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78" r:id="rId1"/>
    <p:sldMasterId id="2147483679" r:id="rId2"/>
  </p:sldMasterIdLst>
  <p:notesMasterIdLst>
    <p:notesMasterId r:id="rId61"/>
  </p:notesMasterIdLst>
  <p:sldIdLst>
    <p:sldId id="256" r:id="rId3"/>
    <p:sldId id="257" r:id="rId4"/>
    <p:sldId id="259" r:id="rId5"/>
    <p:sldId id="258" r:id="rId6"/>
    <p:sldId id="260" r:id="rId7"/>
    <p:sldId id="261" r:id="rId8"/>
    <p:sldId id="312" r:id="rId9"/>
    <p:sldId id="313" r:id="rId10"/>
    <p:sldId id="265" r:id="rId11"/>
    <p:sldId id="262" r:id="rId12"/>
    <p:sldId id="263" r:id="rId13"/>
    <p:sldId id="264"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61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FC4CC8E-DD79-4603-9C45-AEF0C8C8B436}">
  <a:tblStyle styleId="{6FC4CC8E-DD79-4603-9C45-AEF0C8C8B43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73"/>
  </p:normalViewPr>
  <p:slideViewPr>
    <p:cSldViewPr snapToGrid="0">
      <p:cViewPr varScale="1">
        <p:scale>
          <a:sx n="170" d="100"/>
          <a:sy n="170" d="100"/>
        </p:scale>
        <p:origin x="20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5" Type="http://schemas.openxmlformats.org/officeDocument/2006/relationships/slide" Target="slides/slide3.xml"/><Relationship Id="rId61" Type="http://schemas.openxmlformats.org/officeDocument/2006/relationships/notesMaster" Target="notesMasters/notesMaster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s>
</file>

<file path=ppt/media/image1.png>
</file>

<file path=ppt/media/image10.gif>
</file>

<file path=ppt/media/image11.gif>
</file>

<file path=ppt/media/image12.gif>
</file>

<file path=ppt/media/image13.gif>
</file>

<file path=ppt/media/image14.gif>
</file>

<file path=ppt/media/image15.pn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5"/>
        <p:cNvGrpSpPr/>
        <p:nvPr/>
      </p:nvGrpSpPr>
      <p:grpSpPr>
        <a:xfrm>
          <a:off x="0" y="0"/>
          <a:ext cx="0" cy="0"/>
          <a:chOff x="0" y="0"/>
          <a:chExt cx="0" cy="0"/>
        </a:xfrm>
      </p:grpSpPr>
      <p:sp>
        <p:nvSpPr>
          <p:cNvPr id="2686" name="Google Shape;268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7" name="Google Shape;268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7"/>
        <p:cNvGrpSpPr/>
        <p:nvPr/>
      </p:nvGrpSpPr>
      <p:grpSpPr>
        <a:xfrm>
          <a:off x="0" y="0"/>
          <a:ext cx="0" cy="0"/>
          <a:chOff x="0" y="0"/>
          <a:chExt cx="0" cy="0"/>
        </a:xfrm>
      </p:grpSpPr>
      <p:sp>
        <p:nvSpPr>
          <p:cNvPr id="3338" name="Google Shape;3338;gf120d6c470_0_7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9" name="Google Shape;3339;gf120d6c470_0_7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02"/>
        <p:cNvGrpSpPr/>
        <p:nvPr/>
      </p:nvGrpSpPr>
      <p:grpSpPr>
        <a:xfrm>
          <a:off x="0" y="0"/>
          <a:ext cx="0" cy="0"/>
          <a:chOff x="0" y="0"/>
          <a:chExt cx="0" cy="0"/>
        </a:xfrm>
      </p:grpSpPr>
      <p:sp>
        <p:nvSpPr>
          <p:cNvPr id="3503" name="Google Shape;3503;gf2f9bf8897_0_20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04" name="Google Shape;3504;gf2f9bf8897_0_20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8"/>
        <p:cNvGrpSpPr/>
        <p:nvPr/>
      </p:nvGrpSpPr>
      <p:grpSpPr>
        <a:xfrm>
          <a:off x="0" y="0"/>
          <a:ext cx="0" cy="0"/>
          <a:chOff x="0" y="0"/>
          <a:chExt cx="0" cy="0"/>
        </a:xfrm>
      </p:grpSpPr>
      <p:sp>
        <p:nvSpPr>
          <p:cNvPr id="3549" name="Google Shape;3549;gf2f9bf8897_0_20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0" name="Google Shape;3550;gf2f9bf8897_0_20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6"/>
        <p:cNvGrpSpPr/>
        <p:nvPr/>
      </p:nvGrpSpPr>
      <p:grpSpPr>
        <a:xfrm>
          <a:off x="0" y="0"/>
          <a:ext cx="0" cy="0"/>
          <a:chOff x="0" y="0"/>
          <a:chExt cx="0" cy="0"/>
        </a:xfrm>
      </p:grpSpPr>
      <p:sp>
        <p:nvSpPr>
          <p:cNvPr id="3637" name="Google Shape;3637;gf120d6c470_0_7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38" name="Google Shape;3638;gf120d6c470_0_7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4"/>
        <p:cNvGrpSpPr/>
        <p:nvPr/>
      </p:nvGrpSpPr>
      <p:grpSpPr>
        <a:xfrm>
          <a:off x="0" y="0"/>
          <a:ext cx="0" cy="0"/>
          <a:chOff x="0" y="0"/>
          <a:chExt cx="0" cy="0"/>
        </a:xfrm>
      </p:grpSpPr>
      <p:sp>
        <p:nvSpPr>
          <p:cNvPr id="3705" name="Google Shape;3705;gf2f9bf8897_0_20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6" name="Google Shape;3706;gf2f9bf8897_0_20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4"/>
        <p:cNvGrpSpPr/>
        <p:nvPr/>
      </p:nvGrpSpPr>
      <p:grpSpPr>
        <a:xfrm>
          <a:off x="0" y="0"/>
          <a:ext cx="0" cy="0"/>
          <a:chOff x="0" y="0"/>
          <a:chExt cx="0" cy="0"/>
        </a:xfrm>
      </p:grpSpPr>
      <p:sp>
        <p:nvSpPr>
          <p:cNvPr id="3765" name="Google Shape;3765;gf2f9bf8897_0_20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6" name="Google Shape;3766;gf2f9bf8897_0_20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5"/>
        <p:cNvGrpSpPr/>
        <p:nvPr/>
      </p:nvGrpSpPr>
      <p:grpSpPr>
        <a:xfrm>
          <a:off x="0" y="0"/>
          <a:ext cx="0" cy="0"/>
          <a:chOff x="0" y="0"/>
          <a:chExt cx="0" cy="0"/>
        </a:xfrm>
      </p:grpSpPr>
      <p:sp>
        <p:nvSpPr>
          <p:cNvPr id="3786" name="Google Shape;3786;gf2f9bf8897_0_20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7" name="Google Shape;3787;gf2f9bf8897_0_20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3"/>
        <p:cNvGrpSpPr/>
        <p:nvPr/>
      </p:nvGrpSpPr>
      <p:grpSpPr>
        <a:xfrm>
          <a:off x="0" y="0"/>
          <a:ext cx="0" cy="0"/>
          <a:chOff x="0" y="0"/>
          <a:chExt cx="0" cy="0"/>
        </a:xfrm>
      </p:grpSpPr>
      <p:sp>
        <p:nvSpPr>
          <p:cNvPr id="3814" name="Google Shape;3814;gf2f9bf8897_0_20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5" name="Google Shape;3815;gf2f9bf8897_0_20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7"/>
        <p:cNvGrpSpPr/>
        <p:nvPr/>
      </p:nvGrpSpPr>
      <p:grpSpPr>
        <a:xfrm>
          <a:off x="0" y="0"/>
          <a:ext cx="0" cy="0"/>
          <a:chOff x="0" y="0"/>
          <a:chExt cx="0" cy="0"/>
        </a:xfrm>
      </p:grpSpPr>
      <p:sp>
        <p:nvSpPr>
          <p:cNvPr id="3828" name="Google Shape;3828;gf2f9bf8897_0_2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9" name="Google Shape;3829;gf2f9bf8897_0_2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49"/>
        <p:cNvGrpSpPr/>
        <p:nvPr/>
      </p:nvGrpSpPr>
      <p:grpSpPr>
        <a:xfrm>
          <a:off x="0" y="0"/>
          <a:ext cx="0" cy="0"/>
          <a:chOff x="0" y="0"/>
          <a:chExt cx="0" cy="0"/>
        </a:xfrm>
      </p:grpSpPr>
      <p:sp>
        <p:nvSpPr>
          <p:cNvPr id="3850" name="Google Shape;3850;gf2f9bf8897_0_20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51" name="Google Shape;3851;gf2f9bf8897_0_2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4"/>
        <p:cNvGrpSpPr/>
        <p:nvPr/>
      </p:nvGrpSpPr>
      <p:grpSpPr>
        <a:xfrm>
          <a:off x="0" y="0"/>
          <a:ext cx="0" cy="0"/>
          <a:chOff x="0" y="0"/>
          <a:chExt cx="0" cy="0"/>
        </a:xfrm>
      </p:grpSpPr>
      <p:sp>
        <p:nvSpPr>
          <p:cNvPr id="2765" name="Google Shape;2765;gf120d6c470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6" name="Google Shape;2766;gf120d6c470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2"/>
        <p:cNvGrpSpPr/>
        <p:nvPr/>
      </p:nvGrpSpPr>
      <p:grpSpPr>
        <a:xfrm>
          <a:off x="0" y="0"/>
          <a:ext cx="0" cy="0"/>
          <a:chOff x="0" y="0"/>
          <a:chExt cx="0" cy="0"/>
        </a:xfrm>
      </p:grpSpPr>
      <p:sp>
        <p:nvSpPr>
          <p:cNvPr id="3913" name="Google Shape;3913;gf2f9bf8897_0_23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4" name="Google Shape;3914;gf2f9bf8897_0_23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4"/>
        <p:cNvGrpSpPr/>
        <p:nvPr/>
      </p:nvGrpSpPr>
      <p:grpSpPr>
        <a:xfrm>
          <a:off x="0" y="0"/>
          <a:ext cx="0" cy="0"/>
          <a:chOff x="0" y="0"/>
          <a:chExt cx="0" cy="0"/>
        </a:xfrm>
      </p:grpSpPr>
      <p:sp>
        <p:nvSpPr>
          <p:cNvPr id="3965" name="Google Shape;3965;gf2f9bf8897_0_20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6" name="Google Shape;3966;gf2f9bf8897_0_20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9"/>
        <p:cNvGrpSpPr/>
        <p:nvPr/>
      </p:nvGrpSpPr>
      <p:grpSpPr>
        <a:xfrm>
          <a:off x="0" y="0"/>
          <a:ext cx="0" cy="0"/>
          <a:chOff x="0" y="0"/>
          <a:chExt cx="0" cy="0"/>
        </a:xfrm>
      </p:grpSpPr>
      <p:sp>
        <p:nvSpPr>
          <p:cNvPr id="4030" name="Google Shape;4030;gf2f9bf8897_0_20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1" name="Google Shape;4031;gf2f9bf8897_0_2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8"/>
        <p:cNvGrpSpPr/>
        <p:nvPr/>
      </p:nvGrpSpPr>
      <p:grpSpPr>
        <a:xfrm>
          <a:off x="0" y="0"/>
          <a:ext cx="0" cy="0"/>
          <a:chOff x="0" y="0"/>
          <a:chExt cx="0" cy="0"/>
        </a:xfrm>
      </p:grpSpPr>
      <p:sp>
        <p:nvSpPr>
          <p:cNvPr id="4059" name="Google Shape;4059;gf2f9bf8897_0_26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60" name="Google Shape;4060;gf2f9bf8897_0_2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5"/>
        <p:cNvGrpSpPr/>
        <p:nvPr/>
      </p:nvGrpSpPr>
      <p:grpSpPr>
        <a:xfrm>
          <a:off x="0" y="0"/>
          <a:ext cx="0" cy="0"/>
          <a:chOff x="0" y="0"/>
          <a:chExt cx="0" cy="0"/>
        </a:xfrm>
      </p:grpSpPr>
      <p:sp>
        <p:nvSpPr>
          <p:cNvPr id="4086" name="Google Shape;4086;gf2f9bf8897_0_26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7" name="Google Shape;4087;gf2f9bf8897_0_2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2"/>
        <p:cNvGrpSpPr/>
        <p:nvPr/>
      </p:nvGrpSpPr>
      <p:grpSpPr>
        <a:xfrm>
          <a:off x="0" y="0"/>
          <a:ext cx="0" cy="0"/>
          <a:chOff x="0" y="0"/>
          <a:chExt cx="0" cy="0"/>
        </a:xfrm>
      </p:grpSpPr>
      <p:sp>
        <p:nvSpPr>
          <p:cNvPr id="4113" name="Google Shape;4113;gf4d6b02a69_0_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14" name="Google Shape;4114;gf4d6b02a6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4"/>
        <p:cNvGrpSpPr/>
        <p:nvPr/>
      </p:nvGrpSpPr>
      <p:grpSpPr>
        <a:xfrm>
          <a:off x="0" y="0"/>
          <a:ext cx="0" cy="0"/>
          <a:chOff x="0" y="0"/>
          <a:chExt cx="0" cy="0"/>
        </a:xfrm>
      </p:grpSpPr>
      <p:sp>
        <p:nvSpPr>
          <p:cNvPr id="4175" name="Google Shape;4175;gf2f9bf8897_0_26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76" name="Google Shape;4176;gf2f9bf8897_0_2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6"/>
        <p:cNvGrpSpPr/>
        <p:nvPr/>
      </p:nvGrpSpPr>
      <p:grpSpPr>
        <a:xfrm>
          <a:off x="0" y="0"/>
          <a:ext cx="0" cy="0"/>
          <a:chOff x="0" y="0"/>
          <a:chExt cx="0" cy="0"/>
        </a:xfrm>
      </p:grpSpPr>
      <p:sp>
        <p:nvSpPr>
          <p:cNvPr id="4207" name="Google Shape;4207;gf2f9bf8897_0_26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08" name="Google Shape;4208;gf2f9bf8897_0_26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8"/>
        <p:cNvGrpSpPr/>
        <p:nvPr/>
      </p:nvGrpSpPr>
      <p:grpSpPr>
        <a:xfrm>
          <a:off x="0" y="0"/>
          <a:ext cx="0" cy="0"/>
          <a:chOff x="0" y="0"/>
          <a:chExt cx="0" cy="0"/>
        </a:xfrm>
      </p:grpSpPr>
      <p:sp>
        <p:nvSpPr>
          <p:cNvPr id="4279" name="Google Shape;4279;gf2f9bf8897_0_26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80" name="Google Shape;4280;gf2f9bf8897_0_26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3"/>
        <p:cNvGrpSpPr/>
        <p:nvPr/>
      </p:nvGrpSpPr>
      <p:grpSpPr>
        <a:xfrm>
          <a:off x="0" y="0"/>
          <a:ext cx="0" cy="0"/>
          <a:chOff x="0" y="0"/>
          <a:chExt cx="0" cy="0"/>
        </a:xfrm>
      </p:grpSpPr>
      <p:sp>
        <p:nvSpPr>
          <p:cNvPr id="4324" name="Google Shape;4324;gf2f9bf8897_0_26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5" name="Google Shape;4325;gf2f9bf8897_0_26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1"/>
        <p:cNvGrpSpPr/>
        <p:nvPr/>
      </p:nvGrpSpPr>
      <p:grpSpPr>
        <a:xfrm>
          <a:off x="0" y="0"/>
          <a:ext cx="0" cy="0"/>
          <a:chOff x="0" y="0"/>
          <a:chExt cx="0" cy="0"/>
        </a:xfrm>
      </p:grpSpPr>
      <p:sp>
        <p:nvSpPr>
          <p:cNvPr id="2972" name="Google Shape;2972;gf120d6c470_0_6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3" name="Google Shape;2973;gf120d6c470_0_6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7"/>
        <p:cNvGrpSpPr/>
        <p:nvPr/>
      </p:nvGrpSpPr>
      <p:grpSpPr>
        <a:xfrm>
          <a:off x="0" y="0"/>
          <a:ext cx="0" cy="0"/>
          <a:chOff x="0" y="0"/>
          <a:chExt cx="0" cy="0"/>
        </a:xfrm>
      </p:grpSpPr>
      <p:sp>
        <p:nvSpPr>
          <p:cNvPr id="4468" name="Google Shape;4468;gf2f9bf8897_0_26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9" name="Google Shape;4469;gf2f9bf8897_0_2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5"/>
        <p:cNvGrpSpPr/>
        <p:nvPr/>
      </p:nvGrpSpPr>
      <p:grpSpPr>
        <a:xfrm>
          <a:off x="0" y="0"/>
          <a:ext cx="0" cy="0"/>
          <a:chOff x="0" y="0"/>
          <a:chExt cx="0" cy="0"/>
        </a:xfrm>
      </p:grpSpPr>
      <p:sp>
        <p:nvSpPr>
          <p:cNvPr id="4536" name="Google Shape;4536;gcb2df98be1_0_2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7" name="Google Shape;4537;gcb2df98be1_0_2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1"/>
        <p:cNvGrpSpPr/>
        <p:nvPr/>
      </p:nvGrpSpPr>
      <p:grpSpPr>
        <a:xfrm>
          <a:off x="0" y="0"/>
          <a:ext cx="0" cy="0"/>
          <a:chOff x="0" y="0"/>
          <a:chExt cx="0" cy="0"/>
        </a:xfrm>
      </p:grpSpPr>
      <p:sp>
        <p:nvSpPr>
          <p:cNvPr id="4582" name="Google Shape;4582;gf4d6b02a69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83" name="Google Shape;4583;gf4d6b02a6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9"/>
        <p:cNvGrpSpPr/>
        <p:nvPr/>
      </p:nvGrpSpPr>
      <p:grpSpPr>
        <a:xfrm>
          <a:off x="0" y="0"/>
          <a:ext cx="0" cy="0"/>
          <a:chOff x="0" y="0"/>
          <a:chExt cx="0" cy="0"/>
        </a:xfrm>
      </p:grpSpPr>
      <p:sp>
        <p:nvSpPr>
          <p:cNvPr id="4610" name="Google Shape;4610;gf2f9bf8897_0_26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1" name="Google Shape;4611;gf2f9bf8897_0_26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6"/>
        <p:cNvGrpSpPr/>
        <p:nvPr/>
      </p:nvGrpSpPr>
      <p:grpSpPr>
        <a:xfrm>
          <a:off x="0" y="0"/>
          <a:ext cx="0" cy="0"/>
          <a:chOff x="0" y="0"/>
          <a:chExt cx="0" cy="0"/>
        </a:xfrm>
      </p:grpSpPr>
      <p:sp>
        <p:nvSpPr>
          <p:cNvPr id="4667" name="Google Shape;4667;gcb2df98be1_0_22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8" name="Google Shape;4668;gcb2df98be1_0_22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4"/>
        <p:cNvGrpSpPr/>
        <p:nvPr/>
      </p:nvGrpSpPr>
      <p:grpSpPr>
        <a:xfrm>
          <a:off x="0" y="0"/>
          <a:ext cx="0" cy="0"/>
          <a:chOff x="0" y="0"/>
          <a:chExt cx="0" cy="0"/>
        </a:xfrm>
      </p:grpSpPr>
      <p:sp>
        <p:nvSpPr>
          <p:cNvPr id="4725" name="Google Shape;4725;gf2f9bf8897_0_2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6" name="Google Shape;4726;gf2f9bf8897_0_2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2"/>
        <p:cNvGrpSpPr/>
        <p:nvPr/>
      </p:nvGrpSpPr>
      <p:grpSpPr>
        <a:xfrm>
          <a:off x="0" y="0"/>
          <a:ext cx="0" cy="0"/>
          <a:chOff x="0" y="0"/>
          <a:chExt cx="0" cy="0"/>
        </a:xfrm>
      </p:grpSpPr>
      <p:sp>
        <p:nvSpPr>
          <p:cNvPr id="4763" name="Google Shape;4763;gf2f9bf8897_0_26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64" name="Google Shape;4764;gf2f9bf8897_0_26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6"/>
        <p:cNvGrpSpPr/>
        <p:nvPr/>
      </p:nvGrpSpPr>
      <p:grpSpPr>
        <a:xfrm>
          <a:off x="0" y="0"/>
          <a:ext cx="0" cy="0"/>
          <a:chOff x="0" y="0"/>
          <a:chExt cx="0" cy="0"/>
        </a:xfrm>
      </p:grpSpPr>
      <p:sp>
        <p:nvSpPr>
          <p:cNvPr id="4857" name="Google Shape;4857;gf120d6c470_0_7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58" name="Google Shape;4858;gf120d6c470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8"/>
        <p:cNvGrpSpPr/>
        <p:nvPr/>
      </p:nvGrpSpPr>
      <p:grpSpPr>
        <a:xfrm>
          <a:off x="0" y="0"/>
          <a:ext cx="0" cy="0"/>
          <a:chOff x="0" y="0"/>
          <a:chExt cx="0" cy="0"/>
        </a:xfrm>
      </p:grpSpPr>
      <p:sp>
        <p:nvSpPr>
          <p:cNvPr id="5469" name="Google Shape;5469;gf4a0e1ed2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0" name="Google Shape;5470;gf4a0e1ed2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03"/>
        <p:cNvGrpSpPr/>
        <p:nvPr/>
      </p:nvGrpSpPr>
      <p:grpSpPr>
        <a:xfrm>
          <a:off x="0" y="0"/>
          <a:ext cx="0" cy="0"/>
          <a:chOff x="0" y="0"/>
          <a:chExt cx="0" cy="0"/>
        </a:xfrm>
      </p:grpSpPr>
      <p:sp>
        <p:nvSpPr>
          <p:cNvPr id="6304" name="Google Shape;6304;gf52a9ebb0f_0_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5" name="Google Shape;6305;gf52a9ebb0f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5"/>
        <p:cNvGrpSpPr/>
        <p:nvPr/>
      </p:nvGrpSpPr>
      <p:grpSpPr>
        <a:xfrm>
          <a:off x="0" y="0"/>
          <a:ext cx="0" cy="0"/>
          <a:chOff x="0" y="0"/>
          <a:chExt cx="0" cy="0"/>
        </a:xfrm>
      </p:grpSpPr>
      <p:sp>
        <p:nvSpPr>
          <p:cNvPr id="2936" name="Google Shape;2936;gf4d6b02a69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7" name="Google Shape;2937;gf4d6b02a69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1"/>
        <p:cNvGrpSpPr/>
        <p:nvPr/>
      </p:nvGrpSpPr>
      <p:grpSpPr>
        <a:xfrm>
          <a:off x="0" y="0"/>
          <a:ext cx="0" cy="0"/>
          <a:chOff x="0" y="0"/>
          <a:chExt cx="0" cy="0"/>
        </a:xfrm>
      </p:grpSpPr>
      <p:sp>
        <p:nvSpPr>
          <p:cNvPr id="7482" name="Google Shape;7482;gf2f9bf8897_0_26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3" name="Google Shape;7483;gf2f9bf8897_0_26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4"/>
        <p:cNvGrpSpPr/>
        <p:nvPr/>
      </p:nvGrpSpPr>
      <p:grpSpPr>
        <a:xfrm>
          <a:off x="0" y="0"/>
          <a:ext cx="0" cy="0"/>
          <a:chOff x="0" y="0"/>
          <a:chExt cx="0" cy="0"/>
        </a:xfrm>
      </p:grpSpPr>
      <p:sp>
        <p:nvSpPr>
          <p:cNvPr id="7505" name="Google Shape;7505;gf4a0e1ed25_0_5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06" name="Google Shape;7506;gf4a0e1ed25_0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1"/>
        <p:cNvGrpSpPr/>
        <p:nvPr/>
      </p:nvGrpSpPr>
      <p:grpSpPr>
        <a:xfrm>
          <a:off x="0" y="0"/>
          <a:ext cx="0" cy="0"/>
          <a:chOff x="0" y="0"/>
          <a:chExt cx="0" cy="0"/>
        </a:xfrm>
      </p:grpSpPr>
      <p:sp>
        <p:nvSpPr>
          <p:cNvPr id="7512" name="Google Shape;7512;gf4a0e1ed25_0_5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3" name="Google Shape;7513;gf4a0e1ed25_0_5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18"/>
        <p:cNvGrpSpPr/>
        <p:nvPr/>
      </p:nvGrpSpPr>
      <p:grpSpPr>
        <a:xfrm>
          <a:off x="0" y="0"/>
          <a:ext cx="0" cy="0"/>
          <a:chOff x="0" y="0"/>
          <a:chExt cx="0" cy="0"/>
        </a:xfrm>
      </p:grpSpPr>
      <p:sp>
        <p:nvSpPr>
          <p:cNvPr id="7519" name="Google Shape;7519;gf4a0e1ed25_0_5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0" name="Google Shape;7520;gf4a0e1ed25_0_5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6"/>
        <p:cNvGrpSpPr/>
        <p:nvPr/>
      </p:nvGrpSpPr>
      <p:grpSpPr>
        <a:xfrm>
          <a:off x="0" y="0"/>
          <a:ext cx="0" cy="0"/>
          <a:chOff x="0" y="0"/>
          <a:chExt cx="0" cy="0"/>
        </a:xfrm>
      </p:grpSpPr>
      <p:sp>
        <p:nvSpPr>
          <p:cNvPr id="7547" name="Google Shape;7547;gf4a0e1ed25_0_6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8" name="Google Shape;7548;gf4a0e1ed25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2"/>
        <p:cNvGrpSpPr/>
        <p:nvPr/>
      </p:nvGrpSpPr>
      <p:grpSpPr>
        <a:xfrm>
          <a:off x="0" y="0"/>
          <a:ext cx="0" cy="0"/>
          <a:chOff x="0" y="0"/>
          <a:chExt cx="0" cy="0"/>
        </a:xfrm>
      </p:grpSpPr>
      <p:sp>
        <p:nvSpPr>
          <p:cNvPr id="7563" name="Google Shape;7563;gf4a0e1ed25_0_6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4" name="Google Shape;7564;gf4a0e1ed25_0_6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9"/>
        <p:cNvGrpSpPr/>
        <p:nvPr/>
      </p:nvGrpSpPr>
      <p:grpSpPr>
        <a:xfrm>
          <a:off x="0" y="0"/>
          <a:ext cx="0" cy="0"/>
          <a:chOff x="0" y="0"/>
          <a:chExt cx="0" cy="0"/>
        </a:xfrm>
      </p:grpSpPr>
      <p:sp>
        <p:nvSpPr>
          <p:cNvPr id="7900" name="Google Shape;7900;gf4a0e1ed25_0_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1" name="Google Shape;7901;gf4a0e1ed25_0_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86"/>
        <p:cNvGrpSpPr/>
        <p:nvPr/>
      </p:nvGrpSpPr>
      <p:grpSpPr>
        <a:xfrm>
          <a:off x="0" y="0"/>
          <a:ext cx="0" cy="0"/>
          <a:chOff x="0" y="0"/>
          <a:chExt cx="0" cy="0"/>
        </a:xfrm>
      </p:grpSpPr>
      <p:sp>
        <p:nvSpPr>
          <p:cNvPr id="10687" name="Google Shape;10687;gf4a0e1ed25_0_3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88" name="Google Shape;10688;gf4a0e1ed25_0_3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5"/>
        <p:cNvGrpSpPr/>
        <p:nvPr/>
      </p:nvGrpSpPr>
      <p:grpSpPr>
        <a:xfrm>
          <a:off x="0" y="0"/>
          <a:ext cx="0" cy="0"/>
          <a:chOff x="0" y="0"/>
          <a:chExt cx="0" cy="0"/>
        </a:xfrm>
      </p:grpSpPr>
      <p:sp>
        <p:nvSpPr>
          <p:cNvPr id="11106" name="Google Shape;11106;gf4a0e1ed25_0_41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7" name="Google Shape;11107;gf4a0e1ed25_0_41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5"/>
        <p:cNvGrpSpPr/>
        <p:nvPr/>
      </p:nvGrpSpPr>
      <p:grpSpPr>
        <a:xfrm>
          <a:off x="0" y="0"/>
          <a:ext cx="0" cy="0"/>
          <a:chOff x="0" y="0"/>
          <a:chExt cx="0" cy="0"/>
        </a:xfrm>
      </p:grpSpPr>
      <p:sp>
        <p:nvSpPr>
          <p:cNvPr id="11276" name="Google Shape;11276;gf4a0e1ed25_0_43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77" name="Google Shape;11277;gf4a0e1ed25_0_43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0"/>
        <p:cNvGrpSpPr/>
        <p:nvPr/>
      </p:nvGrpSpPr>
      <p:grpSpPr>
        <a:xfrm>
          <a:off x="0" y="0"/>
          <a:ext cx="0" cy="0"/>
          <a:chOff x="0" y="0"/>
          <a:chExt cx="0" cy="0"/>
        </a:xfrm>
      </p:grpSpPr>
      <p:sp>
        <p:nvSpPr>
          <p:cNvPr id="3151" name="Google Shape;3151;gf120d6c470_0_7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2" name="Google Shape;3152;gf120d6c470_0_7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80"/>
        <p:cNvGrpSpPr/>
        <p:nvPr/>
      </p:nvGrpSpPr>
      <p:grpSpPr>
        <a:xfrm>
          <a:off x="0" y="0"/>
          <a:ext cx="0" cy="0"/>
          <a:chOff x="0" y="0"/>
          <a:chExt cx="0" cy="0"/>
        </a:xfrm>
      </p:grpSpPr>
      <p:sp>
        <p:nvSpPr>
          <p:cNvPr id="11681" name="Google Shape;11681;gf4a0e1ed25_0_47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82" name="Google Shape;11682;gf4a0e1ed25_0_47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0"/>
        <p:cNvGrpSpPr/>
        <p:nvPr/>
      </p:nvGrpSpPr>
      <p:grpSpPr>
        <a:xfrm>
          <a:off x="0" y="0"/>
          <a:ext cx="0" cy="0"/>
          <a:chOff x="0" y="0"/>
          <a:chExt cx="0" cy="0"/>
        </a:xfrm>
      </p:grpSpPr>
      <p:sp>
        <p:nvSpPr>
          <p:cNvPr id="12061" name="Google Shape;12061;gf4a0e1ed25_0_5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62" name="Google Shape;12062;gf4a0e1ed25_0_5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8"/>
        <p:cNvGrpSpPr/>
        <p:nvPr/>
      </p:nvGrpSpPr>
      <p:grpSpPr>
        <a:xfrm>
          <a:off x="0" y="0"/>
          <a:ext cx="0" cy="0"/>
          <a:chOff x="0" y="0"/>
          <a:chExt cx="0" cy="0"/>
        </a:xfrm>
      </p:grpSpPr>
      <p:sp>
        <p:nvSpPr>
          <p:cNvPr id="12979" name="Google Shape;12979;gf4a0e1ed25_0_60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80" name="Google Shape;12980;gf4a0e1ed25_0_60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12"/>
        <p:cNvGrpSpPr/>
        <p:nvPr/>
      </p:nvGrpSpPr>
      <p:grpSpPr>
        <a:xfrm>
          <a:off x="0" y="0"/>
          <a:ext cx="0" cy="0"/>
          <a:chOff x="0" y="0"/>
          <a:chExt cx="0" cy="0"/>
        </a:xfrm>
      </p:grpSpPr>
      <p:sp>
        <p:nvSpPr>
          <p:cNvPr id="14413" name="Google Shape;14413;gf4a0e1ed25_0_74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14" name="Google Shape;14414;gf4a0e1ed25_0_74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68"/>
        <p:cNvGrpSpPr/>
        <p:nvPr/>
      </p:nvGrpSpPr>
      <p:grpSpPr>
        <a:xfrm>
          <a:off x="0" y="0"/>
          <a:ext cx="0" cy="0"/>
          <a:chOff x="0" y="0"/>
          <a:chExt cx="0" cy="0"/>
        </a:xfrm>
      </p:grpSpPr>
      <p:sp>
        <p:nvSpPr>
          <p:cNvPr id="16969" name="Google Shape;16969;gf4a0e1ed25_0_100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70" name="Google Shape;16970;gf4a0e1ed25_0_10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8"/>
        <p:cNvGrpSpPr/>
        <p:nvPr/>
      </p:nvGrpSpPr>
      <p:grpSpPr>
        <a:xfrm>
          <a:off x="0" y="0"/>
          <a:ext cx="0" cy="0"/>
          <a:chOff x="0" y="0"/>
          <a:chExt cx="0" cy="0"/>
        </a:xfrm>
      </p:grpSpPr>
      <p:sp>
        <p:nvSpPr>
          <p:cNvPr id="18919" name="Google Shape;18919;gf4a0e1ed25_0_119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0" name="Google Shape;18920;gf4a0e1ed25_0_11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93"/>
        <p:cNvGrpSpPr/>
        <p:nvPr/>
      </p:nvGrpSpPr>
      <p:grpSpPr>
        <a:xfrm>
          <a:off x="0" y="0"/>
          <a:ext cx="0" cy="0"/>
          <a:chOff x="0" y="0"/>
          <a:chExt cx="0" cy="0"/>
        </a:xfrm>
      </p:grpSpPr>
      <p:sp>
        <p:nvSpPr>
          <p:cNvPr id="20694" name="Google Shape;20694;gf4a0e1ed25_0_137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95" name="Google Shape;20695;gf4a0e1ed25_0_137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35"/>
        <p:cNvGrpSpPr/>
        <p:nvPr/>
      </p:nvGrpSpPr>
      <p:grpSpPr>
        <a:xfrm>
          <a:off x="0" y="0"/>
          <a:ext cx="0" cy="0"/>
          <a:chOff x="0" y="0"/>
          <a:chExt cx="0" cy="0"/>
        </a:xfrm>
      </p:grpSpPr>
      <p:sp>
        <p:nvSpPr>
          <p:cNvPr id="21736" name="Google Shape;21736;gf4a0e1ed25_0_147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37" name="Google Shape;21737;gf4a0e1ed25_0_14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55"/>
        <p:cNvGrpSpPr/>
        <p:nvPr/>
      </p:nvGrpSpPr>
      <p:grpSpPr>
        <a:xfrm>
          <a:off x="0" y="0"/>
          <a:ext cx="0" cy="0"/>
          <a:chOff x="0" y="0"/>
          <a:chExt cx="0" cy="0"/>
        </a:xfrm>
      </p:grpSpPr>
      <p:sp>
        <p:nvSpPr>
          <p:cNvPr id="23456" name="Google Shape;23456;gf4a0e1ed25_0_21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57" name="Google Shape;23457;gf4a0e1ed25_0_21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7"/>
        <p:cNvGrpSpPr/>
        <p:nvPr/>
      </p:nvGrpSpPr>
      <p:grpSpPr>
        <a:xfrm>
          <a:off x="0" y="0"/>
          <a:ext cx="0" cy="0"/>
          <a:chOff x="0" y="0"/>
          <a:chExt cx="0" cy="0"/>
        </a:xfrm>
      </p:grpSpPr>
      <p:sp>
        <p:nvSpPr>
          <p:cNvPr id="3198" name="Google Shape;3198;gf120d6c470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9" name="Google Shape;3199;gf120d6c470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7"/>
        <p:cNvGrpSpPr/>
        <p:nvPr/>
      </p:nvGrpSpPr>
      <p:grpSpPr>
        <a:xfrm>
          <a:off x="0" y="0"/>
          <a:ext cx="0" cy="0"/>
          <a:chOff x="0" y="0"/>
          <a:chExt cx="0" cy="0"/>
        </a:xfrm>
      </p:grpSpPr>
      <p:sp>
        <p:nvSpPr>
          <p:cNvPr id="3198" name="Google Shape;3198;gf120d6c470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9" name="Google Shape;3199;gf120d6c470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11862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7"/>
        <p:cNvGrpSpPr/>
        <p:nvPr/>
      </p:nvGrpSpPr>
      <p:grpSpPr>
        <a:xfrm>
          <a:off x="0" y="0"/>
          <a:ext cx="0" cy="0"/>
          <a:chOff x="0" y="0"/>
          <a:chExt cx="0" cy="0"/>
        </a:xfrm>
      </p:grpSpPr>
      <p:sp>
        <p:nvSpPr>
          <p:cNvPr id="3198" name="Google Shape;3198;gf120d6c470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9" name="Google Shape;3199;gf120d6c470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44495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4"/>
        <p:cNvGrpSpPr/>
        <p:nvPr/>
      </p:nvGrpSpPr>
      <p:grpSpPr>
        <a:xfrm>
          <a:off x="0" y="0"/>
          <a:ext cx="0" cy="0"/>
          <a:chOff x="0" y="0"/>
          <a:chExt cx="0" cy="0"/>
        </a:xfrm>
      </p:grpSpPr>
      <p:sp>
        <p:nvSpPr>
          <p:cNvPr id="3605" name="Google Shape;3605;gcb2df98be1_0_19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6" name="Google Shape;3606;gcb2df98be1_0_19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0" name="Google Shape;10;p2"/>
          <p:cNvSpPr txBox="1">
            <a:spLocks noGrp="1"/>
          </p:cNvSpPr>
          <p:nvPr>
            <p:ph type="ctrTitle"/>
          </p:nvPr>
        </p:nvSpPr>
        <p:spPr>
          <a:xfrm>
            <a:off x="1669800" y="2400300"/>
            <a:ext cx="5804400" cy="1792800"/>
          </a:xfrm>
          <a:prstGeom prst="rect">
            <a:avLst/>
          </a:prstGeom>
        </p:spPr>
        <p:txBody>
          <a:bodyPr spcFirstLastPara="1" wrap="square" lIns="91425" tIns="91425" rIns="91425" bIns="91425" anchor="t" anchorCtr="0">
            <a:noAutofit/>
          </a:bodyPr>
          <a:lstStyle>
            <a:lvl1pPr lvl="0" algn="ctr">
              <a:lnSpc>
                <a:spcPct val="85000"/>
              </a:lnSpc>
              <a:spcBef>
                <a:spcPts val="0"/>
              </a:spcBef>
              <a:spcAft>
                <a:spcPts val="0"/>
              </a:spcAft>
              <a:buSzPts val="5200"/>
              <a:buNone/>
              <a:defRPr sz="6000">
                <a:solidFill>
                  <a:schemeClr val="accent2"/>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392500" y="4104750"/>
            <a:ext cx="4359000" cy="409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8267" y="9"/>
            <a:ext cx="9126254" cy="199793"/>
            <a:chOff x="8267" y="9"/>
            <a:chExt cx="9126254" cy="199793"/>
          </a:xfrm>
        </p:grpSpPr>
        <p:sp>
          <p:nvSpPr>
            <p:cNvPr id="13" name="Google Shape;13;p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2"/>
          <p:cNvGrpSpPr/>
          <p:nvPr/>
        </p:nvGrpSpPr>
        <p:grpSpPr>
          <a:xfrm>
            <a:off x="8267" y="4943709"/>
            <a:ext cx="9126254" cy="199793"/>
            <a:chOff x="8267" y="9"/>
            <a:chExt cx="9126254" cy="199793"/>
          </a:xfrm>
        </p:grpSpPr>
        <p:sp>
          <p:nvSpPr>
            <p:cNvPr id="59" name="Google Shape;59;p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73"/>
        <p:cNvGrpSpPr/>
        <p:nvPr/>
      </p:nvGrpSpPr>
      <p:grpSpPr>
        <a:xfrm>
          <a:off x="0" y="0"/>
          <a:ext cx="0" cy="0"/>
          <a:chOff x="0" y="0"/>
          <a:chExt cx="0" cy="0"/>
        </a:xfrm>
      </p:grpSpPr>
      <p:pic>
        <p:nvPicPr>
          <p:cNvPr id="874" name="Google Shape;874;p11"/>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875" name="Google Shape;875;p11"/>
          <p:cNvSpPr txBox="1">
            <a:spLocks noGrp="1"/>
          </p:cNvSpPr>
          <p:nvPr>
            <p:ph type="title" hasCustomPrompt="1"/>
          </p:nvPr>
        </p:nvSpPr>
        <p:spPr>
          <a:xfrm>
            <a:off x="3417600" y="1787075"/>
            <a:ext cx="4623600" cy="15111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76" name="Google Shape;876;p11"/>
          <p:cNvSpPr txBox="1">
            <a:spLocks noGrp="1"/>
          </p:cNvSpPr>
          <p:nvPr>
            <p:ph type="subTitle" idx="1"/>
          </p:nvPr>
        </p:nvSpPr>
        <p:spPr>
          <a:xfrm>
            <a:off x="3417600" y="3298225"/>
            <a:ext cx="4623600" cy="40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877" name="Google Shape;877;p11"/>
          <p:cNvGrpSpPr/>
          <p:nvPr/>
        </p:nvGrpSpPr>
        <p:grpSpPr>
          <a:xfrm>
            <a:off x="8267" y="9"/>
            <a:ext cx="9126254" cy="199793"/>
            <a:chOff x="8267" y="9"/>
            <a:chExt cx="9126254" cy="199793"/>
          </a:xfrm>
        </p:grpSpPr>
        <p:sp>
          <p:nvSpPr>
            <p:cNvPr id="878" name="Google Shape;878;p11"/>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1"/>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1"/>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1"/>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1"/>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1"/>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1"/>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1"/>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1"/>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1"/>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1"/>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1"/>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1"/>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1"/>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11"/>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11"/>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11"/>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11"/>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1"/>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1"/>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1"/>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1"/>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1"/>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11"/>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11"/>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1"/>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1"/>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1"/>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1"/>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1"/>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1"/>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1"/>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1"/>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1"/>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1"/>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1"/>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1"/>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1"/>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1"/>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1"/>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1"/>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1"/>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1"/>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1"/>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1"/>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 name="Google Shape;923;p11"/>
          <p:cNvGrpSpPr/>
          <p:nvPr/>
        </p:nvGrpSpPr>
        <p:grpSpPr>
          <a:xfrm>
            <a:off x="8267" y="4943709"/>
            <a:ext cx="9126254" cy="199793"/>
            <a:chOff x="8267" y="9"/>
            <a:chExt cx="9126254" cy="199793"/>
          </a:xfrm>
        </p:grpSpPr>
        <p:sp>
          <p:nvSpPr>
            <p:cNvPr id="924" name="Google Shape;924;p11"/>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1"/>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1"/>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1"/>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1"/>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1"/>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1"/>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1"/>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1"/>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1"/>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1"/>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1"/>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1"/>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1"/>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1"/>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1"/>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1"/>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1"/>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1"/>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1"/>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1"/>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1"/>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1"/>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1"/>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1"/>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1"/>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1"/>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1"/>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1"/>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1"/>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1"/>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1"/>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1"/>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1"/>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1"/>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1"/>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1"/>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1"/>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1"/>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1"/>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1"/>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1"/>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1"/>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1"/>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1"/>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96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970"/>
        <p:cNvGrpSpPr/>
        <p:nvPr/>
      </p:nvGrpSpPr>
      <p:grpSpPr>
        <a:xfrm>
          <a:off x="0" y="0"/>
          <a:ext cx="0" cy="0"/>
          <a:chOff x="0" y="0"/>
          <a:chExt cx="0" cy="0"/>
        </a:xfrm>
      </p:grpSpPr>
      <p:sp>
        <p:nvSpPr>
          <p:cNvPr id="971" name="Google Shape;971;p13"/>
          <p:cNvSpPr txBox="1">
            <a:spLocks noGrp="1"/>
          </p:cNvSpPr>
          <p:nvPr>
            <p:ph type="title"/>
          </p:nvPr>
        </p:nvSpPr>
        <p:spPr>
          <a:xfrm>
            <a:off x="5585700" y="1805475"/>
            <a:ext cx="1782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6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2" name="Google Shape;972;p13"/>
          <p:cNvSpPr txBox="1">
            <a:spLocks noGrp="1"/>
          </p:cNvSpPr>
          <p:nvPr>
            <p:ph type="title" idx="2"/>
          </p:nvPr>
        </p:nvSpPr>
        <p:spPr>
          <a:xfrm>
            <a:off x="5585700" y="3456322"/>
            <a:ext cx="1782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6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pic>
        <p:nvPicPr>
          <p:cNvPr id="973" name="Google Shape;973;p13"/>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974" name="Google Shape;974;p13"/>
          <p:cNvSpPr txBox="1">
            <a:spLocks noGrp="1"/>
          </p:cNvSpPr>
          <p:nvPr>
            <p:ph type="title" idx="3"/>
          </p:nvPr>
        </p:nvSpPr>
        <p:spPr>
          <a:xfrm>
            <a:off x="1987449" y="1805475"/>
            <a:ext cx="1782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6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75" name="Google Shape;975;p13"/>
          <p:cNvSpPr txBox="1">
            <a:spLocks noGrp="1"/>
          </p:cNvSpPr>
          <p:nvPr>
            <p:ph type="title" idx="4" hasCustomPrompt="1"/>
          </p:nvPr>
        </p:nvSpPr>
        <p:spPr>
          <a:xfrm>
            <a:off x="2486596" y="1444079"/>
            <a:ext cx="7929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6" name="Google Shape;976;p13"/>
          <p:cNvSpPr txBox="1">
            <a:spLocks noGrp="1"/>
          </p:cNvSpPr>
          <p:nvPr>
            <p:ph type="subTitle" idx="1"/>
          </p:nvPr>
        </p:nvSpPr>
        <p:spPr>
          <a:xfrm>
            <a:off x="1710596" y="2329300"/>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77" name="Google Shape;977;p13"/>
          <p:cNvSpPr txBox="1">
            <a:spLocks noGrp="1"/>
          </p:cNvSpPr>
          <p:nvPr>
            <p:ph type="title" idx="5" hasCustomPrompt="1"/>
          </p:nvPr>
        </p:nvSpPr>
        <p:spPr>
          <a:xfrm>
            <a:off x="6101225" y="1444079"/>
            <a:ext cx="7929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8" name="Google Shape;978;p13"/>
          <p:cNvSpPr txBox="1">
            <a:spLocks noGrp="1"/>
          </p:cNvSpPr>
          <p:nvPr>
            <p:ph type="subTitle" idx="6"/>
          </p:nvPr>
        </p:nvSpPr>
        <p:spPr>
          <a:xfrm>
            <a:off x="5308800" y="2329300"/>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79" name="Google Shape;979;p13"/>
          <p:cNvSpPr txBox="1">
            <a:spLocks noGrp="1"/>
          </p:cNvSpPr>
          <p:nvPr>
            <p:ph type="title" idx="7"/>
          </p:nvPr>
        </p:nvSpPr>
        <p:spPr>
          <a:xfrm>
            <a:off x="1987449" y="3456322"/>
            <a:ext cx="1782600" cy="52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6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980" name="Google Shape;980;p13"/>
          <p:cNvSpPr txBox="1">
            <a:spLocks noGrp="1"/>
          </p:cNvSpPr>
          <p:nvPr>
            <p:ph type="title" idx="8" hasCustomPrompt="1"/>
          </p:nvPr>
        </p:nvSpPr>
        <p:spPr>
          <a:xfrm>
            <a:off x="2444434" y="3095574"/>
            <a:ext cx="7929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1" name="Google Shape;981;p13"/>
          <p:cNvSpPr txBox="1">
            <a:spLocks noGrp="1"/>
          </p:cNvSpPr>
          <p:nvPr>
            <p:ph type="subTitle" idx="9"/>
          </p:nvPr>
        </p:nvSpPr>
        <p:spPr>
          <a:xfrm>
            <a:off x="1710596" y="3966300"/>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82" name="Google Shape;982;p13"/>
          <p:cNvSpPr txBox="1">
            <a:spLocks noGrp="1"/>
          </p:cNvSpPr>
          <p:nvPr>
            <p:ph type="title" idx="13" hasCustomPrompt="1"/>
          </p:nvPr>
        </p:nvSpPr>
        <p:spPr>
          <a:xfrm>
            <a:off x="6059063" y="3095574"/>
            <a:ext cx="792900" cy="44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83" name="Google Shape;983;p13"/>
          <p:cNvSpPr txBox="1">
            <a:spLocks noGrp="1"/>
          </p:cNvSpPr>
          <p:nvPr>
            <p:ph type="subTitle" idx="14"/>
          </p:nvPr>
        </p:nvSpPr>
        <p:spPr>
          <a:xfrm>
            <a:off x="5308800" y="3966300"/>
            <a:ext cx="23364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984" name="Google Shape;984;p13"/>
          <p:cNvSpPr txBox="1">
            <a:spLocks noGrp="1"/>
          </p:cNvSpPr>
          <p:nvPr>
            <p:ph type="title" idx="15"/>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985" name="Google Shape;985;p13"/>
          <p:cNvGrpSpPr/>
          <p:nvPr/>
        </p:nvGrpSpPr>
        <p:grpSpPr>
          <a:xfrm>
            <a:off x="8267" y="9"/>
            <a:ext cx="9126254" cy="199793"/>
            <a:chOff x="8267" y="9"/>
            <a:chExt cx="9126254" cy="199793"/>
          </a:xfrm>
        </p:grpSpPr>
        <p:sp>
          <p:nvSpPr>
            <p:cNvPr id="986" name="Google Shape;986;p1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 name="Google Shape;1031;p13"/>
          <p:cNvGrpSpPr/>
          <p:nvPr/>
        </p:nvGrpSpPr>
        <p:grpSpPr>
          <a:xfrm>
            <a:off x="8267" y="4943709"/>
            <a:ext cx="9126254" cy="199793"/>
            <a:chOff x="8267" y="9"/>
            <a:chExt cx="9126254" cy="199793"/>
          </a:xfrm>
        </p:grpSpPr>
        <p:sp>
          <p:nvSpPr>
            <p:cNvPr id="1032" name="Google Shape;1032;p1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1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1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1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1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1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1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1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1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1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1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1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077"/>
        <p:cNvGrpSpPr/>
        <p:nvPr/>
      </p:nvGrpSpPr>
      <p:grpSpPr>
        <a:xfrm>
          <a:off x="0" y="0"/>
          <a:ext cx="0" cy="0"/>
          <a:chOff x="0" y="0"/>
          <a:chExt cx="0" cy="0"/>
        </a:xfrm>
      </p:grpSpPr>
      <p:pic>
        <p:nvPicPr>
          <p:cNvPr id="1078" name="Google Shape;1078;p14"/>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079" name="Google Shape;1079;p14"/>
          <p:cNvSpPr txBox="1">
            <a:spLocks noGrp="1"/>
          </p:cNvSpPr>
          <p:nvPr>
            <p:ph type="title"/>
          </p:nvPr>
        </p:nvSpPr>
        <p:spPr>
          <a:xfrm>
            <a:off x="2290025" y="2935500"/>
            <a:ext cx="45639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080" name="Google Shape;1080;p14"/>
          <p:cNvSpPr txBox="1">
            <a:spLocks noGrp="1"/>
          </p:cNvSpPr>
          <p:nvPr>
            <p:ph type="subTitle" idx="1"/>
          </p:nvPr>
        </p:nvSpPr>
        <p:spPr>
          <a:xfrm>
            <a:off x="1458125" y="1111900"/>
            <a:ext cx="6227700" cy="1740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None/>
              <a:defRPr sz="2500"/>
            </a:lvl1pPr>
            <a:lvl2pPr lvl="1" algn="ctr" rtl="0">
              <a:lnSpc>
                <a:spcPct val="100000"/>
              </a:lnSpc>
              <a:spcBef>
                <a:spcPts val="0"/>
              </a:spcBef>
              <a:spcAft>
                <a:spcPts val="0"/>
              </a:spcAft>
              <a:buSzPts val="2500"/>
              <a:buNone/>
              <a:defRPr sz="2500"/>
            </a:lvl2pPr>
            <a:lvl3pPr lvl="2" algn="ctr" rtl="0">
              <a:lnSpc>
                <a:spcPct val="100000"/>
              </a:lnSpc>
              <a:spcBef>
                <a:spcPts val="0"/>
              </a:spcBef>
              <a:spcAft>
                <a:spcPts val="0"/>
              </a:spcAft>
              <a:buSzPts val="2500"/>
              <a:buNone/>
              <a:defRPr sz="2500"/>
            </a:lvl3pPr>
            <a:lvl4pPr lvl="3" algn="ctr" rtl="0">
              <a:lnSpc>
                <a:spcPct val="100000"/>
              </a:lnSpc>
              <a:spcBef>
                <a:spcPts val="0"/>
              </a:spcBef>
              <a:spcAft>
                <a:spcPts val="0"/>
              </a:spcAft>
              <a:buSzPts val="2500"/>
              <a:buNone/>
              <a:defRPr sz="2500"/>
            </a:lvl4pPr>
            <a:lvl5pPr lvl="4" algn="ctr" rtl="0">
              <a:lnSpc>
                <a:spcPct val="100000"/>
              </a:lnSpc>
              <a:spcBef>
                <a:spcPts val="0"/>
              </a:spcBef>
              <a:spcAft>
                <a:spcPts val="0"/>
              </a:spcAft>
              <a:buSzPts val="2500"/>
              <a:buNone/>
              <a:defRPr sz="2500"/>
            </a:lvl5pPr>
            <a:lvl6pPr lvl="5" algn="ctr" rtl="0">
              <a:lnSpc>
                <a:spcPct val="100000"/>
              </a:lnSpc>
              <a:spcBef>
                <a:spcPts val="0"/>
              </a:spcBef>
              <a:spcAft>
                <a:spcPts val="0"/>
              </a:spcAft>
              <a:buSzPts val="2500"/>
              <a:buNone/>
              <a:defRPr sz="2500"/>
            </a:lvl6pPr>
            <a:lvl7pPr lvl="6" algn="ctr" rtl="0">
              <a:lnSpc>
                <a:spcPct val="100000"/>
              </a:lnSpc>
              <a:spcBef>
                <a:spcPts val="0"/>
              </a:spcBef>
              <a:spcAft>
                <a:spcPts val="0"/>
              </a:spcAft>
              <a:buSzPts val="2500"/>
              <a:buNone/>
              <a:defRPr sz="2500"/>
            </a:lvl7pPr>
            <a:lvl8pPr lvl="7" algn="ctr" rtl="0">
              <a:lnSpc>
                <a:spcPct val="100000"/>
              </a:lnSpc>
              <a:spcBef>
                <a:spcPts val="0"/>
              </a:spcBef>
              <a:spcAft>
                <a:spcPts val="0"/>
              </a:spcAft>
              <a:buSzPts val="2500"/>
              <a:buNone/>
              <a:defRPr sz="2500"/>
            </a:lvl8pPr>
            <a:lvl9pPr lvl="8" algn="ctr" rtl="0">
              <a:lnSpc>
                <a:spcPct val="100000"/>
              </a:lnSpc>
              <a:spcBef>
                <a:spcPts val="0"/>
              </a:spcBef>
              <a:spcAft>
                <a:spcPts val="0"/>
              </a:spcAft>
              <a:buSzPts val="2500"/>
              <a:buNone/>
              <a:defRPr sz="2500"/>
            </a:lvl9pPr>
          </a:lstStyle>
          <a:p>
            <a:endParaRPr/>
          </a:p>
        </p:txBody>
      </p:sp>
      <p:grpSp>
        <p:nvGrpSpPr>
          <p:cNvPr id="1081" name="Google Shape;1081;p14"/>
          <p:cNvGrpSpPr/>
          <p:nvPr/>
        </p:nvGrpSpPr>
        <p:grpSpPr>
          <a:xfrm>
            <a:off x="8267" y="9"/>
            <a:ext cx="9126254" cy="199793"/>
            <a:chOff x="8267" y="9"/>
            <a:chExt cx="9126254" cy="199793"/>
          </a:xfrm>
        </p:grpSpPr>
        <p:sp>
          <p:nvSpPr>
            <p:cNvPr id="1082" name="Google Shape;1082;p1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1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1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 name="Google Shape;1127;p14"/>
          <p:cNvGrpSpPr/>
          <p:nvPr/>
        </p:nvGrpSpPr>
        <p:grpSpPr>
          <a:xfrm>
            <a:off x="8267" y="4943709"/>
            <a:ext cx="9126254" cy="199793"/>
            <a:chOff x="8267" y="9"/>
            <a:chExt cx="9126254" cy="199793"/>
          </a:xfrm>
        </p:grpSpPr>
        <p:sp>
          <p:nvSpPr>
            <p:cNvPr id="1128" name="Google Shape;1128;p1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SECTION_HEADER_1">
    <p:spTree>
      <p:nvGrpSpPr>
        <p:cNvPr id="1" name="Shape 1173"/>
        <p:cNvGrpSpPr/>
        <p:nvPr/>
      </p:nvGrpSpPr>
      <p:grpSpPr>
        <a:xfrm>
          <a:off x="0" y="0"/>
          <a:ext cx="0" cy="0"/>
          <a:chOff x="0" y="0"/>
          <a:chExt cx="0" cy="0"/>
        </a:xfrm>
      </p:grpSpPr>
      <p:pic>
        <p:nvPicPr>
          <p:cNvPr id="1174" name="Google Shape;1174;p15"/>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175" name="Google Shape;1175;p15"/>
          <p:cNvSpPr txBox="1">
            <a:spLocks noGrp="1"/>
          </p:cNvSpPr>
          <p:nvPr>
            <p:ph type="title"/>
          </p:nvPr>
        </p:nvSpPr>
        <p:spPr>
          <a:xfrm>
            <a:off x="2508900" y="2883876"/>
            <a:ext cx="4126200" cy="729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solidFill>
                  <a:schemeClr val="accen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76" name="Google Shape;1176;p15"/>
          <p:cNvSpPr txBox="1">
            <a:spLocks noGrp="1"/>
          </p:cNvSpPr>
          <p:nvPr>
            <p:ph type="title" idx="2" hasCustomPrompt="1"/>
          </p:nvPr>
        </p:nvSpPr>
        <p:spPr>
          <a:xfrm>
            <a:off x="4812900" y="1635925"/>
            <a:ext cx="1871700" cy="130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2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77" name="Google Shape;1177;p15"/>
          <p:cNvSpPr txBox="1">
            <a:spLocks noGrp="1"/>
          </p:cNvSpPr>
          <p:nvPr>
            <p:ph type="subTitle" idx="1"/>
          </p:nvPr>
        </p:nvSpPr>
        <p:spPr>
          <a:xfrm>
            <a:off x="2391900" y="3745100"/>
            <a:ext cx="4360200" cy="40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178" name="Google Shape;1178;p15"/>
          <p:cNvGrpSpPr/>
          <p:nvPr/>
        </p:nvGrpSpPr>
        <p:grpSpPr>
          <a:xfrm>
            <a:off x="8267" y="9"/>
            <a:ext cx="9126254" cy="199793"/>
            <a:chOff x="8267" y="9"/>
            <a:chExt cx="9126254" cy="199793"/>
          </a:xfrm>
        </p:grpSpPr>
        <p:sp>
          <p:nvSpPr>
            <p:cNvPr id="1179" name="Google Shape;1179;p1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 name="Google Shape;1224;p15"/>
          <p:cNvGrpSpPr/>
          <p:nvPr/>
        </p:nvGrpSpPr>
        <p:grpSpPr>
          <a:xfrm>
            <a:off x="8267" y="4943709"/>
            <a:ext cx="9126254" cy="199793"/>
            <a:chOff x="8267" y="9"/>
            <a:chExt cx="9126254" cy="199793"/>
          </a:xfrm>
        </p:grpSpPr>
        <p:sp>
          <p:nvSpPr>
            <p:cNvPr id="1225" name="Google Shape;1225;p1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270"/>
        <p:cNvGrpSpPr/>
        <p:nvPr/>
      </p:nvGrpSpPr>
      <p:grpSpPr>
        <a:xfrm>
          <a:off x="0" y="0"/>
          <a:ext cx="0" cy="0"/>
          <a:chOff x="0" y="0"/>
          <a:chExt cx="0" cy="0"/>
        </a:xfrm>
      </p:grpSpPr>
      <p:pic>
        <p:nvPicPr>
          <p:cNvPr id="1271" name="Google Shape;1271;p16"/>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272" name="Google Shape;1272;p16"/>
          <p:cNvSpPr txBox="1">
            <a:spLocks noGrp="1"/>
          </p:cNvSpPr>
          <p:nvPr>
            <p:ph type="title"/>
          </p:nvPr>
        </p:nvSpPr>
        <p:spPr>
          <a:xfrm>
            <a:off x="1760100" y="1711700"/>
            <a:ext cx="5623800" cy="1520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5000"/>
              <a:buNone/>
              <a:defRPr sz="1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73" name="Google Shape;1273;p16"/>
          <p:cNvSpPr txBox="1">
            <a:spLocks noGrp="1"/>
          </p:cNvSpPr>
          <p:nvPr>
            <p:ph type="subTitle" idx="1"/>
          </p:nvPr>
        </p:nvSpPr>
        <p:spPr>
          <a:xfrm>
            <a:off x="2143800" y="3400425"/>
            <a:ext cx="4856400" cy="62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74" name="Google Shape;1274;p16"/>
          <p:cNvGrpSpPr/>
          <p:nvPr/>
        </p:nvGrpSpPr>
        <p:grpSpPr>
          <a:xfrm>
            <a:off x="8267" y="9"/>
            <a:ext cx="9126254" cy="199793"/>
            <a:chOff x="8267" y="9"/>
            <a:chExt cx="9126254" cy="199793"/>
          </a:xfrm>
        </p:grpSpPr>
        <p:sp>
          <p:nvSpPr>
            <p:cNvPr id="1275" name="Google Shape;1275;p1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16"/>
          <p:cNvGrpSpPr/>
          <p:nvPr/>
        </p:nvGrpSpPr>
        <p:grpSpPr>
          <a:xfrm>
            <a:off x="8267" y="4943709"/>
            <a:ext cx="9126254" cy="199793"/>
            <a:chOff x="8267" y="9"/>
            <a:chExt cx="9126254" cy="199793"/>
          </a:xfrm>
        </p:grpSpPr>
        <p:sp>
          <p:nvSpPr>
            <p:cNvPr id="1321" name="Google Shape;1321;p1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
    <p:spTree>
      <p:nvGrpSpPr>
        <p:cNvPr id="1" name="Shape 1366"/>
        <p:cNvGrpSpPr/>
        <p:nvPr/>
      </p:nvGrpSpPr>
      <p:grpSpPr>
        <a:xfrm>
          <a:off x="0" y="0"/>
          <a:ext cx="0" cy="0"/>
          <a:chOff x="0" y="0"/>
          <a:chExt cx="0" cy="0"/>
        </a:xfrm>
      </p:grpSpPr>
      <p:pic>
        <p:nvPicPr>
          <p:cNvPr id="1367" name="Google Shape;1367;p17"/>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368" name="Google Shape;1368;p17"/>
          <p:cNvSpPr txBox="1">
            <a:spLocks noGrp="1"/>
          </p:cNvSpPr>
          <p:nvPr>
            <p:ph type="title"/>
          </p:nvPr>
        </p:nvSpPr>
        <p:spPr>
          <a:xfrm>
            <a:off x="998050" y="940825"/>
            <a:ext cx="2745000" cy="22491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69" name="Google Shape;1369;p17"/>
          <p:cNvSpPr txBox="1">
            <a:spLocks noGrp="1"/>
          </p:cNvSpPr>
          <p:nvPr>
            <p:ph type="subTitle" idx="1"/>
          </p:nvPr>
        </p:nvSpPr>
        <p:spPr>
          <a:xfrm>
            <a:off x="998050" y="3315200"/>
            <a:ext cx="3012900" cy="96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370" name="Google Shape;1370;p17"/>
          <p:cNvGrpSpPr/>
          <p:nvPr/>
        </p:nvGrpSpPr>
        <p:grpSpPr>
          <a:xfrm>
            <a:off x="8267" y="9"/>
            <a:ext cx="9126254" cy="199793"/>
            <a:chOff x="8267" y="9"/>
            <a:chExt cx="9126254" cy="199793"/>
          </a:xfrm>
        </p:grpSpPr>
        <p:sp>
          <p:nvSpPr>
            <p:cNvPr id="1371" name="Google Shape;1371;p1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1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1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1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1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1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1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1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 name="Google Shape;1416;p17"/>
          <p:cNvGrpSpPr/>
          <p:nvPr/>
        </p:nvGrpSpPr>
        <p:grpSpPr>
          <a:xfrm>
            <a:off x="8267" y="4943709"/>
            <a:ext cx="9126254" cy="199793"/>
            <a:chOff x="8267" y="9"/>
            <a:chExt cx="9126254" cy="199793"/>
          </a:xfrm>
        </p:grpSpPr>
        <p:sp>
          <p:nvSpPr>
            <p:cNvPr id="1417" name="Google Shape;1417;p1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1462"/>
        <p:cNvGrpSpPr/>
        <p:nvPr/>
      </p:nvGrpSpPr>
      <p:grpSpPr>
        <a:xfrm>
          <a:off x="0" y="0"/>
          <a:ext cx="0" cy="0"/>
          <a:chOff x="0" y="0"/>
          <a:chExt cx="0" cy="0"/>
        </a:xfrm>
      </p:grpSpPr>
      <p:pic>
        <p:nvPicPr>
          <p:cNvPr id="1463" name="Google Shape;1463;p18"/>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464" name="Google Shape;1464;p18"/>
          <p:cNvSpPr txBox="1">
            <a:spLocks noGrp="1"/>
          </p:cNvSpPr>
          <p:nvPr>
            <p:ph type="title"/>
          </p:nvPr>
        </p:nvSpPr>
        <p:spPr>
          <a:xfrm>
            <a:off x="1177200" y="1330725"/>
            <a:ext cx="2620200" cy="12873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65" name="Google Shape;1465;p18"/>
          <p:cNvSpPr txBox="1">
            <a:spLocks noGrp="1"/>
          </p:cNvSpPr>
          <p:nvPr>
            <p:ph type="subTitle" idx="1"/>
          </p:nvPr>
        </p:nvSpPr>
        <p:spPr>
          <a:xfrm>
            <a:off x="1177200" y="2689689"/>
            <a:ext cx="2620200" cy="108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466" name="Google Shape;1466;p18"/>
          <p:cNvGrpSpPr/>
          <p:nvPr/>
        </p:nvGrpSpPr>
        <p:grpSpPr>
          <a:xfrm>
            <a:off x="8267" y="9"/>
            <a:ext cx="9126254" cy="199793"/>
            <a:chOff x="8267" y="9"/>
            <a:chExt cx="9126254" cy="199793"/>
          </a:xfrm>
        </p:grpSpPr>
        <p:sp>
          <p:nvSpPr>
            <p:cNvPr id="1467" name="Google Shape;1467;p1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1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1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18"/>
          <p:cNvGrpSpPr/>
          <p:nvPr/>
        </p:nvGrpSpPr>
        <p:grpSpPr>
          <a:xfrm>
            <a:off x="8267" y="4943709"/>
            <a:ext cx="9126254" cy="199793"/>
            <a:chOff x="8267" y="9"/>
            <a:chExt cx="9126254" cy="199793"/>
          </a:xfrm>
        </p:grpSpPr>
        <p:sp>
          <p:nvSpPr>
            <p:cNvPr id="1513" name="Google Shape;1513;p1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1558"/>
        <p:cNvGrpSpPr/>
        <p:nvPr/>
      </p:nvGrpSpPr>
      <p:grpSpPr>
        <a:xfrm>
          <a:off x="0" y="0"/>
          <a:ext cx="0" cy="0"/>
          <a:chOff x="0" y="0"/>
          <a:chExt cx="0" cy="0"/>
        </a:xfrm>
      </p:grpSpPr>
      <p:pic>
        <p:nvPicPr>
          <p:cNvPr id="1559" name="Google Shape;1559;p19"/>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560" name="Google Shape;1560;p19"/>
          <p:cNvSpPr txBox="1">
            <a:spLocks noGrp="1"/>
          </p:cNvSpPr>
          <p:nvPr>
            <p:ph type="title"/>
          </p:nvPr>
        </p:nvSpPr>
        <p:spPr>
          <a:xfrm>
            <a:off x="5351500" y="1641888"/>
            <a:ext cx="2620200" cy="572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500"/>
              <a:buNone/>
              <a:defRPr/>
            </a:lvl1pPr>
            <a:lvl2pPr lvl="1" algn="r" rtl="0">
              <a:spcBef>
                <a:spcPts val="0"/>
              </a:spcBef>
              <a:spcAft>
                <a:spcPts val="0"/>
              </a:spcAft>
              <a:buSzPts val="3500"/>
              <a:buNone/>
              <a:defRPr/>
            </a:lvl2pPr>
            <a:lvl3pPr lvl="2" algn="r" rtl="0">
              <a:spcBef>
                <a:spcPts val="0"/>
              </a:spcBef>
              <a:spcAft>
                <a:spcPts val="0"/>
              </a:spcAft>
              <a:buSzPts val="3500"/>
              <a:buNone/>
              <a:defRPr/>
            </a:lvl3pPr>
            <a:lvl4pPr lvl="3" algn="r" rtl="0">
              <a:spcBef>
                <a:spcPts val="0"/>
              </a:spcBef>
              <a:spcAft>
                <a:spcPts val="0"/>
              </a:spcAft>
              <a:buSzPts val="3500"/>
              <a:buNone/>
              <a:defRPr/>
            </a:lvl4pPr>
            <a:lvl5pPr lvl="4" algn="r" rtl="0">
              <a:spcBef>
                <a:spcPts val="0"/>
              </a:spcBef>
              <a:spcAft>
                <a:spcPts val="0"/>
              </a:spcAft>
              <a:buSzPts val="3500"/>
              <a:buNone/>
              <a:defRPr/>
            </a:lvl5pPr>
            <a:lvl6pPr lvl="5" algn="r" rtl="0">
              <a:spcBef>
                <a:spcPts val="0"/>
              </a:spcBef>
              <a:spcAft>
                <a:spcPts val="0"/>
              </a:spcAft>
              <a:buSzPts val="3500"/>
              <a:buNone/>
              <a:defRPr/>
            </a:lvl6pPr>
            <a:lvl7pPr lvl="6" algn="r" rtl="0">
              <a:spcBef>
                <a:spcPts val="0"/>
              </a:spcBef>
              <a:spcAft>
                <a:spcPts val="0"/>
              </a:spcAft>
              <a:buSzPts val="3500"/>
              <a:buNone/>
              <a:defRPr/>
            </a:lvl7pPr>
            <a:lvl8pPr lvl="7" algn="r" rtl="0">
              <a:spcBef>
                <a:spcPts val="0"/>
              </a:spcBef>
              <a:spcAft>
                <a:spcPts val="0"/>
              </a:spcAft>
              <a:buSzPts val="3500"/>
              <a:buNone/>
              <a:defRPr/>
            </a:lvl8pPr>
            <a:lvl9pPr lvl="8" algn="r" rtl="0">
              <a:spcBef>
                <a:spcPts val="0"/>
              </a:spcBef>
              <a:spcAft>
                <a:spcPts val="0"/>
              </a:spcAft>
              <a:buSzPts val="3500"/>
              <a:buNone/>
              <a:defRPr/>
            </a:lvl9pPr>
          </a:lstStyle>
          <a:p>
            <a:endParaRPr/>
          </a:p>
        </p:txBody>
      </p:sp>
      <p:sp>
        <p:nvSpPr>
          <p:cNvPr id="1561" name="Google Shape;1561;p19"/>
          <p:cNvSpPr txBox="1">
            <a:spLocks noGrp="1"/>
          </p:cNvSpPr>
          <p:nvPr>
            <p:ph type="subTitle" idx="1"/>
          </p:nvPr>
        </p:nvSpPr>
        <p:spPr>
          <a:xfrm>
            <a:off x="5351500" y="2276423"/>
            <a:ext cx="2620200" cy="10803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r" rtl="0">
              <a:lnSpc>
                <a:spcPct val="100000"/>
              </a:lnSpc>
              <a:spcBef>
                <a:spcPts val="0"/>
              </a:spcBef>
              <a:spcAft>
                <a:spcPts val="0"/>
              </a:spcAft>
              <a:buSzPts val="1400"/>
              <a:buNone/>
              <a:defRPr/>
            </a:lvl2pPr>
            <a:lvl3pPr lvl="2" algn="r" rtl="0">
              <a:lnSpc>
                <a:spcPct val="100000"/>
              </a:lnSpc>
              <a:spcBef>
                <a:spcPts val="1600"/>
              </a:spcBef>
              <a:spcAft>
                <a:spcPts val="0"/>
              </a:spcAft>
              <a:buSzPts val="1400"/>
              <a:buNone/>
              <a:defRPr/>
            </a:lvl3pPr>
            <a:lvl4pPr lvl="3" algn="r" rtl="0">
              <a:lnSpc>
                <a:spcPct val="100000"/>
              </a:lnSpc>
              <a:spcBef>
                <a:spcPts val="1600"/>
              </a:spcBef>
              <a:spcAft>
                <a:spcPts val="0"/>
              </a:spcAft>
              <a:buSzPts val="1400"/>
              <a:buNone/>
              <a:defRPr/>
            </a:lvl4pPr>
            <a:lvl5pPr lvl="4" algn="r" rtl="0">
              <a:lnSpc>
                <a:spcPct val="100000"/>
              </a:lnSpc>
              <a:spcBef>
                <a:spcPts val="1600"/>
              </a:spcBef>
              <a:spcAft>
                <a:spcPts val="0"/>
              </a:spcAft>
              <a:buSzPts val="1400"/>
              <a:buNone/>
              <a:defRPr/>
            </a:lvl5pPr>
            <a:lvl6pPr lvl="5" algn="r" rtl="0">
              <a:lnSpc>
                <a:spcPct val="100000"/>
              </a:lnSpc>
              <a:spcBef>
                <a:spcPts val="1600"/>
              </a:spcBef>
              <a:spcAft>
                <a:spcPts val="0"/>
              </a:spcAft>
              <a:buSzPts val="1400"/>
              <a:buNone/>
              <a:defRPr/>
            </a:lvl6pPr>
            <a:lvl7pPr lvl="6" algn="r" rtl="0">
              <a:lnSpc>
                <a:spcPct val="100000"/>
              </a:lnSpc>
              <a:spcBef>
                <a:spcPts val="1600"/>
              </a:spcBef>
              <a:spcAft>
                <a:spcPts val="0"/>
              </a:spcAft>
              <a:buSzPts val="1400"/>
              <a:buNone/>
              <a:defRPr/>
            </a:lvl7pPr>
            <a:lvl8pPr lvl="7" algn="r" rtl="0">
              <a:lnSpc>
                <a:spcPct val="100000"/>
              </a:lnSpc>
              <a:spcBef>
                <a:spcPts val="1600"/>
              </a:spcBef>
              <a:spcAft>
                <a:spcPts val="0"/>
              </a:spcAft>
              <a:buSzPts val="1400"/>
              <a:buNone/>
              <a:defRPr/>
            </a:lvl8pPr>
            <a:lvl9pPr lvl="8" algn="r" rtl="0">
              <a:lnSpc>
                <a:spcPct val="100000"/>
              </a:lnSpc>
              <a:spcBef>
                <a:spcPts val="1600"/>
              </a:spcBef>
              <a:spcAft>
                <a:spcPts val="1600"/>
              </a:spcAft>
              <a:buSzPts val="1400"/>
              <a:buNone/>
              <a:defRPr/>
            </a:lvl9pPr>
          </a:lstStyle>
          <a:p>
            <a:endParaRPr/>
          </a:p>
        </p:txBody>
      </p:sp>
      <p:grpSp>
        <p:nvGrpSpPr>
          <p:cNvPr id="1562" name="Google Shape;1562;p19"/>
          <p:cNvGrpSpPr/>
          <p:nvPr/>
        </p:nvGrpSpPr>
        <p:grpSpPr>
          <a:xfrm>
            <a:off x="8267" y="9"/>
            <a:ext cx="9126254" cy="199793"/>
            <a:chOff x="8267" y="9"/>
            <a:chExt cx="9126254" cy="199793"/>
          </a:xfrm>
        </p:grpSpPr>
        <p:sp>
          <p:nvSpPr>
            <p:cNvPr id="1563" name="Google Shape;1563;p1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1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1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1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1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 name="Google Shape;1608;p19"/>
          <p:cNvGrpSpPr/>
          <p:nvPr/>
        </p:nvGrpSpPr>
        <p:grpSpPr>
          <a:xfrm>
            <a:off x="8267" y="4943709"/>
            <a:ext cx="9126254" cy="199793"/>
            <a:chOff x="8267" y="9"/>
            <a:chExt cx="9126254" cy="199793"/>
          </a:xfrm>
        </p:grpSpPr>
        <p:sp>
          <p:nvSpPr>
            <p:cNvPr id="1609" name="Google Shape;1609;p1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654"/>
        <p:cNvGrpSpPr/>
        <p:nvPr/>
      </p:nvGrpSpPr>
      <p:grpSpPr>
        <a:xfrm>
          <a:off x="0" y="0"/>
          <a:ext cx="0" cy="0"/>
          <a:chOff x="0" y="0"/>
          <a:chExt cx="0" cy="0"/>
        </a:xfrm>
      </p:grpSpPr>
      <p:pic>
        <p:nvPicPr>
          <p:cNvPr id="1655" name="Google Shape;1655;p20"/>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656" name="Google Shape;1656;p20"/>
          <p:cNvSpPr txBox="1">
            <a:spLocks noGrp="1"/>
          </p:cNvSpPr>
          <p:nvPr>
            <p:ph type="subTitle" idx="1"/>
          </p:nvPr>
        </p:nvSpPr>
        <p:spPr>
          <a:xfrm>
            <a:off x="781750" y="3307975"/>
            <a:ext cx="2133300" cy="5148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500"/>
              <a:buFont typeface="Bebas Neue"/>
              <a:buNone/>
              <a:defRPr sz="2500">
                <a:latin typeface="Fjalla One"/>
                <a:ea typeface="Fjalla One"/>
                <a:cs typeface="Fjalla One"/>
                <a:sym typeface="Fjalla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57" name="Google Shape;1657;p20"/>
          <p:cNvSpPr txBox="1">
            <a:spLocks noGrp="1"/>
          </p:cNvSpPr>
          <p:nvPr>
            <p:ph type="subTitle" idx="2"/>
          </p:nvPr>
        </p:nvSpPr>
        <p:spPr>
          <a:xfrm>
            <a:off x="6207775" y="1478800"/>
            <a:ext cx="2130600" cy="51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500"/>
              <a:buFont typeface="Bebas Neue"/>
              <a:buNone/>
              <a:defRPr sz="2500">
                <a:latin typeface="Fjalla One"/>
                <a:ea typeface="Fjalla One"/>
                <a:cs typeface="Fjalla One"/>
                <a:sym typeface="Fjalla On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58" name="Google Shape;1658;p20"/>
          <p:cNvSpPr txBox="1">
            <a:spLocks noGrp="1"/>
          </p:cNvSpPr>
          <p:nvPr>
            <p:ph type="subTitle" idx="3"/>
          </p:nvPr>
        </p:nvSpPr>
        <p:spPr>
          <a:xfrm>
            <a:off x="781750" y="3746425"/>
            <a:ext cx="2133300" cy="5727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59" name="Google Shape;1659;p20"/>
          <p:cNvSpPr txBox="1">
            <a:spLocks noGrp="1"/>
          </p:cNvSpPr>
          <p:nvPr>
            <p:ph type="subTitle" idx="4"/>
          </p:nvPr>
        </p:nvSpPr>
        <p:spPr>
          <a:xfrm>
            <a:off x="6207775" y="1917250"/>
            <a:ext cx="2130600" cy="572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60" name="Google Shape;1660;p2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661" name="Google Shape;1661;p20"/>
          <p:cNvGrpSpPr/>
          <p:nvPr/>
        </p:nvGrpSpPr>
        <p:grpSpPr>
          <a:xfrm>
            <a:off x="8267" y="9"/>
            <a:ext cx="9126254" cy="199793"/>
            <a:chOff x="8267" y="9"/>
            <a:chExt cx="9126254" cy="199793"/>
          </a:xfrm>
        </p:grpSpPr>
        <p:sp>
          <p:nvSpPr>
            <p:cNvPr id="1662" name="Google Shape;1662;p20"/>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0"/>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0"/>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0"/>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0"/>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0"/>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0"/>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0"/>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0"/>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0"/>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0"/>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0"/>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0"/>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0"/>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0"/>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0"/>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0"/>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0"/>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0"/>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0"/>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0"/>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0"/>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0"/>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0"/>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0"/>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0"/>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0"/>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0"/>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0"/>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0"/>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0"/>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0"/>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0"/>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0"/>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0"/>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0"/>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0"/>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0"/>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0"/>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0"/>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0"/>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0"/>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0"/>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0"/>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0"/>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20"/>
          <p:cNvGrpSpPr/>
          <p:nvPr/>
        </p:nvGrpSpPr>
        <p:grpSpPr>
          <a:xfrm>
            <a:off x="8267" y="4943709"/>
            <a:ext cx="9126254" cy="199793"/>
            <a:chOff x="8267" y="9"/>
            <a:chExt cx="9126254" cy="199793"/>
          </a:xfrm>
        </p:grpSpPr>
        <p:sp>
          <p:nvSpPr>
            <p:cNvPr id="1708" name="Google Shape;1708;p20"/>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0"/>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0"/>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0"/>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0"/>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0"/>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0"/>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0"/>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0"/>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0"/>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0"/>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0"/>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0"/>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0"/>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0"/>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0"/>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0"/>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0"/>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0"/>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0"/>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0"/>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0"/>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0"/>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0"/>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0"/>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0"/>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0"/>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0"/>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0"/>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0"/>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0"/>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0"/>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0"/>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20"/>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20"/>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0"/>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0"/>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0"/>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0"/>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0"/>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0"/>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0"/>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0"/>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0"/>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0"/>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04"/>
        <p:cNvGrpSpPr/>
        <p:nvPr/>
      </p:nvGrpSpPr>
      <p:grpSpPr>
        <a:xfrm>
          <a:off x="0" y="0"/>
          <a:ext cx="0" cy="0"/>
          <a:chOff x="0" y="0"/>
          <a:chExt cx="0" cy="0"/>
        </a:xfrm>
      </p:grpSpPr>
      <p:pic>
        <p:nvPicPr>
          <p:cNvPr id="105" name="Google Shape;105;p3"/>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106" name="Google Shape;106;p3"/>
          <p:cNvSpPr txBox="1">
            <a:spLocks noGrp="1"/>
          </p:cNvSpPr>
          <p:nvPr>
            <p:ph type="title"/>
          </p:nvPr>
        </p:nvSpPr>
        <p:spPr>
          <a:xfrm>
            <a:off x="2508900" y="2883440"/>
            <a:ext cx="4126200" cy="729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07" name="Google Shape;107;p3"/>
          <p:cNvSpPr txBox="1">
            <a:spLocks noGrp="1"/>
          </p:cNvSpPr>
          <p:nvPr>
            <p:ph type="title" idx="2" hasCustomPrompt="1"/>
          </p:nvPr>
        </p:nvSpPr>
        <p:spPr>
          <a:xfrm>
            <a:off x="2603100" y="1635925"/>
            <a:ext cx="1871700" cy="1302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12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8" name="Google Shape;108;p3"/>
          <p:cNvSpPr txBox="1">
            <a:spLocks noGrp="1"/>
          </p:cNvSpPr>
          <p:nvPr>
            <p:ph type="subTitle" idx="1"/>
          </p:nvPr>
        </p:nvSpPr>
        <p:spPr>
          <a:xfrm>
            <a:off x="2391900" y="3745100"/>
            <a:ext cx="4360200" cy="40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09" name="Google Shape;109;p3"/>
          <p:cNvGrpSpPr/>
          <p:nvPr/>
        </p:nvGrpSpPr>
        <p:grpSpPr>
          <a:xfrm>
            <a:off x="8267" y="9"/>
            <a:ext cx="9126254" cy="199793"/>
            <a:chOff x="8267" y="9"/>
            <a:chExt cx="9126254" cy="199793"/>
          </a:xfrm>
        </p:grpSpPr>
        <p:sp>
          <p:nvSpPr>
            <p:cNvPr id="110" name="Google Shape;110;p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 name="Google Shape;155;p3"/>
          <p:cNvGrpSpPr/>
          <p:nvPr/>
        </p:nvGrpSpPr>
        <p:grpSpPr>
          <a:xfrm>
            <a:off x="8267" y="4943709"/>
            <a:ext cx="9126254" cy="199793"/>
            <a:chOff x="8267" y="9"/>
            <a:chExt cx="9126254" cy="199793"/>
          </a:xfrm>
        </p:grpSpPr>
        <p:sp>
          <p:nvSpPr>
            <p:cNvPr id="156" name="Google Shape;156;p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753"/>
        <p:cNvGrpSpPr/>
        <p:nvPr/>
      </p:nvGrpSpPr>
      <p:grpSpPr>
        <a:xfrm>
          <a:off x="0" y="0"/>
          <a:ext cx="0" cy="0"/>
          <a:chOff x="0" y="0"/>
          <a:chExt cx="0" cy="0"/>
        </a:xfrm>
      </p:grpSpPr>
      <p:pic>
        <p:nvPicPr>
          <p:cNvPr id="1754" name="Google Shape;1754;p21"/>
          <p:cNvPicPr preferRelativeResize="0"/>
          <p:nvPr/>
        </p:nvPicPr>
        <p:blipFill rotWithShape="1">
          <a:blip r:embed="rId2">
            <a:alphaModFix/>
          </a:blip>
          <a:srcRect t="9657" b="9657"/>
          <a:stretch/>
        </p:blipFill>
        <p:spPr>
          <a:xfrm>
            <a:off x="-600" y="-64650"/>
            <a:ext cx="9143999" cy="5143501"/>
          </a:xfrm>
          <a:prstGeom prst="rect">
            <a:avLst/>
          </a:prstGeom>
          <a:noFill/>
          <a:ln>
            <a:noFill/>
          </a:ln>
        </p:spPr>
      </p:pic>
      <p:sp>
        <p:nvSpPr>
          <p:cNvPr id="1755" name="Google Shape;1755;p21"/>
          <p:cNvSpPr txBox="1">
            <a:spLocks noGrp="1"/>
          </p:cNvSpPr>
          <p:nvPr>
            <p:ph type="subTitle" idx="1"/>
          </p:nvPr>
        </p:nvSpPr>
        <p:spPr>
          <a:xfrm>
            <a:off x="913925" y="1401050"/>
            <a:ext cx="3119400" cy="325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Anaheim"/>
              <a:buChar char="●"/>
              <a:defRPr/>
            </a:lvl1pPr>
            <a:lvl2pPr lvl="1" algn="ctr" rtl="0">
              <a:lnSpc>
                <a:spcPct val="100000"/>
              </a:lnSpc>
              <a:spcBef>
                <a:spcPts val="0"/>
              </a:spcBef>
              <a:spcAft>
                <a:spcPts val="0"/>
              </a:spcAft>
              <a:buClr>
                <a:srgbClr val="434343"/>
              </a:buClr>
              <a:buSzPts val="1400"/>
              <a:buFont typeface="Anaheim"/>
              <a:buChar char="○"/>
              <a:defRPr/>
            </a:lvl2pPr>
            <a:lvl3pPr lvl="2" algn="ctr" rtl="0">
              <a:lnSpc>
                <a:spcPct val="100000"/>
              </a:lnSpc>
              <a:spcBef>
                <a:spcPts val="0"/>
              </a:spcBef>
              <a:spcAft>
                <a:spcPts val="0"/>
              </a:spcAft>
              <a:buClr>
                <a:srgbClr val="434343"/>
              </a:buClr>
              <a:buSzPts val="1400"/>
              <a:buFont typeface="Anaheim"/>
              <a:buChar char="■"/>
              <a:defRPr/>
            </a:lvl3pPr>
            <a:lvl4pPr lvl="3" algn="ctr" rtl="0">
              <a:lnSpc>
                <a:spcPct val="100000"/>
              </a:lnSpc>
              <a:spcBef>
                <a:spcPts val="0"/>
              </a:spcBef>
              <a:spcAft>
                <a:spcPts val="0"/>
              </a:spcAft>
              <a:buClr>
                <a:srgbClr val="434343"/>
              </a:buClr>
              <a:buSzPts val="1400"/>
              <a:buFont typeface="Anaheim"/>
              <a:buChar char="●"/>
              <a:defRPr/>
            </a:lvl4pPr>
            <a:lvl5pPr lvl="4" algn="ctr" rtl="0">
              <a:lnSpc>
                <a:spcPct val="100000"/>
              </a:lnSpc>
              <a:spcBef>
                <a:spcPts val="0"/>
              </a:spcBef>
              <a:spcAft>
                <a:spcPts val="0"/>
              </a:spcAft>
              <a:buClr>
                <a:srgbClr val="434343"/>
              </a:buClr>
              <a:buSzPts val="1400"/>
              <a:buFont typeface="Anaheim"/>
              <a:buChar char="○"/>
              <a:defRPr/>
            </a:lvl5pPr>
            <a:lvl6pPr lvl="5" algn="ctr" rtl="0">
              <a:lnSpc>
                <a:spcPct val="100000"/>
              </a:lnSpc>
              <a:spcBef>
                <a:spcPts val="0"/>
              </a:spcBef>
              <a:spcAft>
                <a:spcPts val="0"/>
              </a:spcAft>
              <a:buClr>
                <a:srgbClr val="434343"/>
              </a:buClr>
              <a:buSzPts val="1400"/>
              <a:buFont typeface="Anaheim"/>
              <a:buChar char="■"/>
              <a:defRPr/>
            </a:lvl6pPr>
            <a:lvl7pPr lvl="6" algn="ctr" rtl="0">
              <a:lnSpc>
                <a:spcPct val="100000"/>
              </a:lnSpc>
              <a:spcBef>
                <a:spcPts val="0"/>
              </a:spcBef>
              <a:spcAft>
                <a:spcPts val="0"/>
              </a:spcAft>
              <a:buClr>
                <a:srgbClr val="434343"/>
              </a:buClr>
              <a:buSzPts val="1400"/>
              <a:buFont typeface="Anaheim"/>
              <a:buChar char="●"/>
              <a:defRPr/>
            </a:lvl7pPr>
            <a:lvl8pPr lvl="7" algn="ctr" rtl="0">
              <a:lnSpc>
                <a:spcPct val="100000"/>
              </a:lnSpc>
              <a:spcBef>
                <a:spcPts val="0"/>
              </a:spcBef>
              <a:spcAft>
                <a:spcPts val="0"/>
              </a:spcAft>
              <a:buClr>
                <a:srgbClr val="434343"/>
              </a:buClr>
              <a:buSzPts val="1400"/>
              <a:buFont typeface="Anaheim"/>
              <a:buChar char="○"/>
              <a:defRPr/>
            </a:lvl8pPr>
            <a:lvl9pPr lvl="8" algn="ctr" rtl="0">
              <a:lnSpc>
                <a:spcPct val="100000"/>
              </a:lnSpc>
              <a:spcBef>
                <a:spcPts val="0"/>
              </a:spcBef>
              <a:spcAft>
                <a:spcPts val="0"/>
              </a:spcAft>
              <a:buClr>
                <a:srgbClr val="434343"/>
              </a:buClr>
              <a:buSzPts val="1400"/>
              <a:buFont typeface="Anaheim"/>
              <a:buChar char="■"/>
              <a:defRPr/>
            </a:lvl9pPr>
          </a:lstStyle>
          <a:p>
            <a:endParaRPr/>
          </a:p>
        </p:txBody>
      </p:sp>
      <p:sp>
        <p:nvSpPr>
          <p:cNvPr id="1756" name="Google Shape;1756;p21"/>
          <p:cNvSpPr txBox="1">
            <a:spLocks noGrp="1"/>
          </p:cNvSpPr>
          <p:nvPr>
            <p:ph type="subTitle" idx="2"/>
          </p:nvPr>
        </p:nvSpPr>
        <p:spPr>
          <a:xfrm>
            <a:off x="4753529" y="1401050"/>
            <a:ext cx="3054300" cy="325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434343"/>
              </a:buClr>
              <a:buSzPts val="1400"/>
              <a:buFont typeface="Anaheim"/>
              <a:buChar char="●"/>
              <a:defRPr/>
            </a:lvl1pPr>
            <a:lvl2pPr lvl="1" algn="ctr" rtl="0">
              <a:lnSpc>
                <a:spcPct val="100000"/>
              </a:lnSpc>
              <a:spcBef>
                <a:spcPts val="1000"/>
              </a:spcBef>
              <a:spcAft>
                <a:spcPts val="0"/>
              </a:spcAft>
              <a:buClr>
                <a:srgbClr val="434343"/>
              </a:buClr>
              <a:buSzPts val="1400"/>
              <a:buFont typeface="Anaheim"/>
              <a:buChar char="○"/>
              <a:defRPr/>
            </a:lvl2pPr>
            <a:lvl3pPr lvl="2" algn="ctr" rtl="0">
              <a:lnSpc>
                <a:spcPct val="100000"/>
              </a:lnSpc>
              <a:spcBef>
                <a:spcPts val="0"/>
              </a:spcBef>
              <a:spcAft>
                <a:spcPts val="0"/>
              </a:spcAft>
              <a:buClr>
                <a:srgbClr val="434343"/>
              </a:buClr>
              <a:buSzPts val="1400"/>
              <a:buFont typeface="Anaheim"/>
              <a:buChar char="■"/>
              <a:defRPr/>
            </a:lvl3pPr>
            <a:lvl4pPr lvl="3" algn="ctr" rtl="0">
              <a:lnSpc>
                <a:spcPct val="100000"/>
              </a:lnSpc>
              <a:spcBef>
                <a:spcPts val="0"/>
              </a:spcBef>
              <a:spcAft>
                <a:spcPts val="0"/>
              </a:spcAft>
              <a:buClr>
                <a:srgbClr val="434343"/>
              </a:buClr>
              <a:buSzPts val="1400"/>
              <a:buFont typeface="Anaheim"/>
              <a:buChar char="●"/>
              <a:defRPr/>
            </a:lvl4pPr>
            <a:lvl5pPr lvl="4" algn="ctr" rtl="0">
              <a:lnSpc>
                <a:spcPct val="100000"/>
              </a:lnSpc>
              <a:spcBef>
                <a:spcPts val="0"/>
              </a:spcBef>
              <a:spcAft>
                <a:spcPts val="0"/>
              </a:spcAft>
              <a:buClr>
                <a:srgbClr val="434343"/>
              </a:buClr>
              <a:buSzPts val="1400"/>
              <a:buFont typeface="Anaheim"/>
              <a:buChar char="○"/>
              <a:defRPr/>
            </a:lvl5pPr>
            <a:lvl6pPr lvl="5" algn="ctr" rtl="0">
              <a:lnSpc>
                <a:spcPct val="100000"/>
              </a:lnSpc>
              <a:spcBef>
                <a:spcPts val="0"/>
              </a:spcBef>
              <a:spcAft>
                <a:spcPts val="0"/>
              </a:spcAft>
              <a:buClr>
                <a:srgbClr val="434343"/>
              </a:buClr>
              <a:buSzPts val="1400"/>
              <a:buFont typeface="Anaheim"/>
              <a:buChar char="■"/>
              <a:defRPr/>
            </a:lvl6pPr>
            <a:lvl7pPr lvl="6" algn="ctr" rtl="0">
              <a:lnSpc>
                <a:spcPct val="100000"/>
              </a:lnSpc>
              <a:spcBef>
                <a:spcPts val="0"/>
              </a:spcBef>
              <a:spcAft>
                <a:spcPts val="0"/>
              </a:spcAft>
              <a:buClr>
                <a:srgbClr val="434343"/>
              </a:buClr>
              <a:buSzPts val="1400"/>
              <a:buFont typeface="Anaheim"/>
              <a:buChar char="●"/>
              <a:defRPr/>
            </a:lvl7pPr>
            <a:lvl8pPr lvl="7" algn="ctr" rtl="0">
              <a:lnSpc>
                <a:spcPct val="100000"/>
              </a:lnSpc>
              <a:spcBef>
                <a:spcPts val="0"/>
              </a:spcBef>
              <a:spcAft>
                <a:spcPts val="0"/>
              </a:spcAft>
              <a:buClr>
                <a:srgbClr val="434343"/>
              </a:buClr>
              <a:buSzPts val="1400"/>
              <a:buFont typeface="Anaheim"/>
              <a:buChar char="○"/>
              <a:defRPr/>
            </a:lvl8pPr>
            <a:lvl9pPr lvl="8" algn="ctr" rtl="0">
              <a:lnSpc>
                <a:spcPct val="100000"/>
              </a:lnSpc>
              <a:spcBef>
                <a:spcPts val="0"/>
              </a:spcBef>
              <a:spcAft>
                <a:spcPts val="0"/>
              </a:spcAft>
              <a:buClr>
                <a:srgbClr val="434343"/>
              </a:buClr>
              <a:buSzPts val="1400"/>
              <a:buFont typeface="Anaheim"/>
              <a:buChar char="■"/>
              <a:defRPr/>
            </a:lvl9pPr>
          </a:lstStyle>
          <a:p>
            <a:endParaRPr/>
          </a:p>
        </p:txBody>
      </p:sp>
      <p:sp>
        <p:nvSpPr>
          <p:cNvPr id="1757" name="Google Shape;1757;p21"/>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758" name="Google Shape;1758;p21"/>
          <p:cNvGrpSpPr/>
          <p:nvPr/>
        </p:nvGrpSpPr>
        <p:grpSpPr>
          <a:xfrm>
            <a:off x="8267" y="9"/>
            <a:ext cx="9126254" cy="199793"/>
            <a:chOff x="8267" y="9"/>
            <a:chExt cx="9126254" cy="199793"/>
          </a:xfrm>
        </p:grpSpPr>
        <p:sp>
          <p:nvSpPr>
            <p:cNvPr id="1759" name="Google Shape;1759;p21"/>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1"/>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1"/>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1"/>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1"/>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1"/>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1"/>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1"/>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1"/>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1"/>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1"/>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1"/>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1"/>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1"/>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1"/>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1"/>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1"/>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1"/>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1"/>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1"/>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1"/>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1"/>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1"/>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1"/>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21"/>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1"/>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21"/>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21"/>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1"/>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1"/>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1"/>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1"/>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1"/>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1"/>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1"/>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1"/>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1"/>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1"/>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1"/>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1"/>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1"/>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1"/>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1"/>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1"/>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1"/>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 name="Google Shape;1804;p21"/>
          <p:cNvGrpSpPr/>
          <p:nvPr/>
        </p:nvGrpSpPr>
        <p:grpSpPr>
          <a:xfrm>
            <a:off x="8267" y="4943709"/>
            <a:ext cx="9126254" cy="199793"/>
            <a:chOff x="8267" y="9"/>
            <a:chExt cx="9126254" cy="199793"/>
          </a:xfrm>
        </p:grpSpPr>
        <p:sp>
          <p:nvSpPr>
            <p:cNvPr id="1805" name="Google Shape;1805;p21"/>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1"/>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1"/>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1"/>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1"/>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1"/>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1"/>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1"/>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1"/>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1"/>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1"/>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1"/>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1"/>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1"/>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1"/>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1"/>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1"/>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1"/>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1"/>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1"/>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1"/>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1"/>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1"/>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1"/>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1"/>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1"/>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1"/>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1"/>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1"/>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1"/>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1"/>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1"/>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1"/>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1"/>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1"/>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1"/>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1"/>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1"/>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1"/>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1"/>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1"/>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1"/>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1"/>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1"/>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1"/>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hree columns">
  <p:cSld name="BLANK_1_1_1_2">
    <p:spTree>
      <p:nvGrpSpPr>
        <p:cNvPr id="1" name="Shape 1850"/>
        <p:cNvGrpSpPr/>
        <p:nvPr/>
      </p:nvGrpSpPr>
      <p:grpSpPr>
        <a:xfrm>
          <a:off x="0" y="0"/>
          <a:ext cx="0" cy="0"/>
          <a:chOff x="0" y="0"/>
          <a:chExt cx="0" cy="0"/>
        </a:xfrm>
      </p:grpSpPr>
      <p:pic>
        <p:nvPicPr>
          <p:cNvPr id="1851" name="Google Shape;1851;p22"/>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852" name="Google Shape;1852;p22"/>
          <p:cNvSpPr txBox="1">
            <a:spLocks noGrp="1"/>
          </p:cNvSpPr>
          <p:nvPr>
            <p:ph type="title"/>
          </p:nvPr>
        </p:nvSpPr>
        <p:spPr>
          <a:xfrm>
            <a:off x="720000" y="27281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53" name="Google Shape;1853;p22"/>
          <p:cNvSpPr txBox="1">
            <a:spLocks noGrp="1"/>
          </p:cNvSpPr>
          <p:nvPr>
            <p:ph type="subTitle" idx="1"/>
          </p:nvPr>
        </p:nvSpPr>
        <p:spPr>
          <a:xfrm>
            <a:off x="720000" y="3238460"/>
            <a:ext cx="2336400" cy="87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4" name="Google Shape;1854;p22"/>
          <p:cNvSpPr txBox="1">
            <a:spLocks noGrp="1"/>
          </p:cNvSpPr>
          <p:nvPr>
            <p:ph type="title" idx="2"/>
          </p:nvPr>
        </p:nvSpPr>
        <p:spPr>
          <a:xfrm>
            <a:off x="3403800" y="27281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55" name="Google Shape;1855;p22"/>
          <p:cNvSpPr txBox="1">
            <a:spLocks noGrp="1"/>
          </p:cNvSpPr>
          <p:nvPr>
            <p:ph type="subTitle" idx="3"/>
          </p:nvPr>
        </p:nvSpPr>
        <p:spPr>
          <a:xfrm>
            <a:off x="3403800" y="3238460"/>
            <a:ext cx="2336400" cy="87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6" name="Google Shape;1856;p22"/>
          <p:cNvSpPr txBox="1">
            <a:spLocks noGrp="1"/>
          </p:cNvSpPr>
          <p:nvPr>
            <p:ph type="title" idx="4"/>
          </p:nvPr>
        </p:nvSpPr>
        <p:spPr>
          <a:xfrm>
            <a:off x="6087600" y="2728113"/>
            <a:ext cx="23364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57" name="Google Shape;1857;p22"/>
          <p:cNvSpPr txBox="1">
            <a:spLocks noGrp="1"/>
          </p:cNvSpPr>
          <p:nvPr>
            <p:ph type="subTitle" idx="5"/>
          </p:nvPr>
        </p:nvSpPr>
        <p:spPr>
          <a:xfrm>
            <a:off x="6087600" y="3238460"/>
            <a:ext cx="2336400" cy="87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58" name="Google Shape;1858;p22"/>
          <p:cNvSpPr txBox="1">
            <a:spLocks noGrp="1"/>
          </p:cNvSpPr>
          <p:nvPr>
            <p:ph type="title" idx="6"/>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859" name="Google Shape;1859;p22"/>
          <p:cNvGrpSpPr/>
          <p:nvPr/>
        </p:nvGrpSpPr>
        <p:grpSpPr>
          <a:xfrm>
            <a:off x="8267" y="9"/>
            <a:ext cx="9126254" cy="199793"/>
            <a:chOff x="8267" y="9"/>
            <a:chExt cx="9126254" cy="199793"/>
          </a:xfrm>
        </p:grpSpPr>
        <p:sp>
          <p:nvSpPr>
            <p:cNvPr id="1860" name="Google Shape;1860;p2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 name="Google Shape;1905;p22"/>
          <p:cNvGrpSpPr/>
          <p:nvPr/>
        </p:nvGrpSpPr>
        <p:grpSpPr>
          <a:xfrm>
            <a:off x="8267" y="4943709"/>
            <a:ext cx="9126254" cy="199793"/>
            <a:chOff x="8267" y="9"/>
            <a:chExt cx="9126254" cy="199793"/>
          </a:xfrm>
        </p:grpSpPr>
        <p:sp>
          <p:nvSpPr>
            <p:cNvPr id="1906" name="Google Shape;1906;p22"/>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2"/>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2"/>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2"/>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2"/>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2"/>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2"/>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2"/>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2"/>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2"/>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2"/>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2"/>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2"/>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2"/>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2"/>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2"/>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2"/>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2"/>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2"/>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2"/>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2"/>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2"/>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2"/>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2"/>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2"/>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2"/>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2"/>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2"/>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2"/>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2"/>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2"/>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2"/>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2"/>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2"/>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2"/>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2"/>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2"/>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2"/>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2"/>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2"/>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2"/>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2"/>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2"/>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2"/>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2"/>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1">
  <p:cSld name="BLANK_1_1_1_2_1">
    <p:spTree>
      <p:nvGrpSpPr>
        <p:cNvPr id="1" name="Shape 1951"/>
        <p:cNvGrpSpPr/>
        <p:nvPr/>
      </p:nvGrpSpPr>
      <p:grpSpPr>
        <a:xfrm>
          <a:off x="0" y="0"/>
          <a:ext cx="0" cy="0"/>
          <a:chOff x="0" y="0"/>
          <a:chExt cx="0" cy="0"/>
        </a:xfrm>
      </p:grpSpPr>
      <p:pic>
        <p:nvPicPr>
          <p:cNvPr id="1952" name="Google Shape;1952;p23"/>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1953" name="Google Shape;1953;p23"/>
          <p:cNvSpPr txBox="1">
            <a:spLocks noGrp="1"/>
          </p:cNvSpPr>
          <p:nvPr>
            <p:ph type="subTitle" idx="1"/>
          </p:nvPr>
        </p:nvSpPr>
        <p:spPr>
          <a:xfrm>
            <a:off x="720000" y="3695660"/>
            <a:ext cx="2336400" cy="8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4" name="Google Shape;1954;p23"/>
          <p:cNvSpPr txBox="1">
            <a:spLocks noGrp="1"/>
          </p:cNvSpPr>
          <p:nvPr>
            <p:ph type="subTitle" idx="2"/>
          </p:nvPr>
        </p:nvSpPr>
        <p:spPr>
          <a:xfrm>
            <a:off x="3403800" y="3695660"/>
            <a:ext cx="2336400" cy="8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5" name="Google Shape;1955;p23"/>
          <p:cNvSpPr txBox="1">
            <a:spLocks noGrp="1"/>
          </p:cNvSpPr>
          <p:nvPr>
            <p:ph type="subTitle" idx="3"/>
          </p:nvPr>
        </p:nvSpPr>
        <p:spPr>
          <a:xfrm>
            <a:off x="6087600" y="3695660"/>
            <a:ext cx="2336400" cy="8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6" name="Google Shape;1956;p23"/>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957" name="Google Shape;1957;p23"/>
          <p:cNvGrpSpPr/>
          <p:nvPr/>
        </p:nvGrpSpPr>
        <p:grpSpPr>
          <a:xfrm>
            <a:off x="8267" y="9"/>
            <a:ext cx="9126254" cy="199793"/>
            <a:chOff x="8267" y="9"/>
            <a:chExt cx="9126254" cy="199793"/>
          </a:xfrm>
        </p:grpSpPr>
        <p:sp>
          <p:nvSpPr>
            <p:cNvPr id="1958" name="Google Shape;1958;p2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 name="Google Shape;2003;p23"/>
          <p:cNvGrpSpPr/>
          <p:nvPr/>
        </p:nvGrpSpPr>
        <p:grpSpPr>
          <a:xfrm>
            <a:off x="8267" y="4943709"/>
            <a:ext cx="9126254" cy="199793"/>
            <a:chOff x="8267" y="9"/>
            <a:chExt cx="9126254" cy="199793"/>
          </a:xfrm>
        </p:grpSpPr>
        <p:sp>
          <p:nvSpPr>
            <p:cNvPr id="2004" name="Google Shape;2004;p23"/>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3"/>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3"/>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3"/>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3"/>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3"/>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3"/>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3"/>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3"/>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3"/>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3"/>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3"/>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3"/>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3"/>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3"/>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3"/>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3"/>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3"/>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3"/>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3"/>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3"/>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3"/>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3"/>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3"/>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3"/>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3"/>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3"/>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3"/>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3"/>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3"/>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3"/>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3"/>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3"/>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3"/>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3"/>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3"/>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3"/>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3"/>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3"/>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3"/>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3"/>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3"/>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3"/>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3"/>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3"/>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9" name="Google Shape;2049;p23"/>
          <p:cNvSpPr txBox="1">
            <a:spLocks noGrp="1"/>
          </p:cNvSpPr>
          <p:nvPr>
            <p:ph type="title" idx="4" hasCustomPrompt="1"/>
          </p:nvPr>
        </p:nvSpPr>
        <p:spPr>
          <a:xfrm>
            <a:off x="1197750" y="3135900"/>
            <a:ext cx="138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accen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050" name="Google Shape;2050;p23"/>
          <p:cNvSpPr txBox="1">
            <a:spLocks noGrp="1"/>
          </p:cNvSpPr>
          <p:nvPr>
            <p:ph type="title" idx="5" hasCustomPrompt="1"/>
          </p:nvPr>
        </p:nvSpPr>
        <p:spPr>
          <a:xfrm>
            <a:off x="3881550" y="3135900"/>
            <a:ext cx="138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accen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2051" name="Google Shape;2051;p23"/>
          <p:cNvSpPr txBox="1">
            <a:spLocks noGrp="1"/>
          </p:cNvSpPr>
          <p:nvPr>
            <p:ph type="title" idx="6" hasCustomPrompt="1"/>
          </p:nvPr>
        </p:nvSpPr>
        <p:spPr>
          <a:xfrm>
            <a:off x="6565350" y="3135900"/>
            <a:ext cx="13809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4800"/>
              <a:buNone/>
              <a:defRPr sz="3000">
                <a:solidFill>
                  <a:schemeClr val="accent2"/>
                </a:solidFill>
              </a:defRPr>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2052"/>
        <p:cNvGrpSpPr/>
        <p:nvPr/>
      </p:nvGrpSpPr>
      <p:grpSpPr>
        <a:xfrm>
          <a:off x="0" y="0"/>
          <a:ext cx="0" cy="0"/>
          <a:chOff x="0" y="0"/>
          <a:chExt cx="0" cy="0"/>
        </a:xfrm>
      </p:grpSpPr>
      <p:pic>
        <p:nvPicPr>
          <p:cNvPr id="2053" name="Google Shape;2053;p24"/>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054" name="Google Shape;2054;p24"/>
          <p:cNvSpPr txBox="1">
            <a:spLocks noGrp="1"/>
          </p:cNvSpPr>
          <p:nvPr>
            <p:ph type="title"/>
          </p:nvPr>
        </p:nvSpPr>
        <p:spPr>
          <a:xfrm>
            <a:off x="1191850" y="1759050"/>
            <a:ext cx="207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55" name="Google Shape;2055;p24"/>
          <p:cNvSpPr txBox="1">
            <a:spLocks noGrp="1"/>
          </p:cNvSpPr>
          <p:nvPr>
            <p:ph type="subTitle" idx="1"/>
          </p:nvPr>
        </p:nvSpPr>
        <p:spPr>
          <a:xfrm>
            <a:off x="1191850" y="2193175"/>
            <a:ext cx="2078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6" name="Google Shape;2056;p24"/>
          <p:cNvSpPr txBox="1">
            <a:spLocks noGrp="1"/>
          </p:cNvSpPr>
          <p:nvPr>
            <p:ph type="title" idx="2"/>
          </p:nvPr>
        </p:nvSpPr>
        <p:spPr>
          <a:xfrm>
            <a:off x="5873625" y="1759050"/>
            <a:ext cx="20784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57" name="Google Shape;2057;p24"/>
          <p:cNvSpPr txBox="1">
            <a:spLocks noGrp="1"/>
          </p:cNvSpPr>
          <p:nvPr>
            <p:ph type="subTitle" idx="3"/>
          </p:nvPr>
        </p:nvSpPr>
        <p:spPr>
          <a:xfrm>
            <a:off x="5873625" y="2193175"/>
            <a:ext cx="20784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58" name="Google Shape;2058;p24"/>
          <p:cNvSpPr txBox="1">
            <a:spLocks noGrp="1"/>
          </p:cNvSpPr>
          <p:nvPr>
            <p:ph type="title" idx="4"/>
          </p:nvPr>
        </p:nvSpPr>
        <p:spPr>
          <a:xfrm>
            <a:off x="1191850" y="3192450"/>
            <a:ext cx="20784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59" name="Google Shape;2059;p24"/>
          <p:cNvSpPr txBox="1">
            <a:spLocks noGrp="1"/>
          </p:cNvSpPr>
          <p:nvPr>
            <p:ph type="subTitle" idx="5"/>
          </p:nvPr>
        </p:nvSpPr>
        <p:spPr>
          <a:xfrm>
            <a:off x="1191850" y="3626575"/>
            <a:ext cx="2078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0" name="Google Shape;2060;p24"/>
          <p:cNvSpPr txBox="1">
            <a:spLocks noGrp="1"/>
          </p:cNvSpPr>
          <p:nvPr>
            <p:ph type="title" idx="6"/>
          </p:nvPr>
        </p:nvSpPr>
        <p:spPr>
          <a:xfrm>
            <a:off x="5873625" y="3192450"/>
            <a:ext cx="2078400" cy="527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061" name="Google Shape;2061;p24"/>
          <p:cNvSpPr txBox="1">
            <a:spLocks noGrp="1"/>
          </p:cNvSpPr>
          <p:nvPr>
            <p:ph type="subTitle" idx="7"/>
          </p:nvPr>
        </p:nvSpPr>
        <p:spPr>
          <a:xfrm>
            <a:off x="5873625" y="3626575"/>
            <a:ext cx="2078400" cy="484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062" name="Google Shape;2062;p24"/>
          <p:cNvSpPr txBox="1">
            <a:spLocks noGrp="1"/>
          </p:cNvSpPr>
          <p:nvPr>
            <p:ph type="title" idx="8"/>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063" name="Google Shape;2063;p24"/>
          <p:cNvGrpSpPr/>
          <p:nvPr/>
        </p:nvGrpSpPr>
        <p:grpSpPr>
          <a:xfrm>
            <a:off x="8267" y="9"/>
            <a:ext cx="9126254" cy="199793"/>
            <a:chOff x="8267" y="9"/>
            <a:chExt cx="9126254" cy="199793"/>
          </a:xfrm>
        </p:grpSpPr>
        <p:sp>
          <p:nvSpPr>
            <p:cNvPr id="2064" name="Google Shape;2064;p2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24"/>
          <p:cNvGrpSpPr/>
          <p:nvPr/>
        </p:nvGrpSpPr>
        <p:grpSpPr>
          <a:xfrm>
            <a:off x="8267" y="4943709"/>
            <a:ext cx="9126254" cy="199793"/>
            <a:chOff x="8267" y="9"/>
            <a:chExt cx="9126254" cy="199793"/>
          </a:xfrm>
        </p:grpSpPr>
        <p:sp>
          <p:nvSpPr>
            <p:cNvPr id="2110" name="Google Shape;2110;p2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2155"/>
        <p:cNvGrpSpPr/>
        <p:nvPr/>
      </p:nvGrpSpPr>
      <p:grpSpPr>
        <a:xfrm>
          <a:off x="0" y="0"/>
          <a:ext cx="0" cy="0"/>
          <a:chOff x="0" y="0"/>
          <a:chExt cx="0" cy="0"/>
        </a:xfrm>
      </p:grpSpPr>
      <p:pic>
        <p:nvPicPr>
          <p:cNvPr id="2156" name="Google Shape;2156;p25"/>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157" name="Google Shape;2157;p25"/>
          <p:cNvSpPr txBox="1">
            <a:spLocks noGrp="1"/>
          </p:cNvSpPr>
          <p:nvPr>
            <p:ph type="title"/>
          </p:nvPr>
        </p:nvSpPr>
        <p:spPr>
          <a:xfrm>
            <a:off x="720000" y="2063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58" name="Google Shape;2158;p25"/>
          <p:cNvSpPr txBox="1">
            <a:spLocks noGrp="1"/>
          </p:cNvSpPr>
          <p:nvPr>
            <p:ph type="subTitle" idx="1"/>
          </p:nvPr>
        </p:nvSpPr>
        <p:spPr>
          <a:xfrm>
            <a:off x="720000" y="2497975"/>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9" name="Google Shape;2159;p25"/>
          <p:cNvSpPr txBox="1">
            <a:spLocks noGrp="1"/>
          </p:cNvSpPr>
          <p:nvPr>
            <p:ph type="title" idx="2"/>
          </p:nvPr>
        </p:nvSpPr>
        <p:spPr>
          <a:xfrm>
            <a:off x="3419269" y="2063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0" name="Google Shape;2160;p25"/>
          <p:cNvSpPr txBox="1">
            <a:spLocks noGrp="1"/>
          </p:cNvSpPr>
          <p:nvPr>
            <p:ph type="subTitle" idx="3"/>
          </p:nvPr>
        </p:nvSpPr>
        <p:spPr>
          <a:xfrm>
            <a:off x="3419271" y="2497975"/>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1" name="Google Shape;2161;p25"/>
          <p:cNvSpPr txBox="1">
            <a:spLocks noGrp="1"/>
          </p:cNvSpPr>
          <p:nvPr>
            <p:ph type="title" idx="4"/>
          </p:nvPr>
        </p:nvSpPr>
        <p:spPr>
          <a:xfrm>
            <a:off x="720000" y="32686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2" name="Google Shape;2162;p25"/>
          <p:cNvSpPr txBox="1">
            <a:spLocks noGrp="1"/>
          </p:cNvSpPr>
          <p:nvPr>
            <p:ph type="subTitle" idx="5"/>
          </p:nvPr>
        </p:nvSpPr>
        <p:spPr>
          <a:xfrm>
            <a:off x="720000" y="3702775"/>
            <a:ext cx="23055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3" name="Google Shape;2163;p25"/>
          <p:cNvSpPr txBox="1">
            <a:spLocks noGrp="1"/>
          </p:cNvSpPr>
          <p:nvPr>
            <p:ph type="title" idx="6"/>
          </p:nvPr>
        </p:nvSpPr>
        <p:spPr>
          <a:xfrm>
            <a:off x="3419269" y="32686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4" name="Google Shape;2164;p25"/>
          <p:cNvSpPr txBox="1">
            <a:spLocks noGrp="1"/>
          </p:cNvSpPr>
          <p:nvPr>
            <p:ph type="subTitle" idx="7"/>
          </p:nvPr>
        </p:nvSpPr>
        <p:spPr>
          <a:xfrm>
            <a:off x="3419269" y="3702775"/>
            <a:ext cx="23055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5" name="Google Shape;2165;p25"/>
          <p:cNvSpPr txBox="1">
            <a:spLocks noGrp="1"/>
          </p:cNvSpPr>
          <p:nvPr>
            <p:ph type="title" idx="8"/>
          </p:nvPr>
        </p:nvSpPr>
        <p:spPr>
          <a:xfrm>
            <a:off x="6118545" y="20638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6" name="Google Shape;2166;p25"/>
          <p:cNvSpPr txBox="1">
            <a:spLocks noGrp="1"/>
          </p:cNvSpPr>
          <p:nvPr>
            <p:ph type="subTitle" idx="9"/>
          </p:nvPr>
        </p:nvSpPr>
        <p:spPr>
          <a:xfrm>
            <a:off x="6118549" y="2497975"/>
            <a:ext cx="23055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7" name="Google Shape;2167;p25"/>
          <p:cNvSpPr txBox="1">
            <a:spLocks noGrp="1"/>
          </p:cNvSpPr>
          <p:nvPr>
            <p:ph type="title" idx="13"/>
          </p:nvPr>
        </p:nvSpPr>
        <p:spPr>
          <a:xfrm>
            <a:off x="6118545" y="3268650"/>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8" name="Google Shape;2168;p25"/>
          <p:cNvSpPr txBox="1">
            <a:spLocks noGrp="1"/>
          </p:cNvSpPr>
          <p:nvPr>
            <p:ph type="subTitle" idx="14"/>
          </p:nvPr>
        </p:nvSpPr>
        <p:spPr>
          <a:xfrm>
            <a:off x="6118545" y="3702775"/>
            <a:ext cx="23055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69" name="Google Shape;2169;p25"/>
          <p:cNvSpPr txBox="1">
            <a:spLocks noGrp="1"/>
          </p:cNvSpPr>
          <p:nvPr>
            <p:ph type="title" idx="15"/>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2170" name="Google Shape;2170;p25"/>
          <p:cNvGrpSpPr/>
          <p:nvPr/>
        </p:nvGrpSpPr>
        <p:grpSpPr>
          <a:xfrm>
            <a:off x="8267" y="9"/>
            <a:ext cx="9126254" cy="199793"/>
            <a:chOff x="8267" y="9"/>
            <a:chExt cx="9126254" cy="199793"/>
          </a:xfrm>
        </p:grpSpPr>
        <p:sp>
          <p:nvSpPr>
            <p:cNvPr id="2171" name="Google Shape;2171;p2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6" name="Google Shape;2216;p25"/>
          <p:cNvGrpSpPr/>
          <p:nvPr/>
        </p:nvGrpSpPr>
        <p:grpSpPr>
          <a:xfrm>
            <a:off x="8267" y="4943709"/>
            <a:ext cx="9126254" cy="199793"/>
            <a:chOff x="8267" y="9"/>
            <a:chExt cx="9126254" cy="199793"/>
          </a:xfrm>
        </p:grpSpPr>
        <p:sp>
          <p:nvSpPr>
            <p:cNvPr id="2217" name="Google Shape;2217;p2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2262"/>
        <p:cNvGrpSpPr/>
        <p:nvPr/>
      </p:nvGrpSpPr>
      <p:grpSpPr>
        <a:xfrm>
          <a:off x="0" y="0"/>
          <a:ext cx="0" cy="0"/>
          <a:chOff x="0" y="0"/>
          <a:chExt cx="0" cy="0"/>
        </a:xfrm>
      </p:grpSpPr>
      <p:pic>
        <p:nvPicPr>
          <p:cNvPr id="2263" name="Google Shape;2263;p26"/>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264" name="Google Shape;2264;p26"/>
          <p:cNvSpPr txBox="1">
            <a:spLocks noGrp="1"/>
          </p:cNvSpPr>
          <p:nvPr>
            <p:ph type="title" hasCustomPrompt="1"/>
          </p:nvPr>
        </p:nvSpPr>
        <p:spPr>
          <a:xfrm>
            <a:off x="1741200" y="1234150"/>
            <a:ext cx="5739600" cy="8283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65" name="Google Shape;2265;p26"/>
          <p:cNvSpPr txBox="1">
            <a:spLocks noGrp="1"/>
          </p:cNvSpPr>
          <p:nvPr>
            <p:ph type="subTitle" idx="1"/>
          </p:nvPr>
        </p:nvSpPr>
        <p:spPr>
          <a:xfrm>
            <a:off x="1741200" y="1940175"/>
            <a:ext cx="5739600" cy="445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266" name="Google Shape;2266;p26"/>
          <p:cNvSpPr txBox="1">
            <a:spLocks noGrp="1"/>
          </p:cNvSpPr>
          <p:nvPr>
            <p:ph type="title" idx="2" hasCustomPrompt="1"/>
          </p:nvPr>
        </p:nvSpPr>
        <p:spPr>
          <a:xfrm>
            <a:off x="1513550" y="2995100"/>
            <a:ext cx="5889300" cy="828300"/>
          </a:xfrm>
          <a:prstGeom prst="rect">
            <a:avLst/>
          </a:prstGeom>
        </p:spPr>
        <p:txBody>
          <a:bodyPr spcFirstLastPara="1" wrap="square" lIns="91425" tIns="91425" rIns="91425" bIns="91425" anchor="ctr" anchorCtr="0">
            <a:noAutofit/>
          </a:bodyPr>
          <a:lstStyle>
            <a:lvl1pPr lvl="0"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2267" name="Google Shape;2267;p26"/>
          <p:cNvSpPr txBox="1">
            <a:spLocks noGrp="1"/>
          </p:cNvSpPr>
          <p:nvPr>
            <p:ph type="subTitle" idx="3"/>
          </p:nvPr>
        </p:nvSpPr>
        <p:spPr>
          <a:xfrm>
            <a:off x="1513550" y="3701125"/>
            <a:ext cx="5889300" cy="445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2268" name="Google Shape;2268;p26"/>
          <p:cNvGrpSpPr/>
          <p:nvPr/>
        </p:nvGrpSpPr>
        <p:grpSpPr>
          <a:xfrm>
            <a:off x="8267" y="9"/>
            <a:ext cx="9126254" cy="199793"/>
            <a:chOff x="8267" y="9"/>
            <a:chExt cx="9126254" cy="199793"/>
          </a:xfrm>
        </p:grpSpPr>
        <p:sp>
          <p:nvSpPr>
            <p:cNvPr id="2269" name="Google Shape;2269;p2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4" name="Google Shape;2314;p26"/>
          <p:cNvGrpSpPr/>
          <p:nvPr/>
        </p:nvGrpSpPr>
        <p:grpSpPr>
          <a:xfrm>
            <a:off x="8267" y="4943709"/>
            <a:ext cx="9126254" cy="199793"/>
            <a:chOff x="8267" y="9"/>
            <a:chExt cx="9126254" cy="199793"/>
          </a:xfrm>
        </p:grpSpPr>
        <p:sp>
          <p:nvSpPr>
            <p:cNvPr id="2315" name="Google Shape;2315;p2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2360"/>
        <p:cNvGrpSpPr/>
        <p:nvPr/>
      </p:nvGrpSpPr>
      <p:grpSpPr>
        <a:xfrm>
          <a:off x="0" y="0"/>
          <a:ext cx="0" cy="0"/>
          <a:chOff x="0" y="0"/>
          <a:chExt cx="0" cy="0"/>
        </a:xfrm>
      </p:grpSpPr>
      <p:pic>
        <p:nvPicPr>
          <p:cNvPr id="2361" name="Google Shape;2361;p27"/>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362" name="Google Shape;2362;p27"/>
          <p:cNvSpPr txBox="1">
            <a:spLocks noGrp="1"/>
          </p:cNvSpPr>
          <p:nvPr>
            <p:ph type="ctrTitle"/>
          </p:nvPr>
        </p:nvSpPr>
        <p:spPr>
          <a:xfrm>
            <a:off x="1058350" y="670875"/>
            <a:ext cx="4284000" cy="1072800"/>
          </a:xfrm>
          <a:prstGeom prst="rect">
            <a:avLst/>
          </a:prstGeom>
        </p:spPr>
        <p:txBody>
          <a:bodyPr spcFirstLastPara="1" wrap="square" lIns="91425" tIns="91425" rIns="91425" bIns="91425" anchor="ctr" anchorCtr="0">
            <a:noAutofit/>
          </a:bodyPr>
          <a:lstStyle>
            <a:lvl1pPr lvl="0" rtl="0">
              <a:spcBef>
                <a:spcPts val="0"/>
              </a:spcBef>
              <a:spcAft>
                <a:spcPts val="0"/>
              </a:spcAft>
              <a:buSzPts val="5200"/>
              <a:buNone/>
              <a:defRPr sz="8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363" name="Google Shape;2363;p27"/>
          <p:cNvSpPr txBox="1">
            <a:spLocks noGrp="1"/>
          </p:cNvSpPr>
          <p:nvPr>
            <p:ph type="subTitle" idx="1"/>
          </p:nvPr>
        </p:nvSpPr>
        <p:spPr>
          <a:xfrm>
            <a:off x="1205875" y="1780750"/>
            <a:ext cx="4293900" cy="1427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2364" name="Google Shape;2364;p27"/>
          <p:cNvGrpSpPr/>
          <p:nvPr/>
        </p:nvGrpSpPr>
        <p:grpSpPr>
          <a:xfrm>
            <a:off x="8267" y="9"/>
            <a:ext cx="9126254" cy="199793"/>
            <a:chOff x="8267" y="9"/>
            <a:chExt cx="9126254" cy="199793"/>
          </a:xfrm>
        </p:grpSpPr>
        <p:sp>
          <p:nvSpPr>
            <p:cNvPr id="2365" name="Google Shape;2365;p2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0" name="Google Shape;2410;p27"/>
          <p:cNvGrpSpPr/>
          <p:nvPr/>
        </p:nvGrpSpPr>
        <p:grpSpPr>
          <a:xfrm>
            <a:off x="8267" y="4943709"/>
            <a:ext cx="9126254" cy="199793"/>
            <a:chOff x="8267" y="9"/>
            <a:chExt cx="9126254" cy="199793"/>
          </a:xfrm>
        </p:grpSpPr>
        <p:sp>
          <p:nvSpPr>
            <p:cNvPr id="2411" name="Google Shape;2411;p2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56" name="Google Shape;2456;p27"/>
          <p:cNvSpPr txBox="1"/>
          <p:nvPr/>
        </p:nvSpPr>
        <p:spPr>
          <a:xfrm>
            <a:off x="1205875" y="3695825"/>
            <a:ext cx="4042800" cy="513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a:solidFill>
                  <a:schemeClr val="dk1"/>
                </a:solidFill>
                <a:latin typeface="Karla"/>
                <a:ea typeface="Karla"/>
                <a:cs typeface="Karla"/>
                <a:sym typeface="Karla"/>
              </a:rPr>
              <a:t>CREDITS: This presentation template was created by </a:t>
            </a:r>
            <a:r>
              <a:rPr lang="en" sz="1000" b="1">
                <a:solidFill>
                  <a:schemeClr val="dk1"/>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000">
                <a:solidFill>
                  <a:schemeClr val="dk1"/>
                </a:solidFill>
                <a:latin typeface="Karla"/>
                <a:ea typeface="Karla"/>
                <a:cs typeface="Karla"/>
                <a:sym typeface="Karla"/>
              </a:rPr>
              <a:t>, including icons by </a:t>
            </a:r>
            <a:r>
              <a:rPr lang="en" sz="1000" b="1">
                <a:solidFill>
                  <a:schemeClr val="dk1"/>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Flaticon</a:t>
            </a:r>
            <a:r>
              <a:rPr lang="en" sz="1000">
                <a:solidFill>
                  <a:schemeClr val="dk1"/>
                </a:solidFill>
                <a:latin typeface="Karla"/>
                <a:ea typeface="Karla"/>
                <a:cs typeface="Karla"/>
                <a:sym typeface="Karla"/>
              </a:rPr>
              <a:t> and infographics &amp; images by </a:t>
            </a:r>
            <a:r>
              <a:rPr lang="en" sz="1000" b="1">
                <a:solidFill>
                  <a:schemeClr val="dk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Freepik</a:t>
            </a:r>
            <a:endParaRPr sz="1000" b="1">
              <a:solidFill>
                <a:schemeClr val="dk1"/>
              </a:solidFill>
              <a:highlight>
                <a:srgbClr val="DFDEFC"/>
              </a:highlight>
              <a:latin typeface="Karla"/>
              <a:ea typeface="Karla"/>
              <a:cs typeface="Karla"/>
              <a:sym typeface="Karla"/>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2457"/>
        <p:cNvGrpSpPr/>
        <p:nvPr/>
      </p:nvGrpSpPr>
      <p:grpSpPr>
        <a:xfrm>
          <a:off x="0" y="0"/>
          <a:ext cx="0" cy="0"/>
          <a:chOff x="0" y="0"/>
          <a:chExt cx="0" cy="0"/>
        </a:xfrm>
      </p:grpSpPr>
      <p:pic>
        <p:nvPicPr>
          <p:cNvPr id="2458" name="Google Shape;2458;p28"/>
          <p:cNvPicPr preferRelativeResize="0"/>
          <p:nvPr/>
        </p:nvPicPr>
        <p:blipFill rotWithShape="1">
          <a:blip r:embed="rId2">
            <a:alphaModFix/>
          </a:blip>
          <a:srcRect t="9657" b="9657"/>
          <a:stretch/>
        </p:blipFill>
        <p:spPr>
          <a:xfrm>
            <a:off x="0" y="0"/>
            <a:ext cx="9143999" cy="5143501"/>
          </a:xfrm>
          <a:prstGeom prst="rect">
            <a:avLst/>
          </a:prstGeom>
          <a:noFill/>
          <a:ln>
            <a:noFill/>
          </a:ln>
        </p:spPr>
      </p:pic>
      <p:grpSp>
        <p:nvGrpSpPr>
          <p:cNvPr id="2459" name="Google Shape;2459;p28"/>
          <p:cNvGrpSpPr/>
          <p:nvPr/>
        </p:nvGrpSpPr>
        <p:grpSpPr>
          <a:xfrm>
            <a:off x="8267" y="9"/>
            <a:ext cx="9126254" cy="199793"/>
            <a:chOff x="8267" y="9"/>
            <a:chExt cx="9126254" cy="199793"/>
          </a:xfrm>
        </p:grpSpPr>
        <p:sp>
          <p:nvSpPr>
            <p:cNvPr id="2460" name="Google Shape;2460;p2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05" name="Google Shape;2505;p28"/>
          <p:cNvGrpSpPr/>
          <p:nvPr/>
        </p:nvGrpSpPr>
        <p:grpSpPr>
          <a:xfrm>
            <a:off x="8267" y="4943709"/>
            <a:ext cx="9126254" cy="199793"/>
            <a:chOff x="8267" y="9"/>
            <a:chExt cx="9126254" cy="199793"/>
          </a:xfrm>
        </p:grpSpPr>
        <p:sp>
          <p:nvSpPr>
            <p:cNvPr id="2506" name="Google Shape;2506;p2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2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2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2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2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2551"/>
        <p:cNvGrpSpPr/>
        <p:nvPr/>
      </p:nvGrpSpPr>
      <p:grpSpPr>
        <a:xfrm>
          <a:off x="0" y="0"/>
          <a:ext cx="0" cy="0"/>
          <a:chOff x="0" y="0"/>
          <a:chExt cx="0" cy="0"/>
        </a:xfrm>
      </p:grpSpPr>
      <p:pic>
        <p:nvPicPr>
          <p:cNvPr id="2552" name="Google Shape;2552;p29"/>
          <p:cNvPicPr preferRelativeResize="0"/>
          <p:nvPr/>
        </p:nvPicPr>
        <p:blipFill rotWithShape="1">
          <a:blip r:embed="rId2">
            <a:alphaModFix/>
          </a:blip>
          <a:srcRect t="9657" b="9657"/>
          <a:stretch/>
        </p:blipFill>
        <p:spPr>
          <a:xfrm>
            <a:off x="0" y="0"/>
            <a:ext cx="9143999" cy="5143501"/>
          </a:xfrm>
          <a:prstGeom prst="rect">
            <a:avLst/>
          </a:prstGeom>
          <a:noFill/>
          <a:ln>
            <a:noFill/>
          </a:ln>
        </p:spPr>
      </p:pic>
      <p:grpSp>
        <p:nvGrpSpPr>
          <p:cNvPr id="2553" name="Google Shape;2553;p29"/>
          <p:cNvGrpSpPr/>
          <p:nvPr/>
        </p:nvGrpSpPr>
        <p:grpSpPr>
          <a:xfrm>
            <a:off x="8267" y="9"/>
            <a:ext cx="9126254" cy="199793"/>
            <a:chOff x="8267" y="9"/>
            <a:chExt cx="9126254" cy="199793"/>
          </a:xfrm>
        </p:grpSpPr>
        <p:sp>
          <p:nvSpPr>
            <p:cNvPr id="2554" name="Google Shape;2554;p2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9" name="Google Shape;2599;p29"/>
          <p:cNvGrpSpPr/>
          <p:nvPr/>
        </p:nvGrpSpPr>
        <p:grpSpPr>
          <a:xfrm>
            <a:off x="8267" y="4943709"/>
            <a:ext cx="9126254" cy="199793"/>
            <a:chOff x="8267" y="9"/>
            <a:chExt cx="9126254" cy="199793"/>
          </a:xfrm>
        </p:grpSpPr>
        <p:sp>
          <p:nvSpPr>
            <p:cNvPr id="2600" name="Google Shape;2600;p2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2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2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5" name="Google Shape;2645;p29"/>
          <p:cNvGrpSpPr/>
          <p:nvPr/>
        </p:nvGrpSpPr>
        <p:grpSpPr>
          <a:xfrm>
            <a:off x="7475701" y="573606"/>
            <a:ext cx="1287923" cy="2250895"/>
            <a:chOff x="6770300" y="2407915"/>
            <a:chExt cx="1576984" cy="2756085"/>
          </a:xfrm>
        </p:grpSpPr>
        <p:sp>
          <p:nvSpPr>
            <p:cNvPr id="2646" name="Google Shape;2646;p29"/>
            <p:cNvSpPr/>
            <p:nvPr/>
          </p:nvSpPr>
          <p:spPr>
            <a:xfrm>
              <a:off x="6770300" y="4078975"/>
              <a:ext cx="1179300" cy="1085025"/>
            </a:xfrm>
            <a:custGeom>
              <a:avLst/>
              <a:gdLst/>
              <a:ahLst/>
              <a:cxnLst/>
              <a:rect l="l" t="t" r="r" b="b"/>
              <a:pathLst>
                <a:path w="47172" h="43401" extrusionOk="0">
                  <a:moveTo>
                    <a:pt x="37880" y="0"/>
                  </a:moveTo>
                  <a:lnTo>
                    <a:pt x="0" y="43401"/>
                  </a:lnTo>
                  <a:lnTo>
                    <a:pt x="5727" y="43401"/>
                  </a:lnTo>
                  <a:lnTo>
                    <a:pt x="12601" y="43026"/>
                  </a:lnTo>
                  <a:lnTo>
                    <a:pt x="47172" y="198"/>
                  </a:lnTo>
                  <a:close/>
                </a:path>
              </a:pathLst>
            </a:custGeom>
            <a:gradFill>
              <a:gsLst>
                <a:gs pos="0">
                  <a:srgbClr val="703030">
                    <a:alpha val="25882"/>
                  </a:srgbClr>
                </a:gs>
                <a:gs pos="100000">
                  <a:srgbClr val="703030">
                    <a:alpha val="0"/>
                  </a:srgbClr>
                </a:gs>
              </a:gsLst>
              <a:lin ang="5400700" scaled="0"/>
            </a:gradFill>
            <a:ln>
              <a:noFill/>
            </a:ln>
          </p:spPr>
        </p:sp>
        <p:grpSp>
          <p:nvGrpSpPr>
            <p:cNvPr id="2647" name="Google Shape;2647;p29"/>
            <p:cNvGrpSpPr/>
            <p:nvPr/>
          </p:nvGrpSpPr>
          <p:grpSpPr>
            <a:xfrm>
              <a:off x="7316377" y="2407915"/>
              <a:ext cx="1030906" cy="1678338"/>
              <a:chOff x="1722650" y="1789375"/>
              <a:chExt cx="881041" cy="1434354"/>
            </a:xfrm>
          </p:grpSpPr>
          <p:sp>
            <p:nvSpPr>
              <p:cNvPr id="2648" name="Google Shape;2648;p29"/>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9"/>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9"/>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1" name="Google Shape;2651;p29"/>
              <p:cNvGrpSpPr/>
              <p:nvPr/>
            </p:nvGrpSpPr>
            <p:grpSpPr>
              <a:xfrm>
                <a:off x="2061837" y="2766171"/>
                <a:ext cx="202099" cy="457558"/>
                <a:chOff x="2061837" y="2766171"/>
                <a:chExt cx="202099" cy="457558"/>
              </a:xfrm>
            </p:grpSpPr>
            <p:sp>
              <p:nvSpPr>
                <p:cNvPr id="2652" name="Google Shape;2652;p29"/>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53" name="Google Shape;2653;p29"/>
                <p:cNvGrpSpPr/>
                <p:nvPr/>
              </p:nvGrpSpPr>
              <p:grpSpPr>
                <a:xfrm>
                  <a:off x="2084885" y="2956722"/>
                  <a:ext cx="156004" cy="245740"/>
                  <a:chOff x="2084885" y="2956722"/>
                  <a:chExt cx="156004" cy="245740"/>
                </a:xfrm>
              </p:grpSpPr>
              <p:sp>
                <p:nvSpPr>
                  <p:cNvPr id="2654" name="Google Shape;2654;p29"/>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9"/>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9"/>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57" name="Google Shape;2657;p29"/>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9"/>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9"/>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9"/>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9"/>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62" name="Google Shape;2662;p29"/>
          <p:cNvGrpSpPr/>
          <p:nvPr/>
        </p:nvGrpSpPr>
        <p:grpSpPr>
          <a:xfrm>
            <a:off x="-121050" y="2702390"/>
            <a:ext cx="1586934" cy="2756085"/>
            <a:chOff x="159075" y="2407915"/>
            <a:chExt cx="1586934" cy="2756085"/>
          </a:xfrm>
        </p:grpSpPr>
        <p:sp>
          <p:nvSpPr>
            <p:cNvPr id="2663" name="Google Shape;2663;p29"/>
            <p:cNvSpPr/>
            <p:nvPr/>
          </p:nvSpPr>
          <p:spPr>
            <a:xfrm>
              <a:off x="159075" y="4084675"/>
              <a:ext cx="1187700" cy="1079325"/>
            </a:xfrm>
            <a:custGeom>
              <a:avLst/>
              <a:gdLst/>
              <a:ahLst/>
              <a:cxnLst/>
              <a:rect l="l" t="t" r="r" b="b"/>
              <a:pathLst>
                <a:path w="47508" h="43173" extrusionOk="0">
                  <a:moveTo>
                    <a:pt x="38171" y="0"/>
                  </a:moveTo>
                  <a:lnTo>
                    <a:pt x="0" y="43173"/>
                  </a:lnTo>
                  <a:lnTo>
                    <a:pt x="5728" y="43173"/>
                  </a:lnTo>
                  <a:lnTo>
                    <a:pt x="12602" y="42798"/>
                  </a:lnTo>
                  <a:lnTo>
                    <a:pt x="47508" y="0"/>
                  </a:lnTo>
                  <a:close/>
                </a:path>
              </a:pathLst>
            </a:custGeom>
            <a:gradFill>
              <a:gsLst>
                <a:gs pos="0">
                  <a:srgbClr val="703030">
                    <a:alpha val="25882"/>
                  </a:srgbClr>
                </a:gs>
                <a:gs pos="100000">
                  <a:srgbClr val="703030">
                    <a:alpha val="0"/>
                  </a:srgbClr>
                </a:gs>
              </a:gsLst>
              <a:lin ang="5400700" scaled="0"/>
            </a:gradFill>
            <a:ln>
              <a:noFill/>
            </a:ln>
          </p:spPr>
        </p:sp>
        <p:grpSp>
          <p:nvGrpSpPr>
            <p:cNvPr id="2664" name="Google Shape;2664;p29"/>
            <p:cNvGrpSpPr/>
            <p:nvPr/>
          </p:nvGrpSpPr>
          <p:grpSpPr>
            <a:xfrm>
              <a:off x="715102" y="2407915"/>
              <a:ext cx="1030906" cy="1678338"/>
              <a:chOff x="1722650" y="1789375"/>
              <a:chExt cx="881041" cy="1434354"/>
            </a:xfrm>
          </p:grpSpPr>
          <p:sp>
            <p:nvSpPr>
              <p:cNvPr id="2665" name="Google Shape;2665;p29"/>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9"/>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9"/>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8" name="Google Shape;2668;p29"/>
              <p:cNvGrpSpPr/>
              <p:nvPr/>
            </p:nvGrpSpPr>
            <p:grpSpPr>
              <a:xfrm>
                <a:off x="2061837" y="2766171"/>
                <a:ext cx="202099" cy="457558"/>
                <a:chOff x="2061837" y="2766171"/>
                <a:chExt cx="202099" cy="457558"/>
              </a:xfrm>
            </p:grpSpPr>
            <p:sp>
              <p:nvSpPr>
                <p:cNvPr id="2669" name="Google Shape;2669;p29"/>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0" name="Google Shape;2670;p29"/>
                <p:cNvGrpSpPr/>
                <p:nvPr/>
              </p:nvGrpSpPr>
              <p:grpSpPr>
                <a:xfrm>
                  <a:off x="2084885" y="2956722"/>
                  <a:ext cx="156004" cy="245740"/>
                  <a:chOff x="2084885" y="2956722"/>
                  <a:chExt cx="156004" cy="245740"/>
                </a:xfrm>
              </p:grpSpPr>
              <p:sp>
                <p:nvSpPr>
                  <p:cNvPr id="2671" name="Google Shape;2671;p29"/>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9"/>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9"/>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74" name="Google Shape;2674;p29"/>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9"/>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9"/>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9"/>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9"/>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26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1"/>
        <p:cNvGrpSpPr/>
        <p:nvPr/>
      </p:nvGrpSpPr>
      <p:grpSpPr>
        <a:xfrm>
          <a:off x="0" y="0"/>
          <a:ext cx="0" cy="0"/>
          <a:chOff x="0" y="0"/>
          <a:chExt cx="0" cy="0"/>
        </a:xfrm>
      </p:grpSpPr>
      <p:pic>
        <p:nvPicPr>
          <p:cNvPr id="202" name="Google Shape;202;p4"/>
          <p:cNvPicPr preferRelativeResize="0"/>
          <p:nvPr/>
        </p:nvPicPr>
        <p:blipFill rotWithShape="1">
          <a:blip r:embed="rId2">
            <a:alphaModFix/>
          </a:blip>
          <a:srcRect/>
          <a:stretch/>
        </p:blipFill>
        <p:spPr>
          <a:xfrm>
            <a:off x="0" y="0"/>
            <a:ext cx="9143999" cy="5143501"/>
          </a:xfrm>
          <a:prstGeom prst="rect">
            <a:avLst/>
          </a:prstGeom>
          <a:noFill/>
          <a:ln>
            <a:noFill/>
          </a:ln>
        </p:spPr>
      </p:pic>
      <p:sp>
        <p:nvSpPr>
          <p:cNvPr id="203" name="Google Shape;203;p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4" name="Google Shape;204;p4"/>
          <p:cNvSpPr txBox="1">
            <a:spLocks noGrp="1"/>
          </p:cNvSpPr>
          <p:nvPr>
            <p:ph type="body" idx="1"/>
          </p:nvPr>
        </p:nvSpPr>
        <p:spPr>
          <a:xfrm>
            <a:off x="720000" y="1221175"/>
            <a:ext cx="7704000" cy="3387300"/>
          </a:xfrm>
          <a:prstGeom prst="rect">
            <a:avLst/>
          </a:prstGeom>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2"/>
              </a:buClr>
              <a:buSzPts val="1200"/>
              <a:buAutoNum type="arabicPeriod"/>
              <a:defRPr sz="1200"/>
            </a:lvl1pPr>
            <a:lvl2pPr marL="914400" lvl="1" indent="-304800" rtl="0">
              <a:lnSpc>
                <a:spcPct val="115000"/>
              </a:lnSpc>
              <a:spcBef>
                <a:spcPts val="0"/>
              </a:spcBef>
              <a:spcAft>
                <a:spcPts val="0"/>
              </a:spcAft>
              <a:buClr>
                <a:srgbClr val="434343"/>
              </a:buClr>
              <a:buSzPts val="1200"/>
              <a:buFont typeface="Roboto Condensed"/>
              <a:buAutoNum type="alphaLcPeriod"/>
              <a:defRPr>
                <a:solidFill>
                  <a:srgbClr val="434343"/>
                </a:solidFill>
              </a:defRPr>
            </a:lvl2pPr>
            <a:lvl3pPr marL="1371600" lvl="2" indent="-304800" rtl="0">
              <a:lnSpc>
                <a:spcPct val="115000"/>
              </a:lnSpc>
              <a:spcBef>
                <a:spcPts val="0"/>
              </a:spcBef>
              <a:spcAft>
                <a:spcPts val="0"/>
              </a:spcAft>
              <a:buClr>
                <a:srgbClr val="434343"/>
              </a:buClr>
              <a:buSzPts val="1200"/>
              <a:buFont typeface="Roboto Condensed"/>
              <a:buAutoNum type="romanLcPeriod"/>
              <a:defRPr>
                <a:solidFill>
                  <a:srgbClr val="434343"/>
                </a:solidFill>
              </a:defRPr>
            </a:lvl3pPr>
            <a:lvl4pPr marL="1828800" lvl="3" indent="-304800" rtl="0">
              <a:lnSpc>
                <a:spcPct val="115000"/>
              </a:lnSpc>
              <a:spcBef>
                <a:spcPts val="0"/>
              </a:spcBef>
              <a:spcAft>
                <a:spcPts val="0"/>
              </a:spcAft>
              <a:buClr>
                <a:srgbClr val="434343"/>
              </a:buClr>
              <a:buSzPts val="1200"/>
              <a:buFont typeface="Roboto Condensed"/>
              <a:buAutoNum type="arabicPeriod"/>
              <a:defRPr>
                <a:solidFill>
                  <a:srgbClr val="434343"/>
                </a:solidFill>
              </a:defRPr>
            </a:lvl4pPr>
            <a:lvl5pPr marL="2286000" lvl="4" indent="-304800" rtl="0">
              <a:lnSpc>
                <a:spcPct val="115000"/>
              </a:lnSpc>
              <a:spcBef>
                <a:spcPts val="0"/>
              </a:spcBef>
              <a:spcAft>
                <a:spcPts val="0"/>
              </a:spcAft>
              <a:buClr>
                <a:srgbClr val="434343"/>
              </a:buClr>
              <a:buSzPts val="1200"/>
              <a:buFont typeface="Roboto Condensed"/>
              <a:buAutoNum type="alphaLcPeriod"/>
              <a:defRPr>
                <a:solidFill>
                  <a:srgbClr val="434343"/>
                </a:solidFill>
              </a:defRPr>
            </a:lvl5pPr>
            <a:lvl6pPr marL="2743200" lvl="5" indent="-304800" rtl="0">
              <a:lnSpc>
                <a:spcPct val="115000"/>
              </a:lnSpc>
              <a:spcBef>
                <a:spcPts val="0"/>
              </a:spcBef>
              <a:spcAft>
                <a:spcPts val="0"/>
              </a:spcAft>
              <a:buClr>
                <a:srgbClr val="434343"/>
              </a:buClr>
              <a:buSzPts val="1200"/>
              <a:buFont typeface="Roboto Condensed"/>
              <a:buAutoNum type="romanLcPeriod"/>
              <a:defRPr>
                <a:solidFill>
                  <a:srgbClr val="434343"/>
                </a:solidFill>
              </a:defRPr>
            </a:lvl6pPr>
            <a:lvl7pPr marL="3200400" lvl="6" indent="-304800" rtl="0">
              <a:lnSpc>
                <a:spcPct val="115000"/>
              </a:lnSpc>
              <a:spcBef>
                <a:spcPts val="0"/>
              </a:spcBef>
              <a:spcAft>
                <a:spcPts val="0"/>
              </a:spcAft>
              <a:buClr>
                <a:srgbClr val="434343"/>
              </a:buClr>
              <a:buSzPts val="1200"/>
              <a:buFont typeface="Roboto Condensed"/>
              <a:buAutoNum type="arabicPeriod"/>
              <a:defRPr>
                <a:solidFill>
                  <a:srgbClr val="434343"/>
                </a:solidFill>
              </a:defRPr>
            </a:lvl7pPr>
            <a:lvl8pPr marL="3657600" lvl="7" indent="-304800" rtl="0">
              <a:lnSpc>
                <a:spcPct val="115000"/>
              </a:lnSpc>
              <a:spcBef>
                <a:spcPts val="0"/>
              </a:spcBef>
              <a:spcAft>
                <a:spcPts val="0"/>
              </a:spcAft>
              <a:buClr>
                <a:srgbClr val="434343"/>
              </a:buClr>
              <a:buSzPts val="1200"/>
              <a:buFont typeface="Roboto Condensed"/>
              <a:buAutoNum type="alphaLcPeriod"/>
              <a:defRPr>
                <a:solidFill>
                  <a:srgbClr val="434343"/>
                </a:solidFill>
              </a:defRPr>
            </a:lvl8pPr>
            <a:lvl9pPr marL="4114800" lvl="8" indent="-304800" rtl="0">
              <a:lnSpc>
                <a:spcPct val="115000"/>
              </a:lnSpc>
              <a:spcBef>
                <a:spcPts val="0"/>
              </a:spcBef>
              <a:spcAft>
                <a:spcPts val="0"/>
              </a:spcAft>
              <a:buClr>
                <a:srgbClr val="434343"/>
              </a:buClr>
              <a:buSzPts val="1200"/>
              <a:buFont typeface="Roboto Condensed"/>
              <a:buAutoNum type="romanLcPeriod"/>
              <a:defRPr>
                <a:solidFill>
                  <a:srgbClr val="434343"/>
                </a:solidFill>
              </a:defRPr>
            </a:lvl9pPr>
          </a:lstStyle>
          <a:p>
            <a:endParaRPr/>
          </a:p>
        </p:txBody>
      </p:sp>
      <p:grpSp>
        <p:nvGrpSpPr>
          <p:cNvPr id="205" name="Google Shape;205;p4"/>
          <p:cNvGrpSpPr/>
          <p:nvPr/>
        </p:nvGrpSpPr>
        <p:grpSpPr>
          <a:xfrm>
            <a:off x="8267" y="9"/>
            <a:ext cx="9126254" cy="199793"/>
            <a:chOff x="8267" y="9"/>
            <a:chExt cx="9126254" cy="199793"/>
          </a:xfrm>
        </p:grpSpPr>
        <p:sp>
          <p:nvSpPr>
            <p:cNvPr id="206" name="Google Shape;206;p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4"/>
          <p:cNvGrpSpPr/>
          <p:nvPr/>
        </p:nvGrpSpPr>
        <p:grpSpPr>
          <a:xfrm>
            <a:off x="8267" y="4943709"/>
            <a:ext cx="9126254" cy="199793"/>
            <a:chOff x="8267" y="9"/>
            <a:chExt cx="9126254" cy="199793"/>
          </a:xfrm>
        </p:grpSpPr>
        <p:sp>
          <p:nvSpPr>
            <p:cNvPr id="252" name="Google Shape;252;p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2683"/>
        <p:cNvGrpSpPr/>
        <p:nvPr/>
      </p:nvGrpSpPr>
      <p:grpSpPr>
        <a:xfrm>
          <a:off x="0" y="0"/>
          <a:ext cx="0" cy="0"/>
          <a:chOff x="0" y="0"/>
          <a:chExt cx="0" cy="0"/>
        </a:xfrm>
      </p:grpSpPr>
      <p:sp>
        <p:nvSpPr>
          <p:cNvPr id="2684" name="Google Shape;2684;p3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97"/>
        <p:cNvGrpSpPr/>
        <p:nvPr/>
      </p:nvGrpSpPr>
      <p:grpSpPr>
        <a:xfrm>
          <a:off x="0" y="0"/>
          <a:ext cx="0" cy="0"/>
          <a:chOff x="0" y="0"/>
          <a:chExt cx="0" cy="0"/>
        </a:xfrm>
      </p:grpSpPr>
      <p:pic>
        <p:nvPicPr>
          <p:cNvPr id="298" name="Google Shape;298;p5"/>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299" name="Google Shape;299;p5"/>
          <p:cNvSpPr txBox="1">
            <a:spLocks noGrp="1"/>
          </p:cNvSpPr>
          <p:nvPr>
            <p:ph type="subTitle" idx="1"/>
          </p:nvPr>
        </p:nvSpPr>
        <p:spPr>
          <a:xfrm>
            <a:off x="1181425" y="2631100"/>
            <a:ext cx="2907600" cy="514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500"/>
              <a:buFont typeface="Fjalla One"/>
              <a:buNone/>
              <a:defRPr sz="2500">
                <a:latin typeface="Fjalla One"/>
                <a:ea typeface="Fjalla One"/>
                <a:cs typeface="Fjalla One"/>
                <a:sym typeface="Fjalla One"/>
              </a:defRPr>
            </a:lvl1pPr>
            <a:lvl2pPr lvl="1" algn="ctr">
              <a:lnSpc>
                <a:spcPct val="100000"/>
              </a:lnSpc>
              <a:spcBef>
                <a:spcPts val="0"/>
              </a:spcBef>
              <a:spcAft>
                <a:spcPts val="0"/>
              </a:spcAft>
              <a:buSzPts val="2500"/>
              <a:buFont typeface="Fjalla One"/>
              <a:buNone/>
              <a:defRPr sz="2500">
                <a:latin typeface="Fjalla One"/>
                <a:ea typeface="Fjalla One"/>
                <a:cs typeface="Fjalla One"/>
                <a:sym typeface="Fjalla One"/>
              </a:defRPr>
            </a:lvl2pPr>
            <a:lvl3pPr lvl="2" algn="ctr">
              <a:lnSpc>
                <a:spcPct val="100000"/>
              </a:lnSpc>
              <a:spcBef>
                <a:spcPts val="0"/>
              </a:spcBef>
              <a:spcAft>
                <a:spcPts val="0"/>
              </a:spcAft>
              <a:buSzPts val="2500"/>
              <a:buFont typeface="Fjalla One"/>
              <a:buNone/>
              <a:defRPr sz="2500">
                <a:latin typeface="Fjalla One"/>
                <a:ea typeface="Fjalla One"/>
                <a:cs typeface="Fjalla One"/>
                <a:sym typeface="Fjalla One"/>
              </a:defRPr>
            </a:lvl3pPr>
            <a:lvl4pPr lvl="3" algn="ctr">
              <a:lnSpc>
                <a:spcPct val="100000"/>
              </a:lnSpc>
              <a:spcBef>
                <a:spcPts val="0"/>
              </a:spcBef>
              <a:spcAft>
                <a:spcPts val="0"/>
              </a:spcAft>
              <a:buSzPts val="2500"/>
              <a:buFont typeface="Fjalla One"/>
              <a:buNone/>
              <a:defRPr sz="2500">
                <a:latin typeface="Fjalla One"/>
                <a:ea typeface="Fjalla One"/>
                <a:cs typeface="Fjalla One"/>
                <a:sym typeface="Fjalla One"/>
              </a:defRPr>
            </a:lvl4pPr>
            <a:lvl5pPr lvl="4" algn="ctr">
              <a:lnSpc>
                <a:spcPct val="100000"/>
              </a:lnSpc>
              <a:spcBef>
                <a:spcPts val="0"/>
              </a:spcBef>
              <a:spcAft>
                <a:spcPts val="0"/>
              </a:spcAft>
              <a:buSzPts val="2500"/>
              <a:buFont typeface="Fjalla One"/>
              <a:buNone/>
              <a:defRPr sz="2500">
                <a:latin typeface="Fjalla One"/>
                <a:ea typeface="Fjalla One"/>
                <a:cs typeface="Fjalla One"/>
                <a:sym typeface="Fjalla One"/>
              </a:defRPr>
            </a:lvl5pPr>
            <a:lvl6pPr lvl="5" algn="ctr">
              <a:lnSpc>
                <a:spcPct val="100000"/>
              </a:lnSpc>
              <a:spcBef>
                <a:spcPts val="0"/>
              </a:spcBef>
              <a:spcAft>
                <a:spcPts val="0"/>
              </a:spcAft>
              <a:buSzPts val="2500"/>
              <a:buFont typeface="Fjalla One"/>
              <a:buNone/>
              <a:defRPr sz="2500">
                <a:latin typeface="Fjalla One"/>
                <a:ea typeface="Fjalla One"/>
                <a:cs typeface="Fjalla One"/>
                <a:sym typeface="Fjalla One"/>
              </a:defRPr>
            </a:lvl6pPr>
            <a:lvl7pPr lvl="6" algn="ctr">
              <a:lnSpc>
                <a:spcPct val="100000"/>
              </a:lnSpc>
              <a:spcBef>
                <a:spcPts val="0"/>
              </a:spcBef>
              <a:spcAft>
                <a:spcPts val="0"/>
              </a:spcAft>
              <a:buSzPts val="2500"/>
              <a:buFont typeface="Fjalla One"/>
              <a:buNone/>
              <a:defRPr sz="2500">
                <a:latin typeface="Fjalla One"/>
                <a:ea typeface="Fjalla One"/>
                <a:cs typeface="Fjalla One"/>
                <a:sym typeface="Fjalla One"/>
              </a:defRPr>
            </a:lvl7pPr>
            <a:lvl8pPr lvl="7" algn="ctr">
              <a:lnSpc>
                <a:spcPct val="100000"/>
              </a:lnSpc>
              <a:spcBef>
                <a:spcPts val="0"/>
              </a:spcBef>
              <a:spcAft>
                <a:spcPts val="0"/>
              </a:spcAft>
              <a:buSzPts val="2500"/>
              <a:buFont typeface="Fjalla One"/>
              <a:buNone/>
              <a:defRPr sz="2500">
                <a:latin typeface="Fjalla One"/>
                <a:ea typeface="Fjalla One"/>
                <a:cs typeface="Fjalla One"/>
                <a:sym typeface="Fjalla One"/>
              </a:defRPr>
            </a:lvl8pPr>
            <a:lvl9pPr lvl="8" algn="ctr">
              <a:lnSpc>
                <a:spcPct val="100000"/>
              </a:lnSpc>
              <a:spcBef>
                <a:spcPts val="0"/>
              </a:spcBef>
              <a:spcAft>
                <a:spcPts val="0"/>
              </a:spcAft>
              <a:buSzPts val="2500"/>
              <a:buFont typeface="Fjalla One"/>
              <a:buNone/>
              <a:defRPr sz="2500">
                <a:latin typeface="Fjalla One"/>
                <a:ea typeface="Fjalla One"/>
                <a:cs typeface="Fjalla One"/>
                <a:sym typeface="Fjalla One"/>
              </a:defRPr>
            </a:lvl9pPr>
          </a:lstStyle>
          <a:p>
            <a:endParaRPr/>
          </a:p>
        </p:txBody>
      </p:sp>
      <p:sp>
        <p:nvSpPr>
          <p:cNvPr id="300" name="Google Shape;300;p5"/>
          <p:cNvSpPr txBox="1">
            <a:spLocks noGrp="1"/>
          </p:cNvSpPr>
          <p:nvPr>
            <p:ph type="subTitle" idx="2"/>
          </p:nvPr>
        </p:nvSpPr>
        <p:spPr>
          <a:xfrm>
            <a:off x="4836300" y="2631100"/>
            <a:ext cx="2907600" cy="51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Fjalla One"/>
              <a:buNone/>
              <a:defRPr sz="2500">
                <a:latin typeface="Fjalla One"/>
                <a:ea typeface="Fjalla One"/>
                <a:cs typeface="Fjalla One"/>
                <a:sym typeface="Fjalla One"/>
              </a:defRPr>
            </a:lvl1pPr>
            <a:lvl2pPr lvl="1" algn="ctr" rtl="0">
              <a:lnSpc>
                <a:spcPct val="100000"/>
              </a:lnSpc>
              <a:spcBef>
                <a:spcPts val="0"/>
              </a:spcBef>
              <a:spcAft>
                <a:spcPts val="0"/>
              </a:spcAft>
              <a:buSzPts val="2500"/>
              <a:buFont typeface="Fjalla One"/>
              <a:buNone/>
              <a:defRPr sz="2500">
                <a:latin typeface="Fjalla One"/>
                <a:ea typeface="Fjalla One"/>
                <a:cs typeface="Fjalla One"/>
                <a:sym typeface="Fjalla One"/>
              </a:defRPr>
            </a:lvl2pPr>
            <a:lvl3pPr lvl="2" algn="ctr" rtl="0">
              <a:lnSpc>
                <a:spcPct val="100000"/>
              </a:lnSpc>
              <a:spcBef>
                <a:spcPts val="0"/>
              </a:spcBef>
              <a:spcAft>
                <a:spcPts val="0"/>
              </a:spcAft>
              <a:buSzPts val="2500"/>
              <a:buFont typeface="Fjalla One"/>
              <a:buNone/>
              <a:defRPr sz="2500">
                <a:latin typeface="Fjalla One"/>
                <a:ea typeface="Fjalla One"/>
                <a:cs typeface="Fjalla One"/>
                <a:sym typeface="Fjalla One"/>
              </a:defRPr>
            </a:lvl3pPr>
            <a:lvl4pPr lvl="3" algn="ctr" rtl="0">
              <a:lnSpc>
                <a:spcPct val="100000"/>
              </a:lnSpc>
              <a:spcBef>
                <a:spcPts val="0"/>
              </a:spcBef>
              <a:spcAft>
                <a:spcPts val="0"/>
              </a:spcAft>
              <a:buSzPts val="2500"/>
              <a:buFont typeface="Fjalla One"/>
              <a:buNone/>
              <a:defRPr sz="2500">
                <a:latin typeface="Fjalla One"/>
                <a:ea typeface="Fjalla One"/>
                <a:cs typeface="Fjalla One"/>
                <a:sym typeface="Fjalla One"/>
              </a:defRPr>
            </a:lvl4pPr>
            <a:lvl5pPr lvl="4" algn="ctr" rtl="0">
              <a:lnSpc>
                <a:spcPct val="100000"/>
              </a:lnSpc>
              <a:spcBef>
                <a:spcPts val="0"/>
              </a:spcBef>
              <a:spcAft>
                <a:spcPts val="0"/>
              </a:spcAft>
              <a:buSzPts val="2500"/>
              <a:buFont typeface="Fjalla One"/>
              <a:buNone/>
              <a:defRPr sz="2500">
                <a:latin typeface="Fjalla One"/>
                <a:ea typeface="Fjalla One"/>
                <a:cs typeface="Fjalla One"/>
                <a:sym typeface="Fjalla One"/>
              </a:defRPr>
            </a:lvl5pPr>
            <a:lvl6pPr lvl="5" algn="ctr" rtl="0">
              <a:lnSpc>
                <a:spcPct val="100000"/>
              </a:lnSpc>
              <a:spcBef>
                <a:spcPts val="0"/>
              </a:spcBef>
              <a:spcAft>
                <a:spcPts val="0"/>
              </a:spcAft>
              <a:buSzPts val="2500"/>
              <a:buFont typeface="Fjalla One"/>
              <a:buNone/>
              <a:defRPr sz="2500">
                <a:latin typeface="Fjalla One"/>
                <a:ea typeface="Fjalla One"/>
                <a:cs typeface="Fjalla One"/>
                <a:sym typeface="Fjalla One"/>
              </a:defRPr>
            </a:lvl6pPr>
            <a:lvl7pPr lvl="6" algn="ctr" rtl="0">
              <a:lnSpc>
                <a:spcPct val="100000"/>
              </a:lnSpc>
              <a:spcBef>
                <a:spcPts val="0"/>
              </a:spcBef>
              <a:spcAft>
                <a:spcPts val="0"/>
              </a:spcAft>
              <a:buSzPts val="2500"/>
              <a:buFont typeface="Fjalla One"/>
              <a:buNone/>
              <a:defRPr sz="2500">
                <a:latin typeface="Fjalla One"/>
                <a:ea typeface="Fjalla One"/>
                <a:cs typeface="Fjalla One"/>
                <a:sym typeface="Fjalla One"/>
              </a:defRPr>
            </a:lvl7pPr>
            <a:lvl8pPr lvl="7" algn="ctr" rtl="0">
              <a:lnSpc>
                <a:spcPct val="100000"/>
              </a:lnSpc>
              <a:spcBef>
                <a:spcPts val="0"/>
              </a:spcBef>
              <a:spcAft>
                <a:spcPts val="0"/>
              </a:spcAft>
              <a:buSzPts val="2500"/>
              <a:buFont typeface="Fjalla One"/>
              <a:buNone/>
              <a:defRPr sz="2500">
                <a:latin typeface="Fjalla One"/>
                <a:ea typeface="Fjalla One"/>
                <a:cs typeface="Fjalla One"/>
                <a:sym typeface="Fjalla One"/>
              </a:defRPr>
            </a:lvl8pPr>
            <a:lvl9pPr lvl="8" algn="ctr" rtl="0">
              <a:lnSpc>
                <a:spcPct val="100000"/>
              </a:lnSpc>
              <a:spcBef>
                <a:spcPts val="0"/>
              </a:spcBef>
              <a:spcAft>
                <a:spcPts val="0"/>
              </a:spcAft>
              <a:buSzPts val="2500"/>
              <a:buFont typeface="Fjalla One"/>
              <a:buNone/>
              <a:defRPr sz="2500">
                <a:latin typeface="Fjalla One"/>
                <a:ea typeface="Fjalla One"/>
                <a:cs typeface="Fjalla One"/>
                <a:sym typeface="Fjalla One"/>
              </a:defRPr>
            </a:lvl9pPr>
          </a:lstStyle>
          <a:p>
            <a:endParaRPr/>
          </a:p>
        </p:txBody>
      </p:sp>
      <p:sp>
        <p:nvSpPr>
          <p:cNvPr id="301" name="Google Shape;301;p5"/>
          <p:cNvSpPr txBox="1">
            <a:spLocks noGrp="1"/>
          </p:cNvSpPr>
          <p:nvPr>
            <p:ph type="subTitle" idx="3"/>
          </p:nvPr>
        </p:nvSpPr>
        <p:spPr>
          <a:xfrm>
            <a:off x="1181425" y="3145750"/>
            <a:ext cx="29076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5"/>
          <p:cNvSpPr txBox="1">
            <a:spLocks noGrp="1"/>
          </p:cNvSpPr>
          <p:nvPr>
            <p:ph type="subTitle" idx="4"/>
          </p:nvPr>
        </p:nvSpPr>
        <p:spPr>
          <a:xfrm>
            <a:off x="4836300" y="3145750"/>
            <a:ext cx="2907600" cy="9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04" name="Google Shape;304;p5"/>
          <p:cNvGrpSpPr/>
          <p:nvPr/>
        </p:nvGrpSpPr>
        <p:grpSpPr>
          <a:xfrm>
            <a:off x="8267" y="9"/>
            <a:ext cx="9126254" cy="199793"/>
            <a:chOff x="8267" y="9"/>
            <a:chExt cx="9126254" cy="199793"/>
          </a:xfrm>
        </p:grpSpPr>
        <p:sp>
          <p:nvSpPr>
            <p:cNvPr id="305" name="Google Shape;305;p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 name="Google Shape;350;p5"/>
          <p:cNvGrpSpPr/>
          <p:nvPr/>
        </p:nvGrpSpPr>
        <p:grpSpPr>
          <a:xfrm>
            <a:off x="8267" y="4943709"/>
            <a:ext cx="9126254" cy="199793"/>
            <a:chOff x="8267" y="9"/>
            <a:chExt cx="9126254" cy="199793"/>
          </a:xfrm>
        </p:grpSpPr>
        <p:sp>
          <p:nvSpPr>
            <p:cNvPr id="351" name="Google Shape;351;p5"/>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5"/>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5"/>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5"/>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5"/>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5"/>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5"/>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6"/>
        <p:cNvGrpSpPr/>
        <p:nvPr/>
      </p:nvGrpSpPr>
      <p:grpSpPr>
        <a:xfrm>
          <a:off x="0" y="0"/>
          <a:ext cx="0" cy="0"/>
          <a:chOff x="0" y="0"/>
          <a:chExt cx="0" cy="0"/>
        </a:xfrm>
      </p:grpSpPr>
      <p:pic>
        <p:nvPicPr>
          <p:cNvPr id="397" name="Google Shape;397;p6"/>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398" name="Google Shape;398;p6"/>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399" name="Google Shape;399;p6"/>
          <p:cNvGrpSpPr/>
          <p:nvPr/>
        </p:nvGrpSpPr>
        <p:grpSpPr>
          <a:xfrm>
            <a:off x="8267" y="9"/>
            <a:ext cx="9126254" cy="199793"/>
            <a:chOff x="8267" y="9"/>
            <a:chExt cx="9126254" cy="199793"/>
          </a:xfrm>
        </p:grpSpPr>
        <p:sp>
          <p:nvSpPr>
            <p:cNvPr id="400" name="Google Shape;400;p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 name="Google Shape;445;p6"/>
          <p:cNvGrpSpPr/>
          <p:nvPr/>
        </p:nvGrpSpPr>
        <p:grpSpPr>
          <a:xfrm>
            <a:off x="8267" y="4943709"/>
            <a:ext cx="9126254" cy="199793"/>
            <a:chOff x="8267" y="9"/>
            <a:chExt cx="9126254" cy="199793"/>
          </a:xfrm>
        </p:grpSpPr>
        <p:sp>
          <p:nvSpPr>
            <p:cNvPr id="446" name="Google Shape;446;p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1"/>
        <p:cNvGrpSpPr/>
        <p:nvPr/>
      </p:nvGrpSpPr>
      <p:grpSpPr>
        <a:xfrm>
          <a:off x="0" y="0"/>
          <a:ext cx="0" cy="0"/>
          <a:chOff x="0" y="0"/>
          <a:chExt cx="0" cy="0"/>
        </a:xfrm>
      </p:grpSpPr>
      <p:pic>
        <p:nvPicPr>
          <p:cNvPr id="492" name="Google Shape;492;p7"/>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493" name="Google Shape;493;p7"/>
          <p:cNvSpPr txBox="1">
            <a:spLocks noGrp="1"/>
          </p:cNvSpPr>
          <p:nvPr>
            <p:ph type="title"/>
          </p:nvPr>
        </p:nvSpPr>
        <p:spPr>
          <a:xfrm>
            <a:off x="948600" y="539500"/>
            <a:ext cx="3683700" cy="1205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94" name="Google Shape;494;p7"/>
          <p:cNvSpPr txBox="1">
            <a:spLocks noGrp="1"/>
          </p:cNvSpPr>
          <p:nvPr>
            <p:ph type="body" idx="1"/>
          </p:nvPr>
        </p:nvSpPr>
        <p:spPr>
          <a:xfrm>
            <a:off x="948600" y="1806525"/>
            <a:ext cx="3683700" cy="27630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Clr>
                <a:schemeClr val="accent2"/>
              </a:buClr>
              <a:buSzPts val="1600"/>
              <a:buFont typeface="Nunito Light"/>
              <a:buChar char="●"/>
              <a:defRPr sz="1600"/>
            </a:lvl1pPr>
            <a:lvl2pPr marL="914400" lvl="1" indent="-330200" rtl="0">
              <a:lnSpc>
                <a:spcPct val="115000"/>
              </a:lnSpc>
              <a:spcBef>
                <a:spcPts val="0"/>
              </a:spcBef>
              <a:spcAft>
                <a:spcPts val="0"/>
              </a:spcAft>
              <a:buClr>
                <a:srgbClr val="E76A28"/>
              </a:buClr>
              <a:buSzPts val="1600"/>
              <a:buFont typeface="Nunito Light"/>
              <a:buChar char="○"/>
              <a:defRPr/>
            </a:lvl2pPr>
            <a:lvl3pPr marL="1371600" lvl="2" indent="-323850" rtl="0">
              <a:lnSpc>
                <a:spcPct val="115000"/>
              </a:lnSpc>
              <a:spcBef>
                <a:spcPts val="0"/>
              </a:spcBef>
              <a:spcAft>
                <a:spcPts val="0"/>
              </a:spcAft>
              <a:buClr>
                <a:srgbClr val="E76A28"/>
              </a:buClr>
              <a:buSzPts val="1500"/>
              <a:buFont typeface="Nunito Light"/>
              <a:buChar char="■"/>
              <a:defRPr/>
            </a:lvl3pPr>
            <a:lvl4pPr marL="1828800" lvl="3" indent="-323850" rtl="0">
              <a:lnSpc>
                <a:spcPct val="115000"/>
              </a:lnSpc>
              <a:spcBef>
                <a:spcPts val="0"/>
              </a:spcBef>
              <a:spcAft>
                <a:spcPts val="0"/>
              </a:spcAft>
              <a:buClr>
                <a:srgbClr val="E76A28"/>
              </a:buClr>
              <a:buSzPts val="1500"/>
              <a:buFont typeface="Nunito Light"/>
              <a:buChar char="●"/>
              <a:defRPr/>
            </a:lvl4pPr>
            <a:lvl5pPr marL="2286000" lvl="4" indent="-317500" rtl="0">
              <a:lnSpc>
                <a:spcPct val="115000"/>
              </a:lnSpc>
              <a:spcBef>
                <a:spcPts val="0"/>
              </a:spcBef>
              <a:spcAft>
                <a:spcPts val="0"/>
              </a:spcAft>
              <a:buClr>
                <a:srgbClr val="E76A28"/>
              </a:buClr>
              <a:buSzPts val="1400"/>
              <a:buFont typeface="Nunito Light"/>
              <a:buChar char="○"/>
              <a:defRPr/>
            </a:lvl5pPr>
            <a:lvl6pPr marL="2743200" lvl="5" indent="-317500" rtl="0">
              <a:lnSpc>
                <a:spcPct val="115000"/>
              </a:lnSpc>
              <a:spcBef>
                <a:spcPts val="0"/>
              </a:spcBef>
              <a:spcAft>
                <a:spcPts val="0"/>
              </a:spcAft>
              <a:buClr>
                <a:srgbClr val="999999"/>
              </a:buClr>
              <a:buSzPts val="1400"/>
              <a:buFont typeface="Nunito Light"/>
              <a:buChar char="■"/>
              <a:defRPr/>
            </a:lvl6pPr>
            <a:lvl7pPr marL="3200400" lvl="6" indent="-311150" rtl="0">
              <a:lnSpc>
                <a:spcPct val="115000"/>
              </a:lnSpc>
              <a:spcBef>
                <a:spcPts val="0"/>
              </a:spcBef>
              <a:spcAft>
                <a:spcPts val="0"/>
              </a:spcAft>
              <a:buClr>
                <a:srgbClr val="999999"/>
              </a:buClr>
              <a:buSzPts val="1300"/>
              <a:buFont typeface="Nunito Light"/>
              <a:buChar char="●"/>
              <a:defRPr/>
            </a:lvl7pPr>
            <a:lvl8pPr marL="3657600" lvl="7" indent="-311150" rtl="0">
              <a:lnSpc>
                <a:spcPct val="115000"/>
              </a:lnSpc>
              <a:spcBef>
                <a:spcPts val="0"/>
              </a:spcBef>
              <a:spcAft>
                <a:spcPts val="0"/>
              </a:spcAft>
              <a:buClr>
                <a:srgbClr val="999999"/>
              </a:buClr>
              <a:buSzPts val="1300"/>
              <a:buFont typeface="Nunito Light"/>
              <a:buChar char="○"/>
              <a:defRPr/>
            </a:lvl8pPr>
            <a:lvl9pPr marL="4114800" lvl="8" indent="-317500" rtl="0">
              <a:lnSpc>
                <a:spcPct val="115000"/>
              </a:lnSpc>
              <a:spcBef>
                <a:spcPts val="0"/>
              </a:spcBef>
              <a:spcAft>
                <a:spcPts val="0"/>
              </a:spcAft>
              <a:buClr>
                <a:srgbClr val="999999"/>
              </a:buClr>
              <a:buSzPts val="1400"/>
              <a:buFont typeface="Nunito Light"/>
              <a:buChar char="■"/>
              <a:defRPr/>
            </a:lvl9pPr>
          </a:lstStyle>
          <a:p>
            <a:endParaRPr/>
          </a:p>
        </p:txBody>
      </p:sp>
      <p:grpSp>
        <p:nvGrpSpPr>
          <p:cNvPr id="495" name="Google Shape;495;p7"/>
          <p:cNvGrpSpPr/>
          <p:nvPr/>
        </p:nvGrpSpPr>
        <p:grpSpPr>
          <a:xfrm>
            <a:off x="8267" y="9"/>
            <a:ext cx="9126254" cy="199793"/>
            <a:chOff x="8267" y="9"/>
            <a:chExt cx="9126254" cy="199793"/>
          </a:xfrm>
        </p:grpSpPr>
        <p:sp>
          <p:nvSpPr>
            <p:cNvPr id="496" name="Google Shape;496;p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7"/>
          <p:cNvGrpSpPr/>
          <p:nvPr/>
        </p:nvGrpSpPr>
        <p:grpSpPr>
          <a:xfrm>
            <a:off x="8267" y="4943709"/>
            <a:ext cx="9126254" cy="199793"/>
            <a:chOff x="8267" y="9"/>
            <a:chExt cx="9126254" cy="199793"/>
          </a:xfrm>
        </p:grpSpPr>
        <p:sp>
          <p:nvSpPr>
            <p:cNvPr id="542" name="Google Shape;542;p7"/>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7"/>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7"/>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7"/>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7"/>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7"/>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7"/>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7"/>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7"/>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7"/>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7"/>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7"/>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7"/>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7"/>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7"/>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7"/>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7"/>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7"/>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7"/>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7"/>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7"/>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7"/>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7"/>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7"/>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7"/>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7"/>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7"/>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7"/>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7"/>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7"/>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7"/>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7"/>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7"/>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7"/>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7"/>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7"/>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7"/>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87"/>
        <p:cNvGrpSpPr/>
        <p:nvPr/>
      </p:nvGrpSpPr>
      <p:grpSpPr>
        <a:xfrm>
          <a:off x="0" y="0"/>
          <a:ext cx="0" cy="0"/>
          <a:chOff x="0" y="0"/>
          <a:chExt cx="0" cy="0"/>
        </a:xfrm>
      </p:grpSpPr>
      <p:pic>
        <p:nvPicPr>
          <p:cNvPr id="588" name="Google Shape;588;p8"/>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589" name="Google Shape;589;p8"/>
          <p:cNvSpPr txBox="1">
            <a:spLocks noGrp="1"/>
          </p:cNvSpPr>
          <p:nvPr>
            <p:ph type="title"/>
          </p:nvPr>
        </p:nvSpPr>
        <p:spPr>
          <a:xfrm>
            <a:off x="3480475" y="1307100"/>
            <a:ext cx="4627200" cy="2529300"/>
          </a:xfrm>
          <a:prstGeom prst="rect">
            <a:avLst/>
          </a:prstGeom>
        </p:spPr>
        <p:txBody>
          <a:bodyPr spcFirstLastPara="1" wrap="square" lIns="91425" tIns="91425" rIns="91425" bIns="91425" anchor="ctr" anchorCtr="0">
            <a:noAutofit/>
          </a:bodyPr>
          <a:lstStyle>
            <a:lvl1pPr lvl="0" algn="r">
              <a:spcBef>
                <a:spcPts val="0"/>
              </a:spcBef>
              <a:spcAft>
                <a:spcPts val="0"/>
              </a:spcAft>
              <a:buSzPts val="6000"/>
              <a:buNone/>
              <a:defRPr sz="81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grpSp>
        <p:nvGrpSpPr>
          <p:cNvPr id="590" name="Google Shape;590;p8"/>
          <p:cNvGrpSpPr/>
          <p:nvPr/>
        </p:nvGrpSpPr>
        <p:grpSpPr>
          <a:xfrm>
            <a:off x="8267" y="9"/>
            <a:ext cx="9126254" cy="199793"/>
            <a:chOff x="8267" y="9"/>
            <a:chExt cx="9126254" cy="199793"/>
          </a:xfrm>
        </p:grpSpPr>
        <p:sp>
          <p:nvSpPr>
            <p:cNvPr id="591" name="Google Shape;591;p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8"/>
          <p:cNvGrpSpPr/>
          <p:nvPr/>
        </p:nvGrpSpPr>
        <p:grpSpPr>
          <a:xfrm>
            <a:off x="8267" y="4943709"/>
            <a:ext cx="9126254" cy="199793"/>
            <a:chOff x="8267" y="9"/>
            <a:chExt cx="9126254" cy="199793"/>
          </a:xfrm>
        </p:grpSpPr>
        <p:sp>
          <p:nvSpPr>
            <p:cNvPr id="637" name="Google Shape;637;p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82"/>
        <p:cNvGrpSpPr/>
        <p:nvPr/>
      </p:nvGrpSpPr>
      <p:grpSpPr>
        <a:xfrm>
          <a:off x="0" y="0"/>
          <a:ext cx="0" cy="0"/>
          <a:chOff x="0" y="0"/>
          <a:chExt cx="0" cy="0"/>
        </a:xfrm>
      </p:grpSpPr>
      <p:pic>
        <p:nvPicPr>
          <p:cNvPr id="683" name="Google Shape;683;p9"/>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684" name="Google Shape;684;p9"/>
          <p:cNvSpPr txBox="1">
            <a:spLocks noGrp="1"/>
          </p:cNvSpPr>
          <p:nvPr>
            <p:ph type="title"/>
          </p:nvPr>
        </p:nvSpPr>
        <p:spPr>
          <a:xfrm>
            <a:off x="3871875" y="1358025"/>
            <a:ext cx="4178700" cy="7323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85" name="Google Shape;685;p9"/>
          <p:cNvSpPr txBox="1">
            <a:spLocks noGrp="1"/>
          </p:cNvSpPr>
          <p:nvPr>
            <p:ph type="subTitle" idx="1"/>
          </p:nvPr>
        </p:nvSpPr>
        <p:spPr>
          <a:xfrm>
            <a:off x="3871875" y="2186950"/>
            <a:ext cx="4178700" cy="1681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686" name="Google Shape;686;p9"/>
          <p:cNvGrpSpPr/>
          <p:nvPr/>
        </p:nvGrpSpPr>
        <p:grpSpPr>
          <a:xfrm>
            <a:off x="8267" y="9"/>
            <a:ext cx="9126254" cy="199793"/>
            <a:chOff x="8267" y="9"/>
            <a:chExt cx="9126254" cy="199793"/>
          </a:xfrm>
        </p:grpSpPr>
        <p:sp>
          <p:nvSpPr>
            <p:cNvPr id="687" name="Google Shape;687;p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9"/>
          <p:cNvGrpSpPr/>
          <p:nvPr/>
        </p:nvGrpSpPr>
        <p:grpSpPr>
          <a:xfrm>
            <a:off x="8267" y="4943709"/>
            <a:ext cx="9126254" cy="199793"/>
            <a:chOff x="8267" y="9"/>
            <a:chExt cx="9126254" cy="199793"/>
          </a:xfrm>
        </p:grpSpPr>
        <p:sp>
          <p:nvSpPr>
            <p:cNvPr id="733" name="Google Shape;733;p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78"/>
        <p:cNvGrpSpPr/>
        <p:nvPr/>
      </p:nvGrpSpPr>
      <p:grpSpPr>
        <a:xfrm>
          <a:off x="0" y="0"/>
          <a:ext cx="0" cy="0"/>
          <a:chOff x="0" y="0"/>
          <a:chExt cx="0" cy="0"/>
        </a:xfrm>
      </p:grpSpPr>
      <p:pic>
        <p:nvPicPr>
          <p:cNvPr id="779" name="Google Shape;779;p10"/>
          <p:cNvPicPr preferRelativeResize="0"/>
          <p:nvPr/>
        </p:nvPicPr>
        <p:blipFill rotWithShape="1">
          <a:blip r:embed="rId2">
            <a:alphaModFix/>
          </a:blip>
          <a:srcRect t="9657" b="9657"/>
          <a:stretch/>
        </p:blipFill>
        <p:spPr>
          <a:xfrm>
            <a:off x="0" y="0"/>
            <a:ext cx="9143999" cy="5143501"/>
          </a:xfrm>
          <a:prstGeom prst="rect">
            <a:avLst/>
          </a:prstGeom>
          <a:noFill/>
          <a:ln>
            <a:noFill/>
          </a:ln>
        </p:spPr>
      </p:pic>
      <p:sp>
        <p:nvSpPr>
          <p:cNvPr id="780" name="Google Shape;780;p10"/>
          <p:cNvSpPr txBox="1">
            <a:spLocks noGrp="1"/>
          </p:cNvSpPr>
          <p:nvPr>
            <p:ph type="title"/>
          </p:nvPr>
        </p:nvSpPr>
        <p:spPr>
          <a:xfrm>
            <a:off x="4414950" y="790225"/>
            <a:ext cx="3845700" cy="1124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500"/>
              <a:buNone/>
              <a:defRPr>
                <a:solidFill>
                  <a:schemeClr val="accent5"/>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grpSp>
        <p:nvGrpSpPr>
          <p:cNvPr id="781" name="Google Shape;781;p10"/>
          <p:cNvGrpSpPr/>
          <p:nvPr/>
        </p:nvGrpSpPr>
        <p:grpSpPr>
          <a:xfrm>
            <a:off x="8267" y="9"/>
            <a:ext cx="9126254" cy="199793"/>
            <a:chOff x="8267" y="9"/>
            <a:chExt cx="9126254" cy="199793"/>
          </a:xfrm>
        </p:grpSpPr>
        <p:sp>
          <p:nvSpPr>
            <p:cNvPr id="782" name="Google Shape;782;p10"/>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0"/>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0"/>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0"/>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0"/>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0"/>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0"/>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0"/>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0"/>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0"/>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0"/>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0"/>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0"/>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0"/>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0"/>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0"/>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0"/>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0"/>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0"/>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0"/>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0"/>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0"/>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0"/>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0"/>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0"/>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0"/>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0"/>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0"/>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0"/>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0"/>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0"/>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0"/>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0"/>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0"/>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0"/>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0"/>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0"/>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0"/>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0"/>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0"/>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0"/>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0"/>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0"/>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0"/>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0"/>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10"/>
          <p:cNvGrpSpPr/>
          <p:nvPr/>
        </p:nvGrpSpPr>
        <p:grpSpPr>
          <a:xfrm>
            <a:off x="8267" y="4943709"/>
            <a:ext cx="9126254" cy="199793"/>
            <a:chOff x="8267" y="9"/>
            <a:chExt cx="9126254" cy="199793"/>
          </a:xfrm>
        </p:grpSpPr>
        <p:sp>
          <p:nvSpPr>
            <p:cNvPr id="828" name="Google Shape;828;p10"/>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0"/>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0"/>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0"/>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0"/>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0"/>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0"/>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0"/>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0"/>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0"/>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0"/>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0"/>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0"/>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0"/>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0"/>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0"/>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0"/>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0"/>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0"/>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0"/>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0"/>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0"/>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0"/>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0"/>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0"/>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0"/>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0"/>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0"/>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0"/>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0"/>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0"/>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0"/>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0"/>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0"/>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0"/>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0"/>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0"/>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0"/>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0"/>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0"/>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0"/>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0"/>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0"/>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0"/>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0"/>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0.xml"/><Relationship Id="rId1"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539496"/>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1pPr>
            <a:lvl2pPr lvl="1"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2pPr>
            <a:lvl3pPr lvl="2"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3pPr>
            <a:lvl4pPr lvl="3"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4pPr>
            <a:lvl5pPr lvl="4"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5pPr>
            <a:lvl6pPr lvl="5"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6pPr>
            <a:lvl7pPr lvl="6"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7pPr>
            <a:lvl8pPr lvl="7"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8pPr>
            <a:lvl9pPr lvl="8" rtl="0">
              <a:spcBef>
                <a:spcPts val="0"/>
              </a:spcBef>
              <a:spcAft>
                <a:spcPts val="0"/>
              </a:spcAft>
              <a:buClr>
                <a:schemeClr val="dk1"/>
              </a:buClr>
              <a:buSzPts val="3500"/>
              <a:buFont typeface="Anton"/>
              <a:buNone/>
              <a:defRPr sz="3500">
                <a:solidFill>
                  <a:schemeClr val="dk1"/>
                </a:solidFill>
                <a:latin typeface="Anton"/>
                <a:ea typeface="Anton"/>
                <a:cs typeface="Anton"/>
                <a:sym typeface="Anton"/>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Karla"/>
              <a:buChar char="●"/>
              <a:defRPr>
                <a:solidFill>
                  <a:schemeClr val="dk1"/>
                </a:solidFill>
                <a:latin typeface="Karla"/>
                <a:ea typeface="Karla"/>
                <a:cs typeface="Karla"/>
                <a:sym typeface="Karla"/>
              </a:defRPr>
            </a:lvl1pPr>
            <a:lvl2pPr marL="914400" lvl="1"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2pPr>
            <a:lvl3pPr marL="1371600" lvl="2"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3pPr>
            <a:lvl4pPr marL="1828800" lvl="3"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4pPr>
            <a:lvl5pPr marL="2286000" lvl="4"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5pPr>
            <a:lvl6pPr marL="2743200" lvl="5"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6pPr>
            <a:lvl7pPr marL="3200400" lvl="6"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7pPr>
            <a:lvl8pPr marL="3657600" lvl="7" indent="-317500">
              <a:lnSpc>
                <a:spcPct val="115000"/>
              </a:lnSpc>
              <a:spcBef>
                <a:spcPts val="1600"/>
              </a:spcBef>
              <a:spcAft>
                <a:spcPts val="0"/>
              </a:spcAft>
              <a:buClr>
                <a:schemeClr val="dk1"/>
              </a:buClr>
              <a:buSzPts val="1400"/>
              <a:buFont typeface="Karla"/>
              <a:buChar char="○"/>
              <a:defRPr>
                <a:solidFill>
                  <a:schemeClr val="dk1"/>
                </a:solidFill>
                <a:latin typeface="Karla"/>
                <a:ea typeface="Karla"/>
                <a:cs typeface="Karla"/>
                <a:sym typeface="Karla"/>
              </a:defRPr>
            </a:lvl8pPr>
            <a:lvl9pPr marL="4114800" lvl="8" indent="-317500">
              <a:lnSpc>
                <a:spcPct val="115000"/>
              </a:lnSpc>
              <a:spcBef>
                <a:spcPts val="1600"/>
              </a:spcBef>
              <a:spcAft>
                <a:spcPts val="1600"/>
              </a:spcAft>
              <a:buClr>
                <a:schemeClr val="dk1"/>
              </a:buClr>
              <a:buSzPts val="1400"/>
              <a:buFont typeface="Karla"/>
              <a:buChar char="■"/>
              <a:defRPr>
                <a:solidFill>
                  <a:schemeClr val="dk1"/>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2679"/>
        <p:cNvGrpSpPr/>
        <p:nvPr/>
      </p:nvGrpSpPr>
      <p:grpSpPr>
        <a:xfrm>
          <a:off x="0" y="0"/>
          <a:ext cx="0" cy="0"/>
          <a:chOff x="0" y="0"/>
          <a:chExt cx="0" cy="0"/>
        </a:xfrm>
      </p:grpSpPr>
      <p:sp>
        <p:nvSpPr>
          <p:cNvPr id="2680" name="Google Shape;2680;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2681" name="Google Shape;2681;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 id="2147483677"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8.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2.xml"/></Relationships>
</file>

<file path=ppt/slides/_rels/slide2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3.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6.xml"/><Relationship Id="rId1" Type="http://schemas.openxmlformats.org/officeDocument/2006/relationships/slideLayout" Target="../slideLayouts/slideLayout19.xml"/><Relationship Id="rId4" Type="http://schemas.openxmlformats.org/officeDocument/2006/relationships/image" Target="../media/image8.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docs.google.com/spreadsheets/d/1c44XBHcaR2LuTYrXYy-Bfsm9lKQd_RyFhn7V68_ceO8/copy" TargetMode="External"/><Relationship Id="rId2" Type="http://schemas.openxmlformats.org/officeDocument/2006/relationships/notesSlide" Target="../notesSlides/notesSlide32.xml"/><Relationship Id="rId1" Type="http://schemas.openxmlformats.org/officeDocument/2006/relationships/slideLayout" Target="../slideLayouts/slideLayout5.xml"/><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9.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8" Type="http://schemas.openxmlformats.org/officeDocument/2006/relationships/hyperlink" Target="https://www.freepik.com/free-photo/portrait-smiley-woman-engineer_12140623.htm/?utm_source=slidesgo_template&amp;utm_medium=referral-link&amp;utm_campaign=sg_resources&amp;utm_content=freepik" TargetMode="External"/><Relationship Id="rId13" Type="http://schemas.openxmlformats.org/officeDocument/2006/relationships/hyperlink" Target="https://www.flaticon.com/free-icon/plastic-bottle_2907424/?utm_source=slidesgo_template&amp;utm_medium=referral-link&amp;utm_campaign=sg_resources&amp;utm_content=flaticon" TargetMode="External"/><Relationship Id="rId18" Type="http://schemas.openxmlformats.org/officeDocument/2006/relationships/hyperlink" Target="https://www.flaticon.com/free-icon/o2_5660622/?utm_source=slidesgo_template&amp;utm_medium=referral-link&amp;utm_campaign=sg_resources&amp;utm_content=flaticon" TargetMode="External"/><Relationship Id="rId3" Type="http://schemas.openxmlformats.org/officeDocument/2006/relationships/hyperlink" Target="https://www.freepik.com/free-photo/camp-with-bonfire_7662779.htm/?utm_source=slidesgo_template&amp;utm_medium=referral-link&amp;utm_campaign=sg_resources&amp;utm_content=freepik" TargetMode="External"/><Relationship Id="rId21" Type="http://schemas.openxmlformats.org/officeDocument/2006/relationships/hyperlink" Target="https://www.flaticon.com/free-icon/air-quality_5029184/?utm_source=slidesgo_template&amp;utm_medium=referral-link&amp;utm_campaign=sg_resources&amp;utm_content=flaticon" TargetMode="External"/><Relationship Id="rId7" Type="http://schemas.openxmlformats.org/officeDocument/2006/relationships/hyperlink" Target="https://www.freepik.com/free-photo/man-leaning-table-near-plant-pot-looking-camera_3787340.htm/?utm_source=slidesgo_template&amp;utm_medium=referral-link&amp;utm_campaign=sg_resources&amp;utm_content=freepik" TargetMode="External"/><Relationship Id="rId12" Type="http://schemas.openxmlformats.org/officeDocument/2006/relationships/hyperlink" Target="https://www.flaticon.com/packs/adventure-109/?utm_source=slidesgo_template&amp;utm_medium=referral-link&amp;utm_campaign=sg_resources&amp;utm_content=flaticon" TargetMode="External"/><Relationship Id="rId17" Type="http://schemas.openxmlformats.org/officeDocument/2006/relationships/hyperlink" Target="https://www.flaticon.com/free-icon/medical-mask_4371670/?utm_source=slidesgo_template&amp;utm_medium=referral-link&amp;utm_campaign=sg_resources&amp;utm_content=flaticon" TargetMode="External"/><Relationship Id="rId2" Type="http://schemas.openxmlformats.org/officeDocument/2006/relationships/notesSlide" Target="../notesSlides/notesSlide40.xml"/><Relationship Id="rId16" Type="http://schemas.openxmlformats.org/officeDocument/2006/relationships/hyperlink" Target="https://www.flaticon.com/free-icon/medical-mask_2599564/?utm_source=slidesgo_template&amp;utm_medium=referral-link&amp;utm_campaign=sg_resources&amp;utm_content=flaticon" TargetMode="External"/><Relationship Id="rId20" Type="http://schemas.openxmlformats.org/officeDocument/2006/relationships/hyperlink" Target="https://www.flaticon.com/free-icon/tree_1158991/?utm_source=slidesgo_template&amp;utm_medium=referral-link&amp;utm_campaign=sg_resources&amp;utm_content=flaticon" TargetMode="External"/><Relationship Id="rId1" Type="http://schemas.openxmlformats.org/officeDocument/2006/relationships/slideLayout" Target="../slideLayouts/slideLayout20.xml"/><Relationship Id="rId6" Type="http://schemas.openxmlformats.org/officeDocument/2006/relationships/hyperlink" Target="https://www.freepik.com/free-photo/high-angle-woman-warming-bonfire_7662794.htm/?utm_source=slidesgo_template&amp;utm_medium=referral-link&amp;utm_campaign=sg_resources&amp;utm_content=freepik" TargetMode="External"/><Relationship Id="rId11" Type="http://schemas.openxmlformats.org/officeDocument/2006/relationships/hyperlink" Target="https://www.flaticon.com/packs/firefighter-31/?utm_source=slidesgo_template&amp;utm_medium=referral-link&amp;utm_campaign=sg_resources&amp;utm_content=flaticon" TargetMode="External"/><Relationship Id="rId5" Type="http://schemas.openxmlformats.org/officeDocument/2006/relationships/hyperlink" Target="https://www.freepik.com/free-photo/woman-making-bonfire_7662792.htm/?utm_source=slidesgo_template&amp;utm_medium=referral-link&amp;utm_campaign=sg_resources&amp;utm_content=freepik" TargetMode="External"/><Relationship Id="rId15" Type="http://schemas.openxmlformats.org/officeDocument/2006/relationships/hyperlink" Target="https://www.flaticon.com/free-icon/thermometer_595786/?utm_source=slidesgo_template&amp;utm_medium=referral-link&amp;utm_campaign=sg_resources&amp;utm_content=flaticon" TargetMode="External"/><Relationship Id="rId10" Type="http://schemas.openxmlformats.org/officeDocument/2006/relationships/hyperlink" Target="https://www.flaticon.com/packs/firefighter-29/?utm_source=slidesgo_template&amp;utm_medium=referral-link&amp;utm_campaign=sg_resources&amp;utm_content=flaticon" TargetMode="External"/><Relationship Id="rId19" Type="http://schemas.openxmlformats.org/officeDocument/2006/relationships/hyperlink" Target="https://www.flaticon.com/free-icon/windows_3419945/?utm_source=slidesgo_template&amp;utm_medium=referral-link&amp;utm_campaign=sg_resources&amp;utm_content=flaticon" TargetMode="External"/><Relationship Id="rId4" Type="http://schemas.openxmlformats.org/officeDocument/2006/relationships/hyperlink" Target="https://www.freepik.com/free-photo/high-angle-bonfire-forest_7662752.htm/?utm_source=slidesgo_template&amp;utm_medium=referral-link&amp;utm_campaign=sg_resources&amp;utm_content=freepik" TargetMode="External"/><Relationship Id="rId9" Type="http://schemas.openxmlformats.org/officeDocument/2006/relationships/hyperlink" Target="https://www.freepik.com/free-vector/forest-elements_796419.htm/?utm_source=slidesgo_template&amp;utm_medium=referral-link&amp;utm_campaign=sg_resources&amp;utm_content=freepik" TargetMode="External"/><Relationship Id="rId14" Type="http://schemas.openxmlformats.org/officeDocument/2006/relationships/hyperlink" Target="https://www.flaticon.com/free-icon/hospital_4230680/?utm_source=slidesgo_template&amp;utm_medium=referral-link&amp;utm_campaign=sg_resources&amp;utm_content=flaticon" TargetMode="Externa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30.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36.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30.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fonts.google.com/specimen/Fjalla+One" TargetMode="External"/><Relationship Id="rId2" Type="http://schemas.openxmlformats.org/officeDocument/2006/relationships/notesSlide" Target="../notesSlides/notesSlide43.xml"/><Relationship Id="rId1" Type="http://schemas.openxmlformats.org/officeDocument/2006/relationships/slideLayout" Target="../slideLayouts/slideLayout30.xml"/><Relationship Id="rId4" Type="http://schemas.openxmlformats.org/officeDocument/2006/relationships/hyperlink" Target="https://fonts.google.com/specimen/Karla" TargetMode="External"/></Relationships>
</file>

<file path=ppt/slides/_rels/slide4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4.gif"/><Relationship Id="rId2" Type="http://schemas.openxmlformats.org/officeDocument/2006/relationships/notesSlide" Target="../notesSlides/notesSlide44.xml"/><Relationship Id="rId1" Type="http://schemas.openxmlformats.org/officeDocument/2006/relationships/slideLayout" Target="../slideLayouts/slideLayout30.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3.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2.gif"/><Relationship Id="rId4" Type="http://schemas.openxmlformats.org/officeDocument/2006/relationships/image" Target="../media/image10.gif"/><Relationship Id="rId9" Type="http://schemas.openxmlformats.org/officeDocument/2006/relationships/image" Target="../media/image11.gif"/></Relationships>
</file>

<file path=ppt/slides/_rels/slide4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45.xml"/><Relationship Id="rId1" Type="http://schemas.openxmlformats.org/officeDocument/2006/relationships/slideLayout" Target="../slideLayouts/slideLayout30.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9.xml"/></Relationships>
</file>

<file path=ppt/slides/_rels/slide5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51.xml"/><Relationship Id="rId1" Type="http://schemas.openxmlformats.org/officeDocument/2006/relationships/slideLayout" Target="../slideLayouts/slideLayout3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9.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9.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9.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9.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9.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9.xml"/></Relationships>
</file>

<file path=ppt/slides/_rels/slide5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58.xml"/><Relationship Id="rId1" Type="http://schemas.openxmlformats.org/officeDocument/2006/relationships/slideLayout" Target="../slideLayouts/slideLayout29.xml"/><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8"/>
        <p:cNvGrpSpPr/>
        <p:nvPr/>
      </p:nvGrpSpPr>
      <p:grpSpPr>
        <a:xfrm>
          <a:off x="0" y="0"/>
          <a:ext cx="0" cy="0"/>
          <a:chOff x="0" y="0"/>
          <a:chExt cx="0" cy="0"/>
        </a:xfrm>
      </p:grpSpPr>
      <p:grpSp>
        <p:nvGrpSpPr>
          <p:cNvPr id="2689" name="Google Shape;2689;p33"/>
          <p:cNvGrpSpPr/>
          <p:nvPr/>
        </p:nvGrpSpPr>
        <p:grpSpPr>
          <a:xfrm>
            <a:off x="1164325" y="3109100"/>
            <a:ext cx="6036731" cy="2036125"/>
            <a:chOff x="1164325" y="3109100"/>
            <a:chExt cx="6036731" cy="2036125"/>
          </a:xfrm>
        </p:grpSpPr>
        <p:sp>
          <p:nvSpPr>
            <p:cNvPr id="2690" name="Google Shape;2690;p33"/>
            <p:cNvSpPr/>
            <p:nvPr/>
          </p:nvSpPr>
          <p:spPr>
            <a:xfrm>
              <a:off x="1164325" y="4081575"/>
              <a:ext cx="6035675" cy="1063650"/>
            </a:xfrm>
            <a:custGeom>
              <a:avLst/>
              <a:gdLst/>
              <a:ahLst/>
              <a:cxnLst/>
              <a:rect l="l" t="t" r="r" b="b"/>
              <a:pathLst>
                <a:path w="241427" h="42546" extrusionOk="0">
                  <a:moveTo>
                    <a:pt x="31278" y="124"/>
                  </a:moveTo>
                  <a:lnTo>
                    <a:pt x="143882" y="0"/>
                  </a:lnTo>
                  <a:lnTo>
                    <a:pt x="241427" y="207"/>
                  </a:lnTo>
                  <a:lnTo>
                    <a:pt x="221342" y="29017"/>
                  </a:lnTo>
                  <a:lnTo>
                    <a:pt x="210068" y="42546"/>
                  </a:lnTo>
                  <a:lnTo>
                    <a:pt x="164221" y="42546"/>
                  </a:lnTo>
                  <a:lnTo>
                    <a:pt x="116120" y="42546"/>
                  </a:lnTo>
                  <a:lnTo>
                    <a:pt x="97706" y="42546"/>
                  </a:lnTo>
                  <a:lnTo>
                    <a:pt x="40962" y="42546"/>
                  </a:lnTo>
                  <a:lnTo>
                    <a:pt x="0" y="42170"/>
                  </a:lnTo>
                  <a:lnTo>
                    <a:pt x="14280" y="23380"/>
                  </a:lnTo>
                  <a:close/>
                </a:path>
              </a:pathLst>
            </a:custGeom>
            <a:gradFill>
              <a:gsLst>
                <a:gs pos="0">
                  <a:srgbClr val="703030">
                    <a:alpha val="25882"/>
                  </a:srgbClr>
                </a:gs>
                <a:gs pos="100000">
                  <a:srgbClr val="703030">
                    <a:alpha val="0"/>
                  </a:srgbClr>
                </a:gs>
              </a:gsLst>
              <a:lin ang="5400700" scaled="0"/>
            </a:gradFill>
            <a:ln>
              <a:noFill/>
            </a:ln>
          </p:spPr>
        </p:sp>
        <p:sp>
          <p:nvSpPr>
            <p:cNvPr id="2691" name="Google Shape;2691;p33"/>
            <p:cNvSpPr/>
            <p:nvPr/>
          </p:nvSpPr>
          <p:spPr>
            <a:xfrm>
              <a:off x="1942925" y="3109100"/>
              <a:ext cx="5258131" cy="977149"/>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2" name="Google Shape;2692;p33"/>
          <p:cNvSpPr txBox="1">
            <a:spLocks noGrp="1"/>
          </p:cNvSpPr>
          <p:nvPr>
            <p:ph type="ctrTitle"/>
          </p:nvPr>
        </p:nvSpPr>
        <p:spPr>
          <a:xfrm>
            <a:off x="1669800" y="2400300"/>
            <a:ext cx="5804400" cy="1792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5400" dirty="0">
                <a:solidFill>
                  <a:schemeClr val="dk1"/>
                </a:solidFill>
              </a:rPr>
              <a:t>Wild Fires in the US</a:t>
            </a:r>
            <a:br>
              <a:rPr lang="en" dirty="0">
                <a:solidFill>
                  <a:schemeClr val="dk1"/>
                </a:solidFill>
              </a:rPr>
            </a:br>
            <a:r>
              <a:rPr lang="en" dirty="0">
                <a:solidFill>
                  <a:srgbClr val="FD6136"/>
                </a:solidFill>
              </a:rPr>
              <a:t>2000-2010</a:t>
            </a:r>
            <a:endParaRPr dirty="0">
              <a:solidFill>
                <a:srgbClr val="FD6136"/>
              </a:solidFill>
            </a:endParaRPr>
          </a:p>
        </p:txBody>
      </p:sp>
      <p:sp>
        <p:nvSpPr>
          <p:cNvPr id="2694" name="Google Shape;2694;p33"/>
          <p:cNvSpPr/>
          <p:nvPr/>
        </p:nvSpPr>
        <p:spPr>
          <a:xfrm>
            <a:off x="7926175" y="12349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33"/>
          <p:cNvSpPr/>
          <p:nvPr/>
        </p:nvSpPr>
        <p:spPr>
          <a:xfrm>
            <a:off x="6751500" y="1905063"/>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33"/>
          <p:cNvSpPr/>
          <p:nvPr/>
        </p:nvSpPr>
        <p:spPr>
          <a:xfrm>
            <a:off x="2867825" y="10484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33"/>
          <p:cNvSpPr/>
          <p:nvPr/>
        </p:nvSpPr>
        <p:spPr>
          <a:xfrm>
            <a:off x="943500" y="1048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33"/>
          <p:cNvSpPr/>
          <p:nvPr/>
        </p:nvSpPr>
        <p:spPr>
          <a:xfrm>
            <a:off x="1942913" y="17914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33"/>
          <p:cNvSpPr/>
          <p:nvPr/>
        </p:nvSpPr>
        <p:spPr>
          <a:xfrm>
            <a:off x="6230875" y="1184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33"/>
          <p:cNvSpPr/>
          <p:nvPr/>
        </p:nvSpPr>
        <p:spPr>
          <a:xfrm>
            <a:off x="305875" y="28828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1" name="Google Shape;2701;p33"/>
          <p:cNvGrpSpPr/>
          <p:nvPr/>
        </p:nvGrpSpPr>
        <p:grpSpPr>
          <a:xfrm>
            <a:off x="3919111" y="479925"/>
            <a:ext cx="1305777" cy="1985774"/>
            <a:chOff x="7397450" y="1458488"/>
            <a:chExt cx="1305777" cy="1985774"/>
          </a:xfrm>
        </p:grpSpPr>
        <p:sp>
          <p:nvSpPr>
            <p:cNvPr id="2702" name="Google Shape;2702;p33"/>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33"/>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33"/>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33"/>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33"/>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7" name="Google Shape;2707;p33"/>
            <p:cNvGrpSpPr/>
            <p:nvPr/>
          </p:nvGrpSpPr>
          <p:grpSpPr>
            <a:xfrm>
              <a:off x="7397450" y="2837534"/>
              <a:ext cx="1305777" cy="606727"/>
              <a:chOff x="7309725" y="3207034"/>
              <a:chExt cx="1305777" cy="606727"/>
            </a:xfrm>
          </p:grpSpPr>
          <p:sp>
            <p:nvSpPr>
              <p:cNvPr id="2708" name="Google Shape;2708;p33"/>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33"/>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33"/>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33"/>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33"/>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33"/>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33"/>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33"/>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33"/>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7" name="Google Shape;2717;p33"/>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8" name="Google Shape;2718;p33"/>
            <p:cNvGrpSpPr/>
            <p:nvPr/>
          </p:nvGrpSpPr>
          <p:grpSpPr>
            <a:xfrm>
              <a:off x="7397450" y="2838082"/>
              <a:ext cx="1303258" cy="605194"/>
              <a:chOff x="7309725" y="3207582"/>
              <a:chExt cx="1303258" cy="605194"/>
            </a:xfrm>
          </p:grpSpPr>
          <p:sp>
            <p:nvSpPr>
              <p:cNvPr id="2719" name="Google Shape;2719;p33"/>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33"/>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33"/>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33"/>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33"/>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33"/>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33"/>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33"/>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33"/>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33"/>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33"/>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0" name="Google Shape;2730;p33"/>
          <p:cNvGrpSpPr/>
          <p:nvPr/>
        </p:nvGrpSpPr>
        <p:grpSpPr>
          <a:xfrm>
            <a:off x="6770300" y="2407915"/>
            <a:ext cx="1576984" cy="2756085"/>
            <a:chOff x="6770300" y="2407915"/>
            <a:chExt cx="1576984" cy="2756085"/>
          </a:xfrm>
        </p:grpSpPr>
        <p:sp>
          <p:nvSpPr>
            <p:cNvPr id="2731" name="Google Shape;2731;p33"/>
            <p:cNvSpPr/>
            <p:nvPr/>
          </p:nvSpPr>
          <p:spPr>
            <a:xfrm>
              <a:off x="6770300" y="4078975"/>
              <a:ext cx="1179300" cy="1085025"/>
            </a:xfrm>
            <a:custGeom>
              <a:avLst/>
              <a:gdLst/>
              <a:ahLst/>
              <a:cxnLst/>
              <a:rect l="l" t="t" r="r" b="b"/>
              <a:pathLst>
                <a:path w="47172" h="43401" extrusionOk="0">
                  <a:moveTo>
                    <a:pt x="37880" y="0"/>
                  </a:moveTo>
                  <a:lnTo>
                    <a:pt x="0" y="43401"/>
                  </a:lnTo>
                  <a:lnTo>
                    <a:pt x="5727" y="43401"/>
                  </a:lnTo>
                  <a:lnTo>
                    <a:pt x="12601" y="43026"/>
                  </a:lnTo>
                  <a:lnTo>
                    <a:pt x="47172" y="198"/>
                  </a:lnTo>
                  <a:close/>
                </a:path>
              </a:pathLst>
            </a:custGeom>
            <a:gradFill>
              <a:gsLst>
                <a:gs pos="0">
                  <a:srgbClr val="703030">
                    <a:alpha val="25882"/>
                  </a:srgbClr>
                </a:gs>
                <a:gs pos="100000">
                  <a:srgbClr val="703030">
                    <a:alpha val="0"/>
                  </a:srgbClr>
                </a:gs>
              </a:gsLst>
              <a:lin ang="5400700" scaled="0"/>
            </a:gradFill>
            <a:ln>
              <a:noFill/>
            </a:ln>
          </p:spPr>
        </p:sp>
        <p:grpSp>
          <p:nvGrpSpPr>
            <p:cNvPr id="2732" name="Google Shape;2732;p33"/>
            <p:cNvGrpSpPr/>
            <p:nvPr/>
          </p:nvGrpSpPr>
          <p:grpSpPr>
            <a:xfrm>
              <a:off x="7316377" y="2407915"/>
              <a:ext cx="1030906" cy="1678338"/>
              <a:chOff x="1722650" y="1789375"/>
              <a:chExt cx="881041" cy="1434354"/>
            </a:xfrm>
          </p:grpSpPr>
          <p:sp>
            <p:nvSpPr>
              <p:cNvPr id="2733" name="Google Shape;2733;p33"/>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33"/>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33"/>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6" name="Google Shape;2736;p33"/>
              <p:cNvGrpSpPr/>
              <p:nvPr/>
            </p:nvGrpSpPr>
            <p:grpSpPr>
              <a:xfrm>
                <a:off x="2061837" y="2766171"/>
                <a:ext cx="202099" cy="457558"/>
                <a:chOff x="2061837" y="2766171"/>
                <a:chExt cx="202099" cy="457558"/>
              </a:xfrm>
            </p:grpSpPr>
            <p:sp>
              <p:nvSpPr>
                <p:cNvPr id="2737" name="Google Shape;2737;p33"/>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38" name="Google Shape;2738;p33"/>
                <p:cNvGrpSpPr/>
                <p:nvPr/>
              </p:nvGrpSpPr>
              <p:grpSpPr>
                <a:xfrm>
                  <a:off x="2084885" y="2956722"/>
                  <a:ext cx="156004" cy="245740"/>
                  <a:chOff x="2084885" y="2956722"/>
                  <a:chExt cx="156004" cy="245740"/>
                </a:xfrm>
              </p:grpSpPr>
              <p:sp>
                <p:nvSpPr>
                  <p:cNvPr id="2739" name="Google Shape;2739;p33"/>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33"/>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33"/>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42" name="Google Shape;2742;p33"/>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33"/>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33"/>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33"/>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33"/>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47" name="Google Shape;2747;p33"/>
          <p:cNvGrpSpPr/>
          <p:nvPr/>
        </p:nvGrpSpPr>
        <p:grpSpPr>
          <a:xfrm>
            <a:off x="159075" y="2407915"/>
            <a:ext cx="1586934" cy="2756085"/>
            <a:chOff x="159075" y="2407915"/>
            <a:chExt cx="1586934" cy="2756085"/>
          </a:xfrm>
        </p:grpSpPr>
        <p:sp>
          <p:nvSpPr>
            <p:cNvPr id="2748" name="Google Shape;2748;p33"/>
            <p:cNvSpPr/>
            <p:nvPr/>
          </p:nvSpPr>
          <p:spPr>
            <a:xfrm>
              <a:off x="159075" y="4084675"/>
              <a:ext cx="1187700" cy="1079325"/>
            </a:xfrm>
            <a:custGeom>
              <a:avLst/>
              <a:gdLst/>
              <a:ahLst/>
              <a:cxnLst/>
              <a:rect l="l" t="t" r="r" b="b"/>
              <a:pathLst>
                <a:path w="47508" h="43173" extrusionOk="0">
                  <a:moveTo>
                    <a:pt x="38171" y="0"/>
                  </a:moveTo>
                  <a:lnTo>
                    <a:pt x="0" y="43173"/>
                  </a:lnTo>
                  <a:lnTo>
                    <a:pt x="5728" y="43173"/>
                  </a:lnTo>
                  <a:lnTo>
                    <a:pt x="12602" y="42798"/>
                  </a:lnTo>
                  <a:lnTo>
                    <a:pt x="47508" y="0"/>
                  </a:lnTo>
                  <a:close/>
                </a:path>
              </a:pathLst>
            </a:custGeom>
            <a:gradFill>
              <a:gsLst>
                <a:gs pos="0">
                  <a:srgbClr val="703030">
                    <a:alpha val="25882"/>
                  </a:srgbClr>
                </a:gs>
                <a:gs pos="100000">
                  <a:srgbClr val="703030">
                    <a:alpha val="0"/>
                  </a:srgbClr>
                </a:gs>
              </a:gsLst>
              <a:lin ang="5400700" scaled="0"/>
            </a:gradFill>
            <a:ln>
              <a:noFill/>
            </a:ln>
          </p:spPr>
        </p:sp>
        <p:grpSp>
          <p:nvGrpSpPr>
            <p:cNvPr id="2749" name="Google Shape;2749;p33"/>
            <p:cNvGrpSpPr/>
            <p:nvPr/>
          </p:nvGrpSpPr>
          <p:grpSpPr>
            <a:xfrm>
              <a:off x="715102" y="2407915"/>
              <a:ext cx="1030906" cy="1678338"/>
              <a:chOff x="1722650" y="1789375"/>
              <a:chExt cx="881041" cy="1434354"/>
            </a:xfrm>
          </p:grpSpPr>
          <p:sp>
            <p:nvSpPr>
              <p:cNvPr id="2750" name="Google Shape;2750;p33"/>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33"/>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33"/>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3" name="Google Shape;2753;p33"/>
              <p:cNvGrpSpPr/>
              <p:nvPr/>
            </p:nvGrpSpPr>
            <p:grpSpPr>
              <a:xfrm>
                <a:off x="2061837" y="2766171"/>
                <a:ext cx="202099" cy="457558"/>
                <a:chOff x="2061837" y="2766171"/>
                <a:chExt cx="202099" cy="457558"/>
              </a:xfrm>
            </p:grpSpPr>
            <p:sp>
              <p:nvSpPr>
                <p:cNvPr id="2754" name="Google Shape;2754;p33"/>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55" name="Google Shape;2755;p33"/>
                <p:cNvGrpSpPr/>
                <p:nvPr/>
              </p:nvGrpSpPr>
              <p:grpSpPr>
                <a:xfrm>
                  <a:off x="2084885" y="2956722"/>
                  <a:ext cx="156004" cy="245740"/>
                  <a:chOff x="2084885" y="2956722"/>
                  <a:chExt cx="156004" cy="245740"/>
                </a:xfrm>
              </p:grpSpPr>
              <p:sp>
                <p:nvSpPr>
                  <p:cNvPr id="2756" name="Google Shape;2756;p33"/>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33"/>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33"/>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59" name="Google Shape;2759;p33"/>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33"/>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33"/>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33"/>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33"/>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Subtitle 2">
            <a:extLst>
              <a:ext uri="{FF2B5EF4-FFF2-40B4-BE49-F238E27FC236}">
                <a16:creationId xmlns:a16="http://schemas.microsoft.com/office/drawing/2014/main" id="{1E5F1589-6ACB-B133-087F-C14AD8FA6782}"/>
              </a:ext>
            </a:extLst>
          </p:cNvPr>
          <p:cNvSpPr>
            <a:spLocks noGrp="1"/>
          </p:cNvSpPr>
          <p:nvPr>
            <p:ph type="subTitle" idx="1"/>
          </p:nvPr>
        </p:nvSpPr>
        <p:spPr/>
        <p:txBody>
          <a:bodyPr/>
          <a:lstStyle/>
          <a:p>
            <a:r>
              <a:rPr lang="en-US" dirty="0"/>
              <a:t>Kevin </a:t>
            </a:r>
            <a:r>
              <a:rPr lang="en-US" dirty="0" err="1"/>
              <a:t>Su</a:t>
            </a:r>
            <a:r>
              <a:rPr lang="en-US" dirty="0"/>
              <a:t>, Liv Hodgson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40"/>
        <p:cNvGrpSpPr/>
        <p:nvPr/>
      </p:nvGrpSpPr>
      <p:grpSpPr>
        <a:xfrm>
          <a:off x="0" y="0"/>
          <a:ext cx="0" cy="0"/>
          <a:chOff x="0" y="0"/>
          <a:chExt cx="0" cy="0"/>
        </a:xfrm>
      </p:grpSpPr>
      <p:sp>
        <p:nvSpPr>
          <p:cNvPr id="3341" name="Google Shape;3341;p39"/>
          <p:cNvSpPr txBox="1">
            <a:spLocks noGrp="1"/>
          </p:cNvSpPr>
          <p:nvPr>
            <p:ph type="title"/>
          </p:nvPr>
        </p:nvSpPr>
        <p:spPr>
          <a:xfrm>
            <a:off x="948600" y="539500"/>
            <a:ext cx="3683700" cy="1205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FOREST FIRE PREVENTION TIPS</a:t>
            </a:r>
            <a:endParaRPr/>
          </a:p>
        </p:txBody>
      </p:sp>
      <p:sp>
        <p:nvSpPr>
          <p:cNvPr id="3342" name="Google Shape;3342;p39"/>
          <p:cNvSpPr txBox="1">
            <a:spLocks noGrp="1"/>
          </p:cNvSpPr>
          <p:nvPr>
            <p:ph type="body" idx="1"/>
          </p:nvPr>
        </p:nvSpPr>
        <p:spPr>
          <a:xfrm>
            <a:off x="948600" y="1806525"/>
            <a:ext cx="3683700" cy="2763000"/>
          </a:xfrm>
          <a:prstGeom prst="rect">
            <a:avLst/>
          </a:prstGeom>
        </p:spPr>
        <p:txBody>
          <a:bodyPr spcFirstLastPara="1" wrap="square" lIns="91425" tIns="91425" rIns="91425" bIns="91425" anchor="t" anchorCtr="0">
            <a:noAutofit/>
          </a:bodyPr>
          <a:lstStyle/>
          <a:p>
            <a:pPr marL="457200" lvl="0" indent="-330200" algn="l" rtl="0">
              <a:spcBef>
                <a:spcPts val="0"/>
              </a:spcBef>
              <a:spcAft>
                <a:spcPts val="0"/>
              </a:spcAft>
              <a:buSzPts val="1600"/>
              <a:buChar char="●"/>
            </a:pPr>
            <a:r>
              <a:rPr lang="en"/>
              <a:t>Obey local laws regarding open fires, including campfires</a:t>
            </a:r>
            <a:endParaRPr/>
          </a:p>
          <a:p>
            <a:pPr marL="457200" lvl="0" indent="-330200" algn="l" rtl="0">
              <a:spcBef>
                <a:spcPts val="0"/>
              </a:spcBef>
              <a:spcAft>
                <a:spcPts val="0"/>
              </a:spcAft>
              <a:buSzPts val="1600"/>
              <a:buChar char="●"/>
            </a:pPr>
            <a:r>
              <a:rPr lang="en"/>
              <a:t>Keep all flammable objects away from fire</a:t>
            </a:r>
            <a:endParaRPr/>
          </a:p>
          <a:p>
            <a:pPr marL="457200" lvl="0" indent="-330200" algn="l" rtl="0">
              <a:spcBef>
                <a:spcPts val="0"/>
              </a:spcBef>
              <a:spcAft>
                <a:spcPts val="0"/>
              </a:spcAft>
              <a:buSzPts val="1600"/>
              <a:buChar char="●"/>
            </a:pPr>
            <a:r>
              <a:rPr lang="en"/>
              <a:t>Have firefighting tools nearby and handy</a:t>
            </a:r>
            <a:endParaRPr/>
          </a:p>
          <a:p>
            <a:pPr marL="457200" lvl="0" indent="-330200" algn="l" rtl="0">
              <a:spcBef>
                <a:spcPts val="0"/>
              </a:spcBef>
              <a:spcAft>
                <a:spcPts val="0"/>
              </a:spcAft>
              <a:buSzPts val="1600"/>
              <a:buChar char="●"/>
            </a:pPr>
            <a:r>
              <a:rPr lang="en"/>
              <a:t>Carefully dispose of hot charcoal</a:t>
            </a:r>
            <a:endParaRPr/>
          </a:p>
          <a:p>
            <a:pPr marL="457200" lvl="0" indent="-330200" algn="l" rtl="0">
              <a:spcBef>
                <a:spcPts val="0"/>
              </a:spcBef>
              <a:spcAft>
                <a:spcPts val="0"/>
              </a:spcAft>
              <a:buSzPts val="1600"/>
              <a:buChar char="●"/>
            </a:pPr>
            <a:r>
              <a:rPr lang="en"/>
              <a:t>Carefully extinguish smoking materials</a:t>
            </a:r>
            <a:endParaRPr/>
          </a:p>
          <a:p>
            <a:pPr marL="457200" lvl="0" indent="-330200" algn="l" rtl="0">
              <a:spcBef>
                <a:spcPts val="0"/>
              </a:spcBef>
              <a:spcAft>
                <a:spcPts val="0"/>
              </a:spcAft>
              <a:buSzPts val="1600"/>
              <a:buChar char="●"/>
            </a:pPr>
            <a:r>
              <a:rPr lang="en"/>
              <a:t>Drown all fires</a:t>
            </a:r>
            <a:endParaRPr/>
          </a:p>
        </p:txBody>
      </p:sp>
      <p:grpSp>
        <p:nvGrpSpPr>
          <p:cNvPr id="3343" name="Google Shape;3343;p39"/>
          <p:cNvGrpSpPr/>
          <p:nvPr/>
        </p:nvGrpSpPr>
        <p:grpSpPr>
          <a:xfrm>
            <a:off x="6231900" y="1322197"/>
            <a:ext cx="2038550" cy="3841628"/>
            <a:chOff x="6231900" y="1322197"/>
            <a:chExt cx="2038550" cy="3841628"/>
          </a:xfrm>
        </p:grpSpPr>
        <p:sp>
          <p:nvSpPr>
            <p:cNvPr id="3344" name="Google Shape;3344;p39"/>
            <p:cNvSpPr/>
            <p:nvPr/>
          </p:nvSpPr>
          <p:spPr>
            <a:xfrm>
              <a:off x="6231900" y="4418800"/>
              <a:ext cx="2038550" cy="745025"/>
            </a:xfrm>
            <a:custGeom>
              <a:avLst/>
              <a:gdLst/>
              <a:ahLst/>
              <a:cxnLst/>
              <a:rect l="l" t="t" r="r" b="b"/>
              <a:pathLst>
                <a:path w="81542" h="29801" extrusionOk="0">
                  <a:moveTo>
                    <a:pt x="14818" y="0"/>
                  </a:moveTo>
                  <a:lnTo>
                    <a:pt x="0" y="29801"/>
                  </a:lnTo>
                  <a:lnTo>
                    <a:pt x="64719" y="28988"/>
                  </a:lnTo>
                  <a:lnTo>
                    <a:pt x="81542" y="0"/>
                  </a:lnTo>
                  <a:close/>
                </a:path>
              </a:pathLst>
            </a:custGeom>
            <a:gradFill>
              <a:gsLst>
                <a:gs pos="0">
                  <a:srgbClr val="703030">
                    <a:alpha val="25882"/>
                    <a:alpha val="25840"/>
                  </a:srgbClr>
                </a:gs>
                <a:gs pos="100000">
                  <a:srgbClr val="703030">
                    <a:alpha val="0"/>
                    <a:alpha val="25840"/>
                  </a:srgbClr>
                </a:gs>
              </a:gsLst>
              <a:lin ang="5400700" scaled="0"/>
            </a:gradFill>
            <a:ln>
              <a:noFill/>
            </a:ln>
          </p:spPr>
        </p:sp>
        <p:grpSp>
          <p:nvGrpSpPr>
            <p:cNvPr id="3345" name="Google Shape;3345;p39"/>
            <p:cNvGrpSpPr/>
            <p:nvPr/>
          </p:nvGrpSpPr>
          <p:grpSpPr>
            <a:xfrm>
              <a:off x="6585749" y="1322197"/>
              <a:ext cx="1676867" cy="3114087"/>
              <a:chOff x="6295225" y="661775"/>
              <a:chExt cx="1966077" cy="3651174"/>
            </a:xfrm>
          </p:grpSpPr>
          <p:sp>
            <p:nvSpPr>
              <p:cNvPr id="3346" name="Google Shape;3346;p39"/>
              <p:cNvSpPr/>
              <p:nvPr/>
            </p:nvSpPr>
            <p:spPr>
              <a:xfrm>
                <a:off x="6348251" y="1322266"/>
                <a:ext cx="1861393" cy="2952252"/>
              </a:xfrm>
              <a:custGeom>
                <a:avLst/>
                <a:gdLst/>
                <a:ahLst/>
                <a:cxnLst/>
                <a:rect l="l" t="t" r="r" b="b"/>
                <a:pathLst>
                  <a:path w="16323" h="25889" extrusionOk="0">
                    <a:moveTo>
                      <a:pt x="8162" y="0"/>
                    </a:moveTo>
                    <a:lnTo>
                      <a:pt x="0" y="25889"/>
                    </a:lnTo>
                    <a:lnTo>
                      <a:pt x="16323" y="25889"/>
                    </a:lnTo>
                    <a:lnTo>
                      <a:pt x="816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39"/>
              <p:cNvSpPr/>
              <p:nvPr/>
            </p:nvSpPr>
            <p:spPr>
              <a:xfrm>
                <a:off x="6636873" y="3267020"/>
                <a:ext cx="1280271" cy="39798"/>
              </a:xfrm>
              <a:custGeom>
                <a:avLst/>
                <a:gdLst/>
                <a:ahLst/>
                <a:cxnLst/>
                <a:rect l="l" t="t" r="r" b="b"/>
                <a:pathLst>
                  <a:path w="11227" h="349" extrusionOk="0">
                    <a:moveTo>
                      <a:pt x="174" y="0"/>
                    </a:moveTo>
                    <a:cubicBezTo>
                      <a:pt x="81" y="0"/>
                      <a:pt x="0" y="70"/>
                      <a:pt x="0" y="174"/>
                    </a:cubicBezTo>
                    <a:cubicBezTo>
                      <a:pt x="0" y="256"/>
                      <a:pt x="70" y="349"/>
                      <a:pt x="174" y="349"/>
                    </a:cubicBezTo>
                    <a:lnTo>
                      <a:pt x="11052" y="349"/>
                    </a:lnTo>
                    <a:cubicBezTo>
                      <a:pt x="11145" y="349"/>
                      <a:pt x="11226" y="279"/>
                      <a:pt x="11226" y="174"/>
                    </a:cubicBezTo>
                    <a:cubicBezTo>
                      <a:pt x="11226" y="82"/>
                      <a:pt x="11157" y="0"/>
                      <a:pt x="110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39"/>
              <p:cNvSpPr/>
              <p:nvPr/>
            </p:nvSpPr>
            <p:spPr>
              <a:xfrm>
                <a:off x="6901662" y="2439582"/>
                <a:ext cx="763920" cy="39798"/>
              </a:xfrm>
              <a:custGeom>
                <a:avLst/>
                <a:gdLst/>
                <a:ahLst/>
                <a:cxnLst/>
                <a:rect l="l" t="t" r="r" b="b"/>
                <a:pathLst>
                  <a:path w="6699" h="349" extrusionOk="0">
                    <a:moveTo>
                      <a:pt x="174" y="1"/>
                    </a:moveTo>
                    <a:cubicBezTo>
                      <a:pt x="81" y="1"/>
                      <a:pt x="0" y="70"/>
                      <a:pt x="0" y="175"/>
                    </a:cubicBezTo>
                    <a:cubicBezTo>
                      <a:pt x="0" y="256"/>
                      <a:pt x="70" y="349"/>
                      <a:pt x="174" y="349"/>
                    </a:cubicBezTo>
                    <a:lnTo>
                      <a:pt x="6524" y="349"/>
                    </a:lnTo>
                    <a:cubicBezTo>
                      <a:pt x="6617" y="349"/>
                      <a:pt x="6699" y="279"/>
                      <a:pt x="6699" y="175"/>
                    </a:cubicBezTo>
                    <a:cubicBezTo>
                      <a:pt x="6699" y="82"/>
                      <a:pt x="6629" y="1"/>
                      <a:pt x="65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39"/>
              <p:cNvSpPr/>
              <p:nvPr/>
            </p:nvSpPr>
            <p:spPr>
              <a:xfrm>
                <a:off x="6796978" y="2762643"/>
                <a:ext cx="958578" cy="49035"/>
              </a:xfrm>
              <a:custGeom>
                <a:avLst/>
                <a:gdLst/>
                <a:ahLst/>
                <a:cxnLst/>
                <a:rect l="l" t="t" r="r" b="b"/>
                <a:pathLst>
                  <a:path w="8406" h="430" extrusionOk="0">
                    <a:moveTo>
                      <a:pt x="221" y="0"/>
                    </a:moveTo>
                    <a:cubicBezTo>
                      <a:pt x="82" y="0"/>
                      <a:pt x="1" y="93"/>
                      <a:pt x="1" y="209"/>
                    </a:cubicBezTo>
                    <a:cubicBezTo>
                      <a:pt x="1" y="325"/>
                      <a:pt x="105" y="430"/>
                      <a:pt x="221" y="430"/>
                    </a:cubicBezTo>
                    <a:lnTo>
                      <a:pt x="8185" y="430"/>
                    </a:lnTo>
                    <a:cubicBezTo>
                      <a:pt x="8313" y="430"/>
                      <a:pt x="8406" y="325"/>
                      <a:pt x="8406" y="209"/>
                    </a:cubicBezTo>
                    <a:cubicBezTo>
                      <a:pt x="8406" y="81"/>
                      <a:pt x="8302" y="0"/>
                      <a:pt x="81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39"/>
              <p:cNvSpPr/>
              <p:nvPr/>
            </p:nvSpPr>
            <p:spPr>
              <a:xfrm>
                <a:off x="7090960" y="700091"/>
                <a:ext cx="1118683" cy="3574427"/>
              </a:xfrm>
              <a:custGeom>
                <a:avLst/>
                <a:gdLst/>
                <a:ahLst/>
                <a:cxnLst/>
                <a:rect l="l" t="t" r="r" b="b"/>
                <a:pathLst>
                  <a:path w="9810" h="31345" extrusionOk="0">
                    <a:moveTo>
                      <a:pt x="0" y="0"/>
                    </a:moveTo>
                    <a:lnTo>
                      <a:pt x="9810" y="31345"/>
                    </a:lnTo>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39"/>
              <p:cNvSpPr/>
              <p:nvPr/>
            </p:nvSpPr>
            <p:spPr>
              <a:xfrm>
                <a:off x="6348251" y="700091"/>
                <a:ext cx="1117429" cy="3574427"/>
              </a:xfrm>
              <a:custGeom>
                <a:avLst/>
                <a:gdLst/>
                <a:ahLst/>
                <a:cxnLst/>
                <a:rect l="l" t="t" r="r" b="b"/>
                <a:pathLst>
                  <a:path w="9799" h="31345" extrusionOk="0">
                    <a:moveTo>
                      <a:pt x="0" y="31345"/>
                    </a:moveTo>
                    <a:lnTo>
                      <a:pt x="9799" y="0"/>
                    </a:lnTo>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39"/>
              <p:cNvSpPr/>
              <p:nvPr/>
            </p:nvSpPr>
            <p:spPr>
              <a:xfrm>
                <a:off x="6945338" y="3452327"/>
                <a:ext cx="665964" cy="822192"/>
              </a:xfrm>
              <a:custGeom>
                <a:avLst/>
                <a:gdLst/>
                <a:ahLst/>
                <a:cxnLst/>
                <a:rect l="l" t="t" r="r" b="b"/>
                <a:pathLst>
                  <a:path w="5840" h="7210" extrusionOk="0">
                    <a:moveTo>
                      <a:pt x="2926" y="1"/>
                    </a:moveTo>
                    <a:cubicBezTo>
                      <a:pt x="1312" y="1"/>
                      <a:pt x="0" y="1301"/>
                      <a:pt x="0" y="2915"/>
                    </a:cubicBezTo>
                    <a:lnTo>
                      <a:pt x="0" y="7210"/>
                    </a:lnTo>
                    <a:lnTo>
                      <a:pt x="5840" y="7210"/>
                    </a:lnTo>
                    <a:lnTo>
                      <a:pt x="5840" y="2915"/>
                    </a:lnTo>
                    <a:cubicBezTo>
                      <a:pt x="5840" y="1301"/>
                      <a:pt x="4528" y="1"/>
                      <a:pt x="2926" y="1"/>
                    </a:cubicBezTo>
                    <a:close/>
                  </a:path>
                </a:pathLst>
              </a:custGeom>
              <a:solidFill>
                <a:srgbClr val="7C512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39"/>
              <p:cNvSpPr/>
              <p:nvPr/>
            </p:nvSpPr>
            <p:spPr>
              <a:xfrm>
                <a:off x="6908276" y="3413897"/>
                <a:ext cx="741456" cy="899052"/>
              </a:xfrm>
              <a:custGeom>
                <a:avLst/>
                <a:gdLst/>
                <a:ahLst/>
                <a:cxnLst/>
                <a:rect l="l" t="t" r="r" b="b"/>
                <a:pathLst>
                  <a:path w="6502" h="7884" extrusionOk="0">
                    <a:moveTo>
                      <a:pt x="3227" y="686"/>
                    </a:moveTo>
                    <a:cubicBezTo>
                      <a:pt x="4655" y="686"/>
                      <a:pt x="5816" y="1847"/>
                      <a:pt x="5816" y="3263"/>
                    </a:cubicBezTo>
                    <a:lnTo>
                      <a:pt x="5816" y="7210"/>
                    </a:lnTo>
                    <a:lnTo>
                      <a:pt x="650" y="7210"/>
                    </a:lnTo>
                    <a:lnTo>
                      <a:pt x="650" y="3263"/>
                    </a:lnTo>
                    <a:cubicBezTo>
                      <a:pt x="650" y="1847"/>
                      <a:pt x="1811" y="686"/>
                      <a:pt x="3227" y="686"/>
                    </a:cubicBezTo>
                    <a:close/>
                    <a:moveTo>
                      <a:pt x="3251" y="1"/>
                    </a:moveTo>
                    <a:cubicBezTo>
                      <a:pt x="1451" y="1"/>
                      <a:pt x="0" y="1464"/>
                      <a:pt x="0" y="3252"/>
                    </a:cubicBezTo>
                    <a:lnTo>
                      <a:pt x="0" y="7884"/>
                    </a:lnTo>
                    <a:lnTo>
                      <a:pt x="6501" y="7884"/>
                    </a:lnTo>
                    <a:lnTo>
                      <a:pt x="6501" y="3252"/>
                    </a:lnTo>
                    <a:cubicBezTo>
                      <a:pt x="6501" y="1452"/>
                      <a:pt x="5027" y="1"/>
                      <a:pt x="325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39"/>
              <p:cNvSpPr/>
              <p:nvPr/>
            </p:nvSpPr>
            <p:spPr>
              <a:xfrm>
                <a:off x="6945338" y="3452327"/>
                <a:ext cx="350886" cy="822192"/>
              </a:xfrm>
              <a:custGeom>
                <a:avLst/>
                <a:gdLst/>
                <a:ahLst/>
                <a:cxnLst/>
                <a:rect l="l" t="t" r="r" b="b"/>
                <a:pathLst>
                  <a:path w="3077" h="7210" extrusionOk="0">
                    <a:moveTo>
                      <a:pt x="2926" y="1"/>
                    </a:moveTo>
                    <a:cubicBezTo>
                      <a:pt x="1312" y="1"/>
                      <a:pt x="0" y="1301"/>
                      <a:pt x="0" y="2915"/>
                    </a:cubicBezTo>
                    <a:lnTo>
                      <a:pt x="0" y="7210"/>
                    </a:lnTo>
                    <a:cubicBezTo>
                      <a:pt x="3077" y="7210"/>
                      <a:pt x="2926" y="1"/>
                      <a:pt x="29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39"/>
              <p:cNvSpPr/>
              <p:nvPr/>
            </p:nvSpPr>
            <p:spPr>
              <a:xfrm>
                <a:off x="6908276" y="3413897"/>
                <a:ext cx="419763" cy="899052"/>
              </a:xfrm>
              <a:custGeom>
                <a:avLst/>
                <a:gdLst/>
                <a:ahLst/>
                <a:cxnLst/>
                <a:rect l="l" t="t" r="r" b="b"/>
                <a:pathLst>
                  <a:path w="3681" h="7884" extrusionOk="0">
                    <a:moveTo>
                      <a:pt x="2914" y="698"/>
                    </a:moveTo>
                    <a:cubicBezTo>
                      <a:pt x="2902" y="1824"/>
                      <a:pt x="2751" y="5388"/>
                      <a:pt x="1428" y="6723"/>
                    </a:cubicBezTo>
                    <a:cubicBezTo>
                      <a:pt x="1196" y="6955"/>
                      <a:pt x="940" y="7117"/>
                      <a:pt x="662" y="7175"/>
                    </a:cubicBezTo>
                    <a:lnTo>
                      <a:pt x="662" y="3252"/>
                    </a:lnTo>
                    <a:cubicBezTo>
                      <a:pt x="662" y="1951"/>
                      <a:pt x="1649" y="860"/>
                      <a:pt x="2914" y="698"/>
                    </a:cubicBezTo>
                    <a:close/>
                    <a:moveTo>
                      <a:pt x="3251" y="1"/>
                    </a:moveTo>
                    <a:cubicBezTo>
                      <a:pt x="1451" y="1"/>
                      <a:pt x="0" y="1464"/>
                      <a:pt x="0" y="3252"/>
                    </a:cubicBezTo>
                    <a:lnTo>
                      <a:pt x="0" y="7884"/>
                    </a:lnTo>
                    <a:lnTo>
                      <a:pt x="325" y="7884"/>
                    </a:lnTo>
                    <a:cubicBezTo>
                      <a:pt x="940" y="7884"/>
                      <a:pt x="1463" y="7651"/>
                      <a:pt x="1927" y="7187"/>
                    </a:cubicBezTo>
                    <a:cubicBezTo>
                      <a:pt x="3680" y="5388"/>
                      <a:pt x="3599" y="535"/>
                      <a:pt x="3599" y="338"/>
                    </a:cubicBezTo>
                    <a:lnTo>
                      <a:pt x="3576"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39"/>
              <p:cNvSpPr/>
              <p:nvPr/>
            </p:nvSpPr>
            <p:spPr>
              <a:xfrm>
                <a:off x="7260416" y="3452327"/>
                <a:ext cx="350886" cy="822192"/>
              </a:xfrm>
              <a:custGeom>
                <a:avLst/>
                <a:gdLst/>
                <a:ahLst/>
                <a:cxnLst/>
                <a:rect l="l" t="t" r="r" b="b"/>
                <a:pathLst>
                  <a:path w="3077" h="7210" extrusionOk="0">
                    <a:moveTo>
                      <a:pt x="163" y="1"/>
                    </a:moveTo>
                    <a:cubicBezTo>
                      <a:pt x="163" y="1"/>
                      <a:pt x="0" y="7210"/>
                      <a:pt x="3077" y="7210"/>
                    </a:cubicBezTo>
                    <a:lnTo>
                      <a:pt x="3077" y="2915"/>
                    </a:lnTo>
                    <a:cubicBezTo>
                      <a:pt x="3077" y="1301"/>
                      <a:pt x="1765" y="1"/>
                      <a:pt x="1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39"/>
              <p:cNvSpPr/>
              <p:nvPr/>
            </p:nvSpPr>
            <p:spPr>
              <a:xfrm>
                <a:off x="7229969" y="3413897"/>
                <a:ext cx="421017" cy="899052"/>
              </a:xfrm>
              <a:custGeom>
                <a:avLst/>
                <a:gdLst/>
                <a:ahLst/>
                <a:cxnLst/>
                <a:rect l="l" t="t" r="r" b="b"/>
                <a:pathLst>
                  <a:path w="3692" h="7884" extrusionOk="0">
                    <a:moveTo>
                      <a:pt x="755" y="698"/>
                    </a:moveTo>
                    <a:lnTo>
                      <a:pt x="755" y="698"/>
                    </a:lnTo>
                    <a:cubicBezTo>
                      <a:pt x="2032" y="860"/>
                      <a:pt x="3007" y="1951"/>
                      <a:pt x="3007" y="3252"/>
                    </a:cubicBezTo>
                    <a:lnTo>
                      <a:pt x="3007" y="7175"/>
                    </a:lnTo>
                    <a:cubicBezTo>
                      <a:pt x="2717" y="7117"/>
                      <a:pt x="2473" y="6955"/>
                      <a:pt x="2241" y="6723"/>
                    </a:cubicBezTo>
                    <a:cubicBezTo>
                      <a:pt x="917" y="5376"/>
                      <a:pt x="778" y="1824"/>
                      <a:pt x="755" y="698"/>
                    </a:cubicBezTo>
                    <a:close/>
                    <a:moveTo>
                      <a:pt x="105" y="1"/>
                    </a:moveTo>
                    <a:lnTo>
                      <a:pt x="93" y="338"/>
                    </a:lnTo>
                    <a:cubicBezTo>
                      <a:pt x="93" y="535"/>
                      <a:pt x="0" y="5388"/>
                      <a:pt x="1765" y="7187"/>
                    </a:cubicBezTo>
                    <a:cubicBezTo>
                      <a:pt x="2206" y="7651"/>
                      <a:pt x="2752" y="7884"/>
                      <a:pt x="3344" y="7884"/>
                    </a:cubicBezTo>
                    <a:lnTo>
                      <a:pt x="3692" y="7884"/>
                    </a:lnTo>
                    <a:lnTo>
                      <a:pt x="3692" y="3252"/>
                    </a:lnTo>
                    <a:cubicBezTo>
                      <a:pt x="3692" y="1452"/>
                      <a:pt x="2229" y="1"/>
                      <a:pt x="44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39"/>
              <p:cNvSpPr/>
              <p:nvPr/>
            </p:nvSpPr>
            <p:spPr>
              <a:xfrm>
                <a:off x="7272276" y="2834143"/>
                <a:ext cx="106053" cy="104684"/>
              </a:xfrm>
              <a:custGeom>
                <a:avLst/>
                <a:gdLst/>
                <a:ahLst/>
                <a:cxnLst/>
                <a:rect l="l" t="t" r="r" b="b"/>
                <a:pathLst>
                  <a:path w="930" h="918" extrusionOk="0">
                    <a:moveTo>
                      <a:pt x="465" y="0"/>
                    </a:moveTo>
                    <a:lnTo>
                      <a:pt x="1" y="464"/>
                    </a:lnTo>
                    <a:lnTo>
                      <a:pt x="465" y="917"/>
                    </a:lnTo>
                    <a:lnTo>
                      <a:pt x="929" y="464"/>
                    </a:lnTo>
                    <a:lnTo>
                      <a:pt x="465"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39"/>
              <p:cNvSpPr/>
              <p:nvPr/>
            </p:nvSpPr>
            <p:spPr>
              <a:xfrm>
                <a:off x="7485407" y="2832775"/>
                <a:ext cx="106053" cy="106053"/>
              </a:xfrm>
              <a:custGeom>
                <a:avLst/>
                <a:gdLst/>
                <a:ahLst/>
                <a:cxnLst/>
                <a:rect l="l" t="t" r="r" b="b"/>
                <a:pathLst>
                  <a:path w="930" h="930" extrusionOk="0">
                    <a:moveTo>
                      <a:pt x="465" y="0"/>
                    </a:moveTo>
                    <a:lnTo>
                      <a:pt x="1" y="465"/>
                    </a:lnTo>
                    <a:lnTo>
                      <a:pt x="465" y="929"/>
                    </a:lnTo>
                    <a:lnTo>
                      <a:pt x="929" y="465"/>
                    </a:lnTo>
                    <a:lnTo>
                      <a:pt x="465"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0" name="Google Shape;3360;p39"/>
              <p:cNvGrpSpPr/>
              <p:nvPr/>
            </p:nvGrpSpPr>
            <p:grpSpPr>
              <a:xfrm>
                <a:off x="6295225" y="661775"/>
                <a:ext cx="1966077" cy="3651173"/>
                <a:chOff x="6295225" y="661775"/>
                <a:chExt cx="1966077" cy="3651173"/>
              </a:xfrm>
            </p:grpSpPr>
            <p:sp>
              <p:nvSpPr>
                <p:cNvPr id="3361" name="Google Shape;3361;p39"/>
                <p:cNvSpPr/>
                <p:nvPr/>
              </p:nvSpPr>
              <p:spPr>
                <a:xfrm>
                  <a:off x="6295225" y="1196485"/>
                  <a:ext cx="1966077" cy="3116463"/>
                </a:xfrm>
                <a:custGeom>
                  <a:avLst/>
                  <a:gdLst/>
                  <a:ahLst/>
                  <a:cxnLst/>
                  <a:rect l="l" t="t" r="r" b="b"/>
                  <a:pathLst>
                    <a:path w="17241" h="27329" extrusionOk="0">
                      <a:moveTo>
                        <a:pt x="8627" y="2218"/>
                      </a:moveTo>
                      <a:lnTo>
                        <a:pt x="16324" y="26655"/>
                      </a:lnTo>
                      <a:lnTo>
                        <a:pt x="918" y="26655"/>
                      </a:lnTo>
                      <a:lnTo>
                        <a:pt x="8627" y="2218"/>
                      </a:lnTo>
                      <a:close/>
                      <a:moveTo>
                        <a:pt x="8627" y="0"/>
                      </a:moveTo>
                      <a:lnTo>
                        <a:pt x="1" y="27329"/>
                      </a:lnTo>
                      <a:lnTo>
                        <a:pt x="17241" y="27329"/>
                      </a:lnTo>
                      <a:lnTo>
                        <a:pt x="8627"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39"/>
                <p:cNvSpPr/>
                <p:nvPr/>
              </p:nvSpPr>
              <p:spPr>
                <a:xfrm>
                  <a:off x="6650101" y="3147854"/>
                  <a:ext cx="1253815" cy="75605"/>
                </a:xfrm>
                <a:custGeom>
                  <a:avLst/>
                  <a:gdLst/>
                  <a:ahLst/>
                  <a:cxnLst/>
                  <a:rect l="l" t="t" r="r" b="b"/>
                  <a:pathLst>
                    <a:path w="10995" h="663" extrusionOk="0">
                      <a:moveTo>
                        <a:pt x="325" y="0"/>
                      </a:moveTo>
                      <a:cubicBezTo>
                        <a:pt x="140" y="0"/>
                        <a:pt x="0" y="140"/>
                        <a:pt x="0" y="337"/>
                      </a:cubicBezTo>
                      <a:cubicBezTo>
                        <a:pt x="0" y="523"/>
                        <a:pt x="151" y="662"/>
                        <a:pt x="325" y="662"/>
                      </a:cubicBezTo>
                      <a:lnTo>
                        <a:pt x="10658" y="662"/>
                      </a:lnTo>
                      <a:cubicBezTo>
                        <a:pt x="10855" y="662"/>
                        <a:pt x="10994" y="523"/>
                        <a:pt x="10994" y="337"/>
                      </a:cubicBezTo>
                      <a:cubicBezTo>
                        <a:pt x="10994" y="140"/>
                        <a:pt x="10855" y="0"/>
                        <a:pt x="1065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39"/>
                <p:cNvSpPr/>
                <p:nvPr/>
              </p:nvSpPr>
              <p:spPr>
                <a:xfrm>
                  <a:off x="6843391" y="2528301"/>
                  <a:ext cx="869859" cy="76860"/>
                </a:xfrm>
                <a:custGeom>
                  <a:avLst/>
                  <a:gdLst/>
                  <a:ahLst/>
                  <a:cxnLst/>
                  <a:rect l="l" t="t" r="r" b="b"/>
                  <a:pathLst>
                    <a:path w="7628" h="674" extrusionOk="0">
                      <a:moveTo>
                        <a:pt x="337" y="0"/>
                      </a:moveTo>
                      <a:cubicBezTo>
                        <a:pt x="140" y="0"/>
                        <a:pt x="0" y="151"/>
                        <a:pt x="0" y="337"/>
                      </a:cubicBezTo>
                      <a:cubicBezTo>
                        <a:pt x="0" y="523"/>
                        <a:pt x="163" y="674"/>
                        <a:pt x="337" y="674"/>
                      </a:cubicBezTo>
                      <a:lnTo>
                        <a:pt x="7302" y="674"/>
                      </a:lnTo>
                      <a:cubicBezTo>
                        <a:pt x="7488" y="674"/>
                        <a:pt x="7627" y="523"/>
                        <a:pt x="7627" y="337"/>
                      </a:cubicBezTo>
                      <a:cubicBezTo>
                        <a:pt x="7627" y="151"/>
                        <a:pt x="7488" y="0"/>
                        <a:pt x="730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39"/>
                <p:cNvSpPr/>
                <p:nvPr/>
              </p:nvSpPr>
              <p:spPr>
                <a:xfrm>
                  <a:off x="6725479" y="2962547"/>
                  <a:ext cx="1101578" cy="49035"/>
                </a:xfrm>
                <a:custGeom>
                  <a:avLst/>
                  <a:gdLst/>
                  <a:ahLst/>
                  <a:cxnLst/>
                  <a:rect l="l" t="t" r="r" b="b"/>
                  <a:pathLst>
                    <a:path w="9660" h="430" extrusionOk="0">
                      <a:moveTo>
                        <a:pt x="222" y="0"/>
                      </a:moveTo>
                      <a:cubicBezTo>
                        <a:pt x="105" y="0"/>
                        <a:pt x="1" y="105"/>
                        <a:pt x="1" y="221"/>
                      </a:cubicBezTo>
                      <a:cubicBezTo>
                        <a:pt x="1" y="337"/>
                        <a:pt x="105" y="430"/>
                        <a:pt x="222" y="430"/>
                      </a:cubicBezTo>
                      <a:lnTo>
                        <a:pt x="9451" y="430"/>
                      </a:lnTo>
                      <a:cubicBezTo>
                        <a:pt x="9579" y="430"/>
                        <a:pt x="9660" y="337"/>
                        <a:pt x="9660" y="221"/>
                      </a:cubicBezTo>
                      <a:cubicBezTo>
                        <a:pt x="9660" y="81"/>
                        <a:pt x="9567" y="0"/>
                        <a:pt x="945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39"/>
                <p:cNvSpPr/>
                <p:nvPr/>
              </p:nvSpPr>
              <p:spPr>
                <a:xfrm>
                  <a:off x="7048539" y="661775"/>
                  <a:ext cx="1204894" cy="3651173"/>
                </a:xfrm>
                <a:custGeom>
                  <a:avLst/>
                  <a:gdLst/>
                  <a:ahLst/>
                  <a:cxnLst/>
                  <a:rect l="l" t="t" r="r" b="b"/>
                  <a:pathLst>
                    <a:path w="10566" h="32018" extrusionOk="0">
                      <a:moveTo>
                        <a:pt x="391" y="1"/>
                      </a:moveTo>
                      <a:cubicBezTo>
                        <a:pt x="354" y="1"/>
                        <a:pt x="316" y="8"/>
                        <a:pt x="279" y="23"/>
                      </a:cubicBezTo>
                      <a:cubicBezTo>
                        <a:pt x="105" y="81"/>
                        <a:pt x="1" y="266"/>
                        <a:pt x="59" y="441"/>
                      </a:cubicBezTo>
                      <a:lnTo>
                        <a:pt x="9869" y="31785"/>
                      </a:lnTo>
                      <a:cubicBezTo>
                        <a:pt x="9915" y="31925"/>
                        <a:pt x="10043" y="32018"/>
                        <a:pt x="10182" y="32018"/>
                      </a:cubicBezTo>
                      <a:cubicBezTo>
                        <a:pt x="10217" y="32018"/>
                        <a:pt x="10240" y="32018"/>
                        <a:pt x="10286" y="32006"/>
                      </a:cubicBezTo>
                      <a:cubicBezTo>
                        <a:pt x="10461" y="31948"/>
                        <a:pt x="10565" y="31751"/>
                        <a:pt x="10507" y="31576"/>
                      </a:cubicBezTo>
                      <a:lnTo>
                        <a:pt x="697" y="232"/>
                      </a:lnTo>
                      <a:cubicBezTo>
                        <a:pt x="652" y="95"/>
                        <a:pt x="527" y="1"/>
                        <a:pt x="3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39"/>
                <p:cNvSpPr/>
                <p:nvPr/>
              </p:nvSpPr>
              <p:spPr>
                <a:xfrm>
                  <a:off x="6304576" y="662345"/>
                  <a:ext cx="1206148" cy="3650602"/>
                </a:xfrm>
                <a:custGeom>
                  <a:avLst/>
                  <a:gdLst/>
                  <a:ahLst/>
                  <a:cxnLst/>
                  <a:rect l="l" t="t" r="r" b="b"/>
                  <a:pathLst>
                    <a:path w="10577" h="32013" extrusionOk="0">
                      <a:moveTo>
                        <a:pt x="10192" y="0"/>
                      </a:moveTo>
                      <a:cubicBezTo>
                        <a:pt x="10053" y="0"/>
                        <a:pt x="9924" y="88"/>
                        <a:pt x="9868" y="227"/>
                      </a:cubicBezTo>
                      <a:lnTo>
                        <a:pt x="70" y="31571"/>
                      </a:lnTo>
                      <a:cubicBezTo>
                        <a:pt x="0" y="31746"/>
                        <a:pt x="105" y="31943"/>
                        <a:pt x="279" y="32001"/>
                      </a:cubicBezTo>
                      <a:cubicBezTo>
                        <a:pt x="314" y="32013"/>
                        <a:pt x="360" y="32013"/>
                        <a:pt x="383" y="32013"/>
                      </a:cubicBezTo>
                      <a:cubicBezTo>
                        <a:pt x="534" y="32013"/>
                        <a:pt x="662" y="31920"/>
                        <a:pt x="708" y="31780"/>
                      </a:cubicBezTo>
                      <a:lnTo>
                        <a:pt x="10518" y="436"/>
                      </a:lnTo>
                      <a:cubicBezTo>
                        <a:pt x="10576" y="261"/>
                        <a:pt x="10472" y="76"/>
                        <a:pt x="10298" y="18"/>
                      </a:cubicBezTo>
                      <a:cubicBezTo>
                        <a:pt x="10263" y="6"/>
                        <a:pt x="10227" y="0"/>
                        <a:pt x="1019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39"/>
                <p:cNvSpPr/>
                <p:nvPr/>
              </p:nvSpPr>
              <p:spPr>
                <a:xfrm>
                  <a:off x="6847382" y="2834143"/>
                  <a:ext cx="104684" cy="104684"/>
                </a:xfrm>
                <a:custGeom>
                  <a:avLst/>
                  <a:gdLst/>
                  <a:ahLst/>
                  <a:cxnLst/>
                  <a:rect l="l" t="t" r="r" b="b"/>
                  <a:pathLst>
                    <a:path w="918" h="918" extrusionOk="0">
                      <a:moveTo>
                        <a:pt x="464" y="0"/>
                      </a:moveTo>
                      <a:lnTo>
                        <a:pt x="0" y="464"/>
                      </a:lnTo>
                      <a:lnTo>
                        <a:pt x="464" y="917"/>
                      </a:lnTo>
                      <a:lnTo>
                        <a:pt x="917" y="453"/>
                      </a:lnTo>
                      <a:lnTo>
                        <a:pt x="46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39"/>
                <p:cNvSpPr/>
                <p:nvPr/>
              </p:nvSpPr>
              <p:spPr>
                <a:xfrm>
                  <a:off x="7060513" y="2832775"/>
                  <a:ext cx="104684" cy="106053"/>
                </a:xfrm>
                <a:custGeom>
                  <a:avLst/>
                  <a:gdLst/>
                  <a:ahLst/>
                  <a:cxnLst/>
                  <a:rect l="l" t="t" r="r" b="b"/>
                  <a:pathLst>
                    <a:path w="918" h="930" extrusionOk="0">
                      <a:moveTo>
                        <a:pt x="465" y="0"/>
                      </a:moveTo>
                      <a:lnTo>
                        <a:pt x="0" y="465"/>
                      </a:lnTo>
                      <a:lnTo>
                        <a:pt x="465" y="929"/>
                      </a:lnTo>
                      <a:lnTo>
                        <a:pt x="917" y="465"/>
                      </a:lnTo>
                      <a:lnTo>
                        <a:pt x="465"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39"/>
                <p:cNvSpPr/>
                <p:nvPr/>
              </p:nvSpPr>
              <p:spPr>
                <a:xfrm>
                  <a:off x="6487260" y="3923634"/>
                  <a:ext cx="104684" cy="104684"/>
                </a:xfrm>
                <a:custGeom>
                  <a:avLst/>
                  <a:gdLst/>
                  <a:ahLst/>
                  <a:cxnLst/>
                  <a:rect l="l" t="t" r="r" b="b"/>
                  <a:pathLst>
                    <a:path w="918" h="918" extrusionOk="0">
                      <a:moveTo>
                        <a:pt x="453" y="1"/>
                      </a:moveTo>
                      <a:lnTo>
                        <a:pt x="0" y="465"/>
                      </a:lnTo>
                      <a:lnTo>
                        <a:pt x="453" y="918"/>
                      </a:lnTo>
                      <a:lnTo>
                        <a:pt x="917" y="465"/>
                      </a:lnTo>
                      <a:lnTo>
                        <a:pt x="453"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39"/>
                <p:cNvSpPr/>
                <p:nvPr/>
              </p:nvSpPr>
              <p:spPr>
                <a:xfrm>
                  <a:off x="6700391" y="3922266"/>
                  <a:ext cx="104684" cy="106053"/>
                </a:xfrm>
                <a:custGeom>
                  <a:avLst/>
                  <a:gdLst/>
                  <a:ahLst/>
                  <a:cxnLst/>
                  <a:rect l="l" t="t" r="r" b="b"/>
                  <a:pathLst>
                    <a:path w="918" h="930" extrusionOk="0">
                      <a:moveTo>
                        <a:pt x="453" y="1"/>
                      </a:moveTo>
                      <a:lnTo>
                        <a:pt x="0" y="465"/>
                      </a:lnTo>
                      <a:lnTo>
                        <a:pt x="453" y="930"/>
                      </a:lnTo>
                      <a:lnTo>
                        <a:pt x="918" y="465"/>
                      </a:lnTo>
                      <a:lnTo>
                        <a:pt x="453"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1" name="Google Shape;3371;p39"/>
              <p:cNvSpPr/>
              <p:nvPr/>
            </p:nvSpPr>
            <p:spPr>
              <a:xfrm>
                <a:off x="7649617" y="3923634"/>
                <a:ext cx="105939" cy="104684"/>
              </a:xfrm>
              <a:custGeom>
                <a:avLst/>
                <a:gdLst/>
                <a:ahLst/>
                <a:cxnLst/>
                <a:rect l="l" t="t" r="r" b="b"/>
                <a:pathLst>
                  <a:path w="929" h="918" extrusionOk="0">
                    <a:moveTo>
                      <a:pt x="465" y="1"/>
                    </a:moveTo>
                    <a:lnTo>
                      <a:pt x="0" y="453"/>
                    </a:lnTo>
                    <a:lnTo>
                      <a:pt x="465" y="918"/>
                    </a:lnTo>
                    <a:lnTo>
                      <a:pt x="929" y="453"/>
                    </a:lnTo>
                    <a:lnTo>
                      <a:pt x="465"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39"/>
              <p:cNvSpPr/>
              <p:nvPr/>
            </p:nvSpPr>
            <p:spPr>
              <a:xfrm>
                <a:off x="7862748" y="3922266"/>
                <a:ext cx="106053" cy="104798"/>
              </a:xfrm>
              <a:custGeom>
                <a:avLst/>
                <a:gdLst/>
                <a:ahLst/>
                <a:cxnLst/>
                <a:rect l="l" t="t" r="r" b="b"/>
                <a:pathLst>
                  <a:path w="930" h="919" extrusionOk="0">
                    <a:moveTo>
                      <a:pt x="465" y="1"/>
                    </a:moveTo>
                    <a:lnTo>
                      <a:pt x="0" y="465"/>
                    </a:lnTo>
                    <a:lnTo>
                      <a:pt x="465" y="918"/>
                    </a:lnTo>
                    <a:lnTo>
                      <a:pt x="929" y="465"/>
                    </a:lnTo>
                    <a:lnTo>
                      <a:pt x="465"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3" name="Google Shape;3373;p39"/>
              <p:cNvGrpSpPr/>
              <p:nvPr/>
            </p:nvGrpSpPr>
            <p:grpSpPr>
              <a:xfrm>
                <a:off x="6593198" y="2832775"/>
                <a:ext cx="1481427" cy="1196912"/>
                <a:chOff x="6593198" y="2832775"/>
                <a:chExt cx="1481427" cy="1196912"/>
              </a:xfrm>
            </p:grpSpPr>
            <p:sp>
              <p:nvSpPr>
                <p:cNvPr id="3374" name="Google Shape;3374;p39"/>
                <p:cNvSpPr/>
                <p:nvPr/>
              </p:nvSpPr>
              <p:spPr>
                <a:xfrm>
                  <a:off x="6953206" y="2834143"/>
                  <a:ext cx="104684" cy="104684"/>
                </a:xfrm>
                <a:custGeom>
                  <a:avLst/>
                  <a:gdLst/>
                  <a:ahLst/>
                  <a:cxnLst/>
                  <a:rect l="l" t="t" r="r" b="b"/>
                  <a:pathLst>
                    <a:path w="918" h="918" extrusionOk="0">
                      <a:moveTo>
                        <a:pt x="465" y="0"/>
                      </a:moveTo>
                      <a:lnTo>
                        <a:pt x="1" y="464"/>
                      </a:lnTo>
                      <a:lnTo>
                        <a:pt x="465" y="917"/>
                      </a:lnTo>
                      <a:lnTo>
                        <a:pt x="918" y="464"/>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39"/>
                <p:cNvSpPr/>
                <p:nvPr/>
              </p:nvSpPr>
              <p:spPr>
                <a:xfrm>
                  <a:off x="7166337" y="2832775"/>
                  <a:ext cx="104684" cy="106053"/>
                </a:xfrm>
                <a:custGeom>
                  <a:avLst/>
                  <a:gdLst/>
                  <a:ahLst/>
                  <a:cxnLst/>
                  <a:rect l="l" t="t" r="r" b="b"/>
                  <a:pathLst>
                    <a:path w="918" h="930" extrusionOk="0">
                      <a:moveTo>
                        <a:pt x="465" y="0"/>
                      </a:moveTo>
                      <a:lnTo>
                        <a:pt x="1" y="465"/>
                      </a:lnTo>
                      <a:lnTo>
                        <a:pt x="465" y="929"/>
                      </a:lnTo>
                      <a:lnTo>
                        <a:pt x="918" y="465"/>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39"/>
                <p:cNvSpPr/>
                <p:nvPr/>
              </p:nvSpPr>
              <p:spPr>
                <a:xfrm>
                  <a:off x="7378214" y="2834143"/>
                  <a:ext cx="104684" cy="104684"/>
                </a:xfrm>
                <a:custGeom>
                  <a:avLst/>
                  <a:gdLst/>
                  <a:ahLst/>
                  <a:cxnLst/>
                  <a:rect l="l" t="t" r="r" b="b"/>
                  <a:pathLst>
                    <a:path w="918" h="918" extrusionOk="0">
                      <a:moveTo>
                        <a:pt x="465" y="0"/>
                      </a:moveTo>
                      <a:lnTo>
                        <a:pt x="0" y="453"/>
                      </a:lnTo>
                      <a:lnTo>
                        <a:pt x="465" y="917"/>
                      </a:lnTo>
                      <a:lnTo>
                        <a:pt x="917" y="453"/>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39"/>
                <p:cNvSpPr/>
                <p:nvPr/>
              </p:nvSpPr>
              <p:spPr>
                <a:xfrm>
                  <a:off x="7591345" y="2834143"/>
                  <a:ext cx="106053" cy="104684"/>
                </a:xfrm>
                <a:custGeom>
                  <a:avLst/>
                  <a:gdLst/>
                  <a:ahLst/>
                  <a:cxnLst/>
                  <a:rect l="l" t="t" r="r" b="b"/>
                  <a:pathLst>
                    <a:path w="930" h="918" extrusionOk="0">
                      <a:moveTo>
                        <a:pt x="465" y="0"/>
                      </a:moveTo>
                      <a:lnTo>
                        <a:pt x="0" y="453"/>
                      </a:lnTo>
                      <a:lnTo>
                        <a:pt x="465" y="917"/>
                      </a:lnTo>
                      <a:lnTo>
                        <a:pt x="929" y="453"/>
                      </a:lnTo>
                      <a:lnTo>
                        <a:pt x="4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39"/>
                <p:cNvSpPr/>
                <p:nvPr/>
              </p:nvSpPr>
              <p:spPr>
                <a:xfrm>
                  <a:off x="6593198" y="3922266"/>
                  <a:ext cx="105939" cy="106053"/>
                </a:xfrm>
                <a:custGeom>
                  <a:avLst/>
                  <a:gdLst/>
                  <a:ahLst/>
                  <a:cxnLst/>
                  <a:rect l="l" t="t" r="r" b="b"/>
                  <a:pathLst>
                    <a:path w="929" h="930" extrusionOk="0">
                      <a:moveTo>
                        <a:pt x="464" y="1"/>
                      </a:moveTo>
                      <a:lnTo>
                        <a:pt x="0" y="465"/>
                      </a:lnTo>
                      <a:lnTo>
                        <a:pt x="464" y="930"/>
                      </a:lnTo>
                      <a:lnTo>
                        <a:pt x="929" y="465"/>
                      </a:lnTo>
                      <a:lnTo>
                        <a:pt x="4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39"/>
                <p:cNvSpPr/>
                <p:nvPr/>
              </p:nvSpPr>
              <p:spPr>
                <a:xfrm>
                  <a:off x="6806329" y="3923634"/>
                  <a:ext cx="104684" cy="104684"/>
                </a:xfrm>
                <a:custGeom>
                  <a:avLst/>
                  <a:gdLst/>
                  <a:ahLst/>
                  <a:cxnLst/>
                  <a:rect l="l" t="t" r="r" b="b"/>
                  <a:pathLst>
                    <a:path w="918" h="918" extrusionOk="0">
                      <a:moveTo>
                        <a:pt x="453" y="1"/>
                      </a:moveTo>
                      <a:lnTo>
                        <a:pt x="0" y="453"/>
                      </a:lnTo>
                      <a:lnTo>
                        <a:pt x="453" y="918"/>
                      </a:lnTo>
                      <a:lnTo>
                        <a:pt x="917" y="453"/>
                      </a:lnTo>
                      <a:lnTo>
                        <a:pt x="4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39"/>
                <p:cNvSpPr/>
                <p:nvPr/>
              </p:nvSpPr>
              <p:spPr>
                <a:xfrm>
                  <a:off x="7755441" y="3923634"/>
                  <a:ext cx="106053" cy="106053"/>
                </a:xfrm>
                <a:custGeom>
                  <a:avLst/>
                  <a:gdLst/>
                  <a:ahLst/>
                  <a:cxnLst/>
                  <a:rect l="l" t="t" r="r" b="b"/>
                  <a:pathLst>
                    <a:path w="930" h="930" extrusionOk="0">
                      <a:moveTo>
                        <a:pt x="465" y="1"/>
                      </a:moveTo>
                      <a:lnTo>
                        <a:pt x="1" y="465"/>
                      </a:lnTo>
                      <a:lnTo>
                        <a:pt x="465" y="929"/>
                      </a:lnTo>
                      <a:lnTo>
                        <a:pt x="930" y="465"/>
                      </a:lnTo>
                      <a:lnTo>
                        <a:pt x="46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39"/>
                <p:cNvSpPr/>
                <p:nvPr/>
              </p:nvSpPr>
              <p:spPr>
                <a:xfrm>
                  <a:off x="7968687" y="3923634"/>
                  <a:ext cx="105939" cy="104684"/>
                </a:xfrm>
                <a:custGeom>
                  <a:avLst/>
                  <a:gdLst/>
                  <a:ahLst/>
                  <a:cxnLst/>
                  <a:rect l="l" t="t" r="r" b="b"/>
                  <a:pathLst>
                    <a:path w="929" h="918" extrusionOk="0">
                      <a:moveTo>
                        <a:pt x="464" y="1"/>
                      </a:moveTo>
                      <a:lnTo>
                        <a:pt x="0" y="453"/>
                      </a:lnTo>
                      <a:lnTo>
                        <a:pt x="464" y="918"/>
                      </a:lnTo>
                      <a:lnTo>
                        <a:pt x="929" y="453"/>
                      </a:lnTo>
                      <a:lnTo>
                        <a:pt x="46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82" name="Google Shape;3382;p39"/>
              <p:cNvSpPr/>
              <p:nvPr/>
            </p:nvSpPr>
            <p:spPr>
              <a:xfrm>
                <a:off x="7273644" y="1313029"/>
                <a:ext cx="114" cy="114"/>
              </a:xfrm>
              <a:custGeom>
                <a:avLst/>
                <a:gdLst/>
                <a:ahLst/>
                <a:cxnLst/>
                <a:rect l="l" t="t" r="r" b="b"/>
                <a:pathLst>
                  <a:path w="1" h="1" extrusionOk="0">
                    <a:moveTo>
                      <a:pt x="0" y="0"/>
                    </a:move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39"/>
              <p:cNvSpPr/>
              <p:nvPr/>
            </p:nvSpPr>
            <p:spPr>
              <a:xfrm>
                <a:off x="7296217" y="1322266"/>
                <a:ext cx="933376" cy="2952252"/>
              </a:xfrm>
              <a:custGeom>
                <a:avLst/>
                <a:gdLst/>
                <a:ahLst/>
                <a:cxnLst/>
                <a:rect l="l" t="t" r="r" b="b"/>
                <a:pathLst>
                  <a:path w="8185" h="25889" extrusionOk="0">
                    <a:moveTo>
                      <a:pt x="24" y="0"/>
                    </a:moveTo>
                    <a:lnTo>
                      <a:pt x="0" y="47"/>
                    </a:lnTo>
                    <a:lnTo>
                      <a:pt x="0" y="25889"/>
                    </a:lnTo>
                    <a:lnTo>
                      <a:pt x="8185" y="25889"/>
                    </a:lnTo>
                    <a:lnTo>
                      <a:pt x="24"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4" name="Google Shape;3384;p39"/>
          <p:cNvGrpSpPr/>
          <p:nvPr/>
        </p:nvGrpSpPr>
        <p:grpSpPr>
          <a:xfrm>
            <a:off x="309125" y="740346"/>
            <a:ext cx="8549393" cy="3183719"/>
            <a:chOff x="309125" y="740346"/>
            <a:chExt cx="8549393" cy="3183719"/>
          </a:xfrm>
        </p:grpSpPr>
        <p:sp>
          <p:nvSpPr>
            <p:cNvPr id="3385" name="Google Shape;3385;p39"/>
            <p:cNvSpPr/>
            <p:nvPr/>
          </p:nvSpPr>
          <p:spPr>
            <a:xfrm>
              <a:off x="8584200" y="9790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39"/>
            <p:cNvSpPr/>
            <p:nvPr/>
          </p:nvSpPr>
          <p:spPr>
            <a:xfrm>
              <a:off x="8040150" y="2234063"/>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39"/>
            <p:cNvSpPr/>
            <p:nvPr/>
          </p:nvSpPr>
          <p:spPr>
            <a:xfrm>
              <a:off x="5275200" y="229406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39"/>
            <p:cNvSpPr/>
            <p:nvPr/>
          </p:nvSpPr>
          <p:spPr>
            <a:xfrm>
              <a:off x="309125" y="28853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39"/>
            <p:cNvSpPr/>
            <p:nvPr/>
          </p:nvSpPr>
          <p:spPr>
            <a:xfrm>
              <a:off x="4403688" y="9790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39"/>
            <p:cNvSpPr/>
            <p:nvPr/>
          </p:nvSpPr>
          <p:spPr>
            <a:xfrm>
              <a:off x="7363800" y="773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5"/>
                </a:solidFill>
              </a:endParaRPr>
            </a:p>
          </p:txBody>
        </p:sp>
        <p:sp>
          <p:nvSpPr>
            <p:cNvPr id="3391" name="Google Shape;3391;p39"/>
            <p:cNvSpPr/>
            <p:nvPr/>
          </p:nvSpPr>
          <p:spPr>
            <a:xfrm>
              <a:off x="394200" y="12533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39"/>
            <p:cNvSpPr/>
            <p:nvPr/>
          </p:nvSpPr>
          <p:spPr>
            <a:xfrm>
              <a:off x="5859100" y="36497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39"/>
            <p:cNvSpPr/>
            <p:nvPr/>
          </p:nvSpPr>
          <p:spPr>
            <a:xfrm>
              <a:off x="6162061" y="740346"/>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4" name="Google Shape;3394;p39"/>
          <p:cNvGrpSpPr/>
          <p:nvPr/>
        </p:nvGrpSpPr>
        <p:grpSpPr>
          <a:xfrm>
            <a:off x="5291050" y="1112207"/>
            <a:ext cx="1294693" cy="2193168"/>
            <a:chOff x="5291050" y="1112207"/>
            <a:chExt cx="1294693" cy="2193168"/>
          </a:xfrm>
        </p:grpSpPr>
        <p:grpSp>
          <p:nvGrpSpPr>
            <p:cNvPr id="3395" name="Google Shape;3395;p39"/>
            <p:cNvGrpSpPr/>
            <p:nvPr/>
          </p:nvGrpSpPr>
          <p:grpSpPr>
            <a:xfrm>
              <a:off x="5764965" y="1112207"/>
              <a:ext cx="820778" cy="1336244"/>
              <a:chOff x="5764965" y="1112207"/>
              <a:chExt cx="820778" cy="1336244"/>
            </a:xfrm>
          </p:grpSpPr>
          <p:sp>
            <p:nvSpPr>
              <p:cNvPr id="3396" name="Google Shape;3396;p39"/>
              <p:cNvSpPr/>
              <p:nvPr/>
            </p:nvSpPr>
            <p:spPr>
              <a:xfrm>
                <a:off x="6102423" y="2043710"/>
                <a:ext cx="145333" cy="38380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39"/>
              <p:cNvSpPr/>
              <p:nvPr/>
            </p:nvSpPr>
            <p:spPr>
              <a:xfrm>
                <a:off x="6102423" y="2043710"/>
                <a:ext cx="145333"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98" name="Google Shape;3398;p39"/>
              <p:cNvGrpSpPr/>
              <p:nvPr/>
            </p:nvGrpSpPr>
            <p:grpSpPr>
              <a:xfrm>
                <a:off x="6080952" y="2022190"/>
                <a:ext cx="188276" cy="426261"/>
                <a:chOff x="2061837" y="2766171"/>
                <a:chExt cx="202099" cy="457558"/>
              </a:xfrm>
            </p:grpSpPr>
            <p:sp>
              <p:nvSpPr>
                <p:cNvPr id="3399" name="Google Shape;3399;p39"/>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0" name="Google Shape;3400;p39"/>
                <p:cNvGrpSpPr/>
                <p:nvPr/>
              </p:nvGrpSpPr>
              <p:grpSpPr>
                <a:xfrm>
                  <a:off x="2084885" y="2956722"/>
                  <a:ext cx="156004" cy="245740"/>
                  <a:chOff x="2084885" y="2956722"/>
                  <a:chExt cx="156004" cy="245740"/>
                </a:xfrm>
              </p:grpSpPr>
              <p:sp>
                <p:nvSpPr>
                  <p:cNvPr id="3401" name="Google Shape;3401;p39"/>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39"/>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39"/>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404" name="Google Shape;3404;p39"/>
              <p:cNvSpPr/>
              <p:nvPr/>
            </p:nvSpPr>
            <p:spPr>
              <a:xfrm>
                <a:off x="6102423" y="2119420"/>
                <a:ext cx="145333"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39"/>
              <p:cNvSpPr/>
              <p:nvPr/>
            </p:nvSpPr>
            <p:spPr>
              <a:xfrm>
                <a:off x="6174774" y="2156716"/>
                <a:ext cx="72983" cy="271385"/>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39"/>
              <p:cNvSpPr/>
              <p:nvPr/>
            </p:nvSpPr>
            <p:spPr>
              <a:xfrm>
                <a:off x="5803965" y="1150622"/>
                <a:ext cx="742780" cy="1006132"/>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39"/>
              <p:cNvSpPr/>
              <p:nvPr/>
            </p:nvSpPr>
            <p:spPr>
              <a:xfrm>
                <a:off x="5764965" y="1112207"/>
                <a:ext cx="820778" cy="106548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39"/>
              <p:cNvSpPr/>
              <p:nvPr/>
            </p:nvSpPr>
            <p:spPr>
              <a:xfrm>
                <a:off x="6174774" y="1150622"/>
                <a:ext cx="371974" cy="1006132"/>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9" name="Google Shape;3409;p39"/>
            <p:cNvSpPr/>
            <p:nvPr/>
          </p:nvSpPr>
          <p:spPr>
            <a:xfrm>
              <a:off x="5291050" y="2441600"/>
              <a:ext cx="978125" cy="863775"/>
            </a:xfrm>
            <a:custGeom>
              <a:avLst/>
              <a:gdLst/>
              <a:ahLst/>
              <a:cxnLst/>
              <a:rect l="l" t="t" r="r" b="b"/>
              <a:pathLst>
                <a:path w="39125" h="34551" extrusionOk="0">
                  <a:moveTo>
                    <a:pt x="32050" y="141"/>
                  </a:moveTo>
                  <a:lnTo>
                    <a:pt x="0" y="34551"/>
                  </a:lnTo>
                  <a:lnTo>
                    <a:pt x="18644" y="34551"/>
                  </a:lnTo>
                  <a:lnTo>
                    <a:pt x="39125" y="0"/>
                  </a:lnTo>
                  <a:close/>
                </a:path>
              </a:pathLst>
            </a:custGeom>
            <a:gradFill>
              <a:gsLst>
                <a:gs pos="0">
                  <a:srgbClr val="703030">
                    <a:alpha val="25882"/>
                    <a:alpha val="25840"/>
                  </a:srgbClr>
                </a:gs>
                <a:gs pos="100000">
                  <a:srgbClr val="703030">
                    <a:alpha val="0"/>
                    <a:alpha val="25840"/>
                  </a:srgbClr>
                </a:gs>
              </a:gsLst>
              <a:lin ang="5400700" scaled="0"/>
            </a:gradFill>
            <a:ln>
              <a:noFill/>
            </a:ln>
          </p:spPr>
        </p:sp>
      </p:grpSp>
      <p:grpSp>
        <p:nvGrpSpPr>
          <p:cNvPr id="3410" name="Google Shape;3410;p39"/>
          <p:cNvGrpSpPr/>
          <p:nvPr/>
        </p:nvGrpSpPr>
        <p:grpSpPr>
          <a:xfrm>
            <a:off x="8267" y="9"/>
            <a:ext cx="9126254" cy="199793"/>
            <a:chOff x="8267" y="9"/>
            <a:chExt cx="9126254" cy="199793"/>
          </a:xfrm>
        </p:grpSpPr>
        <p:sp>
          <p:nvSpPr>
            <p:cNvPr id="3411" name="Google Shape;3411;p3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3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3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3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3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3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3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3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3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3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3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3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3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3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3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3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3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3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3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3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3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3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3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3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3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3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3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3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3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3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3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3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3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3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3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3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3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3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3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3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3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3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3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3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3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6" name="Google Shape;3456;p39"/>
          <p:cNvGrpSpPr/>
          <p:nvPr/>
        </p:nvGrpSpPr>
        <p:grpSpPr>
          <a:xfrm>
            <a:off x="8267" y="4943709"/>
            <a:ext cx="9126254" cy="199793"/>
            <a:chOff x="8267" y="9"/>
            <a:chExt cx="9126254" cy="199793"/>
          </a:xfrm>
        </p:grpSpPr>
        <p:sp>
          <p:nvSpPr>
            <p:cNvPr id="3457" name="Google Shape;3457;p39"/>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39"/>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39"/>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39"/>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39"/>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39"/>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39"/>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39"/>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39"/>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39"/>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39"/>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39"/>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39"/>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39"/>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39"/>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39"/>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39"/>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39"/>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39"/>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39"/>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39"/>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39"/>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39"/>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39"/>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39"/>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39"/>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39"/>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39"/>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39"/>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39"/>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39"/>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39"/>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39"/>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39"/>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39"/>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39"/>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39"/>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39"/>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39"/>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39"/>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39"/>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39"/>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39"/>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39"/>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39"/>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505"/>
        <p:cNvGrpSpPr/>
        <p:nvPr/>
      </p:nvGrpSpPr>
      <p:grpSpPr>
        <a:xfrm>
          <a:off x="0" y="0"/>
          <a:ext cx="0" cy="0"/>
          <a:chOff x="0" y="0"/>
          <a:chExt cx="0" cy="0"/>
        </a:xfrm>
      </p:grpSpPr>
      <p:sp>
        <p:nvSpPr>
          <p:cNvPr id="3506" name="Google Shape;3506;p4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FIRE SAFETY IS OUR PRIORITY</a:t>
            </a:r>
            <a:endParaRPr/>
          </a:p>
        </p:txBody>
      </p:sp>
      <p:sp>
        <p:nvSpPr>
          <p:cNvPr id="3507" name="Google Shape;3507;p40"/>
          <p:cNvSpPr txBox="1">
            <a:spLocks noGrp="1"/>
          </p:cNvSpPr>
          <p:nvPr>
            <p:ph type="subTitle" idx="1"/>
          </p:nvPr>
        </p:nvSpPr>
        <p:spPr>
          <a:xfrm>
            <a:off x="1181425" y="2631100"/>
            <a:ext cx="2907600" cy="51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PREVENTION FIRST</a:t>
            </a:r>
            <a:endParaRPr/>
          </a:p>
        </p:txBody>
      </p:sp>
      <p:sp>
        <p:nvSpPr>
          <p:cNvPr id="3508" name="Google Shape;3508;p40"/>
          <p:cNvSpPr txBox="1">
            <a:spLocks noGrp="1"/>
          </p:cNvSpPr>
          <p:nvPr>
            <p:ph type="subTitle" idx="2"/>
          </p:nvPr>
        </p:nvSpPr>
        <p:spPr>
          <a:xfrm>
            <a:off x="4836300" y="2631100"/>
            <a:ext cx="2907600" cy="51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KEEP SAFE</a:t>
            </a:r>
            <a:endParaRPr/>
          </a:p>
        </p:txBody>
      </p:sp>
      <p:sp>
        <p:nvSpPr>
          <p:cNvPr id="3509" name="Google Shape;3509;p40"/>
          <p:cNvSpPr txBox="1">
            <a:spLocks noGrp="1"/>
          </p:cNvSpPr>
          <p:nvPr>
            <p:ph type="subTitle" idx="3"/>
          </p:nvPr>
        </p:nvSpPr>
        <p:spPr>
          <a:xfrm>
            <a:off x="1181425" y="3145750"/>
            <a:ext cx="2907600" cy="9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3510" name="Google Shape;3510;p40"/>
          <p:cNvSpPr txBox="1">
            <a:spLocks noGrp="1"/>
          </p:cNvSpPr>
          <p:nvPr>
            <p:ph type="subTitle" idx="4"/>
          </p:nvPr>
        </p:nvSpPr>
        <p:spPr>
          <a:xfrm>
            <a:off x="4836300" y="3145750"/>
            <a:ext cx="2907600" cy="97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grpSp>
        <p:nvGrpSpPr>
          <p:cNvPr id="3511" name="Google Shape;3511;p40"/>
          <p:cNvGrpSpPr/>
          <p:nvPr/>
        </p:nvGrpSpPr>
        <p:grpSpPr>
          <a:xfrm>
            <a:off x="282075" y="768575"/>
            <a:ext cx="8483425" cy="3839915"/>
            <a:chOff x="282075" y="768575"/>
            <a:chExt cx="8483425" cy="3839915"/>
          </a:xfrm>
        </p:grpSpPr>
        <p:sp>
          <p:nvSpPr>
            <p:cNvPr id="3512" name="Google Shape;3512;p40"/>
            <p:cNvSpPr/>
            <p:nvPr/>
          </p:nvSpPr>
          <p:spPr>
            <a:xfrm>
              <a:off x="8291738" y="7685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40"/>
            <p:cNvSpPr/>
            <p:nvPr/>
          </p:nvSpPr>
          <p:spPr>
            <a:xfrm>
              <a:off x="8491175" y="3275837"/>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40"/>
            <p:cNvSpPr/>
            <p:nvPr/>
          </p:nvSpPr>
          <p:spPr>
            <a:xfrm>
              <a:off x="4618700" y="199180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40"/>
            <p:cNvSpPr/>
            <p:nvPr/>
          </p:nvSpPr>
          <p:spPr>
            <a:xfrm>
              <a:off x="282075" y="38541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40"/>
            <p:cNvSpPr/>
            <p:nvPr/>
          </p:nvSpPr>
          <p:spPr>
            <a:xfrm>
              <a:off x="7555338" y="14643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40"/>
            <p:cNvSpPr/>
            <p:nvPr/>
          </p:nvSpPr>
          <p:spPr>
            <a:xfrm>
              <a:off x="577938" y="9790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40"/>
            <p:cNvSpPr/>
            <p:nvPr/>
          </p:nvSpPr>
          <p:spPr>
            <a:xfrm>
              <a:off x="4344375" y="43341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40"/>
            <p:cNvSpPr/>
            <p:nvPr/>
          </p:nvSpPr>
          <p:spPr>
            <a:xfrm>
              <a:off x="1244111" y="1808921"/>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0" name="Google Shape;3520;p40"/>
          <p:cNvGrpSpPr/>
          <p:nvPr/>
        </p:nvGrpSpPr>
        <p:grpSpPr>
          <a:xfrm>
            <a:off x="6029562" y="1808930"/>
            <a:ext cx="624088" cy="640094"/>
            <a:chOff x="4053999" y="4053574"/>
            <a:chExt cx="353751" cy="370061"/>
          </a:xfrm>
        </p:grpSpPr>
        <p:sp>
          <p:nvSpPr>
            <p:cNvPr id="3521" name="Google Shape;3521;p40"/>
            <p:cNvSpPr/>
            <p:nvPr/>
          </p:nvSpPr>
          <p:spPr>
            <a:xfrm>
              <a:off x="4181599" y="4060389"/>
              <a:ext cx="183608" cy="218278"/>
            </a:xfrm>
            <a:custGeom>
              <a:avLst/>
              <a:gdLst/>
              <a:ahLst/>
              <a:cxnLst/>
              <a:rect l="l" t="t" r="r" b="b"/>
              <a:pathLst>
                <a:path w="5550" h="6598" extrusionOk="0">
                  <a:moveTo>
                    <a:pt x="2573" y="1"/>
                  </a:moveTo>
                  <a:cubicBezTo>
                    <a:pt x="2859" y="596"/>
                    <a:pt x="2787" y="1096"/>
                    <a:pt x="2263" y="1549"/>
                  </a:cubicBezTo>
                  <a:cubicBezTo>
                    <a:pt x="2025" y="1716"/>
                    <a:pt x="1859" y="1954"/>
                    <a:pt x="1739" y="2168"/>
                  </a:cubicBezTo>
                  <a:cubicBezTo>
                    <a:pt x="1620" y="1859"/>
                    <a:pt x="1335" y="1501"/>
                    <a:pt x="644" y="1120"/>
                  </a:cubicBezTo>
                  <a:cubicBezTo>
                    <a:pt x="644" y="2525"/>
                    <a:pt x="1" y="2692"/>
                    <a:pt x="1" y="3835"/>
                  </a:cubicBezTo>
                  <a:cubicBezTo>
                    <a:pt x="1" y="5359"/>
                    <a:pt x="1239" y="6598"/>
                    <a:pt x="2763" y="6598"/>
                  </a:cubicBezTo>
                  <a:cubicBezTo>
                    <a:pt x="4288" y="6598"/>
                    <a:pt x="5526" y="5359"/>
                    <a:pt x="5526" y="3835"/>
                  </a:cubicBezTo>
                  <a:cubicBezTo>
                    <a:pt x="5550" y="2859"/>
                    <a:pt x="5193" y="2311"/>
                    <a:pt x="4669" y="1692"/>
                  </a:cubicBezTo>
                  <a:cubicBezTo>
                    <a:pt x="4478" y="2525"/>
                    <a:pt x="3835" y="2930"/>
                    <a:pt x="3835" y="2930"/>
                  </a:cubicBezTo>
                  <a:cubicBezTo>
                    <a:pt x="3835" y="2930"/>
                    <a:pt x="4526" y="882"/>
                    <a:pt x="25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40"/>
            <p:cNvSpPr/>
            <p:nvPr/>
          </p:nvSpPr>
          <p:spPr>
            <a:xfrm>
              <a:off x="4060285" y="4235296"/>
              <a:ext cx="181226" cy="181259"/>
            </a:xfrm>
            <a:custGeom>
              <a:avLst/>
              <a:gdLst/>
              <a:ahLst/>
              <a:cxnLst/>
              <a:rect l="l" t="t" r="r" b="b"/>
              <a:pathLst>
                <a:path w="5478" h="5479" extrusionOk="0">
                  <a:moveTo>
                    <a:pt x="4740" y="1"/>
                  </a:moveTo>
                  <a:lnTo>
                    <a:pt x="1" y="4740"/>
                  </a:lnTo>
                  <a:lnTo>
                    <a:pt x="739" y="5478"/>
                  </a:lnTo>
                  <a:lnTo>
                    <a:pt x="5478" y="739"/>
                  </a:lnTo>
                  <a:lnTo>
                    <a:pt x="474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40"/>
            <p:cNvSpPr/>
            <p:nvPr/>
          </p:nvSpPr>
          <p:spPr>
            <a:xfrm>
              <a:off x="4218651" y="4174656"/>
              <a:ext cx="83533" cy="83533"/>
            </a:xfrm>
            <a:custGeom>
              <a:avLst/>
              <a:gdLst/>
              <a:ahLst/>
              <a:cxnLst/>
              <a:rect l="l" t="t" r="r" b="b"/>
              <a:pathLst>
                <a:path w="2525" h="2525" extrusionOk="0">
                  <a:moveTo>
                    <a:pt x="1429" y="0"/>
                  </a:moveTo>
                  <a:cubicBezTo>
                    <a:pt x="953" y="0"/>
                    <a:pt x="548" y="286"/>
                    <a:pt x="381" y="738"/>
                  </a:cubicBezTo>
                  <a:lnTo>
                    <a:pt x="0" y="1905"/>
                  </a:lnTo>
                  <a:lnTo>
                    <a:pt x="619" y="2524"/>
                  </a:lnTo>
                  <a:lnTo>
                    <a:pt x="1786" y="2143"/>
                  </a:lnTo>
                  <a:cubicBezTo>
                    <a:pt x="2239" y="1953"/>
                    <a:pt x="2525" y="1548"/>
                    <a:pt x="2525" y="1096"/>
                  </a:cubicBezTo>
                  <a:cubicBezTo>
                    <a:pt x="2525" y="500"/>
                    <a:pt x="2048" y="0"/>
                    <a:pt x="142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40"/>
            <p:cNvSpPr/>
            <p:nvPr/>
          </p:nvSpPr>
          <p:spPr>
            <a:xfrm>
              <a:off x="4369110" y="4271455"/>
              <a:ext cx="14225" cy="20180"/>
            </a:xfrm>
            <a:custGeom>
              <a:avLst/>
              <a:gdLst/>
              <a:ahLst/>
              <a:cxnLst/>
              <a:rect l="l" t="t" r="r" b="b"/>
              <a:pathLst>
                <a:path w="430" h="610" extrusionOk="0">
                  <a:moveTo>
                    <a:pt x="222" y="0"/>
                  </a:moveTo>
                  <a:cubicBezTo>
                    <a:pt x="212" y="0"/>
                    <a:pt x="202" y="1"/>
                    <a:pt x="191" y="3"/>
                  </a:cubicBezTo>
                  <a:cubicBezTo>
                    <a:pt x="96" y="3"/>
                    <a:pt x="1" y="98"/>
                    <a:pt x="1" y="218"/>
                  </a:cubicBezTo>
                  <a:lnTo>
                    <a:pt x="1" y="360"/>
                  </a:lnTo>
                  <a:cubicBezTo>
                    <a:pt x="1" y="480"/>
                    <a:pt x="96" y="575"/>
                    <a:pt x="191" y="599"/>
                  </a:cubicBezTo>
                  <a:cubicBezTo>
                    <a:pt x="213" y="606"/>
                    <a:pt x="234" y="609"/>
                    <a:pt x="254" y="609"/>
                  </a:cubicBezTo>
                  <a:cubicBezTo>
                    <a:pt x="361" y="609"/>
                    <a:pt x="429" y="509"/>
                    <a:pt x="429" y="408"/>
                  </a:cubicBezTo>
                  <a:lnTo>
                    <a:pt x="429" y="218"/>
                  </a:lnTo>
                  <a:cubicBezTo>
                    <a:pt x="429" y="109"/>
                    <a:pt x="330" y="0"/>
                    <a:pt x="2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40"/>
            <p:cNvSpPr/>
            <p:nvPr/>
          </p:nvSpPr>
          <p:spPr>
            <a:xfrm>
              <a:off x="4369110" y="4312146"/>
              <a:ext cx="14225" cy="20180"/>
            </a:xfrm>
            <a:custGeom>
              <a:avLst/>
              <a:gdLst/>
              <a:ahLst/>
              <a:cxnLst/>
              <a:rect l="l" t="t" r="r" b="b"/>
              <a:pathLst>
                <a:path w="430" h="610" extrusionOk="0">
                  <a:moveTo>
                    <a:pt x="246" y="1"/>
                  </a:moveTo>
                  <a:cubicBezTo>
                    <a:pt x="228" y="1"/>
                    <a:pt x="210" y="4"/>
                    <a:pt x="191" y="12"/>
                  </a:cubicBezTo>
                  <a:cubicBezTo>
                    <a:pt x="96" y="12"/>
                    <a:pt x="1" y="83"/>
                    <a:pt x="1" y="202"/>
                  </a:cubicBezTo>
                  <a:lnTo>
                    <a:pt x="1" y="369"/>
                  </a:lnTo>
                  <a:cubicBezTo>
                    <a:pt x="1" y="488"/>
                    <a:pt x="96" y="559"/>
                    <a:pt x="191" y="607"/>
                  </a:cubicBezTo>
                  <a:cubicBezTo>
                    <a:pt x="204" y="609"/>
                    <a:pt x="216" y="610"/>
                    <a:pt x="228" y="610"/>
                  </a:cubicBezTo>
                  <a:cubicBezTo>
                    <a:pt x="350" y="610"/>
                    <a:pt x="429" y="501"/>
                    <a:pt x="429" y="393"/>
                  </a:cubicBezTo>
                  <a:lnTo>
                    <a:pt x="429" y="202"/>
                  </a:lnTo>
                  <a:cubicBezTo>
                    <a:pt x="429" y="101"/>
                    <a:pt x="344" y="1"/>
                    <a:pt x="2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40"/>
            <p:cNvSpPr/>
            <p:nvPr/>
          </p:nvSpPr>
          <p:spPr>
            <a:xfrm>
              <a:off x="4384891" y="4293620"/>
              <a:ext cx="22860" cy="13398"/>
            </a:xfrm>
            <a:custGeom>
              <a:avLst/>
              <a:gdLst/>
              <a:ahLst/>
              <a:cxnLst/>
              <a:rect l="l" t="t" r="r" b="b"/>
              <a:pathLst>
                <a:path w="691" h="405" extrusionOk="0">
                  <a:moveTo>
                    <a:pt x="286" y="0"/>
                  </a:moveTo>
                  <a:cubicBezTo>
                    <a:pt x="167" y="0"/>
                    <a:pt x="72" y="95"/>
                    <a:pt x="48" y="167"/>
                  </a:cubicBezTo>
                  <a:cubicBezTo>
                    <a:pt x="0" y="333"/>
                    <a:pt x="119" y="405"/>
                    <a:pt x="238" y="405"/>
                  </a:cubicBezTo>
                  <a:lnTo>
                    <a:pt x="429" y="405"/>
                  </a:lnTo>
                  <a:cubicBezTo>
                    <a:pt x="548" y="405"/>
                    <a:pt x="643" y="333"/>
                    <a:pt x="667" y="238"/>
                  </a:cubicBezTo>
                  <a:cubicBezTo>
                    <a:pt x="691" y="119"/>
                    <a:pt x="57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40"/>
            <p:cNvSpPr/>
            <p:nvPr/>
          </p:nvSpPr>
          <p:spPr>
            <a:xfrm>
              <a:off x="4345489" y="4293620"/>
              <a:ext cx="22099" cy="13398"/>
            </a:xfrm>
            <a:custGeom>
              <a:avLst/>
              <a:gdLst/>
              <a:ahLst/>
              <a:cxnLst/>
              <a:rect l="l" t="t" r="r" b="b"/>
              <a:pathLst>
                <a:path w="668" h="405" extrusionOk="0">
                  <a:moveTo>
                    <a:pt x="286" y="0"/>
                  </a:moveTo>
                  <a:cubicBezTo>
                    <a:pt x="167" y="0"/>
                    <a:pt x="72" y="95"/>
                    <a:pt x="48" y="167"/>
                  </a:cubicBezTo>
                  <a:cubicBezTo>
                    <a:pt x="0" y="333"/>
                    <a:pt x="119" y="405"/>
                    <a:pt x="239" y="405"/>
                  </a:cubicBezTo>
                  <a:lnTo>
                    <a:pt x="429" y="405"/>
                  </a:lnTo>
                  <a:cubicBezTo>
                    <a:pt x="548" y="405"/>
                    <a:pt x="643" y="333"/>
                    <a:pt x="667" y="238"/>
                  </a:cubicBezTo>
                  <a:cubicBezTo>
                    <a:pt x="667" y="119"/>
                    <a:pt x="57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40"/>
            <p:cNvSpPr/>
            <p:nvPr/>
          </p:nvSpPr>
          <p:spPr>
            <a:xfrm>
              <a:off x="4115434" y="4120169"/>
              <a:ext cx="13431" cy="19949"/>
            </a:xfrm>
            <a:custGeom>
              <a:avLst/>
              <a:gdLst/>
              <a:ahLst/>
              <a:cxnLst/>
              <a:rect l="l" t="t" r="r" b="b"/>
              <a:pathLst>
                <a:path w="406" h="603" extrusionOk="0">
                  <a:moveTo>
                    <a:pt x="202" y="1"/>
                  </a:moveTo>
                  <a:cubicBezTo>
                    <a:pt x="80" y="1"/>
                    <a:pt x="1" y="110"/>
                    <a:pt x="1" y="218"/>
                  </a:cubicBezTo>
                  <a:lnTo>
                    <a:pt x="1" y="385"/>
                  </a:lnTo>
                  <a:cubicBezTo>
                    <a:pt x="1" y="494"/>
                    <a:pt x="100" y="602"/>
                    <a:pt x="208" y="602"/>
                  </a:cubicBezTo>
                  <a:cubicBezTo>
                    <a:pt x="218" y="602"/>
                    <a:pt x="228" y="601"/>
                    <a:pt x="239" y="599"/>
                  </a:cubicBezTo>
                  <a:cubicBezTo>
                    <a:pt x="334" y="599"/>
                    <a:pt x="405" y="504"/>
                    <a:pt x="405" y="385"/>
                  </a:cubicBezTo>
                  <a:lnTo>
                    <a:pt x="405" y="242"/>
                  </a:lnTo>
                  <a:cubicBezTo>
                    <a:pt x="405" y="123"/>
                    <a:pt x="334" y="28"/>
                    <a:pt x="239" y="4"/>
                  </a:cubicBezTo>
                  <a:cubicBezTo>
                    <a:pt x="226" y="2"/>
                    <a:pt x="214"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40"/>
            <p:cNvSpPr/>
            <p:nvPr/>
          </p:nvSpPr>
          <p:spPr>
            <a:xfrm>
              <a:off x="4115434" y="4160364"/>
              <a:ext cx="13431" cy="19916"/>
            </a:xfrm>
            <a:custGeom>
              <a:avLst/>
              <a:gdLst/>
              <a:ahLst/>
              <a:cxnLst/>
              <a:rect l="l" t="t" r="r" b="b"/>
              <a:pathLst>
                <a:path w="406" h="602" extrusionOk="0">
                  <a:moveTo>
                    <a:pt x="202" y="0"/>
                  </a:moveTo>
                  <a:cubicBezTo>
                    <a:pt x="80" y="0"/>
                    <a:pt x="1" y="109"/>
                    <a:pt x="1" y="218"/>
                  </a:cubicBezTo>
                  <a:lnTo>
                    <a:pt x="1" y="384"/>
                  </a:lnTo>
                  <a:cubicBezTo>
                    <a:pt x="1" y="493"/>
                    <a:pt x="100" y="602"/>
                    <a:pt x="208" y="602"/>
                  </a:cubicBezTo>
                  <a:cubicBezTo>
                    <a:pt x="218" y="602"/>
                    <a:pt x="228" y="601"/>
                    <a:pt x="239" y="599"/>
                  </a:cubicBezTo>
                  <a:cubicBezTo>
                    <a:pt x="334" y="599"/>
                    <a:pt x="405" y="504"/>
                    <a:pt x="405" y="384"/>
                  </a:cubicBezTo>
                  <a:lnTo>
                    <a:pt x="405" y="242"/>
                  </a:lnTo>
                  <a:cubicBezTo>
                    <a:pt x="405" y="122"/>
                    <a:pt x="334" y="27"/>
                    <a:pt x="239" y="3"/>
                  </a:cubicBezTo>
                  <a:cubicBezTo>
                    <a:pt x="226" y="1"/>
                    <a:pt x="214" y="0"/>
                    <a:pt x="2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40"/>
            <p:cNvSpPr/>
            <p:nvPr/>
          </p:nvSpPr>
          <p:spPr>
            <a:xfrm>
              <a:off x="4131181" y="4143922"/>
              <a:ext cx="22893" cy="13431"/>
            </a:xfrm>
            <a:custGeom>
              <a:avLst/>
              <a:gdLst/>
              <a:ahLst/>
              <a:cxnLst/>
              <a:rect l="l" t="t" r="r" b="b"/>
              <a:pathLst>
                <a:path w="692" h="406" extrusionOk="0">
                  <a:moveTo>
                    <a:pt x="263" y="0"/>
                  </a:moveTo>
                  <a:cubicBezTo>
                    <a:pt x="144" y="0"/>
                    <a:pt x="48" y="96"/>
                    <a:pt x="25" y="167"/>
                  </a:cubicBezTo>
                  <a:cubicBezTo>
                    <a:pt x="1" y="286"/>
                    <a:pt x="96" y="405"/>
                    <a:pt x="239" y="405"/>
                  </a:cubicBezTo>
                  <a:lnTo>
                    <a:pt x="406" y="405"/>
                  </a:lnTo>
                  <a:cubicBezTo>
                    <a:pt x="525" y="405"/>
                    <a:pt x="620" y="334"/>
                    <a:pt x="644" y="238"/>
                  </a:cubicBezTo>
                  <a:cubicBezTo>
                    <a:pt x="691" y="96"/>
                    <a:pt x="572" y="0"/>
                    <a:pt x="4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40"/>
            <p:cNvSpPr/>
            <p:nvPr/>
          </p:nvSpPr>
          <p:spPr>
            <a:xfrm>
              <a:off x="4091019" y="4143922"/>
              <a:ext cx="22099" cy="13431"/>
            </a:xfrm>
            <a:custGeom>
              <a:avLst/>
              <a:gdLst/>
              <a:ahLst/>
              <a:cxnLst/>
              <a:rect l="l" t="t" r="r" b="b"/>
              <a:pathLst>
                <a:path w="668" h="406" extrusionOk="0">
                  <a:moveTo>
                    <a:pt x="238" y="0"/>
                  </a:moveTo>
                  <a:cubicBezTo>
                    <a:pt x="119" y="0"/>
                    <a:pt x="24" y="96"/>
                    <a:pt x="0" y="167"/>
                  </a:cubicBezTo>
                  <a:cubicBezTo>
                    <a:pt x="0" y="286"/>
                    <a:pt x="119" y="405"/>
                    <a:pt x="238" y="405"/>
                  </a:cubicBezTo>
                  <a:lnTo>
                    <a:pt x="405" y="405"/>
                  </a:lnTo>
                  <a:cubicBezTo>
                    <a:pt x="524" y="405"/>
                    <a:pt x="619" y="334"/>
                    <a:pt x="643" y="238"/>
                  </a:cubicBezTo>
                  <a:cubicBezTo>
                    <a:pt x="667" y="96"/>
                    <a:pt x="54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40"/>
            <p:cNvSpPr/>
            <p:nvPr/>
          </p:nvSpPr>
          <p:spPr>
            <a:xfrm>
              <a:off x="4053999" y="4053574"/>
              <a:ext cx="320669" cy="370061"/>
            </a:xfrm>
            <a:custGeom>
              <a:avLst/>
              <a:gdLst/>
              <a:ahLst/>
              <a:cxnLst/>
              <a:rect l="l" t="t" r="r" b="b"/>
              <a:pathLst>
                <a:path w="9693" h="11186" extrusionOk="0">
                  <a:moveTo>
                    <a:pt x="6406" y="3851"/>
                  </a:moveTo>
                  <a:cubicBezTo>
                    <a:pt x="6882" y="3851"/>
                    <a:pt x="7311" y="4255"/>
                    <a:pt x="7311" y="4756"/>
                  </a:cubicBezTo>
                  <a:cubicBezTo>
                    <a:pt x="7311" y="5137"/>
                    <a:pt x="7073" y="5470"/>
                    <a:pt x="6716" y="5589"/>
                  </a:cubicBezTo>
                  <a:lnTo>
                    <a:pt x="5668" y="5946"/>
                  </a:lnTo>
                  <a:lnTo>
                    <a:pt x="5215" y="5494"/>
                  </a:lnTo>
                  <a:lnTo>
                    <a:pt x="5573" y="4446"/>
                  </a:lnTo>
                  <a:cubicBezTo>
                    <a:pt x="5692" y="4089"/>
                    <a:pt x="6049" y="3851"/>
                    <a:pt x="6406" y="3851"/>
                  </a:cubicBezTo>
                  <a:close/>
                  <a:moveTo>
                    <a:pt x="6835" y="707"/>
                  </a:moveTo>
                  <a:cubicBezTo>
                    <a:pt x="7263" y="1040"/>
                    <a:pt x="7525" y="1517"/>
                    <a:pt x="7621" y="2065"/>
                  </a:cubicBezTo>
                  <a:cubicBezTo>
                    <a:pt x="7692" y="2636"/>
                    <a:pt x="7525" y="3112"/>
                    <a:pt x="7525" y="3112"/>
                  </a:cubicBezTo>
                  <a:cubicBezTo>
                    <a:pt x="7502" y="3208"/>
                    <a:pt x="7525" y="3303"/>
                    <a:pt x="7597" y="3350"/>
                  </a:cubicBezTo>
                  <a:cubicBezTo>
                    <a:pt x="7621" y="3386"/>
                    <a:pt x="7668" y="3404"/>
                    <a:pt x="7719" y="3404"/>
                  </a:cubicBezTo>
                  <a:cubicBezTo>
                    <a:pt x="7770" y="3404"/>
                    <a:pt x="7823" y="3386"/>
                    <a:pt x="7859" y="3350"/>
                  </a:cubicBezTo>
                  <a:cubicBezTo>
                    <a:pt x="7883" y="3327"/>
                    <a:pt x="8359" y="2993"/>
                    <a:pt x="8668" y="2374"/>
                  </a:cubicBezTo>
                  <a:cubicBezTo>
                    <a:pt x="9050" y="2874"/>
                    <a:pt x="9264" y="3350"/>
                    <a:pt x="9264" y="4089"/>
                  </a:cubicBezTo>
                  <a:cubicBezTo>
                    <a:pt x="9169" y="5470"/>
                    <a:pt x="8049" y="6637"/>
                    <a:pt x="6644" y="6637"/>
                  </a:cubicBezTo>
                  <a:cubicBezTo>
                    <a:pt x="6311" y="6637"/>
                    <a:pt x="6025" y="6565"/>
                    <a:pt x="5763" y="6446"/>
                  </a:cubicBezTo>
                  <a:lnTo>
                    <a:pt x="5811" y="6399"/>
                  </a:lnTo>
                  <a:cubicBezTo>
                    <a:pt x="5835" y="6351"/>
                    <a:pt x="5835" y="6351"/>
                    <a:pt x="5835" y="6327"/>
                  </a:cubicBezTo>
                  <a:lnTo>
                    <a:pt x="6859" y="5994"/>
                  </a:lnTo>
                  <a:cubicBezTo>
                    <a:pt x="7383" y="5827"/>
                    <a:pt x="7740" y="5327"/>
                    <a:pt x="7740" y="4756"/>
                  </a:cubicBezTo>
                  <a:cubicBezTo>
                    <a:pt x="7740" y="4017"/>
                    <a:pt x="7144" y="3422"/>
                    <a:pt x="6406" y="3422"/>
                  </a:cubicBezTo>
                  <a:cubicBezTo>
                    <a:pt x="5835" y="3422"/>
                    <a:pt x="5334" y="3779"/>
                    <a:pt x="5168" y="4303"/>
                  </a:cubicBezTo>
                  <a:lnTo>
                    <a:pt x="4834" y="5327"/>
                  </a:lnTo>
                  <a:cubicBezTo>
                    <a:pt x="4811" y="5327"/>
                    <a:pt x="4811" y="5351"/>
                    <a:pt x="4763" y="5351"/>
                  </a:cubicBezTo>
                  <a:lnTo>
                    <a:pt x="4572" y="5565"/>
                  </a:lnTo>
                  <a:cubicBezTo>
                    <a:pt x="4263" y="5137"/>
                    <a:pt x="4096" y="4613"/>
                    <a:pt x="4096" y="4065"/>
                  </a:cubicBezTo>
                  <a:cubicBezTo>
                    <a:pt x="4096" y="3589"/>
                    <a:pt x="4215" y="3303"/>
                    <a:pt x="4382" y="2969"/>
                  </a:cubicBezTo>
                  <a:cubicBezTo>
                    <a:pt x="4525" y="2636"/>
                    <a:pt x="4691" y="2303"/>
                    <a:pt x="4739" y="1755"/>
                  </a:cubicBezTo>
                  <a:cubicBezTo>
                    <a:pt x="5096" y="1993"/>
                    <a:pt x="5334" y="2255"/>
                    <a:pt x="5430" y="2493"/>
                  </a:cubicBezTo>
                  <a:cubicBezTo>
                    <a:pt x="5454" y="2588"/>
                    <a:pt x="5549" y="2612"/>
                    <a:pt x="5644" y="2636"/>
                  </a:cubicBezTo>
                  <a:cubicBezTo>
                    <a:pt x="5716" y="2636"/>
                    <a:pt x="5811" y="2612"/>
                    <a:pt x="5835" y="2517"/>
                  </a:cubicBezTo>
                  <a:cubicBezTo>
                    <a:pt x="5954" y="2279"/>
                    <a:pt x="6097" y="2112"/>
                    <a:pt x="6287" y="1945"/>
                  </a:cubicBezTo>
                  <a:cubicBezTo>
                    <a:pt x="6692" y="1588"/>
                    <a:pt x="6882" y="1183"/>
                    <a:pt x="6835" y="707"/>
                  </a:cubicBezTo>
                  <a:close/>
                  <a:moveTo>
                    <a:pt x="6451" y="1"/>
                  </a:moveTo>
                  <a:cubicBezTo>
                    <a:pt x="6403" y="1"/>
                    <a:pt x="6353" y="12"/>
                    <a:pt x="6311" y="40"/>
                  </a:cubicBezTo>
                  <a:cubicBezTo>
                    <a:pt x="6263" y="112"/>
                    <a:pt x="6239" y="207"/>
                    <a:pt x="6263" y="278"/>
                  </a:cubicBezTo>
                  <a:cubicBezTo>
                    <a:pt x="6501" y="850"/>
                    <a:pt x="6406" y="1231"/>
                    <a:pt x="6001" y="1588"/>
                  </a:cubicBezTo>
                  <a:cubicBezTo>
                    <a:pt x="5882" y="1707"/>
                    <a:pt x="5716" y="1826"/>
                    <a:pt x="5644" y="1993"/>
                  </a:cubicBezTo>
                  <a:cubicBezTo>
                    <a:pt x="5430" y="1707"/>
                    <a:pt x="5096" y="1445"/>
                    <a:pt x="4644" y="1183"/>
                  </a:cubicBezTo>
                  <a:cubicBezTo>
                    <a:pt x="4620" y="1171"/>
                    <a:pt x="4584" y="1166"/>
                    <a:pt x="4549" y="1166"/>
                  </a:cubicBezTo>
                  <a:cubicBezTo>
                    <a:pt x="4513" y="1166"/>
                    <a:pt x="4477" y="1171"/>
                    <a:pt x="4453" y="1183"/>
                  </a:cubicBezTo>
                  <a:cubicBezTo>
                    <a:pt x="4382" y="1207"/>
                    <a:pt x="4334" y="1302"/>
                    <a:pt x="4334" y="1350"/>
                  </a:cubicBezTo>
                  <a:cubicBezTo>
                    <a:pt x="4334" y="2041"/>
                    <a:pt x="4144" y="2422"/>
                    <a:pt x="4001" y="2779"/>
                  </a:cubicBezTo>
                  <a:cubicBezTo>
                    <a:pt x="3858" y="3136"/>
                    <a:pt x="3667" y="3493"/>
                    <a:pt x="3667" y="4089"/>
                  </a:cubicBezTo>
                  <a:cubicBezTo>
                    <a:pt x="3667" y="4756"/>
                    <a:pt x="3882" y="5375"/>
                    <a:pt x="4263" y="5875"/>
                  </a:cubicBezTo>
                  <a:lnTo>
                    <a:pt x="2977" y="7161"/>
                  </a:lnTo>
                  <a:cubicBezTo>
                    <a:pt x="2905" y="7256"/>
                    <a:pt x="2905" y="7399"/>
                    <a:pt x="2977" y="7470"/>
                  </a:cubicBezTo>
                  <a:cubicBezTo>
                    <a:pt x="3024" y="7506"/>
                    <a:pt x="3084" y="7524"/>
                    <a:pt x="3141" y="7524"/>
                  </a:cubicBezTo>
                  <a:cubicBezTo>
                    <a:pt x="3197" y="7524"/>
                    <a:pt x="3251" y="7506"/>
                    <a:pt x="3286" y="7470"/>
                  </a:cubicBezTo>
                  <a:lnTo>
                    <a:pt x="4930" y="5827"/>
                  </a:lnTo>
                  <a:lnTo>
                    <a:pt x="5334" y="6232"/>
                  </a:lnTo>
                  <a:lnTo>
                    <a:pt x="929" y="10638"/>
                  </a:lnTo>
                  <a:lnTo>
                    <a:pt x="524" y="10233"/>
                  </a:lnTo>
                  <a:lnTo>
                    <a:pt x="1905" y="8828"/>
                  </a:lnTo>
                  <a:cubicBezTo>
                    <a:pt x="2000" y="8733"/>
                    <a:pt x="2000" y="8590"/>
                    <a:pt x="1905" y="8542"/>
                  </a:cubicBezTo>
                  <a:cubicBezTo>
                    <a:pt x="1869" y="8494"/>
                    <a:pt x="1810" y="8471"/>
                    <a:pt x="1753" y="8471"/>
                  </a:cubicBezTo>
                  <a:cubicBezTo>
                    <a:pt x="1697" y="8471"/>
                    <a:pt x="1643" y="8494"/>
                    <a:pt x="1619" y="8542"/>
                  </a:cubicBezTo>
                  <a:lnTo>
                    <a:pt x="71" y="10090"/>
                  </a:lnTo>
                  <a:cubicBezTo>
                    <a:pt x="48" y="10114"/>
                    <a:pt x="0" y="10161"/>
                    <a:pt x="0" y="10233"/>
                  </a:cubicBezTo>
                  <a:cubicBezTo>
                    <a:pt x="0" y="10280"/>
                    <a:pt x="48" y="10352"/>
                    <a:pt x="71" y="10376"/>
                  </a:cubicBezTo>
                  <a:lnTo>
                    <a:pt x="810" y="11114"/>
                  </a:lnTo>
                  <a:cubicBezTo>
                    <a:pt x="834" y="11162"/>
                    <a:pt x="905" y="11185"/>
                    <a:pt x="953" y="11185"/>
                  </a:cubicBezTo>
                  <a:cubicBezTo>
                    <a:pt x="1024" y="11185"/>
                    <a:pt x="1072" y="11162"/>
                    <a:pt x="1119" y="11114"/>
                  </a:cubicBezTo>
                  <a:lnTo>
                    <a:pt x="5430" y="6804"/>
                  </a:lnTo>
                  <a:cubicBezTo>
                    <a:pt x="5811" y="6994"/>
                    <a:pt x="6239" y="7066"/>
                    <a:pt x="6668" y="7066"/>
                  </a:cubicBezTo>
                  <a:cubicBezTo>
                    <a:pt x="8311" y="7066"/>
                    <a:pt x="9693" y="5732"/>
                    <a:pt x="9693" y="4065"/>
                  </a:cubicBezTo>
                  <a:cubicBezTo>
                    <a:pt x="9621" y="2946"/>
                    <a:pt x="9216" y="2350"/>
                    <a:pt x="8668" y="1755"/>
                  </a:cubicBezTo>
                  <a:cubicBezTo>
                    <a:pt x="8633" y="1701"/>
                    <a:pt x="8570" y="1675"/>
                    <a:pt x="8511" y="1675"/>
                  </a:cubicBezTo>
                  <a:cubicBezTo>
                    <a:pt x="8491" y="1675"/>
                    <a:pt x="8472" y="1678"/>
                    <a:pt x="8454" y="1683"/>
                  </a:cubicBezTo>
                  <a:cubicBezTo>
                    <a:pt x="8383" y="1707"/>
                    <a:pt x="8311" y="1779"/>
                    <a:pt x="8311" y="1874"/>
                  </a:cubicBezTo>
                  <a:cubicBezTo>
                    <a:pt x="8264" y="2136"/>
                    <a:pt x="8168" y="2350"/>
                    <a:pt x="8049" y="2517"/>
                  </a:cubicBezTo>
                  <a:lnTo>
                    <a:pt x="8049" y="2017"/>
                  </a:lnTo>
                  <a:cubicBezTo>
                    <a:pt x="7978" y="1398"/>
                    <a:pt x="7668" y="517"/>
                    <a:pt x="6549" y="16"/>
                  </a:cubicBezTo>
                  <a:cubicBezTo>
                    <a:pt x="6519" y="7"/>
                    <a:pt x="6486" y="1"/>
                    <a:pt x="6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40"/>
            <p:cNvSpPr/>
            <p:nvPr/>
          </p:nvSpPr>
          <p:spPr>
            <a:xfrm>
              <a:off x="4127244" y="4310922"/>
              <a:ext cx="13431" cy="14225"/>
            </a:xfrm>
            <a:custGeom>
              <a:avLst/>
              <a:gdLst/>
              <a:ahLst/>
              <a:cxnLst/>
              <a:rect l="l" t="t" r="r" b="b"/>
              <a:pathLst>
                <a:path w="406" h="430" extrusionOk="0">
                  <a:moveTo>
                    <a:pt x="215" y="1"/>
                  </a:moveTo>
                  <a:cubicBezTo>
                    <a:pt x="144" y="1"/>
                    <a:pt x="96" y="49"/>
                    <a:pt x="48" y="72"/>
                  </a:cubicBezTo>
                  <a:cubicBezTo>
                    <a:pt x="25" y="96"/>
                    <a:pt x="1" y="168"/>
                    <a:pt x="1" y="215"/>
                  </a:cubicBezTo>
                  <a:cubicBezTo>
                    <a:pt x="1" y="287"/>
                    <a:pt x="25" y="311"/>
                    <a:pt x="48" y="358"/>
                  </a:cubicBezTo>
                  <a:cubicBezTo>
                    <a:pt x="96" y="406"/>
                    <a:pt x="144" y="430"/>
                    <a:pt x="215" y="430"/>
                  </a:cubicBezTo>
                  <a:cubicBezTo>
                    <a:pt x="263" y="430"/>
                    <a:pt x="334" y="382"/>
                    <a:pt x="358" y="358"/>
                  </a:cubicBezTo>
                  <a:cubicBezTo>
                    <a:pt x="382" y="334"/>
                    <a:pt x="406" y="287"/>
                    <a:pt x="406" y="215"/>
                  </a:cubicBezTo>
                  <a:cubicBezTo>
                    <a:pt x="406" y="168"/>
                    <a:pt x="382" y="96"/>
                    <a:pt x="358" y="72"/>
                  </a:cubicBezTo>
                  <a:cubicBezTo>
                    <a:pt x="334" y="25"/>
                    <a:pt x="263"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4" name="Google Shape;3534;p40"/>
          <p:cNvGrpSpPr/>
          <p:nvPr/>
        </p:nvGrpSpPr>
        <p:grpSpPr>
          <a:xfrm>
            <a:off x="2357427" y="1808928"/>
            <a:ext cx="650747" cy="640080"/>
            <a:chOff x="4712598" y="3396111"/>
            <a:chExt cx="383695" cy="375392"/>
          </a:xfrm>
        </p:grpSpPr>
        <p:sp>
          <p:nvSpPr>
            <p:cNvPr id="3535" name="Google Shape;3535;p40"/>
            <p:cNvSpPr/>
            <p:nvPr/>
          </p:nvSpPr>
          <p:spPr>
            <a:xfrm>
              <a:off x="4718916" y="3401542"/>
              <a:ext cx="372646" cy="298995"/>
            </a:xfrm>
            <a:custGeom>
              <a:avLst/>
              <a:gdLst/>
              <a:ahLst/>
              <a:cxnLst/>
              <a:rect l="l" t="t" r="r" b="b"/>
              <a:pathLst>
                <a:path w="11265" h="9029" extrusionOk="0">
                  <a:moveTo>
                    <a:pt x="4169" y="1"/>
                  </a:moveTo>
                  <a:cubicBezTo>
                    <a:pt x="4134" y="1"/>
                    <a:pt x="4100" y="9"/>
                    <a:pt x="4073" y="27"/>
                  </a:cubicBezTo>
                  <a:cubicBezTo>
                    <a:pt x="4049" y="51"/>
                    <a:pt x="4025" y="98"/>
                    <a:pt x="4025" y="146"/>
                  </a:cubicBezTo>
                  <a:cubicBezTo>
                    <a:pt x="3954" y="527"/>
                    <a:pt x="3787" y="932"/>
                    <a:pt x="3477" y="1194"/>
                  </a:cubicBezTo>
                  <a:cubicBezTo>
                    <a:pt x="3191" y="1456"/>
                    <a:pt x="2787" y="1599"/>
                    <a:pt x="2382" y="1646"/>
                  </a:cubicBezTo>
                  <a:cubicBezTo>
                    <a:pt x="2263" y="1646"/>
                    <a:pt x="2144" y="1646"/>
                    <a:pt x="2025" y="1599"/>
                  </a:cubicBezTo>
                  <a:cubicBezTo>
                    <a:pt x="1906" y="1575"/>
                    <a:pt x="1786" y="1551"/>
                    <a:pt x="1691" y="1480"/>
                  </a:cubicBezTo>
                  <a:cubicBezTo>
                    <a:pt x="1674" y="1474"/>
                    <a:pt x="1656" y="1471"/>
                    <a:pt x="1638" y="1471"/>
                  </a:cubicBezTo>
                  <a:cubicBezTo>
                    <a:pt x="1577" y="1471"/>
                    <a:pt x="1513" y="1502"/>
                    <a:pt x="1477" y="1575"/>
                  </a:cubicBezTo>
                  <a:cubicBezTo>
                    <a:pt x="1453" y="1599"/>
                    <a:pt x="1453" y="1670"/>
                    <a:pt x="1477" y="1694"/>
                  </a:cubicBezTo>
                  <a:cubicBezTo>
                    <a:pt x="1548" y="1789"/>
                    <a:pt x="1572" y="1908"/>
                    <a:pt x="1596" y="2027"/>
                  </a:cubicBezTo>
                  <a:cubicBezTo>
                    <a:pt x="1620" y="2146"/>
                    <a:pt x="1620" y="2265"/>
                    <a:pt x="1620" y="2384"/>
                  </a:cubicBezTo>
                  <a:cubicBezTo>
                    <a:pt x="1620" y="2789"/>
                    <a:pt x="1477" y="3194"/>
                    <a:pt x="1215" y="3480"/>
                  </a:cubicBezTo>
                  <a:cubicBezTo>
                    <a:pt x="953" y="3790"/>
                    <a:pt x="596" y="3980"/>
                    <a:pt x="167" y="4028"/>
                  </a:cubicBezTo>
                  <a:cubicBezTo>
                    <a:pt x="96" y="4028"/>
                    <a:pt x="24" y="4099"/>
                    <a:pt x="24" y="4194"/>
                  </a:cubicBezTo>
                  <a:cubicBezTo>
                    <a:pt x="24" y="4266"/>
                    <a:pt x="48" y="4290"/>
                    <a:pt x="96" y="4313"/>
                  </a:cubicBezTo>
                  <a:cubicBezTo>
                    <a:pt x="286" y="4456"/>
                    <a:pt x="477" y="4647"/>
                    <a:pt x="596" y="4885"/>
                  </a:cubicBezTo>
                  <a:cubicBezTo>
                    <a:pt x="715" y="5099"/>
                    <a:pt x="762" y="5361"/>
                    <a:pt x="762" y="5623"/>
                  </a:cubicBezTo>
                  <a:cubicBezTo>
                    <a:pt x="762" y="5885"/>
                    <a:pt x="715" y="6171"/>
                    <a:pt x="596" y="6361"/>
                  </a:cubicBezTo>
                  <a:cubicBezTo>
                    <a:pt x="477" y="6600"/>
                    <a:pt x="286" y="6814"/>
                    <a:pt x="96" y="6957"/>
                  </a:cubicBezTo>
                  <a:cubicBezTo>
                    <a:pt x="24" y="7028"/>
                    <a:pt x="0" y="7147"/>
                    <a:pt x="48" y="7195"/>
                  </a:cubicBezTo>
                  <a:cubicBezTo>
                    <a:pt x="72" y="7243"/>
                    <a:pt x="119" y="7266"/>
                    <a:pt x="167" y="7266"/>
                  </a:cubicBezTo>
                  <a:cubicBezTo>
                    <a:pt x="548" y="7314"/>
                    <a:pt x="953" y="7505"/>
                    <a:pt x="1215" y="7790"/>
                  </a:cubicBezTo>
                  <a:cubicBezTo>
                    <a:pt x="1453" y="8076"/>
                    <a:pt x="1620" y="8457"/>
                    <a:pt x="1620" y="8862"/>
                  </a:cubicBezTo>
                  <a:cubicBezTo>
                    <a:pt x="1667" y="8957"/>
                    <a:pt x="1715" y="9029"/>
                    <a:pt x="1810" y="9029"/>
                  </a:cubicBezTo>
                  <a:lnTo>
                    <a:pt x="9455" y="9029"/>
                  </a:lnTo>
                  <a:cubicBezTo>
                    <a:pt x="9574" y="9029"/>
                    <a:pt x="9645" y="8933"/>
                    <a:pt x="9645" y="8838"/>
                  </a:cubicBezTo>
                  <a:cubicBezTo>
                    <a:pt x="9645" y="8457"/>
                    <a:pt x="9788" y="8076"/>
                    <a:pt x="10050" y="7767"/>
                  </a:cubicBezTo>
                  <a:cubicBezTo>
                    <a:pt x="10312" y="7481"/>
                    <a:pt x="10669" y="7266"/>
                    <a:pt x="11098" y="7243"/>
                  </a:cubicBezTo>
                  <a:cubicBezTo>
                    <a:pt x="11193" y="7243"/>
                    <a:pt x="11241" y="7147"/>
                    <a:pt x="11241" y="7052"/>
                  </a:cubicBezTo>
                  <a:cubicBezTo>
                    <a:pt x="11241" y="7004"/>
                    <a:pt x="11217" y="6957"/>
                    <a:pt x="11193" y="6933"/>
                  </a:cubicBezTo>
                  <a:cubicBezTo>
                    <a:pt x="10979" y="6790"/>
                    <a:pt x="10788" y="6600"/>
                    <a:pt x="10669" y="6361"/>
                  </a:cubicBezTo>
                  <a:cubicBezTo>
                    <a:pt x="10550" y="6171"/>
                    <a:pt x="10503" y="5885"/>
                    <a:pt x="10503" y="5623"/>
                  </a:cubicBezTo>
                  <a:cubicBezTo>
                    <a:pt x="10503" y="5361"/>
                    <a:pt x="10550" y="5099"/>
                    <a:pt x="10669" y="4885"/>
                  </a:cubicBezTo>
                  <a:cubicBezTo>
                    <a:pt x="10788" y="4647"/>
                    <a:pt x="10979" y="4433"/>
                    <a:pt x="11193" y="4290"/>
                  </a:cubicBezTo>
                  <a:cubicBezTo>
                    <a:pt x="11241" y="4218"/>
                    <a:pt x="11265" y="4099"/>
                    <a:pt x="11217" y="4051"/>
                  </a:cubicBezTo>
                  <a:cubicBezTo>
                    <a:pt x="11193" y="4028"/>
                    <a:pt x="11146" y="3980"/>
                    <a:pt x="11098" y="3980"/>
                  </a:cubicBezTo>
                  <a:cubicBezTo>
                    <a:pt x="10717" y="3932"/>
                    <a:pt x="10312" y="3742"/>
                    <a:pt x="10050" y="3456"/>
                  </a:cubicBezTo>
                  <a:cubicBezTo>
                    <a:pt x="9788" y="3147"/>
                    <a:pt x="9645" y="2765"/>
                    <a:pt x="9645" y="2361"/>
                  </a:cubicBezTo>
                  <a:cubicBezTo>
                    <a:pt x="9645" y="2242"/>
                    <a:pt x="9645" y="2123"/>
                    <a:pt x="9669" y="2003"/>
                  </a:cubicBezTo>
                  <a:cubicBezTo>
                    <a:pt x="9693" y="1884"/>
                    <a:pt x="9717" y="1765"/>
                    <a:pt x="9788" y="1670"/>
                  </a:cubicBezTo>
                  <a:cubicBezTo>
                    <a:pt x="9812" y="1599"/>
                    <a:pt x="9788" y="1480"/>
                    <a:pt x="9693" y="1456"/>
                  </a:cubicBezTo>
                  <a:cubicBezTo>
                    <a:pt x="9681" y="1444"/>
                    <a:pt x="9663" y="1438"/>
                    <a:pt x="9642" y="1438"/>
                  </a:cubicBezTo>
                  <a:cubicBezTo>
                    <a:pt x="9621" y="1438"/>
                    <a:pt x="9598" y="1444"/>
                    <a:pt x="9574" y="1456"/>
                  </a:cubicBezTo>
                  <a:cubicBezTo>
                    <a:pt x="9479" y="1527"/>
                    <a:pt x="9359" y="1551"/>
                    <a:pt x="9264" y="1575"/>
                  </a:cubicBezTo>
                  <a:cubicBezTo>
                    <a:pt x="9121" y="1599"/>
                    <a:pt x="9002" y="1599"/>
                    <a:pt x="8883" y="1599"/>
                  </a:cubicBezTo>
                  <a:cubicBezTo>
                    <a:pt x="8478" y="1599"/>
                    <a:pt x="8097" y="1456"/>
                    <a:pt x="7788" y="1194"/>
                  </a:cubicBezTo>
                  <a:cubicBezTo>
                    <a:pt x="7502" y="932"/>
                    <a:pt x="7288" y="575"/>
                    <a:pt x="7264" y="146"/>
                  </a:cubicBezTo>
                  <a:cubicBezTo>
                    <a:pt x="7264" y="51"/>
                    <a:pt x="7169" y="3"/>
                    <a:pt x="7073" y="3"/>
                  </a:cubicBezTo>
                  <a:cubicBezTo>
                    <a:pt x="7026" y="3"/>
                    <a:pt x="6978" y="27"/>
                    <a:pt x="6954" y="51"/>
                  </a:cubicBezTo>
                  <a:cubicBezTo>
                    <a:pt x="6811" y="265"/>
                    <a:pt x="6621" y="456"/>
                    <a:pt x="6383" y="575"/>
                  </a:cubicBezTo>
                  <a:cubicBezTo>
                    <a:pt x="6192" y="694"/>
                    <a:pt x="5930" y="741"/>
                    <a:pt x="5644" y="741"/>
                  </a:cubicBezTo>
                  <a:cubicBezTo>
                    <a:pt x="5382" y="741"/>
                    <a:pt x="5120" y="694"/>
                    <a:pt x="4906" y="575"/>
                  </a:cubicBezTo>
                  <a:cubicBezTo>
                    <a:pt x="4668" y="456"/>
                    <a:pt x="4454" y="265"/>
                    <a:pt x="4311" y="51"/>
                  </a:cubicBezTo>
                  <a:cubicBezTo>
                    <a:pt x="4281" y="21"/>
                    <a:pt x="4225" y="1"/>
                    <a:pt x="4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40"/>
            <p:cNvSpPr/>
            <p:nvPr/>
          </p:nvSpPr>
          <p:spPr>
            <a:xfrm>
              <a:off x="4942636" y="3401641"/>
              <a:ext cx="148926" cy="298896"/>
            </a:xfrm>
            <a:custGeom>
              <a:avLst/>
              <a:gdLst/>
              <a:ahLst/>
              <a:cxnLst/>
              <a:rect l="l" t="t" r="r" b="b"/>
              <a:pathLst>
                <a:path w="4502" h="9026" extrusionOk="0">
                  <a:moveTo>
                    <a:pt x="2787" y="3906"/>
                  </a:moveTo>
                  <a:cubicBezTo>
                    <a:pt x="2882" y="4025"/>
                    <a:pt x="3049" y="4168"/>
                    <a:pt x="3168" y="4215"/>
                  </a:cubicBezTo>
                  <a:cubicBezTo>
                    <a:pt x="3382" y="4334"/>
                    <a:pt x="3430" y="4382"/>
                    <a:pt x="3311" y="4620"/>
                  </a:cubicBezTo>
                  <a:cubicBezTo>
                    <a:pt x="3168" y="4906"/>
                    <a:pt x="3097" y="5263"/>
                    <a:pt x="3097" y="5620"/>
                  </a:cubicBezTo>
                  <a:cubicBezTo>
                    <a:pt x="3097" y="5930"/>
                    <a:pt x="3144" y="6287"/>
                    <a:pt x="3263" y="6549"/>
                  </a:cubicBezTo>
                  <a:cubicBezTo>
                    <a:pt x="3359" y="6763"/>
                    <a:pt x="3478" y="6811"/>
                    <a:pt x="3239" y="6954"/>
                  </a:cubicBezTo>
                  <a:cubicBezTo>
                    <a:pt x="3049" y="7073"/>
                    <a:pt x="2930" y="7168"/>
                    <a:pt x="2811" y="7311"/>
                  </a:cubicBezTo>
                  <a:cubicBezTo>
                    <a:pt x="2549" y="7621"/>
                    <a:pt x="2215" y="8359"/>
                    <a:pt x="2263" y="9026"/>
                  </a:cubicBezTo>
                  <a:lnTo>
                    <a:pt x="2692" y="9026"/>
                  </a:lnTo>
                  <a:cubicBezTo>
                    <a:pt x="2787" y="9026"/>
                    <a:pt x="2882" y="8954"/>
                    <a:pt x="2882" y="8835"/>
                  </a:cubicBezTo>
                  <a:cubicBezTo>
                    <a:pt x="2882" y="8454"/>
                    <a:pt x="3025" y="8025"/>
                    <a:pt x="3287" y="7764"/>
                  </a:cubicBezTo>
                  <a:cubicBezTo>
                    <a:pt x="3573" y="7454"/>
                    <a:pt x="3930" y="7287"/>
                    <a:pt x="4335" y="7216"/>
                  </a:cubicBezTo>
                  <a:cubicBezTo>
                    <a:pt x="4430" y="7216"/>
                    <a:pt x="4478" y="7144"/>
                    <a:pt x="4478" y="7049"/>
                  </a:cubicBezTo>
                  <a:cubicBezTo>
                    <a:pt x="4478" y="6978"/>
                    <a:pt x="4454" y="6954"/>
                    <a:pt x="4430" y="6930"/>
                  </a:cubicBezTo>
                  <a:cubicBezTo>
                    <a:pt x="4216" y="6787"/>
                    <a:pt x="4049" y="6573"/>
                    <a:pt x="3906" y="6358"/>
                  </a:cubicBezTo>
                  <a:cubicBezTo>
                    <a:pt x="3787" y="6168"/>
                    <a:pt x="3740" y="5882"/>
                    <a:pt x="3740" y="5620"/>
                  </a:cubicBezTo>
                  <a:cubicBezTo>
                    <a:pt x="3740" y="5358"/>
                    <a:pt x="3787" y="5072"/>
                    <a:pt x="3906" y="4882"/>
                  </a:cubicBezTo>
                  <a:cubicBezTo>
                    <a:pt x="4025" y="4644"/>
                    <a:pt x="4216" y="4453"/>
                    <a:pt x="4430" y="4287"/>
                  </a:cubicBezTo>
                  <a:cubicBezTo>
                    <a:pt x="4478" y="4215"/>
                    <a:pt x="4502" y="4144"/>
                    <a:pt x="4454" y="4048"/>
                  </a:cubicBezTo>
                  <a:cubicBezTo>
                    <a:pt x="4430" y="4001"/>
                    <a:pt x="4383" y="3977"/>
                    <a:pt x="4335" y="3977"/>
                  </a:cubicBezTo>
                  <a:cubicBezTo>
                    <a:pt x="3930" y="3953"/>
                    <a:pt x="3573" y="3739"/>
                    <a:pt x="3287" y="3453"/>
                  </a:cubicBezTo>
                  <a:cubicBezTo>
                    <a:pt x="3025" y="3144"/>
                    <a:pt x="2882" y="2762"/>
                    <a:pt x="2882" y="2358"/>
                  </a:cubicBezTo>
                  <a:cubicBezTo>
                    <a:pt x="2882" y="2239"/>
                    <a:pt x="2882" y="2096"/>
                    <a:pt x="2906" y="2000"/>
                  </a:cubicBezTo>
                  <a:cubicBezTo>
                    <a:pt x="2930" y="1881"/>
                    <a:pt x="2977" y="1762"/>
                    <a:pt x="3025" y="1667"/>
                  </a:cubicBezTo>
                  <a:cubicBezTo>
                    <a:pt x="3049" y="1572"/>
                    <a:pt x="3025" y="1477"/>
                    <a:pt x="2930" y="1453"/>
                  </a:cubicBezTo>
                  <a:cubicBezTo>
                    <a:pt x="2906" y="1429"/>
                    <a:pt x="2858" y="1429"/>
                    <a:pt x="2811" y="1453"/>
                  </a:cubicBezTo>
                  <a:cubicBezTo>
                    <a:pt x="2739" y="1500"/>
                    <a:pt x="2620" y="1548"/>
                    <a:pt x="2501" y="1572"/>
                  </a:cubicBezTo>
                  <a:cubicBezTo>
                    <a:pt x="2382" y="1596"/>
                    <a:pt x="2263" y="1596"/>
                    <a:pt x="2144" y="1596"/>
                  </a:cubicBezTo>
                  <a:cubicBezTo>
                    <a:pt x="1715" y="1596"/>
                    <a:pt x="1334" y="1453"/>
                    <a:pt x="1025" y="1191"/>
                  </a:cubicBezTo>
                  <a:cubicBezTo>
                    <a:pt x="739" y="929"/>
                    <a:pt x="548" y="572"/>
                    <a:pt x="501" y="143"/>
                  </a:cubicBezTo>
                  <a:cubicBezTo>
                    <a:pt x="501" y="48"/>
                    <a:pt x="406" y="0"/>
                    <a:pt x="310" y="0"/>
                  </a:cubicBezTo>
                  <a:cubicBezTo>
                    <a:pt x="263" y="0"/>
                    <a:pt x="239" y="24"/>
                    <a:pt x="191" y="48"/>
                  </a:cubicBezTo>
                  <a:cubicBezTo>
                    <a:pt x="167" y="119"/>
                    <a:pt x="144" y="143"/>
                    <a:pt x="72" y="167"/>
                  </a:cubicBezTo>
                  <a:cubicBezTo>
                    <a:pt x="1" y="1000"/>
                    <a:pt x="406" y="1477"/>
                    <a:pt x="596" y="1667"/>
                  </a:cubicBezTo>
                  <a:cubicBezTo>
                    <a:pt x="953" y="2000"/>
                    <a:pt x="1430" y="2191"/>
                    <a:pt x="1906" y="2262"/>
                  </a:cubicBezTo>
                  <a:lnTo>
                    <a:pt x="2073" y="2262"/>
                  </a:lnTo>
                  <a:cubicBezTo>
                    <a:pt x="2215" y="2262"/>
                    <a:pt x="2215" y="2358"/>
                    <a:pt x="2215" y="2453"/>
                  </a:cubicBezTo>
                  <a:cubicBezTo>
                    <a:pt x="2215" y="3001"/>
                    <a:pt x="2454" y="3501"/>
                    <a:pt x="2787" y="3906"/>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40"/>
            <p:cNvSpPr/>
            <p:nvPr/>
          </p:nvSpPr>
          <p:spPr>
            <a:xfrm>
              <a:off x="4791395" y="3477342"/>
              <a:ext cx="226896" cy="224785"/>
            </a:xfrm>
            <a:custGeom>
              <a:avLst/>
              <a:gdLst/>
              <a:ahLst/>
              <a:cxnLst/>
              <a:rect l="l" t="t" r="r" b="b"/>
              <a:pathLst>
                <a:path w="6859" h="6788" extrusionOk="0">
                  <a:moveTo>
                    <a:pt x="2334" y="0"/>
                  </a:moveTo>
                  <a:lnTo>
                    <a:pt x="4573" y="0"/>
                  </a:lnTo>
                  <a:cubicBezTo>
                    <a:pt x="5454" y="0"/>
                    <a:pt x="6049" y="738"/>
                    <a:pt x="6168" y="1596"/>
                  </a:cubicBezTo>
                  <a:lnTo>
                    <a:pt x="6859" y="6668"/>
                  </a:lnTo>
                  <a:lnTo>
                    <a:pt x="3430" y="6787"/>
                  </a:lnTo>
                  <a:lnTo>
                    <a:pt x="0" y="6668"/>
                  </a:lnTo>
                  <a:lnTo>
                    <a:pt x="691" y="1596"/>
                  </a:lnTo>
                  <a:cubicBezTo>
                    <a:pt x="810" y="738"/>
                    <a:pt x="1429" y="0"/>
                    <a:pt x="2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40"/>
            <p:cNvSpPr/>
            <p:nvPr/>
          </p:nvSpPr>
          <p:spPr>
            <a:xfrm>
              <a:off x="4883556" y="3478137"/>
              <a:ext cx="21304" cy="220844"/>
            </a:xfrm>
            <a:custGeom>
              <a:avLst/>
              <a:gdLst/>
              <a:ahLst/>
              <a:cxnLst/>
              <a:rect l="l" t="t" r="r" b="b"/>
              <a:pathLst>
                <a:path w="644" h="6669" extrusionOk="0">
                  <a:moveTo>
                    <a:pt x="1" y="0"/>
                  </a:moveTo>
                  <a:lnTo>
                    <a:pt x="644" y="0"/>
                  </a:lnTo>
                  <a:lnTo>
                    <a:pt x="644" y="6668"/>
                  </a:lnTo>
                  <a:lnTo>
                    <a:pt x="1" y="666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40"/>
            <p:cNvSpPr/>
            <p:nvPr/>
          </p:nvSpPr>
          <p:spPr>
            <a:xfrm>
              <a:off x="4758315" y="3698947"/>
              <a:ext cx="293089" cy="67058"/>
            </a:xfrm>
            <a:custGeom>
              <a:avLst/>
              <a:gdLst/>
              <a:ahLst/>
              <a:cxnLst/>
              <a:rect l="l" t="t" r="r" b="b"/>
              <a:pathLst>
                <a:path w="8860" h="2025" extrusionOk="0">
                  <a:moveTo>
                    <a:pt x="643" y="0"/>
                  </a:moveTo>
                  <a:lnTo>
                    <a:pt x="8168" y="0"/>
                  </a:lnTo>
                  <a:cubicBezTo>
                    <a:pt x="8573" y="0"/>
                    <a:pt x="8859" y="310"/>
                    <a:pt x="8859" y="691"/>
                  </a:cubicBezTo>
                  <a:lnTo>
                    <a:pt x="8859" y="1905"/>
                  </a:lnTo>
                  <a:cubicBezTo>
                    <a:pt x="8859" y="1977"/>
                    <a:pt x="8811" y="2024"/>
                    <a:pt x="8740" y="2024"/>
                  </a:cubicBezTo>
                  <a:lnTo>
                    <a:pt x="119" y="2024"/>
                  </a:lnTo>
                  <a:cubicBezTo>
                    <a:pt x="48" y="2024"/>
                    <a:pt x="0" y="1977"/>
                    <a:pt x="0" y="1905"/>
                  </a:cubicBezTo>
                  <a:lnTo>
                    <a:pt x="0" y="691"/>
                  </a:lnTo>
                  <a:cubicBezTo>
                    <a:pt x="0" y="310"/>
                    <a:pt x="286" y="0"/>
                    <a:pt x="64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40"/>
            <p:cNvSpPr/>
            <p:nvPr/>
          </p:nvSpPr>
          <p:spPr>
            <a:xfrm>
              <a:off x="5008036" y="3698947"/>
              <a:ext cx="44923" cy="67058"/>
            </a:xfrm>
            <a:custGeom>
              <a:avLst/>
              <a:gdLst/>
              <a:ahLst/>
              <a:cxnLst/>
              <a:rect l="l" t="t" r="r" b="b"/>
              <a:pathLst>
                <a:path w="1358" h="2025" extrusionOk="0">
                  <a:moveTo>
                    <a:pt x="0" y="0"/>
                  </a:moveTo>
                  <a:lnTo>
                    <a:pt x="667" y="0"/>
                  </a:lnTo>
                  <a:cubicBezTo>
                    <a:pt x="1048" y="0"/>
                    <a:pt x="1358" y="310"/>
                    <a:pt x="1358" y="691"/>
                  </a:cubicBezTo>
                  <a:lnTo>
                    <a:pt x="1358" y="1905"/>
                  </a:lnTo>
                  <a:cubicBezTo>
                    <a:pt x="1358" y="1977"/>
                    <a:pt x="1286" y="2024"/>
                    <a:pt x="1239" y="2024"/>
                  </a:cubicBezTo>
                  <a:lnTo>
                    <a:pt x="572" y="2024"/>
                  </a:lnTo>
                  <a:cubicBezTo>
                    <a:pt x="643" y="2024"/>
                    <a:pt x="691" y="1977"/>
                    <a:pt x="691" y="1905"/>
                  </a:cubicBezTo>
                  <a:lnTo>
                    <a:pt x="691" y="691"/>
                  </a:lnTo>
                  <a:cubicBezTo>
                    <a:pt x="691" y="310"/>
                    <a:pt x="357" y="0"/>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40"/>
            <p:cNvSpPr/>
            <p:nvPr/>
          </p:nvSpPr>
          <p:spPr>
            <a:xfrm>
              <a:off x="4904826" y="3478137"/>
              <a:ext cx="113464" cy="220844"/>
            </a:xfrm>
            <a:custGeom>
              <a:avLst/>
              <a:gdLst/>
              <a:ahLst/>
              <a:cxnLst/>
              <a:rect l="l" t="t" r="r" b="b"/>
              <a:pathLst>
                <a:path w="3430" h="6669" extrusionOk="0">
                  <a:moveTo>
                    <a:pt x="2715" y="1619"/>
                  </a:moveTo>
                  <a:cubicBezTo>
                    <a:pt x="2596" y="714"/>
                    <a:pt x="2001" y="0"/>
                    <a:pt x="1096" y="0"/>
                  </a:cubicBezTo>
                  <a:lnTo>
                    <a:pt x="1" y="0"/>
                  </a:lnTo>
                  <a:lnTo>
                    <a:pt x="1" y="6668"/>
                  </a:lnTo>
                  <a:lnTo>
                    <a:pt x="3430" y="666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40"/>
            <p:cNvSpPr/>
            <p:nvPr/>
          </p:nvSpPr>
          <p:spPr>
            <a:xfrm>
              <a:off x="4920572" y="3478137"/>
              <a:ext cx="97718" cy="220049"/>
            </a:xfrm>
            <a:custGeom>
              <a:avLst/>
              <a:gdLst/>
              <a:ahLst/>
              <a:cxnLst/>
              <a:rect l="l" t="t" r="r" b="b"/>
              <a:pathLst>
                <a:path w="2954" h="6645" extrusionOk="0">
                  <a:moveTo>
                    <a:pt x="2263" y="1619"/>
                  </a:moveTo>
                  <a:cubicBezTo>
                    <a:pt x="2144" y="714"/>
                    <a:pt x="1549" y="0"/>
                    <a:pt x="668" y="0"/>
                  </a:cubicBezTo>
                  <a:lnTo>
                    <a:pt x="1" y="0"/>
                  </a:lnTo>
                  <a:cubicBezTo>
                    <a:pt x="882" y="0"/>
                    <a:pt x="1477" y="762"/>
                    <a:pt x="1596" y="1619"/>
                  </a:cubicBezTo>
                  <a:lnTo>
                    <a:pt x="2287" y="6644"/>
                  </a:lnTo>
                  <a:lnTo>
                    <a:pt x="2954" y="664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40"/>
            <p:cNvSpPr/>
            <p:nvPr/>
          </p:nvSpPr>
          <p:spPr>
            <a:xfrm>
              <a:off x="4844157" y="3527809"/>
              <a:ext cx="122164" cy="122261"/>
            </a:xfrm>
            <a:custGeom>
              <a:avLst/>
              <a:gdLst/>
              <a:ahLst/>
              <a:cxnLst/>
              <a:rect l="l" t="t" r="r" b="b"/>
              <a:pathLst>
                <a:path w="3693" h="3692" extrusionOk="0">
                  <a:moveTo>
                    <a:pt x="1835" y="3692"/>
                  </a:moveTo>
                  <a:cubicBezTo>
                    <a:pt x="2859" y="3692"/>
                    <a:pt x="3692" y="2858"/>
                    <a:pt x="3692" y="1834"/>
                  </a:cubicBezTo>
                  <a:cubicBezTo>
                    <a:pt x="3692" y="834"/>
                    <a:pt x="2859" y="0"/>
                    <a:pt x="1835" y="0"/>
                  </a:cubicBezTo>
                  <a:cubicBezTo>
                    <a:pt x="834" y="0"/>
                    <a:pt x="1" y="834"/>
                    <a:pt x="1" y="1834"/>
                  </a:cubicBezTo>
                  <a:cubicBezTo>
                    <a:pt x="1" y="2858"/>
                    <a:pt x="834" y="3692"/>
                    <a:pt x="1835" y="3692"/>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40"/>
            <p:cNvSpPr/>
            <p:nvPr/>
          </p:nvSpPr>
          <p:spPr>
            <a:xfrm>
              <a:off x="4896953" y="3527014"/>
              <a:ext cx="71717" cy="121466"/>
            </a:xfrm>
            <a:custGeom>
              <a:avLst/>
              <a:gdLst/>
              <a:ahLst/>
              <a:cxnLst/>
              <a:rect l="l" t="t" r="r" b="b"/>
              <a:pathLst>
                <a:path w="2168" h="3668" extrusionOk="0">
                  <a:moveTo>
                    <a:pt x="334" y="1"/>
                  </a:moveTo>
                  <a:cubicBezTo>
                    <a:pt x="1334" y="1"/>
                    <a:pt x="2168" y="834"/>
                    <a:pt x="2168" y="1834"/>
                  </a:cubicBezTo>
                  <a:cubicBezTo>
                    <a:pt x="2168" y="2834"/>
                    <a:pt x="1334" y="3668"/>
                    <a:pt x="334" y="3668"/>
                  </a:cubicBezTo>
                  <a:cubicBezTo>
                    <a:pt x="215" y="3668"/>
                    <a:pt x="119" y="3668"/>
                    <a:pt x="0" y="3644"/>
                  </a:cubicBezTo>
                  <a:cubicBezTo>
                    <a:pt x="858" y="3501"/>
                    <a:pt x="1525" y="2715"/>
                    <a:pt x="1525" y="1834"/>
                  </a:cubicBezTo>
                  <a:cubicBezTo>
                    <a:pt x="1525" y="905"/>
                    <a:pt x="858" y="167"/>
                    <a:pt x="0" y="24"/>
                  </a:cubicBezTo>
                  <a:cubicBezTo>
                    <a:pt x="96" y="24"/>
                    <a:pt x="215" y="1"/>
                    <a:pt x="334"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40"/>
            <p:cNvSpPr/>
            <p:nvPr/>
          </p:nvSpPr>
          <p:spPr>
            <a:xfrm>
              <a:off x="4874095" y="3556983"/>
              <a:ext cx="61496" cy="61528"/>
            </a:xfrm>
            <a:custGeom>
              <a:avLst/>
              <a:gdLst/>
              <a:ahLst/>
              <a:cxnLst/>
              <a:rect l="l" t="t" r="r" b="b"/>
              <a:pathLst>
                <a:path w="1859" h="1858" extrusionOk="0">
                  <a:moveTo>
                    <a:pt x="930" y="1858"/>
                  </a:moveTo>
                  <a:cubicBezTo>
                    <a:pt x="1430" y="1858"/>
                    <a:pt x="1858" y="1429"/>
                    <a:pt x="1858" y="929"/>
                  </a:cubicBezTo>
                  <a:cubicBezTo>
                    <a:pt x="1858" y="429"/>
                    <a:pt x="1430" y="0"/>
                    <a:pt x="930" y="0"/>
                  </a:cubicBezTo>
                  <a:cubicBezTo>
                    <a:pt x="429" y="0"/>
                    <a:pt x="1" y="429"/>
                    <a:pt x="1" y="929"/>
                  </a:cubicBezTo>
                  <a:cubicBezTo>
                    <a:pt x="1" y="1429"/>
                    <a:pt x="429" y="1858"/>
                    <a:pt x="930" y="18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40"/>
            <p:cNvSpPr/>
            <p:nvPr/>
          </p:nvSpPr>
          <p:spPr>
            <a:xfrm>
              <a:off x="4893810" y="3558573"/>
              <a:ext cx="41780" cy="60733"/>
            </a:xfrm>
            <a:custGeom>
              <a:avLst/>
              <a:gdLst/>
              <a:ahLst/>
              <a:cxnLst/>
              <a:rect l="l" t="t" r="r" b="b"/>
              <a:pathLst>
                <a:path w="1263" h="1834" extrusionOk="0">
                  <a:moveTo>
                    <a:pt x="334" y="0"/>
                  </a:moveTo>
                  <a:cubicBezTo>
                    <a:pt x="834" y="0"/>
                    <a:pt x="1262" y="405"/>
                    <a:pt x="1262" y="905"/>
                  </a:cubicBezTo>
                  <a:cubicBezTo>
                    <a:pt x="1262" y="1429"/>
                    <a:pt x="834" y="1834"/>
                    <a:pt x="334" y="1834"/>
                  </a:cubicBezTo>
                  <a:cubicBezTo>
                    <a:pt x="214" y="1834"/>
                    <a:pt x="95" y="1810"/>
                    <a:pt x="0" y="1786"/>
                  </a:cubicBezTo>
                  <a:cubicBezTo>
                    <a:pt x="357" y="1667"/>
                    <a:pt x="596" y="1310"/>
                    <a:pt x="596" y="905"/>
                  </a:cubicBezTo>
                  <a:cubicBezTo>
                    <a:pt x="596" y="524"/>
                    <a:pt x="357" y="191"/>
                    <a:pt x="0" y="48"/>
                  </a:cubicBezTo>
                  <a:cubicBezTo>
                    <a:pt x="95" y="0"/>
                    <a:pt x="214"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40"/>
            <p:cNvSpPr/>
            <p:nvPr/>
          </p:nvSpPr>
          <p:spPr>
            <a:xfrm>
              <a:off x="4712598" y="3396111"/>
              <a:ext cx="383695" cy="375392"/>
            </a:xfrm>
            <a:custGeom>
              <a:avLst/>
              <a:gdLst/>
              <a:ahLst/>
              <a:cxnLst/>
              <a:rect l="l" t="t" r="r" b="b"/>
              <a:pathLst>
                <a:path w="11599" h="11336" extrusionOk="0">
                  <a:moveTo>
                    <a:pt x="5812" y="4716"/>
                  </a:moveTo>
                  <a:cubicBezTo>
                    <a:pt x="5502" y="4716"/>
                    <a:pt x="5240" y="4835"/>
                    <a:pt x="5026" y="5049"/>
                  </a:cubicBezTo>
                  <a:cubicBezTo>
                    <a:pt x="4835" y="5263"/>
                    <a:pt x="4716" y="5525"/>
                    <a:pt x="4716" y="5811"/>
                  </a:cubicBezTo>
                  <a:cubicBezTo>
                    <a:pt x="4716" y="6121"/>
                    <a:pt x="4835" y="6383"/>
                    <a:pt x="5026" y="6597"/>
                  </a:cubicBezTo>
                  <a:cubicBezTo>
                    <a:pt x="5240" y="6811"/>
                    <a:pt x="5502" y="6930"/>
                    <a:pt x="5812" y="6930"/>
                  </a:cubicBezTo>
                  <a:cubicBezTo>
                    <a:pt x="6050" y="6930"/>
                    <a:pt x="6216" y="6859"/>
                    <a:pt x="6407" y="6740"/>
                  </a:cubicBezTo>
                  <a:cubicBezTo>
                    <a:pt x="6574" y="6621"/>
                    <a:pt x="6740" y="6454"/>
                    <a:pt x="6812" y="6264"/>
                  </a:cubicBezTo>
                  <a:cubicBezTo>
                    <a:pt x="6859" y="6168"/>
                    <a:pt x="6812" y="6049"/>
                    <a:pt x="6740" y="6025"/>
                  </a:cubicBezTo>
                  <a:cubicBezTo>
                    <a:pt x="6718" y="6020"/>
                    <a:pt x="6694" y="6017"/>
                    <a:pt x="6670" y="6017"/>
                  </a:cubicBezTo>
                  <a:cubicBezTo>
                    <a:pt x="6594" y="6017"/>
                    <a:pt x="6520" y="6048"/>
                    <a:pt x="6502" y="6121"/>
                  </a:cubicBezTo>
                  <a:cubicBezTo>
                    <a:pt x="6431" y="6240"/>
                    <a:pt x="6359" y="6359"/>
                    <a:pt x="6240" y="6454"/>
                  </a:cubicBezTo>
                  <a:cubicBezTo>
                    <a:pt x="6121" y="6525"/>
                    <a:pt x="5954" y="6573"/>
                    <a:pt x="5812" y="6573"/>
                  </a:cubicBezTo>
                  <a:cubicBezTo>
                    <a:pt x="5597" y="6573"/>
                    <a:pt x="5431" y="6502"/>
                    <a:pt x="5288" y="6359"/>
                  </a:cubicBezTo>
                  <a:cubicBezTo>
                    <a:pt x="5169" y="6216"/>
                    <a:pt x="5073" y="6025"/>
                    <a:pt x="5073" y="5811"/>
                  </a:cubicBezTo>
                  <a:cubicBezTo>
                    <a:pt x="5073" y="5621"/>
                    <a:pt x="5121" y="5430"/>
                    <a:pt x="5288" y="5287"/>
                  </a:cubicBezTo>
                  <a:cubicBezTo>
                    <a:pt x="5431" y="5168"/>
                    <a:pt x="5597" y="5073"/>
                    <a:pt x="5812" y="5073"/>
                  </a:cubicBezTo>
                  <a:cubicBezTo>
                    <a:pt x="5954" y="5073"/>
                    <a:pt x="6121" y="5097"/>
                    <a:pt x="6240" y="5192"/>
                  </a:cubicBezTo>
                  <a:cubicBezTo>
                    <a:pt x="6359" y="5287"/>
                    <a:pt x="6431" y="5406"/>
                    <a:pt x="6502" y="5525"/>
                  </a:cubicBezTo>
                  <a:cubicBezTo>
                    <a:pt x="6539" y="5598"/>
                    <a:pt x="6603" y="5629"/>
                    <a:pt x="6673" y="5629"/>
                  </a:cubicBezTo>
                  <a:cubicBezTo>
                    <a:pt x="6695" y="5629"/>
                    <a:pt x="6718" y="5626"/>
                    <a:pt x="6740" y="5621"/>
                  </a:cubicBezTo>
                  <a:cubicBezTo>
                    <a:pt x="6812" y="5549"/>
                    <a:pt x="6859" y="5454"/>
                    <a:pt x="6812" y="5382"/>
                  </a:cubicBezTo>
                  <a:cubicBezTo>
                    <a:pt x="6740" y="5168"/>
                    <a:pt x="6574" y="5001"/>
                    <a:pt x="6407" y="4906"/>
                  </a:cubicBezTo>
                  <a:cubicBezTo>
                    <a:pt x="6216" y="4763"/>
                    <a:pt x="6026" y="4716"/>
                    <a:pt x="5812" y="4716"/>
                  </a:cubicBezTo>
                  <a:close/>
                  <a:moveTo>
                    <a:pt x="5812" y="4120"/>
                  </a:moveTo>
                  <a:cubicBezTo>
                    <a:pt x="6288" y="4120"/>
                    <a:pt x="6717" y="4335"/>
                    <a:pt x="7002" y="4620"/>
                  </a:cubicBezTo>
                  <a:cubicBezTo>
                    <a:pt x="7312" y="4930"/>
                    <a:pt x="7502" y="5335"/>
                    <a:pt x="7502" y="5811"/>
                  </a:cubicBezTo>
                  <a:cubicBezTo>
                    <a:pt x="7502" y="6287"/>
                    <a:pt x="7312" y="6716"/>
                    <a:pt x="7002" y="7002"/>
                  </a:cubicBezTo>
                  <a:cubicBezTo>
                    <a:pt x="6717" y="7335"/>
                    <a:pt x="6288" y="7526"/>
                    <a:pt x="5812" y="7526"/>
                  </a:cubicBezTo>
                  <a:cubicBezTo>
                    <a:pt x="5335" y="7526"/>
                    <a:pt x="4930" y="7311"/>
                    <a:pt x="4621" y="7002"/>
                  </a:cubicBezTo>
                  <a:cubicBezTo>
                    <a:pt x="4287" y="6716"/>
                    <a:pt x="4121" y="6287"/>
                    <a:pt x="4121" y="5811"/>
                  </a:cubicBezTo>
                  <a:cubicBezTo>
                    <a:pt x="4121" y="5335"/>
                    <a:pt x="4335" y="4930"/>
                    <a:pt x="4621" y="4620"/>
                  </a:cubicBezTo>
                  <a:cubicBezTo>
                    <a:pt x="4930" y="4311"/>
                    <a:pt x="5335" y="4120"/>
                    <a:pt x="5812" y="4120"/>
                  </a:cubicBezTo>
                  <a:close/>
                  <a:moveTo>
                    <a:pt x="7217" y="572"/>
                  </a:moveTo>
                  <a:cubicBezTo>
                    <a:pt x="7336" y="953"/>
                    <a:pt x="7550" y="1286"/>
                    <a:pt x="7812" y="1524"/>
                  </a:cubicBezTo>
                  <a:cubicBezTo>
                    <a:pt x="8169" y="1858"/>
                    <a:pt x="8645" y="2072"/>
                    <a:pt x="9169" y="2072"/>
                  </a:cubicBezTo>
                  <a:cubicBezTo>
                    <a:pt x="9336" y="2072"/>
                    <a:pt x="9503" y="2025"/>
                    <a:pt x="9646" y="2001"/>
                  </a:cubicBezTo>
                  <a:lnTo>
                    <a:pt x="9646" y="2001"/>
                  </a:lnTo>
                  <a:cubicBezTo>
                    <a:pt x="9622" y="2144"/>
                    <a:pt x="9598" y="2310"/>
                    <a:pt x="9598" y="2477"/>
                  </a:cubicBezTo>
                  <a:cubicBezTo>
                    <a:pt x="9598" y="3025"/>
                    <a:pt x="9789" y="3501"/>
                    <a:pt x="10122" y="3858"/>
                  </a:cubicBezTo>
                  <a:cubicBezTo>
                    <a:pt x="10408" y="4120"/>
                    <a:pt x="10717" y="4335"/>
                    <a:pt x="11075" y="4454"/>
                  </a:cubicBezTo>
                  <a:cubicBezTo>
                    <a:pt x="10932" y="4597"/>
                    <a:pt x="10813" y="4739"/>
                    <a:pt x="10717" y="4930"/>
                  </a:cubicBezTo>
                  <a:cubicBezTo>
                    <a:pt x="10598" y="5192"/>
                    <a:pt x="10503" y="5525"/>
                    <a:pt x="10503" y="5859"/>
                  </a:cubicBezTo>
                  <a:cubicBezTo>
                    <a:pt x="10503" y="6168"/>
                    <a:pt x="10574" y="6502"/>
                    <a:pt x="10717" y="6764"/>
                  </a:cubicBezTo>
                  <a:cubicBezTo>
                    <a:pt x="10813" y="6954"/>
                    <a:pt x="10932" y="7097"/>
                    <a:pt x="11075" y="7240"/>
                  </a:cubicBezTo>
                  <a:cubicBezTo>
                    <a:pt x="10717" y="7335"/>
                    <a:pt x="10384" y="7549"/>
                    <a:pt x="10146" y="7811"/>
                  </a:cubicBezTo>
                  <a:cubicBezTo>
                    <a:pt x="9860" y="8121"/>
                    <a:pt x="9646" y="8526"/>
                    <a:pt x="9622" y="8978"/>
                  </a:cubicBezTo>
                  <a:lnTo>
                    <a:pt x="9384" y="8978"/>
                  </a:lnTo>
                  <a:lnTo>
                    <a:pt x="8765" y="4454"/>
                  </a:lnTo>
                  <a:cubicBezTo>
                    <a:pt x="8765" y="4358"/>
                    <a:pt x="8669" y="4311"/>
                    <a:pt x="8574" y="4311"/>
                  </a:cubicBezTo>
                  <a:cubicBezTo>
                    <a:pt x="8503" y="4311"/>
                    <a:pt x="8431" y="4382"/>
                    <a:pt x="8431" y="4477"/>
                  </a:cubicBezTo>
                  <a:lnTo>
                    <a:pt x="9027" y="8955"/>
                  </a:lnTo>
                  <a:lnTo>
                    <a:pt x="5954" y="8955"/>
                  </a:lnTo>
                  <a:lnTo>
                    <a:pt x="5954" y="7788"/>
                  </a:lnTo>
                  <a:cubicBezTo>
                    <a:pt x="6431" y="7716"/>
                    <a:pt x="6883" y="7526"/>
                    <a:pt x="7217" y="7192"/>
                  </a:cubicBezTo>
                  <a:cubicBezTo>
                    <a:pt x="7574" y="6835"/>
                    <a:pt x="7812" y="6335"/>
                    <a:pt x="7812" y="5763"/>
                  </a:cubicBezTo>
                  <a:cubicBezTo>
                    <a:pt x="7812" y="5192"/>
                    <a:pt x="7574" y="4692"/>
                    <a:pt x="7217" y="4335"/>
                  </a:cubicBezTo>
                  <a:cubicBezTo>
                    <a:pt x="6883" y="4001"/>
                    <a:pt x="6431" y="3763"/>
                    <a:pt x="5954" y="3739"/>
                  </a:cubicBezTo>
                  <a:lnTo>
                    <a:pt x="5954" y="2572"/>
                  </a:lnTo>
                  <a:lnTo>
                    <a:pt x="6907" y="2572"/>
                  </a:lnTo>
                  <a:cubicBezTo>
                    <a:pt x="7240" y="2572"/>
                    <a:pt x="7502" y="2691"/>
                    <a:pt x="7741" y="2882"/>
                  </a:cubicBezTo>
                  <a:cubicBezTo>
                    <a:pt x="7979" y="3072"/>
                    <a:pt x="8169" y="3382"/>
                    <a:pt x="8288" y="3715"/>
                  </a:cubicBezTo>
                  <a:cubicBezTo>
                    <a:pt x="8309" y="3777"/>
                    <a:pt x="8383" y="3839"/>
                    <a:pt x="8449" y="3839"/>
                  </a:cubicBezTo>
                  <a:cubicBezTo>
                    <a:pt x="8459" y="3839"/>
                    <a:pt x="8469" y="3838"/>
                    <a:pt x="8479" y="3834"/>
                  </a:cubicBezTo>
                  <a:cubicBezTo>
                    <a:pt x="8574" y="3787"/>
                    <a:pt x="8645" y="3715"/>
                    <a:pt x="8598" y="3620"/>
                  </a:cubicBezTo>
                  <a:cubicBezTo>
                    <a:pt x="8479" y="3239"/>
                    <a:pt x="8241" y="2882"/>
                    <a:pt x="7955" y="2644"/>
                  </a:cubicBezTo>
                  <a:cubicBezTo>
                    <a:pt x="7693" y="2429"/>
                    <a:pt x="7336" y="2287"/>
                    <a:pt x="6907" y="2287"/>
                  </a:cubicBezTo>
                  <a:lnTo>
                    <a:pt x="4668" y="2287"/>
                  </a:lnTo>
                  <a:cubicBezTo>
                    <a:pt x="4192" y="2287"/>
                    <a:pt x="3787" y="2477"/>
                    <a:pt x="3478" y="2787"/>
                  </a:cubicBezTo>
                  <a:cubicBezTo>
                    <a:pt x="3168" y="3120"/>
                    <a:pt x="2954" y="3549"/>
                    <a:pt x="2882" y="4073"/>
                  </a:cubicBezTo>
                  <a:lnTo>
                    <a:pt x="2478" y="7216"/>
                  </a:lnTo>
                  <a:cubicBezTo>
                    <a:pt x="2478" y="7311"/>
                    <a:pt x="2525" y="7407"/>
                    <a:pt x="2620" y="7407"/>
                  </a:cubicBezTo>
                  <a:cubicBezTo>
                    <a:pt x="2716" y="7407"/>
                    <a:pt x="2811" y="7335"/>
                    <a:pt x="2811" y="7240"/>
                  </a:cubicBezTo>
                  <a:lnTo>
                    <a:pt x="3216" y="4096"/>
                  </a:lnTo>
                  <a:cubicBezTo>
                    <a:pt x="3287" y="3668"/>
                    <a:pt x="3454" y="3287"/>
                    <a:pt x="3716" y="3025"/>
                  </a:cubicBezTo>
                  <a:cubicBezTo>
                    <a:pt x="3954" y="2787"/>
                    <a:pt x="4287" y="2644"/>
                    <a:pt x="4668" y="2644"/>
                  </a:cubicBezTo>
                  <a:lnTo>
                    <a:pt x="5621" y="2644"/>
                  </a:lnTo>
                  <a:lnTo>
                    <a:pt x="5621" y="3763"/>
                  </a:lnTo>
                  <a:cubicBezTo>
                    <a:pt x="5145" y="3834"/>
                    <a:pt x="4716" y="4025"/>
                    <a:pt x="4383" y="4358"/>
                  </a:cubicBezTo>
                  <a:cubicBezTo>
                    <a:pt x="4025" y="4716"/>
                    <a:pt x="3787" y="5216"/>
                    <a:pt x="3787" y="5787"/>
                  </a:cubicBezTo>
                  <a:cubicBezTo>
                    <a:pt x="3787" y="6359"/>
                    <a:pt x="4025" y="6859"/>
                    <a:pt x="4383" y="7216"/>
                  </a:cubicBezTo>
                  <a:cubicBezTo>
                    <a:pt x="4716" y="7549"/>
                    <a:pt x="5145" y="7788"/>
                    <a:pt x="5621" y="7811"/>
                  </a:cubicBezTo>
                  <a:lnTo>
                    <a:pt x="5621" y="8955"/>
                  </a:lnTo>
                  <a:lnTo>
                    <a:pt x="2573" y="8955"/>
                  </a:lnTo>
                  <a:lnTo>
                    <a:pt x="2692" y="8026"/>
                  </a:lnTo>
                  <a:cubicBezTo>
                    <a:pt x="2692" y="7931"/>
                    <a:pt x="2620" y="7835"/>
                    <a:pt x="2525" y="7835"/>
                  </a:cubicBezTo>
                  <a:cubicBezTo>
                    <a:pt x="2454" y="7835"/>
                    <a:pt x="2358" y="7907"/>
                    <a:pt x="2358" y="8002"/>
                  </a:cubicBezTo>
                  <a:lnTo>
                    <a:pt x="2239" y="8978"/>
                  </a:lnTo>
                  <a:lnTo>
                    <a:pt x="2001" y="8978"/>
                  </a:lnTo>
                  <a:cubicBezTo>
                    <a:pt x="1930" y="8526"/>
                    <a:pt x="1763" y="8145"/>
                    <a:pt x="1454" y="7811"/>
                  </a:cubicBezTo>
                  <a:cubicBezTo>
                    <a:pt x="1215" y="7549"/>
                    <a:pt x="906" y="7359"/>
                    <a:pt x="549" y="7240"/>
                  </a:cubicBezTo>
                  <a:cubicBezTo>
                    <a:pt x="691" y="7097"/>
                    <a:pt x="811" y="6954"/>
                    <a:pt x="906" y="6764"/>
                  </a:cubicBezTo>
                  <a:cubicBezTo>
                    <a:pt x="1025" y="6502"/>
                    <a:pt x="1096" y="6168"/>
                    <a:pt x="1096" y="5859"/>
                  </a:cubicBezTo>
                  <a:cubicBezTo>
                    <a:pt x="1096" y="5525"/>
                    <a:pt x="1049" y="5192"/>
                    <a:pt x="906" y="4930"/>
                  </a:cubicBezTo>
                  <a:cubicBezTo>
                    <a:pt x="811" y="4739"/>
                    <a:pt x="691" y="4597"/>
                    <a:pt x="549" y="4454"/>
                  </a:cubicBezTo>
                  <a:cubicBezTo>
                    <a:pt x="930" y="4335"/>
                    <a:pt x="1263" y="4120"/>
                    <a:pt x="1501" y="3858"/>
                  </a:cubicBezTo>
                  <a:cubicBezTo>
                    <a:pt x="1811" y="3501"/>
                    <a:pt x="2025" y="3025"/>
                    <a:pt x="2025" y="2477"/>
                  </a:cubicBezTo>
                  <a:cubicBezTo>
                    <a:pt x="2025" y="2334"/>
                    <a:pt x="2001" y="2144"/>
                    <a:pt x="1977" y="2001"/>
                  </a:cubicBezTo>
                  <a:lnTo>
                    <a:pt x="1977" y="2001"/>
                  </a:lnTo>
                  <a:cubicBezTo>
                    <a:pt x="2120" y="2025"/>
                    <a:pt x="2263" y="2072"/>
                    <a:pt x="2454" y="2072"/>
                  </a:cubicBezTo>
                  <a:cubicBezTo>
                    <a:pt x="2978" y="2072"/>
                    <a:pt x="3454" y="1858"/>
                    <a:pt x="3811" y="1524"/>
                  </a:cubicBezTo>
                  <a:cubicBezTo>
                    <a:pt x="4073" y="1262"/>
                    <a:pt x="4287" y="929"/>
                    <a:pt x="4407" y="572"/>
                  </a:cubicBezTo>
                  <a:cubicBezTo>
                    <a:pt x="4526" y="715"/>
                    <a:pt x="4716" y="834"/>
                    <a:pt x="4883" y="929"/>
                  </a:cubicBezTo>
                  <a:cubicBezTo>
                    <a:pt x="5145" y="1048"/>
                    <a:pt x="5478" y="1143"/>
                    <a:pt x="5812" y="1143"/>
                  </a:cubicBezTo>
                  <a:cubicBezTo>
                    <a:pt x="6145" y="1143"/>
                    <a:pt x="6478" y="1072"/>
                    <a:pt x="6740" y="929"/>
                  </a:cubicBezTo>
                  <a:cubicBezTo>
                    <a:pt x="6907" y="834"/>
                    <a:pt x="7074" y="715"/>
                    <a:pt x="7217" y="572"/>
                  </a:cubicBezTo>
                  <a:close/>
                  <a:moveTo>
                    <a:pt x="9598" y="9312"/>
                  </a:moveTo>
                  <a:cubicBezTo>
                    <a:pt x="9741" y="9312"/>
                    <a:pt x="9860" y="9359"/>
                    <a:pt x="9955" y="9455"/>
                  </a:cubicBezTo>
                  <a:cubicBezTo>
                    <a:pt x="10051" y="9550"/>
                    <a:pt x="10098" y="9669"/>
                    <a:pt x="10098" y="9812"/>
                  </a:cubicBezTo>
                  <a:lnTo>
                    <a:pt x="10098" y="11003"/>
                  </a:lnTo>
                  <a:lnTo>
                    <a:pt x="1525" y="11003"/>
                  </a:lnTo>
                  <a:lnTo>
                    <a:pt x="1525" y="9812"/>
                  </a:lnTo>
                  <a:cubicBezTo>
                    <a:pt x="1525" y="9669"/>
                    <a:pt x="1596" y="9550"/>
                    <a:pt x="1668" y="9455"/>
                  </a:cubicBezTo>
                  <a:cubicBezTo>
                    <a:pt x="1763" y="9359"/>
                    <a:pt x="1882" y="9312"/>
                    <a:pt x="2025" y="9312"/>
                  </a:cubicBezTo>
                  <a:close/>
                  <a:moveTo>
                    <a:pt x="7264" y="0"/>
                  </a:moveTo>
                  <a:cubicBezTo>
                    <a:pt x="7217" y="48"/>
                    <a:pt x="7193" y="72"/>
                    <a:pt x="7145" y="96"/>
                  </a:cubicBezTo>
                  <a:cubicBezTo>
                    <a:pt x="7002" y="310"/>
                    <a:pt x="6788" y="477"/>
                    <a:pt x="6550" y="596"/>
                  </a:cubicBezTo>
                  <a:cubicBezTo>
                    <a:pt x="6312" y="739"/>
                    <a:pt x="6050" y="786"/>
                    <a:pt x="5788" y="786"/>
                  </a:cubicBezTo>
                  <a:cubicBezTo>
                    <a:pt x="5478" y="786"/>
                    <a:pt x="5240" y="715"/>
                    <a:pt x="5002" y="596"/>
                  </a:cubicBezTo>
                  <a:cubicBezTo>
                    <a:pt x="4764" y="477"/>
                    <a:pt x="4573" y="310"/>
                    <a:pt x="4407" y="96"/>
                  </a:cubicBezTo>
                  <a:cubicBezTo>
                    <a:pt x="4376" y="65"/>
                    <a:pt x="4327" y="35"/>
                    <a:pt x="4271" y="35"/>
                  </a:cubicBezTo>
                  <a:cubicBezTo>
                    <a:pt x="4238" y="35"/>
                    <a:pt x="4203" y="46"/>
                    <a:pt x="4168" y="72"/>
                  </a:cubicBezTo>
                  <a:cubicBezTo>
                    <a:pt x="4145" y="96"/>
                    <a:pt x="4121" y="119"/>
                    <a:pt x="4121" y="191"/>
                  </a:cubicBezTo>
                  <a:cubicBezTo>
                    <a:pt x="4097" y="596"/>
                    <a:pt x="3883" y="1001"/>
                    <a:pt x="3573" y="1262"/>
                  </a:cubicBezTo>
                  <a:cubicBezTo>
                    <a:pt x="3287" y="1524"/>
                    <a:pt x="2906" y="1715"/>
                    <a:pt x="2454" y="1715"/>
                  </a:cubicBezTo>
                  <a:cubicBezTo>
                    <a:pt x="2335" y="1715"/>
                    <a:pt x="2216" y="1715"/>
                    <a:pt x="2097" y="1667"/>
                  </a:cubicBezTo>
                  <a:cubicBezTo>
                    <a:pt x="1977" y="1644"/>
                    <a:pt x="1882" y="1620"/>
                    <a:pt x="1763" y="1548"/>
                  </a:cubicBezTo>
                  <a:cubicBezTo>
                    <a:pt x="1741" y="1543"/>
                    <a:pt x="1717" y="1540"/>
                    <a:pt x="1693" y="1540"/>
                  </a:cubicBezTo>
                  <a:cubicBezTo>
                    <a:pt x="1617" y="1540"/>
                    <a:pt x="1543" y="1571"/>
                    <a:pt x="1525" y="1644"/>
                  </a:cubicBezTo>
                  <a:cubicBezTo>
                    <a:pt x="1501" y="1715"/>
                    <a:pt x="1501" y="1763"/>
                    <a:pt x="1525" y="1786"/>
                  </a:cubicBezTo>
                  <a:cubicBezTo>
                    <a:pt x="1596" y="1882"/>
                    <a:pt x="1620" y="2001"/>
                    <a:pt x="1644" y="2120"/>
                  </a:cubicBezTo>
                  <a:cubicBezTo>
                    <a:pt x="1668" y="2239"/>
                    <a:pt x="1668" y="2358"/>
                    <a:pt x="1668" y="2477"/>
                  </a:cubicBezTo>
                  <a:cubicBezTo>
                    <a:pt x="1668" y="2929"/>
                    <a:pt x="1501" y="3311"/>
                    <a:pt x="1239" y="3620"/>
                  </a:cubicBezTo>
                  <a:cubicBezTo>
                    <a:pt x="953" y="3906"/>
                    <a:pt x="572" y="4120"/>
                    <a:pt x="168" y="4144"/>
                  </a:cubicBezTo>
                  <a:cubicBezTo>
                    <a:pt x="72" y="4144"/>
                    <a:pt x="1" y="4239"/>
                    <a:pt x="1" y="4335"/>
                  </a:cubicBezTo>
                  <a:cubicBezTo>
                    <a:pt x="48" y="4382"/>
                    <a:pt x="72" y="4406"/>
                    <a:pt x="96" y="4454"/>
                  </a:cubicBezTo>
                  <a:cubicBezTo>
                    <a:pt x="310" y="4597"/>
                    <a:pt x="477" y="4811"/>
                    <a:pt x="596" y="5049"/>
                  </a:cubicBezTo>
                  <a:cubicBezTo>
                    <a:pt x="715" y="5287"/>
                    <a:pt x="787" y="5549"/>
                    <a:pt x="787" y="5811"/>
                  </a:cubicBezTo>
                  <a:cubicBezTo>
                    <a:pt x="787" y="6097"/>
                    <a:pt x="715" y="6359"/>
                    <a:pt x="596" y="6597"/>
                  </a:cubicBezTo>
                  <a:cubicBezTo>
                    <a:pt x="477" y="6835"/>
                    <a:pt x="310" y="7049"/>
                    <a:pt x="96" y="7192"/>
                  </a:cubicBezTo>
                  <a:cubicBezTo>
                    <a:pt x="25" y="7240"/>
                    <a:pt x="1" y="7335"/>
                    <a:pt x="72" y="7430"/>
                  </a:cubicBezTo>
                  <a:cubicBezTo>
                    <a:pt x="120" y="7454"/>
                    <a:pt x="168" y="7478"/>
                    <a:pt x="215" y="7478"/>
                  </a:cubicBezTo>
                  <a:cubicBezTo>
                    <a:pt x="620" y="7526"/>
                    <a:pt x="1001" y="7716"/>
                    <a:pt x="1263" y="8026"/>
                  </a:cubicBezTo>
                  <a:cubicBezTo>
                    <a:pt x="1525" y="8288"/>
                    <a:pt x="1668" y="8645"/>
                    <a:pt x="1715" y="9026"/>
                  </a:cubicBezTo>
                  <a:cubicBezTo>
                    <a:pt x="1620" y="9097"/>
                    <a:pt x="1525" y="9145"/>
                    <a:pt x="1334" y="9193"/>
                  </a:cubicBezTo>
                  <a:cubicBezTo>
                    <a:pt x="1192" y="9336"/>
                    <a:pt x="1096" y="9550"/>
                    <a:pt x="1096" y="9788"/>
                  </a:cubicBezTo>
                  <a:lnTo>
                    <a:pt x="1096" y="11145"/>
                  </a:lnTo>
                  <a:cubicBezTo>
                    <a:pt x="1096" y="11241"/>
                    <a:pt x="1192" y="11336"/>
                    <a:pt x="1287" y="11336"/>
                  </a:cubicBezTo>
                  <a:lnTo>
                    <a:pt x="10193" y="11336"/>
                  </a:lnTo>
                  <a:cubicBezTo>
                    <a:pt x="10265" y="11336"/>
                    <a:pt x="10360" y="11241"/>
                    <a:pt x="10360" y="11145"/>
                  </a:cubicBezTo>
                  <a:lnTo>
                    <a:pt x="10360" y="9788"/>
                  </a:lnTo>
                  <a:cubicBezTo>
                    <a:pt x="10360" y="9550"/>
                    <a:pt x="10265" y="9336"/>
                    <a:pt x="10122" y="9193"/>
                  </a:cubicBezTo>
                  <a:cubicBezTo>
                    <a:pt x="10074" y="9097"/>
                    <a:pt x="9979" y="9026"/>
                    <a:pt x="9884" y="9002"/>
                  </a:cubicBezTo>
                  <a:cubicBezTo>
                    <a:pt x="9931" y="8621"/>
                    <a:pt x="10098" y="8264"/>
                    <a:pt x="10336" y="8002"/>
                  </a:cubicBezTo>
                  <a:cubicBezTo>
                    <a:pt x="10598" y="7692"/>
                    <a:pt x="11003" y="7478"/>
                    <a:pt x="11408" y="7454"/>
                  </a:cubicBezTo>
                  <a:cubicBezTo>
                    <a:pt x="11503" y="7454"/>
                    <a:pt x="11551" y="7359"/>
                    <a:pt x="11551" y="7288"/>
                  </a:cubicBezTo>
                  <a:cubicBezTo>
                    <a:pt x="11551" y="7216"/>
                    <a:pt x="11527" y="7192"/>
                    <a:pt x="11503" y="7168"/>
                  </a:cubicBezTo>
                  <a:cubicBezTo>
                    <a:pt x="11289" y="7002"/>
                    <a:pt x="11098" y="6811"/>
                    <a:pt x="10979" y="6573"/>
                  </a:cubicBezTo>
                  <a:cubicBezTo>
                    <a:pt x="10860" y="6335"/>
                    <a:pt x="10813" y="6049"/>
                    <a:pt x="10813" y="5787"/>
                  </a:cubicBezTo>
                  <a:cubicBezTo>
                    <a:pt x="10813" y="5525"/>
                    <a:pt x="10860" y="5263"/>
                    <a:pt x="10979" y="5025"/>
                  </a:cubicBezTo>
                  <a:cubicBezTo>
                    <a:pt x="11122" y="4787"/>
                    <a:pt x="11289" y="4573"/>
                    <a:pt x="11503" y="4430"/>
                  </a:cubicBezTo>
                  <a:cubicBezTo>
                    <a:pt x="11551" y="4358"/>
                    <a:pt x="11598" y="4263"/>
                    <a:pt x="11527" y="4192"/>
                  </a:cubicBezTo>
                  <a:cubicBezTo>
                    <a:pt x="11503" y="4144"/>
                    <a:pt x="11479" y="4120"/>
                    <a:pt x="11408" y="4120"/>
                  </a:cubicBezTo>
                  <a:cubicBezTo>
                    <a:pt x="11003" y="4096"/>
                    <a:pt x="10598" y="3882"/>
                    <a:pt x="10336" y="3596"/>
                  </a:cubicBezTo>
                  <a:cubicBezTo>
                    <a:pt x="10074" y="3287"/>
                    <a:pt x="9884" y="2906"/>
                    <a:pt x="9884" y="2453"/>
                  </a:cubicBezTo>
                  <a:cubicBezTo>
                    <a:pt x="9884" y="2334"/>
                    <a:pt x="9884" y="2215"/>
                    <a:pt x="9931" y="2096"/>
                  </a:cubicBezTo>
                  <a:cubicBezTo>
                    <a:pt x="9955" y="1977"/>
                    <a:pt x="9979" y="1882"/>
                    <a:pt x="10051" y="1763"/>
                  </a:cubicBezTo>
                  <a:cubicBezTo>
                    <a:pt x="10074" y="1667"/>
                    <a:pt x="10051" y="1572"/>
                    <a:pt x="9955" y="1524"/>
                  </a:cubicBezTo>
                  <a:cubicBezTo>
                    <a:pt x="9920" y="1513"/>
                    <a:pt x="9890" y="1507"/>
                    <a:pt x="9866" y="1507"/>
                  </a:cubicBezTo>
                  <a:cubicBezTo>
                    <a:pt x="9842" y="1507"/>
                    <a:pt x="9824" y="1513"/>
                    <a:pt x="9812" y="1524"/>
                  </a:cubicBezTo>
                  <a:cubicBezTo>
                    <a:pt x="9717" y="1596"/>
                    <a:pt x="9598" y="1620"/>
                    <a:pt x="9479" y="1644"/>
                  </a:cubicBezTo>
                  <a:cubicBezTo>
                    <a:pt x="9360" y="1667"/>
                    <a:pt x="9241" y="1667"/>
                    <a:pt x="9122" y="1667"/>
                  </a:cubicBezTo>
                  <a:cubicBezTo>
                    <a:pt x="8669" y="1667"/>
                    <a:pt x="8288" y="1501"/>
                    <a:pt x="7979" y="1239"/>
                  </a:cubicBezTo>
                  <a:cubicBezTo>
                    <a:pt x="7693" y="953"/>
                    <a:pt x="7479" y="572"/>
                    <a:pt x="7455" y="167"/>
                  </a:cubicBezTo>
                  <a:cubicBezTo>
                    <a:pt x="7455" y="72"/>
                    <a:pt x="7360" y="0"/>
                    <a:pt x="7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551"/>
        <p:cNvGrpSpPr/>
        <p:nvPr/>
      </p:nvGrpSpPr>
      <p:grpSpPr>
        <a:xfrm>
          <a:off x="0" y="0"/>
          <a:ext cx="0" cy="0"/>
          <a:chOff x="0" y="0"/>
          <a:chExt cx="0" cy="0"/>
        </a:xfrm>
      </p:grpSpPr>
      <p:sp>
        <p:nvSpPr>
          <p:cNvPr id="3552" name="Google Shape;3552;p41"/>
          <p:cNvSpPr txBox="1">
            <a:spLocks noGrp="1"/>
          </p:cNvSpPr>
          <p:nvPr>
            <p:ph type="title" idx="6"/>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 IS IMPORTANT TO BE INFORMED</a:t>
            </a:r>
            <a:endParaRPr/>
          </a:p>
        </p:txBody>
      </p:sp>
      <p:sp>
        <p:nvSpPr>
          <p:cNvPr id="3553" name="Google Shape;3553;p41"/>
          <p:cNvSpPr txBox="1">
            <a:spLocks noGrp="1"/>
          </p:cNvSpPr>
          <p:nvPr>
            <p:ph type="title"/>
          </p:nvPr>
        </p:nvSpPr>
        <p:spPr>
          <a:xfrm>
            <a:off x="720000" y="2728113"/>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554" name="Google Shape;3554;p41"/>
          <p:cNvSpPr txBox="1">
            <a:spLocks noGrp="1"/>
          </p:cNvSpPr>
          <p:nvPr>
            <p:ph type="subTitle" idx="1"/>
          </p:nvPr>
        </p:nvSpPr>
        <p:spPr>
          <a:xfrm>
            <a:off x="720000" y="3238460"/>
            <a:ext cx="2336400" cy="87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3555" name="Google Shape;3555;p41"/>
          <p:cNvSpPr txBox="1">
            <a:spLocks noGrp="1"/>
          </p:cNvSpPr>
          <p:nvPr>
            <p:ph type="title" idx="2"/>
          </p:nvPr>
        </p:nvSpPr>
        <p:spPr>
          <a:xfrm>
            <a:off x="3403800" y="2728113"/>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556" name="Google Shape;3556;p41"/>
          <p:cNvSpPr txBox="1">
            <a:spLocks noGrp="1"/>
          </p:cNvSpPr>
          <p:nvPr>
            <p:ph type="subTitle" idx="3"/>
          </p:nvPr>
        </p:nvSpPr>
        <p:spPr>
          <a:xfrm>
            <a:off x="3403800" y="3238460"/>
            <a:ext cx="2336400" cy="87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557" name="Google Shape;3557;p41"/>
          <p:cNvSpPr txBox="1">
            <a:spLocks noGrp="1"/>
          </p:cNvSpPr>
          <p:nvPr>
            <p:ph type="title" idx="4"/>
          </p:nvPr>
        </p:nvSpPr>
        <p:spPr>
          <a:xfrm>
            <a:off x="6087600" y="2728113"/>
            <a:ext cx="23364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558" name="Google Shape;3558;p41"/>
          <p:cNvSpPr txBox="1">
            <a:spLocks noGrp="1"/>
          </p:cNvSpPr>
          <p:nvPr>
            <p:ph type="subTitle" idx="5"/>
          </p:nvPr>
        </p:nvSpPr>
        <p:spPr>
          <a:xfrm>
            <a:off x="6087600" y="3238460"/>
            <a:ext cx="2336400" cy="87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3559" name="Google Shape;3559;p41"/>
          <p:cNvGrpSpPr/>
          <p:nvPr/>
        </p:nvGrpSpPr>
        <p:grpSpPr>
          <a:xfrm>
            <a:off x="303625" y="1112200"/>
            <a:ext cx="8536744" cy="3381990"/>
            <a:chOff x="303625" y="1112200"/>
            <a:chExt cx="8536744" cy="3381990"/>
          </a:xfrm>
        </p:grpSpPr>
        <p:sp>
          <p:nvSpPr>
            <p:cNvPr id="3560" name="Google Shape;3560;p41"/>
            <p:cNvSpPr/>
            <p:nvPr/>
          </p:nvSpPr>
          <p:spPr>
            <a:xfrm>
              <a:off x="8291738" y="15124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41"/>
            <p:cNvSpPr/>
            <p:nvPr/>
          </p:nvSpPr>
          <p:spPr>
            <a:xfrm>
              <a:off x="8566050" y="405983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41"/>
            <p:cNvSpPr/>
            <p:nvPr/>
          </p:nvSpPr>
          <p:spPr>
            <a:xfrm>
              <a:off x="303625" y="38431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41"/>
            <p:cNvSpPr/>
            <p:nvPr/>
          </p:nvSpPr>
          <p:spPr>
            <a:xfrm>
              <a:off x="5955300" y="18910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41"/>
            <p:cNvSpPr/>
            <p:nvPr/>
          </p:nvSpPr>
          <p:spPr>
            <a:xfrm>
              <a:off x="527400" y="11122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41"/>
            <p:cNvSpPr/>
            <p:nvPr/>
          </p:nvSpPr>
          <p:spPr>
            <a:xfrm>
              <a:off x="3047025" y="42198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41"/>
            <p:cNvSpPr/>
            <p:nvPr/>
          </p:nvSpPr>
          <p:spPr>
            <a:xfrm>
              <a:off x="3056411" y="1635446"/>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7" name="Google Shape;3567;p41"/>
          <p:cNvGrpSpPr/>
          <p:nvPr/>
        </p:nvGrpSpPr>
        <p:grpSpPr>
          <a:xfrm>
            <a:off x="6870774" y="1981133"/>
            <a:ext cx="644177" cy="586045"/>
            <a:chOff x="2736720" y="1608645"/>
            <a:chExt cx="375023" cy="341180"/>
          </a:xfrm>
        </p:grpSpPr>
        <p:sp>
          <p:nvSpPr>
            <p:cNvPr id="3568" name="Google Shape;3568;p41"/>
            <p:cNvSpPr/>
            <p:nvPr/>
          </p:nvSpPr>
          <p:spPr>
            <a:xfrm>
              <a:off x="2744594" y="1639974"/>
              <a:ext cx="308858" cy="303730"/>
            </a:xfrm>
            <a:custGeom>
              <a:avLst/>
              <a:gdLst/>
              <a:ahLst/>
              <a:cxnLst/>
              <a:rect l="l" t="t" r="r" b="b"/>
              <a:pathLst>
                <a:path w="9336" h="9181" extrusionOk="0">
                  <a:moveTo>
                    <a:pt x="6002" y="0"/>
                  </a:moveTo>
                  <a:cubicBezTo>
                    <a:pt x="5817" y="0"/>
                    <a:pt x="5632" y="66"/>
                    <a:pt x="5501" y="197"/>
                  </a:cubicBezTo>
                  <a:lnTo>
                    <a:pt x="2644" y="3055"/>
                  </a:lnTo>
                  <a:cubicBezTo>
                    <a:pt x="2501" y="3197"/>
                    <a:pt x="2406" y="3412"/>
                    <a:pt x="2406" y="3626"/>
                  </a:cubicBezTo>
                  <a:cubicBezTo>
                    <a:pt x="2406" y="3817"/>
                    <a:pt x="2310" y="4031"/>
                    <a:pt x="2167" y="4174"/>
                  </a:cubicBezTo>
                  <a:lnTo>
                    <a:pt x="262" y="6079"/>
                  </a:lnTo>
                  <a:cubicBezTo>
                    <a:pt x="0" y="6365"/>
                    <a:pt x="0" y="6841"/>
                    <a:pt x="262" y="7103"/>
                  </a:cubicBezTo>
                  <a:lnTo>
                    <a:pt x="2144" y="8984"/>
                  </a:lnTo>
                  <a:cubicBezTo>
                    <a:pt x="2275" y="9115"/>
                    <a:pt x="2459" y="9181"/>
                    <a:pt x="2644" y="9181"/>
                  </a:cubicBezTo>
                  <a:cubicBezTo>
                    <a:pt x="2828" y="9181"/>
                    <a:pt x="3013" y="9115"/>
                    <a:pt x="3144" y="8984"/>
                  </a:cubicBezTo>
                  <a:lnTo>
                    <a:pt x="5049" y="7079"/>
                  </a:lnTo>
                  <a:cubicBezTo>
                    <a:pt x="5192" y="6912"/>
                    <a:pt x="5406" y="6841"/>
                    <a:pt x="5621" y="6841"/>
                  </a:cubicBezTo>
                  <a:cubicBezTo>
                    <a:pt x="5835" y="6841"/>
                    <a:pt x="6025" y="6746"/>
                    <a:pt x="6192" y="6603"/>
                  </a:cubicBezTo>
                  <a:lnTo>
                    <a:pt x="9050" y="3745"/>
                  </a:lnTo>
                  <a:cubicBezTo>
                    <a:pt x="9336" y="3436"/>
                    <a:pt x="9336" y="2983"/>
                    <a:pt x="9050" y="2721"/>
                  </a:cubicBezTo>
                  <a:lnTo>
                    <a:pt x="6502" y="197"/>
                  </a:lnTo>
                  <a:cubicBezTo>
                    <a:pt x="6371" y="66"/>
                    <a:pt x="6186" y="0"/>
                    <a:pt x="60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41"/>
            <p:cNvSpPr/>
            <p:nvPr/>
          </p:nvSpPr>
          <p:spPr>
            <a:xfrm>
              <a:off x="3003001" y="1665381"/>
              <a:ext cx="52039" cy="51245"/>
            </a:xfrm>
            <a:custGeom>
              <a:avLst/>
              <a:gdLst/>
              <a:ahLst/>
              <a:cxnLst/>
              <a:rect l="l" t="t" r="r" b="b"/>
              <a:pathLst>
                <a:path w="1573" h="1549" extrusionOk="0">
                  <a:moveTo>
                    <a:pt x="786" y="0"/>
                  </a:moveTo>
                  <a:lnTo>
                    <a:pt x="0" y="762"/>
                  </a:lnTo>
                  <a:lnTo>
                    <a:pt x="786" y="1548"/>
                  </a:lnTo>
                  <a:lnTo>
                    <a:pt x="1572" y="762"/>
                  </a:lnTo>
                  <a:lnTo>
                    <a:pt x="7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41"/>
            <p:cNvSpPr/>
            <p:nvPr/>
          </p:nvSpPr>
          <p:spPr>
            <a:xfrm>
              <a:off x="2957315" y="1628163"/>
              <a:ext cx="37052" cy="35663"/>
            </a:xfrm>
            <a:custGeom>
              <a:avLst/>
              <a:gdLst/>
              <a:ahLst/>
              <a:cxnLst/>
              <a:rect l="l" t="t" r="r" b="b"/>
              <a:pathLst>
                <a:path w="1120" h="1078" extrusionOk="0">
                  <a:moveTo>
                    <a:pt x="634" y="0"/>
                  </a:moveTo>
                  <a:cubicBezTo>
                    <a:pt x="524" y="0"/>
                    <a:pt x="417" y="42"/>
                    <a:pt x="334" y="125"/>
                  </a:cubicBezTo>
                  <a:lnTo>
                    <a:pt x="0" y="459"/>
                  </a:lnTo>
                  <a:lnTo>
                    <a:pt x="619" y="1078"/>
                  </a:lnTo>
                  <a:lnTo>
                    <a:pt x="953" y="768"/>
                  </a:lnTo>
                  <a:cubicBezTo>
                    <a:pt x="1120" y="578"/>
                    <a:pt x="1120" y="316"/>
                    <a:pt x="953" y="125"/>
                  </a:cubicBezTo>
                  <a:cubicBezTo>
                    <a:pt x="858" y="42"/>
                    <a:pt x="744" y="0"/>
                    <a:pt x="6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41"/>
            <p:cNvSpPr/>
            <p:nvPr/>
          </p:nvSpPr>
          <p:spPr>
            <a:xfrm>
              <a:off x="2865114" y="1743356"/>
              <a:ext cx="37085" cy="33347"/>
            </a:xfrm>
            <a:custGeom>
              <a:avLst/>
              <a:gdLst/>
              <a:ahLst/>
              <a:cxnLst/>
              <a:rect l="l" t="t" r="r" b="b"/>
              <a:pathLst>
                <a:path w="1121" h="1008" extrusionOk="0">
                  <a:moveTo>
                    <a:pt x="510" y="1"/>
                  </a:moveTo>
                  <a:cubicBezTo>
                    <a:pt x="400" y="1"/>
                    <a:pt x="287" y="49"/>
                    <a:pt x="191" y="144"/>
                  </a:cubicBezTo>
                  <a:cubicBezTo>
                    <a:pt x="1" y="311"/>
                    <a:pt x="1" y="573"/>
                    <a:pt x="191" y="763"/>
                  </a:cubicBezTo>
                  <a:lnTo>
                    <a:pt x="311" y="882"/>
                  </a:lnTo>
                  <a:cubicBezTo>
                    <a:pt x="394" y="965"/>
                    <a:pt x="507" y="1007"/>
                    <a:pt x="620" y="1007"/>
                  </a:cubicBezTo>
                  <a:cubicBezTo>
                    <a:pt x="733" y="1007"/>
                    <a:pt x="846" y="965"/>
                    <a:pt x="930" y="882"/>
                  </a:cubicBezTo>
                  <a:cubicBezTo>
                    <a:pt x="1120" y="692"/>
                    <a:pt x="1120" y="430"/>
                    <a:pt x="930" y="263"/>
                  </a:cubicBezTo>
                  <a:lnTo>
                    <a:pt x="811" y="144"/>
                  </a:lnTo>
                  <a:cubicBezTo>
                    <a:pt x="727" y="49"/>
                    <a:pt x="620" y="1"/>
                    <a:pt x="5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41"/>
            <p:cNvSpPr/>
            <p:nvPr/>
          </p:nvSpPr>
          <p:spPr>
            <a:xfrm>
              <a:off x="2911628" y="1789473"/>
              <a:ext cx="37052" cy="32719"/>
            </a:xfrm>
            <a:custGeom>
              <a:avLst/>
              <a:gdLst/>
              <a:ahLst/>
              <a:cxnLst/>
              <a:rect l="l" t="t" r="r" b="b"/>
              <a:pathLst>
                <a:path w="1120" h="989" extrusionOk="0">
                  <a:moveTo>
                    <a:pt x="491" y="0"/>
                  </a:moveTo>
                  <a:cubicBezTo>
                    <a:pt x="375" y="0"/>
                    <a:pt x="262" y="36"/>
                    <a:pt x="191" y="107"/>
                  </a:cubicBezTo>
                  <a:cubicBezTo>
                    <a:pt x="0" y="298"/>
                    <a:pt x="0" y="560"/>
                    <a:pt x="191" y="726"/>
                  </a:cubicBezTo>
                  <a:lnTo>
                    <a:pt x="310" y="846"/>
                  </a:lnTo>
                  <a:cubicBezTo>
                    <a:pt x="393" y="941"/>
                    <a:pt x="500" y="988"/>
                    <a:pt x="610" y="988"/>
                  </a:cubicBezTo>
                  <a:cubicBezTo>
                    <a:pt x="720" y="988"/>
                    <a:pt x="834" y="941"/>
                    <a:pt x="929" y="846"/>
                  </a:cubicBezTo>
                  <a:cubicBezTo>
                    <a:pt x="1119" y="679"/>
                    <a:pt x="1119" y="417"/>
                    <a:pt x="929" y="226"/>
                  </a:cubicBezTo>
                  <a:lnTo>
                    <a:pt x="810" y="107"/>
                  </a:lnTo>
                  <a:cubicBezTo>
                    <a:pt x="726" y="36"/>
                    <a:pt x="607" y="0"/>
                    <a:pt x="49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41"/>
            <p:cNvSpPr/>
            <p:nvPr/>
          </p:nvSpPr>
          <p:spPr>
            <a:xfrm>
              <a:off x="2902960" y="1678779"/>
              <a:ext cx="108742" cy="108742"/>
            </a:xfrm>
            <a:custGeom>
              <a:avLst/>
              <a:gdLst/>
              <a:ahLst/>
              <a:cxnLst/>
              <a:rect l="l" t="t" r="r" b="b"/>
              <a:pathLst>
                <a:path w="3287" h="3287" extrusionOk="0">
                  <a:moveTo>
                    <a:pt x="1143" y="0"/>
                  </a:moveTo>
                  <a:lnTo>
                    <a:pt x="0" y="1143"/>
                  </a:lnTo>
                  <a:lnTo>
                    <a:pt x="2143" y="3287"/>
                  </a:lnTo>
                  <a:lnTo>
                    <a:pt x="3286" y="2143"/>
                  </a:lnTo>
                  <a:lnTo>
                    <a:pt x="11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41"/>
            <p:cNvSpPr/>
            <p:nvPr/>
          </p:nvSpPr>
          <p:spPr>
            <a:xfrm>
              <a:off x="2895053" y="1671667"/>
              <a:ext cx="123729" cy="122174"/>
            </a:xfrm>
            <a:custGeom>
              <a:avLst/>
              <a:gdLst/>
              <a:ahLst/>
              <a:cxnLst/>
              <a:rect l="l" t="t" r="r" b="b"/>
              <a:pathLst>
                <a:path w="3740" h="3693" extrusionOk="0">
                  <a:moveTo>
                    <a:pt x="1382" y="525"/>
                  </a:moveTo>
                  <a:lnTo>
                    <a:pt x="3216" y="2358"/>
                  </a:lnTo>
                  <a:lnTo>
                    <a:pt x="2382" y="3192"/>
                  </a:lnTo>
                  <a:lnTo>
                    <a:pt x="549" y="1358"/>
                  </a:lnTo>
                  <a:lnTo>
                    <a:pt x="1382" y="525"/>
                  </a:lnTo>
                  <a:close/>
                  <a:moveTo>
                    <a:pt x="1361" y="1"/>
                  </a:moveTo>
                  <a:cubicBezTo>
                    <a:pt x="1305" y="1"/>
                    <a:pt x="1251" y="25"/>
                    <a:pt x="1215" y="72"/>
                  </a:cubicBezTo>
                  <a:lnTo>
                    <a:pt x="96" y="1192"/>
                  </a:lnTo>
                  <a:cubicBezTo>
                    <a:pt x="1" y="1287"/>
                    <a:pt x="1" y="1430"/>
                    <a:pt x="96" y="1501"/>
                  </a:cubicBezTo>
                  <a:lnTo>
                    <a:pt x="2239" y="3644"/>
                  </a:lnTo>
                  <a:cubicBezTo>
                    <a:pt x="2263" y="3668"/>
                    <a:pt x="2335" y="3692"/>
                    <a:pt x="2382" y="3692"/>
                  </a:cubicBezTo>
                  <a:cubicBezTo>
                    <a:pt x="2454" y="3692"/>
                    <a:pt x="2501" y="3668"/>
                    <a:pt x="2525" y="3644"/>
                  </a:cubicBezTo>
                  <a:lnTo>
                    <a:pt x="3668" y="2501"/>
                  </a:lnTo>
                  <a:cubicBezTo>
                    <a:pt x="3740" y="2430"/>
                    <a:pt x="3740" y="2263"/>
                    <a:pt x="3668" y="2216"/>
                  </a:cubicBezTo>
                  <a:lnTo>
                    <a:pt x="1525" y="72"/>
                  </a:lnTo>
                  <a:cubicBezTo>
                    <a:pt x="1477" y="25"/>
                    <a:pt x="1418" y="1"/>
                    <a:pt x="1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41"/>
            <p:cNvSpPr/>
            <p:nvPr/>
          </p:nvSpPr>
          <p:spPr>
            <a:xfrm>
              <a:off x="2833619" y="1798505"/>
              <a:ext cx="58324" cy="56770"/>
            </a:xfrm>
            <a:custGeom>
              <a:avLst/>
              <a:gdLst/>
              <a:ahLst/>
              <a:cxnLst/>
              <a:rect l="l" t="t" r="r" b="b"/>
              <a:pathLst>
                <a:path w="1763" h="1716" extrusionOk="0">
                  <a:moveTo>
                    <a:pt x="242" y="1"/>
                  </a:moveTo>
                  <a:cubicBezTo>
                    <a:pt x="185" y="1"/>
                    <a:pt x="131" y="25"/>
                    <a:pt x="96" y="72"/>
                  </a:cubicBezTo>
                  <a:cubicBezTo>
                    <a:pt x="0" y="168"/>
                    <a:pt x="0" y="311"/>
                    <a:pt x="96" y="382"/>
                  </a:cubicBezTo>
                  <a:lnTo>
                    <a:pt x="1382" y="1644"/>
                  </a:lnTo>
                  <a:cubicBezTo>
                    <a:pt x="1405" y="1692"/>
                    <a:pt x="1477" y="1716"/>
                    <a:pt x="1525" y="1716"/>
                  </a:cubicBezTo>
                  <a:cubicBezTo>
                    <a:pt x="1596" y="1716"/>
                    <a:pt x="1644" y="1692"/>
                    <a:pt x="1691" y="1644"/>
                  </a:cubicBezTo>
                  <a:cubicBezTo>
                    <a:pt x="1763" y="1573"/>
                    <a:pt x="1763" y="1406"/>
                    <a:pt x="1691" y="1358"/>
                  </a:cubicBezTo>
                  <a:lnTo>
                    <a:pt x="405" y="72"/>
                  </a:lnTo>
                  <a:cubicBezTo>
                    <a:pt x="358" y="25"/>
                    <a:pt x="298" y="1"/>
                    <a:pt x="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41"/>
            <p:cNvSpPr/>
            <p:nvPr/>
          </p:nvSpPr>
          <p:spPr>
            <a:xfrm>
              <a:off x="2810759" y="1822159"/>
              <a:ext cx="57564" cy="56770"/>
            </a:xfrm>
            <a:custGeom>
              <a:avLst/>
              <a:gdLst/>
              <a:ahLst/>
              <a:cxnLst/>
              <a:rect l="l" t="t" r="r" b="b"/>
              <a:pathLst>
                <a:path w="1740" h="1716" extrusionOk="0">
                  <a:moveTo>
                    <a:pt x="218" y="0"/>
                  </a:moveTo>
                  <a:cubicBezTo>
                    <a:pt x="162" y="0"/>
                    <a:pt x="108" y="24"/>
                    <a:pt x="72" y="72"/>
                  </a:cubicBezTo>
                  <a:cubicBezTo>
                    <a:pt x="1" y="167"/>
                    <a:pt x="1" y="310"/>
                    <a:pt x="72" y="381"/>
                  </a:cubicBezTo>
                  <a:lnTo>
                    <a:pt x="1358" y="1644"/>
                  </a:lnTo>
                  <a:cubicBezTo>
                    <a:pt x="1430" y="1691"/>
                    <a:pt x="1477" y="1715"/>
                    <a:pt x="1501" y="1715"/>
                  </a:cubicBezTo>
                  <a:cubicBezTo>
                    <a:pt x="1573" y="1715"/>
                    <a:pt x="1620" y="1691"/>
                    <a:pt x="1668" y="1644"/>
                  </a:cubicBezTo>
                  <a:cubicBezTo>
                    <a:pt x="1739" y="1572"/>
                    <a:pt x="1739" y="1405"/>
                    <a:pt x="1668" y="1358"/>
                  </a:cubicBezTo>
                  <a:lnTo>
                    <a:pt x="382" y="72"/>
                  </a:lnTo>
                  <a:cubicBezTo>
                    <a:pt x="334" y="24"/>
                    <a:pt x="275" y="0"/>
                    <a:pt x="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41"/>
            <p:cNvSpPr/>
            <p:nvPr/>
          </p:nvSpPr>
          <p:spPr>
            <a:xfrm>
              <a:off x="2787932" y="1844821"/>
              <a:ext cx="58324" cy="55380"/>
            </a:xfrm>
            <a:custGeom>
              <a:avLst/>
              <a:gdLst/>
              <a:ahLst/>
              <a:cxnLst/>
              <a:rect l="l" t="t" r="r" b="b"/>
              <a:pathLst>
                <a:path w="1763" h="1674" extrusionOk="0">
                  <a:moveTo>
                    <a:pt x="229" y="0"/>
                  </a:moveTo>
                  <a:cubicBezTo>
                    <a:pt x="179" y="0"/>
                    <a:pt x="131" y="18"/>
                    <a:pt x="95" y="54"/>
                  </a:cubicBezTo>
                  <a:cubicBezTo>
                    <a:pt x="0" y="125"/>
                    <a:pt x="0" y="292"/>
                    <a:pt x="95" y="339"/>
                  </a:cubicBezTo>
                  <a:lnTo>
                    <a:pt x="1358" y="1625"/>
                  </a:lnTo>
                  <a:cubicBezTo>
                    <a:pt x="1405" y="1649"/>
                    <a:pt x="1453" y="1673"/>
                    <a:pt x="1524" y="1673"/>
                  </a:cubicBezTo>
                  <a:cubicBezTo>
                    <a:pt x="1572" y="1673"/>
                    <a:pt x="1620" y="1649"/>
                    <a:pt x="1667" y="1625"/>
                  </a:cubicBezTo>
                  <a:cubicBezTo>
                    <a:pt x="1762" y="1530"/>
                    <a:pt x="1762" y="1387"/>
                    <a:pt x="1667" y="1316"/>
                  </a:cubicBezTo>
                  <a:lnTo>
                    <a:pt x="381" y="54"/>
                  </a:lnTo>
                  <a:cubicBezTo>
                    <a:pt x="334" y="18"/>
                    <a:pt x="280" y="0"/>
                    <a:pt x="2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41"/>
            <p:cNvSpPr/>
            <p:nvPr/>
          </p:nvSpPr>
          <p:spPr>
            <a:xfrm>
              <a:off x="2736720" y="1608645"/>
              <a:ext cx="375023" cy="341180"/>
            </a:xfrm>
            <a:custGeom>
              <a:avLst/>
              <a:gdLst/>
              <a:ahLst/>
              <a:cxnLst/>
              <a:rect l="l" t="t" r="r" b="b"/>
              <a:pathLst>
                <a:path w="11336" h="10313" extrusionOk="0">
                  <a:moveTo>
                    <a:pt x="7287" y="810"/>
                  </a:moveTo>
                  <a:cubicBezTo>
                    <a:pt x="7335" y="810"/>
                    <a:pt x="7407" y="834"/>
                    <a:pt x="7430" y="882"/>
                  </a:cubicBezTo>
                  <a:cubicBezTo>
                    <a:pt x="7526" y="953"/>
                    <a:pt x="7526" y="1120"/>
                    <a:pt x="7430" y="1191"/>
                  </a:cubicBezTo>
                  <a:lnTo>
                    <a:pt x="7287" y="1358"/>
                  </a:lnTo>
                  <a:lnTo>
                    <a:pt x="6954" y="1025"/>
                  </a:lnTo>
                  <a:lnTo>
                    <a:pt x="7097" y="882"/>
                  </a:lnTo>
                  <a:cubicBezTo>
                    <a:pt x="7168" y="834"/>
                    <a:pt x="7240" y="810"/>
                    <a:pt x="7287" y="810"/>
                  </a:cubicBezTo>
                  <a:close/>
                  <a:moveTo>
                    <a:pt x="8835" y="2001"/>
                  </a:moveTo>
                  <a:lnTo>
                    <a:pt x="9074" y="2239"/>
                  </a:lnTo>
                  <a:lnTo>
                    <a:pt x="9312" y="2477"/>
                  </a:lnTo>
                  <a:lnTo>
                    <a:pt x="8835" y="2906"/>
                  </a:lnTo>
                  <a:lnTo>
                    <a:pt x="8383" y="2454"/>
                  </a:lnTo>
                  <a:lnTo>
                    <a:pt x="8835" y="2001"/>
                  </a:lnTo>
                  <a:close/>
                  <a:moveTo>
                    <a:pt x="11089" y="1"/>
                  </a:moveTo>
                  <a:cubicBezTo>
                    <a:pt x="11032" y="1"/>
                    <a:pt x="10979" y="25"/>
                    <a:pt x="10955" y="72"/>
                  </a:cubicBezTo>
                  <a:lnTo>
                    <a:pt x="9264" y="1763"/>
                  </a:lnTo>
                  <a:lnTo>
                    <a:pt x="9026" y="1525"/>
                  </a:lnTo>
                  <a:cubicBezTo>
                    <a:pt x="8983" y="1503"/>
                    <a:pt x="8935" y="1492"/>
                    <a:pt x="8887" y="1492"/>
                  </a:cubicBezTo>
                  <a:cubicBezTo>
                    <a:pt x="8828" y="1492"/>
                    <a:pt x="8769" y="1509"/>
                    <a:pt x="8716" y="1549"/>
                  </a:cubicBezTo>
                  <a:lnTo>
                    <a:pt x="8121" y="2144"/>
                  </a:lnTo>
                  <a:lnTo>
                    <a:pt x="7645" y="1668"/>
                  </a:lnTo>
                  <a:lnTo>
                    <a:pt x="7788" y="1525"/>
                  </a:lnTo>
                  <a:cubicBezTo>
                    <a:pt x="8049" y="1263"/>
                    <a:pt x="8049" y="834"/>
                    <a:pt x="7788" y="572"/>
                  </a:cubicBezTo>
                  <a:cubicBezTo>
                    <a:pt x="7675" y="445"/>
                    <a:pt x="7512" y="377"/>
                    <a:pt x="7333" y="377"/>
                  </a:cubicBezTo>
                  <a:cubicBezTo>
                    <a:pt x="7210" y="377"/>
                    <a:pt x="7080" y="409"/>
                    <a:pt x="6954" y="477"/>
                  </a:cubicBezTo>
                  <a:lnTo>
                    <a:pt x="6930" y="501"/>
                  </a:lnTo>
                  <a:lnTo>
                    <a:pt x="6668" y="787"/>
                  </a:lnTo>
                  <a:cubicBezTo>
                    <a:pt x="6549" y="727"/>
                    <a:pt x="6419" y="698"/>
                    <a:pt x="6286" y="698"/>
                  </a:cubicBezTo>
                  <a:cubicBezTo>
                    <a:pt x="6047" y="698"/>
                    <a:pt x="5804" y="793"/>
                    <a:pt x="5620" y="977"/>
                  </a:cubicBezTo>
                  <a:lnTo>
                    <a:pt x="2477" y="4097"/>
                  </a:lnTo>
                  <a:cubicBezTo>
                    <a:pt x="2405" y="4144"/>
                    <a:pt x="2382" y="4263"/>
                    <a:pt x="2405" y="4359"/>
                  </a:cubicBezTo>
                  <a:cubicBezTo>
                    <a:pt x="2501" y="4573"/>
                    <a:pt x="2429" y="4811"/>
                    <a:pt x="2263" y="4954"/>
                  </a:cubicBezTo>
                  <a:lnTo>
                    <a:pt x="357" y="6859"/>
                  </a:lnTo>
                  <a:cubicBezTo>
                    <a:pt x="0" y="7216"/>
                    <a:pt x="0" y="7812"/>
                    <a:pt x="357" y="8169"/>
                  </a:cubicBezTo>
                  <a:lnTo>
                    <a:pt x="2239" y="10050"/>
                  </a:lnTo>
                  <a:cubicBezTo>
                    <a:pt x="2405" y="10217"/>
                    <a:pt x="2644" y="10312"/>
                    <a:pt x="2882" y="10312"/>
                  </a:cubicBezTo>
                  <a:cubicBezTo>
                    <a:pt x="3120" y="10312"/>
                    <a:pt x="3358" y="10217"/>
                    <a:pt x="3549" y="10050"/>
                  </a:cubicBezTo>
                  <a:lnTo>
                    <a:pt x="5454" y="8145"/>
                  </a:lnTo>
                  <a:cubicBezTo>
                    <a:pt x="5549" y="8026"/>
                    <a:pt x="5716" y="7955"/>
                    <a:pt x="5859" y="7955"/>
                  </a:cubicBezTo>
                  <a:cubicBezTo>
                    <a:pt x="6121" y="7955"/>
                    <a:pt x="6406" y="7836"/>
                    <a:pt x="6573" y="7669"/>
                  </a:cubicBezTo>
                  <a:lnTo>
                    <a:pt x="7430" y="6788"/>
                  </a:lnTo>
                  <a:cubicBezTo>
                    <a:pt x="7526" y="6716"/>
                    <a:pt x="7526" y="6550"/>
                    <a:pt x="7430" y="6502"/>
                  </a:cubicBezTo>
                  <a:cubicBezTo>
                    <a:pt x="7383" y="6454"/>
                    <a:pt x="7323" y="6431"/>
                    <a:pt x="7270" y="6431"/>
                  </a:cubicBezTo>
                  <a:cubicBezTo>
                    <a:pt x="7216" y="6431"/>
                    <a:pt x="7168" y="6454"/>
                    <a:pt x="7145" y="6502"/>
                  </a:cubicBezTo>
                  <a:lnTo>
                    <a:pt x="6263" y="7359"/>
                  </a:lnTo>
                  <a:cubicBezTo>
                    <a:pt x="6144" y="7478"/>
                    <a:pt x="6001" y="7550"/>
                    <a:pt x="5859" y="7550"/>
                  </a:cubicBezTo>
                  <a:lnTo>
                    <a:pt x="5525" y="7550"/>
                  </a:lnTo>
                  <a:cubicBezTo>
                    <a:pt x="5478" y="7550"/>
                    <a:pt x="5406" y="7574"/>
                    <a:pt x="5358" y="7621"/>
                  </a:cubicBezTo>
                  <a:lnTo>
                    <a:pt x="3239" y="9741"/>
                  </a:lnTo>
                  <a:cubicBezTo>
                    <a:pt x="3132" y="9848"/>
                    <a:pt x="3007" y="9902"/>
                    <a:pt x="2882" y="9902"/>
                  </a:cubicBezTo>
                  <a:cubicBezTo>
                    <a:pt x="2757" y="9902"/>
                    <a:pt x="2632" y="9848"/>
                    <a:pt x="2525" y="9741"/>
                  </a:cubicBezTo>
                  <a:lnTo>
                    <a:pt x="643" y="7859"/>
                  </a:lnTo>
                  <a:cubicBezTo>
                    <a:pt x="429" y="7669"/>
                    <a:pt x="429" y="7359"/>
                    <a:pt x="643" y="7145"/>
                  </a:cubicBezTo>
                  <a:lnTo>
                    <a:pt x="2810" y="4978"/>
                  </a:lnTo>
                  <a:cubicBezTo>
                    <a:pt x="2882" y="4930"/>
                    <a:pt x="2906" y="4811"/>
                    <a:pt x="2882" y="4716"/>
                  </a:cubicBezTo>
                  <a:cubicBezTo>
                    <a:pt x="2786" y="4502"/>
                    <a:pt x="2858" y="4263"/>
                    <a:pt x="3025" y="4121"/>
                  </a:cubicBezTo>
                  <a:lnTo>
                    <a:pt x="5882" y="1263"/>
                  </a:lnTo>
                  <a:cubicBezTo>
                    <a:pt x="5978" y="1168"/>
                    <a:pt x="6097" y="1120"/>
                    <a:pt x="6240" y="1120"/>
                  </a:cubicBezTo>
                  <a:cubicBezTo>
                    <a:pt x="6359" y="1120"/>
                    <a:pt x="6502" y="1168"/>
                    <a:pt x="6597" y="1263"/>
                  </a:cubicBezTo>
                  <a:lnTo>
                    <a:pt x="9121" y="3787"/>
                  </a:lnTo>
                  <a:cubicBezTo>
                    <a:pt x="9335" y="4002"/>
                    <a:pt x="9335" y="4287"/>
                    <a:pt x="9121" y="4502"/>
                  </a:cubicBezTo>
                  <a:lnTo>
                    <a:pt x="8526" y="5097"/>
                  </a:lnTo>
                  <a:cubicBezTo>
                    <a:pt x="8454" y="5192"/>
                    <a:pt x="8454" y="5335"/>
                    <a:pt x="8526" y="5407"/>
                  </a:cubicBezTo>
                  <a:cubicBezTo>
                    <a:pt x="8573" y="5442"/>
                    <a:pt x="8633" y="5460"/>
                    <a:pt x="8690" y="5460"/>
                  </a:cubicBezTo>
                  <a:cubicBezTo>
                    <a:pt x="8746" y="5460"/>
                    <a:pt x="8800" y="5442"/>
                    <a:pt x="8835" y="5407"/>
                  </a:cubicBezTo>
                  <a:lnTo>
                    <a:pt x="9431" y="4811"/>
                  </a:lnTo>
                  <a:cubicBezTo>
                    <a:pt x="9788" y="4454"/>
                    <a:pt x="9788" y="3859"/>
                    <a:pt x="9431" y="3501"/>
                  </a:cubicBezTo>
                  <a:lnTo>
                    <a:pt x="9121" y="3192"/>
                  </a:lnTo>
                  <a:lnTo>
                    <a:pt x="9717" y="2596"/>
                  </a:lnTo>
                  <a:cubicBezTo>
                    <a:pt x="9812" y="2501"/>
                    <a:pt x="9812" y="2358"/>
                    <a:pt x="9717" y="2311"/>
                  </a:cubicBezTo>
                  <a:lnTo>
                    <a:pt x="9478" y="2073"/>
                  </a:lnTo>
                  <a:lnTo>
                    <a:pt x="11193" y="358"/>
                  </a:lnTo>
                  <a:cubicBezTo>
                    <a:pt x="11336" y="286"/>
                    <a:pt x="11336" y="167"/>
                    <a:pt x="11241" y="72"/>
                  </a:cubicBezTo>
                  <a:cubicBezTo>
                    <a:pt x="11205" y="25"/>
                    <a:pt x="11145" y="1"/>
                    <a:pt x="1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41"/>
            <p:cNvSpPr/>
            <p:nvPr/>
          </p:nvSpPr>
          <p:spPr>
            <a:xfrm>
              <a:off x="2856479" y="1736078"/>
              <a:ext cx="53594" cy="49094"/>
            </a:xfrm>
            <a:custGeom>
              <a:avLst/>
              <a:gdLst/>
              <a:ahLst/>
              <a:cxnLst/>
              <a:rect l="l" t="t" r="r" b="b"/>
              <a:pathLst>
                <a:path w="1620" h="1484" extrusionOk="0">
                  <a:moveTo>
                    <a:pt x="738" y="435"/>
                  </a:moveTo>
                  <a:cubicBezTo>
                    <a:pt x="810" y="435"/>
                    <a:pt x="857" y="483"/>
                    <a:pt x="905" y="507"/>
                  </a:cubicBezTo>
                  <a:lnTo>
                    <a:pt x="1024" y="626"/>
                  </a:lnTo>
                  <a:cubicBezTo>
                    <a:pt x="1143" y="721"/>
                    <a:pt x="1143" y="864"/>
                    <a:pt x="1048" y="959"/>
                  </a:cubicBezTo>
                  <a:cubicBezTo>
                    <a:pt x="1000" y="995"/>
                    <a:pt x="941" y="1013"/>
                    <a:pt x="881" y="1013"/>
                  </a:cubicBezTo>
                  <a:cubicBezTo>
                    <a:pt x="822" y="1013"/>
                    <a:pt x="762" y="995"/>
                    <a:pt x="714" y="959"/>
                  </a:cubicBezTo>
                  <a:lnTo>
                    <a:pt x="595" y="840"/>
                  </a:lnTo>
                  <a:cubicBezTo>
                    <a:pt x="500" y="745"/>
                    <a:pt x="500" y="602"/>
                    <a:pt x="595" y="507"/>
                  </a:cubicBezTo>
                  <a:cubicBezTo>
                    <a:pt x="643" y="483"/>
                    <a:pt x="691" y="435"/>
                    <a:pt x="738" y="435"/>
                  </a:cubicBezTo>
                  <a:close/>
                  <a:moveTo>
                    <a:pt x="753" y="1"/>
                  </a:moveTo>
                  <a:cubicBezTo>
                    <a:pt x="583" y="1"/>
                    <a:pt x="417" y="66"/>
                    <a:pt x="286" y="197"/>
                  </a:cubicBezTo>
                  <a:cubicBezTo>
                    <a:pt x="0" y="483"/>
                    <a:pt x="0" y="888"/>
                    <a:pt x="286" y="1150"/>
                  </a:cubicBezTo>
                  <a:lnTo>
                    <a:pt x="405" y="1269"/>
                  </a:lnTo>
                  <a:cubicBezTo>
                    <a:pt x="500" y="1388"/>
                    <a:pt x="691" y="1483"/>
                    <a:pt x="881" y="1483"/>
                  </a:cubicBezTo>
                  <a:cubicBezTo>
                    <a:pt x="1048" y="1483"/>
                    <a:pt x="1191" y="1435"/>
                    <a:pt x="1357" y="1269"/>
                  </a:cubicBezTo>
                  <a:cubicBezTo>
                    <a:pt x="1619" y="1007"/>
                    <a:pt x="1619" y="554"/>
                    <a:pt x="1334" y="316"/>
                  </a:cubicBezTo>
                  <a:lnTo>
                    <a:pt x="1238" y="197"/>
                  </a:lnTo>
                  <a:cubicBezTo>
                    <a:pt x="1095" y="66"/>
                    <a:pt x="923" y="1"/>
                    <a:pt x="7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41"/>
            <p:cNvSpPr/>
            <p:nvPr/>
          </p:nvSpPr>
          <p:spPr>
            <a:xfrm>
              <a:off x="2906103" y="1781203"/>
              <a:ext cx="51245" cy="49657"/>
            </a:xfrm>
            <a:custGeom>
              <a:avLst/>
              <a:gdLst/>
              <a:ahLst/>
              <a:cxnLst/>
              <a:rect l="l" t="t" r="r" b="b"/>
              <a:pathLst>
                <a:path w="1549" h="1501" extrusionOk="0">
                  <a:moveTo>
                    <a:pt x="643" y="476"/>
                  </a:moveTo>
                  <a:cubicBezTo>
                    <a:pt x="715" y="476"/>
                    <a:pt x="762" y="500"/>
                    <a:pt x="810" y="548"/>
                  </a:cubicBezTo>
                  <a:lnTo>
                    <a:pt x="929" y="667"/>
                  </a:lnTo>
                  <a:cubicBezTo>
                    <a:pt x="1001" y="738"/>
                    <a:pt x="1001" y="905"/>
                    <a:pt x="929" y="976"/>
                  </a:cubicBezTo>
                  <a:cubicBezTo>
                    <a:pt x="881" y="1024"/>
                    <a:pt x="822" y="1048"/>
                    <a:pt x="762" y="1048"/>
                  </a:cubicBezTo>
                  <a:cubicBezTo>
                    <a:pt x="703" y="1048"/>
                    <a:pt x="643" y="1024"/>
                    <a:pt x="596" y="976"/>
                  </a:cubicBezTo>
                  <a:lnTo>
                    <a:pt x="477" y="857"/>
                  </a:lnTo>
                  <a:cubicBezTo>
                    <a:pt x="429" y="834"/>
                    <a:pt x="405" y="762"/>
                    <a:pt x="405" y="714"/>
                  </a:cubicBezTo>
                  <a:cubicBezTo>
                    <a:pt x="405" y="619"/>
                    <a:pt x="429" y="572"/>
                    <a:pt x="500" y="548"/>
                  </a:cubicBezTo>
                  <a:cubicBezTo>
                    <a:pt x="524" y="500"/>
                    <a:pt x="596" y="476"/>
                    <a:pt x="643" y="476"/>
                  </a:cubicBezTo>
                  <a:close/>
                  <a:moveTo>
                    <a:pt x="691" y="0"/>
                  </a:moveTo>
                  <a:cubicBezTo>
                    <a:pt x="500" y="0"/>
                    <a:pt x="334" y="71"/>
                    <a:pt x="215" y="214"/>
                  </a:cubicBezTo>
                  <a:cubicBezTo>
                    <a:pt x="96" y="333"/>
                    <a:pt x="0" y="500"/>
                    <a:pt x="0" y="691"/>
                  </a:cubicBezTo>
                  <a:cubicBezTo>
                    <a:pt x="0" y="857"/>
                    <a:pt x="48" y="1048"/>
                    <a:pt x="215" y="1167"/>
                  </a:cubicBezTo>
                  <a:lnTo>
                    <a:pt x="334" y="1286"/>
                  </a:lnTo>
                  <a:cubicBezTo>
                    <a:pt x="429" y="1405"/>
                    <a:pt x="619" y="1500"/>
                    <a:pt x="810" y="1500"/>
                  </a:cubicBezTo>
                  <a:cubicBezTo>
                    <a:pt x="977" y="1500"/>
                    <a:pt x="1120" y="1429"/>
                    <a:pt x="1286" y="1286"/>
                  </a:cubicBezTo>
                  <a:cubicBezTo>
                    <a:pt x="1548" y="1024"/>
                    <a:pt x="1548" y="595"/>
                    <a:pt x="1286" y="333"/>
                  </a:cubicBezTo>
                  <a:lnTo>
                    <a:pt x="1167" y="214"/>
                  </a:lnTo>
                  <a:cubicBezTo>
                    <a:pt x="1048" y="95"/>
                    <a:pt x="858" y="0"/>
                    <a:pt x="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41"/>
            <p:cNvSpPr/>
            <p:nvPr/>
          </p:nvSpPr>
          <p:spPr>
            <a:xfrm>
              <a:off x="2994334" y="1799299"/>
              <a:ext cx="14225" cy="13431"/>
            </a:xfrm>
            <a:custGeom>
              <a:avLst/>
              <a:gdLst/>
              <a:ahLst/>
              <a:cxnLst/>
              <a:rect l="l" t="t" r="r" b="b"/>
              <a:pathLst>
                <a:path w="430" h="406" extrusionOk="0">
                  <a:moveTo>
                    <a:pt x="215" y="1"/>
                  </a:moveTo>
                  <a:cubicBezTo>
                    <a:pt x="167" y="1"/>
                    <a:pt x="96" y="25"/>
                    <a:pt x="72" y="48"/>
                  </a:cubicBezTo>
                  <a:cubicBezTo>
                    <a:pt x="48" y="72"/>
                    <a:pt x="1" y="144"/>
                    <a:pt x="1" y="191"/>
                  </a:cubicBezTo>
                  <a:cubicBezTo>
                    <a:pt x="1" y="263"/>
                    <a:pt x="48" y="310"/>
                    <a:pt x="72" y="358"/>
                  </a:cubicBezTo>
                  <a:cubicBezTo>
                    <a:pt x="96" y="382"/>
                    <a:pt x="167" y="406"/>
                    <a:pt x="215" y="406"/>
                  </a:cubicBezTo>
                  <a:cubicBezTo>
                    <a:pt x="286" y="406"/>
                    <a:pt x="334" y="382"/>
                    <a:pt x="358" y="358"/>
                  </a:cubicBezTo>
                  <a:cubicBezTo>
                    <a:pt x="405" y="310"/>
                    <a:pt x="429" y="263"/>
                    <a:pt x="429" y="191"/>
                  </a:cubicBezTo>
                  <a:cubicBezTo>
                    <a:pt x="429" y="144"/>
                    <a:pt x="405" y="72"/>
                    <a:pt x="358" y="48"/>
                  </a:cubicBezTo>
                  <a:cubicBezTo>
                    <a:pt x="310" y="25"/>
                    <a:pt x="239"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2" name="Google Shape;3582;p41"/>
          <p:cNvGrpSpPr/>
          <p:nvPr/>
        </p:nvGrpSpPr>
        <p:grpSpPr>
          <a:xfrm>
            <a:off x="4254915" y="1976154"/>
            <a:ext cx="640143" cy="595989"/>
            <a:chOff x="2081224" y="1453796"/>
            <a:chExt cx="372674" cy="346969"/>
          </a:xfrm>
        </p:grpSpPr>
        <p:sp>
          <p:nvSpPr>
            <p:cNvPr id="3583" name="Google Shape;3583;p41"/>
            <p:cNvSpPr/>
            <p:nvPr/>
          </p:nvSpPr>
          <p:spPr>
            <a:xfrm>
              <a:off x="2097765" y="1460347"/>
              <a:ext cx="149731" cy="254338"/>
            </a:xfrm>
            <a:custGeom>
              <a:avLst/>
              <a:gdLst/>
              <a:ahLst/>
              <a:cxnLst/>
              <a:rect l="l" t="t" r="r" b="b"/>
              <a:pathLst>
                <a:path w="4526" h="7688" extrusionOk="0">
                  <a:moveTo>
                    <a:pt x="3255" y="1"/>
                  </a:moveTo>
                  <a:cubicBezTo>
                    <a:pt x="3149" y="1"/>
                    <a:pt x="3039" y="14"/>
                    <a:pt x="2930" y="43"/>
                  </a:cubicBezTo>
                  <a:lnTo>
                    <a:pt x="2906" y="43"/>
                  </a:lnTo>
                  <a:cubicBezTo>
                    <a:pt x="2501" y="162"/>
                    <a:pt x="2192" y="448"/>
                    <a:pt x="2049" y="877"/>
                  </a:cubicBezTo>
                  <a:lnTo>
                    <a:pt x="1" y="6830"/>
                  </a:lnTo>
                  <a:lnTo>
                    <a:pt x="4525" y="7688"/>
                  </a:lnTo>
                  <a:lnTo>
                    <a:pt x="4525" y="1282"/>
                  </a:lnTo>
                  <a:cubicBezTo>
                    <a:pt x="4525" y="561"/>
                    <a:pt x="3938" y="1"/>
                    <a:pt x="325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41"/>
            <p:cNvSpPr/>
            <p:nvPr/>
          </p:nvSpPr>
          <p:spPr>
            <a:xfrm>
              <a:off x="2290801" y="1460347"/>
              <a:ext cx="149698" cy="254338"/>
            </a:xfrm>
            <a:custGeom>
              <a:avLst/>
              <a:gdLst/>
              <a:ahLst/>
              <a:cxnLst/>
              <a:rect l="l" t="t" r="r" b="b"/>
              <a:pathLst>
                <a:path w="4525" h="7688" extrusionOk="0">
                  <a:moveTo>
                    <a:pt x="1248" y="1"/>
                  </a:moveTo>
                  <a:cubicBezTo>
                    <a:pt x="570" y="1"/>
                    <a:pt x="0" y="561"/>
                    <a:pt x="0" y="1282"/>
                  </a:cubicBezTo>
                  <a:lnTo>
                    <a:pt x="0" y="7688"/>
                  </a:lnTo>
                  <a:lnTo>
                    <a:pt x="4525" y="6830"/>
                  </a:lnTo>
                  <a:lnTo>
                    <a:pt x="2453" y="877"/>
                  </a:lnTo>
                  <a:cubicBezTo>
                    <a:pt x="2310" y="448"/>
                    <a:pt x="2024" y="162"/>
                    <a:pt x="1596" y="43"/>
                  </a:cubicBezTo>
                  <a:lnTo>
                    <a:pt x="1572" y="43"/>
                  </a:lnTo>
                  <a:cubicBezTo>
                    <a:pt x="1462" y="14"/>
                    <a:pt x="1354" y="1"/>
                    <a:pt x="12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41"/>
            <p:cNvSpPr/>
            <p:nvPr/>
          </p:nvSpPr>
          <p:spPr>
            <a:xfrm>
              <a:off x="2091479" y="1636676"/>
              <a:ext cx="156017" cy="156017"/>
            </a:xfrm>
            <a:custGeom>
              <a:avLst/>
              <a:gdLst/>
              <a:ahLst/>
              <a:cxnLst/>
              <a:rect l="l" t="t" r="r" b="b"/>
              <a:pathLst>
                <a:path w="4716" h="4716" extrusionOk="0">
                  <a:moveTo>
                    <a:pt x="2358" y="0"/>
                  </a:moveTo>
                  <a:cubicBezTo>
                    <a:pt x="1048" y="0"/>
                    <a:pt x="0" y="1048"/>
                    <a:pt x="0" y="2358"/>
                  </a:cubicBezTo>
                  <a:cubicBezTo>
                    <a:pt x="0" y="3644"/>
                    <a:pt x="1048" y="4715"/>
                    <a:pt x="2358" y="4715"/>
                  </a:cubicBezTo>
                  <a:cubicBezTo>
                    <a:pt x="3644" y="4715"/>
                    <a:pt x="4715" y="3644"/>
                    <a:pt x="4715" y="2358"/>
                  </a:cubicBezTo>
                  <a:cubicBezTo>
                    <a:pt x="4715" y="1048"/>
                    <a:pt x="3644" y="0"/>
                    <a:pt x="23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41"/>
            <p:cNvSpPr/>
            <p:nvPr/>
          </p:nvSpPr>
          <p:spPr>
            <a:xfrm>
              <a:off x="2291595" y="1636676"/>
              <a:ext cx="155223" cy="156017"/>
            </a:xfrm>
            <a:custGeom>
              <a:avLst/>
              <a:gdLst/>
              <a:ahLst/>
              <a:cxnLst/>
              <a:rect l="l" t="t" r="r" b="b"/>
              <a:pathLst>
                <a:path w="4692" h="4716" extrusionOk="0">
                  <a:moveTo>
                    <a:pt x="2334" y="0"/>
                  </a:moveTo>
                  <a:cubicBezTo>
                    <a:pt x="1048" y="0"/>
                    <a:pt x="0" y="1048"/>
                    <a:pt x="0" y="2358"/>
                  </a:cubicBezTo>
                  <a:cubicBezTo>
                    <a:pt x="0" y="3644"/>
                    <a:pt x="1048" y="4715"/>
                    <a:pt x="2334" y="4715"/>
                  </a:cubicBezTo>
                  <a:cubicBezTo>
                    <a:pt x="3644" y="4715"/>
                    <a:pt x="4691" y="3644"/>
                    <a:pt x="4691" y="2358"/>
                  </a:cubicBezTo>
                  <a:cubicBezTo>
                    <a:pt x="4691" y="1048"/>
                    <a:pt x="3644" y="0"/>
                    <a:pt x="2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41"/>
            <p:cNvSpPr/>
            <p:nvPr/>
          </p:nvSpPr>
          <p:spPr>
            <a:xfrm>
              <a:off x="2119831" y="1665028"/>
              <a:ext cx="98520" cy="98520"/>
            </a:xfrm>
            <a:custGeom>
              <a:avLst/>
              <a:gdLst/>
              <a:ahLst/>
              <a:cxnLst/>
              <a:rect l="l" t="t" r="r" b="b"/>
              <a:pathLst>
                <a:path w="2978" h="2978" extrusionOk="0">
                  <a:moveTo>
                    <a:pt x="1501" y="1"/>
                  </a:moveTo>
                  <a:cubicBezTo>
                    <a:pt x="667" y="1"/>
                    <a:pt x="0" y="667"/>
                    <a:pt x="0" y="1501"/>
                  </a:cubicBezTo>
                  <a:cubicBezTo>
                    <a:pt x="0" y="2311"/>
                    <a:pt x="667" y="2977"/>
                    <a:pt x="1501" y="2977"/>
                  </a:cubicBezTo>
                  <a:cubicBezTo>
                    <a:pt x="2310" y="2977"/>
                    <a:pt x="2977" y="2311"/>
                    <a:pt x="2977" y="1501"/>
                  </a:cubicBezTo>
                  <a:cubicBezTo>
                    <a:pt x="2977" y="667"/>
                    <a:pt x="2310" y="1"/>
                    <a:pt x="1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41"/>
            <p:cNvSpPr/>
            <p:nvPr/>
          </p:nvSpPr>
          <p:spPr>
            <a:xfrm>
              <a:off x="2319947" y="1665028"/>
              <a:ext cx="98520" cy="98520"/>
            </a:xfrm>
            <a:custGeom>
              <a:avLst/>
              <a:gdLst/>
              <a:ahLst/>
              <a:cxnLst/>
              <a:rect l="l" t="t" r="r" b="b"/>
              <a:pathLst>
                <a:path w="2978" h="2978" extrusionOk="0">
                  <a:moveTo>
                    <a:pt x="1477" y="1"/>
                  </a:moveTo>
                  <a:cubicBezTo>
                    <a:pt x="667" y="1"/>
                    <a:pt x="0" y="667"/>
                    <a:pt x="0" y="1501"/>
                  </a:cubicBezTo>
                  <a:cubicBezTo>
                    <a:pt x="0" y="2311"/>
                    <a:pt x="667" y="2977"/>
                    <a:pt x="1477" y="2977"/>
                  </a:cubicBezTo>
                  <a:cubicBezTo>
                    <a:pt x="2310" y="2977"/>
                    <a:pt x="2977" y="2311"/>
                    <a:pt x="2977" y="1501"/>
                  </a:cubicBezTo>
                  <a:cubicBezTo>
                    <a:pt x="2977" y="667"/>
                    <a:pt x="2310" y="1"/>
                    <a:pt x="1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41"/>
            <p:cNvSpPr/>
            <p:nvPr/>
          </p:nvSpPr>
          <p:spPr>
            <a:xfrm>
              <a:off x="2217524" y="1545270"/>
              <a:ext cx="101663" cy="70168"/>
            </a:xfrm>
            <a:custGeom>
              <a:avLst/>
              <a:gdLst/>
              <a:ahLst/>
              <a:cxnLst/>
              <a:rect l="l" t="t" r="r" b="b"/>
              <a:pathLst>
                <a:path w="3073" h="2121" extrusionOk="0">
                  <a:moveTo>
                    <a:pt x="0" y="1"/>
                  </a:moveTo>
                  <a:lnTo>
                    <a:pt x="0" y="763"/>
                  </a:lnTo>
                  <a:cubicBezTo>
                    <a:pt x="548" y="1001"/>
                    <a:pt x="858" y="1549"/>
                    <a:pt x="858" y="2120"/>
                  </a:cubicBezTo>
                  <a:lnTo>
                    <a:pt x="2191" y="2120"/>
                  </a:lnTo>
                  <a:cubicBezTo>
                    <a:pt x="2191" y="1525"/>
                    <a:pt x="2525" y="1001"/>
                    <a:pt x="3073" y="763"/>
                  </a:cubicBezTo>
                  <a:lnTo>
                    <a:pt x="3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41"/>
            <p:cNvSpPr/>
            <p:nvPr/>
          </p:nvSpPr>
          <p:spPr>
            <a:xfrm>
              <a:off x="2113512" y="1658709"/>
              <a:ext cx="111918" cy="111918"/>
            </a:xfrm>
            <a:custGeom>
              <a:avLst/>
              <a:gdLst/>
              <a:ahLst/>
              <a:cxnLst/>
              <a:rect l="l" t="t" r="r" b="b"/>
              <a:pathLst>
                <a:path w="3383" h="3383" extrusionOk="0">
                  <a:moveTo>
                    <a:pt x="1692" y="430"/>
                  </a:moveTo>
                  <a:cubicBezTo>
                    <a:pt x="1787" y="430"/>
                    <a:pt x="1835" y="430"/>
                    <a:pt x="1930" y="477"/>
                  </a:cubicBezTo>
                  <a:lnTo>
                    <a:pt x="430" y="1954"/>
                  </a:lnTo>
                  <a:cubicBezTo>
                    <a:pt x="430" y="1859"/>
                    <a:pt x="406" y="1811"/>
                    <a:pt x="406" y="1716"/>
                  </a:cubicBezTo>
                  <a:cubicBezTo>
                    <a:pt x="406" y="1001"/>
                    <a:pt x="977" y="430"/>
                    <a:pt x="1692" y="430"/>
                  </a:cubicBezTo>
                  <a:close/>
                  <a:moveTo>
                    <a:pt x="2382" y="620"/>
                  </a:moveTo>
                  <a:cubicBezTo>
                    <a:pt x="2740" y="858"/>
                    <a:pt x="2978" y="1239"/>
                    <a:pt x="2978" y="1692"/>
                  </a:cubicBezTo>
                  <a:cubicBezTo>
                    <a:pt x="2930" y="2406"/>
                    <a:pt x="2382" y="2978"/>
                    <a:pt x="1692" y="2978"/>
                  </a:cubicBezTo>
                  <a:cubicBezTo>
                    <a:pt x="1620" y="2978"/>
                    <a:pt x="1549" y="2978"/>
                    <a:pt x="1477" y="2930"/>
                  </a:cubicBezTo>
                  <a:lnTo>
                    <a:pt x="2192" y="2216"/>
                  </a:lnTo>
                  <a:cubicBezTo>
                    <a:pt x="2287" y="2144"/>
                    <a:pt x="2287" y="1978"/>
                    <a:pt x="2192" y="1930"/>
                  </a:cubicBezTo>
                  <a:cubicBezTo>
                    <a:pt x="2144" y="1882"/>
                    <a:pt x="2085" y="1859"/>
                    <a:pt x="2031" y="1859"/>
                  </a:cubicBezTo>
                  <a:cubicBezTo>
                    <a:pt x="1978" y="1859"/>
                    <a:pt x="1930" y="1882"/>
                    <a:pt x="1906" y="1930"/>
                  </a:cubicBezTo>
                  <a:lnTo>
                    <a:pt x="1025" y="2787"/>
                  </a:lnTo>
                  <a:cubicBezTo>
                    <a:pt x="858" y="2692"/>
                    <a:pt x="739" y="2549"/>
                    <a:pt x="620" y="2382"/>
                  </a:cubicBezTo>
                  <a:lnTo>
                    <a:pt x="2382" y="620"/>
                  </a:lnTo>
                  <a:close/>
                  <a:moveTo>
                    <a:pt x="1692" y="1"/>
                  </a:moveTo>
                  <a:cubicBezTo>
                    <a:pt x="739" y="1"/>
                    <a:pt x="1" y="763"/>
                    <a:pt x="1" y="1692"/>
                  </a:cubicBezTo>
                  <a:cubicBezTo>
                    <a:pt x="1" y="2644"/>
                    <a:pt x="763" y="3383"/>
                    <a:pt x="1692" y="3383"/>
                  </a:cubicBezTo>
                  <a:cubicBezTo>
                    <a:pt x="2621" y="3383"/>
                    <a:pt x="3383" y="2621"/>
                    <a:pt x="3383" y="1692"/>
                  </a:cubicBezTo>
                  <a:cubicBezTo>
                    <a:pt x="3383" y="763"/>
                    <a:pt x="2621" y="1"/>
                    <a:pt x="169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41"/>
            <p:cNvSpPr/>
            <p:nvPr/>
          </p:nvSpPr>
          <p:spPr>
            <a:xfrm>
              <a:off x="2081224" y="1453796"/>
              <a:ext cx="372674" cy="346969"/>
            </a:xfrm>
            <a:custGeom>
              <a:avLst/>
              <a:gdLst/>
              <a:ahLst/>
              <a:cxnLst/>
              <a:rect l="l" t="t" r="r" b="b"/>
              <a:pathLst>
                <a:path w="11265" h="10488" extrusionOk="0">
                  <a:moveTo>
                    <a:pt x="6954" y="2980"/>
                  </a:moveTo>
                  <a:lnTo>
                    <a:pt x="6954" y="3385"/>
                  </a:lnTo>
                  <a:cubicBezTo>
                    <a:pt x="6478" y="3647"/>
                    <a:pt x="6169" y="4123"/>
                    <a:pt x="6073" y="4671"/>
                  </a:cubicBezTo>
                  <a:lnTo>
                    <a:pt x="5216" y="4671"/>
                  </a:lnTo>
                  <a:cubicBezTo>
                    <a:pt x="5168" y="4123"/>
                    <a:pt x="4835" y="3647"/>
                    <a:pt x="4359" y="3385"/>
                  </a:cubicBezTo>
                  <a:lnTo>
                    <a:pt x="4359" y="2980"/>
                  </a:lnTo>
                  <a:close/>
                  <a:moveTo>
                    <a:pt x="3701" y="466"/>
                  </a:moveTo>
                  <a:cubicBezTo>
                    <a:pt x="3938" y="466"/>
                    <a:pt x="4162" y="549"/>
                    <a:pt x="4335" y="670"/>
                  </a:cubicBezTo>
                  <a:cubicBezTo>
                    <a:pt x="4597" y="884"/>
                    <a:pt x="4740" y="1194"/>
                    <a:pt x="4740" y="1551"/>
                  </a:cubicBezTo>
                  <a:lnTo>
                    <a:pt x="4740" y="2575"/>
                  </a:lnTo>
                  <a:lnTo>
                    <a:pt x="4097" y="2575"/>
                  </a:lnTo>
                  <a:cubicBezTo>
                    <a:pt x="3978" y="2575"/>
                    <a:pt x="3882" y="2670"/>
                    <a:pt x="3882" y="2790"/>
                  </a:cubicBezTo>
                  <a:lnTo>
                    <a:pt x="3882" y="3575"/>
                  </a:lnTo>
                  <a:cubicBezTo>
                    <a:pt x="3882" y="3647"/>
                    <a:pt x="3954" y="3718"/>
                    <a:pt x="4001" y="3766"/>
                  </a:cubicBezTo>
                  <a:cubicBezTo>
                    <a:pt x="4454" y="3980"/>
                    <a:pt x="4740" y="4433"/>
                    <a:pt x="4740" y="4933"/>
                  </a:cubicBezTo>
                  <a:lnTo>
                    <a:pt x="4740" y="6505"/>
                  </a:lnTo>
                  <a:cubicBezTo>
                    <a:pt x="4335" y="5766"/>
                    <a:pt x="3525" y="5314"/>
                    <a:pt x="2644" y="5314"/>
                  </a:cubicBezTo>
                  <a:cubicBezTo>
                    <a:pt x="2049" y="5314"/>
                    <a:pt x="1501" y="5528"/>
                    <a:pt x="1048" y="5862"/>
                  </a:cubicBezTo>
                  <a:lnTo>
                    <a:pt x="2692" y="1194"/>
                  </a:lnTo>
                  <a:cubicBezTo>
                    <a:pt x="2811" y="861"/>
                    <a:pt x="3073" y="599"/>
                    <a:pt x="3406" y="503"/>
                  </a:cubicBezTo>
                  <a:lnTo>
                    <a:pt x="3430" y="503"/>
                  </a:lnTo>
                  <a:cubicBezTo>
                    <a:pt x="3521" y="477"/>
                    <a:pt x="3612" y="466"/>
                    <a:pt x="3701" y="466"/>
                  </a:cubicBezTo>
                  <a:close/>
                  <a:moveTo>
                    <a:pt x="2668" y="5743"/>
                  </a:moveTo>
                  <a:cubicBezTo>
                    <a:pt x="3858" y="5743"/>
                    <a:pt x="4811" y="6695"/>
                    <a:pt x="4811" y="7886"/>
                  </a:cubicBezTo>
                  <a:cubicBezTo>
                    <a:pt x="4811" y="9077"/>
                    <a:pt x="3858" y="10029"/>
                    <a:pt x="2668" y="10029"/>
                  </a:cubicBezTo>
                  <a:cubicBezTo>
                    <a:pt x="1477" y="10029"/>
                    <a:pt x="524" y="9077"/>
                    <a:pt x="524" y="7886"/>
                  </a:cubicBezTo>
                  <a:cubicBezTo>
                    <a:pt x="524" y="6695"/>
                    <a:pt x="1477" y="5743"/>
                    <a:pt x="2668" y="5743"/>
                  </a:cubicBezTo>
                  <a:close/>
                  <a:moveTo>
                    <a:pt x="8717" y="5743"/>
                  </a:moveTo>
                  <a:cubicBezTo>
                    <a:pt x="9884" y="5743"/>
                    <a:pt x="10860" y="6695"/>
                    <a:pt x="10860" y="7886"/>
                  </a:cubicBezTo>
                  <a:cubicBezTo>
                    <a:pt x="10860" y="9077"/>
                    <a:pt x="9860" y="10029"/>
                    <a:pt x="8717" y="10029"/>
                  </a:cubicBezTo>
                  <a:cubicBezTo>
                    <a:pt x="7526" y="10029"/>
                    <a:pt x="6573" y="9077"/>
                    <a:pt x="6573" y="7886"/>
                  </a:cubicBezTo>
                  <a:cubicBezTo>
                    <a:pt x="6573" y="6695"/>
                    <a:pt x="7526" y="5743"/>
                    <a:pt x="8717" y="5743"/>
                  </a:cubicBezTo>
                  <a:close/>
                  <a:moveTo>
                    <a:pt x="3696" y="1"/>
                  </a:moveTo>
                  <a:cubicBezTo>
                    <a:pt x="3568" y="1"/>
                    <a:pt x="3438" y="17"/>
                    <a:pt x="3311" y="51"/>
                  </a:cubicBezTo>
                  <a:lnTo>
                    <a:pt x="3263" y="51"/>
                  </a:lnTo>
                  <a:cubicBezTo>
                    <a:pt x="2787" y="170"/>
                    <a:pt x="2382" y="551"/>
                    <a:pt x="2239" y="1003"/>
                  </a:cubicBezTo>
                  <a:lnTo>
                    <a:pt x="191" y="6933"/>
                  </a:lnTo>
                  <a:cubicBezTo>
                    <a:pt x="72" y="7219"/>
                    <a:pt x="1" y="7576"/>
                    <a:pt x="1" y="7933"/>
                  </a:cubicBezTo>
                  <a:cubicBezTo>
                    <a:pt x="48" y="9315"/>
                    <a:pt x="1144" y="10410"/>
                    <a:pt x="2477" y="10482"/>
                  </a:cubicBezTo>
                  <a:cubicBezTo>
                    <a:pt x="2505" y="10483"/>
                    <a:pt x="2533" y="10483"/>
                    <a:pt x="2561" y="10483"/>
                  </a:cubicBezTo>
                  <a:cubicBezTo>
                    <a:pt x="3977" y="10483"/>
                    <a:pt x="5168" y="9310"/>
                    <a:pt x="5168" y="7886"/>
                  </a:cubicBezTo>
                  <a:lnTo>
                    <a:pt x="5168" y="5076"/>
                  </a:lnTo>
                  <a:lnTo>
                    <a:pt x="6026" y="5076"/>
                  </a:lnTo>
                  <a:lnTo>
                    <a:pt x="6026" y="8767"/>
                  </a:lnTo>
                  <a:cubicBezTo>
                    <a:pt x="6026" y="9005"/>
                    <a:pt x="6121" y="9219"/>
                    <a:pt x="6288" y="9410"/>
                  </a:cubicBezTo>
                  <a:cubicBezTo>
                    <a:pt x="7057" y="10171"/>
                    <a:pt x="7877" y="10488"/>
                    <a:pt x="8622" y="10488"/>
                  </a:cubicBezTo>
                  <a:cubicBezTo>
                    <a:pt x="10044" y="10488"/>
                    <a:pt x="11193" y="9332"/>
                    <a:pt x="11193" y="7910"/>
                  </a:cubicBezTo>
                  <a:cubicBezTo>
                    <a:pt x="11265" y="7552"/>
                    <a:pt x="11217" y="7219"/>
                    <a:pt x="11074" y="6957"/>
                  </a:cubicBezTo>
                  <a:lnTo>
                    <a:pt x="10193" y="4409"/>
                  </a:lnTo>
                  <a:cubicBezTo>
                    <a:pt x="10193" y="4361"/>
                    <a:pt x="10169" y="4361"/>
                    <a:pt x="10169" y="4361"/>
                  </a:cubicBezTo>
                  <a:cubicBezTo>
                    <a:pt x="10122" y="4337"/>
                    <a:pt x="10076" y="4327"/>
                    <a:pt x="10034" y="4327"/>
                  </a:cubicBezTo>
                  <a:cubicBezTo>
                    <a:pt x="9865" y="4327"/>
                    <a:pt x="9755" y="4495"/>
                    <a:pt x="9812" y="4647"/>
                  </a:cubicBezTo>
                  <a:lnTo>
                    <a:pt x="10217" y="5862"/>
                  </a:lnTo>
                  <a:cubicBezTo>
                    <a:pt x="9764" y="5528"/>
                    <a:pt x="9241" y="5314"/>
                    <a:pt x="8669" y="5314"/>
                  </a:cubicBezTo>
                  <a:cubicBezTo>
                    <a:pt x="7788" y="5314"/>
                    <a:pt x="7002" y="5766"/>
                    <a:pt x="6526" y="6457"/>
                  </a:cubicBezTo>
                  <a:lnTo>
                    <a:pt x="6526" y="4885"/>
                  </a:lnTo>
                  <a:cubicBezTo>
                    <a:pt x="6526" y="4361"/>
                    <a:pt x="6835" y="3933"/>
                    <a:pt x="7264" y="3718"/>
                  </a:cubicBezTo>
                  <a:cubicBezTo>
                    <a:pt x="7359" y="3694"/>
                    <a:pt x="7383" y="3599"/>
                    <a:pt x="7383" y="3504"/>
                  </a:cubicBezTo>
                  <a:lnTo>
                    <a:pt x="7383" y="2742"/>
                  </a:lnTo>
                  <a:cubicBezTo>
                    <a:pt x="7383" y="2623"/>
                    <a:pt x="7312" y="2528"/>
                    <a:pt x="7193" y="2528"/>
                  </a:cubicBezTo>
                  <a:lnTo>
                    <a:pt x="6526" y="2528"/>
                  </a:lnTo>
                  <a:lnTo>
                    <a:pt x="6526" y="1480"/>
                  </a:lnTo>
                  <a:cubicBezTo>
                    <a:pt x="6526" y="1146"/>
                    <a:pt x="6692" y="837"/>
                    <a:pt x="6954" y="622"/>
                  </a:cubicBezTo>
                  <a:cubicBezTo>
                    <a:pt x="7142" y="469"/>
                    <a:pt x="7366" y="401"/>
                    <a:pt x="7583" y="401"/>
                  </a:cubicBezTo>
                  <a:cubicBezTo>
                    <a:pt x="7669" y="401"/>
                    <a:pt x="7754" y="412"/>
                    <a:pt x="7836" y="432"/>
                  </a:cubicBezTo>
                  <a:lnTo>
                    <a:pt x="7883" y="432"/>
                  </a:lnTo>
                  <a:cubicBezTo>
                    <a:pt x="8193" y="527"/>
                    <a:pt x="8479" y="789"/>
                    <a:pt x="8598" y="1123"/>
                  </a:cubicBezTo>
                  <a:lnTo>
                    <a:pt x="9145" y="2742"/>
                  </a:lnTo>
                  <a:cubicBezTo>
                    <a:pt x="9185" y="2841"/>
                    <a:pt x="9291" y="2891"/>
                    <a:pt x="9366" y="2891"/>
                  </a:cubicBezTo>
                  <a:cubicBezTo>
                    <a:pt x="9381" y="2891"/>
                    <a:pt x="9395" y="2889"/>
                    <a:pt x="9407" y="2885"/>
                  </a:cubicBezTo>
                  <a:cubicBezTo>
                    <a:pt x="9526" y="2861"/>
                    <a:pt x="9598" y="2694"/>
                    <a:pt x="9574" y="2623"/>
                  </a:cubicBezTo>
                  <a:lnTo>
                    <a:pt x="9002" y="1003"/>
                  </a:lnTo>
                  <a:cubicBezTo>
                    <a:pt x="8860" y="527"/>
                    <a:pt x="8455" y="170"/>
                    <a:pt x="7978" y="51"/>
                  </a:cubicBezTo>
                  <a:lnTo>
                    <a:pt x="7931" y="51"/>
                  </a:lnTo>
                  <a:cubicBezTo>
                    <a:pt x="7811" y="19"/>
                    <a:pt x="7690" y="5"/>
                    <a:pt x="7570" y="5"/>
                  </a:cubicBezTo>
                  <a:cubicBezTo>
                    <a:pt x="7235" y="5"/>
                    <a:pt x="6908" y="120"/>
                    <a:pt x="6645" y="313"/>
                  </a:cubicBezTo>
                  <a:cubicBezTo>
                    <a:pt x="6288" y="622"/>
                    <a:pt x="6049" y="1027"/>
                    <a:pt x="6049" y="1504"/>
                  </a:cubicBezTo>
                  <a:lnTo>
                    <a:pt x="6049" y="2551"/>
                  </a:lnTo>
                  <a:lnTo>
                    <a:pt x="5192" y="2551"/>
                  </a:lnTo>
                  <a:lnTo>
                    <a:pt x="5192" y="1504"/>
                  </a:lnTo>
                  <a:cubicBezTo>
                    <a:pt x="5192" y="1027"/>
                    <a:pt x="4978" y="622"/>
                    <a:pt x="4597" y="313"/>
                  </a:cubicBezTo>
                  <a:cubicBezTo>
                    <a:pt x="4340" y="108"/>
                    <a:pt x="4023" y="1"/>
                    <a:pt x="3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41"/>
            <p:cNvSpPr/>
            <p:nvPr/>
          </p:nvSpPr>
          <p:spPr>
            <a:xfrm>
              <a:off x="2312867" y="1658709"/>
              <a:ext cx="112679" cy="111918"/>
            </a:xfrm>
            <a:custGeom>
              <a:avLst/>
              <a:gdLst/>
              <a:ahLst/>
              <a:cxnLst/>
              <a:rect l="l" t="t" r="r" b="b"/>
              <a:pathLst>
                <a:path w="3406" h="3383" extrusionOk="0">
                  <a:moveTo>
                    <a:pt x="1715" y="430"/>
                  </a:moveTo>
                  <a:cubicBezTo>
                    <a:pt x="1786" y="430"/>
                    <a:pt x="1858" y="430"/>
                    <a:pt x="1953" y="477"/>
                  </a:cubicBezTo>
                  <a:lnTo>
                    <a:pt x="452" y="1954"/>
                  </a:lnTo>
                  <a:cubicBezTo>
                    <a:pt x="452" y="1859"/>
                    <a:pt x="429" y="1811"/>
                    <a:pt x="429" y="1716"/>
                  </a:cubicBezTo>
                  <a:cubicBezTo>
                    <a:pt x="429" y="1001"/>
                    <a:pt x="1000" y="430"/>
                    <a:pt x="1715" y="430"/>
                  </a:cubicBezTo>
                  <a:close/>
                  <a:moveTo>
                    <a:pt x="2381" y="620"/>
                  </a:moveTo>
                  <a:cubicBezTo>
                    <a:pt x="2739" y="858"/>
                    <a:pt x="2977" y="1239"/>
                    <a:pt x="2977" y="1692"/>
                  </a:cubicBezTo>
                  <a:cubicBezTo>
                    <a:pt x="2953" y="2406"/>
                    <a:pt x="2381" y="2978"/>
                    <a:pt x="1715" y="2978"/>
                  </a:cubicBezTo>
                  <a:cubicBezTo>
                    <a:pt x="1643" y="2978"/>
                    <a:pt x="1548" y="2978"/>
                    <a:pt x="1500" y="2930"/>
                  </a:cubicBezTo>
                  <a:lnTo>
                    <a:pt x="2215" y="2216"/>
                  </a:lnTo>
                  <a:cubicBezTo>
                    <a:pt x="2310" y="2144"/>
                    <a:pt x="2310" y="1978"/>
                    <a:pt x="2215" y="1930"/>
                  </a:cubicBezTo>
                  <a:cubicBezTo>
                    <a:pt x="2167" y="1882"/>
                    <a:pt x="2108" y="1859"/>
                    <a:pt x="2051" y="1859"/>
                  </a:cubicBezTo>
                  <a:cubicBezTo>
                    <a:pt x="1994" y="1859"/>
                    <a:pt x="1941" y="1882"/>
                    <a:pt x="1905" y="1930"/>
                  </a:cubicBezTo>
                  <a:lnTo>
                    <a:pt x="1048" y="2787"/>
                  </a:lnTo>
                  <a:cubicBezTo>
                    <a:pt x="881" y="2692"/>
                    <a:pt x="762" y="2549"/>
                    <a:pt x="643" y="2382"/>
                  </a:cubicBezTo>
                  <a:lnTo>
                    <a:pt x="2381" y="620"/>
                  </a:lnTo>
                  <a:close/>
                  <a:moveTo>
                    <a:pt x="1715" y="1"/>
                  </a:moveTo>
                  <a:cubicBezTo>
                    <a:pt x="762" y="1"/>
                    <a:pt x="0" y="763"/>
                    <a:pt x="0" y="1692"/>
                  </a:cubicBezTo>
                  <a:cubicBezTo>
                    <a:pt x="0" y="2644"/>
                    <a:pt x="786" y="3383"/>
                    <a:pt x="1715" y="3383"/>
                  </a:cubicBezTo>
                  <a:cubicBezTo>
                    <a:pt x="2620" y="3383"/>
                    <a:pt x="3405" y="2621"/>
                    <a:pt x="3405" y="1692"/>
                  </a:cubicBezTo>
                  <a:cubicBezTo>
                    <a:pt x="3405" y="763"/>
                    <a:pt x="2620" y="1"/>
                    <a:pt x="1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41"/>
            <p:cNvSpPr/>
            <p:nvPr/>
          </p:nvSpPr>
          <p:spPr>
            <a:xfrm>
              <a:off x="2394780" y="1565748"/>
              <a:ext cx="13431" cy="14225"/>
            </a:xfrm>
            <a:custGeom>
              <a:avLst/>
              <a:gdLst/>
              <a:ahLst/>
              <a:cxnLst/>
              <a:rect l="l" t="t" r="r" b="b"/>
              <a:pathLst>
                <a:path w="406" h="430" extrusionOk="0">
                  <a:moveTo>
                    <a:pt x="215" y="1"/>
                  </a:moveTo>
                  <a:cubicBezTo>
                    <a:pt x="144" y="1"/>
                    <a:pt x="96" y="25"/>
                    <a:pt x="72" y="72"/>
                  </a:cubicBezTo>
                  <a:cubicBezTo>
                    <a:pt x="25" y="120"/>
                    <a:pt x="1" y="144"/>
                    <a:pt x="1" y="215"/>
                  </a:cubicBezTo>
                  <a:cubicBezTo>
                    <a:pt x="1" y="263"/>
                    <a:pt x="25" y="334"/>
                    <a:pt x="72" y="358"/>
                  </a:cubicBezTo>
                  <a:cubicBezTo>
                    <a:pt x="96" y="382"/>
                    <a:pt x="144" y="430"/>
                    <a:pt x="215" y="430"/>
                  </a:cubicBezTo>
                  <a:cubicBezTo>
                    <a:pt x="263" y="430"/>
                    <a:pt x="334" y="382"/>
                    <a:pt x="358" y="358"/>
                  </a:cubicBezTo>
                  <a:cubicBezTo>
                    <a:pt x="382" y="334"/>
                    <a:pt x="406" y="263"/>
                    <a:pt x="406" y="215"/>
                  </a:cubicBezTo>
                  <a:cubicBezTo>
                    <a:pt x="406"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4" name="Google Shape;3594;p41"/>
          <p:cNvGrpSpPr/>
          <p:nvPr/>
        </p:nvGrpSpPr>
        <p:grpSpPr>
          <a:xfrm>
            <a:off x="1603883" y="1890994"/>
            <a:ext cx="675318" cy="637472"/>
            <a:chOff x="1414711" y="1595246"/>
            <a:chExt cx="393152" cy="371119"/>
          </a:xfrm>
        </p:grpSpPr>
        <p:sp>
          <p:nvSpPr>
            <p:cNvPr id="3595" name="Google Shape;3595;p41"/>
            <p:cNvSpPr/>
            <p:nvPr/>
          </p:nvSpPr>
          <p:spPr>
            <a:xfrm>
              <a:off x="1421029" y="1630512"/>
              <a:ext cx="340353" cy="327384"/>
            </a:xfrm>
            <a:custGeom>
              <a:avLst/>
              <a:gdLst/>
              <a:ahLst/>
              <a:cxnLst/>
              <a:rect l="l" t="t" r="r" b="b"/>
              <a:pathLst>
                <a:path w="10288" h="9896" extrusionOk="0">
                  <a:moveTo>
                    <a:pt x="2307" y="1"/>
                  </a:moveTo>
                  <a:cubicBezTo>
                    <a:pt x="2012" y="1"/>
                    <a:pt x="1715" y="114"/>
                    <a:pt x="1477" y="340"/>
                  </a:cubicBezTo>
                  <a:lnTo>
                    <a:pt x="1119" y="697"/>
                  </a:lnTo>
                  <a:cubicBezTo>
                    <a:pt x="0" y="1816"/>
                    <a:pt x="0" y="3674"/>
                    <a:pt x="1119" y="4793"/>
                  </a:cubicBezTo>
                  <a:lnTo>
                    <a:pt x="5382" y="9056"/>
                  </a:lnTo>
                  <a:cubicBezTo>
                    <a:pt x="5954" y="9616"/>
                    <a:pt x="6698" y="9895"/>
                    <a:pt x="7442" y="9895"/>
                  </a:cubicBezTo>
                  <a:cubicBezTo>
                    <a:pt x="8186" y="9895"/>
                    <a:pt x="8930" y="9616"/>
                    <a:pt x="9502" y="9056"/>
                  </a:cubicBezTo>
                  <a:lnTo>
                    <a:pt x="9859" y="8699"/>
                  </a:lnTo>
                  <a:cubicBezTo>
                    <a:pt x="10288" y="8246"/>
                    <a:pt x="10288" y="7532"/>
                    <a:pt x="9859" y="7056"/>
                  </a:cubicBezTo>
                  <a:lnTo>
                    <a:pt x="8835" y="6055"/>
                  </a:lnTo>
                  <a:cubicBezTo>
                    <a:pt x="8609" y="5829"/>
                    <a:pt x="8317" y="5716"/>
                    <a:pt x="8023" y="5716"/>
                  </a:cubicBezTo>
                  <a:cubicBezTo>
                    <a:pt x="7728" y="5716"/>
                    <a:pt x="7430" y="5829"/>
                    <a:pt x="7192" y="6055"/>
                  </a:cubicBezTo>
                  <a:lnTo>
                    <a:pt x="6882" y="6365"/>
                  </a:lnTo>
                  <a:cubicBezTo>
                    <a:pt x="6680" y="6567"/>
                    <a:pt x="6424" y="6669"/>
                    <a:pt x="6171" y="6669"/>
                  </a:cubicBezTo>
                  <a:cubicBezTo>
                    <a:pt x="5918" y="6669"/>
                    <a:pt x="5668" y="6567"/>
                    <a:pt x="5477" y="6365"/>
                  </a:cubicBezTo>
                  <a:lnTo>
                    <a:pt x="3787" y="4674"/>
                  </a:lnTo>
                  <a:cubicBezTo>
                    <a:pt x="3429" y="4317"/>
                    <a:pt x="3429" y="3698"/>
                    <a:pt x="3810" y="3317"/>
                  </a:cubicBezTo>
                  <a:lnTo>
                    <a:pt x="4144" y="2983"/>
                  </a:lnTo>
                  <a:cubicBezTo>
                    <a:pt x="4572" y="2531"/>
                    <a:pt x="4572" y="1816"/>
                    <a:pt x="4144" y="1340"/>
                  </a:cubicBezTo>
                  <a:lnTo>
                    <a:pt x="3120" y="340"/>
                  </a:lnTo>
                  <a:cubicBezTo>
                    <a:pt x="2893" y="114"/>
                    <a:pt x="2602" y="1"/>
                    <a:pt x="23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41"/>
            <p:cNvSpPr/>
            <p:nvPr/>
          </p:nvSpPr>
          <p:spPr>
            <a:xfrm>
              <a:off x="1650291" y="1819579"/>
              <a:ext cx="111091" cy="107386"/>
            </a:xfrm>
            <a:custGeom>
              <a:avLst/>
              <a:gdLst/>
              <a:ahLst/>
              <a:cxnLst/>
              <a:rect l="l" t="t" r="r" b="b"/>
              <a:pathLst>
                <a:path w="3358" h="3246" extrusionOk="0">
                  <a:moveTo>
                    <a:pt x="1093" y="1"/>
                  </a:moveTo>
                  <a:cubicBezTo>
                    <a:pt x="798" y="1"/>
                    <a:pt x="500" y="114"/>
                    <a:pt x="262" y="340"/>
                  </a:cubicBezTo>
                  <a:lnTo>
                    <a:pt x="0" y="602"/>
                  </a:lnTo>
                  <a:lnTo>
                    <a:pt x="2643" y="3246"/>
                  </a:lnTo>
                  <a:lnTo>
                    <a:pt x="2929" y="2984"/>
                  </a:lnTo>
                  <a:cubicBezTo>
                    <a:pt x="3358" y="2531"/>
                    <a:pt x="3358" y="1817"/>
                    <a:pt x="2929" y="1341"/>
                  </a:cubicBezTo>
                  <a:lnTo>
                    <a:pt x="1905" y="340"/>
                  </a:lnTo>
                  <a:cubicBezTo>
                    <a:pt x="1679" y="114"/>
                    <a:pt x="1387" y="1"/>
                    <a:pt x="1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41"/>
            <p:cNvSpPr/>
            <p:nvPr/>
          </p:nvSpPr>
          <p:spPr>
            <a:xfrm>
              <a:off x="1461192" y="1630512"/>
              <a:ext cx="111124" cy="107386"/>
            </a:xfrm>
            <a:custGeom>
              <a:avLst/>
              <a:gdLst/>
              <a:ahLst/>
              <a:cxnLst/>
              <a:rect l="l" t="t" r="r" b="b"/>
              <a:pathLst>
                <a:path w="3359" h="3246" extrusionOk="0">
                  <a:moveTo>
                    <a:pt x="1093" y="1"/>
                  </a:moveTo>
                  <a:cubicBezTo>
                    <a:pt x="798" y="1"/>
                    <a:pt x="501" y="114"/>
                    <a:pt x="263" y="340"/>
                  </a:cubicBezTo>
                  <a:lnTo>
                    <a:pt x="1" y="602"/>
                  </a:lnTo>
                  <a:lnTo>
                    <a:pt x="2644" y="3245"/>
                  </a:lnTo>
                  <a:lnTo>
                    <a:pt x="2930" y="2983"/>
                  </a:lnTo>
                  <a:cubicBezTo>
                    <a:pt x="3358" y="2531"/>
                    <a:pt x="3358" y="1816"/>
                    <a:pt x="2930" y="1340"/>
                  </a:cubicBezTo>
                  <a:lnTo>
                    <a:pt x="1906" y="340"/>
                  </a:lnTo>
                  <a:cubicBezTo>
                    <a:pt x="1679" y="114"/>
                    <a:pt x="1388" y="1"/>
                    <a:pt x="1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41"/>
            <p:cNvSpPr/>
            <p:nvPr/>
          </p:nvSpPr>
          <p:spPr>
            <a:xfrm>
              <a:off x="1602222" y="1600771"/>
              <a:ext cx="185957" cy="193069"/>
            </a:xfrm>
            <a:custGeom>
              <a:avLst/>
              <a:gdLst/>
              <a:ahLst/>
              <a:cxnLst/>
              <a:rect l="l" t="t" r="r" b="b"/>
              <a:pathLst>
                <a:path w="5621" h="5836" extrusionOk="0">
                  <a:moveTo>
                    <a:pt x="2787" y="1"/>
                  </a:moveTo>
                  <a:cubicBezTo>
                    <a:pt x="1239" y="1"/>
                    <a:pt x="0" y="1263"/>
                    <a:pt x="0" y="2811"/>
                  </a:cubicBezTo>
                  <a:cubicBezTo>
                    <a:pt x="0" y="3644"/>
                    <a:pt x="358" y="4382"/>
                    <a:pt x="953" y="4930"/>
                  </a:cubicBezTo>
                  <a:lnTo>
                    <a:pt x="953" y="5835"/>
                  </a:lnTo>
                  <a:lnTo>
                    <a:pt x="1477" y="5311"/>
                  </a:lnTo>
                  <a:cubicBezTo>
                    <a:pt x="1882" y="5502"/>
                    <a:pt x="2310" y="5621"/>
                    <a:pt x="2763" y="5621"/>
                  </a:cubicBezTo>
                  <a:cubicBezTo>
                    <a:pt x="2791" y="5622"/>
                    <a:pt x="2818" y="5622"/>
                    <a:pt x="2846" y="5622"/>
                  </a:cubicBezTo>
                  <a:cubicBezTo>
                    <a:pt x="4357" y="5622"/>
                    <a:pt x="5597" y="4355"/>
                    <a:pt x="5597" y="2834"/>
                  </a:cubicBezTo>
                  <a:cubicBezTo>
                    <a:pt x="5621" y="1287"/>
                    <a:pt x="4335" y="1"/>
                    <a:pt x="27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41"/>
            <p:cNvSpPr/>
            <p:nvPr/>
          </p:nvSpPr>
          <p:spPr>
            <a:xfrm>
              <a:off x="1656577" y="1639378"/>
              <a:ext cx="76454" cy="112679"/>
            </a:xfrm>
            <a:custGeom>
              <a:avLst/>
              <a:gdLst/>
              <a:ahLst/>
              <a:cxnLst/>
              <a:rect l="l" t="t" r="r" b="b"/>
              <a:pathLst>
                <a:path w="2311" h="3406" extrusionOk="0">
                  <a:moveTo>
                    <a:pt x="1620" y="0"/>
                  </a:moveTo>
                  <a:cubicBezTo>
                    <a:pt x="1072" y="215"/>
                    <a:pt x="739" y="905"/>
                    <a:pt x="834" y="1191"/>
                  </a:cubicBezTo>
                  <a:cubicBezTo>
                    <a:pt x="620" y="667"/>
                    <a:pt x="167" y="596"/>
                    <a:pt x="167" y="596"/>
                  </a:cubicBezTo>
                  <a:lnTo>
                    <a:pt x="167" y="596"/>
                  </a:lnTo>
                  <a:cubicBezTo>
                    <a:pt x="167" y="596"/>
                    <a:pt x="405" y="1144"/>
                    <a:pt x="120" y="1739"/>
                  </a:cubicBezTo>
                  <a:cubicBezTo>
                    <a:pt x="48" y="1882"/>
                    <a:pt x="1" y="2048"/>
                    <a:pt x="1" y="2239"/>
                  </a:cubicBezTo>
                  <a:cubicBezTo>
                    <a:pt x="1" y="2882"/>
                    <a:pt x="524" y="3406"/>
                    <a:pt x="1144" y="3406"/>
                  </a:cubicBezTo>
                  <a:cubicBezTo>
                    <a:pt x="1787" y="3406"/>
                    <a:pt x="2311" y="2858"/>
                    <a:pt x="2311" y="2239"/>
                  </a:cubicBezTo>
                  <a:cubicBezTo>
                    <a:pt x="2311" y="2025"/>
                    <a:pt x="2263" y="1858"/>
                    <a:pt x="2168" y="1691"/>
                  </a:cubicBezTo>
                  <a:cubicBezTo>
                    <a:pt x="1834" y="1167"/>
                    <a:pt x="1477" y="596"/>
                    <a:pt x="16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41"/>
            <p:cNvSpPr/>
            <p:nvPr/>
          </p:nvSpPr>
          <p:spPr>
            <a:xfrm>
              <a:off x="1414711" y="1624392"/>
              <a:ext cx="352196" cy="341974"/>
            </a:xfrm>
            <a:custGeom>
              <a:avLst/>
              <a:gdLst/>
              <a:ahLst/>
              <a:cxnLst/>
              <a:rect l="l" t="t" r="r" b="b"/>
              <a:pathLst>
                <a:path w="10646" h="10337" extrusionOk="0">
                  <a:moveTo>
                    <a:pt x="2501" y="406"/>
                  </a:moveTo>
                  <a:cubicBezTo>
                    <a:pt x="2739" y="406"/>
                    <a:pt x="2977" y="477"/>
                    <a:pt x="3168" y="668"/>
                  </a:cubicBezTo>
                  <a:lnTo>
                    <a:pt x="4168" y="1668"/>
                  </a:lnTo>
                  <a:cubicBezTo>
                    <a:pt x="4359" y="1859"/>
                    <a:pt x="4454" y="2097"/>
                    <a:pt x="4454" y="2335"/>
                  </a:cubicBezTo>
                  <a:cubicBezTo>
                    <a:pt x="4454" y="2573"/>
                    <a:pt x="4359" y="2811"/>
                    <a:pt x="4168" y="2978"/>
                  </a:cubicBezTo>
                  <a:lnTo>
                    <a:pt x="4049" y="3097"/>
                  </a:lnTo>
                  <a:lnTo>
                    <a:pt x="1739" y="787"/>
                  </a:lnTo>
                  <a:lnTo>
                    <a:pt x="1858" y="668"/>
                  </a:lnTo>
                  <a:cubicBezTo>
                    <a:pt x="2025" y="477"/>
                    <a:pt x="2263" y="406"/>
                    <a:pt x="2501" y="406"/>
                  </a:cubicBezTo>
                  <a:close/>
                  <a:moveTo>
                    <a:pt x="8216" y="6097"/>
                  </a:moveTo>
                  <a:cubicBezTo>
                    <a:pt x="8455" y="6097"/>
                    <a:pt x="8693" y="6193"/>
                    <a:pt x="8883" y="6383"/>
                  </a:cubicBezTo>
                  <a:lnTo>
                    <a:pt x="9884" y="7383"/>
                  </a:lnTo>
                  <a:cubicBezTo>
                    <a:pt x="10074" y="7574"/>
                    <a:pt x="10145" y="7812"/>
                    <a:pt x="10145" y="8050"/>
                  </a:cubicBezTo>
                  <a:cubicBezTo>
                    <a:pt x="10169" y="8288"/>
                    <a:pt x="10074" y="8527"/>
                    <a:pt x="9884" y="8693"/>
                  </a:cubicBezTo>
                  <a:lnTo>
                    <a:pt x="9764" y="8812"/>
                  </a:lnTo>
                  <a:lnTo>
                    <a:pt x="7454" y="6502"/>
                  </a:lnTo>
                  <a:lnTo>
                    <a:pt x="7574" y="6383"/>
                  </a:lnTo>
                  <a:cubicBezTo>
                    <a:pt x="7740" y="6193"/>
                    <a:pt x="7978" y="6097"/>
                    <a:pt x="8216" y="6097"/>
                  </a:cubicBezTo>
                  <a:close/>
                  <a:moveTo>
                    <a:pt x="2549" y="1"/>
                  </a:moveTo>
                  <a:cubicBezTo>
                    <a:pt x="2191" y="1"/>
                    <a:pt x="1834" y="168"/>
                    <a:pt x="1596" y="406"/>
                  </a:cubicBezTo>
                  <a:lnTo>
                    <a:pt x="1239" y="763"/>
                  </a:lnTo>
                  <a:cubicBezTo>
                    <a:pt x="0" y="1978"/>
                    <a:pt x="0" y="3930"/>
                    <a:pt x="1239" y="5169"/>
                  </a:cubicBezTo>
                  <a:lnTo>
                    <a:pt x="2668" y="6598"/>
                  </a:lnTo>
                  <a:cubicBezTo>
                    <a:pt x="2703" y="6633"/>
                    <a:pt x="2763" y="6651"/>
                    <a:pt x="2820" y="6651"/>
                  </a:cubicBezTo>
                  <a:cubicBezTo>
                    <a:pt x="2876" y="6651"/>
                    <a:pt x="2930" y="6633"/>
                    <a:pt x="2953" y="6598"/>
                  </a:cubicBezTo>
                  <a:cubicBezTo>
                    <a:pt x="3049" y="6502"/>
                    <a:pt x="3049" y="6359"/>
                    <a:pt x="2953" y="6288"/>
                  </a:cubicBezTo>
                  <a:lnTo>
                    <a:pt x="1525" y="4859"/>
                  </a:lnTo>
                  <a:cubicBezTo>
                    <a:pt x="524" y="3859"/>
                    <a:pt x="477" y="2216"/>
                    <a:pt x="1429" y="1144"/>
                  </a:cubicBezTo>
                  <a:lnTo>
                    <a:pt x="1429" y="1144"/>
                  </a:lnTo>
                  <a:lnTo>
                    <a:pt x="3763" y="3454"/>
                  </a:lnTo>
                  <a:cubicBezTo>
                    <a:pt x="3573" y="3668"/>
                    <a:pt x="3501" y="3930"/>
                    <a:pt x="3501" y="4240"/>
                  </a:cubicBezTo>
                  <a:cubicBezTo>
                    <a:pt x="3501" y="4573"/>
                    <a:pt x="3620" y="4859"/>
                    <a:pt x="3858" y="5097"/>
                  </a:cubicBezTo>
                  <a:lnTo>
                    <a:pt x="5549" y="6788"/>
                  </a:lnTo>
                  <a:cubicBezTo>
                    <a:pt x="5787" y="7026"/>
                    <a:pt x="6073" y="7145"/>
                    <a:pt x="6407" y="7145"/>
                  </a:cubicBezTo>
                  <a:cubicBezTo>
                    <a:pt x="6669" y="7145"/>
                    <a:pt x="6954" y="7074"/>
                    <a:pt x="7192" y="6883"/>
                  </a:cubicBezTo>
                  <a:lnTo>
                    <a:pt x="9502" y="9217"/>
                  </a:lnTo>
                  <a:cubicBezTo>
                    <a:pt x="8998" y="9676"/>
                    <a:pt x="8360" y="9903"/>
                    <a:pt x="7718" y="9903"/>
                  </a:cubicBezTo>
                  <a:cubicBezTo>
                    <a:pt x="7027" y="9903"/>
                    <a:pt x="6330" y="9640"/>
                    <a:pt x="5787" y="9122"/>
                  </a:cubicBezTo>
                  <a:lnTo>
                    <a:pt x="4359" y="7693"/>
                  </a:lnTo>
                  <a:cubicBezTo>
                    <a:pt x="4311" y="7645"/>
                    <a:pt x="4251" y="7622"/>
                    <a:pt x="4195" y="7622"/>
                  </a:cubicBezTo>
                  <a:cubicBezTo>
                    <a:pt x="4138" y="7622"/>
                    <a:pt x="4085" y="7645"/>
                    <a:pt x="4049" y="7693"/>
                  </a:cubicBezTo>
                  <a:cubicBezTo>
                    <a:pt x="3978" y="7788"/>
                    <a:pt x="3978" y="7931"/>
                    <a:pt x="4049" y="7979"/>
                  </a:cubicBezTo>
                  <a:lnTo>
                    <a:pt x="5478" y="9408"/>
                  </a:lnTo>
                  <a:cubicBezTo>
                    <a:pt x="6073" y="10003"/>
                    <a:pt x="6883" y="10336"/>
                    <a:pt x="7693" y="10336"/>
                  </a:cubicBezTo>
                  <a:cubicBezTo>
                    <a:pt x="8502" y="10336"/>
                    <a:pt x="9288" y="10051"/>
                    <a:pt x="9884" y="9408"/>
                  </a:cubicBezTo>
                  <a:lnTo>
                    <a:pt x="10241" y="9050"/>
                  </a:lnTo>
                  <a:cubicBezTo>
                    <a:pt x="10526" y="8788"/>
                    <a:pt x="10646" y="8455"/>
                    <a:pt x="10646" y="8098"/>
                  </a:cubicBezTo>
                  <a:cubicBezTo>
                    <a:pt x="10646" y="7741"/>
                    <a:pt x="10479" y="7383"/>
                    <a:pt x="10241" y="7145"/>
                  </a:cubicBezTo>
                  <a:lnTo>
                    <a:pt x="9217" y="6074"/>
                  </a:lnTo>
                  <a:cubicBezTo>
                    <a:pt x="8931" y="5812"/>
                    <a:pt x="8621" y="5693"/>
                    <a:pt x="8264" y="5693"/>
                  </a:cubicBezTo>
                  <a:cubicBezTo>
                    <a:pt x="7907" y="5693"/>
                    <a:pt x="7550" y="5836"/>
                    <a:pt x="7312" y="6074"/>
                  </a:cubicBezTo>
                  <a:lnTo>
                    <a:pt x="6978" y="6407"/>
                  </a:lnTo>
                  <a:cubicBezTo>
                    <a:pt x="6823" y="6562"/>
                    <a:pt x="6621" y="6639"/>
                    <a:pt x="6421" y="6639"/>
                  </a:cubicBezTo>
                  <a:cubicBezTo>
                    <a:pt x="6222" y="6639"/>
                    <a:pt x="6026" y="6562"/>
                    <a:pt x="5883" y="6407"/>
                  </a:cubicBezTo>
                  <a:lnTo>
                    <a:pt x="4168" y="4716"/>
                  </a:lnTo>
                  <a:cubicBezTo>
                    <a:pt x="4025" y="4573"/>
                    <a:pt x="3930" y="4383"/>
                    <a:pt x="3930" y="4169"/>
                  </a:cubicBezTo>
                  <a:cubicBezTo>
                    <a:pt x="3930" y="3978"/>
                    <a:pt x="4025" y="3787"/>
                    <a:pt x="4168" y="3645"/>
                  </a:cubicBezTo>
                  <a:lnTo>
                    <a:pt x="4501" y="3311"/>
                  </a:lnTo>
                  <a:cubicBezTo>
                    <a:pt x="4763" y="3049"/>
                    <a:pt x="4882" y="2716"/>
                    <a:pt x="4882" y="2359"/>
                  </a:cubicBezTo>
                  <a:cubicBezTo>
                    <a:pt x="4882" y="2001"/>
                    <a:pt x="4740" y="1644"/>
                    <a:pt x="4501" y="1406"/>
                  </a:cubicBezTo>
                  <a:lnTo>
                    <a:pt x="3501" y="406"/>
                  </a:lnTo>
                  <a:cubicBezTo>
                    <a:pt x="3215" y="120"/>
                    <a:pt x="2906" y="1"/>
                    <a:pt x="2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41"/>
            <p:cNvSpPr/>
            <p:nvPr/>
          </p:nvSpPr>
          <p:spPr>
            <a:xfrm>
              <a:off x="1594349" y="1595246"/>
              <a:ext cx="213514" cy="205674"/>
            </a:xfrm>
            <a:custGeom>
              <a:avLst/>
              <a:gdLst/>
              <a:ahLst/>
              <a:cxnLst/>
              <a:rect l="l" t="t" r="r" b="b"/>
              <a:pathLst>
                <a:path w="6454" h="6217" extrusionOk="0">
                  <a:moveTo>
                    <a:pt x="3027" y="404"/>
                  </a:moveTo>
                  <a:cubicBezTo>
                    <a:pt x="3582" y="404"/>
                    <a:pt x="4177" y="578"/>
                    <a:pt x="4763" y="977"/>
                  </a:cubicBezTo>
                  <a:cubicBezTo>
                    <a:pt x="4882" y="1073"/>
                    <a:pt x="4954" y="1168"/>
                    <a:pt x="5025" y="1239"/>
                  </a:cubicBezTo>
                  <a:cubicBezTo>
                    <a:pt x="6454" y="3335"/>
                    <a:pt x="5001" y="5573"/>
                    <a:pt x="3001" y="5573"/>
                  </a:cubicBezTo>
                  <a:cubicBezTo>
                    <a:pt x="2572" y="5573"/>
                    <a:pt x="2167" y="5454"/>
                    <a:pt x="1786" y="5264"/>
                  </a:cubicBezTo>
                  <a:cubicBezTo>
                    <a:pt x="1762" y="5240"/>
                    <a:pt x="1715" y="5240"/>
                    <a:pt x="1691" y="5240"/>
                  </a:cubicBezTo>
                  <a:cubicBezTo>
                    <a:pt x="1643" y="5240"/>
                    <a:pt x="1572" y="5264"/>
                    <a:pt x="1548" y="5288"/>
                  </a:cubicBezTo>
                  <a:lnTo>
                    <a:pt x="1358" y="5478"/>
                  </a:lnTo>
                  <a:lnTo>
                    <a:pt x="1358" y="5026"/>
                  </a:lnTo>
                  <a:cubicBezTo>
                    <a:pt x="1358" y="5002"/>
                    <a:pt x="1358" y="4978"/>
                    <a:pt x="1334" y="4978"/>
                  </a:cubicBezTo>
                  <a:cubicBezTo>
                    <a:pt x="762" y="4454"/>
                    <a:pt x="405" y="3740"/>
                    <a:pt x="405" y="3001"/>
                  </a:cubicBezTo>
                  <a:cubicBezTo>
                    <a:pt x="439" y="1560"/>
                    <a:pt x="1598" y="404"/>
                    <a:pt x="3027" y="404"/>
                  </a:cubicBezTo>
                  <a:close/>
                  <a:moveTo>
                    <a:pt x="3072" y="1"/>
                  </a:moveTo>
                  <a:cubicBezTo>
                    <a:pt x="1405" y="1"/>
                    <a:pt x="24" y="1334"/>
                    <a:pt x="24" y="3025"/>
                  </a:cubicBezTo>
                  <a:cubicBezTo>
                    <a:pt x="0" y="3811"/>
                    <a:pt x="357" y="4621"/>
                    <a:pt x="953" y="5169"/>
                  </a:cubicBezTo>
                  <a:lnTo>
                    <a:pt x="953" y="5978"/>
                  </a:lnTo>
                  <a:cubicBezTo>
                    <a:pt x="953" y="6050"/>
                    <a:pt x="977" y="6097"/>
                    <a:pt x="1048" y="6169"/>
                  </a:cubicBezTo>
                  <a:cubicBezTo>
                    <a:pt x="1072" y="6193"/>
                    <a:pt x="1119" y="6216"/>
                    <a:pt x="1191" y="6216"/>
                  </a:cubicBezTo>
                  <a:cubicBezTo>
                    <a:pt x="1239" y="6216"/>
                    <a:pt x="1310" y="6193"/>
                    <a:pt x="1334" y="6169"/>
                  </a:cubicBezTo>
                  <a:lnTo>
                    <a:pt x="1762" y="5740"/>
                  </a:lnTo>
                  <a:cubicBezTo>
                    <a:pt x="2144" y="5931"/>
                    <a:pt x="2596" y="6050"/>
                    <a:pt x="3025" y="6050"/>
                  </a:cubicBezTo>
                  <a:cubicBezTo>
                    <a:pt x="4692" y="6050"/>
                    <a:pt x="6073" y="4668"/>
                    <a:pt x="6073" y="3001"/>
                  </a:cubicBezTo>
                  <a:cubicBezTo>
                    <a:pt x="6073" y="1358"/>
                    <a:pt x="4692" y="25"/>
                    <a:pt x="307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41"/>
            <p:cNvSpPr/>
            <p:nvPr/>
          </p:nvSpPr>
          <p:spPr>
            <a:xfrm>
              <a:off x="1522659" y="1851305"/>
              <a:ext cx="13398" cy="13431"/>
            </a:xfrm>
            <a:custGeom>
              <a:avLst/>
              <a:gdLst/>
              <a:ahLst/>
              <a:cxnLst/>
              <a:rect l="l" t="t" r="r" b="b"/>
              <a:pathLst>
                <a:path w="405" h="406" extrusionOk="0">
                  <a:moveTo>
                    <a:pt x="191" y="1"/>
                  </a:moveTo>
                  <a:cubicBezTo>
                    <a:pt x="143" y="1"/>
                    <a:pt x="72" y="24"/>
                    <a:pt x="48" y="48"/>
                  </a:cubicBezTo>
                  <a:cubicBezTo>
                    <a:pt x="24" y="96"/>
                    <a:pt x="0" y="143"/>
                    <a:pt x="0" y="215"/>
                  </a:cubicBezTo>
                  <a:cubicBezTo>
                    <a:pt x="0" y="262"/>
                    <a:pt x="24" y="334"/>
                    <a:pt x="48" y="358"/>
                  </a:cubicBezTo>
                  <a:cubicBezTo>
                    <a:pt x="72" y="382"/>
                    <a:pt x="143" y="405"/>
                    <a:pt x="191" y="405"/>
                  </a:cubicBezTo>
                  <a:cubicBezTo>
                    <a:pt x="262" y="405"/>
                    <a:pt x="310" y="382"/>
                    <a:pt x="357" y="358"/>
                  </a:cubicBezTo>
                  <a:cubicBezTo>
                    <a:pt x="381" y="334"/>
                    <a:pt x="405" y="262"/>
                    <a:pt x="405" y="215"/>
                  </a:cubicBezTo>
                  <a:cubicBezTo>
                    <a:pt x="405" y="143"/>
                    <a:pt x="381" y="96"/>
                    <a:pt x="357" y="48"/>
                  </a:cubicBezTo>
                  <a:cubicBezTo>
                    <a:pt x="310" y="24"/>
                    <a:pt x="262"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41"/>
            <p:cNvSpPr/>
            <p:nvPr/>
          </p:nvSpPr>
          <p:spPr>
            <a:xfrm>
              <a:off x="1648703" y="1631802"/>
              <a:ext cx="92201" cy="126574"/>
            </a:xfrm>
            <a:custGeom>
              <a:avLst/>
              <a:gdLst/>
              <a:ahLst/>
              <a:cxnLst/>
              <a:rect l="l" t="t" r="r" b="b"/>
              <a:pathLst>
                <a:path w="2787" h="3826" extrusionOk="0">
                  <a:moveTo>
                    <a:pt x="1620" y="610"/>
                  </a:moveTo>
                  <a:cubicBezTo>
                    <a:pt x="1691" y="1063"/>
                    <a:pt x="1929" y="1515"/>
                    <a:pt x="2120" y="1873"/>
                  </a:cubicBezTo>
                  <a:cubicBezTo>
                    <a:pt x="2168" y="1896"/>
                    <a:pt x="2191" y="1968"/>
                    <a:pt x="2215" y="1992"/>
                  </a:cubicBezTo>
                  <a:cubicBezTo>
                    <a:pt x="2310" y="2135"/>
                    <a:pt x="2334" y="2277"/>
                    <a:pt x="2334" y="2397"/>
                  </a:cubicBezTo>
                  <a:cubicBezTo>
                    <a:pt x="2334" y="2944"/>
                    <a:pt x="1929" y="3349"/>
                    <a:pt x="1382" y="3349"/>
                  </a:cubicBezTo>
                  <a:cubicBezTo>
                    <a:pt x="858" y="3349"/>
                    <a:pt x="429" y="2944"/>
                    <a:pt x="429" y="2397"/>
                  </a:cubicBezTo>
                  <a:cubicBezTo>
                    <a:pt x="429" y="2277"/>
                    <a:pt x="477" y="2158"/>
                    <a:pt x="524" y="2016"/>
                  </a:cubicBezTo>
                  <a:cubicBezTo>
                    <a:pt x="667" y="1730"/>
                    <a:pt x="715" y="1444"/>
                    <a:pt x="715" y="1206"/>
                  </a:cubicBezTo>
                  <a:cubicBezTo>
                    <a:pt x="762" y="1277"/>
                    <a:pt x="834" y="1373"/>
                    <a:pt x="858" y="1492"/>
                  </a:cubicBezTo>
                  <a:cubicBezTo>
                    <a:pt x="875" y="1580"/>
                    <a:pt x="945" y="1629"/>
                    <a:pt x="1029" y="1629"/>
                  </a:cubicBezTo>
                  <a:cubicBezTo>
                    <a:pt x="1058" y="1629"/>
                    <a:pt x="1089" y="1623"/>
                    <a:pt x="1120" y="1611"/>
                  </a:cubicBezTo>
                  <a:cubicBezTo>
                    <a:pt x="1239" y="1563"/>
                    <a:pt x="1310" y="1444"/>
                    <a:pt x="1263" y="1325"/>
                  </a:cubicBezTo>
                  <a:cubicBezTo>
                    <a:pt x="1239" y="1206"/>
                    <a:pt x="1358" y="849"/>
                    <a:pt x="1620" y="610"/>
                  </a:cubicBezTo>
                  <a:close/>
                  <a:moveTo>
                    <a:pt x="1878" y="1"/>
                  </a:moveTo>
                  <a:cubicBezTo>
                    <a:pt x="1852" y="1"/>
                    <a:pt x="1828" y="6"/>
                    <a:pt x="1810" y="15"/>
                  </a:cubicBezTo>
                  <a:cubicBezTo>
                    <a:pt x="1501" y="134"/>
                    <a:pt x="1239" y="372"/>
                    <a:pt x="1072" y="682"/>
                  </a:cubicBezTo>
                  <a:lnTo>
                    <a:pt x="977" y="849"/>
                  </a:lnTo>
                  <a:cubicBezTo>
                    <a:pt x="739" y="658"/>
                    <a:pt x="477" y="610"/>
                    <a:pt x="477" y="610"/>
                  </a:cubicBezTo>
                  <a:cubicBezTo>
                    <a:pt x="381" y="610"/>
                    <a:pt x="310" y="658"/>
                    <a:pt x="262" y="706"/>
                  </a:cubicBezTo>
                  <a:cubicBezTo>
                    <a:pt x="191" y="777"/>
                    <a:pt x="191" y="849"/>
                    <a:pt x="239" y="920"/>
                  </a:cubicBezTo>
                  <a:cubicBezTo>
                    <a:pt x="239" y="920"/>
                    <a:pt x="405" y="1373"/>
                    <a:pt x="167" y="1873"/>
                  </a:cubicBezTo>
                  <a:cubicBezTo>
                    <a:pt x="72" y="2039"/>
                    <a:pt x="48" y="2254"/>
                    <a:pt x="48" y="2468"/>
                  </a:cubicBezTo>
                  <a:cubicBezTo>
                    <a:pt x="0" y="3206"/>
                    <a:pt x="620" y="3825"/>
                    <a:pt x="1382" y="3825"/>
                  </a:cubicBezTo>
                  <a:cubicBezTo>
                    <a:pt x="2168" y="3825"/>
                    <a:pt x="2787" y="3206"/>
                    <a:pt x="2787" y="2444"/>
                  </a:cubicBezTo>
                  <a:cubicBezTo>
                    <a:pt x="2787" y="2254"/>
                    <a:pt x="2739" y="2039"/>
                    <a:pt x="2620" y="1801"/>
                  </a:cubicBezTo>
                  <a:cubicBezTo>
                    <a:pt x="2572" y="1754"/>
                    <a:pt x="2549" y="1730"/>
                    <a:pt x="2525" y="1658"/>
                  </a:cubicBezTo>
                  <a:cubicBezTo>
                    <a:pt x="2263" y="1182"/>
                    <a:pt x="1977" y="730"/>
                    <a:pt x="2072" y="253"/>
                  </a:cubicBezTo>
                  <a:cubicBezTo>
                    <a:pt x="2096" y="182"/>
                    <a:pt x="2072" y="110"/>
                    <a:pt x="2025" y="63"/>
                  </a:cubicBezTo>
                  <a:cubicBezTo>
                    <a:pt x="1979" y="17"/>
                    <a:pt x="1924" y="1"/>
                    <a:pt x="187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39"/>
        <p:cNvGrpSpPr/>
        <p:nvPr/>
      </p:nvGrpSpPr>
      <p:grpSpPr>
        <a:xfrm>
          <a:off x="0" y="0"/>
          <a:ext cx="0" cy="0"/>
          <a:chOff x="0" y="0"/>
          <a:chExt cx="0" cy="0"/>
        </a:xfrm>
      </p:grpSpPr>
      <p:grpSp>
        <p:nvGrpSpPr>
          <p:cNvPr id="3640" name="Google Shape;3640;p43"/>
          <p:cNvGrpSpPr/>
          <p:nvPr/>
        </p:nvGrpSpPr>
        <p:grpSpPr>
          <a:xfrm>
            <a:off x="3322425" y="1549176"/>
            <a:ext cx="2499014" cy="2513136"/>
            <a:chOff x="1326743" y="1720829"/>
            <a:chExt cx="1122900" cy="1129246"/>
          </a:xfrm>
        </p:grpSpPr>
        <p:sp>
          <p:nvSpPr>
            <p:cNvPr id="3641" name="Google Shape;3641;p43"/>
            <p:cNvSpPr/>
            <p:nvPr/>
          </p:nvSpPr>
          <p:spPr>
            <a:xfrm>
              <a:off x="1326743" y="172082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3642" name="Google Shape;3642;p43"/>
            <p:cNvSpPr/>
            <p:nvPr/>
          </p:nvSpPr>
          <p:spPr>
            <a:xfrm>
              <a:off x="1896438" y="1730500"/>
              <a:ext cx="549700" cy="1119575"/>
            </a:xfrm>
            <a:custGeom>
              <a:avLst/>
              <a:gdLst/>
              <a:ahLst/>
              <a:cxnLst/>
              <a:rect l="l" t="t" r="r" b="b"/>
              <a:pathLst>
                <a:path w="21988" h="44783" extrusionOk="0">
                  <a:moveTo>
                    <a:pt x="0" y="0"/>
                  </a:moveTo>
                  <a:lnTo>
                    <a:pt x="21988" y="22269"/>
                  </a:lnTo>
                  <a:lnTo>
                    <a:pt x="25" y="44783"/>
                  </a:lnTo>
                  <a:lnTo>
                    <a:pt x="0" y="34391"/>
                  </a:lnTo>
                  <a:close/>
                </a:path>
              </a:pathLst>
            </a:custGeom>
            <a:solidFill>
              <a:srgbClr val="703030">
                <a:alpha val="25840"/>
              </a:srgbClr>
            </a:solidFill>
            <a:ln>
              <a:noFill/>
            </a:ln>
          </p:spPr>
        </p:sp>
      </p:grpSp>
      <p:sp>
        <p:nvSpPr>
          <p:cNvPr id="3643" name="Google Shape;3643;p43"/>
          <p:cNvSpPr txBox="1">
            <a:spLocks noGrp="1"/>
          </p:cNvSpPr>
          <p:nvPr>
            <p:ph type="title"/>
          </p:nvPr>
        </p:nvSpPr>
        <p:spPr>
          <a:xfrm>
            <a:off x="1191850" y="1759050"/>
            <a:ext cx="2078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a:t>
            </a:r>
            <a:endParaRPr/>
          </a:p>
        </p:txBody>
      </p:sp>
      <p:sp>
        <p:nvSpPr>
          <p:cNvPr id="3644" name="Google Shape;3644;p43"/>
          <p:cNvSpPr txBox="1">
            <a:spLocks noGrp="1"/>
          </p:cNvSpPr>
          <p:nvPr>
            <p:ph type="subTitle" idx="1"/>
          </p:nvPr>
        </p:nvSpPr>
        <p:spPr>
          <a:xfrm>
            <a:off x="1191850" y="2193175"/>
            <a:ext cx="2078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is the second planet from the Sun</a:t>
            </a:r>
            <a:endParaRPr/>
          </a:p>
        </p:txBody>
      </p:sp>
      <p:sp>
        <p:nvSpPr>
          <p:cNvPr id="3645" name="Google Shape;3645;p43"/>
          <p:cNvSpPr txBox="1">
            <a:spLocks noGrp="1"/>
          </p:cNvSpPr>
          <p:nvPr>
            <p:ph type="title" idx="2"/>
          </p:nvPr>
        </p:nvSpPr>
        <p:spPr>
          <a:xfrm>
            <a:off x="5873625" y="1759050"/>
            <a:ext cx="20784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JUPITER</a:t>
            </a:r>
            <a:endParaRPr/>
          </a:p>
        </p:txBody>
      </p:sp>
      <p:sp>
        <p:nvSpPr>
          <p:cNvPr id="3646" name="Google Shape;3646;p43"/>
          <p:cNvSpPr txBox="1">
            <a:spLocks noGrp="1"/>
          </p:cNvSpPr>
          <p:nvPr>
            <p:ph type="subTitle" idx="3"/>
          </p:nvPr>
        </p:nvSpPr>
        <p:spPr>
          <a:xfrm>
            <a:off x="5873625" y="2193175"/>
            <a:ext cx="20784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It’s the biggest planet in the Solar System</a:t>
            </a:r>
            <a:endParaRPr/>
          </a:p>
        </p:txBody>
      </p:sp>
      <p:sp>
        <p:nvSpPr>
          <p:cNvPr id="3647" name="Google Shape;3647;p43"/>
          <p:cNvSpPr txBox="1">
            <a:spLocks noGrp="1"/>
          </p:cNvSpPr>
          <p:nvPr>
            <p:ph type="title" idx="4"/>
          </p:nvPr>
        </p:nvSpPr>
        <p:spPr>
          <a:xfrm>
            <a:off x="1191850" y="3192450"/>
            <a:ext cx="20784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MARS</a:t>
            </a:r>
            <a:endParaRPr/>
          </a:p>
        </p:txBody>
      </p:sp>
      <p:sp>
        <p:nvSpPr>
          <p:cNvPr id="3648" name="Google Shape;3648;p43"/>
          <p:cNvSpPr txBox="1">
            <a:spLocks noGrp="1"/>
          </p:cNvSpPr>
          <p:nvPr>
            <p:ph type="subTitle" idx="5"/>
          </p:nvPr>
        </p:nvSpPr>
        <p:spPr>
          <a:xfrm>
            <a:off x="1191850" y="3626575"/>
            <a:ext cx="2078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 cold place</a:t>
            </a:r>
            <a:endParaRPr/>
          </a:p>
        </p:txBody>
      </p:sp>
      <p:sp>
        <p:nvSpPr>
          <p:cNvPr id="3649" name="Google Shape;3649;p43"/>
          <p:cNvSpPr txBox="1">
            <a:spLocks noGrp="1"/>
          </p:cNvSpPr>
          <p:nvPr>
            <p:ph type="title" idx="6"/>
          </p:nvPr>
        </p:nvSpPr>
        <p:spPr>
          <a:xfrm>
            <a:off x="5873625" y="3192450"/>
            <a:ext cx="2078400" cy="527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SATURN</a:t>
            </a:r>
            <a:endParaRPr/>
          </a:p>
        </p:txBody>
      </p:sp>
      <p:sp>
        <p:nvSpPr>
          <p:cNvPr id="3650" name="Google Shape;3650;p43"/>
          <p:cNvSpPr txBox="1">
            <a:spLocks noGrp="1"/>
          </p:cNvSpPr>
          <p:nvPr>
            <p:ph type="subTitle" idx="7"/>
          </p:nvPr>
        </p:nvSpPr>
        <p:spPr>
          <a:xfrm>
            <a:off x="5873625" y="3626575"/>
            <a:ext cx="2078400" cy="484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Saturn is a gas giant and has several rings</a:t>
            </a:r>
            <a:endParaRPr/>
          </a:p>
        </p:txBody>
      </p:sp>
      <p:sp>
        <p:nvSpPr>
          <p:cNvPr id="3651" name="Google Shape;3651;p43"/>
          <p:cNvSpPr txBox="1">
            <a:spLocks noGrp="1"/>
          </p:cNvSpPr>
          <p:nvPr>
            <p:ph type="title" idx="8"/>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TO BE FIRESMART</a:t>
            </a:r>
            <a:endParaRPr/>
          </a:p>
        </p:txBody>
      </p:sp>
      <p:grpSp>
        <p:nvGrpSpPr>
          <p:cNvPr id="3652" name="Google Shape;3652;p43"/>
          <p:cNvGrpSpPr/>
          <p:nvPr/>
        </p:nvGrpSpPr>
        <p:grpSpPr>
          <a:xfrm>
            <a:off x="440788" y="688688"/>
            <a:ext cx="8398711" cy="3751477"/>
            <a:chOff x="440788" y="688688"/>
            <a:chExt cx="8398711" cy="3751477"/>
          </a:xfrm>
        </p:grpSpPr>
        <p:sp>
          <p:nvSpPr>
            <p:cNvPr id="3653" name="Google Shape;3653;p43"/>
            <p:cNvSpPr/>
            <p:nvPr/>
          </p:nvSpPr>
          <p:spPr>
            <a:xfrm>
              <a:off x="7910738" y="688688"/>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43"/>
            <p:cNvSpPr/>
            <p:nvPr/>
          </p:nvSpPr>
          <p:spPr>
            <a:xfrm>
              <a:off x="2762675" y="12984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43"/>
            <p:cNvSpPr/>
            <p:nvPr/>
          </p:nvSpPr>
          <p:spPr>
            <a:xfrm>
              <a:off x="440788" y="38370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43"/>
            <p:cNvSpPr/>
            <p:nvPr/>
          </p:nvSpPr>
          <p:spPr>
            <a:xfrm>
              <a:off x="5485438" y="157276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43"/>
            <p:cNvSpPr/>
            <p:nvPr/>
          </p:nvSpPr>
          <p:spPr>
            <a:xfrm>
              <a:off x="1092200" y="9702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43"/>
            <p:cNvSpPr/>
            <p:nvPr/>
          </p:nvSpPr>
          <p:spPr>
            <a:xfrm>
              <a:off x="4776650" y="41658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43"/>
            <p:cNvSpPr/>
            <p:nvPr/>
          </p:nvSpPr>
          <p:spPr>
            <a:xfrm>
              <a:off x="8583936" y="2677971"/>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660" name="Google Shape;3660;p43"/>
          <p:cNvCxnSpPr/>
          <p:nvPr/>
        </p:nvCxnSpPr>
        <p:spPr>
          <a:xfrm>
            <a:off x="8047900" y="1852325"/>
            <a:ext cx="0" cy="839400"/>
          </a:xfrm>
          <a:prstGeom prst="straightConnector1">
            <a:avLst/>
          </a:prstGeom>
          <a:noFill/>
          <a:ln w="28575" cap="flat" cmpd="sng">
            <a:solidFill>
              <a:schemeClr val="dk1"/>
            </a:solidFill>
            <a:prstDash val="solid"/>
            <a:round/>
            <a:headEnd type="none" w="med" len="med"/>
            <a:tailEnd type="none" w="med" len="med"/>
          </a:ln>
        </p:spPr>
      </p:cxnSp>
      <p:cxnSp>
        <p:nvCxnSpPr>
          <p:cNvPr id="3661" name="Google Shape;3661;p43"/>
          <p:cNvCxnSpPr/>
          <p:nvPr/>
        </p:nvCxnSpPr>
        <p:spPr>
          <a:xfrm>
            <a:off x="8047900" y="3307525"/>
            <a:ext cx="0" cy="839400"/>
          </a:xfrm>
          <a:prstGeom prst="straightConnector1">
            <a:avLst/>
          </a:prstGeom>
          <a:noFill/>
          <a:ln w="28575" cap="flat" cmpd="sng">
            <a:solidFill>
              <a:schemeClr val="dk1"/>
            </a:solidFill>
            <a:prstDash val="solid"/>
            <a:round/>
            <a:headEnd type="none" w="med" len="med"/>
            <a:tailEnd type="none" w="med" len="med"/>
          </a:ln>
        </p:spPr>
      </p:cxnSp>
      <p:cxnSp>
        <p:nvCxnSpPr>
          <p:cNvPr id="3662" name="Google Shape;3662;p43"/>
          <p:cNvCxnSpPr/>
          <p:nvPr/>
        </p:nvCxnSpPr>
        <p:spPr>
          <a:xfrm>
            <a:off x="1092200" y="1852325"/>
            <a:ext cx="0" cy="839400"/>
          </a:xfrm>
          <a:prstGeom prst="straightConnector1">
            <a:avLst/>
          </a:prstGeom>
          <a:noFill/>
          <a:ln w="28575" cap="flat" cmpd="sng">
            <a:solidFill>
              <a:schemeClr val="dk1"/>
            </a:solidFill>
            <a:prstDash val="solid"/>
            <a:round/>
            <a:headEnd type="none" w="med" len="med"/>
            <a:tailEnd type="none" w="med" len="med"/>
          </a:ln>
        </p:spPr>
      </p:cxnSp>
      <p:cxnSp>
        <p:nvCxnSpPr>
          <p:cNvPr id="3663" name="Google Shape;3663;p43"/>
          <p:cNvCxnSpPr/>
          <p:nvPr/>
        </p:nvCxnSpPr>
        <p:spPr>
          <a:xfrm>
            <a:off x="1092200" y="3307525"/>
            <a:ext cx="0" cy="839400"/>
          </a:xfrm>
          <a:prstGeom prst="straightConnector1">
            <a:avLst/>
          </a:prstGeom>
          <a:noFill/>
          <a:ln w="28575" cap="flat" cmpd="sng">
            <a:solidFill>
              <a:schemeClr val="dk1"/>
            </a:solidFill>
            <a:prstDash val="solid"/>
            <a:round/>
            <a:headEnd type="none" w="med" len="med"/>
            <a:tailEnd type="none" w="med" len="med"/>
          </a:ln>
        </p:spPr>
      </p:cxnSp>
      <p:grpSp>
        <p:nvGrpSpPr>
          <p:cNvPr id="3664" name="Google Shape;3664;p43"/>
          <p:cNvGrpSpPr/>
          <p:nvPr/>
        </p:nvGrpSpPr>
        <p:grpSpPr>
          <a:xfrm>
            <a:off x="3623951" y="2226800"/>
            <a:ext cx="1828763" cy="1628417"/>
            <a:chOff x="7913050" y="539498"/>
            <a:chExt cx="1049264" cy="929727"/>
          </a:xfrm>
        </p:grpSpPr>
        <p:sp>
          <p:nvSpPr>
            <p:cNvPr id="3665" name="Google Shape;3665;p43"/>
            <p:cNvSpPr/>
            <p:nvPr/>
          </p:nvSpPr>
          <p:spPr>
            <a:xfrm>
              <a:off x="8320575" y="1155075"/>
              <a:ext cx="386525" cy="314150"/>
            </a:xfrm>
            <a:custGeom>
              <a:avLst/>
              <a:gdLst/>
              <a:ahLst/>
              <a:cxnLst/>
              <a:rect l="l" t="t" r="r" b="b"/>
              <a:pathLst>
                <a:path w="15461" h="12566" extrusionOk="0">
                  <a:moveTo>
                    <a:pt x="0" y="12482"/>
                  </a:moveTo>
                  <a:lnTo>
                    <a:pt x="10756" y="0"/>
                  </a:lnTo>
                  <a:lnTo>
                    <a:pt x="15461" y="924"/>
                  </a:lnTo>
                  <a:lnTo>
                    <a:pt x="6891" y="12566"/>
                  </a:lnTo>
                  <a:close/>
                </a:path>
              </a:pathLst>
            </a:custGeom>
            <a:gradFill>
              <a:gsLst>
                <a:gs pos="0">
                  <a:srgbClr val="703030">
                    <a:alpha val="25882"/>
                  </a:srgbClr>
                </a:gs>
                <a:gs pos="100000">
                  <a:srgbClr val="703030">
                    <a:alpha val="0"/>
                  </a:srgbClr>
                </a:gs>
              </a:gsLst>
              <a:lin ang="5400700" scaled="0"/>
            </a:gradFill>
            <a:ln>
              <a:noFill/>
            </a:ln>
          </p:spPr>
        </p:sp>
        <p:grpSp>
          <p:nvGrpSpPr>
            <p:cNvPr id="3666" name="Google Shape;3666;p43"/>
            <p:cNvGrpSpPr/>
            <p:nvPr/>
          </p:nvGrpSpPr>
          <p:grpSpPr>
            <a:xfrm>
              <a:off x="7981821" y="539498"/>
              <a:ext cx="980493" cy="670682"/>
              <a:chOff x="5114550" y="1787100"/>
              <a:chExt cx="865319" cy="591900"/>
            </a:xfrm>
          </p:grpSpPr>
          <p:sp>
            <p:nvSpPr>
              <p:cNvPr id="3667" name="Google Shape;3667;p43"/>
              <p:cNvSpPr/>
              <p:nvPr/>
            </p:nvSpPr>
            <p:spPr>
              <a:xfrm>
                <a:off x="5342044" y="1797862"/>
                <a:ext cx="437308" cy="570740"/>
              </a:xfrm>
              <a:custGeom>
                <a:avLst/>
                <a:gdLst/>
                <a:ahLst/>
                <a:cxnLst/>
                <a:rect l="l" t="t" r="r" b="b"/>
                <a:pathLst>
                  <a:path w="12028" h="15698" extrusionOk="0">
                    <a:moveTo>
                      <a:pt x="10638" y="1"/>
                    </a:moveTo>
                    <a:cubicBezTo>
                      <a:pt x="10473" y="1"/>
                      <a:pt x="10338" y="55"/>
                      <a:pt x="10263" y="165"/>
                    </a:cubicBezTo>
                    <a:lnTo>
                      <a:pt x="7779" y="3671"/>
                    </a:lnTo>
                    <a:lnTo>
                      <a:pt x="7767" y="3717"/>
                    </a:lnTo>
                    <a:cubicBezTo>
                      <a:pt x="7732" y="3787"/>
                      <a:pt x="5178" y="10868"/>
                      <a:pt x="256" y="14328"/>
                    </a:cubicBezTo>
                    <a:cubicBezTo>
                      <a:pt x="1" y="14514"/>
                      <a:pt x="105" y="14955"/>
                      <a:pt x="511" y="15303"/>
                    </a:cubicBezTo>
                    <a:cubicBezTo>
                      <a:pt x="535" y="15361"/>
                      <a:pt x="593" y="15396"/>
                      <a:pt x="639" y="15431"/>
                    </a:cubicBezTo>
                    <a:cubicBezTo>
                      <a:pt x="885" y="15600"/>
                      <a:pt x="1161" y="15697"/>
                      <a:pt x="1386" y="15697"/>
                    </a:cubicBezTo>
                    <a:cubicBezTo>
                      <a:pt x="1502" y="15697"/>
                      <a:pt x="1605" y="15672"/>
                      <a:pt x="1684" y="15616"/>
                    </a:cubicBezTo>
                    <a:cubicBezTo>
                      <a:pt x="6629" y="12134"/>
                      <a:pt x="9172" y="5400"/>
                      <a:pt x="9416" y="4739"/>
                    </a:cubicBezTo>
                    <a:lnTo>
                      <a:pt x="11854" y="1291"/>
                    </a:lnTo>
                    <a:cubicBezTo>
                      <a:pt x="12028" y="1047"/>
                      <a:pt x="11819" y="582"/>
                      <a:pt x="11378" y="281"/>
                    </a:cubicBezTo>
                    <a:cubicBezTo>
                      <a:pt x="11126" y="95"/>
                      <a:pt x="10856" y="1"/>
                      <a:pt x="106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43"/>
              <p:cNvSpPr/>
              <p:nvPr/>
            </p:nvSpPr>
            <p:spPr>
              <a:xfrm>
                <a:off x="5669595" y="1859126"/>
                <a:ext cx="59117" cy="57009"/>
              </a:xfrm>
              <a:custGeom>
                <a:avLst/>
                <a:gdLst/>
                <a:ahLst/>
                <a:cxnLst/>
                <a:rect l="l" t="t" r="r" b="b"/>
                <a:pathLst>
                  <a:path w="1626" h="1568" extrusionOk="0">
                    <a:moveTo>
                      <a:pt x="163" y="0"/>
                    </a:moveTo>
                    <a:lnTo>
                      <a:pt x="0" y="233"/>
                    </a:lnTo>
                    <a:cubicBezTo>
                      <a:pt x="383" y="627"/>
                      <a:pt x="790" y="976"/>
                      <a:pt x="1161" y="1312"/>
                    </a:cubicBezTo>
                    <a:lnTo>
                      <a:pt x="1463" y="1568"/>
                    </a:lnTo>
                    <a:lnTo>
                      <a:pt x="1626" y="1335"/>
                    </a:lnTo>
                    <a:cubicBezTo>
                      <a:pt x="1521" y="1254"/>
                      <a:pt x="1440" y="1173"/>
                      <a:pt x="1335" y="1092"/>
                    </a:cubicBezTo>
                    <a:cubicBezTo>
                      <a:pt x="941" y="755"/>
                      <a:pt x="523" y="395"/>
                      <a:pt x="1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43"/>
              <p:cNvSpPr/>
              <p:nvPr/>
            </p:nvSpPr>
            <p:spPr>
              <a:xfrm>
                <a:off x="5510455" y="2139811"/>
                <a:ext cx="51519" cy="69261"/>
              </a:xfrm>
              <a:custGeom>
                <a:avLst/>
                <a:gdLst/>
                <a:ahLst/>
                <a:cxnLst/>
                <a:rect l="l" t="t" r="r" b="b"/>
                <a:pathLst>
                  <a:path w="1417" h="1905" extrusionOk="0">
                    <a:moveTo>
                      <a:pt x="186" y="1"/>
                    </a:moveTo>
                    <a:cubicBezTo>
                      <a:pt x="128" y="93"/>
                      <a:pt x="70" y="175"/>
                      <a:pt x="1" y="244"/>
                    </a:cubicBezTo>
                    <a:cubicBezTo>
                      <a:pt x="175" y="581"/>
                      <a:pt x="430" y="883"/>
                      <a:pt x="651" y="1161"/>
                    </a:cubicBezTo>
                    <a:lnTo>
                      <a:pt x="825" y="1382"/>
                    </a:lnTo>
                    <a:cubicBezTo>
                      <a:pt x="953" y="1556"/>
                      <a:pt x="1104" y="1730"/>
                      <a:pt x="1243" y="1904"/>
                    </a:cubicBezTo>
                    <a:cubicBezTo>
                      <a:pt x="1301" y="1835"/>
                      <a:pt x="1359" y="1742"/>
                      <a:pt x="1417" y="1672"/>
                    </a:cubicBezTo>
                    <a:cubicBezTo>
                      <a:pt x="1289" y="1510"/>
                      <a:pt x="1173" y="1370"/>
                      <a:pt x="1057" y="1219"/>
                    </a:cubicBezTo>
                    <a:cubicBezTo>
                      <a:pt x="1011" y="1161"/>
                      <a:pt x="941" y="1080"/>
                      <a:pt x="883" y="999"/>
                    </a:cubicBezTo>
                    <a:cubicBezTo>
                      <a:pt x="639" y="709"/>
                      <a:pt x="361" y="349"/>
                      <a:pt x="1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43"/>
              <p:cNvSpPr/>
              <p:nvPr/>
            </p:nvSpPr>
            <p:spPr>
              <a:xfrm>
                <a:off x="5335281" y="1787100"/>
                <a:ext cx="455887" cy="591827"/>
              </a:xfrm>
              <a:custGeom>
                <a:avLst/>
                <a:gdLst/>
                <a:ahLst/>
                <a:cxnLst/>
                <a:rect l="l" t="t" r="r" b="b"/>
                <a:pathLst>
                  <a:path w="12539" h="16278" extrusionOk="0">
                    <a:moveTo>
                      <a:pt x="10826" y="572"/>
                    </a:moveTo>
                    <a:cubicBezTo>
                      <a:pt x="10959" y="572"/>
                      <a:pt x="11168" y="630"/>
                      <a:pt x="11401" y="797"/>
                    </a:cubicBezTo>
                    <a:cubicBezTo>
                      <a:pt x="11761" y="1064"/>
                      <a:pt x="11854" y="1354"/>
                      <a:pt x="11807" y="1424"/>
                    </a:cubicBezTo>
                    <a:lnTo>
                      <a:pt x="9358" y="4895"/>
                    </a:lnTo>
                    <a:lnTo>
                      <a:pt x="9346" y="4930"/>
                    </a:lnTo>
                    <a:cubicBezTo>
                      <a:pt x="9068" y="5673"/>
                      <a:pt x="6572" y="12256"/>
                      <a:pt x="1707" y="15680"/>
                    </a:cubicBezTo>
                    <a:cubicBezTo>
                      <a:pt x="1683" y="15697"/>
                      <a:pt x="1639" y="15707"/>
                      <a:pt x="1581" y="15707"/>
                    </a:cubicBezTo>
                    <a:cubicBezTo>
                      <a:pt x="1441" y="15707"/>
                      <a:pt x="1220" y="15650"/>
                      <a:pt x="999" y="15495"/>
                    </a:cubicBezTo>
                    <a:cubicBezTo>
                      <a:pt x="953" y="15460"/>
                      <a:pt x="906" y="15425"/>
                      <a:pt x="871" y="15390"/>
                    </a:cubicBezTo>
                    <a:cubicBezTo>
                      <a:pt x="663" y="15204"/>
                      <a:pt x="581" y="14995"/>
                      <a:pt x="581" y="14902"/>
                    </a:cubicBezTo>
                    <a:cubicBezTo>
                      <a:pt x="593" y="14868"/>
                      <a:pt x="593" y="14856"/>
                      <a:pt x="604" y="14856"/>
                    </a:cubicBezTo>
                    <a:cubicBezTo>
                      <a:pt x="5585" y="11338"/>
                      <a:pt x="8185" y="4176"/>
                      <a:pt x="8209" y="4106"/>
                    </a:cubicBezTo>
                    <a:lnTo>
                      <a:pt x="10681" y="623"/>
                    </a:lnTo>
                    <a:cubicBezTo>
                      <a:pt x="10694" y="593"/>
                      <a:pt x="10746" y="572"/>
                      <a:pt x="10826" y="572"/>
                    </a:cubicBezTo>
                    <a:close/>
                    <a:moveTo>
                      <a:pt x="10825" y="0"/>
                    </a:moveTo>
                    <a:cubicBezTo>
                      <a:pt x="10566" y="0"/>
                      <a:pt x="10346" y="96"/>
                      <a:pt x="10217" y="286"/>
                    </a:cubicBezTo>
                    <a:lnTo>
                      <a:pt x="7698" y="3827"/>
                    </a:lnTo>
                    <a:lnTo>
                      <a:pt x="7675" y="3909"/>
                    </a:lnTo>
                    <a:cubicBezTo>
                      <a:pt x="7640" y="3990"/>
                      <a:pt x="5109" y="10990"/>
                      <a:pt x="268" y="14392"/>
                    </a:cubicBezTo>
                    <a:cubicBezTo>
                      <a:pt x="117" y="14508"/>
                      <a:pt x="24" y="14670"/>
                      <a:pt x="12" y="14868"/>
                    </a:cubicBezTo>
                    <a:cubicBezTo>
                      <a:pt x="1" y="15169"/>
                      <a:pt x="175" y="15518"/>
                      <a:pt x="488" y="15808"/>
                    </a:cubicBezTo>
                    <a:cubicBezTo>
                      <a:pt x="546" y="15866"/>
                      <a:pt x="604" y="15912"/>
                      <a:pt x="663" y="15959"/>
                    </a:cubicBezTo>
                    <a:cubicBezTo>
                      <a:pt x="963" y="16169"/>
                      <a:pt x="1277" y="16277"/>
                      <a:pt x="1552" y="16277"/>
                    </a:cubicBezTo>
                    <a:cubicBezTo>
                      <a:pt x="1733" y="16277"/>
                      <a:pt x="1899" y="16230"/>
                      <a:pt x="2032" y="16133"/>
                    </a:cubicBezTo>
                    <a:cubicBezTo>
                      <a:pt x="6966" y="12662"/>
                      <a:pt x="9520" y="6056"/>
                      <a:pt x="9845" y="5151"/>
                    </a:cubicBezTo>
                    <a:lnTo>
                      <a:pt x="12260" y="1738"/>
                    </a:lnTo>
                    <a:cubicBezTo>
                      <a:pt x="12539" y="1343"/>
                      <a:pt x="12307" y="751"/>
                      <a:pt x="11726" y="333"/>
                    </a:cubicBezTo>
                    <a:cubicBezTo>
                      <a:pt x="11426" y="111"/>
                      <a:pt x="11103" y="0"/>
                      <a:pt x="10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43"/>
              <p:cNvSpPr/>
              <p:nvPr/>
            </p:nvSpPr>
            <p:spPr>
              <a:xfrm>
                <a:off x="5314593" y="1797862"/>
                <a:ext cx="437344" cy="570740"/>
              </a:xfrm>
              <a:custGeom>
                <a:avLst/>
                <a:gdLst/>
                <a:ahLst/>
                <a:cxnLst/>
                <a:rect l="l" t="t" r="r" b="b"/>
                <a:pathLst>
                  <a:path w="12029" h="15698" extrusionOk="0">
                    <a:moveTo>
                      <a:pt x="1391" y="1"/>
                    </a:moveTo>
                    <a:cubicBezTo>
                      <a:pt x="1173" y="1"/>
                      <a:pt x="902" y="95"/>
                      <a:pt x="651" y="281"/>
                    </a:cubicBezTo>
                    <a:cubicBezTo>
                      <a:pt x="198" y="582"/>
                      <a:pt x="1" y="1047"/>
                      <a:pt x="175" y="1291"/>
                    </a:cubicBezTo>
                    <a:lnTo>
                      <a:pt x="2613" y="4739"/>
                    </a:lnTo>
                    <a:cubicBezTo>
                      <a:pt x="2857" y="5400"/>
                      <a:pt x="5399" y="12134"/>
                      <a:pt x="10345" y="15616"/>
                    </a:cubicBezTo>
                    <a:cubicBezTo>
                      <a:pt x="10424" y="15672"/>
                      <a:pt x="10526" y="15697"/>
                      <a:pt x="10642" y="15697"/>
                    </a:cubicBezTo>
                    <a:cubicBezTo>
                      <a:pt x="10868" y="15697"/>
                      <a:pt x="11144" y="15600"/>
                      <a:pt x="11390" y="15431"/>
                    </a:cubicBezTo>
                    <a:cubicBezTo>
                      <a:pt x="11448" y="15396"/>
                      <a:pt x="11494" y="15361"/>
                      <a:pt x="11517" y="15303"/>
                    </a:cubicBezTo>
                    <a:cubicBezTo>
                      <a:pt x="11912" y="14955"/>
                      <a:pt x="12028" y="14514"/>
                      <a:pt x="11773" y="14328"/>
                    </a:cubicBezTo>
                    <a:cubicBezTo>
                      <a:pt x="6850" y="10868"/>
                      <a:pt x="4296" y="3787"/>
                      <a:pt x="4262" y="3717"/>
                    </a:cubicBezTo>
                    <a:lnTo>
                      <a:pt x="4250" y="3671"/>
                    </a:lnTo>
                    <a:lnTo>
                      <a:pt x="1766" y="165"/>
                    </a:lnTo>
                    <a:cubicBezTo>
                      <a:pt x="1691" y="55"/>
                      <a:pt x="1556" y="1"/>
                      <a:pt x="1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43"/>
              <p:cNvSpPr/>
              <p:nvPr/>
            </p:nvSpPr>
            <p:spPr>
              <a:xfrm>
                <a:off x="5365677" y="1859126"/>
                <a:ext cx="59117" cy="57009"/>
              </a:xfrm>
              <a:custGeom>
                <a:avLst/>
                <a:gdLst/>
                <a:ahLst/>
                <a:cxnLst/>
                <a:rect l="l" t="t" r="r" b="b"/>
                <a:pathLst>
                  <a:path w="1626" h="1568" extrusionOk="0">
                    <a:moveTo>
                      <a:pt x="1463" y="0"/>
                    </a:moveTo>
                    <a:cubicBezTo>
                      <a:pt x="1104" y="395"/>
                      <a:pt x="686" y="755"/>
                      <a:pt x="291" y="1092"/>
                    </a:cubicBezTo>
                    <a:cubicBezTo>
                      <a:pt x="175" y="1173"/>
                      <a:pt x="94" y="1254"/>
                      <a:pt x="1" y="1335"/>
                    </a:cubicBezTo>
                    <a:lnTo>
                      <a:pt x="163" y="1568"/>
                    </a:lnTo>
                    <a:lnTo>
                      <a:pt x="465" y="1312"/>
                    </a:lnTo>
                    <a:cubicBezTo>
                      <a:pt x="837" y="976"/>
                      <a:pt x="1254" y="627"/>
                      <a:pt x="1626" y="233"/>
                    </a:cubicBezTo>
                    <a:lnTo>
                      <a:pt x="1463"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43"/>
              <p:cNvSpPr/>
              <p:nvPr/>
            </p:nvSpPr>
            <p:spPr>
              <a:xfrm>
                <a:off x="5414651" y="1924534"/>
                <a:ext cx="55736" cy="69697"/>
              </a:xfrm>
              <a:custGeom>
                <a:avLst/>
                <a:gdLst/>
                <a:ahLst/>
                <a:cxnLst/>
                <a:rect l="l" t="t" r="r" b="b"/>
                <a:pathLst>
                  <a:path w="1533" h="1917" extrusionOk="0">
                    <a:moveTo>
                      <a:pt x="1382" y="1"/>
                    </a:moveTo>
                    <a:lnTo>
                      <a:pt x="1335" y="47"/>
                    </a:lnTo>
                    <a:cubicBezTo>
                      <a:pt x="859" y="523"/>
                      <a:pt x="407" y="1057"/>
                      <a:pt x="0" y="1614"/>
                    </a:cubicBezTo>
                    <a:cubicBezTo>
                      <a:pt x="35" y="1696"/>
                      <a:pt x="82" y="1800"/>
                      <a:pt x="116" y="1916"/>
                    </a:cubicBezTo>
                    <a:cubicBezTo>
                      <a:pt x="546" y="1324"/>
                      <a:pt x="1034" y="744"/>
                      <a:pt x="1533" y="233"/>
                    </a:cubicBezTo>
                    <a:lnTo>
                      <a:pt x="1510" y="187"/>
                    </a:lnTo>
                    <a:lnTo>
                      <a:pt x="1382"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43"/>
              <p:cNvSpPr/>
              <p:nvPr/>
            </p:nvSpPr>
            <p:spPr>
              <a:xfrm>
                <a:off x="5629056" y="1824513"/>
                <a:ext cx="339397" cy="326309"/>
              </a:xfrm>
              <a:custGeom>
                <a:avLst/>
                <a:gdLst/>
                <a:ahLst/>
                <a:cxnLst/>
                <a:rect l="l" t="t" r="r" b="b"/>
                <a:pathLst>
                  <a:path w="9335" h="8975" extrusionOk="0">
                    <a:moveTo>
                      <a:pt x="1963" y="0"/>
                    </a:moveTo>
                    <a:lnTo>
                      <a:pt x="1" y="2763"/>
                    </a:lnTo>
                    <a:lnTo>
                      <a:pt x="1591" y="3901"/>
                    </a:lnTo>
                    <a:cubicBezTo>
                      <a:pt x="1591" y="3901"/>
                      <a:pt x="5271" y="6281"/>
                      <a:pt x="5573" y="8974"/>
                    </a:cubicBezTo>
                    <a:cubicBezTo>
                      <a:pt x="8696" y="7500"/>
                      <a:pt x="9335" y="3681"/>
                      <a:pt x="9311" y="3681"/>
                    </a:cubicBezTo>
                    <a:lnTo>
                      <a:pt x="9311" y="3681"/>
                    </a:lnTo>
                    <a:cubicBezTo>
                      <a:pt x="9274" y="3687"/>
                      <a:pt x="9233" y="3690"/>
                      <a:pt x="9189" y="3690"/>
                    </a:cubicBezTo>
                    <a:cubicBezTo>
                      <a:pt x="7876" y="3690"/>
                      <a:pt x="3553" y="1127"/>
                      <a:pt x="3553" y="1127"/>
                    </a:cubicBezTo>
                    <a:lnTo>
                      <a:pt x="196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43"/>
              <p:cNvSpPr/>
              <p:nvPr/>
            </p:nvSpPr>
            <p:spPr>
              <a:xfrm>
                <a:off x="5816883" y="1946931"/>
                <a:ext cx="151574" cy="203893"/>
              </a:xfrm>
              <a:custGeom>
                <a:avLst/>
                <a:gdLst/>
                <a:ahLst/>
                <a:cxnLst/>
                <a:rect l="l" t="t" r="r" b="b"/>
                <a:pathLst>
                  <a:path w="4169" h="5608" extrusionOk="0">
                    <a:moveTo>
                      <a:pt x="2776" y="0"/>
                    </a:moveTo>
                    <a:cubicBezTo>
                      <a:pt x="2427" y="1068"/>
                      <a:pt x="1673" y="2693"/>
                      <a:pt x="1" y="4272"/>
                    </a:cubicBezTo>
                    <a:cubicBezTo>
                      <a:pt x="198" y="4713"/>
                      <a:pt x="361" y="5166"/>
                      <a:pt x="407" y="5607"/>
                    </a:cubicBezTo>
                    <a:cubicBezTo>
                      <a:pt x="3542" y="4133"/>
                      <a:pt x="4169" y="314"/>
                      <a:pt x="4169" y="314"/>
                    </a:cubicBezTo>
                    <a:lnTo>
                      <a:pt x="4169" y="314"/>
                    </a:lnTo>
                    <a:cubicBezTo>
                      <a:pt x="4129" y="320"/>
                      <a:pt x="4085" y="323"/>
                      <a:pt x="4037" y="323"/>
                    </a:cubicBezTo>
                    <a:cubicBezTo>
                      <a:pt x="3737" y="323"/>
                      <a:pt x="3286" y="200"/>
                      <a:pt x="277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43"/>
              <p:cNvSpPr/>
              <p:nvPr/>
            </p:nvSpPr>
            <p:spPr>
              <a:xfrm>
                <a:off x="5475842" y="2188786"/>
                <a:ext cx="51955" cy="65444"/>
              </a:xfrm>
              <a:custGeom>
                <a:avLst/>
                <a:gdLst/>
                <a:ahLst/>
                <a:cxnLst/>
                <a:rect l="l" t="t" r="r" b="b"/>
                <a:pathLst>
                  <a:path w="1429" h="1800" extrusionOk="0">
                    <a:moveTo>
                      <a:pt x="198" y="0"/>
                    </a:moveTo>
                    <a:cubicBezTo>
                      <a:pt x="117" y="81"/>
                      <a:pt x="59" y="163"/>
                      <a:pt x="1" y="232"/>
                    </a:cubicBezTo>
                    <a:cubicBezTo>
                      <a:pt x="117" y="407"/>
                      <a:pt x="233" y="581"/>
                      <a:pt x="349" y="743"/>
                    </a:cubicBezTo>
                    <a:cubicBezTo>
                      <a:pt x="616" y="1115"/>
                      <a:pt x="929" y="1475"/>
                      <a:pt x="1254" y="1800"/>
                    </a:cubicBezTo>
                    <a:lnTo>
                      <a:pt x="1429" y="1591"/>
                    </a:lnTo>
                    <a:cubicBezTo>
                      <a:pt x="1127" y="1277"/>
                      <a:pt x="837" y="952"/>
                      <a:pt x="570" y="581"/>
                    </a:cubicBezTo>
                    <a:cubicBezTo>
                      <a:pt x="442" y="395"/>
                      <a:pt x="314" y="198"/>
                      <a:pt x="1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43"/>
              <p:cNvSpPr/>
              <p:nvPr/>
            </p:nvSpPr>
            <p:spPr>
              <a:xfrm>
                <a:off x="5458972" y="2209874"/>
                <a:ext cx="54464" cy="62099"/>
              </a:xfrm>
              <a:custGeom>
                <a:avLst/>
                <a:gdLst/>
                <a:ahLst/>
                <a:cxnLst/>
                <a:rect l="l" t="t" r="r" b="b"/>
                <a:pathLst>
                  <a:path w="1498" h="1708" extrusionOk="0">
                    <a:moveTo>
                      <a:pt x="174" y="1"/>
                    </a:moveTo>
                    <a:lnTo>
                      <a:pt x="0" y="221"/>
                    </a:lnTo>
                    <a:cubicBezTo>
                      <a:pt x="93" y="326"/>
                      <a:pt x="163" y="407"/>
                      <a:pt x="256" y="500"/>
                    </a:cubicBezTo>
                    <a:cubicBezTo>
                      <a:pt x="604" y="895"/>
                      <a:pt x="964" y="1278"/>
                      <a:pt x="1312" y="1707"/>
                    </a:cubicBezTo>
                    <a:cubicBezTo>
                      <a:pt x="1370" y="1626"/>
                      <a:pt x="1440" y="1556"/>
                      <a:pt x="1498" y="1487"/>
                    </a:cubicBezTo>
                    <a:cubicBezTo>
                      <a:pt x="1161" y="1080"/>
                      <a:pt x="801" y="686"/>
                      <a:pt x="453" y="314"/>
                    </a:cubicBezTo>
                    <a:cubicBezTo>
                      <a:pt x="372" y="210"/>
                      <a:pt x="267" y="105"/>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43"/>
              <p:cNvSpPr/>
              <p:nvPr/>
            </p:nvSpPr>
            <p:spPr>
              <a:xfrm>
                <a:off x="5410434" y="2262230"/>
                <a:ext cx="50682" cy="62898"/>
              </a:xfrm>
              <a:custGeom>
                <a:avLst/>
                <a:gdLst/>
                <a:ahLst/>
                <a:cxnLst/>
                <a:rect l="l" t="t" r="r" b="b"/>
                <a:pathLst>
                  <a:path w="1394" h="1730" extrusionOk="0">
                    <a:moveTo>
                      <a:pt x="209" y="0"/>
                    </a:moveTo>
                    <a:cubicBezTo>
                      <a:pt x="151" y="70"/>
                      <a:pt x="82" y="128"/>
                      <a:pt x="0" y="209"/>
                    </a:cubicBezTo>
                    <a:cubicBezTo>
                      <a:pt x="360" y="732"/>
                      <a:pt x="755" y="1231"/>
                      <a:pt x="1196" y="1730"/>
                    </a:cubicBezTo>
                    <a:cubicBezTo>
                      <a:pt x="1266" y="1672"/>
                      <a:pt x="1324" y="1602"/>
                      <a:pt x="1393" y="1544"/>
                    </a:cubicBezTo>
                    <a:cubicBezTo>
                      <a:pt x="975" y="1045"/>
                      <a:pt x="569" y="523"/>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43"/>
              <p:cNvSpPr/>
              <p:nvPr/>
            </p:nvSpPr>
            <p:spPr>
              <a:xfrm>
                <a:off x="5358914" y="2306550"/>
                <a:ext cx="70534" cy="45592"/>
              </a:xfrm>
              <a:custGeom>
                <a:avLst/>
                <a:gdLst/>
                <a:ahLst/>
                <a:cxnLst/>
                <a:rect l="l" t="t" r="r" b="b"/>
                <a:pathLst>
                  <a:path w="1940" h="1254" extrusionOk="0">
                    <a:moveTo>
                      <a:pt x="245" y="0"/>
                    </a:moveTo>
                    <a:cubicBezTo>
                      <a:pt x="163" y="58"/>
                      <a:pt x="71" y="128"/>
                      <a:pt x="1" y="174"/>
                    </a:cubicBezTo>
                    <a:cubicBezTo>
                      <a:pt x="303" y="337"/>
                      <a:pt x="628" y="523"/>
                      <a:pt x="953" y="743"/>
                    </a:cubicBezTo>
                    <a:lnTo>
                      <a:pt x="1115" y="848"/>
                    </a:lnTo>
                    <a:cubicBezTo>
                      <a:pt x="1313" y="975"/>
                      <a:pt x="1522" y="1115"/>
                      <a:pt x="1707" y="1254"/>
                    </a:cubicBezTo>
                    <a:cubicBezTo>
                      <a:pt x="1800" y="1196"/>
                      <a:pt x="1870" y="1138"/>
                      <a:pt x="1940" y="1080"/>
                    </a:cubicBezTo>
                    <a:cubicBezTo>
                      <a:pt x="1719" y="917"/>
                      <a:pt x="1487" y="766"/>
                      <a:pt x="1278" y="627"/>
                    </a:cubicBezTo>
                    <a:lnTo>
                      <a:pt x="1115" y="523"/>
                    </a:lnTo>
                    <a:cubicBezTo>
                      <a:pt x="814" y="325"/>
                      <a:pt x="523" y="151"/>
                      <a:pt x="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43"/>
              <p:cNvSpPr/>
              <p:nvPr/>
            </p:nvSpPr>
            <p:spPr>
              <a:xfrm>
                <a:off x="5720679" y="1798189"/>
                <a:ext cx="35485" cy="79950"/>
              </a:xfrm>
              <a:custGeom>
                <a:avLst/>
                <a:gdLst/>
                <a:ahLst/>
                <a:cxnLst/>
                <a:rect l="l" t="t" r="r" b="b"/>
                <a:pathLst>
                  <a:path w="976" h="2199" extrusionOk="0">
                    <a:moveTo>
                      <a:pt x="204" y="0"/>
                    </a:moveTo>
                    <a:cubicBezTo>
                      <a:pt x="133" y="0"/>
                      <a:pt x="70" y="13"/>
                      <a:pt x="0" y="39"/>
                    </a:cubicBezTo>
                    <a:cubicBezTo>
                      <a:pt x="105" y="388"/>
                      <a:pt x="209" y="748"/>
                      <a:pt x="337" y="1096"/>
                    </a:cubicBezTo>
                    <a:cubicBezTo>
                      <a:pt x="488" y="1491"/>
                      <a:pt x="627" y="1851"/>
                      <a:pt x="789" y="2199"/>
                    </a:cubicBezTo>
                    <a:lnTo>
                      <a:pt x="975" y="1943"/>
                    </a:lnTo>
                    <a:cubicBezTo>
                      <a:pt x="848" y="1630"/>
                      <a:pt x="720" y="1328"/>
                      <a:pt x="580" y="1003"/>
                    </a:cubicBezTo>
                    <a:cubicBezTo>
                      <a:pt x="464" y="678"/>
                      <a:pt x="372" y="341"/>
                      <a:pt x="279" y="5"/>
                    </a:cubicBezTo>
                    <a:cubicBezTo>
                      <a:pt x="253" y="2"/>
                      <a:pt x="228"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43"/>
              <p:cNvSpPr/>
              <p:nvPr/>
            </p:nvSpPr>
            <p:spPr>
              <a:xfrm>
                <a:off x="5597824" y="1984053"/>
                <a:ext cx="59554" cy="58281"/>
              </a:xfrm>
              <a:custGeom>
                <a:avLst/>
                <a:gdLst/>
                <a:ahLst/>
                <a:cxnLst/>
                <a:rect l="l" t="t" r="r" b="b"/>
                <a:pathLst>
                  <a:path w="1638" h="1603" extrusionOk="0">
                    <a:moveTo>
                      <a:pt x="117" y="1"/>
                    </a:moveTo>
                    <a:cubicBezTo>
                      <a:pt x="94" y="94"/>
                      <a:pt x="47" y="198"/>
                      <a:pt x="1" y="279"/>
                    </a:cubicBezTo>
                    <a:cubicBezTo>
                      <a:pt x="279" y="558"/>
                      <a:pt x="581" y="790"/>
                      <a:pt x="860" y="1022"/>
                    </a:cubicBezTo>
                    <a:cubicBezTo>
                      <a:pt x="1080" y="1208"/>
                      <a:pt x="1313" y="1394"/>
                      <a:pt x="1522" y="1603"/>
                    </a:cubicBezTo>
                    <a:cubicBezTo>
                      <a:pt x="1556" y="1510"/>
                      <a:pt x="1603" y="1429"/>
                      <a:pt x="1638" y="1336"/>
                    </a:cubicBezTo>
                    <a:lnTo>
                      <a:pt x="1034" y="813"/>
                    </a:lnTo>
                    <a:cubicBezTo>
                      <a:pt x="732" y="558"/>
                      <a:pt x="407" y="29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43"/>
              <p:cNvSpPr/>
              <p:nvPr/>
            </p:nvSpPr>
            <p:spPr>
              <a:xfrm>
                <a:off x="5623566" y="1924534"/>
                <a:ext cx="55772" cy="69697"/>
              </a:xfrm>
              <a:custGeom>
                <a:avLst/>
                <a:gdLst/>
                <a:ahLst/>
                <a:cxnLst/>
                <a:rect l="l" t="t" r="r" b="b"/>
                <a:pathLst>
                  <a:path w="1534" h="1917" extrusionOk="0">
                    <a:moveTo>
                      <a:pt x="152" y="1"/>
                    </a:moveTo>
                    <a:lnTo>
                      <a:pt x="13" y="187"/>
                    </a:lnTo>
                    <a:lnTo>
                      <a:pt x="1" y="233"/>
                    </a:lnTo>
                    <a:cubicBezTo>
                      <a:pt x="500" y="744"/>
                      <a:pt x="988" y="1324"/>
                      <a:pt x="1417" y="1916"/>
                    </a:cubicBezTo>
                    <a:cubicBezTo>
                      <a:pt x="1452" y="1800"/>
                      <a:pt x="1499" y="1696"/>
                      <a:pt x="1533" y="1614"/>
                    </a:cubicBezTo>
                    <a:cubicBezTo>
                      <a:pt x="1127" y="1057"/>
                      <a:pt x="674" y="523"/>
                      <a:pt x="198" y="47"/>
                    </a:cubicBezTo>
                    <a:lnTo>
                      <a:pt x="1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43"/>
              <p:cNvSpPr/>
              <p:nvPr/>
            </p:nvSpPr>
            <p:spPr>
              <a:xfrm>
                <a:off x="5584735" y="2013176"/>
                <a:ext cx="58717" cy="60826"/>
              </a:xfrm>
              <a:custGeom>
                <a:avLst/>
                <a:gdLst/>
                <a:ahLst/>
                <a:cxnLst/>
                <a:rect l="l" t="t" r="r" b="b"/>
                <a:pathLst>
                  <a:path w="1615" h="1673" extrusionOk="0">
                    <a:moveTo>
                      <a:pt x="129" y="1"/>
                    </a:moveTo>
                    <a:lnTo>
                      <a:pt x="1" y="256"/>
                    </a:lnTo>
                    <a:cubicBezTo>
                      <a:pt x="535" y="697"/>
                      <a:pt x="999" y="1173"/>
                      <a:pt x="1475" y="1672"/>
                    </a:cubicBezTo>
                    <a:lnTo>
                      <a:pt x="1615" y="1405"/>
                    </a:lnTo>
                    <a:cubicBezTo>
                      <a:pt x="1150" y="929"/>
                      <a:pt x="663" y="442"/>
                      <a:pt x="1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43"/>
              <p:cNvSpPr/>
              <p:nvPr/>
            </p:nvSpPr>
            <p:spPr>
              <a:xfrm>
                <a:off x="5549286" y="2078184"/>
                <a:ext cx="67152" cy="46029"/>
              </a:xfrm>
              <a:custGeom>
                <a:avLst/>
                <a:gdLst/>
                <a:ahLst/>
                <a:cxnLst/>
                <a:rect l="l" t="t" r="r" b="b"/>
                <a:pathLst>
                  <a:path w="1847" h="1266" extrusionOk="0">
                    <a:moveTo>
                      <a:pt x="152" y="1"/>
                    </a:moveTo>
                    <a:cubicBezTo>
                      <a:pt x="105" y="82"/>
                      <a:pt x="59" y="175"/>
                      <a:pt x="1" y="256"/>
                    </a:cubicBezTo>
                    <a:cubicBezTo>
                      <a:pt x="558" y="302"/>
                      <a:pt x="1162" y="720"/>
                      <a:pt x="1696" y="1266"/>
                    </a:cubicBezTo>
                    <a:cubicBezTo>
                      <a:pt x="1754" y="1173"/>
                      <a:pt x="1800" y="1103"/>
                      <a:pt x="1847" y="1011"/>
                    </a:cubicBezTo>
                    <a:cubicBezTo>
                      <a:pt x="1313" y="488"/>
                      <a:pt x="709" y="82"/>
                      <a:pt x="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43"/>
              <p:cNvSpPr/>
              <p:nvPr/>
            </p:nvSpPr>
            <p:spPr>
              <a:xfrm>
                <a:off x="5614294" y="1809751"/>
                <a:ext cx="365575" cy="356667"/>
              </a:xfrm>
              <a:custGeom>
                <a:avLst/>
                <a:gdLst/>
                <a:ahLst/>
                <a:cxnLst/>
                <a:rect l="l" t="t" r="r" b="b"/>
                <a:pathLst>
                  <a:path w="10055" h="9810" extrusionOk="0">
                    <a:moveTo>
                      <a:pt x="2438" y="778"/>
                    </a:moveTo>
                    <a:lnTo>
                      <a:pt x="3832" y="1765"/>
                    </a:lnTo>
                    <a:cubicBezTo>
                      <a:pt x="4261" y="2032"/>
                      <a:pt x="7837" y="4133"/>
                      <a:pt x="9392" y="4354"/>
                    </a:cubicBezTo>
                    <a:cubicBezTo>
                      <a:pt x="9172" y="5236"/>
                      <a:pt x="8371" y="7732"/>
                      <a:pt x="6200" y="8962"/>
                    </a:cubicBezTo>
                    <a:cubicBezTo>
                      <a:pt x="5701" y="6733"/>
                      <a:pt x="3193" y="4818"/>
                      <a:pt x="2404" y="4249"/>
                    </a:cubicBezTo>
                    <a:cubicBezTo>
                      <a:pt x="2276" y="4145"/>
                      <a:pt x="2195" y="4087"/>
                      <a:pt x="2160" y="4075"/>
                    </a:cubicBezTo>
                    <a:lnTo>
                      <a:pt x="802" y="3100"/>
                    </a:lnTo>
                    <a:lnTo>
                      <a:pt x="2438" y="778"/>
                    </a:lnTo>
                    <a:close/>
                    <a:moveTo>
                      <a:pt x="2288" y="0"/>
                    </a:moveTo>
                    <a:lnTo>
                      <a:pt x="1" y="3227"/>
                    </a:lnTo>
                    <a:lnTo>
                      <a:pt x="1846" y="4539"/>
                    </a:lnTo>
                    <a:cubicBezTo>
                      <a:pt x="1846" y="4539"/>
                      <a:pt x="1928" y="4597"/>
                      <a:pt x="2079" y="4702"/>
                    </a:cubicBezTo>
                    <a:cubicBezTo>
                      <a:pt x="2868" y="5259"/>
                      <a:pt x="5457" y="7256"/>
                      <a:pt x="5701" y="9415"/>
                    </a:cubicBezTo>
                    <a:lnTo>
                      <a:pt x="5747" y="9810"/>
                    </a:lnTo>
                    <a:lnTo>
                      <a:pt x="6095" y="9636"/>
                    </a:lnTo>
                    <a:cubicBezTo>
                      <a:pt x="9311" y="8092"/>
                      <a:pt x="9973" y="4272"/>
                      <a:pt x="9996" y="4121"/>
                    </a:cubicBezTo>
                    <a:lnTo>
                      <a:pt x="10054" y="3738"/>
                    </a:lnTo>
                    <a:lnTo>
                      <a:pt x="9683" y="3796"/>
                    </a:lnTo>
                    <a:cubicBezTo>
                      <a:pt x="9653" y="3801"/>
                      <a:pt x="9620" y="3804"/>
                      <a:pt x="9584" y="3804"/>
                    </a:cubicBezTo>
                    <a:cubicBezTo>
                      <a:pt x="8675" y="3804"/>
                      <a:pt x="5796" y="2294"/>
                      <a:pt x="4110" y="1289"/>
                    </a:cubicBezTo>
                    <a:lnTo>
                      <a:pt x="22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43"/>
              <p:cNvSpPr/>
              <p:nvPr/>
            </p:nvSpPr>
            <p:spPr>
              <a:xfrm>
                <a:off x="5772998" y="1897120"/>
                <a:ext cx="67589" cy="170117"/>
              </a:xfrm>
              <a:custGeom>
                <a:avLst/>
                <a:gdLst/>
                <a:ahLst/>
                <a:cxnLst/>
                <a:rect l="l" t="t" r="r" b="b"/>
                <a:pathLst>
                  <a:path w="1859" h="4679" extrusionOk="0">
                    <a:moveTo>
                      <a:pt x="1150" y="0"/>
                    </a:moveTo>
                    <a:lnTo>
                      <a:pt x="1" y="3936"/>
                    </a:lnTo>
                    <a:cubicBezTo>
                      <a:pt x="221" y="4168"/>
                      <a:pt x="419" y="4412"/>
                      <a:pt x="616" y="4679"/>
                    </a:cubicBezTo>
                    <a:lnTo>
                      <a:pt x="1858" y="372"/>
                    </a:lnTo>
                    <a:cubicBezTo>
                      <a:pt x="1614" y="244"/>
                      <a:pt x="1382" y="116"/>
                      <a:pt x="1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43"/>
              <p:cNvSpPr/>
              <p:nvPr/>
            </p:nvSpPr>
            <p:spPr>
              <a:xfrm>
                <a:off x="5702499" y="1851963"/>
                <a:ext cx="59154" cy="142667"/>
              </a:xfrm>
              <a:custGeom>
                <a:avLst/>
                <a:gdLst/>
                <a:ahLst/>
                <a:cxnLst/>
                <a:rect l="l" t="t" r="r" b="b"/>
                <a:pathLst>
                  <a:path w="1627" h="3924" extrusionOk="0">
                    <a:moveTo>
                      <a:pt x="999" y="0"/>
                    </a:moveTo>
                    <a:lnTo>
                      <a:pt x="1" y="3448"/>
                    </a:lnTo>
                    <a:cubicBezTo>
                      <a:pt x="175" y="3564"/>
                      <a:pt x="372" y="3727"/>
                      <a:pt x="605" y="3924"/>
                    </a:cubicBezTo>
                    <a:lnTo>
                      <a:pt x="1626" y="430"/>
                    </a:lnTo>
                    <a:cubicBezTo>
                      <a:pt x="1568" y="383"/>
                      <a:pt x="1533" y="372"/>
                      <a:pt x="1533" y="372"/>
                    </a:cubicBezTo>
                    <a:lnTo>
                      <a:pt x="9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43"/>
              <p:cNvSpPr/>
              <p:nvPr/>
            </p:nvSpPr>
            <p:spPr>
              <a:xfrm>
                <a:off x="5302777" y="1787500"/>
                <a:ext cx="455887" cy="591500"/>
              </a:xfrm>
              <a:custGeom>
                <a:avLst/>
                <a:gdLst/>
                <a:ahLst/>
                <a:cxnLst/>
                <a:rect l="l" t="t" r="r" b="b"/>
                <a:pathLst>
                  <a:path w="12539" h="16269" extrusionOk="0">
                    <a:moveTo>
                      <a:pt x="1747" y="565"/>
                    </a:moveTo>
                    <a:cubicBezTo>
                      <a:pt x="1818" y="565"/>
                      <a:pt x="1866" y="577"/>
                      <a:pt x="1882" y="589"/>
                    </a:cubicBezTo>
                    <a:lnTo>
                      <a:pt x="4343" y="4072"/>
                    </a:lnTo>
                    <a:cubicBezTo>
                      <a:pt x="4378" y="4153"/>
                      <a:pt x="6966" y="11327"/>
                      <a:pt x="11947" y="14833"/>
                    </a:cubicBezTo>
                    <a:cubicBezTo>
                      <a:pt x="11958" y="14833"/>
                      <a:pt x="11982" y="14845"/>
                      <a:pt x="11982" y="14868"/>
                    </a:cubicBezTo>
                    <a:cubicBezTo>
                      <a:pt x="11993" y="14984"/>
                      <a:pt x="11900" y="15182"/>
                      <a:pt x="11691" y="15367"/>
                    </a:cubicBezTo>
                    <a:cubicBezTo>
                      <a:pt x="11645" y="15391"/>
                      <a:pt x="11599" y="15437"/>
                      <a:pt x="11552" y="15472"/>
                    </a:cubicBezTo>
                    <a:cubicBezTo>
                      <a:pt x="11334" y="15623"/>
                      <a:pt x="11111" y="15683"/>
                      <a:pt x="10968" y="15683"/>
                    </a:cubicBezTo>
                    <a:cubicBezTo>
                      <a:pt x="10913" y="15683"/>
                      <a:pt x="10870" y="15674"/>
                      <a:pt x="10844" y="15658"/>
                    </a:cubicBezTo>
                    <a:cubicBezTo>
                      <a:pt x="5980" y="12233"/>
                      <a:pt x="3484" y="5639"/>
                      <a:pt x="3217" y="4908"/>
                    </a:cubicBezTo>
                    <a:lnTo>
                      <a:pt x="3193" y="4873"/>
                    </a:lnTo>
                    <a:lnTo>
                      <a:pt x="744" y="1402"/>
                    </a:lnTo>
                    <a:cubicBezTo>
                      <a:pt x="697" y="1343"/>
                      <a:pt x="779" y="1042"/>
                      <a:pt x="1150" y="786"/>
                    </a:cubicBezTo>
                    <a:cubicBezTo>
                      <a:pt x="1388" y="610"/>
                      <a:pt x="1610" y="565"/>
                      <a:pt x="1747" y="565"/>
                    </a:cubicBezTo>
                    <a:close/>
                    <a:moveTo>
                      <a:pt x="1714" y="1"/>
                    </a:moveTo>
                    <a:cubicBezTo>
                      <a:pt x="1436" y="1"/>
                      <a:pt x="1114" y="111"/>
                      <a:pt x="814" y="333"/>
                    </a:cubicBezTo>
                    <a:cubicBezTo>
                      <a:pt x="233" y="740"/>
                      <a:pt x="1" y="1343"/>
                      <a:pt x="280" y="1738"/>
                    </a:cubicBezTo>
                    <a:lnTo>
                      <a:pt x="2683" y="5151"/>
                    </a:lnTo>
                    <a:cubicBezTo>
                      <a:pt x="3019" y="6068"/>
                      <a:pt x="5573" y="12662"/>
                      <a:pt x="10507" y="16134"/>
                    </a:cubicBezTo>
                    <a:cubicBezTo>
                      <a:pt x="10639" y="16224"/>
                      <a:pt x="10800" y="16269"/>
                      <a:pt x="10978" y="16269"/>
                    </a:cubicBezTo>
                    <a:cubicBezTo>
                      <a:pt x="11256" y="16269"/>
                      <a:pt x="11573" y="16160"/>
                      <a:pt x="11877" y="15948"/>
                    </a:cubicBezTo>
                    <a:cubicBezTo>
                      <a:pt x="11935" y="15901"/>
                      <a:pt x="12005" y="15855"/>
                      <a:pt x="12051" y="15820"/>
                    </a:cubicBezTo>
                    <a:cubicBezTo>
                      <a:pt x="12365" y="15530"/>
                      <a:pt x="12539" y="15182"/>
                      <a:pt x="12527" y="14868"/>
                    </a:cubicBezTo>
                    <a:cubicBezTo>
                      <a:pt x="12516" y="14671"/>
                      <a:pt x="12423" y="14508"/>
                      <a:pt x="12272" y="14392"/>
                    </a:cubicBezTo>
                    <a:cubicBezTo>
                      <a:pt x="7431" y="10979"/>
                      <a:pt x="4900" y="3990"/>
                      <a:pt x="4865" y="3921"/>
                    </a:cubicBezTo>
                    <a:lnTo>
                      <a:pt x="4842" y="3828"/>
                    </a:lnTo>
                    <a:lnTo>
                      <a:pt x="2323" y="287"/>
                    </a:lnTo>
                    <a:cubicBezTo>
                      <a:pt x="2194" y="97"/>
                      <a:pt x="1973"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43"/>
              <p:cNvSpPr/>
              <p:nvPr/>
            </p:nvSpPr>
            <p:spPr>
              <a:xfrm>
                <a:off x="5566192" y="2188786"/>
                <a:ext cx="51919" cy="65444"/>
              </a:xfrm>
              <a:custGeom>
                <a:avLst/>
                <a:gdLst/>
                <a:ahLst/>
                <a:cxnLst/>
                <a:rect l="l" t="t" r="r" b="b"/>
                <a:pathLst>
                  <a:path w="1428" h="1800" extrusionOk="0">
                    <a:moveTo>
                      <a:pt x="1231" y="0"/>
                    </a:moveTo>
                    <a:cubicBezTo>
                      <a:pt x="1115" y="198"/>
                      <a:pt x="987" y="395"/>
                      <a:pt x="859" y="581"/>
                    </a:cubicBezTo>
                    <a:cubicBezTo>
                      <a:pt x="592" y="952"/>
                      <a:pt x="302" y="1277"/>
                      <a:pt x="0" y="1591"/>
                    </a:cubicBezTo>
                    <a:lnTo>
                      <a:pt x="174" y="1800"/>
                    </a:lnTo>
                    <a:cubicBezTo>
                      <a:pt x="499" y="1475"/>
                      <a:pt x="813" y="1115"/>
                      <a:pt x="1080" y="743"/>
                    </a:cubicBezTo>
                    <a:cubicBezTo>
                      <a:pt x="1196" y="581"/>
                      <a:pt x="1300" y="407"/>
                      <a:pt x="1428" y="232"/>
                    </a:cubicBezTo>
                    <a:cubicBezTo>
                      <a:pt x="1370" y="163"/>
                      <a:pt x="1312" y="81"/>
                      <a:pt x="1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43"/>
              <p:cNvSpPr/>
              <p:nvPr/>
            </p:nvSpPr>
            <p:spPr>
              <a:xfrm>
                <a:off x="5126366" y="1824513"/>
                <a:ext cx="338525" cy="326309"/>
              </a:xfrm>
              <a:custGeom>
                <a:avLst/>
                <a:gdLst/>
                <a:ahLst/>
                <a:cxnLst/>
                <a:rect l="l" t="t" r="r" b="b"/>
                <a:pathLst>
                  <a:path w="9311" h="8975" extrusionOk="0">
                    <a:moveTo>
                      <a:pt x="7349" y="0"/>
                    </a:moveTo>
                    <a:lnTo>
                      <a:pt x="5758" y="1127"/>
                    </a:lnTo>
                    <a:cubicBezTo>
                      <a:pt x="5758" y="1127"/>
                      <a:pt x="1436" y="3690"/>
                      <a:pt x="123" y="3690"/>
                    </a:cubicBezTo>
                    <a:cubicBezTo>
                      <a:pt x="79" y="3690"/>
                      <a:pt x="38" y="3687"/>
                      <a:pt x="0" y="3681"/>
                    </a:cubicBezTo>
                    <a:lnTo>
                      <a:pt x="0" y="3681"/>
                    </a:lnTo>
                    <a:cubicBezTo>
                      <a:pt x="0" y="3681"/>
                      <a:pt x="616" y="7500"/>
                      <a:pt x="3738" y="8974"/>
                    </a:cubicBezTo>
                    <a:cubicBezTo>
                      <a:pt x="4040" y="6281"/>
                      <a:pt x="7720" y="3901"/>
                      <a:pt x="7720" y="3901"/>
                    </a:cubicBezTo>
                    <a:lnTo>
                      <a:pt x="9311" y="2763"/>
                    </a:lnTo>
                    <a:lnTo>
                      <a:pt x="734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43"/>
              <p:cNvSpPr/>
              <p:nvPr/>
            </p:nvSpPr>
            <p:spPr>
              <a:xfrm>
                <a:off x="5580517" y="2209874"/>
                <a:ext cx="54064" cy="62099"/>
              </a:xfrm>
              <a:custGeom>
                <a:avLst/>
                <a:gdLst/>
                <a:ahLst/>
                <a:cxnLst/>
                <a:rect l="l" t="t" r="r" b="b"/>
                <a:pathLst>
                  <a:path w="1487" h="1708" extrusionOk="0">
                    <a:moveTo>
                      <a:pt x="1324" y="1"/>
                    </a:moveTo>
                    <a:cubicBezTo>
                      <a:pt x="1231" y="105"/>
                      <a:pt x="1127" y="210"/>
                      <a:pt x="1046" y="314"/>
                    </a:cubicBezTo>
                    <a:cubicBezTo>
                      <a:pt x="697" y="686"/>
                      <a:pt x="326" y="1080"/>
                      <a:pt x="1" y="1487"/>
                    </a:cubicBezTo>
                    <a:cubicBezTo>
                      <a:pt x="59" y="1556"/>
                      <a:pt x="128" y="1626"/>
                      <a:pt x="187" y="1707"/>
                    </a:cubicBezTo>
                    <a:cubicBezTo>
                      <a:pt x="535" y="1278"/>
                      <a:pt x="895" y="895"/>
                      <a:pt x="1243" y="500"/>
                    </a:cubicBezTo>
                    <a:cubicBezTo>
                      <a:pt x="1336" y="407"/>
                      <a:pt x="1405" y="326"/>
                      <a:pt x="1487" y="221"/>
                    </a:cubicBezTo>
                    <a:cubicBezTo>
                      <a:pt x="1452" y="152"/>
                      <a:pt x="1394" y="82"/>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43"/>
              <p:cNvSpPr/>
              <p:nvPr/>
            </p:nvSpPr>
            <p:spPr>
              <a:xfrm>
                <a:off x="5125494" y="1946931"/>
                <a:ext cx="151574" cy="203893"/>
              </a:xfrm>
              <a:custGeom>
                <a:avLst/>
                <a:gdLst/>
                <a:ahLst/>
                <a:cxnLst/>
                <a:rect l="l" t="t" r="r" b="b"/>
                <a:pathLst>
                  <a:path w="4169" h="5608" extrusionOk="0">
                    <a:moveTo>
                      <a:pt x="1394" y="0"/>
                    </a:moveTo>
                    <a:cubicBezTo>
                      <a:pt x="883" y="200"/>
                      <a:pt x="433" y="323"/>
                      <a:pt x="132" y="323"/>
                    </a:cubicBezTo>
                    <a:cubicBezTo>
                      <a:pt x="85" y="323"/>
                      <a:pt x="41" y="320"/>
                      <a:pt x="1" y="314"/>
                    </a:cubicBezTo>
                    <a:lnTo>
                      <a:pt x="1" y="314"/>
                    </a:lnTo>
                    <a:cubicBezTo>
                      <a:pt x="1" y="314"/>
                      <a:pt x="628" y="4133"/>
                      <a:pt x="3762" y="5607"/>
                    </a:cubicBezTo>
                    <a:cubicBezTo>
                      <a:pt x="3809" y="5166"/>
                      <a:pt x="3971" y="4713"/>
                      <a:pt x="4169" y="4272"/>
                    </a:cubicBezTo>
                    <a:cubicBezTo>
                      <a:pt x="2520" y="2693"/>
                      <a:pt x="1742" y="1068"/>
                      <a:pt x="139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43"/>
              <p:cNvSpPr/>
              <p:nvPr/>
            </p:nvSpPr>
            <p:spPr>
              <a:xfrm>
                <a:off x="5632873" y="2262230"/>
                <a:ext cx="50682" cy="62898"/>
              </a:xfrm>
              <a:custGeom>
                <a:avLst/>
                <a:gdLst/>
                <a:ahLst/>
                <a:cxnLst/>
                <a:rect l="l" t="t" r="r" b="b"/>
                <a:pathLst>
                  <a:path w="1394" h="1730" extrusionOk="0">
                    <a:moveTo>
                      <a:pt x="1184" y="0"/>
                    </a:moveTo>
                    <a:cubicBezTo>
                      <a:pt x="825" y="523"/>
                      <a:pt x="418" y="1045"/>
                      <a:pt x="0" y="1544"/>
                    </a:cubicBezTo>
                    <a:cubicBezTo>
                      <a:pt x="70" y="1602"/>
                      <a:pt x="128" y="1672"/>
                      <a:pt x="198" y="1730"/>
                    </a:cubicBezTo>
                    <a:cubicBezTo>
                      <a:pt x="639" y="1231"/>
                      <a:pt x="1022" y="732"/>
                      <a:pt x="1393" y="209"/>
                    </a:cubicBezTo>
                    <a:lnTo>
                      <a:pt x="11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43"/>
              <p:cNvSpPr/>
              <p:nvPr/>
            </p:nvSpPr>
            <p:spPr>
              <a:xfrm>
                <a:off x="5664941" y="2306550"/>
                <a:ext cx="70534" cy="45592"/>
              </a:xfrm>
              <a:custGeom>
                <a:avLst/>
                <a:gdLst/>
                <a:ahLst/>
                <a:cxnLst/>
                <a:rect l="l" t="t" r="r" b="b"/>
                <a:pathLst>
                  <a:path w="1940" h="1254" extrusionOk="0">
                    <a:moveTo>
                      <a:pt x="1696" y="0"/>
                    </a:moveTo>
                    <a:cubicBezTo>
                      <a:pt x="1417" y="151"/>
                      <a:pt x="1127" y="325"/>
                      <a:pt x="825" y="523"/>
                    </a:cubicBezTo>
                    <a:lnTo>
                      <a:pt x="662" y="627"/>
                    </a:lnTo>
                    <a:cubicBezTo>
                      <a:pt x="453" y="766"/>
                      <a:pt x="221" y="917"/>
                      <a:pt x="1" y="1080"/>
                    </a:cubicBezTo>
                    <a:cubicBezTo>
                      <a:pt x="70" y="1138"/>
                      <a:pt x="163" y="1196"/>
                      <a:pt x="233" y="1254"/>
                    </a:cubicBezTo>
                    <a:cubicBezTo>
                      <a:pt x="419" y="1115"/>
                      <a:pt x="628" y="975"/>
                      <a:pt x="825" y="848"/>
                    </a:cubicBezTo>
                    <a:lnTo>
                      <a:pt x="987" y="743"/>
                    </a:lnTo>
                    <a:cubicBezTo>
                      <a:pt x="1312" y="523"/>
                      <a:pt x="1638" y="337"/>
                      <a:pt x="1939" y="174"/>
                    </a:cubicBezTo>
                    <a:cubicBezTo>
                      <a:pt x="1858" y="128"/>
                      <a:pt x="1765" y="58"/>
                      <a:pt x="1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43"/>
              <p:cNvSpPr/>
              <p:nvPr/>
            </p:nvSpPr>
            <p:spPr>
              <a:xfrm>
                <a:off x="5337826" y="1798189"/>
                <a:ext cx="35485" cy="79950"/>
              </a:xfrm>
              <a:custGeom>
                <a:avLst/>
                <a:gdLst/>
                <a:ahLst/>
                <a:cxnLst/>
                <a:rect l="l" t="t" r="r" b="b"/>
                <a:pathLst>
                  <a:path w="976" h="2199" extrusionOk="0">
                    <a:moveTo>
                      <a:pt x="773" y="0"/>
                    </a:moveTo>
                    <a:cubicBezTo>
                      <a:pt x="749" y="0"/>
                      <a:pt x="723" y="2"/>
                      <a:pt x="697" y="5"/>
                    </a:cubicBezTo>
                    <a:cubicBezTo>
                      <a:pt x="604" y="341"/>
                      <a:pt x="511" y="678"/>
                      <a:pt x="395" y="1003"/>
                    </a:cubicBezTo>
                    <a:cubicBezTo>
                      <a:pt x="256" y="1328"/>
                      <a:pt x="128" y="1630"/>
                      <a:pt x="0" y="1943"/>
                    </a:cubicBezTo>
                    <a:lnTo>
                      <a:pt x="186" y="2199"/>
                    </a:lnTo>
                    <a:cubicBezTo>
                      <a:pt x="349" y="1851"/>
                      <a:pt x="488" y="1491"/>
                      <a:pt x="639" y="1096"/>
                    </a:cubicBezTo>
                    <a:cubicBezTo>
                      <a:pt x="767" y="748"/>
                      <a:pt x="871" y="388"/>
                      <a:pt x="976" y="39"/>
                    </a:cubicBezTo>
                    <a:cubicBezTo>
                      <a:pt x="915" y="13"/>
                      <a:pt x="847" y="0"/>
                      <a:pt x="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43"/>
              <p:cNvSpPr/>
              <p:nvPr/>
            </p:nvSpPr>
            <p:spPr>
              <a:xfrm>
                <a:off x="5436611" y="1984053"/>
                <a:ext cx="59517" cy="58281"/>
              </a:xfrm>
              <a:custGeom>
                <a:avLst/>
                <a:gdLst/>
                <a:ahLst/>
                <a:cxnLst/>
                <a:rect l="l" t="t" r="r" b="b"/>
                <a:pathLst>
                  <a:path w="1637" h="1603" extrusionOk="0">
                    <a:moveTo>
                      <a:pt x="1521" y="1"/>
                    </a:moveTo>
                    <a:cubicBezTo>
                      <a:pt x="1231" y="291"/>
                      <a:pt x="906" y="558"/>
                      <a:pt x="604" y="813"/>
                    </a:cubicBezTo>
                    <a:lnTo>
                      <a:pt x="0" y="1336"/>
                    </a:lnTo>
                    <a:cubicBezTo>
                      <a:pt x="35" y="1429"/>
                      <a:pt x="81" y="1510"/>
                      <a:pt x="116" y="1603"/>
                    </a:cubicBezTo>
                    <a:cubicBezTo>
                      <a:pt x="325" y="1394"/>
                      <a:pt x="557" y="1208"/>
                      <a:pt x="778" y="1022"/>
                    </a:cubicBezTo>
                    <a:cubicBezTo>
                      <a:pt x="1068" y="790"/>
                      <a:pt x="1358" y="558"/>
                      <a:pt x="1637" y="279"/>
                    </a:cubicBezTo>
                    <a:cubicBezTo>
                      <a:pt x="1590" y="198"/>
                      <a:pt x="1544" y="94"/>
                      <a:pt x="15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43"/>
              <p:cNvSpPr/>
              <p:nvPr/>
            </p:nvSpPr>
            <p:spPr>
              <a:xfrm>
                <a:off x="5451373" y="2013176"/>
                <a:ext cx="58281" cy="60826"/>
              </a:xfrm>
              <a:custGeom>
                <a:avLst/>
                <a:gdLst/>
                <a:ahLst/>
                <a:cxnLst/>
                <a:rect l="l" t="t" r="r" b="b"/>
                <a:pathLst>
                  <a:path w="1603" h="1673" extrusionOk="0">
                    <a:moveTo>
                      <a:pt x="1475" y="1"/>
                    </a:moveTo>
                    <a:cubicBezTo>
                      <a:pt x="941" y="442"/>
                      <a:pt x="441" y="929"/>
                      <a:pt x="0" y="1405"/>
                    </a:cubicBezTo>
                    <a:lnTo>
                      <a:pt x="128" y="1672"/>
                    </a:lnTo>
                    <a:cubicBezTo>
                      <a:pt x="604" y="1173"/>
                      <a:pt x="1068" y="697"/>
                      <a:pt x="1602" y="256"/>
                    </a:cubicBezTo>
                    <a:lnTo>
                      <a:pt x="14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43"/>
              <p:cNvSpPr/>
              <p:nvPr/>
            </p:nvSpPr>
            <p:spPr>
              <a:xfrm>
                <a:off x="5531979" y="2139811"/>
                <a:ext cx="51519" cy="69261"/>
              </a:xfrm>
              <a:custGeom>
                <a:avLst/>
                <a:gdLst/>
                <a:ahLst/>
                <a:cxnLst/>
                <a:rect l="l" t="t" r="r" b="b"/>
                <a:pathLst>
                  <a:path w="1417" h="1905" extrusionOk="0">
                    <a:moveTo>
                      <a:pt x="1231" y="1"/>
                    </a:moveTo>
                    <a:cubicBezTo>
                      <a:pt x="1057" y="349"/>
                      <a:pt x="779" y="709"/>
                      <a:pt x="535" y="999"/>
                    </a:cubicBezTo>
                    <a:cubicBezTo>
                      <a:pt x="477" y="1080"/>
                      <a:pt x="407" y="1161"/>
                      <a:pt x="361" y="1219"/>
                    </a:cubicBezTo>
                    <a:cubicBezTo>
                      <a:pt x="244" y="1370"/>
                      <a:pt x="128" y="1510"/>
                      <a:pt x="1" y="1672"/>
                    </a:cubicBezTo>
                    <a:cubicBezTo>
                      <a:pt x="59" y="1742"/>
                      <a:pt x="117" y="1835"/>
                      <a:pt x="175" y="1904"/>
                    </a:cubicBezTo>
                    <a:cubicBezTo>
                      <a:pt x="314" y="1730"/>
                      <a:pt x="465" y="1556"/>
                      <a:pt x="593" y="1382"/>
                    </a:cubicBezTo>
                    <a:lnTo>
                      <a:pt x="767" y="1161"/>
                    </a:lnTo>
                    <a:cubicBezTo>
                      <a:pt x="987" y="883"/>
                      <a:pt x="1243" y="581"/>
                      <a:pt x="1417" y="244"/>
                    </a:cubicBezTo>
                    <a:cubicBezTo>
                      <a:pt x="1347" y="175"/>
                      <a:pt x="1289" y="93"/>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43"/>
              <p:cNvSpPr/>
              <p:nvPr/>
            </p:nvSpPr>
            <p:spPr>
              <a:xfrm>
                <a:off x="5477551" y="2078184"/>
                <a:ext cx="67116" cy="46029"/>
              </a:xfrm>
              <a:custGeom>
                <a:avLst/>
                <a:gdLst/>
                <a:ahLst/>
                <a:cxnLst/>
                <a:rect l="l" t="t" r="r" b="b"/>
                <a:pathLst>
                  <a:path w="1846" h="1266" extrusionOk="0">
                    <a:moveTo>
                      <a:pt x="1695" y="1"/>
                    </a:moveTo>
                    <a:cubicBezTo>
                      <a:pt x="1138" y="82"/>
                      <a:pt x="534" y="488"/>
                      <a:pt x="0" y="1011"/>
                    </a:cubicBezTo>
                    <a:cubicBezTo>
                      <a:pt x="47" y="1103"/>
                      <a:pt x="93" y="1173"/>
                      <a:pt x="151" y="1266"/>
                    </a:cubicBezTo>
                    <a:cubicBezTo>
                      <a:pt x="685" y="720"/>
                      <a:pt x="1289" y="302"/>
                      <a:pt x="1846" y="256"/>
                    </a:cubicBezTo>
                    <a:cubicBezTo>
                      <a:pt x="1788" y="175"/>
                      <a:pt x="1741" y="82"/>
                      <a:pt x="16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43"/>
              <p:cNvSpPr/>
              <p:nvPr/>
            </p:nvSpPr>
            <p:spPr>
              <a:xfrm>
                <a:off x="5114550" y="1809751"/>
                <a:ext cx="365975" cy="356667"/>
              </a:xfrm>
              <a:custGeom>
                <a:avLst/>
                <a:gdLst/>
                <a:ahLst/>
                <a:cxnLst/>
                <a:rect l="l" t="t" r="r" b="b"/>
                <a:pathLst>
                  <a:path w="10066" h="9810" extrusionOk="0">
                    <a:moveTo>
                      <a:pt x="7616" y="766"/>
                    </a:moveTo>
                    <a:lnTo>
                      <a:pt x="9264" y="3088"/>
                    </a:lnTo>
                    <a:lnTo>
                      <a:pt x="7894" y="4063"/>
                    </a:lnTo>
                    <a:cubicBezTo>
                      <a:pt x="7871" y="4075"/>
                      <a:pt x="7778" y="4133"/>
                      <a:pt x="7651" y="4237"/>
                    </a:cubicBezTo>
                    <a:cubicBezTo>
                      <a:pt x="6861" y="4795"/>
                      <a:pt x="4354" y="6710"/>
                      <a:pt x="3866" y="8951"/>
                    </a:cubicBezTo>
                    <a:cubicBezTo>
                      <a:pt x="1672" y="7720"/>
                      <a:pt x="882" y="5236"/>
                      <a:pt x="673" y="4354"/>
                    </a:cubicBezTo>
                    <a:cubicBezTo>
                      <a:pt x="2206" y="4133"/>
                      <a:pt x="5793" y="2032"/>
                      <a:pt x="6223" y="1753"/>
                    </a:cubicBezTo>
                    <a:lnTo>
                      <a:pt x="7616" y="766"/>
                    </a:lnTo>
                    <a:close/>
                    <a:moveTo>
                      <a:pt x="7778" y="0"/>
                    </a:moveTo>
                    <a:lnTo>
                      <a:pt x="5967" y="1289"/>
                    </a:lnTo>
                    <a:cubicBezTo>
                      <a:pt x="4264" y="2275"/>
                      <a:pt x="1359" y="3802"/>
                      <a:pt x="481" y="3802"/>
                    </a:cubicBezTo>
                    <a:cubicBezTo>
                      <a:pt x="450" y="3802"/>
                      <a:pt x="421" y="3800"/>
                      <a:pt x="395" y="3796"/>
                    </a:cubicBezTo>
                    <a:lnTo>
                      <a:pt x="0" y="3738"/>
                    </a:lnTo>
                    <a:lnTo>
                      <a:pt x="0" y="3738"/>
                    </a:lnTo>
                    <a:lnTo>
                      <a:pt x="58" y="4121"/>
                    </a:lnTo>
                    <a:cubicBezTo>
                      <a:pt x="70" y="4296"/>
                      <a:pt x="743" y="8103"/>
                      <a:pt x="3959" y="9636"/>
                    </a:cubicBezTo>
                    <a:lnTo>
                      <a:pt x="4307" y="9810"/>
                    </a:lnTo>
                    <a:lnTo>
                      <a:pt x="4365" y="9415"/>
                    </a:lnTo>
                    <a:cubicBezTo>
                      <a:pt x="4621" y="7256"/>
                      <a:pt x="7209" y="5247"/>
                      <a:pt x="7999" y="4702"/>
                    </a:cubicBezTo>
                    <a:cubicBezTo>
                      <a:pt x="8138" y="4597"/>
                      <a:pt x="8231" y="4539"/>
                      <a:pt x="8231" y="4539"/>
                    </a:cubicBezTo>
                    <a:lnTo>
                      <a:pt x="10065" y="3227"/>
                    </a:lnTo>
                    <a:lnTo>
                      <a:pt x="77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43"/>
              <p:cNvSpPr/>
              <p:nvPr/>
            </p:nvSpPr>
            <p:spPr>
              <a:xfrm>
                <a:off x="5253839" y="1897120"/>
                <a:ext cx="67552" cy="170117"/>
              </a:xfrm>
              <a:custGeom>
                <a:avLst/>
                <a:gdLst/>
                <a:ahLst/>
                <a:cxnLst/>
                <a:rect l="l" t="t" r="r" b="b"/>
                <a:pathLst>
                  <a:path w="1858" h="4679" extrusionOk="0">
                    <a:moveTo>
                      <a:pt x="708" y="0"/>
                    </a:moveTo>
                    <a:cubicBezTo>
                      <a:pt x="476" y="116"/>
                      <a:pt x="244" y="244"/>
                      <a:pt x="0" y="372"/>
                    </a:cubicBezTo>
                    <a:lnTo>
                      <a:pt x="1254" y="4679"/>
                    </a:lnTo>
                    <a:cubicBezTo>
                      <a:pt x="1440" y="4412"/>
                      <a:pt x="1637" y="4168"/>
                      <a:pt x="1858" y="3936"/>
                    </a:cubicBezTo>
                    <a:lnTo>
                      <a:pt x="70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43"/>
              <p:cNvSpPr/>
              <p:nvPr/>
            </p:nvSpPr>
            <p:spPr>
              <a:xfrm>
                <a:off x="5332336" y="1851963"/>
                <a:ext cx="59117" cy="142667"/>
              </a:xfrm>
              <a:custGeom>
                <a:avLst/>
                <a:gdLst/>
                <a:ahLst/>
                <a:cxnLst/>
                <a:rect l="l" t="t" r="r" b="b"/>
                <a:pathLst>
                  <a:path w="1626" h="3924" extrusionOk="0">
                    <a:moveTo>
                      <a:pt x="627" y="0"/>
                    </a:moveTo>
                    <a:lnTo>
                      <a:pt x="93" y="372"/>
                    </a:lnTo>
                    <a:cubicBezTo>
                      <a:pt x="93" y="372"/>
                      <a:pt x="59" y="383"/>
                      <a:pt x="1" y="430"/>
                    </a:cubicBezTo>
                    <a:lnTo>
                      <a:pt x="1022" y="3924"/>
                    </a:lnTo>
                    <a:cubicBezTo>
                      <a:pt x="1254" y="3727"/>
                      <a:pt x="1452" y="3564"/>
                      <a:pt x="1626" y="3448"/>
                    </a:cubicBezTo>
                    <a:lnTo>
                      <a:pt x="62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3" name="Google Shape;3703;p43"/>
            <p:cNvSpPr/>
            <p:nvPr/>
          </p:nvSpPr>
          <p:spPr>
            <a:xfrm>
              <a:off x="7913050" y="1148775"/>
              <a:ext cx="407525" cy="275175"/>
            </a:xfrm>
            <a:custGeom>
              <a:avLst/>
              <a:gdLst/>
              <a:ahLst/>
              <a:cxnLst/>
              <a:rect l="l" t="t" r="r" b="b"/>
              <a:pathLst>
                <a:path w="16301" h="11007" extrusionOk="0">
                  <a:moveTo>
                    <a:pt x="0" y="10923"/>
                  </a:moveTo>
                  <a:lnTo>
                    <a:pt x="12940" y="0"/>
                  </a:lnTo>
                  <a:lnTo>
                    <a:pt x="16301" y="2184"/>
                  </a:lnTo>
                  <a:lnTo>
                    <a:pt x="6891" y="11007"/>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07"/>
        <p:cNvGrpSpPr/>
        <p:nvPr/>
      </p:nvGrpSpPr>
      <p:grpSpPr>
        <a:xfrm>
          <a:off x="0" y="0"/>
          <a:ext cx="0" cy="0"/>
          <a:chOff x="0" y="0"/>
          <a:chExt cx="0" cy="0"/>
        </a:xfrm>
      </p:grpSpPr>
      <p:sp>
        <p:nvSpPr>
          <p:cNvPr id="3708" name="Google Shape;3708;p44"/>
          <p:cNvSpPr txBox="1">
            <a:spLocks noGrp="1"/>
          </p:cNvSpPr>
          <p:nvPr>
            <p:ph type="title" idx="15"/>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SAFETY TIPS</a:t>
            </a:r>
            <a:endParaRPr/>
          </a:p>
        </p:txBody>
      </p:sp>
      <p:sp>
        <p:nvSpPr>
          <p:cNvPr id="3709" name="Google Shape;3709;p44"/>
          <p:cNvSpPr txBox="1">
            <a:spLocks noGrp="1"/>
          </p:cNvSpPr>
          <p:nvPr>
            <p:ph type="title"/>
          </p:nvPr>
        </p:nvSpPr>
        <p:spPr>
          <a:xfrm>
            <a:off x="720000" y="20638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710" name="Google Shape;3710;p44"/>
          <p:cNvSpPr txBox="1">
            <a:spLocks noGrp="1"/>
          </p:cNvSpPr>
          <p:nvPr>
            <p:ph type="subTitle" idx="1"/>
          </p:nvPr>
        </p:nvSpPr>
        <p:spPr>
          <a:xfrm>
            <a:off x="720000" y="2497975"/>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a:t>
            </a:r>
            <a:endParaRPr/>
          </a:p>
        </p:txBody>
      </p:sp>
      <p:sp>
        <p:nvSpPr>
          <p:cNvPr id="3711" name="Google Shape;3711;p44"/>
          <p:cNvSpPr txBox="1">
            <a:spLocks noGrp="1"/>
          </p:cNvSpPr>
          <p:nvPr>
            <p:ph type="title" idx="2"/>
          </p:nvPr>
        </p:nvSpPr>
        <p:spPr>
          <a:xfrm>
            <a:off x="3419269" y="20638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712" name="Google Shape;3712;p44"/>
          <p:cNvSpPr txBox="1">
            <a:spLocks noGrp="1"/>
          </p:cNvSpPr>
          <p:nvPr>
            <p:ph type="subTitle" idx="3"/>
          </p:nvPr>
        </p:nvSpPr>
        <p:spPr>
          <a:xfrm>
            <a:off x="3419271" y="2497975"/>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a:p>
            <a:pPr marL="0" lvl="0" indent="0" algn="ctr" rtl="0">
              <a:spcBef>
                <a:spcPts val="0"/>
              </a:spcBef>
              <a:spcAft>
                <a:spcPts val="0"/>
              </a:spcAft>
              <a:buNone/>
            </a:pPr>
            <a:endParaRPr/>
          </a:p>
        </p:txBody>
      </p:sp>
      <p:sp>
        <p:nvSpPr>
          <p:cNvPr id="3713" name="Google Shape;3713;p44"/>
          <p:cNvSpPr txBox="1">
            <a:spLocks noGrp="1"/>
          </p:cNvSpPr>
          <p:nvPr>
            <p:ph type="title" idx="4"/>
          </p:nvPr>
        </p:nvSpPr>
        <p:spPr>
          <a:xfrm>
            <a:off x="720000" y="32686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3714" name="Google Shape;3714;p44"/>
          <p:cNvSpPr txBox="1">
            <a:spLocks noGrp="1"/>
          </p:cNvSpPr>
          <p:nvPr>
            <p:ph type="subTitle" idx="5"/>
          </p:nvPr>
        </p:nvSpPr>
        <p:spPr>
          <a:xfrm>
            <a:off x="720000" y="3702775"/>
            <a:ext cx="2305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3715" name="Google Shape;3715;p44"/>
          <p:cNvSpPr txBox="1">
            <a:spLocks noGrp="1"/>
          </p:cNvSpPr>
          <p:nvPr>
            <p:ph type="title" idx="6"/>
          </p:nvPr>
        </p:nvSpPr>
        <p:spPr>
          <a:xfrm>
            <a:off x="3419269" y="32686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3716" name="Google Shape;3716;p44"/>
          <p:cNvSpPr txBox="1">
            <a:spLocks noGrp="1"/>
          </p:cNvSpPr>
          <p:nvPr>
            <p:ph type="subTitle" idx="7"/>
          </p:nvPr>
        </p:nvSpPr>
        <p:spPr>
          <a:xfrm>
            <a:off x="3419269" y="3702775"/>
            <a:ext cx="2305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composed of hydrogen and helium</a:t>
            </a:r>
            <a:endParaRPr/>
          </a:p>
        </p:txBody>
      </p:sp>
      <p:sp>
        <p:nvSpPr>
          <p:cNvPr id="3717" name="Google Shape;3717;p44"/>
          <p:cNvSpPr txBox="1">
            <a:spLocks noGrp="1"/>
          </p:cNvSpPr>
          <p:nvPr>
            <p:ph type="title" idx="8"/>
          </p:nvPr>
        </p:nvSpPr>
        <p:spPr>
          <a:xfrm>
            <a:off x="6118545" y="20638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718" name="Google Shape;3718;p44"/>
          <p:cNvSpPr txBox="1">
            <a:spLocks noGrp="1"/>
          </p:cNvSpPr>
          <p:nvPr>
            <p:ph type="subTitle" idx="9"/>
          </p:nvPr>
        </p:nvSpPr>
        <p:spPr>
          <a:xfrm>
            <a:off x="6118549" y="2497975"/>
            <a:ext cx="2305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 is actually a very cold place</a:t>
            </a:r>
            <a:endParaRPr/>
          </a:p>
        </p:txBody>
      </p:sp>
      <p:sp>
        <p:nvSpPr>
          <p:cNvPr id="3719" name="Google Shape;3719;p44"/>
          <p:cNvSpPr txBox="1">
            <a:spLocks noGrp="1"/>
          </p:cNvSpPr>
          <p:nvPr>
            <p:ph type="title" idx="13"/>
          </p:nvPr>
        </p:nvSpPr>
        <p:spPr>
          <a:xfrm>
            <a:off x="6118545" y="3268650"/>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3720" name="Google Shape;3720;p44"/>
          <p:cNvSpPr txBox="1">
            <a:spLocks noGrp="1"/>
          </p:cNvSpPr>
          <p:nvPr>
            <p:ph type="subTitle" idx="14"/>
          </p:nvPr>
        </p:nvSpPr>
        <p:spPr>
          <a:xfrm>
            <a:off x="6118545" y="3702775"/>
            <a:ext cx="2305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p:txBody>
      </p:sp>
      <p:grpSp>
        <p:nvGrpSpPr>
          <p:cNvPr id="3721" name="Google Shape;3721;p44"/>
          <p:cNvGrpSpPr/>
          <p:nvPr/>
        </p:nvGrpSpPr>
        <p:grpSpPr>
          <a:xfrm>
            <a:off x="229400" y="1048025"/>
            <a:ext cx="8473818" cy="3697627"/>
            <a:chOff x="229400" y="1048025"/>
            <a:chExt cx="8473818" cy="3697627"/>
          </a:xfrm>
        </p:grpSpPr>
        <p:sp>
          <p:nvSpPr>
            <p:cNvPr id="3722" name="Google Shape;3722;p44"/>
            <p:cNvSpPr/>
            <p:nvPr/>
          </p:nvSpPr>
          <p:spPr>
            <a:xfrm>
              <a:off x="8428900" y="1789538"/>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44"/>
            <p:cNvSpPr/>
            <p:nvPr/>
          </p:nvSpPr>
          <p:spPr>
            <a:xfrm>
              <a:off x="5784500" y="3268637"/>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44"/>
            <p:cNvSpPr/>
            <p:nvPr/>
          </p:nvSpPr>
          <p:spPr>
            <a:xfrm>
              <a:off x="348375" y="28941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44"/>
            <p:cNvSpPr/>
            <p:nvPr/>
          </p:nvSpPr>
          <p:spPr>
            <a:xfrm>
              <a:off x="6270775" y="12038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44"/>
            <p:cNvSpPr/>
            <p:nvPr/>
          </p:nvSpPr>
          <p:spPr>
            <a:xfrm>
              <a:off x="229400" y="10480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44"/>
            <p:cNvSpPr/>
            <p:nvPr/>
          </p:nvSpPr>
          <p:spPr>
            <a:xfrm>
              <a:off x="8428900" y="44713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44"/>
            <p:cNvSpPr/>
            <p:nvPr/>
          </p:nvSpPr>
          <p:spPr>
            <a:xfrm>
              <a:off x="3025499" y="1861571"/>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44"/>
            <p:cNvSpPr/>
            <p:nvPr/>
          </p:nvSpPr>
          <p:spPr>
            <a:xfrm>
              <a:off x="2981213" y="42025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0" name="Google Shape;3730;p44"/>
          <p:cNvGrpSpPr/>
          <p:nvPr/>
        </p:nvGrpSpPr>
        <p:grpSpPr>
          <a:xfrm>
            <a:off x="622695" y="418898"/>
            <a:ext cx="1186831" cy="1260386"/>
            <a:chOff x="7346957" y="3391375"/>
            <a:chExt cx="362424" cy="384863"/>
          </a:xfrm>
        </p:grpSpPr>
        <p:sp>
          <p:nvSpPr>
            <p:cNvPr id="3731" name="Google Shape;3731;p44"/>
            <p:cNvSpPr/>
            <p:nvPr/>
          </p:nvSpPr>
          <p:spPr>
            <a:xfrm>
              <a:off x="7538391" y="3426875"/>
              <a:ext cx="28383" cy="30764"/>
            </a:xfrm>
            <a:custGeom>
              <a:avLst/>
              <a:gdLst/>
              <a:ahLst/>
              <a:cxnLst/>
              <a:rect l="l" t="t" r="r" b="b"/>
              <a:pathLst>
                <a:path w="858" h="929" extrusionOk="0">
                  <a:moveTo>
                    <a:pt x="858" y="476"/>
                  </a:moveTo>
                  <a:lnTo>
                    <a:pt x="858" y="929"/>
                  </a:lnTo>
                  <a:lnTo>
                    <a:pt x="0" y="929"/>
                  </a:lnTo>
                  <a:lnTo>
                    <a:pt x="0" y="476"/>
                  </a:lnTo>
                  <a:cubicBezTo>
                    <a:pt x="0" y="214"/>
                    <a:pt x="239" y="0"/>
                    <a:pt x="500" y="72"/>
                  </a:cubicBezTo>
                  <a:cubicBezTo>
                    <a:pt x="715" y="95"/>
                    <a:pt x="858" y="286"/>
                    <a:pt x="858" y="47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44"/>
            <p:cNvSpPr/>
            <p:nvPr/>
          </p:nvSpPr>
          <p:spPr>
            <a:xfrm>
              <a:off x="7496644" y="3453665"/>
              <a:ext cx="111116" cy="24505"/>
            </a:xfrm>
            <a:custGeom>
              <a:avLst/>
              <a:gdLst/>
              <a:ahLst/>
              <a:cxnLst/>
              <a:rect l="l" t="t" r="r" b="b"/>
              <a:pathLst>
                <a:path w="3359" h="740" extrusionOk="0">
                  <a:moveTo>
                    <a:pt x="3358" y="620"/>
                  </a:moveTo>
                  <a:cubicBezTo>
                    <a:pt x="3358" y="263"/>
                    <a:pt x="3096" y="1"/>
                    <a:pt x="2739" y="1"/>
                  </a:cubicBezTo>
                  <a:lnTo>
                    <a:pt x="619" y="1"/>
                  </a:lnTo>
                  <a:cubicBezTo>
                    <a:pt x="262" y="1"/>
                    <a:pt x="0" y="263"/>
                    <a:pt x="0" y="620"/>
                  </a:cubicBezTo>
                  <a:lnTo>
                    <a:pt x="1667" y="73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44"/>
            <p:cNvSpPr/>
            <p:nvPr/>
          </p:nvSpPr>
          <p:spPr>
            <a:xfrm>
              <a:off x="7564392" y="3453665"/>
              <a:ext cx="43368" cy="20531"/>
            </a:xfrm>
            <a:custGeom>
              <a:avLst/>
              <a:gdLst/>
              <a:ahLst/>
              <a:cxnLst/>
              <a:rect l="l" t="t" r="r" b="b"/>
              <a:pathLst>
                <a:path w="1311" h="620" extrusionOk="0">
                  <a:moveTo>
                    <a:pt x="1310" y="620"/>
                  </a:moveTo>
                  <a:cubicBezTo>
                    <a:pt x="1310" y="263"/>
                    <a:pt x="1024" y="1"/>
                    <a:pt x="691" y="1"/>
                  </a:cubicBezTo>
                  <a:lnTo>
                    <a:pt x="0" y="1"/>
                  </a:lnTo>
                  <a:cubicBezTo>
                    <a:pt x="357" y="1"/>
                    <a:pt x="643" y="310"/>
                    <a:pt x="643" y="62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44"/>
            <p:cNvSpPr/>
            <p:nvPr/>
          </p:nvSpPr>
          <p:spPr>
            <a:xfrm>
              <a:off x="7351687" y="3444988"/>
              <a:ext cx="308835" cy="115969"/>
            </a:xfrm>
            <a:custGeom>
              <a:avLst/>
              <a:gdLst/>
              <a:ahLst/>
              <a:cxnLst/>
              <a:rect l="l" t="t" r="r" b="b"/>
              <a:pathLst>
                <a:path w="9336" h="3502" extrusionOk="0">
                  <a:moveTo>
                    <a:pt x="7716" y="882"/>
                  </a:moveTo>
                  <a:lnTo>
                    <a:pt x="1548" y="882"/>
                  </a:lnTo>
                  <a:cubicBezTo>
                    <a:pt x="1477" y="882"/>
                    <a:pt x="1405" y="858"/>
                    <a:pt x="1382" y="763"/>
                  </a:cubicBezTo>
                  <a:lnTo>
                    <a:pt x="1167" y="144"/>
                  </a:lnTo>
                  <a:cubicBezTo>
                    <a:pt x="1143" y="48"/>
                    <a:pt x="1096" y="1"/>
                    <a:pt x="1024" y="1"/>
                  </a:cubicBezTo>
                  <a:lnTo>
                    <a:pt x="191" y="1"/>
                  </a:lnTo>
                  <a:cubicBezTo>
                    <a:pt x="72" y="1"/>
                    <a:pt x="0" y="48"/>
                    <a:pt x="48" y="215"/>
                  </a:cubicBezTo>
                  <a:lnTo>
                    <a:pt x="429" y="1406"/>
                  </a:lnTo>
                  <a:cubicBezTo>
                    <a:pt x="453" y="1453"/>
                    <a:pt x="500" y="1549"/>
                    <a:pt x="572" y="1549"/>
                  </a:cubicBezTo>
                  <a:lnTo>
                    <a:pt x="4239" y="1954"/>
                  </a:lnTo>
                  <a:cubicBezTo>
                    <a:pt x="4430" y="2001"/>
                    <a:pt x="4525" y="2073"/>
                    <a:pt x="4525" y="2287"/>
                  </a:cubicBezTo>
                  <a:lnTo>
                    <a:pt x="4525" y="2859"/>
                  </a:lnTo>
                  <a:cubicBezTo>
                    <a:pt x="4525" y="3216"/>
                    <a:pt x="4835" y="3502"/>
                    <a:pt x="5192" y="3502"/>
                  </a:cubicBezTo>
                  <a:lnTo>
                    <a:pt x="8669" y="3502"/>
                  </a:lnTo>
                  <a:cubicBezTo>
                    <a:pt x="9026" y="3502"/>
                    <a:pt x="9336" y="3216"/>
                    <a:pt x="9336" y="2859"/>
                  </a:cubicBezTo>
                  <a:lnTo>
                    <a:pt x="9336" y="254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44"/>
            <p:cNvSpPr/>
            <p:nvPr/>
          </p:nvSpPr>
          <p:spPr>
            <a:xfrm>
              <a:off x="7606933" y="3474163"/>
              <a:ext cx="52002" cy="56825"/>
            </a:xfrm>
            <a:custGeom>
              <a:avLst/>
              <a:gdLst/>
              <a:ahLst/>
              <a:cxnLst/>
              <a:rect l="l" t="t" r="r" b="b"/>
              <a:pathLst>
                <a:path w="1572" h="1716" extrusionOk="0">
                  <a:moveTo>
                    <a:pt x="191" y="1"/>
                  </a:moveTo>
                  <a:lnTo>
                    <a:pt x="0" y="1"/>
                  </a:lnTo>
                  <a:lnTo>
                    <a:pt x="0" y="1192"/>
                  </a:lnTo>
                  <a:cubicBezTo>
                    <a:pt x="0" y="1477"/>
                    <a:pt x="215" y="1716"/>
                    <a:pt x="500" y="1716"/>
                  </a:cubicBezTo>
                  <a:lnTo>
                    <a:pt x="1572" y="1716"/>
                  </a:lnTo>
                  <a:lnTo>
                    <a:pt x="1572" y="1406"/>
                  </a:lnTo>
                  <a:cubicBezTo>
                    <a:pt x="1572" y="644"/>
                    <a:pt x="953" y="1"/>
                    <a:pt x="19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44"/>
            <p:cNvSpPr/>
            <p:nvPr/>
          </p:nvSpPr>
          <p:spPr>
            <a:xfrm>
              <a:off x="7607727" y="3474163"/>
              <a:ext cx="51208" cy="56825"/>
            </a:xfrm>
            <a:custGeom>
              <a:avLst/>
              <a:gdLst/>
              <a:ahLst/>
              <a:cxnLst/>
              <a:rect l="l" t="t" r="r" b="b"/>
              <a:pathLst>
                <a:path w="1548" h="1716" extrusionOk="0">
                  <a:moveTo>
                    <a:pt x="191" y="1"/>
                  </a:moveTo>
                  <a:lnTo>
                    <a:pt x="0" y="1"/>
                  </a:lnTo>
                  <a:lnTo>
                    <a:pt x="0" y="96"/>
                  </a:lnTo>
                  <a:cubicBezTo>
                    <a:pt x="548" y="311"/>
                    <a:pt x="905" y="811"/>
                    <a:pt x="905" y="1406"/>
                  </a:cubicBezTo>
                  <a:lnTo>
                    <a:pt x="905" y="1716"/>
                  </a:lnTo>
                  <a:lnTo>
                    <a:pt x="1548" y="1716"/>
                  </a:lnTo>
                  <a:lnTo>
                    <a:pt x="1548" y="1406"/>
                  </a:lnTo>
                  <a:cubicBezTo>
                    <a:pt x="1548" y="644"/>
                    <a:pt x="929" y="1"/>
                    <a:pt x="19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44"/>
            <p:cNvSpPr/>
            <p:nvPr/>
          </p:nvSpPr>
          <p:spPr>
            <a:xfrm>
              <a:off x="7404450" y="3396905"/>
              <a:ext cx="126101" cy="28413"/>
            </a:xfrm>
            <a:custGeom>
              <a:avLst/>
              <a:gdLst/>
              <a:ahLst/>
              <a:cxnLst/>
              <a:rect l="l" t="t" r="r" b="b"/>
              <a:pathLst>
                <a:path w="3812" h="858" extrusionOk="0">
                  <a:moveTo>
                    <a:pt x="3811" y="167"/>
                  </a:moveTo>
                  <a:cubicBezTo>
                    <a:pt x="3811" y="548"/>
                    <a:pt x="3406" y="857"/>
                    <a:pt x="2978" y="857"/>
                  </a:cubicBezTo>
                  <a:lnTo>
                    <a:pt x="834" y="857"/>
                  </a:lnTo>
                  <a:cubicBezTo>
                    <a:pt x="382" y="857"/>
                    <a:pt x="1" y="548"/>
                    <a:pt x="1" y="167"/>
                  </a:cubicBezTo>
                  <a:cubicBezTo>
                    <a:pt x="1" y="72"/>
                    <a:pt x="49" y="0"/>
                    <a:pt x="168" y="0"/>
                  </a:cubicBezTo>
                  <a:lnTo>
                    <a:pt x="3645" y="0"/>
                  </a:lnTo>
                  <a:cubicBezTo>
                    <a:pt x="3716" y="24"/>
                    <a:pt x="3811" y="72"/>
                    <a:pt x="3811" y="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44"/>
            <p:cNvSpPr/>
            <p:nvPr/>
          </p:nvSpPr>
          <p:spPr>
            <a:xfrm>
              <a:off x="7480865" y="3396905"/>
              <a:ext cx="49686" cy="28413"/>
            </a:xfrm>
            <a:custGeom>
              <a:avLst/>
              <a:gdLst/>
              <a:ahLst/>
              <a:cxnLst/>
              <a:rect l="l" t="t" r="r" b="b"/>
              <a:pathLst>
                <a:path w="1502" h="858" extrusionOk="0">
                  <a:moveTo>
                    <a:pt x="1501" y="167"/>
                  </a:moveTo>
                  <a:cubicBezTo>
                    <a:pt x="1501" y="548"/>
                    <a:pt x="1096" y="857"/>
                    <a:pt x="668" y="857"/>
                  </a:cubicBezTo>
                  <a:lnTo>
                    <a:pt x="1" y="857"/>
                  </a:lnTo>
                  <a:cubicBezTo>
                    <a:pt x="453" y="857"/>
                    <a:pt x="834" y="548"/>
                    <a:pt x="834" y="167"/>
                  </a:cubicBezTo>
                  <a:cubicBezTo>
                    <a:pt x="834" y="72"/>
                    <a:pt x="763" y="0"/>
                    <a:pt x="644" y="0"/>
                  </a:cubicBezTo>
                  <a:lnTo>
                    <a:pt x="1311" y="0"/>
                  </a:lnTo>
                  <a:cubicBezTo>
                    <a:pt x="1430" y="24"/>
                    <a:pt x="1501" y="72"/>
                    <a:pt x="1501" y="16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44"/>
            <p:cNvSpPr/>
            <p:nvPr/>
          </p:nvSpPr>
          <p:spPr>
            <a:xfrm>
              <a:off x="7574614" y="3396905"/>
              <a:ext cx="126101" cy="28413"/>
            </a:xfrm>
            <a:custGeom>
              <a:avLst/>
              <a:gdLst/>
              <a:ahLst/>
              <a:cxnLst/>
              <a:rect l="l" t="t" r="r" b="b"/>
              <a:pathLst>
                <a:path w="3812" h="858" extrusionOk="0">
                  <a:moveTo>
                    <a:pt x="3811" y="167"/>
                  </a:moveTo>
                  <a:cubicBezTo>
                    <a:pt x="3811" y="548"/>
                    <a:pt x="3430" y="857"/>
                    <a:pt x="2978" y="857"/>
                  </a:cubicBezTo>
                  <a:lnTo>
                    <a:pt x="834" y="857"/>
                  </a:lnTo>
                  <a:cubicBezTo>
                    <a:pt x="382" y="857"/>
                    <a:pt x="1" y="548"/>
                    <a:pt x="1" y="167"/>
                  </a:cubicBezTo>
                  <a:cubicBezTo>
                    <a:pt x="1" y="72"/>
                    <a:pt x="48" y="0"/>
                    <a:pt x="168" y="0"/>
                  </a:cubicBezTo>
                  <a:lnTo>
                    <a:pt x="3668" y="0"/>
                  </a:lnTo>
                  <a:cubicBezTo>
                    <a:pt x="3716" y="24"/>
                    <a:pt x="3811" y="72"/>
                    <a:pt x="3811" y="16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44"/>
            <p:cNvSpPr/>
            <p:nvPr/>
          </p:nvSpPr>
          <p:spPr>
            <a:xfrm>
              <a:off x="7501374" y="3606656"/>
              <a:ext cx="126068" cy="52885"/>
            </a:xfrm>
            <a:custGeom>
              <a:avLst/>
              <a:gdLst/>
              <a:ahLst/>
              <a:cxnLst/>
              <a:rect l="l" t="t" r="r" b="b"/>
              <a:pathLst>
                <a:path w="3811" h="1597" extrusionOk="0">
                  <a:moveTo>
                    <a:pt x="453" y="1"/>
                  </a:moveTo>
                  <a:lnTo>
                    <a:pt x="953" y="1"/>
                  </a:lnTo>
                  <a:lnTo>
                    <a:pt x="1905" y="167"/>
                  </a:lnTo>
                  <a:lnTo>
                    <a:pt x="2858" y="1"/>
                  </a:lnTo>
                  <a:lnTo>
                    <a:pt x="3382" y="1"/>
                  </a:lnTo>
                  <a:cubicBezTo>
                    <a:pt x="3620" y="1"/>
                    <a:pt x="3810" y="215"/>
                    <a:pt x="3810" y="453"/>
                  </a:cubicBezTo>
                  <a:lnTo>
                    <a:pt x="3810" y="1168"/>
                  </a:lnTo>
                  <a:cubicBezTo>
                    <a:pt x="3810" y="1406"/>
                    <a:pt x="3620" y="1596"/>
                    <a:pt x="3382" y="1596"/>
                  </a:cubicBezTo>
                  <a:lnTo>
                    <a:pt x="476" y="1596"/>
                  </a:lnTo>
                  <a:cubicBezTo>
                    <a:pt x="238" y="1596"/>
                    <a:pt x="48" y="1406"/>
                    <a:pt x="48" y="1168"/>
                  </a:cubicBezTo>
                  <a:lnTo>
                    <a:pt x="48" y="453"/>
                  </a:lnTo>
                  <a:cubicBezTo>
                    <a:pt x="0" y="215"/>
                    <a:pt x="214" y="1"/>
                    <a:pt x="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44"/>
            <p:cNvSpPr/>
            <p:nvPr/>
          </p:nvSpPr>
          <p:spPr>
            <a:xfrm>
              <a:off x="7591154" y="3606656"/>
              <a:ext cx="36289" cy="52885"/>
            </a:xfrm>
            <a:custGeom>
              <a:avLst/>
              <a:gdLst/>
              <a:ahLst/>
              <a:cxnLst/>
              <a:rect l="l" t="t" r="r" b="b"/>
              <a:pathLst>
                <a:path w="1097" h="1597" extrusionOk="0">
                  <a:moveTo>
                    <a:pt x="1" y="1"/>
                  </a:moveTo>
                  <a:lnTo>
                    <a:pt x="668" y="1"/>
                  </a:lnTo>
                  <a:cubicBezTo>
                    <a:pt x="906" y="1"/>
                    <a:pt x="1096" y="215"/>
                    <a:pt x="1096" y="453"/>
                  </a:cubicBezTo>
                  <a:lnTo>
                    <a:pt x="1096" y="1168"/>
                  </a:lnTo>
                  <a:cubicBezTo>
                    <a:pt x="1096" y="1406"/>
                    <a:pt x="906" y="1596"/>
                    <a:pt x="668" y="1596"/>
                  </a:cubicBezTo>
                  <a:lnTo>
                    <a:pt x="1" y="1596"/>
                  </a:lnTo>
                  <a:cubicBezTo>
                    <a:pt x="239" y="1596"/>
                    <a:pt x="453" y="1406"/>
                    <a:pt x="453" y="1168"/>
                  </a:cubicBezTo>
                  <a:lnTo>
                    <a:pt x="453" y="453"/>
                  </a:lnTo>
                  <a:cubicBezTo>
                    <a:pt x="430" y="215"/>
                    <a:pt x="239"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44"/>
            <p:cNvSpPr/>
            <p:nvPr/>
          </p:nvSpPr>
          <p:spPr>
            <a:xfrm>
              <a:off x="7521057" y="3500986"/>
              <a:ext cx="74860" cy="137262"/>
            </a:xfrm>
            <a:custGeom>
              <a:avLst/>
              <a:gdLst/>
              <a:ahLst/>
              <a:cxnLst/>
              <a:rect l="l" t="t" r="r" b="b"/>
              <a:pathLst>
                <a:path w="2263" h="4145" extrusionOk="0">
                  <a:moveTo>
                    <a:pt x="2263" y="3192"/>
                  </a:moveTo>
                  <a:cubicBezTo>
                    <a:pt x="2263" y="3716"/>
                    <a:pt x="1858" y="4144"/>
                    <a:pt x="1310" y="4144"/>
                  </a:cubicBezTo>
                  <a:cubicBezTo>
                    <a:pt x="786" y="4144"/>
                    <a:pt x="358" y="3716"/>
                    <a:pt x="358" y="3192"/>
                  </a:cubicBezTo>
                  <a:close/>
                  <a:moveTo>
                    <a:pt x="1501" y="906"/>
                  </a:moveTo>
                  <a:lnTo>
                    <a:pt x="524" y="906"/>
                  </a:lnTo>
                  <a:cubicBezTo>
                    <a:pt x="310" y="906"/>
                    <a:pt x="120" y="787"/>
                    <a:pt x="96" y="572"/>
                  </a:cubicBezTo>
                  <a:cubicBezTo>
                    <a:pt x="0" y="263"/>
                    <a:pt x="239" y="1"/>
                    <a:pt x="524" y="1"/>
                  </a:cubicBezTo>
                  <a:lnTo>
                    <a:pt x="1501" y="1"/>
                  </a:lnTo>
                  <a:cubicBezTo>
                    <a:pt x="1715" y="1"/>
                    <a:pt x="1882" y="120"/>
                    <a:pt x="1906" y="334"/>
                  </a:cubicBezTo>
                  <a:cubicBezTo>
                    <a:pt x="2001" y="620"/>
                    <a:pt x="1787" y="906"/>
                    <a:pt x="1501" y="90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44"/>
            <p:cNvSpPr/>
            <p:nvPr/>
          </p:nvSpPr>
          <p:spPr>
            <a:xfrm>
              <a:off x="7548613" y="3500986"/>
              <a:ext cx="47304" cy="137262"/>
            </a:xfrm>
            <a:custGeom>
              <a:avLst/>
              <a:gdLst/>
              <a:ahLst/>
              <a:cxnLst/>
              <a:rect l="l" t="t" r="r" b="b"/>
              <a:pathLst>
                <a:path w="1430" h="4145" extrusionOk="0">
                  <a:moveTo>
                    <a:pt x="1430" y="3192"/>
                  </a:moveTo>
                  <a:cubicBezTo>
                    <a:pt x="1430" y="3716"/>
                    <a:pt x="1025" y="4144"/>
                    <a:pt x="477" y="4144"/>
                  </a:cubicBezTo>
                  <a:cubicBezTo>
                    <a:pt x="358" y="4144"/>
                    <a:pt x="239" y="4121"/>
                    <a:pt x="168" y="4073"/>
                  </a:cubicBezTo>
                  <a:cubicBezTo>
                    <a:pt x="525" y="3954"/>
                    <a:pt x="787" y="3597"/>
                    <a:pt x="787" y="3192"/>
                  </a:cubicBezTo>
                  <a:close/>
                  <a:moveTo>
                    <a:pt x="1073" y="572"/>
                  </a:moveTo>
                  <a:cubicBezTo>
                    <a:pt x="1025" y="739"/>
                    <a:pt x="834" y="906"/>
                    <a:pt x="668" y="906"/>
                  </a:cubicBezTo>
                  <a:lnTo>
                    <a:pt x="1" y="906"/>
                  </a:lnTo>
                  <a:cubicBezTo>
                    <a:pt x="239" y="906"/>
                    <a:pt x="453" y="691"/>
                    <a:pt x="453" y="453"/>
                  </a:cubicBezTo>
                  <a:cubicBezTo>
                    <a:pt x="453" y="215"/>
                    <a:pt x="239" y="1"/>
                    <a:pt x="1" y="1"/>
                  </a:cubicBezTo>
                  <a:lnTo>
                    <a:pt x="668" y="1"/>
                  </a:lnTo>
                  <a:cubicBezTo>
                    <a:pt x="930" y="1"/>
                    <a:pt x="1168" y="263"/>
                    <a:pt x="1073" y="5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44"/>
            <p:cNvSpPr/>
            <p:nvPr/>
          </p:nvSpPr>
          <p:spPr>
            <a:xfrm>
              <a:off x="7402895" y="3397667"/>
              <a:ext cx="38637" cy="28446"/>
            </a:xfrm>
            <a:custGeom>
              <a:avLst/>
              <a:gdLst/>
              <a:ahLst/>
              <a:cxnLst/>
              <a:rect l="l" t="t" r="r" b="b"/>
              <a:pathLst>
                <a:path w="1168" h="859" extrusionOk="0">
                  <a:moveTo>
                    <a:pt x="1167" y="1"/>
                  </a:moveTo>
                  <a:lnTo>
                    <a:pt x="191" y="1"/>
                  </a:lnTo>
                  <a:cubicBezTo>
                    <a:pt x="96" y="1"/>
                    <a:pt x="0" y="96"/>
                    <a:pt x="0" y="168"/>
                  </a:cubicBezTo>
                  <a:cubicBezTo>
                    <a:pt x="0" y="501"/>
                    <a:pt x="310" y="811"/>
                    <a:pt x="667" y="858"/>
                  </a:cubicBezTo>
                  <a:cubicBezTo>
                    <a:pt x="1001" y="644"/>
                    <a:pt x="1167" y="358"/>
                    <a:pt x="116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44"/>
            <p:cNvSpPr/>
            <p:nvPr/>
          </p:nvSpPr>
          <p:spPr>
            <a:xfrm>
              <a:off x="7662077" y="3397667"/>
              <a:ext cx="38637" cy="28446"/>
            </a:xfrm>
            <a:custGeom>
              <a:avLst/>
              <a:gdLst/>
              <a:ahLst/>
              <a:cxnLst/>
              <a:rect l="l" t="t" r="r" b="b"/>
              <a:pathLst>
                <a:path w="1168" h="859" extrusionOk="0">
                  <a:moveTo>
                    <a:pt x="0" y="1"/>
                  </a:moveTo>
                  <a:lnTo>
                    <a:pt x="977" y="1"/>
                  </a:lnTo>
                  <a:cubicBezTo>
                    <a:pt x="1072" y="1"/>
                    <a:pt x="1167" y="96"/>
                    <a:pt x="1167" y="168"/>
                  </a:cubicBezTo>
                  <a:cubicBezTo>
                    <a:pt x="1167" y="501"/>
                    <a:pt x="858" y="811"/>
                    <a:pt x="500" y="858"/>
                  </a:cubicBezTo>
                  <a:cubicBezTo>
                    <a:pt x="215" y="644"/>
                    <a:pt x="0" y="358"/>
                    <a:pt x="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44"/>
            <p:cNvSpPr/>
            <p:nvPr/>
          </p:nvSpPr>
          <p:spPr>
            <a:xfrm>
              <a:off x="7616394" y="3530160"/>
              <a:ext cx="42541" cy="30797"/>
            </a:xfrm>
            <a:custGeom>
              <a:avLst/>
              <a:gdLst/>
              <a:ahLst/>
              <a:cxnLst/>
              <a:rect l="l" t="t" r="r" b="b"/>
              <a:pathLst>
                <a:path w="1286" h="930" extrusionOk="0">
                  <a:moveTo>
                    <a:pt x="667" y="930"/>
                  </a:moveTo>
                  <a:cubicBezTo>
                    <a:pt x="1024" y="930"/>
                    <a:pt x="1286" y="644"/>
                    <a:pt x="1286" y="310"/>
                  </a:cubicBezTo>
                  <a:lnTo>
                    <a:pt x="1286" y="1"/>
                  </a:lnTo>
                  <a:lnTo>
                    <a:pt x="643" y="1"/>
                  </a:lnTo>
                  <a:lnTo>
                    <a:pt x="643" y="310"/>
                  </a:lnTo>
                  <a:cubicBezTo>
                    <a:pt x="643" y="668"/>
                    <a:pt x="333" y="930"/>
                    <a:pt x="0" y="93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44"/>
            <p:cNvSpPr/>
            <p:nvPr/>
          </p:nvSpPr>
          <p:spPr>
            <a:xfrm>
              <a:off x="7640807" y="3398462"/>
              <a:ext cx="37050" cy="27651"/>
            </a:xfrm>
            <a:custGeom>
              <a:avLst/>
              <a:gdLst/>
              <a:ahLst/>
              <a:cxnLst/>
              <a:rect l="l" t="t" r="r" b="b"/>
              <a:pathLst>
                <a:path w="1120" h="835" extrusionOk="0">
                  <a:moveTo>
                    <a:pt x="238" y="834"/>
                  </a:moveTo>
                  <a:lnTo>
                    <a:pt x="953" y="834"/>
                  </a:lnTo>
                  <a:lnTo>
                    <a:pt x="1120" y="834"/>
                  </a:lnTo>
                  <a:cubicBezTo>
                    <a:pt x="834" y="668"/>
                    <a:pt x="643" y="358"/>
                    <a:pt x="643" y="1"/>
                  </a:cubicBezTo>
                  <a:lnTo>
                    <a:pt x="0" y="1"/>
                  </a:lnTo>
                  <a:cubicBezTo>
                    <a:pt x="0" y="263"/>
                    <a:pt x="72" y="572"/>
                    <a:pt x="238" y="83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44"/>
            <p:cNvSpPr/>
            <p:nvPr/>
          </p:nvSpPr>
          <p:spPr>
            <a:xfrm>
              <a:off x="7363497" y="3444988"/>
              <a:ext cx="39431" cy="29207"/>
            </a:xfrm>
            <a:custGeom>
              <a:avLst/>
              <a:gdLst/>
              <a:ahLst/>
              <a:cxnLst/>
              <a:rect l="l" t="t" r="r" b="b"/>
              <a:pathLst>
                <a:path w="1192" h="882" extrusionOk="0">
                  <a:moveTo>
                    <a:pt x="1025" y="763"/>
                  </a:moveTo>
                  <a:lnTo>
                    <a:pt x="810" y="144"/>
                  </a:lnTo>
                  <a:cubicBezTo>
                    <a:pt x="786" y="48"/>
                    <a:pt x="739" y="1"/>
                    <a:pt x="667" y="1"/>
                  </a:cubicBezTo>
                  <a:lnTo>
                    <a:pt x="1" y="1"/>
                  </a:lnTo>
                  <a:cubicBezTo>
                    <a:pt x="96" y="1"/>
                    <a:pt x="143" y="96"/>
                    <a:pt x="143" y="144"/>
                  </a:cubicBezTo>
                  <a:lnTo>
                    <a:pt x="358" y="763"/>
                  </a:lnTo>
                  <a:cubicBezTo>
                    <a:pt x="405" y="858"/>
                    <a:pt x="453" y="882"/>
                    <a:pt x="548" y="882"/>
                  </a:cubicBezTo>
                  <a:lnTo>
                    <a:pt x="1191" y="882"/>
                  </a:lnTo>
                  <a:cubicBezTo>
                    <a:pt x="1120" y="882"/>
                    <a:pt x="1048" y="858"/>
                    <a:pt x="1025" y="76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44"/>
            <p:cNvSpPr/>
            <p:nvPr/>
          </p:nvSpPr>
          <p:spPr>
            <a:xfrm>
              <a:off x="7346957" y="3391375"/>
              <a:ext cx="362424" cy="384863"/>
            </a:xfrm>
            <a:custGeom>
              <a:avLst/>
              <a:gdLst/>
              <a:ahLst/>
              <a:cxnLst/>
              <a:rect l="l" t="t" r="r" b="b"/>
              <a:pathLst>
                <a:path w="10956" h="11622" extrusionOk="0">
                  <a:moveTo>
                    <a:pt x="10503" y="334"/>
                  </a:moveTo>
                  <a:cubicBezTo>
                    <a:pt x="10550" y="596"/>
                    <a:pt x="10265" y="786"/>
                    <a:pt x="10026" y="834"/>
                  </a:cubicBezTo>
                  <a:cubicBezTo>
                    <a:pt x="9931" y="786"/>
                    <a:pt x="9860" y="691"/>
                    <a:pt x="9788" y="572"/>
                  </a:cubicBezTo>
                  <a:cubicBezTo>
                    <a:pt x="9764" y="524"/>
                    <a:pt x="9741" y="429"/>
                    <a:pt x="9717" y="334"/>
                  </a:cubicBezTo>
                  <a:close/>
                  <a:moveTo>
                    <a:pt x="2692" y="358"/>
                  </a:moveTo>
                  <a:cubicBezTo>
                    <a:pt x="2692" y="453"/>
                    <a:pt x="2644" y="524"/>
                    <a:pt x="2596" y="596"/>
                  </a:cubicBezTo>
                  <a:cubicBezTo>
                    <a:pt x="2525" y="715"/>
                    <a:pt x="2453" y="810"/>
                    <a:pt x="2358" y="882"/>
                  </a:cubicBezTo>
                  <a:cubicBezTo>
                    <a:pt x="2120" y="810"/>
                    <a:pt x="1882" y="620"/>
                    <a:pt x="1882" y="358"/>
                  </a:cubicBezTo>
                  <a:close/>
                  <a:moveTo>
                    <a:pt x="5359" y="358"/>
                  </a:moveTo>
                  <a:cubicBezTo>
                    <a:pt x="5359" y="691"/>
                    <a:pt x="5002" y="882"/>
                    <a:pt x="4668" y="882"/>
                  </a:cubicBezTo>
                  <a:lnTo>
                    <a:pt x="2811" y="882"/>
                  </a:lnTo>
                  <a:cubicBezTo>
                    <a:pt x="2834" y="834"/>
                    <a:pt x="2858" y="786"/>
                    <a:pt x="2882" y="763"/>
                  </a:cubicBezTo>
                  <a:cubicBezTo>
                    <a:pt x="2977" y="620"/>
                    <a:pt x="3001" y="524"/>
                    <a:pt x="3049" y="358"/>
                  </a:cubicBezTo>
                  <a:close/>
                  <a:moveTo>
                    <a:pt x="9360" y="358"/>
                  </a:moveTo>
                  <a:cubicBezTo>
                    <a:pt x="9383" y="524"/>
                    <a:pt x="9431" y="667"/>
                    <a:pt x="9502" y="786"/>
                  </a:cubicBezTo>
                  <a:cubicBezTo>
                    <a:pt x="9526" y="810"/>
                    <a:pt x="9550" y="882"/>
                    <a:pt x="9598" y="905"/>
                  </a:cubicBezTo>
                  <a:lnTo>
                    <a:pt x="7693" y="905"/>
                  </a:lnTo>
                  <a:cubicBezTo>
                    <a:pt x="7383" y="905"/>
                    <a:pt x="7026" y="691"/>
                    <a:pt x="7026" y="358"/>
                  </a:cubicBezTo>
                  <a:close/>
                  <a:moveTo>
                    <a:pt x="6216" y="1263"/>
                  </a:moveTo>
                  <a:cubicBezTo>
                    <a:pt x="6287" y="1263"/>
                    <a:pt x="6335" y="1286"/>
                    <a:pt x="6407" y="1358"/>
                  </a:cubicBezTo>
                  <a:lnTo>
                    <a:pt x="6502" y="1525"/>
                  </a:lnTo>
                  <a:lnTo>
                    <a:pt x="6502" y="1715"/>
                  </a:lnTo>
                  <a:lnTo>
                    <a:pt x="5954" y="1715"/>
                  </a:lnTo>
                  <a:lnTo>
                    <a:pt x="5954" y="1525"/>
                  </a:lnTo>
                  <a:cubicBezTo>
                    <a:pt x="5954" y="1477"/>
                    <a:pt x="5978" y="1405"/>
                    <a:pt x="6049" y="1358"/>
                  </a:cubicBezTo>
                  <a:cubicBezTo>
                    <a:pt x="6073" y="1286"/>
                    <a:pt x="6168" y="1263"/>
                    <a:pt x="6216" y="1263"/>
                  </a:cubicBezTo>
                  <a:close/>
                  <a:moveTo>
                    <a:pt x="7264" y="2072"/>
                  </a:moveTo>
                  <a:cubicBezTo>
                    <a:pt x="7383" y="2072"/>
                    <a:pt x="7502" y="2120"/>
                    <a:pt x="7597" y="2215"/>
                  </a:cubicBezTo>
                  <a:cubicBezTo>
                    <a:pt x="7621" y="2239"/>
                    <a:pt x="7645" y="2310"/>
                    <a:pt x="7693" y="2358"/>
                  </a:cubicBezTo>
                  <a:lnTo>
                    <a:pt x="4740" y="2358"/>
                  </a:lnTo>
                  <a:cubicBezTo>
                    <a:pt x="4763" y="2310"/>
                    <a:pt x="4787" y="2239"/>
                    <a:pt x="4835" y="2215"/>
                  </a:cubicBezTo>
                  <a:cubicBezTo>
                    <a:pt x="4906" y="2120"/>
                    <a:pt x="5025" y="2072"/>
                    <a:pt x="5144" y="2072"/>
                  </a:cubicBezTo>
                  <a:close/>
                  <a:moveTo>
                    <a:pt x="8074" y="2691"/>
                  </a:moveTo>
                  <a:cubicBezTo>
                    <a:pt x="8407" y="2691"/>
                    <a:pt x="8693" y="2834"/>
                    <a:pt x="8931" y="3049"/>
                  </a:cubicBezTo>
                  <a:cubicBezTo>
                    <a:pt x="9145" y="3287"/>
                    <a:pt x="9288" y="3573"/>
                    <a:pt x="9288" y="3906"/>
                  </a:cubicBezTo>
                  <a:lnTo>
                    <a:pt x="9288" y="4025"/>
                  </a:lnTo>
                  <a:lnTo>
                    <a:pt x="8383" y="4025"/>
                  </a:lnTo>
                  <a:cubicBezTo>
                    <a:pt x="8312" y="4025"/>
                    <a:pt x="8216" y="4001"/>
                    <a:pt x="8145" y="3930"/>
                  </a:cubicBezTo>
                  <a:cubicBezTo>
                    <a:pt x="8097" y="3882"/>
                    <a:pt x="8074" y="3787"/>
                    <a:pt x="8074" y="3692"/>
                  </a:cubicBezTo>
                  <a:lnTo>
                    <a:pt x="8074" y="2691"/>
                  </a:lnTo>
                  <a:close/>
                  <a:moveTo>
                    <a:pt x="5811" y="3120"/>
                  </a:moveTo>
                  <a:cubicBezTo>
                    <a:pt x="5621" y="3120"/>
                    <a:pt x="5478" y="3192"/>
                    <a:pt x="5359" y="3311"/>
                  </a:cubicBezTo>
                  <a:cubicBezTo>
                    <a:pt x="5240" y="3430"/>
                    <a:pt x="5192" y="3573"/>
                    <a:pt x="5192" y="3763"/>
                  </a:cubicBezTo>
                  <a:cubicBezTo>
                    <a:pt x="5192" y="3930"/>
                    <a:pt x="5240" y="4097"/>
                    <a:pt x="5359" y="4192"/>
                  </a:cubicBezTo>
                  <a:cubicBezTo>
                    <a:pt x="5478" y="4335"/>
                    <a:pt x="5621" y="4382"/>
                    <a:pt x="5811" y="4382"/>
                  </a:cubicBezTo>
                  <a:lnTo>
                    <a:pt x="5906" y="4382"/>
                  </a:lnTo>
                  <a:cubicBezTo>
                    <a:pt x="6026" y="4382"/>
                    <a:pt x="6097" y="4287"/>
                    <a:pt x="6073" y="4168"/>
                  </a:cubicBezTo>
                  <a:cubicBezTo>
                    <a:pt x="6073" y="4097"/>
                    <a:pt x="5978" y="4025"/>
                    <a:pt x="5906" y="4025"/>
                  </a:cubicBezTo>
                  <a:lnTo>
                    <a:pt x="5835" y="4025"/>
                  </a:lnTo>
                  <a:cubicBezTo>
                    <a:pt x="5787" y="4025"/>
                    <a:pt x="5716" y="4001"/>
                    <a:pt x="5668" y="3930"/>
                  </a:cubicBezTo>
                  <a:cubicBezTo>
                    <a:pt x="5597" y="3906"/>
                    <a:pt x="5573" y="3811"/>
                    <a:pt x="5573" y="3763"/>
                  </a:cubicBezTo>
                  <a:cubicBezTo>
                    <a:pt x="5573" y="3692"/>
                    <a:pt x="5597" y="3644"/>
                    <a:pt x="5668" y="3573"/>
                  </a:cubicBezTo>
                  <a:cubicBezTo>
                    <a:pt x="5692" y="3525"/>
                    <a:pt x="5787" y="3477"/>
                    <a:pt x="5835" y="3477"/>
                  </a:cubicBezTo>
                  <a:lnTo>
                    <a:pt x="6811" y="3477"/>
                  </a:lnTo>
                  <a:cubicBezTo>
                    <a:pt x="6883" y="3477"/>
                    <a:pt x="6930" y="3525"/>
                    <a:pt x="7002" y="3573"/>
                  </a:cubicBezTo>
                  <a:cubicBezTo>
                    <a:pt x="7050" y="3596"/>
                    <a:pt x="7097" y="3692"/>
                    <a:pt x="7097" y="3763"/>
                  </a:cubicBezTo>
                  <a:cubicBezTo>
                    <a:pt x="7097" y="3811"/>
                    <a:pt x="7050" y="3882"/>
                    <a:pt x="7002" y="3930"/>
                  </a:cubicBezTo>
                  <a:cubicBezTo>
                    <a:pt x="6978" y="4001"/>
                    <a:pt x="6883" y="4025"/>
                    <a:pt x="6811" y="4025"/>
                  </a:cubicBezTo>
                  <a:lnTo>
                    <a:pt x="6692" y="4025"/>
                  </a:lnTo>
                  <a:cubicBezTo>
                    <a:pt x="6573" y="4025"/>
                    <a:pt x="6502" y="4120"/>
                    <a:pt x="6526" y="4239"/>
                  </a:cubicBezTo>
                  <a:cubicBezTo>
                    <a:pt x="6526" y="4335"/>
                    <a:pt x="6621" y="4382"/>
                    <a:pt x="6692" y="4382"/>
                  </a:cubicBezTo>
                  <a:lnTo>
                    <a:pt x="6788" y="4382"/>
                  </a:lnTo>
                  <a:cubicBezTo>
                    <a:pt x="6978" y="4382"/>
                    <a:pt x="7121" y="4311"/>
                    <a:pt x="7240" y="4192"/>
                  </a:cubicBezTo>
                  <a:cubicBezTo>
                    <a:pt x="7359" y="4097"/>
                    <a:pt x="7407" y="3930"/>
                    <a:pt x="7407" y="3763"/>
                  </a:cubicBezTo>
                  <a:cubicBezTo>
                    <a:pt x="7407" y="3573"/>
                    <a:pt x="7359" y="3430"/>
                    <a:pt x="7240" y="3311"/>
                  </a:cubicBezTo>
                  <a:cubicBezTo>
                    <a:pt x="7121" y="3192"/>
                    <a:pt x="6978" y="3120"/>
                    <a:pt x="6788" y="3120"/>
                  </a:cubicBezTo>
                  <a:close/>
                  <a:moveTo>
                    <a:pt x="7645" y="5311"/>
                  </a:moveTo>
                  <a:lnTo>
                    <a:pt x="7645" y="5692"/>
                  </a:lnTo>
                  <a:lnTo>
                    <a:pt x="5502" y="5692"/>
                  </a:lnTo>
                  <a:lnTo>
                    <a:pt x="5502" y="5311"/>
                  </a:lnTo>
                  <a:close/>
                  <a:moveTo>
                    <a:pt x="7359" y="6668"/>
                  </a:moveTo>
                  <a:cubicBezTo>
                    <a:pt x="7335" y="6835"/>
                    <a:pt x="7240" y="6978"/>
                    <a:pt x="7145" y="7073"/>
                  </a:cubicBezTo>
                  <a:cubicBezTo>
                    <a:pt x="7002" y="7192"/>
                    <a:pt x="6788" y="7264"/>
                    <a:pt x="6621" y="7311"/>
                  </a:cubicBezTo>
                  <a:cubicBezTo>
                    <a:pt x="6407" y="7311"/>
                    <a:pt x="6216" y="7216"/>
                    <a:pt x="6073" y="7073"/>
                  </a:cubicBezTo>
                  <a:cubicBezTo>
                    <a:pt x="5978" y="6930"/>
                    <a:pt x="5906" y="6835"/>
                    <a:pt x="5859" y="6668"/>
                  </a:cubicBezTo>
                  <a:close/>
                  <a:moveTo>
                    <a:pt x="10503" y="0"/>
                  </a:moveTo>
                  <a:lnTo>
                    <a:pt x="10503" y="24"/>
                  </a:lnTo>
                  <a:lnTo>
                    <a:pt x="1929" y="24"/>
                  </a:lnTo>
                  <a:cubicBezTo>
                    <a:pt x="1763" y="24"/>
                    <a:pt x="1620" y="215"/>
                    <a:pt x="1620" y="381"/>
                  </a:cubicBezTo>
                  <a:cubicBezTo>
                    <a:pt x="1644" y="929"/>
                    <a:pt x="2144" y="1263"/>
                    <a:pt x="2620" y="1263"/>
                  </a:cubicBezTo>
                  <a:lnTo>
                    <a:pt x="4763" y="1263"/>
                  </a:lnTo>
                  <a:cubicBezTo>
                    <a:pt x="5311" y="1263"/>
                    <a:pt x="5740" y="929"/>
                    <a:pt x="5787" y="381"/>
                  </a:cubicBezTo>
                  <a:lnTo>
                    <a:pt x="6097" y="381"/>
                  </a:lnTo>
                  <a:lnTo>
                    <a:pt x="6097" y="1024"/>
                  </a:lnTo>
                  <a:cubicBezTo>
                    <a:pt x="5978" y="1048"/>
                    <a:pt x="5906" y="1096"/>
                    <a:pt x="5835" y="1167"/>
                  </a:cubicBezTo>
                  <a:cubicBezTo>
                    <a:pt x="5716" y="1286"/>
                    <a:pt x="5668" y="1429"/>
                    <a:pt x="5668" y="1572"/>
                  </a:cubicBezTo>
                  <a:lnTo>
                    <a:pt x="5668" y="1763"/>
                  </a:lnTo>
                  <a:lnTo>
                    <a:pt x="5216" y="1763"/>
                  </a:lnTo>
                  <a:cubicBezTo>
                    <a:pt x="4978" y="1763"/>
                    <a:pt x="4787" y="1858"/>
                    <a:pt x="4644" y="2001"/>
                  </a:cubicBezTo>
                  <a:cubicBezTo>
                    <a:pt x="4549" y="2120"/>
                    <a:pt x="4478" y="2239"/>
                    <a:pt x="4430" y="2382"/>
                  </a:cubicBezTo>
                  <a:lnTo>
                    <a:pt x="1691" y="2382"/>
                  </a:lnTo>
                  <a:lnTo>
                    <a:pt x="1501" y="1763"/>
                  </a:lnTo>
                  <a:lnTo>
                    <a:pt x="1406" y="1572"/>
                  </a:lnTo>
                  <a:cubicBezTo>
                    <a:pt x="1334" y="1501"/>
                    <a:pt x="1263" y="1453"/>
                    <a:pt x="1167" y="1453"/>
                  </a:cubicBezTo>
                  <a:lnTo>
                    <a:pt x="334" y="1453"/>
                  </a:lnTo>
                  <a:cubicBezTo>
                    <a:pt x="334" y="1453"/>
                    <a:pt x="120" y="1501"/>
                    <a:pt x="72" y="1572"/>
                  </a:cubicBezTo>
                  <a:cubicBezTo>
                    <a:pt x="0" y="1691"/>
                    <a:pt x="0" y="1787"/>
                    <a:pt x="24" y="1906"/>
                  </a:cubicBezTo>
                  <a:lnTo>
                    <a:pt x="429" y="3120"/>
                  </a:lnTo>
                  <a:cubicBezTo>
                    <a:pt x="453" y="3239"/>
                    <a:pt x="596" y="3358"/>
                    <a:pt x="715" y="3406"/>
                  </a:cubicBezTo>
                  <a:lnTo>
                    <a:pt x="2168" y="3573"/>
                  </a:lnTo>
                  <a:cubicBezTo>
                    <a:pt x="2263" y="3573"/>
                    <a:pt x="2358" y="3525"/>
                    <a:pt x="2358" y="3430"/>
                  </a:cubicBezTo>
                  <a:cubicBezTo>
                    <a:pt x="2358" y="3334"/>
                    <a:pt x="2287" y="3239"/>
                    <a:pt x="2215" y="3239"/>
                  </a:cubicBezTo>
                  <a:lnTo>
                    <a:pt x="810" y="3096"/>
                  </a:lnTo>
                  <a:cubicBezTo>
                    <a:pt x="786" y="3096"/>
                    <a:pt x="739" y="3072"/>
                    <a:pt x="739" y="3049"/>
                  </a:cubicBezTo>
                  <a:lnTo>
                    <a:pt x="358" y="1858"/>
                  </a:lnTo>
                  <a:lnTo>
                    <a:pt x="1215" y="1858"/>
                  </a:lnTo>
                  <a:cubicBezTo>
                    <a:pt x="1310" y="1977"/>
                    <a:pt x="1406" y="2382"/>
                    <a:pt x="1453" y="2525"/>
                  </a:cubicBezTo>
                  <a:cubicBezTo>
                    <a:pt x="1453" y="2620"/>
                    <a:pt x="1525" y="2691"/>
                    <a:pt x="1572" y="2715"/>
                  </a:cubicBezTo>
                  <a:cubicBezTo>
                    <a:pt x="1644" y="2739"/>
                    <a:pt x="1691" y="2763"/>
                    <a:pt x="1787" y="2763"/>
                  </a:cubicBezTo>
                  <a:lnTo>
                    <a:pt x="7740" y="2763"/>
                  </a:lnTo>
                  <a:lnTo>
                    <a:pt x="7740" y="3787"/>
                  </a:lnTo>
                  <a:cubicBezTo>
                    <a:pt x="7740" y="3954"/>
                    <a:pt x="7835" y="4120"/>
                    <a:pt x="7955" y="4239"/>
                  </a:cubicBezTo>
                  <a:cubicBezTo>
                    <a:pt x="8074" y="4358"/>
                    <a:pt x="8240" y="4406"/>
                    <a:pt x="8431" y="4406"/>
                  </a:cubicBezTo>
                  <a:lnTo>
                    <a:pt x="9312" y="4406"/>
                  </a:lnTo>
                  <a:lnTo>
                    <a:pt x="9312" y="4525"/>
                  </a:lnTo>
                  <a:cubicBezTo>
                    <a:pt x="9312" y="4644"/>
                    <a:pt x="9264" y="4763"/>
                    <a:pt x="9169" y="4859"/>
                  </a:cubicBezTo>
                  <a:cubicBezTo>
                    <a:pt x="9074" y="4954"/>
                    <a:pt x="8955" y="5001"/>
                    <a:pt x="8836" y="5001"/>
                  </a:cubicBezTo>
                  <a:lnTo>
                    <a:pt x="5359" y="5001"/>
                  </a:lnTo>
                  <a:cubicBezTo>
                    <a:pt x="5240" y="5001"/>
                    <a:pt x="5121" y="4954"/>
                    <a:pt x="5025" y="4859"/>
                  </a:cubicBezTo>
                  <a:cubicBezTo>
                    <a:pt x="4954" y="4763"/>
                    <a:pt x="4882" y="4644"/>
                    <a:pt x="4882" y="4525"/>
                  </a:cubicBezTo>
                  <a:lnTo>
                    <a:pt x="4882" y="4001"/>
                  </a:lnTo>
                  <a:cubicBezTo>
                    <a:pt x="4882" y="3835"/>
                    <a:pt x="4835" y="3715"/>
                    <a:pt x="4763" y="3644"/>
                  </a:cubicBezTo>
                  <a:cubicBezTo>
                    <a:pt x="4716" y="3549"/>
                    <a:pt x="4597" y="3525"/>
                    <a:pt x="4430" y="3477"/>
                  </a:cubicBezTo>
                  <a:lnTo>
                    <a:pt x="2977" y="3311"/>
                  </a:lnTo>
                  <a:cubicBezTo>
                    <a:pt x="2882" y="3311"/>
                    <a:pt x="2811" y="3358"/>
                    <a:pt x="2811" y="3454"/>
                  </a:cubicBezTo>
                  <a:cubicBezTo>
                    <a:pt x="2811" y="3549"/>
                    <a:pt x="2858" y="3644"/>
                    <a:pt x="2953" y="3644"/>
                  </a:cubicBezTo>
                  <a:lnTo>
                    <a:pt x="4406" y="3811"/>
                  </a:lnTo>
                  <a:cubicBezTo>
                    <a:pt x="4478" y="3811"/>
                    <a:pt x="4501" y="3811"/>
                    <a:pt x="4525" y="3835"/>
                  </a:cubicBezTo>
                  <a:cubicBezTo>
                    <a:pt x="4549" y="3882"/>
                    <a:pt x="4549" y="3930"/>
                    <a:pt x="4549" y="4001"/>
                  </a:cubicBezTo>
                  <a:lnTo>
                    <a:pt x="4549" y="4525"/>
                  </a:lnTo>
                  <a:cubicBezTo>
                    <a:pt x="4549" y="4740"/>
                    <a:pt x="4644" y="4954"/>
                    <a:pt x="4787" y="5097"/>
                  </a:cubicBezTo>
                  <a:cubicBezTo>
                    <a:pt x="4882" y="5192"/>
                    <a:pt x="5025" y="5263"/>
                    <a:pt x="5192" y="5311"/>
                  </a:cubicBezTo>
                  <a:lnTo>
                    <a:pt x="5192" y="5692"/>
                  </a:lnTo>
                  <a:lnTo>
                    <a:pt x="4716" y="5692"/>
                  </a:lnTo>
                  <a:cubicBezTo>
                    <a:pt x="4597" y="5692"/>
                    <a:pt x="4525" y="5787"/>
                    <a:pt x="4525" y="5859"/>
                  </a:cubicBezTo>
                  <a:cubicBezTo>
                    <a:pt x="4525" y="5954"/>
                    <a:pt x="4620" y="6025"/>
                    <a:pt x="4716" y="6025"/>
                  </a:cubicBezTo>
                  <a:lnTo>
                    <a:pt x="6335" y="6025"/>
                  </a:lnTo>
                  <a:lnTo>
                    <a:pt x="6335" y="6335"/>
                  </a:lnTo>
                  <a:lnTo>
                    <a:pt x="5049" y="6335"/>
                  </a:lnTo>
                  <a:cubicBezTo>
                    <a:pt x="4906" y="6335"/>
                    <a:pt x="4763" y="6407"/>
                    <a:pt x="4644" y="6526"/>
                  </a:cubicBezTo>
                  <a:cubicBezTo>
                    <a:pt x="4525" y="6645"/>
                    <a:pt x="4454" y="6788"/>
                    <a:pt x="4454" y="6978"/>
                  </a:cubicBezTo>
                  <a:lnTo>
                    <a:pt x="4454" y="7669"/>
                  </a:lnTo>
                  <a:cubicBezTo>
                    <a:pt x="4454" y="7812"/>
                    <a:pt x="4525" y="7954"/>
                    <a:pt x="4644" y="8074"/>
                  </a:cubicBezTo>
                  <a:cubicBezTo>
                    <a:pt x="4740" y="8193"/>
                    <a:pt x="4882" y="8264"/>
                    <a:pt x="5049" y="8264"/>
                  </a:cubicBezTo>
                  <a:lnTo>
                    <a:pt x="6121" y="8264"/>
                  </a:lnTo>
                  <a:cubicBezTo>
                    <a:pt x="6240" y="8264"/>
                    <a:pt x="6335" y="8169"/>
                    <a:pt x="6311" y="8050"/>
                  </a:cubicBezTo>
                  <a:cubicBezTo>
                    <a:pt x="6287" y="7978"/>
                    <a:pt x="6216" y="7931"/>
                    <a:pt x="6121" y="7931"/>
                  </a:cubicBezTo>
                  <a:lnTo>
                    <a:pt x="5049" y="7931"/>
                  </a:lnTo>
                  <a:cubicBezTo>
                    <a:pt x="5002" y="7931"/>
                    <a:pt x="4930" y="7907"/>
                    <a:pt x="4882" y="7835"/>
                  </a:cubicBezTo>
                  <a:cubicBezTo>
                    <a:pt x="4811" y="7812"/>
                    <a:pt x="4787" y="7740"/>
                    <a:pt x="4787" y="7669"/>
                  </a:cubicBezTo>
                  <a:lnTo>
                    <a:pt x="4787" y="6954"/>
                  </a:lnTo>
                  <a:cubicBezTo>
                    <a:pt x="4787" y="6883"/>
                    <a:pt x="4811" y="6835"/>
                    <a:pt x="4882" y="6764"/>
                  </a:cubicBezTo>
                  <a:cubicBezTo>
                    <a:pt x="4906" y="6716"/>
                    <a:pt x="5002" y="6668"/>
                    <a:pt x="5049" y="6668"/>
                  </a:cubicBezTo>
                  <a:lnTo>
                    <a:pt x="5406" y="6668"/>
                  </a:lnTo>
                  <a:cubicBezTo>
                    <a:pt x="5478" y="6907"/>
                    <a:pt x="5573" y="7121"/>
                    <a:pt x="5740" y="7311"/>
                  </a:cubicBezTo>
                  <a:cubicBezTo>
                    <a:pt x="5954" y="7502"/>
                    <a:pt x="6264" y="7621"/>
                    <a:pt x="6549" y="7621"/>
                  </a:cubicBezTo>
                  <a:cubicBezTo>
                    <a:pt x="6883" y="7621"/>
                    <a:pt x="7145" y="7502"/>
                    <a:pt x="7359" y="7311"/>
                  </a:cubicBezTo>
                  <a:cubicBezTo>
                    <a:pt x="7526" y="7121"/>
                    <a:pt x="7645" y="6907"/>
                    <a:pt x="7693" y="6668"/>
                  </a:cubicBezTo>
                  <a:lnTo>
                    <a:pt x="8121" y="6668"/>
                  </a:lnTo>
                  <a:cubicBezTo>
                    <a:pt x="8193" y="6668"/>
                    <a:pt x="8240" y="6716"/>
                    <a:pt x="8312" y="6764"/>
                  </a:cubicBezTo>
                  <a:cubicBezTo>
                    <a:pt x="8359" y="6788"/>
                    <a:pt x="8383" y="6859"/>
                    <a:pt x="8383" y="6954"/>
                  </a:cubicBezTo>
                  <a:lnTo>
                    <a:pt x="8383" y="7597"/>
                  </a:lnTo>
                  <a:cubicBezTo>
                    <a:pt x="8383" y="7669"/>
                    <a:pt x="8359" y="7716"/>
                    <a:pt x="8312" y="7788"/>
                  </a:cubicBezTo>
                  <a:cubicBezTo>
                    <a:pt x="8264" y="7835"/>
                    <a:pt x="8193" y="7859"/>
                    <a:pt x="8121" y="7859"/>
                  </a:cubicBezTo>
                  <a:lnTo>
                    <a:pt x="7050" y="7859"/>
                  </a:lnTo>
                  <a:cubicBezTo>
                    <a:pt x="6930" y="7859"/>
                    <a:pt x="6835" y="7954"/>
                    <a:pt x="6883" y="8074"/>
                  </a:cubicBezTo>
                  <a:cubicBezTo>
                    <a:pt x="6907" y="8145"/>
                    <a:pt x="6954" y="8193"/>
                    <a:pt x="7050" y="8193"/>
                  </a:cubicBezTo>
                  <a:lnTo>
                    <a:pt x="8121" y="8193"/>
                  </a:lnTo>
                  <a:cubicBezTo>
                    <a:pt x="8264" y="8193"/>
                    <a:pt x="8431" y="8145"/>
                    <a:pt x="8550" y="8026"/>
                  </a:cubicBezTo>
                  <a:cubicBezTo>
                    <a:pt x="8669" y="7931"/>
                    <a:pt x="8717" y="7788"/>
                    <a:pt x="8717" y="7597"/>
                  </a:cubicBezTo>
                  <a:lnTo>
                    <a:pt x="8717" y="6907"/>
                  </a:lnTo>
                  <a:cubicBezTo>
                    <a:pt x="8717" y="6740"/>
                    <a:pt x="8669" y="6597"/>
                    <a:pt x="8550" y="6478"/>
                  </a:cubicBezTo>
                  <a:cubicBezTo>
                    <a:pt x="8455" y="6359"/>
                    <a:pt x="8312" y="6287"/>
                    <a:pt x="8121" y="6287"/>
                  </a:cubicBezTo>
                  <a:lnTo>
                    <a:pt x="6859" y="6287"/>
                  </a:lnTo>
                  <a:lnTo>
                    <a:pt x="6859" y="5954"/>
                  </a:lnTo>
                  <a:lnTo>
                    <a:pt x="8550" y="5954"/>
                  </a:lnTo>
                  <a:cubicBezTo>
                    <a:pt x="8645" y="5954"/>
                    <a:pt x="8717" y="5906"/>
                    <a:pt x="8717" y="5811"/>
                  </a:cubicBezTo>
                  <a:cubicBezTo>
                    <a:pt x="8717" y="5716"/>
                    <a:pt x="8645" y="5644"/>
                    <a:pt x="8550" y="5644"/>
                  </a:cubicBezTo>
                  <a:lnTo>
                    <a:pt x="8074" y="5644"/>
                  </a:lnTo>
                  <a:lnTo>
                    <a:pt x="8074" y="5240"/>
                  </a:lnTo>
                  <a:lnTo>
                    <a:pt x="8883" y="5240"/>
                  </a:lnTo>
                  <a:cubicBezTo>
                    <a:pt x="9074" y="5240"/>
                    <a:pt x="9288" y="5168"/>
                    <a:pt x="9431" y="5001"/>
                  </a:cubicBezTo>
                  <a:cubicBezTo>
                    <a:pt x="9598" y="4859"/>
                    <a:pt x="9669" y="4644"/>
                    <a:pt x="9669" y="4454"/>
                  </a:cubicBezTo>
                  <a:lnTo>
                    <a:pt x="9669" y="3858"/>
                  </a:lnTo>
                  <a:cubicBezTo>
                    <a:pt x="9669" y="3430"/>
                    <a:pt x="9502" y="3025"/>
                    <a:pt x="9240" y="2739"/>
                  </a:cubicBezTo>
                  <a:cubicBezTo>
                    <a:pt x="8907" y="2453"/>
                    <a:pt x="8526" y="2310"/>
                    <a:pt x="8097" y="2310"/>
                  </a:cubicBezTo>
                  <a:cubicBezTo>
                    <a:pt x="8074" y="2144"/>
                    <a:pt x="8002" y="2025"/>
                    <a:pt x="7883" y="1906"/>
                  </a:cubicBezTo>
                  <a:cubicBezTo>
                    <a:pt x="7740" y="1763"/>
                    <a:pt x="7526" y="1667"/>
                    <a:pt x="7335" y="1667"/>
                  </a:cubicBezTo>
                  <a:lnTo>
                    <a:pt x="6883" y="1667"/>
                  </a:lnTo>
                  <a:lnTo>
                    <a:pt x="6883" y="1501"/>
                  </a:lnTo>
                  <a:cubicBezTo>
                    <a:pt x="6883" y="1358"/>
                    <a:pt x="6811" y="1191"/>
                    <a:pt x="6692" y="1072"/>
                  </a:cubicBezTo>
                  <a:cubicBezTo>
                    <a:pt x="6621" y="1024"/>
                    <a:pt x="6526" y="953"/>
                    <a:pt x="6430" y="929"/>
                  </a:cubicBezTo>
                  <a:lnTo>
                    <a:pt x="6430" y="310"/>
                  </a:lnTo>
                  <a:lnTo>
                    <a:pt x="6740" y="310"/>
                  </a:lnTo>
                  <a:cubicBezTo>
                    <a:pt x="6764" y="882"/>
                    <a:pt x="7216" y="1191"/>
                    <a:pt x="7740" y="1191"/>
                  </a:cubicBezTo>
                  <a:lnTo>
                    <a:pt x="9860" y="1191"/>
                  </a:lnTo>
                  <a:cubicBezTo>
                    <a:pt x="10122" y="1191"/>
                    <a:pt x="10360" y="1120"/>
                    <a:pt x="10574" y="929"/>
                  </a:cubicBezTo>
                  <a:cubicBezTo>
                    <a:pt x="10717" y="786"/>
                    <a:pt x="10836" y="572"/>
                    <a:pt x="10836" y="334"/>
                  </a:cubicBezTo>
                  <a:cubicBezTo>
                    <a:pt x="10836" y="239"/>
                    <a:pt x="10812" y="167"/>
                    <a:pt x="10741" y="96"/>
                  </a:cubicBezTo>
                  <a:cubicBezTo>
                    <a:pt x="10693" y="48"/>
                    <a:pt x="10598" y="0"/>
                    <a:pt x="10503" y="0"/>
                  </a:cubicBezTo>
                  <a:close/>
                  <a:moveTo>
                    <a:pt x="4891" y="8752"/>
                  </a:moveTo>
                  <a:cubicBezTo>
                    <a:pt x="4847" y="8752"/>
                    <a:pt x="4799" y="8764"/>
                    <a:pt x="4763" y="8788"/>
                  </a:cubicBezTo>
                  <a:lnTo>
                    <a:pt x="4549" y="9002"/>
                  </a:lnTo>
                  <a:cubicBezTo>
                    <a:pt x="4501" y="9050"/>
                    <a:pt x="4501" y="9169"/>
                    <a:pt x="4549" y="9240"/>
                  </a:cubicBezTo>
                  <a:cubicBezTo>
                    <a:pt x="4585" y="9264"/>
                    <a:pt x="4632" y="9276"/>
                    <a:pt x="4677" y="9276"/>
                  </a:cubicBezTo>
                  <a:cubicBezTo>
                    <a:pt x="4722" y="9276"/>
                    <a:pt x="4763" y="9264"/>
                    <a:pt x="4787" y="9240"/>
                  </a:cubicBezTo>
                  <a:lnTo>
                    <a:pt x="5002" y="9026"/>
                  </a:lnTo>
                  <a:cubicBezTo>
                    <a:pt x="5073" y="8978"/>
                    <a:pt x="5073" y="8859"/>
                    <a:pt x="5002" y="8788"/>
                  </a:cubicBezTo>
                  <a:cubicBezTo>
                    <a:pt x="4978" y="8764"/>
                    <a:pt x="4936" y="8752"/>
                    <a:pt x="4891" y="8752"/>
                  </a:cubicBezTo>
                  <a:close/>
                  <a:moveTo>
                    <a:pt x="8279" y="8752"/>
                  </a:moveTo>
                  <a:cubicBezTo>
                    <a:pt x="8234" y="8752"/>
                    <a:pt x="8193" y="8764"/>
                    <a:pt x="8169" y="8788"/>
                  </a:cubicBezTo>
                  <a:cubicBezTo>
                    <a:pt x="8097" y="8859"/>
                    <a:pt x="8097" y="8978"/>
                    <a:pt x="8169" y="9026"/>
                  </a:cubicBezTo>
                  <a:lnTo>
                    <a:pt x="8359" y="9240"/>
                  </a:lnTo>
                  <a:cubicBezTo>
                    <a:pt x="8395" y="9264"/>
                    <a:pt x="8443" y="9276"/>
                    <a:pt x="8487" y="9276"/>
                  </a:cubicBezTo>
                  <a:cubicBezTo>
                    <a:pt x="8532" y="9276"/>
                    <a:pt x="8574" y="9264"/>
                    <a:pt x="8597" y="9240"/>
                  </a:cubicBezTo>
                  <a:cubicBezTo>
                    <a:pt x="8669" y="9169"/>
                    <a:pt x="8669" y="9050"/>
                    <a:pt x="8597" y="9002"/>
                  </a:cubicBezTo>
                  <a:lnTo>
                    <a:pt x="8407" y="8788"/>
                  </a:lnTo>
                  <a:cubicBezTo>
                    <a:pt x="8371" y="8764"/>
                    <a:pt x="8324" y="8752"/>
                    <a:pt x="8279" y="8752"/>
                  </a:cubicBezTo>
                  <a:close/>
                  <a:moveTo>
                    <a:pt x="7581" y="8723"/>
                  </a:moveTo>
                  <a:cubicBezTo>
                    <a:pt x="7550" y="8723"/>
                    <a:pt x="7516" y="8736"/>
                    <a:pt x="7478" y="8764"/>
                  </a:cubicBezTo>
                  <a:cubicBezTo>
                    <a:pt x="7383" y="8812"/>
                    <a:pt x="7359" y="8907"/>
                    <a:pt x="7407" y="9002"/>
                  </a:cubicBezTo>
                  <a:lnTo>
                    <a:pt x="7526" y="9217"/>
                  </a:lnTo>
                  <a:cubicBezTo>
                    <a:pt x="7572" y="9263"/>
                    <a:pt x="7628" y="9289"/>
                    <a:pt x="7681" y="9289"/>
                  </a:cubicBezTo>
                  <a:cubicBezTo>
                    <a:pt x="7710" y="9289"/>
                    <a:pt x="7739" y="9281"/>
                    <a:pt x="7764" y="9264"/>
                  </a:cubicBezTo>
                  <a:cubicBezTo>
                    <a:pt x="7859" y="9217"/>
                    <a:pt x="7883" y="9121"/>
                    <a:pt x="7835" y="9026"/>
                  </a:cubicBezTo>
                  <a:lnTo>
                    <a:pt x="7716" y="8812"/>
                  </a:lnTo>
                  <a:cubicBezTo>
                    <a:pt x="7673" y="8754"/>
                    <a:pt x="7630" y="8723"/>
                    <a:pt x="7581" y="8723"/>
                  </a:cubicBezTo>
                  <a:close/>
                  <a:moveTo>
                    <a:pt x="6264" y="8758"/>
                  </a:moveTo>
                  <a:cubicBezTo>
                    <a:pt x="6192" y="8758"/>
                    <a:pt x="6136" y="8804"/>
                    <a:pt x="6097" y="8883"/>
                  </a:cubicBezTo>
                  <a:lnTo>
                    <a:pt x="6049" y="9098"/>
                  </a:lnTo>
                  <a:cubicBezTo>
                    <a:pt x="6026" y="9169"/>
                    <a:pt x="6073" y="9264"/>
                    <a:pt x="6168" y="9288"/>
                  </a:cubicBezTo>
                  <a:cubicBezTo>
                    <a:pt x="6189" y="9298"/>
                    <a:pt x="6209" y="9303"/>
                    <a:pt x="6228" y="9303"/>
                  </a:cubicBezTo>
                  <a:cubicBezTo>
                    <a:pt x="6294" y="9303"/>
                    <a:pt x="6346" y="9243"/>
                    <a:pt x="6383" y="9169"/>
                  </a:cubicBezTo>
                  <a:lnTo>
                    <a:pt x="6430" y="8978"/>
                  </a:lnTo>
                  <a:cubicBezTo>
                    <a:pt x="6454" y="8883"/>
                    <a:pt x="6407" y="8788"/>
                    <a:pt x="6311" y="8764"/>
                  </a:cubicBezTo>
                  <a:cubicBezTo>
                    <a:pt x="6295" y="8760"/>
                    <a:pt x="6279" y="8758"/>
                    <a:pt x="6264" y="8758"/>
                  </a:cubicBezTo>
                  <a:close/>
                  <a:moveTo>
                    <a:pt x="6897" y="8758"/>
                  </a:moveTo>
                  <a:cubicBezTo>
                    <a:pt x="6884" y="8758"/>
                    <a:pt x="6871" y="8760"/>
                    <a:pt x="6859" y="8764"/>
                  </a:cubicBezTo>
                  <a:cubicBezTo>
                    <a:pt x="6764" y="8788"/>
                    <a:pt x="6692" y="8883"/>
                    <a:pt x="6740" y="8978"/>
                  </a:cubicBezTo>
                  <a:lnTo>
                    <a:pt x="6788" y="9169"/>
                  </a:lnTo>
                  <a:cubicBezTo>
                    <a:pt x="6806" y="9243"/>
                    <a:pt x="6868" y="9303"/>
                    <a:pt x="6940" y="9303"/>
                  </a:cubicBezTo>
                  <a:cubicBezTo>
                    <a:pt x="6960" y="9303"/>
                    <a:pt x="6981" y="9298"/>
                    <a:pt x="7002" y="9288"/>
                  </a:cubicBezTo>
                  <a:cubicBezTo>
                    <a:pt x="7097" y="9264"/>
                    <a:pt x="7145" y="9169"/>
                    <a:pt x="7121" y="9098"/>
                  </a:cubicBezTo>
                  <a:lnTo>
                    <a:pt x="7050" y="8883"/>
                  </a:lnTo>
                  <a:cubicBezTo>
                    <a:pt x="7030" y="8804"/>
                    <a:pt x="6961" y="8758"/>
                    <a:pt x="6897" y="8758"/>
                  </a:cubicBezTo>
                  <a:close/>
                  <a:moveTo>
                    <a:pt x="5599" y="8764"/>
                  </a:moveTo>
                  <a:cubicBezTo>
                    <a:pt x="5539" y="8764"/>
                    <a:pt x="5486" y="8796"/>
                    <a:pt x="5454" y="8859"/>
                  </a:cubicBezTo>
                  <a:lnTo>
                    <a:pt x="5335" y="9050"/>
                  </a:lnTo>
                  <a:cubicBezTo>
                    <a:pt x="5263" y="9145"/>
                    <a:pt x="5311" y="9240"/>
                    <a:pt x="5383" y="9288"/>
                  </a:cubicBezTo>
                  <a:cubicBezTo>
                    <a:pt x="5420" y="9316"/>
                    <a:pt x="5458" y="9330"/>
                    <a:pt x="5492" y="9330"/>
                  </a:cubicBezTo>
                  <a:cubicBezTo>
                    <a:pt x="5546" y="9330"/>
                    <a:pt x="5592" y="9298"/>
                    <a:pt x="5621" y="9240"/>
                  </a:cubicBezTo>
                  <a:lnTo>
                    <a:pt x="5740" y="9026"/>
                  </a:lnTo>
                  <a:cubicBezTo>
                    <a:pt x="5811" y="8931"/>
                    <a:pt x="5764" y="8859"/>
                    <a:pt x="5692" y="8788"/>
                  </a:cubicBezTo>
                  <a:cubicBezTo>
                    <a:pt x="5660" y="8772"/>
                    <a:pt x="5629" y="8764"/>
                    <a:pt x="5599" y="8764"/>
                  </a:cubicBezTo>
                  <a:close/>
                  <a:moveTo>
                    <a:pt x="4111" y="9520"/>
                  </a:moveTo>
                  <a:cubicBezTo>
                    <a:pt x="4067" y="9520"/>
                    <a:pt x="4025" y="9538"/>
                    <a:pt x="4001" y="9574"/>
                  </a:cubicBezTo>
                  <a:lnTo>
                    <a:pt x="3787" y="9764"/>
                  </a:lnTo>
                  <a:cubicBezTo>
                    <a:pt x="3716" y="9836"/>
                    <a:pt x="3716" y="9955"/>
                    <a:pt x="3787" y="10002"/>
                  </a:cubicBezTo>
                  <a:cubicBezTo>
                    <a:pt x="3811" y="10038"/>
                    <a:pt x="3852" y="10056"/>
                    <a:pt x="3897" y="10056"/>
                  </a:cubicBezTo>
                  <a:cubicBezTo>
                    <a:pt x="3942" y="10056"/>
                    <a:pt x="3989" y="10038"/>
                    <a:pt x="4025" y="10002"/>
                  </a:cubicBezTo>
                  <a:lnTo>
                    <a:pt x="4239" y="9812"/>
                  </a:lnTo>
                  <a:cubicBezTo>
                    <a:pt x="4287" y="9741"/>
                    <a:pt x="4287" y="9621"/>
                    <a:pt x="4239" y="9574"/>
                  </a:cubicBezTo>
                  <a:cubicBezTo>
                    <a:pt x="4204" y="9538"/>
                    <a:pt x="4156" y="9520"/>
                    <a:pt x="4111" y="9520"/>
                  </a:cubicBezTo>
                  <a:close/>
                  <a:moveTo>
                    <a:pt x="9059" y="9520"/>
                  </a:moveTo>
                  <a:cubicBezTo>
                    <a:pt x="9014" y="9520"/>
                    <a:pt x="8967" y="9538"/>
                    <a:pt x="8931" y="9574"/>
                  </a:cubicBezTo>
                  <a:cubicBezTo>
                    <a:pt x="8883" y="9621"/>
                    <a:pt x="8883" y="9741"/>
                    <a:pt x="8931" y="9812"/>
                  </a:cubicBezTo>
                  <a:lnTo>
                    <a:pt x="9145" y="10002"/>
                  </a:lnTo>
                  <a:cubicBezTo>
                    <a:pt x="9169" y="10038"/>
                    <a:pt x="9211" y="10056"/>
                    <a:pt x="9255" y="10056"/>
                  </a:cubicBezTo>
                  <a:cubicBezTo>
                    <a:pt x="9300" y="10056"/>
                    <a:pt x="9348" y="10038"/>
                    <a:pt x="9383" y="10002"/>
                  </a:cubicBezTo>
                  <a:cubicBezTo>
                    <a:pt x="9431" y="9955"/>
                    <a:pt x="9431" y="9836"/>
                    <a:pt x="9383" y="9764"/>
                  </a:cubicBezTo>
                  <a:lnTo>
                    <a:pt x="9169" y="9574"/>
                  </a:lnTo>
                  <a:cubicBezTo>
                    <a:pt x="9145" y="9538"/>
                    <a:pt x="9104" y="9520"/>
                    <a:pt x="9059" y="9520"/>
                  </a:cubicBezTo>
                  <a:close/>
                  <a:moveTo>
                    <a:pt x="5151" y="9502"/>
                  </a:moveTo>
                  <a:cubicBezTo>
                    <a:pt x="5097" y="9502"/>
                    <a:pt x="5049" y="9534"/>
                    <a:pt x="5002" y="9598"/>
                  </a:cubicBezTo>
                  <a:lnTo>
                    <a:pt x="4882" y="9812"/>
                  </a:lnTo>
                  <a:cubicBezTo>
                    <a:pt x="4835" y="9883"/>
                    <a:pt x="4859" y="9979"/>
                    <a:pt x="4954" y="10050"/>
                  </a:cubicBezTo>
                  <a:cubicBezTo>
                    <a:pt x="4978" y="10066"/>
                    <a:pt x="5004" y="10074"/>
                    <a:pt x="5031" y="10074"/>
                  </a:cubicBezTo>
                  <a:cubicBezTo>
                    <a:pt x="5086" y="10074"/>
                    <a:pt x="5144" y="10042"/>
                    <a:pt x="5192" y="9979"/>
                  </a:cubicBezTo>
                  <a:lnTo>
                    <a:pt x="5311" y="9764"/>
                  </a:lnTo>
                  <a:cubicBezTo>
                    <a:pt x="5359" y="9693"/>
                    <a:pt x="5335" y="9598"/>
                    <a:pt x="5240" y="9526"/>
                  </a:cubicBezTo>
                  <a:cubicBezTo>
                    <a:pt x="5208" y="9510"/>
                    <a:pt x="5179" y="9502"/>
                    <a:pt x="5151" y="9502"/>
                  </a:cubicBezTo>
                  <a:close/>
                  <a:moveTo>
                    <a:pt x="8008" y="9502"/>
                  </a:moveTo>
                  <a:cubicBezTo>
                    <a:pt x="7981" y="9502"/>
                    <a:pt x="7955" y="9510"/>
                    <a:pt x="7931" y="9526"/>
                  </a:cubicBezTo>
                  <a:cubicBezTo>
                    <a:pt x="7835" y="9598"/>
                    <a:pt x="7812" y="9693"/>
                    <a:pt x="7859" y="9764"/>
                  </a:cubicBezTo>
                  <a:lnTo>
                    <a:pt x="7978" y="9979"/>
                  </a:lnTo>
                  <a:cubicBezTo>
                    <a:pt x="8026" y="10042"/>
                    <a:pt x="8074" y="10074"/>
                    <a:pt x="8128" y="10074"/>
                  </a:cubicBezTo>
                  <a:cubicBezTo>
                    <a:pt x="8156" y="10074"/>
                    <a:pt x="8185" y="10066"/>
                    <a:pt x="8216" y="10050"/>
                  </a:cubicBezTo>
                  <a:cubicBezTo>
                    <a:pt x="8312" y="9979"/>
                    <a:pt x="8336" y="9883"/>
                    <a:pt x="8288" y="9812"/>
                  </a:cubicBezTo>
                  <a:lnTo>
                    <a:pt x="8169" y="9598"/>
                  </a:lnTo>
                  <a:cubicBezTo>
                    <a:pt x="8121" y="9534"/>
                    <a:pt x="8063" y="9502"/>
                    <a:pt x="8008" y="9502"/>
                  </a:cubicBezTo>
                  <a:close/>
                  <a:moveTo>
                    <a:pt x="7064" y="9522"/>
                  </a:moveTo>
                  <a:cubicBezTo>
                    <a:pt x="7051" y="9522"/>
                    <a:pt x="7039" y="9523"/>
                    <a:pt x="7026" y="9526"/>
                  </a:cubicBezTo>
                  <a:cubicBezTo>
                    <a:pt x="6930" y="9550"/>
                    <a:pt x="6883" y="9645"/>
                    <a:pt x="6907" y="9741"/>
                  </a:cubicBezTo>
                  <a:lnTo>
                    <a:pt x="6978" y="9955"/>
                  </a:lnTo>
                  <a:cubicBezTo>
                    <a:pt x="6999" y="10017"/>
                    <a:pt x="7073" y="10079"/>
                    <a:pt x="7139" y="10079"/>
                  </a:cubicBezTo>
                  <a:cubicBezTo>
                    <a:pt x="7149" y="10079"/>
                    <a:pt x="7159" y="10077"/>
                    <a:pt x="7169" y="10074"/>
                  </a:cubicBezTo>
                  <a:cubicBezTo>
                    <a:pt x="7264" y="10050"/>
                    <a:pt x="7335" y="9955"/>
                    <a:pt x="7288" y="9860"/>
                  </a:cubicBezTo>
                  <a:lnTo>
                    <a:pt x="7240" y="9645"/>
                  </a:lnTo>
                  <a:cubicBezTo>
                    <a:pt x="7219" y="9583"/>
                    <a:pt x="7145" y="9522"/>
                    <a:pt x="7064" y="9522"/>
                  </a:cubicBezTo>
                  <a:close/>
                  <a:moveTo>
                    <a:pt x="6106" y="9522"/>
                  </a:moveTo>
                  <a:cubicBezTo>
                    <a:pt x="6025" y="9522"/>
                    <a:pt x="5951" y="9583"/>
                    <a:pt x="5930" y="9645"/>
                  </a:cubicBezTo>
                  <a:lnTo>
                    <a:pt x="5859" y="9860"/>
                  </a:lnTo>
                  <a:cubicBezTo>
                    <a:pt x="5835" y="9955"/>
                    <a:pt x="5906" y="10050"/>
                    <a:pt x="5978" y="10074"/>
                  </a:cubicBezTo>
                  <a:cubicBezTo>
                    <a:pt x="5994" y="10078"/>
                    <a:pt x="6011" y="10080"/>
                    <a:pt x="6027" y="10080"/>
                  </a:cubicBezTo>
                  <a:cubicBezTo>
                    <a:pt x="6104" y="10080"/>
                    <a:pt x="6173" y="10034"/>
                    <a:pt x="6192" y="9955"/>
                  </a:cubicBezTo>
                  <a:lnTo>
                    <a:pt x="6264" y="9741"/>
                  </a:lnTo>
                  <a:cubicBezTo>
                    <a:pt x="6287" y="9645"/>
                    <a:pt x="6216" y="9574"/>
                    <a:pt x="6145" y="9526"/>
                  </a:cubicBezTo>
                  <a:cubicBezTo>
                    <a:pt x="6132" y="9523"/>
                    <a:pt x="6119" y="9522"/>
                    <a:pt x="6106" y="9522"/>
                  </a:cubicBezTo>
                  <a:close/>
                  <a:moveTo>
                    <a:pt x="7299" y="10273"/>
                  </a:moveTo>
                  <a:cubicBezTo>
                    <a:pt x="7281" y="10273"/>
                    <a:pt x="7261" y="10278"/>
                    <a:pt x="7240" y="10288"/>
                  </a:cubicBezTo>
                  <a:cubicBezTo>
                    <a:pt x="7145" y="10312"/>
                    <a:pt x="7097" y="10407"/>
                    <a:pt x="7121" y="10479"/>
                  </a:cubicBezTo>
                  <a:lnTo>
                    <a:pt x="7169" y="10693"/>
                  </a:lnTo>
                  <a:cubicBezTo>
                    <a:pt x="7208" y="10772"/>
                    <a:pt x="7264" y="10818"/>
                    <a:pt x="7336" y="10818"/>
                  </a:cubicBezTo>
                  <a:cubicBezTo>
                    <a:pt x="7351" y="10818"/>
                    <a:pt x="7367" y="10816"/>
                    <a:pt x="7383" y="10812"/>
                  </a:cubicBezTo>
                  <a:cubicBezTo>
                    <a:pt x="7478" y="10788"/>
                    <a:pt x="7526" y="10693"/>
                    <a:pt x="7502" y="10598"/>
                  </a:cubicBezTo>
                  <a:lnTo>
                    <a:pt x="7454" y="10407"/>
                  </a:lnTo>
                  <a:cubicBezTo>
                    <a:pt x="7417" y="10333"/>
                    <a:pt x="7366" y="10273"/>
                    <a:pt x="7299" y="10273"/>
                  </a:cubicBezTo>
                  <a:close/>
                  <a:moveTo>
                    <a:pt x="3367" y="10300"/>
                  </a:moveTo>
                  <a:cubicBezTo>
                    <a:pt x="3323" y="10300"/>
                    <a:pt x="3275" y="10312"/>
                    <a:pt x="3239" y="10336"/>
                  </a:cubicBezTo>
                  <a:lnTo>
                    <a:pt x="3049" y="10550"/>
                  </a:lnTo>
                  <a:cubicBezTo>
                    <a:pt x="2977" y="10598"/>
                    <a:pt x="2977" y="10717"/>
                    <a:pt x="3049" y="10788"/>
                  </a:cubicBezTo>
                  <a:cubicBezTo>
                    <a:pt x="3073" y="10812"/>
                    <a:pt x="3114" y="10824"/>
                    <a:pt x="3159" y="10824"/>
                  </a:cubicBezTo>
                  <a:cubicBezTo>
                    <a:pt x="3204" y="10824"/>
                    <a:pt x="3251" y="10812"/>
                    <a:pt x="3287" y="10788"/>
                  </a:cubicBezTo>
                  <a:lnTo>
                    <a:pt x="3477" y="10574"/>
                  </a:lnTo>
                  <a:cubicBezTo>
                    <a:pt x="3549" y="10526"/>
                    <a:pt x="3549" y="10407"/>
                    <a:pt x="3477" y="10336"/>
                  </a:cubicBezTo>
                  <a:cubicBezTo>
                    <a:pt x="3454" y="10312"/>
                    <a:pt x="3412" y="10300"/>
                    <a:pt x="3367" y="10300"/>
                  </a:cubicBezTo>
                  <a:close/>
                  <a:moveTo>
                    <a:pt x="9797" y="10300"/>
                  </a:moveTo>
                  <a:cubicBezTo>
                    <a:pt x="9752" y="10300"/>
                    <a:pt x="9705" y="10312"/>
                    <a:pt x="9669" y="10336"/>
                  </a:cubicBezTo>
                  <a:cubicBezTo>
                    <a:pt x="9622" y="10407"/>
                    <a:pt x="9622" y="10526"/>
                    <a:pt x="9669" y="10574"/>
                  </a:cubicBezTo>
                  <a:lnTo>
                    <a:pt x="9883" y="10788"/>
                  </a:lnTo>
                  <a:cubicBezTo>
                    <a:pt x="9919" y="10812"/>
                    <a:pt x="9967" y="10824"/>
                    <a:pt x="10011" y="10824"/>
                  </a:cubicBezTo>
                  <a:cubicBezTo>
                    <a:pt x="10056" y="10824"/>
                    <a:pt x="10098" y="10812"/>
                    <a:pt x="10122" y="10788"/>
                  </a:cubicBezTo>
                  <a:cubicBezTo>
                    <a:pt x="10193" y="10717"/>
                    <a:pt x="10193" y="10598"/>
                    <a:pt x="10122" y="10550"/>
                  </a:cubicBezTo>
                  <a:lnTo>
                    <a:pt x="9907" y="10336"/>
                  </a:lnTo>
                  <a:cubicBezTo>
                    <a:pt x="9883" y="10312"/>
                    <a:pt x="9842" y="10300"/>
                    <a:pt x="9797" y="10300"/>
                  </a:cubicBezTo>
                  <a:close/>
                  <a:moveTo>
                    <a:pt x="4706" y="10277"/>
                  </a:moveTo>
                  <a:cubicBezTo>
                    <a:pt x="4652" y="10277"/>
                    <a:pt x="4596" y="10313"/>
                    <a:pt x="4549" y="10360"/>
                  </a:cubicBezTo>
                  <a:lnTo>
                    <a:pt x="4430" y="10574"/>
                  </a:lnTo>
                  <a:cubicBezTo>
                    <a:pt x="4382" y="10669"/>
                    <a:pt x="4406" y="10765"/>
                    <a:pt x="4501" y="10812"/>
                  </a:cubicBezTo>
                  <a:cubicBezTo>
                    <a:pt x="4535" y="10837"/>
                    <a:pt x="4565" y="10848"/>
                    <a:pt x="4593" y="10848"/>
                  </a:cubicBezTo>
                  <a:cubicBezTo>
                    <a:pt x="4646" y="10848"/>
                    <a:pt x="4693" y="10811"/>
                    <a:pt x="4740" y="10765"/>
                  </a:cubicBezTo>
                  <a:lnTo>
                    <a:pt x="4859" y="10550"/>
                  </a:lnTo>
                  <a:cubicBezTo>
                    <a:pt x="4906" y="10455"/>
                    <a:pt x="4882" y="10360"/>
                    <a:pt x="4787" y="10312"/>
                  </a:cubicBezTo>
                  <a:cubicBezTo>
                    <a:pt x="4762" y="10287"/>
                    <a:pt x="4734" y="10277"/>
                    <a:pt x="4706" y="10277"/>
                  </a:cubicBezTo>
                  <a:close/>
                  <a:moveTo>
                    <a:pt x="8457" y="10277"/>
                  </a:moveTo>
                  <a:cubicBezTo>
                    <a:pt x="8426" y="10277"/>
                    <a:pt x="8393" y="10287"/>
                    <a:pt x="8359" y="10312"/>
                  </a:cubicBezTo>
                  <a:cubicBezTo>
                    <a:pt x="8288" y="10360"/>
                    <a:pt x="8240" y="10455"/>
                    <a:pt x="8312" y="10550"/>
                  </a:cubicBezTo>
                  <a:lnTo>
                    <a:pt x="8431" y="10765"/>
                  </a:lnTo>
                  <a:cubicBezTo>
                    <a:pt x="8462" y="10811"/>
                    <a:pt x="8513" y="10848"/>
                    <a:pt x="8571" y="10848"/>
                  </a:cubicBezTo>
                  <a:cubicBezTo>
                    <a:pt x="8603" y="10848"/>
                    <a:pt x="8636" y="10837"/>
                    <a:pt x="8669" y="10812"/>
                  </a:cubicBezTo>
                  <a:cubicBezTo>
                    <a:pt x="8764" y="10765"/>
                    <a:pt x="8788" y="10669"/>
                    <a:pt x="8717" y="10574"/>
                  </a:cubicBezTo>
                  <a:lnTo>
                    <a:pt x="8597" y="10360"/>
                  </a:lnTo>
                  <a:cubicBezTo>
                    <a:pt x="8566" y="10313"/>
                    <a:pt x="8515" y="10277"/>
                    <a:pt x="8457" y="10277"/>
                  </a:cubicBezTo>
                  <a:close/>
                  <a:moveTo>
                    <a:pt x="5882" y="10306"/>
                  </a:moveTo>
                  <a:cubicBezTo>
                    <a:pt x="5804" y="10306"/>
                    <a:pt x="5736" y="10352"/>
                    <a:pt x="5716" y="10431"/>
                  </a:cubicBezTo>
                  <a:lnTo>
                    <a:pt x="5668" y="10645"/>
                  </a:lnTo>
                  <a:cubicBezTo>
                    <a:pt x="5621" y="10717"/>
                    <a:pt x="5692" y="10812"/>
                    <a:pt x="5764" y="10836"/>
                  </a:cubicBezTo>
                  <a:cubicBezTo>
                    <a:pt x="5784" y="10846"/>
                    <a:pt x="5805" y="10851"/>
                    <a:pt x="5825" y="10851"/>
                  </a:cubicBezTo>
                  <a:cubicBezTo>
                    <a:pt x="5897" y="10851"/>
                    <a:pt x="5959" y="10791"/>
                    <a:pt x="5978" y="10717"/>
                  </a:cubicBezTo>
                  <a:lnTo>
                    <a:pt x="6049" y="10526"/>
                  </a:lnTo>
                  <a:cubicBezTo>
                    <a:pt x="6073" y="10431"/>
                    <a:pt x="6026" y="10336"/>
                    <a:pt x="5930" y="10312"/>
                  </a:cubicBezTo>
                  <a:cubicBezTo>
                    <a:pt x="5914" y="10308"/>
                    <a:pt x="5898" y="10306"/>
                    <a:pt x="5882" y="10306"/>
                  </a:cubicBezTo>
                  <a:close/>
                  <a:moveTo>
                    <a:pt x="5701" y="11044"/>
                  </a:moveTo>
                  <a:cubicBezTo>
                    <a:pt x="5638" y="11044"/>
                    <a:pt x="5569" y="11090"/>
                    <a:pt x="5549" y="11169"/>
                  </a:cubicBezTo>
                  <a:lnTo>
                    <a:pt x="5478" y="11384"/>
                  </a:lnTo>
                  <a:cubicBezTo>
                    <a:pt x="5454" y="11479"/>
                    <a:pt x="5502" y="11550"/>
                    <a:pt x="5597" y="11598"/>
                  </a:cubicBezTo>
                  <a:cubicBezTo>
                    <a:pt x="5610" y="11601"/>
                    <a:pt x="5622" y="11603"/>
                    <a:pt x="5634" y="11603"/>
                  </a:cubicBezTo>
                  <a:cubicBezTo>
                    <a:pt x="5711" y="11603"/>
                    <a:pt x="5770" y="11541"/>
                    <a:pt x="5811" y="11479"/>
                  </a:cubicBezTo>
                  <a:lnTo>
                    <a:pt x="5859" y="11265"/>
                  </a:lnTo>
                  <a:cubicBezTo>
                    <a:pt x="5906" y="11169"/>
                    <a:pt x="5835" y="11074"/>
                    <a:pt x="5740" y="11050"/>
                  </a:cubicBezTo>
                  <a:cubicBezTo>
                    <a:pt x="5727" y="11046"/>
                    <a:pt x="5715" y="11044"/>
                    <a:pt x="5701" y="11044"/>
                  </a:cubicBezTo>
                  <a:close/>
                  <a:moveTo>
                    <a:pt x="7455" y="11044"/>
                  </a:moveTo>
                  <a:cubicBezTo>
                    <a:pt x="7439" y="11044"/>
                    <a:pt x="7423" y="11046"/>
                    <a:pt x="7407" y="11050"/>
                  </a:cubicBezTo>
                  <a:cubicBezTo>
                    <a:pt x="7335" y="11074"/>
                    <a:pt x="7264" y="11169"/>
                    <a:pt x="7288" y="11265"/>
                  </a:cubicBezTo>
                  <a:lnTo>
                    <a:pt x="7359" y="11479"/>
                  </a:lnTo>
                  <a:cubicBezTo>
                    <a:pt x="7380" y="11541"/>
                    <a:pt x="7454" y="11603"/>
                    <a:pt x="7535" y="11603"/>
                  </a:cubicBezTo>
                  <a:cubicBezTo>
                    <a:pt x="7548" y="11603"/>
                    <a:pt x="7561" y="11601"/>
                    <a:pt x="7573" y="11598"/>
                  </a:cubicBezTo>
                  <a:cubicBezTo>
                    <a:pt x="7645" y="11550"/>
                    <a:pt x="7716" y="11479"/>
                    <a:pt x="7693" y="11384"/>
                  </a:cubicBezTo>
                  <a:lnTo>
                    <a:pt x="7621" y="11169"/>
                  </a:lnTo>
                  <a:cubicBezTo>
                    <a:pt x="7601" y="11090"/>
                    <a:pt x="7533" y="11044"/>
                    <a:pt x="7455" y="11044"/>
                  </a:cubicBezTo>
                  <a:close/>
                  <a:moveTo>
                    <a:pt x="2587" y="11068"/>
                  </a:moveTo>
                  <a:cubicBezTo>
                    <a:pt x="2543" y="11068"/>
                    <a:pt x="2501" y="11086"/>
                    <a:pt x="2477" y="11122"/>
                  </a:cubicBezTo>
                  <a:lnTo>
                    <a:pt x="2263" y="11312"/>
                  </a:lnTo>
                  <a:cubicBezTo>
                    <a:pt x="2191" y="11384"/>
                    <a:pt x="2191" y="11503"/>
                    <a:pt x="2263" y="11550"/>
                  </a:cubicBezTo>
                  <a:cubicBezTo>
                    <a:pt x="2287" y="11586"/>
                    <a:pt x="2328" y="11604"/>
                    <a:pt x="2373" y="11604"/>
                  </a:cubicBezTo>
                  <a:cubicBezTo>
                    <a:pt x="2418" y="11604"/>
                    <a:pt x="2465" y="11586"/>
                    <a:pt x="2501" y="11550"/>
                  </a:cubicBezTo>
                  <a:lnTo>
                    <a:pt x="2715" y="11360"/>
                  </a:lnTo>
                  <a:cubicBezTo>
                    <a:pt x="2763" y="11288"/>
                    <a:pt x="2763" y="11169"/>
                    <a:pt x="2715" y="11122"/>
                  </a:cubicBezTo>
                  <a:cubicBezTo>
                    <a:pt x="2680" y="11086"/>
                    <a:pt x="2632" y="11068"/>
                    <a:pt x="2587" y="11068"/>
                  </a:cubicBezTo>
                  <a:close/>
                  <a:moveTo>
                    <a:pt x="10565" y="11068"/>
                  </a:moveTo>
                  <a:cubicBezTo>
                    <a:pt x="10521" y="11068"/>
                    <a:pt x="10479" y="11086"/>
                    <a:pt x="10455" y="11122"/>
                  </a:cubicBezTo>
                  <a:cubicBezTo>
                    <a:pt x="10384" y="11169"/>
                    <a:pt x="10384" y="11288"/>
                    <a:pt x="10455" y="11360"/>
                  </a:cubicBezTo>
                  <a:lnTo>
                    <a:pt x="10669" y="11550"/>
                  </a:lnTo>
                  <a:cubicBezTo>
                    <a:pt x="10693" y="11586"/>
                    <a:pt x="10735" y="11604"/>
                    <a:pt x="10779" y="11604"/>
                  </a:cubicBezTo>
                  <a:cubicBezTo>
                    <a:pt x="10824" y="11604"/>
                    <a:pt x="10872" y="11586"/>
                    <a:pt x="10908" y="11550"/>
                  </a:cubicBezTo>
                  <a:cubicBezTo>
                    <a:pt x="10955" y="11503"/>
                    <a:pt x="10955" y="11384"/>
                    <a:pt x="10908" y="11312"/>
                  </a:cubicBezTo>
                  <a:lnTo>
                    <a:pt x="10693" y="11122"/>
                  </a:lnTo>
                  <a:cubicBezTo>
                    <a:pt x="10657" y="11086"/>
                    <a:pt x="10610" y="11068"/>
                    <a:pt x="10565" y="11068"/>
                  </a:cubicBezTo>
                  <a:close/>
                  <a:moveTo>
                    <a:pt x="4265" y="11050"/>
                  </a:moveTo>
                  <a:cubicBezTo>
                    <a:pt x="4205" y="11050"/>
                    <a:pt x="4152" y="11082"/>
                    <a:pt x="4120" y="11146"/>
                  </a:cubicBezTo>
                  <a:lnTo>
                    <a:pt x="4001" y="11360"/>
                  </a:lnTo>
                  <a:cubicBezTo>
                    <a:pt x="3930" y="11431"/>
                    <a:pt x="3954" y="11527"/>
                    <a:pt x="4049" y="11598"/>
                  </a:cubicBezTo>
                  <a:cubicBezTo>
                    <a:pt x="4081" y="11614"/>
                    <a:pt x="4112" y="11622"/>
                    <a:pt x="4142" y="11622"/>
                  </a:cubicBezTo>
                  <a:cubicBezTo>
                    <a:pt x="4202" y="11622"/>
                    <a:pt x="4255" y="11590"/>
                    <a:pt x="4287" y="11527"/>
                  </a:cubicBezTo>
                  <a:lnTo>
                    <a:pt x="4406" y="11312"/>
                  </a:lnTo>
                  <a:cubicBezTo>
                    <a:pt x="4478" y="11241"/>
                    <a:pt x="4430" y="11146"/>
                    <a:pt x="4359" y="11074"/>
                  </a:cubicBezTo>
                  <a:cubicBezTo>
                    <a:pt x="4327" y="11058"/>
                    <a:pt x="4295" y="11050"/>
                    <a:pt x="4265" y="11050"/>
                  </a:cubicBezTo>
                  <a:close/>
                  <a:moveTo>
                    <a:pt x="8929" y="11050"/>
                  </a:moveTo>
                  <a:cubicBezTo>
                    <a:pt x="8899" y="11050"/>
                    <a:pt x="8867" y="11058"/>
                    <a:pt x="8836" y="11074"/>
                  </a:cubicBezTo>
                  <a:cubicBezTo>
                    <a:pt x="8764" y="11146"/>
                    <a:pt x="8717" y="11241"/>
                    <a:pt x="8788" y="11312"/>
                  </a:cubicBezTo>
                  <a:lnTo>
                    <a:pt x="8907" y="11527"/>
                  </a:lnTo>
                  <a:cubicBezTo>
                    <a:pt x="8939" y="11590"/>
                    <a:pt x="8992" y="11622"/>
                    <a:pt x="9052" y="11622"/>
                  </a:cubicBezTo>
                  <a:cubicBezTo>
                    <a:pt x="9082" y="11622"/>
                    <a:pt x="9113" y="11614"/>
                    <a:pt x="9145" y="11598"/>
                  </a:cubicBezTo>
                  <a:cubicBezTo>
                    <a:pt x="9240" y="11527"/>
                    <a:pt x="9264" y="11431"/>
                    <a:pt x="9193" y="11336"/>
                  </a:cubicBezTo>
                  <a:lnTo>
                    <a:pt x="9074" y="11146"/>
                  </a:lnTo>
                  <a:cubicBezTo>
                    <a:pt x="9042" y="11082"/>
                    <a:pt x="8989" y="11050"/>
                    <a:pt x="8929" y="110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0" name="Google Shape;3750;p44"/>
          <p:cNvGrpSpPr/>
          <p:nvPr/>
        </p:nvGrpSpPr>
        <p:grpSpPr>
          <a:xfrm>
            <a:off x="6726525" y="633592"/>
            <a:ext cx="1314181" cy="1120683"/>
            <a:chOff x="6726525" y="633592"/>
            <a:chExt cx="1314181" cy="1120683"/>
          </a:xfrm>
        </p:grpSpPr>
        <p:grpSp>
          <p:nvGrpSpPr>
            <p:cNvPr id="3751" name="Google Shape;3751;p44"/>
            <p:cNvGrpSpPr/>
            <p:nvPr/>
          </p:nvGrpSpPr>
          <p:grpSpPr>
            <a:xfrm>
              <a:off x="7190785" y="633592"/>
              <a:ext cx="849921" cy="753151"/>
              <a:chOff x="7365360" y="534292"/>
              <a:chExt cx="849921" cy="753151"/>
            </a:xfrm>
          </p:grpSpPr>
          <p:sp>
            <p:nvSpPr>
              <p:cNvPr id="3752" name="Google Shape;3752;p44"/>
              <p:cNvSpPr/>
              <p:nvPr/>
            </p:nvSpPr>
            <p:spPr>
              <a:xfrm>
                <a:off x="7383279" y="550404"/>
                <a:ext cx="810470" cy="407107"/>
              </a:xfrm>
              <a:custGeom>
                <a:avLst/>
                <a:gdLst/>
                <a:ahLst/>
                <a:cxnLst/>
                <a:rect l="l" t="t" r="r" b="b"/>
                <a:pathLst>
                  <a:path w="10765" h="5407" extrusionOk="0">
                    <a:moveTo>
                      <a:pt x="858" y="1"/>
                    </a:moveTo>
                    <a:cubicBezTo>
                      <a:pt x="382" y="1"/>
                      <a:pt x="1" y="382"/>
                      <a:pt x="1" y="858"/>
                    </a:cubicBezTo>
                    <a:lnTo>
                      <a:pt x="1" y="4549"/>
                    </a:lnTo>
                    <a:cubicBezTo>
                      <a:pt x="1" y="5026"/>
                      <a:pt x="382" y="5407"/>
                      <a:pt x="858" y="5407"/>
                    </a:cubicBezTo>
                    <a:lnTo>
                      <a:pt x="9884" y="5407"/>
                    </a:lnTo>
                    <a:cubicBezTo>
                      <a:pt x="10360" y="5407"/>
                      <a:pt x="10741" y="5026"/>
                      <a:pt x="10741" y="4549"/>
                    </a:cubicBezTo>
                    <a:lnTo>
                      <a:pt x="10741" y="882"/>
                    </a:lnTo>
                    <a:cubicBezTo>
                      <a:pt x="10765" y="382"/>
                      <a:pt x="10384" y="1"/>
                      <a:pt x="98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44"/>
              <p:cNvSpPr/>
              <p:nvPr/>
            </p:nvSpPr>
            <p:spPr>
              <a:xfrm>
                <a:off x="7915794" y="683145"/>
                <a:ext cx="276230" cy="274366"/>
              </a:xfrm>
              <a:custGeom>
                <a:avLst/>
                <a:gdLst/>
                <a:ahLst/>
                <a:cxnLst/>
                <a:rect l="l" t="t" r="r" b="b"/>
                <a:pathLst>
                  <a:path w="3669" h="3644" extrusionOk="0">
                    <a:moveTo>
                      <a:pt x="3668" y="0"/>
                    </a:moveTo>
                    <a:lnTo>
                      <a:pt x="1" y="3644"/>
                    </a:lnTo>
                    <a:lnTo>
                      <a:pt x="2811" y="3644"/>
                    </a:lnTo>
                    <a:cubicBezTo>
                      <a:pt x="3287" y="3644"/>
                      <a:pt x="3668" y="3263"/>
                      <a:pt x="3668" y="2786"/>
                    </a:cubicBezTo>
                    <a:lnTo>
                      <a:pt x="36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44"/>
              <p:cNvSpPr/>
              <p:nvPr/>
            </p:nvSpPr>
            <p:spPr>
              <a:xfrm>
                <a:off x="7463988" y="550404"/>
                <a:ext cx="634749" cy="407107"/>
              </a:xfrm>
              <a:custGeom>
                <a:avLst/>
                <a:gdLst/>
                <a:ahLst/>
                <a:cxnLst/>
                <a:rect l="l" t="t" r="r" b="b"/>
                <a:pathLst>
                  <a:path w="8431" h="5407" extrusionOk="0">
                    <a:moveTo>
                      <a:pt x="8431" y="1"/>
                    </a:moveTo>
                    <a:lnTo>
                      <a:pt x="5382" y="25"/>
                    </a:lnTo>
                    <a:lnTo>
                      <a:pt x="0" y="5407"/>
                    </a:lnTo>
                    <a:lnTo>
                      <a:pt x="3001" y="5407"/>
                    </a:lnTo>
                    <a:lnTo>
                      <a:pt x="84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44"/>
              <p:cNvSpPr/>
              <p:nvPr/>
            </p:nvSpPr>
            <p:spPr>
              <a:xfrm>
                <a:off x="7383279" y="550404"/>
                <a:ext cx="263657" cy="263674"/>
              </a:xfrm>
              <a:custGeom>
                <a:avLst/>
                <a:gdLst/>
                <a:ahLst/>
                <a:cxnLst/>
                <a:rect l="l" t="t" r="r" b="b"/>
                <a:pathLst>
                  <a:path w="3502" h="3502" extrusionOk="0">
                    <a:moveTo>
                      <a:pt x="858" y="1"/>
                    </a:moveTo>
                    <a:cubicBezTo>
                      <a:pt x="382" y="1"/>
                      <a:pt x="1" y="382"/>
                      <a:pt x="1" y="858"/>
                    </a:cubicBezTo>
                    <a:lnTo>
                      <a:pt x="1" y="3502"/>
                    </a:lnTo>
                    <a:lnTo>
                      <a:pt x="350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44"/>
              <p:cNvSpPr/>
              <p:nvPr/>
            </p:nvSpPr>
            <p:spPr>
              <a:xfrm>
                <a:off x="7458567" y="1194154"/>
                <a:ext cx="159685" cy="77175"/>
              </a:xfrm>
              <a:custGeom>
                <a:avLst/>
                <a:gdLst/>
                <a:ahLst/>
                <a:cxnLst/>
                <a:rect l="l" t="t" r="r" b="b"/>
                <a:pathLst>
                  <a:path w="2121" h="1025" extrusionOk="0">
                    <a:moveTo>
                      <a:pt x="1" y="0"/>
                    </a:moveTo>
                    <a:lnTo>
                      <a:pt x="1" y="1024"/>
                    </a:lnTo>
                    <a:lnTo>
                      <a:pt x="2120" y="1024"/>
                    </a:lnTo>
                    <a:lnTo>
                      <a:pt x="2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44"/>
              <p:cNvSpPr/>
              <p:nvPr/>
            </p:nvSpPr>
            <p:spPr>
              <a:xfrm>
                <a:off x="7499825" y="962856"/>
                <a:ext cx="78977" cy="227760"/>
              </a:xfrm>
              <a:custGeom>
                <a:avLst/>
                <a:gdLst/>
                <a:ahLst/>
                <a:cxnLst/>
                <a:rect l="l" t="t" r="r" b="b"/>
                <a:pathLst>
                  <a:path w="1049" h="3025" extrusionOk="0">
                    <a:moveTo>
                      <a:pt x="1" y="0"/>
                    </a:moveTo>
                    <a:lnTo>
                      <a:pt x="1" y="3025"/>
                    </a:lnTo>
                    <a:lnTo>
                      <a:pt x="1049" y="3025"/>
                    </a:lnTo>
                    <a:lnTo>
                      <a:pt x="10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44"/>
              <p:cNvSpPr/>
              <p:nvPr/>
            </p:nvSpPr>
            <p:spPr>
              <a:xfrm>
                <a:off x="7958860" y="1194154"/>
                <a:ext cx="159610" cy="77175"/>
              </a:xfrm>
              <a:custGeom>
                <a:avLst/>
                <a:gdLst/>
                <a:ahLst/>
                <a:cxnLst/>
                <a:rect l="l" t="t" r="r" b="b"/>
                <a:pathLst>
                  <a:path w="2120" h="1025" extrusionOk="0">
                    <a:moveTo>
                      <a:pt x="0" y="0"/>
                    </a:moveTo>
                    <a:lnTo>
                      <a:pt x="0" y="1024"/>
                    </a:lnTo>
                    <a:lnTo>
                      <a:pt x="2120" y="1024"/>
                    </a:lnTo>
                    <a:lnTo>
                      <a:pt x="21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44"/>
              <p:cNvSpPr/>
              <p:nvPr/>
            </p:nvSpPr>
            <p:spPr>
              <a:xfrm>
                <a:off x="8000042" y="962856"/>
                <a:ext cx="77170" cy="227760"/>
              </a:xfrm>
              <a:custGeom>
                <a:avLst/>
                <a:gdLst/>
                <a:ahLst/>
                <a:cxnLst/>
                <a:rect l="l" t="t" r="r" b="b"/>
                <a:pathLst>
                  <a:path w="1025" h="3025" extrusionOk="0">
                    <a:moveTo>
                      <a:pt x="1" y="0"/>
                    </a:moveTo>
                    <a:lnTo>
                      <a:pt x="1" y="3025"/>
                    </a:lnTo>
                    <a:lnTo>
                      <a:pt x="1025" y="3025"/>
                    </a:lnTo>
                    <a:lnTo>
                      <a:pt x="102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44"/>
              <p:cNvSpPr/>
              <p:nvPr/>
            </p:nvSpPr>
            <p:spPr>
              <a:xfrm>
                <a:off x="7365360" y="534292"/>
                <a:ext cx="849921" cy="753151"/>
              </a:xfrm>
              <a:custGeom>
                <a:avLst/>
                <a:gdLst/>
                <a:ahLst/>
                <a:cxnLst/>
                <a:rect l="l" t="t" r="r" b="b"/>
                <a:pathLst>
                  <a:path w="11289" h="10003" extrusionOk="0">
                    <a:moveTo>
                      <a:pt x="3239" y="405"/>
                    </a:moveTo>
                    <a:lnTo>
                      <a:pt x="477" y="3192"/>
                    </a:lnTo>
                    <a:lnTo>
                      <a:pt x="477" y="1072"/>
                    </a:lnTo>
                    <a:cubicBezTo>
                      <a:pt x="477" y="715"/>
                      <a:pt x="763" y="405"/>
                      <a:pt x="1120" y="405"/>
                    </a:cubicBezTo>
                    <a:close/>
                    <a:moveTo>
                      <a:pt x="9264" y="429"/>
                    </a:moveTo>
                    <a:lnTo>
                      <a:pt x="4263" y="5430"/>
                    </a:lnTo>
                    <a:lnTo>
                      <a:pt x="1882" y="5430"/>
                    </a:lnTo>
                    <a:lnTo>
                      <a:pt x="3501" y="3787"/>
                    </a:lnTo>
                    <a:cubicBezTo>
                      <a:pt x="3597" y="3692"/>
                      <a:pt x="3597" y="3573"/>
                      <a:pt x="3549" y="3477"/>
                    </a:cubicBezTo>
                    <a:cubicBezTo>
                      <a:pt x="3499" y="3415"/>
                      <a:pt x="3435" y="3385"/>
                      <a:pt x="3372" y="3385"/>
                    </a:cubicBezTo>
                    <a:cubicBezTo>
                      <a:pt x="3316" y="3385"/>
                      <a:pt x="3261" y="3409"/>
                      <a:pt x="3216" y="3454"/>
                    </a:cubicBezTo>
                    <a:lnTo>
                      <a:pt x="1239" y="5430"/>
                    </a:lnTo>
                    <a:lnTo>
                      <a:pt x="1120" y="5430"/>
                    </a:lnTo>
                    <a:cubicBezTo>
                      <a:pt x="763" y="5430"/>
                      <a:pt x="477" y="5121"/>
                      <a:pt x="477" y="4763"/>
                    </a:cubicBezTo>
                    <a:lnTo>
                      <a:pt x="477" y="3811"/>
                    </a:lnTo>
                    <a:lnTo>
                      <a:pt x="3859" y="429"/>
                    </a:lnTo>
                    <a:lnTo>
                      <a:pt x="6240" y="429"/>
                    </a:lnTo>
                    <a:lnTo>
                      <a:pt x="4621" y="2049"/>
                    </a:lnTo>
                    <a:cubicBezTo>
                      <a:pt x="4525" y="2144"/>
                      <a:pt x="4525" y="2263"/>
                      <a:pt x="4573" y="2358"/>
                    </a:cubicBezTo>
                    <a:cubicBezTo>
                      <a:pt x="4621" y="2406"/>
                      <a:pt x="4692" y="2453"/>
                      <a:pt x="4763" y="2453"/>
                    </a:cubicBezTo>
                    <a:cubicBezTo>
                      <a:pt x="4811" y="2453"/>
                      <a:pt x="4883" y="2406"/>
                      <a:pt x="4906" y="2382"/>
                    </a:cubicBezTo>
                    <a:lnTo>
                      <a:pt x="6883" y="429"/>
                    </a:lnTo>
                    <a:close/>
                    <a:moveTo>
                      <a:pt x="10146" y="405"/>
                    </a:moveTo>
                    <a:cubicBezTo>
                      <a:pt x="10503" y="405"/>
                      <a:pt x="10765" y="715"/>
                      <a:pt x="10765" y="1072"/>
                    </a:cubicBezTo>
                    <a:lnTo>
                      <a:pt x="10765" y="1858"/>
                    </a:lnTo>
                    <a:lnTo>
                      <a:pt x="7240" y="5430"/>
                    </a:lnTo>
                    <a:lnTo>
                      <a:pt x="4859" y="5430"/>
                    </a:lnTo>
                    <a:lnTo>
                      <a:pt x="9860" y="405"/>
                    </a:lnTo>
                    <a:close/>
                    <a:moveTo>
                      <a:pt x="10765" y="2477"/>
                    </a:moveTo>
                    <a:lnTo>
                      <a:pt x="10765" y="4763"/>
                    </a:lnTo>
                    <a:cubicBezTo>
                      <a:pt x="10765" y="5121"/>
                      <a:pt x="10503" y="5430"/>
                      <a:pt x="10122" y="5430"/>
                    </a:cubicBezTo>
                    <a:lnTo>
                      <a:pt x="7836" y="5430"/>
                    </a:lnTo>
                    <a:lnTo>
                      <a:pt x="10765" y="2477"/>
                    </a:lnTo>
                    <a:close/>
                    <a:moveTo>
                      <a:pt x="2620" y="5835"/>
                    </a:moveTo>
                    <a:lnTo>
                      <a:pt x="2620" y="8526"/>
                    </a:lnTo>
                    <a:lnTo>
                      <a:pt x="2001" y="8526"/>
                    </a:lnTo>
                    <a:lnTo>
                      <a:pt x="2001" y="5835"/>
                    </a:lnTo>
                    <a:close/>
                    <a:moveTo>
                      <a:pt x="9264" y="5835"/>
                    </a:moveTo>
                    <a:lnTo>
                      <a:pt x="9264" y="8526"/>
                    </a:lnTo>
                    <a:lnTo>
                      <a:pt x="8621" y="8526"/>
                    </a:lnTo>
                    <a:lnTo>
                      <a:pt x="8621" y="5835"/>
                    </a:lnTo>
                    <a:close/>
                    <a:moveTo>
                      <a:pt x="3120" y="8931"/>
                    </a:moveTo>
                    <a:lnTo>
                      <a:pt x="3120" y="9550"/>
                    </a:lnTo>
                    <a:lnTo>
                      <a:pt x="1453" y="9550"/>
                    </a:lnTo>
                    <a:lnTo>
                      <a:pt x="1453" y="8931"/>
                    </a:lnTo>
                    <a:close/>
                    <a:moveTo>
                      <a:pt x="9788" y="8931"/>
                    </a:moveTo>
                    <a:lnTo>
                      <a:pt x="9788" y="9550"/>
                    </a:lnTo>
                    <a:lnTo>
                      <a:pt x="8121" y="9550"/>
                    </a:lnTo>
                    <a:lnTo>
                      <a:pt x="8121" y="8931"/>
                    </a:lnTo>
                    <a:close/>
                    <a:moveTo>
                      <a:pt x="1096" y="1"/>
                    </a:moveTo>
                    <a:cubicBezTo>
                      <a:pt x="501" y="1"/>
                      <a:pt x="1" y="477"/>
                      <a:pt x="1" y="1096"/>
                    </a:cubicBezTo>
                    <a:lnTo>
                      <a:pt x="1" y="4763"/>
                    </a:lnTo>
                    <a:cubicBezTo>
                      <a:pt x="1" y="5359"/>
                      <a:pt x="477" y="5859"/>
                      <a:pt x="1096" y="5859"/>
                    </a:cubicBezTo>
                    <a:lnTo>
                      <a:pt x="1549" y="5859"/>
                    </a:lnTo>
                    <a:lnTo>
                      <a:pt x="1549" y="8550"/>
                    </a:lnTo>
                    <a:lnTo>
                      <a:pt x="1239" y="8550"/>
                    </a:lnTo>
                    <a:cubicBezTo>
                      <a:pt x="1120" y="8550"/>
                      <a:pt x="1048" y="8645"/>
                      <a:pt x="1048" y="8764"/>
                    </a:cubicBezTo>
                    <a:lnTo>
                      <a:pt x="1048" y="9788"/>
                    </a:lnTo>
                    <a:cubicBezTo>
                      <a:pt x="1048" y="9907"/>
                      <a:pt x="1120" y="10003"/>
                      <a:pt x="1239" y="10003"/>
                    </a:cubicBezTo>
                    <a:lnTo>
                      <a:pt x="3358" y="10003"/>
                    </a:lnTo>
                    <a:cubicBezTo>
                      <a:pt x="3477" y="10003"/>
                      <a:pt x="3573" y="9907"/>
                      <a:pt x="3573" y="9788"/>
                    </a:cubicBezTo>
                    <a:lnTo>
                      <a:pt x="3573" y="8764"/>
                    </a:lnTo>
                    <a:cubicBezTo>
                      <a:pt x="3573" y="8645"/>
                      <a:pt x="3477" y="8550"/>
                      <a:pt x="3358" y="8550"/>
                    </a:cubicBezTo>
                    <a:lnTo>
                      <a:pt x="3073" y="8550"/>
                    </a:lnTo>
                    <a:lnTo>
                      <a:pt x="3073" y="5859"/>
                    </a:lnTo>
                    <a:lnTo>
                      <a:pt x="8217" y="5859"/>
                    </a:lnTo>
                    <a:lnTo>
                      <a:pt x="8217" y="8550"/>
                    </a:lnTo>
                    <a:lnTo>
                      <a:pt x="7907" y="8550"/>
                    </a:lnTo>
                    <a:cubicBezTo>
                      <a:pt x="7788" y="8550"/>
                      <a:pt x="7716" y="8645"/>
                      <a:pt x="7716" y="8764"/>
                    </a:cubicBezTo>
                    <a:lnTo>
                      <a:pt x="7716" y="9788"/>
                    </a:lnTo>
                    <a:cubicBezTo>
                      <a:pt x="7716" y="9907"/>
                      <a:pt x="7788" y="10003"/>
                      <a:pt x="7907" y="10003"/>
                    </a:cubicBezTo>
                    <a:lnTo>
                      <a:pt x="10026" y="10003"/>
                    </a:lnTo>
                    <a:cubicBezTo>
                      <a:pt x="10146" y="10003"/>
                      <a:pt x="10241" y="9907"/>
                      <a:pt x="10241" y="9788"/>
                    </a:cubicBezTo>
                    <a:lnTo>
                      <a:pt x="10241" y="8764"/>
                    </a:lnTo>
                    <a:cubicBezTo>
                      <a:pt x="10241" y="8645"/>
                      <a:pt x="10146" y="8550"/>
                      <a:pt x="10026" y="8550"/>
                    </a:cubicBezTo>
                    <a:lnTo>
                      <a:pt x="9741" y="8550"/>
                    </a:lnTo>
                    <a:lnTo>
                      <a:pt x="9741" y="5859"/>
                    </a:lnTo>
                    <a:lnTo>
                      <a:pt x="10169" y="5859"/>
                    </a:lnTo>
                    <a:cubicBezTo>
                      <a:pt x="10765" y="5859"/>
                      <a:pt x="11289" y="5383"/>
                      <a:pt x="11289" y="4763"/>
                    </a:cubicBezTo>
                    <a:lnTo>
                      <a:pt x="11289" y="1096"/>
                    </a:lnTo>
                    <a:cubicBezTo>
                      <a:pt x="11217" y="477"/>
                      <a:pt x="10741" y="1"/>
                      <a:pt x="10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44"/>
              <p:cNvSpPr/>
              <p:nvPr/>
            </p:nvSpPr>
            <p:spPr>
              <a:xfrm>
                <a:off x="7654016" y="740518"/>
                <a:ext cx="32374" cy="32300"/>
              </a:xfrm>
              <a:custGeom>
                <a:avLst/>
                <a:gdLst/>
                <a:ahLst/>
                <a:cxnLst/>
                <a:rect l="l" t="t" r="r" b="b"/>
                <a:pathLst>
                  <a:path w="430" h="429" extrusionOk="0">
                    <a:moveTo>
                      <a:pt x="215" y="0"/>
                    </a:moveTo>
                    <a:cubicBezTo>
                      <a:pt x="144" y="0"/>
                      <a:pt x="96" y="24"/>
                      <a:pt x="72" y="72"/>
                    </a:cubicBezTo>
                    <a:cubicBezTo>
                      <a:pt x="25" y="95"/>
                      <a:pt x="1" y="143"/>
                      <a:pt x="1" y="215"/>
                    </a:cubicBezTo>
                    <a:cubicBezTo>
                      <a:pt x="1" y="262"/>
                      <a:pt x="25" y="334"/>
                      <a:pt x="72" y="357"/>
                    </a:cubicBezTo>
                    <a:cubicBezTo>
                      <a:pt x="96" y="381"/>
                      <a:pt x="144" y="429"/>
                      <a:pt x="215" y="429"/>
                    </a:cubicBezTo>
                    <a:cubicBezTo>
                      <a:pt x="263" y="429"/>
                      <a:pt x="334" y="381"/>
                      <a:pt x="358" y="357"/>
                    </a:cubicBezTo>
                    <a:cubicBezTo>
                      <a:pt x="382" y="334"/>
                      <a:pt x="429" y="262"/>
                      <a:pt x="429" y="215"/>
                    </a:cubicBezTo>
                    <a:cubicBezTo>
                      <a:pt x="429" y="143"/>
                      <a:pt x="382" y="95"/>
                      <a:pt x="358" y="72"/>
                    </a:cubicBezTo>
                    <a:cubicBezTo>
                      <a:pt x="334" y="24"/>
                      <a:pt x="263"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2" name="Google Shape;3762;p44"/>
            <p:cNvSpPr/>
            <p:nvPr/>
          </p:nvSpPr>
          <p:spPr>
            <a:xfrm>
              <a:off x="6726525" y="1381775"/>
              <a:ext cx="713325" cy="372500"/>
            </a:xfrm>
            <a:custGeom>
              <a:avLst/>
              <a:gdLst/>
              <a:ahLst/>
              <a:cxnLst/>
              <a:rect l="l" t="t" r="r" b="b"/>
              <a:pathLst>
                <a:path w="28533" h="14900" extrusionOk="0">
                  <a:moveTo>
                    <a:pt x="22034" y="0"/>
                  </a:moveTo>
                  <a:lnTo>
                    <a:pt x="28533" y="317"/>
                  </a:lnTo>
                  <a:lnTo>
                    <a:pt x="13157" y="14900"/>
                  </a:lnTo>
                  <a:lnTo>
                    <a:pt x="0" y="14742"/>
                  </a:lnTo>
                  <a:close/>
                </a:path>
              </a:pathLst>
            </a:custGeom>
            <a:gradFill>
              <a:gsLst>
                <a:gs pos="0">
                  <a:srgbClr val="703030">
                    <a:alpha val="25882"/>
                  </a:srgbClr>
                </a:gs>
                <a:gs pos="100000">
                  <a:srgbClr val="703030">
                    <a:alpha val="0"/>
                  </a:srgbClr>
                </a:gs>
              </a:gsLst>
              <a:lin ang="5400700" scaled="0"/>
            </a:gradFill>
            <a:ln>
              <a:noFill/>
            </a:ln>
          </p:spPr>
        </p:sp>
        <p:sp>
          <p:nvSpPr>
            <p:cNvPr id="3763" name="Google Shape;3763;p44"/>
            <p:cNvSpPr/>
            <p:nvPr/>
          </p:nvSpPr>
          <p:spPr>
            <a:xfrm>
              <a:off x="7231650" y="1363775"/>
              <a:ext cx="713325" cy="372500"/>
            </a:xfrm>
            <a:custGeom>
              <a:avLst/>
              <a:gdLst/>
              <a:ahLst/>
              <a:cxnLst/>
              <a:rect l="l" t="t" r="r" b="b"/>
              <a:pathLst>
                <a:path w="28533" h="14900" extrusionOk="0">
                  <a:moveTo>
                    <a:pt x="22034" y="0"/>
                  </a:moveTo>
                  <a:lnTo>
                    <a:pt x="28533" y="317"/>
                  </a:lnTo>
                  <a:lnTo>
                    <a:pt x="13157" y="14900"/>
                  </a:lnTo>
                  <a:lnTo>
                    <a:pt x="0" y="14742"/>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67"/>
        <p:cNvGrpSpPr/>
        <p:nvPr/>
      </p:nvGrpSpPr>
      <p:grpSpPr>
        <a:xfrm>
          <a:off x="0" y="0"/>
          <a:ext cx="0" cy="0"/>
          <a:chOff x="0" y="0"/>
          <a:chExt cx="0" cy="0"/>
        </a:xfrm>
      </p:grpSpPr>
      <p:cxnSp>
        <p:nvCxnSpPr>
          <p:cNvPr id="3768" name="Google Shape;3768;p45"/>
          <p:cNvCxnSpPr/>
          <p:nvPr/>
        </p:nvCxnSpPr>
        <p:spPr>
          <a:xfrm>
            <a:off x="8428900" y="1049250"/>
            <a:ext cx="0" cy="3045000"/>
          </a:xfrm>
          <a:prstGeom prst="straightConnector1">
            <a:avLst/>
          </a:prstGeom>
          <a:noFill/>
          <a:ln w="28575" cap="flat" cmpd="sng">
            <a:solidFill>
              <a:schemeClr val="dk1"/>
            </a:solidFill>
            <a:prstDash val="solid"/>
            <a:round/>
            <a:headEnd type="none" w="med" len="med"/>
            <a:tailEnd type="none" w="med" len="med"/>
          </a:ln>
        </p:spPr>
      </p:cxnSp>
      <p:grpSp>
        <p:nvGrpSpPr>
          <p:cNvPr id="3769" name="Google Shape;3769;p45"/>
          <p:cNvGrpSpPr/>
          <p:nvPr/>
        </p:nvGrpSpPr>
        <p:grpSpPr>
          <a:xfrm>
            <a:off x="-16800" y="1270737"/>
            <a:ext cx="3996079" cy="3875642"/>
            <a:chOff x="-75677" y="992200"/>
            <a:chExt cx="4283502" cy="4154402"/>
          </a:xfrm>
        </p:grpSpPr>
        <p:sp>
          <p:nvSpPr>
            <p:cNvPr id="3770" name="Google Shape;3770;p45"/>
            <p:cNvSpPr/>
            <p:nvPr/>
          </p:nvSpPr>
          <p:spPr>
            <a:xfrm>
              <a:off x="-75677" y="2606427"/>
              <a:ext cx="2656875" cy="2540175"/>
            </a:xfrm>
            <a:custGeom>
              <a:avLst/>
              <a:gdLst/>
              <a:ahLst/>
              <a:cxnLst/>
              <a:rect l="l" t="t" r="r" b="b"/>
              <a:pathLst>
                <a:path w="106275" h="101607" extrusionOk="0">
                  <a:moveTo>
                    <a:pt x="86764" y="101607"/>
                  </a:moveTo>
                  <a:lnTo>
                    <a:pt x="696" y="101069"/>
                  </a:lnTo>
                  <a:lnTo>
                    <a:pt x="0" y="63278"/>
                  </a:lnTo>
                  <a:lnTo>
                    <a:pt x="37089" y="0"/>
                  </a:lnTo>
                  <a:lnTo>
                    <a:pt x="106275" y="69150"/>
                  </a:lnTo>
                  <a:close/>
                </a:path>
              </a:pathLst>
            </a:custGeom>
            <a:gradFill>
              <a:gsLst>
                <a:gs pos="0">
                  <a:srgbClr val="703030">
                    <a:alpha val="25882"/>
                  </a:srgbClr>
                </a:gs>
                <a:gs pos="100000">
                  <a:srgbClr val="703030">
                    <a:alpha val="0"/>
                  </a:srgbClr>
                </a:gs>
              </a:gsLst>
              <a:lin ang="5400700" scaled="0"/>
            </a:gradFill>
            <a:ln>
              <a:noFill/>
            </a:ln>
          </p:spPr>
        </p:sp>
        <p:pic>
          <p:nvPicPr>
            <p:cNvPr id="3771" name="Google Shape;3771;p45"/>
            <p:cNvPicPr preferRelativeResize="0"/>
            <p:nvPr/>
          </p:nvPicPr>
          <p:blipFill rotWithShape="1">
            <a:blip r:embed="rId3">
              <a:alphaModFix/>
            </a:blip>
            <a:srcRect l="26254" r="6922"/>
            <a:stretch/>
          </p:blipFill>
          <p:spPr>
            <a:xfrm>
              <a:off x="925225" y="992200"/>
              <a:ext cx="3282600" cy="3279000"/>
            </a:xfrm>
            <a:prstGeom prst="diamond">
              <a:avLst/>
            </a:prstGeom>
            <a:noFill/>
            <a:ln w="76200" cap="flat" cmpd="sng">
              <a:solidFill>
                <a:schemeClr val="dk1"/>
              </a:solidFill>
              <a:prstDash val="solid"/>
              <a:round/>
              <a:headEnd type="none" w="sm" len="sm"/>
              <a:tailEnd type="none" w="sm" len="sm"/>
            </a:ln>
          </p:spPr>
        </p:pic>
      </p:grpSp>
      <p:sp>
        <p:nvSpPr>
          <p:cNvPr id="3772" name="Google Shape;3772;p45"/>
          <p:cNvSpPr txBox="1">
            <a:spLocks noGrp="1"/>
          </p:cNvSpPr>
          <p:nvPr>
            <p:ph type="title"/>
          </p:nvPr>
        </p:nvSpPr>
        <p:spPr>
          <a:xfrm>
            <a:off x="3480475" y="1307100"/>
            <a:ext cx="4627200" cy="2529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AWESOME WORDS</a:t>
            </a:r>
            <a:endParaRPr/>
          </a:p>
        </p:txBody>
      </p:sp>
      <p:grpSp>
        <p:nvGrpSpPr>
          <p:cNvPr id="3773" name="Google Shape;3773;p45"/>
          <p:cNvGrpSpPr/>
          <p:nvPr/>
        </p:nvGrpSpPr>
        <p:grpSpPr>
          <a:xfrm>
            <a:off x="118500" y="774925"/>
            <a:ext cx="7816244" cy="3785838"/>
            <a:chOff x="118500" y="774925"/>
            <a:chExt cx="7816244" cy="3785838"/>
          </a:xfrm>
        </p:grpSpPr>
        <p:sp>
          <p:nvSpPr>
            <p:cNvPr id="3774" name="Google Shape;3774;p45"/>
            <p:cNvSpPr/>
            <p:nvPr/>
          </p:nvSpPr>
          <p:spPr>
            <a:xfrm>
              <a:off x="7660425" y="428643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45"/>
            <p:cNvSpPr/>
            <p:nvPr/>
          </p:nvSpPr>
          <p:spPr>
            <a:xfrm>
              <a:off x="118500" y="2215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45"/>
            <p:cNvSpPr/>
            <p:nvPr/>
          </p:nvSpPr>
          <p:spPr>
            <a:xfrm>
              <a:off x="6343050" y="7749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45"/>
            <p:cNvSpPr/>
            <p:nvPr/>
          </p:nvSpPr>
          <p:spPr>
            <a:xfrm>
              <a:off x="842375" y="850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45"/>
            <p:cNvSpPr/>
            <p:nvPr/>
          </p:nvSpPr>
          <p:spPr>
            <a:xfrm>
              <a:off x="4362800" y="37164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45"/>
            <p:cNvSpPr/>
            <p:nvPr/>
          </p:nvSpPr>
          <p:spPr>
            <a:xfrm>
              <a:off x="3520461" y="104925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0" name="Google Shape;3780;p45"/>
          <p:cNvGrpSpPr/>
          <p:nvPr/>
        </p:nvGrpSpPr>
        <p:grpSpPr>
          <a:xfrm>
            <a:off x="1335056" y="1307099"/>
            <a:ext cx="765743" cy="908491"/>
            <a:chOff x="4073683" y="2779070"/>
            <a:chExt cx="314383" cy="373005"/>
          </a:xfrm>
        </p:grpSpPr>
        <p:sp>
          <p:nvSpPr>
            <p:cNvPr id="3781" name="Google Shape;3781;p4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4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4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4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88"/>
        <p:cNvGrpSpPr/>
        <p:nvPr/>
      </p:nvGrpSpPr>
      <p:grpSpPr>
        <a:xfrm>
          <a:off x="0" y="0"/>
          <a:ext cx="0" cy="0"/>
          <a:chOff x="0" y="0"/>
          <a:chExt cx="0" cy="0"/>
        </a:xfrm>
      </p:grpSpPr>
      <p:sp>
        <p:nvSpPr>
          <p:cNvPr id="3789" name="Google Shape;3789;p46"/>
          <p:cNvSpPr txBox="1">
            <a:spLocks noGrp="1"/>
          </p:cNvSpPr>
          <p:nvPr>
            <p:ph type="title"/>
          </p:nvPr>
        </p:nvSpPr>
        <p:spPr>
          <a:xfrm>
            <a:off x="2290025" y="2935500"/>
            <a:ext cx="45639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3790" name="Google Shape;3790;p46"/>
          <p:cNvSpPr txBox="1">
            <a:spLocks noGrp="1"/>
          </p:cNvSpPr>
          <p:nvPr>
            <p:ph type="subTitle" idx="1"/>
          </p:nvPr>
        </p:nvSpPr>
        <p:spPr>
          <a:xfrm>
            <a:off x="1458125" y="1111900"/>
            <a:ext cx="6227700" cy="1740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grpSp>
        <p:nvGrpSpPr>
          <p:cNvPr id="3791" name="Google Shape;3791;p46"/>
          <p:cNvGrpSpPr/>
          <p:nvPr/>
        </p:nvGrpSpPr>
        <p:grpSpPr>
          <a:xfrm>
            <a:off x="577938" y="773059"/>
            <a:ext cx="7988118" cy="3573169"/>
            <a:chOff x="577938" y="773059"/>
            <a:chExt cx="7988118" cy="3573169"/>
          </a:xfrm>
        </p:grpSpPr>
        <p:sp>
          <p:nvSpPr>
            <p:cNvPr id="3792" name="Google Shape;3792;p46"/>
            <p:cNvSpPr/>
            <p:nvPr/>
          </p:nvSpPr>
          <p:spPr>
            <a:xfrm>
              <a:off x="8291738" y="20570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46"/>
            <p:cNvSpPr/>
            <p:nvPr/>
          </p:nvSpPr>
          <p:spPr>
            <a:xfrm>
              <a:off x="5998450" y="379758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46"/>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46"/>
            <p:cNvSpPr/>
            <p:nvPr/>
          </p:nvSpPr>
          <p:spPr>
            <a:xfrm>
              <a:off x="6390888" y="8378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46"/>
            <p:cNvSpPr/>
            <p:nvPr/>
          </p:nvSpPr>
          <p:spPr>
            <a:xfrm>
              <a:off x="1032825" y="1111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46"/>
            <p:cNvSpPr/>
            <p:nvPr/>
          </p:nvSpPr>
          <p:spPr>
            <a:xfrm>
              <a:off x="3759325" y="40719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46"/>
            <p:cNvSpPr/>
            <p:nvPr/>
          </p:nvSpPr>
          <p:spPr>
            <a:xfrm>
              <a:off x="2913211" y="77305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46"/>
            <p:cNvSpPr/>
            <p:nvPr/>
          </p:nvSpPr>
          <p:spPr>
            <a:xfrm>
              <a:off x="7794475" y="34674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46"/>
          <p:cNvGrpSpPr/>
          <p:nvPr/>
        </p:nvGrpSpPr>
        <p:grpSpPr>
          <a:xfrm>
            <a:off x="437725" y="3265969"/>
            <a:ext cx="1904846" cy="1886206"/>
            <a:chOff x="437725" y="3265969"/>
            <a:chExt cx="1904846" cy="1886206"/>
          </a:xfrm>
        </p:grpSpPr>
        <p:grpSp>
          <p:nvGrpSpPr>
            <p:cNvPr id="3801" name="Google Shape;3801;p46"/>
            <p:cNvGrpSpPr/>
            <p:nvPr/>
          </p:nvGrpSpPr>
          <p:grpSpPr>
            <a:xfrm>
              <a:off x="823263" y="3265969"/>
              <a:ext cx="1519308" cy="1227933"/>
              <a:chOff x="764236" y="3429226"/>
              <a:chExt cx="384489" cy="310751"/>
            </a:xfrm>
          </p:grpSpPr>
          <p:sp>
            <p:nvSpPr>
              <p:cNvPr id="3802" name="Google Shape;3802;p46"/>
              <p:cNvSpPr/>
              <p:nvPr/>
            </p:nvSpPr>
            <p:spPr>
              <a:xfrm>
                <a:off x="815443" y="3504132"/>
                <a:ext cx="280485" cy="229520"/>
              </a:xfrm>
              <a:custGeom>
                <a:avLst/>
                <a:gdLst/>
                <a:ahLst/>
                <a:cxnLst/>
                <a:rect l="l" t="t" r="r" b="b"/>
                <a:pathLst>
                  <a:path w="8479" h="6931" extrusionOk="0">
                    <a:moveTo>
                      <a:pt x="24" y="25"/>
                    </a:moveTo>
                    <a:lnTo>
                      <a:pt x="1120" y="25"/>
                    </a:lnTo>
                    <a:lnTo>
                      <a:pt x="1120" y="6812"/>
                    </a:lnTo>
                    <a:cubicBezTo>
                      <a:pt x="1120" y="6883"/>
                      <a:pt x="1072" y="6931"/>
                      <a:pt x="1001" y="6931"/>
                    </a:cubicBezTo>
                    <a:lnTo>
                      <a:pt x="120" y="6931"/>
                    </a:lnTo>
                    <a:cubicBezTo>
                      <a:pt x="48" y="6931"/>
                      <a:pt x="1" y="6883"/>
                      <a:pt x="1" y="6812"/>
                    </a:cubicBezTo>
                    <a:cubicBezTo>
                      <a:pt x="24" y="4526"/>
                      <a:pt x="24" y="2287"/>
                      <a:pt x="24" y="25"/>
                    </a:cubicBezTo>
                    <a:close/>
                    <a:moveTo>
                      <a:pt x="8479" y="6788"/>
                    </a:moveTo>
                    <a:cubicBezTo>
                      <a:pt x="8479" y="6836"/>
                      <a:pt x="8431" y="6907"/>
                      <a:pt x="8359" y="6907"/>
                    </a:cubicBezTo>
                    <a:lnTo>
                      <a:pt x="7478" y="6907"/>
                    </a:lnTo>
                    <a:cubicBezTo>
                      <a:pt x="7407" y="6907"/>
                      <a:pt x="7359" y="6836"/>
                      <a:pt x="7359" y="6788"/>
                    </a:cubicBezTo>
                    <a:lnTo>
                      <a:pt x="7359" y="1"/>
                    </a:lnTo>
                    <a:lnTo>
                      <a:pt x="8455" y="1"/>
                    </a:lnTo>
                    <a:cubicBezTo>
                      <a:pt x="8479" y="2287"/>
                      <a:pt x="8479" y="4526"/>
                      <a:pt x="8479" y="67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46"/>
              <p:cNvSpPr/>
              <p:nvPr/>
            </p:nvSpPr>
            <p:spPr>
              <a:xfrm>
                <a:off x="827253" y="3504132"/>
                <a:ext cx="268676" cy="229520"/>
              </a:xfrm>
              <a:custGeom>
                <a:avLst/>
                <a:gdLst/>
                <a:ahLst/>
                <a:cxnLst/>
                <a:rect l="l" t="t" r="r" b="b"/>
                <a:pathLst>
                  <a:path w="8122" h="6931" extrusionOk="0">
                    <a:moveTo>
                      <a:pt x="120" y="25"/>
                    </a:moveTo>
                    <a:lnTo>
                      <a:pt x="763" y="25"/>
                    </a:lnTo>
                    <a:lnTo>
                      <a:pt x="763" y="6812"/>
                    </a:lnTo>
                    <a:cubicBezTo>
                      <a:pt x="763" y="6883"/>
                      <a:pt x="715" y="6931"/>
                      <a:pt x="644" y="6931"/>
                    </a:cubicBezTo>
                    <a:lnTo>
                      <a:pt x="1" y="6931"/>
                    </a:lnTo>
                    <a:cubicBezTo>
                      <a:pt x="48" y="6931"/>
                      <a:pt x="120" y="6883"/>
                      <a:pt x="120" y="6812"/>
                    </a:cubicBezTo>
                    <a:close/>
                    <a:moveTo>
                      <a:pt x="8122" y="6788"/>
                    </a:moveTo>
                    <a:cubicBezTo>
                      <a:pt x="8122" y="6836"/>
                      <a:pt x="8074" y="6907"/>
                      <a:pt x="8002" y="6907"/>
                    </a:cubicBezTo>
                    <a:lnTo>
                      <a:pt x="7359" y="6907"/>
                    </a:lnTo>
                    <a:cubicBezTo>
                      <a:pt x="7407" y="6907"/>
                      <a:pt x="7479" y="6836"/>
                      <a:pt x="7479" y="6788"/>
                    </a:cubicBezTo>
                    <a:lnTo>
                      <a:pt x="7479" y="1"/>
                    </a:lnTo>
                    <a:lnTo>
                      <a:pt x="8122"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46"/>
              <p:cNvSpPr/>
              <p:nvPr/>
            </p:nvSpPr>
            <p:spPr>
              <a:xfrm>
                <a:off x="769760" y="3433961"/>
                <a:ext cx="372646" cy="70999"/>
              </a:xfrm>
              <a:custGeom>
                <a:avLst/>
                <a:gdLst/>
                <a:ahLst/>
                <a:cxnLst/>
                <a:rect l="l" t="t" r="r" b="b"/>
                <a:pathLst>
                  <a:path w="11265" h="2144" extrusionOk="0">
                    <a:moveTo>
                      <a:pt x="310" y="0"/>
                    </a:moveTo>
                    <a:lnTo>
                      <a:pt x="10955" y="0"/>
                    </a:lnTo>
                    <a:cubicBezTo>
                      <a:pt x="11146" y="0"/>
                      <a:pt x="11265" y="143"/>
                      <a:pt x="11265" y="310"/>
                    </a:cubicBezTo>
                    <a:lnTo>
                      <a:pt x="11265" y="1810"/>
                    </a:lnTo>
                    <a:cubicBezTo>
                      <a:pt x="11265" y="2001"/>
                      <a:pt x="11122" y="2120"/>
                      <a:pt x="10955" y="2120"/>
                    </a:cubicBezTo>
                    <a:lnTo>
                      <a:pt x="9740" y="2120"/>
                    </a:lnTo>
                    <a:lnTo>
                      <a:pt x="9145" y="2096"/>
                    </a:lnTo>
                    <a:lnTo>
                      <a:pt x="8740" y="2144"/>
                    </a:lnTo>
                    <a:lnTo>
                      <a:pt x="2215" y="2144"/>
                    </a:lnTo>
                    <a:lnTo>
                      <a:pt x="1262" y="2096"/>
                    </a:lnTo>
                    <a:lnTo>
                      <a:pt x="310" y="2144"/>
                    </a:lnTo>
                    <a:cubicBezTo>
                      <a:pt x="119" y="2144"/>
                      <a:pt x="0" y="2001"/>
                      <a:pt x="0" y="1858"/>
                    </a:cubicBezTo>
                    <a:lnTo>
                      <a:pt x="0" y="310"/>
                    </a:lnTo>
                    <a:cubicBezTo>
                      <a:pt x="0" y="143"/>
                      <a:pt x="119" y="0"/>
                      <a:pt x="3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46"/>
              <p:cNvSpPr/>
              <p:nvPr/>
            </p:nvSpPr>
            <p:spPr>
              <a:xfrm>
                <a:off x="1110881" y="3433961"/>
                <a:ext cx="31525" cy="70204"/>
              </a:xfrm>
              <a:custGeom>
                <a:avLst/>
                <a:gdLst/>
                <a:ahLst/>
                <a:cxnLst/>
                <a:rect l="l" t="t" r="r" b="b"/>
                <a:pathLst>
                  <a:path w="953" h="2120" extrusionOk="0">
                    <a:moveTo>
                      <a:pt x="0" y="0"/>
                    </a:moveTo>
                    <a:lnTo>
                      <a:pt x="643" y="0"/>
                    </a:lnTo>
                    <a:cubicBezTo>
                      <a:pt x="834" y="0"/>
                      <a:pt x="953" y="143"/>
                      <a:pt x="953" y="310"/>
                    </a:cubicBezTo>
                    <a:lnTo>
                      <a:pt x="953" y="1810"/>
                    </a:lnTo>
                    <a:cubicBezTo>
                      <a:pt x="953" y="2001"/>
                      <a:pt x="810" y="2120"/>
                      <a:pt x="643" y="2120"/>
                    </a:cubicBezTo>
                    <a:lnTo>
                      <a:pt x="0" y="2120"/>
                    </a:lnTo>
                    <a:cubicBezTo>
                      <a:pt x="167" y="2120"/>
                      <a:pt x="286" y="1977"/>
                      <a:pt x="286" y="1810"/>
                    </a:cubicBezTo>
                    <a:lnTo>
                      <a:pt x="286" y="310"/>
                    </a:lnTo>
                    <a:cubicBezTo>
                      <a:pt x="286" y="143"/>
                      <a:pt x="143" y="0"/>
                      <a:pt x="0"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46"/>
              <p:cNvSpPr/>
              <p:nvPr/>
            </p:nvSpPr>
            <p:spPr>
              <a:xfrm>
                <a:off x="769760" y="3530955"/>
                <a:ext cx="372646" cy="69442"/>
              </a:xfrm>
              <a:custGeom>
                <a:avLst/>
                <a:gdLst/>
                <a:ahLst/>
                <a:cxnLst/>
                <a:rect l="l" t="t" r="r" b="b"/>
                <a:pathLst>
                  <a:path w="11265" h="2097" extrusionOk="0">
                    <a:moveTo>
                      <a:pt x="310" y="1"/>
                    </a:moveTo>
                    <a:lnTo>
                      <a:pt x="10955" y="1"/>
                    </a:lnTo>
                    <a:cubicBezTo>
                      <a:pt x="11146" y="1"/>
                      <a:pt x="11265" y="143"/>
                      <a:pt x="11265" y="286"/>
                    </a:cubicBezTo>
                    <a:lnTo>
                      <a:pt x="11265" y="1810"/>
                    </a:lnTo>
                    <a:cubicBezTo>
                      <a:pt x="11265" y="1977"/>
                      <a:pt x="11122" y="2096"/>
                      <a:pt x="10955" y="2096"/>
                    </a:cubicBezTo>
                    <a:lnTo>
                      <a:pt x="9740" y="2096"/>
                    </a:lnTo>
                    <a:lnTo>
                      <a:pt x="9169" y="1953"/>
                    </a:lnTo>
                    <a:lnTo>
                      <a:pt x="8764" y="2096"/>
                    </a:lnTo>
                    <a:lnTo>
                      <a:pt x="2215" y="2096"/>
                    </a:lnTo>
                    <a:lnTo>
                      <a:pt x="1382" y="2025"/>
                    </a:lnTo>
                    <a:lnTo>
                      <a:pt x="310" y="2096"/>
                    </a:lnTo>
                    <a:cubicBezTo>
                      <a:pt x="119" y="2096"/>
                      <a:pt x="0" y="1953"/>
                      <a:pt x="0" y="1810"/>
                    </a:cubicBezTo>
                    <a:lnTo>
                      <a:pt x="0" y="286"/>
                    </a:lnTo>
                    <a:cubicBezTo>
                      <a:pt x="0" y="143"/>
                      <a:pt x="119" y="1"/>
                      <a:pt x="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46"/>
              <p:cNvSpPr/>
              <p:nvPr/>
            </p:nvSpPr>
            <p:spPr>
              <a:xfrm>
                <a:off x="1110881" y="3530955"/>
                <a:ext cx="31525" cy="69442"/>
              </a:xfrm>
              <a:custGeom>
                <a:avLst/>
                <a:gdLst/>
                <a:ahLst/>
                <a:cxnLst/>
                <a:rect l="l" t="t" r="r" b="b"/>
                <a:pathLst>
                  <a:path w="953" h="2097" extrusionOk="0">
                    <a:moveTo>
                      <a:pt x="0" y="1"/>
                    </a:moveTo>
                    <a:lnTo>
                      <a:pt x="643" y="1"/>
                    </a:lnTo>
                    <a:cubicBezTo>
                      <a:pt x="834" y="1"/>
                      <a:pt x="953" y="143"/>
                      <a:pt x="953" y="286"/>
                    </a:cubicBezTo>
                    <a:lnTo>
                      <a:pt x="953" y="1810"/>
                    </a:lnTo>
                    <a:cubicBezTo>
                      <a:pt x="953" y="1977"/>
                      <a:pt x="810" y="2096"/>
                      <a:pt x="643" y="2096"/>
                    </a:cubicBezTo>
                    <a:lnTo>
                      <a:pt x="0" y="2096"/>
                    </a:lnTo>
                    <a:cubicBezTo>
                      <a:pt x="167" y="2096"/>
                      <a:pt x="286" y="1953"/>
                      <a:pt x="286" y="1810"/>
                    </a:cubicBezTo>
                    <a:lnTo>
                      <a:pt x="286" y="286"/>
                    </a:lnTo>
                    <a:cubicBezTo>
                      <a:pt x="286" y="143"/>
                      <a:pt x="143" y="1"/>
                      <a:pt x="0"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46"/>
              <p:cNvSpPr/>
              <p:nvPr/>
            </p:nvSpPr>
            <p:spPr>
              <a:xfrm>
                <a:off x="780776" y="3433961"/>
                <a:ext cx="351376" cy="70999"/>
              </a:xfrm>
              <a:custGeom>
                <a:avLst/>
                <a:gdLst/>
                <a:ahLst/>
                <a:cxnLst/>
                <a:rect l="l" t="t" r="r" b="b"/>
                <a:pathLst>
                  <a:path w="10622" h="2144" extrusionOk="0">
                    <a:moveTo>
                      <a:pt x="10622" y="0"/>
                    </a:moveTo>
                    <a:lnTo>
                      <a:pt x="8717" y="0"/>
                    </a:lnTo>
                    <a:lnTo>
                      <a:pt x="7502" y="2144"/>
                    </a:lnTo>
                    <a:lnTo>
                      <a:pt x="9407" y="2144"/>
                    </a:lnTo>
                    <a:close/>
                    <a:moveTo>
                      <a:pt x="3120" y="0"/>
                    </a:moveTo>
                    <a:lnTo>
                      <a:pt x="1215" y="0"/>
                    </a:lnTo>
                    <a:lnTo>
                      <a:pt x="1" y="2144"/>
                    </a:lnTo>
                    <a:lnTo>
                      <a:pt x="1906" y="2144"/>
                    </a:lnTo>
                    <a:close/>
                    <a:moveTo>
                      <a:pt x="6883" y="0"/>
                    </a:moveTo>
                    <a:lnTo>
                      <a:pt x="4978" y="0"/>
                    </a:lnTo>
                    <a:lnTo>
                      <a:pt x="3763" y="2144"/>
                    </a:lnTo>
                    <a:lnTo>
                      <a:pt x="5669" y="2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46"/>
              <p:cNvSpPr/>
              <p:nvPr/>
            </p:nvSpPr>
            <p:spPr>
              <a:xfrm>
                <a:off x="780776" y="3530955"/>
                <a:ext cx="351376" cy="70999"/>
              </a:xfrm>
              <a:custGeom>
                <a:avLst/>
                <a:gdLst/>
                <a:ahLst/>
                <a:cxnLst/>
                <a:rect l="l" t="t" r="r" b="b"/>
                <a:pathLst>
                  <a:path w="10622" h="2144" extrusionOk="0">
                    <a:moveTo>
                      <a:pt x="10622" y="1"/>
                    </a:moveTo>
                    <a:lnTo>
                      <a:pt x="8717" y="1"/>
                    </a:lnTo>
                    <a:lnTo>
                      <a:pt x="7502" y="2144"/>
                    </a:lnTo>
                    <a:lnTo>
                      <a:pt x="9407" y="2144"/>
                    </a:lnTo>
                    <a:close/>
                    <a:moveTo>
                      <a:pt x="3120" y="1"/>
                    </a:moveTo>
                    <a:lnTo>
                      <a:pt x="1215" y="1"/>
                    </a:lnTo>
                    <a:lnTo>
                      <a:pt x="1" y="2144"/>
                    </a:lnTo>
                    <a:lnTo>
                      <a:pt x="1906" y="2144"/>
                    </a:lnTo>
                    <a:close/>
                    <a:moveTo>
                      <a:pt x="6883" y="1"/>
                    </a:moveTo>
                    <a:lnTo>
                      <a:pt x="4978" y="1"/>
                    </a:lnTo>
                    <a:lnTo>
                      <a:pt x="3763" y="2144"/>
                    </a:lnTo>
                    <a:lnTo>
                      <a:pt x="5669" y="2144"/>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46"/>
              <p:cNvSpPr/>
              <p:nvPr/>
            </p:nvSpPr>
            <p:spPr>
              <a:xfrm>
                <a:off x="764236" y="3429226"/>
                <a:ext cx="384489" cy="310751"/>
              </a:xfrm>
              <a:custGeom>
                <a:avLst/>
                <a:gdLst/>
                <a:ahLst/>
                <a:cxnLst/>
                <a:rect l="l" t="t" r="r" b="b"/>
                <a:pathLst>
                  <a:path w="11623" h="9384" extrusionOk="0">
                    <a:moveTo>
                      <a:pt x="1429" y="358"/>
                    </a:moveTo>
                    <a:lnTo>
                      <a:pt x="405" y="2120"/>
                    </a:lnTo>
                    <a:cubicBezTo>
                      <a:pt x="405" y="2096"/>
                      <a:pt x="400" y="2084"/>
                      <a:pt x="397" y="2084"/>
                    </a:cubicBezTo>
                    <a:cubicBezTo>
                      <a:pt x="394" y="2084"/>
                      <a:pt x="394" y="2096"/>
                      <a:pt x="405" y="2120"/>
                    </a:cubicBezTo>
                    <a:cubicBezTo>
                      <a:pt x="358" y="2049"/>
                      <a:pt x="358" y="2025"/>
                      <a:pt x="382" y="2001"/>
                    </a:cubicBezTo>
                    <a:lnTo>
                      <a:pt x="382" y="477"/>
                    </a:lnTo>
                    <a:cubicBezTo>
                      <a:pt x="382" y="453"/>
                      <a:pt x="382" y="405"/>
                      <a:pt x="405" y="382"/>
                    </a:cubicBezTo>
                    <a:cubicBezTo>
                      <a:pt x="453" y="382"/>
                      <a:pt x="477" y="358"/>
                      <a:pt x="501" y="358"/>
                    </a:cubicBezTo>
                    <a:close/>
                    <a:moveTo>
                      <a:pt x="3335" y="334"/>
                    </a:moveTo>
                    <a:lnTo>
                      <a:pt x="2287" y="2120"/>
                    </a:lnTo>
                    <a:lnTo>
                      <a:pt x="763" y="2120"/>
                    </a:lnTo>
                    <a:lnTo>
                      <a:pt x="1811" y="334"/>
                    </a:lnTo>
                    <a:close/>
                    <a:moveTo>
                      <a:pt x="5145" y="334"/>
                    </a:moveTo>
                    <a:lnTo>
                      <a:pt x="4097" y="2120"/>
                    </a:lnTo>
                    <a:lnTo>
                      <a:pt x="2668" y="2120"/>
                    </a:lnTo>
                    <a:lnTo>
                      <a:pt x="3716" y="334"/>
                    </a:lnTo>
                    <a:close/>
                    <a:moveTo>
                      <a:pt x="7074" y="334"/>
                    </a:moveTo>
                    <a:lnTo>
                      <a:pt x="6050" y="2120"/>
                    </a:lnTo>
                    <a:lnTo>
                      <a:pt x="4525" y="2120"/>
                    </a:lnTo>
                    <a:lnTo>
                      <a:pt x="5573" y="334"/>
                    </a:lnTo>
                    <a:close/>
                    <a:moveTo>
                      <a:pt x="8931" y="334"/>
                    </a:moveTo>
                    <a:lnTo>
                      <a:pt x="7883" y="2120"/>
                    </a:lnTo>
                    <a:lnTo>
                      <a:pt x="6431" y="2120"/>
                    </a:lnTo>
                    <a:lnTo>
                      <a:pt x="7478" y="334"/>
                    </a:lnTo>
                    <a:close/>
                    <a:moveTo>
                      <a:pt x="10836" y="334"/>
                    </a:moveTo>
                    <a:lnTo>
                      <a:pt x="9788" y="2120"/>
                    </a:lnTo>
                    <a:lnTo>
                      <a:pt x="8264" y="2120"/>
                    </a:lnTo>
                    <a:lnTo>
                      <a:pt x="9312" y="334"/>
                    </a:lnTo>
                    <a:close/>
                    <a:moveTo>
                      <a:pt x="11217" y="358"/>
                    </a:moveTo>
                    <a:cubicBezTo>
                      <a:pt x="11241" y="382"/>
                      <a:pt x="11289" y="405"/>
                      <a:pt x="11241" y="477"/>
                    </a:cubicBezTo>
                    <a:lnTo>
                      <a:pt x="11241" y="1977"/>
                    </a:lnTo>
                    <a:cubicBezTo>
                      <a:pt x="11241" y="2025"/>
                      <a:pt x="11241" y="2049"/>
                      <a:pt x="11217" y="2072"/>
                    </a:cubicBezTo>
                    <a:cubicBezTo>
                      <a:pt x="11193" y="2072"/>
                      <a:pt x="11146" y="2120"/>
                      <a:pt x="11122" y="2120"/>
                    </a:cubicBezTo>
                    <a:lnTo>
                      <a:pt x="10217" y="2120"/>
                    </a:lnTo>
                    <a:lnTo>
                      <a:pt x="11217" y="358"/>
                    </a:lnTo>
                    <a:close/>
                    <a:moveTo>
                      <a:pt x="2525" y="2477"/>
                    </a:moveTo>
                    <a:lnTo>
                      <a:pt x="2525" y="2882"/>
                    </a:lnTo>
                    <a:lnTo>
                      <a:pt x="1763" y="2882"/>
                    </a:lnTo>
                    <a:lnTo>
                      <a:pt x="1763" y="2477"/>
                    </a:lnTo>
                    <a:close/>
                    <a:moveTo>
                      <a:pt x="8717" y="2477"/>
                    </a:moveTo>
                    <a:lnTo>
                      <a:pt x="8717" y="2882"/>
                    </a:lnTo>
                    <a:lnTo>
                      <a:pt x="2858" y="2882"/>
                    </a:lnTo>
                    <a:lnTo>
                      <a:pt x="2858" y="2477"/>
                    </a:lnTo>
                    <a:close/>
                    <a:moveTo>
                      <a:pt x="9860" y="2477"/>
                    </a:moveTo>
                    <a:lnTo>
                      <a:pt x="9860" y="2882"/>
                    </a:lnTo>
                    <a:lnTo>
                      <a:pt x="9074" y="2882"/>
                    </a:lnTo>
                    <a:lnTo>
                      <a:pt x="9074" y="2477"/>
                    </a:lnTo>
                    <a:close/>
                    <a:moveTo>
                      <a:pt x="1429" y="3239"/>
                    </a:moveTo>
                    <a:lnTo>
                      <a:pt x="405" y="5002"/>
                    </a:lnTo>
                    <a:cubicBezTo>
                      <a:pt x="358" y="4978"/>
                      <a:pt x="358" y="4906"/>
                      <a:pt x="358" y="4882"/>
                    </a:cubicBezTo>
                    <a:lnTo>
                      <a:pt x="358" y="3358"/>
                    </a:lnTo>
                    <a:cubicBezTo>
                      <a:pt x="358" y="3335"/>
                      <a:pt x="358" y="3311"/>
                      <a:pt x="382" y="3263"/>
                    </a:cubicBezTo>
                    <a:cubicBezTo>
                      <a:pt x="405" y="3263"/>
                      <a:pt x="453" y="3239"/>
                      <a:pt x="477" y="3239"/>
                    </a:cubicBezTo>
                    <a:close/>
                    <a:moveTo>
                      <a:pt x="11217" y="3239"/>
                    </a:moveTo>
                    <a:cubicBezTo>
                      <a:pt x="11241" y="3311"/>
                      <a:pt x="11289" y="3335"/>
                      <a:pt x="11241" y="3358"/>
                    </a:cubicBezTo>
                    <a:lnTo>
                      <a:pt x="11241" y="4882"/>
                    </a:lnTo>
                    <a:cubicBezTo>
                      <a:pt x="11241" y="4906"/>
                      <a:pt x="11241" y="4930"/>
                      <a:pt x="11217" y="4954"/>
                    </a:cubicBezTo>
                    <a:cubicBezTo>
                      <a:pt x="11193" y="4954"/>
                      <a:pt x="11146" y="5002"/>
                      <a:pt x="11122" y="5002"/>
                    </a:cubicBezTo>
                    <a:lnTo>
                      <a:pt x="10217" y="5002"/>
                    </a:lnTo>
                    <a:lnTo>
                      <a:pt x="11217" y="3239"/>
                    </a:lnTo>
                    <a:close/>
                    <a:moveTo>
                      <a:pt x="3335" y="3239"/>
                    </a:moveTo>
                    <a:lnTo>
                      <a:pt x="2287" y="5025"/>
                    </a:lnTo>
                    <a:lnTo>
                      <a:pt x="763" y="5025"/>
                    </a:lnTo>
                    <a:lnTo>
                      <a:pt x="1811" y="3239"/>
                    </a:lnTo>
                    <a:close/>
                    <a:moveTo>
                      <a:pt x="5168" y="3239"/>
                    </a:moveTo>
                    <a:lnTo>
                      <a:pt x="4144" y="5025"/>
                    </a:lnTo>
                    <a:lnTo>
                      <a:pt x="2668" y="5025"/>
                    </a:lnTo>
                    <a:lnTo>
                      <a:pt x="3716" y="3239"/>
                    </a:lnTo>
                    <a:close/>
                    <a:moveTo>
                      <a:pt x="7074" y="3239"/>
                    </a:moveTo>
                    <a:lnTo>
                      <a:pt x="6050" y="5025"/>
                    </a:lnTo>
                    <a:lnTo>
                      <a:pt x="4525" y="5025"/>
                    </a:lnTo>
                    <a:lnTo>
                      <a:pt x="5573" y="3239"/>
                    </a:lnTo>
                    <a:close/>
                    <a:moveTo>
                      <a:pt x="8931" y="3239"/>
                    </a:moveTo>
                    <a:lnTo>
                      <a:pt x="7883" y="5025"/>
                    </a:lnTo>
                    <a:lnTo>
                      <a:pt x="6431" y="5025"/>
                    </a:lnTo>
                    <a:lnTo>
                      <a:pt x="7478" y="3239"/>
                    </a:lnTo>
                    <a:close/>
                    <a:moveTo>
                      <a:pt x="10836" y="3239"/>
                    </a:moveTo>
                    <a:lnTo>
                      <a:pt x="9788" y="5025"/>
                    </a:lnTo>
                    <a:lnTo>
                      <a:pt x="8264" y="5025"/>
                    </a:lnTo>
                    <a:lnTo>
                      <a:pt x="9312" y="3239"/>
                    </a:lnTo>
                    <a:close/>
                    <a:moveTo>
                      <a:pt x="8741" y="5359"/>
                    </a:moveTo>
                    <a:lnTo>
                      <a:pt x="8741" y="5716"/>
                    </a:lnTo>
                    <a:lnTo>
                      <a:pt x="5811" y="6764"/>
                    </a:lnTo>
                    <a:lnTo>
                      <a:pt x="2858" y="5716"/>
                    </a:lnTo>
                    <a:lnTo>
                      <a:pt x="2858" y="5359"/>
                    </a:lnTo>
                    <a:close/>
                    <a:moveTo>
                      <a:pt x="8717" y="6097"/>
                    </a:moveTo>
                    <a:lnTo>
                      <a:pt x="8717" y="7788"/>
                    </a:lnTo>
                    <a:lnTo>
                      <a:pt x="6288" y="6954"/>
                    </a:lnTo>
                    <a:lnTo>
                      <a:pt x="8717" y="6097"/>
                    </a:lnTo>
                    <a:close/>
                    <a:moveTo>
                      <a:pt x="2501" y="5383"/>
                    </a:moveTo>
                    <a:lnTo>
                      <a:pt x="2501" y="6811"/>
                    </a:lnTo>
                    <a:cubicBezTo>
                      <a:pt x="2501" y="6907"/>
                      <a:pt x="2596" y="7002"/>
                      <a:pt x="2668" y="7002"/>
                    </a:cubicBezTo>
                    <a:cubicBezTo>
                      <a:pt x="2763" y="7002"/>
                      <a:pt x="2858" y="6907"/>
                      <a:pt x="2858" y="6811"/>
                    </a:cubicBezTo>
                    <a:lnTo>
                      <a:pt x="2858" y="6097"/>
                    </a:lnTo>
                    <a:lnTo>
                      <a:pt x="5264" y="6954"/>
                    </a:lnTo>
                    <a:lnTo>
                      <a:pt x="2835" y="7788"/>
                    </a:lnTo>
                    <a:lnTo>
                      <a:pt x="2835" y="7597"/>
                    </a:lnTo>
                    <a:cubicBezTo>
                      <a:pt x="2835" y="7491"/>
                      <a:pt x="2758" y="7403"/>
                      <a:pt x="2657" y="7403"/>
                    </a:cubicBezTo>
                    <a:cubicBezTo>
                      <a:pt x="2645" y="7403"/>
                      <a:pt x="2633" y="7404"/>
                      <a:pt x="2620" y="7407"/>
                    </a:cubicBezTo>
                    <a:cubicBezTo>
                      <a:pt x="2549" y="7431"/>
                      <a:pt x="2501" y="7502"/>
                      <a:pt x="2501" y="7597"/>
                    </a:cubicBezTo>
                    <a:lnTo>
                      <a:pt x="2501" y="9002"/>
                    </a:lnTo>
                    <a:lnTo>
                      <a:pt x="1715" y="9002"/>
                    </a:lnTo>
                    <a:lnTo>
                      <a:pt x="1715" y="5383"/>
                    </a:lnTo>
                    <a:close/>
                    <a:moveTo>
                      <a:pt x="501" y="1"/>
                    </a:moveTo>
                    <a:cubicBezTo>
                      <a:pt x="358" y="1"/>
                      <a:pt x="239" y="48"/>
                      <a:pt x="144" y="167"/>
                    </a:cubicBezTo>
                    <a:cubicBezTo>
                      <a:pt x="48" y="262"/>
                      <a:pt x="1" y="382"/>
                      <a:pt x="1" y="501"/>
                    </a:cubicBezTo>
                    <a:lnTo>
                      <a:pt x="1" y="2025"/>
                    </a:lnTo>
                    <a:cubicBezTo>
                      <a:pt x="1" y="2144"/>
                      <a:pt x="48" y="2263"/>
                      <a:pt x="144" y="2334"/>
                    </a:cubicBezTo>
                    <a:cubicBezTo>
                      <a:pt x="239" y="2430"/>
                      <a:pt x="358" y="2501"/>
                      <a:pt x="477" y="2501"/>
                    </a:cubicBezTo>
                    <a:lnTo>
                      <a:pt x="1406" y="2501"/>
                    </a:lnTo>
                    <a:lnTo>
                      <a:pt x="1406" y="2906"/>
                    </a:lnTo>
                    <a:lnTo>
                      <a:pt x="477" y="2906"/>
                    </a:lnTo>
                    <a:cubicBezTo>
                      <a:pt x="358" y="2906"/>
                      <a:pt x="239" y="2977"/>
                      <a:pt x="144" y="3049"/>
                    </a:cubicBezTo>
                    <a:cubicBezTo>
                      <a:pt x="48" y="3144"/>
                      <a:pt x="1" y="3263"/>
                      <a:pt x="1" y="3382"/>
                    </a:cubicBezTo>
                    <a:lnTo>
                      <a:pt x="1" y="4906"/>
                    </a:lnTo>
                    <a:cubicBezTo>
                      <a:pt x="1" y="5025"/>
                      <a:pt x="48" y="5144"/>
                      <a:pt x="144" y="5240"/>
                    </a:cubicBezTo>
                    <a:cubicBezTo>
                      <a:pt x="239" y="5335"/>
                      <a:pt x="358" y="5383"/>
                      <a:pt x="477" y="5383"/>
                    </a:cubicBezTo>
                    <a:lnTo>
                      <a:pt x="1406" y="5383"/>
                    </a:lnTo>
                    <a:lnTo>
                      <a:pt x="1406" y="9193"/>
                    </a:lnTo>
                    <a:cubicBezTo>
                      <a:pt x="1406" y="9288"/>
                      <a:pt x="1477" y="9383"/>
                      <a:pt x="1572" y="9383"/>
                    </a:cubicBezTo>
                    <a:lnTo>
                      <a:pt x="2668" y="9383"/>
                    </a:lnTo>
                    <a:cubicBezTo>
                      <a:pt x="2763" y="9383"/>
                      <a:pt x="2858" y="9288"/>
                      <a:pt x="2858" y="9193"/>
                    </a:cubicBezTo>
                    <a:lnTo>
                      <a:pt x="2858" y="8193"/>
                    </a:lnTo>
                    <a:lnTo>
                      <a:pt x="5811" y="7145"/>
                    </a:lnTo>
                    <a:lnTo>
                      <a:pt x="8741" y="8193"/>
                    </a:lnTo>
                    <a:lnTo>
                      <a:pt x="8741" y="9193"/>
                    </a:lnTo>
                    <a:cubicBezTo>
                      <a:pt x="8741" y="9288"/>
                      <a:pt x="8836" y="9383"/>
                      <a:pt x="8931" y="9383"/>
                    </a:cubicBezTo>
                    <a:lnTo>
                      <a:pt x="10027" y="9383"/>
                    </a:lnTo>
                    <a:cubicBezTo>
                      <a:pt x="10122" y="9383"/>
                      <a:pt x="10217" y="9288"/>
                      <a:pt x="10217" y="9193"/>
                    </a:cubicBezTo>
                    <a:lnTo>
                      <a:pt x="10217" y="7597"/>
                    </a:lnTo>
                    <a:cubicBezTo>
                      <a:pt x="10217" y="7491"/>
                      <a:pt x="10141" y="7403"/>
                      <a:pt x="10039" y="7403"/>
                    </a:cubicBezTo>
                    <a:cubicBezTo>
                      <a:pt x="10027" y="7403"/>
                      <a:pt x="10015" y="7404"/>
                      <a:pt x="10003" y="7407"/>
                    </a:cubicBezTo>
                    <a:cubicBezTo>
                      <a:pt x="9931" y="7431"/>
                      <a:pt x="9884" y="7502"/>
                      <a:pt x="9884" y="7597"/>
                    </a:cubicBezTo>
                    <a:lnTo>
                      <a:pt x="9884" y="9026"/>
                    </a:lnTo>
                    <a:lnTo>
                      <a:pt x="9074" y="9026"/>
                    </a:lnTo>
                    <a:lnTo>
                      <a:pt x="9074" y="5383"/>
                    </a:lnTo>
                    <a:lnTo>
                      <a:pt x="9860" y="5383"/>
                    </a:lnTo>
                    <a:lnTo>
                      <a:pt x="9860" y="6788"/>
                    </a:lnTo>
                    <a:cubicBezTo>
                      <a:pt x="9860" y="6883"/>
                      <a:pt x="9931" y="6954"/>
                      <a:pt x="10027" y="6954"/>
                    </a:cubicBezTo>
                    <a:cubicBezTo>
                      <a:pt x="10122" y="6954"/>
                      <a:pt x="10217" y="6883"/>
                      <a:pt x="10217" y="6788"/>
                    </a:cubicBezTo>
                    <a:lnTo>
                      <a:pt x="10217" y="5359"/>
                    </a:lnTo>
                    <a:lnTo>
                      <a:pt x="11122" y="5359"/>
                    </a:lnTo>
                    <a:cubicBezTo>
                      <a:pt x="11241" y="5359"/>
                      <a:pt x="11360" y="5287"/>
                      <a:pt x="11455" y="5216"/>
                    </a:cubicBezTo>
                    <a:cubicBezTo>
                      <a:pt x="11551" y="5121"/>
                      <a:pt x="11598" y="5002"/>
                      <a:pt x="11598" y="4882"/>
                    </a:cubicBezTo>
                    <a:lnTo>
                      <a:pt x="11598" y="3358"/>
                    </a:lnTo>
                    <a:cubicBezTo>
                      <a:pt x="11598" y="3239"/>
                      <a:pt x="11551" y="3120"/>
                      <a:pt x="11455" y="3025"/>
                    </a:cubicBezTo>
                    <a:cubicBezTo>
                      <a:pt x="11360" y="2954"/>
                      <a:pt x="11241" y="2882"/>
                      <a:pt x="11122" y="2882"/>
                    </a:cubicBezTo>
                    <a:lnTo>
                      <a:pt x="10217" y="2882"/>
                    </a:lnTo>
                    <a:lnTo>
                      <a:pt x="10217" y="2477"/>
                    </a:lnTo>
                    <a:lnTo>
                      <a:pt x="11146" y="2477"/>
                    </a:lnTo>
                    <a:cubicBezTo>
                      <a:pt x="11289" y="2477"/>
                      <a:pt x="11384" y="2406"/>
                      <a:pt x="11479" y="2311"/>
                    </a:cubicBezTo>
                    <a:cubicBezTo>
                      <a:pt x="11574" y="2239"/>
                      <a:pt x="11622" y="2120"/>
                      <a:pt x="11622" y="2001"/>
                    </a:cubicBezTo>
                    <a:lnTo>
                      <a:pt x="11622" y="477"/>
                    </a:lnTo>
                    <a:cubicBezTo>
                      <a:pt x="11622" y="358"/>
                      <a:pt x="11574" y="239"/>
                      <a:pt x="11479" y="143"/>
                    </a:cubicBezTo>
                    <a:cubicBezTo>
                      <a:pt x="11408" y="48"/>
                      <a:pt x="11289" y="1"/>
                      <a:pt x="1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1" name="Google Shape;3811;p46"/>
            <p:cNvSpPr/>
            <p:nvPr/>
          </p:nvSpPr>
          <p:spPr>
            <a:xfrm>
              <a:off x="437725" y="4493125"/>
              <a:ext cx="753175" cy="659050"/>
            </a:xfrm>
            <a:custGeom>
              <a:avLst/>
              <a:gdLst/>
              <a:ahLst/>
              <a:cxnLst/>
              <a:rect l="l" t="t" r="r" b="b"/>
              <a:pathLst>
                <a:path w="30127" h="26362" extrusionOk="0">
                  <a:moveTo>
                    <a:pt x="0" y="26362"/>
                  </a:moveTo>
                  <a:lnTo>
                    <a:pt x="23086" y="0"/>
                  </a:lnTo>
                  <a:lnTo>
                    <a:pt x="30127" y="0"/>
                  </a:lnTo>
                  <a:lnTo>
                    <a:pt x="20466" y="26198"/>
                  </a:lnTo>
                  <a:close/>
                </a:path>
              </a:pathLst>
            </a:custGeom>
            <a:gradFill>
              <a:gsLst>
                <a:gs pos="0">
                  <a:srgbClr val="703030">
                    <a:alpha val="25882"/>
                  </a:srgbClr>
                </a:gs>
                <a:gs pos="100000">
                  <a:srgbClr val="703030">
                    <a:alpha val="0"/>
                  </a:srgbClr>
                </a:gs>
              </a:gsLst>
              <a:lin ang="5400700" scaled="0"/>
            </a:gradFill>
            <a:ln>
              <a:noFill/>
            </a:ln>
          </p:spPr>
        </p:sp>
        <p:sp>
          <p:nvSpPr>
            <p:cNvPr id="3812" name="Google Shape;3812;p46"/>
            <p:cNvSpPr/>
            <p:nvPr/>
          </p:nvSpPr>
          <p:spPr>
            <a:xfrm>
              <a:off x="1665725" y="4493125"/>
              <a:ext cx="483975" cy="659050"/>
            </a:xfrm>
            <a:custGeom>
              <a:avLst/>
              <a:gdLst/>
              <a:ahLst/>
              <a:cxnLst/>
              <a:rect l="l" t="t" r="r" b="b"/>
              <a:pathLst>
                <a:path w="19359" h="26362" extrusionOk="0">
                  <a:moveTo>
                    <a:pt x="0" y="26034"/>
                  </a:moveTo>
                  <a:lnTo>
                    <a:pt x="12318" y="0"/>
                  </a:lnTo>
                  <a:lnTo>
                    <a:pt x="19359" y="0"/>
                  </a:lnTo>
                  <a:lnTo>
                    <a:pt x="15882" y="26362"/>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16"/>
        <p:cNvGrpSpPr/>
        <p:nvPr/>
      </p:nvGrpSpPr>
      <p:grpSpPr>
        <a:xfrm>
          <a:off x="0" y="0"/>
          <a:ext cx="0" cy="0"/>
          <a:chOff x="0" y="0"/>
          <a:chExt cx="0" cy="0"/>
        </a:xfrm>
      </p:grpSpPr>
      <p:cxnSp>
        <p:nvCxnSpPr>
          <p:cNvPr id="3817" name="Google Shape;3817;p47"/>
          <p:cNvCxnSpPr/>
          <p:nvPr/>
        </p:nvCxnSpPr>
        <p:spPr>
          <a:xfrm>
            <a:off x="8431825" y="658375"/>
            <a:ext cx="0" cy="1326600"/>
          </a:xfrm>
          <a:prstGeom prst="straightConnector1">
            <a:avLst/>
          </a:prstGeom>
          <a:noFill/>
          <a:ln w="28575" cap="flat" cmpd="sng">
            <a:solidFill>
              <a:schemeClr val="accent5"/>
            </a:solidFill>
            <a:prstDash val="solid"/>
            <a:round/>
            <a:headEnd type="none" w="med" len="med"/>
            <a:tailEnd type="none" w="med" len="med"/>
          </a:ln>
        </p:spPr>
      </p:cxnSp>
      <p:sp>
        <p:nvSpPr>
          <p:cNvPr id="3818" name="Google Shape;3818;p47"/>
          <p:cNvSpPr txBox="1">
            <a:spLocks noGrp="1"/>
          </p:cNvSpPr>
          <p:nvPr>
            <p:ph type="title"/>
          </p:nvPr>
        </p:nvSpPr>
        <p:spPr>
          <a:xfrm>
            <a:off x="4414950" y="790225"/>
            <a:ext cx="3845700" cy="112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A PICTURE IS WORTH A THOUSAND WORDS</a:t>
            </a:r>
            <a:endParaRPr/>
          </a:p>
        </p:txBody>
      </p:sp>
      <p:sp>
        <p:nvSpPr>
          <p:cNvPr id="3819" name="Google Shape;3819;p47"/>
          <p:cNvSpPr/>
          <p:nvPr/>
        </p:nvSpPr>
        <p:spPr>
          <a:xfrm>
            <a:off x="6586375" y="412493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47"/>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1" name="Google Shape;3821;p47"/>
          <p:cNvGrpSpPr/>
          <p:nvPr/>
        </p:nvGrpSpPr>
        <p:grpSpPr>
          <a:xfrm>
            <a:off x="823275" y="768600"/>
            <a:ext cx="7605618" cy="2669815"/>
            <a:chOff x="823275" y="768600"/>
            <a:chExt cx="7605618" cy="2669815"/>
          </a:xfrm>
        </p:grpSpPr>
        <p:sp>
          <p:nvSpPr>
            <p:cNvPr id="3822" name="Google Shape;3822;p47"/>
            <p:cNvSpPr/>
            <p:nvPr/>
          </p:nvSpPr>
          <p:spPr>
            <a:xfrm>
              <a:off x="5436988" y="28113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47"/>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47"/>
            <p:cNvSpPr/>
            <p:nvPr/>
          </p:nvSpPr>
          <p:spPr>
            <a:xfrm>
              <a:off x="1149350" y="20860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47"/>
            <p:cNvSpPr/>
            <p:nvPr/>
          </p:nvSpPr>
          <p:spPr>
            <a:xfrm>
              <a:off x="3256186"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47"/>
            <p:cNvSpPr/>
            <p:nvPr/>
          </p:nvSpPr>
          <p:spPr>
            <a:xfrm>
              <a:off x="8154575" y="31641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30"/>
        <p:cNvGrpSpPr/>
        <p:nvPr/>
      </p:nvGrpSpPr>
      <p:grpSpPr>
        <a:xfrm>
          <a:off x="0" y="0"/>
          <a:ext cx="0" cy="0"/>
          <a:chOff x="0" y="0"/>
          <a:chExt cx="0" cy="0"/>
        </a:xfrm>
      </p:grpSpPr>
      <p:sp>
        <p:nvSpPr>
          <p:cNvPr id="3831" name="Google Shape;3831;p48"/>
          <p:cNvSpPr/>
          <p:nvPr/>
        </p:nvSpPr>
        <p:spPr>
          <a:xfrm>
            <a:off x="3163150" y="2525700"/>
            <a:ext cx="3335950" cy="2625425"/>
          </a:xfrm>
          <a:custGeom>
            <a:avLst/>
            <a:gdLst/>
            <a:ahLst/>
            <a:cxnLst/>
            <a:rect l="l" t="t" r="r" b="b"/>
            <a:pathLst>
              <a:path w="133438" h="105017" extrusionOk="0">
                <a:moveTo>
                  <a:pt x="95248" y="104344"/>
                </a:moveTo>
                <a:lnTo>
                  <a:pt x="44427" y="105017"/>
                </a:lnTo>
                <a:lnTo>
                  <a:pt x="0" y="104344"/>
                </a:lnTo>
                <a:lnTo>
                  <a:pt x="56558" y="0"/>
                </a:lnTo>
                <a:lnTo>
                  <a:pt x="133438" y="78454"/>
                </a:lnTo>
                <a:close/>
              </a:path>
            </a:pathLst>
          </a:custGeom>
          <a:gradFill>
            <a:gsLst>
              <a:gs pos="0">
                <a:srgbClr val="703030">
                  <a:alpha val="25882"/>
                </a:srgbClr>
              </a:gs>
              <a:gs pos="100000">
                <a:srgbClr val="703030">
                  <a:alpha val="0"/>
                </a:srgbClr>
              </a:gs>
            </a:gsLst>
            <a:lin ang="5400700" scaled="0"/>
          </a:gradFill>
          <a:ln>
            <a:noFill/>
          </a:ln>
        </p:spPr>
      </p:sp>
      <p:sp>
        <p:nvSpPr>
          <p:cNvPr id="3832" name="Google Shape;3832;p48"/>
          <p:cNvSpPr txBox="1">
            <a:spLocks noGrp="1"/>
          </p:cNvSpPr>
          <p:nvPr>
            <p:ph type="title"/>
          </p:nvPr>
        </p:nvSpPr>
        <p:spPr>
          <a:xfrm>
            <a:off x="998050" y="940825"/>
            <a:ext cx="2745000" cy="224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 PICTURE ALWAYS REINFORCES THE CONCEPT</a:t>
            </a:r>
            <a:endParaRPr/>
          </a:p>
        </p:txBody>
      </p:sp>
      <p:sp>
        <p:nvSpPr>
          <p:cNvPr id="3833" name="Google Shape;3833;p48"/>
          <p:cNvSpPr txBox="1">
            <a:spLocks noGrp="1"/>
          </p:cNvSpPr>
          <p:nvPr>
            <p:ph type="subTitle" idx="1"/>
          </p:nvPr>
        </p:nvSpPr>
        <p:spPr>
          <a:xfrm>
            <a:off x="998050" y="3315200"/>
            <a:ext cx="3012900" cy="96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Images reveal large amounts of data, so remember: use an image instead of a long text. Your audience will appreciate it</a:t>
            </a:r>
            <a:endParaRPr/>
          </a:p>
        </p:txBody>
      </p:sp>
      <p:pic>
        <p:nvPicPr>
          <p:cNvPr id="3834" name="Google Shape;3834;p48"/>
          <p:cNvPicPr preferRelativeResize="0"/>
          <p:nvPr/>
        </p:nvPicPr>
        <p:blipFill rotWithShape="1">
          <a:blip r:embed="rId3">
            <a:alphaModFix/>
          </a:blip>
          <a:srcRect l="26701" t="490" r="6645" b="-489"/>
          <a:stretch/>
        </p:blipFill>
        <p:spPr>
          <a:xfrm>
            <a:off x="4644309" y="693312"/>
            <a:ext cx="3709875" cy="3715325"/>
          </a:xfrm>
          <a:prstGeom prst="flowChartDecision">
            <a:avLst/>
          </a:prstGeom>
          <a:noFill/>
          <a:ln w="76200" cap="flat" cmpd="sng">
            <a:solidFill>
              <a:schemeClr val="dk1"/>
            </a:solidFill>
            <a:prstDash val="solid"/>
            <a:round/>
            <a:headEnd type="none" w="sm" len="sm"/>
            <a:tailEnd type="none" w="sm" len="sm"/>
          </a:ln>
        </p:spPr>
      </p:pic>
      <p:sp>
        <p:nvSpPr>
          <p:cNvPr id="3835" name="Google Shape;3835;p48"/>
          <p:cNvSpPr/>
          <p:nvPr/>
        </p:nvSpPr>
        <p:spPr>
          <a:xfrm>
            <a:off x="6467350" y="410508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6" name="Google Shape;3836;p48"/>
          <p:cNvGrpSpPr/>
          <p:nvPr/>
        </p:nvGrpSpPr>
        <p:grpSpPr>
          <a:xfrm>
            <a:off x="339338" y="693300"/>
            <a:ext cx="8226718" cy="3302915"/>
            <a:chOff x="339338" y="693300"/>
            <a:chExt cx="8226718" cy="3302915"/>
          </a:xfrm>
        </p:grpSpPr>
        <p:sp>
          <p:nvSpPr>
            <p:cNvPr id="3837" name="Google Shape;3837;p48"/>
            <p:cNvSpPr/>
            <p:nvPr/>
          </p:nvSpPr>
          <p:spPr>
            <a:xfrm>
              <a:off x="7591575" y="7686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48"/>
            <p:cNvSpPr/>
            <p:nvPr/>
          </p:nvSpPr>
          <p:spPr>
            <a:xfrm>
              <a:off x="339337" y="3721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48"/>
            <p:cNvSpPr/>
            <p:nvPr/>
          </p:nvSpPr>
          <p:spPr>
            <a:xfrm>
              <a:off x="7317263" y="1424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48"/>
            <p:cNvSpPr/>
            <p:nvPr/>
          </p:nvSpPr>
          <p:spPr>
            <a:xfrm>
              <a:off x="577938" y="6933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48"/>
            <p:cNvSpPr/>
            <p:nvPr/>
          </p:nvSpPr>
          <p:spPr>
            <a:xfrm>
              <a:off x="4886025" y="969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48"/>
            <p:cNvSpPr/>
            <p:nvPr/>
          </p:nvSpPr>
          <p:spPr>
            <a:xfrm>
              <a:off x="3399361" y="14247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48"/>
            <p:cNvSpPr/>
            <p:nvPr/>
          </p:nvSpPr>
          <p:spPr>
            <a:xfrm>
              <a:off x="8291738" y="3721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4" name="Google Shape;3844;p48"/>
          <p:cNvGrpSpPr/>
          <p:nvPr/>
        </p:nvGrpSpPr>
        <p:grpSpPr>
          <a:xfrm>
            <a:off x="7591581" y="2406699"/>
            <a:ext cx="765743" cy="908491"/>
            <a:chOff x="4073683" y="2779070"/>
            <a:chExt cx="314383" cy="373005"/>
          </a:xfrm>
        </p:grpSpPr>
        <p:sp>
          <p:nvSpPr>
            <p:cNvPr id="3845" name="Google Shape;3845;p48"/>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48"/>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48"/>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48"/>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52"/>
        <p:cNvGrpSpPr/>
        <p:nvPr/>
      </p:nvGrpSpPr>
      <p:grpSpPr>
        <a:xfrm>
          <a:off x="0" y="0"/>
          <a:ext cx="0" cy="0"/>
          <a:chOff x="0" y="0"/>
          <a:chExt cx="0" cy="0"/>
        </a:xfrm>
      </p:grpSpPr>
      <p:sp>
        <p:nvSpPr>
          <p:cNvPr id="3853" name="Google Shape;3853;p49"/>
          <p:cNvSpPr txBox="1">
            <a:spLocks noGrp="1"/>
          </p:cNvSpPr>
          <p:nvPr>
            <p:ph type="title"/>
          </p:nvPr>
        </p:nvSpPr>
        <p:spPr>
          <a:xfrm>
            <a:off x="3417600" y="1787075"/>
            <a:ext cx="4623600" cy="151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150,000</a:t>
            </a:r>
            <a:endParaRPr/>
          </a:p>
        </p:txBody>
      </p:sp>
      <p:sp>
        <p:nvSpPr>
          <p:cNvPr id="3854" name="Google Shape;3854;p49"/>
          <p:cNvSpPr txBox="1">
            <a:spLocks noGrp="1"/>
          </p:cNvSpPr>
          <p:nvPr>
            <p:ph type="subTitle" idx="1"/>
          </p:nvPr>
        </p:nvSpPr>
        <p:spPr>
          <a:xfrm>
            <a:off x="3417600" y="3298225"/>
            <a:ext cx="4623600" cy="40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Big numbers catch your audience’s attention</a:t>
            </a:r>
            <a:endParaRPr/>
          </a:p>
        </p:txBody>
      </p:sp>
      <p:grpSp>
        <p:nvGrpSpPr>
          <p:cNvPr id="3855" name="Google Shape;3855;p49"/>
          <p:cNvGrpSpPr/>
          <p:nvPr/>
        </p:nvGrpSpPr>
        <p:grpSpPr>
          <a:xfrm>
            <a:off x="406949" y="1102891"/>
            <a:ext cx="2677847" cy="3393830"/>
            <a:chOff x="5319725" y="1048606"/>
            <a:chExt cx="2355601" cy="2985424"/>
          </a:xfrm>
        </p:grpSpPr>
        <p:grpSp>
          <p:nvGrpSpPr>
            <p:cNvPr id="3856" name="Google Shape;3856;p49"/>
            <p:cNvGrpSpPr/>
            <p:nvPr/>
          </p:nvGrpSpPr>
          <p:grpSpPr>
            <a:xfrm>
              <a:off x="6242627" y="1048606"/>
              <a:ext cx="1432699" cy="2178593"/>
              <a:chOff x="7397450" y="1458488"/>
              <a:chExt cx="1305777" cy="1985774"/>
            </a:xfrm>
          </p:grpSpPr>
          <p:sp>
            <p:nvSpPr>
              <p:cNvPr id="3857" name="Google Shape;3857;p49"/>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49"/>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49"/>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49"/>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49"/>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2" name="Google Shape;3862;p49"/>
              <p:cNvGrpSpPr/>
              <p:nvPr/>
            </p:nvGrpSpPr>
            <p:grpSpPr>
              <a:xfrm>
                <a:off x="7397450" y="2837534"/>
                <a:ext cx="1305777" cy="606727"/>
                <a:chOff x="7309725" y="3207034"/>
                <a:chExt cx="1305777" cy="606727"/>
              </a:xfrm>
            </p:grpSpPr>
            <p:sp>
              <p:nvSpPr>
                <p:cNvPr id="3863" name="Google Shape;3863;p49"/>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49"/>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49"/>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49"/>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49"/>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49"/>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49"/>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49"/>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49"/>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2" name="Google Shape;3872;p49"/>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73" name="Google Shape;3873;p49"/>
              <p:cNvGrpSpPr/>
              <p:nvPr/>
            </p:nvGrpSpPr>
            <p:grpSpPr>
              <a:xfrm>
                <a:off x="7397450" y="2838082"/>
                <a:ext cx="1303258" cy="605194"/>
                <a:chOff x="7309725" y="3207582"/>
                <a:chExt cx="1303258" cy="605194"/>
              </a:xfrm>
            </p:grpSpPr>
            <p:sp>
              <p:nvSpPr>
                <p:cNvPr id="3874" name="Google Shape;3874;p49"/>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49"/>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49"/>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49"/>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49"/>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49"/>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49"/>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49"/>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49"/>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49"/>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49"/>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885" name="Google Shape;3885;p49"/>
            <p:cNvSpPr/>
            <p:nvPr/>
          </p:nvSpPr>
          <p:spPr>
            <a:xfrm>
              <a:off x="5319725" y="2565275"/>
              <a:ext cx="2307038" cy="1468755"/>
            </a:xfrm>
            <a:custGeom>
              <a:avLst/>
              <a:gdLst/>
              <a:ahLst/>
              <a:cxnLst/>
              <a:rect l="l" t="t" r="r" b="b"/>
              <a:pathLst>
                <a:path w="36380" h="23161" extrusionOk="0">
                  <a:moveTo>
                    <a:pt x="15144" y="436"/>
                  </a:moveTo>
                  <a:lnTo>
                    <a:pt x="25665" y="3199"/>
                  </a:lnTo>
                  <a:lnTo>
                    <a:pt x="35216" y="0"/>
                  </a:lnTo>
                  <a:lnTo>
                    <a:pt x="36380" y="2375"/>
                  </a:lnTo>
                  <a:lnTo>
                    <a:pt x="30174" y="4896"/>
                  </a:lnTo>
                  <a:lnTo>
                    <a:pt x="36089" y="7321"/>
                  </a:lnTo>
                  <a:lnTo>
                    <a:pt x="36186" y="9017"/>
                  </a:lnTo>
                  <a:lnTo>
                    <a:pt x="35895" y="9793"/>
                  </a:lnTo>
                  <a:lnTo>
                    <a:pt x="31436" y="23161"/>
                  </a:lnTo>
                  <a:lnTo>
                    <a:pt x="0" y="22954"/>
                  </a:lnTo>
                  <a:lnTo>
                    <a:pt x="11993" y="5672"/>
                  </a:lnTo>
                  <a:close/>
                </a:path>
              </a:pathLst>
            </a:custGeom>
            <a:gradFill>
              <a:gsLst>
                <a:gs pos="0">
                  <a:srgbClr val="703030">
                    <a:alpha val="25882"/>
                  </a:srgbClr>
                </a:gs>
                <a:gs pos="100000">
                  <a:srgbClr val="703030">
                    <a:alpha val="0"/>
                  </a:srgbClr>
                </a:gs>
              </a:gsLst>
              <a:lin ang="5400700" scaled="0"/>
            </a:gradFill>
            <a:ln>
              <a:noFill/>
            </a:ln>
          </p:spPr>
        </p:sp>
      </p:grpSp>
      <p:grpSp>
        <p:nvGrpSpPr>
          <p:cNvPr id="3886" name="Google Shape;3886;p49"/>
          <p:cNvGrpSpPr/>
          <p:nvPr/>
        </p:nvGrpSpPr>
        <p:grpSpPr>
          <a:xfrm>
            <a:off x="5130550" y="2109782"/>
            <a:ext cx="2234323" cy="1992618"/>
            <a:chOff x="5130550" y="2109782"/>
            <a:chExt cx="2234323" cy="1992618"/>
          </a:xfrm>
        </p:grpSpPr>
        <p:grpSp>
          <p:nvGrpSpPr>
            <p:cNvPr id="3887" name="Google Shape;3887;p49"/>
            <p:cNvGrpSpPr/>
            <p:nvPr/>
          </p:nvGrpSpPr>
          <p:grpSpPr>
            <a:xfrm>
              <a:off x="5130550" y="2721350"/>
              <a:ext cx="2207774" cy="1381050"/>
              <a:chOff x="2996950" y="2721350"/>
              <a:chExt cx="2207774" cy="1381050"/>
            </a:xfrm>
          </p:grpSpPr>
          <p:sp>
            <p:nvSpPr>
              <p:cNvPr id="3888" name="Google Shape;3888;p49"/>
              <p:cNvSpPr/>
              <p:nvPr/>
            </p:nvSpPr>
            <p:spPr>
              <a:xfrm>
                <a:off x="2996950" y="2721350"/>
                <a:ext cx="958250" cy="1381050"/>
              </a:xfrm>
              <a:custGeom>
                <a:avLst/>
                <a:gdLst/>
                <a:ahLst/>
                <a:cxnLst/>
                <a:rect l="l" t="t" r="r" b="b"/>
                <a:pathLst>
                  <a:path w="38330" h="55242" extrusionOk="0">
                    <a:moveTo>
                      <a:pt x="20292" y="0"/>
                    </a:moveTo>
                    <a:lnTo>
                      <a:pt x="0" y="54490"/>
                    </a:lnTo>
                    <a:lnTo>
                      <a:pt x="26305" y="55242"/>
                    </a:lnTo>
                    <a:lnTo>
                      <a:pt x="33445" y="54866"/>
                    </a:lnTo>
                    <a:lnTo>
                      <a:pt x="38330" y="376"/>
                    </a:lnTo>
                    <a:close/>
                  </a:path>
                </a:pathLst>
              </a:custGeom>
              <a:gradFill>
                <a:gsLst>
                  <a:gs pos="0">
                    <a:srgbClr val="703030">
                      <a:alpha val="25882"/>
                    </a:srgbClr>
                  </a:gs>
                  <a:gs pos="100000">
                    <a:srgbClr val="703030">
                      <a:alpha val="0"/>
                    </a:srgbClr>
                  </a:gs>
                </a:gsLst>
                <a:lin ang="5400700" scaled="0"/>
              </a:gradFill>
              <a:ln>
                <a:noFill/>
              </a:ln>
            </p:spPr>
          </p:sp>
          <p:sp>
            <p:nvSpPr>
              <p:cNvPr id="3889" name="Google Shape;3889;p49"/>
              <p:cNvSpPr/>
              <p:nvPr/>
            </p:nvSpPr>
            <p:spPr>
              <a:xfrm>
                <a:off x="3621712" y="2721350"/>
                <a:ext cx="958250" cy="1381050"/>
              </a:xfrm>
              <a:custGeom>
                <a:avLst/>
                <a:gdLst/>
                <a:ahLst/>
                <a:cxnLst/>
                <a:rect l="l" t="t" r="r" b="b"/>
                <a:pathLst>
                  <a:path w="38330" h="55242" extrusionOk="0">
                    <a:moveTo>
                      <a:pt x="20292" y="0"/>
                    </a:moveTo>
                    <a:lnTo>
                      <a:pt x="0" y="54490"/>
                    </a:lnTo>
                    <a:lnTo>
                      <a:pt x="26305" y="55242"/>
                    </a:lnTo>
                    <a:lnTo>
                      <a:pt x="33445" y="54866"/>
                    </a:lnTo>
                    <a:lnTo>
                      <a:pt x="38330" y="376"/>
                    </a:lnTo>
                    <a:close/>
                  </a:path>
                </a:pathLst>
              </a:custGeom>
              <a:gradFill>
                <a:gsLst>
                  <a:gs pos="0">
                    <a:srgbClr val="703030">
                      <a:alpha val="25882"/>
                    </a:srgbClr>
                  </a:gs>
                  <a:gs pos="100000">
                    <a:srgbClr val="703030">
                      <a:alpha val="0"/>
                    </a:srgbClr>
                  </a:gs>
                </a:gsLst>
                <a:lin ang="5400700" scaled="0"/>
              </a:gradFill>
              <a:ln>
                <a:noFill/>
              </a:ln>
            </p:spPr>
          </p:sp>
          <p:sp>
            <p:nvSpPr>
              <p:cNvPr id="3890" name="Google Shape;3890;p49"/>
              <p:cNvSpPr/>
              <p:nvPr/>
            </p:nvSpPr>
            <p:spPr>
              <a:xfrm>
                <a:off x="4246474" y="2721350"/>
                <a:ext cx="958250" cy="1381050"/>
              </a:xfrm>
              <a:custGeom>
                <a:avLst/>
                <a:gdLst/>
                <a:ahLst/>
                <a:cxnLst/>
                <a:rect l="l" t="t" r="r" b="b"/>
                <a:pathLst>
                  <a:path w="38330" h="55242" extrusionOk="0">
                    <a:moveTo>
                      <a:pt x="20292" y="0"/>
                    </a:moveTo>
                    <a:lnTo>
                      <a:pt x="0" y="54490"/>
                    </a:lnTo>
                    <a:lnTo>
                      <a:pt x="26305" y="55242"/>
                    </a:lnTo>
                    <a:lnTo>
                      <a:pt x="33445" y="54866"/>
                    </a:lnTo>
                    <a:lnTo>
                      <a:pt x="38330" y="376"/>
                    </a:lnTo>
                    <a:close/>
                  </a:path>
                </a:pathLst>
              </a:custGeom>
              <a:gradFill>
                <a:gsLst>
                  <a:gs pos="0">
                    <a:srgbClr val="703030">
                      <a:alpha val="25882"/>
                    </a:srgbClr>
                  </a:gs>
                  <a:gs pos="100000">
                    <a:srgbClr val="703030">
                      <a:alpha val="0"/>
                    </a:srgbClr>
                  </a:gs>
                </a:gsLst>
                <a:lin ang="5400700" scaled="0"/>
              </a:gradFill>
              <a:ln>
                <a:noFill/>
              </a:ln>
            </p:spPr>
          </p:sp>
        </p:grpSp>
        <p:grpSp>
          <p:nvGrpSpPr>
            <p:cNvPr id="3891" name="Google Shape;3891;p49"/>
            <p:cNvGrpSpPr/>
            <p:nvPr/>
          </p:nvGrpSpPr>
          <p:grpSpPr>
            <a:xfrm>
              <a:off x="6874607" y="2109782"/>
              <a:ext cx="490265" cy="784607"/>
              <a:chOff x="10773042" y="1192031"/>
              <a:chExt cx="998911" cy="1598629"/>
            </a:xfrm>
          </p:grpSpPr>
          <p:sp>
            <p:nvSpPr>
              <p:cNvPr id="3892" name="Google Shape;3892;p49"/>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49"/>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49"/>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49"/>
            <p:cNvGrpSpPr/>
            <p:nvPr/>
          </p:nvGrpSpPr>
          <p:grpSpPr>
            <a:xfrm>
              <a:off x="6262893" y="2109782"/>
              <a:ext cx="490265" cy="784607"/>
              <a:chOff x="10773042" y="1192031"/>
              <a:chExt cx="998911" cy="1598629"/>
            </a:xfrm>
          </p:grpSpPr>
          <p:sp>
            <p:nvSpPr>
              <p:cNvPr id="3896" name="Google Shape;3896;p49"/>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49"/>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49"/>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9" name="Google Shape;3899;p49"/>
            <p:cNvGrpSpPr/>
            <p:nvPr/>
          </p:nvGrpSpPr>
          <p:grpSpPr>
            <a:xfrm>
              <a:off x="5613600" y="2109782"/>
              <a:ext cx="490265" cy="784607"/>
              <a:chOff x="10773042" y="1192031"/>
              <a:chExt cx="998911" cy="1598629"/>
            </a:xfrm>
          </p:grpSpPr>
          <p:sp>
            <p:nvSpPr>
              <p:cNvPr id="3900" name="Google Shape;3900;p49"/>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49"/>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49"/>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03" name="Google Shape;3903;p49"/>
          <p:cNvGrpSpPr/>
          <p:nvPr/>
        </p:nvGrpSpPr>
        <p:grpSpPr>
          <a:xfrm>
            <a:off x="577938" y="768600"/>
            <a:ext cx="7850955" cy="3610813"/>
            <a:chOff x="577938" y="768600"/>
            <a:chExt cx="7850955" cy="3610813"/>
          </a:xfrm>
        </p:grpSpPr>
        <p:sp>
          <p:nvSpPr>
            <p:cNvPr id="3904" name="Google Shape;3904;p49"/>
            <p:cNvSpPr/>
            <p:nvPr/>
          </p:nvSpPr>
          <p:spPr>
            <a:xfrm>
              <a:off x="8068800"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49"/>
            <p:cNvSpPr/>
            <p:nvPr/>
          </p:nvSpPr>
          <p:spPr>
            <a:xfrm>
              <a:off x="6467350" y="410508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49"/>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49"/>
            <p:cNvSpPr/>
            <p:nvPr/>
          </p:nvSpPr>
          <p:spPr>
            <a:xfrm>
              <a:off x="6303313" y="1243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49"/>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49"/>
            <p:cNvSpPr/>
            <p:nvPr/>
          </p:nvSpPr>
          <p:spPr>
            <a:xfrm>
              <a:off x="2015700" y="3904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49"/>
            <p:cNvSpPr/>
            <p:nvPr/>
          </p:nvSpPr>
          <p:spPr>
            <a:xfrm>
              <a:off x="3256186"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49"/>
            <p:cNvSpPr/>
            <p:nvPr/>
          </p:nvSpPr>
          <p:spPr>
            <a:xfrm>
              <a:off x="8154575" y="31641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2767"/>
        <p:cNvGrpSpPr/>
        <p:nvPr/>
      </p:nvGrpSpPr>
      <p:grpSpPr>
        <a:xfrm>
          <a:off x="0" y="0"/>
          <a:ext cx="0" cy="0"/>
          <a:chOff x="0" y="0"/>
          <a:chExt cx="0" cy="0"/>
        </a:xfrm>
      </p:grpSpPr>
      <p:sp>
        <p:nvSpPr>
          <p:cNvPr id="2799" name="Google Shape;2799;p3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Overview of Presentation</a:t>
            </a:r>
            <a:endParaRPr dirty="0"/>
          </a:p>
        </p:txBody>
      </p:sp>
      <p:sp>
        <p:nvSpPr>
          <p:cNvPr id="2800" name="Google Shape;2800;p34"/>
          <p:cNvSpPr txBox="1">
            <a:spLocks noGrp="1"/>
          </p:cNvSpPr>
          <p:nvPr>
            <p:ph type="body" idx="1"/>
          </p:nvPr>
        </p:nvSpPr>
        <p:spPr>
          <a:xfrm>
            <a:off x="1466482" y="1277800"/>
            <a:ext cx="6877708" cy="3387300"/>
          </a:xfrm>
          <a:prstGeom prst="rect">
            <a:avLst/>
          </a:prstGeom>
        </p:spPr>
        <p:txBody>
          <a:bodyPr spcFirstLastPara="1" wrap="square" lIns="91425" tIns="91425" rIns="91425" bIns="91425" anchor="t" anchorCtr="0">
            <a:noAutofit/>
          </a:bodyPr>
          <a:lstStyle/>
          <a:p>
            <a:pPr marL="457200" lvl="0" indent="-304800" algn="just" rtl="0">
              <a:lnSpc>
                <a:spcPct val="100000"/>
              </a:lnSpc>
              <a:spcBef>
                <a:spcPts val="0"/>
              </a:spcBef>
              <a:spcAft>
                <a:spcPts val="0"/>
              </a:spcAft>
              <a:buSzPts val="1200"/>
              <a:buAutoNum type="arabicPeriod"/>
            </a:pPr>
            <a:r>
              <a:rPr lang="en-US" sz="3200" dirty="0"/>
              <a:t>Background of Issue</a:t>
            </a:r>
            <a:endParaRPr sz="3200" dirty="0"/>
          </a:p>
          <a:p>
            <a:pPr marL="457200" lvl="0" indent="-304800" algn="just" rtl="0">
              <a:lnSpc>
                <a:spcPct val="100000"/>
              </a:lnSpc>
              <a:spcBef>
                <a:spcPts val="0"/>
              </a:spcBef>
              <a:spcAft>
                <a:spcPts val="0"/>
              </a:spcAft>
              <a:buSzPts val="1200"/>
              <a:buAutoNum type="arabicPeriod"/>
            </a:pPr>
            <a:r>
              <a:rPr lang="en-US" sz="3200" dirty="0"/>
              <a:t>Major events</a:t>
            </a:r>
            <a:endParaRPr sz="3200" dirty="0"/>
          </a:p>
          <a:p>
            <a:pPr marL="457200" lvl="0" indent="-304800" algn="just" rtl="0">
              <a:lnSpc>
                <a:spcPct val="100000"/>
              </a:lnSpc>
              <a:spcBef>
                <a:spcPts val="0"/>
              </a:spcBef>
              <a:spcAft>
                <a:spcPts val="0"/>
              </a:spcAft>
              <a:buSzPts val="1200"/>
              <a:buAutoNum type="arabicPeriod"/>
            </a:pPr>
            <a:r>
              <a:rPr lang="en-US" sz="3200" dirty="0"/>
              <a:t>Exploratory Analysis</a:t>
            </a:r>
            <a:endParaRPr sz="3200" dirty="0"/>
          </a:p>
          <a:p>
            <a:pPr marL="457200" lvl="0" indent="-304800" algn="just" rtl="0">
              <a:lnSpc>
                <a:spcPct val="100000"/>
              </a:lnSpc>
              <a:spcBef>
                <a:spcPts val="0"/>
              </a:spcBef>
              <a:spcAft>
                <a:spcPts val="0"/>
              </a:spcAft>
              <a:buSzPts val="1200"/>
              <a:buAutoNum type="arabicPeriod"/>
            </a:pPr>
            <a:r>
              <a:rPr lang="en-US" sz="3200" dirty="0"/>
              <a:t>Model Building and Performance</a:t>
            </a:r>
            <a:endParaRPr sz="3200" dirty="0"/>
          </a:p>
          <a:p>
            <a:pPr marL="457200" lvl="0" indent="-304800" algn="just" rtl="0">
              <a:lnSpc>
                <a:spcPct val="100000"/>
              </a:lnSpc>
              <a:spcBef>
                <a:spcPts val="0"/>
              </a:spcBef>
              <a:spcAft>
                <a:spcPts val="0"/>
              </a:spcAft>
              <a:buSzPts val="1200"/>
              <a:buAutoNum type="arabicPeriod"/>
            </a:pPr>
            <a:r>
              <a:rPr lang="en-US" sz="3200" dirty="0">
                <a:uFill>
                  <a:noFill/>
                </a:uFill>
              </a:rPr>
              <a:t>Takeaways</a:t>
            </a:r>
            <a:endParaRPr sz="3200" dirty="0"/>
          </a:p>
          <a:p>
            <a:pPr marL="0" lvl="0" indent="0" algn="l" rtl="0">
              <a:spcBef>
                <a:spcPts val="0"/>
              </a:spcBef>
              <a:spcAft>
                <a:spcPts val="0"/>
              </a:spcAft>
              <a:buNone/>
            </a:pPr>
            <a:endParaRPr dirty="0"/>
          </a:p>
        </p:txBody>
      </p:sp>
      <p:grpSp>
        <p:nvGrpSpPr>
          <p:cNvPr id="2801" name="Google Shape;2801;p34"/>
          <p:cNvGrpSpPr/>
          <p:nvPr/>
        </p:nvGrpSpPr>
        <p:grpSpPr>
          <a:xfrm>
            <a:off x="3425" y="3173200"/>
            <a:ext cx="1176190" cy="1971750"/>
            <a:chOff x="3425" y="3173200"/>
            <a:chExt cx="1176190" cy="1971750"/>
          </a:xfrm>
        </p:grpSpPr>
        <p:sp>
          <p:nvSpPr>
            <p:cNvPr id="2802" name="Google Shape;2802;p34"/>
            <p:cNvSpPr/>
            <p:nvPr/>
          </p:nvSpPr>
          <p:spPr>
            <a:xfrm>
              <a:off x="3425" y="3963975"/>
              <a:ext cx="972750" cy="1180975"/>
            </a:xfrm>
            <a:custGeom>
              <a:avLst/>
              <a:gdLst/>
              <a:ahLst/>
              <a:cxnLst/>
              <a:rect l="l" t="t" r="r" b="b"/>
              <a:pathLst>
                <a:path w="38910" h="47239" extrusionOk="0">
                  <a:moveTo>
                    <a:pt x="0" y="18431"/>
                  </a:moveTo>
                  <a:lnTo>
                    <a:pt x="13311" y="0"/>
                  </a:lnTo>
                  <a:lnTo>
                    <a:pt x="38910" y="0"/>
                  </a:lnTo>
                  <a:lnTo>
                    <a:pt x="12872" y="47239"/>
                  </a:lnTo>
                  <a:lnTo>
                    <a:pt x="146" y="47102"/>
                  </a:lnTo>
                  <a:close/>
                </a:path>
              </a:pathLst>
            </a:custGeom>
            <a:gradFill>
              <a:gsLst>
                <a:gs pos="0">
                  <a:srgbClr val="703030">
                    <a:alpha val="25882"/>
                  </a:srgbClr>
                </a:gs>
                <a:gs pos="100000">
                  <a:srgbClr val="703030">
                    <a:alpha val="0"/>
                  </a:srgbClr>
                </a:gs>
              </a:gsLst>
              <a:lin ang="5400700" scaled="0"/>
            </a:gradFill>
            <a:ln>
              <a:noFill/>
            </a:ln>
          </p:spPr>
        </p:sp>
        <p:grpSp>
          <p:nvGrpSpPr>
            <p:cNvPr id="2803" name="Google Shape;2803;p34"/>
            <p:cNvGrpSpPr/>
            <p:nvPr/>
          </p:nvGrpSpPr>
          <p:grpSpPr>
            <a:xfrm>
              <a:off x="127688" y="3173200"/>
              <a:ext cx="1051928" cy="857501"/>
              <a:chOff x="599350" y="2977675"/>
              <a:chExt cx="1051928" cy="857501"/>
            </a:xfrm>
          </p:grpSpPr>
          <p:sp>
            <p:nvSpPr>
              <p:cNvPr id="2804" name="Google Shape;2804;p34"/>
              <p:cNvSpPr/>
              <p:nvPr/>
            </p:nvSpPr>
            <p:spPr>
              <a:xfrm>
                <a:off x="1525790" y="3155679"/>
                <a:ext cx="115773" cy="173660"/>
              </a:xfrm>
              <a:custGeom>
                <a:avLst/>
                <a:gdLst/>
                <a:ahLst/>
                <a:cxnLst/>
                <a:rect l="l" t="t" r="r" b="b"/>
                <a:pathLst>
                  <a:path w="1812" h="2718" extrusionOk="0">
                    <a:moveTo>
                      <a:pt x="1800" y="0"/>
                    </a:moveTo>
                    <a:cubicBezTo>
                      <a:pt x="1800" y="1"/>
                      <a:pt x="1" y="558"/>
                      <a:pt x="12" y="2717"/>
                    </a:cubicBezTo>
                    <a:lnTo>
                      <a:pt x="12" y="2717"/>
                    </a:lnTo>
                    <a:cubicBezTo>
                      <a:pt x="23" y="2696"/>
                      <a:pt x="1811" y="1962"/>
                      <a:pt x="1800" y="0"/>
                    </a:cubicBezTo>
                    <a:close/>
                    <a:moveTo>
                      <a:pt x="12" y="2717"/>
                    </a:moveTo>
                    <a:lnTo>
                      <a:pt x="12" y="2717"/>
                    </a:lnTo>
                    <a:cubicBezTo>
                      <a:pt x="12" y="2717"/>
                      <a:pt x="12" y="2717"/>
                      <a:pt x="12" y="2717"/>
                    </a:cubicBezTo>
                    <a:cubicBezTo>
                      <a:pt x="12" y="2717"/>
                      <a:pt x="12" y="2717"/>
                      <a:pt x="12" y="2717"/>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5" name="Google Shape;2805;p34"/>
              <p:cNvGrpSpPr/>
              <p:nvPr/>
            </p:nvGrpSpPr>
            <p:grpSpPr>
              <a:xfrm>
                <a:off x="599350" y="2977675"/>
                <a:ext cx="1051928" cy="857501"/>
                <a:chOff x="599350" y="2977675"/>
                <a:chExt cx="1051928" cy="857501"/>
              </a:xfrm>
            </p:grpSpPr>
            <p:grpSp>
              <p:nvGrpSpPr>
                <p:cNvPr id="2806" name="Google Shape;2806;p34"/>
                <p:cNvGrpSpPr/>
                <p:nvPr/>
              </p:nvGrpSpPr>
              <p:grpSpPr>
                <a:xfrm>
                  <a:off x="599350" y="2977675"/>
                  <a:ext cx="1051928" cy="857501"/>
                  <a:chOff x="599350" y="2977675"/>
                  <a:chExt cx="1051928" cy="857501"/>
                </a:xfrm>
              </p:grpSpPr>
              <p:sp>
                <p:nvSpPr>
                  <p:cNvPr id="2807" name="Google Shape;2807;p34"/>
                  <p:cNvSpPr/>
                  <p:nvPr/>
                </p:nvSpPr>
                <p:spPr>
                  <a:xfrm>
                    <a:off x="825593" y="3004382"/>
                    <a:ext cx="598609" cy="802618"/>
                  </a:xfrm>
                  <a:custGeom>
                    <a:avLst/>
                    <a:gdLst/>
                    <a:ahLst/>
                    <a:cxnLst/>
                    <a:rect l="l" t="t" r="r" b="b"/>
                    <a:pathLst>
                      <a:path w="9369" h="12562" extrusionOk="0">
                        <a:moveTo>
                          <a:pt x="4690" y="0"/>
                        </a:moveTo>
                        <a:cubicBezTo>
                          <a:pt x="2102" y="0"/>
                          <a:pt x="0" y="441"/>
                          <a:pt x="0" y="975"/>
                        </a:cubicBezTo>
                        <a:lnTo>
                          <a:pt x="0" y="11586"/>
                        </a:lnTo>
                        <a:cubicBezTo>
                          <a:pt x="0" y="12120"/>
                          <a:pt x="2102" y="12561"/>
                          <a:pt x="4690" y="12561"/>
                        </a:cubicBezTo>
                        <a:cubicBezTo>
                          <a:pt x="7268" y="12561"/>
                          <a:pt x="9369" y="12120"/>
                          <a:pt x="9369" y="11586"/>
                        </a:cubicBezTo>
                        <a:lnTo>
                          <a:pt x="9369" y="975"/>
                        </a:lnTo>
                        <a:cubicBezTo>
                          <a:pt x="9369" y="441"/>
                          <a:pt x="7268" y="0"/>
                          <a:pt x="46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34"/>
                  <p:cNvSpPr/>
                  <p:nvPr/>
                </p:nvSpPr>
                <p:spPr>
                  <a:xfrm>
                    <a:off x="825593" y="3005788"/>
                    <a:ext cx="598609" cy="124015"/>
                  </a:xfrm>
                  <a:custGeom>
                    <a:avLst/>
                    <a:gdLst/>
                    <a:ahLst/>
                    <a:cxnLst/>
                    <a:rect l="l" t="t" r="r" b="b"/>
                    <a:pathLst>
                      <a:path w="9369" h="1941" extrusionOk="0">
                        <a:moveTo>
                          <a:pt x="4885" y="1"/>
                        </a:moveTo>
                        <a:cubicBezTo>
                          <a:pt x="4820" y="1"/>
                          <a:pt x="4756" y="1"/>
                          <a:pt x="4690" y="1"/>
                        </a:cubicBezTo>
                        <a:cubicBezTo>
                          <a:pt x="2102" y="1"/>
                          <a:pt x="0" y="431"/>
                          <a:pt x="0" y="965"/>
                        </a:cubicBezTo>
                        <a:cubicBezTo>
                          <a:pt x="0" y="1511"/>
                          <a:pt x="2102" y="1940"/>
                          <a:pt x="4690" y="1940"/>
                        </a:cubicBezTo>
                        <a:cubicBezTo>
                          <a:pt x="7268" y="1940"/>
                          <a:pt x="9369" y="1511"/>
                          <a:pt x="9369" y="965"/>
                        </a:cubicBezTo>
                        <a:cubicBezTo>
                          <a:pt x="9369" y="433"/>
                          <a:pt x="7372" y="1"/>
                          <a:pt x="48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34"/>
                  <p:cNvSpPr/>
                  <p:nvPr/>
                </p:nvSpPr>
                <p:spPr>
                  <a:xfrm>
                    <a:off x="1424137" y="3303271"/>
                    <a:ext cx="116540" cy="211484"/>
                  </a:xfrm>
                  <a:custGeom>
                    <a:avLst/>
                    <a:gdLst/>
                    <a:ahLst/>
                    <a:cxnLst/>
                    <a:rect l="l" t="t" r="r" b="b"/>
                    <a:pathLst>
                      <a:path w="1824" h="3310" extrusionOk="0">
                        <a:moveTo>
                          <a:pt x="1708" y="1"/>
                        </a:moveTo>
                        <a:lnTo>
                          <a:pt x="1" y="2137"/>
                        </a:lnTo>
                        <a:lnTo>
                          <a:pt x="94" y="3309"/>
                        </a:lnTo>
                        <a:lnTo>
                          <a:pt x="1824" y="244"/>
                        </a:lnTo>
                        <a:lnTo>
                          <a:pt x="17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34"/>
                  <p:cNvSpPr/>
                  <p:nvPr/>
                </p:nvSpPr>
                <p:spPr>
                  <a:xfrm>
                    <a:off x="599350" y="2994734"/>
                    <a:ext cx="134302" cy="198067"/>
                  </a:xfrm>
                  <a:custGeom>
                    <a:avLst/>
                    <a:gdLst/>
                    <a:ahLst/>
                    <a:cxnLst/>
                    <a:rect l="l" t="t" r="r" b="b"/>
                    <a:pathLst>
                      <a:path w="2102" h="3100" extrusionOk="0">
                        <a:moveTo>
                          <a:pt x="302" y="383"/>
                        </a:moveTo>
                        <a:lnTo>
                          <a:pt x="302" y="383"/>
                        </a:lnTo>
                        <a:cubicBezTo>
                          <a:pt x="720" y="581"/>
                          <a:pt x="1707" y="1184"/>
                          <a:pt x="1800" y="2647"/>
                        </a:cubicBezTo>
                        <a:cubicBezTo>
                          <a:pt x="1359" y="2415"/>
                          <a:pt x="372" y="1742"/>
                          <a:pt x="302" y="383"/>
                        </a:cubicBezTo>
                        <a:close/>
                        <a:moveTo>
                          <a:pt x="12" y="0"/>
                        </a:moveTo>
                        <a:lnTo>
                          <a:pt x="12" y="186"/>
                        </a:lnTo>
                        <a:cubicBezTo>
                          <a:pt x="1" y="2241"/>
                          <a:pt x="1881" y="3019"/>
                          <a:pt x="1904" y="3030"/>
                        </a:cubicBezTo>
                        <a:lnTo>
                          <a:pt x="2090" y="3100"/>
                        </a:lnTo>
                        <a:lnTo>
                          <a:pt x="2090" y="2903"/>
                        </a:lnTo>
                        <a:cubicBezTo>
                          <a:pt x="2102" y="650"/>
                          <a:pt x="221" y="58"/>
                          <a:pt x="198" y="58"/>
                        </a:cubicBezTo>
                        <a:lnTo>
                          <a:pt x="12"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34"/>
                  <p:cNvSpPr/>
                  <p:nvPr/>
                </p:nvSpPr>
                <p:spPr>
                  <a:xfrm>
                    <a:off x="709884" y="3154210"/>
                    <a:ext cx="115773" cy="211420"/>
                  </a:xfrm>
                  <a:custGeom>
                    <a:avLst/>
                    <a:gdLst/>
                    <a:ahLst/>
                    <a:cxnLst/>
                    <a:rect l="l" t="t" r="r" b="b"/>
                    <a:pathLst>
                      <a:path w="1812" h="3309" extrusionOk="0">
                        <a:moveTo>
                          <a:pt x="93" y="0"/>
                        </a:moveTo>
                        <a:lnTo>
                          <a:pt x="0" y="244"/>
                        </a:lnTo>
                        <a:lnTo>
                          <a:pt x="1707" y="3309"/>
                        </a:lnTo>
                        <a:lnTo>
                          <a:pt x="1811" y="2125"/>
                        </a:lnTo>
                        <a:lnTo>
                          <a:pt x="93"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2" name="Google Shape;2812;p34"/>
                  <p:cNvGrpSpPr/>
                  <p:nvPr/>
                </p:nvGrpSpPr>
                <p:grpSpPr>
                  <a:xfrm>
                    <a:off x="796650" y="2977675"/>
                    <a:ext cx="655793" cy="857501"/>
                    <a:chOff x="1043100" y="3192975"/>
                    <a:chExt cx="655793" cy="857501"/>
                  </a:xfrm>
                </p:grpSpPr>
                <p:grpSp>
                  <p:nvGrpSpPr>
                    <p:cNvPr id="2813" name="Google Shape;2813;p34"/>
                    <p:cNvGrpSpPr/>
                    <p:nvPr/>
                  </p:nvGrpSpPr>
                  <p:grpSpPr>
                    <a:xfrm>
                      <a:off x="1043100" y="3192975"/>
                      <a:ext cx="655793" cy="857501"/>
                      <a:chOff x="1043100" y="3192975"/>
                      <a:chExt cx="655793" cy="857501"/>
                    </a:xfrm>
                  </p:grpSpPr>
                  <p:sp>
                    <p:nvSpPr>
                      <p:cNvPr id="2814" name="Google Shape;2814;p34"/>
                      <p:cNvSpPr/>
                      <p:nvPr/>
                    </p:nvSpPr>
                    <p:spPr>
                      <a:xfrm>
                        <a:off x="1043866" y="3192975"/>
                        <a:ext cx="655026" cy="857501"/>
                      </a:xfrm>
                      <a:custGeom>
                        <a:avLst/>
                        <a:gdLst/>
                        <a:ahLst/>
                        <a:cxnLst/>
                        <a:rect l="l" t="t" r="r" b="b"/>
                        <a:pathLst>
                          <a:path w="10252" h="13421" extrusionOk="0">
                            <a:moveTo>
                              <a:pt x="5131" y="859"/>
                            </a:moveTo>
                            <a:cubicBezTo>
                              <a:pt x="7616" y="859"/>
                              <a:pt x="9090" y="1254"/>
                              <a:pt x="9380" y="1486"/>
                            </a:cubicBezTo>
                            <a:lnTo>
                              <a:pt x="9380" y="11935"/>
                            </a:lnTo>
                            <a:cubicBezTo>
                              <a:pt x="9090" y="12167"/>
                              <a:pt x="7627" y="12550"/>
                              <a:pt x="5131" y="12550"/>
                            </a:cubicBezTo>
                            <a:cubicBezTo>
                              <a:pt x="2635" y="12550"/>
                              <a:pt x="1161" y="12167"/>
                              <a:pt x="871" y="11935"/>
                            </a:cubicBezTo>
                            <a:lnTo>
                              <a:pt x="871" y="1486"/>
                            </a:lnTo>
                            <a:cubicBezTo>
                              <a:pt x="1161" y="1254"/>
                              <a:pt x="2635" y="859"/>
                              <a:pt x="5131" y="859"/>
                            </a:cubicBezTo>
                            <a:close/>
                            <a:moveTo>
                              <a:pt x="5131" y="0"/>
                            </a:moveTo>
                            <a:cubicBezTo>
                              <a:pt x="3924" y="0"/>
                              <a:pt x="0" y="105"/>
                              <a:pt x="0" y="1405"/>
                            </a:cubicBezTo>
                            <a:lnTo>
                              <a:pt x="0" y="12016"/>
                            </a:lnTo>
                            <a:cubicBezTo>
                              <a:pt x="0" y="13328"/>
                              <a:pt x="3924" y="13421"/>
                              <a:pt x="5131" y="13421"/>
                            </a:cubicBezTo>
                            <a:cubicBezTo>
                              <a:pt x="6327" y="13421"/>
                              <a:pt x="10251" y="13328"/>
                              <a:pt x="10251" y="12016"/>
                            </a:cubicBezTo>
                            <a:lnTo>
                              <a:pt x="10251" y="1405"/>
                            </a:lnTo>
                            <a:cubicBezTo>
                              <a:pt x="10251" y="105"/>
                              <a:pt x="6327" y="0"/>
                              <a:pt x="5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34"/>
                      <p:cNvSpPr/>
                      <p:nvPr/>
                    </p:nvSpPr>
                    <p:spPr>
                      <a:xfrm>
                        <a:off x="1072043" y="3221152"/>
                        <a:ext cx="359076" cy="356840"/>
                      </a:xfrm>
                      <a:custGeom>
                        <a:avLst/>
                        <a:gdLst/>
                        <a:ahLst/>
                        <a:cxnLst/>
                        <a:rect l="l" t="t" r="r" b="b"/>
                        <a:pathLst>
                          <a:path w="5620" h="5585" extrusionOk="0">
                            <a:moveTo>
                              <a:pt x="5224" y="0"/>
                            </a:moveTo>
                            <a:cubicBezTo>
                              <a:pt x="5062" y="314"/>
                              <a:pt x="4934" y="662"/>
                              <a:pt x="4807" y="999"/>
                            </a:cubicBezTo>
                            <a:cubicBezTo>
                              <a:pt x="4551" y="1637"/>
                              <a:pt x="4296" y="2322"/>
                              <a:pt x="3843" y="2810"/>
                            </a:cubicBezTo>
                            <a:cubicBezTo>
                              <a:pt x="3379" y="3332"/>
                              <a:pt x="2972" y="3681"/>
                              <a:pt x="2636" y="3855"/>
                            </a:cubicBezTo>
                            <a:cubicBezTo>
                              <a:pt x="1823" y="4296"/>
                              <a:pt x="917" y="4760"/>
                              <a:pt x="0" y="5120"/>
                            </a:cubicBezTo>
                            <a:lnTo>
                              <a:pt x="0" y="5584"/>
                            </a:lnTo>
                            <a:cubicBezTo>
                              <a:pt x="999" y="5190"/>
                              <a:pt x="1974" y="4702"/>
                              <a:pt x="2845" y="4238"/>
                            </a:cubicBezTo>
                            <a:cubicBezTo>
                              <a:pt x="3216" y="4029"/>
                              <a:pt x="3669" y="3657"/>
                              <a:pt x="4168" y="3100"/>
                            </a:cubicBezTo>
                            <a:cubicBezTo>
                              <a:pt x="4667" y="2531"/>
                              <a:pt x="4946" y="1835"/>
                              <a:pt x="5213" y="1161"/>
                            </a:cubicBezTo>
                            <a:cubicBezTo>
                              <a:pt x="5341" y="813"/>
                              <a:pt x="5468" y="488"/>
                              <a:pt x="5619" y="186"/>
                            </a:cubicBezTo>
                            <a:lnTo>
                              <a:pt x="52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34"/>
                      <p:cNvSpPr/>
                      <p:nvPr/>
                    </p:nvSpPr>
                    <p:spPr>
                      <a:xfrm>
                        <a:off x="1071276" y="3578693"/>
                        <a:ext cx="597203" cy="151361"/>
                      </a:xfrm>
                      <a:custGeom>
                        <a:avLst/>
                        <a:gdLst/>
                        <a:ahLst/>
                        <a:cxnLst/>
                        <a:rect l="l" t="t" r="r" b="b"/>
                        <a:pathLst>
                          <a:path w="9347" h="2369" extrusionOk="0">
                            <a:moveTo>
                              <a:pt x="9346" y="0"/>
                            </a:moveTo>
                            <a:cubicBezTo>
                              <a:pt x="9300" y="12"/>
                              <a:pt x="9253" y="12"/>
                              <a:pt x="9207" y="23"/>
                            </a:cubicBezTo>
                            <a:cubicBezTo>
                              <a:pt x="8882" y="128"/>
                              <a:pt x="8510" y="163"/>
                              <a:pt x="8127" y="174"/>
                            </a:cubicBezTo>
                            <a:cubicBezTo>
                              <a:pt x="7779" y="186"/>
                              <a:pt x="7407" y="221"/>
                              <a:pt x="7048" y="290"/>
                            </a:cubicBezTo>
                            <a:cubicBezTo>
                              <a:pt x="6827" y="337"/>
                              <a:pt x="6630" y="395"/>
                              <a:pt x="6421" y="453"/>
                            </a:cubicBezTo>
                            <a:cubicBezTo>
                              <a:pt x="6188" y="522"/>
                              <a:pt x="5956" y="581"/>
                              <a:pt x="5724" y="627"/>
                            </a:cubicBezTo>
                            <a:cubicBezTo>
                              <a:pt x="5538" y="650"/>
                              <a:pt x="5364" y="685"/>
                              <a:pt x="5178" y="697"/>
                            </a:cubicBezTo>
                            <a:cubicBezTo>
                              <a:pt x="4621" y="766"/>
                              <a:pt x="4064" y="824"/>
                              <a:pt x="3507" y="1103"/>
                            </a:cubicBezTo>
                            <a:cubicBezTo>
                              <a:pt x="3251" y="1231"/>
                              <a:pt x="2880" y="1393"/>
                              <a:pt x="2520" y="1509"/>
                            </a:cubicBezTo>
                            <a:cubicBezTo>
                              <a:pt x="2230" y="1591"/>
                              <a:pt x="1893" y="1649"/>
                              <a:pt x="1580" y="1707"/>
                            </a:cubicBezTo>
                            <a:cubicBezTo>
                              <a:pt x="1347" y="1753"/>
                              <a:pt x="1115" y="1788"/>
                              <a:pt x="895" y="1846"/>
                            </a:cubicBezTo>
                            <a:cubicBezTo>
                              <a:pt x="616" y="1916"/>
                              <a:pt x="314" y="1927"/>
                              <a:pt x="1" y="1927"/>
                            </a:cubicBezTo>
                            <a:lnTo>
                              <a:pt x="1" y="2368"/>
                            </a:lnTo>
                            <a:cubicBezTo>
                              <a:pt x="326" y="2368"/>
                              <a:pt x="674" y="2345"/>
                              <a:pt x="999" y="2264"/>
                            </a:cubicBezTo>
                            <a:cubicBezTo>
                              <a:pt x="1196" y="2217"/>
                              <a:pt x="1417" y="2171"/>
                              <a:pt x="1649" y="2136"/>
                            </a:cubicBezTo>
                            <a:cubicBezTo>
                              <a:pt x="1986" y="2078"/>
                              <a:pt x="2346" y="2020"/>
                              <a:pt x="2648" y="1916"/>
                            </a:cubicBezTo>
                            <a:cubicBezTo>
                              <a:pt x="3031" y="1788"/>
                              <a:pt x="3402" y="1614"/>
                              <a:pt x="3681" y="1474"/>
                            </a:cubicBezTo>
                            <a:cubicBezTo>
                              <a:pt x="4180" y="1242"/>
                              <a:pt x="4668" y="1184"/>
                              <a:pt x="5202" y="1115"/>
                            </a:cubicBezTo>
                            <a:cubicBezTo>
                              <a:pt x="5399" y="1091"/>
                              <a:pt x="5585" y="1068"/>
                              <a:pt x="5771" y="1045"/>
                            </a:cubicBezTo>
                            <a:cubicBezTo>
                              <a:pt x="6038" y="998"/>
                              <a:pt x="6281" y="929"/>
                              <a:pt x="6514" y="859"/>
                            </a:cubicBezTo>
                            <a:cubicBezTo>
                              <a:pt x="6711" y="801"/>
                              <a:pt x="6908" y="743"/>
                              <a:pt x="7106" y="697"/>
                            </a:cubicBezTo>
                            <a:cubicBezTo>
                              <a:pt x="7442" y="639"/>
                              <a:pt x="7779" y="604"/>
                              <a:pt x="8127" y="592"/>
                            </a:cubicBezTo>
                            <a:cubicBezTo>
                              <a:pt x="8510" y="569"/>
                              <a:pt x="8917" y="546"/>
                              <a:pt x="9311" y="453"/>
                            </a:cubicBezTo>
                            <a:lnTo>
                              <a:pt x="9346" y="453"/>
                            </a:lnTo>
                            <a:lnTo>
                              <a:pt x="93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34"/>
                      <p:cNvSpPr/>
                      <p:nvPr/>
                    </p:nvSpPr>
                    <p:spPr>
                      <a:xfrm>
                        <a:off x="1043100" y="3803403"/>
                        <a:ext cx="319782" cy="219599"/>
                      </a:xfrm>
                      <a:custGeom>
                        <a:avLst/>
                        <a:gdLst/>
                        <a:ahLst/>
                        <a:cxnLst/>
                        <a:rect l="l" t="t" r="r" b="b"/>
                        <a:pathLst>
                          <a:path w="5005" h="3437" extrusionOk="0">
                            <a:moveTo>
                              <a:pt x="2337" y="0"/>
                            </a:moveTo>
                            <a:cubicBezTo>
                              <a:pt x="2057" y="0"/>
                              <a:pt x="1777" y="8"/>
                              <a:pt x="1498" y="24"/>
                            </a:cubicBezTo>
                            <a:cubicBezTo>
                              <a:pt x="1045" y="59"/>
                              <a:pt x="593" y="186"/>
                              <a:pt x="175" y="326"/>
                            </a:cubicBezTo>
                            <a:cubicBezTo>
                              <a:pt x="117" y="349"/>
                              <a:pt x="59" y="361"/>
                              <a:pt x="1" y="384"/>
                            </a:cubicBezTo>
                            <a:lnTo>
                              <a:pt x="1" y="837"/>
                            </a:lnTo>
                            <a:cubicBezTo>
                              <a:pt x="105" y="813"/>
                              <a:pt x="198" y="778"/>
                              <a:pt x="302" y="732"/>
                            </a:cubicBezTo>
                            <a:cubicBezTo>
                              <a:pt x="720" y="604"/>
                              <a:pt x="1115" y="477"/>
                              <a:pt x="1510" y="465"/>
                            </a:cubicBezTo>
                            <a:cubicBezTo>
                              <a:pt x="1799" y="448"/>
                              <a:pt x="2092" y="438"/>
                              <a:pt x="2386" y="438"/>
                            </a:cubicBezTo>
                            <a:cubicBezTo>
                              <a:pt x="2882" y="438"/>
                              <a:pt x="3383" y="465"/>
                              <a:pt x="3878" y="523"/>
                            </a:cubicBezTo>
                            <a:cubicBezTo>
                              <a:pt x="3948" y="523"/>
                              <a:pt x="4006" y="535"/>
                              <a:pt x="4064" y="535"/>
                            </a:cubicBezTo>
                            <a:cubicBezTo>
                              <a:pt x="4400" y="558"/>
                              <a:pt x="4400" y="558"/>
                              <a:pt x="4424" y="790"/>
                            </a:cubicBezTo>
                            <a:cubicBezTo>
                              <a:pt x="4470" y="1045"/>
                              <a:pt x="4470" y="1312"/>
                              <a:pt x="4470" y="1591"/>
                            </a:cubicBezTo>
                            <a:cubicBezTo>
                              <a:pt x="4470" y="1835"/>
                              <a:pt x="4470" y="2090"/>
                              <a:pt x="4493" y="2334"/>
                            </a:cubicBezTo>
                            <a:cubicBezTo>
                              <a:pt x="4540" y="2682"/>
                              <a:pt x="4575" y="3077"/>
                              <a:pt x="4482" y="3437"/>
                            </a:cubicBezTo>
                            <a:lnTo>
                              <a:pt x="4923" y="3437"/>
                            </a:lnTo>
                            <a:cubicBezTo>
                              <a:pt x="5004" y="3031"/>
                              <a:pt x="4981" y="2624"/>
                              <a:pt x="4934" y="2276"/>
                            </a:cubicBezTo>
                            <a:cubicBezTo>
                              <a:pt x="4911" y="2055"/>
                              <a:pt x="4911" y="1823"/>
                              <a:pt x="4911" y="1591"/>
                            </a:cubicBezTo>
                            <a:cubicBezTo>
                              <a:pt x="4911" y="1301"/>
                              <a:pt x="4911" y="1011"/>
                              <a:pt x="4865" y="720"/>
                            </a:cubicBezTo>
                            <a:cubicBezTo>
                              <a:pt x="4772" y="152"/>
                              <a:pt x="4470" y="128"/>
                              <a:pt x="4110" y="94"/>
                            </a:cubicBezTo>
                            <a:cubicBezTo>
                              <a:pt x="4052" y="94"/>
                              <a:pt x="3994" y="82"/>
                              <a:pt x="3936" y="82"/>
                            </a:cubicBezTo>
                            <a:cubicBezTo>
                              <a:pt x="3410" y="29"/>
                              <a:pt x="2874" y="0"/>
                              <a:pt x="23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34"/>
                      <p:cNvSpPr/>
                      <p:nvPr/>
                    </p:nvSpPr>
                    <p:spPr>
                      <a:xfrm>
                        <a:off x="1072043" y="3913106"/>
                        <a:ext cx="179538" cy="104017"/>
                      </a:xfrm>
                      <a:custGeom>
                        <a:avLst/>
                        <a:gdLst/>
                        <a:ahLst/>
                        <a:cxnLst/>
                        <a:rect l="l" t="t" r="r" b="b"/>
                        <a:pathLst>
                          <a:path w="2810" h="1628" extrusionOk="0">
                            <a:moveTo>
                              <a:pt x="1402" y="0"/>
                            </a:moveTo>
                            <a:cubicBezTo>
                              <a:pt x="1245" y="0"/>
                              <a:pt x="1086" y="13"/>
                              <a:pt x="929" y="25"/>
                            </a:cubicBezTo>
                            <a:cubicBezTo>
                              <a:pt x="859" y="25"/>
                              <a:pt x="778" y="37"/>
                              <a:pt x="708" y="37"/>
                            </a:cubicBezTo>
                            <a:cubicBezTo>
                              <a:pt x="627" y="37"/>
                              <a:pt x="534" y="48"/>
                              <a:pt x="453" y="48"/>
                            </a:cubicBezTo>
                            <a:cubicBezTo>
                              <a:pt x="302" y="60"/>
                              <a:pt x="163" y="60"/>
                              <a:pt x="0" y="83"/>
                            </a:cubicBezTo>
                            <a:lnTo>
                              <a:pt x="0" y="513"/>
                            </a:lnTo>
                            <a:cubicBezTo>
                              <a:pt x="163" y="501"/>
                              <a:pt x="314" y="489"/>
                              <a:pt x="476" y="489"/>
                            </a:cubicBezTo>
                            <a:cubicBezTo>
                              <a:pt x="569" y="489"/>
                              <a:pt x="662" y="466"/>
                              <a:pt x="755" y="466"/>
                            </a:cubicBezTo>
                            <a:cubicBezTo>
                              <a:pt x="825" y="466"/>
                              <a:pt x="894" y="455"/>
                              <a:pt x="976" y="455"/>
                            </a:cubicBezTo>
                            <a:cubicBezTo>
                              <a:pt x="1144" y="439"/>
                              <a:pt x="1291" y="428"/>
                              <a:pt x="1422" y="428"/>
                            </a:cubicBezTo>
                            <a:cubicBezTo>
                              <a:pt x="1786" y="428"/>
                              <a:pt x="2018" y="516"/>
                              <a:pt x="2206" y="849"/>
                            </a:cubicBezTo>
                            <a:cubicBezTo>
                              <a:pt x="2264" y="954"/>
                              <a:pt x="2334" y="1151"/>
                              <a:pt x="2380" y="1592"/>
                            </a:cubicBezTo>
                            <a:lnTo>
                              <a:pt x="2810" y="1627"/>
                            </a:lnTo>
                            <a:lnTo>
                              <a:pt x="2810" y="1616"/>
                            </a:lnTo>
                            <a:cubicBezTo>
                              <a:pt x="2775" y="1163"/>
                              <a:pt x="2694" y="838"/>
                              <a:pt x="2578" y="629"/>
                            </a:cubicBezTo>
                            <a:cubicBezTo>
                              <a:pt x="2277" y="104"/>
                              <a:pt x="1849" y="0"/>
                              <a:pt x="1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34"/>
                      <p:cNvSpPr/>
                      <p:nvPr/>
                    </p:nvSpPr>
                    <p:spPr>
                      <a:xfrm>
                        <a:off x="1072043" y="3663223"/>
                        <a:ext cx="598609" cy="107595"/>
                      </a:xfrm>
                      <a:custGeom>
                        <a:avLst/>
                        <a:gdLst/>
                        <a:ahLst/>
                        <a:cxnLst/>
                        <a:rect l="l" t="t" r="r" b="b"/>
                        <a:pathLst>
                          <a:path w="9369" h="1684" extrusionOk="0">
                            <a:moveTo>
                              <a:pt x="9369" y="1"/>
                            </a:moveTo>
                            <a:cubicBezTo>
                              <a:pt x="7570" y="523"/>
                              <a:pt x="5689" y="662"/>
                              <a:pt x="3855" y="813"/>
                            </a:cubicBezTo>
                            <a:cubicBezTo>
                              <a:pt x="2578" y="918"/>
                              <a:pt x="1289" y="999"/>
                              <a:pt x="0" y="1231"/>
                            </a:cubicBezTo>
                            <a:lnTo>
                              <a:pt x="0" y="1684"/>
                            </a:lnTo>
                            <a:cubicBezTo>
                              <a:pt x="1289" y="1452"/>
                              <a:pt x="2601" y="1347"/>
                              <a:pt x="3889" y="1243"/>
                            </a:cubicBezTo>
                            <a:cubicBezTo>
                              <a:pt x="5700" y="1115"/>
                              <a:pt x="7570" y="976"/>
                              <a:pt x="9369" y="453"/>
                            </a:cubicBezTo>
                            <a:lnTo>
                              <a:pt x="936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34"/>
                      <p:cNvSpPr/>
                      <p:nvPr/>
                    </p:nvSpPr>
                    <p:spPr>
                      <a:xfrm>
                        <a:off x="1071276" y="3859373"/>
                        <a:ext cx="235188" cy="161456"/>
                      </a:xfrm>
                      <a:custGeom>
                        <a:avLst/>
                        <a:gdLst/>
                        <a:ahLst/>
                        <a:cxnLst/>
                        <a:rect l="l" t="t" r="r" b="b"/>
                        <a:pathLst>
                          <a:path w="3681" h="2527" extrusionOk="0">
                            <a:moveTo>
                              <a:pt x="1922" y="0"/>
                            </a:moveTo>
                            <a:cubicBezTo>
                              <a:pt x="1814" y="0"/>
                              <a:pt x="1707" y="4"/>
                              <a:pt x="1603" y="7"/>
                            </a:cubicBezTo>
                            <a:cubicBezTo>
                              <a:pt x="1510" y="7"/>
                              <a:pt x="1394" y="19"/>
                              <a:pt x="1289" y="19"/>
                            </a:cubicBezTo>
                            <a:lnTo>
                              <a:pt x="1220" y="19"/>
                            </a:lnTo>
                            <a:cubicBezTo>
                              <a:pt x="825" y="19"/>
                              <a:pt x="407" y="19"/>
                              <a:pt x="1" y="77"/>
                            </a:cubicBezTo>
                            <a:lnTo>
                              <a:pt x="1" y="518"/>
                            </a:lnTo>
                            <a:cubicBezTo>
                              <a:pt x="384" y="460"/>
                              <a:pt x="813" y="460"/>
                              <a:pt x="1220" y="460"/>
                            </a:cubicBezTo>
                            <a:lnTo>
                              <a:pt x="1289" y="460"/>
                            </a:lnTo>
                            <a:cubicBezTo>
                              <a:pt x="1405" y="460"/>
                              <a:pt x="1510" y="460"/>
                              <a:pt x="1626" y="436"/>
                            </a:cubicBezTo>
                            <a:cubicBezTo>
                              <a:pt x="1721" y="433"/>
                              <a:pt x="1815" y="429"/>
                              <a:pt x="1908" y="429"/>
                            </a:cubicBezTo>
                            <a:cubicBezTo>
                              <a:pt x="2123" y="429"/>
                              <a:pt x="2330" y="448"/>
                              <a:pt x="2508" y="529"/>
                            </a:cubicBezTo>
                            <a:cubicBezTo>
                              <a:pt x="2543" y="669"/>
                              <a:pt x="2624" y="820"/>
                              <a:pt x="2694" y="947"/>
                            </a:cubicBezTo>
                            <a:cubicBezTo>
                              <a:pt x="2752" y="1052"/>
                              <a:pt x="2810" y="1168"/>
                              <a:pt x="2833" y="1249"/>
                            </a:cubicBezTo>
                            <a:cubicBezTo>
                              <a:pt x="2915" y="1481"/>
                              <a:pt x="2984" y="1714"/>
                              <a:pt x="3054" y="1934"/>
                            </a:cubicBezTo>
                            <a:lnTo>
                              <a:pt x="3182" y="2329"/>
                            </a:lnTo>
                            <a:lnTo>
                              <a:pt x="3228" y="2503"/>
                            </a:lnTo>
                            <a:cubicBezTo>
                              <a:pt x="3379" y="2515"/>
                              <a:pt x="3518" y="2515"/>
                              <a:pt x="3681" y="2526"/>
                            </a:cubicBezTo>
                            <a:cubicBezTo>
                              <a:pt x="3669" y="2433"/>
                              <a:pt x="3634" y="2329"/>
                              <a:pt x="3611" y="2213"/>
                            </a:cubicBezTo>
                            <a:cubicBezTo>
                              <a:pt x="3565" y="2085"/>
                              <a:pt x="3518" y="1946"/>
                              <a:pt x="3483" y="1806"/>
                            </a:cubicBezTo>
                            <a:cubicBezTo>
                              <a:pt x="3402" y="1586"/>
                              <a:pt x="3333" y="1354"/>
                              <a:pt x="3263" y="1133"/>
                            </a:cubicBezTo>
                            <a:cubicBezTo>
                              <a:pt x="3216" y="994"/>
                              <a:pt x="3147" y="866"/>
                              <a:pt x="3077" y="750"/>
                            </a:cubicBezTo>
                            <a:cubicBezTo>
                              <a:pt x="2996" y="611"/>
                              <a:pt x="2926" y="483"/>
                              <a:pt x="2915" y="367"/>
                            </a:cubicBezTo>
                            <a:lnTo>
                              <a:pt x="2903" y="251"/>
                            </a:lnTo>
                            <a:lnTo>
                              <a:pt x="2810" y="193"/>
                            </a:lnTo>
                            <a:cubicBezTo>
                              <a:pt x="2537" y="30"/>
                              <a:pt x="2225" y="0"/>
                              <a:pt x="19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34"/>
                      <p:cNvSpPr/>
                      <p:nvPr/>
                    </p:nvSpPr>
                    <p:spPr>
                      <a:xfrm>
                        <a:off x="1072043" y="3226327"/>
                        <a:ext cx="179538" cy="195894"/>
                      </a:xfrm>
                      <a:custGeom>
                        <a:avLst/>
                        <a:gdLst/>
                        <a:ahLst/>
                        <a:cxnLst/>
                        <a:rect l="l" t="t" r="r" b="b"/>
                        <a:pathLst>
                          <a:path w="2810" h="3066" extrusionOk="0">
                            <a:moveTo>
                              <a:pt x="2810" y="1"/>
                            </a:moveTo>
                            <a:lnTo>
                              <a:pt x="2810" y="1"/>
                            </a:lnTo>
                            <a:cubicBezTo>
                              <a:pt x="2636" y="12"/>
                              <a:pt x="2485" y="35"/>
                              <a:pt x="2322" y="59"/>
                            </a:cubicBezTo>
                            <a:cubicBezTo>
                              <a:pt x="1730" y="1313"/>
                              <a:pt x="952" y="2148"/>
                              <a:pt x="0" y="2590"/>
                            </a:cubicBezTo>
                            <a:lnTo>
                              <a:pt x="0" y="3066"/>
                            </a:lnTo>
                            <a:cubicBezTo>
                              <a:pt x="1208" y="2590"/>
                              <a:pt x="2136" y="1580"/>
                              <a:pt x="2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34"/>
                      <p:cNvSpPr/>
                      <p:nvPr/>
                    </p:nvSpPr>
                    <p:spPr>
                      <a:xfrm>
                        <a:off x="1072746" y="3218915"/>
                        <a:ext cx="296781" cy="292308"/>
                      </a:xfrm>
                      <a:custGeom>
                        <a:avLst/>
                        <a:gdLst/>
                        <a:ahLst/>
                        <a:cxnLst/>
                        <a:rect l="l" t="t" r="r" b="b"/>
                        <a:pathLst>
                          <a:path w="4645" h="4575" extrusionOk="0">
                            <a:moveTo>
                              <a:pt x="4134" y="1"/>
                            </a:moveTo>
                            <a:cubicBezTo>
                              <a:pt x="3960" y="279"/>
                              <a:pt x="3786" y="535"/>
                              <a:pt x="3635" y="790"/>
                            </a:cubicBezTo>
                            <a:cubicBezTo>
                              <a:pt x="3344" y="1220"/>
                              <a:pt x="3066" y="1626"/>
                              <a:pt x="2857" y="2032"/>
                            </a:cubicBezTo>
                            <a:cubicBezTo>
                              <a:pt x="2799" y="2148"/>
                              <a:pt x="2741" y="2264"/>
                              <a:pt x="2706" y="2380"/>
                            </a:cubicBezTo>
                            <a:cubicBezTo>
                              <a:pt x="2532" y="2775"/>
                              <a:pt x="2358" y="3135"/>
                              <a:pt x="2079" y="3414"/>
                            </a:cubicBezTo>
                            <a:cubicBezTo>
                              <a:pt x="1731" y="3762"/>
                              <a:pt x="1266" y="3866"/>
                              <a:pt x="767" y="3983"/>
                            </a:cubicBezTo>
                            <a:lnTo>
                              <a:pt x="639" y="4006"/>
                            </a:lnTo>
                            <a:cubicBezTo>
                              <a:pt x="419" y="4052"/>
                              <a:pt x="222" y="4099"/>
                              <a:pt x="1" y="4133"/>
                            </a:cubicBezTo>
                            <a:lnTo>
                              <a:pt x="1" y="4575"/>
                            </a:lnTo>
                            <a:cubicBezTo>
                              <a:pt x="245" y="4528"/>
                              <a:pt x="500" y="4470"/>
                              <a:pt x="744" y="4424"/>
                            </a:cubicBezTo>
                            <a:lnTo>
                              <a:pt x="860" y="4400"/>
                            </a:lnTo>
                            <a:cubicBezTo>
                              <a:pt x="1394" y="4284"/>
                              <a:pt x="1951" y="4157"/>
                              <a:pt x="2381" y="3716"/>
                            </a:cubicBezTo>
                            <a:cubicBezTo>
                              <a:pt x="2718" y="3379"/>
                              <a:pt x="2903" y="2961"/>
                              <a:pt x="3089" y="2555"/>
                            </a:cubicBezTo>
                            <a:cubicBezTo>
                              <a:pt x="3147" y="2439"/>
                              <a:pt x="3193" y="2322"/>
                              <a:pt x="3252" y="2218"/>
                            </a:cubicBezTo>
                            <a:cubicBezTo>
                              <a:pt x="3437" y="1835"/>
                              <a:pt x="3716" y="1440"/>
                              <a:pt x="3995" y="1022"/>
                            </a:cubicBezTo>
                            <a:cubicBezTo>
                              <a:pt x="4215" y="686"/>
                              <a:pt x="4447" y="349"/>
                              <a:pt x="4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34"/>
                      <p:cNvSpPr/>
                      <p:nvPr/>
                    </p:nvSpPr>
                    <p:spPr>
                      <a:xfrm>
                        <a:off x="1072746" y="3222621"/>
                        <a:ext cx="431786" cy="445842"/>
                      </a:xfrm>
                      <a:custGeom>
                        <a:avLst/>
                        <a:gdLst/>
                        <a:ahLst/>
                        <a:cxnLst/>
                        <a:rect l="l" t="t" r="r" b="b"/>
                        <a:pathLst>
                          <a:path w="6758" h="6978" extrusionOk="0">
                            <a:moveTo>
                              <a:pt x="6328" y="1"/>
                            </a:moveTo>
                            <a:cubicBezTo>
                              <a:pt x="6247" y="268"/>
                              <a:pt x="6189" y="500"/>
                              <a:pt x="6142" y="732"/>
                            </a:cubicBezTo>
                            <a:cubicBezTo>
                              <a:pt x="6015" y="1289"/>
                              <a:pt x="5875" y="1870"/>
                              <a:pt x="5631" y="2381"/>
                            </a:cubicBezTo>
                            <a:cubicBezTo>
                              <a:pt x="5550" y="2555"/>
                              <a:pt x="5469" y="2740"/>
                              <a:pt x="5399" y="2915"/>
                            </a:cubicBezTo>
                            <a:cubicBezTo>
                              <a:pt x="5237" y="3286"/>
                              <a:pt x="5097" y="3634"/>
                              <a:pt x="4877" y="3925"/>
                            </a:cubicBezTo>
                            <a:cubicBezTo>
                              <a:pt x="4679" y="4180"/>
                              <a:pt x="4389" y="4412"/>
                              <a:pt x="4111" y="4621"/>
                            </a:cubicBezTo>
                            <a:lnTo>
                              <a:pt x="3983" y="4714"/>
                            </a:lnTo>
                            <a:cubicBezTo>
                              <a:pt x="3077" y="5434"/>
                              <a:pt x="2323" y="5991"/>
                              <a:pt x="1266" y="6270"/>
                            </a:cubicBezTo>
                            <a:cubicBezTo>
                              <a:pt x="860" y="6374"/>
                              <a:pt x="442" y="6455"/>
                              <a:pt x="1" y="6548"/>
                            </a:cubicBezTo>
                            <a:lnTo>
                              <a:pt x="1" y="6978"/>
                            </a:lnTo>
                            <a:cubicBezTo>
                              <a:pt x="465" y="6897"/>
                              <a:pt x="930" y="6804"/>
                              <a:pt x="1359" y="6688"/>
                            </a:cubicBezTo>
                            <a:cubicBezTo>
                              <a:pt x="2497" y="6386"/>
                              <a:pt x="3344" y="5782"/>
                              <a:pt x="4238" y="5051"/>
                            </a:cubicBezTo>
                            <a:lnTo>
                              <a:pt x="4366" y="4946"/>
                            </a:lnTo>
                            <a:cubicBezTo>
                              <a:pt x="4656" y="4714"/>
                              <a:pt x="4958" y="4482"/>
                              <a:pt x="5213" y="4180"/>
                            </a:cubicBezTo>
                            <a:cubicBezTo>
                              <a:pt x="5469" y="3843"/>
                              <a:pt x="5643" y="3460"/>
                              <a:pt x="5806" y="3077"/>
                            </a:cubicBezTo>
                            <a:cubicBezTo>
                              <a:pt x="5875" y="2903"/>
                              <a:pt x="5945" y="2729"/>
                              <a:pt x="6038" y="2566"/>
                            </a:cubicBezTo>
                            <a:cubicBezTo>
                              <a:pt x="6316" y="2021"/>
                              <a:pt x="6444" y="1405"/>
                              <a:pt x="6572" y="813"/>
                            </a:cubicBezTo>
                            <a:cubicBezTo>
                              <a:pt x="6630" y="569"/>
                              <a:pt x="6688" y="302"/>
                              <a:pt x="6758" y="47"/>
                            </a:cubicBezTo>
                            <a:lnTo>
                              <a:pt x="63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34"/>
                      <p:cNvSpPr/>
                      <p:nvPr/>
                    </p:nvSpPr>
                    <p:spPr>
                      <a:xfrm>
                        <a:off x="1043866" y="3192975"/>
                        <a:ext cx="655026" cy="180305"/>
                      </a:xfrm>
                      <a:custGeom>
                        <a:avLst/>
                        <a:gdLst/>
                        <a:ahLst/>
                        <a:cxnLst/>
                        <a:rect l="l" t="t" r="r" b="b"/>
                        <a:pathLst>
                          <a:path w="10252" h="2822" extrusionOk="0">
                            <a:moveTo>
                              <a:pt x="5011" y="871"/>
                            </a:moveTo>
                            <a:cubicBezTo>
                              <a:pt x="5051" y="871"/>
                              <a:pt x="5091" y="871"/>
                              <a:pt x="5131" y="871"/>
                            </a:cubicBezTo>
                            <a:cubicBezTo>
                              <a:pt x="7326" y="871"/>
                              <a:pt x="8742" y="1173"/>
                              <a:pt x="9230" y="1405"/>
                            </a:cubicBezTo>
                            <a:cubicBezTo>
                              <a:pt x="8742" y="1637"/>
                              <a:pt x="7326" y="1951"/>
                              <a:pt x="5131" y="1951"/>
                            </a:cubicBezTo>
                            <a:cubicBezTo>
                              <a:pt x="2926" y="1951"/>
                              <a:pt x="1509" y="1637"/>
                              <a:pt x="1022" y="1405"/>
                            </a:cubicBezTo>
                            <a:cubicBezTo>
                              <a:pt x="1489" y="1177"/>
                              <a:pt x="2852" y="871"/>
                              <a:pt x="5011" y="871"/>
                            </a:cubicBezTo>
                            <a:close/>
                            <a:moveTo>
                              <a:pt x="5131" y="0"/>
                            </a:moveTo>
                            <a:cubicBezTo>
                              <a:pt x="3924" y="0"/>
                              <a:pt x="0" y="105"/>
                              <a:pt x="0" y="1405"/>
                            </a:cubicBezTo>
                            <a:cubicBezTo>
                              <a:pt x="0" y="2717"/>
                              <a:pt x="3924" y="2821"/>
                              <a:pt x="5131" y="2821"/>
                            </a:cubicBezTo>
                            <a:cubicBezTo>
                              <a:pt x="6327" y="2821"/>
                              <a:pt x="10251" y="2717"/>
                              <a:pt x="10251" y="1405"/>
                            </a:cubicBezTo>
                            <a:cubicBezTo>
                              <a:pt x="10251" y="105"/>
                              <a:pt x="6327" y="0"/>
                              <a:pt x="51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5" name="Google Shape;2825;p34"/>
                    <p:cNvSpPr/>
                    <p:nvPr/>
                  </p:nvSpPr>
                  <p:spPr>
                    <a:xfrm>
                      <a:off x="1470348" y="3740980"/>
                      <a:ext cx="200303" cy="276143"/>
                    </a:xfrm>
                    <a:custGeom>
                      <a:avLst/>
                      <a:gdLst/>
                      <a:ahLst/>
                      <a:cxnLst/>
                      <a:rect l="l" t="t" r="r" b="b"/>
                      <a:pathLst>
                        <a:path w="3135" h="4322" extrusionOk="0">
                          <a:moveTo>
                            <a:pt x="2366" y="0"/>
                          </a:moveTo>
                          <a:cubicBezTo>
                            <a:pt x="2041" y="0"/>
                            <a:pt x="1710" y="90"/>
                            <a:pt x="1324" y="339"/>
                          </a:cubicBezTo>
                          <a:cubicBezTo>
                            <a:pt x="674" y="757"/>
                            <a:pt x="314" y="1129"/>
                            <a:pt x="151" y="1999"/>
                          </a:cubicBezTo>
                          <a:cubicBezTo>
                            <a:pt x="0" y="2800"/>
                            <a:pt x="117" y="3567"/>
                            <a:pt x="279" y="4321"/>
                          </a:cubicBezTo>
                          <a:lnTo>
                            <a:pt x="720" y="4286"/>
                          </a:lnTo>
                          <a:cubicBezTo>
                            <a:pt x="558" y="3532"/>
                            <a:pt x="442" y="2812"/>
                            <a:pt x="581" y="2081"/>
                          </a:cubicBezTo>
                          <a:cubicBezTo>
                            <a:pt x="697" y="1419"/>
                            <a:pt x="918" y="1105"/>
                            <a:pt x="1568" y="699"/>
                          </a:cubicBezTo>
                          <a:cubicBezTo>
                            <a:pt x="1855" y="513"/>
                            <a:pt x="2093" y="442"/>
                            <a:pt x="2344" y="442"/>
                          </a:cubicBezTo>
                          <a:cubicBezTo>
                            <a:pt x="2580" y="442"/>
                            <a:pt x="2826" y="505"/>
                            <a:pt x="3135" y="595"/>
                          </a:cubicBezTo>
                          <a:lnTo>
                            <a:pt x="3135" y="130"/>
                          </a:lnTo>
                          <a:cubicBezTo>
                            <a:pt x="2867" y="54"/>
                            <a:pt x="2618" y="0"/>
                            <a:pt x="2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34"/>
                    <p:cNvSpPr/>
                    <p:nvPr/>
                  </p:nvSpPr>
                  <p:spPr>
                    <a:xfrm>
                      <a:off x="1569765" y="3817907"/>
                      <a:ext cx="100183" cy="183627"/>
                    </a:xfrm>
                    <a:custGeom>
                      <a:avLst/>
                      <a:gdLst/>
                      <a:ahLst/>
                      <a:cxnLst/>
                      <a:rect l="l" t="t" r="r" b="b"/>
                      <a:pathLst>
                        <a:path w="1568" h="2874" extrusionOk="0">
                          <a:moveTo>
                            <a:pt x="1230" y="1"/>
                          </a:moveTo>
                          <a:cubicBezTo>
                            <a:pt x="625" y="1"/>
                            <a:pt x="243" y="312"/>
                            <a:pt x="105" y="935"/>
                          </a:cubicBezTo>
                          <a:cubicBezTo>
                            <a:pt x="0" y="1364"/>
                            <a:pt x="128" y="1875"/>
                            <a:pt x="221" y="2281"/>
                          </a:cubicBezTo>
                          <a:lnTo>
                            <a:pt x="232" y="2363"/>
                          </a:lnTo>
                          <a:cubicBezTo>
                            <a:pt x="279" y="2525"/>
                            <a:pt x="302" y="2699"/>
                            <a:pt x="337" y="2873"/>
                          </a:cubicBezTo>
                          <a:cubicBezTo>
                            <a:pt x="499" y="2850"/>
                            <a:pt x="627" y="2804"/>
                            <a:pt x="755" y="2757"/>
                          </a:cubicBezTo>
                          <a:cubicBezTo>
                            <a:pt x="743" y="2618"/>
                            <a:pt x="708" y="2444"/>
                            <a:pt x="673" y="2281"/>
                          </a:cubicBezTo>
                          <a:lnTo>
                            <a:pt x="650" y="2188"/>
                          </a:lnTo>
                          <a:cubicBezTo>
                            <a:pt x="569" y="1828"/>
                            <a:pt x="465" y="1376"/>
                            <a:pt x="534" y="1027"/>
                          </a:cubicBezTo>
                          <a:cubicBezTo>
                            <a:pt x="602" y="756"/>
                            <a:pt x="743" y="443"/>
                            <a:pt x="1229" y="443"/>
                          </a:cubicBezTo>
                          <a:cubicBezTo>
                            <a:pt x="1324" y="443"/>
                            <a:pt x="1432" y="455"/>
                            <a:pt x="1556" y="482"/>
                          </a:cubicBezTo>
                          <a:lnTo>
                            <a:pt x="1567" y="482"/>
                          </a:lnTo>
                          <a:lnTo>
                            <a:pt x="1567" y="29"/>
                          </a:lnTo>
                          <a:cubicBezTo>
                            <a:pt x="1448" y="10"/>
                            <a:pt x="1336" y="1"/>
                            <a:pt x="1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34"/>
                    <p:cNvSpPr/>
                    <p:nvPr/>
                  </p:nvSpPr>
                  <p:spPr>
                    <a:xfrm>
                      <a:off x="1548233" y="3240447"/>
                      <a:ext cx="119479" cy="307898"/>
                    </a:xfrm>
                    <a:custGeom>
                      <a:avLst/>
                      <a:gdLst/>
                      <a:ahLst/>
                      <a:cxnLst/>
                      <a:rect l="l" t="t" r="r" b="b"/>
                      <a:pathLst>
                        <a:path w="1870" h="4819" extrusionOk="0">
                          <a:moveTo>
                            <a:pt x="674" y="0"/>
                          </a:moveTo>
                          <a:cubicBezTo>
                            <a:pt x="569" y="418"/>
                            <a:pt x="465" y="836"/>
                            <a:pt x="384" y="1242"/>
                          </a:cubicBezTo>
                          <a:cubicBezTo>
                            <a:pt x="302" y="1579"/>
                            <a:pt x="233" y="1904"/>
                            <a:pt x="163" y="2218"/>
                          </a:cubicBezTo>
                          <a:cubicBezTo>
                            <a:pt x="59" y="2682"/>
                            <a:pt x="47" y="3146"/>
                            <a:pt x="35" y="3599"/>
                          </a:cubicBezTo>
                          <a:cubicBezTo>
                            <a:pt x="35" y="3738"/>
                            <a:pt x="12" y="3901"/>
                            <a:pt x="12" y="4052"/>
                          </a:cubicBezTo>
                          <a:cubicBezTo>
                            <a:pt x="0" y="4284"/>
                            <a:pt x="12" y="4528"/>
                            <a:pt x="163" y="4667"/>
                          </a:cubicBezTo>
                          <a:cubicBezTo>
                            <a:pt x="279" y="4783"/>
                            <a:pt x="418" y="4818"/>
                            <a:pt x="627" y="4818"/>
                          </a:cubicBezTo>
                          <a:cubicBezTo>
                            <a:pt x="732" y="4818"/>
                            <a:pt x="848" y="4818"/>
                            <a:pt x="964" y="4806"/>
                          </a:cubicBezTo>
                          <a:lnTo>
                            <a:pt x="1022" y="4806"/>
                          </a:lnTo>
                          <a:cubicBezTo>
                            <a:pt x="1312" y="4783"/>
                            <a:pt x="1603" y="4748"/>
                            <a:pt x="1870" y="4702"/>
                          </a:cubicBezTo>
                          <a:lnTo>
                            <a:pt x="1870" y="4261"/>
                          </a:lnTo>
                          <a:cubicBezTo>
                            <a:pt x="1579" y="4307"/>
                            <a:pt x="1277" y="4354"/>
                            <a:pt x="987" y="4365"/>
                          </a:cubicBezTo>
                          <a:lnTo>
                            <a:pt x="929" y="4365"/>
                          </a:lnTo>
                          <a:cubicBezTo>
                            <a:pt x="816" y="4372"/>
                            <a:pt x="682" y="4384"/>
                            <a:pt x="584" y="4384"/>
                          </a:cubicBezTo>
                          <a:cubicBezTo>
                            <a:pt x="520" y="4384"/>
                            <a:pt x="471" y="4379"/>
                            <a:pt x="453" y="4365"/>
                          </a:cubicBezTo>
                          <a:cubicBezTo>
                            <a:pt x="453" y="4365"/>
                            <a:pt x="418" y="4307"/>
                            <a:pt x="418" y="4075"/>
                          </a:cubicBezTo>
                          <a:cubicBezTo>
                            <a:pt x="465" y="3936"/>
                            <a:pt x="488" y="3773"/>
                            <a:pt x="488" y="3622"/>
                          </a:cubicBezTo>
                          <a:cubicBezTo>
                            <a:pt x="500" y="3181"/>
                            <a:pt x="511" y="2752"/>
                            <a:pt x="593" y="2334"/>
                          </a:cubicBezTo>
                          <a:cubicBezTo>
                            <a:pt x="674" y="1997"/>
                            <a:pt x="743" y="1684"/>
                            <a:pt x="813" y="1347"/>
                          </a:cubicBezTo>
                          <a:cubicBezTo>
                            <a:pt x="906" y="941"/>
                            <a:pt x="999" y="523"/>
                            <a:pt x="1092" y="116"/>
                          </a:cubicBezTo>
                          <a:cubicBezTo>
                            <a:pt x="964" y="70"/>
                            <a:pt x="836" y="47"/>
                            <a:pt x="6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8" name="Google Shape;2828;p34"/>
                  <p:cNvSpPr/>
                  <p:nvPr/>
                </p:nvSpPr>
                <p:spPr>
                  <a:xfrm>
                    <a:off x="1515442" y="3143092"/>
                    <a:ext cx="135835" cy="198833"/>
                  </a:xfrm>
                  <a:custGeom>
                    <a:avLst/>
                    <a:gdLst/>
                    <a:ahLst/>
                    <a:cxnLst/>
                    <a:rect l="l" t="t" r="r" b="b"/>
                    <a:pathLst>
                      <a:path w="2126" h="3112" extrusionOk="0">
                        <a:moveTo>
                          <a:pt x="1788" y="406"/>
                        </a:moveTo>
                        <a:lnTo>
                          <a:pt x="1788" y="406"/>
                        </a:lnTo>
                        <a:cubicBezTo>
                          <a:pt x="1719" y="1753"/>
                          <a:pt x="744" y="2438"/>
                          <a:pt x="291" y="2670"/>
                        </a:cubicBezTo>
                        <a:cubicBezTo>
                          <a:pt x="384" y="1196"/>
                          <a:pt x="1370" y="592"/>
                          <a:pt x="1788" y="406"/>
                        </a:cubicBezTo>
                        <a:close/>
                        <a:moveTo>
                          <a:pt x="2090" y="0"/>
                        </a:moveTo>
                        <a:lnTo>
                          <a:pt x="1904" y="58"/>
                        </a:lnTo>
                        <a:cubicBezTo>
                          <a:pt x="1893" y="58"/>
                          <a:pt x="1" y="650"/>
                          <a:pt x="12" y="2902"/>
                        </a:cubicBezTo>
                        <a:lnTo>
                          <a:pt x="12" y="3111"/>
                        </a:lnTo>
                        <a:lnTo>
                          <a:pt x="210" y="3030"/>
                        </a:lnTo>
                        <a:cubicBezTo>
                          <a:pt x="233" y="3007"/>
                          <a:pt x="2125" y="2241"/>
                          <a:pt x="2090" y="186"/>
                        </a:cubicBezTo>
                        <a:lnTo>
                          <a:pt x="209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4"/>
                  <p:cNvSpPr/>
                  <p:nvPr/>
                </p:nvSpPr>
                <p:spPr>
                  <a:xfrm>
                    <a:off x="1525790" y="3202385"/>
                    <a:ext cx="82421" cy="122482"/>
                  </a:xfrm>
                  <a:custGeom>
                    <a:avLst/>
                    <a:gdLst/>
                    <a:ahLst/>
                    <a:cxnLst/>
                    <a:rect l="l" t="t" r="r" b="b"/>
                    <a:pathLst>
                      <a:path w="1290" h="1917" extrusionOk="0">
                        <a:moveTo>
                          <a:pt x="1289" y="1"/>
                        </a:moveTo>
                        <a:lnTo>
                          <a:pt x="0" y="1823"/>
                        </a:lnTo>
                        <a:lnTo>
                          <a:pt x="128" y="1916"/>
                        </a:lnTo>
                        <a:lnTo>
                          <a:pt x="12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4"/>
                  <p:cNvSpPr/>
                  <p:nvPr/>
                </p:nvSpPr>
                <p:spPr>
                  <a:xfrm>
                    <a:off x="607528" y="3005852"/>
                    <a:ext cx="117243" cy="172893"/>
                  </a:xfrm>
                  <a:custGeom>
                    <a:avLst/>
                    <a:gdLst/>
                    <a:ahLst/>
                    <a:cxnLst/>
                    <a:rect l="l" t="t" r="r" b="b"/>
                    <a:pathLst>
                      <a:path w="1835" h="2706" extrusionOk="0">
                        <a:moveTo>
                          <a:pt x="35" y="0"/>
                        </a:moveTo>
                        <a:lnTo>
                          <a:pt x="35" y="0"/>
                        </a:lnTo>
                        <a:cubicBezTo>
                          <a:pt x="0" y="1986"/>
                          <a:pt x="1811" y="2705"/>
                          <a:pt x="1811" y="2705"/>
                        </a:cubicBezTo>
                        <a:cubicBezTo>
                          <a:pt x="1834" y="546"/>
                          <a:pt x="35" y="0"/>
                          <a:pt x="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4"/>
                  <p:cNvSpPr/>
                  <p:nvPr/>
                </p:nvSpPr>
                <p:spPr>
                  <a:xfrm>
                    <a:off x="641647" y="3052557"/>
                    <a:ext cx="83124" cy="122482"/>
                  </a:xfrm>
                  <a:custGeom>
                    <a:avLst/>
                    <a:gdLst/>
                    <a:ahLst/>
                    <a:cxnLst/>
                    <a:rect l="l" t="t" r="r" b="b"/>
                    <a:pathLst>
                      <a:path w="1301" h="1917" extrusionOk="0">
                        <a:moveTo>
                          <a:pt x="0" y="1"/>
                        </a:moveTo>
                        <a:lnTo>
                          <a:pt x="1150" y="1916"/>
                        </a:lnTo>
                        <a:lnTo>
                          <a:pt x="1300" y="1835"/>
                        </a:ln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4"/>
                  <p:cNvSpPr/>
                  <p:nvPr/>
                </p:nvSpPr>
                <p:spPr>
                  <a:xfrm>
                    <a:off x="825593" y="3005788"/>
                    <a:ext cx="598609" cy="124015"/>
                  </a:xfrm>
                  <a:custGeom>
                    <a:avLst/>
                    <a:gdLst/>
                    <a:ahLst/>
                    <a:cxnLst/>
                    <a:rect l="l" t="t" r="r" b="b"/>
                    <a:pathLst>
                      <a:path w="9369" h="1941" extrusionOk="0">
                        <a:moveTo>
                          <a:pt x="4885" y="1"/>
                        </a:moveTo>
                        <a:cubicBezTo>
                          <a:pt x="4820" y="1"/>
                          <a:pt x="4756" y="1"/>
                          <a:pt x="4690" y="1"/>
                        </a:cubicBezTo>
                        <a:cubicBezTo>
                          <a:pt x="2102" y="1"/>
                          <a:pt x="0" y="431"/>
                          <a:pt x="0" y="965"/>
                        </a:cubicBezTo>
                        <a:cubicBezTo>
                          <a:pt x="0" y="1511"/>
                          <a:pt x="2102" y="1940"/>
                          <a:pt x="4690" y="1940"/>
                        </a:cubicBezTo>
                        <a:cubicBezTo>
                          <a:pt x="7268" y="1940"/>
                          <a:pt x="9369" y="1511"/>
                          <a:pt x="9369" y="965"/>
                        </a:cubicBezTo>
                        <a:cubicBezTo>
                          <a:pt x="9369" y="433"/>
                          <a:pt x="7372" y="1"/>
                          <a:pt x="4885" y="1"/>
                        </a:cubicBez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3" name="Google Shape;2833;p34"/>
                <p:cNvSpPr/>
                <p:nvPr/>
              </p:nvSpPr>
              <p:spPr>
                <a:xfrm>
                  <a:off x="1142308" y="3005852"/>
                  <a:ext cx="281894" cy="801851"/>
                </a:xfrm>
                <a:custGeom>
                  <a:avLst/>
                  <a:gdLst/>
                  <a:ahLst/>
                  <a:cxnLst/>
                  <a:rect l="l" t="t" r="r" b="b"/>
                  <a:pathLst>
                    <a:path w="4412" h="12550" extrusionOk="0">
                      <a:moveTo>
                        <a:pt x="0" y="0"/>
                      </a:moveTo>
                      <a:lnTo>
                        <a:pt x="0" y="12550"/>
                      </a:lnTo>
                      <a:cubicBezTo>
                        <a:pt x="2462" y="12515"/>
                        <a:pt x="4412" y="12097"/>
                        <a:pt x="4412" y="11575"/>
                      </a:cubicBezTo>
                      <a:lnTo>
                        <a:pt x="4412" y="964"/>
                      </a:lnTo>
                      <a:cubicBezTo>
                        <a:pt x="4412" y="442"/>
                        <a:pt x="2462" y="24"/>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834" name="Google Shape;2834;p34"/>
          <p:cNvGrpSpPr/>
          <p:nvPr/>
        </p:nvGrpSpPr>
        <p:grpSpPr>
          <a:xfrm>
            <a:off x="214475" y="618475"/>
            <a:ext cx="8847205" cy="3845738"/>
            <a:chOff x="214475" y="618475"/>
            <a:chExt cx="8847205" cy="3845738"/>
          </a:xfrm>
        </p:grpSpPr>
        <p:sp>
          <p:nvSpPr>
            <p:cNvPr id="2835" name="Google Shape;2835;p34"/>
            <p:cNvSpPr/>
            <p:nvPr/>
          </p:nvSpPr>
          <p:spPr>
            <a:xfrm>
              <a:off x="8200488" y="24894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4"/>
            <p:cNvSpPr/>
            <p:nvPr/>
          </p:nvSpPr>
          <p:spPr>
            <a:xfrm>
              <a:off x="7300900" y="93282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4"/>
            <p:cNvSpPr/>
            <p:nvPr/>
          </p:nvSpPr>
          <p:spPr>
            <a:xfrm>
              <a:off x="6705800" y="4189888"/>
              <a:ext cx="274325" cy="274325"/>
            </a:xfrm>
            <a:custGeom>
              <a:avLst/>
              <a:gdLst/>
              <a:ahLst/>
              <a:cxnLst/>
              <a:rect l="l" t="t" r="r" b="b"/>
              <a:pathLst>
                <a:path w="6781" h="6781" extrusionOk="0">
                  <a:moveTo>
                    <a:pt x="3379" y="1"/>
                  </a:moveTo>
                  <a:lnTo>
                    <a:pt x="3066" y="2729"/>
                  </a:lnTo>
                  <a:lnTo>
                    <a:pt x="1510" y="1510"/>
                  </a:lnTo>
                  <a:lnTo>
                    <a:pt x="2729" y="3066"/>
                  </a:lnTo>
                  <a:lnTo>
                    <a:pt x="1" y="3379"/>
                  </a:lnTo>
                  <a:lnTo>
                    <a:pt x="2729" y="3716"/>
                  </a:lnTo>
                  <a:lnTo>
                    <a:pt x="1510" y="5271"/>
                  </a:lnTo>
                  <a:lnTo>
                    <a:pt x="3066" y="4052"/>
                  </a:lnTo>
                  <a:lnTo>
                    <a:pt x="3379" y="6781"/>
                  </a:lnTo>
                  <a:lnTo>
                    <a:pt x="3716" y="4052"/>
                  </a:lnTo>
                  <a:lnTo>
                    <a:pt x="5271" y="5271"/>
                  </a:lnTo>
                  <a:lnTo>
                    <a:pt x="4052" y="3716"/>
                  </a:lnTo>
                  <a:lnTo>
                    <a:pt x="6781" y="3379"/>
                  </a:lnTo>
                  <a:lnTo>
                    <a:pt x="4052" y="3066"/>
                  </a:lnTo>
                  <a:lnTo>
                    <a:pt x="5271" y="1510"/>
                  </a:lnTo>
                  <a:lnTo>
                    <a:pt x="3716" y="2729"/>
                  </a:lnTo>
                  <a:lnTo>
                    <a:pt x="337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4"/>
            <p:cNvSpPr/>
            <p:nvPr/>
          </p:nvSpPr>
          <p:spPr>
            <a:xfrm>
              <a:off x="347088" y="6184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4"/>
            <p:cNvSpPr/>
            <p:nvPr/>
          </p:nvSpPr>
          <p:spPr>
            <a:xfrm>
              <a:off x="1564950" y="7560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4"/>
            <p:cNvSpPr/>
            <p:nvPr/>
          </p:nvSpPr>
          <p:spPr>
            <a:xfrm>
              <a:off x="8787363" y="6332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4"/>
            <p:cNvSpPr/>
            <p:nvPr/>
          </p:nvSpPr>
          <p:spPr>
            <a:xfrm>
              <a:off x="8680200" y="37563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4"/>
            <p:cNvSpPr/>
            <p:nvPr/>
          </p:nvSpPr>
          <p:spPr>
            <a:xfrm>
              <a:off x="214475" y="18958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3" name="Google Shape;2843;p34"/>
          <p:cNvGrpSpPr/>
          <p:nvPr/>
        </p:nvGrpSpPr>
        <p:grpSpPr>
          <a:xfrm>
            <a:off x="8267" y="9"/>
            <a:ext cx="9126254" cy="199793"/>
            <a:chOff x="8267" y="9"/>
            <a:chExt cx="9126254" cy="199793"/>
          </a:xfrm>
        </p:grpSpPr>
        <p:sp>
          <p:nvSpPr>
            <p:cNvPr id="2844" name="Google Shape;2844;p3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3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3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3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3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3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3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3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3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3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3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3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3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3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3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3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3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3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3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9" name="Google Shape;2889;p34"/>
          <p:cNvGrpSpPr/>
          <p:nvPr/>
        </p:nvGrpSpPr>
        <p:grpSpPr>
          <a:xfrm>
            <a:off x="8267" y="4943709"/>
            <a:ext cx="9126254" cy="199793"/>
            <a:chOff x="8267" y="9"/>
            <a:chExt cx="9126254" cy="199793"/>
          </a:xfrm>
        </p:grpSpPr>
        <p:sp>
          <p:nvSpPr>
            <p:cNvPr id="2890" name="Google Shape;2890;p34"/>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34"/>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34"/>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34"/>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34"/>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34"/>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34"/>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34"/>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34"/>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34"/>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34"/>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34"/>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34"/>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34"/>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34"/>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34"/>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34"/>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34"/>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34"/>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34"/>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34"/>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34"/>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34"/>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34"/>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34"/>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34"/>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34"/>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34"/>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34"/>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34"/>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34"/>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34"/>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34"/>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34"/>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34"/>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34"/>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34"/>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34"/>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34"/>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34"/>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34"/>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34"/>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34"/>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4"/>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34"/>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15"/>
        <p:cNvGrpSpPr/>
        <p:nvPr/>
      </p:nvGrpSpPr>
      <p:grpSpPr>
        <a:xfrm>
          <a:off x="0" y="0"/>
          <a:ext cx="0" cy="0"/>
          <a:chOff x="0" y="0"/>
          <a:chExt cx="0" cy="0"/>
        </a:xfrm>
      </p:grpSpPr>
      <p:sp>
        <p:nvSpPr>
          <p:cNvPr id="3916" name="Google Shape;3916;p50"/>
          <p:cNvSpPr txBox="1">
            <a:spLocks noGrp="1"/>
          </p:cNvSpPr>
          <p:nvPr>
            <p:ph type="title"/>
          </p:nvPr>
        </p:nvSpPr>
        <p:spPr>
          <a:xfrm>
            <a:off x="1741200" y="1234150"/>
            <a:ext cx="5739600" cy="8283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333,000.000</a:t>
            </a:r>
            <a:endParaRPr/>
          </a:p>
        </p:txBody>
      </p:sp>
      <p:sp>
        <p:nvSpPr>
          <p:cNvPr id="3917" name="Google Shape;3917;p50"/>
          <p:cNvSpPr txBox="1">
            <a:spLocks noGrp="1"/>
          </p:cNvSpPr>
          <p:nvPr>
            <p:ph type="subTitle" idx="1"/>
          </p:nvPr>
        </p:nvSpPr>
        <p:spPr>
          <a:xfrm>
            <a:off x="1741200" y="1940175"/>
            <a:ext cx="5739600" cy="445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The Sun’s mass compared to Earth’s</a:t>
            </a:r>
            <a:endParaRPr/>
          </a:p>
        </p:txBody>
      </p:sp>
      <p:sp>
        <p:nvSpPr>
          <p:cNvPr id="3918" name="Google Shape;3918;p50"/>
          <p:cNvSpPr txBox="1">
            <a:spLocks noGrp="1"/>
          </p:cNvSpPr>
          <p:nvPr>
            <p:ph type="title" idx="2"/>
          </p:nvPr>
        </p:nvSpPr>
        <p:spPr>
          <a:xfrm>
            <a:off x="1513550" y="2995100"/>
            <a:ext cx="5889300" cy="82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386,000 km</a:t>
            </a:r>
            <a:endParaRPr/>
          </a:p>
        </p:txBody>
      </p:sp>
      <p:sp>
        <p:nvSpPr>
          <p:cNvPr id="3919" name="Google Shape;3919;p50"/>
          <p:cNvSpPr txBox="1">
            <a:spLocks noGrp="1"/>
          </p:cNvSpPr>
          <p:nvPr>
            <p:ph type="subTitle" idx="3"/>
          </p:nvPr>
        </p:nvSpPr>
        <p:spPr>
          <a:xfrm>
            <a:off x="1513550" y="3701125"/>
            <a:ext cx="5889300" cy="44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Distance between Earth and the Moon</a:t>
            </a:r>
            <a:endParaRPr/>
          </a:p>
        </p:txBody>
      </p:sp>
      <p:grpSp>
        <p:nvGrpSpPr>
          <p:cNvPr id="3920" name="Google Shape;3920;p50"/>
          <p:cNvGrpSpPr/>
          <p:nvPr/>
        </p:nvGrpSpPr>
        <p:grpSpPr>
          <a:xfrm>
            <a:off x="5698300" y="2778430"/>
            <a:ext cx="1849656" cy="1837395"/>
            <a:chOff x="5698300" y="2778430"/>
            <a:chExt cx="1849656" cy="1837395"/>
          </a:xfrm>
        </p:grpSpPr>
        <p:sp>
          <p:nvSpPr>
            <p:cNvPr id="3921" name="Google Shape;3921;p50"/>
            <p:cNvSpPr/>
            <p:nvPr/>
          </p:nvSpPr>
          <p:spPr>
            <a:xfrm>
              <a:off x="5698300" y="3943900"/>
              <a:ext cx="1288650" cy="671925"/>
            </a:xfrm>
            <a:custGeom>
              <a:avLst/>
              <a:gdLst/>
              <a:ahLst/>
              <a:cxnLst/>
              <a:rect l="l" t="t" r="r" b="b"/>
              <a:pathLst>
                <a:path w="51546" h="26877" extrusionOk="0">
                  <a:moveTo>
                    <a:pt x="31664" y="0"/>
                  </a:moveTo>
                  <a:lnTo>
                    <a:pt x="0" y="26141"/>
                  </a:lnTo>
                  <a:lnTo>
                    <a:pt x="51546" y="26877"/>
                  </a:lnTo>
                  <a:lnTo>
                    <a:pt x="47864" y="1104"/>
                  </a:lnTo>
                  <a:lnTo>
                    <a:pt x="41605" y="1472"/>
                  </a:lnTo>
                  <a:close/>
                </a:path>
              </a:pathLst>
            </a:custGeom>
            <a:gradFill>
              <a:gsLst>
                <a:gs pos="0">
                  <a:srgbClr val="703030">
                    <a:alpha val="25882"/>
                  </a:srgbClr>
                </a:gs>
                <a:gs pos="100000">
                  <a:srgbClr val="703030">
                    <a:alpha val="0"/>
                  </a:srgbClr>
                </a:gs>
              </a:gsLst>
              <a:lin ang="5400700" scaled="0"/>
            </a:gradFill>
            <a:ln>
              <a:noFill/>
            </a:ln>
          </p:spPr>
        </p:sp>
        <p:grpSp>
          <p:nvGrpSpPr>
            <p:cNvPr id="3922" name="Google Shape;3922;p50"/>
            <p:cNvGrpSpPr/>
            <p:nvPr/>
          </p:nvGrpSpPr>
          <p:grpSpPr>
            <a:xfrm>
              <a:off x="6272814" y="2778430"/>
              <a:ext cx="1275143" cy="1261636"/>
              <a:chOff x="2082018" y="3419117"/>
              <a:chExt cx="372674" cy="368738"/>
            </a:xfrm>
          </p:grpSpPr>
          <p:sp>
            <p:nvSpPr>
              <p:cNvPr id="3923" name="Google Shape;3923;p50"/>
              <p:cNvSpPr/>
              <p:nvPr/>
            </p:nvSpPr>
            <p:spPr>
              <a:xfrm>
                <a:off x="2378238" y="3426991"/>
                <a:ext cx="68580" cy="53031"/>
              </a:xfrm>
              <a:custGeom>
                <a:avLst/>
                <a:gdLst/>
                <a:ahLst/>
                <a:cxnLst/>
                <a:rect l="l" t="t" r="r" b="b"/>
                <a:pathLst>
                  <a:path w="2073" h="1603" extrusionOk="0">
                    <a:moveTo>
                      <a:pt x="1096" y="0"/>
                    </a:moveTo>
                    <a:cubicBezTo>
                      <a:pt x="501" y="0"/>
                      <a:pt x="24" y="477"/>
                      <a:pt x="1" y="1072"/>
                    </a:cubicBezTo>
                    <a:cubicBezTo>
                      <a:pt x="1" y="1406"/>
                      <a:pt x="278" y="1602"/>
                      <a:pt x="546" y="1602"/>
                    </a:cubicBezTo>
                    <a:cubicBezTo>
                      <a:pt x="736" y="1602"/>
                      <a:pt x="922" y="1504"/>
                      <a:pt x="1001" y="1286"/>
                    </a:cubicBezTo>
                    <a:cubicBezTo>
                      <a:pt x="1096" y="1072"/>
                      <a:pt x="1215" y="881"/>
                      <a:pt x="1429" y="762"/>
                    </a:cubicBezTo>
                    <a:cubicBezTo>
                      <a:pt x="1588" y="663"/>
                      <a:pt x="1764" y="613"/>
                      <a:pt x="1955" y="613"/>
                    </a:cubicBezTo>
                    <a:cubicBezTo>
                      <a:pt x="1994" y="613"/>
                      <a:pt x="2033" y="615"/>
                      <a:pt x="2072" y="619"/>
                    </a:cubicBezTo>
                    <a:cubicBezTo>
                      <a:pt x="1906" y="238"/>
                      <a:pt x="1549" y="0"/>
                      <a:pt x="1096"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0"/>
              <p:cNvSpPr/>
              <p:nvPr/>
            </p:nvSpPr>
            <p:spPr>
              <a:xfrm>
                <a:off x="2263211" y="3445881"/>
                <a:ext cx="81184" cy="62691"/>
              </a:xfrm>
              <a:custGeom>
                <a:avLst/>
                <a:gdLst/>
                <a:ahLst/>
                <a:cxnLst/>
                <a:rect l="l" t="t" r="r" b="b"/>
                <a:pathLst>
                  <a:path w="2454" h="1895" extrusionOk="0">
                    <a:moveTo>
                      <a:pt x="1310" y="1"/>
                    </a:moveTo>
                    <a:cubicBezTo>
                      <a:pt x="596" y="1"/>
                      <a:pt x="25" y="549"/>
                      <a:pt x="1" y="1263"/>
                    </a:cubicBezTo>
                    <a:cubicBezTo>
                      <a:pt x="1" y="1663"/>
                      <a:pt x="320" y="1895"/>
                      <a:pt x="635" y="1895"/>
                    </a:cubicBezTo>
                    <a:cubicBezTo>
                      <a:pt x="864" y="1895"/>
                      <a:pt x="1091" y="1772"/>
                      <a:pt x="1191" y="1501"/>
                    </a:cubicBezTo>
                    <a:cubicBezTo>
                      <a:pt x="1263" y="1263"/>
                      <a:pt x="1453" y="1072"/>
                      <a:pt x="1692" y="906"/>
                    </a:cubicBezTo>
                    <a:cubicBezTo>
                      <a:pt x="1891" y="786"/>
                      <a:pt x="2107" y="733"/>
                      <a:pt x="2326" y="733"/>
                    </a:cubicBezTo>
                    <a:cubicBezTo>
                      <a:pt x="2369" y="733"/>
                      <a:pt x="2411" y="735"/>
                      <a:pt x="2454" y="739"/>
                    </a:cubicBezTo>
                    <a:cubicBezTo>
                      <a:pt x="2263" y="287"/>
                      <a:pt x="1811" y="1"/>
                      <a:pt x="131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0"/>
              <p:cNvSpPr/>
              <p:nvPr/>
            </p:nvSpPr>
            <p:spPr>
              <a:xfrm>
                <a:off x="2346744" y="3524022"/>
                <a:ext cx="79596" cy="76884"/>
              </a:xfrm>
              <a:custGeom>
                <a:avLst/>
                <a:gdLst/>
                <a:ahLst/>
                <a:cxnLst/>
                <a:rect l="l" t="t" r="r" b="b"/>
                <a:pathLst>
                  <a:path w="2406" h="2324" extrusionOk="0">
                    <a:moveTo>
                      <a:pt x="1578" y="1"/>
                    </a:moveTo>
                    <a:cubicBezTo>
                      <a:pt x="1378" y="1"/>
                      <a:pt x="1172" y="46"/>
                      <a:pt x="976" y="139"/>
                    </a:cubicBezTo>
                    <a:cubicBezTo>
                      <a:pt x="286" y="425"/>
                      <a:pt x="0" y="1259"/>
                      <a:pt x="286" y="1949"/>
                    </a:cubicBezTo>
                    <a:cubicBezTo>
                      <a:pt x="410" y="2208"/>
                      <a:pt x="646" y="2324"/>
                      <a:pt x="881" y="2324"/>
                    </a:cubicBezTo>
                    <a:cubicBezTo>
                      <a:pt x="1230" y="2324"/>
                      <a:pt x="1576" y="2067"/>
                      <a:pt x="1548" y="1640"/>
                    </a:cubicBezTo>
                    <a:cubicBezTo>
                      <a:pt x="1500" y="1378"/>
                      <a:pt x="1596" y="1092"/>
                      <a:pt x="1738" y="854"/>
                    </a:cubicBezTo>
                    <a:cubicBezTo>
                      <a:pt x="1929" y="616"/>
                      <a:pt x="2143" y="425"/>
                      <a:pt x="2405" y="330"/>
                    </a:cubicBezTo>
                    <a:cubicBezTo>
                      <a:pt x="2188" y="112"/>
                      <a:pt x="1890" y="1"/>
                      <a:pt x="1578"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0"/>
              <p:cNvSpPr/>
              <p:nvPr/>
            </p:nvSpPr>
            <p:spPr>
              <a:xfrm>
                <a:off x="2090685" y="3504437"/>
                <a:ext cx="234026" cy="277893"/>
              </a:xfrm>
              <a:custGeom>
                <a:avLst/>
                <a:gdLst/>
                <a:ahLst/>
                <a:cxnLst/>
                <a:rect l="l" t="t" r="r" b="b"/>
                <a:pathLst>
                  <a:path w="7074" h="8400" extrusionOk="0">
                    <a:moveTo>
                      <a:pt x="3396" y="1"/>
                    </a:moveTo>
                    <a:cubicBezTo>
                      <a:pt x="3363" y="1"/>
                      <a:pt x="3340" y="46"/>
                      <a:pt x="3358" y="64"/>
                    </a:cubicBezTo>
                    <a:cubicBezTo>
                      <a:pt x="3620" y="779"/>
                      <a:pt x="3549" y="1374"/>
                      <a:pt x="2906" y="1922"/>
                    </a:cubicBezTo>
                    <a:cubicBezTo>
                      <a:pt x="2175" y="2538"/>
                      <a:pt x="1988" y="3479"/>
                      <a:pt x="1943" y="3819"/>
                    </a:cubicBezTo>
                    <a:lnTo>
                      <a:pt x="1943" y="3819"/>
                    </a:lnTo>
                    <a:cubicBezTo>
                      <a:pt x="1966" y="3487"/>
                      <a:pt x="1964" y="2563"/>
                      <a:pt x="1334" y="1684"/>
                    </a:cubicBezTo>
                    <a:cubicBezTo>
                      <a:pt x="1280" y="1603"/>
                      <a:pt x="1198" y="1566"/>
                      <a:pt x="1118" y="1566"/>
                    </a:cubicBezTo>
                    <a:cubicBezTo>
                      <a:pt x="986" y="1566"/>
                      <a:pt x="858" y="1664"/>
                      <a:pt x="858" y="1827"/>
                    </a:cubicBezTo>
                    <a:cubicBezTo>
                      <a:pt x="691" y="3422"/>
                      <a:pt x="0" y="3589"/>
                      <a:pt x="0" y="4851"/>
                    </a:cubicBezTo>
                    <a:cubicBezTo>
                      <a:pt x="0" y="6828"/>
                      <a:pt x="1572" y="8400"/>
                      <a:pt x="3549" y="8400"/>
                    </a:cubicBezTo>
                    <a:cubicBezTo>
                      <a:pt x="5501" y="8400"/>
                      <a:pt x="7073" y="6828"/>
                      <a:pt x="7073" y="4851"/>
                    </a:cubicBezTo>
                    <a:cubicBezTo>
                      <a:pt x="7073" y="3708"/>
                      <a:pt x="6811" y="2803"/>
                      <a:pt x="6192" y="1732"/>
                    </a:cubicBezTo>
                    <a:cubicBezTo>
                      <a:pt x="6135" y="1645"/>
                      <a:pt x="6046" y="1605"/>
                      <a:pt x="5960" y="1605"/>
                    </a:cubicBezTo>
                    <a:cubicBezTo>
                      <a:pt x="5831" y="1605"/>
                      <a:pt x="5706" y="1694"/>
                      <a:pt x="5692" y="1851"/>
                    </a:cubicBezTo>
                    <a:cubicBezTo>
                      <a:pt x="5573" y="2946"/>
                      <a:pt x="4906" y="3708"/>
                      <a:pt x="4906" y="3708"/>
                    </a:cubicBezTo>
                    <a:cubicBezTo>
                      <a:pt x="4906" y="3708"/>
                      <a:pt x="5763" y="1160"/>
                      <a:pt x="3430" y="17"/>
                    </a:cubicBezTo>
                    <a:cubicBezTo>
                      <a:pt x="3418" y="5"/>
                      <a:pt x="3407" y="1"/>
                      <a:pt x="3396"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0"/>
              <p:cNvSpPr/>
              <p:nvPr/>
            </p:nvSpPr>
            <p:spPr>
              <a:xfrm>
                <a:off x="2142691" y="3619994"/>
                <a:ext cx="130014" cy="162733"/>
              </a:xfrm>
              <a:custGeom>
                <a:avLst/>
                <a:gdLst/>
                <a:ahLst/>
                <a:cxnLst/>
                <a:rect l="l" t="t" r="r" b="b"/>
                <a:pathLst>
                  <a:path w="3930" h="4919" extrusionOk="0">
                    <a:moveTo>
                      <a:pt x="2000" y="1"/>
                    </a:moveTo>
                    <a:lnTo>
                      <a:pt x="548" y="2049"/>
                    </a:lnTo>
                    <a:cubicBezTo>
                      <a:pt x="0" y="2763"/>
                      <a:pt x="95" y="3740"/>
                      <a:pt x="715" y="4383"/>
                    </a:cubicBezTo>
                    <a:cubicBezTo>
                      <a:pt x="1060" y="4740"/>
                      <a:pt x="1512" y="4918"/>
                      <a:pt x="1968" y="4918"/>
                    </a:cubicBezTo>
                    <a:cubicBezTo>
                      <a:pt x="2423" y="4918"/>
                      <a:pt x="2882" y="4740"/>
                      <a:pt x="3239" y="4383"/>
                    </a:cubicBezTo>
                    <a:cubicBezTo>
                      <a:pt x="3882" y="3740"/>
                      <a:pt x="3929" y="2787"/>
                      <a:pt x="3453" y="2049"/>
                    </a:cubicBezTo>
                    <a:lnTo>
                      <a:pt x="2000" y="1"/>
                    </a:lnTo>
                    <a:close/>
                  </a:path>
                </a:pathLst>
              </a:custGeom>
              <a:solidFill>
                <a:srgbClr val="FC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0"/>
              <p:cNvSpPr/>
              <p:nvPr/>
            </p:nvSpPr>
            <p:spPr>
              <a:xfrm>
                <a:off x="2176568" y="3696415"/>
                <a:ext cx="63055" cy="85915"/>
              </a:xfrm>
              <a:custGeom>
                <a:avLst/>
                <a:gdLst/>
                <a:ahLst/>
                <a:cxnLst/>
                <a:rect l="l" t="t" r="r" b="b"/>
                <a:pathLst>
                  <a:path w="1906" h="2597" extrusionOk="0">
                    <a:moveTo>
                      <a:pt x="953" y="1"/>
                    </a:moveTo>
                    <a:cubicBezTo>
                      <a:pt x="953" y="525"/>
                      <a:pt x="0" y="691"/>
                      <a:pt x="0" y="1644"/>
                    </a:cubicBezTo>
                    <a:cubicBezTo>
                      <a:pt x="0" y="2192"/>
                      <a:pt x="405" y="2597"/>
                      <a:pt x="953" y="2597"/>
                    </a:cubicBezTo>
                    <a:cubicBezTo>
                      <a:pt x="1477" y="2597"/>
                      <a:pt x="1905" y="2144"/>
                      <a:pt x="1905" y="1644"/>
                    </a:cubicBezTo>
                    <a:cubicBezTo>
                      <a:pt x="1905" y="1120"/>
                      <a:pt x="1548" y="429"/>
                      <a:pt x="953"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0"/>
              <p:cNvSpPr/>
              <p:nvPr/>
            </p:nvSpPr>
            <p:spPr>
              <a:xfrm>
                <a:off x="2082018" y="3496464"/>
                <a:ext cx="248185" cy="291391"/>
              </a:xfrm>
              <a:custGeom>
                <a:avLst/>
                <a:gdLst/>
                <a:ahLst/>
                <a:cxnLst/>
                <a:rect l="l" t="t" r="r" b="b"/>
                <a:pathLst>
                  <a:path w="7502" h="8808" extrusionOk="0">
                    <a:moveTo>
                      <a:pt x="3811" y="4116"/>
                    </a:moveTo>
                    <a:lnTo>
                      <a:pt x="5073" y="5926"/>
                    </a:lnTo>
                    <a:cubicBezTo>
                      <a:pt x="5525" y="6569"/>
                      <a:pt x="5478" y="7355"/>
                      <a:pt x="4954" y="7926"/>
                    </a:cubicBezTo>
                    <a:cubicBezTo>
                      <a:pt x="5001" y="7831"/>
                      <a:pt x="5001" y="7783"/>
                      <a:pt x="5001" y="7688"/>
                    </a:cubicBezTo>
                    <a:cubicBezTo>
                      <a:pt x="5001" y="7069"/>
                      <a:pt x="4573" y="6307"/>
                      <a:pt x="3954" y="5878"/>
                    </a:cubicBezTo>
                    <a:cubicBezTo>
                      <a:pt x="3908" y="5833"/>
                      <a:pt x="3863" y="5816"/>
                      <a:pt x="3812" y="5816"/>
                    </a:cubicBezTo>
                    <a:cubicBezTo>
                      <a:pt x="3782" y="5816"/>
                      <a:pt x="3750" y="5822"/>
                      <a:pt x="3715" y="5830"/>
                    </a:cubicBezTo>
                    <a:cubicBezTo>
                      <a:pt x="3644" y="5878"/>
                      <a:pt x="3596" y="5950"/>
                      <a:pt x="3596" y="6045"/>
                    </a:cubicBezTo>
                    <a:cubicBezTo>
                      <a:pt x="3596" y="6164"/>
                      <a:pt x="3477" y="6283"/>
                      <a:pt x="3287" y="6426"/>
                    </a:cubicBezTo>
                    <a:cubicBezTo>
                      <a:pt x="3025" y="6664"/>
                      <a:pt x="2644" y="7021"/>
                      <a:pt x="2644" y="7688"/>
                    </a:cubicBezTo>
                    <a:cubicBezTo>
                      <a:pt x="2644" y="7783"/>
                      <a:pt x="2644" y="7831"/>
                      <a:pt x="2668" y="7926"/>
                    </a:cubicBezTo>
                    <a:cubicBezTo>
                      <a:pt x="2144" y="7355"/>
                      <a:pt x="2072" y="6521"/>
                      <a:pt x="2525" y="5926"/>
                    </a:cubicBezTo>
                    <a:lnTo>
                      <a:pt x="3811" y="4116"/>
                    </a:lnTo>
                    <a:close/>
                    <a:moveTo>
                      <a:pt x="3882" y="6450"/>
                    </a:moveTo>
                    <a:cubicBezTo>
                      <a:pt x="4311" y="6831"/>
                      <a:pt x="4501" y="7355"/>
                      <a:pt x="4501" y="7712"/>
                    </a:cubicBezTo>
                    <a:cubicBezTo>
                      <a:pt x="4549" y="8117"/>
                      <a:pt x="4216" y="8426"/>
                      <a:pt x="3811" y="8426"/>
                    </a:cubicBezTo>
                    <a:cubicBezTo>
                      <a:pt x="3382" y="8426"/>
                      <a:pt x="3049" y="8117"/>
                      <a:pt x="3049" y="7712"/>
                    </a:cubicBezTo>
                    <a:cubicBezTo>
                      <a:pt x="3049" y="7235"/>
                      <a:pt x="3334" y="6997"/>
                      <a:pt x="3573" y="6807"/>
                    </a:cubicBezTo>
                    <a:cubicBezTo>
                      <a:pt x="3692" y="6688"/>
                      <a:pt x="3811" y="6592"/>
                      <a:pt x="3882" y="6450"/>
                    </a:cubicBezTo>
                    <a:close/>
                    <a:moveTo>
                      <a:pt x="3563" y="0"/>
                    </a:moveTo>
                    <a:cubicBezTo>
                      <a:pt x="3501" y="0"/>
                      <a:pt x="3437" y="26"/>
                      <a:pt x="3382" y="67"/>
                    </a:cubicBezTo>
                    <a:cubicBezTo>
                      <a:pt x="3287" y="163"/>
                      <a:pt x="3263" y="234"/>
                      <a:pt x="3334" y="353"/>
                    </a:cubicBezTo>
                    <a:cubicBezTo>
                      <a:pt x="3596" y="1044"/>
                      <a:pt x="3477" y="1520"/>
                      <a:pt x="2930" y="1973"/>
                    </a:cubicBezTo>
                    <a:cubicBezTo>
                      <a:pt x="2620" y="2234"/>
                      <a:pt x="2382" y="2568"/>
                      <a:pt x="2215" y="2901"/>
                    </a:cubicBezTo>
                    <a:cubicBezTo>
                      <a:pt x="2144" y="2544"/>
                      <a:pt x="1953" y="2139"/>
                      <a:pt x="1691" y="1758"/>
                    </a:cubicBezTo>
                    <a:cubicBezTo>
                      <a:pt x="1603" y="1635"/>
                      <a:pt x="1463" y="1564"/>
                      <a:pt x="1310" y="1564"/>
                    </a:cubicBezTo>
                    <a:cubicBezTo>
                      <a:pt x="1256" y="1564"/>
                      <a:pt x="1199" y="1573"/>
                      <a:pt x="1143" y="1591"/>
                    </a:cubicBezTo>
                    <a:cubicBezTo>
                      <a:pt x="953" y="1639"/>
                      <a:pt x="786" y="1782"/>
                      <a:pt x="786" y="1996"/>
                    </a:cubicBezTo>
                    <a:cubicBezTo>
                      <a:pt x="739" y="2782"/>
                      <a:pt x="524" y="3187"/>
                      <a:pt x="358" y="3568"/>
                    </a:cubicBezTo>
                    <a:cubicBezTo>
                      <a:pt x="167" y="3997"/>
                      <a:pt x="0" y="4378"/>
                      <a:pt x="0" y="5068"/>
                    </a:cubicBezTo>
                    <a:cubicBezTo>
                      <a:pt x="0" y="7116"/>
                      <a:pt x="1691" y="8807"/>
                      <a:pt x="3739" y="8807"/>
                    </a:cubicBezTo>
                    <a:cubicBezTo>
                      <a:pt x="4525" y="8807"/>
                      <a:pt x="5240" y="8569"/>
                      <a:pt x="5859" y="8164"/>
                    </a:cubicBezTo>
                    <a:cubicBezTo>
                      <a:pt x="6454" y="7736"/>
                      <a:pt x="6930" y="7188"/>
                      <a:pt x="7216" y="6497"/>
                    </a:cubicBezTo>
                    <a:cubicBezTo>
                      <a:pt x="7311" y="6402"/>
                      <a:pt x="7264" y="6283"/>
                      <a:pt x="7169" y="6235"/>
                    </a:cubicBezTo>
                    <a:cubicBezTo>
                      <a:pt x="7136" y="6216"/>
                      <a:pt x="7103" y="6207"/>
                      <a:pt x="7071" y="6207"/>
                    </a:cubicBezTo>
                    <a:cubicBezTo>
                      <a:pt x="6988" y="6207"/>
                      <a:pt x="6911" y="6268"/>
                      <a:pt x="6859" y="6354"/>
                    </a:cubicBezTo>
                    <a:cubicBezTo>
                      <a:pt x="6573" y="7045"/>
                      <a:pt x="6097" y="7593"/>
                      <a:pt x="5478" y="7950"/>
                    </a:cubicBezTo>
                    <a:cubicBezTo>
                      <a:pt x="5954" y="7259"/>
                      <a:pt x="5954" y="6354"/>
                      <a:pt x="5430" y="5664"/>
                    </a:cubicBezTo>
                    <a:lnTo>
                      <a:pt x="3977" y="3616"/>
                    </a:lnTo>
                    <a:cubicBezTo>
                      <a:pt x="3954" y="3544"/>
                      <a:pt x="3858" y="3520"/>
                      <a:pt x="3811" y="3520"/>
                    </a:cubicBezTo>
                    <a:cubicBezTo>
                      <a:pt x="3739" y="3520"/>
                      <a:pt x="3644" y="3544"/>
                      <a:pt x="3620" y="3616"/>
                    </a:cubicBezTo>
                    <a:lnTo>
                      <a:pt x="2167" y="5664"/>
                    </a:lnTo>
                    <a:cubicBezTo>
                      <a:pt x="1667" y="6354"/>
                      <a:pt x="1667" y="7259"/>
                      <a:pt x="2144" y="7950"/>
                    </a:cubicBezTo>
                    <a:cubicBezTo>
                      <a:pt x="1143" y="7378"/>
                      <a:pt x="500" y="6307"/>
                      <a:pt x="500" y="5092"/>
                    </a:cubicBezTo>
                    <a:cubicBezTo>
                      <a:pt x="500" y="4497"/>
                      <a:pt x="643" y="4163"/>
                      <a:pt x="834" y="3782"/>
                    </a:cubicBezTo>
                    <a:cubicBezTo>
                      <a:pt x="1001" y="3378"/>
                      <a:pt x="1239" y="2901"/>
                      <a:pt x="1310" y="2068"/>
                    </a:cubicBezTo>
                    <a:cubicBezTo>
                      <a:pt x="1310" y="2020"/>
                      <a:pt x="1334" y="2020"/>
                      <a:pt x="1334" y="1996"/>
                    </a:cubicBezTo>
                    <a:cubicBezTo>
                      <a:pt x="1358" y="1996"/>
                      <a:pt x="1382" y="1996"/>
                      <a:pt x="1382" y="2020"/>
                    </a:cubicBezTo>
                    <a:cubicBezTo>
                      <a:pt x="1929" y="2806"/>
                      <a:pt x="1977" y="3640"/>
                      <a:pt x="1953" y="3973"/>
                    </a:cubicBezTo>
                    <a:cubicBezTo>
                      <a:pt x="1953" y="4092"/>
                      <a:pt x="1929" y="4140"/>
                      <a:pt x="1929" y="4163"/>
                    </a:cubicBezTo>
                    <a:cubicBezTo>
                      <a:pt x="1929" y="4282"/>
                      <a:pt x="2025" y="4378"/>
                      <a:pt x="2144" y="4402"/>
                    </a:cubicBezTo>
                    <a:cubicBezTo>
                      <a:pt x="2263" y="4402"/>
                      <a:pt x="2334" y="4354"/>
                      <a:pt x="2382" y="4235"/>
                    </a:cubicBezTo>
                    <a:cubicBezTo>
                      <a:pt x="2382" y="4235"/>
                      <a:pt x="2382" y="4140"/>
                      <a:pt x="2406" y="4021"/>
                    </a:cubicBezTo>
                    <a:cubicBezTo>
                      <a:pt x="2453" y="3663"/>
                      <a:pt x="2620" y="2877"/>
                      <a:pt x="3263" y="2330"/>
                    </a:cubicBezTo>
                    <a:cubicBezTo>
                      <a:pt x="3834" y="1853"/>
                      <a:pt x="4049" y="1330"/>
                      <a:pt x="3882" y="639"/>
                    </a:cubicBezTo>
                    <a:lnTo>
                      <a:pt x="3882" y="639"/>
                    </a:lnTo>
                    <a:cubicBezTo>
                      <a:pt x="4573" y="1091"/>
                      <a:pt x="4954" y="1711"/>
                      <a:pt x="5049" y="2544"/>
                    </a:cubicBezTo>
                    <a:cubicBezTo>
                      <a:pt x="5144" y="3258"/>
                      <a:pt x="4930" y="3854"/>
                      <a:pt x="4930" y="3878"/>
                    </a:cubicBezTo>
                    <a:cubicBezTo>
                      <a:pt x="4906" y="3973"/>
                      <a:pt x="4930" y="4092"/>
                      <a:pt x="5025" y="4140"/>
                    </a:cubicBezTo>
                    <a:cubicBezTo>
                      <a:pt x="5060" y="4166"/>
                      <a:pt x="5098" y="4176"/>
                      <a:pt x="5135" y="4176"/>
                    </a:cubicBezTo>
                    <a:cubicBezTo>
                      <a:pt x="5198" y="4176"/>
                      <a:pt x="5257" y="4146"/>
                      <a:pt x="5287" y="4116"/>
                    </a:cubicBezTo>
                    <a:cubicBezTo>
                      <a:pt x="5311" y="4092"/>
                      <a:pt x="6025" y="3306"/>
                      <a:pt x="6121" y="2139"/>
                    </a:cubicBezTo>
                    <a:cubicBezTo>
                      <a:pt x="6121" y="2139"/>
                      <a:pt x="6121" y="2115"/>
                      <a:pt x="6145" y="2092"/>
                    </a:cubicBezTo>
                    <a:cubicBezTo>
                      <a:pt x="6192" y="2092"/>
                      <a:pt x="6192" y="2092"/>
                      <a:pt x="6216" y="2115"/>
                    </a:cubicBezTo>
                    <a:cubicBezTo>
                      <a:pt x="6716" y="2949"/>
                      <a:pt x="6978" y="3687"/>
                      <a:pt x="7049" y="4521"/>
                    </a:cubicBezTo>
                    <a:cubicBezTo>
                      <a:pt x="7049" y="4640"/>
                      <a:pt x="7169" y="4735"/>
                      <a:pt x="7288" y="4735"/>
                    </a:cubicBezTo>
                    <a:cubicBezTo>
                      <a:pt x="7407" y="4735"/>
                      <a:pt x="7502" y="4616"/>
                      <a:pt x="7502" y="4497"/>
                    </a:cubicBezTo>
                    <a:cubicBezTo>
                      <a:pt x="7407" y="3568"/>
                      <a:pt x="7145" y="2782"/>
                      <a:pt x="6597" y="1877"/>
                    </a:cubicBezTo>
                    <a:cubicBezTo>
                      <a:pt x="6499" y="1740"/>
                      <a:pt x="6335" y="1651"/>
                      <a:pt x="6174" y="1651"/>
                    </a:cubicBezTo>
                    <a:cubicBezTo>
                      <a:pt x="6140" y="1651"/>
                      <a:pt x="6106" y="1655"/>
                      <a:pt x="6073" y="1663"/>
                    </a:cubicBezTo>
                    <a:cubicBezTo>
                      <a:pt x="5859" y="1734"/>
                      <a:pt x="5716" y="1877"/>
                      <a:pt x="5668" y="2092"/>
                    </a:cubicBezTo>
                    <a:cubicBezTo>
                      <a:pt x="5644" y="2377"/>
                      <a:pt x="5549" y="2663"/>
                      <a:pt x="5478" y="2901"/>
                    </a:cubicBezTo>
                    <a:cubicBezTo>
                      <a:pt x="5478" y="2782"/>
                      <a:pt x="5478" y="2663"/>
                      <a:pt x="5430" y="2496"/>
                    </a:cubicBezTo>
                    <a:cubicBezTo>
                      <a:pt x="5359" y="1734"/>
                      <a:pt x="5001" y="687"/>
                      <a:pt x="3692" y="44"/>
                    </a:cubicBezTo>
                    <a:cubicBezTo>
                      <a:pt x="3652" y="14"/>
                      <a:pt x="3608" y="0"/>
                      <a:pt x="35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0"/>
              <p:cNvSpPr/>
              <p:nvPr/>
            </p:nvSpPr>
            <p:spPr>
              <a:xfrm>
                <a:off x="2371953" y="3419117"/>
                <a:ext cx="82739" cy="66992"/>
              </a:xfrm>
              <a:custGeom>
                <a:avLst/>
                <a:gdLst/>
                <a:ahLst/>
                <a:cxnLst/>
                <a:rect l="l" t="t" r="r" b="b"/>
                <a:pathLst>
                  <a:path w="2501" h="2025" extrusionOk="0">
                    <a:moveTo>
                      <a:pt x="1262" y="405"/>
                    </a:moveTo>
                    <a:cubicBezTo>
                      <a:pt x="1453" y="405"/>
                      <a:pt x="1667" y="500"/>
                      <a:pt x="1810" y="619"/>
                    </a:cubicBezTo>
                    <a:cubicBezTo>
                      <a:pt x="1739" y="691"/>
                      <a:pt x="1619" y="738"/>
                      <a:pt x="1500" y="810"/>
                    </a:cubicBezTo>
                    <a:cubicBezTo>
                      <a:pt x="1262" y="953"/>
                      <a:pt x="1072" y="1167"/>
                      <a:pt x="1000" y="1405"/>
                    </a:cubicBezTo>
                    <a:cubicBezTo>
                      <a:pt x="944" y="1537"/>
                      <a:pt x="842" y="1580"/>
                      <a:pt x="743" y="1580"/>
                    </a:cubicBezTo>
                    <a:cubicBezTo>
                      <a:pt x="717" y="1580"/>
                      <a:pt x="692" y="1577"/>
                      <a:pt x="667" y="1572"/>
                    </a:cubicBezTo>
                    <a:cubicBezTo>
                      <a:pt x="548" y="1548"/>
                      <a:pt x="429" y="1453"/>
                      <a:pt x="405" y="1286"/>
                    </a:cubicBezTo>
                    <a:cubicBezTo>
                      <a:pt x="405" y="810"/>
                      <a:pt x="786" y="405"/>
                      <a:pt x="1262" y="405"/>
                    </a:cubicBezTo>
                    <a:close/>
                    <a:moveTo>
                      <a:pt x="1310" y="0"/>
                    </a:moveTo>
                    <a:cubicBezTo>
                      <a:pt x="595" y="0"/>
                      <a:pt x="0" y="572"/>
                      <a:pt x="0" y="1286"/>
                    </a:cubicBezTo>
                    <a:cubicBezTo>
                      <a:pt x="0" y="1643"/>
                      <a:pt x="286" y="1929"/>
                      <a:pt x="643" y="2024"/>
                    </a:cubicBezTo>
                    <a:lnTo>
                      <a:pt x="786" y="2024"/>
                    </a:lnTo>
                    <a:cubicBezTo>
                      <a:pt x="1072" y="2024"/>
                      <a:pt x="1358" y="1834"/>
                      <a:pt x="1429" y="1572"/>
                    </a:cubicBezTo>
                    <a:cubicBezTo>
                      <a:pt x="1500" y="1405"/>
                      <a:pt x="1619" y="1286"/>
                      <a:pt x="1762" y="1191"/>
                    </a:cubicBezTo>
                    <a:cubicBezTo>
                      <a:pt x="1881" y="1112"/>
                      <a:pt x="2032" y="1066"/>
                      <a:pt x="2175" y="1066"/>
                    </a:cubicBezTo>
                    <a:cubicBezTo>
                      <a:pt x="2205" y="1066"/>
                      <a:pt x="2234" y="1068"/>
                      <a:pt x="2262" y="1072"/>
                    </a:cubicBezTo>
                    <a:cubicBezTo>
                      <a:pt x="2358" y="1072"/>
                      <a:pt x="2429" y="1048"/>
                      <a:pt x="2477" y="976"/>
                    </a:cubicBezTo>
                    <a:cubicBezTo>
                      <a:pt x="2477" y="881"/>
                      <a:pt x="2501" y="834"/>
                      <a:pt x="2477" y="738"/>
                    </a:cubicBezTo>
                    <a:cubicBezTo>
                      <a:pt x="2262" y="286"/>
                      <a:pt x="1834" y="0"/>
                      <a:pt x="131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0"/>
              <p:cNvSpPr/>
              <p:nvPr/>
            </p:nvSpPr>
            <p:spPr>
              <a:xfrm>
                <a:off x="2256131" y="3438802"/>
                <a:ext cx="96138" cy="78042"/>
              </a:xfrm>
              <a:custGeom>
                <a:avLst/>
                <a:gdLst/>
                <a:ahLst/>
                <a:cxnLst/>
                <a:rect l="l" t="t" r="r" b="b"/>
                <a:pathLst>
                  <a:path w="2906" h="2359" extrusionOk="0">
                    <a:moveTo>
                      <a:pt x="1477" y="453"/>
                    </a:moveTo>
                    <a:cubicBezTo>
                      <a:pt x="1786" y="453"/>
                      <a:pt x="2048" y="548"/>
                      <a:pt x="2263" y="763"/>
                    </a:cubicBezTo>
                    <a:cubicBezTo>
                      <a:pt x="2120" y="763"/>
                      <a:pt x="1929" y="834"/>
                      <a:pt x="1786" y="929"/>
                    </a:cubicBezTo>
                    <a:cubicBezTo>
                      <a:pt x="1524" y="1096"/>
                      <a:pt x="1310" y="1334"/>
                      <a:pt x="1191" y="1644"/>
                    </a:cubicBezTo>
                    <a:cubicBezTo>
                      <a:pt x="1108" y="1811"/>
                      <a:pt x="969" y="1886"/>
                      <a:pt x="808" y="1886"/>
                    </a:cubicBezTo>
                    <a:cubicBezTo>
                      <a:pt x="785" y="1886"/>
                      <a:pt x="762" y="1885"/>
                      <a:pt x="739" y="1882"/>
                    </a:cubicBezTo>
                    <a:cubicBezTo>
                      <a:pt x="596" y="1834"/>
                      <a:pt x="405" y="1715"/>
                      <a:pt x="405" y="1477"/>
                    </a:cubicBezTo>
                    <a:cubicBezTo>
                      <a:pt x="405" y="882"/>
                      <a:pt x="929" y="453"/>
                      <a:pt x="1477" y="453"/>
                    </a:cubicBezTo>
                    <a:close/>
                    <a:moveTo>
                      <a:pt x="1524" y="0"/>
                    </a:moveTo>
                    <a:cubicBezTo>
                      <a:pt x="691" y="0"/>
                      <a:pt x="24" y="643"/>
                      <a:pt x="0" y="1477"/>
                    </a:cubicBezTo>
                    <a:cubicBezTo>
                      <a:pt x="0" y="1953"/>
                      <a:pt x="358" y="2263"/>
                      <a:pt x="691" y="2310"/>
                    </a:cubicBezTo>
                    <a:cubicBezTo>
                      <a:pt x="739" y="2310"/>
                      <a:pt x="810" y="2358"/>
                      <a:pt x="858" y="2358"/>
                    </a:cubicBezTo>
                    <a:cubicBezTo>
                      <a:pt x="1191" y="2358"/>
                      <a:pt x="1477" y="2144"/>
                      <a:pt x="1596" y="1810"/>
                    </a:cubicBezTo>
                    <a:cubicBezTo>
                      <a:pt x="1691" y="1596"/>
                      <a:pt x="1834" y="1429"/>
                      <a:pt x="2025" y="1310"/>
                    </a:cubicBezTo>
                    <a:cubicBezTo>
                      <a:pt x="2156" y="1217"/>
                      <a:pt x="2331" y="1152"/>
                      <a:pt x="2504" y="1152"/>
                    </a:cubicBezTo>
                    <a:cubicBezTo>
                      <a:pt x="2551" y="1152"/>
                      <a:pt x="2598" y="1157"/>
                      <a:pt x="2644" y="1167"/>
                    </a:cubicBezTo>
                    <a:cubicBezTo>
                      <a:pt x="2739" y="1167"/>
                      <a:pt x="2787" y="1120"/>
                      <a:pt x="2858" y="1072"/>
                    </a:cubicBezTo>
                    <a:cubicBezTo>
                      <a:pt x="2906" y="1001"/>
                      <a:pt x="2906" y="929"/>
                      <a:pt x="2882" y="858"/>
                    </a:cubicBezTo>
                    <a:cubicBezTo>
                      <a:pt x="2620" y="334"/>
                      <a:pt x="2120" y="0"/>
                      <a:pt x="152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0"/>
              <p:cNvSpPr/>
              <p:nvPr/>
            </p:nvSpPr>
            <p:spPr>
              <a:xfrm>
                <a:off x="2338837" y="3516413"/>
                <a:ext cx="96171" cy="91010"/>
              </a:xfrm>
              <a:custGeom>
                <a:avLst/>
                <a:gdLst/>
                <a:ahLst/>
                <a:cxnLst/>
                <a:rect l="l" t="t" r="r" b="b"/>
                <a:pathLst>
                  <a:path w="2907" h="2751" extrusionOk="0">
                    <a:moveTo>
                      <a:pt x="1853" y="426"/>
                    </a:moveTo>
                    <a:cubicBezTo>
                      <a:pt x="2003" y="426"/>
                      <a:pt x="2151" y="455"/>
                      <a:pt x="2287" y="512"/>
                    </a:cubicBezTo>
                    <a:cubicBezTo>
                      <a:pt x="2073" y="631"/>
                      <a:pt x="1930" y="774"/>
                      <a:pt x="1835" y="917"/>
                    </a:cubicBezTo>
                    <a:cubicBezTo>
                      <a:pt x="1668" y="1203"/>
                      <a:pt x="1573" y="1512"/>
                      <a:pt x="1596" y="1846"/>
                    </a:cubicBezTo>
                    <a:cubicBezTo>
                      <a:pt x="1596" y="2108"/>
                      <a:pt x="1454" y="2227"/>
                      <a:pt x="1263" y="2298"/>
                    </a:cubicBezTo>
                    <a:cubicBezTo>
                      <a:pt x="1232" y="2303"/>
                      <a:pt x="1198" y="2306"/>
                      <a:pt x="1163" y="2306"/>
                    </a:cubicBezTo>
                    <a:cubicBezTo>
                      <a:pt x="1012" y="2306"/>
                      <a:pt x="840" y="2253"/>
                      <a:pt x="763" y="2060"/>
                    </a:cubicBezTo>
                    <a:cubicBezTo>
                      <a:pt x="525" y="1489"/>
                      <a:pt x="763" y="798"/>
                      <a:pt x="1358" y="536"/>
                    </a:cubicBezTo>
                    <a:cubicBezTo>
                      <a:pt x="1520" y="461"/>
                      <a:pt x="1689" y="426"/>
                      <a:pt x="1853" y="426"/>
                    </a:cubicBezTo>
                    <a:close/>
                    <a:moveTo>
                      <a:pt x="1831" y="1"/>
                    </a:moveTo>
                    <a:cubicBezTo>
                      <a:pt x="1602" y="1"/>
                      <a:pt x="1374" y="52"/>
                      <a:pt x="1168" y="155"/>
                    </a:cubicBezTo>
                    <a:cubicBezTo>
                      <a:pt x="358" y="512"/>
                      <a:pt x="1" y="1465"/>
                      <a:pt x="358" y="2227"/>
                    </a:cubicBezTo>
                    <a:cubicBezTo>
                      <a:pt x="525" y="2584"/>
                      <a:pt x="858" y="2751"/>
                      <a:pt x="1168" y="2751"/>
                    </a:cubicBezTo>
                    <a:cubicBezTo>
                      <a:pt x="1239" y="2751"/>
                      <a:pt x="1311" y="2751"/>
                      <a:pt x="1406" y="2703"/>
                    </a:cubicBezTo>
                    <a:cubicBezTo>
                      <a:pt x="1811" y="2584"/>
                      <a:pt x="2073" y="2227"/>
                      <a:pt x="2049" y="1822"/>
                    </a:cubicBezTo>
                    <a:cubicBezTo>
                      <a:pt x="2049" y="1584"/>
                      <a:pt x="2097" y="1346"/>
                      <a:pt x="2239" y="1131"/>
                    </a:cubicBezTo>
                    <a:cubicBezTo>
                      <a:pt x="2359" y="917"/>
                      <a:pt x="2549" y="774"/>
                      <a:pt x="2763" y="727"/>
                    </a:cubicBezTo>
                    <a:cubicBezTo>
                      <a:pt x="2835" y="679"/>
                      <a:pt x="2882" y="631"/>
                      <a:pt x="2906" y="536"/>
                    </a:cubicBezTo>
                    <a:cubicBezTo>
                      <a:pt x="2906" y="512"/>
                      <a:pt x="2882" y="417"/>
                      <a:pt x="2835" y="369"/>
                    </a:cubicBezTo>
                    <a:cubicBezTo>
                      <a:pt x="2546" y="124"/>
                      <a:pt x="2186" y="1"/>
                      <a:pt x="183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0"/>
              <p:cNvSpPr/>
              <p:nvPr/>
            </p:nvSpPr>
            <p:spPr>
              <a:xfrm>
                <a:off x="2316804" y="3671206"/>
                <a:ext cx="14192" cy="13431"/>
              </a:xfrm>
              <a:custGeom>
                <a:avLst/>
                <a:gdLst/>
                <a:ahLst/>
                <a:cxnLst/>
                <a:rect l="l" t="t" r="r" b="b"/>
                <a:pathLst>
                  <a:path w="429" h="406" extrusionOk="0">
                    <a:moveTo>
                      <a:pt x="214" y="1"/>
                    </a:moveTo>
                    <a:cubicBezTo>
                      <a:pt x="167" y="1"/>
                      <a:pt x="95" y="25"/>
                      <a:pt x="72" y="48"/>
                    </a:cubicBezTo>
                    <a:cubicBezTo>
                      <a:pt x="48" y="96"/>
                      <a:pt x="0" y="144"/>
                      <a:pt x="0" y="215"/>
                    </a:cubicBezTo>
                    <a:cubicBezTo>
                      <a:pt x="0" y="263"/>
                      <a:pt x="48" y="310"/>
                      <a:pt x="72" y="358"/>
                    </a:cubicBezTo>
                    <a:cubicBezTo>
                      <a:pt x="95" y="382"/>
                      <a:pt x="167" y="406"/>
                      <a:pt x="214" y="406"/>
                    </a:cubicBezTo>
                    <a:cubicBezTo>
                      <a:pt x="286" y="406"/>
                      <a:pt x="333" y="382"/>
                      <a:pt x="357" y="358"/>
                    </a:cubicBezTo>
                    <a:cubicBezTo>
                      <a:pt x="405" y="310"/>
                      <a:pt x="429" y="263"/>
                      <a:pt x="429" y="215"/>
                    </a:cubicBezTo>
                    <a:cubicBezTo>
                      <a:pt x="429" y="144"/>
                      <a:pt x="405" y="96"/>
                      <a:pt x="357" y="48"/>
                    </a:cubicBezTo>
                    <a:cubicBezTo>
                      <a:pt x="333" y="25"/>
                      <a:pt x="286" y="1"/>
                      <a:pt x="21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4" name="Google Shape;3934;p50"/>
          <p:cNvGrpSpPr/>
          <p:nvPr/>
        </p:nvGrpSpPr>
        <p:grpSpPr>
          <a:xfrm>
            <a:off x="577938" y="563550"/>
            <a:ext cx="7850955" cy="4044938"/>
            <a:chOff x="577938" y="563550"/>
            <a:chExt cx="7850955" cy="4044938"/>
          </a:xfrm>
        </p:grpSpPr>
        <p:sp>
          <p:nvSpPr>
            <p:cNvPr id="3935" name="Google Shape;3935;p50"/>
            <p:cNvSpPr/>
            <p:nvPr/>
          </p:nvSpPr>
          <p:spPr>
            <a:xfrm>
              <a:off x="8154575" y="2333688"/>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0"/>
            <p:cNvSpPr/>
            <p:nvPr/>
          </p:nvSpPr>
          <p:spPr>
            <a:xfrm>
              <a:off x="5367425" y="433416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0"/>
            <p:cNvSpPr/>
            <p:nvPr/>
          </p:nvSpPr>
          <p:spPr>
            <a:xfrm>
              <a:off x="577938" y="2651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0"/>
            <p:cNvSpPr/>
            <p:nvPr/>
          </p:nvSpPr>
          <p:spPr>
            <a:xfrm>
              <a:off x="7969913" y="8806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0"/>
            <p:cNvSpPr/>
            <p:nvPr/>
          </p:nvSpPr>
          <p:spPr>
            <a:xfrm>
              <a:off x="649925" y="5635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0"/>
            <p:cNvSpPr/>
            <p:nvPr/>
          </p:nvSpPr>
          <p:spPr>
            <a:xfrm>
              <a:off x="779500" y="42274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0"/>
            <p:cNvSpPr/>
            <p:nvPr/>
          </p:nvSpPr>
          <p:spPr>
            <a:xfrm>
              <a:off x="5570711" y="625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0"/>
            <p:cNvSpPr/>
            <p:nvPr/>
          </p:nvSpPr>
          <p:spPr>
            <a:xfrm>
              <a:off x="4792775" y="24345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0"/>
            <p:cNvSpPr/>
            <p:nvPr/>
          </p:nvSpPr>
          <p:spPr>
            <a:xfrm>
              <a:off x="7780638" y="39531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4" name="Google Shape;3944;p50"/>
          <p:cNvGrpSpPr/>
          <p:nvPr/>
        </p:nvGrpSpPr>
        <p:grpSpPr>
          <a:xfrm>
            <a:off x="1115000" y="847899"/>
            <a:ext cx="2052604" cy="2001251"/>
            <a:chOff x="1115000" y="847899"/>
            <a:chExt cx="2052604" cy="2001251"/>
          </a:xfrm>
        </p:grpSpPr>
        <p:grpSp>
          <p:nvGrpSpPr>
            <p:cNvPr id="3945" name="Google Shape;3945;p50"/>
            <p:cNvGrpSpPr/>
            <p:nvPr/>
          </p:nvGrpSpPr>
          <p:grpSpPr>
            <a:xfrm>
              <a:off x="1411646" y="847899"/>
              <a:ext cx="1755958" cy="1600792"/>
              <a:chOff x="3410404" y="4076690"/>
              <a:chExt cx="386044" cy="351946"/>
            </a:xfrm>
          </p:grpSpPr>
          <p:sp>
            <p:nvSpPr>
              <p:cNvPr id="3946" name="Google Shape;3946;p50"/>
              <p:cNvSpPr/>
              <p:nvPr/>
            </p:nvSpPr>
            <p:spPr>
              <a:xfrm>
                <a:off x="3631775" y="4146861"/>
                <a:ext cx="159148" cy="29207"/>
              </a:xfrm>
              <a:custGeom>
                <a:avLst/>
                <a:gdLst/>
                <a:ahLst/>
                <a:cxnLst/>
                <a:rect l="l" t="t" r="r" b="b"/>
                <a:pathLst>
                  <a:path w="4811" h="882" extrusionOk="0">
                    <a:moveTo>
                      <a:pt x="381" y="1"/>
                    </a:moveTo>
                    <a:lnTo>
                      <a:pt x="4406" y="120"/>
                    </a:lnTo>
                    <a:cubicBezTo>
                      <a:pt x="4644" y="120"/>
                      <a:pt x="4811" y="334"/>
                      <a:pt x="4787" y="525"/>
                    </a:cubicBezTo>
                    <a:cubicBezTo>
                      <a:pt x="4763" y="739"/>
                      <a:pt x="4573" y="882"/>
                      <a:pt x="4406" y="882"/>
                    </a:cubicBezTo>
                    <a:lnTo>
                      <a:pt x="381" y="882"/>
                    </a:lnTo>
                    <a:cubicBezTo>
                      <a:pt x="167" y="882"/>
                      <a:pt x="0" y="715"/>
                      <a:pt x="0" y="501"/>
                    </a:cubicBezTo>
                    <a:cubicBezTo>
                      <a:pt x="0" y="286"/>
                      <a:pt x="143" y="1"/>
                      <a:pt x="38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0"/>
              <p:cNvSpPr/>
              <p:nvPr/>
            </p:nvSpPr>
            <p:spPr>
              <a:xfrm>
                <a:off x="3754668" y="4150007"/>
                <a:ext cx="35495" cy="26062"/>
              </a:xfrm>
              <a:custGeom>
                <a:avLst/>
                <a:gdLst/>
                <a:ahLst/>
                <a:cxnLst/>
                <a:rect l="l" t="t" r="r" b="b"/>
                <a:pathLst>
                  <a:path w="1073" h="787" extrusionOk="0">
                    <a:moveTo>
                      <a:pt x="96" y="1"/>
                    </a:moveTo>
                    <a:lnTo>
                      <a:pt x="667" y="25"/>
                    </a:lnTo>
                    <a:cubicBezTo>
                      <a:pt x="905" y="25"/>
                      <a:pt x="1072" y="239"/>
                      <a:pt x="1048" y="430"/>
                    </a:cubicBezTo>
                    <a:cubicBezTo>
                      <a:pt x="1001" y="644"/>
                      <a:pt x="834" y="787"/>
                      <a:pt x="667" y="787"/>
                    </a:cubicBezTo>
                    <a:lnTo>
                      <a:pt x="0" y="787"/>
                    </a:lnTo>
                    <a:cubicBezTo>
                      <a:pt x="215" y="787"/>
                      <a:pt x="381" y="620"/>
                      <a:pt x="381" y="382"/>
                    </a:cubicBezTo>
                    <a:cubicBezTo>
                      <a:pt x="429" y="191"/>
                      <a:pt x="262" y="48"/>
                      <a:pt x="96"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0"/>
              <p:cNvSpPr/>
              <p:nvPr/>
            </p:nvSpPr>
            <p:spPr>
              <a:xfrm>
                <a:off x="3418277" y="4146861"/>
                <a:ext cx="158387" cy="29207"/>
              </a:xfrm>
              <a:custGeom>
                <a:avLst/>
                <a:gdLst/>
                <a:ahLst/>
                <a:cxnLst/>
                <a:rect l="l" t="t" r="r" b="b"/>
                <a:pathLst>
                  <a:path w="4788" h="882" extrusionOk="0">
                    <a:moveTo>
                      <a:pt x="382" y="120"/>
                    </a:moveTo>
                    <a:lnTo>
                      <a:pt x="4406" y="1"/>
                    </a:lnTo>
                    <a:cubicBezTo>
                      <a:pt x="4597" y="1"/>
                      <a:pt x="4787" y="286"/>
                      <a:pt x="4787" y="501"/>
                    </a:cubicBezTo>
                    <a:cubicBezTo>
                      <a:pt x="4787" y="715"/>
                      <a:pt x="4597" y="882"/>
                      <a:pt x="4406" y="882"/>
                    </a:cubicBezTo>
                    <a:lnTo>
                      <a:pt x="382" y="882"/>
                    </a:lnTo>
                    <a:cubicBezTo>
                      <a:pt x="167" y="882"/>
                      <a:pt x="1" y="715"/>
                      <a:pt x="1" y="501"/>
                    </a:cubicBezTo>
                    <a:cubicBezTo>
                      <a:pt x="1" y="286"/>
                      <a:pt x="167" y="120"/>
                      <a:pt x="382" y="12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0"/>
              <p:cNvSpPr/>
              <p:nvPr/>
            </p:nvSpPr>
            <p:spPr>
              <a:xfrm>
                <a:off x="3581361" y="4197328"/>
                <a:ext cx="44129" cy="38678"/>
              </a:xfrm>
              <a:custGeom>
                <a:avLst/>
                <a:gdLst/>
                <a:ahLst/>
                <a:cxnLst/>
                <a:rect l="l" t="t" r="r" b="b"/>
                <a:pathLst>
                  <a:path w="1334" h="1168" extrusionOk="0">
                    <a:moveTo>
                      <a:pt x="143" y="1"/>
                    </a:moveTo>
                    <a:lnTo>
                      <a:pt x="1215" y="1"/>
                    </a:lnTo>
                    <a:cubicBezTo>
                      <a:pt x="1286" y="1"/>
                      <a:pt x="1334" y="48"/>
                      <a:pt x="1334" y="96"/>
                    </a:cubicBezTo>
                    <a:lnTo>
                      <a:pt x="1334" y="1049"/>
                    </a:lnTo>
                    <a:cubicBezTo>
                      <a:pt x="1334" y="1120"/>
                      <a:pt x="1286" y="1168"/>
                      <a:pt x="1215" y="1168"/>
                    </a:cubicBezTo>
                    <a:lnTo>
                      <a:pt x="143" y="1168"/>
                    </a:lnTo>
                    <a:cubicBezTo>
                      <a:pt x="95" y="1168"/>
                      <a:pt x="24" y="1120"/>
                      <a:pt x="24" y="1049"/>
                    </a:cubicBezTo>
                    <a:lnTo>
                      <a:pt x="24" y="96"/>
                    </a:lnTo>
                    <a:cubicBezTo>
                      <a:pt x="0" y="48"/>
                      <a:pt x="72"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0"/>
              <p:cNvSpPr/>
              <p:nvPr/>
            </p:nvSpPr>
            <p:spPr>
              <a:xfrm>
                <a:off x="3600250" y="4197328"/>
                <a:ext cx="25240" cy="38678"/>
              </a:xfrm>
              <a:custGeom>
                <a:avLst/>
                <a:gdLst/>
                <a:ahLst/>
                <a:cxnLst/>
                <a:rect l="l" t="t" r="r" b="b"/>
                <a:pathLst>
                  <a:path w="763" h="1168" extrusionOk="0">
                    <a:moveTo>
                      <a:pt x="1" y="1"/>
                    </a:moveTo>
                    <a:lnTo>
                      <a:pt x="644" y="1"/>
                    </a:lnTo>
                    <a:cubicBezTo>
                      <a:pt x="715" y="1"/>
                      <a:pt x="763" y="48"/>
                      <a:pt x="763" y="96"/>
                    </a:cubicBezTo>
                    <a:lnTo>
                      <a:pt x="763" y="1049"/>
                    </a:lnTo>
                    <a:cubicBezTo>
                      <a:pt x="763" y="1120"/>
                      <a:pt x="715" y="1168"/>
                      <a:pt x="644" y="1168"/>
                    </a:cubicBezTo>
                    <a:lnTo>
                      <a:pt x="1" y="1168"/>
                    </a:lnTo>
                    <a:cubicBezTo>
                      <a:pt x="48" y="1168"/>
                      <a:pt x="120" y="1120"/>
                      <a:pt x="120" y="1049"/>
                    </a:cubicBezTo>
                    <a:lnTo>
                      <a:pt x="120" y="96"/>
                    </a:lnTo>
                    <a:cubicBezTo>
                      <a:pt x="120" y="48"/>
                      <a:pt x="48"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0"/>
              <p:cNvSpPr/>
              <p:nvPr/>
            </p:nvSpPr>
            <p:spPr>
              <a:xfrm>
                <a:off x="3552979" y="4109010"/>
                <a:ext cx="102449" cy="94676"/>
              </a:xfrm>
              <a:custGeom>
                <a:avLst/>
                <a:gdLst/>
                <a:ahLst/>
                <a:cxnLst/>
                <a:rect l="l" t="t" r="r" b="b"/>
                <a:pathLst>
                  <a:path w="3097" h="2859" extrusionOk="0">
                    <a:moveTo>
                      <a:pt x="3097" y="1644"/>
                    </a:moveTo>
                    <a:cubicBezTo>
                      <a:pt x="3097" y="2311"/>
                      <a:pt x="2406" y="2858"/>
                      <a:pt x="1549" y="2858"/>
                    </a:cubicBezTo>
                    <a:cubicBezTo>
                      <a:pt x="692" y="2858"/>
                      <a:pt x="1" y="2334"/>
                      <a:pt x="1" y="1644"/>
                    </a:cubicBezTo>
                    <a:cubicBezTo>
                      <a:pt x="1" y="1310"/>
                      <a:pt x="144" y="1072"/>
                      <a:pt x="358" y="882"/>
                    </a:cubicBezTo>
                    <a:cubicBezTo>
                      <a:pt x="477" y="786"/>
                      <a:pt x="406" y="715"/>
                      <a:pt x="453" y="596"/>
                    </a:cubicBezTo>
                    <a:cubicBezTo>
                      <a:pt x="525" y="310"/>
                      <a:pt x="882" y="96"/>
                      <a:pt x="1192" y="48"/>
                    </a:cubicBezTo>
                    <a:cubicBezTo>
                      <a:pt x="1311" y="1"/>
                      <a:pt x="1430" y="1"/>
                      <a:pt x="1549" y="1"/>
                    </a:cubicBezTo>
                    <a:cubicBezTo>
                      <a:pt x="1930" y="1"/>
                      <a:pt x="2430" y="191"/>
                      <a:pt x="2620" y="572"/>
                    </a:cubicBezTo>
                    <a:cubicBezTo>
                      <a:pt x="2644" y="667"/>
                      <a:pt x="2644" y="691"/>
                      <a:pt x="2644" y="763"/>
                    </a:cubicBezTo>
                    <a:cubicBezTo>
                      <a:pt x="2668" y="834"/>
                      <a:pt x="2763" y="905"/>
                      <a:pt x="2835" y="953"/>
                    </a:cubicBezTo>
                    <a:cubicBezTo>
                      <a:pt x="2978" y="1167"/>
                      <a:pt x="3097" y="1406"/>
                      <a:pt x="3097" y="1644"/>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0"/>
              <p:cNvSpPr/>
              <p:nvPr/>
            </p:nvSpPr>
            <p:spPr>
              <a:xfrm>
                <a:off x="3593171" y="4109010"/>
                <a:ext cx="62257" cy="94676"/>
              </a:xfrm>
              <a:custGeom>
                <a:avLst/>
                <a:gdLst/>
                <a:ahLst/>
                <a:cxnLst/>
                <a:rect l="l" t="t" r="r" b="b"/>
                <a:pathLst>
                  <a:path w="1882" h="2859" extrusionOk="0">
                    <a:moveTo>
                      <a:pt x="1882" y="1644"/>
                    </a:moveTo>
                    <a:cubicBezTo>
                      <a:pt x="1882" y="2311"/>
                      <a:pt x="1191" y="2858"/>
                      <a:pt x="334" y="2858"/>
                    </a:cubicBezTo>
                    <a:cubicBezTo>
                      <a:pt x="215" y="2858"/>
                      <a:pt x="96" y="2858"/>
                      <a:pt x="0" y="2834"/>
                    </a:cubicBezTo>
                    <a:cubicBezTo>
                      <a:pt x="691" y="2715"/>
                      <a:pt x="1215" y="2239"/>
                      <a:pt x="1215" y="1644"/>
                    </a:cubicBezTo>
                    <a:cubicBezTo>
                      <a:pt x="1215" y="1382"/>
                      <a:pt x="1144" y="1144"/>
                      <a:pt x="953" y="953"/>
                    </a:cubicBezTo>
                    <a:cubicBezTo>
                      <a:pt x="905" y="905"/>
                      <a:pt x="810" y="834"/>
                      <a:pt x="786" y="763"/>
                    </a:cubicBezTo>
                    <a:cubicBezTo>
                      <a:pt x="739" y="667"/>
                      <a:pt x="786" y="644"/>
                      <a:pt x="739" y="572"/>
                    </a:cubicBezTo>
                    <a:cubicBezTo>
                      <a:pt x="620" y="286"/>
                      <a:pt x="334" y="96"/>
                      <a:pt x="0" y="48"/>
                    </a:cubicBezTo>
                    <a:cubicBezTo>
                      <a:pt x="120" y="1"/>
                      <a:pt x="215" y="1"/>
                      <a:pt x="334" y="1"/>
                    </a:cubicBezTo>
                    <a:cubicBezTo>
                      <a:pt x="715" y="1"/>
                      <a:pt x="1215" y="191"/>
                      <a:pt x="1405" y="572"/>
                    </a:cubicBezTo>
                    <a:cubicBezTo>
                      <a:pt x="1429" y="667"/>
                      <a:pt x="1429" y="691"/>
                      <a:pt x="1429" y="739"/>
                    </a:cubicBezTo>
                    <a:cubicBezTo>
                      <a:pt x="1453" y="834"/>
                      <a:pt x="1548" y="905"/>
                      <a:pt x="1620" y="953"/>
                    </a:cubicBezTo>
                    <a:cubicBezTo>
                      <a:pt x="1763" y="1167"/>
                      <a:pt x="1882" y="1406"/>
                      <a:pt x="1882" y="164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0"/>
              <p:cNvSpPr/>
              <p:nvPr/>
            </p:nvSpPr>
            <p:spPr>
              <a:xfrm>
                <a:off x="3582155" y="4130303"/>
                <a:ext cx="41780" cy="11855"/>
              </a:xfrm>
              <a:custGeom>
                <a:avLst/>
                <a:gdLst/>
                <a:ahLst/>
                <a:cxnLst/>
                <a:rect l="l" t="t" r="r" b="b"/>
                <a:pathLst>
                  <a:path w="1263" h="358" extrusionOk="0">
                    <a:moveTo>
                      <a:pt x="214" y="1"/>
                    </a:moveTo>
                    <a:cubicBezTo>
                      <a:pt x="167" y="1"/>
                      <a:pt x="95" y="48"/>
                      <a:pt x="71" y="120"/>
                    </a:cubicBezTo>
                    <a:cubicBezTo>
                      <a:pt x="0" y="239"/>
                      <a:pt x="95" y="358"/>
                      <a:pt x="214" y="358"/>
                    </a:cubicBezTo>
                    <a:lnTo>
                      <a:pt x="1072" y="358"/>
                    </a:lnTo>
                    <a:cubicBezTo>
                      <a:pt x="1167" y="358"/>
                      <a:pt x="1262" y="239"/>
                      <a:pt x="1238" y="120"/>
                    </a:cubicBezTo>
                    <a:cubicBezTo>
                      <a:pt x="1238" y="48"/>
                      <a:pt x="1143" y="1"/>
                      <a:pt x="1072"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0"/>
              <p:cNvSpPr/>
              <p:nvPr/>
            </p:nvSpPr>
            <p:spPr>
              <a:xfrm>
                <a:off x="3475803" y="4169743"/>
                <a:ext cx="41780" cy="41029"/>
              </a:xfrm>
              <a:custGeom>
                <a:avLst/>
                <a:gdLst/>
                <a:ahLst/>
                <a:cxnLst/>
                <a:rect l="l" t="t" r="r" b="b"/>
                <a:pathLst>
                  <a:path w="1263" h="1239" extrusionOk="0">
                    <a:moveTo>
                      <a:pt x="643" y="1239"/>
                    </a:moveTo>
                    <a:cubicBezTo>
                      <a:pt x="1000" y="1239"/>
                      <a:pt x="1262" y="953"/>
                      <a:pt x="1262" y="619"/>
                    </a:cubicBezTo>
                    <a:cubicBezTo>
                      <a:pt x="1262" y="262"/>
                      <a:pt x="953" y="0"/>
                      <a:pt x="643" y="0"/>
                    </a:cubicBezTo>
                    <a:cubicBezTo>
                      <a:pt x="286" y="0"/>
                      <a:pt x="0" y="286"/>
                      <a:pt x="0" y="619"/>
                    </a:cubicBezTo>
                    <a:cubicBezTo>
                      <a:pt x="0" y="953"/>
                      <a:pt x="310" y="1239"/>
                      <a:pt x="643" y="12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0"/>
              <p:cNvSpPr/>
              <p:nvPr/>
            </p:nvSpPr>
            <p:spPr>
              <a:xfrm>
                <a:off x="3486025" y="4169743"/>
                <a:ext cx="31558" cy="41029"/>
              </a:xfrm>
              <a:custGeom>
                <a:avLst/>
                <a:gdLst/>
                <a:ahLst/>
                <a:cxnLst/>
                <a:rect l="l" t="t" r="r" b="b"/>
                <a:pathLst>
                  <a:path w="954" h="1239" extrusionOk="0">
                    <a:moveTo>
                      <a:pt x="334" y="0"/>
                    </a:moveTo>
                    <a:cubicBezTo>
                      <a:pt x="691" y="0"/>
                      <a:pt x="953" y="262"/>
                      <a:pt x="953" y="619"/>
                    </a:cubicBezTo>
                    <a:cubicBezTo>
                      <a:pt x="953" y="977"/>
                      <a:pt x="691" y="1239"/>
                      <a:pt x="334" y="1239"/>
                    </a:cubicBezTo>
                    <a:cubicBezTo>
                      <a:pt x="215" y="1239"/>
                      <a:pt x="96" y="1215"/>
                      <a:pt x="1" y="1143"/>
                    </a:cubicBezTo>
                    <a:cubicBezTo>
                      <a:pt x="167" y="1024"/>
                      <a:pt x="286" y="858"/>
                      <a:pt x="286" y="619"/>
                    </a:cubicBezTo>
                    <a:cubicBezTo>
                      <a:pt x="286" y="381"/>
                      <a:pt x="167" y="191"/>
                      <a:pt x="1" y="72"/>
                    </a:cubicBezTo>
                    <a:cubicBezTo>
                      <a:pt x="96"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0"/>
              <p:cNvSpPr/>
              <p:nvPr/>
            </p:nvSpPr>
            <p:spPr>
              <a:xfrm>
                <a:off x="3689268" y="4169743"/>
                <a:ext cx="41780" cy="41029"/>
              </a:xfrm>
              <a:custGeom>
                <a:avLst/>
                <a:gdLst/>
                <a:ahLst/>
                <a:cxnLst/>
                <a:rect l="l" t="t" r="r" b="b"/>
                <a:pathLst>
                  <a:path w="1263" h="1239" extrusionOk="0">
                    <a:moveTo>
                      <a:pt x="644" y="1239"/>
                    </a:moveTo>
                    <a:cubicBezTo>
                      <a:pt x="1001" y="1239"/>
                      <a:pt x="1263" y="953"/>
                      <a:pt x="1263" y="619"/>
                    </a:cubicBezTo>
                    <a:cubicBezTo>
                      <a:pt x="1263" y="262"/>
                      <a:pt x="977" y="0"/>
                      <a:pt x="644" y="0"/>
                    </a:cubicBezTo>
                    <a:cubicBezTo>
                      <a:pt x="287" y="0"/>
                      <a:pt x="1" y="286"/>
                      <a:pt x="1" y="619"/>
                    </a:cubicBezTo>
                    <a:cubicBezTo>
                      <a:pt x="25" y="953"/>
                      <a:pt x="287" y="1239"/>
                      <a:pt x="644" y="123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0"/>
              <p:cNvSpPr/>
              <p:nvPr/>
            </p:nvSpPr>
            <p:spPr>
              <a:xfrm>
                <a:off x="3699523" y="4169743"/>
                <a:ext cx="31525" cy="41029"/>
              </a:xfrm>
              <a:custGeom>
                <a:avLst/>
                <a:gdLst/>
                <a:ahLst/>
                <a:cxnLst/>
                <a:rect l="l" t="t" r="r" b="b"/>
                <a:pathLst>
                  <a:path w="953" h="1239" extrusionOk="0">
                    <a:moveTo>
                      <a:pt x="334" y="0"/>
                    </a:moveTo>
                    <a:cubicBezTo>
                      <a:pt x="691" y="0"/>
                      <a:pt x="953" y="262"/>
                      <a:pt x="953" y="619"/>
                    </a:cubicBezTo>
                    <a:cubicBezTo>
                      <a:pt x="953" y="977"/>
                      <a:pt x="691" y="1239"/>
                      <a:pt x="334" y="1239"/>
                    </a:cubicBezTo>
                    <a:cubicBezTo>
                      <a:pt x="215" y="1239"/>
                      <a:pt x="96" y="1215"/>
                      <a:pt x="0" y="1143"/>
                    </a:cubicBezTo>
                    <a:cubicBezTo>
                      <a:pt x="191" y="1024"/>
                      <a:pt x="286" y="858"/>
                      <a:pt x="286" y="619"/>
                    </a:cubicBezTo>
                    <a:cubicBezTo>
                      <a:pt x="286" y="381"/>
                      <a:pt x="191" y="191"/>
                      <a:pt x="0" y="72"/>
                    </a:cubicBezTo>
                    <a:cubicBezTo>
                      <a:pt x="96"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0"/>
              <p:cNvSpPr/>
              <p:nvPr/>
            </p:nvSpPr>
            <p:spPr>
              <a:xfrm>
                <a:off x="3443485" y="4239917"/>
                <a:ext cx="322232" cy="179850"/>
              </a:xfrm>
              <a:custGeom>
                <a:avLst/>
                <a:gdLst/>
                <a:ahLst/>
                <a:cxnLst/>
                <a:rect l="l" t="t" r="r" b="b"/>
                <a:pathLst>
                  <a:path w="9741" h="5598" extrusionOk="0">
                    <a:moveTo>
                      <a:pt x="4859" y="96"/>
                    </a:moveTo>
                    <a:cubicBezTo>
                      <a:pt x="5311" y="96"/>
                      <a:pt x="5669" y="430"/>
                      <a:pt x="5692" y="906"/>
                    </a:cubicBezTo>
                    <a:cubicBezTo>
                      <a:pt x="5692" y="1025"/>
                      <a:pt x="5692" y="977"/>
                      <a:pt x="5811" y="954"/>
                    </a:cubicBezTo>
                    <a:cubicBezTo>
                      <a:pt x="5907" y="930"/>
                      <a:pt x="5978" y="930"/>
                      <a:pt x="6073" y="930"/>
                    </a:cubicBezTo>
                    <a:cubicBezTo>
                      <a:pt x="6693" y="930"/>
                      <a:pt x="7240" y="1406"/>
                      <a:pt x="7264" y="2025"/>
                    </a:cubicBezTo>
                    <a:lnTo>
                      <a:pt x="7264" y="2216"/>
                    </a:lnTo>
                    <a:cubicBezTo>
                      <a:pt x="7264" y="2263"/>
                      <a:pt x="7288" y="2263"/>
                      <a:pt x="7359" y="2263"/>
                    </a:cubicBezTo>
                    <a:cubicBezTo>
                      <a:pt x="7478" y="2240"/>
                      <a:pt x="7526" y="2240"/>
                      <a:pt x="7645" y="2240"/>
                    </a:cubicBezTo>
                    <a:cubicBezTo>
                      <a:pt x="8050" y="2287"/>
                      <a:pt x="8360" y="2549"/>
                      <a:pt x="8431" y="2954"/>
                    </a:cubicBezTo>
                    <a:cubicBezTo>
                      <a:pt x="8431" y="3002"/>
                      <a:pt x="8431" y="3073"/>
                      <a:pt x="8455" y="3121"/>
                    </a:cubicBezTo>
                    <a:cubicBezTo>
                      <a:pt x="8455" y="3192"/>
                      <a:pt x="8526" y="3216"/>
                      <a:pt x="8574" y="3216"/>
                    </a:cubicBezTo>
                    <a:cubicBezTo>
                      <a:pt x="8955" y="3359"/>
                      <a:pt x="9288" y="3668"/>
                      <a:pt x="9503" y="4026"/>
                    </a:cubicBezTo>
                    <a:cubicBezTo>
                      <a:pt x="9646" y="4288"/>
                      <a:pt x="9741" y="4621"/>
                      <a:pt x="9741" y="4907"/>
                    </a:cubicBezTo>
                    <a:cubicBezTo>
                      <a:pt x="9741" y="5097"/>
                      <a:pt x="9717" y="5264"/>
                      <a:pt x="9669" y="5407"/>
                    </a:cubicBezTo>
                    <a:cubicBezTo>
                      <a:pt x="9646" y="5597"/>
                      <a:pt x="9526" y="5526"/>
                      <a:pt x="9384" y="5526"/>
                    </a:cubicBezTo>
                    <a:lnTo>
                      <a:pt x="7121" y="5526"/>
                    </a:lnTo>
                    <a:lnTo>
                      <a:pt x="6097" y="5526"/>
                    </a:lnTo>
                    <a:lnTo>
                      <a:pt x="3597" y="5526"/>
                    </a:lnTo>
                    <a:lnTo>
                      <a:pt x="334" y="5526"/>
                    </a:lnTo>
                    <a:cubicBezTo>
                      <a:pt x="263" y="5526"/>
                      <a:pt x="144" y="5574"/>
                      <a:pt x="120" y="5502"/>
                    </a:cubicBezTo>
                    <a:cubicBezTo>
                      <a:pt x="72" y="5478"/>
                      <a:pt x="72" y="5288"/>
                      <a:pt x="25" y="5240"/>
                    </a:cubicBezTo>
                    <a:cubicBezTo>
                      <a:pt x="1" y="5121"/>
                      <a:pt x="1" y="5002"/>
                      <a:pt x="1" y="4883"/>
                    </a:cubicBezTo>
                    <a:cubicBezTo>
                      <a:pt x="1" y="4169"/>
                      <a:pt x="429" y="3502"/>
                      <a:pt x="1072" y="3192"/>
                    </a:cubicBezTo>
                    <a:cubicBezTo>
                      <a:pt x="1144" y="3144"/>
                      <a:pt x="1263" y="3121"/>
                      <a:pt x="1287" y="3073"/>
                    </a:cubicBezTo>
                    <a:cubicBezTo>
                      <a:pt x="1310" y="3025"/>
                      <a:pt x="1287" y="2954"/>
                      <a:pt x="1310" y="2883"/>
                    </a:cubicBezTo>
                    <a:cubicBezTo>
                      <a:pt x="1406" y="2478"/>
                      <a:pt x="1787" y="2144"/>
                      <a:pt x="2239" y="2168"/>
                    </a:cubicBezTo>
                    <a:cubicBezTo>
                      <a:pt x="2287" y="2168"/>
                      <a:pt x="2406" y="2216"/>
                      <a:pt x="2454" y="2216"/>
                    </a:cubicBezTo>
                    <a:cubicBezTo>
                      <a:pt x="2501" y="2168"/>
                      <a:pt x="2477" y="2097"/>
                      <a:pt x="2477" y="2025"/>
                    </a:cubicBezTo>
                    <a:cubicBezTo>
                      <a:pt x="2477" y="1620"/>
                      <a:pt x="2739" y="1192"/>
                      <a:pt x="3097" y="977"/>
                    </a:cubicBezTo>
                    <a:cubicBezTo>
                      <a:pt x="3216" y="930"/>
                      <a:pt x="3311" y="882"/>
                      <a:pt x="3454" y="858"/>
                    </a:cubicBezTo>
                    <a:cubicBezTo>
                      <a:pt x="3525" y="858"/>
                      <a:pt x="3597" y="834"/>
                      <a:pt x="3668" y="834"/>
                    </a:cubicBezTo>
                    <a:cubicBezTo>
                      <a:pt x="3787" y="834"/>
                      <a:pt x="3835" y="834"/>
                      <a:pt x="3954" y="858"/>
                    </a:cubicBezTo>
                    <a:cubicBezTo>
                      <a:pt x="4121" y="906"/>
                      <a:pt x="4049" y="858"/>
                      <a:pt x="4073" y="715"/>
                    </a:cubicBezTo>
                    <a:cubicBezTo>
                      <a:pt x="4121" y="358"/>
                      <a:pt x="4406" y="72"/>
                      <a:pt x="4740" y="1"/>
                    </a:cubicBezTo>
                    <a:cubicBezTo>
                      <a:pt x="4740" y="96"/>
                      <a:pt x="4764" y="96"/>
                      <a:pt x="4859" y="9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0"/>
              <p:cNvSpPr/>
              <p:nvPr/>
            </p:nvSpPr>
            <p:spPr>
              <a:xfrm>
                <a:off x="3503359" y="4319556"/>
                <a:ext cx="202483" cy="100206"/>
              </a:xfrm>
              <a:custGeom>
                <a:avLst/>
                <a:gdLst/>
                <a:ahLst/>
                <a:cxnLst/>
                <a:rect l="l" t="t" r="r" b="b"/>
                <a:pathLst>
                  <a:path w="6121" h="3026" extrusionOk="0">
                    <a:moveTo>
                      <a:pt x="3049" y="1"/>
                    </a:moveTo>
                    <a:cubicBezTo>
                      <a:pt x="3525" y="1"/>
                      <a:pt x="3930" y="311"/>
                      <a:pt x="4049" y="787"/>
                    </a:cubicBezTo>
                    <a:cubicBezTo>
                      <a:pt x="4049" y="882"/>
                      <a:pt x="4049" y="906"/>
                      <a:pt x="4097" y="1001"/>
                    </a:cubicBezTo>
                    <a:cubicBezTo>
                      <a:pt x="4097" y="1096"/>
                      <a:pt x="4120" y="1073"/>
                      <a:pt x="4216" y="1073"/>
                    </a:cubicBezTo>
                    <a:cubicBezTo>
                      <a:pt x="4597" y="1001"/>
                      <a:pt x="4978" y="1120"/>
                      <a:pt x="5311" y="1335"/>
                    </a:cubicBezTo>
                    <a:lnTo>
                      <a:pt x="5311" y="1335"/>
                    </a:lnTo>
                    <a:cubicBezTo>
                      <a:pt x="5811" y="1668"/>
                      <a:pt x="6121" y="2192"/>
                      <a:pt x="6121" y="2787"/>
                    </a:cubicBezTo>
                    <a:cubicBezTo>
                      <a:pt x="6121" y="2882"/>
                      <a:pt x="6121" y="2954"/>
                      <a:pt x="6073" y="3025"/>
                    </a:cubicBezTo>
                    <a:lnTo>
                      <a:pt x="48" y="3025"/>
                    </a:lnTo>
                    <a:cubicBezTo>
                      <a:pt x="48" y="2930"/>
                      <a:pt x="1" y="2882"/>
                      <a:pt x="1" y="2787"/>
                    </a:cubicBezTo>
                    <a:cubicBezTo>
                      <a:pt x="1" y="1835"/>
                      <a:pt x="763" y="1049"/>
                      <a:pt x="1715" y="1049"/>
                    </a:cubicBezTo>
                    <a:lnTo>
                      <a:pt x="1953" y="1049"/>
                    </a:lnTo>
                    <a:cubicBezTo>
                      <a:pt x="2049" y="1049"/>
                      <a:pt x="2025" y="1025"/>
                      <a:pt x="2025" y="930"/>
                    </a:cubicBezTo>
                    <a:cubicBezTo>
                      <a:pt x="2072" y="572"/>
                      <a:pt x="2311" y="263"/>
                      <a:pt x="2596" y="96"/>
                    </a:cubicBezTo>
                    <a:cubicBezTo>
                      <a:pt x="2739" y="25"/>
                      <a:pt x="2858" y="1"/>
                      <a:pt x="3049"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0"/>
              <p:cNvSpPr/>
              <p:nvPr/>
            </p:nvSpPr>
            <p:spPr>
              <a:xfrm>
                <a:off x="3578186" y="4157921"/>
                <a:ext cx="50480" cy="35499"/>
              </a:xfrm>
              <a:custGeom>
                <a:avLst/>
                <a:gdLst/>
                <a:ahLst/>
                <a:cxnLst/>
                <a:rect l="l" t="t" r="r" b="b"/>
                <a:pathLst>
                  <a:path w="1526" h="1072" extrusionOk="0">
                    <a:moveTo>
                      <a:pt x="787" y="1072"/>
                    </a:moveTo>
                    <a:cubicBezTo>
                      <a:pt x="1192" y="1072"/>
                      <a:pt x="1525" y="834"/>
                      <a:pt x="1525" y="524"/>
                    </a:cubicBezTo>
                    <a:cubicBezTo>
                      <a:pt x="1525" y="238"/>
                      <a:pt x="1192" y="0"/>
                      <a:pt x="787" y="0"/>
                    </a:cubicBezTo>
                    <a:cubicBezTo>
                      <a:pt x="358" y="0"/>
                      <a:pt x="49" y="238"/>
                      <a:pt x="49" y="524"/>
                    </a:cubicBezTo>
                    <a:cubicBezTo>
                      <a:pt x="1" y="834"/>
                      <a:pt x="358" y="1072"/>
                      <a:pt x="787" y="10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0"/>
              <p:cNvSpPr/>
              <p:nvPr/>
            </p:nvSpPr>
            <p:spPr>
              <a:xfrm>
                <a:off x="3530154" y="4146861"/>
                <a:ext cx="27589" cy="30797"/>
              </a:xfrm>
              <a:custGeom>
                <a:avLst/>
                <a:gdLst/>
                <a:ahLst/>
                <a:cxnLst/>
                <a:rect l="l" t="t" r="r" b="b"/>
                <a:pathLst>
                  <a:path w="834" h="930" extrusionOk="0">
                    <a:moveTo>
                      <a:pt x="691" y="525"/>
                    </a:moveTo>
                    <a:cubicBezTo>
                      <a:pt x="691" y="334"/>
                      <a:pt x="739" y="167"/>
                      <a:pt x="834" y="1"/>
                    </a:cubicBezTo>
                    <a:lnTo>
                      <a:pt x="143" y="24"/>
                    </a:lnTo>
                    <a:cubicBezTo>
                      <a:pt x="48" y="167"/>
                      <a:pt x="0" y="358"/>
                      <a:pt x="0" y="525"/>
                    </a:cubicBezTo>
                    <a:cubicBezTo>
                      <a:pt x="0" y="644"/>
                      <a:pt x="24" y="810"/>
                      <a:pt x="96" y="929"/>
                    </a:cubicBezTo>
                    <a:lnTo>
                      <a:pt x="739" y="929"/>
                    </a:lnTo>
                    <a:cubicBezTo>
                      <a:pt x="691" y="763"/>
                      <a:pt x="691" y="644"/>
                      <a:pt x="691" y="52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0"/>
              <p:cNvSpPr/>
              <p:nvPr/>
            </p:nvSpPr>
            <p:spPr>
              <a:xfrm>
                <a:off x="3410404" y="4076690"/>
                <a:ext cx="386044" cy="351946"/>
              </a:xfrm>
              <a:custGeom>
                <a:avLst/>
                <a:gdLst/>
                <a:ahLst/>
                <a:cxnLst/>
                <a:rect l="l" t="t" r="r" b="b"/>
                <a:pathLst>
                  <a:path w="11670" h="10628" extrusionOk="0">
                    <a:moveTo>
                      <a:pt x="5430" y="1643"/>
                    </a:moveTo>
                    <a:cubicBezTo>
                      <a:pt x="5311" y="1643"/>
                      <a:pt x="5263" y="1739"/>
                      <a:pt x="5263" y="1810"/>
                    </a:cubicBezTo>
                    <a:cubicBezTo>
                      <a:pt x="5263" y="1905"/>
                      <a:pt x="5359" y="1977"/>
                      <a:pt x="5430" y="1977"/>
                    </a:cubicBezTo>
                    <a:lnTo>
                      <a:pt x="6264" y="1977"/>
                    </a:lnTo>
                    <a:cubicBezTo>
                      <a:pt x="6359" y="1977"/>
                      <a:pt x="6454" y="1905"/>
                      <a:pt x="6454" y="1810"/>
                    </a:cubicBezTo>
                    <a:cubicBezTo>
                      <a:pt x="6454" y="1739"/>
                      <a:pt x="6359" y="1643"/>
                      <a:pt x="6264" y="1643"/>
                    </a:cubicBezTo>
                    <a:close/>
                    <a:moveTo>
                      <a:pt x="5859" y="1143"/>
                    </a:moveTo>
                    <a:cubicBezTo>
                      <a:pt x="6121" y="1143"/>
                      <a:pt x="6359" y="1215"/>
                      <a:pt x="6549" y="1334"/>
                    </a:cubicBezTo>
                    <a:cubicBezTo>
                      <a:pt x="6692" y="1453"/>
                      <a:pt x="6788" y="1572"/>
                      <a:pt x="6788" y="1739"/>
                    </a:cubicBezTo>
                    <a:lnTo>
                      <a:pt x="6788" y="1786"/>
                    </a:lnTo>
                    <a:cubicBezTo>
                      <a:pt x="6788" y="1858"/>
                      <a:pt x="6811" y="1905"/>
                      <a:pt x="6835" y="1929"/>
                    </a:cubicBezTo>
                    <a:cubicBezTo>
                      <a:pt x="6978" y="2024"/>
                      <a:pt x="7073" y="2143"/>
                      <a:pt x="7145" y="2262"/>
                    </a:cubicBezTo>
                    <a:cubicBezTo>
                      <a:pt x="7192" y="2382"/>
                      <a:pt x="7216" y="2501"/>
                      <a:pt x="7216" y="2644"/>
                    </a:cubicBezTo>
                    <a:cubicBezTo>
                      <a:pt x="7216" y="2929"/>
                      <a:pt x="7073" y="3191"/>
                      <a:pt x="6835" y="3358"/>
                    </a:cubicBezTo>
                    <a:cubicBezTo>
                      <a:pt x="6573" y="3572"/>
                      <a:pt x="6192" y="3668"/>
                      <a:pt x="5859" y="3668"/>
                    </a:cubicBezTo>
                    <a:cubicBezTo>
                      <a:pt x="5525" y="3668"/>
                      <a:pt x="5144" y="3548"/>
                      <a:pt x="4859" y="3334"/>
                    </a:cubicBezTo>
                    <a:cubicBezTo>
                      <a:pt x="4620" y="3167"/>
                      <a:pt x="4478" y="2882"/>
                      <a:pt x="4478" y="2620"/>
                    </a:cubicBezTo>
                    <a:cubicBezTo>
                      <a:pt x="4478" y="2477"/>
                      <a:pt x="4525" y="2358"/>
                      <a:pt x="4573" y="2239"/>
                    </a:cubicBezTo>
                    <a:cubicBezTo>
                      <a:pt x="4668" y="2120"/>
                      <a:pt x="4763" y="2001"/>
                      <a:pt x="4859" y="1905"/>
                    </a:cubicBezTo>
                    <a:cubicBezTo>
                      <a:pt x="4906" y="1881"/>
                      <a:pt x="4930" y="1810"/>
                      <a:pt x="4930" y="1762"/>
                    </a:cubicBezTo>
                    <a:lnTo>
                      <a:pt x="4930" y="1739"/>
                    </a:lnTo>
                    <a:cubicBezTo>
                      <a:pt x="4930" y="1572"/>
                      <a:pt x="5025" y="1429"/>
                      <a:pt x="5168" y="1334"/>
                    </a:cubicBezTo>
                    <a:cubicBezTo>
                      <a:pt x="5359" y="1215"/>
                      <a:pt x="5573" y="1143"/>
                      <a:pt x="5859" y="1143"/>
                    </a:cubicBezTo>
                    <a:close/>
                    <a:moveTo>
                      <a:pt x="2620" y="2953"/>
                    </a:moveTo>
                    <a:cubicBezTo>
                      <a:pt x="2739" y="2953"/>
                      <a:pt x="2858" y="3001"/>
                      <a:pt x="2930" y="3096"/>
                    </a:cubicBezTo>
                    <a:cubicBezTo>
                      <a:pt x="3025" y="3191"/>
                      <a:pt x="3096" y="3310"/>
                      <a:pt x="3096" y="3429"/>
                    </a:cubicBezTo>
                    <a:cubicBezTo>
                      <a:pt x="3096" y="3548"/>
                      <a:pt x="3025" y="3668"/>
                      <a:pt x="2930" y="3763"/>
                    </a:cubicBezTo>
                    <a:cubicBezTo>
                      <a:pt x="2858" y="3834"/>
                      <a:pt x="2739" y="3906"/>
                      <a:pt x="2620" y="3906"/>
                    </a:cubicBezTo>
                    <a:cubicBezTo>
                      <a:pt x="2477" y="3906"/>
                      <a:pt x="2382" y="3834"/>
                      <a:pt x="2287" y="3763"/>
                    </a:cubicBezTo>
                    <a:cubicBezTo>
                      <a:pt x="2191" y="3668"/>
                      <a:pt x="2144" y="3548"/>
                      <a:pt x="2144" y="3429"/>
                    </a:cubicBezTo>
                    <a:cubicBezTo>
                      <a:pt x="2144" y="3310"/>
                      <a:pt x="2191" y="3191"/>
                      <a:pt x="2287" y="3096"/>
                    </a:cubicBezTo>
                    <a:cubicBezTo>
                      <a:pt x="2382" y="3001"/>
                      <a:pt x="2501" y="2953"/>
                      <a:pt x="2620" y="2953"/>
                    </a:cubicBezTo>
                    <a:close/>
                    <a:moveTo>
                      <a:pt x="9074" y="2953"/>
                    </a:moveTo>
                    <a:cubicBezTo>
                      <a:pt x="9193" y="2953"/>
                      <a:pt x="9312" y="3001"/>
                      <a:pt x="9407" y="3096"/>
                    </a:cubicBezTo>
                    <a:cubicBezTo>
                      <a:pt x="9479" y="3191"/>
                      <a:pt x="9550" y="3310"/>
                      <a:pt x="9550" y="3429"/>
                    </a:cubicBezTo>
                    <a:cubicBezTo>
                      <a:pt x="9550" y="3548"/>
                      <a:pt x="9479" y="3668"/>
                      <a:pt x="9407" y="3763"/>
                    </a:cubicBezTo>
                    <a:cubicBezTo>
                      <a:pt x="9312" y="3834"/>
                      <a:pt x="9193" y="3906"/>
                      <a:pt x="9074" y="3906"/>
                    </a:cubicBezTo>
                    <a:cubicBezTo>
                      <a:pt x="8955" y="3906"/>
                      <a:pt x="8836" y="3834"/>
                      <a:pt x="8740" y="3763"/>
                    </a:cubicBezTo>
                    <a:cubicBezTo>
                      <a:pt x="8645" y="3668"/>
                      <a:pt x="8598" y="3548"/>
                      <a:pt x="8598" y="3429"/>
                    </a:cubicBezTo>
                    <a:cubicBezTo>
                      <a:pt x="8598" y="3310"/>
                      <a:pt x="8645" y="3191"/>
                      <a:pt x="8740" y="3096"/>
                    </a:cubicBezTo>
                    <a:cubicBezTo>
                      <a:pt x="8836" y="3001"/>
                      <a:pt x="8955" y="2953"/>
                      <a:pt x="9074" y="2953"/>
                    </a:cubicBezTo>
                    <a:close/>
                    <a:moveTo>
                      <a:pt x="6359" y="3953"/>
                    </a:moveTo>
                    <a:lnTo>
                      <a:pt x="6359" y="4715"/>
                    </a:lnTo>
                    <a:lnTo>
                      <a:pt x="5359" y="4715"/>
                    </a:lnTo>
                    <a:lnTo>
                      <a:pt x="5359" y="3953"/>
                    </a:lnTo>
                    <a:cubicBezTo>
                      <a:pt x="5525" y="4001"/>
                      <a:pt x="5668" y="4025"/>
                      <a:pt x="5859" y="4025"/>
                    </a:cubicBezTo>
                    <a:cubicBezTo>
                      <a:pt x="6026" y="4025"/>
                      <a:pt x="6216" y="4001"/>
                      <a:pt x="6359" y="3953"/>
                    </a:cubicBezTo>
                    <a:close/>
                    <a:moveTo>
                      <a:pt x="4954" y="0"/>
                    </a:moveTo>
                    <a:cubicBezTo>
                      <a:pt x="4835" y="0"/>
                      <a:pt x="4740" y="95"/>
                      <a:pt x="4787" y="214"/>
                    </a:cubicBezTo>
                    <a:cubicBezTo>
                      <a:pt x="4811" y="262"/>
                      <a:pt x="4859" y="334"/>
                      <a:pt x="4954" y="334"/>
                    </a:cubicBezTo>
                    <a:lnTo>
                      <a:pt x="5645" y="334"/>
                    </a:lnTo>
                    <a:lnTo>
                      <a:pt x="5645" y="953"/>
                    </a:lnTo>
                    <a:cubicBezTo>
                      <a:pt x="5645" y="953"/>
                      <a:pt x="5097" y="1072"/>
                      <a:pt x="4930" y="1191"/>
                    </a:cubicBezTo>
                    <a:cubicBezTo>
                      <a:pt x="4716" y="1334"/>
                      <a:pt x="4573" y="1572"/>
                      <a:pt x="4549" y="1810"/>
                    </a:cubicBezTo>
                    <a:cubicBezTo>
                      <a:pt x="4454" y="1905"/>
                      <a:pt x="4382" y="1953"/>
                      <a:pt x="4335" y="2048"/>
                    </a:cubicBezTo>
                    <a:lnTo>
                      <a:pt x="2882" y="2072"/>
                    </a:lnTo>
                    <a:cubicBezTo>
                      <a:pt x="2763" y="2072"/>
                      <a:pt x="2692" y="2167"/>
                      <a:pt x="2692" y="2262"/>
                    </a:cubicBezTo>
                    <a:cubicBezTo>
                      <a:pt x="2692" y="2382"/>
                      <a:pt x="2787" y="2429"/>
                      <a:pt x="2882" y="2429"/>
                    </a:cubicBezTo>
                    <a:lnTo>
                      <a:pt x="4120" y="2405"/>
                    </a:lnTo>
                    <a:lnTo>
                      <a:pt x="4120" y="2405"/>
                    </a:lnTo>
                    <a:cubicBezTo>
                      <a:pt x="4097" y="2524"/>
                      <a:pt x="4073" y="2644"/>
                      <a:pt x="4073" y="2763"/>
                    </a:cubicBezTo>
                    <a:cubicBezTo>
                      <a:pt x="4073" y="2858"/>
                      <a:pt x="4097" y="2905"/>
                      <a:pt x="4097" y="2977"/>
                    </a:cubicBezTo>
                    <a:lnTo>
                      <a:pt x="3120" y="2977"/>
                    </a:lnTo>
                    <a:cubicBezTo>
                      <a:pt x="2953" y="2858"/>
                      <a:pt x="2763" y="2763"/>
                      <a:pt x="2549" y="2763"/>
                    </a:cubicBezTo>
                    <a:cubicBezTo>
                      <a:pt x="2310" y="2763"/>
                      <a:pt x="2144" y="2858"/>
                      <a:pt x="1977" y="2977"/>
                    </a:cubicBezTo>
                    <a:lnTo>
                      <a:pt x="524" y="2977"/>
                    </a:lnTo>
                    <a:cubicBezTo>
                      <a:pt x="477" y="2977"/>
                      <a:pt x="405" y="2953"/>
                      <a:pt x="382" y="2905"/>
                    </a:cubicBezTo>
                    <a:cubicBezTo>
                      <a:pt x="358" y="2882"/>
                      <a:pt x="310" y="2834"/>
                      <a:pt x="310" y="2763"/>
                    </a:cubicBezTo>
                    <a:cubicBezTo>
                      <a:pt x="310" y="2715"/>
                      <a:pt x="358" y="2644"/>
                      <a:pt x="382" y="2620"/>
                    </a:cubicBezTo>
                    <a:cubicBezTo>
                      <a:pt x="429" y="2596"/>
                      <a:pt x="501" y="2548"/>
                      <a:pt x="548" y="2548"/>
                    </a:cubicBezTo>
                    <a:lnTo>
                      <a:pt x="2096" y="2524"/>
                    </a:lnTo>
                    <a:cubicBezTo>
                      <a:pt x="2215" y="2524"/>
                      <a:pt x="2287" y="2429"/>
                      <a:pt x="2287" y="2358"/>
                    </a:cubicBezTo>
                    <a:cubicBezTo>
                      <a:pt x="2287" y="2239"/>
                      <a:pt x="2191" y="2167"/>
                      <a:pt x="2096" y="2167"/>
                    </a:cubicBezTo>
                    <a:lnTo>
                      <a:pt x="548" y="2191"/>
                    </a:lnTo>
                    <a:cubicBezTo>
                      <a:pt x="405" y="2191"/>
                      <a:pt x="262" y="2286"/>
                      <a:pt x="167" y="2382"/>
                    </a:cubicBezTo>
                    <a:cubicBezTo>
                      <a:pt x="48" y="2477"/>
                      <a:pt x="0" y="2620"/>
                      <a:pt x="0" y="2763"/>
                    </a:cubicBezTo>
                    <a:cubicBezTo>
                      <a:pt x="0" y="2905"/>
                      <a:pt x="72" y="3072"/>
                      <a:pt x="167" y="3144"/>
                    </a:cubicBezTo>
                    <a:cubicBezTo>
                      <a:pt x="262" y="3239"/>
                      <a:pt x="548" y="3334"/>
                      <a:pt x="548" y="3334"/>
                    </a:cubicBezTo>
                    <a:lnTo>
                      <a:pt x="1810" y="3334"/>
                    </a:lnTo>
                    <a:cubicBezTo>
                      <a:pt x="1810" y="3334"/>
                      <a:pt x="1787" y="3453"/>
                      <a:pt x="1787" y="3548"/>
                    </a:cubicBezTo>
                    <a:cubicBezTo>
                      <a:pt x="1787" y="3739"/>
                      <a:pt x="1858" y="3953"/>
                      <a:pt x="2025" y="4096"/>
                    </a:cubicBezTo>
                    <a:cubicBezTo>
                      <a:pt x="2168" y="4263"/>
                      <a:pt x="2382" y="4334"/>
                      <a:pt x="2572" y="4334"/>
                    </a:cubicBezTo>
                    <a:cubicBezTo>
                      <a:pt x="2787" y="4334"/>
                      <a:pt x="3001" y="4263"/>
                      <a:pt x="3144" y="4096"/>
                    </a:cubicBezTo>
                    <a:cubicBezTo>
                      <a:pt x="3287" y="3953"/>
                      <a:pt x="3382" y="3739"/>
                      <a:pt x="3382" y="3548"/>
                    </a:cubicBezTo>
                    <a:cubicBezTo>
                      <a:pt x="3382" y="3453"/>
                      <a:pt x="3382" y="3382"/>
                      <a:pt x="3358" y="3310"/>
                    </a:cubicBezTo>
                    <a:lnTo>
                      <a:pt x="4239" y="3310"/>
                    </a:lnTo>
                    <a:cubicBezTo>
                      <a:pt x="4335" y="3477"/>
                      <a:pt x="4478" y="3620"/>
                      <a:pt x="4620" y="3739"/>
                    </a:cubicBezTo>
                    <a:cubicBezTo>
                      <a:pt x="4716" y="3834"/>
                      <a:pt x="4978" y="3953"/>
                      <a:pt x="4978" y="3953"/>
                    </a:cubicBezTo>
                    <a:lnTo>
                      <a:pt x="4978" y="4977"/>
                    </a:lnTo>
                    <a:cubicBezTo>
                      <a:pt x="4978" y="4977"/>
                      <a:pt x="5025" y="5096"/>
                      <a:pt x="5073" y="5120"/>
                    </a:cubicBezTo>
                    <a:cubicBezTo>
                      <a:pt x="4930" y="5263"/>
                      <a:pt x="4835" y="5454"/>
                      <a:pt x="4811" y="5644"/>
                    </a:cubicBezTo>
                    <a:cubicBezTo>
                      <a:pt x="4716" y="5620"/>
                      <a:pt x="4668" y="5620"/>
                      <a:pt x="4573" y="5620"/>
                    </a:cubicBezTo>
                    <a:cubicBezTo>
                      <a:pt x="4216" y="5620"/>
                      <a:pt x="3858" y="5763"/>
                      <a:pt x="3620" y="6001"/>
                    </a:cubicBezTo>
                    <a:cubicBezTo>
                      <a:pt x="3382" y="6239"/>
                      <a:pt x="3239" y="6573"/>
                      <a:pt x="3239" y="6930"/>
                    </a:cubicBezTo>
                    <a:lnTo>
                      <a:pt x="3144" y="6930"/>
                    </a:lnTo>
                    <a:cubicBezTo>
                      <a:pt x="2834" y="6930"/>
                      <a:pt x="2572" y="7049"/>
                      <a:pt x="2358" y="7264"/>
                    </a:cubicBezTo>
                    <a:cubicBezTo>
                      <a:pt x="2215" y="7430"/>
                      <a:pt x="2096" y="7645"/>
                      <a:pt x="2072" y="7906"/>
                    </a:cubicBezTo>
                    <a:cubicBezTo>
                      <a:pt x="1715" y="8073"/>
                      <a:pt x="1406" y="8335"/>
                      <a:pt x="1167" y="8621"/>
                    </a:cubicBezTo>
                    <a:cubicBezTo>
                      <a:pt x="929" y="8954"/>
                      <a:pt x="786" y="9383"/>
                      <a:pt x="786" y="9812"/>
                    </a:cubicBezTo>
                    <a:cubicBezTo>
                      <a:pt x="786" y="10050"/>
                      <a:pt x="810" y="10288"/>
                      <a:pt x="905" y="10502"/>
                    </a:cubicBezTo>
                    <a:cubicBezTo>
                      <a:pt x="905" y="10598"/>
                      <a:pt x="977" y="10621"/>
                      <a:pt x="1048" y="10621"/>
                    </a:cubicBezTo>
                    <a:lnTo>
                      <a:pt x="10550" y="10621"/>
                    </a:lnTo>
                    <a:cubicBezTo>
                      <a:pt x="10563" y="10626"/>
                      <a:pt x="10575" y="10628"/>
                      <a:pt x="10586" y="10628"/>
                    </a:cubicBezTo>
                    <a:cubicBezTo>
                      <a:pt x="10638" y="10628"/>
                      <a:pt x="10674" y="10585"/>
                      <a:pt x="10693" y="10526"/>
                    </a:cubicBezTo>
                    <a:lnTo>
                      <a:pt x="10788" y="10169"/>
                    </a:lnTo>
                    <a:cubicBezTo>
                      <a:pt x="10812" y="10050"/>
                      <a:pt x="10812" y="9931"/>
                      <a:pt x="10812" y="9812"/>
                    </a:cubicBezTo>
                    <a:cubicBezTo>
                      <a:pt x="10812" y="9383"/>
                      <a:pt x="10669" y="8954"/>
                      <a:pt x="10431" y="8621"/>
                    </a:cubicBezTo>
                    <a:cubicBezTo>
                      <a:pt x="10217" y="8311"/>
                      <a:pt x="9907" y="8073"/>
                      <a:pt x="9550" y="7906"/>
                    </a:cubicBezTo>
                    <a:cubicBezTo>
                      <a:pt x="9502" y="7668"/>
                      <a:pt x="9383" y="7430"/>
                      <a:pt x="9217" y="7264"/>
                    </a:cubicBezTo>
                    <a:cubicBezTo>
                      <a:pt x="9002" y="7049"/>
                      <a:pt x="8740" y="6930"/>
                      <a:pt x="8431" y="6930"/>
                    </a:cubicBezTo>
                    <a:lnTo>
                      <a:pt x="8359" y="6930"/>
                    </a:lnTo>
                    <a:cubicBezTo>
                      <a:pt x="8359" y="6811"/>
                      <a:pt x="8359" y="6716"/>
                      <a:pt x="8312" y="6644"/>
                    </a:cubicBezTo>
                    <a:cubicBezTo>
                      <a:pt x="8288" y="6525"/>
                      <a:pt x="8264" y="6430"/>
                      <a:pt x="8193" y="6335"/>
                    </a:cubicBezTo>
                    <a:cubicBezTo>
                      <a:pt x="8156" y="6262"/>
                      <a:pt x="8092" y="6231"/>
                      <a:pt x="8021" y="6231"/>
                    </a:cubicBezTo>
                    <a:cubicBezTo>
                      <a:pt x="7999" y="6231"/>
                      <a:pt x="7977" y="6234"/>
                      <a:pt x="7955" y="6239"/>
                    </a:cubicBezTo>
                    <a:cubicBezTo>
                      <a:pt x="7883" y="6311"/>
                      <a:pt x="7835" y="6406"/>
                      <a:pt x="7883" y="6478"/>
                    </a:cubicBezTo>
                    <a:cubicBezTo>
                      <a:pt x="7907" y="6549"/>
                      <a:pt x="7931" y="6597"/>
                      <a:pt x="7955" y="6692"/>
                    </a:cubicBezTo>
                    <a:cubicBezTo>
                      <a:pt x="8002" y="6811"/>
                      <a:pt x="8002" y="6930"/>
                      <a:pt x="8002" y="7025"/>
                    </a:cubicBezTo>
                    <a:lnTo>
                      <a:pt x="8002" y="7121"/>
                    </a:lnTo>
                    <a:cubicBezTo>
                      <a:pt x="8002" y="7192"/>
                      <a:pt x="8050" y="7287"/>
                      <a:pt x="8145" y="7287"/>
                    </a:cubicBezTo>
                    <a:cubicBezTo>
                      <a:pt x="8193" y="7287"/>
                      <a:pt x="8264" y="7264"/>
                      <a:pt x="8312" y="7264"/>
                    </a:cubicBezTo>
                    <a:lnTo>
                      <a:pt x="8431" y="7264"/>
                    </a:lnTo>
                    <a:cubicBezTo>
                      <a:pt x="8645" y="7264"/>
                      <a:pt x="8836" y="7311"/>
                      <a:pt x="8979" y="7478"/>
                    </a:cubicBezTo>
                    <a:cubicBezTo>
                      <a:pt x="9098" y="7621"/>
                      <a:pt x="9193" y="7787"/>
                      <a:pt x="9193" y="8002"/>
                    </a:cubicBezTo>
                    <a:cubicBezTo>
                      <a:pt x="9193" y="8002"/>
                      <a:pt x="9193" y="8073"/>
                      <a:pt x="9217" y="8097"/>
                    </a:cubicBezTo>
                    <a:cubicBezTo>
                      <a:pt x="9217" y="8121"/>
                      <a:pt x="9241" y="8192"/>
                      <a:pt x="9312" y="8192"/>
                    </a:cubicBezTo>
                    <a:cubicBezTo>
                      <a:pt x="9622" y="8311"/>
                      <a:pt x="9931" y="8502"/>
                      <a:pt x="10145" y="8811"/>
                    </a:cubicBezTo>
                    <a:cubicBezTo>
                      <a:pt x="10336" y="9073"/>
                      <a:pt x="10455" y="9431"/>
                      <a:pt x="10455" y="9788"/>
                    </a:cubicBezTo>
                    <a:cubicBezTo>
                      <a:pt x="10455" y="9883"/>
                      <a:pt x="10455" y="10002"/>
                      <a:pt x="10431" y="10097"/>
                    </a:cubicBezTo>
                    <a:cubicBezTo>
                      <a:pt x="10431" y="10145"/>
                      <a:pt x="10431" y="10216"/>
                      <a:pt x="10407" y="10264"/>
                    </a:cubicBezTo>
                    <a:lnTo>
                      <a:pt x="8979" y="10264"/>
                    </a:lnTo>
                    <a:lnTo>
                      <a:pt x="8979" y="10169"/>
                    </a:lnTo>
                    <a:cubicBezTo>
                      <a:pt x="8979" y="9669"/>
                      <a:pt x="8764" y="9192"/>
                      <a:pt x="8407" y="8835"/>
                    </a:cubicBezTo>
                    <a:cubicBezTo>
                      <a:pt x="8074" y="8478"/>
                      <a:pt x="7597" y="8264"/>
                      <a:pt x="7073" y="8264"/>
                    </a:cubicBezTo>
                    <a:lnTo>
                      <a:pt x="6954" y="8264"/>
                    </a:lnTo>
                    <a:cubicBezTo>
                      <a:pt x="6930" y="8002"/>
                      <a:pt x="6811" y="7764"/>
                      <a:pt x="6621" y="7597"/>
                    </a:cubicBezTo>
                    <a:cubicBezTo>
                      <a:pt x="6407" y="7359"/>
                      <a:pt x="6121" y="7240"/>
                      <a:pt x="5787" y="7240"/>
                    </a:cubicBezTo>
                    <a:cubicBezTo>
                      <a:pt x="5454" y="7240"/>
                      <a:pt x="5168" y="7383"/>
                      <a:pt x="4954" y="7597"/>
                    </a:cubicBezTo>
                    <a:cubicBezTo>
                      <a:pt x="4787" y="7764"/>
                      <a:pt x="4668" y="8002"/>
                      <a:pt x="4620" y="8264"/>
                    </a:cubicBezTo>
                    <a:lnTo>
                      <a:pt x="4501" y="8264"/>
                    </a:lnTo>
                    <a:cubicBezTo>
                      <a:pt x="4335" y="8264"/>
                      <a:pt x="4144" y="8311"/>
                      <a:pt x="3978" y="8359"/>
                    </a:cubicBezTo>
                    <a:cubicBezTo>
                      <a:pt x="3787" y="8383"/>
                      <a:pt x="3644" y="8478"/>
                      <a:pt x="3501" y="8573"/>
                    </a:cubicBezTo>
                    <a:cubicBezTo>
                      <a:pt x="3406" y="8621"/>
                      <a:pt x="3382" y="8716"/>
                      <a:pt x="3430" y="8811"/>
                    </a:cubicBezTo>
                    <a:cubicBezTo>
                      <a:pt x="3473" y="8869"/>
                      <a:pt x="3525" y="8901"/>
                      <a:pt x="3575" y="8901"/>
                    </a:cubicBezTo>
                    <a:cubicBezTo>
                      <a:pt x="3608" y="8901"/>
                      <a:pt x="3640" y="8887"/>
                      <a:pt x="3668" y="8859"/>
                    </a:cubicBezTo>
                    <a:cubicBezTo>
                      <a:pt x="3787" y="8788"/>
                      <a:pt x="3906" y="8716"/>
                      <a:pt x="4073" y="8692"/>
                    </a:cubicBezTo>
                    <a:cubicBezTo>
                      <a:pt x="4216" y="8669"/>
                      <a:pt x="4359" y="8621"/>
                      <a:pt x="4501" y="8621"/>
                    </a:cubicBezTo>
                    <a:cubicBezTo>
                      <a:pt x="4573" y="8621"/>
                      <a:pt x="4668" y="8669"/>
                      <a:pt x="4740" y="8669"/>
                    </a:cubicBezTo>
                    <a:cubicBezTo>
                      <a:pt x="4859" y="8669"/>
                      <a:pt x="4954" y="8597"/>
                      <a:pt x="4954" y="8502"/>
                    </a:cubicBezTo>
                    <a:lnTo>
                      <a:pt x="4954" y="8430"/>
                    </a:lnTo>
                    <a:cubicBezTo>
                      <a:pt x="4954" y="8216"/>
                      <a:pt x="5049" y="8002"/>
                      <a:pt x="5192" y="7859"/>
                    </a:cubicBezTo>
                    <a:cubicBezTo>
                      <a:pt x="5335" y="7716"/>
                      <a:pt x="5549" y="7621"/>
                      <a:pt x="5787" y="7621"/>
                    </a:cubicBezTo>
                    <a:cubicBezTo>
                      <a:pt x="6026" y="7621"/>
                      <a:pt x="6240" y="7716"/>
                      <a:pt x="6383" y="7859"/>
                    </a:cubicBezTo>
                    <a:cubicBezTo>
                      <a:pt x="6502" y="7978"/>
                      <a:pt x="6621" y="8192"/>
                      <a:pt x="6621" y="8383"/>
                    </a:cubicBezTo>
                    <a:lnTo>
                      <a:pt x="6621" y="8478"/>
                    </a:lnTo>
                    <a:cubicBezTo>
                      <a:pt x="6621" y="8585"/>
                      <a:pt x="6697" y="8672"/>
                      <a:pt x="6799" y="8672"/>
                    </a:cubicBezTo>
                    <a:cubicBezTo>
                      <a:pt x="6811" y="8672"/>
                      <a:pt x="6823" y="8671"/>
                      <a:pt x="6835" y="8669"/>
                    </a:cubicBezTo>
                    <a:cubicBezTo>
                      <a:pt x="6930" y="8621"/>
                      <a:pt x="6978" y="8621"/>
                      <a:pt x="7073" y="8621"/>
                    </a:cubicBezTo>
                    <a:cubicBezTo>
                      <a:pt x="7478" y="8621"/>
                      <a:pt x="7907" y="8788"/>
                      <a:pt x="8169" y="9073"/>
                    </a:cubicBezTo>
                    <a:cubicBezTo>
                      <a:pt x="8431" y="9335"/>
                      <a:pt x="8621" y="9764"/>
                      <a:pt x="8621" y="10169"/>
                    </a:cubicBezTo>
                    <a:lnTo>
                      <a:pt x="8621" y="10264"/>
                    </a:lnTo>
                    <a:lnTo>
                      <a:pt x="2906" y="10264"/>
                    </a:lnTo>
                    <a:cubicBezTo>
                      <a:pt x="2906" y="10264"/>
                      <a:pt x="2906" y="9907"/>
                      <a:pt x="2953" y="9740"/>
                    </a:cubicBezTo>
                    <a:cubicBezTo>
                      <a:pt x="3001" y="9621"/>
                      <a:pt x="3049" y="9454"/>
                      <a:pt x="3144" y="9335"/>
                    </a:cubicBezTo>
                    <a:cubicBezTo>
                      <a:pt x="3168" y="9264"/>
                      <a:pt x="3168" y="9169"/>
                      <a:pt x="3073" y="9097"/>
                    </a:cubicBezTo>
                    <a:cubicBezTo>
                      <a:pt x="3049" y="9089"/>
                      <a:pt x="3022" y="9084"/>
                      <a:pt x="2995" y="9084"/>
                    </a:cubicBezTo>
                    <a:cubicBezTo>
                      <a:pt x="2940" y="9084"/>
                      <a:pt x="2882" y="9105"/>
                      <a:pt x="2834" y="9169"/>
                    </a:cubicBezTo>
                    <a:cubicBezTo>
                      <a:pt x="2763" y="9312"/>
                      <a:pt x="2692" y="9454"/>
                      <a:pt x="2644" y="9645"/>
                    </a:cubicBezTo>
                    <a:cubicBezTo>
                      <a:pt x="2596" y="9859"/>
                      <a:pt x="2572" y="10050"/>
                      <a:pt x="2572" y="10240"/>
                    </a:cubicBezTo>
                    <a:lnTo>
                      <a:pt x="1144" y="10240"/>
                    </a:lnTo>
                    <a:cubicBezTo>
                      <a:pt x="1120" y="10097"/>
                      <a:pt x="1096" y="9907"/>
                      <a:pt x="1096" y="9764"/>
                    </a:cubicBezTo>
                    <a:cubicBezTo>
                      <a:pt x="1096" y="9407"/>
                      <a:pt x="1215" y="9050"/>
                      <a:pt x="1406" y="8788"/>
                    </a:cubicBezTo>
                    <a:cubicBezTo>
                      <a:pt x="1620" y="8478"/>
                      <a:pt x="1929" y="8264"/>
                      <a:pt x="2239" y="8145"/>
                    </a:cubicBezTo>
                    <a:cubicBezTo>
                      <a:pt x="2358" y="8121"/>
                      <a:pt x="2358" y="8026"/>
                      <a:pt x="2358" y="7978"/>
                    </a:cubicBezTo>
                    <a:cubicBezTo>
                      <a:pt x="2358" y="7787"/>
                      <a:pt x="2453" y="7597"/>
                      <a:pt x="2572" y="7478"/>
                    </a:cubicBezTo>
                    <a:cubicBezTo>
                      <a:pt x="2715" y="7359"/>
                      <a:pt x="2906" y="7264"/>
                      <a:pt x="3120" y="7264"/>
                    </a:cubicBezTo>
                    <a:lnTo>
                      <a:pt x="3239" y="7264"/>
                    </a:lnTo>
                    <a:cubicBezTo>
                      <a:pt x="3287" y="7264"/>
                      <a:pt x="3311" y="7287"/>
                      <a:pt x="3358" y="7287"/>
                    </a:cubicBezTo>
                    <a:cubicBezTo>
                      <a:pt x="3371" y="7291"/>
                      <a:pt x="3384" y="7293"/>
                      <a:pt x="3397" y="7293"/>
                    </a:cubicBezTo>
                    <a:cubicBezTo>
                      <a:pt x="3460" y="7293"/>
                      <a:pt x="3529" y="7247"/>
                      <a:pt x="3549" y="7168"/>
                    </a:cubicBezTo>
                    <a:cubicBezTo>
                      <a:pt x="3596" y="7121"/>
                      <a:pt x="3549" y="7002"/>
                      <a:pt x="3549" y="6930"/>
                    </a:cubicBezTo>
                    <a:cubicBezTo>
                      <a:pt x="3549" y="6668"/>
                      <a:pt x="3668" y="6406"/>
                      <a:pt x="3858" y="6216"/>
                    </a:cubicBezTo>
                    <a:cubicBezTo>
                      <a:pt x="4025" y="6049"/>
                      <a:pt x="4311" y="5930"/>
                      <a:pt x="4573" y="5930"/>
                    </a:cubicBezTo>
                    <a:lnTo>
                      <a:pt x="4740" y="5930"/>
                    </a:lnTo>
                    <a:cubicBezTo>
                      <a:pt x="4811" y="5930"/>
                      <a:pt x="4859" y="5930"/>
                      <a:pt x="4930" y="5954"/>
                    </a:cubicBezTo>
                    <a:cubicBezTo>
                      <a:pt x="4956" y="5966"/>
                      <a:pt x="4979" y="5972"/>
                      <a:pt x="5002" y="5972"/>
                    </a:cubicBezTo>
                    <a:cubicBezTo>
                      <a:pt x="5062" y="5972"/>
                      <a:pt x="5110" y="5928"/>
                      <a:pt x="5144" y="5858"/>
                    </a:cubicBezTo>
                    <a:lnTo>
                      <a:pt x="5144" y="5811"/>
                    </a:lnTo>
                    <a:lnTo>
                      <a:pt x="5144" y="5739"/>
                    </a:lnTo>
                    <a:cubicBezTo>
                      <a:pt x="5144" y="5573"/>
                      <a:pt x="5216" y="5382"/>
                      <a:pt x="5335" y="5263"/>
                    </a:cubicBezTo>
                    <a:cubicBezTo>
                      <a:pt x="5454" y="5144"/>
                      <a:pt x="5645" y="5049"/>
                      <a:pt x="5811" y="5049"/>
                    </a:cubicBezTo>
                    <a:cubicBezTo>
                      <a:pt x="6002" y="5049"/>
                      <a:pt x="6168" y="5144"/>
                      <a:pt x="6288" y="5263"/>
                    </a:cubicBezTo>
                    <a:cubicBezTo>
                      <a:pt x="6454" y="5382"/>
                      <a:pt x="6502" y="5596"/>
                      <a:pt x="6502" y="5763"/>
                    </a:cubicBezTo>
                    <a:cubicBezTo>
                      <a:pt x="6478" y="5858"/>
                      <a:pt x="6573" y="5954"/>
                      <a:pt x="6645" y="5954"/>
                    </a:cubicBezTo>
                    <a:lnTo>
                      <a:pt x="6716" y="5954"/>
                    </a:lnTo>
                    <a:cubicBezTo>
                      <a:pt x="6811" y="5930"/>
                      <a:pt x="6930" y="5882"/>
                      <a:pt x="7050" y="5882"/>
                    </a:cubicBezTo>
                    <a:cubicBezTo>
                      <a:pt x="7121" y="5882"/>
                      <a:pt x="7192" y="5882"/>
                      <a:pt x="7288" y="5930"/>
                    </a:cubicBezTo>
                    <a:cubicBezTo>
                      <a:pt x="7335" y="5954"/>
                      <a:pt x="7431" y="5978"/>
                      <a:pt x="7478" y="6025"/>
                    </a:cubicBezTo>
                    <a:cubicBezTo>
                      <a:pt x="7501" y="6031"/>
                      <a:pt x="7525" y="6034"/>
                      <a:pt x="7548" y="6034"/>
                    </a:cubicBezTo>
                    <a:cubicBezTo>
                      <a:pt x="7624" y="6034"/>
                      <a:pt x="7698" y="6003"/>
                      <a:pt x="7716" y="5930"/>
                    </a:cubicBezTo>
                    <a:cubicBezTo>
                      <a:pt x="7764" y="5835"/>
                      <a:pt x="7716" y="5716"/>
                      <a:pt x="7645" y="5692"/>
                    </a:cubicBezTo>
                    <a:cubicBezTo>
                      <a:pt x="7550" y="5620"/>
                      <a:pt x="7431" y="5596"/>
                      <a:pt x="7335" y="5573"/>
                    </a:cubicBezTo>
                    <a:cubicBezTo>
                      <a:pt x="7240" y="5525"/>
                      <a:pt x="7169" y="5525"/>
                      <a:pt x="7050" y="5525"/>
                    </a:cubicBezTo>
                    <a:cubicBezTo>
                      <a:pt x="6954" y="5525"/>
                      <a:pt x="6883" y="5573"/>
                      <a:pt x="6811" y="5573"/>
                    </a:cubicBezTo>
                    <a:cubicBezTo>
                      <a:pt x="6764" y="5358"/>
                      <a:pt x="6645" y="5192"/>
                      <a:pt x="6526" y="5025"/>
                    </a:cubicBezTo>
                    <a:cubicBezTo>
                      <a:pt x="6597" y="5001"/>
                      <a:pt x="6621" y="4882"/>
                      <a:pt x="6621" y="4882"/>
                    </a:cubicBezTo>
                    <a:lnTo>
                      <a:pt x="6621" y="3882"/>
                    </a:lnTo>
                    <a:cubicBezTo>
                      <a:pt x="6621" y="3882"/>
                      <a:pt x="6907" y="3763"/>
                      <a:pt x="7002" y="3668"/>
                    </a:cubicBezTo>
                    <a:cubicBezTo>
                      <a:pt x="7192" y="3548"/>
                      <a:pt x="7312" y="3406"/>
                      <a:pt x="7407" y="3215"/>
                    </a:cubicBezTo>
                    <a:lnTo>
                      <a:pt x="8288" y="3215"/>
                    </a:lnTo>
                    <a:cubicBezTo>
                      <a:pt x="8264" y="3287"/>
                      <a:pt x="8264" y="3358"/>
                      <a:pt x="8264" y="3453"/>
                    </a:cubicBezTo>
                    <a:cubicBezTo>
                      <a:pt x="8264" y="3668"/>
                      <a:pt x="8359" y="3882"/>
                      <a:pt x="8502" y="4025"/>
                    </a:cubicBezTo>
                    <a:cubicBezTo>
                      <a:pt x="8645" y="4168"/>
                      <a:pt x="8859" y="4263"/>
                      <a:pt x="9074" y="4263"/>
                    </a:cubicBezTo>
                    <a:cubicBezTo>
                      <a:pt x="9264" y="4263"/>
                      <a:pt x="9479" y="4168"/>
                      <a:pt x="9622" y="4025"/>
                    </a:cubicBezTo>
                    <a:cubicBezTo>
                      <a:pt x="9788" y="3882"/>
                      <a:pt x="9860" y="3668"/>
                      <a:pt x="9860" y="3453"/>
                    </a:cubicBezTo>
                    <a:cubicBezTo>
                      <a:pt x="9860" y="3358"/>
                      <a:pt x="9860" y="3310"/>
                      <a:pt x="9836" y="3215"/>
                    </a:cubicBezTo>
                    <a:lnTo>
                      <a:pt x="10169" y="3215"/>
                    </a:lnTo>
                    <a:cubicBezTo>
                      <a:pt x="10265" y="3215"/>
                      <a:pt x="10336" y="3120"/>
                      <a:pt x="10336" y="3048"/>
                    </a:cubicBezTo>
                    <a:cubicBezTo>
                      <a:pt x="10336" y="2953"/>
                      <a:pt x="10265" y="2858"/>
                      <a:pt x="10169" y="2858"/>
                    </a:cubicBezTo>
                    <a:lnTo>
                      <a:pt x="9622" y="2858"/>
                    </a:lnTo>
                    <a:cubicBezTo>
                      <a:pt x="9479" y="2739"/>
                      <a:pt x="9264" y="2644"/>
                      <a:pt x="9074" y="2644"/>
                    </a:cubicBezTo>
                    <a:cubicBezTo>
                      <a:pt x="8836" y="2644"/>
                      <a:pt x="8645" y="2739"/>
                      <a:pt x="8502" y="2858"/>
                    </a:cubicBezTo>
                    <a:lnTo>
                      <a:pt x="7526" y="2858"/>
                    </a:lnTo>
                    <a:cubicBezTo>
                      <a:pt x="7550" y="2810"/>
                      <a:pt x="7550" y="2715"/>
                      <a:pt x="7550" y="2644"/>
                    </a:cubicBezTo>
                    <a:cubicBezTo>
                      <a:pt x="7550" y="2524"/>
                      <a:pt x="7526" y="2405"/>
                      <a:pt x="7502" y="2286"/>
                    </a:cubicBezTo>
                    <a:lnTo>
                      <a:pt x="7502" y="2286"/>
                    </a:lnTo>
                    <a:lnTo>
                      <a:pt x="11074" y="2382"/>
                    </a:lnTo>
                    <a:cubicBezTo>
                      <a:pt x="11146" y="2382"/>
                      <a:pt x="11217" y="2405"/>
                      <a:pt x="11241" y="2453"/>
                    </a:cubicBezTo>
                    <a:cubicBezTo>
                      <a:pt x="11265" y="2477"/>
                      <a:pt x="11312" y="2524"/>
                      <a:pt x="11312" y="2596"/>
                    </a:cubicBezTo>
                    <a:cubicBezTo>
                      <a:pt x="11312" y="2644"/>
                      <a:pt x="11265" y="2715"/>
                      <a:pt x="11241" y="2739"/>
                    </a:cubicBezTo>
                    <a:cubicBezTo>
                      <a:pt x="11217" y="2763"/>
                      <a:pt x="11146" y="2810"/>
                      <a:pt x="11098" y="2810"/>
                    </a:cubicBezTo>
                    <a:lnTo>
                      <a:pt x="10955" y="2810"/>
                    </a:lnTo>
                    <a:cubicBezTo>
                      <a:pt x="10860" y="2810"/>
                      <a:pt x="10765" y="2858"/>
                      <a:pt x="10765" y="2977"/>
                    </a:cubicBezTo>
                    <a:cubicBezTo>
                      <a:pt x="10765" y="3096"/>
                      <a:pt x="10860" y="3167"/>
                      <a:pt x="10955" y="3167"/>
                    </a:cubicBezTo>
                    <a:lnTo>
                      <a:pt x="11098" y="3167"/>
                    </a:lnTo>
                    <a:cubicBezTo>
                      <a:pt x="11113" y="3170"/>
                      <a:pt x="11128" y="3171"/>
                      <a:pt x="11143" y="3171"/>
                    </a:cubicBezTo>
                    <a:cubicBezTo>
                      <a:pt x="11271" y="3171"/>
                      <a:pt x="11394" y="3086"/>
                      <a:pt x="11479" y="3001"/>
                    </a:cubicBezTo>
                    <a:cubicBezTo>
                      <a:pt x="11598" y="2929"/>
                      <a:pt x="11670" y="2763"/>
                      <a:pt x="11670" y="2620"/>
                    </a:cubicBezTo>
                    <a:cubicBezTo>
                      <a:pt x="11670" y="2477"/>
                      <a:pt x="11574" y="2334"/>
                      <a:pt x="11479" y="2239"/>
                    </a:cubicBezTo>
                    <a:cubicBezTo>
                      <a:pt x="11384" y="2120"/>
                      <a:pt x="11241" y="2048"/>
                      <a:pt x="11098" y="2048"/>
                    </a:cubicBezTo>
                    <a:lnTo>
                      <a:pt x="7335" y="1929"/>
                    </a:lnTo>
                    <a:cubicBezTo>
                      <a:pt x="7288" y="1858"/>
                      <a:pt x="7216" y="1762"/>
                      <a:pt x="7145" y="1691"/>
                    </a:cubicBezTo>
                    <a:cubicBezTo>
                      <a:pt x="7097" y="1453"/>
                      <a:pt x="6954" y="1215"/>
                      <a:pt x="6692" y="1191"/>
                    </a:cubicBezTo>
                    <a:cubicBezTo>
                      <a:pt x="6502" y="1072"/>
                      <a:pt x="5978" y="953"/>
                      <a:pt x="5978" y="953"/>
                    </a:cubicBezTo>
                    <a:lnTo>
                      <a:pt x="5978" y="334"/>
                    </a:lnTo>
                    <a:lnTo>
                      <a:pt x="6645" y="334"/>
                    </a:lnTo>
                    <a:cubicBezTo>
                      <a:pt x="6764" y="334"/>
                      <a:pt x="6835" y="238"/>
                      <a:pt x="6835" y="143"/>
                    </a:cubicBezTo>
                    <a:cubicBezTo>
                      <a:pt x="6835" y="48"/>
                      <a:pt x="6740" y="0"/>
                      <a:pt x="6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3" name="Google Shape;3963;p50"/>
            <p:cNvSpPr/>
            <p:nvPr/>
          </p:nvSpPr>
          <p:spPr>
            <a:xfrm>
              <a:off x="1115000" y="2425725"/>
              <a:ext cx="1896150" cy="423425"/>
            </a:xfrm>
            <a:custGeom>
              <a:avLst/>
              <a:gdLst/>
              <a:ahLst/>
              <a:cxnLst/>
              <a:rect l="l" t="t" r="r" b="b"/>
              <a:pathLst>
                <a:path w="75846" h="16937" extrusionOk="0">
                  <a:moveTo>
                    <a:pt x="17673" y="369"/>
                  </a:moveTo>
                  <a:lnTo>
                    <a:pt x="0" y="16937"/>
                  </a:lnTo>
                  <a:lnTo>
                    <a:pt x="74005" y="16569"/>
                  </a:lnTo>
                  <a:lnTo>
                    <a:pt x="75846" y="0"/>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967"/>
        <p:cNvGrpSpPr/>
        <p:nvPr/>
      </p:nvGrpSpPr>
      <p:grpSpPr>
        <a:xfrm>
          <a:off x="0" y="0"/>
          <a:ext cx="0" cy="0"/>
          <a:chOff x="0" y="0"/>
          <a:chExt cx="0" cy="0"/>
        </a:xfrm>
      </p:grpSpPr>
      <p:sp>
        <p:nvSpPr>
          <p:cNvPr id="3968" name="Google Shape;3968;p51"/>
          <p:cNvSpPr/>
          <p:nvPr/>
        </p:nvSpPr>
        <p:spPr>
          <a:xfrm>
            <a:off x="3881542" y="3113631"/>
            <a:ext cx="138091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1"/>
          <p:cNvSpPr/>
          <p:nvPr/>
        </p:nvSpPr>
        <p:spPr>
          <a:xfrm>
            <a:off x="6565342" y="3113631"/>
            <a:ext cx="138091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1"/>
          <p:cNvSpPr/>
          <p:nvPr/>
        </p:nvSpPr>
        <p:spPr>
          <a:xfrm>
            <a:off x="1197742" y="3113631"/>
            <a:ext cx="138091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1"/>
          <p:cNvSpPr txBox="1">
            <a:spLocks noGrp="1"/>
          </p:cNvSpPr>
          <p:nvPr>
            <p:ph type="title" idx="4"/>
          </p:nvPr>
        </p:nvSpPr>
        <p:spPr>
          <a:xfrm>
            <a:off x="1197750" y="3135900"/>
            <a:ext cx="138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a:t>
            </a:r>
            <a:endParaRPr/>
          </a:p>
        </p:txBody>
      </p:sp>
      <p:sp>
        <p:nvSpPr>
          <p:cNvPr id="3972" name="Google Shape;3972;p51"/>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LET'S USE SOME PERCENTAGES</a:t>
            </a:r>
            <a:endParaRPr/>
          </a:p>
        </p:txBody>
      </p:sp>
      <p:sp>
        <p:nvSpPr>
          <p:cNvPr id="3973" name="Google Shape;3973;p51"/>
          <p:cNvSpPr txBox="1">
            <a:spLocks noGrp="1"/>
          </p:cNvSpPr>
          <p:nvPr>
            <p:ph type="subTitle" idx="1"/>
          </p:nvPr>
        </p:nvSpPr>
        <p:spPr>
          <a:xfrm>
            <a:off x="720000" y="3695660"/>
            <a:ext cx="23364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3974" name="Google Shape;3974;p51"/>
          <p:cNvSpPr txBox="1">
            <a:spLocks noGrp="1"/>
          </p:cNvSpPr>
          <p:nvPr>
            <p:ph type="subTitle" idx="2"/>
          </p:nvPr>
        </p:nvSpPr>
        <p:spPr>
          <a:xfrm>
            <a:off x="3403800" y="3695660"/>
            <a:ext cx="23364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3975" name="Google Shape;3975;p51"/>
          <p:cNvSpPr txBox="1">
            <a:spLocks noGrp="1"/>
          </p:cNvSpPr>
          <p:nvPr>
            <p:ph type="subTitle" idx="3"/>
          </p:nvPr>
        </p:nvSpPr>
        <p:spPr>
          <a:xfrm>
            <a:off x="6087600" y="3695660"/>
            <a:ext cx="2336400" cy="8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3976" name="Google Shape;3976;p51"/>
          <p:cNvSpPr txBox="1">
            <a:spLocks noGrp="1"/>
          </p:cNvSpPr>
          <p:nvPr>
            <p:ph type="title" idx="5"/>
          </p:nvPr>
        </p:nvSpPr>
        <p:spPr>
          <a:xfrm>
            <a:off x="3881550" y="3135900"/>
            <a:ext cx="138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50%</a:t>
            </a:r>
            <a:endParaRPr/>
          </a:p>
        </p:txBody>
      </p:sp>
      <p:sp>
        <p:nvSpPr>
          <p:cNvPr id="3977" name="Google Shape;3977;p51"/>
          <p:cNvSpPr txBox="1">
            <a:spLocks noGrp="1"/>
          </p:cNvSpPr>
          <p:nvPr>
            <p:ph type="title" idx="6"/>
          </p:nvPr>
        </p:nvSpPr>
        <p:spPr>
          <a:xfrm>
            <a:off x="6565350" y="3135900"/>
            <a:ext cx="13809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75%</a:t>
            </a:r>
            <a:endParaRPr/>
          </a:p>
        </p:txBody>
      </p:sp>
      <p:grpSp>
        <p:nvGrpSpPr>
          <p:cNvPr id="3978" name="Google Shape;3978;p51"/>
          <p:cNvGrpSpPr/>
          <p:nvPr/>
        </p:nvGrpSpPr>
        <p:grpSpPr>
          <a:xfrm>
            <a:off x="445688" y="1035850"/>
            <a:ext cx="8422255" cy="3656900"/>
            <a:chOff x="445688" y="1035850"/>
            <a:chExt cx="8422255" cy="3656900"/>
          </a:xfrm>
        </p:grpSpPr>
        <p:sp>
          <p:nvSpPr>
            <p:cNvPr id="3979" name="Google Shape;3979;p51"/>
            <p:cNvSpPr/>
            <p:nvPr/>
          </p:nvSpPr>
          <p:spPr>
            <a:xfrm>
              <a:off x="7744275" y="11122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1"/>
            <p:cNvSpPr/>
            <p:nvPr/>
          </p:nvSpPr>
          <p:spPr>
            <a:xfrm>
              <a:off x="5776738" y="441842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1"/>
            <p:cNvSpPr/>
            <p:nvPr/>
          </p:nvSpPr>
          <p:spPr>
            <a:xfrm>
              <a:off x="445688" y="2923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1"/>
            <p:cNvSpPr/>
            <p:nvPr/>
          </p:nvSpPr>
          <p:spPr>
            <a:xfrm>
              <a:off x="5465888" y="17403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1"/>
            <p:cNvSpPr/>
            <p:nvPr/>
          </p:nvSpPr>
          <p:spPr>
            <a:xfrm>
              <a:off x="852250" y="10358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1"/>
            <p:cNvSpPr/>
            <p:nvPr/>
          </p:nvSpPr>
          <p:spPr>
            <a:xfrm>
              <a:off x="2943675" y="44184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1"/>
            <p:cNvSpPr/>
            <p:nvPr/>
          </p:nvSpPr>
          <p:spPr>
            <a:xfrm>
              <a:off x="3218011" y="205515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1"/>
            <p:cNvSpPr/>
            <p:nvPr/>
          </p:nvSpPr>
          <p:spPr>
            <a:xfrm>
              <a:off x="8593625" y="31165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7" name="Google Shape;3987;p51"/>
          <p:cNvGrpSpPr/>
          <p:nvPr/>
        </p:nvGrpSpPr>
        <p:grpSpPr>
          <a:xfrm>
            <a:off x="1326750" y="1638625"/>
            <a:ext cx="1122900" cy="1354850"/>
            <a:chOff x="1326750" y="1638625"/>
            <a:chExt cx="1122900" cy="1354850"/>
          </a:xfrm>
        </p:grpSpPr>
        <p:grpSp>
          <p:nvGrpSpPr>
            <p:cNvPr id="3988" name="Google Shape;3988;p51"/>
            <p:cNvGrpSpPr/>
            <p:nvPr/>
          </p:nvGrpSpPr>
          <p:grpSpPr>
            <a:xfrm>
              <a:off x="1326750" y="1864229"/>
              <a:ext cx="1122900" cy="1129246"/>
              <a:chOff x="1326743" y="1720829"/>
              <a:chExt cx="1122900" cy="1129246"/>
            </a:xfrm>
          </p:grpSpPr>
          <p:sp>
            <p:nvSpPr>
              <p:cNvPr id="3989" name="Google Shape;3989;p51"/>
              <p:cNvSpPr/>
              <p:nvPr/>
            </p:nvSpPr>
            <p:spPr>
              <a:xfrm>
                <a:off x="1326743" y="172082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3990" name="Google Shape;3990;p51"/>
              <p:cNvSpPr/>
              <p:nvPr/>
            </p:nvSpPr>
            <p:spPr>
              <a:xfrm>
                <a:off x="1896438" y="1730500"/>
                <a:ext cx="549700" cy="1119575"/>
              </a:xfrm>
              <a:custGeom>
                <a:avLst/>
                <a:gdLst/>
                <a:ahLst/>
                <a:cxnLst/>
                <a:rect l="l" t="t" r="r" b="b"/>
                <a:pathLst>
                  <a:path w="21988" h="44783" extrusionOk="0">
                    <a:moveTo>
                      <a:pt x="0" y="0"/>
                    </a:moveTo>
                    <a:lnTo>
                      <a:pt x="21988" y="22269"/>
                    </a:lnTo>
                    <a:lnTo>
                      <a:pt x="25" y="44783"/>
                    </a:lnTo>
                    <a:lnTo>
                      <a:pt x="0" y="34391"/>
                    </a:lnTo>
                    <a:close/>
                  </a:path>
                </a:pathLst>
              </a:custGeom>
              <a:solidFill>
                <a:srgbClr val="703030">
                  <a:alpha val="25840"/>
                </a:srgbClr>
              </a:solidFill>
              <a:ln>
                <a:noFill/>
              </a:ln>
            </p:spPr>
          </p:sp>
        </p:grpSp>
        <p:grpSp>
          <p:nvGrpSpPr>
            <p:cNvPr id="3991" name="Google Shape;3991;p51"/>
            <p:cNvGrpSpPr/>
            <p:nvPr/>
          </p:nvGrpSpPr>
          <p:grpSpPr>
            <a:xfrm>
              <a:off x="1634099" y="1638625"/>
              <a:ext cx="508201" cy="1129274"/>
              <a:chOff x="1634124" y="1562425"/>
              <a:chExt cx="508201" cy="1129274"/>
            </a:xfrm>
          </p:grpSpPr>
          <p:grpSp>
            <p:nvGrpSpPr>
              <p:cNvPr id="3992" name="Google Shape;3992;p51"/>
              <p:cNvGrpSpPr/>
              <p:nvPr/>
            </p:nvGrpSpPr>
            <p:grpSpPr>
              <a:xfrm>
                <a:off x="1634124" y="1562425"/>
                <a:ext cx="508201" cy="1129274"/>
                <a:chOff x="1852725" y="3112900"/>
                <a:chExt cx="273300" cy="607300"/>
              </a:xfrm>
            </p:grpSpPr>
            <p:sp>
              <p:nvSpPr>
                <p:cNvPr id="3993" name="Google Shape;3993;p51"/>
                <p:cNvSpPr/>
                <p:nvPr/>
              </p:nvSpPr>
              <p:spPr>
                <a:xfrm>
                  <a:off x="1860475" y="3122425"/>
                  <a:ext cx="256025" cy="588850"/>
                </a:xfrm>
                <a:custGeom>
                  <a:avLst/>
                  <a:gdLst/>
                  <a:ahLst/>
                  <a:cxnLst/>
                  <a:rect l="l" t="t" r="r" b="b"/>
                  <a:pathLst>
                    <a:path w="10241" h="23554" extrusionOk="0">
                      <a:moveTo>
                        <a:pt x="5120" y="1"/>
                      </a:moveTo>
                      <a:cubicBezTo>
                        <a:pt x="3525" y="1"/>
                        <a:pt x="2263" y="1287"/>
                        <a:pt x="2263" y="2859"/>
                      </a:cubicBezTo>
                      <a:lnTo>
                        <a:pt x="2263" y="14218"/>
                      </a:lnTo>
                      <a:cubicBezTo>
                        <a:pt x="881" y="15123"/>
                        <a:pt x="0" y="16671"/>
                        <a:pt x="0" y="18457"/>
                      </a:cubicBezTo>
                      <a:cubicBezTo>
                        <a:pt x="0" y="21276"/>
                        <a:pt x="2286" y="23554"/>
                        <a:pt x="5100" y="23554"/>
                      </a:cubicBezTo>
                      <a:cubicBezTo>
                        <a:pt x="5115" y="23554"/>
                        <a:pt x="5129" y="23554"/>
                        <a:pt x="5144" y="23553"/>
                      </a:cubicBezTo>
                      <a:cubicBezTo>
                        <a:pt x="7930" y="23530"/>
                        <a:pt x="10193" y="21267"/>
                        <a:pt x="10193" y="18433"/>
                      </a:cubicBezTo>
                      <a:cubicBezTo>
                        <a:pt x="10240" y="16671"/>
                        <a:pt x="9335" y="15123"/>
                        <a:pt x="7978" y="14218"/>
                      </a:cubicBezTo>
                      <a:lnTo>
                        <a:pt x="7978" y="2859"/>
                      </a:lnTo>
                      <a:cubicBezTo>
                        <a:pt x="7978" y="1287"/>
                        <a:pt x="6692" y="1"/>
                        <a:pt x="5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1"/>
                <p:cNvSpPr/>
                <p:nvPr/>
              </p:nvSpPr>
              <p:spPr>
                <a:xfrm>
                  <a:off x="1908100" y="3302825"/>
                  <a:ext cx="164350" cy="363800"/>
                </a:xfrm>
                <a:custGeom>
                  <a:avLst/>
                  <a:gdLst/>
                  <a:ahLst/>
                  <a:cxnLst/>
                  <a:rect l="l" t="t" r="r" b="b"/>
                  <a:pathLst>
                    <a:path w="6574" h="14552" extrusionOk="0">
                      <a:moveTo>
                        <a:pt x="2263" y="1"/>
                      </a:moveTo>
                      <a:lnTo>
                        <a:pt x="2263" y="8002"/>
                      </a:lnTo>
                      <a:lnTo>
                        <a:pt x="1453" y="8550"/>
                      </a:lnTo>
                      <a:cubicBezTo>
                        <a:pt x="524" y="9169"/>
                        <a:pt x="0" y="10169"/>
                        <a:pt x="0" y="11289"/>
                      </a:cubicBezTo>
                      <a:cubicBezTo>
                        <a:pt x="0" y="13075"/>
                        <a:pt x="1453" y="14551"/>
                        <a:pt x="3263" y="14551"/>
                      </a:cubicBezTo>
                      <a:cubicBezTo>
                        <a:pt x="5049" y="14551"/>
                        <a:pt x="6549" y="13075"/>
                        <a:pt x="6573" y="11289"/>
                      </a:cubicBezTo>
                      <a:cubicBezTo>
                        <a:pt x="6573" y="10169"/>
                        <a:pt x="6025" y="9169"/>
                        <a:pt x="5097" y="8550"/>
                      </a:cubicBezTo>
                      <a:lnTo>
                        <a:pt x="4311" y="8002"/>
                      </a:lnTo>
                      <a:lnTo>
                        <a:pt x="4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1"/>
                <p:cNvSpPr/>
                <p:nvPr/>
              </p:nvSpPr>
              <p:spPr>
                <a:xfrm>
                  <a:off x="1906900" y="3504650"/>
                  <a:ext cx="102425" cy="161375"/>
                </a:xfrm>
                <a:custGeom>
                  <a:avLst/>
                  <a:gdLst/>
                  <a:ahLst/>
                  <a:cxnLst/>
                  <a:rect l="l" t="t" r="r" b="b"/>
                  <a:pathLst>
                    <a:path w="4097" h="6455" extrusionOk="0">
                      <a:moveTo>
                        <a:pt x="2144" y="1"/>
                      </a:moveTo>
                      <a:lnTo>
                        <a:pt x="1477" y="429"/>
                      </a:lnTo>
                      <a:cubicBezTo>
                        <a:pt x="548" y="1072"/>
                        <a:pt x="1" y="2073"/>
                        <a:pt x="1" y="3168"/>
                      </a:cubicBezTo>
                      <a:cubicBezTo>
                        <a:pt x="1" y="5002"/>
                        <a:pt x="1501" y="6455"/>
                        <a:pt x="3287" y="6455"/>
                      </a:cubicBezTo>
                      <a:cubicBezTo>
                        <a:pt x="3549" y="6455"/>
                        <a:pt x="3859" y="6431"/>
                        <a:pt x="4097" y="6359"/>
                      </a:cubicBezTo>
                      <a:cubicBezTo>
                        <a:pt x="2692" y="6002"/>
                        <a:pt x="1644" y="4692"/>
                        <a:pt x="1644" y="3168"/>
                      </a:cubicBezTo>
                      <a:cubicBezTo>
                        <a:pt x="1644" y="2644"/>
                        <a:pt x="1787" y="2096"/>
                        <a:pt x="2025" y="1620"/>
                      </a:cubicBezTo>
                      <a:cubicBezTo>
                        <a:pt x="2311" y="1096"/>
                        <a:pt x="2311" y="549"/>
                        <a:pt x="214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1"/>
                <p:cNvSpPr/>
                <p:nvPr/>
              </p:nvSpPr>
              <p:spPr>
                <a:xfrm>
                  <a:off x="1964650" y="3178400"/>
                  <a:ext cx="51225" cy="124450"/>
                </a:xfrm>
                <a:custGeom>
                  <a:avLst/>
                  <a:gdLst/>
                  <a:ahLst/>
                  <a:cxnLst/>
                  <a:rect l="l" t="t" r="r" b="b"/>
                  <a:pathLst>
                    <a:path w="2049" h="4978" extrusionOk="0">
                      <a:moveTo>
                        <a:pt x="1001" y="1"/>
                      </a:moveTo>
                      <a:cubicBezTo>
                        <a:pt x="429" y="1"/>
                        <a:pt x="1" y="453"/>
                        <a:pt x="1" y="1025"/>
                      </a:cubicBezTo>
                      <a:lnTo>
                        <a:pt x="1" y="4978"/>
                      </a:lnTo>
                      <a:lnTo>
                        <a:pt x="2049" y="4978"/>
                      </a:lnTo>
                      <a:lnTo>
                        <a:pt x="2049" y="1025"/>
                      </a:lnTo>
                      <a:cubicBezTo>
                        <a:pt x="2025" y="453"/>
                        <a:pt x="1549" y="1"/>
                        <a:pt x="1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1"/>
                <p:cNvSpPr/>
                <p:nvPr/>
              </p:nvSpPr>
              <p:spPr>
                <a:xfrm>
                  <a:off x="1852725" y="3112900"/>
                  <a:ext cx="273300" cy="607300"/>
                </a:xfrm>
                <a:custGeom>
                  <a:avLst/>
                  <a:gdLst/>
                  <a:ahLst/>
                  <a:cxnLst/>
                  <a:rect l="l" t="t" r="r" b="b"/>
                  <a:pathLst>
                    <a:path w="10932" h="24292" extrusionOk="0">
                      <a:moveTo>
                        <a:pt x="5502" y="1"/>
                      </a:moveTo>
                      <a:cubicBezTo>
                        <a:pt x="4644" y="1"/>
                        <a:pt x="3811" y="334"/>
                        <a:pt x="3216" y="954"/>
                      </a:cubicBezTo>
                      <a:cubicBezTo>
                        <a:pt x="2620" y="1549"/>
                        <a:pt x="2263" y="2359"/>
                        <a:pt x="2263" y="3216"/>
                      </a:cubicBezTo>
                      <a:lnTo>
                        <a:pt x="2263" y="4645"/>
                      </a:lnTo>
                      <a:cubicBezTo>
                        <a:pt x="2263" y="4859"/>
                        <a:pt x="2406" y="5002"/>
                        <a:pt x="2620" y="5002"/>
                      </a:cubicBezTo>
                      <a:cubicBezTo>
                        <a:pt x="2834" y="5002"/>
                        <a:pt x="2977" y="4859"/>
                        <a:pt x="2977" y="4645"/>
                      </a:cubicBezTo>
                      <a:lnTo>
                        <a:pt x="2977" y="3216"/>
                      </a:lnTo>
                      <a:cubicBezTo>
                        <a:pt x="2977" y="2573"/>
                        <a:pt x="3239" y="1930"/>
                        <a:pt x="3716" y="1454"/>
                      </a:cubicBezTo>
                      <a:cubicBezTo>
                        <a:pt x="4192" y="977"/>
                        <a:pt x="4811" y="739"/>
                        <a:pt x="5478" y="715"/>
                      </a:cubicBezTo>
                      <a:cubicBezTo>
                        <a:pt x="6859" y="715"/>
                        <a:pt x="7978" y="1882"/>
                        <a:pt x="7978" y="3240"/>
                      </a:cubicBezTo>
                      <a:lnTo>
                        <a:pt x="7978" y="14552"/>
                      </a:lnTo>
                      <a:cubicBezTo>
                        <a:pt x="7978" y="14671"/>
                        <a:pt x="8050" y="14790"/>
                        <a:pt x="8121" y="14861"/>
                      </a:cubicBezTo>
                      <a:cubicBezTo>
                        <a:pt x="9431" y="15742"/>
                        <a:pt x="10241" y="17219"/>
                        <a:pt x="10241" y="18814"/>
                      </a:cubicBezTo>
                      <a:cubicBezTo>
                        <a:pt x="10241" y="20076"/>
                        <a:pt x="9764" y="21267"/>
                        <a:pt x="8883" y="22148"/>
                      </a:cubicBezTo>
                      <a:cubicBezTo>
                        <a:pt x="7978" y="23053"/>
                        <a:pt x="6788" y="23553"/>
                        <a:pt x="5549" y="23553"/>
                      </a:cubicBezTo>
                      <a:lnTo>
                        <a:pt x="5478" y="23553"/>
                      </a:lnTo>
                      <a:cubicBezTo>
                        <a:pt x="4240" y="23553"/>
                        <a:pt x="3049" y="23077"/>
                        <a:pt x="2144" y="22172"/>
                      </a:cubicBezTo>
                      <a:cubicBezTo>
                        <a:pt x="1215" y="21291"/>
                        <a:pt x="715" y="20100"/>
                        <a:pt x="715" y="18814"/>
                      </a:cubicBezTo>
                      <a:cubicBezTo>
                        <a:pt x="715" y="17243"/>
                        <a:pt x="1501" y="15742"/>
                        <a:pt x="2834" y="14861"/>
                      </a:cubicBezTo>
                      <a:cubicBezTo>
                        <a:pt x="2930" y="14790"/>
                        <a:pt x="2977" y="14671"/>
                        <a:pt x="2977" y="14552"/>
                      </a:cubicBezTo>
                      <a:lnTo>
                        <a:pt x="2977" y="6312"/>
                      </a:lnTo>
                      <a:cubicBezTo>
                        <a:pt x="2977" y="6097"/>
                        <a:pt x="2834" y="5955"/>
                        <a:pt x="2620" y="5955"/>
                      </a:cubicBezTo>
                      <a:cubicBezTo>
                        <a:pt x="2406" y="5955"/>
                        <a:pt x="2263" y="6097"/>
                        <a:pt x="2263" y="6312"/>
                      </a:cubicBezTo>
                      <a:lnTo>
                        <a:pt x="2263" y="14409"/>
                      </a:lnTo>
                      <a:cubicBezTo>
                        <a:pt x="834" y="15456"/>
                        <a:pt x="1" y="17100"/>
                        <a:pt x="1" y="18838"/>
                      </a:cubicBezTo>
                      <a:cubicBezTo>
                        <a:pt x="1" y="20291"/>
                        <a:pt x="572" y="21672"/>
                        <a:pt x="1644" y="22720"/>
                      </a:cubicBezTo>
                      <a:cubicBezTo>
                        <a:pt x="2692" y="23720"/>
                        <a:pt x="4025" y="24292"/>
                        <a:pt x="5478" y="24292"/>
                      </a:cubicBezTo>
                      <a:lnTo>
                        <a:pt x="5549" y="24292"/>
                      </a:lnTo>
                      <a:cubicBezTo>
                        <a:pt x="7002" y="24292"/>
                        <a:pt x="8336" y="23696"/>
                        <a:pt x="9360" y="22696"/>
                      </a:cubicBezTo>
                      <a:cubicBezTo>
                        <a:pt x="10360" y="21648"/>
                        <a:pt x="10931" y="20315"/>
                        <a:pt x="10931" y="18838"/>
                      </a:cubicBezTo>
                      <a:cubicBezTo>
                        <a:pt x="10931" y="17100"/>
                        <a:pt x="10098" y="15456"/>
                        <a:pt x="8669" y="14409"/>
                      </a:cubicBezTo>
                      <a:lnTo>
                        <a:pt x="8669" y="3240"/>
                      </a:lnTo>
                      <a:cubicBezTo>
                        <a:pt x="8669" y="1501"/>
                        <a:pt x="7264" y="25"/>
                        <a:pt x="5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1"/>
                <p:cNvSpPr/>
                <p:nvPr/>
              </p:nvSpPr>
              <p:spPr>
                <a:xfrm>
                  <a:off x="1895600" y="3169450"/>
                  <a:ext cx="183975" cy="506100"/>
                </a:xfrm>
                <a:custGeom>
                  <a:avLst/>
                  <a:gdLst/>
                  <a:ahLst/>
                  <a:cxnLst/>
                  <a:rect l="l" t="t" r="r" b="b"/>
                  <a:pathLst>
                    <a:path w="7359" h="20244" extrusionOk="0">
                      <a:moveTo>
                        <a:pt x="3723" y="711"/>
                      </a:moveTo>
                      <a:cubicBezTo>
                        <a:pt x="3752" y="711"/>
                        <a:pt x="3781" y="712"/>
                        <a:pt x="3811" y="716"/>
                      </a:cubicBezTo>
                      <a:cubicBezTo>
                        <a:pt x="4192" y="787"/>
                        <a:pt x="4382" y="1049"/>
                        <a:pt x="4382" y="1383"/>
                      </a:cubicBezTo>
                      <a:lnTo>
                        <a:pt x="4382" y="4955"/>
                      </a:lnTo>
                      <a:lnTo>
                        <a:pt x="3048" y="4955"/>
                      </a:lnTo>
                      <a:lnTo>
                        <a:pt x="3048" y="1383"/>
                      </a:lnTo>
                      <a:cubicBezTo>
                        <a:pt x="3048" y="985"/>
                        <a:pt x="3355" y="711"/>
                        <a:pt x="3723" y="711"/>
                      </a:cubicBezTo>
                      <a:close/>
                      <a:moveTo>
                        <a:pt x="3711" y="1"/>
                      </a:moveTo>
                      <a:cubicBezTo>
                        <a:pt x="3697" y="1"/>
                        <a:pt x="3682" y="1"/>
                        <a:pt x="3668" y="1"/>
                      </a:cubicBezTo>
                      <a:cubicBezTo>
                        <a:pt x="2929" y="25"/>
                        <a:pt x="2334" y="668"/>
                        <a:pt x="2334" y="1406"/>
                      </a:cubicBezTo>
                      <a:lnTo>
                        <a:pt x="2334" y="5336"/>
                      </a:lnTo>
                      <a:lnTo>
                        <a:pt x="2382" y="5336"/>
                      </a:lnTo>
                      <a:lnTo>
                        <a:pt x="2382" y="13123"/>
                      </a:lnTo>
                      <a:lnTo>
                        <a:pt x="1715" y="13576"/>
                      </a:lnTo>
                      <a:cubicBezTo>
                        <a:pt x="643" y="14290"/>
                        <a:pt x="0" y="15552"/>
                        <a:pt x="95" y="16862"/>
                      </a:cubicBezTo>
                      <a:cubicBezTo>
                        <a:pt x="237" y="18776"/>
                        <a:pt x="1855" y="20244"/>
                        <a:pt x="3765" y="20244"/>
                      </a:cubicBezTo>
                      <a:cubicBezTo>
                        <a:pt x="3780" y="20244"/>
                        <a:pt x="3795" y="20244"/>
                        <a:pt x="3811" y="20244"/>
                      </a:cubicBezTo>
                      <a:cubicBezTo>
                        <a:pt x="4930" y="20220"/>
                        <a:pt x="5906" y="19696"/>
                        <a:pt x="6597" y="18862"/>
                      </a:cubicBezTo>
                      <a:cubicBezTo>
                        <a:pt x="6716" y="18696"/>
                        <a:pt x="6668" y="18457"/>
                        <a:pt x="6502" y="18338"/>
                      </a:cubicBezTo>
                      <a:cubicBezTo>
                        <a:pt x="6447" y="18302"/>
                        <a:pt x="6381" y="18283"/>
                        <a:pt x="6314" y="18283"/>
                      </a:cubicBezTo>
                      <a:cubicBezTo>
                        <a:pt x="6208" y="18283"/>
                        <a:pt x="6098" y="18331"/>
                        <a:pt x="6025" y="18434"/>
                      </a:cubicBezTo>
                      <a:cubicBezTo>
                        <a:pt x="5454" y="19100"/>
                        <a:pt x="4620" y="19529"/>
                        <a:pt x="3739" y="19529"/>
                      </a:cubicBezTo>
                      <a:cubicBezTo>
                        <a:pt x="2120" y="19529"/>
                        <a:pt x="810" y="18219"/>
                        <a:pt x="810" y="16600"/>
                      </a:cubicBezTo>
                      <a:cubicBezTo>
                        <a:pt x="810" y="15624"/>
                        <a:pt x="1286" y="14742"/>
                        <a:pt x="2120" y="14171"/>
                      </a:cubicBezTo>
                      <a:lnTo>
                        <a:pt x="2929" y="13623"/>
                      </a:lnTo>
                      <a:cubicBezTo>
                        <a:pt x="3025" y="13576"/>
                        <a:pt x="3072" y="13456"/>
                        <a:pt x="3072" y="13337"/>
                      </a:cubicBezTo>
                      <a:lnTo>
                        <a:pt x="3072" y="5693"/>
                      </a:lnTo>
                      <a:lnTo>
                        <a:pt x="4406" y="5693"/>
                      </a:lnTo>
                      <a:lnTo>
                        <a:pt x="4406" y="13314"/>
                      </a:lnTo>
                      <a:cubicBezTo>
                        <a:pt x="4406" y="13433"/>
                        <a:pt x="4477" y="13552"/>
                        <a:pt x="4573" y="13599"/>
                      </a:cubicBezTo>
                      <a:lnTo>
                        <a:pt x="5358" y="14147"/>
                      </a:lnTo>
                      <a:cubicBezTo>
                        <a:pt x="6168" y="14671"/>
                        <a:pt x="6644" y="15600"/>
                        <a:pt x="6644" y="16576"/>
                      </a:cubicBezTo>
                      <a:cubicBezTo>
                        <a:pt x="6644" y="16719"/>
                        <a:pt x="6644" y="16886"/>
                        <a:pt x="6621" y="17029"/>
                      </a:cubicBezTo>
                      <a:cubicBezTo>
                        <a:pt x="6597" y="17219"/>
                        <a:pt x="6716" y="17386"/>
                        <a:pt x="6883" y="17433"/>
                      </a:cubicBezTo>
                      <a:cubicBezTo>
                        <a:pt x="6921" y="17446"/>
                        <a:pt x="6959" y="17452"/>
                        <a:pt x="6995" y="17452"/>
                      </a:cubicBezTo>
                      <a:cubicBezTo>
                        <a:pt x="7167" y="17452"/>
                        <a:pt x="7315" y="17324"/>
                        <a:pt x="7335" y="17148"/>
                      </a:cubicBezTo>
                      <a:cubicBezTo>
                        <a:pt x="7359" y="16957"/>
                        <a:pt x="7359" y="16767"/>
                        <a:pt x="7359" y="16576"/>
                      </a:cubicBezTo>
                      <a:cubicBezTo>
                        <a:pt x="7359" y="15362"/>
                        <a:pt x="6764" y="14242"/>
                        <a:pt x="5787" y="13552"/>
                      </a:cubicBezTo>
                      <a:lnTo>
                        <a:pt x="5168" y="13099"/>
                      </a:lnTo>
                      <a:lnTo>
                        <a:pt x="5168" y="5336"/>
                      </a:lnTo>
                      <a:lnTo>
                        <a:pt x="5168" y="1359"/>
                      </a:lnTo>
                      <a:cubicBezTo>
                        <a:pt x="5098" y="611"/>
                        <a:pt x="4477" y="1"/>
                        <a:pt x="3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9" name="Google Shape;3999;p51"/>
              <p:cNvSpPr/>
              <p:nvPr/>
            </p:nvSpPr>
            <p:spPr>
              <a:xfrm>
                <a:off x="1851300" y="1699250"/>
                <a:ext cx="73800" cy="822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00" name="Google Shape;4000;p51"/>
          <p:cNvSpPr/>
          <p:nvPr/>
        </p:nvSpPr>
        <p:spPr>
          <a:xfrm rot="10800000" flipH="1">
            <a:off x="1851300" y="2401149"/>
            <a:ext cx="73800" cy="255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1" name="Google Shape;4001;p51"/>
          <p:cNvGrpSpPr/>
          <p:nvPr/>
        </p:nvGrpSpPr>
        <p:grpSpPr>
          <a:xfrm>
            <a:off x="4010550" y="1638625"/>
            <a:ext cx="1122900" cy="1354850"/>
            <a:chOff x="4010550" y="1638625"/>
            <a:chExt cx="1122900" cy="1354850"/>
          </a:xfrm>
        </p:grpSpPr>
        <p:grpSp>
          <p:nvGrpSpPr>
            <p:cNvPr id="4002" name="Google Shape;4002;p51"/>
            <p:cNvGrpSpPr/>
            <p:nvPr/>
          </p:nvGrpSpPr>
          <p:grpSpPr>
            <a:xfrm>
              <a:off x="4010550" y="1864229"/>
              <a:ext cx="1122900" cy="1129246"/>
              <a:chOff x="1326743" y="1720829"/>
              <a:chExt cx="1122900" cy="1129246"/>
            </a:xfrm>
          </p:grpSpPr>
          <p:sp>
            <p:nvSpPr>
              <p:cNvPr id="4003" name="Google Shape;4003;p51"/>
              <p:cNvSpPr/>
              <p:nvPr/>
            </p:nvSpPr>
            <p:spPr>
              <a:xfrm>
                <a:off x="1326743" y="172082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004" name="Google Shape;4004;p51"/>
              <p:cNvSpPr/>
              <p:nvPr/>
            </p:nvSpPr>
            <p:spPr>
              <a:xfrm>
                <a:off x="1896438" y="1730500"/>
                <a:ext cx="549700" cy="1119575"/>
              </a:xfrm>
              <a:custGeom>
                <a:avLst/>
                <a:gdLst/>
                <a:ahLst/>
                <a:cxnLst/>
                <a:rect l="l" t="t" r="r" b="b"/>
                <a:pathLst>
                  <a:path w="21988" h="44783" extrusionOk="0">
                    <a:moveTo>
                      <a:pt x="0" y="0"/>
                    </a:moveTo>
                    <a:lnTo>
                      <a:pt x="21988" y="22269"/>
                    </a:lnTo>
                    <a:lnTo>
                      <a:pt x="25" y="44783"/>
                    </a:lnTo>
                    <a:lnTo>
                      <a:pt x="0" y="34391"/>
                    </a:lnTo>
                    <a:close/>
                  </a:path>
                </a:pathLst>
              </a:custGeom>
              <a:solidFill>
                <a:srgbClr val="703030">
                  <a:alpha val="25840"/>
                </a:srgbClr>
              </a:solidFill>
              <a:ln>
                <a:noFill/>
              </a:ln>
            </p:spPr>
          </p:sp>
        </p:grpSp>
        <p:grpSp>
          <p:nvGrpSpPr>
            <p:cNvPr id="4005" name="Google Shape;4005;p51"/>
            <p:cNvGrpSpPr/>
            <p:nvPr/>
          </p:nvGrpSpPr>
          <p:grpSpPr>
            <a:xfrm>
              <a:off x="4317899" y="1638625"/>
              <a:ext cx="508201" cy="1129274"/>
              <a:chOff x="1634124" y="1562425"/>
              <a:chExt cx="508201" cy="1129274"/>
            </a:xfrm>
          </p:grpSpPr>
          <p:grpSp>
            <p:nvGrpSpPr>
              <p:cNvPr id="4006" name="Google Shape;4006;p51"/>
              <p:cNvGrpSpPr/>
              <p:nvPr/>
            </p:nvGrpSpPr>
            <p:grpSpPr>
              <a:xfrm>
                <a:off x="1634124" y="1562425"/>
                <a:ext cx="508201" cy="1129274"/>
                <a:chOff x="1852725" y="3112900"/>
                <a:chExt cx="273300" cy="607300"/>
              </a:xfrm>
            </p:grpSpPr>
            <p:sp>
              <p:nvSpPr>
                <p:cNvPr id="4007" name="Google Shape;4007;p51"/>
                <p:cNvSpPr/>
                <p:nvPr/>
              </p:nvSpPr>
              <p:spPr>
                <a:xfrm>
                  <a:off x="1860475" y="3122425"/>
                  <a:ext cx="256025" cy="588850"/>
                </a:xfrm>
                <a:custGeom>
                  <a:avLst/>
                  <a:gdLst/>
                  <a:ahLst/>
                  <a:cxnLst/>
                  <a:rect l="l" t="t" r="r" b="b"/>
                  <a:pathLst>
                    <a:path w="10241" h="23554" extrusionOk="0">
                      <a:moveTo>
                        <a:pt x="5120" y="1"/>
                      </a:moveTo>
                      <a:cubicBezTo>
                        <a:pt x="3525" y="1"/>
                        <a:pt x="2263" y="1287"/>
                        <a:pt x="2263" y="2859"/>
                      </a:cubicBezTo>
                      <a:lnTo>
                        <a:pt x="2263" y="14218"/>
                      </a:lnTo>
                      <a:cubicBezTo>
                        <a:pt x="881" y="15123"/>
                        <a:pt x="0" y="16671"/>
                        <a:pt x="0" y="18457"/>
                      </a:cubicBezTo>
                      <a:cubicBezTo>
                        <a:pt x="0" y="21276"/>
                        <a:pt x="2286" y="23554"/>
                        <a:pt x="5100" y="23554"/>
                      </a:cubicBezTo>
                      <a:cubicBezTo>
                        <a:pt x="5115" y="23554"/>
                        <a:pt x="5129" y="23554"/>
                        <a:pt x="5144" y="23553"/>
                      </a:cubicBezTo>
                      <a:cubicBezTo>
                        <a:pt x="7930" y="23530"/>
                        <a:pt x="10193" y="21267"/>
                        <a:pt x="10193" y="18433"/>
                      </a:cubicBezTo>
                      <a:cubicBezTo>
                        <a:pt x="10240" y="16671"/>
                        <a:pt x="9335" y="15123"/>
                        <a:pt x="7978" y="14218"/>
                      </a:cubicBezTo>
                      <a:lnTo>
                        <a:pt x="7978" y="2859"/>
                      </a:lnTo>
                      <a:cubicBezTo>
                        <a:pt x="7978" y="1287"/>
                        <a:pt x="6692" y="1"/>
                        <a:pt x="5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1"/>
                <p:cNvSpPr/>
                <p:nvPr/>
              </p:nvSpPr>
              <p:spPr>
                <a:xfrm>
                  <a:off x="1908100" y="3302825"/>
                  <a:ext cx="164350" cy="363800"/>
                </a:xfrm>
                <a:custGeom>
                  <a:avLst/>
                  <a:gdLst/>
                  <a:ahLst/>
                  <a:cxnLst/>
                  <a:rect l="l" t="t" r="r" b="b"/>
                  <a:pathLst>
                    <a:path w="6574" h="14552" extrusionOk="0">
                      <a:moveTo>
                        <a:pt x="2263" y="1"/>
                      </a:moveTo>
                      <a:lnTo>
                        <a:pt x="2263" y="8002"/>
                      </a:lnTo>
                      <a:lnTo>
                        <a:pt x="1453" y="8550"/>
                      </a:lnTo>
                      <a:cubicBezTo>
                        <a:pt x="524" y="9169"/>
                        <a:pt x="0" y="10169"/>
                        <a:pt x="0" y="11289"/>
                      </a:cubicBezTo>
                      <a:cubicBezTo>
                        <a:pt x="0" y="13075"/>
                        <a:pt x="1453" y="14551"/>
                        <a:pt x="3263" y="14551"/>
                      </a:cubicBezTo>
                      <a:cubicBezTo>
                        <a:pt x="5049" y="14551"/>
                        <a:pt x="6549" y="13075"/>
                        <a:pt x="6573" y="11289"/>
                      </a:cubicBezTo>
                      <a:cubicBezTo>
                        <a:pt x="6573" y="10169"/>
                        <a:pt x="6025" y="9169"/>
                        <a:pt x="5097" y="8550"/>
                      </a:cubicBezTo>
                      <a:lnTo>
                        <a:pt x="4311" y="8002"/>
                      </a:lnTo>
                      <a:lnTo>
                        <a:pt x="4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1"/>
                <p:cNvSpPr/>
                <p:nvPr/>
              </p:nvSpPr>
              <p:spPr>
                <a:xfrm>
                  <a:off x="1906900" y="3504650"/>
                  <a:ext cx="102425" cy="161375"/>
                </a:xfrm>
                <a:custGeom>
                  <a:avLst/>
                  <a:gdLst/>
                  <a:ahLst/>
                  <a:cxnLst/>
                  <a:rect l="l" t="t" r="r" b="b"/>
                  <a:pathLst>
                    <a:path w="4097" h="6455" extrusionOk="0">
                      <a:moveTo>
                        <a:pt x="2144" y="1"/>
                      </a:moveTo>
                      <a:lnTo>
                        <a:pt x="1477" y="429"/>
                      </a:lnTo>
                      <a:cubicBezTo>
                        <a:pt x="548" y="1072"/>
                        <a:pt x="1" y="2073"/>
                        <a:pt x="1" y="3168"/>
                      </a:cubicBezTo>
                      <a:cubicBezTo>
                        <a:pt x="1" y="5002"/>
                        <a:pt x="1501" y="6455"/>
                        <a:pt x="3287" y="6455"/>
                      </a:cubicBezTo>
                      <a:cubicBezTo>
                        <a:pt x="3549" y="6455"/>
                        <a:pt x="3859" y="6431"/>
                        <a:pt x="4097" y="6359"/>
                      </a:cubicBezTo>
                      <a:cubicBezTo>
                        <a:pt x="2692" y="6002"/>
                        <a:pt x="1644" y="4692"/>
                        <a:pt x="1644" y="3168"/>
                      </a:cubicBezTo>
                      <a:cubicBezTo>
                        <a:pt x="1644" y="2644"/>
                        <a:pt x="1787" y="2096"/>
                        <a:pt x="2025" y="1620"/>
                      </a:cubicBezTo>
                      <a:cubicBezTo>
                        <a:pt x="2311" y="1096"/>
                        <a:pt x="2311" y="549"/>
                        <a:pt x="214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1"/>
                <p:cNvSpPr/>
                <p:nvPr/>
              </p:nvSpPr>
              <p:spPr>
                <a:xfrm>
                  <a:off x="1964650" y="3178400"/>
                  <a:ext cx="51225" cy="124450"/>
                </a:xfrm>
                <a:custGeom>
                  <a:avLst/>
                  <a:gdLst/>
                  <a:ahLst/>
                  <a:cxnLst/>
                  <a:rect l="l" t="t" r="r" b="b"/>
                  <a:pathLst>
                    <a:path w="2049" h="4978" extrusionOk="0">
                      <a:moveTo>
                        <a:pt x="1001" y="1"/>
                      </a:moveTo>
                      <a:cubicBezTo>
                        <a:pt x="429" y="1"/>
                        <a:pt x="1" y="453"/>
                        <a:pt x="1" y="1025"/>
                      </a:cubicBezTo>
                      <a:lnTo>
                        <a:pt x="1" y="4978"/>
                      </a:lnTo>
                      <a:lnTo>
                        <a:pt x="2049" y="4978"/>
                      </a:lnTo>
                      <a:lnTo>
                        <a:pt x="2049" y="1025"/>
                      </a:lnTo>
                      <a:cubicBezTo>
                        <a:pt x="2025" y="453"/>
                        <a:pt x="1549" y="1"/>
                        <a:pt x="1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1"/>
                <p:cNvSpPr/>
                <p:nvPr/>
              </p:nvSpPr>
              <p:spPr>
                <a:xfrm>
                  <a:off x="1852725" y="3112900"/>
                  <a:ext cx="273300" cy="607300"/>
                </a:xfrm>
                <a:custGeom>
                  <a:avLst/>
                  <a:gdLst/>
                  <a:ahLst/>
                  <a:cxnLst/>
                  <a:rect l="l" t="t" r="r" b="b"/>
                  <a:pathLst>
                    <a:path w="10932" h="24292" extrusionOk="0">
                      <a:moveTo>
                        <a:pt x="5502" y="1"/>
                      </a:moveTo>
                      <a:cubicBezTo>
                        <a:pt x="4644" y="1"/>
                        <a:pt x="3811" y="334"/>
                        <a:pt x="3216" y="954"/>
                      </a:cubicBezTo>
                      <a:cubicBezTo>
                        <a:pt x="2620" y="1549"/>
                        <a:pt x="2263" y="2359"/>
                        <a:pt x="2263" y="3216"/>
                      </a:cubicBezTo>
                      <a:lnTo>
                        <a:pt x="2263" y="4645"/>
                      </a:lnTo>
                      <a:cubicBezTo>
                        <a:pt x="2263" y="4859"/>
                        <a:pt x="2406" y="5002"/>
                        <a:pt x="2620" y="5002"/>
                      </a:cubicBezTo>
                      <a:cubicBezTo>
                        <a:pt x="2834" y="5002"/>
                        <a:pt x="2977" y="4859"/>
                        <a:pt x="2977" y="4645"/>
                      </a:cubicBezTo>
                      <a:lnTo>
                        <a:pt x="2977" y="3216"/>
                      </a:lnTo>
                      <a:cubicBezTo>
                        <a:pt x="2977" y="2573"/>
                        <a:pt x="3239" y="1930"/>
                        <a:pt x="3716" y="1454"/>
                      </a:cubicBezTo>
                      <a:cubicBezTo>
                        <a:pt x="4192" y="977"/>
                        <a:pt x="4811" y="739"/>
                        <a:pt x="5478" y="715"/>
                      </a:cubicBezTo>
                      <a:cubicBezTo>
                        <a:pt x="6859" y="715"/>
                        <a:pt x="7978" y="1882"/>
                        <a:pt x="7978" y="3240"/>
                      </a:cubicBezTo>
                      <a:lnTo>
                        <a:pt x="7978" y="14552"/>
                      </a:lnTo>
                      <a:cubicBezTo>
                        <a:pt x="7978" y="14671"/>
                        <a:pt x="8050" y="14790"/>
                        <a:pt x="8121" y="14861"/>
                      </a:cubicBezTo>
                      <a:cubicBezTo>
                        <a:pt x="9431" y="15742"/>
                        <a:pt x="10241" y="17219"/>
                        <a:pt x="10241" y="18814"/>
                      </a:cubicBezTo>
                      <a:cubicBezTo>
                        <a:pt x="10241" y="20076"/>
                        <a:pt x="9764" y="21267"/>
                        <a:pt x="8883" y="22148"/>
                      </a:cubicBezTo>
                      <a:cubicBezTo>
                        <a:pt x="7978" y="23053"/>
                        <a:pt x="6788" y="23553"/>
                        <a:pt x="5549" y="23553"/>
                      </a:cubicBezTo>
                      <a:lnTo>
                        <a:pt x="5478" y="23553"/>
                      </a:lnTo>
                      <a:cubicBezTo>
                        <a:pt x="4240" y="23553"/>
                        <a:pt x="3049" y="23077"/>
                        <a:pt x="2144" y="22172"/>
                      </a:cubicBezTo>
                      <a:cubicBezTo>
                        <a:pt x="1215" y="21291"/>
                        <a:pt x="715" y="20100"/>
                        <a:pt x="715" y="18814"/>
                      </a:cubicBezTo>
                      <a:cubicBezTo>
                        <a:pt x="715" y="17243"/>
                        <a:pt x="1501" y="15742"/>
                        <a:pt x="2834" y="14861"/>
                      </a:cubicBezTo>
                      <a:cubicBezTo>
                        <a:pt x="2930" y="14790"/>
                        <a:pt x="2977" y="14671"/>
                        <a:pt x="2977" y="14552"/>
                      </a:cubicBezTo>
                      <a:lnTo>
                        <a:pt x="2977" y="6312"/>
                      </a:lnTo>
                      <a:cubicBezTo>
                        <a:pt x="2977" y="6097"/>
                        <a:pt x="2834" y="5955"/>
                        <a:pt x="2620" y="5955"/>
                      </a:cubicBezTo>
                      <a:cubicBezTo>
                        <a:pt x="2406" y="5955"/>
                        <a:pt x="2263" y="6097"/>
                        <a:pt x="2263" y="6312"/>
                      </a:cubicBezTo>
                      <a:lnTo>
                        <a:pt x="2263" y="14409"/>
                      </a:lnTo>
                      <a:cubicBezTo>
                        <a:pt x="834" y="15456"/>
                        <a:pt x="1" y="17100"/>
                        <a:pt x="1" y="18838"/>
                      </a:cubicBezTo>
                      <a:cubicBezTo>
                        <a:pt x="1" y="20291"/>
                        <a:pt x="572" y="21672"/>
                        <a:pt x="1644" y="22720"/>
                      </a:cubicBezTo>
                      <a:cubicBezTo>
                        <a:pt x="2692" y="23720"/>
                        <a:pt x="4025" y="24292"/>
                        <a:pt x="5478" y="24292"/>
                      </a:cubicBezTo>
                      <a:lnTo>
                        <a:pt x="5549" y="24292"/>
                      </a:lnTo>
                      <a:cubicBezTo>
                        <a:pt x="7002" y="24292"/>
                        <a:pt x="8336" y="23696"/>
                        <a:pt x="9360" y="22696"/>
                      </a:cubicBezTo>
                      <a:cubicBezTo>
                        <a:pt x="10360" y="21648"/>
                        <a:pt x="10931" y="20315"/>
                        <a:pt x="10931" y="18838"/>
                      </a:cubicBezTo>
                      <a:cubicBezTo>
                        <a:pt x="10931" y="17100"/>
                        <a:pt x="10098" y="15456"/>
                        <a:pt x="8669" y="14409"/>
                      </a:cubicBezTo>
                      <a:lnTo>
                        <a:pt x="8669" y="3240"/>
                      </a:lnTo>
                      <a:cubicBezTo>
                        <a:pt x="8669" y="1501"/>
                        <a:pt x="7264" y="25"/>
                        <a:pt x="5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1"/>
                <p:cNvSpPr/>
                <p:nvPr/>
              </p:nvSpPr>
              <p:spPr>
                <a:xfrm>
                  <a:off x="1895600" y="3169450"/>
                  <a:ext cx="183975" cy="506100"/>
                </a:xfrm>
                <a:custGeom>
                  <a:avLst/>
                  <a:gdLst/>
                  <a:ahLst/>
                  <a:cxnLst/>
                  <a:rect l="l" t="t" r="r" b="b"/>
                  <a:pathLst>
                    <a:path w="7359" h="20244" extrusionOk="0">
                      <a:moveTo>
                        <a:pt x="3723" y="711"/>
                      </a:moveTo>
                      <a:cubicBezTo>
                        <a:pt x="3752" y="711"/>
                        <a:pt x="3781" y="712"/>
                        <a:pt x="3811" y="716"/>
                      </a:cubicBezTo>
                      <a:cubicBezTo>
                        <a:pt x="4192" y="787"/>
                        <a:pt x="4382" y="1049"/>
                        <a:pt x="4382" y="1383"/>
                      </a:cubicBezTo>
                      <a:lnTo>
                        <a:pt x="4382" y="4955"/>
                      </a:lnTo>
                      <a:lnTo>
                        <a:pt x="3048" y="4955"/>
                      </a:lnTo>
                      <a:lnTo>
                        <a:pt x="3048" y="1383"/>
                      </a:lnTo>
                      <a:cubicBezTo>
                        <a:pt x="3048" y="985"/>
                        <a:pt x="3355" y="711"/>
                        <a:pt x="3723" y="711"/>
                      </a:cubicBezTo>
                      <a:close/>
                      <a:moveTo>
                        <a:pt x="3711" y="1"/>
                      </a:moveTo>
                      <a:cubicBezTo>
                        <a:pt x="3697" y="1"/>
                        <a:pt x="3682" y="1"/>
                        <a:pt x="3668" y="1"/>
                      </a:cubicBezTo>
                      <a:cubicBezTo>
                        <a:pt x="2929" y="25"/>
                        <a:pt x="2334" y="668"/>
                        <a:pt x="2334" y="1406"/>
                      </a:cubicBezTo>
                      <a:lnTo>
                        <a:pt x="2334" y="5336"/>
                      </a:lnTo>
                      <a:lnTo>
                        <a:pt x="2382" y="5336"/>
                      </a:lnTo>
                      <a:lnTo>
                        <a:pt x="2382" y="13123"/>
                      </a:lnTo>
                      <a:lnTo>
                        <a:pt x="1715" y="13576"/>
                      </a:lnTo>
                      <a:cubicBezTo>
                        <a:pt x="643" y="14290"/>
                        <a:pt x="0" y="15552"/>
                        <a:pt x="95" y="16862"/>
                      </a:cubicBezTo>
                      <a:cubicBezTo>
                        <a:pt x="237" y="18776"/>
                        <a:pt x="1855" y="20244"/>
                        <a:pt x="3765" y="20244"/>
                      </a:cubicBezTo>
                      <a:cubicBezTo>
                        <a:pt x="3780" y="20244"/>
                        <a:pt x="3795" y="20244"/>
                        <a:pt x="3811" y="20244"/>
                      </a:cubicBezTo>
                      <a:cubicBezTo>
                        <a:pt x="4930" y="20220"/>
                        <a:pt x="5906" y="19696"/>
                        <a:pt x="6597" y="18862"/>
                      </a:cubicBezTo>
                      <a:cubicBezTo>
                        <a:pt x="6716" y="18696"/>
                        <a:pt x="6668" y="18457"/>
                        <a:pt x="6502" y="18338"/>
                      </a:cubicBezTo>
                      <a:cubicBezTo>
                        <a:pt x="6447" y="18302"/>
                        <a:pt x="6381" y="18283"/>
                        <a:pt x="6314" y="18283"/>
                      </a:cubicBezTo>
                      <a:cubicBezTo>
                        <a:pt x="6208" y="18283"/>
                        <a:pt x="6098" y="18331"/>
                        <a:pt x="6025" y="18434"/>
                      </a:cubicBezTo>
                      <a:cubicBezTo>
                        <a:pt x="5454" y="19100"/>
                        <a:pt x="4620" y="19529"/>
                        <a:pt x="3739" y="19529"/>
                      </a:cubicBezTo>
                      <a:cubicBezTo>
                        <a:pt x="2120" y="19529"/>
                        <a:pt x="810" y="18219"/>
                        <a:pt x="810" y="16600"/>
                      </a:cubicBezTo>
                      <a:cubicBezTo>
                        <a:pt x="810" y="15624"/>
                        <a:pt x="1286" y="14742"/>
                        <a:pt x="2120" y="14171"/>
                      </a:cubicBezTo>
                      <a:lnTo>
                        <a:pt x="2929" y="13623"/>
                      </a:lnTo>
                      <a:cubicBezTo>
                        <a:pt x="3025" y="13576"/>
                        <a:pt x="3072" y="13456"/>
                        <a:pt x="3072" y="13337"/>
                      </a:cubicBezTo>
                      <a:lnTo>
                        <a:pt x="3072" y="5693"/>
                      </a:lnTo>
                      <a:lnTo>
                        <a:pt x="4406" y="5693"/>
                      </a:lnTo>
                      <a:lnTo>
                        <a:pt x="4406" y="13314"/>
                      </a:lnTo>
                      <a:cubicBezTo>
                        <a:pt x="4406" y="13433"/>
                        <a:pt x="4477" y="13552"/>
                        <a:pt x="4573" y="13599"/>
                      </a:cubicBezTo>
                      <a:lnTo>
                        <a:pt x="5358" y="14147"/>
                      </a:lnTo>
                      <a:cubicBezTo>
                        <a:pt x="6168" y="14671"/>
                        <a:pt x="6644" y="15600"/>
                        <a:pt x="6644" y="16576"/>
                      </a:cubicBezTo>
                      <a:cubicBezTo>
                        <a:pt x="6644" y="16719"/>
                        <a:pt x="6644" y="16886"/>
                        <a:pt x="6621" y="17029"/>
                      </a:cubicBezTo>
                      <a:cubicBezTo>
                        <a:pt x="6597" y="17219"/>
                        <a:pt x="6716" y="17386"/>
                        <a:pt x="6883" y="17433"/>
                      </a:cubicBezTo>
                      <a:cubicBezTo>
                        <a:pt x="6921" y="17446"/>
                        <a:pt x="6959" y="17452"/>
                        <a:pt x="6995" y="17452"/>
                      </a:cubicBezTo>
                      <a:cubicBezTo>
                        <a:pt x="7167" y="17452"/>
                        <a:pt x="7315" y="17324"/>
                        <a:pt x="7335" y="17148"/>
                      </a:cubicBezTo>
                      <a:cubicBezTo>
                        <a:pt x="7359" y="16957"/>
                        <a:pt x="7359" y="16767"/>
                        <a:pt x="7359" y="16576"/>
                      </a:cubicBezTo>
                      <a:cubicBezTo>
                        <a:pt x="7359" y="15362"/>
                        <a:pt x="6764" y="14242"/>
                        <a:pt x="5787" y="13552"/>
                      </a:cubicBezTo>
                      <a:lnTo>
                        <a:pt x="5168" y="13099"/>
                      </a:lnTo>
                      <a:lnTo>
                        <a:pt x="5168" y="5336"/>
                      </a:lnTo>
                      <a:lnTo>
                        <a:pt x="5168" y="1359"/>
                      </a:lnTo>
                      <a:cubicBezTo>
                        <a:pt x="5098" y="611"/>
                        <a:pt x="4477" y="1"/>
                        <a:pt x="3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51"/>
              <p:cNvSpPr/>
              <p:nvPr/>
            </p:nvSpPr>
            <p:spPr>
              <a:xfrm>
                <a:off x="1851300" y="1699250"/>
                <a:ext cx="73800" cy="822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4" name="Google Shape;4014;p51"/>
            <p:cNvSpPr/>
            <p:nvPr/>
          </p:nvSpPr>
          <p:spPr>
            <a:xfrm rot="10800000" flipH="1">
              <a:off x="4535100" y="2251151"/>
              <a:ext cx="73800" cy="4056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51"/>
          <p:cNvGrpSpPr/>
          <p:nvPr/>
        </p:nvGrpSpPr>
        <p:grpSpPr>
          <a:xfrm>
            <a:off x="6694350" y="1638625"/>
            <a:ext cx="1122900" cy="1354850"/>
            <a:chOff x="6694350" y="1638625"/>
            <a:chExt cx="1122900" cy="1354850"/>
          </a:xfrm>
        </p:grpSpPr>
        <p:grpSp>
          <p:nvGrpSpPr>
            <p:cNvPr id="4016" name="Google Shape;4016;p51"/>
            <p:cNvGrpSpPr/>
            <p:nvPr/>
          </p:nvGrpSpPr>
          <p:grpSpPr>
            <a:xfrm>
              <a:off x="6694350" y="1864229"/>
              <a:ext cx="1122900" cy="1129246"/>
              <a:chOff x="1326743" y="1720829"/>
              <a:chExt cx="1122900" cy="1129246"/>
            </a:xfrm>
          </p:grpSpPr>
          <p:sp>
            <p:nvSpPr>
              <p:cNvPr id="4017" name="Google Shape;4017;p51"/>
              <p:cNvSpPr/>
              <p:nvPr/>
            </p:nvSpPr>
            <p:spPr>
              <a:xfrm>
                <a:off x="1326743" y="172082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018" name="Google Shape;4018;p51"/>
              <p:cNvSpPr/>
              <p:nvPr/>
            </p:nvSpPr>
            <p:spPr>
              <a:xfrm>
                <a:off x="1896438" y="1730500"/>
                <a:ext cx="549700" cy="1119575"/>
              </a:xfrm>
              <a:custGeom>
                <a:avLst/>
                <a:gdLst/>
                <a:ahLst/>
                <a:cxnLst/>
                <a:rect l="l" t="t" r="r" b="b"/>
                <a:pathLst>
                  <a:path w="21988" h="44783" extrusionOk="0">
                    <a:moveTo>
                      <a:pt x="0" y="0"/>
                    </a:moveTo>
                    <a:lnTo>
                      <a:pt x="21988" y="22269"/>
                    </a:lnTo>
                    <a:lnTo>
                      <a:pt x="25" y="44783"/>
                    </a:lnTo>
                    <a:lnTo>
                      <a:pt x="0" y="34391"/>
                    </a:lnTo>
                    <a:close/>
                  </a:path>
                </a:pathLst>
              </a:custGeom>
              <a:solidFill>
                <a:srgbClr val="703030">
                  <a:alpha val="25840"/>
                </a:srgbClr>
              </a:solidFill>
              <a:ln>
                <a:noFill/>
              </a:ln>
            </p:spPr>
          </p:sp>
        </p:grpSp>
        <p:grpSp>
          <p:nvGrpSpPr>
            <p:cNvPr id="4019" name="Google Shape;4019;p51"/>
            <p:cNvGrpSpPr/>
            <p:nvPr/>
          </p:nvGrpSpPr>
          <p:grpSpPr>
            <a:xfrm>
              <a:off x="7001699" y="1638625"/>
              <a:ext cx="508201" cy="1129274"/>
              <a:chOff x="1634124" y="1562425"/>
              <a:chExt cx="508201" cy="1129274"/>
            </a:xfrm>
          </p:grpSpPr>
          <p:grpSp>
            <p:nvGrpSpPr>
              <p:cNvPr id="4020" name="Google Shape;4020;p51"/>
              <p:cNvGrpSpPr/>
              <p:nvPr/>
            </p:nvGrpSpPr>
            <p:grpSpPr>
              <a:xfrm>
                <a:off x="1634124" y="1562425"/>
                <a:ext cx="508201" cy="1129274"/>
                <a:chOff x="1852725" y="3112900"/>
                <a:chExt cx="273300" cy="607300"/>
              </a:xfrm>
            </p:grpSpPr>
            <p:sp>
              <p:nvSpPr>
                <p:cNvPr id="4021" name="Google Shape;4021;p51"/>
                <p:cNvSpPr/>
                <p:nvPr/>
              </p:nvSpPr>
              <p:spPr>
                <a:xfrm>
                  <a:off x="1860475" y="3122425"/>
                  <a:ext cx="256025" cy="588850"/>
                </a:xfrm>
                <a:custGeom>
                  <a:avLst/>
                  <a:gdLst/>
                  <a:ahLst/>
                  <a:cxnLst/>
                  <a:rect l="l" t="t" r="r" b="b"/>
                  <a:pathLst>
                    <a:path w="10241" h="23554" extrusionOk="0">
                      <a:moveTo>
                        <a:pt x="5120" y="1"/>
                      </a:moveTo>
                      <a:cubicBezTo>
                        <a:pt x="3525" y="1"/>
                        <a:pt x="2263" y="1287"/>
                        <a:pt x="2263" y="2859"/>
                      </a:cubicBezTo>
                      <a:lnTo>
                        <a:pt x="2263" y="14218"/>
                      </a:lnTo>
                      <a:cubicBezTo>
                        <a:pt x="881" y="15123"/>
                        <a:pt x="0" y="16671"/>
                        <a:pt x="0" y="18457"/>
                      </a:cubicBezTo>
                      <a:cubicBezTo>
                        <a:pt x="0" y="21276"/>
                        <a:pt x="2286" y="23554"/>
                        <a:pt x="5100" y="23554"/>
                      </a:cubicBezTo>
                      <a:cubicBezTo>
                        <a:pt x="5115" y="23554"/>
                        <a:pt x="5129" y="23554"/>
                        <a:pt x="5144" y="23553"/>
                      </a:cubicBezTo>
                      <a:cubicBezTo>
                        <a:pt x="7930" y="23530"/>
                        <a:pt x="10193" y="21267"/>
                        <a:pt x="10193" y="18433"/>
                      </a:cubicBezTo>
                      <a:cubicBezTo>
                        <a:pt x="10240" y="16671"/>
                        <a:pt x="9335" y="15123"/>
                        <a:pt x="7978" y="14218"/>
                      </a:cubicBezTo>
                      <a:lnTo>
                        <a:pt x="7978" y="2859"/>
                      </a:lnTo>
                      <a:cubicBezTo>
                        <a:pt x="7978" y="1287"/>
                        <a:pt x="6692" y="1"/>
                        <a:pt x="5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1"/>
                <p:cNvSpPr/>
                <p:nvPr/>
              </p:nvSpPr>
              <p:spPr>
                <a:xfrm>
                  <a:off x="1908100" y="3302825"/>
                  <a:ext cx="164350" cy="363800"/>
                </a:xfrm>
                <a:custGeom>
                  <a:avLst/>
                  <a:gdLst/>
                  <a:ahLst/>
                  <a:cxnLst/>
                  <a:rect l="l" t="t" r="r" b="b"/>
                  <a:pathLst>
                    <a:path w="6574" h="14552" extrusionOk="0">
                      <a:moveTo>
                        <a:pt x="2263" y="1"/>
                      </a:moveTo>
                      <a:lnTo>
                        <a:pt x="2263" y="8002"/>
                      </a:lnTo>
                      <a:lnTo>
                        <a:pt x="1453" y="8550"/>
                      </a:lnTo>
                      <a:cubicBezTo>
                        <a:pt x="524" y="9169"/>
                        <a:pt x="0" y="10169"/>
                        <a:pt x="0" y="11289"/>
                      </a:cubicBezTo>
                      <a:cubicBezTo>
                        <a:pt x="0" y="13075"/>
                        <a:pt x="1453" y="14551"/>
                        <a:pt x="3263" y="14551"/>
                      </a:cubicBezTo>
                      <a:cubicBezTo>
                        <a:pt x="5049" y="14551"/>
                        <a:pt x="6549" y="13075"/>
                        <a:pt x="6573" y="11289"/>
                      </a:cubicBezTo>
                      <a:cubicBezTo>
                        <a:pt x="6573" y="10169"/>
                        <a:pt x="6025" y="9169"/>
                        <a:pt x="5097" y="8550"/>
                      </a:cubicBezTo>
                      <a:lnTo>
                        <a:pt x="4311" y="8002"/>
                      </a:lnTo>
                      <a:lnTo>
                        <a:pt x="43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1"/>
                <p:cNvSpPr/>
                <p:nvPr/>
              </p:nvSpPr>
              <p:spPr>
                <a:xfrm>
                  <a:off x="1906900" y="3504650"/>
                  <a:ext cx="102425" cy="161375"/>
                </a:xfrm>
                <a:custGeom>
                  <a:avLst/>
                  <a:gdLst/>
                  <a:ahLst/>
                  <a:cxnLst/>
                  <a:rect l="l" t="t" r="r" b="b"/>
                  <a:pathLst>
                    <a:path w="4097" h="6455" extrusionOk="0">
                      <a:moveTo>
                        <a:pt x="2144" y="1"/>
                      </a:moveTo>
                      <a:lnTo>
                        <a:pt x="1477" y="429"/>
                      </a:lnTo>
                      <a:cubicBezTo>
                        <a:pt x="548" y="1072"/>
                        <a:pt x="1" y="2073"/>
                        <a:pt x="1" y="3168"/>
                      </a:cubicBezTo>
                      <a:cubicBezTo>
                        <a:pt x="1" y="5002"/>
                        <a:pt x="1501" y="6455"/>
                        <a:pt x="3287" y="6455"/>
                      </a:cubicBezTo>
                      <a:cubicBezTo>
                        <a:pt x="3549" y="6455"/>
                        <a:pt x="3859" y="6431"/>
                        <a:pt x="4097" y="6359"/>
                      </a:cubicBezTo>
                      <a:cubicBezTo>
                        <a:pt x="2692" y="6002"/>
                        <a:pt x="1644" y="4692"/>
                        <a:pt x="1644" y="3168"/>
                      </a:cubicBezTo>
                      <a:cubicBezTo>
                        <a:pt x="1644" y="2644"/>
                        <a:pt x="1787" y="2096"/>
                        <a:pt x="2025" y="1620"/>
                      </a:cubicBezTo>
                      <a:cubicBezTo>
                        <a:pt x="2311" y="1096"/>
                        <a:pt x="2311" y="549"/>
                        <a:pt x="214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1"/>
                <p:cNvSpPr/>
                <p:nvPr/>
              </p:nvSpPr>
              <p:spPr>
                <a:xfrm>
                  <a:off x="1964650" y="3178400"/>
                  <a:ext cx="51225" cy="124450"/>
                </a:xfrm>
                <a:custGeom>
                  <a:avLst/>
                  <a:gdLst/>
                  <a:ahLst/>
                  <a:cxnLst/>
                  <a:rect l="l" t="t" r="r" b="b"/>
                  <a:pathLst>
                    <a:path w="2049" h="4978" extrusionOk="0">
                      <a:moveTo>
                        <a:pt x="1001" y="1"/>
                      </a:moveTo>
                      <a:cubicBezTo>
                        <a:pt x="429" y="1"/>
                        <a:pt x="1" y="453"/>
                        <a:pt x="1" y="1025"/>
                      </a:cubicBezTo>
                      <a:lnTo>
                        <a:pt x="1" y="4978"/>
                      </a:lnTo>
                      <a:lnTo>
                        <a:pt x="2049" y="4978"/>
                      </a:lnTo>
                      <a:lnTo>
                        <a:pt x="2049" y="1025"/>
                      </a:lnTo>
                      <a:cubicBezTo>
                        <a:pt x="2025" y="453"/>
                        <a:pt x="1549" y="1"/>
                        <a:pt x="1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1"/>
                <p:cNvSpPr/>
                <p:nvPr/>
              </p:nvSpPr>
              <p:spPr>
                <a:xfrm>
                  <a:off x="1852725" y="3112900"/>
                  <a:ext cx="273300" cy="607300"/>
                </a:xfrm>
                <a:custGeom>
                  <a:avLst/>
                  <a:gdLst/>
                  <a:ahLst/>
                  <a:cxnLst/>
                  <a:rect l="l" t="t" r="r" b="b"/>
                  <a:pathLst>
                    <a:path w="10932" h="24292" extrusionOk="0">
                      <a:moveTo>
                        <a:pt x="5502" y="1"/>
                      </a:moveTo>
                      <a:cubicBezTo>
                        <a:pt x="4644" y="1"/>
                        <a:pt x="3811" y="334"/>
                        <a:pt x="3216" y="954"/>
                      </a:cubicBezTo>
                      <a:cubicBezTo>
                        <a:pt x="2620" y="1549"/>
                        <a:pt x="2263" y="2359"/>
                        <a:pt x="2263" y="3216"/>
                      </a:cubicBezTo>
                      <a:lnTo>
                        <a:pt x="2263" y="4645"/>
                      </a:lnTo>
                      <a:cubicBezTo>
                        <a:pt x="2263" y="4859"/>
                        <a:pt x="2406" y="5002"/>
                        <a:pt x="2620" y="5002"/>
                      </a:cubicBezTo>
                      <a:cubicBezTo>
                        <a:pt x="2834" y="5002"/>
                        <a:pt x="2977" y="4859"/>
                        <a:pt x="2977" y="4645"/>
                      </a:cubicBezTo>
                      <a:lnTo>
                        <a:pt x="2977" y="3216"/>
                      </a:lnTo>
                      <a:cubicBezTo>
                        <a:pt x="2977" y="2573"/>
                        <a:pt x="3239" y="1930"/>
                        <a:pt x="3716" y="1454"/>
                      </a:cubicBezTo>
                      <a:cubicBezTo>
                        <a:pt x="4192" y="977"/>
                        <a:pt x="4811" y="739"/>
                        <a:pt x="5478" y="715"/>
                      </a:cubicBezTo>
                      <a:cubicBezTo>
                        <a:pt x="6859" y="715"/>
                        <a:pt x="7978" y="1882"/>
                        <a:pt x="7978" y="3240"/>
                      </a:cubicBezTo>
                      <a:lnTo>
                        <a:pt x="7978" y="14552"/>
                      </a:lnTo>
                      <a:cubicBezTo>
                        <a:pt x="7978" y="14671"/>
                        <a:pt x="8050" y="14790"/>
                        <a:pt x="8121" y="14861"/>
                      </a:cubicBezTo>
                      <a:cubicBezTo>
                        <a:pt x="9431" y="15742"/>
                        <a:pt x="10241" y="17219"/>
                        <a:pt x="10241" y="18814"/>
                      </a:cubicBezTo>
                      <a:cubicBezTo>
                        <a:pt x="10241" y="20076"/>
                        <a:pt x="9764" y="21267"/>
                        <a:pt x="8883" y="22148"/>
                      </a:cubicBezTo>
                      <a:cubicBezTo>
                        <a:pt x="7978" y="23053"/>
                        <a:pt x="6788" y="23553"/>
                        <a:pt x="5549" y="23553"/>
                      </a:cubicBezTo>
                      <a:lnTo>
                        <a:pt x="5478" y="23553"/>
                      </a:lnTo>
                      <a:cubicBezTo>
                        <a:pt x="4240" y="23553"/>
                        <a:pt x="3049" y="23077"/>
                        <a:pt x="2144" y="22172"/>
                      </a:cubicBezTo>
                      <a:cubicBezTo>
                        <a:pt x="1215" y="21291"/>
                        <a:pt x="715" y="20100"/>
                        <a:pt x="715" y="18814"/>
                      </a:cubicBezTo>
                      <a:cubicBezTo>
                        <a:pt x="715" y="17243"/>
                        <a:pt x="1501" y="15742"/>
                        <a:pt x="2834" y="14861"/>
                      </a:cubicBezTo>
                      <a:cubicBezTo>
                        <a:pt x="2930" y="14790"/>
                        <a:pt x="2977" y="14671"/>
                        <a:pt x="2977" y="14552"/>
                      </a:cubicBezTo>
                      <a:lnTo>
                        <a:pt x="2977" y="6312"/>
                      </a:lnTo>
                      <a:cubicBezTo>
                        <a:pt x="2977" y="6097"/>
                        <a:pt x="2834" y="5955"/>
                        <a:pt x="2620" y="5955"/>
                      </a:cubicBezTo>
                      <a:cubicBezTo>
                        <a:pt x="2406" y="5955"/>
                        <a:pt x="2263" y="6097"/>
                        <a:pt x="2263" y="6312"/>
                      </a:cubicBezTo>
                      <a:lnTo>
                        <a:pt x="2263" y="14409"/>
                      </a:lnTo>
                      <a:cubicBezTo>
                        <a:pt x="834" y="15456"/>
                        <a:pt x="1" y="17100"/>
                        <a:pt x="1" y="18838"/>
                      </a:cubicBezTo>
                      <a:cubicBezTo>
                        <a:pt x="1" y="20291"/>
                        <a:pt x="572" y="21672"/>
                        <a:pt x="1644" y="22720"/>
                      </a:cubicBezTo>
                      <a:cubicBezTo>
                        <a:pt x="2692" y="23720"/>
                        <a:pt x="4025" y="24292"/>
                        <a:pt x="5478" y="24292"/>
                      </a:cubicBezTo>
                      <a:lnTo>
                        <a:pt x="5549" y="24292"/>
                      </a:lnTo>
                      <a:cubicBezTo>
                        <a:pt x="7002" y="24292"/>
                        <a:pt x="8336" y="23696"/>
                        <a:pt x="9360" y="22696"/>
                      </a:cubicBezTo>
                      <a:cubicBezTo>
                        <a:pt x="10360" y="21648"/>
                        <a:pt x="10931" y="20315"/>
                        <a:pt x="10931" y="18838"/>
                      </a:cubicBezTo>
                      <a:cubicBezTo>
                        <a:pt x="10931" y="17100"/>
                        <a:pt x="10098" y="15456"/>
                        <a:pt x="8669" y="14409"/>
                      </a:cubicBezTo>
                      <a:lnTo>
                        <a:pt x="8669" y="3240"/>
                      </a:lnTo>
                      <a:cubicBezTo>
                        <a:pt x="8669" y="1501"/>
                        <a:pt x="7264" y="25"/>
                        <a:pt x="5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1"/>
                <p:cNvSpPr/>
                <p:nvPr/>
              </p:nvSpPr>
              <p:spPr>
                <a:xfrm>
                  <a:off x="1895600" y="3169450"/>
                  <a:ext cx="183975" cy="506100"/>
                </a:xfrm>
                <a:custGeom>
                  <a:avLst/>
                  <a:gdLst/>
                  <a:ahLst/>
                  <a:cxnLst/>
                  <a:rect l="l" t="t" r="r" b="b"/>
                  <a:pathLst>
                    <a:path w="7359" h="20244" extrusionOk="0">
                      <a:moveTo>
                        <a:pt x="3723" y="711"/>
                      </a:moveTo>
                      <a:cubicBezTo>
                        <a:pt x="3752" y="711"/>
                        <a:pt x="3781" y="712"/>
                        <a:pt x="3811" y="716"/>
                      </a:cubicBezTo>
                      <a:cubicBezTo>
                        <a:pt x="4192" y="787"/>
                        <a:pt x="4382" y="1049"/>
                        <a:pt x="4382" y="1383"/>
                      </a:cubicBezTo>
                      <a:lnTo>
                        <a:pt x="4382" y="4955"/>
                      </a:lnTo>
                      <a:lnTo>
                        <a:pt x="3048" y="4955"/>
                      </a:lnTo>
                      <a:lnTo>
                        <a:pt x="3048" y="1383"/>
                      </a:lnTo>
                      <a:cubicBezTo>
                        <a:pt x="3048" y="985"/>
                        <a:pt x="3355" y="711"/>
                        <a:pt x="3723" y="711"/>
                      </a:cubicBezTo>
                      <a:close/>
                      <a:moveTo>
                        <a:pt x="3711" y="1"/>
                      </a:moveTo>
                      <a:cubicBezTo>
                        <a:pt x="3697" y="1"/>
                        <a:pt x="3682" y="1"/>
                        <a:pt x="3668" y="1"/>
                      </a:cubicBezTo>
                      <a:cubicBezTo>
                        <a:pt x="2929" y="25"/>
                        <a:pt x="2334" y="668"/>
                        <a:pt x="2334" y="1406"/>
                      </a:cubicBezTo>
                      <a:lnTo>
                        <a:pt x="2334" y="5336"/>
                      </a:lnTo>
                      <a:lnTo>
                        <a:pt x="2382" y="5336"/>
                      </a:lnTo>
                      <a:lnTo>
                        <a:pt x="2382" y="13123"/>
                      </a:lnTo>
                      <a:lnTo>
                        <a:pt x="1715" y="13576"/>
                      </a:lnTo>
                      <a:cubicBezTo>
                        <a:pt x="643" y="14290"/>
                        <a:pt x="0" y="15552"/>
                        <a:pt x="95" y="16862"/>
                      </a:cubicBezTo>
                      <a:cubicBezTo>
                        <a:pt x="237" y="18776"/>
                        <a:pt x="1855" y="20244"/>
                        <a:pt x="3765" y="20244"/>
                      </a:cubicBezTo>
                      <a:cubicBezTo>
                        <a:pt x="3780" y="20244"/>
                        <a:pt x="3795" y="20244"/>
                        <a:pt x="3811" y="20244"/>
                      </a:cubicBezTo>
                      <a:cubicBezTo>
                        <a:pt x="4930" y="20220"/>
                        <a:pt x="5906" y="19696"/>
                        <a:pt x="6597" y="18862"/>
                      </a:cubicBezTo>
                      <a:cubicBezTo>
                        <a:pt x="6716" y="18696"/>
                        <a:pt x="6668" y="18457"/>
                        <a:pt x="6502" y="18338"/>
                      </a:cubicBezTo>
                      <a:cubicBezTo>
                        <a:pt x="6447" y="18302"/>
                        <a:pt x="6381" y="18283"/>
                        <a:pt x="6314" y="18283"/>
                      </a:cubicBezTo>
                      <a:cubicBezTo>
                        <a:pt x="6208" y="18283"/>
                        <a:pt x="6098" y="18331"/>
                        <a:pt x="6025" y="18434"/>
                      </a:cubicBezTo>
                      <a:cubicBezTo>
                        <a:pt x="5454" y="19100"/>
                        <a:pt x="4620" y="19529"/>
                        <a:pt x="3739" y="19529"/>
                      </a:cubicBezTo>
                      <a:cubicBezTo>
                        <a:pt x="2120" y="19529"/>
                        <a:pt x="810" y="18219"/>
                        <a:pt x="810" y="16600"/>
                      </a:cubicBezTo>
                      <a:cubicBezTo>
                        <a:pt x="810" y="15624"/>
                        <a:pt x="1286" y="14742"/>
                        <a:pt x="2120" y="14171"/>
                      </a:cubicBezTo>
                      <a:lnTo>
                        <a:pt x="2929" y="13623"/>
                      </a:lnTo>
                      <a:cubicBezTo>
                        <a:pt x="3025" y="13576"/>
                        <a:pt x="3072" y="13456"/>
                        <a:pt x="3072" y="13337"/>
                      </a:cubicBezTo>
                      <a:lnTo>
                        <a:pt x="3072" y="5693"/>
                      </a:lnTo>
                      <a:lnTo>
                        <a:pt x="4406" y="5693"/>
                      </a:lnTo>
                      <a:lnTo>
                        <a:pt x="4406" y="13314"/>
                      </a:lnTo>
                      <a:cubicBezTo>
                        <a:pt x="4406" y="13433"/>
                        <a:pt x="4477" y="13552"/>
                        <a:pt x="4573" y="13599"/>
                      </a:cubicBezTo>
                      <a:lnTo>
                        <a:pt x="5358" y="14147"/>
                      </a:lnTo>
                      <a:cubicBezTo>
                        <a:pt x="6168" y="14671"/>
                        <a:pt x="6644" y="15600"/>
                        <a:pt x="6644" y="16576"/>
                      </a:cubicBezTo>
                      <a:cubicBezTo>
                        <a:pt x="6644" y="16719"/>
                        <a:pt x="6644" y="16886"/>
                        <a:pt x="6621" y="17029"/>
                      </a:cubicBezTo>
                      <a:cubicBezTo>
                        <a:pt x="6597" y="17219"/>
                        <a:pt x="6716" y="17386"/>
                        <a:pt x="6883" y="17433"/>
                      </a:cubicBezTo>
                      <a:cubicBezTo>
                        <a:pt x="6921" y="17446"/>
                        <a:pt x="6959" y="17452"/>
                        <a:pt x="6995" y="17452"/>
                      </a:cubicBezTo>
                      <a:cubicBezTo>
                        <a:pt x="7167" y="17452"/>
                        <a:pt x="7315" y="17324"/>
                        <a:pt x="7335" y="17148"/>
                      </a:cubicBezTo>
                      <a:cubicBezTo>
                        <a:pt x="7359" y="16957"/>
                        <a:pt x="7359" y="16767"/>
                        <a:pt x="7359" y="16576"/>
                      </a:cubicBezTo>
                      <a:cubicBezTo>
                        <a:pt x="7359" y="15362"/>
                        <a:pt x="6764" y="14242"/>
                        <a:pt x="5787" y="13552"/>
                      </a:cubicBezTo>
                      <a:lnTo>
                        <a:pt x="5168" y="13099"/>
                      </a:lnTo>
                      <a:lnTo>
                        <a:pt x="5168" y="5336"/>
                      </a:lnTo>
                      <a:lnTo>
                        <a:pt x="5168" y="1359"/>
                      </a:lnTo>
                      <a:cubicBezTo>
                        <a:pt x="5098" y="611"/>
                        <a:pt x="4477" y="1"/>
                        <a:pt x="3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7" name="Google Shape;4027;p51"/>
              <p:cNvSpPr/>
              <p:nvPr/>
            </p:nvSpPr>
            <p:spPr>
              <a:xfrm>
                <a:off x="1851300" y="1699250"/>
                <a:ext cx="73800" cy="822600"/>
              </a:xfrm>
              <a:prstGeom prst="roundRect">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8" name="Google Shape;4028;p51"/>
            <p:cNvSpPr/>
            <p:nvPr/>
          </p:nvSpPr>
          <p:spPr>
            <a:xfrm rot="10800000" flipH="1">
              <a:off x="7218900" y="1967050"/>
              <a:ext cx="73800" cy="689700"/>
            </a:xfrm>
            <a:prstGeom prst="roundRect">
              <a:avLst>
                <a:gd name="adj" fmla="val 50000"/>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32"/>
        <p:cNvGrpSpPr/>
        <p:nvPr/>
      </p:nvGrpSpPr>
      <p:grpSpPr>
        <a:xfrm>
          <a:off x="0" y="0"/>
          <a:ext cx="0" cy="0"/>
          <a:chOff x="0" y="0"/>
          <a:chExt cx="0" cy="0"/>
        </a:xfrm>
      </p:grpSpPr>
      <p:sp>
        <p:nvSpPr>
          <p:cNvPr id="4033" name="Google Shape;4033;p52"/>
          <p:cNvSpPr/>
          <p:nvPr/>
        </p:nvSpPr>
        <p:spPr>
          <a:xfrm>
            <a:off x="3937250" y="3645000"/>
            <a:ext cx="2827150" cy="1506125"/>
          </a:xfrm>
          <a:custGeom>
            <a:avLst/>
            <a:gdLst/>
            <a:ahLst/>
            <a:cxnLst/>
            <a:rect l="l" t="t" r="r" b="b"/>
            <a:pathLst>
              <a:path w="113086" h="60245" extrusionOk="0">
                <a:moveTo>
                  <a:pt x="62601" y="0"/>
                </a:moveTo>
                <a:lnTo>
                  <a:pt x="0" y="60245"/>
                </a:lnTo>
                <a:lnTo>
                  <a:pt x="99287" y="60245"/>
                </a:lnTo>
                <a:lnTo>
                  <a:pt x="113086" y="673"/>
                </a:lnTo>
                <a:close/>
              </a:path>
            </a:pathLst>
          </a:custGeom>
          <a:gradFill>
            <a:gsLst>
              <a:gs pos="0">
                <a:srgbClr val="703030">
                  <a:alpha val="25882"/>
                  <a:alpha val="25840"/>
                </a:srgbClr>
              </a:gs>
              <a:gs pos="100000">
                <a:srgbClr val="703030">
                  <a:alpha val="0"/>
                  <a:alpha val="25840"/>
                </a:srgbClr>
              </a:gs>
            </a:gsLst>
            <a:lin ang="5400700" scaled="0"/>
          </a:gradFill>
          <a:ln>
            <a:noFill/>
          </a:ln>
        </p:spPr>
      </p:sp>
      <p:sp>
        <p:nvSpPr>
          <p:cNvPr id="4034" name="Google Shape;4034;p52"/>
          <p:cNvSpPr txBox="1">
            <a:spLocks noGrp="1"/>
          </p:cNvSpPr>
          <p:nvPr>
            <p:ph type="title"/>
          </p:nvPr>
        </p:nvSpPr>
        <p:spPr>
          <a:xfrm>
            <a:off x="1177200" y="1330725"/>
            <a:ext cx="2620200" cy="12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DESKTOP SOFTWARE</a:t>
            </a:r>
            <a:endParaRPr/>
          </a:p>
        </p:txBody>
      </p:sp>
      <p:sp>
        <p:nvSpPr>
          <p:cNvPr id="4035" name="Google Shape;4035;p52"/>
          <p:cNvSpPr txBox="1">
            <a:spLocks noGrp="1"/>
          </p:cNvSpPr>
          <p:nvPr>
            <p:ph type="subTitle" idx="1"/>
          </p:nvPr>
        </p:nvSpPr>
        <p:spPr>
          <a:xfrm>
            <a:off x="1177200" y="2689689"/>
            <a:ext cx="2620200"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grpSp>
        <p:nvGrpSpPr>
          <p:cNvPr id="4036" name="Google Shape;4036;p52"/>
          <p:cNvGrpSpPr/>
          <p:nvPr/>
        </p:nvGrpSpPr>
        <p:grpSpPr>
          <a:xfrm>
            <a:off x="4505713" y="1246777"/>
            <a:ext cx="3199008" cy="2424515"/>
            <a:chOff x="4505713" y="1246777"/>
            <a:chExt cx="3199008" cy="2424515"/>
          </a:xfrm>
        </p:grpSpPr>
        <p:grpSp>
          <p:nvGrpSpPr>
            <p:cNvPr id="4037" name="Google Shape;4037;p52"/>
            <p:cNvGrpSpPr/>
            <p:nvPr/>
          </p:nvGrpSpPr>
          <p:grpSpPr>
            <a:xfrm>
              <a:off x="4505713" y="1246777"/>
              <a:ext cx="3199008" cy="2424515"/>
              <a:chOff x="3973352" y="1433153"/>
              <a:chExt cx="3401391" cy="2523171"/>
            </a:xfrm>
          </p:grpSpPr>
          <p:sp>
            <p:nvSpPr>
              <p:cNvPr id="4038" name="Google Shape;4038;p52"/>
              <p:cNvSpPr/>
              <p:nvPr/>
            </p:nvSpPr>
            <p:spPr>
              <a:xfrm>
                <a:off x="5265027" y="3515200"/>
                <a:ext cx="887398" cy="441124"/>
              </a:xfrm>
              <a:custGeom>
                <a:avLst/>
                <a:gdLst/>
                <a:ahLst/>
                <a:cxnLst/>
                <a:rect l="l" t="t" r="r" b="b"/>
                <a:pathLst>
                  <a:path w="14652" h="6902" extrusionOk="0">
                    <a:moveTo>
                      <a:pt x="1570" y="1"/>
                    </a:moveTo>
                    <a:lnTo>
                      <a:pt x="1258" y="1372"/>
                    </a:lnTo>
                    <a:lnTo>
                      <a:pt x="0" y="6902"/>
                    </a:lnTo>
                    <a:lnTo>
                      <a:pt x="14651" y="6902"/>
                    </a:lnTo>
                    <a:lnTo>
                      <a:pt x="13394" y="1372"/>
                    </a:lnTo>
                    <a:lnTo>
                      <a:pt x="1308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2"/>
              <p:cNvSpPr/>
              <p:nvPr/>
            </p:nvSpPr>
            <p:spPr>
              <a:xfrm>
                <a:off x="5343629" y="3519400"/>
                <a:ext cx="731952" cy="94562"/>
              </a:xfrm>
              <a:custGeom>
                <a:avLst/>
                <a:gdLst/>
                <a:ahLst/>
                <a:cxnLst/>
                <a:rect l="l" t="t" r="r" b="b"/>
                <a:pathLst>
                  <a:path w="12137" h="1372" extrusionOk="0">
                    <a:moveTo>
                      <a:pt x="313" y="1"/>
                    </a:moveTo>
                    <a:lnTo>
                      <a:pt x="1" y="1372"/>
                    </a:lnTo>
                    <a:lnTo>
                      <a:pt x="12137" y="1372"/>
                    </a:lnTo>
                    <a:lnTo>
                      <a:pt x="11824" y="1"/>
                    </a:lnTo>
                    <a:close/>
                  </a:path>
                </a:pathLst>
              </a:custGeom>
              <a:solidFill>
                <a:srgbClr val="480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2"/>
              <p:cNvSpPr/>
              <p:nvPr/>
            </p:nvSpPr>
            <p:spPr>
              <a:xfrm>
                <a:off x="5020441" y="3857635"/>
                <a:ext cx="1376582" cy="98681"/>
              </a:xfrm>
              <a:custGeom>
                <a:avLst/>
                <a:gdLst/>
                <a:ahLst/>
                <a:cxnLst/>
                <a:rect l="l" t="t" r="r" b="b"/>
                <a:pathLst>
                  <a:path w="22729" h="1544" extrusionOk="0">
                    <a:moveTo>
                      <a:pt x="10" y="0"/>
                    </a:moveTo>
                    <a:cubicBezTo>
                      <a:pt x="5" y="0"/>
                      <a:pt x="1" y="4"/>
                      <a:pt x="1" y="10"/>
                    </a:cubicBezTo>
                    <a:lnTo>
                      <a:pt x="1" y="1535"/>
                    </a:lnTo>
                    <a:cubicBezTo>
                      <a:pt x="1" y="1540"/>
                      <a:pt x="5" y="1543"/>
                      <a:pt x="10" y="1543"/>
                    </a:cubicBezTo>
                    <a:lnTo>
                      <a:pt x="22719" y="1543"/>
                    </a:lnTo>
                    <a:cubicBezTo>
                      <a:pt x="22725" y="1543"/>
                      <a:pt x="22729" y="1540"/>
                      <a:pt x="22729" y="1535"/>
                    </a:cubicBezTo>
                    <a:lnTo>
                      <a:pt x="22729" y="10"/>
                    </a:lnTo>
                    <a:cubicBezTo>
                      <a:pt x="22728" y="4"/>
                      <a:pt x="22725" y="0"/>
                      <a:pt x="22719" y="0"/>
                    </a:cubicBezTo>
                    <a:close/>
                  </a:path>
                </a:pathLst>
              </a:custGeom>
              <a:solidFill>
                <a:srgbClr val="480A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2"/>
              <p:cNvSpPr/>
              <p:nvPr/>
            </p:nvSpPr>
            <p:spPr>
              <a:xfrm>
                <a:off x="3973352" y="1433153"/>
                <a:ext cx="3401391" cy="2110710"/>
              </a:xfrm>
              <a:custGeom>
                <a:avLst/>
                <a:gdLst/>
                <a:ahLst/>
                <a:cxnLst/>
                <a:rect l="l" t="t" r="r" b="b"/>
                <a:pathLst>
                  <a:path w="56161" h="33025" extrusionOk="0">
                    <a:moveTo>
                      <a:pt x="1905" y="0"/>
                    </a:moveTo>
                    <a:cubicBezTo>
                      <a:pt x="854" y="0"/>
                      <a:pt x="1" y="854"/>
                      <a:pt x="1" y="1906"/>
                    </a:cubicBezTo>
                    <a:lnTo>
                      <a:pt x="1" y="31120"/>
                    </a:lnTo>
                    <a:cubicBezTo>
                      <a:pt x="1" y="32171"/>
                      <a:pt x="854" y="33025"/>
                      <a:pt x="1905" y="33025"/>
                    </a:cubicBezTo>
                    <a:lnTo>
                      <a:pt x="54255" y="33025"/>
                    </a:lnTo>
                    <a:cubicBezTo>
                      <a:pt x="55306" y="33025"/>
                      <a:pt x="56161" y="32171"/>
                      <a:pt x="56161" y="31120"/>
                    </a:cubicBezTo>
                    <a:lnTo>
                      <a:pt x="56161" y="1906"/>
                    </a:lnTo>
                    <a:cubicBezTo>
                      <a:pt x="56161" y="854"/>
                      <a:pt x="55306" y="0"/>
                      <a:pt x="54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42" name="Google Shape;4042;p52"/>
            <p:cNvSpPr/>
            <p:nvPr/>
          </p:nvSpPr>
          <p:spPr>
            <a:xfrm>
              <a:off x="4561041" y="1328571"/>
              <a:ext cx="3088143" cy="1620128"/>
            </a:xfrm>
            <a:custGeom>
              <a:avLst/>
              <a:gdLst/>
              <a:ahLst/>
              <a:cxnLst/>
              <a:rect l="l" t="t" r="r" b="b"/>
              <a:pathLst>
                <a:path w="54216" h="26380" extrusionOk="0">
                  <a:moveTo>
                    <a:pt x="14" y="0"/>
                  </a:moveTo>
                  <a:cubicBezTo>
                    <a:pt x="7" y="0"/>
                    <a:pt x="1" y="7"/>
                    <a:pt x="1" y="15"/>
                  </a:cubicBezTo>
                  <a:lnTo>
                    <a:pt x="1" y="26366"/>
                  </a:lnTo>
                  <a:cubicBezTo>
                    <a:pt x="1" y="26373"/>
                    <a:pt x="7" y="26379"/>
                    <a:pt x="14" y="26379"/>
                  </a:cubicBezTo>
                  <a:lnTo>
                    <a:pt x="54202" y="26379"/>
                  </a:lnTo>
                  <a:cubicBezTo>
                    <a:pt x="54209" y="26379"/>
                    <a:pt x="54216" y="26373"/>
                    <a:pt x="54216" y="26366"/>
                  </a:cubicBezTo>
                  <a:lnTo>
                    <a:pt x="54216" y="15"/>
                  </a:lnTo>
                  <a:cubicBezTo>
                    <a:pt x="54216" y="7"/>
                    <a:pt x="54209" y="0"/>
                    <a:pt x="542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043" name="Google Shape;4043;p52"/>
          <p:cNvPicPr preferRelativeResize="0"/>
          <p:nvPr/>
        </p:nvPicPr>
        <p:blipFill rotWithShape="1">
          <a:blip r:embed="rId3">
            <a:alphaModFix/>
          </a:blip>
          <a:srcRect t="17638" b="3689"/>
          <a:stretch/>
        </p:blipFill>
        <p:spPr>
          <a:xfrm>
            <a:off x="4558450" y="1330725"/>
            <a:ext cx="3095849" cy="1623350"/>
          </a:xfrm>
          <a:prstGeom prst="rect">
            <a:avLst/>
          </a:prstGeom>
          <a:noFill/>
          <a:ln>
            <a:noFill/>
          </a:ln>
        </p:spPr>
      </p:pic>
      <p:sp>
        <p:nvSpPr>
          <p:cNvPr id="4044" name="Google Shape;4044;p52"/>
          <p:cNvSpPr/>
          <p:nvPr/>
        </p:nvSpPr>
        <p:spPr>
          <a:xfrm>
            <a:off x="6303313" y="1243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5" name="Google Shape;4045;p52"/>
          <p:cNvGrpSpPr/>
          <p:nvPr/>
        </p:nvGrpSpPr>
        <p:grpSpPr>
          <a:xfrm>
            <a:off x="577938" y="768600"/>
            <a:ext cx="7765181" cy="3410365"/>
            <a:chOff x="577938" y="768600"/>
            <a:chExt cx="7765181" cy="3410365"/>
          </a:xfrm>
        </p:grpSpPr>
        <p:sp>
          <p:nvSpPr>
            <p:cNvPr id="4046" name="Google Shape;4046;p52"/>
            <p:cNvSpPr/>
            <p:nvPr/>
          </p:nvSpPr>
          <p:spPr>
            <a:xfrm>
              <a:off x="8068800"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2"/>
            <p:cNvSpPr/>
            <p:nvPr/>
          </p:nvSpPr>
          <p:spPr>
            <a:xfrm>
              <a:off x="8068800" y="390463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2"/>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2"/>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2"/>
            <p:cNvSpPr/>
            <p:nvPr/>
          </p:nvSpPr>
          <p:spPr>
            <a:xfrm>
              <a:off x="2015700" y="3904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2"/>
            <p:cNvSpPr/>
            <p:nvPr/>
          </p:nvSpPr>
          <p:spPr>
            <a:xfrm>
              <a:off x="3256186"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2"/>
            <p:cNvSpPr/>
            <p:nvPr/>
          </p:nvSpPr>
          <p:spPr>
            <a:xfrm>
              <a:off x="7544975"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52"/>
          <p:cNvGrpSpPr/>
          <p:nvPr/>
        </p:nvGrpSpPr>
        <p:grpSpPr>
          <a:xfrm>
            <a:off x="7405169" y="1518289"/>
            <a:ext cx="533477" cy="632915"/>
            <a:chOff x="4073683" y="2779070"/>
            <a:chExt cx="314383" cy="373005"/>
          </a:xfrm>
        </p:grpSpPr>
        <p:sp>
          <p:nvSpPr>
            <p:cNvPr id="4054" name="Google Shape;4054;p52"/>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2"/>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2"/>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2"/>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061"/>
        <p:cNvGrpSpPr/>
        <p:nvPr/>
      </p:nvGrpSpPr>
      <p:grpSpPr>
        <a:xfrm>
          <a:off x="0" y="0"/>
          <a:ext cx="0" cy="0"/>
          <a:chOff x="0" y="0"/>
          <a:chExt cx="0" cy="0"/>
        </a:xfrm>
      </p:grpSpPr>
      <p:sp>
        <p:nvSpPr>
          <p:cNvPr id="4062" name="Google Shape;4062;p53"/>
          <p:cNvSpPr/>
          <p:nvPr/>
        </p:nvSpPr>
        <p:spPr>
          <a:xfrm>
            <a:off x="327600" y="3846950"/>
            <a:ext cx="3559175" cy="1295775"/>
          </a:xfrm>
          <a:custGeom>
            <a:avLst/>
            <a:gdLst/>
            <a:ahLst/>
            <a:cxnLst/>
            <a:rect l="l" t="t" r="r" b="b"/>
            <a:pathLst>
              <a:path w="142367" h="51831" extrusionOk="0">
                <a:moveTo>
                  <a:pt x="0" y="51494"/>
                </a:moveTo>
                <a:lnTo>
                  <a:pt x="66976" y="336"/>
                </a:lnTo>
                <a:lnTo>
                  <a:pt x="142367" y="0"/>
                </a:lnTo>
                <a:lnTo>
                  <a:pt x="107701" y="51831"/>
                </a:lnTo>
                <a:close/>
              </a:path>
            </a:pathLst>
          </a:custGeom>
          <a:gradFill>
            <a:gsLst>
              <a:gs pos="0">
                <a:srgbClr val="703030">
                  <a:alpha val="25882"/>
                </a:srgbClr>
              </a:gs>
              <a:gs pos="100000">
                <a:srgbClr val="703030">
                  <a:alpha val="0"/>
                </a:srgbClr>
              </a:gs>
            </a:gsLst>
            <a:lin ang="5400700" scaled="0"/>
          </a:gradFill>
          <a:ln>
            <a:noFill/>
          </a:ln>
        </p:spPr>
      </p:sp>
      <p:sp>
        <p:nvSpPr>
          <p:cNvPr id="4063" name="Google Shape;4063;p53"/>
          <p:cNvSpPr txBox="1">
            <a:spLocks noGrp="1"/>
          </p:cNvSpPr>
          <p:nvPr>
            <p:ph type="title"/>
          </p:nvPr>
        </p:nvSpPr>
        <p:spPr>
          <a:xfrm>
            <a:off x="5351500" y="1641888"/>
            <a:ext cx="2620200" cy="572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TABLET APP</a:t>
            </a:r>
            <a:endParaRPr/>
          </a:p>
        </p:txBody>
      </p:sp>
      <p:sp>
        <p:nvSpPr>
          <p:cNvPr id="4064" name="Google Shape;4064;p53"/>
          <p:cNvSpPr txBox="1">
            <a:spLocks noGrp="1"/>
          </p:cNvSpPr>
          <p:nvPr>
            <p:ph type="subTitle" idx="1"/>
          </p:nvPr>
        </p:nvSpPr>
        <p:spPr>
          <a:xfrm>
            <a:off x="5351500" y="2276423"/>
            <a:ext cx="2620200" cy="1080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right-click on it and select “Replace image”</a:t>
            </a:r>
            <a:endParaRPr/>
          </a:p>
        </p:txBody>
      </p:sp>
      <p:sp>
        <p:nvSpPr>
          <p:cNvPr id="4065" name="Google Shape;4065;p53"/>
          <p:cNvSpPr/>
          <p:nvPr/>
        </p:nvSpPr>
        <p:spPr>
          <a:xfrm>
            <a:off x="1941751" y="910560"/>
            <a:ext cx="2018400" cy="3000900"/>
          </a:xfrm>
          <a:prstGeom prst="roundRect">
            <a:avLst>
              <a:gd name="adj" fmla="val 88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026668" y="1095616"/>
            <a:ext cx="1859137" cy="2469689"/>
          </a:xfrm>
          <a:custGeom>
            <a:avLst/>
            <a:gdLst/>
            <a:ahLst/>
            <a:cxnLst/>
            <a:rect l="l" t="t" r="r" b="b"/>
            <a:pathLst>
              <a:path w="11501" h="15278" extrusionOk="0">
                <a:moveTo>
                  <a:pt x="0" y="0"/>
                </a:moveTo>
                <a:lnTo>
                  <a:pt x="0" y="15277"/>
                </a:lnTo>
                <a:lnTo>
                  <a:pt x="11500" y="15277"/>
                </a:lnTo>
                <a:lnTo>
                  <a:pt x="11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855460" y="3604295"/>
            <a:ext cx="201416" cy="201416"/>
          </a:xfrm>
          <a:custGeom>
            <a:avLst/>
            <a:gdLst/>
            <a:ahLst/>
            <a:cxnLst/>
            <a:rect l="l" t="t" r="r" b="b"/>
            <a:pathLst>
              <a:path w="1246" h="1246" extrusionOk="0">
                <a:moveTo>
                  <a:pt x="623" y="1"/>
                </a:moveTo>
                <a:cubicBezTo>
                  <a:pt x="280" y="1"/>
                  <a:pt x="1" y="279"/>
                  <a:pt x="1" y="623"/>
                </a:cubicBezTo>
                <a:cubicBezTo>
                  <a:pt x="1" y="967"/>
                  <a:pt x="280" y="1245"/>
                  <a:pt x="623" y="1245"/>
                </a:cubicBezTo>
                <a:cubicBezTo>
                  <a:pt x="967" y="1245"/>
                  <a:pt x="1246" y="967"/>
                  <a:pt x="1246" y="623"/>
                </a:cubicBezTo>
                <a:cubicBezTo>
                  <a:pt x="1246" y="279"/>
                  <a:pt x="967" y="1"/>
                  <a:pt x="623"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1947135" y="905675"/>
            <a:ext cx="2018200" cy="3000871"/>
          </a:xfrm>
          <a:custGeom>
            <a:avLst/>
            <a:gdLst/>
            <a:ahLst/>
            <a:cxnLst/>
            <a:rect l="l" t="t" r="r" b="b"/>
            <a:pathLst>
              <a:path w="12485" h="18564" extrusionOk="0">
                <a:moveTo>
                  <a:pt x="1040" y="0"/>
                </a:moveTo>
                <a:cubicBezTo>
                  <a:pt x="466" y="0"/>
                  <a:pt x="0" y="466"/>
                  <a:pt x="0" y="1041"/>
                </a:cubicBezTo>
                <a:lnTo>
                  <a:pt x="0" y="3673"/>
                </a:lnTo>
                <a:lnTo>
                  <a:pt x="10880" y="18563"/>
                </a:lnTo>
                <a:lnTo>
                  <a:pt x="11445" y="18563"/>
                </a:lnTo>
                <a:cubicBezTo>
                  <a:pt x="12019" y="18563"/>
                  <a:pt x="12484" y="18098"/>
                  <a:pt x="12484" y="17523"/>
                </a:cubicBezTo>
                <a:lnTo>
                  <a:pt x="12484" y="14251"/>
                </a:lnTo>
                <a:lnTo>
                  <a:pt x="2072" y="0"/>
                </a:lnTo>
                <a:close/>
              </a:path>
            </a:pathLst>
          </a:custGeom>
          <a:solidFill>
            <a:srgbClr val="FFFFFF">
              <a:alpha val="16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69" name="Google Shape;4069;p53"/>
          <p:cNvPicPr preferRelativeResize="0"/>
          <p:nvPr/>
        </p:nvPicPr>
        <p:blipFill rotWithShape="1">
          <a:blip r:embed="rId3">
            <a:alphaModFix/>
          </a:blip>
          <a:srcRect l="6804" r="43744" b="2969"/>
          <a:stretch/>
        </p:blipFill>
        <p:spPr>
          <a:xfrm>
            <a:off x="1999825" y="1073775"/>
            <a:ext cx="1902249" cy="2491525"/>
          </a:xfrm>
          <a:prstGeom prst="rect">
            <a:avLst/>
          </a:prstGeom>
          <a:noFill/>
          <a:ln>
            <a:noFill/>
          </a:ln>
        </p:spPr>
      </p:pic>
      <p:sp>
        <p:nvSpPr>
          <p:cNvPr id="4070" name="Google Shape;4070;p53"/>
          <p:cNvSpPr/>
          <p:nvPr/>
        </p:nvSpPr>
        <p:spPr>
          <a:xfrm flipH="1">
            <a:off x="2429200" y="1243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1" name="Google Shape;4071;p53"/>
          <p:cNvGrpSpPr/>
          <p:nvPr/>
        </p:nvGrpSpPr>
        <p:grpSpPr>
          <a:xfrm>
            <a:off x="577938" y="768600"/>
            <a:ext cx="7850955" cy="3740940"/>
            <a:chOff x="577937" y="768600"/>
            <a:chExt cx="7850955" cy="3740940"/>
          </a:xfrm>
        </p:grpSpPr>
        <p:sp>
          <p:nvSpPr>
            <p:cNvPr id="4072" name="Google Shape;4072;p53"/>
            <p:cNvSpPr/>
            <p:nvPr/>
          </p:nvSpPr>
          <p:spPr>
            <a:xfrm flipH="1">
              <a:off x="663713"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flipH="1">
              <a:off x="4491537" y="363711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flipH="1">
              <a:off x="8154575"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flipH="1">
              <a:off x="7909238"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flipH="1">
              <a:off x="6932688" y="4235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flipH="1">
              <a:off x="5495082"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flipH="1">
              <a:off x="577938" y="31641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9" name="Google Shape;4079;p53"/>
          <p:cNvSpPr/>
          <p:nvPr/>
        </p:nvSpPr>
        <p:spPr>
          <a:xfrm flipH="1">
            <a:off x="1809513" y="1641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0" name="Google Shape;4080;p53"/>
          <p:cNvGrpSpPr/>
          <p:nvPr/>
        </p:nvGrpSpPr>
        <p:grpSpPr>
          <a:xfrm>
            <a:off x="3702532" y="1243989"/>
            <a:ext cx="533477" cy="632915"/>
            <a:chOff x="4073683" y="2779070"/>
            <a:chExt cx="314383" cy="373005"/>
          </a:xfrm>
        </p:grpSpPr>
        <p:sp>
          <p:nvSpPr>
            <p:cNvPr id="4081" name="Google Shape;4081;p53"/>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088"/>
        <p:cNvGrpSpPr/>
        <p:nvPr/>
      </p:nvGrpSpPr>
      <p:grpSpPr>
        <a:xfrm>
          <a:off x="0" y="0"/>
          <a:ext cx="0" cy="0"/>
          <a:chOff x="0" y="0"/>
          <a:chExt cx="0" cy="0"/>
        </a:xfrm>
      </p:grpSpPr>
      <p:sp>
        <p:nvSpPr>
          <p:cNvPr id="4089" name="Google Shape;4089;p54"/>
          <p:cNvSpPr/>
          <p:nvPr/>
        </p:nvSpPr>
        <p:spPr>
          <a:xfrm>
            <a:off x="4012975" y="4124600"/>
            <a:ext cx="3045925" cy="1034950"/>
          </a:xfrm>
          <a:custGeom>
            <a:avLst/>
            <a:gdLst/>
            <a:ahLst/>
            <a:cxnLst/>
            <a:rect l="l" t="t" r="r" b="b"/>
            <a:pathLst>
              <a:path w="121837" h="41398" extrusionOk="0">
                <a:moveTo>
                  <a:pt x="0" y="41398"/>
                </a:moveTo>
                <a:lnTo>
                  <a:pt x="62601" y="0"/>
                </a:lnTo>
                <a:lnTo>
                  <a:pt x="121837" y="0"/>
                </a:lnTo>
                <a:lnTo>
                  <a:pt x="94540" y="40758"/>
                </a:lnTo>
                <a:close/>
              </a:path>
            </a:pathLst>
          </a:custGeom>
          <a:gradFill>
            <a:gsLst>
              <a:gs pos="0">
                <a:srgbClr val="703030">
                  <a:alpha val="25882"/>
                </a:srgbClr>
              </a:gs>
              <a:gs pos="100000">
                <a:srgbClr val="703030">
                  <a:alpha val="0"/>
                </a:srgbClr>
              </a:gs>
            </a:gsLst>
            <a:lin ang="5400700" scaled="0"/>
          </a:gradFill>
          <a:ln>
            <a:noFill/>
          </a:ln>
        </p:spPr>
      </p:sp>
      <p:sp>
        <p:nvSpPr>
          <p:cNvPr id="4090" name="Google Shape;4090;p54"/>
          <p:cNvSpPr/>
          <p:nvPr/>
        </p:nvSpPr>
        <p:spPr>
          <a:xfrm>
            <a:off x="5534522" y="1083923"/>
            <a:ext cx="1564500" cy="3013200"/>
          </a:xfrm>
          <a:prstGeom prst="roundRect">
            <a:avLst>
              <a:gd name="adj" fmla="val 166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4"/>
          <p:cNvSpPr txBox="1">
            <a:spLocks noGrp="1"/>
          </p:cNvSpPr>
          <p:nvPr>
            <p:ph type="title"/>
          </p:nvPr>
        </p:nvSpPr>
        <p:spPr>
          <a:xfrm>
            <a:off x="1177200" y="1330725"/>
            <a:ext cx="2620200" cy="1287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MOBILE WEB</a:t>
            </a:r>
            <a:endParaRPr/>
          </a:p>
        </p:txBody>
      </p:sp>
      <p:sp>
        <p:nvSpPr>
          <p:cNvPr id="4092" name="Google Shape;4092;p54"/>
          <p:cNvSpPr txBox="1">
            <a:spLocks noGrp="1"/>
          </p:cNvSpPr>
          <p:nvPr>
            <p:ph type="subTitle" idx="1"/>
          </p:nvPr>
        </p:nvSpPr>
        <p:spPr>
          <a:xfrm>
            <a:off x="1177200" y="2689689"/>
            <a:ext cx="2620200" cy="108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 on the screen with your own work. Just right-click on it and select “Replace image”</a:t>
            </a:r>
            <a:endParaRPr/>
          </a:p>
        </p:txBody>
      </p:sp>
      <p:pic>
        <p:nvPicPr>
          <p:cNvPr id="4093" name="Google Shape;4093;p54"/>
          <p:cNvPicPr preferRelativeResize="0"/>
          <p:nvPr/>
        </p:nvPicPr>
        <p:blipFill rotWithShape="1">
          <a:blip r:embed="rId3">
            <a:alphaModFix/>
          </a:blip>
          <a:srcRect l="9733" r="10743"/>
          <a:stretch/>
        </p:blipFill>
        <p:spPr>
          <a:xfrm>
            <a:off x="5534522" y="1106330"/>
            <a:ext cx="1541400" cy="2968500"/>
          </a:xfrm>
          <a:prstGeom prst="roundRect">
            <a:avLst>
              <a:gd name="adj" fmla="val 11619"/>
            </a:avLst>
          </a:prstGeom>
          <a:noFill/>
          <a:ln>
            <a:noFill/>
          </a:ln>
        </p:spPr>
      </p:pic>
      <p:grpSp>
        <p:nvGrpSpPr>
          <p:cNvPr id="4094" name="Google Shape;4094;p54"/>
          <p:cNvGrpSpPr/>
          <p:nvPr/>
        </p:nvGrpSpPr>
        <p:grpSpPr>
          <a:xfrm>
            <a:off x="5439220" y="1014512"/>
            <a:ext cx="1751290" cy="3151828"/>
            <a:chOff x="5530666" y="1448844"/>
            <a:chExt cx="1418508" cy="2552914"/>
          </a:xfrm>
        </p:grpSpPr>
        <p:sp>
          <p:nvSpPr>
            <p:cNvPr id="4095" name="Google Shape;4095;p54"/>
            <p:cNvSpPr/>
            <p:nvPr/>
          </p:nvSpPr>
          <p:spPr>
            <a:xfrm>
              <a:off x="5530666" y="1448844"/>
              <a:ext cx="1418508" cy="2552914"/>
            </a:xfrm>
            <a:custGeom>
              <a:avLst/>
              <a:gdLst/>
              <a:ahLst/>
              <a:cxnLst/>
              <a:rect l="l" t="t" r="r" b="b"/>
              <a:pathLst>
                <a:path w="7794" h="14027" extrusionOk="0">
                  <a:moveTo>
                    <a:pt x="6610" y="519"/>
                  </a:moveTo>
                  <a:cubicBezTo>
                    <a:pt x="6976" y="519"/>
                    <a:pt x="7273" y="817"/>
                    <a:pt x="7273" y="1183"/>
                  </a:cubicBezTo>
                  <a:lnTo>
                    <a:pt x="7273" y="12843"/>
                  </a:lnTo>
                  <a:cubicBezTo>
                    <a:pt x="7273" y="13209"/>
                    <a:pt x="6976" y="13506"/>
                    <a:pt x="6610" y="13506"/>
                  </a:cubicBezTo>
                  <a:lnTo>
                    <a:pt x="1184" y="13506"/>
                  </a:lnTo>
                  <a:cubicBezTo>
                    <a:pt x="818" y="13506"/>
                    <a:pt x="520" y="13209"/>
                    <a:pt x="520" y="12843"/>
                  </a:cubicBezTo>
                  <a:lnTo>
                    <a:pt x="520" y="1183"/>
                  </a:lnTo>
                  <a:cubicBezTo>
                    <a:pt x="520" y="817"/>
                    <a:pt x="818" y="519"/>
                    <a:pt x="1184" y="519"/>
                  </a:cubicBezTo>
                  <a:close/>
                  <a:moveTo>
                    <a:pt x="1184" y="0"/>
                  </a:moveTo>
                  <a:cubicBezTo>
                    <a:pt x="532" y="0"/>
                    <a:pt x="1" y="530"/>
                    <a:pt x="1" y="1183"/>
                  </a:cubicBezTo>
                  <a:lnTo>
                    <a:pt x="1" y="12843"/>
                  </a:lnTo>
                  <a:cubicBezTo>
                    <a:pt x="1" y="13495"/>
                    <a:pt x="532" y="14026"/>
                    <a:pt x="1184" y="14026"/>
                  </a:cubicBezTo>
                  <a:lnTo>
                    <a:pt x="6610" y="14026"/>
                  </a:lnTo>
                  <a:cubicBezTo>
                    <a:pt x="7262" y="14026"/>
                    <a:pt x="7793" y="13495"/>
                    <a:pt x="7793" y="12843"/>
                  </a:cubicBezTo>
                  <a:lnTo>
                    <a:pt x="7793" y="1183"/>
                  </a:lnTo>
                  <a:cubicBezTo>
                    <a:pt x="7793" y="530"/>
                    <a:pt x="7262" y="0"/>
                    <a:pt x="6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4"/>
            <p:cNvSpPr/>
            <p:nvPr/>
          </p:nvSpPr>
          <p:spPr>
            <a:xfrm>
              <a:off x="5908869" y="1495983"/>
              <a:ext cx="662116" cy="157794"/>
            </a:xfrm>
            <a:custGeom>
              <a:avLst/>
              <a:gdLst/>
              <a:ahLst/>
              <a:cxnLst/>
              <a:rect l="l" t="t" r="r" b="b"/>
              <a:pathLst>
                <a:path w="3638" h="867" extrusionOk="0">
                  <a:moveTo>
                    <a:pt x="1" y="0"/>
                  </a:moveTo>
                  <a:lnTo>
                    <a:pt x="1" y="862"/>
                  </a:lnTo>
                  <a:cubicBezTo>
                    <a:pt x="1" y="865"/>
                    <a:pt x="3" y="867"/>
                    <a:pt x="6" y="867"/>
                  </a:cubicBezTo>
                  <a:lnTo>
                    <a:pt x="3632" y="867"/>
                  </a:lnTo>
                  <a:cubicBezTo>
                    <a:pt x="3635" y="867"/>
                    <a:pt x="3637" y="864"/>
                    <a:pt x="3637" y="862"/>
                  </a:cubicBezTo>
                  <a:lnTo>
                    <a:pt x="36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7" name="Google Shape;4097;p54"/>
          <p:cNvSpPr/>
          <p:nvPr/>
        </p:nvSpPr>
        <p:spPr>
          <a:xfrm>
            <a:off x="5439200" y="1014529"/>
            <a:ext cx="1751292" cy="3072773"/>
          </a:xfrm>
          <a:custGeom>
            <a:avLst/>
            <a:gdLst/>
            <a:ahLst/>
            <a:cxnLst/>
            <a:rect l="l" t="t" r="r" b="b"/>
            <a:pathLst>
              <a:path w="7794" h="13675" extrusionOk="0">
                <a:moveTo>
                  <a:pt x="1184" y="0"/>
                </a:moveTo>
                <a:cubicBezTo>
                  <a:pt x="532" y="0"/>
                  <a:pt x="1" y="530"/>
                  <a:pt x="1" y="1183"/>
                </a:cubicBezTo>
                <a:lnTo>
                  <a:pt x="1" y="3478"/>
                </a:lnTo>
                <a:lnTo>
                  <a:pt x="7450" y="13674"/>
                </a:lnTo>
                <a:cubicBezTo>
                  <a:pt x="7662" y="13460"/>
                  <a:pt x="7793" y="13167"/>
                  <a:pt x="7793" y="12843"/>
                </a:cubicBezTo>
                <a:lnTo>
                  <a:pt x="7793" y="7864"/>
                </a:lnTo>
                <a:lnTo>
                  <a:pt x="2048" y="0"/>
                </a:lnTo>
                <a:close/>
              </a:path>
            </a:pathLst>
          </a:custGeom>
          <a:solidFill>
            <a:srgbClr val="FFFFFF">
              <a:alpha val="168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4"/>
          <p:cNvSpPr/>
          <p:nvPr/>
        </p:nvSpPr>
        <p:spPr>
          <a:xfrm>
            <a:off x="6303313" y="1243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9" name="Google Shape;4099;p54"/>
          <p:cNvGrpSpPr/>
          <p:nvPr/>
        </p:nvGrpSpPr>
        <p:grpSpPr>
          <a:xfrm>
            <a:off x="577938" y="768600"/>
            <a:ext cx="7802255" cy="3630313"/>
            <a:chOff x="577938" y="768600"/>
            <a:chExt cx="7802255" cy="3630313"/>
          </a:xfrm>
        </p:grpSpPr>
        <p:sp>
          <p:nvSpPr>
            <p:cNvPr id="4100" name="Google Shape;4100;p54"/>
            <p:cNvSpPr/>
            <p:nvPr/>
          </p:nvSpPr>
          <p:spPr>
            <a:xfrm>
              <a:off x="8105875" y="1243988"/>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4"/>
            <p:cNvSpPr/>
            <p:nvPr/>
          </p:nvSpPr>
          <p:spPr>
            <a:xfrm>
              <a:off x="7718025" y="4124588"/>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4"/>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4"/>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4"/>
            <p:cNvSpPr/>
            <p:nvPr/>
          </p:nvSpPr>
          <p:spPr>
            <a:xfrm>
              <a:off x="2015700" y="3904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4"/>
            <p:cNvSpPr/>
            <p:nvPr/>
          </p:nvSpPr>
          <p:spPr>
            <a:xfrm>
              <a:off x="3256186" y="11961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4"/>
            <p:cNvSpPr/>
            <p:nvPr/>
          </p:nvSpPr>
          <p:spPr>
            <a:xfrm>
              <a:off x="7058900" y="16829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7" name="Google Shape;4107;p54"/>
          <p:cNvGrpSpPr/>
          <p:nvPr/>
        </p:nvGrpSpPr>
        <p:grpSpPr>
          <a:xfrm>
            <a:off x="5201244" y="3337364"/>
            <a:ext cx="533477" cy="632915"/>
            <a:chOff x="4073683" y="2779070"/>
            <a:chExt cx="314383" cy="373005"/>
          </a:xfrm>
        </p:grpSpPr>
        <p:sp>
          <p:nvSpPr>
            <p:cNvPr id="4108" name="Google Shape;4108;p54"/>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4"/>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4"/>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4"/>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115"/>
        <p:cNvGrpSpPr/>
        <p:nvPr/>
      </p:nvGrpSpPr>
      <p:grpSpPr>
        <a:xfrm>
          <a:off x="0" y="0"/>
          <a:ext cx="0" cy="0"/>
          <a:chOff x="0" y="0"/>
          <a:chExt cx="0" cy="0"/>
        </a:xfrm>
      </p:grpSpPr>
      <p:grpSp>
        <p:nvGrpSpPr>
          <p:cNvPr id="4116" name="Google Shape;4116;p55"/>
          <p:cNvGrpSpPr/>
          <p:nvPr/>
        </p:nvGrpSpPr>
        <p:grpSpPr>
          <a:xfrm>
            <a:off x="1041163" y="1862530"/>
            <a:ext cx="1122900" cy="1129445"/>
            <a:chOff x="1041163" y="1710130"/>
            <a:chExt cx="1122900" cy="1129445"/>
          </a:xfrm>
        </p:grpSpPr>
        <p:sp>
          <p:nvSpPr>
            <p:cNvPr id="4117" name="Google Shape;4117;p55"/>
            <p:cNvSpPr/>
            <p:nvPr/>
          </p:nvSpPr>
          <p:spPr>
            <a:xfrm>
              <a:off x="1041163" y="1710130"/>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600">
                <a:solidFill>
                  <a:schemeClr val="accent2"/>
                </a:solidFill>
                <a:latin typeface="Fjalla One"/>
                <a:ea typeface="Fjalla One"/>
                <a:cs typeface="Fjalla One"/>
                <a:sym typeface="Fjalla One"/>
              </a:endParaRPr>
            </a:p>
          </p:txBody>
        </p:sp>
        <p:sp>
          <p:nvSpPr>
            <p:cNvPr id="4118" name="Google Shape;4118;p55"/>
            <p:cNvSpPr/>
            <p:nvPr/>
          </p:nvSpPr>
          <p:spPr>
            <a:xfrm>
              <a:off x="1592900" y="1717100"/>
              <a:ext cx="558225" cy="1122475"/>
            </a:xfrm>
            <a:custGeom>
              <a:avLst/>
              <a:gdLst/>
              <a:ahLst/>
              <a:cxnLst/>
              <a:rect l="l" t="t" r="r" b="b"/>
              <a:pathLst>
                <a:path w="22329" h="44899" extrusionOk="0">
                  <a:moveTo>
                    <a:pt x="243" y="0"/>
                  </a:moveTo>
                  <a:lnTo>
                    <a:pt x="0" y="44899"/>
                  </a:lnTo>
                  <a:lnTo>
                    <a:pt x="22329" y="22328"/>
                  </a:lnTo>
                  <a:close/>
                </a:path>
              </a:pathLst>
            </a:custGeom>
            <a:solidFill>
              <a:srgbClr val="703030">
                <a:alpha val="25840"/>
              </a:srgbClr>
            </a:solidFill>
            <a:ln>
              <a:noFill/>
            </a:ln>
          </p:spPr>
        </p:sp>
      </p:grpSp>
      <p:grpSp>
        <p:nvGrpSpPr>
          <p:cNvPr id="4119" name="Google Shape;4119;p55"/>
          <p:cNvGrpSpPr/>
          <p:nvPr/>
        </p:nvGrpSpPr>
        <p:grpSpPr>
          <a:xfrm>
            <a:off x="3003525" y="1862530"/>
            <a:ext cx="1122900" cy="1122900"/>
            <a:chOff x="3003525" y="1710130"/>
            <a:chExt cx="1122900" cy="1122900"/>
          </a:xfrm>
        </p:grpSpPr>
        <p:sp>
          <p:nvSpPr>
            <p:cNvPr id="4120" name="Google Shape;4120;p55"/>
            <p:cNvSpPr/>
            <p:nvPr/>
          </p:nvSpPr>
          <p:spPr>
            <a:xfrm>
              <a:off x="3003525" y="1710130"/>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121" name="Google Shape;4121;p55"/>
            <p:cNvSpPr/>
            <p:nvPr/>
          </p:nvSpPr>
          <p:spPr>
            <a:xfrm>
              <a:off x="3556735" y="1710525"/>
              <a:ext cx="558225" cy="1122475"/>
            </a:xfrm>
            <a:custGeom>
              <a:avLst/>
              <a:gdLst/>
              <a:ahLst/>
              <a:cxnLst/>
              <a:rect l="l" t="t" r="r" b="b"/>
              <a:pathLst>
                <a:path w="22329" h="44899" extrusionOk="0">
                  <a:moveTo>
                    <a:pt x="243" y="0"/>
                  </a:moveTo>
                  <a:lnTo>
                    <a:pt x="0" y="44899"/>
                  </a:lnTo>
                  <a:lnTo>
                    <a:pt x="22329" y="22328"/>
                  </a:lnTo>
                  <a:close/>
                </a:path>
              </a:pathLst>
            </a:custGeom>
            <a:solidFill>
              <a:srgbClr val="703030">
                <a:alpha val="25840"/>
              </a:srgbClr>
            </a:solidFill>
            <a:ln>
              <a:noFill/>
            </a:ln>
          </p:spPr>
        </p:sp>
      </p:grpSp>
      <p:grpSp>
        <p:nvGrpSpPr>
          <p:cNvPr id="4122" name="Google Shape;4122;p55"/>
          <p:cNvGrpSpPr/>
          <p:nvPr/>
        </p:nvGrpSpPr>
        <p:grpSpPr>
          <a:xfrm>
            <a:off x="4954838" y="1862530"/>
            <a:ext cx="1122900" cy="1126782"/>
            <a:chOff x="4954838" y="1710130"/>
            <a:chExt cx="1122900" cy="1126782"/>
          </a:xfrm>
        </p:grpSpPr>
        <p:sp>
          <p:nvSpPr>
            <p:cNvPr id="4123" name="Google Shape;4123;p55"/>
            <p:cNvSpPr/>
            <p:nvPr/>
          </p:nvSpPr>
          <p:spPr>
            <a:xfrm>
              <a:off x="4954838" y="1710130"/>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124" name="Google Shape;4124;p55"/>
            <p:cNvSpPr/>
            <p:nvPr/>
          </p:nvSpPr>
          <p:spPr>
            <a:xfrm>
              <a:off x="5508435" y="1714438"/>
              <a:ext cx="558225" cy="1122475"/>
            </a:xfrm>
            <a:custGeom>
              <a:avLst/>
              <a:gdLst/>
              <a:ahLst/>
              <a:cxnLst/>
              <a:rect l="l" t="t" r="r" b="b"/>
              <a:pathLst>
                <a:path w="22329" h="44899" extrusionOk="0">
                  <a:moveTo>
                    <a:pt x="243" y="0"/>
                  </a:moveTo>
                  <a:lnTo>
                    <a:pt x="0" y="44899"/>
                  </a:lnTo>
                  <a:lnTo>
                    <a:pt x="22329" y="22328"/>
                  </a:lnTo>
                  <a:close/>
                </a:path>
              </a:pathLst>
            </a:custGeom>
            <a:solidFill>
              <a:srgbClr val="703030">
                <a:alpha val="25840"/>
              </a:srgbClr>
            </a:solidFill>
            <a:ln>
              <a:noFill/>
            </a:ln>
          </p:spPr>
        </p:sp>
      </p:grpSp>
      <p:grpSp>
        <p:nvGrpSpPr>
          <p:cNvPr id="4125" name="Google Shape;4125;p55"/>
          <p:cNvGrpSpPr/>
          <p:nvPr/>
        </p:nvGrpSpPr>
        <p:grpSpPr>
          <a:xfrm>
            <a:off x="6929763" y="1862530"/>
            <a:ext cx="1122900" cy="1126782"/>
            <a:chOff x="6929763" y="1710130"/>
            <a:chExt cx="1122900" cy="1126782"/>
          </a:xfrm>
        </p:grpSpPr>
        <p:sp>
          <p:nvSpPr>
            <p:cNvPr id="4126" name="Google Shape;4126;p55"/>
            <p:cNvSpPr/>
            <p:nvPr/>
          </p:nvSpPr>
          <p:spPr>
            <a:xfrm>
              <a:off x="6929763" y="1710130"/>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3200">
                <a:solidFill>
                  <a:schemeClr val="accent2"/>
                </a:solidFill>
                <a:latin typeface="Fjalla One"/>
                <a:ea typeface="Fjalla One"/>
                <a:cs typeface="Fjalla One"/>
                <a:sym typeface="Fjalla One"/>
              </a:endParaRPr>
            </a:p>
          </p:txBody>
        </p:sp>
        <p:sp>
          <p:nvSpPr>
            <p:cNvPr id="4127" name="Google Shape;4127;p55"/>
            <p:cNvSpPr/>
            <p:nvPr/>
          </p:nvSpPr>
          <p:spPr>
            <a:xfrm>
              <a:off x="7482315" y="1714438"/>
              <a:ext cx="558225" cy="1122475"/>
            </a:xfrm>
            <a:custGeom>
              <a:avLst/>
              <a:gdLst/>
              <a:ahLst/>
              <a:cxnLst/>
              <a:rect l="l" t="t" r="r" b="b"/>
              <a:pathLst>
                <a:path w="22329" h="44899" extrusionOk="0">
                  <a:moveTo>
                    <a:pt x="243" y="0"/>
                  </a:moveTo>
                  <a:lnTo>
                    <a:pt x="0" y="44899"/>
                  </a:lnTo>
                  <a:lnTo>
                    <a:pt x="22329" y="22328"/>
                  </a:lnTo>
                  <a:close/>
                </a:path>
              </a:pathLst>
            </a:custGeom>
            <a:solidFill>
              <a:srgbClr val="703030">
                <a:alpha val="25840"/>
              </a:srgbClr>
            </a:solidFill>
            <a:ln>
              <a:noFill/>
            </a:ln>
          </p:spPr>
        </p:sp>
      </p:grpSp>
      <p:sp>
        <p:nvSpPr>
          <p:cNvPr id="4128" name="Google Shape;4128;p5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WILDFIRE HISTORY TIMELINE</a:t>
            </a:r>
            <a:endParaRPr/>
          </a:p>
        </p:txBody>
      </p:sp>
      <p:sp>
        <p:nvSpPr>
          <p:cNvPr id="4129" name="Google Shape;4129;p55"/>
          <p:cNvSpPr txBox="1"/>
          <p:nvPr/>
        </p:nvSpPr>
        <p:spPr>
          <a:xfrm>
            <a:off x="1041163" y="2161930"/>
            <a:ext cx="11229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1980</a:t>
            </a:r>
            <a:endParaRPr sz="2400">
              <a:solidFill>
                <a:schemeClr val="accent2"/>
              </a:solidFill>
              <a:latin typeface="Fjalla One"/>
              <a:ea typeface="Fjalla One"/>
              <a:cs typeface="Fjalla One"/>
              <a:sym typeface="Fjalla One"/>
            </a:endParaRPr>
          </a:p>
        </p:txBody>
      </p:sp>
      <p:grpSp>
        <p:nvGrpSpPr>
          <p:cNvPr id="4130" name="Google Shape;4130;p55"/>
          <p:cNvGrpSpPr/>
          <p:nvPr/>
        </p:nvGrpSpPr>
        <p:grpSpPr>
          <a:xfrm>
            <a:off x="298663" y="1245700"/>
            <a:ext cx="8722430" cy="2793952"/>
            <a:chOff x="298663" y="1245700"/>
            <a:chExt cx="8722430" cy="2793952"/>
          </a:xfrm>
        </p:grpSpPr>
        <p:sp>
          <p:nvSpPr>
            <p:cNvPr id="4131" name="Google Shape;4131;p55"/>
            <p:cNvSpPr/>
            <p:nvPr/>
          </p:nvSpPr>
          <p:spPr>
            <a:xfrm>
              <a:off x="8746775" y="1462713"/>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298662" y="29919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6176188" y="14627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298662" y="1245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4409700" y="29919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2456024" y="16605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8649700" y="37653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8" name="Google Shape;4138;p55"/>
          <p:cNvSpPr txBox="1"/>
          <p:nvPr/>
        </p:nvSpPr>
        <p:spPr>
          <a:xfrm>
            <a:off x="3003525" y="2161930"/>
            <a:ext cx="11229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1990</a:t>
            </a:r>
            <a:endParaRPr sz="2400">
              <a:solidFill>
                <a:schemeClr val="accent2"/>
              </a:solidFill>
              <a:latin typeface="Fjalla One"/>
              <a:ea typeface="Fjalla One"/>
              <a:cs typeface="Fjalla One"/>
              <a:sym typeface="Fjalla One"/>
            </a:endParaRPr>
          </a:p>
        </p:txBody>
      </p:sp>
      <p:sp>
        <p:nvSpPr>
          <p:cNvPr id="4139" name="Google Shape;4139;p55"/>
          <p:cNvSpPr txBox="1"/>
          <p:nvPr/>
        </p:nvSpPr>
        <p:spPr>
          <a:xfrm>
            <a:off x="4954838" y="2161930"/>
            <a:ext cx="11229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2000</a:t>
            </a:r>
            <a:endParaRPr sz="2400">
              <a:solidFill>
                <a:schemeClr val="accent2"/>
              </a:solidFill>
              <a:latin typeface="Fjalla One"/>
              <a:ea typeface="Fjalla One"/>
              <a:cs typeface="Fjalla One"/>
              <a:sym typeface="Fjalla One"/>
            </a:endParaRPr>
          </a:p>
        </p:txBody>
      </p:sp>
      <p:sp>
        <p:nvSpPr>
          <p:cNvPr id="4140" name="Google Shape;4140;p55"/>
          <p:cNvSpPr txBox="1"/>
          <p:nvPr/>
        </p:nvSpPr>
        <p:spPr>
          <a:xfrm>
            <a:off x="6929763" y="2161930"/>
            <a:ext cx="11229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2010</a:t>
            </a:r>
            <a:endParaRPr sz="2400">
              <a:solidFill>
                <a:schemeClr val="accent2"/>
              </a:solidFill>
              <a:latin typeface="Fjalla One"/>
              <a:ea typeface="Fjalla One"/>
              <a:cs typeface="Fjalla One"/>
              <a:sym typeface="Fjalla One"/>
            </a:endParaRPr>
          </a:p>
        </p:txBody>
      </p:sp>
      <p:sp>
        <p:nvSpPr>
          <p:cNvPr id="4141" name="Google Shape;4141;p55"/>
          <p:cNvSpPr txBox="1">
            <a:spLocks noGrp="1"/>
          </p:cNvSpPr>
          <p:nvPr>
            <p:ph type="subTitle" idx="4294967295"/>
          </p:nvPr>
        </p:nvSpPr>
        <p:spPr>
          <a:xfrm>
            <a:off x="669925" y="3591550"/>
            <a:ext cx="1865400" cy="62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It’s the closest planet to the Sun </a:t>
            </a:r>
            <a:endParaRPr/>
          </a:p>
        </p:txBody>
      </p:sp>
      <p:sp>
        <p:nvSpPr>
          <p:cNvPr id="4142" name="Google Shape;4142;p55"/>
          <p:cNvSpPr txBox="1">
            <a:spLocks noGrp="1"/>
          </p:cNvSpPr>
          <p:nvPr>
            <p:ph type="subTitle" idx="4294967295"/>
          </p:nvPr>
        </p:nvSpPr>
        <p:spPr>
          <a:xfrm>
            <a:off x="4595331" y="3591550"/>
            <a:ext cx="1865400" cy="62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Mars is actually a very cold place</a:t>
            </a:r>
            <a:endParaRPr/>
          </a:p>
        </p:txBody>
      </p:sp>
      <p:sp>
        <p:nvSpPr>
          <p:cNvPr id="4143" name="Google Shape;4143;p55"/>
          <p:cNvSpPr txBox="1">
            <a:spLocks noGrp="1"/>
          </p:cNvSpPr>
          <p:nvPr>
            <p:ph type="subTitle" idx="4294967295"/>
          </p:nvPr>
        </p:nvSpPr>
        <p:spPr>
          <a:xfrm>
            <a:off x="2632134" y="3591550"/>
            <a:ext cx="1865700" cy="62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It’s the farthest planet from the Sun</a:t>
            </a:r>
            <a:endParaRPr/>
          </a:p>
        </p:txBody>
      </p:sp>
      <p:sp>
        <p:nvSpPr>
          <p:cNvPr id="4144" name="Google Shape;4144;p55"/>
          <p:cNvSpPr txBox="1">
            <a:spLocks noGrp="1"/>
          </p:cNvSpPr>
          <p:nvPr>
            <p:ph type="subTitle" idx="4294967295"/>
          </p:nvPr>
        </p:nvSpPr>
        <p:spPr>
          <a:xfrm>
            <a:off x="6558403" y="3591550"/>
            <a:ext cx="1865400" cy="6219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Jupiter is the biggest planet</a:t>
            </a:r>
            <a:endParaRPr/>
          </a:p>
        </p:txBody>
      </p:sp>
      <p:cxnSp>
        <p:nvCxnSpPr>
          <p:cNvPr id="4145" name="Google Shape;4145;p55"/>
          <p:cNvCxnSpPr/>
          <p:nvPr/>
        </p:nvCxnSpPr>
        <p:spPr>
          <a:xfrm>
            <a:off x="2322613" y="2403325"/>
            <a:ext cx="456600" cy="0"/>
          </a:xfrm>
          <a:prstGeom prst="straightConnector1">
            <a:avLst/>
          </a:prstGeom>
          <a:solidFill>
            <a:schemeClr val="lt2"/>
          </a:solidFill>
          <a:ln w="28575" cap="flat" cmpd="sng">
            <a:solidFill>
              <a:schemeClr val="dk1"/>
            </a:solidFill>
            <a:prstDash val="solid"/>
            <a:round/>
            <a:headEnd type="none" w="med" len="med"/>
            <a:tailEnd type="none" w="med" len="med"/>
          </a:ln>
        </p:spPr>
      </p:cxnSp>
      <p:cxnSp>
        <p:nvCxnSpPr>
          <p:cNvPr id="4146" name="Google Shape;4146;p55"/>
          <p:cNvCxnSpPr/>
          <p:nvPr/>
        </p:nvCxnSpPr>
        <p:spPr>
          <a:xfrm>
            <a:off x="4279438" y="2403325"/>
            <a:ext cx="456600" cy="0"/>
          </a:xfrm>
          <a:prstGeom prst="straightConnector1">
            <a:avLst/>
          </a:prstGeom>
          <a:solidFill>
            <a:schemeClr val="lt2"/>
          </a:solidFill>
          <a:ln w="28575" cap="flat" cmpd="sng">
            <a:solidFill>
              <a:schemeClr val="dk1"/>
            </a:solidFill>
            <a:prstDash val="solid"/>
            <a:round/>
            <a:headEnd type="none" w="med" len="med"/>
            <a:tailEnd type="none" w="med" len="med"/>
          </a:ln>
        </p:spPr>
      </p:cxnSp>
      <p:cxnSp>
        <p:nvCxnSpPr>
          <p:cNvPr id="4147" name="Google Shape;4147;p55"/>
          <p:cNvCxnSpPr/>
          <p:nvPr/>
        </p:nvCxnSpPr>
        <p:spPr>
          <a:xfrm>
            <a:off x="6236263" y="2403325"/>
            <a:ext cx="456600" cy="0"/>
          </a:xfrm>
          <a:prstGeom prst="straightConnector1">
            <a:avLst/>
          </a:prstGeom>
          <a:solidFill>
            <a:schemeClr val="lt2"/>
          </a:solidFill>
          <a:ln w="28575" cap="flat" cmpd="sng">
            <a:solidFill>
              <a:schemeClr val="dk1"/>
            </a:solidFill>
            <a:prstDash val="solid"/>
            <a:round/>
            <a:headEnd type="none" w="med" len="med"/>
            <a:tailEnd type="none" w="med" len="med"/>
          </a:ln>
        </p:spPr>
      </p:cxnSp>
      <p:cxnSp>
        <p:nvCxnSpPr>
          <p:cNvPr id="4148" name="Google Shape;4148;p55"/>
          <p:cNvCxnSpPr/>
          <p:nvPr/>
        </p:nvCxnSpPr>
        <p:spPr>
          <a:xfrm>
            <a:off x="8193088" y="2403325"/>
            <a:ext cx="456600" cy="0"/>
          </a:xfrm>
          <a:prstGeom prst="straightConnector1">
            <a:avLst/>
          </a:prstGeom>
          <a:solidFill>
            <a:schemeClr val="lt2"/>
          </a:solidFill>
          <a:ln w="28575" cap="flat" cmpd="sng">
            <a:solidFill>
              <a:schemeClr val="dk1"/>
            </a:solidFill>
            <a:prstDash val="solid"/>
            <a:round/>
            <a:headEnd type="none" w="med" len="med"/>
            <a:tailEnd type="triangle" w="med" len="med"/>
          </a:ln>
        </p:spPr>
      </p:cxnSp>
      <p:cxnSp>
        <p:nvCxnSpPr>
          <p:cNvPr id="4149" name="Google Shape;4149;p55"/>
          <p:cNvCxnSpPr/>
          <p:nvPr/>
        </p:nvCxnSpPr>
        <p:spPr>
          <a:xfrm>
            <a:off x="9075" y="2403325"/>
            <a:ext cx="801900" cy="0"/>
          </a:xfrm>
          <a:prstGeom prst="straightConnector1">
            <a:avLst/>
          </a:prstGeom>
          <a:solidFill>
            <a:schemeClr val="lt2"/>
          </a:solidFill>
          <a:ln w="28575" cap="flat" cmpd="sng">
            <a:solidFill>
              <a:schemeClr val="dk1"/>
            </a:solidFill>
            <a:prstDash val="solid"/>
            <a:round/>
            <a:headEnd type="none" w="med" len="med"/>
            <a:tailEnd type="none" w="med" len="med"/>
          </a:ln>
        </p:spPr>
      </p:cxnSp>
      <p:sp>
        <p:nvSpPr>
          <p:cNvPr id="4150" name="Google Shape;4150;p55"/>
          <p:cNvSpPr txBox="1"/>
          <p:nvPr/>
        </p:nvSpPr>
        <p:spPr>
          <a:xfrm>
            <a:off x="669913" y="3026438"/>
            <a:ext cx="18654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latin typeface="Fjalla One"/>
                <a:ea typeface="Fjalla One"/>
                <a:cs typeface="Fjalla One"/>
                <a:sym typeface="Fjalla One"/>
              </a:rPr>
              <a:t>MERCURY</a:t>
            </a:r>
            <a:endParaRPr sz="2600">
              <a:solidFill>
                <a:schemeClr val="dk1"/>
              </a:solidFill>
              <a:latin typeface="Fjalla One"/>
              <a:ea typeface="Fjalla One"/>
              <a:cs typeface="Fjalla One"/>
              <a:sym typeface="Fjalla One"/>
            </a:endParaRPr>
          </a:p>
        </p:txBody>
      </p:sp>
      <p:sp>
        <p:nvSpPr>
          <p:cNvPr id="4151" name="Google Shape;4151;p55"/>
          <p:cNvSpPr txBox="1"/>
          <p:nvPr/>
        </p:nvSpPr>
        <p:spPr>
          <a:xfrm>
            <a:off x="2632263" y="3026430"/>
            <a:ext cx="18654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latin typeface="Fjalla One"/>
                <a:ea typeface="Fjalla One"/>
                <a:cs typeface="Fjalla One"/>
                <a:sym typeface="Fjalla One"/>
              </a:rPr>
              <a:t>NEPTUNE</a:t>
            </a:r>
            <a:endParaRPr sz="2600">
              <a:solidFill>
                <a:schemeClr val="dk1"/>
              </a:solidFill>
              <a:latin typeface="Fjalla One"/>
              <a:ea typeface="Fjalla One"/>
              <a:cs typeface="Fjalla One"/>
              <a:sym typeface="Fjalla One"/>
            </a:endParaRPr>
          </a:p>
        </p:txBody>
      </p:sp>
      <p:sp>
        <p:nvSpPr>
          <p:cNvPr id="4152" name="Google Shape;4152;p55"/>
          <p:cNvSpPr txBox="1"/>
          <p:nvPr/>
        </p:nvSpPr>
        <p:spPr>
          <a:xfrm>
            <a:off x="4595325" y="3016050"/>
            <a:ext cx="18654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latin typeface="Fjalla One"/>
                <a:ea typeface="Fjalla One"/>
                <a:cs typeface="Fjalla One"/>
                <a:sym typeface="Fjalla One"/>
              </a:rPr>
              <a:t>MARS</a:t>
            </a:r>
            <a:endParaRPr sz="2600">
              <a:solidFill>
                <a:schemeClr val="dk1"/>
              </a:solidFill>
              <a:latin typeface="Fjalla One"/>
              <a:ea typeface="Fjalla One"/>
              <a:cs typeface="Fjalla One"/>
              <a:sym typeface="Fjalla One"/>
            </a:endParaRPr>
          </a:p>
        </p:txBody>
      </p:sp>
      <p:sp>
        <p:nvSpPr>
          <p:cNvPr id="4153" name="Google Shape;4153;p55"/>
          <p:cNvSpPr txBox="1"/>
          <p:nvPr/>
        </p:nvSpPr>
        <p:spPr>
          <a:xfrm>
            <a:off x="6558399" y="3016050"/>
            <a:ext cx="1865400" cy="52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a:solidFill>
                  <a:schemeClr val="dk1"/>
                </a:solidFill>
                <a:latin typeface="Fjalla One"/>
                <a:ea typeface="Fjalla One"/>
                <a:cs typeface="Fjalla One"/>
                <a:sym typeface="Fjalla One"/>
              </a:rPr>
              <a:t>JUPITER</a:t>
            </a:r>
            <a:endParaRPr sz="2600">
              <a:solidFill>
                <a:schemeClr val="dk1"/>
              </a:solidFill>
              <a:latin typeface="Fjalla One"/>
              <a:ea typeface="Fjalla One"/>
              <a:cs typeface="Fjalla One"/>
              <a:sym typeface="Fjalla One"/>
            </a:endParaRPr>
          </a:p>
        </p:txBody>
      </p:sp>
      <p:grpSp>
        <p:nvGrpSpPr>
          <p:cNvPr id="4154" name="Google Shape;4154;p55"/>
          <p:cNvGrpSpPr/>
          <p:nvPr/>
        </p:nvGrpSpPr>
        <p:grpSpPr>
          <a:xfrm>
            <a:off x="1445433" y="1660496"/>
            <a:ext cx="314383" cy="373005"/>
            <a:chOff x="4073683" y="2779070"/>
            <a:chExt cx="314383" cy="373005"/>
          </a:xfrm>
        </p:grpSpPr>
        <p:sp>
          <p:nvSpPr>
            <p:cNvPr id="4155" name="Google Shape;4155;p5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55"/>
          <p:cNvGrpSpPr/>
          <p:nvPr/>
        </p:nvGrpSpPr>
        <p:grpSpPr>
          <a:xfrm>
            <a:off x="3402271" y="1660496"/>
            <a:ext cx="314383" cy="373005"/>
            <a:chOff x="4073683" y="2779070"/>
            <a:chExt cx="314383" cy="373005"/>
          </a:xfrm>
        </p:grpSpPr>
        <p:sp>
          <p:nvSpPr>
            <p:cNvPr id="4160" name="Google Shape;4160;p5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4" name="Google Shape;4164;p55"/>
          <p:cNvGrpSpPr/>
          <p:nvPr/>
        </p:nvGrpSpPr>
        <p:grpSpPr>
          <a:xfrm>
            <a:off x="5359108" y="1660496"/>
            <a:ext cx="314383" cy="373005"/>
            <a:chOff x="4073683" y="2779070"/>
            <a:chExt cx="314383" cy="373005"/>
          </a:xfrm>
        </p:grpSpPr>
        <p:sp>
          <p:nvSpPr>
            <p:cNvPr id="4165" name="Google Shape;4165;p5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55"/>
          <p:cNvGrpSpPr/>
          <p:nvPr/>
        </p:nvGrpSpPr>
        <p:grpSpPr>
          <a:xfrm>
            <a:off x="7315946" y="1660496"/>
            <a:ext cx="314383" cy="373005"/>
            <a:chOff x="4073683" y="2779070"/>
            <a:chExt cx="314383" cy="373005"/>
          </a:xfrm>
        </p:grpSpPr>
        <p:sp>
          <p:nvSpPr>
            <p:cNvPr id="4170" name="Google Shape;4170;p55"/>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177"/>
        <p:cNvGrpSpPr/>
        <p:nvPr/>
      </p:nvGrpSpPr>
      <p:grpSpPr>
        <a:xfrm>
          <a:off x="0" y="0"/>
          <a:ext cx="0" cy="0"/>
          <a:chOff x="0" y="0"/>
          <a:chExt cx="0" cy="0"/>
        </a:xfrm>
      </p:grpSpPr>
      <p:sp>
        <p:nvSpPr>
          <p:cNvPr id="4178" name="Google Shape;4178;p56"/>
          <p:cNvSpPr/>
          <p:nvPr/>
        </p:nvSpPr>
        <p:spPr>
          <a:xfrm>
            <a:off x="720625" y="2383000"/>
            <a:ext cx="2743450" cy="1861225"/>
          </a:xfrm>
          <a:custGeom>
            <a:avLst/>
            <a:gdLst/>
            <a:ahLst/>
            <a:cxnLst/>
            <a:rect l="l" t="t" r="r" b="b"/>
            <a:pathLst>
              <a:path w="109738" h="74449" extrusionOk="0">
                <a:moveTo>
                  <a:pt x="63122" y="0"/>
                </a:moveTo>
                <a:lnTo>
                  <a:pt x="109738" y="48134"/>
                </a:lnTo>
                <a:lnTo>
                  <a:pt x="95135" y="73778"/>
                </a:lnTo>
                <a:lnTo>
                  <a:pt x="0" y="74449"/>
                </a:lnTo>
                <a:close/>
              </a:path>
            </a:pathLst>
          </a:custGeom>
          <a:gradFill>
            <a:gsLst>
              <a:gs pos="0">
                <a:srgbClr val="703030">
                  <a:alpha val="25882"/>
                </a:srgbClr>
              </a:gs>
              <a:gs pos="100000">
                <a:srgbClr val="703030">
                  <a:alpha val="0"/>
                </a:srgbClr>
              </a:gs>
            </a:gsLst>
            <a:lin ang="5400700" scaled="0"/>
          </a:gradFill>
          <a:ln>
            <a:noFill/>
          </a:ln>
        </p:spPr>
      </p:sp>
      <p:cxnSp>
        <p:nvCxnSpPr>
          <p:cNvPr id="4179" name="Google Shape;4179;p56"/>
          <p:cNvCxnSpPr/>
          <p:nvPr/>
        </p:nvCxnSpPr>
        <p:spPr>
          <a:xfrm>
            <a:off x="6059075" y="1528800"/>
            <a:ext cx="0" cy="1310700"/>
          </a:xfrm>
          <a:prstGeom prst="straightConnector1">
            <a:avLst/>
          </a:prstGeom>
          <a:noFill/>
          <a:ln w="19050" cap="flat" cmpd="sng">
            <a:solidFill>
              <a:schemeClr val="dk1"/>
            </a:solidFill>
            <a:prstDash val="solid"/>
            <a:round/>
            <a:headEnd type="none" w="med" len="med"/>
            <a:tailEnd type="none" w="med" len="med"/>
          </a:ln>
        </p:spPr>
      </p:cxnSp>
      <p:sp>
        <p:nvSpPr>
          <p:cNvPr id="4180" name="Google Shape;4180;p56"/>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4181" name="Google Shape;4181;p56"/>
          <p:cNvSpPr txBox="1">
            <a:spLocks noGrp="1"/>
          </p:cNvSpPr>
          <p:nvPr>
            <p:ph type="subTitle" idx="3"/>
          </p:nvPr>
        </p:nvSpPr>
        <p:spPr>
          <a:xfrm>
            <a:off x="781750" y="3746425"/>
            <a:ext cx="2133300"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speak a bit about this person here</a:t>
            </a:r>
            <a:endParaRPr/>
          </a:p>
        </p:txBody>
      </p:sp>
      <p:sp>
        <p:nvSpPr>
          <p:cNvPr id="4182" name="Google Shape;4182;p56"/>
          <p:cNvSpPr txBox="1">
            <a:spLocks noGrp="1"/>
          </p:cNvSpPr>
          <p:nvPr>
            <p:ph type="subTitle" idx="1"/>
          </p:nvPr>
        </p:nvSpPr>
        <p:spPr>
          <a:xfrm>
            <a:off x="781750" y="3307975"/>
            <a:ext cx="2133300" cy="514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JENNA DOE</a:t>
            </a:r>
            <a:endParaRPr/>
          </a:p>
        </p:txBody>
      </p:sp>
      <p:sp>
        <p:nvSpPr>
          <p:cNvPr id="4183" name="Google Shape;4183;p56"/>
          <p:cNvSpPr txBox="1">
            <a:spLocks noGrp="1"/>
          </p:cNvSpPr>
          <p:nvPr>
            <p:ph type="subTitle" idx="2"/>
          </p:nvPr>
        </p:nvSpPr>
        <p:spPr>
          <a:xfrm>
            <a:off x="6207775" y="1478800"/>
            <a:ext cx="2130600" cy="51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TIMMY JIMMY</a:t>
            </a:r>
            <a:endParaRPr/>
          </a:p>
        </p:txBody>
      </p:sp>
      <p:sp>
        <p:nvSpPr>
          <p:cNvPr id="4184" name="Google Shape;4184;p56"/>
          <p:cNvSpPr txBox="1">
            <a:spLocks noGrp="1"/>
          </p:cNvSpPr>
          <p:nvPr>
            <p:ph type="subTitle" idx="4"/>
          </p:nvPr>
        </p:nvSpPr>
        <p:spPr>
          <a:xfrm>
            <a:off x="6207775" y="1917250"/>
            <a:ext cx="213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speak a bit about this person here</a:t>
            </a:r>
            <a:endParaRPr/>
          </a:p>
        </p:txBody>
      </p:sp>
      <p:pic>
        <p:nvPicPr>
          <p:cNvPr id="4185" name="Google Shape;4185;p56"/>
          <p:cNvPicPr preferRelativeResize="0"/>
          <p:nvPr/>
        </p:nvPicPr>
        <p:blipFill rotWithShape="1">
          <a:blip r:embed="rId3">
            <a:alphaModFix/>
          </a:blip>
          <a:srcRect l="25116" t="4680" r="46220" b="52376"/>
          <a:stretch/>
        </p:blipFill>
        <p:spPr>
          <a:xfrm>
            <a:off x="4433610" y="2246950"/>
            <a:ext cx="2200800" cy="2197500"/>
          </a:xfrm>
          <a:prstGeom prst="diamond">
            <a:avLst/>
          </a:prstGeom>
          <a:noFill/>
          <a:ln w="76200" cap="flat" cmpd="sng">
            <a:solidFill>
              <a:schemeClr val="dk1"/>
            </a:solidFill>
            <a:prstDash val="solid"/>
            <a:round/>
            <a:headEnd type="none" w="sm" len="sm"/>
            <a:tailEnd type="none" w="sm" len="sm"/>
          </a:ln>
        </p:spPr>
      </p:pic>
      <p:pic>
        <p:nvPicPr>
          <p:cNvPr id="4186" name="Google Shape;4186;p56"/>
          <p:cNvPicPr preferRelativeResize="0"/>
          <p:nvPr/>
        </p:nvPicPr>
        <p:blipFill rotWithShape="1">
          <a:blip r:embed="rId4">
            <a:alphaModFix/>
          </a:blip>
          <a:srcRect l="5428" t="-186" b="39938"/>
          <a:stretch/>
        </p:blipFill>
        <p:spPr>
          <a:xfrm>
            <a:off x="2357190" y="1340800"/>
            <a:ext cx="2200800" cy="2197500"/>
          </a:xfrm>
          <a:prstGeom prst="diamond">
            <a:avLst/>
          </a:prstGeom>
          <a:noFill/>
          <a:ln w="76200" cap="flat" cmpd="sng">
            <a:solidFill>
              <a:schemeClr val="dk1"/>
            </a:solidFill>
            <a:prstDash val="solid"/>
            <a:round/>
            <a:headEnd type="none" w="sm" len="sm"/>
            <a:tailEnd type="none" w="sm" len="sm"/>
          </a:ln>
        </p:spPr>
      </p:pic>
      <p:cxnSp>
        <p:nvCxnSpPr>
          <p:cNvPr id="4187" name="Google Shape;4187;p56"/>
          <p:cNvCxnSpPr/>
          <p:nvPr/>
        </p:nvCxnSpPr>
        <p:spPr>
          <a:xfrm>
            <a:off x="3000300" y="3127300"/>
            <a:ext cx="0" cy="1169100"/>
          </a:xfrm>
          <a:prstGeom prst="straightConnector1">
            <a:avLst/>
          </a:prstGeom>
          <a:noFill/>
          <a:ln w="19050" cap="flat" cmpd="sng">
            <a:solidFill>
              <a:schemeClr val="dk1"/>
            </a:solidFill>
            <a:prstDash val="solid"/>
            <a:round/>
            <a:headEnd type="none" w="med" len="med"/>
            <a:tailEnd type="none" w="med" len="med"/>
          </a:ln>
        </p:spPr>
      </p:cxnSp>
      <p:grpSp>
        <p:nvGrpSpPr>
          <p:cNvPr id="4188" name="Google Shape;4188;p56"/>
          <p:cNvGrpSpPr/>
          <p:nvPr/>
        </p:nvGrpSpPr>
        <p:grpSpPr>
          <a:xfrm>
            <a:off x="2113643" y="1917257"/>
            <a:ext cx="490265" cy="784607"/>
            <a:chOff x="10773042" y="1192031"/>
            <a:chExt cx="998911" cy="1598629"/>
          </a:xfrm>
        </p:grpSpPr>
        <p:sp>
          <p:nvSpPr>
            <p:cNvPr id="4189" name="Google Shape;4189;p56"/>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6"/>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6"/>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56"/>
          <p:cNvGrpSpPr/>
          <p:nvPr/>
        </p:nvGrpSpPr>
        <p:grpSpPr>
          <a:xfrm>
            <a:off x="6308125" y="2875532"/>
            <a:ext cx="490265" cy="784607"/>
            <a:chOff x="10773042" y="1192031"/>
            <a:chExt cx="998911" cy="1598629"/>
          </a:xfrm>
        </p:grpSpPr>
        <p:sp>
          <p:nvSpPr>
            <p:cNvPr id="4193" name="Google Shape;4193;p56"/>
            <p:cNvSpPr/>
            <p:nvPr/>
          </p:nvSpPr>
          <p:spPr>
            <a:xfrm>
              <a:off x="10819065" y="1300888"/>
              <a:ext cx="906866" cy="1446876"/>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6"/>
            <p:cNvSpPr/>
            <p:nvPr/>
          </p:nvSpPr>
          <p:spPr>
            <a:xfrm>
              <a:off x="10959895" y="2137746"/>
              <a:ext cx="524629" cy="607851"/>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6"/>
            <p:cNvSpPr/>
            <p:nvPr/>
          </p:nvSpPr>
          <p:spPr>
            <a:xfrm>
              <a:off x="10773042" y="1192031"/>
              <a:ext cx="998911" cy="1598629"/>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96" name="Google Shape;4196;p56"/>
          <p:cNvSpPr/>
          <p:nvPr/>
        </p:nvSpPr>
        <p:spPr>
          <a:xfrm>
            <a:off x="3044550" y="3307975"/>
            <a:ext cx="2502025" cy="1844450"/>
          </a:xfrm>
          <a:custGeom>
            <a:avLst/>
            <a:gdLst/>
            <a:ahLst/>
            <a:cxnLst/>
            <a:rect l="l" t="t" r="r" b="b"/>
            <a:pathLst>
              <a:path w="100081" h="73778" extrusionOk="0">
                <a:moveTo>
                  <a:pt x="53465" y="0"/>
                </a:moveTo>
                <a:lnTo>
                  <a:pt x="100081" y="48134"/>
                </a:lnTo>
                <a:lnTo>
                  <a:pt x="85478" y="73778"/>
                </a:lnTo>
                <a:lnTo>
                  <a:pt x="0" y="73422"/>
                </a:lnTo>
                <a:close/>
              </a:path>
            </a:pathLst>
          </a:custGeom>
          <a:gradFill>
            <a:gsLst>
              <a:gs pos="0">
                <a:srgbClr val="703030">
                  <a:alpha val="25882"/>
                </a:srgbClr>
              </a:gs>
              <a:gs pos="100000">
                <a:srgbClr val="703030">
                  <a:alpha val="0"/>
                </a:srgbClr>
              </a:gs>
            </a:gsLst>
            <a:lin ang="5400700" scaled="0"/>
          </a:gradFill>
          <a:ln>
            <a:noFill/>
          </a:ln>
        </p:spPr>
      </p:sp>
      <p:grpSp>
        <p:nvGrpSpPr>
          <p:cNvPr id="4197" name="Google Shape;4197;p56"/>
          <p:cNvGrpSpPr/>
          <p:nvPr/>
        </p:nvGrpSpPr>
        <p:grpSpPr>
          <a:xfrm>
            <a:off x="577938" y="768600"/>
            <a:ext cx="7988118" cy="3749938"/>
            <a:chOff x="577938" y="768600"/>
            <a:chExt cx="7988118" cy="3749938"/>
          </a:xfrm>
        </p:grpSpPr>
        <p:sp>
          <p:nvSpPr>
            <p:cNvPr id="4198" name="Google Shape;4198;p56"/>
            <p:cNvSpPr/>
            <p:nvPr/>
          </p:nvSpPr>
          <p:spPr>
            <a:xfrm>
              <a:off x="8068800"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6"/>
            <p:cNvSpPr/>
            <p:nvPr/>
          </p:nvSpPr>
          <p:spPr>
            <a:xfrm>
              <a:off x="7135913" y="424421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6"/>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6"/>
            <p:cNvSpPr/>
            <p:nvPr/>
          </p:nvSpPr>
          <p:spPr>
            <a:xfrm>
              <a:off x="6308113" y="9511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6"/>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6"/>
            <p:cNvSpPr/>
            <p:nvPr/>
          </p:nvSpPr>
          <p:spPr>
            <a:xfrm>
              <a:off x="3943725" y="38956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6"/>
            <p:cNvSpPr/>
            <p:nvPr/>
          </p:nvSpPr>
          <p:spPr>
            <a:xfrm>
              <a:off x="2659486" y="10429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6"/>
            <p:cNvSpPr/>
            <p:nvPr/>
          </p:nvSpPr>
          <p:spPr>
            <a:xfrm>
              <a:off x="8291738" y="31764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209"/>
        <p:cNvGrpSpPr/>
        <p:nvPr/>
      </p:nvGrpSpPr>
      <p:grpSpPr>
        <a:xfrm>
          <a:off x="0" y="0"/>
          <a:ext cx="0" cy="0"/>
          <a:chOff x="0" y="0"/>
          <a:chExt cx="0" cy="0"/>
        </a:xfrm>
      </p:grpSpPr>
      <p:grpSp>
        <p:nvGrpSpPr>
          <p:cNvPr id="4210" name="Google Shape;4210;p57"/>
          <p:cNvGrpSpPr/>
          <p:nvPr/>
        </p:nvGrpSpPr>
        <p:grpSpPr>
          <a:xfrm>
            <a:off x="4786963" y="2182803"/>
            <a:ext cx="1123800" cy="331800"/>
            <a:chOff x="4664963" y="1696850"/>
            <a:chExt cx="1123800" cy="331800"/>
          </a:xfrm>
        </p:grpSpPr>
        <p:sp>
          <p:nvSpPr>
            <p:cNvPr id="4211" name="Google Shape;4211;p57"/>
            <p:cNvSpPr/>
            <p:nvPr/>
          </p:nvSpPr>
          <p:spPr>
            <a:xfrm>
              <a:off x="5456963" y="1696850"/>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12" name="Google Shape;4212;p57"/>
            <p:cNvCxnSpPr>
              <a:stCxn id="4211" idx="1"/>
            </p:cNvCxnSpPr>
            <p:nvPr/>
          </p:nvCxnSpPr>
          <p:spPr>
            <a:xfrm flipH="1">
              <a:off x="4664963" y="1862750"/>
              <a:ext cx="792000" cy="14400"/>
            </a:xfrm>
            <a:prstGeom prst="straightConnector1">
              <a:avLst/>
            </a:prstGeom>
            <a:noFill/>
            <a:ln w="19050" cap="flat" cmpd="sng">
              <a:solidFill>
                <a:schemeClr val="dk1"/>
              </a:solidFill>
              <a:prstDash val="solid"/>
              <a:round/>
              <a:headEnd type="none" w="med" len="med"/>
              <a:tailEnd type="none" w="med" len="med"/>
            </a:ln>
          </p:spPr>
        </p:cxnSp>
      </p:grpSp>
      <p:sp>
        <p:nvSpPr>
          <p:cNvPr id="4213" name="Google Shape;4213;p57"/>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LANDSCAPES WITH HIGH RISK OF FIRE</a:t>
            </a:r>
            <a:endParaRPr/>
          </a:p>
        </p:txBody>
      </p:sp>
      <p:grpSp>
        <p:nvGrpSpPr>
          <p:cNvPr id="4214" name="Google Shape;4214;p57"/>
          <p:cNvGrpSpPr/>
          <p:nvPr/>
        </p:nvGrpSpPr>
        <p:grpSpPr>
          <a:xfrm>
            <a:off x="685450" y="1409774"/>
            <a:ext cx="4373100" cy="3800151"/>
            <a:chOff x="533050" y="1333574"/>
            <a:chExt cx="4373100" cy="3800151"/>
          </a:xfrm>
        </p:grpSpPr>
        <p:sp>
          <p:nvSpPr>
            <p:cNvPr id="4215" name="Google Shape;4215;p57"/>
            <p:cNvSpPr/>
            <p:nvPr/>
          </p:nvSpPr>
          <p:spPr>
            <a:xfrm>
              <a:off x="533050" y="3939050"/>
              <a:ext cx="4373100" cy="1194675"/>
            </a:xfrm>
            <a:custGeom>
              <a:avLst/>
              <a:gdLst/>
              <a:ahLst/>
              <a:cxnLst/>
              <a:rect l="l" t="t" r="r" b="b"/>
              <a:pathLst>
                <a:path w="174924" h="47787" extrusionOk="0">
                  <a:moveTo>
                    <a:pt x="14975" y="15384"/>
                  </a:moveTo>
                  <a:lnTo>
                    <a:pt x="55034" y="0"/>
                  </a:lnTo>
                  <a:lnTo>
                    <a:pt x="94947" y="15242"/>
                  </a:lnTo>
                  <a:lnTo>
                    <a:pt x="134869" y="71"/>
                  </a:lnTo>
                  <a:lnTo>
                    <a:pt x="174924" y="15384"/>
                  </a:lnTo>
                  <a:lnTo>
                    <a:pt x="138860" y="47787"/>
                  </a:lnTo>
                  <a:lnTo>
                    <a:pt x="0" y="47787"/>
                  </a:lnTo>
                  <a:close/>
                </a:path>
              </a:pathLst>
            </a:custGeom>
            <a:gradFill>
              <a:gsLst>
                <a:gs pos="0">
                  <a:srgbClr val="703030">
                    <a:alpha val="25882"/>
                  </a:srgbClr>
                </a:gs>
                <a:gs pos="100000">
                  <a:srgbClr val="703030">
                    <a:alpha val="0"/>
                  </a:srgbClr>
                </a:gs>
              </a:gsLst>
              <a:lin ang="5400700" scaled="0"/>
            </a:gradFill>
            <a:ln>
              <a:noFill/>
            </a:ln>
          </p:spPr>
        </p:sp>
        <p:grpSp>
          <p:nvGrpSpPr>
            <p:cNvPr id="4216" name="Google Shape;4216;p57"/>
            <p:cNvGrpSpPr/>
            <p:nvPr/>
          </p:nvGrpSpPr>
          <p:grpSpPr>
            <a:xfrm>
              <a:off x="893670" y="1333574"/>
              <a:ext cx="4010162" cy="2993747"/>
              <a:chOff x="713150" y="1185203"/>
              <a:chExt cx="3861122" cy="3053286"/>
            </a:xfrm>
          </p:grpSpPr>
          <p:sp>
            <p:nvSpPr>
              <p:cNvPr id="4217" name="Google Shape;4217;p57"/>
              <p:cNvSpPr/>
              <p:nvPr/>
            </p:nvSpPr>
            <p:spPr>
              <a:xfrm>
                <a:off x="713150"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chemeClr val="accent2"/>
              </a:solidFill>
              <a:ln>
                <a:noFill/>
              </a:ln>
            </p:spPr>
          </p:sp>
          <p:sp>
            <p:nvSpPr>
              <p:cNvPr id="4218" name="Google Shape;4218;p57"/>
              <p:cNvSpPr/>
              <p:nvPr/>
            </p:nvSpPr>
            <p:spPr>
              <a:xfrm>
                <a:off x="1690650" y="1185214"/>
                <a:ext cx="962475" cy="3053275"/>
              </a:xfrm>
              <a:custGeom>
                <a:avLst/>
                <a:gdLst/>
                <a:ahLst/>
                <a:cxnLst/>
                <a:rect l="l" t="t" r="r" b="b"/>
                <a:pathLst>
                  <a:path w="38499" h="122131" extrusionOk="0">
                    <a:moveTo>
                      <a:pt x="37941" y="10360"/>
                    </a:moveTo>
                    <a:lnTo>
                      <a:pt x="38499" y="122131"/>
                    </a:lnTo>
                    <a:lnTo>
                      <a:pt x="0" y="106348"/>
                    </a:lnTo>
                    <a:lnTo>
                      <a:pt x="0" y="0"/>
                    </a:lnTo>
                    <a:close/>
                  </a:path>
                </a:pathLst>
              </a:custGeom>
              <a:solidFill>
                <a:schemeClr val="accent2"/>
              </a:solidFill>
              <a:ln>
                <a:noFill/>
              </a:ln>
            </p:spPr>
          </p:sp>
          <p:sp>
            <p:nvSpPr>
              <p:cNvPr id="4219" name="Google Shape;4219;p57"/>
              <p:cNvSpPr/>
              <p:nvPr/>
            </p:nvSpPr>
            <p:spPr>
              <a:xfrm>
                <a:off x="2634297"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chemeClr val="accent2"/>
              </a:solidFill>
              <a:ln>
                <a:noFill/>
              </a:ln>
            </p:spPr>
          </p:sp>
          <p:sp>
            <p:nvSpPr>
              <p:cNvPr id="4220" name="Google Shape;4220;p57"/>
              <p:cNvSpPr/>
              <p:nvPr/>
            </p:nvSpPr>
            <p:spPr>
              <a:xfrm>
                <a:off x="3611797" y="1185214"/>
                <a:ext cx="962475" cy="3053275"/>
              </a:xfrm>
              <a:custGeom>
                <a:avLst/>
                <a:gdLst/>
                <a:ahLst/>
                <a:cxnLst/>
                <a:rect l="l" t="t" r="r" b="b"/>
                <a:pathLst>
                  <a:path w="38499" h="122131" extrusionOk="0">
                    <a:moveTo>
                      <a:pt x="37941" y="10360"/>
                    </a:moveTo>
                    <a:lnTo>
                      <a:pt x="38499" y="122131"/>
                    </a:lnTo>
                    <a:lnTo>
                      <a:pt x="0" y="106348"/>
                    </a:lnTo>
                    <a:lnTo>
                      <a:pt x="0" y="0"/>
                    </a:lnTo>
                    <a:close/>
                  </a:path>
                </a:pathLst>
              </a:custGeom>
              <a:solidFill>
                <a:schemeClr val="accent2"/>
              </a:solidFill>
              <a:ln>
                <a:noFill/>
              </a:ln>
            </p:spPr>
          </p:sp>
        </p:grpSp>
        <p:grpSp>
          <p:nvGrpSpPr>
            <p:cNvPr id="4221" name="Google Shape;4221;p57"/>
            <p:cNvGrpSpPr/>
            <p:nvPr/>
          </p:nvGrpSpPr>
          <p:grpSpPr>
            <a:xfrm>
              <a:off x="1255260" y="1696839"/>
              <a:ext cx="3284756" cy="2159969"/>
              <a:chOff x="235800" y="830650"/>
              <a:chExt cx="6978450" cy="4588844"/>
            </a:xfrm>
          </p:grpSpPr>
          <p:sp>
            <p:nvSpPr>
              <p:cNvPr id="4222" name="Google Shape;4222;p5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8" name="Google Shape;4228;p57"/>
            <p:cNvGrpSpPr/>
            <p:nvPr/>
          </p:nvGrpSpPr>
          <p:grpSpPr>
            <a:xfrm>
              <a:off x="893670" y="1333574"/>
              <a:ext cx="3010544" cy="2993747"/>
              <a:chOff x="713150" y="1185203"/>
              <a:chExt cx="2898656" cy="3053286"/>
            </a:xfrm>
          </p:grpSpPr>
          <p:sp>
            <p:nvSpPr>
              <p:cNvPr id="4229" name="Google Shape;4229;p57"/>
              <p:cNvSpPr/>
              <p:nvPr/>
            </p:nvSpPr>
            <p:spPr>
              <a:xfrm>
                <a:off x="713150"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rgbClr val="703030">
                  <a:alpha val="53930"/>
                </a:srgbClr>
              </a:solidFill>
              <a:ln>
                <a:noFill/>
              </a:ln>
            </p:spPr>
          </p:sp>
          <p:sp>
            <p:nvSpPr>
              <p:cNvPr id="4230" name="Google Shape;4230;p57"/>
              <p:cNvSpPr/>
              <p:nvPr/>
            </p:nvSpPr>
            <p:spPr>
              <a:xfrm>
                <a:off x="2634297" y="1185203"/>
                <a:ext cx="977509" cy="3053286"/>
              </a:xfrm>
              <a:custGeom>
                <a:avLst/>
                <a:gdLst/>
                <a:ahLst/>
                <a:cxnLst/>
                <a:rect l="l" t="t" r="r" b="b"/>
                <a:pathLst>
                  <a:path w="28555" h="142777" extrusionOk="0">
                    <a:moveTo>
                      <a:pt x="0" y="12300"/>
                    </a:moveTo>
                    <a:lnTo>
                      <a:pt x="439" y="142777"/>
                    </a:lnTo>
                    <a:lnTo>
                      <a:pt x="28555" y="124325"/>
                    </a:lnTo>
                    <a:lnTo>
                      <a:pt x="28555" y="0"/>
                    </a:lnTo>
                    <a:close/>
                  </a:path>
                </a:pathLst>
              </a:custGeom>
              <a:solidFill>
                <a:srgbClr val="703030">
                  <a:alpha val="53930"/>
                </a:srgbClr>
              </a:solidFill>
              <a:ln>
                <a:noFill/>
              </a:ln>
            </p:spPr>
          </p:sp>
        </p:grpSp>
      </p:grpSp>
      <p:grpSp>
        <p:nvGrpSpPr>
          <p:cNvPr id="4231" name="Google Shape;4231;p57"/>
          <p:cNvGrpSpPr/>
          <p:nvPr/>
        </p:nvGrpSpPr>
        <p:grpSpPr>
          <a:xfrm>
            <a:off x="1436336" y="1927200"/>
            <a:ext cx="2226451" cy="1728177"/>
            <a:chOff x="1436336" y="1927200"/>
            <a:chExt cx="2226451" cy="1728177"/>
          </a:xfrm>
        </p:grpSpPr>
        <p:sp>
          <p:nvSpPr>
            <p:cNvPr id="4232" name="Google Shape;4232;p57"/>
            <p:cNvSpPr/>
            <p:nvPr/>
          </p:nvSpPr>
          <p:spPr>
            <a:xfrm>
              <a:off x="1985569" y="2859467"/>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7"/>
            <p:cNvSpPr/>
            <p:nvPr/>
          </p:nvSpPr>
          <p:spPr>
            <a:xfrm>
              <a:off x="1436336" y="2528852"/>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7"/>
            <p:cNvSpPr/>
            <p:nvPr/>
          </p:nvSpPr>
          <p:spPr>
            <a:xfrm>
              <a:off x="2731738" y="2528850"/>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7"/>
            <p:cNvSpPr/>
            <p:nvPr/>
          </p:nvSpPr>
          <p:spPr>
            <a:xfrm>
              <a:off x="2137986" y="3323577"/>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7"/>
            <p:cNvSpPr/>
            <p:nvPr/>
          </p:nvSpPr>
          <p:spPr>
            <a:xfrm>
              <a:off x="3330988" y="1927200"/>
              <a:ext cx="331800" cy="331800"/>
            </a:xfrm>
            <a:prstGeom prst="diamond">
              <a:avLst/>
            </a:prstGeom>
            <a:solidFill>
              <a:schemeClr val="accent6"/>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7" name="Google Shape;4237;p57"/>
          <p:cNvSpPr txBox="1"/>
          <p:nvPr/>
        </p:nvSpPr>
        <p:spPr>
          <a:xfrm>
            <a:off x="5986975" y="2608675"/>
            <a:ext cx="2364600" cy="132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Despite being red, Mars is actually a cold place. It's full of iron oxide dust, which gives the planet its reddish cast</a:t>
            </a:r>
            <a:endParaRPr>
              <a:solidFill>
                <a:schemeClr val="dk1"/>
              </a:solidFill>
              <a:latin typeface="Karla"/>
              <a:ea typeface="Karla"/>
              <a:cs typeface="Karla"/>
              <a:sym typeface="Karla"/>
            </a:endParaRPr>
          </a:p>
        </p:txBody>
      </p:sp>
      <p:sp>
        <p:nvSpPr>
          <p:cNvPr id="4238" name="Google Shape;4238;p57"/>
          <p:cNvSpPr txBox="1">
            <a:spLocks noGrp="1"/>
          </p:cNvSpPr>
          <p:nvPr>
            <p:ph type="subTitle" idx="4294967295"/>
          </p:nvPr>
        </p:nvSpPr>
        <p:spPr>
          <a:xfrm>
            <a:off x="5986975" y="2098350"/>
            <a:ext cx="2364600" cy="514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2500">
                <a:latin typeface="Fjalla One"/>
                <a:ea typeface="Fjalla One"/>
                <a:cs typeface="Fjalla One"/>
                <a:sym typeface="Fjalla One"/>
              </a:rPr>
              <a:t>RISK OF FIRE</a:t>
            </a:r>
            <a:endParaRPr sz="2500">
              <a:latin typeface="Fjalla One"/>
              <a:ea typeface="Fjalla One"/>
              <a:cs typeface="Fjalla One"/>
              <a:sym typeface="Fjalla One"/>
            </a:endParaRPr>
          </a:p>
        </p:txBody>
      </p:sp>
      <p:grpSp>
        <p:nvGrpSpPr>
          <p:cNvPr id="4239" name="Google Shape;4239;p57"/>
          <p:cNvGrpSpPr/>
          <p:nvPr/>
        </p:nvGrpSpPr>
        <p:grpSpPr>
          <a:xfrm>
            <a:off x="5670047" y="2245895"/>
            <a:ext cx="151658" cy="182884"/>
            <a:chOff x="4073683" y="2779070"/>
            <a:chExt cx="314383" cy="373005"/>
          </a:xfrm>
        </p:grpSpPr>
        <p:sp>
          <p:nvSpPr>
            <p:cNvPr id="4240" name="Google Shape;4240;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4" name="Google Shape;4244;p57"/>
          <p:cNvGrpSpPr/>
          <p:nvPr/>
        </p:nvGrpSpPr>
        <p:grpSpPr>
          <a:xfrm>
            <a:off x="3420047" y="1999920"/>
            <a:ext cx="151658" cy="182884"/>
            <a:chOff x="4073683" y="2779070"/>
            <a:chExt cx="314383" cy="373005"/>
          </a:xfrm>
        </p:grpSpPr>
        <p:sp>
          <p:nvSpPr>
            <p:cNvPr id="4245" name="Google Shape;4245;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57"/>
          <p:cNvGrpSpPr/>
          <p:nvPr/>
        </p:nvGrpSpPr>
        <p:grpSpPr>
          <a:xfrm>
            <a:off x="2814581" y="2608670"/>
            <a:ext cx="151658" cy="182884"/>
            <a:chOff x="4073683" y="2779070"/>
            <a:chExt cx="314383" cy="373005"/>
          </a:xfrm>
        </p:grpSpPr>
        <p:sp>
          <p:nvSpPr>
            <p:cNvPr id="4250" name="Google Shape;4250;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4" name="Google Shape;4254;p57"/>
          <p:cNvGrpSpPr/>
          <p:nvPr/>
        </p:nvGrpSpPr>
        <p:grpSpPr>
          <a:xfrm>
            <a:off x="2077206" y="2930645"/>
            <a:ext cx="151658" cy="182884"/>
            <a:chOff x="4073683" y="2779070"/>
            <a:chExt cx="314383" cy="373005"/>
          </a:xfrm>
        </p:grpSpPr>
        <p:sp>
          <p:nvSpPr>
            <p:cNvPr id="4255" name="Google Shape;4255;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57"/>
          <p:cNvGrpSpPr/>
          <p:nvPr/>
        </p:nvGrpSpPr>
        <p:grpSpPr>
          <a:xfrm>
            <a:off x="2228881" y="3386795"/>
            <a:ext cx="151658" cy="182884"/>
            <a:chOff x="4073683" y="2779070"/>
            <a:chExt cx="314383" cy="373005"/>
          </a:xfrm>
        </p:grpSpPr>
        <p:sp>
          <p:nvSpPr>
            <p:cNvPr id="4260" name="Google Shape;4260;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4" name="Google Shape;4264;p57"/>
          <p:cNvGrpSpPr/>
          <p:nvPr/>
        </p:nvGrpSpPr>
        <p:grpSpPr>
          <a:xfrm>
            <a:off x="1516767" y="2599465"/>
            <a:ext cx="151658" cy="182884"/>
            <a:chOff x="4073683" y="2779070"/>
            <a:chExt cx="314383" cy="373005"/>
          </a:xfrm>
        </p:grpSpPr>
        <p:sp>
          <p:nvSpPr>
            <p:cNvPr id="4265" name="Google Shape;4265;p5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9" name="Google Shape;4269;p57"/>
          <p:cNvGrpSpPr/>
          <p:nvPr/>
        </p:nvGrpSpPr>
        <p:grpSpPr>
          <a:xfrm>
            <a:off x="577938" y="768600"/>
            <a:ext cx="7988118" cy="3749938"/>
            <a:chOff x="577938" y="768600"/>
            <a:chExt cx="7988118" cy="3749938"/>
          </a:xfrm>
        </p:grpSpPr>
        <p:sp>
          <p:nvSpPr>
            <p:cNvPr id="4270" name="Google Shape;4270;p57"/>
            <p:cNvSpPr/>
            <p:nvPr/>
          </p:nvSpPr>
          <p:spPr>
            <a:xfrm>
              <a:off x="8068800" y="8378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7"/>
            <p:cNvSpPr/>
            <p:nvPr/>
          </p:nvSpPr>
          <p:spPr>
            <a:xfrm>
              <a:off x="7135913" y="424421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7"/>
            <p:cNvSpPr/>
            <p:nvPr/>
          </p:nvSpPr>
          <p:spPr>
            <a:xfrm>
              <a:off x="577938" y="25887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7"/>
            <p:cNvSpPr/>
            <p:nvPr/>
          </p:nvSpPr>
          <p:spPr>
            <a:xfrm>
              <a:off x="6590963" y="14097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7"/>
            <p:cNvSpPr/>
            <p:nvPr/>
          </p:nvSpPr>
          <p:spPr>
            <a:xfrm>
              <a:off x="823275" y="768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7"/>
            <p:cNvSpPr/>
            <p:nvPr/>
          </p:nvSpPr>
          <p:spPr>
            <a:xfrm>
              <a:off x="3943725" y="38956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7"/>
            <p:cNvSpPr/>
            <p:nvPr/>
          </p:nvSpPr>
          <p:spPr>
            <a:xfrm>
              <a:off x="2659486" y="10429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7"/>
            <p:cNvSpPr/>
            <p:nvPr/>
          </p:nvSpPr>
          <p:spPr>
            <a:xfrm>
              <a:off x="8291738" y="31764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281"/>
        <p:cNvGrpSpPr/>
        <p:nvPr/>
      </p:nvGrpSpPr>
      <p:grpSpPr>
        <a:xfrm>
          <a:off x="0" y="0"/>
          <a:ext cx="0" cy="0"/>
          <a:chOff x="0" y="0"/>
          <a:chExt cx="0" cy="0"/>
        </a:xfrm>
      </p:grpSpPr>
      <p:sp>
        <p:nvSpPr>
          <p:cNvPr id="4282" name="Google Shape;4282;p58"/>
          <p:cNvSpPr/>
          <p:nvPr/>
        </p:nvSpPr>
        <p:spPr>
          <a:xfrm>
            <a:off x="1578125" y="1983675"/>
            <a:ext cx="5842225" cy="1430600"/>
          </a:xfrm>
          <a:custGeom>
            <a:avLst/>
            <a:gdLst/>
            <a:ahLst/>
            <a:cxnLst/>
            <a:rect l="l" t="t" r="r" b="b"/>
            <a:pathLst>
              <a:path w="233689" h="57224" extrusionOk="0">
                <a:moveTo>
                  <a:pt x="0" y="0"/>
                </a:moveTo>
                <a:lnTo>
                  <a:pt x="56943" y="56150"/>
                </a:lnTo>
                <a:lnTo>
                  <a:pt x="119241" y="564"/>
                </a:lnTo>
                <a:lnTo>
                  <a:pt x="177029" y="57224"/>
                </a:lnTo>
                <a:lnTo>
                  <a:pt x="233689" y="1128"/>
                </a:lnTo>
              </a:path>
            </a:pathLst>
          </a:custGeom>
          <a:noFill/>
          <a:ln w="28575" cap="flat" cmpd="sng">
            <a:solidFill>
              <a:schemeClr val="dk1"/>
            </a:solidFill>
            <a:prstDash val="solid"/>
            <a:round/>
            <a:headEnd type="none" w="med" len="med"/>
            <a:tailEnd type="none" w="med" len="med"/>
          </a:ln>
        </p:spPr>
      </p:sp>
      <p:grpSp>
        <p:nvGrpSpPr>
          <p:cNvPr id="4283" name="Google Shape;4283;p58"/>
          <p:cNvGrpSpPr/>
          <p:nvPr/>
        </p:nvGrpSpPr>
        <p:grpSpPr>
          <a:xfrm>
            <a:off x="5069479" y="2785519"/>
            <a:ext cx="1915652" cy="1259847"/>
            <a:chOff x="5069479" y="2785519"/>
            <a:chExt cx="1915652" cy="1259847"/>
          </a:xfrm>
        </p:grpSpPr>
        <p:sp>
          <p:nvSpPr>
            <p:cNvPr id="4284" name="Google Shape;4284;p58"/>
            <p:cNvSpPr/>
            <p:nvPr/>
          </p:nvSpPr>
          <p:spPr>
            <a:xfrm>
              <a:off x="5465842" y="278551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4</a:t>
              </a:r>
              <a:endParaRPr sz="3200">
                <a:solidFill>
                  <a:schemeClr val="accent2"/>
                </a:solidFill>
                <a:latin typeface="Fjalla One"/>
                <a:ea typeface="Fjalla One"/>
                <a:cs typeface="Fjalla One"/>
                <a:sym typeface="Fjalla One"/>
              </a:endParaRPr>
            </a:p>
          </p:txBody>
        </p:sp>
        <p:sp>
          <p:nvSpPr>
            <p:cNvPr id="4285" name="Google Shape;4285;p58"/>
            <p:cNvSpPr/>
            <p:nvPr/>
          </p:nvSpPr>
          <p:spPr>
            <a:xfrm>
              <a:off x="6027602" y="279188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286" name="Google Shape;4286;p58"/>
            <p:cNvSpPr/>
            <p:nvPr/>
          </p:nvSpPr>
          <p:spPr>
            <a:xfrm>
              <a:off x="5069479" y="3645175"/>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7" name="Google Shape;4287;p58"/>
          <p:cNvGrpSpPr/>
          <p:nvPr/>
        </p:nvGrpSpPr>
        <p:grpSpPr>
          <a:xfrm>
            <a:off x="2077179" y="2785519"/>
            <a:ext cx="1915652" cy="1266322"/>
            <a:chOff x="2077179" y="2785519"/>
            <a:chExt cx="1915652" cy="1266322"/>
          </a:xfrm>
        </p:grpSpPr>
        <p:sp>
          <p:nvSpPr>
            <p:cNvPr id="4288" name="Google Shape;4288;p58"/>
            <p:cNvSpPr/>
            <p:nvPr/>
          </p:nvSpPr>
          <p:spPr>
            <a:xfrm>
              <a:off x="2492643" y="2785519"/>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2</a:t>
              </a:r>
              <a:endParaRPr sz="3200">
                <a:solidFill>
                  <a:schemeClr val="accent2"/>
                </a:solidFill>
                <a:latin typeface="Fjalla One"/>
                <a:ea typeface="Fjalla One"/>
                <a:cs typeface="Fjalla One"/>
                <a:sym typeface="Fjalla One"/>
              </a:endParaRPr>
            </a:p>
          </p:txBody>
        </p:sp>
        <p:sp>
          <p:nvSpPr>
            <p:cNvPr id="4289" name="Google Shape;4289;p58"/>
            <p:cNvSpPr/>
            <p:nvPr/>
          </p:nvSpPr>
          <p:spPr>
            <a:xfrm>
              <a:off x="3043750" y="279188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290" name="Google Shape;4290;p58"/>
            <p:cNvSpPr/>
            <p:nvPr/>
          </p:nvSpPr>
          <p:spPr>
            <a:xfrm>
              <a:off x="2077179" y="3651650"/>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1" name="Google Shape;4291;p58"/>
          <p:cNvGrpSpPr/>
          <p:nvPr/>
        </p:nvGrpSpPr>
        <p:grpSpPr>
          <a:xfrm>
            <a:off x="3524520" y="1383367"/>
            <a:ext cx="1915652" cy="1259348"/>
            <a:chOff x="3524520" y="1383367"/>
            <a:chExt cx="1915652" cy="1259348"/>
          </a:xfrm>
        </p:grpSpPr>
        <p:sp>
          <p:nvSpPr>
            <p:cNvPr id="4292" name="Google Shape;4292;p58"/>
            <p:cNvSpPr/>
            <p:nvPr/>
          </p:nvSpPr>
          <p:spPr>
            <a:xfrm>
              <a:off x="3981226" y="1383367"/>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3</a:t>
              </a:r>
              <a:endParaRPr sz="3200">
                <a:solidFill>
                  <a:schemeClr val="accent2"/>
                </a:solidFill>
                <a:latin typeface="Fjalla One"/>
                <a:ea typeface="Fjalla One"/>
                <a:cs typeface="Fjalla One"/>
                <a:sym typeface="Fjalla One"/>
              </a:endParaRPr>
            </a:p>
          </p:txBody>
        </p:sp>
        <p:sp>
          <p:nvSpPr>
            <p:cNvPr id="4293" name="Google Shape;4293;p58"/>
            <p:cNvSpPr/>
            <p:nvPr/>
          </p:nvSpPr>
          <p:spPr>
            <a:xfrm>
              <a:off x="4554425" y="139302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294" name="Google Shape;4294;p58"/>
            <p:cNvSpPr/>
            <p:nvPr/>
          </p:nvSpPr>
          <p:spPr>
            <a:xfrm>
              <a:off x="3524520" y="2242525"/>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5" name="Google Shape;4295;p58"/>
          <p:cNvGrpSpPr/>
          <p:nvPr/>
        </p:nvGrpSpPr>
        <p:grpSpPr>
          <a:xfrm>
            <a:off x="6524436" y="1383367"/>
            <a:ext cx="1915652" cy="1259348"/>
            <a:chOff x="6524436" y="1383367"/>
            <a:chExt cx="1915652" cy="1259348"/>
          </a:xfrm>
        </p:grpSpPr>
        <p:sp>
          <p:nvSpPr>
            <p:cNvPr id="4296" name="Google Shape;4296;p58"/>
            <p:cNvSpPr/>
            <p:nvPr/>
          </p:nvSpPr>
          <p:spPr>
            <a:xfrm>
              <a:off x="6863709" y="1383367"/>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5</a:t>
              </a:r>
              <a:endParaRPr sz="3200">
                <a:solidFill>
                  <a:schemeClr val="accent2"/>
                </a:solidFill>
                <a:latin typeface="Fjalla One"/>
                <a:ea typeface="Fjalla One"/>
                <a:cs typeface="Fjalla One"/>
                <a:sym typeface="Fjalla One"/>
              </a:endParaRPr>
            </a:p>
          </p:txBody>
        </p:sp>
        <p:sp>
          <p:nvSpPr>
            <p:cNvPr id="4297" name="Google Shape;4297;p58"/>
            <p:cNvSpPr/>
            <p:nvPr/>
          </p:nvSpPr>
          <p:spPr>
            <a:xfrm>
              <a:off x="7420350" y="139302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298" name="Google Shape;4298;p58"/>
            <p:cNvSpPr/>
            <p:nvPr/>
          </p:nvSpPr>
          <p:spPr>
            <a:xfrm>
              <a:off x="6524436" y="2242525"/>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9" name="Google Shape;4299;p58"/>
          <p:cNvGrpSpPr/>
          <p:nvPr/>
        </p:nvGrpSpPr>
        <p:grpSpPr>
          <a:xfrm>
            <a:off x="626168" y="1383367"/>
            <a:ext cx="1915652" cy="1259348"/>
            <a:chOff x="626168" y="1383367"/>
            <a:chExt cx="1915652" cy="1259348"/>
          </a:xfrm>
        </p:grpSpPr>
        <p:sp>
          <p:nvSpPr>
            <p:cNvPr id="4300" name="Google Shape;4300;p58"/>
            <p:cNvSpPr/>
            <p:nvPr/>
          </p:nvSpPr>
          <p:spPr>
            <a:xfrm>
              <a:off x="1022543" y="1383367"/>
              <a:ext cx="1122900" cy="11229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3200">
                  <a:solidFill>
                    <a:schemeClr val="accent2"/>
                  </a:solidFill>
                  <a:latin typeface="Fjalla One"/>
                  <a:ea typeface="Fjalla One"/>
                  <a:cs typeface="Fjalla One"/>
                  <a:sym typeface="Fjalla One"/>
                </a:rPr>
                <a:t>1</a:t>
              </a:r>
              <a:endParaRPr sz="3200">
                <a:solidFill>
                  <a:schemeClr val="accent2"/>
                </a:solidFill>
                <a:latin typeface="Fjalla One"/>
                <a:ea typeface="Fjalla One"/>
                <a:cs typeface="Fjalla One"/>
                <a:sym typeface="Fjalla One"/>
              </a:endParaRPr>
            </a:p>
          </p:txBody>
        </p:sp>
        <p:sp>
          <p:nvSpPr>
            <p:cNvPr id="4301" name="Google Shape;4301;p58"/>
            <p:cNvSpPr/>
            <p:nvPr/>
          </p:nvSpPr>
          <p:spPr>
            <a:xfrm>
              <a:off x="1592225" y="1393025"/>
              <a:ext cx="549700" cy="859775"/>
            </a:xfrm>
            <a:custGeom>
              <a:avLst/>
              <a:gdLst/>
              <a:ahLst/>
              <a:cxnLst/>
              <a:rect l="l" t="t" r="r" b="b"/>
              <a:pathLst>
                <a:path w="21988" h="34391" extrusionOk="0">
                  <a:moveTo>
                    <a:pt x="0" y="0"/>
                  </a:moveTo>
                  <a:lnTo>
                    <a:pt x="21988" y="22269"/>
                  </a:lnTo>
                  <a:lnTo>
                    <a:pt x="10040" y="34252"/>
                  </a:lnTo>
                  <a:lnTo>
                    <a:pt x="0" y="34391"/>
                  </a:lnTo>
                  <a:close/>
                </a:path>
              </a:pathLst>
            </a:custGeom>
            <a:solidFill>
              <a:srgbClr val="703030">
                <a:alpha val="25840"/>
              </a:srgbClr>
            </a:solidFill>
            <a:ln>
              <a:noFill/>
            </a:ln>
          </p:spPr>
        </p:sp>
        <p:sp>
          <p:nvSpPr>
            <p:cNvPr id="4302" name="Google Shape;4302;p58"/>
            <p:cNvSpPr/>
            <p:nvPr/>
          </p:nvSpPr>
          <p:spPr>
            <a:xfrm>
              <a:off x="626168" y="2242525"/>
              <a:ext cx="1915652" cy="400190"/>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3" name="Google Shape;4303;p58"/>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YOUR HOME FIREWISE?</a:t>
            </a:r>
            <a:endParaRPr/>
          </a:p>
        </p:txBody>
      </p:sp>
      <p:sp>
        <p:nvSpPr>
          <p:cNvPr id="4304" name="Google Shape;4304;p58"/>
          <p:cNvSpPr txBox="1"/>
          <p:nvPr/>
        </p:nvSpPr>
        <p:spPr>
          <a:xfrm>
            <a:off x="796200" y="2263515"/>
            <a:ext cx="1575600" cy="361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accent2"/>
                </a:solidFill>
                <a:latin typeface="Fjalla One"/>
                <a:ea typeface="Fjalla One"/>
                <a:cs typeface="Fjalla One"/>
                <a:sym typeface="Fjalla One"/>
              </a:rPr>
              <a:t>HOME IGNITION ZONE</a:t>
            </a:r>
            <a:endParaRPr>
              <a:solidFill>
                <a:schemeClr val="accent2"/>
              </a:solidFill>
              <a:latin typeface="Fjalla One"/>
              <a:ea typeface="Fjalla One"/>
              <a:cs typeface="Fjalla One"/>
              <a:sym typeface="Fjalla One"/>
            </a:endParaRPr>
          </a:p>
        </p:txBody>
      </p:sp>
      <p:sp>
        <p:nvSpPr>
          <p:cNvPr id="4305" name="Google Shape;4305;p58"/>
          <p:cNvSpPr txBox="1"/>
          <p:nvPr/>
        </p:nvSpPr>
        <p:spPr>
          <a:xfrm>
            <a:off x="2247200" y="3666165"/>
            <a:ext cx="15756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latin typeface="Fjalla One"/>
                <a:ea typeface="Fjalla One"/>
                <a:cs typeface="Fjalla One"/>
                <a:sym typeface="Fjalla One"/>
              </a:rPr>
              <a:t>FIREWISE PLANTS</a:t>
            </a:r>
            <a:endParaRPr>
              <a:solidFill>
                <a:schemeClr val="accent2"/>
              </a:solidFill>
              <a:latin typeface="Fjalla One"/>
              <a:ea typeface="Fjalla One"/>
              <a:cs typeface="Fjalla One"/>
              <a:sym typeface="Fjalla One"/>
            </a:endParaRPr>
          </a:p>
        </p:txBody>
      </p:sp>
      <p:sp>
        <p:nvSpPr>
          <p:cNvPr id="4306" name="Google Shape;4306;p58"/>
          <p:cNvSpPr txBox="1"/>
          <p:nvPr/>
        </p:nvSpPr>
        <p:spPr>
          <a:xfrm>
            <a:off x="3694545" y="2263515"/>
            <a:ext cx="15756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latin typeface="Fjalla One"/>
                <a:ea typeface="Fjalla One"/>
                <a:cs typeface="Fjalla One"/>
                <a:sym typeface="Fjalla One"/>
              </a:rPr>
              <a:t>DISASTER PLAN</a:t>
            </a:r>
            <a:endParaRPr>
              <a:solidFill>
                <a:schemeClr val="accent2"/>
              </a:solidFill>
              <a:latin typeface="Fjalla One"/>
              <a:ea typeface="Fjalla One"/>
              <a:cs typeface="Fjalla One"/>
              <a:sym typeface="Fjalla One"/>
            </a:endParaRPr>
          </a:p>
        </p:txBody>
      </p:sp>
      <p:sp>
        <p:nvSpPr>
          <p:cNvPr id="4307" name="Google Shape;4307;p58"/>
          <p:cNvSpPr txBox="1"/>
          <p:nvPr/>
        </p:nvSpPr>
        <p:spPr>
          <a:xfrm>
            <a:off x="5239500" y="3666165"/>
            <a:ext cx="15756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latin typeface="Fjalla One"/>
                <a:ea typeface="Fjalla One"/>
                <a:cs typeface="Fjalla One"/>
                <a:sym typeface="Fjalla One"/>
              </a:rPr>
              <a:t>EMERGENCY ACCESS</a:t>
            </a:r>
            <a:endParaRPr>
              <a:solidFill>
                <a:schemeClr val="accent2"/>
              </a:solidFill>
              <a:latin typeface="Fjalla One"/>
              <a:ea typeface="Fjalla One"/>
              <a:cs typeface="Fjalla One"/>
              <a:sym typeface="Fjalla One"/>
            </a:endParaRPr>
          </a:p>
        </p:txBody>
      </p:sp>
      <p:sp>
        <p:nvSpPr>
          <p:cNvPr id="4308" name="Google Shape;4308;p58"/>
          <p:cNvSpPr txBox="1"/>
          <p:nvPr/>
        </p:nvSpPr>
        <p:spPr>
          <a:xfrm>
            <a:off x="6694454" y="2263515"/>
            <a:ext cx="1575600" cy="361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2"/>
                </a:solidFill>
                <a:latin typeface="Fjalla One"/>
                <a:ea typeface="Fjalla One"/>
                <a:cs typeface="Fjalla One"/>
                <a:sym typeface="Fjalla One"/>
              </a:rPr>
              <a:t>FIRE-RESISTANT</a:t>
            </a:r>
            <a:endParaRPr>
              <a:solidFill>
                <a:schemeClr val="accent2"/>
              </a:solidFill>
              <a:latin typeface="Fjalla One"/>
              <a:ea typeface="Fjalla One"/>
              <a:cs typeface="Fjalla One"/>
              <a:sym typeface="Fjalla One"/>
            </a:endParaRPr>
          </a:p>
        </p:txBody>
      </p:sp>
      <p:sp>
        <p:nvSpPr>
          <p:cNvPr id="4309" name="Google Shape;4309;p58"/>
          <p:cNvSpPr txBox="1">
            <a:spLocks noGrp="1"/>
          </p:cNvSpPr>
          <p:nvPr>
            <p:ph type="subTitle" idx="4294967295"/>
          </p:nvPr>
        </p:nvSpPr>
        <p:spPr>
          <a:xfrm>
            <a:off x="6704962" y="2604416"/>
            <a:ext cx="15546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Mars is actually a very cold place</a:t>
            </a:r>
            <a:endParaRPr/>
          </a:p>
        </p:txBody>
      </p:sp>
      <p:sp>
        <p:nvSpPr>
          <p:cNvPr id="4310" name="Google Shape;4310;p58"/>
          <p:cNvSpPr txBox="1">
            <a:spLocks noGrp="1"/>
          </p:cNvSpPr>
          <p:nvPr>
            <p:ph type="subTitle" idx="4294967295"/>
          </p:nvPr>
        </p:nvSpPr>
        <p:spPr>
          <a:xfrm>
            <a:off x="804744" y="2604416"/>
            <a:ext cx="1558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Mercury is the closest planet </a:t>
            </a:r>
            <a:endParaRPr/>
          </a:p>
        </p:txBody>
      </p:sp>
      <p:sp>
        <p:nvSpPr>
          <p:cNvPr id="4311" name="Google Shape;4311;p58"/>
          <p:cNvSpPr txBox="1">
            <a:spLocks noGrp="1"/>
          </p:cNvSpPr>
          <p:nvPr>
            <p:ph type="subTitle" idx="4294967295"/>
          </p:nvPr>
        </p:nvSpPr>
        <p:spPr>
          <a:xfrm>
            <a:off x="3703096" y="2604416"/>
            <a:ext cx="15585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Venus has a beautiful name</a:t>
            </a:r>
            <a:endParaRPr/>
          </a:p>
        </p:txBody>
      </p:sp>
      <p:sp>
        <p:nvSpPr>
          <p:cNvPr id="4312" name="Google Shape;4312;p58"/>
          <p:cNvSpPr txBox="1">
            <a:spLocks noGrp="1"/>
          </p:cNvSpPr>
          <p:nvPr>
            <p:ph type="subTitle" idx="4294967295"/>
          </p:nvPr>
        </p:nvSpPr>
        <p:spPr>
          <a:xfrm>
            <a:off x="2257704" y="4003091"/>
            <a:ext cx="15546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Jupiter is the biggest planet</a:t>
            </a:r>
            <a:endParaRPr/>
          </a:p>
        </p:txBody>
      </p:sp>
      <p:sp>
        <p:nvSpPr>
          <p:cNvPr id="4313" name="Google Shape;4313;p58"/>
          <p:cNvSpPr txBox="1">
            <a:spLocks noGrp="1"/>
          </p:cNvSpPr>
          <p:nvPr>
            <p:ph type="subTitle" idx="4294967295"/>
          </p:nvPr>
        </p:nvSpPr>
        <p:spPr>
          <a:xfrm>
            <a:off x="5250004" y="4003091"/>
            <a:ext cx="1554600" cy="5727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a:t>Saturn is the ringed planet</a:t>
            </a:r>
            <a:endParaRPr/>
          </a:p>
        </p:txBody>
      </p:sp>
      <p:grpSp>
        <p:nvGrpSpPr>
          <p:cNvPr id="4314" name="Google Shape;4314;p58"/>
          <p:cNvGrpSpPr/>
          <p:nvPr/>
        </p:nvGrpSpPr>
        <p:grpSpPr>
          <a:xfrm>
            <a:off x="354325" y="1112200"/>
            <a:ext cx="8256043" cy="3447865"/>
            <a:chOff x="354325" y="1112200"/>
            <a:chExt cx="8256043" cy="3447865"/>
          </a:xfrm>
        </p:grpSpPr>
        <p:sp>
          <p:nvSpPr>
            <p:cNvPr id="4315" name="Google Shape;4315;p58"/>
            <p:cNvSpPr/>
            <p:nvPr/>
          </p:nvSpPr>
          <p:spPr>
            <a:xfrm>
              <a:off x="8336050" y="11122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8"/>
            <p:cNvSpPr/>
            <p:nvPr/>
          </p:nvSpPr>
          <p:spPr>
            <a:xfrm>
              <a:off x="7841775" y="4210063"/>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8"/>
            <p:cNvSpPr/>
            <p:nvPr/>
          </p:nvSpPr>
          <p:spPr>
            <a:xfrm>
              <a:off x="931088" y="37081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8"/>
            <p:cNvSpPr/>
            <p:nvPr/>
          </p:nvSpPr>
          <p:spPr>
            <a:xfrm>
              <a:off x="6141063" y="16544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8"/>
            <p:cNvSpPr/>
            <p:nvPr/>
          </p:nvSpPr>
          <p:spPr>
            <a:xfrm>
              <a:off x="354325" y="11122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8"/>
            <p:cNvSpPr/>
            <p:nvPr/>
          </p:nvSpPr>
          <p:spPr>
            <a:xfrm>
              <a:off x="4144150" y="42857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8"/>
            <p:cNvSpPr/>
            <p:nvPr/>
          </p:nvSpPr>
          <p:spPr>
            <a:xfrm>
              <a:off x="2905399" y="16638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8"/>
            <p:cNvSpPr/>
            <p:nvPr/>
          </p:nvSpPr>
          <p:spPr>
            <a:xfrm>
              <a:off x="8154575" y="31641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326"/>
        <p:cNvGrpSpPr/>
        <p:nvPr/>
      </p:nvGrpSpPr>
      <p:grpSpPr>
        <a:xfrm>
          <a:off x="0" y="0"/>
          <a:ext cx="0" cy="0"/>
          <a:chOff x="0" y="0"/>
          <a:chExt cx="0" cy="0"/>
        </a:xfrm>
      </p:grpSpPr>
      <p:grpSp>
        <p:nvGrpSpPr>
          <p:cNvPr id="4327" name="Google Shape;4327;p59"/>
          <p:cNvGrpSpPr/>
          <p:nvPr/>
        </p:nvGrpSpPr>
        <p:grpSpPr>
          <a:xfrm>
            <a:off x="6157172" y="1765901"/>
            <a:ext cx="1216800" cy="2614150"/>
            <a:chOff x="6614372" y="1765901"/>
            <a:chExt cx="1216800" cy="2614150"/>
          </a:xfrm>
        </p:grpSpPr>
        <p:grpSp>
          <p:nvGrpSpPr>
            <p:cNvPr id="4328" name="Google Shape;4328;p59"/>
            <p:cNvGrpSpPr/>
            <p:nvPr/>
          </p:nvGrpSpPr>
          <p:grpSpPr>
            <a:xfrm>
              <a:off x="6614372" y="1765901"/>
              <a:ext cx="1216800" cy="1432499"/>
              <a:chOff x="6614372" y="1461101"/>
              <a:chExt cx="1216800" cy="1432499"/>
            </a:xfrm>
          </p:grpSpPr>
          <p:sp>
            <p:nvSpPr>
              <p:cNvPr id="4329" name="Google Shape;4329;p59"/>
              <p:cNvSpPr/>
              <p:nvPr/>
            </p:nvSpPr>
            <p:spPr>
              <a:xfrm>
                <a:off x="6614372" y="146110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30" name="Google Shape;4330;p59"/>
              <p:cNvCxnSpPr/>
              <p:nvPr/>
            </p:nvCxnSpPr>
            <p:spPr>
              <a:xfrm>
                <a:off x="7222775" y="2677900"/>
                <a:ext cx="0" cy="215700"/>
              </a:xfrm>
              <a:prstGeom prst="straightConnector1">
                <a:avLst/>
              </a:prstGeom>
              <a:noFill/>
              <a:ln w="28575" cap="flat" cmpd="sng">
                <a:solidFill>
                  <a:schemeClr val="dk1"/>
                </a:solidFill>
                <a:prstDash val="solid"/>
                <a:round/>
                <a:headEnd type="none" w="med" len="med"/>
                <a:tailEnd type="none" w="med" len="med"/>
              </a:ln>
            </p:spPr>
          </p:cxnSp>
        </p:grpSp>
        <p:sp>
          <p:nvSpPr>
            <p:cNvPr id="4331" name="Google Shape;4331;p59"/>
            <p:cNvSpPr/>
            <p:nvPr/>
          </p:nvSpPr>
          <p:spPr>
            <a:xfrm>
              <a:off x="6614372" y="316325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2" name="Google Shape;4332;p59"/>
          <p:cNvGrpSpPr/>
          <p:nvPr/>
        </p:nvGrpSpPr>
        <p:grpSpPr>
          <a:xfrm>
            <a:off x="3511156" y="1765901"/>
            <a:ext cx="1216800" cy="2614150"/>
            <a:chOff x="3963597" y="1765901"/>
            <a:chExt cx="1216800" cy="2614150"/>
          </a:xfrm>
        </p:grpSpPr>
        <p:grpSp>
          <p:nvGrpSpPr>
            <p:cNvPr id="4333" name="Google Shape;4333;p59"/>
            <p:cNvGrpSpPr/>
            <p:nvPr/>
          </p:nvGrpSpPr>
          <p:grpSpPr>
            <a:xfrm>
              <a:off x="3963597" y="1765901"/>
              <a:ext cx="1216800" cy="1432499"/>
              <a:chOff x="6614372" y="1461101"/>
              <a:chExt cx="1216800" cy="1432499"/>
            </a:xfrm>
          </p:grpSpPr>
          <p:sp>
            <p:nvSpPr>
              <p:cNvPr id="4334" name="Google Shape;4334;p59"/>
              <p:cNvSpPr/>
              <p:nvPr/>
            </p:nvSpPr>
            <p:spPr>
              <a:xfrm>
                <a:off x="6614372" y="146110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35" name="Google Shape;4335;p59"/>
              <p:cNvCxnSpPr/>
              <p:nvPr/>
            </p:nvCxnSpPr>
            <p:spPr>
              <a:xfrm>
                <a:off x="7222775" y="2677900"/>
                <a:ext cx="0" cy="215700"/>
              </a:xfrm>
              <a:prstGeom prst="straightConnector1">
                <a:avLst/>
              </a:prstGeom>
              <a:noFill/>
              <a:ln w="28575" cap="flat" cmpd="sng">
                <a:solidFill>
                  <a:schemeClr val="dk1"/>
                </a:solidFill>
                <a:prstDash val="solid"/>
                <a:round/>
                <a:headEnd type="none" w="med" len="med"/>
                <a:tailEnd type="none" w="med" len="med"/>
              </a:ln>
            </p:spPr>
          </p:cxnSp>
        </p:grpSp>
        <p:sp>
          <p:nvSpPr>
            <p:cNvPr id="4336" name="Google Shape;4336;p59"/>
            <p:cNvSpPr/>
            <p:nvPr/>
          </p:nvSpPr>
          <p:spPr>
            <a:xfrm>
              <a:off x="3963597" y="316325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59"/>
          <p:cNvGrpSpPr/>
          <p:nvPr/>
        </p:nvGrpSpPr>
        <p:grpSpPr>
          <a:xfrm rot="1441030">
            <a:off x="3815327" y="2072184"/>
            <a:ext cx="608459" cy="607259"/>
            <a:chOff x="4035325" y="3115300"/>
            <a:chExt cx="608475" cy="607275"/>
          </a:xfrm>
        </p:grpSpPr>
        <p:sp>
          <p:nvSpPr>
            <p:cNvPr id="4338" name="Google Shape;4338;p59"/>
            <p:cNvSpPr/>
            <p:nvPr/>
          </p:nvSpPr>
          <p:spPr>
            <a:xfrm>
              <a:off x="4044250" y="3121850"/>
              <a:ext cx="148875" cy="149450"/>
            </a:xfrm>
            <a:custGeom>
              <a:avLst/>
              <a:gdLst/>
              <a:ahLst/>
              <a:cxnLst/>
              <a:rect l="l" t="t" r="r" b="b"/>
              <a:pathLst>
                <a:path w="5955" h="5978" extrusionOk="0">
                  <a:moveTo>
                    <a:pt x="2716" y="500"/>
                  </a:moveTo>
                  <a:lnTo>
                    <a:pt x="477" y="2739"/>
                  </a:lnTo>
                  <a:cubicBezTo>
                    <a:pt x="1" y="3215"/>
                    <a:pt x="1" y="4025"/>
                    <a:pt x="477" y="4501"/>
                  </a:cubicBezTo>
                  <a:lnTo>
                    <a:pt x="1953" y="5978"/>
                  </a:lnTo>
                  <a:lnTo>
                    <a:pt x="2334" y="5597"/>
                  </a:lnTo>
                  <a:lnTo>
                    <a:pt x="5573" y="2358"/>
                  </a:lnTo>
                  <a:lnTo>
                    <a:pt x="5954" y="1977"/>
                  </a:lnTo>
                  <a:lnTo>
                    <a:pt x="4478" y="500"/>
                  </a:lnTo>
                  <a:cubicBezTo>
                    <a:pt x="4002" y="0"/>
                    <a:pt x="3192" y="0"/>
                    <a:pt x="2716" y="50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9"/>
            <p:cNvSpPr/>
            <p:nvPr/>
          </p:nvSpPr>
          <p:spPr>
            <a:xfrm>
              <a:off x="4103200" y="3180175"/>
              <a:ext cx="284000" cy="285800"/>
            </a:xfrm>
            <a:custGeom>
              <a:avLst/>
              <a:gdLst/>
              <a:ahLst/>
              <a:cxnLst/>
              <a:rect l="l" t="t" r="r" b="b"/>
              <a:pathLst>
                <a:path w="11360" h="11432" extrusionOk="0">
                  <a:moveTo>
                    <a:pt x="10217" y="2740"/>
                  </a:moveTo>
                  <a:cubicBezTo>
                    <a:pt x="7597" y="120"/>
                    <a:pt x="5216" y="2025"/>
                    <a:pt x="4168" y="954"/>
                  </a:cubicBezTo>
                  <a:lnTo>
                    <a:pt x="3215" y="1"/>
                  </a:lnTo>
                  <a:lnTo>
                    <a:pt x="0" y="3264"/>
                  </a:lnTo>
                  <a:lnTo>
                    <a:pt x="953" y="4216"/>
                  </a:lnTo>
                  <a:cubicBezTo>
                    <a:pt x="2001" y="5264"/>
                    <a:pt x="96" y="7645"/>
                    <a:pt x="2739" y="10265"/>
                  </a:cubicBezTo>
                  <a:lnTo>
                    <a:pt x="3906" y="11432"/>
                  </a:lnTo>
                  <a:lnTo>
                    <a:pt x="5811" y="9527"/>
                  </a:lnTo>
                  <a:cubicBezTo>
                    <a:pt x="5859" y="8527"/>
                    <a:pt x="6287" y="7645"/>
                    <a:pt x="6930" y="6979"/>
                  </a:cubicBezTo>
                  <a:cubicBezTo>
                    <a:pt x="7597" y="6336"/>
                    <a:pt x="8478" y="5907"/>
                    <a:pt x="9455" y="5859"/>
                  </a:cubicBezTo>
                  <a:lnTo>
                    <a:pt x="11360" y="3954"/>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9"/>
            <p:cNvSpPr/>
            <p:nvPr/>
          </p:nvSpPr>
          <p:spPr>
            <a:xfrm>
              <a:off x="4200825" y="3276625"/>
              <a:ext cx="318550" cy="318550"/>
            </a:xfrm>
            <a:custGeom>
              <a:avLst/>
              <a:gdLst/>
              <a:ahLst/>
              <a:cxnLst/>
              <a:rect l="l" t="t" r="r" b="b"/>
              <a:pathLst>
                <a:path w="12742" h="12742" extrusionOk="0">
                  <a:moveTo>
                    <a:pt x="12742" y="5264"/>
                  </a:moveTo>
                  <a:lnTo>
                    <a:pt x="7479" y="1"/>
                  </a:lnTo>
                  <a:lnTo>
                    <a:pt x="5573" y="1906"/>
                  </a:lnTo>
                  <a:cubicBezTo>
                    <a:pt x="4573" y="1954"/>
                    <a:pt x="3692" y="2382"/>
                    <a:pt x="3025" y="3049"/>
                  </a:cubicBezTo>
                  <a:cubicBezTo>
                    <a:pt x="2382" y="3692"/>
                    <a:pt x="1954" y="4597"/>
                    <a:pt x="1906" y="5573"/>
                  </a:cubicBezTo>
                  <a:lnTo>
                    <a:pt x="1" y="7479"/>
                  </a:lnTo>
                  <a:lnTo>
                    <a:pt x="5264" y="12742"/>
                  </a:lnTo>
                  <a:lnTo>
                    <a:pt x="7193" y="10813"/>
                  </a:lnTo>
                  <a:cubicBezTo>
                    <a:pt x="8193" y="10741"/>
                    <a:pt x="9074" y="10336"/>
                    <a:pt x="9741" y="9670"/>
                  </a:cubicBezTo>
                  <a:cubicBezTo>
                    <a:pt x="10384" y="9027"/>
                    <a:pt x="10813" y="8122"/>
                    <a:pt x="10860" y="714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9"/>
            <p:cNvSpPr/>
            <p:nvPr/>
          </p:nvSpPr>
          <p:spPr>
            <a:xfrm>
              <a:off x="4331225" y="3409400"/>
              <a:ext cx="299475" cy="299500"/>
            </a:xfrm>
            <a:custGeom>
              <a:avLst/>
              <a:gdLst/>
              <a:ahLst/>
              <a:cxnLst/>
              <a:rect l="l" t="t" r="r" b="b"/>
              <a:pathLst>
                <a:path w="11979" h="11980" extrusionOk="0">
                  <a:moveTo>
                    <a:pt x="4454" y="4430"/>
                  </a:moveTo>
                  <a:cubicBezTo>
                    <a:pt x="3811" y="5073"/>
                    <a:pt x="2906" y="5502"/>
                    <a:pt x="1929" y="5549"/>
                  </a:cubicBezTo>
                  <a:lnTo>
                    <a:pt x="0" y="7502"/>
                  </a:lnTo>
                  <a:lnTo>
                    <a:pt x="3834" y="11336"/>
                  </a:lnTo>
                  <a:cubicBezTo>
                    <a:pt x="4215" y="11717"/>
                    <a:pt x="4787" y="11979"/>
                    <a:pt x="5382" y="11979"/>
                  </a:cubicBezTo>
                  <a:cubicBezTo>
                    <a:pt x="6597" y="11979"/>
                    <a:pt x="7573" y="11003"/>
                    <a:pt x="7573" y="9788"/>
                  </a:cubicBezTo>
                  <a:cubicBezTo>
                    <a:pt x="8812" y="9788"/>
                    <a:pt x="9788" y="8812"/>
                    <a:pt x="9788" y="7573"/>
                  </a:cubicBezTo>
                  <a:cubicBezTo>
                    <a:pt x="11003" y="7573"/>
                    <a:pt x="11979" y="6597"/>
                    <a:pt x="11979" y="5383"/>
                  </a:cubicBezTo>
                  <a:cubicBezTo>
                    <a:pt x="11979" y="4787"/>
                    <a:pt x="11741" y="4216"/>
                    <a:pt x="11336" y="3835"/>
                  </a:cubicBezTo>
                  <a:lnTo>
                    <a:pt x="7478" y="1"/>
                  </a:lnTo>
                  <a:lnTo>
                    <a:pt x="5549" y="1929"/>
                  </a:lnTo>
                  <a:cubicBezTo>
                    <a:pt x="5525" y="2882"/>
                    <a:pt x="5120" y="3763"/>
                    <a:pt x="4454" y="443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9"/>
            <p:cNvSpPr/>
            <p:nvPr/>
          </p:nvSpPr>
          <p:spPr>
            <a:xfrm>
              <a:off x="4035325" y="3115300"/>
              <a:ext cx="608475" cy="607275"/>
            </a:xfrm>
            <a:custGeom>
              <a:avLst/>
              <a:gdLst/>
              <a:ahLst/>
              <a:cxnLst/>
              <a:rect l="l" t="t" r="r" b="b"/>
              <a:pathLst>
                <a:path w="24339" h="24291" extrusionOk="0">
                  <a:moveTo>
                    <a:pt x="3977" y="858"/>
                  </a:moveTo>
                  <a:cubicBezTo>
                    <a:pt x="4168" y="858"/>
                    <a:pt x="4382" y="953"/>
                    <a:pt x="4501" y="1096"/>
                  </a:cubicBezTo>
                  <a:lnTo>
                    <a:pt x="5644" y="2239"/>
                  </a:lnTo>
                  <a:lnTo>
                    <a:pt x="2334" y="5525"/>
                  </a:lnTo>
                  <a:lnTo>
                    <a:pt x="1191" y="4406"/>
                  </a:lnTo>
                  <a:cubicBezTo>
                    <a:pt x="1048" y="4263"/>
                    <a:pt x="953" y="4072"/>
                    <a:pt x="953" y="3858"/>
                  </a:cubicBezTo>
                  <a:cubicBezTo>
                    <a:pt x="953" y="3668"/>
                    <a:pt x="1048" y="3453"/>
                    <a:pt x="1191" y="3334"/>
                  </a:cubicBezTo>
                  <a:lnTo>
                    <a:pt x="3430" y="1096"/>
                  </a:lnTo>
                  <a:cubicBezTo>
                    <a:pt x="3573" y="953"/>
                    <a:pt x="3763" y="858"/>
                    <a:pt x="3977" y="858"/>
                  </a:cubicBezTo>
                  <a:close/>
                  <a:moveTo>
                    <a:pt x="5930" y="3310"/>
                  </a:moveTo>
                  <a:lnTo>
                    <a:pt x="6526" y="3906"/>
                  </a:lnTo>
                  <a:cubicBezTo>
                    <a:pt x="6961" y="4323"/>
                    <a:pt x="7493" y="4395"/>
                    <a:pt x="8080" y="4395"/>
                  </a:cubicBezTo>
                  <a:cubicBezTo>
                    <a:pt x="8263" y="4395"/>
                    <a:pt x="8452" y="4388"/>
                    <a:pt x="8645" y="4382"/>
                  </a:cubicBezTo>
                  <a:cubicBezTo>
                    <a:pt x="8910" y="4366"/>
                    <a:pt x="9182" y="4348"/>
                    <a:pt x="9462" y="4348"/>
                  </a:cubicBezTo>
                  <a:cubicBezTo>
                    <a:pt x="10414" y="4348"/>
                    <a:pt x="11452" y="4551"/>
                    <a:pt x="12575" y="5692"/>
                  </a:cubicBezTo>
                  <a:lnTo>
                    <a:pt x="13384" y="6478"/>
                  </a:lnTo>
                  <a:lnTo>
                    <a:pt x="11908" y="7930"/>
                  </a:lnTo>
                  <a:cubicBezTo>
                    <a:pt x="10907" y="8026"/>
                    <a:pt x="9979" y="8478"/>
                    <a:pt x="9264" y="9216"/>
                  </a:cubicBezTo>
                  <a:cubicBezTo>
                    <a:pt x="8550" y="9931"/>
                    <a:pt x="8097" y="10883"/>
                    <a:pt x="7978" y="11860"/>
                  </a:cubicBezTo>
                  <a:lnTo>
                    <a:pt x="6526" y="13336"/>
                  </a:lnTo>
                  <a:lnTo>
                    <a:pt x="5716" y="12527"/>
                  </a:lnTo>
                  <a:cubicBezTo>
                    <a:pt x="4287" y="11050"/>
                    <a:pt x="4382" y="9740"/>
                    <a:pt x="4454" y="8573"/>
                  </a:cubicBezTo>
                  <a:cubicBezTo>
                    <a:pt x="4501" y="7764"/>
                    <a:pt x="4525" y="7025"/>
                    <a:pt x="3977" y="6454"/>
                  </a:cubicBezTo>
                  <a:lnTo>
                    <a:pt x="3382" y="5859"/>
                  </a:lnTo>
                  <a:lnTo>
                    <a:pt x="5930" y="3310"/>
                  </a:lnTo>
                  <a:close/>
                  <a:moveTo>
                    <a:pt x="19290" y="12431"/>
                  </a:moveTo>
                  <a:lnTo>
                    <a:pt x="22815" y="15956"/>
                  </a:lnTo>
                  <a:cubicBezTo>
                    <a:pt x="23124" y="16289"/>
                    <a:pt x="23315" y="16718"/>
                    <a:pt x="23315" y="17170"/>
                  </a:cubicBezTo>
                  <a:cubicBezTo>
                    <a:pt x="23386" y="17956"/>
                    <a:pt x="22815" y="18623"/>
                    <a:pt x="22076" y="18814"/>
                  </a:cubicBezTo>
                  <a:cubicBezTo>
                    <a:pt x="21981" y="18313"/>
                    <a:pt x="21719" y="17837"/>
                    <a:pt x="21314" y="17432"/>
                  </a:cubicBezTo>
                  <a:cubicBezTo>
                    <a:pt x="21231" y="17349"/>
                    <a:pt x="21112" y="17307"/>
                    <a:pt x="20990" y="17307"/>
                  </a:cubicBezTo>
                  <a:cubicBezTo>
                    <a:pt x="20868" y="17307"/>
                    <a:pt x="20743" y="17349"/>
                    <a:pt x="20648" y="17432"/>
                  </a:cubicBezTo>
                  <a:cubicBezTo>
                    <a:pt x="20457" y="17623"/>
                    <a:pt x="20457" y="17909"/>
                    <a:pt x="20648" y="18123"/>
                  </a:cubicBezTo>
                  <a:cubicBezTo>
                    <a:pt x="20957" y="18456"/>
                    <a:pt x="21148" y="18909"/>
                    <a:pt x="21148" y="19337"/>
                  </a:cubicBezTo>
                  <a:cubicBezTo>
                    <a:pt x="21148" y="20290"/>
                    <a:pt x="20362" y="21076"/>
                    <a:pt x="19409" y="21076"/>
                  </a:cubicBezTo>
                  <a:cubicBezTo>
                    <a:pt x="18981" y="21076"/>
                    <a:pt x="18528" y="20885"/>
                    <a:pt x="18195" y="20576"/>
                  </a:cubicBezTo>
                  <a:cubicBezTo>
                    <a:pt x="18099" y="20481"/>
                    <a:pt x="17980" y="20433"/>
                    <a:pt x="17858" y="20433"/>
                  </a:cubicBezTo>
                  <a:cubicBezTo>
                    <a:pt x="17736" y="20433"/>
                    <a:pt x="17611" y="20481"/>
                    <a:pt x="17504" y="20576"/>
                  </a:cubicBezTo>
                  <a:cubicBezTo>
                    <a:pt x="17337" y="20743"/>
                    <a:pt x="17337" y="21052"/>
                    <a:pt x="17504" y="21243"/>
                  </a:cubicBezTo>
                  <a:cubicBezTo>
                    <a:pt x="17885" y="21647"/>
                    <a:pt x="18361" y="21886"/>
                    <a:pt x="18885" y="22005"/>
                  </a:cubicBezTo>
                  <a:cubicBezTo>
                    <a:pt x="18695" y="22743"/>
                    <a:pt x="18028" y="23314"/>
                    <a:pt x="17218" y="23314"/>
                  </a:cubicBezTo>
                  <a:cubicBezTo>
                    <a:pt x="16766" y="23314"/>
                    <a:pt x="16313" y="23124"/>
                    <a:pt x="15980" y="22791"/>
                  </a:cubicBezTo>
                  <a:lnTo>
                    <a:pt x="12479" y="19290"/>
                  </a:lnTo>
                  <a:lnTo>
                    <a:pt x="13932" y="17837"/>
                  </a:lnTo>
                  <a:cubicBezTo>
                    <a:pt x="14956" y="17742"/>
                    <a:pt x="15861" y="17289"/>
                    <a:pt x="16575" y="16551"/>
                  </a:cubicBezTo>
                  <a:cubicBezTo>
                    <a:pt x="17290" y="15837"/>
                    <a:pt x="17742" y="14884"/>
                    <a:pt x="17838" y="13908"/>
                  </a:cubicBezTo>
                  <a:lnTo>
                    <a:pt x="19290" y="12431"/>
                  </a:lnTo>
                  <a:close/>
                  <a:moveTo>
                    <a:pt x="3954" y="0"/>
                  </a:moveTo>
                  <a:cubicBezTo>
                    <a:pt x="3477" y="0"/>
                    <a:pt x="3073" y="167"/>
                    <a:pt x="2739" y="500"/>
                  </a:cubicBezTo>
                  <a:lnTo>
                    <a:pt x="501" y="2739"/>
                  </a:lnTo>
                  <a:cubicBezTo>
                    <a:pt x="191" y="3072"/>
                    <a:pt x="0" y="3477"/>
                    <a:pt x="0" y="3953"/>
                  </a:cubicBezTo>
                  <a:cubicBezTo>
                    <a:pt x="0" y="4430"/>
                    <a:pt x="191" y="4858"/>
                    <a:pt x="501" y="5168"/>
                  </a:cubicBezTo>
                  <a:lnTo>
                    <a:pt x="2096" y="6764"/>
                  </a:lnTo>
                  <a:cubicBezTo>
                    <a:pt x="2120" y="6787"/>
                    <a:pt x="2120" y="6787"/>
                    <a:pt x="2144" y="6787"/>
                  </a:cubicBezTo>
                  <a:lnTo>
                    <a:pt x="2477" y="6787"/>
                  </a:lnTo>
                  <a:cubicBezTo>
                    <a:pt x="2501" y="6787"/>
                    <a:pt x="2525" y="6787"/>
                    <a:pt x="2525" y="6764"/>
                  </a:cubicBezTo>
                  <a:lnTo>
                    <a:pt x="2691" y="6597"/>
                  </a:lnTo>
                  <a:lnTo>
                    <a:pt x="3287" y="7192"/>
                  </a:lnTo>
                  <a:cubicBezTo>
                    <a:pt x="3525" y="7430"/>
                    <a:pt x="3525" y="7859"/>
                    <a:pt x="3454" y="8597"/>
                  </a:cubicBezTo>
                  <a:cubicBezTo>
                    <a:pt x="3358" y="9812"/>
                    <a:pt x="3287" y="11479"/>
                    <a:pt x="5025" y="13241"/>
                  </a:cubicBezTo>
                  <a:lnTo>
                    <a:pt x="6192" y="14408"/>
                  </a:lnTo>
                  <a:lnTo>
                    <a:pt x="11455" y="19671"/>
                  </a:lnTo>
                  <a:lnTo>
                    <a:pt x="15313" y="23505"/>
                  </a:lnTo>
                  <a:cubicBezTo>
                    <a:pt x="15813" y="24029"/>
                    <a:pt x="16504" y="24291"/>
                    <a:pt x="17218" y="24291"/>
                  </a:cubicBezTo>
                  <a:cubicBezTo>
                    <a:pt x="18552" y="24291"/>
                    <a:pt x="19647" y="23314"/>
                    <a:pt x="19862" y="22052"/>
                  </a:cubicBezTo>
                  <a:cubicBezTo>
                    <a:pt x="20981" y="21886"/>
                    <a:pt x="21886" y="20981"/>
                    <a:pt x="22053" y="19861"/>
                  </a:cubicBezTo>
                  <a:cubicBezTo>
                    <a:pt x="23339" y="19576"/>
                    <a:pt x="24339" y="18456"/>
                    <a:pt x="24339" y="17147"/>
                  </a:cubicBezTo>
                  <a:cubicBezTo>
                    <a:pt x="24339" y="16432"/>
                    <a:pt x="24053" y="15742"/>
                    <a:pt x="23553" y="15241"/>
                  </a:cubicBezTo>
                  <a:lnTo>
                    <a:pt x="19719" y="11407"/>
                  </a:lnTo>
                  <a:lnTo>
                    <a:pt x="18433" y="10121"/>
                  </a:lnTo>
                  <a:cubicBezTo>
                    <a:pt x="18350" y="10026"/>
                    <a:pt x="18230" y="9978"/>
                    <a:pt x="18105" y="9978"/>
                  </a:cubicBezTo>
                  <a:cubicBezTo>
                    <a:pt x="17980" y="9978"/>
                    <a:pt x="17849" y="10026"/>
                    <a:pt x="17742" y="10121"/>
                  </a:cubicBezTo>
                  <a:cubicBezTo>
                    <a:pt x="17576" y="10288"/>
                    <a:pt x="17576" y="10598"/>
                    <a:pt x="17742" y="10812"/>
                  </a:cubicBezTo>
                  <a:lnTo>
                    <a:pt x="18695" y="11765"/>
                  </a:lnTo>
                  <a:lnTo>
                    <a:pt x="17004" y="13455"/>
                  </a:lnTo>
                  <a:cubicBezTo>
                    <a:pt x="16980" y="13479"/>
                    <a:pt x="16980" y="13479"/>
                    <a:pt x="16980" y="13503"/>
                  </a:cubicBezTo>
                  <a:cubicBezTo>
                    <a:pt x="16933" y="14408"/>
                    <a:pt x="16599" y="15241"/>
                    <a:pt x="15956" y="15861"/>
                  </a:cubicBezTo>
                  <a:cubicBezTo>
                    <a:pt x="15361" y="16456"/>
                    <a:pt x="14575" y="16813"/>
                    <a:pt x="13741" y="16885"/>
                  </a:cubicBezTo>
                  <a:cubicBezTo>
                    <a:pt x="13622" y="16885"/>
                    <a:pt x="13503" y="16932"/>
                    <a:pt x="13432" y="17027"/>
                  </a:cubicBezTo>
                  <a:lnTo>
                    <a:pt x="11860" y="18599"/>
                  </a:lnTo>
                  <a:lnTo>
                    <a:pt x="7264" y="14027"/>
                  </a:lnTo>
                  <a:lnTo>
                    <a:pt x="8979" y="12312"/>
                  </a:lnTo>
                  <a:cubicBezTo>
                    <a:pt x="9002" y="12288"/>
                    <a:pt x="9002" y="12288"/>
                    <a:pt x="9002" y="12265"/>
                  </a:cubicBezTo>
                  <a:cubicBezTo>
                    <a:pt x="9026" y="11360"/>
                    <a:pt x="9383" y="10526"/>
                    <a:pt x="10003" y="9907"/>
                  </a:cubicBezTo>
                  <a:cubicBezTo>
                    <a:pt x="10646" y="9288"/>
                    <a:pt x="11503" y="8931"/>
                    <a:pt x="12360" y="8907"/>
                  </a:cubicBezTo>
                  <a:cubicBezTo>
                    <a:pt x="12384" y="8907"/>
                    <a:pt x="12384" y="8907"/>
                    <a:pt x="12432" y="8859"/>
                  </a:cubicBezTo>
                  <a:lnTo>
                    <a:pt x="14122" y="7168"/>
                  </a:lnTo>
                  <a:lnTo>
                    <a:pt x="14718" y="7764"/>
                  </a:lnTo>
                  <a:cubicBezTo>
                    <a:pt x="14813" y="7859"/>
                    <a:pt x="14908" y="7907"/>
                    <a:pt x="15051" y="7907"/>
                  </a:cubicBezTo>
                  <a:cubicBezTo>
                    <a:pt x="15170" y="7907"/>
                    <a:pt x="15289" y="7859"/>
                    <a:pt x="15361" y="7764"/>
                  </a:cubicBezTo>
                  <a:cubicBezTo>
                    <a:pt x="15551" y="7597"/>
                    <a:pt x="15551" y="7287"/>
                    <a:pt x="15361" y="7073"/>
                  </a:cubicBezTo>
                  <a:lnTo>
                    <a:pt x="14456" y="6168"/>
                  </a:lnTo>
                  <a:lnTo>
                    <a:pt x="13289" y="5001"/>
                  </a:lnTo>
                  <a:cubicBezTo>
                    <a:pt x="11926" y="3638"/>
                    <a:pt x="10620" y="3386"/>
                    <a:pt x="9536" y="3386"/>
                  </a:cubicBezTo>
                  <a:cubicBezTo>
                    <a:pt x="9218" y="3386"/>
                    <a:pt x="8920" y="3408"/>
                    <a:pt x="8645" y="3429"/>
                  </a:cubicBezTo>
                  <a:cubicBezTo>
                    <a:pt x="8430" y="3437"/>
                    <a:pt x="8240" y="3444"/>
                    <a:pt x="8074" y="3444"/>
                  </a:cubicBezTo>
                  <a:cubicBezTo>
                    <a:pt x="7687" y="3444"/>
                    <a:pt x="7423" y="3405"/>
                    <a:pt x="7240" y="3239"/>
                  </a:cubicBezTo>
                  <a:lnTo>
                    <a:pt x="6645" y="2644"/>
                  </a:lnTo>
                  <a:lnTo>
                    <a:pt x="6716" y="2596"/>
                  </a:lnTo>
                  <a:cubicBezTo>
                    <a:pt x="6859" y="2382"/>
                    <a:pt x="6811" y="2120"/>
                    <a:pt x="6669" y="1953"/>
                  </a:cubicBezTo>
                  <a:lnTo>
                    <a:pt x="5192" y="500"/>
                  </a:lnTo>
                  <a:cubicBezTo>
                    <a:pt x="4859" y="167"/>
                    <a:pt x="4430" y="0"/>
                    <a:pt x="3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9"/>
            <p:cNvSpPr/>
            <p:nvPr/>
          </p:nvSpPr>
          <p:spPr>
            <a:xfrm>
              <a:off x="4284775" y="3362825"/>
              <a:ext cx="104225" cy="101975"/>
            </a:xfrm>
            <a:custGeom>
              <a:avLst/>
              <a:gdLst/>
              <a:ahLst/>
              <a:cxnLst/>
              <a:rect l="l" t="t" r="r" b="b"/>
              <a:pathLst>
                <a:path w="4169" h="4079" extrusionOk="0">
                  <a:moveTo>
                    <a:pt x="3665" y="0"/>
                  </a:moveTo>
                  <a:cubicBezTo>
                    <a:pt x="3543" y="0"/>
                    <a:pt x="3418" y="42"/>
                    <a:pt x="3311" y="125"/>
                  </a:cubicBezTo>
                  <a:lnTo>
                    <a:pt x="191" y="3245"/>
                  </a:lnTo>
                  <a:cubicBezTo>
                    <a:pt x="1" y="3435"/>
                    <a:pt x="1" y="3721"/>
                    <a:pt x="191" y="3935"/>
                  </a:cubicBezTo>
                  <a:cubicBezTo>
                    <a:pt x="263" y="4031"/>
                    <a:pt x="382" y="4078"/>
                    <a:pt x="501" y="4078"/>
                  </a:cubicBezTo>
                  <a:cubicBezTo>
                    <a:pt x="620" y="4078"/>
                    <a:pt x="739" y="4031"/>
                    <a:pt x="834" y="3935"/>
                  </a:cubicBezTo>
                  <a:lnTo>
                    <a:pt x="3954" y="816"/>
                  </a:lnTo>
                  <a:cubicBezTo>
                    <a:pt x="4168" y="601"/>
                    <a:pt x="4168" y="316"/>
                    <a:pt x="4002" y="125"/>
                  </a:cubicBezTo>
                  <a:cubicBezTo>
                    <a:pt x="3906" y="42"/>
                    <a:pt x="3787" y="0"/>
                    <a:pt x="36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9"/>
            <p:cNvSpPr/>
            <p:nvPr/>
          </p:nvSpPr>
          <p:spPr>
            <a:xfrm>
              <a:off x="4324675" y="3402850"/>
              <a:ext cx="103625" cy="102425"/>
            </a:xfrm>
            <a:custGeom>
              <a:avLst/>
              <a:gdLst/>
              <a:ahLst/>
              <a:cxnLst/>
              <a:rect l="l" t="t" r="r" b="b"/>
              <a:pathLst>
                <a:path w="4145" h="4097" extrusionOk="0">
                  <a:moveTo>
                    <a:pt x="3671" y="1"/>
                  </a:moveTo>
                  <a:cubicBezTo>
                    <a:pt x="3549" y="1"/>
                    <a:pt x="3418" y="48"/>
                    <a:pt x="3311" y="143"/>
                  </a:cubicBezTo>
                  <a:lnTo>
                    <a:pt x="191" y="3263"/>
                  </a:lnTo>
                  <a:cubicBezTo>
                    <a:pt x="0" y="3430"/>
                    <a:pt x="0" y="3739"/>
                    <a:pt x="191" y="3954"/>
                  </a:cubicBezTo>
                  <a:cubicBezTo>
                    <a:pt x="286" y="4025"/>
                    <a:pt x="405" y="4097"/>
                    <a:pt x="524" y="4097"/>
                  </a:cubicBezTo>
                  <a:cubicBezTo>
                    <a:pt x="643" y="4097"/>
                    <a:pt x="762" y="4025"/>
                    <a:pt x="858" y="3954"/>
                  </a:cubicBezTo>
                  <a:lnTo>
                    <a:pt x="3977" y="810"/>
                  </a:lnTo>
                  <a:cubicBezTo>
                    <a:pt x="4144" y="644"/>
                    <a:pt x="4144" y="334"/>
                    <a:pt x="3977" y="143"/>
                  </a:cubicBezTo>
                  <a:cubicBezTo>
                    <a:pt x="3906" y="48"/>
                    <a:pt x="3793" y="1"/>
                    <a:pt x="3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9"/>
            <p:cNvSpPr/>
            <p:nvPr/>
          </p:nvSpPr>
          <p:spPr>
            <a:xfrm>
              <a:off x="4435400" y="3326650"/>
              <a:ext cx="25025" cy="24425"/>
            </a:xfrm>
            <a:custGeom>
              <a:avLst/>
              <a:gdLst/>
              <a:ahLst/>
              <a:cxnLst/>
              <a:rect l="l" t="t" r="r" b="b"/>
              <a:pathLst>
                <a:path w="1001" h="977" extrusionOk="0">
                  <a:moveTo>
                    <a:pt x="498" y="0"/>
                  </a:moveTo>
                  <a:cubicBezTo>
                    <a:pt x="376" y="0"/>
                    <a:pt x="251" y="48"/>
                    <a:pt x="144" y="143"/>
                  </a:cubicBezTo>
                  <a:cubicBezTo>
                    <a:pt x="1" y="334"/>
                    <a:pt x="1" y="619"/>
                    <a:pt x="167" y="834"/>
                  </a:cubicBezTo>
                  <a:cubicBezTo>
                    <a:pt x="263" y="929"/>
                    <a:pt x="382" y="977"/>
                    <a:pt x="501" y="977"/>
                  </a:cubicBezTo>
                  <a:cubicBezTo>
                    <a:pt x="620" y="977"/>
                    <a:pt x="739" y="929"/>
                    <a:pt x="834" y="834"/>
                  </a:cubicBezTo>
                  <a:cubicBezTo>
                    <a:pt x="1001" y="643"/>
                    <a:pt x="1001" y="358"/>
                    <a:pt x="834" y="143"/>
                  </a:cubicBezTo>
                  <a:cubicBezTo>
                    <a:pt x="739" y="48"/>
                    <a:pt x="620" y="0"/>
                    <a:pt x="4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9"/>
            <p:cNvSpPr/>
            <p:nvPr/>
          </p:nvSpPr>
          <p:spPr>
            <a:xfrm>
              <a:off x="4109425" y="3242175"/>
              <a:ext cx="98500" cy="210450"/>
            </a:xfrm>
            <a:custGeom>
              <a:avLst/>
              <a:gdLst/>
              <a:ahLst/>
              <a:cxnLst/>
              <a:rect l="l" t="t" r="r" b="b"/>
              <a:pathLst>
                <a:path w="3940" h="8418" extrusionOk="0">
                  <a:moveTo>
                    <a:pt x="0" y="1039"/>
                  </a:moveTo>
                  <a:lnTo>
                    <a:pt x="1075" y="0"/>
                  </a:lnTo>
                  <a:lnTo>
                    <a:pt x="1505" y="537"/>
                  </a:lnTo>
                  <a:lnTo>
                    <a:pt x="1899" y="1254"/>
                  </a:lnTo>
                  <a:lnTo>
                    <a:pt x="2042" y="2149"/>
                  </a:lnTo>
                  <a:lnTo>
                    <a:pt x="2042" y="3188"/>
                  </a:lnTo>
                  <a:lnTo>
                    <a:pt x="2078" y="4191"/>
                  </a:lnTo>
                  <a:lnTo>
                    <a:pt x="2149" y="5302"/>
                  </a:lnTo>
                  <a:lnTo>
                    <a:pt x="2400" y="5982"/>
                  </a:lnTo>
                  <a:lnTo>
                    <a:pt x="3224" y="7057"/>
                  </a:lnTo>
                  <a:lnTo>
                    <a:pt x="3940" y="7917"/>
                  </a:lnTo>
                  <a:lnTo>
                    <a:pt x="3403" y="8418"/>
                  </a:lnTo>
                  <a:lnTo>
                    <a:pt x="1827" y="6806"/>
                  </a:lnTo>
                  <a:lnTo>
                    <a:pt x="1576" y="6197"/>
                  </a:lnTo>
                  <a:lnTo>
                    <a:pt x="1218" y="5087"/>
                  </a:lnTo>
                  <a:lnTo>
                    <a:pt x="1218" y="3905"/>
                  </a:lnTo>
                  <a:lnTo>
                    <a:pt x="1218" y="2794"/>
                  </a:lnTo>
                  <a:lnTo>
                    <a:pt x="1111" y="2114"/>
                  </a:lnTo>
                  <a:close/>
                </a:path>
              </a:pathLst>
            </a:custGeom>
            <a:solidFill>
              <a:srgbClr val="703030">
                <a:alpha val="25840"/>
              </a:srgbClr>
            </a:solidFill>
            <a:ln>
              <a:noFill/>
            </a:ln>
          </p:spPr>
        </p:sp>
        <p:sp>
          <p:nvSpPr>
            <p:cNvPr id="4347" name="Google Shape;4347;p59"/>
            <p:cNvSpPr/>
            <p:nvPr/>
          </p:nvSpPr>
          <p:spPr>
            <a:xfrm>
              <a:off x="4343125" y="3582075"/>
              <a:ext cx="152250" cy="120900"/>
            </a:xfrm>
            <a:custGeom>
              <a:avLst/>
              <a:gdLst/>
              <a:ahLst/>
              <a:cxnLst/>
              <a:rect l="l" t="t" r="r" b="b"/>
              <a:pathLst>
                <a:path w="6090" h="4836" extrusionOk="0">
                  <a:moveTo>
                    <a:pt x="537" y="0"/>
                  </a:moveTo>
                  <a:lnTo>
                    <a:pt x="3976" y="3546"/>
                  </a:lnTo>
                  <a:lnTo>
                    <a:pt x="4728" y="4012"/>
                  </a:lnTo>
                  <a:lnTo>
                    <a:pt x="5337" y="4155"/>
                  </a:lnTo>
                  <a:lnTo>
                    <a:pt x="6090" y="4119"/>
                  </a:lnTo>
                  <a:lnTo>
                    <a:pt x="5660" y="4621"/>
                  </a:lnTo>
                  <a:lnTo>
                    <a:pt x="4513" y="4836"/>
                  </a:lnTo>
                  <a:lnTo>
                    <a:pt x="3045" y="3797"/>
                  </a:lnTo>
                  <a:lnTo>
                    <a:pt x="0" y="609"/>
                  </a:lnTo>
                  <a:close/>
                </a:path>
              </a:pathLst>
            </a:custGeom>
            <a:solidFill>
              <a:srgbClr val="703030">
                <a:alpha val="25840"/>
              </a:srgbClr>
            </a:solidFill>
            <a:ln>
              <a:noFill/>
            </a:ln>
          </p:spPr>
        </p:sp>
        <p:sp>
          <p:nvSpPr>
            <p:cNvPr id="4348" name="Google Shape;4348;p59"/>
            <p:cNvSpPr/>
            <p:nvPr/>
          </p:nvSpPr>
          <p:spPr>
            <a:xfrm>
              <a:off x="4058375" y="3190225"/>
              <a:ext cx="56425" cy="63600"/>
            </a:xfrm>
            <a:custGeom>
              <a:avLst/>
              <a:gdLst/>
              <a:ahLst/>
              <a:cxnLst/>
              <a:rect l="l" t="t" r="r" b="b"/>
              <a:pathLst>
                <a:path w="2257" h="2544" extrusionOk="0">
                  <a:moveTo>
                    <a:pt x="1397" y="2544"/>
                  </a:moveTo>
                  <a:lnTo>
                    <a:pt x="2257" y="1756"/>
                  </a:lnTo>
                  <a:lnTo>
                    <a:pt x="538" y="0"/>
                  </a:lnTo>
                  <a:lnTo>
                    <a:pt x="0" y="574"/>
                  </a:lnTo>
                  <a:lnTo>
                    <a:pt x="36" y="1075"/>
                  </a:lnTo>
                  <a:lnTo>
                    <a:pt x="788" y="1971"/>
                  </a:lnTo>
                  <a:close/>
                </a:path>
              </a:pathLst>
            </a:custGeom>
            <a:solidFill>
              <a:srgbClr val="703030">
                <a:alpha val="25840"/>
              </a:srgbClr>
            </a:solidFill>
            <a:ln>
              <a:noFill/>
            </a:ln>
          </p:spPr>
        </p:sp>
        <p:sp>
          <p:nvSpPr>
            <p:cNvPr id="4349" name="Google Shape;4349;p59"/>
            <p:cNvSpPr/>
            <p:nvPr/>
          </p:nvSpPr>
          <p:spPr>
            <a:xfrm>
              <a:off x="4216000" y="3454425"/>
              <a:ext cx="128050" cy="128050"/>
            </a:xfrm>
            <a:custGeom>
              <a:avLst/>
              <a:gdLst/>
              <a:ahLst/>
              <a:cxnLst/>
              <a:rect l="l" t="t" r="r" b="b"/>
              <a:pathLst>
                <a:path w="5122" h="5122" extrusionOk="0">
                  <a:moveTo>
                    <a:pt x="430" y="0"/>
                  </a:moveTo>
                  <a:lnTo>
                    <a:pt x="5122" y="4621"/>
                  </a:lnTo>
                  <a:lnTo>
                    <a:pt x="4657" y="5122"/>
                  </a:lnTo>
                  <a:lnTo>
                    <a:pt x="0" y="430"/>
                  </a:lnTo>
                  <a:close/>
                </a:path>
              </a:pathLst>
            </a:custGeom>
            <a:solidFill>
              <a:srgbClr val="703030">
                <a:alpha val="25840"/>
              </a:srgbClr>
            </a:solidFill>
            <a:ln>
              <a:noFill/>
            </a:ln>
          </p:spPr>
        </p:sp>
      </p:grpSp>
      <p:grpSp>
        <p:nvGrpSpPr>
          <p:cNvPr id="4350" name="Google Shape;4350;p59"/>
          <p:cNvGrpSpPr/>
          <p:nvPr/>
        </p:nvGrpSpPr>
        <p:grpSpPr>
          <a:xfrm>
            <a:off x="855627" y="1765901"/>
            <a:ext cx="1216800" cy="2614150"/>
            <a:chOff x="1312827" y="1765901"/>
            <a:chExt cx="1216800" cy="2614150"/>
          </a:xfrm>
        </p:grpSpPr>
        <p:sp>
          <p:nvSpPr>
            <p:cNvPr id="4351" name="Google Shape;4351;p59"/>
            <p:cNvSpPr/>
            <p:nvPr/>
          </p:nvSpPr>
          <p:spPr>
            <a:xfrm>
              <a:off x="1312827" y="316325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59"/>
            <p:cNvGrpSpPr/>
            <p:nvPr/>
          </p:nvGrpSpPr>
          <p:grpSpPr>
            <a:xfrm>
              <a:off x="1312827" y="1765901"/>
              <a:ext cx="1216800" cy="1432499"/>
              <a:chOff x="6614372" y="1461101"/>
              <a:chExt cx="1216800" cy="1432499"/>
            </a:xfrm>
          </p:grpSpPr>
          <p:sp>
            <p:nvSpPr>
              <p:cNvPr id="4353" name="Google Shape;4353;p59"/>
              <p:cNvSpPr/>
              <p:nvPr/>
            </p:nvSpPr>
            <p:spPr>
              <a:xfrm>
                <a:off x="6614372" y="1461101"/>
                <a:ext cx="1216800" cy="1216800"/>
              </a:xfrm>
              <a:prstGeom prst="diamond">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54" name="Google Shape;4354;p59"/>
              <p:cNvCxnSpPr/>
              <p:nvPr/>
            </p:nvCxnSpPr>
            <p:spPr>
              <a:xfrm>
                <a:off x="7222775" y="2677900"/>
                <a:ext cx="0" cy="215700"/>
              </a:xfrm>
              <a:prstGeom prst="straightConnector1">
                <a:avLst/>
              </a:prstGeom>
              <a:noFill/>
              <a:ln w="28575" cap="flat" cmpd="sng">
                <a:solidFill>
                  <a:schemeClr val="dk1"/>
                </a:solidFill>
                <a:prstDash val="solid"/>
                <a:round/>
                <a:headEnd type="none" w="med" len="med"/>
                <a:tailEnd type="none" w="med" len="med"/>
              </a:ln>
            </p:spPr>
          </p:cxnSp>
        </p:grpSp>
      </p:grpSp>
      <p:sp>
        <p:nvSpPr>
          <p:cNvPr id="4355" name="Google Shape;4355;p59"/>
          <p:cNvSpPr/>
          <p:nvPr/>
        </p:nvSpPr>
        <p:spPr>
          <a:xfrm>
            <a:off x="6126625" y="1417450"/>
            <a:ext cx="2192310" cy="542112"/>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9"/>
          <p:cNvSpPr/>
          <p:nvPr/>
        </p:nvSpPr>
        <p:spPr>
          <a:xfrm>
            <a:off x="3475845" y="1417450"/>
            <a:ext cx="2192310" cy="542112"/>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9"/>
          <p:cNvSpPr/>
          <p:nvPr/>
        </p:nvSpPr>
        <p:spPr>
          <a:xfrm>
            <a:off x="825061" y="1417450"/>
            <a:ext cx="2192310" cy="542112"/>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9"/>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STAY SAFE IN SMOKY CONDITIONS</a:t>
            </a:r>
            <a:endParaRPr/>
          </a:p>
        </p:txBody>
      </p:sp>
      <p:sp>
        <p:nvSpPr>
          <p:cNvPr id="4359" name="Google Shape;4359;p59"/>
          <p:cNvSpPr txBox="1"/>
          <p:nvPr/>
        </p:nvSpPr>
        <p:spPr>
          <a:xfrm>
            <a:off x="910725" y="1418950"/>
            <a:ext cx="19659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STAY INSIDE</a:t>
            </a:r>
            <a:endParaRPr sz="2400">
              <a:solidFill>
                <a:schemeClr val="accent2"/>
              </a:solidFill>
              <a:latin typeface="Fjalla One"/>
              <a:ea typeface="Fjalla One"/>
              <a:cs typeface="Fjalla One"/>
              <a:sym typeface="Fjalla One"/>
            </a:endParaRPr>
          </a:p>
        </p:txBody>
      </p:sp>
      <p:sp>
        <p:nvSpPr>
          <p:cNvPr id="4360" name="Google Shape;4360;p59"/>
          <p:cNvSpPr txBox="1"/>
          <p:nvPr/>
        </p:nvSpPr>
        <p:spPr>
          <a:xfrm>
            <a:off x="3589050" y="1418950"/>
            <a:ext cx="19659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STAY HEALTHY</a:t>
            </a:r>
            <a:endParaRPr sz="2400">
              <a:solidFill>
                <a:schemeClr val="accent2"/>
              </a:solidFill>
              <a:latin typeface="Fjalla One"/>
              <a:ea typeface="Fjalla One"/>
              <a:cs typeface="Fjalla One"/>
              <a:sym typeface="Fjalla One"/>
            </a:endParaRPr>
          </a:p>
        </p:txBody>
      </p:sp>
      <p:sp>
        <p:nvSpPr>
          <p:cNvPr id="4361" name="Google Shape;4361;p59"/>
          <p:cNvSpPr txBox="1"/>
          <p:nvPr/>
        </p:nvSpPr>
        <p:spPr>
          <a:xfrm>
            <a:off x="6238330" y="1418950"/>
            <a:ext cx="1968900" cy="534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chemeClr val="accent2"/>
                </a:solidFill>
                <a:latin typeface="Fjalla One"/>
                <a:ea typeface="Fjalla One"/>
                <a:cs typeface="Fjalla One"/>
                <a:sym typeface="Fjalla One"/>
              </a:rPr>
              <a:t>WEAR A MASK</a:t>
            </a:r>
            <a:endParaRPr sz="2400">
              <a:solidFill>
                <a:schemeClr val="accent2"/>
              </a:solidFill>
              <a:latin typeface="Fjalla One"/>
              <a:ea typeface="Fjalla One"/>
              <a:cs typeface="Fjalla One"/>
              <a:sym typeface="Fjalla One"/>
            </a:endParaRPr>
          </a:p>
        </p:txBody>
      </p:sp>
      <p:sp>
        <p:nvSpPr>
          <p:cNvPr id="4362" name="Google Shape;4362;p59"/>
          <p:cNvSpPr txBox="1">
            <a:spLocks noGrp="1"/>
          </p:cNvSpPr>
          <p:nvPr>
            <p:ph type="subTitle" idx="4294967295"/>
          </p:nvPr>
        </p:nvSpPr>
        <p:spPr>
          <a:xfrm>
            <a:off x="1627049" y="2702925"/>
            <a:ext cx="13494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Close doors and windows</a:t>
            </a:r>
            <a:endParaRPr/>
          </a:p>
        </p:txBody>
      </p:sp>
      <p:sp>
        <p:nvSpPr>
          <p:cNvPr id="4363" name="Google Shape;4363;p59"/>
          <p:cNvSpPr txBox="1">
            <a:spLocks noGrp="1"/>
          </p:cNvSpPr>
          <p:nvPr>
            <p:ph type="subTitle" idx="4294967295"/>
          </p:nvPr>
        </p:nvSpPr>
        <p:spPr>
          <a:xfrm>
            <a:off x="1627049" y="3894575"/>
            <a:ext cx="13533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Check air quality levels</a:t>
            </a:r>
            <a:endParaRPr/>
          </a:p>
        </p:txBody>
      </p:sp>
      <p:sp>
        <p:nvSpPr>
          <p:cNvPr id="4364" name="Google Shape;4364;p59"/>
          <p:cNvSpPr txBox="1">
            <a:spLocks noGrp="1"/>
          </p:cNvSpPr>
          <p:nvPr>
            <p:ph type="subTitle" idx="4294967295"/>
          </p:nvPr>
        </p:nvSpPr>
        <p:spPr>
          <a:xfrm>
            <a:off x="4280485" y="2699325"/>
            <a:ext cx="1353300" cy="6072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Always stay hydrated</a:t>
            </a:r>
            <a:endParaRPr/>
          </a:p>
        </p:txBody>
      </p:sp>
      <p:sp>
        <p:nvSpPr>
          <p:cNvPr id="4365" name="Google Shape;4365;p59"/>
          <p:cNvSpPr txBox="1">
            <a:spLocks noGrp="1"/>
          </p:cNvSpPr>
          <p:nvPr>
            <p:ph type="subTitle" idx="4294967295"/>
          </p:nvPr>
        </p:nvSpPr>
        <p:spPr>
          <a:xfrm>
            <a:off x="4280485" y="3894575"/>
            <a:ext cx="13494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Go to your health center</a:t>
            </a:r>
            <a:endParaRPr/>
          </a:p>
        </p:txBody>
      </p:sp>
      <p:sp>
        <p:nvSpPr>
          <p:cNvPr id="4366" name="Google Shape;4366;p59"/>
          <p:cNvSpPr txBox="1">
            <a:spLocks noGrp="1"/>
          </p:cNvSpPr>
          <p:nvPr>
            <p:ph type="subTitle" idx="4294967295"/>
          </p:nvPr>
        </p:nvSpPr>
        <p:spPr>
          <a:xfrm>
            <a:off x="6929337" y="2702925"/>
            <a:ext cx="13533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Use facemask if necessary</a:t>
            </a:r>
            <a:endParaRPr/>
          </a:p>
        </p:txBody>
      </p:sp>
      <p:sp>
        <p:nvSpPr>
          <p:cNvPr id="4367" name="Google Shape;4367;p59"/>
          <p:cNvSpPr txBox="1">
            <a:spLocks noGrp="1"/>
          </p:cNvSpPr>
          <p:nvPr>
            <p:ph type="subTitle" idx="4294967295"/>
          </p:nvPr>
        </p:nvSpPr>
        <p:spPr>
          <a:xfrm>
            <a:off x="6929493" y="3894575"/>
            <a:ext cx="1353300" cy="6036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
              <a:t>Do not reuse facemasks</a:t>
            </a:r>
            <a:endParaRPr/>
          </a:p>
        </p:txBody>
      </p:sp>
      <p:grpSp>
        <p:nvGrpSpPr>
          <p:cNvPr id="4368" name="Google Shape;4368;p59"/>
          <p:cNvGrpSpPr/>
          <p:nvPr/>
        </p:nvGrpSpPr>
        <p:grpSpPr>
          <a:xfrm>
            <a:off x="3815619" y="3428708"/>
            <a:ext cx="607875" cy="607300"/>
            <a:chOff x="2833300" y="3136725"/>
            <a:chExt cx="607875" cy="607300"/>
          </a:xfrm>
        </p:grpSpPr>
        <p:sp>
          <p:nvSpPr>
            <p:cNvPr id="4369" name="Google Shape;4369;p59"/>
            <p:cNvSpPr/>
            <p:nvPr/>
          </p:nvSpPr>
          <p:spPr>
            <a:xfrm>
              <a:off x="2977950" y="3190900"/>
              <a:ext cx="317950" cy="544775"/>
            </a:xfrm>
            <a:custGeom>
              <a:avLst/>
              <a:gdLst/>
              <a:ahLst/>
              <a:cxnLst/>
              <a:rect l="l" t="t" r="r" b="b"/>
              <a:pathLst>
                <a:path w="12718" h="21791" extrusionOk="0">
                  <a:moveTo>
                    <a:pt x="1" y="1"/>
                  </a:moveTo>
                  <a:lnTo>
                    <a:pt x="1" y="21791"/>
                  </a:lnTo>
                  <a:lnTo>
                    <a:pt x="12718" y="21791"/>
                  </a:lnTo>
                  <a:lnTo>
                    <a:pt x="1271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9"/>
            <p:cNvSpPr/>
            <p:nvPr/>
          </p:nvSpPr>
          <p:spPr>
            <a:xfrm>
              <a:off x="2977950" y="3190900"/>
              <a:ext cx="317950" cy="544775"/>
            </a:xfrm>
            <a:custGeom>
              <a:avLst/>
              <a:gdLst/>
              <a:ahLst/>
              <a:cxnLst/>
              <a:rect l="l" t="t" r="r" b="b"/>
              <a:pathLst>
                <a:path w="12718" h="21791" extrusionOk="0">
                  <a:moveTo>
                    <a:pt x="1" y="1"/>
                  </a:moveTo>
                  <a:lnTo>
                    <a:pt x="1" y="21791"/>
                  </a:lnTo>
                  <a:lnTo>
                    <a:pt x="1430" y="21791"/>
                  </a:lnTo>
                  <a:lnTo>
                    <a:pt x="1430" y="953"/>
                  </a:lnTo>
                  <a:lnTo>
                    <a:pt x="12718" y="953"/>
                  </a:lnTo>
                  <a:lnTo>
                    <a:pt x="1271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9"/>
            <p:cNvSpPr/>
            <p:nvPr/>
          </p:nvSpPr>
          <p:spPr>
            <a:xfrm>
              <a:off x="3069650" y="3598725"/>
              <a:ext cx="136350" cy="136350"/>
            </a:xfrm>
            <a:custGeom>
              <a:avLst/>
              <a:gdLst/>
              <a:ahLst/>
              <a:cxnLst/>
              <a:rect l="l" t="t" r="r" b="b"/>
              <a:pathLst>
                <a:path w="5454" h="5454" extrusionOk="0">
                  <a:moveTo>
                    <a:pt x="0" y="0"/>
                  </a:moveTo>
                  <a:lnTo>
                    <a:pt x="0" y="5454"/>
                  </a:lnTo>
                  <a:lnTo>
                    <a:pt x="5454" y="5454"/>
                  </a:lnTo>
                  <a:lnTo>
                    <a:pt x="5454" y="0"/>
                  </a:lnTo>
                  <a:close/>
                </a:path>
              </a:pathLst>
            </a:custGeom>
            <a:solidFill>
              <a:srgbClr val="8AC9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9"/>
            <p:cNvSpPr/>
            <p:nvPr/>
          </p:nvSpPr>
          <p:spPr>
            <a:xfrm>
              <a:off x="3069650" y="3598725"/>
              <a:ext cx="35750" cy="136350"/>
            </a:xfrm>
            <a:custGeom>
              <a:avLst/>
              <a:gdLst/>
              <a:ahLst/>
              <a:cxnLst/>
              <a:rect l="l" t="t" r="r" b="b"/>
              <a:pathLst>
                <a:path w="1430" h="5454" extrusionOk="0">
                  <a:moveTo>
                    <a:pt x="0" y="0"/>
                  </a:moveTo>
                  <a:lnTo>
                    <a:pt x="0" y="5454"/>
                  </a:lnTo>
                  <a:lnTo>
                    <a:pt x="1429" y="5454"/>
                  </a:lnTo>
                  <a:lnTo>
                    <a:pt x="1429" y="0"/>
                  </a:lnTo>
                  <a:close/>
                </a:path>
              </a:pathLst>
            </a:custGeom>
            <a:solidFill>
              <a:srgbClr val="60B7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9"/>
            <p:cNvSpPr/>
            <p:nvPr/>
          </p:nvSpPr>
          <p:spPr>
            <a:xfrm>
              <a:off x="3047025" y="3554075"/>
              <a:ext cx="181600" cy="45875"/>
            </a:xfrm>
            <a:custGeom>
              <a:avLst/>
              <a:gdLst/>
              <a:ahLst/>
              <a:cxnLst/>
              <a:rect l="l" t="t" r="r" b="b"/>
              <a:pathLst>
                <a:path w="7264" h="1835" extrusionOk="0">
                  <a:moveTo>
                    <a:pt x="0" y="0"/>
                  </a:moveTo>
                  <a:lnTo>
                    <a:pt x="0" y="1834"/>
                  </a:lnTo>
                  <a:lnTo>
                    <a:pt x="7264" y="1834"/>
                  </a:lnTo>
                  <a:lnTo>
                    <a:pt x="726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9"/>
            <p:cNvSpPr/>
            <p:nvPr/>
          </p:nvSpPr>
          <p:spPr>
            <a:xfrm>
              <a:off x="3047025" y="3554075"/>
              <a:ext cx="59550" cy="45875"/>
            </a:xfrm>
            <a:custGeom>
              <a:avLst/>
              <a:gdLst/>
              <a:ahLst/>
              <a:cxnLst/>
              <a:rect l="l" t="t" r="r" b="b"/>
              <a:pathLst>
                <a:path w="2382" h="1835" extrusionOk="0">
                  <a:moveTo>
                    <a:pt x="0" y="0"/>
                  </a:moveTo>
                  <a:lnTo>
                    <a:pt x="0" y="1834"/>
                  </a:lnTo>
                  <a:lnTo>
                    <a:pt x="2382" y="1834"/>
                  </a:lnTo>
                  <a:lnTo>
                    <a:pt x="2382"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9"/>
            <p:cNvSpPr/>
            <p:nvPr/>
          </p:nvSpPr>
          <p:spPr>
            <a:xfrm>
              <a:off x="2955925" y="3145650"/>
              <a:ext cx="363200" cy="45275"/>
            </a:xfrm>
            <a:custGeom>
              <a:avLst/>
              <a:gdLst/>
              <a:ahLst/>
              <a:cxnLst/>
              <a:rect l="l" t="t" r="r" b="b"/>
              <a:pathLst>
                <a:path w="14528" h="1811" extrusionOk="0">
                  <a:moveTo>
                    <a:pt x="1" y="1"/>
                  </a:moveTo>
                  <a:lnTo>
                    <a:pt x="1" y="1811"/>
                  </a:lnTo>
                  <a:lnTo>
                    <a:pt x="14528" y="1811"/>
                  </a:lnTo>
                  <a:lnTo>
                    <a:pt x="1452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9"/>
            <p:cNvSpPr/>
            <p:nvPr/>
          </p:nvSpPr>
          <p:spPr>
            <a:xfrm>
              <a:off x="2955925" y="3145650"/>
              <a:ext cx="59575" cy="45275"/>
            </a:xfrm>
            <a:custGeom>
              <a:avLst/>
              <a:gdLst/>
              <a:ahLst/>
              <a:cxnLst/>
              <a:rect l="l" t="t" r="r" b="b"/>
              <a:pathLst>
                <a:path w="2383" h="1811" extrusionOk="0">
                  <a:moveTo>
                    <a:pt x="1" y="1"/>
                  </a:moveTo>
                  <a:lnTo>
                    <a:pt x="1" y="1811"/>
                  </a:lnTo>
                  <a:lnTo>
                    <a:pt x="2382" y="1811"/>
                  </a:lnTo>
                  <a:lnTo>
                    <a:pt x="2382"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9"/>
            <p:cNvSpPr/>
            <p:nvPr/>
          </p:nvSpPr>
          <p:spPr>
            <a:xfrm>
              <a:off x="3295875" y="3327250"/>
              <a:ext cx="136375" cy="45275"/>
            </a:xfrm>
            <a:custGeom>
              <a:avLst/>
              <a:gdLst/>
              <a:ahLst/>
              <a:cxnLst/>
              <a:rect l="l" t="t" r="r" b="b"/>
              <a:pathLst>
                <a:path w="5455" h="1811" extrusionOk="0">
                  <a:moveTo>
                    <a:pt x="1" y="0"/>
                  </a:moveTo>
                  <a:lnTo>
                    <a:pt x="1" y="1810"/>
                  </a:lnTo>
                  <a:lnTo>
                    <a:pt x="5454" y="1810"/>
                  </a:lnTo>
                  <a:lnTo>
                    <a:pt x="54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9"/>
            <p:cNvSpPr/>
            <p:nvPr/>
          </p:nvSpPr>
          <p:spPr>
            <a:xfrm>
              <a:off x="3295875" y="3327250"/>
              <a:ext cx="59575" cy="45275"/>
            </a:xfrm>
            <a:custGeom>
              <a:avLst/>
              <a:gdLst/>
              <a:ahLst/>
              <a:cxnLst/>
              <a:rect l="l" t="t" r="r" b="b"/>
              <a:pathLst>
                <a:path w="2383" h="1811" extrusionOk="0">
                  <a:moveTo>
                    <a:pt x="1" y="0"/>
                  </a:moveTo>
                  <a:lnTo>
                    <a:pt x="1" y="1810"/>
                  </a:lnTo>
                  <a:lnTo>
                    <a:pt x="2382" y="1810"/>
                  </a:lnTo>
                  <a:lnTo>
                    <a:pt x="2382"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9"/>
            <p:cNvSpPr/>
            <p:nvPr/>
          </p:nvSpPr>
          <p:spPr>
            <a:xfrm>
              <a:off x="2841625" y="3327250"/>
              <a:ext cx="136350" cy="45275"/>
            </a:xfrm>
            <a:custGeom>
              <a:avLst/>
              <a:gdLst/>
              <a:ahLst/>
              <a:cxnLst/>
              <a:rect l="l" t="t" r="r" b="b"/>
              <a:pathLst>
                <a:path w="5454" h="1811" extrusionOk="0">
                  <a:moveTo>
                    <a:pt x="0" y="0"/>
                  </a:moveTo>
                  <a:lnTo>
                    <a:pt x="0" y="1810"/>
                  </a:lnTo>
                  <a:lnTo>
                    <a:pt x="5454" y="1810"/>
                  </a:lnTo>
                  <a:lnTo>
                    <a:pt x="54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9"/>
            <p:cNvSpPr/>
            <p:nvPr/>
          </p:nvSpPr>
          <p:spPr>
            <a:xfrm>
              <a:off x="2842825" y="3327250"/>
              <a:ext cx="59550" cy="45275"/>
            </a:xfrm>
            <a:custGeom>
              <a:avLst/>
              <a:gdLst/>
              <a:ahLst/>
              <a:cxnLst/>
              <a:rect l="l" t="t" r="r" b="b"/>
              <a:pathLst>
                <a:path w="2382" h="1811" extrusionOk="0">
                  <a:moveTo>
                    <a:pt x="0" y="0"/>
                  </a:moveTo>
                  <a:lnTo>
                    <a:pt x="0" y="1810"/>
                  </a:lnTo>
                  <a:lnTo>
                    <a:pt x="2381" y="1810"/>
                  </a:lnTo>
                  <a:lnTo>
                    <a:pt x="2381"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9"/>
            <p:cNvSpPr/>
            <p:nvPr/>
          </p:nvSpPr>
          <p:spPr>
            <a:xfrm>
              <a:off x="3295875" y="3372500"/>
              <a:ext cx="136375" cy="363175"/>
            </a:xfrm>
            <a:custGeom>
              <a:avLst/>
              <a:gdLst/>
              <a:ahLst/>
              <a:cxnLst/>
              <a:rect l="l" t="t" r="r" b="b"/>
              <a:pathLst>
                <a:path w="5455" h="14527" extrusionOk="0">
                  <a:moveTo>
                    <a:pt x="1" y="0"/>
                  </a:moveTo>
                  <a:lnTo>
                    <a:pt x="1" y="14527"/>
                  </a:lnTo>
                  <a:lnTo>
                    <a:pt x="5454" y="14527"/>
                  </a:lnTo>
                  <a:lnTo>
                    <a:pt x="54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9"/>
            <p:cNvSpPr/>
            <p:nvPr/>
          </p:nvSpPr>
          <p:spPr>
            <a:xfrm>
              <a:off x="3296475" y="3372500"/>
              <a:ext cx="136375" cy="363175"/>
            </a:xfrm>
            <a:custGeom>
              <a:avLst/>
              <a:gdLst/>
              <a:ahLst/>
              <a:cxnLst/>
              <a:rect l="l" t="t" r="r" b="b"/>
              <a:pathLst>
                <a:path w="5455" h="14527" extrusionOk="0">
                  <a:moveTo>
                    <a:pt x="1" y="0"/>
                  </a:moveTo>
                  <a:lnTo>
                    <a:pt x="1" y="14527"/>
                  </a:lnTo>
                  <a:lnTo>
                    <a:pt x="953" y="14527"/>
                  </a:lnTo>
                  <a:lnTo>
                    <a:pt x="953" y="953"/>
                  </a:lnTo>
                  <a:lnTo>
                    <a:pt x="5454" y="953"/>
                  </a:lnTo>
                  <a:lnTo>
                    <a:pt x="5454"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9"/>
            <p:cNvSpPr/>
            <p:nvPr/>
          </p:nvSpPr>
          <p:spPr>
            <a:xfrm>
              <a:off x="2841625" y="3372500"/>
              <a:ext cx="136350" cy="363175"/>
            </a:xfrm>
            <a:custGeom>
              <a:avLst/>
              <a:gdLst/>
              <a:ahLst/>
              <a:cxnLst/>
              <a:rect l="l" t="t" r="r" b="b"/>
              <a:pathLst>
                <a:path w="5454" h="14527" extrusionOk="0">
                  <a:moveTo>
                    <a:pt x="0" y="0"/>
                  </a:moveTo>
                  <a:lnTo>
                    <a:pt x="0" y="14527"/>
                  </a:lnTo>
                  <a:lnTo>
                    <a:pt x="5454" y="14527"/>
                  </a:lnTo>
                  <a:lnTo>
                    <a:pt x="54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9"/>
            <p:cNvSpPr/>
            <p:nvPr/>
          </p:nvSpPr>
          <p:spPr>
            <a:xfrm>
              <a:off x="2841625" y="3372500"/>
              <a:ext cx="136350" cy="363175"/>
            </a:xfrm>
            <a:custGeom>
              <a:avLst/>
              <a:gdLst/>
              <a:ahLst/>
              <a:cxnLst/>
              <a:rect l="l" t="t" r="r" b="b"/>
              <a:pathLst>
                <a:path w="5454" h="14527" extrusionOk="0">
                  <a:moveTo>
                    <a:pt x="0" y="0"/>
                  </a:moveTo>
                  <a:lnTo>
                    <a:pt x="0" y="953"/>
                  </a:lnTo>
                  <a:lnTo>
                    <a:pt x="4501" y="953"/>
                  </a:lnTo>
                  <a:lnTo>
                    <a:pt x="4501" y="14527"/>
                  </a:lnTo>
                  <a:lnTo>
                    <a:pt x="5454" y="14527"/>
                  </a:lnTo>
                  <a:lnTo>
                    <a:pt x="5454"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9"/>
            <p:cNvSpPr/>
            <p:nvPr/>
          </p:nvSpPr>
          <p:spPr>
            <a:xfrm>
              <a:off x="3068450" y="3235550"/>
              <a:ext cx="136375" cy="136975"/>
            </a:xfrm>
            <a:custGeom>
              <a:avLst/>
              <a:gdLst/>
              <a:ahLst/>
              <a:cxnLst/>
              <a:rect l="l" t="t" r="r" b="b"/>
              <a:pathLst>
                <a:path w="5455" h="5479" extrusionOk="0">
                  <a:moveTo>
                    <a:pt x="1834" y="1"/>
                  </a:moveTo>
                  <a:lnTo>
                    <a:pt x="1834" y="1834"/>
                  </a:lnTo>
                  <a:lnTo>
                    <a:pt x="1" y="1834"/>
                  </a:lnTo>
                  <a:lnTo>
                    <a:pt x="1" y="3668"/>
                  </a:lnTo>
                  <a:lnTo>
                    <a:pt x="1834" y="3668"/>
                  </a:lnTo>
                  <a:lnTo>
                    <a:pt x="1834" y="5478"/>
                  </a:lnTo>
                  <a:lnTo>
                    <a:pt x="3644" y="5478"/>
                  </a:lnTo>
                  <a:lnTo>
                    <a:pt x="3644" y="3644"/>
                  </a:lnTo>
                  <a:lnTo>
                    <a:pt x="5454" y="3644"/>
                  </a:lnTo>
                  <a:lnTo>
                    <a:pt x="5454" y="1834"/>
                  </a:lnTo>
                  <a:lnTo>
                    <a:pt x="3644" y="1834"/>
                  </a:lnTo>
                  <a:lnTo>
                    <a:pt x="36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9"/>
            <p:cNvSpPr/>
            <p:nvPr/>
          </p:nvSpPr>
          <p:spPr>
            <a:xfrm>
              <a:off x="3341125" y="3418325"/>
              <a:ext cx="45275" cy="89925"/>
            </a:xfrm>
            <a:custGeom>
              <a:avLst/>
              <a:gdLst/>
              <a:ahLst/>
              <a:cxnLst/>
              <a:rect l="l" t="t" r="r" b="b"/>
              <a:pathLst>
                <a:path w="1811" h="3597" extrusionOk="0">
                  <a:moveTo>
                    <a:pt x="1" y="1"/>
                  </a:moveTo>
                  <a:lnTo>
                    <a:pt x="1" y="3597"/>
                  </a:lnTo>
                  <a:lnTo>
                    <a:pt x="1811" y="3597"/>
                  </a:lnTo>
                  <a:lnTo>
                    <a:pt x="1811" y="1"/>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9"/>
            <p:cNvSpPr/>
            <p:nvPr/>
          </p:nvSpPr>
          <p:spPr>
            <a:xfrm>
              <a:off x="3024400" y="3418325"/>
              <a:ext cx="89925" cy="89925"/>
            </a:xfrm>
            <a:custGeom>
              <a:avLst/>
              <a:gdLst/>
              <a:ahLst/>
              <a:cxnLst/>
              <a:rect l="l" t="t" r="r" b="b"/>
              <a:pathLst>
                <a:path w="3597" h="3597" extrusionOk="0">
                  <a:moveTo>
                    <a:pt x="0" y="1"/>
                  </a:moveTo>
                  <a:lnTo>
                    <a:pt x="0" y="3597"/>
                  </a:lnTo>
                  <a:lnTo>
                    <a:pt x="3596" y="3597"/>
                  </a:lnTo>
                  <a:lnTo>
                    <a:pt x="3596" y="1"/>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9"/>
            <p:cNvSpPr/>
            <p:nvPr/>
          </p:nvSpPr>
          <p:spPr>
            <a:xfrm>
              <a:off x="3023200" y="3418325"/>
              <a:ext cx="35750" cy="89925"/>
            </a:xfrm>
            <a:custGeom>
              <a:avLst/>
              <a:gdLst/>
              <a:ahLst/>
              <a:cxnLst/>
              <a:rect l="l" t="t" r="r" b="b"/>
              <a:pathLst>
                <a:path w="1430" h="3597" extrusionOk="0">
                  <a:moveTo>
                    <a:pt x="1" y="1"/>
                  </a:moveTo>
                  <a:lnTo>
                    <a:pt x="1" y="3597"/>
                  </a:lnTo>
                  <a:lnTo>
                    <a:pt x="1430" y="3597"/>
                  </a:lnTo>
                  <a:lnTo>
                    <a:pt x="1430" y="1"/>
                  </a:lnTo>
                  <a:close/>
                </a:path>
              </a:pathLst>
            </a:custGeom>
            <a:solidFill>
              <a:srgbClr val="3C87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9"/>
            <p:cNvSpPr/>
            <p:nvPr/>
          </p:nvSpPr>
          <p:spPr>
            <a:xfrm>
              <a:off x="3159550" y="3418325"/>
              <a:ext cx="89925" cy="89925"/>
            </a:xfrm>
            <a:custGeom>
              <a:avLst/>
              <a:gdLst/>
              <a:ahLst/>
              <a:cxnLst/>
              <a:rect l="l" t="t" r="r" b="b"/>
              <a:pathLst>
                <a:path w="3597" h="3597" extrusionOk="0">
                  <a:moveTo>
                    <a:pt x="0" y="1"/>
                  </a:moveTo>
                  <a:lnTo>
                    <a:pt x="0" y="3597"/>
                  </a:lnTo>
                  <a:lnTo>
                    <a:pt x="3596" y="3597"/>
                  </a:lnTo>
                  <a:lnTo>
                    <a:pt x="3596" y="1"/>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9"/>
            <p:cNvSpPr/>
            <p:nvPr/>
          </p:nvSpPr>
          <p:spPr>
            <a:xfrm>
              <a:off x="3159550" y="3418325"/>
              <a:ext cx="35750" cy="89925"/>
            </a:xfrm>
            <a:custGeom>
              <a:avLst/>
              <a:gdLst/>
              <a:ahLst/>
              <a:cxnLst/>
              <a:rect l="l" t="t" r="r" b="b"/>
              <a:pathLst>
                <a:path w="1430" h="3597" extrusionOk="0">
                  <a:moveTo>
                    <a:pt x="0" y="1"/>
                  </a:moveTo>
                  <a:lnTo>
                    <a:pt x="0" y="3597"/>
                  </a:lnTo>
                  <a:lnTo>
                    <a:pt x="1429" y="3597"/>
                  </a:lnTo>
                  <a:lnTo>
                    <a:pt x="1429" y="1"/>
                  </a:lnTo>
                  <a:close/>
                </a:path>
              </a:pathLst>
            </a:custGeom>
            <a:solidFill>
              <a:srgbClr val="3C87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9"/>
            <p:cNvSpPr/>
            <p:nvPr/>
          </p:nvSpPr>
          <p:spPr>
            <a:xfrm>
              <a:off x="2888050" y="3418325"/>
              <a:ext cx="45275" cy="89925"/>
            </a:xfrm>
            <a:custGeom>
              <a:avLst/>
              <a:gdLst/>
              <a:ahLst/>
              <a:cxnLst/>
              <a:rect l="l" t="t" r="r" b="b"/>
              <a:pathLst>
                <a:path w="1811" h="3597" extrusionOk="0">
                  <a:moveTo>
                    <a:pt x="1" y="1"/>
                  </a:moveTo>
                  <a:lnTo>
                    <a:pt x="1" y="3597"/>
                  </a:lnTo>
                  <a:lnTo>
                    <a:pt x="1811" y="3597"/>
                  </a:lnTo>
                  <a:lnTo>
                    <a:pt x="1811" y="1"/>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9"/>
            <p:cNvSpPr/>
            <p:nvPr/>
          </p:nvSpPr>
          <p:spPr>
            <a:xfrm>
              <a:off x="2888050" y="3554075"/>
              <a:ext cx="45275" cy="90525"/>
            </a:xfrm>
            <a:custGeom>
              <a:avLst/>
              <a:gdLst/>
              <a:ahLst/>
              <a:cxnLst/>
              <a:rect l="l" t="t" r="r" b="b"/>
              <a:pathLst>
                <a:path w="1811" h="3621" extrusionOk="0">
                  <a:moveTo>
                    <a:pt x="1" y="0"/>
                  </a:moveTo>
                  <a:lnTo>
                    <a:pt x="1" y="3620"/>
                  </a:lnTo>
                  <a:lnTo>
                    <a:pt x="1811" y="3620"/>
                  </a:lnTo>
                  <a:lnTo>
                    <a:pt x="1811" y="0"/>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9"/>
            <p:cNvSpPr/>
            <p:nvPr/>
          </p:nvSpPr>
          <p:spPr>
            <a:xfrm>
              <a:off x="3341125" y="3554075"/>
              <a:ext cx="45275" cy="90525"/>
            </a:xfrm>
            <a:custGeom>
              <a:avLst/>
              <a:gdLst/>
              <a:ahLst/>
              <a:cxnLst/>
              <a:rect l="l" t="t" r="r" b="b"/>
              <a:pathLst>
                <a:path w="1811" h="3621" extrusionOk="0">
                  <a:moveTo>
                    <a:pt x="1" y="0"/>
                  </a:moveTo>
                  <a:lnTo>
                    <a:pt x="1" y="3620"/>
                  </a:lnTo>
                  <a:lnTo>
                    <a:pt x="1811" y="3620"/>
                  </a:lnTo>
                  <a:lnTo>
                    <a:pt x="1811" y="0"/>
                  </a:lnTo>
                  <a:close/>
                </a:path>
              </a:pathLst>
            </a:custGeom>
            <a:solidFill>
              <a:srgbClr val="5F99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9"/>
            <p:cNvSpPr/>
            <p:nvPr/>
          </p:nvSpPr>
          <p:spPr>
            <a:xfrm>
              <a:off x="3060125" y="3227825"/>
              <a:ext cx="154225" cy="153625"/>
            </a:xfrm>
            <a:custGeom>
              <a:avLst/>
              <a:gdLst/>
              <a:ahLst/>
              <a:cxnLst/>
              <a:rect l="l" t="t" r="r" b="b"/>
              <a:pathLst>
                <a:path w="6169" h="6145" extrusionOk="0">
                  <a:moveTo>
                    <a:pt x="3644" y="715"/>
                  </a:moveTo>
                  <a:lnTo>
                    <a:pt x="3644" y="2167"/>
                  </a:lnTo>
                  <a:cubicBezTo>
                    <a:pt x="3644" y="2382"/>
                    <a:pt x="3787" y="2524"/>
                    <a:pt x="4001" y="2524"/>
                  </a:cubicBezTo>
                  <a:lnTo>
                    <a:pt x="5454" y="2524"/>
                  </a:lnTo>
                  <a:lnTo>
                    <a:pt x="5454" y="3620"/>
                  </a:lnTo>
                  <a:lnTo>
                    <a:pt x="4001" y="3620"/>
                  </a:lnTo>
                  <a:cubicBezTo>
                    <a:pt x="3787" y="3620"/>
                    <a:pt x="3644" y="3763"/>
                    <a:pt x="3644" y="3977"/>
                  </a:cubicBezTo>
                  <a:lnTo>
                    <a:pt x="3644" y="5430"/>
                  </a:lnTo>
                  <a:lnTo>
                    <a:pt x="2548" y="5430"/>
                  </a:lnTo>
                  <a:lnTo>
                    <a:pt x="2548" y="3977"/>
                  </a:lnTo>
                  <a:cubicBezTo>
                    <a:pt x="2548" y="3763"/>
                    <a:pt x="2406" y="3620"/>
                    <a:pt x="2191" y="3620"/>
                  </a:cubicBezTo>
                  <a:lnTo>
                    <a:pt x="715" y="3620"/>
                  </a:lnTo>
                  <a:lnTo>
                    <a:pt x="715" y="2524"/>
                  </a:lnTo>
                  <a:lnTo>
                    <a:pt x="2191" y="2524"/>
                  </a:lnTo>
                  <a:cubicBezTo>
                    <a:pt x="2406" y="2524"/>
                    <a:pt x="2548" y="2382"/>
                    <a:pt x="2548" y="2167"/>
                  </a:cubicBezTo>
                  <a:lnTo>
                    <a:pt x="2548" y="715"/>
                  </a:lnTo>
                  <a:close/>
                  <a:moveTo>
                    <a:pt x="2191" y="0"/>
                  </a:moveTo>
                  <a:cubicBezTo>
                    <a:pt x="1977" y="0"/>
                    <a:pt x="1834" y="143"/>
                    <a:pt x="1834" y="357"/>
                  </a:cubicBezTo>
                  <a:lnTo>
                    <a:pt x="1834" y="1810"/>
                  </a:lnTo>
                  <a:lnTo>
                    <a:pt x="358" y="1810"/>
                  </a:lnTo>
                  <a:cubicBezTo>
                    <a:pt x="143" y="1810"/>
                    <a:pt x="0" y="1953"/>
                    <a:pt x="0" y="2167"/>
                  </a:cubicBezTo>
                  <a:lnTo>
                    <a:pt x="0" y="3977"/>
                  </a:lnTo>
                  <a:cubicBezTo>
                    <a:pt x="0" y="4168"/>
                    <a:pt x="167" y="4334"/>
                    <a:pt x="358" y="4334"/>
                  </a:cubicBezTo>
                  <a:lnTo>
                    <a:pt x="1834" y="4334"/>
                  </a:lnTo>
                  <a:lnTo>
                    <a:pt x="1834" y="5787"/>
                  </a:lnTo>
                  <a:cubicBezTo>
                    <a:pt x="1834" y="6001"/>
                    <a:pt x="1977" y="6144"/>
                    <a:pt x="2191" y="6144"/>
                  </a:cubicBezTo>
                  <a:lnTo>
                    <a:pt x="4001" y="6144"/>
                  </a:lnTo>
                  <a:cubicBezTo>
                    <a:pt x="4215" y="6144"/>
                    <a:pt x="4358" y="6001"/>
                    <a:pt x="4358" y="5787"/>
                  </a:cubicBezTo>
                  <a:lnTo>
                    <a:pt x="4358" y="4334"/>
                  </a:lnTo>
                  <a:lnTo>
                    <a:pt x="5811" y="4334"/>
                  </a:lnTo>
                  <a:cubicBezTo>
                    <a:pt x="6025" y="4334"/>
                    <a:pt x="6168" y="4191"/>
                    <a:pt x="6168" y="3977"/>
                  </a:cubicBezTo>
                  <a:lnTo>
                    <a:pt x="6168" y="2167"/>
                  </a:lnTo>
                  <a:cubicBezTo>
                    <a:pt x="6168" y="1953"/>
                    <a:pt x="6025" y="1810"/>
                    <a:pt x="5811" y="1810"/>
                  </a:cubicBezTo>
                  <a:lnTo>
                    <a:pt x="4358" y="1810"/>
                  </a:lnTo>
                  <a:lnTo>
                    <a:pt x="4358" y="357"/>
                  </a:lnTo>
                  <a:cubicBezTo>
                    <a:pt x="4358" y="143"/>
                    <a:pt x="4215" y="0"/>
                    <a:pt x="40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9"/>
            <p:cNvSpPr/>
            <p:nvPr/>
          </p:nvSpPr>
          <p:spPr>
            <a:xfrm>
              <a:off x="3015475" y="3409400"/>
              <a:ext cx="107775" cy="107775"/>
            </a:xfrm>
            <a:custGeom>
              <a:avLst/>
              <a:gdLst/>
              <a:ahLst/>
              <a:cxnLst/>
              <a:rect l="l" t="t" r="r" b="b"/>
              <a:pathLst>
                <a:path w="4311" h="4311" extrusionOk="0">
                  <a:moveTo>
                    <a:pt x="3596" y="739"/>
                  </a:moveTo>
                  <a:lnTo>
                    <a:pt x="3596" y="3620"/>
                  </a:lnTo>
                  <a:lnTo>
                    <a:pt x="715" y="3620"/>
                  </a:lnTo>
                  <a:lnTo>
                    <a:pt x="715" y="739"/>
                  </a:lnTo>
                  <a:close/>
                  <a:moveTo>
                    <a:pt x="357" y="1"/>
                  </a:moveTo>
                  <a:cubicBezTo>
                    <a:pt x="143" y="1"/>
                    <a:pt x="0" y="143"/>
                    <a:pt x="0" y="358"/>
                  </a:cubicBezTo>
                  <a:lnTo>
                    <a:pt x="0" y="3954"/>
                  </a:lnTo>
                  <a:cubicBezTo>
                    <a:pt x="0" y="4168"/>
                    <a:pt x="143" y="4311"/>
                    <a:pt x="357" y="4311"/>
                  </a:cubicBezTo>
                  <a:lnTo>
                    <a:pt x="3953" y="4311"/>
                  </a:lnTo>
                  <a:cubicBezTo>
                    <a:pt x="4168" y="4311"/>
                    <a:pt x="4311" y="4168"/>
                    <a:pt x="4311" y="3954"/>
                  </a:cubicBezTo>
                  <a:lnTo>
                    <a:pt x="4311" y="358"/>
                  </a:lnTo>
                  <a:cubicBezTo>
                    <a:pt x="4311" y="167"/>
                    <a:pt x="4120" y="1"/>
                    <a:pt x="39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9"/>
            <p:cNvSpPr/>
            <p:nvPr/>
          </p:nvSpPr>
          <p:spPr>
            <a:xfrm>
              <a:off x="3151200" y="3409400"/>
              <a:ext cx="108400" cy="107775"/>
            </a:xfrm>
            <a:custGeom>
              <a:avLst/>
              <a:gdLst/>
              <a:ahLst/>
              <a:cxnLst/>
              <a:rect l="l" t="t" r="r" b="b"/>
              <a:pathLst>
                <a:path w="4336" h="4311" extrusionOk="0">
                  <a:moveTo>
                    <a:pt x="3621" y="739"/>
                  </a:moveTo>
                  <a:lnTo>
                    <a:pt x="3621" y="3620"/>
                  </a:lnTo>
                  <a:lnTo>
                    <a:pt x="715" y="3620"/>
                  </a:lnTo>
                  <a:lnTo>
                    <a:pt x="715" y="739"/>
                  </a:lnTo>
                  <a:close/>
                  <a:moveTo>
                    <a:pt x="358" y="1"/>
                  </a:moveTo>
                  <a:cubicBezTo>
                    <a:pt x="144" y="1"/>
                    <a:pt x="1" y="143"/>
                    <a:pt x="1" y="358"/>
                  </a:cubicBezTo>
                  <a:lnTo>
                    <a:pt x="1" y="3954"/>
                  </a:lnTo>
                  <a:cubicBezTo>
                    <a:pt x="1" y="4168"/>
                    <a:pt x="144" y="4311"/>
                    <a:pt x="358" y="4311"/>
                  </a:cubicBezTo>
                  <a:lnTo>
                    <a:pt x="3954" y="4311"/>
                  </a:lnTo>
                  <a:cubicBezTo>
                    <a:pt x="4168" y="4311"/>
                    <a:pt x="4311" y="4168"/>
                    <a:pt x="4311" y="3954"/>
                  </a:cubicBezTo>
                  <a:lnTo>
                    <a:pt x="4311" y="358"/>
                  </a:lnTo>
                  <a:cubicBezTo>
                    <a:pt x="4335" y="167"/>
                    <a:pt x="4168" y="1"/>
                    <a:pt x="39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9"/>
            <p:cNvSpPr/>
            <p:nvPr/>
          </p:nvSpPr>
          <p:spPr>
            <a:xfrm>
              <a:off x="3332800" y="3409400"/>
              <a:ext cx="63725" cy="107775"/>
            </a:xfrm>
            <a:custGeom>
              <a:avLst/>
              <a:gdLst/>
              <a:ahLst/>
              <a:cxnLst/>
              <a:rect l="l" t="t" r="r" b="b"/>
              <a:pathLst>
                <a:path w="2549" h="4311" extrusionOk="0">
                  <a:moveTo>
                    <a:pt x="1834" y="715"/>
                  </a:moveTo>
                  <a:lnTo>
                    <a:pt x="1834" y="3596"/>
                  </a:lnTo>
                  <a:lnTo>
                    <a:pt x="715" y="3596"/>
                  </a:lnTo>
                  <a:lnTo>
                    <a:pt x="715" y="715"/>
                  </a:lnTo>
                  <a:close/>
                  <a:moveTo>
                    <a:pt x="358" y="1"/>
                  </a:moveTo>
                  <a:cubicBezTo>
                    <a:pt x="167" y="1"/>
                    <a:pt x="0" y="143"/>
                    <a:pt x="0" y="358"/>
                  </a:cubicBezTo>
                  <a:lnTo>
                    <a:pt x="0" y="3954"/>
                  </a:lnTo>
                  <a:cubicBezTo>
                    <a:pt x="0" y="4168"/>
                    <a:pt x="167" y="4311"/>
                    <a:pt x="358" y="4311"/>
                  </a:cubicBezTo>
                  <a:lnTo>
                    <a:pt x="2191" y="4311"/>
                  </a:lnTo>
                  <a:cubicBezTo>
                    <a:pt x="2382" y="4311"/>
                    <a:pt x="2549" y="4168"/>
                    <a:pt x="2549" y="3954"/>
                  </a:cubicBezTo>
                  <a:lnTo>
                    <a:pt x="2549" y="358"/>
                  </a:lnTo>
                  <a:cubicBezTo>
                    <a:pt x="2549" y="143"/>
                    <a:pt x="2382"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9"/>
            <p:cNvSpPr/>
            <p:nvPr/>
          </p:nvSpPr>
          <p:spPr>
            <a:xfrm>
              <a:off x="3332800" y="3544550"/>
              <a:ext cx="63725" cy="107775"/>
            </a:xfrm>
            <a:custGeom>
              <a:avLst/>
              <a:gdLst/>
              <a:ahLst/>
              <a:cxnLst/>
              <a:rect l="l" t="t" r="r" b="b"/>
              <a:pathLst>
                <a:path w="2549" h="4311" extrusionOk="0">
                  <a:moveTo>
                    <a:pt x="1834" y="715"/>
                  </a:moveTo>
                  <a:lnTo>
                    <a:pt x="1834" y="3596"/>
                  </a:lnTo>
                  <a:lnTo>
                    <a:pt x="715" y="3596"/>
                  </a:lnTo>
                  <a:lnTo>
                    <a:pt x="715" y="715"/>
                  </a:lnTo>
                  <a:close/>
                  <a:moveTo>
                    <a:pt x="358" y="0"/>
                  </a:moveTo>
                  <a:cubicBezTo>
                    <a:pt x="167" y="0"/>
                    <a:pt x="0" y="143"/>
                    <a:pt x="0" y="358"/>
                  </a:cubicBezTo>
                  <a:lnTo>
                    <a:pt x="0" y="3954"/>
                  </a:lnTo>
                  <a:cubicBezTo>
                    <a:pt x="0" y="4168"/>
                    <a:pt x="167" y="4311"/>
                    <a:pt x="358" y="4311"/>
                  </a:cubicBezTo>
                  <a:lnTo>
                    <a:pt x="2191" y="4311"/>
                  </a:lnTo>
                  <a:cubicBezTo>
                    <a:pt x="2382" y="4311"/>
                    <a:pt x="2549" y="4168"/>
                    <a:pt x="2549" y="3954"/>
                  </a:cubicBezTo>
                  <a:lnTo>
                    <a:pt x="2549" y="358"/>
                  </a:lnTo>
                  <a:cubicBezTo>
                    <a:pt x="2549" y="143"/>
                    <a:pt x="2382" y="0"/>
                    <a:pt x="2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9"/>
            <p:cNvSpPr/>
            <p:nvPr/>
          </p:nvSpPr>
          <p:spPr>
            <a:xfrm>
              <a:off x="2833300" y="3136725"/>
              <a:ext cx="607875" cy="607300"/>
            </a:xfrm>
            <a:custGeom>
              <a:avLst/>
              <a:gdLst/>
              <a:ahLst/>
              <a:cxnLst/>
              <a:rect l="l" t="t" r="r" b="b"/>
              <a:pathLst>
                <a:path w="24315" h="24292" extrusionOk="0">
                  <a:moveTo>
                    <a:pt x="5454" y="7978"/>
                  </a:moveTo>
                  <a:lnTo>
                    <a:pt x="5454" y="9074"/>
                  </a:lnTo>
                  <a:lnTo>
                    <a:pt x="738" y="9074"/>
                  </a:lnTo>
                  <a:lnTo>
                    <a:pt x="738" y="7978"/>
                  </a:lnTo>
                  <a:close/>
                  <a:moveTo>
                    <a:pt x="23600" y="7978"/>
                  </a:moveTo>
                  <a:lnTo>
                    <a:pt x="23600" y="9074"/>
                  </a:lnTo>
                  <a:lnTo>
                    <a:pt x="18861" y="9074"/>
                  </a:lnTo>
                  <a:lnTo>
                    <a:pt x="18861" y="7978"/>
                  </a:lnTo>
                  <a:close/>
                  <a:moveTo>
                    <a:pt x="15432" y="17028"/>
                  </a:moveTo>
                  <a:lnTo>
                    <a:pt x="15432" y="18123"/>
                  </a:lnTo>
                  <a:lnTo>
                    <a:pt x="8883" y="18123"/>
                  </a:lnTo>
                  <a:lnTo>
                    <a:pt x="8883" y="17028"/>
                  </a:lnTo>
                  <a:close/>
                  <a:moveTo>
                    <a:pt x="14503" y="18838"/>
                  </a:moveTo>
                  <a:lnTo>
                    <a:pt x="14503" y="23577"/>
                  </a:lnTo>
                  <a:lnTo>
                    <a:pt x="12550" y="23577"/>
                  </a:lnTo>
                  <a:lnTo>
                    <a:pt x="12550" y="21457"/>
                  </a:lnTo>
                  <a:cubicBezTo>
                    <a:pt x="12550" y="21314"/>
                    <a:pt x="12455" y="21172"/>
                    <a:pt x="12288" y="21100"/>
                  </a:cubicBezTo>
                  <a:cubicBezTo>
                    <a:pt x="12243" y="21089"/>
                    <a:pt x="12199" y="21083"/>
                    <a:pt x="12156" y="21083"/>
                  </a:cubicBezTo>
                  <a:cubicBezTo>
                    <a:pt x="11933" y="21083"/>
                    <a:pt x="11764" y="21233"/>
                    <a:pt x="11764" y="21433"/>
                  </a:cubicBezTo>
                  <a:lnTo>
                    <a:pt x="11764" y="23577"/>
                  </a:lnTo>
                  <a:lnTo>
                    <a:pt x="9788" y="23577"/>
                  </a:lnTo>
                  <a:lnTo>
                    <a:pt x="9788" y="18838"/>
                  </a:lnTo>
                  <a:lnTo>
                    <a:pt x="11836" y="18838"/>
                  </a:lnTo>
                  <a:lnTo>
                    <a:pt x="11836" y="19886"/>
                  </a:lnTo>
                  <a:cubicBezTo>
                    <a:pt x="11836" y="20076"/>
                    <a:pt x="11955" y="20243"/>
                    <a:pt x="12122" y="20243"/>
                  </a:cubicBezTo>
                  <a:cubicBezTo>
                    <a:pt x="12135" y="20244"/>
                    <a:pt x="12149" y="20245"/>
                    <a:pt x="12162" y="20245"/>
                  </a:cubicBezTo>
                  <a:cubicBezTo>
                    <a:pt x="12360" y="20245"/>
                    <a:pt x="12526" y="20086"/>
                    <a:pt x="12526" y="19886"/>
                  </a:cubicBezTo>
                  <a:lnTo>
                    <a:pt x="12526" y="18838"/>
                  </a:lnTo>
                  <a:close/>
                  <a:moveTo>
                    <a:pt x="23600" y="9764"/>
                  </a:moveTo>
                  <a:lnTo>
                    <a:pt x="23600" y="23577"/>
                  </a:lnTo>
                  <a:lnTo>
                    <a:pt x="18861" y="23577"/>
                  </a:lnTo>
                  <a:lnTo>
                    <a:pt x="18861" y="9764"/>
                  </a:lnTo>
                  <a:close/>
                  <a:moveTo>
                    <a:pt x="19075" y="715"/>
                  </a:moveTo>
                  <a:lnTo>
                    <a:pt x="19075" y="1810"/>
                  </a:lnTo>
                  <a:lnTo>
                    <a:pt x="16432" y="1810"/>
                  </a:lnTo>
                  <a:cubicBezTo>
                    <a:pt x="16265" y="1810"/>
                    <a:pt x="16122" y="1930"/>
                    <a:pt x="16075" y="2096"/>
                  </a:cubicBezTo>
                  <a:cubicBezTo>
                    <a:pt x="16027" y="2334"/>
                    <a:pt x="16194" y="2525"/>
                    <a:pt x="16432" y="2525"/>
                  </a:cubicBezTo>
                  <a:lnTo>
                    <a:pt x="18123" y="2525"/>
                  </a:lnTo>
                  <a:lnTo>
                    <a:pt x="18123" y="23601"/>
                  </a:lnTo>
                  <a:lnTo>
                    <a:pt x="15217" y="23601"/>
                  </a:lnTo>
                  <a:lnTo>
                    <a:pt x="15217" y="18838"/>
                  </a:lnTo>
                  <a:lnTo>
                    <a:pt x="15765" y="18838"/>
                  </a:lnTo>
                  <a:cubicBezTo>
                    <a:pt x="15980" y="18838"/>
                    <a:pt x="16122" y="18695"/>
                    <a:pt x="16122" y="18480"/>
                  </a:cubicBezTo>
                  <a:lnTo>
                    <a:pt x="16122" y="16671"/>
                  </a:lnTo>
                  <a:cubicBezTo>
                    <a:pt x="16122" y="16456"/>
                    <a:pt x="15980" y="16313"/>
                    <a:pt x="15765" y="16313"/>
                  </a:cubicBezTo>
                  <a:lnTo>
                    <a:pt x="8526" y="16313"/>
                  </a:lnTo>
                  <a:cubicBezTo>
                    <a:pt x="8311" y="16313"/>
                    <a:pt x="8168" y="16456"/>
                    <a:pt x="8168" y="16671"/>
                  </a:cubicBezTo>
                  <a:lnTo>
                    <a:pt x="8168" y="18480"/>
                  </a:lnTo>
                  <a:cubicBezTo>
                    <a:pt x="8168" y="18695"/>
                    <a:pt x="8311" y="18838"/>
                    <a:pt x="8526" y="18838"/>
                  </a:cubicBezTo>
                  <a:lnTo>
                    <a:pt x="9073" y="18838"/>
                  </a:lnTo>
                  <a:lnTo>
                    <a:pt x="9073" y="23577"/>
                  </a:lnTo>
                  <a:lnTo>
                    <a:pt x="6168" y="23577"/>
                  </a:lnTo>
                  <a:lnTo>
                    <a:pt x="6168" y="13837"/>
                  </a:lnTo>
                  <a:cubicBezTo>
                    <a:pt x="6168" y="13670"/>
                    <a:pt x="6049" y="13479"/>
                    <a:pt x="5882" y="13479"/>
                  </a:cubicBezTo>
                  <a:cubicBezTo>
                    <a:pt x="5870" y="13478"/>
                    <a:pt x="5858" y="13477"/>
                    <a:pt x="5846" y="13477"/>
                  </a:cubicBezTo>
                  <a:cubicBezTo>
                    <a:pt x="5649" y="13477"/>
                    <a:pt x="5501" y="13657"/>
                    <a:pt x="5501" y="13837"/>
                  </a:cubicBezTo>
                  <a:lnTo>
                    <a:pt x="5501" y="23601"/>
                  </a:lnTo>
                  <a:lnTo>
                    <a:pt x="762" y="23601"/>
                  </a:lnTo>
                  <a:lnTo>
                    <a:pt x="762" y="9788"/>
                  </a:lnTo>
                  <a:lnTo>
                    <a:pt x="5501" y="9788"/>
                  </a:lnTo>
                  <a:lnTo>
                    <a:pt x="5501" y="12265"/>
                  </a:lnTo>
                  <a:cubicBezTo>
                    <a:pt x="5501" y="12455"/>
                    <a:pt x="5620" y="12622"/>
                    <a:pt x="5787" y="12622"/>
                  </a:cubicBezTo>
                  <a:cubicBezTo>
                    <a:pt x="5801" y="12624"/>
                    <a:pt x="5814" y="12624"/>
                    <a:pt x="5827" y="12624"/>
                  </a:cubicBezTo>
                  <a:cubicBezTo>
                    <a:pt x="6022" y="12624"/>
                    <a:pt x="6168" y="12466"/>
                    <a:pt x="6168" y="12265"/>
                  </a:cubicBezTo>
                  <a:lnTo>
                    <a:pt x="6168" y="2501"/>
                  </a:lnTo>
                  <a:lnTo>
                    <a:pt x="15027" y="2501"/>
                  </a:lnTo>
                  <a:cubicBezTo>
                    <a:pt x="15194" y="2501"/>
                    <a:pt x="15384" y="2382"/>
                    <a:pt x="15384" y="2215"/>
                  </a:cubicBezTo>
                  <a:cubicBezTo>
                    <a:pt x="15408" y="2001"/>
                    <a:pt x="15217" y="1810"/>
                    <a:pt x="15027" y="1810"/>
                  </a:cubicBezTo>
                  <a:lnTo>
                    <a:pt x="5263" y="1810"/>
                  </a:lnTo>
                  <a:lnTo>
                    <a:pt x="5263" y="715"/>
                  </a:lnTo>
                  <a:close/>
                  <a:moveTo>
                    <a:pt x="4858" y="1"/>
                  </a:moveTo>
                  <a:cubicBezTo>
                    <a:pt x="4668" y="1"/>
                    <a:pt x="4501" y="143"/>
                    <a:pt x="4501" y="358"/>
                  </a:cubicBezTo>
                  <a:lnTo>
                    <a:pt x="4501" y="2168"/>
                  </a:lnTo>
                  <a:cubicBezTo>
                    <a:pt x="4501" y="2382"/>
                    <a:pt x="4668" y="2525"/>
                    <a:pt x="4858" y="2525"/>
                  </a:cubicBezTo>
                  <a:lnTo>
                    <a:pt x="5454" y="2525"/>
                  </a:lnTo>
                  <a:lnTo>
                    <a:pt x="5454" y="7264"/>
                  </a:lnTo>
                  <a:lnTo>
                    <a:pt x="357" y="7264"/>
                  </a:lnTo>
                  <a:cubicBezTo>
                    <a:pt x="167" y="7264"/>
                    <a:pt x="0" y="7407"/>
                    <a:pt x="0" y="7621"/>
                  </a:cubicBezTo>
                  <a:lnTo>
                    <a:pt x="0" y="23934"/>
                  </a:lnTo>
                  <a:cubicBezTo>
                    <a:pt x="0" y="24148"/>
                    <a:pt x="167" y="24291"/>
                    <a:pt x="357" y="24291"/>
                  </a:cubicBezTo>
                  <a:lnTo>
                    <a:pt x="23934" y="24291"/>
                  </a:lnTo>
                  <a:cubicBezTo>
                    <a:pt x="24148" y="24291"/>
                    <a:pt x="24291" y="24148"/>
                    <a:pt x="24291" y="23934"/>
                  </a:cubicBezTo>
                  <a:lnTo>
                    <a:pt x="24291" y="7621"/>
                  </a:lnTo>
                  <a:cubicBezTo>
                    <a:pt x="24315" y="7407"/>
                    <a:pt x="24148" y="7264"/>
                    <a:pt x="23957" y="7264"/>
                  </a:cubicBezTo>
                  <a:lnTo>
                    <a:pt x="18861" y="7264"/>
                  </a:lnTo>
                  <a:lnTo>
                    <a:pt x="18861" y="2525"/>
                  </a:lnTo>
                  <a:lnTo>
                    <a:pt x="19385" y="2525"/>
                  </a:lnTo>
                  <a:cubicBezTo>
                    <a:pt x="19599" y="2525"/>
                    <a:pt x="19742" y="2382"/>
                    <a:pt x="19742" y="2168"/>
                  </a:cubicBezTo>
                  <a:lnTo>
                    <a:pt x="19742" y="358"/>
                  </a:lnTo>
                  <a:cubicBezTo>
                    <a:pt x="19742" y="143"/>
                    <a:pt x="19599" y="1"/>
                    <a:pt x="19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9"/>
            <p:cNvSpPr/>
            <p:nvPr/>
          </p:nvSpPr>
          <p:spPr>
            <a:xfrm>
              <a:off x="2877950" y="3409400"/>
              <a:ext cx="63725" cy="107775"/>
            </a:xfrm>
            <a:custGeom>
              <a:avLst/>
              <a:gdLst/>
              <a:ahLst/>
              <a:cxnLst/>
              <a:rect l="l" t="t" r="r" b="b"/>
              <a:pathLst>
                <a:path w="2549" h="4311" extrusionOk="0">
                  <a:moveTo>
                    <a:pt x="1834" y="739"/>
                  </a:moveTo>
                  <a:lnTo>
                    <a:pt x="1834" y="3620"/>
                  </a:lnTo>
                  <a:lnTo>
                    <a:pt x="738" y="3620"/>
                  </a:lnTo>
                  <a:lnTo>
                    <a:pt x="738" y="739"/>
                  </a:lnTo>
                  <a:close/>
                  <a:moveTo>
                    <a:pt x="357" y="1"/>
                  </a:moveTo>
                  <a:cubicBezTo>
                    <a:pt x="167" y="1"/>
                    <a:pt x="0" y="143"/>
                    <a:pt x="0" y="358"/>
                  </a:cubicBezTo>
                  <a:lnTo>
                    <a:pt x="0" y="3954"/>
                  </a:lnTo>
                  <a:cubicBezTo>
                    <a:pt x="0" y="4168"/>
                    <a:pt x="167" y="4311"/>
                    <a:pt x="357" y="4311"/>
                  </a:cubicBezTo>
                  <a:lnTo>
                    <a:pt x="2191" y="4311"/>
                  </a:lnTo>
                  <a:cubicBezTo>
                    <a:pt x="2382" y="4311"/>
                    <a:pt x="2548" y="4168"/>
                    <a:pt x="2548" y="3954"/>
                  </a:cubicBezTo>
                  <a:lnTo>
                    <a:pt x="2548" y="358"/>
                  </a:lnTo>
                  <a:cubicBezTo>
                    <a:pt x="2548" y="167"/>
                    <a:pt x="2358"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9"/>
            <p:cNvSpPr/>
            <p:nvPr/>
          </p:nvSpPr>
          <p:spPr>
            <a:xfrm>
              <a:off x="2877950" y="3544550"/>
              <a:ext cx="63725" cy="107775"/>
            </a:xfrm>
            <a:custGeom>
              <a:avLst/>
              <a:gdLst/>
              <a:ahLst/>
              <a:cxnLst/>
              <a:rect l="l" t="t" r="r" b="b"/>
              <a:pathLst>
                <a:path w="2549" h="4311" extrusionOk="0">
                  <a:moveTo>
                    <a:pt x="1834" y="715"/>
                  </a:moveTo>
                  <a:lnTo>
                    <a:pt x="1834" y="3596"/>
                  </a:lnTo>
                  <a:lnTo>
                    <a:pt x="738" y="3596"/>
                  </a:lnTo>
                  <a:lnTo>
                    <a:pt x="738" y="715"/>
                  </a:lnTo>
                  <a:close/>
                  <a:moveTo>
                    <a:pt x="357" y="0"/>
                  </a:moveTo>
                  <a:cubicBezTo>
                    <a:pt x="167" y="0"/>
                    <a:pt x="0" y="143"/>
                    <a:pt x="0" y="358"/>
                  </a:cubicBezTo>
                  <a:lnTo>
                    <a:pt x="0" y="3954"/>
                  </a:lnTo>
                  <a:cubicBezTo>
                    <a:pt x="0" y="4168"/>
                    <a:pt x="167" y="4311"/>
                    <a:pt x="357" y="4311"/>
                  </a:cubicBezTo>
                  <a:lnTo>
                    <a:pt x="2191" y="4311"/>
                  </a:lnTo>
                  <a:cubicBezTo>
                    <a:pt x="2382" y="4311"/>
                    <a:pt x="2548" y="4168"/>
                    <a:pt x="2548" y="3954"/>
                  </a:cubicBezTo>
                  <a:lnTo>
                    <a:pt x="2548" y="358"/>
                  </a:lnTo>
                  <a:cubicBezTo>
                    <a:pt x="2548" y="191"/>
                    <a:pt x="2358" y="0"/>
                    <a:pt x="21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2" name="Google Shape;4402;p59"/>
          <p:cNvGrpSpPr/>
          <p:nvPr/>
        </p:nvGrpSpPr>
        <p:grpSpPr>
          <a:xfrm>
            <a:off x="1160090" y="2109213"/>
            <a:ext cx="607875" cy="523350"/>
            <a:chOff x="1706275" y="1982325"/>
            <a:chExt cx="607875" cy="523350"/>
          </a:xfrm>
        </p:grpSpPr>
        <p:sp>
          <p:nvSpPr>
            <p:cNvPr id="4403" name="Google Shape;4403;p59"/>
            <p:cNvSpPr/>
            <p:nvPr/>
          </p:nvSpPr>
          <p:spPr>
            <a:xfrm>
              <a:off x="1715800" y="1992450"/>
              <a:ext cx="590025" cy="408425"/>
            </a:xfrm>
            <a:custGeom>
              <a:avLst/>
              <a:gdLst/>
              <a:ahLst/>
              <a:cxnLst/>
              <a:rect l="l" t="t" r="r" b="b"/>
              <a:pathLst>
                <a:path w="23601" h="16337" extrusionOk="0">
                  <a:moveTo>
                    <a:pt x="477" y="0"/>
                  </a:moveTo>
                  <a:cubicBezTo>
                    <a:pt x="215" y="0"/>
                    <a:pt x="0" y="191"/>
                    <a:pt x="0" y="477"/>
                  </a:cubicBezTo>
                  <a:lnTo>
                    <a:pt x="0" y="15861"/>
                  </a:lnTo>
                  <a:cubicBezTo>
                    <a:pt x="0" y="16123"/>
                    <a:pt x="215" y="16337"/>
                    <a:pt x="477" y="16337"/>
                  </a:cubicBezTo>
                  <a:lnTo>
                    <a:pt x="23124" y="16337"/>
                  </a:lnTo>
                  <a:cubicBezTo>
                    <a:pt x="23410" y="16337"/>
                    <a:pt x="23600" y="16123"/>
                    <a:pt x="23600" y="15861"/>
                  </a:cubicBezTo>
                  <a:lnTo>
                    <a:pt x="23600" y="477"/>
                  </a:lnTo>
                  <a:cubicBezTo>
                    <a:pt x="23600" y="191"/>
                    <a:pt x="23410" y="0"/>
                    <a:pt x="2312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9"/>
            <p:cNvSpPr/>
            <p:nvPr/>
          </p:nvSpPr>
          <p:spPr>
            <a:xfrm>
              <a:off x="1754500" y="2029950"/>
              <a:ext cx="513825" cy="332250"/>
            </a:xfrm>
            <a:custGeom>
              <a:avLst/>
              <a:gdLst/>
              <a:ahLst/>
              <a:cxnLst/>
              <a:rect l="l" t="t" r="r" b="b"/>
              <a:pathLst>
                <a:path w="20553" h="13290" extrusionOk="0">
                  <a:moveTo>
                    <a:pt x="0" y="1"/>
                  </a:moveTo>
                  <a:lnTo>
                    <a:pt x="0" y="13289"/>
                  </a:lnTo>
                  <a:lnTo>
                    <a:pt x="20552" y="13289"/>
                  </a:lnTo>
                  <a:lnTo>
                    <a:pt x="2055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9"/>
            <p:cNvSpPr/>
            <p:nvPr/>
          </p:nvSpPr>
          <p:spPr>
            <a:xfrm>
              <a:off x="1754500" y="2029350"/>
              <a:ext cx="213150" cy="213175"/>
            </a:xfrm>
            <a:custGeom>
              <a:avLst/>
              <a:gdLst/>
              <a:ahLst/>
              <a:cxnLst/>
              <a:rect l="l" t="t" r="r" b="b"/>
              <a:pathLst>
                <a:path w="8526" h="8527" extrusionOk="0">
                  <a:moveTo>
                    <a:pt x="0" y="1"/>
                  </a:moveTo>
                  <a:lnTo>
                    <a:pt x="0" y="8526"/>
                  </a:lnTo>
                  <a:lnTo>
                    <a:pt x="8526"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9"/>
            <p:cNvSpPr/>
            <p:nvPr/>
          </p:nvSpPr>
          <p:spPr>
            <a:xfrm>
              <a:off x="1937875" y="2127600"/>
              <a:ext cx="274475" cy="235175"/>
            </a:xfrm>
            <a:custGeom>
              <a:avLst/>
              <a:gdLst/>
              <a:ahLst/>
              <a:cxnLst/>
              <a:rect l="l" t="t" r="r" b="b"/>
              <a:pathLst>
                <a:path w="10979" h="9407" extrusionOk="0">
                  <a:moveTo>
                    <a:pt x="9407" y="0"/>
                  </a:moveTo>
                  <a:lnTo>
                    <a:pt x="0" y="9407"/>
                  </a:lnTo>
                  <a:lnTo>
                    <a:pt x="1572" y="9407"/>
                  </a:lnTo>
                  <a:lnTo>
                    <a:pt x="10979"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9"/>
            <p:cNvSpPr/>
            <p:nvPr/>
          </p:nvSpPr>
          <p:spPr>
            <a:xfrm>
              <a:off x="1824750" y="2029950"/>
              <a:ext cx="414975" cy="332250"/>
            </a:xfrm>
            <a:custGeom>
              <a:avLst/>
              <a:gdLst/>
              <a:ahLst/>
              <a:cxnLst/>
              <a:rect l="l" t="t" r="r" b="b"/>
              <a:pathLst>
                <a:path w="16599" h="13290" extrusionOk="0">
                  <a:moveTo>
                    <a:pt x="13265" y="1"/>
                  </a:moveTo>
                  <a:lnTo>
                    <a:pt x="0" y="13289"/>
                  </a:lnTo>
                  <a:lnTo>
                    <a:pt x="3334" y="13289"/>
                  </a:lnTo>
                  <a:lnTo>
                    <a:pt x="16599"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9"/>
            <p:cNvSpPr/>
            <p:nvPr/>
          </p:nvSpPr>
          <p:spPr>
            <a:xfrm>
              <a:off x="1754500" y="2029350"/>
              <a:ext cx="134575" cy="186375"/>
            </a:xfrm>
            <a:custGeom>
              <a:avLst/>
              <a:gdLst/>
              <a:ahLst/>
              <a:cxnLst/>
              <a:rect l="l" t="t" r="r" b="b"/>
              <a:pathLst>
                <a:path w="5383" h="7455" extrusionOk="0">
                  <a:moveTo>
                    <a:pt x="0" y="1"/>
                  </a:moveTo>
                  <a:lnTo>
                    <a:pt x="0" y="7455"/>
                  </a:lnTo>
                  <a:lnTo>
                    <a:pt x="2477" y="7455"/>
                  </a:lnTo>
                  <a:cubicBezTo>
                    <a:pt x="4739" y="4502"/>
                    <a:pt x="5382" y="1"/>
                    <a:pt x="5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9"/>
            <p:cNvSpPr/>
            <p:nvPr/>
          </p:nvSpPr>
          <p:spPr>
            <a:xfrm>
              <a:off x="1754500" y="2029350"/>
              <a:ext cx="134575" cy="186375"/>
            </a:xfrm>
            <a:custGeom>
              <a:avLst/>
              <a:gdLst/>
              <a:ahLst/>
              <a:cxnLst/>
              <a:rect l="l" t="t" r="r" b="b"/>
              <a:pathLst>
                <a:path w="5383" h="7455" extrusionOk="0">
                  <a:moveTo>
                    <a:pt x="4072" y="1"/>
                  </a:moveTo>
                  <a:cubicBezTo>
                    <a:pt x="3930" y="1406"/>
                    <a:pt x="3215" y="4383"/>
                    <a:pt x="0" y="6097"/>
                  </a:cubicBezTo>
                  <a:lnTo>
                    <a:pt x="0" y="7455"/>
                  </a:lnTo>
                  <a:lnTo>
                    <a:pt x="2477" y="7455"/>
                  </a:lnTo>
                  <a:cubicBezTo>
                    <a:pt x="4739" y="4502"/>
                    <a:pt x="5382" y="1"/>
                    <a:pt x="5382"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9"/>
            <p:cNvSpPr/>
            <p:nvPr/>
          </p:nvSpPr>
          <p:spPr>
            <a:xfrm>
              <a:off x="1753300" y="2235350"/>
              <a:ext cx="103025" cy="261400"/>
            </a:xfrm>
            <a:custGeom>
              <a:avLst/>
              <a:gdLst/>
              <a:ahLst/>
              <a:cxnLst/>
              <a:rect l="l" t="t" r="r" b="b"/>
              <a:pathLst>
                <a:path w="4121" h="10456" extrusionOk="0">
                  <a:moveTo>
                    <a:pt x="1" y="1"/>
                  </a:moveTo>
                  <a:lnTo>
                    <a:pt x="1" y="9979"/>
                  </a:lnTo>
                  <a:cubicBezTo>
                    <a:pt x="1" y="10241"/>
                    <a:pt x="191" y="10455"/>
                    <a:pt x="477" y="10455"/>
                  </a:cubicBezTo>
                  <a:lnTo>
                    <a:pt x="1977" y="10455"/>
                  </a:lnTo>
                  <a:cubicBezTo>
                    <a:pt x="2263" y="10455"/>
                    <a:pt x="2453" y="10241"/>
                    <a:pt x="2453" y="9979"/>
                  </a:cubicBezTo>
                  <a:lnTo>
                    <a:pt x="2453" y="9741"/>
                  </a:lnTo>
                  <a:lnTo>
                    <a:pt x="3644" y="9741"/>
                  </a:lnTo>
                  <a:cubicBezTo>
                    <a:pt x="3930" y="9741"/>
                    <a:pt x="4120" y="9526"/>
                    <a:pt x="4120" y="9264"/>
                  </a:cubicBezTo>
                  <a:cubicBezTo>
                    <a:pt x="4073" y="6073"/>
                    <a:pt x="3382" y="3144"/>
                    <a:pt x="2906" y="1429"/>
                  </a:cubicBezTo>
                  <a:cubicBezTo>
                    <a:pt x="2644" y="548"/>
                    <a:pt x="2453" y="1"/>
                    <a:pt x="2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9"/>
            <p:cNvSpPr/>
            <p:nvPr/>
          </p:nvSpPr>
          <p:spPr>
            <a:xfrm>
              <a:off x="1754500" y="2235350"/>
              <a:ext cx="71450" cy="35750"/>
            </a:xfrm>
            <a:custGeom>
              <a:avLst/>
              <a:gdLst/>
              <a:ahLst/>
              <a:cxnLst/>
              <a:rect l="l" t="t" r="r" b="b"/>
              <a:pathLst>
                <a:path w="2858" h="1430" extrusionOk="0">
                  <a:moveTo>
                    <a:pt x="0" y="1"/>
                  </a:moveTo>
                  <a:lnTo>
                    <a:pt x="0" y="1429"/>
                  </a:lnTo>
                  <a:lnTo>
                    <a:pt x="2715" y="1429"/>
                  </a:lnTo>
                  <a:cubicBezTo>
                    <a:pt x="2763" y="1429"/>
                    <a:pt x="2810" y="1429"/>
                    <a:pt x="2858" y="1406"/>
                  </a:cubicBezTo>
                  <a:cubicBezTo>
                    <a:pt x="2596" y="548"/>
                    <a:pt x="2405" y="1"/>
                    <a:pt x="24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9"/>
            <p:cNvSpPr/>
            <p:nvPr/>
          </p:nvSpPr>
          <p:spPr>
            <a:xfrm>
              <a:off x="1753300" y="2235350"/>
              <a:ext cx="103025" cy="261400"/>
            </a:xfrm>
            <a:custGeom>
              <a:avLst/>
              <a:gdLst/>
              <a:ahLst/>
              <a:cxnLst/>
              <a:rect l="l" t="t" r="r" b="b"/>
              <a:pathLst>
                <a:path w="4121" h="10456" extrusionOk="0">
                  <a:moveTo>
                    <a:pt x="1691" y="1"/>
                  </a:moveTo>
                  <a:cubicBezTo>
                    <a:pt x="1906" y="1382"/>
                    <a:pt x="2287" y="5573"/>
                    <a:pt x="1" y="8074"/>
                  </a:cubicBezTo>
                  <a:lnTo>
                    <a:pt x="1" y="9979"/>
                  </a:lnTo>
                  <a:cubicBezTo>
                    <a:pt x="1" y="10241"/>
                    <a:pt x="191" y="10455"/>
                    <a:pt x="477" y="10455"/>
                  </a:cubicBezTo>
                  <a:lnTo>
                    <a:pt x="1977" y="10455"/>
                  </a:lnTo>
                  <a:cubicBezTo>
                    <a:pt x="2263" y="10455"/>
                    <a:pt x="2453" y="10241"/>
                    <a:pt x="2453" y="9979"/>
                  </a:cubicBezTo>
                  <a:lnTo>
                    <a:pt x="2453" y="9741"/>
                  </a:lnTo>
                  <a:lnTo>
                    <a:pt x="3644" y="9741"/>
                  </a:lnTo>
                  <a:cubicBezTo>
                    <a:pt x="3930" y="9741"/>
                    <a:pt x="4120" y="9526"/>
                    <a:pt x="4120" y="9264"/>
                  </a:cubicBezTo>
                  <a:cubicBezTo>
                    <a:pt x="4049" y="4382"/>
                    <a:pt x="2453" y="1"/>
                    <a:pt x="2453"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9"/>
            <p:cNvSpPr/>
            <p:nvPr/>
          </p:nvSpPr>
          <p:spPr>
            <a:xfrm flipH="1">
              <a:off x="2140626" y="2029350"/>
              <a:ext cx="119974" cy="172826"/>
            </a:xfrm>
            <a:custGeom>
              <a:avLst/>
              <a:gdLst/>
              <a:ahLst/>
              <a:cxnLst/>
              <a:rect l="l" t="t" r="r" b="b"/>
              <a:pathLst>
                <a:path w="5383" h="7455" extrusionOk="0">
                  <a:moveTo>
                    <a:pt x="0" y="1"/>
                  </a:moveTo>
                  <a:lnTo>
                    <a:pt x="0" y="7455"/>
                  </a:lnTo>
                  <a:lnTo>
                    <a:pt x="2477" y="7455"/>
                  </a:lnTo>
                  <a:cubicBezTo>
                    <a:pt x="4739" y="4502"/>
                    <a:pt x="5382" y="1"/>
                    <a:pt x="538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9"/>
            <p:cNvSpPr/>
            <p:nvPr/>
          </p:nvSpPr>
          <p:spPr>
            <a:xfrm flipH="1">
              <a:off x="2140626" y="2029350"/>
              <a:ext cx="119974" cy="172826"/>
            </a:xfrm>
            <a:custGeom>
              <a:avLst/>
              <a:gdLst/>
              <a:ahLst/>
              <a:cxnLst/>
              <a:rect l="l" t="t" r="r" b="b"/>
              <a:pathLst>
                <a:path w="5383" h="7455" extrusionOk="0">
                  <a:moveTo>
                    <a:pt x="4072" y="1"/>
                  </a:moveTo>
                  <a:cubicBezTo>
                    <a:pt x="3930" y="1406"/>
                    <a:pt x="3215" y="4383"/>
                    <a:pt x="0" y="6097"/>
                  </a:cubicBezTo>
                  <a:lnTo>
                    <a:pt x="0" y="7455"/>
                  </a:lnTo>
                  <a:lnTo>
                    <a:pt x="2477" y="7455"/>
                  </a:lnTo>
                  <a:cubicBezTo>
                    <a:pt x="4739" y="4502"/>
                    <a:pt x="5382" y="1"/>
                    <a:pt x="5382"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9"/>
            <p:cNvSpPr/>
            <p:nvPr/>
          </p:nvSpPr>
          <p:spPr>
            <a:xfrm>
              <a:off x="1754500" y="2196650"/>
              <a:ext cx="80400" cy="54800"/>
            </a:xfrm>
            <a:custGeom>
              <a:avLst/>
              <a:gdLst/>
              <a:ahLst/>
              <a:cxnLst/>
              <a:rect l="l" t="t" r="r" b="b"/>
              <a:pathLst>
                <a:path w="3216" h="2192" extrusionOk="0">
                  <a:moveTo>
                    <a:pt x="0" y="1"/>
                  </a:moveTo>
                  <a:lnTo>
                    <a:pt x="0" y="2192"/>
                  </a:lnTo>
                  <a:lnTo>
                    <a:pt x="2739" y="2192"/>
                  </a:lnTo>
                  <a:cubicBezTo>
                    <a:pt x="3001" y="2192"/>
                    <a:pt x="3215" y="1977"/>
                    <a:pt x="3215" y="1715"/>
                  </a:cubicBezTo>
                  <a:lnTo>
                    <a:pt x="3215" y="477"/>
                  </a:lnTo>
                  <a:cubicBezTo>
                    <a:pt x="3215" y="215"/>
                    <a:pt x="3001" y="1"/>
                    <a:pt x="27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9"/>
            <p:cNvSpPr/>
            <p:nvPr/>
          </p:nvSpPr>
          <p:spPr>
            <a:xfrm>
              <a:off x="2164700" y="2235350"/>
              <a:ext cx="103625" cy="261400"/>
            </a:xfrm>
            <a:custGeom>
              <a:avLst/>
              <a:gdLst/>
              <a:ahLst/>
              <a:cxnLst/>
              <a:rect l="l" t="t" r="r" b="b"/>
              <a:pathLst>
                <a:path w="4145" h="10456" extrusionOk="0">
                  <a:moveTo>
                    <a:pt x="1691" y="1"/>
                  </a:moveTo>
                  <a:cubicBezTo>
                    <a:pt x="1691" y="1"/>
                    <a:pt x="1524" y="548"/>
                    <a:pt x="1239" y="1429"/>
                  </a:cubicBezTo>
                  <a:cubicBezTo>
                    <a:pt x="834" y="2930"/>
                    <a:pt x="238" y="5383"/>
                    <a:pt x="48" y="8121"/>
                  </a:cubicBezTo>
                  <a:cubicBezTo>
                    <a:pt x="24" y="8526"/>
                    <a:pt x="0" y="8883"/>
                    <a:pt x="0" y="9264"/>
                  </a:cubicBezTo>
                  <a:cubicBezTo>
                    <a:pt x="0" y="9526"/>
                    <a:pt x="215" y="9741"/>
                    <a:pt x="477" y="9741"/>
                  </a:cubicBezTo>
                  <a:lnTo>
                    <a:pt x="1667" y="9741"/>
                  </a:lnTo>
                  <a:lnTo>
                    <a:pt x="1667" y="9979"/>
                  </a:lnTo>
                  <a:cubicBezTo>
                    <a:pt x="1667" y="10241"/>
                    <a:pt x="1882" y="10455"/>
                    <a:pt x="2144" y="10455"/>
                  </a:cubicBezTo>
                  <a:lnTo>
                    <a:pt x="3668" y="10455"/>
                  </a:lnTo>
                  <a:cubicBezTo>
                    <a:pt x="3930" y="10455"/>
                    <a:pt x="4144" y="10241"/>
                    <a:pt x="4144" y="9979"/>
                  </a:cubicBezTo>
                  <a:lnTo>
                    <a:pt x="41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9"/>
            <p:cNvSpPr/>
            <p:nvPr/>
          </p:nvSpPr>
          <p:spPr>
            <a:xfrm>
              <a:off x="2196850" y="2235350"/>
              <a:ext cx="71475" cy="35750"/>
            </a:xfrm>
            <a:custGeom>
              <a:avLst/>
              <a:gdLst/>
              <a:ahLst/>
              <a:cxnLst/>
              <a:rect l="l" t="t" r="r" b="b"/>
              <a:pathLst>
                <a:path w="2859" h="1430" extrusionOk="0">
                  <a:moveTo>
                    <a:pt x="429" y="1"/>
                  </a:moveTo>
                  <a:cubicBezTo>
                    <a:pt x="429" y="1"/>
                    <a:pt x="238" y="525"/>
                    <a:pt x="0" y="1406"/>
                  </a:cubicBezTo>
                  <a:cubicBezTo>
                    <a:pt x="48" y="1429"/>
                    <a:pt x="72" y="1429"/>
                    <a:pt x="143" y="1429"/>
                  </a:cubicBezTo>
                  <a:lnTo>
                    <a:pt x="2858" y="1429"/>
                  </a:lnTo>
                  <a:lnTo>
                    <a:pt x="285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9"/>
            <p:cNvSpPr/>
            <p:nvPr/>
          </p:nvSpPr>
          <p:spPr>
            <a:xfrm>
              <a:off x="2164700" y="2235350"/>
              <a:ext cx="103625" cy="261400"/>
            </a:xfrm>
            <a:custGeom>
              <a:avLst/>
              <a:gdLst/>
              <a:ahLst/>
              <a:cxnLst/>
              <a:rect l="l" t="t" r="r" b="b"/>
              <a:pathLst>
                <a:path w="4145" h="10456" extrusionOk="0">
                  <a:moveTo>
                    <a:pt x="3334" y="1"/>
                  </a:moveTo>
                  <a:cubicBezTo>
                    <a:pt x="3430" y="1453"/>
                    <a:pt x="3453" y="6216"/>
                    <a:pt x="48" y="8121"/>
                  </a:cubicBezTo>
                  <a:cubicBezTo>
                    <a:pt x="24" y="8526"/>
                    <a:pt x="0" y="8883"/>
                    <a:pt x="0" y="9264"/>
                  </a:cubicBezTo>
                  <a:cubicBezTo>
                    <a:pt x="0" y="9526"/>
                    <a:pt x="215" y="9741"/>
                    <a:pt x="477" y="9741"/>
                  </a:cubicBezTo>
                  <a:lnTo>
                    <a:pt x="1667" y="9741"/>
                  </a:lnTo>
                  <a:lnTo>
                    <a:pt x="1667" y="9979"/>
                  </a:lnTo>
                  <a:cubicBezTo>
                    <a:pt x="1667" y="10241"/>
                    <a:pt x="1882" y="10455"/>
                    <a:pt x="2144" y="10455"/>
                  </a:cubicBezTo>
                  <a:lnTo>
                    <a:pt x="3668" y="10455"/>
                  </a:lnTo>
                  <a:cubicBezTo>
                    <a:pt x="3930" y="10455"/>
                    <a:pt x="4144" y="10241"/>
                    <a:pt x="4144" y="9979"/>
                  </a:cubicBezTo>
                  <a:lnTo>
                    <a:pt x="41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9"/>
            <p:cNvSpPr/>
            <p:nvPr/>
          </p:nvSpPr>
          <p:spPr>
            <a:xfrm>
              <a:off x="2187925" y="2196650"/>
              <a:ext cx="79800" cy="54800"/>
            </a:xfrm>
            <a:custGeom>
              <a:avLst/>
              <a:gdLst/>
              <a:ahLst/>
              <a:cxnLst/>
              <a:rect l="l" t="t" r="r" b="b"/>
              <a:pathLst>
                <a:path w="3192" h="2192" extrusionOk="0">
                  <a:moveTo>
                    <a:pt x="476" y="1"/>
                  </a:moveTo>
                  <a:cubicBezTo>
                    <a:pt x="191" y="1"/>
                    <a:pt x="0" y="215"/>
                    <a:pt x="0" y="477"/>
                  </a:cubicBezTo>
                  <a:lnTo>
                    <a:pt x="0" y="1715"/>
                  </a:lnTo>
                  <a:cubicBezTo>
                    <a:pt x="0" y="1977"/>
                    <a:pt x="191" y="2192"/>
                    <a:pt x="476" y="2192"/>
                  </a:cubicBezTo>
                  <a:lnTo>
                    <a:pt x="3191" y="2192"/>
                  </a:lnTo>
                  <a:lnTo>
                    <a:pt x="31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9"/>
            <p:cNvSpPr/>
            <p:nvPr/>
          </p:nvSpPr>
          <p:spPr>
            <a:xfrm>
              <a:off x="1706275" y="1982325"/>
              <a:ext cx="607875" cy="523350"/>
            </a:xfrm>
            <a:custGeom>
              <a:avLst/>
              <a:gdLst/>
              <a:ahLst/>
              <a:cxnLst/>
              <a:rect l="l" t="t" r="r" b="b"/>
              <a:pathLst>
                <a:path w="24315" h="20934" extrusionOk="0">
                  <a:moveTo>
                    <a:pt x="22076" y="2263"/>
                  </a:moveTo>
                  <a:lnTo>
                    <a:pt x="22076" y="8264"/>
                  </a:lnTo>
                  <a:lnTo>
                    <a:pt x="19647" y="8264"/>
                  </a:lnTo>
                  <a:cubicBezTo>
                    <a:pt x="18266" y="6026"/>
                    <a:pt x="17671" y="3287"/>
                    <a:pt x="17480" y="2263"/>
                  </a:cubicBezTo>
                  <a:close/>
                  <a:moveTo>
                    <a:pt x="4644" y="8931"/>
                  </a:moveTo>
                  <a:cubicBezTo>
                    <a:pt x="4739" y="8931"/>
                    <a:pt x="4763" y="9002"/>
                    <a:pt x="4763" y="9050"/>
                  </a:cubicBezTo>
                  <a:lnTo>
                    <a:pt x="4763" y="10288"/>
                  </a:lnTo>
                  <a:cubicBezTo>
                    <a:pt x="4763" y="10336"/>
                    <a:pt x="4692" y="10407"/>
                    <a:pt x="4644" y="10407"/>
                  </a:cubicBezTo>
                  <a:lnTo>
                    <a:pt x="2239" y="10407"/>
                  </a:lnTo>
                  <a:lnTo>
                    <a:pt x="2239" y="8931"/>
                  </a:lnTo>
                  <a:close/>
                  <a:moveTo>
                    <a:pt x="22076" y="8979"/>
                  </a:moveTo>
                  <a:lnTo>
                    <a:pt x="22076" y="10431"/>
                  </a:lnTo>
                  <a:lnTo>
                    <a:pt x="19671" y="10431"/>
                  </a:lnTo>
                  <a:cubicBezTo>
                    <a:pt x="19623" y="10431"/>
                    <a:pt x="19552" y="10360"/>
                    <a:pt x="19552" y="10312"/>
                  </a:cubicBezTo>
                  <a:lnTo>
                    <a:pt x="19552" y="9098"/>
                  </a:lnTo>
                  <a:cubicBezTo>
                    <a:pt x="19552" y="9026"/>
                    <a:pt x="19623" y="8979"/>
                    <a:pt x="19671" y="8979"/>
                  </a:cubicBezTo>
                  <a:close/>
                  <a:moveTo>
                    <a:pt x="16789" y="2263"/>
                  </a:moveTo>
                  <a:cubicBezTo>
                    <a:pt x="16956" y="3215"/>
                    <a:pt x="17551" y="6121"/>
                    <a:pt x="19052" y="8574"/>
                  </a:cubicBezTo>
                  <a:cubicBezTo>
                    <a:pt x="18957" y="8740"/>
                    <a:pt x="18909" y="8883"/>
                    <a:pt x="18909" y="9098"/>
                  </a:cubicBezTo>
                  <a:lnTo>
                    <a:pt x="18909" y="10336"/>
                  </a:lnTo>
                  <a:cubicBezTo>
                    <a:pt x="18909" y="10669"/>
                    <a:pt x="19076" y="10931"/>
                    <a:pt x="19338" y="11074"/>
                  </a:cubicBezTo>
                  <a:cubicBezTo>
                    <a:pt x="19076" y="12003"/>
                    <a:pt x="18718" y="13313"/>
                    <a:pt x="18456" y="14884"/>
                  </a:cubicBezTo>
                  <a:lnTo>
                    <a:pt x="12598" y="14884"/>
                  </a:lnTo>
                  <a:lnTo>
                    <a:pt x="12598" y="2310"/>
                  </a:lnTo>
                  <a:lnTo>
                    <a:pt x="16789" y="2310"/>
                  </a:lnTo>
                  <a:lnTo>
                    <a:pt x="16789" y="2263"/>
                  </a:lnTo>
                  <a:close/>
                  <a:moveTo>
                    <a:pt x="6883" y="2239"/>
                  </a:moveTo>
                  <a:lnTo>
                    <a:pt x="6883" y="2263"/>
                  </a:lnTo>
                  <a:cubicBezTo>
                    <a:pt x="6764" y="2906"/>
                    <a:pt x="6478" y="4120"/>
                    <a:pt x="6001" y="5478"/>
                  </a:cubicBezTo>
                  <a:cubicBezTo>
                    <a:pt x="5954" y="5668"/>
                    <a:pt x="6025" y="5883"/>
                    <a:pt x="6216" y="5930"/>
                  </a:cubicBezTo>
                  <a:cubicBezTo>
                    <a:pt x="6253" y="5946"/>
                    <a:pt x="6293" y="5954"/>
                    <a:pt x="6333" y="5954"/>
                  </a:cubicBezTo>
                  <a:cubicBezTo>
                    <a:pt x="6472" y="5954"/>
                    <a:pt x="6613" y="5864"/>
                    <a:pt x="6668" y="5716"/>
                  </a:cubicBezTo>
                  <a:cubicBezTo>
                    <a:pt x="7192" y="4216"/>
                    <a:pt x="7502" y="2858"/>
                    <a:pt x="7573" y="2263"/>
                  </a:cubicBezTo>
                  <a:lnTo>
                    <a:pt x="11836" y="2263"/>
                  </a:lnTo>
                  <a:lnTo>
                    <a:pt x="11836" y="14861"/>
                  </a:lnTo>
                  <a:lnTo>
                    <a:pt x="10026" y="14861"/>
                  </a:lnTo>
                  <a:cubicBezTo>
                    <a:pt x="9859" y="14861"/>
                    <a:pt x="9669" y="14980"/>
                    <a:pt x="9669" y="15170"/>
                  </a:cubicBezTo>
                  <a:cubicBezTo>
                    <a:pt x="9645" y="15361"/>
                    <a:pt x="9812" y="15551"/>
                    <a:pt x="10026" y="15551"/>
                  </a:cubicBezTo>
                  <a:lnTo>
                    <a:pt x="18290" y="15551"/>
                  </a:lnTo>
                  <a:cubicBezTo>
                    <a:pt x="18266" y="15813"/>
                    <a:pt x="18218" y="16075"/>
                    <a:pt x="18171" y="16361"/>
                  </a:cubicBezTo>
                  <a:lnTo>
                    <a:pt x="6144" y="16361"/>
                  </a:lnTo>
                  <a:cubicBezTo>
                    <a:pt x="6121" y="16075"/>
                    <a:pt x="6097" y="15813"/>
                    <a:pt x="6025" y="15551"/>
                  </a:cubicBezTo>
                  <a:lnTo>
                    <a:pt x="8288" y="15551"/>
                  </a:lnTo>
                  <a:cubicBezTo>
                    <a:pt x="8478" y="15551"/>
                    <a:pt x="8645" y="15432"/>
                    <a:pt x="8645" y="15242"/>
                  </a:cubicBezTo>
                  <a:cubicBezTo>
                    <a:pt x="8692" y="15051"/>
                    <a:pt x="8502" y="14861"/>
                    <a:pt x="8288" y="14861"/>
                  </a:cubicBezTo>
                  <a:lnTo>
                    <a:pt x="5906" y="14861"/>
                  </a:lnTo>
                  <a:cubicBezTo>
                    <a:pt x="5644" y="13289"/>
                    <a:pt x="5287" y="11979"/>
                    <a:pt x="5025" y="11050"/>
                  </a:cubicBezTo>
                  <a:cubicBezTo>
                    <a:pt x="5287" y="10907"/>
                    <a:pt x="5478" y="10646"/>
                    <a:pt x="5478" y="10312"/>
                  </a:cubicBezTo>
                  <a:lnTo>
                    <a:pt x="5478" y="9098"/>
                  </a:lnTo>
                  <a:cubicBezTo>
                    <a:pt x="5478" y="8907"/>
                    <a:pt x="5406" y="8740"/>
                    <a:pt x="5311" y="8574"/>
                  </a:cubicBezTo>
                  <a:cubicBezTo>
                    <a:pt x="5549" y="8193"/>
                    <a:pt x="5787" y="7740"/>
                    <a:pt x="6001" y="7312"/>
                  </a:cubicBezTo>
                  <a:cubicBezTo>
                    <a:pt x="6073" y="7145"/>
                    <a:pt x="6025" y="6978"/>
                    <a:pt x="5906" y="6859"/>
                  </a:cubicBezTo>
                  <a:cubicBezTo>
                    <a:pt x="5846" y="6807"/>
                    <a:pt x="5773" y="6784"/>
                    <a:pt x="5700" y="6784"/>
                  </a:cubicBezTo>
                  <a:cubicBezTo>
                    <a:pt x="5571" y="6784"/>
                    <a:pt x="5443" y="6857"/>
                    <a:pt x="5382" y="6978"/>
                  </a:cubicBezTo>
                  <a:cubicBezTo>
                    <a:pt x="5168" y="7431"/>
                    <a:pt x="4930" y="7835"/>
                    <a:pt x="4692" y="8216"/>
                  </a:cubicBezTo>
                  <a:lnTo>
                    <a:pt x="2263" y="8216"/>
                  </a:lnTo>
                  <a:lnTo>
                    <a:pt x="2263" y="2239"/>
                  </a:lnTo>
                  <a:close/>
                  <a:moveTo>
                    <a:pt x="4311" y="11122"/>
                  </a:moveTo>
                  <a:cubicBezTo>
                    <a:pt x="4715" y="12503"/>
                    <a:pt x="5597" y="15813"/>
                    <a:pt x="5668" y="19362"/>
                  </a:cubicBezTo>
                  <a:cubicBezTo>
                    <a:pt x="5692" y="19409"/>
                    <a:pt x="5644" y="19457"/>
                    <a:pt x="5644" y="19457"/>
                  </a:cubicBezTo>
                  <a:cubicBezTo>
                    <a:pt x="5644" y="19457"/>
                    <a:pt x="5620" y="19481"/>
                    <a:pt x="5573" y="19481"/>
                  </a:cubicBezTo>
                  <a:lnTo>
                    <a:pt x="4715" y="19481"/>
                  </a:lnTo>
                  <a:cubicBezTo>
                    <a:pt x="4715" y="18385"/>
                    <a:pt x="4644" y="17218"/>
                    <a:pt x="4525" y="16028"/>
                  </a:cubicBezTo>
                  <a:cubicBezTo>
                    <a:pt x="4503" y="15851"/>
                    <a:pt x="4338" y="15715"/>
                    <a:pt x="4162" y="15715"/>
                  </a:cubicBezTo>
                  <a:cubicBezTo>
                    <a:pt x="4148" y="15715"/>
                    <a:pt x="4134" y="15716"/>
                    <a:pt x="4120" y="15718"/>
                  </a:cubicBezTo>
                  <a:cubicBezTo>
                    <a:pt x="3930" y="15766"/>
                    <a:pt x="3811" y="15908"/>
                    <a:pt x="3811" y="16123"/>
                  </a:cubicBezTo>
                  <a:cubicBezTo>
                    <a:pt x="3953" y="17433"/>
                    <a:pt x="4001" y="18671"/>
                    <a:pt x="4001" y="19838"/>
                  </a:cubicBezTo>
                  <a:lnTo>
                    <a:pt x="4001" y="20076"/>
                  </a:lnTo>
                  <a:cubicBezTo>
                    <a:pt x="4001" y="20124"/>
                    <a:pt x="3953" y="20195"/>
                    <a:pt x="3882" y="20195"/>
                  </a:cubicBezTo>
                  <a:lnTo>
                    <a:pt x="2382" y="20195"/>
                  </a:lnTo>
                  <a:cubicBezTo>
                    <a:pt x="2310" y="20195"/>
                    <a:pt x="2263" y="20124"/>
                    <a:pt x="2263" y="20076"/>
                  </a:cubicBezTo>
                  <a:lnTo>
                    <a:pt x="2263" y="11122"/>
                  </a:lnTo>
                  <a:close/>
                  <a:moveTo>
                    <a:pt x="22076" y="11146"/>
                  </a:moveTo>
                  <a:lnTo>
                    <a:pt x="22076" y="20076"/>
                  </a:lnTo>
                  <a:cubicBezTo>
                    <a:pt x="22076" y="20124"/>
                    <a:pt x="22029" y="20195"/>
                    <a:pt x="21957" y="20195"/>
                  </a:cubicBezTo>
                  <a:lnTo>
                    <a:pt x="20457" y="20195"/>
                  </a:lnTo>
                  <a:cubicBezTo>
                    <a:pt x="20385" y="20195"/>
                    <a:pt x="20338" y="20124"/>
                    <a:pt x="20338" y="20076"/>
                  </a:cubicBezTo>
                  <a:lnTo>
                    <a:pt x="20338" y="19838"/>
                  </a:lnTo>
                  <a:cubicBezTo>
                    <a:pt x="20338" y="18647"/>
                    <a:pt x="20385" y="17337"/>
                    <a:pt x="20528" y="16028"/>
                  </a:cubicBezTo>
                  <a:cubicBezTo>
                    <a:pt x="20552" y="15813"/>
                    <a:pt x="20409" y="15670"/>
                    <a:pt x="20219" y="15623"/>
                  </a:cubicBezTo>
                  <a:cubicBezTo>
                    <a:pt x="20203" y="15621"/>
                    <a:pt x="20188" y="15620"/>
                    <a:pt x="20173" y="15620"/>
                  </a:cubicBezTo>
                  <a:cubicBezTo>
                    <a:pt x="19984" y="15620"/>
                    <a:pt x="19858" y="15757"/>
                    <a:pt x="19814" y="15956"/>
                  </a:cubicBezTo>
                  <a:cubicBezTo>
                    <a:pt x="19695" y="17171"/>
                    <a:pt x="19623" y="18361"/>
                    <a:pt x="19623" y="19504"/>
                  </a:cubicBezTo>
                  <a:lnTo>
                    <a:pt x="18790" y="19504"/>
                  </a:lnTo>
                  <a:cubicBezTo>
                    <a:pt x="18742" y="19504"/>
                    <a:pt x="18718" y="19481"/>
                    <a:pt x="18695" y="19481"/>
                  </a:cubicBezTo>
                  <a:cubicBezTo>
                    <a:pt x="18671" y="19433"/>
                    <a:pt x="18671" y="19433"/>
                    <a:pt x="18671" y="19385"/>
                  </a:cubicBezTo>
                  <a:cubicBezTo>
                    <a:pt x="18718" y="15837"/>
                    <a:pt x="19623" y="12527"/>
                    <a:pt x="20028" y="11146"/>
                  </a:cubicBezTo>
                  <a:close/>
                  <a:moveTo>
                    <a:pt x="834" y="0"/>
                  </a:moveTo>
                  <a:cubicBezTo>
                    <a:pt x="381" y="0"/>
                    <a:pt x="0" y="358"/>
                    <a:pt x="0" y="834"/>
                  </a:cubicBezTo>
                  <a:lnTo>
                    <a:pt x="0" y="16242"/>
                  </a:lnTo>
                  <a:cubicBezTo>
                    <a:pt x="0" y="16671"/>
                    <a:pt x="357" y="17075"/>
                    <a:pt x="834" y="17075"/>
                  </a:cubicBezTo>
                  <a:lnTo>
                    <a:pt x="1501" y="17075"/>
                  </a:lnTo>
                  <a:lnTo>
                    <a:pt x="1501" y="20076"/>
                  </a:lnTo>
                  <a:cubicBezTo>
                    <a:pt x="1501" y="20528"/>
                    <a:pt x="1858" y="20910"/>
                    <a:pt x="2334" y="20910"/>
                  </a:cubicBezTo>
                  <a:lnTo>
                    <a:pt x="3811" y="20910"/>
                  </a:lnTo>
                  <a:cubicBezTo>
                    <a:pt x="4215" y="20910"/>
                    <a:pt x="4549" y="20600"/>
                    <a:pt x="4596" y="20195"/>
                  </a:cubicBezTo>
                  <a:lnTo>
                    <a:pt x="5501" y="20195"/>
                  </a:lnTo>
                  <a:cubicBezTo>
                    <a:pt x="5739" y="20195"/>
                    <a:pt x="5954" y="20100"/>
                    <a:pt x="6121" y="19957"/>
                  </a:cubicBezTo>
                  <a:cubicBezTo>
                    <a:pt x="6263" y="19814"/>
                    <a:pt x="6359" y="19600"/>
                    <a:pt x="6359" y="19362"/>
                  </a:cubicBezTo>
                  <a:cubicBezTo>
                    <a:pt x="6335" y="18576"/>
                    <a:pt x="6311" y="17837"/>
                    <a:pt x="6216" y="17123"/>
                  </a:cubicBezTo>
                  <a:lnTo>
                    <a:pt x="18099" y="17123"/>
                  </a:lnTo>
                  <a:cubicBezTo>
                    <a:pt x="18004" y="17837"/>
                    <a:pt x="17980" y="18576"/>
                    <a:pt x="17956" y="19362"/>
                  </a:cubicBezTo>
                  <a:cubicBezTo>
                    <a:pt x="17956" y="19600"/>
                    <a:pt x="18028" y="19814"/>
                    <a:pt x="18194" y="19981"/>
                  </a:cubicBezTo>
                  <a:cubicBezTo>
                    <a:pt x="18337" y="20124"/>
                    <a:pt x="18552" y="20219"/>
                    <a:pt x="18790" y="20219"/>
                  </a:cubicBezTo>
                  <a:lnTo>
                    <a:pt x="19647" y="20219"/>
                  </a:lnTo>
                  <a:cubicBezTo>
                    <a:pt x="19695" y="20600"/>
                    <a:pt x="20028" y="20933"/>
                    <a:pt x="20457" y="20933"/>
                  </a:cubicBezTo>
                  <a:lnTo>
                    <a:pt x="21957" y="20933"/>
                  </a:lnTo>
                  <a:cubicBezTo>
                    <a:pt x="22410" y="20933"/>
                    <a:pt x="22791" y="20576"/>
                    <a:pt x="22791" y="20100"/>
                  </a:cubicBezTo>
                  <a:lnTo>
                    <a:pt x="22791" y="17099"/>
                  </a:lnTo>
                  <a:lnTo>
                    <a:pt x="23934" y="17099"/>
                  </a:lnTo>
                  <a:cubicBezTo>
                    <a:pt x="24148" y="17099"/>
                    <a:pt x="24315" y="16909"/>
                    <a:pt x="24315" y="16718"/>
                  </a:cubicBezTo>
                  <a:lnTo>
                    <a:pt x="24315" y="6954"/>
                  </a:lnTo>
                  <a:cubicBezTo>
                    <a:pt x="24315" y="6883"/>
                    <a:pt x="24291" y="6859"/>
                    <a:pt x="24267" y="6835"/>
                  </a:cubicBezTo>
                  <a:cubicBezTo>
                    <a:pt x="24165" y="6741"/>
                    <a:pt x="24058" y="6701"/>
                    <a:pt x="23960" y="6701"/>
                  </a:cubicBezTo>
                  <a:cubicBezTo>
                    <a:pt x="23761" y="6701"/>
                    <a:pt x="23600" y="6866"/>
                    <a:pt x="23600" y="7073"/>
                  </a:cubicBezTo>
                  <a:lnTo>
                    <a:pt x="23600" y="16290"/>
                  </a:lnTo>
                  <a:cubicBezTo>
                    <a:pt x="23600" y="16313"/>
                    <a:pt x="23577" y="16361"/>
                    <a:pt x="23553" y="16361"/>
                  </a:cubicBezTo>
                  <a:lnTo>
                    <a:pt x="22791" y="16361"/>
                  </a:lnTo>
                  <a:lnTo>
                    <a:pt x="22791" y="1906"/>
                  </a:lnTo>
                  <a:cubicBezTo>
                    <a:pt x="22791" y="1715"/>
                    <a:pt x="22648" y="1548"/>
                    <a:pt x="22433" y="1548"/>
                  </a:cubicBezTo>
                  <a:lnTo>
                    <a:pt x="1905" y="1548"/>
                  </a:lnTo>
                  <a:cubicBezTo>
                    <a:pt x="1691" y="1548"/>
                    <a:pt x="1548" y="1715"/>
                    <a:pt x="1548" y="1906"/>
                  </a:cubicBezTo>
                  <a:lnTo>
                    <a:pt x="1548" y="16361"/>
                  </a:lnTo>
                  <a:lnTo>
                    <a:pt x="858" y="16361"/>
                  </a:lnTo>
                  <a:cubicBezTo>
                    <a:pt x="810" y="16361"/>
                    <a:pt x="738" y="16290"/>
                    <a:pt x="738" y="16242"/>
                  </a:cubicBezTo>
                  <a:lnTo>
                    <a:pt x="738" y="834"/>
                  </a:lnTo>
                  <a:cubicBezTo>
                    <a:pt x="738" y="786"/>
                    <a:pt x="810" y="715"/>
                    <a:pt x="858" y="715"/>
                  </a:cubicBezTo>
                  <a:lnTo>
                    <a:pt x="23505" y="715"/>
                  </a:lnTo>
                  <a:cubicBezTo>
                    <a:pt x="23577" y="715"/>
                    <a:pt x="23624" y="786"/>
                    <a:pt x="23624" y="834"/>
                  </a:cubicBezTo>
                  <a:lnTo>
                    <a:pt x="23624" y="5359"/>
                  </a:lnTo>
                  <a:cubicBezTo>
                    <a:pt x="23600" y="5573"/>
                    <a:pt x="23791" y="5716"/>
                    <a:pt x="23958" y="5716"/>
                  </a:cubicBezTo>
                  <a:cubicBezTo>
                    <a:pt x="24172" y="5716"/>
                    <a:pt x="24315" y="5573"/>
                    <a:pt x="24315" y="5359"/>
                  </a:cubicBezTo>
                  <a:lnTo>
                    <a:pt x="24315" y="834"/>
                  </a:lnTo>
                  <a:cubicBezTo>
                    <a:pt x="24315" y="405"/>
                    <a:pt x="23958" y="0"/>
                    <a:pt x="23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1" name="Google Shape;4421;p59"/>
          <p:cNvGrpSpPr/>
          <p:nvPr/>
        </p:nvGrpSpPr>
        <p:grpSpPr>
          <a:xfrm>
            <a:off x="6461625" y="2064725"/>
            <a:ext cx="615625" cy="622175"/>
            <a:chOff x="3947800" y="1929925"/>
            <a:chExt cx="615625" cy="622175"/>
          </a:xfrm>
        </p:grpSpPr>
        <p:sp>
          <p:nvSpPr>
            <p:cNvPr id="4422" name="Google Shape;4422;p59"/>
            <p:cNvSpPr/>
            <p:nvPr/>
          </p:nvSpPr>
          <p:spPr>
            <a:xfrm>
              <a:off x="4093075" y="2302025"/>
              <a:ext cx="325100" cy="238775"/>
            </a:xfrm>
            <a:custGeom>
              <a:avLst/>
              <a:gdLst/>
              <a:ahLst/>
              <a:cxnLst/>
              <a:rect l="l" t="t" r="r" b="b"/>
              <a:pathLst>
                <a:path w="13004" h="9551" extrusionOk="0">
                  <a:moveTo>
                    <a:pt x="8740" y="9074"/>
                  </a:moveTo>
                  <a:cubicBezTo>
                    <a:pt x="10360" y="8479"/>
                    <a:pt x="11836" y="7383"/>
                    <a:pt x="13003" y="6050"/>
                  </a:cubicBezTo>
                  <a:lnTo>
                    <a:pt x="13003" y="2430"/>
                  </a:lnTo>
                  <a:cubicBezTo>
                    <a:pt x="13003" y="2335"/>
                    <a:pt x="12979" y="2287"/>
                    <a:pt x="12932" y="2192"/>
                  </a:cubicBezTo>
                  <a:cubicBezTo>
                    <a:pt x="12860" y="2001"/>
                    <a:pt x="12646" y="1882"/>
                    <a:pt x="12408" y="1835"/>
                  </a:cubicBezTo>
                  <a:lnTo>
                    <a:pt x="7312" y="191"/>
                  </a:lnTo>
                  <a:cubicBezTo>
                    <a:pt x="6669" y="1"/>
                    <a:pt x="6335" y="1"/>
                    <a:pt x="5668" y="191"/>
                  </a:cubicBezTo>
                  <a:lnTo>
                    <a:pt x="596" y="1835"/>
                  </a:lnTo>
                  <a:cubicBezTo>
                    <a:pt x="334" y="1882"/>
                    <a:pt x="143" y="2001"/>
                    <a:pt x="48" y="2192"/>
                  </a:cubicBezTo>
                  <a:cubicBezTo>
                    <a:pt x="24" y="2239"/>
                    <a:pt x="0" y="2335"/>
                    <a:pt x="0" y="2430"/>
                  </a:cubicBezTo>
                  <a:lnTo>
                    <a:pt x="0" y="6050"/>
                  </a:lnTo>
                  <a:cubicBezTo>
                    <a:pt x="1144" y="7359"/>
                    <a:pt x="2644" y="8479"/>
                    <a:pt x="4239" y="9074"/>
                  </a:cubicBezTo>
                  <a:cubicBezTo>
                    <a:pt x="5073" y="9360"/>
                    <a:pt x="5787" y="9527"/>
                    <a:pt x="6502" y="9527"/>
                  </a:cubicBezTo>
                  <a:cubicBezTo>
                    <a:pt x="7192" y="9550"/>
                    <a:pt x="7907" y="9407"/>
                    <a:pt x="8740" y="907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9"/>
            <p:cNvSpPr/>
            <p:nvPr/>
          </p:nvSpPr>
          <p:spPr>
            <a:xfrm>
              <a:off x="4028175" y="1929925"/>
              <a:ext cx="503700" cy="300700"/>
            </a:xfrm>
            <a:custGeom>
              <a:avLst/>
              <a:gdLst/>
              <a:ahLst/>
              <a:cxnLst/>
              <a:rect l="l" t="t" r="r" b="b"/>
              <a:pathLst>
                <a:path w="20148" h="12028" extrusionOk="0">
                  <a:moveTo>
                    <a:pt x="3954" y="9693"/>
                  </a:moveTo>
                  <a:cubicBezTo>
                    <a:pt x="5049" y="9408"/>
                    <a:pt x="5502" y="9669"/>
                    <a:pt x="6550" y="9955"/>
                  </a:cubicBezTo>
                  <a:cubicBezTo>
                    <a:pt x="11717" y="11313"/>
                    <a:pt x="13361" y="11432"/>
                    <a:pt x="18147" y="11979"/>
                  </a:cubicBezTo>
                  <a:lnTo>
                    <a:pt x="17814" y="8955"/>
                  </a:lnTo>
                  <a:cubicBezTo>
                    <a:pt x="17742" y="8050"/>
                    <a:pt x="17766" y="7764"/>
                    <a:pt x="18219" y="7312"/>
                  </a:cubicBezTo>
                  <a:cubicBezTo>
                    <a:pt x="18933" y="6597"/>
                    <a:pt x="20005" y="6073"/>
                    <a:pt x="20148" y="3954"/>
                  </a:cubicBezTo>
                  <a:cubicBezTo>
                    <a:pt x="17814" y="4549"/>
                    <a:pt x="17361" y="4907"/>
                    <a:pt x="15337" y="3692"/>
                  </a:cubicBezTo>
                  <a:cubicBezTo>
                    <a:pt x="9312" y="1"/>
                    <a:pt x="6192" y="3025"/>
                    <a:pt x="4097" y="4573"/>
                  </a:cubicBezTo>
                  <a:cubicBezTo>
                    <a:pt x="2192" y="3883"/>
                    <a:pt x="525" y="5240"/>
                    <a:pt x="263" y="7074"/>
                  </a:cubicBezTo>
                  <a:cubicBezTo>
                    <a:pt x="1" y="8836"/>
                    <a:pt x="1" y="9431"/>
                    <a:pt x="1" y="12027"/>
                  </a:cubicBezTo>
                  <a:cubicBezTo>
                    <a:pt x="1430" y="10598"/>
                    <a:pt x="2406" y="10122"/>
                    <a:pt x="3954" y="969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9"/>
            <p:cNvSpPr/>
            <p:nvPr/>
          </p:nvSpPr>
          <p:spPr>
            <a:xfrm>
              <a:off x="4028775" y="2228200"/>
              <a:ext cx="65525" cy="225675"/>
            </a:xfrm>
            <a:custGeom>
              <a:avLst/>
              <a:gdLst/>
              <a:ahLst/>
              <a:cxnLst/>
              <a:rect l="l" t="t" r="r" b="b"/>
              <a:pathLst>
                <a:path w="2621" h="9027" extrusionOk="0">
                  <a:moveTo>
                    <a:pt x="2572" y="9026"/>
                  </a:moveTo>
                  <a:lnTo>
                    <a:pt x="2572" y="5383"/>
                  </a:lnTo>
                  <a:cubicBezTo>
                    <a:pt x="2572" y="5288"/>
                    <a:pt x="2596" y="5240"/>
                    <a:pt x="2620" y="5145"/>
                  </a:cubicBezTo>
                  <a:lnTo>
                    <a:pt x="1" y="1"/>
                  </a:lnTo>
                  <a:lnTo>
                    <a:pt x="1" y="3240"/>
                  </a:lnTo>
                  <a:cubicBezTo>
                    <a:pt x="1" y="3549"/>
                    <a:pt x="24" y="3835"/>
                    <a:pt x="72" y="4145"/>
                  </a:cubicBezTo>
                  <a:cubicBezTo>
                    <a:pt x="334" y="5764"/>
                    <a:pt x="1263" y="7550"/>
                    <a:pt x="2572" y="9026"/>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9"/>
            <p:cNvSpPr/>
            <p:nvPr/>
          </p:nvSpPr>
          <p:spPr>
            <a:xfrm>
              <a:off x="4028775" y="2163900"/>
              <a:ext cx="453100" cy="193525"/>
            </a:xfrm>
            <a:custGeom>
              <a:avLst/>
              <a:gdLst/>
              <a:ahLst/>
              <a:cxnLst/>
              <a:rect l="l" t="t" r="r" b="b"/>
              <a:pathLst>
                <a:path w="18124" h="7741" extrusionOk="0">
                  <a:moveTo>
                    <a:pt x="3168" y="7383"/>
                  </a:moveTo>
                  <a:lnTo>
                    <a:pt x="8240" y="5764"/>
                  </a:lnTo>
                  <a:cubicBezTo>
                    <a:pt x="8907" y="5550"/>
                    <a:pt x="9241" y="5550"/>
                    <a:pt x="9884" y="5764"/>
                  </a:cubicBezTo>
                  <a:lnTo>
                    <a:pt x="14980" y="7383"/>
                  </a:lnTo>
                  <a:cubicBezTo>
                    <a:pt x="15218" y="7455"/>
                    <a:pt x="15432" y="7574"/>
                    <a:pt x="15504" y="7741"/>
                  </a:cubicBezTo>
                  <a:lnTo>
                    <a:pt x="18123" y="2597"/>
                  </a:lnTo>
                  <a:cubicBezTo>
                    <a:pt x="13337" y="2025"/>
                    <a:pt x="11693" y="1954"/>
                    <a:pt x="6526" y="572"/>
                  </a:cubicBezTo>
                  <a:cubicBezTo>
                    <a:pt x="5478" y="310"/>
                    <a:pt x="5002" y="1"/>
                    <a:pt x="3930" y="310"/>
                  </a:cubicBezTo>
                  <a:cubicBezTo>
                    <a:pt x="2406" y="715"/>
                    <a:pt x="1406" y="1215"/>
                    <a:pt x="1" y="2573"/>
                  </a:cubicBezTo>
                  <a:lnTo>
                    <a:pt x="2620" y="7717"/>
                  </a:lnTo>
                  <a:cubicBezTo>
                    <a:pt x="2715" y="7574"/>
                    <a:pt x="2930" y="7455"/>
                    <a:pt x="3168" y="7383"/>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9"/>
            <p:cNvSpPr/>
            <p:nvPr/>
          </p:nvSpPr>
          <p:spPr>
            <a:xfrm>
              <a:off x="4416350" y="2229400"/>
              <a:ext cx="65525" cy="225075"/>
            </a:xfrm>
            <a:custGeom>
              <a:avLst/>
              <a:gdLst/>
              <a:ahLst/>
              <a:cxnLst/>
              <a:rect l="l" t="t" r="r" b="b"/>
              <a:pathLst>
                <a:path w="2621" h="9003" extrusionOk="0">
                  <a:moveTo>
                    <a:pt x="72" y="9002"/>
                  </a:moveTo>
                  <a:cubicBezTo>
                    <a:pt x="1382" y="7502"/>
                    <a:pt x="2311" y="5764"/>
                    <a:pt x="2573" y="4120"/>
                  </a:cubicBezTo>
                  <a:cubicBezTo>
                    <a:pt x="2620" y="3811"/>
                    <a:pt x="2620" y="3525"/>
                    <a:pt x="2620" y="3215"/>
                  </a:cubicBezTo>
                  <a:lnTo>
                    <a:pt x="2620" y="0"/>
                  </a:lnTo>
                  <a:lnTo>
                    <a:pt x="1" y="5168"/>
                  </a:lnTo>
                  <a:cubicBezTo>
                    <a:pt x="48" y="5216"/>
                    <a:pt x="72" y="5311"/>
                    <a:pt x="72" y="5406"/>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9"/>
            <p:cNvSpPr/>
            <p:nvPr/>
          </p:nvSpPr>
          <p:spPr>
            <a:xfrm>
              <a:off x="4480650" y="2228200"/>
              <a:ext cx="82775" cy="103625"/>
            </a:xfrm>
            <a:custGeom>
              <a:avLst/>
              <a:gdLst/>
              <a:ahLst/>
              <a:cxnLst/>
              <a:rect l="l" t="t" r="r" b="b"/>
              <a:pathLst>
                <a:path w="3311" h="4145" extrusionOk="0">
                  <a:moveTo>
                    <a:pt x="763" y="4145"/>
                  </a:moveTo>
                  <a:cubicBezTo>
                    <a:pt x="3120" y="4145"/>
                    <a:pt x="3311" y="1"/>
                    <a:pt x="1239" y="1"/>
                  </a:cubicBezTo>
                  <a:lnTo>
                    <a:pt x="48" y="1"/>
                  </a:lnTo>
                  <a:lnTo>
                    <a:pt x="48" y="3240"/>
                  </a:lnTo>
                  <a:cubicBezTo>
                    <a:pt x="48" y="3549"/>
                    <a:pt x="25" y="3835"/>
                    <a:pt x="1" y="4145"/>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9"/>
            <p:cNvSpPr/>
            <p:nvPr/>
          </p:nvSpPr>
          <p:spPr>
            <a:xfrm>
              <a:off x="3947800" y="2228200"/>
              <a:ext cx="82775" cy="103625"/>
            </a:xfrm>
            <a:custGeom>
              <a:avLst/>
              <a:gdLst/>
              <a:ahLst/>
              <a:cxnLst/>
              <a:rect l="l" t="t" r="r" b="b"/>
              <a:pathLst>
                <a:path w="3311" h="4145" extrusionOk="0">
                  <a:moveTo>
                    <a:pt x="3311" y="4145"/>
                  </a:moveTo>
                  <a:cubicBezTo>
                    <a:pt x="3240" y="3835"/>
                    <a:pt x="3240" y="3549"/>
                    <a:pt x="3240" y="3240"/>
                  </a:cubicBezTo>
                  <a:lnTo>
                    <a:pt x="3240" y="1"/>
                  </a:lnTo>
                  <a:lnTo>
                    <a:pt x="2049" y="1"/>
                  </a:lnTo>
                  <a:cubicBezTo>
                    <a:pt x="1" y="1"/>
                    <a:pt x="167" y="4145"/>
                    <a:pt x="2525" y="4145"/>
                  </a:cubicBezTo>
                  <a:close/>
                </a:path>
              </a:pathLst>
            </a:custGeom>
            <a:solidFill>
              <a:srgbClr val="FFD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9"/>
            <p:cNvSpPr/>
            <p:nvPr/>
          </p:nvSpPr>
          <p:spPr>
            <a:xfrm>
              <a:off x="3951375" y="1965150"/>
              <a:ext cx="607900" cy="586950"/>
            </a:xfrm>
            <a:custGeom>
              <a:avLst/>
              <a:gdLst/>
              <a:ahLst/>
              <a:cxnLst/>
              <a:rect l="l" t="t" r="r" b="b"/>
              <a:pathLst>
                <a:path w="24316" h="23478" extrusionOk="0">
                  <a:moveTo>
                    <a:pt x="13105" y="950"/>
                  </a:moveTo>
                  <a:cubicBezTo>
                    <a:pt x="14500" y="950"/>
                    <a:pt x="16157" y="1403"/>
                    <a:pt x="18171" y="2640"/>
                  </a:cubicBezTo>
                  <a:cubicBezTo>
                    <a:pt x="19235" y="3297"/>
                    <a:pt x="19937" y="3534"/>
                    <a:pt x="20649" y="3534"/>
                  </a:cubicBezTo>
                  <a:cubicBezTo>
                    <a:pt x="21226" y="3534"/>
                    <a:pt x="21811" y="3378"/>
                    <a:pt x="22601" y="3164"/>
                  </a:cubicBezTo>
                  <a:cubicBezTo>
                    <a:pt x="22624" y="3164"/>
                    <a:pt x="22648" y="3164"/>
                    <a:pt x="22672" y="3140"/>
                  </a:cubicBezTo>
                  <a:lnTo>
                    <a:pt x="22672" y="3140"/>
                  </a:lnTo>
                  <a:cubicBezTo>
                    <a:pt x="22481" y="4212"/>
                    <a:pt x="21910" y="4688"/>
                    <a:pt x="21386" y="5165"/>
                  </a:cubicBezTo>
                  <a:cubicBezTo>
                    <a:pt x="21219" y="5284"/>
                    <a:pt x="21100" y="5403"/>
                    <a:pt x="20957" y="5522"/>
                  </a:cubicBezTo>
                  <a:cubicBezTo>
                    <a:pt x="20338" y="6141"/>
                    <a:pt x="20338" y="6617"/>
                    <a:pt x="20433" y="7570"/>
                  </a:cubicBezTo>
                  <a:lnTo>
                    <a:pt x="20695" y="10023"/>
                  </a:lnTo>
                  <a:cubicBezTo>
                    <a:pt x="20362" y="9975"/>
                    <a:pt x="20029" y="9927"/>
                    <a:pt x="19743" y="9904"/>
                  </a:cubicBezTo>
                  <a:cubicBezTo>
                    <a:pt x="16099" y="9475"/>
                    <a:pt x="14289" y="9261"/>
                    <a:pt x="9741" y="8070"/>
                  </a:cubicBezTo>
                  <a:cubicBezTo>
                    <a:pt x="9336" y="7999"/>
                    <a:pt x="8979" y="7832"/>
                    <a:pt x="8598" y="7760"/>
                  </a:cubicBezTo>
                  <a:cubicBezTo>
                    <a:pt x="8360" y="7697"/>
                    <a:pt x="8121" y="7665"/>
                    <a:pt x="7876" y="7665"/>
                  </a:cubicBezTo>
                  <a:cubicBezTo>
                    <a:pt x="7754" y="7665"/>
                    <a:pt x="7629" y="7673"/>
                    <a:pt x="7502" y="7689"/>
                  </a:cubicBezTo>
                  <a:cubicBezTo>
                    <a:pt x="7288" y="7713"/>
                    <a:pt x="7097" y="7760"/>
                    <a:pt x="6883" y="7808"/>
                  </a:cubicBezTo>
                  <a:cubicBezTo>
                    <a:pt x="5597" y="8165"/>
                    <a:pt x="4644" y="8546"/>
                    <a:pt x="3549" y="9475"/>
                  </a:cubicBezTo>
                  <a:cubicBezTo>
                    <a:pt x="3549" y="7808"/>
                    <a:pt x="3573" y="7165"/>
                    <a:pt x="3811" y="5665"/>
                  </a:cubicBezTo>
                  <a:cubicBezTo>
                    <a:pt x="3930" y="4831"/>
                    <a:pt x="4406" y="4093"/>
                    <a:pt x="5049" y="3712"/>
                  </a:cubicBezTo>
                  <a:cubicBezTo>
                    <a:pt x="5332" y="3555"/>
                    <a:pt x="5728" y="3398"/>
                    <a:pt x="6212" y="3398"/>
                  </a:cubicBezTo>
                  <a:cubicBezTo>
                    <a:pt x="6461" y="3398"/>
                    <a:pt x="6734" y="3440"/>
                    <a:pt x="7026" y="3545"/>
                  </a:cubicBezTo>
                  <a:cubicBezTo>
                    <a:pt x="7082" y="3573"/>
                    <a:pt x="7146" y="3587"/>
                    <a:pt x="7210" y="3587"/>
                  </a:cubicBezTo>
                  <a:cubicBezTo>
                    <a:pt x="7308" y="3587"/>
                    <a:pt x="7406" y="3555"/>
                    <a:pt x="7478" y="3498"/>
                  </a:cubicBezTo>
                  <a:cubicBezTo>
                    <a:pt x="7621" y="3379"/>
                    <a:pt x="7764" y="3259"/>
                    <a:pt x="7955" y="3140"/>
                  </a:cubicBezTo>
                  <a:cubicBezTo>
                    <a:pt x="9241" y="2165"/>
                    <a:pt x="10821" y="950"/>
                    <a:pt x="13105" y="950"/>
                  </a:cubicBezTo>
                  <a:close/>
                  <a:moveTo>
                    <a:pt x="2620" y="10999"/>
                  </a:moveTo>
                  <a:lnTo>
                    <a:pt x="2620" y="13762"/>
                  </a:lnTo>
                  <a:cubicBezTo>
                    <a:pt x="2620" y="13904"/>
                    <a:pt x="2620" y="14024"/>
                    <a:pt x="2644" y="14190"/>
                  </a:cubicBezTo>
                  <a:lnTo>
                    <a:pt x="2382" y="14190"/>
                  </a:lnTo>
                  <a:cubicBezTo>
                    <a:pt x="1334" y="14190"/>
                    <a:pt x="953" y="13071"/>
                    <a:pt x="953" y="12357"/>
                  </a:cubicBezTo>
                  <a:cubicBezTo>
                    <a:pt x="953" y="11976"/>
                    <a:pt x="1048" y="11618"/>
                    <a:pt x="1215" y="11356"/>
                  </a:cubicBezTo>
                  <a:cubicBezTo>
                    <a:pt x="1406" y="11118"/>
                    <a:pt x="1620" y="10999"/>
                    <a:pt x="1906" y="10999"/>
                  </a:cubicBezTo>
                  <a:close/>
                  <a:moveTo>
                    <a:pt x="22410" y="11023"/>
                  </a:moveTo>
                  <a:cubicBezTo>
                    <a:pt x="22720" y="11023"/>
                    <a:pt x="22934" y="11142"/>
                    <a:pt x="23101" y="11380"/>
                  </a:cubicBezTo>
                  <a:cubicBezTo>
                    <a:pt x="23291" y="11618"/>
                    <a:pt x="23363" y="11976"/>
                    <a:pt x="23363" y="12404"/>
                  </a:cubicBezTo>
                  <a:cubicBezTo>
                    <a:pt x="23363" y="13119"/>
                    <a:pt x="22982" y="14190"/>
                    <a:pt x="21934" y="14190"/>
                  </a:cubicBezTo>
                  <a:lnTo>
                    <a:pt x="21672" y="14190"/>
                  </a:lnTo>
                  <a:cubicBezTo>
                    <a:pt x="21672" y="14024"/>
                    <a:pt x="21696" y="13881"/>
                    <a:pt x="21696" y="13762"/>
                  </a:cubicBezTo>
                  <a:lnTo>
                    <a:pt x="21696" y="11023"/>
                  </a:lnTo>
                  <a:close/>
                  <a:moveTo>
                    <a:pt x="7845" y="8633"/>
                  </a:moveTo>
                  <a:cubicBezTo>
                    <a:pt x="7919" y="8633"/>
                    <a:pt x="7995" y="8636"/>
                    <a:pt x="8074" y="8641"/>
                  </a:cubicBezTo>
                  <a:cubicBezTo>
                    <a:pt x="8360" y="8665"/>
                    <a:pt x="8645" y="8761"/>
                    <a:pt x="8931" y="8856"/>
                  </a:cubicBezTo>
                  <a:cubicBezTo>
                    <a:pt x="9122" y="8903"/>
                    <a:pt x="9312" y="8975"/>
                    <a:pt x="9503" y="8999"/>
                  </a:cubicBezTo>
                  <a:cubicBezTo>
                    <a:pt x="14099" y="10189"/>
                    <a:pt x="15956" y="10428"/>
                    <a:pt x="19624" y="10832"/>
                  </a:cubicBezTo>
                  <a:cubicBezTo>
                    <a:pt x="19886" y="10880"/>
                    <a:pt x="20171" y="10904"/>
                    <a:pt x="20481" y="10928"/>
                  </a:cubicBezTo>
                  <a:lnTo>
                    <a:pt x="18457" y="14952"/>
                  </a:lnTo>
                  <a:cubicBezTo>
                    <a:pt x="18409" y="14928"/>
                    <a:pt x="18314" y="14905"/>
                    <a:pt x="18219" y="14857"/>
                  </a:cubicBezTo>
                  <a:lnTo>
                    <a:pt x="13122" y="13214"/>
                  </a:lnTo>
                  <a:cubicBezTo>
                    <a:pt x="12741" y="13095"/>
                    <a:pt x="12444" y="13035"/>
                    <a:pt x="12149" y="13035"/>
                  </a:cubicBezTo>
                  <a:cubicBezTo>
                    <a:pt x="11854" y="13035"/>
                    <a:pt x="11563" y="13095"/>
                    <a:pt x="11193" y="13214"/>
                  </a:cubicBezTo>
                  <a:lnTo>
                    <a:pt x="6097" y="14857"/>
                  </a:lnTo>
                  <a:cubicBezTo>
                    <a:pt x="6002" y="14881"/>
                    <a:pt x="5930" y="14928"/>
                    <a:pt x="5859" y="14952"/>
                  </a:cubicBezTo>
                  <a:lnTo>
                    <a:pt x="3668" y="10642"/>
                  </a:lnTo>
                  <a:cubicBezTo>
                    <a:pt x="4883" y="9499"/>
                    <a:pt x="5788" y="9094"/>
                    <a:pt x="7145" y="8737"/>
                  </a:cubicBezTo>
                  <a:cubicBezTo>
                    <a:pt x="7381" y="8664"/>
                    <a:pt x="7604" y="8633"/>
                    <a:pt x="7845" y="8633"/>
                  </a:cubicBezTo>
                  <a:close/>
                  <a:moveTo>
                    <a:pt x="3573" y="12523"/>
                  </a:moveTo>
                  <a:lnTo>
                    <a:pt x="5216" y="15738"/>
                  </a:lnTo>
                  <a:cubicBezTo>
                    <a:pt x="5216" y="15786"/>
                    <a:pt x="5192" y="15857"/>
                    <a:pt x="5192" y="15905"/>
                  </a:cubicBezTo>
                  <a:lnTo>
                    <a:pt x="5192" y="18191"/>
                  </a:lnTo>
                  <a:cubicBezTo>
                    <a:pt x="4382" y="17048"/>
                    <a:pt x="3811" y="15786"/>
                    <a:pt x="3644" y="14619"/>
                  </a:cubicBezTo>
                  <a:cubicBezTo>
                    <a:pt x="3644" y="14595"/>
                    <a:pt x="3573" y="14024"/>
                    <a:pt x="3573" y="13762"/>
                  </a:cubicBezTo>
                  <a:lnTo>
                    <a:pt x="3573" y="12523"/>
                  </a:lnTo>
                  <a:close/>
                  <a:moveTo>
                    <a:pt x="20743" y="12547"/>
                  </a:moveTo>
                  <a:lnTo>
                    <a:pt x="20743" y="13785"/>
                  </a:lnTo>
                  <a:cubicBezTo>
                    <a:pt x="20791" y="14190"/>
                    <a:pt x="20695" y="14595"/>
                    <a:pt x="20695" y="14619"/>
                  </a:cubicBezTo>
                  <a:cubicBezTo>
                    <a:pt x="20505" y="15810"/>
                    <a:pt x="19957" y="17048"/>
                    <a:pt x="19147" y="18191"/>
                  </a:cubicBezTo>
                  <a:lnTo>
                    <a:pt x="19147" y="15929"/>
                  </a:lnTo>
                  <a:cubicBezTo>
                    <a:pt x="19147" y="15881"/>
                    <a:pt x="19147" y="15810"/>
                    <a:pt x="19124" y="15762"/>
                  </a:cubicBezTo>
                  <a:lnTo>
                    <a:pt x="20743" y="12547"/>
                  </a:lnTo>
                  <a:close/>
                  <a:moveTo>
                    <a:pt x="13128" y="1"/>
                  </a:moveTo>
                  <a:cubicBezTo>
                    <a:pt x="12618" y="1"/>
                    <a:pt x="12117" y="55"/>
                    <a:pt x="11622" y="164"/>
                  </a:cubicBezTo>
                  <a:cubicBezTo>
                    <a:pt x="9765" y="545"/>
                    <a:pt x="8431" y="1569"/>
                    <a:pt x="7359" y="2402"/>
                  </a:cubicBezTo>
                  <a:cubicBezTo>
                    <a:pt x="7264" y="2450"/>
                    <a:pt x="7169" y="2545"/>
                    <a:pt x="7097" y="2593"/>
                  </a:cubicBezTo>
                  <a:cubicBezTo>
                    <a:pt x="6787" y="2509"/>
                    <a:pt x="6476" y="2466"/>
                    <a:pt x="6169" y="2466"/>
                  </a:cubicBezTo>
                  <a:cubicBezTo>
                    <a:pt x="5606" y="2466"/>
                    <a:pt x="5058" y="2609"/>
                    <a:pt x="4549" y="2902"/>
                  </a:cubicBezTo>
                  <a:cubicBezTo>
                    <a:pt x="3668" y="3426"/>
                    <a:pt x="3001" y="4426"/>
                    <a:pt x="2858" y="5546"/>
                  </a:cubicBezTo>
                  <a:cubicBezTo>
                    <a:pt x="2620" y="7236"/>
                    <a:pt x="2596" y="10094"/>
                    <a:pt x="2596" y="10094"/>
                  </a:cubicBezTo>
                  <a:lnTo>
                    <a:pt x="1906" y="10094"/>
                  </a:lnTo>
                  <a:cubicBezTo>
                    <a:pt x="1310" y="10094"/>
                    <a:pt x="810" y="10380"/>
                    <a:pt x="453" y="10856"/>
                  </a:cubicBezTo>
                  <a:cubicBezTo>
                    <a:pt x="191" y="11261"/>
                    <a:pt x="1" y="11809"/>
                    <a:pt x="1" y="12357"/>
                  </a:cubicBezTo>
                  <a:cubicBezTo>
                    <a:pt x="1" y="13714"/>
                    <a:pt x="834" y="15095"/>
                    <a:pt x="2358" y="15095"/>
                  </a:cubicBezTo>
                  <a:lnTo>
                    <a:pt x="2739" y="15095"/>
                  </a:lnTo>
                  <a:cubicBezTo>
                    <a:pt x="3073" y="16691"/>
                    <a:pt x="3954" y="18358"/>
                    <a:pt x="5216" y="19739"/>
                  </a:cubicBezTo>
                  <a:cubicBezTo>
                    <a:pt x="5216" y="19787"/>
                    <a:pt x="5240" y="19787"/>
                    <a:pt x="5240" y="19787"/>
                  </a:cubicBezTo>
                  <a:cubicBezTo>
                    <a:pt x="5716" y="20334"/>
                    <a:pt x="6288" y="20858"/>
                    <a:pt x="6883" y="21287"/>
                  </a:cubicBezTo>
                  <a:cubicBezTo>
                    <a:pt x="6978" y="21358"/>
                    <a:pt x="7050" y="21382"/>
                    <a:pt x="7169" y="21382"/>
                  </a:cubicBezTo>
                  <a:cubicBezTo>
                    <a:pt x="7335" y="21382"/>
                    <a:pt x="7478" y="21335"/>
                    <a:pt x="7574" y="21168"/>
                  </a:cubicBezTo>
                  <a:cubicBezTo>
                    <a:pt x="7717" y="20977"/>
                    <a:pt x="7645" y="20692"/>
                    <a:pt x="7455" y="20549"/>
                  </a:cubicBezTo>
                  <a:cubicBezTo>
                    <a:pt x="6931" y="20168"/>
                    <a:pt x="6502" y="19715"/>
                    <a:pt x="6049" y="19263"/>
                  </a:cubicBezTo>
                  <a:lnTo>
                    <a:pt x="6049" y="15881"/>
                  </a:lnTo>
                  <a:cubicBezTo>
                    <a:pt x="6049" y="15881"/>
                    <a:pt x="6097" y="15810"/>
                    <a:pt x="6311" y="15738"/>
                  </a:cubicBezTo>
                  <a:lnTo>
                    <a:pt x="11408" y="14095"/>
                  </a:lnTo>
                  <a:cubicBezTo>
                    <a:pt x="11694" y="14000"/>
                    <a:pt x="11884" y="13952"/>
                    <a:pt x="12078" y="13952"/>
                  </a:cubicBezTo>
                  <a:cubicBezTo>
                    <a:pt x="12271" y="13952"/>
                    <a:pt x="12467" y="14000"/>
                    <a:pt x="12765" y="14095"/>
                  </a:cubicBezTo>
                  <a:lnTo>
                    <a:pt x="17885" y="15738"/>
                  </a:lnTo>
                  <a:cubicBezTo>
                    <a:pt x="18100" y="15786"/>
                    <a:pt x="18171" y="15881"/>
                    <a:pt x="18171" y="15881"/>
                  </a:cubicBezTo>
                  <a:lnTo>
                    <a:pt x="18171" y="19358"/>
                  </a:lnTo>
                  <a:cubicBezTo>
                    <a:pt x="17052" y="20572"/>
                    <a:pt x="15671" y="21549"/>
                    <a:pt x="14194" y="22120"/>
                  </a:cubicBezTo>
                  <a:cubicBezTo>
                    <a:pt x="13432" y="22430"/>
                    <a:pt x="12741" y="22549"/>
                    <a:pt x="12098" y="22549"/>
                  </a:cubicBezTo>
                  <a:cubicBezTo>
                    <a:pt x="11789" y="22549"/>
                    <a:pt x="11503" y="22501"/>
                    <a:pt x="11170" y="22454"/>
                  </a:cubicBezTo>
                  <a:cubicBezTo>
                    <a:pt x="11138" y="22449"/>
                    <a:pt x="11107" y="22447"/>
                    <a:pt x="11076" y="22447"/>
                  </a:cubicBezTo>
                  <a:cubicBezTo>
                    <a:pt x="10809" y="22447"/>
                    <a:pt x="10598" y="22628"/>
                    <a:pt x="10598" y="22906"/>
                  </a:cubicBezTo>
                  <a:cubicBezTo>
                    <a:pt x="10598" y="23144"/>
                    <a:pt x="10789" y="23335"/>
                    <a:pt x="11027" y="23383"/>
                  </a:cubicBezTo>
                  <a:cubicBezTo>
                    <a:pt x="11408" y="23430"/>
                    <a:pt x="11765" y="23478"/>
                    <a:pt x="12098" y="23478"/>
                  </a:cubicBezTo>
                  <a:cubicBezTo>
                    <a:pt x="12860" y="23478"/>
                    <a:pt x="13646" y="23311"/>
                    <a:pt x="14527" y="23002"/>
                  </a:cubicBezTo>
                  <a:cubicBezTo>
                    <a:pt x="16409" y="22311"/>
                    <a:pt x="18195" y="20930"/>
                    <a:pt x="19552" y="19144"/>
                  </a:cubicBezTo>
                  <a:cubicBezTo>
                    <a:pt x="20553" y="17858"/>
                    <a:pt x="21219" y="16453"/>
                    <a:pt x="21505" y="15143"/>
                  </a:cubicBezTo>
                  <a:lnTo>
                    <a:pt x="21886" y="15143"/>
                  </a:lnTo>
                  <a:cubicBezTo>
                    <a:pt x="23434" y="15143"/>
                    <a:pt x="24268" y="13690"/>
                    <a:pt x="24268" y="12357"/>
                  </a:cubicBezTo>
                  <a:cubicBezTo>
                    <a:pt x="24315" y="11761"/>
                    <a:pt x="24149" y="11237"/>
                    <a:pt x="23887" y="10809"/>
                  </a:cubicBezTo>
                  <a:cubicBezTo>
                    <a:pt x="23529" y="10308"/>
                    <a:pt x="23005" y="10047"/>
                    <a:pt x="22410" y="10047"/>
                  </a:cubicBezTo>
                  <a:lnTo>
                    <a:pt x="21672" y="10047"/>
                  </a:lnTo>
                  <a:lnTo>
                    <a:pt x="21386" y="7427"/>
                  </a:lnTo>
                  <a:cubicBezTo>
                    <a:pt x="21291" y="6570"/>
                    <a:pt x="21338" y="6474"/>
                    <a:pt x="21648" y="6165"/>
                  </a:cubicBezTo>
                  <a:cubicBezTo>
                    <a:pt x="21767" y="6046"/>
                    <a:pt x="21886" y="5974"/>
                    <a:pt x="22005" y="5855"/>
                  </a:cubicBezTo>
                  <a:cubicBezTo>
                    <a:pt x="22720" y="5212"/>
                    <a:pt x="23577" y="4474"/>
                    <a:pt x="23696" y="2521"/>
                  </a:cubicBezTo>
                  <a:cubicBezTo>
                    <a:pt x="23696" y="2355"/>
                    <a:pt x="23648" y="2212"/>
                    <a:pt x="23529" y="2116"/>
                  </a:cubicBezTo>
                  <a:cubicBezTo>
                    <a:pt x="23444" y="2065"/>
                    <a:pt x="23333" y="2026"/>
                    <a:pt x="23224" y="2026"/>
                  </a:cubicBezTo>
                  <a:cubicBezTo>
                    <a:pt x="23182" y="2026"/>
                    <a:pt x="23141" y="2032"/>
                    <a:pt x="23101" y="2045"/>
                  </a:cubicBezTo>
                  <a:cubicBezTo>
                    <a:pt x="22839" y="2093"/>
                    <a:pt x="22577" y="2188"/>
                    <a:pt x="22339" y="2235"/>
                  </a:cubicBezTo>
                  <a:cubicBezTo>
                    <a:pt x="21601" y="2438"/>
                    <a:pt x="21104" y="2574"/>
                    <a:pt x="20635" y="2574"/>
                  </a:cubicBezTo>
                  <a:cubicBezTo>
                    <a:pt x="20059" y="2574"/>
                    <a:pt x="19527" y="2369"/>
                    <a:pt x="18647" y="1831"/>
                  </a:cubicBezTo>
                  <a:cubicBezTo>
                    <a:pt x="16663" y="618"/>
                    <a:pt x="14849" y="1"/>
                    <a:pt x="131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9"/>
            <p:cNvSpPr/>
            <p:nvPr/>
          </p:nvSpPr>
          <p:spPr>
            <a:xfrm>
              <a:off x="4144275" y="2255600"/>
              <a:ext cx="23850" cy="37575"/>
            </a:xfrm>
            <a:custGeom>
              <a:avLst/>
              <a:gdLst/>
              <a:ahLst/>
              <a:cxnLst/>
              <a:rect l="l" t="t" r="r" b="b"/>
              <a:pathLst>
                <a:path w="954" h="1503" extrusionOk="0">
                  <a:moveTo>
                    <a:pt x="477" y="0"/>
                  </a:moveTo>
                  <a:cubicBezTo>
                    <a:pt x="215" y="0"/>
                    <a:pt x="1" y="215"/>
                    <a:pt x="1" y="477"/>
                  </a:cubicBezTo>
                  <a:lnTo>
                    <a:pt x="1" y="1024"/>
                  </a:lnTo>
                  <a:cubicBezTo>
                    <a:pt x="1" y="1262"/>
                    <a:pt x="167" y="1453"/>
                    <a:pt x="405" y="1501"/>
                  </a:cubicBezTo>
                  <a:cubicBezTo>
                    <a:pt x="421" y="1502"/>
                    <a:pt x="437" y="1502"/>
                    <a:pt x="452" y="1502"/>
                  </a:cubicBezTo>
                  <a:cubicBezTo>
                    <a:pt x="739" y="1502"/>
                    <a:pt x="953" y="1296"/>
                    <a:pt x="953" y="1024"/>
                  </a:cubicBezTo>
                  <a:lnTo>
                    <a:pt x="953" y="477"/>
                  </a:lnTo>
                  <a:cubicBezTo>
                    <a:pt x="929" y="215"/>
                    <a:pt x="715" y="0"/>
                    <a:pt x="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9"/>
            <p:cNvSpPr/>
            <p:nvPr/>
          </p:nvSpPr>
          <p:spPr>
            <a:xfrm>
              <a:off x="4343125" y="2255600"/>
              <a:ext cx="23850" cy="37575"/>
            </a:xfrm>
            <a:custGeom>
              <a:avLst/>
              <a:gdLst/>
              <a:ahLst/>
              <a:cxnLst/>
              <a:rect l="l" t="t" r="r" b="b"/>
              <a:pathLst>
                <a:path w="954" h="1503" extrusionOk="0">
                  <a:moveTo>
                    <a:pt x="477" y="0"/>
                  </a:moveTo>
                  <a:cubicBezTo>
                    <a:pt x="191" y="0"/>
                    <a:pt x="1" y="215"/>
                    <a:pt x="1" y="477"/>
                  </a:cubicBezTo>
                  <a:lnTo>
                    <a:pt x="1" y="1024"/>
                  </a:lnTo>
                  <a:cubicBezTo>
                    <a:pt x="1" y="1262"/>
                    <a:pt x="167" y="1453"/>
                    <a:pt x="405" y="1501"/>
                  </a:cubicBezTo>
                  <a:cubicBezTo>
                    <a:pt x="421" y="1502"/>
                    <a:pt x="437" y="1502"/>
                    <a:pt x="452" y="1502"/>
                  </a:cubicBezTo>
                  <a:cubicBezTo>
                    <a:pt x="739" y="1502"/>
                    <a:pt x="953" y="1296"/>
                    <a:pt x="953" y="1024"/>
                  </a:cubicBezTo>
                  <a:lnTo>
                    <a:pt x="953" y="477"/>
                  </a:lnTo>
                  <a:cubicBezTo>
                    <a:pt x="953" y="215"/>
                    <a:pt x="739" y="0"/>
                    <a:pt x="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9"/>
            <p:cNvSpPr/>
            <p:nvPr/>
          </p:nvSpPr>
          <p:spPr>
            <a:xfrm>
              <a:off x="4165125" y="2507925"/>
              <a:ext cx="26800" cy="23950"/>
            </a:xfrm>
            <a:custGeom>
              <a:avLst/>
              <a:gdLst/>
              <a:ahLst/>
              <a:cxnLst/>
              <a:rect l="l" t="t" r="r" b="b"/>
              <a:pathLst>
                <a:path w="1072" h="958" extrusionOk="0">
                  <a:moveTo>
                    <a:pt x="528" y="1"/>
                  </a:moveTo>
                  <a:cubicBezTo>
                    <a:pt x="359" y="1"/>
                    <a:pt x="203" y="98"/>
                    <a:pt x="119" y="267"/>
                  </a:cubicBezTo>
                  <a:cubicBezTo>
                    <a:pt x="0" y="505"/>
                    <a:pt x="95" y="767"/>
                    <a:pt x="333" y="886"/>
                  </a:cubicBezTo>
                  <a:cubicBezTo>
                    <a:pt x="381" y="933"/>
                    <a:pt x="476" y="957"/>
                    <a:pt x="524" y="957"/>
                  </a:cubicBezTo>
                  <a:cubicBezTo>
                    <a:pt x="714" y="957"/>
                    <a:pt x="857" y="862"/>
                    <a:pt x="953" y="695"/>
                  </a:cubicBezTo>
                  <a:cubicBezTo>
                    <a:pt x="1072" y="433"/>
                    <a:pt x="953" y="171"/>
                    <a:pt x="738" y="52"/>
                  </a:cubicBezTo>
                  <a:cubicBezTo>
                    <a:pt x="669" y="17"/>
                    <a:pt x="597" y="1"/>
                    <a:pt x="5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9"/>
            <p:cNvSpPr/>
            <p:nvPr/>
          </p:nvSpPr>
          <p:spPr>
            <a:xfrm>
              <a:off x="4225330" y="2332385"/>
              <a:ext cx="194650" cy="205375"/>
            </a:xfrm>
            <a:custGeom>
              <a:avLst/>
              <a:gdLst/>
              <a:ahLst/>
              <a:cxnLst/>
              <a:rect l="l" t="t" r="r" b="b"/>
              <a:pathLst>
                <a:path w="7786" h="8215" extrusionOk="0">
                  <a:moveTo>
                    <a:pt x="4289" y="149"/>
                  </a:moveTo>
                  <a:cubicBezTo>
                    <a:pt x="4062" y="376"/>
                    <a:pt x="4487" y="956"/>
                    <a:pt x="4492" y="1424"/>
                  </a:cubicBezTo>
                  <a:cubicBezTo>
                    <a:pt x="4497" y="1893"/>
                    <a:pt x="4463" y="2443"/>
                    <a:pt x="4318" y="2960"/>
                  </a:cubicBezTo>
                  <a:cubicBezTo>
                    <a:pt x="4173" y="3477"/>
                    <a:pt x="3897" y="4047"/>
                    <a:pt x="3622" y="4525"/>
                  </a:cubicBezTo>
                  <a:cubicBezTo>
                    <a:pt x="3347" y="5003"/>
                    <a:pt x="2975" y="5473"/>
                    <a:pt x="2666" y="5830"/>
                  </a:cubicBezTo>
                  <a:cubicBezTo>
                    <a:pt x="2357" y="6188"/>
                    <a:pt x="2110" y="6390"/>
                    <a:pt x="1767" y="6670"/>
                  </a:cubicBezTo>
                  <a:cubicBezTo>
                    <a:pt x="1424" y="6950"/>
                    <a:pt x="898" y="7293"/>
                    <a:pt x="608" y="7510"/>
                  </a:cubicBezTo>
                  <a:cubicBezTo>
                    <a:pt x="318" y="7727"/>
                    <a:pt x="-83" y="7858"/>
                    <a:pt x="28" y="7974"/>
                  </a:cubicBezTo>
                  <a:cubicBezTo>
                    <a:pt x="139" y="8090"/>
                    <a:pt x="681" y="8245"/>
                    <a:pt x="1275" y="8206"/>
                  </a:cubicBezTo>
                  <a:cubicBezTo>
                    <a:pt x="1869" y="8167"/>
                    <a:pt x="2700" y="8119"/>
                    <a:pt x="3593" y="7742"/>
                  </a:cubicBezTo>
                  <a:cubicBezTo>
                    <a:pt x="4487" y="7365"/>
                    <a:pt x="5950" y="6467"/>
                    <a:pt x="6636" y="5945"/>
                  </a:cubicBezTo>
                  <a:cubicBezTo>
                    <a:pt x="7322" y="5423"/>
                    <a:pt x="7540" y="5457"/>
                    <a:pt x="7709" y="4612"/>
                  </a:cubicBezTo>
                  <a:cubicBezTo>
                    <a:pt x="7878" y="3767"/>
                    <a:pt x="7709" y="1565"/>
                    <a:pt x="7651" y="874"/>
                  </a:cubicBezTo>
                  <a:cubicBezTo>
                    <a:pt x="7593" y="183"/>
                    <a:pt x="7661" y="603"/>
                    <a:pt x="7361" y="468"/>
                  </a:cubicBezTo>
                  <a:cubicBezTo>
                    <a:pt x="7062" y="333"/>
                    <a:pt x="6366" y="115"/>
                    <a:pt x="5854" y="62"/>
                  </a:cubicBezTo>
                  <a:cubicBezTo>
                    <a:pt x="5342" y="9"/>
                    <a:pt x="4516" y="-78"/>
                    <a:pt x="4289" y="149"/>
                  </a:cubicBezTo>
                  <a:close/>
                </a:path>
              </a:pathLst>
            </a:custGeom>
            <a:solidFill>
              <a:srgbClr val="703030">
                <a:alpha val="25840"/>
              </a:srgbClr>
            </a:solidFill>
            <a:ln>
              <a:noFill/>
            </a:ln>
          </p:spPr>
        </p:sp>
      </p:grpSp>
      <p:grpSp>
        <p:nvGrpSpPr>
          <p:cNvPr id="4434" name="Google Shape;4434;p59"/>
          <p:cNvGrpSpPr/>
          <p:nvPr/>
        </p:nvGrpSpPr>
        <p:grpSpPr>
          <a:xfrm>
            <a:off x="281163" y="987775"/>
            <a:ext cx="8682555" cy="3481377"/>
            <a:chOff x="281163" y="964413"/>
            <a:chExt cx="8682555" cy="3481377"/>
          </a:xfrm>
        </p:grpSpPr>
        <p:sp>
          <p:nvSpPr>
            <p:cNvPr id="4435" name="Google Shape;4435;p59"/>
            <p:cNvSpPr/>
            <p:nvPr/>
          </p:nvSpPr>
          <p:spPr>
            <a:xfrm>
              <a:off x="7952800" y="106692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9"/>
            <p:cNvSpPr/>
            <p:nvPr/>
          </p:nvSpPr>
          <p:spPr>
            <a:xfrm>
              <a:off x="281162" y="3039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9"/>
            <p:cNvSpPr/>
            <p:nvPr/>
          </p:nvSpPr>
          <p:spPr>
            <a:xfrm>
              <a:off x="5945438" y="4171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9"/>
            <p:cNvSpPr/>
            <p:nvPr/>
          </p:nvSpPr>
          <p:spPr>
            <a:xfrm>
              <a:off x="981050" y="9644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9"/>
            <p:cNvSpPr/>
            <p:nvPr/>
          </p:nvSpPr>
          <p:spPr>
            <a:xfrm>
              <a:off x="2846374" y="2241446"/>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9"/>
            <p:cNvSpPr/>
            <p:nvPr/>
          </p:nvSpPr>
          <p:spPr>
            <a:xfrm>
              <a:off x="8689400" y="2238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59"/>
          <p:cNvGrpSpPr/>
          <p:nvPr/>
        </p:nvGrpSpPr>
        <p:grpSpPr>
          <a:xfrm>
            <a:off x="1124387" y="3451714"/>
            <a:ext cx="637872" cy="639874"/>
            <a:chOff x="1198775" y="238125"/>
            <a:chExt cx="5202875" cy="5219200"/>
          </a:xfrm>
        </p:grpSpPr>
        <p:sp>
          <p:nvSpPr>
            <p:cNvPr id="4442" name="Google Shape;4442;p59"/>
            <p:cNvSpPr/>
            <p:nvPr/>
          </p:nvSpPr>
          <p:spPr>
            <a:xfrm>
              <a:off x="3118450" y="4404475"/>
              <a:ext cx="513775" cy="512975"/>
            </a:xfrm>
            <a:custGeom>
              <a:avLst/>
              <a:gdLst/>
              <a:ahLst/>
              <a:cxnLst/>
              <a:rect l="l" t="t" r="r" b="b"/>
              <a:pathLst>
                <a:path w="20551" h="20519" extrusionOk="0">
                  <a:moveTo>
                    <a:pt x="9917" y="20519"/>
                  </a:moveTo>
                  <a:lnTo>
                    <a:pt x="19311" y="19312"/>
                  </a:lnTo>
                  <a:lnTo>
                    <a:pt x="20551" y="9917"/>
                  </a:lnTo>
                  <a:lnTo>
                    <a:pt x="10602" y="1"/>
                  </a:lnTo>
                  <a:lnTo>
                    <a:pt x="1273" y="882"/>
                  </a:lnTo>
                  <a:lnTo>
                    <a:pt x="0" y="10602"/>
                  </a:lnTo>
                  <a:close/>
                </a:path>
              </a:pathLst>
            </a:custGeom>
            <a:solidFill>
              <a:srgbClr val="FFD77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9"/>
            <p:cNvSpPr/>
            <p:nvPr/>
          </p:nvSpPr>
          <p:spPr>
            <a:xfrm>
              <a:off x="3366350" y="4652400"/>
              <a:ext cx="747025" cy="747025"/>
            </a:xfrm>
            <a:custGeom>
              <a:avLst/>
              <a:gdLst/>
              <a:ahLst/>
              <a:cxnLst/>
              <a:rect l="l" t="t" r="r" b="b"/>
              <a:pathLst>
                <a:path w="29881" h="29881" extrusionOk="0">
                  <a:moveTo>
                    <a:pt x="10635" y="0"/>
                  </a:moveTo>
                  <a:lnTo>
                    <a:pt x="1" y="10602"/>
                  </a:lnTo>
                  <a:lnTo>
                    <a:pt x="16376" y="26944"/>
                  </a:lnTo>
                  <a:cubicBezTo>
                    <a:pt x="19279" y="29880"/>
                    <a:pt x="24042" y="29880"/>
                    <a:pt x="26977" y="26944"/>
                  </a:cubicBezTo>
                  <a:cubicBezTo>
                    <a:pt x="29881" y="24041"/>
                    <a:pt x="29881" y="19279"/>
                    <a:pt x="26977" y="163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9"/>
            <p:cNvSpPr/>
            <p:nvPr/>
          </p:nvSpPr>
          <p:spPr>
            <a:xfrm>
              <a:off x="3251375" y="4404475"/>
              <a:ext cx="380850" cy="380050"/>
            </a:xfrm>
            <a:custGeom>
              <a:avLst/>
              <a:gdLst/>
              <a:ahLst/>
              <a:cxnLst/>
              <a:rect l="l" t="t" r="r" b="b"/>
              <a:pathLst>
                <a:path w="15234" h="15202" extrusionOk="0">
                  <a:moveTo>
                    <a:pt x="0" y="5285"/>
                  </a:moveTo>
                  <a:lnTo>
                    <a:pt x="9917" y="15202"/>
                  </a:lnTo>
                  <a:lnTo>
                    <a:pt x="15234" y="9917"/>
                  </a:lnTo>
                  <a:lnTo>
                    <a:pt x="5285" y="1"/>
                  </a:lnTo>
                  <a:close/>
                </a:path>
              </a:pathLst>
            </a:custGeom>
            <a:solidFill>
              <a:srgbClr val="FBBA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9"/>
            <p:cNvSpPr/>
            <p:nvPr/>
          </p:nvSpPr>
          <p:spPr>
            <a:xfrm>
              <a:off x="3499275" y="4652400"/>
              <a:ext cx="614100" cy="722550"/>
            </a:xfrm>
            <a:custGeom>
              <a:avLst/>
              <a:gdLst/>
              <a:ahLst/>
              <a:cxnLst/>
              <a:rect l="l" t="t" r="r" b="b"/>
              <a:pathLst>
                <a:path w="24564" h="28902" extrusionOk="0">
                  <a:moveTo>
                    <a:pt x="5318" y="0"/>
                  </a:moveTo>
                  <a:lnTo>
                    <a:pt x="1" y="5285"/>
                  </a:lnTo>
                  <a:lnTo>
                    <a:pt x="16343" y="21660"/>
                  </a:lnTo>
                  <a:cubicBezTo>
                    <a:pt x="18301" y="23617"/>
                    <a:pt x="18953" y="26390"/>
                    <a:pt x="18301" y="28902"/>
                  </a:cubicBezTo>
                  <a:cubicBezTo>
                    <a:pt x="19540" y="28575"/>
                    <a:pt x="20682" y="27923"/>
                    <a:pt x="21660" y="26944"/>
                  </a:cubicBezTo>
                  <a:cubicBezTo>
                    <a:pt x="24564" y="24041"/>
                    <a:pt x="24564" y="19279"/>
                    <a:pt x="21660" y="1634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9"/>
            <p:cNvSpPr/>
            <p:nvPr/>
          </p:nvSpPr>
          <p:spPr>
            <a:xfrm>
              <a:off x="2079500" y="568400"/>
              <a:ext cx="4245500" cy="2954550"/>
            </a:xfrm>
            <a:custGeom>
              <a:avLst/>
              <a:gdLst/>
              <a:ahLst/>
              <a:cxnLst/>
              <a:rect l="l" t="t" r="r" b="b"/>
              <a:pathLst>
                <a:path w="169820" h="118182" extrusionOk="0">
                  <a:moveTo>
                    <a:pt x="54639" y="107548"/>
                  </a:moveTo>
                  <a:lnTo>
                    <a:pt x="144050" y="107548"/>
                  </a:lnTo>
                  <a:cubicBezTo>
                    <a:pt x="158305" y="107548"/>
                    <a:pt x="169820" y="92901"/>
                    <a:pt x="169820" y="81745"/>
                  </a:cubicBezTo>
                  <a:cubicBezTo>
                    <a:pt x="169820" y="70622"/>
                    <a:pt x="166166" y="66545"/>
                    <a:pt x="160393" y="61815"/>
                  </a:cubicBezTo>
                  <a:cubicBezTo>
                    <a:pt x="163524" y="45113"/>
                    <a:pt x="149465" y="33109"/>
                    <a:pt x="136123" y="37904"/>
                  </a:cubicBezTo>
                  <a:cubicBezTo>
                    <a:pt x="135634" y="12102"/>
                    <a:pt x="101938" y="0"/>
                    <a:pt x="83605" y="18300"/>
                  </a:cubicBezTo>
                  <a:cubicBezTo>
                    <a:pt x="79039" y="12526"/>
                    <a:pt x="71993" y="8807"/>
                    <a:pt x="64066" y="8807"/>
                  </a:cubicBezTo>
                  <a:cubicBezTo>
                    <a:pt x="60445" y="8807"/>
                    <a:pt x="57020" y="9590"/>
                    <a:pt x="53921" y="10960"/>
                  </a:cubicBezTo>
                  <a:cubicBezTo>
                    <a:pt x="46549" y="14255"/>
                    <a:pt x="41069" y="21007"/>
                    <a:pt x="39601" y="29162"/>
                  </a:cubicBezTo>
                  <a:cubicBezTo>
                    <a:pt x="26521" y="28803"/>
                    <a:pt x="15234" y="37546"/>
                    <a:pt x="12755" y="50757"/>
                  </a:cubicBezTo>
                  <a:cubicBezTo>
                    <a:pt x="12266" y="53562"/>
                    <a:pt x="12103" y="56530"/>
                    <a:pt x="12429" y="59694"/>
                  </a:cubicBezTo>
                  <a:cubicBezTo>
                    <a:pt x="4991" y="64196"/>
                    <a:pt x="1" y="69970"/>
                    <a:pt x="1" y="81745"/>
                  </a:cubicBezTo>
                  <a:cubicBezTo>
                    <a:pt x="1" y="83833"/>
                    <a:pt x="327" y="85953"/>
                    <a:pt x="1012" y="88041"/>
                  </a:cubicBezTo>
                  <a:cubicBezTo>
                    <a:pt x="12331" y="97762"/>
                    <a:pt x="29065" y="118182"/>
                    <a:pt x="54639" y="1075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9"/>
            <p:cNvSpPr/>
            <p:nvPr/>
          </p:nvSpPr>
          <p:spPr>
            <a:xfrm>
              <a:off x="1275425" y="314775"/>
              <a:ext cx="2634900" cy="1761500"/>
            </a:xfrm>
            <a:custGeom>
              <a:avLst/>
              <a:gdLst/>
              <a:ahLst/>
              <a:cxnLst/>
              <a:rect l="l" t="t" r="r" b="b"/>
              <a:pathLst>
                <a:path w="105396" h="70460" extrusionOk="0">
                  <a:moveTo>
                    <a:pt x="44918" y="60902"/>
                  </a:moveTo>
                  <a:cubicBezTo>
                    <a:pt x="67393" y="70459"/>
                    <a:pt x="105395" y="43450"/>
                    <a:pt x="86084" y="21105"/>
                  </a:cubicBezTo>
                  <a:cubicBezTo>
                    <a:pt x="83377" y="15495"/>
                    <a:pt x="77799" y="11515"/>
                    <a:pt x="71242" y="11156"/>
                  </a:cubicBezTo>
                  <a:cubicBezTo>
                    <a:pt x="68731" y="4632"/>
                    <a:pt x="62370" y="0"/>
                    <a:pt x="54965" y="0"/>
                  </a:cubicBezTo>
                  <a:cubicBezTo>
                    <a:pt x="46843" y="0"/>
                    <a:pt x="40025" y="5513"/>
                    <a:pt x="38068" y="13048"/>
                  </a:cubicBezTo>
                  <a:cubicBezTo>
                    <a:pt x="35687" y="11841"/>
                    <a:pt x="33012" y="11124"/>
                    <a:pt x="30174" y="11124"/>
                  </a:cubicBezTo>
                  <a:cubicBezTo>
                    <a:pt x="20518" y="11124"/>
                    <a:pt x="12722" y="18952"/>
                    <a:pt x="12722" y="28575"/>
                  </a:cubicBezTo>
                  <a:cubicBezTo>
                    <a:pt x="12722" y="30402"/>
                    <a:pt x="13016" y="32163"/>
                    <a:pt x="13505" y="33827"/>
                  </a:cubicBezTo>
                  <a:cubicBezTo>
                    <a:pt x="6068" y="33827"/>
                    <a:pt x="0" y="39927"/>
                    <a:pt x="0" y="47364"/>
                  </a:cubicBezTo>
                  <a:cubicBezTo>
                    <a:pt x="0" y="54834"/>
                    <a:pt x="6068" y="60902"/>
                    <a:pt x="13505" y="6090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9"/>
            <p:cNvSpPr/>
            <p:nvPr/>
          </p:nvSpPr>
          <p:spPr>
            <a:xfrm>
              <a:off x="1305600" y="2620175"/>
              <a:ext cx="2338050" cy="2346200"/>
            </a:xfrm>
            <a:custGeom>
              <a:avLst/>
              <a:gdLst/>
              <a:ahLst/>
              <a:cxnLst/>
              <a:rect l="l" t="t" r="r" b="b"/>
              <a:pathLst>
                <a:path w="93522" h="93848" extrusionOk="0">
                  <a:moveTo>
                    <a:pt x="83116" y="71373"/>
                  </a:moveTo>
                  <a:cubicBezTo>
                    <a:pt x="92706" y="57738"/>
                    <a:pt x="93522" y="39829"/>
                    <a:pt x="85595" y="25477"/>
                  </a:cubicBezTo>
                  <a:cubicBezTo>
                    <a:pt x="83670" y="21986"/>
                    <a:pt x="81224" y="18724"/>
                    <a:pt x="78288" y="15789"/>
                  </a:cubicBezTo>
                  <a:cubicBezTo>
                    <a:pt x="65762" y="3263"/>
                    <a:pt x="47462" y="1"/>
                    <a:pt x="31968" y="5970"/>
                  </a:cubicBezTo>
                  <a:cubicBezTo>
                    <a:pt x="26488" y="8090"/>
                    <a:pt x="21366" y="11352"/>
                    <a:pt x="16930" y="15789"/>
                  </a:cubicBezTo>
                  <a:cubicBezTo>
                    <a:pt x="0" y="32718"/>
                    <a:pt x="0" y="60184"/>
                    <a:pt x="16930" y="77114"/>
                  </a:cubicBezTo>
                  <a:cubicBezTo>
                    <a:pt x="32066" y="92250"/>
                    <a:pt x="55617" y="93848"/>
                    <a:pt x="72514" y="8197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9"/>
            <p:cNvSpPr/>
            <p:nvPr/>
          </p:nvSpPr>
          <p:spPr>
            <a:xfrm>
              <a:off x="1754125" y="3035275"/>
              <a:ext cx="1489125" cy="1489100"/>
            </a:xfrm>
            <a:custGeom>
              <a:avLst/>
              <a:gdLst/>
              <a:ahLst/>
              <a:cxnLst/>
              <a:rect l="l" t="t" r="r" b="b"/>
              <a:pathLst>
                <a:path w="59565" h="59564" extrusionOk="0">
                  <a:moveTo>
                    <a:pt x="59564" y="29782"/>
                  </a:moveTo>
                  <a:cubicBezTo>
                    <a:pt x="59564" y="13342"/>
                    <a:pt x="46223" y="0"/>
                    <a:pt x="29782" y="0"/>
                  </a:cubicBezTo>
                  <a:cubicBezTo>
                    <a:pt x="13309" y="0"/>
                    <a:pt x="0" y="13342"/>
                    <a:pt x="0" y="29782"/>
                  </a:cubicBezTo>
                  <a:cubicBezTo>
                    <a:pt x="0" y="46255"/>
                    <a:pt x="13309" y="59564"/>
                    <a:pt x="29782" y="59564"/>
                  </a:cubicBezTo>
                  <a:cubicBezTo>
                    <a:pt x="46223" y="59564"/>
                    <a:pt x="59564" y="46255"/>
                    <a:pt x="59564" y="29782"/>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9"/>
            <p:cNvSpPr/>
            <p:nvPr/>
          </p:nvSpPr>
          <p:spPr>
            <a:xfrm>
              <a:off x="1719050" y="314775"/>
              <a:ext cx="1708500" cy="1522550"/>
            </a:xfrm>
            <a:custGeom>
              <a:avLst/>
              <a:gdLst/>
              <a:ahLst/>
              <a:cxnLst/>
              <a:rect l="l" t="t" r="r" b="b"/>
              <a:pathLst>
                <a:path w="68340" h="60902" extrusionOk="0">
                  <a:moveTo>
                    <a:pt x="37220" y="0"/>
                  </a:moveTo>
                  <a:cubicBezTo>
                    <a:pt x="31870" y="0"/>
                    <a:pt x="27108" y="2382"/>
                    <a:pt x="23911" y="6133"/>
                  </a:cubicBezTo>
                  <a:cubicBezTo>
                    <a:pt x="27434" y="11841"/>
                    <a:pt x="29522" y="18822"/>
                    <a:pt x="29522" y="26390"/>
                  </a:cubicBezTo>
                  <a:cubicBezTo>
                    <a:pt x="29522" y="45440"/>
                    <a:pt x="16311" y="60902"/>
                    <a:pt x="1" y="60902"/>
                  </a:cubicBezTo>
                  <a:lnTo>
                    <a:pt x="27173" y="60902"/>
                  </a:lnTo>
                  <a:cubicBezTo>
                    <a:pt x="29652" y="47691"/>
                    <a:pt x="40939" y="38948"/>
                    <a:pt x="54019" y="39307"/>
                  </a:cubicBezTo>
                  <a:cubicBezTo>
                    <a:pt x="55487" y="31152"/>
                    <a:pt x="60967" y="24400"/>
                    <a:pt x="68339" y="21105"/>
                  </a:cubicBezTo>
                  <a:cubicBezTo>
                    <a:pt x="65632" y="15495"/>
                    <a:pt x="60054" y="11515"/>
                    <a:pt x="53497" y="11156"/>
                  </a:cubicBezTo>
                  <a:cubicBezTo>
                    <a:pt x="50986" y="4632"/>
                    <a:pt x="44625" y="0"/>
                    <a:pt x="3722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9"/>
            <p:cNvSpPr/>
            <p:nvPr/>
          </p:nvSpPr>
          <p:spPr>
            <a:xfrm>
              <a:off x="4473800" y="784500"/>
              <a:ext cx="1851200" cy="2472600"/>
            </a:xfrm>
            <a:custGeom>
              <a:avLst/>
              <a:gdLst/>
              <a:ahLst/>
              <a:cxnLst/>
              <a:rect l="l" t="t" r="r" b="b"/>
              <a:pathLst>
                <a:path w="74048" h="98904" extrusionOk="0">
                  <a:moveTo>
                    <a:pt x="22313" y="45864"/>
                  </a:moveTo>
                  <a:cubicBezTo>
                    <a:pt x="22313" y="67458"/>
                    <a:pt x="13570" y="86671"/>
                    <a:pt x="1" y="98904"/>
                  </a:cubicBezTo>
                  <a:lnTo>
                    <a:pt x="48278" y="98904"/>
                  </a:lnTo>
                  <a:cubicBezTo>
                    <a:pt x="62533" y="98904"/>
                    <a:pt x="74048" y="84257"/>
                    <a:pt x="74048" y="73101"/>
                  </a:cubicBezTo>
                  <a:cubicBezTo>
                    <a:pt x="74048" y="61978"/>
                    <a:pt x="70394" y="57901"/>
                    <a:pt x="64621" y="53171"/>
                  </a:cubicBezTo>
                  <a:cubicBezTo>
                    <a:pt x="67752" y="36469"/>
                    <a:pt x="53693" y="24465"/>
                    <a:pt x="40351" y="29260"/>
                  </a:cubicBezTo>
                  <a:cubicBezTo>
                    <a:pt x="40025" y="11319"/>
                    <a:pt x="23617" y="0"/>
                    <a:pt x="7503" y="914"/>
                  </a:cubicBezTo>
                  <a:cubicBezTo>
                    <a:pt x="16702" y="12787"/>
                    <a:pt x="22313" y="28575"/>
                    <a:pt x="22313" y="4586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9"/>
            <p:cNvSpPr/>
            <p:nvPr/>
          </p:nvSpPr>
          <p:spPr>
            <a:xfrm>
              <a:off x="2148000" y="2636500"/>
              <a:ext cx="1495650" cy="2280950"/>
            </a:xfrm>
            <a:custGeom>
              <a:avLst/>
              <a:gdLst/>
              <a:ahLst/>
              <a:cxnLst/>
              <a:rect l="l" t="t" r="r" b="b"/>
              <a:pathLst>
                <a:path w="59826" h="91238" extrusionOk="0">
                  <a:moveTo>
                    <a:pt x="37775" y="27825"/>
                  </a:moveTo>
                  <a:cubicBezTo>
                    <a:pt x="41558" y="32816"/>
                    <a:pt x="43809" y="39013"/>
                    <a:pt x="43809" y="45733"/>
                  </a:cubicBezTo>
                  <a:cubicBezTo>
                    <a:pt x="43809" y="60542"/>
                    <a:pt x="33012" y="72808"/>
                    <a:pt x="18888" y="75124"/>
                  </a:cubicBezTo>
                  <a:lnTo>
                    <a:pt x="13440" y="80571"/>
                  </a:lnTo>
                  <a:cubicBezTo>
                    <a:pt x="9297" y="83474"/>
                    <a:pt x="4731" y="85595"/>
                    <a:pt x="1" y="86899"/>
                  </a:cubicBezTo>
                  <a:cubicBezTo>
                    <a:pt x="12853" y="91238"/>
                    <a:pt x="27369" y="89378"/>
                    <a:pt x="38818" y="81321"/>
                  </a:cubicBezTo>
                  <a:lnTo>
                    <a:pt x="49420" y="70720"/>
                  </a:lnTo>
                  <a:cubicBezTo>
                    <a:pt x="59010" y="57085"/>
                    <a:pt x="59826" y="39176"/>
                    <a:pt x="51899" y="24824"/>
                  </a:cubicBezTo>
                  <a:cubicBezTo>
                    <a:pt x="49974" y="21333"/>
                    <a:pt x="47528" y="18071"/>
                    <a:pt x="44592" y="15136"/>
                  </a:cubicBezTo>
                  <a:cubicBezTo>
                    <a:pt x="33175" y="3719"/>
                    <a:pt x="16996" y="0"/>
                    <a:pt x="2447" y="3947"/>
                  </a:cubicBezTo>
                  <a:cubicBezTo>
                    <a:pt x="8580" y="6002"/>
                    <a:pt x="14353" y="9492"/>
                    <a:pt x="19214" y="14353"/>
                  </a:cubicBezTo>
                  <a:cubicBezTo>
                    <a:pt x="20062" y="15201"/>
                    <a:pt x="20845" y="16049"/>
                    <a:pt x="21595" y="16930"/>
                  </a:cubicBezTo>
                  <a:cubicBezTo>
                    <a:pt x="28152" y="18659"/>
                    <a:pt x="33828" y="22540"/>
                    <a:pt x="37775" y="2782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9"/>
            <p:cNvSpPr/>
            <p:nvPr/>
          </p:nvSpPr>
          <p:spPr>
            <a:xfrm>
              <a:off x="2620175" y="3059725"/>
              <a:ext cx="623075" cy="1454875"/>
            </a:xfrm>
            <a:custGeom>
              <a:avLst/>
              <a:gdLst/>
              <a:ahLst/>
              <a:cxnLst/>
              <a:rect l="l" t="t" r="r" b="b"/>
              <a:pathLst>
                <a:path w="24923" h="58195" extrusionOk="0">
                  <a:moveTo>
                    <a:pt x="24922" y="28804"/>
                  </a:moveTo>
                  <a:cubicBezTo>
                    <a:pt x="24922" y="22084"/>
                    <a:pt x="22671" y="15887"/>
                    <a:pt x="18888" y="10896"/>
                  </a:cubicBezTo>
                  <a:cubicBezTo>
                    <a:pt x="14941" y="5611"/>
                    <a:pt x="9265" y="1730"/>
                    <a:pt x="2708" y="1"/>
                  </a:cubicBezTo>
                  <a:cubicBezTo>
                    <a:pt x="4633" y="2252"/>
                    <a:pt x="6264" y="4633"/>
                    <a:pt x="7634" y="7144"/>
                  </a:cubicBezTo>
                  <a:cubicBezTo>
                    <a:pt x="8025" y="7862"/>
                    <a:pt x="8384" y="8547"/>
                    <a:pt x="8743" y="9265"/>
                  </a:cubicBezTo>
                  <a:cubicBezTo>
                    <a:pt x="15462" y="23259"/>
                    <a:pt x="14288" y="40091"/>
                    <a:pt x="5155" y="53041"/>
                  </a:cubicBezTo>
                  <a:lnTo>
                    <a:pt x="1" y="58195"/>
                  </a:lnTo>
                  <a:cubicBezTo>
                    <a:pt x="14125" y="55879"/>
                    <a:pt x="24922" y="43613"/>
                    <a:pt x="24922" y="2880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9"/>
            <p:cNvSpPr/>
            <p:nvPr/>
          </p:nvSpPr>
          <p:spPr>
            <a:xfrm>
              <a:off x="3045050" y="1589400"/>
              <a:ext cx="796775" cy="931300"/>
            </a:xfrm>
            <a:custGeom>
              <a:avLst/>
              <a:gdLst/>
              <a:ahLst/>
              <a:cxnLst/>
              <a:rect l="l" t="t" r="r" b="b"/>
              <a:pathLst>
                <a:path w="31871" h="37252" extrusionOk="0">
                  <a:moveTo>
                    <a:pt x="18627" y="0"/>
                  </a:moveTo>
                  <a:cubicBezTo>
                    <a:pt x="8351" y="0"/>
                    <a:pt x="1" y="8351"/>
                    <a:pt x="1" y="18626"/>
                  </a:cubicBezTo>
                  <a:cubicBezTo>
                    <a:pt x="1" y="28901"/>
                    <a:pt x="8351" y="37252"/>
                    <a:pt x="18627" y="37252"/>
                  </a:cubicBezTo>
                  <a:cubicBezTo>
                    <a:pt x="22704" y="37252"/>
                    <a:pt x="26357" y="35915"/>
                    <a:pt x="29195" y="33403"/>
                  </a:cubicBezTo>
                  <a:cubicBezTo>
                    <a:pt x="29783" y="32881"/>
                    <a:pt x="30304" y="32326"/>
                    <a:pt x="30794" y="31739"/>
                  </a:cubicBezTo>
                  <a:cubicBezTo>
                    <a:pt x="31870" y="30467"/>
                    <a:pt x="31674" y="28510"/>
                    <a:pt x="30370" y="27433"/>
                  </a:cubicBezTo>
                  <a:cubicBezTo>
                    <a:pt x="29802" y="26965"/>
                    <a:pt x="29117" y="26737"/>
                    <a:pt x="28435" y="26737"/>
                  </a:cubicBezTo>
                  <a:cubicBezTo>
                    <a:pt x="27550" y="26737"/>
                    <a:pt x="26672" y="27121"/>
                    <a:pt x="26064" y="27857"/>
                  </a:cubicBezTo>
                  <a:cubicBezTo>
                    <a:pt x="25803" y="28184"/>
                    <a:pt x="25477" y="28542"/>
                    <a:pt x="25118" y="28836"/>
                  </a:cubicBezTo>
                  <a:cubicBezTo>
                    <a:pt x="23389" y="30369"/>
                    <a:pt x="21203" y="31152"/>
                    <a:pt x="18627" y="31152"/>
                  </a:cubicBezTo>
                  <a:cubicBezTo>
                    <a:pt x="11711" y="31152"/>
                    <a:pt x="6100" y="25541"/>
                    <a:pt x="6100" y="18626"/>
                  </a:cubicBezTo>
                  <a:cubicBezTo>
                    <a:pt x="6100" y="11743"/>
                    <a:pt x="11711" y="6133"/>
                    <a:pt x="18627" y="6133"/>
                  </a:cubicBezTo>
                  <a:cubicBezTo>
                    <a:pt x="21138" y="6133"/>
                    <a:pt x="23552" y="6850"/>
                    <a:pt x="25607" y="8253"/>
                  </a:cubicBezTo>
                  <a:cubicBezTo>
                    <a:pt x="26136" y="8609"/>
                    <a:pt x="26733" y="8780"/>
                    <a:pt x="27324" y="8780"/>
                  </a:cubicBezTo>
                  <a:cubicBezTo>
                    <a:pt x="28301" y="8780"/>
                    <a:pt x="29258" y="8312"/>
                    <a:pt x="29848" y="7437"/>
                  </a:cubicBezTo>
                  <a:cubicBezTo>
                    <a:pt x="30794" y="6035"/>
                    <a:pt x="30435" y="4143"/>
                    <a:pt x="29032" y="3197"/>
                  </a:cubicBezTo>
                  <a:cubicBezTo>
                    <a:pt x="25966" y="1109"/>
                    <a:pt x="22345" y="0"/>
                    <a:pt x="18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9"/>
            <p:cNvSpPr/>
            <p:nvPr/>
          </p:nvSpPr>
          <p:spPr>
            <a:xfrm>
              <a:off x="3921700" y="1589400"/>
              <a:ext cx="931325" cy="932125"/>
            </a:xfrm>
            <a:custGeom>
              <a:avLst/>
              <a:gdLst/>
              <a:ahLst/>
              <a:cxnLst/>
              <a:rect l="l" t="t" r="r" b="b"/>
              <a:pathLst>
                <a:path w="37253" h="37285" extrusionOk="0">
                  <a:moveTo>
                    <a:pt x="18627" y="6133"/>
                  </a:moveTo>
                  <a:cubicBezTo>
                    <a:pt x="25542" y="6133"/>
                    <a:pt x="31120" y="11743"/>
                    <a:pt x="31120" y="18626"/>
                  </a:cubicBezTo>
                  <a:cubicBezTo>
                    <a:pt x="31120" y="25541"/>
                    <a:pt x="25542" y="31152"/>
                    <a:pt x="18627" y="31152"/>
                  </a:cubicBezTo>
                  <a:cubicBezTo>
                    <a:pt x="11744" y="31152"/>
                    <a:pt x="6133" y="25541"/>
                    <a:pt x="6133" y="18626"/>
                  </a:cubicBezTo>
                  <a:cubicBezTo>
                    <a:pt x="6133" y="11743"/>
                    <a:pt x="11744" y="6133"/>
                    <a:pt x="18627" y="6133"/>
                  </a:cubicBezTo>
                  <a:close/>
                  <a:moveTo>
                    <a:pt x="18627" y="0"/>
                  </a:moveTo>
                  <a:cubicBezTo>
                    <a:pt x="8352" y="0"/>
                    <a:pt x="1" y="8351"/>
                    <a:pt x="1" y="18626"/>
                  </a:cubicBezTo>
                  <a:cubicBezTo>
                    <a:pt x="1" y="28901"/>
                    <a:pt x="8352" y="37285"/>
                    <a:pt x="18627" y="37285"/>
                  </a:cubicBezTo>
                  <a:cubicBezTo>
                    <a:pt x="28902" y="37285"/>
                    <a:pt x="37253" y="28901"/>
                    <a:pt x="37253" y="18626"/>
                  </a:cubicBezTo>
                  <a:cubicBezTo>
                    <a:pt x="37253" y="8351"/>
                    <a:pt x="28902" y="0"/>
                    <a:pt x="18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9"/>
            <p:cNvSpPr/>
            <p:nvPr/>
          </p:nvSpPr>
          <p:spPr>
            <a:xfrm>
              <a:off x="5056875" y="1882975"/>
              <a:ext cx="524400" cy="828575"/>
            </a:xfrm>
            <a:custGeom>
              <a:avLst/>
              <a:gdLst/>
              <a:ahLst/>
              <a:cxnLst/>
              <a:rect l="l" t="t" r="r" b="b"/>
              <a:pathLst>
                <a:path w="20976" h="33143" extrusionOk="0">
                  <a:moveTo>
                    <a:pt x="9982" y="0"/>
                  </a:moveTo>
                  <a:cubicBezTo>
                    <a:pt x="5318" y="0"/>
                    <a:pt x="1240" y="3327"/>
                    <a:pt x="327" y="7927"/>
                  </a:cubicBezTo>
                  <a:cubicBezTo>
                    <a:pt x="1" y="9591"/>
                    <a:pt x="1077" y="11189"/>
                    <a:pt x="2741" y="11515"/>
                  </a:cubicBezTo>
                  <a:cubicBezTo>
                    <a:pt x="2942" y="11554"/>
                    <a:pt x="3141" y="11573"/>
                    <a:pt x="3338" y="11573"/>
                  </a:cubicBezTo>
                  <a:cubicBezTo>
                    <a:pt x="4772" y="11573"/>
                    <a:pt x="6042" y="10568"/>
                    <a:pt x="6329" y="9134"/>
                  </a:cubicBezTo>
                  <a:cubicBezTo>
                    <a:pt x="6688" y="7372"/>
                    <a:pt x="8221" y="6133"/>
                    <a:pt x="9982" y="6133"/>
                  </a:cubicBezTo>
                  <a:cubicBezTo>
                    <a:pt x="11972" y="6133"/>
                    <a:pt x="13603" y="7699"/>
                    <a:pt x="13701" y="9688"/>
                  </a:cubicBezTo>
                  <a:lnTo>
                    <a:pt x="13636" y="10308"/>
                  </a:lnTo>
                  <a:cubicBezTo>
                    <a:pt x="13277" y="11613"/>
                    <a:pt x="12527" y="13146"/>
                    <a:pt x="11320" y="14875"/>
                  </a:cubicBezTo>
                  <a:cubicBezTo>
                    <a:pt x="7112" y="20844"/>
                    <a:pt x="4633" y="24106"/>
                    <a:pt x="3263" y="25868"/>
                  </a:cubicBezTo>
                  <a:cubicBezTo>
                    <a:pt x="1599" y="28086"/>
                    <a:pt x="849" y="29065"/>
                    <a:pt x="1338" y="30761"/>
                  </a:cubicBezTo>
                  <a:cubicBezTo>
                    <a:pt x="1632" y="31739"/>
                    <a:pt x="2382" y="32522"/>
                    <a:pt x="3393" y="32848"/>
                  </a:cubicBezTo>
                  <a:cubicBezTo>
                    <a:pt x="3393" y="32881"/>
                    <a:pt x="3426" y="32881"/>
                    <a:pt x="3458" y="32881"/>
                  </a:cubicBezTo>
                  <a:cubicBezTo>
                    <a:pt x="3850" y="33012"/>
                    <a:pt x="4241" y="33142"/>
                    <a:pt x="9591" y="33142"/>
                  </a:cubicBezTo>
                  <a:cubicBezTo>
                    <a:pt x="11581" y="33142"/>
                    <a:pt x="14288" y="33109"/>
                    <a:pt x="17909" y="33077"/>
                  </a:cubicBezTo>
                  <a:cubicBezTo>
                    <a:pt x="19605" y="33044"/>
                    <a:pt x="20975" y="31674"/>
                    <a:pt x="20943" y="29978"/>
                  </a:cubicBezTo>
                  <a:cubicBezTo>
                    <a:pt x="20910" y="28314"/>
                    <a:pt x="19540" y="26944"/>
                    <a:pt x="17876" y="26944"/>
                  </a:cubicBezTo>
                  <a:lnTo>
                    <a:pt x="17844" y="26944"/>
                  </a:lnTo>
                  <a:cubicBezTo>
                    <a:pt x="15202" y="26977"/>
                    <a:pt x="12429" y="27010"/>
                    <a:pt x="10080" y="27010"/>
                  </a:cubicBezTo>
                  <a:cubicBezTo>
                    <a:pt x="11548" y="25052"/>
                    <a:pt x="13603" y="22280"/>
                    <a:pt x="16343" y="18365"/>
                  </a:cubicBezTo>
                  <a:cubicBezTo>
                    <a:pt x="18040" y="15886"/>
                    <a:pt x="19116" y="13668"/>
                    <a:pt x="19605" y="11548"/>
                  </a:cubicBezTo>
                  <a:cubicBezTo>
                    <a:pt x="19638" y="11450"/>
                    <a:pt x="19671" y="11352"/>
                    <a:pt x="19671" y="11254"/>
                  </a:cubicBezTo>
                  <a:lnTo>
                    <a:pt x="19801" y="10210"/>
                  </a:lnTo>
                  <a:cubicBezTo>
                    <a:pt x="19801" y="10080"/>
                    <a:pt x="19834" y="9982"/>
                    <a:pt x="19834" y="9851"/>
                  </a:cubicBezTo>
                  <a:cubicBezTo>
                    <a:pt x="19834" y="4404"/>
                    <a:pt x="15397" y="0"/>
                    <a:pt x="9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9"/>
            <p:cNvSpPr/>
            <p:nvPr/>
          </p:nvSpPr>
          <p:spPr>
            <a:xfrm>
              <a:off x="4402850" y="3472375"/>
              <a:ext cx="1551925" cy="615725"/>
            </a:xfrm>
            <a:custGeom>
              <a:avLst/>
              <a:gdLst/>
              <a:ahLst/>
              <a:cxnLst/>
              <a:rect l="l" t="t" r="r" b="b"/>
              <a:pathLst>
                <a:path w="62077" h="24629" extrusionOk="0">
                  <a:moveTo>
                    <a:pt x="48572" y="0"/>
                  </a:moveTo>
                  <a:cubicBezTo>
                    <a:pt x="45277" y="0"/>
                    <a:pt x="42178" y="1273"/>
                    <a:pt x="39862" y="3589"/>
                  </a:cubicBezTo>
                  <a:cubicBezTo>
                    <a:pt x="38688" y="4796"/>
                    <a:pt x="38688" y="6720"/>
                    <a:pt x="39862" y="7927"/>
                  </a:cubicBezTo>
                  <a:cubicBezTo>
                    <a:pt x="40466" y="8530"/>
                    <a:pt x="41248" y="8832"/>
                    <a:pt x="42031" y="8832"/>
                  </a:cubicBezTo>
                  <a:cubicBezTo>
                    <a:pt x="42814" y="8832"/>
                    <a:pt x="43597" y="8530"/>
                    <a:pt x="44201" y="7927"/>
                  </a:cubicBezTo>
                  <a:cubicBezTo>
                    <a:pt x="45375" y="6753"/>
                    <a:pt x="46908" y="6100"/>
                    <a:pt x="48572" y="6100"/>
                  </a:cubicBezTo>
                  <a:cubicBezTo>
                    <a:pt x="50235" y="6100"/>
                    <a:pt x="51801" y="6753"/>
                    <a:pt x="52943" y="7927"/>
                  </a:cubicBezTo>
                  <a:cubicBezTo>
                    <a:pt x="55389" y="10341"/>
                    <a:pt x="55389" y="14288"/>
                    <a:pt x="52943" y="16702"/>
                  </a:cubicBezTo>
                  <a:cubicBezTo>
                    <a:pt x="51801" y="17876"/>
                    <a:pt x="50235" y="18496"/>
                    <a:pt x="48572" y="18496"/>
                  </a:cubicBezTo>
                  <a:lnTo>
                    <a:pt x="3067" y="18496"/>
                  </a:lnTo>
                  <a:cubicBezTo>
                    <a:pt x="1371" y="18496"/>
                    <a:pt x="1" y="19866"/>
                    <a:pt x="1" y="21562"/>
                  </a:cubicBezTo>
                  <a:cubicBezTo>
                    <a:pt x="1" y="23258"/>
                    <a:pt x="1371" y="24628"/>
                    <a:pt x="3067" y="24628"/>
                  </a:cubicBezTo>
                  <a:lnTo>
                    <a:pt x="48572" y="24628"/>
                  </a:lnTo>
                  <a:cubicBezTo>
                    <a:pt x="51866" y="24628"/>
                    <a:pt x="54965" y="23356"/>
                    <a:pt x="57281" y="21040"/>
                  </a:cubicBezTo>
                  <a:cubicBezTo>
                    <a:pt x="62076" y="16212"/>
                    <a:pt x="62076" y="8416"/>
                    <a:pt x="57281" y="3589"/>
                  </a:cubicBezTo>
                  <a:cubicBezTo>
                    <a:pt x="54965" y="1273"/>
                    <a:pt x="51866" y="0"/>
                    <a:pt x="485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9"/>
            <p:cNvSpPr/>
            <p:nvPr/>
          </p:nvSpPr>
          <p:spPr>
            <a:xfrm>
              <a:off x="4216925" y="4291125"/>
              <a:ext cx="927250" cy="153350"/>
            </a:xfrm>
            <a:custGeom>
              <a:avLst/>
              <a:gdLst/>
              <a:ahLst/>
              <a:cxnLst/>
              <a:rect l="l" t="t" r="r" b="b"/>
              <a:pathLst>
                <a:path w="37090" h="6134" extrusionOk="0">
                  <a:moveTo>
                    <a:pt x="3067" y="1"/>
                  </a:moveTo>
                  <a:cubicBezTo>
                    <a:pt x="1370" y="1"/>
                    <a:pt x="0" y="1371"/>
                    <a:pt x="0" y="3067"/>
                  </a:cubicBezTo>
                  <a:cubicBezTo>
                    <a:pt x="0" y="4763"/>
                    <a:pt x="1370" y="6133"/>
                    <a:pt x="3067" y="6133"/>
                  </a:cubicBezTo>
                  <a:lnTo>
                    <a:pt x="34055" y="6133"/>
                  </a:lnTo>
                  <a:cubicBezTo>
                    <a:pt x="35719" y="6133"/>
                    <a:pt x="37089" y="4763"/>
                    <a:pt x="37089" y="3067"/>
                  </a:cubicBezTo>
                  <a:cubicBezTo>
                    <a:pt x="37089" y="1371"/>
                    <a:pt x="35719" y="1"/>
                    <a:pt x="340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9"/>
            <p:cNvSpPr/>
            <p:nvPr/>
          </p:nvSpPr>
          <p:spPr>
            <a:xfrm>
              <a:off x="5524150" y="4647500"/>
              <a:ext cx="792700" cy="615725"/>
            </a:xfrm>
            <a:custGeom>
              <a:avLst/>
              <a:gdLst/>
              <a:ahLst/>
              <a:cxnLst/>
              <a:rect l="l" t="t" r="r" b="b"/>
              <a:pathLst>
                <a:path w="31708" h="24629" extrusionOk="0">
                  <a:moveTo>
                    <a:pt x="3067" y="1"/>
                  </a:moveTo>
                  <a:cubicBezTo>
                    <a:pt x="1371" y="1"/>
                    <a:pt x="1" y="1338"/>
                    <a:pt x="1" y="3034"/>
                  </a:cubicBezTo>
                  <a:cubicBezTo>
                    <a:pt x="1" y="4730"/>
                    <a:pt x="1371" y="6101"/>
                    <a:pt x="3067" y="6101"/>
                  </a:cubicBezTo>
                  <a:lnTo>
                    <a:pt x="19377" y="6101"/>
                  </a:lnTo>
                  <a:cubicBezTo>
                    <a:pt x="21041" y="6101"/>
                    <a:pt x="22607" y="6753"/>
                    <a:pt x="23781" y="7927"/>
                  </a:cubicBezTo>
                  <a:cubicBezTo>
                    <a:pt x="24955" y="9102"/>
                    <a:pt x="25608" y="10635"/>
                    <a:pt x="25608" y="12298"/>
                  </a:cubicBezTo>
                  <a:cubicBezTo>
                    <a:pt x="25608" y="13962"/>
                    <a:pt x="24955" y="15528"/>
                    <a:pt x="23781" y="16702"/>
                  </a:cubicBezTo>
                  <a:cubicBezTo>
                    <a:pt x="22607" y="17876"/>
                    <a:pt x="21041" y="18496"/>
                    <a:pt x="19377" y="18496"/>
                  </a:cubicBezTo>
                  <a:cubicBezTo>
                    <a:pt x="17714" y="18496"/>
                    <a:pt x="16180" y="17876"/>
                    <a:pt x="15006" y="16702"/>
                  </a:cubicBezTo>
                  <a:cubicBezTo>
                    <a:pt x="14415" y="16094"/>
                    <a:pt x="13625" y="15793"/>
                    <a:pt x="12837" y="15793"/>
                  </a:cubicBezTo>
                  <a:cubicBezTo>
                    <a:pt x="12060" y="15793"/>
                    <a:pt x="11283" y="16086"/>
                    <a:pt x="10700" y="16669"/>
                  </a:cubicBezTo>
                  <a:cubicBezTo>
                    <a:pt x="9493" y="17876"/>
                    <a:pt x="9493" y="19801"/>
                    <a:pt x="10668" y="21008"/>
                  </a:cubicBezTo>
                  <a:cubicBezTo>
                    <a:pt x="12984" y="23324"/>
                    <a:pt x="16083" y="24629"/>
                    <a:pt x="19377" y="24629"/>
                  </a:cubicBezTo>
                  <a:cubicBezTo>
                    <a:pt x="22704" y="24629"/>
                    <a:pt x="25803" y="23324"/>
                    <a:pt x="28087" y="21008"/>
                  </a:cubicBezTo>
                  <a:cubicBezTo>
                    <a:pt x="30435" y="18692"/>
                    <a:pt x="31707" y="15593"/>
                    <a:pt x="31707" y="12298"/>
                  </a:cubicBezTo>
                  <a:cubicBezTo>
                    <a:pt x="31707" y="9004"/>
                    <a:pt x="30435" y="5905"/>
                    <a:pt x="28087" y="3589"/>
                  </a:cubicBezTo>
                  <a:cubicBezTo>
                    <a:pt x="25771" y="1273"/>
                    <a:pt x="22672" y="1"/>
                    <a:pt x="19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9"/>
            <p:cNvSpPr/>
            <p:nvPr/>
          </p:nvSpPr>
          <p:spPr>
            <a:xfrm>
              <a:off x="4795100" y="4647500"/>
              <a:ext cx="490150" cy="152525"/>
            </a:xfrm>
            <a:custGeom>
              <a:avLst/>
              <a:gdLst/>
              <a:ahLst/>
              <a:cxnLst/>
              <a:rect l="l" t="t" r="r" b="b"/>
              <a:pathLst>
                <a:path w="19606" h="6101" extrusionOk="0">
                  <a:moveTo>
                    <a:pt x="3034" y="1"/>
                  </a:moveTo>
                  <a:cubicBezTo>
                    <a:pt x="1371" y="1"/>
                    <a:pt x="1" y="1338"/>
                    <a:pt x="1" y="3034"/>
                  </a:cubicBezTo>
                  <a:cubicBezTo>
                    <a:pt x="1" y="4730"/>
                    <a:pt x="1371" y="6101"/>
                    <a:pt x="3034" y="6101"/>
                  </a:cubicBezTo>
                  <a:lnTo>
                    <a:pt x="16539" y="6101"/>
                  </a:lnTo>
                  <a:cubicBezTo>
                    <a:pt x="18235" y="6101"/>
                    <a:pt x="19605" y="4730"/>
                    <a:pt x="19605" y="3034"/>
                  </a:cubicBezTo>
                  <a:cubicBezTo>
                    <a:pt x="19605" y="1338"/>
                    <a:pt x="18235" y="1"/>
                    <a:pt x="165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9"/>
            <p:cNvSpPr/>
            <p:nvPr/>
          </p:nvSpPr>
          <p:spPr>
            <a:xfrm>
              <a:off x="1677475" y="2959425"/>
              <a:ext cx="1641600" cy="1641625"/>
            </a:xfrm>
            <a:custGeom>
              <a:avLst/>
              <a:gdLst/>
              <a:ahLst/>
              <a:cxnLst/>
              <a:rect l="l" t="t" r="r" b="b"/>
              <a:pathLst>
                <a:path w="65664" h="65665" extrusionOk="0">
                  <a:moveTo>
                    <a:pt x="32848" y="6100"/>
                  </a:moveTo>
                  <a:cubicBezTo>
                    <a:pt x="47560" y="6100"/>
                    <a:pt x="59564" y="18105"/>
                    <a:pt x="59564" y="32816"/>
                  </a:cubicBezTo>
                  <a:cubicBezTo>
                    <a:pt x="59564" y="47560"/>
                    <a:pt x="47560" y="59564"/>
                    <a:pt x="32848" y="59564"/>
                  </a:cubicBezTo>
                  <a:cubicBezTo>
                    <a:pt x="18104" y="59564"/>
                    <a:pt x="6100" y="47560"/>
                    <a:pt x="6100" y="32816"/>
                  </a:cubicBezTo>
                  <a:cubicBezTo>
                    <a:pt x="6100" y="18105"/>
                    <a:pt x="18104" y="6100"/>
                    <a:pt x="32848" y="6100"/>
                  </a:cubicBezTo>
                  <a:close/>
                  <a:moveTo>
                    <a:pt x="32848" y="0"/>
                  </a:moveTo>
                  <a:cubicBezTo>
                    <a:pt x="14712" y="0"/>
                    <a:pt x="0" y="14712"/>
                    <a:pt x="0" y="32816"/>
                  </a:cubicBezTo>
                  <a:cubicBezTo>
                    <a:pt x="0" y="50920"/>
                    <a:pt x="14712" y="65664"/>
                    <a:pt x="32848" y="65664"/>
                  </a:cubicBezTo>
                  <a:cubicBezTo>
                    <a:pt x="50952" y="65664"/>
                    <a:pt x="65664" y="50920"/>
                    <a:pt x="65664" y="32816"/>
                  </a:cubicBezTo>
                  <a:cubicBezTo>
                    <a:pt x="65664" y="14712"/>
                    <a:pt x="50952" y="0"/>
                    <a:pt x="328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9"/>
            <p:cNvSpPr/>
            <p:nvPr/>
          </p:nvSpPr>
          <p:spPr>
            <a:xfrm>
              <a:off x="1198775" y="238125"/>
              <a:ext cx="5202875" cy="5219200"/>
            </a:xfrm>
            <a:custGeom>
              <a:avLst/>
              <a:gdLst/>
              <a:ahLst/>
              <a:cxnLst/>
              <a:rect l="l" t="t" r="r" b="b"/>
              <a:pathLst>
                <a:path w="208115" h="208768" extrusionOk="0">
                  <a:moveTo>
                    <a:pt x="51898" y="101415"/>
                  </a:moveTo>
                  <a:cubicBezTo>
                    <a:pt x="62663" y="101415"/>
                    <a:pt x="72775" y="105591"/>
                    <a:pt x="80408" y="113224"/>
                  </a:cubicBezTo>
                  <a:cubicBezTo>
                    <a:pt x="94206" y="127054"/>
                    <a:pt x="96164" y="148649"/>
                    <a:pt x="85040" y="164665"/>
                  </a:cubicBezTo>
                  <a:lnTo>
                    <a:pt x="74863" y="174875"/>
                  </a:lnTo>
                  <a:cubicBezTo>
                    <a:pt x="67889" y="179708"/>
                    <a:pt x="59869" y="182078"/>
                    <a:pt x="51891" y="182078"/>
                  </a:cubicBezTo>
                  <a:cubicBezTo>
                    <a:pt x="41507" y="182078"/>
                    <a:pt x="31196" y="178064"/>
                    <a:pt x="23356" y="170243"/>
                  </a:cubicBezTo>
                  <a:cubicBezTo>
                    <a:pt x="7666" y="154520"/>
                    <a:pt x="7666" y="128946"/>
                    <a:pt x="23356" y="113224"/>
                  </a:cubicBezTo>
                  <a:cubicBezTo>
                    <a:pt x="30989" y="105591"/>
                    <a:pt x="41101" y="101415"/>
                    <a:pt x="51898" y="101415"/>
                  </a:cubicBezTo>
                  <a:close/>
                  <a:moveTo>
                    <a:pt x="87389" y="170961"/>
                  </a:moveTo>
                  <a:lnTo>
                    <a:pt x="92999" y="176571"/>
                  </a:lnTo>
                  <a:lnTo>
                    <a:pt x="86704" y="182834"/>
                  </a:lnTo>
                  <a:lnTo>
                    <a:pt x="81126" y="177256"/>
                  </a:lnTo>
                  <a:lnTo>
                    <a:pt x="87389" y="170961"/>
                  </a:lnTo>
                  <a:close/>
                  <a:moveTo>
                    <a:pt x="97305" y="180877"/>
                  </a:moveTo>
                  <a:lnTo>
                    <a:pt x="111495" y="195067"/>
                  </a:lnTo>
                  <a:cubicBezTo>
                    <a:pt x="113256" y="196796"/>
                    <a:pt x="113256" y="199634"/>
                    <a:pt x="111528" y="201362"/>
                  </a:cubicBezTo>
                  <a:cubicBezTo>
                    <a:pt x="110679" y="202178"/>
                    <a:pt x="109570" y="202635"/>
                    <a:pt x="108363" y="202635"/>
                  </a:cubicBezTo>
                  <a:cubicBezTo>
                    <a:pt x="107189" y="202635"/>
                    <a:pt x="106080" y="202178"/>
                    <a:pt x="105232" y="201362"/>
                  </a:cubicBezTo>
                  <a:lnTo>
                    <a:pt x="91042" y="187173"/>
                  </a:lnTo>
                  <a:lnTo>
                    <a:pt x="97305" y="180877"/>
                  </a:lnTo>
                  <a:close/>
                  <a:moveTo>
                    <a:pt x="58031" y="0"/>
                  </a:moveTo>
                  <a:cubicBezTo>
                    <a:pt x="49843" y="0"/>
                    <a:pt x="42569" y="4828"/>
                    <a:pt x="39307" y="12069"/>
                  </a:cubicBezTo>
                  <a:cubicBezTo>
                    <a:pt x="37350" y="11450"/>
                    <a:pt x="35295" y="11156"/>
                    <a:pt x="33240" y="11156"/>
                  </a:cubicBezTo>
                  <a:cubicBezTo>
                    <a:pt x="21921" y="11156"/>
                    <a:pt x="12722" y="20355"/>
                    <a:pt x="12722" y="31641"/>
                  </a:cubicBezTo>
                  <a:cubicBezTo>
                    <a:pt x="12722" y="32522"/>
                    <a:pt x="12787" y="33403"/>
                    <a:pt x="12885" y="34251"/>
                  </a:cubicBezTo>
                  <a:cubicBezTo>
                    <a:pt x="5513" y="35947"/>
                    <a:pt x="0" y="42536"/>
                    <a:pt x="0" y="50430"/>
                  </a:cubicBezTo>
                  <a:cubicBezTo>
                    <a:pt x="0" y="59596"/>
                    <a:pt x="7438" y="67034"/>
                    <a:pt x="16571" y="67034"/>
                  </a:cubicBezTo>
                  <a:lnTo>
                    <a:pt x="22834" y="67034"/>
                  </a:lnTo>
                  <a:cubicBezTo>
                    <a:pt x="24530" y="67034"/>
                    <a:pt x="25900" y="65664"/>
                    <a:pt x="25900" y="63968"/>
                  </a:cubicBezTo>
                  <a:cubicBezTo>
                    <a:pt x="25900" y="62271"/>
                    <a:pt x="24530" y="60934"/>
                    <a:pt x="22834" y="60934"/>
                  </a:cubicBezTo>
                  <a:lnTo>
                    <a:pt x="16571" y="60934"/>
                  </a:lnTo>
                  <a:cubicBezTo>
                    <a:pt x="10797" y="60934"/>
                    <a:pt x="6100" y="56204"/>
                    <a:pt x="6100" y="50430"/>
                  </a:cubicBezTo>
                  <a:cubicBezTo>
                    <a:pt x="6100" y="44657"/>
                    <a:pt x="10797" y="39959"/>
                    <a:pt x="16571" y="39959"/>
                  </a:cubicBezTo>
                  <a:cubicBezTo>
                    <a:pt x="17550" y="39959"/>
                    <a:pt x="18463" y="39503"/>
                    <a:pt x="19050" y="38720"/>
                  </a:cubicBezTo>
                  <a:cubicBezTo>
                    <a:pt x="19637" y="37937"/>
                    <a:pt x="19800" y="36926"/>
                    <a:pt x="19507" y="35980"/>
                  </a:cubicBezTo>
                  <a:cubicBezTo>
                    <a:pt x="19083" y="34577"/>
                    <a:pt x="18854" y="33142"/>
                    <a:pt x="18854" y="31641"/>
                  </a:cubicBezTo>
                  <a:cubicBezTo>
                    <a:pt x="18854" y="23715"/>
                    <a:pt x="25313" y="17256"/>
                    <a:pt x="33240" y="17256"/>
                  </a:cubicBezTo>
                  <a:cubicBezTo>
                    <a:pt x="35523" y="17256"/>
                    <a:pt x="37709" y="17778"/>
                    <a:pt x="39764" y="18822"/>
                  </a:cubicBezTo>
                  <a:cubicBezTo>
                    <a:pt x="40196" y="19046"/>
                    <a:pt x="40674" y="19161"/>
                    <a:pt x="41154" y="19161"/>
                  </a:cubicBezTo>
                  <a:cubicBezTo>
                    <a:pt x="41580" y="19161"/>
                    <a:pt x="42007" y="19071"/>
                    <a:pt x="42406" y="18887"/>
                  </a:cubicBezTo>
                  <a:cubicBezTo>
                    <a:pt x="43254" y="18495"/>
                    <a:pt x="43874" y="17778"/>
                    <a:pt x="44102" y="16864"/>
                  </a:cubicBezTo>
                  <a:cubicBezTo>
                    <a:pt x="45733" y="10536"/>
                    <a:pt x="51474" y="6100"/>
                    <a:pt x="58031" y="6100"/>
                  </a:cubicBezTo>
                  <a:cubicBezTo>
                    <a:pt x="63935" y="6100"/>
                    <a:pt x="69317" y="9819"/>
                    <a:pt x="71438" y="15331"/>
                  </a:cubicBezTo>
                  <a:cubicBezTo>
                    <a:pt x="71862" y="16440"/>
                    <a:pt x="72938" y="17223"/>
                    <a:pt x="74145" y="17289"/>
                  </a:cubicBezTo>
                  <a:cubicBezTo>
                    <a:pt x="78418" y="17517"/>
                    <a:pt x="82300" y="19637"/>
                    <a:pt x="84844" y="22964"/>
                  </a:cubicBezTo>
                  <a:cubicBezTo>
                    <a:pt x="78875" y="26585"/>
                    <a:pt x="74341" y="32359"/>
                    <a:pt x="72384" y="39372"/>
                  </a:cubicBezTo>
                  <a:cubicBezTo>
                    <a:pt x="64718" y="39764"/>
                    <a:pt x="57509" y="43058"/>
                    <a:pt x="52355" y="48636"/>
                  </a:cubicBezTo>
                  <a:cubicBezTo>
                    <a:pt x="49126" y="52127"/>
                    <a:pt x="46842" y="56302"/>
                    <a:pt x="45570" y="60934"/>
                  </a:cubicBezTo>
                  <a:lnTo>
                    <a:pt x="37056" y="60934"/>
                  </a:lnTo>
                  <a:cubicBezTo>
                    <a:pt x="35360" y="60934"/>
                    <a:pt x="33990" y="62271"/>
                    <a:pt x="33990" y="63968"/>
                  </a:cubicBezTo>
                  <a:cubicBezTo>
                    <a:pt x="33990" y="65664"/>
                    <a:pt x="35360" y="67034"/>
                    <a:pt x="37056" y="67034"/>
                  </a:cubicBezTo>
                  <a:lnTo>
                    <a:pt x="44526" y="67034"/>
                  </a:lnTo>
                  <a:cubicBezTo>
                    <a:pt x="44428" y="68436"/>
                    <a:pt x="44396" y="69839"/>
                    <a:pt x="44494" y="71307"/>
                  </a:cubicBezTo>
                  <a:cubicBezTo>
                    <a:pt x="38165" y="75450"/>
                    <a:pt x="32163" y="81745"/>
                    <a:pt x="32163" y="94956"/>
                  </a:cubicBezTo>
                  <a:cubicBezTo>
                    <a:pt x="32163" y="96424"/>
                    <a:pt x="32326" y="97925"/>
                    <a:pt x="32620" y="99458"/>
                  </a:cubicBezTo>
                  <a:cubicBezTo>
                    <a:pt x="27629" y="101741"/>
                    <a:pt x="23030" y="104905"/>
                    <a:pt x="19050" y="108885"/>
                  </a:cubicBezTo>
                  <a:cubicBezTo>
                    <a:pt x="946" y="126989"/>
                    <a:pt x="946" y="156477"/>
                    <a:pt x="19050" y="174582"/>
                  </a:cubicBezTo>
                  <a:cubicBezTo>
                    <a:pt x="28048" y="183579"/>
                    <a:pt x="39921" y="188203"/>
                    <a:pt x="51878" y="188203"/>
                  </a:cubicBezTo>
                  <a:cubicBezTo>
                    <a:pt x="60338" y="188203"/>
                    <a:pt x="68840" y="185888"/>
                    <a:pt x="76396" y="181171"/>
                  </a:cubicBezTo>
                  <a:lnTo>
                    <a:pt x="82398" y="187173"/>
                  </a:lnTo>
                  <a:cubicBezTo>
                    <a:pt x="81191" y="188347"/>
                    <a:pt x="81191" y="190272"/>
                    <a:pt x="82398" y="191479"/>
                  </a:cubicBezTo>
                  <a:cubicBezTo>
                    <a:pt x="82985" y="192066"/>
                    <a:pt x="83768" y="192392"/>
                    <a:pt x="84551" y="192392"/>
                  </a:cubicBezTo>
                  <a:cubicBezTo>
                    <a:pt x="85334" y="192392"/>
                    <a:pt x="86117" y="192066"/>
                    <a:pt x="86704" y="191479"/>
                  </a:cubicBezTo>
                  <a:lnTo>
                    <a:pt x="100893" y="205668"/>
                  </a:lnTo>
                  <a:cubicBezTo>
                    <a:pt x="102883" y="207658"/>
                    <a:pt x="105558" y="208767"/>
                    <a:pt x="108363" y="208767"/>
                  </a:cubicBezTo>
                  <a:cubicBezTo>
                    <a:pt x="111201" y="208767"/>
                    <a:pt x="113844" y="207658"/>
                    <a:pt x="115833" y="205668"/>
                  </a:cubicBezTo>
                  <a:cubicBezTo>
                    <a:pt x="119943" y="201558"/>
                    <a:pt x="119943" y="194871"/>
                    <a:pt x="115833" y="190761"/>
                  </a:cubicBezTo>
                  <a:lnTo>
                    <a:pt x="101611" y="176539"/>
                  </a:lnTo>
                  <a:cubicBezTo>
                    <a:pt x="102427" y="175332"/>
                    <a:pt x="102296" y="173701"/>
                    <a:pt x="101252" y="172657"/>
                  </a:cubicBezTo>
                  <a:cubicBezTo>
                    <a:pt x="100640" y="172044"/>
                    <a:pt x="99848" y="171738"/>
                    <a:pt x="99063" y="171738"/>
                  </a:cubicBezTo>
                  <a:cubicBezTo>
                    <a:pt x="98468" y="171738"/>
                    <a:pt x="97877" y="171914"/>
                    <a:pt x="97370" y="172266"/>
                  </a:cubicBezTo>
                  <a:lnTo>
                    <a:pt x="91336" y="166263"/>
                  </a:lnTo>
                  <a:cubicBezTo>
                    <a:pt x="99458" y="153216"/>
                    <a:pt x="100437" y="137395"/>
                    <a:pt x="94761" y="123825"/>
                  </a:cubicBezTo>
                  <a:lnTo>
                    <a:pt x="140918" y="123825"/>
                  </a:lnTo>
                  <a:cubicBezTo>
                    <a:pt x="142614" y="123825"/>
                    <a:pt x="143984" y="122455"/>
                    <a:pt x="143984" y="120759"/>
                  </a:cubicBezTo>
                  <a:cubicBezTo>
                    <a:pt x="143984" y="119063"/>
                    <a:pt x="142614" y="117692"/>
                    <a:pt x="140918" y="117692"/>
                  </a:cubicBezTo>
                  <a:lnTo>
                    <a:pt x="91629" y="117692"/>
                  </a:lnTo>
                  <a:cubicBezTo>
                    <a:pt x="89705" y="114561"/>
                    <a:pt x="87421" y="111593"/>
                    <a:pt x="84714" y="108885"/>
                  </a:cubicBezTo>
                  <a:cubicBezTo>
                    <a:pt x="75939" y="100110"/>
                    <a:pt x="64294" y="95283"/>
                    <a:pt x="51898" y="95283"/>
                  </a:cubicBezTo>
                  <a:cubicBezTo>
                    <a:pt x="47266" y="95283"/>
                    <a:pt x="42765" y="95968"/>
                    <a:pt x="38459" y="97272"/>
                  </a:cubicBezTo>
                  <a:cubicBezTo>
                    <a:pt x="38329" y="96490"/>
                    <a:pt x="38263" y="95707"/>
                    <a:pt x="38263" y="94956"/>
                  </a:cubicBezTo>
                  <a:cubicBezTo>
                    <a:pt x="38263" y="84322"/>
                    <a:pt x="42667" y="79495"/>
                    <a:pt x="49256" y="75515"/>
                  </a:cubicBezTo>
                  <a:cubicBezTo>
                    <a:pt x="50267" y="74895"/>
                    <a:pt x="50822" y="73754"/>
                    <a:pt x="50724" y="72579"/>
                  </a:cubicBezTo>
                  <a:cubicBezTo>
                    <a:pt x="49909" y="64914"/>
                    <a:pt x="52094" y="57900"/>
                    <a:pt x="56857" y="52779"/>
                  </a:cubicBezTo>
                  <a:cubicBezTo>
                    <a:pt x="61204" y="48085"/>
                    <a:pt x="67438" y="45429"/>
                    <a:pt x="74030" y="45429"/>
                  </a:cubicBezTo>
                  <a:cubicBezTo>
                    <a:pt x="74264" y="45429"/>
                    <a:pt x="74498" y="45433"/>
                    <a:pt x="74732" y="45439"/>
                  </a:cubicBezTo>
                  <a:lnTo>
                    <a:pt x="74830" y="45439"/>
                  </a:lnTo>
                  <a:cubicBezTo>
                    <a:pt x="76298" y="45439"/>
                    <a:pt x="77570" y="44396"/>
                    <a:pt x="77831" y="42928"/>
                  </a:cubicBezTo>
                  <a:cubicBezTo>
                    <a:pt x="79723" y="32587"/>
                    <a:pt x="88759" y="25085"/>
                    <a:pt x="99295" y="25085"/>
                  </a:cubicBezTo>
                  <a:cubicBezTo>
                    <a:pt x="106015" y="25085"/>
                    <a:pt x="112278" y="28118"/>
                    <a:pt x="116420" y="33403"/>
                  </a:cubicBezTo>
                  <a:cubicBezTo>
                    <a:pt x="116975" y="34088"/>
                    <a:pt x="117758" y="34512"/>
                    <a:pt x="118639" y="34577"/>
                  </a:cubicBezTo>
                  <a:cubicBezTo>
                    <a:pt x="118713" y="34583"/>
                    <a:pt x="118787" y="34585"/>
                    <a:pt x="118860" y="34585"/>
                  </a:cubicBezTo>
                  <a:cubicBezTo>
                    <a:pt x="119661" y="34585"/>
                    <a:pt x="120420" y="34264"/>
                    <a:pt x="120987" y="33696"/>
                  </a:cubicBezTo>
                  <a:cubicBezTo>
                    <a:pt x="126161" y="28523"/>
                    <a:pt x="133158" y="25799"/>
                    <a:pt x="140425" y="25799"/>
                  </a:cubicBezTo>
                  <a:cubicBezTo>
                    <a:pt x="144155" y="25799"/>
                    <a:pt x="147956" y="26516"/>
                    <a:pt x="151617" y="27988"/>
                  </a:cubicBezTo>
                  <a:cubicBezTo>
                    <a:pt x="161860" y="32131"/>
                    <a:pt x="168090" y="40775"/>
                    <a:pt x="168319" y="51181"/>
                  </a:cubicBezTo>
                  <a:cubicBezTo>
                    <a:pt x="168319" y="52159"/>
                    <a:pt x="168808" y="53073"/>
                    <a:pt x="169623" y="53627"/>
                  </a:cubicBezTo>
                  <a:cubicBezTo>
                    <a:pt x="170144" y="53981"/>
                    <a:pt x="170757" y="54162"/>
                    <a:pt x="171371" y="54162"/>
                  </a:cubicBezTo>
                  <a:cubicBezTo>
                    <a:pt x="171718" y="54162"/>
                    <a:pt x="172066" y="54104"/>
                    <a:pt x="172396" y="53986"/>
                  </a:cubicBezTo>
                  <a:cubicBezTo>
                    <a:pt x="174017" y="53407"/>
                    <a:pt x="175682" y="53124"/>
                    <a:pt x="177333" y="53124"/>
                  </a:cubicBezTo>
                  <a:cubicBezTo>
                    <a:pt x="180799" y="53124"/>
                    <a:pt x="184204" y="54372"/>
                    <a:pt x="187010" y="56759"/>
                  </a:cubicBezTo>
                  <a:cubicBezTo>
                    <a:pt x="191838" y="60869"/>
                    <a:pt x="193925" y="67458"/>
                    <a:pt x="192588" y="74439"/>
                  </a:cubicBezTo>
                  <a:cubicBezTo>
                    <a:pt x="192392" y="75548"/>
                    <a:pt x="192816" y="76689"/>
                    <a:pt x="193664" y="77374"/>
                  </a:cubicBezTo>
                  <a:cubicBezTo>
                    <a:pt x="198851" y="81615"/>
                    <a:pt x="202015" y="84942"/>
                    <a:pt x="202015" y="94956"/>
                  </a:cubicBezTo>
                  <a:cubicBezTo>
                    <a:pt x="202015" y="105003"/>
                    <a:pt x="191316" y="117692"/>
                    <a:pt x="179279" y="117692"/>
                  </a:cubicBezTo>
                  <a:lnTo>
                    <a:pt x="155140" y="117692"/>
                  </a:lnTo>
                  <a:cubicBezTo>
                    <a:pt x="153444" y="117692"/>
                    <a:pt x="152074" y="119063"/>
                    <a:pt x="152074" y="120759"/>
                  </a:cubicBezTo>
                  <a:cubicBezTo>
                    <a:pt x="152074" y="122455"/>
                    <a:pt x="153444" y="123825"/>
                    <a:pt x="155140" y="123825"/>
                  </a:cubicBezTo>
                  <a:lnTo>
                    <a:pt x="179279" y="123825"/>
                  </a:lnTo>
                  <a:cubicBezTo>
                    <a:pt x="186716" y="123825"/>
                    <a:pt x="193991" y="120367"/>
                    <a:pt x="199764" y="114104"/>
                  </a:cubicBezTo>
                  <a:cubicBezTo>
                    <a:pt x="204983" y="108461"/>
                    <a:pt x="208115" y="101285"/>
                    <a:pt x="208115" y="94956"/>
                  </a:cubicBezTo>
                  <a:cubicBezTo>
                    <a:pt x="208115" y="83279"/>
                    <a:pt x="204201" y="78320"/>
                    <a:pt x="198884" y="73786"/>
                  </a:cubicBezTo>
                  <a:cubicBezTo>
                    <a:pt x="199960" y="65272"/>
                    <a:pt x="197057" y="57280"/>
                    <a:pt x="190957" y="52094"/>
                  </a:cubicBezTo>
                  <a:cubicBezTo>
                    <a:pt x="187047" y="48742"/>
                    <a:pt x="182291" y="46996"/>
                    <a:pt x="177432" y="46996"/>
                  </a:cubicBezTo>
                  <a:cubicBezTo>
                    <a:pt x="176332" y="46996"/>
                    <a:pt x="175227" y="47086"/>
                    <a:pt x="174125" y="47266"/>
                  </a:cubicBezTo>
                  <a:cubicBezTo>
                    <a:pt x="172527" y="36175"/>
                    <a:pt x="165057" y="26814"/>
                    <a:pt x="153901" y="22312"/>
                  </a:cubicBezTo>
                  <a:cubicBezTo>
                    <a:pt x="149500" y="20542"/>
                    <a:pt x="144925" y="19680"/>
                    <a:pt x="140424" y="19680"/>
                  </a:cubicBezTo>
                  <a:cubicBezTo>
                    <a:pt x="132648" y="19680"/>
                    <a:pt x="125096" y="22255"/>
                    <a:pt x="119063" y="27172"/>
                  </a:cubicBezTo>
                  <a:cubicBezTo>
                    <a:pt x="113876" y="21921"/>
                    <a:pt x="106798" y="18952"/>
                    <a:pt x="99295" y="18952"/>
                  </a:cubicBezTo>
                  <a:cubicBezTo>
                    <a:pt x="96229" y="18952"/>
                    <a:pt x="93260" y="19474"/>
                    <a:pt x="90488" y="20387"/>
                  </a:cubicBezTo>
                  <a:cubicBezTo>
                    <a:pt x="87291" y="15527"/>
                    <a:pt x="82170" y="12232"/>
                    <a:pt x="76363" y="11352"/>
                  </a:cubicBezTo>
                  <a:cubicBezTo>
                    <a:pt x="72938" y="4502"/>
                    <a:pt x="65794" y="0"/>
                    <a:pt x="58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59"/>
          <p:cNvGrpSpPr/>
          <p:nvPr/>
        </p:nvGrpSpPr>
        <p:grpSpPr>
          <a:xfrm>
            <a:off x="6446650" y="3624071"/>
            <a:ext cx="612075" cy="405025"/>
            <a:chOff x="4909900" y="2091125"/>
            <a:chExt cx="612075" cy="405025"/>
          </a:xfrm>
        </p:grpSpPr>
        <p:sp>
          <p:nvSpPr>
            <p:cNvPr id="4464" name="Google Shape;4464;p59"/>
            <p:cNvSpPr/>
            <p:nvPr/>
          </p:nvSpPr>
          <p:spPr>
            <a:xfrm>
              <a:off x="5015300" y="2101375"/>
              <a:ext cx="401300" cy="385700"/>
            </a:xfrm>
            <a:custGeom>
              <a:avLst/>
              <a:gdLst/>
              <a:ahLst/>
              <a:cxnLst/>
              <a:rect l="l" t="t" r="r" b="b"/>
              <a:pathLst>
                <a:path w="16052" h="15428" extrusionOk="0">
                  <a:moveTo>
                    <a:pt x="8156" y="1"/>
                  </a:moveTo>
                  <a:cubicBezTo>
                    <a:pt x="7851" y="1"/>
                    <a:pt x="7546" y="55"/>
                    <a:pt x="7264" y="168"/>
                  </a:cubicBezTo>
                  <a:lnTo>
                    <a:pt x="310" y="2740"/>
                  </a:lnTo>
                  <a:cubicBezTo>
                    <a:pt x="119" y="2811"/>
                    <a:pt x="0" y="2978"/>
                    <a:pt x="0" y="3192"/>
                  </a:cubicBezTo>
                  <a:lnTo>
                    <a:pt x="0" y="8908"/>
                  </a:lnTo>
                  <a:cubicBezTo>
                    <a:pt x="0" y="9813"/>
                    <a:pt x="405" y="10646"/>
                    <a:pt x="1072" y="11242"/>
                  </a:cubicBezTo>
                  <a:lnTo>
                    <a:pt x="4358" y="14052"/>
                  </a:lnTo>
                  <a:cubicBezTo>
                    <a:pt x="5418" y="14969"/>
                    <a:pt x="6728" y="15427"/>
                    <a:pt x="8037" y="15427"/>
                  </a:cubicBezTo>
                  <a:cubicBezTo>
                    <a:pt x="9347" y="15427"/>
                    <a:pt x="10657" y="14969"/>
                    <a:pt x="11717" y="14052"/>
                  </a:cubicBezTo>
                  <a:lnTo>
                    <a:pt x="14979" y="11242"/>
                  </a:lnTo>
                  <a:cubicBezTo>
                    <a:pt x="15670" y="10646"/>
                    <a:pt x="16051" y="9813"/>
                    <a:pt x="16027" y="8979"/>
                  </a:cubicBezTo>
                  <a:lnTo>
                    <a:pt x="16027" y="3216"/>
                  </a:lnTo>
                  <a:cubicBezTo>
                    <a:pt x="16027" y="3026"/>
                    <a:pt x="15908" y="2835"/>
                    <a:pt x="15718" y="2788"/>
                  </a:cubicBezTo>
                  <a:lnTo>
                    <a:pt x="9145" y="192"/>
                  </a:lnTo>
                  <a:cubicBezTo>
                    <a:pt x="8832" y="67"/>
                    <a:pt x="8494" y="1"/>
                    <a:pt x="815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9"/>
            <p:cNvSpPr/>
            <p:nvPr/>
          </p:nvSpPr>
          <p:spPr>
            <a:xfrm>
              <a:off x="5200450" y="2101525"/>
              <a:ext cx="217325" cy="383800"/>
            </a:xfrm>
            <a:custGeom>
              <a:avLst/>
              <a:gdLst/>
              <a:ahLst/>
              <a:cxnLst/>
              <a:rect l="l" t="t" r="r" b="b"/>
              <a:pathLst>
                <a:path w="8693" h="15352" extrusionOk="0">
                  <a:moveTo>
                    <a:pt x="826" y="1"/>
                  </a:moveTo>
                  <a:cubicBezTo>
                    <a:pt x="592" y="1"/>
                    <a:pt x="361" y="31"/>
                    <a:pt x="143" y="91"/>
                  </a:cubicBezTo>
                  <a:cubicBezTo>
                    <a:pt x="215" y="114"/>
                    <a:pt x="286" y="162"/>
                    <a:pt x="381" y="186"/>
                  </a:cubicBezTo>
                  <a:lnTo>
                    <a:pt x="5359" y="2115"/>
                  </a:lnTo>
                  <a:cubicBezTo>
                    <a:pt x="6478" y="2567"/>
                    <a:pt x="7240" y="3663"/>
                    <a:pt x="7240" y="4877"/>
                  </a:cubicBezTo>
                  <a:lnTo>
                    <a:pt x="7240" y="8092"/>
                  </a:lnTo>
                  <a:cubicBezTo>
                    <a:pt x="7240" y="9497"/>
                    <a:pt x="6645" y="10807"/>
                    <a:pt x="5573" y="11712"/>
                  </a:cubicBezTo>
                  <a:lnTo>
                    <a:pt x="2930" y="13998"/>
                  </a:lnTo>
                  <a:cubicBezTo>
                    <a:pt x="2072" y="14736"/>
                    <a:pt x="1072" y="15189"/>
                    <a:pt x="0" y="15308"/>
                  </a:cubicBezTo>
                  <a:cubicBezTo>
                    <a:pt x="231" y="15337"/>
                    <a:pt x="463" y="15352"/>
                    <a:pt x="697" y="15352"/>
                  </a:cubicBezTo>
                  <a:cubicBezTo>
                    <a:pt x="1989" y="15352"/>
                    <a:pt x="3310" y="14905"/>
                    <a:pt x="4358" y="13998"/>
                  </a:cubicBezTo>
                  <a:lnTo>
                    <a:pt x="7621" y="11188"/>
                  </a:lnTo>
                  <a:cubicBezTo>
                    <a:pt x="8288" y="10593"/>
                    <a:pt x="8693" y="9759"/>
                    <a:pt x="8693" y="8878"/>
                  </a:cubicBezTo>
                  <a:lnTo>
                    <a:pt x="8693" y="3186"/>
                  </a:lnTo>
                  <a:cubicBezTo>
                    <a:pt x="8645" y="2972"/>
                    <a:pt x="8526" y="2805"/>
                    <a:pt x="8359" y="2734"/>
                  </a:cubicBezTo>
                  <a:lnTo>
                    <a:pt x="1810" y="186"/>
                  </a:lnTo>
                  <a:cubicBezTo>
                    <a:pt x="1491" y="61"/>
                    <a:pt x="1155" y="1"/>
                    <a:pt x="826"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9"/>
            <p:cNvSpPr/>
            <p:nvPr/>
          </p:nvSpPr>
          <p:spPr>
            <a:xfrm>
              <a:off x="4909900" y="2091125"/>
              <a:ext cx="612075" cy="405025"/>
            </a:xfrm>
            <a:custGeom>
              <a:avLst/>
              <a:gdLst/>
              <a:ahLst/>
              <a:cxnLst/>
              <a:rect l="l" t="t" r="r" b="b"/>
              <a:pathLst>
                <a:path w="24483" h="16201" extrusionOk="0">
                  <a:moveTo>
                    <a:pt x="12347" y="2566"/>
                  </a:moveTo>
                  <a:cubicBezTo>
                    <a:pt x="11905" y="2566"/>
                    <a:pt x="11464" y="2644"/>
                    <a:pt x="11051" y="2793"/>
                  </a:cubicBezTo>
                  <a:lnTo>
                    <a:pt x="7026" y="4317"/>
                  </a:lnTo>
                  <a:cubicBezTo>
                    <a:pt x="6836" y="4388"/>
                    <a:pt x="6764" y="4579"/>
                    <a:pt x="6812" y="4769"/>
                  </a:cubicBezTo>
                  <a:cubicBezTo>
                    <a:pt x="6883" y="4912"/>
                    <a:pt x="7002" y="5008"/>
                    <a:pt x="7145" y="5008"/>
                  </a:cubicBezTo>
                  <a:cubicBezTo>
                    <a:pt x="7169" y="5008"/>
                    <a:pt x="7241" y="5008"/>
                    <a:pt x="7264" y="4984"/>
                  </a:cubicBezTo>
                  <a:lnTo>
                    <a:pt x="11289" y="3460"/>
                  </a:lnTo>
                  <a:cubicBezTo>
                    <a:pt x="11638" y="3331"/>
                    <a:pt x="11999" y="3266"/>
                    <a:pt x="12360" y="3266"/>
                  </a:cubicBezTo>
                  <a:cubicBezTo>
                    <a:pt x="12738" y="3266"/>
                    <a:pt x="13115" y="3337"/>
                    <a:pt x="13480" y="3483"/>
                  </a:cubicBezTo>
                  <a:lnTo>
                    <a:pt x="17243" y="4936"/>
                  </a:lnTo>
                  <a:cubicBezTo>
                    <a:pt x="17301" y="4962"/>
                    <a:pt x="17358" y="4974"/>
                    <a:pt x="17411" y="4974"/>
                  </a:cubicBezTo>
                  <a:cubicBezTo>
                    <a:pt x="17552" y="4974"/>
                    <a:pt x="17667" y="4891"/>
                    <a:pt x="17719" y="4769"/>
                  </a:cubicBezTo>
                  <a:cubicBezTo>
                    <a:pt x="17767" y="4579"/>
                    <a:pt x="17671" y="4388"/>
                    <a:pt x="17505" y="4293"/>
                  </a:cubicBezTo>
                  <a:lnTo>
                    <a:pt x="13742" y="2840"/>
                  </a:lnTo>
                  <a:cubicBezTo>
                    <a:pt x="13298" y="2655"/>
                    <a:pt x="12822" y="2566"/>
                    <a:pt x="12347" y="2566"/>
                  </a:cubicBezTo>
                  <a:close/>
                  <a:moveTo>
                    <a:pt x="12351" y="4864"/>
                  </a:moveTo>
                  <a:cubicBezTo>
                    <a:pt x="11983" y="4864"/>
                    <a:pt x="11607" y="4930"/>
                    <a:pt x="11241" y="5055"/>
                  </a:cubicBezTo>
                  <a:lnTo>
                    <a:pt x="7955" y="6294"/>
                  </a:lnTo>
                  <a:cubicBezTo>
                    <a:pt x="7764" y="6341"/>
                    <a:pt x="7669" y="6555"/>
                    <a:pt x="7741" y="6722"/>
                  </a:cubicBezTo>
                  <a:cubicBezTo>
                    <a:pt x="7788" y="6889"/>
                    <a:pt x="7907" y="6960"/>
                    <a:pt x="8074" y="6960"/>
                  </a:cubicBezTo>
                  <a:cubicBezTo>
                    <a:pt x="8098" y="6960"/>
                    <a:pt x="8145" y="6960"/>
                    <a:pt x="8193" y="6937"/>
                  </a:cubicBezTo>
                  <a:lnTo>
                    <a:pt x="11480" y="5722"/>
                  </a:lnTo>
                  <a:cubicBezTo>
                    <a:pt x="11765" y="5615"/>
                    <a:pt x="12063" y="5561"/>
                    <a:pt x="12361" y="5561"/>
                  </a:cubicBezTo>
                  <a:cubicBezTo>
                    <a:pt x="12658" y="5561"/>
                    <a:pt x="12956" y="5615"/>
                    <a:pt x="13242" y="5722"/>
                  </a:cubicBezTo>
                  <a:lnTo>
                    <a:pt x="16314" y="6913"/>
                  </a:lnTo>
                  <a:cubicBezTo>
                    <a:pt x="16380" y="6950"/>
                    <a:pt x="16447" y="6966"/>
                    <a:pt x="16508" y="6966"/>
                  </a:cubicBezTo>
                  <a:cubicBezTo>
                    <a:pt x="16645" y="6966"/>
                    <a:pt x="16757" y="6885"/>
                    <a:pt x="16790" y="6770"/>
                  </a:cubicBezTo>
                  <a:cubicBezTo>
                    <a:pt x="16862" y="6579"/>
                    <a:pt x="16766" y="6365"/>
                    <a:pt x="16576" y="6294"/>
                  </a:cubicBezTo>
                  <a:lnTo>
                    <a:pt x="13504" y="5103"/>
                  </a:lnTo>
                  <a:cubicBezTo>
                    <a:pt x="13144" y="4942"/>
                    <a:pt x="12752" y="4864"/>
                    <a:pt x="12351" y="4864"/>
                  </a:cubicBezTo>
                  <a:close/>
                  <a:moveTo>
                    <a:pt x="1549" y="1862"/>
                  </a:moveTo>
                  <a:cubicBezTo>
                    <a:pt x="2061" y="1862"/>
                    <a:pt x="2984" y="2479"/>
                    <a:pt x="3907" y="3483"/>
                  </a:cubicBezTo>
                  <a:lnTo>
                    <a:pt x="3907" y="3579"/>
                  </a:lnTo>
                  <a:cubicBezTo>
                    <a:pt x="3930" y="3722"/>
                    <a:pt x="3930" y="9342"/>
                    <a:pt x="3930" y="9461"/>
                  </a:cubicBezTo>
                  <a:cubicBezTo>
                    <a:pt x="3716" y="9366"/>
                    <a:pt x="3525" y="9294"/>
                    <a:pt x="3335" y="9175"/>
                  </a:cubicBezTo>
                  <a:cubicBezTo>
                    <a:pt x="1573" y="8103"/>
                    <a:pt x="739" y="5579"/>
                    <a:pt x="811" y="3602"/>
                  </a:cubicBezTo>
                  <a:cubicBezTo>
                    <a:pt x="834" y="2626"/>
                    <a:pt x="1096" y="2055"/>
                    <a:pt x="1335" y="1912"/>
                  </a:cubicBezTo>
                  <a:cubicBezTo>
                    <a:pt x="1394" y="1879"/>
                    <a:pt x="1466" y="1862"/>
                    <a:pt x="1549" y="1862"/>
                  </a:cubicBezTo>
                  <a:close/>
                  <a:moveTo>
                    <a:pt x="15164" y="9046"/>
                  </a:moveTo>
                  <a:cubicBezTo>
                    <a:pt x="15093" y="9046"/>
                    <a:pt x="15020" y="9077"/>
                    <a:pt x="14956" y="9151"/>
                  </a:cubicBezTo>
                  <a:cubicBezTo>
                    <a:pt x="14623" y="9437"/>
                    <a:pt x="13694" y="10128"/>
                    <a:pt x="12361" y="10128"/>
                  </a:cubicBezTo>
                  <a:cubicBezTo>
                    <a:pt x="12338" y="10128"/>
                    <a:pt x="12315" y="10128"/>
                    <a:pt x="12292" y="10128"/>
                  </a:cubicBezTo>
                  <a:cubicBezTo>
                    <a:pt x="10924" y="10128"/>
                    <a:pt x="9973" y="9432"/>
                    <a:pt x="9622" y="9151"/>
                  </a:cubicBezTo>
                  <a:cubicBezTo>
                    <a:pt x="9542" y="9094"/>
                    <a:pt x="9452" y="9065"/>
                    <a:pt x="9364" y="9065"/>
                  </a:cubicBezTo>
                  <a:cubicBezTo>
                    <a:pt x="9267" y="9065"/>
                    <a:pt x="9173" y="9100"/>
                    <a:pt x="9098" y="9175"/>
                  </a:cubicBezTo>
                  <a:cubicBezTo>
                    <a:pt x="8979" y="9318"/>
                    <a:pt x="8979" y="9556"/>
                    <a:pt x="9146" y="9675"/>
                  </a:cubicBezTo>
                  <a:cubicBezTo>
                    <a:pt x="9568" y="10051"/>
                    <a:pt x="10708" y="10843"/>
                    <a:pt x="12291" y="10843"/>
                  </a:cubicBezTo>
                  <a:cubicBezTo>
                    <a:pt x="12314" y="10843"/>
                    <a:pt x="12337" y="10842"/>
                    <a:pt x="12361" y="10842"/>
                  </a:cubicBezTo>
                  <a:cubicBezTo>
                    <a:pt x="13909" y="10818"/>
                    <a:pt x="15004" y="10009"/>
                    <a:pt x="15385" y="9675"/>
                  </a:cubicBezTo>
                  <a:cubicBezTo>
                    <a:pt x="15528" y="9556"/>
                    <a:pt x="15576" y="9318"/>
                    <a:pt x="15409" y="9175"/>
                  </a:cubicBezTo>
                  <a:cubicBezTo>
                    <a:pt x="15343" y="9096"/>
                    <a:pt x="15254" y="9046"/>
                    <a:pt x="15164" y="9046"/>
                  </a:cubicBezTo>
                  <a:close/>
                  <a:moveTo>
                    <a:pt x="7787" y="10889"/>
                  </a:moveTo>
                  <a:cubicBezTo>
                    <a:pt x="7690" y="10889"/>
                    <a:pt x="7591" y="10931"/>
                    <a:pt x="7526" y="11009"/>
                  </a:cubicBezTo>
                  <a:cubicBezTo>
                    <a:pt x="7407" y="11175"/>
                    <a:pt x="7407" y="11414"/>
                    <a:pt x="7574" y="11533"/>
                  </a:cubicBezTo>
                  <a:cubicBezTo>
                    <a:pt x="8228" y="12116"/>
                    <a:pt x="9912" y="13273"/>
                    <a:pt x="12244" y="13273"/>
                  </a:cubicBezTo>
                  <a:cubicBezTo>
                    <a:pt x="12291" y="13273"/>
                    <a:pt x="12338" y="13272"/>
                    <a:pt x="12384" y="13271"/>
                  </a:cubicBezTo>
                  <a:cubicBezTo>
                    <a:pt x="14742" y="13247"/>
                    <a:pt x="16385" y="12033"/>
                    <a:pt x="16981" y="11533"/>
                  </a:cubicBezTo>
                  <a:cubicBezTo>
                    <a:pt x="17124" y="11414"/>
                    <a:pt x="17147" y="11175"/>
                    <a:pt x="17004" y="11009"/>
                  </a:cubicBezTo>
                  <a:cubicBezTo>
                    <a:pt x="16940" y="10931"/>
                    <a:pt x="16841" y="10889"/>
                    <a:pt x="16740" y="10889"/>
                  </a:cubicBezTo>
                  <a:cubicBezTo>
                    <a:pt x="16655" y="10889"/>
                    <a:pt x="16570" y="10919"/>
                    <a:pt x="16504" y="10985"/>
                  </a:cubicBezTo>
                  <a:cubicBezTo>
                    <a:pt x="15957" y="11461"/>
                    <a:pt x="14480" y="12533"/>
                    <a:pt x="12361" y="12557"/>
                  </a:cubicBezTo>
                  <a:cubicBezTo>
                    <a:pt x="12315" y="12558"/>
                    <a:pt x="12270" y="12558"/>
                    <a:pt x="12225" y="12558"/>
                  </a:cubicBezTo>
                  <a:cubicBezTo>
                    <a:pt x="10060" y="12558"/>
                    <a:pt x="8563" y="11452"/>
                    <a:pt x="8003" y="10985"/>
                  </a:cubicBezTo>
                  <a:cubicBezTo>
                    <a:pt x="7948" y="10919"/>
                    <a:pt x="7868" y="10889"/>
                    <a:pt x="7787" y="10889"/>
                  </a:cubicBezTo>
                  <a:close/>
                  <a:moveTo>
                    <a:pt x="12443" y="0"/>
                  </a:moveTo>
                  <a:cubicBezTo>
                    <a:pt x="12102" y="0"/>
                    <a:pt x="11761" y="60"/>
                    <a:pt x="11432" y="173"/>
                  </a:cubicBezTo>
                  <a:lnTo>
                    <a:pt x="9551" y="888"/>
                  </a:lnTo>
                  <a:cubicBezTo>
                    <a:pt x="9384" y="959"/>
                    <a:pt x="9289" y="1126"/>
                    <a:pt x="9312" y="1316"/>
                  </a:cubicBezTo>
                  <a:cubicBezTo>
                    <a:pt x="9367" y="1480"/>
                    <a:pt x="9504" y="1588"/>
                    <a:pt x="9651" y="1588"/>
                  </a:cubicBezTo>
                  <a:cubicBezTo>
                    <a:pt x="9697" y="1588"/>
                    <a:pt x="9743" y="1577"/>
                    <a:pt x="9789" y="1554"/>
                  </a:cubicBezTo>
                  <a:lnTo>
                    <a:pt x="11694" y="840"/>
                  </a:lnTo>
                  <a:cubicBezTo>
                    <a:pt x="11960" y="736"/>
                    <a:pt x="12231" y="688"/>
                    <a:pt x="12497" y="688"/>
                  </a:cubicBezTo>
                  <a:cubicBezTo>
                    <a:pt x="12780" y="688"/>
                    <a:pt x="13056" y="742"/>
                    <a:pt x="13313" y="840"/>
                  </a:cubicBezTo>
                  <a:lnTo>
                    <a:pt x="19886" y="3436"/>
                  </a:lnTo>
                  <a:cubicBezTo>
                    <a:pt x="19957" y="3460"/>
                    <a:pt x="19981" y="3483"/>
                    <a:pt x="19981" y="3555"/>
                  </a:cubicBezTo>
                  <a:lnTo>
                    <a:pt x="19981" y="5412"/>
                  </a:lnTo>
                  <a:cubicBezTo>
                    <a:pt x="19981" y="5603"/>
                    <a:pt x="20100" y="5770"/>
                    <a:pt x="20267" y="5770"/>
                  </a:cubicBezTo>
                  <a:cubicBezTo>
                    <a:pt x="20290" y="5775"/>
                    <a:pt x="20312" y="5777"/>
                    <a:pt x="20333" y="5777"/>
                  </a:cubicBezTo>
                  <a:cubicBezTo>
                    <a:pt x="20515" y="5777"/>
                    <a:pt x="20648" y="5604"/>
                    <a:pt x="20648" y="5412"/>
                  </a:cubicBezTo>
                  <a:lnTo>
                    <a:pt x="20648" y="3602"/>
                  </a:lnTo>
                  <a:lnTo>
                    <a:pt x="20648" y="3460"/>
                  </a:lnTo>
                  <a:cubicBezTo>
                    <a:pt x="21602" y="2505"/>
                    <a:pt x="22502" y="1894"/>
                    <a:pt x="22970" y="1894"/>
                  </a:cubicBezTo>
                  <a:cubicBezTo>
                    <a:pt x="23040" y="1894"/>
                    <a:pt x="23099" y="1908"/>
                    <a:pt x="23149" y="1935"/>
                  </a:cubicBezTo>
                  <a:cubicBezTo>
                    <a:pt x="23387" y="2055"/>
                    <a:pt x="23673" y="2650"/>
                    <a:pt x="23696" y="3602"/>
                  </a:cubicBezTo>
                  <a:cubicBezTo>
                    <a:pt x="23744" y="5531"/>
                    <a:pt x="22910" y="8080"/>
                    <a:pt x="21172" y="9151"/>
                  </a:cubicBezTo>
                  <a:cubicBezTo>
                    <a:pt x="21005" y="9223"/>
                    <a:pt x="20839" y="9318"/>
                    <a:pt x="20624" y="9413"/>
                  </a:cubicBezTo>
                  <a:lnTo>
                    <a:pt x="20624" y="7127"/>
                  </a:lnTo>
                  <a:cubicBezTo>
                    <a:pt x="20624" y="6935"/>
                    <a:pt x="20491" y="6762"/>
                    <a:pt x="20309" y="6762"/>
                  </a:cubicBezTo>
                  <a:cubicBezTo>
                    <a:pt x="20288" y="6762"/>
                    <a:pt x="20266" y="6765"/>
                    <a:pt x="20243" y="6770"/>
                  </a:cubicBezTo>
                  <a:cubicBezTo>
                    <a:pt x="20053" y="6794"/>
                    <a:pt x="19957" y="6937"/>
                    <a:pt x="19957" y="7127"/>
                  </a:cubicBezTo>
                  <a:lnTo>
                    <a:pt x="19957" y="9294"/>
                  </a:lnTo>
                  <a:cubicBezTo>
                    <a:pt x="19957" y="10056"/>
                    <a:pt x="19624" y="10842"/>
                    <a:pt x="18981" y="11342"/>
                  </a:cubicBezTo>
                  <a:lnTo>
                    <a:pt x="15718" y="14176"/>
                  </a:lnTo>
                  <a:cubicBezTo>
                    <a:pt x="14766" y="15010"/>
                    <a:pt x="13551" y="15462"/>
                    <a:pt x="12265" y="15462"/>
                  </a:cubicBezTo>
                  <a:cubicBezTo>
                    <a:pt x="10979" y="15462"/>
                    <a:pt x="9789" y="15010"/>
                    <a:pt x="8812" y="14176"/>
                  </a:cubicBezTo>
                  <a:lnTo>
                    <a:pt x="5526" y="11342"/>
                  </a:lnTo>
                  <a:cubicBezTo>
                    <a:pt x="4931" y="10842"/>
                    <a:pt x="4573" y="10056"/>
                    <a:pt x="4573" y="9294"/>
                  </a:cubicBezTo>
                  <a:lnTo>
                    <a:pt x="4573" y="3602"/>
                  </a:lnTo>
                  <a:lnTo>
                    <a:pt x="4573" y="3555"/>
                  </a:lnTo>
                  <a:cubicBezTo>
                    <a:pt x="4573" y="3507"/>
                    <a:pt x="4621" y="3483"/>
                    <a:pt x="4645" y="3483"/>
                  </a:cubicBezTo>
                  <a:lnTo>
                    <a:pt x="8122" y="2174"/>
                  </a:lnTo>
                  <a:cubicBezTo>
                    <a:pt x="8312" y="2126"/>
                    <a:pt x="8384" y="1912"/>
                    <a:pt x="8336" y="1721"/>
                  </a:cubicBezTo>
                  <a:cubicBezTo>
                    <a:pt x="8281" y="1593"/>
                    <a:pt x="8155" y="1507"/>
                    <a:pt x="8013" y="1507"/>
                  </a:cubicBezTo>
                  <a:cubicBezTo>
                    <a:pt x="7971" y="1507"/>
                    <a:pt x="7927" y="1514"/>
                    <a:pt x="7884" y="1531"/>
                  </a:cubicBezTo>
                  <a:lnTo>
                    <a:pt x="4407" y="2840"/>
                  </a:lnTo>
                  <a:cubicBezTo>
                    <a:pt x="4335" y="2864"/>
                    <a:pt x="4311" y="2864"/>
                    <a:pt x="4288" y="2888"/>
                  </a:cubicBezTo>
                  <a:cubicBezTo>
                    <a:pt x="3954" y="2555"/>
                    <a:pt x="3478" y="2126"/>
                    <a:pt x="2954" y="1721"/>
                  </a:cubicBezTo>
                  <a:cubicBezTo>
                    <a:pt x="2407" y="1351"/>
                    <a:pt x="1914" y="1155"/>
                    <a:pt x="1505" y="1155"/>
                  </a:cubicBezTo>
                  <a:cubicBezTo>
                    <a:pt x="1309" y="1155"/>
                    <a:pt x="1132" y="1200"/>
                    <a:pt x="977" y="1293"/>
                  </a:cubicBezTo>
                  <a:cubicBezTo>
                    <a:pt x="644" y="1459"/>
                    <a:pt x="120" y="1959"/>
                    <a:pt x="49" y="3579"/>
                  </a:cubicBezTo>
                  <a:cubicBezTo>
                    <a:pt x="1" y="5841"/>
                    <a:pt x="1001" y="8580"/>
                    <a:pt x="2906" y="9770"/>
                  </a:cubicBezTo>
                  <a:cubicBezTo>
                    <a:pt x="3240" y="9985"/>
                    <a:pt x="3621" y="10151"/>
                    <a:pt x="4026" y="10271"/>
                  </a:cubicBezTo>
                  <a:cubicBezTo>
                    <a:pt x="4192" y="10890"/>
                    <a:pt x="4550" y="11461"/>
                    <a:pt x="5073" y="11914"/>
                  </a:cubicBezTo>
                  <a:lnTo>
                    <a:pt x="8336" y="14724"/>
                  </a:lnTo>
                  <a:cubicBezTo>
                    <a:pt x="9408" y="15653"/>
                    <a:pt x="10813" y="16200"/>
                    <a:pt x="12242" y="16200"/>
                  </a:cubicBezTo>
                  <a:cubicBezTo>
                    <a:pt x="13670" y="16200"/>
                    <a:pt x="15076" y="15676"/>
                    <a:pt x="16147" y="14724"/>
                  </a:cubicBezTo>
                  <a:lnTo>
                    <a:pt x="19410" y="11914"/>
                  </a:lnTo>
                  <a:cubicBezTo>
                    <a:pt x="19910" y="11461"/>
                    <a:pt x="20267" y="10890"/>
                    <a:pt x="20458" y="10271"/>
                  </a:cubicBezTo>
                  <a:cubicBezTo>
                    <a:pt x="20815" y="10151"/>
                    <a:pt x="21172" y="9961"/>
                    <a:pt x="21458" y="9794"/>
                  </a:cubicBezTo>
                  <a:cubicBezTo>
                    <a:pt x="23434" y="8604"/>
                    <a:pt x="24482" y="5841"/>
                    <a:pt x="24411" y="3579"/>
                  </a:cubicBezTo>
                  <a:cubicBezTo>
                    <a:pt x="24339" y="1959"/>
                    <a:pt x="23815" y="1459"/>
                    <a:pt x="23482" y="1293"/>
                  </a:cubicBezTo>
                  <a:cubicBezTo>
                    <a:pt x="23315" y="1201"/>
                    <a:pt x="23134" y="1161"/>
                    <a:pt x="22945" y="1161"/>
                  </a:cubicBezTo>
                  <a:cubicBezTo>
                    <a:pt x="22002" y="1161"/>
                    <a:pt x="20854" y="2166"/>
                    <a:pt x="20219" y="2840"/>
                  </a:cubicBezTo>
                  <a:cubicBezTo>
                    <a:pt x="20172" y="2840"/>
                    <a:pt x="20148" y="2793"/>
                    <a:pt x="20124" y="2793"/>
                  </a:cubicBezTo>
                  <a:lnTo>
                    <a:pt x="13551" y="221"/>
                  </a:lnTo>
                  <a:cubicBezTo>
                    <a:pt x="13190" y="71"/>
                    <a:pt x="12816" y="0"/>
                    <a:pt x="12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74"/>
        <p:cNvGrpSpPr/>
        <p:nvPr/>
      </p:nvGrpSpPr>
      <p:grpSpPr>
        <a:xfrm>
          <a:off x="0" y="0"/>
          <a:ext cx="0" cy="0"/>
          <a:chOff x="0" y="0"/>
          <a:chExt cx="0" cy="0"/>
        </a:xfrm>
      </p:grpSpPr>
      <p:sp>
        <p:nvSpPr>
          <p:cNvPr id="2975" name="Google Shape;2975;p36"/>
          <p:cNvSpPr/>
          <p:nvPr/>
        </p:nvSpPr>
        <p:spPr>
          <a:xfrm>
            <a:off x="57375" y="4060400"/>
            <a:ext cx="928475" cy="1090225"/>
          </a:xfrm>
          <a:custGeom>
            <a:avLst/>
            <a:gdLst/>
            <a:ahLst/>
            <a:cxnLst/>
            <a:rect l="l" t="t" r="r" b="b"/>
            <a:pathLst>
              <a:path w="37139" h="43609" extrusionOk="0">
                <a:moveTo>
                  <a:pt x="0" y="43346"/>
                </a:moveTo>
                <a:lnTo>
                  <a:pt x="27673" y="51"/>
                </a:lnTo>
                <a:lnTo>
                  <a:pt x="37139" y="0"/>
                </a:lnTo>
                <a:lnTo>
                  <a:pt x="15245" y="43609"/>
                </a:lnTo>
                <a:close/>
              </a:path>
            </a:pathLst>
          </a:custGeom>
          <a:gradFill>
            <a:gsLst>
              <a:gs pos="0">
                <a:srgbClr val="703030">
                  <a:alpha val="25882"/>
                </a:srgbClr>
              </a:gs>
              <a:gs pos="100000">
                <a:srgbClr val="703030">
                  <a:alpha val="0"/>
                </a:srgbClr>
              </a:gs>
            </a:gsLst>
            <a:lin ang="5400700" scaled="0"/>
          </a:gradFill>
          <a:ln>
            <a:noFill/>
          </a:ln>
        </p:spPr>
      </p:sp>
      <p:sp>
        <p:nvSpPr>
          <p:cNvPr id="2976" name="Google Shape;2976;p36"/>
          <p:cNvSpPr/>
          <p:nvPr/>
        </p:nvSpPr>
        <p:spPr>
          <a:xfrm>
            <a:off x="5384302" y="3456313"/>
            <a:ext cx="218539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36"/>
          <p:cNvSpPr/>
          <p:nvPr/>
        </p:nvSpPr>
        <p:spPr>
          <a:xfrm>
            <a:off x="1785504" y="3456313"/>
            <a:ext cx="2186585"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6"/>
          <p:cNvSpPr/>
          <p:nvPr/>
        </p:nvSpPr>
        <p:spPr>
          <a:xfrm>
            <a:off x="5384302" y="1805473"/>
            <a:ext cx="2185396"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6"/>
          <p:cNvSpPr/>
          <p:nvPr/>
        </p:nvSpPr>
        <p:spPr>
          <a:xfrm>
            <a:off x="1785504" y="1805473"/>
            <a:ext cx="2186585" cy="527704"/>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6"/>
          <p:cNvSpPr txBox="1">
            <a:spLocks noGrp="1"/>
          </p:cNvSpPr>
          <p:nvPr>
            <p:ph type="title" idx="4"/>
          </p:nvPr>
        </p:nvSpPr>
        <p:spPr>
          <a:xfrm>
            <a:off x="2486596" y="1444079"/>
            <a:ext cx="7929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981" name="Google Shape;2981;p36"/>
          <p:cNvSpPr txBox="1">
            <a:spLocks noGrp="1"/>
          </p:cNvSpPr>
          <p:nvPr>
            <p:ph type="subTitle" idx="1"/>
          </p:nvPr>
        </p:nvSpPr>
        <p:spPr>
          <a:xfrm>
            <a:off x="1710596" y="2329300"/>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Description of forest fires in the US 2000-2010</a:t>
            </a:r>
            <a:endParaRPr dirty="0"/>
          </a:p>
        </p:txBody>
      </p:sp>
      <p:sp>
        <p:nvSpPr>
          <p:cNvPr id="2982" name="Google Shape;2982;p36"/>
          <p:cNvSpPr txBox="1">
            <a:spLocks noGrp="1"/>
          </p:cNvSpPr>
          <p:nvPr>
            <p:ph type="title" idx="5"/>
          </p:nvPr>
        </p:nvSpPr>
        <p:spPr>
          <a:xfrm>
            <a:off x="6101225" y="1444079"/>
            <a:ext cx="7929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983" name="Google Shape;2983;p36"/>
          <p:cNvSpPr txBox="1">
            <a:spLocks noGrp="1"/>
          </p:cNvSpPr>
          <p:nvPr>
            <p:ph type="subTitle" idx="6"/>
          </p:nvPr>
        </p:nvSpPr>
        <p:spPr>
          <a:xfrm>
            <a:off x="5308800" y="2329300"/>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Learning our data</a:t>
            </a:r>
            <a:endParaRPr dirty="0"/>
          </a:p>
        </p:txBody>
      </p:sp>
      <p:sp>
        <p:nvSpPr>
          <p:cNvPr id="2984" name="Google Shape;2984;p36"/>
          <p:cNvSpPr txBox="1">
            <a:spLocks noGrp="1"/>
          </p:cNvSpPr>
          <p:nvPr>
            <p:ph type="title" idx="8"/>
          </p:nvPr>
        </p:nvSpPr>
        <p:spPr>
          <a:xfrm>
            <a:off x="2444434" y="3095574"/>
            <a:ext cx="7929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985" name="Google Shape;2985;p36"/>
          <p:cNvSpPr txBox="1">
            <a:spLocks noGrp="1"/>
          </p:cNvSpPr>
          <p:nvPr>
            <p:ph type="subTitle" idx="9"/>
          </p:nvPr>
        </p:nvSpPr>
        <p:spPr>
          <a:xfrm>
            <a:off x="1710596" y="3966300"/>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Building process and performance evaluation</a:t>
            </a:r>
          </a:p>
        </p:txBody>
      </p:sp>
      <p:sp>
        <p:nvSpPr>
          <p:cNvPr id="2986" name="Google Shape;2986;p36"/>
          <p:cNvSpPr txBox="1">
            <a:spLocks noGrp="1"/>
          </p:cNvSpPr>
          <p:nvPr>
            <p:ph type="title" idx="13"/>
          </p:nvPr>
        </p:nvSpPr>
        <p:spPr>
          <a:xfrm>
            <a:off x="6059063" y="3095574"/>
            <a:ext cx="792900" cy="44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987" name="Google Shape;2987;p36"/>
          <p:cNvSpPr txBox="1">
            <a:spLocks noGrp="1"/>
          </p:cNvSpPr>
          <p:nvPr>
            <p:ph type="subTitle" idx="14"/>
          </p:nvPr>
        </p:nvSpPr>
        <p:spPr>
          <a:xfrm>
            <a:off x="5308800" y="3966300"/>
            <a:ext cx="2336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Conclusions and impact</a:t>
            </a:r>
            <a:endParaRPr dirty="0"/>
          </a:p>
        </p:txBody>
      </p:sp>
      <p:sp>
        <p:nvSpPr>
          <p:cNvPr id="2988" name="Google Shape;2988;p36"/>
          <p:cNvSpPr txBox="1">
            <a:spLocks noGrp="1"/>
          </p:cNvSpPr>
          <p:nvPr>
            <p:ph type="title" idx="15"/>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Overview</a:t>
            </a:r>
            <a:endParaRPr dirty="0"/>
          </a:p>
        </p:txBody>
      </p:sp>
      <p:sp>
        <p:nvSpPr>
          <p:cNvPr id="2989" name="Google Shape;2989;p36"/>
          <p:cNvSpPr txBox="1">
            <a:spLocks noGrp="1"/>
          </p:cNvSpPr>
          <p:nvPr>
            <p:ph type="title" idx="3"/>
          </p:nvPr>
        </p:nvSpPr>
        <p:spPr>
          <a:xfrm>
            <a:off x="1987449" y="1805475"/>
            <a:ext cx="1782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BACKGROUND</a:t>
            </a:r>
            <a:endParaRPr sz="2400" dirty="0"/>
          </a:p>
        </p:txBody>
      </p:sp>
      <p:sp>
        <p:nvSpPr>
          <p:cNvPr id="2990" name="Google Shape;2990;p36"/>
          <p:cNvSpPr txBox="1">
            <a:spLocks noGrp="1"/>
          </p:cNvSpPr>
          <p:nvPr>
            <p:ph type="title"/>
          </p:nvPr>
        </p:nvSpPr>
        <p:spPr>
          <a:xfrm>
            <a:off x="5585700" y="1700913"/>
            <a:ext cx="1782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000" dirty="0"/>
              <a:t>DATA EXPLORATION</a:t>
            </a:r>
          </a:p>
        </p:txBody>
      </p:sp>
      <p:sp>
        <p:nvSpPr>
          <p:cNvPr id="2992" name="Google Shape;2992;p36"/>
          <p:cNvSpPr txBox="1">
            <a:spLocks noGrp="1"/>
          </p:cNvSpPr>
          <p:nvPr>
            <p:ph type="title" idx="2"/>
          </p:nvPr>
        </p:nvSpPr>
        <p:spPr>
          <a:xfrm>
            <a:off x="5585700" y="3456322"/>
            <a:ext cx="17826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TAKEAWAYS</a:t>
            </a:r>
            <a:endParaRPr dirty="0"/>
          </a:p>
        </p:txBody>
      </p:sp>
      <p:grpSp>
        <p:nvGrpSpPr>
          <p:cNvPr id="2993" name="Google Shape;2993;p36"/>
          <p:cNvGrpSpPr/>
          <p:nvPr/>
        </p:nvGrpSpPr>
        <p:grpSpPr>
          <a:xfrm>
            <a:off x="352488" y="923463"/>
            <a:ext cx="8438968" cy="3378240"/>
            <a:chOff x="352488" y="923463"/>
            <a:chExt cx="8438968" cy="3378240"/>
          </a:xfrm>
        </p:grpSpPr>
        <p:sp>
          <p:nvSpPr>
            <p:cNvPr id="2994" name="Google Shape;2994;p36"/>
            <p:cNvSpPr/>
            <p:nvPr/>
          </p:nvSpPr>
          <p:spPr>
            <a:xfrm>
              <a:off x="8334900" y="20549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6"/>
            <p:cNvSpPr/>
            <p:nvPr/>
          </p:nvSpPr>
          <p:spPr>
            <a:xfrm>
              <a:off x="1405800" y="9906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6"/>
            <p:cNvSpPr/>
            <p:nvPr/>
          </p:nvSpPr>
          <p:spPr>
            <a:xfrm>
              <a:off x="352487"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6"/>
            <p:cNvSpPr/>
            <p:nvPr/>
          </p:nvSpPr>
          <p:spPr>
            <a:xfrm>
              <a:off x="492713" y="161016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6"/>
            <p:cNvSpPr/>
            <p:nvPr/>
          </p:nvSpPr>
          <p:spPr>
            <a:xfrm>
              <a:off x="7395113" y="9234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6"/>
            <p:cNvSpPr/>
            <p:nvPr/>
          </p:nvSpPr>
          <p:spPr>
            <a:xfrm>
              <a:off x="4753350" y="28907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6"/>
            <p:cNvSpPr/>
            <p:nvPr/>
          </p:nvSpPr>
          <p:spPr>
            <a:xfrm>
              <a:off x="4253763" y="19321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6"/>
            <p:cNvSpPr/>
            <p:nvPr/>
          </p:nvSpPr>
          <p:spPr>
            <a:xfrm>
              <a:off x="8517138" y="3753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6"/>
            <p:cNvSpPr/>
            <p:nvPr/>
          </p:nvSpPr>
          <p:spPr>
            <a:xfrm>
              <a:off x="4210663" y="40273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3" name="Google Shape;3003;p36"/>
          <p:cNvGrpSpPr/>
          <p:nvPr/>
        </p:nvGrpSpPr>
        <p:grpSpPr>
          <a:xfrm>
            <a:off x="352502" y="2382440"/>
            <a:ext cx="1030906" cy="1678338"/>
            <a:chOff x="1722650" y="1789375"/>
            <a:chExt cx="881041" cy="1434354"/>
          </a:xfrm>
        </p:grpSpPr>
        <p:sp>
          <p:nvSpPr>
            <p:cNvPr id="3004" name="Google Shape;3004;p36"/>
            <p:cNvSpPr/>
            <p:nvPr/>
          </p:nvSpPr>
          <p:spPr>
            <a:xfrm>
              <a:off x="2118175" y="19627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6"/>
            <p:cNvSpPr/>
            <p:nvPr/>
          </p:nvSpPr>
          <p:spPr>
            <a:xfrm>
              <a:off x="2084885" y="2789271"/>
              <a:ext cx="156004" cy="411985"/>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6"/>
            <p:cNvSpPr/>
            <p:nvPr/>
          </p:nvSpPr>
          <p:spPr>
            <a:xfrm>
              <a:off x="2084885" y="2789271"/>
              <a:ext cx="156004" cy="81948"/>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7" name="Google Shape;3007;p36"/>
            <p:cNvGrpSpPr/>
            <p:nvPr/>
          </p:nvGrpSpPr>
          <p:grpSpPr>
            <a:xfrm>
              <a:off x="2061837" y="2766171"/>
              <a:ext cx="202099" cy="457558"/>
              <a:chOff x="2061837" y="2766171"/>
              <a:chExt cx="202099" cy="457558"/>
            </a:xfrm>
          </p:grpSpPr>
          <p:sp>
            <p:nvSpPr>
              <p:cNvPr id="3008" name="Google Shape;3008;p36"/>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09" name="Google Shape;3009;p36"/>
              <p:cNvGrpSpPr/>
              <p:nvPr/>
            </p:nvGrpSpPr>
            <p:grpSpPr>
              <a:xfrm>
                <a:off x="2084885" y="2956722"/>
                <a:ext cx="156004" cy="245740"/>
                <a:chOff x="2084885" y="2956722"/>
                <a:chExt cx="156004" cy="245740"/>
              </a:xfrm>
            </p:grpSpPr>
            <p:sp>
              <p:nvSpPr>
                <p:cNvPr id="3010" name="Google Shape;3010;p36"/>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6"/>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6"/>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13" name="Google Shape;3013;p36"/>
            <p:cNvSpPr/>
            <p:nvPr/>
          </p:nvSpPr>
          <p:spPr>
            <a:xfrm>
              <a:off x="2084885" y="2870540"/>
              <a:ext cx="156004" cy="4254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6"/>
            <p:cNvSpPr/>
            <p:nvPr/>
          </p:nvSpPr>
          <p:spPr>
            <a:xfrm>
              <a:off x="2162548" y="2910574"/>
              <a:ext cx="78341" cy="291311"/>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6"/>
            <p:cNvSpPr/>
            <p:nvPr/>
          </p:nvSpPr>
          <p:spPr>
            <a:xfrm>
              <a:off x="1764513" y="1830611"/>
              <a:ext cx="797317" cy="1080005"/>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6"/>
            <p:cNvSpPr/>
            <p:nvPr/>
          </p:nvSpPr>
          <p:spPr>
            <a:xfrm>
              <a:off x="1722650" y="1789375"/>
              <a:ext cx="881041" cy="1143713"/>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36"/>
            <p:cNvSpPr/>
            <p:nvPr/>
          </p:nvSpPr>
          <p:spPr>
            <a:xfrm>
              <a:off x="2162548" y="1830611"/>
              <a:ext cx="399285" cy="1080005"/>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36"/>
          <p:cNvGrpSpPr/>
          <p:nvPr/>
        </p:nvGrpSpPr>
        <p:grpSpPr>
          <a:xfrm>
            <a:off x="8267" y="9"/>
            <a:ext cx="9126254" cy="199793"/>
            <a:chOff x="8267" y="9"/>
            <a:chExt cx="9126254" cy="199793"/>
          </a:xfrm>
        </p:grpSpPr>
        <p:sp>
          <p:nvSpPr>
            <p:cNvPr id="3019" name="Google Shape;3019;p3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3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3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3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3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4" name="Google Shape;3064;p36"/>
          <p:cNvGrpSpPr/>
          <p:nvPr/>
        </p:nvGrpSpPr>
        <p:grpSpPr>
          <a:xfrm>
            <a:off x="8267" y="4943709"/>
            <a:ext cx="9126254" cy="199793"/>
            <a:chOff x="8267" y="9"/>
            <a:chExt cx="9126254" cy="199793"/>
          </a:xfrm>
        </p:grpSpPr>
        <p:sp>
          <p:nvSpPr>
            <p:cNvPr id="3065" name="Google Shape;3065;p36"/>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36"/>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6"/>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6"/>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6"/>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6"/>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6"/>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6"/>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6"/>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6"/>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6"/>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6"/>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6"/>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6"/>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6"/>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6"/>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6"/>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6"/>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6"/>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6"/>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6"/>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6"/>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6"/>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6"/>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6"/>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6"/>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6"/>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6"/>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6"/>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6"/>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6"/>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6"/>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6"/>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6"/>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6"/>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6"/>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6"/>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6"/>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6"/>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6"/>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6"/>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36"/>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36"/>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36"/>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36"/>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2768;p34">
            <a:extLst>
              <a:ext uri="{FF2B5EF4-FFF2-40B4-BE49-F238E27FC236}">
                <a16:creationId xmlns:a16="http://schemas.microsoft.com/office/drawing/2014/main" id="{46141A79-2A04-7E39-D1E3-6F269740F48C}"/>
              </a:ext>
            </a:extLst>
          </p:cNvPr>
          <p:cNvGrpSpPr/>
          <p:nvPr/>
        </p:nvGrpSpPr>
        <p:grpSpPr>
          <a:xfrm>
            <a:off x="7756275" y="349694"/>
            <a:ext cx="923936" cy="1183081"/>
            <a:chOff x="7756275" y="349694"/>
            <a:chExt cx="923936" cy="1183081"/>
          </a:xfrm>
        </p:grpSpPr>
        <p:grpSp>
          <p:nvGrpSpPr>
            <p:cNvPr id="3" name="Google Shape;2769;p34">
              <a:extLst>
                <a:ext uri="{FF2B5EF4-FFF2-40B4-BE49-F238E27FC236}">
                  <a16:creationId xmlns:a16="http://schemas.microsoft.com/office/drawing/2014/main" id="{69127789-66EE-4D18-BBB1-A2A69E9B90BF}"/>
                </a:ext>
              </a:extLst>
            </p:cNvPr>
            <p:cNvGrpSpPr/>
            <p:nvPr/>
          </p:nvGrpSpPr>
          <p:grpSpPr>
            <a:xfrm>
              <a:off x="8116376" y="349694"/>
              <a:ext cx="563835" cy="857457"/>
              <a:chOff x="7397450" y="1458488"/>
              <a:chExt cx="1305777" cy="1985774"/>
            </a:xfrm>
          </p:grpSpPr>
          <p:sp>
            <p:nvSpPr>
              <p:cNvPr id="5" name="Google Shape;2770;p34">
                <a:extLst>
                  <a:ext uri="{FF2B5EF4-FFF2-40B4-BE49-F238E27FC236}">
                    <a16:creationId xmlns:a16="http://schemas.microsoft.com/office/drawing/2014/main" id="{227F6DEC-E07B-89B0-7E77-4A965B4BF2FD}"/>
                  </a:ext>
                </a:extLst>
              </p:cNvPr>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2771;p34">
                <a:extLst>
                  <a:ext uri="{FF2B5EF4-FFF2-40B4-BE49-F238E27FC236}">
                    <a16:creationId xmlns:a16="http://schemas.microsoft.com/office/drawing/2014/main" id="{B9E4B91A-365A-1D5F-4E1B-95888FCE301B}"/>
                  </a:ext>
                </a:extLst>
              </p:cNvPr>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772;p34">
                <a:extLst>
                  <a:ext uri="{FF2B5EF4-FFF2-40B4-BE49-F238E27FC236}">
                    <a16:creationId xmlns:a16="http://schemas.microsoft.com/office/drawing/2014/main" id="{414E33B2-9ED6-8B53-3ADF-15812F815B82}"/>
                  </a:ext>
                </a:extLst>
              </p:cNvPr>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773;p34">
                <a:extLst>
                  <a:ext uri="{FF2B5EF4-FFF2-40B4-BE49-F238E27FC236}">
                    <a16:creationId xmlns:a16="http://schemas.microsoft.com/office/drawing/2014/main" id="{49DE5F6F-1820-360D-1F75-5247D4EBBB88}"/>
                  </a:ext>
                </a:extLst>
              </p:cNvPr>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774;p34">
                <a:extLst>
                  <a:ext uri="{FF2B5EF4-FFF2-40B4-BE49-F238E27FC236}">
                    <a16:creationId xmlns:a16="http://schemas.microsoft.com/office/drawing/2014/main" id="{9E4CD32A-C759-F810-69A6-E682DB127A92}"/>
                  </a:ext>
                </a:extLst>
              </p:cNvPr>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2775;p34">
                <a:extLst>
                  <a:ext uri="{FF2B5EF4-FFF2-40B4-BE49-F238E27FC236}">
                    <a16:creationId xmlns:a16="http://schemas.microsoft.com/office/drawing/2014/main" id="{502C12E4-BAE0-D8C8-3102-1113B9D26C61}"/>
                  </a:ext>
                </a:extLst>
              </p:cNvPr>
              <p:cNvGrpSpPr/>
              <p:nvPr/>
            </p:nvGrpSpPr>
            <p:grpSpPr>
              <a:xfrm>
                <a:off x="7397450" y="2837534"/>
                <a:ext cx="1305777" cy="606727"/>
                <a:chOff x="7309725" y="3207034"/>
                <a:chExt cx="1305777" cy="606727"/>
              </a:xfrm>
            </p:grpSpPr>
            <p:sp>
              <p:nvSpPr>
                <p:cNvPr id="24" name="Google Shape;2776;p34">
                  <a:extLst>
                    <a:ext uri="{FF2B5EF4-FFF2-40B4-BE49-F238E27FC236}">
                      <a16:creationId xmlns:a16="http://schemas.microsoft.com/office/drawing/2014/main" id="{66A42F8D-3140-C9D5-23AC-6423F0000363}"/>
                    </a:ext>
                  </a:extLst>
                </p:cNvPr>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777;p34">
                  <a:extLst>
                    <a:ext uri="{FF2B5EF4-FFF2-40B4-BE49-F238E27FC236}">
                      <a16:creationId xmlns:a16="http://schemas.microsoft.com/office/drawing/2014/main" id="{C15CC830-4B63-67CC-0B34-547A69C3A505}"/>
                    </a:ext>
                  </a:extLst>
                </p:cNvPr>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778;p34">
                  <a:extLst>
                    <a:ext uri="{FF2B5EF4-FFF2-40B4-BE49-F238E27FC236}">
                      <a16:creationId xmlns:a16="http://schemas.microsoft.com/office/drawing/2014/main" id="{113BB0DE-332C-41F2-87F9-5513F49F8C0B}"/>
                    </a:ext>
                  </a:extLst>
                </p:cNvPr>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79;p34">
                  <a:extLst>
                    <a:ext uri="{FF2B5EF4-FFF2-40B4-BE49-F238E27FC236}">
                      <a16:creationId xmlns:a16="http://schemas.microsoft.com/office/drawing/2014/main" id="{6AF1C5DB-C450-C684-297B-EDD3BC7F5A66}"/>
                    </a:ext>
                  </a:extLst>
                </p:cNvPr>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780;p34">
                  <a:extLst>
                    <a:ext uri="{FF2B5EF4-FFF2-40B4-BE49-F238E27FC236}">
                      <a16:creationId xmlns:a16="http://schemas.microsoft.com/office/drawing/2014/main" id="{259FAC32-675F-F359-62A7-45584B33F12A}"/>
                    </a:ext>
                  </a:extLst>
                </p:cNvPr>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781;p34">
                  <a:extLst>
                    <a:ext uri="{FF2B5EF4-FFF2-40B4-BE49-F238E27FC236}">
                      <a16:creationId xmlns:a16="http://schemas.microsoft.com/office/drawing/2014/main" id="{3182B5FD-1B76-A709-C4F6-065BA63713D6}"/>
                    </a:ext>
                  </a:extLst>
                </p:cNvPr>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782;p34">
                  <a:extLst>
                    <a:ext uri="{FF2B5EF4-FFF2-40B4-BE49-F238E27FC236}">
                      <a16:creationId xmlns:a16="http://schemas.microsoft.com/office/drawing/2014/main" id="{6CAF9417-7A89-7C68-A613-E23991A0A917}"/>
                    </a:ext>
                  </a:extLst>
                </p:cNvPr>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783;p34">
                  <a:extLst>
                    <a:ext uri="{FF2B5EF4-FFF2-40B4-BE49-F238E27FC236}">
                      <a16:creationId xmlns:a16="http://schemas.microsoft.com/office/drawing/2014/main" id="{B9B231FA-7283-B371-ECC5-EADFAF2BCB04}"/>
                    </a:ext>
                  </a:extLst>
                </p:cNvPr>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784;p34">
                  <a:extLst>
                    <a:ext uri="{FF2B5EF4-FFF2-40B4-BE49-F238E27FC236}">
                      <a16:creationId xmlns:a16="http://schemas.microsoft.com/office/drawing/2014/main" id="{07B9F15D-CEBE-5058-45CB-AA648495BDB1}"/>
                    </a:ext>
                  </a:extLst>
                </p:cNvPr>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Google Shape;2785;p34">
                <a:extLst>
                  <a:ext uri="{FF2B5EF4-FFF2-40B4-BE49-F238E27FC236}">
                    <a16:creationId xmlns:a16="http://schemas.microsoft.com/office/drawing/2014/main" id="{5274ABF9-03A9-B65D-BA6A-E79893875077}"/>
                  </a:ext>
                </a:extLst>
              </p:cNvPr>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2786;p34">
                <a:extLst>
                  <a:ext uri="{FF2B5EF4-FFF2-40B4-BE49-F238E27FC236}">
                    <a16:creationId xmlns:a16="http://schemas.microsoft.com/office/drawing/2014/main" id="{27FF7BD3-E9C1-619D-1ABC-744E93B5531C}"/>
                  </a:ext>
                </a:extLst>
              </p:cNvPr>
              <p:cNvGrpSpPr/>
              <p:nvPr/>
            </p:nvGrpSpPr>
            <p:grpSpPr>
              <a:xfrm>
                <a:off x="7397450" y="2838082"/>
                <a:ext cx="1303258" cy="605194"/>
                <a:chOff x="7309725" y="3207582"/>
                <a:chExt cx="1303258" cy="605194"/>
              </a:xfrm>
            </p:grpSpPr>
            <p:sp>
              <p:nvSpPr>
                <p:cNvPr id="13" name="Google Shape;2787;p34">
                  <a:extLst>
                    <a:ext uri="{FF2B5EF4-FFF2-40B4-BE49-F238E27FC236}">
                      <a16:creationId xmlns:a16="http://schemas.microsoft.com/office/drawing/2014/main" id="{C717533E-8DC7-E063-EC97-87FB7C9D7C57}"/>
                    </a:ext>
                  </a:extLst>
                </p:cNvPr>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2788;p34">
                  <a:extLst>
                    <a:ext uri="{FF2B5EF4-FFF2-40B4-BE49-F238E27FC236}">
                      <a16:creationId xmlns:a16="http://schemas.microsoft.com/office/drawing/2014/main" id="{78132EC7-D624-4C4F-2EBF-E547E3CE07AC}"/>
                    </a:ext>
                  </a:extLst>
                </p:cNvPr>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789;p34">
                  <a:extLst>
                    <a:ext uri="{FF2B5EF4-FFF2-40B4-BE49-F238E27FC236}">
                      <a16:creationId xmlns:a16="http://schemas.microsoft.com/office/drawing/2014/main" id="{63808E0E-0C72-2C23-4E29-184461697D38}"/>
                    </a:ext>
                  </a:extLst>
                </p:cNvPr>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790;p34">
                  <a:extLst>
                    <a:ext uri="{FF2B5EF4-FFF2-40B4-BE49-F238E27FC236}">
                      <a16:creationId xmlns:a16="http://schemas.microsoft.com/office/drawing/2014/main" id="{BD5C3E61-4E9C-F223-CB57-C322CA3C9EDF}"/>
                    </a:ext>
                  </a:extLst>
                </p:cNvPr>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791;p34">
                  <a:extLst>
                    <a:ext uri="{FF2B5EF4-FFF2-40B4-BE49-F238E27FC236}">
                      <a16:creationId xmlns:a16="http://schemas.microsoft.com/office/drawing/2014/main" id="{A53E4A41-8F9A-3C5C-EBAB-1E268CD4E9F7}"/>
                    </a:ext>
                  </a:extLst>
                </p:cNvPr>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792;p34">
                  <a:extLst>
                    <a:ext uri="{FF2B5EF4-FFF2-40B4-BE49-F238E27FC236}">
                      <a16:creationId xmlns:a16="http://schemas.microsoft.com/office/drawing/2014/main" id="{93C485EC-C852-DF2B-E90C-9FB8FA33D204}"/>
                    </a:ext>
                  </a:extLst>
                </p:cNvPr>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793;p34">
                  <a:extLst>
                    <a:ext uri="{FF2B5EF4-FFF2-40B4-BE49-F238E27FC236}">
                      <a16:creationId xmlns:a16="http://schemas.microsoft.com/office/drawing/2014/main" id="{A04B58A8-984E-761A-AEB6-137FF8CE3C0F}"/>
                    </a:ext>
                  </a:extLst>
                </p:cNvPr>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794;p34">
                  <a:extLst>
                    <a:ext uri="{FF2B5EF4-FFF2-40B4-BE49-F238E27FC236}">
                      <a16:creationId xmlns:a16="http://schemas.microsoft.com/office/drawing/2014/main" id="{9375073B-42C2-89FC-38DB-ABE52A694FE1}"/>
                    </a:ext>
                  </a:extLst>
                </p:cNvPr>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795;p34">
                  <a:extLst>
                    <a:ext uri="{FF2B5EF4-FFF2-40B4-BE49-F238E27FC236}">
                      <a16:creationId xmlns:a16="http://schemas.microsoft.com/office/drawing/2014/main" id="{A8CBFF66-6193-BBFA-2AB7-4029812BEE15}"/>
                    </a:ext>
                  </a:extLst>
                </p:cNvPr>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796;p34">
                  <a:extLst>
                    <a:ext uri="{FF2B5EF4-FFF2-40B4-BE49-F238E27FC236}">
                      <a16:creationId xmlns:a16="http://schemas.microsoft.com/office/drawing/2014/main" id="{8F59A134-8DAE-F65D-2B49-B001A3A35537}"/>
                    </a:ext>
                  </a:extLst>
                </p:cNvPr>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797;p34">
                  <a:extLst>
                    <a:ext uri="{FF2B5EF4-FFF2-40B4-BE49-F238E27FC236}">
                      <a16:creationId xmlns:a16="http://schemas.microsoft.com/office/drawing/2014/main" id="{27901874-A889-468E-407E-73BDE17103D4}"/>
                    </a:ext>
                  </a:extLst>
                </p:cNvPr>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 name="Google Shape;2798;p34">
              <a:extLst>
                <a:ext uri="{FF2B5EF4-FFF2-40B4-BE49-F238E27FC236}">
                  <a16:creationId xmlns:a16="http://schemas.microsoft.com/office/drawing/2014/main" id="{86540FE7-6DA1-CFAA-B0EA-C49AA5AFFAF7}"/>
                </a:ext>
              </a:extLst>
            </p:cNvPr>
            <p:cNvSpPr/>
            <p:nvPr/>
          </p:nvSpPr>
          <p:spPr>
            <a:xfrm>
              <a:off x="7756275" y="953750"/>
              <a:ext cx="909500" cy="579025"/>
            </a:xfrm>
            <a:custGeom>
              <a:avLst/>
              <a:gdLst/>
              <a:ahLst/>
              <a:cxnLst/>
              <a:rect l="l" t="t" r="r" b="b"/>
              <a:pathLst>
                <a:path w="36380" h="23161" extrusionOk="0">
                  <a:moveTo>
                    <a:pt x="15144" y="436"/>
                  </a:moveTo>
                  <a:lnTo>
                    <a:pt x="25665" y="3199"/>
                  </a:lnTo>
                  <a:lnTo>
                    <a:pt x="35216" y="0"/>
                  </a:lnTo>
                  <a:lnTo>
                    <a:pt x="36380" y="2375"/>
                  </a:lnTo>
                  <a:lnTo>
                    <a:pt x="30174" y="4896"/>
                  </a:lnTo>
                  <a:lnTo>
                    <a:pt x="36089" y="7321"/>
                  </a:lnTo>
                  <a:lnTo>
                    <a:pt x="36186" y="9017"/>
                  </a:lnTo>
                  <a:lnTo>
                    <a:pt x="35895" y="9793"/>
                  </a:lnTo>
                  <a:lnTo>
                    <a:pt x="31436" y="23161"/>
                  </a:lnTo>
                  <a:lnTo>
                    <a:pt x="0" y="22954"/>
                  </a:lnTo>
                  <a:lnTo>
                    <a:pt x="11993" y="5672"/>
                  </a:lnTo>
                  <a:close/>
                </a:path>
              </a:pathLst>
            </a:custGeom>
            <a:gradFill>
              <a:gsLst>
                <a:gs pos="0">
                  <a:srgbClr val="703030">
                    <a:alpha val="25882"/>
                  </a:srgbClr>
                </a:gs>
                <a:gs pos="100000">
                  <a:srgbClr val="703030">
                    <a:alpha val="0"/>
                  </a:srgbClr>
                </a:gs>
              </a:gsLst>
              <a:lin ang="5400700" scaled="0"/>
            </a:gradFill>
            <a:ln>
              <a:noFill/>
            </a:ln>
          </p:spPr>
        </p:sp>
      </p:grpSp>
      <p:sp>
        <p:nvSpPr>
          <p:cNvPr id="34" name="Title 33">
            <a:extLst>
              <a:ext uri="{FF2B5EF4-FFF2-40B4-BE49-F238E27FC236}">
                <a16:creationId xmlns:a16="http://schemas.microsoft.com/office/drawing/2014/main" id="{390D2963-AEF7-1754-E2F1-E9A79C8C6583}"/>
              </a:ext>
            </a:extLst>
          </p:cNvPr>
          <p:cNvSpPr>
            <a:spLocks noGrp="1"/>
          </p:cNvSpPr>
          <p:nvPr>
            <p:ph type="title" idx="7"/>
          </p:nvPr>
        </p:nvSpPr>
        <p:spPr/>
        <p:txBody>
          <a:bodyPr/>
          <a:lstStyle/>
          <a:p>
            <a:r>
              <a:rPr lang="en-US" dirty="0"/>
              <a:t>MODEL</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4470"/>
        <p:cNvGrpSpPr/>
        <p:nvPr/>
      </p:nvGrpSpPr>
      <p:grpSpPr>
        <a:xfrm>
          <a:off x="0" y="0"/>
          <a:ext cx="0" cy="0"/>
          <a:chOff x="0" y="0"/>
          <a:chExt cx="0" cy="0"/>
        </a:xfrm>
      </p:grpSpPr>
      <p:grpSp>
        <p:nvGrpSpPr>
          <p:cNvPr id="4471" name="Google Shape;4471;p60"/>
          <p:cNvGrpSpPr/>
          <p:nvPr/>
        </p:nvGrpSpPr>
        <p:grpSpPr>
          <a:xfrm>
            <a:off x="686424" y="1619250"/>
            <a:ext cx="7742468" cy="579600"/>
            <a:chOff x="686424" y="1009650"/>
            <a:chExt cx="7742468" cy="579600"/>
          </a:xfrm>
        </p:grpSpPr>
        <p:grpSp>
          <p:nvGrpSpPr>
            <p:cNvPr id="4472" name="Google Shape;4472;p60"/>
            <p:cNvGrpSpPr/>
            <p:nvPr/>
          </p:nvGrpSpPr>
          <p:grpSpPr>
            <a:xfrm>
              <a:off x="686424" y="1009650"/>
              <a:ext cx="7742468" cy="579088"/>
              <a:chOff x="686424" y="1619250"/>
              <a:chExt cx="7742468" cy="579088"/>
            </a:xfrm>
          </p:grpSpPr>
          <p:sp>
            <p:nvSpPr>
              <p:cNvPr id="4473" name="Google Shape;4473;p60"/>
              <p:cNvSpPr/>
              <p:nvPr/>
            </p:nvSpPr>
            <p:spPr>
              <a:xfrm>
                <a:off x="5989199" y="1619250"/>
                <a:ext cx="2439693" cy="579088"/>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0"/>
              <p:cNvSpPr/>
              <p:nvPr/>
            </p:nvSpPr>
            <p:spPr>
              <a:xfrm>
                <a:off x="686424" y="1619250"/>
                <a:ext cx="2439693" cy="579088"/>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5" name="Google Shape;4475;p60"/>
            <p:cNvSpPr/>
            <p:nvPr/>
          </p:nvSpPr>
          <p:spPr>
            <a:xfrm>
              <a:off x="2500350" y="1010250"/>
              <a:ext cx="3819600" cy="579000"/>
            </a:xfrm>
            <a:prstGeom prst="rect">
              <a:avLst/>
            </a:pr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6" name="Google Shape;4476;p6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HOW FOREST FIRES START</a:t>
            </a:r>
            <a:endParaRPr/>
          </a:p>
        </p:txBody>
      </p:sp>
      <p:graphicFrame>
        <p:nvGraphicFramePr>
          <p:cNvPr id="4477" name="Google Shape;4477;p60"/>
          <p:cNvGraphicFramePr/>
          <p:nvPr/>
        </p:nvGraphicFramePr>
        <p:xfrm>
          <a:off x="952500" y="1619250"/>
          <a:ext cx="3000000" cy="3000000"/>
        </p:xfrm>
        <a:graphic>
          <a:graphicData uri="http://schemas.openxmlformats.org/drawingml/2006/table">
            <a:tbl>
              <a:tblPr>
                <a:noFill/>
                <a:tableStyleId>{6FC4CC8E-DD79-4603-9C45-AEF0C8C8B436}</a:tableStyleId>
              </a:tblPr>
              <a:tblGrid>
                <a:gridCol w="3619500">
                  <a:extLst>
                    <a:ext uri="{9D8B030D-6E8A-4147-A177-3AD203B41FA5}">
                      <a16:colId xmlns:a16="http://schemas.microsoft.com/office/drawing/2014/main" val="20000"/>
                    </a:ext>
                  </a:extLst>
                </a:gridCol>
                <a:gridCol w="3619500">
                  <a:extLst>
                    <a:ext uri="{9D8B030D-6E8A-4147-A177-3AD203B41FA5}">
                      <a16:colId xmlns:a16="http://schemas.microsoft.com/office/drawing/2014/main" val="20001"/>
                    </a:ext>
                  </a:extLst>
                </a:gridCol>
              </a:tblGrid>
              <a:tr h="381000">
                <a:tc>
                  <a:txBody>
                    <a:bodyPr/>
                    <a:lstStyle/>
                    <a:p>
                      <a:pPr marL="0" lvl="0" indent="0" algn="ctr" rtl="0">
                        <a:spcBef>
                          <a:spcPts val="0"/>
                        </a:spcBef>
                        <a:spcAft>
                          <a:spcPts val="0"/>
                        </a:spcAft>
                        <a:buNone/>
                      </a:pPr>
                      <a:r>
                        <a:rPr lang="en" sz="2600">
                          <a:solidFill>
                            <a:schemeClr val="accent2"/>
                          </a:solidFill>
                          <a:latin typeface="Fjalla One"/>
                          <a:ea typeface="Fjalla One"/>
                          <a:cs typeface="Fjalla One"/>
                          <a:sym typeface="Fjalla One"/>
                        </a:rPr>
                        <a:t>NATURAL CAUSES</a:t>
                      </a:r>
                      <a:endParaRPr sz="2600">
                        <a:solidFill>
                          <a:schemeClr val="accent2"/>
                        </a:solidFill>
                        <a:latin typeface="Fjalla One"/>
                        <a:ea typeface="Fjalla One"/>
                        <a:cs typeface="Fjalla One"/>
                        <a:sym typeface="Fjalla One"/>
                      </a:endParaRPr>
                    </a:p>
                  </a:txBody>
                  <a:tcPr marL="91425" marR="91425" marT="91425" marB="91425" anchor="ctr">
                    <a:lnL w="9525" cap="flat" cmpd="sng">
                      <a:solidFill>
                        <a:srgbClr val="9E9E9E">
                          <a:alpha val="0"/>
                        </a:srgbClr>
                      </a:solidFill>
                      <a:prstDash val="solid"/>
                      <a:round/>
                      <a:headEnd type="none" w="sm" len="sm"/>
                      <a:tailEnd type="none" w="sm" len="sm"/>
                    </a:lnL>
                    <a:lnR w="19050" cap="flat" cmpd="sng">
                      <a:solidFill>
                        <a:schemeClr val="dk2"/>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tc>
                  <a:txBody>
                    <a:bodyPr/>
                    <a:lstStyle/>
                    <a:p>
                      <a:pPr marL="0" lvl="0" indent="0" algn="ctr" rtl="0">
                        <a:spcBef>
                          <a:spcPts val="0"/>
                        </a:spcBef>
                        <a:spcAft>
                          <a:spcPts val="0"/>
                        </a:spcAft>
                        <a:buNone/>
                      </a:pPr>
                      <a:r>
                        <a:rPr lang="en" sz="2600">
                          <a:solidFill>
                            <a:schemeClr val="accent2"/>
                          </a:solidFill>
                          <a:latin typeface="Fjalla One"/>
                          <a:ea typeface="Fjalla One"/>
                          <a:cs typeface="Fjalla One"/>
                          <a:sym typeface="Fjalla One"/>
                        </a:rPr>
                        <a:t>MAN-MADE CAUSES</a:t>
                      </a:r>
                      <a:endParaRPr sz="2600">
                        <a:solidFill>
                          <a:schemeClr val="accent2"/>
                        </a:solidFill>
                        <a:latin typeface="Fjalla One"/>
                        <a:ea typeface="Fjalla One"/>
                        <a:cs typeface="Fjalla One"/>
                        <a:sym typeface="Fjalla One"/>
                      </a:endParaRPr>
                    </a:p>
                  </a:txBody>
                  <a:tcPr marL="91425" marR="91425" marT="91425" marB="91425" anchor="ctr">
                    <a:lnL w="19050" cap="flat" cmpd="sng">
                      <a:solidFill>
                        <a:schemeClr val="dk2"/>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solidFill>
                      <a:schemeClr val="dk1"/>
                    </a:solidFill>
                  </a:tcPr>
                </a:tc>
                <a:extLst>
                  <a:ext uri="{0D108BD9-81ED-4DB2-BD59-A6C34878D82A}">
                    <a16:rowId xmlns:a16="http://schemas.microsoft.com/office/drawing/2014/main" val="10000"/>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Volcanic Eruptions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Cigarette stubs</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Spontaneous fires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Campfires / Bonfires</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Underground coal fires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Equipment related fires</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Dry lightning storms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Arson for land clearing</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4"/>
                  </a:ext>
                </a:extLst>
              </a:tr>
              <a:tr h="381000">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Rockfall sparks</a:t>
                      </a:r>
                      <a:endParaRPr>
                        <a:solidFill>
                          <a:schemeClr val="dk1"/>
                        </a:solidFill>
                        <a:latin typeface="Karla"/>
                        <a:ea typeface="Karla"/>
                        <a:cs typeface="Karla"/>
                        <a:sym typeface="Karla"/>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Karla"/>
                          <a:ea typeface="Karla"/>
                          <a:cs typeface="Karla"/>
                          <a:sym typeface="Karla"/>
                        </a:rPr>
                        <a:t>Global warming</a:t>
                      </a:r>
                      <a:endParaRPr>
                        <a:solidFill>
                          <a:schemeClr val="dk1"/>
                        </a:solidFill>
                        <a:latin typeface="Karla"/>
                        <a:ea typeface="Karla"/>
                        <a:cs typeface="Karla"/>
                        <a:sym typeface="Karla"/>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chemeClr val="accent2"/>
                      </a:solidFill>
                      <a:prstDash val="solid"/>
                      <a:round/>
                      <a:headEnd type="none" w="sm" len="sm"/>
                      <a:tailEnd type="none" w="sm" len="sm"/>
                    </a:lnT>
                    <a:lnB w="9525" cap="flat" cmpd="sng">
                      <a:solidFill>
                        <a:schemeClr val="accent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4478" name="Google Shape;4478;p60"/>
          <p:cNvGrpSpPr/>
          <p:nvPr/>
        </p:nvGrpSpPr>
        <p:grpSpPr>
          <a:xfrm>
            <a:off x="3759950" y="2645887"/>
            <a:ext cx="1355118" cy="2491670"/>
            <a:chOff x="5569376" y="1112207"/>
            <a:chExt cx="1016364" cy="1868799"/>
          </a:xfrm>
        </p:grpSpPr>
        <p:grpSp>
          <p:nvGrpSpPr>
            <p:cNvPr id="4479" name="Google Shape;4479;p60"/>
            <p:cNvGrpSpPr/>
            <p:nvPr/>
          </p:nvGrpSpPr>
          <p:grpSpPr>
            <a:xfrm>
              <a:off x="5764965" y="1112207"/>
              <a:ext cx="820774" cy="1336244"/>
              <a:chOff x="5764965" y="1112207"/>
              <a:chExt cx="820774" cy="1336244"/>
            </a:xfrm>
          </p:grpSpPr>
          <p:sp>
            <p:nvSpPr>
              <p:cNvPr id="4480" name="Google Shape;4480;p60"/>
              <p:cNvSpPr/>
              <p:nvPr/>
            </p:nvSpPr>
            <p:spPr>
              <a:xfrm>
                <a:off x="6102424" y="2043710"/>
                <a:ext cx="145332" cy="383804"/>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0"/>
              <p:cNvSpPr/>
              <p:nvPr/>
            </p:nvSpPr>
            <p:spPr>
              <a:xfrm>
                <a:off x="6102424" y="2043710"/>
                <a:ext cx="145332" cy="76342"/>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2" name="Google Shape;4482;p60"/>
              <p:cNvGrpSpPr/>
              <p:nvPr/>
            </p:nvGrpSpPr>
            <p:grpSpPr>
              <a:xfrm>
                <a:off x="6080952" y="2022190"/>
                <a:ext cx="188276" cy="426261"/>
                <a:chOff x="2061837" y="2766171"/>
                <a:chExt cx="202099" cy="457558"/>
              </a:xfrm>
            </p:grpSpPr>
            <p:sp>
              <p:nvSpPr>
                <p:cNvPr id="4483" name="Google Shape;4483;p60"/>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84" name="Google Shape;4484;p60"/>
                <p:cNvGrpSpPr/>
                <p:nvPr/>
              </p:nvGrpSpPr>
              <p:grpSpPr>
                <a:xfrm>
                  <a:off x="2084885" y="2956722"/>
                  <a:ext cx="156004" cy="245740"/>
                  <a:chOff x="2084885" y="2956722"/>
                  <a:chExt cx="156004" cy="245740"/>
                </a:xfrm>
              </p:grpSpPr>
              <p:sp>
                <p:nvSpPr>
                  <p:cNvPr id="4485" name="Google Shape;4485;p60"/>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0"/>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0"/>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88" name="Google Shape;4488;p60"/>
              <p:cNvSpPr/>
              <p:nvPr/>
            </p:nvSpPr>
            <p:spPr>
              <a:xfrm>
                <a:off x="6102424" y="2119420"/>
                <a:ext cx="145332" cy="39632"/>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0"/>
              <p:cNvSpPr/>
              <p:nvPr/>
            </p:nvSpPr>
            <p:spPr>
              <a:xfrm>
                <a:off x="6174774" y="2156716"/>
                <a:ext cx="72983" cy="271384"/>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0"/>
              <p:cNvSpPr/>
              <p:nvPr/>
            </p:nvSpPr>
            <p:spPr>
              <a:xfrm>
                <a:off x="5803965" y="1150622"/>
                <a:ext cx="742776" cy="1006127"/>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0"/>
              <p:cNvSpPr/>
              <p:nvPr/>
            </p:nvSpPr>
            <p:spPr>
              <a:xfrm>
                <a:off x="5764965" y="1112207"/>
                <a:ext cx="820774" cy="1065477"/>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0"/>
              <p:cNvSpPr/>
              <p:nvPr/>
            </p:nvSpPr>
            <p:spPr>
              <a:xfrm>
                <a:off x="6174774" y="1150622"/>
                <a:ext cx="371972" cy="1006127"/>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93" name="Google Shape;4493;p60"/>
            <p:cNvSpPr/>
            <p:nvPr/>
          </p:nvSpPr>
          <p:spPr>
            <a:xfrm>
              <a:off x="5569376" y="2441606"/>
              <a:ext cx="699800" cy="539400"/>
            </a:xfrm>
            <a:custGeom>
              <a:avLst/>
              <a:gdLst/>
              <a:ahLst/>
              <a:cxnLst/>
              <a:rect l="l" t="t" r="r" b="b"/>
              <a:pathLst>
                <a:path w="27992" h="21576" extrusionOk="0">
                  <a:moveTo>
                    <a:pt x="20917" y="141"/>
                  </a:moveTo>
                  <a:lnTo>
                    <a:pt x="0" y="21576"/>
                  </a:lnTo>
                  <a:lnTo>
                    <a:pt x="13744" y="21289"/>
                  </a:lnTo>
                  <a:lnTo>
                    <a:pt x="27992" y="0"/>
                  </a:lnTo>
                  <a:close/>
                </a:path>
              </a:pathLst>
            </a:custGeom>
            <a:gradFill>
              <a:gsLst>
                <a:gs pos="0">
                  <a:srgbClr val="703030">
                    <a:alpha val="25882"/>
                    <a:alpha val="25840"/>
                  </a:srgbClr>
                </a:gs>
                <a:gs pos="100000">
                  <a:srgbClr val="703030">
                    <a:alpha val="0"/>
                    <a:alpha val="25840"/>
                  </a:srgbClr>
                </a:gs>
              </a:gsLst>
              <a:lin ang="5400700" scaled="0"/>
            </a:gradFill>
            <a:ln>
              <a:noFill/>
            </a:ln>
          </p:spPr>
        </p:sp>
      </p:grpSp>
      <p:grpSp>
        <p:nvGrpSpPr>
          <p:cNvPr id="4494" name="Google Shape;4494;p60"/>
          <p:cNvGrpSpPr/>
          <p:nvPr/>
        </p:nvGrpSpPr>
        <p:grpSpPr>
          <a:xfrm>
            <a:off x="4256250" y="3444020"/>
            <a:ext cx="1080268" cy="1693530"/>
            <a:chOff x="5595086" y="1048606"/>
            <a:chExt cx="2080239" cy="2783123"/>
          </a:xfrm>
        </p:grpSpPr>
        <p:grpSp>
          <p:nvGrpSpPr>
            <p:cNvPr id="4495" name="Google Shape;4495;p60"/>
            <p:cNvGrpSpPr/>
            <p:nvPr/>
          </p:nvGrpSpPr>
          <p:grpSpPr>
            <a:xfrm>
              <a:off x="6242627" y="1048606"/>
              <a:ext cx="1432699" cy="2178593"/>
              <a:chOff x="7397450" y="1458488"/>
              <a:chExt cx="1305777" cy="1985774"/>
            </a:xfrm>
          </p:grpSpPr>
          <p:sp>
            <p:nvSpPr>
              <p:cNvPr id="4496" name="Google Shape;4496;p60"/>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0"/>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0"/>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0"/>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0"/>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1" name="Google Shape;4501;p60"/>
              <p:cNvGrpSpPr/>
              <p:nvPr/>
            </p:nvGrpSpPr>
            <p:grpSpPr>
              <a:xfrm>
                <a:off x="7397450" y="2837534"/>
                <a:ext cx="1305777" cy="606727"/>
                <a:chOff x="7309725" y="3207034"/>
                <a:chExt cx="1305777" cy="606727"/>
              </a:xfrm>
            </p:grpSpPr>
            <p:sp>
              <p:nvSpPr>
                <p:cNvPr id="4502" name="Google Shape;4502;p60"/>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0"/>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0"/>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0"/>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0"/>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0"/>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0"/>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0"/>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0"/>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11" name="Google Shape;4511;p60"/>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12" name="Google Shape;4512;p60"/>
              <p:cNvGrpSpPr/>
              <p:nvPr/>
            </p:nvGrpSpPr>
            <p:grpSpPr>
              <a:xfrm>
                <a:off x="7397450" y="2838082"/>
                <a:ext cx="1303258" cy="605194"/>
                <a:chOff x="7309725" y="3207582"/>
                <a:chExt cx="1303258" cy="605194"/>
              </a:xfrm>
            </p:grpSpPr>
            <p:sp>
              <p:nvSpPr>
                <p:cNvPr id="4513" name="Google Shape;4513;p60"/>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0"/>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0"/>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0"/>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0"/>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0"/>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0"/>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0"/>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0"/>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0"/>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0"/>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524" name="Google Shape;4524;p60"/>
            <p:cNvSpPr/>
            <p:nvPr/>
          </p:nvSpPr>
          <p:spPr>
            <a:xfrm>
              <a:off x="5595086" y="2565253"/>
              <a:ext cx="2031675" cy="1266475"/>
            </a:xfrm>
            <a:custGeom>
              <a:avLst/>
              <a:gdLst/>
              <a:ahLst/>
              <a:cxnLst/>
              <a:rect l="l" t="t" r="r" b="b"/>
              <a:pathLst>
                <a:path w="81267" h="50659" extrusionOk="0">
                  <a:moveTo>
                    <a:pt x="27398" y="1106"/>
                  </a:moveTo>
                  <a:lnTo>
                    <a:pt x="54088" y="8117"/>
                  </a:lnTo>
                  <a:lnTo>
                    <a:pt x="78315" y="0"/>
                  </a:lnTo>
                  <a:lnTo>
                    <a:pt x="81267" y="6025"/>
                  </a:lnTo>
                  <a:lnTo>
                    <a:pt x="65525" y="12422"/>
                  </a:lnTo>
                  <a:lnTo>
                    <a:pt x="80528" y="18570"/>
                  </a:lnTo>
                  <a:lnTo>
                    <a:pt x="80774" y="22874"/>
                  </a:lnTo>
                  <a:lnTo>
                    <a:pt x="80037" y="24841"/>
                  </a:lnTo>
                  <a:lnTo>
                    <a:pt x="65432" y="49403"/>
                  </a:lnTo>
                  <a:lnTo>
                    <a:pt x="0" y="50659"/>
                  </a:lnTo>
                  <a:lnTo>
                    <a:pt x="19852" y="17405"/>
                  </a:lnTo>
                  <a:close/>
                </a:path>
              </a:pathLst>
            </a:custGeom>
            <a:gradFill>
              <a:gsLst>
                <a:gs pos="0">
                  <a:srgbClr val="703030">
                    <a:alpha val="25882"/>
                  </a:srgbClr>
                </a:gs>
                <a:gs pos="100000">
                  <a:srgbClr val="703030">
                    <a:alpha val="0"/>
                  </a:srgbClr>
                </a:gs>
              </a:gsLst>
              <a:lin ang="5400700" scaled="0"/>
            </a:gradFill>
            <a:ln>
              <a:noFill/>
            </a:ln>
          </p:spPr>
        </p:sp>
      </p:grpSp>
      <p:grpSp>
        <p:nvGrpSpPr>
          <p:cNvPr id="4525" name="Google Shape;4525;p60"/>
          <p:cNvGrpSpPr/>
          <p:nvPr/>
        </p:nvGrpSpPr>
        <p:grpSpPr>
          <a:xfrm>
            <a:off x="234338" y="539500"/>
            <a:ext cx="8463980" cy="4206150"/>
            <a:chOff x="234338" y="539500"/>
            <a:chExt cx="8463980" cy="4206150"/>
          </a:xfrm>
        </p:grpSpPr>
        <p:sp>
          <p:nvSpPr>
            <p:cNvPr id="4526" name="Google Shape;4526;p60"/>
            <p:cNvSpPr/>
            <p:nvPr/>
          </p:nvSpPr>
          <p:spPr>
            <a:xfrm>
              <a:off x="8240600" y="5395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0"/>
            <p:cNvSpPr/>
            <p:nvPr/>
          </p:nvSpPr>
          <p:spPr>
            <a:xfrm>
              <a:off x="7536350" y="447132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0"/>
            <p:cNvSpPr/>
            <p:nvPr/>
          </p:nvSpPr>
          <p:spPr>
            <a:xfrm>
              <a:off x="234338" y="29907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0"/>
            <p:cNvSpPr/>
            <p:nvPr/>
          </p:nvSpPr>
          <p:spPr>
            <a:xfrm>
              <a:off x="7028713" y="10626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0"/>
            <p:cNvSpPr/>
            <p:nvPr/>
          </p:nvSpPr>
          <p:spPr>
            <a:xfrm>
              <a:off x="804175" y="6027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0"/>
            <p:cNvSpPr/>
            <p:nvPr/>
          </p:nvSpPr>
          <p:spPr>
            <a:xfrm>
              <a:off x="1366675" y="42578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0"/>
            <p:cNvSpPr/>
            <p:nvPr/>
          </p:nvSpPr>
          <p:spPr>
            <a:xfrm>
              <a:off x="1528636" y="11122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0"/>
            <p:cNvSpPr/>
            <p:nvPr/>
          </p:nvSpPr>
          <p:spPr>
            <a:xfrm>
              <a:off x="8424000" y="28205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0"/>
            <p:cNvSpPr/>
            <p:nvPr/>
          </p:nvSpPr>
          <p:spPr>
            <a:xfrm>
              <a:off x="4136388" y="20645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38"/>
        <p:cNvGrpSpPr/>
        <p:nvPr/>
      </p:nvGrpSpPr>
      <p:grpSpPr>
        <a:xfrm>
          <a:off x="0" y="0"/>
          <a:ext cx="0" cy="0"/>
          <a:chOff x="0" y="0"/>
          <a:chExt cx="0" cy="0"/>
        </a:xfrm>
      </p:grpSpPr>
      <p:grpSp>
        <p:nvGrpSpPr>
          <p:cNvPr id="4539" name="Google Shape;4539;p61"/>
          <p:cNvGrpSpPr/>
          <p:nvPr/>
        </p:nvGrpSpPr>
        <p:grpSpPr>
          <a:xfrm>
            <a:off x="459549" y="721688"/>
            <a:ext cx="8364394" cy="4023965"/>
            <a:chOff x="459549" y="721688"/>
            <a:chExt cx="8364394" cy="4023965"/>
          </a:xfrm>
        </p:grpSpPr>
        <p:sp>
          <p:nvSpPr>
            <p:cNvPr id="4540" name="Google Shape;4540;p61"/>
            <p:cNvSpPr/>
            <p:nvPr/>
          </p:nvSpPr>
          <p:spPr>
            <a:xfrm>
              <a:off x="8549625" y="118432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8291738" y="44156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1642788" y="721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7212200" y="721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670900" y="1336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1318950" y="42422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459549" y="33864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8496850" y="28731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5374863" y="44713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49" name="Google Shape;4549;p61"/>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CAUSES OF FIRE</a:t>
            </a:r>
            <a:endParaRPr/>
          </a:p>
        </p:txBody>
      </p:sp>
      <p:sp>
        <p:nvSpPr>
          <p:cNvPr id="4550" name="Google Shape;4550;p61"/>
          <p:cNvSpPr/>
          <p:nvPr/>
        </p:nvSpPr>
        <p:spPr>
          <a:xfrm>
            <a:off x="2007581" y="1656825"/>
            <a:ext cx="2428800" cy="2486100"/>
          </a:xfrm>
          <a:prstGeom prst="ellipse">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2152136" y="1805601"/>
            <a:ext cx="2139900" cy="2188500"/>
          </a:xfrm>
          <a:prstGeom prst="pie">
            <a:avLst>
              <a:gd name="adj1" fmla="val 16136803"/>
              <a:gd name="adj2" fmla="val 20966973"/>
            </a:avLst>
          </a:prstGeom>
          <a:solidFill>
            <a:schemeClr val="accent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2152136" y="1805601"/>
            <a:ext cx="2139900" cy="2188500"/>
          </a:xfrm>
          <a:prstGeom prst="pie">
            <a:avLst>
              <a:gd name="adj1" fmla="val 20969812"/>
              <a:gd name="adj2" fmla="val 8165590"/>
            </a:avLst>
          </a:prstGeom>
          <a:solidFill>
            <a:schemeClr val="accent6"/>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2152136" y="1805601"/>
            <a:ext cx="2139900" cy="2188500"/>
          </a:xfrm>
          <a:prstGeom prst="pie">
            <a:avLst>
              <a:gd name="adj1" fmla="val 8184039"/>
              <a:gd name="adj2" fmla="val 16116313"/>
            </a:avLst>
          </a:prstGeom>
          <a:solidFill>
            <a:schemeClr val="accent1"/>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54" name="Google Shape;4554;p61"/>
          <p:cNvGrpSpPr/>
          <p:nvPr/>
        </p:nvGrpSpPr>
        <p:grpSpPr>
          <a:xfrm>
            <a:off x="5809858" y="1458646"/>
            <a:ext cx="314383" cy="373005"/>
            <a:chOff x="4073683" y="2779070"/>
            <a:chExt cx="314383" cy="373005"/>
          </a:xfrm>
        </p:grpSpPr>
        <p:sp>
          <p:nvSpPr>
            <p:cNvPr id="4555" name="Google Shape;4555;p61"/>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59" name="Google Shape;4559;p61"/>
          <p:cNvSpPr txBox="1"/>
          <p:nvPr/>
        </p:nvSpPr>
        <p:spPr>
          <a:xfrm>
            <a:off x="6233050" y="1384900"/>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VENUS</a:t>
            </a:r>
            <a:endParaRPr sz="2600">
              <a:solidFill>
                <a:schemeClr val="dk1"/>
              </a:solidFill>
              <a:latin typeface="Fjalla One"/>
              <a:ea typeface="Fjalla One"/>
              <a:cs typeface="Fjalla One"/>
              <a:sym typeface="Fjalla One"/>
            </a:endParaRPr>
          </a:p>
        </p:txBody>
      </p:sp>
      <p:sp>
        <p:nvSpPr>
          <p:cNvPr id="4560" name="Google Shape;4560;p61"/>
          <p:cNvSpPr txBox="1"/>
          <p:nvPr/>
        </p:nvSpPr>
        <p:spPr>
          <a:xfrm>
            <a:off x="6233050" y="1792775"/>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Venus is the second planet from the Sun</a:t>
            </a:r>
            <a:endParaRPr>
              <a:solidFill>
                <a:schemeClr val="dk1"/>
              </a:solidFill>
              <a:latin typeface="Karla"/>
              <a:ea typeface="Karla"/>
              <a:cs typeface="Karla"/>
              <a:sym typeface="Karla"/>
            </a:endParaRPr>
          </a:p>
        </p:txBody>
      </p:sp>
      <p:grpSp>
        <p:nvGrpSpPr>
          <p:cNvPr id="4561" name="Google Shape;4561;p61"/>
          <p:cNvGrpSpPr/>
          <p:nvPr/>
        </p:nvGrpSpPr>
        <p:grpSpPr>
          <a:xfrm>
            <a:off x="5809858" y="2500121"/>
            <a:ext cx="314383" cy="373005"/>
            <a:chOff x="4073683" y="2779070"/>
            <a:chExt cx="314383" cy="373005"/>
          </a:xfrm>
        </p:grpSpPr>
        <p:sp>
          <p:nvSpPr>
            <p:cNvPr id="4562" name="Google Shape;4562;p61"/>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6" name="Google Shape;4566;p61"/>
          <p:cNvSpPr txBox="1"/>
          <p:nvPr/>
        </p:nvSpPr>
        <p:spPr>
          <a:xfrm>
            <a:off x="6233050" y="2426375"/>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MERCURY</a:t>
            </a:r>
            <a:endParaRPr sz="2600">
              <a:solidFill>
                <a:schemeClr val="dk1"/>
              </a:solidFill>
              <a:latin typeface="Fjalla One"/>
              <a:ea typeface="Fjalla One"/>
              <a:cs typeface="Fjalla One"/>
              <a:sym typeface="Fjalla One"/>
            </a:endParaRPr>
          </a:p>
        </p:txBody>
      </p:sp>
      <p:sp>
        <p:nvSpPr>
          <p:cNvPr id="4567" name="Google Shape;4567;p61"/>
          <p:cNvSpPr txBox="1"/>
          <p:nvPr/>
        </p:nvSpPr>
        <p:spPr>
          <a:xfrm>
            <a:off x="6233050" y="2834250"/>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It’s the closest planet to the Sun</a:t>
            </a:r>
            <a:endParaRPr>
              <a:solidFill>
                <a:schemeClr val="dk1"/>
              </a:solidFill>
              <a:latin typeface="Karla"/>
              <a:ea typeface="Karla"/>
              <a:cs typeface="Karla"/>
              <a:sym typeface="Karla"/>
            </a:endParaRPr>
          </a:p>
        </p:txBody>
      </p:sp>
      <p:grpSp>
        <p:nvGrpSpPr>
          <p:cNvPr id="4568" name="Google Shape;4568;p61"/>
          <p:cNvGrpSpPr/>
          <p:nvPr/>
        </p:nvGrpSpPr>
        <p:grpSpPr>
          <a:xfrm>
            <a:off x="5809858" y="3541596"/>
            <a:ext cx="314383" cy="373005"/>
            <a:chOff x="4073683" y="2779070"/>
            <a:chExt cx="314383" cy="373005"/>
          </a:xfrm>
        </p:grpSpPr>
        <p:sp>
          <p:nvSpPr>
            <p:cNvPr id="4569" name="Google Shape;4569;p61"/>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73" name="Google Shape;4573;p61"/>
          <p:cNvSpPr txBox="1"/>
          <p:nvPr/>
        </p:nvSpPr>
        <p:spPr>
          <a:xfrm>
            <a:off x="6233050" y="3467850"/>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JUPITER</a:t>
            </a:r>
            <a:endParaRPr sz="2600">
              <a:solidFill>
                <a:schemeClr val="dk1"/>
              </a:solidFill>
              <a:latin typeface="Fjalla One"/>
              <a:ea typeface="Fjalla One"/>
              <a:cs typeface="Fjalla One"/>
              <a:sym typeface="Fjalla One"/>
            </a:endParaRPr>
          </a:p>
        </p:txBody>
      </p:sp>
      <p:sp>
        <p:nvSpPr>
          <p:cNvPr id="4574" name="Google Shape;4574;p61"/>
          <p:cNvSpPr txBox="1"/>
          <p:nvPr/>
        </p:nvSpPr>
        <p:spPr>
          <a:xfrm>
            <a:off x="6233050" y="3875725"/>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Jupiter is the biggest planet of them all</a:t>
            </a:r>
            <a:endParaRPr>
              <a:solidFill>
                <a:schemeClr val="dk1"/>
              </a:solidFill>
              <a:latin typeface="Karla"/>
              <a:ea typeface="Karla"/>
              <a:cs typeface="Karla"/>
              <a:sym typeface="Karla"/>
            </a:endParaRPr>
          </a:p>
        </p:txBody>
      </p:sp>
      <p:sp>
        <p:nvSpPr>
          <p:cNvPr id="4575" name="Google Shape;4575;p61"/>
          <p:cNvSpPr txBox="1">
            <a:spLocks noGrp="1"/>
          </p:cNvSpPr>
          <p:nvPr>
            <p:ph type="title" idx="4294967295"/>
          </p:nvPr>
        </p:nvSpPr>
        <p:spPr>
          <a:xfrm>
            <a:off x="4139038" y="1641747"/>
            <a:ext cx="949200" cy="46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600"/>
              <a:t>20%</a:t>
            </a:r>
            <a:endParaRPr sz="2600"/>
          </a:p>
        </p:txBody>
      </p:sp>
      <p:cxnSp>
        <p:nvCxnSpPr>
          <p:cNvPr id="4576" name="Google Shape;4576;p61"/>
          <p:cNvCxnSpPr/>
          <p:nvPr/>
        </p:nvCxnSpPr>
        <p:spPr>
          <a:xfrm>
            <a:off x="3869488" y="2120248"/>
            <a:ext cx="1218600" cy="0"/>
          </a:xfrm>
          <a:prstGeom prst="straightConnector1">
            <a:avLst/>
          </a:prstGeom>
          <a:noFill/>
          <a:ln w="28575" cap="flat" cmpd="sng">
            <a:solidFill>
              <a:schemeClr val="accent2"/>
            </a:solidFill>
            <a:prstDash val="solid"/>
            <a:round/>
            <a:headEnd type="none" w="med" len="med"/>
            <a:tailEnd type="none" w="med" len="med"/>
          </a:ln>
        </p:spPr>
      </p:cxnSp>
      <p:sp>
        <p:nvSpPr>
          <p:cNvPr id="4577" name="Google Shape;4577;p61"/>
          <p:cNvSpPr txBox="1">
            <a:spLocks noGrp="1"/>
          </p:cNvSpPr>
          <p:nvPr>
            <p:ph type="title" idx="4294967295"/>
          </p:nvPr>
        </p:nvSpPr>
        <p:spPr>
          <a:xfrm>
            <a:off x="4139038" y="3410171"/>
            <a:ext cx="949200" cy="46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600"/>
              <a:t>40%</a:t>
            </a:r>
            <a:endParaRPr sz="2600"/>
          </a:p>
        </p:txBody>
      </p:sp>
      <p:cxnSp>
        <p:nvCxnSpPr>
          <p:cNvPr id="4578" name="Google Shape;4578;p61"/>
          <p:cNvCxnSpPr/>
          <p:nvPr/>
        </p:nvCxnSpPr>
        <p:spPr>
          <a:xfrm>
            <a:off x="3540299" y="3888672"/>
            <a:ext cx="1548000" cy="0"/>
          </a:xfrm>
          <a:prstGeom prst="straightConnector1">
            <a:avLst/>
          </a:prstGeom>
          <a:noFill/>
          <a:ln w="28575" cap="flat" cmpd="sng">
            <a:solidFill>
              <a:schemeClr val="accent6"/>
            </a:solidFill>
            <a:prstDash val="solid"/>
            <a:round/>
            <a:headEnd type="none" w="med" len="med"/>
            <a:tailEnd type="none" w="med" len="med"/>
          </a:ln>
        </p:spPr>
      </p:cxnSp>
      <p:sp>
        <p:nvSpPr>
          <p:cNvPr id="4579" name="Google Shape;4579;p61"/>
          <p:cNvSpPr txBox="1">
            <a:spLocks noGrp="1"/>
          </p:cNvSpPr>
          <p:nvPr>
            <p:ph type="title" idx="4294967295"/>
          </p:nvPr>
        </p:nvSpPr>
        <p:spPr>
          <a:xfrm flipH="1">
            <a:off x="1069501" y="2458119"/>
            <a:ext cx="949200" cy="4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40%</a:t>
            </a:r>
            <a:endParaRPr sz="2600"/>
          </a:p>
        </p:txBody>
      </p:sp>
      <p:cxnSp>
        <p:nvCxnSpPr>
          <p:cNvPr id="4580" name="Google Shape;4580;p61"/>
          <p:cNvCxnSpPr/>
          <p:nvPr/>
        </p:nvCxnSpPr>
        <p:spPr>
          <a:xfrm rot="10800000">
            <a:off x="1069650" y="2936619"/>
            <a:ext cx="12186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84"/>
        <p:cNvGrpSpPr/>
        <p:nvPr/>
      </p:nvGrpSpPr>
      <p:grpSpPr>
        <a:xfrm>
          <a:off x="0" y="0"/>
          <a:ext cx="0" cy="0"/>
          <a:chOff x="0" y="0"/>
          <a:chExt cx="0" cy="0"/>
        </a:xfrm>
      </p:grpSpPr>
      <p:grpSp>
        <p:nvGrpSpPr>
          <p:cNvPr id="4585" name="Google Shape;4585;p62"/>
          <p:cNvGrpSpPr/>
          <p:nvPr/>
        </p:nvGrpSpPr>
        <p:grpSpPr>
          <a:xfrm>
            <a:off x="292038" y="957175"/>
            <a:ext cx="8559930" cy="3319790"/>
            <a:chOff x="292038" y="957175"/>
            <a:chExt cx="8559930" cy="3319790"/>
          </a:xfrm>
        </p:grpSpPr>
        <p:sp>
          <p:nvSpPr>
            <p:cNvPr id="4586" name="Google Shape;4586;p62"/>
            <p:cNvSpPr/>
            <p:nvPr/>
          </p:nvSpPr>
          <p:spPr>
            <a:xfrm>
              <a:off x="8577650" y="95717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2"/>
            <p:cNvSpPr/>
            <p:nvPr/>
          </p:nvSpPr>
          <p:spPr>
            <a:xfrm>
              <a:off x="8429088" y="372832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2"/>
            <p:cNvSpPr/>
            <p:nvPr/>
          </p:nvSpPr>
          <p:spPr>
            <a:xfrm>
              <a:off x="292037" y="11121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2"/>
            <p:cNvSpPr/>
            <p:nvPr/>
          </p:nvSpPr>
          <p:spPr>
            <a:xfrm>
              <a:off x="547588" y="40026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2"/>
            <p:cNvSpPr/>
            <p:nvPr/>
          </p:nvSpPr>
          <p:spPr>
            <a:xfrm>
              <a:off x="566349" y="25098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2"/>
            <p:cNvSpPr/>
            <p:nvPr/>
          </p:nvSpPr>
          <p:spPr>
            <a:xfrm>
              <a:off x="8215850" y="24202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2" name="Google Shape;4592;p62"/>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CLIMATE CHANGE INDICATORS: WILDFIRES</a:t>
            </a:r>
            <a:endParaRPr/>
          </a:p>
        </p:txBody>
      </p:sp>
      <p:pic>
        <p:nvPicPr>
          <p:cNvPr id="4593" name="Google Shape;4593;p62" title="Points scored">
            <a:hlinkClick r:id="rId3"/>
          </p:cNvPr>
          <p:cNvPicPr preferRelativeResize="0"/>
          <p:nvPr/>
        </p:nvPicPr>
        <p:blipFill>
          <a:blip r:embed="rId4">
            <a:alphaModFix/>
          </a:blip>
          <a:stretch>
            <a:fillRect/>
          </a:stretch>
        </p:blipFill>
        <p:spPr>
          <a:xfrm>
            <a:off x="1116050" y="1282175"/>
            <a:ext cx="4215351" cy="2606475"/>
          </a:xfrm>
          <a:prstGeom prst="rect">
            <a:avLst/>
          </a:prstGeom>
          <a:noFill/>
          <a:ln>
            <a:noFill/>
          </a:ln>
        </p:spPr>
      </p:pic>
      <p:grpSp>
        <p:nvGrpSpPr>
          <p:cNvPr id="4594" name="Google Shape;4594;p62"/>
          <p:cNvGrpSpPr/>
          <p:nvPr/>
        </p:nvGrpSpPr>
        <p:grpSpPr>
          <a:xfrm>
            <a:off x="5792908" y="1654046"/>
            <a:ext cx="314383" cy="373005"/>
            <a:chOff x="4073683" y="2779070"/>
            <a:chExt cx="314383" cy="373005"/>
          </a:xfrm>
        </p:grpSpPr>
        <p:sp>
          <p:nvSpPr>
            <p:cNvPr id="4595" name="Google Shape;4595;p62"/>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2"/>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2"/>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2"/>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9" name="Google Shape;4599;p62"/>
          <p:cNvSpPr txBox="1"/>
          <p:nvPr/>
        </p:nvSpPr>
        <p:spPr>
          <a:xfrm>
            <a:off x="6216100" y="1580300"/>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VENUS</a:t>
            </a:r>
            <a:endParaRPr sz="2600">
              <a:solidFill>
                <a:schemeClr val="dk1"/>
              </a:solidFill>
              <a:latin typeface="Fjalla One"/>
              <a:ea typeface="Fjalla One"/>
              <a:cs typeface="Fjalla One"/>
              <a:sym typeface="Fjalla One"/>
            </a:endParaRPr>
          </a:p>
        </p:txBody>
      </p:sp>
      <p:sp>
        <p:nvSpPr>
          <p:cNvPr id="4600" name="Google Shape;4600;p62"/>
          <p:cNvSpPr txBox="1"/>
          <p:nvPr/>
        </p:nvSpPr>
        <p:spPr>
          <a:xfrm>
            <a:off x="6216100" y="1988175"/>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Venus is the second planet from the Sun</a:t>
            </a:r>
            <a:endParaRPr>
              <a:solidFill>
                <a:schemeClr val="dk1"/>
              </a:solidFill>
              <a:latin typeface="Karla"/>
              <a:ea typeface="Karla"/>
              <a:cs typeface="Karla"/>
              <a:sym typeface="Karla"/>
            </a:endParaRPr>
          </a:p>
        </p:txBody>
      </p:sp>
      <p:grpSp>
        <p:nvGrpSpPr>
          <p:cNvPr id="4601" name="Google Shape;4601;p62"/>
          <p:cNvGrpSpPr/>
          <p:nvPr/>
        </p:nvGrpSpPr>
        <p:grpSpPr>
          <a:xfrm>
            <a:off x="5792908" y="2695521"/>
            <a:ext cx="314383" cy="373005"/>
            <a:chOff x="4073683" y="2779070"/>
            <a:chExt cx="314383" cy="373005"/>
          </a:xfrm>
        </p:grpSpPr>
        <p:sp>
          <p:nvSpPr>
            <p:cNvPr id="4602" name="Google Shape;4602;p62"/>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2"/>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2"/>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2"/>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6" name="Google Shape;4606;p62"/>
          <p:cNvSpPr txBox="1"/>
          <p:nvPr/>
        </p:nvSpPr>
        <p:spPr>
          <a:xfrm>
            <a:off x="6216100" y="2621775"/>
            <a:ext cx="19842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MERCURY</a:t>
            </a:r>
            <a:endParaRPr sz="2600">
              <a:solidFill>
                <a:schemeClr val="dk1"/>
              </a:solidFill>
              <a:latin typeface="Fjalla One"/>
              <a:ea typeface="Fjalla One"/>
              <a:cs typeface="Fjalla One"/>
              <a:sym typeface="Fjalla One"/>
            </a:endParaRPr>
          </a:p>
        </p:txBody>
      </p:sp>
      <p:sp>
        <p:nvSpPr>
          <p:cNvPr id="4607" name="Google Shape;4607;p62"/>
          <p:cNvSpPr txBox="1"/>
          <p:nvPr/>
        </p:nvSpPr>
        <p:spPr>
          <a:xfrm>
            <a:off x="6216100" y="3029650"/>
            <a:ext cx="19803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It’s the closest planet to the Sun</a:t>
            </a:r>
            <a:endParaRPr>
              <a:solidFill>
                <a:schemeClr val="dk1"/>
              </a:solidFill>
              <a:latin typeface="Karla"/>
              <a:ea typeface="Karla"/>
              <a:cs typeface="Karla"/>
              <a:sym typeface="Karla"/>
            </a:endParaRPr>
          </a:p>
        </p:txBody>
      </p:sp>
      <p:sp>
        <p:nvSpPr>
          <p:cNvPr id="4608" name="Google Shape;4608;p62"/>
          <p:cNvSpPr txBox="1"/>
          <p:nvPr/>
        </p:nvSpPr>
        <p:spPr>
          <a:xfrm>
            <a:off x="1281900" y="4002650"/>
            <a:ext cx="7147200" cy="63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Follow the link in the graph to modify its data and then paste the new one here.</a:t>
            </a:r>
            <a:r>
              <a:rPr lang="en" b="1">
                <a:solidFill>
                  <a:schemeClr val="dk1"/>
                </a:solidFill>
                <a:latin typeface="Karla"/>
                <a:ea typeface="Karla"/>
                <a:cs typeface="Karla"/>
                <a:sym typeface="Karla"/>
              </a:rPr>
              <a:t> </a:t>
            </a:r>
            <a:r>
              <a:rPr lang="en" b="1">
                <a:solidFill>
                  <a:schemeClr val="dk1"/>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For more info, click here</a:t>
            </a:r>
            <a:endParaRPr sz="1600" b="1">
              <a:solidFill>
                <a:schemeClr val="dk1"/>
              </a:solidFill>
              <a:latin typeface="Karla"/>
              <a:ea typeface="Karla"/>
              <a:cs typeface="Karla"/>
              <a:sym typeface="Karl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12"/>
        <p:cNvGrpSpPr/>
        <p:nvPr/>
      </p:nvGrpSpPr>
      <p:grpSpPr>
        <a:xfrm>
          <a:off x="0" y="0"/>
          <a:ext cx="0" cy="0"/>
          <a:chOff x="0" y="0"/>
          <a:chExt cx="0" cy="0"/>
        </a:xfrm>
      </p:grpSpPr>
      <p:grpSp>
        <p:nvGrpSpPr>
          <p:cNvPr id="4613" name="Google Shape;4613;p63"/>
          <p:cNvGrpSpPr/>
          <p:nvPr/>
        </p:nvGrpSpPr>
        <p:grpSpPr>
          <a:xfrm>
            <a:off x="530213" y="1062650"/>
            <a:ext cx="8127880" cy="3453925"/>
            <a:chOff x="530213" y="1062650"/>
            <a:chExt cx="8127880" cy="3453925"/>
          </a:xfrm>
        </p:grpSpPr>
        <p:sp>
          <p:nvSpPr>
            <p:cNvPr id="4614" name="Google Shape;4614;p63"/>
            <p:cNvSpPr/>
            <p:nvPr/>
          </p:nvSpPr>
          <p:spPr>
            <a:xfrm>
              <a:off x="8383775" y="10626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3"/>
            <p:cNvSpPr/>
            <p:nvPr/>
          </p:nvSpPr>
          <p:spPr>
            <a:xfrm>
              <a:off x="8109450" y="42422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3"/>
            <p:cNvSpPr/>
            <p:nvPr/>
          </p:nvSpPr>
          <p:spPr>
            <a:xfrm>
              <a:off x="530213" y="34966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3"/>
            <p:cNvSpPr/>
            <p:nvPr/>
          </p:nvSpPr>
          <p:spPr>
            <a:xfrm>
              <a:off x="7536350" y="161126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3"/>
            <p:cNvSpPr/>
            <p:nvPr/>
          </p:nvSpPr>
          <p:spPr>
            <a:xfrm>
              <a:off x="995075" y="1336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3"/>
            <p:cNvSpPr/>
            <p:nvPr/>
          </p:nvSpPr>
          <p:spPr>
            <a:xfrm>
              <a:off x="1318950" y="424225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3"/>
            <p:cNvSpPr/>
            <p:nvPr/>
          </p:nvSpPr>
          <p:spPr>
            <a:xfrm>
              <a:off x="2705124" y="39292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3"/>
            <p:cNvSpPr/>
            <p:nvPr/>
          </p:nvSpPr>
          <p:spPr>
            <a:xfrm>
              <a:off x="6982775" y="34189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2" name="Google Shape;4622;p63"/>
          <p:cNvSpPr/>
          <p:nvPr/>
        </p:nvSpPr>
        <p:spPr>
          <a:xfrm>
            <a:off x="2821950" y="2044950"/>
            <a:ext cx="3249950" cy="1651675"/>
          </a:xfrm>
          <a:custGeom>
            <a:avLst/>
            <a:gdLst/>
            <a:ahLst/>
            <a:cxnLst/>
            <a:rect l="l" t="t" r="r" b="b"/>
            <a:pathLst>
              <a:path w="129998" h="66067" extrusionOk="0">
                <a:moveTo>
                  <a:pt x="0" y="0"/>
                </a:moveTo>
                <a:lnTo>
                  <a:pt x="129998" y="0"/>
                </a:lnTo>
                <a:lnTo>
                  <a:pt x="63931" y="66067"/>
                </a:lnTo>
                <a:close/>
              </a:path>
            </a:pathLst>
          </a:custGeom>
          <a:gradFill>
            <a:gsLst>
              <a:gs pos="0">
                <a:srgbClr val="703030">
                  <a:alpha val="25882"/>
                </a:srgbClr>
              </a:gs>
              <a:gs pos="100000">
                <a:srgbClr val="703030">
                  <a:alpha val="0"/>
                </a:srgbClr>
              </a:gs>
            </a:gsLst>
            <a:lin ang="5400700" scaled="0"/>
          </a:gradFill>
          <a:ln>
            <a:noFill/>
          </a:ln>
        </p:spPr>
      </p:sp>
      <p:sp>
        <p:nvSpPr>
          <p:cNvPr id="4623" name="Google Shape;4623;p63"/>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OXYGEN, FUEL AND HEAT = WILDFIRE</a:t>
            </a:r>
            <a:endParaRPr/>
          </a:p>
        </p:txBody>
      </p:sp>
      <p:sp>
        <p:nvSpPr>
          <p:cNvPr id="4624" name="Google Shape;4624;p63"/>
          <p:cNvSpPr/>
          <p:nvPr/>
        </p:nvSpPr>
        <p:spPr>
          <a:xfrm>
            <a:off x="3723000" y="2910588"/>
            <a:ext cx="1698000" cy="1698000"/>
          </a:xfrm>
          <a:prstGeom prst="diamond">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3"/>
          <p:cNvSpPr/>
          <p:nvPr/>
        </p:nvSpPr>
        <p:spPr>
          <a:xfrm>
            <a:off x="5334806" y="1722175"/>
            <a:ext cx="1698000" cy="1698000"/>
          </a:xfrm>
          <a:prstGeom prst="diamond">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3"/>
          <p:cNvSpPr/>
          <p:nvPr/>
        </p:nvSpPr>
        <p:spPr>
          <a:xfrm>
            <a:off x="2111194" y="1723293"/>
            <a:ext cx="1695600" cy="1695600"/>
          </a:xfrm>
          <a:prstGeom prst="diamond">
            <a:avLst/>
          </a:prstGeom>
          <a:solidFill>
            <a:schemeClr val="dk2"/>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7" name="Google Shape;4627;p63"/>
          <p:cNvGrpSpPr/>
          <p:nvPr/>
        </p:nvGrpSpPr>
        <p:grpSpPr>
          <a:xfrm>
            <a:off x="4004217" y="1398153"/>
            <a:ext cx="1135566" cy="1817333"/>
            <a:chOff x="640275" y="1112215"/>
            <a:chExt cx="1135566" cy="1817333"/>
          </a:xfrm>
        </p:grpSpPr>
        <p:sp>
          <p:nvSpPr>
            <p:cNvPr id="4628" name="Google Shape;4628;p63"/>
            <p:cNvSpPr/>
            <p:nvPr/>
          </p:nvSpPr>
          <p:spPr>
            <a:xfrm>
              <a:off x="692594" y="1235966"/>
              <a:ext cx="1030929" cy="164482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3"/>
            <p:cNvSpPr/>
            <p:nvPr/>
          </p:nvSpPr>
          <p:spPr>
            <a:xfrm>
              <a:off x="852691" y="2187319"/>
              <a:ext cx="596401" cy="691010"/>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3"/>
            <p:cNvSpPr/>
            <p:nvPr/>
          </p:nvSpPr>
          <p:spPr>
            <a:xfrm>
              <a:off x="640275" y="1112215"/>
              <a:ext cx="1135566" cy="1817333"/>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31" name="Google Shape;4631;p63"/>
          <p:cNvSpPr txBox="1"/>
          <p:nvPr/>
        </p:nvSpPr>
        <p:spPr>
          <a:xfrm>
            <a:off x="6558900" y="2578150"/>
            <a:ext cx="1624200" cy="6384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Mercury is the smallest planet</a:t>
            </a:r>
            <a:endParaRPr>
              <a:solidFill>
                <a:schemeClr val="dk1"/>
              </a:solidFill>
              <a:latin typeface="Karla"/>
              <a:ea typeface="Karla"/>
              <a:cs typeface="Karla"/>
              <a:sym typeface="Karla"/>
            </a:endParaRPr>
          </a:p>
        </p:txBody>
      </p:sp>
      <p:sp>
        <p:nvSpPr>
          <p:cNvPr id="4632" name="Google Shape;4632;p63"/>
          <p:cNvSpPr txBox="1">
            <a:spLocks noGrp="1"/>
          </p:cNvSpPr>
          <p:nvPr>
            <p:ph type="subTitle" idx="4294967295"/>
          </p:nvPr>
        </p:nvSpPr>
        <p:spPr>
          <a:xfrm>
            <a:off x="6558900" y="2067825"/>
            <a:ext cx="1624200" cy="514800"/>
          </a:xfrm>
          <a:prstGeom prst="rect">
            <a:avLst/>
          </a:prstGeom>
          <a:solidFill>
            <a:schemeClr val="dk2"/>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2500">
                <a:latin typeface="Fjalla One"/>
                <a:ea typeface="Fjalla One"/>
                <a:cs typeface="Fjalla One"/>
                <a:sym typeface="Fjalla One"/>
              </a:rPr>
              <a:t>HEAT</a:t>
            </a:r>
            <a:endParaRPr sz="2500">
              <a:latin typeface="Fjalla One"/>
              <a:ea typeface="Fjalla One"/>
              <a:cs typeface="Fjalla One"/>
              <a:sym typeface="Fjalla One"/>
            </a:endParaRPr>
          </a:p>
        </p:txBody>
      </p:sp>
      <p:sp>
        <p:nvSpPr>
          <p:cNvPr id="4633" name="Google Shape;4633;p63"/>
          <p:cNvSpPr txBox="1"/>
          <p:nvPr/>
        </p:nvSpPr>
        <p:spPr>
          <a:xfrm>
            <a:off x="842800" y="2578150"/>
            <a:ext cx="1624200" cy="638400"/>
          </a:xfrm>
          <a:prstGeom prst="rect">
            <a:avLst/>
          </a:prstGeom>
          <a:solidFill>
            <a:schemeClr val="dk2"/>
          </a:solid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Karla"/>
                <a:ea typeface="Karla"/>
                <a:cs typeface="Karla"/>
                <a:sym typeface="Karla"/>
              </a:rPr>
              <a:t>Mars is actually a cold place</a:t>
            </a:r>
            <a:endParaRPr>
              <a:solidFill>
                <a:schemeClr val="dk1"/>
              </a:solidFill>
              <a:latin typeface="Karla"/>
              <a:ea typeface="Karla"/>
              <a:cs typeface="Karla"/>
              <a:sym typeface="Karla"/>
            </a:endParaRPr>
          </a:p>
        </p:txBody>
      </p:sp>
      <p:sp>
        <p:nvSpPr>
          <p:cNvPr id="4634" name="Google Shape;4634;p63"/>
          <p:cNvSpPr txBox="1">
            <a:spLocks noGrp="1"/>
          </p:cNvSpPr>
          <p:nvPr>
            <p:ph type="subTitle" idx="4294967295"/>
          </p:nvPr>
        </p:nvSpPr>
        <p:spPr>
          <a:xfrm>
            <a:off x="842800" y="2067825"/>
            <a:ext cx="1624200" cy="514800"/>
          </a:xfrm>
          <a:prstGeom prst="rect">
            <a:avLst/>
          </a:prstGeom>
          <a:solidFill>
            <a:schemeClr val="dk2"/>
          </a:solidFill>
        </p:spPr>
        <p:txBody>
          <a:bodyPr spcFirstLastPara="1" wrap="square" lIns="91425" tIns="91425" rIns="91425" bIns="91425" anchor="t" anchorCtr="0">
            <a:noAutofit/>
          </a:bodyPr>
          <a:lstStyle/>
          <a:p>
            <a:pPr marL="0" lvl="0" indent="0" algn="r" rtl="0">
              <a:spcBef>
                <a:spcPts val="0"/>
              </a:spcBef>
              <a:spcAft>
                <a:spcPts val="1600"/>
              </a:spcAft>
              <a:buNone/>
            </a:pPr>
            <a:r>
              <a:rPr lang="en" sz="2500">
                <a:latin typeface="Fjalla One"/>
                <a:ea typeface="Fjalla One"/>
                <a:cs typeface="Fjalla One"/>
                <a:sym typeface="Fjalla One"/>
              </a:rPr>
              <a:t>OXYGEN</a:t>
            </a:r>
            <a:endParaRPr sz="2500">
              <a:latin typeface="Fjalla One"/>
              <a:ea typeface="Fjalla One"/>
              <a:cs typeface="Fjalla One"/>
              <a:sym typeface="Fjalla One"/>
            </a:endParaRPr>
          </a:p>
        </p:txBody>
      </p:sp>
      <p:sp>
        <p:nvSpPr>
          <p:cNvPr id="4635" name="Google Shape;4635;p63"/>
          <p:cNvSpPr txBox="1"/>
          <p:nvPr/>
        </p:nvSpPr>
        <p:spPr>
          <a:xfrm>
            <a:off x="4899075" y="3929225"/>
            <a:ext cx="1624200" cy="638400"/>
          </a:xfrm>
          <a:prstGeom prst="rect">
            <a:avLst/>
          </a:prstGeom>
          <a:solidFill>
            <a:schemeClr val="dk2"/>
          </a:solid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Neptune is far away from us</a:t>
            </a:r>
            <a:endParaRPr>
              <a:solidFill>
                <a:schemeClr val="dk1"/>
              </a:solidFill>
              <a:latin typeface="Karla"/>
              <a:ea typeface="Karla"/>
              <a:cs typeface="Karla"/>
              <a:sym typeface="Karla"/>
            </a:endParaRPr>
          </a:p>
        </p:txBody>
      </p:sp>
      <p:sp>
        <p:nvSpPr>
          <p:cNvPr id="4636" name="Google Shape;4636;p63"/>
          <p:cNvSpPr txBox="1">
            <a:spLocks noGrp="1"/>
          </p:cNvSpPr>
          <p:nvPr>
            <p:ph type="subTitle" idx="4294967295"/>
          </p:nvPr>
        </p:nvSpPr>
        <p:spPr>
          <a:xfrm>
            <a:off x="4899075" y="3418900"/>
            <a:ext cx="1624200" cy="514800"/>
          </a:xfrm>
          <a:prstGeom prst="rect">
            <a:avLst/>
          </a:prstGeom>
          <a:solidFill>
            <a:schemeClr val="dk2"/>
          </a:solidFill>
        </p:spPr>
        <p:txBody>
          <a:bodyPr spcFirstLastPara="1" wrap="square" lIns="91425" tIns="91425" rIns="91425" bIns="91425" anchor="t" anchorCtr="0">
            <a:noAutofit/>
          </a:bodyPr>
          <a:lstStyle/>
          <a:p>
            <a:pPr marL="0" lvl="0" indent="0" algn="l" rtl="0">
              <a:spcBef>
                <a:spcPts val="0"/>
              </a:spcBef>
              <a:spcAft>
                <a:spcPts val="1600"/>
              </a:spcAft>
              <a:buNone/>
            </a:pPr>
            <a:r>
              <a:rPr lang="en" sz="2500">
                <a:latin typeface="Fjalla One"/>
                <a:ea typeface="Fjalla One"/>
                <a:cs typeface="Fjalla One"/>
                <a:sym typeface="Fjalla One"/>
              </a:rPr>
              <a:t>FUEL</a:t>
            </a:r>
            <a:endParaRPr sz="2500">
              <a:latin typeface="Fjalla One"/>
              <a:ea typeface="Fjalla One"/>
              <a:cs typeface="Fjalla One"/>
              <a:sym typeface="Fjalla One"/>
            </a:endParaRPr>
          </a:p>
        </p:txBody>
      </p:sp>
      <p:grpSp>
        <p:nvGrpSpPr>
          <p:cNvPr id="4637" name="Google Shape;4637;p63"/>
          <p:cNvGrpSpPr/>
          <p:nvPr/>
        </p:nvGrpSpPr>
        <p:grpSpPr>
          <a:xfrm>
            <a:off x="4308825" y="3455363"/>
            <a:ext cx="526325" cy="608475"/>
            <a:chOff x="2829125" y="1982325"/>
            <a:chExt cx="526325" cy="608475"/>
          </a:xfrm>
        </p:grpSpPr>
        <p:sp>
          <p:nvSpPr>
            <p:cNvPr id="4638" name="Google Shape;4638;p63"/>
            <p:cNvSpPr/>
            <p:nvPr/>
          </p:nvSpPr>
          <p:spPr>
            <a:xfrm>
              <a:off x="2838050" y="1992450"/>
              <a:ext cx="509050" cy="456650"/>
            </a:xfrm>
            <a:custGeom>
              <a:avLst/>
              <a:gdLst/>
              <a:ahLst/>
              <a:cxnLst/>
              <a:rect l="l" t="t" r="r" b="b"/>
              <a:pathLst>
                <a:path w="20362" h="18266" extrusionOk="0">
                  <a:moveTo>
                    <a:pt x="10169" y="0"/>
                  </a:moveTo>
                  <a:cubicBezTo>
                    <a:pt x="7907" y="0"/>
                    <a:pt x="6049" y="1786"/>
                    <a:pt x="5930" y="4049"/>
                  </a:cubicBezTo>
                  <a:cubicBezTo>
                    <a:pt x="3597" y="4073"/>
                    <a:pt x="1715" y="5978"/>
                    <a:pt x="1715" y="8288"/>
                  </a:cubicBezTo>
                  <a:cubicBezTo>
                    <a:pt x="1715" y="9002"/>
                    <a:pt x="1906" y="9693"/>
                    <a:pt x="2239" y="10288"/>
                  </a:cubicBezTo>
                  <a:cubicBezTo>
                    <a:pt x="882" y="11026"/>
                    <a:pt x="1" y="12455"/>
                    <a:pt x="24" y="14098"/>
                  </a:cubicBezTo>
                  <a:cubicBezTo>
                    <a:pt x="48" y="16385"/>
                    <a:pt x="2049" y="18266"/>
                    <a:pt x="4335" y="18266"/>
                  </a:cubicBezTo>
                  <a:lnTo>
                    <a:pt x="16051" y="18266"/>
                  </a:lnTo>
                  <a:cubicBezTo>
                    <a:pt x="18338" y="18266"/>
                    <a:pt x="20290" y="16385"/>
                    <a:pt x="20362" y="14098"/>
                  </a:cubicBezTo>
                  <a:cubicBezTo>
                    <a:pt x="20362" y="12455"/>
                    <a:pt x="19481" y="11026"/>
                    <a:pt x="18123" y="10288"/>
                  </a:cubicBezTo>
                  <a:cubicBezTo>
                    <a:pt x="18457" y="9693"/>
                    <a:pt x="18647" y="9002"/>
                    <a:pt x="18647" y="8288"/>
                  </a:cubicBezTo>
                  <a:cubicBezTo>
                    <a:pt x="18647" y="5978"/>
                    <a:pt x="16766" y="4073"/>
                    <a:pt x="14432" y="4049"/>
                  </a:cubicBezTo>
                  <a:cubicBezTo>
                    <a:pt x="14313" y="1786"/>
                    <a:pt x="12479" y="0"/>
                    <a:pt x="101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3"/>
            <p:cNvSpPr/>
            <p:nvPr/>
          </p:nvSpPr>
          <p:spPr>
            <a:xfrm>
              <a:off x="2837450" y="1992450"/>
              <a:ext cx="255450" cy="456650"/>
            </a:xfrm>
            <a:custGeom>
              <a:avLst/>
              <a:gdLst/>
              <a:ahLst/>
              <a:cxnLst/>
              <a:rect l="l" t="t" r="r" b="b"/>
              <a:pathLst>
                <a:path w="10218" h="18266" extrusionOk="0">
                  <a:moveTo>
                    <a:pt x="10217" y="0"/>
                  </a:moveTo>
                  <a:cubicBezTo>
                    <a:pt x="7907" y="0"/>
                    <a:pt x="6073" y="1786"/>
                    <a:pt x="5931" y="4049"/>
                  </a:cubicBezTo>
                  <a:cubicBezTo>
                    <a:pt x="3597" y="4073"/>
                    <a:pt x="1715" y="5978"/>
                    <a:pt x="1715" y="8288"/>
                  </a:cubicBezTo>
                  <a:cubicBezTo>
                    <a:pt x="1715" y="9002"/>
                    <a:pt x="1906" y="9693"/>
                    <a:pt x="2239" y="10288"/>
                  </a:cubicBezTo>
                  <a:cubicBezTo>
                    <a:pt x="882" y="11026"/>
                    <a:pt x="1" y="12455"/>
                    <a:pt x="25" y="14098"/>
                  </a:cubicBezTo>
                  <a:cubicBezTo>
                    <a:pt x="96" y="16385"/>
                    <a:pt x="2049" y="18266"/>
                    <a:pt x="4335" y="18266"/>
                  </a:cubicBezTo>
                  <a:lnTo>
                    <a:pt x="6693" y="18266"/>
                  </a:lnTo>
                  <a:cubicBezTo>
                    <a:pt x="5288" y="18266"/>
                    <a:pt x="4168" y="16361"/>
                    <a:pt x="4168" y="14003"/>
                  </a:cubicBezTo>
                  <a:cubicBezTo>
                    <a:pt x="4168" y="12408"/>
                    <a:pt x="4692" y="11003"/>
                    <a:pt x="5478" y="10288"/>
                  </a:cubicBezTo>
                  <a:cubicBezTo>
                    <a:pt x="5288" y="9693"/>
                    <a:pt x="5168" y="9002"/>
                    <a:pt x="5168" y="8288"/>
                  </a:cubicBezTo>
                  <a:cubicBezTo>
                    <a:pt x="5168" y="5978"/>
                    <a:pt x="6312" y="4073"/>
                    <a:pt x="7669" y="4049"/>
                  </a:cubicBezTo>
                  <a:cubicBezTo>
                    <a:pt x="7740" y="1786"/>
                    <a:pt x="8836" y="0"/>
                    <a:pt x="10217"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3"/>
            <p:cNvSpPr/>
            <p:nvPr/>
          </p:nvSpPr>
          <p:spPr>
            <a:xfrm>
              <a:off x="2992850" y="2208100"/>
              <a:ext cx="201250" cy="372575"/>
            </a:xfrm>
            <a:custGeom>
              <a:avLst/>
              <a:gdLst/>
              <a:ahLst/>
              <a:cxnLst/>
              <a:rect l="l" t="t" r="r" b="b"/>
              <a:pathLst>
                <a:path w="8050" h="14903" extrusionOk="0">
                  <a:moveTo>
                    <a:pt x="4001" y="1"/>
                  </a:moveTo>
                  <a:cubicBezTo>
                    <a:pt x="3469" y="1"/>
                    <a:pt x="3049" y="438"/>
                    <a:pt x="3049" y="972"/>
                  </a:cubicBezTo>
                  <a:lnTo>
                    <a:pt x="3049" y="3901"/>
                  </a:lnTo>
                  <a:lnTo>
                    <a:pt x="1501" y="3210"/>
                  </a:lnTo>
                  <a:cubicBezTo>
                    <a:pt x="1363" y="3154"/>
                    <a:pt x="1223" y="3127"/>
                    <a:pt x="1088" y="3127"/>
                  </a:cubicBezTo>
                  <a:cubicBezTo>
                    <a:pt x="711" y="3127"/>
                    <a:pt x="372" y="3336"/>
                    <a:pt x="215" y="3686"/>
                  </a:cubicBezTo>
                  <a:cubicBezTo>
                    <a:pt x="0" y="4163"/>
                    <a:pt x="215" y="4734"/>
                    <a:pt x="715" y="4972"/>
                  </a:cubicBezTo>
                  <a:lnTo>
                    <a:pt x="3049" y="5973"/>
                  </a:lnTo>
                  <a:lnTo>
                    <a:pt x="3049" y="14903"/>
                  </a:lnTo>
                  <a:lnTo>
                    <a:pt x="4978" y="14903"/>
                  </a:lnTo>
                  <a:lnTo>
                    <a:pt x="4978" y="5973"/>
                  </a:lnTo>
                  <a:lnTo>
                    <a:pt x="7288" y="4972"/>
                  </a:lnTo>
                  <a:cubicBezTo>
                    <a:pt x="7811" y="4758"/>
                    <a:pt x="8050" y="4186"/>
                    <a:pt x="7811" y="3686"/>
                  </a:cubicBezTo>
                  <a:cubicBezTo>
                    <a:pt x="7655" y="3338"/>
                    <a:pt x="7293" y="3117"/>
                    <a:pt x="6924" y="3117"/>
                  </a:cubicBezTo>
                  <a:cubicBezTo>
                    <a:pt x="6789" y="3117"/>
                    <a:pt x="6653" y="3146"/>
                    <a:pt x="6525" y="3210"/>
                  </a:cubicBezTo>
                  <a:lnTo>
                    <a:pt x="4978" y="3901"/>
                  </a:lnTo>
                  <a:lnTo>
                    <a:pt x="4978" y="972"/>
                  </a:lnTo>
                  <a:cubicBezTo>
                    <a:pt x="4978" y="495"/>
                    <a:pt x="4644" y="114"/>
                    <a:pt x="4192" y="19"/>
                  </a:cubicBezTo>
                  <a:cubicBezTo>
                    <a:pt x="4127" y="7"/>
                    <a:pt x="4063" y="1"/>
                    <a:pt x="4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3"/>
            <p:cNvSpPr/>
            <p:nvPr/>
          </p:nvSpPr>
          <p:spPr>
            <a:xfrm>
              <a:off x="2829125" y="1982325"/>
              <a:ext cx="526325" cy="608475"/>
            </a:xfrm>
            <a:custGeom>
              <a:avLst/>
              <a:gdLst/>
              <a:ahLst/>
              <a:cxnLst/>
              <a:rect l="l" t="t" r="r" b="b"/>
              <a:pathLst>
                <a:path w="21053" h="24339" extrusionOk="0">
                  <a:moveTo>
                    <a:pt x="10502" y="0"/>
                  </a:moveTo>
                  <a:cubicBezTo>
                    <a:pt x="9669" y="0"/>
                    <a:pt x="8883" y="215"/>
                    <a:pt x="8169" y="620"/>
                  </a:cubicBezTo>
                  <a:cubicBezTo>
                    <a:pt x="7978" y="715"/>
                    <a:pt x="7931" y="953"/>
                    <a:pt x="8050" y="1144"/>
                  </a:cubicBezTo>
                  <a:cubicBezTo>
                    <a:pt x="8097" y="1253"/>
                    <a:pt x="8216" y="1322"/>
                    <a:pt x="8346" y="1322"/>
                  </a:cubicBezTo>
                  <a:cubicBezTo>
                    <a:pt x="8414" y="1322"/>
                    <a:pt x="8485" y="1303"/>
                    <a:pt x="8550" y="1263"/>
                  </a:cubicBezTo>
                  <a:cubicBezTo>
                    <a:pt x="9145" y="905"/>
                    <a:pt x="9836" y="715"/>
                    <a:pt x="10502" y="715"/>
                  </a:cubicBezTo>
                  <a:cubicBezTo>
                    <a:pt x="12598" y="715"/>
                    <a:pt x="14289" y="2334"/>
                    <a:pt x="14408" y="4406"/>
                  </a:cubicBezTo>
                  <a:cubicBezTo>
                    <a:pt x="14408" y="4597"/>
                    <a:pt x="14599" y="4740"/>
                    <a:pt x="14765" y="4740"/>
                  </a:cubicBezTo>
                  <a:cubicBezTo>
                    <a:pt x="15813" y="4740"/>
                    <a:pt x="16766" y="5144"/>
                    <a:pt x="17480" y="5906"/>
                  </a:cubicBezTo>
                  <a:cubicBezTo>
                    <a:pt x="18195" y="6645"/>
                    <a:pt x="18599" y="7597"/>
                    <a:pt x="18599" y="8645"/>
                  </a:cubicBezTo>
                  <a:cubicBezTo>
                    <a:pt x="18599" y="9264"/>
                    <a:pt x="18457" y="9907"/>
                    <a:pt x="18171" y="10479"/>
                  </a:cubicBezTo>
                  <a:cubicBezTo>
                    <a:pt x="18076" y="10669"/>
                    <a:pt x="18123" y="10860"/>
                    <a:pt x="18314" y="10955"/>
                  </a:cubicBezTo>
                  <a:cubicBezTo>
                    <a:pt x="19552" y="11646"/>
                    <a:pt x="20338" y="12956"/>
                    <a:pt x="20338" y="14384"/>
                  </a:cubicBezTo>
                  <a:cubicBezTo>
                    <a:pt x="20338" y="16528"/>
                    <a:pt x="16432" y="18290"/>
                    <a:pt x="16432" y="18290"/>
                  </a:cubicBezTo>
                  <a:lnTo>
                    <a:pt x="11884" y="18290"/>
                  </a:lnTo>
                  <a:lnTo>
                    <a:pt x="11884" y="15242"/>
                  </a:lnTo>
                  <a:lnTo>
                    <a:pt x="13956" y="14313"/>
                  </a:lnTo>
                  <a:cubicBezTo>
                    <a:pt x="14622" y="14027"/>
                    <a:pt x="14956" y="13241"/>
                    <a:pt x="14646" y="12574"/>
                  </a:cubicBezTo>
                  <a:cubicBezTo>
                    <a:pt x="14434" y="12079"/>
                    <a:pt x="13945" y="11767"/>
                    <a:pt x="13424" y="11767"/>
                  </a:cubicBezTo>
                  <a:cubicBezTo>
                    <a:pt x="13245" y="11767"/>
                    <a:pt x="13061" y="11804"/>
                    <a:pt x="12884" y="11884"/>
                  </a:cubicBezTo>
                  <a:lnTo>
                    <a:pt x="11908" y="12336"/>
                  </a:lnTo>
                  <a:lnTo>
                    <a:pt x="11908" y="9955"/>
                  </a:lnTo>
                  <a:cubicBezTo>
                    <a:pt x="11908" y="9955"/>
                    <a:pt x="11288" y="8645"/>
                    <a:pt x="10550" y="8645"/>
                  </a:cubicBezTo>
                  <a:cubicBezTo>
                    <a:pt x="9788" y="8645"/>
                    <a:pt x="9240" y="9240"/>
                    <a:pt x="9240" y="9955"/>
                  </a:cubicBezTo>
                  <a:lnTo>
                    <a:pt x="9240" y="12336"/>
                  </a:lnTo>
                  <a:lnTo>
                    <a:pt x="8192" y="11884"/>
                  </a:lnTo>
                  <a:cubicBezTo>
                    <a:pt x="8017" y="11802"/>
                    <a:pt x="7833" y="11764"/>
                    <a:pt x="7652" y="11764"/>
                  </a:cubicBezTo>
                  <a:cubicBezTo>
                    <a:pt x="7145" y="11764"/>
                    <a:pt x="6658" y="12066"/>
                    <a:pt x="6430" y="12574"/>
                  </a:cubicBezTo>
                  <a:cubicBezTo>
                    <a:pt x="6144" y="13217"/>
                    <a:pt x="6430" y="14027"/>
                    <a:pt x="7121" y="14313"/>
                  </a:cubicBezTo>
                  <a:lnTo>
                    <a:pt x="9240" y="15242"/>
                  </a:lnTo>
                  <a:lnTo>
                    <a:pt x="9240" y="18290"/>
                  </a:lnTo>
                  <a:lnTo>
                    <a:pt x="4597" y="18290"/>
                  </a:lnTo>
                  <a:cubicBezTo>
                    <a:pt x="2453" y="18290"/>
                    <a:pt x="691" y="16551"/>
                    <a:pt x="691" y="14384"/>
                  </a:cubicBezTo>
                  <a:cubicBezTo>
                    <a:pt x="691" y="12956"/>
                    <a:pt x="1453" y="11646"/>
                    <a:pt x="2715" y="10955"/>
                  </a:cubicBezTo>
                  <a:cubicBezTo>
                    <a:pt x="2882" y="10860"/>
                    <a:pt x="2953" y="10669"/>
                    <a:pt x="2858" y="10479"/>
                  </a:cubicBezTo>
                  <a:cubicBezTo>
                    <a:pt x="2572" y="9907"/>
                    <a:pt x="2406" y="9288"/>
                    <a:pt x="2406" y="8645"/>
                  </a:cubicBezTo>
                  <a:cubicBezTo>
                    <a:pt x="2406" y="7597"/>
                    <a:pt x="2810" y="6645"/>
                    <a:pt x="3549" y="5906"/>
                  </a:cubicBezTo>
                  <a:cubicBezTo>
                    <a:pt x="4263" y="5144"/>
                    <a:pt x="5239" y="4763"/>
                    <a:pt x="6264" y="4740"/>
                  </a:cubicBezTo>
                  <a:cubicBezTo>
                    <a:pt x="6430" y="4740"/>
                    <a:pt x="6621" y="4597"/>
                    <a:pt x="6621" y="4406"/>
                  </a:cubicBezTo>
                  <a:cubicBezTo>
                    <a:pt x="6668" y="3525"/>
                    <a:pt x="7002" y="2715"/>
                    <a:pt x="7573" y="2049"/>
                  </a:cubicBezTo>
                  <a:cubicBezTo>
                    <a:pt x="7692" y="1906"/>
                    <a:pt x="7692" y="1668"/>
                    <a:pt x="7526" y="1548"/>
                  </a:cubicBezTo>
                  <a:cubicBezTo>
                    <a:pt x="7457" y="1492"/>
                    <a:pt x="7368" y="1462"/>
                    <a:pt x="7279" y="1462"/>
                  </a:cubicBezTo>
                  <a:cubicBezTo>
                    <a:pt x="7183" y="1462"/>
                    <a:pt x="7088" y="1498"/>
                    <a:pt x="7026" y="1572"/>
                  </a:cubicBezTo>
                  <a:cubicBezTo>
                    <a:pt x="6430" y="2263"/>
                    <a:pt x="6049" y="3120"/>
                    <a:pt x="5930" y="4049"/>
                  </a:cubicBezTo>
                  <a:cubicBezTo>
                    <a:pt x="4835" y="4144"/>
                    <a:pt x="3811" y="4620"/>
                    <a:pt x="3049" y="5430"/>
                  </a:cubicBezTo>
                  <a:cubicBezTo>
                    <a:pt x="2167" y="6287"/>
                    <a:pt x="1691" y="7454"/>
                    <a:pt x="1691" y="8669"/>
                  </a:cubicBezTo>
                  <a:cubicBezTo>
                    <a:pt x="1691" y="9312"/>
                    <a:pt x="1858" y="9955"/>
                    <a:pt x="2096" y="10550"/>
                  </a:cubicBezTo>
                  <a:cubicBezTo>
                    <a:pt x="786" y="11408"/>
                    <a:pt x="0" y="12836"/>
                    <a:pt x="0" y="14408"/>
                  </a:cubicBezTo>
                  <a:cubicBezTo>
                    <a:pt x="0" y="16980"/>
                    <a:pt x="4620" y="19028"/>
                    <a:pt x="4620" y="19028"/>
                  </a:cubicBezTo>
                  <a:lnTo>
                    <a:pt x="9264" y="19028"/>
                  </a:lnTo>
                  <a:lnTo>
                    <a:pt x="9264" y="23982"/>
                  </a:lnTo>
                  <a:cubicBezTo>
                    <a:pt x="9264" y="24172"/>
                    <a:pt x="9407" y="24339"/>
                    <a:pt x="9621" y="24339"/>
                  </a:cubicBezTo>
                  <a:lnTo>
                    <a:pt x="11503" y="24339"/>
                  </a:lnTo>
                  <a:cubicBezTo>
                    <a:pt x="11693" y="24339"/>
                    <a:pt x="11860" y="24172"/>
                    <a:pt x="11860" y="23982"/>
                  </a:cubicBezTo>
                  <a:lnTo>
                    <a:pt x="11860" y="21886"/>
                  </a:lnTo>
                  <a:cubicBezTo>
                    <a:pt x="11860" y="21719"/>
                    <a:pt x="11741" y="21529"/>
                    <a:pt x="11527" y="21529"/>
                  </a:cubicBezTo>
                  <a:cubicBezTo>
                    <a:pt x="11513" y="21527"/>
                    <a:pt x="11499" y="21526"/>
                    <a:pt x="11486" y="21526"/>
                  </a:cubicBezTo>
                  <a:cubicBezTo>
                    <a:pt x="11292" y="21526"/>
                    <a:pt x="11145" y="21685"/>
                    <a:pt x="11145" y="21886"/>
                  </a:cubicBezTo>
                  <a:lnTo>
                    <a:pt x="11145" y="23648"/>
                  </a:lnTo>
                  <a:lnTo>
                    <a:pt x="9955" y="23648"/>
                  </a:lnTo>
                  <a:lnTo>
                    <a:pt x="9955" y="15075"/>
                  </a:lnTo>
                  <a:cubicBezTo>
                    <a:pt x="9955" y="14908"/>
                    <a:pt x="9860" y="14789"/>
                    <a:pt x="9740" y="14742"/>
                  </a:cubicBezTo>
                  <a:lnTo>
                    <a:pt x="7478" y="13718"/>
                  </a:lnTo>
                  <a:cubicBezTo>
                    <a:pt x="7168" y="13575"/>
                    <a:pt x="7026" y="13265"/>
                    <a:pt x="7168" y="12932"/>
                  </a:cubicBezTo>
                  <a:cubicBezTo>
                    <a:pt x="7256" y="12704"/>
                    <a:pt x="7472" y="12567"/>
                    <a:pt x="7704" y="12567"/>
                  </a:cubicBezTo>
                  <a:cubicBezTo>
                    <a:pt x="7787" y="12567"/>
                    <a:pt x="7872" y="12584"/>
                    <a:pt x="7954" y="12622"/>
                  </a:cubicBezTo>
                  <a:lnTo>
                    <a:pt x="9431" y="13313"/>
                  </a:lnTo>
                  <a:cubicBezTo>
                    <a:pt x="9481" y="13334"/>
                    <a:pt x="9533" y="13345"/>
                    <a:pt x="9584" y="13345"/>
                  </a:cubicBezTo>
                  <a:cubicBezTo>
                    <a:pt x="9703" y="13345"/>
                    <a:pt x="9817" y="13287"/>
                    <a:pt x="9883" y="13170"/>
                  </a:cubicBezTo>
                  <a:cubicBezTo>
                    <a:pt x="9907" y="13098"/>
                    <a:pt x="9907" y="13051"/>
                    <a:pt x="9907" y="12979"/>
                  </a:cubicBezTo>
                  <a:lnTo>
                    <a:pt x="9907" y="10050"/>
                  </a:lnTo>
                  <a:cubicBezTo>
                    <a:pt x="9907" y="9741"/>
                    <a:pt x="10145" y="9455"/>
                    <a:pt x="10455" y="9407"/>
                  </a:cubicBezTo>
                  <a:cubicBezTo>
                    <a:pt x="10470" y="9406"/>
                    <a:pt x="10485" y="9406"/>
                    <a:pt x="10500" y="9406"/>
                  </a:cubicBezTo>
                  <a:cubicBezTo>
                    <a:pt x="10836" y="9406"/>
                    <a:pt x="11098" y="9660"/>
                    <a:pt x="11098" y="10003"/>
                  </a:cubicBezTo>
                  <a:lnTo>
                    <a:pt x="11098" y="12932"/>
                  </a:lnTo>
                  <a:cubicBezTo>
                    <a:pt x="11098" y="12932"/>
                    <a:pt x="11169" y="13170"/>
                    <a:pt x="11288" y="13217"/>
                  </a:cubicBezTo>
                  <a:cubicBezTo>
                    <a:pt x="11350" y="13264"/>
                    <a:pt x="11431" y="13290"/>
                    <a:pt x="11513" y="13290"/>
                  </a:cubicBezTo>
                  <a:cubicBezTo>
                    <a:pt x="11558" y="13290"/>
                    <a:pt x="11603" y="13282"/>
                    <a:pt x="11646" y="13265"/>
                  </a:cubicBezTo>
                  <a:lnTo>
                    <a:pt x="13170" y="12574"/>
                  </a:lnTo>
                  <a:cubicBezTo>
                    <a:pt x="13246" y="12536"/>
                    <a:pt x="13328" y="12518"/>
                    <a:pt x="13409" y="12518"/>
                  </a:cubicBezTo>
                  <a:cubicBezTo>
                    <a:pt x="13632" y="12518"/>
                    <a:pt x="13851" y="12651"/>
                    <a:pt x="13956" y="12860"/>
                  </a:cubicBezTo>
                  <a:cubicBezTo>
                    <a:pt x="14122" y="13170"/>
                    <a:pt x="13956" y="13527"/>
                    <a:pt x="13670" y="13670"/>
                  </a:cubicBezTo>
                  <a:lnTo>
                    <a:pt x="11384" y="14694"/>
                  </a:lnTo>
                  <a:cubicBezTo>
                    <a:pt x="11265" y="14742"/>
                    <a:pt x="11169" y="14861"/>
                    <a:pt x="11169" y="15004"/>
                  </a:cubicBezTo>
                  <a:lnTo>
                    <a:pt x="11169" y="20624"/>
                  </a:lnTo>
                  <a:cubicBezTo>
                    <a:pt x="11169" y="20838"/>
                    <a:pt x="11336" y="20981"/>
                    <a:pt x="11527" y="20981"/>
                  </a:cubicBezTo>
                  <a:cubicBezTo>
                    <a:pt x="11741" y="20981"/>
                    <a:pt x="11884" y="20838"/>
                    <a:pt x="11884" y="20624"/>
                  </a:cubicBezTo>
                  <a:lnTo>
                    <a:pt x="11884" y="18957"/>
                  </a:lnTo>
                  <a:lnTo>
                    <a:pt x="16432" y="18957"/>
                  </a:lnTo>
                  <a:cubicBezTo>
                    <a:pt x="16461" y="18957"/>
                    <a:pt x="16490" y="18958"/>
                    <a:pt x="16518" y="18958"/>
                  </a:cubicBezTo>
                  <a:cubicBezTo>
                    <a:pt x="19050" y="18958"/>
                    <a:pt x="21052" y="16880"/>
                    <a:pt x="21052" y="14361"/>
                  </a:cubicBezTo>
                  <a:cubicBezTo>
                    <a:pt x="21052" y="12836"/>
                    <a:pt x="20243" y="11408"/>
                    <a:pt x="18933" y="10550"/>
                  </a:cubicBezTo>
                  <a:cubicBezTo>
                    <a:pt x="19195" y="9955"/>
                    <a:pt x="19314" y="9336"/>
                    <a:pt x="19314" y="8669"/>
                  </a:cubicBezTo>
                  <a:cubicBezTo>
                    <a:pt x="19314" y="7454"/>
                    <a:pt x="18838" y="6287"/>
                    <a:pt x="17980" y="5430"/>
                  </a:cubicBezTo>
                  <a:cubicBezTo>
                    <a:pt x="17194" y="4620"/>
                    <a:pt x="16170" y="4168"/>
                    <a:pt x="15099" y="4049"/>
                  </a:cubicBezTo>
                  <a:cubicBezTo>
                    <a:pt x="14837" y="1763"/>
                    <a:pt x="12860" y="0"/>
                    <a:pt x="10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3"/>
            <p:cNvSpPr/>
            <p:nvPr/>
          </p:nvSpPr>
          <p:spPr>
            <a:xfrm>
              <a:off x="3176800" y="2167175"/>
              <a:ext cx="42300" cy="40825"/>
            </a:xfrm>
            <a:custGeom>
              <a:avLst/>
              <a:gdLst/>
              <a:ahLst/>
              <a:cxnLst/>
              <a:rect l="l" t="t" r="r" b="b"/>
              <a:pathLst>
                <a:path w="1692" h="1633" extrusionOk="0">
                  <a:moveTo>
                    <a:pt x="1299" y="1"/>
                  </a:moveTo>
                  <a:cubicBezTo>
                    <a:pt x="1210" y="1"/>
                    <a:pt x="1120" y="37"/>
                    <a:pt x="1049" y="108"/>
                  </a:cubicBezTo>
                  <a:lnTo>
                    <a:pt x="144" y="1013"/>
                  </a:lnTo>
                  <a:cubicBezTo>
                    <a:pt x="1" y="1156"/>
                    <a:pt x="1" y="1370"/>
                    <a:pt x="144" y="1513"/>
                  </a:cubicBezTo>
                  <a:cubicBezTo>
                    <a:pt x="215" y="1561"/>
                    <a:pt x="287" y="1632"/>
                    <a:pt x="406" y="1632"/>
                  </a:cubicBezTo>
                  <a:cubicBezTo>
                    <a:pt x="525" y="1632"/>
                    <a:pt x="596" y="1585"/>
                    <a:pt x="644" y="1513"/>
                  </a:cubicBezTo>
                  <a:lnTo>
                    <a:pt x="1549" y="632"/>
                  </a:lnTo>
                  <a:cubicBezTo>
                    <a:pt x="1692" y="465"/>
                    <a:pt x="1692" y="275"/>
                    <a:pt x="1549" y="108"/>
                  </a:cubicBezTo>
                  <a:cubicBezTo>
                    <a:pt x="1477" y="37"/>
                    <a:pt x="1388" y="1"/>
                    <a:pt x="1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3"/>
            <p:cNvSpPr/>
            <p:nvPr/>
          </p:nvSpPr>
          <p:spPr>
            <a:xfrm>
              <a:off x="3248850" y="2314825"/>
              <a:ext cx="42300" cy="40825"/>
            </a:xfrm>
            <a:custGeom>
              <a:avLst/>
              <a:gdLst/>
              <a:ahLst/>
              <a:cxnLst/>
              <a:rect l="l" t="t" r="r" b="b"/>
              <a:pathLst>
                <a:path w="1692" h="1633" extrusionOk="0">
                  <a:moveTo>
                    <a:pt x="1298" y="1"/>
                  </a:moveTo>
                  <a:cubicBezTo>
                    <a:pt x="1209" y="1"/>
                    <a:pt x="1120" y="37"/>
                    <a:pt x="1048" y="108"/>
                  </a:cubicBezTo>
                  <a:lnTo>
                    <a:pt x="143" y="989"/>
                  </a:lnTo>
                  <a:cubicBezTo>
                    <a:pt x="1" y="1156"/>
                    <a:pt x="1" y="1346"/>
                    <a:pt x="143" y="1513"/>
                  </a:cubicBezTo>
                  <a:cubicBezTo>
                    <a:pt x="215" y="1561"/>
                    <a:pt x="310" y="1632"/>
                    <a:pt x="405" y="1632"/>
                  </a:cubicBezTo>
                  <a:cubicBezTo>
                    <a:pt x="501" y="1632"/>
                    <a:pt x="596" y="1584"/>
                    <a:pt x="644" y="1513"/>
                  </a:cubicBezTo>
                  <a:lnTo>
                    <a:pt x="1548" y="608"/>
                  </a:lnTo>
                  <a:cubicBezTo>
                    <a:pt x="1691" y="465"/>
                    <a:pt x="1691" y="251"/>
                    <a:pt x="1548" y="108"/>
                  </a:cubicBezTo>
                  <a:cubicBezTo>
                    <a:pt x="1477" y="37"/>
                    <a:pt x="1388"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3"/>
            <p:cNvSpPr/>
            <p:nvPr/>
          </p:nvSpPr>
          <p:spPr>
            <a:xfrm>
              <a:off x="2960700" y="2142175"/>
              <a:ext cx="42875" cy="40800"/>
            </a:xfrm>
            <a:custGeom>
              <a:avLst/>
              <a:gdLst/>
              <a:ahLst/>
              <a:cxnLst/>
              <a:rect l="l" t="t" r="r" b="b"/>
              <a:pathLst>
                <a:path w="1715" h="1632" extrusionOk="0">
                  <a:moveTo>
                    <a:pt x="1298" y="1"/>
                  </a:moveTo>
                  <a:cubicBezTo>
                    <a:pt x="1209" y="1"/>
                    <a:pt x="1120" y="36"/>
                    <a:pt x="1048" y="108"/>
                  </a:cubicBezTo>
                  <a:lnTo>
                    <a:pt x="167" y="989"/>
                  </a:lnTo>
                  <a:cubicBezTo>
                    <a:pt x="0" y="1156"/>
                    <a:pt x="0" y="1346"/>
                    <a:pt x="167" y="1513"/>
                  </a:cubicBezTo>
                  <a:cubicBezTo>
                    <a:pt x="215" y="1560"/>
                    <a:pt x="310" y="1632"/>
                    <a:pt x="429" y="1632"/>
                  </a:cubicBezTo>
                  <a:cubicBezTo>
                    <a:pt x="548" y="1632"/>
                    <a:pt x="572" y="1560"/>
                    <a:pt x="667" y="1513"/>
                  </a:cubicBezTo>
                  <a:lnTo>
                    <a:pt x="1548" y="608"/>
                  </a:lnTo>
                  <a:cubicBezTo>
                    <a:pt x="1715" y="465"/>
                    <a:pt x="1715" y="251"/>
                    <a:pt x="1548" y="108"/>
                  </a:cubicBezTo>
                  <a:cubicBezTo>
                    <a:pt x="1477" y="36"/>
                    <a:pt x="1388"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3"/>
            <p:cNvSpPr/>
            <p:nvPr/>
          </p:nvSpPr>
          <p:spPr>
            <a:xfrm>
              <a:off x="3014275" y="2126250"/>
              <a:ext cx="43500" cy="40650"/>
            </a:xfrm>
            <a:custGeom>
              <a:avLst/>
              <a:gdLst/>
              <a:ahLst/>
              <a:cxnLst/>
              <a:rect l="l" t="t" r="r" b="b"/>
              <a:pathLst>
                <a:path w="1740" h="1626" extrusionOk="0">
                  <a:moveTo>
                    <a:pt x="1322" y="1"/>
                  </a:moveTo>
                  <a:cubicBezTo>
                    <a:pt x="1233" y="1"/>
                    <a:pt x="1144" y="42"/>
                    <a:pt x="1072" y="126"/>
                  </a:cubicBezTo>
                  <a:lnTo>
                    <a:pt x="191" y="1007"/>
                  </a:lnTo>
                  <a:cubicBezTo>
                    <a:pt x="1" y="1150"/>
                    <a:pt x="1" y="1388"/>
                    <a:pt x="167" y="1507"/>
                  </a:cubicBezTo>
                  <a:cubicBezTo>
                    <a:pt x="215" y="1578"/>
                    <a:pt x="310" y="1626"/>
                    <a:pt x="429" y="1626"/>
                  </a:cubicBezTo>
                  <a:cubicBezTo>
                    <a:pt x="548" y="1626"/>
                    <a:pt x="596" y="1602"/>
                    <a:pt x="691" y="1507"/>
                  </a:cubicBezTo>
                  <a:lnTo>
                    <a:pt x="1572" y="626"/>
                  </a:lnTo>
                  <a:cubicBezTo>
                    <a:pt x="1739" y="483"/>
                    <a:pt x="1739" y="269"/>
                    <a:pt x="1572" y="126"/>
                  </a:cubicBezTo>
                  <a:cubicBezTo>
                    <a:pt x="1501" y="42"/>
                    <a:pt x="1412" y="1"/>
                    <a:pt x="1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3"/>
            <p:cNvSpPr/>
            <p:nvPr/>
          </p:nvSpPr>
          <p:spPr>
            <a:xfrm>
              <a:off x="2927350" y="2366025"/>
              <a:ext cx="42900" cy="40825"/>
            </a:xfrm>
            <a:custGeom>
              <a:avLst/>
              <a:gdLst/>
              <a:ahLst/>
              <a:cxnLst/>
              <a:rect l="l" t="t" r="r" b="b"/>
              <a:pathLst>
                <a:path w="1716" h="1633" extrusionOk="0">
                  <a:moveTo>
                    <a:pt x="1302" y="1"/>
                  </a:moveTo>
                  <a:cubicBezTo>
                    <a:pt x="1209" y="1"/>
                    <a:pt x="1120" y="37"/>
                    <a:pt x="1049" y="108"/>
                  </a:cubicBezTo>
                  <a:lnTo>
                    <a:pt x="144" y="1013"/>
                  </a:lnTo>
                  <a:cubicBezTo>
                    <a:pt x="1" y="1156"/>
                    <a:pt x="1" y="1346"/>
                    <a:pt x="144" y="1513"/>
                  </a:cubicBezTo>
                  <a:cubicBezTo>
                    <a:pt x="215" y="1561"/>
                    <a:pt x="310" y="1632"/>
                    <a:pt x="406" y="1632"/>
                  </a:cubicBezTo>
                  <a:cubicBezTo>
                    <a:pt x="525" y="1632"/>
                    <a:pt x="596" y="1608"/>
                    <a:pt x="691" y="1513"/>
                  </a:cubicBezTo>
                  <a:lnTo>
                    <a:pt x="1572" y="608"/>
                  </a:lnTo>
                  <a:cubicBezTo>
                    <a:pt x="1715" y="465"/>
                    <a:pt x="1715" y="251"/>
                    <a:pt x="1572" y="108"/>
                  </a:cubicBezTo>
                  <a:cubicBezTo>
                    <a:pt x="1489" y="37"/>
                    <a:pt x="1394"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63"/>
          <p:cNvGrpSpPr/>
          <p:nvPr/>
        </p:nvGrpSpPr>
        <p:grpSpPr>
          <a:xfrm>
            <a:off x="2614250" y="2336250"/>
            <a:ext cx="609100" cy="368925"/>
            <a:chOff x="5933925" y="2025425"/>
            <a:chExt cx="609100" cy="368925"/>
          </a:xfrm>
        </p:grpSpPr>
        <p:sp>
          <p:nvSpPr>
            <p:cNvPr id="4648" name="Google Shape;4648;p63"/>
            <p:cNvSpPr/>
            <p:nvPr/>
          </p:nvSpPr>
          <p:spPr>
            <a:xfrm>
              <a:off x="5943450" y="2028775"/>
              <a:ext cx="591225" cy="356625"/>
            </a:xfrm>
            <a:custGeom>
              <a:avLst/>
              <a:gdLst/>
              <a:ahLst/>
              <a:cxnLst/>
              <a:rect l="l" t="t" r="r" b="b"/>
              <a:pathLst>
                <a:path w="23649" h="14265" extrusionOk="0">
                  <a:moveTo>
                    <a:pt x="1" y="9645"/>
                  </a:moveTo>
                  <a:cubicBezTo>
                    <a:pt x="1" y="12074"/>
                    <a:pt x="2097" y="14265"/>
                    <a:pt x="4621" y="14265"/>
                  </a:cubicBezTo>
                  <a:lnTo>
                    <a:pt x="19957" y="14265"/>
                  </a:lnTo>
                  <a:cubicBezTo>
                    <a:pt x="21886" y="14265"/>
                    <a:pt x="23530" y="12741"/>
                    <a:pt x="23577" y="10812"/>
                  </a:cubicBezTo>
                  <a:cubicBezTo>
                    <a:pt x="23649" y="8788"/>
                    <a:pt x="22005" y="7073"/>
                    <a:pt x="19981" y="7073"/>
                  </a:cubicBezTo>
                  <a:cubicBezTo>
                    <a:pt x="20338" y="3667"/>
                    <a:pt x="17909" y="619"/>
                    <a:pt x="14480" y="238"/>
                  </a:cubicBezTo>
                  <a:cubicBezTo>
                    <a:pt x="12218" y="0"/>
                    <a:pt x="10074" y="1000"/>
                    <a:pt x="8812" y="2739"/>
                  </a:cubicBezTo>
                  <a:cubicBezTo>
                    <a:pt x="8312" y="2358"/>
                    <a:pt x="7669" y="2119"/>
                    <a:pt x="6955" y="2119"/>
                  </a:cubicBezTo>
                  <a:cubicBezTo>
                    <a:pt x="5288" y="2119"/>
                    <a:pt x="3906" y="3429"/>
                    <a:pt x="3859" y="5096"/>
                  </a:cubicBezTo>
                  <a:cubicBezTo>
                    <a:pt x="1668" y="5454"/>
                    <a:pt x="1" y="7192"/>
                    <a:pt x="1" y="9645"/>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3"/>
            <p:cNvSpPr/>
            <p:nvPr/>
          </p:nvSpPr>
          <p:spPr>
            <a:xfrm>
              <a:off x="5936900" y="2252625"/>
              <a:ext cx="603125" cy="132775"/>
            </a:xfrm>
            <a:custGeom>
              <a:avLst/>
              <a:gdLst/>
              <a:ahLst/>
              <a:cxnLst/>
              <a:rect l="l" t="t" r="r" b="b"/>
              <a:pathLst>
                <a:path w="24125" h="5311" extrusionOk="0">
                  <a:moveTo>
                    <a:pt x="4883" y="5311"/>
                  </a:moveTo>
                  <a:lnTo>
                    <a:pt x="20243" y="5311"/>
                  </a:lnTo>
                  <a:cubicBezTo>
                    <a:pt x="22458" y="5311"/>
                    <a:pt x="24125" y="3310"/>
                    <a:pt x="23792" y="1072"/>
                  </a:cubicBezTo>
                  <a:cubicBezTo>
                    <a:pt x="23530" y="2834"/>
                    <a:pt x="22029" y="4192"/>
                    <a:pt x="20243" y="4192"/>
                  </a:cubicBezTo>
                  <a:lnTo>
                    <a:pt x="4883" y="4192"/>
                  </a:lnTo>
                  <a:cubicBezTo>
                    <a:pt x="2501" y="4192"/>
                    <a:pt x="549" y="2263"/>
                    <a:pt x="311" y="0"/>
                  </a:cubicBezTo>
                  <a:cubicBezTo>
                    <a:pt x="1" y="2763"/>
                    <a:pt x="2144" y="5311"/>
                    <a:pt x="4883" y="531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3"/>
            <p:cNvSpPr/>
            <p:nvPr/>
          </p:nvSpPr>
          <p:spPr>
            <a:xfrm>
              <a:off x="6309600" y="2069850"/>
              <a:ext cx="17900" cy="17875"/>
            </a:xfrm>
            <a:custGeom>
              <a:avLst/>
              <a:gdLst/>
              <a:ahLst/>
              <a:cxnLst/>
              <a:rect l="l" t="t" r="r" b="b"/>
              <a:pathLst>
                <a:path w="716" h="715" extrusionOk="0">
                  <a:moveTo>
                    <a:pt x="1" y="0"/>
                  </a:moveTo>
                  <a:lnTo>
                    <a:pt x="1" y="715"/>
                  </a:lnTo>
                  <a:lnTo>
                    <a:pt x="715" y="715"/>
                  </a:lnTo>
                  <a:lnTo>
                    <a:pt x="7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3"/>
            <p:cNvSpPr/>
            <p:nvPr/>
          </p:nvSpPr>
          <p:spPr>
            <a:xfrm>
              <a:off x="6344725" y="2087700"/>
              <a:ext cx="17900" cy="17900"/>
            </a:xfrm>
            <a:custGeom>
              <a:avLst/>
              <a:gdLst/>
              <a:ahLst/>
              <a:cxnLst/>
              <a:rect l="l" t="t" r="r" b="b"/>
              <a:pathLst>
                <a:path w="716" h="716" extrusionOk="0">
                  <a:moveTo>
                    <a:pt x="1" y="1"/>
                  </a:moveTo>
                  <a:lnTo>
                    <a:pt x="1" y="715"/>
                  </a:lnTo>
                  <a:lnTo>
                    <a:pt x="715" y="715"/>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3"/>
            <p:cNvSpPr/>
            <p:nvPr/>
          </p:nvSpPr>
          <p:spPr>
            <a:xfrm>
              <a:off x="6110150" y="2135925"/>
              <a:ext cx="183400" cy="182800"/>
            </a:xfrm>
            <a:custGeom>
              <a:avLst/>
              <a:gdLst/>
              <a:ahLst/>
              <a:cxnLst/>
              <a:rect l="l" t="t" r="r" b="b"/>
              <a:pathLst>
                <a:path w="7336" h="7312" extrusionOk="0">
                  <a:moveTo>
                    <a:pt x="3668" y="715"/>
                  </a:moveTo>
                  <a:cubicBezTo>
                    <a:pt x="5288" y="715"/>
                    <a:pt x="6621" y="2025"/>
                    <a:pt x="6621" y="3668"/>
                  </a:cubicBezTo>
                  <a:cubicBezTo>
                    <a:pt x="6621" y="5287"/>
                    <a:pt x="5312" y="6597"/>
                    <a:pt x="3668" y="6597"/>
                  </a:cubicBezTo>
                  <a:cubicBezTo>
                    <a:pt x="2073" y="6573"/>
                    <a:pt x="715" y="5264"/>
                    <a:pt x="715" y="3668"/>
                  </a:cubicBezTo>
                  <a:cubicBezTo>
                    <a:pt x="715" y="2049"/>
                    <a:pt x="2025" y="715"/>
                    <a:pt x="3668" y="715"/>
                  </a:cubicBezTo>
                  <a:close/>
                  <a:moveTo>
                    <a:pt x="3668" y="1"/>
                  </a:moveTo>
                  <a:cubicBezTo>
                    <a:pt x="1644" y="1"/>
                    <a:pt x="1" y="1620"/>
                    <a:pt x="1" y="3668"/>
                  </a:cubicBezTo>
                  <a:cubicBezTo>
                    <a:pt x="1" y="5692"/>
                    <a:pt x="1644" y="7312"/>
                    <a:pt x="3668" y="7312"/>
                  </a:cubicBezTo>
                  <a:cubicBezTo>
                    <a:pt x="5693" y="7288"/>
                    <a:pt x="7336" y="5645"/>
                    <a:pt x="7336" y="3668"/>
                  </a:cubicBezTo>
                  <a:cubicBezTo>
                    <a:pt x="7336" y="1620"/>
                    <a:pt x="5693" y="1"/>
                    <a:pt x="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3"/>
            <p:cNvSpPr/>
            <p:nvPr/>
          </p:nvSpPr>
          <p:spPr>
            <a:xfrm>
              <a:off x="6307825" y="2227625"/>
              <a:ext cx="59550" cy="91100"/>
            </a:xfrm>
            <a:custGeom>
              <a:avLst/>
              <a:gdLst/>
              <a:ahLst/>
              <a:cxnLst/>
              <a:rect l="l" t="t" r="r" b="b"/>
              <a:pathLst>
                <a:path w="2382" h="3644" extrusionOk="0">
                  <a:moveTo>
                    <a:pt x="1120" y="0"/>
                  </a:moveTo>
                  <a:cubicBezTo>
                    <a:pt x="596" y="0"/>
                    <a:pt x="143" y="381"/>
                    <a:pt x="48" y="881"/>
                  </a:cubicBezTo>
                  <a:lnTo>
                    <a:pt x="0" y="1238"/>
                  </a:lnTo>
                  <a:lnTo>
                    <a:pt x="691" y="1381"/>
                  </a:lnTo>
                  <a:lnTo>
                    <a:pt x="762" y="1024"/>
                  </a:lnTo>
                  <a:cubicBezTo>
                    <a:pt x="786" y="857"/>
                    <a:pt x="953" y="738"/>
                    <a:pt x="1143" y="738"/>
                  </a:cubicBezTo>
                  <a:cubicBezTo>
                    <a:pt x="1334" y="738"/>
                    <a:pt x="1477" y="857"/>
                    <a:pt x="1501" y="1024"/>
                  </a:cubicBezTo>
                  <a:cubicBezTo>
                    <a:pt x="1572" y="1215"/>
                    <a:pt x="1382" y="1477"/>
                    <a:pt x="1263" y="1667"/>
                  </a:cubicBezTo>
                  <a:cubicBezTo>
                    <a:pt x="596" y="2643"/>
                    <a:pt x="286" y="2977"/>
                    <a:pt x="286" y="2977"/>
                  </a:cubicBezTo>
                  <a:lnTo>
                    <a:pt x="191" y="3048"/>
                  </a:lnTo>
                  <a:lnTo>
                    <a:pt x="191" y="3644"/>
                  </a:lnTo>
                  <a:lnTo>
                    <a:pt x="2382" y="3644"/>
                  </a:lnTo>
                  <a:lnTo>
                    <a:pt x="2382" y="2929"/>
                  </a:lnTo>
                  <a:lnTo>
                    <a:pt x="1215" y="2929"/>
                  </a:lnTo>
                  <a:cubicBezTo>
                    <a:pt x="1358" y="2739"/>
                    <a:pt x="1572" y="2429"/>
                    <a:pt x="1834" y="2048"/>
                  </a:cubicBezTo>
                  <a:cubicBezTo>
                    <a:pt x="1977" y="1834"/>
                    <a:pt x="2310" y="1357"/>
                    <a:pt x="2191" y="834"/>
                  </a:cubicBezTo>
                  <a:cubicBezTo>
                    <a:pt x="2072" y="357"/>
                    <a:pt x="1620"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3"/>
            <p:cNvSpPr/>
            <p:nvPr/>
          </p:nvSpPr>
          <p:spPr>
            <a:xfrm>
              <a:off x="5933925" y="2195475"/>
              <a:ext cx="428700" cy="198875"/>
            </a:xfrm>
            <a:custGeom>
              <a:avLst/>
              <a:gdLst/>
              <a:ahLst/>
              <a:cxnLst/>
              <a:rect l="l" t="t" r="r" b="b"/>
              <a:pathLst>
                <a:path w="17148" h="7955" extrusionOk="0">
                  <a:moveTo>
                    <a:pt x="930" y="0"/>
                  </a:moveTo>
                  <a:cubicBezTo>
                    <a:pt x="334" y="834"/>
                    <a:pt x="1" y="1834"/>
                    <a:pt x="1" y="2953"/>
                  </a:cubicBezTo>
                  <a:cubicBezTo>
                    <a:pt x="1" y="4191"/>
                    <a:pt x="549" y="5477"/>
                    <a:pt x="1454" y="6430"/>
                  </a:cubicBezTo>
                  <a:cubicBezTo>
                    <a:pt x="2406" y="7406"/>
                    <a:pt x="3668" y="7954"/>
                    <a:pt x="4978" y="7954"/>
                  </a:cubicBezTo>
                  <a:lnTo>
                    <a:pt x="17147" y="7954"/>
                  </a:lnTo>
                  <a:lnTo>
                    <a:pt x="17147" y="7240"/>
                  </a:lnTo>
                  <a:lnTo>
                    <a:pt x="4978" y="7240"/>
                  </a:lnTo>
                  <a:cubicBezTo>
                    <a:pt x="3883" y="7240"/>
                    <a:pt x="2811" y="6763"/>
                    <a:pt x="1977" y="5930"/>
                  </a:cubicBezTo>
                  <a:cubicBezTo>
                    <a:pt x="1168" y="5120"/>
                    <a:pt x="715" y="4025"/>
                    <a:pt x="715" y="2953"/>
                  </a:cubicBezTo>
                  <a:cubicBezTo>
                    <a:pt x="715" y="2024"/>
                    <a:pt x="977" y="1119"/>
                    <a:pt x="1501" y="405"/>
                  </a:cubicBezTo>
                  <a:lnTo>
                    <a:pt x="9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3"/>
            <p:cNvSpPr/>
            <p:nvPr/>
          </p:nvSpPr>
          <p:spPr>
            <a:xfrm>
              <a:off x="6380450" y="2376450"/>
              <a:ext cx="17900" cy="17900"/>
            </a:xfrm>
            <a:custGeom>
              <a:avLst/>
              <a:gdLst/>
              <a:ahLst/>
              <a:cxnLst/>
              <a:rect l="l" t="t" r="r" b="b"/>
              <a:pathLst>
                <a:path w="716" h="716" extrusionOk="0">
                  <a:moveTo>
                    <a:pt x="1" y="1"/>
                  </a:moveTo>
                  <a:lnTo>
                    <a:pt x="1" y="715"/>
                  </a:lnTo>
                  <a:lnTo>
                    <a:pt x="715" y="715"/>
                  </a:lnTo>
                  <a:lnTo>
                    <a:pt x="71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3"/>
            <p:cNvSpPr/>
            <p:nvPr/>
          </p:nvSpPr>
          <p:spPr>
            <a:xfrm>
              <a:off x="5970250" y="2025425"/>
              <a:ext cx="572775" cy="367125"/>
            </a:xfrm>
            <a:custGeom>
              <a:avLst/>
              <a:gdLst/>
              <a:ahLst/>
              <a:cxnLst/>
              <a:rect l="l" t="t" r="r" b="b"/>
              <a:pathLst>
                <a:path w="22911" h="14685" extrusionOk="0">
                  <a:moveTo>
                    <a:pt x="12748" y="0"/>
                  </a:moveTo>
                  <a:cubicBezTo>
                    <a:pt x="10806" y="0"/>
                    <a:pt x="8946" y="867"/>
                    <a:pt x="7693" y="2396"/>
                  </a:cubicBezTo>
                  <a:cubicBezTo>
                    <a:pt x="7145" y="2063"/>
                    <a:pt x="6526" y="1896"/>
                    <a:pt x="5907" y="1896"/>
                  </a:cubicBezTo>
                  <a:cubicBezTo>
                    <a:pt x="4144" y="1896"/>
                    <a:pt x="2692" y="3206"/>
                    <a:pt x="2477" y="4897"/>
                  </a:cubicBezTo>
                  <a:cubicBezTo>
                    <a:pt x="1525" y="5111"/>
                    <a:pt x="691" y="5540"/>
                    <a:pt x="1" y="6230"/>
                  </a:cubicBezTo>
                  <a:lnTo>
                    <a:pt x="524" y="6731"/>
                  </a:lnTo>
                  <a:cubicBezTo>
                    <a:pt x="1144" y="6111"/>
                    <a:pt x="1953" y="5707"/>
                    <a:pt x="2858" y="5540"/>
                  </a:cubicBezTo>
                  <a:lnTo>
                    <a:pt x="3168" y="5492"/>
                  </a:lnTo>
                  <a:lnTo>
                    <a:pt x="3168" y="5183"/>
                  </a:lnTo>
                  <a:cubicBezTo>
                    <a:pt x="3215" y="3730"/>
                    <a:pt x="4406" y="2563"/>
                    <a:pt x="5907" y="2563"/>
                  </a:cubicBezTo>
                  <a:cubicBezTo>
                    <a:pt x="6502" y="2563"/>
                    <a:pt x="7073" y="2754"/>
                    <a:pt x="7550" y="3135"/>
                  </a:cubicBezTo>
                  <a:lnTo>
                    <a:pt x="7835" y="3349"/>
                  </a:lnTo>
                  <a:lnTo>
                    <a:pt x="8050" y="3039"/>
                  </a:lnTo>
                  <a:cubicBezTo>
                    <a:pt x="9155" y="1522"/>
                    <a:pt x="10951" y="656"/>
                    <a:pt x="12826" y="656"/>
                  </a:cubicBezTo>
                  <a:cubicBezTo>
                    <a:pt x="13012" y="656"/>
                    <a:pt x="13198" y="665"/>
                    <a:pt x="13384" y="682"/>
                  </a:cubicBezTo>
                  <a:cubicBezTo>
                    <a:pt x="14932" y="872"/>
                    <a:pt x="16313" y="1611"/>
                    <a:pt x="17314" y="2825"/>
                  </a:cubicBezTo>
                  <a:cubicBezTo>
                    <a:pt x="18290" y="4063"/>
                    <a:pt x="18743" y="5564"/>
                    <a:pt x="18552" y="7112"/>
                  </a:cubicBezTo>
                  <a:lnTo>
                    <a:pt x="18528" y="7516"/>
                  </a:lnTo>
                  <a:lnTo>
                    <a:pt x="18885" y="7516"/>
                  </a:lnTo>
                  <a:cubicBezTo>
                    <a:pt x="20672" y="7516"/>
                    <a:pt x="22124" y="8898"/>
                    <a:pt x="22148" y="10684"/>
                  </a:cubicBezTo>
                  <a:cubicBezTo>
                    <a:pt x="22196" y="12517"/>
                    <a:pt x="20719" y="13970"/>
                    <a:pt x="18933" y="13970"/>
                  </a:cubicBezTo>
                  <a:lnTo>
                    <a:pt x="17861" y="13970"/>
                  </a:lnTo>
                  <a:lnTo>
                    <a:pt x="17861" y="14685"/>
                  </a:lnTo>
                  <a:lnTo>
                    <a:pt x="18885" y="14685"/>
                  </a:lnTo>
                  <a:cubicBezTo>
                    <a:pt x="21053" y="14685"/>
                    <a:pt x="22910" y="12899"/>
                    <a:pt x="22862" y="10731"/>
                  </a:cubicBezTo>
                  <a:cubicBezTo>
                    <a:pt x="22839" y="8731"/>
                    <a:pt x="21267" y="7064"/>
                    <a:pt x="19290" y="6897"/>
                  </a:cubicBezTo>
                  <a:cubicBezTo>
                    <a:pt x="19386" y="5278"/>
                    <a:pt x="18885" y="3706"/>
                    <a:pt x="17861" y="2444"/>
                  </a:cubicBezTo>
                  <a:cubicBezTo>
                    <a:pt x="16766" y="1087"/>
                    <a:pt x="15218" y="229"/>
                    <a:pt x="13456" y="39"/>
                  </a:cubicBezTo>
                  <a:cubicBezTo>
                    <a:pt x="13219" y="13"/>
                    <a:pt x="12983" y="0"/>
                    <a:pt x="12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63"/>
          <p:cNvGrpSpPr/>
          <p:nvPr/>
        </p:nvGrpSpPr>
        <p:grpSpPr>
          <a:xfrm>
            <a:off x="6047150" y="2268100"/>
            <a:ext cx="273300" cy="607300"/>
            <a:chOff x="1852725" y="3112900"/>
            <a:chExt cx="273300" cy="607300"/>
          </a:xfrm>
        </p:grpSpPr>
        <p:sp>
          <p:nvSpPr>
            <p:cNvPr id="4658" name="Google Shape;4658;p63"/>
            <p:cNvSpPr/>
            <p:nvPr/>
          </p:nvSpPr>
          <p:spPr>
            <a:xfrm>
              <a:off x="1860475" y="3122425"/>
              <a:ext cx="256025" cy="588850"/>
            </a:xfrm>
            <a:custGeom>
              <a:avLst/>
              <a:gdLst/>
              <a:ahLst/>
              <a:cxnLst/>
              <a:rect l="l" t="t" r="r" b="b"/>
              <a:pathLst>
                <a:path w="10241" h="23554" extrusionOk="0">
                  <a:moveTo>
                    <a:pt x="5120" y="1"/>
                  </a:moveTo>
                  <a:cubicBezTo>
                    <a:pt x="3525" y="1"/>
                    <a:pt x="2263" y="1287"/>
                    <a:pt x="2263" y="2859"/>
                  </a:cubicBezTo>
                  <a:lnTo>
                    <a:pt x="2263" y="14218"/>
                  </a:lnTo>
                  <a:cubicBezTo>
                    <a:pt x="881" y="15123"/>
                    <a:pt x="0" y="16671"/>
                    <a:pt x="0" y="18457"/>
                  </a:cubicBezTo>
                  <a:cubicBezTo>
                    <a:pt x="0" y="21276"/>
                    <a:pt x="2286" y="23554"/>
                    <a:pt x="5100" y="23554"/>
                  </a:cubicBezTo>
                  <a:cubicBezTo>
                    <a:pt x="5115" y="23554"/>
                    <a:pt x="5129" y="23554"/>
                    <a:pt x="5144" y="23553"/>
                  </a:cubicBezTo>
                  <a:cubicBezTo>
                    <a:pt x="7930" y="23530"/>
                    <a:pt x="10193" y="21267"/>
                    <a:pt x="10193" y="18433"/>
                  </a:cubicBezTo>
                  <a:cubicBezTo>
                    <a:pt x="10240" y="16671"/>
                    <a:pt x="9335" y="15123"/>
                    <a:pt x="7978" y="14218"/>
                  </a:cubicBezTo>
                  <a:lnTo>
                    <a:pt x="7978" y="2859"/>
                  </a:lnTo>
                  <a:cubicBezTo>
                    <a:pt x="7978" y="1287"/>
                    <a:pt x="6692" y="1"/>
                    <a:pt x="51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3"/>
            <p:cNvSpPr/>
            <p:nvPr/>
          </p:nvSpPr>
          <p:spPr>
            <a:xfrm>
              <a:off x="1908100" y="3302825"/>
              <a:ext cx="164350" cy="363800"/>
            </a:xfrm>
            <a:custGeom>
              <a:avLst/>
              <a:gdLst/>
              <a:ahLst/>
              <a:cxnLst/>
              <a:rect l="l" t="t" r="r" b="b"/>
              <a:pathLst>
                <a:path w="6574" h="14552" extrusionOk="0">
                  <a:moveTo>
                    <a:pt x="2263" y="1"/>
                  </a:moveTo>
                  <a:lnTo>
                    <a:pt x="2263" y="8002"/>
                  </a:lnTo>
                  <a:lnTo>
                    <a:pt x="1453" y="8550"/>
                  </a:lnTo>
                  <a:cubicBezTo>
                    <a:pt x="524" y="9169"/>
                    <a:pt x="0" y="10169"/>
                    <a:pt x="0" y="11289"/>
                  </a:cubicBezTo>
                  <a:cubicBezTo>
                    <a:pt x="0" y="13075"/>
                    <a:pt x="1453" y="14551"/>
                    <a:pt x="3263" y="14551"/>
                  </a:cubicBezTo>
                  <a:cubicBezTo>
                    <a:pt x="5049" y="14551"/>
                    <a:pt x="6549" y="13075"/>
                    <a:pt x="6573" y="11289"/>
                  </a:cubicBezTo>
                  <a:cubicBezTo>
                    <a:pt x="6573" y="10169"/>
                    <a:pt x="6025" y="9169"/>
                    <a:pt x="5097" y="8550"/>
                  </a:cubicBezTo>
                  <a:lnTo>
                    <a:pt x="4311" y="8002"/>
                  </a:lnTo>
                  <a:lnTo>
                    <a:pt x="431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3"/>
            <p:cNvSpPr/>
            <p:nvPr/>
          </p:nvSpPr>
          <p:spPr>
            <a:xfrm>
              <a:off x="1906900" y="3504650"/>
              <a:ext cx="102425" cy="161375"/>
            </a:xfrm>
            <a:custGeom>
              <a:avLst/>
              <a:gdLst/>
              <a:ahLst/>
              <a:cxnLst/>
              <a:rect l="l" t="t" r="r" b="b"/>
              <a:pathLst>
                <a:path w="4097" h="6455" extrusionOk="0">
                  <a:moveTo>
                    <a:pt x="2144" y="1"/>
                  </a:moveTo>
                  <a:lnTo>
                    <a:pt x="1477" y="429"/>
                  </a:lnTo>
                  <a:cubicBezTo>
                    <a:pt x="548" y="1072"/>
                    <a:pt x="1" y="2073"/>
                    <a:pt x="1" y="3168"/>
                  </a:cubicBezTo>
                  <a:cubicBezTo>
                    <a:pt x="1" y="5002"/>
                    <a:pt x="1501" y="6455"/>
                    <a:pt x="3287" y="6455"/>
                  </a:cubicBezTo>
                  <a:cubicBezTo>
                    <a:pt x="3549" y="6455"/>
                    <a:pt x="3859" y="6431"/>
                    <a:pt x="4097" y="6359"/>
                  </a:cubicBezTo>
                  <a:cubicBezTo>
                    <a:pt x="2692" y="6002"/>
                    <a:pt x="1644" y="4692"/>
                    <a:pt x="1644" y="3168"/>
                  </a:cubicBezTo>
                  <a:cubicBezTo>
                    <a:pt x="1644" y="2644"/>
                    <a:pt x="1787" y="2096"/>
                    <a:pt x="2025" y="1620"/>
                  </a:cubicBezTo>
                  <a:cubicBezTo>
                    <a:pt x="2311" y="1096"/>
                    <a:pt x="2311" y="549"/>
                    <a:pt x="214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3"/>
            <p:cNvSpPr/>
            <p:nvPr/>
          </p:nvSpPr>
          <p:spPr>
            <a:xfrm>
              <a:off x="1964650" y="3178400"/>
              <a:ext cx="51225" cy="124450"/>
            </a:xfrm>
            <a:custGeom>
              <a:avLst/>
              <a:gdLst/>
              <a:ahLst/>
              <a:cxnLst/>
              <a:rect l="l" t="t" r="r" b="b"/>
              <a:pathLst>
                <a:path w="2049" h="4978" extrusionOk="0">
                  <a:moveTo>
                    <a:pt x="1001" y="1"/>
                  </a:moveTo>
                  <a:cubicBezTo>
                    <a:pt x="429" y="1"/>
                    <a:pt x="1" y="453"/>
                    <a:pt x="1" y="1025"/>
                  </a:cubicBezTo>
                  <a:lnTo>
                    <a:pt x="1" y="4978"/>
                  </a:lnTo>
                  <a:lnTo>
                    <a:pt x="2049" y="4978"/>
                  </a:lnTo>
                  <a:lnTo>
                    <a:pt x="2049" y="1025"/>
                  </a:lnTo>
                  <a:cubicBezTo>
                    <a:pt x="2025" y="453"/>
                    <a:pt x="1549" y="1"/>
                    <a:pt x="10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3"/>
            <p:cNvSpPr/>
            <p:nvPr/>
          </p:nvSpPr>
          <p:spPr>
            <a:xfrm>
              <a:off x="2000975" y="3550500"/>
              <a:ext cx="30975" cy="31575"/>
            </a:xfrm>
            <a:custGeom>
              <a:avLst/>
              <a:gdLst/>
              <a:ahLst/>
              <a:cxnLst/>
              <a:rect l="l" t="t" r="r" b="b"/>
              <a:pathLst>
                <a:path w="1239" h="1263" extrusionOk="0">
                  <a:moveTo>
                    <a:pt x="620" y="1"/>
                  </a:moveTo>
                  <a:cubicBezTo>
                    <a:pt x="286" y="1"/>
                    <a:pt x="0" y="286"/>
                    <a:pt x="0" y="620"/>
                  </a:cubicBezTo>
                  <a:cubicBezTo>
                    <a:pt x="0" y="977"/>
                    <a:pt x="286" y="1263"/>
                    <a:pt x="620" y="1263"/>
                  </a:cubicBezTo>
                  <a:cubicBezTo>
                    <a:pt x="953" y="1263"/>
                    <a:pt x="1239" y="977"/>
                    <a:pt x="1239" y="620"/>
                  </a:cubicBezTo>
                  <a:cubicBezTo>
                    <a:pt x="1239" y="286"/>
                    <a:pt x="953" y="1"/>
                    <a:pt x="620" y="1"/>
                  </a:cubicBezTo>
                  <a:close/>
                </a:path>
              </a:pathLst>
            </a:custGeom>
            <a:solidFill>
              <a:srgbClr val="FE61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3"/>
            <p:cNvSpPr/>
            <p:nvPr/>
          </p:nvSpPr>
          <p:spPr>
            <a:xfrm>
              <a:off x="1852725" y="3112900"/>
              <a:ext cx="273300" cy="607300"/>
            </a:xfrm>
            <a:custGeom>
              <a:avLst/>
              <a:gdLst/>
              <a:ahLst/>
              <a:cxnLst/>
              <a:rect l="l" t="t" r="r" b="b"/>
              <a:pathLst>
                <a:path w="10932" h="24292" extrusionOk="0">
                  <a:moveTo>
                    <a:pt x="5502" y="1"/>
                  </a:moveTo>
                  <a:cubicBezTo>
                    <a:pt x="4644" y="1"/>
                    <a:pt x="3811" y="334"/>
                    <a:pt x="3216" y="954"/>
                  </a:cubicBezTo>
                  <a:cubicBezTo>
                    <a:pt x="2620" y="1549"/>
                    <a:pt x="2263" y="2359"/>
                    <a:pt x="2263" y="3216"/>
                  </a:cubicBezTo>
                  <a:lnTo>
                    <a:pt x="2263" y="4645"/>
                  </a:lnTo>
                  <a:cubicBezTo>
                    <a:pt x="2263" y="4859"/>
                    <a:pt x="2406" y="5002"/>
                    <a:pt x="2620" y="5002"/>
                  </a:cubicBezTo>
                  <a:cubicBezTo>
                    <a:pt x="2834" y="5002"/>
                    <a:pt x="2977" y="4859"/>
                    <a:pt x="2977" y="4645"/>
                  </a:cubicBezTo>
                  <a:lnTo>
                    <a:pt x="2977" y="3216"/>
                  </a:lnTo>
                  <a:cubicBezTo>
                    <a:pt x="2977" y="2573"/>
                    <a:pt x="3239" y="1930"/>
                    <a:pt x="3716" y="1454"/>
                  </a:cubicBezTo>
                  <a:cubicBezTo>
                    <a:pt x="4192" y="977"/>
                    <a:pt x="4811" y="739"/>
                    <a:pt x="5478" y="715"/>
                  </a:cubicBezTo>
                  <a:cubicBezTo>
                    <a:pt x="6859" y="715"/>
                    <a:pt x="7978" y="1882"/>
                    <a:pt x="7978" y="3240"/>
                  </a:cubicBezTo>
                  <a:lnTo>
                    <a:pt x="7978" y="14552"/>
                  </a:lnTo>
                  <a:cubicBezTo>
                    <a:pt x="7978" y="14671"/>
                    <a:pt x="8050" y="14790"/>
                    <a:pt x="8121" y="14861"/>
                  </a:cubicBezTo>
                  <a:cubicBezTo>
                    <a:pt x="9431" y="15742"/>
                    <a:pt x="10241" y="17219"/>
                    <a:pt x="10241" y="18814"/>
                  </a:cubicBezTo>
                  <a:cubicBezTo>
                    <a:pt x="10241" y="20076"/>
                    <a:pt x="9764" y="21267"/>
                    <a:pt x="8883" y="22148"/>
                  </a:cubicBezTo>
                  <a:cubicBezTo>
                    <a:pt x="7978" y="23053"/>
                    <a:pt x="6788" y="23553"/>
                    <a:pt x="5549" y="23553"/>
                  </a:cubicBezTo>
                  <a:lnTo>
                    <a:pt x="5478" y="23553"/>
                  </a:lnTo>
                  <a:cubicBezTo>
                    <a:pt x="4240" y="23553"/>
                    <a:pt x="3049" y="23077"/>
                    <a:pt x="2144" y="22172"/>
                  </a:cubicBezTo>
                  <a:cubicBezTo>
                    <a:pt x="1215" y="21291"/>
                    <a:pt x="715" y="20100"/>
                    <a:pt x="715" y="18814"/>
                  </a:cubicBezTo>
                  <a:cubicBezTo>
                    <a:pt x="715" y="17243"/>
                    <a:pt x="1501" y="15742"/>
                    <a:pt x="2834" y="14861"/>
                  </a:cubicBezTo>
                  <a:cubicBezTo>
                    <a:pt x="2930" y="14790"/>
                    <a:pt x="2977" y="14671"/>
                    <a:pt x="2977" y="14552"/>
                  </a:cubicBezTo>
                  <a:lnTo>
                    <a:pt x="2977" y="6312"/>
                  </a:lnTo>
                  <a:cubicBezTo>
                    <a:pt x="2977" y="6097"/>
                    <a:pt x="2834" y="5955"/>
                    <a:pt x="2620" y="5955"/>
                  </a:cubicBezTo>
                  <a:cubicBezTo>
                    <a:pt x="2406" y="5955"/>
                    <a:pt x="2263" y="6097"/>
                    <a:pt x="2263" y="6312"/>
                  </a:cubicBezTo>
                  <a:lnTo>
                    <a:pt x="2263" y="14409"/>
                  </a:lnTo>
                  <a:cubicBezTo>
                    <a:pt x="834" y="15456"/>
                    <a:pt x="1" y="17100"/>
                    <a:pt x="1" y="18838"/>
                  </a:cubicBezTo>
                  <a:cubicBezTo>
                    <a:pt x="1" y="20291"/>
                    <a:pt x="572" y="21672"/>
                    <a:pt x="1644" y="22720"/>
                  </a:cubicBezTo>
                  <a:cubicBezTo>
                    <a:pt x="2692" y="23720"/>
                    <a:pt x="4025" y="24292"/>
                    <a:pt x="5478" y="24292"/>
                  </a:cubicBezTo>
                  <a:lnTo>
                    <a:pt x="5549" y="24292"/>
                  </a:lnTo>
                  <a:cubicBezTo>
                    <a:pt x="7002" y="24292"/>
                    <a:pt x="8336" y="23696"/>
                    <a:pt x="9360" y="22696"/>
                  </a:cubicBezTo>
                  <a:cubicBezTo>
                    <a:pt x="10360" y="21648"/>
                    <a:pt x="10931" y="20315"/>
                    <a:pt x="10931" y="18838"/>
                  </a:cubicBezTo>
                  <a:cubicBezTo>
                    <a:pt x="10931" y="17100"/>
                    <a:pt x="10098" y="15456"/>
                    <a:pt x="8669" y="14409"/>
                  </a:cubicBezTo>
                  <a:lnTo>
                    <a:pt x="8669" y="3240"/>
                  </a:lnTo>
                  <a:cubicBezTo>
                    <a:pt x="8669" y="1501"/>
                    <a:pt x="7264" y="25"/>
                    <a:pt x="55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3"/>
            <p:cNvSpPr/>
            <p:nvPr/>
          </p:nvSpPr>
          <p:spPr>
            <a:xfrm>
              <a:off x="1895600" y="3169450"/>
              <a:ext cx="183975" cy="506100"/>
            </a:xfrm>
            <a:custGeom>
              <a:avLst/>
              <a:gdLst/>
              <a:ahLst/>
              <a:cxnLst/>
              <a:rect l="l" t="t" r="r" b="b"/>
              <a:pathLst>
                <a:path w="7359" h="20244" extrusionOk="0">
                  <a:moveTo>
                    <a:pt x="3723" y="711"/>
                  </a:moveTo>
                  <a:cubicBezTo>
                    <a:pt x="3752" y="711"/>
                    <a:pt x="3781" y="712"/>
                    <a:pt x="3811" y="716"/>
                  </a:cubicBezTo>
                  <a:cubicBezTo>
                    <a:pt x="4192" y="787"/>
                    <a:pt x="4382" y="1049"/>
                    <a:pt x="4382" y="1383"/>
                  </a:cubicBezTo>
                  <a:lnTo>
                    <a:pt x="4382" y="4955"/>
                  </a:lnTo>
                  <a:lnTo>
                    <a:pt x="3048" y="4955"/>
                  </a:lnTo>
                  <a:lnTo>
                    <a:pt x="3048" y="1383"/>
                  </a:lnTo>
                  <a:cubicBezTo>
                    <a:pt x="3048" y="985"/>
                    <a:pt x="3355" y="711"/>
                    <a:pt x="3723" y="711"/>
                  </a:cubicBezTo>
                  <a:close/>
                  <a:moveTo>
                    <a:pt x="3711" y="1"/>
                  </a:moveTo>
                  <a:cubicBezTo>
                    <a:pt x="3697" y="1"/>
                    <a:pt x="3682" y="1"/>
                    <a:pt x="3668" y="1"/>
                  </a:cubicBezTo>
                  <a:cubicBezTo>
                    <a:pt x="2929" y="25"/>
                    <a:pt x="2334" y="668"/>
                    <a:pt x="2334" y="1406"/>
                  </a:cubicBezTo>
                  <a:lnTo>
                    <a:pt x="2334" y="5336"/>
                  </a:lnTo>
                  <a:lnTo>
                    <a:pt x="2382" y="5336"/>
                  </a:lnTo>
                  <a:lnTo>
                    <a:pt x="2382" y="13123"/>
                  </a:lnTo>
                  <a:lnTo>
                    <a:pt x="1715" y="13576"/>
                  </a:lnTo>
                  <a:cubicBezTo>
                    <a:pt x="643" y="14290"/>
                    <a:pt x="0" y="15552"/>
                    <a:pt x="95" y="16862"/>
                  </a:cubicBezTo>
                  <a:cubicBezTo>
                    <a:pt x="237" y="18776"/>
                    <a:pt x="1855" y="20244"/>
                    <a:pt x="3765" y="20244"/>
                  </a:cubicBezTo>
                  <a:cubicBezTo>
                    <a:pt x="3780" y="20244"/>
                    <a:pt x="3795" y="20244"/>
                    <a:pt x="3811" y="20244"/>
                  </a:cubicBezTo>
                  <a:cubicBezTo>
                    <a:pt x="4930" y="20220"/>
                    <a:pt x="5906" y="19696"/>
                    <a:pt x="6597" y="18862"/>
                  </a:cubicBezTo>
                  <a:cubicBezTo>
                    <a:pt x="6716" y="18696"/>
                    <a:pt x="6668" y="18457"/>
                    <a:pt x="6502" y="18338"/>
                  </a:cubicBezTo>
                  <a:cubicBezTo>
                    <a:pt x="6447" y="18302"/>
                    <a:pt x="6381" y="18283"/>
                    <a:pt x="6314" y="18283"/>
                  </a:cubicBezTo>
                  <a:cubicBezTo>
                    <a:pt x="6208" y="18283"/>
                    <a:pt x="6098" y="18331"/>
                    <a:pt x="6025" y="18434"/>
                  </a:cubicBezTo>
                  <a:cubicBezTo>
                    <a:pt x="5454" y="19100"/>
                    <a:pt x="4620" y="19529"/>
                    <a:pt x="3739" y="19529"/>
                  </a:cubicBezTo>
                  <a:cubicBezTo>
                    <a:pt x="2120" y="19529"/>
                    <a:pt x="810" y="18219"/>
                    <a:pt x="810" y="16600"/>
                  </a:cubicBezTo>
                  <a:cubicBezTo>
                    <a:pt x="810" y="15624"/>
                    <a:pt x="1286" y="14742"/>
                    <a:pt x="2120" y="14171"/>
                  </a:cubicBezTo>
                  <a:lnTo>
                    <a:pt x="2929" y="13623"/>
                  </a:lnTo>
                  <a:cubicBezTo>
                    <a:pt x="3025" y="13576"/>
                    <a:pt x="3072" y="13456"/>
                    <a:pt x="3072" y="13337"/>
                  </a:cubicBezTo>
                  <a:lnTo>
                    <a:pt x="3072" y="5693"/>
                  </a:lnTo>
                  <a:lnTo>
                    <a:pt x="4406" y="5693"/>
                  </a:lnTo>
                  <a:lnTo>
                    <a:pt x="4406" y="13314"/>
                  </a:lnTo>
                  <a:cubicBezTo>
                    <a:pt x="4406" y="13433"/>
                    <a:pt x="4477" y="13552"/>
                    <a:pt x="4573" y="13599"/>
                  </a:cubicBezTo>
                  <a:lnTo>
                    <a:pt x="5358" y="14147"/>
                  </a:lnTo>
                  <a:cubicBezTo>
                    <a:pt x="6168" y="14671"/>
                    <a:pt x="6644" y="15600"/>
                    <a:pt x="6644" y="16576"/>
                  </a:cubicBezTo>
                  <a:cubicBezTo>
                    <a:pt x="6644" y="16719"/>
                    <a:pt x="6644" y="16886"/>
                    <a:pt x="6621" y="17029"/>
                  </a:cubicBezTo>
                  <a:cubicBezTo>
                    <a:pt x="6597" y="17219"/>
                    <a:pt x="6716" y="17386"/>
                    <a:pt x="6883" y="17433"/>
                  </a:cubicBezTo>
                  <a:cubicBezTo>
                    <a:pt x="6921" y="17446"/>
                    <a:pt x="6959" y="17452"/>
                    <a:pt x="6995" y="17452"/>
                  </a:cubicBezTo>
                  <a:cubicBezTo>
                    <a:pt x="7167" y="17452"/>
                    <a:pt x="7315" y="17324"/>
                    <a:pt x="7335" y="17148"/>
                  </a:cubicBezTo>
                  <a:cubicBezTo>
                    <a:pt x="7359" y="16957"/>
                    <a:pt x="7359" y="16767"/>
                    <a:pt x="7359" y="16576"/>
                  </a:cubicBezTo>
                  <a:cubicBezTo>
                    <a:pt x="7359" y="15362"/>
                    <a:pt x="6764" y="14242"/>
                    <a:pt x="5787" y="13552"/>
                  </a:cubicBezTo>
                  <a:lnTo>
                    <a:pt x="5168" y="13099"/>
                  </a:lnTo>
                  <a:lnTo>
                    <a:pt x="5168" y="5336"/>
                  </a:lnTo>
                  <a:lnTo>
                    <a:pt x="5168" y="1359"/>
                  </a:lnTo>
                  <a:cubicBezTo>
                    <a:pt x="5098" y="611"/>
                    <a:pt x="4477" y="1"/>
                    <a:pt x="3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5" name="Google Shape;4665;p63"/>
          <p:cNvSpPr/>
          <p:nvPr/>
        </p:nvSpPr>
        <p:spPr>
          <a:xfrm>
            <a:off x="3806788" y="1336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4669"/>
        <p:cNvGrpSpPr/>
        <p:nvPr/>
      </p:nvGrpSpPr>
      <p:grpSpPr>
        <a:xfrm>
          <a:off x="0" y="0"/>
          <a:ext cx="0" cy="0"/>
          <a:chOff x="0" y="0"/>
          <a:chExt cx="0" cy="0"/>
        </a:xfrm>
      </p:grpSpPr>
      <p:grpSp>
        <p:nvGrpSpPr>
          <p:cNvPr id="4670" name="Google Shape;4670;p64"/>
          <p:cNvGrpSpPr/>
          <p:nvPr/>
        </p:nvGrpSpPr>
        <p:grpSpPr>
          <a:xfrm>
            <a:off x="260313" y="894613"/>
            <a:ext cx="8672105" cy="3755113"/>
            <a:chOff x="260313" y="894613"/>
            <a:chExt cx="8672105" cy="3755113"/>
          </a:xfrm>
        </p:grpSpPr>
        <p:sp>
          <p:nvSpPr>
            <p:cNvPr id="4671" name="Google Shape;4671;p64"/>
            <p:cNvSpPr/>
            <p:nvPr/>
          </p:nvSpPr>
          <p:spPr>
            <a:xfrm>
              <a:off x="8383775" y="106265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4"/>
            <p:cNvSpPr/>
            <p:nvPr/>
          </p:nvSpPr>
          <p:spPr>
            <a:xfrm>
              <a:off x="8461850" y="437540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4"/>
            <p:cNvSpPr/>
            <p:nvPr/>
          </p:nvSpPr>
          <p:spPr>
            <a:xfrm>
              <a:off x="260313" y="31292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4"/>
            <p:cNvSpPr/>
            <p:nvPr/>
          </p:nvSpPr>
          <p:spPr>
            <a:xfrm>
              <a:off x="8658100" y="26211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4"/>
            <p:cNvSpPr/>
            <p:nvPr/>
          </p:nvSpPr>
          <p:spPr>
            <a:xfrm>
              <a:off x="627400" y="8946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4"/>
            <p:cNvSpPr/>
            <p:nvPr/>
          </p:nvSpPr>
          <p:spPr>
            <a:xfrm>
              <a:off x="1088950" y="43754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4"/>
            <p:cNvSpPr/>
            <p:nvPr/>
          </p:nvSpPr>
          <p:spPr>
            <a:xfrm>
              <a:off x="5870574" y="187785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4"/>
            <p:cNvSpPr/>
            <p:nvPr/>
          </p:nvSpPr>
          <p:spPr>
            <a:xfrm>
              <a:off x="6405425" y="43341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79" name="Google Shape;4679;p64"/>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CAUSES OF DESTRUCTIVE WILDFIRES</a:t>
            </a:r>
            <a:endParaRPr/>
          </a:p>
        </p:txBody>
      </p:sp>
      <p:sp>
        <p:nvSpPr>
          <p:cNvPr id="4680" name="Google Shape;4680;p64"/>
          <p:cNvSpPr/>
          <p:nvPr/>
        </p:nvSpPr>
        <p:spPr>
          <a:xfrm>
            <a:off x="2346500" y="1493250"/>
            <a:ext cx="2887500" cy="384600"/>
          </a:xfrm>
          <a:prstGeom prst="rect">
            <a:avLst/>
          </a:prstGeom>
          <a:solidFill>
            <a:schemeClr val="accent6"/>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4"/>
          <p:cNvSpPr txBox="1"/>
          <p:nvPr/>
        </p:nvSpPr>
        <p:spPr>
          <a:xfrm>
            <a:off x="901725" y="14932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POWER-LINES</a:t>
            </a:r>
            <a:endParaRPr>
              <a:solidFill>
                <a:schemeClr val="dk1"/>
              </a:solidFill>
              <a:latin typeface="Fjalla One"/>
              <a:ea typeface="Fjalla One"/>
              <a:cs typeface="Fjalla One"/>
              <a:sym typeface="Fjalla One"/>
            </a:endParaRPr>
          </a:p>
        </p:txBody>
      </p:sp>
      <p:sp>
        <p:nvSpPr>
          <p:cNvPr id="4682" name="Google Shape;4682;p64"/>
          <p:cNvSpPr/>
          <p:nvPr/>
        </p:nvSpPr>
        <p:spPr>
          <a:xfrm>
            <a:off x="2346500" y="1960650"/>
            <a:ext cx="1198800" cy="384600"/>
          </a:xfrm>
          <a:prstGeom prst="rect">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4"/>
          <p:cNvSpPr txBox="1"/>
          <p:nvPr/>
        </p:nvSpPr>
        <p:spPr>
          <a:xfrm>
            <a:off x="901725" y="19606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HUMAN RELATED</a:t>
            </a:r>
            <a:endParaRPr>
              <a:solidFill>
                <a:schemeClr val="dk1"/>
              </a:solidFill>
              <a:latin typeface="Fjalla One"/>
              <a:ea typeface="Fjalla One"/>
              <a:cs typeface="Fjalla One"/>
              <a:sym typeface="Fjalla One"/>
            </a:endParaRPr>
          </a:p>
        </p:txBody>
      </p:sp>
      <p:sp>
        <p:nvSpPr>
          <p:cNvPr id="4684" name="Google Shape;4684;p64"/>
          <p:cNvSpPr/>
          <p:nvPr/>
        </p:nvSpPr>
        <p:spPr>
          <a:xfrm>
            <a:off x="2346500" y="2428050"/>
            <a:ext cx="776400" cy="384600"/>
          </a:xfrm>
          <a:prstGeom prst="rect">
            <a:avLst/>
          </a:prstGeom>
          <a:solidFill>
            <a:schemeClr val="accen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4"/>
          <p:cNvSpPr txBox="1"/>
          <p:nvPr/>
        </p:nvSpPr>
        <p:spPr>
          <a:xfrm>
            <a:off x="901725" y="24280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ELECTRICAL</a:t>
            </a:r>
            <a:endParaRPr>
              <a:solidFill>
                <a:schemeClr val="dk1"/>
              </a:solidFill>
              <a:latin typeface="Fjalla One"/>
              <a:ea typeface="Fjalla One"/>
              <a:cs typeface="Fjalla One"/>
              <a:sym typeface="Fjalla One"/>
            </a:endParaRPr>
          </a:p>
        </p:txBody>
      </p:sp>
      <p:sp>
        <p:nvSpPr>
          <p:cNvPr id="4686" name="Google Shape;4686;p64"/>
          <p:cNvSpPr/>
          <p:nvPr/>
        </p:nvSpPr>
        <p:spPr>
          <a:xfrm>
            <a:off x="2346500" y="2895450"/>
            <a:ext cx="776400" cy="384600"/>
          </a:xfrm>
          <a:prstGeom prst="rect">
            <a:avLst/>
          </a:prstGeom>
          <a:solidFill>
            <a:schemeClr val="accent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4"/>
          <p:cNvSpPr txBox="1"/>
          <p:nvPr/>
        </p:nvSpPr>
        <p:spPr>
          <a:xfrm>
            <a:off x="901725" y="28954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ARSON</a:t>
            </a:r>
            <a:endParaRPr>
              <a:solidFill>
                <a:schemeClr val="dk1"/>
              </a:solidFill>
              <a:latin typeface="Fjalla One"/>
              <a:ea typeface="Fjalla One"/>
              <a:cs typeface="Fjalla One"/>
              <a:sym typeface="Fjalla One"/>
            </a:endParaRPr>
          </a:p>
        </p:txBody>
      </p:sp>
      <p:sp>
        <p:nvSpPr>
          <p:cNvPr id="4688" name="Google Shape;4688;p64"/>
          <p:cNvSpPr/>
          <p:nvPr/>
        </p:nvSpPr>
        <p:spPr>
          <a:xfrm>
            <a:off x="2346500" y="3362850"/>
            <a:ext cx="354300" cy="384600"/>
          </a:xfrm>
          <a:prstGeom prst="rect">
            <a:avLst/>
          </a:prstGeom>
          <a:solidFill>
            <a:schemeClr val="accent4"/>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4"/>
          <p:cNvSpPr txBox="1"/>
          <p:nvPr/>
        </p:nvSpPr>
        <p:spPr>
          <a:xfrm>
            <a:off x="901725" y="3362875"/>
            <a:ext cx="1339200" cy="40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dk1"/>
                </a:solidFill>
                <a:latin typeface="Fjalla One"/>
                <a:ea typeface="Fjalla One"/>
                <a:cs typeface="Fjalla One"/>
                <a:sym typeface="Fjalla One"/>
              </a:rPr>
              <a:t>LIGHTNING</a:t>
            </a:r>
            <a:endParaRPr>
              <a:solidFill>
                <a:schemeClr val="dk1"/>
              </a:solidFill>
              <a:latin typeface="Fjalla One"/>
              <a:ea typeface="Fjalla One"/>
              <a:cs typeface="Fjalla One"/>
              <a:sym typeface="Fjalla One"/>
            </a:endParaRPr>
          </a:p>
        </p:txBody>
      </p:sp>
      <p:grpSp>
        <p:nvGrpSpPr>
          <p:cNvPr id="4690" name="Google Shape;4690;p64"/>
          <p:cNvGrpSpPr/>
          <p:nvPr/>
        </p:nvGrpSpPr>
        <p:grpSpPr>
          <a:xfrm>
            <a:off x="2067550" y="1349056"/>
            <a:ext cx="3633600" cy="3026344"/>
            <a:chOff x="2067550" y="1349056"/>
            <a:chExt cx="3633600" cy="3026344"/>
          </a:xfrm>
        </p:grpSpPr>
        <p:grpSp>
          <p:nvGrpSpPr>
            <p:cNvPr id="4691" name="Google Shape;4691;p64"/>
            <p:cNvGrpSpPr/>
            <p:nvPr/>
          </p:nvGrpSpPr>
          <p:grpSpPr>
            <a:xfrm>
              <a:off x="2067550" y="1518300"/>
              <a:ext cx="3633600" cy="2661300"/>
              <a:chOff x="1213225" y="1578625"/>
              <a:chExt cx="3633600" cy="2661300"/>
            </a:xfrm>
          </p:grpSpPr>
          <p:cxnSp>
            <p:nvCxnSpPr>
              <p:cNvPr id="4692" name="Google Shape;4692;p64"/>
              <p:cNvCxnSpPr/>
              <p:nvPr/>
            </p:nvCxnSpPr>
            <p:spPr>
              <a:xfrm>
                <a:off x="1484625" y="1578625"/>
                <a:ext cx="0" cy="2661300"/>
              </a:xfrm>
              <a:prstGeom prst="straightConnector1">
                <a:avLst/>
              </a:prstGeom>
              <a:noFill/>
              <a:ln w="28575" cap="flat" cmpd="sng">
                <a:solidFill>
                  <a:schemeClr val="dk1"/>
                </a:solidFill>
                <a:prstDash val="solid"/>
                <a:round/>
                <a:headEnd type="none" w="med" len="med"/>
                <a:tailEnd type="none" w="med" len="med"/>
              </a:ln>
            </p:spPr>
          </p:cxnSp>
          <p:cxnSp>
            <p:nvCxnSpPr>
              <p:cNvPr id="4693" name="Google Shape;4693;p64"/>
              <p:cNvCxnSpPr/>
              <p:nvPr/>
            </p:nvCxnSpPr>
            <p:spPr>
              <a:xfrm>
                <a:off x="1213225" y="4006125"/>
                <a:ext cx="3633600" cy="0"/>
              </a:xfrm>
              <a:prstGeom prst="straightConnector1">
                <a:avLst/>
              </a:prstGeom>
              <a:noFill/>
              <a:ln w="28575" cap="flat" cmpd="sng">
                <a:solidFill>
                  <a:schemeClr val="dk1"/>
                </a:solidFill>
                <a:prstDash val="solid"/>
                <a:round/>
                <a:headEnd type="none" w="med" len="med"/>
                <a:tailEnd type="none" w="med" len="med"/>
              </a:ln>
            </p:spPr>
          </p:cxnSp>
        </p:grpSp>
        <p:cxnSp>
          <p:nvCxnSpPr>
            <p:cNvPr id="4694" name="Google Shape;4694;p64"/>
            <p:cNvCxnSpPr/>
            <p:nvPr/>
          </p:nvCxnSpPr>
          <p:spPr>
            <a:xfrm>
              <a:off x="2700825"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5" name="Google Shape;4695;p64"/>
            <p:cNvCxnSpPr/>
            <p:nvPr/>
          </p:nvCxnSpPr>
          <p:spPr>
            <a:xfrm>
              <a:off x="3123000"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6" name="Google Shape;4696;p64"/>
            <p:cNvCxnSpPr/>
            <p:nvPr/>
          </p:nvCxnSpPr>
          <p:spPr>
            <a:xfrm>
              <a:off x="3545175"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7" name="Google Shape;4697;p64"/>
            <p:cNvCxnSpPr/>
            <p:nvPr/>
          </p:nvCxnSpPr>
          <p:spPr>
            <a:xfrm>
              <a:off x="3967350"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8" name="Google Shape;4698;p64"/>
            <p:cNvCxnSpPr/>
            <p:nvPr/>
          </p:nvCxnSpPr>
          <p:spPr>
            <a:xfrm>
              <a:off x="4389525"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699" name="Google Shape;4699;p64"/>
            <p:cNvCxnSpPr/>
            <p:nvPr/>
          </p:nvCxnSpPr>
          <p:spPr>
            <a:xfrm>
              <a:off x="4811700" y="3877950"/>
              <a:ext cx="0" cy="211200"/>
            </a:xfrm>
            <a:prstGeom prst="straightConnector1">
              <a:avLst/>
            </a:prstGeom>
            <a:noFill/>
            <a:ln w="19050" cap="flat" cmpd="sng">
              <a:solidFill>
                <a:schemeClr val="dk1"/>
              </a:solidFill>
              <a:prstDash val="solid"/>
              <a:round/>
              <a:headEnd type="none" w="med" len="med"/>
              <a:tailEnd type="none" w="med" len="med"/>
            </a:ln>
          </p:spPr>
        </p:cxnSp>
        <p:cxnSp>
          <p:nvCxnSpPr>
            <p:cNvPr id="4700" name="Google Shape;4700;p64"/>
            <p:cNvCxnSpPr/>
            <p:nvPr/>
          </p:nvCxnSpPr>
          <p:spPr>
            <a:xfrm>
              <a:off x="5233875" y="3877950"/>
              <a:ext cx="0" cy="211200"/>
            </a:xfrm>
            <a:prstGeom prst="straightConnector1">
              <a:avLst/>
            </a:prstGeom>
            <a:noFill/>
            <a:ln w="19050" cap="flat" cmpd="sng">
              <a:solidFill>
                <a:schemeClr val="dk1"/>
              </a:solidFill>
              <a:prstDash val="solid"/>
              <a:round/>
              <a:headEnd type="none" w="med" len="med"/>
              <a:tailEnd type="none" w="med" len="med"/>
            </a:ln>
          </p:spPr>
        </p:cxnSp>
        <p:sp>
          <p:nvSpPr>
            <p:cNvPr id="4701" name="Google Shape;4701;p64"/>
            <p:cNvSpPr txBox="1"/>
            <p:nvPr/>
          </p:nvSpPr>
          <p:spPr>
            <a:xfrm>
              <a:off x="2544375"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1</a:t>
              </a:r>
              <a:endParaRPr b="1">
                <a:solidFill>
                  <a:schemeClr val="dk1"/>
                </a:solidFill>
                <a:latin typeface="Karla"/>
                <a:ea typeface="Karla"/>
                <a:cs typeface="Karla"/>
                <a:sym typeface="Karla"/>
              </a:endParaRPr>
            </a:p>
          </p:txBody>
        </p:sp>
        <p:sp>
          <p:nvSpPr>
            <p:cNvPr id="4702" name="Google Shape;4702;p64"/>
            <p:cNvSpPr txBox="1"/>
            <p:nvPr/>
          </p:nvSpPr>
          <p:spPr>
            <a:xfrm>
              <a:off x="2965800"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2</a:t>
              </a:r>
              <a:endParaRPr b="1">
                <a:solidFill>
                  <a:schemeClr val="dk1"/>
                </a:solidFill>
                <a:latin typeface="Karla"/>
                <a:ea typeface="Karla"/>
                <a:cs typeface="Karla"/>
                <a:sym typeface="Karla"/>
              </a:endParaRPr>
            </a:p>
          </p:txBody>
        </p:sp>
        <p:sp>
          <p:nvSpPr>
            <p:cNvPr id="4703" name="Google Shape;4703;p64"/>
            <p:cNvSpPr txBox="1"/>
            <p:nvPr/>
          </p:nvSpPr>
          <p:spPr>
            <a:xfrm>
              <a:off x="3387225"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3</a:t>
              </a:r>
              <a:endParaRPr b="1">
                <a:solidFill>
                  <a:schemeClr val="dk1"/>
                </a:solidFill>
                <a:latin typeface="Karla"/>
                <a:ea typeface="Karla"/>
                <a:cs typeface="Karla"/>
                <a:sym typeface="Karla"/>
              </a:endParaRPr>
            </a:p>
          </p:txBody>
        </p:sp>
        <p:sp>
          <p:nvSpPr>
            <p:cNvPr id="4704" name="Google Shape;4704;p64"/>
            <p:cNvSpPr txBox="1"/>
            <p:nvPr/>
          </p:nvSpPr>
          <p:spPr>
            <a:xfrm>
              <a:off x="3808650"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4</a:t>
              </a:r>
              <a:endParaRPr b="1">
                <a:solidFill>
                  <a:schemeClr val="dk1"/>
                </a:solidFill>
                <a:latin typeface="Karla"/>
                <a:ea typeface="Karla"/>
                <a:cs typeface="Karla"/>
                <a:sym typeface="Karla"/>
              </a:endParaRPr>
            </a:p>
          </p:txBody>
        </p:sp>
        <p:sp>
          <p:nvSpPr>
            <p:cNvPr id="4705" name="Google Shape;4705;p64"/>
            <p:cNvSpPr txBox="1"/>
            <p:nvPr/>
          </p:nvSpPr>
          <p:spPr>
            <a:xfrm>
              <a:off x="4230075"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5</a:t>
              </a:r>
              <a:endParaRPr b="1">
                <a:solidFill>
                  <a:schemeClr val="dk1"/>
                </a:solidFill>
                <a:latin typeface="Karla"/>
                <a:ea typeface="Karla"/>
                <a:cs typeface="Karla"/>
                <a:sym typeface="Karla"/>
              </a:endParaRPr>
            </a:p>
          </p:txBody>
        </p:sp>
        <p:sp>
          <p:nvSpPr>
            <p:cNvPr id="4706" name="Google Shape;4706;p64"/>
            <p:cNvSpPr txBox="1"/>
            <p:nvPr/>
          </p:nvSpPr>
          <p:spPr>
            <a:xfrm>
              <a:off x="4651500"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6</a:t>
              </a:r>
              <a:endParaRPr b="1">
                <a:solidFill>
                  <a:schemeClr val="dk1"/>
                </a:solidFill>
                <a:latin typeface="Karla"/>
                <a:ea typeface="Karla"/>
                <a:cs typeface="Karla"/>
                <a:sym typeface="Karla"/>
              </a:endParaRPr>
            </a:p>
          </p:txBody>
        </p:sp>
        <p:sp>
          <p:nvSpPr>
            <p:cNvPr id="4707" name="Google Shape;4707;p64"/>
            <p:cNvSpPr txBox="1"/>
            <p:nvPr/>
          </p:nvSpPr>
          <p:spPr>
            <a:xfrm>
              <a:off x="5072925" y="4128500"/>
              <a:ext cx="314400" cy="246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Karla"/>
                  <a:ea typeface="Karla"/>
                  <a:cs typeface="Karla"/>
                  <a:sym typeface="Karla"/>
                </a:rPr>
                <a:t>7</a:t>
              </a:r>
              <a:endParaRPr b="1">
                <a:solidFill>
                  <a:schemeClr val="dk1"/>
                </a:solidFill>
                <a:latin typeface="Karla"/>
                <a:ea typeface="Karla"/>
                <a:cs typeface="Karla"/>
                <a:sym typeface="Karla"/>
              </a:endParaRPr>
            </a:p>
          </p:txBody>
        </p:sp>
        <p:grpSp>
          <p:nvGrpSpPr>
            <p:cNvPr id="4708" name="Google Shape;4708;p64"/>
            <p:cNvGrpSpPr/>
            <p:nvPr/>
          </p:nvGrpSpPr>
          <p:grpSpPr>
            <a:xfrm>
              <a:off x="2702650" y="1349056"/>
              <a:ext cx="2522100" cy="2560500"/>
              <a:chOff x="2702650" y="1349056"/>
              <a:chExt cx="2522100" cy="2560500"/>
            </a:xfrm>
          </p:grpSpPr>
          <p:cxnSp>
            <p:nvCxnSpPr>
              <p:cNvPr id="4709" name="Google Shape;4709;p64"/>
              <p:cNvCxnSpPr/>
              <p:nvPr/>
            </p:nvCxnSpPr>
            <p:spPr>
              <a:xfrm rot="10800000">
                <a:off x="270265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0" name="Google Shape;4710;p64"/>
              <p:cNvCxnSpPr/>
              <p:nvPr/>
            </p:nvCxnSpPr>
            <p:spPr>
              <a:xfrm rot="10800000">
                <a:off x="312300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1" name="Google Shape;4711;p64"/>
              <p:cNvCxnSpPr/>
              <p:nvPr/>
            </p:nvCxnSpPr>
            <p:spPr>
              <a:xfrm rot="10800000">
                <a:off x="354335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2" name="Google Shape;4712;p64"/>
              <p:cNvCxnSpPr/>
              <p:nvPr/>
            </p:nvCxnSpPr>
            <p:spPr>
              <a:xfrm rot="10800000">
                <a:off x="396370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3" name="Google Shape;4713;p64"/>
              <p:cNvCxnSpPr/>
              <p:nvPr/>
            </p:nvCxnSpPr>
            <p:spPr>
              <a:xfrm rot="10800000">
                <a:off x="438405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4" name="Google Shape;4714;p64"/>
              <p:cNvCxnSpPr/>
              <p:nvPr/>
            </p:nvCxnSpPr>
            <p:spPr>
              <a:xfrm rot="10800000">
                <a:off x="4804400" y="1349056"/>
                <a:ext cx="0" cy="2560500"/>
              </a:xfrm>
              <a:prstGeom prst="straightConnector1">
                <a:avLst/>
              </a:prstGeom>
              <a:noFill/>
              <a:ln w="19050" cap="flat" cmpd="sng">
                <a:solidFill>
                  <a:schemeClr val="dk1"/>
                </a:solidFill>
                <a:prstDash val="dot"/>
                <a:round/>
                <a:headEnd type="none" w="med" len="med"/>
                <a:tailEnd type="none" w="med" len="med"/>
              </a:ln>
            </p:spPr>
          </p:cxnSp>
          <p:cxnSp>
            <p:nvCxnSpPr>
              <p:cNvPr id="4715" name="Google Shape;4715;p64"/>
              <p:cNvCxnSpPr/>
              <p:nvPr/>
            </p:nvCxnSpPr>
            <p:spPr>
              <a:xfrm rot="10800000">
                <a:off x="5224750" y="1349056"/>
                <a:ext cx="0" cy="2560500"/>
              </a:xfrm>
              <a:prstGeom prst="straightConnector1">
                <a:avLst/>
              </a:prstGeom>
              <a:noFill/>
              <a:ln w="19050" cap="flat" cmpd="sng">
                <a:solidFill>
                  <a:schemeClr val="dk1"/>
                </a:solidFill>
                <a:prstDash val="dot"/>
                <a:round/>
                <a:headEnd type="none" w="med" len="med"/>
                <a:tailEnd type="none" w="med" len="med"/>
              </a:ln>
            </p:spPr>
          </p:cxnSp>
        </p:grpSp>
      </p:grpSp>
      <p:grpSp>
        <p:nvGrpSpPr>
          <p:cNvPr id="4716" name="Google Shape;4716;p64"/>
          <p:cNvGrpSpPr/>
          <p:nvPr/>
        </p:nvGrpSpPr>
        <p:grpSpPr>
          <a:xfrm>
            <a:off x="5533358" y="3679596"/>
            <a:ext cx="314383" cy="373005"/>
            <a:chOff x="4073683" y="2779070"/>
            <a:chExt cx="314383" cy="373005"/>
          </a:xfrm>
        </p:grpSpPr>
        <p:sp>
          <p:nvSpPr>
            <p:cNvPr id="4717" name="Google Shape;4717;p64"/>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4"/>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4"/>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4"/>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1" name="Google Shape;4721;p64"/>
          <p:cNvSpPr txBox="1"/>
          <p:nvPr/>
        </p:nvSpPr>
        <p:spPr>
          <a:xfrm>
            <a:off x="6295550" y="1769875"/>
            <a:ext cx="1903500" cy="558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500">
                <a:solidFill>
                  <a:schemeClr val="dk1"/>
                </a:solidFill>
                <a:latin typeface="Fjalla One"/>
                <a:ea typeface="Fjalla One"/>
                <a:cs typeface="Fjalla One"/>
                <a:sym typeface="Fjalla One"/>
              </a:rPr>
              <a:t>MERCURY</a:t>
            </a:r>
            <a:endParaRPr sz="2500">
              <a:solidFill>
                <a:schemeClr val="dk1"/>
              </a:solidFill>
              <a:latin typeface="Fjalla One"/>
              <a:ea typeface="Fjalla One"/>
              <a:cs typeface="Fjalla One"/>
              <a:sym typeface="Fjalla One"/>
            </a:endParaRPr>
          </a:p>
        </p:txBody>
      </p:sp>
      <p:sp>
        <p:nvSpPr>
          <p:cNvPr id="4722" name="Google Shape;4722;p64"/>
          <p:cNvSpPr txBox="1"/>
          <p:nvPr/>
        </p:nvSpPr>
        <p:spPr>
          <a:xfrm>
            <a:off x="6295550" y="2248275"/>
            <a:ext cx="1903500" cy="16389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a:solidFill>
                  <a:schemeClr val="dk1"/>
                </a:solidFill>
                <a:latin typeface="Karla"/>
                <a:ea typeface="Karla"/>
                <a:cs typeface="Karla"/>
                <a:sym typeface="Karla"/>
              </a:rPr>
              <a:t>Mercury is the closest planet to the Sun and the smallest one in the Solar System—it’s only a bit larger than the Moon</a:t>
            </a:r>
            <a:endParaRPr>
              <a:solidFill>
                <a:schemeClr val="dk1"/>
              </a:solidFill>
              <a:latin typeface="Karla"/>
              <a:ea typeface="Karla"/>
              <a:cs typeface="Karla"/>
              <a:sym typeface="Karla"/>
            </a:endParaRPr>
          </a:p>
        </p:txBody>
      </p:sp>
      <p:cxnSp>
        <p:nvCxnSpPr>
          <p:cNvPr id="4723" name="Google Shape;4723;p64"/>
          <p:cNvCxnSpPr/>
          <p:nvPr/>
        </p:nvCxnSpPr>
        <p:spPr>
          <a:xfrm flipH="1">
            <a:off x="8266650" y="1784575"/>
            <a:ext cx="7500" cy="2132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4727"/>
        <p:cNvGrpSpPr/>
        <p:nvPr/>
      </p:nvGrpSpPr>
      <p:grpSpPr>
        <a:xfrm>
          <a:off x="0" y="0"/>
          <a:ext cx="0" cy="0"/>
          <a:chOff x="0" y="0"/>
          <a:chExt cx="0" cy="0"/>
        </a:xfrm>
      </p:grpSpPr>
      <p:grpSp>
        <p:nvGrpSpPr>
          <p:cNvPr id="4728" name="Google Shape;4728;p65"/>
          <p:cNvGrpSpPr/>
          <p:nvPr/>
        </p:nvGrpSpPr>
        <p:grpSpPr>
          <a:xfrm>
            <a:off x="1026586" y="1634240"/>
            <a:ext cx="2972504" cy="2993471"/>
            <a:chOff x="274375" y="1259870"/>
            <a:chExt cx="3867427" cy="3894705"/>
          </a:xfrm>
        </p:grpSpPr>
        <p:grpSp>
          <p:nvGrpSpPr>
            <p:cNvPr id="4729" name="Google Shape;4729;p65"/>
            <p:cNvGrpSpPr/>
            <p:nvPr/>
          </p:nvGrpSpPr>
          <p:grpSpPr>
            <a:xfrm rot="751724">
              <a:off x="979832" y="1549007"/>
              <a:ext cx="2932902" cy="2433898"/>
              <a:chOff x="1438571" y="2183208"/>
              <a:chExt cx="386838" cy="321017"/>
            </a:xfrm>
          </p:grpSpPr>
          <p:sp>
            <p:nvSpPr>
              <p:cNvPr id="4730" name="Google Shape;4730;p65"/>
              <p:cNvSpPr/>
              <p:nvPr/>
            </p:nvSpPr>
            <p:spPr>
              <a:xfrm>
                <a:off x="1619784" y="2227383"/>
                <a:ext cx="197752" cy="270516"/>
              </a:xfrm>
              <a:custGeom>
                <a:avLst/>
                <a:gdLst/>
                <a:ahLst/>
                <a:cxnLst/>
                <a:rect l="l" t="t" r="r" b="b"/>
                <a:pathLst>
                  <a:path w="5978" h="8169" extrusionOk="0">
                    <a:moveTo>
                      <a:pt x="5859" y="0"/>
                    </a:moveTo>
                    <a:lnTo>
                      <a:pt x="119" y="0"/>
                    </a:lnTo>
                    <a:cubicBezTo>
                      <a:pt x="72" y="0"/>
                      <a:pt x="0" y="72"/>
                      <a:pt x="0" y="120"/>
                    </a:cubicBezTo>
                    <a:lnTo>
                      <a:pt x="0" y="8050"/>
                    </a:lnTo>
                    <a:cubicBezTo>
                      <a:pt x="0" y="8097"/>
                      <a:pt x="72" y="8169"/>
                      <a:pt x="119" y="8169"/>
                    </a:cubicBezTo>
                    <a:lnTo>
                      <a:pt x="5859" y="8169"/>
                    </a:lnTo>
                    <a:cubicBezTo>
                      <a:pt x="5930" y="8169"/>
                      <a:pt x="5978" y="8097"/>
                      <a:pt x="5978" y="8050"/>
                    </a:cubicBezTo>
                    <a:lnTo>
                      <a:pt x="5978" y="120"/>
                    </a:lnTo>
                    <a:cubicBezTo>
                      <a:pt x="5978" y="72"/>
                      <a:pt x="5930" y="0"/>
                      <a:pt x="58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5"/>
              <p:cNvSpPr/>
              <p:nvPr/>
            </p:nvSpPr>
            <p:spPr>
              <a:xfrm>
                <a:off x="1792296" y="2227383"/>
                <a:ext cx="25240" cy="270516"/>
              </a:xfrm>
              <a:custGeom>
                <a:avLst/>
                <a:gdLst/>
                <a:ahLst/>
                <a:cxnLst/>
                <a:rect l="l" t="t" r="r" b="b"/>
                <a:pathLst>
                  <a:path w="763" h="8169" extrusionOk="0">
                    <a:moveTo>
                      <a:pt x="763" y="120"/>
                    </a:moveTo>
                    <a:cubicBezTo>
                      <a:pt x="763" y="72"/>
                      <a:pt x="715" y="0"/>
                      <a:pt x="644" y="0"/>
                    </a:cubicBezTo>
                    <a:lnTo>
                      <a:pt x="1" y="0"/>
                    </a:lnTo>
                    <a:cubicBezTo>
                      <a:pt x="48" y="0"/>
                      <a:pt x="120" y="72"/>
                      <a:pt x="120" y="120"/>
                    </a:cubicBezTo>
                    <a:lnTo>
                      <a:pt x="120" y="8050"/>
                    </a:lnTo>
                    <a:cubicBezTo>
                      <a:pt x="120" y="8097"/>
                      <a:pt x="48" y="8169"/>
                      <a:pt x="1" y="8169"/>
                    </a:cubicBezTo>
                    <a:lnTo>
                      <a:pt x="644" y="8169"/>
                    </a:lnTo>
                    <a:cubicBezTo>
                      <a:pt x="715" y="8169"/>
                      <a:pt x="763" y="8097"/>
                      <a:pt x="763" y="805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5"/>
              <p:cNvSpPr/>
              <p:nvPr/>
            </p:nvSpPr>
            <p:spPr>
              <a:xfrm>
                <a:off x="1665467" y="2190327"/>
                <a:ext cx="106385" cy="55997"/>
              </a:xfrm>
              <a:custGeom>
                <a:avLst/>
                <a:gdLst/>
                <a:ahLst/>
                <a:cxnLst/>
                <a:rect l="l" t="t" r="r" b="b"/>
                <a:pathLst>
                  <a:path w="3216" h="1691" extrusionOk="0">
                    <a:moveTo>
                      <a:pt x="620" y="548"/>
                    </a:moveTo>
                    <a:lnTo>
                      <a:pt x="953" y="548"/>
                    </a:lnTo>
                    <a:cubicBezTo>
                      <a:pt x="1001" y="548"/>
                      <a:pt x="1024" y="548"/>
                      <a:pt x="1024" y="429"/>
                    </a:cubicBezTo>
                    <a:cubicBezTo>
                      <a:pt x="1096" y="167"/>
                      <a:pt x="1310" y="0"/>
                      <a:pt x="1596" y="0"/>
                    </a:cubicBezTo>
                    <a:cubicBezTo>
                      <a:pt x="1906" y="0"/>
                      <a:pt x="2096" y="191"/>
                      <a:pt x="2168" y="453"/>
                    </a:cubicBezTo>
                    <a:cubicBezTo>
                      <a:pt x="2191" y="548"/>
                      <a:pt x="2215" y="548"/>
                      <a:pt x="2263" y="548"/>
                    </a:cubicBezTo>
                    <a:lnTo>
                      <a:pt x="2572" y="548"/>
                    </a:lnTo>
                    <a:cubicBezTo>
                      <a:pt x="2858" y="548"/>
                      <a:pt x="3120" y="762"/>
                      <a:pt x="3144" y="1024"/>
                    </a:cubicBezTo>
                    <a:cubicBezTo>
                      <a:pt x="3215" y="1381"/>
                      <a:pt x="2930" y="1691"/>
                      <a:pt x="2572" y="1691"/>
                    </a:cubicBezTo>
                    <a:lnTo>
                      <a:pt x="596" y="1691"/>
                    </a:lnTo>
                    <a:cubicBezTo>
                      <a:pt x="310" y="1691"/>
                      <a:pt x="48" y="1477"/>
                      <a:pt x="24" y="1215"/>
                    </a:cubicBezTo>
                    <a:cubicBezTo>
                      <a:pt x="0" y="881"/>
                      <a:pt x="262" y="548"/>
                      <a:pt x="620" y="5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5"/>
              <p:cNvSpPr/>
              <p:nvPr/>
            </p:nvSpPr>
            <p:spPr>
              <a:xfrm>
                <a:off x="1707214" y="2190327"/>
                <a:ext cx="64638" cy="55997"/>
              </a:xfrm>
              <a:custGeom>
                <a:avLst/>
                <a:gdLst/>
                <a:ahLst/>
                <a:cxnLst/>
                <a:rect l="l" t="t" r="r" b="b"/>
                <a:pathLst>
                  <a:path w="1954" h="1691" extrusionOk="0">
                    <a:moveTo>
                      <a:pt x="1" y="119"/>
                    </a:moveTo>
                    <a:cubicBezTo>
                      <a:pt x="96" y="48"/>
                      <a:pt x="215" y="0"/>
                      <a:pt x="334" y="0"/>
                    </a:cubicBezTo>
                    <a:cubicBezTo>
                      <a:pt x="644" y="0"/>
                      <a:pt x="834" y="191"/>
                      <a:pt x="906" y="453"/>
                    </a:cubicBezTo>
                    <a:cubicBezTo>
                      <a:pt x="929" y="548"/>
                      <a:pt x="953" y="548"/>
                      <a:pt x="1001" y="548"/>
                    </a:cubicBezTo>
                    <a:lnTo>
                      <a:pt x="1310" y="548"/>
                    </a:lnTo>
                    <a:cubicBezTo>
                      <a:pt x="1596" y="548"/>
                      <a:pt x="1858" y="762"/>
                      <a:pt x="1882" y="1024"/>
                    </a:cubicBezTo>
                    <a:cubicBezTo>
                      <a:pt x="1953" y="1381"/>
                      <a:pt x="1668" y="1691"/>
                      <a:pt x="1310" y="1691"/>
                    </a:cubicBezTo>
                    <a:lnTo>
                      <a:pt x="667" y="1691"/>
                    </a:lnTo>
                    <a:cubicBezTo>
                      <a:pt x="953" y="1691"/>
                      <a:pt x="1239" y="1405"/>
                      <a:pt x="1239" y="1119"/>
                    </a:cubicBezTo>
                    <a:cubicBezTo>
                      <a:pt x="1239" y="810"/>
                      <a:pt x="953" y="548"/>
                      <a:pt x="667" y="548"/>
                    </a:cubicBezTo>
                    <a:lnTo>
                      <a:pt x="334" y="548"/>
                    </a:lnTo>
                    <a:cubicBezTo>
                      <a:pt x="310" y="548"/>
                      <a:pt x="239" y="548"/>
                      <a:pt x="239" y="453"/>
                    </a:cubicBezTo>
                    <a:cubicBezTo>
                      <a:pt x="215" y="310"/>
                      <a:pt x="120" y="191"/>
                      <a:pt x="1" y="11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5"/>
              <p:cNvSpPr/>
              <p:nvPr/>
            </p:nvSpPr>
            <p:spPr>
              <a:xfrm>
                <a:off x="1596925" y="2337788"/>
                <a:ext cx="82766" cy="70999"/>
              </a:xfrm>
              <a:custGeom>
                <a:avLst/>
                <a:gdLst/>
                <a:ahLst/>
                <a:cxnLst/>
                <a:rect l="l" t="t" r="r" b="b"/>
                <a:pathLst>
                  <a:path w="2502" h="2144" extrusionOk="0">
                    <a:moveTo>
                      <a:pt x="2453" y="1144"/>
                    </a:moveTo>
                    <a:cubicBezTo>
                      <a:pt x="2501" y="1072"/>
                      <a:pt x="2501" y="1048"/>
                      <a:pt x="2453" y="977"/>
                    </a:cubicBezTo>
                    <a:lnTo>
                      <a:pt x="2001" y="501"/>
                    </a:lnTo>
                    <a:lnTo>
                      <a:pt x="1548" y="24"/>
                    </a:lnTo>
                    <a:cubicBezTo>
                      <a:pt x="1525" y="0"/>
                      <a:pt x="1477" y="0"/>
                      <a:pt x="1477" y="72"/>
                    </a:cubicBezTo>
                    <a:lnTo>
                      <a:pt x="1477" y="334"/>
                    </a:lnTo>
                    <a:cubicBezTo>
                      <a:pt x="1477" y="381"/>
                      <a:pt x="1429" y="453"/>
                      <a:pt x="1358" y="453"/>
                    </a:cubicBezTo>
                    <a:lnTo>
                      <a:pt x="72" y="453"/>
                    </a:lnTo>
                    <a:cubicBezTo>
                      <a:pt x="24" y="453"/>
                      <a:pt x="1" y="477"/>
                      <a:pt x="1" y="501"/>
                    </a:cubicBezTo>
                    <a:lnTo>
                      <a:pt x="1" y="1644"/>
                    </a:lnTo>
                    <a:cubicBezTo>
                      <a:pt x="1" y="1667"/>
                      <a:pt x="24" y="1691"/>
                      <a:pt x="72" y="1691"/>
                    </a:cubicBezTo>
                    <a:lnTo>
                      <a:pt x="1358" y="1691"/>
                    </a:lnTo>
                    <a:cubicBezTo>
                      <a:pt x="1406" y="1691"/>
                      <a:pt x="1477" y="1715"/>
                      <a:pt x="1477" y="1810"/>
                    </a:cubicBezTo>
                    <a:lnTo>
                      <a:pt x="1477" y="2072"/>
                    </a:lnTo>
                    <a:cubicBezTo>
                      <a:pt x="1477" y="2144"/>
                      <a:pt x="1501" y="2144"/>
                      <a:pt x="1548" y="2120"/>
                    </a:cubicBezTo>
                    <a:lnTo>
                      <a:pt x="2001" y="16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5"/>
              <p:cNvSpPr/>
              <p:nvPr/>
            </p:nvSpPr>
            <p:spPr>
              <a:xfrm>
                <a:off x="1638672" y="2337788"/>
                <a:ext cx="41019" cy="70204"/>
              </a:xfrm>
              <a:custGeom>
                <a:avLst/>
                <a:gdLst/>
                <a:ahLst/>
                <a:cxnLst/>
                <a:rect l="l" t="t" r="r" b="b"/>
                <a:pathLst>
                  <a:path w="1240" h="2120" extrusionOk="0">
                    <a:moveTo>
                      <a:pt x="1191" y="1144"/>
                    </a:moveTo>
                    <a:cubicBezTo>
                      <a:pt x="1239" y="1072"/>
                      <a:pt x="1239" y="1048"/>
                      <a:pt x="1191" y="977"/>
                    </a:cubicBezTo>
                    <a:lnTo>
                      <a:pt x="739" y="501"/>
                    </a:lnTo>
                    <a:lnTo>
                      <a:pt x="286" y="24"/>
                    </a:lnTo>
                    <a:cubicBezTo>
                      <a:pt x="263" y="0"/>
                      <a:pt x="215" y="0"/>
                      <a:pt x="215" y="72"/>
                    </a:cubicBezTo>
                    <a:lnTo>
                      <a:pt x="215" y="334"/>
                    </a:lnTo>
                    <a:cubicBezTo>
                      <a:pt x="215" y="381"/>
                      <a:pt x="167" y="453"/>
                      <a:pt x="96" y="453"/>
                    </a:cubicBezTo>
                    <a:lnTo>
                      <a:pt x="1" y="453"/>
                    </a:lnTo>
                    <a:lnTo>
                      <a:pt x="48" y="501"/>
                    </a:lnTo>
                    <a:lnTo>
                      <a:pt x="501" y="977"/>
                    </a:lnTo>
                    <a:cubicBezTo>
                      <a:pt x="548" y="1048"/>
                      <a:pt x="548" y="1096"/>
                      <a:pt x="501" y="1120"/>
                    </a:cubicBezTo>
                    <a:lnTo>
                      <a:pt x="48" y="1620"/>
                    </a:lnTo>
                    <a:lnTo>
                      <a:pt x="1" y="1667"/>
                    </a:lnTo>
                    <a:lnTo>
                      <a:pt x="96" y="1667"/>
                    </a:lnTo>
                    <a:cubicBezTo>
                      <a:pt x="144" y="1667"/>
                      <a:pt x="215" y="1691"/>
                      <a:pt x="215" y="1787"/>
                    </a:cubicBezTo>
                    <a:lnTo>
                      <a:pt x="215" y="2048"/>
                    </a:lnTo>
                    <a:cubicBezTo>
                      <a:pt x="215" y="2120"/>
                      <a:pt x="239" y="2120"/>
                      <a:pt x="286" y="2072"/>
                    </a:cubicBezTo>
                    <a:lnTo>
                      <a:pt x="739" y="159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5"/>
              <p:cNvSpPr/>
              <p:nvPr/>
            </p:nvSpPr>
            <p:spPr>
              <a:xfrm>
                <a:off x="1697753" y="2270764"/>
                <a:ext cx="23685" cy="22882"/>
              </a:xfrm>
              <a:custGeom>
                <a:avLst/>
                <a:gdLst/>
                <a:ahLst/>
                <a:cxnLst/>
                <a:rect l="l" t="t" r="r" b="b"/>
                <a:pathLst>
                  <a:path w="716" h="691" extrusionOk="0">
                    <a:moveTo>
                      <a:pt x="144" y="0"/>
                    </a:moveTo>
                    <a:lnTo>
                      <a:pt x="596" y="0"/>
                    </a:lnTo>
                    <a:cubicBezTo>
                      <a:pt x="644" y="0"/>
                      <a:pt x="715" y="72"/>
                      <a:pt x="715" y="119"/>
                    </a:cubicBezTo>
                    <a:lnTo>
                      <a:pt x="715" y="572"/>
                    </a:lnTo>
                    <a:cubicBezTo>
                      <a:pt x="715" y="619"/>
                      <a:pt x="644" y="691"/>
                      <a:pt x="596" y="691"/>
                    </a:cubicBezTo>
                    <a:lnTo>
                      <a:pt x="144" y="691"/>
                    </a:lnTo>
                    <a:cubicBezTo>
                      <a:pt x="96" y="691"/>
                      <a:pt x="25" y="619"/>
                      <a:pt x="25" y="572"/>
                    </a:cubicBezTo>
                    <a:lnTo>
                      <a:pt x="25" y="119"/>
                    </a:lnTo>
                    <a:cubicBezTo>
                      <a:pt x="1" y="72"/>
                      <a:pt x="48"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5"/>
              <p:cNvSpPr/>
              <p:nvPr/>
            </p:nvSpPr>
            <p:spPr>
              <a:xfrm>
                <a:off x="1697753" y="2316495"/>
                <a:ext cx="23685" cy="22121"/>
              </a:xfrm>
              <a:custGeom>
                <a:avLst/>
                <a:gdLst/>
                <a:ahLst/>
                <a:cxnLst/>
                <a:rect l="l" t="t" r="r" b="b"/>
                <a:pathLst>
                  <a:path w="716" h="668" extrusionOk="0">
                    <a:moveTo>
                      <a:pt x="144" y="0"/>
                    </a:moveTo>
                    <a:lnTo>
                      <a:pt x="596" y="0"/>
                    </a:lnTo>
                    <a:cubicBezTo>
                      <a:pt x="644" y="0"/>
                      <a:pt x="715" y="48"/>
                      <a:pt x="715" y="120"/>
                    </a:cubicBezTo>
                    <a:lnTo>
                      <a:pt x="715" y="548"/>
                    </a:lnTo>
                    <a:cubicBezTo>
                      <a:pt x="715" y="620"/>
                      <a:pt x="644" y="667"/>
                      <a:pt x="596" y="667"/>
                    </a:cubicBezTo>
                    <a:lnTo>
                      <a:pt x="144" y="667"/>
                    </a:lnTo>
                    <a:cubicBezTo>
                      <a:pt x="96" y="667"/>
                      <a:pt x="25" y="620"/>
                      <a:pt x="25" y="548"/>
                    </a:cubicBezTo>
                    <a:lnTo>
                      <a:pt x="25" y="120"/>
                    </a:lnTo>
                    <a:cubicBezTo>
                      <a:pt x="1" y="48"/>
                      <a:pt x="48"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5"/>
              <p:cNvSpPr/>
              <p:nvPr/>
            </p:nvSpPr>
            <p:spPr>
              <a:xfrm>
                <a:off x="1697753" y="2361433"/>
                <a:ext cx="24479" cy="23710"/>
              </a:xfrm>
              <a:custGeom>
                <a:avLst/>
                <a:gdLst/>
                <a:ahLst/>
                <a:cxnLst/>
                <a:rect l="l" t="t" r="r" b="b"/>
                <a:pathLst>
                  <a:path w="740" h="716" extrusionOk="0">
                    <a:moveTo>
                      <a:pt x="144" y="1"/>
                    </a:moveTo>
                    <a:lnTo>
                      <a:pt x="620" y="1"/>
                    </a:lnTo>
                    <a:cubicBezTo>
                      <a:pt x="691" y="1"/>
                      <a:pt x="739" y="49"/>
                      <a:pt x="739" y="120"/>
                    </a:cubicBezTo>
                    <a:lnTo>
                      <a:pt x="739" y="596"/>
                    </a:lnTo>
                    <a:cubicBezTo>
                      <a:pt x="739" y="644"/>
                      <a:pt x="691" y="715"/>
                      <a:pt x="620" y="715"/>
                    </a:cubicBezTo>
                    <a:lnTo>
                      <a:pt x="144" y="715"/>
                    </a:lnTo>
                    <a:cubicBezTo>
                      <a:pt x="96" y="715"/>
                      <a:pt x="25" y="644"/>
                      <a:pt x="25" y="596"/>
                    </a:cubicBezTo>
                    <a:lnTo>
                      <a:pt x="25" y="120"/>
                    </a:lnTo>
                    <a:cubicBezTo>
                      <a:pt x="1" y="49"/>
                      <a:pt x="48" y="1"/>
                      <a:pt x="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5"/>
              <p:cNvSpPr/>
              <p:nvPr/>
            </p:nvSpPr>
            <p:spPr>
              <a:xfrm>
                <a:off x="1697753" y="2405608"/>
                <a:ext cx="23685" cy="23677"/>
              </a:xfrm>
              <a:custGeom>
                <a:avLst/>
                <a:gdLst/>
                <a:ahLst/>
                <a:cxnLst/>
                <a:rect l="l" t="t" r="r" b="b"/>
                <a:pathLst>
                  <a:path w="716" h="715" extrusionOk="0">
                    <a:moveTo>
                      <a:pt x="144" y="0"/>
                    </a:moveTo>
                    <a:lnTo>
                      <a:pt x="596" y="0"/>
                    </a:lnTo>
                    <a:cubicBezTo>
                      <a:pt x="644" y="0"/>
                      <a:pt x="715" y="72"/>
                      <a:pt x="715" y="120"/>
                    </a:cubicBezTo>
                    <a:lnTo>
                      <a:pt x="715" y="596"/>
                    </a:lnTo>
                    <a:cubicBezTo>
                      <a:pt x="715" y="667"/>
                      <a:pt x="644" y="715"/>
                      <a:pt x="596" y="715"/>
                    </a:cubicBezTo>
                    <a:lnTo>
                      <a:pt x="144" y="715"/>
                    </a:lnTo>
                    <a:cubicBezTo>
                      <a:pt x="96" y="715"/>
                      <a:pt x="25" y="667"/>
                      <a:pt x="25" y="596"/>
                    </a:cubicBezTo>
                    <a:lnTo>
                      <a:pt x="25" y="167"/>
                    </a:lnTo>
                    <a:cubicBezTo>
                      <a:pt x="1" y="72"/>
                      <a:pt x="48" y="0"/>
                      <a:pt x="1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5"/>
              <p:cNvSpPr/>
              <p:nvPr/>
            </p:nvSpPr>
            <p:spPr>
              <a:xfrm>
                <a:off x="1697753" y="2451340"/>
                <a:ext cx="23685" cy="22121"/>
              </a:xfrm>
              <a:custGeom>
                <a:avLst/>
                <a:gdLst/>
                <a:ahLst/>
                <a:cxnLst/>
                <a:rect l="l" t="t" r="r" b="b"/>
                <a:pathLst>
                  <a:path w="716" h="668" extrusionOk="0">
                    <a:moveTo>
                      <a:pt x="144" y="1"/>
                    </a:moveTo>
                    <a:lnTo>
                      <a:pt x="596" y="1"/>
                    </a:lnTo>
                    <a:cubicBezTo>
                      <a:pt x="644" y="1"/>
                      <a:pt x="715" y="48"/>
                      <a:pt x="715" y="120"/>
                    </a:cubicBezTo>
                    <a:lnTo>
                      <a:pt x="715" y="572"/>
                    </a:lnTo>
                    <a:cubicBezTo>
                      <a:pt x="715" y="620"/>
                      <a:pt x="644" y="668"/>
                      <a:pt x="596" y="668"/>
                    </a:cubicBezTo>
                    <a:lnTo>
                      <a:pt x="144" y="668"/>
                    </a:lnTo>
                    <a:cubicBezTo>
                      <a:pt x="96" y="668"/>
                      <a:pt x="25" y="620"/>
                      <a:pt x="25" y="572"/>
                    </a:cubicBezTo>
                    <a:lnTo>
                      <a:pt x="25" y="120"/>
                    </a:lnTo>
                    <a:cubicBezTo>
                      <a:pt x="1" y="48"/>
                      <a:pt x="48" y="1"/>
                      <a:pt x="1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5"/>
              <p:cNvSpPr/>
              <p:nvPr/>
            </p:nvSpPr>
            <p:spPr>
              <a:xfrm>
                <a:off x="1440953" y="2270764"/>
                <a:ext cx="134735" cy="153024"/>
              </a:xfrm>
              <a:custGeom>
                <a:avLst/>
                <a:gdLst/>
                <a:ahLst/>
                <a:cxnLst/>
                <a:rect l="l" t="t" r="r" b="b"/>
                <a:pathLst>
                  <a:path w="4073" h="4621" extrusionOk="0">
                    <a:moveTo>
                      <a:pt x="1310" y="4382"/>
                    </a:moveTo>
                    <a:cubicBezTo>
                      <a:pt x="548" y="4025"/>
                      <a:pt x="0" y="3358"/>
                      <a:pt x="191" y="2501"/>
                    </a:cubicBezTo>
                    <a:cubicBezTo>
                      <a:pt x="262" y="2286"/>
                      <a:pt x="381" y="2001"/>
                      <a:pt x="500" y="1810"/>
                    </a:cubicBezTo>
                    <a:cubicBezTo>
                      <a:pt x="667" y="1548"/>
                      <a:pt x="643" y="1858"/>
                      <a:pt x="643" y="2001"/>
                    </a:cubicBezTo>
                    <a:cubicBezTo>
                      <a:pt x="667" y="2239"/>
                      <a:pt x="762" y="2596"/>
                      <a:pt x="953" y="2739"/>
                    </a:cubicBezTo>
                    <a:cubicBezTo>
                      <a:pt x="977" y="2763"/>
                      <a:pt x="1072" y="2834"/>
                      <a:pt x="1096" y="2763"/>
                    </a:cubicBezTo>
                    <a:lnTo>
                      <a:pt x="1096" y="2596"/>
                    </a:lnTo>
                    <a:cubicBezTo>
                      <a:pt x="1096" y="2334"/>
                      <a:pt x="1120" y="2001"/>
                      <a:pt x="1191" y="1762"/>
                    </a:cubicBezTo>
                    <a:cubicBezTo>
                      <a:pt x="1358" y="977"/>
                      <a:pt x="1739" y="381"/>
                      <a:pt x="2501" y="95"/>
                    </a:cubicBezTo>
                    <a:cubicBezTo>
                      <a:pt x="2525" y="95"/>
                      <a:pt x="2691" y="0"/>
                      <a:pt x="2667" y="119"/>
                    </a:cubicBezTo>
                    <a:cubicBezTo>
                      <a:pt x="2644" y="167"/>
                      <a:pt x="2572" y="262"/>
                      <a:pt x="2548" y="334"/>
                    </a:cubicBezTo>
                    <a:cubicBezTo>
                      <a:pt x="2429" y="643"/>
                      <a:pt x="2501" y="1048"/>
                      <a:pt x="2667" y="1334"/>
                    </a:cubicBezTo>
                    <a:cubicBezTo>
                      <a:pt x="2858" y="1643"/>
                      <a:pt x="3144" y="2167"/>
                      <a:pt x="3096" y="2525"/>
                    </a:cubicBezTo>
                    <a:cubicBezTo>
                      <a:pt x="3049" y="2620"/>
                      <a:pt x="3049" y="2715"/>
                      <a:pt x="3168" y="2620"/>
                    </a:cubicBezTo>
                    <a:cubicBezTo>
                      <a:pt x="3287" y="2525"/>
                      <a:pt x="3382" y="2405"/>
                      <a:pt x="3453" y="2263"/>
                    </a:cubicBezTo>
                    <a:cubicBezTo>
                      <a:pt x="3525" y="2072"/>
                      <a:pt x="3525" y="2001"/>
                      <a:pt x="3525" y="1810"/>
                    </a:cubicBezTo>
                    <a:cubicBezTo>
                      <a:pt x="3525" y="1596"/>
                      <a:pt x="3596" y="1667"/>
                      <a:pt x="3644" y="1810"/>
                    </a:cubicBezTo>
                    <a:cubicBezTo>
                      <a:pt x="3811" y="2072"/>
                      <a:pt x="3930" y="2286"/>
                      <a:pt x="3977" y="2596"/>
                    </a:cubicBezTo>
                    <a:cubicBezTo>
                      <a:pt x="4049" y="2882"/>
                      <a:pt x="4073" y="3191"/>
                      <a:pt x="3953" y="3477"/>
                    </a:cubicBezTo>
                    <a:cubicBezTo>
                      <a:pt x="3811" y="3930"/>
                      <a:pt x="3453" y="4239"/>
                      <a:pt x="3049" y="4477"/>
                    </a:cubicBezTo>
                    <a:cubicBezTo>
                      <a:pt x="2929" y="4525"/>
                      <a:pt x="2810" y="4549"/>
                      <a:pt x="2691" y="4620"/>
                    </a:cubicBezTo>
                    <a:cubicBezTo>
                      <a:pt x="2525" y="4549"/>
                      <a:pt x="2310" y="4525"/>
                      <a:pt x="2096" y="4525"/>
                    </a:cubicBezTo>
                    <a:cubicBezTo>
                      <a:pt x="1905" y="4525"/>
                      <a:pt x="1691" y="4525"/>
                      <a:pt x="1453" y="4549"/>
                    </a:cubicBezTo>
                    <a:cubicBezTo>
                      <a:pt x="1429" y="4430"/>
                      <a:pt x="1358" y="4406"/>
                      <a:pt x="1310" y="4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5"/>
              <p:cNvSpPr/>
              <p:nvPr/>
            </p:nvSpPr>
            <p:spPr>
              <a:xfrm>
                <a:off x="1500034" y="2267585"/>
                <a:ext cx="75654" cy="153024"/>
              </a:xfrm>
              <a:custGeom>
                <a:avLst/>
                <a:gdLst/>
                <a:ahLst/>
                <a:cxnLst/>
                <a:rect l="l" t="t" r="r" b="b"/>
                <a:pathLst>
                  <a:path w="2287" h="4621" extrusionOk="0">
                    <a:moveTo>
                      <a:pt x="1263" y="2549"/>
                    </a:moveTo>
                    <a:cubicBezTo>
                      <a:pt x="1334" y="2192"/>
                      <a:pt x="1024" y="1644"/>
                      <a:pt x="858" y="1358"/>
                    </a:cubicBezTo>
                    <a:cubicBezTo>
                      <a:pt x="667" y="1049"/>
                      <a:pt x="572" y="668"/>
                      <a:pt x="739" y="334"/>
                    </a:cubicBezTo>
                    <a:cubicBezTo>
                      <a:pt x="762" y="239"/>
                      <a:pt x="834" y="191"/>
                      <a:pt x="858" y="120"/>
                    </a:cubicBezTo>
                    <a:cubicBezTo>
                      <a:pt x="881" y="1"/>
                      <a:pt x="715" y="96"/>
                      <a:pt x="667" y="96"/>
                    </a:cubicBezTo>
                    <a:cubicBezTo>
                      <a:pt x="429" y="191"/>
                      <a:pt x="239" y="334"/>
                      <a:pt x="48" y="477"/>
                    </a:cubicBezTo>
                    <a:cubicBezTo>
                      <a:pt x="0" y="787"/>
                      <a:pt x="72" y="1073"/>
                      <a:pt x="239" y="1358"/>
                    </a:cubicBezTo>
                    <a:cubicBezTo>
                      <a:pt x="381" y="1620"/>
                      <a:pt x="715" y="2001"/>
                      <a:pt x="739" y="2382"/>
                    </a:cubicBezTo>
                    <a:cubicBezTo>
                      <a:pt x="762" y="2883"/>
                      <a:pt x="1215" y="2740"/>
                      <a:pt x="1263" y="2644"/>
                    </a:cubicBezTo>
                    <a:close/>
                    <a:moveTo>
                      <a:pt x="1572" y="2597"/>
                    </a:moveTo>
                    <a:cubicBezTo>
                      <a:pt x="1620" y="2883"/>
                      <a:pt x="1667" y="3192"/>
                      <a:pt x="1548" y="3478"/>
                    </a:cubicBezTo>
                    <a:cubicBezTo>
                      <a:pt x="1382" y="3930"/>
                      <a:pt x="1024" y="4240"/>
                      <a:pt x="643" y="4478"/>
                    </a:cubicBezTo>
                    <a:cubicBezTo>
                      <a:pt x="620" y="4502"/>
                      <a:pt x="548" y="4502"/>
                      <a:pt x="524" y="4526"/>
                    </a:cubicBezTo>
                    <a:cubicBezTo>
                      <a:pt x="667" y="4526"/>
                      <a:pt x="834" y="4573"/>
                      <a:pt x="953" y="4621"/>
                    </a:cubicBezTo>
                    <a:cubicBezTo>
                      <a:pt x="1072" y="4597"/>
                      <a:pt x="1191" y="4526"/>
                      <a:pt x="1310" y="4478"/>
                    </a:cubicBezTo>
                    <a:cubicBezTo>
                      <a:pt x="1691" y="4240"/>
                      <a:pt x="2048" y="3930"/>
                      <a:pt x="2191" y="3478"/>
                    </a:cubicBezTo>
                    <a:cubicBezTo>
                      <a:pt x="2287" y="3192"/>
                      <a:pt x="2287" y="2883"/>
                      <a:pt x="2215" y="2597"/>
                    </a:cubicBezTo>
                    <a:cubicBezTo>
                      <a:pt x="2120" y="2287"/>
                      <a:pt x="2048" y="2097"/>
                      <a:pt x="1906" y="1811"/>
                    </a:cubicBezTo>
                    <a:cubicBezTo>
                      <a:pt x="1810" y="1668"/>
                      <a:pt x="1763" y="1620"/>
                      <a:pt x="1763" y="1811"/>
                    </a:cubicBezTo>
                    <a:cubicBezTo>
                      <a:pt x="1763" y="2025"/>
                      <a:pt x="1763" y="2097"/>
                      <a:pt x="1691" y="2263"/>
                    </a:cubicBezTo>
                    <a:cubicBezTo>
                      <a:pt x="1644" y="2335"/>
                      <a:pt x="1620" y="2382"/>
                      <a:pt x="1572" y="2454"/>
                    </a:cubicBezTo>
                    <a:cubicBezTo>
                      <a:pt x="1548" y="2501"/>
                      <a:pt x="1548" y="2573"/>
                      <a:pt x="1572" y="259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5"/>
              <p:cNvSpPr/>
              <p:nvPr/>
            </p:nvSpPr>
            <p:spPr>
              <a:xfrm>
                <a:off x="1485049" y="2356730"/>
                <a:ext cx="48892" cy="67058"/>
              </a:xfrm>
              <a:custGeom>
                <a:avLst/>
                <a:gdLst/>
                <a:ahLst/>
                <a:cxnLst/>
                <a:rect l="l" t="t" r="r" b="b"/>
                <a:pathLst>
                  <a:path w="1478" h="2025" extrusionOk="0">
                    <a:moveTo>
                      <a:pt x="1406" y="1905"/>
                    </a:moveTo>
                    <a:cubicBezTo>
                      <a:pt x="1477" y="1643"/>
                      <a:pt x="1406" y="1238"/>
                      <a:pt x="1192" y="1000"/>
                    </a:cubicBezTo>
                    <a:cubicBezTo>
                      <a:pt x="1001" y="810"/>
                      <a:pt x="1001" y="476"/>
                      <a:pt x="1073" y="238"/>
                    </a:cubicBezTo>
                    <a:cubicBezTo>
                      <a:pt x="1073" y="167"/>
                      <a:pt x="1096" y="119"/>
                      <a:pt x="1120" y="95"/>
                    </a:cubicBezTo>
                    <a:cubicBezTo>
                      <a:pt x="1120" y="0"/>
                      <a:pt x="1025" y="48"/>
                      <a:pt x="977" y="48"/>
                    </a:cubicBezTo>
                    <a:cubicBezTo>
                      <a:pt x="287" y="286"/>
                      <a:pt x="1" y="762"/>
                      <a:pt x="49" y="1476"/>
                    </a:cubicBezTo>
                    <a:cubicBezTo>
                      <a:pt x="49" y="1572"/>
                      <a:pt x="96" y="1715"/>
                      <a:pt x="144" y="1834"/>
                    </a:cubicBezTo>
                    <a:cubicBezTo>
                      <a:pt x="572" y="2024"/>
                      <a:pt x="977" y="2024"/>
                      <a:pt x="1406" y="19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5"/>
              <p:cNvSpPr/>
              <p:nvPr/>
            </p:nvSpPr>
            <p:spPr>
              <a:xfrm>
                <a:off x="1496891" y="2356730"/>
                <a:ext cx="37050" cy="65468"/>
              </a:xfrm>
              <a:custGeom>
                <a:avLst/>
                <a:gdLst/>
                <a:ahLst/>
                <a:cxnLst/>
                <a:rect l="l" t="t" r="r" b="b"/>
                <a:pathLst>
                  <a:path w="1120" h="1977" extrusionOk="0">
                    <a:moveTo>
                      <a:pt x="1048" y="1905"/>
                    </a:moveTo>
                    <a:cubicBezTo>
                      <a:pt x="1119" y="1643"/>
                      <a:pt x="1048" y="1238"/>
                      <a:pt x="834" y="1000"/>
                    </a:cubicBezTo>
                    <a:cubicBezTo>
                      <a:pt x="643" y="810"/>
                      <a:pt x="643" y="476"/>
                      <a:pt x="715" y="238"/>
                    </a:cubicBezTo>
                    <a:cubicBezTo>
                      <a:pt x="715" y="167"/>
                      <a:pt x="738" y="119"/>
                      <a:pt x="762" y="95"/>
                    </a:cubicBezTo>
                    <a:cubicBezTo>
                      <a:pt x="762" y="0"/>
                      <a:pt x="667" y="48"/>
                      <a:pt x="619" y="48"/>
                    </a:cubicBezTo>
                    <a:cubicBezTo>
                      <a:pt x="381" y="143"/>
                      <a:pt x="167" y="262"/>
                      <a:pt x="24" y="405"/>
                    </a:cubicBezTo>
                    <a:cubicBezTo>
                      <a:pt x="0" y="643"/>
                      <a:pt x="24" y="881"/>
                      <a:pt x="167" y="1072"/>
                    </a:cubicBezTo>
                    <a:cubicBezTo>
                      <a:pt x="381" y="1334"/>
                      <a:pt x="476" y="1715"/>
                      <a:pt x="381" y="1977"/>
                    </a:cubicBezTo>
                    <a:cubicBezTo>
                      <a:pt x="595" y="1977"/>
                      <a:pt x="834" y="1977"/>
                      <a:pt x="1048" y="190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5"/>
              <p:cNvSpPr/>
              <p:nvPr/>
            </p:nvSpPr>
            <p:spPr>
              <a:xfrm>
                <a:off x="1438571" y="2183208"/>
                <a:ext cx="386838" cy="321017"/>
              </a:xfrm>
              <a:custGeom>
                <a:avLst/>
                <a:gdLst/>
                <a:ahLst/>
                <a:cxnLst/>
                <a:rect l="l" t="t" r="r" b="b"/>
                <a:pathLst>
                  <a:path w="11694" h="9694" extrusionOk="0">
                    <a:moveTo>
                      <a:pt x="8479" y="358"/>
                    </a:moveTo>
                    <a:cubicBezTo>
                      <a:pt x="8574" y="358"/>
                      <a:pt x="8693" y="406"/>
                      <a:pt x="8765" y="477"/>
                    </a:cubicBezTo>
                    <a:cubicBezTo>
                      <a:pt x="8836" y="525"/>
                      <a:pt x="8884" y="620"/>
                      <a:pt x="8884" y="739"/>
                    </a:cubicBezTo>
                    <a:cubicBezTo>
                      <a:pt x="8884" y="834"/>
                      <a:pt x="8955" y="930"/>
                      <a:pt x="9050" y="930"/>
                    </a:cubicBezTo>
                    <a:lnTo>
                      <a:pt x="9479" y="930"/>
                    </a:lnTo>
                    <a:cubicBezTo>
                      <a:pt x="9550" y="930"/>
                      <a:pt x="9670" y="977"/>
                      <a:pt x="9741" y="1049"/>
                    </a:cubicBezTo>
                    <a:cubicBezTo>
                      <a:pt x="9884" y="1192"/>
                      <a:pt x="9884" y="1454"/>
                      <a:pt x="9741" y="1596"/>
                    </a:cubicBezTo>
                    <a:cubicBezTo>
                      <a:pt x="9670" y="1692"/>
                      <a:pt x="9598" y="1715"/>
                      <a:pt x="9479" y="1715"/>
                    </a:cubicBezTo>
                    <a:lnTo>
                      <a:pt x="7479" y="1715"/>
                    </a:lnTo>
                    <a:cubicBezTo>
                      <a:pt x="7383" y="1715"/>
                      <a:pt x="7264" y="1668"/>
                      <a:pt x="7217" y="1596"/>
                    </a:cubicBezTo>
                    <a:cubicBezTo>
                      <a:pt x="7026" y="1454"/>
                      <a:pt x="7026" y="1215"/>
                      <a:pt x="7240" y="1049"/>
                    </a:cubicBezTo>
                    <a:cubicBezTo>
                      <a:pt x="7288" y="977"/>
                      <a:pt x="7383" y="930"/>
                      <a:pt x="7502" y="930"/>
                    </a:cubicBezTo>
                    <a:lnTo>
                      <a:pt x="7931" y="930"/>
                    </a:lnTo>
                    <a:cubicBezTo>
                      <a:pt x="8002" y="930"/>
                      <a:pt x="8098" y="834"/>
                      <a:pt x="8098" y="739"/>
                    </a:cubicBezTo>
                    <a:cubicBezTo>
                      <a:pt x="8098" y="644"/>
                      <a:pt x="8169" y="525"/>
                      <a:pt x="8217" y="477"/>
                    </a:cubicBezTo>
                    <a:cubicBezTo>
                      <a:pt x="8288" y="382"/>
                      <a:pt x="8360" y="358"/>
                      <a:pt x="8479" y="358"/>
                    </a:cubicBezTo>
                    <a:close/>
                    <a:moveTo>
                      <a:pt x="8407" y="2835"/>
                    </a:moveTo>
                    <a:lnTo>
                      <a:pt x="8407" y="3216"/>
                    </a:lnTo>
                    <a:lnTo>
                      <a:pt x="8002" y="3216"/>
                    </a:lnTo>
                    <a:lnTo>
                      <a:pt x="8002" y="2835"/>
                    </a:lnTo>
                    <a:close/>
                    <a:moveTo>
                      <a:pt x="9265" y="2882"/>
                    </a:moveTo>
                    <a:cubicBezTo>
                      <a:pt x="9169" y="2882"/>
                      <a:pt x="9074" y="2954"/>
                      <a:pt x="9074" y="3025"/>
                    </a:cubicBezTo>
                    <a:cubicBezTo>
                      <a:pt x="9074" y="3121"/>
                      <a:pt x="9169" y="3216"/>
                      <a:pt x="9265" y="3216"/>
                    </a:cubicBezTo>
                    <a:lnTo>
                      <a:pt x="10789" y="3216"/>
                    </a:lnTo>
                    <a:cubicBezTo>
                      <a:pt x="10908" y="3216"/>
                      <a:pt x="10979" y="3121"/>
                      <a:pt x="10955" y="3001"/>
                    </a:cubicBezTo>
                    <a:cubicBezTo>
                      <a:pt x="10932" y="2954"/>
                      <a:pt x="10860" y="2882"/>
                      <a:pt x="10789" y="2882"/>
                    </a:cubicBezTo>
                    <a:close/>
                    <a:moveTo>
                      <a:pt x="7860" y="2501"/>
                    </a:moveTo>
                    <a:cubicBezTo>
                      <a:pt x="7764" y="2501"/>
                      <a:pt x="7693" y="2549"/>
                      <a:pt x="7693" y="2668"/>
                    </a:cubicBezTo>
                    <a:lnTo>
                      <a:pt x="7693" y="3382"/>
                    </a:lnTo>
                    <a:cubicBezTo>
                      <a:pt x="7693" y="3478"/>
                      <a:pt x="7764" y="3573"/>
                      <a:pt x="7860" y="3573"/>
                    </a:cubicBezTo>
                    <a:lnTo>
                      <a:pt x="8574" y="3573"/>
                    </a:lnTo>
                    <a:cubicBezTo>
                      <a:pt x="8669" y="3573"/>
                      <a:pt x="8765" y="3478"/>
                      <a:pt x="8765" y="3382"/>
                    </a:cubicBezTo>
                    <a:lnTo>
                      <a:pt x="8765" y="2668"/>
                    </a:lnTo>
                    <a:cubicBezTo>
                      <a:pt x="8765" y="2597"/>
                      <a:pt x="8669" y="2501"/>
                      <a:pt x="8574" y="2501"/>
                    </a:cubicBezTo>
                    <a:close/>
                    <a:moveTo>
                      <a:pt x="9265" y="4216"/>
                    </a:moveTo>
                    <a:cubicBezTo>
                      <a:pt x="9169" y="4216"/>
                      <a:pt x="9074" y="4287"/>
                      <a:pt x="9074" y="4359"/>
                    </a:cubicBezTo>
                    <a:cubicBezTo>
                      <a:pt x="9074" y="4454"/>
                      <a:pt x="9169" y="4549"/>
                      <a:pt x="9265" y="4549"/>
                    </a:cubicBezTo>
                    <a:lnTo>
                      <a:pt x="10789" y="4549"/>
                    </a:lnTo>
                    <a:cubicBezTo>
                      <a:pt x="10908" y="4549"/>
                      <a:pt x="10979" y="4454"/>
                      <a:pt x="10955" y="4335"/>
                    </a:cubicBezTo>
                    <a:cubicBezTo>
                      <a:pt x="10932" y="4287"/>
                      <a:pt x="10860" y="4216"/>
                      <a:pt x="10789" y="4216"/>
                    </a:cubicBezTo>
                    <a:close/>
                    <a:moveTo>
                      <a:pt x="8407" y="4192"/>
                    </a:moveTo>
                    <a:lnTo>
                      <a:pt x="8407" y="4573"/>
                    </a:lnTo>
                    <a:lnTo>
                      <a:pt x="8002" y="4573"/>
                    </a:lnTo>
                    <a:lnTo>
                      <a:pt x="8002" y="4192"/>
                    </a:lnTo>
                    <a:close/>
                    <a:moveTo>
                      <a:pt x="7860" y="3859"/>
                    </a:moveTo>
                    <a:cubicBezTo>
                      <a:pt x="7764" y="3859"/>
                      <a:pt x="7693" y="3930"/>
                      <a:pt x="7693" y="4049"/>
                    </a:cubicBezTo>
                    <a:lnTo>
                      <a:pt x="7693" y="4764"/>
                    </a:lnTo>
                    <a:cubicBezTo>
                      <a:pt x="7693" y="4859"/>
                      <a:pt x="7764" y="4930"/>
                      <a:pt x="7860" y="4930"/>
                    </a:cubicBezTo>
                    <a:lnTo>
                      <a:pt x="8574" y="4930"/>
                    </a:lnTo>
                    <a:cubicBezTo>
                      <a:pt x="8669" y="4930"/>
                      <a:pt x="8765" y="4859"/>
                      <a:pt x="8765" y="4764"/>
                    </a:cubicBezTo>
                    <a:lnTo>
                      <a:pt x="8765" y="4049"/>
                    </a:lnTo>
                    <a:cubicBezTo>
                      <a:pt x="8765" y="3954"/>
                      <a:pt x="8669" y="3859"/>
                      <a:pt x="8574" y="3859"/>
                    </a:cubicBezTo>
                    <a:close/>
                    <a:moveTo>
                      <a:pt x="9265" y="5550"/>
                    </a:moveTo>
                    <a:cubicBezTo>
                      <a:pt x="9169" y="5550"/>
                      <a:pt x="9074" y="5621"/>
                      <a:pt x="9074" y="5716"/>
                    </a:cubicBezTo>
                    <a:cubicBezTo>
                      <a:pt x="9074" y="5788"/>
                      <a:pt x="9169" y="5883"/>
                      <a:pt x="9265" y="5883"/>
                    </a:cubicBezTo>
                    <a:lnTo>
                      <a:pt x="10741" y="5883"/>
                    </a:lnTo>
                    <a:cubicBezTo>
                      <a:pt x="10860" y="5883"/>
                      <a:pt x="10955" y="5788"/>
                      <a:pt x="10932" y="5669"/>
                    </a:cubicBezTo>
                    <a:cubicBezTo>
                      <a:pt x="10908" y="5621"/>
                      <a:pt x="10836" y="5550"/>
                      <a:pt x="10741" y="5550"/>
                    </a:cubicBezTo>
                    <a:close/>
                    <a:moveTo>
                      <a:pt x="8407" y="5526"/>
                    </a:moveTo>
                    <a:lnTo>
                      <a:pt x="8407" y="5931"/>
                    </a:lnTo>
                    <a:lnTo>
                      <a:pt x="8002" y="5931"/>
                    </a:lnTo>
                    <a:lnTo>
                      <a:pt x="8002" y="5526"/>
                    </a:lnTo>
                    <a:close/>
                    <a:moveTo>
                      <a:pt x="7860" y="5169"/>
                    </a:moveTo>
                    <a:cubicBezTo>
                      <a:pt x="7764" y="5169"/>
                      <a:pt x="7693" y="5264"/>
                      <a:pt x="7693" y="5359"/>
                    </a:cubicBezTo>
                    <a:lnTo>
                      <a:pt x="7693" y="6074"/>
                    </a:lnTo>
                    <a:cubicBezTo>
                      <a:pt x="7693" y="6169"/>
                      <a:pt x="7764" y="6240"/>
                      <a:pt x="7860" y="6240"/>
                    </a:cubicBezTo>
                    <a:lnTo>
                      <a:pt x="8574" y="6240"/>
                    </a:lnTo>
                    <a:cubicBezTo>
                      <a:pt x="8669" y="6240"/>
                      <a:pt x="8765" y="6169"/>
                      <a:pt x="8765" y="6074"/>
                    </a:cubicBezTo>
                    <a:lnTo>
                      <a:pt x="8765" y="5359"/>
                    </a:lnTo>
                    <a:cubicBezTo>
                      <a:pt x="8765" y="5264"/>
                      <a:pt x="8669" y="5169"/>
                      <a:pt x="8574" y="5169"/>
                    </a:cubicBezTo>
                    <a:close/>
                    <a:moveTo>
                      <a:pt x="6383" y="5026"/>
                    </a:moveTo>
                    <a:lnTo>
                      <a:pt x="7002" y="5716"/>
                    </a:lnTo>
                    <a:lnTo>
                      <a:pt x="6383" y="6407"/>
                    </a:lnTo>
                    <a:lnTo>
                      <a:pt x="6383" y="6335"/>
                    </a:lnTo>
                    <a:cubicBezTo>
                      <a:pt x="6383" y="6240"/>
                      <a:pt x="6288" y="6169"/>
                      <a:pt x="6193" y="6169"/>
                    </a:cubicBezTo>
                    <a:lnTo>
                      <a:pt x="4978" y="6169"/>
                    </a:lnTo>
                    <a:lnTo>
                      <a:pt x="4978" y="5264"/>
                    </a:lnTo>
                    <a:lnTo>
                      <a:pt x="6193" y="5264"/>
                    </a:lnTo>
                    <a:cubicBezTo>
                      <a:pt x="6288" y="5264"/>
                      <a:pt x="6383" y="5169"/>
                      <a:pt x="6383" y="5097"/>
                    </a:cubicBezTo>
                    <a:lnTo>
                      <a:pt x="6383" y="5026"/>
                    </a:lnTo>
                    <a:close/>
                    <a:moveTo>
                      <a:pt x="2239" y="5526"/>
                    </a:moveTo>
                    <a:cubicBezTo>
                      <a:pt x="2239" y="5645"/>
                      <a:pt x="2216" y="5812"/>
                      <a:pt x="2239" y="5954"/>
                    </a:cubicBezTo>
                    <a:lnTo>
                      <a:pt x="2335" y="6216"/>
                    </a:lnTo>
                    <a:cubicBezTo>
                      <a:pt x="2454" y="6383"/>
                      <a:pt x="2573" y="6455"/>
                      <a:pt x="2620" y="6716"/>
                    </a:cubicBezTo>
                    <a:cubicBezTo>
                      <a:pt x="2644" y="6836"/>
                      <a:pt x="2644" y="6931"/>
                      <a:pt x="2644" y="7026"/>
                    </a:cubicBezTo>
                    <a:cubicBezTo>
                      <a:pt x="2543" y="7043"/>
                      <a:pt x="2430" y="7060"/>
                      <a:pt x="2305" y="7060"/>
                    </a:cubicBezTo>
                    <a:cubicBezTo>
                      <a:pt x="2254" y="7060"/>
                      <a:pt x="2200" y="7057"/>
                      <a:pt x="2144" y="7050"/>
                    </a:cubicBezTo>
                    <a:cubicBezTo>
                      <a:pt x="1977" y="7050"/>
                      <a:pt x="1811" y="7026"/>
                      <a:pt x="1644" y="6955"/>
                    </a:cubicBezTo>
                    <a:cubicBezTo>
                      <a:pt x="1644" y="6931"/>
                      <a:pt x="1620" y="6907"/>
                      <a:pt x="1620" y="6883"/>
                    </a:cubicBezTo>
                    <a:cubicBezTo>
                      <a:pt x="1549" y="6574"/>
                      <a:pt x="1620" y="6169"/>
                      <a:pt x="1763" y="5931"/>
                    </a:cubicBezTo>
                    <a:cubicBezTo>
                      <a:pt x="1835" y="5764"/>
                      <a:pt x="2025" y="5621"/>
                      <a:pt x="2239" y="5526"/>
                    </a:cubicBezTo>
                    <a:close/>
                    <a:moveTo>
                      <a:pt x="9265" y="6931"/>
                    </a:moveTo>
                    <a:cubicBezTo>
                      <a:pt x="9169" y="6931"/>
                      <a:pt x="9074" y="6978"/>
                      <a:pt x="9074" y="7074"/>
                    </a:cubicBezTo>
                    <a:cubicBezTo>
                      <a:pt x="9074" y="7169"/>
                      <a:pt x="9169" y="7264"/>
                      <a:pt x="9265" y="7264"/>
                    </a:cubicBezTo>
                    <a:lnTo>
                      <a:pt x="10789" y="7264"/>
                    </a:lnTo>
                    <a:cubicBezTo>
                      <a:pt x="10908" y="7264"/>
                      <a:pt x="10979" y="7169"/>
                      <a:pt x="10955" y="7050"/>
                    </a:cubicBezTo>
                    <a:cubicBezTo>
                      <a:pt x="10932" y="6978"/>
                      <a:pt x="10860" y="6931"/>
                      <a:pt x="10789" y="6931"/>
                    </a:cubicBezTo>
                    <a:close/>
                    <a:moveTo>
                      <a:pt x="8407" y="6907"/>
                    </a:moveTo>
                    <a:lnTo>
                      <a:pt x="8407" y="7288"/>
                    </a:lnTo>
                    <a:lnTo>
                      <a:pt x="8002" y="7288"/>
                    </a:lnTo>
                    <a:lnTo>
                      <a:pt x="8002" y="6907"/>
                    </a:lnTo>
                    <a:close/>
                    <a:moveTo>
                      <a:pt x="2702" y="2435"/>
                    </a:moveTo>
                    <a:cubicBezTo>
                      <a:pt x="2602" y="2435"/>
                      <a:pt x="2492" y="2474"/>
                      <a:pt x="2406" y="2525"/>
                    </a:cubicBezTo>
                    <a:cubicBezTo>
                      <a:pt x="2239" y="2620"/>
                      <a:pt x="2097" y="2692"/>
                      <a:pt x="1977" y="2787"/>
                    </a:cubicBezTo>
                    <a:cubicBezTo>
                      <a:pt x="1787" y="2882"/>
                      <a:pt x="1668" y="3025"/>
                      <a:pt x="1549" y="3168"/>
                    </a:cubicBezTo>
                    <a:cubicBezTo>
                      <a:pt x="1501" y="3240"/>
                      <a:pt x="1525" y="3359"/>
                      <a:pt x="1573" y="3406"/>
                    </a:cubicBezTo>
                    <a:cubicBezTo>
                      <a:pt x="1603" y="3436"/>
                      <a:pt x="1641" y="3449"/>
                      <a:pt x="1679" y="3449"/>
                    </a:cubicBezTo>
                    <a:cubicBezTo>
                      <a:pt x="1731" y="3449"/>
                      <a:pt x="1783" y="3424"/>
                      <a:pt x="1811" y="3382"/>
                    </a:cubicBezTo>
                    <a:cubicBezTo>
                      <a:pt x="1906" y="3263"/>
                      <a:pt x="2025" y="3144"/>
                      <a:pt x="2144" y="3049"/>
                    </a:cubicBezTo>
                    <a:lnTo>
                      <a:pt x="2406" y="2882"/>
                    </a:lnTo>
                    <a:lnTo>
                      <a:pt x="2406" y="2882"/>
                    </a:lnTo>
                    <a:cubicBezTo>
                      <a:pt x="2382" y="3049"/>
                      <a:pt x="2358" y="3216"/>
                      <a:pt x="2382" y="3382"/>
                    </a:cubicBezTo>
                    <a:cubicBezTo>
                      <a:pt x="2406" y="3597"/>
                      <a:pt x="2501" y="3811"/>
                      <a:pt x="2597" y="3978"/>
                    </a:cubicBezTo>
                    <a:cubicBezTo>
                      <a:pt x="2716" y="4192"/>
                      <a:pt x="2811" y="4335"/>
                      <a:pt x="2882" y="4549"/>
                    </a:cubicBezTo>
                    <a:cubicBezTo>
                      <a:pt x="2954" y="4764"/>
                      <a:pt x="3001" y="4930"/>
                      <a:pt x="2978" y="5073"/>
                    </a:cubicBezTo>
                    <a:lnTo>
                      <a:pt x="2978" y="5121"/>
                    </a:lnTo>
                    <a:cubicBezTo>
                      <a:pt x="2954" y="5169"/>
                      <a:pt x="2954" y="5264"/>
                      <a:pt x="3001" y="5311"/>
                    </a:cubicBezTo>
                    <a:cubicBezTo>
                      <a:pt x="3037" y="5371"/>
                      <a:pt x="3085" y="5401"/>
                      <a:pt x="3141" y="5401"/>
                    </a:cubicBezTo>
                    <a:cubicBezTo>
                      <a:pt x="3198" y="5401"/>
                      <a:pt x="3263" y="5371"/>
                      <a:pt x="3335" y="5311"/>
                    </a:cubicBezTo>
                    <a:lnTo>
                      <a:pt x="3525" y="5145"/>
                    </a:lnTo>
                    <a:cubicBezTo>
                      <a:pt x="3597" y="5026"/>
                      <a:pt x="3692" y="4883"/>
                      <a:pt x="3716" y="4716"/>
                    </a:cubicBezTo>
                    <a:cubicBezTo>
                      <a:pt x="3764" y="4764"/>
                      <a:pt x="3764" y="4788"/>
                      <a:pt x="3787" y="4811"/>
                    </a:cubicBezTo>
                    <a:cubicBezTo>
                      <a:pt x="3906" y="5049"/>
                      <a:pt x="3954" y="5335"/>
                      <a:pt x="3954" y="5597"/>
                    </a:cubicBezTo>
                    <a:cubicBezTo>
                      <a:pt x="3954" y="5954"/>
                      <a:pt x="3811" y="6240"/>
                      <a:pt x="3573" y="6478"/>
                    </a:cubicBezTo>
                    <a:cubicBezTo>
                      <a:pt x="3430" y="6621"/>
                      <a:pt x="3240" y="6764"/>
                      <a:pt x="3073" y="6883"/>
                    </a:cubicBezTo>
                    <a:cubicBezTo>
                      <a:pt x="3025" y="6883"/>
                      <a:pt x="3001" y="6907"/>
                      <a:pt x="2978" y="6907"/>
                    </a:cubicBezTo>
                    <a:cubicBezTo>
                      <a:pt x="2978" y="6836"/>
                      <a:pt x="2978" y="6764"/>
                      <a:pt x="2954" y="6669"/>
                    </a:cubicBezTo>
                    <a:cubicBezTo>
                      <a:pt x="2882" y="6312"/>
                      <a:pt x="2644" y="6169"/>
                      <a:pt x="2644" y="5978"/>
                    </a:cubicBezTo>
                    <a:cubicBezTo>
                      <a:pt x="2620" y="5859"/>
                      <a:pt x="2644" y="5716"/>
                      <a:pt x="2692" y="5597"/>
                    </a:cubicBezTo>
                    <a:cubicBezTo>
                      <a:pt x="2716" y="5526"/>
                      <a:pt x="2739" y="5478"/>
                      <a:pt x="2739" y="5407"/>
                    </a:cubicBezTo>
                    <a:cubicBezTo>
                      <a:pt x="2763" y="5264"/>
                      <a:pt x="2692" y="5192"/>
                      <a:pt x="2573" y="5169"/>
                    </a:cubicBezTo>
                    <a:cubicBezTo>
                      <a:pt x="2454" y="5169"/>
                      <a:pt x="2216" y="5264"/>
                      <a:pt x="2120" y="5311"/>
                    </a:cubicBezTo>
                    <a:cubicBezTo>
                      <a:pt x="1882" y="5431"/>
                      <a:pt x="1692" y="5597"/>
                      <a:pt x="1573" y="5788"/>
                    </a:cubicBezTo>
                    <a:cubicBezTo>
                      <a:pt x="1406" y="6026"/>
                      <a:pt x="1334" y="6312"/>
                      <a:pt x="1334" y="6621"/>
                    </a:cubicBezTo>
                    <a:lnTo>
                      <a:pt x="1334" y="6836"/>
                    </a:lnTo>
                    <a:cubicBezTo>
                      <a:pt x="1025" y="6669"/>
                      <a:pt x="787" y="6431"/>
                      <a:pt x="596" y="6145"/>
                    </a:cubicBezTo>
                    <a:cubicBezTo>
                      <a:pt x="429" y="5859"/>
                      <a:pt x="358" y="5526"/>
                      <a:pt x="453" y="5192"/>
                    </a:cubicBezTo>
                    <a:cubicBezTo>
                      <a:pt x="477" y="5121"/>
                      <a:pt x="501" y="5002"/>
                      <a:pt x="572" y="4883"/>
                    </a:cubicBezTo>
                    <a:cubicBezTo>
                      <a:pt x="572" y="4835"/>
                      <a:pt x="596" y="4811"/>
                      <a:pt x="596" y="4788"/>
                    </a:cubicBezTo>
                    <a:cubicBezTo>
                      <a:pt x="620" y="4907"/>
                      <a:pt x="668" y="5026"/>
                      <a:pt x="715" y="5145"/>
                    </a:cubicBezTo>
                    <a:cubicBezTo>
                      <a:pt x="739" y="5264"/>
                      <a:pt x="834" y="5431"/>
                      <a:pt x="953" y="5502"/>
                    </a:cubicBezTo>
                    <a:cubicBezTo>
                      <a:pt x="1025" y="5550"/>
                      <a:pt x="1072" y="5597"/>
                      <a:pt x="1168" y="5597"/>
                    </a:cubicBezTo>
                    <a:cubicBezTo>
                      <a:pt x="1263" y="5597"/>
                      <a:pt x="1311" y="5550"/>
                      <a:pt x="1334" y="5502"/>
                    </a:cubicBezTo>
                    <a:cubicBezTo>
                      <a:pt x="1382" y="5478"/>
                      <a:pt x="1382" y="5431"/>
                      <a:pt x="1382" y="5407"/>
                    </a:cubicBezTo>
                    <a:cubicBezTo>
                      <a:pt x="1406" y="5359"/>
                      <a:pt x="1382" y="5264"/>
                      <a:pt x="1382" y="5192"/>
                    </a:cubicBezTo>
                    <a:cubicBezTo>
                      <a:pt x="1334" y="5049"/>
                      <a:pt x="1382" y="4930"/>
                      <a:pt x="1382" y="4788"/>
                    </a:cubicBezTo>
                    <a:cubicBezTo>
                      <a:pt x="1382" y="4597"/>
                      <a:pt x="1406" y="4406"/>
                      <a:pt x="1454" y="4216"/>
                    </a:cubicBezTo>
                    <a:cubicBezTo>
                      <a:pt x="1501" y="4121"/>
                      <a:pt x="1501" y="4097"/>
                      <a:pt x="1525" y="4049"/>
                    </a:cubicBezTo>
                    <a:cubicBezTo>
                      <a:pt x="1549" y="3954"/>
                      <a:pt x="1501" y="3859"/>
                      <a:pt x="1406" y="3835"/>
                    </a:cubicBezTo>
                    <a:cubicBezTo>
                      <a:pt x="1390" y="3831"/>
                      <a:pt x="1373" y="3829"/>
                      <a:pt x="1357" y="3829"/>
                    </a:cubicBezTo>
                    <a:cubicBezTo>
                      <a:pt x="1280" y="3829"/>
                      <a:pt x="1211" y="3875"/>
                      <a:pt x="1192" y="3954"/>
                    </a:cubicBezTo>
                    <a:cubicBezTo>
                      <a:pt x="1168" y="4002"/>
                      <a:pt x="1168" y="4073"/>
                      <a:pt x="1144" y="4121"/>
                    </a:cubicBezTo>
                    <a:cubicBezTo>
                      <a:pt x="1072" y="4335"/>
                      <a:pt x="1049" y="4549"/>
                      <a:pt x="1025" y="4764"/>
                    </a:cubicBezTo>
                    <a:lnTo>
                      <a:pt x="1025" y="5002"/>
                    </a:lnTo>
                    <a:cubicBezTo>
                      <a:pt x="953" y="4883"/>
                      <a:pt x="930" y="4692"/>
                      <a:pt x="930" y="4549"/>
                    </a:cubicBezTo>
                    <a:cubicBezTo>
                      <a:pt x="930" y="4430"/>
                      <a:pt x="906" y="4287"/>
                      <a:pt x="811" y="4216"/>
                    </a:cubicBezTo>
                    <a:cubicBezTo>
                      <a:pt x="771" y="4200"/>
                      <a:pt x="731" y="4190"/>
                      <a:pt x="691" y="4190"/>
                    </a:cubicBezTo>
                    <a:cubicBezTo>
                      <a:pt x="612" y="4190"/>
                      <a:pt x="533" y="4232"/>
                      <a:pt x="453" y="4359"/>
                    </a:cubicBezTo>
                    <a:cubicBezTo>
                      <a:pt x="382" y="4454"/>
                      <a:pt x="334" y="4597"/>
                      <a:pt x="263" y="4716"/>
                    </a:cubicBezTo>
                    <a:cubicBezTo>
                      <a:pt x="215" y="4835"/>
                      <a:pt x="144" y="4954"/>
                      <a:pt x="120" y="5121"/>
                    </a:cubicBezTo>
                    <a:cubicBezTo>
                      <a:pt x="1" y="5550"/>
                      <a:pt x="96" y="5978"/>
                      <a:pt x="310" y="6312"/>
                    </a:cubicBezTo>
                    <a:cubicBezTo>
                      <a:pt x="501" y="6693"/>
                      <a:pt x="906" y="6978"/>
                      <a:pt x="1311" y="7193"/>
                    </a:cubicBezTo>
                    <a:cubicBezTo>
                      <a:pt x="1573" y="7336"/>
                      <a:pt x="1882" y="7431"/>
                      <a:pt x="2168" y="7431"/>
                    </a:cubicBezTo>
                    <a:cubicBezTo>
                      <a:pt x="2478" y="7431"/>
                      <a:pt x="2763" y="7407"/>
                      <a:pt x="3049" y="7288"/>
                    </a:cubicBezTo>
                    <a:cubicBezTo>
                      <a:pt x="3335" y="7169"/>
                      <a:pt x="3597" y="6978"/>
                      <a:pt x="3811" y="6740"/>
                    </a:cubicBezTo>
                    <a:cubicBezTo>
                      <a:pt x="4121" y="6431"/>
                      <a:pt x="4287" y="6074"/>
                      <a:pt x="4287" y="5621"/>
                    </a:cubicBezTo>
                    <a:cubicBezTo>
                      <a:pt x="4287" y="5288"/>
                      <a:pt x="4192" y="5002"/>
                      <a:pt x="4073" y="4692"/>
                    </a:cubicBezTo>
                    <a:cubicBezTo>
                      <a:pt x="4025" y="4573"/>
                      <a:pt x="3954" y="4454"/>
                      <a:pt x="3883" y="4311"/>
                    </a:cubicBezTo>
                    <a:cubicBezTo>
                      <a:pt x="3811" y="4192"/>
                      <a:pt x="3787" y="4121"/>
                      <a:pt x="3692" y="4097"/>
                    </a:cubicBezTo>
                    <a:cubicBezTo>
                      <a:pt x="3661" y="4088"/>
                      <a:pt x="3632" y="4083"/>
                      <a:pt x="3607" y="4083"/>
                    </a:cubicBezTo>
                    <a:cubicBezTo>
                      <a:pt x="3493" y="4083"/>
                      <a:pt x="3430" y="4174"/>
                      <a:pt x="3430" y="4406"/>
                    </a:cubicBezTo>
                    <a:lnTo>
                      <a:pt x="3430" y="4597"/>
                    </a:lnTo>
                    <a:cubicBezTo>
                      <a:pt x="3430" y="4668"/>
                      <a:pt x="3406" y="4692"/>
                      <a:pt x="3359" y="4788"/>
                    </a:cubicBezTo>
                    <a:cubicBezTo>
                      <a:pt x="3359" y="4788"/>
                      <a:pt x="3335" y="4811"/>
                      <a:pt x="3335" y="4835"/>
                    </a:cubicBezTo>
                    <a:cubicBezTo>
                      <a:pt x="3311" y="4692"/>
                      <a:pt x="3287" y="4573"/>
                      <a:pt x="3216" y="4430"/>
                    </a:cubicBezTo>
                    <a:cubicBezTo>
                      <a:pt x="3121" y="4216"/>
                      <a:pt x="3049" y="4002"/>
                      <a:pt x="2930" y="3835"/>
                    </a:cubicBezTo>
                    <a:cubicBezTo>
                      <a:pt x="2859" y="3692"/>
                      <a:pt x="2811" y="3502"/>
                      <a:pt x="2763" y="3359"/>
                    </a:cubicBezTo>
                    <a:cubicBezTo>
                      <a:pt x="2739" y="3216"/>
                      <a:pt x="2739" y="3049"/>
                      <a:pt x="2811" y="2930"/>
                    </a:cubicBezTo>
                    <a:cubicBezTo>
                      <a:pt x="2835" y="2882"/>
                      <a:pt x="2882" y="2811"/>
                      <a:pt x="2930" y="2739"/>
                    </a:cubicBezTo>
                    <a:cubicBezTo>
                      <a:pt x="2978" y="2573"/>
                      <a:pt x="2930" y="2501"/>
                      <a:pt x="2811" y="2454"/>
                    </a:cubicBezTo>
                    <a:cubicBezTo>
                      <a:pt x="2778" y="2440"/>
                      <a:pt x="2741" y="2435"/>
                      <a:pt x="2702" y="2435"/>
                    </a:cubicBezTo>
                    <a:close/>
                    <a:moveTo>
                      <a:pt x="7860" y="6550"/>
                    </a:moveTo>
                    <a:cubicBezTo>
                      <a:pt x="7764" y="6550"/>
                      <a:pt x="7693" y="6621"/>
                      <a:pt x="7693" y="6716"/>
                    </a:cubicBezTo>
                    <a:lnTo>
                      <a:pt x="7693" y="7431"/>
                    </a:lnTo>
                    <a:cubicBezTo>
                      <a:pt x="7693" y="7526"/>
                      <a:pt x="7764" y="7621"/>
                      <a:pt x="7860" y="7621"/>
                    </a:cubicBezTo>
                    <a:lnTo>
                      <a:pt x="8574" y="7621"/>
                    </a:lnTo>
                    <a:cubicBezTo>
                      <a:pt x="8669" y="7621"/>
                      <a:pt x="8765" y="7526"/>
                      <a:pt x="8765" y="7431"/>
                    </a:cubicBezTo>
                    <a:lnTo>
                      <a:pt x="8765" y="6716"/>
                    </a:lnTo>
                    <a:cubicBezTo>
                      <a:pt x="8765" y="6645"/>
                      <a:pt x="8669" y="6550"/>
                      <a:pt x="8574" y="6550"/>
                    </a:cubicBezTo>
                    <a:close/>
                    <a:moveTo>
                      <a:pt x="8503" y="1"/>
                    </a:moveTo>
                    <a:cubicBezTo>
                      <a:pt x="8336" y="1"/>
                      <a:pt x="8122" y="96"/>
                      <a:pt x="8002" y="215"/>
                    </a:cubicBezTo>
                    <a:cubicBezTo>
                      <a:pt x="7883" y="287"/>
                      <a:pt x="7836" y="406"/>
                      <a:pt x="7788" y="572"/>
                    </a:cubicBezTo>
                    <a:lnTo>
                      <a:pt x="7526" y="572"/>
                    </a:lnTo>
                    <a:cubicBezTo>
                      <a:pt x="7360" y="572"/>
                      <a:pt x="7145" y="644"/>
                      <a:pt x="7026" y="763"/>
                    </a:cubicBezTo>
                    <a:cubicBezTo>
                      <a:pt x="6907" y="858"/>
                      <a:pt x="6859" y="977"/>
                      <a:pt x="6812" y="1120"/>
                    </a:cubicBezTo>
                    <a:lnTo>
                      <a:pt x="5502" y="1120"/>
                    </a:lnTo>
                    <a:cubicBezTo>
                      <a:pt x="5431" y="1120"/>
                      <a:pt x="5335" y="1215"/>
                      <a:pt x="5335" y="1311"/>
                    </a:cubicBezTo>
                    <a:lnTo>
                      <a:pt x="5335" y="4907"/>
                    </a:lnTo>
                    <a:lnTo>
                      <a:pt x="4788" y="4907"/>
                    </a:lnTo>
                    <a:cubicBezTo>
                      <a:pt x="4716" y="4907"/>
                      <a:pt x="4621" y="5002"/>
                      <a:pt x="4621" y="5097"/>
                    </a:cubicBezTo>
                    <a:lnTo>
                      <a:pt x="4621" y="6335"/>
                    </a:lnTo>
                    <a:cubicBezTo>
                      <a:pt x="4621" y="6431"/>
                      <a:pt x="4692" y="6526"/>
                      <a:pt x="4788" y="6526"/>
                    </a:cubicBezTo>
                    <a:lnTo>
                      <a:pt x="5335" y="6526"/>
                    </a:lnTo>
                    <a:lnTo>
                      <a:pt x="5335" y="8098"/>
                    </a:lnTo>
                    <a:cubicBezTo>
                      <a:pt x="5335" y="8195"/>
                      <a:pt x="5383" y="8277"/>
                      <a:pt x="5479" y="8277"/>
                    </a:cubicBezTo>
                    <a:cubicBezTo>
                      <a:pt x="5500" y="8277"/>
                      <a:pt x="5524" y="8273"/>
                      <a:pt x="5550" y="8264"/>
                    </a:cubicBezTo>
                    <a:cubicBezTo>
                      <a:pt x="5597" y="8241"/>
                      <a:pt x="5669" y="8193"/>
                      <a:pt x="5669" y="8098"/>
                    </a:cubicBezTo>
                    <a:lnTo>
                      <a:pt x="5669" y="6526"/>
                    </a:lnTo>
                    <a:lnTo>
                      <a:pt x="5669" y="6455"/>
                    </a:lnTo>
                    <a:lnTo>
                      <a:pt x="6074" y="6455"/>
                    </a:lnTo>
                    <a:lnTo>
                      <a:pt x="6074" y="6764"/>
                    </a:lnTo>
                    <a:cubicBezTo>
                      <a:pt x="6050" y="6836"/>
                      <a:pt x="6121" y="6931"/>
                      <a:pt x="6216" y="6931"/>
                    </a:cubicBezTo>
                    <a:cubicBezTo>
                      <a:pt x="6240" y="6931"/>
                      <a:pt x="6312" y="6907"/>
                      <a:pt x="6335" y="6883"/>
                    </a:cubicBezTo>
                    <a:lnTo>
                      <a:pt x="7383" y="5812"/>
                    </a:lnTo>
                    <a:cubicBezTo>
                      <a:pt x="7431" y="5740"/>
                      <a:pt x="7431" y="5621"/>
                      <a:pt x="7383" y="5573"/>
                    </a:cubicBezTo>
                    <a:lnTo>
                      <a:pt x="6836" y="5026"/>
                    </a:lnTo>
                    <a:lnTo>
                      <a:pt x="6335" y="4502"/>
                    </a:lnTo>
                    <a:cubicBezTo>
                      <a:pt x="6312" y="4466"/>
                      <a:pt x="6270" y="4448"/>
                      <a:pt x="6225" y="4448"/>
                    </a:cubicBezTo>
                    <a:cubicBezTo>
                      <a:pt x="6181" y="4448"/>
                      <a:pt x="6133" y="4466"/>
                      <a:pt x="6097" y="4502"/>
                    </a:cubicBezTo>
                    <a:cubicBezTo>
                      <a:pt x="6074" y="4526"/>
                      <a:pt x="6050" y="4549"/>
                      <a:pt x="6050" y="4597"/>
                    </a:cubicBezTo>
                    <a:lnTo>
                      <a:pt x="6050" y="4907"/>
                    </a:lnTo>
                    <a:lnTo>
                      <a:pt x="5692" y="4907"/>
                    </a:lnTo>
                    <a:lnTo>
                      <a:pt x="5692" y="1477"/>
                    </a:lnTo>
                    <a:lnTo>
                      <a:pt x="6812" y="1477"/>
                    </a:lnTo>
                    <a:cubicBezTo>
                      <a:pt x="6836" y="1620"/>
                      <a:pt x="6931" y="1739"/>
                      <a:pt x="7026" y="1835"/>
                    </a:cubicBezTo>
                    <a:cubicBezTo>
                      <a:pt x="7145" y="1954"/>
                      <a:pt x="7312" y="2049"/>
                      <a:pt x="7526" y="2049"/>
                    </a:cubicBezTo>
                    <a:lnTo>
                      <a:pt x="9527" y="2049"/>
                    </a:lnTo>
                    <a:cubicBezTo>
                      <a:pt x="9693" y="2049"/>
                      <a:pt x="9908" y="1954"/>
                      <a:pt x="10027" y="1835"/>
                    </a:cubicBezTo>
                    <a:cubicBezTo>
                      <a:pt x="10146" y="1739"/>
                      <a:pt x="10217" y="1620"/>
                      <a:pt x="10241" y="1477"/>
                    </a:cubicBezTo>
                    <a:lnTo>
                      <a:pt x="11360" y="1477"/>
                    </a:lnTo>
                    <a:lnTo>
                      <a:pt x="11360" y="2049"/>
                    </a:lnTo>
                    <a:cubicBezTo>
                      <a:pt x="11360" y="2146"/>
                      <a:pt x="11424" y="2228"/>
                      <a:pt x="11513" y="2228"/>
                    </a:cubicBezTo>
                    <a:cubicBezTo>
                      <a:pt x="11533" y="2228"/>
                      <a:pt x="11553" y="2224"/>
                      <a:pt x="11575" y="2216"/>
                    </a:cubicBezTo>
                    <a:cubicBezTo>
                      <a:pt x="11646" y="2192"/>
                      <a:pt x="11694" y="2144"/>
                      <a:pt x="11694" y="2049"/>
                    </a:cubicBezTo>
                    <a:lnTo>
                      <a:pt x="11694" y="1311"/>
                    </a:lnTo>
                    <a:cubicBezTo>
                      <a:pt x="11694" y="1215"/>
                      <a:pt x="11598" y="1120"/>
                      <a:pt x="11527" y="1120"/>
                    </a:cubicBezTo>
                    <a:lnTo>
                      <a:pt x="10217" y="1120"/>
                    </a:lnTo>
                    <a:cubicBezTo>
                      <a:pt x="10146" y="977"/>
                      <a:pt x="10098" y="858"/>
                      <a:pt x="10003" y="763"/>
                    </a:cubicBezTo>
                    <a:cubicBezTo>
                      <a:pt x="9884" y="644"/>
                      <a:pt x="9693" y="572"/>
                      <a:pt x="9503" y="572"/>
                    </a:cubicBezTo>
                    <a:lnTo>
                      <a:pt x="9217" y="572"/>
                    </a:lnTo>
                    <a:cubicBezTo>
                      <a:pt x="9169" y="406"/>
                      <a:pt x="9098" y="287"/>
                      <a:pt x="9027" y="215"/>
                    </a:cubicBezTo>
                    <a:cubicBezTo>
                      <a:pt x="8907" y="96"/>
                      <a:pt x="8693" y="1"/>
                      <a:pt x="8503" y="1"/>
                    </a:cubicBezTo>
                    <a:close/>
                    <a:moveTo>
                      <a:pt x="9265" y="8264"/>
                    </a:moveTo>
                    <a:cubicBezTo>
                      <a:pt x="9169" y="8264"/>
                      <a:pt x="9074" y="8336"/>
                      <a:pt x="9074" y="8407"/>
                    </a:cubicBezTo>
                    <a:cubicBezTo>
                      <a:pt x="9074" y="8503"/>
                      <a:pt x="9169" y="8598"/>
                      <a:pt x="9265" y="8598"/>
                    </a:cubicBezTo>
                    <a:lnTo>
                      <a:pt x="10789" y="8598"/>
                    </a:lnTo>
                    <a:cubicBezTo>
                      <a:pt x="10908" y="8598"/>
                      <a:pt x="10955" y="8503"/>
                      <a:pt x="10955" y="8407"/>
                    </a:cubicBezTo>
                    <a:cubicBezTo>
                      <a:pt x="10955" y="8336"/>
                      <a:pt x="10860" y="8264"/>
                      <a:pt x="10789" y="8264"/>
                    </a:cubicBezTo>
                    <a:close/>
                    <a:moveTo>
                      <a:pt x="8407" y="8241"/>
                    </a:moveTo>
                    <a:lnTo>
                      <a:pt x="8407" y="8622"/>
                    </a:lnTo>
                    <a:lnTo>
                      <a:pt x="8002" y="8622"/>
                    </a:lnTo>
                    <a:lnTo>
                      <a:pt x="8002" y="8241"/>
                    </a:lnTo>
                    <a:close/>
                    <a:moveTo>
                      <a:pt x="7860" y="7907"/>
                    </a:moveTo>
                    <a:cubicBezTo>
                      <a:pt x="7764" y="7907"/>
                      <a:pt x="7693" y="7979"/>
                      <a:pt x="7693" y="8098"/>
                    </a:cubicBezTo>
                    <a:lnTo>
                      <a:pt x="7693" y="8812"/>
                    </a:lnTo>
                    <a:cubicBezTo>
                      <a:pt x="7693" y="8907"/>
                      <a:pt x="7764" y="8979"/>
                      <a:pt x="7860" y="8979"/>
                    </a:cubicBezTo>
                    <a:lnTo>
                      <a:pt x="8574" y="8979"/>
                    </a:lnTo>
                    <a:cubicBezTo>
                      <a:pt x="8669" y="8979"/>
                      <a:pt x="8765" y="8907"/>
                      <a:pt x="8765" y="8812"/>
                    </a:cubicBezTo>
                    <a:lnTo>
                      <a:pt x="8765" y="8098"/>
                    </a:lnTo>
                    <a:cubicBezTo>
                      <a:pt x="8765" y="8002"/>
                      <a:pt x="8669" y="7907"/>
                      <a:pt x="8574" y="7907"/>
                    </a:cubicBezTo>
                    <a:close/>
                    <a:moveTo>
                      <a:pt x="11456" y="2644"/>
                    </a:moveTo>
                    <a:cubicBezTo>
                      <a:pt x="11360" y="2644"/>
                      <a:pt x="11313" y="2739"/>
                      <a:pt x="11313" y="2835"/>
                    </a:cubicBezTo>
                    <a:lnTo>
                      <a:pt x="11313" y="9336"/>
                    </a:lnTo>
                    <a:lnTo>
                      <a:pt x="5669" y="9336"/>
                    </a:lnTo>
                    <a:lnTo>
                      <a:pt x="5669" y="8836"/>
                    </a:lnTo>
                    <a:cubicBezTo>
                      <a:pt x="5669" y="8741"/>
                      <a:pt x="5573" y="8669"/>
                      <a:pt x="5478" y="8669"/>
                    </a:cubicBezTo>
                    <a:cubicBezTo>
                      <a:pt x="5383" y="8669"/>
                      <a:pt x="5311" y="8741"/>
                      <a:pt x="5311" y="8836"/>
                    </a:cubicBezTo>
                    <a:lnTo>
                      <a:pt x="5264" y="8836"/>
                    </a:lnTo>
                    <a:lnTo>
                      <a:pt x="5264" y="9527"/>
                    </a:lnTo>
                    <a:cubicBezTo>
                      <a:pt x="5264" y="9622"/>
                      <a:pt x="5359" y="9693"/>
                      <a:pt x="5454" y="9693"/>
                    </a:cubicBezTo>
                    <a:lnTo>
                      <a:pt x="11456" y="9693"/>
                    </a:lnTo>
                    <a:cubicBezTo>
                      <a:pt x="11551" y="9693"/>
                      <a:pt x="11646" y="9622"/>
                      <a:pt x="11646" y="9527"/>
                    </a:cubicBezTo>
                    <a:lnTo>
                      <a:pt x="11646" y="2835"/>
                    </a:lnTo>
                    <a:cubicBezTo>
                      <a:pt x="11646" y="2716"/>
                      <a:pt x="11551" y="2644"/>
                      <a:pt x="11456" y="26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46" name="Google Shape;4746;p65"/>
            <p:cNvSpPr/>
            <p:nvPr/>
          </p:nvSpPr>
          <p:spPr>
            <a:xfrm>
              <a:off x="274375" y="3917775"/>
              <a:ext cx="3312625" cy="1236800"/>
            </a:xfrm>
            <a:custGeom>
              <a:avLst/>
              <a:gdLst/>
              <a:ahLst/>
              <a:cxnLst/>
              <a:rect l="l" t="t" r="r" b="b"/>
              <a:pathLst>
                <a:path w="132505" h="49472" extrusionOk="0">
                  <a:moveTo>
                    <a:pt x="0" y="49472"/>
                  </a:moveTo>
                  <a:lnTo>
                    <a:pt x="71460" y="0"/>
                  </a:lnTo>
                  <a:lnTo>
                    <a:pt x="132505" y="13597"/>
                  </a:lnTo>
                  <a:lnTo>
                    <a:pt x="104152" y="48604"/>
                  </a:lnTo>
                  <a:close/>
                </a:path>
              </a:pathLst>
            </a:custGeom>
            <a:gradFill>
              <a:gsLst>
                <a:gs pos="0">
                  <a:srgbClr val="703030">
                    <a:alpha val="25882"/>
                  </a:srgbClr>
                </a:gs>
                <a:gs pos="100000">
                  <a:srgbClr val="703030">
                    <a:alpha val="0"/>
                  </a:srgbClr>
                </a:gs>
              </a:gsLst>
              <a:lin ang="5400700" scaled="0"/>
            </a:gradFill>
            <a:ln>
              <a:noFill/>
            </a:ln>
          </p:spPr>
        </p:sp>
      </p:grpSp>
      <p:sp>
        <p:nvSpPr>
          <p:cNvPr id="4747" name="Google Shape;4747;p65"/>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SAFE IN SMOKY CONDITIONS</a:t>
            </a:r>
            <a:endParaRPr/>
          </a:p>
        </p:txBody>
      </p:sp>
      <p:sp>
        <p:nvSpPr>
          <p:cNvPr id="4748" name="Google Shape;4748;p65"/>
          <p:cNvSpPr txBox="1"/>
          <p:nvPr/>
        </p:nvSpPr>
        <p:spPr>
          <a:xfrm>
            <a:off x="4760728" y="1535600"/>
            <a:ext cx="3657600" cy="4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STAY INSIDE</a:t>
            </a:r>
            <a:endParaRPr sz="2600">
              <a:solidFill>
                <a:schemeClr val="dk1"/>
              </a:solidFill>
              <a:latin typeface="Fjalla One"/>
              <a:ea typeface="Fjalla One"/>
              <a:cs typeface="Fjalla One"/>
              <a:sym typeface="Fjalla One"/>
            </a:endParaRPr>
          </a:p>
        </p:txBody>
      </p:sp>
      <p:sp>
        <p:nvSpPr>
          <p:cNvPr id="4749" name="Google Shape;4749;p65"/>
          <p:cNvSpPr txBox="1"/>
          <p:nvPr/>
        </p:nvSpPr>
        <p:spPr>
          <a:xfrm>
            <a:off x="4760728" y="1949800"/>
            <a:ext cx="3657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Mercury is the closest planet to the Sun</a:t>
            </a:r>
            <a:endParaRPr>
              <a:solidFill>
                <a:schemeClr val="dk1"/>
              </a:solidFill>
              <a:latin typeface="Karla"/>
              <a:ea typeface="Karla"/>
              <a:cs typeface="Karla"/>
              <a:sym typeface="Karla"/>
            </a:endParaRPr>
          </a:p>
        </p:txBody>
      </p:sp>
      <p:sp>
        <p:nvSpPr>
          <p:cNvPr id="4750" name="Google Shape;4750;p65"/>
          <p:cNvSpPr txBox="1"/>
          <p:nvPr/>
        </p:nvSpPr>
        <p:spPr>
          <a:xfrm>
            <a:off x="4760728" y="2426200"/>
            <a:ext cx="3657600" cy="4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STAY HYDRATED</a:t>
            </a:r>
            <a:endParaRPr sz="2600">
              <a:solidFill>
                <a:schemeClr val="dk1"/>
              </a:solidFill>
              <a:latin typeface="Fjalla One"/>
              <a:ea typeface="Fjalla One"/>
              <a:cs typeface="Fjalla One"/>
              <a:sym typeface="Fjalla One"/>
            </a:endParaRPr>
          </a:p>
        </p:txBody>
      </p:sp>
      <p:sp>
        <p:nvSpPr>
          <p:cNvPr id="4751" name="Google Shape;4751;p65"/>
          <p:cNvSpPr txBox="1"/>
          <p:nvPr/>
        </p:nvSpPr>
        <p:spPr>
          <a:xfrm>
            <a:off x="4760728" y="2840400"/>
            <a:ext cx="3657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Jupiter is the biggest planet of them all</a:t>
            </a:r>
            <a:endParaRPr>
              <a:solidFill>
                <a:schemeClr val="dk1"/>
              </a:solidFill>
              <a:latin typeface="Karla"/>
              <a:ea typeface="Karla"/>
              <a:cs typeface="Karla"/>
              <a:sym typeface="Karla"/>
            </a:endParaRPr>
          </a:p>
        </p:txBody>
      </p:sp>
      <p:sp>
        <p:nvSpPr>
          <p:cNvPr id="4752" name="Google Shape;4752;p65"/>
          <p:cNvSpPr txBox="1"/>
          <p:nvPr/>
        </p:nvSpPr>
        <p:spPr>
          <a:xfrm>
            <a:off x="4760728" y="3316800"/>
            <a:ext cx="3657600" cy="47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dk1"/>
                </a:solidFill>
                <a:latin typeface="Fjalla One"/>
                <a:ea typeface="Fjalla One"/>
                <a:cs typeface="Fjalla One"/>
                <a:sym typeface="Fjalla One"/>
              </a:rPr>
              <a:t>WEAR A MASK </a:t>
            </a:r>
            <a:endParaRPr sz="2600">
              <a:solidFill>
                <a:schemeClr val="dk1"/>
              </a:solidFill>
              <a:latin typeface="Fjalla One"/>
              <a:ea typeface="Fjalla One"/>
              <a:cs typeface="Fjalla One"/>
              <a:sym typeface="Fjalla One"/>
            </a:endParaRPr>
          </a:p>
        </p:txBody>
      </p:sp>
      <p:sp>
        <p:nvSpPr>
          <p:cNvPr id="4753" name="Google Shape;4753;p65"/>
          <p:cNvSpPr txBox="1"/>
          <p:nvPr/>
        </p:nvSpPr>
        <p:spPr>
          <a:xfrm>
            <a:off x="4760728" y="3731000"/>
            <a:ext cx="36570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latin typeface="Karla"/>
                <a:ea typeface="Karla"/>
                <a:cs typeface="Karla"/>
                <a:sym typeface="Karla"/>
              </a:rPr>
              <a:t>Neptune is very far away from Earth</a:t>
            </a:r>
            <a:endParaRPr>
              <a:solidFill>
                <a:schemeClr val="dk1"/>
              </a:solidFill>
              <a:latin typeface="Karla"/>
              <a:ea typeface="Karla"/>
              <a:cs typeface="Karla"/>
              <a:sym typeface="Karla"/>
            </a:endParaRPr>
          </a:p>
        </p:txBody>
      </p:sp>
      <p:cxnSp>
        <p:nvCxnSpPr>
          <p:cNvPr id="4754" name="Google Shape;4754;p65"/>
          <p:cNvCxnSpPr/>
          <p:nvPr/>
        </p:nvCxnSpPr>
        <p:spPr>
          <a:xfrm flipH="1">
            <a:off x="4417764" y="1658697"/>
            <a:ext cx="8400" cy="2533200"/>
          </a:xfrm>
          <a:prstGeom prst="straightConnector1">
            <a:avLst/>
          </a:prstGeom>
          <a:noFill/>
          <a:ln w="19050" cap="flat" cmpd="sng">
            <a:solidFill>
              <a:schemeClr val="dk1"/>
            </a:solidFill>
            <a:prstDash val="solid"/>
            <a:round/>
            <a:headEnd type="none" w="med" len="med"/>
            <a:tailEnd type="none" w="med" len="med"/>
          </a:ln>
        </p:spPr>
      </p:cxnSp>
      <p:grpSp>
        <p:nvGrpSpPr>
          <p:cNvPr id="4755" name="Google Shape;4755;p65"/>
          <p:cNvGrpSpPr/>
          <p:nvPr/>
        </p:nvGrpSpPr>
        <p:grpSpPr>
          <a:xfrm>
            <a:off x="577950" y="1112209"/>
            <a:ext cx="8153930" cy="3591731"/>
            <a:chOff x="577950" y="1112209"/>
            <a:chExt cx="8153930" cy="3591731"/>
          </a:xfrm>
        </p:grpSpPr>
        <p:sp>
          <p:nvSpPr>
            <p:cNvPr id="4756" name="Google Shape;4756;p65"/>
            <p:cNvSpPr/>
            <p:nvPr/>
          </p:nvSpPr>
          <p:spPr>
            <a:xfrm flipH="1">
              <a:off x="1033613" y="1535600"/>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5"/>
            <p:cNvSpPr/>
            <p:nvPr/>
          </p:nvSpPr>
          <p:spPr>
            <a:xfrm flipH="1">
              <a:off x="8143413" y="4207400"/>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5"/>
            <p:cNvSpPr/>
            <p:nvPr/>
          </p:nvSpPr>
          <p:spPr>
            <a:xfrm flipH="1">
              <a:off x="8457563" y="18550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5"/>
            <p:cNvSpPr/>
            <p:nvPr/>
          </p:nvSpPr>
          <p:spPr>
            <a:xfrm flipH="1">
              <a:off x="5155263" y="44296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5"/>
            <p:cNvSpPr/>
            <p:nvPr/>
          </p:nvSpPr>
          <p:spPr>
            <a:xfrm flipH="1">
              <a:off x="7522557" y="1112209"/>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5"/>
            <p:cNvSpPr/>
            <p:nvPr/>
          </p:nvSpPr>
          <p:spPr>
            <a:xfrm flipH="1">
              <a:off x="577950" y="35328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765"/>
        <p:cNvGrpSpPr/>
        <p:nvPr/>
      </p:nvGrpSpPr>
      <p:grpSpPr>
        <a:xfrm>
          <a:off x="0" y="0"/>
          <a:ext cx="0" cy="0"/>
          <a:chOff x="0" y="0"/>
          <a:chExt cx="0" cy="0"/>
        </a:xfrm>
      </p:grpSpPr>
      <p:sp>
        <p:nvSpPr>
          <p:cNvPr id="4766" name="Google Shape;4766;p66"/>
          <p:cNvSpPr txBox="1">
            <a:spLocks noGrp="1"/>
          </p:cNvSpPr>
          <p:nvPr>
            <p:ph type="ctrTitle"/>
          </p:nvPr>
        </p:nvSpPr>
        <p:spPr>
          <a:xfrm>
            <a:off x="1058350" y="670875"/>
            <a:ext cx="4284000" cy="107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THANKS!</a:t>
            </a:r>
            <a:endParaRPr/>
          </a:p>
        </p:txBody>
      </p:sp>
      <p:sp>
        <p:nvSpPr>
          <p:cNvPr id="4767" name="Google Shape;4767;p66"/>
          <p:cNvSpPr txBox="1">
            <a:spLocks noGrp="1"/>
          </p:cNvSpPr>
          <p:nvPr>
            <p:ph type="subTitle" idx="1"/>
          </p:nvPr>
        </p:nvSpPr>
        <p:spPr>
          <a:xfrm>
            <a:off x="1205875" y="1780750"/>
            <a:ext cx="4293900" cy="1427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endParaRPr/>
          </a:p>
          <a:p>
            <a:pPr marL="0" lvl="0" indent="0" algn="l" rtl="0">
              <a:spcBef>
                <a:spcPts val="0"/>
              </a:spcBef>
              <a:spcAft>
                <a:spcPts val="0"/>
              </a:spcAft>
              <a:buNone/>
            </a:pPr>
            <a:r>
              <a:rPr lang="en"/>
              <a:t>youremail@freepik.com </a:t>
            </a:r>
            <a:endParaRPr/>
          </a:p>
          <a:p>
            <a:pPr marL="0" lvl="0" indent="0" algn="l" rtl="0">
              <a:spcBef>
                <a:spcPts val="0"/>
              </a:spcBef>
              <a:spcAft>
                <a:spcPts val="0"/>
              </a:spcAft>
              <a:buNone/>
            </a:pPr>
            <a:r>
              <a:rPr lang="en"/>
              <a:t>+91  620 421 838 </a:t>
            </a:r>
            <a:endParaRPr/>
          </a:p>
          <a:p>
            <a:pPr marL="0" lvl="0" indent="0" algn="l" rtl="0">
              <a:spcBef>
                <a:spcPts val="0"/>
              </a:spcBef>
              <a:spcAft>
                <a:spcPts val="0"/>
              </a:spcAft>
              <a:buNone/>
            </a:pPr>
            <a:r>
              <a:rPr lang="en"/>
              <a:t>yourcompany.com</a:t>
            </a:r>
            <a:endParaRPr/>
          </a:p>
          <a:p>
            <a:pPr marL="0" lvl="0" indent="0" algn="l" rtl="0">
              <a:spcBef>
                <a:spcPts val="0"/>
              </a:spcBef>
              <a:spcAft>
                <a:spcPts val="0"/>
              </a:spcAft>
              <a:buNone/>
            </a:pPr>
            <a:endParaRPr/>
          </a:p>
        </p:txBody>
      </p:sp>
      <p:sp>
        <p:nvSpPr>
          <p:cNvPr id="4768" name="Google Shape;4768;p66"/>
          <p:cNvSpPr txBox="1"/>
          <p:nvPr/>
        </p:nvSpPr>
        <p:spPr>
          <a:xfrm>
            <a:off x="1205875" y="4173788"/>
            <a:ext cx="3000000" cy="43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a:solidFill>
                  <a:schemeClr val="dk1"/>
                </a:solidFill>
                <a:latin typeface="Karla"/>
                <a:ea typeface="Karla"/>
                <a:cs typeface="Karla"/>
                <a:sym typeface="Karla"/>
              </a:rPr>
              <a:t>Please keep this slide for attribution</a:t>
            </a:r>
            <a:endParaRPr sz="1200">
              <a:solidFill>
                <a:schemeClr val="dk1"/>
              </a:solidFill>
              <a:latin typeface="Karla"/>
              <a:ea typeface="Karla"/>
              <a:cs typeface="Karla"/>
              <a:sym typeface="Karla"/>
            </a:endParaRPr>
          </a:p>
        </p:txBody>
      </p:sp>
      <p:grpSp>
        <p:nvGrpSpPr>
          <p:cNvPr id="4769" name="Google Shape;4769;p66"/>
          <p:cNvGrpSpPr/>
          <p:nvPr/>
        </p:nvGrpSpPr>
        <p:grpSpPr>
          <a:xfrm>
            <a:off x="1267546" y="3207858"/>
            <a:ext cx="375421" cy="353610"/>
            <a:chOff x="2870687" y="3796508"/>
            <a:chExt cx="375421" cy="353610"/>
          </a:xfrm>
        </p:grpSpPr>
        <p:sp>
          <p:nvSpPr>
            <p:cNvPr id="4770" name="Google Shape;4770;p66"/>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6"/>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6"/>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6"/>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66"/>
          <p:cNvGrpSpPr/>
          <p:nvPr/>
        </p:nvGrpSpPr>
        <p:grpSpPr>
          <a:xfrm>
            <a:off x="1729973" y="3207884"/>
            <a:ext cx="372844" cy="353610"/>
            <a:chOff x="3302118" y="3796534"/>
            <a:chExt cx="372844" cy="353610"/>
          </a:xfrm>
        </p:grpSpPr>
        <p:sp>
          <p:nvSpPr>
            <p:cNvPr id="4775" name="Google Shape;4775;p66"/>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6"/>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6"/>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6"/>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6"/>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6"/>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6"/>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6"/>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66"/>
          <p:cNvGrpSpPr/>
          <p:nvPr/>
        </p:nvGrpSpPr>
        <p:grpSpPr>
          <a:xfrm>
            <a:off x="2189823" y="3207884"/>
            <a:ext cx="372740" cy="353610"/>
            <a:chOff x="3744430" y="3796534"/>
            <a:chExt cx="372740" cy="353610"/>
          </a:xfrm>
        </p:grpSpPr>
        <p:sp>
          <p:nvSpPr>
            <p:cNvPr id="4784" name="Google Shape;4784;p66"/>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6"/>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6"/>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6"/>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6"/>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6"/>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6"/>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6"/>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6"/>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3" name="Google Shape;4793;p66"/>
          <p:cNvGrpSpPr/>
          <p:nvPr/>
        </p:nvGrpSpPr>
        <p:grpSpPr>
          <a:xfrm>
            <a:off x="2649570" y="3207884"/>
            <a:ext cx="372844" cy="353610"/>
            <a:chOff x="4186663" y="3796534"/>
            <a:chExt cx="372844" cy="353610"/>
          </a:xfrm>
        </p:grpSpPr>
        <p:sp>
          <p:nvSpPr>
            <p:cNvPr id="4794" name="Google Shape;4794;p66"/>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6"/>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6"/>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6"/>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6"/>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9" name="Google Shape;4799;p66"/>
          <p:cNvGrpSpPr/>
          <p:nvPr/>
        </p:nvGrpSpPr>
        <p:grpSpPr>
          <a:xfrm>
            <a:off x="3109420" y="3210943"/>
            <a:ext cx="347434" cy="347434"/>
            <a:chOff x="2775123" y="1408261"/>
            <a:chExt cx="3847554" cy="3847554"/>
          </a:xfrm>
        </p:grpSpPr>
        <p:sp>
          <p:nvSpPr>
            <p:cNvPr id="4800" name="Google Shape;4800;p66"/>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6"/>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2" name="Google Shape;4802;p66"/>
            <p:cNvGrpSpPr/>
            <p:nvPr/>
          </p:nvGrpSpPr>
          <p:grpSpPr>
            <a:xfrm>
              <a:off x="3503656" y="1972170"/>
              <a:ext cx="2391038" cy="2719924"/>
              <a:chOff x="1512725" y="258500"/>
              <a:chExt cx="4570900" cy="5199625"/>
            </a:xfrm>
          </p:grpSpPr>
          <p:sp>
            <p:nvSpPr>
              <p:cNvPr id="4803" name="Google Shape;4803;p66"/>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6"/>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6"/>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6"/>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6"/>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8" name="Google Shape;4808;p66"/>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703030">
                <a:alpha val="5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9" name="Google Shape;4809;p66"/>
          <p:cNvSpPr/>
          <p:nvPr/>
        </p:nvSpPr>
        <p:spPr>
          <a:xfrm>
            <a:off x="5225450" y="6708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0" name="Google Shape;4810;p66"/>
          <p:cNvGrpSpPr/>
          <p:nvPr/>
        </p:nvGrpSpPr>
        <p:grpSpPr>
          <a:xfrm>
            <a:off x="355713" y="753734"/>
            <a:ext cx="8471380" cy="3816567"/>
            <a:chOff x="355713" y="753734"/>
            <a:chExt cx="8471380" cy="3816567"/>
          </a:xfrm>
        </p:grpSpPr>
        <p:sp>
          <p:nvSpPr>
            <p:cNvPr id="4811" name="Google Shape;4811;p66"/>
            <p:cNvSpPr/>
            <p:nvPr/>
          </p:nvSpPr>
          <p:spPr>
            <a:xfrm>
              <a:off x="5160050" y="2157825"/>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6"/>
            <p:cNvSpPr/>
            <p:nvPr/>
          </p:nvSpPr>
          <p:spPr>
            <a:xfrm>
              <a:off x="8025350" y="42959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6"/>
            <p:cNvSpPr/>
            <p:nvPr/>
          </p:nvSpPr>
          <p:spPr>
            <a:xfrm>
              <a:off x="493288" y="4074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6"/>
            <p:cNvSpPr/>
            <p:nvPr/>
          </p:nvSpPr>
          <p:spPr>
            <a:xfrm>
              <a:off x="7028713" y="10626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6"/>
            <p:cNvSpPr/>
            <p:nvPr/>
          </p:nvSpPr>
          <p:spPr>
            <a:xfrm>
              <a:off x="4434838" y="42959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6"/>
            <p:cNvSpPr/>
            <p:nvPr/>
          </p:nvSpPr>
          <p:spPr>
            <a:xfrm>
              <a:off x="8552786" y="753734"/>
              <a:ext cx="255562" cy="255552"/>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6"/>
            <p:cNvSpPr/>
            <p:nvPr/>
          </p:nvSpPr>
          <p:spPr>
            <a:xfrm>
              <a:off x="8552775" y="22454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6"/>
            <p:cNvSpPr/>
            <p:nvPr/>
          </p:nvSpPr>
          <p:spPr>
            <a:xfrm>
              <a:off x="630025" y="1070113"/>
              <a:ext cx="274318" cy="274318"/>
            </a:xfrm>
            <a:custGeom>
              <a:avLst/>
              <a:gdLst/>
              <a:ahLst/>
              <a:cxnLst/>
              <a:rect l="l" t="t" r="r" b="b"/>
              <a:pathLst>
                <a:path w="5701" h="5701" extrusionOk="0">
                  <a:moveTo>
                    <a:pt x="2856" y="0"/>
                  </a:moveTo>
                  <a:lnTo>
                    <a:pt x="2566" y="2287"/>
                  </a:lnTo>
                  <a:lnTo>
                    <a:pt x="1277" y="1277"/>
                  </a:lnTo>
                  <a:lnTo>
                    <a:pt x="2299" y="2578"/>
                  </a:lnTo>
                  <a:lnTo>
                    <a:pt x="0" y="2856"/>
                  </a:lnTo>
                  <a:lnTo>
                    <a:pt x="2299" y="3135"/>
                  </a:lnTo>
                  <a:lnTo>
                    <a:pt x="1277" y="4423"/>
                  </a:lnTo>
                  <a:lnTo>
                    <a:pt x="2566" y="3402"/>
                  </a:lnTo>
                  <a:lnTo>
                    <a:pt x="2844" y="5700"/>
                  </a:lnTo>
                  <a:lnTo>
                    <a:pt x="3135" y="3402"/>
                  </a:lnTo>
                  <a:lnTo>
                    <a:pt x="4423" y="4435"/>
                  </a:lnTo>
                  <a:lnTo>
                    <a:pt x="3413" y="3135"/>
                  </a:lnTo>
                  <a:lnTo>
                    <a:pt x="5700" y="2856"/>
                  </a:lnTo>
                  <a:lnTo>
                    <a:pt x="3413" y="2578"/>
                  </a:lnTo>
                  <a:lnTo>
                    <a:pt x="4423" y="1277"/>
                  </a:lnTo>
                  <a:lnTo>
                    <a:pt x="3135" y="2287"/>
                  </a:lnTo>
                  <a:lnTo>
                    <a:pt x="28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6"/>
            <p:cNvSpPr/>
            <p:nvPr/>
          </p:nvSpPr>
          <p:spPr>
            <a:xfrm>
              <a:off x="355712" y="23571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0" name="Google Shape;4820;p66"/>
          <p:cNvGrpSpPr/>
          <p:nvPr/>
        </p:nvGrpSpPr>
        <p:grpSpPr>
          <a:xfrm>
            <a:off x="5376775" y="1389960"/>
            <a:ext cx="2373608" cy="3755565"/>
            <a:chOff x="-229850" y="1153335"/>
            <a:chExt cx="2373608" cy="3755565"/>
          </a:xfrm>
        </p:grpSpPr>
        <p:sp>
          <p:nvSpPr>
            <p:cNvPr id="4821" name="Google Shape;4821;p66"/>
            <p:cNvSpPr/>
            <p:nvPr/>
          </p:nvSpPr>
          <p:spPr>
            <a:xfrm>
              <a:off x="-229850" y="3578450"/>
              <a:ext cx="1799750" cy="1330450"/>
            </a:xfrm>
            <a:custGeom>
              <a:avLst/>
              <a:gdLst/>
              <a:ahLst/>
              <a:cxnLst/>
              <a:rect l="l" t="t" r="r" b="b"/>
              <a:pathLst>
                <a:path w="71990" h="53218" extrusionOk="0">
                  <a:moveTo>
                    <a:pt x="0" y="53218"/>
                  </a:moveTo>
                  <a:lnTo>
                    <a:pt x="58323" y="24"/>
                  </a:lnTo>
                  <a:lnTo>
                    <a:pt x="71990" y="0"/>
                  </a:lnTo>
                  <a:lnTo>
                    <a:pt x="24254" y="53085"/>
                  </a:lnTo>
                  <a:lnTo>
                    <a:pt x="8014" y="53130"/>
                  </a:lnTo>
                  <a:close/>
                </a:path>
              </a:pathLst>
            </a:custGeom>
            <a:gradFill>
              <a:gsLst>
                <a:gs pos="0">
                  <a:srgbClr val="703030">
                    <a:alpha val="25882"/>
                  </a:srgbClr>
                </a:gs>
                <a:gs pos="100000">
                  <a:srgbClr val="703030">
                    <a:alpha val="0"/>
                  </a:srgbClr>
                </a:gs>
              </a:gsLst>
              <a:lin ang="5400700" scaled="0"/>
            </a:gradFill>
            <a:ln>
              <a:noFill/>
            </a:ln>
          </p:spPr>
        </p:sp>
        <p:grpSp>
          <p:nvGrpSpPr>
            <p:cNvPr id="4822" name="Google Shape;4822;p66"/>
            <p:cNvGrpSpPr/>
            <p:nvPr/>
          </p:nvGrpSpPr>
          <p:grpSpPr>
            <a:xfrm>
              <a:off x="653637" y="1153335"/>
              <a:ext cx="1490121" cy="2425923"/>
              <a:chOff x="653637" y="1153335"/>
              <a:chExt cx="1490121" cy="2425923"/>
            </a:xfrm>
          </p:grpSpPr>
          <p:sp>
            <p:nvSpPr>
              <p:cNvPr id="4823" name="Google Shape;4823;p66"/>
              <p:cNvSpPr/>
              <p:nvPr/>
            </p:nvSpPr>
            <p:spPr>
              <a:xfrm>
                <a:off x="1266285" y="2844460"/>
                <a:ext cx="263852" cy="696798"/>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6"/>
              <p:cNvSpPr/>
              <p:nvPr/>
            </p:nvSpPr>
            <p:spPr>
              <a:xfrm>
                <a:off x="1266285" y="2844460"/>
                <a:ext cx="263852" cy="138599"/>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5" name="Google Shape;4825;p66"/>
              <p:cNvGrpSpPr/>
              <p:nvPr/>
            </p:nvGrpSpPr>
            <p:grpSpPr>
              <a:xfrm>
                <a:off x="1227304" y="2805390"/>
                <a:ext cx="341810" cy="773868"/>
                <a:chOff x="2061837" y="2766171"/>
                <a:chExt cx="202099" cy="457558"/>
              </a:xfrm>
            </p:grpSpPr>
            <p:sp>
              <p:nvSpPr>
                <p:cNvPr id="4826" name="Google Shape;4826;p66"/>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7" name="Google Shape;4827;p66"/>
                <p:cNvGrpSpPr/>
                <p:nvPr/>
              </p:nvGrpSpPr>
              <p:grpSpPr>
                <a:xfrm>
                  <a:off x="2084885" y="2956722"/>
                  <a:ext cx="156004" cy="245740"/>
                  <a:chOff x="2084885" y="2956722"/>
                  <a:chExt cx="156004" cy="245740"/>
                </a:xfrm>
              </p:grpSpPr>
              <p:sp>
                <p:nvSpPr>
                  <p:cNvPr id="4828" name="Google Shape;4828;p66"/>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6"/>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6"/>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31" name="Google Shape;4831;p66"/>
              <p:cNvSpPr/>
              <p:nvPr/>
            </p:nvSpPr>
            <p:spPr>
              <a:xfrm>
                <a:off x="1266285" y="2981910"/>
                <a:ext cx="263852" cy="71951"/>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6"/>
              <p:cNvSpPr/>
              <p:nvPr/>
            </p:nvSpPr>
            <p:spPr>
              <a:xfrm>
                <a:off x="1397636" y="3049619"/>
                <a:ext cx="132500" cy="492700"/>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6"/>
              <p:cNvSpPr/>
              <p:nvPr/>
            </p:nvSpPr>
            <p:spPr>
              <a:xfrm>
                <a:off x="724439" y="1223077"/>
                <a:ext cx="1348516" cy="1826631"/>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6"/>
              <p:cNvSpPr/>
              <p:nvPr/>
            </p:nvSpPr>
            <p:spPr>
              <a:xfrm>
                <a:off x="653637" y="1153335"/>
                <a:ext cx="1490121" cy="1934381"/>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6"/>
              <p:cNvSpPr/>
              <p:nvPr/>
            </p:nvSpPr>
            <p:spPr>
              <a:xfrm>
                <a:off x="1397636" y="1223077"/>
                <a:ext cx="675319" cy="1826631"/>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36" name="Google Shape;4836;p66"/>
          <p:cNvGrpSpPr/>
          <p:nvPr/>
        </p:nvGrpSpPr>
        <p:grpSpPr>
          <a:xfrm>
            <a:off x="6358275" y="1534348"/>
            <a:ext cx="1935433" cy="3616502"/>
            <a:chOff x="208325" y="1153335"/>
            <a:chExt cx="1935433" cy="3616502"/>
          </a:xfrm>
        </p:grpSpPr>
        <p:sp>
          <p:nvSpPr>
            <p:cNvPr id="4837" name="Google Shape;4837;p66"/>
            <p:cNvSpPr/>
            <p:nvPr/>
          </p:nvSpPr>
          <p:spPr>
            <a:xfrm>
              <a:off x="208325" y="3578463"/>
              <a:ext cx="1361575" cy="1191375"/>
            </a:xfrm>
            <a:custGeom>
              <a:avLst/>
              <a:gdLst/>
              <a:ahLst/>
              <a:cxnLst/>
              <a:rect l="l" t="t" r="r" b="b"/>
              <a:pathLst>
                <a:path w="54463" h="47655" extrusionOk="0">
                  <a:moveTo>
                    <a:pt x="0" y="47655"/>
                  </a:moveTo>
                  <a:lnTo>
                    <a:pt x="40796" y="24"/>
                  </a:lnTo>
                  <a:lnTo>
                    <a:pt x="54463" y="0"/>
                  </a:lnTo>
                  <a:lnTo>
                    <a:pt x="23483" y="47420"/>
                  </a:lnTo>
                  <a:lnTo>
                    <a:pt x="9628" y="47655"/>
                  </a:lnTo>
                  <a:close/>
                </a:path>
              </a:pathLst>
            </a:custGeom>
            <a:gradFill>
              <a:gsLst>
                <a:gs pos="0">
                  <a:srgbClr val="703030">
                    <a:alpha val="25882"/>
                  </a:srgbClr>
                </a:gs>
                <a:gs pos="100000">
                  <a:srgbClr val="703030">
                    <a:alpha val="0"/>
                  </a:srgbClr>
                </a:gs>
              </a:gsLst>
              <a:lin ang="5400700" scaled="0"/>
            </a:gradFill>
            <a:ln>
              <a:noFill/>
            </a:ln>
          </p:spPr>
        </p:sp>
        <p:grpSp>
          <p:nvGrpSpPr>
            <p:cNvPr id="4838" name="Google Shape;4838;p66"/>
            <p:cNvGrpSpPr/>
            <p:nvPr/>
          </p:nvGrpSpPr>
          <p:grpSpPr>
            <a:xfrm>
              <a:off x="653637" y="1153335"/>
              <a:ext cx="1490121" cy="2425923"/>
              <a:chOff x="653637" y="1153335"/>
              <a:chExt cx="1490121" cy="2425923"/>
            </a:xfrm>
          </p:grpSpPr>
          <p:sp>
            <p:nvSpPr>
              <p:cNvPr id="4839" name="Google Shape;4839;p66"/>
              <p:cNvSpPr/>
              <p:nvPr/>
            </p:nvSpPr>
            <p:spPr>
              <a:xfrm>
                <a:off x="1266285" y="2844460"/>
                <a:ext cx="263852" cy="696798"/>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6"/>
              <p:cNvSpPr/>
              <p:nvPr/>
            </p:nvSpPr>
            <p:spPr>
              <a:xfrm>
                <a:off x="1266285" y="2844460"/>
                <a:ext cx="263852" cy="138599"/>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1" name="Google Shape;4841;p66"/>
              <p:cNvGrpSpPr/>
              <p:nvPr/>
            </p:nvGrpSpPr>
            <p:grpSpPr>
              <a:xfrm>
                <a:off x="1227304" y="2805390"/>
                <a:ext cx="341810" cy="773868"/>
                <a:chOff x="2061837" y="2766171"/>
                <a:chExt cx="202099" cy="457558"/>
              </a:xfrm>
            </p:grpSpPr>
            <p:sp>
              <p:nvSpPr>
                <p:cNvPr id="4842" name="Google Shape;4842;p66"/>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3" name="Google Shape;4843;p66"/>
                <p:cNvGrpSpPr/>
                <p:nvPr/>
              </p:nvGrpSpPr>
              <p:grpSpPr>
                <a:xfrm>
                  <a:off x="2084885" y="2956722"/>
                  <a:ext cx="156004" cy="245740"/>
                  <a:chOff x="2084885" y="2956722"/>
                  <a:chExt cx="156004" cy="245740"/>
                </a:xfrm>
              </p:grpSpPr>
              <p:sp>
                <p:nvSpPr>
                  <p:cNvPr id="4844" name="Google Shape;4844;p66"/>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6"/>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6"/>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47" name="Google Shape;4847;p66"/>
              <p:cNvSpPr/>
              <p:nvPr/>
            </p:nvSpPr>
            <p:spPr>
              <a:xfrm>
                <a:off x="1266285" y="2981910"/>
                <a:ext cx="263852" cy="71951"/>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6"/>
              <p:cNvSpPr/>
              <p:nvPr/>
            </p:nvSpPr>
            <p:spPr>
              <a:xfrm>
                <a:off x="1397636" y="3049619"/>
                <a:ext cx="132500" cy="492700"/>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6"/>
              <p:cNvSpPr/>
              <p:nvPr/>
            </p:nvSpPr>
            <p:spPr>
              <a:xfrm>
                <a:off x="724439" y="1223077"/>
                <a:ext cx="1348516" cy="1826631"/>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6"/>
              <p:cNvSpPr/>
              <p:nvPr/>
            </p:nvSpPr>
            <p:spPr>
              <a:xfrm>
                <a:off x="653637" y="1153335"/>
                <a:ext cx="1490121" cy="1934381"/>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6"/>
              <p:cNvSpPr/>
              <p:nvPr/>
            </p:nvSpPr>
            <p:spPr>
              <a:xfrm>
                <a:off x="1397636" y="1223077"/>
                <a:ext cx="675319" cy="1826631"/>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52" name="Google Shape;4852;p66"/>
          <p:cNvGrpSpPr/>
          <p:nvPr/>
        </p:nvGrpSpPr>
        <p:grpSpPr>
          <a:xfrm>
            <a:off x="6135367" y="1990115"/>
            <a:ext cx="726869" cy="1163273"/>
            <a:chOff x="640275" y="1112215"/>
            <a:chExt cx="1135556" cy="1817330"/>
          </a:xfrm>
        </p:grpSpPr>
        <p:sp>
          <p:nvSpPr>
            <p:cNvPr id="4853" name="Google Shape;4853;p66"/>
            <p:cNvSpPr/>
            <p:nvPr/>
          </p:nvSpPr>
          <p:spPr>
            <a:xfrm>
              <a:off x="692594" y="1235966"/>
              <a:ext cx="1030920" cy="1644817"/>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6"/>
            <p:cNvSpPr/>
            <p:nvPr/>
          </p:nvSpPr>
          <p:spPr>
            <a:xfrm>
              <a:off x="852691" y="2187319"/>
              <a:ext cx="596396" cy="69100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6"/>
            <p:cNvSpPr/>
            <p:nvPr/>
          </p:nvSpPr>
          <p:spPr>
            <a:xfrm>
              <a:off x="640275" y="1112215"/>
              <a:ext cx="1135556" cy="18173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859"/>
        <p:cNvGrpSpPr/>
        <p:nvPr/>
      </p:nvGrpSpPr>
      <p:grpSpPr>
        <a:xfrm>
          <a:off x="0" y="0"/>
          <a:ext cx="0" cy="0"/>
          <a:chOff x="0" y="0"/>
          <a:chExt cx="0" cy="0"/>
        </a:xfrm>
      </p:grpSpPr>
      <p:grpSp>
        <p:nvGrpSpPr>
          <p:cNvPr id="4860" name="Google Shape;4860;p67"/>
          <p:cNvGrpSpPr/>
          <p:nvPr/>
        </p:nvGrpSpPr>
        <p:grpSpPr>
          <a:xfrm>
            <a:off x="5325907" y="1529016"/>
            <a:ext cx="315971" cy="368738"/>
            <a:chOff x="5372833" y="1593691"/>
            <a:chExt cx="315971" cy="368738"/>
          </a:xfrm>
        </p:grpSpPr>
        <p:sp>
          <p:nvSpPr>
            <p:cNvPr id="4861" name="Google Shape;4861;p67"/>
            <p:cNvSpPr/>
            <p:nvPr/>
          </p:nvSpPr>
          <p:spPr>
            <a:xfrm>
              <a:off x="5380707" y="1600771"/>
              <a:ext cx="300985" cy="356927"/>
            </a:xfrm>
            <a:custGeom>
              <a:avLst/>
              <a:gdLst/>
              <a:ahLst/>
              <a:cxnLst/>
              <a:rect l="l" t="t" r="r" b="b"/>
              <a:pathLst>
                <a:path w="9098" h="10789" extrusionOk="0">
                  <a:moveTo>
                    <a:pt x="4549" y="1"/>
                  </a:moveTo>
                  <a:cubicBezTo>
                    <a:pt x="3311" y="1287"/>
                    <a:pt x="1644" y="1906"/>
                    <a:pt x="1" y="1906"/>
                  </a:cubicBezTo>
                  <a:lnTo>
                    <a:pt x="1" y="5359"/>
                  </a:lnTo>
                  <a:cubicBezTo>
                    <a:pt x="1" y="8050"/>
                    <a:pt x="1930" y="10336"/>
                    <a:pt x="4549" y="10788"/>
                  </a:cubicBezTo>
                  <a:cubicBezTo>
                    <a:pt x="7169" y="10312"/>
                    <a:pt x="9074" y="8026"/>
                    <a:pt x="9098" y="5359"/>
                  </a:cubicBezTo>
                  <a:lnTo>
                    <a:pt x="9098" y="1906"/>
                  </a:lnTo>
                  <a:cubicBezTo>
                    <a:pt x="7478" y="1882"/>
                    <a:pt x="5811" y="1263"/>
                    <a:pt x="454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7"/>
            <p:cNvSpPr/>
            <p:nvPr/>
          </p:nvSpPr>
          <p:spPr>
            <a:xfrm>
              <a:off x="5415377" y="1647252"/>
              <a:ext cx="232438" cy="274188"/>
            </a:xfrm>
            <a:custGeom>
              <a:avLst/>
              <a:gdLst/>
              <a:ahLst/>
              <a:cxnLst/>
              <a:rect l="l" t="t" r="r" b="b"/>
              <a:pathLst>
                <a:path w="7026" h="8288" extrusionOk="0">
                  <a:moveTo>
                    <a:pt x="3501" y="1"/>
                  </a:moveTo>
                  <a:cubicBezTo>
                    <a:pt x="2477" y="786"/>
                    <a:pt x="1286" y="1287"/>
                    <a:pt x="0" y="1453"/>
                  </a:cubicBezTo>
                  <a:lnTo>
                    <a:pt x="0" y="3930"/>
                  </a:lnTo>
                  <a:cubicBezTo>
                    <a:pt x="0" y="6049"/>
                    <a:pt x="1453" y="7836"/>
                    <a:pt x="3501" y="8288"/>
                  </a:cubicBezTo>
                  <a:cubicBezTo>
                    <a:pt x="5525" y="7836"/>
                    <a:pt x="7026" y="6049"/>
                    <a:pt x="7026" y="3930"/>
                  </a:cubicBezTo>
                  <a:lnTo>
                    <a:pt x="7026" y="1453"/>
                  </a:lnTo>
                  <a:cubicBezTo>
                    <a:pt x="5740" y="1287"/>
                    <a:pt x="4549" y="786"/>
                    <a:pt x="350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7"/>
            <p:cNvSpPr/>
            <p:nvPr/>
          </p:nvSpPr>
          <p:spPr>
            <a:xfrm>
              <a:off x="5479987" y="1704782"/>
              <a:ext cx="102457" cy="148143"/>
            </a:xfrm>
            <a:custGeom>
              <a:avLst/>
              <a:gdLst/>
              <a:ahLst/>
              <a:cxnLst/>
              <a:rect l="l" t="t" r="r" b="b"/>
              <a:pathLst>
                <a:path w="3097" h="4478" extrusionOk="0">
                  <a:moveTo>
                    <a:pt x="2144" y="0"/>
                  </a:moveTo>
                  <a:cubicBezTo>
                    <a:pt x="1405" y="286"/>
                    <a:pt x="953" y="1191"/>
                    <a:pt x="1072" y="1572"/>
                  </a:cubicBezTo>
                  <a:cubicBezTo>
                    <a:pt x="810" y="834"/>
                    <a:pt x="215" y="762"/>
                    <a:pt x="215" y="762"/>
                  </a:cubicBezTo>
                  <a:lnTo>
                    <a:pt x="215" y="762"/>
                  </a:lnTo>
                  <a:cubicBezTo>
                    <a:pt x="215" y="762"/>
                    <a:pt x="524" y="1477"/>
                    <a:pt x="143" y="2286"/>
                  </a:cubicBezTo>
                  <a:cubicBezTo>
                    <a:pt x="72" y="2501"/>
                    <a:pt x="0" y="2691"/>
                    <a:pt x="0" y="2929"/>
                  </a:cubicBezTo>
                  <a:cubicBezTo>
                    <a:pt x="0" y="3810"/>
                    <a:pt x="691" y="4477"/>
                    <a:pt x="1548" y="4477"/>
                  </a:cubicBezTo>
                  <a:cubicBezTo>
                    <a:pt x="2429" y="4477"/>
                    <a:pt x="3096" y="3810"/>
                    <a:pt x="3096" y="2929"/>
                  </a:cubicBezTo>
                  <a:cubicBezTo>
                    <a:pt x="3096" y="2739"/>
                    <a:pt x="3025" y="2501"/>
                    <a:pt x="2858" y="2262"/>
                  </a:cubicBezTo>
                  <a:cubicBezTo>
                    <a:pt x="2453" y="1548"/>
                    <a:pt x="1929" y="786"/>
                    <a:pt x="214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7"/>
            <p:cNvSpPr/>
            <p:nvPr/>
          </p:nvSpPr>
          <p:spPr>
            <a:xfrm>
              <a:off x="5372833" y="1593691"/>
              <a:ext cx="315971" cy="368738"/>
            </a:xfrm>
            <a:custGeom>
              <a:avLst/>
              <a:gdLst/>
              <a:ahLst/>
              <a:cxnLst/>
              <a:rect l="l" t="t" r="r" b="b"/>
              <a:pathLst>
                <a:path w="9551" h="11146" extrusionOk="0">
                  <a:moveTo>
                    <a:pt x="4754" y="0"/>
                  </a:moveTo>
                  <a:cubicBezTo>
                    <a:pt x="4698" y="0"/>
                    <a:pt x="4644" y="24"/>
                    <a:pt x="4620" y="72"/>
                  </a:cubicBezTo>
                  <a:cubicBezTo>
                    <a:pt x="3454" y="1239"/>
                    <a:pt x="1882" y="1882"/>
                    <a:pt x="215" y="1882"/>
                  </a:cubicBezTo>
                  <a:cubicBezTo>
                    <a:pt x="96" y="1882"/>
                    <a:pt x="0" y="1977"/>
                    <a:pt x="0" y="2096"/>
                  </a:cubicBezTo>
                  <a:lnTo>
                    <a:pt x="0" y="5549"/>
                  </a:lnTo>
                  <a:cubicBezTo>
                    <a:pt x="0" y="6644"/>
                    <a:pt x="334" y="7716"/>
                    <a:pt x="929" y="8645"/>
                  </a:cubicBezTo>
                  <a:cubicBezTo>
                    <a:pt x="958" y="8703"/>
                    <a:pt x="1031" y="8734"/>
                    <a:pt x="1099" y="8734"/>
                  </a:cubicBezTo>
                  <a:cubicBezTo>
                    <a:pt x="1144" y="8734"/>
                    <a:pt x="1187" y="8721"/>
                    <a:pt x="1215" y="8692"/>
                  </a:cubicBezTo>
                  <a:cubicBezTo>
                    <a:pt x="1310" y="8645"/>
                    <a:pt x="1334" y="8502"/>
                    <a:pt x="1286" y="8407"/>
                  </a:cubicBezTo>
                  <a:cubicBezTo>
                    <a:pt x="739" y="7549"/>
                    <a:pt x="453" y="6573"/>
                    <a:pt x="453" y="5549"/>
                  </a:cubicBezTo>
                  <a:lnTo>
                    <a:pt x="453" y="2310"/>
                  </a:lnTo>
                  <a:cubicBezTo>
                    <a:pt x="2096" y="2239"/>
                    <a:pt x="3596" y="1620"/>
                    <a:pt x="4763" y="477"/>
                  </a:cubicBezTo>
                  <a:cubicBezTo>
                    <a:pt x="5954" y="1596"/>
                    <a:pt x="7478" y="2239"/>
                    <a:pt x="9074" y="2310"/>
                  </a:cubicBezTo>
                  <a:lnTo>
                    <a:pt x="9074" y="5549"/>
                  </a:lnTo>
                  <a:cubicBezTo>
                    <a:pt x="9074" y="8097"/>
                    <a:pt x="7264" y="10288"/>
                    <a:pt x="4763" y="10741"/>
                  </a:cubicBezTo>
                  <a:cubicBezTo>
                    <a:pt x="3954" y="10574"/>
                    <a:pt x="3215" y="10264"/>
                    <a:pt x="2572" y="9788"/>
                  </a:cubicBezTo>
                  <a:cubicBezTo>
                    <a:pt x="2528" y="9755"/>
                    <a:pt x="2474" y="9737"/>
                    <a:pt x="2421" y="9737"/>
                  </a:cubicBezTo>
                  <a:cubicBezTo>
                    <a:pt x="2360" y="9737"/>
                    <a:pt x="2301" y="9761"/>
                    <a:pt x="2263" y="9812"/>
                  </a:cubicBezTo>
                  <a:cubicBezTo>
                    <a:pt x="2215" y="9907"/>
                    <a:pt x="2215" y="10050"/>
                    <a:pt x="2287" y="10098"/>
                  </a:cubicBezTo>
                  <a:cubicBezTo>
                    <a:pt x="3001" y="10645"/>
                    <a:pt x="3835" y="11002"/>
                    <a:pt x="4740" y="11145"/>
                  </a:cubicBezTo>
                  <a:lnTo>
                    <a:pt x="4787" y="11145"/>
                  </a:lnTo>
                  <a:cubicBezTo>
                    <a:pt x="6097" y="10907"/>
                    <a:pt x="7335" y="10217"/>
                    <a:pt x="8193" y="9193"/>
                  </a:cubicBezTo>
                  <a:cubicBezTo>
                    <a:pt x="9050" y="8145"/>
                    <a:pt x="9526" y="6859"/>
                    <a:pt x="9526" y="5525"/>
                  </a:cubicBezTo>
                  <a:lnTo>
                    <a:pt x="9526" y="2072"/>
                  </a:lnTo>
                  <a:cubicBezTo>
                    <a:pt x="9550" y="2001"/>
                    <a:pt x="9431" y="1882"/>
                    <a:pt x="9312" y="1882"/>
                  </a:cubicBezTo>
                  <a:cubicBezTo>
                    <a:pt x="7645" y="1882"/>
                    <a:pt x="6097" y="1239"/>
                    <a:pt x="4906" y="72"/>
                  </a:cubicBezTo>
                  <a:cubicBezTo>
                    <a:pt x="4871" y="24"/>
                    <a:pt x="4811" y="0"/>
                    <a:pt x="475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7"/>
            <p:cNvSpPr/>
            <p:nvPr/>
          </p:nvSpPr>
          <p:spPr>
            <a:xfrm>
              <a:off x="5410647" y="1640768"/>
              <a:ext cx="245042" cy="288579"/>
            </a:xfrm>
            <a:custGeom>
              <a:avLst/>
              <a:gdLst/>
              <a:ahLst/>
              <a:cxnLst/>
              <a:rect l="l" t="t" r="r" b="b"/>
              <a:pathLst>
                <a:path w="7407" h="8723" extrusionOk="0">
                  <a:moveTo>
                    <a:pt x="3620" y="459"/>
                  </a:moveTo>
                  <a:cubicBezTo>
                    <a:pt x="4597" y="1173"/>
                    <a:pt x="5716" y="1649"/>
                    <a:pt x="6907" y="1864"/>
                  </a:cubicBezTo>
                  <a:lnTo>
                    <a:pt x="6907" y="4150"/>
                  </a:lnTo>
                  <a:cubicBezTo>
                    <a:pt x="6907" y="6150"/>
                    <a:pt x="5549" y="7841"/>
                    <a:pt x="3620" y="8270"/>
                  </a:cubicBezTo>
                  <a:cubicBezTo>
                    <a:pt x="1715" y="7817"/>
                    <a:pt x="358" y="6150"/>
                    <a:pt x="358" y="4150"/>
                  </a:cubicBezTo>
                  <a:lnTo>
                    <a:pt x="358" y="1864"/>
                  </a:lnTo>
                  <a:cubicBezTo>
                    <a:pt x="1549" y="1649"/>
                    <a:pt x="2668" y="1173"/>
                    <a:pt x="3620" y="459"/>
                  </a:cubicBezTo>
                  <a:close/>
                  <a:moveTo>
                    <a:pt x="3695" y="0"/>
                  </a:moveTo>
                  <a:cubicBezTo>
                    <a:pt x="3650" y="0"/>
                    <a:pt x="3608" y="18"/>
                    <a:pt x="3573" y="54"/>
                  </a:cubicBezTo>
                  <a:cubicBezTo>
                    <a:pt x="2573" y="816"/>
                    <a:pt x="1382" y="1292"/>
                    <a:pt x="167" y="1483"/>
                  </a:cubicBezTo>
                  <a:cubicBezTo>
                    <a:pt x="48" y="1506"/>
                    <a:pt x="1" y="1602"/>
                    <a:pt x="1" y="1697"/>
                  </a:cubicBezTo>
                  <a:lnTo>
                    <a:pt x="1" y="4150"/>
                  </a:lnTo>
                  <a:cubicBezTo>
                    <a:pt x="1" y="5221"/>
                    <a:pt x="358" y="6269"/>
                    <a:pt x="1025" y="7079"/>
                  </a:cubicBezTo>
                  <a:cubicBezTo>
                    <a:pt x="1620" y="7912"/>
                    <a:pt x="2549" y="8484"/>
                    <a:pt x="3597" y="8722"/>
                  </a:cubicBezTo>
                  <a:lnTo>
                    <a:pt x="3716" y="8722"/>
                  </a:lnTo>
                  <a:cubicBezTo>
                    <a:pt x="4763" y="8484"/>
                    <a:pt x="5668" y="7912"/>
                    <a:pt x="6359" y="7079"/>
                  </a:cubicBezTo>
                  <a:cubicBezTo>
                    <a:pt x="7026" y="6245"/>
                    <a:pt x="7407" y="5198"/>
                    <a:pt x="7407" y="4150"/>
                  </a:cubicBezTo>
                  <a:lnTo>
                    <a:pt x="7407" y="1697"/>
                  </a:lnTo>
                  <a:cubicBezTo>
                    <a:pt x="7407" y="1578"/>
                    <a:pt x="7312" y="1483"/>
                    <a:pt x="7216" y="1483"/>
                  </a:cubicBezTo>
                  <a:cubicBezTo>
                    <a:pt x="6002" y="1292"/>
                    <a:pt x="4811" y="816"/>
                    <a:pt x="3835" y="54"/>
                  </a:cubicBezTo>
                  <a:cubicBezTo>
                    <a:pt x="3787" y="18"/>
                    <a:pt x="3739" y="0"/>
                    <a:pt x="369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7"/>
            <p:cNvSpPr/>
            <p:nvPr/>
          </p:nvSpPr>
          <p:spPr>
            <a:xfrm>
              <a:off x="5422457" y="1894643"/>
              <a:ext cx="13431" cy="13431"/>
            </a:xfrm>
            <a:custGeom>
              <a:avLst/>
              <a:gdLst/>
              <a:ahLst/>
              <a:cxnLst/>
              <a:rect l="l" t="t" r="r" b="b"/>
              <a:pathLst>
                <a:path w="406" h="406" extrusionOk="0">
                  <a:moveTo>
                    <a:pt x="191" y="0"/>
                  </a:moveTo>
                  <a:cubicBezTo>
                    <a:pt x="144" y="0"/>
                    <a:pt x="72" y="24"/>
                    <a:pt x="48" y="48"/>
                  </a:cubicBezTo>
                  <a:cubicBezTo>
                    <a:pt x="25" y="96"/>
                    <a:pt x="1" y="143"/>
                    <a:pt x="1" y="215"/>
                  </a:cubicBezTo>
                  <a:cubicBezTo>
                    <a:pt x="1" y="262"/>
                    <a:pt x="25" y="334"/>
                    <a:pt x="48" y="358"/>
                  </a:cubicBezTo>
                  <a:cubicBezTo>
                    <a:pt x="72" y="381"/>
                    <a:pt x="144" y="405"/>
                    <a:pt x="191" y="405"/>
                  </a:cubicBezTo>
                  <a:cubicBezTo>
                    <a:pt x="263" y="405"/>
                    <a:pt x="310" y="381"/>
                    <a:pt x="358" y="358"/>
                  </a:cubicBezTo>
                  <a:cubicBezTo>
                    <a:pt x="382" y="334"/>
                    <a:pt x="406" y="262"/>
                    <a:pt x="406" y="215"/>
                  </a:cubicBezTo>
                  <a:cubicBezTo>
                    <a:pt x="406" y="143"/>
                    <a:pt x="382" y="96"/>
                    <a:pt x="358" y="48"/>
                  </a:cubicBezTo>
                  <a:cubicBezTo>
                    <a:pt x="310" y="24"/>
                    <a:pt x="263" y="0"/>
                    <a:pt x="19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7"/>
            <p:cNvSpPr/>
            <p:nvPr/>
          </p:nvSpPr>
          <p:spPr>
            <a:xfrm>
              <a:off x="5472114" y="1697173"/>
              <a:ext cx="118204" cy="163626"/>
            </a:xfrm>
            <a:custGeom>
              <a:avLst/>
              <a:gdLst/>
              <a:ahLst/>
              <a:cxnLst/>
              <a:rect l="l" t="t" r="r" b="b"/>
              <a:pathLst>
                <a:path w="3573" h="4946" extrusionOk="0">
                  <a:moveTo>
                    <a:pt x="2143" y="611"/>
                  </a:moveTo>
                  <a:cubicBezTo>
                    <a:pt x="2143" y="1254"/>
                    <a:pt x="2501" y="1826"/>
                    <a:pt x="2834" y="2397"/>
                  </a:cubicBezTo>
                  <a:cubicBezTo>
                    <a:pt x="2858" y="2445"/>
                    <a:pt x="2905" y="2516"/>
                    <a:pt x="2953" y="2564"/>
                  </a:cubicBezTo>
                  <a:cubicBezTo>
                    <a:pt x="3072" y="2802"/>
                    <a:pt x="3144" y="2993"/>
                    <a:pt x="3144" y="3159"/>
                  </a:cubicBezTo>
                  <a:cubicBezTo>
                    <a:pt x="3144" y="3897"/>
                    <a:pt x="2548" y="4493"/>
                    <a:pt x="1786" y="4493"/>
                  </a:cubicBezTo>
                  <a:cubicBezTo>
                    <a:pt x="1048" y="4493"/>
                    <a:pt x="453" y="3897"/>
                    <a:pt x="453" y="3159"/>
                  </a:cubicBezTo>
                  <a:cubicBezTo>
                    <a:pt x="453" y="2993"/>
                    <a:pt x="476" y="2778"/>
                    <a:pt x="572" y="2611"/>
                  </a:cubicBezTo>
                  <a:cubicBezTo>
                    <a:pt x="810" y="2135"/>
                    <a:pt x="810" y="1683"/>
                    <a:pt x="786" y="1373"/>
                  </a:cubicBezTo>
                  <a:lnTo>
                    <a:pt x="786" y="1373"/>
                  </a:lnTo>
                  <a:cubicBezTo>
                    <a:pt x="905" y="1468"/>
                    <a:pt x="1048" y="1611"/>
                    <a:pt x="1143" y="1897"/>
                  </a:cubicBezTo>
                  <a:cubicBezTo>
                    <a:pt x="1161" y="1985"/>
                    <a:pt x="1231" y="2034"/>
                    <a:pt x="1315" y="2034"/>
                  </a:cubicBezTo>
                  <a:cubicBezTo>
                    <a:pt x="1344" y="2034"/>
                    <a:pt x="1374" y="2028"/>
                    <a:pt x="1405" y="2016"/>
                  </a:cubicBezTo>
                  <a:cubicBezTo>
                    <a:pt x="1524" y="1969"/>
                    <a:pt x="1596" y="1849"/>
                    <a:pt x="1548" y="1730"/>
                  </a:cubicBezTo>
                  <a:cubicBezTo>
                    <a:pt x="1500" y="1540"/>
                    <a:pt x="1715" y="968"/>
                    <a:pt x="2143" y="611"/>
                  </a:cubicBezTo>
                  <a:close/>
                  <a:moveTo>
                    <a:pt x="2447" y="0"/>
                  </a:moveTo>
                  <a:cubicBezTo>
                    <a:pt x="2417" y="0"/>
                    <a:pt x="2387" y="6"/>
                    <a:pt x="2358" y="16"/>
                  </a:cubicBezTo>
                  <a:cubicBezTo>
                    <a:pt x="1977" y="159"/>
                    <a:pt x="1643" y="468"/>
                    <a:pt x="1405" y="873"/>
                  </a:cubicBezTo>
                  <a:cubicBezTo>
                    <a:pt x="1334" y="968"/>
                    <a:pt x="1286" y="1087"/>
                    <a:pt x="1262" y="1183"/>
                  </a:cubicBezTo>
                  <a:cubicBezTo>
                    <a:pt x="929" y="849"/>
                    <a:pt x="548" y="778"/>
                    <a:pt x="548" y="778"/>
                  </a:cubicBezTo>
                  <a:cubicBezTo>
                    <a:pt x="453" y="778"/>
                    <a:pt x="381" y="825"/>
                    <a:pt x="333" y="873"/>
                  </a:cubicBezTo>
                  <a:cubicBezTo>
                    <a:pt x="262" y="944"/>
                    <a:pt x="262" y="1016"/>
                    <a:pt x="310" y="1087"/>
                  </a:cubicBezTo>
                  <a:cubicBezTo>
                    <a:pt x="310" y="1087"/>
                    <a:pt x="572" y="1707"/>
                    <a:pt x="238" y="2397"/>
                  </a:cubicBezTo>
                  <a:cubicBezTo>
                    <a:pt x="119" y="2635"/>
                    <a:pt x="72" y="2897"/>
                    <a:pt x="72" y="3135"/>
                  </a:cubicBezTo>
                  <a:cubicBezTo>
                    <a:pt x="0" y="4159"/>
                    <a:pt x="810" y="4945"/>
                    <a:pt x="1786" y="4945"/>
                  </a:cubicBezTo>
                  <a:cubicBezTo>
                    <a:pt x="2763" y="4945"/>
                    <a:pt x="3572" y="4159"/>
                    <a:pt x="3572" y="3159"/>
                  </a:cubicBezTo>
                  <a:cubicBezTo>
                    <a:pt x="3572" y="2921"/>
                    <a:pt x="3501" y="2659"/>
                    <a:pt x="3334" y="2373"/>
                  </a:cubicBezTo>
                  <a:cubicBezTo>
                    <a:pt x="3310" y="2302"/>
                    <a:pt x="3286" y="2254"/>
                    <a:pt x="3215" y="2183"/>
                  </a:cubicBezTo>
                  <a:cubicBezTo>
                    <a:pt x="2834" y="1540"/>
                    <a:pt x="2477" y="897"/>
                    <a:pt x="2620" y="254"/>
                  </a:cubicBezTo>
                  <a:cubicBezTo>
                    <a:pt x="2667" y="159"/>
                    <a:pt x="2620" y="111"/>
                    <a:pt x="2572" y="40"/>
                  </a:cubicBezTo>
                  <a:cubicBezTo>
                    <a:pt x="2530" y="12"/>
                    <a:pt x="2488" y="0"/>
                    <a:pt x="244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67"/>
          <p:cNvGrpSpPr/>
          <p:nvPr/>
        </p:nvGrpSpPr>
        <p:grpSpPr>
          <a:xfrm>
            <a:off x="7340443" y="1527048"/>
            <a:ext cx="372707" cy="372674"/>
            <a:chOff x="7325098" y="1592897"/>
            <a:chExt cx="372707" cy="372674"/>
          </a:xfrm>
        </p:grpSpPr>
        <p:sp>
          <p:nvSpPr>
            <p:cNvPr id="4869" name="Google Shape;4869;p67"/>
            <p:cNvSpPr/>
            <p:nvPr/>
          </p:nvSpPr>
          <p:spPr>
            <a:xfrm>
              <a:off x="7333765" y="1828345"/>
              <a:ext cx="70168" cy="129485"/>
            </a:xfrm>
            <a:custGeom>
              <a:avLst/>
              <a:gdLst/>
              <a:ahLst/>
              <a:cxnLst/>
              <a:rect l="l" t="t" r="r" b="b"/>
              <a:pathLst>
                <a:path w="2121" h="3914" extrusionOk="0">
                  <a:moveTo>
                    <a:pt x="1347" y="0"/>
                  </a:moveTo>
                  <a:cubicBezTo>
                    <a:pt x="1335" y="0"/>
                    <a:pt x="1323" y="1"/>
                    <a:pt x="1311" y="4"/>
                  </a:cubicBezTo>
                  <a:lnTo>
                    <a:pt x="215" y="218"/>
                  </a:lnTo>
                  <a:cubicBezTo>
                    <a:pt x="96" y="242"/>
                    <a:pt x="1" y="337"/>
                    <a:pt x="25" y="456"/>
                  </a:cubicBezTo>
                  <a:lnTo>
                    <a:pt x="596" y="3719"/>
                  </a:lnTo>
                  <a:cubicBezTo>
                    <a:pt x="617" y="3826"/>
                    <a:pt x="696" y="3913"/>
                    <a:pt x="798" y="3913"/>
                  </a:cubicBezTo>
                  <a:cubicBezTo>
                    <a:pt x="810" y="3913"/>
                    <a:pt x="822" y="3912"/>
                    <a:pt x="834" y="3909"/>
                  </a:cubicBezTo>
                  <a:lnTo>
                    <a:pt x="1930" y="3695"/>
                  </a:lnTo>
                  <a:cubicBezTo>
                    <a:pt x="2049" y="3671"/>
                    <a:pt x="2120" y="3552"/>
                    <a:pt x="2120" y="3457"/>
                  </a:cubicBezTo>
                  <a:lnTo>
                    <a:pt x="1549" y="194"/>
                  </a:lnTo>
                  <a:cubicBezTo>
                    <a:pt x="1527" y="88"/>
                    <a:pt x="1449" y="0"/>
                    <a:pt x="1347" y="0"/>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7"/>
            <p:cNvSpPr/>
            <p:nvPr/>
          </p:nvSpPr>
          <p:spPr>
            <a:xfrm>
              <a:off x="7620558" y="1828345"/>
              <a:ext cx="69341" cy="129485"/>
            </a:xfrm>
            <a:custGeom>
              <a:avLst/>
              <a:gdLst/>
              <a:ahLst/>
              <a:cxnLst/>
              <a:rect l="l" t="t" r="r" b="b"/>
              <a:pathLst>
                <a:path w="2096" h="3914" extrusionOk="0">
                  <a:moveTo>
                    <a:pt x="750" y="0"/>
                  </a:moveTo>
                  <a:cubicBezTo>
                    <a:pt x="648" y="0"/>
                    <a:pt x="569" y="88"/>
                    <a:pt x="548" y="194"/>
                  </a:cubicBezTo>
                  <a:lnTo>
                    <a:pt x="0" y="3457"/>
                  </a:lnTo>
                  <a:cubicBezTo>
                    <a:pt x="0" y="3552"/>
                    <a:pt x="48" y="3671"/>
                    <a:pt x="167" y="3695"/>
                  </a:cubicBezTo>
                  <a:lnTo>
                    <a:pt x="1262" y="3909"/>
                  </a:lnTo>
                  <a:cubicBezTo>
                    <a:pt x="1275" y="3912"/>
                    <a:pt x="1287" y="3913"/>
                    <a:pt x="1299" y="3913"/>
                  </a:cubicBezTo>
                  <a:cubicBezTo>
                    <a:pt x="1401" y="3913"/>
                    <a:pt x="1479" y="3826"/>
                    <a:pt x="1501" y="3719"/>
                  </a:cubicBezTo>
                  <a:lnTo>
                    <a:pt x="2072" y="456"/>
                  </a:lnTo>
                  <a:cubicBezTo>
                    <a:pt x="2096" y="337"/>
                    <a:pt x="2024" y="242"/>
                    <a:pt x="1905" y="218"/>
                  </a:cubicBezTo>
                  <a:lnTo>
                    <a:pt x="786" y="4"/>
                  </a:lnTo>
                  <a:cubicBezTo>
                    <a:pt x="774" y="1"/>
                    <a:pt x="761" y="0"/>
                    <a:pt x="750" y="0"/>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7"/>
            <p:cNvSpPr/>
            <p:nvPr/>
          </p:nvSpPr>
          <p:spPr>
            <a:xfrm>
              <a:off x="7385771" y="1837112"/>
              <a:ext cx="65437" cy="92995"/>
            </a:xfrm>
            <a:custGeom>
              <a:avLst/>
              <a:gdLst/>
              <a:ahLst/>
              <a:cxnLst/>
              <a:rect l="l" t="t" r="r" b="b"/>
              <a:pathLst>
                <a:path w="1978" h="2811" extrusionOk="0">
                  <a:moveTo>
                    <a:pt x="1525" y="1"/>
                  </a:moveTo>
                  <a:lnTo>
                    <a:pt x="0" y="287"/>
                  </a:lnTo>
                  <a:lnTo>
                    <a:pt x="453" y="2811"/>
                  </a:lnTo>
                  <a:lnTo>
                    <a:pt x="1977" y="2549"/>
                  </a:lnTo>
                  <a:lnTo>
                    <a:pt x="1525" y="1"/>
                  </a:ln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7573283" y="1837112"/>
              <a:ext cx="64643" cy="92995"/>
            </a:xfrm>
            <a:custGeom>
              <a:avLst/>
              <a:gdLst/>
              <a:ahLst/>
              <a:cxnLst/>
              <a:rect l="l" t="t" r="r" b="b"/>
              <a:pathLst>
                <a:path w="1954" h="2811" extrusionOk="0">
                  <a:moveTo>
                    <a:pt x="429" y="1"/>
                  </a:moveTo>
                  <a:lnTo>
                    <a:pt x="0" y="2549"/>
                  </a:lnTo>
                  <a:lnTo>
                    <a:pt x="1501" y="2811"/>
                  </a:lnTo>
                  <a:lnTo>
                    <a:pt x="1953" y="287"/>
                  </a:lnTo>
                  <a:lnTo>
                    <a:pt x="429" y="1"/>
                  </a:ln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7"/>
            <p:cNvSpPr/>
            <p:nvPr/>
          </p:nvSpPr>
          <p:spPr>
            <a:xfrm>
              <a:off x="7358180" y="1600771"/>
              <a:ext cx="307303" cy="241899"/>
            </a:xfrm>
            <a:custGeom>
              <a:avLst/>
              <a:gdLst/>
              <a:ahLst/>
              <a:cxnLst/>
              <a:rect l="l" t="t" r="r" b="b"/>
              <a:pathLst>
                <a:path w="9289" h="7312" extrusionOk="0">
                  <a:moveTo>
                    <a:pt x="1049" y="1"/>
                  </a:moveTo>
                  <a:cubicBezTo>
                    <a:pt x="477" y="1"/>
                    <a:pt x="1" y="477"/>
                    <a:pt x="1" y="1048"/>
                  </a:cubicBezTo>
                  <a:lnTo>
                    <a:pt x="1" y="3739"/>
                  </a:lnTo>
                  <a:cubicBezTo>
                    <a:pt x="1" y="5002"/>
                    <a:pt x="382" y="6264"/>
                    <a:pt x="1168" y="7312"/>
                  </a:cubicBezTo>
                  <a:lnTo>
                    <a:pt x="8122" y="7312"/>
                  </a:lnTo>
                  <a:cubicBezTo>
                    <a:pt x="8884" y="6264"/>
                    <a:pt x="9289" y="5002"/>
                    <a:pt x="9289" y="3739"/>
                  </a:cubicBezTo>
                  <a:lnTo>
                    <a:pt x="9289" y="1048"/>
                  </a:lnTo>
                  <a:cubicBezTo>
                    <a:pt x="9289" y="477"/>
                    <a:pt x="8812" y="1"/>
                    <a:pt x="824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7"/>
            <p:cNvSpPr/>
            <p:nvPr/>
          </p:nvSpPr>
          <p:spPr>
            <a:xfrm>
              <a:off x="7394439" y="1635441"/>
              <a:ext cx="232438" cy="116616"/>
            </a:xfrm>
            <a:custGeom>
              <a:avLst/>
              <a:gdLst/>
              <a:ahLst/>
              <a:cxnLst/>
              <a:rect l="l" t="t" r="r" b="b"/>
              <a:pathLst>
                <a:path w="7026" h="3525" extrusionOk="0">
                  <a:moveTo>
                    <a:pt x="453" y="0"/>
                  </a:moveTo>
                  <a:cubicBezTo>
                    <a:pt x="215" y="0"/>
                    <a:pt x="0" y="215"/>
                    <a:pt x="0" y="453"/>
                  </a:cubicBezTo>
                  <a:lnTo>
                    <a:pt x="0" y="3072"/>
                  </a:lnTo>
                  <a:cubicBezTo>
                    <a:pt x="0" y="3311"/>
                    <a:pt x="215" y="3525"/>
                    <a:pt x="453" y="3525"/>
                  </a:cubicBezTo>
                  <a:lnTo>
                    <a:pt x="6597" y="3525"/>
                  </a:lnTo>
                  <a:cubicBezTo>
                    <a:pt x="6835" y="3525"/>
                    <a:pt x="7026" y="3311"/>
                    <a:pt x="7026" y="3072"/>
                  </a:cubicBezTo>
                  <a:lnTo>
                    <a:pt x="7026" y="453"/>
                  </a:lnTo>
                  <a:cubicBezTo>
                    <a:pt x="7026" y="215"/>
                    <a:pt x="6811" y="0"/>
                    <a:pt x="6597" y="0"/>
                  </a:cubicBezTo>
                  <a:close/>
                </a:path>
              </a:pathLst>
            </a:custGeom>
            <a:solidFill>
              <a:srgbClr val="EBF0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7"/>
            <p:cNvSpPr/>
            <p:nvPr/>
          </p:nvSpPr>
          <p:spPr>
            <a:xfrm>
              <a:off x="7429903" y="1785140"/>
              <a:ext cx="163891" cy="163891"/>
            </a:xfrm>
            <a:custGeom>
              <a:avLst/>
              <a:gdLst/>
              <a:ahLst/>
              <a:cxnLst/>
              <a:rect l="l" t="t" r="r" b="b"/>
              <a:pathLst>
                <a:path w="4954" h="4954" extrusionOk="0">
                  <a:moveTo>
                    <a:pt x="2477" y="0"/>
                  </a:moveTo>
                  <a:cubicBezTo>
                    <a:pt x="1119" y="0"/>
                    <a:pt x="0" y="1096"/>
                    <a:pt x="0" y="2477"/>
                  </a:cubicBezTo>
                  <a:cubicBezTo>
                    <a:pt x="0" y="3834"/>
                    <a:pt x="1119" y="4954"/>
                    <a:pt x="2477" y="4954"/>
                  </a:cubicBezTo>
                  <a:cubicBezTo>
                    <a:pt x="3834" y="4954"/>
                    <a:pt x="4954" y="3834"/>
                    <a:pt x="4954" y="2477"/>
                  </a:cubicBezTo>
                  <a:cubicBezTo>
                    <a:pt x="4954" y="1096"/>
                    <a:pt x="3834" y="0"/>
                    <a:pt x="2477"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7"/>
            <p:cNvSpPr/>
            <p:nvPr/>
          </p:nvSpPr>
          <p:spPr>
            <a:xfrm>
              <a:off x="7325098" y="1592897"/>
              <a:ext cx="372707" cy="372674"/>
            </a:xfrm>
            <a:custGeom>
              <a:avLst/>
              <a:gdLst/>
              <a:ahLst/>
              <a:cxnLst/>
              <a:rect l="l" t="t" r="r" b="b"/>
              <a:pathLst>
                <a:path w="11266" h="11265" extrusionOk="0">
                  <a:moveTo>
                    <a:pt x="3049" y="7669"/>
                  </a:moveTo>
                  <a:lnTo>
                    <a:pt x="3049" y="7669"/>
                  </a:lnTo>
                  <a:cubicBezTo>
                    <a:pt x="3001" y="7859"/>
                    <a:pt x="3001" y="8073"/>
                    <a:pt x="3001" y="8288"/>
                  </a:cubicBezTo>
                  <a:cubicBezTo>
                    <a:pt x="3001" y="8812"/>
                    <a:pt x="3144" y="9336"/>
                    <a:pt x="3454" y="9740"/>
                  </a:cubicBezTo>
                  <a:lnTo>
                    <a:pt x="2454" y="9931"/>
                  </a:lnTo>
                  <a:lnTo>
                    <a:pt x="2096" y="7835"/>
                  </a:lnTo>
                  <a:lnTo>
                    <a:pt x="3049" y="7669"/>
                  </a:lnTo>
                  <a:close/>
                  <a:moveTo>
                    <a:pt x="8264" y="7692"/>
                  </a:moveTo>
                  <a:lnTo>
                    <a:pt x="9217" y="7859"/>
                  </a:lnTo>
                  <a:lnTo>
                    <a:pt x="8979" y="9145"/>
                  </a:lnTo>
                  <a:lnTo>
                    <a:pt x="8836" y="9955"/>
                  </a:lnTo>
                  <a:lnTo>
                    <a:pt x="7883" y="9764"/>
                  </a:lnTo>
                  <a:cubicBezTo>
                    <a:pt x="8145" y="9359"/>
                    <a:pt x="8336" y="8859"/>
                    <a:pt x="8336" y="8312"/>
                  </a:cubicBezTo>
                  <a:cubicBezTo>
                    <a:pt x="8336" y="8097"/>
                    <a:pt x="8288" y="7907"/>
                    <a:pt x="8264" y="7692"/>
                  </a:cubicBezTo>
                  <a:close/>
                  <a:moveTo>
                    <a:pt x="5645" y="6049"/>
                  </a:moveTo>
                  <a:cubicBezTo>
                    <a:pt x="6859" y="6049"/>
                    <a:pt x="7883" y="7073"/>
                    <a:pt x="7883" y="8288"/>
                  </a:cubicBezTo>
                  <a:cubicBezTo>
                    <a:pt x="7883" y="9502"/>
                    <a:pt x="6859" y="10526"/>
                    <a:pt x="5645" y="10526"/>
                  </a:cubicBezTo>
                  <a:cubicBezTo>
                    <a:pt x="4430" y="10526"/>
                    <a:pt x="3406" y="9502"/>
                    <a:pt x="3406" y="8288"/>
                  </a:cubicBezTo>
                  <a:cubicBezTo>
                    <a:pt x="3406" y="7073"/>
                    <a:pt x="4430" y="6049"/>
                    <a:pt x="5645" y="6049"/>
                  </a:cubicBezTo>
                  <a:close/>
                  <a:moveTo>
                    <a:pt x="1573" y="7335"/>
                  </a:moveTo>
                  <a:lnTo>
                    <a:pt x="2144" y="10598"/>
                  </a:lnTo>
                  <a:lnTo>
                    <a:pt x="1072" y="10788"/>
                  </a:lnTo>
                  <a:lnTo>
                    <a:pt x="501" y="7502"/>
                  </a:lnTo>
                  <a:lnTo>
                    <a:pt x="1573" y="7335"/>
                  </a:lnTo>
                  <a:close/>
                  <a:moveTo>
                    <a:pt x="9717" y="7335"/>
                  </a:moveTo>
                  <a:lnTo>
                    <a:pt x="10789" y="7502"/>
                  </a:lnTo>
                  <a:lnTo>
                    <a:pt x="10241" y="10788"/>
                  </a:lnTo>
                  <a:lnTo>
                    <a:pt x="9169" y="10598"/>
                  </a:lnTo>
                  <a:lnTo>
                    <a:pt x="9717" y="7335"/>
                  </a:lnTo>
                  <a:close/>
                  <a:moveTo>
                    <a:pt x="2025" y="0"/>
                  </a:moveTo>
                  <a:cubicBezTo>
                    <a:pt x="1311" y="0"/>
                    <a:pt x="739" y="572"/>
                    <a:pt x="739" y="1286"/>
                  </a:cubicBezTo>
                  <a:lnTo>
                    <a:pt x="739" y="3954"/>
                  </a:lnTo>
                  <a:cubicBezTo>
                    <a:pt x="739" y="4620"/>
                    <a:pt x="858" y="5263"/>
                    <a:pt x="1025" y="5906"/>
                  </a:cubicBezTo>
                  <a:cubicBezTo>
                    <a:pt x="1144" y="6264"/>
                    <a:pt x="1311" y="6597"/>
                    <a:pt x="1453" y="6883"/>
                  </a:cubicBezTo>
                  <a:lnTo>
                    <a:pt x="358" y="7097"/>
                  </a:lnTo>
                  <a:cubicBezTo>
                    <a:pt x="239" y="7121"/>
                    <a:pt x="144" y="7192"/>
                    <a:pt x="72" y="7264"/>
                  </a:cubicBezTo>
                  <a:cubicBezTo>
                    <a:pt x="25" y="7359"/>
                    <a:pt x="1" y="7478"/>
                    <a:pt x="25" y="7597"/>
                  </a:cubicBezTo>
                  <a:lnTo>
                    <a:pt x="572" y="10860"/>
                  </a:lnTo>
                  <a:cubicBezTo>
                    <a:pt x="620" y="10979"/>
                    <a:pt x="668" y="11074"/>
                    <a:pt x="763" y="11146"/>
                  </a:cubicBezTo>
                  <a:cubicBezTo>
                    <a:pt x="834" y="11193"/>
                    <a:pt x="906" y="11217"/>
                    <a:pt x="1001" y="11217"/>
                  </a:cubicBezTo>
                  <a:lnTo>
                    <a:pt x="1096" y="11217"/>
                  </a:lnTo>
                  <a:lnTo>
                    <a:pt x="2192" y="11026"/>
                  </a:lnTo>
                  <a:cubicBezTo>
                    <a:pt x="2430" y="11026"/>
                    <a:pt x="2573" y="10836"/>
                    <a:pt x="2549" y="10598"/>
                  </a:cubicBezTo>
                  <a:lnTo>
                    <a:pt x="2525" y="10360"/>
                  </a:lnTo>
                  <a:lnTo>
                    <a:pt x="3716" y="10169"/>
                  </a:lnTo>
                  <a:cubicBezTo>
                    <a:pt x="4192" y="10669"/>
                    <a:pt x="4859" y="10955"/>
                    <a:pt x="5645" y="10955"/>
                  </a:cubicBezTo>
                  <a:cubicBezTo>
                    <a:pt x="6383" y="10955"/>
                    <a:pt x="7074" y="10622"/>
                    <a:pt x="7574" y="10169"/>
                  </a:cubicBezTo>
                  <a:lnTo>
                    <a:pt x="8764" y="10360"/>
                  </a:lnTo>
                  <a:lnTo>
                    <a:pt x="8741" y="10550"/>
                  </a:lnTo>
                  <a:cubicBezTo>
                    <a:pt x="8717" y="10788"/>
                    <a:pt x="8860" y="10979"/>
                    <a:pt x="9098" y="11050"/>
                  </a:cubicBezTo>
                  <a:lnTo>
                    <a:pt x="10193" y="11265"/>
                  </a:lnTo>
                  <a:lnTo>
                    <a:pt x="10289" y="11265"/>
                  </a:lnTo>
                  <a:cubicBezTo>
                    <a:pt x="10384" y="11265"/>
                    <a:pt x="10479" y="11217"/>
                    <a:pt x="10527" y="11169"/>
                  </a:cubicBezTo>
                  <a:cubicBezTo>
                    <a:pt x="10622" y="11098"/>
                    <a:pt x="10670" y="11026"/>
                    <a:pt x="10693" y="10907"/>
                  </a:cubicBezTo>
                  <a:lnTo>
                    <a:pt x="11265" y="7621"/>
                  </a:lnTo>
                  <a:cubicBezTo>
                    <a:pt x="11265" y="7478"/>
                    <a:pt x="11241" y="7359"/>
                    <a:pt x="11146" y="7264"/>
                  </a:cubicBezTo>
                  <a:cubicBezTo>
                    <a:pt x="11098" y="7192"/>
                    <a:pt x="11003" y="7121"/>
                    <a:pt x="10884" y="7097"/>
                  </a:cubicBezTo>
                  <a:lnTo>
                    <a:pt x="9789" y="6883"/>
                  </a:lnTo>
                  <a:cubicBezTo>
                    <a:pt x="10170" y="6145"/>
                    <a:pt x="10432" y="5311"/>
                    <a:pt x="10503" y="4478"/>
                  </a:cubicBezTo>
                  <a:cubicBezTo>
                    <a:pt x="10503" y="4358"/>
                    <a:pt x="10408" y="4239"/>
                    <a:pt x="10289" y="4239"/>
                  </a:cubicBezTo>
                  <a:cubicBezTo>
                    <a:pt x="10170" y="4239"/>
                    <a:pt x="10050" y="4335"/>
                    <a:pt x="10050" y="4454"/>
                  </a:cubicBezTo>
                  <a:cubicBezTo>
                    <a:pt x="9955" y="5478"/>
                    <a:pt x="9598" y="6502"/>
                    <a:pt x="8979" y="7359"/>
                  </a:cubicBezTo>
                  <a:lnTo>
                    <a:pt x="8098" y="7216"/>
                  </a:lnTo>
                  <a:cubicBezTo>
                    <a:pt x="7669" y="6287"/>
                    <a:pt x="6716" y="5644"/>
                    <a:pt x="5645" y="5644"/>
                  </a:cubicBezTo>
                  <a:cubicBezTo>
                    <a:pt x="4549" y="5644"/>
                    <a:pt x="3621" y="6287"/>
                    <a:pt x="3192" y="7216"/>
                  </a:cubicBezTo>
                  <a:lnTo>
                    <a:pt x="2311" y="7359"/>
                  </a:lnTo>
                  <a:cubicBezTo>
                    <a:pt x="1596" y="6383"/>
                    <a:pt x="1215" y="5192"/>
                    <a:pt x="1215" y="3977"/>
                  </a:cubicBezTo>
                  <a:lnTo>
                    <a:pt x="1215" y="1286"/>
                  </a:lnTo>
                  <a:cubicBezTo>
                    <a:pt x="1215" y="834"/>
                    <a:pt x="1573" y="453"/>
                    <a:pt x="2049" y="453"/>
                  </a:cubicBezTo>
                  <a:lnTo>
                    <a:pt x="9931" y="453"/>
                  </a:lnTo>
                  <a:cubicBezTo>
                    <a:pt x="10027" y="453"/>
                    <a:pt x="10074" y="501"/>
                    <a:pt x="10074" y="596"/>
                  </a:cubicBezTo>
                  <a:lnTo>
                    <a:pt x="10074" y="2572"/>
                  </a:lnTo>
                  <a:lnTo>
                    <a:pt x="10074" y="2596"/>
                  </a:lnTo>
                  <a:cubicBezTo>
                    <a:pt x="10139" y="2669"/>
                    <a:pt x="10209" y="2698"/>
                    <a:pt x="10273" y="2698"/>
                  </a:cubicBezTo>
                  <a:cubicBezTo>
                    <a:pt x="10399" y="2698"/>
                    <a:pt x="10503" y="2587"/>
                    <a:pt x="10503" y="2477"/>
                  </a:cubicBezTo>
                  <a:lnTo>
                    <a:pt x="10503" y="239"/>
                  </a:lnTo>
                  <a:cubicBezTo>
                    <a:pt x="10503" y="119"/>
                    <a:pt x="10408" y="0"/>
                    <a:pt x="1026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7"/>
            <p:cNvSpPr/>
            <p:nvPr/>
          </p:nvSpPr>
          <p:spPr>
            <a:xfrm>
              <a:off x="7387359" y="1628362"/>
              <a:ext cx="246630" cy="130014"/>
            </a:xfrm>
            <a:custGeom>
              <a:avLst/>
              <a:gdLst/>
              <a:ahLst/>
              <a:cxnLst/>
              <a:rect l="l" t="t" r="r" b="b"/>
              <a:pathLst>
                <a:path w="7455" h="3930" extrusionOk="0">
                  <a:moveTo>
                    <a:pt x="4096" y="453"/>
                  </a:moveTo>
                  <a:lnTo>
                    <a:pt x="3025" y="1524"/>
                  </a:lnTo>
                  <a:cubicBezTo>
                    <a:pt x="2929" y="1619"/>
                    <a:pt x="2929" y="1739"/>
                    <a:pt x="3001" y="1834"/>
                  </a:cubicBezTo>
                  <a:cubicBezTo>
                    <a:pt x="3025" y="1881"/>
                    <a:pt x="3120" y="1905"/>
                    <a:pt x="3167" y="1905"/>
                  </a:cubicBezTo>
                  <a:cubicBezTo>
                    <a:pt x="3239" y="1905"/>
                    <a:pt x="3287" y="1881"/>
                    <a:pt x="3310" y="1858"/>
                  </a:cubicBezTo>
                  <a:lnTo>
                    <a:pt x="4692" y="476"/>
                  </a:lnTo>
                  <a:lnTo>
                    <a:pt x="5811" y="476"/>
                  </a:lnTo>
                  <a:lnTo>
                    <a:pt x="2786" y="3501"/>
                  </a:lnTo>
                  <a:lnTo>
                    <a:pt x="1643" y="3501"/>
                  </a:lnTo>
                  <a:lnTo>
                    <a:pt x="2596" y="2548"/>
                  </a:lnTo>
                  <a:cubicBezTo>
                    <a:pt x="2691" y="2453"/>
                    <a:pt x="2691" y="2310"/>
                    <a:pt x="2596" y="2239"/>
                  </a:cubicBezTo>
                  <a:cubicBezTo>
                    <a:pt x="2560" y="2191"/>
                    <a:pt x="2501" y="2167"/>
                    <a:pt x="2444" y="2167"/>
                  </a:cubicBezTo>
                  <a:cubicBezTo>
                    <a:pt x="2388" y="2167"/>
                    <a:pt x="2334" y="2191"/>
                    <a:pt x="2310" y="2239"/>
                  </a:cubicBezTo>
                  <a:lnTo>
                    <a:pt x="1048" y="3501"/>
                  </a:lnTo>
                  <a:lnTo>
                    <a:pt x="691" y="3501"/>
                  </a:lnTo>
                  <a:cubicBezTo>
                    <a:pt x="548" y="3501"/>
                    <a:pt x="453" y="3406"/>
                    <a:pt x="453" y="3286"/>
                  </a:cubicBezTo>
                  <a:lnTo>
                    <a:pt x="453" y="667"/>
                  </a:lnTo>
                  <a:cubicBezTo>
                    <a:pt x="453" y="548"/>
                    <a:pt x="548" y="453"/>
                    <a:pt x="667" y="453"/>
                  </a:cubicBezTo>
                  <a:close/>
                  <a:moveTo>
                    <a:pt x="6811" y="429"/>
                  </a:moveTo>
                  <a:cubicBezTo>
                    <a:pt x="6930" y="429"/>
                    <a:pt x="7002" y="524"/>
                    <a:pt x="7002" y="619"/>
                  </a:cubicBezTo>
                  <a:lnTo>
                    <a:pt x="7002" y="3263"/>
                  </a:lnTo>
                  <a:cubicBezTo>
                    <a:pt x="7002" y="3406"/>
                    <a:pt x="6930" y="3501"/>
                    <a:pt x="6811" y="3501"/>
                  </a:cubicBezTo>
                  <a:lnTo>
                    <a:pt x="3406" y="3501"/>
                  </a:lnTo>
                  <a:lnTo>
                    <a:pt x="6478" y="429"/>
                  </a:lnTo>
                  <a:close/>
                  <a:moveTo>
                    <a:pt x="667" y="0"/>
                  </a:moveTo>
                  <a:cubicBezTo>
                    <a:pt x="310" y="0"/>
                    <a:pt x="0" y="310"/>
                    <a:pt x="0" y="667"/>
                  </a:cubicBezTo>
                  <a:lnTo>
                    <a:pt x="0" y="3286"/>
                  </a:lnTo>
                  <a:cubicBezTo>
                    <a:pt x="0" y="3644"/>
                    <a:pt x="310" y="3929"/>
                    <a:pt x="667" y="3929"/>
                  </a:cubicBezTo>
                  <a:lnTo>
                    <a:pt x="6811" y="3929"/>
                  </a:lnTo>
                  <a:cubicBezTo>
                    <a:pt x="7168" y="3929"/>
                    <a:pt x="7454" y="3644"/>
                    <a:pt x="7454" y="3286"/>
                  </a:cubicBezTo>
                  <a:lnTo>
                    <a:pt x="7454" y="667"/>
                  </a:lnTo>
                  <a:cubicBezTo>
                    <a:pt x="7454" y="310"/>
                    <a:pt x="7168" y="0"/>
                    <a:pt x="681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7504736" y="1811903"/>
              <a:ext cx="14225" cy="13431"/>
            </a:xfrm>
            <a:custGeom>
              <a:avLst/>
              <a:gdLst/>
              <a:ahLst/>
              <a:cxnLst/>
              <a:rect l="l" t="t" r="r" b="b"/>
              <a:pathLst>
                <a:path w="430" h="406" extrusionOk="0">
                  <a:moveTo>
                    <a:pt x="215" y="1"/>
                  </a:moveTo>
                  <a:cubicBezTo>
                    <a:pt x="167" y="1"/>
                    <a:pt x="96" y="25"/>
                    <a:pt x="72" y="48"/>
                  </a:cubicBezTo>
                  <a:cubicBezTo>
                    <a:pt x="48" y="96"/>
                    <a:pt x="0" y="144"/>
                    <a:pt x="0" y="215"/>
                  </a:cubicBezTo>
                  <a:cubicBezTo>
                    <a:pt x="0" y="263"/>
                    <a:pt x="48" y="334"/>
                    <a:pt x="72" y="358"/>
                  </a:cubicBezTo>
                  <a:cubicBezTo>
                    <a:pt x="96" y="382"/>
                    <a:pt x="167" y="406"/>
                    <a:pt x="215" y="406"/>
                  </a:cubicBezTo>
                  <a:cubicBezTo>
                    <a:pt x="286" y="406"/>
                    <a:pt x="334" y="382"/>
                    <a:pt x="358" y="358"/>
                  </a:cubicBezTo>
                  <a:cubicBezTo>
                    <a:pt x="405" y="334"/>
                    <a:pt x="429" y="263"/>
                    <a:pt x="429" y="215"/>
                  </a:cubicBezTo>
                  <a:cubicBezTo>
                    <a:pt x="429" y="144"/>
                    <a:pt x="405" y="96"/>
                    <a:pt x="358" y="48"/>
                  </a:cubicBezTo>
                  <a:cubicBezTo>
                    <a:pt x="334" y="25"/>
                    <a:pt x="286"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7"/>
            <p:cNvSpPr/>
            <p:nvPr/>
          </p:nvSpPr>
          <p:spPr>
            <a:xfrm>
              <a:off x="7504736" y="1907247"/>
              <a:ext cx="14225" cy="13431"/>
            </a:xfrm>
            <a:custGeom>
              <a:avLst/>
              <a:gdLst/>
              <a:ahLst/>
              <a:cxnLst/>
              <a:rect l="l" t="t" r="r" b="b"/>
              <a:pathLst>
                <a:path w="430" h="406" extrusionOk="0">
                  <a:moveTo>
                    <a:pt x="215" y="0"/>
                  </a:moveTo>
                  <a:cubicBezTo>
                    <a:pt x="167" y="0"/>
                    <a:pt x="96" y="24"/>
                    <a:pt x="72" y="72"/>
                  </a:cubicBezTo>
                  <a:cubicBezTo>
                    <a:pt x="48" y="96"/>
                    <a:pt x="0" y="143"/>
                    <a:pt x="0" y="215"/>
                  </a:cubicBezTo>
                  <a:cubicBezTo>
                    <a:pt x="0" y="262"/>
                    <a:pt x="48" y="334"/>
                    <a:pt x="72" y="358"/>
                  </a:cubicBezTo>
                  <a:cubicBezTo>
                    <a:pt x="96" y="381"/>
                    <a:pt x="167" y="405"/>
                    <a:pt x="215" y="405"/>
                  </a:cubicBezTo>
                  <a:cubicBezTo>
                    <a:pt x="286" y="405"/>
                    <a:pt x="334" y="381"/>
                    <a:pt x="358" y="358"/>
                  </a:cubicBezTo>
                  <a:cubicBezTo>
                    <a:pt x="405" y="334"/>
                    <a:pt x="429" y="262"/>
                    <a:pt x="429" y="215"/>
                  </a:cubicBezTo>
                  <a:cubicBezTo>
                    <a:pt x="429" y="143"/>
                    <a:pt x="405" y="96"/>
                    <a:pt x="358" y="72"/>
                  </a:cubicBezTo>
                  <a:cubicBezTo>
                    <a:pt x="334" y="24"/>
                    <a:pt x="286"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7"/>
            <p:cNvSpPr/>
            <p:nvPr/>
          </p:nvSpPr>
          <p:spPr>
            <a:xfrm>
              <a:off x="7553566" y="1859972"/>
              <a:ext cx="13431" cy="14225"/>
            </a:xfrm>
            <a:custGeom>
              <a:avLst/>
              <a:gdLst/>
              <a:ahLst/>
              <a:cxnLst/>
              <a:rect l="l" t="t" r="r" b="b"/>
              <a:pathLst>
                <a:path w="406" h="430" extrusionOk="0">
                  <a:moveTo>
                    <a:pt x="191" y="0"/>
                  </a:moveTo>
                  <a:cubicBezTo>
                    <a:pt x="144" y="0"/>
                    <a:pt x="72" y="24"/>
                    <a:pt x="49" y="72"/>
                  </a:cubicBezTo>
                  <a:cubicBezTo>
                    <a:pt x="25" y="96"/>
                    <a:pt x="1" y="143"/>
                    <a:pt x="1" y="215"/>
                  </a:cubicBezTo>
                  <a:cubicBezTo>
                    <a:pt x="1" y="262"/>
                    <a:pt x="25" y="334"/>
                    <a:pt x="49" y="358"/>
                  </a:cubicBezTo>
                  <a:cubicBezTo>
                    <a:pt x="72" y="382"/>
                    <a:pt x="144" y="429"/>
                    <a:pt x="191" y="429"/>
                  </a:cubicBezTo>
                  <a:cubicBezTo>
                    <a:pt x="263" y="429"/>
                    <a:pt x="311" y="382"/>
                    <a:pt x="358" y="358"/>
                  </a:cubicBezTo>
                  <a:cubicBezTo>
                    <a:pt x="382" y="334"/>
                    <a:pt x="406" y="262"/>
                    <a:pt x="406" y="215"/>
                  </a:cubicBezTo>
                  <a:cubicBezTo>
                    <a:pt x="406" y="143"/>
                    <a:pt x="382" y="96"/>
                    <a:pt x="358" y="72"/>
                  </a:cubicBezTo>
                  <a:cubicBezTo>
                    <a:pt x="311" y="24"/>
                    <a:pt x="263" y="0"/>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7"/>
            <p:cNvSpPr/>
            <p:nvPr/>
          </p:nvSpPr>
          <p:spPr>
            <a:xfrm>
              <a:off x="7457461" y="1859972"/>
              <a:ext cx="14225" cy="14225"/>
            </a:xfrm>
            <a:custGeom>
              <a:avLst/>
              <a:gdLst/>
              <a:ahLst/>
              <a:cxnLst/>
              <a:rect l="l" t="t" r="r" b="b"/>
              <a:pathLst>
                <a:path w="430" h="430" extrusionOk="0">
                  <a:moveTo>
                    <a:pt x="215" y="0"/>
                  </a:moveTo>
                  <a:cubicBezTo>
                    <a:pt x="143" y="0"/>
                    <a:pt x="96" y="24"/>
                    <a:pt x="72" y="72"/>
                  </a:cubicBezTo>
                  <a:cubicBezTo>
                    <a:pt x="48" y="96"/>
                    <a:pt x="1" y="143"/>
                    <a:pt x="1" y="215"/>
                  </a:cubicBezTo>
                  <a:cubicBezTo>
                    <a:pt x="1" y="262"/>
                    <a:pt x="48" y="334"/>
                    <a:pt x="72" y="358"/>
                  </a:cubicBezTo>
                  <a:cubicBezTo>
                    <a:pt x="96" y="382"/>
                    <a:pt x="143" y="429"/>
                    <a:pt x="215" y="429"/>
                  </a:cubicBezTo>
                  <a:cubicBezTo>
                    <a:pt x="286" y="429"/>
                    <a:pt x="334" y="382"/>
                    <a:pt x="358" y="358"/>
                  </a:cubicBezTo>
                  <a:cubicBezTo>
                    <a:pt x="405" y="334"/>
                    <a:pt x="429" y="262"/>
                    <a:pt x="429" y="215"/>
                  </a:cubicBezTo>
                  <a:cubicBezTo>
                    <a:pt x="429" y="143"/>
                    <a:pt x="405" y="96"/>
                    <a:pt x="358" y="72"/>
                  </a:cubicBezTo>
                  <a:cubicBezTo>
                    <a:pt x="334" y="24"/>
                    <a:pt x="286"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7"/>
            <p:cNvSpPr/>
            <p:nvPr/>
          </p:nvSpPr>
          <p:spPr>
            <a:xfrm>
              <a:off x="7538612" y="1826890"/>
              <a:ext cx="13431" cy="13431"/>
            </a:xfrm>
            <a:custGeom>
              <a:avLst/>
              <a:gdLst/>
              <a:ahLst/>
              <a:cxnLst/>
              <a:rect l="l" t="t" r="r" b="b"/>
              <a:pathLst>
                <a:path w="406" h="406" extrusionOk="0">
                  <a:moveTo>
                    <a:pt x="215" y="0"/>
                  </a:moveTo>
                  <a:cubicBezTo>
                    <a:pt x="143" y="0"/>
                    <a:pt x="96" y="24"/>
                    <a:pt x="48" y="48"/>
                  </a:cubicBezTo>
                  <a:cubicBezTo>
                    <a:pt x="24" y="72"/>
                    <a:pt x="0" y="143"/>
                    <a:pt x="0" y="191"/>
                  </a:cubicBezTo>
                  <a:cubicBezTo>
                    <a:pt x="0" y="262"/>
                    <a:pt x="24" y="310"/>
                    <a:pt x="48" y="357"/>
                  </a:cubicBezTo>
                  <a:cubicBezTo>
                    <a:pt x="96" y="381"/>
                    <a:pt x="143" y="405"/>
                    <a:pt x="215" y="405"/>
                  </a:cubicBezTo>
                  <a:cubicBezTo>
                    <a:pt x="262" y="405"/>
                    <a:pt x="334" y="381"/>
                    <a:pt x="358" y="357"/>
                  </a:cubicBezTo>
                  <a:cubicBezTo>
                    <a:pt x="382" y="310"/>
                    <a:pt x="405" y="262"/>
                    <a:pt x="405" y="191"/>
                  </a:cubicBezTo>
                  <a:cubicBezTo>
                    <a:pt x="405" y="143"/>
                    <a:pt x="382" y="72"/>
                    <a:pt x="358" y="48"/>
                  </a:cubicBezTo>
                  <a:cubicBezTo>
                    <a:pt x="334" y="24"/>
                    <a:pt x="262"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7"/>
            <p:cNvSpPr/>
            <p:nvPr/>
          </p:nvSpPr>
          <p:spPr>
            <a:xfrm>
              <a:off x="7471653" y="1893849"/>
              <a:ext cx="13431" cy="13431"/>
            </a:xfrm>
            <a:custGeom>
              <a:avLst/>
              <a:gdLst/>
              <a:ahLst/>
              <a:cxnLst/>
              <a:rect l="l" t="t" r="r" b="b"/>
              <a:pathLst>
                <a:path w="406" h="406" extrusionOk="0">
                  <a:moveTo>
                    <a:pt x="215" y="1"/>
                  </a:moveTo>
                  <a:cubicBezTo>
                    <a:pt x="143" y="1"/>
                    <a:pt x="96" y="24"/>
                    <a:pt x="48" y="48"/>
                  </a:cubicBezTo>
                  <a:cubicBezTo>
                    <a:pt x="24" y="72"/>
                    <a:pt x="0" y="143"/>
                    <a:pt x="0" y="191"/>
                  </a:cubicBezTo>
                  <a:cubicBezTo>
                    <a:pt x="0" y="262"/>
                    <a:pt x="24" y="310"/>
                    <a:pt x="48" y="334"/>
                  </a:cubicBezTo>
                  <a:cubicBezTo>
                    <a:pt x="96" y="382"/>
                    <a:pt x="143" y="405"/>
                    <a:pt x="215" y="405"/>
                  </a:cubicBezTo>
                  <a:cubicBezTo>
                    <a:pt x="262" y="405"/>
                    <a:pt x="334" y="382"/>
                    <a:pt x="357" y="334"/>
                  </a:cubicBezTo>
                  <a:cubicBezTo>
                    <a:pt x="381" y="310"/>
                    <a:pt x="405" y="262"/>
                    <a:pt x="405" y="191"/>
                  </a:cubicBezTo>
                  <a:cubicBezTo>
                    <a:pt x="405" y="143"/>
                    <a:pt x="381" y="72"/>
                    <a:pt x="357" y="48"/>
                  </a:cubicBezTo>
                  <a:cubicBezTo>
                    <a:pt x="334" y="24"/>
                    <a:pt x="262"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7"/>
            <p:cNvSpPr/>
            <p:nvPr/>
          </p:nvSpPr>
          <p:spPr>
            <a:xfrm>
              <a:off x="7538612" y="1893849"/>
              <a:ext cx="13431" cy="13431"/>
            </a:xfrm>
            <a:custGeom>
              <a:avLst/>
              <a:gdLst/>
              <a:ahLst/>
              <a:cxnLst/>
              <a:rect l="l" t="t" r="r" b="b"/>
              <a:pathLst>
                <a:path w="406" h="406" extrusionOk="0">
                  <a:moveTo>
                    <a:pt x="215" y="1"/>
                  </a:moveTo>
                  <a:cubicBezTo>
                    <a:pt x="143" y="1"/>
                    <a:pt x="96" y="24"/>
                    <a:pt x="48" y="48"/>
                  </a:cubicBezTo>
                  <a:cubicBezTo>
                    <a:pt x="24" y="72"/>
                    <a:pt x="0" y="143"/>
                    <a:pt x="0" y="191"/>
                  </a:cubicBezTo>
                  <a:cubicBezTo>
                    <a:pt x="0" y="262"/>
                    <a:pt x="24" y="310"/>
                    <a:pt x="48" y="334"/>
                  </a:cubicBezTo>
                  <a:cubicBezTo>
                    <a:pt x="96" y="382"/>
                    <a:pt x="143" y="405"/>
                    <a:pt x="215" y="405"/>
                  </a:cubicBezTo>
                  <a:cubicBezTo>
                    <a:pt x="262" y="405"/>
                    <a:pt x="334" y="382"/>
                    <a:pt x="358" y="334"/>
                  </a:cubicBezTo>
                  <a:cubicBezTo>
                    <a:pt x="382" y="310"/>
                    <a:pt x="405" y="262"/>
                    <a:pt x="405" y="191"/>
                  </a:cubicBezTo>
                  <a:cubicBezTo>
                    <a:pt x="405" y="143"/>
                    <a:pt x="382" y="72"/>
                    <a:pt x="358" y="48"/>
                  </a:cubicBezTo>
                  <a:cubicBezTo>
                    <a:pt x="334" y="24"/>
                    <a:pt x="262"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7"/>
            <p:cNvSpPr/>
            <p:nvPr/>
          </p:nvSpPr>
          <p:spPr>
            <a:xfrm>
              <a:off x="7471653" y="1826890"/>
              <a:ext cx="13431" cy="13431"/>
            </a:xfrm>
            <a:custGeom>
              <a:avLst/>
              <a:gdLst/>
              <a:ahLst/>
              <a:cxnLst/>
              <a:rect l="l" t="t" r="r" b="b"/>
              <a:pathLst>
                <a:path w="406" h="406" extrusionOk="0">
                  <a:moveTo>
                    <a:pt x="215" y="0"/>
                  </a:moveTo>
                  <a:cubicBezTo>
                    <a:pt x="143" y="0"/>
                    <a:pt x="96" y="24"/>
                    <a:pt x="48" y="48"/>
                  </a:cubicBezTo>
                  <a:cubicBezTo>
                    <a:pt x="24" y="72"/>
                    <a:pt x="0" y="143"/>
                    <a:pt x="0" y="191"/>
                  </a:cubicBezTo>
                  <a:cubicBezTo>
                    <a:pt x="0" y="262"/>
                    <a:pt x="24" y="310"/>
                    <a:pt x="48" y="357"/>
                  </a:cubicBezTo>
                  <a:cubicBezTo>
                    <a:pt x="96" y="381"/>
                    <a:pt x="143" y="405"/>
                    <a:pt x="215" y="405"/>
                  </a:cubicBezTo>
                  <a:cubicBezTo>
                    <a:pt x="262" y="405"/>
                    <a:pt x="334" y="381"/>
                    <a:pt x="357" y="357"/>
                  </a:cubicBezTo>
                  <a:cubicBezTo>
                    <a:pt x="381" y="310"/>
                    <a:pt x="405" y="262"/>
                    <a:pt x="405" y="191"/>
                  </a:cubicBezTo>
                  <a:cubicBezTo>
                    <a:pt x="405" y="143"/>
                    <a:pt x="381" y="72"/>
                    <a:pt x="357" y="48"/>
                  </a:cubicBezTo>
                  <a:cubicBezTo>
                    <a:pt x="334" y="0"/>
                    <a:pt x="262"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7"/>
            <p:cNvSpPr/>
            <p:nvPr/>
          </p:nvSpPr>
          <p:spPr>
            <a:xfrm>
              <a:off x="7659165" y="1700812"/>
              <a:ext cx="14192" cy="13431"/>
            </a:xfrm>
            <a:custGeom>
              <a:avLst/>
              <a:gdLst/>
              <a:ahLst/>
              <a:cxnLst/>
              <a:rect l="l" t="t" r="r" b="b"/>
              <a:pathLst>
                <a:path w="429" h="406" extrusionOk="0">
                  <a:moveTo>
                    <a:pt x="214" y="1"/>
                  </a:moveTo>
                  <a:cubicBezTo>
                    <a:pt x="167" y="1"/>
                    <a:pt x="95" y="25"/>
                    <a:pt x="72" y="49"/>
                  </a:cubicBezTo>
                  <a:cubicBezTo>
                    <a:pt x="48" y="72"/>
                    <a:pt x="0" y="144"/>
                    <a:pt x="0" y="191"/>
                  </a:cubicBezTo>
                  <a:cubicBezTo>
                    <a:pt x="0" y="263"/>
                    <a:pt x="48" y="311"/>
                    <a:pt x="72" y="358"/>
                  </a:cubicBezTo>
                  <a:cubicBezTo>
                    <a:pt x="95" y="382"/>
                    <a:pt x="167" y="406"/>
                    <a:pt x="214" y="406"/>
                  </a:cubicBezTo>
                  <a:cubicBezTo>
                    <a:pt x="286" y="406"/>
                    <a:pt x="334" y="382"/>
                    <a:pt x="381" y="358"/>
                  </a:cubicBezTo>
                  <a:cubicBezTo>
                    <a:pt x="405" y="311"/>
                    <a:pt x="429" y="263"/>
                    <a:pt x="429" y="191"/>
                  </a:cubicBezTo>
                  <a:cubicBezTo>
                    <a:pt x="429" y="144"/>
                    <a:pt x="405" y="72"/>
                    <a:pt x="381" y="49"/>
                  </a:cubicBezTo>
                  <a:cubicBezTo>
                    <a:pt x="310" y="25"/>
                    <a:pt x="262" y="1"/>
                    <a:pt x="21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67"/>
          <p:cNvGrpSpPr/>
          <p:nvPr/>
        </p:nvGrpSpPr>
        <p:grpSpPr>
          <a:xfrm>
            <a:off x="5293619" y="3993662"/>
            <a:ext cx="380548" cy="370160"/>
            <a:chOff x="7990056" y="3420639"/>
            <a:chExt cx="380548" cy="370160"/>
          </a:xfrm>
        </p:grpSpPr>
        <p:sp>
          <p:nvSpPr>
            <p:cNvPr id="4888" name="Google Shape;4888;p67"/>
            <p:cNvSpPr/>
            <p:nvPr/>
          </p:nvSpPr>
          <p:spPr>
            <a:xfrm>
              <a:off x="8020757" y="3450612"/>
              <a:ext cx="307303" cy="307303"/>
            </a:xfrm>
            <a:custGeom>
              <a:avLst/>
              <a:gdLst/>
              <a:ahLst/>
              <a:cxnLst/>
              <a:rect l="l" t="t" r="r" b="b"/>
              <a:pathLst>
                <a:path w="9289" h="9289" extrusionOk="0">
                  <a:moveTo>
                    <a:pt x="4645" y="1"/>
                  </a:moveTo>
                  <a:cubicBezTo>
                    <a:pt x="2097" y="1"/>
                    <a:pt x="1" y="2073"/>
                    <a:pt x="1" y="4644"/>
                  </a:cubicBezTo>
                  <a:cubicBezTo>
                    <a:pt x="1" y="7193"/>
                    <a:pt x="2097" y="9288"/>
                    <a:pt x="4645" y="9288"/>
                  </a:cubicBezTo>
                  <a:cubicBezTo>
                    <a:pt x="7217" y="9288"/>
                    <a:pt x="9289" y="7193"/>
                    <a:pt x="9289" y="4644"/>
                  </a:cubicBezTo>
                  <a:cubicBezTo>
                    <a:pt x="9289" y="2073"/>
                    <a:pt x="7217" y="1"/>
                    <a:pt x="4645"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7"/>
            <p:cNvSpPr/>
            <p:nvPr/>
          </p:nvSpPr>
          <p:spPr>
            <a:xfrm>
              <a:off x="8056221" y="3486076"/>
              <a:ext cx="236374" cy="236374"/>
            </a:xfrm>
            <a:custGeom>
              <a:avLst/>
              <a:gdLst/>
              <a:ahLst/>
              <a:cxnLst/>
              <a:rect l="l" t="t" r="r" b="b"/>
              <a:pathLst>
                <a:path w="7145" h="7145" extrusionOk="0">
                  <a:moveTo>
                    <a:pt x="3573" y="0"/>
                  </a:moveTo>
                  <a:cubicBezTo>
                    <a:pt x="1596" y="0"/>
                    <a:pt x="1" y="1596"/>
                    <a:pt x="1" y="3572"/>
                  </a:cubicBezTo>
                  <a:cubicBezTo>
                    <a:pt x="1" y="5549"/>
                    <a:pt x="1596" y="7145"/>
                    <a:pt x="3573" y="7145"/>
                  </a:cubicBezTo>
                  <a:cubicBezTo>
                    <a:pt x="5549" y="7145"/>
                    <a:pt x="7145" y="5549"/>
                    <a:pt x="7145" y="3572"/>
                  </a:cubicBezTo>
                  <a:cubicBezTo>
                    <a:pt x="7145" y="1596"/>
                    <a:pt x="5549" y="0"/>
                    <a:pt x="35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7"/>
            <p:cNvSpPr/>
            <p:nvPr/>
          </p:nvSpPr>
          <p:spPr>
            <a:xfrm>
              <a:off x="8157056" y="3426925"/>
              <a:ext cx="34704" cy="84393"/>
            </a:xfrm>
            <a:custGeom>
              <a:avLst/>
              <a:gdLst/>
              <a:ahLst/>
              <a:cxnLst/>
              <a:rect l="l" t="t" r="r" b="b"/>
              <a:pathLst>
                <a:path w="1049" h="2551" extrusionOk="0">
                  <a:moveTo>
                    <a:pt x="517" y="1"/>
                  </a:moveTo>
                  <a:cubicBezTo>
                    <a:pt x="504" y="1"/>
                    <a:pt x="490" y="1"/>
                    <a:pt x="477" y="2"/>
                  </a:cubicBezTo>
                  <a:cubicBezTo>
                    <a:pt x="215" y="26"/>
                    <a:pt x="1" y="264"/>
                    <a:pt x="1" y="526"/>
                  </a:cubicBezTo>
                  <a:lnTo>
                    <a:pt x="1" y="2003"/>
                  </a:lnTo>
                  <a:cubicBezTo>
                    <a:pt x="1" y="2265"/>
                    <a:pt x="239" y="2503"/>
                    <a:pt x="477" y="2550"/>
                  </a:cubicBezTo>
                  <a:cubicBezTo>
                    <a:pt x="763" y="2550"/>
                    <a:pt x="1049" y="2312"/>
                    <a:pt x="1049" y="2026"/>
                  </a:cubicBezTo>
                  <a:lnTo>
                    <a:pt x="1049" y="526"/>
                  </a:lnTo>
                  <a:cubicBezTo>
                    <a:pt x="1049" y="231"/>
                    <a:pt x="789" y="1"/>
                    <a:pt x="517" y="1"/>
                  </a:cubicBezTo>
                  <a:close/>
                </a:path>
              </a:pathLst>
            </a:custGeom>
            <a:solidFill>
              <a:srgbClr val="A7B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7"/>
            <p:cNvSpPr/>
            <p:nvPr/>
          </p:nvSpPr>
          <p:spPr>
            <a:xfrm>
              <a:off x="8157056" y="3698003"/>
              <a:ext cx="34704" cy="84393"/>
            </a:xfrm>
            <a:custGeom>
              <a:avLst/>
              <a:gdLst/>
              <a:ahLst/>
              <a:cxnLst/>
              <a:rect l="l" t="t" r="r" b="b"/>
              <a:pathLst>
                <a:path w="1049" h="2551" extrusionOk="0">
                  <a:moveTo>
                    <a:pt x="477" y="0"/>
                  </a:moveTo>
                  <a:cubicBezTo>
                    <a:pt x="239" y="48"/>
                    <a:pt x="1" y="286"/>
                    <a:pt x="1" y="548"/>
                  </a:cubicBezTo>
                  <a:lnTo>
                    <a:pt x="1" y="2025"/>
                  </a:lnTo>
                  <a:cubicBezTo>
                    <a:pt x="1" y="2287"/>
                    <a:pt x="215" y="2525"/>
                    <a:pt x="477" y="2549"/>
                  </a:cubicBezTo>
                  <a:cubicBezTo>
                    <a:pt x="490" y="2550"/>
                    <a:pt x="504" y="2550"/>
                    <a:pt x="517" y="2550"/>
                  </a:cubicBezTo>
                  <a:cubicBezTo>
                    <a:pt x="789" y="2550"/>
                    <a:pt x="1049" y="2320"/>
                    <a:pt x="1049" y="2025"/>
                  </a:cubicBezTo>
                  <a:lnTo>
                    <a:pt x="1049" y="524"/>
                  </a:lnTo>
                  <a:cubicBezTo>
                    <a:pt x="1049" y="239"/>
                    <a:pt x="763" y="0"/>
                    <a:pt x="477" y="0"/>
                  </a:cubicBezTo>
                  <a:close/>
                </a:path>
              </a:pathLst>
            </a:custGeom>
            <a:solidFill>
              <a:srgbClr val="A7B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7"/>
            <p:cNvSpPr/>
            <p:nvPr/>
          </p:nvSpPr>
          <p:spPr>
            <a:xfrm>
              <a:off x="8268148" y="3586118"/>
              <a:ext cx="84327" cy="35498"/>
            </a:xfrm>
            <a:custGeom>
              <a:avLst/>
              <a:gdLst/>
              <a:ahLst/>
              <a:cxnLst/>
              <a:rect l="l" t="t" r="r" b="b"/>
              <a:pathLst>
                <a:path w="2549" h="1073" extrusionOk="0">
                  <a:moveTo>
                    <a:pt x="548" y="1"/>
                  </a:moveTo>
                  <a:cubicBezTo>
                    <a:pt x="239" y="1"/>
                    <a:pt x="1" y="239"/>
                    <a:pt x="1" y="548"/>
                  </a:cubicBezTo>
                  <a:cubicBezTo>
                    <a:pt x="1" y="834"/>
                    <a:pt x="239" y="1072"/>
                    <a:pt x="548" y="1072"/>
                  </a:cubicBezTo>
                  <a:lnTo>
                    <a:pt x="2025" y="1072"/>
                  </a:lnTo>
                  <a:cubicBezTo>
                    <a:pt x="2335" y="1072"/>
                    <a:pt x="2549" y="834"/>
                    <a:pt x="2549" y="548"/>
                  </a:cubicBezTo>
                  <a:cubicBezTo>
                    <a:pt x="2549" y="239"/>
                    <a:pt x="2335" y="1"/>
                    <a:pt x="2025" y="1"/>
                  </a:cubicBezTo>
                  <a:close/>
                </a:path>
              </a:pathLst>
            </a:custGeom>
            <a:solidFill>
              <a:srgbClr val="A7B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7"/>
            <p:cNvSpPr/>
            <p:nvPr/>
          </p:nvSpPr>
          <p:spPr>
            <a:xfrm>
              <a:off x="7995548" y="3586118"/>
              <a:ext cx="84360" cy="35498"/>
            </a:xfrm>
            <a:custGeom>
              <a:avLst/>
              <a:gdLst/>
              <a:ahLst/>
              <a:cxnLst/>
              <a:rect l="l" t="t" r="r" b="b"/>
              <a:pathLst>
                <a:path w="2550" h="1073" extrusionOk="0">
                  <a:moveTo>
                    <a:pt x="525" y="1"/>
                  </a:moveTo>
                  <a:cubicBezTo>
                    <a:pt x="239" y="1"/>
                    <a:pt x="1" y="239"/>
                    <a:pt x="1" y="548"/>
                  </a:cubicBezTo>
                  <a:cubicBezTo>
                    <a:pt x="1" y="834"/>
                    <a:pt x="239" y="1072"/>
                    <a:pt x="525" y="1072"/>
                  </a:cubicBezTo>
                  <a:lnTo>
                    <a:pt x="2025" y="1072"/>
                  </a:lnTo>
                  <a:cubicBezTo>
                    <a:pt x="2359" y="1072"/>
                    <a:pt x="2549" y="834"/>
                    <a:pt x="2549" y="548"/>
                  </a:cubicBezTo>
                  <a:cubicBezTo>
                    <a:pt x="2549" y="239"/>
                    <a:pt x="2311" y="1"/>
                    <a:pt x="2025" y="1"/>
                  </a:cubicBezTo>
                  <a:close/>
                </a:path>
              </a:pathLst>
            </a:custGeom>
            <a:solidFill>
              <a:srgbClr val="A7BD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8121625" y="3542019"/>
              <a:ext cx="104011" cy="124489"/>
            </a:xfrm>
            <a:custGeom>
              <a:avLst/>
              <a:gdLst/>
              <a:ahLst/>
              <a:cxnLst/>
              <a:rect l="l" t="t" r="r" b="b"/>
              <a:pathLst>
                <a:path w="3144" h="3763" extrusionOk="0">
                  <a:moveTo>
                    <a:pt x="1453" y="0"/>
                  </a:moveTo>
                  <a:cubicBezTo>
                    <a:pt x="1429" y="0"/>
                    <a:pt x="1429" y="0"/>
                    <a:pt x="1429" y="24"/>
                  </a:cubicBezTo>
                  <a:cubicBezTo>
                    <a:pt x="1548" y="357"/>
                    <a:pt x="1501" y="619"/>
                    <a:pt x="1215" y="857"/>
                  </a:cubicBezTo>
                  <a:cubicBezTo>
                    <a:pt x="882" y="1151"/>
                    <a:pt x="791" y="1589"/>
                    <a:pt x="769" y="1736"/>
                  </a:cubicBezTo>
                  <a:lnTo>
                    <a:pt x="769" y="1736"/>
                  </a:lnTo>
                  <a:cubicBezTo>
                    <a:pt x="782" y="1594"/>
                    <a:pt x="791" y="1174"/>
                    <a:pt x="500" y="786"/>
                  </a:cubicBezTo>
                  <a:cubicBezTo>
                    <a:pt x="470" y="746"/>
                    <a:pt x="428" y="727"/>
                    <a:pt x="389" y="727"/>
                  </a:cubicBezTo>
                  <a:cubicBezTo>
                    <a:pt x="334" y="727"/>
                    <a:pt x="286" y="764"/>
                    <a:pt x="286" y="834"/>
                  </a:cubicBezTo>
                  <a:cubicBezTo>
                    <a:pt x="286" y="1548"/>
                    <a:pt x="0" y="1620"/>
                    <a:pt x="0" y="2167"/>
                  </a:cubicBezTo>
                  <a:cubicBezTo>
                    <a:pt x="0" y="3072"/>
                    <a:pt x="715" y="3763"/>
                    <a:pt x="1572" y="3763"/>
                  </a:cubicBezTo>
                  <a:cubicBezTo>
                    <a:pt x="2477" y="3763"/>
                    <a:pt x="3144" y="3048"/>
                    <a:pt x="3144" y="2167"/>
                  </a:cubicBezTo>
                  <a:cubicBezTo>
                    <a:pt x="3144" y="1667"/>
                    <a:pt x="3025" y="1238"/>
                    <a:pt x="2739" y="786"/>
                  </a:cubicBezTo>
                  <a:cubicBezTo>
                    <a:pt x="2709" y="746"/>
                    <a:pt x="2667" y="727"/>
                    <a:pt x="2626" y="727"/>
                  </a:cubicBezTo>
                  <a:cubicBezTo>
                    <a:pt x="2569" y="727"/>
                    <a:pt x="2515" y="764"/>
                    <a:pt x="2501" y="834"/>
                  </a:cubicBezTo>
                  <a:cubicBezTo>
                    <a:pt x="2429" y="1334"/>
                    <a:pt x="2144" y="1667"/>
                    <a:pt x="2144" y="1667"/>
                  </a:cubicBezTo>
                  <a:cubicBezTo>
                    <a:pt x="2144" y="1667"/>
                    <a:pt x="2525" y="548"/>
                    <a:pt x="1453"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a:off x="7990056" y="3420639"/>
              <a:ext cx="380548" cy="370160"/>
            </a:xfrm>
            <a:custGeom>
              <a:avLst/>
              <a:gdLst/>
              <a:ahLst/>
              <a:cxnLst/>
              <a:rect l="l" t="t" r="r" b="b"/>
              <a:pathLst>
                <a:path w="11503" h="11189" extrusionOk="0">
                  <a:moveTo>
                    <a:pt x="5555" y="398"/>
                  </a:moveTo>
                  <a:cubicBezTo>
                    <a:pt x="5576" y="398"/>
                    <a:pt x="5598" y="401"/>
                    <a:pt x="5620" y="407"/>
                  </a:cubicBezTo>
                  <a:cubicBezTo>
                    <a:pt x="5763" y="430"/>
                    <a:pt x="5882" y="549"/>
                    <a:pt x="5882" y="692"/>
                  </a:cubicBezTo>
                  <a:lnTo>
                    <a:pt x="5882" y="2145"/>
                  </a:lnTo>
                  <a:cubicBezTo>
                    <a:pt x="5882" y="2312"/>
                    <a:pt x="5763" y="2455"/>
                    <a:pt x="5620" y="2455"/>
                  </a:cubicBezTo>
                  <a:cubicBezTo>
                    <a:pt x="5606" y="2456"/>
                    <a:pt x="5593" y="2457"/>
                    <a:pt x="5579" y="2457"/>
                  </a:cubicBezTo>
                  <a:cubicBezTo>
                    <a:pt x="5410" y="2457"/>
                    <a:pt x="5287" y="2322"/>
                    <a:pt x="5287" y="2145"/>
                  </a:cubicBezTo>
                  <a:lnTo>
                    <a:pt x="5287" y="692"/>
                  </a:lnTo>
                  <a:cubicBezTo>
                    <a:pt x="5287" y="545"/>
                    <a:pt x="5398" y="398"/>
                    <a:pt x="5555" y="398"/>
                  </a:cubicBezTo>
                  <a:close/>
                  <a:moveTo>
                    <a:pt x="4835" y="1192"/>
                  </a:moveTo>
                  <a:lnTo>
                    <a:pt x="4835" y="1835"/>
                  </a:lnTo>
                  <a:cubicBezTo>
                    <a:pt x="4096" y="1978"/>
                    <a:pt x="3429" y="2336"/>
                    <a:pt x="2906" y="2859"/>
                  </a:cubicBezTo>
                  <a:cubicBezTo>
                    <a:pt x="2358" y="3407"/>
                    <a:pt x="2001" y="4098"/>
                    <a:pt x="1858" y="4812"/>
                  </a:cubicBezTo>
                  <a:lnTo>
                    <a:pt x="1239" y="4812"/>
                  </a:lnTo>
                  <a:cubicBezTo>
                    <a:pt x="1524" y="2979"/>
                    <a:pt x="3001" y="1502"/>
                    <a:pt x="4835" y="1192"/>
                  </a:cubicBezTo>
                  <a:close/>
                  <a:moveTo>
                    <a:pt x="2215" y="5241"/>
                  </a:moveTo>
                  <a:cubicBezTo>
                    <a:pt x="2405" y="5241"/>
                    <a:pt x="2525" y="5408"/>
                    <a:pt x="2525" y="5550"/>
                  </a:cubicBezTo>
                  <a:cubicBezTo>
                    <a:pt x="2525" y="5693"/>
                    <a:pt x="2358" y="5836"/>
                    <a:pt x="2215" y="5836"/>
                  </a:cubicBezTo>
                  <a:lnTo>
                    <a:pt x="738" y="5836"/>
                  </a:lnTo>
                  <a:cubicBezTo>
                    <a:pt x="716" y="5842"/>
                    <a:pt x="694" y="5845"/>
                    <a:pt x="674" y="5845"/>
                  </a:cubicBezTo>
                  <a:cubicBezTo>
                    <a:pt x="521" y="5845"/>
                    <a:pt x="429" y="5697"/>
                    <a:pt x="429" y="5550"/>
                  </a:cubicBezTo>
                  <a:cubicBezTo>
                    <a:pt x="429" y="5360"/>
                    <a:pt x="572" y="5241"/>
                    <a:pt x="738" y="5241"/>
                  </a:cubicBezTo>
                  <a:close/>
                  <a:moveTo>
                    <a:pt x="10431" y="5289"/>
                  </a:moveTo>
                  <a:cubicBezTo>
                    <a:pt x="10621" y="5289"/>
                    <a:pt x="10741" y="5431"/>
                    <a:pt x="10741" y="5574"/>
                  </a:cubicBezTo>
                  <a:cubicBezTo>
                    <a:pt x="10741" y="5717"/>
                    <a:pt x="10621" y="5884"/>
                    <a:pt x="10431" y="5884"/>
                  </a:cubicBezTo>
                  <a:lnTo>
                    <a:pt x="8954" y="5884"/>
                  </a:lnTo>
                  <a:cubicBezTo>
                    <a:pt x="8764" y="5884"/>
                    <a:pt x="8645" y="5717"/>
                    <a:pt x="8645" y="5574"/>
                  </a:cubicBezTo>
                  <a:cubicBezTo>
                    <a:pt x="8645" y="5431"/>
                    <a:pt x="8788" y="5289"/>
                    <a:pt x="8954" y="5289"/>
                  </a:cubicBezTo>
                  <a:close/>
                  <a:moveTo>
                    <a:pt x="6335" y="2264"/>
                  </a:moveTo>
                  <a:cubicBezTo>
                    <a:pt x="7573" y="2550"/>
                    <a:pt x="8597" y="3550"/>
                    <a:pt x="8859" y="4836"/>
                  </a:cubicBezTo>
                  <a:cubicBezTo>
                    <a:pt x="8502" y="4860"/>
                    <a:pt x="8192" y="5193"/>
                    <a:pt x="8192" y="5574"/>
                  </a:cubicBezTo>
                  <a:cubicBezTo>
                    <a:pt x="8192" y="5955"/>
                    <a:pt x="8502" y="6265"/>
                    <a:pt x="8859" y="6313"/>
                  </a:cubicBezTo>
                  <a:cubicBezTo>
                    <a:pt x="8550" y="7575"/>
                    <a:pt x="7573" y="8575"/>
                    <a:pt x="6335" y="8884"/>
                  </a:cubicBezTo>
                  <a:cubicBezTo>
                    <a:pt x="6287" y="8527"/>
                    <a:pt x="5978" y="8218"/>
                    <a:pt x="5573" y="8218"/>
                  </a:cubicBezTo>
                  <a:cubicBezTo>
                    <a:pt x="5192" y="8218"/>
                    <a:pt x="4906" y="8527"/>
                    <a:pt x="4835" y="8884"/>
                  </a:cubicBezTo>
                  <a:cubicBezTo>
                    <a:pt x="3596" y="8575"/>
                    <a:pt x="2572" y="7599"/>
                    <a:pt x="2286" y="6313"/>
                  </a:cubicBezTo>
                  <a:cubicBezTo>
                    <a:pt x="2667" y="6289"/>
                    <a:pt x="2929" y="5955"/>
                    <a:pt x="2929" y="5574"/>
                  </a:cubicBezTo>
                  <a:cubicBezTo>
                    <a:pt x="2929" y="5193"/>
                    <a:pt x="2644" y="4860"/>
                    <a:pt x="2286" y="4836"/>
                  </a:cubicBezTo>
                  <a:cubicBezTo>
                    <a:pt x="2572" y="3574"/>
                    <a:pt x="3549" y="2574"/>
                    <a:pt x="4835" y="2264"/>
                  </a:cubicBezTo>
                  <a:cubicBezTo>
                    <a:pt x="4858" y="2621"/>
                    <a:pt x="5192" y="2931"/>
                    <a:pt x="5573" y="2931"/>
                  </a:cubicBezTo>
                  <a:cubicBezTo>
                    <a:pt x="5978" y="2931"/>
                    <a:pt x="6263" y="2621"/>
                    <a:pt x="6335" y="2264"/>
                  </a:cubicBezTo>
                  <a:close/>
                  <a:moveTo>
                    <a:pt x="1858" y="6289"/>
                  </a:moveTo>
                  <a:cubicBezTo>
                    <a:pt x="2001" y="7027"/>
                    <a:pt x="2358" y="7694"/>
                    <a:pt x="2906" y="8218"/>
                  </a:cubicBezTo>
                  <a:cubicBezTo>
                    <a:pt x="3429" y="8765"/>
                    <a:pt x="4120" y="9123"/>
                    <a:pt x="4835" y="9266"/>
                  </a:cubicBezTo>
                  <a:lnTo>
                    <a:pt x="4835" y="9885"/>
                  </a:lnTo>
                  <a:cubicBezTo>
                    <a:pt x="3001" y="9599"/>
                    <a:pt x="1524" y="8146"/>
                    <a:pt x="1239" y="6289"/>
                  </a:cubicBezTo>
                  <a:close/>
                  <a:moveTo>
                    <a:pt x="9931" y="6313"/>
                  </a:moveTo>
                  <a:cubicBezTo>
                    <a:pt x="9621" y="8146"/>
                    <a:pt x="8145" y="9599"/>
                    <a:pt x="6335" y="9932"/>
                  </a:cubicBezTo>
                  <a:lnTo>
                    <a:pt x="6335" y="9289"/>
                  </a:lnTo>
                  <a:cubicBezTo>
                    <a:pt x="7073" y="9146"/>
                    <a:pt x="7716" y="8789"/>
                    <a:pt x="8264" y="8265"/>
                  </a:cubicBezTo>
                  <a:cubicBezTo>
                    <a:pt x="8788" y="7718"/>
                    <a:pt x="9145" y="7027"/>
                    <a:pt x="9312" y="6313"/>
                  </a:cubicBezTo>
                  <a:close/>
                  <a:moveTo>
                    <a:pt x="5614" y="8614"/>
                  </a:moveTo>
                  <a:cubicBezTo>
                    <a:pt x="5771" y="8614"/>
                    <a:pt x="5882" y="8761"/>
                    <a:pt x="5882" y="8908"/>
                  </a:cubicBezTo>
                  <a:lnTo>
                    <a:pt x="5882" y="10409"/>
                  </a:lnTo>
                  <a:cubicBezTo>
                    <a:pt x="5882" y="10575"/>
                    <a:pt x="5739" y="10694"/>
                    <a:pt x="5573" y="10694"/>
                  </a:cubicBezTo>
                  <a:cubicBezTo>
                    <a:pt x="5560" y="10696"/>
                    <a:pt x="5548" y="10697"/>
                    <a:pt x="5537" y="10697"/>
                  </a:cubicBezTo>
                  <a:cubicBezTo>
                    <a:pt x="5389" y="10697"/>
                    <a:pt x="5287" y="10563"/>
                    <a:pt x="5287" y="10409"/>
                  </a:cubicBezTo>
                  <a:lnTo>
                    <a:pt x="5287" y="8908"/>
                  </a:lnTo>
                  <a:cubicBezTo>
                    <a:pt x="5287" y="8765"/>
                    <a:pt x="5406" y="8623"/>
                    <a:pt x="5549" y="8623"/>
                  </a:cubicBezTo>
                  <a:cubicBezTo>
                    <a:pt x="5571" y="8617"/>
                    <a:pt x="5593" y="8614"/>
                    <a:pt x="5614" y="8614"/>
                  </a:cubicBezTo>
                  <a:close/>
                  <a:moveTo>
                    <a:pt x="5625" y="1"/>
                  </a:moveTo>
                  <a:cubicBezTo>
                    <a:pt x="5193" y="1"/>
                    <a:pt x="4858" y="348"/>
                    <a:pt x="4858" y="740"/>
                  </a:cubicBezTo>
                  <a:lnTo>
                    <a:pt x="4858" y="811"/>
                  </a:lnTo>
                  <a:cubicBezTo>
                    <a:pt x="3858" y="954"/>
                    <a:pt x="2906" y="1431"/>
                    <a:pt x="2191" y="2193"/>
                  </a:cubicBezTo>
                  <a:cubicBezTo>
                    <a:pt x="1477" y="2883"/>
                    <a:pt x="953" y="3860"/>
                    <a:pt x="810" y="4860"/>
                  </a:cubicBezTo>
                  <a:lnTo>
                    <a:pt x="786" y="4860"/>
                  </a:lnTo>
                  <a:cubicBezTo>
                    <a:pt x="405" y="4860"/>
                    <a:pt x="48" y="5169"/>
                    <a:pt x="48" y="5550"/>
                  </a:cubicBezTo>
                  <a:cubicBezTo>
                    <a:pt x="0" y="6003"/>
                    <a:pt x="357" y="6360"/>
                    <a:pt x="786" y="6360"/>
                  </a:cubicBezTo>
                  <a:lnTo>
                    <a:pt x="834" y="6360"/>
                  </a:lnTo>
                  <a:cubicBezTo>
                    <a:pt x="1000" y="7360"/>
                    <a:pt x="1477" y="8313"/>
                    <a:pt x="2215" y="9027"/>
                  </a:cubicBezTo>
                  <a:cubicBezTo>
                    <a:pt x="2929" y="9742"/>
                    <a:pt x="3882" y="10242"/>
                    <a:pt x="4882" y="10409"/>
                  </a:cubicBezTo>
                  <a:lnTo>
                    <a:pt x="4882" y="10671"/>
                  </a:lnTo>
                  <a:cubicBezTo>
                    <a:pt x="4882" y="10766"/>
                    <a:pt x="4954" y="10837"/>
                    <a:pt x="4977" y="10909"/>
                  </a:cubicBezTo>
                  <a:cubicBezTo>
                    <a:pt x="5183" y="11106"/>
                    <a:pt x="5404" y="11188"/>
                    <a:pt x="5607" y="11188"/>
                  </a:cubicBezTo>
                  <a:cubicBezTo>
                    <a:pt x="6018" y="11188"/>
                    <a:pt x="6359" y="10854"/>
                    <a:pt x="6359" y="10456"/>
                  </a:cubicBezTo>
                  <a:lnTo>
                    <a:pt x="6359" y="10337"/>
                  </a:lnTo>
                  <a:cubicBezTo>
                    <a:pt x="7359" y="10194"/>
                    <a:pt x="8311" y="9718"/>
                    <a:pt x="9026" y="8980"/>
                  </a:cubicBezTo>
                  <a:cubicBezTo>
                    <a:pt x="9740" y="8265"/>
                    <a:pt x="10240" y="7289"/>
                    <a:pt x="10407" y="6289"/>
                  </a:cubicBezTo>
                  <a:lnTo>
                    <a:pt x="10669" y="6289"/>
                  </a:lnTo>
                  <a:cubicBezTo>
                    <a:pt x="10764" y="6289"/>
                    <a:pt x="10836" y="6241"/>
                    <a:pt x="10907" y="6193"/>
                  </a:cubicBezTo>
                  <a:cubicBezTo>
                    <a:pt x="11503" y="5574"/>
                    <a:pt x="11050" y="4812"/>
                    <a:pt x="10431" y="4812"/>
                  </a:cubicBezTo>
                  <a:lnTo>
                    <a:pt x="10383" y="4812"/>
                  </a:lnTo>
                  <a:cubicBezTo>
                    <a:pt x="10288" y="4169"/>
                    <a:pt x="10050" y="3574"/>
                    <a:pt x="9717" y="3026"/>
                  </a:cubicBezTo>
                  <a:cubicBezTo>
                    <a:pt x="9665" y="2958"/>
                    <a:pt x="9602" y="2902"/>
                    <a:pt x="9535" y="2902"/>
                  </a:cubicBezTo>
                  <a:cubicBezTo>
                    <a:pt x="9509" y="2902"/>
                    <a:pt x="9482" y="2911"/>
                    <a:pt x="9455" y="2931"/>
                  </a:cubicBezTo>
                  <a:cubicBezTo>
                    <a:pt x="9335" y="2979"/>
                    <a:pt x="9264" y="3121"/>
                    <a:pt x="9359" y="3264"/>
                  </a:cubicBezTo>
                  <a:cubicBezTo>
                    <a:pt x="9669" y="3741"/>
                    <a:pt x="9859" y="4265"/>
                    <a:pt x="9955" y="4836"/>
                  </a:cubicBezTo>
                  <a:lnTo>
                    <a:pt x="9335" y="4836"/>
                  </a:lnTo>
                  <a:cubicBezTo>
                    <a:pt x="9193" y="4098"/>
                    <a:pt x="8835" y="3431"/>
                    <a:pt x="8288" y="2907"/>
                  </a:cubicBezTo>
                  <a:cubicBezTo>
                    <a:pt x="7764" y="2359"/>
                    <a:pt x="7073" y="2002"/>
                    <a:pt x="6359" y="1859"/>
                  </a:cubicBezTo>
                  <a:lnTo>
                    <a:pt x="6359" y="1240"/>
                  </a:lnTo>
                  <a:cubicBezTo>
                    <a:pt x="6978" y="1335"/>
                    <a:pt x="7573" y="1597"/>
                    <a:pt x="8073" y="1907"/>
                  </a:cubicBezTo>
                  <a:cubicBezTo>
                    <a:pt x="8121" y="1955"/>
                    <a:pt x="8169" y="1955"/>
                    <a:pt x="8192" y="1955"/>
                  </a:cubicBezTo>
                  <a:cubicBezTo>
                    <a:pt x="8264" y="1955"/>
                    <a:pt x="8359" y="1907"/>
                    <a:pt x="8383" y="1859"/>
                  </a:cubicBezTo>
                  <a:cubicBezTo>
                    <a:pt x="8431" y="1764"/>
                    <a:pt x="8407" y="1621"/>
                    <a:pt x="8311" y="1550"/>
                  </a:cubicBezTo>
                  <a:cubicBezTo>
                    <a:pt x="7716" y="1169"/>
                    <a:pt x="7049" y="907"/>
                    <a:pt x="6359" y="788"/>
                  </a:cubicBezTo>
                  <a:lnTo>
                    <a:pt x="6359" y="740"/>
                  </a:lnTo>
                  <a:cubicBezTo>
                    <a:pt x="6359" y="359"/>
                    <a:pt x="6049" y="2"/>
                    <a:pt x="5668" y="2"/>
                  </a:cubicBezTo>
                  <a:cubicBezTo>
                    <a:pt x="5654" y="1"/>
                    <a:pt x="5639" y="1"/>
                    <a:pt x="562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7"/>
            <p:cNvSpPr/>
            <p:nvPr/>
          </p:nvSpPr>
          <p:spPr>
            <a:xfrm>
              <a:off x="8115306" y="3534112"/>
              <a:ext cx="120586" cy="141064"/>
            </a:xfrm>
            <a:custGeom>
              <a:avLst/>
              <a:gdLst/>
              <a:ahLst/>
              <a:cxnLst/>
              <a:rect l="l" t="t" r="r" b="b"/>
              <a:pathLst>
                <a:path w="3645" h="4264" extrusionOk="0">
                  <a:moveTo>
                    <a:pt x="2001" y="715"/>
                  </a:moveTo>
                  <a:cubicBezTo>
                    <a:pt x="2454" y="1192"/>
                    <a:pt x="2239" y="1811"/>
                    <a:pt x="2215" y="1882"/>
                  </a:cubicBezTo>
                  <a:cubicBezTo>
                    <a:pt x="2192" y="1954"/>
                    <a:pt x="2215" y="2073"/>
                    <a:pt x="2311" y="2144"/>
                  </a:cubicBezTo>
                  <a:cubicBezTo>
                    <a:pt x="2338" y="2162"/>
                    <a:pt x="2372" y="2170"/>
                    <a:pt x="2408" y="2170"/>
                  </a:cubicBezTo>
                  <a:cubicBezTo>
                    <a:pt x="2466" y="2170"/>
                    <a:pt x="2529" y="2150"/>
                    <a:pt x="2573" y="2120"/>
                  </a:cubicBezTo>
                  <a:cubicBezTo>
                    <a:pt x="2573" y="2025"/>
                    <a:pt x="2811" y="1787"/>
                    <a:pt x="2930" y="1382"/>
                  </a:cubicBezTo>
                  <a:cubicBezTo>
                    <a:pt x="3097" y="1739"/>
                    <a:pt x="3168" y="2025"/>
                    <a:pt x="3168" y="2454"/>
                  </a:cubicBezTo>
                  <a:cubicBezTo>
                    <a:pt x="3168" y="3192"/>
                    <a:pt x="2549" y="3811"/>
                    <a:pt x="1787" y="3811"/>
                  </a:cubicBezTo>
                  <a:cubicBezTo>
                    <a:pt x="1049" y="3811"/>
                    <a:pt x="429" y="3192"/>
                    <a:pt x="429" y="2454"/>
                  </a:cubicBezTo>
                  <a:cubicBezTo>
                    <a:pt x="429" y="2216"/>
                    <a:pt x="477" y="2097"/>
                    <a:pt x="572" y="1906"/>
                  </a:cubicBezTo>
                  <a:cubicBezTo>
                    <a:pt x="644" y="1763"/>
                    <a:pt x="715" y="1620"/>
                    <a:pt x="763" y="1382"/>
                  </a:cubicBezTo>
                  <a:cubicBezTo>
                    <a:pt x="834" y="1620"/>
                    <a:pt x="882" y="1811"/>
                    <a:pt x="834" y="1930"/>
                  </a:cubicBezTo>
                  <a:lnTo>
                    <a:pt x="834" y="2025"/>
                  </a:lnTo>
                  <a:cubicBezTo>
                    <a:pt x="834" y="2144"/>
                    <a:pt x="929" y="2240"/>
                    <a:pt x="1049" y="2263"/>
                  </a:cubicBezTo>
                  <a:cubicBezTo>
                    <a:pt x="1168" y="2263"/>
                    <a:pt x="1263" y="2216"/>
                    <a:pt x="1287" y="2073"/>
                  </a:cubicBezTo>
                  <a:lnTo>
                    <a:pt x="1287" y="2001"/>
                  </a:lnTo>
                  <a:cubicBezTo>
                    <a:pt x="1310" y="1835"/>
                    <a:pt x="1382" y="1525"/>
                    <a:pt x="1644" y="1311"/>
                  </a:cubicBezTo>
                  <a:cubicBezTo>
                    <a:pt x="1858" y="1120"/>
                    <a:pt x="1977" y="954"/>
                    <a:pt x="2001" y="715"/>
                  </a:cubicBezTo>
                  <a:close/>
                  <a:moveTo>
                    <a:pt x="1727" y="0"/>
                  </a:moveTo>
                  <a:cubicBezTo>
                    <a:pt x="1661" y="0"/>
                    <a:pt x="1595" y="26"/>
                    <a:pt x="1549" y="72"/>
                  </a:cubicBezTo>
                  <a:cubicBezTo>
                    <a:pt x="1477" y="120"/>
                    <a:pt x="1477" y="239"/>
                    <a:pt x="1501" y="334"/>
                  </a:cubicBezTo>
                  <a:cubicBezTo>
                    <a:pt x="1596" y="596"/>
                    <a:pt x="1549" y="739"/>
                    <a:pt x="1358" y="930"/>
                  </a:cubicBezTo>
                  <a:cubicBezTo>
                    <a:pt x="1263" y="977"/>
                    <a:pt x="1191" y="1073"/>
                    <a:pt x="1144" y="1168"/>
                  </a:cubicBezTo>
                  <a:cubicBezTo>
                    <a:pt x="1096" y="1073"/>
                    <a:pt x="1049" y="954"/>
                    <a:pt x="953" y="858"/>
                  </a:cubicBezTo>
                  <a:cubicBezTo>
                    <a:pt x="900" y="770"/>
                    <a:pt x="795" y="721"/>
                    <a:pt x="695" y="721"/>
                  </a:cubicBezTo>
                  <a:cubicBezTo>
                    <a:pt x="661" y="721"/>
                    <a:pt x="627" y="727"/>
                    <a:pt x="596" y="739"/>
                  </a:cubicBezTo>
                  <a:cubicBezTo>
                    <a:pt x="453" y="787"/>
                    <a:pt x="358" y="906"/>
                    <a:pt x="358" y="1049"/>
                  </a:cubicBezTo>
                  <a:cubicBezTo>
                    <a:pt x="334" y="1382"/>
                    <a:pt x="239" y="1549"/>
                    <a:pt x="191" y="1739"/>
                  </a:cubicBezTo>
                  <a:cubicBezTo>
                    <a:pt x="96" y="1906"/>
                    <a:pt x="1" y="2120"/>
                    <a:pt x="1" y="2454"/>
                  </a:cubicBezTo>
                  <a:cubicBezTo>
                    <a:pt x="1" y="3454"/>
                    <a:pt x="810" y="4264"/>
                    <a:pt x="1811" y="4264"/>
                  </a:cubicBezTo>
                  <a:cubicBezTo>
                    <a:pt x="2835" y="4264"/>
                    <a:pt x="3644" y="3454"/>
                    <a:pt x="3644" y="2454"/>
                  </a:cubicBezTo>
                  <a:cubicBezTo>
                    <a:pt x="3644" y="1882"/>
                    <a:pt x="3525" y="1430"/>
                    <a:pt x="3192" y="930"/>
                  </a:cubicBezTo>
                  <a:cubicBezTo>
                    <a:pt x="3117" y="836"/>
                    <a:pt x="3013" y="772"/>
                    <a:pt x="2914" y="772"/>
                  </a:cubicBezTo>
                  <a:cubicBezTo>
                    <a:pt x="2887" y="772"/>
                    <a:pt x="2860" y="777"/>
                    <a:pt x="2835" y="787"/>
                  </a:cubicBezTo>
                  <a:cubicBezTo>
                    <a:pt x="2739" y="811"/>
                    <a:pt x="2692" y="835"/>
                    <a:pt x="2620" y="882"/>
                  </a:cubicBezTo>
                  <a:cubicBezTo>
                    <a:pt x="2477" y="596"/>
                    <a:pt x="2263" y="263"/>
                    <a:pt x="1834" y="25"/>
                  </a:cubicBezTo>
                  <a:cubicBezTo>
                    <a:pt x="1801" y="8"/>
                    <a:pt x="1764" y="0"/>
                    <a:pt x="172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a:off x="8278403" y="3491601"/>
              <a:ext cx="13431" cy="14192"/>
            </a:xfrm>
            <a:custGeom>
              <a:avLst/>
              <a:gdLst/>
              <a:ahLst/>
              <a:cxnLst/>
              <a:rect l="l" t="t" r="r" b="b"/>
              <a:pathLst>
                <a:path w="406" h="429" extrusionOk="0">
                  <a:moveTo>
                    <a:pt x="191" y="0"/>
                  </a:moveTo>
                  <a:cubicBezTo>
                    <a:pt x="143" y="0"/>
                    <a:pt x="72" y="48"/>
                    <a:pt x="48" y="71"/>
                  </a:cubicBezTo>
                  <a:cubicBezTo>
                    <a:pt x="24" y="95"/>
                    <a:pt x="0" y="167"/>
                    <a:pt x="0" y="214"/>
                  </a:cubicBezTo>
                  <a:cubicBezTo>
                    <a:pt x="0" y="286"/>
                    <a:pt x="24" y="333"/>
                    <a:pt x="48" y="357"/>
                  </a:cubicBezTo>
                  <a:cubicBezTo>
                    <a:pt x="119" y="405"/>
                    <a:pt x="167" y="429"/>
                    <a:pt x="191" y="429"/>
                  </a:cubicBezTo>
                  <a:cubicBezTo>
                    <a:pt x="262" y="429"/>
                    <a:pt x="310" y="381"/>
                    <a:pt x="358" y="357"/>
                  </a:cubicBezTo>
                  <a:cubicBezTo>
                    <a:pt x="381" y="333"/>
                    <a:pt x="405" y="286"/>
                    <a:pt x="405" y="214"/>
                  </a:cubicBezTo>
                  <a:cubicBezTo>
                    <a:pt x="405" y="167"/>
                    <a:pt x="381" y="95"/>
                    <a:pt x="358" y="71"/>
                  </a:cubicBezTo>
                  <a:cubicBezTo>
                    <a:pt x="310" y="48"/>
                    <a:pt x="262" y="0"/>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67"/>
          <p:cNvGrpSpPr/>
          <p:nvPr/>
        </p:nvGrpSpPr>
        <p:grpSpPr>
          <a:xfrm>
            <a:off x="6664838" y="3352143"/>
            <a:ext cx="374262" cy="369366"/>
            <a:chOff x="6701129" y="3419117"/>
            <a:chExt cx="374262" cy="369366"/>
          </a:xfrm>
        </p:grpSpPr>
        <p:sp>
          <p:nvSpPr>
            <p:cNvPr id="4899" name="Google Shape;4899;p67"/>
            <p:cNvSpPr/>
            <p:nvPr/>
          </p:nvSpPr>
          <p:spPr>
            <a:xfrm>
              <a:off x="6968204" y="3648379"/>
              <a:ext cx="51245" cy="133951"/>
            </a:xfrm>
            <a:custGeom>
              <a:avLst/>
              <a:gdLst/>
              <a:ahLst/>
              <a:cxnLst/>
              <a:rect l="l" t="t" r="r" b="b"/>
              <a:pathLst>
                <a:path w="1549" h="4049" extrusionOk="0">
                  <a:moveTo>
                    <a:pt x="1549" y="0"/>
                  </a:moveTo>
                  <a:lnTo>
                    <a:pt x="596" y="333"/>
                  </a:lnTo>
                  <a:lnTo>
                    <a:pt x="596" y="1929"/>
                  </a:lnTo>
                  <a:cubicBezTo>
                    <a:pt x="596" y="2477"/>
                    <a:pt x="382" y="2977"/>
                    <a:pt x="1" y="3358"/>
                  </a:cubicBezTo>
                  <a:lnTo>
                    <a:pt x="691" y="4049"/>
                  </a:lnTo>
                  <a:cubicBezTo>
                    <a:pt x="1239" y="3477"/>
                    <a:pt x="1549" y="2739"/>
                    <a:pt x="1549" y="1929"/>
                  </a:cubicBezTo>
                  <a:lnTo>
                    <a:pt x="1549"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7"/>
            <p:cNvSpPr/>
            <p:nvPr/>
          </p:nvSpPr>
          <p:spPr>
            <a:xfrm>
              <a:off x="6758659" y="3648379"/>
              <a:ext cx="51245" cy="133951"/>
            </a:xfrm>
            <a:custGeom>
              <a:avLst/>
              <a:gdLst/>
              <a:ahLst/>
              <a:cxnLst/>
              <a:rect l="l" t="t" r="r" b="b"/>
              <a:pathLst>
                <a:path w="1549" h="4049" extrusionOk="0">
                  <a:moveTo>
                    <a:pt x="0" y="0"/>
                  </a:moveTo>
                  <a:lnTo>
                    <a:pt x="0" y="1929"/>
                  </a:lnTo>
                  <a:cubicBezTo>
                    <a:pt x="0" y="2739"/>
                    <a:pt x="286" y="3477"/>
                    <a:pt x="857" y="4049"/>
                  </a:cubicBezTo>
                  <a:lnTo>
                    <a:pt x="1548" y="3358"/>
                  </a:lnTo>
                  <a:cubicBezTo>
                    <a:pt x="1167" y="2977"/>
                    <a:pt x="953" y="2477"/>
                    <a:pt x="953" y="1929"/>
                  </a:cubicBezTo>
                  <a:lnTo>
                    <a:pt x="953" y="333"/>
                  </a:lnTo>
                  <a:lnTo>
                    <a:pt x="0"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7"/>
            <p:cNvSpPr/>
            <p:nvPr/>
          </p:nvSpPr>
          <p:spPr>
            <a:xfrm>
              <a:off x="6709631" y="3573877"/>
              <a:ext cx="361823" cy="87139"/>
            </a:xfrm>
            <a:custGeom>
              <a:avLst/>
              <a:gdLst/>
              <a:ahLst/>
              <a:cxnLst/>
              <a:rect l="l" t="t" r="r" b="b"/>
              <a:pathLst>
                <a:path w="10937" h="2634" extrusionOk="0">
                  <a:moveTo>
                    <a:pt x="9895" y="0"/>
                  </a:moveTo>
                  <a:cubicBezTo>
                    <a:pt x="9697" y="0"/>
                    <a:pt x="9500" y="65"/>
                    <a:pt x="9341" y="204"/>
                  </a:cubicBezTo>
                  <a:cubicBezTo>
                    <a:pt x="8865" y="585"/>
                    <a:pt x="8269" y="799"/>
                    <a:pt x="7650" y="799"/>
                  </a:cubicBezTo>
                  <a:lnTo>
                    <a:pt x="2554" y="799"/>
                  </a:lnTo>
                  <a:cubicBezTo>
                    <a:pt x="2220" y="799"/>
                    <a:pt x="1958" y="657"/>
                    <a:pt x="1768" y="418"/>
                  </a:cubicBezTo>
                  <a:cubicBezTo>
                    <a:pt x="1579" y="144"/>
                    <a:pt x="1291" y="11"/>
                    <a:pt x="1006" y="11"/>
                  </a:cubicBezTo>
                  <a:cubicBezTo>
                    <a:pt x="499" y="11"/>
                    <a:pt x="1" y="428"/>
                    <a:pt x="77" y="1204"/>
                  </a:cubicBezTo>
                  <a:cubicBezTo>
                    <a:pt x="77" y="1300"/>
                    <a:pt x="101" y="1371"/>
                    <a:pt x="172" y="1419"/>
                  </a:cubicBezTo>
                  <a:cubicBezTo>
                    <a:pt x="1006" y="2204"/>
                    <a:pt x="2125" y="2633"/>
                    <a:pt x="3268" y="2633"/>
                  </a:cubicBezTo>
                  <a:lnTo>
                    <a:pt x="7602" y="2633"/>
                  </a:lnTo>
                  <a:cubicBezTo>
                    <a:pt x="8626" y="2633"/>
                    <a:pt x="9627" y="2276"/>
                    <a:pt x="10460" y="1633"/>
                  </a:cubicBezTo>
                  <a:cubicBezTo>
                    <a:pt x="10865" y="1323"/>
                    <a:pt x="10937" y="728"/>
                    <a:pt x="10627" y="347"/>
                  </a:cubicBezTo>
                  <a:cubicBezTo>
                    <a:pt x="10447" y="125"/>
                    <a:pt x="10170" y="0"/>
                    <a:pt x="9895"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6774406" y="3426991"/>
              <a:ext cx="230089" cy="172558"/>
            </a:xfrm>
            <a:custGeom>
              <a:avLst/>
              <a:gdLst/>
              <a:ahLst/>
              <a:cxnLst/>
              <a:rect l="l" t="t" r="r" b="b"/>
              <a:pathLst>
                <a:path w="6955" h="5216" extrusionOk="0">
                  <a:moveTo>
                    <a:pt x="3144" y="0"/>
                  </a:moveTo>
                  <a:cubicBezTo>
                    <a:pt x="2906" y="0"/>
                    <a:pt x="2763" y="215"/>
                    <a:pt x="2787" y="405"/>
                  </a:cubicBezTo>
                  <a:cubicBezTo>
                    <a:pt x="1215" y="738"/>
                    <a:pt x="0" y="2144"/>
                    <a:pt x="0" y="3811"/>
                  </a:cubicBezTo>
                  <a:lnTo>
                    <a:pt x="0" y="4882"/>
                  </a:lnTo>
                  <a:lnTo>
                    <a:pt x="1001" y="5216"/>
                  </a:lnTo>
                  <a:lnTo>
                    <a:pt x="5835" y="5216"/>
                  </a:lnTo>
                  <a:lnTo>
                    <a:pt x="6954" y="4882"/>
                  </a:lnTo>
                  <a:lnTo>
                    <a:pt x="6954" y="3811"/>
                  </a:lnTo>
                  <a:cubicBezTo>
                    <a:pt x="6954" y="2120"/>
                    <a:pt x="5764" y="715"/>
                    <a:pt x="4168" y="405"/>
                  </a:cubicBezTo>
                  <a:cubicBezTo>
                    <a:pt x="4192" y="215"/>
                    <a:pt x="4025" y="0"/>
                    <a:pt x="3811"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7"/>
            <p:cNvSpPr/>
            <p:nvPr/>
          </p:nvSpPr>
          <p:spPr>
            <a:xfrm>
              <a:off x="6840571" y="3486076"/>
              <a:ext cx="98520" cy="114267"/>
            </a:xfrm>
            <a:custGeom>
              <a:avLst/>
              <a:gdLst/>
              <a:ahLst/>
              <a:cxnLst/>
              <a:rect l="l" t="t" r="r" b="b"/>
              <a:pathLst>
                <a:path w="2978" h="3454" extrusionOk="0">
                  <a:moveTo>
                    <a:pt x="1477" y="0"/>
                  </a:moveTo>
                  <a:lnTo>
                    <a:pt x="1" y="762"/>
                  </a:lnTo>
                  <a:lnTo>
                    <a:pt x="1" y="1429"/>
                  </a:lnTo>
                  <a:cubicBezTo>
                    <a:pt x="1" y="2358"/>
                    <a:pt x="596" y="3144"/>
                    <a:pt x="1477" y="3453"/>
                  </a:cubicBezTo>
                  <a:cubicBezTo>
                    <a:pt x="2382" y="3191"/>
                    <a:pt x="2978" y="2358"/>
                    <a:pt x="2978" y="1429"/>
                  </a:cubicBezTo>
                  <a:lnTo>
                    <a:pt x="2978" y="762"/>
                  </a:lnTo>
                  <a:lnTo>
                    <a:pt x="14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7"/>
            <p:cNvSpPr/>
            <p:nvPr/>
          </p:nvSpPr>
          <p:spPr>
            <a:xfrm>
              <a:off x="6868956" y="3517571"/>
              <a:ext cx="40989" cy="50484"/>
            </a:xfrm>
            <a:custGeom>
              <a:avLst/>
              <a:gdLst/>
              <a:ahLst/>
              <a:cxnLst/>
              <a:rect l="l" t="t" r="r" b="b"/>
              <a:pathLst>
                <a:path w="1239" h="1526" extrusionOk="0">
                  <a:moveTo>
                    <a:pt x="619" y="1"/>
                  </a:moveTo>
                  <a:lnTo>
                    <a:pt x="0" y="334"/>
                  </a:lnTo>
                  <a:lnTo>
                    <a:pt x="0" y="453"/>
                  </a:lnTo>
                  <a:cubicBezTo>
                    <a:pt x="0" y="882"/>
                    <a:pt x="238" y="1311"/>
                    <a:pt x="619" y="1525"/>
                  </a:cubicBezTo>
                  <a:cubicBezTo>
                    <a:pt x="1000" y="1311"/>
                    <a:pt x="1239" y="882"/>
                    <a:pt x="1239" y="453"/>
                  </a:cubicBezTo>
                  <a:lnTo>
                    <a:pt x="1239" y="334"/>
                  </a:lnTo>
                  <a:lnTo>
                    <a:pt x="619"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7"/>
            <p:cNvSpPr/>
            <p:nvPr/>
          </p:nvSpPr>
          <p:spPr>
            <a:xfrm>
              <a:off x="6701129" y="3419117"/>
              <a:ext cx="374262" cy="369366"/>
            </a:xfrm>
            <a:custGeom>
              <a:avLst/>
              <a:gdLst/>
              <a:ahLst/>
              <a:cxnLst/>
              <a:rect l="l" t="t" r="r" b="b"/>
              <a:pathLst>
                <a:path w="11313" h="11165" extrusionOk="0">
                  <a:moveTo>
                    <a:pt x="5692" y="2262"/>
                  </a:moveTo>
                  <a:lnTo>
                    <a:pt x="6978" y="2905"/>
                  </a:lnTo>
                  <a:lnTo>
                    <a:pt x="6978" y="3429"/>
                  </a:lnTo>
                  <a:cubicBezTo>
                    <a:pt x="6978" y="4215"/>
                    <a:pt x="6454" y="4930"/>
                    <a:pt x="5692" y="5215"/>
                  </a:cubicBezTo>
                  <a:cubicBezTo>
                    <a:pt x="4930" y="4977"/>
                    <a:pt x="4406" y="4263"/>
                    <a:pt x="4406" y="3429"/>
                  </a:cubicBezTo>
                  <a:lnTo>
                    <a:pt x="4406" y="2905"/>
                  </a:lnTo>
                  <a:lnTo>
                    <a:pt x="5692" y="2262"/>
                  </a:lnTo>
                  <a:close/>
                  <a:moveTo>
                    <a:pt x="6026" y="476"/>
                  </a:moveTo>
                  <a:cubicBezTo>
                    <a:pt x="6073" y="476"/>
                    <a:pt x="6121" y="500"/>
                    <a:pt x="6145" y="524"/>
                  </a:cubicBezTo>
                  <a:cubicBezTo>
                    <a:pt x="6169" y="572"/>
                    <a:pt x="6169" y="595"/>
                    <a:pt x="6169" y="643"/>
                  </a:cubicBezTo>
                  <a:lnTo>
                    <a:pt x="6073" y="1215"/>
                  </a:lnTo>
                  <a:cubicBezTo>
                    <a:pt x="6073" y="1310"/>
                    <a:pt x="6121" y="1358"/>
                    <a:pt x="6169" y="1429"/>
                  </a:cubicBezTo>
                  <a:cubicBezTo>
                    <a:pt x="6192" y="1453"/>
                    <a:pt x="6264" y="1477"/>
                    <a:pt x="6312" y="1477"/>
                  </a:cubicBezTo>
                  <a:cubicBezTo>
                    <a:pt x="6431" y="1477"/>
                    <a:pt x="6526" y="1381"/>
                    <a:pt x="6526" y="1310"/>
                  </a:cubicBezTo>
                  <a:lnTo>
                    <a:pt x="6597" y="953"/>
                  </a:lnTo>
                  <a:cubicBezTo>
                    <a:pt x="7979" y="1334"/>
                    <a:pt x="8979" y="2620"/>
                    <a:pt x="8979" y="4096"/>
                  </a:cubicBezTo>
                  <a:lnTo>
                    <a:pt x="8979" y="5049"/>
                  </a:lnTo>
                  <a:cubicBezTo>
                    <a:pt x="8645" y="5215"/>
                    <a:pt x="8264" y="5287"/>
                    <a:pt x="7907" y="5287"/>
                  </a:cubicBezTo>
                  <a:lnTo>
                    <a:pt x="6526" y="5263"/>
                  </a:lnTo>
                  <a:cubicBezTo>
                    <a:pt x="7074" y="4811"/>
                    <a:pt x="7383" y="4168"/>
                    <a:pt x="7383" y="3453"/>
                  </a:cubicBezTo>
                  <a:lnTo>
                    <a:pt x="7383" y="2786"/>
                  </a:lnTo>
                  <a:cubicBezTo>
                    <a:pt x="7383" y="2715"/>
                    <a:pt x="7336" y="2643"/>
                    <a:pt x="7264" y="2596"/>
                  </a:cubicBezTo>
                  <a:lnTo>
                    <a:pt x="5788" y="1810"/>
                  </a:lnTo>
                  <a:cubicBezTo>
                    <a:pt x="5752" y="1798"/>
                    <a:pt x="5716" y="1792"/>
                    <a:pt x="5680" y="1792"/>
                  </a:cubicBezTo>
                  <a:cubicBezTo>
                    <a:pt x="5645" y="1792"/>
                    <a:pt x="5609" y="1798"/>
                    <a:pt x="5573" y="1810"/>
                  </a:cubicBezTo>
                  <a:lnTo>
                    <a:pt x="4097" y="2596"/>
                  </a:lnTo>
                  <a:cubicBezTo>
                    <a:pt x="4025" y="2620"/>
                    <a:pt x="3978" y="2715"/>
                    <a:pt x="3978" y="2786"/>
                  </a:cubicBezTo>
                  <a:lnTo>
                    <a:pt x="3978" y="3453"/>
                  </a:lnTo>
                  <a:cubicBezTo>
                    <a:pt x="3978" y="4168"/>
                    <a:pt x="4287" y="4811"/>
                    <a:pt x="4835" y="5263"/>
                  </a:cubicBezTo>
                  <a:lnTo>
                    <a:pt x="3501" y="5263"/>
                  </a:lnTo>
                  <a:cubicBezTo>
                    <a:pt x="3097" y="5263"/>
                    <a:pt x="2739" y="5168"/>
                    <a:pt x="2430" y="5025"/>
                  </a:cubicBezTo>
                  <a:lnTo>
                    <a:pt x="2430" y="4072"/>
                  </a:lnTo>
                  <a:cubicBezTo>
                    <a:pt x="2430" y="2620"/>
                    <a:pt x="3406" y="1310"/>
                    <a:pt x="4811" y="929"/>
                  </a:cubicBezTo>
                  <a:lnTo>
                    <a:pt x="4859" y="1286"/>
                  </a:lnTo>
                  <a:cubicBezTo>
                    <a:pt x="4883" y="1381"/>
                    <a:pt x="4978" y="1453"/>
                    <a:pt x="5073" y="1453"/>
                  </a:cubicBezTo>
                  <a:lnTo>
                    <a:pt x="5168" y="1453"/>
                  </a:lnTo>
                  <a:cubicBezTo>
                    <a:pt x="5240" y="1429"/>
                    <a:pt x="5311" y="1310"/>
                    <a:pt x="5311" y="1215"/>
                  </a:cubicBezTo>
                  <a:lnTo>
                    <a:pt x="5216" y="643"/>
                  </a:lnTo>
                  <a:cubicBezTo>
                    <a:pt x="5216" y="595"/>
                    <a:pt x="5240" y="572"/>
                    <a:pt x="5240" y="524"/>
                  </a:cubicBezTo>
                  <a:cubicBezTo>
                    <a:pt x="5288" y="500"/>
                    <a:pt x="5311" y="476"/>
                    <a:pt x="5359" y="476"/>
                  </a:cubicBezTo>
                  <a:close/>
                  <a:moveTo>
                    <a:pt x="1953" y="7287"/>
                  </a:moveTo>
                  <a:cubicBezTo>
                    <a:pt x="2120" y="7359"/>
                    <a:pt x="2311" y="7406"/>
                    <a:pt x="2477" y="7430"/>
                  </a:cubicBezTo>
                  <a:lnTo>
                    <a:pt x="2477" y="8907"/>
                  </a:lnTo>
                  <a:cubicBezTo>
                    <a:pt x="2477" y="9407"/>
                    <a:pt x="2668" y="9907"/>
                    <a:pt x="2978" y="10288"/>
                  </a:cubicBezTo>
                  <a:lnTo>
                    <a:pt x="2596" y="10693"/>
                  </a:lnTo>
                  <a:cubicBezTo>
                    <a:pt x="2192" y="10169"/>
                    <a:pt x="1953" y="9550"/>
                    <a:pt x="1953" y="8907"/>
                  </a:cubicBezTo>
                  <a:lnTo>
                    <a:pt x="1953" y="7287"/>
                  </a:lnTo>
                  <a:close/>
                  <a:moveTo>
                    <a:pt x="9407" y="7263"/>
                  </a:moveTo>
                  <a:lnTo>
                    <a:pt x="9407" y="8907"/>
                  </a:lnTo>
                  <a:cubicBezTo>
                    <a:pt x="9407" y="9550"/>
                    <a:pt x="9169" y="10169"/>
                    <a:pt x="8764" y="10693"/>
                  </a:cubicBezTo>
                  <a:lnTo>
                    <a:pt x="8383" y="10288"/>
                  </a:lnTo>
                  <a:cubicBezTo>
                    <a:pt x="8693" y="9907"/>
                    <a:pt x="8883" y="9407"/>
                    <a:pt x="8883" y="8907"/>
                  </a:cubicBezTo>
                  <a:lnTo>
                    <a:pt x="8883" y="7406"/>
                  </a:lnTo>
                  <a:cubicBezTo>
                    <a:pt x="9050" y="7383"/>
                    <a:pt x="9241" y="7311"/>
                    <a:pt x="9407" y="7263"/>
                  </a:cubicBezTo>
                  <a:close/>
                  <a:moveTo>
                    <a:pt x="5407" y="0"/>
                  </a:moveTo>
                  <a:cubicBezTo>
                    <a:pt x="5288" y="0"/>
                    <a:pt x="5168" y="24"/>
                    <a:pt x="5073" y="95"/>
                  </a:cubicBezTo>
                  <a:cubicBezTo>
                    <a:pt x="4954" y="167"/>
                    <a:pt x="4859" y="286"/>
                    <a:pt x="4835" y="453"/>
                  </a:cubicBezTo>
                  <a:cubicBezTo>
                    <a:pt x="4097" y="619"/>
                    <a:pt x="3382" y="1072"/>
                    <a:pt x="2906" y="1667"/>
                  </a:cubicBezTo>
                  <a:cubicBezTo>
                    <a:pt x="2358" y="2310"/>
                    <a:pt x="2073" y="3144"/>
                    <a:pt x="2073" y="4025"/>
                  </a:cubicBezTo>
                  <a:lnTo>
                    <a:pt x="2073" y="4692"/>
                  </a:lnTo>
                  <a:cubicBezTo>
                    <a:pt x="2025" y="4692"/>
                    <a:pt x="2025" y="4668"/>
                    <a:pt x="2001" y="4668"/>
                  </a:cubicBezTo>
                  <a:cubicBezTo>
                    <a:pt x="1792" y="4509"/>
                    <a:pt x="1546" y="4433"/>
                    <a:pt x="1303" y="4433"/>
                  </a:cubicBezTo>
                  <a:cubicBezTo>
                    <a:pt x="963" y="4433"/>
                    <a:pt x="628" y="4581"/>
                    <a:pt x="406" y="4858"/>
                  </a:cubicBezTo>
                  <a:cubicBezTo>
                    <a:pt x="1" y="5358"/>
                    <a:pt x="96" y="6073"/>
                    <a:pt x="572" y="6454"/>
                  </a:cubicBezTo>
                  <a:cubicBezTo>
                    <a:pt x="882" y="6692"/>
                    <a:pt x="1191" y="6906"/>
                    <a:pt x="1549" y="7049"/>
                  </a:cubicBezTo>
                  <a:lnTo>
                    <a:pt x="1549" y="8835"/>
                  </a:lnTo>
                  <a:cubicBezTo>
                    <a:pt x="1549" y="9693"/>
                    <a:pt x="1882" y="10502"/>
                    <a:pt x="2477" y="11098"/>
                  </a:cubicBezTo>
                  <a:cubicBezTo>
                    <a:pt x="2519" y="11139"/>
                    <a:pt x="2577" y="11165"/>
                    <a:pt x="2632" y="11165"/>
                  </a:cubicBezTo>
                  <a:cubicBezTo>
                    <a:pt x="2671" y="11165"/>
                    <a:pt x="2709" y="11151"/>
                    <a:pt x="2739" y="11121"/>
                  </a:cubicBezTo>
                  <a:cubicBezTo>
                    <a:pt x="2787" y="11121"/>
                    <a:pt x="2787" y="11098"/>
                    <a:pt x="2811" y="11098"/>
                  </a:cubicBezTo>
                  <a:lnTo>
                    <a:pt x="3501" y="10407"/>
                  </a:lnTo>
                  <a:cubicBezTo>
                    <a:pt x="3573" y="10336"/>
                    <a:pt x="3573" y="10169"/>
                    <a:pt x="3501" y="10121"/>
                  </a:cubicBezTo>
                  <a:cubicBezTo>
                    <a:pt x="3168" y="9788"/>
                    <a:pt x="2954" y="9335"/>
                    <a:pt x="2954" y="8835"/>
                  </a:cubicBezTo>
                  <a:lnTo>
                    <a:pt x="2954" y="7430"/>
                  </a:lnTo>
                  <a:cubicBezTo>
                    <a:pt x="3168" y="7478"/>
                    <a:pt x="3335" y="7478"/>
                    <a:pt x="3549" y="7478"/>
                  </a:cubicBezTo>
                  <a:lnTo>
                    <a:pt x="4740" y="7478"/>
                  </a:lnTo>
                  <a:cubicBezTo>
                    <a:pt x="4859" y="7478"/>
                    <a:pt x="4954" y="7383"/>
                    <a:pt x="4954" y="7287"/>
                  </a:cubicBezTo>
                  <a:cubicBezTo>
                    <a:pt x="4978" y="7144"/>
                    <a:pt x="4859" y="7049"/>
                    <a:pt x="4740" y="7049"/>
                  </a:cubicBezTo>
                  <a:lnTo>
                    <a:pt x="3549" y="7049"/>
                  </a:lnTo>
                  <a:cubicBezTo>
                    <a:pt x="2573" y="7049"/>
                    <a:pt x="1620" y="6716"/>
                    <a:pt x="834" y="6097"/>
                  </a:cubicBezTo>
                  <a:cubicBezTo>
                    <a:pt x="548" y="5858"/>
                    <a:pt x="477" y="5406"/>
                    <a:pt x="715" y="5120"/>
                  </a:cubicBezTo>
                  <a:cubicBezTo>
                    <a:pt x="852" y="4942"/>
                    <a:pt x="1060" y="4851"/>
                    <a:pt x="1272" y="4851"/>
                  </a:cubicBezTo>
                  <a:cubicBezTo>
                    <a:pt x="1427" y="4851"/>
                    <a:pt x="1584" y="4900"/>
                    <a:pt x="1715" y="5001"/>
                  </a:cubicBezTo>
                  <a:cubicBezTo>
                    <a:pt x="2215" y="5406"/>
                    <a:pt x="2858" y="5620"/>
                    <a:pt x="3549" y="5620"/>
                  </a:cubicBezTo>
                  <a:lnTo>
                    <a:pt x="7859" y="5620"/>
                  </a:lnTo>
                  <a:cubicBezTo>
                    <a:pt x="8526" y="5620"/>
                    <a:pt x="9169" y="5382"/>
                    <a:pt x="9717" y="5001"/>
                  </a:cubicBezTo>
                  <a:cubicBezTo>
                    <a:pt x="9829" y="4907"/>
                    <a:pt x="9971" y="4843"/>
                    <a:pt x="10108" y="4843"/>
                  </a:cubicBezTo>
                  <a:cubicBezTo>
                    <a:pt x="10145" y="4843"/>
                    <a:pt x="10181" y="4848"/>
                    <a:pt x="10217" y="4858"/>
                  </a:cubicBezTo>
                  <a:cubicBezTo>
                    <a:pt x="10431" y="4882"/>
                    <a:pt x="10646" y="5001"/>
                    <a:pt x="10717" y="5168"/>
                  </a:cubicBezTo>
                  <a:cubicBezTo>
                    <a:pt x="10789" y="5287"/>
                    <a:pt x="10812" y="5406"/>
                    <a:pt x="10812" y="5525"/>
                  </a:cubicBezTo>
                  <a:cubicBezTo>
                    <a:pt x="10812" y="5739"/>
                    <a:pt x="10717" y="5954"/>
                    <a:pt x="10551" y="6097"/>
                  </a:cubicBezTo>
                  <a:cubicBezTo>
                    <a:pt x="9765" y="6692"/>
                    <a:pt x="8812" y="7049"/>
                    <a:pt x="7836" y="7049"/>
                  </a:cubicBezTo>
                  <a:lnTo>
                    <a:pt x="6597" y="7049"/>
                  </a:lnTo>
                  <a:cubicBezTo>
                    <a:pt x="6550" y="7049"/>
                    <a:pt x="6550" y="7049"/>
                    <a:pt x="6526" y="7073"/>
                  </a:cubicBezTo>
                  <a:cubicBezTo>
                    <a:pt x="6359" y="7263"/>
                    <a:pt x="6478" y="7502"/>
                    <a:pt x="6645" y="7502"/>
                  </a:cubicBezTo>
                  <a:lnTo>
                    <a:pt x="7836" y="7502"/>
                  </a:lnTo>
                  <a:cubicBezTo>
                    <a:pt x="8050" y="7502"/>
                    <a:pt x="8217" y="7502"/>
                    <a:pt x="8431" y="7478"/>
                  </a:cubicBezTo>
                  <a:lnTo>
                    <a:pt x="8431" y="9502"/>
                  </a:lnTo>
                  <a:cubicBezTo>
                    <a:pt x="8431" y="9764"/>
                    <a:pt x="8264" y="9978"/>
                    <a:pt x="8026" y="10050"/>
                  </a:cubicBezTo>
                  <a:cubicBezTo>
                    <a:pt x="7836" y="10121"/>
                    <a:pt x="7812" y="10336"/>
                    <a:pt x="7931" y="10407"/>
                  </a:cubicBezTo>
                  <a:lnTo>
                    <a:pt x="8622" y="11098"/>
                  </a:lnTo>
                  <a:cubicBezTo>
                    <a:pt x="8655" y="11131"/>
                    <a:pt x="8698" y="11149"/>
                    <a:pt x="8745" y="11149"/>
                  </a:cubicBezTo>
                  <a:cubicBezTo>
                    <a:pt x="8798" y="11149"/>
                    <a:pt x="8856" y="11125"/>
                    <a:pt x="8907" y="11074"/>
                  </a:cubicBezTo>
                  <a:cubicBezTo>
                    <a:pt x="9503" y="10478"/>
                    <a:pt x="9836" y="9669"/>
                    <a:pt x="9836" y="8811"/>
                  </a:cubicBezTo>
                  <a:lnTo>
                    <a:pt x="9836" y="7025"/>
                  </a:lnTo>
                  <a:cubicBezTo>
                    <a:pt x="10193" y="6882"/>
                    <a:pt x="10527" y="6668"/>
                    <a:pt x="10812" y="6430"/>
                  </a:cubicBezTo>
                  <a:cubicBezTo>
                    <a:pt x="11051" y="6239"/>
                    <a:pt x="11194" y="5978"/>
                    <a:pt x="11241" y="5644"/>
                  </a:cubicBezTo>
                  <a:cubicBezTo>
                    <a:pt x="11313" y="5406"/>
                    <a:pt x="11241" y="5120"/>
                    <a:pt x="11051" y="4882"/>
                  </a:cubicBezTo>
                  <a:cubicBezTo>
                    <a:pt x="10884" y="4644"/>
                    <a:pt x="10598" y="4501"/>
                    <a:pt x="10289" y="4453"/>
                  </a:cubicBezTo>
                  <a:cubicBezTo>
                    <a:pt x="10257" y="4451"/>
                    <a:pt x="10226" y="4450"/>
                    <a:pt x="10195" y="4450"/>
                  </a:cubicBezTo>
                  <a:cubicBezTo>
                    <a:pt x="9921" y="4450"/>
                    <a:pt x="9669" y="4542"/>
                    <a:pt x="9455" y="4692"/>
                  </a:cubicBezTo>
                  <a:cubicBezTo>
                    <a:pt x="9407" y="4692"/>
                    <a:pt x="9407" y="4739"/>
                    <a:pt x="9384" y="4739"/>
                  </a:cubicBezTo>
                  <a:lnTo>
                    <a:pt x="9384" y="4049"/>
                  </a:lnTo>
                  <a:cubicBezTo>
                    <a:pt x="9384" y="3191"/>
                    <a:pt x="9098" y="2358"/>
                    <a:pt x="8550" y="1691"/>
                  </a:cubicBezTo>
                  <a:cubicBezTo>
                    <a:pt x="8050" y="1096"/>
                    <a:pt x="7359" y="643"/>
                    <a:pt x="6621" y="476"/>
                  </a:cubicBezTo>
                  <a:cubicBezTo>
                    <a:pt x="6597" y="381"/>
                    <a:pt x="6550" y="286"/>
                    <a:pt x="6502" y="214"/>
                  </a:cubicBezTo>
                  <a:cubicBezTo>
                    <a:pt x="6383" y="95"/>
                    <a:pt x="6240" y="0"/>
                    <a:pt x="605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7"/>
            <p:cNvSpPr/>
            <p:nvPr/>
          </p:nvSpPr>
          <p:spPr>
            <a:xfrm>
              <a:off x="6861083" y="3509896"/>
              <a:ext cx="55943" cy="66033"/>
            </a:xfrm>
            <a:custGeom>
              <a:avLst/>
              <a:gdLst/>
              <a:ahLst/>
              <a:cxnLst/>
              <a:rect l="l" t="t" r="r" b="b"/>
              <a:pathLst>
                <a:path w="1691" h="1996" extrusionOk="0">
                  <a:moveTo>
                    <a:pt x="857" y="495"/>
                  </a:moveTo>
                  <a:lnTo>
                    <a:pt x="1238" y="709"/>
                  </a:lnTo>
                  <a:cubicBezTo>
                    <a:pt x="1238" y="995"/>
                    <a:pt x="1095" y="1305"/>
                    <a:pt x="857" y="1519"/>
                  </a:cubicBezTo>
                  <a:cubicBezTo>
                    <a:pt x="619" y="1328"/>
                    <a:pt x="476" y="1019"/>
                    <a:pt x="476" y="709"/>
                  </a:cubicBezTo>
                  <a:lnTo>
                    <a:pt x="857" y="495"/>
                  </a:lnTo>
                  <a:close/>
                  <a:moveTo>
                    <a:pt x="845" y="1"/>
                  </a:moveTo>
                  <a:cubicBezTo>
                    <a:pt x="810" y="1"/>
                    <a:pt x="774" y="7"/>
                    <a:pt x="738" y="19"/>
                  </a:cubicBezTo>
                  <a:lnTo>
                    <a:pt x="119" y="352"/>
                  </a:lnTo>
                  <a:cubicBezTo>
                    <a:pt x="48" y="376"/>
                    <a:pt x="0" y="471"/>
                    <a:pt x="0" y="566"/>
                  </a:cubicBezTo>
                  <a:lnTo>
                    <a:pt x="0" y="685"/>
                  </a:lnTo>
                  <a:cubicBezTo>
                    <a:pt x="0" y="1185"/>
                    <a:pt x="262" y="1686"/>
                    <a:pt x="714" y="1948"/>
                  </a:cubicBezTo>
                  <a:cubicBezTo>
                    <a:pt x="738" y="1995"/>
                    <a:pt x="762" y="1995"/>
                    <a:pt x="834" y="1995"/>
                  </a:cubicBezTo>
                  <a:cubicBezTo>
                    <a:pt x="857" y="1995"/>
                    <a:pt x="905" y="1995"/>
                    <a:pt x="953" y="1948"/>
                  </a:cubicBezTo>
                  <a:cubicBezTo>
                    <a:pt x="1405" y="1686"/>
                    <a:pt x="1667" y="1209"/>
                    <a:pt x="1667" y="685"/>
                  </a:cubicBezTo>
                  <a:lnTo>
                    <a:pt x="1667" y="566"/>
                  </a:lnTo>
                  <a:lnTo>
                    <a:pt x="1691" y="566"/>
                  </a:lnTo>
                  <a:cubicBezTo>
                    <a:pt x="1691" y="471"/>
                    <a:pt x="1643" y="400"/>
                    <a:pt x="1572" y="352"/>
                  </a:cubicBezTo>
                  <a:lnTo>
                    <a:pt x="953" y="19"/>
                  </a:lnTo>
                  <a:cubicBezTo>
                    <a:pt x="917" y="7"/>
                    <a:pt x="881" y="1"/>
                    <a:pt x="84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7"/>
            <p:cNvSpPr/>
            <p:nvPr/>
          </p:nvSpPr>
          <p:spPr>
            <a:xfrm>
              <a:off x="6882355" y="3654665"/>
              <a:ext cx="14192" cy="13431"/>
            </a:xfrm>
            <a:custGeom>
              <a:avLst/>
              <a:gdLst/>
              <a:ahLst/>
              <a:cxnLst/>
              <a:rect l="l" t="t" r="r" b="b"/>
              <a:pathLst>
                <a:path w="429" h="406" extrusionOk="0">
                  <a:moveTo>
                    <a:pt x="214" y="1"/>
                  </a:moveTo>
                  <a:cubicBezTo>
                    <a:pt x="167" y="1"/>
                    <a:pt x="95" y="24"/>
                    <a:pt x="71" y="48"/>
                  </a:cubicBezTo>
                  <a:cubicBezTo>
                    <a:pt x="48" y="72"/>
                    <a:pt x="0" y="143"/>
                    <a:pt x="0" y="191"/>
                  </a:cubicBezTo>
                  <a:cubicBezTo>
                    <a:pt x="0" y="263"/>
                    <a:pt x="48" y="310"/>
                    <a:pt x="71" y="358"/>
                  </a:cubicBezTo>
                  <a:cubicBezTo>
                    <a:pt x="95" y="382"/>
                    <a:pt x="167" y="405"/>
                    <a:pt x="214" y="405"/>
                  </a:cubicBezTo>
                  <a:cubicBezTo>
                    <a:pt x="286" y="405"/>
                    <a:pt x="333" y="382"/>
                    <a:pt x="357" y="358"/>
                  </a:cubicBezTo>
                  <a:cubicBezTo>
                    <a:pt x="405" y="310"/>
                    <a:pt x="429" y="263"/>
                    <a:pt x="429" y="191"/>
                  </a:cubicBezTo>
                  <a:cubicBezTo>
                    <a:pt x="429" y="143"/>
                    <a:pt x="405" y="72"/>
                    <a:pt x="357" y="48"/>
                  </a:cubicBezTo>
                  <a:cubicBezTo>
                    <a:pt x="333" y="24"/>
                    <a:pt x="286" y="1"/>
                    <a:pt x="21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8" name="Google Shape;4908;p67"/>
          <p:cNvGrpSpPr/>
          <p:nvPr/>
        </p:nvGrpSpPr>
        <p:grpSpPr>
          <a:xfrm>
            <a:off x="6706191" y="2713552"/>
            <a:ext cx="291556" cy="370292"/>
            <a:chOff x="6743673" y="2777813"/>
            <a:chExt cx="291556" cy="370292"/>
          </a:xfrm>
        </p:grpSpPr>
        <p:sp>
          <p:nvSpPr>
            <p:cNvPr id="4909" name="Google Shape;4909;p67"/>
            <p:cNvSpPr/>
            <p:nvPr/>
          </p:nvSpPr>
          <p:spPr>
            <a:xfrm>
              <a:off x="6750786" y="2830580"/>
              <a:ext cx="277331" cy="309652"/>
            </a:xfrm>
            <a:custGeom>
              <a:avLst/>
              <a:gdLst/>
              <a:ahLst/>
              <a:cxnLst/>
              <a:rect l="l" t="t" r="r" b="b"/>
              <a:pathLst>
                <a:path w="8383" h="9360" extrusionOk="0">
                  <a:moveTo>
                    <a:pt x="0" y="1"/>
                  </a:moveTo>
                  <a:lnTo>
                    <a:pt x="0" y="9360"/>
                  </a:lnTo>
                  <a:lnTo>
                    <a:pt x="3572" y="9360"/>
                  </a:lnTo>
                  <a:lnTo>
                    <a:pt x="3572" y="3668"/>
                  </a:lnTo>
                  <a:lnTo>
                    <a:pt x="4191" y="1787"/>
                  </a:lnTo>
                  <a:lnTo>
                    <a:pt x="4811" y="3668"/>
                  </a:lnTo>
                  <a:lnTo>
                    <a:pt x="4811" y="9360"/>
                  </a:lnTo>
                  <a:lnTo>
                    <a:pt x="8383" y="9360"/>
                  </a:lnTo>
                  <a:lnTo>
                    <a:pt x="8383"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6982396" y="2832962"/>
              <a:ext cx="45720" cy="81184"/>
            </a:xfrm>
            <a:custGeom>
              <a:avLst/>
              <a:gdLst/>
              <a:ahLst/>
              <a:cxnLst/>
              <a:rect l="l" t="t" r="r" b="b"/>
              <a:pathLst>
                <a:path w="1382" h="2454" extrusionOk="0">
                  <a:moveTo>
                    <a:pt x="0" y="0"/>
                  </a:moveTo>
                  <a:lnTo>
                    <a:pt x="0" y="1786"/>
                  </a:lnTo>
                  <a:lnTo>
                    <a:pt x="1382" y="2453"/>
                  </a:lnTo>
                  <a:lnTo>
                    <a:pt x="1382"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7"/>
            <p:cNvSpPr/>
            <p:nvPr/>
          </p:nvSpPr>
          <p:spPr>
            <a:xfrm>
              <a:off x="6750786" y="2832962"/>
              <a:ext cx="46514" cy="81184"/>
            </a:xfrm>
            <a:custGeom>
              <a:avLst/>
              <a:gdLst/>
              <a:ahLst/>
              <a:cxnLst/>
              <a:rect l="l" t="t" r="r" b="b"/>
              <a:pathLst>
                <a:path w="1406" h="2454" extrusionOk="0">
                  <a:moveTo>
                    <a:pt x="0" y="0"/>
                  </a:moveTo>
                  <a:lnTo>
                    <a:pt x="0" y="2453"/>
                  </a:lnTo>
                  <a:lnTo>
                    <a:pt x="1405" y="1786"/>
                  </a:lnTo>
                  <a:lnTo>
                    <a:pt x="1405"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7"/>
            <p:cNvSpPr/>
            <p:nvPr/>
          </p:nvSpPr>
          <p:spPr>
            <a:xfrm>
              <a:off x="6750786" y="2790418"/>
              <a:ext cx="277331" cy="40989"/>
            </a:xfrm>
            <a:custGeom>
              <a:avLst/>
              <a:gdLst/>
              <a:ahLst/>
              <a:cxnLst/>
              <a:rect l="l" t="t" r="r" b="b"/>
              <a:pathLst>
                <a:path w="8383" h="1239" extrusionOk="0">
                  <a:moveTo>
                    <a:pt x="0" y="0"/>
                  </a:moveTo>
                  <a:lnTo>
                    <a:pt x="0" y="1239"/>
                  </a:lnTo>
                  <a:lnTo>
                    <a:pt x="8383" y="1239"/>
                  </a:lnTo>
                  <a:lnTo>
                    <a:pt x="8383"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6856352" y="2784893"/>
              <a:ext cx="66992" cy="52833"/>
            </a:xfrm>
            <a:custGeom>
              <a:avLst/>
              <a:gdLst/>
              <a:ahLst/>
              <a:cxnLst/>
              <a:rect l="l" t="t" r="r" b="b"/>
              <a:pathLst>
                <a:path w="2025" h="1597" extrusionOk="0">
                  <a:moveTo>
                    <a:pt x="310" y="1"/>
                  </a:moveTo>
                  <a:cubicBezTo>
                    <a:pt x="143" y="1"/>
                    <a:pt x="0" y="143"/>
                    <a:pt x="0" y="334"/>
                  </a:cubicBezTo>
                  <a:lnTo>
                    <a:pt x="0" y="1287"/>
                  </a:lnTo>
                  <a:cubicBezTo>
                    <a:pt x="0" y="1453"/>
                    <a:pt x="143" y="1596"/>
                    <a:pt x="310" y="1596"/>
                  </a:cubicBezTo>
                  <a:lnTo>
                    <a:pt x="1691" y="1596"/>
                  </a:lnTo>
                  <a:cubicBezTo>
                    <a:pt x="1858" y="1596"/>
                    <a:pt x="2024" y="1453"/>
                    <a:pt x="2024" y="1287"/>
                  </a:cubicBezTo>
                  <a:lnTo>
                    <a:pt x="2024" y="334"/>
                  </a:lnTo>
                  <a:cubicBezTo>
                    <a:pt x="2024" y="143"/>
                    <a:pt x="1858" y="1"/>
                    <a:pt x="1691" y="1"/>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6750786" y="3067715"/>
              <a:ext cx="118204" cy="33910"/>
            </a:xfrm>
            <a:custGeom>
              <a:avLst/>
              <a:gdLst/>
              <a:ahLst/>
              <a:cxnLst/>
              <a:rect l="l" t="t" r="r" b="b"/>
              <a:pathLst>
                <a:path w="3573" h="1025" extrusionOk="0">
                  <a:moveTo>
                    <a:pt x="0" y="1"/>
                  </a:moveTo>
                  <a:lnTo>
                    <a:pt x="0" y="1025"/>
                  </a:lnTo>
                  <a:lnTo>
                    <a:pt x="3572" y="1025"/>
                  </a:lnTo>
                  <a:lnTo>
                    <a:pt x="3572"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7"/>
            <p:cNvSpPr/>
            <p:nvPr/>
          </p:nvSpPr>
          <p:spPr>
            <a:xfrm>
              <a:off x="6909118" y="3067715"/>
              <a:ext cx="118204" cy="33910"/>
            </a:xfrm>
            <a:custGeom>
              <a:avLst/>
              <a:gdLst/>
              <a:ahLst/>
              <a:cxnLst/>
              <a:rect l="l" t="t" r="r" b="b"/>
              <a:pathLst>
                <a:path w="3573" h="1025" extrusionOk="0">
                  <a:moveTo>
                    <a:pt x="1" y="1"/>
                  </a:moveTo>
                  <a:lnTo>
                    <a:pt x="1" y="1025"/>
                  </a:lnTo>
                  <a:lnTo>
                    <a:pt x="3573" y="1025"/>
                  </a:lnTo>
                  <a:lnTo>
                    <a:pt x="3573"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7"/>
            <p:cNvSpPr/>
            <p:nvPr/>
          </p:nvSpPr>
          <p:spPr>
            <a:xfrm>
              <a:off x="6743673" y="2777813"/>
              <a:ext cx="291556" cy="370292"/>
            </a:xfrm>
            <a:custGeom>
              <a:avLst/>
              <a:gdLst/>
              <a:ahLst/>
              <a:cxnLst/>
              <a:rect l="l" t="t" r="r" b="b"/>
              <a:pathLst>
                <a:path w="8813" h="11193" extrusionOk="0">
                  <a:moveTo>
                    <a:pt x="3192" y="596"/>
                  </a:moveTo>
                  <a:lnTo>
                    <a:pt x="3192" y="1381"/>
                  </a:lnTo>
                  <a:lnTo>
                    <a:pt x="429" y="1381"/>
                  </a:lnTo>
                  <a:lnTo>
                    <a:pt x="429" y="596"/>
                  </a:lnTo>
                  <a:close/>
                  <a:moveTo>
                    <a:pt x="8360" y="596"/>
                  </a:moveTo>
                  <a:lnTo>
                    <a:pt x="8360" y="1405"/>
                  </a:lnTo>
                  <a:lnTo>
                    <a:pt x="5597" y="1405"/>
                  </a:lnTo>
                  <a:lnTo>
                    <a:pt x="5597" y="596"/>
                  </a:lnTo>
                  <a:close/>
                  <a:moveTo>
                    <a:pt x="5073" y="405"/>
                  </a:moveTo>
                  <a:cubicBezTo>
                    <a:pt x="5121" y="405"/>
                    <a:pt x="5145" y="453"/>
                    <a:pt x="5145" y="500"/>
                  </a:cubicBezTo>
                  <a:lnTo>
                    <a:pt x="5145" y="1453"/>
                  </a:lnTo>
                  <a:cubicBezTo>
                    <a:pt x="5145" y="1524"/>
                    <a:pt x="5121" y="1548"/>
                    <a:pt x="5073" y="1548"/>
                  </a:cubicBezTo>
                  <a:lnTo>
                    <a:pt x="3692" y="1548"/>
                  </a:lnTo>
                  <a:cubicBezTo>
                    <a:pt x="3688" y="1552"/>
                    <a:pt x="3682" y="1554"/>
                    <a:pt x="3675" y="1554"/>
                  </a:cubicBezTo>
                  <a:cubicBezTo>
                    <a:pt x="3645" y="1554"/>
                    <a:pt x="3597" y="1512"/>
                    <a:pt x="3597" y="1453"/>
                  </a:cubicBezTo>
                  <a:lnTo>
                    <a:pt x="3597" y="500"/>
                  </a:lnTo>
                  <a:cubicBezTo>
                    <a:pt x="3597" y="453"/>
                    <a:pt x="3644" y="405"/>
                    <a:pt x="3692" y="405"/>
                  </a:cubicBezTo>
                  <a:close/>
                  <a:moveTo>
                    <a:pt x="8360" y="1810"/>
                  </a:moveTo>
                  <a:lnTo>
                    <a:pt x="8360" y="3715"/>
                  </a:lnTo>
                  <a:lnTo>
                    <a:pt x="7407" y="3310"/>
                  </a:lnTo>
                  <a:lnTo>
                    <a:pt x="7407" y="1810"/>
                  </a:lnTo>
                  <a:close/>
                  <a:moveTo>
                    <a:pt x="1382" y="1858"/>
                  </a:moveTo>
                  <a:lnTo>
                    <a:pt x="1382" y="3310"/>
                  </a:lnTo>
                  <a:lnTo>
                    <a:pt x="429" y="3763"/>
                  </a:lnTo>
                  <a:lnTo>
                    <a:pt x="429" y="1858"/>
                  </a:lnTo>
                  <a:close/>
                  <a:moveTo>
                    <a:pt x="3573" y="8954"/>
                  </a:moveTo>
                  <a:lnTo>
                    <a:pt x="3573" y="9597"/>
                  </a:lnTo>
                  <a:lnTo>
                    <a:pt x="429" y="9597"/>
                  </a:lnTo>
                  <a:lnTo>
                    <a:pt x="429" y="8954"/>
                  </a:lnTo>
                  <a:close/>
                  <a:moveTo>
                    <a:pt x="8360" y="8954"/>
                  </a:moveTo>
                  <a:lnTo>
                    <a:pt x="8360" y="9597"/>
                  </a:lnTo>
                  <a:lnTo>
                    <a:pt x="5216" y="9597"/>
                  </a:lnTo>
                  <a:lnTo>
                    <a:pt x="5216" y="8954"/>
                  </a:lnTo>
                  <a:close/>
                  <a:moveTo>
                    <a:pt x="3573" y="10002"/>
                  </a:moveTo>
                  <a:lnTo>
                    <a:pt x="3573" y="10740"/>
                  </a:lnTo>
                  <a:lnTo>
                    <a:pt x="429" y="10740"/>
                  </a:lnTo>
                  <a:lnTo>
                    <a:pt x="429" y="10002"/>
                  </a:lnTo>
                  <a:close/>
                  <a:moveTo>
                    <a:pt x="8407" y="10002"/>
                  </a:moveTo>
                  <a:lnTo>
                    <a:pt x="8407" y="10740"/>
                  </a:lnTo>
                  <a:lnTo>
                    <a:pt x="5240" y="10740"/>
                  </a:lnTo>
                  <a:lnTo>
                    <a:pt x="5240" y="10002"/>
                  </a:lnTo>
                  <a:close/>
                  <a:moveTo>
                    <a:pt x="3716" y="0"/>
                  </a:moveTo>
                  <a:cubicBezTo>
                    <a:pt x="3573" y="0"/>
                    <a:pt x="3430" y="72"/>
                    <a:pt x="3335" y="191"/>
                  </a:cubicBezTo>
                  <a:lnTo>
                    <a:pt x="215" y="191"/>
                  </a:lnTo>
                  <a:cubicBezTo>
                    <a:pt x="96" y="191"/>
                    <a:pt x="1" y="262"/>
                    <a:pt x="1" y="381"/>
                  </a:cubicBezTo>
                  <a:lnTo>
                    <a:pt x="1" y="10979"/>
                  </a:lnTo>
                  <a:cubicBezTo>
                    <a:pt x="1" y="11098"/>
                    <a:pt x="96" y="11193"/>
                    <a:pt x="215" y="11193"/>
                  </a:cubicBezTo>
                  <a:lnTo>
                    <a:pt x="3787" y="11193"/>
                  </a:lnTo>
                  <a:cubicBezTo>
                    <a:pt x="3906" y="11193"/>
                    <a:pt x="4002" y="11098"/>
                    <a:pt x="4002" y="10979"/>
                  </a:cubicBezTo>
                  <a:lnTo>
                    <a:pt x="4002" y="5335"/>
                  </a:lnTo>
                  <a:lnTo>
                    <a:pt x="4383" y="4144"/>
                  </a:lnTo>
                  <a:lnTo>
                    <a:pt x="4764" y="5335"/>
                  </a:lnTo>
                  <a:lnTo>
                    <a:pt x="4764" y="10979"/>
                  </a:lnTo>
                  <a:cubicBezTo>
                    <a:pt x="4764" y="11098"/>
                    <a:pt x="4859" y="11193"/>
                    <a:pt x="4978" y="11193"/>
                  </a:cubicBezTo>
                  <a:lnTo>
                    <a:pt x="8550" y="11193"/>
                  </a:lnTo>
                  <a:cubicBezTo>
                    <a:pt x="8669" y="11193"/>
                    <a:pt x="8764" y="11098"/>
                    <a:pt x="8764" y="10979"/>
                  </a:cubicBezTo>
                  <a:lnTo>
                    <a:pt x="8764" y="7287"/>
                  </a:lnTo>
                  <a:cubicBezTo>
                    <a:pt x="8764" y="7168"/>
                    <a:pt x="8669" y="7097"/>
                    <a:pt x="8574" y="7097"/>
                  </a:cubicBezTo>
                  <a:cubicBezTo>
                    <a:pt x="8552" y="7090"/>
                    <a:pt x="8531" y="7086"/>
                    <a:pt x="8511" y="7086"/>
                  </a:cubicBezTo>
                  <a:cubicBezTo>
                    <a:pt x="8404" y="7086"/>
                    <a:pt x="8336" y="7187"/>
                    <a:pt x="8336" y="7287"/>
                  </a:cubicBezTo>
                  <a:lnTo>
                    <a:pt x="8336" y="8550"/>
                  </a:lnTo>
                  <a:lnTo>
                    <a:pt x="5192" y="8550"/>
                  </a:lnTo>
                  <a:lnTo>
                    <a:pt x="5192" y="5311"/>
                  </a:lnTo>
                  <a:lnTo>
                    <a:pt x="5192" y="5239"/>
                  </a:lnTo>
                  <a:lnTo>
                    <a:pt x="4549" y="3358"/>
                  </a:lnTo>
                  <a:cubicBezTo>
                    <a:pt x="4529" y="3259"/>
                    <a:pt x="4443" y="3209"/>
                    <a:pt x="4346" y="3209"/>
                  </a:cubicBezTo>
                  <a:cubicBezTo>
                    <a:pt x="4327" y="3209"/>
                    <a:pt x="4307" y="3211"/>
                    <a:pt x="4287" y="3215"/>
                  </a:cubicBezTo>
                  <a:cubicBezTo>
                    <a:pt x="4192" y="3239"/>
                    <a:pt x="4168" y="3310"/>
                    <a:pt x="4144" y="3358"/>
                  </a:cubicBezTo>
                  <a:lnTo>
                    <a:pt x="3525" y="5239"/>
                  </a:lnTo>
                  <a:lnTo>
                    <a:pt x="3525" y="5311"/>
                  </a:lnTo>
                  <a:lnTo>
                    <a:pt x="3525" y="8550"/>
                  </a:lnTo>
                  <a:lnTo>
                    <a:pt x="429" y="8550"/>
                  </a:lnTo>
                  <a:lnTo>
                    <a:pt x="429" y="4263"/>
                  </a:lnTo>
                  <a:lnTo>
                    <a:pt x="1692" y="3668"/>
                  </a:lnTo>
                  <a:cubicBezTo>
                    <a:pt x="1787" y="3644"/>
                    <a:pt x="1811" y="3549"/>
                    <a:pt x="1811" y="3453"/>
                  </a:cubicBezTo>
                  <a:lnTo>
                    <a:pt x="1811" y="1858"/>
                  </a:lnTo>
                  <a:lnTo>
                    <a:pt x="3311" y="1858"/>
                  </a:lnTo>
                  <a:cubicBezTo>
                    <a:pt x="3382" y="1977"/>
                    <a:pt x="3549" y="2024"/>
                    <a:pt x="3692" y="2024"/>
                  </a:cubicBezTo>
                  <a:lnTo>
                    <a:pt x="5049" y="2024"/>
                  </a:lnTo>
                  <a:cubicBezTo>
                    <a:pt x="5216" y="2024"/>
                    <a:pt x="5359" y="1977"/>
                    <a:pt x="5454" y="1858"/>
                  </a:cubicBezTo>
                  <a:lnTo>
                    <a:pt x="6931" y="1858"/>
                  </a:lnTo>
                  <a:lnTo>
                    <a:pt x="6931" y="3453"/>
                  </a:lnTo>
                  <a:cubicBezTo>
                    <a:pt x="6931" y="3549"/>
                    <a:pt x="7002" y="3596"/>
                    <a:pt x="7050" y="3668"/>
                  </a:cubicBezTo>
                  <a:lnTo>
                    <a:pt x="8336" y="4263"/>
                  </a:lnTo>
                  <a:lnTo>
                    <a:pt x="8336" y="5335"/>
                  </a:lnTo>
                  <a:cubicBezTo>
                    <a:pt x="8336" y="5454"/>
                    <a:pt x="8431" y="5549"/>
                    <a:pt x="8502" y="5549"/>
                  </a:cubicBezTo>
                  <a:cubicBezTo>
                    <a:pt x="8517" y="5551"/>
                    <a:pt x="8531" y="5552"/>
                    <a:pt x="8544" y="5552"/>
                  </a:cubicBezTo>
                  <a:cubicBezTo>
                    <a:pt x="8681" y="5552"/>
                    <a:pt x="8741" y="5443"/>
                    <a:pt x="8741" y="5335"/>
                  </a:cubicBezTo>
                  <a:lnTo>
                    <a:pt x="8741" y="429"/>
                  </a:lnTo>
                  <a:cubicBezTo>
                    <a:pt x="8812" y="262"/>
                    <a:pt x="8717" y="191"/>
                    <a:pt x="8598" y="191"/>
                  </a:cubicBezTo>
                  <a:lnTo>
                    <a:pt x="5478" y="191"/>
                  </a:lnTo>
                  <a:cubicBezTo>
                    <a:pt x="5383" y="72"/>
                    <a:pt x="5240" y="0"/>
                    <a:pt x="509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7"/>
            <p:cNvSpPr/>
            <p:nvPr/>
          </p:nvSpPr>
          <p:spPr>
            <a:xfrm>
              <a:off x="7021797" y="2978690"/>
              <a:ext cx="13431" cy="13431"/>
            </a:xfrm>
            <a:custGeom>
              <a:avLst/>
              <a:gdLst/>
              <a:ahLst/>
              <a:cxnLst/>
              <a:rect l="l" t="t" r="r" b="b"/>
              <a:pathLst>
                <a:path w="406" h="406" extrusionOk="0">
                  <a:moveTo>
                    <a:pt x="191" y="1"/>
                  </a:moveTo>
                  <a:cubicBezTo>
                    <a:pt x="143" y="1"/>
                    <a:pt x="72" y="25"/>
                    <a:pt x="48" y="49"/>
                  </a:cubicBezTo>
                  <a:cubicBezTo>
                    <a:pt x="24" y="96"/>
                    <a:pt x="0" y="144"/>
                    <a:pt x="0" y="215"/>
                  </a:cubicBezTo>
                  <a:cubicBezTo>
                    <a:pt x="0" y="263"/>
                    <a:pt x="24" y="334"/>
                    <a:pt x="48" y="358"/>
                  </a:cubicBezTo>
                  <a:cubicBezTo>
                    <a:pt x="72" y="382"/>
                    <a:pt x="143" y="406"/>
                    <a:pt x="191" y="406"/>
                  </a:cubicBezTo>
                  <a:cubicBezTo>
                    <a:pt x="262" y="406"/>
                    <a:pt x="310" y="382"/>
                    <a:pt x="357" y="358"/>
                  </a:cubicBezTo>
                  <a:cubicBezTo>
                    <a:pt x="381" y="334"/>
                    <a:pt x="405" y="263"/>
                    <a:pt x="405" y="215"/>
                  </a:cubicBezTo>
                  <a:cubicBezTo>
                    <a:pt x="405" y="144"/>
                    <a:pt x="381" y="96"/>
                    <a:pt x="357" y="49"/>
                  </a:cubicBezTo>
                  <a:cubicBezTo>
                    <a:pt x="310" y="25"/>
                    <a:pt x="262"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8" name="Google Shape;4918;p67"/>
          <p:cNvGrpSpPr/>
          <p:nvPr/>
        </p:nvGrpSpPr>
        <p:grpSpPr>
          <a:xfrm>
            <a:off x="6666806" y="2127264"/>
            <a:ext cx="370326" cy="329336"/>
            <a:chOff x="6704272" y="2191657"/>
            <a:chExt cx="370326" cy="329336"/>
          </a:xfrm>
        </p:grpSpPr>
        <p:sp>
          <p:nvSpPr>
            <p:cNvPr id="4919" name="Google Shape;4919;p67"/>
            <p:cNvSpPr/>
            <p:nvPr/>
          </p:nvSpPr>
          <p:spPr>
            <a:xfrm>
              <a:off x="6711384" y="2324781"/>
              <a:ext cx="235580" cy="160781"/>
            </a:xfrm>
            <a:custGeom>
              <a:avLst/>
              <a:gdLst/>
              <a:ahLst/>
              <a:cxnLst/>
              <a:rect l="l" t="t" r="r" b="b"/>
              <a:pathLst>
                <a:path w="7121" h="4860" extrusionOk="0">
                  <a:moveTo>
                    <a:pt x="0" y="1"/>
                  </a:moveTo>
                  <a:lnTo>
                    <a:pt x="0" y="4859"/>
                  </a:lnTo>
                  <a:lnTo>
                    <a:pt x="7121" y="4859"/>
                  </a:lnTo>
                  <a:lnTo>
                    <a:pt x="7121"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7"/>
            <p:cNvSpPr/>
            <p:nvPr/>
          </p:nvSpPr>
          <p:spPr>
            <a:xfrm>
              <a:off x="6946932" y="2324781"/>
              <a:ext cx="120586" cy="160781"/>
            </a:xfrm>
            <a:custGeom>
              <a:avLst/>
              <a:gdLst/>
              <a:ahLst/>
              <a:cxnLst/>
              <a:rect l="l" t="t" r="r" b="b"/>
              <a:pathLst>
                <a:path w="3645" h="4860" extrusionOk="0">
                  <a:moveTo>
                    <a:pt x="1" y="1"/>
                  </a:moveTo>
                  <a:lnTo>
                    <a:pt x="1" y="4859"/>
                  </a:lnTo>
                  <a:lnTo>
                    <a:pt x="3644" y="4859"/>
                  </a:lnTo>
                  <a:lnTo>
                    <a:pt x="3644"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7"/>
            <p:cNvSpPr/>
            <p:nvPr/>
          </p:nvSpPr>
          <p:spPr>
            <a:xfrm>
              <a:off x="7035196" y="2419331"/>
              <a:ext cx="31528" cy="31561"/>
            </a:xfrm>
            <a:custGeom>
              <a:avLst/>
              <a:gdLst/>
              <a:ahLst/>
              <a:cxnLst/>
              <a:rect l="l" t="t" r="r" b="b"/>
              <a:pathLst>
                <a:path w="953" h="954" extrusionOk="0">
                  <a:moveTo>
                    <a:pt x="0" y="1"/>
                  </a:moveTo>
                  <a:lnTo>
                    <a:pt x="0" y="715"/>
                  </a:lnTo>
                  <a:cubicBezTo>
                    <a:pt x="0" y="834"/>
                    <a:pt x="119" y="953"/>
                    <a:pt x="238" y="953"/>
                  </a:cubicBezTo>
                  <a:lnTo>
                    <a:pt x="953" y="953"/>
                  </a:lnTo>
                  <a:lnTo>
                    <a:pt x="953"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7"/>
            <p:cNvSpPr/>
            <p:nvPr/>
          </p:nvSpPr>
          <p:spPr>
            <a:xfrm>
              <a:off x="6750786" y="2457938"/>
              <a:ext cx="56736" cy="56770"/>
            </a:xfrm>
            <a:custGeom>
              <a:avLst/>
              <a:gdLst/>
              <a:ahLst/>
              <a:cxnLst/>
              <a:rect l="l" t="t" r="r" b="b"/>
              <a:pathLst>
                <a:path w="1715" h="1716" extrusionOk="0">
                  <a:moveTo>
                    <a:pt x="857" y="1"/>
                  </a:moveTo>
                  <a:cubicBezTo>
                    <a:pt x="381" y="1"/>
                    <a:pt x="0" y="382"/>
                    <a:pt x="0" y="858"/>
                  </a:cubicBezTo>
                  <a:cubicBezTo>
                    <a:pt x="0" y="1334"/>
                    <a:pt x="381" y="1715"/>
                    <a:pt x="857" y="1715"/>
                  </a:cubicBezTo>
                  <a:cubicBezTo>
                    <a:pt x="1334" y="1715"/>
                    <a:pt x="1715" y="1334"/>
                    <a:pt x="1715" y="858"/>
                  </a:cubicBezTo>
                  <a:cubicBezTo>
                    <a:pt x="1715" y="382"/>
                    <a:pt x="1334" y="1"/>
                    <a:pt x="857" y="1"/>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7"/>
            <p:cNvSpPr/>
            <p:nvPr/>
          </p:nvSpPr>
          <p:spPr>
            <a:xfrm>
              <a:off x="6704272" y="2191657"/>
              <a:ext cx="33" cy="33"/>
            </a:xfrm>
            <a:custGeom>
              <a:avLst/>
              <a:gdLst/>
              <a:ahLst/>
              <a:cxnLst/>
              <a:rect l="l" t="t" r="r" b="b"/>
              <a:pathLst>
                <a:path w="1" h="1" extrusionOk="0">
                  <a:moveTo>
                    <a:pt x="1" y="0"/>
                  </a:move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7"/>
            <p:cNvSpPr/>
            <p:nvPr/>
          </p:nvSpPr>
          <p:spPr>
            <a:xfrm>
              <a:off x="6946138" y="2457938"/>
              <a:ext cx="57564" cy="56770"/>
            </a:xfrm>
            <a:custGeom>
              <a:avLst/>
              <a:gdLst/>
              <a:ahLst/>
              <a:cxnLst/>
              <a:rect l="l" t="t" r="r" b="b"/>
              <a:pathLst>
                <a:path w="1740" h="1716" extrusionOk="0">
                  <a:moveTo>
                    <a:pt x="882" y="1"/>
                  </a:moveTo>
                  <a:cubicBezTo>
                    <a:pt x="406" y="1"/>
                    <a:pt x="1" y="382"/>
                    <a:pt x="1" y="858"/>
                  </a:cubicBezTo>
                  <a:cubicBezTo>
                    <a:pt x="1" y="1334"/>
                    <a:pt x="406" y="1715"/>
                    <a:pt x="882" y="1715"/>
                  </a:cubicBezTo>
                  <a:cubicBezTo>
                    <a:pt x="1358" y="1715"/>
                    <a:pt x="1739" y="1334"/>
                    <a:pt x="1739" y="858"/>
                  </a:cubicBezTo>
                  <a:cubicBezTo>
                    <a:pt x="1739" y="382"/>
                    <a:pt x="1358" y="1"/>
                    <a:pt x="882" y="1"/>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7"/>
            <p:cNvSpPr/>
            <p:nvPr/>
          </p:nvSpPr>
          <p:spPr>
            <a:xfrm>
              <a:off x="6704272" y="2191657"/>
              <a:ext cx="33" cy="33"/>
            </a:xfrm>
            <a:custGeom>
              <a:avLst/>
              <a:gdLst/>
              <a:ahLst/>
              <a:cxnLst/>
              <a:rect l="l" t="t" r="r" b="b"/>
              <a:pathLst>
                <a:path w="1" h="1" extrusionOk="0">
                  <a:moveTo>
                    <a:pt x="1" y="0"/>
                  </a:move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7"/>
            <p:cNvSpPr/>
            <p:nvPr/>
          </p:nvSpPr>
          <p:spPr>
            <a:xfrm>
              <a:off x="6980808" y="2360246"/>
              <a:ext cx="85915" cy="59118"/>
            </a:xfrm>
            <a:custGeom>
              <a:avLst/>
              <a:gdLst/>
              <a:ahLst/>
              <a:cxnLst/>
              <a:rect l="l" t="t" r="r" b="b"/>
              <a:pathLst>
                <a:path w="2597" h="1787" extrusionOk="0">
                  <a:moveTo>
                    <a:pt x="1" y="1"/>
                  </a:moveTo>
                  <a:lnTo>
                    <a:pt x="1" y="1787"/>
                  </a:lnTo>
                  <a:lnTo>
                    <a:pt x="2597" y="1787"/>
                  </a:lnTo>
                  <a:lnTo>
                    <a:pt x="2597"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7"/>
            <p:cNvSpPr/>
            <p:nvPr/>
          </p:nvSpPr>
          <p:spPr>
            <a:xfrm>
              <a:off x="6991064" y="2294015"/>
              <a:ext cx="31528" cy="31594"/>
            </a:xfrm>
            <a:custGeom>
              <a:avLst/>
              <a:gdLst/>
              <a:ahLst/>
              <a:cxnLst/>
              <a:rect l="l" t="t" r="r" b="b"/>
              <a:pathLst>
                <a:path w="953" h="955" extrusionOk="0">
                  <a:moveTo>
                    <a:pt x="448" y="1"/>
                  </a:moveTo>
                  <a:cubicBezTo>
                    <a:pt x="434" y="1"/>
                    <a:pt x="420" y="1"/>
                    <a:pt x="405" y="2"/>
                  </a:cubicBezTo>
                  <a:cubicBezTo>
                    <a:pt x="215" y="2"/>
                    <a:pt x="0" y="217"/>
                    <a:pt x="0" y="478"/>
                  </a:cubicBezTo>
                  <a:lnTo>
                    <a:pt x="0" y="955"/>
                  </a:lnTo>
                  <a:lnTo>
                    <a:pt x="953" y="955"/>
                  </a:lnTo>
                  <a:lnTo>
                    <a:pt x="953" y="478"/>
                  </a:lnTo>
                  <a:cubicBezTo>
                    <a:pt x="953" y="229"/>
                    <a:pt x="736" y="1"/>
                    <a:pt x="448"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7"/>
            <p:cNvSpPr/>
            <p:nvPr/>
          </p:nvSpPr>
          <p:spPr>
            <a:xfrm>
              <a:off x="6801964" y="2324781"/>
              <a:ext cx="115855" cy="115855"/>
            </a:xfrm>
            <a:custGeom>
              <a:avLst/>
              <a:gdLst/>
              <a:ahLst/>
              <a:cxnLst/>
              <a:rect l="l" t="t" r="r" b="b"/>
              <a:pathLst>
                <a:path w="3502" h="3502" extrusionOk="0">
                  <a:moveTo>
                    <a:pt x="1763" y="1"/>
                  </a:moveTo>
                  <a:cubicBezTo>
                    <a:pt x="787" y="1"/>
                    <a:pt x="1" y="787"/>
                    <a:pt x="1" y="1763"/>
                  </a:cubicBezTo>
                  <a:cubicBezTo>
                    <a:pt x="1" y="2716"/>
                    <a:pt x="787" y="3502"/>
                    <a:pt x="1763" y="3502"/>
                  </a:cubicBezTo>
                  <a:cubicBezTo>
                    <a:pt x="2716" y="3502"/>
                    <a:pt x="3502" y="2716"/>
                    <a:pt x="3502" y="1763"/>
                  </a:cubicBezTo>
                  <a:cubicBezTo>
                    <a:pt x="3502" y="787"/>
                    <a:pt x="2716" y="1"/>
                    <a:pt x="1763"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7"/>
            <p:cNvSpPr/>
            <p:nvPr/>
          </p:nvSpPr>
          <p:spPr>
            <a:xfrm>
              <a:off x="6831143" y="2353960"/>
              <a:ext cx="57530" cy="57530"/>
            </a:xfrm>
            <a:custGeom>
              <a:avLst/>
              <a:gdLst/>
              <a:ahLst/>
              <a:cxnLst/>
              <a:rect l="l" t="t" r="r" b="b"/>
              <a:pathLst>
                <a:path w="1739" h="1739" extrusionOk="0">
                  <a:moveTo>
                    <a:pt x="881" y="0"/>
                  </a:moveTo>
                  <a:cubicBezTo>
                    <a:pt x="381" y="0"/>
                    <a:pt x="0" y="405"/>
                    <a:pt x="0" y="881"/>
                  </a:cubicBezTo>
                  <a:cubicBezTo>
                    <a:pt x="0" y="1358"/>
                    <a:pt x="381" y="1739"/>
                    <a:pt x="881" y="1739"/>
                  </a:cubicBezTo>
                  <a:cubicBezTo>
                    <a:pt x="1358" y="1739"/>
                    <a:pt x="1739" y="1358"/>
                    <a:pt x="1739" y="881"/>
                  </a:cubicBezTo>
                  <a:cubicBezTo>
                    <a:pt x="1739" y="405"/>
                    <a:pt x="1358" y="0"/>
                    <a:pt x="881"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7"/>
            <p:cNvSpPr/>
            <p:nvPr/>
          </p:nvSpPr>
          <p:spPr>
            <a:xfrm>
              <a:off x="6772025" y="2478417"/>
              <a:ext cx="14225" cy="14225"/>
            </a:xfrm>
            <a:custGeom>
              <a:avLst/>
              <a:gdLst/>
              <a:ahLst/>
              <a:cxnLst/>
              <a:rect l="l" t="t" r="r" b="b"/>
              <a:pathLst>
                <a:path w="430" h="430" extrusionOk="0">
                  <a:moveTo>
                    <a:pt x="215" y="1"/>
                  </a:moveTo>
                  <a:cubicBezTo>
                    <a:pt x="168" y="1"/>
                    <a:pt x="96" y="25"/>
                    <a:pt x="72" y="72"/>
                  </a:cubicBezTo>
                  <a:cubicBezTo>
                    <a:pt x="49" y="96"/>
                    <a:pt x="1" y="144"/>
                    <a:pt x="1" y="215"/>
                  </a:cubicBezTo>
                  <a:cubicBezTo>
                    <a:pt x="1" y="263"/>
                    <a:pt x="49" y="334"/>
                    <a:pt x="72" y="358"/>
                  </a:cubicBezTo>
                  <a:cubicBezTo>
                    <a:pt x="96" y="382"/>
                    <a:pt x="168" y="429"/>
                    <a:pt x="215" y="429"/>
                  </a:cubicBezTo>
                  <a:cubicBezTo>
                    <a:pt x="287" y="429"/>
                    <a:pt x="334" y="382"/>
                    <a:pt x="358" y="358"/>
                  </a:cubicBezTo>
                  <a:cubicBezTo>
                    <a:pt x="406" y="334"/>
                    <a:pt x="430" y="263"/>
                    <a:pt x="430" y="215"/>
                  </a:cubicBezTo>
                  <a:cubicBezTo>
                    <a:pt x="430" y="144"/>
                    <a:pt x="406" y="96"/>
                    <a:pt x="358" y="72"/>
                  </a:cubicBezTo>
                  <a:cubicBezTo>
                    <a:pt x="334" y="25"/>
                    <a:pt x="287"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7"/>
            <p:cNvSpPr/>
            <p:nvPr/>
          </p:nvSpPr>
          <p:spPr>
            <a:xfrm>
              <a:off x="6968204" y="2478417"/>
              <a:ext cx="14225" cy="14225"/>
            </a:xfrm>
            <a:custGeom>
              <a:avLst/>
              <a:gdLst/>
              <a:ahLst/>
              <a:cxnLst/>
              <a:rect l="l" t="t" r="r" b="b"/>
              <a:pathLst>
                <a:path w="430" h="430" extrusionOk="0">
                  <a:moveTo>
                    <a:pt x="215" y="1"/>
                  </a:moveTo>
                  <a:cubicBezTo>
                    <a:pt x="144" y="1"/>
                    <a:pt x="96" y="25"/>
                    <a:pt x="72" y="72"/>
                  </a:cubicBezTo>
                  <a:cubicBezTo>
                    <a:pt x="25" y="96"/>
                    <a:pt x="1" y="144"/>
                    <a:pt x="1" y="215"/>
                  </a:cubicBezTo>
                  <a:cubicBezTo>
                    <a:pt x="1" y="263"/>
                    <a:pt x="25" y="334"/>
                    <a:pt x="72" y="358"/>
                  </a:cubicBezTo>
                  <a:cubicBezTo>
                    <a:pt x="96" y="382"/>
                    <a:pt x="144" y="429"/>
                    <a:pt x="215" y="429"/>
                  </a:cubicBezTo>
                  <a:cubicBezTo>
                    <a:pt x="263" y="429"/>
                    <a:pt x="334" y="382"/>
                    <a:pt x="358" y="358"/>
                  </a:cubicBezTo>
                  <a:cubicBezTo>
                    <a:pt x="382" y="334"/>
                    <a:pt x="429" y="263"/>
                    <a:pt x="429" y="215"/>
                  </a:cubicBezTo>
                  <a:cubicBezTo>
                    <a:pt x="429"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a:off x="6704272" y="2286141"/>
              <a:ext cx="370326" cy="234853"/>
            </a:xfrm>
            <a:custGeom>
              <a:avLst/>
              <a:gdLst/>
              <a:ahLst/>
              <a:cxnLst/>
              <a:rect l="l" t="t" r="r" b="b"/>
              <a:pathLst>
                <a:path w="11194" h="7099" extrusionOk="0">
                  <a:moveTo>
                    <a:pt x="9162" y="428"/>
                  </a:moveTo>
                  <a:cubicBezTo>
                    <a:pt x="9172" y="428"/>
                    <a:pt x="9183" y="429"/>
                    <a:pt x="9193" y="431"/>
                  </a:cubicBezTo>
                  <a:cubicBezTo>
                    <a:pt x="9312" y="455"/>
                    <a:pt x="9408" y="574"/>
                    <a:pt x="9408" y="693"/>
                  </a:cubicBezTo>
                  <a:lnTo>
                    <a:pt x="9408" y="955"/>
                  </a:lnTo>
                  <a:lnTo>
                    <a:pt x="8884" y="955"/>
                  </a:lnTo>
                  <a:lnTo>
                    <a:pt x="8884" y="693"/>
                  </a:lnTo>
                  <a:lnTo>
                    <a:pt x="8908" y="693"/>
                  </a:lnTo>
                  <a:cubicBezTo>
                    <a:pt x="8908" y="560"/>
                    <a:pt x="9030" y="428"/>
                    <a:pt x="9162" y="428"/>
                  </a:cubicBezTo>
                  <a:close/>
                  <a:moveTo>
                    <a:pt x="9431" y="2455"/>
                  </a:moveTo>
                  <a:lnTo>
                    <a:pt x="9431" y="3789"/>
                  </a:lnTo>
                  <a:lnTo>
                    <a:pt x="8574" y="3789"/>
                  </a:lnTo>
                  <a:lnTo>
                    <a:pt x="8574" y="2455"/>
                  </a:lnTo>
                  <a:close/>
                  <a:moveTo>
                    <a:pt x="10741" y="2455"/>
                  </a:moveTo>
                  <a:lnTo>
                    <a:pt x="10741" y="3789"/>
                  </a:lnTo>
                  <a:lnTo>
                    <a:pt x="9884" y="3789"/>
                  </a:lnTo>
                  <a:lnTo>
                    <a:pt x="9884" y="2455"/>
                  </a:lnTo>
                  <a:close/>
                  <a:moveTo>
                    <a:pt x="4716" y="1431"/>
                  </a:moveTo>
                  <a:cubicBezTo>
                    <a:pt x="5550" y="1431"/>
                    <a:pt x="6217" y="2122"/>
                    <a:pt x="6217" y="2955"/>
                  </a:cubicBezTo>
                  <a:cubicBezTo>
                    <a:pt x="6217" y="3789"/>
                    <a:pt x="5550" y="4479"/>
                    <a:pt x="4716" y="4479"/>
                  </a:cubicBezTo>
                  <a:cubicBezTo>
                    <a:pt x="3883" y="4479"/>
                    <a:pt x="3192" y="3789"/>
                    <a:pt x="3192" y="2955"/>
                  </a:cubicBezTo>
                  <a:cubicBezTo>
                    <a:pt x="3192" y="2122"/>
                    <a:pt x="3859" y="1431"/>
                    <a:pt x="4716" y="1431"/>
                  </a:cubicBezTo>
                  <a:close/>
                  <a:moveTo>
                    <a:pt x="7098" y="1431"/>
                  </a:moveTo>
                  <a:lnTo>
                    <a:pt x="7098" y="4503"/>
                  </a:lnTo>
                  <a:lnTo>
                    <a:pt x="6740" y="4503"/>
                  </a:lnTo>
                  <a:lnTo>
                    <a:pt x="6740" y="4479"/>
                  </a:lnTo>
                  <a:cubicBezTo>
                    <a:pt x="6693" y="4479"/>
                    <a:pt x="6669" y="4455"/>
                    <a:pt x="6669" y="4408"/>
                  </a:cubicBezTo>
                  <a:lnTo>
                    <a:pt x="6669" y="2955"/>
                  </a:lnTo>
                  <a:cubicBezTo>
                    <a:pt x="6669" y="2336"/>
                    <a:pt x="6383" y="1788"/>
                    <a:pt x="5931" y="1431"/>
                  </a:cubicBezTo>
                  <a:close/>
                  <a:moveTo>
                    <a:pt x="10789" y="4241"/>
                  </a:moveTo>
                  <a:lnTo>
                    <a:pt x="10789" y="4765"/>
                  </a:lnTo>
                  <a:lnTo>
                    <a:pt x="10241" y="4765"/>
                  </a:lnTo>
                  <a:cubicBezTo>
                    <a:pt x="10241" y="4765"/>
                    <a:pt x="10217" y="4765"/>
                    <a:pt x="10217" y="4741"/>
                  </a:cubicBezTo>
                  <a:lnTo>
                    <a:pt x="10217" y="4241"/>
                  </a:lnTo>
                  <a:close/>
                  <a:moveTo>
                    <a:pt x="10741" y="1407"/>
                  </a:moveTo>
                  <a:lnTo>
                    <a:pt x="10741" y="2026"/>
                  </a:lnTo>
                  <a:lnTo>
                    <a:pt x="8360" y="2026"/>
                  </a:lnTo>
                  <a:cubicBezTo>
                    <a:pt x="8241" y="2026"/>
                    <a:pt x="8146" y="2122"/>
                    <a:pt x="8146" y="2241"/>
                  </a:cubicBezTo>
                  <a:lnTo>
                    <a:pt x="8146" y="4027"/>
                  </a:lnTo>
                  <a:cubicBezTo>
                    <a:pt x="8146" y="4146"/>
                    <a:pt x="8241" y="4241"/>
                    <a:pt x="8360" y="4241"/>
                  </a:cubicBezTo>
                  <a:lnTo>
                    <a:pt x="9789" y="4241"/>
                  </a:lnTo>
                  <a:lnTo>
                    <a:pt x="9789" y="4741"/>
                  </a:lnTo>
                  <a:cubicBezTo>
                    <a:pt x="9789" y="5003"/>
                    <a:pt x="10003" y="5217"/>
                    <a:pt x="10265" y="5217"/>
                  </a:cubicBezTo>
                  <a:lnTo>
                    <a:pt x="10789" y="5217"/>
                  </a:lnTo>
                  <a:lnTo>
                    <a:pt x="10789" y="5837"/>
                  </a:lnTo>
                  <a:lnTo>
                    <a:pt x="9265" y="5837"/>
                  </a:lnTo>
                  <a:lnTo>
                    <a:pt x="9265" y="5813"/>
                  </a:lnTo>
                  <a:cubicBezTo>
                    <a:pt x="9170" y="5313"/>
                    <a:pt x="8717" y="4955"/>
                    <a:pt x="8193" y="4955"/>
                  </a:cubicBezTo>
                  <a:cubicBezTo>
                    <a:pt x="7955" y="4955"/>
                    <a:pt x="7717" y="5051"/>
                    <a:pt x="7526" y="5170"/>
                  </a:cubicBezTo>
                  <a:lnTo>
                    <a:pt x="7526" y="1407"/>
                  </a:lnTo>
                  <a:close/>
                  <a:moveTo>
                    <a:pt x="2263" y="5408"/>
                  </a:moveTo>
                  <a:cubicBezTo>
                    <a:pt x="2621" y="5408"/>
                    <a:pt x="2930" y="5694"/>
                    <a:pt x="2930" y="6051"/>
                  </a:cubicBezTo>
                  <a:cubicBezTo>
                    <a:pt x="2930" y="6408"/>
                    <a:pt x="2621" y="6718"/>
                    <a:pt x="2263" y="6718"/>
                  </a:cubicBezTo>
                  <a:cubicBezTo>
                    <a:pt x="1906" y="6718"/>
                    <a:pt x="1620" y="6408"/>
                    <a:pt x="1620" y="6051"/>
                  </a:cubicBezTo>
                  <a:cubicBezTo>
                    <a:pt x="1620" y="5694"/>
                    <a:pt x="1906" y="5408"/>
                    <a:pt x="2263" y="5408"/>
                  </a:cubicBezTo>
                  <a:close/>
                  <a:moveTo>
                    <a:pt x="8193" y="5408"/>
                  </a:moveTo>
                  <a:cubicBezTo>
                    <a:pt x="8550" y="5408"/>
                    <a:pt x="8836" y="5694"/>
                    <a:pt x="8836" y="6051"/>
                  </a:cubicBezTo>
                  <a:cubicBezTo>
                    <a:pt x="8836" y="6408"/>
                    <a:pt x="8550" y="6718"/>
                    <a:pt x="8193" y="6718"/>
                  </a:cubicBezTo>
                  <a:cubicBezTo>
                    <a:pt x="7836" y="6718"/>
                    <a:pt x="7526" y="6408"/>
                    <a:pt x="7526" y="6051"/>
                  </a:cubicBezTo>
                  <a:cubicBezTo>
                    <a:pt x="7526" y="5694"/>
                    <a:pt x="7836" y="5408"/>
                    <a:pt x="8193" y="5408"/>
                  </a:cubicBezTo>
                  <a:close/>
                  <a:moveTo>
                    <a:pt x="9176" y="1"/>
                  </a:moveTo>
                  <a:cubicBezTo>
                    <a:pt x="8790" y="1"/>
                    <a:pt x="8479" y="325"/>
                    <a:pt x="8479" y="693"/>
                  </a:cubicBezTo>
                  <a:lnTo>
                    <a:pt x="8479" y="955"/>
                  </a:lnTo>
                  <a:lnTo>
                    <a:pt x="239" y="955"/>
                  </a:lnTo>
                  <a:cubicBezTo>
                    <a:pt x="120" y="955"/>
                    <a:pt x="25" y="1050"/>
                    <a:pt x="25" y="1169"/>
                  </a:cubicBezTo>
                  <a:lnTo>
                    <a:pt x="25" y="2693"/>
                  </a:lnTo>
                  <a:cubicBezTo>
                    <a:pt x="25" y="2812"/>
                    <a:pt x="120" y="2907"/>
                    <a:pt x="215" y="2907"/>
                  </a:cubicBezTo>
                  <a:cubicBezTo>
                    <a:pt x="228" y="2909"/>
                    <a:pt x="240" y="2910"/>
                    <a:pt x="252" y="2910"/>
                  </a:cubicBezTo>
                  <a:cubicBezTo>
                    <a:pt x="374" y="2910"/>
                    <a:pt x="453" y="2802"/>
                    <a:pt x="453" y="2693"/>
                  </a:cubicBezTo>
                  <a:lnTo>
                    <a:pt x="453" y="1383"/>
                  </a:lnTo>
                  <a:lnTo>
                    <a:pt x="3478" y="1383"/>
                  </a:lnTo>
                  <a:cubicBezTo>
                    <a:pt x="3025" y="1740"/>
                    <a:pt x="2740" y="2312"/>
                    <a:pt x="2740" y="2907"/>
                  </a:cubicBezTo>
                  <a:lnTo>
                    <a:pt x="2740" y="4360"/>
                  </a:lnTo>
                  <a:cubicBezTo>
                    <a:pt x="2740" y="4479"/>
                    <a:pt x="2835" y="4574"/>
                    <a:pt x="2906" y="4574"/>
                  </a:cubicBezTo>
                  <a:cubicBezTo>
                    <a:pt x="2921" y="4576"/>
                    <a:pt x="2935" y="4577"/>
                    <a:pt x="2948" y="4577"/>
                  </a:cubicBezTo>
                  <a:cubicBezTo>
                    <a:pt x="3085" y="4577"/>
                    <a:pt x="3144" y="4469"/>
                    <a:pt x="3144" y="4360"/>
                  </a:cubicBezTo>
                  <a:lnTo>
                    <a:pt x="3144" y="4122"/>
                  </a:lnTo>
                  <a:cubicBezTo>
                    <a:pt x="3502" y="4574"/>
                    <a:pt x="4073" y="4860"/>
                    <a:pt x="4669" y="4860"/>
                  </a:cubicBezTo>
                  <a:cubicBezTo>
                    <a:pt x="5264" y="4860"/>
                    <a:pt x="5835" y="4574"/>
                    <a:pt x="6193" y="4122"/>
                  </a:cubicBezTo>
                  <a:lnTo>
                    <a:pt x="6193" y="4360"/>
                  </a:lnTo>
                  <a:cubicBezTo>
                    <a:pt x="6193" y="4622"/>
                    <a:pt x="6431" y="4860"/>
                    <a:pt x="6693" y="4860"/>
                  </a:cubicBezTo>
                  <a:lnTo>
                    <a:pt x="7050" y="4860"/>
                  </a:lnTo>
                  <a:lnTo>
                    <a:pt x="7050" y="5789"/>
                  </a:lnTo>
                  <a:lnTo>
                    <a:pt x="3311" y="5789"/>
                  </a:lnTo>
                  <a:cubicBezTo>
                    <a:pt x="3216" y="5289"/>
                    <a:pt x="2763" y="4932"/>
                    <a:pt x="2240" y="4932"/>
                  </a:cubicBezTo>
                  <a:cubicBezTo>
                    <a:pt x="1692" y="4932"/>
                    <a:pt x="1263" y="5313"/>
                    <a:pt x="1168" y="5789"/>
                  </a:cubicBezTo>
                  <a:lnTo>
                    <a:pt x="430" y="5789"/>
                  </a:lnTo>
                  <a:lnTo>
                    <a:pt x="430" y="4646"/>
                  </a:lnTo>
                  <a:cubicBezTo>
                    <a:pt x="430" y="4527"/>
                    <a:pt x="334" y="4455"/>
                    <a:pt x="239" y="4455"/>
                  </a:cubicBezTo>
                  <a:cubicBezTo>
                    <a:pt x="217" y="4448"/>
                    <a:pt x="196" y="4445"/>
                    <a:pt x="176" y="4445"/>
                  </a:cubicBezTo>
                  <a:cubicBezTo>
                    <a:pt x="69" y="4445"/>
                    <a:pt x="1" y="4545"/>
                    <a:pt x="1" y="4646"/>
                  </a:cubicBezTo>
                  <a:lnTo>
                    <a:pt x="1" y="6027"/>
                  </a:lnTo>
                  <a:cubicBezTo>
                    <a:pt x="1" y="6146"/>
                    <a:pt x="96" y="6241"/>
                    <a:pt x="215" y="6241"/>
                  </a:cubicBezTo>
                  <a:lnTo>
                    <a:pt x="1192" y="6241"/>
                  </a:lnTo>
                  <a:cubicBezTo>
                    <a:pt x="1287" y="6742"/>
                    <a:pt x="1739" y="7099"/>
                    <a:pt x="2263" y="7099"/>
                  </a:cubicBezTo>
                  <a:cubicBezTo>
                    <a:pt x="2811" y="7099"/>
                    <a:pt x="3240" y="6718"/>
                    <a:pt x="3335" y="6241"/>
                  </a:cubicBezTo>
                  <a:lnTo>
                    <a:pt x="7121" y="6241"/>
                  </a:lnTo>
                  <a:cubicBezTo>
                    <a:pt x="7217" y="6742"/>
                    <a:pt x="7645" y="7099"/>
                    <a:pt x="8193" y="7099"/>
                  </a:cubicBezTo>
                  <a:cubicBezTo>
                    <a:pt x="8717" y="7099"/>
                    <a:pt x="9170" y="6718"/>
                    <a:pt x="9265" y="6241"/>
                  </a:cubicBezTo>
                  <a:lnTo>
                    <a:pt x="10956" y="6241"/>
                  </a:lnTo>
                  <a:cubicBezTo>
                    <a:pt x="11075" y="6241"/>
                    <a:pt x="11170" y="6146"/>
                    <a:pt x="11170" y="6027"/>
                  </a:cubicBezTo>
                  <a:lnTo>
                    <a:pt x="11170" y="1169"/>
                  </a:lnTo>
                  <a:cubicBezTo>
                    <a:pt x="11194" y="1050"/>
                    <a:pt x="11099" y="955"/>
                    <a:pt x="10979" y="955"/>
                  </a:cubicBezTo>
                  <a:lnTo>
                    <a:pt x="9884" y="955"/>
                  </a:lnTo>
                  <a:lnTo>
                    <a:pt x="9884" y="716"/>
                  </a:lnTo>
                  <a:cubicBezTo>
                    <a:pt x="9884" y="359"/>
                    <a:pt x="9598" y="50"/>
                    <a:pt x="9217" y="2"/>
                  </a:cubicBezTo>
                  <a:cubicBezTo>
                    <a:pt x="9203" y="1"/>
                    <a:pt x="9190" y="1"/>
                    <a:pt x="9176"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7"/>
            <p:cNvSpPr/>
            <p:nvPr/>
          </p:nvSpPr>
          <p:spPr>
            <a:xfrm>
              <a:off x="7000525" y="2232250"/>
              <a:ext cx="14192" cy="36755"/>
            </a:xfrm>
            <a:custGeom>
              <a:avLst/>
              <a:gdLst/>
              <a:ahLst/>
              <a:cxnLst/>
              <a:rect l="l" t="t" r="r" b="b"/>
              <a:pathLst>
                <a:path w="429" h="1111" extrusionOk="0">
                  <a:moveTo>
                    <a:pt x="176" y="1"/>
                  </a:moveTo>
                  <a:cubicBezTo>
                    <a:pt x="68" y="1"/>
                    <a:pt x="0" y="102"/>
                    <a:pt x="0" y="202"/>
                  </a:cubicBezTo>
                  <a:lnTo>
                    <a:pt x="0" y="893"/>
                  </a:lnTo>
                  <a:cubicBezTo>
                    <a:pt x="0" y="1002"/>
                    <a:pt x="99" y="1110"/>
                    <a:pt x="207" y="1110"/>
                  </a:cubicBezTo>
                  <a:cubicBezTo>
                    <a:pt x="218" y="1110"/>
                    <a:pt x="228" y="1109"/>
                    <a:pt x="238" y="1107"/>
                  </a:cubicBezTo>
                  <a:cubicBezTo>
                    <a:pt x="334" y="1107"/>
                    <a:pt x="429" y="1012"/>
                    <a:pt x="429" y="893"/>
                  </a:cubicBezTo>
                  <a:lnTo>
                    <a:pt x="429" y="202"/>
                  </a:lnTo>
                  <a:cubicBezTo>
                    <a:pt x="429" y="83"/>
                    <a:pt x="334" y="12"/>
                    <a:pt x="238" y="12"/>
                  </a:cubicBezTo>
                  <a:cubicBezTo>
                    <a:pt x="216" y="4"/>
                    <a:pt x="195" y="1"/>
                    <a:pt x="176"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7"/>
            <p:cNvSpPr/>
            <p:nvPr/>
          </p:nvSpPr>
          <p:spPr>
            <a:xfrm>
              <a:off x="7028083" y="2251537"/>
              <a:ext cx="24448" cy="22860"/>
            </a:xfrm>
            <a:custGeom>
              <a:avLst/>
              <a:gdLst/>
              <a:ahLst/>
              <a:cxnLst/>
              <a:rect l="l" t="t" r="r" b="b"/>
              <a:pathLst>
                <a:path w="739" h="691" extrusionOk="0">
                  <a:moveTo>
                    <a:pt x="504" y="0"/>
                  </a:moveTo>
                  <a:cubicBezTo>
                    <a:pt x="447" y="0"/>
                    <a:pt x="394" y="24"/>
                    <a:pt x="358" y="72"/>
                  </a:cubicBezTo>
                  <a:lnTo>
                    <a:pt x="96" y="334"/>
                  </a:lnTo>
                  <a:cubicBezTo>
                    <a:pt x="1" y="429"/>
                    <a:pt x="1" y="572"/>
                    <a:pt x="96" y="643"/>
                  </a:cubicBezTo>
                  <a:cubicBezTo>
                    <a:pt x="120" y="667"/>
                    <a:pt x="191" y="691"/>
                    <a:pt x="239" y="691"/>
                  </a:cubicBezTo>
                  <a:cubicBezTo>
                    <a:pt x="310" y="691"/>
                    <a:pt x="358" y="667"/>
                    <a:pt x="406" y="643"/>
                  </a:cubicBezTo>
                  <a:lnTo>
                    <a:pt x="668" y="381"/>
                  </a:lnTo>
                  <a:cubicBezTo>
                    <a:pt x="739" y="286"/>
                    <a:pt x="739" y="143"/>
                    <a:pt x="668" y="72"/>
                  </a:cubicBezTo>
                  <a:cubicBezTo>
                    <a:pt x="620" y="24"/>
                    <a:pt x="560" y="0"/>
                    <a:pt x="50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7"/>
            <p:cNvSpPr/>
            <p:nvPr/>
          </p:nvSpPr>
          <p:spPr>
            <a:xfrm>
              <a:off x="6960330" y="2250743"/>
              <a:ext cx="24448" cy="22893"/>
            </a:xfrm>
            <a:custGeom>
              <a:avLst/>
              <a:gdLst/>
              <a:ahLst/>
              <a:cxnLst/>
              <a:rect l="l" t="t" r="r" b="b"/>
              <a:pathLst>
                <a:path w="739" h="692" extrusionOk="0">
                  <a:moveTo>
                    <a:pt x="230" y="0"/>
                  </a:moveTo>
                  <a:cubicBezTo>
                    <a:pt x="173" y="0"/>
                    <a:pt x="120" y="24"/>
                    <a:pt x="96" y="72"/>
                  </a:cubicBezTo>
                  <a:cubicBezTo>
                    <a:pt x="1" y="167"/>
                    <a:pt x="1" y="310"/>
                    <a:pt x="96" y="358"/>
                  </a:cubicBezTo>
                  <a:lnTo>
                    <a:pt x="358" y="643"/>
                  </a:lnTo>
                  <a:cubicBezTo>
                    <a:pt x="382" y="667"/>
                    <a:pt x="453" y="691"/>
                    <a:pt x="501" y="691"/>
                  </a:cubicBezTo>
                  <a:cubicBezTo>
                    <a:pt x="572" y="691"/>
                    <a:pt x="620" y="667"/>
                    <a:pt x="667" y="643"/>
                  </a:cubicBezTo>
                  <a:cubicBezTo>
                    <a:pt x="739" y="548"/>
                    <a:pt x="739" y="405"/>
                    <a:pt x="667" y="334"/>
                  </a:cubicBezTo>
                  <a:lnTo>
                    <a:pt x="382" y="72"/>
                  </a:lnTo>
                  <a:cubicBezTo>
                    <a:pt x="346" y="24"/>
                    <a:pt x="286" y="0"/>
                    <a:pt x="23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7"/>
            <p:cNvSpPr/>
            <p:nvPr/>
          </p:nvSpPr>
          <p:spPr>
            <a:xfrm>
              <a:off x="6823236" y="2346847"/>
              <a:ext cx="73311" cy="72517"/>
            </a:xfrm>
            <a:custGeom>
              <a:avLst/>
              <a:gdLst/>
              <a:ahLst/>
              <a:cxnLst/>
              <a:rect l="l" t="t" r="r" b="b"/>
              <a:pathLst>
                <a:path w="2216" h="2192" extrusionOk="0">
                  <a:moveTo>
                    <a:pt x="1120" y="429"/>
                  </a:moveTo>
                  <a:cubicBezTo>
                    <a:pt x="1477" y="429"/>
                    <a:pt x="1763" y="739"/>
                    <a:pt x="1763" y="1096"/>
                  </a:cubicBezTo>
                  <a:cubicBezTo>
                    <a:pt x="1763" y="1453"/>
                    <a:pt x="1477" y="1739"/>
                    <a:pt x="1120" y="1739"/>
                  </a:cubicBezTo>
                  <a:cubicBezTo>
                    <a:pt x="763" y="1739"/>
                    <a:pt x="453" y="1453"/>
                    <a:pt x="453" y="1096"/>
                  </a:cubicBezTo>
                  <a:cubicBezTo>
                    <a:pt x="453" y="739"/>
                    <a:pt x="763" y="429"/>
                    <a:pt x="1120" y="429"/>
                  </a:cubicBezTo>
                  <a:close/>
                  <a:moveTo>
                    <a:pt x="1120" y="1"/>
                  </a:moveTo>
                  <a:cubicBezTo>
                    <a:pt x="525" y="1"/>
                    <a:pt x="1" y="477"/>
                    <a:pt x="1" y="1096"/>
                  </a:cubicBezTo>
                  <a:cubicBezTo>
                    <a:pt x="1" y="1715"/>
                    <a:pt x="477" y="2192"/>
                    <a:pt x="1120" y="2192"/>
                  </a:cubicBezTo>
                  <a:cubicBezTo>
                    <a:pt x="1716" y="2192"/>
                    <a:pt x="2216" y="1715"/>
                    <a:pt x="2216" y="1096"/>
                  </a:cubicBezTo>
                  <a:cubicBezTo>
                    <a:pt x="2216" y="477"/>
                    <a:pt x="1716" y="1"/>
                    <a:pt x="1120"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7"/>
            <p:cNvSpPr/>
            <p:nvPr/>
          </p:nvSpPr>
          <p:spPr>
            <a:xfrm>
              <a:off x="6853176" y="2375993"/>
              <a:ext cx="13431" cy="13431"/>
            </a:xfrm>
            <a:custGeom>
              <a:avLst/>
              <a:gdLst/>
              <a:ahLst/>
              <a:cxnLst/>
              <a:rect l="l" t="t" r="r" b="b"/>
              <a:pathLst>
                <a:path w="406" h="406" extrusionOk="0">
                  <a:moveTo>
                    <a:pt x="215" y="1"/>
                  </a:moveTo>
                  <a:cubicBezTo>
                    <a:pt x="144" y="1"/>
                    <a:pt x="96" y="25"/>
                    <a:pt x="49" y="49"/>
                  </a:cubicBezTo>
                  <a:cubicBezTo>
                    <a:pt x="25" y="96"/>
                    <a:pt x="1" y="144"/>
                    <a:pt x="1" y="215"/>
                  </a:cubicBezTo>
                  <a:cubicBezTo>
                    <a:pt x="1" y="263"/>
                    <a:pt x="25" y="334"/>
                    <a:pt x="49" y="358"/>
                  </a:cubicBezTo>
                  <a:cubicBezTo>
                    <a:pt x="96" y="382"/>
                    <a:pt x="144" y="406"/>
                    <a:pt x="215" y="406"/>
                  </a:cubicBezTo>
                  <a:cubicBezTo>
                    <a:pt x="263" y="406"/>
                    <a:pt x="334" y="382"/>
                    <a:pt x="358" y="358"/>
                  </a:cubicBezTo>
                  <a:cubicBezTo>
                    <a:pt x="382" y="334"/>
                    <a:pt x="406" y="263"/>
                    <a:pt x="406" y="215"/>
                  </a:cubicBezTo>
                  <a:cubicBezTo>
                    <a:pt x="406" y="144"/>
                    <a:pt x="382" y="96"/>
                    <a:pt x="358" y="49"/>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6704272" y="2401996"/>
              <a:ext cx="14225" cy="13431"/>
            </a:xfrm>
            <a:custGeom>
              <a:avLst/>
              <a:gdLst/>
              <a:ahLst/>
              <a:cxnLst/>
              <a:rect l="l" t="t" r="r" b="b"/>
              <a:pathLst>
                <a:path w="430" h="406" extrusionOk="0">
                  <a:moveTo>
                    <a:pt x="215" y="1"/>
                  </a:moveTo>
                  <a:cubicBezTo>
                    <a:pt x="144" y="1"/>
                    <a:pt x="96" y="25"/>
                    <a:pt x="72" y="48"/>
                  </a:cubicBezTo>
                  <a:cubicBezTo>
                    <a:pt x="25" y="72"/>
                    <a:pt x="1" y="144"/>
                    <a:pt x="1" y="191"/>
                  </a:cubicBezTo>
                  <a:cubicBezTo>
                    <a:pt x="1" y="263"/>
                    <a:pt x="25" y="310"/>
                    <a:pt x="72" y="358"/>
                  </a:cubicBezTo>
                  <a:cubicBezTo>
                    <a:pt x="96" y="382"/>
                    <a:pt x="144" y="406"/>
                    <a:pt x="215" y="406"/>
                  </a:cubicBezTo>
                  <a:cubicBezTo>
                    <a:pt x="263" y="406"/>
                    <a:pt x="334" y="382"/>
                    <a:pt x="358" y="358"/>
                  </a:cubicBezTo>
                  <a:cubicBezTo>
                    <a:pt x="382" y="310"/>
                    <a:pt x="430" y="263"/>
                    <a:pt x="430" y="191"/>
                  </a:cubicBezTo>
                  <a:cubicBezTo>
                    <a:pt x="430" y="144"/>
                    <a:pt x="382" y="72"/>
                    <a:pt x="358" y="48"/>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9" name="Google Shape;4939;p67"/>
          <p:cNvGrpSpPr/>
          <p:nvPr/>
        </p:nvGrpSpPr>
        <p:grpSpPr>
          <a:xfrm>
            <a:off x="5981348" y="2743078"/>
            <a:ext cx="370326" cy="311240"/>
            <a:chOff x="6022011" y="2806165"/>
            <a:chExt cx="370326" cy="311240"/>
          </a:xfrm>
        </p:grpSpPr>
        <p:sp>
          <p:nvSpPr>
            <p:cNvPr id="4940" name="Google Shape;4940;p67"/>
            <p:cNvSpPr/>
            <p:nvPr/>
          </p:nvSpPr>
          <p:spPr>
            <a:xfrm>
              <a:off x="6029091" y="2914113"/>
              <a:ext cx="28418" cy="56736"/>
            </a:xfrm>
            <a:custGeom>
              <a:avLst/>
              <a:gdLst/>
              <a:ahLst/>
              <a:cxnLst/>
              <a:rect l="l" t="t" r="r" b="b"/>
              <a:pathLst>
                <a:path w="859" h="1715" extrusionOk="0">
                  <a:moveTo>
                    <a:pt x="858" y="0"/>
                  </a:moveTo>
                  <a:cubicBezTo>
                    <a:pt x="382" y="0"/>
                    <a:pt x="1" y="381"/>
                    <a:pt x="1" y="857"/>
                  </a:cubicBezTo>
                  <a:cubicBezTo>
                    <a:pt x="1" y="1334"/>
                    <a:pt x="382" y="1715"/>
                    <a:pt x="858" y="1715"/>
                  </a:cubicBezTo>
                  <a:lnTo>
                    <a:pt x="858" y="0"/>
                  </a:ln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6057476" y="2907000"/>
              <a:ext cx="31528" cy="72517"/>
            </a:xfrm>
            <a:custGeom>
              <a:avLst/>
              <a:gdLst/>
              <a:ahLst/>
              <a:cxnLst/>
              <a:rect l="l" t="t" r="r" b="b"/>
              <a:pathLst>
                <a:path w="953" h="2192" extrusionOk="0">
                  <a:moveTo>
                    <a:pt x="0" y="1"/>
                  </a:moveTo>
                  <a:lnTo>
                    <a:pt x="0" y="2192"/>
                  </a:lnTo>
                  <a:lnTo>
                    <a:pt x="953" y="2192"/>
                  </a:lnTo>
                  <a:lnTo>
                    <a:pt x="953"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6102369" y="2999201"/>
              <a:ext cx="63055" cy="113473"/>
            </a:xfrm>
            <a:custGeom>
              <a:avLst/>
              <a:gdLst/>
              <a:ahLst/>
              <a:cxnLst/>
              <a:rect l="l" t="t" r="r" b="b"/>
              <a:pathLst>
                <a:path w="1906" h="3430" extrusionOk="0">
                  <a:moveTo>
                    <a:pt x="1" y="0"/>
                  </a:moveTo>
                  <a:lnTo>
                    <a:pt x="1" y="3024"/>
                  </a:lnTo>
                  <a:cubicBezTo>
                    <a:pt x="1" y="3263"/>
                    <a:pt x="191" y="3429"/>
                    <a:pt x="429" y="3429"/>
                  </a:cubicBezTo>
                  <a:lnTo>
                    <a:pt x="1382" y="3429"/>
                  </a:lnTo>
                  <a:cubicBezTo>
                    <a:pt x="1715" y="3429"/>
                    <a:pt x="1906" y="3072"/>
                    <a:pt x="1739" y="2810"/>
                  </a:cubicBezTo>
                  <a:lnTo>
                    <a:pt x="1501" y="2596"/>
                  </a:lnTo>
                  <a:lnTo>
                    <a:pt x="1501"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6029091" y="2914113"/>
              <a:ext cx="28418" cy="56736"/>
            </a:xfrm>
            <a:custGeom>
              <a:avLst/>
              <a:gdLst/>
              <a:ahLst/>
              <a:cxnLst/>
              <a:rect l="l" t="t" r="r" b="b"/>
              <a:pathLst>
                <a:path w="859" h="1715" extrusionOk="0">
                  <a:moveTo>
                    <a:pt x="858" y="0"/>
                  </a:moveTo>
                  <a:cubicBezTo>
                    <a:pt x="382" y="0"/>
                    <a:pt x="1" y="381"/>
                    <a:pt x="1" y="857"/>
                  </a:cubicBezTo>
                  <a:cubicBezTo>
                    <a:pt x="1" y="1334"/>
                    <a:pt x="382" y="1715"/>
                    <a:pt x="858" y="1715"/>
                  </a:cubicBezTo>
                  <a:lnTo>
                    <a:pt x="858"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6165391" y="2830580"/>
              <a:ext cx="167067" cy="223803"/>
            </a:xfrm>
            <a:custGeom>
              <a:avLst/>
              <a:gdLst/>
              <a:ahLst/>
              <a:cxnLst/>
              <a:rect l="l" t="t" r="r" b="b"/>
              <a:pathLst>
                <a:path w="5050" h="6765" extrusionOk="0">
                  <a:moveTo>
                    <a:pt x="5050" y="1"/>
                  </a:moveTo>
                  <a:lnTo>
                    <a:pt x="1" y="1858"/>
                  </a:lnTo>
                  <a:lnTo>
                    <a:pt x="1" y="4930"/>
                  </a:lnTo>
                  <a:lnTo>
                    <a:pt x="5050" y="6764"/>
                  </a:lnTo>
                  <a:lnTo>
                    <a:pt x="5050"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6332424" y="2814039"/>
              <a:ext cx="52833" cy="258440"/>
            </a:xfrm>
            <a:custGeom>
              <a:avLst/>
              <a:gdLst/>
              <a:ahLst/>
              <a:cxnLst/>
              <a:rect l="l" t="t" r="r" b="b"/>
              <a:pathLst>
                <a:path w="1597" h="7812" extrusionOk="0">
                  <a:moveTo>
                    <a:pt x="405" y="1"/>
                  </a:moveTo>
                  <a:cubicBezTo>
                    <a:pt x="167" y="1"/>
                    <a:pt x="1" y="215"/>
                    <a:pt x="1" y="453"/>
                  </a:cubicBezTo>
                  <a:lnTo>
                    <a:pt x="1" y="3906"/>
                  </a:lnTo>
                  <a:lnTo>
                    <a:pt x="1" y="7359"/>
                  </a:lnTo>
                  <a:cubicBezTo>
                    <a:pt x="1" y="7597"/>
                    <a:pt x="167" y="7812"/>
                    <a:pt x="405" y="7812"/>
                  </a:cubicBezTo>
                  <a:lnTo>
                    <a:pt x="1191" y="7812"/>
                  </a:lnTo>
                  <a:cubicBezTo>
                    <a:pt x="1406" y="7812"/>
                    <a:pt x="1596" y="7597"/>
                    <a:pt x="1596" y="7359"/>
                  </a:cubicBezTo>
                  <a:lnTo>
                    <a:pt x="1596" y="453"/>
                  </a:lnTo>
                  <a:cubicBezTo>
                    <a:pt x="1596" y="215"/>
                    <a:pt x="1406" y="1"/>
                    <a:pt x="1191"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6089764" y="2888904"/>
              <a:ext cx="74899" cy="110330"/>
            </a:xfrm>
            <a:custGeom>
              <a:avLst/>
              <a:gdLst/>
              <a:ahLst/>
              <a:cxnLst/>
              <a:rect l="l" t="t" r="r" b="b"/>
              <a:pathLst>
                <a:path w="2264" h="3335" extrusionOk="0">
                  <a:moveTo>
                    <a:pt x="382" y="0"/>
                  </a:moveTo>
                  <a:cubicBezTo>
                    <a:pt x="191" y="0"/>
                    <a:pt x="1" y="191"/>
                    <a:pt x="1" y="381"/>
                  </a:cubicBezTo>
                  <a:lnTo>
                    <a:pt x="1" y="2953"/>
                  </a:lnTo>
                  <a:cubicBezTo>
                    <a:pt x="1" y="3167"/>
                    <a:pt x="167" y="3334"/>
                    <a:pt x="382" y="3334"/>
                  </a:cubicBezTo>
                  <a:lnTo>
                    <a:pt x="1882" y="3334"/>
                  </a:lnTo>
                  <a:cubicBezTo>
                    <a:pt x="2096" y="3334"/>
                    <a:pt x="2263" y="3167"/>
                    <a:pt x="2239" y="2953"/>
                  </a:cubicBezTo>
                  <a:lnTo>
                    <a:pt x="2239" y="381"/>
                  </a:lnTo>
                  <a:cubicBezTo>
                    <a:pt x="2239" y="191"/>
                    <a:pt x="2049" y="0"/>
                    <a:pt x="1858"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7"/>
            <p:cNvSpPr/>
            <p:nvPr/>
          </p:nvSpPr>
          <p:spPr>
            <a:xfrm>
              <a:off x="6022011" y="2806165"/>
              <a:ext cx="370326" cy="311240"/>
            </a:xfrm>
            <a:custGeom>
              <a:avLst/>
              <a:gdLst/>
              <a:ahLst/>
              <a:cxnLst/>
              <a:rect l="l" t="t" r="r" b="b"/>
              <a:pathLst>
                <a:path w="11194" h="9408" extrusionOk="0">
                  <a:moveTo>
                    <a:pt x="858" y="3525"/>
                  </a:moveTo>
                  <a:lnTo>
                    <a:pt x="858" y="4763"/>
                  </a:lnTo>
                  <a:cubicBezTo>
                    <a:pt x="596" y="4692"/>
                    <a:pt x="405" y="4406"/>
                    <a:pt x="405" y="4144"/>
                  </a:cubicBezTo>
                  <a:cubicBezTo>
                    <a:pt x="405" y="3858"/>
                    <a:pt x="596" y="3620"/>
                    <a:pt x="858" y="3525"/>
                  </a:cubicBezTo>
                  <a:close/>
                  <a:moveTo>
                    <a:pt x="1834" y="3263"/>
                  </a:moveTo>
                  <a:lnTo>
                    <a:pt x="1834" y="5049"/>
                  </a:lnTo>
                  <a:lnTo>
                    <a:pt x="1310" y="5049"/>
                  </a:lnTo>
                  <a:lnTo>
                    <a:pt x="1310" y="3263"/>
                  </a:lnTo>
                  <a:close/>
                  <a:moveTo>
                    <a:pt x="3906" y="2692"/>
                  </a:moveTo>
                  <a:cubicBezTo>
                    <a:pt x="3978" y="2692"/>
                    <a:pt x="4073" y="2787"/>
                    <a:pt x="4073" y="2858"/>
                  </a:cubicBezTo>
                  <a:lnTo>
                    <a:pt x="4073" y="5430"/>
                  </a:lnTo>
                  <a:cubicBezTo>
                    <a:pt x="4073" y="5525"/>
                    <a:pt x="3978" y="5597"/>
                    <a:pt x="3906" y="5597"/>
                  </a:cubicBezTo>
                  <a:lnTo>
                    <a:pt x="2430" y="5597"/>
                  </a:lnTo>
                  <a:cubicBezTo>
                    <a:pt x="2358" y="5597"/>
                    <a:pt x="2263" y="5525"/>
                    <a:pt x="2263" y="5430"/>
                  </a:cubicBezTo>
                  <a:lnTo>
                    <a:pt x="2263" y="2858"/>
                  </a:lnTo>
                  <a:cubicBezTo>
                    <a:pt x="2263" y="2787"/>
                    <a:pt x="2358" y="2692"/>
                    <a:pt x="2430" y="2692"/>
                  </a:cubicBezTo>
                  <a:close/>
                  <a:moveTo>
                    <a:pt x="4502" y="6049"/>
                  </a:moveTo>
                  <a:cubicBezTo>
                    <a:pt x="4597" y="6049"/>
                    <a:pt x="4692" y="6145"/>
                    <a:pt x="4692" y="6264"/>
                  </a:cubicBezTo>
                  <a:lnTo>
                    <a:pt x="4692" y="6811"/>
                  </a:lnTo>
                  <a:cubicBezTo>
                    <a:pt x="4692" y="6907"/>
                    <a:pt x="4597" y="7002"/>
                    <a:pt x="4502" y="7002"/>
                  </a:cubicBezTo>
                  <a:lnTo>
                    <a:pt x="4168" y="7002"/>
                  </a:lnTo>
                  <a:lnTo>
                    <a:pt x="4168" y="6049"/>
                  </a:lnTo>
                  <a:close/>
                  <a:moveTo>
                    <a:pt x="10527" y="429"/>
                  </a:moveTo>
                  <a:cubicBezTo>
                    <a:pt x="10646" y="429"/>
                    <a:pt x="10741" y="501"/>
                    <a:pt x="10741" y="667"/>
                  </a:cubicBezTo>
                  <a:lnTo>
                    <a:pt x="10741" y="7597"/>
                  </a:lnTo>
                  <a:cubicBezTo>
                    <a:pt x="10741" y="7716"/>
                    <a:pt x="10646" y="7835"/>
                    <a:pt x="10527" y="7835"/>
                  </a:cubicBezTo>
                  <a:lnTo>
                    <a:pt x="9765" y="7835"/>
                  </a:lnTo>
                  <a:cubicBezTo>
                    <a:pt x="9645" y="7835"/>
                    <a:pt x="9550" y="7740"/>
                    <a:pt x="9550" y="7597"/>
                  </a:cubicBezTo>
                  <a:lnTo>
                    <a:pt x="9550" y="5121"/>
                  </a:lnTo>
                  <a:cubicBezTo>
                    <a:pt x="9550" y="5002"/>
                    <a:pt x="9455" y="4906"/>
                    <a:pt x="9360" y="4906"/>
                  </a:cubicBezTo>
                  <a:cubicBezTo>
                    <a:pt x="9347" y="4904"/>
                    <a:pt x="9335" y="4903"/>
                    <a:pt x="9323" y="4903"/>
                  </a:cubicBezTo>
                  <a:cubicBezTo>
                    <a:pt x="9201" y="4903"/>
                    <a:pt x="9122" y="5012"/>
                    <a:pt x="9122" y="5121"/>
                  </a:cubicBezTo>
                  <a:lnTo>
                    <a:pt x="9122" y="7216"/>
                  </a:lnTo>
                  <a:lnTo>
                    <a:pt x="4549" y="5502"/>
                  </a:lnTo>
                  <a:lnTo>
                    <a:pt x="4549" y="2739"/>
                  </a:lnTo>
                  <a:lnTo>
                    <a:pt x="9122" y="1048"/>
                  </a:lnTo>
                  <a:lnTo>
                    <a:pt x="9122" y="3120"/>
                  </a:lnTo>
                  <a:cubicBezTo>
                    <a:pt x="9122" y="3239"/>
                    <a:pt x="9217" y="3335"/>
                    <a:pt x="9312" y="3335"/>
                  </a:cubicBezTo>
                  <a:cubicBezTo>
                    <a:pt x="9331" y="3341"/>
                    <a:pt x="9350" y="3344"/>
                    <a:pt x="9367" y="3344"/>
                  </a:cubicBezTo>
                  <a:cubicBezTo>
                    <a:pt x="9479" y="3344"/>
                    <a:pt x="9550" y="3223"/>
                    <a:pt x="9550" y="3120"/>
                  </a:cubicBezTo>
                  <a:lnTo>
                    <a:pt x="9550" y="667"/>
                  </a:lnTo>
                  <a:cubicBezTo>
                    <a:pt x="9550" y="548"/>
                    <a:pt x="9645" y="429"/>
                    <a:pt x="9765" y="429"/>
                  </a:cubicBezTo>
                  <a:close/>
                  <a:moveTo>
                    <a:pt x="3716" y="6049"/>
                  </a:moveTo>
                  <a:lnTo>
                    <a:pt x="3716" y="8407"/>
                  </a:lnTo>
                  <a:cubicBezTo>
                    <a:pt x="3716" y="8455"/>
                    <a:pt x="3739" y="8526"/>
                    <a:pt x="3787" y="8550"/>
                  </a:cubicBezTo>
                  <a:lnTo>
                    <a:pt x="3978" y="8740"/>
                  </a:lnTo>
                  <a:cubicBezTo>
                    <a:pt x="4049" y="8812"/>
                    <a:pt x="4001" y="8907"/>
                    <a:pt x="3978" y="8931"/>
                  </a:cubicBezTo>
                  <a:cubicBezTo>
                    <a:pt x="3954" y="8979"/>
                    <a:pt x="3930" y="9026"/>
                    <a:pt x="3811" y="9026"/>
                  </a:cubicBezTo>
                  <a:lnTo>
                    <a:pt x="2858" y="9026"/>
                  </a:lnTo>
                  <a:cubicBezTo>
                    <a:pt x="2739" y="9026"/>
                    <a:pt x="2644" y="8931"/>
                    <a:pt x="2644" y="8812"/>
                  </a:cubicBezTo>
                  <a:lnTo>
                    <a:pt x="2644" y="6049"/>
                  </a:lnTo>
                  <a:close/>
                  <a:moveTo>
                    <a:pt x="9765" y="1"/>
                  </a:moveTo>
                  <a:cubicBezTo>
                    <a:pt x="9431" y="1"/>
                    <a:pt x="9169" y="239"/>
                    <a:pt x="9145" y="572"/>
                  </a:cubicBezTo>
                  <a:lnTo>
                    <a:pt x="4335" y="2358"/>
                  </a:lnTo>
                  <a:cubicBezTo>
                    <a:pt x="4216" y="2263"/>
                    <a:pt x="4097" y="2215"/>
                    <a:pt x="3954" y="2215"/>
                  </a:cubicBezTo>
                  <a:lnTo>
                    <a:pt x="2477" y="2215"/>
                  </a:lnTo>
                  <a:cubicBezTo>
                    <a:pt x="2144" y="2215"/>
                    <a:pt x="1882" y="2477"/>
                    <a:pt x="1834" y="2811"/>
                  </a:cubicBezTo>
                  <a:lnTo>
                    <a:pt x="1072" y="2811"/>
                  </a:lnTo>
                  <a:cubicBezTo>
                    <a:pt x="953" y="2811"/>
                    <a:pt x="858" y="2882"/>
                    <a:pt x="858" y="3001"/>
                  </a:cubicBezTo>
                  <a:lnTo>
                    <a:pt x="858" y="3049"/>
                  </a:lnTo>
                  <a:cubicBezTo>
                    <a:pt x="358" y="3120"/>
                    <a:pt x="1" y="3573"/>
                    <a:pt x="1" y="4120"/>
                  </a:cubicBezTo>
                  <a:cubicBezTo>
                    <a:pt x="1" y="4644"/>
                    <a:pt x="382" y="5097"/>
                    <a:pt x="858" y="5192"/>
                  </a:cubicBezTo>
                  <a:lnTo>
                    <a:pt x="858" y="5216"/>
                  </a:lnTo>
                  <a:cubicBezTo>
                    <a:pt x="858" y="5335"/>
                    <a:pt x="953" y="5430"/>
                    <a:pt x="1072" y="5430"/>
                  </a:cubicBezTo>
                  <a:lnTo>
                    <a:pt x="1811" y="5430"/>
                  </a:lnTo>
                  <a:cubicBezTo>
                    <a:pt x="1834" y="5668"/>
                    <a:pt x="2001" y="5883"/>
                    <a:pt x="2192" y="5954"/>
                  </a:cubicBezTo>
                  <a:lnTo>
                    <a:pt x="2192" y="8788"/>
                  </a:lnTo>
                  <a:cubicBezTo>
                    <a:pt x="2192" y="9145"/>
                    <a:pt x="2501" y="9407"/>
                    <a:pt x="2811" y="9407"/>
                  </a:cubicBezTo>
                  <a:lnTo>
                    <a:pt x="3835" y="9407"/>
                  </a:lnTo>
                  <a:cubicBezTo>
                    <a:pt x="3930" y="9407"/>
                    <a:pt x="4049" y="9383"/>
                    <a:pt x="4121" y="9336"/>
                  </a:cubicBezTo>
                  <a:cubicBezTo>
                    <a:pt x="4454" y="9098"/>
                    <a:pt x="4525" y="8740"/>
                    <a:pt x="4335" y="8431"/>
                  </a:cubicBezTo>
                  <a:lnTo>
                    <a:pt x="4311" y="8407"/>
                  </a:lnTo>
                  <a:lnTo>
                    <a:pt x="4168" y="8264"/>
                  </a:lnTo>
                  <a:lnTo>
                    <a:pt x="4168" y="7383"/>
                  </a:lnTo>
                  <a:lnTo>
                    <a:pt x="4644" y="7383"/>
                  </a:lnTo>
                  <a:cubicBezTo>
                    <a:pt x="4906" y="7383"/>
                    <a:pt x="5121" y="7192"/>
                    <a:pt x="5121" y="6907"/>
                  </a:cubicBezTo>
                  <a:lnTo>
                    <a:pt x="5121" y="6168"/>
                  </a:lnTo>
                  <a:lnTo>
                    <a:pt x="5121" y="6145"/>
                  </a:lnTo>
                  <a:lnTo>
                    <a:pt x="9145" y="7621"/>
                  </a:lnTo>
                  <a:cubicBezTo>
                    <a:pt x="9169" y="7955"/>
                    <a:pt x="9431" y="8216"/>
                    <a:pt x="9765" y="8216"/>
                  </a:cubicBezTo>
                  <a:lnTo>
                    <a:pt x="10527" y="8216"/>
                  </a:lnTo>
                  <a:cubicBezTo>
                    <a:pt x="10884" y="8216"/>
                    <a:pt x="11170" y="7931"/>
                    <a:pt x="11170" y="7573"/>
                  </a:cubicBezTo>
                  <a:lnTo>
                    <a:pt x="11170" y="667"/>
                  </a:lnTo>
                  <a:cubicBezTo>
                    <a:pt x="11193" y="310"/>
                    <a:pt x="10884" y="1"/>
                    <a:pt x="1052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7"/>
            <p:cNvSpPr/>
            <p:nvPr/>
          </p:nvSpPr>
          <p:spPr>
            <a:xfrm>
              <a:off x="6325345" y="2935385"/>
              <a:ext cx="13431" cy="13398"/>
            </a:xfrm>
            <a:custGeom>
              <a:avLst/>
              <a:gdLst/>
              <a:ahLst/>
              <a:cxnLst/>
              <a:rect l="l" t="t" r="r" b="b"/>
              <a:pathLst>
                <a:path w="406" h="405" extrusionOk="0">
                  <a:moveTo>
                    <a:pt x="215" y="0"/>
                  </a:moveTo>
                  <a:cubicBezTo>
                    <a:pt x="143" y="0"/>
                    <a:pt x="95" y="24"/>
                    <a:pt x="48" y="72"/>
                  </a:cubicBezTo>
                  <a:cubicBezTo>
                    <a:pt x="24" y="95"/>
                    <a:pt x="0" y="143"/>
                    <a:pt x="0" y="214"/>
                  </a:cubicBezTo>
                  <a:cubicBezTo>
                    <a:pt x="0" y="262"/>
                    <a:pt x="24" y="333"/>
                    <a:pt x="48" y="357"/>
                  </a:cubicBezTo>
                  <a:cubicBezTo>
                    <a:pt x="95" y="381"/>
                    <a:pt x="143" y="405"/>
                    <a:pt x="215" y="405"/>
                  </a:cubicBezTo>
                  <a:cubicBezTo>
                    <a:pt x="262" y="405"/>
                    <a:pt x="334" y="381"/>
                    <a:pt x="357" y="357"/>
                  </a:cubicBezTo>
                  <a:cubicBezTo>
                    <a:pt x="381" y="333"/>
                    <a:pt x="405" y="262"/>
                    <a:pt x="405" y="214"/>
                  </a:cubicBezTo>
                  <a:cubicBezTo>
                    <a:pt x="405" y="143"/>
                    <a:pt x="381" y="95"/>
                    <a:pt x="357" y="72"/>
                  </a:cubicBezTo>
                  <a:cubicBezTo>
                    <a:pt x="334" y="24"/>
                    <a:pt x="238"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49" name="Google Shape;4949;p67"/>
          <p:cNvSpPr/>
          <p:nvPr/>
        </p:nvSpPr>
        <p:spPr>
          <a:xfrm>
            <a:off x="6281941" y="3660108"/>
            <a:ext cx="40228" cy="56770"/>
          </a:xfrm>
          <a:custGeom>
            <a:avLst/>
            <a:gdLst/>
            <a:ahLst/>
            <a:cxnLst/>
            <a:rect l="l" t="t" r="r" b="b"/>
            <a:pathLst>
              <a:path w="1216" h="1716" extrusionOk="0">
                <a:moveTo>
                  <a:pt x="1" y="1"/>
                </a:moveTo>
                <a:lnTo>
                  <a:pt x="120" y="1715"/>
                </a:lnTo>
                <a:lnTo>
                  <a:pt x="1073" y="1715"/>
                </a:lnTo>
                <a:lnTo>
                  <a:pt x="1215"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7"/>
          <p:cNvSpPr/>
          <p:nvPr/>
        </p:nvSpPr>
        <p:spPr>
          <a:xfrm>
            <a:off x="6281180" y="3475756"/>
            <a:ext cx="40195" cy="122141"/>
          </a:xfrm>
          <a:custGeom>
            <a:avLst/>
            <a:gdLst/>
            <a:ahLst/>
            <a:cxnLst/>
            <a:rect l="l" t="t" r="r" b="b"/>
            <a:pathLst>
              <a:path w="1215" h="3692" extrusionOk="0">
                <a:moveTo>
                  <a:pt x="0" y="0"/>
                </a:moveTo>
                <a:lnTo>
                  <a:pt x="0" y="3691"/>
                </a:lnTo>
                <a:lnTo>
                  <a:pt x="1215" y="3691"/>
                </a:lnTo>
                <a:lnTo>
                  <a:pt x="1215" y="286"/>
                </a:lnTo>
                <a:lnTo>
                  <a:pt x="0"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6008129" y="3378460"/>
            <a:ext cx="316765" cy="316732"/>
          </a:xfrm>
          <a:custGeom>
            <a:avLst/>
            <a:gdLst/>
            <a:ahLst/>
            <a:cxnLst/>
            <a:rect l="l" t="t" r="r" b="b"/>
            <a:pathLst>
              <a:path w="9575" h="9574" extrusionOk="0">
                <a:moveTo>
                  <a:pt x="4788" y="0"/>
                </a:moveTo>
                <a:cubicBezTo>
                  <a:pt x="2144" y="0"/>
                  <a:pt x="1" y="2144"/>
                  <a:pt x="1" y="4787"/>
                </a:cubicBezTo>
                <a:cubicBezTo>
                  <a:pt x="1" y="7430"/>
                  <a:pt x="2144" y="9574"/>
                  <a:pt x="4788" y="9574"/>
                </a:cubicBezTo>
                <a:cubicBezTo>
                  <a:pt x="7431" y="9574"/>
                  <a:pt x="9574" y="7430"/>
                  <a:pt x="9574" y="4787"/>
                </a:cubicBezTo>
                <a:cubicBezTo>
                  <a:pt x="9574" y="2144"/>
                  <a:pt x="7431" y="0"/>
                  <a:pt x="478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6048324" y="3418623"/>
            <a:ext cx="236374" cy="236408"/>
          </a:xfrm>
          <a:custGeom>
            <a:avLst/>
            <a:gdLst/>
            <a:ahLst/>
            <a:cxnLst/>
            <a:rect l="l" t="t" r="r" b="b"/>
            <a:pathLst>
              <a:path w="7145" h="7146" extrusionOk="0">
                <a:moveTo>
                  <a:pt x="3573" y="1"/>
                </a:moveTo>
                <a:cubicBezTo>
                  <a:pt x="1596" y="1"/>
                  <a:pt x="1" y="1596"/>
                  <a:pt x="1" y="3573"/>
                </a:cubicBezTo>
                <a:cubicBezTo>
                  <a:pt x="1" y="5550"/>
                  <a:pt x="1596" y="7145"/>
                  <a:pt x="3573" y="7145"/>
                </a:cubicBezTo>
                <a:cubicBezTo>
                  <a:pt x="5549" y="7145"/>
                  <a:pt x="7145" y="5550"/>
                  <a:pt x="7145" y="3573"/>
                </a:cubicBezTo>
                <a:cubicBezTo>
                  <a:pt x="7145" y="1596"/>
                  <a:pt x="5549" y="1"/>
                  <a:pt x="3573" y="1"/>
                </a:cubicBez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6088503" y="3458818"/>
            <a:ext cx="156017" cy="156017"/>
          </a:xfrm>
          <a:custGeom>
            <a:avLst/>
            <a:gdLst/>
            <a:ahLst/>
            <a:cxnLst/>
            <a:rect l="l" t="t" r="r" b="b"/>
            <a:pathLst>
              <a:path w="4716" h="4716" extrusionOk="0">
                <a:moveTo>
                  <a:pt x="2358" y="0"/>
                </a:moveTo>
                <a:cubicBezTo>
                  <a:pt x="1048" y="0"/>
                  <a:pt x="0" y="1048"/>
                  <a:pt x="0" y="2358"/>
                </a:cubicBezTo>
                <a:cubicBezTo>
                  <a:pt x="0" y="3668"/>
                  <a:pt x="1048" y="4716"/>
                  <a:pt x="2358" y="4716"/>
                </a:cubicBezTo>
                <a:cubicBezTo>
                  <a:pt x="3667" y="4716"/>
                  <a:pt x="4715" y="3668"/>
                  <a:pt x="4715" y="2358"/>
                </a:cubicBezTo>
                <a:cubicBezTo>
                  <a:pt x="4715" y="1048"/>
                  <a:pt x="3667" y="0"/>
                  <a:pt x="235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6130253" y="3500568"/>
            <a:ext cx="72517" cy="72517"/>
          </a:xfrm>
          <a:custGeom>
            <a:avLst/>
            <a:gdLst/>
            <a:ahLst/>
            <a:cxnLst/>
            <a:rect l="l" t="t" r="r" b="b"/>
            <a:pathLst>
              <a:path w="2192" h="2192" extrusionOk="0">
                <a:moveTo>
                  <a:pt x="1096" y="0"/>
                </a:moveTo>
                <a:cubicBezTo>
                  <a:pt x="477" y="0"/>
                  <a:pt x="0" y="477"/>
                  <a:pt x="0" y="1096"/>
                </a:cubicBezTo>
                <a:cubicBezTo>
                  <a:pt x="0" y="1715"/>
                  <a:pt x="477" y="2191"/>
                  <a:pt x="1096" y="2191"/>
                </a:cubicBezTo>
                <a:cubicBezTo>
                  <a:pt x="1715" y="2191"/>
                  <a:pt x="2191" y="1715"/>
                  <a:pt x="2191" y="1096"/>
                </a:cubicBezTo>
                <a:cubicBezTo>
                  <a:pt x="2191" y="477"/>
                  <a:pt x="1715" y="0"/>
                  <a:pt x="10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6142477" y="3507267"/>
            <a:ext cx="48069" cy="59118"/>
          </a:xfrm>
          <a:custGeom>
            <a:avLst/>
            <a:gdLst/>
            <a:ahLst/>
            <a:cxnLst/>
            <a:rect l="l" t="t" r="r" b="b"/>
            <a:pathLst>
              <a:path w="1453" h="1787" extrusionOk="0">
                <a:moveTo>
                  <a:pt x="1310" y="1"/>
                </a:moveTo>
                <a:lnTo>
                  <a:pt x="119" y="334"/>
                </a:lnTo>
                <a:cubicBezTo>
                  <a:pt x="191" y="596"/>
                  <a:pt x="143" y="906"/>
                  <a:pt x="0" y="1167"/>
                </a:cubicBezTo>
                <a:lnTo>
                  <a:pt x="1072" y="1787"/>
                </a:lnTo>
                <a:cubicBezTo>
                  <a:pt x="1405" y="1191"/>
                  <a:pt x="1453" y="572"/>
                  <a:pt x="1310"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6139317" y="3441102"/>
            <a:ext cx="54388" cy="51245"/>
          </a:xfrm>
          <a:custGeom>
            <a:avLst/>
            <a:gdLst/>
            <a:ahLst/>
            <a:cxnLst/>
            <a:rect l="l" t="t" r="r" b="b"/>
            <a:pathLst>
              <a:path w="1644" h="1549" extrusionOk="0">
                <a:moveTo>
                  <a:pt x="1644" y="0"/>
                </a:moveTo>
                <a:cubicBezTo>
                  <a:pt x="1025" y="0"/>
                  <a:pt x="429" y="286"/>
                  <a:pt x="1" y="691"/>
                </a:cubicBezTo>
                <a:lnTo>
                  <a:pt x="858" y="1548"/>
                </a:lnTo>
                <a:cubicBezTo>
                  <a:pt x="1072" y="1358"/>
                  <a:pt x="1334" y="1215"/>
                  <a:pt x="1644" y="1215"/>
                </a:cubicBezTo>
                <a:lnTo>
                  <a:pt x="1644"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7"/>
          <p:cNvSpPr/>
          <p:nvPr/>
        </p:nvSpPr>
        <p:spPr>
          <a:xfrm>
            <a:off x="6137349" y="3508839"/>
            <a:ext cx="58324" cy="55976"/>
          </a:xfrm>
          <a:custGeom>
            <a:avLst/>
            <a:gdLst/>
            <a:ahLst/>
            <a:cxnLst/>
            <a:rect l="l" t="t" r="r" b="b"/>
            <a:pathLst>
              <a:path w="1763" h="1692" extrusionOk="0">
                <a:moveTo>
                  <a:pt x="1072" y="0"/>
                </a:moveTo>
                <a:lnTo>
                  <a:pt x="1" y="620"/>
                </a:lnTo>
                <a:cubicBezTo>
                  <a:pt x="334" y="1167"/>
                  <a:pt x="858" y="1548"/>
                  <a:pt x="1430" y="1691"/>
                </a:cubicBezTo>
                <a:lnTo>
                  <a:pt x="1763" y="501"/>
                </a:lnTo>
                <a:cubicBezTo>
                  <a:pt x="1477" y="453"/>
                  <a:pt x="1215" y="262"/>
                  <a:pt x="1072"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7"/>
          <p:cNvSpPr/>
          <p:nvPr/>
        </p:nvSpPr>
        <p:spPr>
          <a:xfrm>
            <a:off x="6266193" y="3630169"/>
            <a:ext cx="70929" cy="29179"/>
          </a:xfrm>
          <a:custGeom>
            <a:avLst/>
            <a:gdLst/>
            <a:ahLst/>
            <a:cxnLst/>
            <a:rect l="l" t="t" r="r" b="b"/>
            <a:pathLst>
              <a:path w="2144" h="882" extrusionOk="0">
                <a:moveTo>
                  <a:pt x="477" y="1"/>
                </a:moveTo>
                <a:cubicBezTo>
                  <a:pt x="239" y="1"/>
                  <a:pt x="72" y="191"/>
                  <a:pt x="24" y="406"/>
                </a:cubicBezTo>
                <a:cubicBezTo>
                  <a:pt x="1" y="668"/>
                  <a:pt x="215" y="882"/>
                  <a:pt x="477" y="882"/>
                </a:cubicBezTo>
                <a:lnTo>
                  <a:pt x="1668" y="882"/>
                </a:lnTo>
                <a:cubicBezTo>
                  <a:pt x="1906" y="882"/>
                  <a:pt x="2096" y="691"/>
                  <a:pt x="2120" y="477"/>
                </a:cubicBezTo>
                <a:cubicBezTo>
                  <a:pt x="2144" y="215"/>
                  <a:pt x="1930" y="1"/>
                  <a:pt x="1668"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6081407" y="3452119"/>
            <a:ext cx="170209" cy="169415"/>
          </a:xfrm>
          <a:custGeom>
            <a:avLst/>
            <a:gdLst/>
            <a:ahLst/>
            <a:cxnLst/>
            <a:rect l="l" t="t" r="r" b="b"/>
            <a:pathLst>
              <a:path w="5145" h="5121" extrusionOk="0">
                <a:moveTo>
                  <a:pt x="2335" y="429"/>
                </a:moveTo>
                <a:lnTo>
                  <a:pt x="2335" y="1239"/>
                </a:lnTo>
                <a:cubicBezTo>
                  <a:pt x="2120" y="1263"/>
                  <a:pt x="1954" y="1358"/>
                  <a:pt x="1763" y="1477"/>
                </a:cubicBezTo>
                <a:lnTo>
                  <a:pt x="1215" y="906"/>
                </a:lnTo>
                <a:cubicBezTo>
                  <a:pt x="1501" y="644"/>
                  <a:pt x="1882" y="501"/>
                  <a:pt x="2335" y="429"/>
                </a:cubicBezTo>
                <a:close/>
                <a:moveTo>
                  <a:pt x="2787" y="406"/>
                </a:moveTo>
                <a:cubicBezTo>
                  <a:pt x="3573" y="525"/>
                  <a:pt x="4264" y="1072"/>
                  <a:pt x="4549" y="1787"/>
                </a:cubicBezTo>
                <a:lnTo>
                  <a:pt x="3763" y="1977"/>
                </a:lnTo>
                <a:cubicBezTo>
                  <a:pt x="3573" y="1596"/>
                  <a:pt x="3192" y="1287"/>
                  <a:pt x="2787" y="1215"/>
                </a:cubicBezTo>
                <a:lnTo>
                  <a:pt x="2787" y="406"/>
                </a:lnTo>
                <a:close/>
                <a:moveTo>
                  <a:pt x="906" y="1215"/>
                </a:moveTo>
                <a:lnTo>
                  <a:pt x="1477" y="1787"/>
                </a:lnTo>
                <a:cubicBezTo>
                  <a:pt x="1311" y="1977"/>
                  <a:pt x="1239" y="2263"/>
                  <a:pt x="1239" y="2549"/>
                </a:cubicBezTo>
                <a:cubicBezTo>
                  <a:pt x="1239" y="2739"/>
                  <a:pt x="1263" y="2882"/>
                  <a:pt x="1311" y="3025"/>
                </a:cubicBezTo>
                <a:lnTo>
                  <a:pt x="644" y="3406"/>
                </a:lnTo>
                <a:cubicBezTo>
                  <a:pt x="525" y="3144"/>
                  <a:pt x="453" y="2859"/>
                  <a:pt x="453" y="2549"/>
                </a:cubicBezTo>
                <a:cubicBezTo>
                  <a:pt x="429" y="2049"/>
                  <a:pt x="596" y="1573"/>
                  <a:pt x="906" y="1215"/>
                </a:cubicBezTo>
                <a:close/>
                <a:moveTo>
                  <a:pt x="4692" y="2216"/>
                </a:moveTo>
                <a:lnTo>
                  <a:pt x="4692" y="2549"/>
                </a:lnTo>
                <a:cubicBezTo>
                  <a:pt x="4692" y="2859"/>
                  <a:pt x="4621" y="3144"/>
                  <a:pt x="4502" y="3406"/>
                </a:cubicBezTo>
                <a:lnTo>
                  <a:pt x="3835" y="3025"/>
                </a:lnTo>
                <a:cubicBezTo>
                  <a:pt x="3882" y="2882"/>
                  <a:pt x="3906" y="2739"/>
                  <a:pt x="3906" y="2549"/>
                </a:cubicBezTo>
                <a:lnTo>
                  <a:pt x="3906" y="2430"/>
                </a:lnTo>
                <a:lnTo>
                  <a:pt x="4692" y="2216"/>
                </a:lnTo>
                <a:close/>
                <a:moveTo>
                  <a:pt x="2573" y="1668"/>
                </a:moveTo>
                <a:cubicBezTo>
                  <a:pt x="3073" y="1668"/>
                  <a:pt x="3478" y="2073"/>
                  <a:pt x="3478" y="2549"/>
                </a:cubicBezTo>
                <a:cubicBezTo>
                  <a:pt x="3478" y="3025"/>
                  <a:pt x="3049" y="3454"/>
                  <a:pt x="2573" y="3454"/>
                </a:cubicBezTo>
                <a:cubicBezTo>
                  <a:pt x="2073" y="3454"/>
                  <a:pt x="1692" y="3049"/>
                  <a:pt x="1692" y="2549"/>
                </a:cubicBezTo>
                <a:cubicBezTo>
                  <a:pt x="1692" y="2049"/>
                  <a:pt x="2096" y="1668"/>
                  <a:pt x="2573" y="1668"/>
                </a:cubicBezTo>
                <a:close/>
                <a:moveTo>
                  <a:pt x="1525" y="3406"/>
                </a:moveTo>
                <a:cubicBezTo>
                  <a:pt x="1644" y="3573"/>
                  <a:pt x="1834" y="3668"/>
                  <a:pt x="2001" y="3763"/>
                </a:cubicBezTo>
                <a:lnTo>
                  <a:pt x="1787" y="4549"/>
                </a:lnTo>
                <a:cubicBezTo>
                  <a:pt x="1406" y="4406"/>
                  <a:pt x="1096" y="4121"/>
                  <a:pt x="858" y="3811"/>
                </a:cubicBezTo>
                <a:lnTo>
                  <a:pt x="1525" y="3406"/>
                </a:lnTo>
                <a:close/>
                <a:moveTo>
                  <a:pt x="3621" y="3382"/>
                </a:moveTo>
                <a:lnTo>
                  <a:pt x="4287" y="3763"/>
                </a:lnTo>
                <a:cubicBezTo>
                  <a:pt x="3882" y="4335"/>
                  <a:pt x="3263" y="4668"/>
                  <a:pt x="2573" y="4668"/>
                </a:cubicBezTo>
                <a:cubicBezTo>
                  <a:pt x="2454" y="4668"/>
                  <a:pt x="2335" y="4668"/>
                  <a:pt x="2239" y="4645"/>
                </a:cubicBezTo>
                <a:lnTo>
                  <a:pt x="2454" y="3859"/>
                </a:lnTo>
                <a:lnTo>
                  <a:pt x="2573" y="3859"/>
                </a:lnTo>
                <a:cubicBezTo>
                  <a:pt x="2978" y="3859"/>
                  <a:pt x="3359" y="3668"/>
                  <a:pt x="3621" y="3382"/>
                </a:cubicBezTo>
                <a:close/>
                <a:moveTo>
                  <a:pt x="2573" y="1"/>
                </a:moveTo>
                <a:cubicBezTo>
                  <a:pt x="1168" y="1"/>
                  <a:pt x="1" y="1144"/>
                  <a:pt x="1" y="2549"/>
                </a:cubicBezTo>
                <a:cubicBezTo>
                  <a:pt x="1" y="3954"/>
                  <a:pt x="1168" y="5121"/>
                  <a:pt x="2573" y="5121"/>
                </a:cubicBezTo>
                <a:cubicBezTo>
                  <a:pt x="3978" y="5121"/>
                  <a:pt x="5145" y="3954"/>
                  <a:pt x="5145" y="2549"/>
                </a:cubicBezTo>
                <a:cubicBezTo>
                  <a:pt x="5145" y="1144"/>
                  <a:pt x="3978" y="1"/>
                  <a:pt x="257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5993953" y="3351664"/>
            <a:ext cx="345117" cy="370326"/>
          </a:xfrm>
          <a:custGeom>
            <a:avLst/>
            <a:gdLst/>
            <a:ahLst/>
            <a:cxnLst/>
            <a:rect l="l" t="t" r="r" b="b"/>
            <a:pathLst>
              <a:path w="10432" h="11194" extrusionOk="0">
                <a:moveTo>
                  <a:pt x="5002" y="1715"/>
                </a:moveTo>
                <a:cubicBezTo>
                  <a:pt x="6859" y="1715"/>
                  <a:pt x="8336" y="3215"/>
                  <a:pt x="8336" y="5049"/>
                </a:cubicBezTo>
                <a:cubicBezTo>
                  <a:pt x="8336" y="6906"/>
                  <a:pt x="6859" y="8383"/>
                  <a:pt x="5002" y="8383"/>
                </a:cubicBezTo>
                <a:cubicBezTo>
                  <a:pt x="3144" y="8383"/>
                  <a:pt x="1668" y="6906"/>
                  <a:pt x="1668" y="5049"/>
                </a:cubicBezTo>
                <a:cubicBezTo>
                  <a:pt x="1668" y="3215"/>
                  <a:pt x="3144" y="1715"/>
                  <a:pt x="5002" y="1715"/>
                </a:cubicBezTo>
                <a:close/>
                <a:moveTo>
                  <a:pt x="9741" y="8645"/>
                </a:moveTo>
                <a:cubicBezTo>
                  <a:pt x="9860" y="8645"/>
                  <a:pt x="9955" y="8740"/>
                  <a:pt x="9979" y="8835"/>
                </a:cubicBezTo>
                <a:cubicBezTo>
                  <a:pt x="10003" y="8954"/>
                  <a:pt x="9907" y="9074"/>
                  <a:pt x="9765" y="9074"/>
                </a:cubicBezTo>
                <a:lnTo>
                  <a:pt x="8574" y="9074"/>
                </a:lnTo>
                <a:cubicBezTo>
                  <a:pt x="8455" y="9074"/>
                  <a:pt x="8360" y="8978"/>
                  <a:pt x="8336" y="8883"/>
                </a:cubicBezTo>
                <a:cubicBezTo>
                  <a:pt x="8312" y="8740"/>
                  <a:pt x="8431" y="8645"/>
                  <a:pt x="8550" y="8645"/>
                </a:cubicBezTo>
                <a:close/>
                <a:moveTo>
                  <a:pt x="9526" y="9526"/>
                </a:moveTo>
                <a:lnTo>
                  <a:pt x="9431" y="10788"/>
                </a:lnTo>
                <a:lnTo>
                  <a:pt x="8883" y="10788"/>
                </a:lnTo>
                <a:lnTo>
                  <a:pt x="8788" y="9526"/>
                </a:lnTo>
                <a:close/>
                <a:moveTo>
                  <a:pt x="4978" y="0"/>
                </a:moveTo>
                <a:cubicBezTo>
                  <a:pt x="3882" y="0"/>
                  <a:pt x="2811" y="358"/>
                  <a:pt x="1930" y="1024"/>
                </a:cubicBezTo>
                <a:cubicBezTo>
                  <a:pt x="1858" y="1096"/>
                  <a:pt x="1811" y="1215"/>
                  <a:pt x="1882" y="1310"/>
                </a:cubicBezTo>
                <a:cubicBezTo>
                  <a:pt x="1914" y="1374"/>
                  <a:pt x="2009" y="1427"/>
                  <a:pt x="2097" y="1427"/>
                </a:cubicBezTo>
                <a:cubicBezTo>
                  <a:pt x="2141" y="1427"/>
                  <a:pt x="2184" y="1413"/>
                  <a:pt x="2215" y="1382"/>
                </a:cubicBezTo>
                <a:cubicBezTo>
                  <a:pt x="2998" y="760"/>
                  <a:pt x="3981" y="428"/>
                  <a:pt x="4992" y="428"/>
                </a:cubicBezTo>
                <a:cubicBezTo>
                  <a:pt x="5027" y="428"/>
                  <a:pt x="5062" y="428"/>
                  <a:pt x="5097" y="429"/>
                </a:cubicBezTo>
                <a:cubicBezTo>
                  <a:pt x="7574" y="500"/>
                  <a:pt x="9550" y="2548"/>
                  <a:pt x="9550" y="5049"/>
                </a:cubicBezTo>
                <a:lnTo>
                  <a:pt x="9550" y="8216"/>
                </a:lnTo>
                <a:lnTo>
                  <a:pt x="8788" y="8216"/>
                </a:lnTo>
                <a:lnTo>
                  <a:pt x="8788" y="5049"/>
                </a:lnTo>
                <a:cubicBezTo>
                  <a:pt x="8788" y="3025"/>
                  <a:pt x="7216" y="1334"/>
                  <a:pt x="5192" y="1239"/>
                </a:cubicBezTo>
                <a:cubicBezTo>
                  <a:pt x="5124" y="1235"/>
                  <a:pt x="5056" y="1233"/>
                  <a:pt x="4989" y="1233"/>
                </a:cubicBezTo>
                <a:cubicBezTo>
                  <a:pt x="2820" y="1233"/>
                  <a:pt x="1077" y="3069"/>
                  <a:pt x="1215" y="5263"/>
                </a:cubicBezTo>
                <a:cubicBezTo>
                  <a:pt x="1334" y="7145"/>
                  <a:pt x="3001" y="8764"/>
                  <a:pt x="4883" y="8835"/>
                </a:cubicBezTo>
                <a:cubicBezTo>
                  <a:pt x="4904" y="8836"/>
                  <a:pt x="4924" y="8836"/>
                  <a:pt x="4945" y="8836"/>
                </a:cubicBezTo>
                <a:cubicBezTo>
                  <a:pt x="6419" y="8836"/>
                  <a:pt x="7702" y="8009"/>
                  <a:pt x="8336" y="6811"/>
                </a:cubicBezTo>
                <a:lnTo>
                  <a:pt x="8336" y="8145"/>
                </a:lnTo>
                <a:cubicBezTo>
                  <a:pt x="7478" y="9074"/>
                  <a:pt x="6264" y="9597"/>
                  <a:pt x="5002" y="9597"/>
                </a:cubicBezTo>
                <a:cubicBezTo>
                  <a:pt x="2477" y="9597"/>
                  <a:pt x="429" y="7549"/>
                  <a:pt x="429" y="5025"/>
                </a:cubicBezTo>
                <a:cubicBezTo>
                  <a:pt x="429" y="4239"/>
                  <a:pt x="620" y="3477"/>
                  <a:pt x="977" y="2810"/>
                </a:cubicBezTo>
                <a:cubicBezTo>
                  <a:pt x="1048" y="2739"/>
                  <a:pt x="1025" y="2620"/>
                  <a:pt x="953" y="2548"/>
                </a:cubicBezTo>
                <a:cubicBezTo>
                  <a:pt x="910" y="2513"/>
                  <a:pt x="863" y="2498"/>
                  <a:pt x="817" y="2498"/>
                </a:cubicBezTo>
                <a:cubicBezTo>
                  <a:pt x="739" y="2498"/>
                  <a:pt x="665" y="2544"/>
                  <a:pt x="620" y="2620"/>
                </a:cubicBezTo>
                <a:cubicBezTo>
                  <a:pt x="215" y="3358"/>
                  <a:pt x="1" y="4192"/>
                  <a:pt x="1" y="5025"/>
                </a:cubicBezTo>
                <a:cubicBezTo>
                  <a:pt x="1" y="6359"/>
                  <a:pt x="525" y="7621"/>
                  <a:pt x="1453" y="8573"/>
                </a:cubicBezTo>
                <a:cubicBezTo>
                  <a:pt x="2406" y="9526"/>
                  <a:pt x="3668" y="10026"/>
                  <a:pt x="5002" y="10026"/>
                </a:cubicBezTo>
                <a:cubicBezTo>
                  <a:pt x="6073" y="10026"/>
                  <a:pt x="7121" y="9669"/>
                  <a:pt x="7955" y="9050"/>
                </a:cubicBezTo>
                <a:cubicBezTo>
                  <a:pt x="8002" y="9216"/>
                  <a:pt x="8145" y="9359"/>
                  <a:pt x="8336" y="9431"/>
                </a:cubicBezTo>
                <a:lnTo>
                  <a:pt x="8455" y="10979"/>
                </a:lnTo>
                <a:cubicBezTo>
                  <a:pt x="8455" y="11098"/>
                  <a:pt x="8550" y="11193"/>
                  <a:pt x="8669" y="11193"/>
                </a:cubicBezTo>
                <a:lnTo>
                  <a:pt x="9622" y="11193"/>
                </a:lnTo>
                <a:cubicBezTo>
                  <a:pt x="9741" y="11193"/>
                  <a:pt x="9812" y="11098"/>
                  <a:pt x="9812" y="10979"/>
                </a:cubicBezTo>
                <a:lnTo>
                  <a:pt x="9931" y="9431"/>
                </a:lnTo>
                <a:cubicBezTo>
                  <a:pt x="10241" y="9407"/>
                  <a:pt x="10431" y="9121"/>
                  <a:pt x="10431" y="8859"/>
                </a:cubicBezTo>
                <a:cubicBezTo>
                  <a:pt x="10431" y="8597"/>
                  <a:pt x="10241" y="8335"/>
                  <a:pt x="10003" y="8240"/>
                </a:cubicBezTo>
                <a:lnTo>
                  <a:pt x="10003" y="5049"/>
                </a:lnTo>
                <a:cubicBezTo>
                  <a:pt x="10003" y="3811"/>
                  <a:pt x="9550" y="2620"/>
                  <a:pt x="8717" y="1691"/>
                </a:cubicBezTo>
                <a:cubicBezTo>
                  <a:pt x="7764" y="619"/>
                  <a:pt x="6407" y="0"/>
                  <a:pt x="497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6036932" y="3408781"/>
            <a:ext cx="13431" cy="14225"/>
          </a:xfrm>
          <a:custGeom>
            <a:avLst/>
            <a:gdLst/>
            <a:ahLst/>
            <a:cxnLst/>
            <a:rect l="l" t="t" r="r" b="b"/>
            <a:pathLst>
              <a:path w="406" h="430" extrusionOk="0">
                <a:moveTo>
                  <a:pt x="215" y="1"/>
                </a:moveTo>
                <a:cubicBezTo>
                  <a:pt x="143" y="1"/>
                  <a:pt x="96" y="25"/>
                  <a:pt x="48" y="72"/>
                </a:cubicBezTo>
                <a:cubicBezTo>
                  <a:pt x="24" y="96"/>
                  <a:pt x="1" y="144"/>
                  <a:pt x="1" y="215"/>
                </a:cubicBezTo>
                <a:cubicBezTo>
                  <a:pt x="1" y="263"/>
                  <a:pt x="24" y="334"/>
                  <a:pt x="48" y="358"/>
                </a:cubicBezTo>
                <a:cubicBezTo>
                  <a:pt x="96" y="382"/>
                  <a:pt x="143" y="430"/>
                  <a:pt x="215" y="430"/>
                </a:cubicBezTo>
                <a:cubicBezTo>
                  <a:pt x="263" y="430"/>
                  <a:pt x="334" y="382"/>
                  <a:pt x="358" y="358"/>
                </a:cubicBezTo>
                <a:cubicBezTo>
                  <a:pt x="382" y="334"/>
                  <a:pt x="405" y="263"/>
                  <a:pt x="405" y="215"/>
                </a:cubicBezTo>
                <a:cubicBezTo>
                  <a:pt x="405"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62" name="Google Shape;4962;p67"/>
          <p:cNvGrpSpPr/>
          <p:nvPr/>
        </p:nvGrpSpPr>
        <p:grpSpPr>
          <a:xfrm>
            <a:off x="5298730" y="3352061"/>
            <a:ext cx="370326" cy="369532"/>
            <a:chOff x="5346036" y="3420672"/>
            <a:chExt cx="370326" cy="369532"/>
          </a:xfrm>
        </p:grpSpPr>
        <p:sp>
          <p:nvSpPr>
            <p:cNvPr id="4963" name="Google Shape;4963;p67"/>
            <p:cNvSpPr/>
            <p:nvPr/>
          </p:nvSpPr>
          <p:spPr>
            <a:xfrm>
              <a:off x="5393311" y="3541225"/>
              <a:ext cx="235614" cy="240311"/>
            </a:xfrm>
            <a:custGeom>
              <a:avLst/>
              <a:gdLst/>
              <a:ahLst/>
              <a:cxnLst/>
              <a:rect l="l" t="t" r="r" b="b"/>
              <a:pathLst>
                <a:path w="7122" h="7264" extrusionOk="0">
                  <a:moveTo>
                    <a:pt x="1" y="0"/>
                  </a:moveTo>
                  <a:lnTo>
                    <a:pt x="715" y="6478"/>
                  </a:lnTo>
                  <a:cubicBezTo>
                    <a:pt x="787" y="6930"/>
                    <a:pt x="1144" y="7264"/>
                    <a:pt x="1572" y="7264"/>
                  </a:cubicBezTo>
                  <a:lnTo>
                    <a:pt x="5549" y="7264"/>
                  </a:lnTo>
                  <a:cubicBezTo>
                    <a:pt x="5978" y="7264"/>
                    <a:pt x="6383" y="6930"/>
                    <a:pt x="6407" y="6478"/>
                  </a:cubicBezTo>
                  <a:lnTo>
                    <a:pt x="7121"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7"/>
            <p:cNvSpPr/>
            <p:nvPr/>
          </p:nvSpPr>
          <p:spPr>
            <a:xfrm>
              <a:off x="5387787" y="3501030"/>
              <a:ext cx="249012" cy="40228"/>
            </a:xfrm>
            <a:custGeom>
              <a:avLst/>
              <a:gdLst/>
              <a:ahLst/>
              <a:cxnLst/>
              <a:rect l="l" t="t" r="r" b="b"/>
              <a:pathLst>
                <a:path w="7527" h="1216" extrusionOk="0">
                  <a:moveTo>
                    <a:pt x="1" y="1"/>
                  </a:moveTo>
                  <a:lnTo>
                    <a:pt x="1" y="1215"/>
                  </a:lnTo>
                  <a:lnTo>
                    <a:pt x="7526" y="1215"/>
                  </a:lnTo>
                  <a:lnTo>
                    <a:pt x="752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5397248" y="3425403"/>
              <a:ext cx="226946" cy="75660"/>
            </a:xfrm>
            <a:custGeom>
              <a:avLst/>
              <a:gdLst/>
              <a:ahLst/>
              <a:cxnLst/>
              <a:rect l="l" t="t" r="r" b="b"/>
              <a:pathLst>
                <a:path w="6860" h="2287" extrusionOk="0">
                  <a:moveTo>
                    <a:pt x="3430" y="1"/>
                  </a:moveTo>
                  <a:cubicBezTo>
                    <a:pt x="1954" y="1"/>
                    <a:pt x="668" y="929"/>
                    <a:pt x="1" y="2287"/>
                  </a:cubicBezTo>
                  <a:lnTo>
                    <a:pt x="6859" y="2287"/>
                  </a:lnTo>
                  <a:cubicBezTo>
                    <a:pt x="6216" y="929"/>
                    <a:pt x="4930" y="1"/>
                    <a:pt x="3430"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5470526" y="3644442"/>
              <a:ext cx="82739" cy="32322"/>
            </a:xfrm>
            <a:custGeom>
              <a:avLst/>
              <a:gdLst/>
              <a:ahLst/>
              <a:cxnLst/>
              <a:rect l="l" t="t" r="r" b="b"/>
              <a:pathLst>
                <a:path w="2501" h="977" extrusionOk="0">
                  <a:moveTo>
                    <a:pt x="501" y="0"/>
                  </a:moveTo>
                  <a:cubicBezTo>
                    <a:pt x="262" y="0"/>
                    <a:pt x="24" y="191"/>
                    <a:pt x="24" y="452"/>
                  </a:cubicBezTo>
                  <a:cubicBezTo>
                    <a:pt x="0" y="738"/>
                    <a:pt x="239" y="976"/>
                    <a:pt x="501" y="976"/>
                  </a:cubicBezTo>
                  <a:lnTo>
                    <a:pt x="2001" y="976"/>
                  </a:lnTo>
                  <a:cubicBezTo>
                    <a:pt x="2215" y="976"/>
                    <a:pt x="2477" y="810"/>
                    <a:pt x="2477" y="548"/>
                  </a:cubicBezTo>
                  <a:cubicBezTo>
                    <a:pt x="2501" y="238"/>
                    <a:pt x="2263" y="0"/>
                    <a:pt x="2001"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5533548" y="3672000"/>
              <a:ext cx="174940" cy="110330"/>
            </a:xfrm>
            <a:custGeom>
              <a:avLst/>
              <a:gdLst/>
              <a:ahLst/>
              <a:cxnLst/>
              <a:rect l="l" t="t" r="r" b="b"/>
              <a:pathLst>
                <a:path w="5288" h="3335" extrusionOk="0">
                  <a:moveTo>
                    <a:pt x="2644" y="1"/>
                  </a:moveTo>
                  <a:cubicBezTo>
                    <a:pt x="2084" y="1"/>
                    <a:pt x="1525" y="286"/>
                    <a:pt x="1239" y="858"/>
                  </a:cubicBezTo>
                  <a:lnTo>
                    <a:pt x="1" y="3335"/>
                  </a:lnTo>
                  <a:lnTo>
                    <a:pt x="5287" y="3335"/>
                  </a:lnTo>
                  <a:lnTo>
                    <a:pt x="4049" y="858"/>
                  </a:lnTo>
                  <a:cubicBezTo>
                    <a:pt x="3763" y="286"/>
                    <a:pt x="3204" y="1"/>
                    <a:pt x="2644"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5504402" y="3448263"/>
              <a:ext cx="14225" cy="14192"/>
            </a:xfrm>
            <a:custGeom>
              <a:avLst/>
              <a:gdLst/>
              <a:ahLst/>
              <a:cxnLst/>
              <a:rect l="l" t="t" r="r" b="b"/>
              <a:pathLst>
                <a:path w="430" h="429" extrusionOk="0">
                  <a:moveTo>
                    <a:pt x="215" y="0"/>
                  </a:moveTo>
                  <a:cubicBezTo>
                    <a:pt x="167" y="0"/>
                    <a:pt x="96" y="48"/>
                    <a:pt x="72" y="72"/>
                  </a:cubicBezTo>
                  <a:cubicBezTo>
                    <a:pt x="48" y="95"/>
                    <a:pt x="0" y="167"/>
                    <a:pt x="0" y="215"/>
                  </a:cubicBezTo>
                  <a:cubicBezTo>
                    <a:pt x="0" y="286"/>
                    <a:pt x="48" y="334"/>
                    <a:pt x="72" y="357"/>
                  </a:cubicBezTo>
                  <a:cubicBezTo>
                    <a:pt x="96" y="405"/>
                    <a:pt x="167" y="429"/>
                    <a:pt x="215" y="429"/>
                  </a:cubicBezTo>
                  <a:cubicBezTo>
                    <a:pt x="286" y="429"/>
                    <a:pt x="334" y="405"/>
                    <a:pt x="382" y="357"/>
                  </a:cubicBezTo>
                  <a:cubicBezTo>
                    <a:pt x="405" y="334"/>
                    <a:pt x="429" y="286"/>
                    <a:pt x="429" y="215"/>
                  </a:cubicBezTo>
                  <a:cubicBezTo>
                    <a:pt x="429" y="167"/>
                    <a:pt x="405" y="95"/>
                    <a:pt x="382" y="72"/>
                  </a:cubicBezTo>
                  <a:cubicBezTo>
                    <a:pt x="334" y="48"/>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5472114" y="3461662"/>
              <a:ext cx="14192" cy="13398"/>
            </a:xfrm>
            <a:custGeom>
              <a:avLst/>
              <a:gdLst/>
              <a:ahLst/>
              <a:cxnLst/>
              <a:rect l="l" t="t" r="r" b="b"/>
              <a:pathLst>
                <a:path w="429" h="405" extrusionOk="0">
                  <a:moveTo>
                    <a:pt x="214" y="0"/>
                  </a:moveTo>
                  <a:cubicBezTo>
                    <a:pt x="167" y="0"/>
                    <a:pt x="95" y="24"/>
                    <a:pt x="72" y="48"/>
                  </a:cubicBezTo>
                  <a:cubicBezTo>
                    <a:pt x="48" y="72"/>
                    <a:pt x="0" y="143"/>
                    <a:pt x="0" y="191"/>
                  </a:cubicBezTo>
                  <a:cubicBezTo>
                    <a:pt x="0" y="262"/>
                    <a:pt x="48" y="310"/>
                    <a:pt x="72" y="357"/>
                  </a:cubicBezTo>
                  <a:cubicBezTo>
                    <a:pt x="95" y="381"/>
                    <a:pt x="167" y="405"/>
                    <a:pt x="214" y="405"/>
                  </a:cubicBezTo>
                  <a:cubicBezTo>
                    <a:pt x="286" y="405"/>
                    <a:pt x="333" y="381"/>
                    <a:pt x="357" y="357"/>
                  </a:cubicBezTo>
                  <a:cubicBezTo>
                    <a:pt x="405" y="310"/>
                    <a:pt x="429" y="262"/>
                    <a:pt x="429" y="191"/>
                  </a:cubicBezTo>
                  <a:cubicBezTo>
                    <a:pt x="429" y="143"/>
                    <a:pt x="405" y="72"/>
                    <a:pt x="357" y="48"/>
                  </a:cubicBezTo>
                  <a:cubicBezTo>
                    <a:pt x="333" y="0"/>
                    <a:pt x="286"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5536691" y="3461662"/>
              <a:ext cx="13431" cy="13398"/>
            </a:xfrm>
            <a:custGeom>
              <a:avLst/>
              <a:gdLst/>
              <a:ahLst/>
              <a:cxnLst/>
              <a:rect l="l" t="t" r="r" b="b"/>
              <a:pathLst>
                <a:path w="406" h="405" extrusionOk="0">
                  <a:moveTo>
                    <a:pt x="191" y="0"/>
                  </a:moveTo>
                  <a:cubicBezTo>
                    <a:pt x="144" y="0"/>
                    <a:pt x="72" y="24"/>
                    <a:pt x="49" y="48"/>
                  </a:cubicBezTo>
                  <a:cubicBezTo>
                    <a:pt x="25" y="72"/>
                    <a:pt x="1" y="143"/>
                    <a:pt x="1" y="191"/>
                  </a:cubicBezTo>
                  <a:cubicBezTo>
                    <a:pt x="1" y="262"/>
                    <a:pt x="25" y="310"/>
                    <a:pt x="49" y="357"/>
                  </a:cubicBezTo>
                  <a:cubicBezTo>
                    <a:pt x="72" y="381"/>
                    <a:pt x="144" y="405"/>
                    <a:pt x="191" y="405"/>
                  </a:cubicBezTo>
                  <a:cubicBezTo>
                    <a:pt x="263" y="405"/>
                    <a:pt x="310" y="381"/>
                    <a:pt x="358" y="357"/>
                  </a:cubicBezTo>
                  <a:cubicBezTo>
                    <a:pt x="382" y="310"/>
                    <a:pt x="406" y="262"/>
                    <a:pt x="406" y="191"/>
                  </a:cubicBezTo>
                  <a:cubicBezTo>
                    <a:pt x="406" y="143"/>
                    <a:pt x="382" y="72"/>
                    <a:pt x="358" y="48"/>
                  </a:cubicBezTo>
                  <a:cubicBezTo>
                    <a:pt x="310" y="0"/>
                    <a:pt x="263" y="0"/>
                    <a:pt x="19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7"/>
            <p:cNvSpPr/>
            <p:nvPr/>
          </p:nvSpPr>
          <p:spPr>
            <a:xfrm>
              <a:off x="5346036" y="3420672"/>
              <a:ext cx="370326" cy="369532"/>
            </a:xfrm>
            <a:custGeom>
              <a:avLst/>
              <a:gdLst/>
              <a:ahLst/>
              <a:cxnLst/>
              <a:rect l="l" t="t" r="r" b="b"/>
              <a:pathLst>
                <a:path w="11194" h="11170" extrusionOk="0">
                  <a:moveTo>
                    <a:pt x="5002" y="406"/>
                  </a:moveTo>
                  <a:cubicBezTo>
                    <a:pt x="6264" y="406"/>
                    <a:pt x="7383" y="1072"/>
                    <a:pt x="8050" y="2215"/>
                  </a:cubicBezTo>
                  <a:lnTo>
                    <a:pt x="1954" y="2215"/>
                  </a:lnTo>
                  <a:cubicBezTo>
                    <a:pt x="2620" y="1072"/>
                    <a:pt x="3763" y="406"/>
                    <a:pt x="5002" y="406"/>
                  </a:cubicBezTo>
                  <a:close/>
                  <a:moveTo>
                    <a:pt x="1025" y="3263"/>
                  </a:moveTo>
                  <a:lnTo>
                    <a:pt x="1025" y="3644"/>
                  </a:lnTo>
                  <a:cubicBezTo>
                    <a:pt x="1025" y="3763"/>
                    <a:pt x="1120" y="3859"/>
                    <a:pt x="1239" y="3859"/>
                  </a:cubicBezTo>
                  <a:lnTo>
                    <a:pt x="1430" y="5669"/>
                  </a:lnTo>
                  <a:cubicBezTo>
                    <a:pt x="882" y="5049"/>
                    <a:pt x="477" y="4168"/>
                    <a:pt x="429" y="3263"/>
                  </a:cubicBezTo>
                  <a:close/>
                  <a:moveTo>
                    <a:pt x="9598" y="3263"/>
                  </a:moveTo>
                  <a:lnTo>
                    <a:pt x="9598" y="3263"/>
                  </a:lnTo>
                  <a:cubicBezTo>
                    <a:pt x="9527" y="4168"/>
                    <a:pt x="9169" y="5049"/>
                    <a:pt x="8574" y="5692"/>
                  </a:cubicBezTo>
                  <a:lnTo>
                    <a:pt x="8788" y="3882"/>
                  </a:lnTo>
                  <a:cubicBezTo>
                    <a:pt x="8907" y="3882"/>
                    <a:pt x="9003" y="3787"/>
                    <a:pt x="9003" y="3668"/>
                  </a:cubicBezTo>
                  <a:lnTo>
                    <a:pt x="9003" y="3287"/>
                  </a:lnTo>
                  <a:lnTo>
                    <a:pt x="9598" y="3263"/>
                  </a:lnTo>
                  <a:close/>
                  <a:moveTo>
                    <a:pt x="8574" y="2692"/>
                  </a:moveTo>
                  <a:lnTo>
                    <a:pt x="8574" y="3454"/>
                  </a:lnTo>
                  <a:lnTo>
                    <a:pt x="6026" y="3454"/>
                  </a:lnTo>
                  <a:cubicBezTo>
                    <a:pt x="5907" y="3454"/>
                    <a:pt x="5812" y="3549"/>
                    <a:pt x="5812" y="3644"/>
                  </a:cubicBezTo>
                  <a:cubicBezTo>
                    <a:pt x="5788" y="3787"/>
                    <a:pt x="5907" y="3882"/>
                    <a:pt x="6026" y="3882"/>
                  </a:cubicBezTo>
                  <a:lnTo>
                    <a:pt x="8336" y="3882"/>
                  </a:lnTo>
                  <a:lnTo>
                    <a:pt x="8098" y="6169"/>
                  </a:lnTo>
                  <a:cubicBezTo>
                    <a:pt x="7598" y="6550"/>
                    <a:pt x="7002" y="6835"/>
                    <a:pt x="6383" y="6955"/>
                  </a:cubicBezTo>
                  <a:cubicBezTo>
                    <a:pt x="6264" y="6716"/>
                    <a:pt x="6026" y="6526"/>
                    <a:pt x="5764" y="6526"/>
                  </a:cubicBezTo>
                  <a:lnTo>
                    <a:pt x="4264" y="6526"/>
                  </a:lnTo>
                  <a:cubicBezTo>
                    <a:pt x="4002" y="6526"/>
                    <a:pt x="3740" y="6716"/>
                    <a:pt x="3644" y="6955"/>
                  </a:cubicBezTo>
                  <a:cubicBezTo>
                    <a:pt x="3001" y="6835"/>
                    <a:pt x="2406" y="6550"/>
                    <a:pt x="1930" y="6169"/>
                  </a:cubicBezTo>
                  <a:lnTo>
                    <a:pt x="1715" y="3882"/>
                  </a:lnTo>
                  <a:lnTo>
                    <a:pt x="4025" y="3882"/>
                  </a:lnTo>
                  <a:cubicBezTo>
                    <a:pt x="4144" y="3882"/>
                    <a:pt x="4240" y="3787"/>
                    <a:pt x="4240" y="3692"/>
                  </a:cubicBezTo>
                  <a:cubicBezTo>
                    <a:pt x="4264" y="3549"/>
                    <a:pt x="4144" y="3454"/>
                    <a:pt x="4025" y="3454"/>
                  </a:cubicBezTo>
                  <a:lnTo>
                    <a:pt x="1501" y="3454"/>
                  </a:lnTo>
                  <a:lnTo>
                    <a:pt x="1501" y="2692"/>
                  </a:lnTo>
                  <a:close/>
                  <a:moveTo>
                    <a:pt x="5764" y="7002"/>
                  </a:moveTo>
                  <a:cubicBezTo>
                    <a:pt x="5907" y="7002"/>
                    <a:pt x="6050" y="7145"/>
                    <a:pt x="6026" y="7312"/>
                  </a:cubicBezTo>
                  <a:cubicBezTo>
                    <a:pt x="5978" y="7431"/>
                    <a:pt x="5883" y="7502"/>
                    <a:pt x="5764" y="7502"/>
                  </a:cubicBezTo>
                  <a:lnTo>
                    <a:pt x="4264" y="7502"/>
                  </a:lnTo>
                  <a:cubicBezTo>
                    <a:pt x="4144" y="7502"/>
                    <a:pt x="4025" y="7431"/>
                    <a:pt x="4002" y="7312"/>
                  </a:cubicBezTo>
                  <a:cubicBezTo>
                    <a:pt x="3978" y="7121"/>
                    <a:pt x="4097" y="7002"/>
                    <a:pt x="4264" y="7002"/>
                  </a:cubicBezTo>
                  <a:close/>
                  <a:moveTo>
                    <a:pt x="2001" y="6740"/>
                  </a:moveTo>
                  <a:cubicBezTo>
                    <a:pt x="2477" y="7026"/>
                    <a:pt x="3001" y="7264"/>
                    <a:pt x="3573" y="7359"/>
                  </a:cubicBezTo>
                  <a:cubicBezTo>
                    <a:pt x="3644" y="7693"/>
                    <a:pt x="3930" y="7931"/>
                    <a:pt x="4264" y="7931"/>
                  </a:cubicBezTo>
                  <a:lnTo>
                    <a:pt x="5740" y="7931"/>
                  </a:lnTo>
                  <a:cubicBezTo>
                    <a:pt x="6073" y="7931"/>
                    <a:pt x="6383" y="7693"/>
                    <a:pt x="6431" y="7359"/>
                  </a:cubicBezTo>
                  <a:cubicBezTo>
                    <a:pt x="7002" y="7240"/>
                    <a:pt x="7526" y="7026"/>
                    <a:pt x="8002" y="6740"/>
                  </a:cubicBezTo>
                  <a:lnTo>
                    <a:pt x="8002" y="6740"/>
                  </a:lnTo>
                  <a:lnTo>
                    <a:pt x="7955" y="7383"/>
                  </a:lnTo>
                  <a:cubicBezTo>
                    <a:pt x="7407" y="7502"/>
                    <a:pt x="6978" y="7836"/>
                    <a:pt x="6740" y="8336"/>
                  </a:cubicBezTo>
                  <a:lnTo>
                    <a:pt x="5550" y="10693"/>
                  </a:lnTo>
                  <a:lnTo>
                    <a:pt x="3001" y="10693"/>
                  </a:lnTo>
                  <a:cubicBezTo>
                    <a:pt x="2988" y="10694"/>
                    <a:pt x="2975" y="10695"/>
                    <a:pt x="2962" y="10695"/>
                  </a:cubicBezTo>
                  <a:cubicBezTo>
                    <a:pt x="2666" y="10695"/>
                    <a:pt x="2381" y="10441"/>
                    <a:pt x="2358" y="10122"/>
                  </a:cubicBezTo>
                  <a:lnTo>
                    <a:pt x="2001" y="6740"/>
                  </a:lnTo>
                  <a:close/>
                  <a:moveTo>
                    <a:pt x="8312" y="7836"/>
                  </a:moveTo>
                  <a:cubicBezTo>
                    <a:pt x="8860" y="7836"/>
                    <a:pt x="9288" y="8098"/>
                    <a:pt x="9527" y="8574"/>
                  </a:cubicBezTo>
                  <a:lnTo>
                    <a:pt x="10598" y="10717"/>
                  </a:lnTo>
                  <a:lnTo>
                    <a:pt x="6026" y="10717"/>
                  </a:lnTo>
                  <a:lnTo>
                    <a:pt x="7097" y="8574"/>
                  </a:lnTo>
                  <a:cubicBezTo>
                    <a:pt x="7336" y="8098"/>
                    <a:pt x="7764" y="7836"/>
                    <a:pt x="8312" y="7836"/>
                  </a:cubicBezTo>
                  <a:close/>
                  <a:moveTo>
                    <a:pt x="5002" y="1"/>
                  </a:moveTo>
                  <a:cubicBezTo>
                    <a:pt x="4240" y="1"/>
                    <a:pt x="3525" y="239"/>
                    <a:pt x="2859" y="668"/>
                  </a:cubicBezTo>
                  <a:cubicBezTo>
                    <a:pt x="2263" y="1049"/>
                    <a:pt x="1787" y="1620"/>
                    <a:pt x="1453" y="2263"/>
                  </a:cubicBezTo>
                  <a:lnTo>
                    <a:pt x="1263" y="2263"/>
                  </a:lnTo>
                  <a:cubicBezTo>
                    <a:pt x="1144" y="2263"/>
                    <a:pt x="1049" y="2358"/>
                    <a:pt x="1049" y="2477"/>
                  </a:cubicBezTo>
                  <a:lnTo>
                    <a:pt x="1049" y="2858"/>
                  </a:lnTo>
                  <a:lnTo>
                    <a:pt x="215" y="2858"/>
                  </a:lnTo>
                  <a:cubicBezTo>
                    <a:pt x="96" y="2858"/>
                    <a:pt x="1" y="2954"/>
                    <a:pt x="1" y="3073"/>
                  </a:cubicBezTo>
                  <a:cubicBezTo>
                    <a:pt x="1" y="4144"/>
                    <a:pt x="382" y="5168"/>
                    <a:pt x="1072" y="5954"/>
                  </a:cubicBezTo>
                  <a:cubicBezTo>
                    <a:pt x="1215" y="6145"/>
                    <a:pt x="1382" y="6288"/>
                    <a:pt x="1525" y="6407"/>
                  </a:cubicBezTo>
                  <a:lnTo>
                    <a:pt x="1930" y="10193"/>
                  </a:lnTo>
                  <a:cubicBezTo>
                    <a:pt x="2001" y="10741"/>
                    <a:pt x="2477" y="11170"/>
                    <a:pt x="3049" y="11170"/>
                  </a:cubicBezTo>
                  <a:lnTo>
                    <a:pt x="10979" y="11170"/>
                  </a:lnTo>
                  <a:cubicBezTo>
                    <a:pt x="11051" y="11170"/>
                    <a:pt x="11075" y="11170"/>
                    <a:pt x="11098" y="11146"/>
                  </a:cubicBezTo>
                  <a:cubicBezTo>
                    <a:pt x="11194" y="11051"/>
                    <a:pt x="11194" y="10932"/>
                    <a:pt x="11170" y="10836"/>
                  </a:cubicBezTo>
                  <a:lnTo>
                    <a:pt x="9931" y="8383"/>
                  </a:lnTo>
                  <a:cubicBezTo>
                    <a:pt x="9622" y="7788"/>
                    <a:pt x="9026" y="7431"/>
                    <a:pt x="8360" y="7383"/>
                  </a:cubicBezTo>
                  <a:lnTo>
                    <a:pt x="8479" y="6407"/>
                  </a:lnTo>
                  <a:cubicBezTo>
                    <a:pt x="8645" y="6264"/>
                    <a:pt x="8812" y="6097"/>
                    <a:pt x="8931" y="5954"/>
                  </a:cubicBezTo>
                  <a:cubicBezTo>
                    <a:pt x="9622" y="5168"/>
                    <a:pt x="10003" y="4121"/>
                    <a:pt x="10003" y="3073"/>
                  </a:cubicBezTo>
                  <a:cubicBezTo>
                    <a:pt x="10003" y="2954"/>
                    <a:pt x="9931" y="2858"/>
                    <a:pt x="9789" y="2858"/>
                  </a:cubicBezTo>
                  <a:lnTo>
                    <a:pt x="8955" y="2858"/>
                  </a:lnTo>
                  <a:lnTo>
                    <a:pt x="8955" y="2477"/>
                  </a:lnTo>
                  <a:cubicBezTo>
                    <a:pt x="8955" y="2358"/>
                    <a:pt x="8884" y="2263"/>
                    <a:pt x="8765" y="2263"/>
                  </a:cubicBezTo>
                  <a:lnTo>
                    <a:pt x="8550" y="2263"/>
                  </a:lnTo>
                  <a:cubicBezTo>
                    <a:pt x="8217" y="1620"/>
                    <a:pt x="7740" y="1072"/>
                    <a:pt x="7145" y="668"/>
                  </a:cubicBezTo>
                  <a:cubicBezTo>
                    <a:pt x="6502" y="215"/>
                    <a:pt x="5788" y="1"/>
                    <a:pt x="500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7"/>
            <p:cNvSpPr/>
            <p:nvPr/>
          </p:nvSpPr>
          <p:spPr>
            <a:xfrm>
              <a:off x="5620224" y="3705877"/>
              <a:ext cx="13431" cy="13431"/>
            </a:xfrm>
            <a:custGeom>
              <a:avLst/>
              <a:gdLst/>
              <a:ahLst/>
              <a:cxnLst/>
              <a:rect l="l" t="t" r="r" b="b"/>
              <a:pathLst>
                <a:path w="406" h="406" extrusionOk="0">
                  <a:moveTo>
                    <a:pt x="215" y="1"/>
                  </a:moveTo>
                  <a:cubicBezTo>
                    <a:pt x="143" y="1"/>
                    <a:pt x="95" y="24"/>
                    <a:pt x="48" y="48"/>
                  </a:cubicBezTo>
                  <a:cubicBezTo>
                    <a:pt x="24" y="72"/>
                    <a:pt x="0" y="143"/>
                    <a:pt x="0" y="191"/>
                  </a:cubicBezTo>
                  <a:cubicBezTo>
                    <a:pt x="0" y="262"/>
                    <a:pt x="24" y="310"/>
                    <a:pt x="48" y="358"/>
                  </a:cubicBezTo>
                  <a:cubicBezTo>
                    <a:pt x="95" y="382"/>
                    <a:pt x="143" y="405"/>
                    <a:pt x="215" y="405"/>
                  </a:cubicBezTo>
                  <a:cubicBezTo>
                    <a:pt x="262" y="405"/>
                    <a:pt x="334" y="382"/>
                    <a:pt x="357" y="358"/>
                  </a:cubicBezTo>
                  <a:cubicBezTo>
                    <a:pt x="381" y="310"/>
                    <a:pt x="405" y="262"/>
                    <a:pt x="405" y="191"/>
                  </a:cubicBezTo>
                  <a:cubicBezTo>
                    <a:pt x="405" y="143"/>
                    <a:pt x="381" y="72"/>
                    <a:pt x="357" y="48"/>
                  </a:cubicBezTo>
                  <a:cubicBezTo>
                    <a:pt x="334" y="24"/>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7"/>
            <p:cNvSpPr/>
            <p:nvPr/>
          </p:nvSpPr>
          <p:spPr>
            <a:xfrm>
              <a:off x="5641496" y="3735816"/>
              <a:ext cx="14192" cy="14225"/>
            </a:xfrm>
            <a:custGeom>
              <a:avLst/>
              <a:gdLst/>
              <a:ahLst/>
              <a:cxnLst/>
              <a:rect l="l" t="t" r="r" b="b"/>
              <a:pathLst>
                <a:path w="429" h="430" extrusionOk="0">
                  <a:moveTo>
                    <a:pt x="215" y="0"/>
                  </a:moveTo>
                  <a:cubicBezTo>
                    <a:pt x="143" y="0"/>
                    <a:pt x="95" y="48"/>
                    <a:pt x="72" y="72"/>
                  </a:cubicBezTo>
                  <a:cubicBezTo>
                    <a:pt x="24" y="96"/>
                    <a:pt x="0" y="167"/>
                    <a:pt x="0" y="215"/>
                  </a:cubicBezTo>
                  <a:cubicBezTo>
                    <a:pt x="0" y="286"/>
                    <a:pt x="24" y="334"/>
                    <a:pt x="72" y="358"/>
                  </a:cubicBezTo>
                  <a:cubicBezTo>
                    <a:pt x="95" y="405"/>
                    <a:pt x="143" y="429"/>
                    <a:pt x="215" y="429"/>
                  </a:cubicBezTo>
                  <a:cubicBezTo>
                    <a:pt x="286" y="429"/>
                    <a:pt x="334" y="405"/>
                    <a:pt x="357" y="358"/>
                  </a:cubicBezTo>
                  <a:cubicBezTo>
                    <a:pt x="405" y="334"/>
                    <a:pt x="429" y="286"/>
                    <a:pt x="429" y="215"/>
                  </a:cubicBezTo>
                  <a:cubicBezTo>
                    <a:pt x="429" y="167"/>
                    <a:pt x="405" y="96"/>
                    <a:pt x="357" y="72"/>
                  </a:cubicBezTo>
                  <a:cubicBezTo>
                    <a:pt x="334" y="48"/>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7"/>
            <p:cNvSpPr/>
            <p:nvPr/>
          </p:nvSpPr>
          <p:spPr>
            <a:xfrm>
              <a:off x="5600507" y="3735816"/>
              <a:ext cx="13431" cy="14225"/>
            </a:xfrm>
            <a:custGeom>
              <a:avLst/>
              <a:gdLst/>
              <a:ahLst/>
              <a:cxnLst/>
              <a:rect l="l" t="t" r="r" b="b"/>
              <a:pathLst>
                <a:path w="406" h="430" extrusionOk="0">
                  <a:moveTo>
                    <a:pt x="215" y="0"/>
                  </a:moveTo>
                  <a:cubicBezTo>
                    <a:pt x="144" y="0"/>
                    <a:pt x="96" y="48"/>
                    <a:pt x="48" y="72"/>
                  </a:cubicBezTo>
                  <a:cubicBezTo>
                    <a:pt x="25" y="96"/>
                    <a:pt x="1" y="167"/>
                    <a:pt x="1" y="215"/>
                  </a:cubicBezTo>
                  <a:cubicBezTo>
                    <a:pt x="1" y="286"/>
                    <a:pt x="25" y="334"/>
                    <a:pt x="48" y="358"/>
                  </a:cubicBezTo>
                  <a:cubicBezTo>
                    <a:pt x="96" y="405"/>
                    <a:pt x="144" y="429"/>
                    <a:pt x="215" y="429"/>
                  </a:cubicBezTo>
                  <a:cubicBezTo>
                    <a:pt x="263" y="429"/>
                    <a:pt x="334" y="405"/>
                    <a:pt x="358" y="358"/>
                  </a:cubicBezTo>
                  <a:cubicBezTo>
                    <a:pt x="382" y="334"/>
                    <a:pt x="406" y="286"/>
                    <a:pt x="406" y="215"/>
                  </a:cubicBezTo>
                  <a:cubicBezTo>
                    <a:pt x="406" y="167"/>
                    <a:pt x="382" y="96"/>
                    <a:pt x="358" y="72"/>
                  </a:cubicBezTo>
                  <a:cubicBezTo>
                    <a:pt x="334" y="48"/>
                    <a:pt x="263"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7"/>
            <p:cNvSpPr/>
            <p:nvPr/>
          </p:nvSpPr>
          <p:spPr>
            <a:xfrm>
              <a:off x="5504402" y="3534145"/>
              <a:ext cx="14225" cy="14192"/>
            </a:xfrm>
            <a:custGeom>
              <a:avLst/>
              <a:gdLst/>
              <a:ahLst/>
              <a:cxnLst/>
              <a:rect l="l" t="t" r="r" b="b"/>
              <a:pathLst>
                <a:path w="430" h="429" extrusionOk="0">
                  <a:moveTo>
                    <a:pt x="215" y="0"/>
                  </a:moveTo>
                  <a:cubicBezTo>
                    <a:pt x="167" y="0"/>
                    <a:pt x="96" y="24"/>
                    <a:pt x="72" y="71"/>
                  </a:cubicBezTo>
                  <a:cubicBezTo>
                    <a:pt x="48" y="95"/>
                    <a:pt x="0" y="143"/>
                    <a:pt x="0" y="214"/>
                  </a:cubicBezTo>
                  <a:cubicBezTo>
                    <a:pt x="0" y="262"/>
                    <a:pt x="48" y="333"/>
                    <a:pt x="72" y="357"/>
                  </a:cubicBezTo>
                  <a:cubicBezTo>
                    <a:pt x="96" y="381"/>
                    <a:pt x="167" y="429"/>
                    <a:pt x="215" y="429"/>
                  </a:cubicBezTo>
                  <a:cubicBezTo>
                    <a:pt x="286" y="429"/>
                    <a:pt x="334" y="381"/>
                    <a:pt x="382" y="357"/>
                  </a:cubicBezTo>
                  <a:cubicBezTo>
                    <a:pt x="405" y="333"/>
                    <a:pt x="429" y="262"/>
                    <a:pt x="429" y="214"/>
                  </a:cubicBezTo>
                  <a:cubicBezTo>
                    <a:pt x="429" y="143"/>
                    <a:pt x="405" y="95"/>
                    <a:pt x="382" y="71"/>
                  </a:cubicBezTo>
                  <a:cubicBezTo>
                    <a:pt x="310"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6" name="Google Shape;4976;p67"/>
          <p:cNvGrpSpPr/>
          <p:nvPr/>
        </p:nvGrpSpPr>
        <p:grpSpPr>
          <a:xfrm>
            <a:off x="5979380" y="2105810"/>
            <a:ext cx="374262" cy="372244"/>
            <a:chOff x="6018868" y="2171709"/>
            <a:chExt cx="374262" cy="372244"/>
          </a:xfrm>
        </p:grpSpPr>
        <p:sp>
          <p:nvSpPr>
            <p:cNvPr id="4977" name="Google Shape;4977;p67"/>
            <p:cNvSpPr/>
            <p:nvPr/>
          </p:nvSpPr>
          <p:spPr>
            <a:xfrm>
              <a:off x="6133102" y="2286207"/>
              <a:ext cx="142619" cy="144207"/>
            </a:xfrm>
            <a:custGeom>
              <a:avLst/>
              <a:gdLst/>
              <a:ahLst/>
              <a:cxnLst/>
              <a:rect l="l" t="t" r="r" b="b"/>
              <a:pathLst>
                <a:path w="4311" h="4359" extrusionOk="0">
                  <a:moveTo>
                    <a:pt x="1620" y="0"/>
                  </a:moveTo>
                  <a:lnTo>
                    <a:pt x="0" y="1619"/>
                  </a:lnTo>
                  <a:lnTo>
                    <a:pt x="0" y="2858"/>
                  </a:lnTo>
                  <a:lnTo>
                    <a:pt x="1501" y="4358"/>
                  </a:lnTo>
                  <a:cubicBezTo>
                    <a:pt x="2001" y="4358"/>
                    <a:pt x="2263" y="4358"/>
                    <a:pt x="2715" y="4310"/>
                  </a:cubicBezTo>
                  <a:lnTo>
                    <a:pt x="4311" y="2715"/>
                  </a:lnTo>
                  <a:lnTo>
                    <a:pt x="1620"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7"/>
            <p:cNvSpPr/>
            <p:nvPr/>
          </p:nvSpPr>
          <p:spPr>
            <a:xfrm>
              <a:off x="6183520" y="2260403"/>
              <a:ext cx="121347" cy="118799"/>
            </a:xfrm>
            <a:custGeom>
              <a:avLst/>
              <a:gdLst/>
              <a:ahLst/>
              <a:cxnLst/>
              <a:rect l="l" t="t" r="r" b="b"/>
              <a:pathLst>
                <a:path w="3668" h="3591" extrusionOk="0">
                  <a:moveTo>
                    <a:pt x="575" y="0"/>
                  </a:moveTo>
                  <a:cubicBezTo>
                    <a:pt x="441" y="0"/>
                    <a:pt x="310" y="54"/>
                    <a:pt x="215" y="161"/>
                  </a:cubicBezTo>
                  <a:cubicBezTo>
                    <a:pt x="1" y="375"/>
                    <a:pt x="1" y="709"/>
                    <a:pt x="215" y="899"/>
                  </a:cubicBezTo>
                  <a:lnTo>
                    <a:pt x="2739" y="3447"/>
                  </a:lnTo>
                  <a:cubicBezTo>
                    <a:pt x="2846" y="3543"/>
                    <a:pt x="2977" y="3590"/>
                    <a:pt x="3108" y="3590"/>
                  </a:cubicBezTo>
                  <a:cubicBezTo>
                    <a:pt x="3239" y="3590"/>
                    <a:pt x="3370" y="3543"/>
                    <a:pt x="3477" y="3447"/>
                  </a:cubicBezTo>
                  <a:cubicBezTo>
                    <a:pt x="3668" y="3233"/>
                    <a:pt x="3668" y="2900"/>
                    <a:pt x="3477" y="2685"/>
                  </a:cubicBezTo>
                  <a:lnTo>
                    <a:pt x="953" y="161"/>
                  </a:lnTo>
                  <a:cubicBezTo>
                    <a:pt x="846" y="54"/>
                    <a:pt x="709" y="0"/>
                    <a:pt x="57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7"/>
            <p:cNvSpPr/>
            <p:nvPr/>
          </p:nvSpPr>
          <p:spPr>
            <a:xfrm>
              <a:off x="6027536" y="2380724"/>
              <a:ext cx="156017" cy="154264"/>
            </a:xfrm>
            <a:custGeom>
              <a:avLst/>
              <a:gdLst/>
              <a:ahLst/>
              <a:cxnLst/>
              <a:rect l="l" t="t" r="r" b="b"/>
              <a:pathLst>
                <a:path w="4716" h="4663" extrusionOk="0">
                  <a:moveTo>
                    <a:pt x="3215" y="1"/>
                  </a:moveTo>
                  <a:lnTo>
                    <a:pt x="215" y="3025"/>
                  </a:lnTo>
                  <a:cubicBezTo>
                    <a:pt x="0" y="3263"/>
                    <a:pt x="0" y="3621"/>
                    <a:pt x="215" y="3811"/>
                  </a:cubicBezTo>
                  <a:lnTo>
                    <a:pt x="905" y="4502"/>
                  </a:lnTo>
                  <a:cubicBezTo>
                    <a:pt x="1012" y="4609"/>
                    <a:pt x="1149" y="4662"/>
                    <a:pt x="1292" y="4662"/>
                  </a:cubicBezTo>
                  <a:cubicBezTo>
                    <a:pt x="1435" y="4662"/>
                    <a:pt x="1584" y="4609"/>
                    <a:pt x="1715" y="4502"/>
                  </a:cubicBezTo>
                  <a:lnTo>
                    <a:pt x="4716" y="1501"/>
                  </a:lnTo>
                  <a:lnTo>
                    <a:pt x="3215"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7"/>
            <p:cNvSpPr/>
            <p:nvPr/>
          </p:nvSpPr>
          <p:spPr>
            <a:xfrm>
              <a:off x="6093701" y="2431936"/>
              <a:ext cx="38640" cy="37052"/>
            </a:xfrm>
            <a:custGeom>
              <a:avLst/>
              <a:gdLst/>
              <a:ahLst/>
              <a:cxnLst/>
              <a:rect l="l" t="t" r="r" b="b"/>
              <a:pathLst>
                <a:path w="1168" h="1120" extrusionOk="0">
                  <a:moveTo>
                    <a:pt x="921" y="1"/>
                  </a:moveTo>
                  <a:cubicBezTo>
                    <a:pt x="870" y="1"/>
                    <a:pt x="822" y="25"/>
                    <a:pt x="787" y="72"/>
                  </a:cubicBezTo>
                  <a:lnTo>
                    <a:pt x="96" y="763"/>
                  </a:lnTo>
                  <a:cubicBezTo>
                    <a:pt x="1" y="834"/>
                    <a:pt x="1" y="1001"/>
                    <a:pt x="96" y="1049"/>
                  </a:cubicBezTo>
                  <a:cubicBezTo>
                    <a:pt x="120" y="1072"/>
                    <a:pt x="191" y="1120"/>
                    <a:pt x="239" y="1120"/>
                  </a:cubicBezTo>
                  <a:cubicBezTo>
                    <a:pt x="310" y="1120"/>
                    <a:pt x="358" y="1072"/>
                    <a:pt x="382" y="1049"/>
                  </a:cubicBezTo>
                  <a:lnTo>
                    <a:pt x="1072" y="358"/>
                  </a:lnTo>
                  <a:cubicBezTo>
                    <a:pt x="1168" y="286"/>
                    <a:pt x="1168" y="120"/>
                    <a:pt x="1072" y="72"/>
                  </a:cubicBezTo>
                  <a:cubicBezTo>
                    <a:pt x="1025" y="25"/>
                    <a:pt x="971" y="1"/>
                    <a:pt x="92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7"/>
            <p:cNvSpPr/>
            <p:nvPr/>
          </p:nvSpPr>
          <p:spPr>
            <a:xfrm>
              <a:off x="6018868" y="2171808"/>
              <a:ext cx="374262" cy="372145"/>
            </a:xfrm>
            <a:custGeom>
              <a:avLst/>
              <a:gdLst/>
              <a:ahLst/>
              <a:cxnLst/>
              <a:rect l="l" t="t" r="r" b="b"/>
              <a:pathLst>
                <a:path w="11313" h="11249" extrusionOk="0">
                  <a:moveTo>
                    <a:pt x="5513" y="2916"/>
                  </a:moveTo>
                  <a:cubicBezTo>
                    <a:pt x="5585" y="2916"/>
                    <a:pt x="5656" y="2946"/>
                    <a:pt x="5716" y="3006"/>
                  </a:cubicBezTo>
                  <a:lnTo>
                    <a:pt x="8240" y="5554"/>
                  </a:lnTo>
                  <a:cubicBezTo>
                    <a:pt x="8431" y="5673"/>
                    <a:pt x="8407" y="5887"/>
                    <a:pt x="8240" y="6006"/>
                  </a:cubicBezTo>
                  <a:cubicBezTo>
                    <a:pt x="8188" y="6037"/>
                    <a:pt x="8127" y="6055"/>
                    <a:pt x="8065" y="6055"/>
                  </a:cubicBezTo>
                  <a:cubicBezTo>
                    <a:pt x="7985" y="6055"/>
                    <a:pt x="7902" y="6026"/>
                    <a:pt x="7835" y="5959"/>
                  </a:cubicBezTo>
                  <a:lnTo>
                    <a:pt x="7264" y="5411"/>
                  </a:lnTo>
                  <a:cubicBezTo>
                    <a:pt x="7216" y="5363"/>
                    <a:pt x="7157" y="5339"/>
                    <a:pt x="7103" y="5339"/>
                  </a:cubicBezTo>
                  <a:cubicBezTo>
                    <a:pt x="7049" y="5339"/>
                    <a:pt x="7002" y="5363"/>
                    <a:pt x="6978" y="5411"/>
                  </a:cubicBezTo>
                  <a:cubicBezTo>
                    <a:pt x="6883" y="5482"/>
                    <a:pt x="6883" y="5649"/>
                    <a:pt x="6978" y="5697"/>
                  </a:cubicBezTo>
                  <a:lnTo>
                    <a:pt x="7478" y="6197"/>
                  </a:lnTo>
                  <a:lnTo>
                    <a:pt x="6073" y="7602"/>
                  </a:lnTo>
                  <a:lnTo>
                    <a:pt x="5025" y="7602"/>
                  </a:lnTo>
                  <a:lnTo>
                    <a:pt x="3668" y="6221"/>
                  </a:lnTo>
                  <a:lnTo>
                    <a:pt x="3668" y="5196"/>
                  </a:lnTo>
                  <a:lnTo>
                    <a:pt x="5073" y="3791"/>
                  </a:lnTo>
                  <a:lnTo>
                    <a:pt x="5573" y="4292"/>
                  </a:lnTo>
                  <a:cubicBezTo>
                    <a:pt x="5621" y="4339"/>
                    <a:pt x="5680" y="4363"/>
                    <a:pt x="5734" y="4363"/>
                  </a:cubicBezTo>
                  <a:cubicBezTo>
                    <a:pt x="5787" y="4363"/>
                    <a:pt x="5835" y="4339"/>
                    <a:pt x="5859" y="4292"/>
                  </a:cubicBezTo>
                  <a:cubicBezTo>
                    <a:pt x="5954" y="4196"/>
                    <a:pt x="5954" y="4053"/>
                    <a:pt x="5859" y="4006"/>
                  </a:cubicBezTo>
                  <a:lnTo>
                    <a:pt x="5311" y="3434"/>
                  </a:lnTo>
                  <a:cubicBezTo>
                    <a:pt x="5192" y="3315"/>
                    <a:pt x="5192" y="3125"/>
                    <a:pt x="5311" y="3006"/>
                  </a:cubicBezTo>
                  <a:cubicBezTo>
                    <a:pt x="5371" y="2946"/>
                    <a:pt x="5442" y="2916"/>
                    <a:pt x="5513" y="2916"/>
                  </a:cubicBezTo>
                  <a:close/>
                  <a:moveTo>
                    <a:pt x="3453" y="6625"/>
                  </a:moveTo>
                  <a:lnTo>
                    <a:pt x="4620" y="7768"/>
                  </a:lnTo>
                  <a:lnTo>
                    <a:pt x="1786" y="10674"/>
                  </a:lnTo>
                  <a:cubicBezTo>
                    <a:pt x="1715" y="10721"/>
                    <a:pt x="1667" y="10769"/>
                    <a:pt x="1572" y="10769"/>
                  </a:cubicBezTo>
                  <a:cubicBezTo>
                    <a:pt x="1556" y="10772"/>
                    <a:pt x="1540" y="10774"/>
                    <a:pt x="1525" y="10774"/>
                  </a:cubicBezTo>
                  <a:cubicBezTo>
                    <a:pt x="1427" y="10774"/>
                    <a:pt x="1348" y="10715"/>
                    <a:pt x="1286" y="10674"/>
                  </a:cubicBezTo>
                  <a:lnTo>
                    <a:pt x="596" y="9983"/>
                  </a:lnTo>
                  <a:cubicBezTo>
                    <a:pt x="524" y="9936"/>
                    <a:pt x="500" y="9864"/>
                    <a:pt x="500" y="9769"/>
                  </a:cubicBezTo>
                  <a:cubicBezTo>
                    <a:pt x="477" y="9650"/>
                    <a:pt x="548" y="9578"/>
                    <a:pt x="596" y="9483"/>
                  </a:cubicBezTo>
                  <a:lnTo>
                    <a:pt x="3453" y="6625"/>
                  </a:lnTo>
                  <a:close/>
                  <a:moveTo>
                    <a:pt x="6789" y="0"/>
                  </a:moveTo>
                  <a:cubicBezTo>
                    <a:pt x="6687" y="0"/>
                    <a:pt x="6594" y="68"/>
                    <a:pt x="6573" y="172"/>
                  </a:cubicBezTo>
                  <a:lnTo>
                    <a:pt x="5763" y="2505"/>
                  </a:lnTo>
                  <a:cubicBezTo>
                    <a:pt x="5689" y="2485"/>
                    <a:pt x="5613" y="2475"/>
                    <a:pt x="5537" y="2475"/>
                  </a:cubicBezTo>
                  <a:cubicBezTo>
                    <a:pt x="5345" y="2475"/>
                    <a:pt x="5155" y="2543"/>
                    <a:pt x="5001" y="2696"/>
                  </a:cubicBezTo>
                  <a:cubicBezTo>
                    <a:pt x="4787" y="2910"/>
                    <a:pt x="4739" y="3172"/>
                    <a:pt x="4811" y="3434"/>
                  </a:cubicBezTo>
                  <a:lnTo>
                    <a:pt x="3311" y="4958"/>
                  </a:lnTo>
                  <a:cubicBezTo>
                    <a:pt x="3263" y="4982"/>
                    <a:pt x="3239" y="5054"/>
                    <a:pt x="3239" y="5101"/>
                  </a:cubicBezTo>
                  <a:lnTo>
                    <a:pt x="3239" y="6268"/>
                  </a:lnTo>
                  <a:lnTo>
                    <a:pt x="286" y="9197"/>
                  </a:lnTo>
                  <a:cubicBezTo>
                    <a:pt x="48" y="9459"/>
                    <a:pt x="0" y="9840"/>
                    <a:pt x="167" y="10198"/>
                  </a:cubicBezTo>
                  <a:cubicBezTo>
                    <a:pt x="167" y="10221"/>
                    <a:pt x="215" y="10221"/>
                    <a:pt x="215" y="10245"/>
                  </a:cubicBezTo>
                  <a:lnTo>
                    <a:pt x="977" y="11031"/>
                  </a:lnTo>
                  <a:cubicBezTo>
                    <a:pt x="1120" y="11174"/>
                    <a:pt x="1315" y="11249"/>
                    <a:pt x="1526" y="11249"/>
                  </a:cubicBezTo>
                  <a:cubicBezTo>
                    <a:pt x="1665" y="11249"/>
                    <a:pt x="1811" y="11216"/>
                    <a:pt x="1953" y="11150"/>
                  </a:cubicBezTo>
                  <a:cubicBezTo>
                    <a:pt x="2001" y="11150"/>
                    <a:pt x="2001" y="11102"/>
                    <a:pt x="2025" y="11102"/>
                  </a:cubicBezTo>
                  <a:lnTo>
                    <a:pt x="5025" y="8102"/>
                  </a:lnTo>
                  <a:lnTo>
                    <a:pt x="6192" y="8102"/>
                  </a:lnTo>
                  <a:cubicBezTo>
                    <a:pt x="6240" y="8102"/>
                    <a:pt x="6311" y="8078"/>
                    <a:pt x="6335" y="8054"/>
                  </a:cubicBezTo>
                  <a:lnTo>
                    <a:pt x="7859" y="6530"/>
                  </a:lnTo>
                  <a:cubicBezTo>
                    <a:pt x="7907" y="6554"/>
                    <a:pt x="8002" y="6554"/>
                    <a:pt x="8073" y="6554"/>
                  </a:cubicBezTo>
                  <a:cubicBezTo>
                    <a:pt x="8240" y="6554"/>
                    <a:pt x="8454" y="6506"/>
                    <a:pt x="8574" y="6340"/>
                  </a:cubicBezTo>
                  <a:cubicBezTo>
                    <a:pt x="8788" y="6149"/>
                    <a:pt x="8836" y="5839"/>
                    <a:pt x="8764" y="5578"/>
                  </a:cubicBezTo>
                  <a:lnTo>
                    <a:pt x="11098" y="4768"/>
                  </a:lnTo>
                  <a:cubicBezTo>
                    <a:pt x="11265" y="4649"/>
                    <a:pt x="11312" y="4506"/>
                    <a:pt x="11265" y="4411"/>
                  </a:cubicBezTo>
                  <a:cubicBezTo>
                    <a:pt x="11225" y="4311"/>
                    <a:pt x="11119" y="4262"/>
                    <a:pt x="11030" y="4262"/>
                  </a:cubicBezTo>
                  <a:cubicBezTo>
                    <a:pt x="11012" y="4262"/>
                    <a:pt x="10995" y="4264"/>
                    <a:pt x="10979" y="4268"/>
                  </a:cubicBezTo>
                  <a:lnTo>
                    <a:pt x="8478" y="5125"/>
                  </a:lnTo>
                  <a:lnTo>
                    <a:pt x="7859" y="4506"/>
                  </a:lnTo>
                  <a:lnTo>
                    <a:pt x="8788" y="3815"/>
                  </a:lnTo>
                  <a:lnTo>
                    <a:pt x="8812" y="3791"/>
                  </a:lnTo>
                  <a:cubicBezTo>
                    <a:pt x="8829" y="3596"/>
                    <a:pt x="8701" y="3493"/>
                    <a:pt x="8576" y="3493"/>
                  </a:cubicBezTo>
                  <a:cubicBezTo>
                    <a:pt x="8533" y="3493"/>
                    <a:pt x="8491" y="3505"/>
                    <a:pt x="8454" y="3529"/>
                  </a:cubicBezTo>
                  <a:lnTo>
                    <a:pt x="7573" y="4220"/>
                  </a:lnTo>
                  <a:lnTo>
                    <a:pt x="7073" y="3744"/>
                  </a:lnTo>
                  <a:lnTo>
                    <a:pt x="7835" y="2744"/>
                  </a:lnTo>
                  <a:lnTo>
                    <a:pt x="7835" y="2696"/>
                  </a:lnTo>
                  <a:cubicBezTo>
                    <a:pt x="7806" y="2536"/>
                    <a:pt x="7697" y="2456"/>
                    <a:pt x="7589" y="2456"/>
                  </a:cubicBezTo>
                  <a:cubicBezTo>
                    <a:pt x="7521" y="2456"/>
                    <a:pt x="7453" y="2488"/>
                    <a:pt x="7407" y="2553"/>
                  </a:cubicBezTo>
                  <a:lnTo>
                    <a:pt x="6764" y="3410"/>
                  </a:lnTo>
                  <a:lnTo>
                    <a:pt x="6121" y="2791"/>
                  </a:lnTo>
                  <a:lnTo>
                    <a:pt x="7002" y="291"/>
                  </a:lnTo>
                  <a:cubicBezTo>
                    <a:pt x="7026" y="172"/>
                    <a:pt x="6954" y="53"/>
                    <a:pt x="6835" y="5"/>
                  </a:cubicBezTo>
                  <a:cubicBezTo>
                    <a:pt x="6820" y="2"/>
                    <a:pt x="6804" y="0"/>
                    <a:pt x="678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7"/>
            <p:cNvSpPr/>
            <p:nvPr/>
          </p:nvSpPr>
          <p:spPr>
            <a:xfrm>
              <a:off x="6291468" y="2171709"/>
              <a:ext cx="47308" cy="57795"/>
            </a:xfrm>
            <a:custGeom>
              <a:avLst/>
              <a:gdLst/>
              <a:ahLst/>
              <a:cxnLst/>
              <a:rect l="l" t="t" r="r" b="b"/>
              <a:pathLst>
                <a:path w="1430" h="1747" extrusionOk="0">
                  <a:moveTo>
                    <a:pt x="1223" y="0"/>
                  </a:moveTo>
                  <a:cubicBezTo>
                    <a:pt x="1156" y="0"/>
                    <a:pt x="1090" y="24"/>
                    <a:pt x="1048" y="79"/>
                  </a:cubicBezTo>
                  <a:lnTo>
                    <a:pt x="72" y="1389"/>
                  </a:lnTo>
                  <a:cubicBezTo>
                    <a:pt x="0" y="1508"/>
                    <a:pt x="0" y="1627"/>
                    <a:pt x="95" y="1723"/>
                  </a:cubicBezTo>
                  <a:cubicBezTo>
                    <a:pt x="119" y="1746"/>
                    <a:pt x="191" y="1746"/>
                    <a:pt x="214" y="1746"/>
                  </a:cubicBezTo>
                  <a:cubicBezTo>
                    <a:pt x="286" y="1746"/>
                    <a:pt x="334" y="1723"/>
                    <a:pt x="405" y="1651"/>
                  </a:cubicBezTo>
                  <a:lnTo>
                    <a:pt x="1381" y="341"/>
                  </a:lnTo>
                  <a:cubicBezTo>
                    <a:pt x="1429" y="246"/>
                    <a:pt x="1429" y="103"/>
                    <a:pt x="1358" y="32"/>
                  </a:cubicBezTo>
                  <a:cubicBezTo>
                    <a:pt x="1318" y="12"/>
                    <a:pt x="1271" y="0"/>
                    <a:pt x="122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7"/>
            <p:cNvSpPr/>
            <p:nvPr/>
          </p:nvSpPr>
          <p:spPr>
            <a:xfrm>
              <a:off x="6333218" y="2225732"/>
              <a:ext cx="59912" cy="46315"/>
            </a:xfrm>
            <a:custGeom>
              <a:avLst/>
              <a:gdLst/>
              <a:ahLst/>
              <a:cxnLst/>
              <a:rect l="l" t="t" r="r" b="b"/>
              <a:pathLst>
                <a:path w="1811" h="1400" extrusionOk="0">
                  <a:moveTo>
                    <a:pt x="1555" y="0"/>
                  </a:moveTo>
                  <a:cubicBezTo>
                    <a:pt x="1512" y="0"/>
                    <a:pt x="1467" y="14"/>
                    <a:pt x="1429" y="42"/>
                  </a:cubicBezTo>
                  <a:lnTo>
                    <a:pt x="119" y="1042"/>
                  </a:lnTo>
                  <a:cubicBezTo>
                    <a:pt x="24" y="1066"/>
                    <a:pt x="0" y="1209"/>
                    <a:pt x="96" y="1304"/>
                  </a:cubicBezTo>
                  <a:cubicBezTo>
                    <a:pt x="119" y="1352"/>
                    <a:pt x="215" y="1399"/>
                    <a:pt x="262" y="1399"/>
                  </a:cubicBezTo>
                  <a:cubicBezTo>
                    <a:pt x="334" y="1399"/>
                    <a:pt x="358" y="1399"/>
                    <a:pt x="381" y="1352"/>
                  </a:cubicBezTo>
                  <a:lnTo>
                    <a:pt x="1691" y="375"/>
                  </a:lnTo>
                  <a:cubicBezTo>
                    <a:pt x="1786" y="328"/>
                    <a:pt x="1810" y="161"/>
                    <a:pt x="1715" y="90"/>
                  </a:cubicBezTo>
                  <a:cubicBezTo>
                    <a:pt x="1686" y="32"/>
                    <a:pt x="1622" y="0"/>
                    <a:pt x="155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7"/>
            <p:cNvSpPr/>
            <p:nvPr/>
          </p:nvSpPr>
          <p:spPr>
            <a:xfrm>
              <a:off x="6224476" y="2324781"/>
              <a:ext cx="14225" cy="13431"/>
            </a:xfrm>
            <a:custGeom>
              <a:avLst/>
              <a:gdLst/>
              <a:ahLst/>
              <a:cxnLst/>
              <a:rect l="l" t="t" r="r" b="b"/>
              <a:pathLst>
                <a:path w="430" h="406" extrusionOk="0">
                  <a:moveTo>
                    <a:pt x="215" y="1"/>
                  </a:moveTo>
                  <a:cubicBezTo>
                    <a:pt x="168" y="1"/>
                    <a:pt x="96" y="25"/>
                    <a:pt x="72" y="72"/>
                  </a:cubicBezTo>
                  <a:cubicBezTo>
                    <a:pt x="49" y="96"/>
                    <a:pt x="1" y="144"/>
                    <a:pt x="1" y="215"/>
                  </a:cubicBezTo>
                  <a:cubicBezTo>
                    <a:pt x="1" y="263"/>
                    <a:pt x="49" y="334"/>
                    <a:pt x="72" y="358"/>
                  </a:cubicBezTo>
                  <a:cubicBezTo>
                    <a:pt x="96" y="382"/>
                    <a:pt x="168" y="406"/>
                    <a:pt x="215" y="406"/>
                  </a:cubicBezTo>
                  <a:cubicBezTo>
                    <a:pt x="287" y="406"/>
                    <a:pt x="334" y="382"/>
                    <a:pt x="358" y="358"/>
                  </a:cubicBezTo>
                  <a:cubicBezTo>
                    <a:pt x="406" y="334"/>
                    <a:pt x="430" y="263"/>
                    <a:pt x="430" y="215"/>
                  </a:cubicBezTo>
                  <a:cubicBezTo>
                    <a:pt x="430" y="144"/>
                    <a:pt x="406"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5" name="Google Shape;4985;p67"/>
          <p:cNvGrpSpPr/>
          <p:nvPr/>
        </p:nvGrpSpPr>
        <p:grpSpPr>
          <a:xfrm>
            <a:off x="5299127" y="2713932"/>
            <a:ext cx="369532" cy="369532"/>
            <a:chOff x="5346830" y="2777813"/>
            <a:chExt cx="369532" cy="369532"/>
          </a:xfrm>
        </p:grpSpPr>
        <p:sp>
          <p:nvSpPr>
            <p:cNvPr id="4986" name="Google Shape;4986;p67"/>
            <p:cNvSpPr/>
            <p:nvPr/>
          </p:nvSpPr>
          <p:spPr>
            <a:xfrm>
              <a:off x="5548534" y="2784893"/>
              <a:ext cx="60673" cy="34704"/>
            </a:xfrm>
            <a:custGeom>
              <a:avLst/>
              <a:gdLst/>
              <a:ahLst/>
              <a:cxnLst/>
              <a:rect l="l" t="t" r="r" b="b"/>
              <a:pathLst>
                <a:path w="1834" h="1049" extrusionOk="0">
                  <a:moveTo>
                    <a:pt x="667" y="1"/>
                  </a:moveTo>
                  <a:cubicBezTo>
                    <a:pt x="286" y="1"/>
                    <a:pt x="0" y="286"/>
                    <a:pt x="0" y="691"/>
                  </a:cubicBezTo>
                  <a:lnTo>
                    <a:pt x="0" y="1048"/>
                  </a:lnTo>
                  <a:lnTo>
                    <a:pt x="1834" y="1048"/>
                  </a:lnTo>
                  <a:lnTo>
                    <a:pt x="1834"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7"/>
            <p:cNvSpPr/>
            <p:nvPr/>
          </p:nvSpPr>
          <p:spPr>
            <a:xfrm>
              <a:off x="5452397" y="2784893"/>
              <a:ext cx="61500" cy="34704"/>
            </a:xfrm>
            <a:custGeom>
              <a:avLst/>
              <a:gdLst/>
              <a:ahLst/>
              <a:cxnLst/>
              <a:rect l="l" t="t" r="r" b="b"/>
              <a:pathLst>
                <a:path w="1859" h="1049" extrusionOk="0">
                  <a:moveTo>
                    <a:pt x="1" y="1"/>
                  </a:moveTo>
                  <a:lnTo>
                    <a:pt x="1" y="1048"/>
                  </a:lnTo>
                  <a:lnTo>
                    <a:pt x="1858" y="1048"/>
                  </a:lnTo>
                  <a:lnTo>
                    <a:pt x="1858" y="691"/>
                  </a:lnTo>
                  <a:cubicBezTo>
                    <a:pt x="1858" y="286"/>
                    <a:pt x="1549" y="1"/>
                    <a:pt x="1168"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7"/>
            <p:cNvSpPr/>
            <p:nvPr/>
          </p:nvSpPr>
          <p:spPr>
            <a:xfrm>
              <a:off x="5651719" y="2824294"/>
              <a:ext cx="58358" cy="316732"/>
            </a:xfrm>
            <a:custGeom>
              <a:avLst/>
              <a:gdLst/>
              <a:ahLst/>
              <a:cxnLst/>
              <a:rect l="l" t="t" r="r" b="b"/>
              <a:pathLst>
                <a:path w="1764" h="9574" extrusionOk="0">
                  <a:moveTo>
                    <a:pt x="1" y="0"/>
                  </a:moveTo>
                  <a:lnTo>
                    <a:pt x="1" y="9574"/>
                  </a:lnTo>
                  <a:lnTo>
                    <a:pt x="1763" y="9574"/>
                  </a:lnTo>
                  <a:lnTo>
                    <a:pt x="1763" y="1643"/>
                  </a:lnTo>
                  <a:lnTo>
                    <a:pt x="120"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7"/>
            <p:cNvSpPr/>
            <p:nvPr/>
          </p:nvSpPr>
          <p:spPr>
            <a:xfrm>
              <a:off x="5353149" y="2824294"/>
              <a:ext cx="58324" cy="316732"/>
            </a:xfrm>
            <a:custGeom>
              <a:avLst/>
              <a:gdLst/>
              <a:ahLst/>
              <a:cxnLst/>
              <a:rect l="l" t="t" r="r" b="b"/>
              <a:pathLst>
                <a:path w="1763" h="9574" extrusionOk="0">
                  <a:moveTo>
                    <a:pt x="1643" y="0"/>
                  </a:moveTo>
                  <a:lnTo>
                    <a:pt x="0" y="1643"/>
                  </a:lnTo>
                  <a:lnTo>
                    <a:pt x="0" y="9574"/>
                  </a:lnTo>
                  <a:lnTo>
                    <a:pt x="1762" y="9574"/>
                  </a:lnTo>
                  <a:lnTo>
                    <a:pt x="1762"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7"/>
            <p:cNvSpPr/>
            <p:nvPr/>
          </p:nvSpPr>
          <p:spPr>
            <a:xfrm>
              <a:off x="5411441" y="2824294"/>
              <a:ext cx="240311" cy="302539"/>
            </a:xfrm>
            <a:custGeom>
              <a:avLst/>
              <a:gdLst/>
              <a:ahLst/>
              <a:cxnLst/>
              <a:rect l="l" t="t" r="r" b="b"/>
              <a:pathLst>
                <a:path w="7264" h="9145" extrusionOk="0">
                  <a:moveTo>
                    <a:pt x="0" y="0"/>
                  </a:moveTo>
                  <a:lnTo>
                    <a:pt x="0" y="9145"/>
                  </a:lnTo>
                  <a:lnTo>
                    <a:pt x="7264" y="9145"/>
                  </a:lnTo>
                  <a:lnTo>
                    <a:pt x="7264"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7"/>
            <p:cNvSpPr/>
            <p:nvPr/>
          </p:nvSpPr>
          <p:spPr>
            <a:xfrm>
              <a:off x="5580823" y="2875506"/>
              <a:ext cx="37052" cy="37052"/>
            </a:xfrm>
            <a:custGeom>
              <a:avLst/>
              <a:gdLst/>
              <a:ahLst/>
              <a:cxnLst/>
              <a:rect l="l" t="t" r="r" b="b"/>
              <a:pathLst>
                <a:path w="1120" h="1120" extrusionOk="0">
                  <a:moveTo>
                    <a:pt x="572" y="0"/>
                  </a:moveTo>
                  <a:cubicBezTo>
                    <a:pt x="239" y="0"/>
                    <a:pt x="0" y="238"/>
                    <a:pt x="0" y="548"/>
                  </a:cubicBezTo>
                  <a:cubicBezTo>
                    <a:pt x="0" y="881"/>
                    <a:pt x="239" y="1119"/>
                    <a:pt x="572" y="1119"/>
                  </a:cubicBezTo>
                  <a:cubicBezTo>
                    <a:pt x="882" y="1119"/>
                    <a:pt x="1120" y="881"/>
                    <a:pt x="1120" y="548"/>
                  </a:cubicBezTo>
                  <a:cubicBezTo>
                    <a:pt x="1120" y="238"/>
                    <a:pt x="882" y="0"/>
                    <a:pt x="572"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7"/>
            <p:cNvSpPr/>
            <p:nvPr/>
          </p:nvSpPr>
          <p:spPr>
            <a:xfrm>
              <a:off x="5651719" y="2887316"/>
              <a:ext cx="58358" cy="109536"/>
            </a:xfrm>
            <a:custGeom>
              <a:avLst/>
              <a:gdLst/>
              <a:ahLst/>
              <a:cxnLst/>
              <a:rect l="l" t="t" r="r" b="b"/>
              <a:pathLst>
                <a:path w="1764" h="3311" extrusionOk="0">
                  <a:moveTo>
                    <a:pt x="1763" y="0"/>
                  </a:moveTo>
                  <a:lnTo>
                    <a:pt x="1" y="1763"/>
                  </a:lnTo>
                  <a:lnTo>
                    <a:pt x="1" y="3311"/>
                  </a:lnTo>
                  <a:lnTo>
                    <a:pt x="1763" y="1548"/>
                  </a:lnTo>
                  <a:lnTo>
                    <a:pt x="1763"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7"/>
            <p:cNvSpPr/>
            <p:nvPr/>
          </p:nvSpPr>
          <p:spPr>
            <a:xfrm>
              <a:off x="5353149" y="2887316"/>
              <a:ext cx="58324" cy="109536"/>
            </a:xfrm>
            <a:custGeom>
              <a:avLst/>
              <a:gdLst/>
              <a:ahLst/>
              <a:cxnLst/>
              <a:rect l="l" t="t" r="r" b="b"/>
              <a:pathLst>
                <a:path w="1763" h="3311" extrusionOk="0">
                  <a:moveTo>
                    <a:pt x="0" y="0"/>
                  </a:moveTo>
                  <a:lnTo>
                    <a:pt x="0" y="1548"/>
                  </a:lnTo>
                  <a:lnTo>
                    <a:pt x="1762" y="3311"/>
                  </a:lnTo>
                  <a:lnTo>
                    <a:pt x="1762" y="1763"/>
                  </a:lnTo>
                  <a:lnTo>
                    <a:pt x="0"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7"/>
            <p:cNvSpPr/>
            <p:nvPr/>
          </p:nvSpPr>
          <p:spPr>
            <a:xfrm>
              <a:off x="5513864" y="2824294"/>
              <a:ext cx="34704" cy="302539"/>
            </a:xfrm>
            <a:custGeom>
              <a:avLst/>
              <a:gdLst/>
              <a:ahLst/>
              <a:cxnLst/>
              <a:rect l="l" t="t" r="r" b="b"/>
              <a:pathLst>
                <a:path w="1049" h="9145" extrusionOk="0">
                  <a:moveTo>
                    <a:pt x="0" y="0"/>
                  </a:moveTo>
                  <a:lnTo>
                    <a:pt x="0" y="9145"/>
                  </a:lnTo>
                  <a:lnTo>
                    <a:pt x="1048" y="9145"/>
                  </a:lnTo>
                  <a:lnTo>
                    <a:pt x="1048"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7"/>
            <p:cNvSpPr/>
            <p:nvPr/>
          </p:nvSpPr>
          <p:spPr>
            <a:xfrm>
              <a:off x="5548534" y="2962943"/>
              <a:ext cx="102423" cy="34704"/>
            </a:xfrm>
            <a:custGeom>
              <a:avLst/>
              <a:gdLst/>
              <a:ahLst/>
              <a:cxnLst/>
              <a:rect l="l" t="t" r="r" b="b"/>
              <a:pathLst>
                <a:path w="3096" h="1049" extrusionOk="0">
                  <a:moveTo>
                    <a:pt x="0" y="1"/>
                  </a:moveTo>
                  <a:lnTo>
                    <a:pt x="0" y="1048"/>
                  </a:lnTo>
                  <a:lnTo>
                    <a:pt x="3096" y="1048"/>
                  </a:lnTo>
                  <a:lnTo>
                    <a:pt x="3096"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7"/>
            <p:cNvSpPr/>
            <p:nvPr/>
          </p:nvSpPr>
          <p:spPr>
            <a:xfrm>
              <a:off x="5411441" y="2962943"/>
              <a:ext cx="102457" cy="34704"/>
            </a:xfrm>
            <a:custGeom>
              <a:avLst/>
              <a:gdLst/>
              <a:ahLst/>
              <a:cxnLst/>
              <a:rect l="l" t="t" r="r" b="b"/>
              <a:pathLst>
                <a:path w="3097" h="1049" extrusionOk="0">
                  <a:moveTo>
                    <a:pt x="0" y="1"/>
                  </a:moveTo>
                  <a:lnTo>
                    <a:pt x="0" y="1048"/>
                  </a:lnTo>
                  <a:lnTo>
                    <a:pt x="3096" y="1048"/>
                  </a:lnTo>
                  <a:lnTo>
                    <a:pt x="309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7"/>
            <p:cNvSpPr/>
            <p:nvPr/>
          </p:nvSpPr>
          <p:spPr>
            <a:xfrm>
              <a:off x="5651719" y="3071652"/>
              <a:ext cx="58358" cy="33910"/>
            </a:xfrm>
            <a:custGeom>
              <a:avLst/>
              <a:gdLst/>
              <a:ahLst/>
              <a:cxnLst/>
              <a:rect l="l" t="t" r="r" b="b"/>
              <a:pathLst>
                <a:path w="1764" h="1025" extrusionOk="0">
                  <a:moveTo>
                    <a:pt x="1" y="1"/>
                  </a:moveTo>
                  <a:lnTo>
                    <a:pt x="1" y="1025"/>
                  </a:lnTo>
                  <a:lnTo>
                    <a:pt x="1763" y="1025"/>
                  </a:lnTo>
                  <a:lnTo>
                    <a:pt x="1763"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7"/>
            <p:cNvSpPr/>
            <p:nvPr/>
          </p:nvSpPr>
          <p:spPr>
            <a:xfrm>
              <a:off x="5353149" y="3071652"/>
              <a:ext cx="58324" cy="33910"/>
            </a:xfrm>
            <a:custGeom>
              <a:avLst/>
              <a:gdLst/>
              <a:ahLst/>
              <a:cxnLst/>
              <a:rect l="l" t="t" r="r" b="b"/>
              <a:pathLst>
                <a:path w="1763" h="1025" extrusionOk="0">
                  <a:moveTo>
                    <a:pt x="0" y="1"/>
                  </a:moveTo>
                  <a:lnTo>
                    <a:pt x="0" y="1025"/>
                  </a:lnTo>
                  <a:lnTo>
                    <a:pt x="1762" y="1025"/>
                  </a:lnTo>
                  <a:lnTo>
                    <a:pt x="1762"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7"/>
            <p:cNvSpPr/>
            <p:nvPr/>
          </p:nvSpPr>
          <p:spPr>
            <a:xfrm>
              <a:off x="5346830" y="2777813"/>
              <a:ext cx="369532" cy="369532"/>
            </a:xfrm>
            <a:custGeom>
              <a:avLst/>
              <a:gdLst/>
              <a:ahLst/>
              <a:cxnLst/>
              <a:rect l="l" t="t" r="r" b="b"/>
              <a:pathLst>
                <a:path w="11170" h="11170" extrusionOk="0">
                  <a:moveTo>
                    <a:pt x="4359" y="453"/>
                  </a:moveTo>
                  <a:cubicBezTo>
                    <a:pt x="4621" y="453"/>
                    <a:pt x="4835" y="667"/>
                    <a:pt x="4835" y="929"/>
                  </a:cubicBezTo>
                  <a:lnTo>
                    <a:pt x="4835" y="1191"/>
                  </a:lnTo>
                  <a:lnTo>
                    <a:pt x="3430" y="1191"/>
                  </a:lnTo>
                  <a:lnTo>
                    <a:pt x="3430" y="453"/>
                  </a:lnTo>
                  <a:close/>
                  <a:moveTo>
                    <a:pt x="7693" y="453"/>
                  </a:moveTo>
                  <a:lnTo>
                    <a:pt x="7693" y="1191"/>
                  </a:lnTo>
                  <a:lnTo>
                    <a:pt x="6335" y="1191"/>
                  </a:lnTo>
                  <a:lnTo>
                    <a:pt x="6335" y="905"/>
                  </a:lnTo>
                  <a:cubicBezTo>
                    <a:pt x="6335" y="667"/>
                    <a:pt x="6526" y="453"/>
                    <a:pt x="6764" y="453"/>
                  </a:cubicBezTo>
                  <a:close/>
                  <a:moveTo>
                    <a:pt x="1715" y="1786"/>
                  </a:moveTo>
                  <a:lnTo>
                    <a:pt x="1715" y="4525"/>
                  </a:lnTo>
                  <a:lnTo>
                    <a:pt x="405" y="3215"/>
                  </a:lnTo>
                  <a:lnTo>
                    <a:pt x="405" y="3096"/>
                  </a:lnTo>
                  <a:lnTo>
                    <a:pt x="1715" y="1786"/>
                  </a:lnTo>
                  <a:close/>
                  <a:moveTo>
                    <a:pt x="9431" y="1786"/>
                  </a:moveTo>
                  <a:lnTo>
                    <a:pt x="10717" y="3096"/>
                  </a:lnTo>
                  <a:lnTo>
                    <a:pt x="10717" y="3215"/>
                  </a:lnTo>
                  <a:lnTo>
                    <a:pt x="9431" y="4525"/>
                  </a:lnTo>
                  <a:lnTo>
                    <a:pt x="9431" y="1786"/>
                  </a:lnTo>
                  <a:close/>
                  <a:moveTo>
                    <a:pt x="9002" y="1596"/>
                  </a:moveTo>
                  <a:lnTo>
                    <a:pt x="9002" y="5358"/>
                  </a:lnTo>
                  <a:lnTo>
                    <a:pt x="6335" y="5358"/>
                  </a:lnTo>
                  <a:lnTo>
                    <a:pt x="6335" y="1596"/>
                  </a:lnTo>
                  <a:close/>
                  <a:moveTo>
                    <a:pt x="4835" y="1643"/>
                  </a:moveTo>
                  <a:lnTo>
                    <a:pt x="4835" y="5382"/>
                  </a:lnTo>
                  <a:lnTo>
                    <a:pt x="2168" y="5382"/>
                  </a:lnTo>
                  <a:lnTo>
                    <a:pt x="2168" y="1643"/>
                  </a:lnTo>
                  <a:close/>
                  <a:moveTo>
                    <a:pt x="405" y="3882"/>
                  </a:moveTo>
                  <a:lnTo>
                    <a:pt x="1715" y="5168"/>
                  </a:lnTo>
                  <a:lnTo>
                    <a:pt x="1715" y="6097"/>
                  </a:lnTo>
                  <a:lnTo>
                    <a:pt x="405" y="4787"/>
                  </a:lnTo>
                  <a:lnTo>
                    <a:pt x="405" y="3882"/>
                  </a:lnTo>
                  <a:close/>
                  <a:moveTo>
                    <a:pt x="10717" y="3882"/>
                  </a:moveTo>
                  <a:lnTo>
                    <a:pt x="10717" y="4787"/>
                  </a:lnTo>
                  <a:lnTo>
                    <a:pt x="9431" y="6097"/>
                  </a:lnTo>
                  <a:lnTo>
                    <a:pt x="9431" y="5168"/>
                  </a:lnTo>
                  <a:lnTo>
                    <a:pt x="10717" y="3882"/>
                  </a:lnTo>
                  <a:close/>
                  <a:moveTo>
                    <a:pt x="4835" y="5811"/>
                  </a:moveTo>
                  <a:lnTo>
                    <a:pt x="4835" y="6430"/>
                  </a:lnTo>
                  <a:lnTo>
                    <a:pt x="2168" y="6430"/>
                  </a:lnTo>
                  <a:lnTo>
                    <a:pt x="2168" y="5811"/>
                  </a:lnTo>
                  <a:close/>
                  <a:moveTo>
                    <a:pt x="9002" y="5811"/>
                  </a:moveTo>
                  <a:lnTo>
                    <a:pt x="9002" y="6430"/>
                  </a:lnTo>
                  <a:lnTo>
                    <a:pt x="6335" y="6430"/>
                  </a:lnTo>
                  <a:lnTo>
                    <a:pt x="6335" y="5811"/>
                  </a:lnTo>
                  <a:close/>
                  <a:moveTo>
                    <a:pt x="405" y="5382"/>
                  </a:moveTo>
                  <a:lnTo>
                    <a:pt x="1715" y="6692"/>
                  </a:lnTo>
                  <a:lnTo>
                    <a:pt x="1715" y="8645"/>
                  </a:lnTo>
                  <a:lnTo>
                    <a:pt x="405" y="8645"/>
                  </a:lnTo>
                  <a:lnTo>
                    <a:pt x="405" y="5382"/>
                  </a:lnTo>
                  <a:close/>
                  <a:moveTo>
                    <a:pt x="10717" y="5430"/>
                  </a:moveTo>
                  <a:lnTo>
                    <a:pt x="10717" y="8669"/>
                  </a:lnTo>
                  <a:lnTo>
                    <a:pt x="9431" y="8669"/>
                  </a:lnTo>
                  <a:lnTo>
                    <a:pt x="9431" y="6740"/>
                  </a:lnTo>
                  <a:lnTo>
                    <a:pt x="10717" y="5430"/>
                  </a:lnTo>
                  <a:close/>
                  <a:moveTo>
                    <a:pt x="1715" y="9073"/>
                  </a:moveTo>
                  <a:lnTo>
                    <a:pt x="1715" y="9716"/>
                  </a:lnTo>
                  <a:lnTo>
                    <a:pt x="405" y="9716"/>
                  </a:lnTo>
                  <a:lnTo>
                    <a:pt x="405" y="9073"/>
                  </a:lnTo>
                  <a:close/>
                  <a:moveTo>
                    <a:pt x="10717" y="9073"/>
                  </a:moveTo>
                  <a:lnTo>
                    <a:pt x="10717" y="9716"/>
                  </a:lnTo>
                  <a:lnTo>
                    <a:pt x="9431" y="9716"/>
                  </a:lnTo>
                  <a:lnTo>
                    <a:pt x="9431" y="9073"/>
                  </a:lnTo>
                  <a:close/>
                  <a:moveTo>
                    <a:pt x="5883" y="1643"/>
                  </a:moveTo>
                  <a:lnTo>
                    <a:pt x="5883" y="10336"/>
                  </a:lnTo>
                  <a:lnTo>
                    <a:pt x="5264" y="10336"/>
                  </a:lnTo>
                  <a:lnTo>
                    <a:pt x="5264" y="9550"/>
                  </a:lnTo>
                  <a:cubicBezTo>
                    <a:pt x="5264" y="9431"/>
                    <a:pt x="5168" y="9359"/>
                    <a:pt x="5073" y="9359"/>
                  </a:cubicBezTo>
                  <a:cubicBezTo>
                    <a:pt x="5051" y="9352"/>
                    <a:pt x="5030" y="9349"/>
                    <a:pt x="5010" y="9349"/>
                  </a:cubicBezTo>
                  <a:cubicBezTo>
                    <a:pt x="4903" y="9349"/>
                    <a:pt x="4835" y="9449"/>
                    <a:pt x="4835" y="9550"/>
                  </a:cubicBezTo>
                  <a:lnTo>
                    <a:pt x="4835" y="10336"/>
                  </a:lnTo>
                  <a:lnTo>
                    <a:pt x="2168" y="10336"/>
                  </a:lnTo>
                  <a:lnTo>
                    <a:pt x="2168" y="6883"/>
                  </a:lnTo>
                  <a:lnTo>
                    <a:pt x="4835" y="6883"/>
                  </a:lnTo>
                  <a:lnTo>
                    <a:pt x="4835" y="7597"/>
                  </a:lnTo>
                  <a:cubicBezTo>
                    <a:pt x="4835" y="7716"/>
                    <a:pt x="4930" y="7788"/>
                    <a:pt x="5025" y="7788"/>
                  </a:cubicBezTo>
                  <a:cubicBezTo>
                    <a:pt x="5048" y="7795"/>
                    <a:pt x="5069" y="7798"/>
                    <a:pt x="5088" y="7798"/>
                  </a:cubicBezTo>
                  <a:cubicBezTo>
                    <a:pt x="5196" y="7798"/>
                    <a:pt x="5264" y="7698"/>
                    <a:pt x="5264" y="7597"/>
                  </a:cubicBezTo>
                  <a:lnTo>
                    <a:pt x="5264" y="1643"/>
                  </a:lnTo>
                  <a:close/>
                  <a:moveTo>
                    <a:pt x="9002" y="6883"/>
                  </a:moveTo>
                  <a:lnTo>
                    <a:pt x="9002" y="10336"/>
                  </a:lnTo>
                  <a:lnTo>
                    <a:pt x="6335" y="10336"/>
                  </a:lnTo>
                  <a:lnTo>
                    <a:pt x="6335" y="6883"/>
                  </a:lnTo>
                  <a:close/>
                  <a:moveTo>
                    <a:pt x="1715" y="10121"/>
                  </a:moveTo>
                  <a:lnTo>
                    <a:pt x="1715" y="10740"/>
                  </a:lnTo>
                  <a:lnTo>
                    <a:pt x="405" y="10740"/>
                  </a:lnTo>
                  <a:lnTo>
                    <a:pt x="405" y="10121"/>
                  </a:lnTo>
                  <a:close/>
                  <a:moveTo>
                    <a:pt x="10717" y="10121"/>
                  </a:moveTo>
                  <a:lnTo>
                    <a:pt x="10717" y="10740"/>
                  </a:lnTo>
                  <a:lnTo>
                    <a:pt x="9431" y="10740"/>
                  </a:lnTo>
                  <a:lnTo>
                    <a:pt x="9431" y="10121"/>
                  </a:lnTo>
                  <a:close/>
                  <a:moveTo>
                    <a:pt x="3216" y="0"/>
                  </a:moveTo>
                  <a:cubicBezTo>
                    <a:pt x="3096" y="0"/>
                    <a:pt x="3025" y="95"/>
                    <a:pt x="3025" y="215"/>
                  </a:cubicBezTo>
                  <a:lnTo>
                    <a:pt x="3025" y="1167"/>
                  </a:lnTo>
                  <a:lnTo>
                    <a:pt x="1858" y="1167"/>
                  </a:lnTo>
                  <a:cubicBezTo>
                    <a:pt x="1787" y="1167"/>
                    <a:pt x="1739" y="1191"/>
                    <a:pt x="1715" y="1215"/>
                  </a:cubicBezTo>
                  <a:lnTo>
                    <a:pt x="72" y="2858"/>
                  </a:lnTo>
                  <a:cubicBezTo>
                    <a:pt x="48" y="2882"/>
                    <a:pt x="1" y="2953"/>
                    <a:pt x="1" y="3001"/>
                  </a:cubicBezTo>
                  <a:lnTo>
                    <a:pt x="1" y="10955"/>
                  </a:lnTo>
                  <a:cubicBezTo>
                    <a:pt x="1" y="11074"/>
                    <a:pt x="96" y="11169"/>
                    <a:pt x="215" y="11169"/>
                  </a:cubicBezTo>
                  <a:lnTo>
                    <a:pt x="1977" y="11169"/>
                  </a:lnTo>
                  <a:cubicBezTo>
                    <a:pt x="2096" y="11169"/>
                    <a:pt x="2192" y="11074"/>
                    <a:pt x="2192" y="10955"/>
                  </a:cubicBezTo>
                  <a:lnTo>
                    <a:pt x="2192" y="10740"/>
                  </a:lnTo>
                  <a:lnTo>
                    <a:pt x="9002" y="10740"/>
                  </a:lnTo>
                  <a:lnTo>
                    <a:pt x="9002" y="10955"/>
                  </a:lnTo>
                  <a:cubicBezTo>
                    <a:pt x="9002" y="11074"/>
                    <a:pt x="9098" y="11169"/>
                    <a:pt x="9217" y="11169"/>
                  </a:cubicBezTo>
                  <a:lnTo>
                    <a:pt x="10955" y="11169"/>
                  </a:lnTo>
                  <a:cubicBezTo>
                    <a:pt x="11074" y="11169"/>
                    <a:pt x="11170" y="11074"/>
                    <a:pt x="11170" y="10955"/>
                  </a:cubicBezTo>
                  <a:lnTo>
                    <a:pt x="11170" y="3001"/>
                  </a:lnTo>
                  <a:cubicBezTo>
                    <a:pt x="11170" y="2953"/>
                    <a:pt x="11146" y="2882"/>
                    <a:pt x="11122" y="2858"/>
                  </a:cubicBezTo>
                  <a:lnTo>
                    <a:pt x="9479" y="1215"/>
                  </a:lnTo>
                  <a:cubicBezTo>
                    <a:pt x="9455" y="1191"/>
                    <a:pt x="9384" y="1167"/>
                    <a:pt x="9336" y="1167"/>
                  </a:cubicBezTo>
                  <a:lnTo>
                    <a:pt x="8169" y="1167"/>
                  </a:lnTo>
                  <a:lnTo>
                    <a:pt x="8169" y="215"/>
                  </a:lnTo>
                  <a:cubicBezTo>
                    <a:pt x="8169" y="95"/>
                    <a:pt x="8074" y="0"/>
                    <a:pt x="7955" y="0"/>
                  </a:cubicBezTo>
                  <a:lnTo>
                    <a:pt x="6788" y="0"/>
                  </a:lnTo>
                  <a:cubicBezTo>
                    <a:pt x="6288" y="0"/>
                    <a:pt x="5907" y="429"/>
                    <a:pt x="5907" y="905"/>
                  </a:cubicBezTo>
                  <a:lnTo>
                    <a:pt x="5907" y="1167"/>
                  </a:lnTo>
                  <a:lnTo>
                    <a:pt x="5287" y="1167"/>
                  </a:lnTo>
                  <a:lnTo>
                    <a:pt x="5287" y="905"/>
                  </a:lnTo>
                  <a:cubicBezTo>
                    <a:pt x="5287" y="381"/>
                    <a:pt x="4859" y="0"/>
                    <a:pt x="4382"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7"/>
            <p:cNvSpPr/>
            <p:nvPr/>
          </p:nvSpPr>
          <p:spPr>
            <a:xfrm>
              <a:off x="5573743" y="2868393"/>
              <a:ext cx="51245" cy="51245"/>
            </a:xfrm>
            <a:custGeom>
              <a:avLst/>
              <a:gdLst/>
              <a:ahLst/>
              <a:cxnLst/>
              <a:rect l="l" t="t" r="r" b="b"/>
              <a:pathLst>
                <a:path w="1549" h="1549" extrusionOk="0">
                  <a:moveTo>
                    <a:pt x="786" y="430"/>
                  </a:moveTo>
                  <a:cubicBezTo>
                    <a:pt x="977" y="430"/>
                    <a:pt x="1143" y="572"/>
                    <a:pt x="1143" y="787"/>
                  </a:cubicBezTo>
                  <a:cubicBezTo>
                    <a:pt x="1143" y="977"/>
                    <a:pt x="977" y="1144"/>
                    <a:pt x="786" y="1144"/>
                  </a:cubicBezTo>
                  <a:cubicBezTo>
                    <a:pt x="596" y="1144"/>
                    <a:pt x="405" y="977"/>
                    <a:pt x="405" y="787"/>
                  </a:cubicBezTo>
                  <a:cubicBezTo>
                    <a:pt x="405" y="596"/>
                    <a:pt x="572" y="430"/>
                    <a:pt x="786" y="430"/>
                  </a:cubicBezTo>
                  <a:close/>
                  <a:moveTo>
                    <a:pt x="786" y="1"/>
                  </a:moveTo>
                  <a:cubicBezTo>
                    <a:pt x="334" y="1"/>
                    <a:pt x="0" y="358"/>
                    <a:pt x="0" y="787"/>
                  </a:cubicBezTo>
                  <a:cubicBezTo>
                    <a:pt x="0" y="1192"/>
                    <a:pt x="357" y="1549"/>
                    <a:pt x="786" y="1549"/>
                  </a:cubicBezTo>
                  <a:cubicBezTo>
                    <a:pt x="1191" y="1549"/>
                    <a:pt x="1548" y="1192"/>
                    <a:pt x="1548" y="787"/>
                  </a:cubicBezTo>
                  <a:cubicBezTo>
                    <a:pt x="1548" y="358"/>
                    <a:pt x="1215" y="1"/>
                    <a:pt x="7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7"/>
            <p:cNvSpPr/>
            <p:nvPr/>
          </p:nvSpPr>
          <p:spPr>
            <a:xfrm>
              <a:off x="5506751" y="3053556"/>
              <a:ext cx="14225" cy="14192"/>
            </a:xfrm>
            <a:custGeom>
              <a:avLst/>
              <a:gdLst/>
              <a:ahLst/>
              <a:cxnLst/>
              <a:rect l="l" t="t" r="r" b="b"/>
              <a:pathLst>
                <a:path w="430" h="429" extrusionOk="0">
                  <a:moveTo>
                    <a:pt x="215" y="0"/>
                  </a:moveTo>
                  <a:cubicBezTo>
                    <a:pt x="144" y="0"/>
                    <a:pt x="96" y="24"/>
                    <a:pt x="72" y="72"/>
                  </a:cubicBezTo>
                  <a:cubicBezTo>
                    <a:pt x="25" y="95"/>
                    <a:pt x="1" y="143"/>
                    <a:pt x="1" y="215"/>
                  </a:cubicBezTo>
                  <a:cubicBezTo>
                    <a:pt x="1" y="262"/>
                    <a:pt x="25" y="334"/>
                    <a:pt x="72" y="357"/>
                  </a:cubicBezTo>
                  <a:cubicBezTo>
                    <a:pt x="96" y="381"/>
                    <a:pt x="144" y="429"/>
                    <a:pt x="215" y="429"/>
                  </a:cubicBezTo>
                  <a:cubicBezTo>
                    <a:pt x="263" y="429"/>
                    <a:pt x="334" y="381"/>
                    <a:pt x="358" y="357"/>
                  </a:cubicBezTo>
                  <a:cubicBezTo>
                    <a:pt x="382" y="334"/>
                    <a:pt x="430" y="262"/>
                    <a:pt x="430" y="215"/>
                  </a:cubicBezTo>
                  <a:cubicBezTo>
                    <a:pt x="430" y="143"/>
                    <a:pt x="382" y="95"/>
                    <a:pt x="358" y="72"/>
                  </a:cubicBezTo>
                  <a:cubicBezTo>
                    <a:pt x="334" y="24"/>
                    <a:pt x="263"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67"/>
          <p:cNvGrpSpPr/>
          <p:nvPr/>
        </p:nvGrpSpPr>
        <p:grpSpPr>
          <a:xfrm>
            <a:off x="5298730" y="2107166"/>
            <a:ext cx="370326" cy="369532"/>
            <a:chOff x="5346036" y="2171940"/>
            <a:chExt cx="370326" cy="369532"/>
          </a:xfrm>
        </p:grpSpPr>
        <p:sp>
          <p:nvSpPr>
            <p:cNvPr id="5003" name="Google Shape;5003;p67"/>
            <p:cNvSpPr/>
            <p:nvPr/>
          </p:nvSpPr>
          <p:spPr>
            <a:xfrm>
              <a:off x="5385438" y="2257822"/>
              <a:ext cx="244248" cy="244281"/>
            </a:xfrm>
            <a:custGeom>
              <a:avLst/>
              <a:gdLst/>
              <a:ahLst/>
              <a:cxnLst/>
              <a:rect l="l" t="t" r="r" b="b"/>
              <a:pathLst>
                <a:path w="7383" h="7384" extrusionOk="0">
                  <a:moveTo>
                    <a:pt x="6645" y="1"/>
                  </a:moveTo>
                  <a:lnTo>
                    <a:pt x="1" y="6645"/>
                  </a:lnTo>
                  <a:lnTo>
                    <a:pt x="763" y="7383"/>
                  </a:lnTo>
                  <a:lnTo>
                    <a:pt x="7383" y="739"/>
                  </a:lnTo>
                  <a:lnTo>
                    <a:pt x="6645"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7"/>
            <p:cNvSpPr/>
            <p:nvPr/>
          </p:nvSpPr>
          <p:spPr>
            <a:xfrm>
              <a:off x="5353149" y="2473686"/>
              <a:ext cx="61467" cy="60706"/>
            </a:xfrm>
            <a:custGeom>
              <a:avLst/>
              <a:gdLst/>
              <a:ahLst/>
              <a:cxnLst/>
              <a:rect l="l" t="t" r="r" b="b"/>
              <a:pathLst>
                <a:path w="1858" h="1835" extrusionOk="0">
                  <a:moveTo>
                    <a:pt x="857" y="1"/>
                  </a:moveTo>
                  <a:lnTo>
                    <a:pt x="0" y="858"/>
                  </a:lnTo>
                  <a:lnTo>
                    <a:pt x="977" y="1835"/>
                  </a:lnTo>
                  <a:lnTo>
                    <a:pt x="1858" y="977"/>
                  </a:lnTo>
                  <a:lnTo>
                    <a:pt x="857"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7"/>
            <p:cNvSpPr/>
            <p:nvPr/>
          </p:nvSpPr>
          <p:spPr>
            <a:xfrm>
              <a:off x="5606032" y="2179053"/>
              <a:ext cx="102457" cy="102457"/>
            </a:xfrm>
            <a:custGeom>
              <a:avLst/>
              <a:gdLst/>
              <a:ahLst/>
              <a:cxnLst/>
              <a:rect l="l" t="t" r="r" b="b"/>
              <a:pathLst>
                <a:path w="3097" h="3097" extrusionOk="0">
                  <a:moveTo>
                    <a:pt x="2477" y="0"/>
                  </a:moveTo>
                  <a:lnTo>
                    <a:pt x="1" y="2477"/>
                  </a:lnTo>
                  <a:lnTo>
                    <a:pt x="644" y="3096"/>
                  </a:lnTo>
                  <a:lnTo>
                    <a:pt x="3096" y="619"/>
                  </a:lnTo>
                  <a:lnTo>
                    <a:pt x="2477"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7"/>
            <p:cNvSpPr/>
            <p:nvPr/>
          </p:nvSpPr>
          <p:spPr>
            <a:xfrm>
              <a:off x="5635971" y="2229471"/>
              <a:ext cx="71723" cy="69374"/>
            </a:xfrm>
            <a:custGeom>
              <a:avLst/>
              <a:gdLst/>
              <a:ahLst/>
              <a:cxnLst/>
              <a:rect l="l" t="t" r="r" b="b"/>
              <a:pathLst>
                <a:path w="2168" h="2097" extrusionOk="0">
                  <a:moveTo>
                    <a:pt x="468" y="835"/>
                  </a:moveTo>
                  <a:cubicBezTo>
                    <a:pt x="446" y="848"/>
                    <a:pt x="425" y="864"/>
                    <a:pt x="405" y="882"/>
                  </a:cubicBezTo>
                  <a:lnTo>
                    <a:pt x="1" y="1310"/>
                  </a:lnTo>
                  <a:lnTo>
                    <a:pt x="468" y="835"/>
                  </a:lnTo>
                  <a:close/>
                  <a:moveTo>
                    <a:pt x="1286" y="0"/>
                  </a:moveTo>
                  <a:lnTo>
                    <a:pt x="468" y="835"/>
                  </a:lnTo>
                  <a:lnTo>
                    <a:pt x="468" y="835"/>
                  </a:lnTo>
                  <a:cubicBezTo>
                    <a:pt x="552" y="780"/>
                    <a:pt x="646" y="753"/>
                    <a:pt x="740" y="753"/>
                  </a:cubicBezTo>
                  <a:cubicBezTo>
                    <a:pt x="849" y="753"/>
                    <a:pt x="957" y="789"/>
                    <a:pt x="1048" y="858"/>
                  </a:cubicBezTo>
                  <a:cubicBezTo>
                    <a:pt x="1215" y="1001"/>
                    <a:pt x="1215" y="1310"/>
                    <a:pt x="1072" y="1477"/>
                  </a:cubicBezTo>
                  <a:lnTo>
                    <a:pt x="1072" y="1501"/>
                  </a:lnTo>
                  <a:lnTo>
                    <a:pt x="1668" y="2096"/>
                  </a:lnTo>
                  <a:cubicBezTo>
                    <a:pt x="2168" y="1596"/>
                    <a:pt x="2168" y="739"/>
                    <a:pt x="1644" y="239"/>
                  </a:cubicBezTo>
                  <a:cubicBezTo>
                    <a:pt x="1525" y="143"/>
                    <a:pt x="1429" y="48"/>
                    <a:pt x="1286"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7"/>
            <p:cNvSpPr/>
            <p:nvPr/>
          </p:nvSpPr>
          <p:spPr>
            <a:xfrm>
              <a:off x="5346036" y="2171940"/>
              <a:ext cx="370326" cy="369532"/>
            </a:xfrm>
            <a:custGeom>
              <a:avLst/>
              <a:gdLst/>
              <a:ahLst/>
              <a:cxnLst/>
              <a:rect l="l" t="t" r="r" b="b"/>
              <a:pathLst>
                <a:path w="11194" h="11170" extrusionOk="0">
                  <a:moveTo>
                    <a:pt x="10360" y="549"/>
                  </a:moveTo>
                  <a:lnTo>
                    <a:pt x="10670" y="834"/>
                  </a:lnTo>
                  <a:lnTo>
                    <a:pt x="8526" y="2978"/>
                  </a:lnTo>
                  <a:lnTo>
                    <a:pt x="8217" y="2692"/>
                  </a:lnTo>
                  <a:lnTo>
                    <a:pt x="10360" y="549"/>
                  </a:lnTo>
                  <a:close/>
                  <a:moveTo>
                    <a:pt x="10074" y="2001"/>
                  </a:moveTo>
                  <a:cubicBezTo>
                    <a:pt x="10122" y="2073"/>
                    <a:pt x="10193" y="2120"/>
                    <a:pt x="10241" y="2144"/>
                  </a:cubicBezTo>
                  <a:cubicBezTo>
                    <a:pt x="10455" y="2359"/>
                    <a:pt x="10574" y="2621"/>
                    <a:pt x="10574" y="2930"/>
                  </a:cubicBezTo>
                  <a:cubicBezTo>
                    <a:pt x="10574" y="3121"/>
                    <a:pt x="10527" y="3383"/>
                    <a:pt x="10408" y="3549"/>
                  </a:cubicBezTo>
                  <a:lnTo>
                    <a:pt x="10074" y="3216"/>
                  </a:lnTo>
                  <a:cubicBezTo>
                    <a:pt x="10193" y="2978"/>
                    <a:pt x="10122" y="2644"/>
                    <a:pt x="9931" y="2454"/>
                  </a:cubicBezTo>
                  <a:cubicBezTo>
                    <a:pt x="9860" y="2382"/>
                    <a:pt x="9812" y="2359"/>
                    <a:pt x="9741" y="2335"/>
                  </a:cubicBezTo>
                  <a:lnTo>
                    <a:pt x="10074" y="2001"/>
                  </a:lnTo>
                  <a:close/>
                  <a:moveTo>
                    <a:pt x="1072" y="9408"/>
                  </a:moveTo>
                  <a:lnTo>
                    <a:pt x="1763" y="10098"/>
                  </a:lnTo>
                  <a:lnTo>
                    <a:pt x="1192" y="10670"/>
                  </a:lnTo>
                  <a:lnTo>
                    <a:pt x="525" y="9979"/>
                  </a:lnTo>
                  <a:lnTo>
                    <a:pt x="1072" y="9408"/>
                  </a:lnTo>
                  <a:close/>
                  <a:moveTo>
                    <a:pt x="10327" y="1"/>
                  </a:moveTo>
                  <a:cubicBezTo>
                    <a:pt x="10271" y="1"/>
                    <a:pt x="10217" y="25"/>
                    <a:pt x="10193" y="72"/>
                  </a:cubicBezTo>
                  <a:lnTo>
                    <a:pt x="7836" y="2430"/>
                  </a:lnTo>
                  <a:cubicBezTo>
                    <a:pt x="7764" y="2430"/>
                    <a:pt x="7693" y="2430"/>
                    <a:pt x="7669" y="2478"/>
                  </a:cubicBezTo>
                  <a:lnTo>
                    <a:pt x="5049" y="5097"/>
                  </a:lnTo>
                  <a:cubicBezTo>
                    <a:pt x="4954" y="5192"/>
                    <a:pt x="4954" y="5335"/>
                    <a:pt x="5049" y="5407"/>
                  </a:cubicBezTo>
                  <a:cubicBezTo>
                    <a:pt x="5085" y="5443"/>
                    <a:pt x="5145" y="5460"/>
                    <a:pt x="5201" y="5460"/>
                  </a:cubicBezTo>
                  <a:cubicBezTo>
                    <a:pt x="5258" y="5460"/>
                    <a:pt x="5311" y="5443"/>
                    <a:pt x="5335" y="5407"/>
                  </a:cubicBezTo>
                  <a:lnTo>
                    <a:pt x="7812" y="2930"/>
                  </a:lnTo>
                  <a:lnTo>
                    <a:pt x="8264" y="3383"/>
                  </a:lnTo>
                  <a:lnTo>
                    <a:pt x="1954" y="9693"/>
                  </a:lnTo>
                  <a:lnTo>
                    <a:pt x="1501" y="9241"/>
                  </a:lnTo>
                  <a:lnTo>
                    <a:pt x="3978" y="6764"/>
                  </a:lnTo>
                  <a:cubicBezTo>
                    <a:pt x="4049" y="6669"/>
                    <a:pt x="4049" y="6526"/>
                    <a:pt x="3978" y="6478"/>
                  </a:cubicBezTo>
                  <a:cubicBezTo>
                    <a:pt x="3930" y="6431"/>
                    <a:pt x="3871" y="6407"/>
                    <a:pt x="3814" y="6407"/>
                  </a:cubicBezTo>
                  <a:cubicBezTo>
                    <a:pt x="3758" y="6407"/>
                    <a:pt x="3704" y="6431"/>
                    <a:pt x="3668" y="6478"/>
                  </a:cubicBezTo>
                  <a:lnTo>
                    <a:pt x="1192" y="8931"/>
                  </a:lnTo>
                  <a:cubicBezTo>
                    <a:pt x="1162" y="8912"/>
                    <a:pt x="1124" y="8900"/>
                    <a:pt x="1085" y="8900"/>
                  </a:cubicBezTo>
                  <a:cubicBezTo>
                    <a:pt x="1030" y="8900"/>
                    <a:pt x="971" y="8923"/>
                    <a:pt x="930" y="8979"/>
                  </a:cubicBezTo>
                  <a:lnTo>
                    <a:pt x="72" y="9836"/>
                  </a:lnTo>
                  <a:cubicBezTo>
                    <a:pt x="48" y="9860"/>
                    <a:pt x="1" y="9932"/>
                    <a:pt x="1" y="9979"/>
                  </a:cubicBezTo>
                  <a:cubicBezTo>
                    <a:pt x="1" y="10051"/>
                    <a:pt x="48" y="10098"/>
                    <a:pt x="72" y="10122"/>
                  </a:cubicBezTo>
                  <a:lnTo>
                    <a:pt x="1049" y="11122"/>
                  </a:lnTo>
                  <a:cubicBezTo>
                    <a:pt x="1072" y="11146"/>
                    <a:pt x="1144" y="11170"/>
                    <a:pt x="1192" y="11170"/>
                  </a:cubicBezTo>
                  <a:cubicBezTo>
                    <a:pt x="1263" y="11170"/>
                    <a:pt x="1311" y="11146"/>
                    <a:pt x="1358" y="11122"/>
                  </a:cubicBezTo>
                  <a:lnTo>
                    <a:pt x="2216" y="10241"/>
                  </a:lnTo>
                  <a:cubicBezTo>
                    <a:pt x="2239" y="10217"/>
                    <a:pt x="2263" y="10170"/>
                    <a:pt x="2263" y="10098"/>
                  </a:cubicBezTo>
                  <a:cubicBezTo>
                    <a:pt x="2263" y="10074"/>
                    <a:pt x="2263" y="10003"/>
                    <a:pt x="2239" y="9979"/>
                  </a:cubicBezTo>
                  <a:lnTo>
                    <a:pt x="8693" y="3525"/>
                  </a:lnTo>
                  <a:cubicBezTo>
                    <a:pt x="8741" y="3502"/>
                    <a:pt x="8765" y="3430"/>
                    <a:pt x="8765" y="3383"/>
                  </a:cubicBezTo>
                  <a:lnTo>
                    <a:pt x="8765" y="3335"/>
                  </a:lnTo>
                  <a:lnTo>
                    <a:pt x="9288" y="2811"/>
                  </a:lnTo>
                  <a:cubicBezTo>
                    <a:pt x="9336" y="2763"/>
                    <a:pt x="9396" y="2740"/>
                    <a:pt x="9452" y="2740"/>
                  </a:cubicBezTo>
                  <a:cubicBezTo>
                    <a:pt x="9509" y="2740"/>
                    <a:pt x="9562" y="2763"/>
                    <a:pt x="9598" y="2811"/>
                  </a:cubicBezTo>
                  <a:cubicBezTo>
                    <a:pt x="9693" y="2906"/>
                    <a:pt x="9693" y="3025"/>
                    <a:pt x="9598" y="3097"/>
                  </a:cubicBezTo>
                  <a:cubicBezTo>
                    <a:pt x="9503" y="3192"/>
                    <a:pt x="9503" y="3335"/>
                    <a:pt x="9598" y="3430"/>
                  </a:cubicBezTo>
                  <a:lnTo>
                    <a:pt x="10193" y="4026"/>
                  </a:lnTo>
                  <a:cubicBezTo>
                    <a:pt x="10217" y="4049"/>
                    <a:pt x="10289" y="4097"/>
                    <a:pt x="10336" y="4097"/>
                  </a:cubicBezTo>
                  <a:cubicBezTo>
                    <a:pt x="10408" y="4097"/>
                    <a:pt x="10455" y="4049"/>
                    <a:pt x="10479" y="4026"/>
                  </a:cubicBezTo>
                  <a:cubicBezTo>
                    <a:pt x="10789" y="3740"/>
                    <a:pt x="10932" y="3335"/>
                    <a:pt x="10932" y="2930"/>
                  </a:cubicBezTo>
                  <a:cubicBezTo>
                    <a:pt x="10932" y="2501"/>
                    <a:pt x="10765" y="2120"/>
                    <a:pt x="10455" y="1835"/>
                  </a:cubicBezTo>
                  <a:cubicBezTo>
                    <a:pt x="10408" y="1763"/>
                    <a:pt x="10360" y="1739"/>
                    <a:pt x="10312" y="1716"/>
                  </a:cubicBezTo>
                  <a:lnTo>
                    <a:pt x="11051" y="954"/>
                  </a:lnTo>
                  <a:cubicBezTo>
                    <a:pt x="11194" y="906"/>
                    <a:pt x="11194" y="787"/>
                    <a:pt x="11122" y="692"/>
                  </a:cubicBezTo>
                  <a:lnTo>
                    <a:pt x="10479" y="72"/>
                  </a:lnTo>
                  <a:cubicBezTo>
                    <a:pt x="10443" y="25"/>
                    <a:pt x="10384" y="1"/>
                    <a:pt x="10327"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7"/>
            <p:cNvSpPr/>
            <p:nvPr/>
          </p:nvSpPr>
          <p:spPr>
            <a:xfrm>
              <a:off x="5487861" y="2361040"/>
              <a:ext cx="14225" cy="14225"/>
            </a:xfrm>
            <a:custGeom>
              <a:avLst/>
              <a:gdLst/>
              <a:ahLst/>
              <a:cxnLst/>
              <a:rect l="l" t="t" r="r" b="b"/>
              <a:pathLst>
                <a:path w="430" h="430" extrusionOk="0">
                  <a:moveTo>
                    <a:pt x="215" y="0"/>
                  </a:moveTo>
                  <a:cubicBezTo>
                    <a:pt x="143" y="0"/>
                    <a:pt x="96" y="48"/>
                    <a:pt x="72" y="72"/>
                  </a:cubicBezTo>
                  <a:cubicBezTo>
                    <a:pt x="24" y="96"/>
                    <a:pt x="0" y="167"/>
                    <a:pt x="0" y="215"/>
                  </a:cubicBezTo>
                  <a:cubicBezTo>
                    <a:pt x="0" y="286"/>
                    <a:pt x="24" y="334"/>
                    <a:pt x="72" y="358"/>
                  </a:cubicBezTo>
                  <a:cubicBezTo>
                    <a:pt x="96" y="429"/>
                    <a:pt x="167" y="429"/>
                    <a:pt x="215" y="429"/>
                  </a:cubicBezTo>
                  <a:cubicBezTo>
                    <a:pt x="286" y="429"/>
                    <a:pt x="334" y="405"/>
                    <a:pt x="358" y="358"/>
                  </a:cubicBezTo>
                  <a:cubicBezTo>
                    <a:pt x="405" y="334"/>
                    <a:pt x="429" y="286"/>
                    <a:pt x="429" y="215"/>
                  </a:cubicBezTo>
                  <a:cubicBezTo>
                    <a:pt x="429" y="167"/>
                    <a:pt x="405" y="96"/>
                    <a:pt x="358" y="72"/>
                  </a:cubicBezTo>
                  <a:cubicBezTo>
                    <a:pt x="334" y="48"/>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7"/>
          <p:cNvGrpSpPr/>
          <p:nvPr/>
        </p:nvGrpSpPr>
        <p:grpSpPr>
          <a:xfrm>
            <a:off x="6677045" y="1528057"/>
            <a:ext cx="349847" cy="370656"/>
            <a:chOff x="6713733" y="1592897"/>
            <a:chExt cx="349847" cy="370656"/>
          </a:xfrm>
        </p:grpSpPr>
        <p:sp>
          <p:nvSpPr>
            <p:cNvPr id="5010" name="Google Shape;5010;p67"/>
            <p:cNvSpPr/>
            <p:nvPr/>
          </p:nvSpPr>
          <p:spPr>
            <a:xfrm>
              <a:off x="6801964" y="1602359"/>
              <a:ext cx="174940" cy="174907"/>
            </a:xfrm>
            <a:custGeom>
              <a:avLst/>
              <a:gdLst/>
              <a:ahLst/>
              <a:cxnLst/>
              <a:rect l="l" t="t" r="r" b="b"/>
              <a:pathLst>
                <a:path w="5288" h="5287" extrusionOk="0">
                  <a:moveTo>
                    <a:pt x="858" y="0"/>
                  </a:moveTo>
                  <a:cubicBezTo>
                    <a:pt x="382" y="0"/>
                    <a:pt x="1" y="381"/>
                    <a:pt x="1" y="858"/>
                  </a:cubicBezTo>
                  <a:lnTo>
                    <a:pt x="1" y="4430"/>
                  </a:lnTo>
                  <a:cubicBezTo>
                    <a:pt x="1" y="4906"/>
                    <a:pt x="382" y="5287"/>
                    <a:pt x="858" y="5287"/>
                  </a:cubicBezTo>
                  <a:lnTo>
                    <a:pt x="4430" y="5287"/>
                  </a:lnTo>
                  <a:cubicBezTo>
                    <a:pt x="4907" y="5287"/>
                    <a:pt x="5288" y="4906"/>
                    <a:pt x="5288" y="4430"/>
                  </a:cubicBezTo>
                  <a:lnTo>
                    <a:pt x="5288" y="858"/>
                  </a:lnTo>
                  <a:cubicBezTo>
                    <a:pt x="5288" y="381"/>
                    <a:pt x="4907" y="0"/>
                    <a:pt x="44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7"/>
            <p:cNvSpPr/>
            <p:nvPr/>
          </p:nvSpPr>
          <p:spPr>
            <a:xfrm>
              <a:off x="6849239" y="1649634"/>
              <a:ext cx="80390" cy="80390"/>
            </a:xfrm>
            <a:custGeom>
              <a:avLst/>
              <a:gdLst/>
              <a:ahLst/>
              <a:cxnLst/>
              <a:rect l="l" t="t" r="r" b="b"/>
              <a:pathLst>
                <a:path w="2430" h="2430" extrusionOk="0">
                  <a:moveTo>
                    <a:pt x="1215" y="0"/>
                  </a:moveTo>
                  <a:cubicBezTo>
                    <a:pt x="549" y="0"/>
                    <a:pt x="1" y="524"/>
                    <a:pt x="1" y="1215"/>
                  </a:cubicBezTo>
                  <a:cubicBezTo>
                    <a:pt x="1" y="1881"/>
                    <a:pt x="549" y="2429"/>
                    <a:pt x="1215" y="2429"/>
                  </a:cubicBezTo>
                  <a:cubicBezTo>
                    <a:pt x="1882" y="2429"/>
                    <a:pt x="2430" y="1881"/>
                    <a:pt x="2430" y="1215"/>
                  </a:cubicBezTo>
                  <a:cubicBezTo>
                    <a:pt x="2430" y="524"/>
                    <a:pt x="1882" y="0"/>
                    <a:pt x="1215"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7"/>
            <p:cNvSpPr/>
            <p:nvPr/>
          </p:nvSpPr>
          <p:spPr>
            <a:xfrm>
              <a:off x="6814569" y="1713384"/>
              <a:ext cx="185196" cy="247457"/>
            </a:xfrm>
            <a:custGeom>
              <a:avLst/>
              <a:gdLst/>
              <a:ahLst/>
              <a:cxnLst/>
              <a:rect l="l" t="t" r="r" b="b"/>
              <a:pathLst>
                <a:path w="5598" h="7480" extrusionOk="0">
                  <a:moveTo>
                    <a:pt x="2173" y="0"/>
                  </a:moveTo>
                  <a:cubicBezTo>
                    <a:pt x="1885" y="0"/>
                    <a:pt x="1668" y="229"/>
                    <a:pt x="1668" y="478"/>
                  </a:cubicBezTo>
                  <a:lnTo>
                    <a:pt x="1668" y="3336"/>
                  </a:lnTo>
                  <a:lnTo>
                    <a:pt x="1692" y="2169"/>
                  </a:lnTo>
                  <a:lnTo>
                    <a:pt x="1692" y="3908"/>
                  </a:lnTo>
                  <a:cubicBezTo>
                    <a:pt x="1692" y="3908"/>
                    <a:pt x="1588" y="3998"/>
                    <a:pt x="1505" y="3998"/>
                  </a:cubicBezTo>
                  <a:cubicBezTo>
                    <a:pt x="1476" y="3998"/>
                    <a:pt x="1449" y="3987"/>
                    <a:pt x="1430" y="3955"/>
                  </a:cubicBezTo>
                  <a:lnTo>
                    <a:pt x="1168" y="3479"/>
                  </a:lnTo>
                  <a:cubicBezTo>
                    <a:pt x="1056" y="3293"/>
                    <a:pt x="857" y="3194"/>
                    <a:pt x="661" y="3194"/>
                  </a:cubicBezTo>
                  <a:cubicBezTo>
                    <a:pt x="607" y="3194"/>
                    <a:pt x="553" y="3201"/>
                    <a:pt x="501" y="3217"/>
                  </a:cubicBezTo>
                  <a:cubicBezTo>
                    <a:pt x="191" y="3336"/>
                    <a:pt x="1" y="3693"/>
                    <a:pt x="144" y="4003"/>
                  </a:cubicBezTo>
                  <a:lnTo>
                    <a:pt x="477" y="4693"/>
                  </a:lnTo>
                  <a:cubicBezTo>
                    <a:pt x="715" y="5194"/>
                    <a:pt x="1049" y="5694"/>
                    <a:pt x="1454" y="6075"/>
                  </a:cubicBezTo>
                  <a:lnTo>
                    <a:pt x="1882" y="6480"/>
                  </a:lnTo>
                  <a:lnTo>
                    <a:pt x="1882" y="7480"/>
                  </a:lnTo>
                  <a:lnTo>
                    <a:pt x="4597" y="7480"/>
                  </a:lnTo>
                  <a:lnTo>
                    <a:pt x="4597" y="7384"/>
                  </a:lnTo>
                  <a:lnTo>
                    <a:pt x="4597" y="6384"/>
                  </a:lnTo>
                  <a:lnTo>
                    <a:pt x="5073" y="5932"/>
                  </a:lnTo>
                  <a:cubicBezTo>
                    <a:pt x="5431" y="5575"/>
                    <a:pt x="5597" y="5074"/>
                    <a:pt x="5597" y="4598"/>
                  </a:cubicBezTo>
                  <a:lnTo>
                    <a:pt x="5597" y="3812"/>
                  </a:lnTo>
                  <a:lnTo>
                    <a:pt x="5597" y="2693"/>
                  </a:lnTo>
                  <a:cubicBezTo>
                    <a:pt x="5597" y="2455"/>
                    <a:pt x="5431" y="2217"/>
                    <a:pt x="5145" y="2217"/>
                  </a:cubicBezTo>
                  <a:cubicBezTo>
                    <a:pt x="5132" y="2216"/>
                    <a:pt x="5118" y="2215"/>
                    <a:pt x="5105" y="2215"/>
                  </a:cubicBezTo>
                  <a:cubicBezTo>
                    <a:pt x="4838" y="2215"/>
                    <a:pt x="4621" y="2443"/>
                    <a:pt x="4621" y="2693"/>
                  </a:cubicBezTo>
                  <a:lnTo>
                    <a:pt x="4621" y="2288"/>
                  </a:lnTo>
                  <a:cubicBezTo>
                    <a:pt x="4621" y="2050"/>
                    <a:pt x="4430" y="1812"/>
                    <a:pt x="4169" y="1812"/>
                  </a:cubicBezTo>
                  <a:cubicBezTo>
                    <a:pt x="4155" y="1811"/>
                    <a:pt x="4142" y="1810"/>
                    <a:pt x="4129" y="1810"/>
                  </a:cubicBezTo>
                  <a:cubicBezTo>
                    <a:pt x="3861" y="1810"/>
                    <a:pt x="3645" y="2038"/>
                    <a:pt x="3645" y="2288"/>
                  </a:cubicBezTo>
                  <a:cubicBezTo>
                    <a:pt x="3645" y="2050"/>
                    <a:pt x="3454" y="1812"/>
                    <a:pt x="3192" y="1812"/>
                  </a:cubicBezTo>
                  <a:cubicBezTo>
                    <a:pt x="3178" y="1811"/>
                    <a:pt x="3164" y="1810"/>
                    <a:pt x="3149" y="1810"/>
                  </a:cubicBezTo>
                  <a:cubicBezTo>
                    <a:pt x="2861" y="1810"/>
                    <a:pt x="2644" y="2038"/>
                    <a:pt x="2644" y="2288"/>
                  </a:cubicBezTo>
                  <a:lnTo>
                    <a:pt x="2644" y="478"/>
                  </a:lnTo>
                  <a:cubicBezTo>
                    <a:pt x="2644" y="240"/>
                    <a:pt x="2478" y="2"/>
                    <a:pt x="2216" y="2"/>
                  </a:cubicBezTo>
                  <a:cubicBezTo>
                    <a:pt x="2201" y="1"/>
                    <a:pt x="2187" y="0"/>
                    <a:pt x="2173" y="0"/>
                  </a:cubicBezTo>
                  <a:close/>
                </a:path>
              </a:pathLst>
            </a:custGeom>
            <a:solidFill>
              <a:srgbClr val="FF9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7"/>
            <p:cNvSpPr/>
            <p:nvPr/>
          </p:nvSpPr>
          <p:spPr>
            <a:xfrm>
              <a:off x="6795679" y="1592897"/>
              <a:ext cx="211960" cy="370656"/>
            </a:xfrm>
            <a:custGeom>
              <a:avLst/>
              <a:gdLst/>
              <a:ahLst/>
              <a:cxnLst/>
              <a:rect l="l" t="t" r="r" b="b"/>
              <a:pathLst>
                <a:path w="6407" h="11204" extrusionOk="0">
                  <a:moveTo>
                    <a:pt x="2834" y="1906"/>
                  </a:moveTo>
                  <a:cubicBezTo>
                    <a:pt x="3358" y="1906"/>
                    <a:pt x="3811" y="2358"/>
                    <a:pt x="3811" y="2906"/>
                  </a:cubicBezTo>
                  <a:cubicBezTo>
                    <a:pt x="3811" y="3192"/>
                    <a:pt x="3668" y="3501"/>
                    <a:pt x="3454" y="3668"/>
                  </a:cubicBezTo>
                  <a:cubicBezTo>
                    <a:pt x="3334" y="3453"/>
                    <a:pt x="3096" y="3287"/>
                    <a:pt x="2834" y="3287"/>
                  </a:cubicBezTo>
                  <a:cubicBezTo>
                    <a:pt x="2572" y="3287"/>
                    <a:pt x="2334" y="3430"/>
                    <a:pt x="2215" y="3668"/>
                  </a:cubicBezTo>
                  <a:cubicBezTo>
                    <a:pt x="1977" y="3501"/>
                    <a:pt x="1858" y="3192"/>
                    <a:pt x="1858" y="2906"/>
                  </a:cubicBezTo>
                  <a:cubicBezTo>
                    <a:pt x="1858" y="2358"/>
                    <a:pt x="2287" y="1906"/>
                    <a:pt x="2834" y="1906"/>
                  </a:cubicBezTo>
                  <a:close/>
                  <a:moveTo>
                    <a:pt x="1096" y="0"/>
                  </a:moveTo>
                  <a:cubicBezTo>
                    <a:pt x="501" y="0"/>
                    <a:pt x="0" y="477"/>
                    <a:pt x="0" y="1096"/>
                  </a:cubicBezTo>
                  <a:lnTo>
                    <a:pt x="0" y="4668"/>
                  </a:lnTo>
                  <a:cubicBezTo>
                    <a:pt x="0" y="5263"/>
                    <a:pt x="477" y="5787"/>
                    <a:pt x="1096" y="5787"/>
                  </a:cubicBezTo>
                  <a:lnTo>
                    <a:pt x="2215" y="5787"/>
                  </a:lnTo>
                  <a:lnTo>
                    <a:pt x="2215" y="7049"/>
                  </a:lnTo>
                  <a:lnTo>
                    <a:pt x="2096" y="6859"/>
                  </a:lnTo>
                  <a:cubicBezTo>
                    <a:pt x="1950" y="6604"/>
                    <a:pt x="1679" y="6460"/>
                    <a:pt x="1400" y="6460"/>
                  </a:cubicBezTo>
                  <a:cubicBezTo>
                    <a:pt x="1314" y="6460"/>
                    <a:pt x="1227" y="6474"/>
                    <a:pt x="1144" y="6502"/>
                  </a:cubicBezTo>
                  <a:cubicBezTo>
                    <a:pt x="905" y="6549"/>
                    <a:pt x="715" y="6740"/>
                    <a:pt x="620" y="6954"/>
                  </a:cubicBezTo>
                  <a:cubicBezTo>
                    <a:pt x="548" y="7145"/>
                    <a:pt x="548" y="7383"/>
                    <a:pt x="620" y="7597"/>
                  </a:cubicBezTo>
                  <a:lnTo>
                    <a:pt x="953" y="8288"/>
                  </a:lnTo>
                  <a:cubicBezTo>
                    <a:pt x="1215" y="8812"/>
                    <a:pt x="1596" y="9288"/>
                    <a:pt x="2001" y="9717"/>
                  </a:cubicBezTo>
                  <a:lnTo>
                    <a:pt x="2358" y="10074"/>
                  </a:lnTo>
                  <a:lnTo>
                    <a:pt x="2358" y="10955"/>
                  </a:lnTo>
                  <a:cubicBezTo>
                    <a:pt x="2358" y="11074"/>
                    <a:pt x="2453" y="11169"/>
                    <a:pt x="2549" y="11169"/>
                  </a:cubicBezTo>
                  <a:cubicBezTo>
                    <a:pt x="2561" y="11171"/>
                    <a:pt x="2573" y="11172"/>
                    <a:pt x="2585" y="11172"/>
                  </a:cubicBezTo>
                  <a:cubicBezTo>
                    <a:pt x="2707" y="11172"/>
                    <a:pt x="2787" y="11064"/>
                    <a:pt x="2787" y="10955"/>
                  </a:cubicBezTo>
                  <a:lnTo>
                    <a:pt x="2787" y="9979"/>
                  </a:lnTo>
                  <a:cubicBezTo>
                    <a:pt x="2787" y="9931"/>
                    <a:pt x="2739" y="9860"/>
                    <a:pt x="2715" y="9836"/>
                  </a:cubicBezTo>
                  <a:lnTo>
                    <a:pt x="2263" y="9407"/>
                  </a:lnTo>
                  <a:cubicBezTo>
                    <a:pt x="1882" y="9026"/>
                    <a:pt x="1548" y="8574"/>
                    <a:pt x="1310" y="8097"/>
                  </a:cubicBezTo>
                  <a:lnTo>
                    <a:pt x="977" y="7407"/>
                  </a:lnTo>
                  <a:cubicBezTo>
                    <a:pt x="929" y="7288"/>
                    <a:pt x="929" y="7169"/>
                    <a:pt x="1024" y="7097"/>
                  </a:cubicBezTo>
                  <a:cubicBezTo>
                    <a:pt x="1048" y="7049"/>
                    <a:pt x="1048" y="7026"/>
                    <a:pt x="1072" y="7026"/>
                  </a:cubicBezTo>
                  <a:cubicBezTo>
                    <a:pt x="1147" y="6969"/>
                    <a:pt x="1233" y="6943"/>
                    <a:pt x="1318" y="6943"/>
                  </a:cubicBezTo>
                  <a:cubicBezTo>
                    <a:pt x="1447" y="6943"/>
                    <a:pt x="1572" y="7006"/>
                    <a:pt x="1644" y="7121"/>
                  </a:cubicBezTo>
                  <a:lnTo>
                    <a:pt x="1906" y="7597"/>
                  </a:lnTo>
                  <a:cubicBezTo>
                    <a:pt x="1989" y="7722"/>
                    <a:pt x="2108" y="7792"/>
                    <a:pt x="2264" y="7792"/>
                  </a:cubicBezTo>
                  <a:cubicBezTo>
                    <a:pt x="2287" y="7792"/>
                    <a:pt x="2310" y="7791"/>
                    <a:pt x="2334" y="7788"/>
                  </a:cubicBezTo>
                  <a:cubicBezTo>
                    <a:pt x="2477" y="7740"/>
                    <a:pt x="2596" y="7597"/>
                    <a:pt x="2596" y="7430"/>
                  </a:cubicBezTo>
                  <a:lnTo>
                    <a:pt x="2596" y="4001"/>
                  </a:lnTo>
                  <a:cubicBezTo>
                    <a:pt x="2596" y="3875"/>
                    <a:pt x="2707" y="3731"/>
                    <a:pt x="2831" y="3731"/>
                  </a:cubicBezTo>
                  <a:cubicBezTo>
                    <a:pt x="2848" y="3731"/>
                    <a:pt x="2865" y="3734"/>
                    <a:pt x="2882" y="3739"/>
                  </a:cubicBezTo>
                  <a:cubicBezTo>
                    <a:pt x="3001" y="3763"/>
                    <a:pt x="3096" y="3882"/>
                    <a:pt x="3096" y="4001"/>
                  </a:cubicBezTo>
                  <a:lnTo>
                    <a:pt x="3096" y="7335"/>
                  </a:lnTo>
                  <a:cubicBezTo>
                    <a:pt x="3096" y="7454"/>
                    <a:pt x="3192" y="7526"/>
                    <a:pt x="3287" y="7526"/>
                  </a:cubicBezTo>
                  <a:cubicBezTo>
                    <a:pt x="3309" y="7533"/>
                    <a:pt x="3330" y="7537"/>
                    <a:pt x="3350" y="7537"/>
                  </a:cubicBezTo>
                  <a:cubicBezTo>
                    <a:pt x="3457" y="7537"/>
                    <a:pt x="3525" y="7436"/>
                    <a:pt x="3525" y="7335"/>
                  </a:cubicBezTo>
                  <a:lnTo>
                    <a:pt x="3525" y="5811"/>
                  </a:lnTo>
                  <a:cubicBezTo>
                    <a:pt x="3525" y="5692"/>
                    <a:pt x="3596" y="5573"/>
                    <a:pt x="3715" y="5549"/>
                  </a:cubicBezTo>
                  <a:cubicBezTo>
                    <a:pt x="3732" y="5547"/>
                    <a:pt x="3748" y="5546"/>
                    <a:pt x="3763" y="5546"/>
                  </a:cubicBezTo>
                  <a:cubicBezTo>
                    <a:pt x="3926" y="5546"/>
                    <a:pt x="4025" y="5659"/>
                    <a:pt x="4025" y="5811"/>
                  </a:cubicBezTo>
                  <a:lnTo>
                    <a:pt x="4025" y="7383"/>
                  </a:lnTo>
                  <a:cubicBezTo>
                    <a:pt x="4025" y="7502"/>
                    <a:pt x="4120" y="7597"/>
                    <a:pt x="4192" y="7597"/>
                  </a:cubicBezTo>
                  <a:cubicBezTo>
                    <a:pt x="4206" y="7599"/>
                    <a:pt x="4220" y="7600"/>
                    <a:pt x="4233" y="7600"/>
                  </a:cubicBezTo>
                  <a:cubicBezTo>
                    <a:pt x="4370" y="7600"/>
                    <a:pt x="4430" y="7492"/>
                    <a:pt x="4430" y="7383"/>
                  </a:cubicBezTo>
                  <a:lnTo>
                    <a:pt x="4430" y="5811"/>
                  </a:lnTo>
                  <a:cubicBezTo>
                    <a:pt x="4430" y="5692"/>
                    <a:pt x="4525" y="5573"/>
                    <a:pt x="4644" y="5549"/>
                  </a:cubicBezTo>
                  <a:cubicBezTo>
                    <a:pt x="4661" y="5547"/>
                    <a:pt x="4676" y="5546"/>
                    <a:pt x="4692" y="5546"/>
                  </a:cubicBezTo>
                  <a:cubicBezTo>
                    <a:pt x="4854" y="5546"/>
                    <a:pt x="4954" y="5659"/>
                    <a:pt x="4954" y="5811"/>
                  </a:cubicBezTo>
                  <a:lnTo>
                    <a:pt x="4954" y="7383"/>
                  </a:lnTo>
                  <a:cubicBezTo>
                    <a:pt x="4954" y="7502"/>
                    <a:pt x="5025" y="7597"/>
                    <a:pt x="5121" y="7597"/>
                  </a:cubicBezTo>
                  <a:cubicBezTo>
                    <a:pt x="5133" y="7599"/>
                    <a:pt x="5145" y="7600"/>
                    <a:pt x="5157" y="7600"/>
                  </a:cubicBezTo>
                  <a:cubicBezTo>
                    <a:pt x="5279" y="7600"/>
                    <a:pt x="5359" y="7492"/>
                    <a:pt x="5359" y="7383"/>
                  </a:cubicBezTo>
                  <a:lnTo>
                    <a:pt x="5359" y="6287"/>
                  </a:lnTo>
                  <a:cubicBezTo>
                    <a:pt x="5359" y="6168"/>
                    <a:pt x="5454" y="6049"/>
                    <a:pt x="5573" y="6025"/>
                  </a:cubicBezTo>
                  <a:cubicBezTo>
                    <a:pt x="5589" y="6023"/>
                    <a:pt x="5605" y="6022"/>
                    <a:pt x="5620" y="6022"/>
                  </a:cubicBezTo>
                  <a:cubicBezTo>
                    <a:pt x="5779" y="6022"/>
                    <a:pt x="5859" y="6135"/>
                    <a:pt x="5859" y="6287"/>
                  </a:cubicBezTo>
                  <a:lnTo>
                    <a:pt x="5859" y="8216"/>
                  </a:lnTo>
                  <a:cubicBezTo>
                    <a:pt x="5859" y="8669"/>
                    <a:pt x="5692" y="9098"/>
                    <a:pt x="5383" y="9383"/>
                  </a:cubicBezTo>
                  <a:lnTo>
                    <a:pt x="4906" y="9860"/>
                  </a:lnTo>
                  <a:cubicBezTo>
                    <a:pt x="4882" y="9883"/>
                    <a:pt x="4859" y="9955"/>
                    <a:pt x="4859" y="10002"/>
                  </a:cubicBezTo>
                  <a:lnTo>
                    <a:pt x="4859" y="11003"/>
                  </a:lnTo>
                  <a:cubicBezTo>
                    <a:pt x="4859" y="11122"/>
                    <a:pt x="4954" y="11193"/>
                    <a:pt x="5025" y="11193"/>
                  </a:cubicBezTo>
                  <a:cubicBezTo>
                    <a:pt x="5051" y="11201"/>
                    <a:pt x="5075" y="11204"/>
                    <a:pt x="5096" y="11204"/>
                  </a:cubicBezTo>
                  <a:cubicBezTo>
                    <a:pt x="5212" y="11204"/>
                    <a:pt x="5263" y="11103"/>
                    <a:pt x="5263" y="11003"/>
                  </a:cubicBezTo>
                  <a:lnTo>
                    <a:pt x="5263" y="10098"/>
                  </a:lnTo>
                  <a:lnTo>
                    <a:pt x="5692" y="9693"/>
                  </a:lnTo>
                  <a:cubicBezTo>
                    <a:pt x="6073" y="9288"/>
                    <a:pt x="6311" y="8764"/>
                    <a:pt x="6311" y="8216"/>
                  </a:cubicBezTo>
                  <a:lnTo>
                    <a:pt x="6311" y="6287"/>
                  </a:lnTo>
                  <a:cubicBezTo>
                    <a:pt x="6407" y="5906"/>
                    <a:pt x="6121" y="5573"/>
                    <a:pt x="5716" y="5573"/>
                  </a:cubicBezTo>
                  <a:cubicBezTo>
                    <a:pt x="5644" y="5573"/>
                    <a:pt x="5525" y="5597"/>
                    <a:pt x="5430" y="5644"/>
                  </a:cubicBezTo>
                  <a:cubicBezTo>
                    <a:pt x="5430" y="5573"/>
                    <a:pt x="5406" y="5549"/>
                    <a:pt x="5359" y="5478"/>
                  </a:cubicBezTo>
                  <a:cubicBezTo>
                    <a:pt x="5573" y="5287"/>
                    <a:pt x="5716" y="4978"/>
                    <a:pt x="5716" y="4692"/>
                  </a:cubicBezTo>
                  <a:lnTo>
                    <a:pt x="5716" y="1120"/>
                  </a:lnTo>
                  <a:cubicBezTo>
                    <a:pt x="5716" y="524"/>
                    <a:pt x="5240" y="0"/>
                    <a:pt x="4620" y="0"/>
                  </a:cubicBezTo>
                  <a:lnTo>
                    <a:pt x="3811" y="0"/>
                  </a:lnTo>
                  <a:cubicBezTo>
                    <a:pt x="3692" y="0"/>
                    <a:pt x="3596" y="96"/>
                    <a:pt x="3596" y="191"/>
                  </a:cubicBezTo>
                  <a:cubicBezTo>
                    <a:pt x="3573" y="334"/>
                    <a:pt x="3692" y="429"/>
                    <a:pt x="3811" y="429"/>
                  </a:cubicBezTo>
                  <a:lnTo>
                    <a:pt x="4620" y="429"/>
                  </a:lnTo>
                  <a:cubicBezTo>
                    <a:pt x="4978" y="429"/>
                    <a:pt x="5287" y="715"/>
                    <a:pt x="5287" y="1072"/>
                  </a:cubicBezTo>
                  <a:lnTo>
                    <a:pt x="5287" y="4644"/>
                  </a:lnTo>
                  <a:cubicBezTo>
                    <a:pt x="5287" y="4835"/>
                    <a:pt x="5192" y="5001"/>
                    <a:pt x="5073" y="5121"/>
                  </a:cubicBezTo>
                  <a:cubicBezTo>
                    <a:pt x="4978" y="5073"/>
                    <a:pt x="4859" y="5073"/>
                    <a:pt x="4763" y="5073"/>
                  </a:cubicBezTo>
                  <a:cubicBezTo>
                    <a:pt x="4597" y="5073"/>
                    <a:pt x="4406" y="5121"/>
                    <a:pt x="4287" y="5240"/>
                  </a:cubicBezTo>
                  <a:cubicBezTo>
                    <a:pt x="4168" y="5121"/>
                    <a:pt x="4001" y="5073"/>
                    <a:pt x="3811" y="5073"/>
                  </a:cubicBezTo>
                  <a:cubicBezTo>
                    <a:pt x="3739" y="5073"/>
                    <a:pt x="3644" y="5097"/>
                    <a:pt x="3549" y="5121"/>
                  </a:cubicBezTo>
                  <a:lnTo>
                    <a:pt x="3549" y="4120"/>
                  </a:lnTo>
                  <a:cubicBezTo>
                    <a:pt x="4001" y="3882"/>
                    <a:pt x="4287" y="3406"/>
                    <a:pt x="4287" y="2858"/>
                  </a:cubicBezTo>
                  <a:cubicBezTo>
                    <a:pt x="4287" y="2072"/>
                    <a:pt x="3644" y="1429"/>
                    <a:pt x="2858" y="1429"/>
                  </a:cubicBezTo>
                  <a:cubicBezTo>
                    <a:pt x="2072" y="1429"/>
                    <a:pt x="1429" y="2096"/>
                    <a:pt x="1429" y="2858"/>
                  </a:cubicBezTo>
                  <a:cubicBezTo>
                    <a:pt x="1429" y="3406"/>
                    <a:pt x="1739" y="3882"/>
                    <a:pt x="2191" y="4120"/>
                  </a:cubicBezTo>
                  <a:lnTo>
                    <a:pt x="2191" y="5311"/>
                  </a:lnTo>
                  <a:lnTo>
                    <a:pt x="1072" y="5311"/>
                  </a:lnTo>
                  <a:cubicBezTo>
                    <a:pt x="715" y="5311"/>
                    <a:pt x="429" y="5001"/>
                    <a:pt x="429" y="4644"/>
                  </a:cubicBezTo>
                  <a:lnTo>
                    <a:pt x="429" y="691"/>
                  </a:lnTo>
                  <a:cubicBezTo>
                    <a:pt x="429" y="572"/>
                    <a:pt x="501" y="453"/>
                    <a:pt x="667" y="453"/>
                  </a:cubicBezTo>
                  <a:lnTo>
                    <a:pt x="1977" y="453"/>
                  </a:lnTo>
                  <a:cubicBezTo>
                    <a:pt x="2001" y="453"/>
                    <a:pt x="2001" y="453"/>
                    <a:pt x="2025" y="429"/>
                  </a:cubicBezTo>
                  <a:cubicBezTo>
                    <a:pt x="2215" y="239"/>
                    <a:pt x="2096" y="0"/>
                    <a:pt x="1906"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7"/>
            <p:cNvSpPr/>
            <p:nvPr/>
          </p:nvSpPr>
          <p:spPr>
            <a:xfrm>
              <a:off x="7019415" y="1681922"/>
              <a:ext cx="44165" cy="13431"/>
            </a:xfrm>
            <a:custGeom>
              <a:avLst/>
              <a:gdLst/>
              <a:ahLst/>
              <a:cxnLst/>
              <a:rect l="l" t="t" r="r" b="b"/>
              <a:pathLst>
                <a:path w="1335" h="406" extrusionOk="0">
                  <a:moveTo>
                    <a:pt x="239" y="0"/>
                  </a:moveTo>
                  <a:cubicBezTo>
                    <a:pt x="120" y="0"/>
                    <a:pt x="25" y="96"/>
                    <a:pt x="25" y="167"/>
                  </a:cubicBezTo>
                  <a:cubicBezTo>
                    <a:pt x="1" y="334"/>
                    <a:pt x="120" y="405"/>
                    <a:pt x="239" y="405"/>
                  </a:cubicBezTo>
                  <a:lnTo>
                    <a:pt x="1144" y="405"/>
                  </a:lnTo>
                  <a:cubicBezTo>
                    <a:pt x="1263" y="405"/>
                    <a:pt x="1334" y="334"/>
                    <a:pt x="1334" y="239"/>
                  </a:cubicBezTo>
                  <a:cubicBezTo>
                    <a:pt x="1334" y="120"/>
                    <a:pt x="1263" y="0"/>
                    <a:pt x="1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7"/>
            <p:cNvSpPr/>
            <p:nvPr/>
          </p:nvSpPr>
          <p:spPr>
            <a:xfrm>
              <a:off x="7012336" y="1721125"/>
              <a:ext cx="27591" cy="25440"/>
            </a:xfrm>
            <a:custGeom>
              <a:avLst/>
              <a:gdLst/>
              <a:ahLst/>
              <a:cxnLst/>
              <a:rect l="l" t="t" r="r" b="b"/>
              <a:pathLst>
                <a:path w="834" h="769" extrusionOk="0">
                  <a:moveTo>
                    <a:pt x="242" y="0"/>
                  </a:moveTo>
                  <a:cubicBezTo>
                    <a:pt x="185" y="0"/>
                    <a:pt x="131" y="18"/>
                    <a:pt x="96" y="54"/>
                  </a:cubicBezTo>
                  <a:cubicBezTo>
                    <a:pt x="0" y="149"/>
                    <a:pt x="0" y="292"/>
                    <a:pt x="96" y="363"/>
                  </a:cubicBezTo>
                  <a:lnTo>
                    <a:pt x="453" y="721"/>
                  </a:lnTo>
                  <a:cubicBezTo>
                    <a:pt x="477" y="744"/>
                    <a:pt x="548" y="768"/>
                    <a:pt x="596" y="768"/>
                  </a:cubicBezTo>
                  <a:cubicBezTo>
                    <a:pt x="667" y="768"/>
                    <a:pt x="715" y="744"/>
                    <a:pt x="762" y="721"/>
                  </a:cubicBezTo>
                  <a:cubicBezTo>
                    <a:pt x="834" y="625"/>
                    <a:pt x="834" y="482"/>
                    <a:pt x="762" y="411"/>
                  </a:cubicBezTo>
                  <a:lnTo>
                    <a:pt x="405" y="54"/>
                  </a:lnTo>
                  <a:cubicBezTo>
                    <a:pt x="358" y="18"/>
                    <a:pt x="298" y="0"/>
                    <a:pt x="242"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7"/>
            <p:cNvSpPr/>
            <p:nvPr/>
          </p:nvSpPr>
          <p:spPr>
            <a:xfrm>
              <a:off x="7012336" y="1631505"/>
              <a:ext cx="27591" cy="26036"/>
            </a:xfrm>
            <a:custGeom>
              <a:avLst/>
              <a:gdLst/>
              <a:ahLst/>
              <a:cxnLst/>
              <a:rect l="l" t="t" r="r" b="b"/>
              <a:pathLst>
                <a:path w="834" h="787" extrusionOk="0">
                  <a:moveTo>
                    <a:pt x="599" y="0"/>
                  </a:moveTo>
                  <a:cubicBezTo>
                    <a:pt x="542" y="0"/>
                    <a:pt x="489" y="24"/>
                    <a:pt x="453" y="72"/>
                  </a:cubicBezTo>
                  <a:lnTo>
                    <a:pt x="96" y="429"/>
                  </a:lnTo>
                  <a:cubicBezTo>
                    <a:pt x="0" y="500"/>
                    <a:pt x="0" y="667"/>
                    <a:pt x="96" y="715"/>
                  </a:cubicBezTo>
                  <a:cubicBezTo>
                    <a:pt x="119" y="786"/>
                    <a:pt x="191" y="786"/>
                    <a:pt x="239" y="786"/>
                  </a:cubicBezTo>
                  <a:cubicBezTo>
                    <a:pt x="310" y="786"/>
                    <a:pt x="358" y="739"/>
                    <a:pt x="405" y="715"/>
                  </a:cubicBezTo>
                  <a:lnTo>
                    <a:pt x="762" y="358"/>
                  </a:lnTo>
                  <a:cubicBezTo>
                    <a:pt x="834" y="262"/>
                    <a:pt x="834" y="119"/>
                    <a:pt x="762" y="72"/>
                  </a:cubicBezTo>
                  <a:cubicBezTo>
                    <a:pt x="715" y="24"/>
                    <a:pt x="655" y="0"/>
                    <a:pt x="59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7"/>
            <p:cNvSpPr/>
            <p:nvPr/>
          </p:nvSpPr>
          <p:spPr>
            <a:xfrm>
              <a:off x="6713733" y="1681922"/>
              <a:ext cx="46514" cy="13431"/>
            </a:xfrm>
            <a:custGeom>
              <a:avLst/>
              <a:gdLst/>
              <a:ahLst/>
              <a:cxnLst/>
              <a:rect l="l" t="t" r="r" b="b"/>
              <a:pathLst>
                <a:path w="1406" h="406" extrusionOk="0">
                  <a:moveTo>
                    <a:pt x="263" y="0"/>
                  </a:moveTo>
                  <a:cubicBezTo>
                    <a:pt x="144" y="0"/>
                    <a:pt x="48" y="96"/>
                    <a:pt x="48" y="167"/>
                  </a:cubicBezTo>
                  <a:cubicBezTo>
                    <a:pt x="1" y="334"/>
                    <a:pt x="120" y="405"/>
                    <a:pt x="263" y="405"/>
                  </a:cubicBezTo>
                  <a:lnTo>
                    <a:pt x="1168" y="405"/>
                  </a:lnTo>
                  <a:cubicBezTo>
                    <a:pt x="1287" y="405"/>
                    <a:pt x="1406" y="286"/>
                    <a:pt x="1382" y="167"/>
                  </a:cubicBezTo>
                  <a:cubicBezTo>
                    <a:pt x="1358" y="96"/>
                    <a:pt x="1263" y="0"/>
                    <a:pt x="1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7"/>
            <p:cNvSpPr/>
            <p:nvPr/>
          </p:nvSpPr>
          <p:spPr>
            <a:xfrm>
              <a:off x="6738942" y="1721125"/>
              <a:ext cx="27624" cy="25440"/>
            </a:xfrm>
            <a:custGeom>
              <a:avLst/>
              <a:gdLst/>
              <a:ahLst/>
              <a:cxnLst/>
              <a:rect l="l" t="t" r="r" b="b"/>
              <a:pathLst>
                <a:path w="835" h="769" extrusionOk="0">
                  <a:moveTo>
                    <a:pt x="578" y="0"/>
                  </a:moveTo>
                  <a:cubicBezTo>
                    <a:pt x="525" y="0"/>
                    <a:pt x="477" y="18"/>
                    <a:pt x="453" y="54"/>
                  </a:cubicBezTo>
                  <a:lnTo>
                    <a:pt x="96" y="411"/>
                  </a:lnTo>
                  <a:cubicBezTo>
                    <a:pt x="1" y="506"/>
                    <a:pt x="1" y="649"/>
                    <a:pt x="96" y="721"/>
                  </a:cubicBezTo>
                  <a:cubicBezTo>
                    <a:pt x="120" y="744"/>
                    <a:pt x="167" y="768"/>
                    <a:pt x="239" y="768"/>
                  </a:cubicBezTo>
                  <a:cubicBezTo>
                    <a:pt x="287" y="768"/>
                    <a:pt x="358" y="744"/>
                    <a:pt x="382" y="721"/>
                  </a:cubicBezTo>
                  <a:lnTo>
                    <a:pt x="739" y="363"/>
                  </a:lnTo>
                  <a:cubicBezTo>
                    <a:pt x="834" y="268"/>
                    <a:pt x="834" y="125"/>
                    <a:pt x="739" y="54"/>
                  </a:cubicBezTo>
                  <a:cubicBezTo>
                    <a:pt x="691" y="18"/>
                    <a:pt x="632" y="0"/>
                    <a:pt x="57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7"/>
            <p:cNvSpPr/>
            <p:nvPr/>
          </p:nvSpPr>
          <p:spPr>
            <a:xfrm>
              <a:off x="6738942" y="1631505"/>
              <a:ext cx="27624" cy="26036"/>
            </a:xfrm>
            <a:custGeom>
              <a:avLst/>
              <a:gdLst/>
              <a:ahLst/>
              <a:cxnLst/>
              <a:rect l="l" t="t" r="r" b="b"/>
              <a:pathLst>
                <a:path w="835" h="787" extrusionOk="0">
                  <a:moveTo>
                    <a:pt x="221" y="0"/>
                  </a:moveTo>
                  <a:cubicBezTo>
                    <a:pt x="167" y="0"/>
                    <a:pt x="120" y="24"/>
                    <a:pt x="96" y="72"/>
                  </a:cubicBezTo>
                  <a:cubicBezTo>
                    <a:pt x="1" y="143"/>
                    <a:pt x="1" y="310"/>
                    <a:pt x="96" y="358"/>
                  </a:cubicBezTo>
                  <a:lnTo>
                    <a:pt x="453" y="715"/>
                  </a:lnTo>
                  <a:cubicBezTo>
                    <a:pt x="477" y="739"/>
                    <a:pt x="525" y="786"/>
                    <a:pt x="596" y="786"/>
                  </a:cubicBezTo>
                  <a:cubicBezTo>
                    <a:pt x="644" y="786"/>
                    <a:pt x="715" y="739"/>
                    <a:pt x="739" y="715"/>
                  </a:cubicBezTo>
                  <a:cubicBezTo>
                    <a:pt x="834" y="619"/>
                    <a:pt x="834" y="477"/>
                    <a:pt x="739" y="429"/>
                  </a:cubicBezTo>
                  <a:lnTo>
                    <a:pt x="382" y="72"/>
                  </a:lnTo>
                  <a:cubicBezTo>
                    <a:pt x="334" y="24"/>
                    <a:pt x="275" y="0"/>
                    <a:pt x="22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7"/>
            <p:cNvSpPr/>
            <p:nvPr/>
          </p:nvSpPr>
          <p:spPr>
            <a:xfrm>
              <a:off x="6882355" y="1594485"/>
              <a:ext cx="14192" cy="13398"/>
            </a:xfrm>
            <a:custGeom>
              <a:avLst/>
              <a:gdLst/>
              <a:ahLst/>
              <a:cxnLst/>
              <a:rect l="l" t="t" r="r" b="b"/>
              <a:pathLst>
                <a:path w="429" h="405" extrusionOk="0">
                  <a:moveTo>
                    <a:pt x="214" y="0"/>
                  </a:moveTo>
                  <a:cubicBezTo>
                    <a:pt x="167" y="0"/>
                    <a:pt x="95" y="24"/>
                    <a:pt x="71" y="48"/>
                  </a:cubicBezTo>
                  <a:cubicBezTo>
                    <a:pt x="48" y="71"/>
                    <a:pt x="0" y="143"/>
                    <a:pt x="0" y="191"/>
                  </a:cubicBezTo>
                  <a:cubicBezTo>
                    <a:pt x="0" y="262"/>
                    <a:pt x="48" y="310"/>
                    <a:pt x="71" y="357"/>
                  </a:cubicBezTo>
                  <a:cubicBezTo>
                    <a:pt x="95" y="405"/>
                    <a:pt x="167" y="405"/>
                    <a:pt x="214" y="405"/>
                  </a:cubicBezTo>
                  <a:cubicBezTo>
                    <a:pt x="286" y="405"/>
                    <a:pt x="333" y="381"/>
                    <a:pt x="357" y="357"/>
                  </a:cubicBezTo>
                  <a:cubicBezTo>
                    <a:pt x="405" y="310"/>
                    <a:pt x="429" y="262"/>
                    <a:pt x="429" y="191"/>
                  </a:cubicBezTo>
                  <a:cubicBezTo>
                    <a:pt x="429" y="143"/>
                    <a:pt x="405" y="71"/>
                    <a:pt x="357" y="48"/>
                  </a:cubicBezTo>
                  <a:cubicBezTo>
                    <a:pt x="333" y="24"/>
                    <a:pt x="286"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7"/>
          <p:cNvGrpSpPr/>
          <p:nvPr/>
        </p:nvGrpSpPr>
        <p:grpSpPr>
          <a:xfrm>
            <a:off x="5980174" y="1528222"/>
            <a:ext cx="372674" cy="370326"/>
            <a:chOff x="6019662" y="1592897"/>
            <a:chExt cx="372674" cy="370326"/>
          </a:xfrm>
        </p:grpSpPr>
        <p:sp>
          <p:nvSpPr>
            <p:cNvPr id="5022" name="Google Shape;5022;p67"/>
            <p:cNvSpPr/>
            <p:nvPr/>
          </p:nvSpPr>
          <p:spPr>
            <a:xfrm>
              <a:off x="6093701" y="1600771"/>
              <a:ext cx="46514" cy="31561"/>
            </a:xfrm>
            <a:custGeom>
              <a:avLst/>
              <a:gdLst/>
              <a:ahLst/>
              <a:cxnLst/>
              <a:rect l="l" t="t" r="r" b="b"/>
              <a:pathLst>
                <a:path w="1406" h="954" extrusionOk="0">
                  <a:moveTo>
                    <a:pt x="239" y="1"/>
                  </a:moveTo>
                  <a:lnTo>
                    <a:pt x="1" y="953"/>
                  </a:lnTo>
                  <a:lnTo>
                    <a:pt x="1406" y="953"/>
                  </a:lnTo>
                  <a:lnTo>
                    <a:pt x="1168"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7"/>
            <p:cNvSpPr/>
            <p:nvPr/>
          </p:nvSpPr>
          <p:spPr>
            <a:xfrm>
              <a:off x="6274133" y="1600771"/>
              <a:ext cx="46514" cy="31561"/>
            </a:xfrm>
            <a:custGeom>
              <a:avLst/>
              <a:gdLst/>
              <a:ahLst/>
              <a:cxnLst/>
              <a:rect l="l" t="t" r="r" b="b"/>
              <a:pathLst>
                <a:path w="1406" h="954" extrusionOk="0">
                  <a:moveTo>
                    <a:pt x="238" y="1"/>
                  </a:moveTo>
                  <a:lnTo>
                    <a:pt x="0" y="953"/>
                  </a:lnTo>
                  <a:lnTo>
                    <a:pt x="1405" y="953"/>
                  </a:lnTo>
                  <a:lnTo>
                    <a:pt x="1167"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7"/>
            <p:cNvSpPr/>
            <p:nvPr/>
          </p:nvSpPr>
          <p:spPr>
            <a:xfrm>
              <a:off x="6078748" y="1905659"/>
              <a:ext cx="47308" cy="52039"/>
            </a:xfrm>
            <a:custGeom>
              <a:avLst/>
              <a:gdLst/>
              <a:ahLst/>
              <a:cxnLst/>
              <a:rect l="l" t="t" r="r" b="b"/>
              <a:pathLst>
                <a:path w="1430" h="1573" extrusionOk="0">
                  <a:moveTo>
                    <a:pt x="0" y="1"/>
                  </a:moveTo>
                  <a:lnTo>
                    <a:pt x="0" y="1215"/>
                  </a:lnTo>
                  <a:cubicBezTo>
                    <a:pt x="0" y="1430"/>
                    <a:pt x="191" y="1572"/>
                    <a:pt x="357" y="1572"/>
                  </a:cubicBezTo>
                  <a:lnTo>
                    <a:pt x="1072" y="1572"/>
                  </a:lnTo>
                  <a:cubicBezTo>
                    <a:pt x="1262" y="1572"/>
                    <a:pt x="1429" y="1382"/>
                    <a:pt x="1405" y="1215"/>
                  </a:cubicBezTo>
                  <a:lnTo>
                    <a:pt x="1405" y="1"/>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7"/>
            <p:cNvSpPr/>
            <p:nvPr/>
          </p:nvSpPr>
          <p:spPr>
            <a:xfrm>
              <a:off x="6287531" y="1905659"/>
              <a:ext cx="47275" cy="52039"/>
            </a:xfrm>
            <a:custGeom>
              <a:avLst/>
              <a:gdLst/>
              <a:ahLst/>
              <a:cxnLst/>
              <a:rect l="l" t="t" r="r" b="b"/>
              <a:pathLst>
                <a:path w="1429" h="1573" extrusionOk="0">
                  <a:moveTo>
                    <a:pt x="48" y="1"/>
                  </a:moveTo>
                  <a:lnTo>
                    <a:pt x="48" y="1215"/>
                  </a:lnTo>
                  <a:cubicBezTo>
                    <a:pt x="0" y="1382"/>
                    <a:pt x="143" y="1572"/>
                    <a:pt x="357" y="1572"/>
                  </a:cubicBezTo>
                  <a:lnTo>
                    <a:pt x="1072" y="1572"/>
                  </a:lnTo>
                  <a:cubicBezTo>
                    <a:pt x="1262" y="1572"/>
                    <a:pt x="1429" y="1430"/>
                    <a:pt x="1429" y="1215"/>
                  </a:cubicBezTo>
                  <a:lnTo>
                    <a:pt x="1429" y="1"/>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7"/>
            <p:cNvSpPr/>
            <p:nvPr/>
          </p:nvSpPr>
          <p:spPr>
            <a:xfrm>
              <a:off x="6050363" y="1863909"/>
              <a:ext cx="312034" cy="40228"/>
            </a:xfrm>
            <a:custGeom>
              <a:avLst/>
              <a:gdLst/>
              <a:ahLst/>
              <a:cxnLst/>
              <a:rect l="l" t="t" r="r" b="b"/>
              <a:pathLst>
                <a:path w="9432" h="1216" extrusionOk="0">
                  <a:moveTo>
                    <a:pt x="311" y="1"/>
                  </a:moveTo>
                  <a:cubicBezTo>
                    <a:pt x="144" y="1"/>
                    <a:pt x="1" y="143"/>
                    <a:pt x="1" y="263"/>
                  </a:cubicBezTo>
                  <a:lnTo>
                    <a:pt x="1" y="953"/>
                  </a:lnTo>
                  <a:cubicBezTo>
                    <a:pt x="1" y="1096"/>
                    <a:pt x="144" y="1215"/>
                    <a:pt x="311" y="1215"/>
                  </a:cubicBezTo>
                  <a:lnTo>
                    <a:pt x="9146" y="1215"/>
                  </a:lnTo>
                  <a:cubicBezTo>
                    <a:pt x="9312" y="1215"/>
                    <a:pt x="9431" y="1096"/>
                    <a:pt x="9431" y="953"/>
                  </a:cubicBezTo>
                  <a:lnTo>
                    <a:pt x="9431" y="263"/>
                  </a:lnTo>
                  <a:cubicBezTo>
                    <a:pt x="9431" y="120"/>
                    <a:pt x="9289" y="1"/>
                    <a:pt x="914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7"/>
            <p:cNvSpPr/>
            <p:nvPr/>
          </p:nvSpPr>
          <p:spPr>
            <a:xfrm>
              <a:off x="6352108" y="1700812"/>
              <a:ext cx="33149" cy="70962"/>
            </a:xfrm>
            <a:custGeom>
              <a:avLst/>
              <a:gdLst/>
              <a:ahLst/>
              <a:cxnLst/>
              <a:rect l="l" t="t" r="r" b="b"/>
              <a:pathLst>
                <a:path w="1002" h="2145" extrusionOk="0">
                  <a:moveTo>
                    <a:pt x="191" y="1"/>
                  </a:moveTo>
                  <a:cubicBezTo>
                    <a:pt x="72" y="1"/>
                    <a:pt x="1" y="72"/>
                    <a:pt x="1" y="191"/>
                  </a:cubicBezTo>
                  <a:lnTo>
                    <a:pt x="1" y="1930"/>
                  </a:lnTo>
                  <a:cubicBezTo>
                    <a:pt x="1" y="2049"/>
                    <a:pt x="72" y="2144"/>
                    <a:pt x="191" y="2144"/>
                  </a:cubicBezTo>
                  <a:lnTo>
                    <a:pt x="787" y="2144"/>
                  </a:lnTo>
                  <a:cubicBezTo>
                    <a:pt x="882" y="2144"/>
                    <a:pt x="1001" y="2049"/>
                    <a:pt x="1001" y="1930"/>
                  </a:cubicBezTo>
                  <a:lnTo>
                    <a:pt x="1001" y="191"/>
                  </a:lnTo>
                  <a:cubicBezTo>
                    <a:pt x="1001" y="72"/>
                    <a:pt x="906" y="1"/>
                    <a:pt x="787"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7"/>
            <p:cNvSpPr/>
            <p:nvPr/>
          </p:nvSpPr>
          <p:spPr>
            <a:xfrm>
              <a:off x="6029091" y="1700812"/>
              <a:ext cx="33149" cy="70962"/>
            </a:xfrm>
            <a:custGeom>
              <a:avLst/>
              <a:gdLst/>
              <a:ahLst/>
              <a:cxnLst/>
              <a:rect l="l" t="t" r="r" b="b"/>
              <a:pathLst>
                <a:path w="1002" h="2145" extrusionOk="0">
                  <a:moveTo>
                    <a:pt x="191" y="1"/>
                  </a:moveTo>
                  <a:cubicBezTo>
                    <a:pt x="72" y="1"/>
                    <a:pt x="1" y="72"/>
                    <a:pt x="1" y="191"/>
                  </a:cubicBezTo>
                  <a:lnTo>
                    <a:pt x="1" y="1930"/>
                  </a:lnTo>
                  <a:cubicBezTo>
                    <a:pt x="1" y="2049"/>
                    <a:pt x="72" y="2144"/>
                    <a:pt x="191" y="2144"/>
                  </a:cubicBezTo>
                  <a:lnTo>
                    <a:pt x="787" y="2144"/>
                  </a:lnTo>
                  <a:cubicBezTo>
                    <a:pt x="906" y="2144"/>
                    <a:pt x="1001" y="2049"/>
                    <a:pt x="1001" y="1930"/>
                  </a:cubicBezTo>
                  <a:lnTo>
                    <a:pt x="1001" y="191"/>
                  </a:lnTo>
                  <a:cubicBezTo>
                    <a:pt x="1001" y="72"/>
                    <a:pt x="906" y="1"/>
                    <a:pt x="787"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7"/>
            <p:cNvSpPr/>
            <p:nvPr/>
          </p:nvSpPr>
          <p:spPr>
            <a:xfrm>
              <a:off x="6062206" y="1632299"/>
              <a:ext cx="289935" cy="139476"/>
            </a:xfrm>
            <a:custGeom>
              <a:avLst/>
              <a:gdLst/>
              <a:ahLst/>
              <a:cxnLst/>
              <a:rect l="l" t="t" r="r" b="b"/>
              <a:pathLst>
                <a:path w="8764" h="4216" extrusionOk="0">
                  <a:moveTo>
                    <a:pt x="857" y="0"/>
                  </a:moveTo>
                  <a:cubicBezTo>
                    <a:pt x="381" y="0"/>
                    <a:pt x="0" y="405"/>
                    <a:pt x="0" y="881"/>
                  </a:cubicBezTo>
                  <a:lnTo>
                    <a:pt x="0" y="4215"/>
                  </a:lnTo>
                  <a:lnTo>
                    <a:pt x="8764" y="4215"/>
                  </a:lnTo>
                  <a:lnTo>
                    <a:pt x="8764" y="881"/>
                  </a:lnTo>
                  <a:cubicBezTo>
                    <a:pt x="8764" y="405"/>
                    <a:pt x="8359" y="0"/>
                    <a:pt x="7859"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7"/>
            <p:cNvSpPr/>
            <p:nvPr/>
          </p:nvSpPr>
          <p:spPr>
            <a:xfrm>
              <a:off x="6062206" y="1771741"/>
              <a:ext cx="289935" cy="92201"/>
            </a:xfrm>
            <a:custGeom>
              <a:avLst/>
              <a:gdLst/>
              <a:ahLst/>
              <a:cxnLst/>
              <a:rect l="l" t="t" r="r" b="b"/>
              <a:pathLst>
                <a:path w="8764" h="2787" extrusionOk="0">
                  <a:moveTo>
                    <a:pt x="0" y="0"/>
                  </a:moveTo>
                  <a:lnTo>
                    <a:pt x="0" y="2787"/>
                  </a:lnTo>
                  <a:lnTo>
                    <a:pt x="8764" y="2787"/>
                  </a:lnTo>
                  <a:lnTo>
                    <a:pt x="8764"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7"/>
            <p:cNvSpPr/>
            <p:nvPr/>
          </p:nvSpPr>
          <p:spPr>
            <a:xfrm>
              <a:off x="6098432" y="1801681"/>
              <a:ext cx="31561" cy="31528"/>
            </a:xfrm>
            <a:custGeom>
              <a:avLst/>
              <a:gdLst/>
              <a:ahLst/>
              <a:cxnLst/>
              <a:rect l="l" t="t" r="r" b="b"/>
              <a:pathLst>
                <a:path w="954" h="953" extrusionOk="0">
                  <a:moveTo>
                    <a:pt x="477" y="0"/>
                  </a:moveTo>
                  <a:cubicBezTo>
                    <a:pt x="215" y="0"/>
                    <a:pt x="1" y="215"/>
                    <a:pt x="1" y="477"/>
                  </a:cubicBezTo>
                  <a:cubicBezTo>
                    <a:pt x="1" y="738"/>
                    <a:pt x="215" y="953"/>
                    <a:pt x="477" y="953"/>
                  </a:cubicBezTo>
                  <a:cubicBezTo>
                    <a:pt x="739" y="953"/>
                    <a:pt x="953" y="738"/>
                    <a:pt x="953" y="477"/>
                  </a:cubicBezTo>
                  <a:cubicBezTo>
                    <a:pt x="953" y="215"/>
                    <a:pt x="739" y="0"/>
                    <a:pt x="477"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7"/>
            <p:cNvSpPr/>
            <p:nvPr/>
          </p:nvSpPr>
          <p:spPr>
            <a:xfrm>
              <a:off x="6283594" y="1801681"/>
              <a:ext cx="31528" cy="31528"/>
            </a:xfrm>
            <a:custGeom>
              <a:avLst/>
              <a:gdLst/>
              <a:ahLst/>
              <a:cxnLst/>
              <a:rect l="l" t="t" r="r" b="b"/>
              <a:pathLst>
                <a:path w="953" h="953" extrusionOk="0">
                  <a:moveTo>
                    <a:pt x="476" y="0"/>
                  </a:moveTo>
                  <a:cubicBezTo>
                    <a:pt x="214" y="0"/>
                    <a:pt x="0" y="215"/>
                    <a:pt x="0" y="477"/>
                  </a:cubicBezTo>
                  <a:cubicBezTo>
                    <a:pt x="0" y="738"/>
                    <a:pt x="214" y="953"/>
                    <a:pt x="476" y="953"/>
                  </a:cubicBezTo>
                  <a:cubicBezTo>
                    <a:pt x="738" y="953"/>
                    <a:pt x="953" y="738"/>
                    <a:pt x="953" y="477"/>
                  </a:cubicBezTo>
                  <a:cubicBezTo>
                    <a:pt x="953" y="215"/>
                    <a:pt x="738" y="0"/>
                    <a:pt x="476"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7"/>
            <p:cNvSpPr/>
            <p:nvPr/>
          </p:nvSpPr>
          <p:spPr>
            <a:xfrm>
              <a:off x="6093701" y="1663793"/>
              <a:ext cx="225358" cy="107981"/>
            </a:xfrm>
            <a:custGeom>
              <a:avLst/>
              <a:gdLst/>
              <a:ahLst/>
              <a:cxnLst/>
              <a:rect l="l" t="t" r="r" b="b"/>
              <a:pathLst>
                <a:path w="6812" h="3264" extrusionOk="0">
                  <a:moveTo>
                    <a:pt x="1" y="1"/>
                  </a:moveTo>
                  <a:lnTo>
                    <a:pt x="1" y="3263"/>
                  </a:lnTo>
                  <a:lnTo>
                    <a:pt x="6812" y="3263"/>
                  </a:lnTo>
                  <a:lnTo>
                    <a:pt x="68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7"/>
            <p:cNvSpPr/>
            <p:nvPr/>
          </p:nvSpPr>
          <p:spPr>
            <a:xfrm>
              <a:off x="6019662" y="1592897"/>
              <a:ext cx="372674" cy="370326"/>
            </a:xfrm>
            <a:custGeom>
              <a:avLst/>
              <a:gdLst/>
              <a:ahLst/>
              <a:cxnLst/>
              <a:rect l="l" t="t" r="r" b="b"/>
              <a:pathLst>
                <a:path w="11265" h="11194" extrusionOk="0">
                  <a:moveTo>
                    <a:pt x="3215" y="453"/>
                  </a:moveTo>
                  <a:lnTo>
                    <a:pt x="3334" y="953"/>
                  </a:lnTo>
                  <a:lnTo>
                    <a:pt x="2501" y="953"/>
                  </a:lnTo>
                  <a:lnTo>
                    <a:pt x="2667" y="453"/>
                  </a:lnTo>
                  <a:close/>
                  <a:moveTo>
                    <a:pt x="8669" y="453"/>
                  </a:moveTo>
                  <a:lnTo>
                    <a:pt x="8788" y="953"/>
                  </a:lnTo>
                  <a:lnTo>
                    <a:pt x="7954" y="953"/>
                  </a:lnTo>
                  <a:lnTo>
                    <a:pt x="8097" y="453"/>
                  </a:lnTo>
                  <a:close/>
                  <a:moveTo>
                    <a:pt x="1072" y="3501"/>
                  </a:moveTo>
                  <a:lnTo>
                    <a:pt x="1072" y="5192"/>
                  </a:lnTo>
                  <a:lnTo>
                    <a:pt x="524" y="5192"/>
                  </a:lnTo>
                  <a:lnTo>
                    <a:pt x="524" y="3501"/>
                  </a:lnTo>
                  <a:close/>
                  <a:moveTo>
                    <a:pt x="8859" y="2358"/>
                  </a:moveTo>
                  <a:lnTo>
                    <a:pt x="8859" y="5192"/>
                  </a:lnTo>
                  <a:lnTo>
                    <a:pt x="5168" y="5192"/>
                  </a:lnTo>
                  <a:lnTo>
                    <a:pt x="7978" y="2358"/>
                  </a:lnTo>
                  <a:close/>
                  <a:moveTo>
                    <a:pt x="9145" y="1405"/>
                  </a:moveTo>
                  <a:cubicBezTo>
                    <a:pt x="9502" y="1405"/>
                    <a:pt x="9812" y="1715"/>
                    <a:pt x="9812" y="2072"/>
                  </a:cubicBezTo>
                  <a:lnTo>
                    <a:pt x="9812" y="5192"/>
                  </a:lnTo>
                  <a:lnTo>
                    <a:pt x="9264" y="5192"/>
                  </a:lnTo>
                  <a:lnTo>
                    <a:pt x="9264" y="2144"/>
                  </a:lnTo>
                  <a:cubicBezTo>
                    <a:pt x="9264" y="2025"/>
                    <a:pt x="9169" y="1953"/>
                    <a:pt x="9050" y="1953"/>
                  </a:cubicBezTo>
                  <a:lnTo>
                    <a:pt x="2239" y="1953"/>
                  </a:lnTo>
                  <a:cubicBezTo>
                    <a:pt x="2120" y="1953"/>
                    <a:pt x="2024" y="2025"/>
                    <a:pt x="2024" y="2144"/>
                  </a:cubicBezTo>
                  <a:lnTo>
                    <a:pt x="2024" y="5192"/>
                  </a:lnTo>
                  <a:lnTo>
                    <a:pt x="1500" y="5192"/>
                  </a:lnTo>
                  <a:lnTo>
                    <a:pt x="1500" y="2072"/>
                  </a:lnTo>
                  <a:cubicBezTo>
                    <a:pt x="1500" y="1715"/>
                    <a:pt x="1786" y="1405"/>
                    <a:pt x="2143" y="1405"/>
                  </a:cubicBezTo>
                  <a:close/>
                  <a:moveTo>
                    <a:pt x="10812" y="3501"/>
                  </a:moveTo>
                  <a:lnTo>
                    <a:pt x="10812" y="5192"/>
                  </a:lnTo>
                  <a:lnTo>
                    <a:pt x="10240" y="5192"/>
                  </a:lnTo>
                  <a:lnTo>
                    <a:pt x="10240" y="3501"/>
                  </a:lnTo>
                  <a:close/>
                  <a:moveTo>
                    <a:pt x="5454" y="2358"/>
                  </a:moveTo>
                  <a:lnTo>
                    <a:pt x="4477" y="3334"/>
                  </a:lnTo>
                  <a:cubicBezTo>
                    <a:pt x="4382" y="3430"/>
                    <a:pt x="4382" y="3549"/>
                    <a:pt x="4453" y="3644"/>
                  </a:cubicBezTo>
                  <a:cubicBezTo>
                    <a:pt x="4477" y="3692"/>
                    <a:pt x="4573" y="3739"/>
                    <a:pt x="4620" y="3739"/>
                  </a:cubicBezTo>
                  <a:cubicBezTo>
                    <a:pt x="4692" y="3739"/>
                    <a:pt x="4739" y="3692"/>
                    <a:pt x="4763" y="3668"/>
                  </a:cubicBezTo>
                  <a:lnTo>
                    <a:pt x="6049" y="2382"/>
                  </a:lnTo>
                  <a:lnTo>
                    <a:pt x="7359" y="2382"/>
                  </a:lnTo>
                  <a:lnTo>
                    <a:pt x="4525" y="5216"/>
                  </a:lnTo>
                  <a:lnTo>
                    <a:pt x="3263" y="5216"/>
                  </a:lnTo>
                  <a:lnTo>
                    <a:pt x="4120" y="4358"/>
                  </a:lnTo>
                  <a:cubicBezTo>
                    <a:pt x="4168" y="4263"/>
                    <a:pt x="4168" y="4120"/>
                    <a:pt x="4072" y="4025"/>
                  </a:cubicBezTo>
                  <a:cubicBezTo>
                    <a:pt x="4037" y="3977"/>
                    <a:pt x="3983" y="3954"/>
                    <a:pt x="3930" y="3954"/>
                  </a:cubicBezTo>
                  <a:cubicBezTo>
                    <a:pt x="3876" y="3954"/>
                    <a:pt x="3822" y="3977"/>
                    <a:pt x="3787" y="4025"/>
                  </a:cubicBezTo>
                  <a:lnTo>
                    <a:pt x="2620" y="5192"/>
                  </a:lnTo>
                  <a:lnTo>
                    <a:pt x="2477" y="5192"/>
                  </a:lnTo>
                  <a:lnTo>
                    <a:pt x="2477" y="2358"/>
                  </a:lnTo>
                  <a:close/>
                  <a:moveTo>
                    <a:pt x="9812" y="5668"/>
                  </a:moveTo>
                  <a:lnTo>
                    <a:pt x="9812" y="8026"/>
                  </a:lnTo>
                  <a:lnTo>
                    <a:pt x="6644" y="8026"/>
                  </a:lnTo>
                  <a:cubicBezTo>
                    <a:pt x="6525" y="8026"/>
                    <a:pt x="6430" y="8097"/>
                    <a:pt x="6430" y="8193"/>
                  </a:cubicBezTo>
                  <a:cubicBezTo>
                    <a:pt x="6406" y="8335"/>
                    <a:pt x="6525" y="8431"/>
                    <a:pt x="6644" y="8431"/>
                  </a:cubicBezTo>
                  <a:lnTo>
                    <a:pt x="10074" y="8431"/>
                  </a:lnTo>
                  <a:cubicBezTo>
                    <a:pt x="10121" y="8431"/>
                    <a:pt x="10169" y="8455"/>
                    <a:pt x="10169" y="8502"/>
                  </a:cubicBezTo>
                  <a:lnTo>
                    <a:pt x="10169" y="9169"/>
                  </a:lnTo>
                  <a:cubicBezTo>
                    <a:pt x="10169" y="9217"/>
                    <a:pt x="10121" y="9240"/>
                    <a:pt x="10074" y="9240"/>
                  </a:cubicBezTo>
                  <a:lnTo>
                    <a:pt x="1239" y="9240"/>
                  </a:lnTo>
                  <a:cubicBezTo>
                    <a:pt x="1167" y="9240"/>
                    <a:pt x="1143" y="9217"/>
                    <a:pt x="1143" y="9169"/>
                  </a:cubicBezTo>
                  <a:lnTo>
                    <a:pt x="1143" y="8502"/>
                  </a:lnTo>
                  <a:cubicBezTo>
                    <a:pt x="1143" y="8455"/>
                    <a:pt x="1167" y="8431"/>
                    <a:pt x="1239" y="8431"/>
                  </a:cubicBezTo>
                  <a:lnTo>
                    <a:pt x="4644" y="8431"/>
                  </a:lnTo>
                  <a:cubicBezTo>
                    <a:pt x="4763" y="8431"/>
                    <a:pt x="4858" y="8335"/>
                    <a:pt x="4858" y="8264"/>
                  </a:cubicBezTo>
                  <a:cubicBezTo>
                    <a:pt x="4882" y="8097"/>
                    <a:pt x="4763" y="8026"/>
                    <a:pt x="4644" y="8026"/>
                  </a:cubicBezTo>
                  <a:lnTo>
                    <a:pt x="1477" y="8026"/>
                  </a:lnTo>
                  <a:lnTo>
                    <a:pt x="1477" y="5668"/>
                  </a:lnTo>
                  <a:close/>
                  <a:moveTo>
                    <a:pt x="2977" y="9645"/>
                  </a:moveTo>
                  <a:lnTo>
                    <a:pt x="2977" y="10669"/>
                  </a:lnTo>
                  <a:cubicBezTo>
                    <a:pt x="2977" y="10717"/>
                    <a:pt x="2929" y="10788"/>
                    <a:pt x="2858" y="10788"/>
                  </a:cubicBezTo>
                  <a:lnTo>
                    <a:pt x="2143" y="10788"/>
                  </a:lnTo>
                  <a:cubicBezTo>
                    <a:pt x="2096" y="10788"/>
                    <a:pt x="2024" y="10717"/>
                    <a:pt x="2024" y="10669"/>
                  </a:cubicBezTo>
                  <a:lnTo>
                    <a:pt x="2024" y="9645"/>
                  </a:lnTo>
                  <a:close/>
                  <a:moveTo>
                    <a:pt x="9264" y="9645"/>
                  </a:moveTo>
                  <a:lnTo>
                    <a:pt x="9264" y="10669"/>
                  </a:lnTo>
                  <a:cubicBezTo>
                    <a:pt x="9288" y="10717"/>
                    <a:pt x="9240" y="10788"/>
                    <a:pt x="9145" y="10788"/>
                  </a:cubicBezTo>
                  <a:lnTo>
                    <a:pt x="8430" y="10788"/>
                  </a:lnTo>
                  <a:cubicBezTo>
                    <a:pt x="8359" y="10788"/>
                    <a:pt x="8311" y="10717"/>
                    <a:pt x="8311" y="10669"/>
                  </a:cubicBezTo>
                  <a:lnTo>
                    <a:pt x="8311" y="9645"/>
                  </a:lnTo>
                  <a:close/>
                  <a:moveTo>
                    <a:pt x="2453" y="0"/>
                  </a:moveTo>
                  <a:cubicBezTo>
                    <a:pt x="2358" y="0"/>
                    <a:pt x="2263" y="72"/>
                    <a:pt x="2239" y="191"/>
                  </a:cubicBezTo>
                  <a:lnTo>
                    <a:pt x="2024" y="953"/>
                  </a:lnTo>
                  <a:cubicBezTo>
                    <a:pt x="1453" y="1001"/>
                    <a:pt x="1024" y="1477"/>
                    <a:pt x="1024" y="2072"/>
                  </a:cubicBezTo>
                  <a:lnTo>
                    <a:pt x="1024" y="3072"/>
                  </a:lnTo>
                  <a:lnTo>
                    <a:pt x="429" y="3072"/>
                  </a:lnTo>
                  <a:cubicBezTo>
                    <a:pt x="191" y="3072"/>
                    <a:pt x="0" y="3263"/>
                    <a:pt x="0" y="3501"/>
                  </a:cubicBezTo>
                  <a:lnTo>
                    <a:pt x="0" y="5216"/>
                  </a:lnTo>
                  <a:cubicBezTo>
                    <a:pt x="0" y="5454"/>
                    <a:pt x="191" y="5644"/>
                    <a:pt x="429" y="5644"/>
                  </a:cubicBezTo>
                  <a:lnTo>
                    <a:pt x="1024" y="5644"/>
                  </a:lnTo>
                  <a:lnTo>
                    <a:pt x="1024" y="8026"/>
                  </a:lnTo>
                  <a:cubicBezTo>
                    <a:pt x="810" y="8073"/>
                    <a:pt x="667" y="8264"/>
                    <a:pt x="667" y="8455"/>
                  </a:cubicBezTo>
                  <a:lnTo>
                    <a:pt x="667" y="9145"/>
                  </a:lnTo>
                  <a:cubicBezTo>
                    <a:pt x="667" y="9407"/>
                    <a:pt x="905" y="9621"/>
                    <a:pt x="1191" y="9621"/>
                  </a:cubicBezTo>
                  <a:lnTo>
                    <a:pt x="1548" y="9621"/>
                  </a:lnTo>
                  <a:lnTo>
                    <a:pt x="1548" y="10645"/>
                  </a:lnTo>
                  <a:cubicBezTo>
                    <a:pt x="1548" y="10955"/>
                    <a:pt x="1810" y="11193"/>
                    <a:pt x="2120" y="11193"/>
                  </a:cubicBezTo>
                  <a:lnTo>
                    <a:pt x="2834" y="11193"/>
                  </a:lnTo>
                  <a:cubicBezTo>
                    <a:pt x="3167" y="11193"/>
                    <a:pt x="3406" y="10931"/>
                    <a:pt x="3406" y="10645"/>
                  </a:cubicBezTo>
                  <a:lnTo>
                    <a:pt x="3406" y="9621"/>
                  </a:lnTo>
                  <a:lnTo>
                    <a:pt x="7859" y="9621"/>
                  </a:lnTo>
                  <a:lnTo>
                    <a:pt x="7859" y="10645"/>
                  </a:lnTo>
                  <a:cubicBezTo>
                    <a:pt x="7859" y="10955"/>
                    <a:pt x="8121" y="11193"/>
                    <a:pt x="8430" y="11193"/>
                  </a:cubicBezTo>
                  <a:lnTo>
                    <a:pt x="9145" y="11193"/>
                  </a:lnTo>
                  <a:cubicBezTo>
                    <a:pt x="9478" y="11193"/>
                    <a:pt x="9716" y="10931"/>
                    <a:pt x="9716" y="10645"/>
                  </a:cubicBezTo>
                  <a:lnTo>
                    <a:pt x="9716" y="9621"/>
                  </a:lnTo>
                  <a:lnTo>
                    <a:pt x="10074" y="9621"/>
                  </a:lnTo>
                  <a:cubicBezTo>
                    <a:pt x="10359" y="9621"/>
                    <a:pt x="10598" y="9407"/>
                    <a:pt x="10598" y="9145"/>
                  </a:cubicBezTo>
                  <a:lnTo>
                    <a:pt x="10598" y="8455"/>
                  </a:lnTo>
                  <a:cubicBezTo>
                    <a:pt x="10598" y="8264"/>
                    <a:pt x="10455" y="8073"/>
                    <a:pt x="10240" y="8026"/>
                  </a:cubicBezTo>
                  <a:lnTo>
                    <a:pt x="10240" y="5644"/>
                  </a:lnTo>
                  <a:lnTo>
                    <a:pt x="10836" y="5644"/>
                  </a:lnTo>
                  <a:cubicBezTo>
                    <a:pt x="11074" y="5644"/>
                    <a:pt x="11264" y="5454"/>
                    <a:pt x="11264" y="5216"/>
                  </a:cubicBezTo>
                  <a:lnTo>
                    <a:pt x="11264" y="3525"/>
                  </a:lnTo>
                  <a:cubicBezTo>
                    <a:pt x="11264" y="3263"/>
                    <a:pt x="11074" y="3072"/>
                    <a:pt x="10836" y="3072"/>
                  </a:cubicBezTo>
                  <a:lnTo>
                    <a:pt x="10240" y="3072"/>
                  </a:lnTo>
                  <a:lnTo>
                    <a:pt x="10240" y="2072"/>
                  </a:lnTo>
                  <a:cubicBezTo>
                    <a:pt x="10240" y="1501"/>
                    <a:pt x="9812" y="1024"/>
                    <a:pt x="9240" y="953"/>
                  </a:cubicBezTo>
                  <a:lnTo>
                    <a:pt x="9026" y="191"/>
                  </a:lnTo>
                  <a:cubicBezTo>
                    <a:pt x="9002" y="96"/>
                    <a:pt x="8907" y="0"/>
                    <a:pt x="8812" y="0"/>
                  </a:cubicBezTo>
                  <a:lnTo>
                    <a:pt x="7883" y="0"/>
                  </a:lnTo>
                  <a:cubicBezTo>
                    <a:pt x="7811" y="0"/>
                    <a:pt x="7716" y="72"/>
                    <a:pt x="7692" y="191"/>
                  </a:cubicBezTo>
                  <a:lnTo>
                    <a:pt x="7478" y="953"/>
                  </a:lnTo>
                  <a:lnTo>
                    <a:pt x="3787" y="953"/>
                  </a:lnTo>
                  <a:lnTo>
                    <a:pt x="3572" y="191"/>
                  </a:lnTo>
                  <a:cubicBezTo>
                    <a:pt x="3549" y="96"/>
                    <a:pt x="3453" y="0"/>
                    <a:pt x="335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7"/>
            <p:cNvSpPr/>
            <p:nvPr/>
          </p:nvSpPr>
          <p:spPr>
            <a:xfrm>
              <a:off x="6090558" y="1795362"/>
              <a:ext cx="47308" cy="47308"/>
            </a:xfrm>
            <a:custGeom>
              <a:avLst/>
              <a:gdLst/>
              <a:ahLst/>
              <a:cxnLst/>
              <a:rect l="l" t="t" r="r" b="b"/>
              <a:pathLst>
                <a:path w="1430" h="1430" extrusionOk="0">
                  <a:moveTo>
                    <a:pt x="715" y="406"/>
                  </a:moveTo>
                  <a:cubicBezTo>
                    <a:pt x="882" y="406"/>
                    <a:pt x="1001" y="525"/>
                    <a:pt x="1001" y="668"/>
                  </a:cubicBezTo>
                  <a:cubicBezTo>
                    <a:pt x="1001" y="834"/>
                    <a:pt x="882" y="953"/>
                    <a:pt x="715" y="953"/>
                  </a:cubicBezTo>
                  <a:cubicBezTo>
                    <a:pt x="572" y="953"/>
                    <a:pt x="453" y="834"/>
                    <a:pt x="453" y="668"/>
                  </a:cubicBezTo>
                  <a:cubicBezTo>
                    <a:pt x="453" y="525"/>
                    <a:pt x="572" y="406"/>
                    <a:pt x="715" y="406"/>
                  </a:cubicBezTo>
                  <a:close/>
                  <a:moveTo>
                    <a:pt x="715" y="1"/>
                  </a:moveTo>
                  <a:cubicBezTo>
                    <a:pt x="334" y="1"/>
                    <a:pt x="0" y="310"/>
                    <a:pt x="0" y="715"/>
                  </a:cubicBezTo>
                  <a:cubicBezTo>
                    <a:pt x="0" y="1096"/>
                    <a:pt x="334" y="1430"/>
                    <a:pt x="715" y="1430"/>
                  </a:cubicBezTo>
                  <a:cubicBezTo>
                    <a:pt x="1120" y="1430"/>
                    <a:pt x="1429" y="1096"/>
                    <a:pt x="1429" y="715"/>
                  </a:cubicBezTo>
                  <a:cubicBezTo>
                    <a:pt x="1429" y="310"/>
                    <a:pt x="1120" y="1"/>
                    <a:pt x="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7"/>
            <p:cNvSpPr/>
            <p:nvPr/>
          </p:nvSpPr>
          <p:spPr>
            <a:xfrm>
              <a:off x="6275688" y="1793807"/>
              <a:ext cx="47308" cy="47275"/>
            </a:xfrm>
            <a:custGeom>
              <a:avLst/>
              <a:gdLst/>
              <a:ahLst/>
              <a:cxnLst/>
              <a:rect l="l" t="t" r="r" b="b"/>
              <a:pathLst>
                <a:path w="1430" h="1429" extrusionOk="0">
                  <a:moveTo>
                    <a:pt x="715" y="476"/>
                  </a:moveTo>
                  <a:cubicBezTo>
                    <a:pt x="882" y="476"/>
                    <a:pt x="1001" y="595"/>
                    <a:pt x="1001" y="762"/>
                  </a:cubicBezTo>
                  <a:cubicBezTo>
                    <a:pt x="1001" y="905"/>
                    <a:pt x="882" y="1024"/>
                    <a:pt x="715" y="1024"/>
                  </a:cubicBezTo>
                  <a:cubicBezTo>
                    <a:pt x="572" y="1024"/>
                    <a:pt x="453" y="905"/>
                    <a:pt x="453" y="762"/>
                  </a:cubicBezTo>
                  <a:cubicBezTo>
                    <a:pt x="453" y="595"/>
                    <a:pt x="572" y="476"/>
                    <a:pt x="715" y="476"/>
                  </a:cubicBezTo>
                  <a:close/>
                  <a:moveTo>
                    <a:pt x="715" y="0"/>
                  </a:moveTo>
                  <a:cubicBezTo>
                    <a:pt x="334" y="0"/>
                    <a:pt x="1" y="333"/>
                    <a:pt x="1" y="715"/>
                  </a:cubicBezTo>
                  <a:cubicBezTo>
                    <a:pt x="1" y="1119"/>
                    <a:pt x="334" y="1429"/>
                    <a:pt x="715" y="1429"/>
                  </a:cubicBezTo>
                  <a:cubicBezTo>
                    <a:pt x="1120" y="1429"/>
                    <a:pt x="1430" y="1119"/>
                    <a:pt x="1430" y="715"/>
                  </a:cubicBezTo>
                  <a:cubicBezTo>
                    <a:pt x="1430" y="333"/>
                    <a:pt x="1120" y="0"/>
                    <a:pt x="7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7"/>
            <p:cNvSpPr/>
            <p:nvPr/>
          </p:nvSpPr>
          <p:spPr>
            <a:xfrm>
              <a:off x="6158311" y="1827684"/>
              <a:ext cx="96932" cy="13398"/>
            </a:xfrm>
            <a:custGeom>
              <a:avLst/>
              <a:gdLst/>
              <a:ahLst/>
              <a:cxnLst/>
              <a:rect l="l" t="t" r="r" b="b"/>
              <a:pathLst>
                <a:path w="2930" h="405" extrusionOk="0">
                  <a:moveTo>
                    <a:pt x="215" y="0"/>
                  </a:moveTo>
                  <a:cubicBezTo>
                    <a:pt x="96" y="0"/>
                    <a:pt x="1" y="95"/>
                    <a:pt x="1" y="214"/>
                  </a:cubicBezTo>
                  <a:cubicBezTo>
                    <a:pt x="1" y="310"/>
                    <a:pt x="96" y="405"/>
                    <a:pt x="215" y="405"/>
                  </a:cubicBezTo>
                  <a:lnTo>
                    <a:pt x="2715" y="405"/>
                  </a:lnTo>
                  <a:cubicBezTo>
                    <a:pt x="2834" y="405"/>
                    <a:pt x="2930" y="333"/>
                    <a:pt x="2930" y="214"/>
                  </a:cubicBezTo>
                  <a:cubicBezTo>
                    <a:pt x="2930" y="95"/>
                    <a:pt x="2834" y="0"/>
                    <a:pt x="27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7"/>
            <p:cNvSpPr/>
            <p:nvPr/>
          </p:nvSpPr>
          <p:spPr>
            <a:xfrm>
              <a:off x="6158311" y="1796156"/>
              <a:ext cx="96932" cy="13431"/>
            </a:xfrm>
            <a:custGeom>
              <a:avLst/>
              <a:gdLst/>
              <a:ahLst/>
              <a:cxnLst/>
              <a:rect l="l" t="t" r="r" b="b"/>
              <a:pathLst>
                <a:path w="2930" h="406" extrusionOk="0">
                  <a:moveTo>
                    <a:pt x="215" y="1"/>
                  </a:moveTo>
                  <a:cubicBezTo>
                    <a:pt x="96" y="1"/>
                    <a:pt x="1" y="96"/>
                    <a:pt x="1" y="215"/>
                  </a:cubicBezTo>
                  <a:cubicBezTo>
                    <a:pt x="24" y="286"/>
                    <a:pt x="96" y="405"/>
                    <a:pt x="215" y="405"/>
                  </a:cubicBezTo>
                  <a:lnTo>
                    <a:pt x="2715" y="405"/>
                  </a:lnTo>
                  <a:cubicBezTo>
                    <a:pt x="2834" y="405"/>
                    <a:pt x="2930" y="310"/>
                    <a:pt x="2930" y="215"/>
                  </a:cubicBezTo>
                  <a:cubicBezTo>
                    <a:pt x="2930" y="96"/>
                    <a:pt x="2834" y="1"/>
                    <a:pt x="2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7"/>
            <p:cNvSpPr/>
            <p:nvPr/>
          </p:nvSpPr>
          <p:spPr>
            <a:xfrm>
              <a:off x="6200061" y="1856829"/>
              <a:ext cx="14225" cy="14192"/>
            </a:xfrm>
            <a:custGeom>
              <a:avLst/>
              <a:gdLst/>
              <a:ahLst/>
              <a:cxnLst/>
              <a:rect l="l" t="t" r="r" b="b"/>
              <a:pathLst>
                <a:path w="430" h="429" extrusionOk="0">
                  <a:moveTo>
                    <a:pt x="215" y="0"/>
                  </a:moveTo>
                  <a:cubicBezTo>
                    <a:pt x="144" y="0"/>
                    <a:pt x="96" y="48"/>
                    <a:pt x="72" y="72"/>
                  </a:cubicBezTo>
                  <a:cubicBezTo>
                    <a:pt x="24" y="95"/>
                    <a:pt x="1" y="167"/>
                    <a:pt x="1" y="215"/>
                  </a:cubicBezTo>
                  <a:cubicBezTo>
                    <a:pt x="1" y="262"/>
                    <a:pt x="24" y="334"/>
                    <a:pt x="72" y="357"/>
                  </a:cubicBezTo>
                  <a:cubicBezTo>
                    <a:pt x="96" y="405"/>
                    <a:pt x="144" y="429"/>
                    <a:pt x="215" y="429"/>
                  </a:cubicBezTo>
                  <a:cubicBezTo>
                    <a:pt x="263" y="429"/>
                    <a:pt x="334" y="405"/>
                    <a:pt x="358" y="357"/>
                  </a:cubicBezTo>
                  <a:cubicBezTo>
                    <a:pt x="382" y="334"/>
                    <a:pt x="429" y="262"/>
                    <a:pt x="429" y="215"/>
                  </a:cubicBezTo>
                  <a:cubicBezTo>
                    <a:pt x="429" y="167"/>
                    <a:pt x="382" y="95"/>
                    <a:pt x="358" y="72"/>
                  </a:cubicBezTo>
                  <a:cubicBezTo>
                    <a:pt x="334" y="48"/>
                    <a:pt x="263"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0" name="Google Shape;5040;p67"/>
          <p:cNvGrpSpPr/>
          <p:nvPr/>
        </p:nvGrpSpPr>
        <p:grpSpPr>
          <a:xfrm>
            <a:off x="1388659" y="4023436"/>
            <a:ext cx="372674" cy="310612"/>
            <a:chOff x="764739" y="1624226"/>
            <a:chExt cx="372674" cy="310612"/>
          </a:xfrm>
        </p:grpSpPr>
        <p:sp>
          <p:nvSpPr>
            <p:cNvPr id="5041" name="Google Shape;5041;p67"/>
            <p:cNvSpPr/>
            <p:nvPr/>
          </p:nvSpPr>
          <p:spPr>
            <a:xfrm>
              <a:off x="849827" y="1717387"/>
              <a:ext cx="134745" cy="134745"/>
            </a:xfrm>
            <a:custGeom>
              <a:avLst/>
              <a:gdLst/>
              <a:ahLst/>
              <a:cxnLst/>
              <a:rect l="l" t="t" r="r" b="b"/>
              <a:pathLst>
                <a:path w="4073" h="4073" extrusionOk="0">
                  <a:moveTo>
                    <a:pt x="3382" y="0"/>
                  </a:moveTo>
                  <a:lnTo>
                    <a:pt x="1" y="3382"/>
                  </a:lnTo>
                  <a:lnTo>
                    <a:pt x="691" y="4072"/>
                  </a:lnTo>
                  <a:lnTo>
                    <a:pt x="4073" y="691"/>
                  </a:lnTo>
                  <a:lnTo>
                    <a:pt x="33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7"/>
            <p:cNvSpPr/>
            <p:nvPr/>
          </p:nvSpPr>
          <p:spPr>
            <a:xfrm>
              <a:off x="1023940" y="1633853"/>
              <a:ext cx="44165" cy="44165"/>
            </a:xfrm>
            <a:custGeom>
              <a:avLst/>
              <a:gdLst/>
              <a:ahLst/>
              <a:cxnLst/>
              <a:rect l="l" t="t" r="r" b="b"/>
              <a:pathLst>
                <a:path w="1335" h="1335" extrusionOk="0">
                  <a:moveTo>
                    <a:pt x="667" y="1"/>
                  </a:moveTo>
                  <a:lnTo>
                    <a:pt x="1" y="644"/>
                  </a:lnTo>
                  <a:lnTo>
                    <a:pt x="691" y="1334"/>
                  </a:lnTo>
                  <a:lnTo>
                    <a:pt x="1334" y="668"/>
                  </a:lnTo>
                  <a:lnTo>
                    <a:pt x="667"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7"/>
            <p:cNvSpPr/>
            <p:nvPr/>
          </p:nvSpPr>
          <p:spPr>
            <a:xfrm>
              <a:off x="932566" y="1630115"/>
              <a:ext cx="196973" cy="192871"/>
            </a:xfrm>
            <a:custGeom>
              <a:avLst/>
              <a:gdLst/>
              <a:ahLst/>
              <a:cxnLst/>
              <a:rect l="l" t="t" r="r" b="b"/>
              <a:pathLst>
                <a:path w="5954" h="5830" extrusionOk="0">
                  <a:moveTo>
                    <a:pt x="1224" y="1"/>
                  </a:moveTo>
                  <a:cubicBezTo>
                    <a:pt x="786" y="1"/>
                    <a:pt x="345" y="173"/>
                    <a:pt x="0" y="519"/>
                  </a:cubicBezTo>
                  <a:lnTo>
                    <a:pt x="762" y="1304"/>
                  </a:lnTo>
                  <a:lnTo>
                    <a:pt x="167" y="1900"/>
                  </a:lnTo>
                  <a:lnTo>
                    <a:pt x="1596" y="3329"/>
                  </a:lnTo>
                  <a:lnTo>
                    <a:pt x="2501" y="5829"/>
                  </a:lnTo>
                  <a:cubicBezTo>
                    <a:pt x="4406" y="5829"/>
                    <a:pt x="5954" y="4281"/>
                    <a:pt x="5954" y="2376"/>
                  </a:cubicBezTo>
                  <a:lnTo>
                    <a:pt x="3429" y="1495"/>
                  </a:lnTo>
                  <a:lnTo>
                    <a:pt x="2429" y="519"/>
                  </a:lnTo>
                  <a:cubicBezTo>
                    <a:pt x="2096" y="173"/>
                    <a:pt x="1661" y="1"/>
                    <a:pt x="122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7"/>
            <p:cNvSpPr/>
            <p:nvPr/>
          </p:nvSpPr>
          <p:spPr>
            <a:xfrm>
              <a:off x="932566" y="1630909"/>
              <a:ext cx="162303" cy="158201"/>
            </a:xfrm>
            <a:custGeom>
              <a:avLst/>
              <a:gdLst/>
              <a:ahLst/>
              <a:cxnLst/>
              <a:rect l="l" t="t" r="r" b="b"/>
              <a:pathLst>
                <a:path w="4906" h="4782" extrusionOk="0">
                  <a:moveTo>
                    <a:pt x="1224" y="0"/>
                  </a:moveTo>
                  <a:cubicBezTo>
                    <a:pt x="786" y="0"/>
                    <a:pt x="345" y="173"/>
                    <a:pt x="0" y="518"/>
                  </a:cubicBezTo>
                  <a:lnTo>
                    <a:pt x="762" y="1304"/>
                  </a:lnTo>
                  <a:lnTo>
                    <a:pt x="167" y="1900"/>
                  </a:lnTo>
                  <a:lnTo>
                    <a:pt x="1596" y="3329"/>
                  </a:lnTo>
                  <a:lnTo>
                    <a:pt x="2120" y="4781"/>
                  </a:lnTo>
                  <a:lnTo>
                    <a:pt x="2501" y="4781"/>
                  </a:lnTo>
                  <a:cubicBezTo>
                    <a:pt x="3144" y="4781"/>
                    <a:pt x="3739" y="4519"/>
                    <a:pt x="4191" y="4067"/>
                  </a:cubicBezTo>
                  <a:cubicBezTo>
                    <a:pt x="4668" y="3614"/>
                    <a:pt x="4906" y="3019"/>
                    <a:pt x="4906" y="2376"/>
                  </a:cubicBezTo>
                  <a:lnTo>
                    <a:pt x="4906" y="1995"/>
                  </a:lnTo>
                  <a:lnTo>
                    <a:pt x="3429" y="1519"/>
                  </a:lnTo>
                  <a:lnTo>
                    <a:pt x="2429" y="518"/>
                  </a:lnTo>
                  <a:cubicBezTo>
                    <a:pt x="2096" y="173"/>
                    <a:pt x="1661" y="0"/>
                    <a:pt x="1224" y="0"/>
                  </a:cubicBez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7"/>
            <p:cNvSpPr/>
            <p:nvPr/>
          </p:nvSpPr>
          <p:spPr>
            <a:xfrm>
              <a:off x="774200" y="1826096"/>
              <a:ext cx="100869" cy="101663"/>
            </a:xfrm>
            <a:custGeom>
              <a:avLst/>
              <a:gdLst/>
              <a:ahLst/>
              <a:cxnLst/>
              <a:rect l="l" t="t" r="r" b="b"/>
              <a:pathLst>
                <a:path w="3049" h="3073" extrusionOk="0">
                  <a:moveTo>
                    <a:pt x="2191" y="0"/>
                  </a:moveTo>
                  <a:lnTo>
                    <a:pt x="0" y="2215"/>
                  </a:lnTo>
                  <a:lnTo>
                    <a:pt x="858" y="3073"/>
                  </a:lnTo>
                  <a:lnTo>
                    <a:pt x="3049" y="882"/>
                  </a:lnTo>
                  <a:lnTo>
                    <a:pt x="2191"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7"/>
            <p:cNvSpPr/>
            <p:nvPr/>
          </p:nvSpPr>
          <p:spPr>
            <a:xfrm>
              <a:off x="764739" y="1624226"/>
              <a:ext cx="372674" cy="310612"/>
            </a:xfrm>
            <a:custGeom>
              <a:avLst/>
              <a:gdLst/>
              <a:ahLst/>
              <a:cxnLst/>
              <a:rect l="l" t="t" r="r" b="b"/>
              <a:pathLst>
                <a:path w="11265" h="9389" extrusionOk="0">
                  <a:moveTo>
                    <a:pt x="8502" y="578"/>
                  </a:moveTo>
                  <a:lnTo>
                    <a:pt x="8883" y="959"/>
                  </a:lnTo>
                  <a:lnTo>
                    <a:pt x="8502" y="1363"/>
                  </a:lnTo>
                  <a:lnTo>
                    <a:pt x="8097" y="959"/>
                  </a:lnTo>
                  <a:lnTo>
                    <a:pt x="8502" y="578"/>
                  </a:lnTo>
                  <a:close/>
                  <a:moveTo>
                    <a:pt x="6319" y="398"/>
                  </a:moveTo>
                  <a:cubicBezTo>
                    <a:pt x="6707" y="398"/>
                    <a:pt x="7092" y="549"/>
                    <a:pt x="7383" y="839"/>
                  </a:cubicBezTo>
                  <a:lnTo>
                    <a:pt x="8383" y="1840"/>
                  </a:lnTo>
                  <a:cubicBezTo>
                    <a:pt x="8407" y="1864"/>
                    <a:pt x="8431" y="1864"/>
                    <a:pt x="8455" y="1887"/>
                  </a:cubicBezTo>
                  <a:lnTo>
                    <a:pt x="9764" y="2364"/>
                  </a:lnTo>
                  <a:lnTo>
                    <a:pt x="9764" y="2578"/>
                  </a:lnTo>
                  <a:cubicBezTo>
                    <a:pt x="9764" y="3173"/>
                    <a:pt x="9526" y="3697"/>
                    <a:pt x="9145" y="4126"/>
                  </a:cubicBezTo>
                  <a:cubicBezTo>
                    <a:pt x="8740" y="4531"/>
                    <a:pt x="8193" y="4745"/>
                    <a:pt x="7597" y="4745"/>
                  </a:cubicBezTo>
                  <a:lnTo>
                    <a:pt x="7383" y="4745"/>
                  </a:lnTo>
                  <a:lnTo>
                    <a:pt x="6907" y="3435"/>
                  </a:lnTo>
                  <a:cubicBezTo>
                    <a:pt x="6883" y="3388"/>
                    <a:pt x="6859" y="3340"/>
                    <a:pt x="6859" y="3316"/>
                  </a:cubicBezTo>
                  <a:lnTo>
                    <a:pt x="5597" y="2078"/>
                  </a:lnTo>
                  <a:lnTo>
                    <a:pt x="6049" y="1625"/>
                  </a:lnTo>
                  <a:cubicBezTo>
                    <a:pt x="6145" y="1530"/>
                    <a:pt x="6145" y="1387"/>
                    <a:pt x="6049" y="1316"/>
                  </a:cubicBezTo>
                  <a:lnTo>
                    <a:pt x="5430" y="697"/>
                  </a:lnTo>
                  <a:cubicBezTo>
                    <a:pt x="5695" y="495"/>
                    <a:pt x="6008" y="398"/>
                    <a:pt x="6319" y="398"/>
                  </a:cubicBezTo>
                  <a:close/>
                  <a:moveTo>
                    <a:pt x="10217" y="2459"/>
                  </a:moveTo>
                  <a:lnTo>
                    <a:pt x="10836" y="2673"/>
                  </a:lnTo>
                  <a:cubicBezTo>
                    <a:pt x="10717" y="4364"/>
                    <a:pt x="9383" y="5698"/>
                    <a:pt x="7740" y="5769"/>
                  </a:cubicBezTo>
                  <a:lnTo>
                    <a:pt x="7550" y="5126"/>
                  </a:lnTo>
                  <a:lnTo>
                    <a:pt x="7597" y="5126"/>
                  </a:lnTo>
                  <a:cubicBezTo>
                    <a:pt x="8288" y="5126"/>
                    <a:pt x="8979" y="4864"/>
                    <a:pt x="9455" y="4364"/>
                  </a:cubicBezTo>
                  <a:cubicBezTo>
                    <a:pt x="9955" y="3864"/>
                    <a:pt x="10217" y="3197"/>
                    <a:pt x="10217" y="2506"/>
                  </a:cubicBezTo>
                  <a:lnTo>
                    <a:pt x="10217" y="2459"/>
                  </a:lnTo>
                  <a:close/>
                  <a:moveTo>
                    <a:pt x="2477" y="6412"/>
                  </a:moveTo>
                  <a:lnTo>
                    <a:pt x="3049" y="6984"/>
                  </a:lnTo>
                  <a:lnTo>
                    <a:pt x="2620" y="7388"/>
                  </a:lnTo>
                  <a:lnTo>
                    <a:pt x="2072" y="6841"/>
                  </a:lnTo>
                  <a:lnTo>
                    <a:pt x="2477" y="6412"/>
                  </a:lnTo>
                  <a:close/>
                  <a:moveTo>
                    <a:pt x="1739" y="7150"/>
                  </a:moveTo>
                  <a:lnTo>
                    <a:pt x="2311" y="7722"/>
                  </a:lnTo>
                  <a:lnTo>
                    <a:pt x="1882" y="8151"/>
                  </a:lnTo>
                  <a:lnTo>
                    <a:pt x="1310" y="7579"/>
                  </a:lnTo>
                  <a:lnTo>
                    <a:pt x="1739" y="7150"/>
                  </a:lnTo>
                  <a:close/>
                  <a:moveTo>
                    <a:pt x="1001" y="7889"/>
                  </a:moveTo>
                  <a:lnTo>
                    <a:pt x="1548" y="8460"/>
                  </a:lnTo>
                  <a:lnTo>
                    <a:pt x="1144" y="8889"/>
                  </a:lnTo>
                  <a:lnTo>
                    <a:pt x="572" y="8317"/>
                  </a:lnTo>
                  <a:lnTo>
                    <a:pt x="1001" y="7889"/>
                  </a:lnTo>
                  <a:close/>
                  <a:moveTo>
                    <a:pt x="6347" y="0"/>
                  </a:moveTo>
                  <a:cubicBezTo>
                    <a:pt x="5847" y="0"/>
                    <a:pt x="5347" y="185"/>
                    <a:pt x="4978" y="554"/>
                  </a:cubicBezTo>
                  <a:cubicBezTo>
                    <a:pt x="4883" y="649"/>
                    <a:pt x="4883" y="792"/>
                    <a:pt x="4978" y="839"/>
                  </a:cubicBezTo>
                  <a:lnTo>
                    <a:pt x="5597" y="1482"/>
                  </a:lnTo>
                  <a:lnTo>
                    <a:pt x="5168" y="1911"/>
                  </a:lnTo>
                  <a:cubicBezTo>
                    <a:pt x="5073" y="2006"/>
                    <a:pt x="5073" y="2149"/>
                    <a:pt x="5168" y="2221"/>
                  </a:cubicBezTo>
                  <a:lnTo>
                    <a:pt x="5716" y="2792"/>
                  </a:lnTo>
                  <a:lnTo>
                    <a:pt x="4835" y="3673"/>
                  </a:lnTo>
                  <a:cubicBezTo>
                    <a:pt x="4740" y="3769"/>
                    <a:pt x="4740" y="3912"/>
                    <a:pt x="4835" y="3983"/>
                  </a:cubicBezTo>
                  <a:cubicBezTo>
                    <a:pt x="4859" y="4007"/>
                    <a:pt x="4930" y="4031"/>
                    <a:pt x="4978" y="4031"/>
                  </a:cubicBezTo>
                  <a:cubicBezTo>
                    <a:pt x="5049" y="4031"/>
                    <a:pt x="5097" y="4007"/>
                    <a:pt x="5121" y="3983"/>
                  </a:cubicBezTo>
                  <a:lnTo>
                    <a:pt x="6026" y="3078"/>
                  </a:lnTo>
                  <a:lnTo>
                    <a:pt x="6407" y="3459"/>
                  </a:lnTo>
                  <a:lnTo>
                    <a:pt x="3263" y="6603"/>
                  </a:lnTo>
                  <a:lnTo>
                    <a:pt x="2858" y="6198"/>
                  </a:lnTo>
                  <a:lnTo>
                    <a:pt x="3692" y="5364"/>
                  </a:lnTo>
                  <a:cubicBezTo>
                    <a:pt x="3787" y="5269"/>
                    <a:pt x="3787" y="5126"/>
                    <a:pt x="3692" y="5078"/>
                  </a:cubicBezTo>
                  <a:cubicBezTo>
                    <a:pt x="3656" y="5031"/>
                    <a:pt x="3597" y="5007"/>
                    <a:pt x="3540" y="5007"/>
                  </a:cubicBezTo>
                  <a:cubicBezTo>
                    <a:pt x="3483" y="5007"/>
                    <a:pt x="3430" y="5031"/>
                    <a:pt x="3406" y="5078"/>
                  </a:cubicBezTo>
                  <a:lnTo>
                    <a:pt x="2549" y="5936"/>
                  </a:lnTo>
                  <a:cubicBezTo>
                    <a:pt x="2501" y="5936"/>
                    <a:pt x="2477" y="5912"/>
                    <a:pt x="2453" y="5912"/>
                  </a:cubicBezTo>
                  <a:cubicBezTo>
                    <a:pt x="2382" y="5912"/>
                    <a:pt x="2334" y="5936"/>
                    <a:pt x="2311" y="5960"/>
                  </a:cubicBezTo>
                  <a:lnTo>
                    <a:pt x="96" y="8174"/>
                  </a:lnTo>
                  <a:cubicBezTo>
                    <a:pt x="1" y="8270"/>
                    <a:pt x="1" y="8412"/>
                    <a:pt x="96" y="8460"/>
                  </a:cubicBezTo>
                  <a:lnTo>
                    <a:pt x="953" y="9341"/>
                  </a:lnTo>
                  <a:cubicBezTo>
                    <a:pt x="1001" y="9365"/>
                    <a:pt x="1048" y="9389"/>
                    <a:pt x="1120" y="9389"/>
                  </a:cubicBezTo>
                  <a:cubicBezTo>
                    <a:pt x="1167" y="9389"/>
                    <a:pt x="1239" y="9365"/>
                    <a:pt x="1263" y="9341"/>
                  </a:cubicBezTo>
                  <a:lnTo>
                    <a:pt x="3454" y="7126"/>
                  </a:lnTo>
                  <a:cubicBezTo>
                    <a:pt x="3525" y="7079"/>
                    <a:pt x="3549" y="6984"/>
                    <a:pt x="3525" y="6888"/>
                  </a:cubicBezTo>
                  <a:lnTo>
                    <a:pt x="6550" y="3864"/>
                  </a:lnTo>
                  <a:lnTo>
                    <a:pt x="7335" y="6055"/>
                  </a:lnTo>
                  <a:cubicBezTo>
                    <a:pt x="7359" y="6150"/>
                    <a:pt x="7454" y="6198"/>
                    <a:pt x="7550" y="6198"/>
                  </a:cubicBezTo>
                  <a:cubicBezTo>
                    <a:pt x="8526" y="6198"/>
                    <a:pt x="9455" y="5817"/>
                    <a:pt x="10122" y="5126"/>
                  </a:cubicBezTo>
                  <a:cubicBezTo>
                    <a:pt x="10812" y="4459"/>
                    <a:pt x="11193" y="3531"/>
                    <a:pt x="11193" y="2554"/>
                  </a:cubicBezTo>
                  <a:cubicBezTo>
                    <a:pt x="11265" y="2459"/>
                    <a:pt x="11193" y="2364"/>
                    <a:pt x="11122" y="2340"/>
                  </a:cubicBezTo>
                  <a:lnTo>
                    <a:pt x="8907" y="1554"/>
                  </a:lnTo>
                  <a:lnTo>
                    <a:pt x="9360" y="1125"/>
                  </a:lnTo>
                  <a:cubicBezTo>
                    <a:pt x="9455" y="1030"/>
                    <a:pt x="9455" y="887"/>
                    <a:pt x="9360" y="816"/>
                  </a:cubicBezTo>
                  <a:lnTo>
                    <a:pt x="8669" y="125"/>
                  </a:lnTo>
                  <a:cubicBezTo>
                    <a:pt x="8621" y="77"/>
                    <a:pt x="8562" y="54"/>
                    <a:pt x="8508" y="54"/>
                  </a:cubicBezTo>
                  <a:cubicBezTo>
                    <a:pt x="8455" y="54"/>
                    <a:pt x="8407" y="77"/>
                    <a:pt x="8383" y="125"/>
                  </a:cubicBezTo>
                  <a:lnTo>
                    <a:pt x="7836" y="673"/>
                  </a:lnTo>
                  <a:lnTo>
                    <a:pt x="7716" y="554"/>
                  </a:lnTo>
                  <a:cubicBezTo>
                    <a:pt x="7347" y="185"/>
                    <a:pt x="6847" y="0"/>
                    <a:pt x="634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7"/>
            <p:cNvSpPr/>
            <p:nvPr/>
          </p:nvSpPr>
          <p:spPr>
            <a:xfrm>
              <a:off x="898690" y="1767804"/>
              <a:ext cx="14192" cy="13431"/>
            </a:xfrm>
            <a:custGeom>
              <a:avLst/>
              <a:gdLst/>
              <a:ahLst/>
              <a:cxnLst/>
              <a:rect l="l" t="t" r="r" b="b"/>
              <a:pathLst>
                <a:path w="429" h="406" extrusionOk="0">
                  <a:moveTo>
                    <a:pt x="214" y="0"/>
                  </a:moveTo>
                  <a:cubicBezTo>
                    <a:pt x="167" y="0"/>
                    <a:pt x="95" y="24"/>
                    <a:pt x="71" y="48"/>
                  </a:cubicBezTo>
                  <a:cubicBezTo>
                    <a:pt x="48" y="72"/>
                    <a:pt x="0" y="143"/>
                    <a:pt x="0" y="191"/>
                  </a:cubicBezTo>
                  <a:cubicBezTo>
                    <a:pt x="0" y="262"/>
                    <a:pt x="24" y="310"/>
                    <a:pt x="71" y="357"/>
                  </a:cubicBezTo>
                  <a:cubicBezTo>
                    <a:pt x="95" y="381"/>
                    <a:pt x="167" y="405"/>
                    <a:pt x="214" y="405"/>
                  </a:cubicBezTo>
                  <a:cubicBezTo>
                    <a:pt x="286" y="405"/>
                    <a:pt x="333" y="381"/>
                    <a:pt x="357" y="357"/>
                  </a:cubicBezTo>
                  <a:cubicBezTo>
                    <a:pt x="405" y="310"/>
                    <a:pt x="429" y="262"/>
                    <a:pt x="429" y="191"/>
                  </a:cubicBezTo>
                  <a:cubicBezTo>
                    <a:pt x="429" y="143"/>
                    <a:pt x="405" y="72"/>
                    <a:pt x="357" y="48"/>
                  </a:cubicBezTo>
                  <a:cubicBezTo>
                    <a:pt x="333" y="24"/>
                    <a:pt x="286"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7"/>
          <p:cNvGrpSpPr/>
          <p:nvPr/>
        </p:nvGrpSpPr>
        <p:grpSpPr>
          <a:xfrm>
            <a:off x="4643629" y="3994770"/>
            <a:ext cx="371119" cy="367944"/>
            <a:chOff x="4680317" y="4076963"/>
            <a:chExt cx="371119" cy="367944"/>
          </a:xfrm>
        </p:grpSpPr>
        <p:sp>
          <p:nvSpPr>
            <p:cNvPr id="5049" name="Google Shape;5049;p67"/>
            <p:cNvSpPr/>
            <p:nvPr/>
          </p:nvSpPr>
          <p:spPr>
            <a:xfrm>
              <a:off x="4687397" y="4081661"/>
              <a:ext cx="271839" cy="356927"/>
            </a:xfrm>
            <a:custGeom>
              <a:avLst/>
              <a:gdLst/>
              <a:ahLst/>
              <a:cxnLst/>
              <a:rect l="l" t="t" r="r" b="b"/>
              <a:pathLst>
                <a:path w="8217" h="10789" extrusionOk="0">
                  <a:moveTo>
                    <a:pt x="4121" y="1"/>
                  </a:moveTo>
                  <a:cubicBezTo>
                    <a:pt x="1858" y="1"/>
                    <a:pt x="1" y="1859"/>
                    <a:pt x="1" y="4121"/>
                  </a:cubicBezTo>
                  <a:cubicBezTo>
                    <a:pt x="1" y="5097"/>
                    <a:pt x="358" y="6026"/>
                    <a:pt x="930" y="6740"/>
                  </a:cubicBezTo>
                  <a:lnTo>
                    <a:pt x="4073" y="10789"/>
                  </a:lnTo>
                  <a:lnTo>
                    <a:pt x="7264" y="6693"/>
                  </a:lnTo>
                  <a:cubicBezTo>
                    <a:pt x="7836" y="5978"/>
                    <a:pt x="8193" y="5121"/>
                    <a:pt x="8193" y="4145"/>
                  </a:cubicBezTo>
                  <a:cubicBezTo>
                    <a:pt x="8217" y="1882"/>
                    <a:pt x="6383" y="1"/>
                    <a:pt x="412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7"/>
            <p:cNvSpPr/>
            <p:nvPr/>
          </p:nvSpPr>
          <p:spPr>
            <a:xfrm>
              <a:off x="4738609" y="4132872"/>
              <a:ext cx="169415" cy="169415"/>
            </a:xfrm>
            <a:custGeom>
              <a:avLst/>
              <a:gdLst/>
              <a:ahLst/>
              <a:cxnLst/>
              <a:rect l="l" t="t" r="r" b="b"/>
              <a:pathLst>
                <a:path w="5121" h="5121" extrusionOk="0">
                  <a:moveTo>
                    <a:pt x="2573" y="1"/>
                  </a:moveTo>
                  <a:cubicBezTo>
                    <a:pt x="1144" y="1"/>
                    <a:pt x="1" y="1144"/>
                    <a:pt x="1" y="2573"/>
                  </a:cubicBezTo>
                  <a:cubicBezTo>
                    <a:pt x="1" y="3978"/>
                    <a:pt x="1144" y="5121"/>
                    <a:pt x="2573" y="5121"/>
                  </a:cubicBezTo>
                  <a:cubicBezTo>
                    <a:pt x="3978" y="5121"/>
                    <a:pt x="5121" y="3978"/>
                    <a:pt x="5121" y="2573"/>
                  </a:cubicBezTo>
                  <a:cubicBezTo>
                    <a:pt x="5121" y="1144"/>
                    <a:pt x="3978" y="1"/>
                    <a:pt x="25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7"/>
            <p:cNvSpPr/>
            <p:nvPr/>
          </p:nvSpPr>
          <p:spPr>
            <a:xfrm>
              <a:off x="4865447" y="4226430"/>
              <a:ext cx="177322" cy="210603"/>
            </a:xfrm>
            <a:custGeom>
              <a:avLst/>
              <a:gdLst/>
              <a:ahLst/>
              <a:cxnLst/>
              <a:rect l="l" t="t" r="r" b="b"/>
              <a:pathLst>
                <a:path w="5360" h="6366" extrusionOk="0">
                  <a:moveTo>
                    <a:pt x="2557" y="0"/>
                  </a:moveTo>
                  <a:cubicBezTo>
                    <a:pt x="2533" y="0"/>
                    <a:pt x="2501" y="35"/>
                    <a:pt x="2501" y="54"/>
                  </a:cubicBezTo>
                  <a:cubicBezTo>
                    <a:pt x="2716" y="602"/>
                    <a:pt x="2668" y="1078"/>
                    <a:pt x="2144" y="1459"/>
                  </a:cubicBezTo>
                  <a:cubicBezTo>
                    <a:pt x="1598" y="1915"/>
                    <a:pt x="1455" y="2580"/>
                    <a:pt x="1419" y="2867"/>
                  </a:cubicBezTo>
                  <a:lnTo>
                    <a:pt x="1419" y="2867"/>
                  </a:lnTo>
                  <a:cubicBezTo>
                    <a:pt x="1432" y="2585"/>
                    <a:pt x="1405" y="1925"/>
                    <a:pt x="954" y="1293"/>
                  </a:cubicBezTo>
                  <a:cubicBezTo>
                    <a:pt x="906" y="1227"/>
                    <a:pt x="840" y="1198"/>
                    <a:pt x="776" y="1198"/>
                  </a:cubicBezTo>
                  <a:cubicBezTo>
                    <a:pt x="679" y="1198"/>
                    <a:pt x="587" y="1264"/>
                    <a:pt x="572" y="1364"/>
                  </a:cubicBezTo>
                  <a:cubicBezTo>
                    <a:pt x="525" y="2603"/>
                    <a:pt x="1" y="2722"/>
                    <a:pt x="1" y="3698"/>
                  </a:cubicBezTo>
                  <a:cubicBezTo>
                    <a:pt x="1" y="5175"/>
                    <a:pt x="1192" y="6365"/>
                    <a:pt x="2692" y="6365"/>
                  </a:cubicBezTo>
                  <a:cubicBezTo>
                    <a:pt x="4168" y="6365"/>
                    <a:pt x="5359" y="5175"/>
                    <a:pt x="5359" y="3698"/>
                  </a:cubicBezTo>
                  <a:cubicBezTo>
                    <a:pt x="5359" y="2841"/>
                    <a:pt x="5145" y="2126"/>
                    <a:pt x="4692" y="1317"/>
                  </a:cubicBezTo>
                  <a:cubicBezTo>
                    <a:pt x="4654" y="1240"/>
                    <a:pt x="4590" y="1206"/>
                    <a:pt x="4522" y="1206"/>
                  </a:cubicBezTo>
                  <a:cubicBezTo>
                    <a:pt x="4422" y="1206"/>
                    <a:pt x="4316" y="1283"/>
                    <a:pt x="4288" y="1412"/>
                  </a:cubicBezTo>
                  <a:cubicBezTo>
                    <a:pt x="4216" y="2245"/>
                    <a:pt x="3692" y="2793"/>
                    <a:pt x="3692" y="2793"/>
                  </a:cubicBezTo>
                  <a:cubicBezTo>
                    <a:pt x="3692" y="2793"/>
                    <a:pt x="4359" y="888"/>
                    <a:pt x="2573" y="7"/>
                  </a:cubicBezTo>
                  <a:cubicBezTo>
                    <a:pt x="2568" y="2"/>
                    <a:pt x="2563" y="0"/>
                    <a:pt x="2557"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7"/>
            <p:cNvSpPr/>
            <p:nvPr/>
          </p:nvSpPr>
          <p:spPr>
            <a:xfrm>
              <a:off x="4919041" y="4340862"/>
              <a:ext cx="70929" cy="96171"/>
            </a:xfrm>
            <a:custGeom>
              <a:avLst/>
              <a:gdLst/>
              <a:ahLst/>
              <a:cxnLst/>
              <a:rect l="l" t="t" r="r" b="b"/>
              <a:pathLst>
                <a:path w="2144" h="2907" extrusionOk="0">
                  <a:moveTo>
                    <a:pt x="1072" y="1"/>
                  </a:moveTo>
                  <a:cubicBezTo>
                    <a:pt x="1072" y="596"/>
                    <a:pt x="0" y="763"/>
                    <a:pt x="0" y="1835"/>
                  </a:cubicBezTo>
                  <a:cubicBezTo>
                    <a:pt x="0" y="2430"/>
                    <a:pt x="477" y="2906"/>
                    <a:pt x="1072" y="2906"/>
                  </a:cubicBezTo>
                  <a:cubicBezTo>
                    <a:pt x="1667" y="2906"/>
                    <a:pt x="2144" y="2430"/>
                    <a:pt x="2144" y="1835"/>
                  </a:cubicBezTo>
                  <a:cubicBezTo>
                    <a:pt x="2144" y="1239"/>
                    <a:pt x="1715" y="477"/>
                    <a:pt x="1072"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7"/>
            <p:cNvSpPr/>
            <p:nvPr/>
          </p:nvSpPr>
          <p:spPr>
            <a:xfrm>
              <a:off x="4680317" y="4076963"/>
              <a:ext cx="371119" cy="367944"/>
            </a:xfrm>
            <a:custGeom>
              <a:avLst/>
              <a:gdLst/>
              <a:ahLst/>
              <a:cxnLst/>
              <a:rect l="l" t="t" r="r" b="b"/>
              <a:pathLst>
                <a:path w="11218" h="11122" extrusionOk="0">
                  <a:moveTo>
                    <a:pt x="8407" y="4977"/>
                  </a:moveTo>
                  <a:cubicBezTo>
                    <a:pt x="8836" y="5287"/>
                    <a:pt x="9074" y="5739"/>
                    <a:pt x="9145" y="6311"/>
                  </a:cubicBezTo>
                  <a:cubicBezTo>
                    <a:pt x="9217" y="6835"/>
                    <a:pt x="9050" y="7287"/>
                    <a:pt x="9050" y="7287"/>
                  </a:cubicBezTo>
                  <a:cubicBezTo>
                    <a:pt x="9026" y="7383"/>
                    <a:pt x="9050" y="7502"/>
                    <a:pt x="9145" y="7549"/>
                  </a:cubicBezTo>
                  <a:cubicBezTo>
                    <a:pt x="9185" y="7579"/>
                    <a:pt x="9229" y="7592"/>
                    <a:pt x="9271" y="7592"/>
                  </a:cubicBezTo>
                  <a:cubicBezTo>
                    <a:pt x="9328" y="7592"/>
                    <a:pt x="9380" y="7567"/>
                    <a:pt x="9407" y="7525"/>
                  </a:cubicBezTo>
                  <a:cubicBezTo>
                    <a:pt x="9431" y="7502"/>
                    <a:pt x="9979" y="6930"/>
                    <a:pt x="10074" y="6025"/>
                  </a:cubicBezTo>
                  <a:cubicBezTo>
                    <a:pt x="10527" y="6787"/>
                    <a:pt x="10693" y="7430"/>
                    <a:pt x="10693" y="8264"/>
                  </a:cubicBezTo>
                  <a:cubicBezTo>
                    <a:pt x="10765" y="9169"/>
                    <a:pt x="10217" y="9978"/>
                    <a:pt x="9431" y="10383"/>
                  </a:cubicBezTo>
                  <a:cubicBezTo>
                    <a:pt x="9526" y="10216"/>
                    <a:pt x="9550" y="10026"/>
                    <a:pt x="9550" y="9812"/>
                  </a:cubicBezTo>
                  <a:cubicBezTo>
                    <a:pt x="9550" y="9097"/>
                    <a:pt x="9074" y="8264"/>
                    <a:pt x="8407" y="7787"/>
                  </a:cubicBezTo>
                  <a:cubicBezTo>
                    <a:pt x="8365" y="7759"/>
                    <a:pt x="8315" y="7748"/>
                    <a:pt x="8267" y="7748"/>
                  </a:cubicBezTo>
                  <a:cubicBezTo>
                    <a:pt x="8232" y="7748"/>
                    <a:pt x="8199" y="7754"/>
                    <a:pt x="8169" y="7764"/>
                  </a:cubicBezTo>
                  <a:cubicBezTo>
                    <a:pt x="8074" y="7787"/>
                    <a:pt x="8050" y="7883"/>
                    <a:pt x="8050" y="7978"/>
                  </a:cubicBezTo>
                  <a:cubicBezTo>
                    <a:pt x="8050" y="8121"/>
                    <a:pt x="7931" y="8240"/>
                    <a:pt x="7693" y="8454"/>
                  </a:cubicBezTo>
                  <a:cubicBezTo>
                    <a:pt x="7383" y="8716"/>
                    <a:pt x="6954" y="9097"/>
                    <a:pt x="6954" y="9859"/>
                  </a:cubicBezTo>
                  <a:cubicBezTo>
                    <a:pt x="6954" y="10050"/>
                    <a:pt x="7002" y="10240"/>
                    <a:pt x="7050" y="10407"/>
                  </a:cubicBezTo>
                  <a:cubicBezTo>
                    <a:pt x="6288" y="10002"/>
                    <a:pt x="5764" y="9169"/>
                    <a:pt x="5764" y="8240"/>
                  </a:cubicBezTo>
                  <a:cubicBezTo>
                    <a:pt x="5764" y="7787"/>
                    <a:pt x="5859" y="7549"/>
                    <a:pt x="6002" y="7263"/>
                  </a:cubicBezTo>
                  <a:cubicBezTo>
                    <a:pt x="6145" y="6954"/>
                    <a:pt x="6288" y="6597"/>
                    <a:pt x="6359" y="5954"/>
                  </a:cubicBezTo>
                  <a:cubicBezTo>
                    <a:pt x="6740" y="6501"/>
                    <a:pt x="6764" y="7097"/>
                    <a:pt x="6740" y="7383"/>
                  </a:cubicBezTo>
                  <a:lnTo>
                    <a:pt x="6740" y="7525"/>
                  </a:lnTo>
                  <a:cubicBezTo>
                    <a:pt x="6740" y="7645"/>
                    <a:pt x="6811" y="7740"/>
                    <a:pt x="6954" y="7764"/>
                  </a:cubicBezTo>
                  <a:cubicBezTo>
                    <a:pt x="7050" y="7764"/>
                    <a:pt x="7145" y="7716"/>
                    <a:pt x="7169" y="7597"/>
                  </a:cubicBezTo>
                  <a:cubicBezTo>
                    <a:pt x="7169" y="7597"/>
                    <a:pt x="7169" y="7525"/>
                    <a:pt x="7216" y="7430"/>
                  </a:cubicBezTo>
                  <a:cubicBezTo>
                    <a:pt x="7240" y="7168"/>
                    <a:pt x="7383" y="6573"/>
                    <a:pt x="7859" y="6192"/>
                  </a:cubicBezTo>
                  <a:cubicBezTo>
                    <a:pt x="8288" y="5858"/>
                    <a:pt x="8455" y="5454"/>
                    <a:pt x="8407" y="4977"/>
                  </a:cubicBezTo>
                  <a:close/>
                  <a:moveTo>
                    <a:pt x="4287" y="381"/>
                  </a:moveTo>
                  <a:cubicBezTo>
                    <a:pt x="5335" y="381"/>
                    <a:pt x="6311" y="786"/>
                    <a:pt x="7026" y="1548"/>
                  </a:cubicBezTo>
                  <a:cubicBezTo>
                    <a:pt x="7788" y="2286"/>
                    <a:pt x="8169" y="3263"/>
                    <a:pt x="8169" y="4310"/>
                  </a:cubicBezTo>
                  <a:lnTo>
                    <a:pt x="8169" y="4334"/>
                  </a:lnTo>
                  <a:cubicBezTo>
                    <a:pt x="8097" y="4334"/>
                    <a:pt x="8026" y="4334"/>
                    <a:pt x="7955" y="4406"/>
                  </a:cubicBezTo>
                  <a:cubicBezTo>
                    <a:pt x="7859" y="4453"/>
                    <a:pt x="7836" y="4572"/>
                    <a:pt x="7883" y="4668"/>
                  </a:cubicBezTo>
                  <a:cubicBezTo>
                    <a:pt x="8074" y="5168"/>
                    <a:pt x="7978" y="5501"/>
                    <a:pt x="7621" y="5835"/>
                  </a:cubicBezTo>
                  <a:cubicBezTo>
                    <a:pt x="7407" y="6001"/>
                    <a:pt x="7240" y="6216"/>
                    <a:pt x="7121" y="6430"/>
                  </a:cubicBezTo>
                  <a:cubicBezTo>
                    <a:pt x="7026" y="6192"/>
                    <a:pt x="6931" y="5906"/>
                    <a:pt x="6764" y="5668"/>
                  </a:cubicBezTo>
                  <a:cubicBezTo>
                    <a:pt x="6764" y="5644"/>
                    <a:pt x="6740" y="5644"/>
                    <a:pt x="6740" y="5620"/>
                  </a:cubicBezTo>
                  <a:cubicBezTo>
                    <a:pt x="6978" y="5192"/>
                    <a:pt x="7097" y="4715"/>
                    <a:pt x="7097" y="4239"/>
                  </a:cubicBezTo>
                  <a:cubicBezTo>
                    <a:pt x="7097" y="2739"/>
                    <a:pt x="5835" y="1477"/>
                    <a:pt x="4311" y="1477"/>
                  </a:cubicBezTo>
                  <a:cubicBezTo>
                    <a:pt x="3763" y="1477"/>
                    <a:pt x="3215" y="1667"/>
                    <a:pt x="2739" y="1953"/>
                  </a:cubicBezTo>
                  <a:cubicBezTo>
                    <a:pt x="2644" y="2024"/>
                    <a:pt x="2620" y="2167"/>
                    <a:pt x="2692" y="2262"/>
                  </a:cubicBezTo>
                  <a:cubicBezTo>
                    <a:pt x="2723" y="2309"/>
                    <a:pt x="2794" y="2345"/>
                    <a:pt x="2866" y="2345"/>
                  </a:cubicBezTo>
                  <a:cubicBezTo>
                    <a:pt x="2905" y="2345"/>
                    <a:pt x="2944" y="2335"/>
                    <a:pt x="2977" y="2310"/>
                  </a:cubicBezTo>
                  <a:cubicBezTo>
                    <a:pt x="3358" y="2048"/>
                    <a:pt x="3835" y="1905"/>
                    <a:pt x="4311" y="1905"/>
                  </a:cubicBezTo>
                  <a:cubicBezTo>
                    <a:pt x="5597" y="1905"/>
                    <a:pt x="6669" y="2929"/>
                    <a:pt x="6669" y="4239"/>
                  </a:cubicBezTo>
                  <a:cubicBezTo>
                    <a:pt x="6669" y="4692"/>
                    <a:pt x="6550" y="5144"/>
                    <a:pt x="6311" y="5501"/>
                  </a:cubicBezTo>
                  <a:cubicBezTo>
                    <a:pt x="6168" y="5549"/>
                    <a:pt x="6049" y="5668"/>
                    <a:pt x="6026" y="5858"/>
                  </a:cubicBezTo>
                  <a:cubicBezTo>
                    <a:pt x="5573" y="6311"/>
                    <a:pt x="4978" y="6573"/>
                    <a:pt x="4359" y="6573"/>
                  </a:cubicBezTo>
                  <a:cubicBezTo>
                    <a:pt x="3073" y="6573"/>
                    <a:pt x="2001" y="5525"/>
                    <a:pt x="2001" y="4215"/>
                  </a:cubicBezTo>
                  <a:cubicBezTo>
                    <a:pt x="2001" y="4072"/>
                    <a:pt x="2001" y="3929"/>
                    <a:pt x="2025" y="3763"/>
                  </a:cubicBezTo>
                  <a:cubicBezTo>
                    <a:pt x="2049" y="3644"/>
                    <a:pt x="1977" y="3525"/>
                    <a:pt x="1858" y="3501"/>
                  </a:cubicBezTo>
                  <a:cubicBezTo>
                    <a:pt x="1846" y="3498"/>
                    <a:pt x="1833" y="3497"/>
                    <a:pt x="1821" y="3497"/>
                  </a:cubicBezTo>
                  <a:cubicBezTo>
                    <a:pt x="1715" y="3497"/>
                    <a:pt x="1615" y="3585"/>
                    <a:pt x="1572" y="3691"/>
                  </a:cubicBezTo>
                  <a:cubicBezTo>
                    <a:pt x="1548" y="3858"/>
                    <a:pt x="1525" y="4049"/>
                    <a:pt x="1525" y="4215"/>
                  </a:cubicBezTo>
                  <a:cubicBezTo>
                    <a:pt x="1525" y="5739"/>
                    <a:pt x="2763" y="6978"/>
                    <a:pt x="4287" y="6978"/>
                  </a:cubicBezTo>
                  <a:cubicBezTo>
                    <a:pt x="4859" y="6978"/>
                    <a:pt x="5383" y="6811"/>
                    <a:pt x="5835" y="6501"/>
                  </a:cubicBezTo>
                  <a:lnTo>
                    <a:pt x="5835" y="6501"/>
                  </a:lnTo>
                  <a:cubicBezTo>
                    <a:pt x="5787" y="6716"/>
                    <a:pt x="5716" y="6859"/>
                    <a:pt x="5621" y="7025"/>
                  </a:cubicBezTo>
                  <a:cubicBezTo>
                    <a:pt x="5478" y="7335"/>
                    <a:pt x="5335" y="7645"/>
                    <a:pt x="5335" y="8168"/>
                  </a:cubicBezTo>
                  <a:cubicBezTo>
                    <a:pt x="5335" y="8478"/>
                    <a:pt x="5359" y="8740"/>
                    <a:pt x="5454" y="8978"/>
                  </a:cubicBezTo>
                  <a:lnTo>
                    <a:pt x="4335" y="10574"/>
                  </a:lnTo>
                  <a:lnTo>
                    <a:pt x="1358" y="6763"/>
                  </a:lnTo>
                  <a:cubicBezTo>
                    <a:pt x="1358" y="6763"/>
                    <a:pt x="1358" y="6716"/>
                    <a:pt x="1310" y="6716"/>
                  </a:cubicBezTo>
                  <a:cubicBezTo>
                    <a:pt x="763" y="6025"/>
                    <a:pt x="429" y="5144"/>
                    <a:pt x="429" y="4239"/>
                  </a:cubicBezTo>
                  <a:cubicBezTo>
                    <a:pt x="429" y="3215"/>
                    <a:pt x="834" y="2215"/>
                    <a:pt x="1548" y="1500"/>
                  </a:cubicBezTo>
                  <a:cubicBezTo>
                    <a:pt x="2311" y="762"/>
                    <a:pt x="3263" y="381"/>
                    <a:pt x="4287" y="381"/>
                  </a:cubicBezTo>
                  <a:close/>
                  <a:moveTo>
                    <a:pt x="8407" y="8335"/>
                  </a:moveTo>
                  <a:cubicBezTo>
                    <a:pt x="8907" y="8788"/>
                    <a:pt x="9145" y="9407"/>
                    <a:pt x="9145" y="9812"/>
                  </a:cubicBezTo>
                  <a:cubicBezTo>
                    <a:pt x="9145" y="10288"/>
                    <a:pt x="8764" y="10669"/>
                    <a:pt x="8288" y="10669"/>
                  </a:cubicBezTo>
                  <a:cubicBezTo>
                    <a:pt x="8275" y="10670"/>
                    <a:pt x="8261" y="10670"/>
                    <a:pt x="8248" y="10670"/>
                  </a:cubicBezTo>
                  <a:cubicBezTo>
                    <a:pt x="7791" y="10670"/>
                    <a:pt x="7431" y="10275"/>
                    <a:pt x="7431" y="9812"/>
                  </a:cubicBezTo>
                  <a:cubicBezTo>
                    <a:pt x="7431" y="9288"/>
                    <a:pt x="7716" y="9026"/>
                    <a:pt x="8026" y="8740"/>
                  </a:cubicBezTo>
                  <a:cubicBezTo>
                    <a:pt x="8169" y="8621"/>
                    <a:pt x="8312" y="8478"/>
                    <a:pt x="8407" y="8335"/>
                  </a:cubicBezTo>
                  <a:close/>
                  <a:moveTo>
                    <a:pt x="4311" y="0"/>
                  </a:moveTo>
                  <a:cubicBezTo>
                    <a:pt x="3168" y="0"/>
                    <a:pt x="2096" y="453"/>
                    <a:pt x="1287" y="1238"/>
                  </a:cubicBezTo>
                  <a:cubicBezTo>
                    <a:pt x="477" y="2048"/>
                    <a:pt x="1" y="3144"/>
                    <a:pt x="1" y="4310"/>
                  </a:cubicBezTo>
                  <a:cubicBezTo>
                    <a:pt x="1" y="5287"/>
                    <a:pt x="358" y="6287"/>
                    <a:pt x="977" y="7049"/>
                  </a:cubicBezTo>
                  <a:lnTo>
                    <a:pt x="977" y="7073"/>
                  </a:lnTo>
                  <a:lnTo>
                    <a:pt x="4144" y="11050"/>
                  </a:lnTo>
                  <a:cubicBezTo>
                    <a:pt x="4168" y="11098"/>
                    <a:pt x="4263" y="11121"/>
                    <a:pt x="4335" y="11121"/>
                  </a:cubicBezTo>
                  <a:cubicBezTo>
                    <a:pt x="4382" y="11121"/>
                    <a:pt x="4454" y="11098"/>
                    <a:pt x="4501" y="11050"/>
                  </a:cubicBezTo>
                  <a:lnTo>
                    <a:pt x="5692" y="9526"/>
                  </a:lnTo>
                  <a:cubicBezTo>
                    <a:pt x="6168" y="10478"/>
                    <a:pt x="7145" y="11121"/>
                    <a:pt x="8312" y="11121"/>
                  </a:cubicBezTo>
                  <a:cubicBezTo>
                    <a:pt x="9931" y="11121"/>
                    <a:pt x="11217" y="9812"/>
                    <a:pt x="11217" y="8216"/>
                  </a:cubicBezTo>
                  <a:cubicBezTo>
                    <a:pt x="11193" y="7287"/>
                    <a:pt x="10955" y="6549"/>
                    <a:pt x="10479" y="5739"/>
                  </a:cubicBezTo>
                  <a:cubicBezTo>
                    <a:pt x="10424" y="5630"/>
                    <a:pt x="10300" y="5548"/>
                    <a:pt x="10159" y="5548"/>
                  </a:cubicBezTo>
                  <a:cubicBezTo>
                    <a:pt x="10116" y="5548"/>
                    <a:pt x="10071" y="5556"/>
                    <a:pt x="10026" y="5573"/>
                  </a:cubicBezTo>
                  <a:cubicBezTo>
                    <a:pt x="9860" y="5596"/>
                    <a:pt x="9741" y="5739"/>
                    <a:pt x="9717" y="5954"/>
                  </a:cubicBezTo>
                  <a:cubicBezTo>
                    <a:pt x="9717" y="6073"/>
                    <a:pt x="9669" y="6192"/>
                    <a:pt x="9645" y="6287"/>
                  </a:cubicBezTo>
                  <a:cubicBezTo>
                    <a:pt x="9598" y="5763"/>
                    <a:pt x="9383" y="5049"/>
                    <a:pt x="8645" y="4572"/>
                  </a:cubicBezTo>
                  <a:lnTo>
                    <a:pt x="8645" y="4334"/>
                  </a:lnTo>
                  <a:cubicBezTo>
                    <a:pt x="8645" y="3191"/>
                    <a:pt x="8193" y="2120"/>
                    <a:pt x="7383" y="1286"/>
                  </a:cubicBezTo>
                  <a:cubicBezTo>
                    <a:pt x="6573" y="453"/>
                    <a:pt x="5478" y="0"/>
                    <a:pt x="431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7"/>
            <p:cNvSpPr/>
            <p:nvPr/>
          </p:nvSpPr>
          <p:spPr>
            <a:xfrm>
              <a:off x="4745721" y="4164400"/>
              <a:ext cx="13398" cy="14225"/>
            </a:xfrm>
            <a:custGeom>
              <a:avLst/>
              <a:gdLst/>
              <a:ahLst/>
              <a:cxnLst/>
              <a:rect l="l" t="t" r="r" b="b"/>
              <a:pathLst>
                <a:path w="405" h="430" extrusionOk="0">
                  <a:moveTo>
                    <a:pt x="214" y="0"/>
                  </a:moveTo>
                  <a:cubicBezTo>
                    <a:pt x="143" y="0"/>
                    <a:pt x="95" y="24"/>
                    <a:pt x="48" y="72"/>
                  </a:cubicBezTo>
                  <a:cubicBezTo>
                    <a:pt x="24" y="96"/>
                    <a:pt x="0" y="143"/>
                    <a:pt x="0" y="215"/>
                  </a:cubicBezTo>
                  <a:cubicBezTo>
                    <a:pt x="0" y="262"/>
                    <a:pt x="24" y="334"/>
                    <a:pt x="48" y="358"/>
                  </a:cubicBezTo>
                  <a:cubicBezTo>
                    <a:pt x="95" y="382"/>
                    <a:pt x="143" y="429"/>
                    <a:pt x="214" y="429"/>
                  </a:cubicBezTo>
                  <a:cubicBezTo>
                    <a:pt x="262" y="429"/>
                    <a:pt x="310" y="382"/>
                    <a:pt x="357" y="358"/>
                  </a:cubicBezTo>
                  <a:cubicBezTo>
                    <a:pt x="381" y="334"/>
                    <a:pt x="405" y="262"/>
                    <a:pt x="405" y="215"/>
                  </a:cubicBezTo>
                  <a:cubicBezTo>
                    <a:pt x="405" y="143"/>
                    <a:pt x="381" y="96"/>
                    <a:pt x="357" y="72"/>
                  </a:cubicBezTo>
                  <a:cubicBezTo>
                    <a:pt x="310" y="24"/>
                    <a:pt x="262" y="0"/>
                    <a:pt x="21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67"/>
          <p:cNvGrpSpPr/>
          <p:nvPr/>
        </p:nvGrpSpPr>
        <p:grpSpPr>
          <a:xfrm>
            <a:off x="4644026" y="3351283"/>
            <a:ext cx="370326" cy="371086"/>
            <a:chOff x="4680317" y="3419117"/>
            <a:chExt cx="370326" cy="371086"/>
          </a:xfrm>
        </p:grpSpPr>
        <p:sp>
          <p:nvSpPr>
            <p:cNvPr id="5056" name="Google Shape;5056;p67"/>
            <p:cNvSpPr/>
            <p:nvPr/>
          </p:nvSpPr>
          <p:spPr>
            <a:xfrm>
              <a:off x="4860749" y="3426991"/>
              <a:ext cx="182020" cy="174940"/>
            </a:xfrm>
            <a:custGeom>
              <a:avLst/>
              <a:gdLst/>
              <a:ahLst/>
              <a:cxnLst/>
              <a:rect l="l" t="t" r="r" b="b"/>
              <a:pathLst>
                <a:path w="5502" h="5288" extrusionOk="0">
                  <a:moveTo>
                    <a:pt x="4953" y="0"/>
                  </a:moveTo>
                  <a:cubicBezTo>
                    <a:pt x="2477" y="0"/>
                    <a:pt x="429" y="1739"/>
                    <a:pt x="0" y="4096"/>
                  </a:cubicBezTo>
                  <a:lnTo>
                    <a:pt x="1167" y="5287"/>
                  </a:lnTo>
                  <a:cubicBezTo>
                    <a:pt x="2062" y="4392"/>
                    <a:pt x="3227" y="3954"/>
                    <a:pt x="4377" y="3954"/>
                  </a:cubicBezTo>
                  <a:cubicBezTo>
                    <a:pt x="4757" y="3954"/>
                    <a:pt x="5135" y="4002"/>
                    <a:pt x="5501" y="4096"/>
                  </a:cubicBezTo>
                  <a:lnTo>
                    <a:pt x="5501"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7"/>
            <p:cNvSpPr/>
            <p:nvPr/>
          </p:nvSpPr>
          <p:spPr>
            <a:xfrm>
              <a:off x="4687397" y="3715338"/>
              <a:ext cx="57564" cy="66992"/>
            </a:xfrm>
            <a:custGeom>
              <a:avLst/>
              <a:gdLst/>
              <a:ahLst/>
              <a:cxnLst/>
              <a:rect l="l" t="t" r="r" b="b"/>
              <a:pathLst>
                <a:path w="1740" h="2025" extrusionOk="0">
                  <a:moveTo>
                    <a:pt x="953" y="0"/>
                  </a:moveTo>
                  <a:cubicBezTo>
                    <a:pt x="596" y="358"/>
                    <a:pt x="263" y="786"/>
                    <a:pt x="1" y="1191"/>
                  </a:cubicBezTo>
                  <a:lnTo>
                    <a:pt x="739" y="2025"/>
                  </a:lnTo>
                  <a:cubicBezTo>
                    <a:pt x="1025" y="1572"/>
                    <a:pt x="1334" y="1167"/>
                    <a:pt x="1739" y="786"/>
                  </a:cubicBezTo>
                  <a:lnTo>
                    <a:pt x="953"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7"/>
            <p:cNvSpPr/>
            <p:nvPr/>
          </p:nvSpPr>
          <p:spPr>
            <a:xfrm>
              <a:off x="4812680" y="3553829"/>
              <a:ext cx="92201" cy="92995"/>
            </a:xfrm>
            <a:custGeom>
              <a:avLst/>
              <a:gdLst/>
              <a:ahLst/>
              <a:cxnLst/>
              <a:rect l="l" t="t" r="r" b="b"/>
              <a:pathLst>
                <a:path w="2787" h="2811" extrusionOk="0">
                  <a:moveTo>
                    <a:pt x="1191" y="0"/>
                  </a:moveTo>
                  <a:lnTo>
                    <a:pt x="0" y="1882"/>
                  </a:lnTo>
                  <a:lnTo>
                    <a:pt x="929" y="2810"/>
                  </a:lnTo>
                  <a:lnTo>
                    <a:pt x="2787" y="1620"/>
                  </a:lnTo>
                  <a:lnTo>
                    <a:pt x="1191"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7"/>
            <p:cNvSpPr/>
            <p:nvPr/>
          </p:nvSpPr>
          <p:spPr>
            <a:xfrm>
              <a:off x="4717337" y="3616058"/>
              <a:ext cx="126110" cy="126077"/>
            </a:xfrm>
            <a:custGeom>
              <a:avLst/>
              <a:gdLst/>
              <a:ahLst/>
              <a:cxnLst/>
              <a:rect l="l" t="t" r="r" b="b"/>
              <a:pathLst>
                <a:path w="3812" h="3811" extrusionOk="0">
                  <a:moveTo>
                    <a:pt x="2906" y="1"/>
                  </a:moveTo>
                  <a:lnTo>
                    <a:pt x="1" y="2906"/>
                  </a:lnTo>
                  <a:lnTo>
                    <a:pt x="882" y="3811"/>
                  </a:lnTo>
                  <a:lnTo>
                    <a:pt x="3811" y="882"/>
                  </a:lnTo>
                  <a:lnTo>
                    <a:pt x="290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7"/>
            <p:cNvSpPr/>
            <p:nvPr/>
          </p:nvSpPr>
          <p:spPr>
            <a:xfrm>
              <a:off x="4680317" y="3478037"/>
              <a:ext cx="370326" cy="312166"/>
            </a:xfrm>
            <a:custGeom>
              <a:avLst/>
              <a:gdLst/>
              <a:ahLst/>
              <a:cxnLst/>
              <a:rect l="l" t="t" r="r" b="b"/>
              <a:pathLst>
                <a:path w="11194" h="9436" extrusionOk="0">
                  <a:moveTo>
                    <a:pt x="5240" y="2649"/>
                  </a:moveTo>
                  <a:lnTo>
                    <a:pt x="6478" y="3863"/>
                  </a:lnTo>
                  <a:lnTo>
                    <a:pt x="4954" y="4816"/>
                  </a:lnTo>
                  <a:lnTo>
                    <a:pt x="4287" y="4173"/>
                  </a:lnTo>
                  <a:lnTo>
                    <a:pt x="5240" y="2649"/>
                  </a:lnTo>
                  <a:close/>
                  <a:moveTo>
                    <a:pt x="3073" y="4816"/>
                  </a:moveTo>
                  <a:lnTo>
                    <a:pt x="1596" y="6316"/>
                  </a:lnTo>
                  <a:lnTo>
                    <a:pt x="1287" y="5816"/>
                  </a:lnTo>
                  <a:lnTo>
                    <a:pt x="2263" y="4816"/>
                  </a:lnTo>
                  <a:close/>
                  <a:moveTo>
                    <a:pt x="4001" y="4506"/>
                  </a:moveTo>
                  <a:lnTo>
                    <a:pt x="4597" y="5101"/>
                  </a:lnTo>
                  <a:lnTo>
                    <a:pt x="2001" y="7673"/>
                  </a:lnTo>
                  <a:lnTo>
                    <a:pt x="1406" y="7078"/>
                  </a:lnTo>
                  <a:lnTo>
                    <a:pt x="4001" y="4506"/>
                  </a:lnTo>
                  <a:close/>
                  <a:moveTo>
                    <a:pt x="6581" y="1"/>
                  </a:moveTo>
                  <a:cubicBezTo>
                    <a:pt x="6511" y="1"/>
                    <a:pt x="6436" y="42"/>
                    <a:pt x="6407" y="100"/>
                  </a:cubicBezTo>
                  <a:cubicBezTo>
                    <a:pt x="5907" y="696"/>
                    <a:pt x="5502" y="1386"/>
                    <a:pt x="5335" y="2148"/>
                  </a:cubicBezTo>
                  <a:cubicBezTo>
                    <a:pt x="5264" y="2101"/>
                    <a:pt x="5240" y="2077"/>
                    <a:pt x="5192" y="2077"/>
                  </a:cubicBezTo>
                  <a:cubicBezTo>
                    <a:pt x="5121" y="2077"/>
                    <a:pt x="5073" y="2148"/>
                    <a:pt x="5025" y="2172"/>
                  </a:cubicBezTo>
                  <a:lnTo>
                    <a:pt x="3882" y="4054"/>
                  </a:lnTo>
                  <a:lnTo>
                    <a:pt x="3549" y="4387"/>
                  </a:lnTo>
                  <a:lnTo>
                    <a:pt x="2215" y="4387"/>
                  </a:lnTo>
                  <a:cubicBezTo>
                    <a:pt x="2144" y="4387"/>
                    <a:pt x="2096" y="4411"/>
                    <a:pt x="2049" y="4435"/>
                  </a:cubicBezTo>
                  <a:lnTo>
                    <a:pt x="905" y="5602"/>
                  </a:lnTo>
                  <a:cubicBezTo>
                    <a:pt x="834" y="5649"/>
                    <a:pt x="810" y="5768"/>
                    <a:pt x="858" y="5864"/>
                  </a:cubicBezTo>
                  <a:lnTo>
                    <a:pt x="1287" y="6649"/>
                  </a:lnTo>
                  <a:lnTo>
                    <a:pt x="977" y="6935"/>
                  </a:lnTo>
                  <a:cubicBezTo>
                    <a:pt x="929" y="7007"/>
                    <a:pt x="929" y="7054"/>
                    <a:pt x="929" y="7126"/>
                  </a:cubicBezTo>
                  <a:cubicBezTo>
                    <a:pt x="596" y="7435"/>
                    <a:pt x="310" y="7840"/>
                    <a:pt x="72" y="8221"/>
                  </a:cubicBezTo>
                  <a:cubicBezTo>
                    <a:pt x="1" y="8316"/>
                    <a:pt x="1" y="8459"/>
                    <a:pt x="96" y="8507"/>
                  </a:cubicBezTo>
                  <a:cubicBezTo>
                    <a:pt x="120" y="8555"/>
                    <a:pt x="191" y="8578"/>
                    <a:pt x="239" y="8578"/>
                  </a:cubicBezTo>
                  <a:cubicBezTo>
                    <a:pt x="310" y="8578"/>
                    <a:pt x="382" y="8531"/>
                    <a:pt x="429" y="8483"/>
                  </a:cubicBezTo>
                  <a:cubicBezTo>
                    <a:pt x="667" y="8126"/>
                    <a:pt x="929" y="7792"/>
                    <a:pt x="1191" y="7483"/>
                  </a:cubicBezTo>
                  <a:lnTo>
                    <a:pt x="1668" y="7959"/>
                  </a:lnTo>
                  <a:cubicBezTo>
                    <a:pt x="1358" y="8316"/>
                    <a:pt x="1072" y="8697"/>
                    <a:pt x="834" y="9078"/>
                  </a:cubicBezTo>
                  <a:cubicBezTo>
                    <a:pt x="786" y="9174"/>
                    <a:pt x="810" y="9317"/>
                    <a:pt x="905" y="9388"/>
                  </a:cubicBezTo>
                  <a:cubicBezTo>
                    <a:pt x="929" y="9412"/>
                    <a:pt x="1001" y="9436"/>
                    <a:pt x="1025" y="9436"/>
                  </a:cubicBezTo>
                  <a:cubicBezTo>
                    <a:pt x="1096" y="9436"/>
                    <a:pt x="1167" y="9412"/>
                    <a:pt x="1191" y="9317"/>
                  </a:cubicBezTo>
                  <a:cubicBezTo>
                    <a:pt x="1429" y="8936"/>
                    <a:pt x="1691" y="8578"/>
                    <a:pt x="2001" y="8221"/>
                  </a:cubicBezTo>
                  <a:lnTo>
                    <a:pt x="2025" y="8221"/>
                  </a:lnTo>
                  <a:cubicBezTo>
                    <a:pt x="2096" y="8221"/>
                    <a:pt x="2144" y="8197"/>
                    <a:pt x="2191" y="8150"/>
                  </a:cubicBezTo>
                  <a:lnTo>
                    <a:pt x="5073" y="5268"/>
                  </a:lnTo>
                  <a:lnTo>
                    <a:pt x="6907" y="4101"/>
                  </a:lnTo>
                  <a:cubicBezTo>
                    <a:pt x="7002" y="4054"/>
                    <a:pt x="7026" y="3958"/>
                    <a:pt x="7002" y="3863"/>
                  </a:cubicBezTo>
                  <a:cubicBezTo>
                    <a:pt x="7002" y="3839"/>
                    <a:pt x="6978" y="3815"/>
                    <a:pt x="6931" y="3792"/>
                  </a:cubicBezTo>
                  <a:lnTo>
                    <a:pt x="6907" y="3744"/>
                  </a:lnTo>
                  <a:cubicBezTo>
                    <a:pt x="7706" y="3016"/>
                    <a:pt x="8757" y="2632"/>
                    <a:pt x="9822" y="2632"/>
                  </a:cubicBezTo>
                  <a:cubicBezTo>
                    <a:pt x="10185" y="2632"/>
                    <a:pt x="10550" y="2677"/>
                    <a:pt x="10908" y="2768"/>
                  </a:cubicBezTo>
                  <a:cubicBezTo>
                    <a:pt x="10927" y="2772"/>
                    <a:pt x="10947" y="2774"/>
                    <a:pt x="10967" y="2774"/>
                  </a:cubicBezTo>
                  <a:cubicBezTo>
                    <a:pt x="11064" y="2774"/>
                    <a:pt x="11150" y="2724"/>
                    <a:pt x="11170" y="2625"/>
                  </a:cubicBezTo>
                  <a:cubicBezTo>
                    <a:pt x="11193" y="2482"/>
                    <a:pt x="11146" y="2363"/>
                    <a:pt x="11027" y="2315"/>
                  </a:cubicBezTo>
                  <a:cubicBezTo>
                    <a:pt x="10634" y="2220"/>
                    <a:pt x="10229" y="2172"/>
                    <a:pt x="9824" y="2172"/>
                  </a:cubicBezTo>
                  <a:cubicBezTo>
                    <a:pt x="9419" y="2172"/>
                    <a:pt x="9014" y="2220"/>
                    <a:pt x="8621" y="2315"/>
                  </a:cubicBezTo>
                  <a:cubicBezTo>
                    <a:pt x="7859" y="2530"/>
                    <a:pt x="7193" y="2887"/>
                    <a:pt x="6621" y="3434"/>
                  </a:cubicBezTo>
                  <a:lnTo>
                    <a:pt x="5692" y="2506"/>
                  </a:lnTo>
                  <a:cubicBezTo>
                    <a:pt x="5835" y="1720"/>
                    <a:pt x="6216" y="982"/>
                    <a:pt x="6740" y="362"/>
                  </a:cubicBezTo>
                  <a:cubicBezTo>
                    <a:pt x="6811" y="267"/>
                    <a:pt x="6788" y="124"/>
                    <a:pt x="6692" y="53"/>
                  </a:cubicBezTo>
                  <a:cubicBezTo>
                    <a:pt x="6665" y="16"/>
                    <a:pt x="6624" y="1"/>
                    <a:pt x="658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7"/>
            <p:cNvSpPr/>
            <p:nvPr/>
          </p:nvSpPr>
          <p:spPr>
            <a:xfrm>
              <a:off x="4940313" y="3499342"/>
              <a:ext cx="90613" cy="42710"/>
            </a:xfrm>
            <a:custGeom>
              <a:avLst/>
              <a:gdLst/>
              <a:ahLst/>
              <a:cxnLst/>
              <a:rect l="l" t="t" r="r" b="b"/>
              <a:pathLst>
                <a:path w="2739" h="1291" extrusionOk="0">
                  <a:moveTo>
                    <a:pt x="2490" y="0"/>
                  </a:moveTo>
                  <a:cubicBezTo>
                    <a:pt x="2478" y="0"/>
                    <a:pt x="2466" y="2"/>
                    <a:pt x="2453" y="4"/>
                  </a:cubicBezTo>
                  <a:cubicBezTo>
                    <a:pt x="1644" y="147"/>
                    <a:pt x="881" y="457"/>
                    <a:pt x="167" y="838"/>
                  </a:cubicBezTo>
                  <a:cubicBezTo>
                    <a:pt x="72" y="933"/>
                    <a:pt x="0" y="1076"/>
                    <a:pt x="72" y="1171"/>
                  </a:cubicBezTo>
                  <a:cubicBezTo>
                    <a:pt x="96" y="1243"/>
                    <a:pt x="191" y="1290"/>
                    <a:pt x="238" y="1290"/>
                  </a:cubicBezTo>
                  <a:cubicBezTo>
                    <a:pt x="286" y="1290"/>
                    <a:pt x="310" y="1290"/>
                    <a:pt x="358" y="1266"/>
                  </a:cubicBezTo>
                  <a:cubicBezTo>
                    <a:pt x="1048" y="861"/>
                    <a:pt x="1763" y="600"/>
                    <a:pt x="2548" y="457"/>
                  </a:cubicBezTo>
                  <a:cubicBezTo>
                    <a:pt x="2668" y="433"/>
                    <a:pt x="2739" y="314"/>
                    <a:pt x="2715" y="195"/>
                  </a:cubicBezTo>
                  <a:cubicBezTo>
                    <a:pt x="2694" y="88"/>
                    <a:pt x="2596" y="0"/>
                    <a:pt x="249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7"/>
            <p:cNvSpPr/>
            <p:nvPr/>
          </p:nvSpPr>
          <p:spPr>
            <a:xfrm>
              <a:off x="4985206" y="3455343"/>
              <a:ext cx="65437" cy="22893"/>
            </a:xfrm>
            <a:custGeom>
              <a:avLst/>
              <a:gdLst/>
              <a:ahLst/>
              <a:cxnLst/>
              <a:rect l="l" t="t" r="r" b="b"/>
              <a:pathLst>
                <a:path w="1978" h="692" extrusionOk="0">
                  <a:moveTo>
                    <a:pt x="1739" y="1"/>
                  </a:moveTo>
                  <a:cubicBezTo>
                    <a:pt x="1215" y="24"/>
                    <a:pt x="668" y="120"/>
                    <a:pt x="167" y="263"/>
                  </a:cubicBezTo>
                  <a:cubicBezTo>
                    <a:pt x="48" y="310"/>
                    <a:pt x="1" y="429"/>
                    <a:pt x="25" y="548"/>
                  </a:cubicBezTo>
                  <a:cubicBezTo>
                    <a:pt x="48" y="620"/>
                    <a:pt x="144" y="691"/>
                    <a:pt x="239" y="691"/>
                  </a:cubicBezTo>
                  <a:lnTo>
                    <a:pt x="287" y="691"/>
                  </a:lnTo>
                  <a:cubicBezTo>
                    <a:pt x="763" y="548"/>
                    <a:pt x="1239" y="453"/>
                    <a:pt x="1739" y="453"/>
                  </a:cubicBezTo>
                  <a:cubicBezTo>
                    <a:pt x="1858" y="453"/>
                    <a:pt x="1954" y="334"/>
                    <a:pt x="1954" y="215"/>
                  </a:cubicBezTo>
                  <a:cubicBezTo>
                    <a:pt x="1977" y="96"/>
                    <a:pt x="1858" y="1"/>
                    <a:pt x="1739"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7"/>
            <p:cNvSpPr/>
            <p:nvPr/>
          </p:nvSpPr>
          <p:spPr>
            <a:xfrm>
              <a:off x="4911167" y="3486870"/>
              <a:ext cx="41783" cy="36258"/>
            </a:xfrm>
            <a:custGeom>
              <a:avLst/>
              <a:gdLst/>
              <a:ahLst/>
              <a:cxnLst/>
              <a:rect l="l" t="t" r="r" b="b"/>
              <a:pathLst>
                <a:path w="1263" h="1096" extrusionOk="0">
                  <a:moveTo>
                    <a:pt x="1024" y="0"/>
                  </a:moveTo>
                  <a:cubicBezTo>
                    <a:pt x="987" y="0"/>
                    <a:pt x="953" y="8"/>
                    <a:pt x="929" y="24"/>
                  </a:cubicBezTo>
                  <a:cubicBezTo>
                    <a:pt x="619" y="238"/>
                    <a:pt x="357" y="476"/>
                    <a:pt x="95" y="715"/>
                  </a:cubicBezTo>
                  <a:cubicBezTo>
                    <a:pt x="0" y="810"/>
                    <a:pt x="0" y="953"/>
                    <a:pt x="95" y="1024"/>
                  </a:cubicBezTo>
                  <a:cubicBezTo>
                    <a:pt x="119" y="1096"/>
                    <a:pt x="167" y="1096"/>
                    <a:pt x="238" y="1096"/>
                  </a:cubicBezTo>
                  <a:cubicBezTo>
                    <a:pt x="286" y="1096"/>
                    <a:pt x="357" y="1072"/>
                    <a:pt x="381" y="1048"/>
                  </a:cubicBezTo>
                  <a:cubicBezTo>
                    <a:pt x="619" y="810"/>
                    <a:pt x="881" y="595"/>
                    <a:pt x="1167" y="381"/>
                  </a:cubicBezTo>
                  <a:cubicBezTo>
                    <a:pt x="1239" y="334"/>
                    <a:pt x="1262" y="191"/>
                    <a:pt x="1215" y="95"/>
                  </a:cubicBezTo>
                  <a:cubicBezTo>
                    <a:pt x="1183" y="32"/>
                    <a:pt x="1098" y="0"/>
                    <a:pt x="102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7"/>
            <p:cNvSpPr/>
            <p:nvPr/>
          </p:nvSpPr>
          <p:spPr>
            <a:xfrm>
              <a:off x="4940313" y="3419117"/>
              <a:ext cx="109536" cy="32322"/>
            </a:xfrm>
            <a:custGeom>
              <a:avLst/>
              <a:gdLst/>
              <a:ahLst/>
              <a:cxnLst/>
              <a:rect l="l" t="t" r="r" b="b"/>
              <a:pathLst>
                <a:path w="3311" h="977" extrusionOk="0">
                  <a:moveTo>
                    <a:pt x="2525" y="0"/>
                  </a:moveTo>
                  <a:cubicBezTo>
                    <a:pt x="1691" y="0"/>
                    <a:pt x="905" y="191"/>
                    <a:pt x="143" y="548"/>
                  </a:cubicBezTo>
                  <a:cubicBezTo>
                    <a:pt x="24" y="619"/>
                    <a:pt x="0" y="738"/>
                    <a:pt x="72" y="857"/>
                  </a:cubicBezTo>
                  <a:cubicBezTo>
                    <a:pt x="96" y="953"/>
                    <a:pt x="191" y="976"/>
                    <a:pt x="238" y="976"/>
                  </a:cubicBezTo>
                  <a:cubicBezTo>
                    <a:pt x="286" y="976"/>
                    <a:pt x="310" y="976"/>
                    <a:pt x="334" y="953"/>
                  </a:cubicBezTo>
                  <a:cubicBezTo>
                    <a:pt x="1024" y="595"/>
                    <a:pt x="1763" y="405"/>
                    <a:pt x="2525" y="405"/>
                  </a:cubicBezTo>
                  <a:lnTo>
                    <a:pt x="3096" y="405"/>
                  </a:lnTo>
                  <a:cubicBezTo>
                    <a:pt x="3215" y="405"/>
                    <a:pt x="3311" y="310"/>
                    <a:pt x="3311" y="191"/>
                  </a:cubicBezTo>
                  <a:cubicBezTo>
                    <a:pt x="3311" y="95"/>
                    <a:pt x="3215" y="0"/>
                    <a:pt x="3096"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7"/>
            <p:cNvSpPr/>
            <p:nvPr/>
          </p:nvSpPr>
          <p:spPr>
            <a:xfrm>
              <a:off x="4915104" y="3455343"/>
              <a:ext cx="13431" cy="14225"/>
            </a:xfrm>
            <a:custGeom>
              <a:avLst/>
              <a:gdLst/>
              <a:ahLst/>
              <a:cxnLst/>
              <a:rect l="l" t="t" r="r" b="b"/>
              <a:pathLst>
                <a:path w="406" h="430" extrusionOk="0">
                  <a:moveTo>
                    <a:pt x="215" y="1"/>
                  </a:moveTo>
                  <a:cubicBezTo>
                    <a:pt x="143" y="1"/>
                    <a:pt x="96" y="24"/>
                    <a:pt x="48" y="72"/>
                  </a:cubicBezTo>
                  <a:cubicBezTo>
                    <a:pt x="24" y="96"/>
                    <a:pt x="0" y="143"/>
                    <a:pt x="0" y="215"/>
                  </a:cubicBezTo>
                  <a:cubicBezTo>
                    <a:pt x="0" y="263"/>
                    <a:pt x="24" y="334"/>
                    <a:pt x="48" y="358"/>
                  </a:cubicBezTo>
                  <a:cubicBezTo>
                    <a:pt x="96" y="429"/>
                    <a:pt x="143" y="429"/>
                    <a:pt x="215" y="429"/>
                  </a:cubicBezTo>
                  <a:cubicBezTo>
                    <a:pt x="262" y="429"/>
                    <a:pt x="334" y="382"/>
                    <a:pt x="357" y="358"/>
                  </a:cubicBezTo>
                  <a:cubicBezTo>
                    <a:pt x="381" y="334"/>
                    <a:pt x="405" y="263"/>
                    <a:pt x="405" y="215"/>
                  </a:cubicBezTo>
                  <a:cubicBezTo>
                    <a:pt x="405" y="143"/>
                    <a:pt x="381" y="96"/>
                    <a:pt x="357" y="72"/>
                  </a:cubicBezTo>
                  <a:cubicBezTo>
                    <a:pt x="334" y="24"/>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6" name="Google Shape;5066;p67"/>
          <p:cNvGrpSpPr/>
          <p:nvPr/>
        </p:nvGrpSpPr>
        <p:grpSpPr>
          <a:xfrm>
            <a:off x="4643629" y="2734410"/>
            <a:ext cx="371119" cy="328575"/>
            <a:chOff x="4679523" y="2797497"/>
            <a:chExt cx="371119" cy="328575"/>
          </a:xfrm>
        </p:grpSpPr>
        <p:sp>
          <p:nvSpPr>
            <p:cNvPr id="5067" name="Google Shape;5067;p67"/>
            <p:cNvSpPr/>
            <p:nvPr/>
          </p:nvSpPr>
          <p:spPr>
            <a:xfrm>
              <a:off x="4688191" y="3005487"/>
              <a:ext cx="356133" cy="86709"/>
            </a:xfrm>
            <a:custGeom>
              <a:avLst/>
              <a:gdLst/>
              <a:ahLst/>
              <a:cxnLst/>
              <a:rect l="l" t="t" r="r" b="b"/>
              <a:pathLst>
                <a:path w="10765" h="2621" extrusionOk="0">
                  <a:moveTo>
                    <a:pt x="1" y="1"/>
                  </a:moveTo>
                  <a:lnTo>
                    <a:pt x="1" y="2620"/>
                  </a:lnTo>
                  <a:lnTo>
                    <a:pt x="10765" y="2620"/>
                  </a:lnTo>
                  <a:lnTo>
                    <a:pt x="10765"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7"/>
            <p:cNvSpPr/>
            <p:nvPr/>
          </p:nvSpPr>
          <p:spPr>
            <a:xfrm>
              <a:off x="4688191" y="3005487"/>
              <a:ext cx="31561" cy="32322"/>
            </a:xfrm>
            <a:custGeom>
              <a:avLst/>
              <a:gdLst/>
              <a:ahLst/>
              <a:cxnLst/>
              <a:rect l="l" t="t" r="r" b="b"/>
              <a:pathLst>
                <a:path w="954" h="977" extrusionOk="0">
                  <a:moveTo>
                    <a:pt x="1" y="1"/>
                  </a:moveTo>
                  <a:lnTo>
                    <a:pt x="1" y="977"/>
                  </a:lnTo>
                  <a:lnTo>
                    <a:pt x="763" y="977"/>
                  </a:lnTo>
                  <a:cubicBezTo>
                    <a:pt x="882" y="977"/>
                    <a:pt x="953" y="882"/>
                    <a:pt x="953" y="763"/>
                  </a:cubicBezTo>
                  <a:lnTo>
                    <a:pt x="953"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7"/>
            <p:cNvSpPr/>
            <p:nvPr/>
          </p:nvSpPr>
          <p:spPr>
            <a:xfrm>
              <a:off x="5010414" y="3005487"/>
              <a:ext cx="31561" cy="32322"/>
            </a:xfrm>
            <a:custGeom>
              <a:avLst/>
              <a:gdLst/>
              <a:ahLst/>
              <a:cxnLst/>
              <a:rect l="l" t="t" r="r" b="b"/>
              <a:pathLst>
                <a:path w="954" h="977" extrusionOk="0">
                  <a:moveTo>
                    <a:pt x="1" y="1"/>
                  </a:moveTo>
                  <a:lnTo>
                    <a:pt x="1" y="763"/>
                  </a:lnTo>
                  <a:cubicBezTo>
                    <a:pt x="1" y="882"/>
                    <a:pt x="96" y="977"/>
                    <a:pt x="215" y="977"/>
                  </a:cubicBezTo>
                  <a:lnTo>
                    <a:pt x="953" y="977"/>
                  </a:lnTo>
                  <a:lnTo>
                    <a:pt x="953"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7"/>
            <p:cNvSpPr/>
            <p:nvPr/>
          </p:nvSpPr>
          <p:spPr>
            <a:xfrm>
              <a:off x="4717337" y="3063017"/>
              <a:ext cx="56770" cy="57530"/>
            </a:xfrm>
            <a:custGeom>
              <a:avLst/>
              <a:gdLst/>
              <a:ahLst/>
              <a:cxnLst/>
              <a:rect l="l" t="t" r="r" b="b"/>
              <a:pathLst>
                <a:path w="1716" h="1739" extrusionOk="0">
                  <a:moveTo>
                    <a:pt x="858" y="0"/>
                  </a:moveTo>
                  <a:cubicBezTo>
                    <a:pt x="382" y="0"/>
                    <a:pt x="1" y="405"/>
                    <a:pt x="1" y="881"/>
                  </a:cubicBezTo>
                  <a:cubicBezTo>
                    <a:pt x="1" y="1357"/>
                    <a:pt x="382" y="1738"/>
                    <a:pt x="858" y="1738"/>
                  </a:cubicBezTo>
                  <a:cubicBezTo>
                    <a:pt x="1334" y="1738"/>
                    <a:pt x="1715" y="1357"/>
                    <a:pt x="1715" y="881"/>
                  </a:cubicBezTo>
                  <a:cubicBezTo>
                    <a:pt x="1715" y="405"/>
                    <a:pt x="1334" y="0"/>
                    <a:pt x="858"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7"/>
            <p:cNvSpPr/>
            <p:nvPr/>
          </p:nvSpPr>
          <p:spPr>
            <a:xfrm>
              <a:off x="4680317" y="2797497"/>
              <a:ext cx="33" cy="33"/>
            </a:xfrm>
            <a:custGeom>
              <a:avLst/>
              <a:gdLst/>
              <a:ahLst/>
              <a:cxnLst/>
              <a:rect l="l" t="t" r="r" b="b"/>
              <a:pathLst>
                <a:path w="1" h="1" extrusionOk="0">
                  <a:moveTo>
                    <a:pt x="1" y="1"/>
                  </a:move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7"/>
            <p:cNvSpPr/>
            <p:nvPr/>
          </p:nvSpPr>
          <p:spPr>
            <a:xfrm>
              <a:off x="4946598" y="3063017"/>
              <a:ext cx="56770" cy="57530"/>
            </a:xfrm>
            <a:custGeom>
              <a:avLst/>
              <a:gdLst/>
              <a:ahLst/>
              <a:cxnLst/>
              <a:rect l="l" t="t" r="r" b="b"/>
              <a:pathLst>
                <a:path w="1716" h="1739" extrusionOk="0">
                  <a:moveTo>
                    <a:pt x="858" y="0"/>
                  </a:moveTo>
                  <a:cubicBezTo>
                    <a:pt x="382" y="0"/>
                    <a:pt x="1" y="405"/>
                    <a:pt x="1" y="881"/>
                  </a:cubicBezTo>
                  <a:cubicBezTo>
                    <a:pt x="1" y="1357"/>
                    <a:pt x="382" y="1738"/>
                    <a:pt x="858" y="1738"/>
                  </a:cubicBezTo>
                  <a:cubicBezTo>
                    <a:pt x="1334" y="1738"/>
                    <a:pt x="1715" y="1357"/>
                    <a:pt x="1715" y="881"/>
                  </a:cubicBezTo>
                  <a:cubicBezTo>
                    <a:pt x="1715" y="405"/>
                    <a:pt x="1334" y="0"/>
                    <a:pt x="858"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7"/>
            <p:cNvSpPr/>
            <p:nvPr/>
          </p:nvSpPr>
          <p:spPr>
            <a:xfrm>
              <a:off x="4680317" y="2797497"/>
              <a:ext cx="33" cy="33"/>
            </a:xfrm>
            <a:custGeom>
              <a:avLst/>
              <a:gdLst/>
              <a:ahLst/>
              <a:cxnLst/>
              <a:rect l="l" t="t" r="r" b="b"/>
              <a:pathLst>
                <a:path w="1" h="1" extrusionOk="0">
                  <a:moveTo>
                    <a:pt x="1" y="1"/>
                  </a:move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7"/>
            <p:cNvSpPr/>
            <p:nvPr/>
          </p:nvSpPr>
          <p:spPr>
            <a:xfrm>
              <a:off x="4726798" y="2935385"/>
              <a:ext cx="278158" cy="70135"/>
            </a:xfrm>
            <a:custGeom>
              <a:avLst/>
              <a:gdLst/>
              <a:ahLst/>
              <a:cxnLst/>
              <a:rect l="l" t="t" r="r" b="b"/>
              <a:pathLst>
                <a:path w="8408" h="2120" extrusionOk="0">
                  <a:moveTo>
                    <a:pt x="1310" y="0"/>
                  </a:moveTo>
                  <a:lnTo>
                    <a:pt x="1" y="2120"/>
                  </a:lnTo>
                  <a:lnTo>
                    <a:pt x="8407" y="2120"/>
                  </a:lnTo>
                  <a:lnTo>
                    <a:pt x="6669"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7"/>
            <p:cNvSpPr/>
            <p:nvPr/>
          </p:nvSpPr>
          <p:spPr>
            <a:xfrm>
              <a:off x="4907230" y="2843978"/>
              <a:ext cx="135539" cy="161542"/>
            </a:xfrm>
            <a:custGeom>
              <a:avLst/>
              <a:gdLst/>
              <a:ahLst/>
              <a:cxnLst/>
              <a:rect l="l" t="t" r="r" b="b"/>
              <a:pathLst>
                <a:path w="4097" h="4883" extrusionOk="0">
                  <a:moveTo>
                    <a:pt x="1953" y="1"/>
                  </a:moveTo>
                  <a:cubicBezTo>
                    <a:pt x="1929" y="1"/>
                    <a:pt x="1905" y="1"/>
                    <a:pt x="1929" y="24"/>
                  </a:cubicBezTo>
                  <a:cubicBezTo>
                    <a:pt x="2072" y="453"/>
                    <a:pt x="2048" y="810"/>
                    <a:pt x="1667" y="1096"/>
                  </a:cubicBezTo>
                  <a:cubicBezTo>
                    <a:pt x="1250" y="1441"/>
                    <a:pt x="1137" y="1951"/>
                    <a:pt x="1106" y="2175"/>
                  </a:cubicBezTo>
                  <a:lnTo>
                    <a:pt x="1106" y="2175"/>
                  </a:lnTo>
                  <a:cubicBezTo>
                    <a:pt x="1118" y="1953"/>
                    <a:pt x="1099" y="1440"/>
                    <a:pt x="738" y="953"/>
                  </a:cubicBezTo>
                  <a:cubicBezTo>
                    <a:pt x="702" y="908"/>
                    <a:pt x="656" y="887"/>
                    <a:pt x="611" y="887"/>
                  </a:cubicBezTo>
                  <a:cubicBezTo>
                    <a:pt x="538" y="887"/>
                    <a:pt x="467" y="945"/>
                    <a:pt x="453" y="1048"/>
                  </a:cubicBezTo>
                  <a:cubicBezTo>
                    <a:pt x="381" y="1977"/>
                    <a:pt x="0" y="2072"/>
                    <a:pt x="0" y="2835"/>
                  </a:cubicBezTo>
                  <a:cubicBezTo>
                    <a:pt x="0" y="3954"/>
                    <a:pt x="929" y="4883"/>
                    <a:pt x="2048" y="4883"/>
                  </a:cubicBezTo>
                  <a:cubicBezTo>
                    <a:pt x="3167" y="4883"/>
                    <a:pt x="4096" y="3954"/>
                    <a:pt x="4096" y="2835"/>
                  </a:cubicBezTo>
                  <a:cubicBezTo>
                    <a:pt x="4096" y="2144"/>
                    <a:pt x="3953" y="1596"/>
                    <a:pt x="3572" y="1001"/>
                  </a:cubicBezTo>
                  <a:cubicBezTo>
                    <a:pt x="3533" y="951"/>
                    <a:pt x="3480" y="926"/>
                    <a:pt x="3430" y="926"/>
                  </a:cubicBezTo>
                  <a:cubicBezTo>
                    <a:pt x="3359" y="926"/>
                    <a:pt x="3290" y="975"/>
                    <a:pt x="3263" y="1072"/>
                  </a:cubicBezTo>
                  <a:cubicBezTo>
                    <a:pt x="3215" y="1715"/>
                    <a:pt x="2834" y="2144"/>
                    <a:pt x="2834" y="2144"/>
                  </a:cubicBezTo>
                  <a:cubicBezTo>
                    <a:pt x="2834" y="2144"/>
                    <a:pt x="3334" y="691"/>
                    <a:pt x="1953"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7"/>
            <p:cNvSpPr/>
            <p:nvPr/>
          </p:nvSpPr>
          <p:spPr>
            <a:xfrm>
              <a:off x="4947392" y="2930654"/>
              <a:ext cx="55182" cy="74866"/>
            </a:xfrm>
            <a:custGeom>
              <a:avLst/>
              <a:gdLst/>
              <a:ahLst/>
              <a:cxnLst/>
              <a:rect l="l" t="t" r="r" b="b"/>
              <a:pathLst>
                <a:path w="1668" h="2263" extrusionOk="0">
                  <a:moveTo>
                    <a:pt x="834" y="0"/>
                  </a:moveTo>
                  <a:cubicBezTo>
                    <a:pt x="834" y="453"/>
                    <a:pt x="1" y="596"/>
                    <a:pt x="1" y="1429"/>
                  </a:cubicBezTo>
                  <a:cubicBezTo>
                    <a:pt x="1" y="1882"/>
                    <a:pt x="358" y="2263"/>
                    <a:pt x="834" y="2263"/>
                  </a:cubicBezTo>
                  <a:cubicBezTo>
                    <a:pt x="1310" y="2263"/>
                    <a:pt x="1668" y="1905"/>
                    <a:pt x="1668" y="1429"/>
                  </a:cubicBezTo>
                  <a:cubicBezTo>
                    <a:pt x="1668" y="977"/>
                    <a:pt x="1334" y="357"/>
                    <a:pt x="834"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7"/>
            <p:cNvSpPr/>
            <p:nvPr/>
          </p:nvSpPr>
          <p:spPr>
            <a:xfrm>
              <a:off x="4679523" y="2835674"/>
              <a:ext cx="371119" cy="290398"/>
            </a:xfrm>
            <a:custGeom>
              <a:avLst/>
              <a:gdLst/>
              <a:ahLst/>
              <a:cxnLst/>
              <a:rect l="l" t="t" r="r" b="b"/>
              <a:pathLst>
                <a:path w="11218" h="8778" extrusionOk="0">
                  <a:moveTo>
                    <a:pt x="9074" y="704"/>
                  </a:moveTo>
                  <a:lnTo>
                    <a:pt x="9074" y="704"/>
                  </a:lnTo>
                  <a:cubicBezTo>
                    <a:pt x="9788" y="1323"/>
                    <a:pt x="9503" y="2300"/>
                    <a:pt x="9455" y="2323"/>
                  </a:cubicBezTo>
                  <a:cubicBezTo>
                    <a:pt x="9431" y="2419"/>
                    <a:pt x="9455" y="2538"/>
                    <a:pt x="9550" y="2609"/>
                  </a:cubicBezTo>
                  <a:cubicBezTo>
                    <a:pt x="9584" y="2626"/>
                    <a:pt x="9621" y="2634"/>
                    <a:pt x="9656" y="2634"/>
                  </a:cubicBezTo>
                  <a:cubicBezTo>
                    <a:pt x="9721" y="2634"/>
                    <a:pt x="9782" y="2608"/>
                    <a:pt x="9812" y="2562"/>
                  </a:cubicBezTo>
                  <a:cubicBezTo>
                    <a:pt x="9860" y="2538"/>
                    <a:pt x="10217" y="2157"/>
                    <a:pt x="10336" y="1561"/>
                  </a:cubicBezTo>
                  <a:cubicBezTo>
                    <a:pt x="10622" y="2062"/>
                    <a:pt x="10741" y="2538"/>
                    <a:pt x="10741" y="3109"/>
                  </a:cubicBezTo>
                  <a:cubicBezTo>
                    <a:pt x="10741" y="3752"/>
                    <a:pt x="10408" y="4324"/>
                    <a:pt x="9908" y="4657"/>
                  </a:cubicBezTo>
                  <a:cubicBezTo>
                    <a:pt x="9955" y="4562"/>
                    <a:pt x="9979" y="4443"/>
                    <a:pt x="9979" y="4324"/>
                  </a:cubicBezTo>
                  <a:cubicBezTo>
                    <a:pt x="9979" y="3752"/>
                    <a:pt x="9598" y="3109"/>
                    <a:pt x="9050" y="2728"/>
                  </a:cubicBezTo>
                  <a:cubicBezTo>
                    <a:pt x="9005" y="2683"/>
                    <a:pt x="8960" y="2666"/>
                    <a:pt x="8908" y="2666"/>
                  </a:cubicBezTo>
                  <a:cubicBezTo>
                    <a:pt x="8879" y="2666"/>
                    <a:pt x="8847" y="2672"/>
                    <a:pt x="8812" y="2681"/>
                  </a:cubicBezTo>
                  <a:cubicBezTo>
                    <a:pt x="8764" y="2728"/>
                    <a:pt x="8693" y="2800"/>
                    <a:pt x="8693" y="2895"/>
                  </a:cubicBezTo>
                  <a:cubicBezTo>
                    <a:pt x="8693" y="2990"/>
                    <a:pt x="8598" y="3086"/>
                    <a:pt x="8455" y="3228"/>
                  </a:cubicBezTo>
                  <a:cubicBezTo>
                    <a:pt x="8217" y="3419"/>
                    <a:pt x="7883" y="3752"/>
                    <a:pt x="7883" y="4324"/>
                  </a:cubicBezTo>
                  <a:cubicBezTo>
                    <a:pt x="7883" y="4443"/>
                    <a:pt x="7931" y="4538"/>
                    <a:pt x="7955" y="4657"/>
                  </a:cubicBezTo>
                  <a:cubicBezTo>
                    <a:pt x="7455" y="4324"/>
                    <a:pt x="7121" y="3752"/>
                    <a:pt x="7121" y="3109"/>
                  </a:cubicBezTo>
                  <a:cubicBezTo>
                    <a:pt x="7074" y="2752"/>
                    <a:pt x="7169" y="2562"/>
                    <a:pt x="7264" y="2371"/>
                  </a:cubicBezTo>
                  <a:cubicBezTo>
                    <a:pt x="7359" y="2157"/>
                    <a:pt x="7478" y="1919"/>
                    <a:pt x="7526" y="1490"/>
                  </a:cubicBezTo>
                  <a:cubicBezTo>
                    <a:pt x="7740" y="1895"/>
                    <a:pt x="7764" y="2276"/>
                    <a:pt x="7740" y="2419"/>
                  </a:cubicBezTo>
                  <a:lnTo>
                    <a:pt x="7740" y="2538"/>
                  </a:lnTo>
                  <a:cubicBezTo>
                    <a:pt x="7740" y="2657"/>
                    <a:pt x="7836" y="2752"/>
                    <a:pt x="7955" y="2776"/>
                  </a:cubicBezTo>
                  <a:cubicBezTo>
                    <a:pt x="8074" y="2776"/>
                    <a:pt x="8169" y="2728"/>
                    <a:pt x="8193" y="2609"/>
                  </a:cubicBezTo>
                  <a:lnTo>
                    <a:pt x="8193" y="2490"/>
                  </a:lnTo>
                  <a:cubicBezTo>
                    <a:pt x="8217" y="2300"/>
                    <a:pt x="8312" y="1847"/>
                    <a:pt x="8669" y="1561"/>
                  </a:cubicBezTo>
                  <a:cubicBezTo>
                    <a:pt x="8955" y="1323"/>
                    <a:pt x="9122" y="1014"/>
                    <a:pt x="9074" y="704"/>
                  </a:cubicBezTo>
                  <a:close/>
                  <a:moveTo>
                    <a:pt x="6669" y="3252"/>
                  </a:moveTo>
                  <a:cubicBezTo>
                    <a:pt x="6740" y="3943"/>
                    <a:pt x="7050" y="4538"/>
                    <a:pt x="7598" y="4919"/>
                  </a:cubicBezTo>
                  <a:lnTo>
                    <a:pt x="5835" y="4919"/>
                  </a:lnTo>
                  <a:lnTo>
                    <a:pt x="5835" y="3252"/>
                  </a:lnTo>
                  <a:close/>
                  <a:moveTo>
                    <a:pt x="9050" y="3252"/>
                  </a:moveTo>
                  <a:cubicBezTo>
                    <a:pt x="9384" y="3586"/>
                    <a:pt x="9550" y="4038"/>
                    <a:pt x="9550" y="4324"/>
                  </a:cubicBezTo>
                  <a:cubicBezTo>
                    <a:pt x="9550" y="4657"/>
                    <a:pt x="9288" y="4943"/>
                    <a:pt x="8931" y="4943"/>
                  </a:cubicBezTo>
                  <a:cubicBezTo>
                    <a:pt x="8598" y="4919"/>
                    <a:pt x="8336" y="4657"/>
                    <a:pt x="8336" y="4300"/>
                  </a:cubicBezTo>
                  <a:cubicBezTo>
                    <a:pt x="8336" y="3919"/>
                    <a:pt x="8550" y="3729"/>
                    <a:pt x="8788" y="3514"/>
                  </a:cubicBezTo>
                  <a:cubicBezTo>
                    <a:pt x="8860" y="3419"/>
                    <a:pt x="9003" y="3347"/>
                    <a:pt x="9050" y="3252"/>
                  </a:cubicBezTo>
                  <a:close/>
                  <a:moveTo>
                    <a:pt x="10789" y="5348"/>
                  </a:moveTo>
                  <a:lnTo>
                    <a:pt x="10789" y="5872"/>
                  </a:lnTo>
                  <a:lnTo>
                    <a:pt x="10241" y="5872"/>
                  </a:lnTo>
                  <a:lnTo>
                    <a:pt x="10241" y="5348"/>
                  </a:lnTo>
                  <a:close/>
                  <a:moveTo>
                    <a:pt x="977" y="5372"/>
                  </a:moveTo>
                  <a:lnTo>
                    <a:pt x="977" y="5896"/>
                  </a:lnTo>
                  <a:lnTo>
                    <a:pt x="453" y="5896"/>
                  </a:lnTo>
                  <a:lnTo>
                    <a:pt x="453" y="5372"/>
                  </a:lnTo>
                  <a:close/>
                  <a:moveTo>
                    <a:pt x="9836" y="5372"/>
                  </a:moveTo>
                  <a:lnTo>
                    <a:pt x="9836" y="5896"/>
                  </a:lnTo>
                  <a:cubicBezTo>
                    <a:pt x="9836" y="6134"/>
                    <a:pt x="10003" y="6324"/>
                    <a:pt x="10241" y="6324"/>
                  </a:cubicBezTo>
                  <a:lnTo>
                    <a:pt x="10765" y="6324"/>
                  </a:lnTo>
                  <a:lnTo>
                    <a:pt x="10765" y="7539"/>
                  </a:lnTo>
                  <a:lnTo>
                    <a:pt x="10003" y="7539"/>
                  </a:lnTo>
                  <a:cubicBezTo>
                    <a:pt x="9908" y="7039"/>
                    <a:pt x="9479" y="6681"/>
                    <a:pt x="8931" y="6681"/>
                  </a:cubicBezTo>
                  <a:cubicBezTo>
                    <a:pt x="8383" y="6681"/>
                    <a:pt x="7955" y="7063"/>
                    <a:pt x="7860" y="7539"/>
                  </a:cubicBezTo>
                  <a:lnTo>
                    <a:pt x="5835" y="7539"/>
                  </a:lnTo>
                  <a:lnTo>
                    <a:pt x="5835" y="5372"/>
                  </a:lnTo>
                  <a:close/>
                  <a:moveTo>
                    <a:pt x="5383" y="3276"/>
                  </a:moveTo>
                  <a:lnTo>
                    <a:pt x="5383" y="4943"/>
                  </a:lnTo>
                  <a:lnTo>
                    <a:pt x="4525" y="4943"/>
                  </a:lnTo>
                  <a:cubicBezTo>
                    <a:pt x="4406" y="4943"/>
                    <a:pt x="4311" y="5038"/>
                    <a:pt x="4311" y="5134"/>
                  </a:cubicBezTo>
                  <a:cubicBezTo>
                    <a:pt x="4287" y="5276"/>
                    <a:pt x="4406" y="5372"/>
                    <a:pt x="4525" y="5372"/>
                  </a:cubicBezTo>
                  <a:lnTo>
                    <a:pt x="5383" y="5372"/>
                  </a:lnTo>
                  <a:lnTo>
                    <a:pt x="5383" y="7539"/>
                  </a:lnTo>
                  <a:lnTo>
                    <a:pt x="3049" y="7539"/>
                  </a:lnTo>
                  <a:cubicBezTo>
                    <a:pt x="2954" y="7039"/>
                    <a:pt x="2501" y="6681"/>
                    <a:pt x="2001" y="6681"/>
                  </a:cubicBezTo>
                  <a:cubicBezTo>
                    <a:pt x="1453" y="6681"/>
                    <a:pt x="929" y="7563"/>
                    <a:pt x="929" y="7563"/>
                  </a:cubicBezTo>
                  <a:lnTo>
                    <a:pt x="453" y="7563"/>
                  </a:lnTo>
                  <a:lnTo>
                    <a:pt x="453" y="6324"/>
                  </a:lnTo>
                  <a:lnTo>
                    <a:pt x="977" y="6324"/>
                  </a:lnTo>
                  <a:cubicBezTo>
                    <a:pt x="1215" y="6324"/>
                    <a:pt x="1406" y="6134"/>
                    <a:pt x="1406" y="5896"/>
                  </a:cubicBezTo>
                  <a:lnTo>
                    <a:pt x="1406" y="5372"/>
                  </a:lnTo>
                  <a:lnTo>
                    <a:pt x="2525" y="5372"/>
                  </a:lnTo>
                  <a:cubicBezTo>
                    <a:pt x="2644" y="5372"/>
                    <a:pt x="2739" y="5276"/>
                    <a:pt x="2739" y="5181"/>
                  </a:cubicBezTo>
                  <a:cubicBezTo>
                    <a:pt x="2763" y="5038"/>
                    <a:pt x="2644" y="4943"/>
                    <a:pt x="2525" y="4943"/>
                  </a:cubicBezTo>
                  <a:lnTo>
                    <a:pt x="1787" y="4943"/>
                  </a:lnTo>
                  <a:lnTo>
                    <a:pt x="2835" y="3276"/>
                  </a:lnTo>
                  <a:close/>
                  <a:moveTo>
                    <a:pt x="2001" y="7086"/>
                  </a:moveTo>
                  <a:cubicBezTo>
                    <a:pt x="2358" y="7086"/>
                    <a:pt x="2644" y="7396"/>
                    <a:pt x="2644" y="7753"/>
                  </a:cubicBezTo>
                  <a:cubicBezTo>
                    <a:pt x="2644" y="8134"/>
                    <a:pt x="2358" y="8396"/>
                    <a:pt x="2001" y="8396"/>
                  </a:cubicBezTo>
                  <a:cubicBezTo>
                    <a:pt x="1644" y="8396"/>
                    <a:pt x="1334" y="8110"/>
                    <a:pt x="1334" y="7753"/>
                  </a:cubicBezTo>
                  <a:cubicBezTo>
                    <a:pt x="1334" y="7396"/>
                    <a:pt x="1644" y="7086"/>
                    <a:pt x="2001" y="7086"/>
                  </a:cubicBezTo>
                  <a:close/>
                  <a:moveTo>
                    <a:pt x="8931" y="7086"/>
                  </a:moveTo>
                  <a:cubicBezTo>
                    <a:pt x="9288" y="7086"/>
                    <a:pt x="9598" y="7396"/>
                    <a:pt x="9598" y="7753"/>
                  </a:cubicBezTo>
                  <a:cubicBezTo>
                    <a:pt x="9598" y="8134"/>
                    <a:pt x="9288" y="8396"/>
                    <a:pt x="8931" y="8396"/>
                  </a:cubicBezTo>
                  <a:cubicBezTo>
                    <a:pt x="8574" y="8396"/>
                    <a:pt x="8264" y="8110"/>
                    <a:pt x="8264" y="7753"/>
                  </a:cubicBezTo>
                  <a:cubicBezTo>
                    <a:pt x="8264" y="7396"/>
                    <a:pt x="8574" y="7086"/>
                    <a:pt x="8931" y="7086"/>
                  </a:cubicBezTo>
                  <a:close/>
                  <a:moveTo>
                    <a:pt x="8821" y="1"/>
                  </a:moveTo>
                  <a:cubicBezTo>
                    <a:pt x="8758" y="1"/>
                    <a:pt x="8699" y="31"/>
                    <a:pt x="8669" y="61"/>
                  </a:cubicBezTo>
                  <a:cubicBezTo>
                    <a:pt x="8574" y="133"/>
                    <a:pt x="8574" y="252"/>
                    <a:pt x="8598" y="323"/>
                  </a:cubicBezTo>
                  <a:cubicBezTo>
                    <a:pt x="8764" y="680"/>
                    <a:pt x="8693" y="918"/>
                    <a:pt x="8407" y="1157"/>
                  </a:cubicBezTo>
                  <a:cubicBezTo>
                    <a:pt x="8241" y="1276"/>
                    <a:pt x="8169" y="1395"/>
                    <a:pt x="8074" y="1561"/>
                  </a:cubicBezTo>
                  <a:cubicBezTo>
                    <a:pt x="8002" y="1395"/>
                    <a:pt x="7931" y="1228"/>
                    <a:pt x="7812" y="1085"/>
                  </a:cubicBezTo>
                  <a:cubicBezTo>
                    <a:pt x="7729" y="981"/>
                    <a:pt x="7610" y="914"/>
                    <a:pt x="7455" y="914"/>
                  </a:cubicBezTo>
                  <a:cubicBezTo>
                    <a:pt x="7432" y="914"/>
                    <a:pt x="7408" y="915"/>
                    <a:pt x="7383" y="918"/>
                  </a:cubicBezTo>
                  <a:cubicBezTo>
                    <a:pt x="7240" y="966"/>
                    <a:pt x="7121" y="1109"/>
                    <a:pt x="7121" y="1252"/>
                  </a:cubicBezTo>
                  <a:cubicBezTo>
                    <a:pt x="7097" y="1704"/>
                    <a:pt x="6978" y="1919"/>
                    <a:pt x="6883" y="2157"/>
                  </a:cubicBezTo>
                  <a:cubicBezTo>
                    <a:pt x="6788" y="2323"/>
                    <a:pt x="6693" y="2538"/>
                    <a:pt x="6669" y="2800"/>
                  </a:cubicBezTo>
                  <a:lnTo>
                    <a:pt x="2716" y="2800"/>
                  </a:lnTo>
                  <a:cubicBezTo>
                    <a:pt x="2620" y="2800"/>
                    <a:pt x="2573" y="2824"/>
                    <a:pt x="2525" y="2895"/>
                  </a:cubicBezTo>
                  <a:lnTo>
                    <a:pt x="1287" y="4895"/>
                  </a:lnTo>
                  <a:lnTo>
                    <a:pt x="215" y="4895"/>
                  </a:lnTo>
                  <a:cubicBezTo>
                    <a:pt x="96" y="4895"/>
                    <a:pt x="1" y="4967"/>
                    <a:pt x="1" y="5086"/>
                  </a:cubicBezTo>
                  <a:lnTo>
                    <a:pt x="1" y="7706"/>
                  </a:lnTo>
                  <a:cubicBezTo>
                    <a:pt x="1" y="7825"/>
                    <a:pt x="96" y="7920"/>
                    <a:pt x="215" y="7920"/>
                  </a:cubicBezTo>
                  <a:lnTo>
                    <a:pt x="906" y="7920"/>
                  </a:lnTo>
                  <a:cubicBezTo>
                    <a:pt x="977" y="8420"/>
                    <a:pt x="1430" y="8777"/>
                    <a:pt x="1977" y="8777"/>
                  </a:cubicBezTo>
                  <a:cubicBezTo>
                    <a:pt x="2501" y="8777"/>
                    <a:pt x="2954" y="8396"/>
                    <a:pt x="3049" y="7920"/>
                  </a:cubicBezTo>
                  <a:lnTo>
                    <a:pt x="7860" y="7920"/>
                  </a:lnTo>
                  <a:cubicBezTo>
                    <a:pt x="7955" y="8420"/>
                    <a:pt x="8407" y="8777"/>
                    <a:pt x="8931" y="8777"/>
                  </a:cubicBezTo>
                  <a:cubicBezTo>
                    <a:pt x="9479" y="8777"/>
                    <a:pt x="9908" y="8396"/>
                    <a:pt x="10003" y="7920"/>
                  </a:cubicBezTo>
                  <a:lnTo>
                    <a:pt x="10979" y="7920"/>
                  </a:lnTo>
                  <a:cubicBezTo>
                    <a:pt x="11098" y="7920"/>
                    <a:pt x="11194" y="7825"/>
                    <a:pt x="11194" y="7706"/>
                  </a:cubicBezTo>
                  <a:lnTo>
                    <a:pt x="11194" y="5086"/>
                  </a:lnTo>
                  <a:cubicBezTo>
                    <a:pt x="11217" y="5014"/>
                    <a:pt x="11098" y="4919"/>
                    <a:pt x="10979" y="4919"/>
                  </a:cubicBezTo>
                  <a:lnTo>
                    <a:pt x="10265" y="4919"/>
                  </a:lnTo>
                  <a:cubicBezTo>
                    <a:pt x="10836" y="4514"/>
                    <a:pt x="11217" y="3848"/>
                    <a:pt x="11217" y="3086"/>
                  </a:cubicBezTo>
                  <a:cubicBezTo>
                    <a:pt x="11217" y="2371"/>
                    <a:pt x="11051" y="1800"/>
                    <a:pt x="10670" y="1133"/>
                  </a:cubicBezTo>
                  <a:cubicBezTo>
                    <a:pt x="10590" y="1013"/>
                    <a:pt x="10477" y="960"/>
                    <a:pt x="10330" y="960"/>
                  </a:cubicBezTo>
                  <a:cubicBezTo>
                    <a:pt x="10302" y="960"/>
                    <a:pt x="10272" y="962"/>
                    <a:pt x="10241" y="966"/>
                  </a:cubicBezTo>
                  <a:cubicBezTo>
                    <a:pt x="10098" y="990"/>
                    <a:pt x="9979" y="1109"/>
                    <a:pt x="9955" y="1252"/>
                  </a:cubicBezTo>
                  <a:cubicBezTo>
                    <a:pt x="9836" y="847"/>
                    <a:pt x="9550" y="371"/>
                    <a:pt x="8931" y="37"/>
                  </a:cubicBezTo>
                  <a:cubicBezTo>
                    <a:pt x="8896" y="11"/>
                    <a:pt x="8858" y="1"/>
                    <a:pt x="882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7"/>
            <p:cNvSpPr/>
            <p:nvPr/>
          </p:nvSpPr>
          <p:spPr>
            <a:xfrm>
              <a:off x="4818205" y="3027553"/>
              <a:ext cx="26003" cy="14225"/>
            </a:xfrm>
            <a:custGeom>
              <a:avLst/>
              <a:gdLst/>
              <a:ahLst/>
              <a:cxnLst/>
              <a:rect l="l" t="t" r="r" b="b"/>
              <a:pathLst>
                <a:path w="786" h="430" extrusionOk="0">
                  <a:moveTo>
                    <a:pt x="238" y="0"/>
                  </a:moveTo>
                  <a:cubicBezTo>
                    <a:pt x="119" y="0"/>
                    <a:pt x="48" y="96"/>
                    <a:pt x="48" y="191"/>
                  </a:cubicBezTo>
                  <a:cubicBezTo>
                    <a:pt x="0" y="310"/>
                    <a:pt x="119" y="429"/>
                    <a:pt x="238" y="429"/>
                  </a:cubicBezTo>
                  <a:lnTo>
                    <a:pt x="548" y="429"/>
                  </a:lnTo>
                  <a:cubicBezTo>
                    <a:pt x="667" y="429"/>
                    <a:pt x="762" y="334"/>
                    <a:pt x="762" y="262"/>
                  </a:cubicBezTo>
                  <a:cubicBezTo>
                    <a:pt x="786" y="96"/>
                    <a:pt x="667" y="0"/>
                    <a:pt x="54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7"/>
            <p:cNvSpPr/>
            <p:nvPr/>
          </p:nvSpPr>
          <p:spPr>
            <a:xfrm>
              <a:off x="4885958" y="3026759"/>
              <a:ext cx="26003" cy="14225"/>
            </a:xfrm>
            <a:custGeom>
              <a:avLst/>
              <a:gdLst/>
              <a:ahLst/>
              <a:cxnLst/>
              <a:rect l="l" t="t" r="r" b="b"/>
              <a:pathLst>
                <a:path w="786" h="430" extrusionOk="0">
                  <a:moveTo>
                    <a:pt x="238" y="1"/>
                  </a:moveTo>
                  <a:cubicBezTo>
                    <a:pt x="143" y="1"/>
                    <a:pt x="48" y="96"/>
                    <a:pt x="48" y="191"/>
                  </a:cubicBezTo>
                  <a:cubicBezTo>
                    <a:pt x="0" y="334"/>
                    <a:pt x="143" y="429"/>
                    <a:pt x="238" y="429"/>
                  </a:cubicBezTo>
                  <a:lnTo>
                    <a:pt x="548" y="429"/>
                  </a:lnTo>
                  <a:cubicBezTo>
                    <a:pt x="667" y="429"/>
                    <a:pt x="762" y="334"/>
                    <a:pt x="762" y="239"/>
                  </a:cubicBezTo>
                  <a:cubicBezTo>
                    <a:pt x="786" y="120"/>
                    <a:pt x="691" y="1"/>
                    <a:pt x="54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7"/>
            <p:cNvSpPr/>
            <p:nvPr/>
          </p:nvSpPr>
          <p:spPr>
            <a:xfrm>
              <a:off x="4738609" y="3085050"/>
              <a:ext cx="14225" cy="14225"/>
            </a:xfrm>
            <a:custGeom>
              <a:avLst/>
              <a:gdLst/>
              <a:ahLst/>
              <a:cxnLst/>
              <a:rect l="l" t="t" r="r" b="b"/>
              <a:pathLst>
                <a:path w="430" h="430" extrusionOk="0">
                  <a:moveTo>
                    <a:pt x="215" y="1"/>
                  </a:moveTo>
                  <a:cubicBezTo>
                    <a:pt x="144" y="1"/>
                    <a:pt x="96" y="25"/>
                    <a:pt x="72" y="72"/>
                  </a:cubicBezTo>
                  <a:cubicBezTo>
                    <a:pt x="25" y="96"/>
                    <a:pt x="1" y="144"/>
                    <a:pt x="1" y="215"/>
                  </a:cubicBezTo>
                  <a:cubicBezTo>
                    <a:pt x="1" y="263"/>
                    <a:pt x="25" y="334"/>
                    <a:pt x="72" y="358"/>
                  </a:cubicBezTo>
                  <a:cubicBezTo>
                    <a:pt x="96" y="382"/>
                    <a:pt x="144" y="429"/>
                    <a:pt x="215" y="429"/>
                  </a:cubicBezTo>
                  <a:cubicBezTo>
                    <a:pt x="263" y="429"/>
                    <a:pt x="334" y="382"/>
                    <a:pt x="358" y="358"/>
                  </a:cubicBezTo>
                  <a:cubicBezTo>
                    <a:pt x="382" y="334"/>
                    <a:pt x="429" y="263"/>
                    <a:pt x="429" y="215"/>
                  </a:cubicBezTo>
                  <a:cubicBezTo>
                    <a:pt x="429"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7"/>
            <p:cNvSpPr/>
            <p:nvPr/>
          </p:nvSpPr>
          <p:spPr>
            <a:xfrm>
              <a:off x="4967870" y="3085050"/>
              <a:ext cx="14225" cy="14225"/>
            </a:xfrm>
            <a:custGeom>
              <a:avLst/>
              <a:gdLst/>
              <a:ahLst/>
              <a:cxnLst/>
              <a:rect l="l" t="t" r="r" b="b"/>
              <a:pathLst>
                <a:path w="430" h="430" extrusionOk="0">
                  <a:moveTo>
                    <a:pt x="215" y="1"/>
                  </a:moveTo>
                  <a:cubicBezTo>
                    <a:pt x="144" y="1"/>
                    <a:pt x="96" y="25"/>
                    <a:pt x="72" y="72"/>
                  </a:cubicBezTo>
                  <a:cubicBezTo>
                    <a:pt x="48" y="96"/>
                    <a:pt x="1" y="144"/>
                    <a:pt x="1" y="215"/>
                  </a:cubicBezTo>
                  <a:cubicBezTo>
                    <a:pt x="1" y="263"/>
                    <a:pt x="48" y="334"/>
                    <a:pt x="72" y="358"/>
                  </a:cubicBezTo>
                  <a:cubicBezTo>
                    <a:pt x="96" y="382"/>
                    <a:pt x="144" y="429"/>
                    <a:pt x="215" y="429"/>
                  </a:cubicBezTo>
                  <a:cubicBezTo>
                    <a:pt x="287" y="429"/>
                    <a:pt x="334" y="382"/>
                    <a:pt x="358" y="358"/>
                  </a:cubicBezTo>
                  <a:cubicBezTo>
                    <a:pt x="406" y="334"/>
                    <a:pt x="429" y="263"/>
                    <a:pt x="429" y="215"/>
                  </a:cubicBezTo>
                  <a:cubicBezTo>
                    <a:pt x="429" y="144"/>
                    <a:pt x="406" y="96"/>
                    <a:pt x="358" y="72"/>
                  </a:cubicBezTo>
                  <a:cubicBezTo>
                    <a:pt x="334" y="25"/>
                    <a:pt x="287"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7"/>
            <p:cNvSpPr/>
            <p:nvPr/>
          </p:nvSpPr>
          <p:spPr>
            <a:xfrm>
              <a:off x="4789820" y="2999201"/>
              <a:ext cx="14225" cy="14192"/>
            </a:xfrm>
            <a:custGeom>
              <a:avLst/>
              <a:gdLst/>
              <a:ahLst/>
              <a:cxnLst/>
              <a:rect l="l" t="t" r="r" b="b"/>
              <a:pathLst>
                <a:path w="430" h="429" extrusionOk="0">
                  <a:moveTo>
                    <a:pt x="215" y="0"/>
                  </a:moveTo>
                  <a:cubicBezTo>
                    <a:pt x="144" y="0"/>
                    <a:pt x="96" y="48"/>
                    <a:pt x="72" y="71"/>
                  </a:cubicBezTo>
                  <a:cubicBezTo>
                    <a:pt x="25" y="95"/>
                    <a:pt x="1" y="167"/>
                    <a:pt x="1" y="214"/>
                  </a:cubicBezTo>
                  <a:cubicBezTo>
                    <a:pt x="1" y="262"/>
                    <a:pt x="25" y="333"/>
                    <a:pt x="72" y="357"/>
                  </a:cubicBezTo>
                  <a:cubicBezTo>
                    <a:pt x="96" y="405"/>
                    <a:pt x="144" y="429"/>
                    <a:pt x="215" y="429"/>
                  </a:cubicBezTo>
                  <a:cubicBezTo>
                    <a:pt x="263" y="429"/>
                    <a:pt x="334" y="381"/>
                    <a:pt x="358" y="357"/>
                  </a:cubicBezTo>
                  <a:cubicBezTo>
                    <a:pt x="382" y="333"/>
                    <a:pt x="429" y="262"/>
                    <a:pt x="429" y="214"/>
                  </a:cubicBezTo>
                  <a:cubicBezTo>
                    <a:pt x="429" y="167"/>
                    <a:pt x="382" y="95"/>
                    <a:pt x="358" y="71"/>
                  </a:cubicBezTo>
                  <a:cubicBezTo>
                    <a:pt x="334" y="24"/>
                    <a:pt x="263"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3" name="Google Shape;5083;p67"/>
          <p:cNvGrpSpPr/>
          <p:nvPr/>
        </p:nvGrpSpPr>
        <p:grpSpPr>
          <a:xfrm>
            <a:off x="4663346" y="2105975"/>
            <a:ext cx="331685" cy="371913"/>
            <a:chOff x="4699240" y="2171940"/>
            <a:chExt cx="331685" cy="371913"/>
          </a:xfrm>
        </p:grpSpPr>
        <p:sp>
          <p:nvSpPr>
            <p:cNvPr id="5084" name="Google Shape;5084;p67"/>
            <p:cNvSpPr/>
            <p:nvPr/>
          </p:nvSpPr>
          <p:spPr>
            <a:xfrm>
              <a:off x="4707114" y="2179053"/>
              <a:ext cx="317526" cy="355339"/>
            </a:xfrm>
            <a:custGeom>
              <a:avLst/>
              <a:gdLst/>
              <a:ahLst/>
              <a:cxnLst/>
              <a:rect l="l" t="t" r="r" b="b"/>
              <a:pathLst>
                <a:path w="9598" h="10741" extrusionOk="0">
                  <a:moveTo>
                    <a:pt x="858" y="0"/>
                  </a:moveTo>
                  <a:cubicBezTo>
                    <a:pt x="381" y="0"/>
                    <a:pt x="0" y="381"/>
                    <a:pt x="0" y="858"/>
                  </a:cubicBezTo>
                  <a:lnTo>
                    <a:pt x="0" y="9883"/>
                  </a:lnTo>
                  <a:cubicBezTo>
                    <a:pt x="0" y="10360"/>
                    <a:pt x="381" y="10741"/>
                    <a:pt x="858" y="10741"/>
                  </a:cubicBezTo>
                  <a:lnTo>
                    <a:pt x="8693" y="10741"/>
                  </a:lnTo>
                  <a:cubicBezTo>
                    <a:pt x="9169" y="10741"/>
                    <a:pt x="9597" y="10360"/>
                    <a:pt x="9550" y="9883"/>
                  </a:cubicBezTo>
                  <a:lnTo>
                    <a:pt x="9550" y="858"/>
                  </a:lnTo>
                  <a:cubicBezTo>
                    <a:pt x="9550" y="381"/>
                    <a:pt x="9169" y="0"/>
                    <a:pt x="8693"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7"/>
            <p:cNvSpPr/>
            <p:nvPr/>
          </p:nvSpPr>
          <p:spPr>
            <a:xfrm>
              <a:off x="4741785" y="2311416"/>
              <a:ext cx="247391" cy="189100"/>
            </a:xfrm>
            <a:custGeom>
              <a:avLst/>
              <a:gdLst/>
              <a:ahLst/>
              <a:cxnLst/>
              <a:rect l="l" t="t" r="r" b="b"/>
              <a:pathLst>
                <a:path w="7478" h="5716" extrusionOk="0">
                  <a:moveTo>
                    <a:pt x="0" y="0"/>
                  </a:moveTo>
                  <a:lnTo>
                    <a:pt x="0" y="4477"/>
                  </a:lnTo>
                  <a:cubicBezTo>
                    <a:pt x="0" y="5168"/>
                    <a:pt x="524" y="5716"/>
                    <a:pt x="1215" y="5716"/>
                  </a:cubicBezTo>
                  <a:lnTo>
                    <a:pt x="6239" y="5716"/>
                  </a:lnTo>
                  <a:cubicBezTo>
                    <a:pt x="6930" y="5716"/>
                    <a:pt x="7478" y="5168"/>
                    <a:pt x="7478" y="4477"/>
                  </a:cubicBezTo>
                  <a:lnTo>
                    <a:pt x="74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7"/>
            <p:cNvSpPr/>
            <p:nvPr/>
          </p:nvSpPr>
          <p:spPr>
            <a:xfrm>
              <a:off x="4825285" y="2435872"/>
              <a:ext cx="79596" cy="31561"/>
            </a:xfrm>
            <a:custGeom>
              <a:avLst/>
              <a:gdLst/>
              <a:ahLst/>
              <a:cxnLst/>
              <a:rect l="l" t="t" r="r" b="b"/>
              <a:pathLst>
                <a:path w="2406" h="954" extrusionOk="0">
                  <a:moveTo>
                    <a:pt x="0" y="1"/>
                  </a:moveTo>
                  <a:lnTo>
                    <a:pt x="0" y="953"/>
                  </a:lnTo>
                  <a:lnTo>
                    <a:pt x="2406" y="953"/>
                  </a:lnTo>
                  <a:lnTo>
                    <a:pt x="240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7"/>
            <p:cNvSpPr/>
            <p:nvPr/>
          </p:nvSpPr>
          <p:spPr>
            <a:xfrm>
              <a:off x="4792202" y="2342117"/>
              <a:ext cx="146555" cy="93789"/>
            </a:xfrm>
            <a:custGeom>
              <a:avLst/>
              <a:gdLst/>
              <a:ahLst/>
              <a:cxnLst/>
              <a:rect l="l" t="t" r="r" b="b"/>
              <a:pathLst>
                <a:path w="4430" h="2835" extrusionOk="0">
                  <a:moveTo>
                    <a:pt x="548" y="1"/>
                  </a:moveTo>
                  <a:cubicBezTo>
                    <a:pt x="286" y="25"/>
                    <a:pt x="48" y="215"/>
                    <a:pt x="24" y="477"/>
                  </a:cubicBezTo>
                  <a:cubicBezTo>
                    <a:pt x="0" y="787"/>
                    <a:pt x="238" y="1049"/>
                    <a:pt x="548" y="1049"/>
                  </a:cubicBezTo>
                  <a:lnTo>
                    <a:pt x="1691" y="1049"/>
                  </a:lnTo>
                  <a:lnTo>
                    <a:pt x="1691" y="2835"/>
                  </a:lnTo>
                  <a:lnTo>
                    <a:pt x="2739" y="2835"/>
                  </a:lnTo>
                  <a:lnTo>
                    <a:pt x="2739" y="1049"/>
                  </a:lnTo>
                  <a:lnTo>
                    <a:pt x="3858" y="1049"/>
                  </a:lnTo>
                  <a:cubicBezTo>
                    <a:pt x="4120" y="1049"/>
                    <a:pt x="4358" y="834"/>
                    <a:pt x="4382" y="572"/>
                  </a:cubicBezTo>
                  <a:cubicBezTo>
                    <a:pt x="4430" y="287"/>
                    <a:pt x="4192" y="1"/>
                    <a:pt x="3858"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7"/>
            <p:cNvSpPr/>
            <p:nvPr/>
          </p:nvSpPr>
          <p:spPr>
            <a:xfrm>
              <a:off x="4699240" y="2171940"/>
              <a:ext cx="331685" cy="371913"/>
            </a:xfrm>
            <a:custGeom>
              <a:avLst/>
              <a:gdLst/>
              <a:ahLst/>
              <a:cxnLst/>
              <a:rect l="l" t="t" r="r" b="b"/>
              <a:pathLst>
                <a:path w="10026" h="11242" extrusionOk="0">
                  <a:moveTo>
                    <a:pt x="8931" y="430"/>
                  </a:moveTo>
                  <a:cubicBezTo>
                    <a:pt x="9288" y="430"/>
                    <a:pt x="9597" y="715"/>
                    <a:pt x="9597" y="1073"/>
                  </a:cubicBezTo>
                  <a:lnTo>
                    <a:pt x="9597" y="10098"/>
                  </a:lnTo>
                  <a:cubicBezTo>
                    <a:pt x="9597" y="10455"/>
                    <a:pt x="9288" y="10765"/>
                    <a:pt x="8931" y="10765"/>
                  </a:cubicBezTo>
                  <a:lnTo>
                    <a:pt x="1096" y="10765"/>
                  </a:lnTo>
                  <a:cubicBezTo>
                    <a:pt x="738" y="10765"/>
                    <a:pt x="453" y="10455"/>
                    <a:pt x="453" y="10098"/>
                  </a:cubicBezTo>
                  <a:lnTo>
                    <a:pt x="453" y="1073"/>
                  </a:lnTo>
                  <a:cubicBezTo>
                    <a:pt x="453" y="715"/>
                    <a:pt x="738" y="430"/>
                    <a:pt x="1096" y="430"/>
                  </a:cubicBezTo>
                  <a:close/>
                  <a:moveTo>
                    <a:pt x="1096" y="1"/>
                  </a:moveTo>
                  <a:cubicBezTo>
                    <a:pt x="500" y="1"/>
                    <a:pt x="0" y="477"/>
                    <a:pt x="0" y="1120"/>
                  </a:cubicBezTo>
                  <a:lnTo>
                    <a:pt x="0" y="10122"/>
                  </a:lnTo>
                  <a:cubicBezTo>
                    <a:pt x="0" y="10717"/>
                    <a:pt x="476" y="11241"/>
                    <a:pt x="1096" y="11241"/>
                  </a:cubicBezTo>
                  <a:lnTo>
                    <a:pt x="8931" y="11241"/>
                  </a:lnTo>
                  <a:cubicBezTo>
                    <a:pt x="9526" y="11241"/>
                    <a:pt x="10026" y="10741"/>
                    <a:pt x="10026" y="10122"/>
                  </a:cubicBezTo>
                  <a:lnTo>
                    <a:pt x="10026" y="1120"/>
                  </a:lnTo>
                  <a:cubicBezTo>
                    <a:pt x="10026" y="477"/>
                    <a:pt x="9526" y="1"/>
                    <a:pt x="893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7"/>
            <p:cNvSpPr/>
            <p:nvPr/>
          </p:nvSpPr>
          <p:spPr>
            <a:xfrm>
              <a:off x="4822142" y="2211242"/>
              <a:ext cx="14192" cy="72715"/>
            </a:xfrm>
            <a:custGeom>
              <a:avLst/>
              <a:gdLst/>
              <a:ahLst/>
              <a:cxnLst/>
              <a:rect l="l" t="t" r="r" b="b"/>
              <a:pathLst>
                <a:path w="429" h="2198" extrusionOk="0">
                  <a:moveTo>
                    <a:pt x="202" y="1"/>
                  </a:moveTo>
                  <a:cubicBezTo>
                    <a:pt x="80" y="1"/>
                    <a:pt x="0" y="109"/>
                    <a:pt x="0" y="218"/>
                  </a:cubicBezTo>
                  <a:lnTo>
                    <a:pt x="0" y="1980"/>
                  </a:lnTo>
                  <a:cubicBezTo>
                    <a:pt x="0" y="2089"/>
                    <a:pt x="99" y="2198"/>
                    <a:pt x="207" y="2198"/>
                  </a:cubicBezTo>
                  <a:cubicBezTo>
                    <a:pt x="218" y="2198"/>
                    <a:pt x="228" y="2197"/>
                    <a:pt x="238" y="2195"/>
                  </a:cubicBezTo>
                  <a:cubicBezTo>
                    <a:pt x="357" y="2147"/>
                    <a:pt x="429" y="2076"/>
                    <a:pt x="429" y="1956"/>
                  </a:cubicBezTo>
                  <a:lnTo>
                    <a:pt x="429" y="218"/>
                  </a:lnTo>
                  <a:cubicBezTo>
                    <a:pt x="429" y="99"/>
                    <a:pt x="334" y="4"/>
                    <a:pt x="238" y="4"/>
                  </a:cubicBezTo>
                  <a:cubicBezTo>
                    <a:pt x="226" y="2"/>
                    <a:pt x="214" y="1"/>
                    <a:pt x="20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7"/>
            <p:cNvSpPr/>
            <p:nvPr/>
          </p:nvSpPr>
          <p:spPr>
            <a:xfrm>
              <a:off x="4757532" y="2212929"/>
              <a:ext cx="38640" cy="69341"/>
            </a:xfrm>
            <a:custGeom>
              <a:avLst/>
              <a:gdLst/>
              <a:ahLst/>
              <a:cxnLst/>
              <a:rect l="l" t="t" r="r" b="b"/>
              <a:pathLst>
                <a:path w="1168" h="2096" extrusionOk="0">
                  <a:moveTo>
                    <a:pt x="215" y="0"/>
                  </a:moveTo>
                  <a:cubicBezTo>
                    <a:pt x="96" y="0"/>
                    <a:pt x="0" y="72"/>
                    <a:pt x="0" y="191"/>
                  </a:cubicBezTo>
                  <a:lnTo>
                    <a:pt x="0" y="1929"/>
                  </a:lnTo>
                  <a:cubicBezTo>
                    <a:pt x="24" y="2025"/>
                    <a:pt x="119" y="2096"/>
                    <a:pt x="239" y="2096"/>
                  </a:cubicBezTo>
                  <a:cubicBezTo>
                    <a:pt x="358" y="2096"/>
                    <a:pt x="453" y="2001"/>
                    <a:pt x="453" y="1905"/>
                  </a:cubicBezTo>
                  <a:lnTo>
                    <a:pt x="453" y="1239"/>
                  </a:lnTo>
                  <a:lnTo>
                    <a:pt x="858" y="1239"/>
                  </a:lnTo>
                  <a:cubicBezTo>
                    <a:pt x="977" y="1239"/>
                    <a:pt x="1072" y="1143"/>
                    <a:pt x="1072" y="1072"/>
                  </a:cubicBezTo>
                  <a:cubicBezTo>
                    <a:pt x="1096" y="905"/>
                    <a:pt x="977" y="834"/>
                    <a:pt x="858" y="834"/>
                  </a:cubicBezTo>
                  <a:lnTo>
                    <a:pt x="453" y="834"/>
                  </a:lnTo>
                  <a:lnTo>
                    <a:pt x="453" y="405"/>
                  </a:lnTo>
                  <a:lnTo>
                    <a:pt x="929" y="405"/>
                  </a:lnTo>
                  <a:cubicBezTo>
                    <a:pt x="1048" y="405"/>
                    <a:pt x="1120" y="310"/>
                    <a:pt x="1120" y="238"/>
                  </a:cubicBezTo>
                  <a:cubicBezTo>
                    <a:pt x="1167" y="72"/>
                    <a:pt x="1048" y="0"/>
                    <a:pt x="92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7"/>
            <p:cNvSpPr/>
            <p:nvPr/>
          </p:nvSpPr>
          <p:spPr>
            <a:xfrm>
              <a:off x="4933200" y="2212929"/>
              <a:ext cx="40228" cy="70929"/>
            </a:xfrm>
            <a:custGeom>
              <a:avLst/>
              <a:gdLst/>
              <a:ahLst/>
              <a:cxnLst/>
              <a:rect l="l" t="t" r="r" b="b"/>
              <a:pathLst>
                <a:path w="1216" h="2144" extrusionOk="0">
                  <a:moveTo>
                    <a:pt x="215" y="0"/>
                  </a:moveTo>
                  <a:cubicBezTo>
                    <a:pt x="96" y="0"/>
                    <a:pt x="1" y="72"/>
                    <a:pt x="1" y="191"/>
                  </a:cubicBezTo>
                  <a:lnTo>
                    <a:pt x="1" y="1953"/>
                  </a:lnTo>
                  <a:cubicBezTo>
                    <a:pt x="1" y="2048"/>
                    <a:pt x="144" y="2144"/>
                    <a:pt x="263" y="2144"/>
                  </a:cubicBezTo>
                  <a:lnTo>
                    <a:pt x="977" y="2144"/>
                  </a:lnTo>
                  <a:cubicBezTo>
                    <a:pt x="1096" y="2144"/>
                    <a:pt x="1168" y="2048"/>
                    <a:pt x="1168" y="1953"/>
                  </a:cubicBezTo>
                  <a:cubicBezTo>
                    <a:pt x="1216" y="1810"/>
                    <a:pt x="1096" y="1715"/>
                    <a:pt x="977" y="1715"/>
                  </a:cubicBezTo>
                  <a:lnTo>
                    <a:pt x="453" y="1715"/>
                  </a:lnTo>
                  <a:lnTo>
                    <a:pt x="453" y="1262"/>
                  </a:lnTo>
                  <a:lnTo>
                    <a:pt x="906" y="1262"/>
                  </a:lnTo>
                  <a:cubicBezTo>
                    <a:pt x="1025" y="1262"/>
                    <a:pt x="1120" y="1191"/>
                    <a:pt x="1120" y="1096"/>
                  </a:cubicBezTo>
                  <a:cubicBezTo>
                    <a:pt x="1144" y="953"/>
                    <a:pt x="1025" y="858"/>
                    <a:pt x="906" y="858"/>
                  </a:cubicBezTo>
                  <a:lnTo>
                    <a:pt x="453" y="858"/>
                  </a:lnTo>
                  <a:lnTo>
                    <a:pt x="453" y="405"/>
                  </a:lnTo>
                  <a:lnTo>
                    <a:pt x="977" y="405"/>
                  </a:lnTo>
                  <a:cubicBezTo>
                    <a:pt x="1096" y="405"/>
                    <a:pt x="1168" y="310"/>
                    <a:pt x="1168" y="238"/>
                  </a:cubicBezTo>
                  <a:cubicBezTo>
                    <a:pt x="1216" y="72"/>
                    <a:pt x="1096" y="0"/>
                    <a:pt x="9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7"/>
            <p:cNvSpPr/>
            <p:nvPr/>
          </p:nvSpPr>
          <p:spPr>
            <a:xfrm>
              <a:off x="4863098" y="2208993"/>
              <a:ext cx="45720" cy="73642"/>
            </a:xfrm>
            <a:custGeom>
              <a:avLst/>
              <a:gdLst/>
              <a:ahLst/>
              <a:cxnLst/>
              <a:rect l="l" t="t" r="r" b="b"/>
              <a:pathLst>
                <a:path w="1382" h="2226" extrusionOk="0">
                  <a:moveTo>
                    <a:pt x="667" y="500"/>
                  </a:moveTo>
                  <a:cubicBezTo>
                    <a:pt x="834" y="500"/>
                    <a:pt x="929" y="619"/>
                    <a:pt x="929" y="738"/>
                  </a:cubicBezTo>
                  <a:cubicBezTo>
                    <a:pt x="929" y="858"/>
                    <a:pt x="834" y="977"/>
                    <a:pt x="667" y="977"/>
                  </a:cubicBezTo>
                  <a:lnTo>
                    <a:pt x="429" y="977"/>
                  </a:lnTo>
                  <a:lnTo>
                    <a:pt x="429" y="500"/>
                  </a:lnTo>
                  <a:close/>
                  <a:moveTo>
                    <a:pt x="167" y="0"/>
                  </a:moveTo>
                  <a:cubicBezTo>
                    <a:pt x="72" y="24"/>
                    <a:pt x="24" y="119"/>
                    <a:pt x="24" y="191"/>
                  </a:cubicBezTo>
                  <a:lnTo>
                    <a:pt x="1" y="2024"/>
                  </a:lnTo>
                  <a:cubicBezTo>
                    <a:pt x="1" y="2125"/>
                    <a:pt x="86" y="2226"/>
                    <a:pt x="184" y="2226"/>
                  </a:cubicBezTo>
                  <a:cubicBezTo>
                    <a:pt x="202" y="2226"/>
                    <a:pt x="220" y="2222"/>
                    <a:pt x="239" y="2215"/>
                  </a:cubicBezTo>
                  <a:cubicBezTo>
                    <a:pt x="358" y="2215"/>
                    <a:pt x="429" y="2096"/>
                    <a:pt x="429" y="1977"/>
                  </a:cubicBezTo>
                  <a:lnTo>
                    <a:pt x="429" y="1501"/>
                  </a:lnTo>
                  <a:lnTo>
                    <a:pt x="1001" y="2120"/>
                  </a:lnTo>
                  <a:cubicBezTo>
                    <a:pt x="1025" y="2191"/>
                    <a:pt x="1096" y="2191"/>
                    <a:pt x="1144" y="2191"/>
                  </a:cubicBezTo>
                  <a:cubicBezTo>
                    <a:pt x="1215" y="2191"/>
                    <a:pt x="1239" y="2167"/>
                    <a:pt x="1310" y="2120"/>
                  </a:cubicBezTo>
                  <a:cubicBezTo>
                    <a:pt x="1382" y="2048"/>
                    <a:pt x="1382" y="1929"/>
                    <a:pt x="1334" y="1834"/>
                  </a:cubicBezTo>
                  <a:lnTo>
                    <a:pt x="882" y="1334"/>
                  </a:lnTo>
                  <a:cubicBezTo>
                    <a:pt x="1191" y="1239"/>
                    <a:pt x="1382" y="1000"/>
                    <a:pt x="1382" y="667"/>
                  </a:cubicBezTo>
                  <a:cubicBezTo>
                    <a:pt x="1382" y="310"/>
                    <a:pt x="1096" y="0"/>
                    <a:pt x="7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7"/>
            <p:cNvSpPr/>
            <p:nvPr/>
          </p:nvSpPr>
          <p:spPr>
            <a:xfrm>
              <a:off x="4733878" y="2303509"/>
              <a:ext cx="263171" cy="202531"/>
            </a:xfrm>
            <a:custGeom>
              <a:avLst/>
              <a:gdLst/>
              <a:ahLst/>
              <a:cxnLst/>
              <a:rect l="l" t="t" r="r" b="b"/>
              <a:pathLst>
                <a:path w="7955" h="6122" extrusionOk="0">
                  <a:moveTo>
                    <a:pt x="215" y="1"/>
                  </a:moveTo>
                  <a:cubicBezTo>
                    <a:pt x="96" y="1"/>
                    <a:pt x="1" y="72"/>
                    <a:pt x="1" y="191"/>
                  </a:cubicBezTo>
                  <a:lnTo>
                    <a:pt x="1" y="4692"/>
                  </a:lnTo>
                  <a:cubicBezTo>
                    <a:pt x="1" y="5502"/>
                    <a:pt x="644" y="6121"/>
                    <a:pt x="1430" y="6121"/>
                  </a:cubicBezTo>
                  <a:lnTo>
                    <a:pt x="6455" y="6121"/>
                  </a:lnTo>
                  <a:cubicBezTo>
                    <a:pt x="7264" y="6121"/>
                    <a:pt x="7884" y="5478"/>
                    <a:pt x="7884" y="4692"/>
                  </a:cubicBezTo>
                  <a:lnTo>
                    <a:pt x="7884" y="191"/>
                  </a:lnTo>
                  <a:cubicBezTo>
                    <a:pt x="7955" y="120"/>
                    <a:pt x="7812" y="1"/>
                    <a:pt x="7717" y="1"/>
                  </a:cubicBezTo>
                  <a:lnTo>
                    <a:pt x="4954" y="1"/>
                  </a:lnTo>
                  <a:cubicBezTo>
                    <a:pt x="4835" y="1"/>
                    <a:pt x="4764" y="72"/>
                    <a:pt x="4764" y="168"/>
                  </a:cubicBezTo>
                  <a:cubicBezTo>
                    <a:pt x="4716" y="311"/>
                    <a:pt x="4835" y="406"/>
                    <a:pt x="4954" y="406"/>
                  </a:cubicBezTo>
                  <a:lnTo>
                    <a:pt x="7502" y="406"/>
                  </a:lnTo>
                  <a:lnTo>
                    <a:pt x="7502" y="4692"/>
                  </a:lnTo>
                  <a:cubicBezTo>
                    <a:pt x="7502" y="5264"/>
                    <a:pt x="7050" y="5716"/>
                    <a:pt x="6478" y="5716"/>
                  </a:cubicBezTo>
                  <a:lnTo>
                    <a:pt x="1454" y="5716"/>
                  </a:lnTo>
                  <a:cubicBezTo>
                    <a:pt x="882" y="5716"/>
                    <a:pt x="453" y="5264"/>
                    <a:pt x="453" y="4692"/>
                  </a:cubicBezTo>
                  <a:lnTo>
                    <a:pt x="453" y="406"/>
                  </a:lnTo>
                  <a:lnTo>
                    <a:pt x="2978" y="406"/>
                  </a:lnTo>
                  <a:cubicBezTo>
                    <a:pt x="3097" y="406"/>
                    <a:pt x="3192" y="311"/>
                    <a:pt x="3192" y="239"/>
                  </a:cubicBezTo>
                  <a:cubicBezTo>
                    <a:pt x="3216" y="72"/>
                    <a:pt x="3097" y="1"/>
                    <a:pt x="297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7"/>
            <p:cNvSpPr/>
            <p:nvPr/>
          </p:nvSpPr>
          <p:spPr>
            <a:xfrm>
              <a:off x="4785090" y="2335831"/>
              <a:ext cx="160781" cy="138682"/>
            </a:xfrm>
            <a:custGeom>
              <a:avLst/>
              <a:gdLst/>
              <a:ahLst/>
              <a:cxnLst/>
              <a:rect l="l" t="t" r="r" b="b"/>
              <a:pathLst>
                <a:path w="4860" h="4192" extrusionOk="0">
                  <a:moveTo>
                    <a:pt x="4073" y="453"/>
                  </a:moveTo>
                  <a:cubicBezTo>
                    <a:pt x="4216" y="453"/>
                    <a:pt x="4383" y="572"/>
                    <a:pt x="4383" y="715"/>
                  </a:cubicBezTo>
                  <a:cubicBezTo>
                    <a:pt x="4407" y="881"/>
                    <a:pt x="4287" y="1048"/>
                    <a:pt x="4073" y="1048"/>
                  </a:cubicBezTo>
                  <a:lnTo>
                    <a:pt x="2954" y="1048"/>
                  </a:lnTo>
                  <a:cubicBezTo>
                    <a:pt x="2835" y="1048"/>
                    <a:pt x="2740" y="1120"/>
                    <a:pt x="2740" y="1239"/>
                  </a:cubicBezTo>
                  <a:lnTo>
                    <a:pt x="2740" y="2787"/>
                  </a:lnTo>
                  <a:lnTo>
                    <a:pt x="2097" y="2787"/>
                  </a:lnTo>
                  <a:lnTo>
                    <a:pt x="2097" y="1239"/>
                  </a:lnTo>
                  <a:cubicBezTo>
                    <a:pt x="2097" y="1120"/>
                    <a:pt x="2025" y="1048"/>
                    <a:pt x="1906" y="1048"/>
                  </a:cubicBezTo>
                  <a:lnTo>
                    <a:pt x="763" y="1048"/>
                  </a:lnTo>
                  <a:cubicBezTo>
                    <a:pt x="620" y="1048"/>
                    <a:pt x="477" y="929"/>
                    <a:pt x="477" y="762"/>
                  </a:cubicBezTo>
                  <a:cubicBezTo>
                    <a:pt x="430" y="596"/>
                    <a:pt x="596" y="453"/>
                    <a:pt x="763" y="453"/>
                  </a:cubicBezTo>
                  <a:close/>
                  <a:moveTo>
                    <a:pt x="3430" y="3239"/>
                  </a:moveTo>
                  <a:lnTo>
                    <a:pt x="3430" y="3787"/>
                  </a:lnTo>
                  <a:lnTo>
                    <a:pt x="1454" y="3787"/>
                  </a:lnTo>
                  <a:lnTo>
                    <a:pt x="1454" y="3239"/>
                  </a:lnTo>
                  <a:close/>
                  <a:moveTo>
                    <a:pt x="763" y="0"/>
                  </a:moveTo>
                  <a:cubicBezTo>
                    <a:pt x="382" y="0"/>
                    <a:pt x="25" y="286"/>
                    <a:pt x="25" y="691"/>
                  </a:cubicBezTo>
                  <a:cubicBezTo>
                    <a:pt x="1" y="1120"/>
                    <a:pt x="358" y="1477"/>
                    <a:pt x="763" y="1477"/>
                  </a:cubicBezTo>
                  <a:lnTo>
                    <a:pt x="1692" y="1477"/>
                  </a:lnTo>
                  <a:lnTo>
                    <a:pt x="1692" y="2834"/>
                  </a:lnTo>
                  <a:lnTo>
                    <a:pt x="1239" y="2834"/>
                  </a:lnTo>
                  <a:cubicBezTo>
                    <a:pt x="1120" y="2834"/>
                    <a:pt x="1049" y="2906"/>
                    <a:pt x="1049" y="3025"/>
                  </a:cubicBezTo>
                  <a:lnTo>
                    <a:pt x="1049" y="3977"/>
                  </a:lnTo>
                  <a:cubicBezTo>
                    <a:pt x="1049" y="4096"/>
                    <a:pt x="1120" y="4192"/>
                    <a:pt x="1239" y="4192"/>
                  </a:cubicBezTo>
                  <a:lnTo>
                    <a:pt x="3668" y="4192"/>
                  </a:lnTo>
                  <a:cubicBezTo>
                    <a:pt x="3787" y="4192"/>
                    <a:pt x="3859" y="4096"/>
                    <a:pt x="3859" y="3977"/>
                  </a:cubicBezTo>
                  <a:lnTo>
                    <a:pt x="3859" y="3025"/>
                  </a:lnTo>
                  <a:cubicBezTo>
                    <a:pt x="3859" y="2906"/>
                    <a:pt x="3787" y="2834"/>
                    <a:pt x="3668" y="2834"/>
                  </a:cubicBezTo>
                  <a:lnTo>
                    <a:pt x="3216" y="2834"/>
                  </a:lnTo>
                  <a:lnTo>
                    <a:pt x="3216" y="1477"/>
                  </a:lnTo>
                  <a:lnTo>
                    <a:pt x="4097" y="1477"/>
                  </a:lnTo>
                  <a:cubicBezTo>
                    <a:pt x="4478" y="1477"/>
                    <a:pt x="4859" y="1191"/>
                    <a:pt x="4859" y="810"/>
                  </a:cubicBezTo>
                  <a:cubicBezTo>
                    <a:pt x="4859" y="358"/>
                    <a:pt x="4526" y="0"/>
                    <a:pt x="407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7"/>
            <p:cNvSpPr/>
            <p:nvPr/>
          </p:nvSpPr>
          <p:spPr>
            <a:xfrm>
              <a:off x="4926120" y="2390318"/>
              <a:ext cx="42577" cy="53461"/>
            </a:xfrm>
            <a:custGeom>
              <a:avLst/>
              <a:gdLst/>
              <a:ahLst/>
              <a:cxnLst/>
              <a:rect l="l" t="t" r="r" b="b"/>
              <a:pathLst>
                <a:path w="1287" h="1616" extrusionOk="0">
                  <a:moveTo>
                    <a:pt x="525" y="0"/>
                  </a:moveTo>
                  <a:cubicBezTo>
                    <a:pt x="460" y="0"/>
                    <a:pt x="406" y="59"/>
                    <a:pt x="406" y="139"/>
                  </a:cubicBezTo>
                  <a:lnTo>
                    <a:pt x="406" y="878"/>
                  </a:lnTo>
                  <a:lnTo>
                    <a:pt x="382" y="854"/>
                  </a:lnTo>
                  <a:cubicBezTo>
                    <a:pt x="334" y="806"/>
                    <a:pt x="275" y="782"/>
                    <a:pt x="218" y="782"/>
                  </a:cubicBezTo>
                  <a:cubicBezTo>
                    <a:pt x="161" y="782"/>
                    <a:pt x="108" y="806"/>
                    <a:pt x="72" y="854"/>
                  </a:cubicBezTo>
                  <a:cubicBezTo>
                    <a:pt x="1" y="949"/>
                    <a:pt x="1" y="1092"/>
                    <a:pt x="72" y="1140"/>
                  </a:cubicBezTo>
                  <a:lnTo>
                    <a:pt x="501" y="1568"/>
                  </a:lnTo>
                  <a:cubicBezTo>
                    <a:pt x="525" y="1592"/>
                    <a:pt x="572" y="1616"/>
                    <a:pt x="644" y="1616"/>
                  </a:cubicBezTo>
                  <a:cubicBezTo>
                    <a:pt x="715" y="1616"/>
                    <a:pt x="763" y="1592"/>
                    <a:pt x="787" y="1568"/>
                  </a:cubicBezTo>
                  <a:lnTo>
                    <a:pt x="1215" y="1140"/>
                  </a:lnTo>
                  <a:cubicBezTo>
                    <a:pt x="1287" y="1068"/>
                    <a:pt x="1287" y="901"/>
                    <a:pt x="1215" y="854"/>
                  </a:cubicBezTo>
                  <a:cubicBezTo>
                    <a:pt x="1168" y="806"/>
                    <a:pt x="1108" y="782"/>
                    <a:pt x="1051" y="782"/>
                  </a:cubicBezTo>
                  <a:cubicBezTo>
                    <a:pt x="995" y="782"/>
                    <a:pt x="941" y="806"/>
                    <a:pt x="906" y="854"/>
                  </a:cubicBezTo>
                  <a:lnTo>
                    <a:pt x="882" y="878"/>
                  </a:lnTo>
                  <a:lnTo>
                    <a:pt x="882" y="282"/>
                  </a:lnTo>
                  <a:cubicBezTo>
                    <a:pt x="810" y="163"/>
                    <a:pt x="739" y="68"/>
                    <a:pt x="620" y="44"/>
                  </a:cubicBezTo>
                  <a:cubicBezTo>
                    <a:pt x="589" y="13"/>
                    <a:pt x="556" y="0"/>
                    <a:pt x="52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7"/>
            <p:cNvSpPr/>
            <p:nvPr/>
          </p:nvSpPr>
          <p:spPr>
            <a:xfrm>
              <a:off x="4763057" y="2392534"/>
              <a:ext cx="43338" cy="51245"/>
            </a:xfrm>
            <a:custGeom>
              <a:avLst/>
              <a:gdLst/>
              <a:ahLst/>
              <a:cxnLst/>
              <a:rect l="l" t="t" r="r" b="b"/>
              <a:pathLst>
                <a:path w="1310" h="1549" extrusionOk="0">
                  <a:moveTo>
                    <a:pt x="667" y="1"/>
                  </a:moveTo>
                  <a:cubicBezTo>
                    <a:pt x="548" y="1"/>
                    <a:pt x="453" y="96"/>
                    <a:pt x="453" y="215"/>
                  </a:cubicBezTo>
                  <a:lnTo>
                    <a:pt x="453" y="811"/>
                  </a:lnTo>
                  <a:lnTo>
                    <a:pt x="429" y="787"/>
                  </a:lnTo>
                  <a:cubicBezTo>
                    <a:pt x="373" y="731"/>
                    <a:pt x="309" y="708"/>
                    <a:pt x="246" y="708"/>
                  </a:cubicBezTo>
                  <a:cubicBezTo>
                    <a:pt x="202" y="708"/>
                    <a:pt x="159" y="720"/>
                    <a:pt x="119" y="739"/>
                  </a:cubicBezTo>
                  <a:cubicBezTo>
                    <a:pt x="0" y="834"/>
                    <a:pt x="0" y="977"/>
                    <a:pt x="95" y="1073"/>
                  </a:cubicBezTo>
                  <a:lnTo>
                    <a:pt x="500" y="1501"/>
                  </a:lnTo>
                  <a:cubicBezTo>
                    <a:pt x="548" y="1525"/>
                    <a:pt x="595" y="1549"/>
                    <a:pt x="667" y="1549"/>
                  </a:cubicBezTo>
                  <a:cubicBezTo>
                    <a:pt x="714" y="1549"/>
                    <a:pt x="786" y="1525"/>
                    <a:pt x="810" y="1501"/>
                  </a:cubicBezTo>
                  <a:lnTo>
                    <a:pt x="1215" y="1073"/>
                  </a:lnTo>
                  <a:cubicBezTo>
                    <a:pt x="1310" y="977"/>
                    <a:pt x="1310" y="834"/>
                    <a:pt x="1215" y="787"/>
                  </a:cubicBezTo>
                  <a:cubicBezTo>
                    <a:pt x="1179" y="739"/>
                    <a:pt x="1119" y="715"/>
                    <a:pt x="1063" y="715"/>
                  </a:cubicBezTo>
                  <a:cubicBezTo>
                    <a:pt x="1006" y="715"/>
                    <a:pt x="953" y="739"/>
                    <a:pt x="929" y="787"/>
                  </a:cubicBezTo>
                  <a:lnTo>
                    <a:pt x="905" y="811"/>
                  </a:lnTo>
                  <a:lnTo>
                    <a:pt x="905" y="215"/>
                  </a:lnTo>
                  <a:cubicBezTo>
                    <a:pt x="881" y="96"/>
                    <a:pt x="786" y="1"/>
                    <a:pt x="667"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7"/>
            <p:cNvSpPr/>
            <p:nvPr/>
          </p:nvSpPr>
          <p:spPr>
            <a:xfrm>
              <a:off x="4859161" y="2304303"/>
              <a:ext cx="13431" cy="13431"/>
            </a:xfrm>
            <a:custGeom>
              <a:avLst/>
              <a:gdLst/>
              <a:ahLst/>
              <a:cxnLst/>
              <a:rect l="l" t="t" r="r" b="b"/>
              <a:pathLst>
                <a:path w="406" h="406" extrusionOk="0">
                  <a:moveTo>
                    <a:pt x="191" y="1"/>
                  </a:moveTo>
                  <a:cubicBezTo>
                    <a:pt x="143" y="1"/>
                    <a:pt x="72" y="25"/>
                    <a:pt x="48" y="48"/>
                  </a:cubicBezTo>
                  <a:cubicBezTo>
                    <a:pt x="24" y="96"/>
                    <a:pt x="0" y="144"/>
                    <a:pt x="0" y="215"/>
                  </a:cubicBezTo>
                  <a:cubicBezTo>
                    <a:pt x="0" y="263"/>
                    <a:pt x="24" y="334"/>
                    <a:pt x="48" y="358"/>
                  </a:cubicBezTo>
                  <a:cubicBezTo>
                    <a:pt x="72" y="382"/>
                    <a:pt x="143" y="406"/>
                    <a:pt x="191" y="406"/>
                  </a:cubicBezTo>
                  <a:cubicBezTo>
                    <a:pt x="262" y="406"/>
                    <a:pt x="310" y="382"/>
                    <a:pt x="358" y="358"/>
                  </a:cubicBezTo>
                  <a:cubicBezTo>
                    <a:pt x="381" y="334"/>
                    <a:pt x="405" y="263"/>
                    <a:pt x="405" y="215"/>
                  </a:cubicBezTo>
                  <a:cubicBezTo>
                    <a:pt x="405" y="144"/>
                    <a:pt x="381" y="96"/>
                    <a:pt x="358" y="48"/>
                  </a:cubicBezTo>
                  <a:cubicBezTo>
                    <a:pt x="310" y="25"/>
                    <a:pt x="262"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8" name="Google Shape;5098;p67"/>
          <p:cNvGrpSpPr/>
          <p:nvPr/>
        </p:nvGrpSpPr>
        <p:grpSpPr>
          <a:xfrm>
            <a:off x="4643629" y="1566697"/>
            <a:ext cx="371119" cy="293376"/>
            <a:chOff x="4679523" y="1632299"/>
            <a:chExt cx="371119" cy="293376"/>
          </a:xfrm>
        </p:grpSpPr>
        <p:sp>
          <p:nvSpPr>
            <p:cNvPr id="5099" name="Google Shape;5099;p67"/>
            <p:cNvSpPr/>
            <p:nvPr/>
          </p:nvSpPr>
          <p:spPr>
            <a:xfrm>
              <a:off x="4686636" y="1640172"/>
              <a:ext cx="328542" cy="275776"/>
            </a:xfrm>
            <a:custGeom>
              <a:avLst/>
              <a:gdLst/>
              <a:ahLst/>
              <a:cxnLst/>
              <a:rect l="l" t="t" r="r" b="b"/>
              <a:pathLst>
                <a:path w="9931" h="8336" extrusionOk="0">
                  <a:moveTo>
                    <a:pt x="0" y="0"/>
                  </a:moveTo>
                  <a:lnTo>
                    <a:pt x="0" y="8335"/>
                  </a:lnTo>
                  <a:lnTo>
                    <a:pt x="8145" y="8335"/>
                  </a:lnTo>
                  <a:cubicBezTo>
                    <a:pt x="7383" y="8073"/>
                    <a:pt x="6787" y="7335"/>
                    <a:pt x="6787" y="6430"/>
                  </a:cubicBezTo>
                  <a:cubicBezTo>
                    <a:pt x="6787" y="5716"/>
                    <a:pt x="7144" y="5644"/>
                    <a:pt x="7240" y="4739"/>
                  </a:cubicBezTo>
                  <a:cubicBezTo>
                    <a:pt x="7240" y="4658"/>
                    <a:pt x="7293" y="4615"/>
                    <a:pt x="7357" y="4615"/>
                  </a:cubicBezTo>
                  <a:cubicBezTo>
                    <a:pt x="7406" y="4615"/>
                    <a:pt x="7460" y="4640"/>
                    <a:pt x="7502" y="4692"/>
                  </a:cubicBezTo>
                  <a:cubicBezTo>
                    <a:pt x="7835" y="5168"/>
                    <a:pt x="7859" y="5644"/>
                    <a:pt x="7835" y="5835"/>
                  </a:cubicBezTo>
                  <a:cubicBezTo>
                    <a:pt x="7859" y="5644"/>
                    <a:pt x="7954" y="5168"/>
                    <a:pt x="8359" y="4835"/>
                  </a:cubicBezTo>
                  <a:cubicBezTo>
                    <a:pt x="8716" y="4525"/>
                    <a:pt x="8740" y="4215"/>
                    <a:pt x="8597" y="3811"/>
                  </a:cubicBezTo>
                  <a:cubicBezTo>
                    <a:pt x="8597" y="3794"/>
                    <a:pt x="8609" y="3777"/>
                    <a:pt x="8616" y="3777"/>
                  </a:cubicBezTo>
                  <a:cubicBezTo>
                    <a:pt x="8619" y="3777"/>
                    <a:pt x="8621" y="3780"/>
                    <a:pt x="8621" y="3787"/>
                  </a:cubicBezTo>
                  <a:cubicBezTo>
                    <a:pt x="9931" y="4454"/>
                    <a:pt x="9454" y="5835"/>
                    <a:pt x="9454" y="5835"/>
                  </a:cubicBezTo>
                  <a:cubicBezTo>
                    <a:pt x="9454" y="5835"/>
                    <a:pt x="9550" y="5763"/>
                    <a:pt x="9645" y="5597"/>
                  </a:cubicBezTo>
                  <a:lnTo>
                    <a:pt x="964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7"/>
            <p:cNvSpPr/>
            <p:nvPr/>
          </p:nvSpPr>
          <p:spPr>
            <a:xfrm>
              <a:off x="4721273" y="1699258"/>
              <a:ext cx="249806" cy="215896"/>
            </a:xfrm>
            <a:custGeom>
              <a:avLst/>
              <a:gdLst/>
              <a:ahLst/>
              <a:cxnLst/>
              <a:rect l="l" t="t" r="r" b="b"/>
              <a:pathLst>
                <a:path w="7551" h="6526" extrusionOk="0">
                  <a:moveTo>
                    <a:pt x="1" y="0"/>
                  </a:moveTo>
                  <a:lnTo>
                    <a:pt x="1" y="6525"/>
                  </a:lnTo>
                  <a:lnTo>
                    <a:pt x="6598" y="6525"/>
                  </a:lnTo>
                  <a:lnTo>
                    <a:pt x="7550" y="3644"/>
                  </a:lnTo>
                  <a:lnTo>
                    <a:pt x="7550" y="0"/>
                  </a:ln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7"/>
            <p:cNvSpPr/>
            <p:nvPr/>
          </p:nvSpPr>
          <p:spPr>
            <a:xfrm>
              <a:off x="4752801" y="1730752"/>
              <a:ext cx="186751" cy="184402"/>
            </a:xfrm>
            <a:custGeom>
              <a:avLst/>
              <a:gdLst/>
              <a:ahLst/>
              <a:cxnLst/>
              <a:rect l="l" t="t" r="r" b="b"/>
              <a:pathLst>
                <a:path w="5645" h="5574" extrusionOk="0">
                  <a:moveTo>
                    <a:pt x="0" y="1"/>
                  </a:moveTo>
                  <a:lnTo>
                    <a:pt x="0" y="5573"/>
                  </a:lnTo>
                  <a:lnTo>
                    <a:pt x="5645" y="5573"/>
                  </a:lnTo>
                  <a:lnTo>
                    <a:pt x="5645"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7"/>
            <p:cNvSpPr/>
            <p:nvPr/>
          </p:nvSpPr>
          <p:spPr>
            <a:xfrm>
              <a:off x="4720513" y="1699258"/>
              <a:ext cx="250567" cy="215896"/>
            </a:xfrm>
            <a:custGeom>
              <a:avLst/>
              <a:gdLst/>
              <a:ahLst/>
              <a:cxnLst/>
              <a:rect l="l" t="t" r="r" b="b"/>
              <a:pathLst>
                <a:path w="7574" h="6526" extrusionOk="0">
                  <a:moveTo>
                    <a:pt x="0" y="0"/>
                  </a:moveTo>
                  <a:lnTo>
                    <a:pt x="0" y="6525"/>
                  </a:lnTo>
                  <a:lnTo>
                    <a:pt x="7121" y="6525"/>
                  </a:lnTo>
                  <a:cubicBezTo>
                    <a:pt x="6359" y="6287"/>
                    <a:pt x="5763" y="5549"/>
                    <a:pt x="5763" y="4644"/>
                  </a:cubicBezTo>
                  <a:cubicBezTo>
                    <a:pt x="5763" y="3930"/>
                    <a:pt x="6120" y="3858"/>
                    <a:pt x="6216" y="2953"/>
                  </a:cubicBezTo>
                  <a:cubicBezTo>
                    <a:pt x="6216" y="2872"/>
                    <a:pt x="6269" y="2829"/>
                    <a:pt x="6333" y="2829"/>
                  </a:cubicBezTo>
                  <a:cubicBezTo>
                    <a:pt x="6382" y="2829"/>
                    <a:pt x="6436" y="2854"/>
                    <a:pt x="6478" y="2906"/>
                  </a:cubicBezTo>
                  <a:cubicBezTo>
                    <a:pt x="6811" y="3382"/>
                    <a:pt x="6835" y="3858"/>
                    <a:pt x="6811" y="4049"/>
                  </a:cubicBezTo>
                  <a:cubicBezTo>
                    <a:pt x="6835" y="3858"/>
                    <a:pt x="6930" y="3382"/>
                    <a:pt x="7335" y="3049"/>
                  </a:cubicBezTo>
                  <a:cubicBezTo>
                    <a:pt x="7454" y="2953"/>
                    <a:pt x="7525" y="2858"/>
                    <a:pt x="7573" y="2739"/>
                  </a:cubicBezTo>
                  <a:lnTo>
                    <a:pt x="7573" y="0"/>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7"/>
            <p:cNvSpPr/>
            <p:nvPr/>
          </p:nvSpPr>
          <p:spPr>
            <a:xfrm>
              <a:off x="4753595" y="1732340"/>
              <a:ext cx="186751" cy="183608"/>
            </a:xfrm>
            <a:custGeom>
              <a:avLst/>
              <a:gdLst/>
              <a:ahLst/>
              <a:cxnLst/>
              <a:rect l="l" t="t" r="r" b="b"/>
              <a:pathLst>
                <a:path w="5645" h="5550" extrusionOk="0">
                  <a:moveTo>
                    <a:pt x="0" y="1"/>
                  </a:moveTo>
                  <a:lnTo>
                    <a:pt x="0" y="5549"/>
                  </a:lnTo>
                  <a:lnTo>
                    <a:pt x="5644" y="5549"/>
                  </a:lnTo>
                  <a:lnTo>
                    <a:pt x="564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7"/>
            <p:cNvSpPr/>
            <p:nvPr/>
          </p:nvSpPr>
          <p:spPr>
            <a:xfrm>
              <a:off x="4911167" y="1764629"/>
              <a:ext cx="130014" cy="154462"/>
            </a:xfrm>
            <a:custGeom>
              <a:avLst/>
              <a:gdLst/>
              <a:ahLst/>
              <a:cxnLst/>
              <a:rect l="l" t="t" r="r" b="b"/>
              <a:pathLst>
                <a:path w="3930" h="4669" extrusionOk="0">
                  <a:moveTo>
                    <a:pt x="1882" y="1"/>
                  </a:moveTo>
                  <a:cubicBezTo>
                    <a:pt x="1834" y="1"/>
                    <a:pt x="1810" y="1"/>
                    <a:pt x="1834" y="25"/>
                  </a:cubicBezTo>
                  <a:cubicBezTo>
                    <a:pt x="2001" y="406"/>
                    <a:pt x="1929" y="763"/>
                    <a:pt x="1572" y="1025"/>
                  </a:cubicBezTo>
                  <a:cubicBezTo>
                    <a:pt x="1200" y="1344"/>
                    <a:pt x="1091" y="1821"/>
                    <a:pt x="1060" y="2044"/>
                  </a:cubicBezTo>
                  <a:lnTo>
                    <a:pt x="1060" y="2044"/>
                  </a:lnTo>
                  <a:cubicBezTo>
                    <a:pt x="1071" y="1829"/>
                    <a:pt x="1047" y="1366"/>
                    <a:pt x="715" y="930"/>
                  </a:cubicBezTo>
                  <a:cubicBezTo>
                    <a:pt x="677" y="883"/>
                    <a:pt x="630" y="862"/>
                    <a:pt x="585" y="862"/>
                  </a:cubicBezTo>
                  <a:cubicBezTo>
                    <a:pt x="515" y="862"/>
                    <a:pt x="453" y="914"/>
                    <a:pt x="453" y="1001"/>
                  </a:cubicBezTo>
                  <a:cubicBezTo>
                    <a:pt x="381" y="1906"/>
                    <a:pt x="0" y="2001"/>
                    <a:pt x="0" y="2716"/>
                  </a:cubicBezTo>
                  <a:cubicBezTo>
                    <a:pt x="0" y="3787"/>
                    <a:pt x="858" y="4669"/>
                    <a:pt x="1953" y="4669"/>
                  </a:cubicBezTo>
                  <a:cubicBezTo>
                    <a:pt x="3025" y="4669"/>
                    <a:pt x="3930" y="3811"/>
                    <a:pt x="3930" y="2716"/>
                  </a:cubicBezTo>
                  <a:cubicBezTo>
                    <a:pt x="3930" y="2073"/>
                    <a:pt x="3787" y="1573"/>
                    <a:pt x="3429" y="977"/>
                  </a:cubicBezTo>
                  <a:cubicBezTo>
                    <a:pt x="3388" y="926"/>
                    <a:pt x="3329" y="901"/>
                    <a:pt x="3276" y="901"/>
                  </a:cubicBezTo>
                  <a:cubicBezTo>
                    <a:pt x="3205" y="901"/>
                    <a:pt x="3144" y="944"/>
                    <a:pt x="3144" y="1025"/>
                  </a:cubicBezTo>
                  <a:cubicBezTo>
                    <a:pt x="3096" y="1668"/>
                    <a:pt x="2715" y="2049"/>
                    <a:pt x="2715" y="2049"/>
                  </a:cubicBezTo>
                  <a:cubicBezTo>
                    <a:pt x="2715" y="2049"/>
                    <a:pt x="3191" y="644"/>
                    <a:pt x="1882"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7"/>
            <p:cNvSpPr/>
            <p:nvPr/>
          </p:nvSpPr>
          <p:spPr>
            <a:xfrm>
              <a:off x="4948980" y="1848162"/>
              <a:ext cx="53594" cy="70929"/>
            </a:xfrm>
            <a:custGeom>
              <a:avLst/>
              <a:gdLst/>
              <a:ahLst/>
              <a:cxnLst/>
              <a:rect l="l" t="t" r="r" b="b"/>
              <a:pathLst>
                <a:path w="1620" h="2144" extrusionOk="0">
                  <a:moveTo>
                    <a:pt x="810" y="0"/>
                  </a:moveTo>
                  <a:cubicBezTo>
                    <a:pt x="810" y="429"/>
                    <a:pt x="0" y="572"/>
                    <a:pt x="0" y="1334"/>
                  </a:cubicBezTo>
                  <a:cubicBezTo>
                    <a:pt x="0" y="1786"/>
                    <a:pt x="357" y="2144"/>
                    <a:pt x="810" y="2144"/>
                  </a:cubicBezTo>
                  <a:cubicBezTo>
                    <a:pt x="1262" y="2144"/>
                    <a:pt x="1620" y="1786"/>
                    <a:pt x="1620" y="1334"/>
                  </a:cubicBezTo>
                  <a:cubicBezTo>
                    <a:pt x="1620" y="905"/>
                    <a:pt x="1310" y="334"/>
                    <a:pt x="810"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7"/>
            <p:cNvSpPr/>
            <p:nvPr/>
          </p:nvSpPr>
          <p:spPr>
            <a:xfrm>
              <a:off x="4679523" y="1632299"/>
              <a:ext cx="371119" cy="293376"/>
            </a:xfrm>
            <a:custGeom>
              <a:avLst/>
              <a:gdLst/>
              <a:ahLst/>
              <a:cxnLst/>
              <a:rect l="l" t="t" r="r" b="b"/>
              <a:pathLst>
                <a:path w="11218" h="8868" extrusionOk="0">
                  <a:moveTo>
                    <a:pt x="9145" y="4239"/>
                  </a:moveTo>
                  <a:cubicBezTo>
                    <a:pt x="9860" y="4858"/>
                    <a:pt x="9550" y="5811"/>
                    <a:pt x="9527" y="5858"/>
                  </a:cubicBezTo>
                  <a:cubicBezTo>
                    <a:pt x="9503" y="5954"/>
                    <a:pt x="9527" y="6073"/>
                    <a:pt x="9622" y="6144"/>
                  </a:cubicBezTo>
                  <a:cubicBezTo>
                    <a:pt x="9656" y="6161"/>
                    <a:pt x="9692" y="6169"/>
                    <a:pt x="9728" y="6169"/>
                  </a:cubicBezTo>
                  <a:cubicBezTo>
                    <a:pt x="9792" y="6169"/>
                    <a:pt x="9853" y="6143"/>
                    <a:pt x="9884" y="6097"/>
                  </a:cubicBezTo>
                  <a:cubicBezTo>
                    <a:pt x="9908" y="6073"/>
                    <a:pt x="10265" y="5692"/>
                    <a:pt x="10360" y="5096"/>
                  </a:cubicBezTo>
                  <a:cubicBezTo>
                    <a:pt x="10622" y="5597"/>
                    <a:pt x="10741" y="6049"/>
                    <a:pt x="10741" y="6621"/>
                  </a:cubicBezTo>
                  <a:cubicBezTo>
                    <a:pt x="10789" y="7264"/>
                    <a:pt x="10455" y="7811"/>
                    <a:pt x="9955" y="8145"/>
                  </a:cubicBezTo>
                  <a:cubicBezTo>
                    <a:pt x="9979" y="8049"/>
                    <a:pt x="10003" y="7930"/>
                    <a:pt x="10003" y="7835"/>
                  </a:cubicBezTo>
                  <a:cubicBezTo>
                    <a:pt x="10003" y="7311"/>
                    <a:pt x="9622" y="6644"/>
                    <a:pt x="9074" y="6263"/>
                  </a:cubicBezTo>
                  <a:cubicBezTo>
                    <a:pt x="9048" y="6224"/>
                    <a:pt x="9007" y="6206"/>
                    <a:pt x="8960" y="6206"/>
                  </a:cubicBezTo>
                  <a:cubicBezTo>
                    <a:pt x="8922" y="6206"/>
                    <a:pt x="8879" y="6218"/>
                    <a:pt x="8836" y="6239"/>
                  </a:cubicBezTo>
                  <a:cubicBezTo>
                    <a:pt x="8788" y="6263"/>
                    <a:pt x="8717" y="6359"/>
                    <a:pt x="8717" y="6406"/>
                  </a:cubicBezTo>
                  <a:cubicBezTo>
                    <a:pt x="8717" y="6501"/>
                    <a:pt x="8645" y="6597"/>
                    <a:pt x="8479" y="6740"/>
                  </a:cubicBezTo>
                  <a:cubicBezTo>
                    <a:pt x="8241" y="6930"/>
                    <a:pt x="7931" y="7240"/>
                    <a:pt x="7931" y="7835"/>
                  </a:cubicBezTo>
                  <a:cubicBezTo>
                    <a:pt x="7931" y="7954"/>
                    <a:pt x="7955" y="8049"/>
                    <a:pt x="7979" y="8121"/>
                  </a:cubicBezTo>
                  <a:cubicBezTo>
                    <a:pt x="7478" y="7811"/>
                    <a:pt x="7145" y="7240"/>
                    <a:pt x="7145" y="6621"/>
                  </a:cubicBezTo>
                  <a:cubicBezTo>
                    <a:pt x="7145" y="6287"/>
                    <a:pt x="7240" y="6120"/>
                    <a:pt x="7336" y="5906"/>
                  </a:cubicBezTo>
                  <a:cubicBezTo>
                    <a:pt x="7407" y="5692"/>
                    <a:pt x="7526" y="5454"/>
                    <a:pt x="7598" y="5025"/>
                  </a:cubicBezTo>
                  <a:cubicBezTo>
                    <a:pt x="7812" y="5430"/>
                    <a:pt x="7836" y="5787"/>
                    <a:pt x="7812" y="5954"/>
                  </a:cubicBezTo>
                  <a:lnTo>
                    <a:pt x="7812" y="6073"/>
                  </a:lnTo>
                  <a:cubicBezTo>
                    <a:pt x="7812" y="6192"/>
                    <a:pt x="7883" y="6287"/>
                    <a:pt x="8002" y="6287"/>
                  </a:cubicBezTo>
                  <a:cubicBezTo>
                    <a:pt x="8121" y="6287"/>
                    <a:pt x="8217" y="6216"/>
                    <a:pt x="8241" y="6097"/>
                  </a:cubicBezTo>
                  <a:lnTo>
                    <a:pt x="8241" y="5978"/>
                  </a:lnTo>
                  <a:cubicBezTo>
                    <a:pt x="8288" y="5811"/>
                    <a:pt x="8360" y="5358"/>
                    <a:pt x="8717" y="5073"/>
                  </a:cubicBezTo>
                  <a:cubicBezTo>
                    <a:pt x="9026" y="4834"/>
                    <a:pt x="9145" y="4549"/>
                    <a:pt x="9145" y="4239"/>
                  </a:cubicBezTo>
                  <a:close/>
                  <a:moveTo>
                    <a:pt x="4835" y="3215"/>
                  </a:moveTo>
                  <a:lnTo>
                    <a:pt x="4835" y="8335"/>
                  </a:lnTo>
                  <a:lnTo>
                    <a:pt x="2454" y="8335"/>
                  </a:lnTo>
                  <a:lnTo>
                    <a:pt x="2454" y="3215"/>
                  </a:lnTo>
                  <a:close/>
                  <a:moveTo>
                    <a:pt x="9646" y="453"/>
                  </a:moveTo>
                  <a:lnTo>
                    <a:pt x="9646" y="4168"/>
                  </a:lnTo>
                  <a:cubicBezTo>
                    <a:pt x="9503" y="4001"/>
                    <a:pt x="9288" y="3810"/>
                    <a:pt x="9026" y="3668"/>
                  </a:cubicBezTo>
                  <a:lnTo>
                    <a:pt x="9026" y="2024"/>
                  </a:lnTo>
                  <a:cubicBezTo>
                    <a:pt x="9026" y="1905"/>
                    <a:pt x="8931" y="1834"/>
                    <a:pt x="8812" y="1834"/>
                  </a:cubicBezTo>
                  <a:lnTo>
                    <a:pt x="5978" y="1834"/>
                  </a:lnTo>
                  <a:cubicBezTo>
                    <a:pt x="5883" y="1834"/>
                    <a:pt x="5764" y="1881"/>
                    <a:pt x="5764" y="2001"/>
                  </a:cubicBezTo>
                  <a:cubicBezTo>
                    <a:pt x="5740" y="2143"/>
                    <a:pt x="5859" y="2262"/>
                    <a:pt x="5978" y="2262"/>
                  </a:cubicBezTo>
                  <a:lnTo>
                    <a:pt x="8574" y="2262"/>
                  </a:lnTo>
                  <a:lnTo>
                    <a:pt x="8574" y="4501"/>
                  </a:lnTo>
                  <a:lnTo>
                    <a:pt x="8574" y="4596"/>
                  </a:lnTo>
                  <a:cubicBezTo>
                    <a:pt x="8550" y="4692"/>
                    <a:pt x="8455" y="4739"/>
                    <a:pt x="8360" y="4811"/>
                  </a:cubicBezTo>
                  <a:cubicBezTo>
                    <a:pt x="8217" y="4930"/>
                    <a:pt x="8121" y="5049"/>
                    <a:pt x="8026" y="5192"/>
                  </a:cubicBezTo>
                  <a:cubicBezTo>
                    <a:pt x="8026" y="5168"/>
                    <a:pt x="8002" y="5168"/>
                    <a:pt x="8002" y="5120"/>
                  </a:cubicBezTo>
                  <a:lnTo>
                    <a:pt x="8002" y="5073"/>
                  </a:lnTo>
                  <a:lnTo>
                    <a:pt x="8002" y="3048"/>
                  </a:lnTo>
                  <a:cubicBezTo>
                    <a:pt x="8002" y="2929"/>
                    <a:pt x="7907" y="2834"/>
                    <a:pt x="7788" y="2834"/>
                  </a:cubicBezTo>
                  <a:lnTo>
                    <a:pt x="2168" y="2834"/>
                  </a:lnTo>
                  <a:cubicBezTo>
                    <a:pt x="2049" y="2834"/>
                    <a:pt x="1954" y="2929"/>
                    <a:pt x="1954" y="3048"/>
                  </a:cubicBezTo>
                  <a:lnTo>
                    <a:pt x="1954" y="8383"/>
                  </a:lnTo>
                  <a:lnTo>
                    <a:pt x="1501" y="8383"/>
                  </a:lnTo>
                  <a:lnTo>
                    <a:pt x="1501" y="2310"/>
                  </a:lnTo>
                  <a:lnTo>
                    <a:pt x="4073" y="2310"/>
                  </a:lnTo>
                  <a:cubicBezTo>
                    <a:pt x="4168" y="2310"/>
                    <a:pt x="4287" y="2239"/>
                    <a:pt x="4287" y="2120"/>
                  </a:cubicBezTo>
                  <a:cubicBezTo>
                    <a:pt x="4359" y="1953"/>
                    <a:pt x="4240" y="1834"/>
                    <a:pt x="4121" y="1834"/>
                  </a:cubicBezTo>
                  <a:lnTo>
                    <a:pt x="1287" y="1834"/>
                  </a:lnTo>
                  <a:cubicBezTo>
                    <a:pt x="1168" y="1834"/>
                    <a:pt x="1072" y="1905"/>
                    <a:pt x="1072" y="2024"/>
                  </a:cubicBezTo>
                  <a:lnTo>
                    <a:pt x="1072" y="8335"/>
                  </a:lnTo>
                  <a:lnTo>
                    <a:pt x="453" y="8335"/>
                  </a:lnTo>
                  <a:lnTo>
                    <a:pt x="453" y="453"/>
                  </a:lnTo>
                  <a:close/>
                  <a:moveTo>
                    <a:pt x="7645" y="3215"/>
                  </a:moveTo>
                  <a:lnTo>
                    <a:pt x="7645" y="4525"/>
                  </a:lnTo>
                  <a:cubicBezTo>
                    <a:pt x="7621" y="4513"/>
                    <a:pt x="7586" y="4507"/>
                    <a:pt x="7550" y="4507"/>
                  </a:cubicBezTo>
                  <a:cubicBezTo>
                    <a:pt x="7514" y="4507"/>
                    <a:pt x="7478" y="4513"/>
                    <a:pt x="7455" y="4525"/>
                  </a:cubicBezTo>
                  <a:cubicBezTo>
                    <a:pt x="7288" y="4572"/>
                    <a:pt x="7169" y="4715"/>
                    <a:pt x="7169" y="4858"/>
                  </a:cubicBezTo>
                  <a:cubicBezTo>
                    <a:pt x="7145" y="5287"/>
                    <a:pt x="7026" y="5525"/>
                    <a:pt x="6931" y="5763"/>
                  </a:cubicBezTo>
                  <a:cubicBezTo>
                    <a:pt x="6812" y="6001"/>
                    <a:pt x="6740" y="6239"/>
                    <a:pt x="6740" y="6644"/>
                  </a:cubicBezTo>
                  <a:cubicBezTo>
                    <a:pt x="6740" y="7335"/>
                    <a:pt x="7026" y="7954"/>
                    <a:pt x="7526" y="8383"/>
                  </a:cubicBezTo>
                  <a:lnTo>
                    <a:pt x="5264" y="8335"/>
                  </a:lnTo>
                  <a:lnTo>
                    <a:pt x="5264" y="3215"/>
                  </a:lnTo>
                  <a:close/>
                  <a:moveTo>
                    <a:pt x="9050" y="6787"/>
                  </a:moveTo>
                  <a:cubicBezTo>
                    <a:pt x="9384" y="7121"/>
                    <a:pt x="9550" y="7549"/>
                    <a:pt x="9550" y="7835"/>
                  </a:cubicBezTo>
                  <a:cubicBezTo>
                    <a:pt x="9550" y="8168"/>
                    <a:pt x="9312" y="8430"/>
                    <a:pt x="9003" y="8430"/>
                  </a:cubicBezTo>
                  <a:lnTo>
                    <a:pt x="8955" y="8430"/>
                  </a:lnTo>
                  <a:cubicBezTo>
                    <a:pt x="8645" y="8430"/>
                    <a:pt x="8360" y="8168"/>
                    <a:pt x="8360" y="7835"/>
                  </a:cubicBezTo>
                  <a:cubicBezTo>
                    <a:pt x="8360" y="7454"/>
                    <a:pt x="8574" y="7264"/>
                    <a:pt x="8788" y="7073"/>
                  </a:cubicBezTo>
                  <a:lnTo>
                    <a:pt x="9050" y="6787"/>
                  </a:lnTo>
                  <a:close/>
                  <a:moveTo>
                    <a:pt x="215" y="0"/>
                  </a:moveTo>
                  <a:cubicBezTo>
                    <a:pt x="96" y="0"/>
                    <a:pt x="1" y="95"/>
                    <a:pt x="1" y="214"/>
                  </a:cubicBezTo>
                  <a:lnTo>
                    <a:pt x="1" y="8549"/>
                  </a:lnTo>
                  <a:cubicBezTo>
                    <a:pt x="1" y="8669"/>
                    <a:pt x="96" y="8764"/>
                    <a:pt x="215" y="8764"/>
                  </a:cubicBezTo>
                  <a:lnTo>
                    <a:pt x="8312" y="8764"/>
                  </a:lnTo>
                  <a:cubicBezTo>
                    <a:pt x="8512" y="8837"/>
                    <a:pt x="8712" y="8868"/>
                    <a:pt x="8934" y="8868"/>
                  </a:cubicBezTo>
                  <a:cubicBezTo>
                    <a:pt x="9002" y="8868"/>
                    <a:pt x="9072" y="8865"/>
                    <a:pt x="9145" y="8859"/>
                  </a:cubicBezTo>
                  <a:cubicBezTo>
                    <a:pt x="10289" y="8764"/>
                    <a:pt x="11217" y="7716"/>
                    <a:pt x="11217" y="6525"/>
                  </a:cubicBezTo>
                  <a:cubicBezTo>
                    <a:pt x="11194" y="5882"/>
                    <a:pt x="11051" y="5311"/>
                    <a:pt x="10646" y="4715"/>
                  </a:cubicBezTo>
                  <a:cubicBezTo>
                    <a:pt x="10583" y="4591"/>
                    <a:pt x="10467" y="4520"/>
                    <a:pt x="10311" y="4520"/>
                  </a:cubicBezTo>
                  <a:cubicBezTo>
                    <a:pt x="10289" y="4520"/>
                    <a:pt x="10265" y="4522"/>
                    <a:pt x="10241" y="4525"/>
                  </a:cubicBezTo>
                  <a:lnTo>
                    <a:pt x="10050" y="4620"/>
                  </a:lnTo>
                  <a:lnTo>
                    <a:pt x="10050" y="214"/>
                  </a:lnTo>
                  <a:cubicBezTo>
                    <a:pt x="10050" y="95"/>
                    <a:pt x="9979" y="0"/>
                    <a:pt x="986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7"/>
            <p:cNvSpPr/>
            <p:nvPr/>
          </p:nvSpPr>
          <p:spPr>
            <a:xfrm>
              <a:off x="4808744" y="1816634"/>
              <a:ext cx="13431" cy="14225"/>
            </a:xfrm>
            <a:custGeom>
              <a:avLst/>
              <a:gdLst/>
              <a:ahLst/>
              <a:cxnLst/>
              <a:rect l="l" t="t" r="r" b="b"/>
              <a:pathLst>
                <a:path w="406" h="430" extrusionOk="0">
                  <a:moveTo>
                    <a:pt x="191" y="1"/>
                  </a:moveTo>
                  <a:cubicBezTo>
                    <a:pt x="96" y="1"/>
                    <a:pt x="0" y="96"/>
                    <a:pt x="0" y="215"/>
                  </a:cubicBezTo>
                  <a:cubicBezTo>
                    <a:pt x="0" y="334"/>
                    <a:pt x="96" y="429"/>
                    <a:pt x="191" y="429"/>
                  </a:cubicBezTo>
                  <a:cubicBezTo>
                    <a:pt x="310" y="429"/>
                    <a:pt x="405" y="334"/>
                    <a:pt x="405" y="215"/>
                  </a:cubicBezTo>
                  <a:cubicBezTo>
                    <a:pt x="405" y="96"/>
                    <a:pt x="310"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7"/>
            <p:cNvSpPr/>
            <p:nvPr/>
          </p:nvSpPr>
          <p:spPr>
            <a:xfrm>
              <a:off x="4840238" y="1692939"/>
              <a:ext cx="13431" cy="13431"/>
            </a:xfrm>
            <a:custGeom>
              <a:avLst/>
              <a:gdLst/>
              <a:ahLst/>
              <a:cxnLst/>
              <a:rect l="l" t="t" r="r" b="b"/>
              <a:pathLst>
                <a:path w="406" h="406" extrusionOk="0">
                  <a:moveTo>
                    <a:pt x="215" y="1"/>
                  </a:moveTo>
                  <a:cubicBezTo>
                    <a:pt x="96" y="1"/>
                    <a:pt x="1" y="72"/>
                    <a:pt x="1" y="191"/>
                  </a:cubicBezTo>
                  <a:cubicBezTo>
                    <a:pt x="1" y="310"/>
                    <a:pt x="96" y="406"/>
                    <a:pt x="215" y="406"/>
                  </a:cubicBezTo>
                  <a:cubicBezTo>
                    <a:pt x="310" y="406"/>
                    <a:pt x="406" y="310"/>
                    <a:pt x="406" y="191"/>
                  </a:cubicBezTo>
                  <a:cubicBezTo>
                    <a:pt x="406" y="72"/>
                    <a:pt x="310"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7"/>
          <p:cNvGrpSpPr/>
          <p:nvPr/>
        </p:nvGrpSpPr>
        <p:grpSpPr>
          <a:xfrm>
            <a:off x="4015326" y="3993711"/>
            <a:ext cx="353751" cy="370061"/>
            <a:chOff x="4053999" y="4053574"/>
            <a:chExt cx="353751" cy="370061"/>
          </a:xfrm>
        </p:grpSpPr>
        <p:sp>
          <p:nvSpPr>
            <p:cNvPr id="5110" name="Google Shape;5110;p67"/>
            <p:cNvSpPr/>
            <p:nvPr/>
          </p:nvSpPr>
          <p:spPr>
            <a:xfrm>
              <a:off x="4181599" y="4060389"/>
              <a:ext cx="183608" cy="218278"/>
            </a:xfrm>
            <a:custGeom>
              <a:avLst/>
              <a:gdLst/>
              <a:ahLst/>
              <a:cxnLst/>
              <a:rect l="l" t="t" r="r" b="b"/>
              <a:pathLst>
                <a:path w="5550" h="6598" extrusionOk="0">
                  <a:moveTo>
                    <a:pt x="2573" y="1"/>
                  </a:moveTo>
                  <a:cubicBezTo>
                    <a:pt x="2859" y="596"/>
                    <a:pt x="2787" y="1096"/>
                    <a:pt x="2263" y="1549"/>
                  </a:cubicBezTo>
                  <a:cubicBezTo>
                    <a:pt x="2025" y="1716"/>
                    <a:pt x="1859" y="1954"/>
                    <a:pt x="1739" y="2168"/>
                  </a:cubicBezTo>
                  <a:cubicBezTo>
                    <a:pt x="1620" y="1859"/>
                    <a:pt x="1335" y="1501"/>
                    <a:pt x="644" y="1120"/>
                  </a:cubicBezTo>
                  <a:cubicBezTo>
                    <a:pt x="644" y="2525"/>
                    <a:pt x="1" y="2692"/>
                    <a:pt x="1" y="3835"/>
                  </a:cubicBezTo>
                  <a:cubicBezTo>
                    <a:pt x="1" y="5359"/>
                    <a:pt x="1239" y="6598"/>
                    <a:pt x="2763" y="6598"/>
                  </a:cubicBezTo>
                  <a:cubicBezTo>
                    <a:pt x="4288" y="6598"/>
                    <a:pt x="5526" y="5359"/>
                    <a:pt x="5526" y="3835"/>
                  </a:cubicBezTo>
                  <a:cubicBezTo>
                    <a:pt x="5550" y="2859"/>
                    <a:pt x="5193" y="2311"/>
                    <a:pt x="4669" y="1692"/>
                  </a:cubicBezTo>
                  <a:cubicBezTo>
                    <a:pt x="4478" y="2525"/>
                    <a:pt x="3835" y="2930"/>
                    <a:pt x="3835" y="2930"/>
                  </a:cubicBezTo>
                  <a:cubicBezTo>
                    <a:pt x="3835" y="2930"/>
                    <a:pt x="4526" y="882"/>
                    <a:pt x="2573"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7"/>
            <p:cNvSpPr/>
            <p:nvPr/>
          </p:nvSpPr>
          <p:spPr>
            <a:xfrm>
              <a:off x="4060285" y="4235296"/>
              <a:ext cx="181226" cy="181259"/>
            </a:xfrm>
            <a:custGeom>
              <a:avLst/>
              <a:gdLst/>
              <a:ahLst/>
              <a:cxnLst/>
              <a:rect l="l" t="t" r="r" b="b"/>
              <a:pathLst>
                <a:path w="5478" h="5479" extrusionOk="0">
                  <a:moveTo>
                    <a:pt x="4740" y="1"/>
                  </a:moveTo>
                  <a:lnTo>
                    <a:pt x="1" y="4740"/>
                  </a:lnTo>
                  <a:lnTo>
                    <a:pt x="739" y="5478"/>
                  </a:lnTo>
                  <a:lnTo>
                    <a:pt x="5478" y="739"/>
                  </a:lnTo>
                  <a:lnTo>
                    <a:pt x="4740"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7"/>
            <p:cNvSpPr/>
            <p:nvPr/>
          </p:nvSpPr>
          <p:spPr>
            <a:xfrm>
              <a:off x="4218651" y="4174656"/>
              <a:ext cx="83533" cy="83533"/>
            </a:xfrm>
            <a:custGeom>
              <a:avLst/>
              <a:gdLst/>
              <a:ahLst/>
              <a:cxnLst/>
              <a:rect l="l" t="t" r="r" b="b"/>
              <a:pathLst>
                <a:path w="2525" h="2525" extrusionOk="0">
                  <a:moveTo>
                    <a:pt x="1429" y="0"/>
                  </a:moveTo>
                  <a:cubicBezTo>
                    <a:pt x="953" y="0"/>
                    <a:pt x="548" y="286"/>
                    <a:pt x="381" y="738"/>
                  </a:cubicBezTo>
                  <a:lnTo>
                    <a:pt x="0" y="1905"/>
                  </a:lnTo>
                  <a:lnTo>
                    <a:pt x="619" y="2524"/>
                  </a:lnTo>
                  <a:lnTo>
                    <a:pt x="1786" y="2143"/>
                  </a:lnTo>
                  <a:cubicBezTo>
                    <a:pt x="2239" y="1953"/>
                    <a:pt x="2525" y="1548"/>
                    <a:pt x="2525" y="1096"/>
                  </a:cubicBezTo>
                  <a:cubicBezTo>
                    <a:pt x="2525" y="500"/>
                    <a:pt x="2048" y="0"/>
                    <a:pt x="1429"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7"/>
            <p:cNvSpPr/>
            <p:nvPr/>
          </p:nvSpPr>
          <p:spPr>
            <a:xfrm>
              <a:off x="4369110" y="4271455"/>
              <a:ext cx="14225" cy="20180"/>
            </a:xfrm>
            <a:custGeom>
              <a:avLst/>
              <a:gdLst/>
              <a:ahLst/>
              <a:cxnLst/>
              <a:rect l="l" t="t" r="r" b="b"/>
              <a:pathLst>
                <a:path w="430" h="610" extrusionOk="0">
                  <a:moveTo>
                    <a:pt x="222" y="0"/>
                  </a:moveTo>
                  <a:cubicBezTo>
                    <a:pt x="212" y="0"/>
                    <a:pt x="202" y="1"/>
                    <a:pt x="191" y="3"/>
                  </a:cubicBezTo>
                  <a:cubicBezTo>
                    <a:pt x="96" y="3"/>
                    <a:pt x="1" y="98"/>
                    <a:pt x="1" y="218"/>
                  </a:cubicBezTo>
                  <a:lnTo>
                    <a:pt x="1" y="360"/>
                  </a:lnTo>
                  <a:cubicBezTo>
                    <a:pt x="1" y="480"/>
                    <a:pt x="96" y="575"/>
                    <a:pt x="191" y="599"/>
                  </a:cubicBezTo>
                  <a:cubicBezTo>
                    <a:pt x="213" y="606"/>
                    <a:pt x="234" y="609"/>
                    <a:pt x="254" y="609"/>
                  </a:cubicBezTo>
                  <a:cubicBezTo>
                    <a:pt x="361" y="609"/>
                    <a:pt x="429" y="509"/>
                    <a:pt x="429" y="408"/>
                  </a:cubicBezTo>
                  <a:lnTo>
                    <a:pt x="429" y="218"/>
                  </a:lnTo>
                  <a:cubicBezTo>
                    <a:pt x="429" y="109"/>
                    <a:pt x="330" y="0"/>
                    <a:pt x="22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7"/>
            <p:cNvSpPr/>
            <p:nvPr/>
          </p:nvSpPr>
          <p:spPr>
            <a:xfrm>
              <a:off x="4369110" y="4312146"/>
              <a:ext cx="14225" cy="20180"/>
            </a:xfrm>
            <a:custGeom>
              <a:avLst/>
              <a:gdLst/>
              <a:ahLst/>
              <a:cxnLst/>
              <a:rect l="l" t="t" r="r" b="b"/>
              <a:pathLst>
                <a:path w="430" h="610" extrusionOk="0">
                  <a:moveTo>
                    <a:pt x="246" y="1"/>
                  </a:moveTo>
                  <a:cubicBezTo>
                    <a:pt x="228" y="1"/>
                    <a:pt x="210" y="4"/>
                    <a:pt x="191" y="12"/>
                  </a:cubicBezTo>
                  <a:cubicBezTo>
                    <a:pt x="96" y="12"/>
                    <a:pt x="1" y="83"/>
                    <a:pt x="1" y="202"/>
                  </a:cubicBezTo>
                  <a:lnTo>
                    <a:pt x="1" y="369"/>
                  </a:lnTo>
                  <a:cubicBezTo>
                    <a:pt x="1" y="488"/>
                    <a:pt x="96" y="559"/>
                    <a:pt x="191" y="607"/>
                  </a:cubicBezTo>
                  <a:cubicBezTo>
                    <a:pt x="204" y="609"/>
                    <a:pt x="216" y="610"/>
                    <a:pt x="228" y="610"/>
                  </a:cubicBezTo>
                  <a:cubicBezTo>
                    <a:pt x="350" y="610"/>
                    <a:pt x="429" y="501"/>
                    <a:pt x="429" y="393"/>
                  </a:cubicBezTo>
                  <a:lnTo>
                    <a:pt x="429" y="202"/>
                  </a:lnTo>
                  <a:cubicBezTo>
                    <a:pt x="429" y="101"/>
                    <a:pt x="344" y="1"/>
                    <a:pt x="24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7"/>
            <p:cNvSpPr/>
            <p:nvPr/>
          </p:nvSpPr>
          <p:spPr>
            <a:xfrm>
              <a:off x="4384891" y="4293620"/>
              <a:ext cx="22860" cy="13398"/>
            </a:xfrm>
            <a:custGeom>
              <a:avLst/>
              <a:gdLst/>
              <a:ahLst/>
              <a:cxnLst/>
              <a:rect l="l" t="t" r="r" b="b"/>
              <a:pathLst>
                <a:path w="691" h="405" extrusionOk="0">
                  <a:moveTo>
                    <a:pt x="286" y="0"/>
                  </a:moveTo>
                  <a:cubicBezTo>
                    <a:pt x="167" y="0"/>
                    <a:pt x="72" y="95"/>
                    <a:pt x="48" y="167"/>
                  </a:cubicBezTo>
                  <a:cubicBezTo>
                    <a:pt x="0" y="333"/>
                    <a:pt x="119" y="405"/>
                    <a:pt x="238" y="405"/>
                  </a:cubicBezTo>
                  <a:lnTo>
                    <a:pt x="429" y="405"/>
                  </a:lnTo>
                  <a:cubicBezTo>
                    <a:pt x="548" y="405"/>
                    <a:pt x="643" y="333"/>
                    <a:pt x="667" y="238"/>
                  </a:cubicBezTo>
                  <a:cubicBezTo>
                    <a:pt x="691" y="119"/>
                    <a:pt x="572"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7"/>
            <p:cNvSpPr/>
            <p:nvPr/>
          </p:nvSpPr>
          <p:spPr>
            <a:xfrm>
              <a:off x="4345489" y="4293620"/>
              <a:ext cx="22099" cy="13398"/>
            </a:xfrm>
            <a:custGeom>
              <a:avLst/>
              <a:gdLst/>
              <a:ahLst/>
              <a:cxnLst/>
              <a:rect l="l" t="t" r="r" b="b"/>
              <a:pathLst>
                <a:path w="668" h="405" extrusionOk="0">
                  <a:moveTo>
                    <a:pt x="286" y="0"/>
                  </a:moveTo>
                  <a:cubicBezTo>
                    <a:pt x="167" y="0"/>
                    <a:pt x="72" y="95"/>
                    <a:pt x="48" y="167"/>
                  </a:cubicBezTo>
                  <a:cubicBezTo>
                    <a:pt x="0" y="333"/>
                    <a:pt x="119" y="405"/>
                    <a:pt x="239" y="405"/>
                  </a:cubicBezTo>
                  <a:lnTo>
                    <a:pt x="429" y="405"/>
                  </a:lnTo>
                  <a:cubicBezTo>
                    <a:pt x="548" y="405"/>
                    <a:pt x="643" y="333"/>
                    <a:pt x="667" y="238"/>
                  </a:cubicBezTo>
                  <a:cubicBezTo>
                    <a:pt x="667" y="119"/>
                    <a:pt x="572"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7"/>
            <p:cNvSpPr/>
            <p:nvPr/>
          </p:nvSpPr>
          <p:spPr>
            <a:xfrm>
              <a:off x="4115434" y="4120169"/>
              <a:ext cx="13431" cy="19949"/>
            </a:xfrm>
            <a:custGeom>
              <a:avLst/>
              <a:gdLst/>
              <a:ahLst/>
              <a:cxnLst/>
              <a:rect l="l" t="t" r="r" b="b"/>
              <a:pathLst>
                <a:path w="406" h="603" extrusionOk="0">
                  <a:moveTo>
                    <a:pt x="202" y="1"/>
                  </a:moveTo>
                  <a:cubicBezTo>
                    <a:pt x="80" y="1"/>
                    <a:pt x="1" y="110"/>
                    <a:pt x="1" y="218"/>
                  </a:cubicBezTo>
                  <a:lnTo>
                    <a:pt x="1" y="385"/>
                  </a:lnTo>
                  <a:cubicBezTo>
                    <a:pt x="1" y="494"/>
                    <a:pt x="100" y="602"/>
                    <a:pt x="208" y="602"/>
                  </a:cubicBezTo>
                  <a:cubicBezTo>
                    <a:pt x="218" y="602"/>
                    <a:pt x="228" y="601"/>
                    <a:pt x="239" y="599"/>
                  </a:cubicBezTo>
                  <a:cubicBezTo>
                    <a:pt x="334" y="599"/>
                    <a:pt x="405" y="504"/>
                    <a:pt x="405" y="385"/>
                  </a:cubicBezTo>
                  <a:lnTo>
                    <a:pt x="405" y="242"/>
                  </a:lnTo>
                  <a:cubicBezTo>
                    <a:pt x="405" y="123"/>
                    <a:pt x="334" y="28"/>
                    <a:pt x="239" y="4"/>
                  </a:cubicBezTo>
                  <a:cubicBezTo>
                    <a:pt x="226" y="2"/>
                    <a:pt x="214" y="1"/>
                    <a:pt x="20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7"/>
            <p:cNvSpPr/>
            <p:nvPr/>
          </p:nvSpPr>
          <p:spPr>
            <a:xfrm>
              <a:off x="4115434" y="4160364"/>
              <a:ext cx="13431" cy="19916"/>
            </a:xfrm>
            <a:custGeom>
              <a:avLst/>
              <a:gdLst/>
              <a:ahLst/>
              <a:cxnLst/>
              <a:rect l="l" t="t" r="r" b="b"/>
              <a:pathLst>
                <a:path w="406" h="602" extrusionOk="0">
                  <a:moveTo>
                    <a:pt x="202" y="0"/>
                  </a:moveTo>
                  <a:cubicBezTo>
                    <a:pt x="80" y="0"/>
                    <a:pt x="1" y="109"/>
                    <a:pt x="1" y="218"/>
                  </a:cubicBezTo>
                  <a:lnTo>
                    <a:pt x="1" y="384"/>
                  </a:lnTo>
                  <a:cubicBezTo>
                    <a:pt x="1" y="493"/>
                    <a:pt x="100" y="602"/>
                    <a:pt x="208" y="602"/>
                  </a:cubicBezTo>
                  <a:cubicBezTo>
                    <a:pt x="218" y="602"/>
                    <a:pt x="228" y="601"/>
                    <a:pt x="239" y="599"/>
                  </a:cubicBezTo>
                  <a:cubicBezTo>
                    <a:pt x="334" y="599"/>
                    <a:pt x="405" y="504"/>
                    <a:pt x="405" y="384"/>
                  </a:cubicBezTo>
                  <a:lnTo>
                    <a:pt x="405" y="242"/>
                  </a:lnTo>
                  <a:cubicBezTo>
                    <a:pt x="405" y="122"/>
                    <a:pt x="334" y="27"/>
                    <a:pt x="239" y="3"/>
                  </a:cubicBezTo>
                  <a:cubicBezTo>
                    <a:pt x="226" y="1"/>
                    <a:pt x="214" y="0"/>
                    <a:pt x="20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7"/>
            <p:cNvSpPr/>
            <p:nvPr/>
          </p:nvSpPr>
          <p:spPr>
            <a:xfrm>
              <a:off x="4131181" y="4143922"/>
              <a:ext cx="22893" cy="13431"/>
            </a:xfrm>
            <a:custGeom>
              <a:avLst/>
              <a:gdLst/>
              <a:ahLst/>
              <a:cxnLst/>
              <a:rect l="l" t="t" r="r" b="b"/>
              <a:pathLst>
                <a:path w="692" h="406" extrusionOk="0">
                  <a:moveTo>
                    <a:pt x="263" y="0"/>
                  </a:moveTo>
                  <a:cubicBezTo>
                    <a:pt x="144" y="0"/>
                    <a:pt x="48" y="96"/>
                    <a:pt x="25" y="167"/>
                  </a:cubicBezTo>
                  <a:cubicBezTo>
                    <a:pt x="1" y="286"/>
                    <a:pt x="96" y="405"/>
                    <a:pt x="239" y="405"/>
                  </a:cubicBezTo>
                  <a:lnTo>
                    <a:pt x="406" y="405"/>
                  </a:lnTo>
                  <a:cubicBezTo>
                    <a:pt x="525" y="405"/>
                    <a:pt x="620" y="334"/>
                    <a:pt x="644" y="238"/>
                  </a:cubicBezTo>
                  <a:cubicBezTo>
                    <a:pt x="691" y="96"/>
                    <a:pt x="572"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7"/>
            <p:cNvSpPr/>
            <p:nvPr/>
          </p:nvSpPr>
          <p:spPr>
            <a:xfrm>
              <a:off x="4091019" y="4143922"/>
              <a:ext cx="22099" cy="13431"/>
            </a:xfrm>
            <a:custGeom>
              <a:avLst/>
              <a:gdLst/>
              <a:ahLst/>
              <a:cxnLst/>
              <a:rect l="l" t="t" r="r" b="b"/>
              <a:pathLst>
                <a:path w="668" h="406" extrusionOk="0">
                  <a:moveTo>
                    <a:pt x="238" y="0"/>
                  </a:moveTo>
                  <a:cubicBezTo>
                    <a:pt x="119" y="0"/>
                    <a:pt x="24" y="96"/>
                    <a:pt x="0" y="167"/>
                  </a:cubicBezTo>
                  <a:cubicBezTo>
                    <a:pt x="0" y="286"/>
                    <a:pt x="119" y="405"/>
                    <a:pt x="238" y="405"/>
                  </a:cubicBezTo>
                  <a:lnTo>
                    <a:pt x="405" y="405"/>
                  </a:lnTo>
                  <a:cubicBezTo>
                    <a:pt x="524" y="405"/>
                    <a:pt x="619" y="334"/>
                    <a:pt x="643" y="238"/>
                  </a:cubicBezTo>
                  <a:cubicBezTo>
                    <a:pt x="667" y="96"/>
                    <a:pt x="548" y="0"/>
                    <a:pt x="42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7"/>
            <p:cNvSpPr/>
            <p:nvPr/>
          </p:nvSpPr>
          <p:spPr>
            <a:xfrm>
              <a:off x="4053999" y="4053574"/>
              <a:ext cx="320669" cy="370061"/>
            </a:xfrm>
            <a:custGeom>
              <a:avLst/>
              <a:gdLst/>
              <a:ahLst/>
              <a:cxnLst/>
              <a:rect l="l" t="t" r="r" b="b"/>
              <a:pathLst>
                <a:path w="9693" h="11186" extrusionOk="0">
                  <a:moveTo>
                    <a:pt x="6406" y="3851"/>
                  </a:moveTo>
                  <a:cubicBezTo>
                    <a:pt x="6882" y="3851"/>
                    <a:pt x="7311" y="4255"/>
                    <a:pt x="7311" y="4756"/>
                  </a:cubicBezTo>
                  <a:cubicBezTo>
                    <a:pt x="7311" y="5137"/>
                    <a:pt x="7073" y="5470"/>
                    <a:pt x="6716" y="5589"/>
                  </a:cubicBezTo>
                  <a:lnTo>
                    <a:pt x="5668" y="5946"/>
                  </a:lnTo>
                  <a:lnTo>
                    <a:pt x="5215" y="5494"/>
                  </a:lnTo>
                  <a:lnTo>
                    <a:pt x="5573" y="4446"/>
                  </a:lnTo>
                  <a:cubicBezTo>
                    <a:pt x="5692" y="4089"/>
                    <a:pt x="6049" y="3851"/>
                    <a:pt x="6406" y="3851"/>
                  </a:cubicBezTo>
                  <a:close/>
                  <a:moveTo>
                    <a:pt x="6835" y="707"/>
                  </a:moveTo>
                  <a:cubicBezTo>
                    <a:pt x="7263" y="1040"/>
                    <a:pt x="7525" y="1517"/>
                    <a:pt x="7621" y="2065"/>
                  </a:cubicBezTo>
                  <a:cubicBezTo>
                    <a:pt x="7692" y="2636"/>
                    <a:pt x="7525" y="3112"/>
                    <a:pt x="7525" y="3112"/>
                  </a:cubicBezTo>
                  <a:cubicBezTo>
                    <a:pt x="7502" y="3208"/>
                    <a:pt x="7525" y="3303"/>
                    <a:pt x="7597" y="3350"/>
                  </a:cubicBezTo>
                  <a:cubicBezTo>
                    <a:pt x="7621" y="3386"/>
                    <a:pt x="7668" y="3404"/>
                    <a:pt x="7719" y="3404"/>
                  </a:cubicBezTo>
                  <a:cubicBezTo>
                    <a:pt x="7770" y="3404"/>
                    <a:pt x="7823" y="3386"/>
                    <a:pt x="7859" y="3350"/>
                  </a:cubicBezTo>
                  <a:cubicBezTo>
                    <a:pt x="7883" y="3327"/>
                    <a:pt x="8359" y="2993"/>
                    <a:pt x="8668" y="2374"/>
                  </a:cubicBezTo>
                  <a:cubicBezTo>
                    <a:pt x="9050" y="2874"/>
                    <a:pt x="9264" y="3350"/>
                    <a:pt x="9264" y="4089"/>
                  </a:cubicBezTo>
                  <a:cubicBezTo>
                    <a:pt x="9169" y="5470"/>
                    <a:pt x="8049" y="6637"/>
                    <a:pt x="6644" y="6637"/>
                  </a:cubicBezTo>
                  <a:cubicBezTo>
                    <a:pt x="6311" y="6637"/>
                    <a:pt x="6025" y="6565"/>
                    <a:pt x="5763" y="6446"/>
                  </a:cubicBezTo>
                  <a:lnTo>
                    <a:pt x="5811" y="6399"/>
                  </a:lnTo>
                  <a:cubicBezTo>
                    <a:pt x="5835" y="6351"/>
                    <a:pt x="5835" y="6351"/>
                    <a:pt x="5835" y="6327"/>
                  </a:cubicBezTo>
                  <a:lnTo>
                    <a:pt x="6859" y="5994"/>
                  </a:lnTo>
                  <a:cubicBezTo>
                    <a:pt x="7383" y="5827"/>
                    <a:pt x="7740" y="5327"/>
                    <a:pt x="7740" y="4756"/>
                  </a:cubicBezTo>
                  <a:cubicBezTo>
                    <a:pt x="7740" y="4017"/>
                    <a:pt x="7144" y="3422"/>
                    <a:pt x="6406" y="3422"/>
                  </a:cubicBezTo>
                  <a:cubicBezTo>
                    <a:pt x="5835" y="3422"/>
                    <a:pt x="5334" y="3779"/>
                    <a:pt x="5168" y="4303"/>
                  </a:cubicBezTo>
                  <a:lnTo>
                    <a:pt x="4834" y="5327"/>
                  </a:lnTo>
                  <a:cubicBezTo>
                    <a:pt x="4811" y="5327"/>
                    <a:pt x="4811" y="5351"/>
                    <a:pt x="4763" y="5351"/>
                  </a:cubicBezTo>
                  <a:lnTo>
                    <a:pt x="4572" y="5565"/>
                  </a:lnTo>
                  <a:cubicBezTo>
                    <a:pt x="4263" y="5137"/>
                    <a:pt x="4096" y="4613"/>
                    <a:pt x="4096" y="4065"/>
                  </a:cubicBezTo>
                  <a:cubicBezTo>
                    <a:pt x="4096" y="3589"/>
                    <a:pt x="4215" y="3303"/>
                    <a:pt x="4382" y="2969"/>
                  </a:cubicBezTo>
                  <a:cubicBezTo>
                    <a:pt x="4525" y="2636"/>
                    <a:pt x="4691" y="2303"/>
                    <a:pt x="4739" y="1755"/>
                  </a:cubicBezTo>
                  <a:cubicBezTo>
                    <a:pt x="5096" y="1993"/>
                    <a:pt x="5334" y="2255"/>
                    <a:pt x="5430" y="2493"/>
                  </a:cubicBezTo>
                  <a:cubicBezTo>
                    <a:pt x="5454" y="2588"/>
                    <a:pt x="5549" y="2612"/>
                    <a:pt x="5644" y="2636"/>
                  </a:cubicBezTo>
                  <a:cubicBezTo>
                    <a:pt x="5716" y="2636"/>
                    <a:pt x="5811" y="2612"/>
                    <a:pt x="5835" y="2517"/>
                  </a:cubicBezTo>
                  <a:cubicBezTo>
                    <a:pt x="5954" y="2279"/>
                    <a:pt x="6097" y="2112"/>
                    <a:pt x="6287" y="1945"/>
                  </a:cubicBezTo>
                  <a:cubicBezTo>
                    <a:pt x="6692" y="1588"/>
                    <a:pt x="6882" y="1183"/>
                    <a:pt x="6835" y="707"/>
                  </a:cubicBezTo>
                  <a:close/>
                  <a:moveTo>
                    <a:pt x="6451" y="1"/>
                  </a:moveTo>
                  <a:cubicBezTo>
                    <a:pt x="6403" y="1"/>
                    <a:pt x="6353" y="12"/>
                    <a:pt x="6311" y="40"/>
                  </a:cubicBezTo>
                  <a:cubicBezTo>
                    <a:pt x="6263" y="112"/>
                    <a:pt x="6239" y="207"/>
                    <a:pt x="6263" y="278"/>
                  </a:cubicBezTo>
                  <a:cubicBezTo>
                    <a:pt x="6501" y="850"/>
                    <a:pt x="6406" y="1231"/>
                    <a:pt x="6001" y="1588"/>
                  </a:cubicBezTo>
                  <a:cubicBezTo>
                    <a:pt x="5882" y="1707"/>
                    <a:pt x="5716" y="1826"/>
                    <a:pt x="5644" y="1993"/>
                  </a:cubicBezTo>
                  <a:cubicBezTo>
                    <a:pt x="5430" y="1707"/>
                    <a:pt x="5096" y="1445"/>
                    <a:pt x="4644" y="1183"/>
                  </a:cubicBezTo>
                  <a:cubicBezTo>
                    <a:pt x="4620" y="1171"/>
                    <a:pt x="4584" y="1166"/>
                    <a:pt x="4549" y="1166"/>
                  </a:cubicBezTo>
                  <a:cubicBezTo>
                    <a:pt x="4513" y="1166"/>
                    <a:pt x="4477" y="1171"/>
                    <a:pt x="4453" y="1183"/>
                  </a:cubicBezTo>
                  <a:cubicBezTo>
                    <a:pt x="4382" y="1207"/>
                    <a:pt x="4334" y="1302"/>
                    <a:pt x="4334" y="1350"/>
                  </a:cubicBezTo>
                  <a:cubicBezTo>
                    <a:pt x="4334" y="2041"/>
                    <a:pt x="4144" y="2422"/>
                    <a:pt x="4001" y="2779"/>
                  </a:cubicBezTo>
                  <a:cubicBezTo>
                    <a:pt x="3858" y="3136"/>
                    <a:pt x="3667" y="3493"/>
                    <a:pt x="3667" y="4089"/>
                  </a:cubicBezTo>
                  <a:cubicBezTo>
                    <a:pt x="3667" y="4756"/>
                    <a:pt x="3882" y="5375"/>
                    <a:pt x="4263" y="5875"/>
                  </a:cubicBezTo>
                  <a:lnTo>
                    <a:pt x="2977" y="7161"/>
                  </a:lnTo>
                  <a:cubicBezTo>
                    <a:pt x="2905" y="7256"/>
                    <a:pt x="2905" y="7399"/>
                    <a:pt x="2977" y="7470"/>
                  </a:cubicBezTo>
                  <a:cubicBezTo>
                    <a:pt x="3024" y="7506"/>
                    <a:pt x="3084" y="7524"/>
                    <a:pt x="3141" y="7524"/>
                  </a:cubicBezTo>
                  <a:cubicBezTo>
                    <a:pt x="3197" y="7524"/>
                    <a:pt x="3251" y="7506"/>
                    <a:pt x="3286" y="7470"/>
                  </a:cubicBezTo>
                  <a:lnTo>
                    <a:pt x="4930" y="5827"/>
                  </a:lnTo>
                  <a:lnTo>
                    <a:pt x="5334" y="6232"/>
                  </a:lnTo>
                  <a:lnTo>
                    <a:pt x="929" y="10638"/>
                  </a:lnTo>
                  <a:lnTo>
                    <a:pt x="524" y="10233"/>
                  </a:lnTo>
                  <a:lnTo>
                    <a:pt x="1905" y="8828"/>
                  </a:lnTo>
                  <a:cubicBezTo>
                    <a:pt x="2000" y="8733"/>
                    <a:pt x="2000" y="8590"/>
                    <a:pt x="1905" y="8542"/>
                  </a:cubicBezTo>
                  <a:cubicBezTo>
                    <a:pt x="1869" y="8494"/>
                    <a:pt x="1810" y="8471"/>
                    <a:pt x="1753" y="8471"/>
                  </a:cubicBezTo>
                  <a:cubicBezTo>
                    <a:pt x="1697" y="8471"/>
                    <a:pt x="1643" y="8494"/>
                    <a:pt x="1619" y="8542"/>
                  </a:cubicBezTo>
                  <a:lnTo>
                    <a:pt x="71" y="10090"/>
                  </a:lnTo>
                  <a:cubicBezTo>
                    <a:pt x="48" y="10114"/>
                    <a:pt x="0" y="10161"/>
                    <a:pt x="0" y="10233"/>
                  </a:cubicBezTo>
                  <a:cubicBezTo>
                    <a:pt x="0" y="10280"/>
                    <a:pt x="48" y="10352"/>
                    <a:pt x="71" y="10376"/>
                  </a:cubicBezTo>
                  <a:lnTo>
                    <a:pt x="810" y="11114"/>
                  </a:lnTo>
                  <a:cubicBezTo>
                    <a:pt x="834" y="11162"/>
                    <a:pt x="905" y="11185"/>
                    <a:pt x="953" y="11185"/>
                  </a:cubicBezTo>
                  <a:cubicBezTo>
                    <a:pt x="1024" y="11185"/>
                    <a:pt x="1072" y="11162"/>
                    <a:pt x="1119" y="11114"/>
                  </a:cubicBezTo>
                  <a:lnTo>
                    <a:pt x="5430" y="6804"/>
                  </a:lnTo>
                  <a:cubicBezTo>
                    <a:pt x="5811" y="6994"/>
                    <a:pt x="6239" y="7066"/>
                    <a:pt x="6668" y="7066"/>
                  </a:cubicBezTo>
                  <a:cubicBezTo>
                    <a:pt x="8311" y="7066"/>
                    <a:pt x="9693" y="5732"/>
                    <a:pt x="9693" y="4065"/>
                  </a:cubicBezTo>
                  <a:cubicBezTo>
                    <a:pt x="9621" y="2946"/>
                    <a:pt x="9216" y="2350"/>
                    <a:pt x="8668" y="1755"/>
                  </a:cubicBezTo>
                  <a:cubicBezTo>
                    <a:pt x="8633" y="1701"/>
                    <a:pt x="8570" y="1675"/>
                    <a:pt x="8511" y="1675"/>
                  </a:cubicBezTo>
                  <a:cubicBezTo>
                    <a:pt x="8491" y="1675"/>
                    <a:pt x="8472" y="1678"/>
                    <a:pt x="8454" y="1683"/>
                  </a:cubicBezTo>
                  <a:cubicBezTo>
                    <a:pt x="8383" y="1707"/>
                    <a:pt x="8311" y="1779"/>
                    <a:pt x="8311" y="1874"/>
                  </a:cubicBezTo>
                  <a:cubicBezTo>
                    <a:pt x="8264" y="2136"/>
                    <a:pt x="8168" y="2350"/>
                    <a:pt x="8049" y="2517"/>
                  </a:cubicBezTo>
                  <a:lnTo>
                    <a:pt x="8049" y="2017"/>
                  </a:lnTo>
                  <a:cubicBezTo>
                    <a:pt x="7978" y="1398"/>
                    <a:pt x="7668" y="517"/>
                    <a:pt x="6549" y="16"/>
                  </a:cubicBezTo>
                  <a:cubicBezTo>
                    <a:pt x="6519" y="7"/>
                    <a:pt x="6486" y="1"/>
                    <a:pt x="645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7"/>
            <p:cNvSpPr/>
            <p:nvPr/>
          </p:nvSpPr>
          <p:spPr>
            <a:xfrm>
              <a:off x="4127244" y="4310922"/>
              <a:ext cx="13431" cy="14225"/>
            </a:xfrm>
            <a:custGeom>
              <a:avLst/>
              <a:gdLst/>
              <a:ahLst/>
              <a:cxnLst/>
              <a:rect l="l" t="t" r="r" b="b"/>
              <a:pathLst>
                <a:path w="406" h="430" extrusionOk="0">
                  <a:moveTo>
                    <a:pt x="215" y="1"/>
                  </a:moveTo>
                  <a:cubicBezTo>
                    <a:pt x="144" y="1"/>
                    <a:pt x="96" y="49"/>
                    <a:pt x="48" y="72"/>
                  </a:cubicBezTo>
                  <a:cubicBezTo>
                    <a:pt x="25" y="96"/>
                    <a:pt x="1" y="168"/>
                    <a:pt x="1" y="215"/>
                  </a:cubicBezTo>
                  <a:cubicBezTo>
                    <a:pt x="1" y="287"/>
                    <a:pt x="25" y="311"/>
                    <a:pt x="48" y="358"/>
                  </a:cubicBezTo>
                  <a:cubicBezTo>
                    <a:pt x="96" y="406"/>
                    <a:pt x="144" y="430"/>
                    <a:pt x="215" y="430"/>
                  </a:cubicBezTo>
                  <a:cubicBezTo>
                    <a:pt x="263" y="430"/>
                    <a:pt x="334" y="382"/>
                    <a:pt x="358" y="358"/>
                  </a:cubicBezTo>
                  <a:cubicBezTo>
                    <a:pt x="382" y="334"/>
                    <a:pt x="406" y="287"/>
                    <a:pt x="406" y="215"/>
                  </a:cubicBezTo>
                  <a:cubicBezTo>
                    <a:pt x="406" y="168"/>
                    <a:pt x="382" y="96"/>
                    <a:pt x="358" y="72"/>
                  </a:cubicBezTo>
                  <a:cubicBezTo>
                    <a:pt x="334" y="25"/>
                    <a:pt x="263"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3" name="Google Shape;5123;p67"/>
          <p:cNvGrpSpPr/>
          <p:nvPr/>
        </p:nvGrpSpPr>
        <p:grpSpPr>
          <a:xfrm>
            <a:off x="4014135" y="3351713"/>
            <a:ext cx="356133" cy="370226"/>
            <a:chOff x="4053999" y="3419184"/>
            <a:chExt cx="356133" cy="370226"/>
          </a:xfrm>
        </p:grpSpPr>
        <p:sp>
          <p:nvSpPr>
            <p:cNvPr id="5124" name="Google Shape;5124;p67"/>
            <p:cNvSpPr/>
            <p:nvPr/>
          </p:nvSpPr>
          <p:spPr>
            <a:xfrm>
              <a:off x="4250940" y="3431722"/>
              <a:ext cx="148937" cy="146555"/>
            </a:xfrm>
            <a:custGeom>
              <a:avLst/>
              <a:gdLst/>
              <a:ahLst/>
              <a:cxnLst/>
              <a:rect l="l" t="t" r="r" b="b"/>
              <a:pathLst>
                <a:path w="4502" h="4430" extrusionOk="0">
                  <a:moveTo>
                    <a:pt x="2367" y="0"/>
                  </a:moveTo>
                  <a:cubicBezTo>
                    <a:pt x="2227" y="0"/>
                    <a:pt x="2084" y="48"/>
                    <a:pt x="1977" y="143"/>
                  </a:cubicBezTo>
                  <a:lnTo>
                    <a:pt x="1" y="2120"/>
                  </a:lnTo>
                  <a:lnTo>
                    <a:pt x="2334" y="4430"/>
                  </a:lnTo>
                  <a:lnTo>
                    <a:pt x="4287" y="2477"/>
                  </a:lnTo>
                  <a:cubicBezTo>
                    <a:pt x="4502" y="2262"/>
                    <a:pt x="4502" y="1905"/>
                    <a:pt x="4287" y="1691"/>
                  </a:cubicBezTo>
                  <a:cubicBezTo>
                    <a:pt x="4192" y="1596"/>
                    <a:pt x="4055" y="1548"/>
                    <a:pt x="3915" y="1548"/>
                  </a:cubicBezTo>
                  <a:cubicBezTo>
                    <a:pt x="3775" y="1548"/>
                    <a:pt x="3632" y="1596"/>
                    <a:pt x="3525" y="1691"/>
                  </a:cubicBezTo>
                  <a:lnTo>
                    <a:pt x="4049" y="1167"/>
                  </a:lnTo>
                  <a:cubicBezTo>
                    <a:pt x="4263" y="953"/>
                    <a:pt x="4263" y="595"/>
                    <a:pt x="4049" y="381"/>
                  </a:cubicBezTo>
                  <a:cubicBezTo>
                    <a:pt x="3954" y="286"/>
                    <a:pt x="3817" y="238"/>
                    <a:pt x="3677" y="238"/>
                  </a:cubicBezTo>
                  <a:cubicBezTo>
                    <a:pt x="3537" y="238"/>
                    <a:pt x="3394" y="286"/>
                    <a:pt x="3287" y="381"/>
                  </a:cubicBezTo>
                  <a:lnTo>
                    <a:pt x="2739" y="929"/>
                  </a:lnTo>
                  <a:lnTo>
                    <a:pt x="2739" y="929"/>
                  </a:lnTo>
                  <a:cubicBezTo>
                    <a:pt x="2954" y="715"/>
                    <a:pt x="2954" y="357"/>
                    <a:pt x="2739" y="143"/>
                  </a:cubicBezTo>
                  <a:cubicBezTo>
                    <a:pt x="2644" y="48"/>
                    <a:pt x="2507" y="0"/>
                    <a:pt x="2367" y="0"/>
                  </a:cubicBez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7"/>
            <p:cNvSpPr/>
            <p:nvPr/>
          </p:nvSpPr>
          <p:spPr>
            <a:xfrm>
              <a:off x="4060285" y="3427090"/>
              <a:ext cx="327781" cy="356034"/>
            </a:xfrm>
            <a:custGeom>
              <a:avLst/>
              <a:gdLst/>
              <a:ahLst/>
              <a:cxnLst/>
              <a:rect l="l" t="t" r="r" b="b"/>
              <a:pathLst>
                <a:path w="9908" h="10762" extrusionOk="0">
                  <a:moveTo>
                    <a:pt x="6856" y="0"/>
                  </a:moveTo>
                  <a:cubicBezTo>
                    <a:pt x="6724" y="0"/>
                    <a:pt x="6588" y="54"/>
                    <a:pt x="6478" y="164"/>
                  </a:cubicBezTo>
                  <a:lnTo>
                    <a:pt x="4049" y="2617"/>
                  </a:lnTo>
                  <a:cubicBezTo>
                    <a:pt x="3501" y="3141"/>
                    <a:pt x="3311" y="3879"/>
                    <a:pt x="3454" y="4641"/>
                  </a:cubicBezTo>
                  <a:lnTo>
                    <a:pt x="1" y="7451"/>
                  </a:lnTo>
                  <a:lnTo>
                    <a:pt x="3311" y="10761"/>
                  </a:lnTo>
                  <a:lnTo>
                    <a:pt x="6121" y="7356"/>
                  </a:lnTo>
                  <a:cubicBezTo>
                    <a:pt x="6181" y="7361"/>
                    <a:pt x="6240" y="7363"/>
                    <a:pt x="6300" y="7363"/>
                  </a:cubicBezTo>
                  <a:cubicBezTo>
                    <a:pt x="6830" y="7363"/>
                    <a:pt x="7331" y="7172"/>
                    <a:pt x="7716" y="6808"/>
                  </a:cubicBezTo>
                  <a:lnTo>
                    <a:pt x="9907" y="4617"/>
                  </a:lnTo>
                  <a:cubicBezTo>
                    <a:pt x="9669" y="4367"/>
                    <a:pt x="9348" y="4242"/>
                    <a:pt x="9026" y="4242"/>
                  </a:cubicBezTo>
                  <a:cubicBezTo>
                    <a:pt x="8705" y="4242"/>
                    <a:pt x="8383" y="4367"/>
                    <a:pt x="8145" y="4617"/>
                  </a:cubicBezTo>
                  <a:lnTo>
                    <a:pt x="7859" y="4903"/>
                  </a:lnTo>
                  <a:lnTo>
                    <a:pt x="5621" y="2402"/>
                  </a:lnTo>
                  <a:lnTo>
                    <a:pt x="7193" y="878"/>
                  </a:lnTo>
                  <a:cubicBezTo>
                    <a:pt x="7407" y="664"/>
                    <a:pt x="7407" y="354"/>
                    <a:pt x="7193" y="140"/>
                  </a:cubicBezTo>
                  <a:cubicBezTo>
                    <a:pt x="7100" y="48"/>
                    <a:pt x="6980" y="0"/>
                    <a:pt x="6856" y="0"/>
                  </a:cubicBez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7"/>
            <p:cNvSpPr/>
            <p:nvPr/>
          </p:nvSpPr>
          <p:spPr>
            <a:xfrm>
              <a:off x="4194236" y="3482934"/>
              <a:ext cx="130014" cy="130014"/>
            </a:xfrm>
            <a:custGeom>
              <a:avLst/>
              <a:gdLst/>
              <a:ahLst/>
              <a:cxnLst/>
              <a:rect l="l" t="t" r="r" b="b"/>
              <a:pathLst>
                <a:path w="3930" h="3930" extrusionOk="0">
                  <a:moveTo>
                    <a:pt x="857" y="0"/>
                  </a:moveTo>
                  <a:lnTo>
                    <a:pt x="0" y="857"/>
                  </a:lnTo>
                  <a:lnTo>
                    <a:pt x="3072" y="3929"/>
                  </a:lnTo>
                  <a:lnTo>
                    <a:pt x="3929" y="3072"/>
                  </a:lnTo>
                  <a:lnTo>
                    <a:pt x="857"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7"/>
            <p:cNvSpPr/>
            <p:nvPr/>
          </p:nvSpPr>
          <p:spPr>
            <a:xfrm>
              <a:off x="4198934" y="3631044"/>
              <a:ext cx="63849" cy="65404"/>
            </a:xfrm>
            <a:custGeom>
              <a:avLst/>
              <a:gdLst/>
              <a:ahLst/>
              <a:cxnLst/>
              <a:rect l="l" t="t" r="r" b="b"/>
              <a:pathLst>
                <a:path w="1930" h="1977" extrusionOk="0">
                  <a:moveTo>
                    <a:pt x="787" y="0"/>
                  </a:moveTo>
                  <a:lnTo>
                    <a:pt x="1" y="762"/>
                  </a:lnTo>
                  <a:lnTo>
                    <a:pt x="1215" y="1977"/>
                  </a:lnTo>
                  <a:lnTo>
                    <a:pt x="1930" y="1143"/>
                  </a:lnTo>
                  <a:lnTo>
                    <a:pt x="787"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7"/>
            <p:cNvSpPr/>
            <p:nvPr/>
          </p:nvSpPr>
          <p:spPr>
            <a:xfrm>
              <a:off x="4147722" y="3579832"/>
              <a:ext cx="83566" cy="80986"/>
            </a:xfrm>
            <a:custGeom>
              <a:avLst/>
              <a:gdLst/>
              <a:ahLst/>
              <a:cxnLst/>
              <a:rect l="l" t="t" r="r" b="b"/>
              <a:pathLst>
                <a:path w="2526" h="2448" extrusionOk="0">
                  <a:moveTo>
                    <a:pt x="811" y="0"/>
                  </a:moveTo>
                  <a:lnTo>
                    <a:pt x="1" y="762"/>
                  </a:lnTo>
                  <a:lnTo>
                    <a:pt x="1549" y="2286"/>
                  </a:lnTo>
                  <a:cubicBezTo>
                    <a:pt x="1656" y="2394"/>
                    <a:pt x="1799" y="2447"/>
                    <a:pt x="1942" y="2447"/>
                  </a:cubicBezTo>
                  <a:cubicBezTo>
                    <a:pt x="2085" y="2447"/>
                    <a:pt x="2228" y="2394"/>
                    <a:pt x="2335" y="2286"/>
                  </a:cubicBezTo>
                  <a:cubicBezTo>
                    <a:pt x="2525" y="2072"/>
                    <a:pt x="2525" y="1715"/>
                    <a:pt x="2335" y="1501"/>
                  </a:cubicBezTo>
                  <a:lnTo>
                    <a:pt x="811" y="0"/>
                  </a:lnTo>
                  <a:close/>
                </a:path>
              </a:pathLst>
            </a:custGeom>
            <a:solidFill>
              <a:srgbClr val="FFEE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7"/>
            <p:cNvSpPr/>
            <p:nvPr/>
          </p:nvSpPr>
          <p:spPr>
            <a:xfrm>
              <a:off x="4053999" y="3419184"/>
              <a:ext cx="356133" cy="370226"/>
            </a:xfrm>
            <a:custGeom>
              <a:avLst/>
              <a:gdLst/>
              <a:ahLst/>
              <a:cxnLst/>
              <a:rect l="l" t="t" r="r" b="b"/>
              <a:pathLst>
                <a:path w="10765" h="11191" extrusionOk="0">
                  <a:moveTo>
                    <a:pt x="7041" y="429"/>
                  </a:moveTo>
                  <a:cubicBezTo>
                    <a:pt x="7111" y="429"/>
                    <a:pt x="7183" y="453"/>
                    <a:pt x="7240" y="498"/>
                  </a:cubicBezTo>
                  <a:cubicBezTo>
                    <a:pt x="7287" y="546"/>
                    <a:pt x="7335" y="617"/>
                    <a:pt x="7335" y="713"/>
                  </a:cubicBezTo>
                  <a:cubicBezTo>
                    <a:pt x="7335" y="784"/>
                    <a:pt x="7287" y="855"/>
                    <a:pt x="7240" y="903"/>
                  </a:cubicBezTo>
                  <a:lnTo>
                    <a:pt x="5811" y="2356"/>
                  </a:lnTo>
                  <a:lnTo>
                    <a:pt x="5406" y="1927"/>
                  </a:lnTo>
                  <a:lnTo>
                    <a:pt x="6835" y="522"/>
                  </a:lnTo>
                  <a:cubicBezTo>
                    <a:pt x="6885" y="459"/>
                    <a:pt x="6962" y="429"/>
                    <a:pt x="7041" y="429"/>
                  </a:cubicBezTo>
                  <a:close/>
                  <a:moveTo>
                    <a:pt x="8335" y="593"/>
                  </a:moveTo>
                  <a:cubicBezTo>
                    <a:pt x="8430" y="593"/>
                    <a:pt x="8526" y="617"/>
                    <a:pt x="8573" y="689"/>
                  </a:cubicBezTo>
                  <a:cubicBezTo>
                    <a:pt x="8692" y="784"/>
                    <a:pt x="8692" y="1046"/>
                    <a:pt x="8573" y="1165"/>
                  </a:cubicBezTo>
                  <a:lnTo>
                    <a:pt x="6620" y="3118"/>
                  </a:lnTo>
                  <a:lnTo>
                    <a:pt x="6144" y="2641"/>
                  </a:lnTo>
                  <a:lnTo>
                    <a:pt x="8097" y="689"/>
                  </a:lnTo>
                  <a:cubicBezTo>
                    <a:pt x="8168" y="617"/>
                    <a:pt x="8264" y="593"/>
                    <a:pt x="8335" y="593"/>
                  </a:cubicBezTo>
                  <a:close/>
                  <a:moveTo>
                    <a:pt x="9630" y="861"/>
                  </a:moveTo>
                  <a:cubicBezTo>
                    <a:pt x="9716" y="861"/>
                    <a:pt x="9800" y="891"/>
                    <a:pt x="9859" y="951"/>
                  </a:cubicBezTo>
                  <a:cubicBezTo>
                    <a:pt x="9931" y="998"/>
                    <a:pt x="9954" y="1094"/>
                    <a:pt x="9954" y="1189"/>
                  </a:cubicBezTo>
                  <a:cubicBezTo>
                    <a:pt x="9954" y="1284"/>
                    <a:pt x="9931" y="1356"/>
                    <a:pt x="9859" y="1427"/>
                  </a:cubicBezTo>
                  <a:lnTo>
                    <a:pt x="7359" y="3927"/>
                  </a:lnTo>
                  <a:lnTo>
                    <a:pt x="6882" y="3451"/>
                  </a:lnTo>
                  <a:lnTo>
                    <a:pt x="9383" y="951"/>
                  </a:lnTo>
                  <a:cubicBezTo>
                    <a:pt x="9454" y="891"/>
                    <a:pt x="9544" y="861"/>
                    <a:pt x="9630" y="861"/>
                  </a:cubicBezTo>
                  <a:close/>
                  <a:moveTo>
                    <a:pt x="9883" y="2171"/>
                  </a:moveTo>
                  <a:cubicBezTo>
                    <a:pt x="9972" y="2171"/>
                    <a:pt x="10062" y="2201"/>
                    <a:pt x="10121" y="2260"/>
                  </a:cubicBezTo>
                  <a:cubicBezTo>
                    <a:pt x="10288" y="2380"/>
                    <a:pt x="10288" y="2594"/>
                    <a:pt x="10121" y="2737"/>
                  </a:cubicBezTo>
                  <a:lnTo>
                    <a:pt x="8168" y="4690"/>
                  </a:lnTo>
                  <a:lnTo>
                    <a:pt x="7692" y="4213"/>
                  </a:lnTo>
                  <a:lnTo>
                    <a:pt x="9645" y="2260"/>
                  </a:lnTo>
                  <a:cubicBezTo>
                    <a:pt x="9704" y="2201"/>
                    <a:pt x="9794" y="2171"/>
                    <a:pt x="9883" y="2171"/>
                  </a:cubicBezTo>
                  <a:close/>
                  <a:moveTo>
                    <a:pt x="5096" y="2260"/>
                  </a:moveTo>
                  <a:lnTo>
                    <a:pt x="7835" y="5023"/>
                  </a:lnTo>
                  <a:lnTo>
                    <a:pt x="7263" y="5594"/>
                  </a:lnTo>
                  <a:lnTo>
                    <a:pt x="4525" y="2856"/>
                  </a:lnTo>
                  <a:lnTo>
                    <a:pt x="5096" y="2260"/>
                  </a:lnTo>
                  <a:close/>
                  <a:moveTo>
                    <a:pt x="3620" y="5142"/>
                  </a:moveTo>
                  <a:lnTo>
                    <a:pt x="4977" y="6523"/>
                  </a:lnTo>
                  <a:cubicBezTo>
                    <a:pt x="5096" y="6642"/>
                    <a:pt x="5096" y="6880"/>
                    <a:pt x="4977" y="7000"/>
                  </a:cubicBezTo>
                  <a:cubicBezTo>
                    <a:pt x="4918" y="7059"/>
                    <a:pt x="4828" y="7089"/>
                    <a:pt x="4739" y="7089"/>
                  </a:cubicBezTo>
                  <a:cubicBezTo>
                    <a:pt x="4650" y="7089"/>
                    <a:pt x="4560" y="7059"/>
                    <a:pt x="4501" y="7000"/>
                  </a:cubicBezTo>
                  <a:lnTo>
                    <a:pt x="3096" y="5594"/>
                  </a:lnTo>
                  <a:lnTo>
                    <a:pt x="3620" y="5142"/>
                  </a:lnTo>
                  <a:close/>
                  <a:moveTo>
                    <a:pt x="4239" y="3189"/>
                  </a:moveTo>
                  <a:lnTo>
                    <a:pt x="7121" y="6071"/>
                  </a:lnTo>
                  <a:cubicBezTo>
                    <a:pt x="7144" y="6095"/>
                    <a:pt x="7216" y="6118"/>
                    <a:pt x="7263" y="6118"/>
                  </a:cubicBezTo>
                  <a:cubicBezTo>
                    <a:pt x="7335" y="6118"/>
                    <a:pt x="7383" y="6095"/>
                    <a:pt x="7430" y="6071"/>
                  </a:cubicBezTo>
                  <a:lnTo>
                    <a:pt x="8454" y="5023"/>
                  </a:lnTo>
                  <a:cubicBezTo>
                    <a:pt x="8693" y="4799"/>
                    <a:pt x="8972" y="4682"/>
                    <a:pt x="9240" y="4682"/>
                  </a:cubicBezTo>
                  <a:cubicBezTo>
                    <a:pt x="9426" y="4682"/>
                    <a:pt x="9607" y="4739"/>
                    <a:pt x="9764" y="4856"/>
                  </a:cubicBezTo>
                  <a:lnTo>
                    <a:pt x="7716" y="6904"/>
                  </a:lnTo>
                  <a:cubicBezTo>
                    <a:pt x="7384" y="7236"/>
                    <a:pt x="6949" y="7383"/>
                    <a:pt x="6507" y="7383"/>
                  </a:cubicBezTo>
                  <a:cubicBezTo>
                    <a:pt x="6473" y="7383"/>
                    <a:pt x="6440" y="7382"/>
                    <a:pt x="6406" y="7381"/>
                  </a:cubicBezTo>
                  <a:lnTo>
                    <a:pt x="3810" y="4785"/>
                  </a:lnTo>
                  <a:cubicBezTo>
                    <a:pt x="3691" y="4213"/>
                    <a:pt x="3882" y="3618"/>
                    <a:pt x="4239" y="3189"/>
                  </a:cubicBezTo>
                  <a:close/>
                  <a:moveTo>
                    <a:pt x="5477" y="7000"/>
                  </a:moveTo>
                  <a:lnTo>
                    <a:pt x="6049" y="7547"/>
                  </a:lnTo>
                  <a:lnTo>
                    <a:pt x="5644" y="8047"/>
                  </a:lnTo>
                  <a:lnTo>
                    <a:pt x="5001" y="7476"/>
                  </a:lnTo>
                  <a:cubicBezTo>
                    <a:pt x="5120" y="7428"/>
                    <a:pt x="5215" y="7381"/>
                    <a:pt x="5311" y="7285"/>
                  </a:cubicBezTo>
                  <a:cubicBezTo>
                    <a:pt x="5406" y="7190"/>
                    <a:pt x="5454" y="7095"/>
                    <a:pt x="5477" y="7000"/>
                  </a:cubicBezTo>
                  <a:close/>
                  <a:moveTo>
                    <a:pt x="7054" y="1"/>
                  </a:moveTo>
                  <a:cubicBezTo>
                    <a:pt x="6866" y="1"/>
                    <a:pt x="6683" y="78"/>
                    <a:pt x="6549" y="236"/>
                  </a:cubicBezTo>
                  <a:lnTo>
                    <a:pt x="4120" y="2665"/>
                  </a:lnTo>
                  <a:cubicBezTo>
                    <a:pt x="3548" y="3237"/>
                    <a:pt x="3310" y="4023"/>
                    <a:pt x="3429" y="4785"/>
                  </a:cubicBezTo>
                  <a:lnTo>
                    <a:pt x="95" y="7523"/>
                  </a:lnTo>
                  <a:cubicBezTo>
                    <a:pt x="48" y="7547"/>
                    <a:pt x="0" y="7619"/>
                    <a:pt x="0" y="7666"/>
                  </a:cubicBezTo>
                  <a:cubicBezTo>
                    <a:pt x="0" y="7738"/>
                    <a:pt x="48" y="7785"/>
                    <a:pt x="71" y="7857"/>
                  </a:cubicBezTo>
                  <a:lnTo>
                    <a:pt x="953" y="8738"/>
                  </a:lnTo>
                  <a:cubicBezTo>
                    <a:pt x="976" y="8786"/>
                    <a:pt x="1048" y="8809"/>
                    <a:pt x="1095" y="8809"/>
                  </a:cubicBezTo>
                  <a:cubicBezTo>
                    <a:pt x="1167" y="8809"/>
                    <a:pt x="1215" y="8786"/>
                    <a:pt x="1262" y="8738"/>
                  </a:cubicBezTo>
                  <a:cubicBezTo>
                    <a:pt x="1334" y="8667"/>
                    <a:pt x="1334" y="8500"/>
                    <a:pt x="1262" y="8452"/>
                  </a:cubicBezTo>
                  <a:lnTo>
                    <a:pt x="500" y="7714"/>
                  </a:lnTo>
                  <a:lnTo>
                    <a:pt x="2739" y="5856"/>
                  </a:lnTo>
                  <a:lnTo>
                    <a:pt x="5311" y="8428"/>
                  </a:lnTo>
                  <a:lnTo>
                    <a:pt x="3453" y="10643"/>
                  </a:lnTo>
                  <a:lnTo>
                    <a:pt x="2620" y="9810"/>
                  </a:lnTo>
                  <a:cubicBezTo>
                    <a:pt x="2572" y="9774"/>
                    <a:pt x="2512" y="9756"/>
                    <a:pt x="2459" y="9756"/>
                  </a:cubicBezTo>
                  <a:cubicBezTo>
                    <a:pt x="2405" y="9756"/>
                    <a:pt x="2358" y="9774"/>
                    <a:pt x="2334" y="9810"/>
                  </a:cubicBezTo>
                  <a:cubicBezTo>
                    <a:pt x="2239" y="9905"/>
                    <a:pt x="2239" y="10048"/>
                    <a:pt x="2334" y="10119"/>
                  </a:cubicBezTo>
                  <a:lnTo>
                    <a:pt x="3334" y="11119"/>
                  </a:lnTo>
                  <a:cubicBezTo>
                    <a:pt x="3358" y="11167"/>
                    <a:pt x="3429" y="11191"/>
                    <a:pt x="3477" y="11191"/>
                  </a:cubicBezTo>
                  <a:cubicBezTo>
                    <a:pt x="3548" y="11191"/>
                    <a:pt x="3596" y="11167"/>
                    <a:pt x="3644" y="11096"/>
                  </a:cubicBezTo>
                  <a:lnTo>
                    <a:pt x="6406" y="7762"/>
                  </a:lnTo>
                  <a:cubicBezTo>
                    <a:pt x="6476" y="7770"/>
                    <a:pt x="6547" y="7774"/>
                    <a:pt x="6617" y="7774"/>
                  </a:cubicBezTo>
                  <a:cubicBezTo>
                    <a:pt x="7140" y="7774"/>
                    <a:pt x="7650" y="7544"/>
                    <a:pt x="8049" y="7166"/>
                  </a:cubicBezTo>
                  <a:lnTo>
                    <a:pt x="10240" y="4975"/>
                  </a:lnTo>
                  <a:cubicBezTo>
                    <a:pt x="10264" y="4928"/>
                    <a:pt x="10312" y="4880"/>
                    <a:pt x="10312" y="4809"/>
                  </a:cubicBezTo>
                  <a:cubicBezTo>
                    <a:pt x="10312" y="4761"/>
                    <a:pt x="10264" y="4690"/>
                    <a:pt x="10240" y="4666"/>
                  </a:cubicBezTo>
                  <a:cubicBezTo>
                    <a:pt x="9978" y="4404"/>
                    <a:pt x="9597" y="4261"/>
                    <a:pt x="9240" y="4261"/>
                  </a:cubicBezTo>
                  <a:lnTo>
                    <a:pt x="10455" y="3023"/>
                  </a:lnTo>
                  <a:cubicBezTo>
                    <a:pt x="10764" y="2737"/>
                    <a:pt x="10764" y="2237"/>
                    <a:pt x="10455" y="1927"/>
                  </a:cubicBezTo>
                  <a:cubicBezTo>
                    <a:pt x="10359" y="1832"/>
                    <a:pt x="10288" y="1784"/>
                    <a:pt x="10169" y="1760"/>
                  </a:cubicBezTo>
                  <a:lnTo>
                    <a:pt x="10193" y="1713"/>
                  </a:lnTo>
                  <a:cubicBezTo>
                    <a:pt x="10336" y="1570"/>
                    <a:pt x="10431" y="1379"/>
                    <a:pt x="10431" y="1189"/>
                  </a:cubicBezTo>
                  <a:cubicBezTo>
                    <a:pt x="10431" y="974"/>
                    <a:pt x="10336" y="784"/>
                    <a:pt x="10193" y="641"/>
                  </a:cubicBezTo>
                  <a:cubicBezTo>
                    <a:pt x="10050" y="498"/>
                    <a:pt x="9859" y="403"/>
                    <a:pt x="9645" y="403"/>
                  </a:cubicBezTo>
                  <a:cubicBezTo>
                    <a:pt x="9454" y="403"/>
                    <a:pt x="9264" y="498"/>
                    <a:pt x="9121" y="641"/>
                  </a:cubicBezTo>
                  <a:lnTo>
                    <a:pt x="9097" y="689"/>
                  </a:lnTo>
                  <a:cubicBezTo>
                    <a:pt x="9050" y="570"/>
                    <a:pt x="9002" y="474"/>
                    <a:pt x="8907" y="379"/>
                  </a:cubicBezTo>
                  <a:cubicBezTo>
                    <a:pt x="8764" y="236"/>
                    <a:pt x="8573" y="141"/>
                    <a:pt x="8383" y="141"/>
                  </a:cubicBezTo>
                  <a:cubicBezTo>
                    <a:pt x="8168" y="141"/>
                    <a:pt x="7978" y="236"/>
                    <a:pt x="7835" y="379"/>
                  </a:cubicBezTo>
                  <a:lnTo>
                    <a:pt x="7740" y="474"/>
                  </a:lnTo>
                  <a:cubicBezTo>
                    <a:pt x="7716" y="379"/>
                    <a:pt x="7644" y="284"/>
                    <a:pt x="7573" y="212"/>
                  </a:cubicBezTo>
                  <a:cubicBezTo>
                    <a:pt x="7421" y="72"/>
                    <a:pt x="7235" y="1"/>
                    <a:pt x="705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7"/>
            <p:cNvSpPr/>
            <p:nvPr/>
          </p:nvSpPr>
          <p:spPr>
            <a:xfrm>
              <a:off x="4106766" y="3718481"/>
              <a:ext cx="13431" cy="13431"/>
            </a:xfrm>
            <a:custGeom>
              <a:avLst/>
              <a:gdLst/>
              <a:ahLst/>
              <a:cxnLst/>
              <a:rect l="l" t="t" r="r" b="b"/>
              <a:pathLst>
                <a:path w="406" h="406" extrusionOk="0">
                  <a:moveTo>
                    <a:pt x="191" y="1"/>
                  </a:moveTo>
                  <a:cubicBezTo>
                    <a:pt x="143" y="1"/>
                    <a:pt x="72" y="24"/>
                    <a:pt x="48" y="48"/>
                  </a:cubicBezTo>
                  <a:cubicBezTo>
                    <a:pt x="24" y="96"/>
                    <a:pt x="1" y="143"/>
                    <a:pt x="1" y="215"/>
                  </a:cubicBezTo>
                  <a:cubicBezTo>
                    <a:pt x="1" y="263"/>
                    <a:pt x="24" y="334"/>
                    <a:pt x="48" y="358"/>
                  </a:cubicBezTo>
                  <a:cubicBezTo>
                    <a:pt x="72" y="382"/>
                    <a:pt x="143" y="405"/>
                    <a:pt x="191" y="405"/>
                  </a:cubicBezTo>
                  <a:cubicBezTo>
                    <a:pt x="263" y="405"/>
                    <a:pt x="310" y="382"/>
                    <a:pt x="358" y="358"/>
                  </a:cubicBezTo>
                  <a:cubicBezTo>
                    <a:pt x="382" y="334"/>
                    <a:pt x="405" y="263"/>
                    <a:pt x="405" y="215"/>
                  </a:cubicBezTo>
                  <a:cubicBezTo>
                    <a:pt x="405" y="143"/>
                    <a:pt x="382" y="96"/>
                    <a:pt x="358" y="48"/>
                  </a:cubicBezTo>
                  <a:cubicBezTo>
                    <a:pt x="286" y="24"/>
                    <a:pt x="239"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67"/>
          <p:cNvGrpSpPr/>
          <p:nvPr/>
        </p:nvGrpSpPr>
        <p:grpSpPr>
          <a:xfrm>
            <a:off x="4035010" y="2712195"/>
            <a:ext cx="314383" cy="373005"/>
            <a:chOff x="4073683" y="2779070"/>
            <a:chExt cx="314383" cy="373005"/>
          </a:xfrm>
        </p:grpSpPr>
        <p:sp>
          <p:nvSpPr>
            <p:cNvPr id="5132" name="Google Shape;5132;p67"/>
            <p:cNvSpPr/>
            <p:nvPr/>
          </p:nvSpPr>
          <p:spPr>
            <a:xfrm>
              <a:off x="4080763" y="2785687"/>
              <a:ext cx="297842" cy="355339"/>
            </a:xfrm>
            <a:custGeom>
              <a:avLst/>
              <a:gdLst/>
              <a:ahLst/>
              <a:cxnLst/>
              <a:rect l="l" t="t" r="r" b="b"/>
              <a:pathLst>
                <a:path w="9003" h="10741" extrusionOk="0">
                  <a:moveTo>
                    <a:pt x="4168" y="0"/>
                  </a:moveTo>
                  <a:lnTo>
                    <a:pt x="4168" y="0"/>
                  </a:lnTo>
                  <a:cubicBezTo>
                    <a:pt x="4597" y="977"/>
                    <a:pt x="4502" y="1786"/>
                    <a:pt x="3668" y="2501"/>
                  </a:cubicBezTo>
                  <a:cubicBezTo>
                    <a:pt x="2733" y="3268"/>
                    <a:pt x="2488" y="4432"/>
                    <a:pt x="2426" y="4896"/>
                  </a:cubicBezTo>
                  <a:lnTo>
                    <a:pt x="2426" y="4896"/>
                  </a:lnTo>
                  <a:cubicBezTo>
                    <a:pt x="2460" y="4350"/>
                    <a:pt x="2422" y="2797"/>
                    <a:pt x="1072" y="1524"/>
                  </a:cubicBezTo>
                  <a:cubicBezTo>
                    <a:pt x="1072" y="4382"/>
                    <a:pt x="1" y="4406"/>
                    <a:pt x="1" y="6264"/>
                  </a:cubicBezTo>
                  <a:cubicBezTo>
                    <a:pt x="1" y="8716"/>
                    <a:pt x="2025" y="10741"/>
                    <a:pt x="4502" y="10741"/>
                  </a:cubicBezTo>
                  <a:cubicBezTo>
                    <a:pt x="6978" y="10741"/>
                    <a:pt x="9003" y="8716"/>
                    <a:pt x="9003" y="6264"/>
                  </a:cubicBezTo>
                  <a:cubicBezTo>
                    <a:pt x="9003" y="4406"/>
                    <a:pt x="8479" y="3072"/>
                    <a:pt x="7145" y="1263"/>
                  </a:cubicBezTo>
                  <a:lnTo>
                    <a:pt x="7145" y="1263"/>
                  </a:lnTo>
                  <a:cubicBezTo>
                    <a:pt x="7598" y="3311"/>
                    <a:pt x="6216" y="4763"/>
                    <a:pt x="6216" y="4763"/>
                  </a:cubicBezTo>
                  <a:cubicBezTo>
                    <a:pt x="6216" y="4763"/>
                    <a:pt x="7359" y="1453"/>
                    <a:pt x="416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7"/>
            <p:cNvSpPr/>
            <p:nvPr/>
          </p:nvSpPr>
          <p:spPr>
            <a:xfrm>
              <a:off x="4164296" y="2948750"/>
              <a:ext cx="132363" cy="192275"/>
            </a:xfrm>
            <a:custGeom>
              <a:avLst/>
              <a:gdLst/>
              <a:ahLst/>
              <a:cxnLst/>
              <a:rect l="l" t="t" r="r" b="b"/>
              <a:pathLst>
                <a:path w="4001" h="5812" extrusionOk="0">
                  <a:moveTo>
                    <a:pt x="2786" y="1"/>
                  </a:moveTo>
                  <a:cubicBezTo>
                    <a:pt x="1834" y="406"/>
                    <a:pt x="1262" y="1549"/>
                    <a:pt x="1405" y="2049"/>
                  </a:cubicBezTo>
                  <a:cubicBezTo>
                    <a:pt x="1048" y="1096"/>
                    <a:pt x="286" y="1025"/>
                    <a:pt x="286" y="1025"/>
                  </a:cubicBezTo>
                  <a:lnTo>
                    <a:pt x="286" y="1025"/>
                  </a:lnTo>
                  <a:cubicBezTo>
                    <a:pt x="286" y="1025"/>
                    <a:pt x="667" y="1954"/>
                    <a:pt x="191" y="2954"/>
                  </a:cubicBezTo>
                  <a:cubicBezTo>
                    <a:pt x="71" y="3240"/>
                    <a:pt x="0" y="3502"/>
                    <a:pt x="0" y="3835"/>
                  </a:cubicBezTo>
                  <a:cubicBezTo>
                    <a:pt x="0" y="4931"/>
                    <a:pt x="905" y="5812"/>
                    <a:pt x="2000" y="5812"/>
                  </a:cubicBezTo>
                  <a:cubicBezTo>
                    <a:pt x="3096" y="5812"/>
                    <a:pt x="4001" y="4931"/>
                    <a:pt x="4001" y="3835"/>
                  </a:cubicBezTo>
                  <a:cubicBezTo>
                    <a:pt x="3977" y="3525"/>
                    <a:pt x="3882" y="3240"/>
                    <a:pt x="3691" y="2930"/>
                  </a:cubicBezTo>
                  <a:cubicBezTo>
                    <a:pt x="3167" y="2001"/>
                    <a:pt x="2548" y="1049"/>
                    <a:pt x="2786"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7"/>
            <p:cNvSpPr/>
            <p:nvPr/>
          </p:nvSpPr>
          <p:spPr>
            <a:xfrm>
              <a:off x="4073683" y="2779070"/>
              <a:ext cx="314383" cy="373005"/>
            </a:xfrm>
            <a:custGeom>
              <a:avLst/>
              <a:gdLst/>
              <a:ahLst/>
              <a:cxnLst/>
              <a:rect l="l" t="t" r="r" b="b"/>
              <a:pathLst>
                <a:path w="9503" h="11275" extrusionOk="0">
                  <a:moveTo>
                    <a:pt x="5240" y="5559"/>
                  </a:moveTo>
                  <a:lnTo>
                    <a:pt x="5240" y="5559"/>
                  </a:lnTo>
                  <a:cubicBezTo>
                    <a:pt x="5216" y="6416"/>
                    <a:pt x="5668" y="7202"/>
                    <a:pt x="6097" y="7964"/>
                  </a:cubicBezTo>
                  <a:cubicBezTo>
                    <a:pt x="6168" y="8059"/>
                    <a:pt x="6192" y="8131"/>
                    <a:pt x="6264" y="8202"/>
                  </a:cubicBezTo>
                  <a:cubicBezTo>
                    <a:pt x="6406" y="8512"/>
                    <a:pt x="6502" y="8774"/>
                    <a:pt x="6502" y="8988"/>
                  </a:cubicBezTo>
                  <a:cubicBezTo>
                    <a:pt x="6502" y="9964"/>
                    <a:pt x="5692" y="10774"/>
                    <a:pt x="4716" y="10774"/>
                  </a:cubicBezTo>
                  <a:cubicBezTo>
                    <a:pt x="3739" y="10702"/>
                    <a:pt x="2953" y="9917"/>
                    <a:pt x="2953" y="8964"/>
                  </a:cubicBezTo>
                  <a:cubicBezTo>
                    <a:pt x="2953" y="8678"/>
                    <a:pt x="3025" y="8440"/>
                    <a:pt x="3144" y="8202"/>
                  </a:cubicBezTo>
                  <a:cubicBezTo>
                    <a:pt x="3453" y="7559"/>
                    <a:pt x="3430" y="6916"/>
                    <a:pt x="3334" y="6535"/>
                  </a:cubicBezTo>
                  <a:lnTo>
                    <a:pt x="3334" y="6535"/>
                  </a:lnTo>
                  <a:cubicBezTo>
                    <a:pt x="3549" y="6654"/>
                    <a:pt x="3787" y="6868"/>
                    <a:pt x="3930" y="7273"/>
                  </a:cubicBezTo>
                  <a:cubicBezTo>
                    <a:pt x="3964" y="7360"/>
                    <a:pt x="4036" y="7421"/>
                    <a:pt x="4119" y="7421"/>
                  </a:cubicBezTo>
                  <a:cubicBezTo>
                    <a:pt x="4150" y="7421"/>
                    <a:pt x="4183" y="7412"/>
                    <a:pt x="4216" y="7392"/>
                  </a:cubicBezTo>
                  <a:cubicBezTo>
                    <a:pt x="4311" y="7368"/>
                    <a:pt x="4382" y="7249"/>
                    <a:pt x="4358" y="7130"/>
                  </a:cubicBezTo>
                  <a:cubicBezTo>
                    <a:pt x="4263" y="6845"/>
                    <a:pt x="4597" y="6011"/>
                    <a:pt x="5240" y="5559"/>
                  </a:cubicBezTo>
                  <a:close/>
                  <a:moveTo>
                    <a:pt x="4353" y="0"/>
                  </a:moveTo>
                  <a:cubicBezTo>
                    <a:pt x="4306" y="0"/>
                    <a:pt x="4266" y="18"/>
                    <a:pt x="4239" y="57"/>
                  </a:cubicBezTo>
                  <a:cubicBezTo>
                    <a:pt x="4168" y="105"/>
                    <a:pt x="4144" y="200"/>
                    <a:pt x="4168" y="296"/>
                  </a:cubicBezTo>
                  <a:cubicBezTo>
                    <a:pt x="4597" y="1272"/>
                    <a:pt x="4454" y="1963"/>
                    <a:pt x="3739" y="2558"/>
                  </a:cubicBezTo>
                  <a:cubicBezTo>
                    <a:pt x="3263" y="2939"/>
                    <a:pt x="2953" y="3415"/>
                    <a:pt x="2739" y="3868"/>
                  </a:cubicBezTo>
                  <a:cubicBezTo>
                    <a:pt x="2596" y="3201"/>
                    <a:pt x="2239" y="2344"/>
                    <a:pt x="1429" y="1582"/>
                  </a:cubicBezTo>
                  <a:cubicBezTo>
                    <a:pt x="1398" y="1535"/>
                    <a:pt x="1348" y="1509"/>
                    <a:pt x="1290" y="1509"/>
                  </a:cubicBezTo>
                  <a:cubicBezTo>
                    <a:pt x="1259" y="1509"/>
                    <a:pt x="1225" y="1517"/>
                    <a:pt x="1191" y="1534"/>
                  </a:cubicBezTo>
                  <a:cubicBezTo>
                    <a:pt x="1120" y="1582"/>
                    <a:pt x="1072" y="1653"/>
                    <a:pt x="1072" y="1748"/>
                  </a:cubicBezTo>
                  <a:cubicBezTo>
                    <a:pt x="1072" y="3296"/>
                    <a:pt x="762" y="3987"/>
                    <a:pt x="477" y="4606"/>
                  </a:cubicBezTo>
                  <a:cubicBezTo>
                    <a:pt x="239" y="5154"/>
                    <a:pt x="0" y="5630"/>
                    <a:pt x="0" y="6487"/>
                  </a:cubicBezTo>
                  <a:cubicBezTo>
                    <a:pt x="0" y="6630"/>
                    <a:pt x="0" y="6821"/>
                    <a:pt x="48" y="6964"/>
                  </a:cubicBezTo>
                  <a:cubicBezTo>
                    <a:pt x="48" y="7083"/>
                    <a:pt x="167" y="7178"/>
                    <a:pt x="286" y="7178"/>
                  </a:cubicBezTo>
                  <a:cubicBezTo>
                    <a:pt x="405" y="7178"/>
                    <a:pt x="477" y="7059"/>
                    <a:pt x="477" y="6940"/>
                  </a:cubicBezTo>
                  <a:cubicBezTo>
                    <a:pt x="477" y="6773"/>
                    <a:pt x="453" y="6630"/>
                    <a:pt x="453" y="6487"/>
                  </a:cubicBezTo>
                  <a:cubicBezTo>
                    <a:pt x="453" y="5701"/>
                    <a:pt x="667" y="5297"/>
                    <a:pt x="882" y="4797"/>
                  </a:cubicBezTo>
                  <a:cubicBezTo>
                    <a:pt x="1143" y="4201"/>
                    <a:pt x="1429" y="3558"/>
                    <a:pt x="1501" y="2296"/>
                  </a:cubicBezTo>
                  <a:cubicBezTo>
                    <a:pt x="1953" y="2820"/>
                    <a:pt x="2239" y="3439"/>
                    <a:pt x="2358" y="4130"/>
                  </a:cubicBezTo>
                  <a:cubicBezTo>
                    <a:pt x="2429" y="4511"/>
                    <a:pt x="2453" y="4844"/>
                    <a:pt x="2429" y="5058"/>
                  </a:cubicBezTo>
                  <a:cubicBezTo>
                    <a:pt x="2382" y="5201"/>
                    <a:pt x="2382" y="5297"/>
                    <a:pt x="2382" y="5320"/>
                  </a:cubicBezTo>
                  <a:cubicBezTo>
                    <a:pt x="2382" y="5440"/>
                    <a:pt x="2477" y="5535"/>
                    <a:pt x="2596" y="5559"/>
                  </a:cubicBezTo>
                  <a:cubicBezTo>
                    <a:pt x="2715" y="5559"/>
                    <a:pt x="2810" y="5511"/>
                    <a:pt x="2834" y="5392"/>
                  </a:cubicBezTo>
                  <a:cubicBezTo>
                    <a:pt x="2834" y="5392"/>
                    <a:pt x="2858" y="5297"/>
                    <a:pt x="2858" y="5154"/>
                  </a:cubicBezTo>
                  <a:cubicBezTo>
                    <a:pt x="2930" y="4701"/>
                    <a:pt x="3168" y="3653"/>
                    <a:pt x="4001" y="2939"/>
                  </a:cubicBezTo>
                  <a:cubicBezTo>
                    <a:pt x="4454" y="2558"/>
                    <a:pt x="4716" y="2129"/>
                    <a:pt x="4811" y="1653"/>
                  </a:cubicBezTo>
                  <a:cubicBezTo>
                    <a:pt x="4859" y="1367"/>
                    <a:pt x="4835" y="1058"/>
                    <a:pt x="4739" y="700"/>
                  </a:cubicBezTo>
                  <a:lnTo>
                    <a:pt x="4739" y="700"/>
                  </a:lnTo>
                  <a:cubicBezTo>
                    <a:pt x="5692" y="1272"/>
                    <a:pt x="6240" y="2106"/>
                    <a:pt x="6359" y="3201"/>
                  </a:cubicBezTo>
                  <a:cubicBezTo>
                    <a:pt x="6478" y="4154"/>
                    <a:pt x="6192" y="4963"/>
                    <a:pt x="6192" y="4963"/>
                  </a:cubicBezTo>
                  <a:cubicBezTo>
                    <a:pt x="6168" y="5058"/>
                    <a:pt x="6192" y="5178"/>
                    <a:pt x="6287" y="5225"/>
                  </a:cubicBezTo>
                  <a:cubicBezTo>
                    <a:pt x="6327" y="5255"/>
                    <a:pt x="6371" y="5268"/>
                    <a:pt x="6413" y="5268"/>
                  </a:cubicBezTo>
                  <a:cubicBezTo>
                    <a:pt x="6470" y="5268"/>
                    <a:pt x="6522" y="5243"/>
                    <a:pt x="6549" y="5201"/>
                  </a:cubicBezTo>
                  <a:cubicBezTo>
                    <a:pt x="6597" y="5178"/>
                    <a:pt x="6907" y="4820"/>
                    <a:pt x="7240" y="4154"/>
                  </a:cubicBezTo>
                  <a:cubicBezTo>
                    <a:pt x="7502" y="3558"/>
                    <a:pt x="7669" y="2963"/>
                    <a:pt x="7669" y="2344"/>
                  </a:cubicBezTo>
                  <a:cubicBezTo>
                    <a:pt x="8621" y="3796"/>
                    <a:pt x="9002" y="4987"/>
                    <a:pt x="9002" y="6535"/>
                  </a:cubicBezTo>
                  <a:cubicBezTo>
                    <a:pt x="9002" y="8297"/>
                    <a:pt x="7931" y="9821"/>
                    <a:pt x="6406" y="10464"/>
                  </a:cubicBezTo>
                  <a:cubicBezTo>
                    <a:pt x="6740" y="10083"/>
                    <a:pt x="6954" y="9583"/>
                    <a:pt x="6954" y="9035"/>
                  </a:cubicBezTo>
                  <a:cubicBezTo>
                    <a:pt x="6954" y="8750"/>
                    <a:pt x="6859" y="8416"/>
                    <a:pt x="6645" y="8059"/>
                  </a:cubicBezTo>
                  <a:cubicBezTo>
                    <a:pt x="6597" y="7964"/>
                    <a:pt x="6549" y="7916"/>
                    <a:pt x="6502" y="7821"/>
                  </a:cubicBezTo>
                  <a:cubicBezTo>
                    <a:pt x="6002" y="6987"/>
                    <a:pt x="5525" y="6178"/>
                    <a:pt x="5716" y="5320"/>
                  </a:cubicBezTo>
                  <a:cubicBezTo>
                    <a:pt x="5763" y="5225"/>
                    <a:pt x="5716" y="5178"/>
                    <a:pt x="5668" y="5106"/>
                  </a:cubicBezTo>
                  <a:cubicBezTo>
                    <a:pt x="5626" y="5078"/>
                    <a:pt x="5585" y="5067"/>
                    <a:pt x="5543" y="5067"/>
                  </a:cubicBezTo>
                  <a:cubicBezTo>
                    <a:pt x="5513" y="5067"/>
                    <a:pt x="5483" y="5072"/>
                    <a:pt x="5454" y="5082"/>
                  </a:cubicBezTo>
                  <a:cubicBezTo>
                    <a:pt x="4739" y="5392"/>
                    <a:pt x="4216" y="6035"/>
                    <a:pt x="4025" y="6630"/>
                  </a:cubicBezTo>
                  <a:cubicBezTo>
                    <a:pt x="3620" y="6154"/>
                    <a:pt x="3096" y="6059"/>
                    <a:pt x="3072" y="6059"/>
                  </a:cubicBezTo>
                  <a:cubicBezTo>
                    <a:pt x="2977" y="6059"/>
                    <a:pt x="2930" y="6106"/>
                    <a:pt x="2858" y="6154"/>
                  </a:cubicBezTo>
                  <a:cubicBezTo>
                    <a:pt x="2810" y="6225"/>
                    <a:pt x="2810" y="6297"/>
                    <a:pt x="2834" y="6368"/>
                  </a:cubicBezTo>
                  <a:cubicBezTo>
                    <a:pt x="2834" y="6368"/>
                    <a:pt x="3192" y="7226"/>
                    <a:pt x="2739" y="8131"/>
                  </a:cubicBezTo>
                  <a:cubicBezTo>
                    <a:pt x="2596" y="8416"/>
                    <a:pt x="2549" y="8750"/>
                    <a:pt x="2549" y="9083"/>
                  </a:cubicBezTo>
                  <a:cubicBezTo>
                    <a:pt x="2549" y="9607"/>
                    <a:pt x="2739" y="10107"/>
                    <a:pt x="3072" y="10512"/>
                  </a:cubicBezTo>
                  <a:cubicBezTo>
                    <a:pt x="2263" y="10155"/>
                    <a:pt x="1596" y="9583"/>
                    <a:pt x="1120" y="8774"/>
                  </a:cubicBezTo>
                  <a:cubicBezTo>
                    <a:pt x="1076" y="8715"/>
                    <a:pt x="1004" y="8674"/>
                    <a:pt x="933" y="8674"/>
                  </a:cubicBezTo>
                  <a:cubicBezTo>
                    <a:pt x="890" y="8674"/>
                    <a:pt x="846" y="8690"/>
                    <a:pt x="810" y="8726"/>
                  </a:cubicBezTo>
                  <a:cubicBezTo>
                    <a:pt x="715" y="8774"/>
                    <a:pt x="667" y="8916"/>
                    <a:pt x="762" y="9012"/>
                  </a:cubicBezTo>
                  <a:cubicBezTo>
                    <a:pt x="1167" y="9702"/>
                    <a:pt x="1739" y="10274"/>
                    <a:pt x="2453" y="10655"/>
                  </a:cubicBezTo>
                  <a:cubicBezTo>
                    <a:pt x="3168" y="11060"/>
                    <a:pt x="3977" y="11274"/>
                    <a:pt x="4811" y="11274"/>
                  </a:cubicBezTo>
                  <a:cubicBezTo>
                    <a:pt x="6049" y="11274"/>
                    <a:pt x="7240" y="10798"/>
                    <a:pt x="8121" y="9917"/>
                  </a:cubicBezTo>
                  <a:cubicBezTo>
                    <a:pt x="9026" y="9012"/>
                    <a:pt x="9502" y="7821"/>
                    <a:pt x="9502" y="6583"/>
                  </a:cubicBezTo>
                  <a:cubicBezTo>
                    <a:pt x="9455" y="4582"/>
                    <a:pt x="8931" y="3177"/>
                    <a:pt x="7550" y="1296"/>
                  </a:cubicBezTo>
                  <a:cubicBezTo>
                    <a:pt x="7503" y="1249"/>
                    <a:pt x="7436" y="1213"/>
                    <a:pt x="7369" y="1213"/>
                  </a:cubicBezTo>
                  <a:cubicBezTo>
                    <a:pt x="7333" y="1213"/>
                    <a:pt x="7297" y="1223"/>
                    <a:pt x="7264" y="1248"/>
                  </a:cubicBezTo>
                  <a:cubicBezTo>
                    <a:pt x="7192" y="1272"/>
                    <a:pt x="7121" y="1391"/>
                    <a:pt x="7145" y="1486"/>
                  </a:cubicBezTo>
                  <a:cubicBezTo>
                    <a:pt x="7335" y="2296"/>
                    <a:pt x="7240" y="3082"/>
                    <a:pt x="6883" y="3868"/>
                  </a:cubicBezTo>
                  <a:cubicBezTo>
                    <a:pt x="6883" y="3888"/>
                    <a:pt x="6866" y="3907"/>
                    <a:pt x="6861" y="3941"/>
                  </a:cubicBezTo>
                  <a:lnTo>
                    <a:pt x="6861" y="3941"/>
                  </a:lnTo>
                  <a:cubicBezTo>
                    <a:pt x="6883" y="3664"/>
                    <a:pt x="6882" y="3408"/>
                    <a:pt x="6835" y="3130"/>
                  </a:cubicBezTo>
                  <a:cubicBezTo>
                    <a:pt x="6716" y="2129"/>
                    <a:pt x="6240" y="796"/>
                    <a:pt x="4478" y="34"/>
                  </a:cubicBezTo>
                  <a:cubicBezTo>
                    <a:pt x="4435" y="12"/>
                    <a:pt x="4392" y="0"/>
                    <a:pt x="435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7"/>
            <p:cNvSpPr/>
            <p:nvPr/>
          </p:nvSpPr>
          <p:spPr>
            <a:xfrm>
              <a:off x="4081557" y="3033078"/>
              <a:ext cx="14225" cy="13398"/>
            </a:xfrm>
            <a:custGeom>
              <a:avLst/>
              <a:gdLst/>
              <a:ahLst/>
              <a:cxnLst/>
              <a:rect l="l" t="t" r="r" b="b"/>
              <a:pathLst>
                <a:path w="430" h="405" extrusionOk="0">
                  <a:moveTo>
                    <a:pt x="215" y="0"/>
                  </a:moveTo>
                  <a:cubicBezTo>
                    <a:pt x="167" y="0"/>
                    <a:pt x="96" y="24"/>
                    <a:pt x="72" y="48"/>
                  </a:cubicBezTo>
                  <a:cubicBezTo>
                    <a:pt x="48" y="95"/>
                    <a:pt x="1" y="143"/>
                    <a:pt x="1" y="214"/>
                  </a:cubicBezTo>
                  <a:cubicBezTo>
                    <a:pt x="1" y="262"/>
                    <a:pt x="48" y="333"/>
                    <a:pt x="72" y="357"/>
                  </a:cubicBezTo>
                  <a:cubicBezTo>
                    <a:pt x="96" y="381"/>
                    <a:pt x="167" y="405"/>
                    <a:pt x="215" y="405"/>
                  </a:cubicBezTo>
                  <a:cubicBezTo>
                    <a:pt x="286" y="405"/>
                    <a:pt x="334" y="381"/>
                    <a:pt x="358" y="357"/>
                  </a:cubicBezTo>
                  <a:cubicBezTo>
                    <a:pt x="405" y="333"/>
                    <a:pt x="429" y="262"/>
                    <a:pt x="429" y="214"/>
                  </a:cubicBezTo>
                  <a:cubicBezTo>
                    <a:pt x="429" y="143"/>
                    <a:pt x="405" y="95"/>
                    <a:pt x="358"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67"/>
          <p:cNvGrpSpPr/>
          <p:nvPr/>
        </p:nvGrpSpPr>
        <p:grpSpPr>
          <a:xfrm>
            <a:off x="4061410" y="2108572"/>
            <a:ext cx="261583" cy="366720"/>
            <a:chOff x="4100480" y="2173991"/>
            <a:chExt cx="261583" cy="366720"/>
          </a:xfrm>
        </p:grpSpPr>
        <p:sp>
          <p:nvSpPr>
            <p:cNvPr id="5137" name="Google Shape;5137;p67"/>
            <p:cNvSpPr/>
            <p:nvPr/>
          </p:nvSpPr>
          <p:spPr>
            <a:xfrm>
              <a:off x="4325011" y="2301954"/>
              <a:ext cx="28385" cy="40989"/>
            </a:xfrm>
            <a:custGeom>
              <a:avLst/>
              <a:gdLst/>
              <a:ahLst/>
              <a:cxnLst/>
              <a:rect l="l" t="t" r="r" b="b"/>
              <a:pathLst>
                <a:path w="858" h="1239" extrusionOk="0">
                  <a:moveTo>
                    <a:pt x="0" y="0"/>
                  </a:moveTo>
                  <a:lnTo>
                    <a:pt x="0" y="1239"/>
                  </a:lnTo>
                  <a:lnTo>
                    <a:pt x="858" y="1239"/>
                  </a:lnTo>
                  <a:lnTo>
                    <a:pt x="858"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7"/>
            <p:cNvSpPr/>
            <p:nvPr/>
          </p:nvSpPr>
          <p:spPr>
            <a:xfrm>
              <a:off x="4105178" y="2301954"/>
              <a:ext cx="29212" cy="40989"/>
            </a:xfrm>
            <a:custGeom>
              <a:avLst/>
              <a:gdLst/>
              <a:ahLst/>
              <a:cxnLst/>
              <a:rect l="l" t="t" r="r" b="b"/>
              <a:pathLst>
                <a:path w="883" h="1239" extrusionOk="0">
                  <a:moveTo>
                    <a:pt x="1" y="0"/>
                  </a:moveTo>
                  <a:lnTo>
                    <a:pt x="1" y="1239"/>
                  </a:lnTo>
                  <a:lnTo>
                    <a:pt x="882" y="1239"/>
                  </a:lnTo>
                  <a:lnTo>
                    <a:pt x="882"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7"/>
            <p:cNvSpPr/>
            <p:nvPr/>
          </p:nvSpPr>
          <p:spPr>
            <a:xfrm>
              <a:off x="4163502" y="2260204"/>
              <a:ext cx="133157" cy="240311"/>
            </a:xfrm>
            <a:custGeom>
              <a:avLst/>
              <a:gdLst/>
              <a:ahLst/>
              <a:cxnLst/>
              <a:rect l="l" t="t" r="r" b="b"/>
              <a:pathLst>
                <a:path w="4025" h="7264" extrusionOk="0">
                  <a:moveTo>
                    <a:pt x="0" y="0"/>
                  </a:moveTo>
                  <a:lnTo>
                    <a:pt x="0" y="7264"/>
                  </a:lnTo>
                  <a:lnTo>
                    <a:pt x="4025" y="7264"/>
                  </a:lnTo>
                  <a:lnTo>
                    <a:pt x="4025"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7"/>
            <p:cNvSpPr/>
            <p:nvPr/>
          </p:nvSpPr>
          <p:spPr>
            <a:xfrm>
              <a:off x="4124895" y="2501277"/>
              <a:ext cx="208023" cy="33116"/>
            </a:xfrm>
            <a:custGeom>
              <a:avLst/>
              <a:gdLst/>
              <a:ahLst/>
              <a:cxnLst/>
              <a:rect l="l" t="t" r="r" b="b"/>
              <a:pathLst>
                <a:path w="6288" h="1001" extrusionOk="0">
                  <a:moveTo>
                    <a:pt x="643" y="0"/>
                  </a:moveTo>
                  <a:cubicBezTo>
                    <a:pt x="310" y="0"/>
                    <a:pt x="0" y="262"/>
                    <a:pt x="0" y="620"/>
                  </a:cubicBezTo>
                  <a:lnTo>
                    <a:pt x="0" y="1001"/>
                  </a:lnTo>
                  <a:lnTo>
                    <a:pt x="6287" y="1001"/>
                  </a:lnTo>
                  <a:lnTo>
                    <a:pt x="6287" y="620"/>
                  </a:lnTo>
                  <a:cubicBezTo>
                    <a:pt x="6287" y="286"/>
                    <a:pt x="6025" y="0"/>
                    <a:pt x="5668"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7"/>
            <p:cNvSpPr/>
            <p:nvPr/>
          </p:nvSpPr>
          <p:spPr>
            <a:xfrm>
              <a:off x="4154041" y="2190863"/>
              <a:ext cx="153668" cy="69374"/>
            </a:xfrm>
            <a:custGeom>
              <a:avLst/>
              <a:gdLst/>
              <a:ahLst/>
              <a:cxnLst/>
              <a:rect l="l" t="t" r="r" b="b"/>
              <a:pathLst>
                <a:path w="4645" h="2097" extrusionOk="0">
                  <a:moveTo>
                    <a:pt x="2310" y="1"/>
                  </a:moveTo>
                  <a:cubicBezTo>
                    <a:pt x="1120" y="1"/>
                    <a:pt x="120" y="929"/>
                    <a:pt x="0" y="2096"/>
                  </a:cubicBezTo>
                  <a:lnTo>
                    <a:pt x="4644" y="2096"/>
                  </a:lnTo>
                  <a:cubicBezTo>
                    <a:pt x="4478" y="929"/>
                    <a:pt x="3501" y="1"/>
                    <a:pt x="2310"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7"/>
            <p:cNvSpPr/>
            <p:nvPr/>
          </p:nvSpPr>
          <p:spPr>
            <a:xfrm>
              <a:off x="4296626"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7"/>
            <p:cNvSpPr/>
            <p:nvPr/>
          </p:nvSpPr>
          <p:spPr>
            <a:xfrm>
              <a:off x="4135118"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7"/>
            <p:cNvSpPr/>
            <p:nvPr/>
          </p:nvSpPr>
          <p:spPr>
            <a:xfrm>
              <a:off x="4142230" y="2387043"/>
              <a:ext cx="174940" cy="32322"/>
            </a:xfrm>
            <a:custGeom>
              <a:avLst/>
              <a:gdLst/>
              <a:ahLst/>
              <a:cxnLst/>
              <a:rect l="l" t="t" r="r" b="b"/>
              <a:pathLst>
                <a:path w="5288" h="977" extrusionOk="0">
                  <a:moveTo>
                    <a:pt x="500" y="0"/>
                  </a:moveTo>
                  <a:cubicBezTo>
                    <a:pt x="238" y="0"/>
                    <a:pt x="0" y="238"/>
                    <a:pt x="24" y="524"/>
                  </a:cubicBezTo>
                  <a:cubicBezTo>
                    <a:pt x="24" y="810"/>
                    <a:pt x="262" y="977"/>
                    <a:pt x="500" y="977"/>
                  </a:cubicBezTo>
                  <a:lnTo>
                    <a:pt x="4787" y="977"/>
                  </a:lnTo>
                  <a:cubicBezTo>
                    <a:pt x="5073" y="977"/>
                    <a:pt x="5287" y="739"/>
                    <a:pt x="5263" y="453"/>
                  </a:cubicBezTo>
                  <a:cubicBezTo>
                    <a:pt x="5263" y="167"/>
                    <a:pt x="5025" y="0"/>
                    <a:pt x="4787"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7"/>
            <p:cNvSpPr/>
            <p:nvPr/>
          </p:nvSpPr>
          <p:spPr>
            <a:xfrm>
              <a:off x="4198934" y="2293287"/>
              <a:ext cx="60706" cy="60706"/>
            </a:xfrm>
            <a:custGeom>
              <a:avLst/>
              <a:gdLst/>
              <a:ahLst/>
              <a:cxnLst/>
              <a:rect l="l" t="t" r="r" b="b"/>
              <a:pathLst>
                <a:path w="1835" h="1835" extrusionOk="0">
                  <a:moveTo>
                    <a:pt x="930" y="0"/>
                  </a:moveTo>
                  <a:cubicBezTo>
                    <a:pt x="406" y="0"/>
                    <a:pt x="1" y="405"/>
                    <a:pt x="1" y="929"/>
                  </a:cubicBezTo>
                  <a:cubicBezTo>
                    <a:pt x="1" y="1429"/>
                    <a:pt x="406" y="1834"/>
                    <a:pt x="930" y="1834"/>
                  </a:cubicBezTo>
                  <a:cubicBezTo>
                    <a:pt x="1430" y="1834"/>
                    <a:pt x="1835" y="1429"/>
                    <a:pt x="1835" y="929"/>
                  </a:cubicBezTo>
                  <a:cubicBezTo>
                    <a:pt x="1835" y="405"/>
                    <a:pt x="1430" y="0"/>
                    <a:pt x="930"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7"/>
            <p:cNvSpPr/>
            <p:nvPr/>
          </p:nvSpPr>
          <p:spPr>
            <a:xfrm>
              <a:off x="4191854" y="2286207"/>
              <a:ext cx="74866" cy="74866"/>
            </a:xfrm>
            <a:custGeom>
              <a:avLst/>
              <a:gdLst/>
              <a:ahLst/>
              <a:cxnLst/>
              <a:rect l="l" t="t" r="r" b="b"/>
              <a:pathLst>
                <a:path w="2263" h="2263" extrusionOk="0">
                  <a:moveTo>
                    <a:pt x="1144" y="429"/>
                  </a:moveTo>
                  <a:cubicBezTo>
                    <a:pt x="1525" y="429"/>
                    <a:pt x="1858" y="762"/>
                    <a:pt x="1858" y="1143"/>
                  </a:cubicBezTo>
                  <a:cubicBezTo>
                    <a:pt x="1858" y="1524"/>
                    <a:pt x="1525" y="1858"/>
                    <a:pt x="1144" y="1858"/>
                  </a:cubicBezTo>
                  <a:cubicBezTo>
                    <a:pt x="763" y="1858"/>
                    <a:pt x="429" y="1524"/>
                    <a:pt x="429" y="1143"/>
                  </a:cubicBezTo>
                  <a:cubicBezTo>
                    <a:pt x="453" y="762"/>
                    <a:pt x="763" y="429"/>
                    <a:pt x="1144" y="429"/>
                  </a:cubicBezTo>
                  <a:close/>
                  <a:moveTo>
                    <a:pt x="1144" y="0"/>
                  </a:moveTo>
                  <a:cubicBezTo>
                    <a:pt x="524" y="0"/>
                    <a:pt x="1" y="500"/>
                    <a:pt x="1" y="1143"/>
                  </a:cubicBezTo>
                  <a:cubicBezTo>
                    <a:pt x="1" y="1762"/>
                    <a:pt x="524" y="2262"/>
                    <a:pt x="1144" y="2262"/>
                  </a:cubicBezTo>
                  <a:cubicBezTo>
                    <a:pt x="1763" y="2262"/>
                    <a:pt x="2263" y="1762"/>
                    <a:pt x="2263" y="1143"/>
                  </a:cubicBezTo>
                  <a:cubicBezTo>
                    <a:pt x="2263" y="524"/>
                    <a:pt x="1763" y="0"/>
                    <a:pt x="1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7"/>
            <p:cNvSpPr/>
            <p:nvPr/>
          </p:nvSpPr>
          <p:spPr>
            <a:xfrm>
              <a:off x="4222588" y="2316908"/>
              <a:ext cx="14192" cy="14225"/>
            </a:xfrm>
            <a:custGeom>
              <a:avLst/>
              <a:gdLst/>
              <a:ahLst/>
              <a:cxnLst/>
              <a:rect l="l" t="t" r="r" b="b"/>
              <a:pathLst>
                <a:path w="429" h="430" extrusionOk="0">
                  <a:moveTo>
                    <a:pt x="215" y="1"/>
                  </a:moveTo>
                  <a:cubicBezTo>
                    <a:pt x="143" y="1"/>
                    <a:pt x="96" y="25"/>
                    <a:pt x="72" y="72"/>
                  </a:cubicBezTo>
                  <a:cubicBezTo>
                    <a:pt x="24" y="96"/>
                    <a:pt x="0" y="144"/>
                    <a:pt x="0" y="215"/>
                  </a:cubicBezTo>
                  <a:cubicBezTo>
                    <a:pt x="0" y="263"/>
                    <a:pt x="24" y="334"/>
                    <a:pt x="72" y="358"/>
                  </a:cubicBezTo>
                  <a:cubicBezTo>
                    <a:pt x="119" y="382"/>
                    <a:pt x="143" y="429"/>
                    <a:pt x="215" y="429"/>
                  </a:cubicBezTo>
                  <a:cubicBezTo>
                    <a:pt x="262" y="429"/>
                    <a:pt x="334" y="382"/>
                    <a:pt x="358" y="358"/>
                  </a:cubicBezTo>
                  <a:cubicBezTo>
                    <a:pt x="381" y="334"/>
                    <a:pt x="429" y="263"/>
                    <a:pt x="429" y="215"/>
                  </a:cubicBezTo>
                  <a:cubicBezTo>
                    <a:pt x="429" y="144"/>
                    <a:pt x="381" y="96"/>
                    <a:pt x="358" y="72"/>
                  </a:cubicBezTo>
                  <a:cubicBezTo>
                    <a:pt x="334" y="25"/>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7"/>
            <p:cNvSpPr/>
            <p:nvPr/>
          </p:nvSpPr>
          <p:spPr>
            <a:xfrm>
              <a:off x="4100480" y="2173991"/>
              <a:ext cx="261583" cy="366720"/>
            </a:xfrm>
            <a:custGeom>
              <a:avLst/>
              <a:gdLst/>
              <a:ahLst/>
              <a:cxnLst/>
              <a:rect l="l" t="t" r="r" b="b"/>
              <a:pathLst>
                <a:path w="7907" h="11085" extrusionOk="0">
                  <a:moveTo>
                    <a:pt x="3906" y="749"/>
                  </a:moveTo>
                  <a:cubicBezTo>
                    <a:pt x="4906" y="749"/>
                    <a:pt x="5739" y="1439"/>
                    <a:pt x="5978" y="2392"/>
                  </a:cubicBezTo>
                  <a:lnTo>
                    <a:pt x="1858" y="2392"/>
                  </a:lnTo>
                  <a:cubicBezTo>
                    <a:pt x="2048" y="1439"/>
                    <a:pt x="2929" y="749"/>
                    <a:pt x="3906" y="749"/>
                  </a:cubicBezTo>
                  <a:close/>
                  <a:moveTo>
                    <a:pt x="810" y="4106"/>
                  </a:moveTo>
                  <a:lnTo>
                    <a:pt x="810" y="4892"/>
                  </a:lnTo>
                  <a:lnTo>
                    <a:pt x="357" y="4892"/>
                  </a:lnTo>
                  <a:lnTo>
                    <a:pt x="357" y="4106"/>
                  </a:lnTo>
                  <a:close/>
                  <a:moveTo>
                    <a:pt x="7454" y="4106"/>
                  </a:moveTo>
                  <a:lnTo>
                    <a:pt x="7454" y="4892"/>
                  </a:lnTo>
                  <a:lnTo>
                    <a:pt x="7002" y="4892"/>
                  </a:lnTo>
                  <a:lnTo>
                    <a:pt x="7002" y="4106"/>
                  </a:lnTo>
                  <a:close/>
                  <a:moveTo>
                    <a:pt x="1691" y="3725"/>
                  </a:moveTo>
                  <a:lnTo>
                    <a:pt x="1691" y="5226"/>
                  </a:lnTo>
                  <a:lnTo>
                    <a:pt x="1262" y="5226"/>
                  </a:lnTo>
                  <a:lnTo>
                    <a:pt x="1262" y="3725"/>
                  </a:lnTo>
                  <a:close/>
                  <a:moveTo>
                    <a:pt x="6573" y="3725"/>
                  </a:moveTo>
                  <a:lnTo>
                    <a:pt x="6573" y="5226"/>
                  </a:lnTo>
                  <a:lnTo>
                    <a:pt x="6144" y="5226"/>
                  </a:lnTo>
                  <a:lnTo>
                    <a:pt x="6144" y="3725"/>
                  </a:lnTo>
                  <a:close/>
                  <a:moveTo>
                    <a:pt x="5716" y="2844"/>
                  </a:moveTo>
                  <a:lnTo>
                    <a:pt x="5716" y="6250"/>
                  </a:lnTo>
                  <a:lnTo>
                    <a:pt x="2143" y="6250"/>
                  </a:lnTo>
                  <a:lnTo>
                    <a:pt x="2143" y="2844"/>
                  </a:lnTo>
                  <a:close/>
                  <a:moveTo>
                    <a:pt x="6097" y="6678"/>
                  </a:moveTo>
                  <a:cubicBezTo>
                    <a:pt x="6192" y="6678"/>
                    <a:pt x="6287" y="6750"/>
                    <a:pt x="6311" y="6893"/>
                  </a:cubicBezTo>
                  <a:cubicBezTo>
                    <a:pt x="6335" y="7059"/>
                    <a:pt x="6216" y="7179"/>
                    <a:pt x="6049" y="7179"/>
                  </a:cubicBezTo>
                  <a:lnTo>
                    <a:pt x="4882" y="7179"/>
                  </a:lnTo>
                  <a:cubicBezTo>
                    <a:pt x="4763" y="7179"/>
                    <a:pt x="4668" y="7274"/>
                    <a:pt x="4668" y="7369"/>
                  </a:cubicBezTo>
                  <a:cubicBezTo>
                    <a:pt x="4644" y="7512"/>
                    <a:pt x="4763" y="7607"/>
                    <a:pt x="4882" y="7607"/>
                  </a:cubicBezTo>
                  <a:lnTo>
                    <a:pt x="5692" y="7607"/>
                  </a:lnTo>
                  <a:lnTo>
                    <a:pt x="5692" y="9631"/>
                  </a:lnTo>
                  <a:lnTo>
                    <a:pt x="5120" y="9631"/>
                  </a:lnTo>
                  <a:lnTo>
                    <a:pt x="5120" y="8607"/>
                  </a:lnTo>
                  <a:cubicBezTo>
                    <a:pt x="5120" y="8488"/>
                    <a:pt x="5025" y="8393"/>
                    <a:pt x="4953" y="8393"/>
                  </a:cubicBezTo>
                  <a:cubicBezTo>
                    <a:pt x="4939" y="8391"/>
                    <a:pt x="4925" y="8390"/>
                    <a:pt x="4912" y="8390"/>
                  </a:cubicBezTo>
                  <a:cubicBezTo>
                    <a:pt x="4775" y="8390"/>
                    <a:pt x="4715" y="8499"/>
                    <a:pt x="4715" y="8607"/>
                  </a:cubicBezTo>
                  <a:lnTo>
                    <a:pt x="4715" y="9631"/>
                  </a:lnTo>
                  <a:lnTo>
                    <a:pt x="4144" y="9631"/>
                  </a:lnTo>
                  <a:lnTo>
                    <a:pt x="4144" y="8607"/>
                  </a:lnTo>
                  <a:cubicBezTo>
                    <a:pt x="4144" y="8488"/>
                    <a:pt x="4049" y="8393"/>
                    <a:pt x="3953" y="8393"/>
                  </a:cubicBezTo>
                  <a:cubicBezTo>
                    <a:pt x="3941" y="8391"/>
                    <a:pt x="3929" y="8390"/>
                    <a:pt x="3917" y="8390"/>
                  </a:cubicBezTo>
                  <a:cubicBezTo>
                    <a:pt x="3795" y="8390"/>
                    <a:pt x="3715" y="8499"/>
                    <a:pt x="3715" y="8607"/>
                  </a:cubicBezTo>
                  <a:lnTo>
                    <a:pt x="3715" y="9631"/>
                  </a:lnTo>
                  <a:lnTo>
                    <a:pt x="3167" y="9631"/>
                  </a:lnTo>
                  <a:lnTo>
                    <a:pt x="3167" y="8607"/>
                  </a:lnTo>
                  <a:cubicBezTo>
                    <a:pt x="3167" y="8488"/>
                    <a:pt x="3072" y="8393"/>
                    <a:pt x="2977" y="8393"/>
                  </a:cubicBezTo>
                  <a:cubicBezTo>
                    <a:pt x="2964" y="8391"/>
                    <a:pt x="2952" y="8390"/>
                    <a:pt x="2941" y="8390"/>
                  </a:cubicBezTo>
                  <a:cubicBezTo>
                    <a:pt x="2818" y="8390"/>
                    <a:pt x="2739" y="8499"/>
                    <a:pt x="2739" y="8607"/>
                  </a:cubicBezTo>
                  <a:lnTo>
                    <a:pt x="2739" y="9631"/>
                  </a:lnTo>
                  <a:lnTo>
                    <a:pt x="2167" y="9631"/>
                  </a:lnTo>
                  <a:lnTo>
                    <a:pt x="2167" y="7607"/>
                  </a:lnTo>
                  <a:lnTo>
                    <a:pt x="2977" y="7607"/>
                  </a:lnTo>
                  <a:cubicBezTo>
                    <a:pt x="3096" y="7607"/>
                    <a:pt x="3191" y="7512"/>
                    <a:pt x="3191" y="7417"/>
                  </a:cubicBezTo>
                  <a:cubicBezTo>
                    <a:pt x="3215" y="7274"/>
                    <a:pt x="3096" y="7179"/>
                    <a:pt x="2977" y="7179"/>
                  </a:cubicBezTo>
                  <a:lnTo>
                    <a:pt x="1810" y="7179"/>
                  </a:lnTo>
                  <a:cubicBezTo>
                    <a:pt x="1691" y="7179"/>
                    <a:pt x="1572" y="7083"/>
                    <a:pt x="1548" y="6964"/>
                  </a:cubicBezTo>
                  <a:cubicBezTo>
                    <a:pt x="1524" y="6798"/>
                    <a:pt x="1643" y="6678"/>
                    <a:pt x="1810" y="6678"/>
                  </a:cubicBezTo>
                  <a:close/>
                  <a:moveTo>
                    <a:pt x="6430" y="10108"/>
                  </a:moveTo>
                  <a:cubicBezTo>
                    <a:pt x="6668" y="10108"/>
                    <a:pt x="6859" y="10274"/>
                    <a:pt x="6859" y="10513"/>
                  </a:cubicBezTo>
                  <a:lnTo>
                    <a:pt x="6859" y="10727"/>
                  </a:lnTo>
                  <a:lnTo>
                    <a:pt x="976" y="10727"/>
                  </a:lnTo>
                  <a:lnTo>
                    <a:pt x="976" y="10513"/>
                  </a:lnTo>
                  <a:cubicBezTo>
                    <a:pt x="976" y="10274"/>
                    <a:pt x="1167" y="10108"/>
                    <a:pt x="1405" y="10108"/>
                  </a:cubicBezTo>
                  <a:close/>
                  <a:moveTo>
                    <a:pt x="3948" y="0"/>
                  </a:moveTo>
                  <a:cubicBezTo>
                    <a:pt x="3824" y="0"/>
                    <a:pt x="3715" y="99"/>
                    <a:pt x="3715" y="225"/>
                  </a:cubicBezTo>
                  <a:lnTo>
                    <a:pt x="3715" y="368"/>
                  </a:lnTo>
                  <a:cubicBezTo>
                    <a:pt x="2501" y="463"/>
                    <a:pt x="1524" y="1415"/>
                    <a:pt x="1405" y="2630"/>
                  </a:cubicBezTo>
                  <a:cubicBezTo>
                    <a:pt x="1405" y="2725"/>
                    <a:pt x="1453" y="2844"/>
                    <a:pt x="1548" y="2868"/>
                  </a:cubicBezTo>
                  <a:lnTo>
                    <a:pt x="1715" y="2868"/>
                  </a:lnTo>
                  <a:lnTo>
                    <a:pt x="1715" y="3344"/>
                  </a:lnTo>
                  <a:lnTo>
                    <a:pt x="1072" y="3344"/>
                  </a:lnTo>
                  <a:cubicBezTo>
                    <a:pt x="953" y="3344"/>
                    <a:pt x="857" y="3440"/>
                    <a:pt x="857" y="3559"/>
                  </a:cubicBezTo>
                  <a:lnTo>
                    <a:pt x="857" y="3678"/>
                  </a:lnTo>
                  <a:lnTo>
                    <a:pt x="214" y="3678"/>
                  </a:lnTo>
                  <a:cubicBezTo>
                    <a:pt x="95" y="3678"/>
                    <a:pt x="0" y="3749"/>
                    <a:pt x="0" y="3868"/>
                  </a:cubicBezTo>
                  <a:lnTo>
                    <a:pt x="0" y="5107"/>
                  </a:lnTo>
                  <a:cubicBezTo>
                    <a:pt x="0" y="5226"/>
                    <a:pt x="95" y="5297"/>
                    <a:pt x="214" y="5297"/>
                  </a:cubicBezTo>
                  <a:lnTo>
                    <a:pt x="857" y="5297"/>
                  </a:lnTo>
                  <a:lnTo>
                    <a:pt x="857" y="5416"/>
                  </a:lnTo>
                  <a:cubicBezTo>
                    <a:pt x="857" y="5535"/>
                    <a:pt x="953" y="5631"/>
                    <a:pt x="1072" y="5631"/>
                  </a:cubicBezTo>
                  <a:lnTo>
                    <a:pt x="1715" y="5631"/>
                  </a:lnTo>
                  <a:lnTo>
                    <a:pt x="1715" y="6202"/>
                  </a:lnTo>
                  <a:cubicBezTo>
                    <a:pt x="1358" y="6226"/>
                    <a:pt x="1096" y="6512"/>
                    <a:pt x="1096" y="6869"/>
                  </a:cubicBezTo>
                  <a:cubicBezTo>
                    <a:pt x="1096" y="7226"/>
                    <a:pt x="1358" y="7536"/>
                    <a:pt x="1715" y="7560"/>
                  </a:cubicBezTo>
                  <a:lnTo>
                    <a:pt x="1715" y="9584"/>
                  </a:lnTo>
                  <a:lnTo>
                    <a:pt x="1453" y="9584"/>
                  </a:lnTo>
                  <a:cubicBezTo>
                    <a:pt x="976" y="9584"/>
                    <a:pt x="595" y="9989"/>
                    <a:pt x="595" y="10441"/>
                  </a:cubicBezTo>
                  <a:lnTo>
                    <a:pt x="595" y="10870"/>
                  </a:lnTo>
                  <a:cubicBezTo>
                    <a:pt x="595" y="10989"/>
                    <a:pt x="691" y="11084"/>
                    <a:pt x="810" y="11084"/>
                  </a:cubicBezTo>
                  <a:lnTo>
                    <a:pt x="7121" y="11084"/>
                  </a:lnTo>
                  <a:cubicBezTo>
                    <a:pt x="7240" y="11084"/>
                    <a:pt x="7311" y="10989"/>
                    <a:pt x="7311" y="10870"/>
                  </a:cubicBezTo>
                  <a:lnTo>
                    <a:pt x="7311" y="10513"/>
                  </a:lnTo>
                  <a:cubicBezTo>
                    <a:pt x="7311" y="10036"/>
                    <a:pt x="6930" y="9655"/>
                    <a:pt x="6454" y="9655"/>
                  </a:cubicBezTo>
                  <a:lnTo>
                    <a:pt x="6192" y="9655"/>
                  </a:lnTo>
                  <a:lnTo>
                    <a:pt x="6192" y="7631"/>
                  </a:lnTo>
                  <a:cubicBezTo>
                    <a:pt x="6549" y="7607"/>
                    <a:pt x="6811" y="7298"/>
                    <a:pt x="6811" y="6940"/>
                  </a:cubicBezTo>
                  <a:cubicBezTo>
                    <a:pt x="6811" y="6583"/>
                    <a:pt x="6549" y="6297"/>
                    <a:pt x="6192" y="6250"/>
                  </a:cubicBezTo>
                  <a:lnTo>
                    <a:pt x="6192" y="5702"/>
                  </a:lnTo>
                  <a:lnTo>
                    <a:pt x="6859" y="5702"/>
                  </a:lnTo>
                  <a:cubicBezTo>
                    <a:pt x="6978" y="5702"/>
                    <a:pt x="7049" y="5607"/>
                    <a:pt x="7049" y="5488"/>
                  </a:cubicBezTo>
                  <a:lnTo>
                    <a:pt x="7049" y="5369"/>
                  </a:lnTo>
                  <a:lnTo>
                    <a:pt x="7716" y="5369"/>
                  </a:lnTo>
                  <a:cubicBezTo>
                    <a:pt x="7835" y="5369"/>
                    <a:pt x="7906" y="5273"/>
                    <a:pt x="7906" y="5154"/>
                  </a:cubicBezTo>
                  <a:lnTo>
                    <a:pt x="7906" y="3940"/>
                  </a:lnTo>
                  <a:cubicBezTo>
                    <a:pt x="7883" y="3749"/>
                    <a:pt x="7811" y="3678"/>
                    <a:pt x="7692" y="3678"/>
                  </a:cubicBezTo>
                  <a:lnTo>
                    <a:pt x="7025" y="3678"/>
                  </a:lnTo>
                  <a:lnTo>
                    <a:pt x="7025" y="3559"/>
                  </a:lnTo>
                  <a:cubicBezTo>
                    <a:pt x="7025" y="3440"/>
                    <a:pt x="6930" y="3344"/>
                    <a:pt x="6811" y="3344"/>
                  </a:cubicBezTo>
                  <a:lnTo>
                    <a:pt x="6168" y="3344"/>
                  </a:lnTo>
                  <a:lnTo>
                    <a:pt x="6168" y="2868"/>
                  </a:lnTo>
                  <a:lnTo>
                    <a:pt x="6335" y="2868"/>
                  </a:lnTo>
                  <a:cubicBezTo>
                    <a:pt x="6454" y="2844"/>
                    <a:pt x="6525" y="2725"/>
                    <a:pt x="6501" y="2630"/>
                  </a:cubicBezTo>
                  <a:cubicBezTo>
                    <a:pt x="6335" y="1415"/>
                    <a:pt x="5358" y="463"/>
                    <a:pt x="4168" y="368"/>
                  </a:cubicBezTo>
                  <a:lnTo>
                    <a:pt x="4168" y="177"/>
                  </a:lnTo>
                  <a:cubicBezTo>
                    <a:pt x="4168" y="129"/>
                    <a:pt x="4144" y="58"/>
                    <a:pt x="4072" y="34"/>
                  </a:cubicBezTo>
                  <a:cubicBezTo>
                    <a:pt x="4031" y="11"/>
                    <a:pt x="3989" y="0"/>
                    <a:pt x="394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7"/>
            <p:cNvSpPr/>
            <p:nvPr/>
          </p:nvSpPr>
          <p:spPr>
            <a:xfrm>
              <a:off x="4222588" y="2411458"/>
              <a:ext cx="14192" cy="14225"/>
            </a:xfrm>
            <a:custGeom>
              <a:avLst/>
              <a:gdLst/>
              <a:ahLst/>
              <a:cxnLst/>
              <a:rect l="l" t="t" r="r" b="b"/>
              <a:pathLst>
                <a:path w="429" h="430" extrusionOk="0">
                  <a:moveTo>
                    <a:pt x="215" y="1"/>
                  </a:moveTo>
                  <a:cubicBezTo>
                    <a:pt x="143" y="1"/>
                    <a:pt x="96" y="24"/>
                    <a:pt x="72" y="72"/>
                  </a:cubicBezTo>
                  <a:cubicBezTo>
                    <a:pt x="24" y="96"/>
                    <a:pt x="0" y="143"/>
                    <a:pt x="0" y="215"/>
                  </a:cubicBezTo>
                  <a:cubicBezTo>
                    <a:pt x="0" y="262"/>
                    <a:pt x="24" y="334"/>
                    <a:pt x="72" y="358"/>
                  </a:cubicBezTo>
                  <a:cubicBezTo>
                    <a:pt x="96" y="382"/>
                    <a:pt x="143" y="429"/>
                    <a:pt x="215" y="429"/>
                  </a:cubicBezTo>
                  <a:cubicBezTo>
                    <a:pt x="262" y="429"/>
                    <a:pt x="334" y="382"/>
                    <a:pt x="358" y="358"/>
                  </a:cubicBezTo>
                  <a:cubicBezTo>
                    <a:pt x="381" y="334"/>
                    <a:pt x="429" y="262"/>
                    <a:pt x="429" y="215"/>
                  </a:cubicBezTo>
                  <a:cubicBezTo>
                    <a:pt x="429" y="143"/>
                    <a:pt x="381" y="96"/>
                    <a:pt x="358" y="72"/>
                  </a:cubicBezTo>
                  <a:cubicBezTo>
                    <a:pt x="334" y="24"/>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67"/>
          <p:cNvGrpSpPr/>
          <p:nvPr/>
        </p:nvGrpSpPr>
        <p:grpSpPr>
          <a:xfrm>
            <a:off x="4005071" y="1527842"/>
            <a:ext cx="374262" cy="371086"/>
            <a:chOff x="4041362" y="1594485"/>
            <a:chExt cx="374262" cy="371086"/>
          </a:xfrm>
        </p:grpSpPr>
        <p:sp>
          <p:nvSpPr>
            <p:cNvPr id="5151" name="Google Shape;5151;p67"/>
            <p:cNvSpPr/>
            <p:nvPr/>
          </p:nvSpPr>
          <p:spPr>
            <a:xfrm>
              <a:off x="4221794" y="1600771"/>
              <a:ext cx="185957" cy="193069"/>
            </a:xfrm>
            <a:custGeom>
              <a:avLst/>
              <a:gdLst/>
              <a:ahLst/>
              <a:cxnLst/>
              <a:rect l="l" t="t" r="r" b="b"/>
              <a:pathLst>
                <a:path w="5621" h="5836" extrusionOk="0">
                  <a:moveTo>
                    <a:pt x="858" y="1"/>
                  </a:moveTo>
                  <a:cubicBezTo>
                    <a:pt x="382" y="1"/>
                    <a:pt x="1" y="405"/>
                    <a:pt x="1" y="882"/>
                  </a:cubicBezTo>
                  <a:lnTo>
                    <a:pt x="1" y="4240"/>
                  </a:lnTo>
                  <a:cubicBezTo>
                    <a:pt x="1" y="4716"/>
                    <a:pt x="382" y="5097"/>
                    <a:pt x="858" y="5097"/>
                  </a:cubicBezTo>
                  <a:lnTo>
                    <a:pt x="858" y="5835"/>
                  </a:lnTo>
                  <a:lnTo>
                    <a:pt x="1596" y="5097"/>
                  </a:lnTo>
                  <a:lnTo>
                    <a:pt x="4763" y="5097"/>
                  </a:lnTo>
                  <a:cubicBezTo>
                    <a:pt x="5240" y="5097"/>
                    <a:pt x="5621" y="4716"/>
                    <a:pt x="5621" y="4240"/>
                  </a:cubicBezTo>
                  <a:lnTo>
                    <a:pt x="5621" y="882"/>
                  </a:lnTo>
                  <a:cubicBezTo>
                    <a:pt x="5621" y="405"/>
                    <a:pt x="5240" y="1"/>
                    <a:pt x="4763"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7"/>
            <p:cNvSpPr/>
            <p:nvPr/>
          </p:nvSpPr>
          <p:spPr>
            <a:xfrm>
              <a:off x="4041362" y="1630512"/>
              <a:ext cx="341180" cy="327384"/>
            </a:xfrm>
            <a:custGeom>
              <a:avLst/>
              <a:gdLst/>
              <a:ahLst/>
              <a:cxnLst/>
              <a:rect l="l" t="t" r="r" b="b"/>
              <a:pathLst>
                <a:path w="10313" h="9896" extrusionOk="0">
                  <a:moveTo>
                    <a:pt x="2329" y="1"/>
                  </a:moveTo>
                  <a:cubicBezTo>
                    <a:pt x="2037" y="1"/>
                    <a:pt x="1739" y="114"/>
                    <a:pt x="1501" y="340"/>
                  </a:cubicBezTo>
                  <a:lnTo>
                    <a:pt x="1144" y="697"/>
                  </a:lnTo>
                  <a:cubicBezTo>
                    <a:pt x="1" y="1816"/>
                    <a:pt x="1" y="3674"/>
                    <a:pt x="1144" y="4793"/>
                  </a:cubicBezTo>
                  <a:lnTo>
                    <a:pt x="5383" y="9056"/>
                  </a:lnTo>
                  <a:cubicBezTo>
                    <a:pt x="5955" y="9616"/>
                    <a:pt x="6699" y="9895"/>
                    <a:pt x="7443" y="9895"/>
                  </a:cubicBezTo>
                  <a:cubicBezTo>
                    <a:pt x="8187" y="9895"/>
                    <a:pt x="8931" y="9616"/>
                    <a:pt x="9503" y="9056"/>
                  </a:cubicBezTo>
                  <a:lnTo>
                    <a:pt x="9860" y="8699"/>
                  </a:lnTo>
                  <a:cubicBezTo>
                    <a:pt x="10313" y="8246"/>
                    <a:pt x="10313" y="7532"/>
                    <a:pt x="9860" y="7056"/>
                  </a:cubicBezTo>
                  <a:lnTo>
                    <a:pt x="8836" y="6055"/>
                  </a:lnTo>
                  <a:cubicBezTo>
                    <a:pt x="8622" y="5829"/>
                    <a:pt x="8336" y="5716"/>
                    <a:pt x="8044" y="5716"/>
                  </a:cubicBezTo>
                  <a:cubicBezTo>
                    <a:pt x="7753" y="5716"/>
                    <a:pt x="7455" y="5829"/>
                    <a:pt x="7217" y="6055"/>
                  </a:cubicBezTo>
                  <a:lnTo>
                    <a:pt x="6883" y="6365"/>
                  </a:lnTo>
                  <a:cubicBezTo>
                    <a:pt x="6693" y="6567"/>
                    <a:pt x="6437" y="6669"/>
                    <a:pt x="6181" y="6669"/>
                  </a:cubicBezTo>
                  <a:cubicBezTo>
                    <a:pt x="5925" y="6669"/>
                    <a:pt x="5669" y="6567"/>
                    <a:pt x="5478" y="6365"/>
                  </a:cubicBezTo>
                  <a:lnTo>
                    <a:pt x="3787" y="4674"/>
                  </a:lnTo>
                  <a:cubicBezTo>
                    <a:pt x="3430" y="4317"/>
                    <a:pt x="3430" y="3698"/>
                    <a:pt x="3811" y="3317"/>
                  </a:cubicBezTo>
                  <a:lnTo>
                    <a:pt x="4145" y="2983"/>
                  </a:lnTo>
                  <a:cubicBezTo>
                    <a:pt x="4597" y="2531"/>
                    <a:pt x="4597" y="1816"/>
                    <a:pt x="4145" y="1340"/>
                  </a:cubicBezTo>
                  <a:lnTo>
                    <a:pt x="3121" y="340"/>
                  </a:lnTo>
                  <a:cubicBezTo>
                    <a:pt x="2906" y="114"/>
                    <a:pt x="2621" y="1"/>
                    <a:pt x="2329" y="1"/>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7"/>
            <p:cNvSpPr/>
            <p:nvPr/>
          </p:nvSpPr>
          <p:spPr>
            <a:xfrm>
              <a:off x="4270657" y="1819579"/>
              <a:ext cx="111091" cy="107386"/>
            </a:xfrm>
            <a:custGeom>
              <a:avLst/>
              <a:gdLst/>
              <a:ahLst/>
              <a:cxnLst/>
              <a:rect l="l" t="t" r="r" b="b"/>
              <a:pathLst>
                <a:path w="3358" h="3246" extrusionOk="0">
                  <a:moveTo>
                    <a:pt x="1113" y="1"/>
                  </a:moveTo>
                  <a:cubicBezTo>
                    <a:pt x="822" y="1"/>
                    <a:pt x="524" y="114"/>
                    <a:pt x="286" y="340"/>
                  </a:cubicBezTo>
                  <a:lnTo>
                    <a:pt x="0" y="602"/>
                  </a:lnTo>
                  <a:lnTo>
                    <a:pt x="2667" y="3246"/>
                  </a:lnTo>
                  <a:lnTo>
                    <a:pt x="2929" y="2984"/>
                  </a:lnTo>
                  <a:cubicBezTo>
                    <a:pt x="3358" y="2531"/>
                    <a:pt x="3358" y="1817"/>
                    <a:pt x="2929" y="1341"/>
                  </a:cubicBezTo>
                  <a:lnTo>
                    <a:pt x="1905" y="340"/>
                  </a:lnTo>
                  <a:cubicBezTo>
                    <a:pt x="1691" y="114"/>
                    <a:pt x="1405" y="1"/>
                    <a:pt x="111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7"/>
            <p:cNvSpPr/>
            <p:nvPr/>
          </p:nvSpPr>
          <p:spPr>
            <a:xfrm>
              <a:off x="4081557" y="1630512"/>
              <a:ext cx="111918" cy="107386"/>
            </a:xfrm>
            <a:custGeom>
              <a:avLst/>
              <a:gdLst/>
              <a:ahLst/>
              <a:cxnLst/>
              <a:rect l="l" t="t" r="r" b="b"/>
              <a:pathLst>
                <a:path w="3383" h="3246" extrusionOk="0">
                  <a:moveTo>
                    <a:pt x="1114" y="1"/>
                  </a:moveTo>
                  <a:cubicBezTo>
                    <a:pt x="822" y="1"/>
                    <a:pt x="524" y="114"/>
                    <a:pt x="286" y="340"/>
                  </a:cubicBezTo>
                  <a:lnTo>
                    <a:pt x="1" y="602"/>
                  </a:lnTo>
                  <a:lnTo>
                    <a:pt x="2668" y="3245"/>
                  </a:lnTo>
                  <a:lnTo>
                    <a:pt x="2930" y="2983"/>
                  </a:lnTo>
                  <a:cubicBezTo>
                    <a:pt x="3382" y="2531"/>
                    <a:pt x="3382" y="1816"/>
                    <a:pt x="2930" y="1340"/>
                  </a:cubicBezTo>
                  <a:lnTo>
                    <a:pt x="1906" y="340"/>
                  </a:lnTo>
                  <a:cubicBezTo>
                    <a:pt x="1691" y="114"/>
                    <a:pt x="1406" y="1"/>
                    <a:pt x="111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7"/>
            <p:cNvSpPr/>
            <p:nvPr/>
          </p:nvSpPr>
          <p:spPr>
            <a:xfrm>
              <a:off x="4045332" y="1623631"/>
              <a:ext cx="346672" cy="341941"/>
            </a:xfrm>
            <a:custGeom>
              <a:avLst/>
              <a:gdLst/>
              <a:ahLst/>
              <a:cxnLst/>
              <a:rect l="l" t="t" r="r" b="b"/>
              <a:pathLst>
                <a:path w="10479" h="10336" extrusionOk="0">
                  <a:moveTo>
                    <a:pt x="2203" y="423"/>
                  </a:moveTo>
                  <a:cubicBezTo>
                    <a:pt x="2441" y="423"/>
                    <a:pt x="2679" y="512"/>
                    <a:pt x="2858" y="691"/>
                  </a:cubicBezTo>
                  <a:lnTo>
                    <a:pt x="3882" y="1691"/>
                  </a:lnTo>
                  <a:cubicBezTo>
                    <a:pt x="4215" y="2048"/>
                    <a:pt x="4215" y="2644"/>
                    <a:pt x="3882" y="3001"/>
                  </a:cubicBezTo>
                  <a:lnTo>
                    <a:pt x="3763" y="3120"/>
                  </a:lnTo>
                  <a:lnTo>
                    <a:pt x="1429" y="810"/>
                  </a:lnTo>
                  <a:lnTo>
                    <a:pt x="1548" y="691"/>
                  </a:lnTo>
                  <a:cubicBezTo>
                    <a:pt x="1727" y="512"/>
                    <a:pt x="1965" y="423"/>
                    <a:pt x="2203" y="423"/>
                  </a:cubicBezTo>
                  <a:close/>
                  <a:moveTo>
                    <a:pt x="7918" y="6138"/>
                  </a:moveTo>
                  <a:cubicBezTo>
                    <a:pt x="8157" y="6138"/>
                    <a:pt x="8395" y="6228"/>
                    <a:pt x="8573" y="6406"/>
                  </a:cubicBezTo>
                  <a:lnTo>
                    <a:pt x="9573" y="7406"/>
                  </a:lnTo>
                  <a:cubicBezTo>
                    <a:pt x="9955" y="7764"/>
                    <a:pt x="9955" y="8359"/>
                    <a:pt x="9597" y="8716"/>
                  </a:cubicBezTo>
                  <a:lnTo>
                    <a:pt x="9478" y="8835"/>
                  </a:lnTo>
                  <a:lnTo>
                    <a:pt x="7144" y="6525"/>
                  </a:lnTo>
                  <a:lnTo>
                    <a:pt x="7263" y="6406"/>
                  </a:lnTo>
                  <a:cubicBezTo>
                    <a:pt x="7442" y="6228"/>
                    <a:pt x="7680" y="6138"/>
                    <a:pt x="7918" y="6138"/>
                  </a:cubicBezTo>
                  <a:close/>
                  <a:moveTo>
                    <a:pt x="2239" y="0"/>
                  </a:moveTo>
                  <a:cubicBezTo>
                    <a:pt x="1881" y="0"/>
                    <a:pt x="1524" y="143"/>
                    <a:pt x="1286" y="381"/>
                  </a:cubicBezTo>
                  <a:lnTo>
                    <a:pt x="929" y="738"/>
                  </a:lnTo>
                  <a:cubicBezTo>
                    <a:pt x="333" y="1334"/>
                    <a:pt x="0" y="2120"/>
                    <a:pt x="0" y="2953"/>
                  </a:cubicBezTo>
                  <a:cubicBezTo>
                    <a:pt x="0" y="3787"/>
                    <a:pt x="333" y="4549"/>
                    <a:pt x="929" y="5144"/>
                  </a:cubicBezTo>
                  <a:lnTo>
                    <a:pt x="2358" y="6573"/>
                  </a:lnTo>
                  <a:cubicBezTo>
                    <a:pt x="2405" y="6621"/>
                    <a:pt x="2465" y="6644"/>
                    <a:pt x="2518" y="6644"/>
                  </a:cubicBezTo>
                  <a:cubicBezTo>
                    <a:pt x="2572" y="6644"/>
                    <a:pt x="2620" y="6621"/>
                    <a:pt x="2643" y="6573"/>
                  </a:cubicBezTo>
                  <a:cubicBezTo>
                    <a:pt x="2715" y="6501"/>
                    <a:pt x="2739" y="6335"/>
                    <a:pt x="2643" y="6287"/>
                  </a:cubicBezTo>
                  <a:lnTo>
                    <a:pt x="1215" y="4858"/>
                  </a:lnTo>
                  <a:cubicBezTo>
                    <a:pt x="715" y="4358"/>
                    <a:pt x="453" y="3668"/>
                    <a:pt x="453" y="2953"/>
                  </a:cubicBezTo>
                  <a:cubicBezTo>
                    <a:pt x="453" y="2263"/>
                    <a:pt x="691" y="1643"/>
                    <a:pt x="1167" y="1143"/>
                  </a:cubicBezTo>
                  <a:lnTo>
                    <a:pt x="3477" y="3453"/>
                  </a:lnTo>
                  <a:cubicBezTo>
                    <a:pt x="3310" y="3668"/>
                    <a:pt x="3215" y="3930"/>
                    <a:pt x="3215" y="4239"/>
                  </a:cubicBezTo>
                  <a:cubicBezTo>
                    <a:pt x="3215" y="4549"/>
                    <a:pt x="3334" y="4858"/>
                    <a:pt x="3572" y="5096"/>
                  </a:cubicBezTo>
                  <a:lnTo>
                    <a:pt x="5263" y="6787"/>
                  </a:lnTo>
                  <a:cubicBezTo>
                    <a:pt x="5505" y="7030"/>
                    <a:pt x="5816" y="7149"/>
                    <a:pt x="6126" y="7149"/>
                  </a:cubicBezTo>
                  <a:cubicBezTo>
                    <a:pt x="6394" y="7149"/>
                    <a:pt x="6661" y="7059"/>
                    <a:pt x="6882" y="6883"/>
                  </a:cubicBezTo>
                  <a:lnTo>
                    <a:pt x="9192" y="9193"/>
                  </a:lnTo>
                  <a:cubicBezTo>
                    <a:pt x="8693" y="9657"/>
                    <a:pt x="8046" y="9890"/>
                    <a:pt x="7393" y="9890"/>
                  </a:cubicBezTo>
                  <a:cubicBezTo>
                    <a:pt x="6707" y="9890"/>
                    <a:pt x="6014" y="9633"/>
                    <a:pt x="5477" y="9121"/>
                  </a:cubicBezTo>
                  <a:lnTo>
                    <a:pt x="4049" y="7692"/>
                  </a:lnTo>
                  <a:cubicBezTo>
                    <a:pt x="4001" y="7645"/>
                    <a:pt x="3941" y="7621"/>
                    <a:pt x="3888" y="7621"/>
                  </a:cubicBezTo>
                  <a:cubicBezTo>
                    <a:pt x="3834" y="7621"/>
                    <a:pt x="3787" y="7645"/>
                    <a:pt x="3763" y="7692"/>
                  </a:cubicBezTo>
                  <a:cubicBezTo>
                    <a:pt x="3667" y="7764"/>
                    <a:pt x="3667" y="7930"/>
                    <a:pt x="3763" y="7978"/>
                  </a:cubicBezTo>
                  <a:lnTo>
                    <a:pt x="5192" y="9407"/>
                  </a:lnTo>
                  <a:cubicBezTo>
                    <a:pt x="5787" y="10002"/>
                    <a:pt x="6573" y="10336"/>
                    <a:pt x="7383" y="10336"/>
                  </a:cubicBezTo>
                  <a:cubicBezTo>
                    <a:pt x="8192" y="10336"/>
                    <a:pt x="9002" y="10026"/>
                    <a:pt x="9597" y="9407"/>
                  </a:cubicBezTo>
                  <a:lnTo>
                    <a:pt x="9955" y="9050"/>
                  </a:lnTo>
                  <a:cubicBezTo>
                    <a:pt x="10478" y="8526"/>
                    <a:pt x="10478" y="7645"/>
                    <a:pt x="9955" y="7121"/>
                  </a:cubicBezTo>
                  <a:lnTo>
                    <a:pt x="8907" y="6097"/>
                  </a:lnTo>
                  <a:cubicBezTo>
                    <a:pt x="8645" y="5835"/>
                    <a:pt x="8311" y="5716"/>
                    <a:pt x="7954" y="5716"/>
                  </a:cubicBezTo>
                  <a:cubicBezTo>
                    <a:pt x="7597" y="5716"/>
                    <a:pt x="7240" y="5859"/>
                    <a:pt x="7002" y="6097"/>
                  </a:cubicBezTo>
                  <a:lnTo>
                    <a:pt x="6668" y="6430"/>
                  </a:lnTo>
                  <a:cubicBezTo>
                    <a:pt x="6525" y="6585"/>
                    <a:pt x="6323" y="6662"/>
                    <a:pt x="6120" y="6662"/>
                  </a:cubicBezTo>
                  <a:cubicBezTo>
                    <a:pt x="5918" y="6662"/>
                    <a:pt x="5716" y="6585"/>
                    <a:pt x="5573" y="6430"/>
                  </a:cubicBezTo>
                  <a:lnTo>
                    <a:pt x="3882" y="4739"/>
                  </a:lnTo>
                  <a:cubicBezTo>
                    <a:pt x="3715" y="4596"/>
                    <a:pt x="3644" y="4406"/>
                    <a:pt x="3644" y="4192"/>
                  </a:cubicBezTo>
                  <a:cubicBezTo>
                    <a:pt x="3644" y="4001"/>
                    <a:pt x="3715" y="3810"/>
                    <a:pt x="3882" y="3668"/>
                  </a:cubicBezTo>
                  <a:lnTo>
                    <a:pt x="4191" y="3334"/>
                  </a:lnTo>
                  <a:cubicBezTo>
                    <a:pt x="4739" y="2810"/>
                    <a:pt x="4739" y="1929"/>
                    <a:pt x="4191" y="1405"/>
                  </a:cubicBezTo>
                  <a:lnTo>
                    <a:pt x="3191" y="381"/>
                  </a:lnTo>
                  <a:cubicBezTo>
                    <a:pt x="2929" y="119"/>
                    <a:pt x="2596" y="0"/>
                    <a:pt x="223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7"/>
            <p:cNvSpPr/>
            <p:nvPr/>
          </p:nvSpPr>
          <p:spPr>
            <a:xfrm>
              <a:off x="4143785" y="1851305"/>
              <a:ext cx="14225" cy="13431"/>
            </a:xfrm>
            <a:custGeom>
              <a:avLst/>
              <a:gdLst/>
              <a:ahLst/>
              <a:cxnLst/>
              <a:rect l="l" t="t" r="r" b="b"/>
              <a:pathLst>
                <a:path w="430" h="406" extrusionOk="0">
                  <a:moveTo>
                    <a:pt x="215" y="1"/>
                  </a:moveTo>
                  <a:cubicBezTo>
                    <a:pt x="144" y="1"/>
                    <a:pt x="96" y="24"/>
                    <a:pt x="72" y="48"/>
                  </a:cubicBezTo>
                  <a:cubicBezTo>
                    <a:pt x="25" y="96"/>
                    <a:pt x="1" y="143"/>
                    <a:pt x="1" y="215"/>
                  </a:cubicBezTo>
                  <a:cubicBezTo>
                    <a:pt x="1" y="262"/>
                    <a:pt x="25" y="334"/>
                    <a:pt x="72" y="358"/>
                  </a:cubicBezTo>
                  <a:cubicBezTo>
                    <a:pt x="96" y="382"/>
                    <a:pt x="144" y="405"/>
                    <a:pt x="215" y="405"/>
                  </a:cubicBezTo>
                  <a:cubicBezTo>
                    <a:pt x="263" y="405"/>
                    <a:pt x="334" y="382"/>
                    <a:pt x="358" y="358"/>
                  </a:cubicBezTo>
                  <a:cubicBezTo>
                    <a:pt x="382" y="334"/>
                    <a:pt x="430" y="262"/>
                    <a:pt x="430" y="215"/>
                  </a:cubicBezTo>
                  <a:cubicBezTo>
                    <a:pt x="430" y="143"/>
                    <a:pt x="382" y="96"/>
                    <a:pt x="358" y="48"/>
                  </a:cubicBezTo>
                  <a:cubicBezTo>
                    <a:pt x="310" y="24"/>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7"/>
            <p:cNvSpPr/>
            <p:nvPr/>
          </p:nvSpPr>
          <p:spPr>
            <a:xfrm>
              <a:off x="4309231" y="1650395"/>
              <a:ext cx="29973" cy="72914"/>
            </a:xfrm>
            <a:custGeom>
              <a:avLst/>
              <a:gdLst/>
              <a:ahLst/>
              <a:cxnLst/>
              <a:rect l="l" t="t" r="r" b="b"/>
              <a:pathLst>
                <a:path w="906" h="2204" extrusionOk="0">
                  <a:moveTo>
                    <a:pt x="263" y="1"/>
                  </a:moveTo>
                  <a:cubicBezTo>
                    <a:pt x="215" y="1"/>
                    <a:pt x="168" y="25"/>
                    <a:pt x="144" y="48"/>
                  </a:cubicBezTo>
                  <a:cubicBezTo>
                    <a:pt x="1" y="239"/>
                    <a:pt x="144" y="453"/>
                    <a:pt x="311" y="453"/>
                  </a:cubicBezTo>
                  <a:lnTo>
                    <a:pt x="453" y="453"/>
                  </a:lnTo>
                  <a:lnTo>
                    <a:pt x="453" y="2025"/>
                  </a:lnTo>
                  <a:cubicBezTo>
                    <a:pt x="453" y="2073"/>
                    <a:pt x="477" y="2120"/>
                    <a:pt x="501" y="2144"/>
                  </a:cubicBezTo>
                  <a:cubicBezTo>
                    <a:pt x="557" y="2186"/>
                    <a:pt x="615" y="2203"/>
                    <a:pt x="669" y="2203"/>
                  </a:cubicBezTo>
                  <a:cubicBezTo>
                    <a:pt x="799" y="2203"/>
                    <a:pt x="906" y="2102"/>
                    <a:pt x="906" y="2001"/>
                  </a:cubicBezTo>
                  <a:lnTo>
                    <a:pt x="906" y="144"/>
                  </a:lnTo>
                  <a:cubicBezTo>
                    <a:pt x="906" y="48"/>
                    <a:pt x="834" y="1"/>
                    <a:pt x="739"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7"/>
            <p:cNvSpPr/>
            <p:nvPr/>
          </p:nvSpPr>
          <p:spPr>
            <a:xfrm>
              <a:off x="4351014" y="1650395"/>
              <a:ext cx="29179" cy="72914"/>
            </a:xfrm>
            <a:custGeom>
              <a:avLst/>
              <a:gdLst/>
              <a:ahLst/>
              <a:cxnLst/>
              <a:rect l="l" t="t" r="r" b="b"/>
              <a:pathLst>
                <a:path w="882" h="2204" extrusionOk="0">
                  <a:moveTo>
                    <a:pt x="262" y="1"/>
                  </a:moveTo>
                  <a:cubicBezTo>
                    <a:pt x="191" y="1"/>
                    <a:pt x="167" y="25"/>
                    <a:pt x="143" y="48"/>
                  </a:cubicBezTo>
                  <a:cubicBezTo>
                    <a:pt x="0" y="239"/>
                    <a:pt x="143" y="453"/>
                    <a:pt x="286" y="453"/>
                  </a:cubicBezTo>
                  <a:lnTo>
                    <a:pt x="429" y="453"/>
                  </a:lnTo>
                  <a:lnTo>
                    <a:pt x="429" y="2025"/>
                  </a:lnTo>
                  <a:cubicBezTo>
                    <a:pt x="429" y="2073"/>
                    <a:pt x="476" y="2120"/>
                    <a:pt x="500" y="2144"/>
                  </a:cubicBezTo>
                  <a:cubicBezTo>
                    <a:pt x="549" y="2186"/>
                    <a:pt x="602" y="2203"/>
                    <a:pt x="652" y="2203"/>
                  </a:cubicBezTo>
                  <a:cubicBezTo>
                    <a:pt x="774" y="2203"/>
                    <a:pt x="881" y="2102"/>
                    <a:pt x="881" y="2001"/>
                  </a:cubicBezTo>
                  <a:lnTo>
                    <a:pt x="881" y="144"/>
                  </a:lnTo>
                  <a:cubicBezTo>
                    <a:pt x="881" y="48"/>
                    <a:pt x="834" y="1"/>
                    <a:pt x="73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7"/>
            <p:cNvSpPr/>
            <p:nvPr/>
          </p:nvSpPr>
          <p:spPr>
            <a:xfrm>
              <a:off x="4250146" y="1650395"/>
              <a:ext cx="47308" cy="70962"/>
            </a:xfrm>
            <a:custGeom>
              <a:avLst/>
              <a:gdLst/>
              <a:ahLst/>
              <a:cxnLst/>
              <a:rect l="l" t="t" r="r" b="b"/>
              <a:pathLst>
                <a:path w="1430" h="2145" extrusionOk="0">
                  <a:moveTo>
                    <a:pt x="715" y="453"/>
                  </a:moveTo>
                  <a:cubicBezTo>
                    <a:pt x="906" y="453"/>
                    <a:pt x="1025" y="572"/>
                    <a:pt x="1025" y="739"/>
                  </a:cubicBezTo>
                  <a:cubicBezTo>
                    <a:pt x="1025" y="882"/>
                    <a:pt x="906" y="1049"/>
                    <a:pt x="715" y="1049"/>
                  </a:cubicBezTo>
                  <a:cubicBezTo>
                    <a:pt x="549" y="1049"/>
                    <a:pt x="429" y="882"/>
                    <a:pt x="429" y="739"/>
                  </a:cubicBezTo>
                  <a:cubicBezTo>
                    <a:pt x="429" y="596"/>
                    <a:pt x="549" y="453"/>
                    <a:pt x="715" y="453"/>
                  </a:cubicBezTo>
                  <a:close/>
                  <a:moveTo>
                    <a:pt x="715" y="1"/>
                  </a:moveTo>
                  <a:cubicBezTo>
                    <a:pt x="334" y="1"/>
                    <a:pt x="1" y="334"/>
                    <a:pt x="1" y="715"/>
                  </a:cubicBezTo>
                  <a:cubicBezTo>
                    <a:pt x="1" y="1096"/>
                    <a:pt x="334" y="1430"/>
                    <a:pt x="715" y="1430"/>
                  </a:cubicBezTo>
                  <a:lnTo>
                    <a:pt x="739" y="1430"/>
                  </a:lnTo>
                  <a:cubicBezTo>
                    <a:pt x="596" y="1644"/>
                    <a:pt x="477" y="1763"/>
                    <a:pt x="453" y="1763"/>
                  </a:cubicBezTo>
                  <a:cubicBezTo>
                    <a:pt x="358" y="1811"/>
                    <a:pt x="334" y="1954"/>
                    <a:pt x="429" y="2049"/>
                  </a:cubicBezTo>
                  <a:cubicBezTo>
                    <a:pt x="453" y="2120"/>
                    <a:pt x="549" y="2144"/>
                    <a:pt x="596" y="2144"/>
                  </a:cubicBezTo>
                  <a:cubicBezTo>
                    <a:pt x="668" y="2144"/>
                    <a:pt x="691" y="2144"/>
                    <a:pt x="715" y="2120"/>
                  </a:cubicBezTo>
                  <a:cubicBezTo>
                    <a:pt x="739" y="2073"/>
                    <a:pt x="1311" y="1668"/>
                    <a:pt x="1430" y="834"/>
                  </a:cubicBezTo>
                  <a:lnTo>
                    <a:pt x="1430" y="715"/>
                  </a:lnTo>
                  <a:cubicBezTo>
                    <a:pt x="1430" y="334"/>
                    <a:pt x="1144" y="1"/>
                    <a:pt x="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7"/>
            <p:cNvSpPr/>
            <p:nvPr/>
          </p:nvSpPr>
          <p:spPr>
            <a:xfrm>
              <a:off x="4214714" y="1594485"/>
              <a:ext cx="200910" cy="206435"/>
            </a:xfrm>
            <a:custGeom>
              <a:avLst/>
              <a:gdLst/>
              <a:ahLst/>
              <a:cxnLst/>
              <a:rect l="l" t="t" r="r" b="b"/>
              <a:pathLst>
                <a:path w="6073" h="6240" extrusionOk="0">
                  <a:moveTo>
                    <a:pt x="5025" y="429"/>
                  </a:moveTo>
                  <a:cubicBezTo>
                    <a:pt x="5382" y="429"/>
                    <a:pt x="5668" y="738"/>
                    <a:pt x="5668" y="1048"/>
                  </a:cubicBezTo>
                  <a:lnTo>
                    <a:pt x="5620" y="4430"/>
                  </a:lnTo>
                  <a:cubicBezTo>
                    <a:pt x="5620" y="4787"/>
                    <a:pt x="5335" y="5049"/>
                    <a:pt x="5001" y="5049"/>
                  </a:cubicBezTo>
                  <a:lnTo>
                    <a:pt x="1858" y="5049"/>
                  </a:lnTo>
                  <a:cubicBezTo>
                    <a:pt x="1786" y="5049"/>
                    <a:pt x="1739" y="5073"/>
                    <a:pt x="1691" y="5096"/>
                  </a:cubicBezTo>
                  <a:lnTo>
                    <a:pt x="1334" y="5454"/>
                  </a:lnTo>
                  <a:lnTo>
                    <a:pt x="1334" y="5263"/>
                  </a:lnTo>
                  <a:cubicBezTo>
                    <a:pt x="1334" y="5144"/>
                    <a:pt x="1262" y="5049"/>
                    <a:pt x="1143" y="5049"/>
                  </a:cubicBezTo>
                  <a:cubicBezTo>
                    <a:pt x="786" y="5049"/>
                    <a:pt x="500" y="4763"/>
                    <a:pt x="500" y="4430"/>
                  </a:cubicBezTo>
                  <a:lnTo>
                    <a:pt x="500" y="1048"/>
                  </a:lnTo>
                  <a:cubicBezTo>
                    <a:pt x="500" y="714"/>
                    <a:pt x="810" y="429"/>
                    <a:pt x="1143" y="429"/>
                  </a:cubicBezTo>
                  <a:close/>
                  <a:moveTo>
                    <a:pt x="1072" y="0"/>
                  </a:moveTo>
                  <a:cubicBezTo>
                    <a:pt x="476" y="0"/>
                    <a:pt x="0" y="476"/>
                    <a:pt x="0" y="1072"/>
                  </a:cubicBezTo>
                  <a:lnTo>
                    <a:pt x="0" y="4430"/>
                  </a:lnTo>
                  <a:cubicBezTo>
                    <a:pt x="0" y="4930"/>
                    <a:pt x="357" y="5382"/>
                    <a:pt x="858" y="5477"/>
                  </a:cubicBezTo>
                  <a:lnTo>
                    <a:pt x="858" y="6001"/>
                  </a:lnTo>
                  <a:cubicBezTo>
                    <a:pt x="858" y="6073"/>
                    <a:pt x="881" y="6120"/>
                    <a:pt x="953" y="6192"/>
                  </a:cubicBezTo>
                  <a:cubicBezTo>
                    <a:pt x="977" y="6216"/>
                    <a:pt x="1048" y="6239"/>
                    <a:pt x="1096" y="6239"/>
                  </a:cubicBezTo>
                  <a:cubicBezTo>
                    <a:pt x="1167" y="6239"/>
                    <a:pt x="1215" y="6216"/>
                    <a:pt x="1239" y="6192"/>
                  </a:cubicBezTo>
                  <a:lnTo>
                    <a:pt x="1929" y="5501"/>
                  </a:lnTo>
                  <a:lnTo>
                    <a:pt x="5001" y="5501"/>
                  </a:lnTo>
                  <a:cubicBezTo>
                    <a:pt x="5597" y="5501"/>
                    <a:pt x="6073" y="5025"/>
                    <a:pt x="6073" y="4430"/>
                  </a:cubicBezTo>
                  <a:lnTo>
                    <a:pt x="6073" y="1072"/>
                  </a:lnTo>
                  <a:cubicBezTo>
                    <a:pt x="6049" y="476"/>
                    <a:pt x="5573" y="0"/>
                    <a:pt x="497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67"/>
          <p:cNvGrpSpPr/>
          <p:nvPr/>
        </p:nvGrpSpPr>
        <p:grpSpPr>
          <a:xfrm>
            <a:off x="5980554" y="3994654"/>
            <a:ext cx="371913" cy="368175"/>
            <a:chOff x="7987674" y="2776788"/>
            <a:chExt cx="371913" cy="368175"/>
          </a:xfrm>
        </p:grpSpPr>
        <p:sp>
          <p:nvSpPr>
            <p:cNvPr id="5162" name="Google Shape;5162;p67"/>
            <p:cNvSpPr/>
            <p:nvPr/>
          </p:nvSpPr>
          <p:spPr>
            <a:xfrm>
              <a:off x="8303612" y="2892014"/>
              <a:ext cx="48102" cy="60773"/>
            </a:xfrm>
            <a:custGeom>
              <a:avLst/>
              <a:gdLst/>
              <a:ahLst/>
              <a:cxnLst/>
              <a:rect l="l" t="t" r="r" b="b"/>
              <a:pathLst>
                <a:path w="1454" h="1837" extrusionOk="0">
                  <a:moveTo>
                    <a:pt x="746" y="0"/>
                  </a:moveTo>
                  <a:cubicBezTo>
                    <a:pt x="335" y="0"/>
                    <a:pt x="0" y="348"/>
                    <a:pt x="0" y="740"/>
                  </a:cubicBezTo>
                  <a:lnTo>
                    <a:pt x="0" y="1073"/>
                  </a:lnTo>
                  <a:cubicBezTo>
                    <a:pt x="0" y="1488"/>
                    <a:pt x="335" y="1836"/>
                    <a:pt x="746" y="1836"/>
                  </a:cubicBezTo>
                  <a:cubicBezTo>
                    <a:pt x="759" y="1836"/>
                    <a:pt x="773" y="1836"/>
                    <a:pt x="786" y="1835"/>
                  </a:cubicBezTo>
                  <a:cubicBezTo>
                    <a:pt x="1167" y="1811"/>
                    <a:pt x="1453" y="1478"/>
                    <a:pt x="1453" y="1097"/>
                  </a:cubicBezTo>
                  <a:lnTo>
                    <a:pt x="1453" y="740"/>
                  </a:lnTo>
                  <a:cubicBezTo>
                    <a:pt x="1453" y="359"/>
                    <a:pt x="1167" y="25"/>
                    <a:pt x="786" y="1"/>
                  </a:cubicBezTo>
                  <a:cubicBezTo>
                    <a:pt x="773" y="1"/>
                    <a:pt x="759" y="0"/>
                    <a:pt x="746"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7"/>
            <p:cNvSpPr/>
            <p:nvPr/>
          </p:nvSpPr>
          <p:spPr>
            <a:xfrm>
              <a:off x="8240590" y="3045682"/>
              <a:ext cx="33910" cy="55182"/>
            </a:xfrm>
            <a:custGeom>
              <a:avLst/>
              <a:gdLst/>
              <a:ahLst/>
              <a:cxnLst/>
              <a:rect l="l" t="t" r="r" b="b"/>
              <a:pathLst>
                <a:path w="1025" h="1668" extrusionOk="0">
                  <a:moveTo>
                    <a:pt x="0" y="0"/>
                  </a:moveTo>
                  <a:lnTo>
                    <a:pt x="0" y="1667"/>
                  </a:lnTo>
                  <a:lnTo>
                    <a:pt x="548" y="1667"/>
                  </a:lnTo>
                  <a:cubicBezTo>
                    <a:pt x="810" y="1667"/>
                    <a:pt x="1024" y="1453"/>
                    <a:pt x="1024" y="1191"/>
                  </a:cubicBezTo>
                  <a:lnTo>
                    <a:pt x="1024" y="500"/>
                  </a:lnTo>
                  <a:cubicBezTo>
                    <a:pt x="1024" y="238"/>
                    <a:pt x="786" y="0"/>
                    <a:pt x="54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7"/>
            <p:cNvSpPr/>
            <p:nvPr/>
          </p:nvSpPr>
          <p:spPr>
            <a:xfrm>
              <a:off x="8027075" y="3010218"/>
              <a:ext cx="213548" cy="130014"/>
            </a:xfrm>
            <a:custGeom>
              <a:avLst/>
              <a:gdLst/>
              <a:ahLst/>
              <a:cxnLst/>
              <a:rect l="l" t="t" r="r" b="b"/>
              <a:pathLst>
                <a:path w="6455" h="3930" extrusionOk="0">
                  <a:moveTo>
                    <a:pt x="0" y="0"/>
                  </a:moveTo>
                  <a:lnTo>
                    <a:pt x="0" y="3049"/>
                  </a:lnTo>
                  <a:cubicBezTo>
                    <a:pt x="0" y="3549"/>
                    <a:pt x="382" y="3930"/>
                    <a:pt x="882" y="3930"/>
                  </a:cubicBezTo>
                  <a:lnTo>
                    <a:pt x="5573" y="3930"/>
                  </a:lnTo>
                  <a:cubicBezTo>
                    <a:pt x="6073" y="3930"/>
                    <a:pt x="6454" y="3549"/>
                    <a:pt x="6454" y="3049"/>
                  </a:cubicBezTo>
                  <a:lnTo>
                    <a:pt x="6454"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7"/>
            <p:cNvSpPr/>
            <p:nvPr/>
          </p:nvSpPr>
          <p:spPr>
            <a:xfrm>
              <a:off x="7996342" y="2784893"/>
              <a:ext cx="274221" cy="273427"/>
            </a:xfrm>
            <a:custGeom>
              <a:avLst/>
              <a:gdLst/>
              <a:ahLst/>
              <a:cxnLst/>
              <a:rect l="l" t="t" r="r" b="b"/>
              <a:pathLst>
                <a:path w="8289" h="8265" extrusionOk="0">
                  <a:moveTo>
                    <a:pt x="4144" y="1"/>
                  </a:moveTo>
                  <a:cubicBezTo>
                    <a:pt x="1858" y="1"/>
                    <a:pt x="1" y="1858"/>
                    <a:pt x="1" y="4144"/>
                  </a:cubicBezTo>
                  <a:cubicBezTo>
                    <a:pt x="1" y="6407"/>
                    <a:pt x="1858" y="8264"/>
                    <a:pt x="4144" y="8264"/>
                  </a:cubicBezTo>
                  <a:cubicBezTo>
                    <a:pt x="6431" y="8264"/>
                    <a:pt x="8288" y="6407"/>
                    <a:pt x="8288" y="4144"/>
                  </a:cubicBezTo>
                  <a:cubicBezTo>
                    <a:pt x="8288" y="1858"/>
                    <a:pt x="6431" y="1"/>
                    <a:pt x="4144"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7"/>
            <p:cNvSpPr/>
            <p:nvPr/>
          </p:nvSpPr>
          <p:spPr>
            <a:xfrm>
              <a:off x="8063301" y="2851852"/>
              <a:ext cx="140270" cy="139476"/>
            </a:xfrm>
            <a:custGeom>
              <a:avLst/>
              <a:gdLst/>
              <a:ahLst/>
              <a:cxnLst/>
              <a:rect l="l" t="t" r="r" b="b"/>
              <a:pathLst>
                <a:path w="4240" h="4216" extrusionOk="0">
                  <a:moveTo>
                    <a:pt x="2120" y="1"/>
                  </a:moveTo>
                  <a:cubicBezTo>
                    <a:pt x="954" y="1"/>
                    <a:pt x="1" y="930"/>
                    <a:pt x="1" y="2120"/>
                  </a:cubicBezTo>
                  <a:cubicBezTo>
                    <a:pt x="1" y="3287"/>
                    <a:pt x="954" y="4216"/>
                    <a:pt x="2120" y="4216"/>
                  </a:cubicBezTo>
                  <a:cubicBezTo>
                    <a:pt x="3287" y="4216"/>
                    <a:pt x="4240" y="3287"/>
                    <a:pt x="4240" y="2120"/>
                  </a:cubicBezTo>
                  <a:cubicBezTo>
                    <a:pt x="4240" y="930"/>
                    <a:pt x="3287" y="1"/>
                    <a:pt x="2120"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7"/>
            <p:cNvSpPr/>
            <p:nvPr/>
          </p:nvSpPr>
          <p:spPr>
            <a:xfrm>
              <a:off x="8116894" y="2904651"/>
              <a:ext cx="33116" cy="33910"/>
            </a:xfrm>
            <a:custGeom>
              <a:avLst/>
              <a:gdLst/>
              <a:ahLst/>
              <a:cxnLst/>
              <a:rect l="l" t="t" r="r" b="b"/>
              <a:pathLst>
                <a:path w="1001" h="1025" extrusionOk="0">
                  <a:moveTo>
                    <a:pt x="500" y="0"/>
                  </a:moveTo>
                  <a:cubicBezTo>
                    <a:pt x="215" y="0"/>
                    <a:pt x="0" y="238"/>
                    <a:pt x="0" y="524"/>
                  </a:cubicBezTo>
                  <a:cubicBezTo>
                    <a:pt x="0" y="786"/>
                    <a:pt x="215" y="1024"/>
                    <a:pt x="500" y="1024"/>
                  </a:cubicBezTo>
                  <a:cubicBezTo>
                    <a:pt x="762" y="1024"/>
                    <a:pt x="1001" y="786"/>
                    <a:pt x="1001" y="524"/>
                  </a:cubicBezTo>
                  <a:cubicBezTo>
                    <a:pt x="1001" y="238"/>
                    <a:pt x="762" y="0"/>
                    <a:pt x="500" y="0"/>
                  </a:cubicBezTo>
                  <a:close/>
                </a:path>
              </a:pathLst>
            </a:custGeom>
            <a:solidFill>
              <a:srgbClr val="F3DB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7"/>
            <p:cNvSpPr/>
            <p:nvPr/>
          </p:nvSpPr>
          <p:spPr>
            <a:xfrm>
              <a:off x="8057809" y="2844772"/>
              <a:ext cx="153668" cy="153668"/>
            </a:xfrm>
            <a:custGeom>
              <a:avLst/>
              <a:gdLst/>
              <a:ahLst/>
              <a:cxnLst/>
              <a:rect l="l" t="t" r="r" b="b"/>
              <a:pathLst>
                <a:path w="4645" h="4645" extrusionOk="0">
                  <a:moveTo>
                    <a:pt x="2310" y="429"/>
                  </a:moveTo>
                  <a:cubicBezTo>
                    <a:pt x="3358" y="429"/>
                    <a:pt x="4215" y="1286"/>
                    <a:pt x="4215" y="2334"/>
                  </a:cubicBezTo>
                  <a:cubicBezTo>
                    <a:pt x="4215" y="3358"/>
                    <a:pt x="3358" y="4239"/>
                    <a:pt x="2310" y="4239"/>
                  </a:cubicBezTo>
                  <a:cubicBezTo>
                    <a:pt x="1239" y="4239"/>
                    <a:pt x="405" y="3358"/>
                    <a:pt x="405" y="2334"/>
                  </a:cubicBezTo>
                  <a:cubicBezTo>
                    <a:pt x="405" y="1286"/>
                    <a:pt x="1262" y="429"/>
                    <a:pt x="2310" y="429"/>
                  </a:cubicBezTo>
                  <a:close/>
                  <a:moveTo>
                    <a:pt x="2310" y="0"/>
                  </a:moveTo>
                  <a:cubicBezTo>
                    <a:pt x="1024" y="0"/>
                    <a:pt x="0" y="1048"/>
                    <a:pt x="0" y="2334"/>
                  </a:cubicBezTo>
                  <a:cubicBezTo>
                    <a:pt x="0" y="3596"/>
                    <a:pt x="1024" y="4644"/>
                    <a:pt x="2310" y="4644"/>
                  </a:cubicBezTo>
                  <a:cubicBezTo>
                    <a:pt x="2325" y="4645"/>
                    <a:pt x="2339" y="4645"/>
                    <a:pt x="2353" y="4645"/>
                  </a:cubicBezTo>
                  <a:cubicBezTo>
                    <a:pt x="3597" y="4645"/>
                    <a:pt x="4644" y="3629"/>
                    <a:pt x="4644" y="2334"/>
                  </a:cubicBezTo>
                  <a:cubicBezTo>
                    <a:pt x="4644" y="1048"/>
                    <a:pt x="3596" y="0"/>
                    <a:pt x="231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7"/>
            <p:cNvSpPr/>
            <p:nvPr/>
          </p:nvSpPr>
          <p:spPr>
            <a:xfrm>
              <a:off x="8110576" y="2898333"/>
              <a:ext cx="47308" cy="47341"/>
            </a:xfrm>
            <a:custGeom>
              <a:avLst/>
              <a:gdLst/>
              <a:ahLst/>
              <a:cxnLst/>
              <a:rect l="l" t="t" r="r" b="b"/>
              <a:pathLst>
                <a:path w="1430" h="1431" extrusionOk="0">
                  <a:moveTo>
                    <a:pt x="715" y="406"/>
                  </a:moveTo>
                  <a:cubicBezTo>
                    <a:pt x="858" y="406"/>
                    <a:pt x="1025" y="525"/>
                    <a:pt x="1025" y="715"/>
                  </a:cubicBezTo>
                  <a:cubicBezTo>
                    <a:pt x="1025" y="858"/>
                    <a:pt x="906" y="1001"/>
                    <a:pt x="715" y="1001"/>
                  </a:cubicBezTo>
                  <a:cubicBezTo>
                    <a:pt x="549" y="1001"/>
                    <a:pt x="429" y="882"/>
                    <a:pt x="429" y="715"/>
                  </a:cubicBezTo>
                  <a:cubicBezTo>
                    <a:pt x="429" y="549"/>
                    <a:pt x="549" y="406"/>
                    <a:pt x="715" y="406"/>
                  </a:cubicBezTo>
                  <a:close/>
                  <a:moveTo>
                    <a:pt x="715" y="1"/>
                  </a:moveTo>
                  <a:cubicBezTo>
                    <a:pt x="334" y="1"/>
                    <a:pt x="1" y="310"/>
                    <a:pt x="1" y="715"/>
                  </a:cubicBezTo>
                  <a:cubicBezTo>
                    <a:pt x="1" y="1096"/>
                    <a:pt x="334" y="1430"/>
                    <a:pt x="715" y="1430"/>
                  </a:cubicBezTo>
                  <a:cubicBezTo>
                    <a:pt x="728" y="1430"/>
                    <a:pt x="741" y="1431"/>
                    <a:pt x="754" y="1431"/>
                  </a:cubicBezTo>
                  <a:cubicBezTo>
                    <a:pt x="1118" y="1431"/>
                    <a:pt x="1430" y="1106"/>
                    <a:pt x="1430" y="715"/>
                  </a:cubicBezTo>
                  <a:cubicBezTo>
                    <a:pt x="1430" y="310"/>
                    <a:pt x="1096" y="1"/>
                    <a:pt x="7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7"/>
            <p:cNvSpPr/>
            <p:nvPr/>
          </p:nvSpPr>
          <p:spPr>
            <a:xfrm>
              <a:off x="7987674" y="2776788"/>
              <a:ext cx="371913" cy="368175"/>
            </a:xfrm>
            <a:custGeom>
              <a:avLst/>
              <a:gdLst/>
              <a:ahLst/>
              <a:cxnLst/>
              <a:rect l="l" t="t" r="r" b="b"/>
              <a:pathLst>
                <a:path w="11242" h="11129" extrusionOk="0">
                  <a:moveTo>
                    <a:pt x="10336" y="3651"/>
                  </a:moveTo>
                  <a:cubicBezTo>
                    <a:pt x="10598" y="3699"/>
                    <a:pt x="10813" y="3889"/>
                    <a:pt x="10813" y="4175"/>
                  </a:cubicBezTo>
                  <a:lnTo>
                    <a:pt x="10813" y="4556"/>
                  </a:lnTo>
                  <a:cubicBezTo>
                    <a:pt x="10813" y="4818"/>
                    <a:pt x="10598" y="5056"/>
                    <a:pt x="10336" y="5056"/>
                  </a:cubicBezTo>
                  <a:cubicBezTo>
                    <a:pt x="10313" y="5060"/>
                    <a:pt x="10291" y="5061"/>
                    <a:pt x="10268" y="5061"/>
                  </a:cubicBezTo>
                  <a:cubicBezTo>
                    <a:pt x="9989" y="5061"/>
                    <a:pt x="9765" y="4797"/>
                    <a:pt x="9765" y="4532"/>
                  </a:cubicBezTo>
                  <a:lnTo>
                    <a:pt x="9765" y="4199"/>
                  </a:lnTo>
                  <a:cubicBezTo>
                    <a:pt x="9765" y="3889"/>
                    <a:pt x="10003" y="3651"/>
                    <a:pt x="10336" y="3651"/>
                  </a:cubicBezTo>
                  <a:close/>
                  <a:moveTo>
                    <a:pt x="8145" y="8366"/>
                  </a:moveTo>
                  <a:cubicBezTo>
                    <a:pt x="8312" y="8366"/>
                    <a:pt x="8431" y="8485"/>
                    <a:pt x="8431" y="8628"/>
                  </a:cubicBezTo>
                  <a:lnTo>
                    <a:pt x="8431" y="9343"/>
                  </a:lnTo>
                  <a:cubicBezTo>
                    <a:pt x="8431" y="9462"/>
                    <a:pt x="8312" y="9581"/>
                    <a:pt x="8145" y="9581"/>
                  </a:cubicBezTo>
                  <a:lnTo>
                    <a:pt x="7860" y="9581"/>
                  </a:lnTo>
                  <a:lnTo>
                    <a:pt x="7860" y="8366"/>
                  </a:lnTo>
                  <a:close/>
                  <a:moveTo>
                    <a:pt x="7383" y="7533"/>
                  </a:moveTo>
                  <a:lnTo>
                    <a:pt x="7407" y="10129"/>
                  </a:lnTo>
                  <a:cubicBezTo>
                    <a:pt x="7407" y="10510"/>
                    <a:pt x="7121" y="10819"/>
                    <a:pt x="6716" y="10819"/>
                  </a:cubicBezTo>
                  <a:lnTo>
                    <a:pt x="2049" y="10819"/>
                  </a:lnTo>
                  <a:cubicBezTo>
                    <a:pt x="1668" y="10819"/>
                    <a:pt x="1358" y="10510"/>
                    <a:pt x="1358" y="10129"/>
                  </a:cubicBezTo>
                  <a:lnTo>
                    <a:pt x="1358" y="7533"/>
                  </a:lnTo>
                  <a:cubicBezTo>
                    <a:pt x="2192" y="8342"/>
                    <a:pt x="3311" y="8747"/>
                    <a:pt x="4383" y="8747"/>
                  </a:cubicBezTo>
                  <a:cubicBezTo>
                    <a:pt x="5478" y="8747"/>
                    <a:pt x="6550" y="8342"/>
                    <a:pt x="7383" y="7533"/>
                  </a:cubicBezTo>
                  <a:close/>
                  <a:moveTo>
                    <a:pt x="4391" y="1"/>
                  </a:moveTo>
                  <a:cubicBezTo>
                    <a:pt x="3599" y="1"/>
                    <a:pt x="2811" y="232"/>
                    <a:pt x="2120" y="627"/>
                  </a:cubicBezTo>
                  <a:cubicBezTo>
                    <a:pt x="2025" y="698"/>
                    <a:pt x="1954" y="841"/>
                    <a:pt x="2049" y="936"/>
                  </a:cubicBezTo>
                  <a:cubicBezTo>
                    <a:pt x="2096" y="983"/>
                    <a:pt x="2173" y="1030"/>
                    <a:pt x="2248" y="1030"/>
                  </a:cubicBezTo>
                  <a:cubicBezTo>
                    <a:pt x="2287" y="1030"/>
                    <a:pt x="2325" y="1017"/>
                    <a:pt x="2358" y="984"/>
                  </a:cubicBezTo>
                  <a:cubicBezTo>
                    <a:pt x="2993" y="593"/>
                    <a:pt x="3696" y="403"/>
                    <a:pt x="4395" y="403"/>
                  </a:cubicBezTo>
                  <a:cubicBezTo>
                    <a:pt x="5400" y="403"/>
                    <a:pt x="6396" y="797"/>
                    <a:pt x="7169" y="1555"/>
                  </a:cubicBezTo>
                  <a:cubicBezTo>
                    <a:pt x="8693" y="3079"/>
                    <a:pt x="8693" y="5556"/>
                    <a:pt x="7169" y="7080"/>
                  </a:cubicBezTo>
                  <a:cubicBezTo>
                    <a:pt x="6407" y="7842"/>
                    <a:pt x="5401" y="8223"/>
                    <a:pt x="4397" y="8223"/>
                  </a:cubicBezTo>
                  <a:cubicBezTo>
                    <a:pt x="3394" y="8223"/>
                    <a:pt x="2394" y="7842"/>
                    <a:pt x="1644" y="7080"/>
                  </a:cubicBezTo>
                  <a:cubicBezTo>
                    <a:pt x="358" y="5794"/>
                    <a:pt x="120" y="3818"/>
                    <a:pt x="1072" y="2270"/>
                  </a:cubicBezTo>
                  <a:cubicBezTo>
                    <a:pt x="1120" y="2175"/>
                    <a:pt x="1096" y="2032"/>
                    <a:pt x="1001" y="1960"/>
                  </a:cubicBezTo>
                  <a:cubicBezTo>
                    <a:pt x="977" y="1944"/>
                    <a:pt x="943" y="1936"/>
                    <a:pt x="906" y="1936"/>
                  </a:cubicBezTo>
                  <a:cubicBezTo>
                    <a:pt x="832" y="1936"/>
                    <a:pt x="747" y="1968"/>
                    <a:pt x="715" y="2032"/>
                  </a:cubicBezTo>
                  <a:cubicBezTo>
                    <a:pt x="191" y="2865"/>
                    <a:pt x="1" y="3818"/>
                    <a:pt x="120" y="4794"/>
                  </a:cubicBezTo>
                  <a:cubicBezTo>
                    <a:pt x="191" y="5604"/>
                    <a:pt x="501" y="6342"/>
                    <a:pt x="977" y="6961"/>
                  </a:cubicBezTo>
                  <a:lnTo>
                    <a:pt x="977" y="10033"/>
                  </a:lnTo>
                  <a:cubicBezTo>
                    <a:pt x="977" y="10652"/>
                    <a:pt x="1477" y="11129"/>
                    <a:pt x="2073" y="11129"/>
                  </a:cubicBezTo>
                  <a:lnTo>
                    <a:pt x="6764" y="11129"/>
                  </a:lnTo>
                  <a:cubicBezTo>
                    <a:pt x="7383" y="11129"/>
                    <a:pt x="7860" y="10629"/>
                    <a:pt x="7860" y="10033"/>
                  </a:cubicBezTo>
                  <a:lnTo>
                    <a:pt x="7860" y="9938"/>
                  </a:lnTo>
                  <a:lnTo>
                    <a:pt x="8145" y="9938"/>
                  </a:lnTo>
                  <a:cubicBezTo>
                    <a:pt x="8550" y="9938"/>
                    <a:pt x="8836" y="9628"/>
                    <a:pt x="8836" y="9271"/>
                  </a:cubicBezTo>
                  <a:lnTo>
                    <a:pt x="8836" y="9152"/>
                  </a:lnTo>
                  <a:lnTo>
                    <a:pt x="9669" y="9152"/>
                  </a:lnTo>
                  <a:cubicBezTo>
                    <a:pt x="10122" y="9152"/>
                    <a:pt x="10479" y="8795"/>
                    <a:pt x="10479" y="8342"/>
                  </a:cubicBezTo>
                  <a:lnTo>
                    <a:pt x="10479" y="5461"/>
                  </a:lnTo>
                  <a:cubicBezTo>
                    <a:pt x="10884" y="5366"/>
                    <a:pt x="11217" y="4985"/>
                    <a:pt x="11217" y="4532"/>
                  </a:cubicBezTo>
                  <a:lnTo>
                    <a:pt x="11217" y="4199"/>
                  </a:lnTo>
                  <a:cubicBezTo>
                    <a:pt x="11241" y="3675"/>
                    <a:pt x="10836" y="3246"/>
                    <a:pt x="10289" y="3246"/>
                  </a:cubicBezTo>
                  <a:cubicBezTo>
                    <a:pt x="9765" y="3246"/>
                    <a:pt x="9336" y="3675"/>
                    <a:pt x="9336" y="4199"/>
                  </a:cubicBezTo>
                  <a:lnTo>
                    <a:pt x="9336" y="4556"/>
                  </a:lnTo>
                  <a:cubicBezTo>
                    <a:pt x="9336" y="5008"/>
                    <a:pt x="9669" y="5389"/>
                    <a:pt x="10098" y="5509"/>
                  </a:cubicBezTo>
                  <a:lnTo>
                    <a:pt x="10098" y="8557"/>
                  </a:lnTo>
                  <a:cubicBezTo>
                    <a:pt x="10098" y="8652"/>
                    <a:pt x="10003" y="8747"/>
                    <a:pt x="9884" y="8747"/>
                  </a:cubicBezTo>
                  <a:lnTo>
                    <a:pt x="8907" y="8747"/>
                  </a:lnTo>
                  <a:lnTo>
                    <a:pt x="8907" y="8342"/>
                  </a:lnTo>
                  <a:cubicBezTo>
                    <a:pt x="8907" y="8104"/>
                    <a:pt x="8717" y="7914"/>
                    <a:pt x="8479" y="7914"/>
                  </a:cubicBezTo>
                  <a:lnTo>
                    <a:pt x="7860" y="7914"/>
                  </a:lnTo>
                  <a:lnTo>
                    <a:pt x="7860" y="7033"/>
                  </a:lnTo>
                  <a:cubicBezTo>
                    <a:pt x="9169" y="5342"/>
                    <a:pt x="9050" y="2865"/>
                    <a:pt x="7479" y="1293"/>
                  </a:cubicBezTo>
                  <a:cubicBezTo>
                    <a:pt x="6764" y="579"/>
                    <a:pt x="5859" y="150"/>
                    <a:pt x="4883" y="31"/>
                  </a:cubicBezTo>
                  <a:cubicBezTo>
                    <a:pt x="4719" y="11"/>
                    <a:pt x="4555" y="1"/>
                    <a:pt x="43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7"/>
            <p:cNvSpPr/>
            <p:nvPr/>
          </p:nvSpPr>
          <p:spPr>
            <a:xfrm>
              <a:off x="8280752" y="2821780"/>
              <a:ext cx="27624" cy="45885"/>
            </a:xfrm>
            <a:custGeom>
              <a:avLst/>
              <a:gdLst/>
              <a:ahLst/>
              <a:cxnLst/>
              <a:rect l="l" t="t" r="r" b="b"/>
              <a:pathLst>
                <a:path w="835" h="1387" extrusionOk="0">
                  <a:moveTo>
                    <a:pt x="431" y="0"/>
                  </a:moveTo>
                  <a:cubicBezTo>
                    <a:pt x="329" y="0"/>
                    <a:pt x="236" y="68"/>
                    <a:pt x="215" y="172"/>
                  </a:cubicBezTo>
                  <a:lnTo>
                    <a:pt x="48" y="695"/>
                  </a:lnTo>
                  <a:cubicBezTo>
                    <a:pt x="1" y="791"/>
                    <a:pt x="120" y="862"/>
                    <a:pt x="239" y="862"/>
                  </a:cubicBezTo>
                  <a:lnTo>
                    <a:pt x="310" y="862"/>
                  </a:lnTo>
                  <a:lnTo>
                    <a:pt x="215" y="1172"/>
                  </a:lnTo>
                  <a:lnTo>
                    <a:pt x="215" y="1196"/>
                  </a:lnTo>
                  <a:cubicBezTo>
                    <a:pt x="287" y="1315"/>
                    <a:pt x="358" y="1386"/>
                    <a:pt x="453" y="1386"/>
                  </a:cubicBezTo>
                  <a:cubicBezTo>
                    <a:pt x="548" y="1386"/>
                    <a:pt x="644" y="1315"/>
                    <a:pt x="668" y="1243"/>
                  </a:cubicBezTo>
                  <a:lnTo>
                    <a:pt x="834" y="719"/>
                  </a:lnTo>
                  <a:cubicBezTo>
                    <a:pt x="834" y="576"/>
                    <a:pt x="763" y="481"/>
                    <a:pt x="644" y="481"/>
                  </a:cubicBezTo>
                  <a:lnTo>
                    <a:pt x="572" y="481"/>
                  </a:lnTo>
                  <a:lnTo>
                    <a:pt x="644" y="291"/>
                  </a:lnTo>
                  <a:cubicBezTo>
                    <a:pt x="668" y="172"/>
                    <a:pt x="596" y="52"/>
                    <a:pt x="477" y="5"/>
                  </a:cubicBezTo>
                  <a:cubicBezTo>
                    <a:pt x="462" y="2"/>
                    <a:pt x="446" y="0"/>
                    <a:pt x="43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7"/>
            <p:cNvSpPr/>
            <p:nvPr/>
          </p:nvSpPr>
          <p:spPr>
            <a:xfrm>
              <a:off x="8333552" y="2788929"/>
              <a:ext cx="26036" cy="46415"/>
            </a:xfrm>
            <a:custGeom>
              <a:avLst/>
              <a:gdLst/>
              <a:ahLst/>
              <a:cxnLst/>
              <a:rect l="l" t="t" r="r" b="b"/>
              <a:pathLst>
                <a:path w="787" h="1403" extrusionOk="0">
                  <a:moveTo>
                    <a:pt x="383" y="0"/>
                  </a:moveTo>
                  <a:cubicBezTo>
                    <a:pt x="291" y="0"/>
                    <a:pt x="204" y="55"/>
                    <a:pt x="167" y="140"/>
                  </a:cubicBezTo>
                  <a:lnTo>
                    <a:pt x="0" y="688"/>
                  </a:lnTo>
                  <a:cubicBezTo>
                    <a:pt x="0" y="807"/>
                    <a:pt x="72" y="879"/>
                    <a:pt x="191" y="879"/>
                  </a:cubicBezTo>
                  <a:lnTo>
                    <a:pt x="262" y="879"/>
                  </a:lnTo>
                  <a:lnTo>
                    <a:pt x="167" y="1188"/>
                  </a:lnTo>
                  <a:lnTo>
                    <a:pt x="167" y="1212"/>
                  </a:lnTo>
                  <a:cubicBezTo>
                    <a:pt x="238" y="1331"/>
                    <a:pt x="310" y="1403"/>
                    <a:pt x="405" y="1403"/>
                  </a:cubicBezTo>
                  <a:cubicBezTo>
                    <a:pt x="500" y="1403"/>
                    <a:pt x="596" y="1331"/>
                    <a:pt x="619" y="1236"/>
                  </a:cubicBezTo>
                  <a:lnTo>
                    <a:pt x="786" y="736"/>
                  </a:lnTo>
                  <a:cubicBezTo>
                    <a:pt x="786" y="593"/>
                    <a:pt x="715" y="498"/>
                    <a:pt x="596" y="498"/>
                  </a:cubicBezTo>
                  <a:lnTo>
                    <a:pt x="524" y="498"/>
                  </a:lnTo>
                  <a:lnTo>
                    <a:pt x="619" y="212"/>
                  </a:lnTo>
                  <a:lnTo>
                    <a:pt x="619" y="164"/>
                  </a:lnTo>
                  <a:cubicBezTo>
                    <a:pt x="562" y="49"/>
                    <a:pt x="470" y="0"/>
                    <a:pt x="38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7"/>
            <p:cNvSpPr/>
            <p:nvPr/>
          </p:nvSpPr>
          <p:spPr>
            <a:xfrm>
              <a:off x="8030218" y="2817975"/>
              <a:ext cx="13431" cy="14225"/>
            </a:xfrm>
            <a:custGeom>
              <a:avLst/>
              <a:gdLst/>
              <a:ahLst/>
              <a:cxnLst/>
              <a:rect l="l" t="t" r="r" b="b"/>
              <a:pathLst>
                <a:path w="406" h="430" extrusionOk="0">
                  <a:moveTo>
                    <a:pt x="191" y="1"/>
                  </a:moveTo>
                  <a:cubicBezTo>
                    <a:pt x="144" y="1"/>
                    <a:pt x="72" y="48"/>
                    <a:pt x="48" y="72"/>
                  </a:cubicBezTo>
                  <a:cubicBezTo>
                    <a:pt x="25" y="96"/>
                    <a:pt x="1" y="167"/>
                    <a:pt x="1" y="215"/>
                  </a:cubicBezTo>
                  <a:cubicBezTo>
                    <a:pt x="1" y="287"/>
                    <a:pt x="25" y="334"/>
                    <a:pt x="48" y="358"/>
                  </a:cubicBezTo>
                  <a:cubicBezTo>
                    <a:pt x="72" y="406"/>
                    <a:pt x="144" y="429"/>
                    <a:pt x="191" y="429"/>
                  </a:cubicBezTo>
                  <a:cubicBezTo>
                    <a:pt x="263" y="429"/>
                    <a:pt x="310" y="382"/>
                    <a:pt x="358" y="358"/>
                  </a:cubicBezTo>
                  <a:cubicBezTo>
                    <a:pt x="382" y="334"/>
                    <a:pt x="406" y="287"/>
                    <a:pt x="406" y="215"/>
                  </a:cubicBezTo>
                  <a:cubicBezTo>
                    <a:pt x="406" y="167"/>
                    <a:pt x="382" y="96"/>
                    <a:pt x="358" y="72"/>
                  </a:cubicBezTo>
                  <a:cubicBezTo>
                    <a:pt x="310" y="48"/>
                    <a:pt x="263" y="1"/>
                    <a:pt x="1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4" name="Google Shape;5174;p67"/>
          <p:cNvGrpSpPr/>
          <p:nvPr/>
        </p:nvGrpSpPr>
        <p:grpSpPr>
          <a:xfrm>
            <a:off x="6666806" y="3993596"/>
            <a:ext cx="370326" cy="370292"/>
            <a:chOff x="7991611" y="2171179"/>
            <a:chExt cx="370326" cy="370292"/>
          </a:xfrm>
        </p:grpSpPr>
        <p:sp>
          <p:nvSpPr>
            <p:cNvPr id="5175" name="Google Shape;5175;p67"/>
            <p:cNvSpPr/>
            <p:nvPr/>
          </p:nvSpPr>
          <p:spPr>
            <a:xfrm>
              <a:off x="7996342" y="2237344"/>
              <a:ext cx="356927" cy="297842"/>
            </a:xfrm>
            <a:custGeom>
              <a:avLst/>
              <a:gdLst/>
              <a:ahLst/>
              <a:cxnLst/>
              <a:rect l="l" t="t" r="r" b="b"/>
              <a:pathLst>
                <a:path w="10789" h="9003" extrusionOk="0">
                  <a:moveTo>
                    <a:pt x="453" y="1"/>
                  </a:moveTo>
                  <a:cubicBezTo>
                    <a:pt x="215" y="1"/>
                    <a:pt x="1" y="215"/>
                    <a:pt x="1" y="453"/>
                  </a:cubicBezTo>
                  <a:lnTo>
                    <a:pt x="1" y="8574"/>
                  </a:lnTo>
                  <a:cubicBezTo>
                    <a:pt x="1" y="8812"/>
                    <a:pt x="215" y="9002"/>
                    <a:pt x="453" y="9002"/>
                  </a:cubicBezTo>
                  <a:lnTo>
                    <a:pt x="10336" y="9002"/>
                  </a:lnTo>
                  <a:cubicBezTo>
                    <a:pt x="10574" y="9002"/>
                    <a:pt x="10789" y="8812"/>
                    <a:pt x="10789" y="8574"/>
                  </a:cubicBezTo>
                  <a:lnTo>
                    <a:pt x="10789" y="429"/>
                  </a:lnTo>
                  <a:cubicBezTo>
                    <a:pt x="10789" y="167"/>
                    <a:pt x="10574" y="1"/>
                    <a:pt x="10336"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7"/>
            <p:cNvSpPr/>
            <p:nvPr/>
          </p:nvSpPr>
          <p:spPr>
            <a:xfrm>
              <a:off x="8135024" y="2406727"/>
              <a:ext cx="78009" cy="127665"/>
            </a:xfrm>
            <a:custGeom>
              <a:avLst/>
              <a:gdLst/>
              <a:ahLst/>
              <a:cxnLst/>
              <a:rect l="l" t="t" r="r" b="b"/>
              <a:pathLst>
                <a:path w="2358" h="3859" extrusionOk="0">
                  <a:moveTo>
                    <a:pt x="0" y="1"/>
                  </a:moveTo>
                  <a:lnTo>
                    <a:pt x="0" y="3859"/>
                  </a:lnTo>
                  <a:lnTo>
                    <a:pt x="2358" y="3859"/>
                  </a:lnTo>
                  <a:lnTo>
                    <a:pt x="2358" y="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7"/>
            <p:cNvSpPr/>
            <p:nvPr/>
          </p:nvSpPr>
          <p:spPr>
            <a:xfrm>
              <a:off x="8254749" y="2406727"/>
              <a:ext cx="96965" cy="129253"/>
            </a:xfrm>
            <a:custGeom>
              <a:avLst/>
              <a:gdLst/>
              <a:ahLst/>
              <a:cxnLst/>
              <a:rect l="l" t="t" r="r" b="b"/>
              <a:pathLst>
                <a:path w="2931" h="3907" extrusionOk="0">
                  <a:moveTo>
                    <a:pt x="1" y="1"/>
                  </a:moveTo>
                  <a:lnTo>
                    <a:pt x="1" y="3906"/>
                  </a:lnTo>
                  <a:lnTo>
                    <a:pt x="2501" y="3906"/>
                  </a:lnTo>
                  <a:cubicBezTo>
                    <a:pt x="2740" y="3906"/>
                    <a:pt x="2930" y="3692"/>
                    <a:pt x="2930" y="3454"/>
                  </a:cubicBezTo>
                  <a:lnTo>
                    <a:pt x="2930" y="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7"/>
            <p:cNvSpPr/>
            <p:nvPr/>
          </p:nvSpPr>
          <p:spPr>
            <a:xfrm>
              <a:off x="7996342" y="2406727"/>
              <a:ext cx="97726" cy="129253"/>
            </a:xfrm>
            <a:custGeom>
              <a:avLst/>
              <a:gdLst/>
              <a:ahLst/>
              <a:cxnLst/>
              <a:rect l="l" t="t" r="r" b="b"/>
              <a:pathLst>
                <a:path w="2954" h="3907" extrusionOk="0">
                  <a:moveTo>
                    <a:pt x="1" y="1"/>
                  </a:moveTo>
                  <a:lnTo>
                    <a:pt x="1" y="3454"/>
                  </a:lnTo>
                  <a:cubicBezTo>
                    <a:pt x="1" y="3692"/>
                    <a:pt x="215" y="3906"/>
                    <a:pt x="453" y="3906"/>
                  </a:cubicBezTo>
                  <a:lnTo>
                    <a:pt x="2954" y="3906"/>
                  </a:lnTo>
                  <a:lnTo>
                    <a:pt x="2954" y="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7"/>
            <p:cNvSpPr/>
            <p:nvPr/>
          </p:nvSpPr>
          <p:spPr>
            <a:xfrm>
              <a:off x="7996342" y="2237344"/>
              <a:ext cx="227740" cy="129253"/>
            </a:xfrm>
            <a:custGeom>
              <a:avLst/>
              <a:gdLst/>
              <a:ahLst/>
              <a:cxnLst/>
              <a:rect l="l" t="t" r="r" b="b"/>
              <a:pathLst>
                <a:path w="6884" h="3907" extrusionOk="0">
                  <a:moveTo>
                    <a:pt x="453" y="1"/>
                  </a:moveTo>
                  <a:cubicBezTo>
                    <a:pt x="215" y="1"/>
                    <a:pt x="1" y="215"/>
                    <a:pt x="1" y="453"/>
                  </a:cubicBezTo>
                  <a:lnTo>
                    <a:pt x="1" y="3906"/>
                  </a:lnTo>
                  <a:lnTo>
                    <a:pt x="5145" y="3906"/>
                  </a:lnTo>
                  <a:lnTo>
                    <a:pt x="6883" y="1"/>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7"/>
            <p:cNvSpPr/>
            <p:nvPr/>
          </p:nvSpPr>
          <p:spPr>
            <a:xfrm>
              <a:off x="7996342" y="2237344"/>
              <a:ext cx="355372" cy="297048"/>
            </a:xfrm>
            <a:custGeom>
              <a:avLst/>
              <a:gdLst/>
              <a:ahLst/>
              <a:cxnLst/>
              <a:rect l="l" t="t" r="r" b="b"/>
              <a:pathLst>
                <a:path w="10742" h="8979" extrusionOk="0">
                  <a:moveTo>
                    <a:pt x="6907" y="1"/>
                  </a:moveTo>
                  <a:lnTo>
                    <a:pt x="5145" y="3906"/>
                  </a:lnTo>
                  <a:lnTo>
                    <a:pt x="1" y="3906"/>
                  </a:lnTo>
                  <a:lnTo>
                    <a:pt x="1" y="5121"/>
                  </a:lnTo>
                  <a:lnTo>
                    <a:pt x="2978" y="5121"/>
                  </a:lnTo>
                  <a:lnTo>
                    <a:pt x="2978" y="8979"/>
                  </a:lnTo>
                  <a:lnTo>
                    <a:pt x="4192" y="8979"/>
                  </a:lnTo>
                  <a:lnTo>
                    <a:pt x="4192" y="5121"/>
                  </a:lnTo>
                  <a:lnTo>
                    <a:pt x="6550" y="5121"/>
                  </a:lnTo>
                  <a:lnTo>
                    <a:pt x="6550" y="8979"/>
                  </a:lnTo>
                  <a:lnTo>
                    <a:pt x="7764" y="8979"/>
                  </a:lnTo>
                  <a:lnTo>
                    <a:pt x="7764" y="5121"/>
                  </a:lnTo>
                  <a:lnTo>
                    <a:pt x="10741" y="5121"/>
                  </a:lnTo>
                  <a:lnTo>
                    <a:pt x="10741" y="3906"/>
                  </a:lnTo>
                  <a:lnTo>
                    <a:pt x="6502" y="3906"/>
                  </a:lnTo>
                  <a:lnTo>
                    <a:pt x="82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7"/>
            <p:cNvSpPr/>
            <p:nvPr/>
          </p:nvSpPr>
          <p:spPr>
            <a:xfrm>
              <a:off x="8028663" y="2179053"/>
              <a:ext cx="132363" cy="156811"/>
            </a:xfrm>
            <a:custGeom>
              <a:avLst/>
              <a:gdLst/>
              <a:ahLst/>
              <a:cxnLst/>
              <a:rect l="l" t="t" r="r" b="b"/>
              <a:pathLst>
                <a:path w="4001" h="4740" extrusionOk="0">
                  <a:moveTo>
                    <a:pt x="1905" y="0"/>
                  </a:moveTo>
                  <a:cubicBezTo>
                    <a:pt x="1881" y="0"/>
                    <a:pt x="1858" y="0"/>
                    <a:pt x="1881" y="24"/>
                  </a:cubicBezTo>
                  <a:cubicBezTo>
                    <a:pt x="2024" y="453"/>
                    <a:pt x="1977" y="786"/>
                    <a:pt x="1619" y="1072"/>
                  </a:cubicBezTo>
                  <a:cubicBezTo>
                    <a:pt x="1233" y="1391"/>
                    <a:pt x="1119" y="1829"/>
                    <a:pt x="1086" y="2059"/>
                  </a:cubicBezTo>
                  <a:lnTo>
                    <a:pt x="1086" y="2059"/>
                  </a:lnTo>
                  <a:cubicBezTo>
                    <a:pt x="1094" y="1826"/>
                    <a:pt x="1064" y="1366"/>
                    <a:pt x="762" y="929"/>
                  </a:cubicBezTo>
                  <a:cubicBezTo>
                    <a:pt x="726" y="884"/>
                    <a:pt x="677" y="863"/>
                    <a:pt x="629" y="863"/>
                  </a:cubicBezTo>
                  <a:cubicBezTo>
                    <a:pt x="550" y="863"/>
                    <a:pt x="476" y="921"/>
                    <a:pt x="476" y="1024"/>
                  </a:cubicBezTo>
                  <a:cubicBezTo>
                    <a:pt x="357" y="1929"/>
                    <a:pt x="0" y="2025"/>
                    <a:pt x="0" y="2739"/>
                  </a:cubicBezTo>
                  <a:cubicBezTo>
                    <a:pt x="0" y="3834"/>
                    <a:pt x="905" y="4739"/>
                    <a:pt x="2001" y="4739"/>
                  </a:cubicBezTo>
                  <a:cubicBezTo>
                    <a:pt x="3096" y="4739"/>
                    <a:pt x="4001" y="3834"/>
                    <a:pt x="4001" y="2739"/>
                  </a:cubicBezTo>
                  <a:cubicBezTo>
                    <a:pt x="4001" y="2096"/>
                    <a:pt x="3858" y="1572"/>
                    <a:pt x="3501" y="977"/>
                  </a:cubicBezTo>
                  <a:cubicBezTo>
                    <a:pt x="3464" y="930"/>
                    <a:pt x="3412" y="909"/>
                    <a:pt x="3362" y="909"/>
                  </a:cubicBezTo>
                  <a:cubicBezTo>
                    <a:pt x="3282" y="909"/>
                    <a:pt x="3206" y="961"/>
                    <a:pt x="3191" y="1048"/>
                  </a:cubicBezTo>
                  <a:cubicBezTo>
                    <a:pt x="3144" y="1667"/>
                    <a:pt x="2739" y="2096"/>
                    <a:pt x="2739" y="2096"/>
                  </a:cubicBezTo>
                  <a:cubicBezTo>
                    <a:pt x="2739" y="2096"/>
                    <a:pt x="3215" y="667"/>
                    <a:pt x="1905"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7"/>
            <p:cNvSpPr/>
            <p:nvPr/>
          </p:nvSpPr>
          <p:spPr>
            <a:xfrm>
              <a:off x="8068031" y="2264141"/>
              <a:ext cx="53627" cy="71723"/>
            </a:xfrm>
            <a:custGeom>
              <a:avLst/>
              <a:gdLst/>
              <a:ahLst/>
              <a:cxnLst/>
              <a:rect l="l" t="t" r="r" b="b"/>
              <a:pathLst>
                <a:path w="1621" h="2168" extrusionOk="0">
                  <a:moveTo>
                    <a:pt x="811" y="0"/>
                  </a:moveTo>
                  <a:cubicBezTo>
                    <a:pt x="811" y="429"/>
                    <a:pt x="1" y="548"/>
                    <a:pt x="1" y="1358"/>
                  </a:cubicBezTo>
                  <a:cubicBezTo>
                    <a:pt x="1" y="1810"/>
                    <a:pt x="358" y="2167"/>
                    <a:pt x="811" y="2167"/>
                  </a:cubicBezTo>
                  <a:cubicBezTo>
                    <a:pt x="1239" y="2167"/>
                    <a:pt x="1620" y="1810"/>
                    <a:pt x="1620" y="1358"/>
                  </a:cubicBezTo>
                  <a:cubicBezTo>
                    <a:pt x="1620" y="905"/>
                    <a:pt x="1311" y="357"/>
                    <a:pt x="811"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7"/>
            <p:cNvSpPr/>
            <p:nvPr/>
          </p:nvSpPr>
          <p:spPr>
            <a:xfrm>
              <a:off x="7991611" y="2171179"/>
              <a:ext cx="370326" cy="370292"/>
            </a:xfrm>
            <a:custGeom>
              <a:avLst/>
              <a:gdLst/>
              <a:ahLst/>
              <a:cxnLst/>
              <a:rect l="l" t="t" r="r" b="b"/>
              <a:pathLst>
                <a:path w="11194" h="11193" extrusionOk="0">
                  <a:moveTo>
                    <a:pt x="3263" y="715"/>
                  </a:moveTo>
                  <a:cubicBezTo>
                    <a:pt x="3954" y="1334"/>
                    <a:pt x="3668" y="2263"/>
                    <a:pt x="3668" y="2286"/>
                  </a:cubicBezTo>
                  <a:cubicBezTo>
                    <a:pt x="3621" y="2382"/>
                    <a:pt x="3668" y="2501"/>
                    <a:pt x="3740" y="2572"/>
                  </a:cubicBezTo>
                  <a:cubicBezTo>
                    <a:pt x="3773" y="2589"/>
                    <a:pt x="3810" y="2597"/>
                    <a:pt x="3847" y="2597"/>
                  </a:cubicBezTo>
                  <a:cubicBezTo>
                    <a:pt x="3913" y="2597"/>
                    <a:pt x="3979" y="2571"/>
                    <a:pt x="4025" y="2524"/>
                  </a:cubicBezTo>
                  <a:cubicBezTo>
                    <a:pt x="4049" y="2501"/>
                    <a:pt x="4383" y="2143"/>
                    <a:pt x="4502" y="1548"/>
                  </a:cubicBezTo>
                  <a:cubicBezTo>
                    <a:pt x="4764" y="2024"/>
                    <a:pt x="4883" y="2477"/>
                    <a:pt x="4883" y="3048"/>
                  </a:cubicBezTo>
                  <a:cubicBezTo>
                    <a:pt x="4883" y="3668"/>
                    <a:pt x="4549" y="4191"/>
                    <a:pt x="4073" y="4525"/>
                  </a:cubicBezTo>
                  <a:cubicBezTo>
                    <a:pt x="4097" y="4430"/>
                    <a:pt x="4097" y="4358"/>
                    <a:pt x="4097" y="4239"/>
                  </a:cubicBezTo>
                  <a:cubicBezTo>
                    <a:pt x="4097" y="3691"/>
                    <a:pt x="3740" y="3048"/>
                    <a:pt x="3216" y="2691"/>
                  </a:cubicBezTo>
                  <a:cubicBezTo>
                    <a:pt x="3170" y="2646"/>
                    <a:pt x="3116" y="2629"/>
                    <a:pt x="3063" y="2629"/>
                  </a:cubicBezTo>
                  <a:cubicBezTo>
                    <a:pt x="3033" y="2629"/>
                    <a:pt x="3004" y="2635"/>
                    <a:pt x="2978" y="2644"/>
                  </a:cubicBezTo>
                  <a:cubicBezTo>
                    <a:pt x="2906" y="2691"/>
                    <a:pt x="2859" y="2763"/>
                    <a:pt x="2859" y="2858"/>
                  </a:cubicBezTo>
                  <a:cubicBezTo>
                    <a:pt x="2859" y="2953"/>
                    <a:pt x="2763" y="3048"/>
                    <a:pt x="2620" y="3167"/>
                  </a:cubicBezTo>
                  <a:cubicBezTo>
                    <a:pt x="2382" y="3358"/>
                    <a:pt x="2049" y="3668"/>
                    <a:pt x="2049" y="4239"/>
                  </a:cubicBezTo>
                  <a:cubicBezTo>
                    <a:pt x="2049" y="4311"/>
                    <a:pt x="2049" y="4430"/>
                    <a:pt x="2073" y="4525"/>
                  </a:cubicBezTo>
                  <a:cubicBezTo>
                    <a:pt x="1596" y="4191"/>
                    <a:pt x="1287" y="3668"/>
                    <a:pt x="1287" y="3048"/>
                  </a:cubicBezTo>
                  <a:cubicBezTo>
                    <a:pt x="1287" y="2715"/>
                    <a:pt x="1358" y="2572"/>
                    <a:pt x="1454" y="2334"/>
                  </a:cubicBezTo>
                  <a:cubicBezTo>
                    <a:pt x="1596" y="2096"/>
                    <a:pt x="1715" y="1858"/>
                    <a:pt x="1763" y="1453"/>
                  </a:cubicBezTo>
                  <a:cubicBezTo>
                    <a:pt x="1954" y="1810"/>
                    <a:pt x="1954" y="2167"/>
                    <a:pt x="1954" y="2358"/>
                  </a:cubicBezTo>
                  <a:lnTo>
                    <a:pt x="1954" y="2477"/>
                  </a:lnTo>
                  <a:cubicBezTo>
                    <a:pt x="1954" y="2596"/>
                    <a:pt x="2049" y="2691"/>
                    <a:pt x="2168" y="2715"/>
                  </a:cubicBezTo>
                  <a:cubicBezTo>
                    <a:pt x="2287" y="2715"/>
                    <a:pt x="2382" y="2644"/>
                    <a:pt x="2406" y="2524"/>
                  </a:cubicBezTo>
                  <a:lnTo>
                    <a:pt x="2406" y="2405"/>
                  </a:lnTo>
                  <a:cubicBezTo>
                    <a:pt x="2430" y="2239"/>
                    <a:pt x="2525" y="1810"/>
                    <a:pt x="2859" y="1524"/>
                  </a:cubicBezTo>
                  <a:cubicBezTo>
                    <a:pt x="3121" y="1286"/>
                    <a:pt x="3263" y="1024"/>
                    <a:pt x="3263" y="715"/>
                  </a:cubicBezTo>
                  <a:close/>
                  <a:moveTo>
                    <a:pt x="3216" y="3167"/>
                  </a:moveTo>
                  <a:cubicBezTo>
                    <a:pt x="3549" y="3477"/>
                    <a:pt x="3716" y="3882"/>
                    <a:pt x="3716" y="4168"/>
                  </a:cubicBezTo>
                  <a:cubicBezTo>
                    <a:pt x="3716" y="4501"/>
                    <a:pt x="3454" y="4763"/>
                    <a:pt x="3121" y="4763"/>
                  </a:cubicBezTo>
                  <a:cubicBezTo>
                    <a:pt x="2787" y="4763"/>
                    <a:pt x="2525" y="4501"/>
                    <a:pt x="2525" y="4168"/>
                  </a:cubicBezTo>
                  <a:cubicBezTo>
                    <a:pt x="2525" y="3810"/>
                    <a:pt x="2739" y="3596"/>
                    <a:pt x="2954" y="3429"/>
                  </a:cubicBezTo>
                  <a:lnTo>
                    <a:pt x="3216" y="3167"/>
                  </a:lnTo>
                  <a:close/>
                  <a:moveTo>
                    <a:pt x="6717" y="2215"/>
                  </a:moveTo>
                  <a:lnTo>
                    <a:pt x="5169" y="5668"/>
                  </a:lnTo>
                  <a:lnTo>
                    <a:pt x="382" y="5668"/>
                  </a:lnTo>
                  <a:lnTo>
                    <a:pt x="382" y="2405"/>
                  </a:lnTo>
                  <a:cubicBezTo>
                    <a:pt x="382" y="2286"/>
                    <a:pt x="477" y="2215"/>
                    <a:pt x="596" y="2215"/>
                  </a:cubicBezTo>
                  <a:lnTo>
                    <a:pt x="1072" y="2215"/>
                  </a:lnTo>
                  <a:cubicBezTo>
                    <a:pt x="977" y="2405"/>
                    <a:pt x="882" y="2620"/>
                    <a:pt x="882" y="2977"/>
                  </a:cubicBezTo>
                  <a:cubicBezTo>
                    <a:pt x="882" y="4197"/>
                    <a:pt x="1884" y="5195"/>
                    <a:pt x="3113" y="5195"/>
                  </a:cubicBezTo>
                  <a:cubicBezTo>
                    <a:pt x="3155" y="5195"/>
                    <a:pt x="3197" y="5194"/>
                    <a:pt x="3240" y="5192"/>
                  </a:cubicBezTo>
                  <a:cubicBezTo>
                    <a:pt x="4430" y="5120"/>
                    <a:pt x="5359" y="4049"/>
                    <a:pt x="5335" y="2882"/>
                  </a:cubicBezTo>
                  <a:cubicBezTo>
                    <a:pt x="5335" y="2644"/>
                    <a:pt x="5288" y="2405"/>
                    <a:pt x="5240" y="2215"/>
                  </a:cubicBezTo>
                  <a:close/>
                  <a:moveTo>
                    <a:pt x="8145" y="2215"/>
                  </a:moveTo>
                  <a:lnTo>
                    <a:pt x="7812" y="2929"/>
                  </a:lnTo>
                  <a:cubicBezTo>
                    <a:pt x="7764" y="3048"/>
                    <a:pt x="7812" y="3167"/>
                    <a:pt x="7931" y="3215"/>
                  </a:cubicBezTo>
                  <a:cubicBezTo>
                    <a:pt x="7979" y="3215"/>
                    <a:pt x="8002" y="3239"/>
                    <a:pt x="8026" y="3239"/>
                  </a:cubicBezTo>
                  <a:cubicBezTo>
                    <a:pt x="8122" y="3239"/>
                    <a:pt x="8169" y="3191"/>
                    <a:pt x="8241" y="3120"/>
                  </a:cubicBezTo>
                  <a:lnTo>
                    <a:pt x="8622" y="2263"/>
                  </a:lnTo>
                  <a:lnTo>
                    <a:pt x="10551" y="2263"/>
                  </a:lnTo>
                  <a:cubicBezTo>
                    <a:pt x="10561" y="2252"/>
                    <a:pt x="10573" y="2248"/>
                    <a:pt x="10586" y="2248"/>
                  </a:cubicBezTo>
                  <a:cubicBezTo>
                    <a:pt x="10635" y="2248"/>
                    <a:pt x="10694" y="2312"/>
                    <a:pt x="10694" y="2405"/>
                  </a:cubicBezTo>
                  <a:lnTo>
                    <a:pt x="10694" y="5644"/>
                  </a:lnTo>
                  <a:lnTo>
                    <a:pt x="7002" y="5644"/>
                  </a:lnTo>
                  <a:lnTo>
                    <a:pt x="7360" y="4882"/>
                  </a:lnTo>
                  <a:cubicBezTo>
                    <a:pt x="7407" y="4763"/>
                    <a:pt x="7360" y="4644"/>
                    <a:pt x="7240" y="4573"/>
                  </a:cubicBezTo>
                  <a:cubicBezTo>
                    <a:pt x="7210" y="4560"/>
                    <a:pt x="7179" y="4554"/>
                    <a:pt x="7149" y="4554"/>
                  </a:cubicBezTo>
                  <a:cubicBezTo>
                    <a:pt x="7063" y="4554"/>
                    <a:pt x="6984" y="4603"/>
                    <a:pt x="6931" y="4692"/>
                  </a:cubicBezTo>
                  <a:lnTo>
                    <a:pt x="6455" y="5763"/>
                  </a:lnTo>
                  <a:cubicBezTo>
                    <a:pt x="6431" y="5858"/>
                    <a:pt x="6431" y="5978"/>
                    <a:pt x="6550" y="6049"/>
                  </a:cubicBezTo>
                  <a:cubicBezTo>
                    <a:pt x="6574" y="6073"/>
                    <a:pt x="6645" y="6073"/>
                    <a:pt x="6669" y="6073"/>
                  </a:cubicBezTo>
                  <a:lnTo>
                    <a:pt x="10717" y="6073"/>
                  </a:lnTo>
                  <a:lnTo>
                    <a:pt x="10717" y="6835"/>
                  </a:lnTo>
                  <a:lnTo>
                    <a:pt x="7955" y="6835"/>
                  </a:lnTo>
                  <a:cubicBezTo>
                    <a:pt x="7836" y="6835"/>
                    <a:pt x="7741" y="6930"/>
                    <a:pt x="7741" y="7049"/>
                  </a:cubicBezTo>
                  <a:lnTo>
                    <a:pt x="7741" y="10717"/>
                  </a:lnTo>
                  <a:lnTo>
                    <a:pt x="6955" y="10717"/>
                  </a:lnTo>
                  <a:lnTo>
                    <a:pt x="6955" y="7049"/>
                  </a:lnTo>
                  <a:cubicBezTo>
                    <a:pt x="6955" y="6930"/>
                    <a:pt x="6883" y="6835"/>
                    <a:pt x="6740" y="6835"/>
                  </a:cubicBezTo>
                  <a:lnTo>
                    <a:pt x="4406" y="6835"/>
                  </a:lnTo>
                  <a:cubicBezTo>
                    <a:pt x="4287" y="6835"/>
                    <a:pt x="4192" y="6930"/>
                    <a:pt x="4192" y="7049"/>
                  </a:cubicBezTo>
                  <a:lnTo>
                    <a:pt x="4192" y="10717"/>
                  </a:lnTo>
                  <a:lnTo>
                    <a:pt x="3406" y="10717"/>
                  </a:lnTo>
                  <a:lnTo>
                    <a:pt x="3406" y="7049"/>
                  </a:lnTo>
                  <a:cubicBezTo>
                    <a:pt x="3406" y="6930"/>
                    <a:pt x="3335" y="6835"/>
                    <a:pt x="3216" y="6835"/>
                  </a:cubicBezTo>
                  <a:lnTo>
                    <a:pt x="429" y="6835"/>
                  </a:lnTo>
                  <a:lnTo>
                    <a:pt x="429" y="6073"/>
                  </a:lnTo>
                  <a:lnTo>
                    <a:pt x="5383" y="6073"/>
                  </a:lnTo>
                  <a:cubicBezTo>
                    <a:pt x="5478" y="6073"/>
                    <a:pt x="5550" y="6001"/>
                    <a:pt x="5597" y="5954"/>
                  </a:cubicBezTo>
                  <a:lnTo>
                    <a:pt x="7288" y="2215"/>
                  </a:lnTo>
                  <a:close/>
                  <a:moveTo>
                    <a:pt x="2906" y="7335"/>
                  </a:moveTo>
                  <a:lnTo>
                    <a:pt x="2906" y="10788"/>
                  </a:lnTo>
                  <a:lnTo>
                    <a:pt x="596" y="10788"/>
                  </a:lnTo>
                  <a:cubicBezTo>
                    <a:pt x="477" y="10788"/>
                    <a:pt x="382" y="10693"/>
                    <a:pt x="382" y="10574"/>
                  </a:cubicBezTo>
                  <a:lnTo>
                    <a:pt x="382" y="7335"/>
                  </a:lnTo>
                  <a:close/>
                  <a:moveTo>
                    <a:pt x="6478" y="7335"/>
                  </a:moveTo>
                  <a:lnTo>
                    <a:pt x="6478" y="10788"/>
                  </a:lnTo>
                  <a:lnTo>
                    <a:pt x="4549" y="10788"/>
                  </a:lnTo>
                  <a:lnTo>
                    <a:pt x="4549" y="7335"/>
                  </a:lnTo>
                  <a:close/>
                  <a:moveTo>
                    <a:pt x="10694" y="7335"/>
                  </a:moveTo>
                  <a:lnTo>
                    <a:pt x="10694" y="10574"/>
                  </a:lnTo>
                  <a:cubicBezTo>
                    <a:pt x="10694" y="10693"/>
                    <a:pt x="10598" y="10788"/>
                    <a:pt x="10479" y="10788"/>
                  </a:cubicBezTo>
                  <a:lnTo>
                    <a:pt x="8145" y="10788"/>
                  </a:lnTo>
                  <a:lnTo>
                    <a:pt x="8145" y="7335"/>
                  </a:lnTo>
                  <a:close/>
                  <a:moveTo>
                    <a:pt x="3049" y="0"/>
                  </a:moveTo>
                  <a:cubicBezTo>
                    <a:pt x="2975" y="0"/>
                    <a:pt x="2890" y="32"/>
                    <a:pt x="2859" y="95"/>
                  </a:cubicBezTo>
                  <a:cubicBezTo>
                    <a:pt x="2787" y="143"/>
                    <a:pt x="2787" y="262"/>
                    <a:pt x="2835" y="334"/>
                  </a:cubicBezTo>
                  <a:cubicBezTo>
                    <a:pt x="2954" y="691"/>
                    <a:pt x="2882" y="905"/>
                    <a:pt x="2620" y="1143"/>
                  </a:cubicBezTo>
                  <a:cubicBezTo>
                    <a:pt x="2501" y="1262"/>
                    <a:pt x="2382" y="1381"/>
                    <a:pt x="2287" y="1500"/>
                  </a:cubicBezTo>
                  <a:cubicBezTo>
                    <a:pt x="2239" y="1334"/>
                    <a:pt x="2144" y="1191"/>
                    <a:pt x="2049" y="1048"/>
                  </a:cubicBezTo>
                  <a:cubicBezTo>
                    <a:pt x="1974" y="954"/>
                    <a:pt x="1870" y="890"/>
                    <a:pt x="1759" y="890"/>
                  </a:cubicBezTo>
                  <a:cubicBezTo>
                    <a:pt x="1729" y="890"/>
                    <a:pt x="1698" y="895"/>
                    <a:pt x="1668" y="905"/>
                  </a:cubicBezTo>
                  <a:cubicBezTo>
                    <a:pt x="1525" y="929"/>
                    <a:pt x="1406" y="1072"/>
                    <a:pt x="1406" y="1215"/>
                  </a:cubicBezTo>
                  <a:cubicBezTo>
                    <a:pt x="1358" y="1429"/>
                    <a:pt x="1334" y="1620"/>
                    <a:pt x="1311" y="1762"/>
                  </a:cubicBezTo>
                  <a:lnTo>
                    <a:pt x="644" y="1762"/>
                  </a:lnTo>
                  <a:cubicBezTo>
                    <a:pt x="287" y="1762"/>
                    <a:pt x="1" y="2048"/>
                    <a:pt x="1" y="2405"/>
                  </a:cubicBezTo>
                  <a:lnTo>
                    <a:pt x="1" y="10550"/>
                  </a:lnTo>
                  <a:cubicBezTo>
                    <a:pt x="1" y="10907"/>
                    <a:pt x="287" y="11193"/>
                    <a:pt x="644" y="11193"/>
                  </a:cubicBezTo>
                  <a:lnTo>
                    <a:pt x="10527" y="11193"/>
                  </a:lnTo>
                  <a:cubicBezTo>
                    <a:pt x="10884" y="11193"/>
                    <a:pt x="11194" y="10907"/>
                    <a:pt x="11194" y="10550"/>
                  </a:cubicBezTo>
                  <a:lnTo>
                    <a:pt x="11194" y="2405"/>
                  </a:lnTo>
                  <a:cubicBezTo>
                    <a:pt x="11122" y="2048"/>
                    <a:pt x="10836" y="1762"/>
                    <a:pt x="10479" y="1762"/>
                  </a:cubicBezTo>
                  <a:lnTo>
                    <a:pt x="5121" y="1762"/>
                  </a:lnTo>
                  <a:cubicBezTo>
                    <a:pt x="5026" y="1548"/>
                    <a:pt x="4930" y="1310"/>
                    <a:pt x="4788" y="1096"/>
                  </a:cubicBezTo>
                  <a:cubicBezTo>
                    <a:pt x="4708" y="976"/>
                    <a:pt x="4595" y="923"/>
                    <a:pt x="4476" y="923"/>
                  </a:cubicBezTo>
                  <a:cubicBezTo>
                    <a:pt x="4453" y="923"/>
                    <a:pt x="4430" y="925"/>
                    <a:pt x="4406" y="929"/>
                  </a:cubicBezTo>
                  <a:cubicBezTo>
                    <a:pt x="4264" y="953"/>
                    <a:pt x="4168" y="1048"/>
                    <a:pt x="4145" y="1191"/>
                  </a:cubicBezTo>
                  <a:cubicBezTo>
                    <a:pt x="4025" y="810"/>
                    <a:pt x="3787" y="334"/>
                    <a:pt x="3144" y="24"/>
                  </a:cubicBezTo>
                  <a:cubicBezTo>
                    <a:pt x="3121" y="8"/>
                    <a:pt x="3086" y="0"/>
                    <a:pt x="30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7"/>
            <p:cNvSpPr/>
            <p:nvPr/>
          </p:nvSpPr>
          <p:spPr>
            <a:xfrm>
              <a:off x="8233477" y="2293287"/>
              <a:ext cx="14225" cy="14225"/>
            </a:xfrm>
            <a:custGeom>
              <a:avLst/>
              <a:gdLst/>
              <a:ahLst/>
              <a:cxnLst/>
              <a:rect l="l" t="t" r="r" b="b"/>
              <a:pathLst>
                <a:path w="430" h="430" extrusionOk="0">
                  <a:moveTo>
                    <a:pt x="215" y="0"/>
                  </a:moveTo>
                  <a:cubicBezTo>
                    <a:pt x="168" y="0"/>
                    <a:pt x="96" y="24"/>
                    <a:pt x="72" y="72"/>
                  </a:cubicBezTo>
                  <a:cubicBezTo>
                    <a:pt x="49" y="96"/>
                    <a:pt x="1" y="143"/>
                    <a:pt x="1" y="215"/>
                  </a:cubicBezTo>
                  <a:cubicBezTo>
                    <a:pt x="1" y="262"/>
                    <a:pt x="49" y="334"/>
                    <a:pt x="72" y="358"/>
                  </a:cubicBezTo>
                  <a:cubicBezTo>
                    <a:pt x="96" y="381"/>
                    <a:pt x="168" y="429"/>
                    <a:pt x="215" y="429"/>
                  </a:cubicBezTo>
                  <a:cubicBezTo>
                    <a:pt x="287" y="429"/>
                    <a:pt x="334" y="381"/>
                    <a:pt x="358" y="358"/>
                  </a:cubicBezTo>
                  <a:cubicBezTo>
                    <a:pt x="406" y="334"/>
                    <a:pt x="430" y="262"/>
                    <a:pt x="430" y="215"/>
                  </a:cubicBezTo>
                  <a:cubicBezTo>
                    <a:pt x="430" y="143"/>
                    <a:pt x="406" y="96"/>
                    <a:pt x="358" y="72"/>
                  </a:cubicBezTo>
                  <a:cubicBezTo>
                    <a:pt x="334" y="24"/>
                    <a:pt x="287"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5" name="Google Shape;5185;p67"/>
          <p:cNvGrpSpPr/>
          <p:nvPr/>
        </p:nvGrpSpPr>
        <p:grpSpPr>
          <a:xfrm>
            <a:off x="7340443" y="3372158"/>
            <a:ext cx="372707" cy="329336"/>
            <a:chOff x="7324304" y="3439595"/>
            <a:chExt cx="372707" cy="329336"/>
          </a:xfrm>
        </p:grpSpPr>
        <p:sp>
          <p:nvSpPr>
            <p:cNvPr id="5186" name="Google Shape;5186;p67"/>
            <p:cNvSpPr/>
            <p:nvPr/>
          </p:nvSpPr>
          <p:spPr>
            <a:xfrm>
              <a:off x="7582744" y="3541159"/>
              <a:ext cx="31528" cy="31594"/>
            </a:xfrm>
            <a:custGeom>
              <a:avLst/>
              <a:gdLst/>
              <a:ahLst/>
              <a:cxnLst/>
              <a:rect l="l" t="t" r="r" b="b"/>
              <a:pathLst>
                <a:path w="953" h="955" extrusionOk="0">
                  <a:moveTo>
                    <a:pt x="468" y="1"/>
                  </a:moveTo>
                  <a:cubicBezTo>
                    <a:pt x="455" y="1"/>
                    <a:pt x="442" y="1"/>
                    <a:pt x="429" y="2"/>
                  </a:cubicBezTo>
                  <a:cubicBezTo>
                    <a:pt x="191" y="2"/>
                    <a:pt x="0" y="240"/>
                    <a:pt x="0" y="479"/>
                  </a:cubicBezTo>
                  <a:lnTo>
                    <a:pt x="0" y="955"/>
                  </a:lnTo>
                  <a:lnTo>
                    <a:pt x="953" y="955"/>
                  </a:lnTo>
                  <a:lnTo>
                    <a:pt x="953" y="479"/>
                  </a:lnTo>
                  <a:cubicBezTo>
                    <a:pt x="953" y="229"/>
                    <a:pt x="736" y="1"/>
                    <a:pt x="468"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7"/>
            <p:cNvSpPr/>
            <p:nvPr/>
          </p:nvSpPr>
          <p:spPr>
            <a:xfrm>
              <a:off x="7333765" y="3676731"/>
              <a:ext cx="205674" cy="56770"/>
            </a:xfrm>
            <a:custGeom>
              <a:avLst/>
              <a:gdLst/>
              <a:ahLst/>
              <a:cxnLst/>
              <a:rect l="l" t="t" r="r" b="b"/>
              <a:pathLst>
                <a:path w="6217" h="1716" extrusionOk="0">
                  <a:moveTo>
                    <a:pt x="1" y="0"/>
                  </a:moveTo>
                  <a:lnTo>
                    <a:pt x="1" y="1715"/>
                  </a:lnTo>
                  <a:lnTo>
                    <a:pt x="6216" y="1715"/>
                  </a:lnTo>
                  <a:lnTo>
                    <a:pt x="6216"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7"/>
            <p:cNvSpPr/>
            <p:nvPr/>
          </p:nvSpPr>
          <p:spPr>
            <a:xfrm>
              <a:off x="7540200" y="3572719"/>
              <a:ext cx="149698" cy="160781"/>
            </a:xfrm>
            <a:custGeom>
              <a:avLst/>
              <a:gdLst/>
              <a:ahLst/>
              <a:cxnLst/>
              <a:rect l="l" t="t" r="r" b="b"/>
              <a:pathLst>
                <a:path w="4525" h="4860" extrusionOk="0">
                  <a:moveTo>
                    <a:pt x="0" y="1"/>
                  </a:moveTo>
                  <a:lnTo>
                    <a:pt x="0" y="3002"/>
                  </a:lnTo>
                  <a:lnTo>
                    <a:pt x="0" y="4859"/>
                  </a:lnTo>
                  <a:lnTo>
                    <a:pt x="4525" y="4859"/>
                  </a:lnTo>
                  <a:lnTo>
                    <a:pt x="4525" y="2549"/>
                  </a:lnTo>
                  <a:lnTo>
                    <a:pt x="3215"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7"/>
            <p:cNvSpPr/>
            <p:nvPr/>
          </p:nvSpPr>
          <p:spPr>
            <a:xfrm>
              <a:off x="7574838" y="3607390"/>
              <a:ext cx="115061" cy="59118"/>
            </a:xfrm>
            <a:custGeom>
              <a:avLst/>
              <a:gdLst/>
              <a:ahLst/>
              <a:cxnLst/>
              <a:rect l="l" t="t" r="r" b="b"/>
              <a:pathLst>
                <a:path w="3478" h="1787" extrusionOk="0">
                  <a:moveTo>
                    <a:pt x="1" y="1"/>
                  </a:moveTo>
                  <a:lnTo>
                    <a:pt x="1" y="1787"/>
                  </a:lnTo>
                  <a:lnTo>
                    <a:pt x="3478" y="1787"/>
                  </a:lnTo>
                  <a:lnTo>
                    <a:pt x="3478" y="1501"/>
                  </a:lnTo>
                  <a:lnTo>
                    <a:pt x="271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7"/>
            <p:cNvSpPr/>
            <p:nvPr/>
          </p:nvSpPr>
          <p:spPr>
            <a:xfrm>
              <a:off x="7373167" y="3704289"/>
              <a:ext cx="56770" cy="57564"/>
            </a:xfrm>
            <a:custGeom>
              <a:avLst/>
              <a:gdLst/>
              <a:ahLst/>
              <a:cxnLst/>
              <a:rect l="l" t="t" r="r" b="b"/>
              <a:pathLst>
                <a:path w="1716" h="1740" extrusionOk="0">
                  <a:moveTo>
                    <a:pt x="858" y="1"/>
                  </a:moveTo>
                  <a:cubicBezTo>
                    <a:pt x="381" y="1"/>
                    <a:pt x="0" y="382"/>
                    <a:pt x="0" y="882"/>
                  </a:cubicBezTo>
                  <a:cubicBezTo>
                    <a:pt x="0" y="1358"/>
                    <a:pt x="381" y="1739"/>
                    <a:pt x="858" y="1739"/>
                  </a:cubicBezTo>
                  <a:cubicBezTo>
                    <a:pt x="1334" y="1739"/>
                    <a:pt x="1715" y="1358"/>
                    <a:pt x="1715" y="882"/>
                  </a:cubicBezTo>
                  <a:cubicBezTo>
                    <a:pt x="1715" y="382"/>
                    <a:pt x="1334" y="1"/>
                    <a:pt x="858"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7"/>
            <p:cNvSpPr/>
            <p:nvPr/>
          </p:nvSpPr>
          <p:spPr>
            <a:xfrm>
              <a:off x="7326686" y="3439595"/>
              <a:ext cx="33" cy="33"/>
            </a:xfrm>
            <a:custGeom>
              <a:avLst/>
              <a:gdLst/>
              <a:ahLst/>
              <a:cxnLst/>
              <a:rect l="l" t="t" r="r" b="b"/>
              <a:pathLst>
                <a:path w="1" h="1" extrusionOk="0">
                  <a:moveTo>
                    <a:pt x="0" y="0"/>
                  </a:moveTo>
                  <a:close/>
                </a:path>
              </a:pathLst>
            </a:custGeom>
            <a:solidFill>
              <a:srgbClr val="BCC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7"/>
            <p:cNvSpPr/>
            <p:nvPr/>
          </p:nvSpPr>
          <p:spPr>
            <a:xfrm>
              <a:off x="7565409" y="3704289"/>
              <a:ext cx="56736" cy="57564"/>
            </a:xfrm>
            <a:custGeom>
              <a:avLst/>
              <a:gdLst/>
              <a:ahLst/>
              <a:cxnLst/>
              <a:rect l="l" t="t" r="r" b="b"/>
              <a:pathLst>
                <a:path w="1715" h="1740" extrusionOk="0">
                  <a:moveTo>
                    <a:pt x="858" y="1"/>
                  </a:moveTo>
                  <a:cubicBezTo>
                    <a:pt x="381" y="1"/>
                    <a:pt x="0" y="382"/>
                    <a:pt x="0" y="882"/>
                  </a:cubicBezTo>
                  <a:cubicBezTo>
                    <a:pt x="0" y="1358"/>
                    <a:pt x="381" y="1739"/>
                    <a:pt x="858" y="1739"/>
                  </a:cubicBezTo>
                  <a:cubicBezTo>
                    <a:pt x="1334" y="1739"/>
                    <a:pt x="1715" y="1358"/>
                    <a:pt x="1715" y="882"/>
                  </a:cubicBezTo>
                  <a:cubicBezTo>
                    <a:pt x="1715" y="382"/>
                    <a:pt x="1334" y="1"/>
                    <a:pt x="858"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7"/>
            <p:cNvSpPr/>
            <p:nvPr/>
          </p:nvSpPr>
          <p:spPr>
            <a:xfrm>
              <a:off x="7326686" y="3439595"/>
              <a:ext cx="33" cy="33"/>
            </a:xfrm>
            <a:custGeom>
              <a:avLst/>
              <a:gdLst/>
              <a:ahLst/>
              <a:cxnLst/>
              <a:rect l="l" t="t" r="r" b="b"/>
              <a:pathLst>
                <a:path w="1" h="1" extrusionOk="0">
                  <a:moveTo>
                    <a:pt x="0" y="0"/>
                  </a:moveTo>
                  <a:close/>
                </a:path>
              </a:pathLst>
            </a:custGeom>
            <a:solidFill>
              <a:srgbClr val="BCC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7"/>
            <p:cNvSpPr/>
            <p:nvPr/>
          </p:nvSpPr>
          <p:spPr>
            <a:xfrm>
              <a:off x="7333765" y="3572719"/>
              <a:ext cx="205674" cy="104044"/>
            </a:xfrm>
            <a:custGeom>
              <a:avLst/>
              <a:gdLst/>
              <a:ahLst/>
              <a:cxnLst/>
              <a:rect l="l" t="t" r="r" b="b"/>
              <a:pathLst>
                <a:path w="6217" h="3145" extrusionOk="0">
                  <a:moveTo>
                    <a:pt x="1" y="1"/>
                  </a:moveTo>
                  <a:lnTo>
                    <a:pt x="1" y="3144"/>
                  </a:lnTo>
                  <a:lnTo>
                    <a:pt x="6216" y="3144"/>
                  </a:lnTo>
                  <a:lnTo>
                    <a:pt x="621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7"/>
            <p:cNvSpPr/>
            <p:nvPr/>
          </p:nvSpPr>
          <p:spPr>
            <a:xfrm>
              <a:off x="7479527" y="3616058"/>
              <a:ext cx="60706" cy="60706"/>
            </a:xfrm>
            <a:custGeom>
              <a:avLst/>
              <a:gdLst/>
              <a:ahLst/>
              <a:cxnLst/>
              <a:rect l="l" t="t" r="r" b="b"/>
              <a:pathLst>
                <a:path w="1835" h="1835" extrusionOk="0">
                  <a:moveTo>
                    <a:pt x="929" y="1"/>
                  </a:moveTo>
                  <a:cubicBezTo>
                    <a:pt x="405" y="1"/>
                    <a:pt x="0" y="406"/>
                    <a:pt x="0" y="929"/>
                  </a:cubicBezTo>
                  <a:cubicBezTo>
                    <a:pt x="0" y="1430"/>
                    <a:pt x="405" y="1834"/>
                    <a:pt x="929" y="1834"/>
                  </a:cubicBezTo>
                  <a:cubicBezTo>
                    <a:pt x="1429" y="1834"/>
                    <a:pt x="1834" y="1430"/>
                    <a:pt x="1834" y="929"/>
                  </a:cubicBezTo>
                  <a:cubicBezTo>
                    <a:pt x="1834" y="406"/>
                    <a:pt x="1429" y="1"/>
                    <a:pt x="929"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7"/>
            <p:cNvSpPr/>
            <p:nvPr/>
          </p:nvSpPr>
          <p:spPr>
            <a:xfrm>
              <a:off x="7394439" y="3726355"/>
              <a:ext cx="14225" cy="13431"/>
            </a:xfrm>
            <a:custGeom>
              <a:avLst/>
              <a:gdLst/>
              <a:ahLst/>
              <a:cxnLst/>
              <a:rect l="l" t="t" r="r" b="b"/>
              <a:pathLst>
                <a:path w="430" h="406" extrusionOk="0">
                  <a:moveTo>
                    <a:pt x="215" y="1"/>
                  </a:moveTo>
                  <a:cubicBezTo>
                    <a:pt x="167" y="1"/>
                    <a:pt x="96" y="25"/>
                    <a:pt x="72" y="48"/>
                  </a:cubicBezTo>
                  <a:cubicBezTo>
                    <a:pt x="48" y="96"/>
                    <a:pt x="0" y="144"/>
                    <a:pt x="0" y="215"/>
                  </a:cubicBezTo>
                  <a:cubicBezTo>
                    <a:pt x="0" y="263"/>
                    <a:pt x="48" y="334"/>
                    <a:pt x="72" y="358"/>
                  </a:cubicBezTo>
                  <a:cubicBezTo>
                    <a:pt x="96" y="382"/>
                    <a:pt x="167" y="406"/>
                    <a:pt x="215" y="406"/>
                  </a:cubicBezTo>
                  <a:cubicBezTo>
                    <a:pt x="286" y="406"/>
                    <a:pt x="334" y="382"/>
                    <a:pt x="358" y="358"/>
                  </a:cubicBezTo>
                  <a:cubicBezTo>
                    <a:pt x="405" y="334"/>
                    <a:pt x="429" y="263"/>
                    <a:pt x="429" y="215"/>
                  </a:cubicBezTo>
                  <a:cubicBezTo>
                    <a:pt x="429" y="144"/>
                    <a:pt x="405" y="96"/>
                    <a:pt x="358" y="48"/>
                  </a:cubicBezTo>
                  <a:cubicBezTo>
                    <a:pt x="334" y="25"/>
                    <a:pt x="286"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7"/>
            <p:cNvSpPr/>
            <p:nvPr/>
          </p:nvSpPr>
          <p:spPr>
            <a:xfrm>
              <a:off x="7586681" y="3726355"/>
              <a:ext cx="14192" cy="13431"/>
            </a:xfrm>
            <a:custGeom>
              <a:avLst/>
              <a:gdLst/>
              <a:ahLst/>
              <a:cxnLst/>
              <a:rect l="l" t="t" r="r" b="b"/>
              <a:pathLst>
                <a:path w="429" h="406" extrusionOk="0">
                  <a:moveTo>
                    <a:pt x="215" y="1"/>
                  </a:moveTo>
                  <a:cubicBezTo>
                    <a:pt x="143" y="1"/>
                    <a:pt x="95" y="25"/>
                    <a:pt x="72" y="48"/>
                  </a:cubicBezTo>
                  <a:cubicBezTo>
                    <a:pt x="24" y="96"/>
                    <a:pt x="0" y="144"/>
                    <a:pt x="0" y="215"/>
                  </a:cubicBezTo>
                  <a:cubicBezTo>
                    <a:pt x="0" y="263"/>
                    <a:pt x="24" y="334"/>
                    <a:pt x="72" y="358"/>
                  </a:cubicBezTo>
                  <a:cubicBezTo>
                    <a:pt x="95" y="382"/>
                    <a:pt x="143" y="406"/>
                    <a:pt x="215" y="406"/>
                  </a:cubicBezTo>
                  <a:cubicBezTo>
                    <a:pt x="262" y="406"/>
                    <a:pt x="334" y="382"/>
                    <a:pt x="357" y="358"/>
                  </a:cubicBezTo>
                  <a:cubicBezTo>
                    <a:pt x="381" y="334"/>
                    <a:pt x="429" y="263"/>
                    <a:pt x="429" y="215"/>
                  </a:cubicBezTo>
                  <a:cubicBezTo>
                    <a:pt x="429" y="144"/>
                    <a:pt x="381" y="96"/>
                    <a:pt x="357" y="48"/>
                  </a:cubicBezTo>
                  <a:cubicBezTo>
                    <a:pt x="334" y="25"/>
                    <a:pt x="262"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7"/>
            <p:cNvSpPr/>
            <p:nvPr/>
          </p:nvSpPr>
          <p:spPr>
            <a:xfrm>
              <a:off x="7324304" y="3491601"/>
              <a:ext cx="372707" cy="277331"/>
            </a:xfrm>
            <a:custGeom>
              <a:avLst/>
              <a:gdLst/>
              <a:ahLst/>
              <a:cxnLst/>
              <a:rect l="l" t="t" r="r" b="b"/>
              <a:pathLst>
                <a:path w="11266" h="8383" extrusionOk="0">
                  <a:moveTo>
                    <a:pt x="1597" y="405"/>
                  </a:moveTo>
                  <a:lnTo>
                    <a:pt x="1597" y="1357"/>
                  </a:lnTo>
                  <a:lnTo>
                    <a:pt x="1049" y="1357"/>
                  </a:lnTo>
                  <a:lnTo>
                    <a:pt x="1049" y="405"/>
                  </a:lnTo>
                  <a:close/>
                  <a:moveTo>
                    <a:pt x="2549" y="405"/>
                  </a:moveTo>
                  <a:lnTo>
                    <a:pt x="2549" y="1357"/>
                  </a:lnTo>
                  <a:lnTo>
                    <a:pt x="2001" y="1357"/>
                  </a:lnTo>
                  <a:lnTo>
                    <a:pt x="2001" y="405"/>
                  </a:lnTo>
                  <a:close/>
                  <a:moveTo>
                    <a:pt x="3525" y="405"/>
                  </a:moveTo>
                  <a:lnTo>
                    <a:pt x="3525" y="1357"/>
                  </a:lnTo>
                  <a:lnTo>
                    <a:pt x="3002" y="1357"/>
                  </a:lnTo>
                  <a:lnTo>
                    <a:pt x="3002" y="405"/>
                  </a:lnTo>
                  <a:close/>
                  <a:moveTo>
                    <a:pt x="4478" y="405"/>
                  </a:moveTo>
                  <a:lnTo>
                    <a:pt x="4478" y="1357"/>
                  </a:lnTo>
                  <a:lnTo>
                    <a:pt x="3954" y="1357"/>
                  </a:lnTo>
                  <a:lnTo>
                    <a:pt x="3954" y="405"/>
                  </a:lnTo>
                  <a:close/>
                  <a:moveTo>
                    <a:pt x="5431" y="405"/>
                  </a:moveTo>
                  <a:lnTo>
                    <a:pt x="5431" y="1357"/>
                  </a:lnTo>
                  <a:lnTo>
                    <a:pt x="4907" y="1357"/>
                  </a:lnTo>
                  <a:lnTo>
                    <a:pt x="4907" y="405"/>
                  </a:lnTo>
                  <a:close/>
                  <a:moveTo>
                    <a:pt x="3907" y="1786"/>
                  </a:moveTo>
                  <a:lnTo>
                    <a:pt x="3907" y="2239"/>
                  </a:lnTo>
                  <a:lnTo>
                    <a:pt x="2692" y="2239"/>
                  </a:lnTo>
                  <a:lnTo>
                    <a:pt x="2692" y="1786"/>
                  </a:lnTo>
                  <a:close/>
                  <a:moveTo>
                    <a:pt x="8261" y="1706"/>
                  </a:moveTo>
                  <a:cubicBezTo>
                    <a:pt x="8278" y="1706"/>
                    <a:pt x="8295" y="1709"/>
                    <a:pt x="8312" y="1715"/>
                  </a:cubicBezTo>
                  <a:cubicBezTo>
                    <a:pt x="8431" y="1738"/>
                    <a:pt x="8527" y="1858"/>
                    <a:pt x="8527" y="1977"/>
                  </a:cubicBezTo>
                  <a:lnTo>
                    <a:pt x="8527" y="2239"/>
                  </a:lnTo>
                  <a:lnTo>
                    <a:pt x="8003" y="2239"/>
                  </a:lnTo>
                  <a:lnTo>
                    <a:pt x="8003" y="1977"/>
                  </a:lnTo>
                  <a:lnTo>
                    <a:pt x="8026" y="1977"/>
                  </a:lnTo>
                  <a:cubicBezTo>
                    <a:pt x="8026" y="1851"/>
                    <a:pt x="8137" y="1706"/>
                    <a:pt x="8261" y="1706"/>
                  </a:cubicBezTo>
                  <a:close/>
                  <a:moveTo>
                    <a:pt x="8788" y="3739"/>
                  </a:moveTo>
                  <a:lnTo>
                    <a:pt x="8788" y="5072"/>
                  </a:lnTo>
                  <a:lnTo>
                    <a:pt x="7788" y="5072"/>
                  </a:lnTo>
                  <a:lnTo>
                    <a:pt x="7788" y="5049"/>
                  </a:lnTo>
                  <a:lnTo>
                    <a:pt x="7788" y="3739"/>
                  </a:lnTo>
                  <a:close/>
                  <a:moveTo>
                    <a:pt x="10170" y="3739"/>
                  </a:moveTo>
                  <a:lnTo>
                    <a:pt x="10860" y="5072"/>
                  </a:lnTo>
                  <a:lnTo>
                    <a:pt x="9241" y="5072"/>
                  </a:lnTo>
                  <a:lnTo>
                    <a:pt x="9241" y="3739"/>
                  </a:lnTo>
                  <a:close/>
                  <a:moveTo>
                    <a:pt x="5621" y="3929"/>
                  </a:moveTo>
                  <a:cubicBezTo>
                    <a:pt x="6002" y="3929"/>
                    <a:pt x="6336" y="4263"/>
                    <a:pt x="6336" y="4644"/>
                  </a:cubicBezTo>
                  <a:cubicBezTo>
                    <a:pt x="6336" y="5049"/>
                    <a:pt x="6002" y="5358"/>
                    <a:pt x="5621" y="5358"/>
                  </a:cubicBezTo>
                  <a:cubicBezTo>
                    <a:pt x="5216" y="5358"/>
                    <a:pt x="4907" y="5049"/>
                    <a:pt x="4907" y="4644"/>
                  </a:cubicBezTo>
                  <a:cubicBezTo>
                    <a:pt x="4907" y="4263"/>
                    <a:pt x="5216" y="3929"/>
                    <a:pt x="5621" y="3929"/>
                  </a:cubicBezTo>
                  <a:close/>
                  <a:moveTo>
                    <a:pt x="6336" y="2667"/>
                  </a:moveTo>
                  <a:lnTo>
                    <a:pt x="6336" y="3787"/>
                  </a:lnTo>
                  <a:cubicBezTo>
                    <a:pt x="6143" y="3637"/>
                    <a:pt x="5912" y="3545"/>
                    <a:pt x="5643" y="3545"/>
                  </a:cubicBezTo>
                  <a:cubicBezTo>
                    <a:pt x="5612" y="3545"/>
                    <a:pt x="5581" y="3546"/>
                    <a:pt x="5550" y="3548"/>
                  </a:cubicBezTo>
                  <a:cubicBezTo>
                    <a:pt x="4954" y="3572"/>
                    <a:pt x="4478" y="4096"/>
                    <a:pt x="4478" y="4715"/>
                  </a:cubicBezTo>
                  <a:lnTo>
                    <a:pt x="4478" y="5406"/>
                  </a:lnTo>
                  <a:lnTo>
                    <a:pt x="3478" y="5406"/>
                  </a:lnTo>
                  <a:cubicBezTo>
                    <a:pt x="3359" y="5406"/>
                    <a:pt x="3264" y="5477"/>
                    <a:pt x="3264" y="5573"/>
                  </a:cubicBezTo>
                  <a:cubicBezTo>
                    <a:pt x="3216" y="5715"/>
                    <a:pt x="3335" y="5811"/>
                    <a:pt x="3478" y="5811"/>
                  </a:cubicBezTo>
                  <a:lnTo>
                    <a:pt x="4478" y="5811"/>
                  </a:lnTo>
                  <a:lnTo>
                    <a:pt x="4478" y="6263"/>
                  </a:lnTo>
                  <a:cubicBezTo>
                    <a:pt x="4478" y="6382"/>
                    <a:pt x="4573" y="6478"/>
                    <a:pt x="4669" y="6478"/>
                  </a:cubicBezTo>
                  <a:cubicBezTo>
                    <a:pt x="4681" y="6480"/>
                    <a:pt x="4693" y="6481"/>
                    <a:pt x="4704" y="6481"/>
                  </a:cubicBezTo>
                  <a:cubicBezTo>
                    <a:pt x="4823" y="6481"/>
                    <a:pt x="4883" y="6372"/>
                    <a:pt x="4883" y="6263"/>
                  </a:cubicBezTo>
                  <a:lnTo>
                    <a:pt x="4883" y="5811"/>
                  </a:lnTo>
                  <a:lnTo>
                    <a:pt x="6288" y="5811"/>
                  </a:lnTo>
                  <a:lnTo>
                    <a:pt x="6288" y="7097"/>
                  </a:lnTo>
                  <a:lnTo>
                    <a:pt x="3406" y="7097"/>
                  </a:lnTo>
                  <a:cubicBezTo>
                    <a:pt x="3311" y="6597"/>
                    <a:pt x="2883" y="6239"/>
                    <a:pt x="2335" y="6239"/>
                  </a:cubicBezTo>
                  <a:cubicBezTo>
                    <a:pt x="1787" y="6239"/>
                    <a:pt x="1358" y="6620"/>
                    <a:pt x="1263" y="7097"/>
                  </a:cubicBezTo>
                  <a:lnTo>
                    <a:pt x="501" y="7097"/>
                  </a:lnTo>
                  <a:lnTo>
                    <a:pt x="501" y="5811"/>
                  </a:lnTo>
                  <a:lnTo>
                    <a:pt x="1454" y="5811"/>
                  </a:lnTo>
                  <a:cubicBezTo>
                    <a:pt x="1573" y="5811"/>
                    <a:pt x="1644" y="5715"/>
                    <a:pt x="1644" y="5644"/>
                  </a:cubicBezTo>
                  <a:cubicBezTo>
                    <a:pt x="1692" y="5477"/>
                    <a:pt x="1573" y="5406"/>
                    <a:pt x="1454" y="5406"/>
                  </a:cubicBezTo>
                  <a:lnTo>
                    <a:pt x="453" y="5406"/>
                  </a:lnTo>
                  <a:lnTo>
                    <a:pt x="453" y="2667"/>
                  </a:lnTo>
                  <a:close/>
                  <a:moveTo>
                    <a:pt x="9598" y="2691"/>
                  </a:moveTo>
                  <a:lnTo>
                    <a:pt x="9932" y="3310"/>
                  </a:lnTo>
                  <a:lnTo>
                    <a:pt x="7574" y="3310"/>
                  </a:lnTo>
                  <a:cubicBezTo>
                    <a:pt x="7455" y="3310"/>
                    <a:pt x="7360" y="3405"/>
                    <a:pt x="7360" y="3525"/>
                  </a:cubicBezTo>
                  <a:lnTo>
                    <a:pt x="7360" y="5311"/>
                  </a:lnTo>
                  <a:cubicBezTo>
                    <a:pt x="7360" y="5430"/>
                    <a:pt x="7455" y="5525"/>
                    <a:pt x="7574" y="5525"/>
                  </a:cubicBezTo>
                  <a:lnTo>
                    <a:pt x="10813" y="5525"/>
                  </a:lnTo>
                  <a:lnTo>
                    <a:pt x="10813" y="7121"/>
                  </a:lnTo>
                  <a:lnTo>
                    <a:pt x="9217" y="7121"/>
                  </a:lnTo>
                  <a:lnTo>
                    <a:pt x="9217" y="7097"/>
                  </a:lnTo>
                  <a:cubicBezTo>
                    <a:pt x="9122" y="6597"/>
                    <a:pt x="8669" y="6239"/>
                    <a:pt x="8146" y="6239"/>
                  </a:cubicBezTo>
                  <a:cubicBezTo>
                    <a:pt x="7598" y="6239"/>
                    <a:pt x="7169" y="6620"/>
                    <a:pt x="7074" y="7097"/>
                  </a:cubicBezTo>
                  <a:lnTo>
                    <a:pt x="6740" y="7097"/>
                  </a:lnTo>
                  <a:lnTo>
                    <a:pt x="6740" y="2691"/>
                  </a:lnTo>
                  <a:close/>
                  <a:moveTo>
                    <a:pt x="2335" y="6644"/>
                  </a:moveTo>
                  <a:cubicBezTo>
                    <a:pt x="2692" y="6644"/>
                    <a:pt x="3002" y="6954"/>
                    <a:pt x="3002" y="7311"/>
                  </a:cubicBezTo>
                  <a:cubicBezTo>
                    <a:pt x="3002" y="7668"/>
                    <a:pt x="2716" y="7954"/>
                    <a:pt x="2335" y="7954"/>
                  </a:cubicBezTo>
                  <a:cubicBezTo>
                    <a:pt x="1978" y="7954"/>
                    <a:pt x="1692" y="7668"/>
                    <a:pt x="1692" y="7311"/>
                  </a:cubicBezTo>
                  <a:cubicBezTo>
                    <a:pt x="1692" y="6954"/>
                    <a:pt x="1978" y="6644"/>
                    <a:pt x="2335" y="6644"/>
                  </a:cubicBezTo>
                  <a:close/>
                  <a:moveTo>
                    <a:pt x="8146" y="6644"/>
                  </a:moveTo>
                  <a:cubicBezTo>
                    <a:pt x="8503" y="6644"/>
                    <a:pt x="8788" y="6954"/>
                    <a:pt x="8788" y="7311"/>
                  </a:cubicBezTo>
                  <a:cubicBezTo>
                    <a:pt x="8788" y="7668"/>
                    <a:pt x="8503" y="7954"/>
                    <a:pt x="8146" y="7954"/>
                  </a:cubicBezTo>
                  <a:cubicBezTo>
                    <a:pt x="7788" y="7954"/>
                    <a:pt x="7479" y="7668"/>
                    <a:pt x="7479" y="7311"/>
                  </a:cubicBezTo>
                  <a:cubicBezTo>
                    <a:pt x="7479" y="6954"/>
                    <a:pt x="7788" y="6644"/>
                    <a:pt x="8146" y="6644"/>
                  </a:cubicBezTo>
                  <a:close/>
                  <a:moveTo>
                    <a:pt x="263" y="0"/>
                  </a:moveTo>
                  <a:cubicBezTo>
                    <a:pt x="144" y="0"/>
                    <a:pt x="49" y="95"/>
                    <a:pt x="49" y="191"/>
                  </a:cubicBezTo>
                  <a:cubicBezTo>
                    <a:pt x="1" y="333"/>
                    <a:pt x="120" y="429"/>
                    <a:pt x="263" y="429"/>
                  </a:cubicBezTo>
                  <a:lnTo>
                    <a:pt x="572" y="429"/>
                  </a:lnTo>
                  <a:lnTo>
                    <a:pt x="572" y="1381"/>
                  </a:lnTo>
                  <a:lnTo>
                    <a:pt x="263" y="1381"/>
                  </a:lnTo>
                  <a:cubicBezTo>
                    <a:pt x="144" y="1381"/>
                    <a:pt x="49" y="1477"/>
                    <a:pt x="49" y="1548"/>
                  </a:cubicBezTo>
                  <a:cubicBezTo>
                    <a:pt x="1" y="1715"/>
                    <a:pt x="120" y="1786"/>
                    <a:pt x="263" y="1786"/>
                  </a:cubicBezTo>
                  <a:lnTo>
                    <a:pt x="2192" y="1786"/>
                  </a:lnTo>
                  <a:lnTo>
                    <a:pt x="2192" y="2239"/>
                  </a:lnTo>
                  <a:lnTo>
                    <a:pt x="263" y="2239"/>
                  </a:lnTo>
                  <a:cubicBezTo>
                    <a:pt x="144" y="2239"/>
                    <a:pt x="49" y="2334"/>
                    <a:pt x="49" y="2453"/>
                  </a:cubicBezTo>
                  <a:lnTo>
                    <a:pt x="49" y="7311"/>
                  </a:lnTo>
                  <a:cubicBezTo>
                    <a:pt x="49" y="7430"/>
                    <a:pt x="120" y="7502"/>
                    <a:pt x="263" y="7502"/>
                  </a:cubicBezTo>
                  <a:lnTo>
                    <a:pt x="1239" y="7502"/>
                  </a:lnTo>
                  <a:cubicBezTo>
                    <a:pt x="1311" y="8025"/>
                    <a:pt x="1763" y="8383"/>
                    <a:pt x="2311" y="8383"/>
                  </a:cubicBezTo>
                  <a:cubicBezTo>
                    <a:pt x="2835" y="8383"/>
                    <a:pt x="3287" y="7978"/>
                    <a:pt x="3383" y="7502"/>
                  </a:cubicBezTo>
                  <a:lnTo>
                    <a:pt x="7050" y="7502"/>
                  </a:lnTo>
                  <a:cubicBezTo>
                    <a:pt x="7121" y="8025"/>
                    <a:pt x="7574" y="8383"/>
                    <a:pt x="8122" y="8383"/>
                  </a:cubicBezTo>
                  <a:cubicBezTo>
                    <a:pt x="8646" y="8383"/>
                    <a:pt x="9098" y="7978"/>
                    <a:pt x="9193" y="7502"/>
                  </a:cubicBezTo>
                  <a:lnTo>
                    <a:pt x="11027" y="7502"/>
                  </a:lnTo>
                  <a:cubicBezTo>
                    <a:pt x="11146" y="7502"/>
                    <a:pt x="11241" y="7430"/>
                    <a:pt x="11241" y="7311"/>
                  </a:cubicBezTo>
                  <a:lnTo>
                    <a:pt x="11241" y="5001"/>
                  </a:lnTo>
                  <a:cubicBezTo>
                    <a:pt x="11265" y="4977"/>
                    <a:pt x="11265" y="4953"/>
                    <a:pt x="11241" y="4930"/>
                  </a:cubicBezTo>
                  <a:lnTo>
                    <a:pt x="9932" y="2358"/>
                  </a:lnTo>
                  <a:cubicBezTo>
                    <a:pt x="9908" y="2310"/>
                    <a:pt x="9813" y="2239"/>
                    <a:pt x="9717" y="2239"/>
                  </a:cubicBezTo>
                  <a:lnTo>
                    <a:pt x="8979" y="2239"/>
                  </a:lnTo>
                  <a:lnTo>
                    <a:pt x="8979" y="2000"/>
                  </a:lnTo>
                  <a:cubicBezTo>
                    <a:pt x="8979" y="1643"/>
                    <a:pt x="8669" y="1310"/>
                    <a:pt x="8312" y="1286"/>
                  </a:cubicBezTo>
                  <a:cubicBezTo>
                    <a:pt x="8299" y="1285"/>
                    <a:pt x="8285" y="1285"/>
                    <a:pt x="8271" y="1285"/>
                  </a:cubicBezTo>
                  <a:cubicBezTo>
                    <a:pt x="7885" y="1285"/>
                    <a:pt x="7574" y="1608"/>
                    <a:pt x="7574" y="1977"/>
                  </a:cubicBezTo>
                  <a:lnTo>
                    <a:pt x="7574" y="2239"/>
                  </a:lnTo>
                  <a:lnTo>
                    <a:pt x="4335" y="2239"/>
                  </a:lnTo>
                  <a:lnTo>
                    <a:pt x="4335" y="1786"/>
                  </a:lnTo>
                  <a:lnTo>
                    <a:pt x="6145" y="1786"/>
                  </a:lnTo>
                  <a:cubicBezTo>
                    <a:pt x="6264" y="1786"/>
                    <a:pt x="6359" y="1715"/>
                    <a:pt x="6359" y="1619"/>
                  </a:cubicBezTo>
                  <a:cubicBezTo>
                    <a:pt x="6383" y="1477"/>
                    <a:pt x="6264" y="1381"/>
                    <a:pt x="6145" y="1381"/>
                  </a:cubicBezTo>
                  <a:lnTo>
                    <a:pt x="5812" y="1381"/>
                  </a:lnTo>
                  <a:lnTo>
                    <a:pt x="5812" y="429"/>
                  </a:lnTo>
                  <a:lnTo>
                    <a:pt x="6145" y="429"/>
                  </a:lnTo>
                  <a:cubicBezTo>
                    <a:pt x="6264" y="429"/>
                    <a:pt x="6359" y="333"/>
                    <a:pt x="6359" y="238"/>
                  </a:cubicBezTo>
                  <a:cubicBezTo>
                    <a:pt x="6383" y="95"/>
                    <a:pt x="6264" y="0"/>
                    <a:pt x="614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7"/>
            <p:cNvSpPr/>
            <p:nvPr/>
          </p:nvSpPr>
          <p:spPr>
            <a:xfrm>
              <a:off x="7503148" y="3639712"/>
              <a:ext cx="13431" cy="13398"/>
            </a:xfrm>
            <a:custGeom>
              <a:avLst/>
              <a:gdLst/>
              <a:ahLst/>
              <a:cxnLst/>
              <a:rect l="l" t="t" r="r" b="b"/>
              <a:pathLst>
                <a:path w="406" h="405" extrusionOk="0">
                  <a:moveTo>
                    <a:pt x="215" y="0"/>
                  </a:moveTo>
                  <a:cubicBezTo>
                    <a:pt x="144" y="0"/>
                    <a:pt x="96" y="24"/>
                    <a:pt x="48" y="48"/>
                  </a:cubicBezTo>
                  <a:cubicBezTo>
                    <a:pt x="25" y="95"/>
                    <a:pt x="1" y="143"/>
                    <a:pt x="1" y="214"/>
                  </a:cubicBezTo>
                  <a:cubicBezTo>
                    <a:pt x="1" y="262"/>
                    <a:pt x="25" y="334"/>
                    <a:pt x="48" y="357"/>
                  </a:cubicBezTo>
                  <a:cubicBezTo>
                    <a:pt x="96" y="381"/>
                    <a:pt x="144" y="405"/>
                    <a:pt x="215" y="405"/>
                  </a:cubicBezTo>
                  <a:cubicBezTo>
                    <a:pt x="263" y="405"/>
                    <a:pt x="334" y="381"/>
                    <a:pt x="358" y="357"/>
                  </a:cubicBezTo>
                  <a:cubicBezTo>
                    <a:pt x="382" y="334"/>
                    <a:pt x="406" y="262"/>
                    <a:pt x="406" y="214"/>
                  </a:cubicBezTo>
                  <a:cubicBezTo>
                    <a:pt x="406" y="143"/>
                    <a:pt x="382" y="95"/>
                    <a:pt x="358" y="48"/>
                  </a:cubicBezTo>
                  <a:cubicBezTo>
                    <a:pt x="334" y="24"/>
                    <a:pt x="263"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7"/>
            <p:cNvSpPr/>
            <p:nvPr/>
          </p:nvSpPr>
          <p:spPr>
            <a:xfrm>
              <a:off x="7362150" y="3601104"/>
              <a:ext cx="50451" cy="14192"/>
            </a:xfrm>
            <a:custGeom>
              <a:avLst/>
              <a:gdLst/>
              <a:ahLst/>
              <a:cxnLst/>
              <a:rect l="l" t="t" r="r" b="b"/>
              <a:pathLst>
                <a:path w="1525" h="429" extrusionOk="0">
                  <a:moveTo>
                    <a:pt x="214" y="0"/>
                  </a:moveTo>
                  <a:cubicBezTo>
                    <a:pt x="95" y="0"/>
                    <a:pt x="0" y="95"/>
                    <a:pt x="0" y="215"/>
                  </a:cubicBezTo>
                  <a:cubicBezTo>
                    <a:pt x="0" y="334"/>
                    <a:pt x="95" y="429"/>
                    <a:pt x="214" y="429"/>
                  </a:cubicBezTo>
                  <a:lnTo>
                    <a:pt x="1310" y="429"/>
                  </a:lnTo>
                  <a:cubicBezTo>
                    <a:pt x="1429" y="429"/>
                    <a:pt x="1524" y="334"/>
                    <a:pt x="1524" y="215"/>
                  </a:cubicBezTo>
                  <a:cubicBezTo>
                    <a:pt x="1524" y="95"/>
                    <a:pt x="1429" y="0"/>
                    <a:pt x="131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7"/>
            <p:cNvSpPr/>
            <p:nvPr/>
          </p:nvSpPr>
          <p:spPr>
            <a:xfrm>
              <a:off x="7362911" y="3635775"/>
              <a:ext cx="50451" cy="13398"/>
            </a:xfrm>
            <a:custGeom>
              <a:avLst/>
              <a:gdLst/>
              <a:ahLst/>
              <a:cxnLst/>
              <a:rect l="l" t="t" r="r" b="b"/>
              <a:pathLst>
                <a:path w="1525" h="405" extrusionOk="0">
                  <a:moveTo>
                    <a:pt x="215" y="0"/>
                  </a:moveTo>
                  <a:cubicBezTo>
                    <a:pt x="96" y="0"/>
                    <a:pt x="1" y="95"/>
                    <a:pt x="1" y="214"/>
                  </a:cubicBezTo>
                  <a:cubicBezTo>
                    <a:pt x="1" y="333"/>
                    <a:pt x="96" y="405"/>
                    <a:pt x="215" y="405"/>
                  </a:cubicBezTo>
                  <a:lnTo>
                    <a:pt x="1311" y="405"/>
                  </a:lnTo>
                  <a:cubicBezTo>
                    <a:pt x="1406" y="405"/>
                    <a:pt x="1525" y="333"/>
                    <a:pt x="1525" y="214"/>
                  </a:cubicBezTo>
                  <a:cubicBezTo>
                    <a:pt x="1525" y="95"/>
                    <a:pt x="1430" y="0"/>
                    <a:pt x="131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7"/>
            <p:cNvSpPr/>
            <p:nvPr/>
          </p:nvSpPr>
          <p:spPr>
            <a:xfrm>
              <a:off x="7592967" y="3479658"/>
              <a:ext cx="13431" cy="37284"/>
            </a:xfrm>
            <a:custGeom>
              <a:avLst/>
              <a:gdLst/>
              <a:ahLst/>
              <a:cxnLst/>
              <a:rect l="l" t="t" r="r" b="b"/>
              <a:pathLst>
                <a:path w="406" h="1127" extrusionOk="0">
                  <a:moveTo>
                    <a:pt x="197" y="1"/>
                  </a:moveTo>
                  <a:cubicBezTo>
                    <a:pt x="60" y="1"/>
                    <a:pt x="1" y="109"/>
                    <a:pt x="1" y="218"/>
                  </a:cubicBezTo>
                  <a:lnTo>
                    <a:pt x="1" y="909"/>
                  </a:lnTo>
                  <a:cubicBezTo>
                    <a:pt x="1" y="1017"/>
                    <a:pt x="100" y="1126"/>
                    <a:pt x="208" y="1126"/>
                  </a:cubicBezTo>
                  <a:cubicBezTo>
                    <a:pt x="218" y="1126"/>
                    <a:pt x="228" y="1125"/>
                    <a:pt x="239" y="1123"/>
                  </a:cubicBezTo>
                  <a:cubicBezTo>
                    <a:pt x="310" y="1123"/>
                    <a:pt x="406" y="1028"/>
                    <a:pt x="406" y="909"/>
                  </a:cubicBezTo>
                  <a:lnTo>
                    <a:pt x="406" y="218"/>
                  </a:lnTo>
                  <a:cubicBezTo>
                    <a:pt x="406" y="99"/>
                    <a:pt x="310" y="4"/>
                    <a:pt x="239" y="4"/>
                  </a:cubicBezTo>
                  <a:cubicBezTo>
                    <a:pt x="224" y="2"/>
                    <a:pt x="211" y="1"/>
                    <a:pt x="19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7"/>
            <p:cNvSpPr/>
            <p:nvPr/>
          </p:nvSpPr>
          <p:spPr>
            <a:xfrm>
              <a:off x="7620558" y="3498681"/>
              <a:ext cx="24448" cy="22860"/>
            </a:xfrm>
            <a:custGeom>
              <a:avLst/>
              <a:gdLst/>
              <a:ahLst/>
              <a:cxnLst/>
              <a:rect l="l" t="t" r="r" b="b"/>
              <a:pathLst>
                <a:path w="739" h="691" extrusionOk="0">
                  <a:moveTo>
                    <a:pt x="482" y="0"/>
                  </a:moveTo>
                  <a:cubicBezTo>
                    <a:pt x="429" y="0"/>
                    <a:pt x="381" y="24"/>
                    <a:pt x="357" y="72"/>
                  </a:cubicBezTo>
                  <a:lnTo>
                    <a:pt x="72" y="334"/>
                  </a:lnTo>
                  <a:cubicBezTo>
                    <a:pt x="0" y="429"/>
                    <a:pt x="0" y="572"/>
                    <a:pt x="72" y="620"/>
                  </a:cubicBezTo>
                  <a:cubicBezTo>
                    <a:pt x="119" y="691"/>
                    <a:pt x="167" y="691"/>
                    <a:pt x="238" y="691"/>
                  </a:cubicBezTo>
                  <a:cubicBezTo>
                    <a:pt x="286" y="691"/>
                    <a:pt x="357" y="667"/>
                    <a:pt x="381" y="620"/>
                  </a:cubicBezTo>
                  <a:lnTo>
                    <a:pt x="643" y="358"/>
                  </a:lnTo>
                  <a:cubicBezTo>
                    <a:pt x="738" y="262"/>
                    <a:pt x="738" y="119"/>
                    <a:pt x="643" y="72"/>
                  </a:cubicBezTo>
                  <a:cubicBezTo>
                    <a:pt x="596" y="24"/>
                    <a:pt x="536" y="0"/>
                    <a:pt x="4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7"/>
            <p:cNvSpPr/>
            <p:nvPr/>
          </p:nvSpPr>
          <p:spPr>
            <a:xfrm>
              <a:off x="7552011" y="3498681"/>
              <a:ext cx="25242" cy="22860"/>
            </a:xfrm>
            <a:custGeom>
              <a:avLst/>
              <a:gdLst/>
              <a:ahLst/>
              <a:cxnLst/>
              <a:rect l="l" t="t" r="r" b="b"/>
              <a:pathLst>
                <a:path w="763" h="691" extrusionOk="0">
                  <a:moveTo>
                    <a:pt x="241" y="0"/>
                  </a:moveTo>
                  <a:cubicBezTo>
                    <a:pt x="185" y="0"/>
                    <a:pt x="131" y="24"/>
                    <a:pt x="96" y="72"/>
                  </a:cubicBezTo>
                  <a:cubicBezTo>
                    <a:pt x="48" y="143"/>
                    <a:pt x="0" y="310"/>
                    <a:pt x="96" y="358"/>
                  </a:cubicBezTo>
                  <a:lnTo>
                    <a:pt x="358" y="620"/>
                  </a:lnTo>
                  <a:cubicBezTo>
                    <a:pt x="405" y="667"/>
                    <a:pt x="453" y="691"/>
                    <a:pt x="524" y="691"/>
                  </a:cubicBezTo>
                  <a:cubicBezTo>
                    <a:pt x="572" y="691"/>
                    <a:pt x="643" y="667"/>
                    <a:pt x="667" y="620"/>
                  </a:cubicBezTo>
                  <a:cubicBezTo>
                    <a:pt x="762" y="548"/>
                    <a:pt x="762" y="381"/>
                    <a:pt x="667" y="334"/>
                  </a:cubicBezTo>
                  <a:lnTo>
                    <a:pt x="405" y="72"/>
                  </a:lnTo>
                  <a:cubicBezTo>
                    <a:pt x="358" y="24"/>
                    <a:pt x="298" y="0"/>
                    <a:pt x="24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7"/>
            <p:cNvSpPr/>
            <p:nvPr/>
          </p:nvSpPr>
          <p:spPr>
            <a:xfrm>
              <a:off x="7398376" y="3668857"/>
              <a:ext cx="14225" cy="14192"/>
            </a:xfrm>
            <a:custGeom>
              <a:avLst/>
              <a:gdLst/>
              <a:ahLst/>
              <a:cxnLst/>
              <a:rect l="l" t="t" r="r" b="b"/>
              <a:pathLst>
                <a:path w="430" h="429" extrusionOk="0">
                  <a:moveTo>
                    <a:pt x="215" y="0"/>
                  </a:moveTo>
                  <a:cubicBezTo>
                    <a:pt x="143" y="0"/>
                    <a:pt x="96" y="48"/>
                    <a:pt x="72" y="72"/>
                  </a:cubicBezTo>
                  <a:cubicBezTo>
                    <a:pt x="48" y="96"/>
                    <a:pt x="1" y="167"/>
                    <a:pt x="1" y="215"/>
                  </a:cubicBezTo>
                  <a:cubicBezTo>
                    <a:pt x="1" y="286"/>
                    <a:pt x="48" y="334"/>
                    <a:pt x="72" y="357"/>
                  </a:cubicBezTo>
                  <a:cubicBezTo>
                    <a:pt x="96" y="405"/>
                    <a:pt x="143" y="429"/>
                    <a:pt x="215" y="429"/>
                  </a:cubicBezTo>
                  <a:cubicBezTo>
                    <a:pt x="286" y="429"/>
                    <a:pt x="334" y="381"/>
                    <a:pt x="358" y="357"/>
                  </a:cubicBezTo>
                  <a:cubicBezTo>
                    <a:pt x="405" y="334"/>
                    <a:pt x="429" y="286"/>
                    <a:pt x="429" y="215"/>
                  </a:cubicBezTo>
                  <a:cubicBezTo>
                    <a:pt x="429" y="167"/>
                    <a:pt x="405" y="96"/>
                    <a:pt x="358" y="72"/>
                  </a:cubicBezTo>
                  <a:cubicBezTo>
                    <a:pt x="334" y="48"/>
                    <a:pt x="286"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6" name="Google Shape;5206;p67"/>
          <p:cNvGrpSpPr/>
          <p:nvPr/>
        </p:nvGrpSpPr>
        <p:grpSpPr>
          <a:xfrm>
            <a:off x="3312226" y="2107166"/>
            <a:ext cx="370326" cy="369532"/>
            <a:chOff x="3348085" y="2175116"/>
            <a:chExt cx="370326" cy="369532"/>
          </a:xfrm>
        </p:grpSpPr>
        <p:sp>
          <p:nvSpPr>
            <p:cNvPr id="5207" name="Google Shape;5207;p67"/>
            <p:cNvSpPr/>
            <p:nvPr/>
          </p:nvSpPr>
          <p:spPr>
            <a:xfrm>
              <a:off x="3355959" y="2179053"/>
              <a:ext cx="301779" cy="34704"/>
            </a:xfrm>
            <a:custGeom>
              <a:avLst/>
              <a:gdLst/>
              <a:ahLst/>
              <a:cxnLst/>
              <a:rect l="l" t="t" r="r" b="b"/>
              <a:pathLst>
                <a:path w="9122" h="1049" extrusionOk="0">
                  <a:moveTo>
                    <a:pt x="0" y="0"/>
                  </a:moveTo>
                  <a:lnTo>
                    <a:pt x="0" y="1048"/>
                  </a:lnTo>
                  <a:lnTo>
                    <a:pt x="9121" y="1048"/>
                  </a:lnTo>
                  <a:lnTo>
                    <a:pt x="91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7"/>
            <p:cNvSpPr/>
            <p:nvPr/>
          </p:nvSpPr>
          <p:spPr>
            <a:xfrm>
              <a:off x="3372500" y="2213723"/>
              <a:ext cx="266314" cy="320669"/>
            </a:xfrm>
            <a:custGeom>
              <a:avLst/>
              <a:gdLst/>
              <a:ahLst/>
              <a:cxnLst/>
              <a:rect l="l" t="t" r="r" b="b"/>
              <a:pathLst>
                <a:path w="8050" h="9693" extrusionOk="0">
                  <a:moveTo>
                    <a:pt x="0" y="0"/>
                  </a:moveTo>
                  <a:lnTo>
                    <a:pt x="0" y="9693"/>
                  </a:lnTo>
                  <a:lnTo>
                    <a:pt x="8050" y="9693"/>
                  </a:lnTo>
                  <a:lnTo>
                    <a:pt x="805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7"/>
            <p:cNvSpPr/>
            <p:nvPr/>
          </p:nvSpPr>
          <p:spPr>
            <a:xfrm>
              <a:off x="3448920" y="2427999"/>
              <a:ext cx="126077" cy="107187"/>
            </a:xfrm>
            <a:custGeom>
              <a:avLst/>
              <a:gdLst/>
              <a:ahLst/>
              <a:cxnLst/>
              <a:rect l="l" t="t" r="r" b="b"/>
              <a:pathLst>
                <a:path w="3811" h="3240" extrusionOk="0">
                  <a:moveTo>
                    <a:pt x="0" y="1"/>
                  </a:moveTo>
                  <a:lnTo>
                    <a:pt x="0" y="3239"/>
                  </a:lnTo>
                  <a:lnTo>
                    <a:pt x="3811" y="3239"/>
                  </a:lnTo>
                  <a:lnTo>
                    <a:pt x="3811"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7"/>
            <p:cNvSpPr/>
            <p:nvPr/>
          </p:nvSpPr>
          <p:spPr>
            <a:xfrm>
              <a:off x="3413456" y="2253886"/>
              <a:ext cx="33910" cy="46514"/>
            </a:xfrm>
            <a:custGeom>
              <a:avLst/>
              <a:gdLst/>
              <a:ahLst/>
              <a:cxnLst/>
              <a:rect l="l" t="t" r="r" b="b"/>
              <a:pathLst>
                <a:path w="1025" h="1406" extrusionOk="0">
                  <a:moveTo>
                    <a:pt x="1" y="1"/>
                  </a:moveTo>
                  <a:lnTo>
                    <a:pt x="1" y="1406"/>
                  </a:lnTo>
                  <a:lnTo>
                    <a:pt x="1025" y="1406"/>
                  </a:lnTo>
                  <a:lnTo>
                    <a:pt x="1025"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7"/>
            <p:cNvSpPr/>
            <p:nvPr/>
          </p:nvSpPr>
          <p:spPr>
            <a:xfrm>
              <a:off x="3489116" y="2253886"/>
              <a:ext cx="34670" cy="46514"/>
            </a:xfrm>
            <a:custGeom>
              <a:avLst/>
              <a:gdLst/>
              <a:ahLst/>
              <a:cxnLst/>
              <a:rect l="l" t="t" r="r" b="b"/>
              <a:pathLst>
                <a:path w="1048" h="1406" extrusionOk="0">
                  <a:moveTo>
                    <a:pt x="0" y="1"/>
                  </a:moveTo>
                  <a:lnTo>
                    <a:pt x="0" y="1406"/>
                  </a:lnTo>
                  <a:lnTo>
                    <a:pt x="1048" y="1406"/>
                  </a:lnTo>
                  <a:lnTo>
                    <a:pt x="1048"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7"/>
            <p:cNvSpPr/>
            <p:nvPr/>
          </p:nvSpPr>
          <p:spPr>
            <a:xfrm>
              <a:off x="3563948" y="2253886"/>
              <a:ext cx="34704" cy="46514"/>
            </a:xfrm>
            <a:custGeom>
              <a:avLst/>
              <a:gdLst/>
              <a:ahLst/>
              <a:cxnLst/>
              <a:rect l="l" t="t" r="r" b="b"/>
              <a:pathLst>
                <a:path w="1049" h="1406" extrusionOk="0">
                  <a:moveTo>
                    <a:pt x="0" y="1"/>
                  </a:moveTo>
                  <a:lnTo>
                    <a:pt x="0" y="1406"/>
                  </a:lnTo>
                  <a:lnTo>
                    <a:pt x="1048" y="1406"/>
                  </a:lnTo>
                  <a:lnTo>
                    <a:pt x="1048"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7"/>
            <p:cNvSpPr/>
            <p:nvPr/>
          </p:nvSpPr>
          <p:spPr>
            <a:xfrm>
              <a:off x="3413456" y="2341356"/>
              <a:ext cx="33910" cy="46514"/>
            </a:xfrm>
            <a:custGeom>
              <a:avLst/>
              <a:gdLst/>
              <a:ahLst/>
              <a:cxnLst/>
              <a:rect l="l" t="t" r="r" b="b"/>
              <a:pathLst>
                <a:path w="1025" h="1406" extrusionOk="0">
                  <a:moveTo>
                    <a:pt x="1" y="0"/>
                  </a:moveTo>
                  <a:lnTo>
                    <a:pt x="1" y="1405"/>
                  </a:lnTo>
                  <a:lnTo>
                    <a:pt x="1025" y="1405"/>
                  </a:lnTo>
                  <a:lnTo>
                    <a:pt x="1025"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7"/>
            <p:cNvSpPr/>
            <p:nvPr/>
          </p:nvSpPr>
          <p:spPr>
            <a:xfrm>
              <a:off x="3489116" y="2341356"/>
              <a:ext cx="34670" cy="46514"/>
            </a:xfrm>
            <a:custGeom>
              <a:avLst/>
              <a:gdLst/>
              <a:ahLst/>
              <a:cxnLst/>
              <a:rect l="l" t="t" r="r" b="b"/>
              <a:pathLst>
                <a:path w="1048" h="1406" extrusionOk="0">
                  <a:moveTo>
                    <a:pt x="0" y="0"/>
                  </a:moveTo>
                  <a:lnTo>
                    <a:pt x="0" y="1405"/>
                  </a:lnTo>
                  <a:lnTo>
                    <a:pt x="1048" y="1405"/>
                  </a:lnTo>
                  <a:lnTo>
                    <a:pt x="1048"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7"/>
            <p:cNvSpPr/>
            <p:nvPr/>
          </p:nvSpPr>
          <p:spPr>
            <a:xfrm>
              <a:off x="3533215" y="2323789"/>
              <a:ext cx="177289" cy="210603"/>
            </a:xfrm>
            <a:custGeom>
              <a:avLst/>
              <a:gdLst/>
              <a:ahLst/>
              <a:cxnLst/>
              <a:rect l="l" t="t" r="r" b="b"/>
              <a:pathLst>
                <a:path w="5359" h="6366" extrusionOk="0">
                  <a:moveTo>
                    <a:pt x="2548" y="1"/>
                  </a:moveTo>
                  <a:cubicBezTo>
                    <a:pt x="2517" y="1"/>
                    <a:pt x="2501" y="36"/>
                    <a:pt x="2501" y="55"/>
                  </a:cubicBezTo>
                  <a:cubicBezTo>
                    <a:pt x="2715" y="602"/>
                    <a:pt x="2644" y="1079"/>
                    <a:pt x="2144" y="1460"/>
                  </a:cubicBezTo>
                  <a:cubicBezTo>
                    <a:pt x="1597" y="1915"/>
                    <a:pt x="1455" y="2580"/>
                    <a:pt x="1418" y="2867"/>
                  </a:cubicBezTo>
                  <a:lnTo>
                    <a:pt x="1418" y="2867"/>
                  </a:lnTo>
                  <a:cubicBezTo>
                    <a:pt x="1432" y="2586"/>
                    <a:pt x="1405" y="1926"/>
                    <a:pt x="953" y="1293"/>
                  </a:cubicBezTo>
                  <a:cubicBezTo>
                    <a:pt x="906" y="1227"/>
                    <a:pt x="840" y="1198"/>
                    <a:pt x="776" y="1198"/>
                  </a:cubicBezTo>
                  <a:cubicBezTo>
                    <a:pt x="679" y="1198"/>
                    <a:pt x="587" y="1264"/>
                    <a:pt x="572" y="1365"/>
                  </a:cubicBezTo>
                  <a:cubicBezTo>
                    <a:pt x="501" y="2603"/>
                    <a:pt x="1" y="2722"/>
                    <a:pt x="1" y="3698"/>
                  </a:cubicBezTo>
                  <a:cubicBezTo>
                    <a:pt x="1" y="5175"/>
                    <a:pt x="1191" y="6366"/>
                    <a:pt x="2692" y="6366"/>
                  </a:cubicBezTo>
                  <a:cubicBezTo>
                    <a:pt x="4168" y="6366"/>
                    <a:pt x="5359" y="5175"/>
                    <a:pt x="5359" y="3698"/>
                  </a:cubicBezTo>
                  <a:cubicBezTo>
                    <a:pt x="5359" y="2841"/>
                    <a:pt x="5145" y="2127"/>
                    <a:pt x="4668" y="1317"/>
                  </a:cubicBezTo>
                  <a:cubicBezTo>
                    <a:pt x="4640" y="1241"/>
                    <a:pt x="4577" y="1206"/>
                    <a:pt x="4510" y="1206"/>
                  </a:cubicBezTo>
                  <a:cubicBezTo>
                    <a:pt x="4410" y="1206"/>
                    <a:pt x="4302" y="1284"/>
                    <a:pt x="4287" y="1412"/>
                  </a:cubicBezTo>
                  <a:cubicBezTo>
                    <a:pt x="4192" y="2246"/>
                    <a:pt x="3692" y="2793"/>
                    <a:pt x="3692" y="2793"/>
                  </a:cubicBezTo>
                  <a:cubicBezTo>
                    <a:pt x="3692" y="2793"/>
                    <a:pt x="4359" y="888"/>
                    <a:pt x="2573" y="7"/>
                  </a:cubicBezTo>
                  <a:cubicBezTo>
                    <a:pt x="2564" y="3"/>
                    <a:pt x="2555" y="1"/>
                    <a:pt x="2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7"/>
            <p:cNvSpPr/>
            <p:nvPr/>
          </p:nvSpPr>
          <p:spPr>
            <a:xfrm>
              <a:off x="3587569" y="2438254"/>
              <a:ext cx="70962" cy="96138"/>
            </a:xfrm>
            <a:custGeom>
              <a:avLst/>
              <a:gdLst/>
              <a:ahLst/>
              <a:cxnLst/>
              <a:rect l="l" t="t" r="r" b="b"/>
              <a:pathLst>
                <a:path w="2145" h="2906" extrusionOk="0">
                  <a:moveTo>
                    <a:pt x="1072" y="0"/>
                  </a:moveTo>
                  <a:cubicBezTo>
                    <a:pt x="1072" y="596"/>
                    <a:pt x="1" y="762"/>
                    <a:pt x="1" y="1834"/>
                  </a:cubicBezTo>
                  <a:cubicBezTo>
                    <a:pt x="1" y="2429"/>
                    <a:pt x="477" y="2906"/>
                    <a:pt x="1072" y="2906"/>
                  </a:cubicBezTo>
                  <a:cubicBezTo>
                    <a:pt x="1668" y="2906"/>
                    <a:pt x="2144" y="2429"/>
                    <a:pt x="2144" y="1834"/>
                  </a:cubicBezTo>
                  <a:cubicBezTo>
                    <a:pt x="2144" y="1239"/>
                    <a:pt x="1715" y="477"/>
                    <a:pt x="107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7"/>
            <p:cNvSpPr/>
            <p:nvPr/>
          </p:nvSpPr>
          <p:spPr>
            <a:xfrm>
              <a:off x="3556869" y="2248361"/>
              <a:ext cx="48069" cy="59912"/>
            </a:xfrm>
            <a:custGeom>
              <a:avLst/>
              <a:gdLst/>
              <a:ahLst/>
              <a:cxnLst/>
              <a:rect l="l" t="t" r="r" b="b"/>
              <a:pathLst>
                <a:path w="1453" h="1811" extrusionOk="0">
                  <a:moveTo>
                    <a:pt x="1048" y="406"/>
                  </a:moveTo>
                  <a:lnTo>
                    <a:pt x="1048" y="1358"/>
                  </a:lnTo>
                  <a:lnTo>
                    <a:pt x="429" y="1358"/>
                  </a:lnTo>
                  <a:lnTo>
                    <a:pt x="429" y="406"/>
                  </a:lnTo>
                  <a:close/>
                  <a:moveTo>
                    <a:pt x="214" y="1"/>
                  </a:moveTo>
                  <a:cubicBezTo>
                    <a:pt x="95" y="1"/>
                    <a:pt x="0" y="72"/>
                    <a:pt x="0" y="191"/>
                  </a:cubicBezTo>
                  <a:lnTo>
                    <a:pt x="0" y="1597"/>
                  </a:lnTo>
                  <a:cubicBezTo>
                    <a:pt x="0" y="1692"/>
                    <a:pt x="95" y="1811"/>
                    <a:pt x="214" y="1811"/>
                  </a:cubicBezTo>
                  <a:lnTo>
                    <a:pt x="1262" y="1811"/>
                  </a:lnTo>
                  <a:cubicBezTo>
                    <a:pt x="1381" y="1811"/>
                    <a:pt x="1453" y="1716"/>
                    <a:pt x="1453" y="1597"/>
                  </a:cubicBezTo>
                  <a:lnTo>
                    <a:pt x="1453" y="191"/>
                  </a:lnTo>
                  <a:cubicBezTo>
                    <a:pt x="1453" y="72"/>
                    <a:pt x="1381" y="1"/>
                    <a:pt x="126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7"/>
            <p:cNvSpPr/>
            <p:nvPr/>
          </p:nvSpPr>
          <p:spPr>
            <a:xfrm>
              <a:off x="3406376" y="2248361"/>
              <a:ext cx="48102" cy="59912"/>
            </a:xfrm>
            <a:custGeom>
              <a:avLst/>
              <a:gdLst/>
              <a:ahLst/>
              <a:cxnLst/>
              <a:rect l="l" t="t" r="r" b="b"/>
              <a:pathLst>
                <a:path w="1454" h="1811" extrusionOk="0">
                  <a:moveTo>
                    <a:pt x="1072" y="406"/>
                  </a:moveTo>
                  <a:lnTo>
                    <a:pt x="1072" y="1358"/>
                  </a:lnTo>
                  <a:lnTo>
                    <a:pt x="453" y="1358"/>
                  </a:lnTo>
                  <a:lnTo>
                    <a:pt x="453" y="406"/>
                  </a:lnTo>
                  <a:close/>
                  <a:moveTo>
                    <a:pt x="215" y="1"/>
                  </a:moveTo>
                  <a:cubicBezTo>
                    <a:pt x="96" y="1"/>
                    <a:pt x="1" y="72"/>
                    <a:pt x="1" y="191"/>
                  </a:cubicBezTo>
                  <a:lnTo>
                    <a:pt x="1" y="1597"/>
                  </a:lnTo>
                  <a:cubicBezTo>
                    <a:pt x="1" y="1692"/>
                    <a:pt x="96" y="1811"/>
                    <a:pt x="215" y="1811"/>
                  </a:cubicBezTo>
                  <a:lnTo>
                    <a:pt x="1239" y="1811"/>
                  </a:lnTo>
                  <a:cubicBezTo>
                    <a:pt x="1358" y="1811"/>
                    <a:pt x="1453" y="1716"/>
                    <a:pt x="1453" y="1597"/>
                  </a:cubicBezTo>
                  <a:lnTo>
                    <a:pt x="1453" y="191"/>
                  </a:lnTo>
                  <a:cubicBezTo>
                    <a:pt x="1453" y="72"/>
                    <a:pt x="1358" y="1"/>
                    <a:pt x="1239"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7"/>
            <p:cNvSpPr/>
            <p:nvPr/>
          </p:nvSpPr>
          <p:spPr>
            <a:xfrm>
              <a:off x="3481209" y="2248361"/>
              <a:ext cx="48896" cy="59912"/>
            </a:xfrm>
            <a:custGeom>
              <a:avLst/>
              <a:gdLst/>
              <a:ahLst/>
              <a:cxnLst/>
              <a:rect l="l" t="t" r="r" b="b"/>
              <a:pathLst>
                <a:path w="1478" h="1811" extrusionOk="0">
                  <a:moveTo>
                    <a:pt x="1073" y="406"/>
                  </a:moveTo>
                  <a:lnTo>
                    <a:pt x="1073" y="1358"/>
                  </a:lnTo>
                  <a:lnTo>
                    <a:pt x="453" y="1358"/>
                  </a:lnTo>
                  <a:lnTo>
                    <a:pt x="453" y="406"/>
                  </a:lnTo>
                  <a:close/>
                  <a:moveTo>
                    <a:pt x="239" y="1"/>
                  </a:moveTo>
                  <a:cubicBezTo>
                    <a:pt x="120" y="1"/>
                    <a:pt x="25" y="72"/>
                    <a:pt x="25" y="191"/>
                  </a:cubicBezTo>
                  <a:lnTo>
                    <a:pt x="25" y="1597"/>
                  </a:lnTo>
                  <a:cubicBezTo>
                    <a:pt x="1" y="1692"/>
                    <a:pt x="120" y="1811"/>
                    <a:pt x="239" y="1811"/>
                  </a:cubicBezTo>
                  <a:lnTo>
                    <a:pt x="1287" y="1811"/>
                  </a:lnTo>
                  <a:cubicBezTo>
                    <a:pt x="1406" y="1811"/>
                    <a:pt x="1477" y="1716"/>
                    <a:pt x="1477" y="1597"/>
                  </a:cubicBezTo>
                  <a:lnTo>
                    <a:pt x="1477" y="191"/>
                  </a:lnTo>
                  <a:cubicBezTo>
                    <a:pt x="1477" y="72"/>
                    <a:pt x="1406" y="1"/>
                    <a:pt x="1287"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7"/>
            <p:cNvSpPr/>
            <p:nvPr/>
          </p:nvSpPr>
          <p:spPr>
            <a:xfrm>
              <a:off x="3407170" y="2335037"/>
              <a:ext cx="48102" cy="59912"/>
            </a:xfrm>
            <a:custGeom>
              <a:avLst/>
              <a:gdLst/>
              <a:ahLst/>
              <a:cxnLst/>
              <a:rect l="l" t="t" r="r" b="b"/>
              <a:pathLst>
                <a:path w="1454" h="1811" extrusionOk="0">
                  <a:moveTo>
                    <a:pt x="1048" y="405"/>
                  </a:moveTo>
                  <a:lnTo>
                    <a:pt x="1048" y="1358"/>
                  </a:lnTo>
                  <a:lnTo>
                    <a:pt x="429" y="1358"/>
                  </a:lnTo>
                  <a:lnTo>
                    <a:pt x="429" y="405"/>
                  </a:lnTo>
                  <a:close/>
                  <a:moveTo>
                    <a:pt x="215" y="1"/>
                  </a:moveTo>
                  <a:cubicBezTo>
                    <a:pt x="96" y="1"/>
                    <a:pt x="0" y="72"/>
                    <a:pt x="0" y="191"/>
                  </a:cubicBezTo>
                  <a:lnTo>
                    <a:pt x="0" y="1596"/>
                  </a:lnTo>
                  <a:cubicBezTo>
                    <a:pt x="0" y="1715"/>
                    <a:pt x="96" y="1810"/>
                    <a:pt x="215" y="1810"/>
                  </a:cubicBezTo>
                  <a:lnTo>
                    <a:pt x="1262" y="1810"/>
                  </a:lnTo>
                  <a:cubicBezTo>
                    <a:pt x="1382" y="1810"/>
                    <a:pt x="1453" y="1715"/>
                    <a:pt x="1453" y="1596"/>
                  </a:cubicBezTo>
                  <a:lnTo>
                    <a:pt x="1453" y="191"/>
                  </a:lnTo>
                  <a:cubicBezTo>
                    <a:pt x="1453" y="72"/>
                    <a:pt x="1382" y="1"/>
                    <a:pt x="126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7"/>
            <p:cNvSpPr/>
            <p:nvPr/>
          </p:nvSpPr>
          <p:spPr>
            <a:xfrm>
              <a:off x="3481209" y="2335037"/>
              <a:ext cx="48896" cy="59912"/>
            </a:xfrm>
            <a:custGeom>
              <a:avLst/>
              <a:gdLst/>
              <a:ahLst/>
              <a:cxnLst/>
              <a:rect l="l" t="t" r="r" b="b"/>
              <a:pathLst>
                <a:path w="1478" h="1811" extrusionOk="0">
                  <a:moveTo>
                    <a:pt x="1073" y="405"/>
                  </a:moveTo>
                  <a:lnTo>
                    <a:pt x="1073" y="1358"/>
                  </a:lnTo>
                  <a:lnTo>
                    <a:pt x="453" y="1358"/>
                  </a:lnTo>
                  <a:lnTo>
                    <a:pt x="453" y="405"/>
                  </a:lnTo>
                  <a:close/>
                  <a:moveTo>
                    <a:pt x="239" y="1"/>
                  </a:moveTo>
                  <a:cubicBezTo>
                    <a:pt x="120" y="1"/>
                    <a:pt x="25" y="72"/>
                    <a:pt x="25" y="191"/>
                  </a:cubicBezTo>
                  <a:lnTo>
                    <a:pt x="25" y="1596"/>
                  </a:lnTo>
                  <a:cubicBezTo>
                    <a:pt x="1" y="1715"/>
                    <a:pt x="120" y="1810"/>
                    <a:pt x="239" y="1810"/>
                  </a:cubicBezTo>
                  <a:lnTo>
                    <a:pt x="1287" y="1810"/>
                  </a:lnTo>
                  <a:cubicBezTo>
                    <a:pt x="1406" y="1810"/>
                    <a:pt x="1477" y="1715"/>
                    <a:pt x="1477" y="1596"/>
                  </a:cubicBezTo>
                  <a:lnTo>
                    <a:pt x="1477" y="191"/>
                  </a:lnTo>
                  <a:cubicBezTo>
                    <a:pt x="1477" y="72"/>
                    <a:pt x="1406" y="1"/>
                    <a:pt x="1287"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7"/>
            <p:cNvSpPr/>
            <p:nvPr/>
          </p:nvSpPr>
          <p:spPr>
            <a:xfrm>
              <a:off x="3498544" y="2207405"/>
              <a:ext cx="14225" cy="14225"/>
            </a:xfrm>
            <a:custGeom>
              <a:avLst/>
              <a:gdLst/>
              <a:ahLst/>
              <a:cxnLst/>
              <a:rect l="l" t="t" r="r" b="b"/>
              <a:pathLst>
                <a:path w="430" h="430" extrusionOk="0">
                  <a:moveTo>
                    <a:pt x="215" y="1"/>
                  </a:moveTo>
                  <a:cubicBezTo>
                    <a:pt x="168" y="1"/>
                    <a:pt x="96" y="48"/>
                    <a:pt x="72" y="72"/>
                  </a:cubicBezTo>
                  <a:cubicBezTo>
                    <a:pt x="48" y="96"/>
                    <a:pt x="1" y="167"/>
                    <a:pt x="1" y="215"/>
                  </a:cubicBezTo>
                  <a:cubicBezTo>
                    <a:pt x="1" y="286"/>
                    <a:pt x="48" y="334"/>
                    <a:pt x="72" y="358"/>
                  </a:cubicBezTo>
                  <a:cubicBezTo>
                    <a:pt x="120" y="405"/>
                    <a:pt x="168" y="429"/>
                    <a:pt x="215" y="429"/>
                  </a:cubicBezTo>
                  <a:cubicBezTo>
                    <a:pt x="287" y="429"/>
                    <a:pt x="334" y="405"/>
                    <a:pt x="358" y="358"/>
                  </a:cubicBezTo>
                  <a:cubicBezTo>
                    <a:pt x="406" y="334"/>
                    <a:pt x="429" y="286"/>
                    <a:pt x="429" y="215"/>
                  </a:cubicBezTo>
                  <a:cubicBezTo>
                    <a:pt x="429" y="167"/>
                    <a:pt x="406" y="96"/>
                    <a:pt x="358" y="72"/>
                  </a:cubicBezTo>
                  <a:cubicBezTo>
                    <a:pt x="334" y="48"/>
                    <a:pt x="287"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7"/>
            <p:cNvSpPr/>
            <p:nvPr/>
          </p:nvSpPr>
          <p:spPr>
            <a:xfrm>
              <a:off x="3348085" y="2175116"/>
              <a:ext cx="370326" cy="369532"/>
            </a:xfrm>
            <a:custGeom>
              <a:avLst/>
              <a:gdLst/>
              <a:ahLst/>
              <a:cxnLst/>
              <a:rect l="l" t="t" r="r" b="b"/>
              <a:pathLst>
                <a:path w="11194" h="11170" extrusionOk="0">
                  <a:moveTo>
                    <a:pt x="8431" y="4930"/>
                  </a:moveTo>
                  <a:cubicBezTo>
                    <a:pt x="8883" y="5263"/>
                    <a:pt x="9121" y="5716"/>
                    <a:pt x="9169" y="6287"/>
                  </a:cubicBezTo>
                  <a:cubicBezTo>
                    <a:pt x="9240" y="6811"/>
                    <a:pt x="9074" y="7264"/>
                    <a:pt x="9074" y="7264"/>
                  </a:cubicBezTo>
                  <a:cubicBezTo>
                    <a:pt x="9050" y="7359"/>
                    <a:pt x="9074" y="7478"/>
                    <a:pt x="9169" y="7526"/>
                  </a:cubicBezTo>
                  <a:cubicBezTo>
                    <a:pt x="9209" y="7555"/>
                    <a:pt x="9253" y="7569"/>
                    <a:pt x="9294" y="7569"/>
                  </a:cubicBezTo>
                  <a:cubicBezTo>
                    <a:pt x="9351" y="7569"/>
                    <a:pt x="9403" y="7543"/>
                    <a:pt x="9431" y="7502"/>
                  </a:cubicBezTo>
                  <a:cubicBezTo>
                    <a:pt x="9478" y="7478"/>
                    <a:pt x="10002" y="6906"/>
                    <a:pt x="10098" y="6001"/>
                  </a:cubicBezTo>
                  <a:cubicBezTo>
                    <a:pt x="10550" y="6764"/>
                    <a:pt x="10717" y="7406"/>
                    <a:pt x="10717" y="8240"/>
                  </a:cubicBezTo>
                  <a:cubicBezTo>
                    <a:pt x="10788" y="9145"/>
                    <a:pt x="10240" y="9955"/>
                    <a:pt x="9478" y="10359"/>
                  </a:cubicBezTo>
                  <a:cubicBezTo>
                    <a:pt x="9550" y="10193"/>
                    <a:pt x="9597" y="10002"/>
                    <a:pt x="9597" y="9788"/>
                  </a:cubicBezTo>
                  <a:cubicBezTo>
                    <a:pt x="9597" y="9073"/>
                    <a:pt x="9121" y="8240"/>
                    <a:pt x="8431" y="7764"/>
                  </a:cubicBezTo>
                  <a:cubicBezTo>
                    <a:pt x="8389" y="7736"/>
                    <a:pt x="8347" y="7724"/>
                    <a:pt x="8300" y="7724"/>
                  </a:cubicBezTo>
                  <a:cubicBezTo>
                    <a:pt x="8267" y="7724"/>
                    <a:pt x="8232" y="7730"/>
                    <a:pt x="8192" y="7740"/>
                  </a:cubicBezTo>
                  <a:cubicBezTo>
                    <a:pt x="8121" y="7764"/>
                    <a:pt x="8073" y="7859"/>
                    <a:pt x="8073" y="7954"/>
                  </a:cubicBezTo>
                  <a:cubicBezTo>
                    <a:pt x="8073" y="8097"/>
                    <a:pt x="7954" y="8216"/>
                    <a:pt x="7716" y="8431"/>
                  </a:cubicBezTo>
                  <a:cubicBezTo>
                    <a:pt x="7407" y="8692"/>
                    <a:pt x="6978" y="9073"/>
                    <a:pt x="6978" y="9836"/>
                  </a:cubicBezTo>
                  <a:cubicBezTo>
                    <a:pt x="6978" y="10026"/>
                    <a:pt x="7026" y="10217"/>
                    <a:pt x="7097" y="10383"/>
                  </a:cubicBezTo>
                  <a:cubicBezTo>
                    <a:pt x="6311" y="9978"/>
                    <a:pt x="5787" y="9145"/>
                    <a:pt x="5787" y="8216"/>
                  </a:cubicBezTo>
                  <a:cubicBezTo>
                    <a:pt x="5787" y="7764"/>
                    <a:pt x="5906" y="7526"/>
                    <a:pt x="6025" y="7240"/>
                  </a:cubicBezTo>
                  <a:cubicBezTo>
                    <a:pt x="6168" y="6930"/>
                    <a:pt x="6311" y="6573"/>
                    <a:pt x="6383" y="5930"/>
                  </a:cubicBezTo>
                  <a:cubicBezTo>
                    <a:pt x="6764" y="6478"/>
                    <a:pt x="6787" y="7073"/>
                    <a:pt x="6764" y="7359"/>
                  </a:cubicBezTo>
                  <a:lnTo>
                    <a:pt x="6764" y="7502"/>
                  </a:lnTo>
                  <a:cubicBezTo>
                    <a:pt x="6764" y="7621"/>
                    <a:pt x="6859" y="7716"/>
                    <a:pt x="6978" y="7740"/>
                  </a:cubicBezTo>
                  <a:cubicBezTo>
                    <a:pt x="7097" y="7740"/>
                    <a:pt x="7168" y="7692"/>
                    <a:pt x="7216" y="7573"/>
                  </a:cubicBezTo>
                  <a:cubicBezTo>
                    <a:pt x="7216" y="7573"/>
                    <a:pt x="7216" y="7502"/>
                    <a:pt x="7240" y="7406"/>
                  </a:cubicBezTo>
                  <a:cubicBezTo>
                    <a:pt x="7264" y="7145"/>
                    <a:pt x="7407" y="6549"/>
                    <a:pt x="7883" y="6168"/>
                  </a:cubicBezTo>
                  <a:cubicBezTo>
                    <a:pt x="8311" y="5835"/>
                    <a:pt x="8478" y="5430"/>
                    <a:pt x="8431" y="4930"/>
                  </a:cubicBezTo>
                  <a:close/>
                  <a:moveTo>
                    <a:pt x="9145" y="357"/>
                  </a:moveTo>
                  <a:lnTo>
                    <a:pt x="9145" y="977"/>
                  </a:lnTo>
                  <a:lnTo>
                    <a:pt x="5811" y="977"/>
                  </a:lnTo>
                  <a:cubicBezTo>
                    <a:pt x="5692" y="977"/>
                    <a:pt x="5597" y="1072"/>
                    <a:pt x="5597" y="1167"/>
                  </a:cubicBezTo>
                  <a:cubicBezTo>
                    <a:pt x="5573" y="1310"/>
                    <a:pt x="5692" y="1405"/>
                    <a:pt x="5811" y="1405"/>
                  </a:cubicBezTo>
                  <a:lnTo>
                    <a:pt x="8645" y="1405"/>
                  </a:lnTo>
                  <a:lnTo>
                    <a:pt x="8645" y="4477"/>
                  </a:lnTo>
                  <a:cubicBezTo>
                    <a:pt x="8550" y="4406"/>
                    <a:pt x="8454" y="4358"/>
                    <a:pt x="8335" y="4287"/>
                  </a:cubicBezTo>
                  <a:cubicBezTo>
                    <a:pt x="8288" y="4275"/>
                    <a:pt x="8246" y="4269"/>
                    <a:pt x="8204" y="4269"/>
                  </a:cubicBezTo>
                  <a:cubicBezTo>
                    <a:pt x="8163" y="4269"/>
                    <a:pt x="8121" y="4275"/>
                    <a:pt x="8073" y="4287"/>
                  </a:cubicBezTo>
                  <a:cubicBezTo>
                    <a:pt x="7978" y="4358"/>
                    <a:pt x="7930" y="4477"/>
                    <a:pt x="7978" y="4596"/>
                  </a:cubicBezTo>
                  <a:cubicBezTo>
                    <a:pt x="8169" y="5096"/>
                    <a:pt x="8073" y="5430"/>
                    <a:pt x="7716" y="5739"/>
                  </a:cubicBezTo>
                  <a:cubicBezTo>
                    <a:pt x="7502" y="5930"/>
                    <a:pt x="7335" y="6144"/>
                    <a:pt x="7216" y="6335"/>
                  </a:cubicBezTo>
                  <a:cubicBezTo>
                    <a:pt x="7121" y="6097"/>
                    <a:pt x="7026" y="5835"/>
                    <a:pt x="6859" y="5597"/>
                  </a:cubicBezTo>
                  <a:cubicBezTo>
                    <a:pt x="6783" y="5484"/>
                    <a:pt x="6648" y="5415"/>
                    <a:pt x="6513" y="5415"/>
                  </a:cubicBezTo>
                  <a:cubicBezTo>
                    <a:pt x="6477" y="5415"/>
                    <a:pt x="6441" y="5420"/>
                    <a:pt x="6406" y="5430"/>
                  </a:cubicBezTo>
                  <a:cubicBezTo>
                    <a:pt x="6216" y="5478"/>
                    <a:pt x="6097" y="5597"/>
                    <a:pt x="6073" y="5811"/>
                  </a:cubicBezTo>
                  <a:cubicBezTo>
                    <a:pt x="6025" y="6382"/>
                    <a:pt x="5859" y="6692"/>
                    <a:pt x="5740" y="7002"/>
                  </a:cubicBezTo>
                  <a:cubicBezTo>
                    <a:pt x="5692" y="7121"/>
                    <a:pt x="5620" y="7264"/>
                    <a:pt x="5597" y="7383"/>
                  </a:cubicBezTo>
                  <a:lnTo>
                    <a:pt x="3048" y="7383"/>
                  </a:lnTo>
                  <a:cubicBezTo>
                    <a:pt x="2929" y="7383"/>
                    <a:pt x="2834" y="7478"/>
                    <a:pt x="2834" y="7597"/>
                  </a:cubicBezTo>
                  <a:lnTo>
                    <a:pt x="2834" y="10598"/>
                  </a:lnTo>
                  <a:lnTo>
                    <a:pt x="977" y="10598"/>
                  </a:lnTo>
                  <a:lnTo>
                    <a:pt x="977" y="1405"/>
                  </a:lnTo>
                  <a:lnTo>
                    <a:pt x="3811" y="1405"/>
                  </a:lnTo>
                  <a:cubicBezTo>
                    <a:pt x="3930" y="1405"/>
                    <a:pt x="4025" y="1310"/>
                    <a:pt x="4025" y="1215"/>
                  </a:cubicBezTo>
                  <a:cubicBezTo>
                    <a:pt x="4049" y="1072"/>
                    <a:pt x="3930" y="977"/>
                    <a:pt x="3811" y="977"/>
                  </a:cubicBezTo>
                  <a:lnTo>
                    <a:pt x="477" y="977"/>
                  </a:lnTo>
                  <a:lnTo>
                    <a:pt x="477" y="357"/>
                  </a:lnTo>
                  <a:close/>
                  <a:moveTo>
                    <a:pt x="4549" y="7859"/>
                  </a:moveTo>
                  <a:lnTo>
                    <a:pt x="4549" y="10645"/>
                  </a:lnTo>
                  <a:lnTo>
                    <a:pt x="3239" y="10645"/>
                  </a:lnTo>
                  <a:lnTo>
                    <a:pt x="3239" y="7859"/>
                  </a:lnTo>
                  <a:close/>
                  <a:moveTo>
                    <a:pt x="8431" y="8311"/>
                  </a:moveTo>
                  <a:cubicBezTo>
                    <a:pt x="8931" y="8764"/>
                    <a:pt x="9169" y="9383"/>
                    <a:pt x="9169" y="9788"/>
                  </a:cubicBezTo>
                  <a:cubicBezTo>
                    <a:pt x="9169" y="10264"/>
                    <a:pt x="8788" y="10645"/>
                    <a:pt x="8311" y="10645"/>
                  </a:cubicBezTo>
                  <a:cubicBezTo>
                    <a:pt x="7835" y="10645"/>
                    <a:pt x="7454" y="10264"/>
                    <a:pt x="7454" y="9788"/>
                  </a:cubicBezTo>
                  <a:cubicBezTo>
                    <a:pt x="7454" y="9264"/>
                    <a:pt x="7740" y="9002"/>
                    <a:pt x="8050" y="8716"/>
                  </a:cubicBezTo>
                  <a:cubicBezTo>
                    <a:pt x="8192" y="8597"/>
                    <a:pt x="8335" y="8454"/>
                    <a:pt x="8431" y="8311"/>
                  </a:cubicBezTo>
                  <a:close/>
                  <a:moveTo>
                    <a:pt x="5430" y="7859"/>
                  </a:moveTo>
                  <a:cubicBezTo>
                    <a:pt x="5430" y="7954"/>
                    <a:pt x="5382" y="8073"/>
                    <a:pt x="5382" y="8192"/>
                  </a:cubicBezTo>
                  <a:cubicBezTo>
                    <a:pt x="5382" y="9240"/>
                    <a:pt x="5930" y="10145"/>
                    <a:pt x="6764" y="10669"/>
                  </a:cubicBezTo>
                  <a:lnTo>
                    <a:pt x="5001" y="10669"/>
                  </a:lnTo>
                  <a:lnTo>
                    <a:pt x="5001" y="7859"/>
                  </a:lnTo>
                  <a:close/>
                  <a:moveTo>
                    <a:pt x="215" y="0"/>
                  </a:moveTo>
                  <a:cubicBezTo>
                    <a:pt x="96" y="0"/>
                    <a:pt x="0" y="95"/>
                    <a:pt x="0" y="215"/>
                  </a:cubicBezTo>
                  <a:lnTo>
                    <a:pt x="0" y="1262"/>
                  </a:lnTo>
                  <a:cubicBezTo>
                    <a:pt x="0" y="1381"/>
                    <a:pt x="96" y="1453"/>
                    <a:pt x="215" y="1453"/>
                  </a:cubicBezTo>
                  <a:lnTo>
                    <a:pt x="500" y="1453"/>
                  </a:lnTo>
                  <a:lnTo>
                    <a:pt x="500" y="10955"/>
                  </a:lnTo>
                  <a:cubicBezTo>
                    <a:pt x="500" y="11074"/>
                    <a:pt x="596" y="11169"/>
                    <a:pt x="715" y="11169"/>
                  </a:cubicBezTo>
                  <a:lnTo>
                    <a:pt x="8264" y="11169"/>
                  </a:lnTo>
                  <a:cubicBezTo>
                    <a:pt x="9883" y="11169"/>
                    <a:pt x="11193" y="9859"/>
                    <a:pt x="11193" y="8240"/>
                  </a:cubicBezTo>
                  <a:cubicBezTo>
                    <a:pt x="11193" y="7264"/>
                    <a:pt x="10979" y="6525"/>
                    <a:pt x="10479" y="5716"/>
                  </a:cubicBezTo>
                  <a:cubicBezTo>
                    <a:pt x="10400" y="5598"/>
                    <a:pt x="10273" y="5513"/>
                    <a:pt x="10125" y="5513"/>
                  </a:cubicBezTo>
                  <a:cubicBezTo>
                    <a:pt x="10093" y="5513"/>
                    <a:pt x="10060" y="5517"/>
                    <a:pt x="10026" y="5525"/>
                  </a:cubicBezTo>
                  <a:cubicBezTo>
                    <a:pt x="9859" y="5573"/>
                    <a:pt x="9740" y="5716"/>
                    <a:pt x="9717" y="5930"/>
                  </a:cubicBezTo>
                  <a:cubicBezTo>
                    <a:pt x="9717" y="6049"/>
                    <a:pt x="9669" y="6168"/>
                    <a:pt x="9645" y="6263"/>
                  </a:cubicBezTo>
                  <a:cubicBezTo>
                    <a:pt x="9621" y="5835"/>
                    <a:pt x="9478" y="5335"/>
                    <a:pt x="9026" y="4882"/>
                  </a:cubicBezTo>
                  <a:lnTo>
                    <a:pt x="9026" y="1453"/>
                  </a:lnTo>
                  <a:lnTo>
                    <a:pt x="9312" y="1453"/>
                  </a:lnTo>
                  <a:cubicBezTo>
                    <a:pt x="9431" y="1453"/>
                    <a:pt x="9526" y="1358"/>
                    <a:pt x="9526" y="1262"/>
                  </a:cubicBezTo>
                  <a:lnTo>
                    <a:pt x="9526" y="215"/>
                  </a:lnTo>
                  <a:cubicBezTo>
                    <a:pt x="9526" y="95"/>
                    <a:pt x="9431" y="0"/>
                    <a:pt x="931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4" name="Google Shape;5224;p67"/>
          <p:cNvGrpSpPr/>
          <p:nvPr/>
        </p:nvGrpSpPr>
        <p:grpSpPr>
          <a:xfrm>
            <a:off x="7340062" y="2733236"/>
            <a:ext cx="373468" cy="330924"/>
            <a:chOff x="7289601" y="2745674"/>
            <a:chExt cx="373468" cy="330924"/>
          </a:xfrm>
        </p:grpSpPr>
        <p:sp>
          <p:nvSpPr>
            <p:cNvPr id="5225" name="Google Shape;5225;p67"/>
            <p:cNvSpPr/>
            <p:nvPr/>
          </p:nvSpPr>
          <p:spPr>
            <a:xfrm>
              <a:off x="7297474" y="2752754"/>
              <a:ext cx="356133" cy="178877"/>
            </a:xfrm>
            <a:custGeom>
              <a:avLst/>
              <a:gdLst/>
              <a:ahLst/>
              <a:cxnLst/>
              <a:rect l="l" t="t" r="r" b="b"/>
              <a:pathLst>
                <a:path w="10765" h="5407" extrusionOk="0">
                  <a:moveTo>
                    <a:pt x="858" y="1"/>
                  </a:moveTo>
                  <a:cubicBezTo>
                    <a:pt x="382" y="1"/>
                    <a:pt x="1" y="382"/>
                    <a:pt x="1" y="858"/>
                  </a:cubicBezTo>
                  <a:lnTo>
                    <a:pt x="1" y="4549"/>
                  </a:lnTo>
                  <a:cubicBezTo>
                    <a:pt x="1" y="5026"/>
                    <a:pt x="382" y="5407"/>
                    <a:pt x="858" y="5407"/>
                  </a:cubicBezTo>
                  <a:lnTo>
                    <a:pt x="9884" y="5407"/>
                  </a:lnTo>
                  <a:cubicBezTo>
                    <a:pt x="10360" y="5407"/>
                    <a:pt x="10741" y="5026"/>
                    <a:pt x="10741" y="4549"/>
                  </a:cubicBezTo>
                  <a:lnTo>
                    <a:pt x="10741" y="882"/>
                  </a:lnTo>
                  <a:cubicBezTo>
                    <a:pt x="10765" y="382"/>
                    <a:pt x="10384" y="1"/>
                    <a:pt x="9884"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7"/>
            <p:cNvSpPr/>
            <p:nvPr/>
          </p:nvSpPr>
          <p:spPr>
            <a:xfrm>
              <a:off x="7531467" y="2811078"/>
              <a:ext cx="121380" cy="120553"/>
            </a:xfrm>
            <a:custGeom>
              <a:avLst/>
              <a:gdLst/>
              <a:ahLst/>
              <a:cxnLst/>
              <a:rect l="l" t="t" r="r" b="b"/>
              <a:pathLst>
                <a:path w="3669" h="3644" extrusionOk="0">
                  <a:moveTo>
                    <a:pt x="3668" y="0"/>
                  </a:moveTo>
                  <a:lnTo>
                    <a:pt x="1" y="3644"/>
                  </a:lnTo>
                  <a:lnTo>
                    <a:pt x="2811" y="3644"/>
                  </a:lnTo>
                  <a:cubicBezTo>
                    <a:pt x="3287" y="3644"/>
                    <a:pt x="3668" y="3263"/>
                    <a:pt x="3668" y="2786"/>
                  </a:cubicBezTo>
                  <a:lnTo>
                    <a:pt x="36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7"/>
            <p:cNvSpPr/>
            <p:nvPr/>
          </p:nvSpPr>
          <p:spPr>
            <a:xfrm>
              <a:off x="7332939" y="2752754"/>
              <a:ext cx="278919" cy="178877"/>
            </a:xfrm>
            <a:custGeom>
              <a:avLst/>
              <a:gdLst/>
              <a:ahLst/>
              <a:cxnLst/>
              <a:rect l="l" t="t" r="r" b="b"/>
              <a:pathLst>
                <a:path w="8431" h="5407" extrusionOk="0">
                  <a:moveTo>
                    <a:pt x="8431" y="1"/>
                  </a:moveTo>
                  <a:lnTo>
                    <a:pt x="5382" y="25"/>
                  </a:lnTo>
                  <a:lnTo>
                    <a:pt x="0" y="5407"/>
                  </a:lnTo>
                  <a:lnTo>
                    <a:pt x="3001" y="5407"/>
                  </a:lnTo>
                  <a:lnTo>
                    <a:pt x="84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7"/>
            <p:cNvSpPr/>
            <p:nvPr/>
          </p:nvSpPr>
          <p:spPr>
            <a:xfrm>
              <a:off x="7297474" y="2752754"/>
              <a:ext cx="115855" cy="115855"/>
            </a:xfrm>
            <a:custGeom>
              <a:avLst/>
              <a:gdLst/>
              <a:ahLst/>
              <a:cxnLst/>
              <a:rect l="l" t="t" r="r" b="b"/>
              <a:pathLst>
                <a:path w="3502" h="3502" extrusionOk="0">
                  <a:moveTo>
                    <a:pt x="858" y="1"/>
                  </a:moveTo>
                  <a:cubicBezTo>
                    <a:pt x="382" y="1"/>
                    <a:pt x="1" y="382"/>
                    <a:pt x="1" y="858"/>
                  </a:cubicBezTo>
                  <a:lnTo>
                    <a:pt x="1" y="3502"/>
                  </a:lnTo>
                  <a:lnTo>
                    <a:pt x="350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7"/>
            <p:cNvSpPr/>
            <p:nvPr/>
          </p:nvSpPr>
          <p:spPr>
            <a:xfrm>
              <a:off x="7330557" y="3035609"/>
              <a:ext cx="70168" cy="33910"/>
            </a:xfrm>
            <a:custGeom>
              <a:avLst/>
              <a:gdLst/>
              <a:ahLst/>
              <a:cxnLst/>
              <a:rect l="l" t="t" r="r" b="b"/>
              <a:pathLst>
                <a:path w="2121" h="1025" extrusionOk="0">
                  <a:moveTo>
                    <a:pt x="1" y="0"/>
                  </a:moveTo>
                  <a:lnTo>
                    <a:pt x="1" y="1024"/>
                  </a:lnTo>
                  <a:lnTo>
                    <a:pt x="2120" y="1024"/>
                  </a:lnTo>
                  <a:lnTo>
                    <a:pt x="2120"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7"/>
            <p:cNvSpPr/>
            <p:nvPr/>
          </p:nvSpPr>
          <p:spPr>
            <a:xfrm>
              <a:off x="7348686" y="2933980"/>
              <a:ext cx="34704" cy="100075"/>
            </a:xfrm>
            <a:custGeom>
              <a:avLst/>
              <a:gdLst/>
              <a:ahLst/>
              <a:cxnLst/>
              <a:rect l="l" t="t" r="r" b="b"/>
              <a:pathLst>
                <a:path w="1049" h="3025" extrusionOk="0">
                  <a:moveTo>
                    <a:pt x="1" y="0"/>
                  </a:moveTo>
                  <a:lnTo>
                    <a:pt x="1" y="3025"/>
                  </a:lnTo>
                  <a:lnTo>
                    <a:pt x="1049" y="3025"/>
                  </a:lnTo>
                  <a:lnTo>
                    <a:pt x="1049"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7"/>
            <p:cNvSpPr/>
            <p:nvPr/>
          </p:nvSpPr>
          <p:spPr>
            <a:xfrm>
              <a:off x="7550390" y="3035609"/>
              <a:ext cx="70135" cy="33910"/>
            </a:xfrm>
            <a:custGeom>
              <a:avLst/>
              <a:gdLst/>
              <a:ahLst/>
              <a:cxnLst/>
              <a:rect l="l" t="t" r="r" b="b"/>
              <a:pathLst>
                <a:path w="2120" h="1025" extrusionOk="0">
                  <a:moveTo>
                    <a:pt x="0" y="0"/>
                  </a:moveTo>
                  <a:lnTo>
                    <a:pt x="0" y="1024"/>
                  </a:lnTo>
                  <a:lnTo>
                    <a:pt x="2120" y="1024"/>
                  </a:lnTo>
                  <a:lnTo>
                    <a:pt x="2120"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7"/>
            <p:cNvSpPr/>
            <p:nvPr/>
          </p:nvSpPr>
          <p:spPr>
            <a:xfrm>
              <a:off x="7568486" y="2933980"/>
              <a:ext cx="33910" cy="100075"/>
            </a:xfrm>
            <a:custGeom>
              <a:avLst/>
              <a:gdLst/>
              <a:ahLst/>
              <a:cxnLst/>
              <a:rect l="l" t="t" r="r" b="b"/>
              <a:pathLst>
                <a:path w="1025" h="3025" extrusionOk="0">
                  <a:moveTo>
                    <a:pt x="1" y="0"/>
                  </a:moveTo>
                  <a:lnTo>
                    <a:pt x="1" y="3025"/>
                  </a:lnTo>
                  <a:lnTo>
                    <a:pt x="1025" y="3025"/>
                  </a:lnTo>
                  <a:lnTo>
                    <a:pt x="1025"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7"/>
            <p:cNvSpPr/>
            <p:nvPr/>
          </p:nvSpPr>
          <p:spPr>
            <a:xfrm>
              <a:off x="7289601" y="2745674"/>
              <a:ext cx="373468" cy="330924"/>
            </a:xfrm>
            <a:custGeom>
              <a:avLst/>
              <a:gdLst/>
              <a:ahLst/>
              <a:cxnLst/>
              <a:rect l="l" t="t" r="r" b="b"/>
              <a:pathLst>
                <a:path w="11289" h="10003" extrusionOk="0">
                  <a:moveTo>
                    <a:pt x="3239" y="405"/>
                  </a:moveTo>
                  <a:lnTo>
                    <a:pt x="477" y="3192"/>
                  </a:lnTo>
                  <a:lnTo>
                    <a:pt x="477" y="1072"/>
                  </a:lnTo>
                  <a:cubicBezTo>
                    <a:pt x="477" y="715"/>
                    <a:pt x="763" y="405"/>
                    <a:pt x="1120" y="405"/>
                  </a:cubicBezTo>
                  <a:close/>
                  <a:moveTo>
                    <a:pt x="9264" y="429"/>
                  </a:moveTo>
                  <a:lnTo>
                    <a:pt x="4263" y="5430"/>
                  </a:lnTo>
                  <a:lnTo>
                    <a:pt x="1882" y="5430"/>
                  </a:lnTo>
                  <a:lnTo>
                    <a:pt x="3501" y="3787"/>
                  </a:lnTo>
                  <a:cubicBezTo>
                    <a:pt x="3597" y="3692"/>
                    <a:pt x="3597" y="3573"/>
                    <a:pt x="3549" y="3477"/>
                  </a:cubicBezTo>
                  <a:cubicBezTo>
                    <a:pt x="3499" y="3415"/>
                    <a:pt x="3435" y="3385"/>
                    <a:pt x="3372" y="3385"/>
                  </a:cubicBezTo>
                  <a:cubicBezTo>
                    <a:pt x="3316" y="3385"/>
                    <a:pt x="3261" y="3409"/>
                    <a:pt x="3216" y="3454"/>
                  </a:cubicBezTo>
                  <a:lnTo>
                    <a:pt x="1239" y="5430"/>
                  </a:lnTo>
                  <a:lnTo>
                    <a:pt x="1120" y="5430"/>
                  </a:lnTo>
                  <a:cubicBezTo>
                    <a:pt x="763" y="5430"/>
                    <a:pt x="477" y="5121"/>
                    <a:pt x="477" y="4763"/>
                  </a:cubicBezTo>
                  <a:lnTo>
                    <a:pt x="477" y="3811"/>
                  </a:lnTo>
                  <a:lnTo>
                    <a:pt x="3859" y="429"/>
                  </a:lnTo>
                  <a:lnTo>
                    <a:pt x="6240" y="429"/>
                  </a:lnTo>
                  <a:lnTo>
                    <a:pt x="4621" y="2049"/>
                  </a:lnTo>
                  <a:cubicBezTo>
                    <a:pt x="4525" y="2144"/>
                    <a:pt x="4525" y="2263"/>
                    <a:pt x="4573" y="2358"/>
                  </a:cubicBezTo>
                  <a:cubicBezTo>
                    <a:pt x="4621" y="2406"/>
                    <a:pt x="4692" y="2453"/>
                    <a:pt x="4763" y="2453"/>
                  </a:cubicBezTo>
                  <a:cubicBezTo>
                    <a:pt x="4811" y="2453"/>
                    <a:pt x="4883" y="2406"/>
                    <a:pt x="4906" y="2382"/>
                  </a:cubicBezTo>
                  <a:lnTo>
                    <a:pt x="6883" y="429"/>
                  </a:lnTo>
                  <a:close/>
                  <a:moveTo>
                    <a:pt x="10146" y="405"/>
                  </a:moveTo>
                  <a:cubicBezTo>
                    <a:pt x="10503" y="405"/>
                    <a:pt x="10765" y="715"/>
                    <a:pt x="10765" y="1072"/>
                  </a:cubicBezTo>
                  <a:lnTo>
                    <a:pt x="10765" y="1858"/>
                  </a:lnTo>
                  <a:lnTo>
                    <a:pt x="7240" y="5430"/>
                  </a:lnTo>
                  <a:lnTo>
                    <a:pt x="4859" y="5430"/>
                  </a:lnTo>
                  <a:lnTo>
                    <a:pt x="9860" y="405"/>
                  </a:lnTo>
                  <a:close/>
                  <a:moveTo>
                    <a:pt x="10765" y="2477"/>
                  </a:moveTo>
                  <a:lnTo>
                    <a:pt x="10765" y="4763"/>
                  </a:lnTo>
                  <a:cubicBezTo>
                    <a:pt x="10765" y="5121"/>
                    <a:pt x="10503" y="5430"/>
                    <a:pt x="10122" y="5430"/>
                  </a:cubicBezTo>
                  <a:lnTo>
                    <a:pt x="7836" y="5430"/>
                  </a:lnTo>
                  <a:lnTo>
                    <a:pt x="10765" y="2477"/>
                  </a:lnTo>
                  <a:close/>
                  <a:moveTo>
                    <a:pt x="2620" y="5835"/>
                  </a:moveTo>
                  <a:lnTo>
                    <a:pt x="2620" y="8526"/>
                  </a:lnTo>
                  <a:lnTo>
                    <a:pt x="2001" y="8526"/>
                  </a:lnTo>
                  <a:lnTo>
                    <a:pt x="2001" y="5835"/>
                  </a:lnTo>
                  <a:close/>
                  <a:moveTo>
                    <a:pt x="9264" y="5835"/>
                  </a:moveTo>
                  <a:lnTo>
                    <a:pt x="9264" y="8526"/>
                  </a:lnTo>
                  <a:lnTo>
                    <a:pt x="8621" y="8526"/>
                  </a:lnTo>
                  <a:lnTo>
                    <a:pt x="8621" y="5835"/>
                  </a:lnTo>
                  <a:close/>
                  <a:moveTo>
                    <a:pt x="3120" y="8931"/>
                  </a:moveTo>
                  <a:lnTo>
                    <a:pt x="3120" y="9550"/>
                  </a:lnTo>
                  <a:lnTo>
                    <a:pt x="1453" y="9550"/>
                  </a:lnTo>
                  <a:lnTo>
                    <a:pt x="1453" y="8931"/>
                  </a:lnTo>
                  <a:close/>
                  <a:moveTo>
                    <a:pt x="9788" y="8931"/>
                  </a:moveTo>
                  <a:lnTo>
                    <a:pt x="9788" y="9550"/>
                  </a:lnTo>
                  <a:lnTo>
                    <a:pt x="8121" y="9550"/>
                  </a:lnTo>
                  <a:lnTo>
                    <a:pt x="8121" y="8931"/>
                  </a:lnTo>
                  <a:close/>
                  <a:moveTo>
                    <a:pt x="1096" y="1"/>
                  </a:moveTo>
                  <a:cubicBezTo>
                    <a:pt x="501" y="1"/>
                    <a:pt x="1" y="477"/>
                    <a:pt x="1" y="1096"/>
                  </a:cubicBezTo>
                  <a:lnTo>
                    <a:pt x="1" y="4763"/>
                  </a:lnTo>
                  <a:cubicBezTo>
                    <a:pt x="1" y="5359"/>
                    <a:pt x="477" y="5859"/>
                    <a:pt x="1096" y="5859"/>
                  </a:cubicBezTo>
                  <a:lnTo>
                    <a:pt x="1549" y="5859"/>
                  </a:lnTo>
                  <a:lnTo>
                    <a:pt x="1549" y="8550"/>
                  </a:lnTo>
                  <a:lnTo>
                    <a:pt x="1239" y="8550"/>
                  </a:lnTo>
                  <a:cubicBezTo>
                    <a:pt x="1120" y="8550"/>
                    <a:pt x="1048" y="8645"/>
                    <a:pt x="1048" y="8764"/>
                  </a:cubicBezTo>
                  <a:lnTo>
                    <a:pt x="1048" y="9788"/>
                  </a:lnTo>
                  <a:cubicBezTo>
                    <a:pt x="1048" y="9907"/>
                    <a:pt x="1120" y="10003"/>
                    <a:pt x="1239" y="10003"/>
                  </a:cubicBezTo>
                  <a:lnTo>
                    <a:pt x="3358" y="10003"/>
                  </a:lnTo>
                  <a:cubicBezTo>
                    <a:pt x="3477" y="10003"/>
                    <a:pt x="3573" y="9907"/>
                    <a:pt x="3573" y="9788"/>
                  </a:cubicBezTo>
                  <a:lnTo>
                    <a:pt x="3573" y="8764"/>
                  </a:lnTo>
                  <a:cubicBezTo>
                    <a:pt x="3573" y="8645"/>
                    <a:pt x="3477" y="8550"/>
                    <a:pt x="3358" y="8550"/>
                  </a:cubicBezTo>
                  <a:lnTo>
                    <a:pt x="3073" y="8550"/>
                  </a:lnTo>
                  <a:lnTo>
                    <a:pt x="3073" y="5859"/>
                  </a:lnTo>
                  <a:lnTo>
                    <a:pt x="8217" y="5859"/>
                  </a:lnTo>
                  <a:lnTo>
                    <a:pt x="8217" y="8550"/>
                  </a:lnTo>
                  <a:lnTo>
                    <a:pt x="7907" y="8550"/>
                  </a:lnTo>
                  <a:cubicBezTo>
                    <a:pt x="7788" y="8550"/>
                    <a:pt x="7716" y="8645"/>
                    <a:pt x="7716" y="8764"/>
                  </a:cubicBezTo>
                  <a:lnTo>
                    <a:pt x="7716" y="9788"/>
                  </a:lnTo>
                  <a:cubicBezTo>
                    <a:pt x="7716" y="9907"/>
                    <a:pt x="7788" y="10003"/>
                    <a:pt x="7907" y="10003"/>
                  </a:cubicBezTo>
                  <a:lnTo>
                    <a:pt x="10026" y="10003"/>
                  </a:lnTo>
                  <a:cubicBezTo>
                    <a:pt x="10146" y="10003"/>
                    <a:pt x="10241" y="9907"/>
                    <a:pt x="10241" y="9788"/>
                  </a:cubicBezTo>
                  <a:lnTo>
                    <a:pt x="10241" y="8764"/>
                  </a:lnTo>
                  <a:cubicBezTo>
                    <a:pt x="10241" y="8645"/>
                    <a:pt x="10146" y="8550"/>
                    <a:pt x="10026" y="8550"/>
                  </a:cubicBezTo>
                  <a:lnTo>
                    <a:pt x="9741" y="8550"/>
                  </a:lnTo>
                  <a:lnTo>
                    <a:pt x="9741" y="5859"/>
                  </a:lnTo>
                  <a:lnTo>
                    <a:pt x="10169" y="5859"/>
                  </a:lnTo>
                  <a:cubicBezTo>
                    <a:pt x="10765" y="5859"/>
                    <a:pt x="11289" y="5383"/>
                    <a:pt x="11289" y="4763"/>
                  </a:cubicBezTo>
                  <a:lnTo>
                    <a:pt x="11289" y="1096"/>
                  </a:lnTo>
                  <a:cubicBezTo>
                    <a:pt x="11217" y="477"/>
                    <a:pt x="10741" y="1"/>
                    <a:pt x="1012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7"/>
            <p:cNvSpPr/>
            <p:nvPr/>
          </p:nvSpPr>
          <p:spPr>
            <a:xfrm>
              <a:off x="7416439" y="2836287"/>
              <a:ext cx="14225" cy="14192"/>
            </a:xfrm>
            <a:custGeom>
              <a:avLst/>
              <a:gdLst/>
              <a:ahLst/>
              <a:cxnLst/>
              <a:rect l="l" t="t" r="r" b="b"/>
              <a:pathLst>
                <a:path w="430" h="429" extrusionOk="0">
                  <a:moveTo>
                    <a:pt x="215" y="0"/>
                  </a:moveTo>
                  <a:cubicBezTo>
                    <a:pt x="144" y="0"/>
                    <a:pt x="96" y="24"/>
                    <a:pt x="72" y="72"/>
                  </a:cubicBezTo>
                  <a:cubicBezTo>
                    <a:pt x="25" y="95"/>
                    <a:pt x="1" y="143"/>
                    <a:pt x="1" y="215"/>
                  </a:cubicBezTo>
                  <a:cubicBezTo>
                    <a:pt x="1" y="262"/>
                    <a:pt x="25" y="334"/>
                    <a:pt x="72" y="357"/>
                  </a:cubicBezTo>
                  <a:cubicBezTo>
                    <a:pt x="96" y="381"/>
                    <a:pt x="144" y="429"/>
                    <a:pt x="215" y="429"/>
                  </a:cubicBezTo>
                  <a:cubicBezTo>
                    <a:pt x="263" y="429"/>
                    <a:pt x="334" y="381"/>
                    <a:pt x="358" y="357"/>
                  </a:cubicBezTo>
                  <a:cubicBezTo>
                    <a:pt x="382" y="334"/>
                    <a:pt x="429" y="262"/>
                    <a:pt x="429" y="215"/>
                  </a:cubicBezTo>
                  <a:cubicBezTo>
                    <a:pt x="429" y="143"/>
                    <a:pt x="382" y="95"/>
                    <a:pt x="358" y="72"/>
                  </a:cubicBezTo>
                  <a:cubicBezTo>
                    <a:pt x="334" y="24"/>
                    <a:pt x="263" y="0"/>
                    <a:pt x="21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67"/>
          <p:cNvGrpSpPr/>
          <p:nvPr/>
        </p:nvGrpSpPr>
        <p:grpSpPr>
          <a:xfrm>
            <a:off x="7352270" y="2107547"/>
            <a:ext cx="349053" cy="368771"/>
            <a:chOff x="7338496" y="2171940"/>
            <a:chExt cx="349053" cy="368771"/>
          </a:xfrm>
        </p:grpSpPr>
        <p:sp>
          <p:nvSpPr>
            <p:cNvPr id="5236" name="Google Shape;5236;p67"/>
            <p:cNvSpPr/>
            <p:nvPr/>
          </p:nvSpPr>
          <p:spPr>
            <a:xfrm>
              <a:off x="7436189" y="2214484"/>
              <a:ext cx="40989" cy="42577"/>
            </a:xfrm>
            <a:custGeom>
              <a:avLst/>
              <a:gdLst/>
              <a:ahLst/>
              <a:cxnLst/>
              <a:rect l="l" t="t" r="r" b="b"/>
              <a:pathLst>
                <a:path w="1239" h="1287" extrusionOk="0">
                  <a:moveTo>
                    <a:pt x="590" y="1"/>
                  </a:moveTo>
                  <a:cubicBezTo>
                    <a:pt x="542" y="1"/>
                    <a:pt x="501" y="25"/>
                    <a:pt x="477" y="72"/>
                  </a:cubicBezTo>
                  <a:lnTo>
                    <a:pt x="1" y="549"/>
                  </a:lnTo>
                  <a:lnTo>
                    <a:pt x="739" y="1287"/>
                  </a:lnTo>
                  <a:lnTo>
                    <a:pt x="1215" y="811"/>
                  </a:lnTo>
                  <a:cubicBezTo>
                    <a:pt x="1239" y="692"/>
                    <a:pt x="1239" y="572"/>
                    <a:pt x="1191" y="501"/>
                  </a:cubicBezTo>
                  <a:lnTo>
                    <a:pt x="739" y="72"/>
                  </a:lnTo>
                  <a:cubicBezTo>
                    <a:pt x="691" y="25"/>
                    <a:pt x="638" y="1"/>
                    <a:pt x="590" y="1"/>
                  </a:cubicBez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7"/>
            <p:cNvSpPr/>
            <p:nvPr/>
          </p:nvSpPr>
          <p:spPr>
            <a:xfrm>
              <a:off x="7498417" y="2281476"/>
              <a:ext cx="132396" cy="252916"/>
            </a:xfrm>
            <a:custGeom>
              <a:avLst/>
              <a:gdLst/>
              <a:ahLst/>
              <a:cxnLst/>
              <a:rect l="l" t="t" r="r" b="b"/>
              <a:pathLst>
                <a:path w="4002" h="7645" extrusionOk="0">
                  <a:moveTo>
                    <a:pt x="1025" y="0"/>
                  </a:moveTo>
                  <a:cubicBezTo>
                    <a:pt x="477" y="0"/>
                    <a:pt x="1" y="476"/>
                    <a:pt x="1" y="1048"/>
                  </a:cubicBezTo>
                  <a:lnTo>
                    <a:pt x="1" y="6621"/>
                  </a:lnTo>
                  <a:cubicBezTo>
                    <a:pt x="1" y="7168"/>
                    <a:pt x="477" y="7645"/>
                    <a:pt x="1025" y="7645"/>
                  </a:cubicBezTo>
                  <a:lnTo>
                    <a:pt x="2978" y="7645"/>
                  </a:lnTo>
                  <a:cubicBezTo>
                    <a:pt x="3525" y="7645"/>
                    <a:pt x="4002" y="7168"/>
                    <a:pt x="4002" y="6621"/>
                  </a:cubicBezTo>
                  <a:lnTo>
                    <a:pt x="4002" y="1048"/>
                  </a:lnTo>
                  <a:cubicBezTo>
                    <a:pt x="4002" y="476"/>
                    <a:pt x="3525" y="0"/>
                    <a:pt x="297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7"/>
            <p:cNvSpPr/>
            <p:nvPr/>
          </p:nvSpPr>
          <p:spPr>
            <a:xfrm>
              <a:off x="7535469" y="2244424"/>
              <a:ext cx="58324" cy="37846"/>
            </a:xfrm>
            <a:custGeom>
              <a:avLst/>
              <a:gdLst/>
              <a:ahLst/>
              <a:cxnLst/>
              <a:rect l="l" t="t" r="r" b="b"/>
              <a:pathLst>
                <a:path w="1763" h="1144" extrusionOk="0">
                  <a:moveTo>
                    <a:pt x="453" y="1"/>
                  </a:moveTo>
                  <a:cubicBezTo>
                    <a:pt x="215" y="1"/>
                    <a:pt x="0" y="191"/>
                    <a:pt x="0" y="430"/>
                  </a:cubicBezTo>
                  <a:lnTo>
                    <a:pt x="0" y="1144"/>
                  </a:lnTo>
                  <a:lnTo>
                    <a:pt x="1763" y="1144"/>
                  </a:lnTo>
                  <a:lnTo>
                    <a:pt x="1763" y="430"/>
                  </a:lnTo>
                  <a:cubicBezTo>
                    <a:pt x="1763" y="191"/>
                    <a:pt x="1548" y="1"/>
                    <a:pt x="1310"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7"/>
            <p:cNvSpPr/>
            <p:nvPr/>
          </p:nvSpPr>
          <p:spPr>
            <a:xfrm>
              <a:off x="7550423" y="2207405"/>
              <a:ext cx="28418" cy="37052"/>
            </a:xfrm>
            <a:custGeom>
              <a:avLst/>
              <a:gdLst/>
              <a:ahLst/>
              <a:cxnLst/>
              <a:rect l="l" t="t" r="r" b="b"/>
              <a:pathLst>
                <a:path w="859" h="1120" extrusionOk="0">
                  <a:moveTo>
                    <a:pt x="1" y="1"/>
                  </a:moveTo>
                  <a:lnTo>
                    <a:pt x="1" y="1120"/>
                  </a:lnTo>
                  <a:lnTo>
                    <a:pt x="858" y="1120"/>
                  </a:lnTo>
                  <a:lnTo>
                    <a:pt x="858"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7"/>
            <p:cNvSpPr/>
            <p:nvPr/>
          </p:nvSpPr>
          <p:spPr>
            <a:xfrm>
              <a:off x="7546486" y="2179053"/>
              <a:ext cx="35498" cy="35464"/>
            </a:xfrm>
            <a:custGeom>
              <a:avLst/>
              <a:gdLst/>
              <a:ahLst/>
              <a:cxnLst/>
              <a:rect l="l" t="t" r="r" b="b"/>
              <a:pathLst>
                <a:path w="1073" h="1072" extrusionOk="0">
                  <a:moveTo>
                    <a:pt x="525" y="0"/>
                  </a:moveTo>
                  <a:cubicBezTo>
                    <a:pt x="239" y="0"/>
                    <a:pt x="1" y="238"/>
                    <a:pt x="1" y="548"/>
                  </a:cubicBezTo>
                  <a:cubicBezTo>
                    <a:pt x="1" y="834"/>
                    <a:pt x="239" y="1072"/>
                    <a:pt x="525" y="1072"/>
                  </a:cubicBezTo>
                  <a:cubicBezTo>
                    <a:pt x="834" y="1072"/>
                    <a:pt x="1072" y="834"/>
                    <a:pt x="1072" y="548"/>
                  </a:cubicBezTo>
                  <a:cubicBezTo>
                    <a:pt x="1072" y="238"/>
                    <a:pt x="834" y="0"/>
                    <a:pt x="525" y="0"/>
                  </a:cubicBez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7"/>
            <p:cNvSpPr/>
            <p:nvPr/>
          </p:nvSpPr>
          <p:spPr>
            <a:xfrm>
              <a:off x="7345576" y="2228677"/>
              <a:ext cx="118237" cy="116649"/>
            </a:xfrm>
            <a:custGeom>
              <a:avLst/>
              <a:gdLst/>
              <a:ahLst/>
              <a:cxnLst/>
              <a:rect l="l" t="t" r="r" b="b"/>
              <a:pathLst>
                <a:path w="3574" h="3526" extrusionOk="0">
                  <a:moveTo>
                    <a:pt x="2597" y="1"/>
                  </a:moveTo>
                  <a:lnTo>
                    <a:pt x="1" y="1739"/>
                  </a:lnTo>
                  <a:lnTo>
                    <a:pt x="1787" y="3525"/>
                  </a:lnTo>
                  <a:lnTo>
                    <a:pt x="3573" y="977"/>
                  </a:lnTo>
                  <a:lnTo>
                    <a:pt x="2597"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7"/>
            <p:cNvSpPr/>
            <p:nvPr/>
          </p:nvSpPr>
          <p:spPr>
            <a:xfrm>
              <a:off x="7563821" y="2179053"/>
              <a:ext cx="113473" cy="37052"/>
            </a:xfrm>
            <a:custGeom>
              <a:avLst/>
              <a:gdLst/>
              <a:ahLst/>
              <a:cxnLst/>
              <a:rect l="l" t="t" r="r" b="b"/>
              <a:pathLst>
                <a:path w="3430" h="1120" extrusionOk="0">
                  <a:moveTo>
                    <a:pt x="1" y="0"/>
                  </a:moveTo>
                  <a:lnTo>
                    <a:pt x="501" y="881"/>
                  </a:lnTo>
                  <a:lnTo>
                    <a:pt x="2191" y="881"/>
                  </a:lnTo>
                  <a:cubicBezTo>
                    <a:pt x="2430" y="881"/>
                    <a:pt x="2668" y="977"/>
                    <a:pt x="2811" y="1120"/>
                  </a:cubicBezTo>
                  <a:lnTo>
                    <a:pt x="3430" y="500"/>
                  </a:lnTo>
                  <a:cubicBezTo>
                    <a:pt x="3096" y="191"/>
                    <a:pt x="2692" y="0"/>
                    <a:pt x="2215"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7"/>
            <p:cNvSpPr/>
            <p:nvPr/>
          </p:nvSpPr>
          <p:spPr>
            <a:xfrm>
              <a:off x="7580362" y="2215278"/>
              <a:ext cx="76454" cy="55182"/>
            </a:xfrm>
            <a:custGeom>
              <a:avLst/>
              <a:gdLst/>
              <a:ahLst/>
              <a:cxnLst/>
              <a:rect l="l" t="t" r="r" b="b"/>
              <a:pathLst>
                <a:path w="2311" h="1668" extrusionOk="0">
                  <a:moveTo>
                    <a:pt x="1" y="1"/>
                  </a:moveTo>
                  <a:lnTo>
                    <a:pt x="1" y="882"/>
                  </a:lnTo>
                  <a:lnTo>
                    <a:pt x="1977" y="1668"/>
                  </a:lnTo>
                  <a:lnTo>
                    <a:pt x="2311" y="882"/>
                  </a:lnTo>
                  <a:lnTo>
                    <a:pt x="215"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7"/>
            <p:cNvSpPr/>
            <p:nvPr/>
          </p:nvSpPr>
          <p:spPr>
            <a:xfrm>
              <a:off x="7338496" y="2171940"/>
              <a:ext cx="349053" cy="368771"/>
            </a:xfrm>
            <a:custGeom>
              <a:avLst/>
              <a:gdLst/>
              <a:ahLst/>
              <a:cxnLst/>
              <a:rect l="l" t="t" r="r" b="b"/>
              <a:pathLst>
                <a:path w="10551" h="11147" extrusionOk="0">
                  <a:moveTo>
                    <a:pt x="9026" y="430"/>
                  </a:moveTo>
                  <a:cubicBezTo>
                    <a:pt x="9384" y="430"/>
                    <a:pt x="9669" y="549"/>
                    <a:pt x="9955" y="715"/>
                  </a:cubicBezTo>
                  <a:lnTo>
                    <a:pt x="9622" y="1049"/>
                  </a:lnTo>
                  <a:cubicBezTo>
                    <a:pt x="9431" y="930"/>
                    <a:pt x="9241" y="882"/>
                    <a:pt x="9026" y="882"/>
                  </a:cubicBezTo>
                  <a:lnTo>
                    <a:pt x="7574" y="882"/>
                  </a:lnTo>
                  <a:lnTo>
                    <a:pt x="7574" y="763"/>
                  </a:lnTo>
                  <a:cubicBezTo>
                    <a:pt x="7574" y="644"/>
                    <a:pt x="7526" y="525"/>
                    <a:pt x="7502" y="430"/>
                  </a:cubicBezTo>
                  <a:close/>
                  <a:moveTo>
                    <a:pt x="6812" y="430"/>
                  </a:moveTo>
                  <a:cubicBezTo>
                    <a:pt x="7002" y="430"/>
                    <a:pt x="7145" y="573"/>
                    <a:pt x="7145" y="763"/>
                  </a:cubicBezTo>
                  <a:cubicBezTo>
                    <a:pt x="7145" y="930"/>
                    <a:pt x="7002" y="1073"/>
                    <a:pt x="6812" y="1073"/>
                  </a:cubicBezTo>
                  <a:cubicBezTo>
                    <a:pt x="6645" y="1073"/>
                    <a:pt x="6502" y="930"/>
                    <a:pt x="6502" y="763"/>
                  </a:cubicBezTo>
                  <a:cubicBezTo>
                    <a:pt x="6502" y="573"/>
                    <a:pt x="6645" y="430"/>
                    <a:pt x="6812" y="430"/>
                  </a:cubicBezTo>
                  <a:close/>
                  <a:moveTo>
                    <a:pt x="7026" y="1501"/>
                  </a:moveTo>
                  <a:lnTo>
                    <a:pt x="7026" y="1978"/>
                  </a:lnTo>
                  <a:lnTo>
                    <a:pt x="6573" y="1978"/>
                  </a:lnTo>
                  <a:lnTo>
                    <a:pt x="6573" y="1501"/>
                  </a:lnTo>
                  <a:lnTo>
                    <a:pt x="6621" y="1501"/>
                  </a:lnTo>
                  <a:cubicBezTo>
                    <a:pt x="6669" y="1525"/>
                    <a:pt x="6764" y="1525"/>
                    <a:pt x="6812" y="1525"/>
                  </a:cubicBezTo>
                  <a:cubicBezTo>
                    <a:pt x="6907" y="1525"/>
                    <a:pt x="6978" y="1525"/>
                    <a:pt x="7026" y="1501"/>
                  </a:cubicBezTo>
                  <a:close/>
                  <a:moveTo>
                    <a:pt x="3525" y="1501"/>
                  </a:moveTo>
                  <a:lnTo>
                    <a:pt x="3954" y="1954"/>
                  </a:lnTo>
                  <a:lnTo>
                    <a:pt x="3668" y="2240"/>
                  </a:lnTo>
                  <a:lnTo>
                    <a:pt x="3216" y="1787"/>
                  </a:lnTo>
                  <a:lnTo>
                    <a:pt x="3525" y="1501"/>
                  </a:lnTo>
                  <a:close/>
                  <a:moveTo>
                    <a:pt x="7502" y="1525"/>
                  </a:moveTo>
                  <a:lnTo>
                    <a:pt x="9384" y="2311"/>
                  </a:lnTo>
                  <a:lnTo>
                    <a:pt x="9193" y="2716"/>
                  </a:lnTo>
                  <a:lnTo>
                    <a:pt x="7502" y="2001"/>
                  </a:lnTo>
                  <a:lnTo>
                    <a:pt x="7502" y="1525"/>
                  </a:lnTo>
                  <a:close/>
                  <a:moveTo>
                    <a:pt x="7240" y="2430"/>
                  </a:moveTo>
                  <a:cubicBezTo>
                    <a:pt x="7359" y="2430"/>
                    <a:pt x="7455" y="2501"/>
                    <a:pt x="7455" y="2621"/>
                  </a:cubicBezTo>
                  <a:lnTo>
                    <a:pt x="7455" y="3097"/>
                  </a:lnTo>
                  <a:lnTo>
                    <a:pt x="6169" y="3097"/>
                  </a:lnTo>
                  <a:lnTo>
                    <a:pt x="6169" y="2621"/>
                  </a:lnTo>
                  <a:cubicBezTo>
                    <a:pt x="6169" y="2501"/>
                    <a:pt x="6264" y="2430"/>
                    <a:pt x="6383" y="2430"/>
                  </a:cubicBezTo>
                  <a:close/>
                  <a:moveTo>
                    <a:pt x="2763" y="1978"/>
                  </a:moveTo>
                  <a:lnTo>
                    <a:pt x="3478" y="2692"/>
                  </a:lnTo>
                  <a:lnTo>
                    <a:pt x="1977" y="4931"/>
                  </a:lnTo>
                  <a:lnTo>
                    <a:pt x="548" y="3502"/>
                  </a:lnTo>
                  <a:lnTo>
                    <a:pt x="2763" y="1978"/>
                  </a:lnTo>
                  <a:close/>
                  <a:moveTo>
                    <a:pt x="6859" y="1"/>
                  </a:moveTo>
                  <a:cubicBezTo>
                    <a:pt x="6502" y="1"/>
                    <a:pt x="6216" y="239"/>
                    <a:pt x="6097" y="549"/>
                  </a:cubicBezTo>
                  <a:lnTo>
                    <a:pt x="4716" y="549"/>
                  </a:lnTo>
                  <a:cubicBezTo>
                    <a:pt x="4644" y="549"/>
                    <a:pt x="4597" y="573"/>
                    <a:pt x="4549" y="596"/>
                  </a:cubicBezTo>
                  <a:lnTo>
                    <a:pt x="3930" y="1239"/>
                  </a:lnTo>
                  <a:lnTo>
                    <a:pt x="3859" y="1168"/>
                  </a:lnTo>
                  <a:cubicBezTo>
                    <a:pt x="3811" y="1120"/>
                    <a:pt x="3716" y="1049"/>
                    <a:pt x="3644" y="1049"/>
                  </a:cubicBezTo>
                  <a:cubicBezTo>
                    <a:pt x="3525" y="1049"/>
                    <a:pt x="3358" y="1073"/>
                    <a:pt x="3263" y="1168"/>
                  </a:cubicBezTo>
                  <a:lnTo>
                    <a:pt x="2954" y="1501"/>
                  </a:lnTo>
                  <a:cubicBezTo>
                    <a:pt x="2918" y="1489"/>
                    <a:pt x="2876" y="1483"/>
                    <a:pt x="2835" y="1483"/>
                  </a:cubicBezTo>
                  <a:cubicBezTo>
                    <a:pt x="2793" y="1483"/>
                    <a:pt x="2751" y="1489"/>
                    <a:pt x="2715" y="1501"/>
                  </a:cubicBezTo>
                  <a:lnTo>
                    <a:pt x="120" y="3264"/>
                  </a:lnTo>
                  <a:cubicBezTo>
                    <a:pt x="24" y="3311"/>
                    <a:pt x="1" y="3406"/>
                    <a:pt x="24" y="3525"/>
                  </a:cubicBezTo>
                  <a:cubicBezTo>
                    <a:pt x="24" y="3549"/>
                    <a:pt x="72" y="3573"/>
                    <a:pt x="96" y="3621"/>
                  </a:cubicBezTo>
                  <a:lnTo>
                    <a:pt x="1882" y="5407"/>
                  </a:lnTo>
                  <a:cubicBezTo>
                    <a:pt x="1906" y="5431"/>
                    <a:pt x="1953" y="5454"/>
                    <a:pt x="2025" y="5454"/>
                  </a:cubicBezTo>
                  <a:lnTo>
                    <a:pt x="2049" y="5454"/>
                  </a:lnTo>
                  <a:cubicBezTo>
                    <a:pt x="2120" y="5454"/>
                    <a:pt x="2168" y="5431"/>
                    <a:pt x="2215" y="5359"/>
                  </a:cubicBezTo>
                  <a:lnTo>
                    <a:pt x="3954" y="2787"/>
                  </a:lnTo>
                  <a:cubicBezTo>
                    <a:pt x="4025" y="2716"/>
                    <a:pt x="4025" y="2621"/>
                    <a:pt x="3954" y="2549"/>
                  </a:cubicBezTo>
                  <a:lnTo>
                    <a:pt x="4287" y="2216"/>
                  </a:lnTo>
                  <a:cubicBezTo>
                    <a:pt x="4430" y="2073"/>
                    <a:pt x="4430" y="1787"/>
                    <a:pt x="4287" y="1620"/>
                  </a:cubicBezTo>
                  <a:lnTo>
                    <a:pt x="4192" y="1525"/>
                  </a:lnTo>
                  <a:lnTo>
                    <a:pt x="4764" y="954"/>
                  </a:lnTo>
                  <a:lnTo>
                    <a:pt x="6073" y="954"/>
                  </a:lnTo>
                  <a:cubicBezTo>
                    <a:pt x="6097" y="1025"/>
                    <a:pt x="6097" y="1073"/>
                    <a:pt x="6169" y="1144"/>
                  </a:cubicBezTo>
                  <a:lnTo>
                    <a:pt x="6169" y="1978"/>
                  </a:lnTo>
                  <a:cubicBezTo>
                    <a:pt x="5907" y="2073"/>
                    <a:pt x="5716" y="2311"/>
                    <a:pt x="5716" y="2597"/>
                  </a:cubicBezTo>
                  <a:lnTo>
                    <a:pt x="5716" y="3073"/>
                  </a:lnTo>
                  <a:cubicBezTo>
                    <a:pt x="5097" y="3121"/>
                    <a:pt x="4597" y="3668"/>
                    <a:pt x="4597" y="4311"/>
                  </a:cubicBezTo>
                  <a:lnTo>
                    <a:pt x="4597" y="6121"/>
                  </a:lnTo>
                  <a:cubicBezTo>
                    <a:pt x="4597" y="6217"/>
                    <a:pt x="4668" y="6312"/>
                    <a:pt x="4764" y="6312"/>
                  </a:cubicBezTo>
                  <a:cubicBezTo>
                    <a:pt x="4783" y="6318"/>
                    <a:pt x="4802" y="6321"/>
                    <a:pt x="4819" y="6321"/>
                  </a:cubicBezTo>
                  <a:cubicBezTo>
                    <a:pt x="4931" y="6321"/>
                    <a:pt x="5002" y="6203"/>
                    <a:pt x="5002" y="6121"/>
                  </a:cubicBezTo>
                  <a:lnTo>
                    <a:pt x="5002" y="4335"/>
                  </a:lnTo>
                  <a:cubicBezTo>
                    <a:pt x="5002" y="3883"/>
                    <a:pt x="5359" y="3502"/>
                    <a:pt x="5835" y="3502"/>
                  </a:cubicBezTo>
                  <a:lnTo>
                    <a:pt x="7764" y="3502"/>
                  </a:lnTo>
                  <a:cubicBezTo>
                    <a:pt x="8217" y="3502"/>
                    <a:pt x="8598" y="3835"/>
                    <a:pt x="8598" y="4335"/>
                  </a:cubicBezTo>
                  <a:lnTo>
                    <a:pt x="8598" y="9884"/>
                  </a:lnTo>
                  <a:cubicBezTo>
                    <a:pt x="8598" y="10336"/>
                    <a:pt x="8240" y="10717"/>
                    <a:pt x="7764" y="10717"/>
                  </a:cubicBezTo>
                  <a:lnTo>
                    <a:pt x="5240" y="10717"/>
                  </a:lnTo>
                  <a:cubicBezTo>
                    <a:pt x="5121" y="10717"/>
                    <a:pt x="5002" y="10646"/>
                    <a:pt x="5002" y="10479"/>
                  </a:cubicBezTo>
                  <a:lnTo>
                    <a:pt x="5002" y="8003"/>
                  </a:lnTo>
                  <a:cubicBezTo>
                    <a:pt x="5002" y="7979"/>
                    <a:pt x="5002" y="7979"/>
                    <a:pt x="4978" y="7955"/>
                  </a:cubicBezTo>
                  <a:cubicBezTo>
                    <a:pt x="4913" y="7890"/>
                    <a:pt x="4843" y="7864"/>
                    <a:pt x="4779" y="7864"/>
                  </a:cubicBezTo>
                  <a:cubicBezTo>
                    <a:pt x="4653" y="7864"/>
                    <a:pt x="4549" y="7964"/>
                    <a:pt x="4549" y="8074"/>
                  </a:cubicBezTo>
                  <a:lnTo>
                    <a:pt x="4549" y="9860"/>
                  </a:lnTo>
                  <a:cubicBezTo>
                    <a:pt x="4549" y="10575"/>
                    <a:pt x="5121" y="11146"/>
                    <a:pt x="5835" y="11146"/>
                  </a:cubicBezTo>
                  <a:lnTo>
                    <a:pt x="7764" y="11146"/>
                  </a:lnTo>
                  <a:cubicBezTo>
                    <a:pt x="8479" y="11146"/>
                    <a:pt x="9050" y="10575"/>
                    <a:pt x="9050" y="9860"/>
                  </a:cubicBezTo>
                  <a:lnTo>
                    <a:pt x="9050" y="4288"/>
                  </a:lnTo>
                  <a:cubicBezTo>
                    <a:pt x="9050" y="3645"/>
                    <a:pt x="8550" y="3097"/>
                    <a:pt x="7907" y="3049"/>
                  </a:cubicBezTo>
                  <a:lnTo>
                    <a:pt x="7907" y="2597"/>
                  </a:lnTo>
                  <a:lnTo>
                    <a:pt x="9217" y="3144"/>
                  </a:lnTo>
                  <a:cubicBezTo>
                    <a:pt x="9264" y="3144"/>
                    <a:pt x="9288" y="3168"/>
                    <a:pt x="9312" y="3168"/>
                  </a:cubicBezTo>
                  <a:cubicBezTo>
                    <a:pt x="9384" y="3168"/>
                    <a:pt x="9431" y="3144"/>
                    <a:pt x="9503" y="3073"/>
                  </a:cubicBezTo>
                  <a:cubicBezTo>
                    <a:pt x="9503" y="3049"/>
                    <a:pt x="9526" y="3049"/>
                    <a:pt x="9526" y="3025"/>
                  </a:cubicBezTo>
                  <a:lnTo>
                    <a:pt x="9860" y="2216"/>
                  </a:lnTo>
                  <a:cubicBezTo>
                    <a:pt x="9884" y="2144"/>
                    <a:pt x="9884" y="2097"/>
                    <a:pt x="9860" y="2025"/>
                  </a:cubicBezTo>
                  <a:cubicBezTo>
                    <a:pt x="9812" y="1978"/>
                    <a:pt x="9788" y="1954"/>
                    <a:pt x="9741" y="1906"/>
                  </a:cubicBezTo>
                  <a:lnTo>
                    <a:pt x="8098" y="1239"/>
                  </a:lnTo>
                  <a:lnTo>
                    <a:pt x="9050" y="1239"/>
                  </a:lnTo>
                  <a:cubicBezTo>
                    <a:pt x="9241" y="1311"/>
                    <a:pt x="9384" y="1382"/>
                    <a:pt x="9503" y="1501"/>
                  </a:cubicBezTo>
                  <a:cubicBezTo>
                    <a:pt x="9533" y="1531"/>
                    <a:pt x="9591" y="1562"/>
                    <a:pt x="9655" y="1562"/>
                  </a:cubicBezTo>
                  <a:cubicBezTo>
                    <a:pt x="9691" y="1562"/>
                    <a:pt x="9730" y="1551"/>
                    <a:pt x="9765" y="1525"/>
                  </a:cubicBezTo>
                  <a:cubicBezTo>
                    <a:pt x="9788" y="1525"/>
                    <a:pt x="9788" y="1501"/>
                    <a:pt x="9836" y="1501"/>
                  </a:cubicBezTo>
                  <a:lnTo>
                    <a:pt x="10455" y="882"/>
                  </a:lnTo>
                  <a:cubicBezTo>
                    <a:pt x="10550" y="787"/>
                    <a:pt x="10550" y="668"/>
                    <a:pt x="10455" y="573"/>
                  </a:cubicBezTo>
                  <a:cubicBezTo>
                    <a:pt x="10098" y="215"/>
                    <a:pt x="9598" y="1"/>
                    <a:pt x="905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7"/>
            <p:cNvSpPr/>
            <p:nvPr/>
          </p:nvSpPr>
          <p:spPr>
            <a:xfrm>
              <a:off x="7491337" y="2401996"/>
              <a:ext cx="13431" cy="13431"/>
            </a:xfrm>
            <a:custGeom>
              <a:avLst/>
              <a:gdLst/>
              <a:ahLst/>
              <a:cxnLst/>
              <a:rect l="l" t="t" r="r" b="b"/>
              <a:pathLst>
                <a:path w="406" h="406" extrusionOk="0">
                  <a:moveTo>
                    <a:pt x="215" y="1"/>
                  </a:moveTo>
                  <a:cubicBezTo>
                    <a:pt x="144" y="1"/>
                    <a:pt x="96" y="25"/>
                    <a:pt x="48" y="48"/>
                  </a:cubicBezTo>
                  <a:cubicBezTo>
                    <a:pt x="24" y="72"/>
                    <a:pt x="1" y="144"/>
                    <a:pt x="1" y="191"/>
                  </a:cubicBezTo>
                  <a:cubicBezTo>
                    <a:pt x="1" y="263"/>
                    <a:pt x="24" y="310"/>
                    <a:pt x="48" y="358"/>
                  </a:cubicBezTo>
                  <a:cubicBezTo>
                    <a:pt x="96" y="382"/>
                    <a:pt x="144" y="406"/>
                    <a:pt x="215" y="406"/>
                  </a:cubicBezTo>
                  <a:cubicBezTo>
                    <a:pt x="263" y="406"/>
                    <a:pt x="334" y="382"/>
                    <a:pt x="358" y="358"/>
                  </a:cubicBezTo>
                  <a:cubicBezTo>
                    <a:pt x="382" y="310"/>
                    <a:pt x="405" y="263"/>
                    <a:pt x="405" y="191"/>
                  </a:cubicBezTo>
                  <a:cubicBezTo>
                    <a:pt x="405" y="144"/>
                    <a:pt x="382" y="72"/>
                    <a:pt x="358" y="48"/>
                  </a:cubicBezTo>
                  <a:cubicBezTo>
                    <a:pt x="334" y="25"/>
                    <a:pt x="263"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67"/>
          <p:cNvGrpSpPr/>
          <p:nvPr/>
        </p:nvGrpSpPr>
        <p:grpSpPr>
          <a:xfrm>
            <a:off x="3311845" y="3351912"/>
            <a:ext cx="371086" cy="369829"/>
            <a:chOff x="3348085" y="3419581"/>
            <a:chExt cx="371086" cy="369829"/>
          </a:xfrm>
        </p:grpSpPr>
        <p:sp>
          <p:nvSpPr>
            <p:cNvPr id="5247" name="Google Shape;5247;p67"/>
            <p:cNvSpPr/>
            <p:nvPr/>
          </p:nvSpPr>
          <p:spPr>
            <a:xfrm>
              <a:off x="3422918" y="3448263"/>
              <a:ext cx="203292" cy="312795"/>
            </a:xfrm>
            <a:custGeom>
              <a:avLst/>
              <a:gdLst/>
              <a:ahLst/>
              <a:cxnLst/>
              <a:rect l="l" t="t" r="r" b="b"/>
              <a:pathLst>
                <a:path w="6145" h="9455" extrusionOk="0">
                  <a:moveTo>
                    <a:pt x="1" y="0"/>
                  </a:moveTo>
                  <a:lnTo>
                    <a:pt x="1" y="9455"/>
                  </a:lnTo>
                  <a:lnTo>
                    <a:pt x="6145" y="9455"/>
                  </a:lnTo>
                  <a:lnTo>
                    <a:pt x="61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7"/>
            <p:cNvSpPr/>
            <p:nvPr/>
          </p:nvSpPr>
          <p:spPr>
            <a:xfrm>
              <a:off x="3626177" y="3426991"/>
              <a:ext cx="85121" cy="355339"/>
            </a:xfrm>
            <a:custGeom>
              <a:avLst/>
              <a:gdLst/>
              <a:ahLst/>
              <a:cxnLst/>
              <a:rect l="l" t="t" r="r" b="b"/>
              <a:pathLst>
                <a:path w="2573" h="10741" extrusionOk="0">
                  <a:moveTo>
                    <a:pt x="2573" y="0"/>
                  </a:moveTo>
                  <a:lnTo>
                    <a:pt x="1" y="643"/>
                  </a:lnTo>
                  <a:lnTo>
                    <a:pt x="1" y="10098"/>
                  </a:lnTo>
                  <a:lnTo>
                    <a:pt x="2573" y="10741"/>
                  </a:lnTo>
                  <a:lnTo>
                    <a:pt x="2573"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7"/>
            <p:cNvSpPr/>
            <p:nvPr/>
          </p:nvSpPr>
          <p:spPr>
            <a:xfrm>
              <a:off x="3355959" y="3478964"/>
              <a:ext cx="238756" cy="116649"/>
            </a:xfrm>
            <a:custGeom>
              <a:avLst/>
              <a:gdLst/>
              <a:ahLst/>
              <a:cxnLst/>
              <a:rect l="l" t="t" r="r" b="b"/>
              <a:pathLst>
                <a:path w="7217" h="3526" extrusionOk="0">
                  <a:moveTo>
                    <a:pt x="0" y="1"/>
                  </a:moveTo>
                  <a:lnTo>
                    <a:pt x="0" y="3526"/>
                  </a:lnTo>
                  <a:lnTo>
                    <a:pt x="7216" y="3526"/>
                  </a:lnTo>
                  <a:lnTo>
                    <a:pt x="721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7"/>
            <p:cNvSpPr/>
            <p:nvPr/>
          </p:nvSpPr>
          <p:spPr>
            <a:xfrm>
              <a:off x="3374849" y="3644442"/>
              <a:ext cx="159193" cy="74072"/>
            </a:xfrm>
            <a:custGeom>
              <a:avLst/>
              <a:gdLst/>
              <a:ahLst/>
              <a:cxnLst/>
              <a:rect l="l" t="t" r="r" b="b"/>
              <a:pathLst>
                <a:path w="4812" h="2239" extrusionOk="0">
                  <a:moveTo>
                    <a:pt x="2906" y="0"/>
                  </a:moveTo>
                  <a:lnTo>
                    <a:pt x="2906" y="548"/>
                  </a:lnTo>
                  <a:lnTo>
                    <a:pt x="1" y="548"/>
                  </a:lnTo>
                  <a:lnTo>
                    <a:pt x="1" y="1691"/>
                  </a:lnTo>
                  <a:lnTo>
                    <a:pt x="2906" y="1691"/>
                  </a:lnTo>
                  <a:lnTo>
                    <a:pt x="2906" y="2239"/>
                  </a:lnTo>
                  <a:lnTo>
                    <a:pt x="4811" y="1095"/>
                  </a:lnTo>
                  <a:lnTo>
                    <a:pt x="2906" y="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7"/>
            <p:cNvSpPr/>
            <p:nvPr/>
          </p:nvSpPr>
          <p:spPr>
            <a:xfrm>
              <a:off x="3497750" y="3502518"/>
              <a:ext cx="14225" cy="72186"/>
            </a:xfrm>
            <a:custGeom>
              <a:avLst/>
              <a:gdLst/>
              <a:ahLst/>
              <a:cxnLst/>
              <a:rect l="l" t="t" r="r" b="b"/>
              <a:pathLst>
                <a:path w="430" h="2182" extrusionOk="0">
                  <a:moveTo>
                    <a:pt x="203" y="0"/>
                  </a:moveTo>
                  <a:cubicBezTo>
                    <a:pt x="80" y="0"/>
                    <a:pt x="1" y="109"/>
                    <a:pt x="1" y="218"/>
                  </a:cubicBezTo>
                  <a:lnTo>
                    <a:pt x="1" y="1980"/>
                  </a:lnTo>
                  <a:cubicBezTo>
                    <a:pt x="1" y="2081"/>
                    <a:pt x="86" y="2181"/>
                    <a:pt x="184" y="2181"/>
                  </a:cubicBezTo>
                  <a:cubicBezTo>
                    <a:pt x="202" y="2181"/>
                    <a:pt x="221" y="2178"/>
                    <a:pt x="239" y="2171"/>
                  </a:cubicBezTo>
                  <a:cubicBezTo>
                    <a:pt x="358" y="2147"/>
                    <a:pt x="430" y="2028"/>
                    <a:pt x="430" y="1932"/>
                  </a:cubicBezTo>
                  <a:lnTo>
                    <a:pt x="430" y="218"/>
                  </a:lnTo>
                  <a:cubicBezTo>
                    <a:pt x="430" y="99"/>
                    <a:pt x="334" y="3"/>
                    <a:pt x="239" y="3"/>
                  </a:cubicBezTo>
                  <a:cubicBezTo>
                    <a:pt x="227" y="1"/>
                    <a:pt x="215" y="0"/>
                    <a:pt x="20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7"/>
            <p:cNvSpPr/>
            <p:nvPr/>
          </p:nvSpPr>
          <p:spPr>
            <a:xfrm>
              <a:off x="3376437" y="3502618"/>
              <a:ext cx="39434" cy="70929"/>
            </a:xfrm>
            <a:custGeom>
              <a:avLst/>
              <a:gdLst/>
              <a:ahLst/>
              <a:cxnLst/>
              <a:rect l="l" t="t" r="r" b="b"/>
              <a:pathLst>
                <a:path w="1192" h="2144" extrusionOk="0">
                  <a:moveTo>
                    <a:pt x="215" y="0"/>
                  </a:moveTo>
                  <a:cubicBezTo>
                    <a:pt x="96" y="0"/>
                    <a:pt x="1" y="96"/>
                    <a:pt x="1" y="215"/>
                  </a:cubicBezTo>
                  <a:lnTo>
                    <a:pt x="1" y="1929"/>
                  </a:lnTo>
                  <a:cubicBezTo>
                    <a:pt x="1" y="2048"/>
                    <a:pt x="96" y="2144"/>
                    <a:pt x="215" y="2144"/>
                  </a:cubicBezTo>
                  <a:lnTo>
                    <a:pt x="929" y="2144"/>
                  </a:lnTo>
                  <a:cubicBezTo>
                    <a:pt x="1048" y="2144"/>
                    <a:pt x="1144" y="2048"/>
                    <a:pt x="1144" y="1953"/>
                  </a:cubicBezTo>
                  <a:cubicBezTo>
                    <a:pt x="1167" y="1810"/>
                    <a:pt x="1048" y="1715"/>
                    <a:pt x="929" y="1715"/>
                  </a:cubicBezTo>
                  <a:lnTo>
                    <a:pt x="429" y="1715"/>
                  </a:lnTo>
                  <a:lnTo>
                    <a:pt x="429" y="1310"/>
                  </a:lnTo>
                  <a:lnTo>
                    <a:pt x="882" y="1310"/>
                  </a:lnTo>
                  <a:cubicBezTo>
                    <a:pt x="977" y="1310"/>
                    <a:pt x="1072" y="1215"/>
                    <a:pt x="1072" y="1120"/>
                  </a:cubicBezTo>
                  <a:cubicBezTo>
                    <a:pt x="1120" y="977"/>
                    <a:pt x="977" y="882"/>
                    <a:pt x="882" y="882"/>
                  </a:cubicBezTo>
                  <a:lnTo>
                    <a:pt x="429" y="882"/>
                  </a:lnTo>
                  <a:lnTo>
                    <a:pt x="429" y="429"/>
                  </a:lnTo>
                  <a:lnTo>
                    <a:pt x="953" y="429"/>
                  </a:lnTo>
                  <a:cubicBezTo>
                    <a:pt x="1072" y="429"/>
                    <a:pt x="1167" y="334"/>
                    <a:pt x="1167" y="239"/>
                  </a:cubicBezTo>
                  <a:cubicBezTo>
                    <a:pt x="1191" y="96"/>
                    <a:pt x="1072" y="0"/>
                    <a:pt x="95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7"/>
            <p:cNvSpPr/>
            <p:nvPr/>
          </p:nvSpPr>
          <p:spPr>
            <a:xfrm>
              <a:off x="3426854" y="3502419"/>
              <a:ext cx="59118" cy="71127"/>
            </a:xfrm>
            <a:custGeom>
              <a:avLst/>
              <a:gdLst/>
              <a:ahLst/>
              <a:cxnLst/>
              <a:rect l="l" t="t" r="r" b="b"/>
              <a:pathLst>
                <a:path w="1787" h="2150" extrusionOk="0">
                  <a:moveTo>
                    <a:pt x="1459" y="0"/>
                  </a:moveTo>
                  <a:cubicBezTo>
                    <a:pt x="1390" y="0"/>
                    <a:pt x="1316" y="29"/>
                    <a:pt x="1287" y="102"/>
                  </a:cubicBezTo>
                  <a:lnTo>
                    <a:pt x="906" y="649"/>
                  </a:lnTo>
                  <a:lnTo>
                    <a:pt x="501" y="102"/>
                  </a:lnTo>
                  <a:cubicBezTo>
                    <a:pt x="469" y="38"/>
                    <a:pt x="395" y="6"/>
                    <a:pt x="321" y="6"/>
                  </a:cubicBezTo>
                  <a:cubicBezTo>
                    <a:pt x="284" y="6"/>
                    <a:pt x="247" y="14"/>
                    <a:pt x="215" y="30"/>
                  </a:cubicBezTo>
                  <a:cubicBezTo>
                    <a:pt x="120" y="102"/>
                    <a:pt x="96" y="245"/>
                    <a:pt x="144" y="340"/>
                  </a:cubicBezTo>
                  <a:lnTo>
                    <a:pt x="620" y="1030"/>
                  </a:lnTo>
                  <a:lnTo>
                    <a:pt x="72" y="1816"/>
                  </a:lnTo>
                  <a:cubicBezTo>
                    <a:pt x="1" y="1912"/>
                    <a:pt x="1" y="2054"/>
                    <a:pt x="120" y="2126"/>
                  </a:cubicBezTo>
                  <a:cubicBezTo>
                    <a:pt x="144" y="2150"/>
                    <a:pt x="215" y="2150"/>
                    <a:pt x="239" y="2150"/>
                  </a:cubicBezTo>
                  <a:cubicBezTo>
                    <a:pt x="286" y="2150"/>
                    <a:pt x="382" y="2126"/>
                    <a:pt x="429" y="2054"/>
                  </a:cubicBezTo>
                  <a:lnTo>
                    <a:pt x="906" y="1388"/>
                  </a:lnTo>
                  <a:lnTo>
                    <a:pt x="1382" y="2054"/>
                  </a:lnTo>
                  <a:cubicBezTo>
                    <a:pt x="1406" y="2126"/>
                    <a:pt x="1501" y="2150"/>
                    <a:pt x="1549" y="2150"/>
                  </a:cubicBezTo>
                  <a:cubicBezTo>
                    <a:pt x="1572" y="2150"/>
                    <a:pt x="1644" y="2150"/>
                    <a:pt x="1668" y="2126"/>
                  </a:cubicBezTo>
                  <a:cubicBezTo>
                    <a:pt x="1763" y="2054"/>
                    <a:pt x="1787" y="1912"/>
                    <a:pt x="1739" y="1816"/>
                  </a:cubicBezTo>
                  <a:lnTo>
                    <a:pt x="1168" y="1030"/>
                  </a:lnTo>
                  <a:lnTo>
                    <a:pt x="1644" y="340"/>
                  </a:lnTo>
                  <a:cubicBezTo>
                    <a:pt x="1692" y="245"/>
                    <a:pt x="1692" y="102"/>
                    <a:pt x="1572" y="30"/>
                  </a:cubicBezTo>
                  <a:cubicBezTo>
                    <a:pt x="1545" y="12"/>
                    <a:pt x="1503" y="0"/>
                    <a:pt x="145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7"/>
            <p:cNvSpPr/>
            <p:nvPr/>
          </p:nvSpPr>
          <p:spPr>
            <a:xfrm>
              <a:off x="3525341" y="3502618"/>
              <a:ext cx="47308" cy="71028"/>
            </a:xfrm>
            <a:custGeom>
              <a:avLst/>
              <a:gdLst/>
              <a:ahLst/>
              <a:cxnLst/>
              <a:rect l="l" t="t" r="r" b="b"/>
              <a:pathLst>
                <a:path w="1430" h="2147" extrusionOk="0">
                  <a:moveTo>
                    <a:pt x="239" y="0"/>
                  </a:moveTo>
                  <a:cubicBezTo>
                    <a:pt x="120" y="0"/>
                    <a:pt x="24" y="96"/>
                    <a:pt x="24" y="191"/>
                  </a:cubicBezTo>
                  <a:cubicBezTo>
                    <a:pt x="1" y="310"/>
                    <a:pt x="120" y="429"/>
                    <a:pt x="239" y="429"/>
                  </a:cubicBezTo>
                  <a:lnTo>
                    <a:pt x="501" y="429"/>
                  </a:lnTo>
                  <a:lnTo>
                    <a:pt x="501" y="1929"/>
                  </a:lnTo>
                  <a:cubicBezTo>
                    <a:pt x="501" y="2048"/>
                    <a:pt x="596" y="2144"/>
                    <a:pt x="691" y="2144"/>
                  </a:cubicBezTo>
                  <a:cubicBezTo>
                    <a:pt x="704" y="2146"/>
                    <a:pt x="716" y="2147"/>
                    <a:pt x="727" y="2147"/>
                  </a:cubicBezTo>
                  <a:cubicBezTo>
                    <a:pt x="850" y="2147"/>
                    <a:pt x="929" y="2038"/>
                    <a:pt x="929" y="1929"/>
                  </a:cubicBezTo>
                  <a:lnTo>
                    <a:pt x="929" y="429"/>
                  </a:lnTo>
                  <a:lnTo>
                    <a:pt x="1191" y="429"/>
                  </a:lnTo>
                  <a:cubicBezTo>
                    <a:pt x="1310" y="429"/>
                    <a:pt x="1406" y="334"/>
                    <a:pt x="1406" y="239"/>
                  </a:cubicBezTo>
                  <a:cubicBezTo>
                    <a:pt x="1429" y="96"/>
                    <a:pt x="1310" y="0"/>
                    <a:pt x="119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7"/>
            <p:cNvSpPr/>
            <p:nvPr/>
          </p:nvSpPr>
          <p:spPr>
            <a:xfrm>
              <a:off x="3348085" y="3419581"/>
              <a:ext cx="371086" cy="369829"/>
            </a:xfrm>
            <a:custGeom>
              <a:avLst/>
              <a:gdLst/>
              <a:ahLst/>
              <a:cxnLst/>
              <a:rect l="l" t="t" r="r" b="b"/>
              <a:pathLst>
                <a:path w="11217" h="11179" extrusionOk="0">
                  <a:moveTo>
                    <a:pt x="7240" y="2034"/>
                  </a:moveTo>
                  <a:lnTo>
                    <a:pt x="7240" y="5106"/>
                  </a:lnTo>
                  <a:lnTo>
                    <a:pt x="453" y="5106"/>
                  </a:lnTo>
                  <a:lnTo>
                    <a:pt x="453" y="2034"/>
                  </a:lnTo>
                  <a:close/>
                  <a:moveTo>
                    <a:pt x="3906" y="7178"/>
                  </a:moveTo>
                  <a:lnTo>
                    <a:pt x="5144" y="7892"/>
                  </a:lnTo>
                  <a:lnTo>
                    <a:pt x="3906" y="8607"/>
                  </a:lnTo>
                  <a:lnTo>
                    <a:pt x="3906" y="8464"/>
                  </a:lnTo>
                  <a:cubicBezTo>
                    <a:pt x="3906" y="8345"/>
                    <a:pt x="3811" y="8250"/>
                    <a:pt x="3691" y="8250"/>
                  </a:cubicBezTo>
                  <a:lnTo>
                    <a:pt x="977" y="8250"/>
                  </a:lnTo>
                  <a:lnTo>
                    <a:pt x="977" y="7535"/>
                  </a:lnTo>
                  <a:lnTo>
                    <a:pt x="3691" y="7535"/>
                  </a:lnTo>
                  <a:cubicBezTo>
                    <a:pt x="3811" y="7535"/>
                    <a:pt x="3906" y="7464"/>
                    <a:pt x="3906" y="7345"/>
                  </a:cubicBezTo>
                  <a:lnTo>
                    <a:pt x="3906" y="7178"/>
                  </a:lnTo>
                  <a:close/>
                  <a:moveTo>
                    <a:pt x="10788" y="486"/>
                  </a:moveTo>
                  <a:lnTo>
                    <a:pt x="10788" y="10703"/>
                  </a:lnTo>
                  <a:lnTo>
                    <a:pt x="8645" y="10155"/>
                  </a:lnTo>
                  <a:lnTo>
                    <a:pt x="8645" y="6583"/>
                  </a:lnTo>
                  <a:cubicBezTo>
                    <a:pt x="8645" y="6464"/>
                    <a:pt x="8550" y="6392"/>
                    <a:pt x="8454" y="6392"/>
                  </a:cubicBezTo>
                  <a:cubicBezTo>
                    <a:pt x="8432" y="6385"/>
                    <a:pt x="8411" y="6381"/>
                    <a:pt x="8392" y="6381"/>
                  </a:cubicBezTo>
                  <a:cubicBezTo>
                    <a:pt x="8284" y="6381"/>
                    <a:pt x="8216" y="6482"/>
                    <a:pt x="8216" y="6583"/>
                  </a:cubicBezTo>
                  <a:lnTo>
                    <a:pt x="8216" y="10107"/>
                  </a:lnTo>
                  <a:lnTo>
                    <a:pt x="2525" y="10107"/>
                  </a:lnTo>
                  <a:lnTo>
                    <a:pt x="2525" y="8702"/>
                  </a:lnTo>
                  <a:lnTo>
                    <a:pt x="3525" y="8702"/>
                  </a:lnTo>
                  <a:lnTo>
                    <a:pt x="3525" y="9012"/>
                  </a:lnTo>
                  <a:cubicBezTo>
                    <a:pt x="3525" y="9059"/>
                    <a:pt x="3549" y="9131"/>
                    <a:pt x="3572" y="9155"/>
                  </a:cubicBezTo>
                  <a:cubicBezTo>
                    <a:pt x="3596" y="9178"/>
                    <a:pt x="3668" y="9202"/>
                    <a:pt x="3715" y="9202"/>
                  </a:cubicBezTo>
                  <a:cubicBezTo>
                    <a:pt x="3763" y="9202"/>
                    <a:pt x="3811" y="9202"/>
                    <a:pt x="3834" y="9178"/>
                  </a:cubicBezTo>
                  <a:lnTo>
                    <a:pt x="5763" y="8083"/>
                  </a:lnTo>
                  <a:cubicBezTo>
                    <a:pt x="5835" y="8059"/>
                    <a:pt x="5882" y="7964"/>
                    <a:pt x="5882" y="7892"/>
                  </a:cubicBezTo>
                  <a:cubicBezTo>
                    <a:pt x="5882" y="7845"/>
                    <a:pt x="5859" y="7750"/>
                    <a:pt x="5763" y="7726"/>
                  </a:cubicBezTo>
                  <a:lnTo>
                    <a:pt x="3834" y="6630"/>
                  </a:lnTo>
                  <a:cubicBezTo>
                    <a:pt x="3794" y="6600"/>
                    <a:pt x="3750" y="6587"/>
                    <a:pt x="3709" y="6587"/>
                  </a:cubicBezTo>
                  <a:cubicBezTo>
                    <a:pt x="3652" y="6587"/>
                    <a:pt x="3600" y="6613"/>
                    <a:pt x="3572" y="6654"/>
                  </a:cubicBezTo>
                  <a:cubicBezTo>
                    <a:pt x="3549" y="6678"/>
                    <a:pt x="3525" y="6749"/>
                    <a:pt x="3525" y="6797"/>
                  </a:cubicBezTo>
                  <a:lnTo>
                    <a:pt x="3525" y="7107"/>
                  </a:lnTo>
                  <a:lnTo>
                    <a:pt x="2525" y="7107"/>
                  </a:lnTo>
                  <a:lnTo>
                    <a:pt x="2525" y="5511"/>
                  </a:lnTo>
                  <a:lnTo>
                    <a:pt x="7478" y="5511"/>
                  </a:lnTo>
                  <a:cubicBezTo>
                    <a:pt x="7597" y="5511"/>
                    <a:pt x="7692" y="5440"/>
                    <a:pt x="7692" y="5321"/>
                  </a:cubicBezTo>
                  <a:lnTo>
                    <a:pt x="7692" y="1796"/>
                  </a:lnTo>
                  <a:cubicBezTo>
                    <a:pt x="7692" y="1677"/>
                    <a:pt x="7597" y="1582"/>
                    <a:pt x="7478" y="1582"/>
                  </a:cubicBezTo>
                  <a:lnTo>
                    <a:pt x="2525" y="1582"/>
                  </a:lnTo>
                  <a:lnTo>
                    <a:pt x="2525" y="1082"/>
                  </a:lnTo>
                  <a:lnTo>
                    <a:pt x="8216" y="1082"/>
                  </a:lnTo>
                  <a:lnTo>
                    <a:pt x="8216" y="4606"/>
                  </a:lnTo>
                  <a:cubicBezTo>
                    <a:pt x="8216" y="4725"/>
                    <a:pt x="8311" y="4797"/>
                    <a:pt x="8407" y="4797"/>
                  </a:cubicBezTo>
                  <a:cubicBezTo>
                    <a:pt x="8429" y="4804"/>
                    <a:pt x="8450" y="4807"/>
                    <a:pt x="8470" y="4807"/>
                  </a:cubicBezTo>
                  <a:cubicBezTo>
                    <a:pt x="8577" y="4807"/>
                    <a:pt x="8645" y="4707"/>
                    <a:pt x="8645" y="4606"/>
                  </a:cubicBezTo>
                  <a:lnTo>
                    <a:pt x="8645" y="1034"/>
                  </a:lnTo>
                  <a:lnTo>
                    <a:pt x="10788" y="486"/>
                  </a:lnTo>
                  <a:close/>
                  <a:moveTo>
                    <a:pt x="11013" y="0"/>
                  </a:moveTo>
                  <a:cubicBezTo>
                    <a:pt x="10995" y="0"/>
                    <a:pt x="10976" y="3"/>
                    <a:pt x="10955" y="10"/>
                  </a:cubicBezTo>
                  <a:lnTo>
                    <a:pt x="8383" y="677"/>
                  </a:lnTo>
                  <a:lnTo>
                    <a:pt x="2144" y="677"/>
                  </a:lnTo>
                  <a:cubicBezTo>
                    <a:pt x="2120" y="677"/>
                    <a:pt x="2048" y="701"/>
                    <a:pt x="2048" y="748"/>
                  </a:cubicBezTo>
                  <a:lnTo>
                    <a:pt x="2048" y="1629"/>
                  </a:lnTo>
                  <a:lnTo>
                    <a:pt x="215" y="1629"/>
                  </a:lnTo>
                  <a:cubicBezTo>
                    <a:pt x="96" y="1629"/>
                    <a:pt x="0" y="1701"/>
                    <a:pt x="0" y="1820"/>
                  </a:cubicBezTo>
                  <a:lnTo>
                    <a:pt x="0" y="5321"/>
                  </a:lnTo>
                  <a:cubicBezTo>
                    <a:pt x="0" y="5440"/>
                    <a:pt x="96" y="5511"/>
                    <a:pt x="215" y="5511"/>
                  </a:cubicBezTo>
                  <a:lnTo>
                    <a:pt x="2048" y="5511"/>
                  </a:lnTo>
                  <a:lnTo>
                    <a:pt x="2048" y="7107"/>
                  </a:lnTo>
                  <a:lnTo>
                    <a:pt x="762" y="7107"/>
                  </a:lnTo>
                  <a:cubicBezTo>
                    <a:pt x="643" y="7107"/>
                    <a:pt x="572" y="7178"/>
                    <a:pt x="572" y="7297"/>
                  </a:cubicBezTo>
                  <a:lnTo>
                    <a:pt x="572" y="8464"/>
                  </a:lnTo>
                  <a:cubicBezTo>
                    <a:pt x="572" y="8583"/>
                    <a:pt x="643" y="8678"/>
                    <a:pt x="762" y="8678"/>
                  </a:cubicBezTo>
                  <a:lnTo>
                    <a:pt x="2048" y="8678"/>
                  </a:lnTo>
                  <a:lnTo>
                    <a:pt x="2048" y="10417"/>
                  </a:lnTo>
                  <a:cubicBezTo>
                    <a:pt x="2048" y="10464"/>
                    <a:pt x="2072" y="10512"/>
                    <a:pt x="2144" y="10512"/>
                  </a:cubicBezTo>
                  <a:lnTo>
                    <a:pt x="8383" y="10512"/>
                  </a:lnTo>
                  <a:lnTo>
                    <a:pt x="10955" y="11179"/>
                  </a:lnTo>
                  <a:lnTo>
                    <a:pt x="11003" y="11179"/>
                  </a:lnTo>
                  <a:cubicBezTo>
                    <a:pt x="11098" y="11179"/>
                    <a:pt x="11193" y="11107"/>
                    <a:pt x="11217" y="10988"/>
                  </a:cubicBezTo>
                  <a:lnTo>
                    <a:pt x="11217" y="10965"/>
                  </a:lnTo>
                  <a:lnTo>
                    <a:pt x="11217" y="34"/>
                  </a:lnTo>
                  <a:cubicBezTo>
                    <a:pt x="11217" y="10"/>
                    <a:pt x="11217" y="10"/>
                    <a:pt x="11193" y="10"/>
                  </a:cubicBezTo>
                  <a:lnTo>
                    <a:pt x="11145" y="10"/>
                  </a:lnTo>
                  <a:lnTo>
                    <a:pt x="11145" y="34"/>
                  </a:lnTo>
                  <a:cubicBezTo>
                    <a:pt x="11095" y="17"/>
                    <a:pt x="11056" y="0"/>
                    <a:pt x="1101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7"/>
            <p:cNvSpPr/>
            <p:nvPr/>
          </p:nvSpPr>
          <p:spPr>
            <a:xfrm>
              <a:off x="3619097" y="3597167"/>
              <a:ext cx="13431" cy="14192"/>
            </a:xfrm>
            <a:custGeom>
              <a:avLst/>
              <a:gdLst/>
              <a:ahLst/>
              <a:cxnLst/>
              <a:rect l="l" t="t" r="r" b="b"/>
              <a:pathLst>
                <a:path w="406" h="429" extrusionOk="0">
                  <a:moveTo>
                    <a:pt x="215" y="0"/>
                  </a:moveTo>
                  <a:cubicBezTo>
                    <a:pt x="143" y="0"/>
                    <a:pt x="96" y="24"/>
                    <a:pt x="48" y="72"/>
                  </a:cubicBezTo>
                  <a:cubicBezTo>
                    <a:pt x="24" y="95"/>
                    <a:pt x="0" y="143"/>
                    <a:pt x="0" y="214"/>
                  </a:cubicBezTo>
                  <a:cubicBezTo>
                    <a:pt x="0" y="262"/>
                    <a:pt x="24" y="334"/>
                    <a:pt x="48" y="357"/>
                  </a:cubicBezTo>
                  <a:cubicBezTo>
                    <a:pt x="96" y="381"/>
                    <a:pt x="143" y="429"/>
                    <a:pt x="215" y="429"/>
                  </a:cubicBezTo>
                  <a:cubicBezTo>
                    <a:pt x="262" y="429"/>
                    <a:pt x="334" y="381"/>
                    <a:pt x="358" y="357"/>
                  </a:cubicBezTo>
                  <a:cubicBezTo>
                    <a:pt x="381" y="334"/>
                    <a:pt x="405" y="262"/>
                    <a:pt x="405" y="214"/>
                  </a:cubicBezTo>
                  <a:cubicBezTo>
                    <a:pt x="405" y="143"/>
                    <a:pt x="381" y="95"/>
                    <a:pt x="358" y="72"/>
                  </a:cubicBezTo>
                  <a:cubicBezTo>
                    <a:pt x="334" y="24"/>
                    <a:pt x="262"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7"/>
          <p:cNvGrpSpPr/>
          <p:nvPr/>
        </p:nvGrpSpPr>
        <p:grpSpPr>
          <a:xfrm>
            <a:off x="3337038" y="2713552"/>
            <a:ext cx="320702" cy="370292"/>
            <a:chOff x="3374849" y="2777813"/>
            <a:chExt cx="320702" cy="370292"/>
          </a:xfrm>
        </p:grpSpPr>
        <p:sp>
          <p:nvSpPr>
            <p:cNvPr id="5258" name="Google Shape;5258;p67"/>
            <p:cNvSpPr/>
            <p:nvPr/>
          </p:nvSpPr>
          <p:spPr>
            <a:xfrm>
              <a:off x="3380374" y="3074034"/>
              <a:ext cx="307303" cy="66198"/>
            </a:xfrm>
            <a:custGeom>
              <a:avLst/>
              <a:gdLst/>
              <a:ahLst/>
              <a:cxnLst/>
              <a:rect l="l" t="t" r="r" b="b"/>
              <a:pathLst>
                <a:path w="9289" h="2001" extrusionOk="0">
                  <a:moveTo>
                    <a:pt x="882" y="0"/>
                  </a:moveTo>
                  <a:cubicBezTo>
                    <a:pt x="405" y="0"/>
                    <a:pt x="1" y="405"/>
                    <a:pt x="1" y="882"/>
                  </a:cubicBezTo>
                  <a:lnTo>
                    <a:pt x="1" y="2001"/>
                  </a:lnTo>
                  <a:lnTo>
                    <a:pt x="9288" y="2001"/>
                  </a:lnTo>
                  <a:lnTo>
                    <a:pt x="9288" y="882"/>
                  </a:lnTo>
                  <a:cubicBezTo>
                    <a:pt x="9264" y="405"/>
                    <a:pt x="8883" y="0"/>
                    <a:pt x="8407"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7"/>
            <p:cNvSpPr/>
            <p:nvPr/>
          </p:nvSpPr>
          <p:spPr>
            <a:xfrm>
              <a:off x="3411107" y="2784893"/>
              <a:ext cx="244248" cy="289174"/>
            </a:xfrm>
            <a:custGeom>
              <a:avLst/>
              <a:gdLst/>
              <a:ahLst/>
              <a:cxnLst/>
              <a:rect l="l" t="t" r="r" b="b"/>
              <a:pathLst>
                <a:path w="7383" h="8741" extrusionOk="0">
                  <a:moveTo>
                    <a:pt x="2763" y="1"/>
                  </a:moveTo>
                  <a:cubicBezTo>
                    <a:pt x="2358" y="1"/>
                    <a:pt x="2001" y="286"/>
                    <a:pt x="1906" y="691"/>
                  </a:cubicBezTo>
                  <a:lnTo>
                    <a:pt x="0" y="8740"/>
                  </a:lnTo>
                  <a:lnTo>
                    <a:pt x="7383" y="8740"/>
                  </a:lnTo>
                  <a:lnTo>
                    <a:pt x="5478" y="691"/>
                  </a:lnTo>
                  <a:cubicBezTo>
                    <a:pt x="5382" y="286"/>
                    <a:pt x="5025" y="1"/>
                    <a:pt x="462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7"/>
            <p:cNvSpPr/>
            <p:nvPr/>
          </p:nvSpPr>
          <p:spPr>
            <a:xfrm>
              <a:off x="3427648" y="2958212"/>
              <a:ext cx="211166" cy="58324"/>
            </a:xfrm>
            <a:custGeom>
              <a:avLst/>
              <a:gdLst/>
              <a:ahLst/>
              <a:cxnLst/>
              <a:rect l="l" t="t" r="r" b="b"/>
              <a:pathLst>
                <a:path w="6383" h="1763" extrusionOk="0">
                  <a:moveTo>
                    <a:pt x="405" y="1"/>
                  </a:moveTo>
                  <a:lnTo>
                    <a:pt x="1" y="1763"/>
                  </a:lnTo>
                  <a:lnTo>
                    <a:pt x="6383" y="1763"/>
                  </a:lnTo>
                  <a:lnTo>
                    <a:pt x="6002"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7"/>
            <p:cNvSpPr/>
            <p:nvPr/>
          </p:nvSpPr>
          <p:spPr>
            <a:xfrm>
              <a:off x="3453651" y="2843184"/>
              <a:ext cx="160748" cy="57564"/>
            </a:xfrm>
            <a:custGeom>
              <a:avLst/>
              <a:gdLst/>
              <a:ahLst/>
              <a:cxnLst/>
              <a:rect l="l" t="t" r="r" b="b"/>
              <a:pathLst>
                <a:path w="4859" h="1740" extrusionOk="0">
                  <a:moveTo>
                    <a:pt x="453" y="1"/>
                  </a:moveTo>
                  <a:lnTo>
                    <a:pt x="0" y="1739"/>
                  </a:lnTo>
                  <a:lnTo>
                    <a:pt x="4859" y="1739"/>
                  </a:lnTo>
                  <a:lnTo>
                    <a:pt x="4382"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7"/>
            <p:cNvSpPr/>
            <p:nvPr/>
          </p:nvSpPr>
          <p:spPr>
            <a:xfrm>
              <a:off x="3374849" y="2777813"/>
              <a:ext cx="320702" cy="370292"/>
            </a:xfrm>
            <a:custGeom>
              <a:avLst/>
              <a:gdLst/>
              <a:ahLst/>
              <a:cxnLst/>
              <a:rect l="l" t="t" r="r" b="b"/>
              <a:pathLst>
                <a:path w="9694" h="11193" extrusionOk="0">
                  <a:moveTo>
                    <a:pt x="5716" y="453"/>
                  </a:moveTo>
                  <a:cubicBezTo>
                    <a:pt x="6050" y="453"/>
                    <a:pt x="6312" y="667"/>
                    <a:pt x="6359" y="953"/>
                  </a:cubicBezTo>
                  <a:lnTo>
                    <a:pt x="6550" y="1762"/>
                  </a:lnTo>
                  <a:lnTo>
                    <a:pt x="3002" y="1762"/>
                  </a:lnTo>
                  <a:lnTo>
                    <a:pt x="3216" y="953"/>
                  </a:lnTo>
                  <a:cubicBezTo>
                    <a:pt x="3264" y="667"/>
                    <a:pt x="3549" y="453"/>
                    <a:pt x="3859" y="453"/>
                  </a:cubicBezTo>
                  <a:close/>
                  <a:moveTo>
                    <a:pt x="6693" y="2167"/>
                  </a:moveTo>
                  <a:lnTo>
                    <a:pt x="7002" y="3477"/>
                  </a:lnTo>
                  <a:lnTo>
                    <a:pt x="2644" y="3477"/>
                  </a:lnTo>
                  <a:lnTo>
                    <a:pt x="2954" y="2167"/>
                  </a:lnTo>
                  <a:close/>
                  <a:moveTo>
                    <a:pt x="7074" y="3930"/>
                  </a:moveTo>
                  <a:lnTo>
                    <a:pt x="7383" y="5239"/>
                  </a:lnTo>
                  <a:lnTo>
                    <a:pt x="2192" y="5239"/>
                  </a:lnTo>
                  <a:lnTo>
                    <a:pt x="2525" y="3930"/>
                  </a:lnTo>
                  <a:close/>
                  <a:moveTo>
                    <a:pt x="7502" y="5692"/>
                  </a:moveTo>
                  <a:lnTo>
                    <a:pt x="7788" y="7002"/>
                  </a:lnTo>
                  <a:lnTo>
                    <a:pt x="1787" y="7002"/>
                  </a:lnTo>
                  <a:lnTo>
                    <a:pt x="2120" y="5692"/>
                  </a:lnTo>
                  <a:close/>
                  <a:moveTo>
                    <a:pt x="7884" y="7406"/>
                  </a:moveTo>
                  <a:lnTo>
                    <a:pt x="8193" y="8716"/>
                  </a:lnTo>
                  <a:lnTo>
                    <a:pt x="5764" y="8716"/>
                  </a:lnTo>
                  <a:cubicBezTo>
                    <a:pt x="5645" y="8716"/>
                    <a:pt x="5574" y="8812"/>
                    <a:pt x="5574" y="8907"/>
                  </a:cubicBezTo>
                  <a:cubicBezTo>
                    <a:pt x="5526" y="9050"/>
                    <a:pt x="5645" y="9145"/>
                    <a:pt x="5764" y="9145"/>
                  </a:cubicBezTo>
                  <a:lnTo>
                    <a:pt x="8550" y="9145"/>
                  </a:lnTo>
                  <a:cubicBezTo>
                    <a:pt x="8908" y="9145"/>
                    <a:pt x="9193" y="9431"/>
                    <a:pt x="9193" y="9788"/>
                  </a:cubicBezTo>
                  <a:lnTo>
                    <a:pt x="9193" y="10740"/>
                  </a:lnTo>
                  <a:lnTo>
                    <a:pt x="382" y="10740"/>
                  </a:lnTo>
                  <a:lnTo>
                    <a:pt x="382" y="9407"/>
                  </a:lnTo>
                  <a:cubicBezTo>
                    <a:pt x="382" y="9288"/>
                    <a:pt x="477" y="9169"/>
                    <a:pt x="620" y="9169"/>
                  </a:cubicBezTo>
                  <a:lnTo>
                    <a:pt x="3907" y="9169"/>
                  </a:lnTo>
                  <a:cubicBezTo>
                    <a:pt x="3930" y="9169"/>
                    <a:pt x="3930" y="9169"/>
                    <a:pt x="3954" y="9145"/>
                  </a:cubicBezTo>
                  <a:cubicBezTo>
                    <a:pt x="4145" y="8954"/>
                    <a:pt x="4026" y="8716"/>
                    <a:pt x="3835" y="8716"/>
                  </a:cubicBezTo>
                  <a:lnTo>
                    <a:pt x="1406" y="8716"/>
                  </a:lnTo>
                  <a:lnTo>
                    <a:pt x="1692" y="7406"/>
                  </a:lnTo>
                  <a:close/>
                  <a:moveTo>
                    <a:pt x="3907" y="0"/>
                  </a:moveTo>
                  <a:cubicBezTo>
                    <a:pt x="3383" y="0"/>
                    <a:pt x="2954" y="357"/>
                    <a:pt x="2835" y="858"/>
                  </a:cubicBezTo>
                  <a:lnTo>
                    <a:pt x="977" y="8764"/>
                  </a:lnTo>
                  <a:cubicBezTo>
                    <a:pt x="406" y="8812"/>
                    <a:pt x="1" y="9264"/>
                    <a:pt x="1" y="9859"/>
                  </a:cubicBezTo>
                  <a:lnTo>
                    <a:pt x="1" y="10979"/>
                  </a:lnTo>
                  <a:cubicBezTo>
                    <a:pt x="1" y="11098"/>
                    <a:pt x="96" y="11193"/>
                    <a:pt x="215" y="11193"/>
                  </a:cubicBezTo>
                  <a:lnTo>
                    <a:pt x="9503" y="11193"/>
                  </a:lnTo>
                  <a:cubicBezTo>
                    <a:pt x="9598" y="11193"/>
                    <a:pt x="9693" y="11098"/>
                    <a:pt x="9693" y="10979"/>
                  </a:cubicBezTo>
                  <a:lnTo>
                    <a:pt x="9693" y="9836"/>
                  </a:lnTo>
                  <a:cubicBezTo>
                    <a:pt x="9646" y="9264"/>
                    <a:pt x="9217" y="8812"/>
                    <a:pt x="8669" y="8764"/>
                  </a:cubicBezTo>
                  <a:lnTo>
                    <a:pt x="6812" y="858"/>
                  </a:lnTo>
                  <a:cubicBezTo>
                    <a:pt x="6693" y="357"/>
                    <a:pt x="6240" y="0"/>
                    <a:pt x="574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7"/>
            <p:cNvSpPr/>
            <p:nvPr/>
          </p:nvSpPr>
          <p:spPr>
            <a:xfrm>
              <a:off x="3526135" y="3067715"/>
              <a:ext cx="14192" cy="13431"/>
            </a:xfrm>
            <a:custGeom>
              <a:avLst/>
              <a:gdLst/>
              <a:ahLst/>
              <a:cxnLst/>
              <a:rect l="l" t="t" r="r" b="b"/>
              <a:pathLst>
                <a:path w="429" h="406" extrusionOk="0">
                  <a:moveTo>
                    <a:pt x="215" y="1"/>
                  </a:moveTo>
                  <a:cubicBezTo>
                    <a:pt x="167" y="1"/>
                    <a:pt x="96" y="25"/>
                    <a:pt x="72" y="49"/>
                  </a:cubicBezTo>
                  <a:cubicBezTo>
                    <a:pt x="48" y="72"/>
                    <a:pt x="0" y="144"/>
                    <a:pt x="0" y="191"/>
                  </a:cubicBezTo>
                  <a:cubicBezTo>
                    <a:pt x="0" y="263"/>
                    <a:pt x="48" y="310"/>
                    <a:pt x="72" y="358"/>
                  </a:cubicBezTo>
                  <a:cubicBezTo>
                    <a:pt x="96" y="382"/>
                    <a:pt x="167" y="406"/>
                    <a:pt x="215" y="406"/>
                  </a:cubicBezTo>
                  <a:cubicBezTo>
                    <a:pt x="286" y="406"/>
                    <a:pt x="334" y="382"/>
                    <a:pt x="358" y="358"/>
                  </a:cubicBezTo>
                  <a:cubicBezTo>
                    <a:pt x="405" y="310"/>
                    <a:pt x="429" y="263"/>
                    <a:pt x="429" y="191"/>
                  </a:cubicBezTo>
                  <a:cubicBezTo>
                    <a:pt x="429" y="144"/>
                    <a:pt x="405" y="72"/>
                    <a:pt x="358" y="49"/>
                  </a:cubicBezTo>
                  <a:cubicBezTo>
                    <a:pt x="334" y="1"/>
                    <a:pt x="286"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4" name="Google Shape;5264;p67"/>
          <p:cNvGrpSpPr/>
          <p:nvPr/>
        </p:nvGrpSpPr>
        <p:grpSpPr>
          <a:xfrm>
            <a:off x="3327990" y="1529215"/>
            <a:ext cx="338798" cy="368341"/>
            <a:chOff x="3363832" y="1593294"/>
            <a:chExt cx="338798" cy="368341"/>
          </a:xfrm>
        </p:grpSpPr>
        <p:sp>
          <p:nvSpPr>
            <p:cNvPr id="5265" name="Google Shape;5265;p67"/>
            <p:cNvSpPr/>
            <p:nvPr/>
          </p:nvSpPr>
          <p:spPr>
            <a:xfrm>
              <a:off x="3370912" y="1600771"/>
              <a:ext cx="324639" cy="324639"/>
            </a:xfrm>
            <a:custGeom>
              <a:avLst/>
              <a:gdLst/>
              <a:ahLst/>
              <a:cxnLst/>
              <a:rect l="l" t="t" r="r" b="b"/>
              <a:pathLst>
                <a:path w="9813" h="9813" extrusionOk="0">
                  <a:moveTo>
                    <a:pt x="2668" y="1"/>
                  </a:moveTo>
                  <a:cubicBezTo>
                    <a:pt x="1745" y="1"/>
                    <a:pt x="822" y="239"/>
                    <a:pt x="1" y="715"/>
                  </a:cubicBezTo>
                  <a:lnTo>
                    <a:pt x="715" y="6740"/>
                  </a:lnTo>
                  <a:cubicBezTo>
                    <a:pt x="406" y="7454"/>
                    <a:pt x="263" y="8193"/>
                    <a:pt x="263" y="8979"/>
                  </a:cubicBezTo>
                  <a:lnTo>
                    <a:pt x="263" y="9764"/>
                  </a:lnTo>
                  <a:lnTo>
                    <a:pt x="9812" y="9812"/>
                  </a:lnTo>
                  <a:lnTo>
                    <a:pt x="9812" y="8621"/>
                  </a:lnTo>
                  <a:cubicBezTo>
                    <a:pt x="9812" y="7597"/>
                    <a:pt x="8979" y="6764"/>
                    <a:pt x="7979" y="6764"/>
                  </a:cubicBezTo>
                  <a:lnTo>
                    <a:pt x="6097" y="6764"/>
                  </a:lnTo>
                  <a:cubicBezTo>
                    <a:pt x="4883" y="6764"/>
                    <a:pt x="3978" y="5597"/>
                    <a:pt x="4311" y="4406"/>
                  </a:cubicBezTo>
                  <a:lnTo>
                    <a:pt x="5335" y="715"/>
                  </a:lnTo>
                  <a:cubicBezTo>
                    <a:pt x="4514" y="239"/>
                    <a:pt x="3591" y="1"/>
                    <a:pt x="2668"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7"/>
            <p:cNvSpPr/>
            <p:nvPr/>
          </p:nvSpPr>
          <p:spPr>
            <a:xfrm>
              <a:off x="3375643" y="1651189"/>
              <a:ext cx="160748" cy="34704"/>
            </a:xfrm>
            <a:custGeom>
              <a:avLst/>
              <a:gdLst/>
              <a:ahLst/>
              <a:cxnLst/>
              <a:rect l="l" t="t" r="r" b="b"/>
              <a:pathLst>
                <a:path w="4859" h="1049" extrusionOk="0">
                  <a:moveTo>
                    <a:pt x="1" y="1"/>
                  </a:moveTo>
                  <a:lnTo>
                    <a:pt x="96" y="1049"/>
                  </a:lnTo>
                  <a:lnTo>
                    <a:pt x="4549" y="1049"/>
                  </a:lnTo>
                  <a:lnTo>
                    <a:pt x="4859" y="1"/>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7"/>
            <p:cNvSpPr/>
            <p:nvPr/>
          </p:nvSpPr>
          <p:spPr>
            <a:xfrm>
              <a:off x="3384310" y="1728403"/>
              <a:ext cx="133984" cy="33910"/>
            </a:xfrm>
            <a:custGeom>
              <a:avLst/>
              <a:gdLst/>
              <a:ahLst/>
              <a:cxnLst/>
              <a:rect l="l" t="t" r="r" b="b"/>
              <a:pathLst>
                <a:path w="4050" h="1025" extrusionOk="0">
                  <a:moveTo>
                    <a:pt x="1" y="0"/>
                  </a:moveTo>
                  <a:lnTo>
                    <a:pt x="167" y="1025"/>
                  </a:lnTo>
                  <a:lnTo>
                    <a:pt x="3859" y="1025"/>
                  </a:lnTo>
                  <a:lnTo>
                    <a:pt x="4049" y="0"/>
                  </a:ln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7"/>
            <p:cNvSpPr/>
            <p:nvPr/>
          </p:nvSpPr>
          <p:spPr>
            <a:xfrm>
              <a:off x="3379580" y="1925376"/>
              <a:ext cx="112712" cy="31528"/>
            </a:xfrm>
            <a:custGeom>
              <a:avLst/>
              <a:gdLst/>
              <a:ahLst/>
              <a:cxnLst/>
              <a:rect l="l" t="t" r="r" b="b"/>
              <a:pathLst>
                <a:path w="3407" h="953" extrusionOk="0">
                  <a:moveTo>
                    <a:pt x="1" y="0"/>
                  </a:moveTo>
                  <a:lnTo>
                    <a:pt x="1" y="953"/>
                  </a:lnTo>
                  <a:lnTo>
                    <a:pt x="2954" y="953"/>
                  </a:lnTo>
                  <a:lnTo>
                    <a:pt x="3406"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7"/>
            <p:cNvSpPr/>
            <p:nvPr/>
          </p:nvSpPr>
          <p:spPr>
            <a:xfrm>
              <a:off x="3492259" y="1925376"/>
              <a:ext cx="203292" cy="31528"/>
            </a:xfrm>
            <a:custGeom>
              <a:avLst/>
              <a:gdLst/>
              <a:ahLst/>
              <a:cxnLst/>
              <a:rect l="l" t="t" r="r" b="b"/>
              <a:pathLst>
                <a:path w="6145" h="953" extrusionOk="0">
                  <a:moveTo>
                    <a:pt x="0" y="0"/>
                  </a:moveTo>
                  <a:lnTo>
                    <a:pt x="429" y="953"/>
                  </a:lnTo>
                  <a:lnTo>
                    <a:pt x="6144" y="953"/>
                  </a:lnTo>
                  <a:lnTo>
                    <a:pt x="6144"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7"/>
            <p:cNvSpPr/>
            <p:nvPr/>
          </p:nvSpPr>
          <p:spPr>
            <a:xfrm>
              <a:off x="3363832" y="1593294"/>
              <a:ext cx="338798" cy="368341"/>
            </a:xfrm>
            <a:custGeom>
              <a:avLst/>
              <a:gdLst/>
              <a:ahLst/>
              <a:cxnLst/>
              <a:rect l="l" t="t" r="r" b="b"/>
              <a:pathLst>
                <a:path w="10241" h="11134" extrusionOk="0">
                  <a:moveTo>
                    <a:pt x="2900" y="432"/>
                  </a:moveTo>
                  <a:cubicBezTo>
                    <a:pt x="3728" y="432"/>
                    <a:pt x="4555" y="634"/>
                    <a:pt x="5311" y="1036"/>
                  </a:cubicBezTo>
                  <a:lnTo>
                    <a:pt x="5144" y="1536"/>
                  </a:lnTo>
                  <a:lnTo>
                    <a:pt x="501" y="1536"/>
                  </a:lnTo>
                  <a:lnTo>
                    <a:pt x="453" y="1060"/>
                  </a:lnTo>
                  <a:cubicBezTo>
                    <a:pt x="1221" y="640"/>
                    <a:pt x="2061" y="432"/>
                    <a:pt x="2900" y="432"/>
                  </a:cubicBezTo>
                  <a:close/>
                  <a:moveTo>
                    <a:pt x="5025" y="1965"/>
                  </a:moveTo>
                  <a:lnTo>
                    <a:pt x="4859" y="2584"/>
                  </a:lnTo>
                  <a:lnTo>
                    <a:pt x="620" y="2584"/>
                  </a:lnTo>
                  <a:lnTo>
                    <a:pt x="572" y="1965"/>
                  </a:lnTo>
                  <a:close/>
                  <a:moveTo>
                    <a:pt x="4740" y="3037"/>
                  </a:moveTo>
                  <a:lnTo>
                    <a:pt x="4525" y="3870"/>
                  </a:lnTo>
                  <a:lnTo>
                    <a:pt x="786" y="3870"/>
                  </a:lnTo>
                  <a:lnTo>
                    <a:pt x="691" y="3037"/>
                  </a:lnTo>
                  <a:close/>
                  <a:moveTo>
                    <a:pt x="4406" y="4275"/>
                  </a:moveTo>
                  <a:lnTo>
                    <a:pt x="4311" y="4561"/>
                  </a:lnTo>
                  <a:cubicBezTo>
                    <a:pt x="4287" y="4680"/>
                    <a:pt x="4263" y="4751"/>
                    <a:pt x="4263" y="4870"/>
                  </a:cubicBezTo>
                  <a:lnTo>
                    <a:pt x="905" y="4870"/>
                  </a:lnTo>
                  <a:lnTo>
                    <a:pt x="905" y="4918"/>
                  </a:lnTo>
                  <a:lnTo>
                    <a:pt x="834" y="4275"/>
                  </a:lnTo>
                  <a:close/>
                  <a:moveTo>
                    <a:pt x="3573" y="10229"/>
                  </a:moveTo>
                  <a:lnTo>
                    <a:pt x="3311" y="10776"/>
                  </a:lnTo>
                  <a:lnTo>
                    <a:pt x="715" y="10776"/>
                  </a:lnTo>
                  <a:lnTo>
                    <a:pt x="715" y="10229"/>
                  </a:lnTo>
                  <a:close/>
                  <a:moveTo>
                    <a:pt x="4311" y="5347"/>
                  </a:moveTo>
                  <a:cubicBezTo>
                    <a:pt x="4359" y="5728"/>
                    <a:pt x="4501" y="6085"/>
                    <a:pt x="4763" y="6418"/>
                  </a:cubicBezTo>
                  <a:cubicBezTo>
                    <a:pt x="5144" y="6918"/>
                    <a:pt x="5764" y="7228"/>
                    <a:pt x="6407" y="7228"/>
                  </a:cubicBezTo>
                  <a:lnTo>
                    <a:pt x="8240" y="7228"/>
                  </a:lnTo>
                  <a:cubicBezTo>
                    <a:pt x="9145" y="7228"/>
                    <a:pt x="9884" y="7966"/>
                    <a:pt x="9884" y="8871"/>
                  </a:cubicBezTo>
                  <a:lnTo>
                    <a:pt x="9884" y="9848"/>
                  </a:lnTo>
                  <a:lnTo>
                    <a:pt x="8002" y="9848"/>
                  </a:lnTo>
                  <a:cubicBezTo>
                    <a:pt x="7883" y="9848"/>
                    <a:pt x="7812" y="9943"/>
                    <a:pt x="7812" y="10014"/>
                  </a:cubicBezTo>
                  <a:cubicBezTo>
                    <a:pt x="7764" y="10181"/>
                    <a:pt x="7883" y="10252"/>
                    <a:pt x="8002" y="10252"/>
                  </a:cubicBezTo>
                  <a:lnTo>
                    <a:pt x="9884" y="10252"/>
                  </a:lnTo>
                  <a:lnTo>
                    <a:pt x="9836" y="10776"/>
                  </a:lnTo>
                  <a:lnTo>
                    <a:pt x="4478" y="10776"/>
                  </a:lnTo>
                  <a:lnTo>
                    <a:pt x="4240" y="10229"/>
                  </a:lnTo>
                  <a:lnTo>
                    <a:pt x="5978" y="10229"/>
                  </a:lnTo>
                  <a:cubicBezTo>
                    <a:pt x="6097" y="10229"/>
                    <a:pt x="6192" y="10157"/>
                    <a:pt x="6192" y="10062"/>
                  </a:cubicBezTo>
                  <a:cubicBezTo>
                    <a:pt x="6216" y="9919"/>
                    <a:pt x="6097" y="9824"/>
                    <a:pt x="5978" y="9824"/>
                  </a:cubicBezTo>
                  <a:lnTo>
                    <a:pt x="715" y="9824"/>
                  </a:lnTo>
                  <a:lnTo>
                    <a:pt x="715" y="9252"/>
                  </a:lnTo>
                  <a:cubicBezTo>
                    <a:pt x="715" y="8514"/>
                    <a:pt x="858" y="7800"/>
                    <a:pt x="1167" y="7085"/>
                  </a:cubicBezTo>
                  <a:cubicBezTo>
                    <a:pt x="1167" y="7037"/>
                    <a:pt x="1191" y="7014"/>
                    <a:pt x="1191" y="6966"/>
                  </a:cubicBezTo>
                  <a:lnTo>
                    <a:pt x="1001" y="5347"/>
                  </a:lnTo>
                  <a:close/>
                  <a:moveTo>
                    <a:pt x="2876" y="0"/>
                  </a:moveTo>
                  <a:cubicBezTo>
                    <a:pt x="1918" y="0"/>
                    <a:pt x="965" y="250"/>
                    <a:pt x="120" y="750"/>
                  </a:cubicBezTo>
                  <a:cubicBezTo>
                    <a:pt x="24" y="774"/>
                    <a:pt x="1" y="870"/>
                    <a:pt x="1" y="941"/>
                  </a:cubicBezTo>
                  <a:lnTo>
                    <a:pt x="715" y="6895"/>
                  </a:lnTo>
                  <a:cubicBezTo>
                    <a:pt x="405" y="7609"/>
                    <a:pt x="262" y="8395"/>
                    <a:pt x="262" y="9157"/>
                  </a:cubicBezTo>
                  <a:lnTo>
                    <a:pt x="262" y="10919"/>
                  </a:lnTo>
                  <a:cubicBezTo>
                    <a:pt x="262" y="11038"/>
                    <a:pt x="358" y="11134"/>
                    <a:pt x="477" y="11134"/>
                  </a:cubicBezTo>
                  <a:lnTo>
                    <a:pt x="3430" y="11134"/>
                  </a:lnTo>
                  <a:cubicBezTo>
                    <a:pt x="3501" y="11134"/>
                    <a:pt x="3573" y="11062"/>
                    <a:pt x="3620" y="11014"/>
                  </a:cubicBezTo>
                  <a:lnTo>
                    <a:pt x="3858" y="10467"/>
                  </a:lnTo>
                  <a:lnTo>
                    <a:pt x="4097" y="11014"/>
                  </a:lnTo>
                  <a:cubicBezTo>
                    <a:pt x="4144" y="11086"/>
                    <a:pt x="4216" y="11134"/>
                    <a:pt x="4311" y="11134"/>
                  </a:cubicBezTo>
                  <a:lnTo>
                    <a:pt x="10026" y="11134"/>
                  </a:lnTo>
                  <a:cubicBezTo>
                    <a:pt x="10146" y="11134"/>
                    <a:pt x="10241" y="11038"/>
                    <a:pt x="10241" y="10919"/>
                  </a:cubicBezTo>
                  <a:lnTo>
                    <a:pt x="10241" y="8776"/>
                  </a:lnTo>
                  <a:cubicBezTo>
                    <a:pt x="10241" y="7704"/>
                    <a:pt x="9312" y="6752"/>
                    <a:pt x="8193" y="6752"/>
                  </a:cubicBezTo>
                  <a:lnTo>
                    <a:pt x="6311" y="6752"/>
                  </a:lnTo>
                  <a:cubicBezTo>
                    <a:pt x="5811" y="6752"/>
                    <a:pt x="5335" y="6514"/>
                    <a:pt x="5002" y="6109"/>
                  </a:cubicBezTo>
                  <a:cubicBezTo>
                    <a:pt x="4716" y="5680"/>
                    <a:pt x="4597" y="5180"/>
                    <a:pt x="4740" y="4680"/>
                  </a:cubicBezTo>
                  <a:lnTo>
                    <a:pt x="5740" y="989"/>
                  </a:lnTo>
                  <a:cubicBezTo>
                    <a:pt x="5787" y="893"/>
                    <a:pt x="5716" y="774"/>
                    <a:pt x="5668" y="750"/>
                  </a:cubicBezTo>
                  <a:cubicBezTo>
                    <a:pt x="4799" y="250"/>
                    <a:pt x="3835" y="0"/>
                    <a:pt x="2876"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7"/>
            <p:cNvSpPr/>
            <p:nvPr/>
          </p:nvSpPr>
          <p:spPr>
            <a:xfrm>
              <a:off x="3587569" y="1918264"/>
              <a:ext cx="13431" cy="13431"/>
            </a:xfrm>
            <a:custGeom>
              <a:avLst/>
              <a:gdLst/>
              <a:ahLst/>
              <a:cxnLst/>
              <a:rect l="l" t="t" r="r" b="b"/>
              <a:pathLst>
                <a:path w="406" h="406" extrusionOk="0">
                  <a:moveTo>
                    <a:pt x="215" y="1"/>
                  </a:moveTo>
                  <a:cubicBezTo>
                    <a:pt x="144" y="1"/>
                    <a:pt x="96" y="25"/>
                    <a:pt x="48" y="48"/>
                  </a:cubicBezTo>
                  <a:cubicBezTo>
                    <a:pt x="25" y="72"/>
                    <a:pt x="1" y="144"/>
                    <a:pt x="1" y="191"/>
                  </a:cubicBezTo>
                  <a:cubicBezTo>
                    <a:pt x="1" y="263"/>
                    <a:pt x="25" y="334"/>
                    <a:pt x="48" y="358"/>
                  </a:cubicBezTo>
                  <a:cubicBezTo>
                    <a:pt x="96" y="382"/>
                    <a:pt x="144" y="406"/>
                    <a:pt x="215" y="406"/>
                  </a:cubicBezTo>
                  <a:cubicBezTo>
                    <a:pt x="263" y="406"/>
                    <a:pt x="334" y="382"/>
                    <a:pt x="358" y="358"/>
                  </a:cubicBezTo>
                  <a:cubicBezTo>
                    <a:pt x="382" y="334"/>
                    <a:pt x="406" y="263"/>
                    <a:pt x="406" y="191"/>
                  </a:cubicBezTo>
                  <a:cubicBezTo>
                    <a:pt x="406" y="144"/>
                    <a:pt x="382" y="72"/>
                    <a:pt x="358" y="48"/>
                  </a:cubicBezTo>
                  <a:cubicBezTo>
                    <a:pt x="334" y="1"/>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2" name="Google Shape;5272;p67"/>
          <p:cNvGrpSpPr/>
          <p:nvPr/>
        </p:nvGrpSpPr>
        <p:grpSpPr>
          <a:xfrm>
            <a:off x="2700826" y="3351267"/>
            <a:ext cx="374229" cy="371119"/>
            <a:chOff x="2737514" y="3415942"/>
            <a:chExt cx="374229" cy="371119"/>
          </a:xfrm>
        </p:grpSpPr>
        <p:sp>
          <p:nvSpPr>
            <p:cNvPr id="5273" name="Google Shape;5273;p67"/>
            <p:cNvSpPr/>
            <p:nvPr/>
          </p:nvSpPr>
          <p:spPr>
            <a:xfrm>
              <a:off x="2961251" y="3638918"/>
              <a:ext cx="148937" cy="143810"/>
            </a:xfrm>
            <a:custGeom>
              <a:avLst/>
              <a:gdLst/>
              <a:ahLst/>
              <a:cxnLst/>
              <a:rect l="l" t="t" r="r" b="b"/>
              <a:pathLst>
                <a:path w="4502" h="4347" extrusionOk="0">
                  <a:moveTo>
                    <a:pt x="2620" y="0"/>
                  </a:moveTo>
                  <a:lnTo>
                    <a:pt x="1310" y="1310"/>
                  </a:lnTo>
                  <a:lnTo>
                    <a:pt x="0" y="2620"/>
                  </a:lnTo>
                  <a:lnTo>
                    <a:pt x="1191" y="3811"/>
                  </a:lnTo>
                  <a:cubicBezTo>
                    <a:pt x="1548" y="4168"/>
                    <a:pt x="2019" y="4346"/>
                    <a:pt x="2489" y="4346"/>
                  </a:cubicBezTo>
                  <a:cubicBezTo>
                    <a:pt x="2959" y="4346"/>
                    <a:pt x="3430" y="4168"/>
                    <a:pt x="3787" y="3811"/>
                  </a:cubicBezTo>
                  <a:cubicBezTo>
                    <a:pt x="4501" y="3096"/>
                    <a:pt x="4501" y="1929"/>
                    <a:pt x="3811" y="1191"/>
                  </a:cubicBezTo>
                  <a:lnTo>
                    <a:pt x="2620"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7"/>
            <p:cNvSpPr/>
            <p:nvPr/>
          </p:nvSpPr>
          <p:spPr>
            <a:xfrm>
              <a:off x="2961251" y="3640472"/>
              <a:ext cx="55976" cy="55976"/>
            </a:xfrm>
            <a:custGeom>
              <a:avLst/>
              <a:gdLst/>
              <a:ahLst/>
              <a:cxnLst/>
              <a:rect l="l" t="t" r="r" b="b"/>
              <a:pathLst>
                <a:path w="1692" h="1692" extrusionOk="0">
                  <a:moveTo>
                    <a:pt x="834" y="1"/>
                  </a:moveTo>
                  <a:lnTo>
                    <a:pt x="0" y="834"/>
                  </a:lnTo>
                  <a:lnTo>
                    <a:pt x="858" y="1692"/>
                  </a:lnTo>
                  <a:lnTo>
                    <a:pt x="1691" y="858"/>
                  </a:lnTo>
                  <a:lnTo>
                    <a:pt x="834"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7"/>
            <p:cNvSpPr/>
            <p:nvPr/>
          </p:nvSpPr>
          <p:spPr>
            <a:xfrm>
              <a:off x="2771391" y="3449818"/>
              <a:ext cx="215102" cy="215135"/>
            </a:xfrm>
            <a:custGeom>
              <a:avLst/>
              <a:gdLst/>
              <a:ahLst/>
              <a:cxnLst/>
              <a:rect l="l" t="t" r="r" b="b"/>
              <a:pathLst>
                <a:path w="6502" h="6503" extrusionOk="0">
                  <a:moveTo>
                    <a:pt x="3048" y="1"/>
                  </a:moveTo>
                  <a:lnTo>
                    <a:pt x="2405" y="644"/>
                  </a:lnTo>
                  <a:cubicBezTo>
                    <a:pt x="2882" y="1120"/>
                    <a:pt x="2882" y="1906"/>
                    <a:pt x="2405" y="2406"/>
                  </a:cubicBezTo>
                  <a:cubicBezTo>
                    <a:pt x="2170" y="2653"/>
                    <a:pt x="1859" y="2772"/>
                    <a:pt x="1545" y="2772"/>
                  </a:cubicBezTo>
                  <a:cubicBezTo>
                    <a:pt x="1222" y="2772"/>
                    <a:pt x="896" y="2647"/>
                    <a:pt x="643" y="2406"/>
                  </a:cubicBezTo>
                  <a:lnTo>
                    <a:pt x="0" y="3049"/>
                  </a:lnTo>
                  <a:cubicBezTo>
                    <a:pt x="428" y="3478"/>
                    <a:pt x="977" y="3689"/>
                    <a:pt x="1530" y="3689"/>
                  </a:cubicBezTo>
                  <a:cubicBezTo>
                    <a:pt x="1930" y="3689"/>
                    <a:pt x="2331" y="3579"/>
                    <a:pt x="2691" y="3359"/>
                  </a:cubicBezTo>
                  <a:lnTo>
                    <a:pt x="5858" y="6502"/>
                  </a:lnTo>
                  <a:lnTo>
                    <a:pt x="6501" y="5859"/>
                  </a:lnTo>
                  <a:lnTo>
                    <a:pt x="3358" y="2692"/>
                  </a:lnTo>
                  <a:cubicBezTo>
                    <a:pt x="3882" y="1858"/>
                    <a:pt x="3763" y="739"/>
                    <a:pt x="3048"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7"/>
            <p:cNvSpPr/>
            <p:nvPr/>
          </p:nvSpPr>
          <p:spPr>
            <a:xfrm>
              <a:off x="2876163" y="3556178"/>
              <a:ext cx="109536" cy="108775"/>
            </a:xfrm>
            <a:custGeom>
              <a:avLst/>
              <a:gdLst/>
              <a:ahLst/>
              <a:cxnLst/>
              <a:rect l="l" t="t" r="r" b="b"/>
              <a:pathLst>
                <a:path w="3311" h="3288" extrusionOk="0">
                  <a:moveTo>
                    <a:pt x="667" y="1"/>
                  </a:moveTo>
                  <a:lnTo>
                    <a:pt x="0" y="644"/>
                  </a:lnTo>
                  <a:lnTo>
                    <a:pt x="2644" y="3287"/>
                  </a:lnTo>
                  <a:lnTo>
                    <a:pt x="3311" y="2644"/>
                  </a:lnTo>
                  <a:lnTo>
                    <a:pt x="667" y="1"/>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7"/>
            <p:cNvSpPr/>
            <p:nvPr/>
          </p:nvSpPr>
          <p:spPr>
            <a:xfrm>
              <a:off x="2746149" y="3425999"/>
              <a:ext cx="128459" cy="125879"/>
            </a:xfrm>
            <a:custGeom>
              <a:avLst/>
              <a:gdLst/>
              <a:ahLst/>
              <a:cxnLst/>
              <a:rect l="l" t="t" r="r" b="b"/>
              <a:pathLst>
                <a:path w="3883" h="3805" extrusionOk="0">
                  <a:moveTo>
                    <a:pt x="3219" y="0"/>
                  </a:moveTo>
                  <a:cubicBezTo>
                    <a:pt x="3127" y="0"/>
                    <a:pt x="3037" y="42"/>
                    <a:pt x="2978" y="126"/>
                  </a:cubicBezTo>
                  <a:lnTo>
                    <a:pt x="168" y="2936"/>
                  </a:lnTo>
                  <a:cubicBezTo>
                    <a:pt x="1" y="3102"/>
                    <a:pt x="1" y="3293"/>
                    <a:pt x="168" y="3460"/>
                  </a:cubicBezTo>
                  <a:lnTo>
                    <a:pt x="406" y="3698"/>
                  </a:lnTo>
                  <a:cubicBezTo>
                    <a:pt x="477" y="3769"/>
                    <a:pt x="567" y="3805"/>
                    <a:pt x="656" y="3805"/>
                  </a:cubicBezTo>
                  <a:cubicBezTo>
                    <a:pt x="745" y="3805"/>
                    <a:pt x="834" y="3769"/>
                    <a:pt x="906" y="3698"/>
                  </a:cubicBezTo>
                  <a:lnTo>
                    <a:pt x="3740" y="864"/>
                  </a:lnTo>
                  <a:cubicBezTo>
                    <a:pt x="3883" y="721"/>
                    <a:pt x="3883" y="507"/>
                    <a:pt x="3740" y="364"/>
                  </a:cubicBezTo>
                  <a:lnTo>
                    <a:pt x="3478" y="126"/>
                  </a:lnTo>
                  <a:cubicBezTo>
                    <a:pt x="3406" y="42"/>
                    <a:pt x="3311" y="0"/>
                    <a:pt x="3219"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7"/>
            <p:cNvSpPr/>
            <p:nvPr/>
          </p:nvSpPr>
          <p:spPr>
            <a:xfrm>
              <a:off x="2737514" y="3415942"/>
              <a:ext cx="374229" cy="371119"/>
            </a:xfrm>
            <a:custGeom>
              <a:avLst/>
              <a:gdLst/>
              <a:ahLst/>
              <a:cxnLst/>
              <a:rect l="l" t="t" r="r" b="b"/>
              <a:pathLst>
                <a:path w="11312" h="11218" extrusionOk="0">
                  <a:moveTo>
                    <a:pt x="3405" y="2025"/>
                  </a:moveTo>
                  <a:cubicBezTo>
                    <a:pt x="3477" y="2168"/>
                    <a:pt x="3548" y="2358"/>
                    <a:pt x="3548" y="2573"/>
                  </a:cubicBezTo>
                  <a:cubicBezTo>
                    <a:pt x="3548" y="2835"/>
                    <a:pt x="3429" y="3097"/>
                    <a:pt x="3239" y="3263"/>
                  </a:cubicBezTo>
                  <a:cubicBezTo>
                    <a:pt x="3038" y="3465"/>
                    <a:pt x="2767" y="3570"/>
                    <a:pt x="2501" y="3570"/>
                  </a:cubicBezTo>
                  <a:cubicBezTo>
                    <a:pt x="2325" y="3570"/>
                    <a:pt x="2152" y="3525"/>
                    <a:pt x="2000" y="3430"/>
                  </a:cubicBezTo>
                  <a:lnTo>
                    <a:pt x="3405" y="2025"/>
                  </a:lnTo>
                  <a:close/>
                  <a:moveTo>
                    <a:pt x="3477" y="549"/>
                  </a:moveTo>
                  <a:cubicBezTo>
                    <a:pt x="3525" y="549"/>
                    <a:pt x="3548" y="549"/>
                    <a:pt x="3572" y="572"/>
                  </a:cubicBezTo>
                  <a:lnTo>
                    <a:pt x="3810" y="811"/>
                  </a:lnTo>
                  <a:cubicBezTo>
                    <a:pt x="3834" y="834"/>
                    <a:pt x="3834" y="858"/>
                    <a:pt x="3834" y="906"/>
                  </a:cubicBezTo>
                  <a:cubicBezTo>
                    <a:pt x="3834" y="930"/>
                    <a:pt x="3834" y="953"/>
                    <a:pt x="3810" y="977"/>
                  </a:cubicBezTo>
                  <a:lnTo>
                    <a:pt x="976" y="3811"/>
                  </a:lnTo>
                  <a:cubicBezTo>
                    <a:pt x="953" y="3835"/>
                    <a:pt x="929" y="3835"/>
                    <a:pt x="905" y="3835"/>
                  </a:cubicBezTo>
                  <a:cubicBezTo>
                    <a:pt x="857" y="3835"/>
                    <a:pt x="834" y="3835"/>
                    <a:pt x="810" y="3811"/>
                  </a:cubicBezTo>
                  <a:lnTo>
                    <a:pt x="572" y="3573"/>
                  </a:lnTo>
                  <a:cubicBezTo>
                    <a:pt x="500" y="3525"/>
                    <a:pt x="500" y="3430"/>
                    <a:pt x="572" y="3406"/>
                  </a:cubicBezTo>
                  <a:lnTo>
                    <a:pt x="3405" y="572"/>
                  </a:lnTo>
                  <a:cubicBezTo>
                    <a:pt x="3429" y="549"/>
                    <a:pt x="3453" y="549"/>
                    <a:pt x="3477" y="549"/>
                  </a:cubicBezTo>
                  <a:close/>
                  <a:moveTo>
                    <a:pt x="4072" y="1334"/>
                  </a:moveTo>
                  <a:cubicBezTo>
                    <a:pt x="4572" y="2001"/>
                    <a:pt x="4644" y="2882"/>
                    <a:pt x="4191" y="3597"/>
                  </a:cubicBezTo>
                  <a:cubicBezTo>
                    <a:pt x="4144" y="3692"/>
                    <a:pt x="4168" y="3811"/>
                    <a:pt x="4215" y="3883"/>
                  </a:cubicBezTo>
                  <a:lnTo>
                    <a:pt x="4549" y="4192"/>
                  </a:lnTo>
                  <a:lnTo>
                    <a:pt x="4191" y="4549"/>
                  </a:lnTo>
                  <a:lnTo>
                    <a:pt x="3858" y="4240"/>
                  </a:lnTo>
                  <a:cubicBezTo>
                    <a:pt x="3827" y="4194"/>
                    <a:pt x="3767" y="4167"/>
                    <a:pt x="3702" y="4167"/>
                  </a:cubicBezTo>
                  <a:cubicBezTo>
                    <a:pt x="3666" y="4167"/>
                    <a:pt x="3630" y="4175"/>
                    <a:pt x="3596" y="4192"/>
                  </a:cubicBezTo>
                  <a:cubicBezTo>
                    <a:pt x="3269" y="4399"/>
                    <a:pt x="2908" y="4501"/>
                    <a:pt x="2548" y="4501"/>
                  </a:cubicBezTo>
                  <a:cubicBezTo>
                    <a:pt x="2120" y="4501"/>
                    <a:pt x="1695" y="4357"/>
                    <a:pt x="1334" y="4073"/>
                  </a:cubicBezTo>
                  <a:lnTo>
                    <a:pt x="1691" y="3716"/>
                  </a:lnTo>
                  <a:cubicBezTo>
                    <a:pt x="1944" y="3906"/>
                    <a:pt x="2243" y="3997"/>
                    <a:pt x="2542" y="3997"/>
                  </a:cubicBezTo>
                  <a:cubicBezTo>
                    <a:pt x="2918" y="3997"/>
                    <a:pt x="3293" y="3852"/>
                    <a:pt x="3572" y="3573"/>
                  </a:cubicBezTo>
                  <a:cubicBezTo>
                    <a:pt x="3834" y="3311"/>
                    <a:pt x="3977" y="2954"/>
                    <a:pt x="3977" y="2573"/>
                  </a:cubicBezTo>
                  <a:cubicBezTo>
                    <a:pt x="3977" y="2239"/>
                    <a:pt x="3906" y="1930"/>
                    <a:pt x="3715" y="1692"/>
                  </a:cubicBezTo>
                  <a:lnTo>
                    <a:pt x="4072" y="1334"/>
                  </a:lnTo>
                  <a:close/>
                  <a:moveTo>
                    <a:pt x="7597" y="7098"/>
                  </a:moveTo>
                  <a:lnTo>
                    <a:pt x="8168" y="7645"/>
                  </a:lnTo>
                  <a:lnTo>
                    <a:pt x="7621" y="8193"/>
                  </a:lnTo>
                  <a:lnTo>
                    <a:pt x="7049" y="7621"/>
                  </a:lnTo>
                  <a:lnTo>
                    <a:pt x="7597" y="7098"/>
                  </a:lnTo>
                  <a:close/>
                  <a:moveTo>
                    <a:pt x="9383" y="7098"/>
                  </a:moveTo>
                  <a:lnTo>
                    <a:pt x="10383" y="8098"/>
                  </a:lnTo>
                  <a:cubicBezTo>
                    <a:pt x="10693" y="8407"/>
                    <a:pt x="10859" y="8812"/>
                    <a:pt x="10859" y="9241"/>
                  </a:cubicBezTo>
                  <a:cubicBezTo>
                    <a:pt x="10836" y="9669"/>
                    <a:pt x="10693" y="10074"/>
                    <a:pt x="10359" y="10384"/>
                  </a:cubicBezTo>
                  <a:cubicBezTo>
                    <a:pt x="10074" y="10693"/>
                    <a:pt x="9645" y="10860"/>
                    <a:pt x="9240" y="10860"/>
                  </a:cubicBezTo>
                  <a:cubicBezTo>
                    <a:pt x="8788" y="10860"/>
                    <a:pt x="8407" y="10693"/>
                    <a:pt x="8097" y="10384"/>
                  </a:cubicBezTo>
                  <a:lnTo>
                    <a:pt x="7097" y="9384"/>
                  </a:lnTo>
                  <a:lnTo>
                    <a:pt x="9383" y="7098"/>
                  </a:lnTo>
                  <a:close/>
                  <a:moveTo>
                    <a:pt x="3453" y="1"/>
                  </a:moveTo>
                  <a:cubicBezTo>
                    <a:pt x="3286" y="1"/>
                    <a:pt x="3144" y="48"/>
                    <a:pt x="3048" y="191"/>
                  </a:cubicBezTo>
                  <a:lnTo>
                    <a:pt x="214" y="3001"/>
                  </a:lnTo>
                  <a:cubicBezTo>
                    <a:pt x="0" y="3216"/>
                    <a:pt x="0" y="3597"/>
                    <a:pt x="214" y="3811"/>
                  </a:cubicBezTo>
                  <a:lnTo>
                    <a:pt x="452" y="4049"/>
                  </a:lnTo>
                  <a:cubicBezTo>
                    <a:pt x="572" y="4168"/>
                    <a:pt x="691" y="4240"/>
                    <a:pt x="857" y="4240"/>
                  </a:cubicBezTo>
                  <a:lnTo>
                    <a:pt x="905" y="4240"/>
                  </a:lnTo>
                  <a:cubicBezTo>
                    <a:pt x="1286" y="4597"/>
                    <a:pt x="1762" y="4835"/>
                    <a:pt x="2286" y="4859"/>
                  </a:cubicBezTo>
                  <a:cubicBezTo>
                    <a:pt x="2357" y="4866"/>
                    <a:pt x="2428" y="4869"/>
                    <a:pt x="2499" y="4869"/>
                  </a:cubicBezTo>
                  <a:cubicBezTo>
                    <a:pt x="2904" y="4869"/>
                    <a:pt x="3303" y="4759"/>
                    <a:pt x="3667" y="4597"/>
                  </a:cubicBezTo>
                  <a:lnTo>
                    <a:pt x="4620" y="5550"/>
                  </a:lnTo>
                  <a:cubicBezTo>
                    <a:pt x="4668" y="5585"/>
                    <a:pt x="4727" y="5603"/>
                    <a:pt x="4781" y="5603"/>
                  </a:cubicBezTo>
                  <a:cubicBezTo>
                    <a:pt x="4834" y="5603"/>
                    <a:pt x="4882" y="5585"/>
                    <a:pt x="4906" y="5550"/>
                  </a:cubicBezTo>
                  <a:cubicBezTo>
                    <a:pt x="5001" y="5454"/>
                    <a:pt x="5001" y="5311"/>
                    <a:pt x="4906" y="5240"/>
                  </a:cubicBezTo>
                  <a:lnTo>
                    <a:pt x="4501" y="4835"/>
                  </a:lnTo>
                  <a:lnTo>
                    <a:pt x="4858" y="4478"/>
                  </a:lnTo>
                  <a:lnTo>
                    <a:pt x="7216" y="6812"/>
                  </a:lnTo>
                  <a:lnTo>
                    <a:pt x="6859" y="7169"/>
                  </a:lnTo>
                  <a:lnTo>
                    <a:pt x="6311" y="6645"/>
                  </a:lnTo>
                  <a:cubicBezTo>
                    <a:pt x="6263" y="6597"/>
                    <a:pt x="6204" y="6574"/>
                    <a:pt x="6150" y="6574"/>
                  </a:cubicBezTo>
                  <a:cubicBezTo>
                    <a:pt x="6097" y="6574"/>
                    <a:pt x="6049" y="6597"/>
                    <a:pt x="6025" y="6645"/>
                  </a:cubicBezTo>
                  <a:cubicBezTo>
                    <a:pt x="5930" y="6740"/>
                    <a:pt x="5930" y="6883"/>
                    <a:pt x="6025" y="6931"/>
                  </a:cubicBezTo>
                  <a:lnTo>
                    <a:pt x="6549" y="7479"/>
                  </a:lnTo>
                  <a:lnTo>
                    <a:pt x="6549" y="7574"/>
                  </a:lnTo>
                  <a:cubicBezTo>
                    <a:pt x="6549" y="7621"/>
                    <a:pt x="6573" y="7693"/>
                    <a:pt x="6620" y="7717"/>
                  </a:cubicBezTo>
                  <a:lnTo>
                    <a:pt x="7311" y="8431"/>
                  </a:lnTo>
                  <a:lnTo>
                    <a:pt x="6620" y="9146"/>
                  </a:lnTo>
                  <a:cubicBezTo>
                    <a:pt x="6573" y="9169"/>
                    <a:pt x="6549" y="9241"/>
                    <a:pt x="6549" y="9288"/>
                  </a:cubicBezTo>
                  <a:cubicBezTo>
                    <a:pt x="6549" y="9360"/>
                    <a:pt x="6573" y="9408"/>
                    <a:pt x="6620" y="9431"/>
                  </a:cubicBezTo>
                  <a:lnTo>
                    <a:pt x="7811" y="10622"/>
                  </a:lnTo>
                  <a:cubicBezTo>
                    <a:pt x="8192" y="11027"/>
                    <a:pt x="8692" y="11217"/>
                    <a:pt x="9264" y="11217"/>
                  </a:cubicBezTo>
                  <a:cubicBezTo>
                    <a:pt x="9788" y="11217"/>
                    <a:pt x="10336" y="11027"/>
                    <a:pt x="10717" y="10622"/>
                  </a:cubicBezTo>
                  <a:cubicBezTo>
                    <a:pt x="11098" y="10241"/>
                    <a:pt x="11312" y="9741"/>
                    <a:pt x="11312" y="9169"/>
                  </a:cubicBezTo>
                  <a:cubicBezTo>
                    <a:pt x="11288" y="8693"/>
                    <a:pt x="11074" y="8193"/>
                    <a:pt x="10693" y="7764"/>
                  </a:cubicBezTo>
                  <a:lnTo>
                    <a:pt x="9502" y="6574"/>
                  </a:lnTo>
                  <a:cubicBezTo>
                    <a:pt x="9454" y="6550"/>
                    <a:pt x="9407" y="6526"/>
                    <a:pt x="9359" y="6526"/>
                  </a:cubicBezTo>
                  <a:cubicBezTo>
                    <a:pt x="9288" y="6526"/>
                    <a:pt x="9240" y="6550"/>
                    <a:pt x="9192" y="6574"/>
                  </a:cubicBezTo>
                  <a:lnTo>
                    <a:pt x="8478" y="7288"/>
                  </a:lnTo>
                  <a:lnTo>
                    <a:pt x="7764" y="6574"/>
                  </a:lnTo>
                  <a:cubicBezTo>
                    <a:pt x="7740" y="6550"/>
                    <a:pt x="7692" y="6526"/>
                    <a:pt x="7621" y="6526"/>
                  </a:cubicBezTo>
                  <a:lnTo>
                    <a:pt x="7525" y="6526"/>
                  </a:lnTo>
                  <a:lnTo>
                    <a:pt x="4644" y="3644"/>
                  </a:lnTo>
                  <a:cubicBezTo>
                    <a:pt x="4882" y="3216"/>
                    <a:pt x="4977" y="2739"/>
                    <a:pt x="4906" y="2263"/>
                  </a:cubicBezTo>
                  <a:cubicBezTo>
                    <a:pt x="4858" y="1763"/>
                    <a:pt x="4644" y="1263"/>
                    <a:pt x="4287" y="858"/>
                  </a:cubicBezTo>
                  <a:lnTo>
                    <a:pt x="4287" y="834"/>
                  </a:lnTo>
                  <a:cubicBezTo>
                    <a:pt x="4287" y="691"/>
                    <a:pt x="4239" y="549"/>
                    <a:pt x="4096" y="430"/>
                  </a:cubicBezTo>
                  <a:lnTo>
                    <a:pt x="3858" y="191"/>
                  </a:lnTo>
                  <a:cubicBezTo>
                    <a:pt x="3739" y="72"/>
                    <a:pt x="3620" y="1"/>
                    <a:pt x="3453"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7"/>
            <p:cNvSpPr/>
            <p:nvPr/>
          </p:nvSpPr>
          <p:spPr>
            <a:xfrm>
              <a:off x="2911628" y="3612121"/>
              <a:ext cx="14192" cy="13431"/>
            </a:xfrm>
            <a:custGeom>
              <a:avLst/>
              <a:gdLst/>
              <a:ahLst/>
              <a:cxnLst/>
              <a:rect l="l" t="t" r="r" b="b"/>
              <a:pathLst>
                <a:path w="429" h="406" extrusionOk="0">
                  <a:moveTo>
                    <a:pt x="214" y="1"/>
                  </a:moveTo>
                  <a:cubicBezTo>
                    <a:pt x="167" y="1"/>
                    <a:pt x="95" y="24"/>
                    <a:pt x="71" y="48"/>
                  </a:cubicBezTo>
                  <a:cubicBezTo>
                    <a:pt x="24" y="96"/>
                    <a:pt x="0" y="144"/>
                    <a:pt x="0" y="215"/>
                  </a:cubicBezTo>
                  <a:cubicBezTo>
                    <a:pt x="0" y="263"/>
                    <a:pt x="48" y="310"/>
                    <a:pt x="71" y="358"/>
                  </a:cubicBezTo>
                  <a:cubicBezTo>
                    <a:pt x="95" y="382"/>
                    <a:pt x="167" y="405"/>
                    <a:pt x="214" y="405"/>
                  </a:cubicBezTo>
                  <a:cubicBezTo>
                    <a:pt x="262" y="405"/>
                    <a:pt x="333" y="382"/>
                    <a:pt x="357" y="358"/>
                  </a:cubicBezTo>
                  <a:cubicBezTo>
                    <a:pt x="405" y="334"/>
                    <a:pt x="429" y="263"/>
                    <a:pt x="429" y="215"/>
                  </a:cubicBezTo>
                  <a:cubicBezTo>
                    <a:pt x="429" y="144"/>
                    <a:pt x="381" y="96"/>
                    <a:pt x="357" y="48"/>
                  </a:cubicBezTo>
                  <a:cubicBezTo>
                    <a:pt x="333" y="24"/>
                    <a:pt x="262" y="1"/>
                    <a:pt x="21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67"/>
          <p:cNvGrpSpPr/>
          <p:nvPr/>
        </p:nvGrpSpPr>
        <p:grpSpPr>
          <a:xfrm>
            <a:off x="2016612" y="3352458"/>
            <a:ext cx="372674" cy="368738"/>
            <a:chOff x="2082018" y="3419117"/>
            <a:chExt cx="372674" cy="368738"/>
          </a:xfrm>
        </p:grpSpPr>
        <p:sp>
          <p:nvSpPr>
            <p:cNvPr id="5281" name="Google Shape;5281;p67"/>
            <p:cNvSpPr/>
            <p:nvPr/>
          </p:nvSpPr>
          <p:spPr>
            <a:xfrm>
              <a:off x="2378238" y="3426991"/>
              <a:ext cx="68580" cy="53031"/>
            </a:xfrm>
            <a:custGeom>
              <a:avLst/>
              <a:gdLst/>
              <a:ahLst/>
              <a:cxnLst/>
              <a:rect l="l" t="t" r="r" b="b"/>
              <a:pathLst>
                <a:path w="2073" h="1603" extrusionOk="0">
                  <a:moveTo>
                    <a:pt x="1096" y="0"/>
                  </a:moveTo>
                  <a:cubicBezTo>
                    <a:pt x="501" y="0"/>
                    <a:pt x="24" y="477"/>
                    <a:pt x="1" y="1072"/>
                  </a:cubicBezTo>
                  <a:cubicBezTo>
                    <a:pt x="1" y="1406"/>
                    <a:pt x="278" y="1602"/>
                    <a:pt x="546" y="1602"/>
                  </a:cubicBezTo>
                  <a:cubicBezTo>
                    <a:pt x="736" y="1602"/>
                    <a:pt x="922" y="1504"/>
                    <a:pt x="1001" y="1286"/>
                  </a:cubicBezTo>
                  <a:cubicBezTo>
                    <a:pt x="1096" y="1072"/>
                    <a:pt x="1215" y="881"/>
                    <a:pt x="1429" y="762"/>
                  </a:cubicBezTo>
                  <a:cubicBezTo>
                    <a:pt x="1588" y="663"/>
                    <a:pt x="1764" y="613"/>
                    <a:pt x="1955" y="613"/>
                  </a:cubicBezTo>
                  <a:cubicBezTo>
                    <a:pt x="1994" y="613"/>
                    <a:pt x="2033" y="615"/>
                    <a:pt x="2072" y="619"/>
                  </a:cubicBezTo>
                  <a:cubicBezTo>
                    <a:pt x="1906" y="238"/>
                    <a:pt x="1549" y="0"/>
                    <a:pt x="1096"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7"/>
            <p:cNvSpPr/>
            <p:nvPr/>
          </p:nvSpPr>
          <p:spPr>
            <a:xfrm>
              <a:off x="2263211" y="3445881"/>
              <a:ext cx="81184" cy="62691"/>
            </a:xfrm>
            <a:custGeom>
              <a:avLst/>
              <a:gdLst/>
              <a:ahLst/>
              <a:cxnLst/>
              <a:rect l="l" t="t" r="r" b="b"/>
              <a:pathLst>
                <a:path w="2454" h="1895" extrusionOk="0">
                  <a:moveTo>
                    <a:pt x="1310" y="1"/>
                  </a:moveTo>
                  <a:cubicBezTo>
                    <a:pt x="596" y="1"/>
                    <a:pt x="25" y="549"/>
                    <a:pt x="1" y="1263"/>
                  </a:cubicBezTo>
                  <a:cubicBezTo>
                    <a:pt x="1" y="1663"/>
                    <a:pt x="320" y="1895"/>
                    <a:pt x="635" y="1895"/>
                  </a:cubicBezTo>
                  <a:cubicBezTo>
                    <a:pt x="864" y="1895"/>
                    <a:pt x="1091" y="1772"/>
                    <a:pt x="1191" y="1501"/>
                  </a:cubicBezTo>
                  <a:cubicBezTo>
                    <a:pt x="1263" y="1263"/>
                    <a:pt x="1453" y="1072"/>
                    <a:pt x="1692" y="906"/>
                  </a:cubicBezTo>
                  <a:cubicBezTo>
                    <a:pt x="1891" y="786"/>
                    <a:pt x="2107" y="733"/>
                    <a:pt x="2326" y="733"/>
                  </a:cubicBezTo>
                  <a:cubicBezTo>
                    <a:pt x="2369" y="733"/>
                    <a:pt x="2411" y="735"/>
                    <a:pt x="2454" y="739"/>
                  </a:cubicBezTo>
                  <a:cubicBezTo>
                    <a:pt x="2263" y="287"/>
                    <a:pt x="1811" y="1"/>
                    <a:pt x="131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7"/>
            <p:cNvSpPr/>
            <p:nvPr/>
          </p:nvSpPr>
          <p:spPr>
            <a:xfrm>
              <a:off x="2346744" y="3524022"/>
              <a:ext cx="79596" cy="76884"/>
            </a:xfrm>
            <a:custGeom>
              <a:avLst/>
              <a:gdLst/>
              <a:ahLst/>
              <a:cxnLst/>
              <a:rect l="l" t="t" r="r" b="b"/>
              <a:pathLst>
                <a:path w="2406" h="2324" extrusionOk="0">
                  <a:moveTo>
                    <a:pt x="1578" y="1"/>
                  </a:moveTo>
                  <a:cubicBezTo>
                    <a:pt x="1378" y="1"/>
                    <a:pt x="1172" y="46"/>
                    <a:pt x="976" y="139"/>
                  </a:cubicBezTo>
                  <a:cubicBezTo>
                    <a:pt x="286" y="425"/>
                    <a:pt x="0" y="1259"/>
                    <a:pt x="286" y="1949"/>
                  </a:cubicBezTo>
                  <a:cubicBezTo>
                    <a:pt x="410" y="2208"/>
                    <a:pt x="646" y="2324"/>
                    <a:pt x="881" y="2324"/>
                  </a:cubicBezTo>
                  <a:cubicBezTo>
                    <a:pt x="1230" y="2324"/>
                    <a:pt x="1576" y="2067"/>
                    <a:pt x="1548" y="1640"/>
                  </a:cubicBezTo>
                  <a:cubicBezTo>
                    <a:pt x="1500" y="1378"/>
                    <a:pt x="1596" y="1092"/>
                    <a:pt x="1738" y="854"/>
                  </a:cubicBezTo>
                  <a:cubicBezTo>
                    <a:pt x="1929" y="616"/>
                    <a:pt x="2143" y="425"/>
                    <a:pt x="2405" y="330"/>
                  </a:cubicBezTo>
                  <a:cubicBezTo>
                    <a:pt x="2188" y="112"/>
                    <a:pt x="1890" y="1"/>
                    <a:pt x="1578"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7"/>
            <p:cNvSpPr/>
            <p:nvPr/>
          </p:nvSpPr>
          <p:spPr>
            <a:xfrm>
              <a:off x="2090685" y="3504437"/>
              <a:ext cx="234026" cy="277893"/>
            </a:xfrm>
            <a:custGeom>
              <a:avLst/>
              <a:gdLst/>
              <a:ahLst/>
              <a:cxnLst/>
              <a:rect l="l" t="t" r="r" b="b"/>
              <a:pathLst>
                <a:path w="7074" h="8400" extrusionOk="0">
                  <a:moveTo>
                    <a:pt x="3396" y="1"/>
                  </a:moveTo>
                  <a:cubicBezTo>
                    <a:pt x="3363" y="1"/>
                    <a:pt x="3340" y="46"/>
                    <a:pt x="3358" y="64"/>
                  </a:cubicBezTo>
                  <a:cubicBezTo>
                    <a:pt x="3620" y="779"/>
                    <a:pt x="3549" y="1374"/>
                    <a:pt x="2906" y="1922"/>
                  </a:cubicBezTo>
                  <a:cubicBezTo>
                    <a:pt x="2175" y="2538"/>
                    <a:pt x="1988" y="3479"/>
                    <a:pt x="1943" y="3819"/>
                  </a:cubicBezTo>
                  <a:lnTo>
                    <a:pt x="1943" y="3819"/>
                  </a:lnTo>
                  <a:cubicBezTo>
                    <a:pt x="1966" y="3487"/>
                    <a:pt x="1964" y="2563"/>
                    <a:pt x="1334" y="1684"/>
                  </a:cubicBezTo>
                  <a:cubicBezTo>
                    <a:pt x="1280" y="1603"/>
                    <a:pt x="1198" y="1566"/>
                    <a:pt x="1118" y="1566"/>
                  </a:cubicBezTo>
                  <a:cubicBezTo>
                    <a:pt x="986" y="1566"/>
                    <a:pt x="858" y="1664"/>
                    <a:pt x="858" y="1827"/>
                  </a:cubicBezTo>
                  <a:cubicBezTo>
                    <a:pt x="691" y="3422"/>
                    <a:pt x="0" y="3589"/>
                    <a:pt x="0" y="4851"/>
                  </a:cubicBezTo>
                  <a:cubicBezTo>
                    <a:pt x="0" y="6828"/>
                    <a:pt x="1572" y="8400"/>
                    <a:pt x="3549" y="8400"/>
                  </a:cubicBezTo>
                  <a:cubicBezTo>
                    <a:pt x="5501" y="8400"/>
                    <a:pt x="7073" y="6828"/>
                    <a:pt x="7073" y="4851"/>
                  </a:cubicBezTo>
                  <a:cubicBezTo>
                    <a:pt x="7073" y="3708"/>
                    <a:pt x="6811" y="2803"/>
                    <a:pt x="6192" y="1732"/>
                  </a:cubicBezTo>
                  <a:cubicBezTo>
                    <a:pt x="6135" y="1645"/>
                    <a:pt x="6046" y="1605"/>
                    <a:pt x="5960" y="1605"/>
                  </a:cubicBezTo>
                  <a:cubicBezTo>
                    <a:pt x="5831" y="1605"/>
                    <a:pt x="5706" y="1694"/>
                    <a:pt x="5692" y="1851"/>
                  </a:cubicBezTo>
                  <a:cubicBezTo>
                    <a:pt x="5573" y="2946"/>
                    <a:pt x="4906" y="3708"/>
                    <a:pt x="4906" y="3708"/>
                  </a:cubicBezTo>
                  <a:cubicBezTo>
                    <a:pt x="4906" y="3708"/>
                    <a:pt x="5763" y="1160"/>
                    <a:pt x="3430" y="17"/>
                  </a:cubicBezTo>
                  <a:cubicBezTo>
                    <a:pt x="3418" y="5"/>
                    <a:pt x="3407" y="1"/>
                    <a:pt x="3396"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7"/>
            <p:cNvSpPr/>
            <p:nvPr/>
          </p:nvSpPr>
          <p:spPr>
            <a:xfrm>
              <a:off x="2142691" y="3619994"/>
              <a:ext cx="130014" cy="162733"/>
            </a:xfrm>
            <a:custGeom>
              <a:avLst/>
              <a:gdLst/>
              <a:ahLst/>
              <a:cxnLst/>
              <a:rect l="l" t="t" r="r" b="b"/>
              <a:pathLst>
                <a:path w="3930" h="4919" extrusionOk="0">
                  <a:moveTo>
                    <a:pt x="2000" y="1"/>
                  </a:moveTo>
                  <a:lnTo>
                    <a:pt x="548" y="2049"/>
                  </a:lnTo>
                  <a:cubicBezTo>
                    <a:pt x="0" y="2763"/>
                    <a:pt x="95" y="3740"/>
                    <a:pt x="715" y="4383"/>
                  </a:cubicBezTo>
                  <a:cubicBezTo>
                    <a:pt x="1060" y="4740"/>
                    <a:pt x="1512" y="4918"/>
                    <a:pt x="1968" y="4918"/>
                  </a:cubicBezTo>
                  <a:cubicBezTo>
                    <a:pt x="2423" y="4918"/>
                    <a:pt x="2882" y="4740"/>
                    <a:pt x="3239" y="4383"/>
                  </a:cubicBezTo>
                  <a:cubicBezTo>
                    <a:pt x="3882" y="3740"/>
                    <a:pt x="3929" y="2787"/>
                    <a:pt x="3453" y="2049"/>
                  </a:cubicBezTo>
                  <a:lnTo>
                    <a:pt x="2000" y="1"/>
                  </a:lnTo>
                  <a:close/>
                </a:path>
              </a:pathLst>
            </a:custGeom>
            <a:solidFill>
              <a:srgbClr val="FC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7"/>
            <p:cNvSpPr/>
            <p:nvPr/>
          </p:nvSpPr>
          <p:spPr>
            <a:xfrm>
              <a:off x="2176568" y="3696415"/>
              <a:ext cx="63055" cy="85915"/>
            </a:xfrm>
            <a:custGeom>
              <a:avLst/>
              <a:gdLst/>
              <a:ahLst/>
              <a:cxnLst/>
              <a:rect l="l" t="t" r="r" b="b"/>
              <a:pathLst>
                <a:path w="1906" h="2597" extrusionOk="0">
                  <a:moveTo>
                    <a:pt x="953" y="1"/>
                  </a:moveTo>
                  <a:cubicBezTo>
                    <a:pt x="953" y="525"/>
                    <a:pt x="0" y="691"/>
                    <a:pt x="0" y="1644"/>
                  </a:cubicBezTo>
                  <a:cubicBezTo>
                    <a:pt x="0" y="2192"/>
                    <a:pt x="405" y="2597"/>
                    <a:pt x="953" y="2597"/>
                  </a:cubicBezTo>
                  <a:cubicBezTo>
                    <a:pt x="1477" y="2597"/>
                    <a:pt x="1905" y="2144"/>
                    <a:pt x="1905" y="1644"/>
                  </a:cubicBezTo>
                  <a:cubicBezTo>
                    <a:pt x="1905" y="1120"/>
                    <a:pt x="1548" y="429"/>
                    <a:pt x="953"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7"/>
            <p:cNvSpPr/>
            <p:nvPr/>
          </p:nvSpPr>
          <p:spPr>
            <a:xfrm>
              <a:off x="2082018" y="3496464"/>
              <a:ext cx="248185" cy="291391"/>
            </a:xfrm>
            <a:custGeom>
              <a:avLst/>
              <a:gdLst/>
              <a:ahLst/>
              <a:cxnLst/>
              <a:rect l="l" t="t" r="r" b="b"/>
              <a:pathLst>
                <a:path w="7502" h="8808" extrusionOk="0">
                  <a:moveTo>
                    <a:pt x="3811" y="4116"/>
                  </a:moveTo>
                  <a:lnTo>
                    <a:pt x="5073" y="5926"/>
                  </a:lnTo>
                  <a:cubicBezTo>
                    <a:pt x="5525" y="6569"/>
                    <a:pt x="5478" y="7355"/>
                    <a:pt x="4954" y="7926"/>
                  </a:cubicBezTo>
                  <a:cubicBezTo>
                    <a:pt x="5001" y="7831"/>
                    <a:pt x="5001" y="7783"/>
                    <a:pt x="5001" y="7688"/>
                  </a:cubicBezTo>
                  <a:cubicBezTo>
                    <a:pt x="5001" y="7069"/>
                    <a:pt x="4573" y="6307"/>
                    <a:pt x="3954" y="5878"/>
                  </a:cubicBezTo>
                  <a:cubicBezTo>
                    <a:pt x="3908" y="5833"/>
                    <a:pt x="3863" y="5816"/>
                    <a:pt x="3812" y="5816"/>
                  </a:cubicBezTo>
                  <a:cubicBezTo>
                    <a:pt x="3782" y="5816"/>
                    <a:pt x="3750" y="5822"/>
                    <a:pt x="3715" y="5830"/>
                  </a:cubicBezTo>
                  <a:cubicBezTo>
                    <a:pt x="3644" y="5878"/>
                    <a:pt x="3596" y="5950"/>
                    <a:pt x="3596" y="6045"/>
                  </a:cubicBezTo>
                  <a:cubicBezTo>
                    <a:pt x="3596" y="6164"/>
                    <a:pt x="3477" y="6283"/>
                    <a:pt x="3287" y="6426"/>
                  </a:cubicBezTo>
                  <a:cubicBezTo>
                    <a:pt x="3025" y="6664"/>
                    <a:pt x="2644" y="7021"/>
                    <a:pt x="2644" y="7688"/>
                  </a:cubicBezTo>
                  <a:cubicBezTo>
                    <a:pt x="2644" y="7783"/>
                    <a:pt x="2644" y="7831"/>
                    <a:pt x="2668" y="7926"/>
                  </a:cubicBezTo>
                  <a:cubicBezTo>
                    <a:pt x="2144" y="7355"/>
                    <a:pt x="2072" y="6521"/>
                    <a:pt x="2525" y="5926"/>
                  </a:cubicBezTo>
                  <a:lnTo>
                    <a:pt x="3811" y="4116"/>
                  </a:lnTo>
                  <a:close/>
                  <a:moveTo>
                    <a:pt x="3882" y="6450"/>
                  </a:moveTo>
                  <a:cubicBezTo>
                    <a:pt x="4311" y="6831"/>
                    <a:pt x="4501" y="7355"/>
                    <a:pt x="4501" y="7712"/>
                  </a:cubicBezTo>
                  <a:cubicBezTo>
                    <a:pt x="4549" y="8117"/>
                    <a:pt x="4216" y="8426"/>
                    <a:pt x="3811" y="8426"/>
                  </a:cubicBezTo>
                  <a:cubicBezTo>
                    <a:pt x="3382" y="8426"/>
                    <a:pt x="3049" y="8117"/>
                    <a:pt x="3049" y="7712"/>
                  </a:cubicBezTo>
                  <a:cubicBezTo>
                    <a:pt x="3049" y="7235"/>
                    <a:pt x="3334" y="6997"/>
                    <a:pt x="3573" y="6807"/>
                  </a:cubicBezTo>
                  <a:cubicBezTo>
                    <a:pt x="3692" y="6688"/>
                    <a:pt x="3811" y="6592"/>
                    <a:pt x="3882" y="6450"/>
                  </a:cubicBezTo>
                  <a:close/>
                  <a:moveTo>
                    <a:pt x="3563" y="0"/>
                  </a:moveTo>
                  <a:cubicBezTo>
                    <a:pt x="3501" y="0"/>
                    <a:pt x="3437" y="26"/>
                    <a:pt x="3382" y="67"/>
                  </a:cubicBezTo>
                  <a:cubicBezTo>
                    <a:pt x="3287" y="163"/>
                    <a:pt x="3263" y="234"/>
                    <a:pt x="3334" y="353"/>
                  </a:cubicBezTo>
                  <a:cubicBezTo>
                    <a:pt x="3596" y="1044"/>
                    <a:pt x="3477" y="1520"/>
                    <a:pt x="2930" y="1973"/>
                  </a:cubicBezTo>
                  <a:cubicBezTo>
                    <a:pt x="2620" y="2234"/>
                    <a:pt x="2382" y="2568"/>
                    <a:pt x="2215" y="2901"/>
                  </a:cubicBezTo>
                  <a:cubicBezTo>
                    <a:pt x="2144" y="2544"/>
                    <a:pt x="1953" y="2139"/>
                    <a:pt x="1691" y="1758"/>
                  </a:cubicBezTo>
                  <a:cubicBezTo>
                    <a:pt x="1603" y="1635"/>
                    <a:pt x="1463" y="1564"/>
                    <a:pt x="1310" y="1564"/>
                  </a:cubicBezTo>
                  <a:cubicBezTo>
                    <a:pt x="1256" y="1564"/>
                    <a:pt x="1199" y="1573"/>
                    <a:pt x="1143" y="1591"/>
                  </a:cubicBezTo>
                  <a:cubicBezTo>
                    <a:pt x="953" y="1639"/>
                    <a:pt x="786" y="1782"/>
                    <a:pt x="786" y="1996"/>
                  </a:cubicBezTo>
                  <a:cubicBezTo>
                    <a:pt x="739" y="2782"/>
                    <a:pt x="524" y="3187"/>
                    <a:pt x="358" y="3568"/>
                  </a:cubicBezTo>
                  <a:cubicBezTo>
                    <a:pt x="167" y="3997"/>
                    <a:pt x="0" y="4378"/>
                    <a:pt x="0" y="5068"/>
                  </a:cubicBezTo>
                  <a:cubicBezTo>
                    <a:pt x="0" y="7116"/>
                    <a:pt x="1691" y="8807"/>
                    <a:pt x="3739" y="8807"/>
                  </a:cubicBezTo>
                  <a:cubicBezTo>
                    <a:pt x="4525" y="8807"/>
                    <a:pt x="5240" y="8569"/>
                    <a:pt x="5859" y="8164"/>
                  </a:cubicBezTo>
                  <a:cubicBezTo>
                    <a:pt x="6454" y="7736"/>
                    <a:pt x="6930" y="7188"/>
                    <a:pt x="7216" y="6497"/>
                  </a:cubicBezTo>
                  <a:cubicBezTo>
                    <a:pt x="7311" y="6402"/>
                    <a:pt x="7264" y="6283"/>
                    <a:pt x="7169" y="6235"/>
                  </a:cubicBezTo>
                  <a:cubicBezTo>
                    <a:pt x="7136" y="6216"/>
                    <a:pt x="7103" y="6207"/>
                    <a:pt x="7071" y="6207"/>
                  </a:cubicBezTo>
                  <a:cubicBezTo>
                    <a:pt x="6988" y="6207"/>
                    <a:pt x="6911" y="6268"/>
                    <a:pt x="6859" y="6354"/>
                  </a:cubicBezTo>
                  <a:cubicBezTo>
                    <a:pt x="6573" y="7045"/>
                    <a:pt x="6097" y="7593"/>
                    <a:pt x="5478" y="7950"/>
                  </a:cubicBezTo>
                  <a:cubicBezTo>
                    <a:pt x="5954" y="7259"/>
                    <a:pt x="5954" y="6354"/>
                    <a:pt x="5430" y="5664"/>
                  </a:cubicBezTo>
                  <a:lnTo>
                    <a:pt x="3977" y="3616"/>
                  </a:lnTo>
                  <a:cubicBezTo>
                    <a:pt x="3954" y="3544"/>
                    <a:pt x="3858" y="3520"/>
                    <a:pt x="3811" y="3520"/>
                  </a:cubicBezTo>
                  <a:cubicBezTo>
                    <a:pt x="3739" y="3520"/>
                    <a:pt x="3644" y="3544"/>
                    <a:pt x="3620" y="3616"/>
                  </a:cubicBezTo>
                  <a:lnTo>
                    <a:pt x="2167" y="5664"/>
                  </a:lnTo>
                  <a:cubicBezTo>
                    <a:pt x="1667" y="6354"/>
                    <a:pt x="1667" y="7259"/>
                    <a:pt x="2144" y="7950"/>
                  </a:cubicBezTo>
                  <a:cubicBezTo>
                    <a:pt x="1143" y="7378"/>
                    <a:pt x="500" y="6307"/>
                    <a:pt x="500" y="5092"/>
                  </a:cubicBezTo>
                  <a:cubicBezTo>
                    <a:pt x="500" y="4497"/>
                    <a:pt x="643" y="4163"/>
                    <a:pt x="834" y="3782"/>
                  </a:cubicBezTo>
                  <a:cubicBezTo>
                    <a:pt x="1001" y="3378"/>
                    <a:pt x="1239" y="2901"/>
                    <a:pt x="1310" y="2068"/>
                  </a:cubicBezTo>
                  <a:cubicBezTo>
                    <a:pt x="1310" y="2020"/>
                    <a:pt x="1334" y="2020"/>
                    <a:pt x="1334" y="1996"/>
                  </a:cubicBezTo>
                  <a:cubicBezTo>
                    <a:pt x="1358" y="1996"/>
                    <a:pt x="1382" y="1996"/>
                    <a:pt x="1382" y="2020"/>
                  </a:cubicBezTo>
                  <a:cubicBezTo>
                    <a:pt x="1929" y="2806"/>
                    <a:pt x="1977" y="3640"/>
                    <a:pt x="1953" y="3973"/>
                  </a:cubicBezTo>
                  <a:cubicBezTo>
                    <a:pt x="1953" y="4092"/>
                    <a:pt x="1929" y="4140"/>
                    <a:pt x="1929" y="4163"/>
                  </a:cubicBezTo>
                  <a:cubicBezTo>
                    <a:pt x="1929" y="4282"/>
                    <a:pt x="2025" y="4378"/>
                    <a:pt x="2144" y="4402"/>
                  </a:cubicBezTo>
                  <a:cubicBezTo>
                    <a:pt x="2263" y="4402"/>
                    <a:pt x="2334" y="4354"/>
                    <a:pt x="2382" y="4235"/>
                  </a:cubicBezTo>
                  <a:cubicBezTo>
                    <a:pt x="2382" y="4235"/>
                    <a:pt x="2382" y="4140"/>
                    <a:pt x="2406" y="4021"/>
                  </a:cubicBezTo>
                  <a:cubicBezTo>
                    <a:pt x="2453" y="3663"/>
                    <a:pt x="2620" y="2877"/>
                    <a:pt x="3263" y="2330"/>
                  </a:cubicBezTo>
                  <a:cubicBezTo>
                    <a:pt x="3834" y="1853"/>
                    <a:pt x="4049" y="1330"/>
                    <a:pt x="3882" y="639"/>
                  </a:cubicBezTo>
                  <a:lnTo>
                    <a:pt x="3882" y="639"/>
                  </a:lnTo>
                  <a:cubicBezTo>
                    <a:pt x="4573" y="1091"/>
                    <a:pt x="4954" y="1711"/>
                    <a:pt x="5049" y="2544"/>
                  </a:cubicBezTo>
                  <a:cubicBezTo>
                    <a:pt x="5144" y="3258"/>
                    <a:pt x="4930" y="3854"/>
                    <a:pt x="4930" y="3878"/>
                  </a:cubicBezTo>
                  <a:cubicBezTo>
                    <a:pt x="4906" y="3973"/>
                    <a:pt x="4930" y="4092"/>
                    <a:pt x="5025" y="4140"/>
                  </a:cubicBezTo>
                  <a:cubicBezTo>
                    <a:pt x="5060" y="4166"/>
                    <a:pt x="5098" y="4176"/>
                    <a:pt x="5135" y="4176"/>
                  </a:cubicBezTo>
                  <a:cubicBezTo>
                    <a:pt x="5198" y="4176"/>
                    <a:pt x="5257" y="4146"/>
                    <a:pt x="5287" y="4116"/>
                  </a:cubicBezTo>
                  <a:cubicBezTo>
                    <a:pt x="5311" y="4092"/>
                    <a:pt x="6025" y="3306"/>
                    <a:pt x="6121" y="2139"/>
                  </a:cubicBezTo>
                  <a:cubicBezTo>
                    <a:pt x="6121" y="2139"/>
                    <a:pt x="6121" y="2115"/>
                    <a:pt x="6145" y="2092"/>
                  </a:cubicBezTo>
                  <a:cubicBezTo>
                    <a:pt x="6192" y="2092"/>
                    <a:pt x="6192" y="2092"/>
                    <a:pt x="6216" y="2115"/>
                  </a:cubicBezTo>
                  <a:cubicBezTo>
                    <a:pt x="6716" y="2949"/>
                    <a:pt x="6978" y="3687"/>
                    <a:pt x="7049" y="4521"/>
                  </a:cubicBezTo>
                  <a:cubicBezTo>
                    <a:pt x="7049" y="4640"/>
                    <a:pt x="7169" y="4735"/>
                    <a:pt x="7288" y="4735"/>
                  </a:cubicBezTo>
                  <a:cubicBezTo>
                    <a:pt x="7407" y="4735"/>
                    <a:pt x="7502" y="4616"/>
                    <a:pt x="7502" y="4497"/>
                  </a:cubicBezTo>
                  <a:cubicBezTo>
                    <a:pt x="7407" y="3568"/>
                    <a:pt x="7145" y="2782"/>
                    <a:pt x="6597" y="1877"/>
                  </a:cubicBezTo>
                  <a:cubicBezTo>
                    <a:pt x="6499" y="1740"/>
                    <a:pt x="6335" y="1651"/>
                    <a:pt x="6174" y="1651"/>
                  </a:cubicBezTo>
                  <a:cubicBezTo>
                    <a:pt x="6140" y="1651"/>
                    <a:pt x="6106" y="1655"/>
                    <a:pt x="6073" y="1663"/>
                  </a:cubicBezTo>
                  <a:cubicBezTo>
                    <a:pt x="5859" y="1734"/>
                    <a:pt x="5716" y="1877"/>
                    <a:pt x="5668" y="2092"/>
                  </a:cubicBezTo>
                  <a:cubicBezTo>
                    <a:pt x="5644" y="2377"/>
                    <a:pt x="5549" y="2663"/>
                    <a:pt x="5478" y="2901"/>
                  </a:cubicBezTo>
                  <a:cubicBezTo>
                    <a:pt x="5478" y="2782"/>
                    <a:pt x="5478" y="2663"/>
                    <a:pt x="5430" y="2496"/>
                  </a:cubicBezTo>
                  <a:cubicBezTo>
                    <a:pt x="5359" y="1734"/>
                    <a:pt x="5001" y="687"/>
                    <a:pt x="3692" y="44"/>
                  </a:cubicBezTo>
                  <a:cubicBezTo>
                    <a:pt x="3652" y="14"/>
                    <a:pt x="3608" y="0"/>
                    <a:pt x="35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7"/>
            <p:cNvSpPr/>
            <p:nvPr/>
          </p:nvSpPr>
          <p:spPr>
            <a:xfrm>
              <a:off x="2371953" y="3419117"/>
              <a:ext cx="82739" cy="66992"/>
            </a:xfrm>
            <a:custGeom>
              <a:avLst/>
              <a:gdLst/>
              <a:ahLst/>
              <a:cxnLst/>
              <a:rect l="l" t="t" r="r" b="b"/>
              <a:pathLst>
                <a:path w="2501" h="2025" extrusionOk="0">
                  <a:moveTo>
                    <a:pt x="1262" y="405"/>
                  </a:moveTo>
                  <a:cubicBezTo>
                    <a:pt x="1453" y="405"/>
                    <a:pt x="1667" y="500"/>
                    <a:pt x="1810" y="619"/>
                  </a:cubicBezTo>
                  <a:cubicBezTo>
                    <a:pt x="1739" y="691"/>
                    <a:pt x="1619" y="738"/>
                    <a:pt x="1500" y="810"/>
                  </a:cubicBezTo>
                  <a:cubicBezTo>
                    <a:pt x="1262" y="953"/>
                    <a:pt x="1072" y="1167"/>
                    <a:pt x="1000" y="1405"/>
                  </a:cubicBezTo>
                  <a:cubicBezTo>
                    <a:pt x="944" y="1537"/>
                    <a:pt x="842" y="1580"/>
                    <a:pt x="743" y="1580"/>
                  </a:cubicBezTo>
                  <a:cubicBezTo>
                    <a:pt x="717" y="1580"/>
                    <a:pt x="692" y="1577"/>
                    <a:pt x="667" y="1572"/>
                  </a:cubicBezTo>
                  <a:cubicBezTo>
                    <a:pt x="548" y="1548"/>
                    <a:pt x="429" y="1453"/>
                    <a:pt x="405" y="1286"/>
                  </a:cubicBezTo>
                  <a:cubicBezTo>
                    <a:pt x="405" y="810"/>
                    <a:pt x="786" y="405"/>
                    <a:pt x="1262" y="405"/>
                  </a:cubicBezTo>
                  <a:close/>
                  <a:moveTo>
                    <a:pt x="1310" y="0"/>
                  </a:moveTo>
                  <a:cubicBezTo>
                    <a:pt x="595" y="0"/>
                    <a:pt x="0" y="572"/>
                    <a:pt x="0" y="1286"/>
                  </a:cubicBezTo>
                  <a:cubicBezTo>
                    <a:pt x="0" y="1643"/>
                    <a:pt x="286" y="1929"/>
                    <a:pt x="643" y="2024"/>
                  </a:cubicBezTo>
                  <a:lnTo>
                    <a:pt x="786" y="2024"/>
                  </a:lnTo>
                  <a:cubicBezTo>
                    <a:pt x="1072" y="2024"/>
                    <a:pt x="1358" y="1834"/>
                    <a:pt x="1429" y="1572"/>
                  </a:cubicBezTo>
                  <a:cubicBezTo>
                    <a:pt x="1500" y="1405"/>
                    <a:pt x="1619" y="1286"/>
                    <a:pt x="1762" y="1191"/>
                  </a:cubicBezTo>
                  <a:cubicBezTo>
                    <a:pt x="1881" y="1112"/>
                    <a:pt x="2032" y="1066"/>
                    <a:pt x="2175" y="1066"/>
                  </a:cubicBezTo>
                  <a:cubicBezTo>
                    <a:pt x="2205" y="1066"/>
                    <a:pt x="2234" y="1068"/>
                    <a:pt x="2262" y="1072"/>
                  </a:cubicBezTo>
                  <a:cubicBezTo>
                    <a:pt x="2358" y="1072"/>
                    <a:pt x="2429" y="1048"/>
                    <a:pt x="2477" y="976"/>
                  </a:cubicBezTo>
                  <a:cubicBezTo>
                    <a:pt x="2477" y="881"/>
                    <a:pt x="2501" y="834"/>
                    <a:pt x="2477" y="738"/>
                  </a:cubicBezTo>
                  <a:cubicBezTo>
                    <a:pt x="2262" y="286"/>
                    <a:pt x="1834" y="0"/>
                    <a:pt x="131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7"/>
            <p:cNvSpPr/>
            <p:nvPr/>
          </p:nvSpPr>
          <p:spPr>
            <a:xfrm>
              <a:off x="2256131" y="3438802"/>
              <a:ext cx="96138" cy="78042"/>
            </a:xfrm>
            <a:custGeom>
              <a:avLst/>
              <a:gdLst/>
              <a:ahLst/>
              <a:cxnLst/>
              <a:rect l="l" t="t" r="r" b="b"/>
              <a:pathLst>
                <a:path w="2906" h="2359" extrusionOk="0">
                  <a:moveTo>
                    <a:pt x="1477" y="453"/>
                  </a:moveTo>
                  <a:cubicBezTo>
                    <a:pt x="1786" y="453"/>
                    <a:pt x="2048" y="548"/>
                    <a:pt x="2263" y="763"/>
                  </a:cubicBezTo>
                  <a:cubicBezTo>
                    <a:pt x="2120" y="763"/>
                    <a:pt x="1929" y="834"/>
                    <a:pt x="1786" y="929"/>
                  </a:cubicBezTo>
                  <a:cubicBezTo>
                    <a:pt x="1524" y="1096"/>
                    <a:pt x="1310" y="1334"/>
                    <a:pt x="1191" y="1644"/>
                  </a:cubicBezTo>
                  <a:cubicBezTo>
                    <a:pt x="1108" y="1811"/>
                    <a:pt x="969" y="1886"/>
                    <a:pt x="808" y="1886"/>
                  </a:cubicBezTo>
                  <a:cubicBezTo>
                    <a:pt x="785" y="1886"/>
                    <a:pt x="762" y="1885"/>
                    <a:pt x="739" y="1882"/>
                  </a:cubicBezTo>
                  <a:cubicBezTo>
                    <a:pt x="596" y="1834"/>
                    <a:pt x="405" y="1715"/>
                    <a:pt x="405" y="1477"/>
                  </a:cubicBezTo>
                  <a:cubicBezTo>
                    <a:pt x="405" y="882"/>
                    <a:pt x="929" y="453"/>
                    <a:pt x="1477" y="453"/>
                  </a:cubicBezTo>
                  <a:close/>
                  <a:moveTo>
                    <a:pt x="1524" y="0"/>
                  </a:moveTo>
                  <a:cubicBezTo>
                    <a:pt x="691" y="0"/>
                    <a:pt x="24" y="643"/>
                    <a:pt x="0" y="1477"/>
                  </a:cubicBezTo>
                  <a:cubicBezTo>
                    <a:pt x="0" y="1953"/>
                    <a:pt x="358" y="2263"/>
                    <a:pt x="691" y="2310"/>
                  </a:cubicBezTo>
                  <a:cubicBezTo>
                    <a:pt x="739" y="2310"/>
                    <a:pt x="810" y="2358"/>
                    <a:pt x="858" y="2358"/>
                  </a:cubicBezTo>
                  <a:cubicBezTo>
                    <a:pt x="1191" y="2358"/>
                    <a:pt x="1477" y="2144"/>
                    <a:pt x="1596" y="1810"/>
                  </a:cubicBezTo>
                  <a:cubicBezTo>
                    <a:pt x="1691" y="1596"/>
                    <a:pt x="1834" y="1429"/>
                    <a:pt x="2025" y="1310"/>
                  </a:cubicBezTo>
                  <a:cubicBezTo>
                    <a:pt x="2156" y="1217"/>
                    <a:pt x="2331" y="1152"/>
                    <a:pt x="2504" y="1152"/>
                  </a:cubicBezTo>
                  <a:cubicBezTo>
                    <a:pt x="2551" y="1152"/>
                    <a:pt x="2598" y="1157"/>
                    <a:pt x="2644" y="1167"/>
                  </a:cubicBezTo>
                  <a:cubicBezTo>
                    <a:pt x="2739" y="1167"/>
                    <a:pt x="2787" y="1120"/>
                    <a:pt x="2858" y="1072"/>
                  </a:cubicBezTo>
                  <a:cubicBezTo>
                    <a:pt x="2906" y="1001"/>
                    <a:pt x="2906" y="929"/>
                    <a:pt x="2882" y="858"/>
                  </a:cubicBezTo>
                  <a:cubicBezTo>
                    <a:pt x="2620" y="334"/>
                    <a:pt x="2120" y="0"/>
                    <a:pt x="152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7"/>
            <p:cNvSpPr/>
            <p:nvPr/>
          </p:nvSpPr>
          <p:spPr>
            <a:xfrm>
              <a:off x="2338837" y="3516413"/>
              <a:ext cx="96171" cy="91010"/>
            </a:xfrm>
            <a:custGeom>
              <a:avLst/>
              <a:gdLst/>
              <a:ahLst/>
              <a:cxnLst/>
              <a:rect l="l" t="t" r="r" b="b"/>
              <a:pathLst>
                <a:path w="2907" h="2751" extrusionOk="0">
                  <a:moveTo>
                    <a:pt x="1853" y="426"/>
                  </a:moveTo>
                  <a:cubicBezTo>
                    <a:pt x="2003" y="426"/>
                    <a:pt x="2151" y="455"/>
                    <a:pt x="2287" y="512"/>
                  </a:cubicBezTo>
                  <a:cubicBezTo>
                    <a:pt x="2073" y="631"/>
                    <a:pt x="1930" y="774"/>
                    <a:pt x="1835" y="917"/>
                  </a:cubicBezTo>
                  <a:cubicBezTo>
                    <a:pt x="1668" y="1203"/>
                    <a:pt x="1573" y="1512"/>
                    <a:pt x="1596" y="1846"/>
                  </a:cubicBezTo>
                  <a:cubicBezTo>
                    <a:pt x="1596" y="2108"/>
                    <a:pt x="1454" y="2227"/>
                    <a:pt x="1263" y="2298"/>
                  </a:cubicBezTo>
                  <a:cubicBezTo>
                    <a:pt x="1232" y="2303"/>
                    <a:pt x="1198" y="2306"/>
                    <a:pt x="1163" y="2306"/>
                  </a:cubicBezTo>
                  <a:cubicBezTo>
                    <a:pt x="1012" y="2306"/>
                    <a:pt x="840" y="2253"/>
                    <a:pt x="763" y="2060"/>
                  </a:cubicBezTo>
                  <a:cubicBezTo>
                    <a:pt x="525" y="1489"/>
                    <a:pt x="763" y="798"/>
                    <a:pt x="1358" y="536"/>
                  </a:cubicBezTo>
                  <a:cubicBezTo>
                    <a:pt x="1520" y="461"/>
                    <a:pt x="1689" y="426"/>
                    <a:pt x="1853" y="426"/>
                  </a:cubicBezTo>
                  <a:close/>
                  <a:moveTo>
                    <a:pt x="1831" y="1"/>
                  </a:moveTo>
                  <a:cubicBezTo>
                    <a:pt x="1602" y="1"/>
                    <a:pt x="1374" y="52"/>
                    <a:pt x="1168" y="155"/>
                  </a:cubicBezTo>
                  <a:cubicBezTo>
                    <a:pt x="358" y="512"/>
                    <a:pt x="1" y="1465"/>
                    <a:pt x="358" y="2227"/>
                  </a:cubicBezTo>
                  <a:cubicBezTo>
                    <a:pt x="525" y="2584"/>
                    <a:pt x="858" y="2751"/>
                    <a:pt x="1168" y="2751"/>
                  </a:cubicBezTo>
                  <a:cubicBezTo>
                    <a:pt x="1239" y="2751"/>
                    <a:pt x="1311" y="2751"/>
                    <a:pt x="1406" y="2703"/>
                  </a:cubicBezTo>
                  <a:cubicBezTo>
                    <a:pt x="1811" y="2584"/>
                    <a:pt x="2073" y="2227"/>
                    <a:pt x="2049" y="1822"/>
                  </a:cubicBezTo>
                  <a:cubicBezTo>
                    <a:pt x="2049" y="1584"/>
                    <a:pt x="2097" y="1346"/>
                    <a:pt x="2239" y="1131"/>
                  </a:cubicBezTo>
                  <a:cubicBezTo>
                    <a:pt x="2359" y="917"/>
                    <a:pt x="2549" y="774"/>
                    <a:pt x="2763" y="727"/>
                  </a:cubicBezTo>
                  <a:cubicBezTo>
                    <a:pt x="2835" y="679"/>
                    <a:pt x="2882" y="631"/>
                    <a:pt x="2906" y="536"/>
                  </a:cubicBezTo>
                  <a:cubicBezTo>
                    <a:pt x="2906" y="512"/>
                    <a:pt x="2882" y="417"/>
                    <a:pt x="2835" y="369"/>
                  </a:cubicBezTo>
                  <a:cubicBezTo>
                    <a:pt x="2546" y="124"/>
                    <a:pt x="2186" y="1"/>
                    <a:pt x="183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7"/>
            <p:cNvSpPr/>
            <p:nvPr/>
          </p:nvSpPr>
          <p:spPr>
            <a:xfrm>
              <a:off x="2316804" y="3671206"/>
              <a:ext cx="14192" cy="13431"/>
            </a:xfrm>
            <a:custGeom>
              <a:avLst/>
              <a:gdLst/>
              <a:ahLst/>
              <a:cxnLst/>
              <a:rect l="l" t="t" r="r" b="b"/>
              <a:pathLst>
                <a:path w="429" h="406" extrusionOk="0">
                  <a:moveTo>
                    <a:pt x="214" y="1"/>
                  </a:moveTo>
                  <a:cubicBezTo>
                    <a:pt x="167" y="1"/>
                    <a:pt x="95" y="25"/>
                    <a:pt x="72" y="48"/>
                  </a:cubicBezTo>
                  <a:cubicBezTo>
                    <a:pt x="48" y="96"/>
                    <a:pt x="0" y="144"/>
                    <a:pt x="0" y="215"/>
                  </a:cubicBezTo>
                  <a:cubicBezTo>
                    <a:pt x="0" y="263"/>
                    <a:pt x="48" y="310"/>
                    <a:pt x="72" y="358"/>
                  </a:cubicBezTo>
                  <a:cubicBezTo>
                    <a:pt x="95" y="382"/>
                    <a:pt x="167" y="406"/>
                    <a:pt x="214" y="406"/>
                  </a:cubicBezTo>
                  <a:cubicBezTo>
                    <a:pt x="286" y="406"/>
                    <a:pt x="333" y="382"/>
                    <a:pt x="357" y="358"/>
                  </a:cubicBezTo>
                  <a:cubicBezTo>
                    <a:pt x="405" y="310"/>
                    <a:pt x="429" y="263"/>
                    <a:pt x="429" y="215"/>
                  </a:cubicBezTo>
                  <a:cubicBezTo>
                    <a:pt x="429" y="144"/>
                    <a:pt x="405" y="96"/>
                    <a:pt x="357" y="48"/>
                  </a:cubicBezTo>
                  <a:cubicBezTo>
                    <a:pt x="333" y="25"/>
                    <a:pt x="286" y="1"/>
                    <a:pt x="214"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67"/>
          <p:cNvGrpSpPr/>
          <p:nvPr/>
        </p:nvGrpSpPr>
        <p:grpSpPr>
          <a:xfrm>
            <a:off x="1388262" y="3351614"/>
            <a:ext cx="373468" cy="370425"/>
            <a:chOff x="1421790" y="3419779"/>
            <a:chExt cx="373468" cy="370425"/>
          </a:xfrm>
        </p:grpSpPr>
        <p:sp>
          <p:nvSpPr>
            <p:cNvPr id="5293" name="Google Shape;5293;p67"/>
            <p:cNvSpPr/>
            <p:nvPr/>
          </p:nvSpPr>
          <p:spPr>
            <a:xfrm>
              <a:off x="1431252" y="3493950"/>
              <a:ext cx="37052" cy="113473"/>
            </a:xfrm>
            <a:custGeom>
              <a:avLst/>
              <a:gdLst/>
              <a:ahLst/>
              <a:cxnLst/>
              <a:rect l="l" t="t" r="r" b="b"/>
              <a:pathLst>
                <a:path w="1120" h="3430" extrusionOk="0">
                  <a:moveTo>
                    <a:pt x="1" y="0"/>
                  </a:moveTo>
                  <a:lnTo>
                    <a:pt x="1" y="3430"/>
                  </a:lnTo>
                  <a:lnTo>
                    <a:pt x="1120" y="3430"/>
                  </a:lnTo>
                  <a:lnTo>
                    <a:pt x="1120"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7"/>
            <p:cNvSpPr/>
            <p:nvPr/>
          </p:nvSpPr>
          <p:spPr>
            <a:xfrm>
              <a:off x="1751127" y="3493950"/>
              <a:ext cx="36258" cy="113473"/>
            </a:xfrm>
            <a:custGeom>
              <a:avLst/>
              <a:gdLst/>
              <a:ahLst/>
              <a:cxnLst/>
              <a:rect l="l" t="t" r="r" b="b"/>
              <a:pathLst>
                <a:path w="1096" h="3430" extrusionOk="0">
                  <a:moveTo>
                    <a:pt x="0" y="0"/>
                  </a:moveTo>
                  <a:lnTo>
                    <a:pt x="0" y="3430"/>
                  </a:lnTo>
                  <a:lnTo>
                    <a:pt x="1096" y="3430"/>
                  </a:lnTo>
                  <a:lnTo>
                    <a:pt x="1096"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7"/>
            <p:cNvSpPr/>
            <p:nvPr/>
          </p:nvSpPr>
          <p:spPr>
            <a:xfrm>
              <a:off x="1467510" y="3447436"/>
              <a:ext cx="40195" cy="207262"/>
            </a:xfrm>
            <a:custGeom>
              <a:avLst/>
              <a:gdLst/>
              <a:ahLst/>
              <a:cxnLst/>
              <a:rect l="l" t="t" r="r" b="b"/>
              <a:pathLst>
                <a:path w="1215" h="6265" extrusionOk="0">
                  <a:moveTo>
                    <a:pt x="589" y="0"/>
                  </a:moveTo>
                  <a:cubicBezTo>
                    <a:pt x="576" y="0"/>
                    <a:pt x="562" y="0"/>
                    <a:pt x="548" y="1"/>
                  </a:cubicBezTo>
                  <a:cubicBezTo>
                    <a:pt x="238" y="25"/>
                    <a:pt x="0" y="311"/>
                    <a:pt x="0" y="621"/>
                  </a:cubicBezTo>
                  <a:lnTo>
                    <a:pt x="0" y="5598"/>
                  </a:lnTo>
                  <a:cubicBezTo>
                    <a:pt x="0" y="5931"/>
                    <a:pt x="262" y="6193"/>
                    <a:pt x="548" y="6265"/>
                  </a:cubicBezTo>
                  <a:cubicBezTo>
                    <a:pt x="905" y="6265"/>
                    <a:pt x="1215" y="5979"/>
                    <a:pt x="1215" y="5622"/>
                  </a:cubicBezTo>
                  <a:lnTo>
                    <a:pt x="1215" y="621"/>
                  </a:lnTo>
                  <a:cubicBezTo>
                    <a:pt x="1215" y="277"/>
                    <a:pt x="929" y="0"/>
                    <a:pt x="589"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7"/>
            <p:cNvSpPr/>
            <p:nvPr/>
          </p:nvSpPr>
          <p:spPr>
            <a:xfrm>
              <a:off x="1508466" y="3447436"/>
              <a:ext cx="40195" cy="207262"/>
            </a:xfrm>
            <a:custGeom>
              <a:avLst/>
              <a:gdLst/>
              <a:ahLst/>
              <a:cxnLst/>
              <a:rect l="l" t="t" r="r" b="b"/>
              <a:pathLst>
                <a:path w="1215" h="6265" extrusionOk="0">
                  <a:moveTo>
                    <a:pt x="613" y="0"/>
                  </a:moveTo>
                  <a:cubicBezTo>
                    <a:pt x="600" y="0"/>
                    <a:pt x="586" y="0"/>
                    <a:pt x="572" y="1"/>
                  </a:cubicBezTo>
                  <a:cubicBezTo>
                    <a:pt x="239" y="25"/>
                    <a:pt x="0" y="311"/>
                    <a:pt x="0" y="621"/>
                  </a:cubicBezTo>
                  <a:lnTo>
                    <a:pt x="0" y="5598"/>
                  </a:lnTo>
                  <a:cubicBezTo>
                    <a:pt x="0" y="5931"/>
                    <a:pt x="239" y="6193"/>
                    <a:pt x="572" y="6265"/>
                  </a:cubicBezTo>
                  <a:cubicBezTo>
                    <a:pt x="929" y="6265"/>
                    <a:pt x="1215" y="5979"/>
                    <a:pt x="1215" y="5622"/>
                  </a:cubicBezTo>
                  <a:lnTo>
                    <a:pt x="1215" y="621"/>
                  </a:lnTo>
                  <a:cubicBezTo>
                    <a:pt x="1215" y="277"/>
                    <a:pt x="951" y="0"/>
                    <a:pt x="613"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7"/>
            <p:cNvSpPr/>
            <p:nvPr/>
          </p:nvSpPr>
          <p:spPr>
            <a:xfrm>
              <a:off x="1548629" y="3447436"/>
              <a:ext cx="41022" cy="207262"/>
            </a:xfrm>
            <a:custGeom>
              <a:avLst/>
              <a:gdLst/>
              <a:ahLst/>
              <a:cxnLst/>
              <a:rect l="l" t="t" r="r" b="b"/>
              <a:pathLst>
                <a:path w="1240" h="6265" extrusionOk="0">
                  <a:moveTo>
                    <a:pt x="614" y="0"/>
                  </a:moveTo>
                  <a:cubicBezTo>
                    <a:pt x="600" y="0"/>
                    <a:pt x="586" y="0"/>
                    <a:pt x="573" y="1"/>
                  </a:cubicBezTo>
                  <a:cubicBezTo>
                    <a:pt x="239" y="25"/>
                    <a:pt x="1" y="311"/>
                    <a:pt x="1" y="621"/>
                  </a:cubicBezTo>
                  <a:lnTo>
                    <a:pt x="1" y="5598"/>
                  </a:lnTo>
                  <a:cubicBezTo>
                    <a:pt x="1" y="5931"/>
                    <a:pt x="239" y="6193"/>
                    <a:pt x="573" y="6265"/>
                  </a:cubicBezTo>
                  <a:cubicBezTo>
                    <a:pt x="930" y="6265"/>
                    <a:pt x="1239" y="5979"/>
                    <a:pt x="1239" y="5622"/>
                  </a:cubicBezTo>
                  <a:lnTo>
                    <a:pt x="1239" y="621"/>
                  </a:lnTo>
                  <a:cubicBezTo>
                    <a:pt x="1239" y="277"/>
                    <a:pt x="953" y="0"/>
                    <a:pt x="61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7"/>
            <p:cNvSpPr/>
            <p:nvPr/>
          </p:nvSpPr>
          <p:spPr>
            <a:xfrm>
              <a:off x="1589618" y="3447436"/>
              <a:ext cx="40195" cy="207262"/>
            </a:xfrm>
            <a:custGeom>
              <a:avLst/>
              <a:gdLst/>
              <a:ahLst/>
              <a:cxnLst/>
              <a:rect l="l" t="t" r="r" b="b"/>
              <a:pathLst>
                <a:path w="1215" h="6265" extrusionOk="0">
                  <a:moveTo>
                    <a:pt x="590" y="0"/>
                  </a:moveTo>
                  <a:cubicBezTo>
                    <a:pt x="576" y="0"/>
                    <a:pt x="562" y="0"/>
                    <a:pt x="548" y="1"/>
                  </a:cubicBezTo>
                  <a:cubicBezTo>
                    <a:pt x="238" y="25"/>
                    <a:pt x="0" y="311"/>
                    <a:pt x="0" y="621"/>
                  </a:cubicBezTo>
                  <a:lnTo>
                    <a:pt x="0" y="5598"/>
                  </a:lnTo>
                  <a:cubicBezTo>
                    <a:pt x="0" y="5931"/>
                    <a:pt x="238" y="6193"/>
                    <a:pt x="548" y="6265"/>
                  </a:cubicBezTo>
                  <a:cubicBezTo>
                    <a:pt x="905" y="6265"/>
                    <a:pt x="1215" y="5979"/>
                    <a:pt x="1215" y="5622"/>
                  </a:cubicBezTo>
                  <a:lnTo>
                    <a:pt x="1215" y="621"/>
                  </a:lnTo>
                  <a:cubicBezTo>
                    <a:pt x="1215" y="277"/>
                    <a:pt x="929" y="0"/>
                    <a:pt x="590" y="0"/>
                  </a:cubicBez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7"/>
            <p:cNvSpPr/>
            <p:nvPr/>
          </p:nvSpPr>
          <p:spPr>
            <a:xfrm>
              <a:off x="1629780" y="3447436"/>
              <a:ext cx="40228" cy="207262"/>
            </a:xfrm>
            <a:custGeom>
              <a:avLst/>
              <a:gdLst/>
              <a:ahLst/>
              <a:cxnLst/>
              <a:rect l="l" t="t" r="r" b="b"/>
              <a:pathLst>
                <a:path w="1216" h="6265" extrusionOk="0">
                  <a:moveTo>
                    <a:pt x="614" y="0"/>
                  </a:moveTo>
                  <a:cubicBezTo>
                    <a:pt x="600" y="0"/>
                    <a:pt x="586" y="0"/>
                    <a:pt x="572" y="1"/>
                  </a:cubicBezTo>
                  <a:cubicBezTo>
                    <a:pt x="239" y="25"/>
                    <a:pt x="1" y="311"/>
                    <a:pt x="1" y="621"/>
                  </a:cubicBezTo>
                  <a:lnTo>
                    <a:pt x="1" y="5598"/>
                  </a:lnTo>
                  <a:cubicBezTo>
                    <a:pt x="1" y="5931"/>
                    <a:pt x="239" y="6193"/>
                    <a:pt x="572" y="6265"/>
                  </a:cubicBezTo>
                  <a:cubicBezTo>
                    <a:pt x="930" y="6265"/>
                    <a:pt x="1215" y="5979"/>
                    <a:pt x="1215" y="5622"/>
                  </a:cubicBezTo>
                  <a:lnTo>
                    <a:pt x="1215" y="621"/>
                  </a:lnTo>
                  <a:cubicBezTo>
                    <a:pt x="1215" y="277"/>
                    <a:pt x="951" y="0"/>
                    <a:pt x="61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7"/>
            <p:cNvSpPr/>
            <p:nvPr/>
          </p:nvSpPr>
          <p:spPr>
            <a:xfrm>
              <a:off x="1669975" y="3447436"/>
              <a:ext cx="40195" cy="207262"/>
            </a:xfrm>
            <a:custGeom>
              <a:avLst/>
              <a:gdLst/>
              <a:ahLst/>
              <a:cxnLst/>
              <a:rect l="l" t="t" r="r" b="b"/>
              <a:pathLst>
                <a:path w="1215" h="6265" extrusionOk="0">
                  <a:moveTo>
                    <a:pt x="613" y="0"/>
                  </a:moveTo>
                  <a:cubicBezTo>
                    <a:pt x="600" y="0"/>
                    <a:pt x="586" y="0"/>
                    <a:pt x="572" y="1"/>
                  </a:cubicBezTo>
                  <a:cubicBezTo>
                    <a:pt x="239" y="25"/>
                    <a:pt x="0" y="311"/>
                    <a:pt x="0" y="621"/>
                  </a:cubicBezTo>
                  <a:lnTo>
                    <a:pt x="0" y="5598"/>
                  </a:lnTo>
                  <a:cubicBezTo>
                    <a:pt x="0" y="5931"/>
                    <a:pt x="239" y="6193"/>
                    <a:pt x="572" y="6265"/>
                  </a:cubicBezTo>
                  <a:cubicBezTo>
                    <a:pt x="929" y="6265"/>
                    <a:pt x="1215" y="5979"/>
                    <a:pt x="1215" y="5622"/>
                  </a:cubicBezTo>
                  <a:lnTo>
                    <a:pt x="1215" y="621"/>
                  </a:lnTo>
                  <a:cubicBezTo>
                    <a:pt x="1215" y="277"/>
                    <a:pt x="951" y="0"/>
                    <a:pt x="613" y="0"/>
                  </a:cubicBezTo>
                  <a:close/>
                </a:path>
              </a:pathLst>
            </a:custGeom>
            <a:solidFill>
              <a:srgbClr val="FFDD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7"/>
            <p:cNvSpPr/>
            <p:nvPr/>
          </p:nvSpPr>
          <p:spPr>
            <a:xfrm>
              <a:off x="1710137" y="3447436"/>
              <a:ext cx="41022" cy="249012"/>
            </a:xfrm>
            <a:custGeom>
              <a:avLst/>
              <a:gdLst/>
              <a:ahLst/>
              <a:cxnLst/>
              <a:rect l="l" t="t" r="r" b="b"/>
              <a:pathLst>
                <a:path w="1240" h="7527" extrusionOk="0">
                  <a:moveTo>
                    <a:pt x="614" y="0"/>
                  </a:moveTo>
                  <a:cubicBezTo>
                    <a:pt x="600" y="0"/>
                    <a:pt x="586" y="0"/>
                    <a:pt x="572" y="1"/>
                  </a:cubicBezTo>
                  <a:cubicBezTo>
                    <a:pt x="239" y="25"/>
                    <a:pt x="1" y="311"/>
                    <a:pt x="1" y="621"/>
                  </a:cubicBezTo>
                  <a:lnTo>
                    <a:pt x="1" y="7527"/>
                  </a:lnTo>
                  <a:lnTo>
                    <a:pt x="1239" y="7527"/>
                  </a:lnTo>
                  <a:lnTo>
                    <a:pt x="1239" y="621"/>
                  </a:lnTo>
                  <a:cubicBezTo>
                    <a:pt x="1239" y="277"/>
                    <a:pt x="953" y="0"/>
                    <a:pt x="61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7"/>
            <p:cNvSpPr/>
            <p:nvPr/>
          </p:nvSpPr>
          <p:spPr>
            <a:xfrm>
              <a:off x="1711725" y="3725561"/>
              <a:ext cx="40228" cy="56770"/>
            </a:xfrm>
            <a:custGeom>
              <a:avLst/>
              <a:gdLst/>
              <a:ahLst/>
              <a:cxnLst/>
              <a:rect l="l" t="t" r="r" b="b"/>
              <a:pathLst>
                <a:path w="1216" h="1716" extrusionOk="0">
                  <a:moveTo>
                    <a:pt x="1" y="1"/>
                  </a:moveTo>
                  <a:lnTo>
                    <a:pt x="120" y="1716"/>
                  </a:lnTo>
                  <a:lnTo>
                    <a:pt x="1072" y="1716"/>
                  </a:lnTo>
                  <a:lnTo>
                    <a:pt x="1215"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7"/>
            <p:cNvSpPr/>
            <p:nvPr/>
          </p:nvSpPr>
          <p:spPr>
            <a:xfrm>
              <a:off x="1695978" y="3696415"/>
              <a:ext cx="70929" cy="29179"/>
            </a:xfrm>
            <a:custGeom>
              <a:avLst/>
              <a:gdLst/>
              <a:ahLst/>
              <a:cxnLst/>
              <a:rect l="l" t="t" r="r" b="b"/>
              <a:pathLst>
                <a:path w="2144" h="882" extrusionOk="0">
                  <a:moveTo>
                    <a:pt x="477" y="1"/>
                  </a:moveTo>
                  <a:cubicBezTo>
                    <a:pt x="238" y="1"/>
                    <a:pt x="48" y="191"/>
                    <a:pt x="24" y="406"/>
                  </a:cubicBezTo>
                  <a:cubicBezTo>
                    <a:pt x="0" y="668"/>
                    <a:pt x="191" y="882"/>
                    <a:pt x="477" y="882"/>
                  </a:cubicBezTo>
                  <a:lnTo>
                    <a:pt x="1667" y="882"/>
                  </a:lnTo>
                  <a:cubicBezTo>
                    <a:pt x="1905" y="882"/>
                    <a:pt x="2072" y="691"/>
                    <a:pt x="2096" y="477"/>
                  </a:cubicBezTo>
                  <a:cubicBezTo>
                    <a:pt x="2144" y="215"/>
                    <a:pt x="1929" y="1"/>
                    <a:pt x="1667"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7"/>
            <p:cNvSpPr/>
            <p:nvPr/>
          </p:nvSpPr>
          <p:spPr>
            <a:xfrm>
              <a:off x="1582505" y="3542780"/>
              <a:ext cx="13431" cy="14225"/>
            </a:xfrm>
            <a:custGeom>
              <a:avLst/>
              <a:gdLst/>
              <a:ahLst/>
              <a:cxnLst/>
              <a:rect l="l" t="t" r="r" b="b"/>
              <a:pathLst>
                <a:path w="406" h="430" extrusionOk="0">
                  <a:moveTo>
                    <a:pt x="215" y="1"/>
                  </a:moveTo>
                  <a:cubicBezTo>
                    <a:pt x="144" y="1"/>
                    <a:pt x="96" y="49"/>
                    <a:pt x="49" y="72"/>
                  </a:cubicBezTo>
                  <a:cubicBezTo>
                    <a:pt x="25" y="96"/>
                    <a:pt x="1" y="168"/>
                    <a:pt x="1" y="215"/>
                  </a:cubicBezTo>
                  <a:cubicBezTo>
                    <a:pt x="1" y="287"/>
                    <a:pt x="25" y="334"/>
                    <a:pt x="49" y="358"/>
                  </a:cubicBezTo>
                  <a:cubicBezTo>
                    <a:pt x="96" y="406"/>
                    <a:pt x="144" y="430"/>
                    <a:pt x="215" y="430"/>
                  </a:cubicBezTo>
                  <a:cubicBezTo>
                    <a:pt x="263" y="430"/>
                    <a:pt x="334" y="382"/>
                    <a:pt x="358" y="358"/>
                  </a:cubicBezTo>
                  <a:cubicBezTo>
                    <a:pt x="382" y="334"/>
                    <a:pt x="406" y="287"/>
                    <a:pt x="406" y="215"/>
                  </a:cubicBezTo>
                  <a:cubicBezTo>
                    <a:pt x="406" y="168"/>
                    <a:pt x="382" y="96"/>
                    <a:pt x="358" y="72"/>
                  </a:cubicBezTo>
                  <a:cubicBezTo>
                    <a:pt x="334" y="49"/>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7"/>
            <p:cNvSpPr/>
            <p:nvPr/>
          </p:nvSpPr>
          <p:spPr>
            <a:xfrm>
              <a:off x="1421790" y="3419779"/>
              <a:ext cx="373468" cy="370425"/>
            </a:xfrm>
            <a:custGeom>
              <a:avLst/>
              <a:gdLst/>
              <a:ahLst/>
              <a:cxnLst/>
              <a:rect l="l" t="t" r="r" b="b"/>
              <a:pathLst>
                <a:path w="11289" h="11197" extrusionOk="0">
                  <a:moveTo>
                    <a:pt x="1168" y="2457"/>
                  </a:moveTo>
                  <a:lnTo>
                    <a:pt x="1168" y="5457"/>
                  </a:lnTo>
                  <a:lnTo>
                    <a:pt x="501" y="5457"/>
                  </a:lnTo>
                  <a:lnTo>
                    <a:pt x="501" y="2457"/>
                  </a:lnTo>
                  <a:close/>
                  <a:moveTo>
                    <a:pt x="10836" y="2457"/>
                  </a:moveTo>
                  <a:lnTo>
                    <a:pt x="10836" y="5457"/>
                  </a:lnTo>
                  <a:lnTo>
                    <a:pt x="10193" y="5457"/>
                  </a:lnTo>
                  <a:lnTo>
                    <a:pt x="10193" y="2457"/>
                  </a:lnTo>
                  <a:close/>
                  <a:moveTo>
                    <a:pt x="2022" y="1073"/>
                  </a:moveTo>
                  <a:cubicBezTo>
                    <a:pt x="2236" y="1073"/>
                    <a:pt x="2382" y="1234"/>
                    <a:pt x="2382" y="1457"/>
                  </a:cubicBezTo>
                  <a:lnTo>
                    <a:pt x="2382" y="6458"/>
                  </a:lnTo>
                  <a:cubicBezTo>
                    <a:pt x="2382" y="6682"/>
                    <a:pt x="2192" y="6864"/>
                    <a:pt x="2010" y="6864"/>
                  </a:cubicBezTo>
                  <a:cubicBezTo>
                    <a:pt x="1999" y="6864"/>
                    <a:pt x="1988" y="6864"/>
                    <a:pt x="1977" y="6862"/>
                  </a:cubicBezTo>
                  <a:cubicBezTo>
                    <a:pt x="1763" y="6815"/>
                    <a:pt x="1620" y="6648"/>
                    <a:pt x="1620" y="6434"/>
                  </a:cubicBezTo>
                  <a:lnTo>
                    <a:pt x="1620" y="1457"/>
                  </a:lnTo>
                  <a:cubicBezTo>
                    <a:pt x="1620" y="1266"/>
                    <a:pt x="1763" y="1076"/>
                    <a:pt x="1977" y="1076"/>
                  </a:cubicBezTo>
                  <a:cubicBezTo>
                    <a:pt x="1993" y="1074"/>
                    <a:pt x="2008" y="1073"/>
                    <a:pt x="2022" y="1073"/>
                  </a:cubicBezTo>
                  <a:close/>
                  <a:moveTo>
                    <a:pt x="3237" y="1073"/>
                  </a:moveTo>
                  <a:cubicBezTo>
                    <a:pt x="3451" y="1073"/>
                    <a:pt x="3597" y="1234"/>
                    <a:pt x="3597" y="1457"/>
                  </a:cubicBezTo>
                  <a:lnTo>
                    <a:pt x="3597" y="6458"/>
                  </a:lnTo>
                  <a:cubicBezTo>
                    <a:pt x="3597" y="6682"/>
                    <a:pt x="3427" y="6864"/>
                    <a:pt x="3228" y="6864"/>
                  </a:cubicBezTo>
                  <a:cubicBezTo>
                    <a:pt x="3216" y="6864"/>
                    <a:pt x="3204" y="6864"/>
                    <a:pt x="3192" y="6862"/>
                  </a:cubicBezTo>
                  <a:cubicBezTo>
                    <a:pt x="2978" y="6815"/>
                    <a:pt x="2835" y="6648"/>
                    <a:pt x="2835" y="6434"/>
                  </a:cubicBezTo>
                  <a:lnTo>
                    <a:pt x="2835" y="1457"/>
                  </a:lnTo>
                  <a:cubicBezTo>
                    <a:pt x="2835" y="1266"/>
                    <a:pt x="2978" y="1076"/>
                    <a:pt x="3192" y="1076"/>
                  </a:cubicBezTo>
                  <a:cubicBezTo>
                    <a:pt x="3207" y="1074"/>
                    <a:pt x="3222" y="1073"/>
                    <a:pt x="3237" y="1073"/>
                  </a:cubicBezTo>
                  <a:close/>
                  <a:moveTo>
                    <a:pt x="5709" y="1097"/>
                  </a:moveTo>
                  <a:cubicBezTo>
                    <a:pt x="5925" y="1097"/>
                    <a:pt x="6074" y="1280"/>
                    <a:pt x="6074" y="1504"/>
                  </a:cubicBezTo>
                  <a:lnTo>
                    <a:pt x="6074" y="6458"/>
                  </a:lnTo>
                  <a:cubicBezTo>
                    <a:pt x="6074" y="6648"/>
                    <a:pt x="5931" y="6815"/>
                    <a:pt x="5716" y="6862"/>
                  </a:cubicBezTo>
                  <a:cubicBezTo>
                    <a:pt x="5703" y="6864"/>
                    <a:pt x="5689" y="6864"/>
                    <a:pt x="5676" y="6864"/>
                  </a:cubicBezTo>
                  <a:cubicBezTo>
                    <a:pt x="5460" y="6864"/>
                    <a:pt x="5311" y="6682"/>
                    <a:pt x="5311" y="6458"/>
                  </a:cubicBezTo>
                  <a:lnTo>
                    <a:pt x="5311" y="4933"/>
                  </a:lnTo>
                  <a:cubicBezTo>
                    <a:pt x="5311" y="4838"/>
                    <a:pt x="5216" y="4743"/>
                    <a:pt x="5121" y="4743"/>
                  </a:cubicBezTo>
                  <a:cubicBezTo>
                    <a:pt x="5101" y="4736"/>
                    <a:pt x="5083" y="4734"/>
                    <a:pt x="5065" y="4734"/>
                  </a:cubicBezTo>
                  <a:cubicBezTo>
                    <a:pt x="4954" y="4734"/>
                    <a:pt x="4883" y="4851"/>
                    <a:pt x="4883" y="4933"/>
                  </a:cubicBezTo>
                  <a:lnTo>
                    <a:pt x="4883" y="6458"/>
                  </a:lnTo>
                  <a:cubicBezTo>
                    <a:pt x="4883" y="6672"/>
                    <a:pt x="4740" y="6862"/>
                    <a:pt x="4526" y="6862"/>
                  </a:cubicBezTo>
                  <a:cubicBezTo>
                    <a:pt x="4512" y="6864"/>
                    <a:pt x="4499" y="6864"/>
                    <a:pt x="4486" y="6864"/>
                  </a:cubicBezTo>
                  <a:cubicBezTo>
                    <a:pt x="4269" y="6864"/>
                    <a:pt x="4121" y="6682"/>
                    <a:pt x="4121" y="6458"/>
                  </a:cubicBezTo>
                  <a:lnTo>
                    <a:pt x="4121" y="1504"/>
                  </a:lnTo>
                  <a:cubicBezTo>
                    <a:pt x="4121" y="1290"/>
                    <a:pt x="4264" y="1099"/>
                    <a:pt x="4478" y="1099"/>
                  </a:cubicBezTo>
                  <a:cubicBezTo>
                    <a:pt x="4491" y="1098"/>
                    <a:pt x="4505" y="1097"/>
                    <a:pt x="4518" y="1097"/>
                  </a:cubicBezTo>
                  <a:cubicBezTo>
                    <a:pt x="4734" y="1097"/>
                    <a:pt x="4883" y="1280"/>
                    <a:pt x="4883" y="1504"/>
                  </a:cubicBezTo>
                  <a:lnTo>
                    <a:pt x="4883" y="3005"/>
                  </a:lnTo>
                  <a:cubicBezTo>
                    <a:pt x="4883" y="3124"/>
                    <a:pt x="4978" y="3219"/>
                    <a:pt x="5073" y="3219"/>
                  </a:cubicBezTo>
                  <a:cubicBezTo>
                    <a:pt x="5086" y="3221"/>
                    <a:pt x="5098" y="3222"/>
                    <a:pt x="5110" y="3222"/>
                  </a:cubicBezTo>
                  <a:cubicBezTo>
                    <a:pt x="5232" y="3222"/>
                    <a:pt x="5311" y="3113"/>
                    <a:pt x="5311" y="3005"/>
                  </a:cubicBezTo>
                  <a:lnTo>
                    <a:pt x="5311" y="1504"/>
                  </a:lnTo>
                  <a:cubicBezTo>
                    <a:pt x="5311" y="1290"/>
                    <a:pt x="5454" y="1099"/>
                    <a:pt x="5669" y="1099"/>
                  </a:cubicBezTo>
                  <a:cubicBezTo>
                    <a:pt x="5682" y="1098"/>
                    <a:pt x="5696" y="1097"/>
                    <a:pt x="5709" y="1097"/>
                  </a:cubicBezTo>
                  <a:close/>
                  <a:moveTo>
                    <a:pt x="6904" y="1073"/>
                  </a:moveTo>
                  <a:cubicBezTo>
                    <a:pt x="7118" y="1073"/>
                    <a:pt x="7264" y="1234"/>
                    <a:pt x="7264" y="1457"/>
                  </a:cubicBezTo>
                  <a:lnTo>
                    <a:pt x="7264" y="6458"/>
                  </a:lnTo>
                  <a:cubicBezTo>
                    <a:pt x="7264" y="6682"/>
                    <a:pt x="7074" y="6864"/>
                    <a:pt x="6892" y="6864"/>
                  </a:cubicBezTo>
                  <a:cubicBezTo>
                    <a:pt x="6881" y="6864"/>
                    <a:pt x="6870" y="6864"/>
                    <a:pt x="6859" y="6862"/>
                  </a:cubicBezTo>
                  <a:cubicBezTo>
                    <a:pt x="6669" y="6815"/>
                    <a:pt x="6502" y="6648"/>
                    <a:pt x="6502" y="6434"/>
                  </a:cubicBezTo>
                  <a:lnTo>
                    <a:pt x="6502" y="1457"/>
                  </a:lnTo>
                  <a:cubicBezTo>
                    <a:pt x="6502" y="1266"/>
                    <a:pt x="6645" y="1076"/>
                    <a:pt x="6859" y="1076"/>
                  </a:cubicBezTo>
                  <a:cubicBezTo>
                    <a:pt x="6875" y="1074"/>
                    <a:pt x="6889" y="1073"/>
                    <a:pt x="6904" y="1073"/>
                  </a:cubicBezTo>
                  <a:close/>
                  <a:moveTo>
                    <a:pt x="8143" y="1073"/>
                  </a:moveTo>
                  <a:cubicBezTo>
                    <a:pt x="8359" y="1073"/>
                    <a:pt x="8526" y="1234"/>
                    <a:pt x="8526" y="1457"/>
                  </a:cubicBezTo>
                  <a:lnTo>
                    <a:pt x="8526" y="6458"/>
                  </a:lnTo>
                  <a:cubicBezTo>
                    <a:pt x="8526" y="6682"/>
                    <a:pt x="8336" y="6864"/>
                    <a:pt x="8134" y="6864"/>
                  </a:cubicBezTo>
                  <a:cubicBezTo>
                    <a:pt x="8122" y="6864"/>
                    <a:pt x="8110" y="6864"/>
                    <a:pt x="8098" y="6862"/>
                  </a:cubicBezTo>
                  <a:cubicBezTo>
                    <a:pt x="7883" y="6815"/>
                    <a:pt x="7741" y="6648"/>
                    <a:pt x="7741" y="6434"/>
                  </a:cubicBezTo>
                  <a:lnTo>
                    <a:pt x="7741" y="1457"/>
                  </a:lnTo>
                  <a:cubicBezTo>
                    <a:pt x="7741" y="1266"/>
                    <a:pt x="7883" y="1076"/>
                    <a:pt x="8098" y="1076"/>
                  </a:cubicBezTo>
                  <a:cubicBezTo>
                    <a:pt x="8113" y="1074"/>
                    <a:pt x="8128" y="1073"/>
                    <a:pt x="8143" y="1073"/>
                  </a:cubicBezTo>
                  <a:close/>
                  <a:moveTo>
                    <a:pt x="9343" y="1049"/>
                  </a:moveTo>
                  <a:cubicBezTo>
                    <a:pt x="9356" y="1049"/>
                    <a:pt x="9370" y="1050"/>
                    <a:pt x="9384" y="1052"/>
                  </a:cubicBezTo>
                  <a:cubicBezTo>
                    <a:pt x="9598" y="1076"/>
                    <a:pt x="9741" y="1266"/>
                    <a:pt x="9741" y="1457"/>
                  </a:cubicBezTo>
                  <a:lnTo>
                    <a:pt x="9741" y="8125"/>
                  </a:lnTo>
                  <a:lnTo>
                    <a:pt x="8955" y="8125"/>
                  </a:lnTo>
                  <a:lnTo>
                    <a:pt x="8955" y="1433"/>
                  </a:lnTo>
                  <a:cubicBezTo>
                    <a:pt x="8955" y="1210"/>
                    <a:pt x="9143" y="1049"/>
                    <a:pt x="9343" y="1049"/>
                  </a:cubicBezTo>
                  <a:close/>
                  <a:moveTo>
                    <a:pt x="9908" y="8601"/>
                  </a:moveTo>
                  <a:cubicBezTo>
                    <a:pt x="10027" y="8601"/>
                    <a:pt x="10146" y="8720"/>
                    <a:pt x="10122" y="8839"/>
                  </a:cubicBezTo>
                  <a:cubicBezTo>
                    <a:pt x="10146" y="8934"/>
                    <a:pt x="10074" y="9030"/>
                    <a:pt x="9955" y="9030"/>
                  </a:cubicBezTo>
                  <a:lnTo>
                    <a:pt x="8765" y="9030"/>
                  </a:lnTo>
                  <a:cubicBezTo>
                    <a:pt x="8645" y="9030"/>
                    <a:pt x="8550" y="8934"/>
                    <a:pt x="8526" y="8839"/>
                  </a:cubicBezTo>
                  <a:cubicBezTo>
                    <a:pt x="8479" y="8696"/>
                    <a:pt x="8598" y="8601"/>
                    <a:pt x="8717" y="8601"/>
                  </a:cubicBezTo>
                  <a:close/>
                  <a:moveTo>
                    <a:pt x="9717" y="9482"/>
                  </a:moveTo>
                  <a:lnTo>
                    <a:pt x="9622" y="10744"/>
                  </a:lnTo>
                  <a:lnTo>
                    <a:pt x="9050" y="10744"/>
                  </a:lnTo>
                  <a:lnTo>
                    <a:pt x="8955" y="9482"/>
                  </a:lnTo>
                  <a:close/>
                  <a:moveTo>
                    <a:pt x="9967" y="1"/>
                  </a:moveTo>
                  <a:cubicBezTo>
                    <a:pt x="9844" y="1"/>
                    <a:pt x="9765" y="110"/>
                    <a:pt x="9765" y="218"/>
                  </a:cubicBezTo>
                  <a:lnTo>
                    <a:pt x="9765" y="742"/>
                  </a:lnTo>
                  <a:cubicBezTo>
                    <a:pt x="9646" y="695"/>
                    <a:pt x="9527" y="671"/>
                    <a:pt x="9384" y="671"/>
                  </a:cubicBezTo>
                  <a:cubicBezTo>
                    <a:pt x="9146" y="671"/>
                    <a:pt x="8931" y="742"/>
                    <a:pt x="8765" y="933"/>
                  </a:cubicBezTo>
                  <a:cubicBezTo>
                    <a:pt x="8598" y="742"/>
                    <a:pt x="8407" y="671"/>
                    <a:pt x="8122" y="671"/>
                  </a:cubicBezTo>
                  <a:cubicBezTo>
                    <a:pt x="7883" y="671"/>
                    <a:pt x="7693" y="742"/>
                    <a:pt x="7502" y="933"/>
                  </a:cubicBezTo>
                  <a:cubicBezTo>
                    <a:pt x="7360" y="742"/>
                    <a:pt x="7145" y="671"/>
                    <a:pt x="6883" y="671"/>
                  </a:cubicBezTo>
                  <a:cubicBezTo>
                    <a:pt x="6645" y="671"/>
                    <a:pt x="6431" y="742"/>
                    <a:pt x="6264" y="933"/>
                  </a:cubicBezTo>
                  <a:cubicBezTo>
                    <a:pt x="6097" y="742"/>
                    <a:pt x="5907" y="671"/>
                    <a:pt x="5621" y="671"/>
                  </a:cubicBezTo>
                  <a:cubicBezTo>
                    <a:pt x="5383" y="671"/>
                    <a:pt x="5192" y="742"/>
                    <a:pt x="5002" y="933"/>
                  </a:cubicBezTo>
                  <a:cubicBezTo>
                    <a:pt x="4859" y="742"/>
                    <a:pt x="4645" y="671"/>
                    <a:pt x="4383" y="671"/>
                  </a:cubicBezTo>
                  <a:cubicBezTo>
                    <a:pt x="4145" y="671"/>
                    <a:pt x="3930" y="742"/>
                    <a:pt x="3764" y="933"/>
                  </a:cubicBezTo>
                  <a:cubicBezTo>
                    <a:pt x="3597" y="742"/>
                    <a:pt x="3406" y="671"/>
                    <a:pt x="3121" y="671"/>
                  </a:cubicBezTo>
                  <a:cubicBezTo>
                    <a:pt x="2882" y="671"/>
                    <a:pt x="2692" y="742"/>
                    <a:pt x="2501" y="933"/>
                  </a:cubicBezTo>
                  <a:cubicBezTo>
                    <a:pt x="2358" y="742"/>
                    <a:pt x="2144" y="671"/>
                    <a:pt x="1882" y="671"/>
                  </a:cubicBezTo>
                  <a:cubicBezTo>
                    <a:pt x="1739" y="671"/>
                    <a:pt x="1620" y="695"/>
                    <a:pt x="1501" y="742"/>
                  </a:cubicBezTo>
                  <a:lnTo>
                    <a:pt x="1501" y="242"/>
                  </a:lnTo>
                  <a:cubicBezTo>
                    <a:pt x="1501" y="123"/>
                    <a:pt x="1406" y="28"/>
                    <a:pt x="1311" y="28"/>
                  </a:cubicBezTo>
                  <a:cubicBezTo>
                    <a:pt x="1298" y="26"/>
                    <a:pt x="1286" y="25"/>
                    <a:pt x="1274" y="25"/>
                  </a:cubicBezTo>
                  <a:cubicBezTo>
                    <a:pt x="1152" y="25"/>
                    <a:pt x="1072" y="133"/>
                    <a:pt x="1072" y="242"/>
                  </a:cubicBezTo>
                  <a:lnTo>
                    <a:pt x="1072" y="2052"/>
                  </a:lnTo>
                  <a:lnTo>
                    <a:pt x="215" y="2052"/>
                  </a:lnTo>
                  <a:cubicBezTo>
                    <a:pt x="96" y="2052"/>
                    <a:pt x="1" y="2147"/>
                    <a:pt x="1" y="2266"/>
                  </a:cubicBezTo>
                  <a:lnTo>
                    <a:pt x="1" y="5696"/>
                  </a:lnTo>
                  <a:cubicBezTo>
                    <a:pt x="1" y="5815"/>
                    <a:pt x="96" y="5910"/>
                    <a:pt x="215" y="5910"/>
                  </a:cubicBezTo>
                  <a:lnTo>
                    <a:pt x="1072" y="5910"/>
                  </a:lnTo>
                  <a:lnTo>
                    <a:pt x="1072" y="7720"/>
                  </a:lnTo>
                  <a:cubicBezTo>
                    <a:pt x="1072" y="7839"/>
                    <a:pt x="1168" y="7934"/>
                    <a:pt x="1263" y="7934"/>
                  </a:cubicBezTo>
                  <a:cubicBezTo>
                    <a:pt x="1275" y="7936"/>
                    <a:pt x="1288" y="7937"/>
                    <a:pt x="1299" y="7937"/>
                  </a:cubicBezTo>
                  <a:cubicBezTo>
                    <a:pt x="1422" y="7937"/>
                    <a:pt x="1501" y="7828"/>
                    <a:pt x="1501" y="7720"/>
                  </a:cubicBezTo>
                  <a:lnTo>
                    <a:pt x="1501" y="7172"/>
                  </a:lnTo>
                  <a:cubicBezTo>
                    <a:pt x="1620" y="7243"/>
                    <a:pt x="1739" y="7267"/>
                    <a:pt x="1882" y="7267"/>
                  </a:cubicBezTo>
                  <a:cubicBezTo>
                    <a:pt x="2120" y="7267"/>
                    <a:pt x="2335" y="7172"/>
                    <a:pt x="2501" y="7005"/>
                  </a:cubicBezTo>
                  <a:cubicBezTo>
                    <a:pt x="2644" y="7172"/>
                    <a:pt x="2859" y="7267"/>
                    <a:pt x="3121" y="7267"/>
                  </a:cubicBezTo>
                  <a:cubicBezTo>
                    <a:pt x="3359" y="7267"/>
                    <a:pt x="3573" y="7172"/>
                    <a:pt x="3764" y="7005"/>
                  </a:cubicBezTo>
                  <a:cubicBezTo>
                    <a:pt x="3906" y="7172"/>
                    <a:pt x="4121" y="7267"/>
                    <a:pt x="4383" y="7267"/>
                  </a:cubicBezTo>
                  <a:cubicBezTo>
                    <a:pt x="4621" y="7267"/>
                    <a:pt x="4835" y="7172"/>
                    <a:pt x="5002" y="7005"/>
                  </a:cubicBezTo>
                  <a:cubicBezTo>
                    <a:pt x="5145" y="7172"/>
                    <a:pt x="5359" y="7267"/>
                    <a:pt x="5621" y="7267"/>
                  </a:cubicBezTo>
                  <a:cubicBezTo>
                    <a:pt x="5859" y="7267"/>
                    <a:pt x="6074" y="7172"/>
                    <a:pt x="6264" y="7005"/>
                  </a:cubicBezTo>
                  <a:cubicBezTo>
                    <a:pt x="6407" y="7172"/>
                    <a:pt x="6621" y="7267"/>
                    <a:pt x="6883" y="7267"/>
                  </a:cubicBezTo>
                  <a:cubicBezTo>
                    <a:pt x="7121" y="7267"/>
                    <a:pt x="7336" y="7172"/>
                    <a:pt x="7502" y="7005"/>
                  </a:cubicBezTo>
                  <a:cubicBezTo>
                    <a:pt x="7645" y="7172"/>
                    <a:pt x="7860" y="7267"/>
                    <a:pt x="8122" y="7267"/>
                  </a:cubicBezTo>
                  <a:cubicBezTo>
                    <a:pt x="8288" y="7267"/>
                    <a:pt x="8407" y="7243"/>
                    <a:pt x="8526" y="7172"/>
                  </a:cubicBezTo>
                  <a:lnTo>
                    <a:pt x="8526" y="8196"/>
                  </a:lnTo>
                  <a:cubicBezTo>
                    <a:pt x="8288" y="8291"/>
                    <a:pt x="8098" y="8529"/>
                    <a:pt x="8098" y="8815"/>
                  </a:cubicBezTo>
                  <a:cubicBezTo>
                    <a:pt x="8098" y="9125"/>
                    <a:pt x="8288" y="9363"/>
                    <a:pt x="8550" y="9434"/>
                  </a:cubicBezTo>
                  <a:lnTo>
                    <a:pt x="8669" y="10982"/>
                  </a:lnTo>
                  <a:cubicBezTo>
                    <a:pt x="8669" y="11101"/>
                    <a:pt x="8765" y="11197"/>
                    <a:pt x="8884" y="11197"/>
                  </a:cubicBezTo>
                  <a:lnTo>
                    <a:pt x="9836" y="11197"/>
                  </a:lnTo>
                  <a:cubicBezTo>
                    <a:pt x="9955" y="11197"/>
                    <a:pt x="10027" y="11101"/>
                    <a:pt x="10027" y="10982"/>
                  </a:cubicBezTo>
                  <a:lnTo>
                    <a:pt x="10146" y="9434"/>
                  </a:lnTo>
                  <a:cubicBezTo>
                    <a:pt x="10432" y="9363"/>
                    <a:pt x="10598" y="9125"/>
                    <a:pt x="10598" y="8815"/>
                  </a:cubicBezTo>
                  <a:cubicBezTo>
                    <a:pt x="10598" y="8553"/>
                    <a:pt x="10432" y="8291"/>
                    <a:pt x="10170" y="8196"/>
                  </a:cubicBezTo>
                  <a:lnTo>
                    <a:pt x="10170" y="5910"/>
                  </a:lnTo>
                  <a:lnTo>
                    <a:pt x="11122" y="5910"/>
                  </a:lnTo>
                  <a:cubicBezTo>
                    <a:pt x="11217" y="5910"/>
                    <a:pt x="11289" y="5838"/>
                    <a:pt x="11289" y="5743"/>
                  </a:cubicBezTo>
                  <a:lnTo>
                    <a:pt x="11289" y="2052"/>
                  </a:lnTo>
                  <a:cubicBezTo>
                    <a:pt x="11289" y="2015"/>
                    <a:pt x="11233" y="1965"/>
                    <a:pt x="11174" y="1965"/>
                  </a:cubicBezTo>
                  <a:cubicBezTo>
                    <a:pt x="11157" y="1965"/>
                    <a:pt x="11139" y="1969"/>
                    <a:pt x="11122" y="1981"/>
                  </a:cubicBezTo>
                  <a:lnTo>
                    <a:pt x="11051" y="2028"/>
                  </a:lnTo>
                  <a:lnTo>
                    <a:pt x="10193" y="2028"/>
                  </a:lnTo>
                  <a:lnTo>
                    <a:pt x="10193" y="218"/>
                  </a:lnTo>
                  <a:cubicBezTo>
                    <a:pt x="10193" y="99"/>
                    <a:pt x="10098" y="4"/>
                    <a:pt x="10003" y="4"/>
                  </a:cubicBezTo>
                  <a:cubicBezTo>
                    <a:pt x="9990" y="2"/>
                    <a:pt x="9978" y="1"/>
                    <a:pt x="99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6" name="Google Shape;5306;p67"/>
          <p:cNvGrpSpPr/>
          <p:nvPr/>
        </p:nvGrpSpPr>
        <p:grpSpPr>
          <a:xfrm>
            <a:off x="3343853" y="3993662"/>
            <a:ext cx="307072" cy="370160"/>
            <a:chOff x="796465" y="3419250"/>
            <a:chExt cx="307072" cy="370160"/>
          </a:xfrm>
        </p:grpSpPr>
        <p:sp>
          <p:nvSpPr>
            <p:cNvPr id="5307" name="Google Shape;5307;p67"/>
            <p:cNvSpPr/>
            <p:nvPr/>
          </p:nvSpPr>
          <p:spPr>
            <a:xfrm>
              <a:off x="975110" y="3426131"/>
              <a:ext cx="120553" cy="356199"/>
            </a:xfrm>
            <a:custGeom>
              <a:avLst/>
              <a:gdLst/>
              <a:ahLst/>
              <a:cxnLst/>
              <a:rect l="l" t="t" r="r" b="b"/>
              <a:pathLst>
                <a:path w="3644" h="10767" extrusionOk="0">
                  <a:moveTo>
                    <a:pt x="1820" y="0"/>
                  </a:moveTo>
                  <a:cubicBezTo>
                    <a:pt x="811" y="0"/>
                    <a:pt x="0" y="817"/>
                    <a:pt x="0" y="1836"/>
                  </a:cubicBezTo>
                  <a:lnTo>
                    <a:pt x="1024" y="1836"/>
                  </a:lnTo>
                  <a:cubicBezTo>
                    <a:pt x="1024" y="1411"/>
                    <a:pt x="1382" y="1070"/>
                    <a:pt x="1780" y="1070"/>
                  </a:cubicBezTo>
                  <a:cubicBezTo>
                    <a:pt x="1806" y="1070"/>
                    <a:pt x="1832" y="1071"/>
                    <a:pt x="1858" y="1074"/>
                  </a:cubicBezTo>
                  <a:cubicBezTo>
                    <a:pt x="2286" y="1098"/>
                    <a:pt x="2620" y="1455"/>
                    <a:pt x="2620" y="1860"/>
                  </a:cubicBezTo>
                  <a:lnTo>
                    <a:pt x="2620" y="10767"/>
                  </a:lnTo>
                  <a:lnTo>
                    <a:pt x="3644" y="10767"/>
                  </a:lnTo>
                  <a:lnTo>
                    <a:pt x="3644" y="1836"/>
                  </a:lnTo>
                  <a:cubicBezTo>
                    <a:pt x="3644" y="860"/>
                    <a:pt x="2882" y="26"/>
                    <a:pt x="1905" y="2"/>
                  </a:cubicBezTo>
                  <a:cubicBezTo>
                    <a:pt x="1877" y="1"/>
                    <a:pt x="1848" y="0"/>
                    <a:pt x="1820"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7"/>
            <p:cNvSpPr/>
            <p:nvPr/>
          </p:nvSpPr>
          <p:spPr>
            <a:xfrm>
              <a:off x="806489" y="3426131"/>
              <a:ext cx="121380" cy="356199"/>
            </a:xfrm>
            <a:custGeom>
              <a:avLst/>
              <a:gdLst/>
              <a:ahLst/>
              <a:cxnLst/>
              <a:rect l="l" t="t" r="r" b="b"/>
              <a:pathLst>
                <a:path w="3669" h="10767" extrusionOk="0">
                  <a:moveTo>
                    <a:pt x="1820" y="0"/>
                  </a:moveTo>
                  <a:cubicBezTo>
                    <a:pt x="812" y="0"/>
                    <a:pt x="1" y="817"/>
                    <a:pt x="1" y="1836"/>
                  </a:cubicBezTo>
                  <a:lnTo>
                    <a:pt x="1049" y="1836"/>
                  </a:lnTo>
                  <a:cubicBezTo>
                    <a:pt x="1049" y="1411"/>
                    <a:pt x="1385" y="1070"/>
                    <a:pt x="1801" y="1070"/>
                  </a:cubicBezTo>
                  <a:cubicBezTo>
                    <a:pt x="1828" y="1070"/>
                    <a:pt x="1855" y="1071"/>
                    <a:pt x="1882" y="1074"/>
                  </a:cubicBezTo>
                  <a:cubicBezTo>
                    <a:pt x="2287" y="1098"/>
                    <a:pt x="2620" y="1455"/>
                    <a:pt x="2620" y="1860"/>
                  </a:cubicBezTo>
                  <a:lnTo>
                    <a:pt x="2620" y="10767"/>
                  </a:lnTo>
                  <a:lnTo>
                    <a:pt x="3668" y="10767"/>
                  </a:lnTo>
                  <a:lnTo>
                    <a:pt x="3668" y="1836"/>
                  </a:lnTo>
                  <a:cubicBezTo>
                    <a:pt x="3668" y="860"/>
                    <a:pt x="2882" y="26"/>
                    <a:pt x="1906" y="2"/>
                  </a:cubicBezTo>
                  <a:cubicBezTo>
                    <a:pt x="1877" y="1"/>
                    <a:pt x="1849" y="0"/>
                    <a:pt x="1820"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7"/>
            <p:cNvSpPr/>
            <p:nvPr/>
          </p:nvSpPr>
          <p:spPr>
            <a:xfrm>
              <a:off x="806489" y="3426991"/>
              <a:ext cx="122141" cy="60673"/>
            </a:xfrm>
            <a:custGeom>
              <a:avLst/>
              <a:gdLst/>
              <a:ahLst/>
              <a:cxnLst/>
              <a:rect l="l" t="t" r="r" b="b"/>
              <a:pathLst>
                <a:path w="3692" h="1834" extrusionOk="0">
                  <a:moveTo>
                    <a:pt x="1834" y="0"/>
                  </a:moveTo>
                  <a:cubicBezTo>
                    <a:pt x="834" y="0"/>
                    <a:pt x="1" y="834"/>
                    <a:pt x="1" y="1834"/>
                  </a:cubicBezTo>
                  <a:lnTo>
                    <a:pt x="1049" y="1834"/>
                  </a:lnTo>
                  <a:cubicBezTo>
                    <a:pt x="1049" y="1405"/>
                    <a:pt x="1406" y="1072"/>
                    <a:pt x="1811" y="1072"/>
                  </a:cubicBezTo>
                  <a:cubicBezTo>
                    <a:pt x="2263" y="1072"/>
                    <a:pt x="2596" y="1429"/>
                    <a:pt x="2596" y="1834"/>
                  </a:cubicBezTo>
                  <a:lnTo>
                    <a:pt x="3621" y="1834"/>
                  </a:lnTo>
                  <a:cubicBezTo>
                    <a:pt x="3692" y="810"/>
                    <a:pt x="2858" y="0"/>
                    <a:pt x="1834"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7"/>
            <p:cNvSpPr/>
            <p:nvPr/>
          </p:nvSpPr>
          <p:spPr>
            <a:xfrm>
              <a:off x="975110" y="3426991"/>
              <a:ext cx="120553" cy="60673"/>
            </a:xfrm>
            <a:custGeom>
              <a:avLst/>
              <a:gdLst/>
              <a:ahLst/>
              <a:cxnLst/>
              <a:rect l="l" t="t" r="r" b="b"/>
              <a:pathLst>
                <a:path w="3644" h="1834" extrusionOk="0">
                  <a:moveTo>
                    <a:pt x="1834" y="0"/>
                  </a:moveTo>
                  <a:cubicBezTo>
                    <a:pt x="834" y="0"/>
                    <a:pt x="0" y="834"/>
                    <a:pt x="0" y="1834"/>
                  </a:cubicBezTo>
                  <a:lnTo>
                    <a:pt x="1024" y="1834"/>
                  </a:lnTo>
                  <a:cubicBezTo>
                    <a:pt x="1024" y="1405"/>
                    <a:pt x="1381" y="1072"/>
                    <a:pt x="1810" y="1072"/>
                  </a:cubicBezTo>
                  <a:cubicBezTo>
                    <a:pt x="2215" y="1072"/>
                    <a:pt x="2572" y="1429"/>
                    <a:pt x="2572" y="1834"/>
                  </a:cubicBezTo>
                  <a:lnTo>
                    <a:pt x="3620" y="1834"/>
                  </a:lnTo>
                  <a:cubicBezTo>
                    <a:pt x="3644" y="810"/>
                    <a:pt x="2858" y="0"/>
                    <a:pt x="1834"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7"/>
            <p:cNvSpPr/>
            <p:nvPr/>
          </p:nvSpPr>
          <p:spPr>
            <a:xfrm>
              <a:off x="928596" y="3529414"/>
              <a:ext cx="133190" cy="34670"/>
            </a:xfrm>
            <a:custGeom>
              <a:avLst/>
              <a:gdLst/>
              <a:ahLst/>
              <a:cxnLst/>
              <a:rect l="l" t="t" r="r" b="b"/>
              <a:pathLst>
                <a:path w="4026" h="1048" extrusionOk="0">
                  <a:moveTo>
                    <a:pt x="1" y="0"/>
                  </a:moveTo>
                  <a:lnTo>
                    <a:pt x="1" y="1048"/>
                  </a:lnTo>
                  <a:lnTo>
                    <a:pt x="4026" y="1048"/>
                  </a:lnTo>
                  <a:lnTo>
                    <a:pt x="4026"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7"/>
            <p:cNvSpPr/>
            <p:nvPr/>
          </p:nvSpPr>
          <p:spPr>
            <a:xfrm>
              <a:off x="928596" y="3619200"/>
              <a:ext cx="133190" cy="33910"/>
            </a:xfrm>
            <a:custGeom>
              <a:avLst/>
              <a:gdLst/>
              <a:ahLst/>
              <a:cxnLst/>
              <a:rect l="l" t="t" r="r" b="b"/>
              <a:pathLst>
                <a:path w="4026" h="1025" extrusionOk="0">
                  <a:moveTo>
                    <a:pt x="1" y="1"/>
                  </a:moveTo>
                  <a:lnTo>
                    <a:pt x="1" y="1025"/>
                  </a:lnTo>
                  <a:lnTo>
                    <a:pt x="4026" y="1025"/>
                  </a:lnTo>
                  <a:lnTo>
                    <a:pt x="402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7"/>
            <p:cNvSpPr/>
            <p:nvPr/>
          </p:nvSpPr>
          <p:spPr>
            <a:xfrm>
              <a:off x="928596" y="3708225"/>
              <a:ext cx="133190" cy="34704"/>
            </a:xfrm>
            <a:custGeom>
              <a:avLst/>
              <a:gdLst/>
              <a:ahLst/>
              <a:cxnLst/>
              <a:rect l="l" t="t" r="r" b="b"/>
              <a:pathLst>
                <a:path w="4026" h="1049" extrusionOk="0">
                  <a:moveTo>
                    <a:pt x="1" y="1"/>
                  </a:moveTo>
                  <a:lnTo>
                    <a:pt x="1" y="1049"/>
                  </a:lnTo>
                  <a:lnTo>
                    <a:pt x="4026" y="1049"/>
                  </a:lnTo>
                  <a:lnTo>
                    <a:pt x="402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7"/>
            <p:cNvSpPr/>
            <p:nvPr/>
          </p:nvSpPr>
          <p:spPr>
            <a:xfrm>
              <a:off x="796465" y="3419250"/>
              <a:ext cx="307072" cy="370160"/>
            </a:xfrm>
            <a:custGeom>
              <a:avLst/>
              <a:gdLst/>
              <a:ahLst/>
              <a:cxnLst/>
              <a:rect l="l" t="t" r="r" b="b"/>
              <a:pathLst>
                <a:path w="9282" h="11189" extrusionOk="0">
                  <a:moveTo>
                    <a:pt x="2137" y="449"/>
                  </a:moveTo>
                  <a:cubicBezTo>
                    <a:pt x="2947" y="449"/>
                    <a:pt x="3638" y="1068"/>
                    <a:pt x="3757" y="1830"/>
                  </a:cubicBezTo>
                  <a:lnTo>
                    <a:pt x="3138" y="1830"/>
                  </a:lnTo>
                  <a:cubicBezTo>
                    <a:pt x="3042" y="1401"/>
                    <a:pt x="2614" y="1068"/>
                    <a:pt x="2137" y="1068"/>
                  </a:cubicBezTo>
                  <a:cubicBezTo>
                    <a:pt x="1661" y="1068"/>
                    <a:pt x="1256" y="1401"/>
                    <a:pt x="1161" y="1830"/>
                  </a:cubicBezTo>
                  <a:lnTo>
                    <a:pt x="542" y="1830"/>
                  </a:lnTo>
                  <a:cubicBezTo>
                    <a:pt x="661" y="1044"/>
                    <a:pt x="1304" y="449"/>
                    <a:pt x="2137" y="449"/>
                  </a:cubicBezTo>
                  <a:close/>
                  <a:moveTo>
                    <a:pt x="7234" y="449"/>
                  </a:moveTo>
                  <a:cubicBezTo>
                    <a:pt x="8043" y="449"/>
                    <a:pt x="8734" y="1068"/>
                    <a:pt x="8853" y="1830"/>
                  </a:cubicBezTo>
                  <a:lnTo>
                    <a:pt x="8210" y="1830"/>
                  </a:lnTo>
                  <a:cubicBezTo>
                    <a:pt x="8091" y="1401"/>
                    <a:pt x="7710" y="1068"/>
                    <a:pt x="7234" y="1068"/>
                  </a:cubicBezTo>
                  <a:cubicBezTo>
                    <a:pt x="6757" y="1068"/>
                    <a:pt x="6353" y="1401"/>
                    <a:pt x="6257" y="1830"/>
                  </a:cubicBezTo>
                  <a:lnTo>
                    <a:pt x="5638" y="1830"/>
                  </a:lnTo>
                  <a:cubicBezTo>
                    <a:pt x="5757" y="1044"/>
                    <a:pt x="6400" y="449"/>
                    <a:pt x="7234" y="449"/>
                  </a:cubicBezTo>
                  <a:close/>
                  <a:moveTo>
                    <a:pt x="7805" y="3544"/>
                  </a:moveTo>
                  <a:lnTo>
                    <a:pt x="7805" y="4164"/>
                  </a:lnTo>
                  <a:lnTo>
                    <a:pt x="4233" y="4164"/>
                  </a:lnTo>
                  <a:lnTo>
                    <a:pt x="4233" y="3544"/>
                  </a:lnTo>
                  <a:close/>
                  <a:moveTo>
                    <a:pt x="7805" y="4616"/>
                  </a:moveTo>
                  <a:lnTo>
                    <a:pt x="7805" y="5831"/>
                  </a:lnTo>
                  <a:lnTo>
                    <a:pt x="4233" y="5831"/>
                  </a:lnTo>
                  <a:lnTo>
                    <a:pt x="4233" y="4616"/>
                  </a:lnTo>
                  <a:close/>
                  <a:moveTo>
                    <a:pt x="7781" y="6235"/>
                  </a:moveTo>
                  <a:lnTo>
                    <a:pt x="7781" y="6878"/>
                  </a:lnTo>
                  <a:lnTo>
                    <a:pt x="4209" y="6878"/>
                  </a:lnTo>
                  <a:lnTo>
                    <a:pt x="4209" y="6235"/>
                  </a:lnTo>
                  <a:close/>
                  <a:moveTo>
                    <a:pt x="7781" y="7307"/>
                  </a:moveTo>
                  <a:lnTo>
                    <a:pt x="7781" y="8545"/>
                  </a:lnTo>
                  <a:lnTo>
                    <a:pt x="4209" y="8545"/>
                  </a:lnTo>
                  <a:lnTo>
                    <a:pt x="4209" y="7307"/>
                  </a:lnTo>
                  <a:close/>
                  <a:moveTo>
                    <a:pt x="7781" y="8950"/>
                  </a:moveTo>
                  <a:lnTo>
                    <a:pt x="7781" y="9569"/>
                  </a:lnTo>
                  <a:lnTo>
                    <a:pt x="4209" y="9569"/>
                  </a:lnTo>
                  <a:lnTo>
                    <a:pt x="4209" y="8950"/>
                  </a:lnTo>
                  <a:close/>
                  <a:moveTo>
                    <a:pt x="8853" y="2282"/>
                  </a:moveTo>
                  <a:lnTo>
                    <a:pt x="8853" y="10760"/>
                  </a:lnTo>
                  <a:lnTo>
                    <a:pt x="8210" y="10760"/>
                  </a:lnTo>
                  <a:lnTo>
                    <a:pt x="8210" y="2282"/>
                  </a:lnTo>
                  <a:close/>
                  <a:moveTo>
                    <a:pt x="2140" y="0"/>
                  </a:moveTo>
                  <a:cubicBezTo>
                    <a:pt x="959" y="0"/>
                    <a:pt x="1" y="1006"/>
                    <a:pt x="66" y="2187"/>
                  </a:cubicBezTo>
                  <a:cubicBezTo>
                    <a:pt x="66" y="2258"/>
                    <a:pt x="113" y="2282"/>
                    <a:pt x="137" y="2282"/>
                  </a:cubicBezTo>
                  <a:lnTo>
                    <a:pt x="1471" y="2282"/>
                  </a:lnTo>
                  <a:cubicBezTo>
                    <a:pt x="1518" y="2282"/>
                    <a:pt x="1542" y="2235"/>
                    <a:pt x="1542" y="2187"/>
                  </a:cubicBezTo>
                  <a:cubicBezTo>
                    <a:pt x="1461" y="1832"/>
                    <a:pt x="1742" y="1509"/>
                    <a:pt x="2094" y="1509"/>
                  </a:cubicBezTo>
                  <a:cubicBezTo>
                    <a:pt x="2262" y="1509"/>
                    <a:pt x="2445" y="1582"/>
                    <a:pt x="2614" y="1758"/>
                  </a:cubicBezTo>
                  <a:cubicBezTo>
                    <a:pt x="2638" y="1782"/>
                    <a:pt x="2685" y="1830"/>
                    <a:pt x="2685" y="1901"/>
                  </a:cubicBezTo>
                  <a:lnTo>
                    <a:pt x="2685" y="5688"/>
                  </a:lnTo>
                  <a:cubicBezTo>
                    <a:pt x="2685" y="5712"/>
                    <a:pt x="2685" y="5735"/>
                    <a:pt x="2709" y="5735"/>
                  </a:cubicBezTo>
                  <a:cubicBezTo>
                    <a:pt x="2768" y="5803"/>
                    <a:pt x="2837" y="5832"/>
                    <a:pt x="2901" y="5832"/>
                  </a:cubicBezTo>
                  <a:cubicBezTo>
                    <a:pt x="3015" y="5832"/>
                    <a:pt x="3114" y="5739"/>
                    <a:pt x="3114" y="5616"/>
                  </a:cubicBezTo>
                  <a:lnTo>
                    <a:pt x="3114" y="2306"/>
                  </a:lnTo>
                  <a:lnTo>
                    <a:pt x="3757" y="2306"/>
                  </a:lnTo>
                  <a:lnTo>
                    <a:pt x="3757" y="10808"/>
                  </a:lnTo>
                  <a:lnTo>
                    <a:pt x="3114" y="10808"/>
                  </a:lnTo>
                  <a:lnTo>
                    <a:pt x="3114" y="7593"/>
                  </a:lnTo>
                  <a:cubicBezTo>
                    <a:pt x="3114" y="7474"/>
                    <a:pt x="3042" y="7379"/>
                    <a:pt x="2947" y="7379"/>
                  </a:cubicBezTo>
                  <a:cubicBezTo>
                    <a:pt x="2935" y="7376"/>
                    <a:pt x="2923" y="7375"/>
                    <a:pt x="2911" y="7375"/>
                  </a:cubicBezTo>
                  <a:cubicBezTo>
                    <a:pt x="2788" y="7375"/>
                    <a:pt x="2709" y="7484"/>
                    <a:pt x="2709" y="7593"/>
                  </a:cubicBezTo>
                  <a:lnTo>
                    <a:pt x="2709" y="10975"/>
                  </a:lnTo>
                  <a:cubicBezTo>
                    <a:pt x="2709" y="11094"/>
                    <a:pt x="2804" y="11189"/>
                    <a:pt x="2923" y="11189"/>
                  </a:cubicBezTo>
                  <a:lnTo>
                    <a:pt x="3971" y="11189"/>
                  </a:lnTo>
                  <a:cubicBezTo>
                    <a:pt x="4090" y="11189"/>
                    <a:pt x="4162" y="11094"/>
                    <a:pt x="4162" y="10975"/>
                  </a:cubicBezTo>
                  <a:lnTo>
                    <a:pt x="4162" y="10022"/>
                  </a:lnTo>
                  <a:lnTo>
                    <a:pt x="7734" y="10022"/>
                  </a:lnTo>
                  <a:lnTo>
                    <a:pt x="7734" y="11094"/>
                  </a:lnTo>
                  <a:cubicBezTo>
                    <a:pt x="7734" y="11165"/>
                    <a:pt x="7805" y="11189"/>
                    <a:pt x="7829" y="11189"/>
                  </a:cubicBezTo>
                  <a:lnTo>
                    <a:pt x="9115" y="11189"/>
                  </a:lnTo>
                  <a:cubicBezTo>
                    <a:pt x="9163" y="11189"/>
                    <a:pt x="9210" y="11117"/>
                    <a:pt x="9210" y="11094"/>
                  </a:cubicBezTo>
                  <a:lnTo>
                    <a:pt x="9210" y="1473"/>
                  </a:lnTo>
                  <a:cubicBezTo>
                    <a:pt x="9282" y="1211"/>
                    <a:pt x="9163" y="949"/>
                    <a:pt x="8972" y="758"/>
                  </a:cubicBezTo>
                  <a:cubicBezTo>
                    <a:pt x="8400" y="224"/>
                    <a:pt x="7793" y="0"/>
                    <a:pt x="7236" y="0"/>
                  </a:cubicBezTo>
                  <a:cubicBezTo>
                    <a:pt x="6055" y="0"/>
                    <a:pt x="5097" y="1006"/>
                    <a:pt x="5162" y="2187"/>
                  </a:cubicBezTo>
                  <a:cubicBezTo>
                    <a:pt x="5162" y="2258"/>
                    <a:pt x="5209" y="2282"/>
                    <a:pt x="5233" y="2282"/>
                  </a:cubicBezTo>
                  <a:lnTo>
                    <a:pt x="6519" y="2282"/>
                  </a:lnTo>
                  <a:cubicBezTo>
                    <a:pt x="6591" y="2282"/>
                    <a:pt x="6638" y="2235"/>
                    <a:pt x="6615" y="2163"/>
                  </a:cubicBezTo>
                  <a:cubicBezTo>
                    <a:pt x="6548" y="1813"/>
                    <a:pt x="6832" y="1485"/>
                    <a:pt x="7189" y="1485"/>
                  </a:cubicBezTo>
                  <a:cubicBezTo>
                    <a:pt x="7341" y="1485"/>
                    <a:pt x="7506" y="1545"/>
                    <a:pt x="7662" y="1687"/>
                  </a:cubicBezTo>
                  <a:cubicBezTo>
                    <a:pt x="7710" y="1758"/>
                    <a:pt x="7734" y="1806"/>
                    <a:pt x="7734" y="1901"/>
                  </a:cubicBezTo>
                  <a:lnTo>
                    <a:pt x="7734" y="3116"/>
                  </a:lnTo>
                  <a:lnTo>
                    <a:pt x="4162" y="3116"/>
                  </a:lnTo>
                  <a:lnTo>
                    <a:pt x="4162" y="1473"/>
                  </a:lnTo>
                  <a:cubicBezTo>
                    <a:pt x="4162" y="1211"/>
                    <a:pt x="4043" y="949"/>
                    <a:pt x="3876" y="758"/>
                  </a:cubicBezTo>
                  <a:cubicBezTo>
                    <a:pt x="3303" y="224"/>
                    <a:pt x="2697" y="0"/>
                    <a:pt x="214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7"/>
            <p:cNvSpPr/>
            <p:nvPr/>
          </p:nvSpPr>
          <p:spPr>
            <a:xfrm>
              <a:off x="886846" y="3629456"/>
              <a:ext cx="14225" cy="14225"/>
            </a:xfrm>
            <a:custGeom>
              <a:avLst/>
              <a:gdLst/>
              <a:ahLst/>
              <a:cxnLst/>
              <a:rect l="l" t="t" r="r" b="b"/>
              <a:pathLst>
                <a:path w="430" h="430" extrusionOk="0">
                  <a:moveTo>
                    <a:pt x="215" y="1"/>
                  </a:moveTo>
                  <a:cubicBezTo>
                    <a:pt x="167" y="1"/>
                    <a:pt x="96" y="48"/>
                    <a:pt x="72" y="72"/>
                  </a:cubicBezTo>
                  <a:cubicBezTo>
                    <a:pt x="48" y="96"/>
                    <a:pt x="1" y="167"/>
                    <a:pt x="1" y="215"/>
                  </a:cubicBezTo>
                  <a:cubicBezTo>
                    <a:pt x="1" y="286"/>
                    <a:pt x="25" y="334"/>
                    <a:pt x="72" y="358"/>
                  </a:cubicBezTo>
                  <a:cubicBezTo>
                    <a:pt x="96" y="405"/>
                    <a:pt x="167" y="429"/>
                    <a:pt x="215" y="429"/>
                  </a:cubicBezTo>
                  <a:cubicBezTo>
                    <a:pt x="287" y="429"/>
                    <a:pt x="334" y="382"/>
                    <a:pt x="358" y="358"/>
                  </a:cubicBezTo>
                  <a:cubicBezTo>
                    <a:pt x="382" y="334"/>
                    <a:pt x="429" y="286"/>
                    <a:pt x="429" y="215"/>
                  </a:cubicBezTo>
                  <a:cubicBezTo>
                    <a:pt x="429" y="167"/>
                    <a:pt x="406" y="96"/>
                    <a:pt x="358" y="72"/>
                  </a:cubicBezTo>
                  <a:cubicBezTo>
                    <a:pt x="334" y="48"/>
                    <a:pt x="287"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67"/>
          <p:cNvGrpSpPr/>
          <p:nvPr/>
        </p:nvGrpSpPr>
        <p:grpSpPr>
          <a:xfrm>
            <a:off x="2702398" y="2713552"/>
            <a:ext cx="371086" cy="370292"/>
            <a:chOff x="2740657" y="2778607"/>
            <a:chExt cx="371086" cy="370292"/>
          </a:xfrm>
        </p:grpSpPr>
        <p:sp>
          <p:nvSpPr>
            <p:cNvPr id="5317" name="Google Shape;5317;p67"/>
            <p:cNvSpPr/>
            <p:nvPr/>
          </p:nvSpPr>
          <p:spPr>
            <a:xfrm>
              <a:off x="2969125" y="3101592"/>
              <a:ext cx="42577" cy="39434"/>
            </a:xfrm>
            <a:custGeom>
              <a:avLst/>
              <a:gdLst/>
              <a:ahLst/>
              <a:cxnLst/>
              <a:rect l="l" t="t" r="r" b="b"/>
              <a:pathLst>
                <a:path w="1287" h="1192" extrusionOk="0">
                  <a:moveTo>
                    <a:pt x="0" y="1"/>
                  </a:moveTo>
                  <a:lnTo>
                    <a:pt x="0" y="1192"/>
                  </a:lnTo>
                  <a:lnTo>
                    <a:pt x="1286" y="1192"/>
                  </a:lnTo>
                  <a:lnTo>
                    <a:pt x="128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7"/>
            <p:cNvSpPr/>
            <p:nvPr/>
          </p:nvSpPr>
          <p:spPr>
            <a:xfrm>
              <a:off x="2883243" y="3101592"/>
              <a:ext cx="42577" cy="39434"/>
            </a:xfrm>
            <a:custGeom>
              <a:avLst/>
              <a:gdLst/>
              <a:ahLst/>
              <a:cxnLst/>
              <a:rect l="l" t="t" r="r" b="b"/>
              <a:pathLst>
                <a:path w="1287" h="1192" extrusionOk="0">
                  <a:moveTo>
                    <a:pt x="1" y="1"/>
                  </a:moveTo>
                  <a:lnTo>
                    <a:pt x="1" y="1192"/>
                  </a:lnTo>
                  <a:lnTo>
                    <a:pt x="1287" y="1192"/>
                  </a:lnTo>
                  <a:lnTo>
                    <a:pt x="1287"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7"/>
            <p:cNvSpPr/>
            <p:nvPr/>
          </p:nvSpPr>
          <p:spPr>
            <a:xfrm>
              <a:off x="2802091" y="2813245"/>
              <a:ext cx="204086" cy="288380"/>
            </a:xfrm>
            <a:custGeom>
              <a:avLst/>
              <a:gdLst/>
              <a:ahLst/>
              <a:cxnLst/>
              <a:rect l="l" t="t" r="r" b="b"/>
              <a:pathLst>
                <a:path w="6169" h="8717" extrusionOk="0">
                  <a:moveTo>
                    <a:pt x="3073" y="1"/>
                  </a:moveTo>
                  <a:lnTo>
                    <a:pt x="1239" y="3097"/>
                  </a:lnTo>
                  <a:lnTo>
                    <a:pt x="2216" y="3097"/>
                  </a:lnTo>
                  <a:lnTo>
                    <a:pt x="668" y="5692"/>
                  </a:lnTo>
                  <a:lnTo>
                    <a:pt x="1835" y="5692"/>
                  </a:lnTo>
                  <a:lnTo>
                    <a:pt x="1" y="8717"/>
                  </a:lnTo>
                  <a:lnTo>
                    <a:pt x="6169" y="8717"/>
                  </a:lnTo>
                  <a:lnTo>
                    <a:pt x="4359" y="5692"/>
                  </a:lnTo>
                  <a:lnTo>
                    <a:pt x="5526" y="5692"/>
                  </a:lnTo>
                  <a:lnTo>
                    <a:pt x="4264" y="3097"/>
                  </a:lnTo>
                  <a:lnTo>
                    <a:pt x="4954" y="3097"/>
                  </a:lnTo>
                  <a:lnTo>
                    <a:pt x="3073" y="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7"/>
            <p:cNvSpPr/>
            <p:nvPr/>
          </p:nvSpPr>
          <p:spPr>
            <a:xfrm>
              <a:off x="2877718" y="2785687"/>
              <a:ext cx="226152" cy="315938"/>
            </a:xfrm>
            <a:custGeom>
              <a:avLst/>
              <a:gdLst/>
              <a:ahLst/>
              <a:cxnLst/>
              <a:rect l="l" t="t" r="r" b="b"/>
              <a:pathLst>
                <a:path w="6836" h="9550" extrusionOk="0">
                  <a:moveTo>
                    <a:pt x="3406" y="0"/>
                  </a:moveTo>
                  <a:lnTo>
                    <a:pt x="1382" y="3358"/>
                  </a:lnTo>
                  <a:lnTo>
                    <a:pt x="2454" y="3358"/>
                  </a:lnTo>
                  <a:lnTo>
                    <a:pt x="763" y="6192"/>
                  </a:lnTo>
                  <a:lnTo>
                    <a:pt x="2025" y="6192"/>
                  </a:lnTo>
                  <a:lnTo>
                    <a:pt x="1" y="9550"/>
                  </a:lnTo>
                  <a:lnTo>
                    <a:pt x="6836" y="9550"/>
                  </a:lnTo>
                  <a:lnTo>
                    <a:pt x="4812" y="6192"/>
                  </a:lnTo>
                  <a:lnTo>
                    <a:pt x="6050" y="6192"/>
                  </a:lnTo>
                  <a:lnTo>
                    <a:pt x="4359" y="3358"/>
                  </a:lnTo>
                  <a:lnTo>
                    <a:pt x="5431" y="3358"/>
                  </a:lnTo>
                  <a:lnTo>
                    <a:pt x="3406" y="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7"/>
            <p:cNvSpPr/>
            <p:nvPr/>
          </p:nvSpPr>
          <p:spPr>
            <a:xfrm>
              <a:off x="2748531" y="2944946"/>
              <a:ext cx="165479" cy="196080"/>
            </a:xfrm>
            <a:custGeom>
              <a:avLst/>
              <a:gdLst/>
              <a:ahLst/>
              <a:cxnLst/>
              <a:rect l="l" t="t" r="r" b="b"/>
              <a:pathLst>
                <a:path w="5002" h="5927" extrusionOk="0">
                  <a:moveTo>
                    <a:pt x="2617" y="1"/>
                  </a:moveTo>
                  <a:cubicBezTo>
                    <a:pt x="2610" y="1"/>
                    <a:pt x="2603" y="7"/>
                    <a:pt x="2596" y="21"/>
                  </a:cubicBezTo>
                  <a:cubicBezTo>
                    <a:pt x="953" y="854"/>
                    <a:pt x="1548" y="2640"/>
                    <a:pt x="1548" y="2640"/>
                  </a:cubicBezTo>
                  <a:cubicBezTo>
                    <a:pt x="1548" y="2640"/>
                    <a:pt x="1072" y="2093"/>
                    <a:pt x="977" y="1330"/>
                  </a:cubicBezTo>
                  <a:cubicBezTo>
                    <a:pt x="962" y="1215"/>
                    <a:pt x="869" y="1152"/>
                    <a:pt x="777" y="1152"/>
                  </a:cubicBezTo>
                  <a:cubicBezTo>
                    <a:pt x="717" y="1152"/>
                    <a:pt x="657" y="1179"/>
                    <a:pt x="620" y="1235"/>
                  </a:cubicBezTo>
                  <a:cubicBezTo>
                    <a:pt x="167" y="1973"/>
                    <a:pt x="0" y="2640"/>
                    <a:pt x="0" y="3426"/>
                  </a:cubicBezTo>
                  <a:cubicBezTo>
                    <a:pt x="0" y="4807"/>
                    <a:pt x="1120" y="5927"/>
                    <a:pt x="2501" y="5927"/>
                  </a:cubicBezTo>
                  <a:cubicBezTo>
                    <a:pt x="3858" y="5927"/>
                    <a:pt x="5001" y="4807"/>
                    <a:pt x="5001" y="3426"/>
                  </a:cubicBezTo>
                  <a:cubicBezTo>
                    <a:pt x="5001" y="2497"/>
                    <a:pt x="4525" y="2402"/>
                    <a:pt x="4430" y="1283"/>
                  </a:cubicBezTo>
                  <a:cubicBezTo>
                    <a:pt x="4416" y="1182"/>
                    <a:pt x="4323" y="1117"/>
                    <a:pt x="4232" y="1117"/>
                  </a:cubicBezTo>
                  <a:cubicBezTo>
                    <a:pt x="4171" y="1117"/>
                    <a:pt x="4111" y="1145"/>
                    <a:pt x="4073" y="1211"/>
                  </a:cubicBezTo>
                  <a:cubicBezTo>
                    <a:pt x="3642" y="1785"/>
                    <a:pt x="3631" y="2399"/>
                    <a:pt x="3651" y="2668"/>
                  </a:cubicBezTo>
                  <a:lnTo>
                    <a:pt x="3651" y="2668"/>
                  </a:lnTo>
                  <a:cubicBezTo>
                    <a:pt x="3608" y="2402"/>
                    <a:pt x="3462" y="1809"/>
                    <a:pt x="2977" y="1378"/>
                  </a:cubicBezTo>
                  <a:cubicBezTo>
                    <a:pt x="2525" y="997"/>
                    <a:pt x="2477" y="568"/>
                    <a:pt x="2644" y="68"/>
                  </a:cubicBezTo>
                  <a:cubicBezTo>
                    <a:pt x="2644" y="35"/>
                    <a:pt x="2632" y="1"/>
                    <a:pt x="2617"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7"/>
            <p:cNvSpPr/>
            <p:nvPr/>
          </p:nvSpPr>
          <p:spPr>
            <a:xfrm>
              <a:off x="2796600" y="3050380"/>
              <a:ext cx="66992" cy="90646"/>
            </a:xfrm>
            <a:custGeom>
              <a:avLst/>
              <a:gdLst/>
              <a:ahLst/>
              <a:cxnLst/>
              <a:rect l="l" t="t" r="r" b="b"/>
              <a:pathLst>
                <a:path w="2025" h="2740" extrusionOk="0">
                  <a:moveTo>
                    <a:pt x="1024" y="1"/>
                  </a:moveTo>
                  <a:cubicBezTo>
                    <a:pt x="381" y="453"/>
                    <a:pt x="0" y="1168"/>
                    <a:pt x="0" y="1739"/>
                  </a:cubicBezTo>
                  <a:cubicBezTo>
                    <a:pt x="0" y="2263"/>
                    <a:pt x="476" y="2740"/>
                    <a:pt x="1024" y="2740"/>
                  </a:cubicBezTo>
                  <a:cubicBezTo>
                    <a:pt x="1572" y="2740"/>
                    <a:pt x="2024" y="2311"/>
                    <a:pt x="2024" y="1739"/>
                  </a:cubicBezTo>
                  <a:cubicBezTo>
                    <a:pt x="2024" y="715"/>
                    <a:pt x="1024" y="549"/>
                    <a:pt x="1024"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7"/>
            <p:cNvSpPr/>
            <p:nvPr/>
          </p:nvSpPr>
          <p:spPr>
            <a:xfrm>
              <a:off x="2740657" y="2778607"/>
              <a:ext cx="371086" cy="370292"/>
            </a:xfrm>
            <a:custGeom>
              <a:avLst/>
              <a:gdLst/>
              <a:ahLst/>
              <a:cxnLst/>
              <a:rect l="l" t="t" r="r" b="b"/>
              <a:pathLst>
                <a:path w="11217" h="11193" extrusionOk="0">
                  <a:moveTo>
                    <a:pt x="4954" y="1477"/>
                  </a:moveTo>
                  <a:lnTo>
                    <a:pt x="5763" y="2786"/>
                  </a:lnTo>
                  <a:lnTo>
                    <a:pt x="5382" y="3429"/>
                  </a:lnTo>
                  <a:cubicBezTo>
                    <a:pt x="5359" y="3501"/>
                    <a:pt x="5359" y="3572"/>
                    <a:pt x="5382" y="3644"/>
                  </a:cubicBezTo>
                  <a:cubicBezTo>
                    <a:pt x="5406" y="3691"/>
                    <a:pt x="5501" y="3763"/>
                    <a:pt x="5549" y="3763"/>
                  </a:cubicBezTo>
                  <a:lnTo>
                    <a:pt x="6240" y="3763"/>
                  </a:lnTo>
                  <a:lnTo>
                    <a:pt x="4835" y="6073"/>
                  </a:lnTo>
                  <a:cubicBezTo>
                    <a:pt x="4787" y="5954"/>
                    <a:pt x="4692" y="5906"/>
                    <a:pt x="4573" y="5882"/>
                  </a:cubicBezTo>
                  <a:cubicBezTo>
                    <a:pt x="4533" y="5865"/>
                    <a:pt x="4493" y="5858"/>
                    <a:pt x="4454" y="5858"/>
                  </a:cubicBezTo>
                  <a:cubicBezTo>
                    <a:pt x="4330" y="5858"/>
                    <a:pt x="4217" y="5934"/>
                    <a:pt x="4144" y="6025"/>
                  </a:cubicBezTo>
                  <a:cubicBezTo>
                    <a:pt x="3977" y="6263"/>
                    <a:pt x="3858" y="6478"/>
                    <a:pt x="3811" y="6668"/>
                  </a:cubicBezTo>
                  <a:cubicBezTo>
                    <a:pt x="3692" y="6501"/>
                    <a:pt x="3549" y="6287"/>
                    <a:pt x="3358" y="6144"/>
                  </a:cubicBezTo>
                  <a:lnTo>
                    <a:pt x="3215" y="6001"/>
                  </a:lnTo>
                  <a:lnTo>
                    <a:pt x="4287" y="4215"/>
                  </a:lnTo>
                  <a:cubicBezTo>
                    <a:pt x="4311" y="4215"/>
                    <a:pt x="4311" y="4120"/>
                    <a:pt x="4287" y="4025"/>
                  </a:cubicBezTo>
                  <a:cubicBezTo>
                    <a:pt x="4239" y="3977"/>
                    <a:pt x="4168" y="3906"/>
                    <a:pt x="4096" y="3906"/>
                  </a:cubicBezTo>
                  <a:lnTo>
                    <a:pt x="3501" y="3906"/>
                  </a:lnTo>
                  <a:lnTo>
                    <a:pt x="4954" y="1477"/>
                  </a:lnTo>
                  <a:close/>
                  <a:moveTo>
                    <a:pt x="5749" y="6668"/>
                  </a:moveTo>
                  <a:lnTo>
                    <a:pt x="5239" y="7525"/>
                  </a:lnTo>
                  <a:cubicBezTo>
                    <a:pt x="5192" y="7478"/>
                    <a:pt x="5168" y="7430"/>
                    <a:pt x="5168" y="7382"/>
                  </a:cubicBezTo>
                  <a:cubicBezTo>
                    <a:pt x="5097" y="7192"/>
                    <a:pt x="5001" y="6978"/>
                    <a:pt x="4906" y="6668"/>
                  </a:cubicBezTo>
                  <a:close/>
                  <a:moveTo>
                    <a:pt x="2548" y="5430"/>
                  </a:moveTo>
                  <a:cubicBezTo>
                    <a:pt x="2525" y="5835"/>
                    <a:pt x="2667" y="6239"/>
                    <a:pt x="3049" y="6525"/>
                  </a:cubicBezTo>
                  <a:cubicBezTo>
                    <a:pt x="3501" y="6882"/>
                    <a:pt x="3620" y="7454"/>
                    <a:pt x="3644" y="7692"/>
                  </a:cubicBezTo>
                  <a:lnTo>
                    <a:pt x="3644" y="7835"/>
                  </a:lnTo>
                  <a:cubicBezTo>
                    <a:pt x="3687" y="7942"/>
                    <a:pt x="3748" y="8029"/>
                    <a:pt x="3863" y="8029"/>
                  </a:cubicBezTo>
                  <a:cubicBezTo>
                    <a:pt x="3877" y="8029"/>
                    <a:pt x="3891" y="8028"/>
                    <a:pt x="3906" y="8025"/>
                  </a:cubicBezTo>
                  <a:cubicBezTo>
                    <a:pt x="4001" y="8025"/>
                    <a:pt x="4096" y="7906"/>
                    <a:pt x="4096" y="7787"/>
                  </a:cubicBezTo>
                  <a:lnTo>
                    <a:pt x="4096" y="7621"/>
                  </a:lnTo>
                  <a:cubicBezTo>
                    <a:pt x="4096" y="7382"/>
                    <a:pt x="4096" y="6882"/>
                    <a:pt x="4454" y="6335"/>
                  </a:cubicBezTo>
                  <a:cubicBezTo>
                    <a:pt x="4525" y="6906"/>
                    <a:pt x="4668" y="7240"/>
                    <a:pt x="4787" y="7502"/>
                  </a:cubicBezTo>
                  <a:cubicBezTo>
                    <a:pt x="4906" y="7764"/>
                    <a:pt x="5025" y="8002"/>
                    <a:pt x="5025" y="8406"/>
                  </a:cubicBezTo>
                  <a:cubicBezTo>
                    <a:pt x="5025" y="9264"/>
                    <a:pt x="4549" y="10002"/>
                    <a:pt x="3858" y="10383"/>
                  </a:cubicBezTo>
                  <a:cubicBezTo>
                    <a:pt x="3930" y="10240"/>
                    <a:pt x="3977" y="10074"/>
                    <a:pt x="3977" y="9883"/>
                  </a:cubicBezTo>
                  <a:cubicBezTo>
                    <a:pt x="3977" y="9192"/>
                    <a:pt x="3596" y="8835"/>
                    <a:pt x="3310" y="8573"/>
                  </a:cubicBezTo>
                  <a:cubicBezTo>
                    <a:pt x="3096" y="8406"/>
                    <a:pt x="2977" y="8287"/>
                    <a:pt x="2977" y="8168"/>
                  </a:cubicBezTo>
                  <a:cubicBezTo>
                    <a:pt x="2977" y="8145"/>
                    <a:pt x="2977" y="8097"/>
                    <a:pt x="2929" y="8073"/>
                  </a:cubicBezTo>
                  <a:cubicBezTo>
                    <a:pt x="2899" y="7983"/>
                    <a:pt x="2812" y="7949"/>
                    <a:pt x="2733" y="7949"/>
                  </a:cubicBezTo>
                  <a:cubicBezTo>
                    <a:pt x="2688" y="7949"/>
                    <a:pt x="2646" y="7960"/>
                    <a:pt x="2620" y="7978"/>
                  </a:cubicBezTo>
                  <a:cubicBezTo>
                    <a:pt x="1953" y="8454"/>
                    <a:pt x="1501" y="9240"/>
                    <a:pt x="1501" y="9883"/>
                  </a:cubicBezTo>
                  <a:cubicBezTo>
                    <a:pt x="1501" y="10074"/>
                    <a:pt x="1548" y="10240"/>
                    <a:pt x="1620" y="10383"/>
                  </a:cubicBezTo>
                  <a:cubicBezTo>
                    <a:pt x="881" y="10050"/>
                    <a:pt x="453" y="9288"/>
                    <a:pt x="453" y="8454"/>
                  </a:cubicBezTo>
                  <a:cubicBezTo>
                    <a:pt x="453" y="7716"/>
                    <a:pt x="619" y="7121"/>
                    <a:pt x="1000" y="6430"/>
                  </a:cubicBezTo>
                  <a:cubicBezTo>
                    <a:pt x="1120" y="7240"/>
                    <a:pt x="1596" y="7787"/>
                    <a:pt x="1596" y="7787"/>
                  </a:cubicBezTo>
                  <a:cubicBezTo>
                    <a:pt x="1635" y="7827"/>
                    <a:pt x="1689" y="7844"/>
                    <a:pt x="1741" y="7844"/>
                  </a:cubicBezTo>
                  <a:cubicBezTo>
                    <a:pt x="1784" y="7844"/>
                    <a:pt x="1826" y="7833"/>
                    <a:pt x="1858" y="7811"/>
                  </a:cubicBezTo>
                  <a:cubicBezTo>
                    <a:pt x="1953" y="7740"/>
                    <a:pt x="1977" y="7668"/>
                    <a:pt x="1953" y="7549"/>
                  </a:cubicBezTo>
                  <a:cubicBezTo>
                    <a:pt x="1953" y="7549"/>
                    <a:pt x="1810" y="7121"/>
                    <a:pt x="1858" y="6644"/>
                  </a:cubicBezTo>
                  <a:cubicBezTo>
                    <a:pt x="1929" y="6144"/>
                    <a:pt x="2144" y="5715"/>
                    <a:pt x="2548" y="5430"/>
                  </a:cubicBezTo>
                  <a:close/>
                  <a:moveTo>
                    <a:pt x="5382" y="9978"/>
                  </a:moveTo>
                  <a:lnTo>
                    <a:pt x="5382" y="10716"/>
                  </a:lnTo>
                  <a:lnTo>
                    <a:pt x="4549" y="10716"/>
                  </a:lnTo>
                  <a:lnTo>
                    <a:pt x="4549" y="10455"/>
                  </a:lnTo>
                  <a:cubicBezTo>
                    <a:pt x="4692" y="10312"/>
                    <a:pt x="4835" y="10169"/>
                    <a:pt x="4954" y="9978"/>
                  </a:cubicBezTo>
                  <a:close/>
                  <a:moveTo>
                    <a:pt x="7978" y="9978"/>
                  </a:moveTo>
                  <a:lnTo>
                    <a:pt x="7978" y="10716"/>
                  </a:lnTo>
                  <a:lnTo>
                    <a:pt x="7145" y="10716"/>
                  </a:lnTo>
                  <a:lnTo>
                    <a:pt x="7145" y="9978"/>
                  </a:lnTo>
                  <a:close/>
                  <a:moveTo>
                    <a:pt x="2620" y="8573"/>
                  </a:moveTo>
                  <a:cubicBezTo>
                    <a:pt x="2715" y="8740"/>
                    <a:pt x="2834" y="8835"/>
                    <a:pt x="2977" y="8978"/>
                  </a:cubicBezTo>
                  <a:cubicBezTo>
                    <a:pt x="3239" y="9216"/>
                    <a:pt x="3501" y="9478"/>
                    <a:pt x="3501" y="9954"/>
                  </a:cubicBezTo>
                  <a:cubicBezTo>
                    <a:pt x="3501" y="10407"/>
                    <a:pt x="3144" y="10764"/>
                    <a:pt x="2715" y="10764"/>
                  </a:cubicBezTo>
                  <a:cubicBezTo>
                    <a:pt x="2286" y="10716"/>
                    <a:pt x="1929" y="10359"/>
                    <a:pt x="1929" y="9954"/>
                  </a:cubicBezTo>
                  <a:cubicBezTo>
                    <a:pt x="1929" y="9573"/>
                    <a:pt x="2167" y="9002"/>
                    <a:pt x="2620" y="8573"/>
                  </a:cubicBezTo>
                  <a:close/>
                  <a:moveTo>
                    <a:pt x="7549" y="0"/>
                  </a:moveTo>
                  <a:cubicBezTo>
                    <a:pt x="7454" y="0"/>
                    <a:pt x="7407" y="48"/>
                    <a:pt x="7383" y="119"/>
                  </a:cubicBezTo>
                  <a:lnTo>
                    <a:pt x="6002" y="2429"/>
                  </a:lnTo>
                  <a:lnTo>
                    <a:pt x="5144" y="1000"/>
                  </a:lnTo>
                  <a:cubicBezTo>
                    <a:pt x="5120" y="929"/>
                    <a:pt x="5025" y="881"/>
                    <a:pt x="4954" y="881"/>
                  </a:cubicBezTo>
                  <a:cubicBezTo>
                    <a:pt x="4882" y="881"/>
                    <a:pt x="4811" y="905"/>
                    <a:pt x="4787" y="1000"/>
                  </a:cubicBezTo>
                  <a:lnTo>
                    <a:pt x="2929" y="4096"/>
                  </a:lnTo>
                  <a:cubicBezTo>
                    <a:pt x="2906" y="4144"/>
                    <a:pt x="2906" y="4239"/>
                    <a:pt x="2929" y="4287"/>
                  </a:cubicBezTo>
                  <a:cubicBezTo>
                    <a:pt x="2977" y="4358"/>
                    <a:pt x="3049" y="4406"/>
                    <a:pt x="3120" y="4406"/>
                  </a:cubicBezTo>
                  <a:lnTo>
                    <a:pt x="3715" y="4406"/>
                  </a:lnTo>
                  <a:lnTo>
                    <a:pt x="3001" y="5573"/>
                  </a:lnTo>
                  <a:cubicBezTo>
                    <a:pt x="3001" y="5454"/>
                    <a:pt x="3025" y="5311"/>
                    <a:pt x="3096" y="5144"/>
                  </a:cubicBezTo>
                  <a:cubicBezTo>
                    <a:pt x="3120" y="5072"/>
                    <a:pt x="3096" y="4953"/>
                    <a:pt x="3025" y="4882"/>
                  </a:cubicBezTo>
                  <a:cubicBezTo>
                    <a:pt x="2966" y="4853"/>
                    <a:pt x="2916" y="4832"/>
                    <a:pt x="2859" y="4832"/>
                  </a:cubicBezTo>
                  <a:cubicBezTo>
                    <a:pt x="2823" y="4832"/>
                    <a:pt x="2784" y="4840"/>
                    <a:pt x="2739" y="4858"/>
                  </a:cubicBezTo>
                  <a:cubicBezTo>
                    <a:pt x="1834" y="5311"/>
                    <a:pt x="1548" y="6025"/>
                    <a:pt x="1477" y="6597"/>
                  </a:cubicBezTo>
                  <a:cubicBezTo>
                    <a:pt x="1453" y="6525"/>
                    <a:pt x="1453" y="6430"/>
                    <a:pt x="1453" y="6335"/>
                  </a:cubicBezTo>
                  <a:cubicBezTo>
                    <a:pt x="1429" y="6168"/>
                    <a:pt x="1310" y="6025"/>
                    <a:pt x="1120" y="6001"/>
                  </a:cubicBezTo>
                  <a:cubicBezTo>
                    <a:pt x="1085" y="5991"/>
                    <a:pt x="1049" y="5987"/>
                    <a:pt x="1013" y="5987"/>
                  </a:cubicBezTo>
                  <a:cubicBezTo>
                    <a:pt x="877" y="5987"/>
                    <a:pt x="742" y="6055"/>
                    <a:pt x="667" y="6168"/>
                  </a:cubicBezTo>
                  <a:cubicBezTo>
                    <a:pt x="191" y="6954"/>
                    <a:pt x="0" y="7621"/>
                    <a:pt x="0" y="8502"/>
                  </a:cubicBezTo>
                  <a:cubicBezTo>
                    <a:pt x="0" y="9978"/>
                    <a:pt x="1215" y="11193"/>
                    <a:pt x="2691" y="11193"/>
                  </a:cubicBezTo>
                  <a:cubicBezTo>
                    <a:pt x="3215" y="11193"/>
                    <a:pt x="4096" y="10812"/>
                    <a:pt x="4096" y="10812"/>
                  </a:cubicBezTo>
                  <a:lnTo>
                    <a:pt x="4096" y="10955"/>
                  </a:lnTo>
                  <a:cubicBezTo>
                    <a:pt x="4096" y="11074"/>
                    <a:pt x="4192" y="11169"/>
                    <a:pt x="4311" y="11169"/>
                  </a:cubicBezTo>
                  <a:lnTo>
                    <a:pt x="5597" y="11169"/>
                  </a:lnTo>
                  <a:cubicBezTo>
                    <a:pt x="5716" y="11169"/>
                    <a:pt x="5787" y="11074"/>
                    <a:pt x="5787" y="10955"/>
                  </a:cubicBezTo>
                  <a:lnTo>
                    <a:pt x="5787" y="10002"/>
                  </a:lnTo>
                  <a:lnTo>
                    <a:pt x="6692" y="10002"/>
                  </a:lnTo>
                  <a:lnTo>
                    <a:pt x="6692" y="10955"/>
                  </a:lnTo>
                  <a:cubicBezTo>
                    <a:pt x="6692" y="11074"/>
                    <a:pt x="6787" y="11169"/>
                    <a:pt x="6906" y="11169"/>
                  </a:cubicBezTo>
                  <a:lnTo>
                    <a:pt x="8169" y="11169"/>
                  </a:lnTo>
                  <a:cubicBezTo>
                    <a:pt x="8288" y="11169"/>
                    <a:pt x="8383" y="11074"/>
                    <a:pt x="8383" y="10955"/>
                  </a:cubicBezTo>
                  <a:lnTo>
                    <a:pt x="8383" y="10002"/>
                  </a:lnTo>
                  <a:lnTo>
                    <a:pt x="10955" y="10002"/>
                  </a:lnTo>
                  <a:cubicBezTo>
                    <a:pt x="11003" y="10002"/>
                    <a:pt x="11074" y="9978"/>
                    <a:pt x="11098" y="9954"/>
                  </a:cubicBezTo>
                  <a:cubicBezTo>
                    <a:pt x="11193" y="9859"/>
                    <a:pt x="11217" y="9740"/>
                    <a:pt x="11169" y="9645"/>
                  </a:cubicBezTo>
                  <a:lnTo>
                    <a:pt x="10741" y="8930"/>
                  </a:lnTo>
                  <a:cubicBezTo>
                    <a:pt x="10707" y="8880"/>
                    <a:pt x="10638" y="8829"/>
                    <a:pt x="10566" y="8829"/>
                  </a:cubicBezTo>
                  <a:cubicBezTo>
                    <a:pt x="10536" y="8829"/>
                    <a:pt x="10507" y="8838"/>
                    <a:pt x="10479" y="8859"/>
                  </a:cubicBezTo>
                  <a:cubicBezTo>
                    <a:pt x="10360" y="8907"/>
                    <a:pt x="10288" y="9049"/>
                    <a:pt x="10360" y="9169"/>
                  </a:cubicBezTo>
                  <a:lnTo>
                    <a:pt x="10598" y="9573"/>
                  </a:lnTo>
                  <a:lnTo>
                    <a:pt x="5216" y="9573"/>
                  </a:lnTo>
                  <a:cubicBezTo>
                    <a:pt x="5359" y="9240"/>
                    <a:pt x="5454" y="8859"/>
                    <a:pt x="5454" y="8454"/>
                  </a:cubicBezTo>
                  <a:cubicBezTo>
                    <a:pt x="5454" y="8311"/>
                    <a:pt x="5454" y="8192"/>
                    <a:pt x="5406" y="8097"/>
                  </a:cubicBezTo>
                  <a:lnTo>
                    <a:pt x="6335" y="6549"/>
                  </a:lnTo>
                  <a:cubicBezTo>
                    <a:pt x="6359" y="6525"/>
                    <a:pt x="6359" y="6478"/>
                    <a:pt x="6359" y="6406"/>
                  </a:cubicBezTo>
                  <a:cubicBezTo>
                    <a:pt x="6335" y="6287"/>
                    <a:pt x="6240" y="6239"/>
                    <a:pt x="6168" y="6239"/>
                  </a:cubicBezTo>
                  <a:lnTo>
                    <a:pt x="5287" y="6239"/>
                  </a:lnTo>
                  <a:lnTo>
                    <a:pt x="6787" y="3739"/>
                  </a:lnTo>
                  <a:cubicBezTo>
                    <a:pt x="6811" y="3667"/>
                    <a:pt x="6811" y="3620"/>
                    <a:pt x="6811" y="3572"/>
                  </a:cubicBezTo>
                  <a:cubicBezTo>
                    <a:pt x="6787" y="3453"/>
                    <a:pt x="6692" y="3405"/>
                    <a:pt x="6597" y="3405"/>
                  </a:cubicBezTo>
                  <a:lnTo>
                    <a:pt x="5930" y="3405"/>
                  </a:lnTo>
                  <a:lnTo>
                    <a:pt x="7549" y="667"/>
                  </a:lnTo>
                  <a:lnTo>
                    <a:pt x="9193" y="3405"/>
                  </a:lnTo>
                  <a:lnTo>
                    <a:pt x="8502" y="3405"/>
                  </a:lnTo>
                  <a:cubicBezTo>
                    <a:pt x="8454" y="3405"/>
                    <a:pt x="8383" y="3429"/>
                    <a:pt x="8359" y="3453"/>
                  </a:cubicBezTo>
                  <a:cubicBezTo>
                    <a:pt x="8264" y="3525"/>
                    <a:pt x="8264" y="3644"/>
                    <a:pt x="8335" y="3739"/>
                  </a:cubicBezTo>
                  <a:lnTo>
                    <a:pt x="9812" y="6239"/>
                  </a:lnTo>
                  <a:lnTo>
                    <a:pt x="8955" y="6239"/>
                  </a:lnTo>
                  <a:cubicBezTo>
                    <a:pt x="8907" y="6239"/>
                    <a:pt x="8835" y="6263"/>
                    <a:pt x="8812" y="6287"/>
                  </a:cubicBezTo>
                  <a:cubicBezTo>
                    <a:pt x="8716" y="6335"/>
                    <a:pt x="8716" y="6478"/>
                    <a:pt x="8764" y="6549"/>
                  </a:cubicBezTo>
                  <a:lnTo>
                    <a:pt x="9336" y="7502"/>
                  </a:lnTo>
                  <a:cubicBezTo>
                    <a:pt x="9388" y="7571"/>
                    <a:pt x="9478" y="7615"/>
                    <a:pt x="9561" y="7615"/>
                  </a:cubicBezTo>
                  <a:cubicBezTo>
                    <a:pt x="9591" y="7615"/>
                    <a:pt x="9620" y="7610"/>
                    <a:pt x="9645" y="7597"/>
                  </a:cubicBezTo>
                  <a:cubicBezTo>
                    <a:pt x="9717" y="7525"/>
                    <a:pt x="9788" y="7382"/>
                    <a:pt x="9717" y="7287"/>
                  </a:cubicBezTo>
                  <a:lnTo>
                    <a:pt x="9336" y="6668"/>
                  </a:lnTo>
                  <a:lnTo>
                    <a:pt x="10193" y="6668"/>
                  </a:lnTo>
                  <a:cubicBezTo>
                    <a:pt x="10264" y="6668"/>
                    <a:pt x="10312" y="6644"/>
                    <a:pt x="10360" y="6620"/>
                  </a:cubicBezTo>
                  <a:cubicBezTo>
                    <a:pt x="10431" y="6549"/>
                    <a:pt x="10431" y="6430"/>
                    <a:pt x="10383" y="6335"/>
                  </a:cubicBezTo>
                  <a:lnTo>
                    <a:pt x="8883" y="3858"/>
                  </a:lnTo>
                  <a:lnTo>
                    <a:pt x="9574" y="3858"/>
                  </a:lnTo>
                  <a:cubicBezTo>
                    <a:pt x="9574" y="3858"/>
                    <a:pt x="9717" y="3810"/>
                    <a:pt x="9764" y="3739"/>
                  </a:cubicBezTo>
                  <a:cubicBezTo>
                    <a:pt x="9788" y="3667"/>
                    <a:pt x="9788" y="3572"/>
                    <a:pt x="9764" y="3525"/>
                  </a:cubicBezTo>
                  <a:lnTo>
                    <a:pt x="7740" y="119"/>
                  </a:lnTo>
                  <a:cubicBezTo>
                    <a:pt x="7692" y="71"/>
                    <a:pt x="7621" y="0"/>
                    <a:pt x="75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7"/>
            <p:cNvSpPr/>
            <p:nvPr/>
          </p:nvSpPr>
          <p:spPr>
            <a:xfrm>
              <a:off x="3065230" y="3042506"/>
              <a:ext cx="14225" cy="14225"/>
            </a:xfrm>
            <a:custGeom>
              <a:avLst/>
              <a:gdLst/>
              <a:ahLst/>
              <a:cxnLst/>
              <a:rect l="l" t="t" r="r" b="b"/>
              <a:pathLst>
                <a:path w="430" h="430" extrusionOk="0">
                  <a:moveTo>
                    <a:pt x="215" y="1"/>
                  </a:moveTo>
                  <a:cubicBezTo>
                    <a:pt x="168" y="1"/>
                    <a:pt x="96" y="48"/>
                    <a:pt x="72" y="72"/>
                  </a:cubicBezTo>
                  <a:cubicBezTo>
                    <a:pt x="48" y="96"/>
                    <a:pt x="1" y="168"/>
                    <a:pt x="1" y="215"/>
                  </a:cubicBezTo>
                  <a:cubicBezTo>
                    <a:pt x="1" y="263"/>
                    <a:pt x="48" y="334"/>
                    <a:pt x="72" y="358"/>
                  </a:cubicBezTo>
                  <a:cubicBezTo>
                    <a:pt x="96" y="406"/>
                    <a:pt x="168" y="429"/>
                    <a:pt x="215" y="429"/>
                  </a:cubicBezTo>
                  <a:cubicBezTo>
                    <a:pt x="287" y="429"/>
                    <a:pt x="334" y="382"/>
                    <a:pt x="358" y="358"/>
                  </a:cubicBezTo>
                  <a:cubicBezTo>
                    <a:pt x="406" y="334"/>
                    <a:pt x="430" y="263"/>
                    <a:pt x="430" y="215"/>
                  </a:cubicBezTo>
                  <a:cubicBezTo>
                    <a:pt x="430" y="168"/>
                    <a:pt x="382" y="96"/>
                    <a:pt x="358" y="72"/>
                  </a:cubicBezTo>
                  <a:cubicBezTo>
                    <a:pt x="334" y="48"/>
                    <a:pt x="287" y="1"/>
                    <a:pt x="2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7"/>
          <p:cNvGrpSpPr/>
          <p:nvPr/>
        </p:nvGrpSpPr>
        <p:grpSpPr>
          <a:xfrm>
            <a:off x="2017009" y="2713552"/>
            <a:ext cx="371880" cy="370292"/>
            <a:chOff x="2082018" y="2777813"/>
            <a:chExt cx="371880" cy="370292"/>
          </a:xfrm>
        </p:grpSpPr>
        <p:sp>
          <p:nvSpPr>
            <p:cNvPr id="5326" name="Google Shape;5326;p67"/>
            <p:cNvSpPr/>
            <p:nvPr/>
          </p:nvSpPr>
          <p:spPr>
            <a:xfrm>
              <a:off x="2091479" y="2880237"/>
              <a:ext cx="355339" cy="259995"/>
            </a:xfrm>
            <a:custGeom>
              <a:avLst/>
              <a:gdLst/>
              <a:ahLst/>
              <a:cxnLst/>
              <a:rect l="l" t="t" r="r" b="b"/>
              <a:pathLst>
                <a:path w="10741" h="7859" extrusionOk="0">
                  <a:moveTo>
                    <a:pt x="857" y="0"/>
                  </a:moveTo>
                  <a:cubicBezTo>
                    <a:pt x="381" y="0"/>
                    <a:pt x="0" y="381"/>
                    <a:pt x="0" y="857"/>
                  </a:cubicBezTo>
                  <a:lnTo>
                    <a:pt x="0" y="7002"/>
                  </a:lnTo>
                  <a:cubicBezTo>
                    <a:pt x="0" y="7478"/>
                    <a:pt x="381" y="7859"/>
                    <a:pt x="857" y="7859"/>
                  </a:cubicBezTo>
                  <a:lnTo>
                    <a:pt x="9883" y="7859"/>
                  </a:lnTo>
                  <a:cubicBezTo>
                    <a:pt x="10359" y="7859"/>
                    <a:pt x="10740" y="7478"/>
                    <a:pt x="10740" y="7002"/>
                  </a:cubicBezTo>
                  <a:lnTo>
                    <a:pt x="10740" y="857"/>
                  </a:lnTo>
                  <a:cubicBezTo>
                    <a:pt x="10740" y="381"/>
                    <a:pt x="10359" y="0"/>
                    <a:pt x="988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7"/>
            <p:cNvSpPr/>
            <p:nvPr/>
          </p:nvSpPr>
          <p:spPr>
            <a:xfrm>
              <a:off x="2214381" y="2955863"/>
              <a:ext cx="109536" cy="109536"/>
            </a:xfrm>
            <a:custGeom>
              <a:avLst/>
              <a:gdLst/>
              <a:ahLst/>
              <a:cxnLst/>
              <a:rect l="l" t="t" r="r" b="b"/>
              <a:pathLst>
                <a:path w="3311" h="3311" extrusionOk="0">
                  <a:moveTo>
                    <a:pt x="1048" y="0"/>
                  </a:moveTo>
                  <a:lnTo>
                    <a:pt x="1048" y="1048"/>
                  </a:lnTo>
                  <a:lnTo>
                    <a:pt x="0" y="1048"/>
                  </a:lnTo>
                  <a:lnTo>
                    <a:pt x="0" y="2263"/>
                  </a:lnTo>
                  <a:lnTo>
                    <a:pt x="1048" y="2263"/>
                  </a:lnTo>
                  <a:lnTo>
                    <a:pt x="1048" y="3310"/>
                  </a:lnTo>
                  <a:lnTo>
                    <a:pt x="2263" y="3310"/>
                  </a:lnTo>
                  <a:lnTo>
                    <a:pt x="2263" y="2263"/>
                  </a:lnTo>
                  <a:lnTo>
                    <a:pt x="3310" y="2263"/>
                  </a:lnTo>
                  <a:lnTo>
                    <a:pt x="3310" y="1048"/>
                  </a:lnTo>
                  <a:lnTo>
                    <a:pt x="2263" y="1048"/>
                  </a:lnTo>
                  <a:lnTo>
                    <a:pt x="2263"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7"/>
            <p:cNvSpPr/>
            <p:nvPr/>
          </p:nvSpPr>
          <p:spPr>
            <a:xfrm>
              <a:off x="2163169" y="2851852"/>
              <a:ext cx="52800" cy="28418"/>
            </a:xfrm>
            <a:custGeom>
              <a:avLst/>
              <a:gdLst/>
              <a:ahLst/>
              <a:cxnLst/>
              <a:rect l="l" t="t" r="r" b="b"/>
              <a:pathLst>
                <a:path w="1596" h="859" extrusionOk="0">
                  <a:moveTo>
                    <a:pt x="0" y="1"/>
                  </a:moveTo>
                  <a:lnTo>
                    <a:pt x="0" y="858"/>
                  </a:lnTo>
                  <a:lnTo>
                    <a:pt x="1596" y="858"/>
                  </a:lnTo>
                  <a:lnTo>
                    <a:pt x="159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7"/>
            <p:cNvSpPr/>
            <p:nvPr/>
          </p:nvSpPr>
          <p:spPr>
            <a:xfrm>
              <a:off x="2322296" y="2851852"/>
              <a:ext cx="52039" cy="28418"/>
            </a:xfrm>
            <a:custGeom>
              <a:avLst/>
              <a:gdLst/>
              <a:ahLst/>
              <a:cxnLst/>
              <a:rect l="l" t="t" r="r" b="b"/>
              <a:pathLst>
                <a:path w="1573" h="859" extrusionOk="0">
                  <a:moveTo>
                    <a:pt x="1" y="1"/>
                  </a:moveTo>
                  <a:lnTo>
                    <a:pt x="1" y="858"/>
                  </a:lnTo>
                  <a:lnTo>
                    <a:pt x="1573" y="858"/>
                  </a:lnTo>
                  <a:lnTo>
                    <a:pt x="1573"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7"/>
            <p:cNvSpPr/>
            <p:nvPr/>
          </p:nvSpPr>
          <p:spPr>
            <a:xfrm>
              <a:off x="2174186" y="2785687"/>
              <a:ext cx="191482" cy="66198"/>
            </a:xfrm>
            <a:custGeom>
              <a:avLst/>
              <a:gdLst/>
              <a:ahLst/>
              <a:cxnLst/>
              <a:rect l="l" t="t" r="r" b="b"/>
              <a:pathLst>
                <a:path w="5788" h="2001" extrusionOk="0">
                  <a:moveTo>
                    <a:pt x="477" y="0"/>
                  </a:moveTo>
                  <a:cubicBezTo>
                    <a:pt x="215" y="0"/>
                    <a:pt x="1" y="215"/>
                    <a:pt x="1" y="477"/>
                  </a:cubicBezTo>
                  <a:lnTo>
                    <a:pt x="1" y="2001"/>
                  </a:lnTo>
                  <a:lnTo>
                    <a:pt x="953" y="2001"/>
                  </a:lnTo>
                  <a:lnTo>
                    <a:pt x="953" y="953"/>
                  </a:lnTo>
                  <a:lnTo>
                    <a:pt x="4787" y="953"/>
                  </a:lnTo>
                  <a:lnTo>
                    <a:pt x="4787" y="2001"/>
                  </a:lnTo>
                  <a:lnTo>
                    <a:pt x="5788" y="2001"/>
                  </a:lnTo>
                  <a:lnTo>
                    <a:pt x="5788" y="477"/>
                  </a:lnTo>
                  <a:cubicBezTo>
                    <a:pt x="5788" y="215"/>
                    <a:pt x="5573" y="0"/>
                    <a:pt x="531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7"/>
            <p:cNvSpPr/>
            <p:nvPr/>
          </p:nvSpPr>
          <p:spPr>
            <a:xfrm>
              <a:off x="2208062" y="2947990"/>
              <a:ext cx="122935" cy="123695"/>
            </a:xfrm>
            <a:custGeom>
              <a:avLst/>
              <a:gdLst/>
              <a:ahLst/>
              <a:cxnLst/>
              <a:rect l="l" t="t" r="r" b="b"/>
              <a:pathLst>
                <a:path w="3716" h="3739" extrusionOk="0">
                  <a:moveTo>
                    <a:pt x="2263" y="453"/>
                  </a:moveTo>
                  <a:lnTo>
                    <a:pt x="2263" y="1286"/>
                  </a:lnTo>
                  <a:cubicBezTo>
                    <a:pt x="2263" y="1405"/>
                    <a:pt x="2335" y="1500"/>
                    <a:pt x="2454" y="1500"/>
                  </a:cubicBezTo>
                  <a:lnTo>
                    <a:pt x="3287" y="1500"/>
                  </a:lnTo>
                  <a:lnTo>
                    <a:pt x="3287" y="2262"/>
                  </a:lnTo>
                  <a:lnTo>
                    <a:pt x="2454" y="2262"/>
                  </a:lnTo>
                  <a:cubicBezTo>
                    <a:pt x="2335" y="2262"/>
                    <a:pt x="2263" y="2358"/>
                    <a:pt x="2263" y="2477"/>
                  </a:cubicBezTo>
                  <a:lnTo>
                    <a:pt x="2263" y="3310"/>
                  </a:lnTo>
                  <a:lnTo>
                    <a:pt x="1477" y="3310"/>
                  </a:lnTo>
                  <a:lnTo>
                    <a:pt x="1477" y="2477"/>
                  </a:lnTo>
                  <a:cubicBezTo>
                    <a:pt x="1477" y="2358"/>
                    <a:pt x="1382" y="2262"/>
                    <a:pt x="1263" y="2262"/>
                  </a:cubicBezTo>
                  <a:lnTo>
                    <a:pt x="429" y="2262"/>
                  </a:lnTo>
                  <a:lnTo>
                    <a:pt x="429" y="1500"/>
                  </a:lnTo>
                  <a:lnTo>
                    <a:pt x="1263" y="1500"/>
                  </a:lnTo>
                  <a:cubicBezTo>
                    <a:pt x="1382" y="1500"/>
                    <a:pt x="1477" y="1405"/>
                    <a:pt x="1477" y="1286"/>
                  </a:cubicBezTo>
                  <a:lnTo>
                    <a:pt x="1477" y="453"/>
                  </a:lnTo>
                  <a:close/>
                  <a:moveTo>
                    <a:pt x="1239" y="0"/>
                  </a:moveTo>
                  <a:cubicBezTo>
                    <a:pt x="1120" y="0"/>
                    <a:pt x="1025" y="95"/>
                    <a:pt x="1025" y="214"/>
                  </a:cubicBezTo>
                  <a:lnTo>
                    <a:pt x="1025" y="1048"/>
                  </a:lnTo>
                  <a:lnTo>
                    <a:pt x="191" y="1048"/>
                  </a:lnTo>
                  <a:cubicBezTo>
                    <a:pt x="72" y="1048"/>
                    <a:pt x="1" y="1143"/>
                    <a:pt x="1" y="1262"/>
                  </a:cubicBezTo>
                  <a:lnTo>
                    <a:pt x="1" y="2477"/>
                  </a:lnTo>
                  <a:cubicBezTo>
                    <a:pt x="1" y="2596"/>
                    <a:pt x="72" y="2691"/>
                    <a:pt x="191" y="2691"/>
                  </a:cubicBezTo>
                  <a:lnTo>
                    <a:pt x="1025" y="2691"/>
                  </a:lnTo>
                  <a:lnTo>
                    <a:pt x="1025" y="3525"/>
                  </a:lnTo>
                  <a:cubicBezTo>
                    <a:pt x="1025" y="3644"/>
                    <a:pt x="1120" y="3739"/>
                    <a:pt x="1239" y="3739"/>
                  </a:cubicBezTo>
                  <a:lnTo>
                    <a:pt x="2454" y="3739"/>
                  </a:lnTo>
                  <a:cubicBezTo>
                    <a:pt x="2573" y="3739"/>
                    <a:pt x="2668" y="3644"/>
                    <a:pt x="2668" y="3525"/>
                  </a:cubicBezTo>
                  <a:lnTo>
                    <a:pt x="2668" y="2691"/>
                  </a:lnTo>
                  <a:lnTo>
                    <a:pt x="3501" y="2691"/>
                  </a:lnTo>
                  <a:cubicBezTo>
                    <a:pt x="3620" y="2691"/>
                    <a:pt x="3716" y="2596"/>
                    <a:pt x="3716" y="2477"/>
                  </a:cubicBezTo>
                  <a:lnTo>
                    <a:pt x="3716" y="1262"/>
                  </a:lnTo>
                  <a:cubicBezTo>
                    <a:pt x="3716" y="1143"/>
                    <a:pt x="3620" y="1048"/>
                    <a:pt x="3501" y="1048"/>
                  </a:cubicBezTo>
                  <a:lnTo>
                    <a:pt x="2668" y="1048"/>
                  </a:lnTo>
                  <a:lnTo>
                    <a:pt x="2668" y="214"/>
                  </a:lnTo>
                  <a:cubicBezTo>
                    <a:pt x="2668" y="95"/>
                    <a:pt x="2573" y="0"/>
                    <a:pt x="245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7"/>
            <p:cNvSpPr/>
            <p:nvPr/>
          </p:nvSpPr>
          <p:spPr>
            <a:xfrm>
              <a:off x="2082018" y="2777813"/>
              <a:ext cx="371880" cy="370292"/>
            </a:xfrm>
            <a:custGeom>
              <a:avLst/>
              <a:gdLst/>
              <a:ahLst/>
              <a:cxnLst/>
              <a:rect l="l" t="t" r="r" b="b"/>
              <a:pathLst>
                <a:path w="11241" h="11193" extrusionOk="0">
                  <a:moveTo>
                    <a:pt x="8097" y="429"/>
                  </a:moveTo>
                  <a:cubicBezTo>
                    <a:pt x="8240" y="429"/>
                    <a:pt x="8359" y="548"/>
                    <a:pt x="8359" y="691"/>
                  </a:cubicBezTo>
                  <a:lnTo>
                    <a:pt x="8359" y="2001"/>
                  </a:lnTo>
                  <a:lnTo>
                    <a:pt x="7812" y="2001"/>
                  </a:lnTo>
                  <a:lnTo>
                    <a:pt x="7812" y="1167"/>
                  </a:lnTo>
                  <a:cubicBezTo>
                    <a:pt x="7812" y="1048"/>
                    <a:pt x="7740" y="953"/>
                    <a:pt x="7621" y="953"/>
                  </a:cubicBezTo>
                  <a:lnTo>
                    <a:pt x="3763" y="953"/>
                  </a:lnTo>
                  <a:cubicBezTo>
                    <a:pt x="3644" y="953"/>
                    <a:pt x="3573" y="1048"/>
                    <a:pt x="3573" y="1167"/>
                  </a:cubicBezTo>
                  <a:lnTo>
                    <a:pt x="3573" y="2001"/>
                  </a:lnTo>
                  <a:lnTo>
                    <a:pt x="3025" y="2001"/>
                  </a:lnTo>
                  <a:lnTo>
                    <a:pt x="3025" y="691"/>
                  </a:lnTo>
                  <a:lnTo>
                    <a:pt x="3001" y="691"/>
                  </a:lnTo>
                  <a:cubicBezTo>
                    <a:pt x="3001" y="548"/>
                    <a:pt x="3120" y="429"/>
                    <a:pt x="3263" y="429"/>
                  </a:cubicBezTo>
                  <a:close/>
                  <a:moveTo>
                    <a:pt x="7407" y="1358"/>
                  </a:moveTo>
                  <a:lnTo>
                    <a:pt x="7407" y="2001"/>
                  </a:lnTo>
                  <a:lnTo>
                    <a:pt x="7288" y="2001"/>
                  </a:lnTo>
                  <a:cubicBezTo>
                    <a:pt x="7169" y="2001"/>
                    <a:pt x="7073" y="2096"/>
                    <a:pt x="7073" y="2191"/>
                  </a:cubicBezTo>
                  <a:lnTo>
                    <a:pt x="7073" y="2858"/>
                  </a:lnTo>
                  <a:lnTo>
                    <a:pt x="4287" y="2858"/>
                  </a:lnTo>
                  <a:lnTo>
                    <a:pt x="4287" y="2191"/>
                  </a:lnTo>
                  <a:cubicBezTo>
                    <a:pt x="4287" y="2096"/>
                    <a:pt x="4192" y="2001"/>
                    <a:pt x="4073" y="2001"/>
                  </a:cubicBezTo>
                  <a:lnTo>
                    <a:pt x="3977" y="2001"/>
                  </a:lnTo>
                  <a:lnTo>
                    <a:pt x="3977" y="1358"/>
                  </a:lnTo>
                  <a:close/>
                  <a:moveTo>
                    <a:pt x="3811" y="2453"/>
                  </a:moveTo>
                  <a:lnTo>
                    <a:pt x="3811" y="2882"/>
                  </a:lnTo>
                  <a:lnTo>
                    <a:pt x="2668" y="2882"/>
                  </a:lnTo>
                  <a:lnTo>
                    <a:pt x="2668" y="2453"/>
                  </a:lnTo>
                  <a:close/>
                  <a:moveTo>
                    <a:pt x="8621" y="2453"/>
                  </a:moveTo>
                  <a:lnTo>
                    <a:pt x="8621" y="2882"/>
                  </a:lnTo>
                  <a:lnTo>
                    <a:pt x="7502" y="2882"/>
                  </a:lnTo>
                  <a:lnTo>
                    <a:pt x="7502" y="2453"/>
                  </a:lnTo>
                  <a:close/>
                  <a:moveTo>
                    <a:pt x="3239" y="0"/>
                  </a:moveTo>
                  <a:cubicBezTo>
                    <a:pt x="2858" y="0"/>
                    <a:pt x="2525" y="334"/>
                    <a:pt x="2525" y="715"/>
                  </a:cubicBezTo>
                  <a:lnTo>
                    <a:pt x="2525" y="2024"/>
                  </a:lnTo>
                  <a:lnTo>
                    <a:pt x="2429" y="2024"/>
                  </a:lnTo>
                  <a:cubicBezTo>
                    <a:pt x="2310" y="2024"/>
                    <a:pt x="2215" y="2120"/>
                    <a:pt x="2215" y="2239"/>
                  </a:cubicBezTo>
                  <a:lnTo>
                    <a:pt x="2215" y="2882"/>
                  </a:lnTo>
                  <a:lnTo>
                    <a:pt x="262" y="2882"/>
                  </a:lnTo>
                  <a:cubicBezTo>
                    <a:pt x="143" y="2882"/>
                    <a:pt x="24" y="2977"/>
                    <a:pt x="24" y="3120"/>
                  </a:cubicBezTo>
                  <a:lnTo>
                    <a:pt x="24" y="6168"/>
                  </a:lnTo>
                  <a:lnTo>
                    <a:pt x="24" y="6192"/>
                  </a:lnTo>
                  <a:cubicBezTo>
                    <a:pt x="83" y="6268"/>
                    <a:pt x="151" y="6299"/>
                    <a:pt x="215" y="6299"/>
                  </a:cubicBezTo>
                  <a:cubicBezTo>
                    <a:pt x="330" y="6299"/>
                    <a:pt x="429" y="6196"/>
                    <a:pt x="429" y="6073"/>
                  </a:cubicBezTo>
                  <a:lnTo>
                    <a:pt x="429" y="4001"/>
                  </a:lnTo>
                  <a:cubicBezTo>
                    <a:pt x="429" y="3644"/>
                    <a:pt x="739" y="3334"/>
                    <a:pt x="1096" y="3334"/>
                  </a:cubicBezTo>
                  <a:lnTo>
                    <a:pt x="10122" y="3334"/>
                  </a:lnTo>
                  <a:cubicBezTo>
                    <a:pt x="10455" y="3334"/>
                    <a:pt x="10765" y="3644"/>
                    <a:pt x="10765" y="4001"/>
                  </a:cubicBezTo>
                  <a:lnTo>
                    <a:pt x="10765" y="10121"/>
                  </a:lnTo>
                  <a:cubicBezTo>
                    <a:pt x="10765" y="10479"/>
                    <a:pt x="10455" y="10788"/>
                    <a:pt x="10122" y="10788"/>
                  </a:cubicBezTo>
                  <a:lnTo>
                    <a:pt x="667" y="10788"/>
                  </a:lnTo>
                  <a:cubicBezTo>
                    <a:pt x="548" y="10788"/>
                    <a:pt x="429" y="10693"/>
                    <a:pt x="429" y="10550"/>
                  </a:cubicBezTo>
                  <a:lnTo>
                    <a:pt x="429" y="7954"/>
                  </a:lnTo>
                  <a:cubicBezTo>
                    <a:pt x="429" y="7930"/>
                    <a:pt x="429" y="7930"/>
                    <a:pt x="405" y="7883"/>
                  </a:cubicBezTo>
                  <a:cubicBezTo>
                    <a:pt x="349" y="7826"/>
                    <a:pt x="284" y="7802"/>
                    <a:pt x="223" y="7802"/>
                  </a:cubicBezTo>
                  <a:cubicBezTo>
                    <a:pt x="104" y="7802"/>
                    <a:pt x="0" y="7892"/>
                    <a:pt x="0" y="8002"/>
                  </a:cubicBezTo>
                  <a:lnTo>
                    <a:pt x="0" y="10098"/>
                  </a:lnTo>
                  <a:cubicBezTo>
                    <a:pt x="0" y="10693"/>
                    <a:pt x="477" y="11193"/>
                    <a:pt x="1096" y="11193"/>
                  </a:cubicBezTo>
                  <a:lnTo>
                    <a:pt x="10122" y="11193"/>
                  </a:lnTo>
                  <a:cubicBezTo>
                    <a:pt x="10717" y="11193"/>
                    <a:pt x="11217" y="10717"/>
                    <a:pt x="11217" y="10098"/>
                  </a:cubicBezTo>
                  <a:lnTo>
                    <a:pt x="11217" y="3953"/>
                  </a:lnTo>
                  <a:cubicBezTo>
                    <a:pt x="11241" y="3358"/>
                    <a:pt x="10765" y="2882"/>
                    <a:pt x="10169" y="2882"/>
                  </a:cubicBezTo>
                  <a:lnTo>
                    <a:pt x="9074" y="2882"/>
                  </a:lnTo>
                  <a:lnTo>
                    <a:pt x="9074" y="2239"/>
                  </a:lnTo>
                  <a:cubicBezTo>
                    <a:pt x="9074" y="2120"/>
                    <a:pt x="8978" y="2024"/>
                    <a:pt x="8859" y="2024"/>
                  </a:cubicBezTo>
                  <a:lnTo>
                    <a:pt x="8764" y="2024"/>
                  </a:lnTo>
                  <a:lnTo>
                    <a:pt x="8764" y="715"/>
                  </a:lnTo>
                  <a:cubicBezTo>
                    <a:pt x="8764" y="334"/>
                    <a:pt x="8455" y="0"/>
                    <a:pt x="805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7"/>
            <p:cNvSpPr/>
            <p:nvPr/>
          </p:nvSpPr>
          <p:spPr>
            <a:xfrm>
              <a:off x="2084367" y="3004693"/>
              <a:ext cx="14225" cy="13431"/>
            </a:xfrm>
            <a:custGeom>
              <a:avLst/>
              <a:gdLst/>
              <a:ahLst/>
              <a:cxnLst/>
              <a:rect l="l" t="t" r="r" b="b"/>
              <a:pathLst>
                <a:path w="430" h="406" extrusionOk="0">
                  <a:moveTo>
                    <a:pt x="215" y="1"/>
                  </a:moveTo>
                  <a:cubicBezTo>
                    <a:pt x="168" y="1"/>
                    <a:pt x="96" y="25"/>
                    <a:pt x="72" y="48"/>
                  </a:cubicBezTo>
                  <a:cubicBezTo>
                    <a:pt x="48" y="72"/>
                    <a:pt x="1" y="144"/>
                    <a:pt x="1" y="191"/>
                  </a:cubicBezTo>
                  <a:cubicBezTo>
                    <a:pt x="1" y="263"/>
                    <a:pt x="48" y="310"/>
                    <a:pt x="72" y="358"/>
                  </a:cubicBezTo>
                  <a:cubicBezTo>
                    <a:pt x="96" y="382"/>
                    <a:pt x="168" y="406"/>
                    <a:pt x="215" y="406"/>
                  </a:cubicBezTo>
                  <a:cubicBezTo>
                    <a:pt x="263" y="406"/>
                    <a:pt x="334" y="382"/>
                    <a:pt x="358" y="358"/>
                  </a:cubicBezTo>
                  <a:cubicBezTo>
                    <a:pt x="406" y="310"/>
                    <a:pt x="429" y="263"/>
                    <a:pt x="429" y="191"/>
                  </a:cubicBezTo>
                  <a:cubicBezTo>
                    <a:pt x="429" y="144"/>
                    <a:pt x="406" y="72"/>
                    <a:pt x="358" y="48"/>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67"/>
          <p:cNvGrpSpPr/>
          <p:nvPr/>
        </p:nvGrpSpPr>
        <p:grpSpPr>
          <a:xfrm>
            <a:off x="1389833" y="2714147"/>
            <a:ext cx="370326" cy="369101"/>
            <a:chOff x="1424172" y="2779798"/>
            <a:chExt cx="370326" cy="369101"/>
          </a:xfrm>
        </p:grpSpPr>
        <p:sp>
          <p:nvSpPr>
            <p:cNvPr id="5335" name="Google Shape;5335;p67"/>
            <p:cNvSpPr/>
            <p:nvPr/>
          </p:nvSpPr>
          <p:spPr>
            <a:xfrm>
              <a:off x="1469065" y="2847121"/>
              <a:ext cx="39434" cy="65437"/>
            </a:xfrm>
            <a:custGeom>
              <a:avLst/>
              <a:gdLst/>
              <a:ahLst/>
              <a:cxnLst/>
              <a:rect l="l" t="t" r="r" b="b"/>
              <a:pathLst>
                <a:path w="1192" h="1978" extrusionOk="0">
                  <a:moveTo>
                    <a:pt x="1" y="1"/>
                  </a:moveTo>
                  <a:lnTo>
                    <a:pt x="1" y="1977"/>
                  </a:lnTo>
                  <a:lnTo>
                    <a:pt x="1191" y="1120"/>
                  </a:lnTo>
                  <a:lnTo>
                    <a:pt x="11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7"/>
            <p:cNvSpPr/>
            <p:nvPr/>
          </p:nvSpPr>
          <p:spPr>
            <a:xfrm>
              <a:off x="1445444" y="3108704"/>
              <a:ext cx="274188" cy="31528"/>
            </a:xfrm>
            <a:custGeom>
              <a:avLst/>
              <a:gdLst/>
              <a:ahLst/>
              <a:cxnLst/>
              <a:rect l="l" t="t" r="r" b="b"/>
              <a:pathLst>
                <a:path w="8288" h="953" extrusionOk="0">
                  <a:moveTo>
                    <a:pt x="0" y="0"/>
                  </a:moveTo>
                  <a:lnTo>
                    <a:pt x="0" y="953"/>
                  </a:lnTo>
                  <a:lnTo>
                    <a:pt x="8288" y="953"/>
                  </a:lnTo>
                  <a:lnTo>
                    <a:pt x="8288"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7"/>
            <p:cNvSpPr/>
            <p:nvPr/>
          </p:nvSpPr>
          <p:spPr>
            <a:xfrm>
              <a:off x="1469065" y="2873124"/>
              <a:ext cx="225358" cy="235614"/>
            </a:xfrm>
            <a:custGeom>
              <a:avLst/>
              <a:gdLst/>
              <a:ahLst/>
              <a:cxnLst/>
              <a:rect l="l" t="t" r="r" b="b"/>
              <a:pathLst>
                <a:path w="6812" h="7122" extrusionOk="0">
                  <a:moveTo>
                    <a:pt x="3430" y="1"/>
                  </a:moveTo>
                  <a:lnTo>
                    <a:pt x="1" y="2477"/>
                  </a:lnTo>
                  <a:lnTo>
                    <a:pt x="1" y="7121"/>
                  </a:lnTo>
                  <a:lnTo>
                    <a:pt x="6812" y="7121"/>
                  </a:lnTo>
                  <a:lnTo>
                    <a:pt x="6812" y="2477"/>
                  </a:lnTo>
                  <a:lnTo>
                    <a:pt x="343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7"/>
            <p:cNvSpPr/>
            <p:nvPr/>
          </p:nvSpPr>
          <p:spPr>
            <a:xfrm>
              <a:off x="1540755" y="2970022"/>
              <a:ext cx="81184" cy="138715"/>
            </a:xfrm>
            <a:custGeom>
              <a:avLst/>
              <a:gdLst/>
              <a:ahLst/>
              <a:cxnLst/>
              <a:rect l="l" t="t" r="r" b="b"/>
              <a:pathLst>
                <a:path w="2454" h="4193" extrusionOk="0">
                  <a:moveTo>
                    <a:pt x="1" y="1"/>
                  </a:moveTo>
                  <a:lnTo>
                    <a:pt x="1" y="4192"/>
                  </a:lnTo>
                  <a:lnTo>
                    <a:pt x="2454" y="4192"/>
                  </a:lnTo>
                  <a:lnTo>
                    <a:pt x="2454"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7"/>
            <p:cNvSpPr/>
            <p:nvPr/>
          </p:nvSpPr>
          <p:spPr>
            <a:xfrm>
              <a:off x="1432840" y="2832168"/>
              <a:ext cx="300985" cy="134745"/>
            </a:xfrm>
            <a:custGeom>
              <a:avLst/>
              <a:gdLst/>
              <a:ahLst/>
              <a:cxnLst/>
              <a:rect l="l" t="t" r="r" b="b"/>
              <a:pathLst>
                <a:path w="9098" h="4073" extrusionOk="0">
                  <a:moveTo>
                    <a:pt x="4549" y="0"/>
                  </a:moveTo>
                  <a:lnTo>
                    <a:pt x="0" y="3239"/>
                  </a:lnTo>
                  <a:lnTo>
                    <a:pt x="596" y="4073"/>
                  </a:lnTo>
                  <a:lnTo>
                    <a:pt x="4525" y="1286"/>
                  </a:lnTo>
                  <a:lnTo>
                    <a:pt x="8454" y="4073"/>
                  </a:lnTo>
                  <a:lnTo>
                    <a:pt x="9097" y="3239"/>
                  </a:lnTo>
                  <a:lnTo>
                    <a:pt x="4549"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7"/>
            <p:cNvSpPr/>
            <p:nvPr/>
          </p:nvSpPr>
          <p:spPr>
            <a:xfrm>
              <a:off x="1609302" y="2785488"/>
              <a:ext cx="177289" cy="211364"/>
            </a:xfrm>
            <a:custGeom>
              <a:avLst/>
              <a:gdLst/>
              <a:ahLst/>
              <a:cxnLst/>
              <a:rect l="l" t="t" r="r" b="b"/>
              <a:pathLst>
                <a:path w="5359" h="6389" extrusionOk="0">
                  <a:moveTo>
                    <a:pt x="2534" y="0"/>
                  </a:moveTo>
                  <a:cubicBezTo>
                    <a:pt x="2509" y="0"/>
                    <a:pt x="2477" y="39"/>
                    <a:pt x="2477" y="78"/>
                  </a:cubicBezTo>
                  <a:cubicBezTo>
                    <a:pt x="2692" y="602"/>
                    <a:pt x="2644" y="1078"/>
                    <a:pt x="2120" y="1459"/>
                  </a:cubicBezTo>
                  <a:cubicBezTo>
                    <a:pt x="1573" y="1915"/>
                    <a:pt x="1431" y="2579"/>
                    <a:pt x="1394" y="2866"/>
                  </a:cubicBezTo>
                  <a:lnTo>
                    <a:pt x="1394" y="2866"/>
                  </a:lnTo>
                  <a:cubicBezTo>
                    <a:pt x="1408" y="2585"/>
                    <a:pt x="1381" y="1925"/>
                    <a:pt x="929" y="1292"/>
                  </a:cubicBezTo>
                  <a:cubicBezTo>
                    <a:pt x="882" y="1226"/>
                    <a:pt x="820" y="1197"/>
                    <a:pt x="759" y="1197"/>
                  </a:cubicBezTo>
                  <a:cubicBezTo>
                    <a:pt x="666" y="1197"/>
                    <a:pt x="577" y="1263"/>
                    <a:pt x="548" y="1364"/>
                  </a:cubicBezTo>
                  <a:cubicBezTo>
                    <a:pt x="501" y="2602"/>
                    <a:pt x="1" y="2721"/>
                    <a:pt x="1" y="3698"/>
                  </a:cubicBezTo>
                  <a:cubicBezTo>
                    <a:pt x="1" y="5198"/>
                    <a:pt x="1191" y="6389"/>
                    <a:pt x="2668" y="6389"/>
                  </a:cubicBezTo>
                  <a:cubicBezTo>
                    <a:pt x="4168" y="6389"/>
                    <a:pt x="5359" y="5198"/>
                    <a:pt x="5359" y="3698"/>
                  </a:cubicBezTo>
                  <a:cubicBezTo>
                    <a:pt x="5359" y="2840"/>
                    <a:pt x="5145" y="2126"/>
                    <a:pt x="4668" y="1316"/>
                  </a:cubicBezTo>
                  <a:cubicBezTo>
                    <a:pt x="4630" y="1240"/>
                    <a:pt x="4565" y="1206"/>
                    <a:pt x="4498" y="1206"/>
                  </a:cubicBezTo>
                  <a:cubicBezTo>
                    <a:pt x="4398" y="1206"/>
                    <a:pt x="4292" y="1283"/>
                    <a:pt x="4263" y="1411"/>
                  </a:cubicBezTo>
                  <a:cubicBezTo>
                    <a:pt x="4192" y="2245"/>
                    <a:pt x="3668" y="2816"/>
                    <a:pt x="3668" y="2816"/>
                  </a:cubicBezTo>
                  <a:cubicBezTo>
                    <a:pt x="3668" y="2816"/>
                    <a:pt x="4335" y="911"/>
                    <a:pt x="2549" y="6"/>
                  </a:cubicBezTo>
                  <a:cubicBezTo>
                    <a:pt x="2544" y="2"/>
                    <a:pt x="2539" y="0"/>
                    <a:pt x="253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7"/>
            <p:cNvSpPr/>
            <p:nvPr/>
          </p:nvSpPr>
          <p:spPr>
            <a:xfrm>
              <a:off x="1662896" y="2899921"/>
              <a:ext cx="70929" cy="96932"/>
            </a:xfrm>
            <a:custGeom>
              <a:avLst/>
              <a:gdLst/>
              <a:ahLst/>
              <a:cxnLst/>
              <a:rect l="l" t="t" r="r" b="b"/>
              <a:pathLst>
                <a:path w="2144" h="2930" extrusionOk="0">
                  <a:moveTo>
                    <a:pt x="1072" y="0"/>
                  </a:moveTo>
                  <a:cubicBezTo>
                    <a:pt x="1072" y="596"/>
                    <a:pt x="0" y="786"/>
                    <a:pt x="0" y="1858"/>
                  </a:cubicBezTo>
                  <a:cubicBezTo>
                    <a:pt x="0" y="2453"/>
                    <a:pt x="476" y="2930"/>
                    <a:pt x="1072" y="2930"/>
                  </a:cubicBezTo>
                  <a:cubicBezTo>
                    <a:pt x="1667" y="2930"/>
                    <a:pt x="2143" y="2453"/>
                    <a:pt x="2143" y="1858"/>
                  </a:cubicBezTo>
                  <a:cubicBezTo>
                    <a:pt x="2143" y="1263"/>
                    <a:pt x="1739" y="477"/>
                    <a:pt x="107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7"/>
            <p:cNvSpPr/>
            <p:nvPr/>
          </p:nvSpPr>
          <p:spPr>
            <a:xfrm>
              <a:off x="1567552" y="3032284"/>
              <a:ext cx="13431" cy="13431"/>
            </a:xfrm>
            <a:custGeom>
              <a:avLst/>
              <a:gdLst/>
              <a:ahLst/>
              <a:cxnLst/>
              <a:rect l="l" t="t" r="r" b="b"/>
              <a:pathLst>
                <a:path w="406" h="406" extrusionOk="0">
                  <a:moveTo>
                    <a:pt x="215" y="0"/>
                  </a:moveTo>
                  <a:cubicBezTo>
                    <a:pt x="143" y="0"/>
                    <a:pt x="96" y="24"/>
                    <a:pt x="72" y="48"/>
                  </a:cubicBezTo>
                  <a:cubicBezTo>
                    <a:pt x="24" y="72"/>
                    <a:pt x="1" y="143"/>
                    <a:pt x="1" y="191"/>
                  </a:cubicBezTo>
                  <a:cubicBezTo>
                    <a:pt x="1" y="262"/>
                    <a:pt x="24" y="310"/>
                    <a:pt x="72" y="357"/>
                  </a:cubicBezTo>
                  <a:cubicBezTo>
                    <a:pt x="96" y="381"/>
                    <a:pt x="143" y="405"/>
                    <a:pt x="215" y="405"/>
                  </a:cubicBezTo>
                  <a:cubicBezTo>
                    <a:pt x="262" y="405"/>
                    <a:pt x="334" y="381"/>
                    <a:pt x="358" y="357"/>
                  </a:cubicBezTo>
                  <a:cubicBezTo>
                    <a:pt x="382" y="310"/>
                    <a:pt x="405" y="262"/>
                    <a:pt x="405" y="191"/>
                  </a:cubicBezTo>
                  <a:cubicBezTo>
                    <a:pt x="405" y="143"/>
                    <a:pt x="382" y="72"/>
                    <a:pt x="358" y="48"/>
                  </a:cubicBezTo>
                  <a:cubicBezTo>
                    <a:pt x="334" y="24"/>
                    <a:pt x="262"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7"/>
            <p:cNvSpPr/>
            <p:nvPr/>
          </p:nvSpPr>
          <p:spPr>
            <a:xfrm>
              <a:off x="1424172" y="2779798"/>
              <a:ext cx="370326" cy="369101"/>
            </a:xfrm>
            <a:custGeom>
              <a:avLst/>
              <a:gdLst/>
              <a:ahLst/>
              <a:cxnLst/>
              <a:rect l="l" t="t" r="r" b="b"/>
              <a:pathLst>
                <a:path w="11194" h="11157" extrusionOk="0">
                  <a:moveTo>
                    <a:pt x="2310" y="2226"/>
                  </a:moveTo>
                  <a:lnTo>
                    <a:pt x="2310" y="3036"/>
                  </a:lnTo>
                  <a:lnTo>
                    <a:pt x="1572" y="3584"/>
                  </a:lnTo>
                  <a:lnTo>
                    <a:pt x="1572" y="2226"/>
                  </a:lnTo>
                  <a:close/>
                  <a:moveTo>
                    <a:pt x="4763" y="1869"/>
                  </a:moveTo>
                  <a:lnTo>
                    <a:pt x="5740" y="2560"/>
                  </a:lnTo>
                  <a:cubicBezTo>
                    <a:pt x="5716" y="2607"/>
                    <a:pt x="5668" y="2679"/>
                    <a:pt x="5668" y="2726"/>
                  </a:cubicBezTo>
                  <a:cubicBezTo>
                    <a:pt x="5620" y="2846"/>
                    <a:pt x="5549" y="3012"/>
                    <a:pt x="5501" y="3131"/>
                  </a:cubicBezTo>
                  <a:lnTo>
                    <a:pt x="4906" y="2679"/>
                  </a:lnTo>
                  <a:cubicBezTo>
                    <a:pt x="4858" y="2655"/>
                    <a:pt x="4811" y="2643"/>
                    <a:pt x="4766" y="2643"/>
                  </a:cubicBezTo>
                  <a:cubicBezTo>
                    <a:pt x="4721" y="2643"/>
                    <a:pt x="4680" y="2655"/>
                    <a:pt x="4644" y="2679"/>
                  </a:cubicBezTo>
                  <a:lnTo>
                    <a:pt x="881" y="5370"/>
                  </a:lnTo>
                  <a:lnTo>
                    <a:pt x="524" y="4870"/>
                  </a:lnTo>
                  <a:lnTo>
                    <a:pt x="4763" y="1869"/>
                  </a:lnTo>
                  <a:close/>
                  <a:moveTo>
                    <a:pt x="8478" y="607"/>
                  </a:moveTo>
                  <a:lnTo>
                    <a:pt x="8478" y="607"/>
                  </a:lnTo>
                  <a:cubicBezTo>
                    <a:pt x="8931" y="917"/>
                    <a:pt x="9169" y="1369"/>
                    <a:pt x="9216" y="1941"/>
                  </a:cubicBezTo>
                  <a:cubicBezTo>
                    <a:pt x="9288" y="2465"/>
                    <a:pt x="9121" y="2917"/>
                    <a:pt x="9121" y="2917"/>
                  </a:cubicBezTo>
                  <a:cubicBezTo>
                    <a:pt x="9097" y="3012"/>
                    <a:pt x="9121" y="3131"/>
                    <a:pt x="9216" y="3179"/>
                  </a:cubicBezTo>
                  <a:cubicBezTo>
                    <a:pt x="9256" y="3209"/>
                    <a:pt x="9300" y="3222"/>
                    <a:pt x="9342" y="3222"/>
                  </a:cubicBezTo>
                  <a:cubicBezTo>
                    <a:pt x="9399" y="3222"/>
                    <a:pt x="9451" y="3197"/>
                    <a:pt x="9478" y="3155"/>
                  </a:cubicBezTo>
                  <a:cubicBezTo>
                    <a:pt x="9526" y="3131"/>
                    <a:pt x="10050" y="2560"/>
                    <a:pt x="10145" y="1655"/>
                  </a:cubicBezTo>
                  <a:cubicBezTo>
                    <a:pt x="10598" y="2417"/>
                    <a:pt x="10764" y="3060"/>
                    <a:pt x="10764" y="3893"/>
                  </a:cubicBezTo>
                  <a:cubicBezTo>
                    <a:pt x="10764" y="4846"/>
                    <a:pt x="10240" y="5656"/>
                    <a:pt x="9455" y="6061"/>
                  </a:cubicBezTo>
                  <a:cubicBezTo>
                    <a:pt x="9550" y="5894"/>
                    <a:pt x="9574" y="5703"/>
                    <a:pt x="9574" y="5513"/>
                  </a:cubicBezTo>
                  <a:cubicBezTo>
                    <a:pt x="9574" y="4798"/>
                    <a:pt x="9097" y="3965"/>
                    <a:pt x="8407" y="3489"/>
                  </a:cubicBezTo>
                  <a:cubicBezTo>
                    <a:pt x="8377" y="3443"/>
                    <a:pt x="8327" y="3427"/>
                    <a:pt x="8271" y="3427"/>
                  </a:cubicBezTo>
                  <a:cubicBezTo>
                    <a:pt x="8238" y="3427"/>
                    <a:pt x="8204" y="3432"/>
                    <a:pt x="8169" y="3441"/>
                  </a:cubicBezTo>
                  <a:cubicBezTo>
                    <a:pt x="8073" y="3489"/>
                    <a:pt x="8050" y="3560"/>
                    <a:pt x="8050" y="3655"/>
                  </a:cubicBezTo>
                  <a:cubicBezTo>
                    <a:pt x="8050" y="3798"/>
                    <a:pt x="7930" y="3917"/>
                    <a:pt x="7692" y="4132"/>
                  </a:cubicBezTo>
                  <a:cubicBezTo>
                    <a:pt x="7407" y="4393"/>
                    <a:pt x="6954" y="4798"/>
                    <a:pt x="6954" y="5537"/>
                  </a:cubicBezTo>
                  <a:cubicBezTo>
                    <a:pt x="6954" y="5751"/>
                    <a:pt x="7002" y="5918"/>
                    <a:pt x="7073" y="6108"/>
                  </a:cubicBezTo>
                  <a:cubicBezTo>
                    <a:pt x="6311" y="5679"/>
                    <a:pt x="5763" y="4846"/>
                    <a:pt x="5763" y="3917"/>
                  </a:cubicBezTo>
                  <a:cubicBezTo>
                    <a:pt x="5835" y="3417"/>
                    <a:pt x="5906" y="3179"/>
                    <a:pt x="6073" y="2893"/>
                  </a:cubicBezTo>
                  <a:cubicBezTo>
                    <a:pt x="6216" y="2584"/>
                    <a:pt x="6359" y="2226"/>
                    <a:pt x="6430" y="1583"/>
                  </a:cubicBezTo>
                  <a:cubicBezTo>
                    <a:pt x="6811" y="2131"/>
                    <a:pt x="6835" y="2726"/>
                    <a:pt x="6811" y="3012"/>
                  </a:cubicBezTo>
                  <a:lnTo>
                    <a:pt x="6811" y="3155"/>
                  </a:lnTo>
                  <a:cubicBezTo>
                    <a:pt x="6811" y="3274"/>
                    <a:pt x="6906" y="3369"/>
                    <a:pt x="7026" y="3393"/>
                  </a:cubicBezTo>
                  <a:cubicBezTo>
                    <a:pt x="7145" y="3393"/>
                    <a:pt x="7216" y="3346"/>
                    <a:pt x="7264" y="3227"/>
                  </a:cubicBezTo>
                  <a:cubicBezTo>
                    <a:pt x="7264" y="3227"/>
                    <a:pt x="7264" y="3155"/>
                    <a:pt x="7288" y="3060"/>
                  </a:cubicBezTo>
                  <a:cubicBezTo>
                    <a:pt x="7311" y="2798"/>
                    <a:pt x="7454" y="2203"/>
                    <a:pt x="7930" y="1822"/>
                  </a:cubicBezTo>
                  <a:cubicBezTo>
                    <a:pt x="8359" y="1488"/>
                    <a:pt x="8526" y="1083"/>
                    <a:pt x="8478" y="607"/>
                  </a:cubicBezTo>
                  <a:close/>
                  <a:moveTo>
                    <a:pt x="8407" y="3989"/>
                  </a:moveTo>
                  <a:cubicBezTo>
                    <a:pt x="8931" y="4441"/>
                    <a:pt x="9169" y="5060"/>
                    <a:pt x="9169" y="5489"/>
                  </a:cubicBezTo>
                  <a:cubicBezTo>
                    <a:pt x="9169" y="5965"/>
                    <a:pt x="8764" y="6346"/>
                    <a:pt x="8288" y="6346"/>
                  </a:cubicBezTo>
                  <a:cubicBezTo>
                    <a:pt x="7811" y="6346"/>
                    <a:pt x="7430" y="5965"/>
                    <a:pt x="7430" y="5489"/>
                  </a:cubicBezTo>
                  <a:cubicBezTo>
                    <a:pt x="7430" y="4941"/>
                    <a:pt x="7740" y="4679"/>
                    <a:pt x="8026" y="4417"/>
                  </a:cubicBezTo>
                  <a:cubicBezTo>
                    <a:pt x="8169" y="4298"/>
                    <a:pt x="8335" y="4132"/>
                    <a:pt x="8407" y="3989"/>
                  </a:cubicBezTo>
                  <a:close/>
                  <a:moveTo>
                    <a:pt x="5787" y="5989"/>
                  </a:moveTo>
                  <a:lnTo>
                    <a:pt x="5787" y="9728"/>
                  </a:lnTo>
                  <a:lnTo>
                    <a:pt x="3763" y="9728"/>
                  </a:lnTo>
                  <a:lnTo>
                    <a:pt x="3763" y="5989"/>
                  </a:lnTo>
                  <a:close/>
                  <a:moveTo>
                    <a:pt x="6216" y="5894"/>
                  </a:moveTo>
                  <a:cubicBezTo>
                    <a:pt x="6668" y="6370"/>
                    <a:pt x="7288" y="6680"/>
                    <a:pt x="7978" y="6751"/>
                  </a:cubicBezTo>
                  <a:lnTo>
                    <a:pt x="7978" y="9728"/>
                  </a:lnTo>
                  <a:lnTo>
                    <a:pt x="6216" y="9728"/>
                  </a:lnTo>
                  <a:lnTo>
                    <a:pt x="6216" y="5894"/>
                  </a:lnTo>
                  <a:close/>
                  <a:moveTo>
                    <a:pt x="8693" y="10157"/>
                  </a:moveTo>
                  <a:lnTo>
                    <a:pt x="8693" y="10680"/>
                  </a:lnTo>
                  <a:lnTo>
                    <a:pt x="858" y="10680"/>
                  </a:lnTo>
                  <a:lnTo>
                    <a:pt x="858" y="10157"/>
                  </a:lnTo>
                  <a:close/>
                  <a:moveTo>
                    <a:pt x="8140" y="0"/>
                  </a:moveTo>
                  <a:cubicBezTo>
                    <a:pt x="8065" y="0"/>
                    <a:pt x="7993" y="37"/>
                    <a:pt x="7930" y="83"/>
                  </a:cubicBezTo>
                  <a:cubicBezTo>
                    <a:pt x="7883" y="155"/>
                    <a:pt x="7883" y="274"/>
                    <a:pt x="7907" y="345"/>
                  </a:cubicBezTo>
                  <a:cubicBezTo>
                    <a:pt x="8097" y="869"/>
                    <a:pt x="8002" y="1202"/>
                    <a:pt x="7621" y="1512"/>
                  </a:cubicBezTo>
                  <a:cubicBezTo>
                    <a:pt x="7407" y="1702"/>
                    <a:pt x="7216" y="1893"/>
                    <a:pt x="7097" y="2107"/>
                  </a:cubicBezTo>
                  <a:cubicBezTo>
                    <a:pt x="7026" y="1869"/>
                    <a:pt x="6930" y="1607"/>
                    <a:pt x="6740" y="1369"/>
                  </a:cubicBezTo>
                  <a:cubicBezTo>
                    <a:pt x="6653" y="1264"/>
                    <a:pt x="6540" y="1198"/>
                    <a:pt x="6411" y="1198"/>
                  </a:cubicBezTo>
                  <a:cubicBezTo>
                    <a:pt x="6364" y="1198"/>
                    <a:pt x="6315" y="1207"/>
                    <a:pt x="6263" y="1226"/>
                  </a:cubicBezTo>
                  <a:cubicBezTo>
                    <a:pt x="6121" y="1274"/>
                    <a:pt x="6002" y="1417"/>
                    <a:pt x="5978" y="1607"/>
                  </a:cubicBezTo>
                  <a:cubicBezTo>
                    <a:pt x="5954" y="1845"/>
                    <a:pt x="5906" y="2012"/>
                    <a:pt x="5882" y="2203"/>
                  </a:cubicBezTo>
                  <a:lnTo>
                    <a:pt x="4882" y="1488"/>
                  </a:lnTo>
                  <a:cubicBezTo>
                    <a:pt x="4835" y="1464"/>
                    <a:pt x="4787" y="1452"/>
                    <a:pt x="4739" y="1452"/>
                  </a:cubicBezTo>
                  <a:cubicBezTo>
                    <a:pt x="4692" y="1452"/>
                    <a:pt x="4644" y="1464"/>
                    <a:pt x="4596" y="1488"/>
                  </a:cubicBezTo>
                  <a:lnTo>
                    <a:pt x="2739" y="2822"/>
                  </a:lnTo>
                  <a:lnTo>
                    <a:pt x="2739" y="2036"/>
                  </a:lnTo>
                  <a:cubicBezTo>
                    <a:pt x="2739" y="1917"/>
                    <a:pt x="2644" y="1822"/>
                    <a:pt x="2525" y="1822"/>
                  </a:cubicBezTo>
                  <a:lnTo>
                    <a:pt x="1239" y="1822"/>
                  </a:lnTo>
                  <a:cubicBezTo>
                    <a:pt x="1191" y="1822"/>
                    <a:pt x="1120" y="1869"/>
                    <a:pt x="1120" y="1941"/>
                  </a:cubicBezTo>
                  <a:lnTo>
                    <a:pt x="1120" y="3893"/>
                  </a:lnTo>
                  <a:lnTo>
                    <a:pt x="72" y="4655"/>
                  </a:lnTo>
                  <a:cubicBezTo>
                    <a:pt x="24" y="4679"/>
                    <a:pt x="0" y="4727"/>
                    <a:pt x="0" y="4798"/>
                  </a:cubicBezTo>
                  <a:cubicBezTo>
                    <a:pt x="0" y="4846"/>
                    <a:pt x="0" y="4917"/>
                    <a:pt x="24" y="4941"/>
                  </a:cubicBezTo>
                  <a:lnTo>
                    <a:pt x="619" y="5775"/>
                  </a:lnTo>
                  <a:cubicBezTo>
                    <a:pt x="643" y="5846"/>
                    <a:pt x="739" y="5870"/>
                    <a:pt x="786" y="5870"/>
                  </a:cubicBezTo>
                  <a:cubicBezTo>
                    <a:pt x="810" y="5870"/>
                    <a:pt x="881" y="5870"/>
                    <a:pt x="905" y="5846"/>
                  </a:cubicBezTo>
                  <a:lnTo>
                    <a:pt x="1096" y="5727"/>
                  </a:lnTo>
                  <a:lnTo>
                    <a:pt x="1096" y="6727"/>
                  </a:lnTo>
                  <a:cubicBezTo>
                    <a:pt x="1096" y="6751"/>
                    <a:pt x="1096" y="6799"/>
                    <a:pt x="1120" y="6823"/>
                  </a:cubicBezTo>
                  <a:cubicBezTo>
                    <a:pt x="1172" y="6867"/>
                    <a:pt x="1228" y="6886"/>
                    <a:pt x="1282" y="6886"/>
                  </a:cubicBezTo>
                  <a:cubicBezTo>
                    <a:pt x="1399" y="6886"/>
                    <a:pt x="1501" y="6794"/>
                    <a:pt x="1501" y="6680"/>
                  </a:cubicBezTo>
                  <a:lnTo>
                    <a:pt x="1501" y="5418"/>
                  </a:lnTo>
                  <a:lnTo>
                    <a:pt x="4692" y="3155"/>
                  </a:lnTo>
                  <a:lnTo>
                    <a:pt x="5311" y="3608"/>
                  </a:lnTo>
                  <a:cubicBezTo>
                    <a:pt x="5311" y="3703"/>
                    <a:pt x="5287" y="3774"/>
                    <a:pt x="5287" y="3893"/>
                  </a:cubicBezTo>
                  <a:cubicBezTo>
                    <a:pt x="5287" y="4536"/>
                    <a:pt x="5501" y="5084"/>
                    <a:pt x="5835" y="5560"/>
                  </a:cubicBezTo>
                  <a:lnTo>
                    <a:pt x="3453" y="5560"/>
                  </a:lnTo>
                  <a:cubicBezTo>
                    <a:pt x="3334" y="5560"/>
                    <a:pt x="3239" y="5656"/>
                    <a:pt x="3239" y="5775"/>
                  </a:cubicBezTo>
                  <a:lnTo>
                    <a:pt x="3239" y="9776"/>
                  </a:lnTo>
                  <a:lnTo>
                    <a:pt x="1477" y="9776"/>
                  </a:lnTo>
                  <a:lnTo>
                    <a:pt x="1477" y="8656"/>
                  </a:lnTo>
                  <a:cubicBezTo>
                    <a:pt x="1477" y="8537"/>
                    <a:pt x="1382" y="8466"/>
                    <a:pt x="1310" y="8466"/>
                  </a:cubicBezTo>
                  <a:cubicBezTo>
                    <a:pt x="1284" y="8458"/>
                    <a:pt x="1261" y="8455"/>
                    <a:pt x="1239" y="8455"/>
                  </a:cubicBezTo>
                  <a:cubicBezTo>
                    <a:pt x="1123" y="8455"/>
                    <a:pt x="1072" y="8556"/>
                    <a:pt x="1072" y="8656"/>
                  </a:cubicBezTo>
                  <a:lnTo>
                    <a:pt x="1072" y="9799"/>
                  </a:lnTo>
                  <a:lnTo>
                    <a:pt x="548" y="9799"/>
                  </a:lnTo>
                  <a:cubicBezTo>
                    <a:pt x="429" y="9799"/>
                    <a:pt x="357" y="9895"/>
                    <a:pt x="357" y="10014"/>
                  </a:cubicBezTo>
                  <a:lnTo>
                    <a:pt x="357" y="10966"/>
                  </a:lnTo>
                  <a:cubicBezTo>
                    <a:pt x="357" y="11085"/>
                    <a:pt x="429" y="11157"/>
                    <a:pt x="548" y="11157"/>
                  </a:cubicBezTo>
                  <a:lnTo>
                    <a:pt x="8835" y="11157"/>
                  </a:lnTo>
                  <a:cubicBezTo>
                    <a:pt x="8955" y="11157"/>
                    <a:pt x="9050" y="11085"/>
                    <a:pt x="9050" y="10966"/>
                  </a:cubicBezTo>
                  <a:lnTo>
                    <a:pt x="9050" y="10014"/>
                  </a:lnTo>
                  <a:cubicBezTo>
                    <a:pt x="9050" y="9895"/>
                    <a:pt x="8955" y="9799"/>
                    <a:pt x="8835" y="9799"/>
                  </a:cubicBezTo>
                  <a:lnTo>
                    <a:pt x="8335" y="9799"/>
                  </a:lnTo>
                  <a:lnTo>
                    <a:pt x="8335" y="6823"/>
                  </a:lnTo>
                  <a:cubicBezTo>
                    <a:pt x="9955" y="6703"/>
                    <a:pt x="11193" y="5418"/>
                    <a:pt x="11193" y="3870"/>
                  </a:cubicBezTo>
                  <a:cubicBezTo>
                    <a:pt x="11193" y="2941"/>
                    <a:pt x="10979" y="2203"/>
                    <a:pt x="10479" y="1393"/>
                  </a:cubicBezTo>
                  <a:cubicBezTo>
                    <a:pt x="10406" y="1283"/>
                    <a:pt x="10277" y="1202"/>
                    <a:pt x="10145" y="1202"/>
                  </a:cubicBezTo>
                  <a:cubicBezTo>
                    <a:pt x="10105" y="1202"/>
                    <a:pt x="10065" y="1209"/>
                    <a:pt x="10026" y="1226"/>
                  </a:cubicBezTo>
                  <a:cubicBezTo>
                    <a:pt x="9836" y="1250"/>
                    <a:pt x="9717" y="1393"/>
                    <a:pt x="9693" y="1607"/>
                  </a:cubicBezTo>
                  <a:cubicBezTo>
                    <a:pt x="9693" y="1726"/>
                    <a:pt x="9669" y="1845"/>
                    <a:pt x="9645" y="1941"/>
                  </a:cubicBezTo>
                  <a:cubicBezTo>
                    <a:pt x="9574" y="1345"/>
                    <a:pt x="9288" y="536"/>
                    <a:pt x="8264" y="35"/>
                  </a:cubicBezTo>
                  <a:cubicBezTo>
                    <a:pt x="8222" y="11"/>
                    <a:pt x="8181" y="0"/>
                    <a:pt x="814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7"/>
            <p:cNvSpPr/>
            <p:nvPr/>
          </p:nvSpPr>
          <p:spPr>
            <a:xfrm>
              <a:off x="1461986" y="3025965"/>
              <a:ext cx="14225" cy="14225"/>
            </a:xfrm>
            <a:custGeom>
              <a:avLst/>
              <a:gdLst/>
              <a:ahLst/>
              <a:cxnLst/>
              <a:rect l="l" t="t" r="r" b="b"/>
              <a:pathLst>
                <a:path w="430" h="430" extrusionOk="0">
                  <a:moveTo>
                    <a:pt x="215" y="1"/>
                  </a:moveTo>
                  <a:cubicBezTo>
                    <a:pt x="167" y="1"/>
                    <a:pt x="96" y="25"/>
                    <a:pt x="72" y="72"/>
                  </a:cubicBezTo>
                  <a:cubicBezTo>
                    <a:pt x="48" y="96"/>
                    <a:pt x="0" y="144"/>
                    <a:pt x="0" y="215"/>
                  </a:cubicBezTo>
                  <a:cubicBezTo>
                    <a:pt x="0" y="263"/>
                    <a:pt x="48" y="334"/>
                    <a:pt x="72" y="358"/>
                  </a:cubicBezTo>
                  <a:cubicBezTo>
                    <a:pt x="96" y="382"/>
                    <a:pt x="167" y="429"/>
                    <a:pt x="215" y="429"/>
                  </a:cubicBezTo>
                  <a:cubicBezTo>
                    <a:pt x="286" y="429"/>
                    <a:pt x="334" y="382"/>
                    <a:pt x="358" y="358"/>
                  </a:cubicBezTo>
                  <a:cubicBezTo>
                    <a:pt x="405" y="334"/>
                    <a:pt x="429" y="263"/>
                    <a:pt x="429" y="215"/>
                  </a:cubicBezTo>
                  <a:cubicBezTo>
                    <a:pt x="429" y="144"/>
                    <a:pt x="405" y="96"/>
                    <a:pt x="358" y="72"/>
                  </a:cubicBezTo>
                  <a:cubicBezTo>
                    <a:pt x="334" y="25"/>
                    <a:pt x="286"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5" name="Google Shape;5345;p67"/>
          <p:cNvGrpSpPr/>
          <p:nvPr/>
        </p:nvGrpSpPr>
        <p:grpSpPr>
          <a:xfrm>
            <a:off x="2736274" y="3993199"/>
            <a:ext cx="303333" cy="371086"/>
            <a:chOff x="799409" y="2777019"/>
            <a:chExt cx="303333" cy="371086"/>
          </a:xfrm>
        </p:grpSpPr>
        <p:sp>
          <p:nvSpPr>
            <p:cNvPr id="5346" name="Google Shape;5346;p67"/>
            <p:cNvSpPr/>
            <p:nvPr/>
          </p:nvSpPr>
          <p:spPr>
            <a:xfrm>
              <a:off x="1057817" y="2895984"/>
              <a:ext cx="37846" cy="31528"/>
            </a:xfrm>
            <a:custGeom>
              <a:avLst/>
              <a:gdLst/>
              <a:ahLst/>
              <a:cxnLst/>
              <a:rect l="l" t="t" r="r" b="b"/>
              <a:pathLst>
                <a:path w="1144" h="953" extrusionOk="0">
                  <a:moveTo>
                    <a:pt x="286" y="0"/>
                  </a:moveTo>
                  <a:lnTo>
                    <a:pt x="1" y="953"/>
                  </a:lnTo>
                  <a:lnTo>
                    <a:pt x="1144" y="953"/>
                  </a:lnTo>
                  <a:lnTo>
                    <a:pt x="1144"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7"/>
            <p:cNvSpPr/>
            <p:nvPr/>
          </p:nvSpPr>
          <p:spPr>
            <a:xfrm>
              <a:off x="807283" y="2895984"/>
              <a:ext cx="38640" cy="31528"/>
            </a:xfrm>
            <a:custGeom>
              <a:avLst/>
              <a:gdLst/>
              <a:ahLst/>
              <a:cxnLst/>
              <a:rect l="l" t="t" r="r" b="b"/>
              <a:pathLst>
                <a:path w="1168" h="953" extrusionOk="0">
                  <a:moveTo>
                    <a:pt x="1" y="0"/>
                  </a:moveTo>
                  <a:lnTo>
                    <a:pt x="1" y="953"/>
                  </a:lnTo>
                  <a:lnTo>
                    <a:pt x="1167" y="953"/>
                  </a:lnTo>
                  <a:lnTo>
                    <a:pt x="858"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7"/>
            <p:cNvSpPr/>
            <p:nvPr/>
          </p:nvSpPr>
          <p:spPr>
            <a:xfrm>
              <a:off x="835635" y="2895984"/>
              <a:ext cx="231677" cy="245241"/>
            </a:xfrm>
            <a:custGeom>
              <a:avLst/>
              <a:gdLst/>
              <a:ahLst/>
              <a:cxnLst/>
              <a:rect l="l" t="t" r="r" b="b"/>
              <a:pathLst>
                <a:path w="7003" h="7413" extrusionOk="0">
                  <a:moveTo>
                    <a:pt x="1" y="0"/>
                  </a:moveTo>
                  <a:lnTo>
                    <a:pt x="3311" y="7288"/>
                  </a:lnTo>
                  <a:cubicBezTo>
                    <a:pt x="3347" y="7371"/>
                    <a:pt x="3424" y="7413"/>
                    <a:pt x="3499" y="7413"/>
                  </a:cubicBezTo>
                  <a:cubicBezTo>
                    <a:pt x="3573" y="7413"/>
                    <a:pt x="3644" y="7371"/>
                    <a:pt x="3668" y="7288"/>
                  </a:cubicBezTo>
                  <a:lnTo>
                    <a:pt x="7002" y="0"/>
                  </a:ln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7"/>
            <p:cNvSpPr/>
            <p:nvPr/>
          </p:nvSpPr>
          <p:spPr>
            <a:xfrm>
              <a:off x="799409" y="2777019"/>
              <a:ext cx="303333" cy="371086"/>
            </a:xfrm>
            <a:custGeom>
              <a:avLst/>
              <a:gdLst/>
              <a:ahLst/>
              <a:cxnLst/>
              <a:rect l="l" t="t" r="r" b="b"/>
              <a:pathLst>
                <a:path w="9169" h="11217" extrusionOk="0">
                  <a:moveTo>
                    <a:pt x="4620" y="429"/>
                  </a:moveTo>
                  <a:cubicBezTo>
                    <a:pt x="6335" y="429"/>
                    <a:pt x="7835" y="1691"/>
                    <a:pt x="8169" y="3358"/>
                  </a:cubicBezTo>
                  <a:lnTo>
                    <a:pt x="1072" y="3358"/>
                  </a:lnTo>
                  <a:cubicBezTo>
                    <a:pt x="1405" y="1691"/>
                    <a:pt x="2858" y="429"/>
                    <a:pt x="4620" y="429"/>
                  </a:cubicBezTo>
                  <a:close/>
                  <a:moveTo>
                    <a:pt x="977" y="3811"/>
                  </a:moveTo>
                  <a:lnTo>
                    <a:pt x="1215" y="4311"/>
                  </a:lnTo>
                  <a:lnTo>
                    <a:pt x="477" y="4311"/>
                  </a:lnTo>
                  <a:lnTo>
                    <a:pt x="477" y="3811"/>
                  </a:lnTo>
                  <a:close/>
                  <a:moveTo>
                    <a:pt x="8764" y="3811"/>
                  </a:moveTo>
                  <a:lnTo>
                    <a:pt x="8764" y="4311"/>
                  </a:lnTo>
                  <a:lnTo>
                    <a:pt x="8002" y="4311"/>
                  </a:lnTo>
                  <a:lnTo>
                    <a:pt x="8240" y="3811"/>
                  </a:lnTo>
                  <a:close/>
                  <a:moveTo>
                    <a:pt x="4597" y="0"/>
                  </a:moveTo>
                  <a:cubicBezTo>
                    <a:pt x="2620" y="0"/>
                    <a:pt x="929" y="1429"/>
                    <a:pt x="596" y="3358"/>
                  </a:cubicBezTo>
                  <a:lnTo>
                    <a:pt x="215" y="3358"/>
                  </a:lnTo>
                  <a:cubicBezTo>
                    <a:pt x="96" y="3358"/>
                    <a:pt x="0" y="3453"/>
                    <a:pt x="0" y="3573"/>
                  </a:cubicBezTo>
                  <a:lnTo>
                    <a:pt x="0" y="4525"/>
                  </a:lnTo>
                  <a:cubicBezTo>
                    <a:pt x="0" y="4644"/>
                    <a:pt x="96" y="4716"/>
                    <a:pt x="215" y="4716"/>
                  </a:cubicBezTo>
                  <a:lnTo>
                    <a:pt x="1334" y="4716"/>
                  </a:lnTo>
                  <a:lnTo>
                    <a:pt x="2215" y="6597"/>
                  </a:lnTo>
                  <a:cubicBezTo>
                    <a:pt x="2252" y="6689"/>
                    <a:pt x="2332" y="6724"/>
                    <a:pt x="2421" y="6724"/>
                  </a:cubicBezTo>
                  <a:cubicBezTo>
                    <a:pt x="2447" y="6724"/>
                    <a:pt x="2474" y="6721"/>
                    <a:pt x="2501" y="6716"/>
                  </a:cubicBezTo>
                  <a:cubicBezTo>
                    <a:pt x="2620" y="6668"/>
                    <a:pt x="2644" y="6549"/>
                    <a:pt x="2620" y="6430"/>
                  </a:cubicBezTo>
                  <a:lnTo>
                    <a:pt x="1429" y="3763"/>
                  </a:lnTo>
                  <a:lnTo>
                    <a:pt x="7764" y="3763"/>
                  </a:lnTo>
                  <a:lnTo>
                    <a:pt x="4620" y="10741"/>
                  </a:lnTo>
                  <a:lnTo>
                    <a:pt x="3477" y="8240"/>
                  </a:lnTo>
                  <a:cubicBezTo>
                    <a:pt x="3438" y="8161"/>
                    <a:pt x="3366" y="8115"/>
                    <a:pt x="3274" y="8115"/>
                  </a:cubicBezTo>
                  <a:cubicBezTo>
                    <a:pt x="3255" y="8115"/>
                    <a:pt x="3236" y="8117"/>
                    <a:pt x="3215" y="8121"/>
                  </a:cubicBezTo>
                  <a:cubicBezTo>
                    <a:pt x="3096" y="8145"/>
                    <a:pt x="3001" y="8312"/>
                    <a:pt x="3072" y="8431"/>
                  </a:cubicBezTo>
                  <a:lnTo>
                    <a:pt x="4239" y="10979"/>
                  </a:lnTo>
                  <a:cubicBezTo>
                    <a:pt x="4287" y="11122"/>
                    <a:pt x="4430" y="11217"/>
                    <a:pt x="4620" y="11217"/>
                  </a:cubicBezTo>
                  <a:cubicBezTo>
                    <a:pt x="4787" y="11217"/>
                    <a:pt x="4954" y="11122"/>
                    <a:pt x="5001" y="10979"/>
                  </a:cubicBezTo>
                  <a:lnTo>
                    <a:pt x="7835" y="4763"/>
                  </a:lnTo>
                  <a:lnTo>
                    <a:pt x="8955" y="4763"/>
                  </a:lnTo>
                  <a:cubicBezTo>
                    <a:pt x="9074" y="4763"/>
                    <a:pt x="9169" y="4668"/>
                    <a:pt x="9169" y="4549"/>
                  </a:cubicBezTo>
                  <a:lnTo>
                    <a:pt x="9169" y="3596"/>
                  </a:lnTo>
                  <a:cubicBezTo>
                    <a:pt x="9169" y="3477"/>
                    <a:pt x="9074" y="3358"/>
                    <a:pt x="8955" y="3358"/>
                  </a:cubicBezTo>
                  <a:lnTo>
                    <a:pt x="8574" y="3358"/>
                  </a:lnTo>
                  <a:cubicBezTo>
                    <a:pt x="8240" y="1429"/>
                    <a:pt x="6573" y="0"/>
                    <a:pt x="4597"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7"/>
            <p:cNvSpPr/>
            <p:nvPr/>
          </p:nvSpPr>
          <p:spPr>
            <a:xfrm>
              <a:off x="886846" y="3016503"/>
              <a:ext cx="14225" cy="13431"/>
            </a:xfrm>
            <a:custGeom>
              <a:avLst/>
              <a:gdLst/>
              <a:ahLst/>
              <a:cxnLst/>
              <a:rect l="l" t="t" r="r" b="b"/>
              <a:pathLst>
                <a:path w="430" h="406" extrusionOk="0">
                  <a:moveTo>
                    <a:pt x="215" y="1"/>
                  </a:moveTo>
                  <a:cubicBezTo>
                    <a:pt x="167" y="1"/>
                    <a:pt x="96" y="25"/>
                    <a:pt x="72" y="49"/>
                  </a:cubicBezTo>
                  <a:cubicBezTo>
                    <a:pt x="48" y="72"/>
                    <a:pt x="1" y="144"/>
                    <a:pt x="1" y="191"/>
                  </a:cubicBezTo>
                  <a:cubicBezTo>
                    <a:pt x="1" y="263"/>
                    <a:pt x="25" y="311"/>
                    <a:pt x="72" y="334"/>
                  </a:cubicBezTo>
                  <a:cubicBezTo>
                    <a:pt x="96" y="382"/>
                    <a:pt x="167" y="406"/>
                    <a:pt x="215" y="406"/>
                  </a:cubicBezTo>
                  <a:cubicBezTo>
                    <a:pt x="287" y="406"/>
                    <a:pt x="334" y="382"/>
                    <a:pt x="358" y="334"/>
                  </a:cubicBezTo>
                  <a:cubicBezTo>
                    <a:pt x="382" y="311"/>
                    <a:pt x="429" y="263"/>
                    <a:pt x="429" y="191"/>
                  </a:cubicBezTo>
                  <a:cubicBezTo>
                    <a:pt x="429" y="144"/>
                    <a:pt x="406" y="72"/>
                    <a:pt x="358" y="49"/>
                  </a:cubicBezTo>
                  <a:cubicBezTo>
                    <a:pt x="334" y="25"/>
                    <a:pt x="287"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1" name="Google Shape;5351;p67"/>
          <p:cNvGrpSpPr/>
          <p:nvPr/>
        </p:nvGrpSpPr>
        <p:grpSpPr>
          <a:xfrm>
            <a:off x="2702778" y="2120565"/>
            <a:ext cx="370326" cy="342735"/>
            <a:chOff x="2740657" y="2186133"/>
            <a:chExt cx="370326" cy="342735"/>
          </a:xfrm>
        </p:grpSpPr>
        <p:sp>
          <p:nvSpPr>
            <p:cNvPr id="5352" name="Google Shape;5352;p67"/>
            <p:cNvSpPr/>
            <p:nvPr/>
          </p:nvSpPr>
          <p:spPr>
            <a:xfrm>
              <a:off x="2982523" y="2317702"/>
              <a:ext cx="121347" cy="173352"/>
            </a:xfrm>
            <a:custGeom>
              <a:avLst/>
              <a:gdLst/>
              <a:ahLst/>
              <a:cxnLst/>
              <a:rect l="l" t="t" r="r" b="b"/>
              <a:pathLst>
                <a:path w="3668" h="5240" extrusionOk="0">
                  <a:moveTo>
                    <a:pt x="0" y="1"/>
                  </a:moveTo>
                  <a:lnTo>
                    <a:pt x="0" y="5240"/>
                  </a:lnTo>
                  <a:lnTo>
                    <a:pt x="3668" y="5240"/>
                  </a:lnTo>
                  <a:lnTo>
                    <a:pt x="3668"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7"/>
            <p:cNvSpPr/>
            <p:nvPr/>
          </p:nvSpPr>
          <p:spPr>
            <a:xfrm>
              <a:off x="3017194" y="2349229"/>
              <a:ext cx="85882" cy="59118"/>
            </a:xfrm>
            <a:custGeom>
              <a:avLst/>
              <a:gdLst/>
              <a:ahLst/>
              <a:cxnLst/>
              <a:rect l="l" t="t" r="r" b="b"/>
              <a:pathLst>
                <a:path w="2596" h="1787" extrusionOk="0">
                  <a:moveTo>
                    <a:pt x="0" y="0"/>
                  </a:moveTo>
                  <a:lnTo>
                    <a:pt x="0" y="1786"/>
                  </a:lnTo>
                  <a:lnTo>
                    <a:pt x="2596" y="1786"/>
                  </a:lnTo>
                  <a:lnTo>
                    <a:pt x="259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7"/>
            <p:cNvSpPr/>
            <p:nvPr/>
          </p:nvSpPr>
          <p:spPr>
            <a:xfrm>
              <a:off x="2747737" y="2290144"/>
              <a:ext cx="234820" cy="202498"/>
            </a:xfrm>
            <a:custGeom>
              <a:avLst/>
              <a:gdLst/>
              <a:ahLst/>
              <a:cxnLst/>
              <a:rect l="l" t="t" r="r" b="b"/>
              <a:pathLst>
                <a:path w="7098" h="6121" extrusionOk="0">
                  <a:moveTo>
                    <a:pt x="1" y="0"/>
                  </a:moveTo>
                  <a:lnTo>
                    <a:pt x="1" y="6120"/>
                  </a:lnTo>
                  <a:lnTo>
                    <a:pt x="7097" y="6120"/>
                  </a:lnTo>
                  <a:lnTo>
                    <a:pt x="70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7"/>
            <p:cNvSpPr/>
            <p:nvPr/>
          </p:nvSpPr>
          <p:spPr>
            <a:xfrm>
              <a:off x="2747737" y="2290144"/>
              <a:ext cx="234820" cy="202498"/>
            </a:xfrm>
            <a:custGeom>
              <a:avLst/>
              <a:gdLst/>
              <a:ahLst/>
              <a:cxnLst/>
              <a:rect l="l" t="t" r="r" b="b"/>
              <a:pathLst>
                <a:path w="7098" h="6121" extrusionOk="0">
                  <a:moveTo>
                    <a:pt x="1" y="0"/>
                  </a:moveTo>
                  <a:lnTo>
                    <a:pt x="1" y="6120"/>
                  </a:lnTo>
                  <a:lnTo>
                    <a:pt x="7097" y="6120"/>
                  </a:lnTo>
                  <a:lnTo>
                    <a:pt x="709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7"/>
            <p:cNvSpPr/>
            <p:nvPr/>
          </p:nvSpPr>
          <p:spPr>
            <a:xfrm>
              <a:off x="2747737" y="2459526"/>
              <a:ext cx="234820" cy="33116"/>
            </a:xfrm>
            <a:custGeom>
              <a:avLst/>
              <a:gdLst/>
              <a:ahLst/>
              <a:cxnLst/>
              <a:rect l="l" t="t" r="r" b="b"/>
              <a:pathLst>
                <a:path w="7098" h="1001" extrusionOk="0">
                  <a:moveTo>
                    <a:pt x="1" y="0"/>
                  </a:moveTo>
                  <a:lnTo>
                    <a:pt x="1" y="1000"/>
                  </a:lnTo>
                  <a:lnTo>
                    <a:pt x="7097" y="1000"/>
                  </a:lnTo>
                  <a:lnTo>
                    <a:pt x="7097"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7"/>
            <p:cNvSpPr/>
            <p:nvPr/>
          </p:nvSpPr>
          <p:spPr>
            <a:xfrm>
              <a:off x="2818633" y="2331894"/>
              <a:ext cx="85121" cy="85915"/>
            </a:xfrm>
            <a:custGeom>
              <a:avLst/>
              <a:gdLst/>
              <a:ahLst/>
              <a:cxnLst/>
              <a:rect l="l" t="t" r="r" b="b"/>
              <a:pathLst>
                <a:path w="2573" h="2597" extrusionOk="0">
                  <a:moveTo>
                    <a:pt x="763" y="0"/>
                  </a:moveTo>
                  <a:lnTo>
                    <a:pt x="763" y="762"/>
                  </a:lnTo>
                  <a:lnTo>
                    <a:pt x="1" y="762"/>
                  </a:lnTo>
                  <a:lnTo>
                    <a:pt x="1" y="1810"/>
                  </a:lnTo>
                  <a:lnTo>
                    <a:pt x="763" y="1810"/>
                  </a:lnTo>
                  <a:lnTo>
                    <a:pt x="763" y="2596"/>
                  </a:lnTo>
                  <a:lnTo>
                    <a:pt x="1811" y="2596"/>
                  </a:lnTo>
                  <a:lnTo>
                    <a:pt x="1811" y="1810"/>
                  </a:lnTo>
                  <a:lnTo>
                    <a:pt x="2573" y="1810"/>
                  </a:lnTo>
                  <a:lnTo>
                    <a:pt x="2573" y="762"/>
                  </a:lnTo>
                  <a:lnTo>
                    <a:pt x="1811" y="762"/>
                  </a:lnTo>
                  <a:lnTo>
                    <a:pt x="1811"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7"/>
            <p:cNvSpPr/>
            <p:nvPr/>
          </p:nvSpPr>
          <p:spPr>
            <a:xfrm>
              <a:off x="3012463" y="2462669"/>
              <a:ext cx="56736" cy="56770"/>
            </a:xfrm>
            <a:custGeom>
              <a:avLst/>
              <a:gdLst/>
              <a:ahLst/>
              <a:cxnLst/>
              <a:rect l="l" t="t" r="r" b="b"/>
              <a:pathLst>
                <a:path w="1715" h="1716" extrusionOk="0">
                  <a:moveTo>
                    <a:pt x="858" y="0"/>
                  </a:moveTo>
                  <a:cubicBezTo>
                    <a:pt x="381" y="0"/>
                    <a:pt x="0" y="381"/>
                    <a:pt x="0" y="858"/>
                  </a:cubicBezTo>
                  <a:cubicBezTo>
                    <a:pt x="0" y="1334"/>
                    <a:pt x="381" y="1715"/>
                    <a:pt x="858" y="1715"/>
                  </a:cubicBezTo>
                  <a:cubicBezTo>
                    <a:pt x="1334" y="1715"/>
                    <a:pt x="1715" y="1334"/>
                    <a:pt x="1715" y="858"/>
                  </a:cubicBezTo>
                  <a:cubicBezTo>
                    <a:pt x="1715" y="381"/>
                    <a:pt x="1334" y="0"/>
                    <a:pt x="858" y="0"/>
                  </a:cubicBez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7"/>
            <p:cNvSpPr/>
            <p:nvPr/>
          </p:nvSpPr>
          <p:spPr>
            <a:xfrm>
              <a:off x="3012463" y="2462669"/>
              <a:ext cx="56736" cy="56770"/>
            </a:xfrm>
            <a:custGeom>
              <a:avLst/>
              <a:gdLst/>
              <a:ahLst/>
              <a:cxnLst/>
              <a:rect l="l" t="t" r="r" b="b"/>
              <a:pathLst>
                <a:path w="1715" h="1716" extrusionOk="0">
                  <a:moveTo>
                    <a:pt x="858" y="0"/>
                  </a:moveTo>
                  <a:cubicBezTo>
                    <a:pt x="381" y="0"/>
                    <a:pt x="0" y="381"/>
                    <a:pt x="0" y="858"/>
                  </a:cubicBezTo>
                  <a:cubicBezTo>
                    <a:pt x="0" y="1334"/>
                    <a:pt x="381" y="1715"/>
                    <a:pt x="858" y="1715"/>
                  </a:cubicBezTo>
                  <a:cubicBezTo>
                    <a:pt x="1334" y="1715"/>
                    <a:pt x="1715" y="1334"/>
                    <a:pt x="1715" y="858"/>
                  </a:cubicBezTo>
                  <a:cubicBezTo>
                    <a:pt x="1715" y="381"/>
                    <a:pt x="1334" y="0"/>
                    <a:pt x="858"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7"/>
            <p:cNvSpPr/>
            <p:nvPr/>
          </p:nvSpPr>
          <p:spPr>
            <a:xfrm>
              <a:off x="2740657" y="2186133"/>
              <a:ext cx="33" cy="33"/>
            </a:xfrm>
            <a:custGeom>
              <a:avLst/>
              <a:gdLst/>
              <a:ahLst/>
              <a:cxnLst/>
              <a:rect l="l" t="t" r="r" b="b"/>
              <a:pathLst>
                <a:path w="1" h="1" extrusionOk="0">
                  <a:moveTo>
                    <a:pt x="0" y="1"/>
                  </a:moveTo>
                  <a:close/>
                </a:path>
              </a:pathLst>
            </a:custGeom>
            <a:solidFill>
              <a:srgbClr val="8FD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7"/>
            <p:cNvSpPr/>
            <p:nvPr/>
          </p:nvSpPr>
          <p:spPr>
            <a:xfrm>
              <a:off x="2792663" y="2462669"/>
              <a:ext cx="56736" cy="56770"/>
            </a:xfrm>
            <a:custGeom>
              <a:avLst/>
              <a:gdLst/>
              <a:ahLst/>
              <a:cxnLst/>
              <a:rect l="l" t="t" r="r" b="b"/>
              <a:pathLst>
                <a:path w="1715" h="1716" extrusionOk="0">
                  <a:moveTo>
                    <a:pt x="857" y="0"/>
                  </a:moveTo>
                  <a:cubicBezTo>
                    <a:pt x="381" y="0"/>
                    <a:pt x="0" y="381"/>
                    <a:pt x="0" y="858"/>
                  </a:cubicBezTo>
                  <a:cubicBezTo>
                    <a:pt x="0" y="1334"/>
                    <a:pt x="381" y="1715"/>
                    <a:pt x="857" y="1715"/>
                  </a:cubicBezTo>
                  <a:cubicBezTo>
                    <a:pt x="1334" y="1715"/>
                    <a:pt x="1715" y="1334"/>
                    <a:pt x="1715" y="858"/>
                  </a:cubicBezTo>
                  <a:cubicBezTo>
                    <a:pt x="1715" y="381"/>
                    <a:pt x="1334" y="0"/>
                    <a:pt x="857"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7"/>
            <p:cNvSpPr/>
            <p:nvPr/>
          </p:nvSpPr>
          <p:spPr>
            <a:xfrm>
              <a:off x="3028210" y="2286141"/>
              <a:ext cx="31561" cy="31594"/>
            </a:xfrm>
            <a:custGeom>
              <a:avLst/>
              <a:gdLst/>
              <a:ahLst/>
              <a:cxnLst/>
              <a:rect l="l" t="t" r="r" b="b"/>
              <a:pathLst>
                <a:path w="954" h="955" extrusionOk="0">
                  <a:moveTo>
                    <a:pt x="448" y="0"/>
                  </a:moveTo>
                  <a:cubicBezTo>
                    <a:pt x="434" y="0"/>
                    <a:pt x="420" y="1"/>
                    <a:pt x="405" y="2"/>
                  </a:cubicBezTo>
                  <a:cubicBezTo>
                    <a:pt x="167" y="50"/>
                    <a:pt x="1" y="240"/>
                    <a:pt x="1" y="478"/>
                  </a:cubicBezTo>
                  <a:lnTo>
                    <a:pt x="1" y="955"/>
                  </a:lnTo>
                  <a:lnTo>
                    <a:pt x="953" y="955"/>
                  </a:lnTo>
                  <a:lnTo>
                    <a:pt x="953" y="478"/>
                  </a:lnTo>
                  <a:cubicBezTo>
                    <a:pt x="953" y="229"/>
                    <a:pt x="737" y="0"/>
                    <a:pt x="448"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7"/>
            <p:cNvSpPr/>
            <p:nvPr/>
          </p:nvSpPr>
          <p:spPr>
            <a:xfrm>
              <a:off x="2814696" y="2484735"/>
              <a:ext cx="13431" cy="13431"/>
            </a:xfrm>
            <a:custGeom>
              <a:avLst/>
              <a:gdLst/>
              <a:ahLst/>
              <a:cxnLst/>
              <a:rect l="l" t="t" r="r" b="b"/>
              <a:pathLst>
                <a:path w="406" h="406" extrusionOk="0">
                  <a:moveTo>
                    <a:pt x="191" y="0"/>
                  </a:moveTo>
                  <a:cubicBezTo>
                    <a:pt x="144" y="0"/>
                    <a:pt x="72" y="24"/>
                    <a:pt x="48" y="48"/>
                  </a:cubicBezTo>
                  <a:cubicBezTo>
                    <a:pt x="25" y="72"/>
                    <a:pt x="1" y="143"/>
                    <a:pt x="1" y="191"/>
                  </a:cubicBezTo>
                  <a:cubicBezTo>
                    <a:pt x="1" y="262"/>
                    <a:pt x="25" y="310"/>
                    <a:pt x="48" y="334"/>
                  </a:cubicBezTo>
                  <a:cubicBezTo>
                    <a:pt x="72" y="381"/>
                    <a:pt x="144" y="405"/>
                    <a:pt x="191" y="405"/>
                  </a:cubicBezTo>
                  <a:cubicBezTo>
                    <a:pt x="263" y="405"/>
                    <a:pt x="310" y="381"/>
                    <a:pt x="358" y="334"/>
                  </a:cubicBezTo>
                  <a:cubicBezTo>
                    <a:pt x="382" y="310"/>
                    <a:pt x="406" y="262"/>
                    <a:pt x="406" y="191"/>
                  </a:cubicBezTo>
                  <a:cubicBezTo>
                    <a:pt x="406" y="143"/>
                    <a:pt x="382" y="72"/>
                    <a:pt x="358" y="48"/>
                  </a:cubicBezTo>
                  <a:cubicBezTo>
                    <a:pt x="310" y="24"/>
                    <a:pt x="263" y="0"/>
                    <a:pt x="19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7"/>
            <p:cNvSpPr/>
            <p:nvPr/>
          </p:nvSpPr>
          <p:spPr>
            <a:xfrm>
              <a:off x="3033735" y="2484735"/>
              <a:ext cx="14192" cy="13431"/>
            </a:xfrm>
            <a:custGeom>
              <a:avLst/>
              <a:gdLst/>
              <a:ahLst/>
              <a:cxnLst/>
              <a:rect l="l" t="t" r="r" b="b"/>
              <a:pathLst>
                <a:path w="429" h="406" extrusionOk="0">
                  <a:moveTo>
                    <a:pt x="215" y="0"/>
                  </a:moveTo>
                  <a:cubicBezTo>
                    <a:pt x="167" y="0"/>
                    <a:pt x="96" y="24"/>
                    <a:pt x="72" y="48"/>
                  </a:cubicBezTo>
                  <a:cubicBezTo>
                    <a:pt x="48" y="72"/>
                    <a:pt x="0" y="143"/>
                    <a:pt x="0" y="191"/>
                  </a:cubicBezTo>
                  <a:cubicBezTo>
                    <a:pt x="0" y="262"/>
                    <a:pt x="48" y="310"/>
                    <a:pt x="72" y="334"/>
                  </a:cubicBezTo>
                  <a:cubicBezTo>
                    <a:pt x="96" y="381"/>
                    <a:pt x="167" y="405"/>
                    <a:pt x="215" y="405"/>
                  </a:cubicBezTo>
                  <a:cubicBezTo>
                    <a:pt x="286" y="405"/>
                    <a:pt x="334" y="381"/>
                    <a:pt x="357" y="334"/>
                  </a:cubicBezTo>
                  <a:cubicBezTo>
                    <a:pt x="405" y="310"/>
                    <a:pt x="429" y="262"/>
                    <a:pt x="429" y="191"/>
                  </a:cubicBezTo>
                  <a:cubicBezTo>
                    <a:pt x="429" y="143"/>
                    <a:pt x="405" y="72"/>
                    <a:pt x="357" y="48"/>
                  </a:cubicBezTo>
                  <a:cubicBezTo>
                    <a:pt x="334" y="24"/>
                    <a:pt x="286" y="0"/>
                    <a:pt x="21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7"/>
            <p:cNvSpPr/>
            <p:nvPr/>
          </p:nvSpPr>
          <p:spPr>
            <a:xfrm>
              <a:off x="2803679" y="2283825"/>
              <a:ext cx="13431" cy="13431"/>
            </a:xfrm>
            <a:custGeom>
              <a:avLst/>
              <a:gdLst/>
              <a:ahLst/>
              <a:cxnLst/>
              <a:rect l="l" t="t" r="r" b="b"/>
              <a:pathLst>
                <a:path w="406" h="406" extrusionOk="0">
                  <a:moveTo>
                    <a:pt x="215" y="1"/>
                  </a:moveTo>
                  <a:cubicBezTo>
                    <a:pt x="143" y="1"/>
                    <a:pt x="96" y="24"/>
                    <a:pt x="48" y="48"/>
                  </a:cubicBezTo>
                  <a:cubicBezTo>
                    <a:pt x="24" y="72"/>
                    <a:pt x="0" y="143"/>
                    <a:pt x="0" y="191"/>
                  </a:cubicBezTo>
                  <a:cubicBezTo>
                    <a:pt x="0" y="263"/>
                    <a:pt x="24" y="310"/>
                    <a:pt x="48" y="358"/>
                  </a:cubicBezTo>
                  <a:cubicBezTo>
                    <a:pt x="96" y="382"/>
                    <a:pt x="143" y="405"/>
                    <a:pt x="215" y="405"/>
                  </a:cubicBezTo>
                  <a:cubicBezTo>
                    <a:pt x="262" y="405"/>
                    <a:pt x="310" y="382"/>
                    <a:pt x="358" y="358"/>
                  </a:cubicBezTo>
                  <a:cubicBezTo>
                    <a:pt x="381" y="310"/>
                    <a:pt x="405" y="263"/>
                    <a:pt x="405" y="191"/>
                  </a:cubicBezTo>
                  <a:cubicBezTo>
                    <a:pt x="405" y="143"/>
                    <a:pt x="381" y="72"/>
                    <a:pt x="358" y="48"/>
                  </a:cubicBezTo>
                  <a:cubicBezTo>
                    <a:pt x="310" y="24"/>
                    <a:pt x="262"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7"/>
            <p:cNvSpPr/>
            <p:nvPr/>
          </p:nvSpPr>
          <p:spPr>
            <a:xfrm>
              <a:off x="3036878" y="2215179"/>
              <a:ext cx="14225" cy="44628"/>
            </a:xfrm>
            <a:custGeom>
              <a:avLst/>
              <a:gdLst/>
              <a:ahLst/>
              <a:cxnLst/>
              <a:rect l="l" t="t" r="r" b="b"/>
              <a:pathLst>
                <a:path w="430" h="1349" extrusionOk="0">
                  <a:moveTo>
                    <a:pt x="202" y="1"/>
                  </a:moveTo>
                  <a:cubicBezTo>
                    <a:pt x="80" y="1"/>
                    <a:pt x="1" y="109"/>
                    <a:pt x="1" y="218"/>
                  </a:cubicBezTo>
                  <a:lnTo>
                    <a:pt x="1" y="1147"/>
                  </a:lnTo>
                  <a:cubicBezTo>
                    <a:pt x="1" y="1247"/>
                    <a:pt x="86" y="1348"/>
                    <a:pt x="184" y="1348"/>
                  </a:cubicBezTo>
                  <a:cubicBezTo>
                    <a:pt x="202" y="1348"/>
                    <a:pt x="220" y="1345"/>
                    <a:pt x="239" y="1337"/>
                  </a:cubicBezTo>
                  <a:cubicBezTo>
                    <a:pt x="334" y="1314"/>
                    <a:pt x="429" y="1242"/>
                    <a:pt x="429" y="1123"/>
                  </a:cubicBezTo>
                  <a:lnTo>
                    <a:pt x="429" y="218"/>
                  </a:lnTo>
                  <a:cubicBezTo>
                    <a:pt x="429" y="99"/>
                    <a:pt x="334" y="4"/>
                    <a:pt x="239" y="4"/>
                  </a:cubicBezTo>
                  <a:cubicBezTo>
                    <a:pt x="226" y="2"/>
                    <a:pt x="214" y="1"/>
                    <a:pt x="20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7"/>
            <p:cNvSpPr/>
            <p:nvPr/>
          </p:nvSpPr>
          <p:spPr>
            <a:xfrm>
              <a:off x="3074691" y="2239726"/>
              <a:ext cx="27624" cy="26003"/>
            </a:xfrm>
            <a:custGeom>
              <a:avLst/>
              <a:gdLst/>
              <a:ahLst/>
              <a:cxnLst/>
              <a:rect l="l" t="t" r="r" b="b"/>
              <a:pathLst>
                <a:path w="835" h="786" extrusionOk="0">
                  <a:moveTo>
                    <a:pt x="575" y="0"/>
                  </a:moveTo>
                  <a:cubicBezTo>
                    <a:pt x="519" y="0"/>
                    <a:pt x="465" y="24"/>
                    <a:pt x="429" y="71"/>
                  </a:cubicBezTo>
                  <a:lnTo>
                    <a:pt x="72" y="429"/>
                  </a:lnTo>
                  <a:cubicBezTo>
                    <a:pt x="1" y="524"/>
                    <a:pt x="1" y="667"/>
                    <a:pt x="72" y="738"/>
                  </a:cubicBezTo>
                  <a:cubicBezTo>
                    <a:pt x="96" y="786"/>
                    <a:pt x="167" y="786"/>
                    <a:pt x="239" y="786"/>
                  </a:cubicBezTo>
                  <a:cubicBezTo>
                    <a:pt x="286" y="786"/>
                    <a:pt x="358" y="762"/>
                    <a:pt x="382" y="738"/>
                  </a:cubicBezTo>
                  <a:lnTo>
                    <a:pt x="739" y="381"/>
                  </a:lnTo>
                  <a:cubicBezTo>
                    <a:pt x="834" y="286"/>
                    <a:pt x="834" y="143"/>
                    <a:pt x="739" y="71"/>
                  </a:cubicBezTo>
                  <a:cubicBezTo>
                    <a:pt x="691" y="24"/>
                    <a:pt x="632" y="0"/>
                    <a:pt x="575"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7"/>
            <p:cNvSpPr/>
            <p:nvPr/>
          </p:nvSpPr>
          <p:spPr>
            <a:xfrm>
              <a:off x="2984872" y="2239726"/>
              <a:ext cx="27624" cy="26003"/>
            </a:xfrm>
            <a:custGeom>
              <a:avLst/>
              <a:gdLst/>
              <a:ahLst/>
              <a:cxnLst/>
              <a:rect l="l" t="t" r="r" b="b"/>
              <a:pathLst>
                <a:path w="835" h="786" extrusionOk="0">
                  <a:moveTo>
                    <a:pt x="221" y="0"/>
                  </a:moveTo>
                  <a:cubicBezTo>
                    <a:pt x="167" y="0"/>
                    <a:pt x="120" y="24"/>
                    <a:pt x="96" y="71"/>
                  </a:cubicBezTo>
                  <a:cubicBezTo>
                    <a:pt x="1" y="167"/>
                    <a:pt x="1" y="310"/>
                    <a:pt x="96" y="381"/>
                  </a:cubicBezTo>
                  <a:lnTo>
                    <a:pt x="429" y="738"/>
                  </a:lnTo>
                  <a:cubicBezTo>
                    <a:pt x="477" y="762"/>
                    <a:pt x="525" y="786"/>
                    <a:pt x="596" y="786"/>
                  </a:cubicBezTo>
                  <a:cubicBezTo>
                    <a:pt x="644" y="786"/>
                    <a:pt x="715" y="762"/>
                    <a:pt x="739" y="738"/>
                  </a:cubicBezTo>
                  <a:cubicBezTo>
                    <a:pt x="834" y="643"/>
                    <a:pt x="834" y="500"/>
                    <a:pt x="739" y="429"/>
                  </a:cubicBezTo>
                  <a:lnTo>
                    <a:pt x="382" y="71"/>
                  </a:lnTo>
                  <a:cubicBezTo>
                    <a:pt x="334" y="24"/>
                    <a:pt x="275" y="0"/>
                    <a:pt x="221"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7"/>
            <p:cNvSpPr/>
            <p:nvPr/>
          </p:nvSpPr>
          <p:spPr>
            <a:xfrm>
              <a:off x="2741451" y="2279061"/>
              <a:ext cx="369532" cy="249806"/>
            </a:xfrm>
            <a:custGeom>
              <a:avLst/>
              <a:gdLst/>
              <a:ahLst/>
              <a:cxnLst/>
              <a:rect l="l" t="t" r="r" b="b"/>
              <a:pathLst>
                <a:path w="11170" h="7551" extrusionOk="0">
                  <a:moveTo>
                    <a:pt x="9137" y="428"/>
                  </a:moveTo>
                  <a:cubicBezTo>
                    <a:pt x="9147" y="428"/>
                    <a:pt x="9158" y="429"/>
                    <a:pt x="9169" y="430"/>
                  </a:cubicBezTo>
                  <a:cubicBezTo>
                    <a:pt x="9288" y="454"/>
                    <a:pt x="9383" y="573"/>
                    <a:pt x="9383" y="692"/>
                  </a:cubicBezTo>
                  <a:lnTo>
                    <a:pt x="9383" y="978"/>
                  </a:lnTo>
                  <a:lnTo>
                    <a:pt x="8883" y="978"/>
                  </a:lnTo>
                  <a:lnTo>
                    <a:pt x="8883" y="692"/>
                  </a:lnTo>
                  <a:cubicBezTo>
                    <a:pt x="8883" y="560"/>
                    <a:pt x="9005" y="428"/>
                    <a:pt x="9137" y="428"/>
                  </a:cubicBezTo>
                  <a:close/>
                  <a:moveTo>
                    <a:pt x="9431" y="2359"/>
                  </a:moveTo>
                  <a:lnTo>
                    <a:pt x="9431" y="3717"/>
                  </a:lnTo>
                  <a:lnTo>
                    <a:pt x="8573" y="3717"/>
                  </a:lnTo>
                  <a:lnTo>
                    <a:pt x="8573" y="2359"/>
                  </a:lnTo>
                  <a:close/>
                  <a:moveTo>
                    <a:pt x="10717" y="2359"/>
                  </a:moveTo>
                  <a:lnTo>
                    <a:pt x="10717" y="3717"/>
                  </a:lnTo>
                  <a:lnTo>
                    <a:pt x="9859" y="3717"/>
                  </a:lnTo>
                  <a:lnTo>
                    <a:pt x="9859" y="2359"/>
                  </a:lnTo>
                  <a:close/>
                  <a:moveTo>
                    <a:pt x="1643" y="5670"/>
                  </a:moveTo>
                  <a:cubicBezTo>
                    <a:pt x="1500" y="5812"/>
                    <a:pt x="1405" y="6003"/>
                    <a:pt x="1334" y="6217"/>
                  </a:cubicBezTo>
                  <a:lnTo>
                    <a:pt x="381" y="6217"/>
                  </a:lnTo>
                  <a:lnTo>
                    <a:pt x="381" y="5670"/>
                  </a:lnTo>
                  <a:close/>
                  <a:moveTo>
                    <a:pt x="7097" y="5693"/>
                  </a:moveTo>
                  <a:lnTo>
                    <a:pt x="7097" y="6241"/>
                  </a:lnTo>
                  <a:lnTo>
                    <a:pt x="3525" y="6241"/>
                  </a:lnTo>
                  <a:cubicBezTo>
                    <a:pt x="3477" y="6027"/>
                    <a:pt x="3358" y="5860"/>
                    <a:pt x="3215" y="5693"/>
                  </a:cubicBezTo>
                  <a:close/>
                  <a:moveTo>
                    <a:pt x="10740" y="1383"/>
                  </a:moveTo>
                  <a:lnTo>
                    <a:pt x="10740" y="1931"/>
                  </a:lnTo>
                  <a:lnTo>
                    <a:pt x="8359" y="1931"/>
                  </a:lnTo>
                  <a:cubicBezTo>
                    <a:pt x="8240" y="1931"/>
                    <a:pt x="8145" y="2002"/>
                    <a:pt x="8145" y="2121"/>
                  </a:cubicBezTo>
                  <a:lnTo>
                    <a:pt x="8145" y="3907"/>
                  </a:lnTo>
                  <a:cubicBezTo>
                    <a:pt x="8145" y="4026"/>
                    <a:pt x="8240" y="4122"/>
                    <a:pt x="8359" y="4122"/>
                  </a:cubicBezTo>
                  <a:lnTo>
                    <a:pt x="10740" y="4122"/>
                  </a:lnTo>
                  <a:lnTo>
                    <a:pt x="10740" y="6217"/>
                  </a:lnTo>
                  <a:lnTo>
                    <a:pt x="10121" y="6217"/>
                  </a:lnTo>
                  <a:cubicBezTo>
                    <a:pt x="10026" y="5693"/>
                    <a:pt x="9574" y="5336"/>
                    <a:pt x="9050" y="5336"/>
                  </a:cubicBezTo>
                  <a:cubicBezTo>
                    <a:pt x="8502" y="5336"/>
                    <a:pt x="7978" y="6241"/>
                    <a:pt x="7978" y="6241"/>
                  </a:cubicBezTo>
                  <a:lnTo>
                    <a:pt x="7525" y="6241"/>
                  </a:lnTo>
                  <a:lnTo>
                    <a:pt x="7525" y="1383"/>
                  </a:lnTo>
                  <a:close/>
                  <a:moveTo>
                    <a:pt x="2405" y="5765"/>
                  </a:moveTo>
                  <a:cubicBezTo>
                    <a:pt x="2763" y="5765"/>
                    <a:pt x="3072" y="6051"/>
                    <a:pt x="3072" y="6408"/>
                  </a:cubicBezTo>
                  <a:cubicBezTo>
                    <a:pt x="3072" y="6813"/>
                    <a:pt x="2763" y="7075"/>
                    <a:pt x="2405" y="7075"/>
                  </a:cubicBezTo>
                  <a:cubicBezTo>
                    <a:pt x="2048" y="7075"/>
                    <a:pt x="1762" y="6765"/>
                    <a:pt x="1762" y="6408"/>
                  </a:cubicBezTo>
                  <a:cubicBezTo>
                    <a:pt x="1762" y="6051"/>
                    <a:pt x="2048" y="5765"/>
                    <a:pt x="2405" y="5765"/>
                  </a:cubicBezTo>
                  <a:close/>
                  <a:moveTo>
                    <a:pt x="9050" y="5765"/>
                  </a:moveTo>
                  <a:cubicBezTo>
                    <a:pt x="9407" y="5765"/>
                    <a:pt x="9716" y="6051"/>
                    <a:pt x="9716" y="6408"/>
                  </a:cubicBezTo>
                  <a:cubicBezTo>
                    <a:pt x="9716" y="6813"/>
                    <a:pt x="9407" y="7075"/>
                    <a:pt x="9050" y="7075"/>
                  </a:cubicBezTo>
                  <a:cubicBezTo>
                    <a:pt x="8692" y="7075"/>
                    <a:pt x="8407" y="6765"/>
                    <a:pt x="8407" y="6408"/>
                  </a:cubicBezTo>
                  <a:cubicBezTo>
                    <a:pt x="8407" y="6051"/>
                    <a:pt x="8692" y="5765"/>
                    <a:pt x="9050" y="5765"/>
                  </a:cubicBezTo>
                  <a:close/>
                  <a:moveTo>
                    <a:pt x="9152" y="1"/>
                  </a:moveTo>
                  <a:cubicBezTo>
                    <a:pt x="8765" y="1"/>
                    <a:pt x="8454" y="324"/>
                    <a:pt x="8454" y="692"/>
                  </a:cubicBezTo>
                  <a:lnTo>
                    <a:pt x="8454" y="978"/>
                  </a:lnTo>
                  <a:lnTo>
                    <a:pt x="7525" y="978"/>
                  </a:lnTo>
                  <a:lnTo>
                    <a:pt x="7525" y="335"/>
                  </a:lnTo>
                  <a:cubicBezTo>
                    <a:pt x="7525" y="216"/>
                    <a:pt x="7454" y="145"/>
                    <a:pt x="7335" y="145"/>
                  </a:cubicBezTo>
                  <a:lnTo>
                    <a:pt x="3096" y="145"/>
                  </a:lnTo>
                  <a:cubicBezTo>
                    <a:pt x="2977" y="145"/>
                    <a:pt x="2882" y="216"/>
                    <a:pt x="2882" y="311"/>
                  </a:cubicBezTo>
                  <a:cubicBezTo>
                    <a:pt x="2858" y="454"/>
                    <a:pt x="2977" y="549"/>
                    <a:pt x="3096" y="549"/>
                  </a:cubicBezTo>
                  <a:lnTo>
                    <a:pt x="7097" y="549"/>
                  </a:lnTo>
                  <a:lnTo>
                    <a:pt x="7097" y="5265"/>
                  </a:lnTo>
                  <a:lnTo>
                    <a:pt x="429" y="5265"/>
                  </a:lnTo>
                  <a:lnTo>
                    <a:pt x="429" y="573"/>
                  </a:lnTo>
                  <a:lnTo>
                    <a:pt x="1096" y="573"/>
                  </a:lnTo>
                  <a:cubicBezTo>
                    <a:pt x="1215" y="573"/>
                    <a:pt x="1310" y="502"/>
                    <a:pt x="1310" y="407"/>
                  </a:cubicBezTo>
                  <a:cubicBezTo>
                    <a:pt x="1334" y="264"/>
                    <a:pt x="1215" y="168"/>
                    <a:pt x="1096" y="168"/>
                  </a:cubicBezTo>
                  <a:lnTo>
                    <a:pt x="214" y="168"/>
                  </a:lnTo>
                  <a:cubicBezTo>
                    <a:pt x="95" y="168"/>
                    <a:pt x="0" y="264"/>
                    <a:pt x="0" y="383"/>
                  </a:cubicBezTo>
                  <a:lnTo>
                    <a:pt x="0" y="6455"/>
                  </a:lnTo>
                  <a:cubicBezTo>
                    <a:pt x="0" y="6455"/>
                    <a:pt x="95" y="6646"/>
                    <a:pt x="214" y="6694"/>
                  </a:cubicBezTo>
                  <a:lnTo>
                    <a:pt x="1381" y="6694"/>
                  </a:lnTo>
                  <a:cubicBezTo>
                    <a:pt x="1500" y="7170"/>
                    <a:pt x="1905" y="7551"/>
                    <a:pt x="2453" y="7551"/>
                  </a:cubicBezTo>
                  <a:cubicBezTo>
                    <a:pt x="2977" y="7551"/>
                    <a:pt x="3406" y="7194"/>
                    <a:pt x="3525" y="6694"/>
                  </a:cubicBezTo>
                  <a:lnTo>
                    <a:pt x="7978" y="6694"/>
                  </a:lnTo>
                  <a:cubicBezTo>
                    <a:pt x="8097" y="7170"/>
                    <a:pt x="8526" y="7551"/>
                    <a:pt x="9050" y="7551"/>
                  </a:cubicBezTo>
                  <a:cubicBezTo>
                    <a:pt x="9597" y="7551"/>
                    <a:pt x="10026" y="7146"/>
                    <a:pt x="10121" y="6694"/>
                  </a:cubicBezTo>
                  <a:lnTo>
                    <a:pt x="10955" y="6694"/>
                  </a:lnTo>
                  <a:cubicBezTo>
                    <a:pt x="11074" y="6694"/>
                    <a:pt x="11169" y="6598"/>
                    <a:pt x="11169" y="6479"/>
                  </a:cubicBezTo>
                  <a:lnTo>
                    <a:pt x="11169" y="1240"/>
                  </a:lnTo>
                  <a:cubicBezTo>
                    <a:pt x="11169" y="1050"/>
                    <a:pt x="11074" y="978"/>
                    <a:pt x="10955" y="978"/>
                  </a:cubicBezTo>
                  <a:lnTo>
                    <a:pt x="9859" y="978"/>
                  </a:lnTo>
                  <a:lnTo>
                    <a:pt x="9859" y="740"/>
                  </a:lnTo>
                  <a:cubicBezTo>
                    <a:pt x="9859" y="383"/>
                    <a:pt x="9550" y="49"/>
                    <a:pt x="9192" y="2"/>
                  </a:cubicBezTo>
                  <a:cubicBezTo>
                    <a:pt x="9179" y="1"/>
                    <a:pt x="9165" y="1"/>
                    <a:pt x="915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7"/>
            <p:cNvSpPr/>
            <p:nvPr/>
          </p:nvSpPr>
          <p:spPr>
            <a:xfrm>
              <a:off x="2811553" y="2324021"/>
              <a:ext cx="99314" cy="99281"/>
            </a:xfrm>
            <a:custGeom>
              <a:avLst/>
              <a:gdLst/>
              <a:ahLst/>
              <a:cxnLst/>
              <a:rect l="l" t="t" r="r" b="b"/>
              <a:pathLst>
                <a:path w="3002" h="3001" extrusionOk="0">
                  <a:moveTo>
                    <a:pt x="1834" y="453"/>
                  </a:moveTo>
                  <a:lnTo>
                    <a:pt x="1834" y="1000"/>
                  </a:lnTo>
                  <a:cubicBezTo>
                    <a:pt x="1834" y="1119"/>
                    <a:pt x="1930" y="1215"/>
                    <a:pt x="2049" y="1215"/>
                  </a:cubicBezTo>
                  <a:lnTo>
                    <a:pt x="2620" y="1215"/>
                  </a:lnTo>
                  <a:lnTo>
                    <a:pt x="2620" y="1834"/>
                  </a:lnTo>
                  <a:lnTo>
                    <a:pt x="2049" y="1834"/>
                  </a:lnTo>
                  <a:cubicBezTo>
                    <a:pt x="1930" y="1834"/>
                    <a:pt x="1834" y="1929"/>
                    <a:pt x="1834" y="2048"/>
                  </a:cubicBezTo>
                  <a:lnTo>
                    <a:pt x="1834" y="2620"/>
                  </a:lnTo>
                  <a:lnTo>
                    <a:pt x="1215" y="2620"/>
                  </a:lnTo>
                  <a:lnTo>
                    <a:pt x="1215" y="2048"/>
                  </a:lnTo>
                  <a:cubicBezTo>
                    <a:pt x="1215" y="1929"/>
                    <a:pt x="1120" y="1834"/>
                    <a:pt x="1001" y="1834"/>
                  </a:cubicBezTo>
                  <a:lnTo>
                    <a:pt x="453" y="1834"/>
                  </a:lnTo>
                  <a:lnTo>
                    <a:pt x="453" y="1215"/>
                  </a:lnTo>
                  <a:lnTo>
                    <a:pt x="1001" y="1215"/>
                  </a:lnTo>
                  <a:cubicBezTo>
                    <a:pt x="1120" y="1215"/>
                    <a:pt x="1215" y="1119"/>
                    <a:pt x="1215" y="1000"/>
                  </a:cubicBezTo>
                  <a:lnTo>
                    <a:pt x="1215" y="453"/>
                  </a:lnTo>
                  <a:close/>
                  <a:moveTo>
                    <a:pt x="1001" y="0"/>
                  </a:moveTo>
                  <a:cubicBezTo>
                    <a:pt x="882" y="0"/>
                    <a:pt x="810" y="95"/>
                    <a:pt x="810" y="214"/>
                  </a:cubicBezTo>
                  <a:lnTo>
                    <a:pt x="810" y="762"/>
                  </a:lnTo>
                  <a:lnTo>
                    <a:pt x="215" y="762"/>
                  </a:lnTo>
                  <a:cubicBezTo>
                    <a:pt x="96" y="762"/>
                    <a:pt x="1" y="857"/>
                    <a:pt x="1" y="977"/>
                  </a:cubicBezTo>
                  <a:lnTo>
                    <a:pt x="1" y="2024"/>
                  </a:lnTo>
                  <a:cubicBezTo>
                    <a:pt x="1" y="2143"/>
                    <a:pt x="96" y="2215"/>
                    <a:pt x="215" y="2215"/>
                  </a:cubicBezTo>
                  <a:lnTo>
                    <a:pt x="763" y="2215"/>
                  </a:lnTo>
                  <a:lnTo>
                    <a:pt x="763" y="2786"/>
                  </a:lnTo>
                  <a:cubicBezTo>
                    <a:pt x="763" y="2905"/>
                    <a:pt x="858" y="3001"/>
                    <a:pt x="977" y="3001"/>
                  </a:cubicBezTo>
                  <a:lnTo>
                    <a:pt x="2025" y="3001"/>
                  </a:lnTo>
                  <a:cubicBezTo>
                    <a:pt x="2144" y="3001"/>
                    <a:pt x="2215" y="2905"/>
                    <a:pt x="2215" y="2786"/>
                  </a:cubicBezTo>
                  <a:lnTo>
                    <a:pt x="2215" y="2215"/>
                  </a:lnTo>
                  <a:lnTo>
                    <a:pt x="2787" y="2215"/>
                  </a:lnTo>
                  <a:cubicBezTo>
                    <a:pt x="2906" y="2215"/>
                    <a:pt x="3001" y="2143"/>
                    <a:pt x="3001" y="2024"/>
                  </a:cubicBezTo>
                  <a:lnTo>
                    <a:pt x="3001" y="977"/>
                  </a:lnTo>
                  <a:cubicBezTo>
                    <a:pt x="3001" y="857"/>
                    <a:pt x="2906" y="762"/>
                    <a:pt x="2787" y="762"/>
                  </a:cubicBezTo>
                  <a:lnTo>
                    <a:pt x="2215" y="762"/>
                  </a:lnTo>
                  <a:lnTo>
                    <a:pt x="2215" y="214"/>
                  </a:lnTo>
                  <a:cubicBezTo>
                    <a:pt x="2263" y="95"/>
                    <a:pt x="2168" y="0"/>
                    <a:pt x="204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1" name="Google Shape;5371;p67"/>
          <p:cNvGrpSpPr/>
          <p:nvPr/>
        </p:nvGrpSpPr>
        <p:grpSpPr>
          <a:xfrm>
            <a:off x="2024485" y="2107117"/>
            <a:ext cx="356927" cy="369631"/>
            <a:chOff x="2090685" y="2171841"/>
            <a:chExt cx="356927" cy="369631"/>
          </a:xfrm>
        </p:grpSpPr>
        <p:sp>
          <p:nvSpPr>
            <p:cNvPr id="5372" name="Google Shape;5372;p67"/>
            <p:cNvSpPr/>
            <p:nvPr/>
          </p:nvSpPr>
          <p:spPr>
            <a:xfrm>
              <a:off x="2170249" y="2245218"/>
              <a:ext cx="197006" cy="185957"/>
            </a:xfrm>
            <a:custGeom>
              <a:avLst/>
              <a:gdLst/>
              <a:ahLst/>
              <a:cxnLst/>
              <a:rect l="l" t="t" r="r" b="b"/>
              <a:pathLst>
                <a:path w="5955" h="5621" extrusionOk="0">
                  <a:moveTo>
                    <a:pt x="2977" y="1"/>
                  </a:moveTo>
                  <a:cubicBezTo>
                    <a:pt x="1334" y="1"/>
                    <a:pt x="1" y="1334"/>
                    <a:pt x="1" y="2977"/>
                  </a:cubicBezTo>
                  <a:lnTo>
                    <a:pt x="1" y="5621"/>
                  </a:lnTo>
                  <a:lnTo>
                    <a:pt x="5954" y="5621"/>
                  </a:lnTo>
                  <a:lnTo>
                    <a:pt x="5954" y="2977"/>
                  </a:lnTo>
                  <a:cubicBezTo>
                    <a:pt x="5954" y="1334"/>
                    <a:pt x="4621" y="1"/>
                    <a:pt x="2977"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7"/>
            <p:cNvSpPr/>
            <p:nvPr/>
          </p:nvSpPr>
          <p:spPr>
            <a:xfrm>
              <a:off x="2240384" y="2325575"/>
              <a:ext cx="56736" cy="57564"/>
            </a:xfrm>
            <a:custGeom>
              <a:avLst/>
              <a:gdLst/>
              <a:ahLst/>
              <a:cxnLst/>
              <a:rect l="l" t="t" r="r" b="b"/>
              <a:pathLst>
                <a:path w="1715" h="1740" extrusionOk="0">
                  <a:moveTo>
                    <a:pt x="857" y="1"/>
                  </a:moveTo>
                  <a:cubicBezTo>
                    <a:pt x="381" y="1"/>
                    <a:pt x="0" y="382"/>
                    <a:pt x="0" y="882"/>
                  </a:cubicBezTo>
                  <a:cubicBezTo>
                    <a:pt x="0" y="1358"/>
                    <a:pt x="381" y="1739"/>
                    <a:pt x="857" y="1739"/>
                  </a:cubicBezTo>
                  <a:cubicBezTo>
                    <a:pt x="1334" y="1739"/>
                    <a:pt x="1715" y="1358"/>
                    <a:pt x="1715" y="882"/>
                  </a:cubicBezTo>
                  <a:cubicBezTo>
                    <a:pt x="1715" y="382"/>
                    <a:pt x="1334" y="1"/>
                    <a:pt x="857"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7"/>
            <p:cNvSpPr/>
            <p:nvPr/>
          </p:nvSpPr>
          <p:spPr>
            <a:xfrm>
              <a:off x="2252988" y="2379930"/>
              <a:ext cx="31528" cy="50484"/>
            </a:xfrm>
            <a:custGeom>
              <a:avLst/>
              <a:gdLst/>
              <a:ahLst/>
              <a:cxnLst/>
              <a:rect l="l" t="t" r="r" b="b"/>
              <a:pathLst>
                <a:path w="953" h="1526" extrusionOk="0">
                  <a:moveTo>
                    <a:pt x="0" y="1"/>
                  </a:moveTo>
                  <a:lnTo>
                    <a:pt x="0" y="1525"/>
                  </a:lnTo>
                  <a:lnTo>
                    <a:pt x="953" y="1525"/>
                  </a:lnTo>
                  <a:lnTo>
                    <a:pt x="953" y="1"/>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7"/>
            <p:cNvSpPr/>
            <p:nvPr/>
          </p:nvSpPr>
          <p:spPr>
            <a:xfrm>
              <a:off x="2147389" y="2428793"/>
              <a:ext cx="242693" cy="105599"/>
            </a:xfrm>
            <a:custGeom>
              <a:avLst/>
              <a:gdLst/>
              <a:ahLst/>
              <a:cxnLst/>
              <a:rect l="l" t="t" r="r" b="b"/>
              <a:pathLst>
                <a:path w="7336" h="3192" extrusionOk="0">
                  <a:moveTo>
                    <a:pt x="549" y="0"/>
                  </a:moveTo>
                  <a:cubicBezTo>
                    <a:pt x="239" y="0"/>
                    <a:pt x="1" y="239"/>
                    <a:pt x="1" y="548"/>
                  </a:cubicBezTo>
                  <a:lnTo>
                    <a:pt x="1" y="2668"/>
                  </a:lnTo>
                  <a:cubicBezTo>
                    <a:pt x="1" y="2953"/>
                    <a:pt x="239" y="3192"/>
                    <a:pt x="549" y="3192"/>
                  </a:cubicBezTo>
                  <a:lnTo>
                    <a:pt x="6788" y="3192"/>
                  </a:lnTo>
                  <a:cubicBezTo>
                    <a:pt x="7098" y="3192"/>
                    <a:pt x="7336" y="3001"/>
                    <a:pt x="7336" y="2668"/>
                  </a:cubicBezTo>
                  <a:lnTo>
                    <a:pt x="7336" y="548"/>
                  </a:lnTo>
                  <a:cubicBezTo>
                    <a:pt x="7336" y="239"/>
                    <a:pt x="7098" y="0"/>
                    <a:pt x="678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7"/>
            <p:cNvSpPr/>
            <p:nvPr/>
          </p:nvSpPr>
          <p:spPr>
            <a:xfrm>
              <a:off x="2138754" y="2465812"/>
              <a:ext cx="259201" cy="34704"/>
            </a:xfrm>
            <a:custGeom>
              <a:avLst/>
              <a:gdLst/>
              <a:ahLst/>
              <a:cxnLst/>
              <a:rect l="l" t="t" r="r" b="b"/>
              <a:pathLst>
                <a:path w="7835" h="1049" extrusionOk="0">
                  <a:moveTo>
                    <a:pt x="0" y="1"/>
                  </a:moveTo>
                  <a:lnTo>
                    <a:pt x="0" y="1049"/>
                  </a:lnTo>
                  <a:lnTo>
                    <a:pt x="7835" y="1049"/>
                  </a:lnTo>
                  <a:lnTo>
                    <a:pt x="783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7"/>
            <p:cNvSpPr/>
            <p:nvPr/>
          </p:nvSpPr>
          <p:spPr>
            <a:xfrm>
              <a:off x="2131642" y="2238138"/>
              <a:ext cx="274221" cy="303333"/>
            </a:xfrm>
            <a:custGeom>
              <a:avLst/>
              <a:gdLst/>
              <a:ahLst/>
              <a:cxnLst/>
              <a:rect l="l" t="t" r="r" b="b"/>
              <a:pathLst>
                <a:path w="8289" h="9169" extrusionOk="0">
                  <a:moveTo>
                    <a:pt x="4144" y="2858"/>
                  </a:moveTo>
                  <a:cubicBezTo>
                    <a:pt x="4502" y="2858"/>
                    <a:pt x="4787" y="3168"/>
                    <a:pt x="4787" y="3525"/>
                  </a:cubicBezTo>
                  <a:cubicBezTo>
                    <a:pt x="4811" y="3882"/>
                    <a:pt x="4502" y="4168"/>
                    <a:pt x="4144" y="4168"/>
                  </a:cubicBezTo>
                  <a:cubicBezTo>
                    <a:pt x="3787" y="4168"/>
                    <a:pt x="3501" y="3882"/>
                    <a:pt x="3501" y="3525"/>
                  </a:cubicBezTo>
                  <a:cubicBezTo>
                    <a:pt x="3501" y="3168"/>
                    <a:pt x="3787" y="2858"/>
                    <a:pt x="4144" y="2858"/>
                  </a:cubicBezTo>
                  <a:close/>
                  <a:moveTo>
                    <a:pt x="4406" y="4597"/>
                  </a:moveTo>
                  <a:lnTo>
                    <a:pt x="4406" y="5597"/>
                  </a:lnTo>
                  <a:lnTo>
                    <a:pt x="3882" y="5597"/>
                  </a:lnTo>
                  <a:lnTo>
                    <a:pt x="3882" y="4597"/>
                  </a:lnTo>
                  <a:cubicBezTo>
                    <a:pt x="3978" y="4620"/>
                    <a:pt x="4049" y="4620"/>
                    <a:pt x="4144" y="4620"/>
                  </a:cubicBezTo>
                  <a:cubicBezTo>
                    <a:pt x="4240" y="4620"/>
                    <a:pt x="4335" y="4620"/>
                    <a:pt x="4406" y="4597"/>
                  </a:cubicBezTo>
                  <a:close/>
                  <a:moveTo>
                    <a:pt x="4144" y="429"/>
                  </a:moveTo>
                  <a:cubicBezTo>
                    <a:pt x="5669" y="429"/>
                    <a:pt x="6907" y="1644"/>
                    <a:pt x="6907" y="3191"/>
                  </a:cubicBezTo>
                  <a:lnTo>
                    <a:pt x="6907" y="5621"/>
                  </a:lnTo>
                  <a:lnTo>
                    <a:pt x="4859" y="5621"/>
                  </a:lnTo>
                  <a:lnTo>
                    <a:pt x="4859" y="4382"/>
                  </a:lnTo>
                  <a:cubicBezTo>
                    <a:pt x="5121" y="4168"/>
                    <a:pt x="5287" y="3834"/>
                    <a:pt x="5240" y="3477"/>
                  </a:cubicBezTo>
                  <a:cubicBezTo>
                    <a:pt x="5216" y="2953"/>
                    <a:pt x="4764" y="2501"/>
                    <a:pt x="4240" y="2477"/>
                  </a:cubicBezTo>
                  <a:cubicBezTo>
                    <a:pt x="4199" y="2473"/>
                    <a:pt x="4158" y="2471"/>
                    <a:pt x="4118" y="2471"/>
                  </a:cubicBezTo>
                  <a:cubicBezTo>
                    <a:pt x="3510" y="2471"/>
                    <a:pt x="3049" y="2969"/>
                    <a:pt x="3049" y="3573"/>
                  </a:cubicBezTo>
                  <a:cubicBezTo>
                    <a:pt x="3049" y="3906"/>
                    <a:pt x="3192" y="4192"/>
                    <a:pt x="3430" y="4406"/>
                  </a:cubicBezTo>
                  <a:lnTo>
                    <a:pt x="3430" y="5668"/>
                  </a:lnTo>
                  <a:lnTo>
                    <a:pt x="1382" y="5668"/>
                  </a:lnTo>
                  <a:lnTo>
                    <a:pt x="1382" y="3215"/>
                  </a:lnTo>
                  <a:cubicBezTo>
                    <a:pt x="1382" y="1667"/>
                    <a:pt x="2620" y="429"/>
                    <a:pt x="4144" y="429"/>
                  </a:cubicBezTo>
                  <a:close/>
                  <a:moveTo>
                    <a:pt x="7264" y="6049"/>
                  </a:moveTo>
                  <a:cubicBezTo>
                    <a:pt x="7455" y="6049"/>
                    <a:pt x="7574" y="6192"/>
                    <a:pt x="7574" y="6335"/>
                  </a:cubicBezTo>
                  <a:lnTo>
                    <a:pt x="7574" y="6645"/>
                  </a:lnTo>
                  <a:lnTo>
                    <a:pt x="5121" y="6645"/>
                  </a:lnTo>
                  <a:cubicBezTo>
                    <a:pt x="5002" y="6645"/>
                    <a:pt x="4930" y="6740"/>
                    <a:pt x="4930" y="6811"/>
                  </a:cubicBezTo>
                  <a:cubicBezTo>
                    <a:pt x="4883" y="6978"/>
                    <a:pt x="5002" y="7049"/>
                    <a:pt x="5121" y="7049"/>
                  </a:cubicBezTo>
                  <a:lnTo>
                    <a:pt x="7836" y="7049"/>
                  </a:lnTo>
                  <a:lnTo>
                    <a:pt x="7836" y="7692"/>
                  </a:lnTo>
                  <a:lnTo>
                    <a:pt x="453" y="7692"/>
                  </a:lnTo>
                  <a:lnTo>
                    <a:pt x="453" y="7097"/>
                  </a:lnTo>
                  <a:lnTo>
                    <a:pt x="3168" y="7097"/>
                  </a:lnTo>
                  <a:cubicBezTo>
                    <a:pt x="3287" y="7097"/>
                    <a:pt x="3382" y="7002"/>
                    <a:pt x="3382" y="6907"/>
                  </a:cubicBezTo>
                  <a:cubicBezTo>
                    <a:pt x="3406" y="6764"/>
                    <a:pt x="3287" y="6668"/>
                    <a:pt x="3168" y="6668"/>
                  </a:cubicBezTo>
                  <a:lnTo>
                    <a:pt x="715" y="6668"/>
                  </a:lnTo>
                  <a:lnTo>
                    <a:pt x="715" y="6335"/>
                  </a:lnTo>
                  <a:cubicBezTo>
                    <a:pt x="715" y="6168"/>
                    <a:pt x="882" y="6049"/>
                    <a:pt x="1025" y="6049"/>
                  </a:cubicBezTo>
                  <a:close/>
                  <a:moveTo>
                    <a:pt x="7597" y="8169"/>
                  </a:moveTo>
                  <a:lnTo>
                    <a:pt x="7597" y="8454"/>
                  </a:lnTo>
                  <a:cubicBezTo>
                    <a:pt x="7574" y="8645"/>
                    <a:pt x="7455" y="8764"/>
                    <a:pt x="7264" y="8764"/>
                  </a:cubicBezTo>
                  <a:lnTo>
                    <a:pt x="1025" y="8764"/>
                  </a:lnTo>
                  <a:cubicBezTo>
                    <a:pt x="834" y="8764"/>
                    <a:pt x="715" y="8597"/>
                    <a:pt x="715" y="8454"/>
                  </a:cubicBezTo>
                  <a:lnTo>
                    <a:pt x="715" y="8169"/>
                  </a:lnTo>
                  <a:close/>
                  <a:moveTo>
                    <a:pt x="4144" y="0"/>
                  </a:moveTo>
                  <a:cubicBezTo>
                    <a:pt x="2382" y="0"/>
                    <a:pt x="953" y="1429"/>
                    <a:pt x="953" y="3191"/>
                  </a:cubicBezTo>
                  <a:lnTo>
                    <a:pt x="953" y="5621"/>
                  </a:lnTo>
                  <a:cubicBezTo>
                    <a:pt x="572" y="5668"/>
                    <a:pt x="286" y="5978"/>
                    <a:pt x="286" y="6383"/>
                  </a:cubicBezTo>
                  <a:lnTo>
                    <a:pt x="286" y="6668"/>
                  </a:lnTo>
                  <a:lnTo>
                    <a:pt x="215" y="6668"/>
                  </a:lnTo>
                  <a:cubicBezTo>
                    <a:pt x="96" y="6668"/>
                    <a:pt x="1" y="6764"/>
                    <a:pt x="1" y="6883"/>
                  </a:cubicBezTo>
                  <a:lnTo>
                    <a:pt x="1" y="7931"/>
                  </a:lnTo>
                  <a:cubicBezTo>
                    <a:pt x="1" y="8050"/>
                    <a:pt x="96" y="8121"/>
                    <a:pt x="215" y="8121"/>
                  </a:cubicBezTo>
                  <a:lnTo>
                    <a:pt x="239" y="8121"/>
                  </a:lnTo>
                  <a:lnTo>
                    <a:pt x="239" y="8431"/>
                  </a:lnTo>
                  <a:cubicBezTo>
                    <a:pt x="239" y="8836"/>
                    <a:pt x="572" y="9169"/>
                    <a:pt x="1001" y="9169"/>
                  </a:cubicBezTo>
                  <a:lnTo>
                    <a:pt x="7240" y="9169"/>
                  </a:lnTo>
                  <a:cubicBezTo>
                    <a:pt x="7669" y="9169"/>
                    <a:pt x="7979" y="8836"/>
                    <a:pt x="7979" y="8431"/>
                  </a:cubicBezTo>
                  <a:lnTo>
                    <a:pt x="7979" y="8121"/>
                  </a:lnTo>
                  <a:lnTo>
                    <a:pt x="8026" y="8121"/>
                  </a:lnTo>
                  <a:cubicBezTo>
                    <a:pt x="8145" y="8121"/>
                    <a:pt x="8217" y="8050"/>
                    <a:pt x="8217" y="7931"/>
                  </a:cubicBezTo>
                  <a:lnTo>
                    <a:pt x="8217" y="6883"/>
                  </a:lnTo>
                  <a:cubicBezTo>
                    <a:pt x="8288" y="6764"/>
                    <a:pt x="8193" y="6668"/>
                    <a:pt x="8050" y="6668"/>
                  </a:cubicBezTo>
                  <a:lnTo>
                    <a:pt x="8026" y="6668"/>
                  </a:lnTo>
                  <a:lnTo>
                    <a:pt x="8026" y="6383"/>
                  </a:lnTo>
                  <a:cubicBezTo>
                    <a:pt x="8026" y="5978"/>
                    <a:pt x="7717" y="5668"/>
                    <a:pt x="7336" y="5621"/>
                  </a:cubicBezTo>
                  <a:lnTo>
                    <a:pt x="7336" y="3191"/>
                  </a:lnTo>
                  <a:cubicBezTo>
                    <a:pt x="7336" y="1429"/>
                    <a:pt x="5907" y="0"/>
                    <a:pt x="4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7"/>
            <p:cNvSpPr/>
            <p:nvPr/>
          </p:nvSpPr>
          <p:spPr>
            <a:xfrm>
              <a:off x="2261656" y="2171841"/>
              <a:ext cx="14192" cy="42809"/>
            </a:xfrm>
            <a:custGeom>
              <a:avLst/>
              <a:gdLst/>
              <a:ahLst/>
              <a:cxnLst/>
              <a:rect l="l" t="t" r="r" b="b"/>
              <a:pathLst>
                <a:path w="429" h="1294" extrusionOk="0">
                  <a:moveTo>
                    <a:pt x="202" y="1"/>
                  </a:moveTo>
                  <a:cubicBezTo>
                    <a:pt x="79" y="1"/>
                    <a:pt x="0" y="110"/>
                    <a:pt x="0" y="218"/>
                  </a:cubicBezTo>
                  <a:lnTo>
                    <a:pt x="0" y="1076"/>
                  </a:lnTo>
                  <a:cubicBezTo>
                    <a:pt x="0" y="1184"/>
                    <a:pt x="99" y="1293"/>
                    <a:pt x="207" y="1293"/>
                  </a:cubicBezTo>
                  <a:cubicBezTo>
                    <a:pt x="217" y="1293"/>
                    <a:pt x="228" y="1292"/>
                    <a:pt x="238" y="1290"/>
                  </a:cubicBezTo>
                  <a:cubicBezTo>
                    <a:pt x="357" y="1290"/>
                    <a:pt x="429" y="1195"/>
                    <a:pt x="429" y="1076"/>
                  </a:cubicBezTo>
                  <a:lnTo>
                    <a:pt x="429" y="218"/>
                  </a:lnTo>
                  <a:cubicBezTo>
                    <a:pt x="429" y="99"/>
                    <a:pt x="333" y="4"/>
                    <a:pt x="238" y="4"/>
                  </a:cubicBezTo>
                  <a:cubicBezTo>
                    <a:pt x="226" y="2"/>
                    <a:pt x="214" y="1"/>
                    <a:pt x="20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7"/>
            <p:cNvSpPr/>
            <p:nvPr/>
          </p:nvSpPr>
          <p:spPr>
            <a:xfrm>
              <a:off x="2139515" y="2222391"/>
              <a:ext cx="37085" cy="34670"/>
            </a:xfrm>
            <a:custGeom>
              <a:avLst/>
              <a:gdLst/>
              <a:ahLst/>
              <a:cxnLst/>
              <a:rect l="l" t="t" r="r" b="b"/>
              <a:pathLst>
                <a:path w="1121" h="1048" extrusionOk="0">
                  <a:moveTo>
                    <a:pt x="242" y="0"/>
                  </a:moveTo>
                  <a:cubicBezTo>
                    <a:pt x="185" y="0"/>
                    <a:pt x="132" y="24"/>
                    <a:pt x="96" y="72"/>
                  </a:cubicBezTo>
                  <a:cubicBezTo>
                    <a:pt x="1" y="143"/>
                    <a:pt x="1" y="310"/>
                    <a:pt x="96" y="357"/>
                  </a:cubicBezTo>
                  <a:lnTo>
                    <a:pt x="715" y="976"/>
                  </a:lnTo>
                  <a:cubicBezTo>
                    <a:pt x="763" y="1024"/>
                    <a:pt x="811" y="1048"/>
                    <a:pt x="882" y="1048"/>
                  </a:cubicBezTo>
                  <a:cubicBezTo>
                    <a:pt x="930" y="1048"/>
                    <a:pt x="1001" y="1024"/>
                    <a:pt x="1025" y="976"/>
                  </a:cubicBezTo>
                  <a:cubicBezTo>
                    <a:pt x="1120" y="905"/>
                    <a:pt x="1120" y="738"/>
                    <a:pt x="1025" y="691"/>
                  </a:cubicBezTo>
                  <a:lnTo>
                    <a:pt x="406" y="72"/>
                  </a:lnTo>
                  <a:cubicBezTo>
                    <a:pt x="358" y="24"/>
                    <a:pt x="299" y="0"/>
                    <a:pt x="242"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7"/>
            <p:cNvSpPr/>
            <p:nvPr/>
          </p:nvSpPr>
          <p:spPr>
            <a:xfrm>
              <a:off x="2090685" y="2342911"/>
              <a:ext cx="44132" cy="13431"/>
            </a:xfrm>
            <a:custGeom>
              <a:avLst/>
              <a:gdLst/>
              <a:ahLst/>
              <a:cxnLst/>
              <a:rect l="l" t="t" r="r" b="b"/>
              <a:pathLst>
                <a:path w="1334" h="406" extrusionOk="0">
                  <a:moveTo>
                    <a:pt x="238" y="1"/>
                  </a:moveTo>
                  <a:cubicBezTo>
                    <a:pt x="119" y="1"/>
                    <a:pt x="24" y="72"/>
                    <a:pt x="24" y="167"/>
                  </a:cubicBezTo>
                  <a:cubicBezTo>
                    <a:pt x="0" y="310"/>
                    <a:pt x="119" y="406"/>
                    <a:pt x="238" y="406"/>
                  </a:cubicBezTo>
                  <a:lnTo>
                    <a:pt x="1096" y="406"/>
                  </a:lnTo>
                  <a:cubicBezTo>
                    <a:pt x="1215" y="406"/>
                    <a:pt x="1310" y="310"/>
                    <a:pt x="1310" y="239"/>
                  </a:cubicBezTo>
                  <a:cubicBezTo>
                    <a:pt x="1334" y="120"/>
                    <a:pt x="1215" y="1"/>
                    <a:pt x="1096"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7"/>
            <p:cNvSpPr/>
            <p:nvPr/>
          </p:nvSpPr>
          <p:spPr>
            <a:xfrm>
              <a:off x="2361697" y="2222391"/>
              <a:ext cx="36258" cy="34670"/>
            </a:xfrm>
            <a:custGeom>
              <a:avLst/>
              <a:gdLst/>
              <a:ahLst/>
              <a:cxnLst/>
              <a:rect l="l" t="t" r="r" b="b"/>
              <a:pathLst>
                <a:path w="1096" h="1048" extrusionOk="0">
                  <a:moveTo>
                    <a:pt x="840" y="0"/>
                  </a:moveTo>
                  <a:cubicBezTo>
                    <a:pt x="786" y="0"/>
                    <a:pt x="739" y="24"/>
                    <a:pt x="715" y="72"/>
                  </a:cubicBezTo>
                  <a:lnTo>
                    <a:pt x="72" y="691"/>
                  </a:lnTo>
                  <a:cubicBezTo>
                    <a:pt x="1" y="786"/>
                    <a:pt x="1" y="929"/>
                    <a:pt x="72" y="976"/>
                  </a:cubicBezTo>
                  <a:cubicBezTo>
                    <a:pt x="120" y="1024"/>
                    <a:pt x="167" y="1048"/>
                    <a:pt x="239" y="1048"/>
                  </a:cubicBezTo>
                  <a:cubicBezTo>
                    <a:pt x="286" y="1048"/>
                    <a:pt x="358" y="1024"/>
                    <a:pt x="382" y="976"/>
                  </a:cubicBezTo>
                  <a:lnTo>
                    <a:pt x="1001" y="357"/>
                  </a:lnTo>
                  <a:cubicBezTo>
                    <a:pt x="1096" y="262"/>
                    <a:pt x="1096" y="119"/>
                    <a:pt x="1001" y="72"/>
                  </a:cubicBezTo>
                  <a:cubicBezTo>
                    <a:pt x="953" y="24"/>
                    <a:pt x="894" y="0"/>
                    <a:pt x="840"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7"/>
            <p:cNvSpPr/>
            <p:nvPr/>
          </p:nvSpPr>
          <p:spPr>
            <a:xfrm>
              <a:off x="2403447" y="2342911"/>
              <a:ext cx="44165" cy="13431"/>
            </a:xfrm>
            <a:custGeom>
              <a:avLst/>
              <a:gdLst/>
              <a:ahLst/>
              <a:cxnLst/>
              <a:rect l="l" t="t" r="r" b="b"/>
              <a:pathLst>
                <a:path w="1335" h="406" extrusionOk="0">
                  <a:moveTo>
                    <a:pt x="239" y="1"/>
                  </a:moveTo>
                  <a:cubicBezTo>
                    <a:pt x="120" y="1"/>
                    <a:pt x="48" y="72"/>
                    <a:pt x="48" y="167"/>
                  </a:cubicBezTo>
                  <a:cubicBezTo>
                    <a:pt x="1" y="310"/>
                    <a:pt x="120" y="406"/>
                    <a:pt x="239" y="406"/>
                  </a:cubicBezTo>
                  <a:lnTo>
                    <a:pt x="1120" y="406"/>
                  </a:lnTo>
                  <a:cubicBezTo>
                    <a:pt x="1239" y="406"/>
                    <a:pt x="1310" y="310"/>
                    <a:pt x="1310" y="239"/>
                  </a:cubicBezTo>
                  <a:cubicBezTo>
                    <a:pt x="1334" y="120"/>
                    <a:pt x="1239" y="1"/>
                    <a:pt x="1120"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7"/>
            <p:cNvSpPr/>
            <p:nvPr/>
          </p:nvSpPr>
          <p:spPr>
            <a:xfrm>
              <a:off x="2261656" y="2458732"/>
              <a:ext cx="14192" cy="14225"/>
            </a:xfrm>
            <a:custGeom>
              <a:avLst/>
              <a:gdLst/>
              <a:ahLst/>
              <a:cxnLst/>
              <a:rect l="l" t="t" r="r" b="b"/>
              <a:pathLst>
                <a:path w="429" h="430" extrusionOk="0">
                  <a:moveTo>
                    <a:pt x="214" y="0"/>
                  </a:moveTo>
                  <a:cubicBezTo>
                    <a:pt x="167" y="0"/>
                    <a:pt x="95" y="24"/>
                    <a:pt x="72" y="72"/>
                  </a:cubicBezTo>
                  <a:cubicBezTo>
                    <a:pt x="48" y="96"/>
                    <a:pt x="0" y="143"/>
                    <a:pt x="0" y="215"/>
                  </a:cubicBezTo>
                  <a:cubicBezTo>
                    <a:pt x="0" y="262"/>
                    <a:pt x="48" y="334"/>
                    <a:pt x="72" y="358"/>
                  </a:cubicBezTo>
                  <a:cubicBezTo>
                    <a:pt x="95" y="429"/>
                    <a:pt x="167" y="429"/>
                    <a:pt x="214" y="429"/>
                  </a:cubicBezTo>
                  <a:cubicBezTo>
                    <a:pt x="262" y="429"/>
                    <a:pt x="333" y="381"/>
                    <a:pt x="357" y="358"/>
                  </a:cubicBezTo>
                  <a:cubicBezTo>
                    <a:pt x="405" y="334"/>
                    <a:pt x="429" y="262"/>
                    <a:pt x="429" y="215"/>
                  </a:cubicBezTo>
                  <a:cubicBezTo>
                    <a:pt x="429" y="143"/>
                    <a:pt x="405" y="96"/>
                    <a:pt x="357" y="72"/>
                  </a:cubicBezTo>
                  <a:cubicBezTo>
                    <a:pt x="333" y="24"/>
                    <a:pt x="262"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7"/>
          <p:cNvGrpSpPr/>
          <p:nvPr/>
        </p:nvGrpSpPr>
        <p:grpSpPr>
          <a:xfrm>
            <a:off x="1405994" y="2107150"/>
            <a:ext cx="338004" cy="369565"/>
            <a:chOff x="1441507" y="2174289"/>
            <a:chExt cx="338004" cy="369565"/>
          </a:xfrm>
        </p:grpSpPr>
        <p:sp>
          <p:nvSpPr>
            <p:cNvPr id="5385" name="Google Shape;5385;p67"/>
            <p:cNvSpPr/>
            <p:nvPr/>
          </p:nvSpPr>
          <p:spPr>
            <a:xfrm>
              <a:off x="1488782" y="2288556"/>
              <a:ext cx="243454" cy="131602"/>
            </a:xfrm>
            <a:custGeom>
              <a:avLst/>
              <a:gdLst/>
              <a:ahLst/>
              <a:cxnLst/>
              <a:rect l="l" t="t" r="r" b="b"/>
              <a:pathLst>
                <a:path w="7359" h="3978" extrusionOk="0">
                  <a:moveTo>
                    <a:pt x="1143" y="0"/>
                  </a:moveTo>
                  <a:lnTo>
                    <a:pt x="0" y="3977"/>
                  </a:lnTo>
                  <a:lnTo>
                    <a:pt x="7359" y="3977"/>
                  </a:lnTo>
                  <a:lnTo>
                    <a:pt x="6216" y="0"/>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7"/>
            <p:cNvSpPr/>
            <p:nvPr/>
          </p:nvSpPr>
          <p:spPr>
            <a:xfrm>
              <a:off x="1554153" y="2288556"/>
              <a:ext cx="110330" cy="83566"/>
            </a:xfrm>
            <a:custGeom>
              <a:avLst/>
              <a:gdLst/>
              <a:ahLst/>
              <a:cxnLst/>
              <a:rect l="l" t="t" r="r" b="b"/>
              <a:pathLst>
                <a:path w="3335" h="2526" extrusionOk="0">
                  <a:moveTo>
                    <a:pt x="1" y="0"/>
                  </a:moveTo>
                  <a:lnTo>
                    <a:pt x="1" y="858"/>
                  </a:lnTo>
                  <a:cubicBezTo>
                    <a:pt x="1" y="1795"/>
                    <a:pt x="739" y="2525"/>
                    <a:pt x="1671" y="2525"/>
                  </a:cubicBezTo>
                  <a:cubicBezTo>
                    <a:pt x="1685" y="2525"/>
                    <a:pt x="1700" y="2525"/>
                    <a:pt x="1715" y="2525"/>
                  </a:cubicBezTo>
                  <a:cubicBezTo>
                    <a:pt x="2620" y="2501"/>
                    <a:pt x="3335" y="1763"/>
                    <a:pt x="3335" y="858"/>
                  </a:cubicBezTo>
                  <a:lnTo>
                    <a:pt x="3335" y="24"/>
                  </a:lnTo>
                  <a:lnTo>
                    <a:pt x="3335"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7"/>
            <p:cNvSpPr/>
            <p:nvPr/>
          </p:nvSpPr>
          <p:spPr>
            <a:xfrm>
              <a:off x="1445444" y="2404378"/>
              <a:ext cx="325399" cy="131602"/>
            </a:xfrm>
            <a:custGeom>
              <a:avLst/>
              <a:gdLst/>
              <a:ahLst/>
              <a:cxnLst/>
              <a:rect l="l" t="t" r="r" b="b"/>
              <a:pathLst>
                <a:path w="9836" h="3978" extrusionOk="0">
                  <a:moveTo>
                    <a:pt x="3406" y="0"/>
                  </a:moveTo>
                  <a:lnTo>
                    <a:pt x="1215" y="476"/>
                  </a:lnTo>
                  <a:cubicBezTo>
                    <a:pt x="500" y="667"/>
                    <a:pt x="0" y="1286"/>
                    <a:pt x="0" y="2024"/>
                  </a:cubicBezTo>
                  <a:lnTo>
                    <a:pt x="0" y="3977"/>
                  </a:lnTo>
                  <a:lnTo>
                    <a:pt x="9836" y="3977"/>
                  </a:lnTo>
                  <a:lnTo>
                    <a:pt x="9836" y="2024"/>
                  </a:lnTo>
                  <a:cubicBezTo>
                    <a:pt x="9836" y="1286"/>
                    <a:pt x="9312" y="643"/>
                    <a:pt x="8597" y="476"/>
                  </a:cubicBezTo>
                  <a:lnTo>
                    <a:pt x="64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7"/>
            <p:cNvSpPr/>
            <p:nvPr/>
          </p:nvSpPr>
          <p:spPr>
            <a:xfrm>
              <a:off x="1593555" y="2404378"/>
              <a:ext cx="31528" cy="131602"/>
            </a:xfrm>
            <a:custGeom>
              <a:avLst/>
              <a:gdLst/>
              <a:ahLst/>
              <a:cxnLst/>
              <a:rect l="l" t="t" r="r" b="b"/>
              <a:pathLst>
                <a:path w="953" h="3978" extrusionOk="0">
                  <a:moveTo>
                    <a:pt x="0" y="0"/>
                  </a:moveTo>
                  <a:lnTo>
                    <a:pt x="0" y="3977"/>
                  </a:lnTo>
                  <a:lnTo>
                    <a:pt x="953" y="3977"/>
                  </a:lnTo>
                  <a:lnTo>
                    <a:pt x="953"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7"/>
            <p:cNvSpPr/>
            <p:nvPr/>
          </p:nvSpPr>
          <p:spPr>
            <a:xfrm>
              <a:off x="1546280" y="2179020"/>
              <a:ext cx="126871" cy="81978"/>
            </a:xfrm>
            <a:custGeom>
              <a:avLst/>
              <a:gdLst/>
              <a:ahLst/>
              <a:cxnLst/>
              <a:rect l="l" t="t" r="r" b="b"/>
              <a:pathLst>
                <a:path w="3835" h="2478" extrusionOk="0">
                  <a:moveTo>
                    <a:pt x="1910" y="1"/>
                  </a:moveTo>
                  <a:cubicBezTo>
                    <a:pt x="835" y="1"/>
                    <a:pt x="1" y="873"/>
                    <a:pt x="1" y="1978"/>
                  </a:cubicBezTo>
                  <a:lnTo>
                    <a:pt x="1" y="2478"/>
                  </a:lnTo>
                  <a:lnTo>
                    <a:pt x="3835" y="2478"/>
                  </a:lnTo>
                  <a:lnTo>
                    <a:pt x="3835" y="1930"/>
                  </a:lnTo>
                  <a:cubicBezTo>
                    <a:pt x="3835" y="906"/>
                    <a:pt x="3001" y="25"/>
                    <a:pt x="1953" y="1"/>
                  </a:cubicBezTo>
                  <a:cubicBezTo>
                    <a:pt x="1939" y="1"/>
                    <a:pt x="1924" y="1"/>
                    <a:pt x="1910"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7"/>
            <p:cNvSpPr/>
            <p:nvPr/>
          </p:nvSpPr>
          <p:spPr>
            <a:xfrm>
              <a:off x="1522659" y="2260204"/>
              <a:ext cx="173352" cy="28385"/>
            </a:xfrm>
            <a:custGeom>
              <a:avLst/>
              <a:gdLst/>
              <a:ahLst/>
              <a:cxnLst/>
              <a:rect l="l" t="t" r="r" b="b"/>
              <a:pathLst>
                <a:path w="5240" h="858" extrusionOk="0">
                  <a:moveTo>
                    <a:pt x="0" y="0"/>
                  </a:moveTo>
                  <a:lnTo>
                    <a:pt x="0" y="857"/>
                  </a:lnTo>
                  <a:lnTo>
                    <a:pt x="5239" y="857"/>
                  </a:lnTo>
                  <a:lnTo>
                    <a:pt x="5239" y="0"/>
                  </a:lnTo>
                  <a:close/>
                </a:path>
              </a:pathLst>
            </a:custGeom>
            <a:solidFill>
              <a:srgbClr val="6BC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7"/>
            <p:cNvSpPr/>
            <p:nvPr/>
          </p:nvSpPr>
          <p:spPr>
            <a:xfrm>
              <a:off x="1609302" y="2372056"/>
              <a:ext cx="48896" cy="31561"/>
            </a:xfrm>
            <a:custGeom>
              <a:avLst/>
              <a:gdLst/>
              <a:ahLst/>
              <a:cxnLst/>
              <a:rect l="l" t="t" r="r" b="b"/>
              <a:pathLst>
                <a:path w="1478" h="954" extrusionOk="0">
                  <a:moveTo>
                    <a:pt x="620" y="1"/>
                  </a:moveTo>
                  <a:cubicBezTo>
                    <a:pt x="263" y="1"/>
                    <a:pt x="1" y="263"/>
                    <a:pt x="1" y="620"/>
                  </a:cubicBezTo>
                  <a:lnTo>
                    <a:pt x="1" y="953"/>
                  </a:lnTo>
                  <a:lnTo>
                    <a:pt x="1477" y="953"/>
                  </a:lnTo>
                  <a:lnTo>
                    <a:pt x="1477"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7"/>
            <p:cNvSpPr/>
            <p:nvPr/>
          </p:nvSpPr>
          <p:spPr>
            <a:xfrm>
              <a:off x="1560472" y="2372056"/>
              <a:ext cx="49657" cy="31561"/>
            </a:xfrm>
            <a:custGeom>
              <a:avLst/>
              <a:gdLst/>
              <a:ahLst/>
              <a:cxnLst/>
              <a:rect l="l" t="t" r="r" b="b"/>
              <a:pathLst>
                <a:path w="1501" h="954" extrusionOk="0">
                  <a:moveTo>
                    <a:pt x="0" y="1"/>
                  </a:moveTo>
                  <a:lnTo>
                    <a:pt x="0" y="953"/>
                  </a:lnTo>
                  <a:lnTo>
                    <a:pt x="1500" y="953"/>
                  </a:lnTo>
                  <a:lnTo>
                    <a:pt x="1500" y="620"/>
                  </a:lnTo>
                  <a:cubicBezTo>
                    <a:pt x="1500" y="263"/>
                    <a:pt x="1239" y="1"/>
                    <a:pt x="881"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7"/>
            <p:cNvSpPr/>
            <p:nvPr/>
          </p:nvSpPr>
          <p:spPr>
            <a:xfrm>
              <a:off x="1585681" y="2208993"/>
              <a:ext cx="47308" cy="51245"/>
            </a:xfrm>
            <a:custGeom>
              <a:avLst/>
              <a:gdLst/>
              <a:ahLst/>
              <a:cxnLst/>
              <a:rect l="l" t="t" r="r" b="b"/>
              <a:pathLst>
                <a:path w="1430" h="1549" extrusionOk="0">
                  <a:moveTo>
                    <a:pt x="715" y="0"/>
                  </a:moveTo>
                  <a:lnTo>
                    <a:pt x="0" y="357"/>
                  </a:lnTo>
                  <a:lnTo>
                    <a:pt x="0" y="596"/>
                  </a:lnTo>
                  <a:cubicBezTo>
                    <a:pt x="24" y="1024"/>
                    <a:pt x="286" y="1429"/>
                    <a:pt x="715" y="1548"/>
                  </a:cubicBezTo>
                  <a:cubicBezTo>
                    <a:pt x="1120" y="1429"/>
                    <a:pt x="1429" y="1024"/>
                    <a:pt x="1429" y="596"/>
                  </a:cubicBezTo>
                  <a:lnTo>
                    <a:pt x="1429" y="357"/>
                  </a:lnTo>
                  <a:lnTo>
                    <a:pt x="71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7"/>
            <p:cNvSpPr/>
            <p:nvPr/>
          </p:nvSpPr>
          <p:spPr>
            <a:xfrm>
              <a:off x="1441507" y="2174289"/>
              <a:ext cx="338004" cy="369565"/>
            </a:xfrm>
            <a:custGeom>
              <a:avLst/>
              <a:gdLst/>
              <a:ahLst/>
              <a:cxnLst/>
              <a:rect l="l" t="t" r="r" b="b"/>
              <a:pathLst>
                <a:path w="10217" h="11171" extrusionOk="0">
                  <a:moveTo>
                    <a:pt x="5073" y="1264"/>
                  </a:moveTo>
                  <a:lnTo>
                    <a:pt x="5549" y="1526"/>
                  </a:lnTo>
                  <a:lnTo>
                    <a:pt x="5549" y="1645"/>
                  </a:lnTo>
                  <a:cubicBezTo>
                    <a:pt x="5549" y="1954"/>
                    <a:pt x="5358" y="2240"/>
                    <a:pt x="5073" y="2359"/>
                  </a:cubicBezTo>
                  <a:cubicBezTo>
                    <a:pt x="4787" y="2240"/>
                    <a:pt x="4596" y="1954"/>
                    <a:pt x="4596" y="1645"/>
                  </a:cubicBezTo>
                  <a:lnTo>
                    <a:pt x="4596" y="1526"/>
                  </a:lnTo>
                  <a:lnTo>
                    <a:pt x="5073" y="1264"/>
                  </a:lnTo>
                  <a:close/>
                  <a:moveTo>
                    <a:pt x="5077" y="358"/>
                  </a:moveTo>
                  <a:cubicBezTo>
                    <a:pt x="5091" y="358"/>
                    <a:pt x="5106" y="358"/>
                    <a:pt x="5120" y="359"/>
                  </a:cubicBezTo>
                  <a:cubicBezTo>
                    <a:pt x="6049" y="382"/>
                    <a:pt x="6764" y="1145"/>
                    <a:pt x="6764" y="2073"/>
                  </a:cubicBezTo>
                  <a:lnTo>
                    <a:pt x="6764" y="2383"/>
                  </a:lnTo>
                  <a:lnTo>
                    <a:pt x="5716" y="2383"/>
                  </a:lnTo>
                  <a:cubicBezTo>
                    <a:pt x="5859" y="2169"/>
                    <a:pt x="5954" y="1907"/>
                    <a:pt x="5954" y="1645"/>
                  </a:cubicBezTo>
                  <a:lnTo>
                    <a:pt x="5954" y="1383"/>
                  </a:lnTo>
                  <a:cubicBezTo>
                    <a:pt x="5954" y="1311"/>
                    <a:pt x="5906" y="1240"/>
                    <a:pt x="5835" y="1192"/>
                  </a:cubicBezTo>
                  <a:lnTo>
                    <a:pt x="5120" y="835"/>
                  </a:lnTo>
                  <a:cubicBezTo>
                    <a:pt x="5096" y="823"/>
                    <a:pt x="5061" y="817"/>
                    <a:pt x="5022" y="817"/>
                  </a:cubicBezTo>
                  <a:cubicBezTo>
                    <a:pt x="4983" y="817"/>
                    <a:pt x="4942" y="823"/>
                    <a:pt x="4906" y="835"/>
                  </a:cubicBezTo>
                  <a:lnTo>
                    <a:pt x="4192" y="1192"/>
                  </a:lnTo>
                  <a:cubicBezTo>
                    <a:pt x="4144" y="1216"/>
                    <a:pt x="4072" y="1311"/>
                    <a:pt x="4072" y="1383"/>
                  </a:cubicBezTo>
                  <a:lnTo>
                    <a:pt x="4072" y="1645"/>
                  </a:lnTo>
                  <a:cubicBezTo>
                    <a:pt x="4072" y="1907"/>
                    <a:pt x="4168" y="2169"/>
                    <a:pt x="4311" y="2383"/>
                  </a:cubicBezTo>
                  <a:lnTo>
                    <a:pt x="3287" y="2383"/>
                  </a:lnTo>
                  <a:lnTo>
                    <a:pt x="3358" y="2073"/>
                  </a:lnTo>
                  <a:cubicBezTo>
                    <a:pt x="3358" y="1112"/>
                    <a:pt x="4143" y="358"/>
                    <a:pt x="5077" y="358"/>
                  </a:cubicBezTo>
                  <a:close/>
                  <a:moveTo>
                    <a:pt x="7502" y="2835"/>
                  </a:moveTo>
                  <a:lnTo>
                    <a:pt x="7502" y="3264"/>
                  </a:lnTo>
                  <a:lnTo>
                    <a:pt x="2691" y="3264"/>
                  </a:lnTo>
                  <a:lnTo>
                    <a:pt x="2691" y="2835"/>
                  </a:lnTo>
                  <a:close/>
                  <a:moveTo>
                    <a:pt x="6525" y="3669"/>
                  </a:moveTo>
                  <a:lnTo>
                    <a:pt x="6525" y="4312"/>
                  </a:lnTo>
                  <a:cubicBezTo>
                    <a:pt x="6525" y="5104"/>
                    <a:pt x="5901" y="5746"/>
                    <a:pt x="5123" y="5746"/>
                  </a:cubicBezTo>
                  <a:cubicBezTo>
                    <a:pt x="5083" y="5746"/>
                    <a:pt x="5042" y="5744"/>
                    <a:pt x="5001" y="5741"/>
                  </a:cubicBezTo>
                  <a:cubicBezTo>
                    <a:pt x="4239" y="5717"/>
                    <a:pt x="3644" y="5050"/>
                    <a:pt x="3644" y="4288"/>
                  </a:cubicBezTo>
                  <a:lnTo>
                    <a:pt x="3644" y="3669"/>
                  </a:lnTo>
                  <a:close/>
                  <a:moveTo>
                    <a:pt x="4477" y="6193"/>
                  </a:moveTo>
                  <a:cubicBezTo>
                    <a:pt x="4668" y="6193"/>
                    <a:pt x="4882" y="6360"/>
                    <a:pt x="4882" y="6598"/>
                  </a:cubicBezTo>
                  <a:lnTo>
                    <a:pt x="4882" y="6717"/>
                  </a:lnTo>
                  <a:lnTo>
                    <a:pt x="3811" y="6717"/>
                  </a:lnTo>
                  <a:lnTo>
                    <a:pt x="3811" y="6193"/>
                  </a:lnTo>
                  <a:close/>
                  <a:moveTo>
                    <a:pt x="6382" y="6193"/>
                  </a:moveTo>
                  <a:lnTo>
                    <a:pt x="6382" y="6717"/>
                  </a:lnTo>
                  <a:lnTo>
                    <a:pt x="5311" y="6717"/>
                  </a:lnTo>
                  <a:lnTo>
                    <a:pt x="5311" y="6598"/>
                  </a:lnTo>
                  <a:cubicBezTo>
                    <a:pt x="5311" y="6407"/>
                    <a:pt x="5478" y="6193"/>
                    <a:pt x="5716" y="6193"/>
                  </a:cubicBezTo>
                  <a:close/>
                  <a:moveTo>
                    <a:pt x="3191" y="3693"/>
                  </a:moveTo>
                  <a:lnTo>
                    <a:pt x="3191" y="4312"/>
                  </a:lnTo>
                  <a:cubicBezTo>
                    <a:pt x="3191" y="4883"/>
                    <a:pt x="3453" y="5407"/>
                    <a:pt x="3882" y="5741"/>
                  </a:cubicBezTo>
                  <a:lnTo>
                    <a:pt x="3572" y="5741"/>
                  </a:lnTo>
                  <a:cubicBezTo>
                    <a:pt x="3453" y="5741"/>
                    <a:pt x="3358" y="5836"/>
                    <a:pt x="3358" y="5955"/>
                  </a:cubicBezTo>
                  <a:lnTo>
                    <a:pt x="3358" y="6717"/>
                  </a:lnTo>
                  <a:lnTo>
                    <a:pt x="1667" y="7122"/>
                  </a:lnTo>
                  <a:lnTo>
                    <a:pt x="2691" y="3693"/>
                  </a:lnTo>
                  <a:close/>
                  <a:moveTo>
                    <a:pt x="5358" y="7170"/>
                  </a:moveTo>
                  <a:lnTo>
                    <a:pt x="5358" y="10694"/>
                  </a:lnTo>
                  <a:lnTo>
                    <a:pt x="4835" y="10694"/>
                  </a:lnTo>
                  <a:lnTo>
                    <a:pt x="4835" y="7170"/>
                  </a:lnTo>
                  <a:close/>
                  <a:moveTo>
                    <a:pt x="6525" y="7170"/>
                  </a:moveTo>
                  <a:lnTo>
                    <a:pt x="8692" y="7646"/>
                  </a:lnTo>
                  <a:cubicBezTo>
                    <a:pt x="9312" y="7789"/>
                    <a:pt x="9764" y="8336"/>
                    <a:pt x="9764" y="8956"/>
                  </a:cubicBezTo>
                  <a:lnTo>
                    <a:pt x="9764" y="10694"/>
                  </a:lnTo>
                  <a:lnTo>
                    <a:pt x="5787" y="10694"/>
                  </a:lnTo>
                  <a:lnTo>
                    <a:pt x="5787" y="7170"/>
                  </a:lnTo>
                  <a:close/>
                  <a:moveTo>
                    <a:pt x="4406" y="7193"/>
                  </a:moveTo>
                  <a:lnTo>
                    <a:pt x="4406" y="10718"/>
                  </a:lnTo>
                  <a:lnTo>
                    <a:pt x="429" y="10718"/>
                  </a:lnTo>
                  <a:lnTo>
                    <a:pt x="429" y="8979"/>
                  </a:lnTo>
                  <a:lnTo>
                    <a:pt x="381" y="8979"/>
                  </a:lnTo>
                  <a:cubicBezTo>
                    <a:pt x="381" y="8360"/>
                    <a:pt x="834" y="7789"/>
                    <a:pt x="1453" y="7670"/>
                  </a:cubicBezTo>
                  <a:lnTo>
                    <a:pt x="3644" y="7193"/>
                  </a:lnTo>
                  <a:close/>
                  <a:moveTo>
                    <a:pt x="5091" y="1"/>
                  </a:moveTo>
                  <a:cubicBezTo>
                    <a:pt x="5077" y="1"/>
                    <a:pt x="5063" y="1"/>
                    <a:pt x="5049" y="1"/>
                  </a:cubicBezTo>
                  <a:cubicBezTo>
                    <a:pt x="3906" y="25"/>
                    <a:pt x="2953" y="978"/>
                    <a:pt x="2953" y="2145"/>
                  </a:cubicBezTo>
                  <a:lnTo>
                    <a:pt x="2953" y="2430"/>
                  </a:lnTo>
                  <a:lnTo>
                    <a:pt x="2477" y="2430"/>
                  </a:lnTo>
                  <a:cubicBezTo>
                    <a:pt x="2358" y="2430"/>
                    <a:pt x="2263" y="2526"/>
                    <a:pt x="2263" y="2645"/>
                  </a:cubicBezTo>
                  <a:lnTo>
                    <a:pt x="2263" y="3502"/>
                  </a:lnTo>
                  <a:cubicBezTo>
                    <a:pt x="2263" y="3574"/>
                    <a:pt x="2263" y="3597"/>
                    <a:pt x="2286" y="3621"/>
                  </a:cubicBezTo>
                  <a:lnTo>
                    <a:pt x="1239" y="7289"/>
                  </a:lnTo>
                  <a:cubicBezTo>
                    <a:pt x="929" y="7408"/>
                    <a:pt x="596" y="7598"/>
                    <a:pt x="381" y="7884"/>
                  </a:cubicBezTo>
                  <a:cubicBezTo>
                    <a:pt x="119" y="8217"/>
                    <a:pt x="0" y="8598"/>
                    <a:pt x="0" y="9027"/>
                  </a:cubicBezTo>
                  <a:lnTo>
                    <a:pt x="0" y="10956"/>
                  </a:lnTo>
                  <a:cubicBezTo>
                    <a:pt x="0" y="11075"/>
                    <a:pt x="95" y="11170"/>
                    <a:pt x="215" y="11170"/>
                  </a:cubicBezTo>
                  <a:lnTo>
                    <a:pt x="10002" y="11170"/>
                  </a:lnTo>
                  <a:cubicBezTo>
                    <a:pt x="10121" y="11170"/>
                    <a:pt x="10217" y="11075"/>
                    <a:pt x="10217" y="10956"/>
                  </a:cubicBezTo>
                  <a:lnTo>
                    <a:pt x="10217" y="9027"/>
                  </a:lnTo>
                  <a:cubicBezTo>
                    <a:pt x="10193" y="8575"/>
                    <a:pt x="10074" y="8194"/>
                    <a:pt x="9788" y="7860"/>
                  </a:cubicBezTo>
                  <a:cubicBezTo>
                    <a:pt x="9597" y="7598"/>
                    <a:pt x="9264" y="7384"/>
                    <a:pt x="8931" y="7265"/>
                  </a:cubicBezTo>
                  <a:lnTo>
                    <a:pt x="8669" y="6360"/>
                  </a:lnTo>
                  <a:cubicBezTo>
                    <a:pt x="8649" y="6261"/>
                    <a:pt x="8563" y="6211"/>
                    <a:pt x="8452" y="6211"/>
                  </a:cubicBezTo>
                  <a:cubicBezTo>
                    <a:pt x="8430" y="6211"/>
                    <a:pt x="8407" y="6213"/>
                    <a:pt x="8383" y="6217"/>
                  </a:cubicBezTo>
                  <a:cubicBezTo>
                    <a:pt x="8264" y="6241"/>
                    <a:pt x="8216" y="6360"/>
                    <a:pt x="8240" y="6479"/>
                  </a:cubicBezTo>
                  <a:lnTo>
                    <a:pt x="8431" y="7170"/>
                  </a:lnTo>
                  <a:lnTo>
                    <a:pt x="8431" y="7170"/>
                  </a:lnTo>
                  <a:lnTo>
                    <a:pt x="6764" y="6789"/>
                  </a:lnTo>
                  <a:lnTo>
                    <a:pt x="6764" y="5979"/>
                  </a:lnTo>
                  <a:cubicBezTo>
                    <a:pt x="6764" y="5860"/>
                    <a:pt x="6668" y="5764"/>
                    <a:pt x="6549" y="5764"/>
                  </a:cubicBezTo>
                  <a:lnTo>
                    <a:pt x="6263" y="5764"/>
                  </a:lnTo>
                  <a:cubicBezTo>
                    <a:pt x="6668" y="5407"/>
                    <a:pt x="6930" y="4907"/>
                    <a:pt x="6930" y="4336"/>
                  </a:cubicBezTo>
                  <a:lnTo>
                    <a:pt x="6930" y="3716"/>
                  </a:lnTo>
                  <a:lnTo>
                    <a:pt x="7454" y="3716"/>
                  </a:lnTo>
                  <a:lnTo>
                    <a:pt x="7716" y="4621"/>
                  </a:lnTo>
                  <a:cubicBezTo>
                    <a:pt x="7740" y="4693"/>
                    <a:pt x="7835" y="4764"/>
                    <a:pt x="7930" y="4764"/>
                  </a:cubicBezTo>
                  <a:lnTo>
                    <a:pt x="7978" y="4764"/>
                  </a:lnTo>
                  <a:cubicBezTo>
                    <a:pt x="8097" y="4740"/>
                    <a:pt x="8145" y="4621"/>
                    <a:pt x="8121" y="4502"/>
                  </a:cubicBezTo>
                  <a:lnTo>
                    <a:pt x="7883" y="3621"/>
                  </a:lnTo>
                  <a:cubicBezTo>
                    <a:pt x="7907" y="3597"/>
                    <a:pt x="7907" y="3550"/>
                    <a:pt x="7907" y="3502"/>
                  </a:cubicBezTo>
                  <a:lnTo>
                    <a:pt x="7907" y="2645"/>
                  </a:lnTo>
                  <a:cubicBezTo>
                    <a:pt x="7907" y="2526"/>
                    <a:pt x="7835" y="2430"/>
                    <a:pt x="7716" y="2430"/>
                  </a:cubicBezTo>
                  <a:lnTo>
                    <a:pt x="7240" y="2430"/>
                  </a:lnTo>
                  <a:lnTo>
                    <a:pt x="7240" y="2169"/>
                  </a:lnTo>
                  <a:cubicBezTo>
                    <a:pt x="7240" y="992"/>
                    <a:pt x="6263" y="1"/>
                    <a:pt x="50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7"/>
            <p:cNvSpPr/>
            <p:nvPr/>
          </p:nvSpPr>
          <p:spPr>
            <a:xfrm>
              <a:off x="1481670" y="2462669"/>
              <a:ext cx="75660" cy="13431"/>
            </a:xfrm>
            <a:custGeom>
              <a:avLst/>
              <a:gdLst/>
              <a:ahLst/>
              <a:cxnLst/>
              <a:rect l="l" t="t" r="r" b="b"/>
              <a:pathLst>
                <a:path w="2287" h="406" extrusionOk="0">
                  <a:moveTo>
                    <a:pt x="239" y="0"/>
                  </a:moveTo>
                  <a:cubicBezTo>
                    <a:pt x="120" y="0"/>
                    <a:pt x="48" y="96"/>
                    <a:pt x="48" y="167"/>
                  </a:cubicBezTo>
                  <a:cubicBezTo>
                    <a:pt x="1" y="310"/>
                    <a:pt x="120" y="405"/>
                    <a:pt x="239" y="405"/>
                  </a:cubicBezTo>
                  <a:lnTo>
                    <a:pt x="2073" y="405"/>
                  </a:lnTo>
                  <a:cubicBezTo>
                    <a:pt x="2192" y="405"/>
                    <a:pt x="2263" y="334"/>
                    <a:pt x="2263" y="239"/>
                  </a:cubicBezTo>
                  <a:cubicBezTo>
                    <a:pt x="2287" y="96"/>
                    <a:pt x="2168" y="0"/>
                    <a:pt x="2073"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7"/>
            <p:cNvSpPr/>
            <p:nvPr/>
          </p:nvSpPr>
          <p:spPr>
            <a:xfrm>
              <a:off x="1483258" y="2494197"/>
              <a:ext cx="75660" cy="14192"/>
            </a:xfrm>
            <a:custGeom>
              <a:avLst/>
              <a:gdLst/>
              <a:ahLst/>
              <a:cxnLst/>
              <a:rect l="l" t="t" r="r" b="b"/>
              <a:pathLst>
                <a:path w="2287" h="429" extrusionOk="0">
                  <a:moveTo>
                    <a:pt x="239" y="0"/>
                  </a:moveTo>
                  <a:cubicBezTo>
                    <a:pt x="119" y="0"/>
                    <a:pt x="24" y="95"/>
                    <a:pt x="24" y="191"/>
                  </a:cubicBezTo>
                  <a:cubicBezTo>
                    <a:pt x="0" y="333"/>
                    <a:pt x="119" y="429"/>
                    <a:pt x="239" y="429"/>
                  </a:cubicBezTo>
                  <a:lnTo>
                    <a:pt x="2048" y="429"/>
                  </a:lnTo>
                  <a:cubicBezTo>
                    <a:pt x="2167" y="429"/>
                    <a:pt x="2263" y="333"/>
                    <a:pt x="2263" y="238"/>
                  </a:cubicBezTo>
                  <a:cubicBezTo>
                    <a:pt x="2287" y="95"/>
                    <a:pt x="2167" y="0"/>
                    <a:pt x="204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7"/>
            <p:cNvSpPr/>
            <p:nvPr/>
          </p:nvSpPr>
          <p:spPr>
            <a:xfrm>
              <a:off x="1661308" y="2461875"/>
              <a:ext cx="75660" cy="13431"/>
            </a:xfrm>
            <a:custGeom>
              <a:avLst/>
              <a:gdLst/>
              <a:ahLst/>
              <a:cxnLst/>
              <a:rect l="l" t="t" r="r" b="b"/>
              <a:pathLst>
                <a:path w="2287" h="406" extrusionOk="0">
                  <a:moveTo>
                    <a:pt x="239" y="1"/>
                  </a:moveTo>
                  <a:cubicBezTo>
                    <a:pt x="120" y="1"/>
                    <a:pt x="24" y="96"/>
                    <a:pt x="24" y="167"/>
                  </a:cubicBezTo>
                  <a:cubicBezTo>
                    <a:pt x="0" y="334"/>
                    <a:pt x="120" y="405"/>
                    <a:pt x="239" y="405"/>
                  </a:cubicBezTo>
                  <a:lnTo>
                    <a:pt x="2048" y="405"/>
                  </a:lnTo>
                  <a:cubicBezTo>
                    <a:pt x="2168" y="405"/>
                    <a:pt x="2263" y="334"/>
                    <a:pt x="2263" y="239"/>
                  </a:cubicBezTo>
                  <a:cubicBezTo>
                    <a:pt x="2287" y="120"/>
                    <a:pt x="2191" y="1"/>
                    <a:pt x="204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7"/>
            <p:cNvSpPr/>
            <p:nvPr/>
          </p:nvSpPr>
          <p:spPr>
            <a:xfrm>
              <a:off x="1661308" y="2494197"/>
              <a:ext cx="75660" cy="14192"/>
            </a:xfrm>
            <a:custGeom>
              <a:avLst/>
              <a:gdLst/>
              <a:ahLst/>
              <a:cxnLst/>
              <a:rect l="l" t="t" r="r" b="b"/>
              <a:pathLst>
                <a:path w="2287" h="429" extrusionOk="0">
                  <a:moveTo>
                    <a:pt x="239" y="0"/>
                  </a:moveTo>
                  <a:cubicBezTo>
                    <a:pt x="120" y="0"/>
                    <a:pt x="24" y="95"/>
                    <a:pt x="24" y="191"/>
                  </a:cubicBezTo>
                  <a:cubicBezTo>
                    <a:pt x="0" y="333"/>
                    <a:pt x="120" y="429"/>
                    <a:pt x="239" y="429"/>
                  </a:cubicBezTo>
                  <a:lnTo>
                    <a:pt x="2048" y="429"/>
                  </a:lnTo>
                  <a:cubicBezTo>
                    <a:pt x="2168" y="429"/>
                    <a:pt x="2263" y="333"/>
                    <a:pt x="2263" y="238"/>
                  </a:cubicBezTo>
                  <a:cubicBezTo>
                    <a:pt x="2287" y="95"/>
                    <a:pt x="2191" y="0"/>
                    <a:pt x="204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7"/>
            <p:cNvSpPr/>
            <p:nvPr/>
          </p:nvSpPr>
          <p:spPr>
            <a:xfrm>
              <a:off x="1705440" y="2348435"/>
              <a:ext cx="13398" cy="14225"/>
            </a:xfrm>
            <a:custGeom>
              <a:avLst/>
              <a:gdLst/>
              <a:ahLst/>
              <a:cxnLst/>
              <a:rect l="l" t="t" r="r" b="b"/>
              <a:pathLst>
                <a:path w="405" h="430" extrusionOk="0">
                  <a:moveTo>
                    <a:pt x="214" y="0"/>
                  </a:moveTo>
                  <a:cubicBezTo>
                    <a:pt x="143" y="0"/>
                    <a:pt x="95" y="24"/>
                    <a:pt x="71" y="72"/>
                  </a:cubicBezTo>
                  <a:cubicBezTo>
                    <a:pt x="24" y="96"/>
                    <a:pt x="0" y="143"/>
                    <a:pt x="0" y="215"/>
                  </a:cubicBezTo>
                  <a:cubicBezTo>
                    <a:pt x="0" y="262"/>
                    <a:pt x="24" y="334"/>
                    <a:pt x="71" y="358"/>
                  </a:cubicBezTo>
                  <a:cubicBezTo>
                    <a:pt x="95" y="381"/>
                    <a:pt x="143" y="429"/>
                    <a:pt x="214" y="429"/>
                  </a:cubicBezTo>
                  <a:cubicBezTo>
                    <a:pt x="262" y="429"/>
                    <a:pt x="333" y="381"/>
                    <a:pt x="357" y="358"/>
                  </a:cubicBezTo>
                  <a:cubicBezTo>
                    <a:pt x="381" y="334"/>
                    <a:pt x="405" y="262"/>
                    <a:pt x="405" y="215"/>
                  </a:cubicBezTo>
                  <a:cubicBezTo>
                    <a:pt x="405" y="143"/>
                    <a:pt x="381" y="96"/>
                    <a:pt x="357" y="72"/>
                  </a:cubicBezTo>
                  <a:cubicBezTo>
                    <a:pt x="333" y="24"/>
                    <a:pt x="262" y="0"/>
                    <a:pt x="21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67"/>
          <p:cNvGrpSpPr/>
          <p:nvPr/>
        </p:nvGrpSpPr>
        <p:grpSpPr>
          <a:xfrm>
            <a:off x="2017786" y="4059364"/>
            <a:ext cx="370326" cy="238756"/>
            <a:chOff x="767088" y="2236550"/>
            <a:chExt cx="370326" cy="238756"/>
          </a:xfrm>
        </p:grpSpPr>
        <p:sp>
          <p:nvSpPr>
            <p:cNvPr id="5401" name="Google Shape;5401;p67"/>
            <p:cNvSpPr/>
            <p:nvPr/>
          </p:nvSpPr>
          <p:spPr>
            <a:xfrm>
              <a:off x="1043624" y="2257822"/>
              <a:ext cx="85915" cy="28517"/>
            </a:xfrm>
            <a:custGeom>
              <a:avLst/>
              <a:gdLst/>
              <a:ahLst/>
              <a:cxnLst/>
              <a:rect l="l" t="t" r="r" b="b"/>
              <a:pathLst>
                <a:path w="2597" h="862" extrusionOk="0">
                  <a:moveTo>
                    <a:pt x="1" y="1"/>
                  </a:moveTo>
                  <a:cubicBezTo>
                    <a:pt x="1" y="474"/>
                    <a:pt x="385" y="862"/>
                    <a:pt x="829" y="862"/>
                  </a:cubicBezTo>
                  <a:cubicBezTo>
                    <a:pt x="855" y="862"/>
                    <a:pt x="880" y="861"/>
                    <a:pt x="906" y="858"/>
                  </a:cubicBezTo>
                  <a:lnTo>
                    <a:pt x="1739" y="858"/>
                  </a:lnTo>
                  <a:cubicBezTo>
                    <a:pt x="2192" y="858"/>
                    <a:pt x="2597" y="477"/>
                    <a:pt x="2597"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7"/>
            <p:cNvSpPr/>
            <p:nvPr/>
          </p:nvSpPr>
          <p:spPr>
            <a:xfrm>
              <a:off x="870305" y="2257822"/>
              <a:ext cx="85915" cy="28517"/>
            </a:xfrm>
            <a:custGeom>
              <a:avLst/>
              <a:gdLst/>
              <a:ahLst/>
              <a:cxnLst/>
              <a:rect l="l" t="t" r="r" b="b"/>
              <a:pathLst>
                <a:path w="2597" h="862" extrusionOk="0">
                  <a:moveTo>
                    <a:pt x="1" y="1"/>
                  </a:moveTo>
                  <a:cubicBezTo>
                    <a:pt x="1" y="477"/>
                    <a:pt x="382" y="858"/>
                    <a:pt x="858" y="858"/>
                  </a:cubicBezTo>
                  <a:lnTo>
                    <a:pt x="1692" y="858"/>
                  </a:lnTo>
                  <a:cubicBezTo>
                    <a:pt x="1720" y="861"/>
                    <a:pt x="1747" y="862"/>
                    <a:pt x="1775" y="862"/>
                  </a:cubicBezTo>
                  <a:cubicBezTo>
                    <a:pt x="2255" y="862"/>
                    <a:pt x="2596" y="474"/>
                    <a:pt x="2596" y="1"/>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7"/>
            <p:cNvSpPr/>
            <p:nvPr/>
          </p:nvSpPr>
          <p:spPr>
            <a:xfrm>
              <a:off x="914437" y="2316114"/>
              <a:ext cx="193036" cy="122174"/>
            </a:xfrm>
            <a:custGeom>
              <a:avLst/>
              <a:gdLst/>
              <a:ahLst/>
              <a:cxnLst/>
              <a:rect l="l" t="t" r="r" b="b"/>
              <a:pathLst>
                <a:path w="5835" h="3693" extrusionOk="0">
                  <a:moveTo>
                    <a:pt x="524" y="1"/>
                  </a:moveTo>
                  <a:cubicBezTo>
                    <a:pt x="238" y="1"/>
                    <a:pt x="48" y="215"/>
                    <a:pt x="0" y="477"/>
                  </a:cubicBezTo>
                  <a:lnTo>
                    <a:pt x="0" y="1811"/>
                  </a:lnTo>
                  <a:cubicBezTo>
                    <a:pt x="0" y="1930"/>
                    <a:pt x="48" y="2025"/>
                    <a:pt x="96" y="2120"/>
                  </a:cubicBezTo>
                  <a:lnTo>
                    <a:pt x="1143" y="3430"/>
                  </a:lnTo>
                  <a:cubicBezTo>
                    <a:pt x="1262" y="3597"/>
                    <a:pt x="1477" y="3692"/>
                    <a:pt x="1667" y="3692"/>
                  </a:cubicBezTo>
                  <a:lnTo>
                    <a:pt x="3977" y="3692"/>
                  </a:lnTo>
                  <a:cubicBezTo>
                    <a:pt x="5001" y="3692"/>
                    <a:pt x="5835" y="2835"/>
                    <a:pt x="5811" y="1787"/>
                  </a:cubicBezTo>
                  <a:cubicBezTo>
                    <a:pt x="5787" y="763"/>
                    <a:pt x="4954" y="1"/>
                    <a:pt x="3977"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7"/>
            <p:cNvSpPr/>
            <p:nvPr/>
          </p:nvSpPr>
          <p:spPr>
            <a:xfrm>
              <a:off x="812014" y="2328751"/>
              <a:ext cx="104011" cy="34670"/>
            </a:xfrm>
            <a:custGeom>
              <a:avLst/>
              <a:gdLst/>
              <a:ahLst/>
              <a:cxnLst/>
              <a:rect l="l" t="t" r="r" b="b"/>
              <a:pathLst>
                <a:path w="3144" h="1048" extrusionOk="0">
                  <a:moveTo>
                    <a:pt x="0" y="0"/>
                  </a:moveTo>
                  <a:lnTo>
                    <a:pt x="0" y="1048"/>
                  </a:lnTo>
                  <a:lnTo>
                    <a:pt x="3144" y="1048"/>
                  </a:lnTo>
                  <a:lnTo>
                    <a:pt x="3144"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7"/>
            <p:cNvSpPr/>
            <p:nvPr/>
          </p:nvSpPr>
          <p:spPr>
            <a:xfrm>
              <a:off x="1046800" y="2316114"/>
              <a:ext cx="60673" cy="60706"/>
            </a:xfrm>
            <a:custGeom>
              <a:avLst/>
              <a:gdLst/>
              <a:ahLst/>
              <a:cxnLst/>
              <a:rect l="l" t="t" r="r" b="b"/>
              <a:pathLst>
                <a:path w="1834" h="1835" extrusionOk="0">
                  <a:moveTo>
                    <a:pt x="0" y="1"/>
                  </a:moveTo>
                  <a:lnTo>
                    <a:pt x="0" y="120"/>
                  </a:lnTo>
                  <a:lnTo>
                    <a:pt x="0" y="1835"/>
                  </a:lnTo>
                  <a:lnTo>
                    <a:pt x="1834" y="1835"/>
                  </a:lnTo>
                  <a:cubicBezTo>
                    <a:pt x="1834" y="834"/>
                    <a:pt x="100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7"/>
            <p:cNvSpPr/>
            <p:nvPr/>
          </p:nvSpPr>
          <p:spPr>
            <a:xfrm>
              <a:off x="971934" y="2344499"/>
              <a:ext cx="46514" cy="63849"/>
            </a:xfrm>
            <a:custGeom>
              <a:avLst/>
              <a:gdLst/>
              <a:ahLst/>
              <a:cxnLst/>
              <a:rect l="l" t="t" r="r" b="b"/>
              <a:pathLst>
                <a:path w="1406" h="1930" extrusionOk="0">
                  <a:moveTo>
                    <a:pt x="287" y="0"/>
                  </a:moveTo>
                  <a:cubicBezTo>
                    <a:pt x="144" y="0"/>
                    <a:pt x="1" y="119"/>
                    <a:pt x="1" y="310"/>
                  </a:cubicBezTo>
                  <a:lnTo>
                    <a:pt x="1" y="1644"/>
                  </a:lnTo>
                  <a:cubicBezTo>
                    <a:pt x="1" y="1810"/>
                    <a:pt x="120" y="1929"/>
                    <a:pt x="287" y="1929"/>
                  </a:cubicBezTo>
                  <a:lnTo>
                    <a:pt x="1096" y="1929"/>
                  </a:lnTo>
                  <a:cubicBezTo>
                    <a:pt x="1239" y="1929"/>
                    <a:pt x="1406" y="1810"/>
                    <a:pt x="1406" y="1644"/>
                  </a:cubicBezTo>
                  <a:lnTo>
                    <a:pt x="1406" y="310"/>
                  </a:lnTo>
                  <a:cubicBezTo>
                    <a:pt x="1406" y="143"/>
                    <a:pt x="1287" y="0"/>
                    <a:pt x="1096" y="0"/>
                  </a:cubicBez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7"/>
            <p:cNvSpPr/>
            <p:nvPr/>
          </p:nvSpPr>
          <p:spPr>
            <a:xfrm>
              <a:off x="985333" y="2244226"/>
              <a:ext cx="29179" cy="71921"/>
            </a:xfrm>
            <a:custGeom>
              <a:avLst/>
              <a:gdLst/>
              <a:ahLst/>
              <a:cxnLst/>
              <a:rect l="l" t="t" r="r" b="b"/>
              <a:pathLst>
                <a:path w="882" h="2174" extrusionOk="0">
                  <a:moveTo>
                    <a:pt x="404" y="0"/>
                  </a:moveTo>
                  <a:cubicBezTo>
                    <a:pt x="176" y="0"/>
                    <a:pt x="1" y="198"/>
                    <a:pt x="1" y="436"/>
                  </a:cubicBezTo>
                  <a:lnTo>
                    <a:pt x="1" y="2174"/>
                  </a:lnTo>
                  <a:lnTo>
                    <a:pt x="882" y="2174"/>
                  </a:lnTo>
                  <a:lnTo>
                    <a:pt x="882" y="436"/>
                  </a:lnTo>
                  <a:cubicBezTo>
                    <a:pt x="882" y="197"/>
                    <a:pt x="691" y="31"/>
                    <a:pt x="477" y="7"/>
                  </a:cubicBezTo>
                  <a:cubicBezTo>
                    <a:pt x="452" y="2"/>
                    <a:pt x="428" y="0"/>
                    <a:pt x="40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7"/>
            <p:cNvSpPr/>
            <p:nvPr/>
          </p:nvSpPr>
          <p:spPr>
            <a:xfrm>
              <a:off x="771058" y="2321639"/>
              <a:ext cx="40989" cy="48896"/>
            </a:xfrm>
            <a:custGeom>
              <a:avLst/>
              <a:gdLst/>
              <a:ahLst/>
              <a:cxnLst/>
              <a:rect l="l" t="t" r="r" b="b"/>
              <a:pathLst>
                <a:path w="1239" h="1478" extrusionOk="0">
                  <a:moveTo>
                    <a:pt x="810" y="1"/>
                  </a:moveTo>
                  <a:cubicBezTo>
                    <a:pt x="357" y="1"/>
                    <a:pt x="0" y="406"/>
                    <a:pt x="95" y="834"/>
                  </a:cubicBezTo>
                  <a:cubicBezTo>
                    <a:pt x="119" y="1191"/>
                    <a:pt x="476" y="1477"/>
                    <a:pt x="810" y="1477"/>
                  </a:cubicBezTo>
                  <a:lnTo>
                    <a:pt x="1238" y="1477"/>
                  </a:lnTo>
                  <a:lnTo>
                    <a:pt x="1238"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7"/>
            <p:cNvSpPr/>
            <p:nvPr/>
          </p:nvSpPr>
          <p:spPr>
            <a:xfrm>
              <a:off x="964855" y="2337386"/>
              <a:ext cx="59912" cy="78042"/>
            </a:xfrm>
            <a:custGeom>
              <a:avLst/>
              <a:gdLst/>
              <a:ahLst/>
              <a:cxnLst/>
              <a:rect l="l" t="t" r="r" b="b"/>
              <a:pathLst>
                <a:path w="1811" h="2359" extrusionOk="0">
                  <a:moveTo>
                    <a:pt x="1310" y="453"/>
                  </a:moveTo>
                  <a:cubicBezTo>
                    <a:pt x="1334" y="453"/>
                    <a:pt x="1382" y="477"/>
                    <a:pt x="1382" y="525"/>
                  </a:cubicBezTo>
                  <a:lnTo>
                    <a:pt x="1382" y="1859"/>
                  </a:lnTo>
                  <a:cubicBezTo>
                    <a:pt x="1382" y="1906"/>
                    <a:pt x="1334" y="1954"/>
                    <a:pt x="1310" y="1954"/>
                  </a:cubicBezTo>
                  <a:lnTo>
                    <a:pt x="501" y="1954"/>
                  </a:lnTo>
                  <a:cubicBezTo>
                    <a:pt x="477" y="1954"/>
                    <a:pt x="453" y="1906"/>
                    <a:pt x="453" y="1882"/>
                  </a:cubicBezTo>
                  <a:lnTo>
                    <a:pt x="453" y="525"/>
                  </a:lnTo>
                  <a:cubicBezTo>
                    <a:pt x="453" y="477"/>
                    <a:pt x="477" y="453"/>
                    <a:pt x="501" y="453"/>
                  </a:cubicBezTo>
                  <a:close/>
                  <a:moveTo>
                    <a:pt x="501" y="1"/>
                  </a:moveTo>
                  <a:cubicBezTo>
                    <a:pt x="239" y="1"/>
                    <a:pt x="0" y="239"/>
                    <a:pt x="0" y="525"/>
                  </a:cubicBezTo>
                  <a:lnTo>
                    <a:pt x="0" y="1859"/>
                  </a:lnTo>
                  <a:cubicBezTo>
                    <a:pt x="0" y="2120"/>
                    <a:pt x="239" y="2359"/>
                    <a:pt x="501" y="2359"/>
                  </a:cubicBezTo>
                  <a:lnTo>
                    <a:pt x="1310" y="2359"/>
                  </a:lnTo>
                  <a:cubicBezTo>
                    <a:pt x="1572" y="2359"/>
                    <a:pt x="1810" y="2120"/>
                    <a:pt x="1810" y="1859"/>
                  </a:cubicBezTo>
                  <a:lnTo>
                    <a:pt x="1810" y="525"/>
                  </a:lnTo>
                  <a:cubicBezTo>
                    <a:pt x="1810" y="239"/>
                    <a:pt x="1572" y="1"/>
                    <a:pt x="1310"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7"/>
            <p:cNvSpPr/>
            <p:nvPr/>
          </p:nvSpPr>
          <p:spPr>
            <a:xfrm>
              <a:off x="767088" y="2236550"/>
              <a:ext cx="370326" cy="238756"/>
            </a:xfrm>
            <a:custGeom>
              <a:avLst/>
              <a:gdLst/>
              <a:ahLst/>
              <a:cxnLst/>
              <a:rect l="l" t="t" r="r" b="b"/>
              <a:pathLst>
                <a:path w="11194" h="7217" extrusionOk="0">
                  <a:moveTo>
                    <a:pt x="5407" y="882"/>
                  </a:moveTo>
                  <a:cubicBezTo>
                    <a:pt x="5359" y="1120"/>
                    <a:pt x="5121" y="1334"/>
                    <a:pt x="4812" y="1334"/>
                  </a:cubicBezTo>
                  <a:lnTo>
                    <a:pt x="3978" y="1334"/>
                  </a:lnTo>
                  <a:cubicBezTo>
                    <a:pt x="3692" y="1334"/>
                    <a:pt x="3454" y="1144"/>
                    <a:pt x="3359" y="882"/>
                  </a:cubicBezTo>
                  <a:close/>
                  <a:moveTo>
                    <a:pt x="10694" y="882"/>
                  </a:moveTo>
                  <a:cubicBezTo>
                    <a:pt x="10598" y="1144"/>
                    <a:pt x="10360" y="1334"/>
                    <a:pt x="10051" y="1334"/>
                  </a:cubicBezTo>
                  <a:lnTo>
                    <a:pt x="9217" y="1334"/>
                  </a:lnTo>
                  <a:cubicBezTo>
                    <a:pt x="8931" y="1334"/>
                    <a:pt x="8693" y="1144"/>
                    <a:pt x="8598" y="882"/>
                  </a:cubicBezTo>
                  <a:close/>
                  <a:moveTo>
                    <a:pt x="7020" y="426"/>
                  </a:moveTo>
                  <a:cubicBezTo>
                    <a:pt x="7157" y="426"/>
                    <a:pt x="7217" y="535"/>
                    <a:pt x="7217" y="644"/>
                  </a:cubicBezTo>
                  <a:lnTo>
                    <a:pt x="7217" y="2168"/>
                  </a:lnTo>
                  <a:lnTo>
                    <a:pt x="6812" y="2168"/>
                  </a:lnTo>
                  <a:lnTo>
                    <a:pt x="6812" y="668"/>
                  </a:lnTo>
                  <a:cubicBezTo>
                    <a:pt x="6812" y="548"/>
                    <a:pt x="6907" y="477"/>
                    <a:pt x="6979" y="429"/>
                  </a:cubicBezTo>
                  <a:cubicBezTo>
                    <a:pt x="6993" y="427"/>
                    <a:pt x="7007" y="426"/>
                    <a:pt x="7020" y="426"/>
                  </a:cubicBezTo>
                  <a:close/>
                  <a:moveTo>
                    <a:pt x="1168" y="2787"/>
                  </a:moveTo>
                  <a:lnTo>
                    <a:pt x="1168" y="3835"/>
                  </a:lnTo>
                  <a:lnTo>
                    <a:pt x="930" y="3835"/>
                  </a:lnTo>
                  <a:cubicBezTo>
                    <a:pt x="644" y="3835"/>
                    <a:pt x="406" y="3597"/>
                    <a:pt x="406" y="3335"/>
                  </a:cubicBezTo>
                  <a:cubicBezTo>
                    <a:pt x="406" y="3025"/>
                    <a:pt x="620" y="2787"/>
                    <a:pt x="930" y="2787"/>
                  </a:cubicBezTo>
                  <a:close/>
                  <a:moveTo>
                    <a:pt x="8669" y="2644"/>
                  </a:moveTo>
                  <a:cubicBezTo>
                    <a:pt x="9408" y="2739"/>
                    <a:pt x="9979" y="3287"/>
                    <a:pt x="10051" y="4049"/>
                  </a:cubicBezTo>
                  <a:lnTo>
                    <a:pt x="8669" y="4049"/>
                  </a:lnTo>
                  <a:lnTo>
                    <a:pt x="8669" y="2644"/>
                  </a:lnTo>
                  <a:close/>
                  <a:moveTo>
                    <a:pt x="8169" y="2644"/>
                  </a:moveTo>
                  <a:lnTo>
                    <a:pt x="8169" y="4240"/>
                  </a:lnTo>
                  <a:cubicBezTo>
                    <a:pt x="8169" y="4359"/>
                    <a:pt x="8265" y="4454"/>
                    <a:pt x="8384" y="4454"/>
                  </a:cubicBezTo>
                  <a:lnTo>
                    <a:pt x="10003" y="4454"/>
                  </a:lnTo>
                  <a:cubicBezTo>
                    <a:pt x="9932" y="5264"/>
                    <a:pt x="9289" y="5859"/>
                    <a:pt x="8455" y="5859"/>
                  </a:cubicBezTo>
                  <a:lnTo>
                    <a:pt x="6169" y="5859"/>
                  </a:lnTo>
                  <a:cubicBezTo>
                    <a:pt x="6002" y="5859"/>
                    <a:pt x="5883" y="5788"/>
                    <a:pt x="5764" y="5669"/>
                  </a:cubicBezTo>
                  <a:lnTo>
                    <a:pt x="4740" y="4359"/>
                  </a:lnTo>
                  <a:cubicBezTo>
                    <a:pt x="4692" y="4335"/>
                    <a:pt x="4669" y="4264"/>
                    <a:pt x="4669" y="4216"/>
                  </a:cubicBezTo>
                  <a:lnTo>
                    <a:pt x="4669" y="2882"/>
                  </a:lnTo>
                  <a:cubicBezTo>
                    <a:pt x="4669" y="2739"/>
                    <a:pt x="4788" y="2644"/>
                    <a:pt x="4907" y="2644"/>
                  </a:cubicBezTo>
                  <a:close/>
                  <a:moveTo>
                    <a:pt x="8241" y="6312"/>
                  </a:moveTo>
                  <a:lnTo>
                    <a:pt x="8241" y="6835"/>
                  </a:lnTo>
                  <a:lnTo>
                    <a:pt x="6526" y="6835"/>
                  </a:lnTo>
                  <a:lnTo>
                    <a:pt x="6526" y="6312"/>
                  </a:lnTo>
                  <a:close/>
                  <a:moveTo>
                    <a:pt x="7050" y="1"/>
                  </a:moveTo>
                  <a:cubicBezTo>
                    <a:pt x="6764" y="1"/>
                    <a:pt x="6526" y="167"/>
                    <a:pt x="6431" y="429"/>
                  </a:cubicBezTo>
                  <a:lnTo>
                    <a:pt x="3121" y="429"/>
                  </a:lnTo>
                  <a:cubicBezTo>
                    <a:pt x="3002" y="429"/>
                    <a:pt x="2906" y="525"/>
                    <a:pt x="2906" y="644"/>
                  </a:cubicBezTo>
                  <a:cubicBezTo>
                    <a:pt x="2906" y="1239"/>
                    <a:pt x="3383" y="1739"/>
                    <a:pt x="4026" y="1739"/>
                  </a:cubicBezTo>
                  <a:lnTo>
                    <a:pt x="4859" y="1739"/>
                  </a:lnTo>
                  <a:cubicBezTo>
                    <a:pt x="5383" y="1739"/>
                    <a:pt x="5836" y="1358"/>
                    <a:pt x="5931" y="882"/>
                  </a:cubicBezTo>
                  <a:lnTo>
                    <a:pt x="6407" y="882"/>
                  </a:lnTo>
                  <a:lnTo>
                    <a:pt x="6407" y="2192"/>
                  </a:lnTo>
                  <a:lnTo>
                    <a:pt x="5002" y="2192"/>
                  </a:lnTo>
                  <a:cubicBezTo>
                    <a:pt x="4740" y="2192"/>
                    <a:pt x="4502" y="2335"/>
                    <a:pt x="4383" y="2549"/>
                  </a:cubicBezTo>
                  <a:lnTo>
                    <a:pt x="1597" y="2549"/>
                  </a:lnTo>
                  <a:lnTo>
                    <a:pt x="1597" y="1692"/>
                  </a:lnTo>
                  <a:cubicBezTo>
                    <a:pt x="1597" y="1572"/>
                    <a:pt x="1525" y="1477"/>
                    <a:pt x="1406" y="1477"/>
                  </a:cubicBezTo>
                  <a:lnTo>
                    <a:pt x="858" y="1477"/>
                  </a:lnTo>
                  <a:cubicBezTo>
                    <a:pt x="739" y="1477"/>
                    <a:pt x="644" y="1572"/>
                    <a:pt x="644" y="1668"/>
                  </a:cubicBezTo>
                  <a:cubicBezTo>
                    <a:pt x="620" y="1811"/>
                    <a:pt x="739" y="1906"/>
                    <a:pt x="858" y="1906"/>
                  </a:cubicBezTo>
                  <a:lnTo>
                    <a:pt x="1192" y="1906"/>
                  </a:lnTo>
                  <a:lnTo>
                    <a:pt x="1192" y="2335"/>
                  </a:lnTo>
                  <a:lnTo>
                    <a:pt x="977" y="2335"/>
                  </a:lnTo>
                  <a:cubicBezTo>
                    <a:pt x="453" y="2335"/>
                    <a:pt x="1" y="2787"/>
                    <a:pt x="25" y="3335"/>
                  </a:cubicBezTo>
                  <a:cubicBezTo>
                    <a:pt x="49" y="3835"/>
                    <a:pt x="477" y="4216"/>
                    <a:pt x="977" y="4216"/>
                  </a:cubicBezTo>
                  <a:lnTo>
                    <a:pt x="1430" y="4216"/>
                  </a:lnTo>
                  <a:cubicBezTo>
                    <a:pt x="1549" y="4216"/>
                    <a:pt x="1644" y="4121"/>
                    <a:pt x="1644" y="4002"/>
                  </a:cubicBezTo>
                  <a:lnTo>
                    <a:pt x="2001" y="4002"/>
                  </a:lnTo>
                  <a:cubicBezTo>
                    <a:pt x="2120" y="4002"/>
                    <a:pt x="2192" y="3930"/>
                    <a:pt x="2192" y="3835"/>
                  </a:cubicBezTo>
                  <a:cubicBezTo>
                    <a:pt x="2240" y="3668"/>
                    <a:pt x="2120" y="3597"/>
                    <a:pt x="2001" y="3597"/>
                  </a:cubicBezTo>
                  <a:lnTo>
                    <a:pt x="1644" y="3597"/>
                  </a:lnTo>
                  <a:lnTo>
                    <a:pt x="1644" y="2954"/>
                  </a:lnTo>
                  <a:lnTo>
                    <a:pt x="4311" y="2954"/>
                  </a:lnTo>
                  <a:lnTo>
                    <a:pt x="4311" y="3597"/>
                  </a:lnTo>
                  <a:lnTo>
                    <a:pt x="3954" y="3597"/>
                  </a:lnTo>
                  <a:cubicBezTo>
                    <a:pt x="3835" y="3597"/>
                    <a:pt x="3740" y="3668"/>
                    <a:pt x="3740" y="3763"/>
                  </a:cubicBezTo>
                  <a:cubicBezTo>
                    <a:pt x="3716" y="3930"/>
                    <a:pt x="3835" y="4002"/>
                    <a:pt x="3954" y="4002"/>
                  </a:cubicBezTo>
                  <a:lnTo>
                    <a:pt x="4311" y="4002"/>
                  </a:lnTo>
                  <a:lnTo>
                    <a:pt x="4311" y="4192"/>
                  </a:lnTo>
                  <a:cubicBezTo>
                    <a:pt x="4311" y="4335"/>
                    <a:pt x="4383" y="4478"/>
                    <a:pt x="4454" y="4597"/>
                  </a:cubicBezTo>
                  <a:lnTo>
                    <a:pt x="5502" y="5907"/>
                  </a:lnTo>
                  <a:cubicBezTo>
                    <a:pt x="5645" y="6097"/>
                    <a:pt x="5859" y="6216"/>
                    <a:pt x="6097" y="6240"/>
                  </a:cubicBezTo>
                  <a:lnTo>
                    <a:pt x="6097" y="6812"/>
                  </a:lnTo>
                  <a:lnTo>
                    <a:pt x="5740" y="6812"/>
                  </a:lnTo>
                  <a:cubicBezTo>
                    <a:pt x="5645" y="6812"/>
                    <a:pt x="5574" y="6740"/>
                    <a:pt x="5526" y="6693"/>
                  </a:cubicBezTo>
                  <a:cubicBezTo>
                    <a:pt x="5492" y="6603"/>
                    <a:pt x="5411" y="6555"/>
                    <a:pt x="5329" y="6555"/>
                  </a:cubicBezTo>
                  <a:cubicBezTo>
                    <a:pt x="5238" y="6555"/>
                    <a:pt x="5146" y="6615"/>
                    <a:pt x="5121" y="6740"/>
                  </a:cubicBezTo>
                  <a:cubicBezTo>
                    <a:pt x="5121" y="6788"/>
                    <a:pt x="5121" y="6835"/>
                    <a:pt x="5145" y="6835"/>
                  </a:cubicBezTo>
                  <a:cubicBezTo>
                    <a:pt x="5288" y="7074"/>
                    <a:pt x="5574" y="7216"/>
                    <a:pt x="5836" y="7216"/>
                  </a:cubicBezTo>
                  <a:lnTo>
                    <a:pt x="9527" y="7216"/>
                  </a:lnTo>
                  <a:cubicBezTo>
                    <a:pt x="9955" y="7216"/>
                    <a:pt x="10336" y="6835"/>
                    <a:pt x="10289" y="6383"/>
                  </a:cubicBezTo>
                  <a:cubicBezTo>
                    <a:pt x="10289" y="6359"/>
                    <a:pt x="10265" y="6335"/>
                    <a:pt x="10241" y="6312"/>
                  </a:cubicBezTo>
                  <a:cubicBezTo>
                    <a:pt x="10183" y="6260"/>
                    <a:pt x="10123" y="6238"/>
                    <a:pt x="10067" y="6238"/>
                  </a:cubicBezTo>
                  <a:cubicBezTo>
                    <a:pt x="9918" y="6238"/>
                    <a:pt x="9802" y="6394"/>
                    <a:pt x="9836" y="6550"/>
                  </a:cubicBezTo>
                  <a:cubicBezTo>
                    <a:pt x="9908" y="6693"/>
                    <a:pt x="9813" y="6812"/>
                    <a:pt x="9670" y="6812"/>
                  </a:cubicBezTo>
                  <a:lnTo>
                    <a:pt x="8693" y="6812"/>
                  </a:lnTo>
                  <a:lnTo>
                    <a:pt x="8693" y="6240"/>
                  </a:lnTo>
                  <a:cubicBezTo>
                    <a:pt x="9741" y="6121"/>
                    <a:pt x="10551" y="5240"/>
                    <a:pt x="10527" y="4168"/>
                  </a:cubicBezTo>
                  <a:cubicBezTo>
                    <a:pt x="10503" y="3049"/>
                    <a:pt x="9551" y="2168"/>
                    <a:pt x="8455" y="2168"/>
                  </a:cubicBezTo>
                  <a:lnTo>
                    <a:pt x="7717" y="2168"/>
                  </a:lnTo>
                  <a:lnTo>
                    <a:pt x="7717" y="882"/>
                  </a:lnTo>
                  <a:lnTo>
                    <a:pt x="8193" y="882"/>
                  </a:lnTo>
                  <a:cubicBezTo>
                    <a:pt x="8265" y="1382"/>
                    <a:pt x="8717" y="1739"/>
                    <a:pt x="9265" y="1739"/>
                  </a:cubicBezTo>
                  <a:lnTo>
                    <a:pt x="10098" y="1739"/>
                  </a:lnTo>
                  <a:cubicBezTo>
                    <a:pt x="10694" y="1739"/>
                    <a:pt x="11194" y="1239"/>
                    <a:pt x="11194" y="644"/>
                  </a:cubicBezTo>
                  <a:cubicBezTo>
                    <a:pt x="11194" y="525"/>
                    <a:pt x="11099" y="429"/>
                    <a:pt x="10979" y="429"/>
                  </a:cubicBezTo>
                  <a:lnTo>
                    <a:pt x="7669" y="429"/>
                  </a:lnTo>
                  <a:cubicBezTo>
                    <a:pt x="7598" y="167"/>
                    <a:pt x="7360" y="1"/>
                    <a:pt x="7050"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7"/>
            <p:cNvSpPr/>
            <p:nvPr/>
          </p:nvSpPr>
          <p:spPr>
            <a:xfrm>
              <a:off x="857701" y="2356309"/>
              <a:ext cx="13431" cy="13431"/>
            </a:xfrm>
            <a:custGeom>
              <a:avLst/>
              <a:gdLst/>
              <a:ahLst/>
              <a:cxnLst/>
              <a:rect l="l" t="t" r="r" b="b"/>
              <a:pathLst>
                <a:path w="406" h="406" extrusionOk="0">
                  <a:moveTo>
                    <a:pt x="215" y="1"/>
                  </a:moveTo>
                  <a:cubicBezTo>
                    <a:pt x="144" y="1"/>
                    <a:pt x="72" y="24"/>
                    <a:pt x="48" y="48"/>
                  </a:cubicBezTo>
                  <a:cubicBezTo>
                    <a:pt x="24" y="96"/>
                    <a:pt x="1" y="143"/>
                    <a:pt x="1" y="215"/>
                  </a:cubicBezTo>
                  <a:cubicBezTo>
                    <a:pt x="1" y="262"/>
                    <a:pt x="24" y="334"/>
                    <a:pt x="48" y="358"/>
                  </a:cubicBezTo>
                  <a:cubicBezTo>
                    <a:pt x="72" y="382"/>
                    <a:pt x="144" y="405"/>
                    <a:pt x="215" y="405"/>
                  </a:cubicBezTo>
                  <a:cubicBezTo>
                    <a:pt x="263" y="405"/>
                    <a:pt x="334" y="382"/>
                    <a:pt x="358" y="358"/>
                  </a:cubicBezTo>
                  <a:cubicBezTo>
                    <a:pt x="382" y="334"/>
                    <a:pt x="406" y="262"/>
                    <a:pt x="406" y="215"/>
                  </a:cubicBezTo>
                  <a:cubicBezTo>
                    <a:pt x="406" y="143"/>
                    <a:pt x="382" y="96"/>
                    <a:pt x="358" y="48"/>
                  </a:cubicBezTo>
                  <a:cubicBezTo>
                    <a:pt x="334" y="24"/>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7"/>
          <p:cNvGrpSpPr/>
          <p:nvPr/>
        </p:nvGrpSpPr>
        <p:grpSpPr>
          <a:xfrm>
            <a:off x="2700429" y="1542795"/>
            <a:ext cx="375023" cy="341180"/>
            <a:chOff x="2736720" y="1608645"/>
            <a:chExt cx="375023" cy="341180"/>
          </a:xfrm>
        </p:grpSpPr>
        <p:sp>
          <p:nvSpPr>
            <p:cNvPr id="5413" name="Google Shape;5413;p67"/>
            <p:cNvSpPr/>
            <p:nvPr/>
          </p:nvSpPr>
          <p:spPr>
            <a:xfrm>
              <a:off x="2744594" y="1639974"/>
              <a:ext cx="308858" cy="303730"/>
            </a:xfrm>
            <a:custGeom>
              <a:avLst/>
              <a:gdLst/>
              <a:ahLst/>
              <a:cxnLst/>
              <a:rect l="l" t="t" r="r" b="b"/>
              <a:pathLst>
                <a:path w="9336" h="9181" extrusionOk="0">
                  <a:moveTo>
                    <a:pt x="6002" y="0"/>
                  </a:moveTo>
                  <a:cubicBezTo>
                    <a:pt x="5817" y="0"/>
                    <a:pt x="5632" y="66"/>
                    <a:pt x="5501" y="197"/>
                  </a:cubicBezTo>
                  <a:lnTo>
                    <a:pt x="2644" y="3055"/>
                  </a:lnTo>
                  <a:cubicBezTo>
                    <a:pt x="2501" y="3197"/>
                    <a:pt x="2406" y="3412"/>
                    <a:pt x="2406" y="3626"/>
                  </a:cubicBezTo>
                  <a:cubicBezTo>
                    <a:pt x="2406" y="3817"/>
                    <a:pt x="2310" y="4031"/>
                    <a:pt x="2167" y="4174"/>
                  </a:cubicBezTo>
                  <a:lnTo>
                    <a:pt x="262" y="6079"/>
                  </a:lnTo>
                  <a:cubicBezTo>
                    <a:pt x="0" y="6365"/>
                    <a:pt x="0" y="6841"/>
                    <a:pt x="262" y="7103"/>
                  </a:cubicBezTo>
                  <a:lnTo>
                    <a:pt x="2144" y="8984"/>
                  </a:lnTo>
                  <a:cubicBezTo>
                    <a:pt x="2275" y="9115"/>
                    <a:pt x="2459" y="9181"/>
                    <a:pt x="2644" y="9181"/>
                  </a:cubicBezTo>
                  <a:cubicBezTo>
                    <a:pt x="2828" y="9181"/>
                    <a:pt x="3013" y="9115"/>
                    <a:pt x="3144" y="8984"/>
                  </a:cubicBezTo>
                  <a:lnTo>
                    <a:pt x="5049" y="7079"/>
                  </a:lnTo>
                  <a:cubicBezTo>
                    <a:pt x="5192" y="6912"/>
                    <a:pt x="5406" y="6841"/>
                    <a:pt x="5621" y="6841"/>
                  </a:cubicBezTo>
                  <a:cubicBezTo>
                    <a:pt x="5835" y="6841"/>
                    <a:pt x="6025" y="6746"/>
                    <a:pt x="6192" y="6603"/>
                  </a:cubicBezTo>
                  <a:lnTo>
                    <a:pt x="9050" y="3745"/>
                  </a:lnTo>
                  <a:cubicBezTo>
                    <a:pt x="9336" y="3436"/>
                    <a:pt x="9336" y="2983"/>
                    <a:pt x="9050" y="2721"/>
                  </a:cubicBezTo>
                  <a:lnTo>
                    <a:pt x="6502" y="197"/>
                  </a:lnTo>
                  <a:cubicBezTo>
                    <a:pt x="6371" y="66"/>
                    <a:pt x="6186" y="0"/>
                    <a:pt x="6002"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7"/>
            <p:cNvSpPr/>
            <p:nvPr/>
          </p:nvSpPr>
          <p:spPr>
            <a:xfrm>
              <a:off x="3003001" y="1665381"/>
              <a:ext cx="52039" cy="51245"/>
            </a:xfrm>
            <a:custGeom>
              <a:avLst/>
              <a:gdLst/>
              <a:ahLst/>
              <a:cxnLst/>
              <a:rect l="l" t="t" r="r" b="b"/>
              <a:pathLst>
                <a:path w="1573" h="1549" extrusionOk="0">
                  <a:moveTo>
                    <a:pt x="786" y="0"/>
                  </a:moveTo>
                  <a:lnTo>
                    <a:pt x="0" y="762"/>
                  </a:lnTo>
                  <a:lnTo>
                    <a:pt x="786" y="1548"/>
                  </a:lnTo>
                  <a:lnTo>
                    <a:pt x="1572" y="762"/>
                  </a:lnTo>
                  <a:lnTo>
                    <a:pt x="786" y="0"/>
                  </a:lnTo>
                  <a:close/>
                </a:path>
              </a:pathLst>
            </a:custGeom>
            <a:solidFill>
              <a:srgbClr val="F8F7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7"/>
            <p:cNvSpPr/>
            <p:nvPr/>
          </p:nvSpPr>
          <p:spPr>
            <a:xfrm>
              <a:off x="2957315" y="1628163"/>
              <a:ext cx="37052" cy="35663"/>
            </a:xfrm>
            <a:custGeom>
              <a:avLst/>
              <a:gdLst/>
              <a:ahLst/>
              <a:cxnLst/>
              <a:rect l="l" t="t" r="r" b="b"/>
              <a:pathLst>
                <a:path w="1120" h="1078" extrusionOk="0">
                  <a:moveTo>
                    <a:pt x="634" y="0"/>
                  </a:moveTo>
                  <a:cubicBezTo>
                    <a:pt x="524" y="0"/>
                    <a:pt x="417" y="42"/>
                    <a:pt x="334" y="125"/>
                  </a:cubicBezTo>
                  <a:lnTo>
                    <a:pt x="0" y="459"/>
                  </a:lnTo>
                  <a:lnTo>
                    <a:pt x="619" y="1078"/>
                  </a:lnTo>
                  <a:lnTo>
                    <a:pt x="953" y="768"/>
                  </a:lnTo>
                  <a:cubicBezTo>
                    <a:pt x="1120" y="578"/>
                    <a:pt x="1120" y="316"/>
                    <a:pt x="953" y="125"/>
                  </a:cubicBezTo>
                  <a:cubicBezTo>
                    <a:pt x="858" y="42"/>
                    <a:pt x="744" y="0"/>
                    <a:pt x="634"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7"/>
            <p:cNvSpPr/>
            <p:nvPr/>
          </p:nvSpPr>
          <p:spPr>
            <a:xfrm>
              <a:off x="2865114" y="1743356"/>
              <a:ext cx="37085" cy="33347"/>
            </a:xfrm>
            <a:custGeom>
              <a:avLst/>
              <a:gdLst/>
              <a:ahLst/>
              <a:cxnLst/>
              <a:rect l="l" t="t" r="r" b="b"/>
              <a:pathLst>
                <a:path w="1121" h="1008" extrusionOk="0">
                  <a:moveTo>
                    <a:pt x="510" y="1"/>
                  </a:moveTo>
                  <a:cubicBezTo>
                    <a:pt x="400" y="1"/>
                    <a:pt x="287" y="49"/>
                    <a:pt x="191" y="144"/>
                  </a:cubicBezTo>
                  <a:cubicBezTo>
                    <a:pt x="1" y="311"/>
                    <a:pt x="1" y="573"/>
                    <a:pt x="191" y="763"/>
                  </a:cubicBezTo>
                  <a:lnTo>
                    <a:pt x="311" y="882"/>
                  </a:lnTo>
                  <a:cubicBezTo>
                    <a:pt x="394" y="965"/>
                    <a:pt x="507" y="1007"/>
                    <a:pt x="620" y="1007"/>
                  </a:cubicBezTo>
                  <a:cubicBezTo>
                    <a:pt x="733" y="1007"/>
                    <a:pt x="846" y="965"/>
                    <a:pt x="930" y="882"/>
                  </a:cubicBezTo>
                  <a:cubicBezTo>
                    <a:pt x="1120" y="692"/>
                    <a:pt x="1120" y="430"/>
                    <a:pt x="930" y="263"/>
                  </a:cubicBezTo>
                  <a:lnTo>
                    <a:pt x="811" y="144"/>
                  </a:lnTo>
                  <a:cubicBezTo>
                    <a:pt x="727" y="49"/>
                    <a:pt x="620" y="1"/>
                    <a:pt x="510"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7"/>
            <p:cNvSpPr/>
            <p:nvPr/>
          </p:nvSpPr>
          <p:spPr>
            <a:xfrm>
              <a:off x="2911628" y="1789473"/>
              <a:ext cx="37052" cy="32719"/>
            </a:xfrm>
            <a:custGeom>
              <a:avLst/>
              <a:gdLst/>
              <a:ahLst/>
              <a:cxnLst/>
              <a:rect l="l" t="t" r="r" b="b"/>
              <a:pathLst>
                <a:path w="1120" h="989" extrusionOk="0">
                  <a:moveTo>
                    <a:pt x="491" y="0"/>
                  </a:moveTo>
                  <a:cubicBezTo>
                    <a:pt x="375" y="0"/>
                    <a:pt x="262" y="36"/>
                    <a:pt x="191" y="107"/>
                  </a:cubicBezTo>
                  <a:cubicBezTo>
                    <a:pt x="0" y="298"/>
                    <a:pt x="0" y="560"/>
                    <a:pt x="191" y="726"/>
                  </a:cubicBezTo>
                  <a:lnTo>
                    <a:pt x="310" y="846"/>
                  </a:lnTo>
                  <a:cubicBezTo>
                    <a:pt x="393" y="941"/>
                    <a:pt x="500" y="988"/>
                    <a:pt x="610" y="988"/>
                  </a:cubicBezTo>
                  <a:cubicBezTo>
                    <a:pt x="720" y="988"/>
                    <a:pt x="834" y="941"/>
                    <a:pt x="929" y="846"/>
                  </a:cubicBezTo>
                  <a:cubicBezTo>
                    <a:pt x="1119" y="679"/>
                    <a:pt x="1119" y="417"/>
                    <a:pt x="929" y="226"/>
                  </a:cubicBezTo>
                  <a:lnTo>
                    <a:pt x="810" y="107"/>
                  </a:lnTo>
                  <a:cubicBezTo>
                    <a:pt x="726" y="36"/>
                    <a:pt x="607" y="0"/>
                    <a:pt x="491" y="0"/>
                  </a:cubicBezTo>
                  <a:close/>
                </a:path>
              </a:pathLst>
            </a:custGeom>
            <a:solidFill>
              <a:srgbClr val="FF71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7"/>
            <p:cNvSpPr/>
            <p:nvPr/>
          </p:nvSpPr>
          <p:spPr>
            <a:xfrm>
              <a:off x="2902960" y="1678779"/>
              <a:ext cx="108742" cy="108742"/>
            </a:xfrm>
            <a:custGeom>
              <a:avLst/>
              <a:gdLst/>
              <a:ahLst/>
              <a:cxnLst/>
              <a:rect l="l" t="t" r="r" b="b"/>
              <a:pathLst>
                <a:path w="3287" h="3287" extrusionOk="0">
                  <a:moveTo>
                    <a:pt x="1143" y="0"/>
                  </a:moveTo>
                  <a:lnTo>
                    <a:pt x="0" y="1143"/>
                  </a:lnTo>
                  <a:lnTo>
                    <a:pt x="2143" y="3287"/>
                  </a:lnTo>
                  <a:lnTo>
                    <a:pt x="3286" y="2143"/>
                  </a:lnTo>
                  <a:lnTo>
                    <a:pt x="114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7"/>
            <p:cNvSpPr/>
            <p:nvPr/>
          </p:nvSpPr>
          <p:spPr>
            <a:xfrm>
              <a:off x="2895053" y="1671667"/>
              <a:ext cx="123729" cy="122174"/>
            </a:xfrm>
            <a:custGeom>
              <a:avLst/>
              <a:gdLst/>
              <a:ahLst/>
              <a:cxnLst/>
              <a:rect l="l" t="t" r="r" b="b"/>
              <a:pathLst>
                <a:path w="3740" h="3693" extrusionOk="0">
                  <a:moveTo>
                    <a:pt x="1382" y="525"/>
                  </a:moveTo>
                  <a:lnTo>
                    <a:pt x="3216" y="2358"/>
                  </a:lnTo>
                  <a:lnTo>
                    <a:pt x="2382" y="3192"/>
                  </a:lnTo>
                  <a:lnTo>
                    <a:pt x="549" y="1358"/>
                  </a:lnTo>
                  <a:lnTo>
                    <a:pt x="1382" y="525"/>
                  </a:lnTo>
                  <a:close/>
                  <a:moveTo>
                    <a:pt x="1361" y="1"/>
                  </a:moveTo>
                  <a:cubicBezTo>
                    <a:pt x="1305" y="1"/>
                    <a:pt x="1251" y="25"/>
                    <a:pt x="1215" y="72"/>
                  </a:cubicBezTo>
                  <a:lnTo>
                    <a:pt x="96" y="1192"/>
                  </a:lnTo>
                  <a:cubicBezTo>
                    <a:pt x="1" y="1287"/>
                    <a:pt x="1" y="1430"/>
                    <a:pt x="96" y="1501"/>
                  </a:cubicBezTo>
                  <a:lnTo>
                    <a:pt x="2239" y="3644"/>
                  </a:lnTo>
                  <a:cubicBezTo>
                    <a:pt x="2263" y="3668"/>
                    <a:pt x="2335" y="3692"/>
                    <a:pt x="2382" y="3692"/>
                  </a:cubicBezTo>
                  <a:cubicBezTo>
                    <a:pt x="2454" y="3692"/>
                    <a:pt x="2501" y="3668"/>
                    <a:pt x="2525" y="3644"/>
                  </a:cubicBezTo>
                  <a:lnTo>
                    <a:pt x="3668" y="2501"/>
                  </a:lnTo>
                  <a:cubicBezTo>
                    <a:pt x="3740" y="2430"/>
                    <a:pt x="3740" y="2263"/>
                    <a:pt x="3668" y="2216"/>
                  </a:cubicBezTo>
                  <a:lnTo>
                    <a:pt x="1525" y="72"/>
                  </a:lnTo>
                  <a:cubicBezTo>
                    <a:pt x="1477" y="25"/>
                    <a:pt x="1418" y="1"/>
                    <a:pt x="136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7"/>
            <p:cNvSpPr/>
            <p:nvPr/>
          </p:nvSpPr>
          <p:spPr>
            <a:xfrm>
              <a:off x="2833619" y="1798505"/>
              <a:ext cx="58324" cy="56770"/>
            </a:xfrm>
            <a:custGeom>
              <a:avLst/>
              <a:gdLst/>
              <a:ahLst/>
              <a:cxnLst/>
              <a:rect l="l" t="t" r="r" b="b"/>
              <a:pathLst>
                <a:path w="1763" h="1716" extrusionOk="0">
                  <a:moveTo>
                    <a:pt x="242" y="1"/>
                  </a:moveTo>
                  <a:cubicBezTo>
                    <a:pt x="185" y="1"/>
                    <a:pt x="131" y="25"/>
                    <a:pt x="96" y="72"/>
                  </a:cubicBezTo>
                  <a:cubicBezTo>
                    <a:pt x="0" y="168"/>
                    <a:pt x="0" y="311"/>
                    <a:pt x="96" y="382"/>
                  </a:cubicBezTo>
                  <a:lnTo>
                    <a:pt x="1382" y="1644"/>
                  </a:lnTo>
                  <a:cubicBezTo>
                    <a:pt x="1405" y="1692"/>
                    <a:pt x="1477" y="1716"/>
                    <a:pt x="1525" y="1716"/>
                  </a:cubicBezTo>
                  <a:cubicBezTo>
                    <a:pt x="1596" y="1716"/>
                    <a:pt x="1644" y="1692"/>
                    <a:pt x="1691" y="1644"/>
                  </a:cubicBezTo>
                  <a:cubicBezTo>
                    <a:pt x="1763" y="1573"/>
                    <a:pt x="1763" y="1406"/>
                    <a:pt x="1691" y="1358"/>
                  </a:cubicBezTo>
                  <a:lnTo>
                    <a:pt x="405" y="72"/>
                  </a:lnTo>
                  <a:cubicBezTo>
                    <a:pt x="358" y="25"/>
                    <a:pt x="298" y="1"/>
                    <a:pt x="24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7"/>
            <p:cNvSpPr/>
            <p:nvPr/>
          </p:nvSpPr>
          <p:spPr>
            <a:xfrm>
              <a:off x="2810759" y="1822159"/>
              <a:ext cx="57564" cy="56770"/>
            </a:xfrm>
            <a:custGeom>
              <a:avLst/>
              <a:gdLst/>
              <a:ahLst/>
              <a:cxnLst/>
              <a:rect l="l" t="t" r="r" b="b"/>
              <a:pathLst>
                <a:path w="1740" h="1716" extrusionOk="0">
                  <a:moveTo>
                    <a:pt x="218" y="0"/>
                  </a:moveTo>
                  <a:cubicBezTo>
                    <a:pt x="162" y="0"/>
                    <a:pt x="108" y="24"/>
                    <a:pt x="72" y="72"/>
                  </a:cubicBezTo>
                  <a:cubicBezTo>
                    <a:pt x="1" y="167"/>
                    <a:pt x="1" y="310"/>
                    <a:pt x="72" y="381"/>
                  </a:cubicBezTo>
                  <a:lnTo>
                    <a:pt x="1358" y="1644"/>
                  </a:lnTo>
                  <a:cubicBezTo>
                    <a:pt x="1430" y="1691"/>
                    <a:pt x="1477" y="1715"/>
                    <a:pt x="1501" y="1715"/>
                  </a:cubicBezTo>
                  <a:cubicBezTo>
                    <a:pt x="1573" y="1715"/>
                    <a:pt x="1620" y="1691"/>
                    <a:pt x="1668" y="1644"/>
                  </a:cubicBezTo>
                  <a:cubicBezTo>
                    <a:pt x="1739" y="1572"/>
                    <a:pt x="1739" y="1405"/>
                    <a:pt x="1668" y="1358"/>
                  </a:cubicBezTo>
                  <a:lnTo>
                    <a:pt x="382" y="72"/>
                  </a:lnTo>
                  <a:cubicBezTo>
                    <a:pt x="334" y="24"/>
                    <a:pt x="275" y="0"/>
                    <a:pt x="218"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7"/>
            <p:cNvSpPr/>
            <p:nvPr/>
          </p:nvSpPr>
          <p:spPr>
            <a:xfrm>
              <a:off x="2787932" y="1844821"/>
              <a:ext cx="58324" cy="55380"/>
            </a:xfrm>
            <a:custGeom>
              <a:avLst/>
              <a:gdLst/>
              <a:ahLst/>
              <a:cxnLst/>
              <a:rect l="l" t="t" r="r" b="b"/>
              <a:pathLst>
                <a:path w="1763" h="1674" extrusionOk="0">
                  <a:moveTo>
                    <a:pt x="229" y="0"/>
                  </a:moveTo>
                  <a:cubicBezTo>
                    <a:pt x="179" y="0"/>
                    <a:pt x="131" y="18"/>
                    <a:pt x="95" y="54"/>
                  </a:cubicBezTo>
                  <a:cubicBezTo>
                    <a:pt x="0" y="125"/>
                    <a:pt x="0" y="292"/>
                    <a:pt x="95" y="339"/>
                  </a:cubicBezTo>
                  <a:lnTo>
                    <a:pt x="1358" y="1625"/>
                  </a:lnTo>
                  <a:cubicBezTo>
                    <a:pt x="1405" y="1649"/>
                    <a:pt x="1453" y="1673"/>
                    <a:pt x="1524" y="1673"/>
                  </a:cubicBezTo>
                  <a:cubicBezTo>
                    <a:pt x="1572" y="1673"/>
                    <a:pt x="1620" y="1649"/>
                    <a:pt x="1667" y="1625"/>
                  </a:cubicBezTo>
                  <a:cubicBezTo>
                    <a:pt x="1762" y="1530"/>
                    <a:pt x="1762" y="1387"/>
                    <a:pt x="1667" y="1316"/>
                  </a:cubicBezTo>
                  <a:lnTo>
                    <a:pt x="381" y="54"/>
                  </a:lnTo>
                  <a:cubicBezTo>
                    <a:pt x="334" y="18"/>
                    <a:pt x="280" y="0"/>
                    <a:pt x="229"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7"/>
            <p:cNvSpPr/>
            <p:nvPr/>
          </p:nvSpPr>
          <p:spPr>
            <a:xfrm>
              <a:off x="2736720" y="1608645"/>
              <a:ext cx="375023" cy="341180"/>
            </a:xfrm>
            <a:custGeom>
              <a:avLst/>
              <a:gdLst/>
              <a:ahLst/>
              <a:cxnLst/>
              <a:rect l="l" t="t" r="r" b="b"/>
              <a:pathLst>
                <a:path w="11336" h="10313" extrusionOk="0">
                  <a:moveTo>
                    <a:pt x="7287" y="810"/>
                  </a:moveTo>
                  <a:cubicBezTo>
                    <a:pt x="7335" y="810"/>
                    <a:pt x="7407" y="834"/>
                    <a:pt x="7430" y="882"/>
                  </a:cubicBezTo>
                  <a:cubicBezTo>
                    <a:pt x="7526" y="953"/>
                    <a:pt x="7526" y="1120"/>
                    <a:pt x="7430" y="1191"/>
                  </a:cubicBezTo>
                  <a:lnTo>
                    <a:pt x="7287" y="1358"/>
                  </a:lnTo>
                  <a:lnTo>
                    <a:pt x="6954" y="1025"/>
                  </a:lnTo>
                  <a:lnTo>
                    <a:pt x="7097" y="882"/>
                  </a:lnTo>
                  <a:cubicBezTo>
                    <a:pt x="7168" y="834"/>
                    <a:pt x="7240" y="810"/>
                    <a:pt x="7287" y="810"/>
                  </a:cubicBezTo>
                  <a:close/>
                  <a:moveTo>
                    <a:pt x="8835" y="2001"/>
                  </a:moveTo>
                  <a:lnTo>
                    <a:pt x="9074" y="2239"/>
                  </a:lnTo>
                  <a:lnTo>
                    <a:pt x="9312" y="2477"/>
                  </a:lnTo>
                  <a:lnTo>
                    <a:pt x="8835" y="2906"/>
                  </a:lnTo>
                  <a:lnTo>
                    <a:pt x="8383" y="2454"/>
                  </a:lnTo>
                  <a:lnTo>
                    <a:pt x="8835" y="2001"/>
                  </a:lnTo>
                  <a:close/>
                  <a:moveTo>
                    <a:pt x="11089" y="1"/>
                  </a:moveTo>
                  <a:cubicBezTo>
                    <a:pt x="11032" y="1"/>
                    <a:pt x="10979" y="25"/>
                    <a:pt x="10955" y="72"/>
                  </a:cubicBezTo>
                  <a:lnTo>
                    <a:pt x="9264" y="1763"/>
                  </a:lnTo>
                  <a:lnTo>
                    <a:pt x="9026" y="1525"/>
                  </a:lnTo>
                  <a:cubicBezTo>
                    <a:pt x="8983" y="1503"/>
                    <a:pt x="8935" y="1492"/>
                    <a:pt x="8887" y="1492"/>
                  </a:cubicBezTo>
                  <a:cubicBezTo>
                    <a:pt x="8828" y="1492"/>
                    <a:pt x="8769" y="1509"/>
                    <a:pt x="8716" y="1549"/>
                  </a:cubicBezTo>
                  <a:lnTo>
                    <a:pt x="8121" y="2144"/>
                  </a:lnTo>
                  <a:lnTo>
                    <a:pt x="7645" y="1668"/>
                  </a:lnTo>
                  <a:lnTo>
                    <a:pt x="7788" y="1525"/>
                  </a:lnTo>
                  <a:cubicBezTo>
                    <a:pt x="8049" y="1263"/>
                    <a:pt x="8049" y="834"/>
                    <a:pt x="7788" y="572"/>
                  </a:cubicBezTo>
                  <a:cubicBezTo>
                    <a:pt x="7675" y="445"/>
                    <a:pt x="7512" y="377"/>
                    <a:pt x="7333" y="377"/>
                  </a:cubicBezTo>
                  <a:cubicBezTo>
                    <a:pt x="7210" y="377"/>
                    <a:pt x="7080" y="409"/>
                    <a:pt x="6954" y="477"/>
                  </a:cubicBezTo>
                  <a:lnTo>
                    <a:pt x="6930" y="501"/>
                  </a:lnTo>
                  <a:lnTo>
                    <a:pt x="6668" y="787"/>
                  </a:lnTo>
                  <a:cubicBezTo>
                    <a:pt x="6549" y="727"/>
                    <a:pt x="6419" y="698"/>
                    <a:pt x="6286" y="698"/>
                  </a:cubicBezTo>
                  <a:cubicBezTo>
                    <a:pt x="6047" y="698"/>
                    <a:pt x="5804" y="793"/>
                    <a:pt x="5620" y="977"/>
                  </a:cubicBezTo>
                  <a:lnTo>
                    <a:pt x="2477" y="4097"/>
                  </a:lnTo>
                  <a:cubicBezTo>
                    <a:pt x="2405" y="4144"/>
                    <a:pt x="2382" y="4263"/>
                    <a:pt x="2405" y="4359"/>
                  </a:cubicBezTo>
                  <a:cubicBezTo>
                    <a:pt x="2501" y="4573"/>
                    <a:pt x="2429" y="4811"/>
                    <a:pt x="2263" y="4954"/>
                  </a:cubicBezTo>
                  <a:lnTo>
                    <a:pt x="357" y="6859"/>
                  </a:lnTo>
                  <a:cubicBezTo>
                    <a:pt x="0" y="7216"/>
                    <a:pt x="0" y="7812"/>
                    <a:pt x="357" y="8169"/>
                  </a:cubicBezTo>
                  <a:lnTo>
                    <a:pt x="2239" y="10050"/>
                  </a:lnTo>
                  <a:cubicBezTo>
                    <a:pt x="2405" y="10217"/>
                    <a:pt x="2644" y="10312"/>
                    <a:pt x="2882" y="10312"/>
                  </a:cubicBezTo>
                  <a:cubicBezTo>
                    <a:pt x="3120" y="10312"/>
                    <a:pt x="3358" y="10217"/>
                    <a:pt x="3549" y="10050"/>
                  </a:cubicBezTo>
                  <a:lnTo>
                    <a:pt x="5454" y="8145"/>
                  </a:lnTo>
                  <a:cubicBezTo>
                    <a:pt x="5549" y="8026"/>
                    <a:pt x="5716" y="7955"/>
                    <a:pt x="5859" y="7955"/>
                  </a:cubicBezTo>
                  <a:cubicBezTo>
                    <a:pt x="6121" y="7955"/>
                    <a:pt x="6406" y="7836"/>
                    <a:pt x="6573" y="7669"/>
                  </a:cubicBezTo>
                  <a:lnTo>
                    <a:pt x="7430" y="6788"/>
                  </a:lnTo>
                  <a:cubicBezTo>
                    <a:pt x="7526" y="6716"/>
                    <a:pt x="7526" y="6550"/>
                    <a:pt x="7430" y="6502"/>
                  </a:cubicBezTo>
                  <a:cubicBezTo>
                    <a:pt x="7383" y="6454"/>
                    <a:pt x="7323" y="6431"/>
                    <a:pt x="7270" y="6431"/>
                  </a:cubicBezTo>
                  <a:cubicBezTo>
                    <a:pt x="7216" y="6431"/>
                    <a:pt x="7168" y="6454"/>
                    <a:pt x="7145" y="6502"/>
                  </a:cubicBezTo>
                  <a:lnTo>
                    <a:pt x="6263" y="7359"/>
                  </a:lnTo>
                  <a:cubicBezTo>
                    <a:pt x="6144" y="7478"/>
                    <a:pt x="6001" y="7550"/>
                    <a:pt x="5859" y="7550"/>
                  </a:cubicBezTo>
                  <a:lnTo>
                    <a:pt x="5525" y="7550"/>
                  </a:lnTo>
                  <a:cubicBezTo>
                    <a:pt x="5478" y="7550"/>
                    <a:pt x="5406" y="7574"/>
                    <a:pt x="5358" y="7621"/>
                  </a:cubicBezTo>
                  <a:lnTo>
                    <a:pt x="3239" y="9741"/>
                  </a:lnTo>
                  <a:cubicBezTo>
                    <a:pt x="3132" y="9848"/>
                    <a:pt x="3007" y="9902"/>
                    <a:pt x="2882" y="9902"/>
                  </a:cubicBezTo>
                  <a:cubicBezTo>
                    <a:pt x="2757" y="9902"/>
                    <a:pt x="2632" y="9848"/>
                    <a:pt x="2525" y="9741"/>
                  </a:cubicBezTo>
                  <a:lnTo>
                    <a:pt x="643" y="7859"/>
                  </a:lnTo>
                  <a:cubicBezTo>
                    <a:pt x="429" y="7669"/>
                    <a:pt x="429" y="7359"/>
                    <a:pt x="643" y="7145"/>
                  </a:cubicBezTo>
                  <a:lnTo>
                    <a:pt x="2810" y="4978"/>
                  </a:lnTo>
                  <a:cubicBezTo>
                    <a:pt x="2882" y="4930"/>
                    <a:pt x="2906" y="4811"/>
                    <a:pt x="2882" y="4716"/>
                  </a:cubicBezTo>
                  <a:cubicBezTo>
                    <a:pt x="2786" y="4502"/>
                    <a:pt x="2858" y="4263"/>
                    <a:pt x="3025" y="4121"/>
                  </a:cubicBezTo>
                  <a:lnTo>
                    <a:pt x="5882" y="1263"/>
                  </a:lnTo>
                  <a:cubicBezTo>
                    <a:pt x="5978" y="1168"/>
                    <a:pt x="6097" y="1120"/>
                    <a:pt x="6240" y="1120"/>
                  </a:cubicBezTo>
                  <a:cubicBezTo>
                    <a:pt x="6359" y="1120"/>
                    <a:pt x="6502" y="1168"/>
                    <a:pt x="6597" y="1263"/>
                  </a:cubicBezTo>
                  <a:lnTo>
                    <a:pt x="9121" y="3787"/>
                  </a:lnTo>
                  <a:cubicBezTo>
                    <a:pt x="9335" y="4002"/>
                    <a:pt x="9335" y="4287"/>
                    <a:pt x="9121" y="4502"/>
                  </a:cubicBezTo>
                  <a:lnTo>
                    <a:pt x="8526" y="5097"/>
                  </a:lnTo>
                  <a:cubicBezTo>
                    <a:pt x="8454" y="5192"/>
                    <a:pt x="8454" y="5335"/>
                    <a:pt x="8526" y="5407"/>
                  </a:cubicBezTo>
                  <a:cubicBezTo>
                    <a:pt x="8573" y="5442"/>
                    <a:pt x="8633" y="5460"/>
                    <a:pt x="8690" y="5460"/>
                  </a:cubicBezTo>
                  <a:cubicBezTo>
                    <a:pt x="8746" y="5460"/>
                    <a:pt x="8800" y="5442"/>
                    <a:pt x="8835" y="5407"/>
                  </a:cubicBezTo>
                  <a:lnTo>
                    <a:pt x="9431" y="4811"/>
                  </a:lnTo>
                  <a:cubicBezTo>
                    <a:pt x="9788" y="4454"/>
                    <a:pt x="9788" y="3859"/>
                    <a:pt x="9431" y="3501"/>
                  </a:cubicBezTo>
                  <a:lnTo>
                    <a:pt x="9121" y="3192"/>
                  </a:lnTo>
                  <a:lnTo>
                    <a:pt x="9717" y="2596"/>
                  </a:lnTo>
                  <a:cubicBezTo>
                    <a:pt x="9812" y="2501"/>
                    <a:pt x="9812" y="2358"/>
                    <a:pt x="9717" y="2311"/>
                  </a:cubicBezTo>
                  <a:lnTo>
                    <a:pt x="9478" y="2073"/>
                  </a:lnTo>
                  <a:lnTo>
                    <a:pt x="11193" y="358"/>
                  </a:lnTo>
                  <a:cubicBezTo>
                    <a:pt x="11336" y="286"/>
                    <a:pt x="11336" y="167"/>
                    <a:pt x="11241" y="72"/>
                  </a:cubicBezTo>
                  <a:cubicBezTo>
                    <a:pt x="11205" y="25"/>
                    <a:pt x="11145" y="1"/>
                    <a:pt x="1108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7"/>
            <p:cNvSpPr/>
            <p:nvPr/>
          </p:nvSpPr>
          <p:spPr>
            <a:xfrm>
              <a:off x="2856479" y="1736078"/>
              <a:ext cx="53594" cy="49094"/>
            </a:xfrm>
            <a:custGeom>
              <a:avLst/>
              <a:gdLst/>
              <a:ahLst/>
              <a:cxnLst/>
              <a:rect l="l" t="t" r="r" b="b"/>
              <a:pathLst>
                <a:path w="1620" h="1484" extrusionOk="0">
                  <a:moveTo>
                    <a:pt x="738" y="435"/>
                  </a:moveTo>
                  <a:cubicBezTo>
                    <a:pt x="810" y="435"/>
                    <a:pt x="857" y="483"/>
                    <a:pt x="905" y="507"/>
                  </a:cubicBezTo>
                  <a:lnTo>
                    <a:pt x="1024" y="626"/>
                  </a:lnTo>
                  <a:cubicBezTo>
                    <a:pt x="1143" y="721"/>
                    <a:pt x="1143" y="864"/>
                    <a:pt x="1048" y="959"/>
                  </a:cubicBezTo>
                  <a:cubicBezTo>
                    <a:pt x="1000" y="995"/>
                    <a:pt x="941" y="1013"/>
                    <a:pt x="881" y="1013"/>
                  </a:cubicBezTo>
                  <a:cubicBezTo>
                    <a:pt x="822" y="1013"/>
                    <a:pt x="762" y="995"/>
                    <a:pt x="714" y="959"/>
                  </a:cubicBezTo>
                  <a:lnTo>
                    <a:pt x="595" y="840"/>
                  </a:lnTo>
                  <a:cubicBezTo>
                    <a:pt x="500" y="745"/>
                    <a:pt x="500" y="602"/>
                    <a:pt x="595" y="507"/>
                  </a:cubicBezTo>
                  <a:cubicBezTo>
                    <a:pt x="643" y="483"/>
                    <a:pt x="691" y="435"/>
                    <a:pt x="738" y="435"/>
                  </a:cubicBezTo>
                  <a:close/>
                  <a:moveTo>
                    <a:pt x="753" y="1"/>
                  </a:moveTo>
                  <a:cubicBezTo>
                    <a:pt x="583" y="1"/>
                    <a:pt x="417" y="66"/>
                    <a:pt x="286" y="197"/>
                  </a:cubicBezTo>
                  <a:cubicBezTo>
                    <a:pt x="0" y="483"/>
                    <a:pt x="0" y="888"/>
                    <a:pt x="286" y="1150"/>
                  </a:cubicBezTo>
                  <a:lnTo>
                    <a:pt x="405" y="1269"/>
                  </a:lnTo>
                  <a:cubicBezTo>
                    <a:pt x="500" y="1388"/>
                    <a:pt x="691" y="1483"/>
                    <a:pt x="881" y="1483"/>
                  </a:cubicBezTo>
                  <a:cubicBezTo>
                    <a:pt x="1048" y="1483"/>
                    <a:pt x="1191" y="1435"/>
                    <a:pt x="1357" y="1269"/>
                  </a:cubicBezTo>
                  <a:cubicBezTo>
                    <a:pt x="1619" y="1007"/>
                    <a:pt x="1619" y="554"/>
                    <a:pt x="1334" y="316"/>
                  </a:cubicBezTo>
                  <a:lnTo>
                    <a:pt x="1238" y="197"/>
                  </a:lnTo>
                  <a:cubicBezTo>
                    <a:pt x="1095" y="66"/>
                    <a:pt x="923" y="1"/>
                    <a:pt x="75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7"/>
            <p:cNvSpPr/>
            <p:nvPr/>
          </p:nvSpPr>
          <p:spPr>
            <a:xfrm>
              <a:off x="2906103" y="1781203"/>
              <a:ext cx="51245" cy="49657"/>
            </a:xfrm>
            <a:custGeom>
              <a:avLst/>
              <a:gdLst/>
              <a:ahLst/>
              <a:cxnLst/>
              <a:rect l="l" t="t" r="r" b="b"/>
              <a:pathLst>
                <a:path w="1549" h="1501" extrusionOk="0">
                  <a:moveTo>
                    <a:pt x="643" y="476"/>
                  </a:moveTo>
                  <a:cubicBezTo>
                    <a:pt x="715" y="476"/>
                    <a:pt x="762" y="500"/>
                    <a:pt x="810" y="548"/>
                  </a:cubicBezTo>
                  <a:lnTo>
                    <a:pt x="929" y="667"/>
                  </a:lnTo>
                  <a:cubicBezTo>
                    <a:pt x="1001" y="738"/>
                    <a:pt x="1001" y="905"/>
                    <a:pt x="929" y="976"/>
                  </a:cubicBezTo>
                  <a:cubicBezTo>
                    <a:pt x="881" y="1024"/>
                    <a:pt x="822" y="1048"/>
                    <a:pt x="762" y="1048"/>
                  </a:cubicBezTo>
                  <a:cubicBezTo>
                    <a:pt x="703" y="1048"/>
                    <a:pt x="643" y="1024"/>
                    <a:pt x="596" y="976"/>
                  </a:cubicBezTo>
                  <a:lnTo>
                    <a:pt x="477" y="857"/>
                  </a:lnTo>
                  <a:cubicBezTo>
                    <a:pt x="429" y="834"/>
                    <a:pt x="405" y="762"/>
                    <a:pt x="405" y="714"/>
                  </a:cubicBezTo>
                  <a:cubicBezTo>
                    <a:pt x="405" y="619"/>
                    <a:pt x="429" y="572"/>
                    <a:pt x="500" y="548"/>
                  </a:cubicBezTo>
                  <a:cubicBezTo>
                    <a:pt x="524" y="500"/>
                    <a:pt x="596" y="476"/>
                    <a:pt x="643" y="476"/>
                  </a:cubicBezTo>
                  <a:close/>
                  <a:moveTo>
                    <a:pt x="691" y="0"/>
                  </a:moveTo>
                  <a:cubicBezTo>
                    <a:pt x="500" y="0"/>
                    <a:pt x="334" y="71"/>
                    <a:pt x="215" y="214"/>
                  </a:cubicBezTo>
                  <a:cubicBezTo>
                    <a:pt x="96" y="333"/>
                    <a:pt x="0" y="500"/>
                    <a:pt x="0" y="691"/>
                  </a:cubicBezTo>
                  <a:cubicBezTo>
                    <a:pt x="0" y="857"/>
                    <a:pt x="48" y="1048"/>
                    <a:pt x="215" y="1167"/>
                  </a:cubicBezTo>
                  <a:lnTo>
                    <a:pt x="334" y="1286"/>
                  </a:lnTo>
                  <a:cubicBezTo>
                    <a:pt x="429" y="1405"/>
                    <a:pt x="619" y="1500"/>
                    <a:pt x="810" y="1500"/>
                  </a:cubicBezTo>
                  <a:cubicBezTo>
                    <a:pt x="977" y="1500"/>
                    <a:pt x="1120" y="1429"/>
                    <a:pt x="1286" y="1286"/>
                  </a:cubicBezTo>
                  <a:cubicBezTo>
                    <a:pt x="1548" y="1024"/>
                    <a:pt x="1548" y="595"/>
                    <a:pt x="1286" y="333"/>
                  </a:cubicBezTo>
                  <a:lnTo>
                    <a:pt x="1167" y="214"/>
                  </a:lnTo>
                  <a:cubicBezTo>
                    <a:pt x="1048" y="95"/>
                    <a:pt x="858" y="0"/>
                    <a:pt x="6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7"/>
            <p:cNvSpPr/>
            <p:nvPr/>
          </p:nvSpPr>
          <p:spPr>
            <a:xfrm>
              <a:off x="2994334" y="1799299"/>
              <a:ext cx="14225" cy="13431"/>
            </a:xfrm>
            <a:custGeom>
              <a:avLst/>
              <a:gdLst/>
              <a:ahLst/>
              <a:cxnLst/>
              <a:rect l="l" t="t" r="r" b="b"/>
              <a:pathLst>
                <a:path w="430" h="406" extrusionOk="0">
                  <a:moveTo>
                    <a:pt x="215" y="1"/>
                  </a:moveTo>
                  <a:cubicBezTo>
                    <a:pt x="167" y="1"/>
                    <a:pt x="96" y="25"/>
                    <a:pt x="72" y="48"/>
                  </a:cubicBezTo>
                  <a:cubicBezTo>
                    <a:pt x="48" y="72"/>
                    <a:pt x="1" y="144"/>
                    <a:pt x="1" y="191"/>
                  </a:cubicBezTo>
                  <a:cubicBezTo>
                    <a:pt x="1" y="263"/>
                    <a:pt x="48" y="310"/>
                    <a:pt x="72" y="358"/>
                  </a:cubicBezTo>
                  <a:cubicBezTo>
                    <a:pt x="96" y="382"/>
                    <a:pt x="167" y="406"/>
                    <a:pt x="215" y="406"/>
                  </a:cubicBezTo>
                  <a:cubicBezTo>
                    <a:pt x="286" y="406"/>
                    <a:pt x="334" y="382"/>
                    <a:pt x="358" y="358"/>
                  </a:cubicBezTo>
                  <a:cubicBezTo>
                    <a:pt x="405" y="310"/>
                    <a:pt x="429" y="263"/>
                    <a:pt x="429" y="191"/>
                  </a:cubicBezTo>
                  <a:cubicBezTo>
                    <a:pt x="429" y="144"/>
                    <a:pt x="405" y="72"/>
                    <a:pt x="358" y="48"/>
                  </a:cubicBezTo>
                  <a:cubicBezTo>
                    <a:pt x="310" y="25"/>
                    <a:pt x="239"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67"/>
          <p:cNvGrpSpPr/>
          <p:nvPr/>
        </p:nvGrpSpPr>
        <p:grpSpPr>
          <a:xfrm>
            <a:off x="2016612" y="1539901"/>
            <a:ext cx="372674" cy="346969"/>
            <a:chOff x="2081224" y="1453796"/>
            <a:chExt cx="372674" cy="346969"/>
          </a:xfrm>
        </p:grpSpPr>
        <p:sp>
          <p:nvSpPr>
            <p:cNvPr id="5428" name="Google Shape;5428;p67"/>
            <p:cNvSpPr/>
            <p:nvPr/>
          </p:nvSpPr>
          <p:spPr>
            <a:xfrm>
              <a:off x="2097765" y="1460347"/>
              <a:ext cx="149731" cy="254338"/>
            </a:xfrm>
            <a:custGeom>
              <a:avLst/>
              <a:gdLst/>
              <a:ahLst/>
              <a:cxnLst/>
              <a:rect l="l" t="t" r="r" b="b"/>
              <a:pathLst>
                <a:path w="4526" h="7688" extrusionOk="0">
                  <a:moveTo>
                    <a:pt x="3255" y="1"/>
                  </a:moveTo>
                  <a:cubicBezTo>
                    <a:pt x="3149" y="1"/>
                    <a:pt x="3039" y="14"/>
                    <a:pt x="2930" y="43"/>
                  </a:cubicBezTo>
                  <a:lnTo>
                    <a:pt x="2906" y="43"/>
                  </a:lnTo>
                  <a:cubicBezTo>
                    <a:pt x="2501" y="162"/>
                    <a:pt x="2192" y="448"/>
                    <a:pt x="2049" y="877"/>
                  </a:cubicBezTo>
                  <a:lnTo>
                    <a:pt x="1" y="6830"/>
                  </a:lnTo>
                  <a:lnTo>
                    <a:pt x="4525" y="7688"/>
                  </a:lnTo>
                  <a:lnTo>
                    <a:pt x="4525" y="1282"/>
                  </a:lnTo>
                  <a:cubicBezTo>
                    <a:pt x="4525" y="561"/>
                    <a:pt x="3938" y="1"/>
                    <a:pt x="3255"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7"/>
            <p:cNvSpPr/>
            <p:nvPr/>
          </p:nvSpPr>
          <p:spPr>
            <a:xfrm>
              <a:off x="2290801" y="1460347"/>
              <a:ext cx="149698" cy="254338"/>
            </a:xfrm>
            <a:custGeom>
              <a:avLst/>
              <a:gdLst/>
              <a:ahLst/>
              <a:cxnLst/>
              <a:rect l="l" t="t" r="r" b="b"/>
              <a:pathLst>
                <a:path w="4525" h="7688" extrusionOk="0">
                  <a:moveTo>
                    <a:pt x="1248" y="1"/>
                  </a:moveTo>
                  <a:cubicBezTo>
                    <a:pt x="570" y="1"/>
                    <a:pt x="0" y="561"/>
                    <a:pt x="0" y="1282"/>
                  </a:cubicBezTo>
                  <a:lnTo>
                    <a:pt x="0" y="7688"/>
                  </a:lnTo>
                  <a:lnTo>
                    <a:pt x="4525" y="6830"/>
                  </a:lnTo>
                  <a:lnTo>
                    <a:pt x="2453" y="877"/>
                  </a:lnTo>
                  <a:cubicBezTo>
                    <a:pt x="2310" y="448"/>
                    <a:pt x="2024" y="162"/>
                    <a:pt x="1596" y="43"/>
                  </a:cubicBezTo>
                  <a:lnTo>
                    <a:pt x="1572" y="43"/>
                  </a:lnTo>
                  <a:cubicBezTo>
                    <a:pt x="1462" y="14"/>
                    <a:pt x="1354" y="1"/>
                    <a:pt x="1248"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7"/>
            <p:cNvSpPr/>
            <p:nvPr/>
          </p:nvSpPr>
          <p:spPr>
            <a:xfrm>
              <a:off x="2091479" y="1636676"/>
              <a:ext cx="156017" cy="156017"/>
            </a:xfrm>
            <a:custGeom>
              <a:avLst/>
              <a:gdLst/>
              <a:ahLst/>
              <a:cxnLst/>
              <a:rect l="l" t="t" r="r" b="b"/>
              <a:pathLst>
                <a:path w="4716" h="4716" extrusionOk="0">
                  <a:moveTo>
                    <a:pt x="2358" y="0"/>
                  </a:moveTo>
                  <a:cubicBezTo>
                    <a:pt x="1048" y="0"/>
                    <a:pt x="0" y="1048"/>
                    <a:pt x="0" y="2358"/>
                  </a:cubicBezTo>
                  <a:cubicBezTo>
                    <a:pt x="0" y="3644"/>
                    <a:pt x="1048" y="4715"/>
                    <a:pt x="2358" y="4715"/>
                  </a:cubicBezTo>
                  <a:cubicBezTo>
                    <a:pt x="3644" y="4715"/>
                    <a:pt x="4715" y="3644"/>
                    <a:pt x="4715" y="2358"/>
                  </a:cubicBezTo>
                  <a:cubicBezTo>
                    <a:pt x="4715" y="1048"/>
                    <a:pt x="3644" y="0"/>
                    <a:pt x="2358"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7"/>
            <p:cNvSpPr/>
            <p:nvPr/>
          </p:nvSpPr>
          <p:spPr>
            <a:xfrm>
              <a:off x="2291595" y="1636676"/>
              <a:ext cx="155223" cy="156017"/>
            </a:xfrm>
            <a:custGeom>
              <a:avLst/>
              <a:gdLst/>
              <a:ahLst/>
              <a:cxnLst/>
              <a:rect l="l" t="t" r="r" b="b"/>
              <a:pathLst>
                <a:path w="4692" h="4716" extrusionOk="0">
                  <a:moveTo>
                    <a:pt x="2334" y="0"/>
                  </a:moveTo>
                  <a:cubicBezTo>
                    <a:pt x="1048" y="0"/>
                    <a:pt x="0" y="1048"/>
                    <a:pt x="0" y="2358"/>
                  </a:cubicBezTo>
                  <a:cubicBezTo>
                    <a:pt x="0" y="3644"/>
                    <a:pt x="1048" y="4715"/>
                    <a:pt x="2334" y="4715"/>
                  </a:cubicBezTo>
                  <a:cubicBezTo>
                    <a:pt x="3644" y="4715"/>
                    <a:pt x="4691" y="3644"/>
                    <a:pt x="4691" y="2358"/>
                  </a:cubicBezTo>
                  <a:cubicBezTo>
                    <a:pt x="4691" y="1048"/>
                    <a:pt x="3644" y="0"/>
                    <a:pt x="2334"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7"/>
            <p:cNvSpPr/>
            <p:nvPr/>
          </p:nvSpPr>
          <p:spPr>
            <a:xfrm>
              <a:off x="2119831" y="1665028"/>
              <a:ext cx="98520" cy="98520"/>
            </a:xfrm>
            <a:custGeom>
              <a:avLst/>
              <a:gdLst/>
              <a:ahLst/>
              <a:cxnLst/>
              <a:rect l="l" t="t" r="r" b="b"/>
              <a:pathLst>
                <a:path w="2978" h="2978" extrusionOk="0">
                  <a:moveTo>
                    <a:pt x="1501" y="1"/>
                  </a:moveTo>
                  <a:cubicBezTo>
                    <a:pt x="667" y="1"/>
                    <a:pt x="0" y="667"/>
                    <a:pt x="0" y="1501"/>
                  </a:cubicBezTo>
                  <a:cubicBezTo>
                    <a:pt x="0" y="2311"/>
                    <a:pt x="667" y="2977"/>
                    <a:pt x="1501" y="2977"/>
                  </a:cubicBezTo>
                  <a:cubicBezTo>
                    <a:pt x="2310" y="2977"/>
                    <a:pt x="2977" y="2311"/>
                    <a:pt x="2977" y="1501"/>
                  </a:cubicBezTo>
                  <a:cubicBezTo>
                    <a:pt x="2977" y="667"/>
                    <a:pt x="2310" y="1"/>
                    <a:pt x="150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7"/>
            <p:cNvSpPr/>
            <p:nvPr/>
          </p:nvSpPr>
          <p:spPr>
            <a:xfrm>
              <a:off x="2319947" y="1665028"/>
              <a:ext cx="98520" cy="98520"/>
            </a:xfrm>
            <a:custGeom>
              <a:avLst/>
              <a:gdLst/>
              <a:ahLst/>
              <a:cxnLst/>
              <a:rect l="l" t="t" r="r" b="b"/>
              <a:pathLst>
                <a:path w="2978" h="2978" extrusionOk="0">
                  <a:moveTo>
                    <a:pt x="1477" y="1"/>
                  </a:moveTo>
                  <a:cubicBezTo>
                    <a:pt x="667" y="1"/>
                    <a:pt x="0" y="667"/>
                    <a:pt x="0" y="1501"/>
                  </a:cubicBezTo>
                  <a:cubicBezTo>
                    <a:pt x="0" y="2311"/>
                    <a:pt x="667" y="2977"/>
                    <a:pt x="1477" y="2977"/>
                  </a:cubicBezTo>
                  <a:cubicBezTo>
                    <a:pt x="2310" y="2977"/>
                    <a:pt x="2977" y="2311"/>
                    <a:pt x="2977" y="1501"/>
                  </a:cubicBezTo>
                  <a:cubicBezTo>
                    <a:pt x="2977" y="667"/>
                    <a:pt x="2310" y="1"/>
                    <a:pt x="147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7"/>
            <p:cNvSpPr/>
            <p:nvPr/>
          </p:nvSpPr>
          <p:spPr>
            <a:xfrm>
              <a:off x="2217524" y="1545270"/>
              <a:ext cx="101663" cy="70168"/>
            </a:xfrm>
            <a:custGeom>
              <a:avLst/>
              <a:gdLst/>
              <a:ahLst/>
              <a:cxnLst/>
              <a:rect l="l" t="t" r="r" b="b"/>
              <a:pathLst>
                <a:path w="3073" h="2121" extrusionOk="0">
                  <a:moveTo>
                    <a:pt x="0" y="1"/>
                  </a:moveTo>
                  <a:lnTo>
                    <a:pt x="0" y="763"/>
                  </a:lnTo>
                  <a:cubicBezTo>
                    <a:pt x="548" y="1001"/>
                    <a:pt x="858" y="1549"/>
                    <a:pt x="858" y="2120"/>
                  </a:cubicBezTo>
                  <a:lnTo>
                    <a:pt x="2191" y="2120"/>
                  </a:lnTo>
                  <a:cubicBezTo>
                    <a:pt x="2191" y="1525"/>
                    <a:pt x="2525" y="1001"/>
                    <a:pt x="3073" y="763"/>
                  </a:cubicBezTo>
                  <a:lnTo>
                    <a:pt x="307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7"/>
            <p:cNvSpPr/>
            <p:nvPr/>
          </p:nvSpPr>
          <p:spPr>
            <a:xfrm>
              <a:off x="2113512" y="1658709"/>
              <a:ext cx="111918" cy="111918"/>
            </a:xfrm>
            <a:custGeom>
              <a:avLst/>
              <a:gdLst/>
              <a:ahLst/>
              <a:cxnLst/>
              <a:rect l="l" t="t" r="r" b="b"/>
              <a:pathLst>
                <a:path w="3383" h="3383" extrusionOk="0">
                  <a:moveTo>
                    <a:pt x="1692" y="430"/>
                  </a:moveTo>
                  <a:cubicBezTo>
                    <a:pt x="1787" y="430"/>
                    <a:pt x="1835" y="430"/>
                    <a:pt x="1930" y="477"/>
                  </a:cubicBezTo>
                  <a:lnTo>
                    <a:pt x="430" y="1954"/>
                  </a:lnTo>
                  <a:cubicBezTo>
                    <a:pt x="430" y="1859"/>
                    <a:pt x="406" y="1811"/>
                    <a:pt x="406" y="1716"/>
                  </a:cubicBezTo>
                  <a:cubicBezTo>
                    <a:pt x="406" y="1001"/>
                    <a:pt x="977" y="430"/>
                    <a:pt x="1692" y="430"/>
                  </a:cubicBezTo>
                  <a:close/>
                  <a:moveTo>
                    <a:pt x="2382" y="620"/>
                  </a:moveTo>
                  <a:cubicBezTo>
                    <a:pt x="2740" y="858"/>
                    <a:pt x="2978" y="1239"/>
                    <a:pt x="2978" y="1692"/>
                  </a:cubicBezTo>
                  <a:cubicBezTo>
                    <a:pt x="2930" y="2406"/>
                    <a:pt x="2382" y="2978"/>
                    <a:pt x="1692" y="2978"/>
                  </a:cubicBezTo>
                  <a:cubicBezTo>
                    <a:pt x="1620" y="2978"/>
                    <a:pt x="1549" y="2978"/>
                    <a:pt x="1477" y="2930"/>
                  </a:cubicBezTo>
                  <a:lnTo>
                    <a:pt x="2192" y="2216"/>
                  </a:lnTo>
                  <a:cubicBezTo>
                    <a:pt x="2287" y="2144"/>
                    <a:pt x="2287" y="1978"/>
                    <a:pt x="2192" y="1930"/>
                  </a:cubicBezTo>
                  <a:cubicBezTo>
                    <a:pt x="2144" y="1882"/>
                    <a:pt x="2085" y="1859"/>
                    <a:pt x="2031" y="1859"/>
                  </a:cubicBezTo>
                  <a:cubicBezTo>
                    <a:pt x="1978" y="1859"/>
                    <a:pt x="1930" y="1882"/>
                    <a:pt x="1906" y="1930"/>
                  </a:cubicBezTo>
                  <a:lnTo>
                    <a:pt x="1025" y="2787"/>
                  </a:lnTo>
                  <a:cubicBezTo>
                    <a:pt x="858" y="2692"/>
                    <a:pt x="739" y="2549"/>
                    <a:pt x="620" y="2382"/>
                  </a:cubicBezTo>
                  <a:lnTo>
                    <a:pt x="2382" y="620"/>
                  </a:lnTo>
                  <a:close/>
                  <a:moveTo>
                    <a:pt x="1692" y="1"/>
                  </a:moveTo>
                  <a:cubicBezTo>
                    <a:pt x="739" y="1"/>
                    <a:pt x="1" y="763"/>
                    <a:pt x="1" y="1692"/>
                  </a:cubicBezTo>
                  <a:cubicBezTo>
                    <a:pt x="1" y="2644"/>
                    <a:pt x="763" y="3383"/>
                    <a:pt x="1692" y="3383"/>
                  </a:cubicBezTo>
                  <a:cubicBezTo>
                    <a:pt x="2621" y="3383"/>
                    <a:pt x="3383" y="2621"/>
                    <a:pt x="3383" y="1692"/>
                  </a:cubicBezTo>
                  <a:cubicBezTo>
                    <a:pt x="3383" y="763"/>
                    <a:pt x="2621" y="1"/>
                    <a:pt x="169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7"/>
            <p:cNvSpPr/>
            <p:nvPr/>
          </p:nvSpPr>
          <p:spPr>
            <a:xfrm>
              <a:off x="2081224" y="1453796"/>
              <a:ext cx="372674" cy="346969"/>
            </a:xfrm>
            <a:custGeom>
              <a:avLst/>
              <a:gdLst/>
              <a:ahLst/>
              <a:cxnLst/>
              <a:rect l="l" t="t" r="r" b="b"/>
              <a:pathLst>
                <a:path w="11265" h="10488" extrusionOk="0">
                  <a:moveTo>
                    <a:pt x="6954" y="2980"/>
                  </a:moveTo>
                  <a:lnTo>
                    <a:pt x="6954" y="3385"/>
                  </a:lnTo>
                  <a:cubicBezTo>
                    <a:pt x="6478" y="3647"/>
                    <a:pt x="6169" y="4123"/>
                    <a:pt x="6073" y="4671"/>
                  </a:cubicBezTo>
                  <a:lnTo>
                    <a:pt x="5216" y="4671"/>
                  </a:lnTo>
                  <a:cubicBezTo>
                    <a:pt x="5168" y="4123"/>
                    <a:pt x="4835" y="3647"/>
                    <a:pt x="4359" y="3385"/>
                  </a:cubicBezTo>
                  <a:lnTo>
                    <a:pt x="4359" y="2980"/>
                  </a:lnTo>
                  <a:close/>
                  <a:moveTo>
                    <a:pt x="3701" y="466"/>
                  </a:moveTo>
                  <a:cubicBezTo>
                    <a:pt x="3938" y="466"/>
                    <a:pt x="4162" y="549"/>
                    <a:pt x="4335" y="670"/>
                  </a:cubicBezTo>
                  <a:cubicBezTo>
                    <a:pt x="4597" y="884"/>
                    <a:pt x="4740" y="1194"/>
                    <a:pt x="4740" y="1551"/>
                  </a:cubicBezTo>
                  <a:lnTo>
                    <a:pt x="4740" y="2575"/>
                  </a:lnTo>
                  <a:lnTo>
                    <a:pt x="4097" y="2575"/>
                  </a:lnTo>
                  <a:cubicBezTo>
                    <a:pt x="3978" y="2575"/>
                    <a:pt x="3882" y="2670"/>
                    <a:pt x="3882" y="2790"/>
                  </a:cubicBezTo>
                  <a:lnTo>
                    <a:pt x="3882" y="3575"/>
                  </a:lnTo>
                  <a:cubicBezTo>
                    <a:pt x="3882" y="3647"/>
                    <a:pt x="3954" y="3718"/>
                    <a:pt x="4001" y="3766"/>
                  </a:cubicBezTo>
                  <a:cubicBezTo>
                    <a:pt x="4454" y="3980"/>
                    <a:pt x="4740" y="4433"/>
                    <a:pt x="4740" y="4933"/>
                  </a:cubicBezTo>
                  <a:lnTo>
                    <a:pt x="4740" y="6505"/>
                  </a:lnTo>
                  <a:cubicBezTo>
                    <a:pt x="4335" y="5766"/>
                    <a:pt x="3525" y="5314"/>
                    <a:pt x="2644" y="5314"/>
                  </a:cubicBezTo>
                  <a:cubicBezTo>
                    <a:pt x="2049" y="5314"/>
                    <a:pt x="1501" y="5528"/>
                    <a:pt x="1048" y="5862"/>
                  </a:cubicBezTo>
                  <a:lnTo>
                    <a:pt x="2692" y="1194"/>
                  </a:lnTo>
                  <a:cubicBezTo>
                    <a:pt x="2811" y="861"/>
                    <a:pt x="3073" y="599"/>
                    <a:pt x="3406" y="503"/>
                  </a:cubicBezTo>
                  <a:lnTo>
                    <a:pt x="3430" y="503"/>
                  </a:lnTo>
                  <a:cubicBezTo>
                    <a:pt x="3521" y="477"/>
                    <a:pt x="3612" y="466"/>
                    <a:pt x="3701" y="466"/>
                  </a:cubicBezTo>
                  <a:close/>
                  <a:moveTo>
                    <a:pt x="2668" y="5743"/>
                  </a:moveTo>
                  <a:cubicBezTo>
                    <a:pt x="3858" y="5743"/>
                    <a:pt x="4811" y="6695"/>
                    <a:pt x="4811" y="7886"/>
                  </a:cubicBezTo>
                  <a:cubicBezTo>
                    <a:pt x="4811" y="9077"/>
                    <a:pt x="3858" y="10029"/>
                    <a:pt x="2668" y="10029"/>
                  </a:cubicBezTo>
                  <a:cubicBezTo>
                    <a:pt x="1477" y="10029"/>
                    <a:pt x="524" y="9077"/>
                    <a:pt x="524" y="7886"/>
                  </a:cubicBezTo>
                  <a:cubicBezTo>
                    <a:pt x="524" y="6695"/>
                    <a:pt x="1477" y="5743"/>
                    <a:pt x="2668" y="5743"/>
                  </a:cubicBezTo>
                  <a:close/>
                  <a:moveTo>
                    <a:pt x="8717" y="5743"/>
                  </a:moveTo>
                  <a:cubicBezTo>
                    <a:pt x="9884" y="5743"/>
                    <a:pt x="10860" y="6695"/>
                    <a:pt x="10860" y="7886"/>
                  </a:cubicBezTo>
                  <a:cubicBezTo>
                    <a:pt x="10860" y="9077"/>
                    <a:pt x="9860" y="10029"/>
                    <a:pt x="8717" y="10029"/>
                  </a:cubicBezTo>
                  <a:cubicBezTo>
                    <a:pt x="7526" y="10029"/>
                    <a:pt x="6573" y="9077"/>
                    <a:pt x="6573" y="7886"/>
                  </a:cubicBezTo>
                  <a:cubicBezTo>
                    <a:pt x="6573" y="6695"/>
                    <a:pt x="7526" y="5743"/>
                    <a:pt x="8717" y="5743"/>
                  </a:cubicBezTo>
                  <a:close/>
                  <a:moveTo>
                    <a:pt x="3696" y="1"/>
                  </a:moveTo>
                  <a:cubicBezTo>
                    <a:pt x="3568" y="1"/>
                    <a:pt x="3438" y="17"/>
                    <a:pt x="3311" y="51"/>
                  </a:cubicBezTo>
                  <a:lnTo>
                    <a:pt x="3263" y="51"/>
                  </a:lnTo>
                  <a:cubicBezTo>
                    <a:pt x="2787" y="170"/>
                    <a:pt x="2382" y="551"/>
                    <a:pt x="2239" y="1003"/>
                  </a:cubicBezTo>
                  <a:lnTo>
                    <a:pt x="191" y="6933"/>
                  </a:lnTo>
                  <a:cubicBezTo>
                    <a:pt x="72" y="7219"/>
                    <a:pt x="1" y="7576"/>
                    <a:pt x="1" y="7933"/>
                  </a:cubicBezTo>
                  <a:cubicBezTo>
                    <a:pt x="48" y="9315"/>
                    <a:pt x="1144" y="10410"/>
                    <a:pt x="2477" y="10482"/>
                  </a:cubicBezTo>
                  <a:cubicBezTo>
                    <a:pt x="2505" y="10483"/>
                    <a:pt x="2533" y="10483"/>
                    <a:pt x="2561" y="10483"/>
                  </a:cubicBezTo>
                  <a:cubicBezTo>
                    <a:pt x="3977" y="10483"/>
                    <a:pt x="5168" y="9310"/>
                    <a:pt x="5168" y="7886"/>
                  </a:cubicBezTo>
                  <a:lnTo>
                    <a:pt x="5168" y="5076"/>
                  </a:lnTo>
                  <a:lnTo>
                    <a:pt x="6026" y="5076"/>
                  </a:lnTo>
                  <a:lnTo>
                    <a:pt x="6026" y="8767"/>
                  </a:lnTo>
                  <a:cubicBezTo>
                    <a:pt x="6026" y="9005"/>
                    <a:pt x="6121" y="9219"/>
                    <a:pt x="6288" y="9410"/>
                  </a:cubicBezTo>
                  <a:cubicBezTo>
                    <a:pt x="7057" y="10171"/>
                    <a:pt x="7877" y="10488"/>
                    <a:pt x="8622" y="10488"/>
                  </a:cubicBezTo>
                  <a:cubicBezTo>
                    <a:pt x="10044" y="10488"/>
                    <a:pt x="11193" y="9332"/>
                    <a:pt x="11193" y="7910"/>
                  </a:cubicBezTo>
                  <a:cubicBezTo>
                    <a:pt x="11265" y="7552"/>
                    <a:pt x="11217" y="7219"/>
                    <a:pt x="11074" y="6957"/>
                  </a:cubicBezTo>
                  <a:lnTo>
                    <a:pt x="10193" y="4409"/>
                  </a:lnTo>
                  <a:cubicBezTo>
                    <a:pt x="10193" y="4361"/>
                    <a:pt x="10169" y="4361"/>
                    <a:pt x="10169" y="4361"/>
                  </a:cubicBezTo>
                  <a:cubicBezTo>
                    <a:pt x="10122" y="4337"/>
                    <a:pt x="10076" y="4327"/>
                    <a:pt x="10034" y="4327"/>
                  </a:cubicBezTo>
                  <a:cubicBezTo>
                    <a:pt x="9865" y="4327"/>
                    <a:pt x="9755" y="4495"/>
                    <a:pt x="9812" y="4647"/>
                  </a:cubicBezTo>
                  <a:lnTo>
                    <a:pt x="10217" y="5862"/>
                  </a:lnTo>
                  <a:cubicBezTo>
                    <a:pt x="9764" y="5528"/>
                    <a:pt x="9241" y="5314"/>
                    <a:pt x="8669" y="5314"/>
                  </a:cubicBezTo>
                  <a:cubicBezTo>
                    <a:pt x="7788" y="5314"/>
                    <a:pt x="7002" y="5766"/>
                    <a:pt x="6526" y="6457"/>
                  </a:cubicBezTo>
                  <a:lnTo>
                    <a:pt x="6526" y="4885"/>
                  </a:lnTo>
                  <a:cubicBezTo>
                    <a:pt x="6526" y="4361"/>
                    <a:pt x="6835" y="3933"/>
                    <a:pt x="7264" y="3718"/>
                  </a:cubicBezTo>
                  <a:cubicBezTo>
                    <a:pt x="7359" y="3694"/>
                    <a:pt x="7383" y="3599"/>
                    <a:pt x="7383" y="3504"/>
                  </a:cubicBezTo>
                  <a:lnTo>
                    <a:pt x="7383" y="2742"/>
                  </a:lnTo>
                  <a:cubicBezTo>
                    <a:pt x="7383" y="2623"/>
                    <a:pt x="7312" y="2528"/>
                    <a:pt x="7193" y="2528"/>
                  </a:cubicBezTo>
                  <a:lnTo>
                    <a:pt x="6526" y="2528"/>
                  </a:lnTo>
                  <a:lnTo>
                    <a:pt x="6526" y="1480"/>
                  </a:lnTo>
                  <a:cubicBezTo>
                    <a:pt x="6526" y="1146"/>
                    <a:pt x="6692" y="837"/>
                    <a:pt x="6954" y="622"/>
                  </a:cubicBezTo>
                  <a:cubicBezTo>
                    <a:pt x="7142" y="469"/>
                    <a:pt x="7366" y="401"/>
                    <a:pt x="7583" y="401"/>
                  </a:cubicBezTo>
                  <a:cubicBezTo>
                    <a:pt x="7669" y="401"/>
                    <a:pt x="7754" y="412"/>
                    <a:pt x="7836" y="432"/>
                  </a:cubicBezTo>
                  <a:lnTo>
                    <a:pt x="7883" y="432"/>
                  </a:lnTo>
                  <a:cubicBezTo>
                    <a:pt x="8193" y="527"/>
                    <a:pt x="8479" y="789"/>
                    <a:pt x="8598" y="1123"/>
                  </a:cubicBezTo>
                  <a:lnTo>
                    <a:pt x="9145" y="2742"/>
                  </a:lnTo>
                  <a:cubicBezTo>
                    <a:pt x="9185" y="2841"/>
                    <a:pt x="9291" y="2891"/>
                    <a:pt x="9366" y="2891"/>
                  </a:cubicBezTo>
                  <a:cubicBezTo>
                    <a:pt x="9381" y="2891"/>
                    <a:pt x="9395" y="2889"/>
                    <a:pt x="9407" y="2885"/>
                  </a:cubicBezTo>
                  <a:cubicBezTo>
                    <a:pt x="9526" y="2861"/>
                    <a:pt x="9598" y="2694"/>
                    <a:pt x="9574" y="2623"/>
                  </a:cubicBezTo>
                  <a:lnTo>
                    <a:pt x="9002" y="1003"/>
                  </a:lnTo>
                  <a:cubicBezTo>
                    <a:pt x="8860" y="527"/>
                    <a:pt x="8455" y="170"/>
                    <a:pt x="7978" y="51"/>
                  </a:cubicBezTo>
                  <a:lnTo>
                    <a:pt x="7931" y="51"/>
                  </a:lnTo>
                  <a:cubicBezTo>
                    <a:pt x="7811" y="19"/>
                    <a:pt x="7690" y="5"/>
                    <a:pt x="7570" y="5"/>
                  </a:cubicBezTo>
                  <a:cubicBezTo>
                    <a:pt x="7235" y="5"/>
                    <a:pt x="6908" y="120"/>
                    <a:pt x="6645" y="313"/>
                  </a:cubicBezTo>
                  <a:cubicBezTo>
                    <a:pt x="6288" y="622"/>
                    <a:pt x="6049" y="1027"/>
                    <a:pt x="6049" y="1504"/>
                  </a:cubicBezTo>
                  <a:lnTo>
                    <a:pt x="6049" y="2551"/>
                  </a:lnTo>
                  <a:lnTo>
                    <a:pt x="5192" y="2551"/>
                  </a:lnTo>
                  <a:lnTo>
                    <a:pt x="5192" y="1504"/>
                  </a:lnTo>
                  <a:cubicBezTo>
                    <a:pt x="5192" y="1027"/>
                    <a:pt x="4978" y="622"/>
                    <a:pt x="4597" y="313"/>
                  </a:cubicBezTo>
                  <a:cubicBezTo>
                    <a:pt x="4340" y="108"/>
                    <a:pt x="4023" y="1"/>
                    <a:pt x="3696"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7"/>
            <p:cNvSpPr/>
            <p:nvPr/>
          </p:nvSpPr>
          <p:spPr>
            <a:xfrm>
              <a:off x="2312867" y="1658709"/>
              <a:ext cx="112679" cy="111918"/>
            </a:xfrm>
            <a:custGeom>
              <a:avLst/>
              <a:gdLst/>
              <a:ahLst/>
              <a:cxnLst/>
              <a:rect l="l" t="t" r="r" b="b"/>
              <a:pathLst>
                <a:path w="3406" h="3383" extrusionOk="0">
                  <a:moveTo>
                    <a:pt x="1715" y="430"/>
                  </a:moveTo>
                  <a:cubicBezTo>
                    <a:pt x="1786" y="430"/>
                    <a:pt x="1858" y="430"/>
                    <a:pt x="1953" y="477"/>
                  </a:cubicBezTo>
                  <a:lnTo>
                    <a:pt x="452" y="1954"/>
                  </a:lnTo>
                  <a:cubicBezTo>
                    <a:pt x="452" y="1859"/>
                    <a:pt x="429" y="1811"/>
                    <a:pt x="429" y="1716"/>
                  </a:cubicBezTo>
                  <a:cubicBezTo>
                    <a:pt x="429" y="1001"/>
                    <a:pt x="1000" y="430"/>
                    <a:pt x="1715" y="430"/>
                  </a:cubicBezTo>
                  <a:close/>
                  <a:moveTo>
                    <a:pt x="2381" y="620"/>
                  </a:moveTo>
                  <a:cubicBezTo>
                    <a:pt x="2739" y="858"/>
                    <a:pt x="2977" y="1239"/>
                    <a:pt x="2977" y="1692"/>
                  </a:cubicBezTo>
                  <a:cubicBezTo>
                    <a:pt x="2953" y="2406"/>
                    <a:pt x="2381" y="2978"/>
                    <a:pt x="1715" y="2978"/>
                  </a:cubicBezTo>
                  <a:cubicBezTo>
                    <a:pt x="1643" y="2978"/>
                    <a:pt x="1548" y="2978"/>
                    <a:pt x="1500" y="2930"/>
                  </a:cubicBezTo>
                  <a:lnTo>
                    <a:pt x="2215" y="2216"/>
                  </a:lnTo>
                  <a:cubicBezTo>
                    <a:pt x="2310" y="2144"/>
                    <a:pt x="2310" y="1978"/>
                    <a:pt x="2215" y="1930"/>
                  </a:cubicBezTo>
                  <a:cubicBezTo>
                    <a:pt x="2167" y="1882"/>
                    <a:pt x="2108" y="1859"/>
                    <a:pt x="2051" y="1859"/>
                  </a:cubicBezTo>
                  <a:cubicBezTo>
                    <a:pt x="1994" y="1859"/>
                    <a:pt x="1941" y="1882"/>
                    <a:pt x="1905" y="1930"/>
                  </a:cubicBezTo>
                  <a:lnTo>
                    <a:pt x="1048" y="2787"/>
                  </a:lnTo>
                  <a:cubicBezTo>
                    <a:pt x="881" y="2692"/>
                    <a:pt x="762" y="2549"/>
                    <a:pt x="643" y="2382"/>
                  </a:cubicBezTo>
                  <a:lnTo>
                    <a:pt x="2381" y="620"/>
                  </a:lnTo>
                  <a:close/>
                  <a:moveTo>
                    <a:pt x="1715" y="1"/>
                  </a:moveTo>
                  <a:cubicBezTo>
                    <a:pt x="762" y="1"/>
                    <a:pt x="0" y="763"/>
                    <a:pt x="0" y="1692"/>
                  </a:cubicBezTo>
                  <a:cubicBezTo>
                    <a:pt x="0" y="2644"/>
                    <a:pt x="786" y="3383"/>
                    <a:pt x="1715" y="3383"/>
                  </a:cubicBezTo>
                  <a:cubicBezTo>
                    <a:pt x="2620" y="3383"/>
                    <a:pt x="3405" y="2621"/>
                    <a:pt x="3405" y="1692"/>
                  </a:cubicBezTo>
                  <a:cubicBezTo>
                    <a:pt x="3405" y="763"/>
                    <a:pt x="2620" y="1"/>
                    <a:pt x="17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7"/>
            <p:cNvSpPr/>
            <p:nvPr/>
          </p:nvSpPr>
          <p:spPr>
            <a:xfrm>
              <a:off x="2394780" y="1565748"/>
              <a:ext cx="13431" cy="14225"/>
            </a:xfrm>
            <a:custGeom>
              <a:avLst/>
              <a:gdLst/>
              <a:ahLst/>
              <a:cxnLst/>
              <a:rect l="l" t="t" r="r" b="b"/>
              <a:pathLst>
                <a:path w="406" h="430" extrusionOk="0">
                  <a:moveTo>
                    <a:pt x="215" y="1"/>
                  </a:moveTo>
                  <a:cubicBezTo>
                    <a:pt x="144" y="1"/>
                    <a:pt x="96" y="25"/>
                    <a:pt x="72" y="72"/>
                  </a:cubicBezTo>
                  <a:cubicBezTo>
                    <a:pt x="25" y="120"/>
                    <a:pt x="1" y="144"/>
                    <a:pt x="1" y="215"/>
                  </a:cubicBezTo>
                  <a:cubicBezTo>
                    <a:pt x="1" y="263"/>
                    <a:pt x="25" y="334"/>
                    <a:pt x="72" y="358"/>
                  </a:cubicBezTo>
                  <a:cubicBezTo>
                    <a:pt x="96" y="382"/>
                    <a:pt x="144" y="430"/>
                    <a:pt x="215" y="430"/>
                  </a:cubicBezTo>
                  <a:cubicBezTo>
                    <a:pt x="263" y="430"/>
                    <a:pt x="334" y="382"/>
                    <a:pt x="358" y="358"/>
                  </a:cubicBezTo>
                  <a:cubicBezTo>
                    <a:pt x="382" y="334"/>
                    <a:pt x="406" y="263"/>
                    <a:pt x="406" y="215"/>
                  </a:cubicBezTo>
                  <a:cubicBezTo>
                    <a:pt x="406" y="144"/>
                    <a:pt x="382" y="96"/>
                    <a:pt x="358" y="72"/>
                  </a:cubicBezTo>
                  <a:cubicBezTo>
                    <a:pt x="334" y="25"/>
                    <a:pt x="263" y="1"/>
                    <a:pt x="215"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7"/>
          <p:cNvGrpSpPr/>
          <p:nvPr/>
        </p:nvGrpSpPr>
        <p:grpSpPr>
          <a:xfrm>
            <a:off x="1378420" y="1527825"/>
            <a:ext cx="393152" cy="371119"/>
            <a:chOff x="1414711" y="1595246"/>
            <a:chExt cx="393152" cy="371119"/>
          </a:xfrm>
        </p:grpSpPr>
        <p:sp>
          <p:nvSpPr>
            <p:cNvPr id="5440" name="Google Shape;5440;p67"/>
            <p:cNvSpPr/>
            <p:nvPr/>
          </p:nvSpPr>
          <p:spPr>
            <a:xfrm>
              <a:off x="1421029" y="1630512"/>
              <a:ext cx="340353" cy="327384"/>
            </a:xfrm>
            <a:custGeom>
              <a:avLst/>
              <a:gdLst/>
              <a:ahLst/>
              <a:cxnLst/>
              <a:rect l="l" t="t" r="r" b="b"/>
              <a:pathLst>
                <a:path w="10288" h="9896" extrusionOk="0">
                  <a:moveTo>
                    <a:pt x="2307" y="1"/>
                  </a:moveTo>
                  <a:cubicBezTo>
                    <a:pt x="2012" y="1"/>
                    <a:pt x="1715" y="114"/>
                    <a:pt x="1477" y="340"/>
                  </a:cubicBezTo>
                  <a:lnTo>
                    <a:pt x="1119" y="697"/>
                  </a:lnTo>
                  <a:cubicBezTo>
                    <a:pt x="0" y="1816"/>
                    <a:pt x="0" y="3674"/>
                    <a:pt x="1119" y="4793"/>
                  </a:cubicBezTo>
                  <a:lnTo>
                    <a:pt x="5382" y="9056"/>
                  </a:lnTo>
                  <a:cubicBezTo>
                    <a:pt x="5954" y="9616"/>
                    <a:pt x="6698" y="9895"/>
                    <a:pt x="7442" y="9895"/>
                  </a:cubicBezTo>
                  <a:cubicBezTo>
                    <a:pt x="8186" y="9895"/>
                    <a:pt x="8930" y="9616"/>
                    <a:pt x="9502" y="9056"/>
                  </a:cubicBezTo>
                  <a:lnTo>
                    <a:pt x="9859" y="8699"/>
                  </a:lnTo>
                  <a:cubicBezTo>
                    <a:pt x="10288" y="8246"/>
                    <a:pt x="10288" y="7532"/>
                    <a:pt x="9859" y="7056"/>
                  </a:cubicBezTo>
                  <a:lnTo>
                    <a:pt x="8835" y="6055"/>
                  </a:lnTo>
                  <a:cubicBezTo>
                    <a:pt x="8609" y="5829"/>
                    <a:pt x="8317" y="5716"/>
                    <a:pt x="8023" y="5716"/>
                  </a:cubicBezTo>
                  <a:cubicBezTo>
                    <a:pt x="7728" y="5716"/>
                    <a:pt x="7430" y="5829"/>
                    <a:pt x="7192" y="6055"/>
                  </a:cubicBezTo>
                  <a:lnTo>
                    <a:pt x="6882" y="6365"/>
                  </a:lnTo>
                  <a:cubicBezTo>
                    <a:pt x="6680" y="6567"/>
                    <a:pt x="6424" y="6669"/>
                    <a:pt x="6171" y="6669"/>
                  </a:cubicBezTo>
                  <a:cubicBezTo>
                    <a:pt x="5918" y="6669"/>
                    <a:pt x="5668" y="6567"/>
                    <a:pt x="5477" y="6365"/>
                  </a:cubicBezTo>
                  <a:lnTo>
                    <a:pt x="3787" y="4674"/>
                  </a:lnTo>
                  <a:cubicBezTo>
                    <a:pt x="3429" y="4317"/>
                    <a:pt x="3429" y="3698"/>
                    <a:pt x="3810" y="3317"/>
                  </a:cubicBezTo>
                  <a:lnTo>
                    <a:pt x="4144" y="2983"/>
                  </a:lnTo>
                  <a:cubicBezTo>
                    <a:pt x="4572" y="2531"/>
                    <a:pt x="4572" y="1816"/>
                    <a:pt x="4144" y="1340"/>
                  </a:cubicBezTo>
                  <a:lnTo>
                    <a:pt x="3120" y="340"/>
                  </a:lnTo>
                  <a:cubicBezTo>
                    <a:pt x="2893" y="114"/>
                    <a:pt x="2602" y="1"/>
                    <a:pt x="2307"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7"/>
            <p:cNvSpPr/>
            <p:nvPr/>
          </p:nvSpPr>
          <p:spPr>
            <a:xfrm>
              <a:off x="1650291" y="1819579"/>
              <a:ext cx="111091" cy="107386"/>
            </a:xfrm>
            <a:custGeom>
              <a:avLst/>
              <a:gdLst/>
              <a:ahLst/>
              <a:cxnLst/>
              <a:rect l="l" t="t" r="r" b="b"/>
              <a:pathLst>
                <a:path w="3358" h="3246" extrusionOk="0">
                  <a:moveTo>
                    <a:pt x="1093" y="1"/>
                  </a:moveTo>
                  <a:cubicBezTo>
                    <a:pt x="798" y="1"/>
                    <a:pt x="500" y="114"/>
                    <a:pt x="262" y="340"/>
                  </a:cubicBezTo>
                  <a:lnTo>
                    <a:pt x="0" y="602"/>
                  </a:lnTo>
                  <a:lnTo>
                    <a:pt x="2643" y="3246"/>
                  </a:lnTo>
                  <a:lnTo>
                    <a:pt x="2929" y="2984"/>
                  </a:lnTo>
                  <a:cubicBezTo>
                    <a:pt x="3358" y="2531"/>
                    <a:pt x="3358" y="1817"/>
                    <a:pt x="2929" y="1341"/>
                  </a:cubicBezTo>
                  <a:lnTo>
                    <a:pt x="1905" y="340"/>
                  </a:lnTo>
                  <a:cubicBezTo>
                    <a:pt x="1679" y="114"/>
                    <a:pt x="1387" y="1"/>
                    <a:pt x="1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7"/>
            <p:cNvSpPr/>
            <p:nvPr/>
          </p:nvSpPr>
          <p:spPr>
            <a:xfrm>
              <a:off x="1461192" y="1630512"/>
              <a:ext cx="111124" cy="107386"/>
            </a:xfrm>
            <a:custGeom>
              <a:avLst/>
              <a:gdLst/>
              <a:ahLst/>
              <a:cxnLst/>
              <a:rect l="l" t="t" r="r" b="b"/>
              <a:pathLst>
                <a:path w="3359" h="3246" extrusionOk="0">
                  <a:moveTo>
                    <a:pt x="1093" y="1"/>
                  </a:moveTo>
                  <a:cubicBezTo>
                    <a:pt x="798" y="1"/>
                    <a:pt x="501" y="114"/>
                    <a:pt x="263" y="340"/>
                  </a:cubicBezTo>
                  <a:lnTo>
                    <a:pt x="1" y="602"/>
                  </a:lnTo>
                  <a:lnTo>
                    <a:pt x="2644" y="3245"/>
                  </a:lnTo>
                  <a:lnTo>
                    <a:pt x="2930" y="2983"/>
                  </a:lnTo>
                  <a:cubicBezTo>
                    <a:pt x="3358" y="2531"/>
                    <a:pt x="3358" y="1816"/>
                    <a:pt x="2930" y="1340"/>
                  </a:cubicBezTo>
                  <a:lnTo>
                    <a:pt x="1906" y="340"/>
                  </a:lnTo>
                  <a:cubicBezTo>
                    <a:pt x="1679" y="114"/>
                    <a:pt x="1388" y="1"/>
                    <a:pt x="10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7"/>
            <p:cNvSpPr/>
            <p:nvPr/>
          </p:nvSpPr>
          <p:spPr>
            <a:xfrm>
              <a:off x="1602222" y="1600771"/>
              <a:ext cx="185957" cy="193069"/>
            </a:xfrm>
            <a:custGeom>
              <a:avLst/>
              <a:gdLst/>
              <a:ahLst/>
              <a:cxnLst/>
              <a:rect l="l" t="t" r="r" b="b"/>
              <a:pathLst>
                <a:path w="5621" h="5836" extrusionOk="0">
                  <a:moveTo>
                    <a:pt x="2787" y="1"/>
                  </a:moveTo>
                  <a:cubicBezTo>
                    <a:pt x="1239" y="1"/>
                    <a:pt x="0" y="1263"/>
                    <a:pt x="0" y="2811"/>
                  </a:cubicBezTo>
                  <a:cubicBezTo>
                    <a:pt x="0" y="3644"/>
                    <a:pt x="358" y="4382"/>
                    <a:pt x="953" y="4930"/>
                  </a:cubicBezTo>
                  <a:lnTo>
                    <a:pt x="953" y="5835"/>
                  </a:lnTo>
                  <a:lnTo>
                    <a:pt x="1477" y="5311"/>
                  </a:lnTo>
                  <a:cubicBezTo>
                    <a:pt x="1882" y="5502"/>
                    <a:pt x="2310" y="5621"/>
                    <a:pt x="2763" y="5621"/>
                  </a:cubicBezTo>
                  <a:cubicBezTo>
                    <a:pt x="2791" y="5622"/>
                    <a:pt x="2818" y="5622"/>
                    <a:pt x="2846" y="5622"/>
                  </a:cubicBezTo>
                  <a:cubicBezTo>
                    <a:pt x="4357" y="5622"/>
                    <a:pt x="5597" y="4355"/>
                    <a:pt x="5597" y="2834"/>
                  </a:cubicBezTo>
                  <a:cubicBezTo>
                    <a:pt x="5621" y="1287"/>
                    <a:pt x="4335" y="1"/>
                    <a:pt x="278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7"/>
            <p:cNvSpPr/>
            <p:nvPr/>
          </p:nvSpPr>
          <p:spPr>
            <a:xfrm>
              <a:off x="1656577" y="1639378"/>
              <a:ext cx="76454" cy="112679"/>
            </a:xfrm>
            <a:custGeom>
              <a:avLst/>
              <a:gdLst/>
              <a:ahLst/>
              <a:cxnLst/>
              <a:rect l="l" t="t" r="r" b="b"/>
              <a:pathLst>
                <a:path w="2311" h="3406" extrusionOk="0">
                  <a:moveTo>
                    <a:pt x="1620" y="0"/>
                  </a:moveTo>
                  <a:cubicBezTo>
                    <a:pt x="1072" y="215"/>
                    <a:pt x="739" y="905"/>
                    <a:pt x="834" y="1191"/>
                  </a:cubicBezTo>
                  <a:cubicBezTo>
                    <a:pt x="620" y="667"/>
                    <a:pt x="167" y="596"/>
                    <a:pt x="167" y="596"/>
                  </a:cubicBezTo>
                  <a:lnTo>
                    <a:pt x="167" y="596"/>
                  </a:lnTo>
                  <a:cubicBezTo>
                    <a:pt x="167" y="596"/>
                    <a:pt x="405" y="1144"/>
                    <a:pt x="120" y="1739"/>
                  </a:cubicBezTo>
                  <a:cubicBezTo>
                    <a:pt x="48" y="1882"/>
                    <a:pt x="1" y="2048"/>
                    <a:pt x="1" y="2239"/>
                  </a:cubicBezTo>
                  <a:cubicBezTo>
                    <a:pt x="1" y="2882"/>
                    <a:pt x="524" y="3406"/>
                    <a:pt x="1144" y="3406"/>
                  </a:cubicBezTo>
                  <a:cubicBezTo>
                    <a:pt x="1787" y="3406"/>
                    <a:pt x="2311" y="2858"/>
                    <a:pt x="2311" y="2239"/>
                  </a:cubicBezTo>
                  <a:cubicBezTo>
                    <a:pt x="2311" y="2025"/>
                    <a:pt x="2263" y="1858"/>
                    <a:pt x="2168" y="1691"/>
                  </a:cubicBezTo>
                  <a:cubicBezTo>
                    <a:pt x="1834" y="1167"/>
                    <a:pt x="1477" y="596"/>
                    <a:pt x="1620"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7"/>
            <p:cNvSpPr/>
            <p:nvPr/>
          </p:nvSpPr>
          <p:spPr>
            <a:xfrm>
              <a:off x="1414711" y="1624392"/>
              <a:ext cx="352196" cy="341974"/>
            </a:xfrm>
            <a:custGeom>
              <a:avLst/>
              <a:gdLst/>
              <a:ahLst/>
              <a:cxnLst/>
              <a:rect l="l" t="t" r="r" b="b"/>
              <a:pathLst>
                <a:path w="10646" h="10337" extrusionOk="0">
                  <a:moveTo>
                    <a:pt x="2501" y="406"/>
                  </a:moveTo>
                  <a:cubicBezTo>
                    <a:pt x="2739" y="406"/>
                    <a:pt x="2977" y="477"/>
                    <a:pt x="3168" y="668"/>
                  </a:cubicBezTo>
                  <a:lnTo>
                    <a:pt x="4168" y="1668"/>
                  </a:lnTo>
                  <a:cubicBezTo>
                    <a:pt x="4359" y="1859"/>
                    <a:pt x="4454" y="2097"/>
                    <a:pt x="4454" y="2335"/>
                  </a:cubicBezTo>
                  <a:cubicBezTo>
                    <a:pt x="4454" y="2573"/>
                    <a:pt x="4359" y="2811"/>
                    <a:pt x="4168" y="2978"/>
                  </a:cubicBezTo>
                  <a:lnTo>
                    <a:pt x="4049" y="3097"/>
                  </a:lnTo>
                  <a:lnTo>
                    <a:pt x="1739" y="787"/>
                  </a:lnTo>
                  <a:lnTo>
                    <a:pt x="1858" y="668"/>
                  </a:lnTo>
                  <a:cubicBezTo>
                    <a:pt x="2025" y="477"/>
                    <a:pt x="2263" y="406"/>
                    <a:pt x="2501" y="406"/>
                  </a:cubicBezTo>
                  <a:close/>
                  <a:moveTo>
                    <a:pt x="8216" y="6097"/>
                  </a:moveTo>
                  <a:cubicBezTo>
                    <a:pt x="8455" y="6097"/>
                    <a:pt x="8693" y="6193"/>
                    <a:pt x="8883" y="6383"/>
                  </a:cubicBezTo>
                  <a:lnTo>
                    <a:pt x="9884" y="7383"/>
                  </a:lnTo>
                  <a:cubicBezTo>
                    <a:pt x="10074" y="7574"/>
                    <a:pt x="10145" y="7812"/>
                    <a:pt x="10145" y="8050"/>
                  </a:cubicBezTo>
                  <a:cubicBezTo>
                    <a:pt x="10169" y="8288"/>
                    <a:pt x="10074" y="8527"/>
                    <a:pt x="9884" y="8693"/>
                  </a:cubicBezTo>
                  <a:lnTo>
                    <a:pt x="9764" y="8812"/>
                  </a:lnTo>
                  <a:lnTo>
                    <a:pt x="7454" y="6502"/>
                  </a:lnTo>
                  <a:lnTo>
                    <a:pt x="7574" y="6383"/>
                  </a:lnTo>
                  <a:cubicBezTo>
                    <a:pt x="7740" y="6193"/>
                    <a:pt x="7978" y="6097"/>
                    <a:pt x="8216" y="6097"/>
                  </a:cubicBezTo>
                  <a:close/>
                  <a:moveTo>
                    <a:pt x="2549" y="1"/>
                  </a:moveTo>
                  <a:cubicBezTo>
                    <a:pt x="2191" y="1"/>
                    <a:pt x="1834" y="168"/>
                    <a:pt x="1596" y="406"/>
                  </a:cubicBezTo>
                  <a:lnTo>
                    <a:pt x="1239" y="763"/>
                  </a:lnTo>
                  <a:cubicBezTo>
                    <a:pt x="0" y="1978"/>
                    <a:pt x="0" y="3930"/>
                    <a:pt x="1239" y="5169"/>
                  </a:cubicBezTo>
                  <a:lnTo>
                    <a:pt x="2668" y="6598"/>
                  </a:lnTo>
                  <a:cubicBezTo>
                    <a:pt x="2703" y="6633"/>
                    <a:pt x="2763" y="6651"/>
                    <a:pt x="2820" y="6651"/>
                  </a:cubicBezTo>
                  <a:cubicBezTo>
                    <a:pt x="2876" y="6651"/>
                    <a:pt x="2930" y="6633"/>
                    <a:pt x="2953" y="6598"/>
                  </a:cubicBezTo>
                  <a:cubicBezTo>
                    <a:pt x="3049" y="6502"/>
                    <a:pt x="3049" y="6359"/>
                    <a:pt x="2953" y="6288"/>
                  </a:cubicBezTo>
                  <a:lnTo>
                    <a:pt x="1525" y="4859"/>
                  </a:lnTo>
                  <a:cubicBezTo>
                    <a:pt x="524" y="3859"/>
                    <a:pt x="477" y="2216"/>
                    <a:pt x="1429" y="1144"/>
                  </a:cubicBezTo>
                  <a:lnTo>
                    <a:pt x="1429" y="1144"/>
                  </a:lnTo>
                  <a:lnTo>
                    <a:pt x="3763" y="3454"/>
                  </a:lnTo>
                  <a:cubicBezTo>
                    <a:pt x="3573" y="3668"/>
                    <a:pt x="3501" y="3930"/>
                    <a:pt x="3501" y="4240"/>
                  </a:cubicBezTo>
                  <a:cubicBezTo>
                    <a:pt x="3501" y="4573"/>
                    <a:pt x="3620" y="4859"/>
                    <a:pt x="3858" y="5097"/>
                  </a:cubicBezTo>
                  <a:lnTo>
                    <a:pt x="5549" y="6788"/>
                  </a:lnTo>
                  <a:cubicBezTo>
                    <a:pt x="5787" y="7026"/>
                    <a:pt x="6073" y="7145"/>
                    <a:pt x="6407" y="7145"/>
                  </a:cubicBezTo>
                  <a:cubicBezTo>
                    <a:pt x="6669" y="7145"/>
                    <a:pt x="6954" y="7074"/>
                    <a:pt x="7192" y="6883"/>
                  </a:cubicBezTo>
                  <a:lnTo>
                    <a:pt x="9502" y="9217"/>
                  </a:lnTo>
                  <a:cubicBezTo>
                    <a:pt x="8998" y="9676"/>
                    <a:pt x="8360" y="9903"/>
                    <a:pt x="7718" y="9903"/>
                  </a:cubicBezTo>
                  <a:cubicBezTo>
                    <a:pt x="7027" y="9903"/>
                    <a:pt x="6330" y="9640"/>
                    <a:pt x="5787" y="9122"/>
                  </a:cubicBezTo>
                  <a:lnTo>
                    <a:pt x="4359" y="7693"/>
                  </a:lnTo>
                  <a:cubicBezTo>
                    <a:pt x="4311" y="7645"/>
                    <a:pt x="4251" y="7622"/>
                    <a:pt x="4195" y="7622"/>
                  </a:cubicBezTo>
                  <a:cubicBezTo>
                    <a:pt x="4138" y="7622"/>
                    <a:pt x="4085" y="7645"/>
                    <a:pt x="4049" y="7693"/>
                  </a:cubicBezTo>
                  <a:cubicBezTo>
                    <a:pt x="3978" y="7788"/>
                    <a:pt x="3978" y="7931"/>
                    <a:pt x="4049" y="7979"/>
                  </a:cubicBezTo>
                  <a:lnTo>
                    <a:pt x="5478" y="9408"/>
                  </a:lnTo>
                  <a:cubicBezTo>
                    <a:pt x="6073" y="10003"/>
                    <a:pt x="6883" y="10336"/>
                    <a:pt x="7693" y="10336"/>
                  </a:cubicBezTo>
                  <a:cubicBezTo>
                    <a:pt x="8502" y="10336"/>
                    <a:pt x="9288" y="10051"/>
                    <a:pt x="9884" y="9408"/>
                  </a:cubicBezTo>
                  <a:lnTo>
                    <a:pt x="10241" y="9050"/>
                  </a:lnTo>
                  <a:cubicBezTo>
                    <a:pt x="10526" y="8788"/>
                    <a:pt x="10646" y="8455"/>
                    <a:pt x="10646" y="8098"/>
                  </a:cubicBezTo>
                  <a:cubicBezTo>
                    <a:pt x="10646" y="7741"/>
                    <a:pt x="10479" y="7383"/>
                    <a:pt x="10241" y="7145"/>
                  </a:cubicBezTo>
                  <a:lnTo>
                    <a:pt x="9217" y="6074"/>
                  </a:lnTo>
                  <a:cubicBezTo>
                    <a:pt x="8931" y="5812"/>
                    <a:pt x="8621" y="5693"/>
                    <a:pt x="8264" y="5693"/>
                  </a:cubicBezTo>
                  <a:cubicBezTo>
                    <a:pt x="7907" y="5693"/>
                    <a:pt x="7550" y="5836"/>
                    <a:pt x="7312" y="6074"/>
                  </a:cubicBezTo>
                  <a:lnTo>
                    <a:pt x="6978" y="6407"/>
                  </a:lnTo>
                  <a:cubicBezTo>
                    <a:pt x="6823" y="6562"/>
                    <a:pt x="6621" y="6639"/>
                    <a:pt x="6421" y="6639"/>
                  </a:cubicBezTo>
                  <a:cubicBezTo>
                    <a:pt x="6222" y="6639"/>
                    <a:pt x="6026" y="6562"/>
                    <a:pt x="5883" y="6407"/>
                  </a:cubicBezTo>
                  <a:lnTo>
                    <a:pt x="4168" y="4716"/>
                  </a:lnTo>
                  <a:cubicBezTo>
                    <a:pt x="4025" y="4573"/>
                    <a:pt x="3930" y="4383"/>
                    <a:pt x="3930" y="4169"/>
                  </a:cubicBezTo>
                  <a:cubicBezTo>
                    <a:pt x="3930" y="3978"/>
                    <a:pt x="4025" y="3787"/>
                    <a:pt x="4168" y="3645"/>
                  </a:cubicBezTo>
                  <a:lnTo>
                    <a:pt x="4501" y="3311"/>
                  </a:lnTo>
                  <a:cubicBezTo>
                    <a:pt x="4763" y="3049"/>
                    <a:pt x="4882" y="2716"/>
                    <a:pt x="4882" y="2359"/>
                  </a:cubicBezTo>
                  <a:cubicBezTo>
                    <a:pt x="4882" y="2001"/>
                    <a:pt x="4740" y="1644"/>
                    <a:pt x="4501" y="1406"/>
                  </a:cubicBezTo>
                  <a:lnTo>
                    <a:pt x="3501" y="406"/>
                  </a:lnTo>
                  <a:cubicBezTo>
                    <a:pt x="3215" y="120"/>
                    <a:pt x="2906" y="1"/>
                    <a:pt x="2549"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7"/>
            <p:cNvSpPr/>
            <p:nvPr/>
          </p:nvSpPr>
          <p:spPr>
            <a:xfrm>
              <a:off x="1594349" y="1595246"/>
              <a:ext cx="213514" cy="205674"/>
            </a:xfrm>
            <a:custGeom>
              <a:avLst/>
              <a:gdLst/>
              <a:ahLst/>
              <a:cxnLst/>
              <a:rect l="l" t="t" r="r" b="b"/>
              <a:pathLst>
                <a:path w="6454" h="6217" extrusionOk="0">
                  <a:moveTo>
                    <a:pt x="3027" y="404"/>
                  </a:moveTo>
                  <a:cubicBezTo>
                    <a:pt x="3582" y="404"/>
                    <a:pt x="4177" y="578"/>
                    <a:pt x="4763" y="977"/>
                  </a:cubicBezTo>
                  <a:cubicBezTo>
                    <a:pt x="4882" y="1073"/>
                    <a:pt x="4954" y="1168"/>
                    <a:pt x="5025" y="1239"/>
                  </a:cubicBezTo>
                  <a:cubicBezTo>
                    <a:pt x="6454" y="3335"/>
                    <a:pt x="5001" y="5573"/>
                    <a:pt x="3001" y="5573"/>
                  </a:cubicBezTo>
                  <a:cubicBezTo>
                    <a:pt x="2572" y="5573"/>
                    <a:pt x="2167" y="5454"/>
                    <a:pt x="1786" y="5264"/>
                  </a:cubicBezTo>
                  <a:cubicBezTo>
                    <a:pt x="1762" y="5240"/>
                    <a:pt x="1715" y="5240"/>
                    <a:pt x="1691" y="5240"/>
                  </a:cubicBezTo>
                  <a:cubicBezTo>
                    <a:pt x="1643" y="5240"/>
                    <a:pt x="1572" y="5264"/>
                    <a:pt x="1548" y="5288"/>
                  </a:cubicBezTo>
                  <a:lnTo>
                    <a:pt x="1358" y="5478"/>
                  </a:lnTo>
                  <a:lnTo>
                    <a:pt x="1358" y="5026"/>
                  </a:lnTo>
                  <a:cubicBezTo>
                    <a:pt x="1358" y="5002"/>
                    <a:pt x="1358" y="4978"/>
                    <a:pt x="1334" y="4978"/>
                  </a:cubicBezTo>
                  <a:cubicBezTo>
                    <a:pt x="762" y="4454"/>
                    <a:pt x="405" y="3740"/>
                    <a:pt x="405" y="3001"/>
                  </a:cubicBezTo>
                  <a:cubicBezTo>
                    <a:pt x="439" y="1560"/>
                    <a:pt x="1598" y="404"/>
                    <a:pt x="3027" y="404"/>
                  </a:cubicBezTo>
                  <a:close/>
                  <a:moveTo>
                    <a:pt x="3072" y="1"/>
                  </a:moveTo>
                  <a:cubicBezTo>
                    <a:pt x="1405" y="1"/>
                    <a:pt x="24" y="1334"/>
                    <a:pt x="24" y="3025"/>
                  </a:cubicBezTo>
                  <a:cubicBezTo>
                    <a:pt x="0" y="3811"/>
                    <a:pt x="357" y="4621"/>
                    <a:pt x="953" y="5169"/>
                  </a:cubicBezTo>
                  <a:lnTo>
                    <a:pt x="953" y="5978"/>
                  </a:lnTo>
                  <a:cubicBezTo>
                    <a:pt x="953" y="6050"/>
                    <a:pt x="977" y="6097"/>
                    <a:pt x="1048" y="6169"/>
                  </a:cubicBezTo>
                  <a:cubicBezTo>
                    <a:pt x="1072" y="6193"/>
                    <a:pt x="1119" y="6216"/>
                    <a:pt x="1191" y="6216"/>
                  </a:cubicBezTo>
                  <a:cubicBezTo>
                    <a:pt x="1239" y="6216"/>
                    <a:pt x="1310" y="6193"/>
                    <a:pt x="1334" y="6169"/>
                  </a:cubicBezTo>
                  <a:lnTo>
                    <a:pt x="1762" y="5740"/>
                  </a:lnTo>
                  <a:cubicBezTo>
                    <a:pt x="2144" y="5931"/>
                    <a:pt x="2596" y="6050"/>
                    <a:pt x="3025" y="6050"/>
                  </a:cubicBezTo>
                  <a:cubicBezTo>
                    <a:pt x="4692" y="6050"/>
                    <a:pt x="6073" y="4668"/>
                    <a:pt x="6073" y="3001"/>
                  </a:cubicBezTo>
                  <a:cubicBezTo>
                    <a:pt x="6073" y="1358"/>
                    <a:pt x="4692" y="25"/>
                    <a:pt x="3072"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7"/>
            <p:cNvSpPr/>
            <p:nvPr/>
          </p:nvSpPr>
          <p:spPr>
            <a:xfrm>
              <a:off x="1522659" y="1851305"/>
              <a:ext cx="13398" cy="13431"/>
            </a:xfrm>
            <a:custGeom>
              <a:avLst/>
              <a:gdLst/>
              <a:ahLst/>
              <a:cxnLst/>
              <a:rect l="l" t="t" r="r" b="b"/>
              <a:pathLst>
                <a:path w="405" h="406" extrusionOk="0">
                  <a:moveTo>
                    <a:pt x="191" y="1"/>
                  </a:moveTo>
                  <a:cubicBezTo>
                    <a:pt x="143" y="1"/>
                    <a:pt x="72" y="24"/>
                    <a:pt x="48" y="48"/>
                  </a:cubicBezTo>
                  <a:cubicBezTo>
                    <a:pt x="24" y="96"/>
                    <a:pt x="0" y="143"/>
                    <a:pt x="0" y="215"/>
                  </a:cubicBezTo>
                  <a:cubicBezTo>
                    <a:pt x="0" y="262"/>
                    <a:pt x="24" y="334"/>
                    <a:pt x="48" y="358"/>
                  </a:cubicBezTo>
                  <a:cubicBezTo>
                    <a:pt x="72" y="382"/>
                    <a:pt x="143" y="405"/>
                    <a:pt x="191" y="405"/>
                  </a:cubicBezTo>
                  <a:cubicBezTo>
                    <a:pt x="262" y="405"/>
                    <a:pt x="310" y="382"/>
                    <a:pt x="357" y="358"/>
                  </a:cubicBezTo>
                  <a:cubicBezTo>
                    <a:pt x="381" y="334"/>
                    <a:pt x="405" y="262"/>
                    <a:pt x="405" y="215"/>
                  </a:cubicBezTo>
                  <a:cubicBezTo>
                    <a:pt x="405" y="143"/>
                    <a:pt x="381" y="96"/>
                    <a:pt x="357" y="48"/>
                  </a:cubicBezTo>
                  <a:cubicBezTo>
                    <a:pt x="310" y="24"/>
                    <a:pt x="262" y="1"/>
                    <a:pt x="191"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7"/>
            <p:cNvSpPr/>
            <p:nvPr/>
          </p:nvSpPr>
          <p:spPr>
            <a:xfrm>
              <a:off x="1648703" y="1631802"/>
              <a:ext cx="92201" cy="126574"/>
            </a:xfrm>
            <a:custGeom>
              <a:avLst/>
              <a:gdLst/>
              <a:ahLst/>
              <a:cxnLst/>
              <a:rect l="l" t="t" r="r" b="b"/>
              <a:pathLst>
                <a:path w="2787" h="3826" extrusionOk="0">
                  <a:moveTo>
                    <a:pt x="1620" y="610"/>
                  </a:moveTo>
                  <a:cubicBezTo>
                    <a:pt x="1691" y="1063"/>
                    <a:pt x="1929" y="1515"/>
                    <a:pt x="2120" y="1873"/>
                  </a:cubicBezTo>
                  <a:cubicBezTo>
                    <a:pt x="2168" y="1896"/>
                    <a:pt x="2191" y="1968"/>
                    <a:pt x="2215" y="1992"/>
                  </a:cubicBezTo>
                  <a:cubicBezTo>
                    <a:pt x="2310" y="2135"/>
                    <a:pt x="2334" y="2277"/>
                    <a:pt x="2334" y="2397"/>
                  </a:cubicBezTo>
                  <a:cubicBezTo>
                    <a:pt x="2334" y="2944"/>
                    <a:pt x="1929" y="3349"/>
                    <a:pt x="1382" y="3349"/>
                  </a:cubicBezTo>
                  <a:cubicBezTo>
                    <a:pt x="858" y="3349"/>
                    <a:pt x="429" y="2944"/>
                    <a:pt x="429" y="2397"/>
                  </a:cubicBezTo>
                  <a:cubicBezTo>
                    <a:pt x="429" y="2277"/>
                    <a:pt x="477" y="2158"/>
                    <a:pt x="524" y="2016"/>
                  </a:cubicBezTo>
                  <a:cubicBezTo>
                    <a:pt x="667" y="1730"/>
                    <a:pt x="715" y="1444"/>
                    <a:pt x="715" y="1206"/>
                  </a:cubicBezTo>
                  <a:cubicBezTo>
                    <a:pt x="762" y="1277"/>
                    <a:pt x="834" y="1373"/>
                    <a:pt x="858" y="1492"/>
                  </a:cubicBezTo>
                  <a:cubicBezTo>
                    <a:pt x="875" y="1580"/>
                    <a:pt x="945" y="1629"/>
                    <a:pt x="1029" y="1629"/>
                  </a:cubicBezTo>
                  <a:cubicBezTo>
                    <a:pt x="1058" y="1629"/>
                    <a:pt x="1089" y="1623"/>
                    <a:pt x="1120" y="1611"/>
                  </a:cubicBezTo>
                  <a:cubicBezTo>
                    <a:pt x="1239" y="1563"/>
                    <a:pt x="1310" y="1444"/>
                    <a:pt x="1263" y="1325"/>
                  </a:cubicBezTo>
                  <a:cubicBezTo>
                    <a:pt x="1239" y="1206"/>
                    <a:pt x="1358" y="849"/>
                    <a:pt x="1620" y="610"/>
                  </a:cubicBezTo>
                  <a:close/>
                  <a:moveTo>
                    <a:pt x="1878" y="1"/>
                  </a:moveTo>
                  <a:cubicBezTo>
                    <a:pt x="1852" y="1"/>
                    <a:pt x="1828" y="6"/>
                    <a:pt x="1810" y="15"/>
                  </a:cubicBezTo>
                  <a:cubicBezTo>
                    <a:pt x="1501" y="134"/>
                    <a:pt x="1239" y="372"/>
                    <a:pt x="1072" y="682"/>
                  </a:cubicBezTo>
                  <a:lnTo>
                    <a:pt x="977" y="849"/>
                  </a:lnTo>
                  <a:cubicBezTo>
                    <a:pt x="739" y="658"/>
                    <a:pt x="477" y="610"/>
                    <a:pt x="477" y="610"/>
                  </a:cubicBezTo>
                  <a:cubicBezTo>
                    <a:pt x="381" y="610"/>
                    <a:pt x="310" y="658"/>
                    <a:pt x="262" y="706"/>
                  </a:cubicBezTo>
                  <a:cubicBezTo>
                    <a:pt x="191" y="777"/>
                    <a:pt x="191" y="849"/>
                    <a:pt x="239" y="920"/>
                  </a:cubicBezTo>
                  <a:cubicBezTo>
                    <a:pt x="239" y="920"/>
                    <a:pt x="405" y="1373"/>
                    <a:pt x="167" y="1873"/>
                  </a:cubicBezTo>
                  <a:cubicBezTo>
                    <a:pt x="72" y="2039"/>
                    <a:pt x="48" y="2254"/>
                    <a:pt x="48" y="2468"/>
                  </a:cubicBezTo>
                  <a:cubicBezTo>
                    <a:pt x="0" y="3206"/>
                    <a:pt x="620" y="3825"/>
                    <a:pt x="1382" y="3825"/>
                  </a:cubicBezTo>
                  <a:cubicBezTo>
                    <a:pt x="2168" y="3825"/>
                    <a:pt x="2787" y="3206"/>
                    <a:pt x="2787" y="2444"/>
                  </a:cubicBezTo>
                  <a:cubicBezTo>
                    <a:pt x="2787" y="2254"/>
                    <a:pt x="2739" y="2039"/>
                    <a:pt x="2620" y="1801"/>
                  </a:cubicBezTo>
                  <a:cubicBezTo>
                    <a:pt x="2572" y="1754"/>
                    <a:pt x="2549" y="1730"/>
                    <a:pt x="2525" y="1658"/>
                  </a:cubicBezTo>
                  <a:cubicBezTo>
                    <a:pt x="2263" y="1182"/>
                    <a:pt x="1977" y="730"/>
                    <a:pt x="2072" y="253"/>
                  </a:cubicBezTo>
                  <a:cubicBezTo>
                    <a:pt x="2096" y="182"/>
                    <a:pt x="2072" y="110"/>
                    <a:pt x="2025" y="63"/>
                  </a:cubicBezTo>
                  <a:cubicBezTo>
                    <a:pt x="1979" y="17"/>
                    <a:pt x="1924" y="1"/>
                    <a:pt x="1878" y="1"/>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67"/>
          <p:cNvGrpSpPr/>
          <p:nvPr/>
        </p:nvGrpSpPr>
        <p:grpSpPr>
          <a:xfrm>
            <a:off x="7323124" y="3991611"/>
            <a:ext cx="407345" cy="374262"/>
            <a:chOff x="7971927" y="1592103"/>
            <a:chExt cx="407345" cy="374262"/>
          </a:xfrm>
        </p:grpSpPr>
        <p:sp>
          <p:nvSpPr>
            <p:cNvPr id="5450" name="Google Shape;5450;p67"/>
            <p:cNvSpPr/>
            <p:nvPr/>
          </p:nvSpPr>
          <p:spPr>
            <a:xfrm>
              <a:off x="8195664" y="1926931"/>
              <a:ext cx="33910" cy="31561"/>
            </a:xfrm>
            <a:custGeom>
              <a:avLst/>
              <a:gdLst/>
              <a:ahLst/>
              <a:cxnLst/>
              <a:rect l="l" t="t" r="r" b="b"/>
              <a:pathLst>
                <a:path w="1025" h="954" extrusionOk="0">
                  <a:moveTo>
                    <a:pt x="1" y="1"/>
                  </a:moveTo>
                  <a:lnTo>
                    <a:pt x="1" y="668"/>
                  </a:lnTo>
                  <a:cubicBezTo>
                    <a:pt x="1" y="834"/>
                    <a:pt x="144" y="953"/>
                    <a:pt x="287" y="953"/>
                  </a:cubicBezTo>
                  <a:lnTo>
                    <a:pt x="739" y="953"/>
                  </a:lnTo>
                  <a:cubicBezTo>
                    <a:pt x="906" y="953"/>
                    <a:pt x="1025" y="810"/>
                    <a:pt x="1025" y="668"/>
                  </a:cubicBezTo>
                  <a:lnTo>
                    <a:pt x="1025" y="1"/>
                  </a:lnTo>
                  <a:close/>
                </a:path>
              </a:pathLst>
            </a:custGeom>
            <a:solidFill>
              <a:srgbClr val="BCC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7"/>
            <p:cNvSpPr/>
            <p:nvPr/>
          </p:nvSpPr>
          <p:spPr>
            <a:xfrm>
              <a:off x="8287071" y="1926931"/>
              <a:ext cx="35464" cy="31561"/>
            </a:xfrm>
            <a:custGeom>
              <a:avLst/>
              <a:gdLst/>
              <a:ahLst/>
              <a:cxnLst/>
              <a:rect l="l" t="t" r="r" b="b"/>
              <a:pathLst>
                <a:path w="1072" h="954" extrusionOk="0">
                  <a:moveTo>
                    <a:pt x="24" y="1"/>
                  </a:moveTo>
                  <a:lnTo>
                    <a:pt x="24" y="668"/>
                  </a:lnTo>
                  <a:cubicBezTo>
                    <a:pt x="0" y="810"/>
                    <a:pt x="143" y="953"/>
                    <a:pt x="286" y="953"/>
                  </a:cubicBezTo>
                  <a:lnTo>
                    <a:pt x="762" y="953"/>
                  </a:lnTo>
                  <a:cubicBezTo>
                    <a:pt x="929" y="953"/>
                    <a:pt x="1072" y="834"/>
                    <a:pt x="1072" y="668"/>
                  </a:cubicBezTo>
                  <a:lnTo>
                    <a:pt x="1072" y="1"/>
                  </a:lnTo>
                  <a:close/>
                </a:path>
              </a:pathLst>
            </a:custGeom>
            <a:solidFill>
              <a:srgbClr val="BCCD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7"/>
            <p:cNvSpPr/>
            <p:nvPr/>
          </p:nvSpPr>
          <p:spPr>
            <a:xfrm>
              <a:off x="7979800" y="1628362"/>
              <a:ext cx="367183" cy="38607"/>
            </a:xfrm>
            <a:custGeom>
              <a:avLst/>
              <a:gdLst/>
              <a:ahLst/>
              <a:cxnLst/>
              <a:rect l="l" t="t" r="r" b="b"/>
              <a:pathLst>
                <a:path w="11099" h="1167" extrusionOk="0">
                  <a:moveTo>
                    <a:pt x="1" y="0"/>
                  </a:moveTo>
                  <a:lnTo>
                    <a:pt x="1" y="1167"/>
                  </a:lnTo>
                  <a:lnTo>
                    <a:pt x="11098" y="1167"/>
                  </a:lnTo>
                  <a:lnTo>
                    <a:pt x="11098" y="0"/>
                  </a:lnTo>
                  <a:close/>
                </a:path>
              </a:pathLst>
            </a:custGeom>
            <a:solidFill>
              <a:srgbClr val="D96C0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7"/>
            <p:cNvSpPr/>
            <p:nvPr/>
          </p:nvSpPr>
          <p:spPr>
            <a:xfrm>
              <a:off x="7989262" y="1666936"/>
              <a:ext cx="349053" cy="260028"/>
            </a:xfrm>
            <a:custGeom>
              <a:avLst/>
              <a:gdLst/>
              <a:ahLst/>
              <a:cxnLst/>
              <a:rect l="l" t="t" r="r" b="b"/>
              <a:pathLst>
                <a:path w="10551" h="7860" extrusionOk="0">
                  <a:moveTo>
                    <a:pt x="0" y="1"/>
                  </a:moveTo>
                  <a:lnTo>
                    <a:pt x="0" y="7860"/>
                  </a:lnTo>
                  <a:lnTo>
                    <a:pt x="10550" y="7860"/>
                  </a:lnTo>
                  <a:lnTo>
                    <a:pt x="105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7"/>
            <p:cNvSpPr/>
            <p:nvPr/>
          </p:nvSpPr>
          <p:spPr>
            <a:xfrm>
              <a:off x="8034155" y="1711068"/>
              <a:ext cx="260028" cy="215896"/>
            </a:xfrm>
            <a:custGeom>
              <a:avLst/>
              <a:gdLst/>
              <a:ahLst/>
              <a:cxnLst/>
              <a:rect l="l" t="t" r="r" b="b"/>
              <a:pathLst>
                <a:path w="7860" h="6526" extrusionOk="0">
                  <a:moveTo>
                    <a:pt x="1" y="1"/>
                  </a:moveTo>
                  <a:lnTo>
                    <a:pt x="1" y="6526"/>
                  </a:lnTo>
                  <a:lnTo>
                    <a:pt x="7860" y="6526"/>
                  </a:lnTo>
                  <a:lnTo>
                    <a:pt x="7860"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7"/>
            <p:cNvSpPr/>
            <p:nvPr/>
          </p:nvSpPr>
          <p:spPr>
            <a:xfrm>
              <a:off x="8338282" y="1825302"/>
              <a:ext cx="31528" cy="38640"/>
            </a:xfrm>
            <a:custGeom>
              <a:avLst/>
              <a:gdLst/>
              <a:ahLst/>
              <a:cxnLst/>
              <a:rect l="l" t="t" r="r" b="b"/>
              <a:pathLst>
                <a:path w="953" h="1168" extrusionOk="0">
                  <a:moveTo>
                    <a:pt x="0" y="1"/>
                  </a:moveTo>
                  <a:lnTo>
                    <a:pt x="0" y="1168"/>
                  </a:lnTo>
                  <a:lnTo>
                    <a:pt x="953" y="1168"/>
                  </a:lnTo>
                  <a:lnTo>
                    <a:pt x="953" y="1"/>
                  </a:ln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7"/>
            <p:cNvSpPr/>
            <p:nvPr/>
          </p:nvSpPr>
          <p:spPr>
            <a:xfrm>
              <a:off x="8148389" y="1824508"/>
              <a:ext cx="31561" cy="38640"/>
            </a:xfrm>
            <a:custGeom>
              <a:avLst/>
              <a:gdLst/>
              <a:ahLst/>
              <a:cxnLst/>
              <a:rect l="l" t="t" r="r" b="b"/>
              <a:pathLst>
                <a:path w="954" h="1168" extrusionOk="0">
                  <a:moveTo>
                    <a:pt x="1" y="1"/>
                  </a:moveTo>
                  <a:lnTo>
                    <a:pt x="1" y="1168"/>
                  </a:lnTo>
                  <a:lnTo>
                    <a:pt x="953" y="1168"/>
                  </a:lnTo>
                  <a:lnTo>
                    <a:pt x="953" y="1"/>
                  </a:lnTo>
                  <a:close/>
                </a:path>
              </a:pathLst>
            </a:custGeom>
            <a:solidFill>
              <a:srgbClr val="E9EF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7"/>
            <p:cNvSpPr/>
            <p:nvPr/>
          </p:nvSpPr>
          <p:spPr>
            <a:xfrm>
              <a:off x="8229540" y="1761486"/>
              <a:ext cx="58358" cy="31561"/>
            </a:xfrm>
            <a:custGeom>
              <a:avLst/>
              <a:gdLst/>
              <a:ahLst/>
              <a:cxnLst/>
              <a:rect l="l" t="t" r="r" b="b"/>
              <a:pathLst>
                <a:path w="1764" h="954" extrusionOk="0">
                  <a:moveTo>
                    <a:pt x="287" y="1"/>
                  </a:moveTo>
                  <a:lnTo>
                    <a:pt x="1" y="953"/>
                  </a:lnTo>
                  <a:lnTo>
                    <a:pt x="1763" y="953"/>
                  </a:lnTo>
                  <a:lnTo>
                    <a:pt x="1501"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7"/>
            <p:cNvSpPr/>
            <p:nvPr/>
          </p:nvSpPr>
          <p:spPr>
            <a:xfrm>
              <a:off x="8179916" y="1793013"/>
              <a:ext cx="158399" cy="133157"/>
            </a:xfrm>
            <a:custGeom>
              <a:avLst/>
              <a:gdLst/>
              <a:ahLst/>
              <a:cxnLst/>
              <a:rect l="l" t="t" r="r" b="b"/>
              <a:pathLst>
                <a:path w="4788" h="4025" extrusionOk="0">
                  <a:moveTo>
                    <a:pt x="739" y="0"/>
                  </a:moveTo>
                  <a:cubicBezTo>
                    <a:pt x="310" y="0"/>
                    <a:pt x="0" y="334"/>
                    <a:pt x="0" y="739"/>
                  </a:cubicBezTo>
                  <a:lnTo>
                    <a:pt x="0" y="4025"/>
                  </a:lnTo>
                  <a:lnTo>
                    <a:pt x="4787" y="4025"/>
                  </a:lnTo>
                  <a:lnTo>
                    <a:pt x="4787" y="739"/>
                  </a:lnTo>
                  <a:cubicBezTo>
                    <a:pt x="4787" y="357"/>
                    <a:pt x="4430" y="0"/>
                    <a:pt x="4001" y="0"/>
                  </a:cubicBezTo>
                  <a:close/>
                </a:path>
              </a:pathLst>
            </a:custGeom>
            <a:solidFill>
              <a:srgbClr val="EBF0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7"/>
            <p:cNvSpPr/>
            <p:nvPr/>
          </p:nvSpPr>
          <p:spPr>
            <a:xfrm>
              <a:off x="8179916" y="1863115"/>
              <a:ext cx="158399" cy="63055"/>
            </a:xfrm>
            <a:custGeom>
              <a:avLst/>
              <a:gdLst/>
              <a:ahLst/>
              <a:cxnLst/>
              <a:rect l="l" t="t" r="r" b="b"/>
              <a:pathLst>
                <a:path w="4788" h="1906" extrusionOk="0">
                  <a:moveTo>
                    <a:pt x="0" y="1"/>
                  </a:moveTo>
                  <a:lnTo>
                    <a:pt x="0" y="1906"/>
                  </a:lnTo>
                  <a:lnTo>
                    <a:pt x="4787" y="1906"/>
                  </a:lnTo>
                  <a:lnTo>
                    <a:pt x="4787"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7"/>
            <p:cNvSpPr/>
            <p:nvPr/>
          </p:nvSpPr>
          <p:spPr>
            <a:xfrm>
              <a:off x="8108227" y="1599977"/>
              <a:ext cx="110330" cy="110330"/>
            </a:xfrm>
            <a:custGeom>
              <a:avLst/>
              <a:gdLst/>
              <a:ahLst/>
              <a:cxnLst/>
              <a:rect l="l" t="t" r="r" b="b"/>
              <a:pathLst>
                <a:path w="3335" h="3335" extrusionOk="0">
                  <a:moveTo>
                    <a:pt x="1667" y="1"/>
                  </a:moveTo>
                  <a:cubicBezTo>
                    <a:pt x="762" y="1"/>
                    <a:pt x="0" y="739"/>
                    <a:pt x="0" y="1668"/>
                  </a:cubicBezTo>
                  <a:cubicBezTo>
                    <a:pt x="0" y="2597"/>
                    <a:pt x="762" y="3335"/>
                    <a:pt x="1667" y="3335"/>
                  </a:cubicBezTo>
                  <a:cubicBezTo>
                    <a:pt x="2596" y="3335"/>
                    <a:pt x="3334" y="2597"/>
                    <a:pt x="3334" y="1668"/>
                  </a:cubicBezTo>
                  <a:cubicBezTo>
                    <a:pt x="3334" y="739"/>
                    <a:pt x="2596" y="1"/>
                    <a:pt x="1667"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7"/>
            <p:cNvSpPr/>
            <p:nvPr/>
          </p:nvSpPr>
          <p:spPr>
            <a:xfrm>
              <a:off x="8134230" y="1634647"/>
              <a:ext cx="57530" cy="76454"/>
            </a:xfrm>
            <a:custGeom>
              <a:avLst/>
              <a:gdLst/>
              <a:ahLst/>
              <a:cxnLst/>
              <a:rect l="l" t="t" r="r" b="b"/>
              <a:pathLst>
                <a:path w="1739" h="2311" extrusionOk="0">
                  <a:moveTo>
                    <a:pt x="858" y="1"/>
                  </a:moveTo>
                  <a:cubicBezTo>
                    <a:pt x="858" y="477"/>
                    <a:pt x="0" y="596"/>
                    <a:pt x="0" y="1453"/>
                  </a:cubicBezTo>
                  <a:cubicBezTo>
                    <a:pt x="0" y="1930"/>
                    <a:pt x="381" y="2311"/>
                    <a:pt x="858" y="2311"/>
                  </a:cubicBezTo>
                  <a:cubicBezTo>
                    <a:pt x="1381" y="2311"/>
                    <a:pt x="1739" y="1930"/>
                    <a:pt x="1739" y="1453"/>
                  </a:cubicBezTo>
                  <a:cubicBezTo>
                    <a:pt x="1739" y="977"/>
                    <a:pt x="1405" y="358"/>
                    <a:pt x="858"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7"/>
            <p:cNvSpPr/>
            <p:nvPr/>
          </p:nvSpPr>
          <p:spPr>
            <a:xfrm>
              <a:off x="8233477" y="1886769"/>
              <a:ext cx="49690" cy="15780"/>
            </a:xfrm>
            <a:custGeom>
              <a:avLst/>
              <a:gdLst/>
              <a:ahLst/>
              <a:cxnLst/>
              <a:rect l="l" t="t" r="r" b="b"/>
              <a:pathLst>
                <a:path w="1502" h="477" extrusionOk="0">
                  <a:moveTo>
                    <a:pt x="287" y="0"/>
                  </a:moveTo>
                  <a:cubicBezTo>
                    <a:pt x="168" y="0"/>
                    <a:pt x="49" y="95"/>
                    <a:pt x="49" y="215"/>
                  </a:cubicBezTo>
                  <a:cubicBezTo>
                    <a:pt x="1" y="357"/>
                    <a:pt x="120" y="476"/>
                    <a:pt x="287" y="476"/>
                  </a:cubicBezTo>
                  <a:lnTo>
                    <a:pt x="1239" y="476"/>
                  </a:lnTo>
                  <a:cubicBezTo>
                    <a:pt x="1358" y="476"/>
                    <a:pt x="1477" y="381"/>
                    <a:pt x="1477" y="262"/>
                  </a:cubicBezTo>
                  <a:cubicBezTo>
                    <a:pt x="1501" y="143"/>
                    <a:pt x="1382" y="0"/>
                    <a:pt x="123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7"/>
            <p:cNvSpPr/>
            <p:nvPr/>
          </p:nvSpPr>
          <p:spPr>
            <a:xfrm>
              <a:off x="8298881" y="1886769"/>
              <a:ext cx="15780" cy="15780"/>
            </a:xfrm>
            <a:custGeom>
              <a:avLst/>
              <a:gdLst/>
              <a:ahLst/>
              <a:cxnLst/>
              <a:rect l="l" t="t" r="r" b="b"/>
              <a:pathLst>
                <a:path w="477" h="477" extrusionOk="0">
                  <a:moveTo>
                    <a:pt x="239" y="0"/>
                  </a:moveTo>
                  <a:cubicBezTo>
                    <a:pt x="167" y="0"/>
                    <a:pt x="120" y="24"/>
                    <a:pt x="48" y="48"/>
                  </a:cubicBezTo>
                  <a:cubicBezTo>
                    <a:pt x="24" y="95"/>
                    <a:pt x="0" y="167"/>
                    <a:pt x="0" y="238"/>
                  </a:cubicBezTo>
                  <a:cubicBezTo>
                    <a:pt x="0" y="286"/>
                    <a:pt x="24" y="357"/>
                    <a:pt x="48" y="405"/>
                  </a:cubicBezTo>
                  <a:cubicBezTo>
                    <a:pt x="96" y="476"/>
                    <a:pt x="167" y="476"/>
                    <a:pt x="239" y="476"/>
                  </a:cubicBezTo>
                  <a:cubicBezTo>
                    <a:pt x="286" y="476"/>
                    <a:pt x="358" y="429"/>
                    <a:pt x="405" y="405"/>
                  </a:cubicBezTo>
                  <a:cubicBezTo>
                    <a:pt x="453" y="381"/>
                    <a:pt x="477" y="286"/>
                    <a:pt x="477" y="238"/>
                  </a:cubicBezTo>
                  <a:cubicBezTo>
                    <a:pt x="477" y="167"/>
                    <a:pt x="453" y="119"/>
                    <a:pt x="405" y="48"/>
                  </a:cubicBezTo>
                  <a:cubicBezTo>
                    <a:pt x="358" y="24"/>
                    <a:pt x="286" y="0"/>
                    <a:pt x="23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7"/>
            <p:cNvSpPr/>
            <p:nvPr/>
          </p:nvSpPr>
          <p:spPr>
            <a:xfrm>
              <a:off x="8203537" y="1886769"/>
              <a:ext cx="15813" cy="15780"/>
            </a:xfrm>
            <a:custGeom>
              <a:avLst/>
              <a:gdLst/>
              <a:ahLst/>
              <a:cxnLst/>
              <a:rect l="l" t="t" r="r" b="b"/>
              <a:pathLst>
                <a:path w="478" h="477" extrusionOk="0">
                  <a:moveTo>
                    <a:pt x="239" y="0"/>
                  </a:moveTo>
                  <a:cubicBezTo>
                    <a:pt x="168" y="0"/>
                    <a:pt x="120" y="24"/>
                    <a:pt x="49" y="48"/>
                  </a:cubicBezTo>
                  <a:cubicBezTo>
                    <a:pt x="25" y="95"/>
                    <a:pt x="1" y="167"/>
                    <a:pt x="1" y="238"/>
                  </a:cubicBezTo>
                  <a:cubicBezTo>
                    <a:pt x="1" y="286"/>
                    <a:pt x="25" y="357"/>
                    <a:pt x="49" y="405"/>
                  </a:cubicBezTo>
                  <a:cubicBezTo>
                    <a:pt x="72" y="476"/>
                    <a:pt x="168" y="476"/>
                    <a:pt x="239" y="476"/>
                  </a:cubicBezTo>
                  <a:cubicBezTo>
                    <a:pt x="287" y="476"/>
                    <a:pt x="358" y="429"/>
                    <a:pt x="406" y="405"/>
                  </a:cubicBezTo>
                  <a:cubicBezTo>
                    <a:pt x="430" y="381"/>
                    <a:pt x="477" y="286"/>
                    <a:pt x="477" y="238"/>
                  </a:cubicBezTo>
                  <a:cubicBezTo>
                    <a:pt x="477" y="167"/>
                    <a:pt x="430" y="119"/>
                    <a:pt x="406" y="48"/>
                  </a:cubicBezTo>
                  <a:cubicBezTo>
                    <a:pt x="358" y="24"/>
                    <a:pt x="287" y="0"/>
                    <a:pt x="23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7"/>
            <p:cNvSpPr/>
            <p:nvPr/>
          </p:nvSpPr>
          <p:spPr>
            <a:xfrm>
              <a:off x="7971927" y="1592103"/>
              <a:ext cx="407345" cy="374262"/>
            </a:xfrm>
            <a:custGeom>
              <a:avLst/>
              <a:gdLst/>
              <a:ahLst/>
              <a:cxnLst/>
              <a:rect l="l" t="t" r="r" b="b"/>
              <a:pathLst>
                <a:path w="12313" h="11313" extrusionOk="0">
                  <a:moveTo>
                    <a:pt x="3954" y="1310"/>
                  </a:moveTo>
                  <a:cubicBezTo>
                    <a:pt x="3906" y="1501"/>
                    <a:pt x="3858" y="1691"/>
                    <a:pt x="3858" y="1882"/>
                  </a:cubicBezTo>
                  <a:lnTo>
                    <a:pt x="3858" y="1977"/>
                  </a:lnTo>
                  <a:lnTo>
                    <a:pt x="477" y="1977"/>
                  </a:lnTo>
                  <a:lnTo>
                    <a:pt x="477" y="1310"/>
                  </a:lnTo>
                  <a:close/>
                  <a:moveTo>
                    <a:pt x="11098" y="1382"/>
                  </a:moveTo>
                  <a:lnTo>
                    <a:pt x="11098" y="2025"/>
                  </a:lnTo>
                  <a:lnTo>
                    <a:pt x="7716" y="2025"/>
                  </a:lnTo>
                  <a:lnTo>
                    <a:pt x="7716" y="1930"/>
                  </a:lnTo>
                  <a:cubicBezTo>
                    <a:pt x="7716" y="1739"/>
                    <a:pt x="7669" y="1549"/>
                    <a:pt x="7621" y="1382"/>
                  </a:cubicBezTo>
                  <a:close/>
                  <a:moveTo>
                    <a:pt x="5764" y="477"/>
                  </a:moveTo>
                  <a:cubicBezTo>
                    <a:pt x="6311" y="477"/>
                    <a:pt x="6788" y="786"/>
                    <a:pt x="7026" y="1215"/>
                  </a:cubicBezTo>
                  <a:lnTo>
                    <a:pt x="7026" y="1263"/>
                  </a:lnTo>
                  <a:cubicBezTo>
                    <a:pt x="7145" y="1453"/>
                    <a:pt x="7192" y="1691"/>
                    <a:pt x="7192" y="1930"/>
                  </a:cubicBezTo>
                  <a:cubicBezTo>
                    <a:pt x="7192" y="2287"/>
                    <a:pt x="7073" y="2620"/>
                    <a:pt x="6835" y="2882"/>
                  </a:cubicBezTo>
                  <a:lnTo>
                    <a:pt x="6835" y="2763"/>
                  </a:lnTo>
                  <a:cubicBezTo>
                    <a:pt x="6835" y="2192"/>
                    <a:pt x="6454" y="1525"/>
                    <a:pt x="5883" y="1096"/>
                  </a:cubicBezTo>
                  <a:cubicBezTo>
                    <a:pt x="5855" y="1068"/>
                    <a:pt x="5802" y="1057"/>
                    <a:pt x="5749" y="1057"/>
                  </a:cubicBezTo>
                  <a:cubicBezTo>
                    <a:pt x="5712" y="1057"/>
                    <a:pt x="5674" y="1062"/>
                    <a:pt x="5644" y="1072"/>
                  </a:cubicBezTo>
                  <a:cubicBezTo>
                    <a:pt x="5573" y="1096"/>
                    <a:pt x="5525" y="1191"/>
                    <a:pt x="5525" y="1287"/>
                  </a:cubicBezTo>
                  <a:cubicBezTo>
                    <a:pt x="5525" y="1382"/>
                    <a:pt x="5454" y="1453"/>
                    <a:pt x="5287" y="1596"/>
                  </a:cubicBezTo>
                  <a:cubicBezTo>
                    <a:pt x="5025" y="1858"/>
                    <a:pt x="4692" y="2144"/>
                    <a:pt x="4692" y="2739"/>
                  </a:cubicBezTo>
                  <a:lnTo>
                    <a:pt x="4692" y="2858"/>
                  </a:lnTo>
                  <a:cubicBezTo>
                    <a:pt x="4501" y="2596"/>
                    <a:pt x="4335" y="2263"/>
                    <a:pt x="4335" y="1906"/>
                  </a:cubicBezTo>
                  <a:cubicBezTo>
                    <a:pt x="4335" y="1668"/>
                    <a:pt x="4406" y="1429"/>
                    <a:pt x="4525" y="1215"/>
                  </a:cubicBezTo>
                  <a:cubicBezTo>
                    <a:pt x="4763" y="786"/>
                    <a:pt x="5240" y="477"/>
                    <a:pt x="5764" y="477"/>
                  </a:cubicBezTo>
                  <a:close/>
                  <a:moveTo>
                    <a:pt x="5883" y="1691"/>
                  </a:moveTo>
                  <a:cubicBezTo>
                    <a:pt x="6216" y="2025"/>
                    <a:pt x="6407" y="2477"/>
                    <a:pt x="6407" y="2763"/>
                  </a:cubicBezTo>
                  <a:cubicBezTo>
                    <a:pt x="6407" y="3073"/>
                    <a:pt x="6121" y="3358"/>
                    <a:pt x="5811" y="3358"/>
                  </a:cubicBezTo>
                  <a:cubicBezTo>
                    <a:pt x="5478" y="3358"/>
                    <a:pt x="5168" y="3096"/>
                    <a:pt x="5168" y="2739"/>
                  </a:cubicBezTo>
                  <a:cubicBezTo>
                    <a:pt x="5168" y="2358"/>
                    <a:pt x="5383" y="2144"/>
                    <a:pt x="5621" y="1977"/>
                  </a:cubicBezTo>
                  <a:lnTo>
                    <a:pt x="5883" y="1691"/>
                  </a:lnTo>
                  <a:close/>
                  <a:moveTo>
                    <a:pt x="9098" y="5359"/>
                  </a:moveTo>
                  <a:lnTo>
                    <a:pt x="9264" y="5835"/>
                  </a:lnTo>
                  <a:lnTo>
                    <a:pt x="8097" y="5835"/>
                  </a:lnTo>
                  <a:lnTo>
                    <a:pt x="8240" y="5359"/>
                  </a:lnTo>
                  <a:close/>
                  <a:moveTo>
                    <a:pt x="10836" y="2477"/>
                  </a:moveTo>
                  <a:lnTo>
                    <a:pt x="10836" y="5978"/>
                  </a:lnTo>
                  <a:cubicBezTo>
                    <a:pt x="10693" y="5883"/>
                    <a:pt x="10503" y="5835"/>
                    <a:pt x="10336" y="5835"/>
                  </a:cubicBezTo>
                  <a:lnTo>
                    <a:pt x="9979" y="5835"/>
                  </a:lnTo>
                  <a:lnTo>
                    <a:pt x="9979" y="3573"/>
                  </a:lnTo>
                  <a:cubicBezTo>
                    <a:pt x="9979" y="3454"/>
                    <a:pt x="9860" y="3335"/>
                    <a:pt x="9741" y="3335"/>
                  </a:cubicBezTo>
                  <a:lnTo>
                    <a:pt x="7050" y="3335"/>
                  </a:lnTo>
                  <a:cubicBezTo>
                    <a:pt x="7312" y="3096"/>
                    <a:pt x="7502" y="2787"/>
                    <a:pt x="7621" y="2477"/>
                  </a:cubicBezTo>
                  <a:close/>
                  <a:moveTo>
                    <a:pt x="10288" y="6311"/>
                  </a:moveTo>
                  <a:cubicBezTo>
                    <a:pt x="10598" y="6311"/>
                    <a:pt x="10812" y="6550"/>
                    <a:pt x="10812" y="6812"/>
                  </a:cubicBezTo>
                  <a:lnTo>
                    <a:pt x="10812" y="7931"/>
                  </a:lnTo>
                  <a:lnTo>
                    <a:pt x="6478" y="7931"/>
                  </a:lnTo>
                  <a:lnTo>
                    <a:pt x="6478" y="6812"/>
                  </a:lnTo>
                  <a:cubicBezTo>
                    <a:pt x="6526" y="6550"/>
                    <a:pt x="6764" y="6311"/>
                    <a:pt x="7026" y="6311"/>
                  </a:cubicBezTo>
                  <a:close/>
                  <a:moveTo>
                    <a:pt x="6049" y="7264"/>
                  </a:moveTo>
                  <a:lnTo>
                    <a:pt x="6049" y="7955"/>
                  </a:lnTo>
                  <a:lnTo>
                    <a:pt x="5573" y="7955"/>
                  </a:lnTo>
                  <a:lnTo>
                    <a:pt x="5573" y="7264"/>
                  </a:lnTo>
                  <a:close/>
                  <a:moveTo>
                    <a:pt x="11789" y="7264"/>
                  </a:moveTo>
                  <a:lnTo>
                    <a:pt x="11789" y="7955"/>
                  </a:lnTo>
                  <a:lnTo>
                    <a:pt x="11312" y="7955"/>
                  </a:lnTo>
                  <a:lnTo>
                    <a:pt x="11312" y="7264"/>
                  </a:lnTo>
                  <a:close/>
                  <a:moveTo>
                    <a:pt x="9502" y="3835"/>
                  </a:moveTo>
                  <a:lnTo>
                    <a:pt x="9502" y="5025"/>
                  </a:lnTo>
                  <a:cubicBezTo>
                    <a:pt x="9455" y="4954"/>
                    <a:pt x="9383" y="4906"/>
                    <a:pt x="9288" y="4906"/>
                  </a:cubicBezTo>
                  <a:lnTo>
                    <a:pt x="8050" y="4906"/>
                  </a:lnTo>
                  <a:cubicBezTo>
                    <a:pt x="7931" y="4906"/>
                    <a:pt x="7859" y="4978"/>
                    <a:pt x="7812" y="5097"/>
                  </a:cubicBezTo>
                  <a:lnTo>
                    <a:pt x="7597" y="5859"/>
                  </a:lnTo>
                  <a:lnTo>
                    <a:pt x="7002" y="5859"/>
                  </a:lnTo>
                  <a:cubicBezTo>
                    <a:pt x="6454" y="5859"/>
                    <a:pt x="6002" y="6288"/>
                    <a:pt x="6002" y="6812"/>
                  </a:cubicBezTo>
                  <a:lnTo>
                    <a:pt x="5287" y="6812"/>
                  </a:lnTo>
                  <a:cubicBezTo>
                    <a:pt x="5168" y="6812"/>
                    <a:pt x="5049" y="6931"/>
                    <a:pt x="5049" y="7050"/>
                  </a:cubicBezTo>
                  <a:lnTo>
                    <a:pt x="5049" y="8217"/>
                  </a:lnTo>
                  <a:cubicBezTo>
                    <a:pt x="5049" y="8336"/>
                    <a:pt x="5168" y="8455"/>
                    <a:pt x="5287" y="8455"/>
                  </a:cubicBezTo>
                  <a:lnTo>
                    <a:pt x="6002" y="8455"/>
                  </a:lnTo>
                  <a:lnTo>
                    <a:pt x="6002" y="9884"/>
                  </a:lnTo>
                  <a:lnTo>
                    <a:pt x="2072" y="9884"/>
                  </a:lnTo>
                  <a:lnTo>
                    <a:pt x="2072" y="3835"/>
                  </a:lnTo>
                  <a:close/>
                  <a:moveTo>
                    <a:pt x="10836" y="8455"/>
                  </a:moveTo>
                  <a:lnTo>
                    <a:pt x="10836" y="9884"/>
                  </a:lnTo>
                  <a:lnTo>
                    <a:pt x="6526" y="9884"/>
                  </a:lnTo>
                  <a:lnTo>
                    <a:pt x="6526" y="8455"/>
                  </a:lnTo>
                  <a:close/>
                  <a:moveTo>
                    <a:pt x="7550" y="10360"/>
                  </a:moveTo>
                  <a:lnTo>
                    <a:pt x="7550" y="10789"/>
                  </a:lnTo>
                  <a:cubicBezTo>
                    <a:pt x="7550" y="10812"/>
                    <a:pt x="7526" y="10836"/>
                    <a:pt x="7502" y="10836"/>
                  </a:cubicBezTo>
                  <a:lnTo>
                    <a:pt x="7050" y="10836"/>
                  </a:lnTo>
                  <a:cubicBezTo>
                    <a:pt x="7026" y="10836"/>
                    <a:pt x="7002" y="10812"/>
                    <a:pt x="7002" y="10789"/>
                  </a:cubicBezTo>
                  <a:lnTo>
                    <a:pt x="7002" y="10360"/>
                  </a:lnTo>
                  <a:close/>
                  <a:moveTo>
                    <a:pt x="10312" y="10360"/>
                  </a:moveTo>
                  <a:lnTo>
                    <a:pt x="10312" y="10789"/>
                  </a:lnTo>
                  <a:cubicBezTo>
                    <a:pt x="10360" y="10812"/>
                    <a:pt x="10336" y="10836"/>
                    <a:pt x="10288" y="10836"/>
                  </a:cubicBezTo>
                  <a:lnTo>
                    <a:pt x="9812" y="10836"/>
                  </a:lnTo>
                  <a:cubicBezTo>
                    <a:pt x="9788" y="10836"/>
                    <a:pt x="9764" y="10812"/>
                    <a:pt x="9764" y="10789"/>
                  </a:cubicBezTo>
                  <a:lnTo>
                    <a:pt x="9764" y="10360"/>
                  </a:lnTo>
                  <a:close/>
                  <a:moveTo>
                    <a:pt x="5811" y="1"/>
                  </a:moveTo>
                  <a:cubicBezTo>
                    <a:pt x="5121" y="1"/>
                    <a:pt x="4549" y="358"/>
                    <a:pt x="4192" y="858"/>
                  </a:cubicBezTo>
                  <a:lnTo>
                    <a:pt x="239" y="858"/>
                  </a:lnTo>
                  <a:cubicBezTo>
                    <a:pt x="120" y="858"/>
                    <a:pt x="0" y="977"/>
                    <a:pt x="0" y="1096"/>
                  </a:cubicBezTo>
                  <a:lnTo>
                    <a:pt x="0" y="2263"/>
                  </a:lnTo>
                  <a:cubicBezTo>
                    <a:pt x="0" y="2382"/>
                    <a:pt x="120" y="2501"/>
                    <a:pt x="239" y="2501"/>
                  </a:cubicBezTo>
                  <a:lnTo>
                    <a:pt x="286" y="2501"/>
                  </a:lnTo>
                  <a:lnTo>
                    <a:pt x="286" y="5097"/>
                  </a:lnTo>
                  <a:cubicBezTo>
                    <a:pt x="286" y="5216"/>
                    <a:pt x="381" y="5335"/>
                    <a:pt x="501" y="5335"/>
                  </a:cubicBezTo>
                  <a:cubicBezTo>
                    <a:pt x="513" y="5337"/>
                    <a:pt x="525" y="5338"/>
                    <a:pt x="537" y="5338"/>
                  </a:cubicBezTo>
                  <a:cubicBezTo>
                    <a:pt x="663" y="5338"/>
                    <a:pt x="763" y="5227"/>
                    <a:pt x="763" y="5097"/>
                  </a:cubicBezTo>
                  <a:lnTo>
                    <a:pt x="763" y="2501"/>
                  </a:lnTo>
                  <a:lnTo>
                    <a:pt x="3977" y="2501"/>
                  </a:lnTo>
                  <a:cubicBezTo>
                    <a:pt x="4097" y="2835"/>
                    <a:pt x="4287" y="3120"/>
                    <a:pt x="4549" y="3358"/>
                  </a:cubicBezTo>
                  <a:lnTo>
                    <a:pt x="1906" y="3358"/>
                  </a:lnTo>
                  <a:cubicBezTo>
                    <a:pt x="1787" y="3358"/>
                    <a:pt x="1667" y="3477"/>
                    <a:pt x="1667" y="3597"/>
                  </a:cubicBezTo>
                  <a:lnTo>
                    <a:pt x="1667" y="9884"/>
                  </a:lnTo>
                  <a:lnTo>
                    <a:pt x="810" y="9884"/>
                  </a:lnTo>
                  <a:lnTo>
                    <a:pt x="810" y="7264"/>
                  </a:lnTo>
                  <a:cubicBezTo>
                    <a:pt x="810" y="7145"/>
                    <a:pt x="715" y="7026"/>
                    <a:pt x="596" y="7026"/>
                  </a:cubicBezTo>
                  <a:cubicBezTo>
                    <a:pt x="583" y="7024"/>
                    <a:pt x="571" y="7023"/>
                    <a:pt x="559" y="7023"/>
                  </a:cubicBezTo>
                  <a:cubicBezTo>
                    <a:pt x="433" y="7023"/>
                    <a:pt x="334" y="7133"/>
                    <a:pt x="334" y="7264"/>
                  </a:cubicBezTo>
                  <a:lnTo>
                    <a:pt x="334" y="10122"/>
                  </a:lnTo>
                  <a:cubicBezTo>
                    <a:pt x="334" y="10241"/>
                    <a:pt x="453" y="10360"/>
                    <a:pt x="572" y="10360"/>
                  </a:cubicBezTo>
                  <a:lnTo>
                    <a:pt x="6549" y="10360"/>
                  </a:lnTo>
                  <a:lnTo>
                    <a:pt x="6549" y="10789"/>
                  </a:lnTo>
                  <a:cubicBezTo>
                    <a:pt x="6549" y="11074"/>
                    <a:pt x="6788" y="11312"/>
                    <a:pt x="7073" y="11312"/>
                  </a:cubicBezTo>
                  <a:lnTo>
                    <a:pt x="7550" y="11312"/>
                  </a:lnTo>
                  <a:cubicBezTo>
                    <a:pt x="7859" y="11312"/>
                    <a:pt x="8097" y="11074"/>
                    <a:pt x="8097" y="10789"/>
                  </a:cubicBezTo>
                  <a:lnTo>
                    <a:pt x="8097" y="10360"/>
                  </a:lnTo>
                  <a:lnTo>
                    <a:pt x="9336" y="10360"/>
                  </a:lnTo>
                  <a:lnTo>
                    <a:pt x="9336" y="10789"/>
                  </a:lnTo>
                  <a:cubicBezTo>
                    <a:pt x="9336" y="11074"/>
                    <a:pt x="9574" y="11312"/>
                    <a:pt x="9883" y="11312"/>
                  </a:cubicBezTo>
                  <a:lnTo>
                    <a:pt x="10360" y="11312"/>
                  </a:lnTo>
                  <a:cubicBezTo>
                    <a:pt x="10646" y="11312"/>
                    <a:pt x="10884" y="11074"/>
                    <a:pt x="10884" y="10789"/>
                  </a:cubicBezTo>
                  <a:lnTo>
                    <a:pt x="10884" y="10360"/>
                  </a:lnTo>
                  <a:lnTo>
                    <a:pt x="11122" y="10360"/>
                  </a:lnTo>
                  <a:cubicBezTo>
                    <a:pt x="11241" y="10360"/>
                    <a:pt x="11360" y="10241"/>
                    <a:pt x="11360" y="10122"/>
                  </a:cubicBezTo>
                  <a:lnTo>
                    <a:pt x="11360" y="8455"/>
                  </a:lnTo>
                  <a:lnTo>
                    <a:pt x="12074" y="8455"/>
                  </a:lnTo>
                  <a:cubicBezTo>
                    <a:pt x="12193" y="8455"/>
                    <a:pt x="12313" y="8336"/>
                    <a:pt x="12313" y="8217"/>
                  </a:cubicBezTo>
                  <a:lnTo>
                    <a:pt x="12313" y="7050"/>
                  </a:lnTo>
                  <a:cubicBezTo>
                    <a:pt x="12265" y="6907"/>
                    <a:pt x="12146" y="6788"/>
                    <a:pt x="12027" y="6788"/>
                  </a:cubicBezTo>
                  <a:lnTo>
                    <a:pt x="11312" y="6788"/>
                  </a:lnTo>
                  <a:lnTo>
                    <a:pt x="11312" y="2501"/>
                  </a:lnTo>
                  <a:lnTo>
                    <a:pt x="11360" y="2501"/>
                  </a:lnTo>
                  <a:cubicBezTo>
                    <a:pt x="11479" y="2501"/>
                    <a:pt x="11598" y="2382"/>
                    <a:pt x="11598" y="2263"/>
                  </a:cubicBezTo>
                  <a:lnTo>
                    <a:pt x="11598" y="1096"/>
                  </a:lnTo>
                  <a:cubicBezTo>
                    <a:pt x="11598" y="977"/>
                    <a:pt x="11479" y="858"/>
                    <a:pt x="11360" y="858"/>
                  </a:cubicBezTo>
                  <a:lnTo>
                    <a:pt x="7407" y="858"/>
                  </a:lnTo>
                  <a:cubicBezTo>
                    <a:pt x="7050" y="358"/>
                    <a:pt x="6478" y="1"/>
                    <a:pt x="581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7"/>
            <p:cNvSpPr/>
            <p:nvPr/>
          </p:nvSpPr>
          <p:spPr>
            <a:xfrm>
              <a:off x="7981388" y="1789076"/>
              <a:ext cx="15780" cy="15780"/>
            </a:xfrm>
            <a:custGeom>
              <a:avLst/>
              <a:gdLst/>
              <a:ahLst/>
              <a:cxnLst/>
              <a:rect l="l" t="t" r="r" b="b"/>
              <a:pathLst>
                <a:path w="477" h="477" extrusionOk="0">
                  <a:moveTo>
                    <a:pt x="238" y="0"/>
                  </a:moveTo>
                  <a:cubicBezTo>
                    <a:pt x="191" y="0"/>
                    <a:pt x="119" y="24"/>
                    <a:pt x="72" y="72"/>
                  </a:cubicBezTo>
                  <a:cubicBezTo>
                    <a:pt x="48" y="95"/>
                    <a:pt x="0" y="191"/>
                    <a:pt x="0" y="238"/>
                  </a:cubicBezTo>
                  <a:cubicBezTo>
                    <a:pt x="0" y="310"/>
                    <a:pt x="48" y="357"/>
                    <a:pt x="72" y="429"/>
                  </a:cubicBezTo>
                  <a:cubicBezTo>
                    <a:pt x="95" y="453"/>
                    <a:pt x="191" y="476"/>
                    <a:pt x="238" y="476"/>
                  </a:cubicBezTo>
                  <a:cubicBezTo>
                    <a:pt x="310" y="476"/>
                    <a:pt x="357" y="453"/>
                    <a:pt x="429" y="429"/>
                  </a:cubicBezTo>
                  <a:cubicBezTo>
                    <a:pt x="453" y="381"/>
                    <a:pt x="477" y="310"/>
                    <a:pt x="477" y="238"/>
                  </a:cubicBezTo>
                  <a:cubicBezTo>
                    <a:pt x="477" y="191"/>
                    <a:pt x="453" y="119"/>
                    <a:pt x="429" y="72"/>
                  </a:cubicBezTo>
                  <a:cubicBezTo>
                    <a:pt x="405" y="24"/>
                    <a:pt x="310" y="0"/>
                    <a:pt x="23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7" name="Google Shape;5467;p67"/>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471"/>
        <p:cNvGrpSpPr/>
        <p:nvPr/>
      </p:nvGrpSpPr>
      <p:grpSpPr>
        <a:xfrm>
          <a:off x="0" y="0"/>
          <a:ext cx="0" cy="0"/>
          <a:chOff x="0" y="0"/>
          <a:chExt cx="0" cy="0"/>
        </a:xfrm>
      </p:grpSpPr>
      <p:grpSp>
        <p:nvGrpSpPr>
          <p:cNvPr id="5472" name="Google Shape;5472;p68"/>
          <p:cNvGrpSpPr/>
          <p:nvPr/>
        </p:nvGrpSpPr>
        <p:grpSpPr>
          <a:xfrm>
            <a:off x="6009594" y="3367247"/>
            <a:ext cx="382107" cy="372842"/>
            <a:chOff x="6031365" y="3397104"/>
            <a:chExt cx="382107" cy="372842"/>
          </a:xfrm>
        </p:grpSpPr>
        <p:sp>
          <p:nvSpPr>
            <p:cNvPr id="5473" name="Google Shape;5473;p68"/>
            <p:cNvSpPr/>
            <p:nvPr/>
          </p:nvSpPr>
          <p:spPr>
            <a:xfrm>
              <a:off x="6228291" y="3532544"/>
              <a:ext cx="166260" cy="205048"/>
            </a:xfrm>
            <a:custGeom>
              <a:avLst/>
              <a:gdLst/>
              <a:ahLst/>
              <a:cxnLst/>
              <a:rect l="l" t="t" r="r" b="b"/>
              <a:pathLst>
                <a:path w="5026" h="6192" extrusionOk="0">
                  <a:moveTo>
                    <a:pt x="1668" y="6144"/>
                  </a:moveTo>
                  <a:cubicBezTo>
                    <a:pt x="1454" y="6025"/>
                    <a:pt x="1192" y="5811"/>
                    <a:pt x="1049" y="5620"/>
                  </a:cubicBezTo>
                  <a:cubicBezTo>
                    <a:pt x="144" y="4739"/>
                    <a:pt x="1" y="3644"/>
                    <a:pt x="549" y="2477"/>
                  </a:cubicBezTo>
                  <a:lnTo>
                    <a:pt x="715" y="2120"/>
                  </a:lnTo>
                  <a:cubicBezTo>
                    <a:pt x="739" y="2024"/>
                    <a:pt x="811" y="2001"/>
                    <a:pt x="834" y="2001"/>
                  </a:cubicBezTo>
                  <a:cubicBezTo>
                    <a:pt x="858" y="2001"/>
                    <a:pt x="906" y="2024"/>
                    <a:pt x="930" y="2096"/>
                  </a:cubicBezTo>
                  <a:cubicBezTo>
                    <a:pt x="953" y="2144"/>
                    <a:pt x="977" y="2167"/>
                    <a:pt x="1001" y="2239"/>
                  </a:cubicBezTo>
                  <a:cubicBezTo>
                    <a:pt x="1049" y="2286"/>
                    <a:pt x="1358" y="2763"/>
                    <a:pt x="1430" y="2739"/>
                  </a:cubicBezTo>
                  <a:cubicBezTo>
                    <a:pt x="1454" y="2715"/>
                    <a:pt x="1454" y="2572"/>
                    <a:pt x="1454" y="2501"/>
                  </a:cubicBezTo>
                  <a:cubicBezTo>
                    <a:pt x="1454" y="2334"/>
                    <a:pt x="1525" y="2096"/>
                    <a:pt x="1549" y="1882"/>
                  </a:cubicBezTo>
                  <a:cubicBezTo>
                    <a:pt x="1596" y="1620"/>
                    <a:pt x="1692" y="1310"/>
                    <a:pt x="1835" y="1072"/>
                  </a:cubicBezTo>
                  <a:cubicBezTo>
                    <a:pt x="2120" y="619"/>
                    <a:pt x="2430" y="334"/>
                    <a:pt x="2906" y="119"/>
                  </a:cubicBezTo>
                  <a:cubicBezTo>
                    <a:pt x="2954" y="95"/>
                    <a:pt x="3192" y="0"/>
                    <a:pt x="3192" y="72"/>
                  </a:cubicBezTo>
                  <a:cubicBezTo>
                    <a:pt x="3192" y="95"/>
                    <a:pt x="3121" y="215"/>
                    <a:pt x="3097" y="262"/>
                  </a:cubicBezTo>
                  <a:cubicBezTo>
                    <a:pt x="3002" y="477"/>
                    <a:pt x="2978" y="786"/>
                    <a:pt x="2978" y="1024"/>
                  </a:cubicBezTo>
                  <a:cubicBezTo>
                    <a:pt x="2978" y="1286"/>
                    <a:pt x="3073" y="1548"/>
                    <a:pt x="3240" y="1762"/>
                  </a:cubicBezTo>
                  <a:cubicBezTo>
                    <a:pt x="3573" y="2144"/>
                    <a:pt x="3668" y="2572"/>
                    <a:pt x="3597" y="3048"/>
                  </a:cubicBezTo>
                  <a:cubicBezTo>
                    <a:pt x="3573" y="3310"/>
                    <a:pt x="3692" y="3168"/>
                    <a:pt x="3787" y="3048"/>
                  </a:cubicBezTo>
                  <a:cubicBezTo>
                    <a:pt x="3811" y="2977"/>
                    <a:pt x="3859" y="2929"/>
                    <a:pt x="3906" y="2882"/>
                  </a:cubicBezTo>
                  <a:cubicBezTo>
                    <a:pt x="4026" y="2739"/>
                    <a:pt x="4073" y="2572"/>
                    <a:pt x="4145" y="2382"/>
                  </a:cubicBezTo>
                  <a:cubicBezTo>
                    <a:pt x="4168" y="2239"/>
                    <a:pt x="4192" y="2167"/>
                    <a:pt x="4192" y="2024"/>
                  </a:cubicBezTo>
                  <a:cubicBezTo>
                    <a:pt x="4192" y="1810"/>
                    <a:pt x="4264" y="1858"/>
                    <a:pt x="4359" y="2001"/>
                  </a:cubicBezTo>
                  <a:cubicBezTo>
                    <a:pt x="4621" y="2405"/>
                    <a:pt x="4835" y="2763"/>
                    <a:pt x="4907" y="3239"/>
                  </a:cubicBezTo>
                  <a:cubicBezTo>
                    <a:pt x="4978" y="3453"/>
                    <a:pt x="5002" y="3668"/>
                    <a:pt x="5002" y="3882"/>
                  </a:cubicBezTo>
                  <a:cubicBezTo>
                    <a:pt x="5026" y="4954"/>
                    <a:pt x="4407" y="5668"/>
                    <a:pt x="3454" y="6097"/>
                  </a:cubicBezTo>
                  <a:lnTo>
                    <a:pt x="2597" y="61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8"/>
            <p:cNvSpPr/>
            <p:nvPr/>
          </p:nvSpPr>
          <p:spPr>
            <a:xfrm>
              <a:off x="6324421" y="3594039"/>
              <a:ext cx="69336" cy="141997"/>
            </a:xfrm>
            <a:custGeom>
              <a:avLst/>
              <a:gdLst/>
              <a:ahLst/>
              <a:cxnLst/>
              <a:rect l="l" t="t" r="r" b="b"/>
              <a:pathLst>
                <a:path w="2096" h="4288" extrusionOk="0">
                  <a:moveTo>
                    <a:pt x="1167" y="644"/>
                  </a:moveTo>
                  <a:cubicBezTo>
                    <a:pt x="1167" y="620"/>
                    <a:pt x="1215" y="596"/>
                    <a:pt x="1215" y="548"/>
                  </a:cubicBezTo>
                  <a:cubicBezTo>
                    <a:pt x="1239" y="406"/>
                    <a:pt x="1262" y="358"/>
                    <a:pt x="1262" y="191"/>
                  </a:cubicBezTo>
                  <a:cubicBezTo>
                    <a:pt x="1262" y="1"/>
                    <a:pt x="1334" y="25"/>
                    <a:pt x="1405" y="167"/>
                  </a:cubicBezTo>
                  <a:cubicBezTo>
                    <a:pt x="1691" y="572"/>
                    <a:pt x="1882" y="953"/>
                    <a:pt x="1977" y="1406"/>
                  </a:cubicBezTo>
                  <a:cubicBezTo>
                    <a:pt x="2048" y="1620"/>
                    <a:pt x="2072" y="1834"/>
                    <a:pt x="2072" y="2049"/>
                  </a:cubicBezTo>
                  <a:cubicBezTo>
                    <a:pt x="2096" y="3120"/>
                    <a:pt x="1477" y="3835"/>
                    <a:pt x="524" y="4287"/>
                  </a:cubicBezTo>
                  <a:lnTo>
                    <a:pt x="0" y="4287"/>
                  </a:lnTo>
                  <a:cubicBezTo>
                    <a:pt x="953" y="3859"/>
                    <a:pt x="1596" y="3120"/>
                    <a:pt x="1548" y="2049"/>
                  </a:cubicBezTo>
                  <a:cubicBezTo>
                    <a:pt x="1548" y="1834"/>
                    <a:pt x="1524" y="1620"/>
                    <a:pt x="1477" y="1406"/>
                  </a:cubicBezTo>
                  <a:cubicBezTo>
                    <a:pt x="1382" y="1120"/>
                    <a:pt x="1286" y="882"/>
                    <a:pt x="1167" y="64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8"/>
            <p:cNvSpPr/>
            <p:nvPr/>
          </p:nvSpPr>
          <p:spPr>
            <a:xfrm>
              <a:off x="6281086" y="3646891"/>
              <a:ext cx="66193" cy="89146"/>
            </a:xfrm>
            <a:custGeom>
              <a:avLst/>
              <a:gdLst/>
              <a:ahLst/>
              <a:cxnLst/>
              <a:rect l="l" t="t" r="r" b="b"/>
              <a:pathLst>
                <a:path w="2001" h="2692" extrusionOk="0">
                  <a:moveTo>
                    <a:pt x="286" y="2691"/>
                  </a:moveTo>
                  <a:cubicBezTo>
                    <a:pt x="191" y="2453"/>
                    <a:pt x="96" y="2096"/>
                    <a:pt x="72" y="1858"/>
                  </a:cubicBezTo>
                  <a:cubicBezTo>
                    <a:pt x="0" y="977"/>
                    <a:pt x="358" y="358"/>
                    <a:pt x="1191" y="72"/>
                  </a:cubicBezTo>
                  <a:cubicBezTo>
                    <a:pt x="1263" y="24"/>
                    <a:pt x="1382" y="0"/>
                    <a:pt x="1382" y="96"/>
                  </a:cubicBezTo>
                  <a:cubicBezTo>
                    <a:pt x="1382" y="143"/>
                    <a:pt x="1310" y="215"/>
                    <a:pt x="1310" y="262"/>
                  </a:cubicBezTo>
                  <a:cubicBezTo>
                    <a:pt x="1263" y="453"/>
                    <a:pt x="1263" y="691"/>
                    <a:pt x="1286" y="858"/>
                  </a:cubicBezTo>
                  <a:cubicBezTo>
                    <a:pt x="1310" y="1024"/>
                    <a:pt x="1358" y="1143"/>
                    <a:pt x="1477" y="1262"/>
                  </a:cubicBezTo>
                  <a:lnTo>
                    <a:pt x="1477" y="1262"/>
                  </a:lnTo>
                  <a:cubicBezTo>
                    <a:pt x="1858" y="1691"/>
                    <a:pt x="2001" y="2406"/>
                    <a:pt x="1644" y="26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8"/>
            <p:cNvSpPr/>
            <p:nvPr/>
          </p:nvSpPr>
          <p:spPr>
            <a:xfrm>
              <a:off x="6306293" y="3646891"/>
              <a:ext cx="40986" cy="89146"/>
            </a:xfrm>
            <a:custGeom>
              <a:avLst/>
              <a:gdLst/>
              <a:ahLst/>
              <a:cxnLst/>
              <a:rect l="l" t="t" r="r" b="b"/>
              <a:pathLst>
                <a:path w="1239" h="2692" extrusionOk="0">
                  <a:moveTo>
                    <a:pt x="48" y="238"/>
                  </a:moveTo>
                  <a:cubicBezTo>
                    <a:pt x="167" y="191"/>
                    <a:pt x="286" y="119"/>
                    <a:pt x="453" y="48"/>
                  </a:cubicBezTo>
                  <a:cubicBezTo>
                    <a:pt x="501" y="24"/>
                    <a:pt x="620" y="0"/>
                    <a:pt x="620" y="96"/>
                  </a:cubicBezTo>
                  <a:cubicBezTo>
                    <a:pt x="620" y="143"/>
                    <a:pt x="572" y="215"/>
                    <a:pt x="572" y="262"/>
                  </a:cubicBezTo>
                  <a:cubicBezTo>
                    <a:pt x="501" y="453"/>
                    <a:pt x="501" y="691"/>
                    <a:pt x="524" y="858"/>
                  </a:cubicBezTo>
                  <a:cubicBezTo>
                    <a:pt x="572" y="1024"/>
                    <a:pt x="596" y="1143"/>
                    <a:pt x="715" y="1262"/>
                  </a:cubicBezTo>
                  <a:lnTo>
                    <a:pt x="715" y="1262"/>
                  </a:lnTo>
                  <a:cubicBezTo>
                    <a:pt x="1096" y="1691"/>
                    <a:pt x="1239" y="2406"/>
                    <a:pt x="882" y="2691"/>
                  </a:cubicBezTo>
                  <a:lnTo>
                    <a:pt x="382" y="2691"/>
                  </a:lnTo>
                  <a:cubicBezTo>
                    <a:pt x="763" y="2406"/>
                    <a:pt x="596" y="1691"/>
                    <a:pt x="191" y="1262"/>
                  </a:cubicBezTo>
                  <a:lnTo>
                    <a:pt x="191" y="1262"/>
                  </a:lnTo>
                  <a:cubicBezTo>
                    <a:pt x="120" y="1143"/>
                    <a:pt x="48" y="1024"/>
                    <a:pt x="24" y="858"/>
                  </a:cubicBezTo>
                  <a:cubicBezTo>
                    <a:pt x="1" y="691"/>
                    <a:pt x="24" y="453"/>
                    <a:pt x="48" y="26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8"/>
            <p:cNvSpPr/>
            <p:nvPr/>
          </p:nvSpPr>
          <p:spPr>
            <a:xfrm>
              <a:off x="6308642" y="3531750"/>
              <a:ext cx="41019" cy="106498"/>
            </a:xfrm>
            <a:custGeom>
              <a:avLst/>
              <a:gdLst/>
              <a:ahLst/>
              <a:cxnLst/>
              <a:rect l="l" t="t" r="r" b="b"/>
              <a:pathLst>
                <a:path w="1240" h="3216" extrusionOk="0">
                  <a:moveTo>
                    <a:pt x="1144" y="3215"/>
                  </a:moveTo>
                  <a:lnTo>
                    <a:pt x="1144" y="3072"/>
                  </a:lnTo>
                  <a:cubicBezTo>
                    <a:pt x="1239" y="2549"/>
                    <a:pt x="1120" y="2168"/>
                    <a:pt x="787" y="1786"/>
                  </a:cubicBezTo>
                  <a:cubicBezTo>
                    <a:pt x="620" y="1572"/>
                    <a:pt x="525" y="1334"/>
                    <a:pt x="525" y="1048"/>
                  </a:cubicBezTo>
                  <a:cubicBezTo>
                    <a:pt x="525" y="810"/>
                    <a:pt x="549" y="524"/>
                    <a:pt x="644" y="286"/>
                  </a:cubicBezTo>
                  <a:cubicBezTo>
                    <a:pt x="668" y="239"/>
                    <a:pt x="739" y="119"/>
                    <a:pt x="739" y="96"/>
                  </a:cubicBezTo>
                  <a:cubicBezTo>
                    <a:pt x="692" y="0"/>
                    <a:pt x="501" y="119"/>
                    <a:pt x="453" y="143"/>
                  </a:cubicBezTo>
                  <a:cubicBezTo>
                    <a:pt x="334" y="215"/>
                    <a:pt x="239" y="239"/>
                    <a:pt x="120" y="334"/>
                  </a:cubicBezTo>
                  <a:lnTo>
                    <a:pt x="120" y="334"/>
                  </a:lnTo>
                  <a:cubicBezTo>
                    <a:pt x="49" y="524"/>
                    <a:pt x="1" y="834"/>
                    <a:pt x="1" y="1072"/>
                  </a:cubicBezTo>
                  <a:cubicBezTo>
                    <a:pt x="1" y="1334"/>
                    <a:pt x="96" y="1596"/>
                    <a:pt x="287" y="1810"/>
                  </a:cubicBezTo>
                  <a:cubicBezTo>
                    <a:pt x="430" y="2001"/>
                    <a:pt x="549" y="2191"/>
                    <a:pt x="620" y="2382"/>
                  </a:cubicBezTo>
                  <a:cubicBezTo>
                    <a:pt x="811" y="3192"/>
                    <a:pt x="882" y="3215"/>
                    <a:pt x="1144" y="32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8"/>
            <p:cNvSpPr/>
            <p:nvPr/>
          </p:nvSpPr>
          <p:spPr>
            <a:xfrm>
              <a:off x="6216481" y="3736003"/>
              <a:ext cx="192261" cy="28413"/>
            </a:xfrm>
            <a:custGeom>
              <a:avLst/>
              <a:gdLst/>
              <a:ahLst/>
              <a:cxnLst/>
              <a:rect l="l" t="t" r="r" b="b"/>
              <a:pathLst>
                <a:path w="5812" h="858" extrusionOk="0">
                  <a:moveTo>
                    <a:pt x="453" y="858"/>
                  </a:moveTo>
                  <a:lnTo>
                    <a:pt x="5359" y="858"/>
                  </a:lnTo>
                  <a:cubicBezTo>
                    <a:pt x="5597" y="858"/>
                    <a:pt x="5811" y="667"/>
                    <a:pt x="5811" y="429"/>
                  </a:cubicBezTo>
                  <a:cubicBezTo>
                    <a:pt x="5811" y="191"/>
                    <a:pt x="5621" y="0"/>
                    <a:pt x="5383" y="0"/>
                  </a:cubicBezTo>
                  <a:lnTo>
                    <a:pt x="477" y="0"/>
                  </a:lnTo>
                  <a:cubicBezTo>
                    <a:pt x="239" y="0"/>
                    <a:pt x="72" y="167"/>
                    <a:pt x="24" y="381"/>
                  </a:cubicBezTo>
                  <a:cubicBezTo>
                    <a:pt x="1" y="619"/>
                    <a:pt x="215" y="858"/>
                    <a:pt x="453" y="85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8"/>
            <p:cNvSpPr/>
            <p:nvPr/>
          </p:nvSpPr>
          <p:spPr>
            <a:xfrm>
              <a:off x="6373247" y="3736003"/>
              <a:ext cx="36289" cy="28413"/>
            </a:xfrm>
            <a:custGeom>
              <a:avLst/>
              <a:gdLst/>
              <a:ahLst/>
              <a:cxnLst/>
              <a:rect l="l" t="t" r="r" b="b"/>
              <a:pathLst>
                <a:path w="1097" h="858" extrusionOk="0">
                  <a:moveTo>
                    <a:pt x="1" y="858"/>
                  </a:moveTo>
                  <a:lnTo>
                    <a:pt x="644" y="858"/>
                  </a:lnTo>
                  <a:cubicBezTo>
                    <a:pt x="882" y="858"/>
                    <a:pt x="1096" y="667"/>
                    <a:pt x="1096" y="429"/>
                  </a:cubicBezTo>
                  <a:cubicBezTo>
                    <a:pt x="1096" y="191"/>
                    <a:pt x="930" y="0"/>
                    <a:pt x="691" y="0"/>
                  </a:cubicBezTo>
                  <a:lnTo>
                    <a:pt x="25" y="0"/>
                  </a:lnTo>
                  <a:cubicBezTo>
                    <a:pt x="263" y="0"/>
                    <a:pt x="453" y="191"/>
                    <a:pt x="453" y="405"/>
                  </a:cubicBezTo>
                  <a:cubicBezTo>
                    <a:pt x="406" y="643"/>
                    <a:pt x="239" y="858"/>
                    <a:pt x="1" y="8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8"/>
            <p:cNvSpPr/>
            <p:nvPr/>
          </p:nvSpPr>
          <p:spPr>
            <a:xfrm>
              <a:off x="6049493" y="3529365"/>
              <a:ext cx="138671" cy="234256"/>
            </a:xfrm>
            <a:custGeom>
              <a:avLst/>
              <a:gdLst/>
              <a:ahLst/>
              <a:cxnLst/>
              <a:rect l="l" t="t" r="r" b="b"/>
              <a:pathLst>
                <a:path w="4192" h="7074" extrusionOk="0">
                  <a:moveTo>
                    <a:pt x="1691" y="6478"/>
                  </a:moveTo>
                  <a:lnTo>
                    <a:pt x="3620" y="6478"/>
                  </a:lnTo>
                  <a:lnTo>
                    <a:pt x="4191" y="120"/>
                  </a:lnTo>
                  <a:lnTo>
                    <a:pt x="1381" y="1"/>
                  </a:lnTo>
                  <a:lnTo>
                    <a:pt x="0" y="120"/>
                  </a:lnTo>
                  <a:lnTo>
                    <a:pt x="0" y="6955"/>
                  </a:lnTo>
                  <a:cubicBezTo>
                    <a:pt x="0" y="7002"/>
                    <a:pt x="48" y="7074"/>
                    <a:pt x="95" y="7074"/>
                  </a:cubicBezTo>
                  <a:lnTo>
                    <a:pt x="1381" y="7074"/>
                  </a:lnTo>
                  <a:cubicBezTo>
                    <a:pt x="1453" y="7074"/>
                    <a:pt x="1500" y="7002"/>
                    <a:pt x="1500" y="6955"/>
                  </a:cubicBezTo>
                  <a:lnTo>
                    <a:pt x="1500" y="6598"/>
                  </a:lnTo>
                  <a:cubicBezTo>
                    <a:pt x="1572" y="6550"/>
                    <a:pt x="1667" y="6478"/>
                    <a:pt x="1691" y="647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8"/>
            <p:cNvSpPr/>
            <p:nvPr/>
          </p:nvSpPr>
          <p:spPr>
            <a:xfrm>
              <a:off x="6075461" y="3533339"/>
              <a:ext cx="112704" cy="231076"/>
            </a:xfrm>
            <a:custGeom>
              <a:avLst/>
              <a:gdLst/>
              <a:ahLst/>
              <a:cxnLst/>
              <a:rect l="l" t="t" r="r" b="b"/>
              <a:pathLst>
                <a:path w="3407" h="6978" extrusionOk="0">
                  <a:moveTo>
                    <a:pt x="2192" y="6358"/>
                  </a:moveTo>
                  <a:lnTo>
                    <a:pt x="2835" y="6358"/>
                  </a:lnTo>
                  <a:lnTo>
                    <a:pt x="3406" y="0"/>
                  </a:lnTo>
                  <a:lnTo>
                    <a:pt x="2740" y="0"/>
                  </a:lnTo>
                  <a:close/>
                  <a:moveTo>
                    <a:pt x="1" y="6978"/>
                  </a:moveTo>
                  <a:lnTo>
                    <a:pt x="668" y="6978"/>
                  </a:lnTo>
                  <a:cubicBezTo>
                    <a:pt x="715" y="6978"/>
                    <a:pt x="787" y="6906"/>
                    <a:pt x="787" y="6859"/>
                  </a:cubicBezTo>
                  <a:lnTo>
                    <a:pt x="787" y="6501"/>
                  </a:lnTo>
                  <a:cubicBezTo>
                    <a:pt x="787" y="6430"/>
                    <a:pt x="882" y="6382"/>
                    <a:pt x="906" y="6382"/>
                  </a:cubicBezTo>
                  <a:lnTo>
                    <a:pt x="239" y="6382"/>
                  </a:lnTo>
                  <a:cubicBezTo>
                    <a:pt x="191" y="6382"/>
                    <a:pt x="120" y="6478"/>
                    <a:pt x="120" y="6501"/>
                  </a:cubicBezTo>
                  <a:lnTo>
                    <a:pt x="120" y="6859"/>
                  </a:lnTo>
                  <a:cubicBezTo>
                    <a:pt x="120" y="6906"/>
                    <a:pt x="72" y="6978"/>
                    <a:pt x="1" y="697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8"/>
            <p:cNvSpPr/>
            <p:nvPr/>
          </p:nvSpPr>
          <p:spPr>
            <a:xfrm>
              <a:off x="6148733" y="3722591"/>
              <a:ext cx="40986" cy="41824"/>
            </a:xfrm>
            <a:custGeom>
              <a:avLst/>
              <a:gdLst/>
              <a:ahLst/>
              <a:cxnLst/>
              <a:rect l="l" t="t" r="r" b="b"/>
              <a:pathLst>
                <a:path w="1239" h="1263" extrusionOk="0">
                  <a:moveTo>
                    <a:pt x="620" y="1263"/>
                  </a:moveTo>
                  <a:cubicBezTo>
                    <a:pt x="953" y="1263"/>
                    <a:pt x="1239" y="1001"/>
                    <a:pt x="1239" y="643"/>
                  </a:cubicBezTo>
                  <a:cubicBezTo>
                    <a:pt x="1239" y="310"/>
                    <a:pt x="977" y="0"/>
                    <a:pt x="620" y="0"/>
                  </a:cubicBezTo>
                  <a:cubicBezTo>
                    <a:pt x="286" y="0"/>
                    <a:pt x="1" y="262"/>
                    <a:pt x="1" y="643"/>
                  </a:cubicBezTo>
                  <a:cubicBezTo>
                    <a:pt x="24" y="1001"/>
                    <a:pt x="286" y="1263"/>
                    <a:pt x="620" y="126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8"/>
            <p:cNvSpPr/>
            <p:nvPr/>
          </p:nvSpPr>
          <p:spPr>
            <a:xfrm>
              <a:off x="6069176" y="3476547"/>
              <a:ext cx="100067" cy="31559"/>
            </a:xfrm>
            <a:custGeom>
              <a:avLst/>
              <a:gdLst/>
              <a:ahLst/>
              <a:cxnLst/>
              <a:rect l="l" t="t" r="r" b="b"/>
              <a:pathLst>
                <a:path w="3025" h="953" extrusionOk="0">
                  <a:moveTo>
                    <a:pt x="143" y="953"/>
                  </a:moveTo>
                  <a:lnTo>
                    <a:pt x="2906" y="953"/>
                  </a:lnTo>
                  <a:cubicBezTo>
                    <a:pt x="2977" y="953"/>
                    <a:pt x="3025" y="882"/>
                    <a:pt x="3025" y="834"/>
                  </a:cubicBezTo>
                  <a:lnTo>
                    <a:pt x="3025" y="119"/>
                  </a:lnTo>
                  <a:cubicBezTo>
                    <a:pt x="3025" y="48"/>
                    <a:pt x="2953" y="0"/>
                    <a:pt x="2906" y="0"/>
                  </a:cubicBezTo>
                  <a:lnTo>
                    <a:pt x="143" y="0"/>
                  </a:lnTo>
                  <a:cubicBezTo>
                    <a:pt x="72" y="0"/>
                    <a:pt x="24" y="48"/>
                    <a:pt x="24" y="119"/>
                  </a:cubicBezTo>
                  <a:lnTo>
                    <a:pt x="24" y="834"/>
                  </a:lnTo>
                  <a:cubicBezTo>
                    <a:pt x="0" y="882"/>
                    <a:pt x="48" y="953"/>
                    <a:pt x="143" y="95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8"/>
            <p:cNvSpPr/>
            <p:nvPr/>
          </p:nvSpPr>
          <p:spPr>
            <a:xfrm>
              <a:off x="6036096" y="3500986"/>
              <a:ext cx="164672" cy="32386"/>
            </a:xfrm>
            <a:custGeom>
              <a:avLst/>
              <a:gdLst/>
              <a:ahLst/>
              <a:cxnLst/>
              <a:rect l="l" t="t" r="r" b="b"/>
              <a:pathLst>
                <a:path w="4978" h="978" extrusionOk="0">
                  <a:moveTo>
                    <a:pt x="1000" y="1"/>
                  </a:moveTo>
                  <a:lnTo>
                    <a:pt x="4025" y="1"/>
                  </a:lnTo>
                  <a:cubicBezTo>
                    <a:pt x="4501" y="1"/>
                    <a:pt x="4930" y="358"/>
                    <a:pt x="4977" y="834"/>
                  </a:cubicBezTo>
                  <a:cubicBezTo>
                    <a:pt x="4977" y="929"/>
                    <a:pt x="4954" y="977"/>
                    <a:pt x="4858" y="977"/>
                  </a:cubicBezTo>
                  <a:lnTo>
                    <a:pt x="167" y="977"/>
                  </a:lnTo>
                  <a:cubicBezTo>
                    <a:pt x="48" y="977"/>
                    <a:pt x="0" y="929"/>
                    <a:pt x="48" y="810"/>
                  </a:cubicBezTo>
                  <a:cubicBezTo>
                    <a:pt x="119" y="358"/>
                    <a:pt x="500" y="1"/>
                    <a:pt x="100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8"/>
            <p:cNvSpPr/>
            <p:nvPr/>
          </p:nvSpPr>
          <p:spPr>
            <a:xfrm>
              <a:off x="6040032" y="3500986"/>
              <a:ext cx="160736" cy="32386"/>
            </a:xfrm>
            <a:custGeom>
              <a:avLst/>
              <a:gdLst/>
              <a:ahLst/>
              <a:cxnLst/>
              <a:rect l="l" t="t" r="r" b="b"/>
              <a:pathLst>
                <a:path w="4859" h="978" extrusionOk="0">
                  <a:moveTo>
                    <a:pt x="3263" y="1"/>
                  </a:moveTo>
                  <a:lnTo>
                    <a:pt x="3906" y="1"/>
                  </a:lnTo>
                  <a:cubicBezTo>
                    <a:pt x="4382" y="1"/>
                    <a:pt x="4811" y="358"/>
                    <a:pt x="4858" y="834"/>
                  </a:cubicBezTo>
                  <a:cubicBezTo>
                    <a:pt x="4858" y="929"/>
                    <a:pt x="4835" y="977"/>
                    <a:pt x="4739" y="977"/>
                  </a:cubicBezTo>
                  <a:lnTo>
                    <a:pt x="4096" y="977"/>
                  </a:lnTo>
                  <a:cubicBezTo>
                    <a:pt x="4168" y="977"/>
                    <a:pt x="4239" y="929"/>
                    <a:pt x="4215" y="834"/>
                  </a:cubicBezTo>
                  <a:cubicBezTo>
                    <a:pt x="4144" y="358"/>
                    <a:pt x="3739" y="1"/>
                    <a:pt x="3263" y="1"/>
                  </a:cubicBezTo>
                  <a:close/>
                  <a:moveTo>
                    <a:pt x="48" y="977"/>
                  </a:moveTo>
                  <a:cubicBezTo>
                    <a:pt x="48" y="977"/>
                    <a:pt x="0" y="977"/>
                    <a:pt x="48" y="977"/>
                  </a:cubicBezTo>
                  <a:close/>
                </a:path>
              </a:pathLst>
            </a:custGeom>
            <a:solidFill>
              <a:srgbClr val="C5D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8"/>
            <p:cNvSpPr/>
            <p:nvPr/>
          </p:nvSpPr>
          <p:spPr>
            <a:xfrm>
              <a:off x="6077843" y="3559335"/>
              <a:ext cx="21304" cy="134116"/>
            </a:xfrm>
            <a:custGeom>
              <a:avLst/>
              <a:gdLst/>
              <a:ahLst/>
              <a:cxnLst/>
              <a:rect l="l" t="t" r="r" b="b"/>
              <a:pathLst>
                <a:path w="644" h="4050" extrusionOk="0">
                  <a:moveTo>
                    <a:pt x="334" y="1"/>
                  </a:moveTo>
                  <a:cubicBezTo>
                    <a:pt x="500" y="1"/>
                    <a:pt x="643" y="144"/>
                    <a:pt x="643" y="334"/>
                  </a:cubicBezTo>
                  <a:lnTo>
                    <a:pt x="643" y="3692"/>
                  </a:lnTo>
                  <a:cubicBezTo>
                    <a:pt x="643" y="3859"/>
                    <a:pt x="524" y="4026"/>
                    <a:pt x="358" y="4026"/>
                  </a:cubicBezTo>
                  <a:cubicBezTo>
                    <a:pt x="143" y="4049"/>
                    <a:pt x="0" y="3906"/>
                    <a:pt x="0" y="3692"/>
                  </a:cubicBezTo>
                  <a:lnTo>
                    <a:pt x="0" y="287"/>
                  </a:lnTo>
                  <a:cubicBezTo>
                    <a:pt x="0" y="144"/>
                    <a:pt x="143" y="1"/>
                    <a:pt x="33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8"/>
            <p:cNvSpPr/>
            <p:nvPr/>
          </p:nvSpPr>
          <p:spPr>
            <a:xfrm>
              <a:off x="6125114" y="3559335"/>
              <a:ext cx="28383" cy="134116"/>
            </a:xfrm>
            <a:custGeom>
              <a:avLst/>
              <a:gdLst/>
              <a:ahLst/>
              <a:cxnLst/>
              <a:rect l="l" t="t" r="r" b="b"/>
              <a:pathLst>
                <a:path w="858" h="4050" extrusionOk="0">
                  <a:moveTo>
                    <a:pt x="524" y="1"/>
                  </a:moveTo>
                  <a:cubicBezTo>
                    <a:pt x="715" y="1"/>
                    <a:pt x="858" y="144"/>
                    <a:pt x="858" y="334"/>
                  </a:cubicBezTo>
                  <a:lnTo>
                    <a:pt x="643" y="3716"/>
                  </a:lnTo>
                  <a:cubicBezTo>
                    <a:pt x="643" y="3906"/>
                    <a:pt x="500" y="4049"/>
                    <a:pt x="310" y="4049"/>
                  </a:cubicBezTo>
                  <a:cubicBezTo>
                    <a:pt x="143" y="4049"/>
                    <a:pt x="0" y="3906"/>
                    <a:pt x="0" y="3716"/>
                  </a:cubicBezTo>
                  <a:lnTo>
                    <a:pt x="191" y="334"/>
                  </a:lnTo>
                  <a:cubicBezTo>
                    <a:pt x="191" y="144"/>
                    <a:pt x="357" y="1"/>
                    <a:pt x="52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8"/>
            <p:cNvSpPr/>
            <p:nvPr/>
          </p:nvSpPr>
          <p:spPr>
            <a:xfrm>
              <a:off x="6088858" y="3400846"/>
              <a:ext cx="107973" cy="132526"/>
            </a:xfrm>
            <a:custGeom>
              <a:avLst/>
              <a:gdLst/>
              <a:ahLst/>
              <a:cxnLst/>
              <a:rect l="l" t="t" r="r" b="b"/>
              <a:pathLst>
                <a:path w="3264" h="4002" extrusionOk="0">
                  <a:moveTo>
                    <a:pt x="1096" y="4001"/>
                  </a:moveTo>
                  <a:cubicBezTo>
                    <a:pt x="953" y="3930"/>
                    <a:pt x="787" y="3811"/>
                    <a:pt x="668" y="3691"/>
                  </a:cubicBezTo>
                  <a:cubicBezTo>
                    <a:pt x="120" y="3096"/>
                    <a:pt x="1" y="2382"/>
                    <a:pt x="358" y="1620"/>
                  </a:cubicBezTo>
                  <a:cubicBezTo>
                    <a:pt x="382" y="1548"/>
                    <a:pt x="429" y="1477"/>
                    <a:pt x="477" y="1381"/>
                  </a:cubicBezTo>
                  <a:cubicBezTo>
                    <a:pt x="501" y="1334"/>
                    <a:pt x="525" y="1310"/>
                    <a:pt x="525" y="1310"/>
                  </a:cubicBezTo>
                  <a:cubicBezTo>
                    <a:pt x="548" y="1310"/>
                    <a:pt x="548" y="1334"/>
                    <a:pt x="596" y="1358"/>
                  </a:cubicBezTo>
                  <a:cubicBezTo>
                    <a:pt x="620" y="1381"/>
                    <a:pt x="620" y="1429"/>
                    <a:pt x="644" y="1453"/>
                  </a:cubicBezTo>
                  <a:cubicBezTo>
                    <a:pt x="668" y="1477"/>
                    <a:pt x="882" y="1810"/>
                    <a:pt x="906" y="1786"/>
                  </a:cubicBezTo>
                  <a:cubicBezTo>
                    <a:pt x="953" y="1739"/>
                    <a:pt x="906" y="1667"/>
                    <a:pt x="906" y="1620"/>
                  </a:cubicBezTo>
                  <a:cubicBezTo>
                    <a:pt x="906" y="1501"/>
                    <a:pt x="953" y="1358"/>
                    <a:pt x="977" y="1239"/>
                  </a:cubicBezTo>
                  <a:cubicBezTo>
                    <a:pt x="1001" y="1072"/>
                    <a:pt x="1096" y="881"/>
                    <a:pt x="1191" y="715"/>
                  </a:cubicBezTo>
                  <a:cubicBezTo>
                    <a:pt x="1358" y="405"/>
                    <a:pt x="1572" y="238"/>
                    <a:pt x="1858" y="72"/>
                  </a:cubicBezTo>
                  <a:cubicBezTo>
                    <a:pt x="1906" y="72"/>
                    <a:pt x="2049" y="0"/>
                    <a:pt x="2049" y="48"/>
                  </a:cubicBezTo>
                  <a:cubicBezTo>
                    <a:pt x="2049" y="72"/>
                    <a:pt x="2025" y="167"/>
                    <a:pt x="1977" y="191"/>
                  </a:cubicBezTo>
                  <a:cubicBezTo>
                    <a:pt x="1930" y="334"/>
                    <a:pt x="1906" y="524"/>
                    <a:pt x="1906" y="667"/>
                  </a:cubicBezTo>
                  <a:cubicBezTo>
                    <a:pt x="1906" y="858"/>
                    <a:pt x="1954" y="1000"/>
                    <a:pt x="2073" y="1143"/>
                  </a:cubicBezTo>
                  <a:cubicBezTo>
                    <a:pt x="2287" y="1381"/>
                    <a:pt x="2335" y="1667"/>
                    <a:pt x="2311" y="1977"/>
                  </a:cubicBezTo>
                  <a:cubicBezTo>
                    <a:pt x="2287" y="2167"/>
                    <a:pt x="2382" y="2072"/>
                    <a:pt x="2430" y="1977"/>
                  </a:cubicBezTo>
                  <a:lnTo>
                    <a:pt x="2525" y="1905"/>
                  </a:lnTo>
                  <a:cubicBezTo>
                    <a:pt x="2573" y="1810"/>
                    <a:pt x="2644" y="1691"/>
                    <a:pt x="2668" y="1572"/>
                  </a:cubicBezTo>
                  <a:cubicBezTo>
                    <a:pt x="2692" y="1477"/>
                    <a:pt x="2692" y="1429"/>
                    <a:pt x="2692" y="1334"/>
                  </a:cubicBezTo>
                  <a:cubicBezTo>
                    <a:pt x="2692" y="1191"/>
                    <a:pt x="2739" y="1215"/>
                    <a:pt x="2787" y="1286"/>
                  </a:cubicBezTo>
                  <a:cubicBezTo>
                    <a:pt x="2978" y="1572"/>
                    <a:pt x="3097" y="1810"/>
                    <a:pt x="3168" y="2120"/>
                  </a:cubicBezTo>
                  <a:cubicBezTo>
                    <a:pt x="3216" y="2286"/>
                    <a:pt x="3240" y="2405"/>
                    <a:pt x="3240" y="2548"/>
                  </a:cubicBezTo>
                  <a:cubicBezTo>
                    <a:pt x="3263" y="3263"/>
                    <a:pt x="2858" y="3715"/>
                    <a:pt x="2215" y="40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8"/>
            <p:cNvSpPr/>
            <p:nvPr/>
          </p:nvSpPr>
          <p:spPr>
            <a:xfrm>
              <a:off x="6140860" y="3440253"/>
              <a:ext cx="55177" cy="93119"/>
            </a:xfrm>
            <a:custGeom>
              <a:avLst/>
              <a:gdLst/>
              <a:ahLst/>
              <a:cxnLst/>
              <a:rect l="l" t="t" r="r" b="b"/>
              <a:pathLst>
                <a:path w="1668" h="2812" extrusionOk="0">
                  <a:moveTo>
                    <a:pt x="1001" y="1358"/>
                  </a:moveTo>
                  <a:cubicBezTo>
                    <a:pt x="1048" y="2073"/>
                    <a:pt x="620" y="2525"/>
                    <a:pt x="0" y="2811"/>
                  </a:cubicBezTo>
                  <a:lnTo>
                    <a:pt x="643" y="2811"/>
                  </a:lnTo>
                  <a:cubicBezTo>
                    <a:pt x="1286" y="2549"/>
                    <a:pt x="1668" y="2073"/>
                    <a:pt x="1668" y="1358"/>
                  </a:cubicBezTo>
                  <a:cubicBezTo>
                    <a:pt x="1668" y="1215"/>
                    <a:pt x="1644" y="1096"/>
                    <a:pt x="1596" y="954"/>
                  </a:cubicBezTo>
                  <a:cubicBezTo>
                    <a:pt x="1548" y="644"/>
                    <a:pt x="1406" y="382"/>
                    <a:pt x="1215" y="120"/>
                  </a:cubicBezTo>
                  <a:cubicBezTo>
                    <a:pt x="1167" y="1"/>
                    <a:pt x="1120" y="1"/>
                    <a:pt x="1120" y="144"/>
                  </a:cubicBezTo>
                  <a:cubicBezTo>
                    <a:pt x="1120" y="239"/>
                    <a:pt x="1120" y="287"/>
                    <a:pt x="1096" y="382"/>
                  </a:cubicBezTo>
                  <a:cubicBezTo>
                    <a:pt x="1072" y="501"/>
                    <a:pt x="1001" y="620"/>
                    <a:pt x="953" y="715"/>
                  </a:cubicBezTo>
                  <a:cubicBezTo>
                    <a:pt x="953" y="739"/>
                    <a:pt x="929" y="739"/>
                    <a:pt x="882" y="763"/>
                  </a:cubicBezTo>
                  <a:cubicBezTo>
                    <a:pt x="929" y="834"/>
                    <a:pt x="929" y="882"/>
                    <a:pt x="953" y="954"/>
                  </a:cubicBezTo>
                  <a:cubicBezTo>
                    <a:pt x="977" y="1096"/>
                    <a:pt x="1001" y="1215"/>
                    <a:pt x="1001" y="13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8"/>
            <p:cNvSpPr/>
            <p:nvPr/>
          </p:nvSpPr>
          <p:spPr>
            <a:xfrm>
              <a:off x="6031365" y="3397104"/>
              <a:ext cx="382107" cy="372842"/>
            </a:xfrm>
            <a:custGeom>
              <a:avLst/>
              <a:gdLst/>
              <a:ahLst/>
              <a:cxnLst/>
              <a:rect l="l" t="t" r="r" b="b"/>
              <a:pathLst>
                <a:path w="11551" h="11259" extrusionOk="0">
                  <a:moveTo>
                    <a:pt x="1691" y="2542"/>
                  </a:moveTo>
                  <a:cubicBezTo>
                    <a:pt x="1691" y="2638"/>
                    <a:pt x="1691" y="2757"/>
                    <a:pt x="1739" y="2852"/>
                  </a:cubicBezTo>
                  <a:cubicBezTo>
                    <a:pt x="1739" y="2876"/>
                    <a:pt x="1763" y="2923"/>
                    <a:pt x="1763" y="2971"/>
                  </a:cubicBezTo>
                  <a:lnTo>
                    <a:pt x="1310" y="2971"/>
                  </a:lnTo>
                  <a:lnTo>
                    <a:pt x="1310" y="2542"/>
                  </a:lnTo>
                  <a:close/>
                  <a:moveTo>
                    <a:pt x="1882" y="3328"/>
                  </a:moveTo>
                  <a:cubicBezTo>
                    <a:pt x="1977" y="3519"/>
                    <a:pt x="2120" y="3733"/>
                    <a:pt x="2310" y="3924"/>
                  </a:cubicBezTo>
                  <a:lnTo>
                    <a:pt x="2358" y="3947"/>
                  </a:lnTo>
                  <a:lnTo>
                    <a:pt x="357" y="3947"/>
                  </a:lnTo>
                  <a:cubicBezTo>
                    <a:pt x="381" y="3804"/>
                    <a:pt x="453" y="3685"/>
                    <a:pt x="572" y="3566"/>
                  </a:cubicBezTo>
                  <a:cubicBezTo>
                    <a:pt x="715" y="3400"/>
                    <a:pt x="929" y="3328"/>
                    <a:pt x="1143" y="3328"/>
                  </a:cubicBezTo>
                  <a:close/>
                  <a:moveTo>
                    <a:pt x="3549" y="399"/>
                  </a:moveTo>
                  <a:cubicBezTo>
                    <a:pt x="3549" y="494"/>
                    <a:pt x="3525" y="613"/>
                    <a:pt x="3525" y="685"/>
                  </a:cubicBezTo>
                  <a:cubicBezTo>
                    <a:pt x="3525" y="851"/>
                    <a:pt x="3549" y="971"/>
                    <a:pt x="3572" y="1090"/>
                  </a:cubicBezTo>
                  <a:cubicBezTo>
                    <a:pt x="3620" y="1256"/>
                    <a:pt x="3715" y="1328"/>
                    <a:pt x="3811" y="1447"/>
                  </a:cubicBezTo>
                  <a:cubicBezTo>
                    <a:pt x="3858" y="1494"/>
                    <a:pt x="3906" y="1590"/>
                    <a:pt x="3930" y="1685"/>
                  </a:cubicBezTo>
                  <a:cubicBezTo>
                    <a:pt x="3953" y="1804"/>
                    <a:pt x="3953" y="1923"/>
                    <a:pt x="3930" y="2066"/>
                  </a:cubicBezTo>
                  <a:cubicBezTo>
                    <a:pt x="3881" y="2293"/>
                    <a:pt x="3943" y="2377"/>
                    <a:pt x="4040" y="2377"/>
                  </a:cubicBezTo>
                  <a:cubicBezTo>
                    <a:pt x="4085" y="2377"/>
                    <a:pt x="4138" y="2358"/>
                    <a:pt x="4192" y="2328"/>
                  </a:cubicBezTo>
                  <a:cubicBezTo>
                    <a:pt x="4263" y="2304"/>
                    <a:pt x="4311" y="2233"/>
                    <a:pt x="4335" y="2185"/>
                  </a:cubicBezTo>
                  <a:cubicBezTo>
                    <a:pt x="4406" y="2090"/>
                    <a:pt x="4454" y="1995"/>
                    <a:pt x="4525" y="1875"/>
                  </a:cubicBezTo>
                  <a:cubicBezTo>
                    <a:pt x="4549" y="1828"/>
                    <a:pt x="4549" y="1804"/>
                    <a:pt x="4596" y="1733"/>
                  </a:cubicBezTo>
                  <a:cubicBezTo>
                    <a:pt x="4620" y="1756"/>
                    <a:pt x="4620" y="1828"/>
                    <a:pt x="4644" y="1852"/>
                  </a:cubicBezTo>
                  <a:cubicBezTo>
                    <a:pt x="4739" y="2066"/>
                    <a:pt x="4787" y="2233"/>
                    <a:pt x="4835" y="2447"/>
                  </a:cubicBezTo>
                  <a:cubicBezTo>
                    <a:pt x="4858" y="2590"/>
                    <a:pt x="4858" y="2780"/>
                    <a:pt x="4835" y="2923"/>
                  </a:cubicBezTo>
                  <a:cubicBezTo>
                    <a:pt x="4787" y="3114"/>
                    <a:pt x="4739" y="3257"/>
                    <a:pt x="4644" y="3400"/>
                  </a:cubicBezTo>
                  <a:cubicBezTo>
                    <a:pt x="4501" y="3638"/>
                    <a:pt x="4263" y="3781"/>
                    <a:pt x="4001" y="3947"/>
                  </a:cubicBezTo>
                  <a:lnTo>
                    <a:pt x="2929" y="3947"/>
                  </a:lnTo>
                  <a:cubicBezTo>
                    <a:pt x="2810" y="3852"/>
                    <a:pt x="2667" y="3733"/>
                    <a:pt x="2596" y="3638"/>
                  </a:cubicBezTo>
                  <a:cubicBezTo>
                    <a:pt x="2406" y="3471"/>
                    <a:pt x="2263" y="3281"/>
                    <a:pt x="2215" y="3090"/>
                  </a:cubicBezTo>
                  <a:lnTo>
                    <a:pt x="2167" y="3090"/>
                  </a:lnTo>
                  <a:cubicBezTo>
                    <a:pt x="2167" y="3090"/>
                    <a:pt x="2096" y="2899"/>
                    <a:pt x="2096" y="2804"/>
                  </a:cubicBezTo>
                  <a:cubicBezTo>
                    <a:pt x="2025" y="2447"/>
                    <a:pt x="2096" y="2137"/>
                    <a:pt x="2239" y="1733"/>
                  </a:cubicBezTo>
                  <a:cubicBezTo>
                    <a:pt x="2239" y="1733"/>
                    <a:pt x="2263" y="1709"/>
                    <a:pt x="2263" y="1685"/>
                  </a:cubicBezTo>
                  <a:cubicBezTo>
                    <a:pt x="2286" y="1709"/>
                    <a:pt x="2334" y="1756"/>
                    <a:pt x="2358" y="1804"/>
                  </a:cubicBezTo>
                  <a:cubicBezTo>
                    <a:pt x="2382" y="1852"/>
                    <a:pt x="2429" y="1923"/>
                    <a:pt x="2477" y="1947"/>
                  </a:cubicBezTo>
                  <a:cubicBezTo>
                    <a:pt x="2506" y="2005"/>
                    <a:pt x="2561" y="2036"/>
                    <a:pt x="2621" y="2036"/>
                  </a:cubicBezTo>
                  <a:cubicBezTo>
                    <a:pt x="2660" y="2036"/>
                    <a:pt x="2701" y="2023"/>
                    <a:pt x="2739" y="1995"/>
                  </a:cubicBezTo>
                  <a:cubicBezTo>
                    <a:pt x="2834" y="1947"/>
                    <a:pt x="2834" y="1828"/>
                    <a:pt x="2834" y="1733"/>
                  </a:cubicBezTo>
                  <a:cubicBezTo>
                    <a:pt x="2834" y="1685"/>
                    <a:pt x="2858" y="1614"/>
                    <a:pt x="2858" y="1566"/>
                  </a:cubicBezTo>
                  <a:cubicBezTo>
                    <a:pt x="2882" y="1399"/>
                    <a:pt x="2906" y="1256"/>
                    <a:pt x="2977" y="1113"/>
                  </a:cubicBezTo>
                  <a:cubicBezTo>
                    <a:pt x="3025" y="899"/>
                    <a:pt x="3144" y="685"/>
                    <a:pt x="3334" y="542"/>
                  </a:cubicBezTo>
                  <a:cubicBezTo>
                    <a:pt x="3406" y="494"/>
                    <a:pt x="3453" y="423"/>
                    <a:pt x="3549" y="399"/>
                  </a:cubicBezTo>
                  <a:close/>
                  <a:moveTo>
                    <a:pt x="4858" y="3709"/>
                  </a:moveTo>
                  <a:cubicBezTo>
                    <a:pt x="4882" y="3733"/>
                    <a:pt x="4882" y="3757"/>
                    <a:pt x="4906" y="3828"/>
                  </a:cubicBezTo>
                  <a:cubicBezTo>
                    <a:pt x="4930" y="3876"/>
                    <a:pt x="4978" y="3924"/>
                    <a:pt x="4978" y="3971"/>
                  </a:cubicBezTo>
                  <a:lnTo>
                    <a:pt x="4573" y="3971"/>
                  </a:lnTo>
                  <a:cubicBezTo>
                    <a:pt x="4668" y="3924"/>
                    <a:pt x="4763" y="3804"/>
                    <a:pt x="4858" y="3709"/>
                  </a:cubicBezTo>
                  <a:close/>
                  <a:moveTo>
                    <a:pt x="3358" y="5067"/>
                  </a:moveTo>
                  <a:cubicBezTo>
                    <a:pt x="3430" y="5067"/>
                    <a:pt x="3453" y="5067"/>
                    <a:pt x="3477" y="5138"/>
                  </a:cubicBezTo>
                  <a:cubicBezTo>
                    <a:pt x="3525" y="5162"/>
                    <a:pt x="3525" y="5186"/>
                    <a:pt x="3525" y="5233"/>
                  </a:cubicBezTo>
                  <a:lnTo>
                    <a:pt x="3310" y="8615"/>
                  </a:lnTo>
                  <a:cubicBezTo>
                    <a:pt x="3310" y="8639"/>
                    <a:pt x="3263" y="8710"/>
                    <a:pt x="3239" y="8734"/>
                  </a:cubicBezTo>
                  <a:cubicBezTo>
                    <a:pt x="3215" y="8758"/>
                    <a:pt x="3191" y="8758"/>
                    <a:pt x="3120" y="8758"/>
                  </a:cubicBezTo>
                  <a:cubicBezTo>
                    <a:pt x="3072" y="8758"/>
                    <a:pt x="3025" y="8734"/>
                    <a:pt x="3001" y="8710"/>
                  </a:cubicBezTo>
                  <a:cubicBezTo>
                    <a:pt x="2977" y="8686"/>
                    <a:pt x="2977" y="8639"/>
                    <a:pt x="2977" y="8615"/>
                  </a:cubicBezTo>
                  <a:lnTo>
                    <a:pt x="3191" y="5233"/>
                  </a:lnTo>
                  <a:cubicBezTo>
                    <a:pt x="3191" y="5186"/>
                    <a:pt x="3215" y="5138"/>
                    <a:pt x="3239" y="5114"/>
                  </a:cubicBezTo>
                  <a:cubicBezTo>
                    <a:pt x="3287" y="5067"/>
                    <a:pt x="3310" y="5067"/>
                    <a:pt x="3358" y="5067"/>
                  </a:cubicBezTo>
                  <a:close/>
                  <a:moveTo>
                    <a:pt x="1691" y="5067"/>
                  </a:moveTo>
                  <a:cubicBezTo>
                    <a:pt x="1763" y="5067"/>
                    <a:pt x="1786" y="5114"/>
                    <a:pt x="1810" y="5138"/>
                  </a:cubicBezTo>
                  <a:cubicBezTo>
                    <a:pt x="1834" y="5162"/>
                    <a:pt x="1882" y="5186"/>
                    <a:pt x="1882" y="5257"/>
                  </a:cubicBezTo>
                  <a:lnTo>
                    <a:pt x="1882" y="8615"/>
                  </a:lnTo>
                  <a:cubicBezTo>
                    <a:pt x="1882" y="8686"/>
                    <a:pt x="1858" y="8710"/>
                    <a:pt x="1810" y="8734"/>
                  </a:cubicBezTo>
                  <a:cubicBezTo>
                    <a:pt x="1786" y="8758"/>
                    <a:pt x="1739" y="8782"/>
                    <a:pt x="1691" y="8782"/>
                  </a:cubicBezTo>
                  <a:cubicBezTo>
                    <a:pt x="1643" y="8782"/>
                    <a:pt x="1620" y="8758"/>
                    <a:pt x="1572" y="8734"/>
                  </a:cubicBezTo>
                  <a:cubicBezTo>
                    <a:pt x="1548" y="8710"/>
                    <a:pt x="1524" y="8639"/>
                    <a:pt x="1524" y="8615"/>
                  </a:cubicBezTo>
                  <a:lnTo>
                    <a:pt x="1524" y="5257"/>
                  </a:lnTo>
                  <a:cubicBezTo>
                    <a:pt x="1524" y="5186"/>
                    <a:pt x="1548" y="5162"/>
                    <a:pt x="1572" y="5138"/>
                  </a:cubicBezTo>
                  <a:cubicBezTo>
                    <a:pt x="1620" y="5114"/>
                    <a:pt x="1643" y="5067"/>
                    <a:pt x="1691" y="5067"/>
                  </a:cubicBezTo>
                  <a:close/>
                  <a:moveTo>
                    <a:pt x="1691" y="4709"/>
                  </a:moveTo>
                  <a:cubicBezTo>
                    <a:pt x="1572" y="4709"/>
                    <a:pt x="1429" y="4781"/>
                    <a:pt x="1334" y="4876"/>
                  </a:cubicBezTo>
                  <a:cubicBezTo>
                    <a:pt x="1239" y="4948"/>
                    <a:pt x="1191" y="5067"/>
                    <a:pt x="1191" y="5233"/>
                  </a:cubicBezTo>
                  <a:lnTo>
                    <a:pt x="1191" y="8615"/>
                  </a:lnTo>
                  <a:cubicBezTo>
                    <a:pt x="1191" y="8758"/>
                    <a:pt x="1239" y="8877"/>
                    <a:pt x="1334" y="8972"/>
                  </a:cubicBezTo>
                  <a:cubicBezTo>
                    <a:pt x="1429" y="9067"/>
                    <a:pt x="1548" y="9115"/>
                    <a:pt x="1691" y="9115"/>
                  </a:cubicBezTo>
                  <a:cubicBezTo>
                    <a:pt x="1834" y="9115"/>
                    <a:pt x="1977" y="9067"/>
                    <a:pt x="2048" y="8972"/>
                  </a:cubicBezTo>
                  <a:cubicBezTo>
                    <a:pt x="2144" y="8877"/>
                    <a:pt x="2215" y="8758"/>
                    <a:pt x="2215" y="8615"/>
                  </a:cubicBezTo>
                  <a:lnTo>
                    <a:pt x="2215" y="5233"/>
                  </a:lnTo>
                  <a:cubicBezTo>
                    <a:pt x="2215" y="5067"/>
                    <a:pt x="2144" y="4948"/>
                    <a:pt x="2048" y="4876"/>
                  </a:cubicBezTo>
                  <a:cubicBezTo>
                    <a:pt x="1953" y="4781"/>
                    <a:pt x="1834" y="4709"/>
                    <a:pt x="1691" y="4709"/>
                  </a:cubicBezTo>
                  <a:close/>
                  <a:moveTo>
                    <a:pt x="3406" y="4709"/>
                  </a:moveTo>
                  <a:cubicBezTo>
                    <a:pt x="3239" y="4709"/>
                    <a:pt x="3120" y="4781"/>
                    <a:pt x="3001" y="4876"/>
                  </a:cubicBezTo>
                  <a:cubicBezTo>
                    <a:pt x="2929" y="4948"/>
                    <a:pt x="2858" y="5067"/>
                    <a:pt x="2858" y="5233"/>
                  </a:cubicBezTo>
                  <a:lnTo>
                    <a:pt x="2644" y="8615"/>
                  </a:lnTo>
                  <a:cubicBezTo>
                    <a:pt x="2644" y="8734"/>
                    <a:pt x="2715" y="8877"/>
                    <a:pt x="2810" y="8972"/>
                  </a:cubicBezTo>
                  <a:cubicBezTo>
                    <a:pt x="2882" y="9067"/>
                    <a:pt x="3001" y="9115"/>
                    <a:pt x="3120" y="9115"/>
                  </a:cubicBezTo>
                  <a:cubicBezTo>
                    <a:pt x="3287" y="9115"/>
                    <a:pt x="3430" y="9067"/>
                    <a:pt x="3525" y="8972"/>
                  </a:cubicBezTo>
                  <a:cubicBezTo>
                    <a:pt x="3596" y="8877"/>
                    <a:pt x="3668" y="8758"/>
                    <a:pt x="3668" y="8615"/>
                  </a:cubicBezTo>
                  <a:lnTo>
                    <a:pt x="3882" y="5233"/>
                  </a:lnTo>
                  <a:cubicBezTo>
                    <a:pt x="3882" y="5114"/>
                    <a:pt x="3811" y="4948"/>
                    <a:pt x="3715" y="4876"/>
                  </a:cubicBezTo>
                  <a:cubicBezTo>
                    <a:pt x="3620" y="4781"/>
                    <a:pt x="3525" y="4709"/>
                    <a:pt x="3406" y="4709"/>
                  </a:cubicBezTo>
                  <a:close/>
                  <a:moveTo>
                    <a:pt x="3779" y="0"/>
                  </a:moveTo>
                  <a:cubicBezTo>
                    <a:pt x="3751" y="0"/>
                    <a:pt x="3721" y="6"/>
                    <a:pt x="3692" y="18"/>
                  </a:cubicBezTo>
                  <a:cubicBezTo>
                    <a:pt x="3620" y="42"/>
                    <a:pt x="3572" y="66"/>
                    <a:pt x="3549" y="66"/>
                  </a:cubicBezTo>
                  <a:cubicBezTo>
                    <a:pt x="3358" y="161"/>
                    <a:pt x="3239" y="256"/>
                    <a:pt x="3096" y="375"/>
                  </a:cubicBezTo>
                  <a:cubicBezTo>
                    <a:pt x="2882" y="542"/>
                    <a:pt x="2739" y="780"/>
                    <a:pt x="2644" y="1042"/>
                  </a:cubicBezTo>
                  <a:cubicBezTo>
                    <a:pt x="2596" y="1209"/>
                    <a:pt x="2548" y="1352"/>
                    <a:pt x="2525" y="1518"/>
                  </a:cubicBezTo>
                  <a:cubicBezTo>
                    <a:pt x="2501" y="1471"/>
                    <a:pt x="2477" y="1447"/>
                    <a:pt x="2429" y="1375"/>
                  </a:cubicBezTo>
                  <a:cubicBezTo>
                    <a:pt x="2406" y="1328"/>
                    <a:pt x="2358" y="1280"/>
                    <a:pt x="2286" y="1280"/>
                  </a:cubicBezTo>
                  <a:cubicBezTo>
                    <a:pt x="2239" y="1280"/>
                    <a:pt x="2167" y="1280"/>
                    <a:pt x="2120" y="1352"/>
                  </a:cubicBezTo>
                  <a:cubicBezTo>
                    <a:pt x="2096" y="1375"/>
                    <a:pt x="2048" y="1471"/>
                    <a:pt x="2025" y="1494"/>
                  </a:cubicBezTo>
                  <a:lnTo>
                    <a:pt x="1929" y="1685"/>
                  </a:lnTo>
                  <a:cubicBezTo>
                    <a:pt x="1834" y="1852"/>
                    <a:pt x="1786" y="2042"/>
                    <a:pt x="1763" y="2209"/>
                  </a:cubicBezTo>
                  <a:lnTo>
                    <a:pt x="1143" y="2209"/>
                  </a:lnTo>
                  <a:cubicBezTo>
                    <a:pt x="1048" y="2209"/>
                    <a:pt x="953" y="2304"/>
                    <a:pt x="953" y="2399"/>
                  </a:cubicBezTo>
                  <a:lnTo>
                    <a:pt x="953" y="3019"/>
                  </a:lnTo>
                  <a:cubicBezTo>
                    <a:pt x="715" y="3042"/>
                    <a:pt x="477" y="3161"/>
                    <a:pt x="334" y="3304"/>
                  </a:cubicBezTo>
                  <a:cubicBezTo>
                    <a:pt x="119" y="3519"/>
                    <a:pt x="0" y="3781"/>
                    <a:pt x="0" y="4114"/>
                  </a:cubicBezTo>
                  <a:cubicBezTo>
                    <a:pt x="0" y="4209"/>
                    <a:pt x="96" y="4305"/>
                    <a:pt x="191" y="4305"/>
                  </a:cubicBezTo>
                  <a:lnTo>
                    <a:pt x="429" y="4305"/>
                  </a:lnTo>
                  <a:lnTo>
                    <a:pt x="429" y="9020"/>
                  </a:lnTo>
                  <a:cubicBezTo>
                    <a:pt x="429" y="9126"/>
                    <a:pt x="486" y="9214"/>
                    <a:pt x="584" y="9214"/>
                  </a:cubicBezTo>
                  <a:cubicBezTo>
                    <a:pt x="595" y="9214"/>
                    <a:pt x="607" y="9213"/>
                    <a:pt x="619" y="9210"/>
                  </a:cubicBezTo>
                  <a:cubicBezTo>
                    <a:pt x="691" y="9186"/>
                    <a:pt x="739" y="9115"/>
                    <a:pt x="739" y="9020"/>
                  </a:cubicBezTo>
                  <a:lnTo>
                    <a:pt x="739" y="4328"/>
                  </a:lnTo>
                  <a:lnTo>
                    <a:pt x="4549" y="4328"/>
                  </a:lnTo>
                  <a:lnTo>
                    <a:pt x="4501" y="5067"/>
                  </a:lnTo>
                  <a:cubicBezTo>
                    <a:pt x="4501" y="5162"/>
                    <a:pt x="4549" y="5257"/>
                    <a:pt x="4644" y="5257"/>
                  </a:cubicBezTo>
                  <a:cubicBezTo>
                    <a:pt x="4739" y="5257"/>
                    <a:pt x="4811" y="5186"/>
                    <a:pt x="4811" y="5090"/>
                  </a:cubicBezTo>
                  <a:lnTo>
                    <a:pt x="4882" y="4328"/>
                  </a:lnTo>
                  <a:lnTo>
                    <a:pt x="5097" y="4328"/>
                  </a:lnTo>
                  <a:cubicBezTo>
                    <a:pt x="5192" y="4328"/>
                    <a:pt x="5263" y="4233"/>
                    <a:pt x="5263" y="4138"/>
                  </a:cubicBezTo>
                  <a:cubicBezTo>
                    <a:pt x="5263" y="3995"/>
                    <a:pt x="5239" y="3852"/>
                    <a:pt x="5192" y="3709"/>
                  </a:cubicBezTo>
                  <a:cubicBezTo>
                    <a:pt x="5120" y="3614"/>
                    <a:pt x="5073" y="3495"/>
                    <a:pt x="4978" y="3400"/>
                  </a:cubicBezTo>
                  <a:cubicBezTo>
                    <a:pt x="5025" y="3281"/>
                    <a:pt x="5073" y="3161"/>
                    <a:pt x="5097" y="3042"/>
                  </a:cubicBezTo>
                  <a:cubicBezTo>
                    <a:pt x="5120" y="2828"/>
                    <a:pt x="5120" y="2661"/>
                    <a:pt x="5097" y="2471"/>
                  </a:cubicBezTo>
                  <a:cubicBezTo>
                    <a:pt x="5073" y="2233"/>
                    <a:pt x="4978" y="1995"/>
                    <a:pt x="4882" y="1804"/>
                  </a:cubicBezTo>
                  <a:cubicBezTo>
                    <a:pt x="4835" y="1637"/>
                    <a:pt x="4739" y="1518"/>
                    <a:pt x="4644" y="1375"/>
                  </a:cubicBezTo>
                  <a:cubicBezTo>
                    <a:pt x="4596" y="1280"/>
                    <a:pt x="4525" y="1232"/>
                    <a:pt x="4430" y="1232"/>
                  </a:cubicBezTo>
                  <a:cubicBezTo>
                    <a:pt x="4311" y="1232"/>
                    <a:pt x="4263" y="1328"/>
                    <a:pt x="4263" y="1494"/>
                  </a:cubicBezTo>
                  <a:lnTo>
                    <a:pt x="4263" y="1590"/>
                  </a:lnTo>
                  <a:cubicBezTo>
                    <a:pt x="4263" y="1637"/>
                    <a:pt x="4263" y="1685"/>
                    <a:pt x="4215" y="1733"/>
                  </a:cubicBezTo>
                  <a:cubicBezTo>
                    <a:pt x="4192" y="1590"/>
                    <a:pt x="4096" y="1447"/>
                    <a:pt x="4025" y="1280"/>
                  </a:cubicBezTo>
                  <a:cubicBezTo>
                    <a:pt x="3953" y="1209"/>
                    <a:pt x="3858" y="1137"/>
                    <a:pt x="3834" y="1018"/>
                  </a:cubicBezTo>
                  <a:cubicBezTo>
                    <a:pt x="3811" y="971"/>
                    <a:pt x="3811" y="875"/>
                    <a:pt x="3811" y="804"/>
                  </a:cubicBezTo>
                  <a:cubicBezTo>
                    <a:pt x="3811" y="756"/>
                    <a:pt x="3834" y="661"/>
                    <a:pt x="3834" y="613"/>
                  </a:cubicBezTo>
                  <a:lnTo>
                    <a:pt x="3930" y="328"/>
                  </a:lnTo>
                  <a:cubicBezTo>
                    <a:pt x="3953" y="280"/>
                    <a:pt x="3953" y="208"/>
                    <a:pt x="3953" y="161"/>
                  </a:cubicBezTo>
                  <a:cubicBezTo>
                    <a:pt x="3936" y="54"/>
                    <a:pt x="3864" y="0"/>
                    <a:pt x="3779" y="0"/>
                  </a:cubicBezTo>
                  <a:close/>
                  <a:moveTo>
                    <a:pt x="8693" y="7805"/>
                  </a:moveTo>
                  <a:cubicBezTo>
                    <a:pt x="8693" y="7901"/>
                    <a:pt x="8669" y="8020"/>
                    <a:pt x="8669" y="8115"/>
                  </a:cubicBezTo>
                  <a:cubicBezTo>
                    <a:pt x="8669" y="8282"/>
                    <a:pt x="8669" y="8496"/>
                    <a:pt x="8764" y="8686"/>
                  </a:cubicBezTo>
                  <a:cubicBezTo>
                    <a:pt x="8835" y="8829"/>
                    <a:pt x="8907" y="8877"/>
                    <a:pt x="9002" y="8996"/>
                  </a:cubicBezTo>
                  <a:cubicBezTo>
                    <a:pt x="9121" y="9186"/>
                    <a:pt x="9193" y="9425"/>
                    <a:pt x="9216" y="9639"/>
                  </a:cubicBezTo>
                  <a:cubicBezTo>
                    <a:pt x="9264" y="9806"/>
                    <a:pt x="9216" y="9949"/>
                    <a:pt x="9145" y="10044"/>
                  </a:cubicBezTo>
                  <a:lnTo>
                    <a:pt x="7954" y="10044"/>
                  </a:lnTo>
                  <a:lnTo>
                    <a:pt x="7859" y="9782"/>
                  </a:lnTo>
                  <a:cubicBezTo>
                    <a:pt x="7835" y="9568"/>
                    <a:pt x="7811" y="9353"/>
                    <a:pt x="7811" y="9115"/>
                  </a:cubicBezTo>
                  <a:cubicBezTo>
                    <a:pt x="7811" y="8829"/>
                    <a:pt x="7859" y="8567"/>
                    <a:pt x="8002" y="8353"/>
                  </a:cubicBezTo>
                  <a:cubicBezTo>
                    <a:pt x="8169" y="8115"/>
                    <a:pt x="8359" y="7924"/>
                    <a:pt x="8693" y="7805"/>
                  </a:cubicBezTo>
                  <a:close/>
                  <a:moveTo>
                    <a:pt x="10931" y="10377"/>
                  </a:moveTo>
                  <a:cubicBezTo>
                    <a:pt x="10979" y="10377"/>
                    <a:pt x="11050" y="10401"/>
                    <a:pt x="11098" y="10472"/>
                  </a:cubicBezTo>
                  <a:cubicBezTo>
                    <a:pt x="11169" y="10496"/>
                    <a:pt x="11193" y="10592"/>
                    <a:pt x="11193" y="10639"/>
                  </a:cubicBezTo>
                  <a:cubicBezTo>
                    <a:pt x="11193" y="10711"/>
                    <a:pt x="11169" y="10758"/>
                    <a:pt x="11098" y="10830"/>
                  </a:cubicBezTo>
                  <a:cubicBezTo>
                    <a:pt x="11074" y="10877"/>
                    <a:pt x="10979" y="10901"/>
                    <a:pt x="10931" y="10901"/>
                  </a:cubicBezTo>
                  <a:lnTo>
                    <a:pt x="6049" y="10901"/>
                  </a:lnTo>
                  <a:cubicBezTo>
                    <a:pt x="5978" y="10901"/>
                    <a:pt x="5930" y="10877"/>
                    <a:pt x="5859" y="10830"/>
                  </a:cubicBezTo>
                  <a:cubicBezTo>
                    <a:pt x="5811" y="10782"/>
                    <a:pt x="5787" y="10711"/>
                    <a:pt x="5787" y="10639"/>
                  </a:cubicBezTo>
                  <a:cubicBezTo>
                    <a:pt x="5787" y="10592"/>
                    <a:pt x="5811" y="10520"/>
                    <a:pt x="5859" y="10472"/>
                  </a:cubicBezTo>
                  <a:cubicBezTo>
                    <a:pt x="5906" y="10401"/>
                    <a:pt x="5978" y="10377"/>
                    <a:pt x="6049" y="10377"/>
                  </a:cubicBezTo>
                  <a:close/>
                  <a:moveTo>
                    <a:pt x="4168" y="10044"/>
                  </a:moveTo>
                  <a:cubicBezTo>
                    <a:pt x="4311" y="10044"/>
                    <a:pt x="4406" y="10068"/>
                    <a:pt x="4501" y="10163"/>
                  </a:cubicBezTo>
                  <a:cubicBezTo>
                    <a:pt x="4549" y="10234"/>
                    <a:pt x="4620" y="10353"/>
                    <a:pt x="4620" y="10496"/>
                  </a:cubicBezTo>
                  <a:cubicBezTo>
                    <a:pt x="4620" y="10639"/>
                    <a:pt x="4596" y="10734"/>
                    <a:pt x="4501" y="10830"/>
                  </a:cubicBezTo>
                  <a:cubicBezTo>
                    <a:pt x="4406" y="10877"/>
                    <a:pt x="4311" y="10949"/>
                    <a:pt x="4168" y="10949"/>
                  </a:cubicBezTo>
                  <a:cubicBezTo>
                    <a:pt x="4025" y="10949"/>
                    <a:pt x="3930" y="10901"/>
                    <a:pt x="3834" y="10830"/>
                  </a:cubicBezTo>
                  <a:cubicBezTo>
                    <a:pt x="3787" y="10734"/>
                    <a:pt x="3715" y="10615"/>
                    <a:pt x="3715" y="10496"/>
                  </a:cubicBezTo>
                  <a:cubicBezTo>
                    <a:pt x="3715" y="10353"/>
                    <a:pt x="3763" y="10258"/>
                    <a:pt x="3834" y="10163"/>
                  </a:cubicBezTo>
                  <a:cubicBezTo>
                    <a:pt x="3930" y="10115"/>
                    <a:pt x="4025" y="10044"/>
                    <a:pt x="4168" y="10044"/>
                  </a:cubicBezTo>
                  <a:close/>
                  <a:moveTo>
                    <a:pt x="9085" y="3987"/>
                  </a:moveTo>
                  <a:cubicBezTo>
                    <a:pt x="9059" y="3987"/>
                    <a:pt x="9032" y="3990"/>
                    <a:pt x="9002" y="3995"/>
                  </a:cubicBezTo>
                  <a:cubicBezTo>
                    <a:pt x="8716" y="4066"/>
                    <a:pt x="8288" y="4352"/>
                    <a:pt x="8097" y="4519"/>
                  </a:cubicBezTo>
                  <a:cubicBezTo>
                    <a:pt x="7811" y="4781"/>
                    <a:pt x="7597" y="5138"/>
                    <a:pt x="7454" y="5519"/>
                  </a:cubicBezTo>
                  <a:cubicBezTo>
                    <a:pt x="7335" y="5781"/>
                    <a:pt x="7264" y="6067"/>
                    <a:pt x="7240" y="6329"/>
                  </a:cubicBezTo>
                  <a:cubicBezTo>
                    <a:pt x="7216" y="6353"/>
                    <a:pt x="7216" y="6424"/>
                    <a:pt x="7216" y="6472"/>
                  </a:cubicBezTo>
                  <a:cubicBezTo>
                    <a:pt x="7145" y="6424"/>
                    <a:pt x="7097" y="6329"/>
                    <a:pt x="7049" y="6257"/>
                  </a:cubicBezTo>
                  <a:cubicBezTo>
                    <a:pt x="7002" y="6186"/>
                    <a:pt x="7002" y="6114"/>
                    <a:pt x="6930" y="6067"/>
                  </a:cubicBezTo>
                  <a:cubicBezTo>
                    <a:pt x="6883" y="6019"/>
                    <a:pt x="6811" y="5972"/>
                    <a:pt x="6764" y="5972"/>
                  </a:cubicBezTo>
                  <a:cubicBezTo>
                    <a:pt x="6744" y="5965"/>
                    <a:pt x="6727" y="5962"/>
                    <a:pt x="6710" y="5962"/>
                  </a:cubicBezTo>
                  <a:cubicBezTo>
                    <a:pt x="6665" y="5962"/>
                    <a:pt x="6625" y="5984"/>
                    <a:pt x="6573" y="6019"/>
                  </a:cubicBezTo>
                  <a:cubicBezTo>
                    <a:pt x="6549" y="6067"/>
                    <a:pt x="6525" y="6091"/>
                    <a:pt x="6502" y="6138"/>
                  </a:cubicBezTo>
                  <a:cubicBezTo>
                    <a:pt x="6468" y="6223"/>
                    <a:pt x="6458" y="6235"/>
                    <a:pt x="6455" y="6235"/>
                  </a:cubicBezTo>
                  <a:cubicBezTo>
                    <a:pt x="6454" y="6235"/>
                    <a:pt x="6454" y="6234"/>
                    <a:pt x="6454" y="6234"/>
                  </a:cubicBezTo>
                  <a:cubicBezTo>
                    <a:pt x="6406" y="6329"/>
                    <a:pt x="6335" y="6424"/>
                    <a:pt x="6311" y="6495"/>
                  </a:cubicBezTo>
                  <a:cubicBezTo>
                    <a:pt x="6025" y="7091"/>
                    <a:pt x="5930" y="7686"/>
                    <a:pt x="6025" y="8258"/>
                  </a:cubicBezTo>
                  <a:cubicBezTo>
                    <a:pt x="6097" y="8829"/>
                    <a:pt x="6406" y="9329"/>
                    <a:pt x="6859" y="9806"/>
                  </a:cubicBezTo>
                  <a:cubicBezTo>
                    <a:pt x="6906" y="9877"/>
                    <a:pt x="7002" y="9949"/>
                    <a:pt x="7097" y="10020"/>
                  </a:cubicBezTo>
                  <a:lnTo>
                    <a:pt x="6025" y="10020"/>
                  </a:lnTo>
                  <a:cubicBezTo>
                    <a:pt x="5859" y="10020"/>
                    <a:pt x="5716" y="10068"/>
                    <a:pt x="5597" y="10187"/>
                  </a:cubicBezTo>
                  <a:cubicBezTo>
                    <a:pt x="5478" y="10282"/>
                    <a:pt x="5430" y="10425"/>
                    <a:pt x="5430" y="10615"/>
                  </a:cubicBezTo>
                  <a:cubicBezTo>
                    <a:pt x="5430" y="10758"/>
                    <a:pt x="5478" y="10901"/>
                    <a:pt x="5597" y="11020"/>
                  </a:cubicBezTo>
                  <a:cubicBezTo>
                    <a:pt x="5692" y="11139"/>
                    <a:pt x="5835" y="11211"/>
                    <a:pt x="6025" y="11211"/>
                  </a:cubicBezTo>
                  <a:lnTo>
                    <a:pt x="10955" y="11211"/>
                  </a:lnTo>
                  <a:cubicBezTo>
                    <a:pt x="11098" y="11211"/>
                    <a:pt x="11265" y="11139"/>
                    <a:pt x="11384" y="11020"/>
                  </a:cubicBezTo>
                  <a:cubicBezTo>
                    <a:pt x="11503" y="10949"/>
                    <a:pt x="11550" y="10782"/>
                    <a:pt x="11550" y="10615"/>
                  </a:cubicBezTo>
                  <a:cubicBezTo>
                    <a:pt x="11550" y="10472"/>
                    <a:pt x="11503" y="10306"/>
                    <a:pt x="11384" y="10187"/>
                  </a:cubicBezTo>
                  <a:cubicBezTo>
                    <a:pt x="11288" y="10068"/>
                    <a:pt x="11145" y="10020"/>
                    <a:pt x="10955" y="10020"/>
                  </a:cubicBezTo>
                  <a:lnTo>
                    <a:pt x="10002" y="10020"/>
                  </a:lnTo>
                  <a:cubicBezTo>
                    <a:pt x="10217" y="9901"/>
                    <a:pt x="10383" y="9710"/>
                    <a:pt x="10550" y="9544"/>
                  </a:cubicBezTo>
                  <a:cubicBezTo>
                    <a:pt x="10812" y="9210"/>
                    <a:pt x="10979" y="8829"/>
                    <a:pt x="11050" y="8377"/>
                  </a:cubicBezTo>
                  <a:cubicBezTo>
                    <a:pt x="11050" y="8282"/>
                    <a:pt x="10979" y="8210"/>
                    <a:pt x="10907" y="8210"/>
                  </a:cubicBezTo>
                  <a:cubicBezTo>
                    <a:pt x="10812" y="8210"/>
                    <a:pt x="10717" y="8258"/>
                    <a:pt x="10717" y="8353"/>
                  </a:cubicBezTo>
                  <a:cubicBezTo>
                    <a:pt x="10669" y="8734"/>
                    <a:pt x="10502" y="9067"/>
                    <a:pt x="10264" y="9353"/>
                  </a:cubicBezTo>
                  <a:cubicBezTo>
                    <a:pt x="10074" y="9591"/>
                    <a:pt x="9788" y="9782"/>
                    <a:pt x="9502" y="9949"/>
                  </a:cubicBezTo>
                  <a:cubicBezTo>
                    <a:pt x="9526" y="9829"/>
                    <a:pt x="9526" y="9710"/>
                    <a:pt x="9526" y="9591"/>
                  </a:cubicBezTo>
                  <a:cubicBezTo>
                    <a:pt x="9502" y="9329"/>
                    <a:pt x="9407" y="9067"/>
                    <a:pt x="9240" y="8829"/>
                  </a:cubicBezTo>
                  <a:cubicBezTo>
                    <a:pt x="9145" y="8734"/>
                    <a:pt x="9074" y="8686"/>
                    <a:pt x="9026" y="8567"/>
                  </a:cubicBezTo>
                  <a:cubicBezTo>
                    <a:pt x="8955" y="8448"/>
                    <a:pt x="8955" y="8282"/>
                    <a:pt x="8955" y="8139"/>
                  </a:cubicBezTo>
                  <a:cubicBezTo>
                    <a:pt x="8955" y="8043"/>
                    <a:pt x="8955" y="7972"/>
                    <a:pt x="9002" y="7877"/>
                  </a:cubicBezTo>
                  <a:cubicBezTo>
                    <a:pt x="9002" y="7781"/>
                    <a:pt x="9050" y="7734"/>
                    <a:pt x="9050" y="7662"/>
                  </a:cubicBezTo>
                  <a:cubicBezTo>
                    <a:pt x="9074" y="7519"/>
                    <a:pt x="9002" y="7448"/>
                    <a:pt x="8883" y="7424"/>
                  </a:cubicBezTo>
                  <a:cubicBezTo>
                    <a:pt x="8812" y="7424"/>
                    <a:pt x="8716" y="7424"/>
                    <a:pt x="8669" y="7448"/>
                  </a:cubicBezTo>
                  <a:cubicBezTo>
                    <a:pt x="8216" y="7615"/>
                    <a:pt x="7883" y="7853"/>
                    <a:pt x="7692" y="8162"/>
                  </a:cubicBezTo>
                  <a:cubicBezTo>
                    <a:pt x="7502" y="8448"/>
                    <a:pt x="7407" y="8758"/>
                    <a:pt x="7407" y="9115"/>
                  </a:cubicBezTo>
                  <a:cubicBezTo>
                    <a:pt x="7407" y="9353"/>
                    <a:pt x="7430" y="9591"/>
                    <a:pt x="7502" y="9829"/>
                  </a:cubicBezTo>
                  <a:cubicBezTo>
                    <a:pt x="7502" y="9877"/>
                    <a:pt x="7526" y="9925"/>
                    <a:pt x="7526" y="9949"/>
                  </a:cubicBezTo>
                  <a:cubicBezTo>
                    <a:pt x="7478" y="9925"/>
                    <a:pt x="7407" y="9901"/>
                    <a:pt x="7383" y="9877"/>
                  </a:cubicBezTo>
                  <a:cubicBezTo>
                    <a:pt x="7264" y="9782"/>
                    <a:pt x="7168" y="9687"/>
                    <a:pt x="7097" y="9591"/>
                  </a:cubicBezTo>
                  <a:cubicBezTo>
                    <a:pt x="6668" y="9186"/>
                    <a:pt x="6430" y="8710"/>
                    <a:pt x="6335" y="8234"/>
                  </a:cubicBezTo>
                  <a:cubicBezTo>
                    <a:pt x="6287" y="7734"/>
                    <a:pt x="6383" y="7186"/>
                    <a:pt x="6597" y="6662"/>
                  </a:cubicBezTo>
                  <a:cubicBezTo>
                    <a:pt x="6645" y="6591"/>
                    <a:pt x="6692" y="6495"/>
                    <a:pt x="6716" y="6424"/>
                  </a:cubicBezTo>
                  <a:cubicBezTo>
                    <a:pt x="6787" y="6495"/>
                    <a:pt x="6883" y="6615"/>
                    <a:pt x="6930" y="6710"/>
                  </a:cubicBezTo>
                  <a:cubicBezTo>
                    <a:pt x="6978" y="6805"/>
                    <a:pt x="7026" y="6853"/>
                    <a:pt x="7097" y="6924"/>
                  </a:cubicBezTo>
                  <a:cubicBezTo>
                    <a:pt x="7162" y="7005"/>
                    <a:pt x="7227" y="7042"/>
                    <a:pt x="7300" y="7042"/>
                  </a:cubicBezTo>
                  <a:cubicBezTo>
                    <a:pt x="7334" y="7042"/>
                    <a:pt x="7369" y="7034"/>
                    <a:pt x="7407" y="7019"/>
                  </a:cubicBezTo>
                  <a:cubicBezTo>
                    <a:pt x="7526" y="6924"/>
                    <a:pt x="7502" y="6734"/>
                    <a:pt x="7502" y="6615"/>
                  </a:cubicBezTo>
                  <a:cubicBezTo>
                    <a:pt x="7502" y="6543"/>
                    <a:pt x="7526" y="6448"/>
                    <a:pt x="7526" y="6353"/>
                  </a:cubicBezTo>
                  <a:cubicBezTo>
                    <a:pt x="7573" y="6114"/>
                    <a:pt x="7621" y="5876"/>
                    <a:pt x="7716" y="5638"/>
                  </a:cubicBezTo>
                  <a:cubicBezTo>
                    <a:pt x="7835" y="5305"/>
                    <a:pt x="8002" y="5019"/>
                    <a:pt x="8288" y="4781"/>
                  </a:cubicBezTo>
                  <a:cubicBezTo>
                    <a:pt x="8431" y="4662"/>
                    <a:pt x="8573" y="4543"/>
                    <a:pt x="8788" y="4447"/>
                  </a:cubicBezTo>
                  <a:lnTo>
                    <a:pt x="8788" y="4447"/>
                  </a:lnTo>
                  <a:cubicBezTo>
                    <a:pt x="8764" y="4567"/>
                    <a:pt x="8716" y="4662"/>
                    <a:pt x="8693" y="4781"/>
                  </a:cubicBezTo>
                  <a:cubicBezTo>
                    <a:pt x="8669" y="5043"/>
                    <a:pt x="8669" y="5352"/>
                    <a:pt x="8764" y="5614"/>
                  </a:cubicBezTo>
                  <a:cubicBezTo>
                    <a:pt x="8835" y="5852"/>
                    <a:pt x="8955" y="5948"/>
                    <a:pt x="9074" y="6114"/>
                  </a:cubicBezTo>
                  <a:cubicBezTo>
                    <a:pt x="9169" y="6234"/>
                    <a:pt x="9264" y="6376"/>
                    <a:pt x="9288" y="6543"/>
                  </a:cubicBezTo>
                  <a:cubicBezTo>
                    <a:pt x="9359" y="6710"/>
                    <a:pt x="9359" y="6924"/>
                    <a:pt x="9312" y="7138"/>
                  </a:cubicBezTo>
                  <a:cubicBezTo>
                    <a:pt x="9279" y="7403"/>
                    <a:pt x="9326" y="7495"/>
                    <a:pt x="9429" y="7495"/>
                  </a:cubicBezTo>
                  <a:cubicBezTo>
                    <a:pt x="9475" y="7495"/>
                    <a:pt x="9532" y="7477"/>
                    <a:pt x="9598" y="7448"/>
                  </a:cubicBezTo>
                  <a:cubicBezTo>
                    <a:pt x="9669" y="7424"/>
                    <a:pt x="9788" y="7281"/>
                    <a:pt x="9859" y="7186"/>
                  </a:cubicBezTo>
                  <a:cubicBezTo>
                    <a:pt x="9955" y="7067"/>
                    <a:pt x="10002" y="6948"/>
                    <a:pt x="10074" y="6829"/>
                  </a:cubicBezTo>
                  <a:cubicBezTo>
                    <a:pt x="10145" y="6686"/>
                    <a:pt x="10193" y="6567"/>
                    <a:pt x="10217" y="6424"/>
                  </a:cubicBezTo>
                  <a:cubicBezTo>
                    <a:pt x="10312" y="6543"/>
                    <a:pt x="10360" y="6662"/>
                    <a:pt x="10431" y="6781"/>
                  </a:cubicBezTo>
                  <a:cubicBezTo>
                    <a:pt x="10502" y="6972"/>
                    <a:pt x="10574" y="7162"/>
                    <a:pt x="10622" y="7400"/>
                  </a:cubicBezTo>
                  <a:cubicBezTo>
                    <a:pt x="10669" y="7496"/>
                    <a:pt x="10693" y="7543"/>
                    <a:pt x="10693" y="7639"/>
                  </a:cubicBezTo>
                  <a:cubicBezTo>
                    <a:pt x="10693" y="7734"/>
                    <a:pt x="10788" y="7781"/>
                    <a:pt x="10860" y="7781"/>
                  </a:cubicBezTo>
                  <a:cubicBezTo>
                    <a:pt x="10955" y="7781"/>
                    <a:pt x="11026" y="7686"/>
                    <a:pt x="11026" y="7615"/>
                  </a:cubicBezTo>
                  <a:cubicBezTo>
                    <a:pt x="10979" y="7519"/>
                    <a:pt x="10979" y="7424"/>
                    <a:pt x="10955" y="7329"/>
                  </a:cubicBezTo>
                  <a:cubicBezTo>
                    <a:pt x="10907" y="7091"/>
                    <a:pt x="10812" y="6853"/>
                    <a:pt x="10717" y="6662"/>
                  </a:cubicBezTo>
                  <a:cubicBezTo>
                    <a:pt x="10622" y="6448"/>
                    <a:pt x="10502" y="6234"/>
                    <a:pt x="10360" y="6019"/>
                  </a:cubicBezTo>
                  <a:cubicBezTo>
                    <a:pt x="10264" y="5876"/>
                    <a:pt x="10193" y="5829"/>
                    <a:pt x="10098" y="5829"/>
                  </a:cubicBezTo>
                  <a:cubicBezTo>
                    <a:pt x="9955" y="5829"/>
                    <a:pt x="9883" y="5900"/>
                    <a:pt x="9883" y="6138"/>
                  </a:cubicBezTo>
                  <a:lnTo>
                    <a:pt x="9883" y="6305"/>
                  </a:lnTo>
                  <a:cubicBezTo>
                    <a:pt x="9859" y="6424"/>
                    <a:pt x="9836" y="6567"/>
                    <a:pt x="9764" y="6686"/>
                  </a:cubicBezTo>
                  <a:cubicBezTo>
                    <a:pt x="9740" y="6710"/>
                    <a:pt x="9717" y="6781"/>
                    <a:pt x="9669" y="6829"/>
                  </a:cubicBezTo>
                  <a:cubicBezTo>
                    <a:pt x="9669" y="6686"/>
                    <a:pt x="9645" y="6567"/>
                    <a:pt x="9621" y="6424"/>
                  </a:cubicBezTo>
                  <a:cubicBezTo>
                    <a:pt x="9598" y="6234"/>
                    <a:pt x="9502" y="6067"/>
                    <a:pt x="9383" y="5876"/>
                  </a:cubicBezTo>
                  <a:cubicBezTo>
                    <a:pt x="9288" y="5733"/>
                    <a:pt x="9169" y="5638"/>
                    <a:pt x="9121" y="5471"/>
                  </a:cubicBezTo>
                  <a:cubicBezTo>
                    <a:pt x="9026" y="5233"/>
                    <a:pt x="9050" y="4995"/>
                    <a:pt x="9074" y="4781"/>
                  </a:cubicBezTo>
                  <a:cubicBezTo>
                    <a:pt x="9121" y="4662"/>
                    <a:pt x="9145" y="4543"/>
                    <a:pt x="9169" y="4447"/>
                  </a:cubicBezTo>
                  <a:cubicBezTo>
                    <a:pt x="9193" y="4352"/>
                    <a:pt x="9288" y="4281"/>
                    <a:pt x="9264" y="4162"/>
                  </a:cubicBezTo>
                  <a:cubicBezTo>
                    <a:pt x="9245" y="4029"/>
                    <a:pt x="9181" y="3987"/>
                    <a:pt x="9085" y="3987"/>
                  </a:cubicBezTo>
                  <a:close/>
                  <a:moveTo>
                    <a:pt x="4525" y="5662"/>
                  </a:moveTo>
                  <a:cubicBezTo>
                    <a:pt x="4430" y="5662"/>
                    <a:pt x="4358" y="5733"/>
                    <a:pt x="4358" y="5805"/>
                  </a:cubicBezTo>
                  <a:lnTo>
                    <a:pt x="4025" y="9710"/>
                  </a:lnTo>
                  <a:cubicBezTo>
                    <a:pt x="3834" y="9710"/>
                    <a:pt x="3692" y="9806"/>
                    <a:pt x="3572" y="9925"/>
                  </a:cubicBezTo>
                  <a:cubicBezTo>
                    <a:pt x="3477" y="10044"/>
                    <a:pt x="3406" y="10163"/>
                    <a:pt x="3358" y="10306"/>
                  </a:cubicBezTo>
                  <a:lnTo>
                    <a:pt x="2048" y="10306"/>
                  </a:lnTo>
                  <a:cubicBezTo>
                    <a:pt x="1953" y="10306"/>
                    <a:pt x="1882" y="10401"/>
                    <a:pt x="1882" y="10496"/>
                  </a:cubicBezTo>
                  <a:lnTo>
                    <a:pt x="1882" y="10925"/>
                  </a:lnTo>
                  <a:lnTo>
                    <a:pt x="691" y="10925"/>
                  </a:lnTo>
                  <a:lnTo>
                    <a:pt x="691" y="9829"/>
                  </a:lnTo>
                  <a:cubicBezTo>
                    <a:pt x="691" y="9732"/>
                    <a:pt x="627" y="9650"/>
                    <a:pt x="538" y="9650"/>
                  </a:cubicBezTo>
                  <a:cubicBezTo>
                    <a:pt x="519" y="9650"/>
                    <a:pt x="498" y="9654"/>
                    <a:pt x="477" y="9663"/>
                  </a:cubicBezTo>
                  <a:cubicBezTo>
                    <a:pt x="429" y="9687"/>
                    <a:pt x="357" y="9734"/>
                    <a:pt x="357" y="9829"/>
                  </a:cubicBezTo>
                  <a:lnTo>
                    <a:pt x="357" y="11092"/>
                  </a:lnTo>
                  <a:cubicBezTo>
                    <a:pt x="357" y="11163"/>
                    <a:pt x="453" y="11258"/>
                    <a:pt x="548" y="11258"/>
                  </a:cubicBezTo>
                  <a:lnTo>
                    <a:pt x="2096" y="11258"/>
                  </a:lnTo>
                  <a:cubicBezTo>
                    <a:pt x="2167" y="11258"/>
                    <a:pt x="2263" y="11163"/>
                    <a:pt x="2263" y="11092"/>
                  </a:cubicBezTo>
                  <a:lnTo>
                    <a:pt x="2263" y="10639"/>
                  </a:lnTo>
                  <a:lnTo>
                    <a:pt x="3406" y="10639"/>
                  </a:lnTo>
                  <a:cubicBezTo>
                    <a:pt x="3430" y="10782"/>
                    <a:pt x="3525" y="10925"/>
                    <a:pt x="3596" y="11020"/>
                  </a:cubicBezTo>
                  <a:cubicBezTo>
                    <a:pt x="3763" y="11163"/>
                    <a:pt x="3953" y="11258"/>
                    <a:pt x="4168" y="11258"/>
                  </a:cubicBezTo>
                  <a:cubicBezTo>
                    <a:pt x="4406" y="11258"/>
                    <a:pt x="4596" y="11163"/>
                    <a:pt x="4739" y="11020"/>
                  </a:cubicBezTo>
                  <a:cubicBezTo>
                    <a:pt x="4882" y="10877"/>
                    <a:pt x="4978" y="10687"/>
                    <a:pt x="4978" y="10472"/>
                  </a:cubicBezTo>
                  <a:cubicBezTo>
                    <a:pt x="4978" y="10234"/>
                    <a:pt x="4882" y="10044"/>
                    <a:pt x="4739" y="9901"/>
                  </a:cubicBezTo>
                  <a:cubicBezTo>
                    <a:pt x="4644" y="9829"/>
                    <a:pt x="4525" y="9758"/>
                    <a:pt x="4406" y="9710"/>
                  </a:cubicBezTo>
                  <a:lnTo>
                    <a:pt x="4668" y="5852"/>
                  </a:lnTo>
                  <a:cubicBezTo>
                    <a:pt x="4668" y="5757"/>
                    <a:pt x="4620" y="5662"/>
                    <a:pt x="4525" y="566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1" name="Google Shape;5491;p68"/>
          <p:cNvGrpSpPr/>
          <p:nvPr/>
        </p:nvGrpSpPr>
        <p:grpSpPr>
          <a:xfrm>
            <a:off x="7354314" y="2755878"/>
            <a:ext cx="384456" cy="336746"/>
            <a:chOff x="7335941" y="2785735"/>
            <a:chExt cx="384456" cy="336746"/>
          </a:xfrm>
        </p:grpSpPr>
        <p:sp>
          <p:nvSpPr>
            <p:cNvPr id="5492" name="Google Shape;5492;p68"/>
            <p:cNvSpPr/>
            <p:nvPr/>
          </p:nvSpPr>
          <p:spPr>
            <a:xfrm>
              <a:off x="7342227" y="2790437"/>
              <a:ext cx="371885" cy="288663"/>
            </a:xfrm>
            <a:custGeom>
              <a:avLst/>
              <a:gdLst/>
              <a:ahLst/>
              <a:cxnLst/>
              <a:rect l="l" t="t" r="r" b="b"/>
              <a:pathLst>
                <a:path w="11242" h="8717" extrusionOk="0">
                  <a:moveTo>
                    <a:pt x="1" y="1"/>
                  </a:moveTo>
                  <a:lnTo>
                    <a:pt x="11241" y="1"/>
                  </a:lnTo>
                  <a:lnTo>
                    <a:pt x="11241" y="8717"/>
                  </a:lnTo>
                  <a:lnTo>
                    <a:pt x="1" y="8717"/>
                  </a:lnTo>
                  <a:close/>
                </a:path>
              </a:pathLst>
            </a:custGeom>
            <a:solidFill>
              <a:srgbClr val="F6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8"/>
            <p:cNvSpPr/>
            <p:nvPr/>
          </p:nvSpPr>
          <p:spPr>
            <a:xfrm>
              <a:off x="7342227" y="2791232"/>
              <a:ext cx="371885" cy="111233"/>
            </a:xfrm>
            <a:custGeom>
              <a:avLst/>
              <a:gdLst/>
              <a:ahLst/>
              <a:cxnLst/>
              <a:rect l="l" t="t" r="r" b="b"/>
              <a:pathLst>
                <a:path w="11242" h="3359" extrusionOk="0">
                  <a:moveTo>
                    <a:pt x="1" y="1"/>
                  </a:moveTo>
                  <a:lnTo>
                    <a:pt x="11241" y="1"/>
                  </a:lnTo>
                  <a:lnTo>
                    <a:pt x="11241" y="3359"/>
                  </a:lnTo>
                  <a:lnTo>
                    <a:pt x="1" y="3359"/>
                  </a:ln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8"/>
            <p:cNvSpPr/>
            <p:nvPr/>
          </p:nvSpPr>
          <p:spPr>
            <a:xfrm>
              <a:off x="7342227" y="2956840"/>
              <a:ext cx="371885" cy="123055"/>
            </a:xfrm>
            <a:custGeom>
              <a:avLst/>
              <a:gdLst/>
              <a:ahLst/>
              <a:cxnLst/>
              <a:rect l="l" t="t" r="r" b="b"/>
              <a:pathLst>
                <a:path w="11242" h="3716" extrusionOk="0">
                  <a:moveTo>
                    <a:pt x="1" y="3716"/>
                  </a:moveTo>
                  <a:lnTo>
                    <a:pt x="5264" y="3716"/>
                  </a:lnTo>
                  <a:lnTo>
                    <a:pt x="5264" y="1"/>
                  </a:lnTo>
                  <a:lnTo>
                    <a:pt x="1" y="1"/>
                  </a:lnTo>
                  <a:close/>
                  <a:moveTo>
                    <a:pt x="6931" y="3716"/>
                  </a:moveTo>
                  <a:lnTo>
                    <a:pt x="11241" y="3716"/>
                  </a:lnTo>
                  <a:lnTo>
                    <a:pt x="11241" y="1"/>
                  </a:lnTo>
                  <a:lnTo>
                    <a:pt x="6931" y="1"/>
                  </a:ln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8"/>
            <p:cNvSpPr/>
            <p:nvPr/>
          </p:nvSpPr>
          <p:spPr>
            <a:xfrm>
              <a:off x="7335941" y="2785735"/>
              <a:ext cx="384456" cy="336746"/>
            </a:xfrm>
            <a:custGeom>
              <a:avLst/>
              <a:gdLst/>
              <a:ahLst/>
              <a:cxnLst/>
              <a:rect l="l" t="t" r="r" b="b"/>
              <a:pathLst>
                <a:path w="11622" h="10169" extrusionOk="0">
                  <a:moveTo>
                    <a:pt x="4739" y="1357"/>
                  </a:moveTo>
                  <a:cubicBezTo>
                    <a:pt x="4644" y="1357"/>
                    <a:pt x="4572" y="1453"/>
                    <a:pt x="4572" y="1524"/>
                  </a:cubicBezTo>
                  <a:lnTo>
                    <a:pt x="4596" y="2453"/>
                  </a:lnTo>
                  <a:lnTo>
                    <a:pt x="4477" y="2334"/>
                  </a:lnTo>
                  <a:cubicBezTo>
                    <a:pt x="4453" y="2310"/>
                    <a:pt x="4453" y="2310"/>
                    <a:pt x="4406" y="2310"/>
                  </a:cubicBezTo>
                  <a:cubicBezTo>
                    <a:pt x="4215" y="2310"/>
                    <a:pt x="4168" y="2524"/>
                    <a:pt x="4263" y="2620"/>
                  </a:cubicBezTo>
                  <a:lnTo>
                    <a:pt x="4620" y="3001"/>
                  </a:lnTo>
                  <a:cubicBezTo>
                    <a:pt x="4644" y="3024"/>
                    <a:pt x="4715" y="3048"/>
                    <a:pt x="4739" y="3048"/>
                  </a:cubicBezTo>
                  <a:cubicBezTo>
                    <a:pt x="4763" y="3048"/>
                    <a:pt x="4834" y="3024"/>
                    <a:pt x="4858" y="3001"/>
                  </a:cubicBezTo>
                  <a:lnTo>
                    <a:pt x="5239" y="2620"/>
                  </a:lnTo>
                  <a:cubicBezTo>
                    <a:pt x="5335" y="2524"/>
                    <a:pt x="5311" y="2310"/>
                    <a:pt x="5096" y="2310"/>
                  </a:cubicBezTo>
                  <a:cubicBezTo>
                    <a:pt x="5073" y="2310"/>
                    <a:pt x="5049" y="2334"/>
                    <a:pt x="5049" y="2334"/>
                  </a:cubicBezTo>
                  <a:lnTo>
                    <a:pt x="4930" y="2453"/>
                  </a:lnTo>
                  <a:lnTo>
                    <a:pt x="4930" y="1524"/>
                  </a:lnTo>
                  <a:cubicBezTo>
                    <a:pt x="4930" y="1453"/>
                    <a:pt x="4834" y="1357"/>
                    <a:pt x="4739" y="1357"/>
                  </a:cubicBezTo>
                  <a:close/>
                  <a:moveTo>
                    <a:pt x="9121" y="1357"/>
                  </a:moveTo>
                  <a:cubicBezTo>
                    <a:pt x="9026" y="1357"/>
                    <a:pt x="8930" y="1453"/>
                    <a:pt x="8930" y="1524"/>
                  </a:cubicBezTo>
                  <a:lnTo>
                    <a:pt x="8930" y="2453"/>
                  </a:lnTo>
                  <a:lnTo>
                    <a:pt x="8859" y="2381"/>
                  </a:lnTo>
                  <a:cubicBezTo>
                    <a:pt x="8814" y="2336"/>
                    <a:pt x="8759" y="2320"/>
                    <a:pt x="8713" y="2320"/>
                  </a:cubicBezTo>
                  <a:cubicBezTo>
                    <a:pt x="8686" y="2320"/>
                    <a:pt x="8662" y="2325"/>
                    <a:pt x="8645" y="2334"/>
                  </a:cubicBezTo>
                  <a:cubicBezTo>
                    <a:pt x="8549" y="2405"/>
                    <a:pt x="8526" y="2524"/>
                    <a:pt x="8621" y="2620"/>
                  </a:cubicBezTo>
                  <a:lnTo>
                    <a:pt x="9002" y="3001"/>
                  </a:lnTo>
                  <a:cubicBezTo>
                    <a:pt x="9032" y="3031"/>
                    <a:pt x="9081" y="3061"/>
                    <a:pt x="9131" y="3061"/>
                  </a:cubicBezTo>
                  <a:cubicBezTo>
                    <a:pt x="9161" y="3061"/>
                    <a:pt x="9190" y="3051"/>
                    <a:pt x="9216" y="3024"/>
                  </a:cubicBezTo>
                  <a:cubicBezTo>
                    <a:pt x="9216" y="3001"/>
                    <a:pt x="9240" y="3001"/>
                    <a:pt x="9240" y="3001"/>
                  </a:cubicBezTo>
                  <a:lnTo>
                    <a:pt x="9621" y="2620"/>
                  </a:lnTo>
                  <a:cubicBezTo>
                    <a:pt x="9693" y="2548"/>
                    <a:pt x="9693" y="2429"/>
                    <a:pt x="9621" y="2381"/>
                  </a:cubicBezTo>
                  <a:cubicBezTo>
                    <a:pt x="9597" y="2346"/>
                    <a:pt x="9556" y="2328"/>
                    <a:pt x="9511" y="2328"/>
                  </a:cubicBezTo>
                  <a:cubicBezTo>
                    <a:pt x="9466" y="2328"/>
                    <a:pt x="9419" y="2346"/>
                    <a:pt x="9383" y="2381"/>
                  </a:cubicBezTo>
                  <a:lnTo>
                    <a:pt x="9288" y="2453"/>
                  </a:lnTo>
                  <a:lnTo>
                    <a:pt x="9288" y="1524"/>
                  </a:lnTo>
                  <a:cubicBezTo>
                    <a:pt x="9288" y="1453"/>
                    <a:pt x="9216" y="1357"/>
                    <a:pt x="9121" y="1357"/>
                  </a:cubicBezTo>
                  <a:close/>
                  <a:moveTo>
                    <a:pt x="3739" y="0"/>
                  </a:moveTo>
                  <a:cubicBezTo>
                    <a:pt x="3620" y="0"/>
                    <a:pt x="3548" y="71"/>
                    <a:pt x="3548" y="167"/>
                  </a:cubicBezTo>
                  <a:cubicBezTo>
                    <a:pt x="3548" y="262"/>
                    <a:pt x="3644" y="310"/>
                    <a:pt x="3739" y="310"/>
                  </a:cubicBezTo>
                  <a:lnTo>
                    <a:pt x="6954" y="310"/>
                  </a:lnTo>
                  <a:lnTo>
                    <a:pt x="6954" y="3358"/>
                  </a:lnTo>
                  <a:lnTo>
                    <a:pt x="5549" y="3358"/>
                  </a:lnTo>
                  <a:cubicBezTo>
                    <a:pt x="5454" y="3358"/>
                    <a:pt x="5358" y="3429"/>
                    <a:pt x="5358" y="3525"/>
                  </a:cubicBezTo>
                  <a:cubicBezTo>
                    <a:pt x="5358" y="3620"/>
                    <a:pt x="5454" y="3715"/>
                    <a:pt x="5549" y="3715"/>
                  </a:cubicBezTo>
                  <a:lnTo>
                    <a:pt x="8407" y="3715"/>
                  </a:lnTo>
                  <a:cubicBezTo>
                    <a:pt x="8526" y="3715"/>
                    <a:pt x="8621" y="3620"/>
                    <a:pt x="8573" y="3501"/>
                  </a:cubicBezTo>
                  <a:cubicBezTo>
                    <a:pt x="8549" y="3453"/>
                    <a:pt x="8502" y="3382"/>
                    <a:pt x="8407" y="3382"/>
                  </a:cubicBezTo>
                  <a:lnTo>
                    <a:pt x="7335" y="3382"/>
                  </a:lnTo>
                  <a:lnTo>
                    <a:pt x="7335" y="357"/>
                  </a:lnTo>
                  <a:lnTo>
                    <a:pt x="11288" y="357"/>
                  </a:lnTo>
                  <a:lnTo>
                    <a:pt x="11288" y="1381"/>
                  </a:lnTo>
                  <a:cubicBezTo>
                    <a:pt x="11288" y="1488"/>
                    <a:pt x="11365" y="1575"/>
                    <a:pt x="11466" y="1575"/>
                  </a:cubicBezTo>
                  <a:cubicBezTo>
                    <a:pt x="11478" y="1575"/>
                    <a:pt x="11490" y="1574"/>
                    <a:pt x="11502" y="1572"/>
                  </a:cubicBezTo>
                  <a:cubicBezTo>
                    <a:pt x="11550" y="1548"/>
                    <a:pt x="11622" y="1477"/>
                    <a:pt x="11622" y="1381"/>
                  </a:cubicBezTo>
                  <a:lnTo>
                    <a:pt x="11622" y="167"/>
                  </a:lnTo>
                  <a:cubicBezTo>
                    <a:pt x="11622" y="71"/>
                    <a:pt x="11526" y="0"/>
                    <a:pt x="11431" y="0"/>
                  </a:cubicBezTo>
                  <a:close/>
                  <a:moveTo>
                    <a:pt x="2810" y="5668"/>
                  </a:moveTo>
                  <a:cubicBezTo>
                    <a:pt x="2786" y="5668"/>
                    <a:pt x="2715" y="5692"/>
                    <a:pt x="2691" y="5739"/>
                  </a:cubicBezTo>
                  <a:lnTo>
                    <a:pt x="2334" y="6096"/>
                  </a:lnTo>
                  <a:cubicBezTo>
                    <a:pt x="2262" y="6144"/>
                    <a:pt x="2262" y="6239"/>
                    <a:pt x="2310" y="6287"/>
                  </a:cubicBezTo>
                  <a:cubicBezTo>
                    <a:pt x="2340" y="6346"/>
                    <a:pt x="2396" y="6387"/>
                    <a:pt x="2458" y="6387"/>
                  </a:cubicBezTo>
                  <a:cubicBezTo>
                    <a:pt x="2496" y="6387"/>
                    <a:pt x="2536" y="6371"/>
                    <a:pt x="2572" y="6335"/>
                  </a:cubicBezTo>
                  <a:lnTo>
                    <a:pt x="2667" y="6239"/>
                  </a:lnTo>
                  <a:lnTo>
                    <a:pt x="2667" y="7168"/>
                  </a:lnTo>
                  <a:cubicBezTo>
                    <a:pt x="2667" y="7263"/>
                    <a:pt x="2739" y="7335"/>
                    <a:pt x="2834" y="7335"/>
                  </a:cubicBezTo>
                  <a:cubicBezTo>
                    <a:pt x="2929" y="7335"/>
                    <a:pt x="3025" y="7263"/>
                    <a:pt x="3025" y="7168"/>
                  </a:cubicBezTo>
                  <a:lnTo>
                    <a:pt x="2953" y="6239"/>
                  </a:lnTo>
                  <a:lnTo>
                    <a:pt x="3048" y="6335"/>
                  </a:lnTo>
                  <a:cubicBezTo>
                    <a:pt x="3086" y="6363"/>
                    <a:pt x="3127" y="6376"/>
                    <a:pt x="3166" y="6376"/>
                  </a:cubicBezTo>
                  <a:cubicBezTo>
                    <a:pt x="3226" y="6376"/>
                    <a:pt x="3281" y="6345"/>
                    <a:pt x="3310" y="6287"/>
                  </a:cubicBezTo>
                  <a:cubicBezTo>
                    <a:pt x="3334" y="6239"/>
                    <a:pt x="3334" y="6144"/>
                    <a:pt x="3286" y="6096"/>
                  </a:cubicBezTo>
                  <a:lnTo>
                    <a:pt x="2929" y="5739"/>
                  </a:lnTo>
                  <a:cubicBezTo>
                    <a:pt x="2905" y="5715"/>
                    <a:pt x="2858" y="5668"/>
                    <a:pt x="2810" y="5668"/>
                  </a:cubicBezTo>
                  <a:close/>
                  <a:moveTo>
                    <a:pt x="9978" y="5644"/>
                  </a:moveTo>
                  <a:cubicBezTo>
                    <a:pt x="9955" y="5644"/>
                    <a:pt x="9883" y="5668"/>
                    <a:pt x="9859" y="5692"/>
                  </a:cubicBezTo>
                  <a:lnTo>
                    <a:pt x="9478" y="6096"/>
                  </a:lnTo>
                  <a:cubicBezTo>
                    <a:pt x="9407" y="6144"/>
                    <a:pt x="9407" y="6263"/>
                    <a:pt x="9478" y="6335"/>
                  </a:cubicBezTo>
                  <a:cubicBezTo>
                    <a:pt x="9502" y="6358"/>
                    <a:pt x="9544" y="6370"/>
                    <a:pt x="9588" y="6370"/>
                  </a:cubicBezTo>
                  <a:cubicBezTo>
                    <a:pt x="9633" y="6370"/>
                    <a:pt x="9681" y="6358"/>
                    <a:pt x="9716" y="6335"/>
                  </a:cubicBezTo>
                  <a:lnTo>
                    <a:pt x="9812" y="6239"/>
                  </a:lnTo>
                  <a:lnTo>
                    <a:pt x="9812" y="7168"/>
                  </a:lnTo>
                  <a:cubicBezTo>
                    <a:pt x="9812" y="7263"/>
                    <a:pt x="9835" y="7311"/>
                    <a:pt x="9931" y="7335"/>
                  </a:cubicBezTo>
                  <a:cubicBezTo>
                    <a:pt x="10050" y="7335"/>
                    <a:pt x="10121" y="7287"/>
                    <a:pt x="10121" y="7168"/>
                  </a:cubicBezTo>
                  <a:lnTo>
                    <a:pt x="10169" y="6239"/>
                  </a:lnTo>
                  <a:lnTo>
                    <a:pt x="10240" y="6335"/>
                  </a:lnTo>
                  <a:cubicBezTo>
                    <a:pt x="10276" y="6358"/>
                    <a:pt x="10324" y="6370"/>
                    <a:pt x="10368" y="6370"/>
                  </a:cubicBezTo>
                  <a:cubicBezTo>
                    <a:pt x="10413" y="6370"/>
                    <a:pt x="10455" y="6358"/>
                    <a:pt x="10478" y="6335"/>
                  </a:cubicBezTo>
                  <a:cubicBezTo>
                    <a:pt x="10550" y="6263"/>
                    <a:pt x="10550" y="6144"/>
                    <a:pt x="10478" y="6096"/>
                  </a:cubicBezTo>
                  <a:lnTo>
                    <a:pt x="10097" y="5692"/>
                  </a:lnTo>
                  <a:cubicBezTo>
                    <a:pt x="10074" y="5668"/>
                    <a:pt x="10002" y="5644"/>
                    <a:pt x="9978" y="5644"/>
                  </a:cubicBezTo>
                  <a:close/>
                  <a:moveTo>
                    <a:pt x="191" y="0"/>
                  </a:moveTo>
                  <a:cubicBezTo>
                    <a:pt x="95" y="0"/>
                    <a:pt x="0" y="71"/>
                    <a:pt x="0" y="167"/>
                  </a:cubicBezTo>
                  <a:lnTo>
                    <a:pt x="0" y="8859"/>
                  </a:lnTo>
                  <a:cubicBezTo>
                    <a:pt x="0" y="8954"/>
                    <a:pt x="95" y="9049"/>
                    <a:pt x="191" y="9049"/>
                  </a:cubicBezTo>
                  <a:lnTo>
                    <a:pt x="2453" y="9049"/>
                  </a:lnTo>
                  <a:cubicBezTo>
                    <a:pt x="2572" y="9049"/>
                    <a:pt x="2620" y="8954"/>
                    <a:pt x="2620" y="8859"/>
                  </a:cubicBezTo>
                  <a:cubicBezTo>
                    <a:pt x="2620" y="8764"/>
                    <a:pt x="2548" y="8716"/>
                    <a:pt x="2453" y="8716"/>
                  </a:cubicBezTo>
                  <a:lnTo>
                    <a:pt x="333" y="8716"/>
                  </a:lnTo>
                  <a:lnTo>
                    <a:pt x="333" y="5358"/>
                  </a:lnTo>
                  <a:lnTo>
                    <a:pt x="2072" y="5358"/>
                  </a:lnTo>
                  <a:cubicBezTo>
                    <a:pt x="2143" y="5358"/>
                    <a:pt x="2239" y="5263"/>
                    <a:pt x="2239" y="5168"/>
                  </a:cubicBezTo>
                  <a:cubicBezTo>
                    <a:pt x="2239" y="5072"/>
                    <a:pt x="2143" y="5001"/>
                    <a:pt x="2072" y="5001"/>
                  </a:cubicBezTo>
                  <a:lnTo>
                    <a:pt x="333" y="5001"/>
                  </a:lnTo>
                  <a:lnTo>
                    <a:pt x="333" y="3715"/>
                  </a:lnTo>
                  <a:lnTo>
                    <a:pt x="3929" y="3715"/>
                  </a:lnTo>
                  <a:cubicBezTo>
                    <a:pt x="4025" y="3715"/>
                    <a:pt x="4120" y="3620"/>
                    <a:pt x="4120" y="3525"/>
                  </a:cubicBezTo>
                  <a:cubicBezTo>
                    <a:pt x="4120" y="3453"/>
                    <a:pt x="4025" y="3358"/>
                    <a:pt x="3929" y="3358"/>
                  </a:cubicBezTo>
                  <a:lnTo>
                    <a:pt x="333" y="3358"/>
                  </a:lnTo>
                  <a:lnTo>
                    <a:pt x="333" y="310"/>
                  </a:lnTo>
                  <a:lnTo>
                    <a:pt x="2953" y="310"/>
                  </a:lnTo>
                  <a:cubicBezTo>
                    <a:pt x="3072" y="310"/>
                    <a:pt x="3144" y="238"/>
                    <a:pt x="3144" y="143"/>
                  </a:cubicBezTo>
                  <a:cubicBezTo>
                    <a:pt x="3144" y="48"/>
                    <a:pt x="3048" y="0"/>
                    <a:pt x="2953" y="0"/>
                  </a:cubicBezTo>
                  <a:close/>
                  <a:moveTo>
                    <a:pt x="3620" y="5025"/>
                  </a:moveTo>
                  <a:cubicBezTo>
                    <a:pt x="3525" y="5025"/>
                    <a:pt x="3429" y="5072"/>
                    <a:pt x="3429" y="5168"/>
                  </a:cubicBezTo>
                  <a:cubicBezTo>
                    <a:pt x="3429" y="5263"/>
                    <a:pt x="3525" y="5358"/>
                    <a:pt x="3620" y="5358"/>
                  </a:cubicBezTo>
                  <a:lnTo>
                    <a:pt x="5335" y="5358"/>
                  </a:lnTo>
                  <a:lnTo>
                    <a:pt x="5335" y="8716"/>
                  </a:lnTo>
                  <a:lnTo>
                    <a:pt x="3215" y="8716"/>
                  </a:lnTo>
                  <a:cubicBezTo>
                    <a:pt x="3120" y="8716"/>
                    <a:pt x="3048" y="8764"/>
                    <a:pt x="3048" y="8859"/>
                  </a:cubicBezTo>
                  <a:cubicBezTo>
                    <a:pt x="3048" y="8954"/>
                    <a:pt x="3144" y="9049"/>
                    <a:pt x="3215" y="9049"/>
                  </a:cubicBezTo>
                  <a:lnTo>
                    <a:pt x="5477" y="9049"/>
                  </a:lnTo>
                  <a:cubicBezTo>
                    <a:pt x="5573" y="9049"/>
                    <a:pt x="5668" y="8954"/>
                    <a:pt x="5668" y="8859"/>
                  </a:cubicBezTo>
                  <a:lnTo>
                    <a:pt x="5668" y="5192"/>
                  </a:lnTo>
                  <a:cubicBezTo>
                    <a:pt x="5668" y="5096"/>
                    <a:pt x="5573" y="5025"/>
                    <a:pt x="5477" y="5025"/>
                  </a:cubicBezTo>
                  <a:close/>
                  <a:moveTo>
                    <a:pt x="11420" y="1973"/>
                  </a:moveTo>
                  <a:cubicBezTo>
                    <a:pt x="11408" y="1973"/>
                    <a:pt x="11396" y="1974"/>
                    <a:pt x="11383" y="1977"/>
                  </a:cubicBezTo>
                  <a:cubicBezTo>
                    <a:pt x="11312" y="2000"/>
                    <a:pt x="11264" y="2072"/>
                    <a:pt x="11264" y="2167"/>
                  </a:cubicBezTo>
                  <a:lnTo>
                    <a:pt x="11264" y="3382"/>
                  </a:lnTo>
                  <a:lnTo>
                    <a:pt x="9883" y="3382"/>
                  </a:lnTo>
                  <a:cubicBezTo>
                    <a:pt x="9764" y="3382"/>
                    <a:pt x="9716" y="3477"/>
                    <a:pt x="9716" y="3572"/>
                  </a:cubicBezTo>
                  <a:cubicBezTo>
                    <a:pt x="9716" y="3644"/>
                    <a:pt x="9812" y="3715"/>
                    <a:pt x="9883" y="3715"/>
                  </a:cubicBezTo>
                  <a:lnTo>
                    <a:pt x="11264" y="3715"/>
                  </a:lnTo>
                  <a:lnTo>
                    <a:pt x="11264" y="5001"/>
                  </a:lnTo>
                  <a:lnTo>
                    <a:pt x="10693" y="5001"/>
                  </a:lnTo>
                  <a:cubicBezTo>
                    <a:pt x="10574" y="5001"/>
                    <a:pt x="10526" y="5072"/>
                    <a:pt x="10526" y="5168"/>
                  </a:cubicBezTo>
                  <a:cubicBezTo>
                    <a:pt x="10526" y="5263"/>
                    <a:pt x="10598" y="5311"/>
                    <a:pt x="10693" y="5311"/>
                  </a:cubicBezTo>
                  <a:lnTo>
                    <a:pt x="11264" y="5311"/>
                  </a:lnTo>
                  <a:lnTo>
                    <a:pt x="11264" y="8692"/>
                  </a:lnTo>
                  <a:lnTo>
                    <a:pt x="7311" y="8692"/>
                  </a:lnTo>
                  <a:lnTo>
                    <a:pt x="7311" y="5311"/>
                  </a:lnTo>
                  <a:lnTo>
                    <a:pt x="9169" y="5311"/>
                  </a:lnTo>
                  <a:cubicBezTo>
                    <a:pt x="9264" y="5311"/>
                    <a:pt x="9359" y="5263"/>
                    <a:pt x="9359" y="5168"/>
                  </a:cubicBezTo>
                  <a:cubicBezTo>
                    <a:pt x="9359" y="5072"/>
                    <a:pt x="9264" y="5001"/>
                    <a:pt x="9169" y="5001"/>
                  </a:cubicBezTo>
                  <a:lnTo>
                    <a:pt x="7121" y="5001"/>
                  </a:lnTo>
                  <a:cubicBezTo>
                    <a:pt x="7025" y="5001"/>
                    <a:pt x="6954" y="5072"/>
                    <a:pt x="6954" y="5168"/>
                  </a:cubicBezTo>
                  <a:lnTo>
                    <a:pt x="6954" y="8859"/>
                  </a:lnTo>
                  <a:cubicBezTo>
                    <a:pt x="6954" y="8954"/>
                    <a:pt x="7025" y="9049"/>
                    <a:pt x="7121" y="9049"/>
                  </a:cubicBezTo>
                  <a:lnTo>
                    <a:pt x="11407" y="9049"/>
                  </a:lnTo>
                  <a:cubicBezTo>
                    <a:pt x="11502" y="9049"/>
                    <a:pt x="11598" y="8954"/>
                    <a:pt x="11598" y="8859"/>
                  </a:cubicBezTo>
                  <a:lnTo>
                    <a:pt x="11598" y="2167"/>
                  </a:lnTo>
                  <a:cubicBezTo>
                    <a:pt x="11598" y="2060"/>
                    <a:pt x="11521" y="1973"/>
                    <a:pt x="11420" y="1973"/>
                  </a:cubicBezTo>
                  <a:close/>
                  <a:moveTo>
                    <a:pt x="4692" y="3382"/>
                  </a:moveTo>
                  <a:cubicBezTo>
                    <a:pt x="4596" y="3382"/>
                    <a:pt x="4525" y="3477"/>
                    <a:pt x="4525" y="3548"/>
                  </a:cubicBezTo>
                  <a:lnTo>
                    <a:pt x="4525" y="4191"/>
                  </a:lnTo>
                  <a:lnTo>
                    <a:pt x="2834" y="4191"/>
                  </a:lnTo>
                  <a:cubicBezTo>
                    <a:pt x="2739" y="4191"/>
                    <a:pt x="2643" y="4263"/>
                    <a:pt x="2643" y="4358"/>
                  </a:cubicBezTo>
                  <a:lnTo>
                    <a:pt x="2643" y="5168"/>
                  </a:lnTo>
                  <a:cubicBezTo>
                    <a:pt x="2643" y="5263"/>
                    <a:pt x="2715" y="5358"/>
                    <a:pt x="2810" y="5358"/>
                  </a:cubicBezTo>
                  <a:cubicBezTo>
                    <a:pt x="2905" y="5358"/>
                    <a:pt x="2977" y="5263"/>
                    <a:pt x="2977" y="5168"/>
                  </a:cubicBezTo>
                  <a:lnTo>
                    <a:pt x="2977" y="4501"/>
                  </a:lnTo>
                  <a:lnTo>
                    <a:pt x="6097" y="4501"/>
                  </a:lnTo>
                  <a:lnTo>
                    <a:pt x="6097" y="9573"/>
                  </a:lnTo>
                  <a:lnTo>
                    <a:pt x="6025" y="9478"/>
                  </a:lnTo>
                  <a:cubicBezTo>
                    <a:pt x="5989" y="9454"/>
                    <a:pt x="5942" y="9442"/>
                    <a:pt x="5897" y="9442"/>
                  </a:cubicBezTo>
                  <a:cubicBezTo>
                    <a:pt x="5852" y="9442"/>
                    <a:pt x="5811" y="9454"/>
                    <a:pt x="5787" y="9478"/>
                  </a:cubicBezTo>
                  <a:cubicBezTo>
                    <a:pt x="5716" y="9550"/>
                    <a:pt x="5716" y="9669"/>
                    <a:pt x="5787" y="9716"/>
                  </a:cubicBezTo>
                  <a:lnTo>
                    <a:pt x="6168" y="10121"/>
                  </a:lnTo>
                  <a:cubicBezTo>
                    <a:pt x="6192" y="10145"/>
                    <a:pt x="6216" y="10169"/>
                    <a:pt x="6287" y="10169"/>
                  </a:cubicBezTo>
                  <a:cubicBezTo>
                    <a:pt x="6311" y="10169"/>
                    <a:pt x="6382" y="10145"/>
                    <a:pt x="6406" y="10121"/>
                  </a:cubicBezTo>
                  <a:lnTo>
                    <a:pt x="6787" y="9716"/>
                  </a:lnTo>
                  <a:cubicBezTo>
                    <a:pt x="6859" y="9669"/>
                    <a:pt x="6859" y="9550"/>
                    <a:pt x="6787" y="9478"/>
                  </a:cubicBezTo>
                  <a:cubicBezTo>
                    <a:pt x="6763" y="9454"/>
                    <a:pt x="6722" y="9442"/>
                    <a:pt x="6677" y="9442"/>
                  </a:cubicBezTo>
                  <a:cubicBezTo>
                    <a:pt x="6632" y="9442"/>
                    <a:pt x="6585" y="9454"/>
                    <a:pt x="6549" y="9478"/>
                  </a:cubicBezTo>
                  <a:lnTo>
                    <a:pt x="6478" y="9573"/>
                  </a:lnTo>
                  <a:lnTo>
                    <a:pt x="6478" y="4501"/>
                  </a:lnTo>
                  <a:lnTo>
                    <a:pt x="9764" y="4501"/>
                  </a:lnTo>
                  <a:lnTo>
                    <a:pt x="9764" y="5144"/>
                  </a:lnTo>
                  <a:cubicBezTo>
                    <a:pt x="9764" y="5239"/>
                    <a:pt x="9859" y="5311"/>
                    <a:pt x="9955" y="5311"/>
                  </a:cubicBezTo>
                  <a:cubicBezTo>
                    <a:pt x="10050" y="5311"/>
                    <a:pt x="10121" y="5239"/>
                    <a:pt x="10121" y="5144"/>
                  </a:cubicBezTo>
                  <a:lnTo>
                    <a:pt x="10074" y="4429"/>
                  </a:lnTo>
                  <a:cubicBezTo>
                    <a:pt x="10074" y="4334"/>
                    <a:pt x="9978" y="4239"/>
                    <a:pt x="9883" y="4239"/>
                  </a:cubicBezTo>
                  <a:lnTo>
                    <a:pt x="9240" y="4239"/>
                  </a:lnTo>
                  <a:lnTo>
                    <a:pt x="9240" y="3596"/>
                  </a:lnTo>
                  <a:cubicBezTo>
                    <a:pt x="9240" y="3477"/>
                    <a:pt x="9145" y="3405"/>
                    <a:pt x="9050" y="3405"/>
                  </a:cubicBezTo>
                  <a:cubicBezTo>
                    <a:pt x="8978" y="3405"/>
                    <a:pt x="8907" y="3501"/>
                    <a:pt x="8907" y="3596"/>
                  </a:cubicBezTo>
                  <a:lnTo>
                    <a:pt x="8907" y="4215"/>
                  </a:lnTo>
                  <a:lnTo>
                    <a:pt x="4858" y="4215"/>
                  </a:lnTo>
                  <a:lnTo>
                    <a:pt x="4858" y="3548"/>
                  </a:lnTo>
                  <a:cubicBezTo>
                    <a:pt x="4858" y="3429"/>
                    <a:pt x="4763" y="3382"/>
                    <a:pt x="4692" y="33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68"/>
          <p:cNvGrpSpPr/>
          <p:nvPr/>
        </p:nvGrpSpPr>
        <p:grpSpPr>
          <a:xfrm>
            <a:off x="7412204" y="2122620"/>
            <a:ext cx="268676" cy="384863"/>
            <a:chOff x="7393434" y="2152477"/>
            <a:chExt cx="268676" cy="384863"/>
          </a:xfrm>
        </p:grpSpPr>
        <p:sp>
          <p:nvSpPr>
            <p:cNvPr id="5497" name="Google Shape;5497;p68"/>
            <p:cNvSpPr/>
            <p:nvPr/>
          </p:nvSpPr>
          <p:spPr>
            <a:xfrm>
              <a:off x="7473786" y="2254206"/>
              <a:ext cx="108734" cy="79675"/>
            </a:xfrm>
            <a:custGeom>
              <a:avLst/>
              <a:gdLst/>
              <a:ahLst/>
              <a:cxnLst/>
              <a:rect l="l" t="t" r="r" b="b"/>
              <a:pathLst>
                <a:path w="3287" h="2406" extrusionOk="0">
                  <a:moveTo>
                    <a:pt x="1" y="0"/>
                  </a:moveTo>
                  <a:lnTo>
                    <a:pt x="3287" y="0"/>
                  </a:lnTo>
                  <a:lnTo>
                    <a:pt x="3287" y="2405"/>
                  </a:lnTo>
                  <a:lnTo>
                    <a:pt x="1" y="2405"/>
                  </a:lnTo>
                  <a:close/>
                </a:path>
              </a:pathLst>
            </a:custGeom>
            <a:solidFill>
              <a:srgbClr val="F1D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8"/>
            <p:cNvSpPr/>
            <p:nvPr/>
          </p:nvSpPr>
          <p:spPr>
            <a:xfrm>
              <a:off x="7559661" y="2258942"/>
              <a:ext cx="22097" cy="70999"/>
            </a:xfrm>
            <a:custGeom>
              <a:avLst/>
              <a:gdLst/>
              <a:ahLst/>
              <a:cxnLst/>
              <a:rect l="l" t="t" r="r" b="b"/>
              <a:pathLst>
                <a:path w="668" h="2144" extrusionOk="0">
                  <a:moveTo>
                    <a:pt x="0" y="0"/>
                  </a:moveTo>
                  <a:lnTo>
                    <a:pt x="667" y="0"/>
                  </a:lnTo>
                  <a:lnTo>
                    <a:pt x="667" y="2143"/>
                  </a:lnTo>
                  <a:lnTo>
                    <a:pt x="0" y="2143"/>
                  </a:lnTo>
                  <a:close/>
                </a:path>
              </a:pathLst>
            </a:custGeom>
            <a:solidFill>
              <a:srgbClr val="F1B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8"/>
            <p:cNvSpPr/>
            <p:nvPr/>
          </p:nvSpPr>
          <p:spPr>
            <a:xfrm>
              <a:off x="7398959" y="2353551"/>
              <a:ext cx="257627" cy="175112"/>
            </a:xfrm>
            <a:custGeom>
              <a:avLst/>
              <a:gdLst/>
              <a:ahLst/>
              <a:cxnLst/>
              <a:rect l="l" t="t" r="r" b="b"/>
              <a:pathLst>
                <a:path w="7788" h="5288" extrusionOk="0">
                  <a:moveTo>
                    <a:pt x="1548" y="1"/>
                  </a:moveTo>
                  <a:lnTo>
                    <a:pt x="6240" y="1"/>
                  </a:lnTo>
                  <a:cubicBezTo>
                    <a:pt x="7097" y="1"/>
                    <a:pt x="7788" y="691"/>
                    <a:pt x="7788" y="1549"/>
                  </a:cubicBezTo>
                  <a:lnTo>
                    <a:pt x="7788" y="5168"/>
                  </a:lnTo>
                  <a:cubicBezTo>
                    <a:pt x="7788" y="5240"/>
                    <a:pt x="7716" y="5288"/>
                    <a:pt x="7668" y="5288"/>
                  </a:cubicBezTo>
                  <a:lnTo>
                    <a:pt x="167" y="5288"/>
                  </a:lnTo>
                  <a:cubicBezTo>
                    <a:pt x="95" y="5288"/>
                    <a:pt x="48" y="5240"/>
                    <a:pt x="48" y="5168"/>
                  </a:cubicBezTo>
                  <a:lnTo>
                    <a:pt x="48" y="1549"/>
                  </a:lnTo>
                  <a:cubicBezTo>
                    <a:pt x="0" y="715"/>
                    <a:pt x="715" y="1"/>
                    <a:pt x="154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8"/>
            <p:cNvSpPr/>
            <p:nvPr/>
          </p:nvSpPr>
          <p:spPr>
            <a:xfrm>
              <a:off x="7582487" y="2353551"/>
              <a:ext cx="72511" cy="175907"/>
            </a:xfrm>
            <a:custGeom>
              <a:avLst/>
              <a:gdLst/>
              <a:ahLst/>
              <a:cxnLst/>
              <a:rect l="l" t="t" r="r" b="b"/>
              <a:pathLst>
                <a:path w="2192" h="5312" extrusionOk="0">
                  <a:moveTo>
                    <a:pt x="1" y="1"/>
                  </a:moveTo>
                  <a:lnTo>
                    <a:pt x="1430" y="1"/>
                  </a:lnTo>
                  <a:cubicBezTo>
                    <a:pt x="1882" y="1"/>
                    <a:pt x="2192" y="358"/>
                    <a:pt x="2192" y="787"/>
                  </a:cubicBezTo>
                  <a:lnTo>
                    <a:pt x="2192" y="5240"/>
                  </a:lnTo>
                  <a:cubicBezTo>
                    <a:pt x="2192" y="5264"/>
                    <a:pt x="2168" y="5311"/>
                    <a:pt x="2144" y="5311"/>
                  </a:cubicBezTo>
                  <a:lnTo>
                    <a:pt x="1430" y="5311"/>
                  </a:lnTo>
                  <a:cubicBezTo>
                    <a:pt x="1477" y="5311"/>
                    <a:pt x="1549" y="5240"/>
                    <a:pt x="1549" y="5192"/>
                  </a:cubicBezTo>
                  <a:lnTo>
                    <a:pt x="1549" y="1549"/>
                  </a:lnTo>
                  <a:cubicBezTo>
                    <a:pt x="1549" y="715"/>
                    <a:pt x="858"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8"/>
            <p:cNvSpPr/>
            <p:nvPr/>
          </p:nvSpPr>
          <p:spPr>
            <a:xfrm>
              <a:off x="7461182" y="2467136"/>
              <a:ext cx="133974" cy="31559"/>
            </a:xfrm>
            <a:custGeom>
              <a:avLst/>
              <a:gdLst/>
              <a:ahLst/>
              <a:cxnLst/>
              <a:rect l="l" t="t" r="r" b="b"/>
              <a:pathLst>
                <a:path w="4050" h="953" extrusionOk="0">
                  <a:moveTo>
                    <a:pt x="1" y="0"/>
                  </a:moveTo>
                  <a:lnTo>
                    <a:pt x="4049" y="0"/>
                  </a:lnTo>
                  <a:lnTo>
                    <a:pt x="4049" y="953"/>
                  </a:lnTo>
                  <a:lnTo>
                    <a:pt x="1" y="953"/>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8"/>
            <p:cNvSpPr/>
            <p:nvPr/>
          </p:nvSpPr>
          <p:spPr>
            <a:xfrm>
              <a:off x="7449373" y="2329112"/>
              <a:ext cx="154417" cy="84410"/>
            </a:xfrm>
            <a:custGeom>
              <a:avLst/>
              <a:gdLst/>
              <a:ahLst/>
              <a:cxnLst/>
              <a:rect l="l" t="t" r="r" b="b"/>
              <a:pathLst>
                <a:path w="4668" h="2549" extrusionOk="0">
                  <a:moveTo>
                    <a:pt x="143" y="0"/>
                  </a:moveTo>
                  <a:lnTo>
                    <a:pt x="4549" y="0"/>
                  </a:lnTo>
                  <a:cubicBezTo>
                    <a:pt x="4620" y="0"/>
                    <a:pt x="4668" y="48"/>
                    <a:pt x="4668" y="120"/>
                  </a:cubicBezTo>
                  <a:lnTo>
                    <a:pt x="4668" y="739"/>
                  </a:lnTo>
                  <a:cubicBezTo>
                    <a:pt x="4668" y="1739"/>
                    <a:pt x="3858" y="2549"/>
                    <a:pt x="2858" y="2549"/>
                  </a:cubicBezTo>
                  <a:lnTo>
                    <a:pt x="1810" y="2549"/>
                  </a:lnTo>
                  <a:cubicBezTo>
                    <a:pt x="834" y="2549"/>
                    <a:pt x="0" y="1763"/>
                    <a:pt x="0" y="739"/>
                  </a:cubicBezTo>
                  <a:lnTo>
                    <a:pt x="0" y="120"/>
                  </a:lnTo>
                  <a:cubicBezTo>
                    <a:pt x="24" y="48"/>
                    <a:pt x="96" y="0"/>
                    <a:pt x="14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8"/>
            <p:cNvSpPr/>
            <p:nvPr/>
          </p:nvSpPr>
          <p:spPr>
            <a:xfrm>
              <a:off x="7522645" y="2329112"/>
              <a:ext cx="81145" cy="84410"/>
            </a:xfrm>
            <a:custGeom>
              <a:avLst/>
              <a:gdLst/>
              <a:ahLst/>
              <a:cxnLst/>
              <a:rect l="l" t="t" r="r" b="b"/>
              <a:pathLst>
                <a:path w="2453" h="2549" extrusionOk="0">
                  <a:moveTo>
                    <a:pt x="1691" y="0"/>
                  </a:moveTo>
                  <a:lnTo>
                    <a:pt x="2334" y="0"/>
                  </a:lnTo>
                  <a:cubicBezTo>
                    <a:pt x="2405" y="0"/>
                    <a:pt x="2453" y="48"/>
                    <a:pt x="2453" y="120"/>
                  </a:cubicBezTo>
                  <a:lnTo>
                    <a:pt x="2453" y="739"/>
                  </a:lnTo>
                  <a:cubicBezTo>
                    <a:pt x="2453" y="1739"/>
                    <a:pt x="1667" y="2549"/>
                    <a:pt x="643" y="2549"/>
                  </a:cubicBezTo>
                  <a:lnTo>
                    <a:pt x="0" y="2549"/>
                  </a:lnTo>
                  <a:cubicBezTo>
                    <a:pt x="976" y="2549"/>
                    <a:pt x="1810" y="1763"/>
                    <a:pt x="1810" y="739"/>
                  </a:cubicBezTo>
                  <a:lnTo>
                    <a:pt x="1810" y="120"/>
                  </a:lnTo>
                  <a:cubicBezTo>
                    <a:pt x="1834" y="48"/>
                    <a:pt x="1786" y="0"/>
                    <a:pt x="169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8"/>
            <p:cNvSpPr/>
            <p:nvPr/>
          </p:nvSpPr>
          <p:spPr>
            <a:xfrm>
              <a:off x="7454103" y="2157179"/>
              <a:ext cx="147338" cy="80503"/>
            </a:xfrm>
            <a:custGeom>
              <a:avLst/>
              <a:gdLst/>
              <a:ahLst/>
              <a:cxnLst/>
              <a:rect l="l" t="t" r="r" b="b"/>
              <a:pathLst>
                <a:path w="4454" h="2431" extrusionOk="0">
                  <a:moveTo>
                    <a:pt x="2215" y="1"/>
                  </a:moveTo>
                  <a:cubicBezTo>
                    <a:pt x="3430" y="1"/>
                    <a:pt x="4454" y="1025"/>
                    <a:pt x="4454" y="2311"/>
                  </a:cubicBezTo>
                  <a:lnTo>
                    <a:pt x="4454" y="2430"/>
                  </a:lnTo>
                  <a:lnTo>
                    <a:pt x="0" y="2430"/>
                  </a:lnTo>
                  <a:lnTo>
                    <a:pt x="0" y="2311"/>
                  </a:lnTo>
                  <a:cubicBezTo>
                    <a:pt x="0" y="1025"/>
                    <a:pt x="1000" y="1"/>
                    <a:pt x="221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8"/>
            <p:cNvSpPr/>
            <p:nvPr/>
          </p:nvSpPr>
          <p:spPr>
            <a:xfrm>
              <a:off x="7517121" y="2157179"/>
              <a:ext cx="84321" cy="80503"/>
            </a:xfrm>
            <a:custGeom>
              <a:avLst/>
              <a:gdLst/>
              <a:ahLst/>
              <a:cxnLst/>
              <a:rect l="l" t="t" r="r" b="b"/>
              <a:pathLst>
                <a:path w="2549" h="2431" extrusionOk="0">
                  <a:moveTo>
                    <a:pt x="334" y="1"/>
                  </a:moveTo>
                  <a:cubicBezTo>
                    <a:pt x="1548" y="1"/>
                    <a:pt x="2549" y="1025"/>
                    <a:pt x="2549" y="2311"/>
                  </a:cubicBezTo>
                  <a:lnTo>
                    <a:pt x="2549" y="2430"/>
                  </a:lnTo>
                  <a:lnTo>
                    <a:pt x="1882" y="2430"/>
                  </a:lnTo>
                  <a:lnTo>
                    <a:pt x="1882" y="2311"/>
                  </a:lnTo>
                  <a:cubicBezTo>
                    <a:pt x="1882" y="1144"/>
                    <a:pt x="1072" y="215"/>
                    <a:pt x="0" y="49"/>
                  </a:cubicBezTo>
                  <a:cubicBezTo>
                    <a:pt x="96" y="1"/>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8"/>
            <p:cNvSpPr/>
            <p:nvPr/>
          </p:nvSpPr>
          <p:spPr>
            <a:xfrm>
              <a:off x="7438324" y="2156418"/>
              <a:ext cx="177309" cy="101762"/>
            </a:xfrm>
            <a:custGeom>
              <a:avLst/>
              <a:gdLst/>
              <a:ahLst/>
              <a:cxnLst/>
              <a:rect l="l" t="t" r="r" b="b"/>
              <a:pathLst>
                <a:path w="5360" h="3073" extrusionOk="0">
                  <a:moveTo>
                    <a:pt x="453" y="2334"/>
                  </a:moveTo>
                  <a:lnTo>
                    <a:pt x="1787" y="2334"/>
                  </a:lnTo>
                  <a:cubicBezTo>
                    <a:pt x="1787" y="1048"/>
                    <a:pt x="2216" y="0"/>
                    <a:pt x="2692" y="0"/>
                  </a:cubicBezTo>
                  <a:cubicBezTo>
                    <a:pt x="3192" y="0"/>
                    <a:pt x="3573" y="1048"/>
                    <a:pt x="3573" y="2334"/>
                  </a:cubicBezTo>
                  <a:lnTo>
                    <a:pt x="4931" y="2334"/>
                  </a:lnTo>
                  <a:cubicBezTo>
                    <a:pt x="5169" y="2334"/>
                    <a:pt x="5359" y="2572"/>
                    <a:pt x="5288" y="2810"/>
                  </a:cubicBezTo>
                  <a:cubicBezTo>
                    <a:pt x="5240" y="2953"/>
                    <a:pt x="5073" y="3072"/>
                    <a:pt x="4883" y="3072"/>
                  </a:cubicBezTo>
                  <a:lnTo>
                    <a:pt x="453" y="3072"/>
                  </a:lnTo>
                  <a:cubicBezTo>
                    <a:pt x="215" y="3072"/>
                    <a:pt x="1" y="2834"/>
                    <a:pt x="96" y="2596"/>
                  </a:cubicBezTo>
                  <a:cubicBezTo>
                    <a:pt x="120" y="2453"/>
                    <a:pt x="311" y="2334"/>
                    <a:pt x="453" y="2334"/>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8"/>
            <p:cNvSpPr/>
            <p:nvPr/>
          </p:nvSpPr>
          <p:spPr>
            <a:xfrm>
              <a:off x="7518708" y="2157179"/>
              <a:ext cx="96924" cy="101001"/>
            </a:xfrm>
            <a:custGeom>
              <a:avLst/>
              <a:gdLst/>
              <a:ahLst/>
              <a:cxnLst/>
              <a:rect l="l" t="t" r="r" b="b"/>
              <a:pathLst>
                <a:path w="2930" h="3050" extrusionOk="0">
                  <a:moveTo>
                    <a:pt x="0" y="120"/>
                  </a:moveTo>
                  <a:cubicBezTo>
                    <a:pt x="71" y="72"/>
                    <a:pt x="167" y="1"/>
                    <a:pt x="262" y="1"/>
                  </a:cubicBezTo>
                  <a:cubicBezTo>
                    <a:pt x="738" y="1"/>
                    <a:pt x="1143" y="1025"/>
                    <a:pt x="1143" y="2311"/>
                  </a:cubicBezTo>
                  <a:lnTo>
                    <a:pt x="619" y="2311"/>
                  </a:lnTo>
                  <a:cubicBezTo>
                    <a:pt x="619" y="1287"/>
                    <a:pt x="357" y="430"/>
                    <a:pt x="0" y="120"/>
                  </a:cubicBezTo>
                  <a:close/>
                  <a:moveTo>
                    <a:pt x="1929" y="2311"/>
                  </a:moveTo>
                  <a:lnTo>
                    <a:pt x="2501" y="2311"/>
                  </a:lnTo>
                  <a:cubicBezTo>
                    <a:pt x="2739" y="2311"/>
                    <a:pt x="2929" y="2549"/>
                    <a:pt x="2858" y="2787"/>
                  </a:cubicBezTo>
                  <a:cubicBezTo>
                    <a:pt x="2810" y="2930"/>
                    <a:pt x="2643" y="3049"/>
                    <a:pt x="2453" y="3049"/>
                  </a:cubicBezTo>
                  <a:lnTo>
                    <a:pt x="1905" y="3049"/>
                  </a:lnTo>
                  <a:cubicBezTo>
                    <a:pt x="2096" y="3049"/>
                    <a:pt x="2286" y="2859"/>
                    <a:pt x="2286" y="2644"/>
                  </a:cubicBezTo>
                  <a:cubicBezTo>
                    <a:pt x="2310" y="2478"/>
                    <a:pt x="2143" y="2311"/>
                    <a:pt x="1929" y="2311"/>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8"/>
            <p:cNvSpPr/>
            <p:nvPr/>
          </p:nvSpPr>
          <p:spPr>
            <a:xfrm>
              <a:off x="7567534" y="2467136"/>
              <a:ext cx="22097" cy="31559"/>
            </a:xfrm>
            <a:custGeom>
              <a:avLst/>
              <a:gdLst/>
              <a:ahLst/>
              <a:cxnLst/>
              <a:rect l="l" t="t" r="r" b="b"/>
              <a:pathLst>
                <a:path w="668" h="953" extrusionOk="0">
                  <a:moveTo>
                    <a:pt x="1" y="0"/>
                  </a:moveTo>
                  <a:lnTo>
                    <a:pt x="667" y="0"/>
                  </a:lnTo>
                  <a:lnTo>
                    <a:pt x="667" y="953"/>
                  </a:lnTo>
                  <a:lnTo>
                    <a:pt x="1" y="953"/>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8"/>
            <p:cNvSpPr/>
            <p:nvPr/>
          </p:nvSpPr>
          <p:spPr>
            <a:xfrm>
              <a:off x="7461182" y="2258942"/>
              <a:ext cx="132386" cy="44175"/>
            </a:xfrm>
            <a:custGeom>
              <a:avLst/>
              <a:gdLst/>
              <a:ahLst/>
              <a:cxnLst/>
              <a:rect l="l" t="t" r="r" b="b"/>
              <a:pathLst>
                <a:path w="4002" h="1334" extrusionOk="0">
                  <a:moveTo>
                    <a:pt x="786" y="0"/>
                  </a:moveTo>
                  <a:lnTo>
                    <a:pt x="786" y="905"/>
                  </a:lnTo>
                  <a:cubicBezTo>
                    <a:pt x="786" y="1072"/>
                    <a:pt x="620" y="1262"/>
                    <a:pt x="477" y="1286"/>
                  </a:cubicBezTo>
                  <a:cubicBezTo>
                    <a:pt x="239" y="1334"/>
                    <a:pt x="1" y="1143"/>
                    <a:pt x="1" y="905"/>
                  </a:cubicBezTo>
                  <a:lnTo>
                    <a:pt x="1" y="0"/>
                  </a:lnTo>
                  <a:close/>
                  <a:moveTo>
                    <a:pt x="4001" y="0"/>
                  </a:moveTo>
                  <a:lnTo>
                    <a:pt x="4001" y="905"/>
                  </a:lnTo>
                  <a:cubicBezTo>
                    <a:pt x="4001" y="1143"/>
                    <a:pt x="3787" y="1310"/>
                    <a:pt x="3525" y="1286"/>
                  </a:cubicBezTo>
                  <a:cubicBezTo>
                    <a:pt x="3335" y="1262"/>
                    <a:pt x="3216" y="1072"/>
                    <a:pt x="3216" y="905"/>
                  </a:cubicBezTo>
                  <a:lnTo>
                    <a:pt x="3216" y="0"/>
                  </a:ln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8"/>
            <p:cNvSpPr/>
            <p:nvPr/>
          </p:nvSpPr>
          <p:spPr>
            <a:xfrm>
              <a:off x="7393434" y="2152477"/>
              <a:ext cx="268676" cy="384863"/>
            </a:xfrm>
            <a:custGeom>
              <a:avLst/>
              <a:gdLst/>
              <a:ahLst/>
              <a:cxnLst/>
              <a:rect l="l" t="t" r="r" b="b"/>
              <a:pathLst>
                <a:path w="8122" h="11622" extrusionOk="0">
                  <a:moveTo>
                    <a:pt x="4049" y="333"/>
                  </a:moveTo>
                  <a:cubicBezTo>
                    <a:pt x="4216" y="333"/>
                    <a:pt x="4382" y="548"/>
                    <a:pt x="4525" y="905"/>
                  </a:cubicBezTo>
                  <a:cubicBezTo>
                    <a:pt x="4668" y="1262"/>
                    <a:pt x="4763" y="1739"/>
                    <a:pt x="4763" y="2262"/>
                  </a:cubicBezTo>
                  <a:lnTo>
                    <a:pt x="3335" y="2262"/>
                  </a:lnTo>
                  <a:cubicBezTo>
                    <a:pt x="3335" y="1739"/>
                    <a:pt x="3430" y="1262"/>
                    <a:pt x="3573" y="905"/>
                  </a:cubicBezTo>
                  <a:cubicBezTo>
                    <a:pt x="3716" y="548"/>
                    <a:pt x="3858" y="333"/>
                    <a:pt x="4049" y="333"/>
                  </a:cubicBezTo>
                  <a:close/>
                  <a:moveTo>
                    <a:pt x="3454" y="453"/>
                  </a:moveTo>
                  <a:cubicBezTo>
                    <a:pt x="3382" y="548"/>
                    <a:pt x="3335" y="667"/>
                    <a:pt x="3263" y="786"/>
                  </a:cubicBezTo>
                  <a:cubicBezTo>
                    <a:pt x="3120" y="1191"/>
                    <a:pt x="3025" y="1691"/>
                    <a:pt x="3001" y="2286"/>
                  </a:cubicBezTo>
                  <a:lnTo>
                    <a:pt x="2025" y="2286"/>
                  </a:lnTo>
                  <a:cubicBezTo>
                    <a:pt x="2049" y="1762"/>
                    <a:pt x="2287" y="1310"/>
                    <a:pt x="2620" y="953"/>
                  </a:cubicBezTo>
                  <a:cubicBezTo>
                    <a:pt x="2858" y="738"/>
                    <a:pt x="3120" y="548"/>
                    <a:pt x="3454" y="453"/>
                  </a:cubicBezTo>
                  <a:close/>
                  <a:moveTo>
                    <a:pt x="6288" y="2620"/>
                  </a:moveTo>
                  <a:cubicBezTo>
                    <a:pt x="6335" y="2620"/>
                    <a:pt x="6407" y="2643"/>
                    <a:pt x="6430" y="2691"/>
                  </a:cubicBezTo>
                  <a:cubicBezTo>
                    <a:pt x="6454" y="2715"/>
                    <a:pt x="6478" y="2763"/>
                    <a:pt x="6478" y="2834"/>
                  </a:cubicBezTo>
                  <a:cubicBezTo>
                    <a:pt x="6478" y="2882"/>
                    <a:pt x="6454" y="2953"/>
                    <a:pt x="6430" y="2977"/>
                  </a:cubicBezTo>
                  <a:cubicBezTo>
                    <a:pt x="6407" y="3001"/>
                    <a:pt x="6335" y="3048"/>
                    <a:pt x="6288" y="3048"/>
                  </a:cubicBezTo>
                  <a:lnTo>
                    <a:pt x="1834" y="3048"/>
                  </a:lnTo>
                  <a:cubicBezTo>
                    <a:pt x="1787" y="3048"/>
                    <a:pt x="1715" y="3001"/>
                    <a:pt x="1691" y="2977"/>
                  </a:cubicBezTo>
                  <a:cubicBezTo>
                    <a:pt x="1668" y="2929"/>
                    <a:pt x="1644" y="2858"/>
                    <a:pt x="1644" y="2834"/>
                  </a:cubicBezTo>
                  <a:cubicBezTo>
                    <a:pt x="1644" y="2763"/>
                    <a:pt x="1668" y="2715"/>
                    <a:pt x="1691" y="2691"/>
                  </a:cubicBezTo>
                  <a:cubicBezTo>
                    <a:pt x="1715" y="2643"/>
                    <a:pt x="1787" y="2620"/>
                    <a:pt x="1834" y="2620"/>
                  </a:cubicBezTo>
                  <a:close/>
                  <a:moveTo>
                    <a:pt x="3454" y="3667"/>
                  </a:moveTo>
                  <a:cubicBezTo>
                    <a:pt x="3358" y="3667"/>
                    <a:pt x="3263" y="3715"/>
                    <a:pt x="3263" y="3810"/>
                  </a:cubicBezTo>
                  <a:cubicBezTo>
                    <a:pt x="3263" y="3906"/>
                    <a:pt x="3358" y="4001"/>
                    <a:pt x="3454" y="4001"/>
                  </a:cubicBezTo>
                  <a:lnTo>
                    <a:pt x="3501" y="4001"/>
                  </a:lnTo>
                  <a:cubicBezTo>
                    <a:pt x="3597" y="4001"/>
                    <a:pt x="3692" y="3929"/>
                    <a:pt x="3692" y="3834"/>
                  </a:cubicBezTo>
                  <a:cubicBezTo>
                    <a:pt x="3692" y="3763"/>
                    <a:pt x="3597" y="3667"/>
                    <a:pt x="3501" y="3667"/>
                  </a:cubicBezTo>
                  <a:close/>
                  <a:moveTo>
                    <a:pt x="4573" y="3667"/>
                  </a:moveTo>
                  <a:cubicBezTo>
                    <a:pt x="4478" y="3667"/>
                    <a:pt x="4406" y="3715"/>
                    <a:pt x="4406" y="3810"/>
                  </a:cubicBezTo>
                  <a:cubicBezTo>
                    <a:pt x="4406" y="3906"/>
                    <a:pt x="4501" y="4001"/>
                    <a:pt x="4573" y="4001"/>
                  </a:cubicBezTo>
                  <a:lnTo>
                    <a:pt x="4644" y="4001"/>
                  </a:lnTo>
                  <a:cubicBezTo>
                    <a:pt x="4763" y="4001"/>
                    <a:pt x="4811" y="3906"/>
                    <a:pt x="4811" y="3810"/>
                  </a:cubicBezTo>
                  <a:cubicBezTo>
                    <a:pt x="4811" y="3715"/>
                    <a:pt x="4740" y="3667"/>
                    <a:pt x="4644" y="3667"/>
                  </a:cubicBezTo>
                  <a:close/>
                  <a:moveTo>
                    <a:pt x="2644" y="3358"/>
                  </a:moveTo>
                  <a:lnTo>
                    <a:pt x="2644" y="4120"/>
                  </a:lnTo>
                  <a:cubicBezTo>
                    <a:pt x="2644" y="4168"/>
                    <a:pt x="2620" y="4191"/>
                    <a:pt x="2596" y="4263"/>
                  </a:cubicBezTo>
                  <a:cubicBezTo>
                    <a:pt x="2549" y="4287"/>
                    <a:pt x="2501" y="4310"/>
                    <a:pt x="2430" y="4310"/>
                  </a:cubicBezTo>
                  <a:cubicBezTo>
                    <a:pt x="2382" y="4310"/>
                    <a:pt x="2311" y="4287"/>
                    <a:pt x="2287" y="4263"/>
                  </a:cubicBezTo>
                  <a:cubicBezTo>
                    <a:pt x="2263" y="4239"/>
                    <a:pt x="2239" y="4168"/>
                    <a:pt x="2239" y="4120"/>
                  </a:cubicBezTo>
                  <a:lnTo>
                    <a:pt x="2239" y="3358"/>
                  </a:lnTo>
                  <a:close/>
                  <a:moveTo>
                    <a:pt x="5883" y="3358"/>
                  </a:moveTo>
                  <a:lnTo>
                    <a:pt x="5883" y="4120"/>
                  </a:lnTo>
                  <a:cubicBezTo>
                    <a:pt x="5883" y="4168"/>
                    <a:pt x="5859" y="4191"/>
                    <a:pt x="5835" y="4263"/>
                  </a:cubicBezTo>
                  <a:cubicBezTo>
                    <a:pt x="5811" y="4287"/>
                    <a:pt x="5740" y="4310"/>
                    <a:pt x="5692" y="4310"/>
                  </a:cubicBezTo>
                  <a:cubicBezTo>
                    <a:pt x="5621" y="4310"/>
                    <a:pt x="5573" y="4287"/>
                    <a:pt x="5525" y="4263"/>
                  </a:cubicBezTo>
                  <a:cubicBezTo>
                    <a:pt x="5502" y="4239"/>
                    <a:pt x="5478" y="4168"/>
                    <a:pt x="5478" y="4120"/>
                  </a:cubicBezTo>
                  <a:lnTo>
                    <a:pt x="5478" y="3358"/>
                  </a:lnTo>
                  <a:close/>
                  <a:moveTo>
                    <a:pt x="4345" y="4466"/>
                  </a:moveTo>
                  <a:cubicBezTo>
                    <a:pt x="4316" y="4466"/>
                    <a:pt x="4288" y="4476"/>
                    <a:pt x="4263" y="4501"/>
                  </a:cubicBezTo>
                  <a:cubicBezTo>
                    <a:pt x="4216" y="4501"/>
                    <a:pt x="4192" y="4525"/>
                    <a:pt x="4097" y="4549"/>
                  </a:cubicBezTo>
                  <a:lnTo>
                    <a:pt x="3930" y="4549"/>
                  </a:lnTo>
                  <a:cubicBezTo>
                    <a:pt x="3882" y="4525"/>
                    <a:pt x="3858" y="4525"/>
                    <a:pt x="3835" y="4501"/>
                  </a:cubicBezTo>
                  <a:cubicBezTo>
                    <a:pt x="3795" y="4481"/>
                    <a:pt x="3756" y="4470"/>
                    <a:pt x="3720" y="4470"/>
                  </a:cubicBezTo>
                  <a:cubicBezTo>
                    <a:pt x="3669" y="4470"/>
                    <a:pt x="3624" y="4493"/>
                    <a:pt x="3597" y="4549"/>
                  </a:cubicBezTo>
                  <a:cubicBezTo>
                    <a:pt x="3573" y="4644"/>
                    <a:pt x="3573" y="4739"/>
                    <a:pt x="3644" y="4787"/>
                  </a:cubicBezTo>
                  <a:lnTo>
                    <a:pt x="3835" y="4882"/>
                  </a:lnTo>
                  <a:cubicBezTo>
                    <a:pt x="3930" y="4906"/>
                    <a:pt x="3978" y="4906"/>
                    <a:pt x="4049" y="4906"/>
                  </a:cubicBezTo>
                  <a:cubicBezTo>
                    <a:pt x="4144" y="4906"/>
                    <a:pt x="4192" y="4906"/>
                    <a:pt x="4263" y="4882"/>
                  </a:cubicBezTo>
                  <a:lnTo>
                    <a:pt x="4430" y="4787"/>
                  </a:lnTo>
                  <a:cubicBezTo>
                    <a:pt x="4525" y="4739"/>
                    <a:pt x="4549" y="4644"/>
                    <a:pt x="4501" y="4549"/>
                  </a:cubicBezTo>
                  <a:cubicBezTo>
                    <a:pt x="4455" y="4502"/>
                    <a:pt x="4398" y="4466"/>
                    <a:pt x="4345" y="4466"/>
                  </a:cubicBezTo>
                  <a:close/>
                  <a:moveTo>
                    <a:pt x="5121" y="3358"/>
                  </a:moveTo>
                  <a:lnTo>
                    <a:pt x="5121" y="4120"/>
                  </a:lnTo>
                  <a:cubicBezTo>
                    <a:pt x="5121" y="4263"/>
                    <a:pt x="5216" y="4406"/>
                    <a:pt x="5287" y="4501"/>
                  </a:cubicBezTo>
                  <a:cubicBezTo>
                    <a:pt x="5359" y="4549"/>
                    <a:pt x="5454" y="4620"/>
                    <a:pt x="5525" y="4644"/>
                  </a:cubicBezTo>
                  <a:lnTo>
                    <a:pt x="5525" y="5192"/>
                  </a:lnTo>
                  <a:lnTo>
                    <a:pt x="2596" y="5192"/>
                  </a:lnTo>
                  <a:lnTo>
                    <a:pt x="2596" y="4644"/>
                  </a:lnTo>
                  <a:cubicBezTo>
                    <a:pt x="2668" y="4620"/>
                    <a:pt x="2763" y="4549"/>
                    <a:pt x="2834" y="4501"/>
                  </a:cubicBezTo>
                  <a:cubicBezTo>
                    <a:pt x="2954" y="4406"/>
                    <a:pt x="3001" y="4263"/>
                    <a:pt x="3001" y="4120"/>
                  </a:cubicBezTo>
                  <a:lnTo>
                    <a:pt x="3001" y="3358"/>
                  </a:lnTo>
                  <a:close/>
                  <a:moveTo>
                    <a:pt x="3858" y="9669"/>
                  </a:moveTo>
                  <a:lnTo>
                    <a:pt x="3858" y="10312"/>
                  </a:lnTo>
                  <a:lnTo>
                    <a:pt x="2191" y="10312"/>
                  </a:lnTo>
                  <a:lnTo>
                    <a:pt x="2191" y="9669"/>
                  </a:lnTo>
                  <a:close/>
                  <a:moveTo>
                    <a:pt x="5883" y="9669"/>
                  </a:moveTo>
                  <a:lnTo>
                    <a:pt x="5883" y="10312"/>
                  </a:lnTo>
                  <a:lnTo>
                    <a:pt x="4216" y="10312"/>
                  </a:lnTo>
                  <a:lnTo>
                    <a:pt x="4216" y="9669"/>
                  </a:lnTo>
                  <a:close/>
                  <a:moveTo>
                    <a:pt x="3858" y="10621"/>
                  </a:moveTo>
                  <a:lnTo>
                    <a:pt x="3858" y="11264"/>
                  </a:lnTo>
                  <a:lnTo>
                    <a:pt x="2191" y="11264"/>
                  </a:lnTo>
                  <a:lnTo>
                    <a:pt x="2191" y="10621"/>
                  </a:lnTo>
                  <a:close/>
                  <a:moveTo>
                    <a:pt x="5883" y="10621"/>
                  </a:moveTo>
                  <a:lnTo>
                    <a:pt x="5883" y="11264"/>
                  </a:lnTo>
                  <a:lnTo>
                    <a:pt x="4216" y="11264"/>
                  </a:lnTo>
                  <a:lnTo>
                    <a:pt x="4216" y="10621"/>
                  </a:lnTo>
                  <a:close/>
                  <a:moveTo>
                    <a:pt x="6216" y="5477"/>
                  </a:moveTo>
                  <a:lnTo>
                    <a:pt x="6216" y="6073"/>
                  </a:lnTo>
                  <a:cubicBezTo>
                    <a:pt x="6216" y="6263"/>
                    <a:pt x="6216" y="6406"/>
                    <a:pt x="6073" y="6644"/>
                  </a:cubicBezTo>
                  <a:cubicBezTo>
                    <a:pt x="6002" y="6787"/>
                    <a:pt x="5954" y="6930"/>
                    <a:pt x="5859" y="7049"/>
                  </a:cubicBezTo>
                  <a:cubicBezTo>
                    <a:pt x="5835" y="7144"/>
                    <a:pt x="5835" y="7240"/>
                    <a:pt x="5930" y="7287"/>
                  </a:cubicBezTo>
                  <a:cubicBezTo>
                    <a:pt x="5956" y="7296"/>
                    <a:pt x="5986" y="7302"/>
                    <a:pt x="6016" y="7302"/>
                  </a:cubicBezTo>
                  <a:cubicBezTo>
                    <a:pt x="6068" y="7302"/>
                    <a:pt x="6123" y="7285"/>
                    <a:pt x="6168" y="7240"/>
                  </a:cubicBezTo>
                  <a:cubicBezTo>
                    <a:pt x="6240" y="7073"/>
                    <a:pt x="6335" y="6906"/>
                    <a:pt x="6407" y="6716"/>
                  </a:cubicBezTo>
                  <a:cubicBezTo>
                    <a:pt x="6454" y="6597"/>
                    <a:pt x="6478" y="6454"/>
                    <a:pt x="6478" y="6335"/>
                  </a:cubicBezTo>
                  <a:cubicBezTo>
                    <a:pt x="6788" y="6359"/>
                    <a:pt x="7073" y="6525"/>
                    <a:pt x="7288" y="6716"/>
                  </a:cubicBezTo>
                  <a:cubicBezTo>
                    <a:pt x="7550" y="7002"/>
                    <a:pt x="7716" y="7311"/>
                    <a:pt x="7716" y="7716"/>
                  </a:cubicBezTo>
                  <a:lnTo>
                    <a:pt x="7716" y="11312"/>
                  </a:lnTo>
                  <a:lnTo>
                    <a:pt x="6192" y="11312"/>
                  </a:lnTo>
                  <a:lnTo>
                    <a:pt x="6192" y="8573"/>
                  </a:lnTo>
                  <a:cubicBezTo>
                    <a:pt x="6192" y="8476"/>
                    <a:pt x="6128" y="8394"/>
                    <a:pt x="6040" y="8394"/>
                  </a:cubicBezTo>
                  <a:cubicBezTo>
                    <a:pt x="6020" y="8394"/>
                    <a:pt x="5999" y="8398"/>
                    <a:pt x="5978" y="8407"/>
                  </a:cubicBezTo>
                  <a:cubicBezTo>
                    <a:pt x="5930" y="8430"/>
                    <a:pt x="5859" y="8478"/>
                    <a:pt x="5859" y="8573"/>
                  </a:cubicBezTo>
                  <a:lnTo>
                    <a:pt x="5859" y="9383"/>
                  </a:lnTo>
                  <a:lnTo>
                    <a:pt x="4168" y="9383"/>
                  </a:lnTo>
                  <a:lnTo>
                    <a:pt x="4168" y="8097"/>
                  </a:lnTo>
                  <a:lnTo>
                    <a:pt x="4549" y="8097"/>
                  </a:lnTo>
                  <a:cubicBezTo>
                    <a:pt x="4716" y="8097"/>
                    <a:pt x="4906" y="8073"/>
                    <a:pt x="5073" y="8002"/>
                  </a:cubicBezTo>
                  <a:cubicBezTo>
                    <a:pt x="5264" y="7954"/>
                    <a:pt x="5454" y="7859"/>
                    <a:pt x="5597" y="7764"/>
                  </a:cubicBezTo>
                  <a:cubicBezTo>
                    <a:pt x="5692" y="7716"/>
                    <a:pt x="5716" y="7621"/>
                    <a:pt x="5645" y="7525"/>
                  </a:cubicBezTo>
                  <a:cubicBezTo>
                    <a:pt x="5616" y="7468"/>
                    <a:pt x="5569" y="7436"/>
                    <a:pt x="5516" y="7436"/>
                  </a:cubicBezTo>
                  <a:cubicBezTo>
                    <a:pt x="5482" y="7436"/>
                    <a:pt x="5444" y="7450"/>
                    <a:pt x="5406" y="7478"/>
                  </a:cubicBezTo>
                  <a:cubicBezTo>
                    <a:pt x="5287" y="7525"/>
                    <a:pt x="5144" y="7621"/>
                    <a:pt x="5002" y="7644"/>
                  </a:cubicBezTo>
                  <a:cubicBezTo>
                    <a:pt x="4882" y="7668"/>
                    <a:pt x="4692" y="7716"/>
                    <a:pt x="4549" y="7716"/>
                  </a:cubicBezTo>
                  <a:lnTo>
                    <a:pt x="3501" y="7716"/>
                  </a:lnTo>
                  <a:cubicBezTo>
                    <a:pt x="3073" y="7716"/>
                    <a:pt x="2644" y="7525"/>
                    <a:pt x="2358" y="7240"/>
                  </a:cubicBezTo>
                  <a:cubicBezTo>
                    <a:pt x="2049" y="6906"/>
                    <a:pt x="1882" y="6525"/>
                    <a:pt x="1882" y="6073"/>
                  </a:cubicBezTo>
                  <a:lnTo>
                    <a:pt x="1882" y="5477"/>
                  </a:lnTo>
                  <a:close/>
                  <a:moveTo>
                    <a:pt x="4049" y="0"/>
                  </a:moveTo>
                  <a:cubicBezTo>
                    <a:pt x="3382" y="0"/>
                    <a:pt x="2763" y="262"/>
                    <a:pt x="2358" y="715"/>
                  </a:cubicBezTo>
                  <a:cubicBezTo>
                    <a:pt x="1953" y="1096"/>
                    <a:pt x="1691" y="1667"/>
                    <a:pt x="1668" y="2286"/>
                  </a:cubicBezTo>
                  <a:cubicBezTo>
                    <a:pt x="1596" y="2310"/>
                    <a:pt x="1525" y="2382"/>
                    <a:pt x="1453" y="2429"/>
                  </a:cubicBezTo>
                  <a:cubicBezTo>
                    <a:pt x="1358" y="2524"/>
                    <a:pt x="1310" y="2667"/>
                    <a:pt x="1310" y="2834"/>
                  </a:cubicBezTo>
                  <a:cubicBezTo>
                    <a:pt x="1310" y="2977"/>
                    <a:pt x="1358" y="3120"/>
                    <a:pt x="1453" y="3215"/>
                  </a:cubicBezTo>
                  <a:cubicBezTo>
                    <a:pt x="1548" y="3310"/>
                    <a:pt x="1691" y="3358"/>
                    <a:pt x="1834" y="3358"/>
                  </a:cubicBezTo>
                  <a:lnTo>
                    <a:pt x="1882" y="3358"/>
                  </a:lnTo>
                  <a:lnTo>
                    <a:pt x="1882" y="4120"/>
                  </a:lnTo>
                  <a:cubicBezTo>
                    <a:pt x="1906" y="4263"/>
                    <a:pt x="1953" y="4406"/>
                    <a:pt x="2049" y="4501"/>
                  </a:cubicBezTo>
                  <a:cubicBezTo>
                    <a:pt x="2120" y="4549"/>
                    <a:pt x="2168" y="4596"/>
                    <a:pt x="2263" y="4620"/>
                  </a:cubicBezTo>
                  <a:lnTo>
                    <a:pt x="2263" y="5144"/>
                  </a:lnTo>
                  <a:lnTo>
                    <a:pt x="1715" y="5144"/>
                  </a:lnTo>
                  <a:cubicBezTo>
                    <a:pt x="1644" y="5144"/>
                    <a:pt x="1548" y="5239"/>
                    <a:pt x="1548" y="5334"/>
                  </a:cubicBezTo>
                  <a:lnTo>
                    <a:pt x="1548" y="5930"/>
                  </a:lnTo>
                  <a:cubicBezTo>
                    <a:pt x="1215" y="5954"/>
                    <a:pt x="882" y="6073"/>
                    <a:pt x="644" y="6287"/>
                  </a:cubicBezTo>
                  <a:cubicBezTo>
                    <a:pt x="358" y="6478"/>
                    <a:pt x="120" y="6811"/>
                    <a:pt x="24" y="7192"/>
                  </a:cubicBezTo>
                  <a:cubicBezTo>
                    <a:pt x="1" y="7287"/>
                    <a:pt x="48" y="7383"/>
                    <a:pt x="143" y="7406"/>
                  </a:cubicBezTo>
                  <a:cubicBezTo>
                    <a:pt x="160" y="7410"/>
                    <a:pt x="176" y="7412"/>
                    <a:pt x="192" y="7412"/>
                  </a:cubicBezTo>
                  <a:cubicBezTo>
                    <a:pt x="269" y="7412"/>
                    <a:pt x="338" y="7366"/>
                    <a:pt x="358" y="7287"/>
                  </a:cubicBezTo>
                  <a:cubicBezTo>
                    <a:pt x="453" y="7002"/>
                    <a:pt x="620" y="6716"/>
                    <a:pt x="858" y="6549"/>
                  </a:cubicBezTo>
                  <a:cubicBezTo>
                    <a:pt x="1072" y="6406"/>
                    <a:pt x="1287" y="6311"/>
                    <a:pt x="1548" y="6287"/>
                  </a:cubicBezTo>
                  <a:cubicBezTo>
                    <a:pt x="1572" y="6763"/>
                    <a:pt x="1787" y="7168"/>
                    <a:pt x="2120" y="7502"/>
                  </a:cubicBezTo>
                  <a:cubicBezTo>
                    <a:pt x="2477" y="7859"/>
                    <a:pt x="2977" y="8073"/>
                    <a:pt x="3501" y="8073"/>
                  </a:cubicBezTo>
                  <a:lnTo>
                    <a:pt x="3835" y="8073"/>
                  </a:lnTo>
                  <a:lnTo>
                    <a:pt x="3835" y="9335"/>
                  </a:lnTo>
                  <a:lnTo>
                    <a:pt x="2168" y="9335"/>
                  </a:lnTo>
                  <a:lnTo>
                    <a:pt x="2168" y="8549"/>
                  </a:lnTo>
                  <a:cubicBezTo>
                    <a:pt x="2168" y="8443"/>
                    <a:pt x="2091" y="8355"/>
                    <a:pt x="1990" y="8355"/>
                  </a:cubicBezTo>
                  <a:cubicBezTo>
                    <a:pt x="1978" y="8355"/>
                    <a:pt x="1966" y="8356"/>
                    <a:pt x="1953" y="8359"/>
                  </a:cubicBezTo>
                  <a:cubicBezTo>
                    <a:pt x="1906" y="8407"/>
                    <a:pt x="1834" y="8454"/>
                    <a:pt x="1834" y="8549"/>
                  </a:cubicBezTo>
                  <a:lnTo>
                    <a:pt x="1834" y="11264"/>
                  </a:lnTo>
                  <a:lnTo>
                    <a:pt x="334" y="11264"/>
                  </a:lnTo>
                  <a:lnTo>
                    <a:pt x="334" y="8049"/>
                  </a:lnTo>
                  <a:cubicBezTo>
                    <a:pt x="334" y="7906"/>
                    <a:pt x="239" y="7859"/>
                    <a:pt x="143" y="7859"/>
                  </a:cubicBezTo>
                  <a:cubicBezTo>
                    <a:pt x="48" y="7859"/>
                    <a:pt x="1" y="7954"/>
                    <a:pt x="1" y="8049"/>
                  </a:cubicBezTo>
                  <a:lnTo>
                    <a:pt x="1" y="11431"/>
                  </a:lnTo>
                  <a:cubicBezTo>
                    <a:pt x="1" y="11526"/>
                    <a:pt x="96" y="11621"/>
                    <a:pt x="167" y="11621"/>
                  </a:cubicBezTo>
                  <a:lnTo>
                    <a:pt x="7955" y="11621"/>
                  </a:lnTo>
                  <a:cubicBezTo>
                    <a:pt x="8026" y="11621"/>
                    <a:pt x="8121" y="11526"/>
                    <a:pt x="8121" y="11431"/>
                  </a:cubicBezTo>
                  <a:lnTo>
                    <a:pt x="8121" y="7644"/>
                  </a:lnTo>
                  <a:cubicBezTo>
                    <a:pt x="8121" y="7168"/>
                    <a:pt x="7955" y="6740"/>
                    <a:pt x="7621" y="6430"/>
                  </a:cubicBezTo>
                  <a:cubicBezTo>
                    <a:pt x="7359" y="6144"/>
                    <a:pt x="7002" y="5954"/>
                    <a:pt x="6573" y="5930"/>
                  </a:cubicBezTo>
                  <a:lnTo>
                    <a:pt x="6573" y="5334"/>
                  </a:lnTo>
                  <a:cubicBezTo>
                    <a:pt x="6573" y="5239"/>
                    <a:pt x="6478" y="5144"/>
                    <a:pt x="6407" y="5144"/>
                  </a:cubicBezTo>
                  <a:lnTo>
                    <a:pt x="5883" y="5144"/>
                  </a:lnTo>
                  <a:lnTo>
                    <a:pt x="5883" y="4620"/>
                  </a:lnTo>
                  <a:cubicBezTo>
                    <a:pt x="5978" y="4596"/>
                    <a:pt x="6049" y="4549"/>
                    <a:pt x="6097" y="4501"/>
                  </a:cubicBezTo>
                  <a:cubicBezTo>
                    <a:pt x="6192" y="4406"/>
                    <a:pt x="6240" y="4263"/>
                    <a:pt x="6240" y="4120"/>
                  </a:cubicBezTo>
                  <a:lnTo>
                    <a:pt x="6240" y="3358"/>
                  </a:lnTo>
                  <a:lnTo>
                    <a:pt x="6288" y="3358"/>
                  </a:lnTo>
                  <a:cubicBezTo>
                    <a:pt x="6288" y="3358"/>
                    <a:pt x="6573" y="3310"/>
                    <a:pt x="6669" y="3215"/>
                  </a:cubicBezTo>
                  <a:cubicBezTo>
                    <a:pt x="6740" y="3120"/>
                    <a:pt x="6811" y="2977"/>
                    <a:pt x="6811" y="2834"/>
                  </a:cubicBezTo>
                  <a:cubicBezTo>
                    <a:pt x="6811" y="2667"/>
                    <a:pt x="6740" y="2524"/>
                    <a:pt x="6669" y="2429"/>
                  </a:cubicBezTo>
                  <a:cubicBezTo>
                    <a:pt x="6597" y="2382"/>
                    <a:pt x="6550" y="2310"/>
                    <a:pt x="6454" y="2286"/>
                  </a:cubicBezTo>
                  <a:cubicBezTo>
                    <a:pt x="6454" y="2143"/>
                    <a:pt x="6430" y="2000"/>
                    <a:pt x="6383" y="1881"/>
                  </a:cubicBezTo>
                  <a:cubicBezTo>
                    <a:pt x="6359" y="1667"/>
                    <a:pt x="6311" y="1524"/>
                    <a:pt x="6216" y="1334"/>
                  </a:cubicBezTo>
                  <a:cubicBezTo>
                    <a:pt x="6162" y="1261"/>
                    <a:pt x="6107" y="1230"/>
                    <a:pt x="6042" y="1230"/>
                  </a:cubicBezTo>
                  <a:cubicBezTo>
                    <a:pt x="6022" y="1230"/>
                    <a:pt x="6000" y="1233"/>
                    <a:pt x="5978" y="1238"/>
                  </a:cubicBezTo>
                  <a:cubicBezTo>
                    <a:pt x="5883" y="1310"/>
                    <a:pt x="5859" y="1405"/>
                    <a:pt x="5883" y="1477"/>
                  </a:cubicBezTo>
                  <a:cubicBezTo>
                    <a:pt x="5954" y="1643"/>
                    <a:pt x="6002" y="1786"/>
                    <a:pt x="6049" y="1929"/>
                  </a:cubicBezTo>
                  <a:cubicBezTo>
                    <a:pt x="6073" y="2024"/>
                    <a:pt x="6097" y="2143"/>
                    <a:pt x="6097" y="2239"/>
                  </a:cubicBezTo>
                  <a:lnTo>
                    <a:pt x="5121" y="2239"/>
                  </a:lnTo>
                  <a:cubicBezTo>
                    <a:pt x="5121" y="1667"/>
                    <a:pt x="5002" y="1119"/>
                    <a:pt x="4859" y="738"/>
                  </a:cubicBezTo>
                  <a:cubicBezTo>
                    <a:pt x="4787" y="619"/>
                    <a:pt x="4740" y="500"/>
                    <a:pt x="4668" y="405"/>
                  </a:cubicBezTo>
                  <a:lnTo>
                    <a:pt x="4668" y="405"/>
                  </a:lnTo>
                  <a:cubicBezTo>
                    <a:pt x="4740" y="453"/>
                    <a:pt x="4763" y="453"/>
                    <a:pt x="4811" y="476"/>
                  </a:cubicBezTo>
                  <a:cubicBezTo>
                    <a:pt x="5049" y="572"/>
                    <a:pt x="5287" y="738"/>
                    <a:pt x="5478" y="929"/>
                  </a:cubicBezTo>
                  <a:cubicBezTo>
                    <a:pt x="5502" y="953"/>
                    <a:pt x="5543" y="965"/>
                    <a:pt x="5588" y="965"/>
                  </a:cubicBezTo>
                  <a:cubicBezTo>
                    <a:pt x="5633" y="965"/>
                    <a:pt x="5680" y="953"/>
                    <a:pt x="5716" y="929"/>
                  </a:cubicBezTo>
                  <a:cubicBezTo>
                    <a:pt x="5764" y="857"/>
                    <a:pt x="5764" y="738"/>
                    <a:pt x="5716" y="691"/>
                  </a:cubicBezTo>
                  <a:cubicBezTo>
                    <a:pt x="5478" y="476"/>
                    <a:pt x="5240" y="286"/>
                    <a:pt x="4930" y="167"/>
                  </a:cubicBezTo>
                  <a:cubicBezTo>
                    <a:pt x="4668" y="48"/>
                    <a:pt x="4382" y="0"/>
                    <a:pt x="4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68"/>
          <p:cNvGrpSpPr/>
          <p:nvPr/>
        </p:nvGrpSpPr>
        <p:grpSpPr>
          <a:xfrm>
            <a:off x="6777812" y="2730611"/>
            <a:ext cx="231626" cy="385690"/>
            <a:chOff x="6744306" y="2760468"/>
            <a:chExt cx="231626" cy="385690"/>
          </a:xfrm>
        </p:grpSpPr>
        <p:sp>
          <p:nvSpPr>
            <p:cNvPr id="5512" name="Google Shape;5512;p68"/>
            <p:cNvSpPr/>
            <p:nvPr/>
          </p:nvSpPr>
          <p:spPr>
            <a:xfrm>
              <a:off x="6778180" y="3099599"/>
              <a:ext cx="162324" cy="38678"/>
            </a:xfrm>
            <a:custGeom>
              <a:avLst/>
              <a:gdLst/>
              <a:ahLst/>
              <a:cxnLst/>
              <a:rect l="l" t="t" r="r" b="b"/>
              <a:pathLst>
                <a:path w="4907" h="1168" extrusionOk="0">
                  <a:moveTo>
                    <a:pt x="143" y="0"/>
                  </a:moveTo>
                  <a:lnTo>
                    <a:pt x="4787" y="0"/>
                  </a:lnTo>
                  <a:cubicBezTo>
                    <a:pt x="4835" y="0"/>
                    <a:pt x="4906" y="72"/>
                    <a:pt x="4906" y="119"/>
                  </a:cubicBezTo>
                  <a:lnTo>
                    <a:pt x="4906" y="1048"/>
                  </a:lnTo>
                  <a:cubicBezTo>
                    <a:pt x="4906" y="1119"/>
                    <a:pt x="4835" y="1167"/>
                    <a:pt x="4787" y="1167"/>
                  </a:cubicBezTo>
                  <a:lnTo>
                    <a:pt x="143" y="1167"/>
                  </a:lnTo>
                  <a:cubicBezTo>
                    <a:pt x="72" y="1167"/>
                    <a:pt x="24" y="1119"/>
                    <a:pt x="24" y="1048"/>
                  </a:cubicBezTo>
                  <a:lnTo>
                    <a:pt x="24" y="119"/>
                  </a:lnTo>
                  <a:cubicBezTo>
                    <a:pt x="0" y="72"/>
                    <a:pt x="48" y="0"/>
                    <a:pt x="143" y="0"/>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8"/>
            <p:cNvSpPr/>
            <p:nvPr/>
          </p:nvSpPr>
          <p:spPr>
            <a:xfrm>
              <a:off x="6914469" y="3099599"/>
              <a:ext cx="26034" cy="38678"/>
            </a:xfrm>
            <a:custGeom>
              <a:avLst/>
              <a:gdLst/>
              <a:ahLst/>
              <a:cxnLst/>
              <a:rect l="l" t="t" r="r" b="b"/>
              <a:pathLst>
                <a:path w="787" h="1168" extrusionOk="0">
                  <a:moveTo>
                    <a:pt x="0" y="0"/>
                  </a:moveTo>
                  <a:lnTo>
                    <a:pt x="667" y="0"/>
                  </a:lnTo>
                  <a:cubicBezTo>
                    <a:pt x="715" y="0"/>
                    <a:pt x="786" y="72"/>
                    <a:pt x="786" y="119"/>
                  </a:cubicBezTo>
                  <a:lnTo>
                    <a:pt x="786" y="1048"/>
                  </a:lnTo>
                  <a:cubicBezTo>
                    <a:pt x="786" y="1119"/>
                    <a:pt x="715" y="1167"/>
                    <a:pt x="667" y="1167"/>
                  </a:cubicBezTo>
                  <a:lnTo>
                    <a:pt x="0" y="1167"/>
                  </a:lnTo>
                  <a:cubicBezTo>
                    <a:pt x="72" y="1167"/>
                    <a:pt x="119" y="1119"/>
                    <a:pt x="119" y="1048"/>
                  </a:cubicBezTo>
                  <a:lnTo>
                    <a:pt x="119" y="119"/>
                  </a:lnTo>
                  <a:cubicBezTo>
                    <a:pt x="119" y="72"/>
                    <a:pt x="72" y="0"/>
                    <a:pt x="0" y="0"/>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8"/>
            <p:cNvSpPr/>
            <p:nvPr/>
          </p:nvSpPr>
          <p:spPr>
            <a:xfrm>
              <a:off x="6790783" y="2767588"/>
              <a:ext cx="137877" cy="91497"/>
            </a:xfrm>
            <a:custGeom>
              <a:avLst/>
              <a:gdLst/>
              <a:ahLst/>
              <a:cxnLst/>
              <a:rect l="l" t="t" r="r" b="b"/>
              <a:pathLst>
                <a:path w="4168" h="2763" extrusionOk="0">
                  <a:moveTo>
                    <a:pt x="120" y="2763"/>
                  </a:moveTo>
                  <a:lnTo>
                    <a:pt x="4049" y="2763"/>
                  </a:lnTo>
                  <a:cubicBezTo>
                    <a:pt x="4097" y="2763"/>
                    <a:pt x="4168" y="2715"/>
                    <a:pt x="4168" y="2644"/>
                  </a:cubicBezTo>
                  <a:lnTo>
                    <a:pt x="4168" y="119"/>
                  </a:lnTo>
                  <a:cubicBezTo>
                    <a:pt x="4168" y="72"/>
                    <a:pt x="4097" y="0"/>
                    <a:pt x="4049" y="0"/>
                  </a:cubicBezTo>
                  <a:lnTo>
                    <a:pt x="120" y="0"/>
                  </a:lnTo>
                  <a:cubicBezTo>
                    <a:pt x="48" y="0"/>
                    <a:pt x="0" y="72"/>
                    <a:pt x="0" y="119"/>
                  </a:cubicBezTo>
                  <a:lnTo>
                    <a:pt x="0" y="2691"/>
                  </a:lnTo>
                  <a:cubicBezTo>
                    <a:pt x="0" y="2715"/>
                    <a:pt x="24" y="2763"/>
                    <a:pt x="120" y="2763"/>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8"/>
            <p:cNvSpPr/>
            <p:nvPr/>
          </p:nvSpPr>
          <p:spPr>
            <a:xfrm>
              <a:off x="6902660" y="2767588"/>
              <a:ext cx="26001" cy="91497"/>
            </a:xfrm>
            <a:custGeom>
              <a:avLst/>
              <a:gdLst/>
              <a:ahLst/>
              <a:cxnLst/>
              <a:rect l="l" t="t" r="r" b="b"/>
              <a:pathLst>
                <a:path w="786" h="2763" extrusionOk="0">
                  <a:moveTo>
                    <a:pt x="0" y="2763"/>
                  </a:moveTo>
                  <a:lnTo>
                    <a:pt x="667" y="2763"/>
                  </a:lnTo>
                  <a:cubicBezTo>
                    <a:pt x="715" y="2763"/>
                    <a:pt x="786" y="2715"/>
                    <a:pt x="786" y="2644"/>
                  </a:cubicBezTo>
                  <a:lnTo>
                    <a:pt x="786" y="119"/>
                  </a:lnTo>
                  <a:cubicBezTo>
                    <a:pt x="786" y="72"/>
                    <a:pt x="715" y="0"/>
                    <a:pt x="667" y="0"/>
                  </a:cubicBezTo>
                  <a:lnTo>
                    <a:pt x="0" y="0"/>
                  </a:lnTo>
                  <a:cubicBezTo>
                    <a:pt x="72" y="0"/>
                    <a:pt x="119" y="72"/>
                    <a:pt x="119" y="119"/>
                  </a:cubicBezTo>
                  <a:lnTo>
                    <a:pt x="119" y="2691"/>
                  </a:lnTo>
                  <a:cubicBezTo>
                    <a:pt x="119" y="2715"/>
                    <a:pt x="72" y="2763"/>
                    <a:pt x="0" y="2763"/>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8"/>
            <p:cNvSpPr/>
            <p:nvPr/>
          </p:nvSpPr>
          <p:spPr>
            <a:xfrm>
              <a:off x="6749036" y="2850375"/>
              <a:ext cx="222165" cy="267371"/>
            </a:xfrm>
            <a:custGeom>
              <a:avLst/>
              <a:gdLst/>
              <a:ahLst/>
              <a:cxnLst/>
              <a:rect l="l" t="t" r="r" b="b"/>
              <a:pathLst>
                <a:path w="6716" h="8074" extrusionOk="0">
                  <a:moveTo>
                    <a:pt x="905" y="1"/>
                  </a:moveTo>
                  <a:lnTo>
                    <a:pt x="5811" y="1"/>
                  </a:lnTo>
                  <a:cubicBezTo>
                    <a:pt x="6287" y="1"/>
                    <a:pt x="6716" y="382"/>
                    <a:pt x="6716" y="906"/>
                  </a:cubicBezTo>
                  <a:lnTo>
                    <a:pt x="6716" y="2168"/>
                  </a:lnTo>
                  <a:lnTo>
                    <a:pt x="6502" y="4121"/>
                  </a:lnTo>
                  <a:lnTo>
                    <a:pt x="6716" y="5907"/>
                  </a:lnTo>
                  <a:lnTo>
                    <a:pt x="6716" y="7169"/>
                  </a:lnTo>
                  <a:cubicBezTo>
                    <a:pt x="6716" y="7645"/>
                    <a:pt x="6311" y="8074"/>
                    <a:pt x="5811" y="8074"/>
                  </a:cubicBezTo>
                  <a:lnTo>
                    <a:pt x="905" y="8074"/>
                  </a:lnTo>
                  <a:cubicBezTo>
                    <a:pt x="429" y="8074"/>
                    <a:pt x="0" y="7693"/>
                    <a:pt x="0" y="7169"/>
                  </a:cubicBezTo>
                  <a:lnTo>
                    <a:pt x="0" y="5907"/>
                  </a:lnTo>
                  <a:lnTo>
                    <a:pt x="191" y="4025"/>
                  </a:lnTo>
                  <a:lnTo>
                    <a:pt x="0" y="2168"/>
                  </a:lnTo>
                  <a:lnTo>
                    <a:pt x="0" y="906"/>
                  </a:lnTo>
                  <a:cubicBezTo>
                    <a:pt x="0" y="429"/>
                    <a:pt x="429" y="1"/>
                    <a:pt x="905"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8"/>
            <p:cNvSpPr/>
            <p:nvPr/>
          </p:nvSpPr>
          <p:spPr>
            <a:xfrm>
              <a:off x="6919993" y="2850375"/>
              <a:ext cx="49653" cy="267371"/>
            </a:xfrm>
            <a:custGeom>
              <a:avLst/>
              <a:gdLst/>
              <a:ahLst/>
              <a:cxnLst/>
              <a:rect l="l" t="t" r="r" b="b"/>
              <a:pathLst>
                <a:path w="1501" h="8074" extrusionOk="0">
                  <a:moveTo>
                    <a:pt x="0" y="1"/>
                  </a:moveTo>
                  <a:lnTo>
                    <a:pt x="643" y="1"/>
                  </a:lnTo>
                  <a:cubicBezTo>
                    <a:pt x="1119" y="1"/>
                    <a:pt x="1500" y="382"/>
                    <a:pt x="1500" y="906"/>
                  </a:cubicBezTo>
                  <a:lnTo>
                    <a:pt x="1500" y="7169"/>
                  </a:lnTo>
                  <a:cubicBezTo>
                    <a:pt x="1500" y="7645"/>
                    <a:pt x="1119" y="8074"/>
                    <a:pt x="643" y="8074"/>
                  </a:cubicBezTo>
                  <a:lnTo>
                    <a:pt x="0" y="8074"/>
                  </a:lnTo>
                  <a:cubicBezTo>
                    <a:pt x="476" y="8074"/>
                    <a:pt x="857" y="7693"/>
                    <a:pt x="857" y="7169"/>
                  </a:cubicBezTo>
                  <a:lnTo>
                    <a:pt x="857" y="906"/>
                  </a:lnTo>
                  <a:cubicBezTo>
                    <a:pt x="857" y="429"/>
                    <a:pt x="476" y="1"/>
                    <a:pt x="0"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8"/>
            <p:cNvSpPr/>
            <p:nvPr/>
          </p:nvSpPr>
          <p:spPr>
            <a:xfrm>
              <a:off x="6790783" y="2790437"/>
              <a:ext cx="24446" cy="35532"/>
            </a:xfrm>
            <a:custGeom>
              <a:avLst/>
              <a:gdLst/>
              <a:ahLst/>
              <a:cxnLst/>
              <a:rect l="l" t="t" r="r" b="b"/>
              <a:pathLst>
                <a:path w="739" h="1073" extrusionOk="0">
                  <a:moveTo>
                    <a:pt x="0" y="1"/>
                  </a:moveTo>
                  <a:lnTo>
                    <a:pt x="381" y="1"/>
                  </a:lnTo>
                  <a:cubicBezTo>
                    <a:pt x="596" y="1"/>
                    <a:pt x="739" y="168"/>
                    <a:pt x="739" y="358"/>
                  </a:cubicBezTo>
                  <a:lnTo>
                    <a:pt x="739" y="715"/>
                  </a:lnTo>
                  <a:cubicBezTo>
                    <a:pt x="739" y="906"/>
                    <a:pt x="572" y="1073"/>
                    <a:pt x="381" y="1073"/>
                  </a:cubicBezTo>
                  <a:lnTo>
                    <a:pt x="0" y="1073"/>
                  </a:ln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8"/>
            <p:cNvSpPr/>
            <p:nvPr/>
          </p:nvSpPr>
          <p:spPr>
            <a:xfrm>
              <a:off x="6904214" y="2790437"/>
              <a:ext cx="24446" cy="35532"/>
            </a:xfrm>
            <a:custGeom>
              <a:avLst/>
              <a:gdLst/>
              <a:ahLst/>
              <a:cxnLst/>
              <a:rect l="l" t="t" r="r" b="b"/>
              <a:pathLst>
                <a:path w="739" h="1073" extrusionOk="0">
                  <a:moveTo>
                    <a:pt x="739" y="1"/>
                  </a:moveTo>
                  <a:lnTo>
                    <a:pt x="358" y="1"/>
                  </a:lnTo>
                  <a:cubicBezTo>
                    <a:pt x="144" y="1"/>
                    <a:pt x="1" y="168"/>
                    <a:pt x="1" y="358"/>
                  </a:cubicBezTo>
                  <a:lnTo>
                    <a:pt x="1" y="715"/>
                  </a:lnTo>
                  <a:cubicBezTo>
                    <a:pt x="1" y="906"/>
                    <a:pt x="167" y="1073"/>
                    <a:pt x="358" y="1073"/>
                  </a:cubicBezTo>
                  <a:lnTo>
                    <a:pt x="739" y="1073"/>
                  </a:ln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8"/>
            <p:cNvSpPr/>
            <p:nvPr/>
          </p:nvSpPr>
          <p:spPr>
            <a:xfrm>
              <a:off x="6846721" y="2790437"/>
              <a:ext cx="26034" cy="59971"/>
            </a:xfrm>
            <a:custGeom>
              <a:avLst/>
              <a:gdLst/>
              <a:ahLst/>
              <a:cxnLst/>
              <a:rect l="l" t="t" r="r" b="b"/>
              <a:pathLst>
                <a:path w="787" h="1811" extrusionOk="0">
                  <a:moveTo>
                    <a:pt x="0" y="1"/>
                  </a:moveTo>
                  <a:lnTo>
                    <a:pt x="786" y="1"/>
                  </a:lnTo>
                  <a:lnTo>
                    <a:pt x="786" y="1811"/>
                  </a:lnTo>
                  <a:lnTo>
                    <a:pt x="0" y="1811"/>
                  </a:ln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8"/>
            <p:cNvSpPr/>
            <p:nvPr/>
          </p:nvSpPr>
          <p:spPr>
            <a:xfrm>
              <a:off x="6750591" y="2873258"/>
              <a:ext cx="219056" cy="220049"/>
            </a:xfrm>
            <a:custGeom>
              <a:avLst/>
              <a:gdLst/>
              <a:ahLst/>
              <a:cxnLst/>
              <a:rect l="l" t="t" r="r" b="b"/>
              <a:pathLst>
                <a:path w="6622" h="6645" extrusionOk="0">
                  <a:moveTo>
                    <a:pt x="1" y="6645"/>
                  </a:moveTo>
                  <a:lnTo>
                    <a:pt x="1" y="6478"/>
                  </a:lnTo>
                  <a:lnTo>
                    <a:pt x="1" y="5930"/>
                  </a:lnTo>
                  <a:lnTo>
                    <a:pt x="3097" y="5930"/>
                  </a:lnTo>
                  <a:cubicBezTo>
                    <a:pt x="3335" y="5930"/>
                    <a:pt x="3502" y="6121"/>
                    <a:pt x="3454" y="6359"/>
                  </a:cubicBezTo>
                  <a:cubicBezTo>
                    <a:pt x="3406" y="6526"/>
                    <a:pt x="3263" y="6645"/>
                    <a:pt x="3097" y="6645"/>
                  </a:cubicBezTo>
                  <a:close/>
                  <a:moveTo>
                    <a:pt x="6598" y="24"/>
                  </a:moveTo>
                  <a:cubicBezTo>
                    <a:pt x="6598" y="72"/>
                    <a:pt x="6621" y="143"/>
                    <a:pt x="6621" y="167"/>
                  </a:cubicBezTo>
                  <a:lnTo>
                    <a:pt x="6621" y="739"/>
                  </a:lnTo>
                  <a:lnTo>
                    <a:pt x="3502" y="739"/>
                  </a:lnTo>
                  <a:cubicBezTo>
                    <a:pt x="3287" y="739"/>
                    <a:pt x="3144" y="596"/>
                    <a:pt x="3144" y="381"/>
                  </a:cubicBezTo>
                  <a:cubicBezTo>
                    <a:pt x="3144" y="167"/>
                    <a:pt x="3287" y="24"/>
                    <a:pt x="3502" y="0"/>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8"/>
            <p:cNvSpPr/>
            <p:nvPr/>
          </p:nvSpPr>
          <p:spPr>
            <a:xfrm>
              <a:off x="6749036" y="2922136"/>
              <a:ext cx="220611" cy="123850"/>
            </a:xfrm>
            <a:custGeom>
              <a:avLst/>
              <a:gdLst/>
              <a:ahLst/>
              <a:cxnLst/>
              <a:rect l="l" t="t" r="r" b="b"/>
              <a:pathLst>
                <a:path w="6669" h="3740" extrusionOk="0">
                  <a:moveTo>
                    <a:pt x="0" y="1"/>
                  </a:moveTo>
                  <a:lnTo>
                    <a:pt x="6668" y="1"/>
                  </a:lnTo>
                  <a:lnTo>
                    <a:pt x="6668" y="3740"/>
                  </a:lnTo>
                  <a:lnTo>
                    <a:pt x="0" y="3740"/>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8"/>
            <p:cNvSpPr/>
            <p:nvPr/>
          </p:nvSpPr>
          <p:spPr>
            <a:xfrm>
              <a:off x="6948343" y="2922136"/>
              <a:ext cx="21304" cy="123850"/>
            </a:xfrm>
            <a:custGeom>
              <a:avLst/>
              <a:gdLst/>
              <a:ahLst/>
              <a:cxnLst/>
              <a:rect l="l" t="t" r="r" b="b"/>
              <a:pathLst>
                <a:path w="644" h="3740" extrusionOk="0">
                  <a:moveTo>
                    <a:pt x="0" y="1"/>
                  </a:moveTo>
                  <a:lnTo>
                    <a:pt x="643" y="1"/>
                  </a:lnTo>
                  <a:lnTo>
                    <a:pt x="643" y="3740"/>
                  </a:lnTo>
                  <a:lnTo>
                    <a:pt x="0" y="3740"/>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8"/>
            <p:cNvSpPr/>
            <p:nvPr/>
          </p:nvSpPr>
          <p:spPr>
            <a:xfrm>
              <a:off x="6744306" y="2760468"/>
              <a:ext cx="231626" cy="385690"/>
            </a:xfrm>
            <a:custGeom>
              <a:avLst/>
              <a:gdLst/>
              <a:ahLst/>
              <a:cxnLst/>
              <a:rect l="l" t="t" r="r" b="b"/>
              <a:pathLst>
                <a:path w="7002" h="11647" extrusionOk="0">
                  <a:moveTo>
                    <a:pt x="1786" y="1073"/>
                  </a:moveTo>
                  <a:cubicBezTo>
                    <a:pt x="1810" y="1073"/>
                    <a:pt x="1882" y="1096"/>
                    <a:pt x="1929" y="1144"/>
                  </a:cubicBezTo>
                  <a:cubicBezTo>
                    <a:pt x="1977" y="1192"/>
                    <a:pt x="2001" y="1239"/>
                    <a:pt x="2001" y="1287"/>
                  </a:cubicBezTo>
                  <a:lnTo>
                    <a:pt x="2001" y="1620"/>
                  </a:lnTo>
                  <a:cubicBezTo>
                    <a:pt x="2001" y="1668"/>
                    <a:pt x="1977" y="1739"/>
                    <a:pt x="1929" y="1763"/>
                  </a:cubicBezTo>
                  <a:cubicBezTo>
                    <a:pt x="1906" y="1787"/>
                    <a:pt x="1858" y="1835"/>
                    <a:pt x="1786" y="1835"/>
                  </a:cubicBezTo>
                  <a:lnTo>
                    <a:pt x="1548" y="1835"/>
                  </a:lnTo>
                  <a:lnTo>
                    <a:pt x="1548" y="1073"/>
                  </a:lnTo>
                  <a:close/>
                  <a:moveTo>
                    <a:pt x="5430" y="1073"/>
                  </a:moveTo>
                  <a:lnTo>
                    <a:pt x="5430" y="1858"/>
                  </a:lnTo>
                  <a:lnTo>
                    <a:pt x="5192" y="1858"/>
                  </a:lnTo>
                  <a:cubicBezTo>
                    <a:pt x="5120" y="1858"/>
                    <a:pt x="5073" y="1835"/>
                    <a:pt x="5025" y="1787"/>
                  </a:cubicBezTo>
                  <a:cubicBezTo>
                    <a:pt x="5001" y="1739"/>
                    <a:pt x="4978" y="1692"/>
                    <a:pt x="4978" y="1644"/>
                  </a:cubicBezTo>
                  <a:lnTo>
                    <a:pt x="4978" y="1287"/>
                  </a:lnTo>
                  <a:cubicBezTo>
                    <a:pt x="4978" y="1239"/>
                    <a:pt x="5001" y="1168"/>
                    <a:pt x="5025" y="1144"/>
                  </a:cubicBezTo>
                  <a:cubicBezTo>
                    <a:pt x="5073" y="1120"/>
                    <a:pt x="5120" y="1073"/>
                    <a:pt x="5192" y="1073"/>
                  </a:cubicBezTo>
                  <a:close/>
                  <a:moveTo>
                    <a:pt x="3692" y="1073"/>
                  </a:moveTo>
                  <a:lnTo>
                    <a:pt x="3692" y="2549"/>
                  </a:lnTo>
                  <a:lnTo>
                    <a:pt x="3287" y="2549"/>
                  </a:lnTo>
                  <a:lnTo>
                    <a:pt x="3287" y="1073"/>
                  </a:lnTo>
                  <a:close/>
                  <a:moveTo>
                    <a:pt x="5954" y="2882"/>
                  </a:moveTo>
                  <a:cubicBezTo>
                    <a:pt x="6168" y="2882"/>
                    <a:pt x="6335" y="2978"/>
                    <a:pt x="6454" y="3097"/>
                  </a:cubicBezTo>
                  <a:cubicBezTo>
                    <a:pt x="6502" y="3168"/>
                    <a:pt x="6549" y="3216"/>
                    <a:pt x="6573" y="3287"/>
                  </a:cubicBezTo>
                  <a:lnTo>
                    <a:pt x="3692" y="3287"/>
                  </a:lnTo>
                  <a:cubicBezTo>
                    <a:pt x="3549" y="3287"/>
                    <a:pt x="3406" y="3335"/>
                    <a:pt x="3311" y="3430"/>
                  </a:cubicBezTo>
                  <a:cubicBezTo>
                    <a:pt x="3215" y="3549"/>
                    <a:pt x="3168" y="3668"/>
                    <a:pt x="3168" y="3811"/>
                  </a:cubicBezTo>
                  <a:cubicBezTo>
                    <a:pt x="3168" y="3954"/>
                    <a:pt x="3215" y="4121"/>
                    <a:pt x="3311" y="4192"/>
                  </a:cubicBezTo>
                  <a:cubicBezTo>
                    <a:pt x="3430" y="4288"/>
                    <a:pt x="3549" y="4359"/>
                    <a:pt x="3692" y="4359"/>
                  </a:cubicBezTo>
                  <a:lnTo>
                    <a:pt x="4668" y="4359"/>
                  </a:lnTo>
                  <a:cubicBezTo>
                    <a:pt x="4763" y="4359"/>
                    <a:pt x="4859" y="4288"/>
                    <a:pt x="4859" y="4192"/>
                  </a:cubicBezTo>
                  <a:cubicBezTo>
                    <a:pt x="4859" y="4121"/>
                    <a:pt x="4763" y="4026"/>
                    <a:pt x="4668" y="4026"/>
                  </a:cubicBezTo>
                  <a:lnTo>
                    <a:pt x="3668" y="4026"/>
                  </a:lnTo>
                  <a:cubicBezTo>
                    <a:pt x="3596" y="4026"/>
                    <a:pt x="3549" y="4002"/>
                    <a:pt x="3525" y="3954"/>
                  </a:cubicBezTo>
                  <a:cubicBezTo>
                    <a:pt x="3477" y="3907"/>
                    <a:pt x="3453" y="3883"/>
                    <a:pt x="3453" y="3811"/>
                  </a:cubicBezTo>
                  <a:cubicBezTo>
                    <a:pt x="3453" y="3764"/>
                    <a:pt x="3453" y="3692"/>
                    <a:pt x="3525" y="3668"/>
                  </a:cubicBezTo>
                  <a:cubicBezTo>
                    <a:pt x="3573" y="3645"/>
                    <a:pt x="3596" y="3597"/>
                    <a:pt x="3668" y="3597"/>
                  </a:cubicBezTo>
                  <a:lnTo>
                    <a:pt x="6645" y="3597"/>
                  </a:lnTo>
                  <a:lnTo>
                    <a:pt x="6645" y="4002"/>
                  </a:lnTo>
                  <a:lnTo>
                    <a:pt x="5454" y="4002"/>
                  </a:lnTo>
                  <a:cubicBezTo>
                    <a:pt x="5335" y="4002"/>
                    <a:pt x="5263" y="4073"/>
                    <a:pt x="5263" y="4168"/>
                  </a:cubicBezTo>
                  <a:cubicBezTo>
                    <a:pt x="5263" y="4264"/>
                    <a:pt x="5359" y="4335"/>
                    <a:pt x="5454" y="4335"/>
                  </a:cubicBezTo>
                  <a:lnTo>
                    <a:pt x="6645" y="4335"/>
                  </a:lnTo>
                  <a:lnTo>
                    <a:pt x="6645" y="4669"/>
                  </a:lnTo>
                  <a:lnTo>
                    <a:pt x="334" y="4669"/>
                  </a:lnTo>
                  <a:lnTo>
                    <a:pt x="334" y="3597"/>
                  </a:lnTo>
                  <a:cubicBezTo>
                    <a:pt x="334" y="3406"/>
                    <a:pt x="429" y="3216"/>
                    <a:pt x="548" y="3097"/>
                  </a:cubicBezTo>
                  <a:cubicBezTo>
                    <a:pt x="691" y="2978"/>
                    <a:pt x="834" y="2882"/>
                    <a:pt x="1048" y="2882"/>
                  </a:cubicBezTo>
                  <a:close/>
                  <a:moveTo>
                    <a:pt x="3596" y="5907"/>
                  </a:moveTo>
                  <a:lnTo>
                    <a:pt x="3811" y="6859"/>
                  </a:lnTo>
                  <a:lnTo>
                    <a:pt x="3215" y="6859"/>
                  </a:lnTo>
                  <a:lnTo>
                    <a:pt x="3430" y="5907"/>
                  </a:lnTo>
                  <a:close/>
                  <a:moveTo>
                    <a:pt x="1644" y="5574"/>
                  </a:moveTo>
                  <a:cubicBezTo>
                    <a:pt x="1405" y="5574"/>
                    <a:pt x="1191" y="5669"/>
                    <a:pt x="1048" y="5812"/>
                  </a:cubicBezTo>
                  <a:cubicBezTo>
                    <a:pt x="905" y="5955"/>
                    <a:pt x="810" y="6169"/>
                    <a:pt x="810" y="6407"/>
                  </a:cubicBezTo>
                  <a:lnTo>
                    <a:pt x="810" y="7098"/>
                  </a:lnTo>
                  <a:cubicBezTo>
                    <a:pt x="810" y="7336"/>
                    <a:pt x="905" y="7550"/>
                    <a:pt x="1048" y="7693"/>
                  </a:cubicBezTo>
                  <a:cubicBezTo>
                    <a:pt x="1191" y="7836"/>
                    <a:pt x="1405" y="7931"/>
                    <a:pt x="1644" y="7931"/>
                  </a:cubicBezTo>
                  <a:cubicBezTo>
                    <a:pt x="1882" y="7931"/>
                    <a:pt x="2096" y="7836"/>
                    <a:pt x="2239" y="7693"/>
                  </a:cubicBezTo>
                  <a:cubicBezTo>
                    <a:pt x="2382" y="7550"/>
                    <a:pt x="2477" y="7336"/>
                    <a:pt x="2477" y="7098"/>
                  </a:cubicBezTo>
                  <a:lnTo>
                    <a:pt x="2477" y="7026"/>
                  </a:lnTo>
                  <a:cubicBezTo>
                    <a:pt x="2477" y="6907"/>
                    <a:pt x="2382" y="6859"/>
                    <a:pt x="2287" y="6859"/>
                  </a:cubicBezTo>
                  <a:lnTo>
                    <a:pt x="1953" y="6859"/>
                  </a:lnTo>
                  <a:cubicBezTo>
                    <a:pt x="1882" y="6859"/>
                    <a:pt x="1810" y="6883"/>
                    <a:pt x="1786" y="6979"/>
                  </a:cubicBezTo>
                  <a:cubicBezTo>
                    <a:pt x="1786" y="7098"/>
                    <a:pt x="1858" y="7193"/>
                    <a:pt x="1953" y="7193"/>
                  </a:cubicBezTo>
                  <a:lnTo>
                    <a:pt x="2144" y="7193"/>
                  </a:lnTo>
                  <a:cubicBezTo>
                    <a:pt x="2120" y="7312"/>
                    <a:pt x="2048" y="7383"/>
                    <a:pt x="2001" y="7455"/>
                  </a:cubicBezTo>
                  <a:cubicBezTo>
                    <a:pt x="1906" y="7550"/>
                    <a:pt x="1786" y="7598"/>
                    <a:pt x="1644" y="7598"/>
                  </a:cubicBezTo>
                  <a:cubicBezTo>
                    <a:pt x="1477" y="7598"/>
                    <a:pt x="1358" y="7550"/>
                    <a:pt x="1286" y="7455"/>
                  </a:cubicBezTo>
                  <a:cubicBezTo>
                    <a:pt x="1191" y="7360"/>
                    <a:pt x="1120" y="7241"/>
                    <a:pt x="1120" y="7098"/>
                  </a:cubicBezTo>
                  <a:lnTo>
                    <a:pt x="1120" y="6407"/>
                  </a:lnTo>
                  <a:cubicBezTo>
                    <a:pt x="1120" y="6264"/>
                    <a:pt x="1191" y="6145"/>
                    <a:pt x="1286" y="6050"/>
                  </a:cubicBezTo>
                  <a:cubicBezTo>
                    <a:pt x="1358" y="5955"/>
                    <a:pt x="1477" y="5907"/>
                    <a:pt x="1644" y="5907"/>
                  </a:cubicBezTo>
                  <a:cubicBezTo>
                    <a:pt x="1786" y="5907"/>
                    <a:pt x="1906" y="5955"/>
                    <a:pt x="2001" y="6050"/>
                  </a:cubicBezTo>
                  <a:cubicBezTo>
                    <a:pt x="2072" y="6145"/>
                    <a:pt x="2144" y="6264"/>
                    <a:pt x="2144" y="6407"/>
                  </a:cubicBezTo>
                  <a:cubicBezTo>
                    <a:pt x="2144" y="6502"/>
                    <a:pt x="2168" y="6550"/>
                    <a:pt x="2263" y="6598"/>
                  </a:cubicBezTo>
                  <a:cubicBezTo>
                    <a:pt x="2382" y="6598"/>
                    <a:pt x="2477" y="6526"/>
                    <a:pt x="2477" y="6407"/>
                  </a:cubicBezTo>
                  <a:cubicBezTo>
                    <a:pt x="2477" y="6169"/>
                    <a:pt x="2358" y="5955"/>
                    <a:pt x="2239" y="5812"/>
                  </a:cubicBezTo>
                  <a:cubicBezTo>
                    <a:pt x="2096" y="5669"/>
                    <a:pt x="1882" y="5574"/>
                    <a:pt x="1644" y="5574"/>
                  </a:cubicBezTo>
                  <a:close/>
                  <a:moveTo>
                    <a:pt x="5216" y="5550"/>
                  </a:moveTo>
                  <a:cubicBezTo>
                    <a:pt x="5025" y="5550"/>
                    <a:pt x="4859" y="5621"/>
                    <a:pt x="4739" y="5740"/>
                  </a:cubicBezTo>
                  <a:cubicBezTo>
                    <a:pt x="4620" y="5859"/>
                    <a:pt x="4525" y="6050"/>
                    <a:pt x="4525" y="6217"/>
                  </a:cubicBezTo>
                  <a:cubicBezTo>
                    <a:pt x="4525" y="6407"/>
                    <a:pt x="4620" y="6598"/>
                    <a:pt x="4739" y="6717"/>
                  </a:cubicBezTo>
                  <a:cubicBezTo>
                    <a:pt x="4859" y="6812"/>
                    <a:pt x="5025" y="6907"/>
                    <a:pt x="5216" y="6907"/>
                  </a:cubicBezTo>
                  <a:lnTo>
                    <a:pt x="5573" y="6907"/>
                  </a:lnTo>
                  <a:cubicBezTo>
                    <a:pt x="5668" y="6907"/>
                    <a:pt x="5740" y="6955"/>
                    <a:pt x="5811" y="7002"/>
                  </a:cubicBezTo>
                  <a:cubicBezTo>
                    <a:pt x="5859" y="7050"/>
                    <a:pt x="5906" y="7145"/>
                    <a:pt x="5906" y="7241"/>
                  </a:cubicBezTo>
                  <a:cubicBezTo>
                    <a:pt x="5906" y="7336"/>
                    <a:pt x="5859" y="7431"/>
                    <a:pt x="5811" y="7479"/>
                  </a:cubicBezTo>
                  <a:cubicBezTo>
                    <a:pt x="5740" y="7550"/>
                    <a:pt x="5668" y="7574"/>
                    <a:pt x="5573" y="7574"/>
                  </a:cubicBezTo>
                  <a:lnTo>
                    <a:pt x="5216" y="7574"/>
                  </a:lnTo>
                  <a:cubicBezTo>
                    <a:pt x="5120" y="7574"/>
                    <a:pt x="5025" y="7550"/>
                    <a:pt x="4978" y="7479"/>
                  </a:cubicBezTo>
                  <a:cubicBezTo>
                    <a:pt x="4906" y="7431"/>
                    <a:pt x="4882" y="7336"/>
                    <a:pt x="4882" y="7241"/>
                  </a:cubicBezTo>
                  <a:cubicBezTo>
                    <a:pt x="4882" y="7145"/>
                    <a:pt x="4787" y="7050"/>
                    <a:pt x="4716" y="7050"/>
                  </a:cubicBezTo>
                  <a:cubicBezTo>
                    <a:pt x="4620" y="7050"/>
                    <a:pt x="4525" y="7145"/>
                    <a:pt x="4525" y="7241"/>
                  </a:cubicBezTo>
                  <a:cubicBezTo>
                    <a:pt x="4525" y="7455"/>
                    <a:pt x="4597" y="7598"/>
                    <a:pt x="4763" y="7741"/>
                  </a:cubicBezTo>
                  <a:cubicBezTo>
                    <a:pt x="4882" y="7860"/>
                    <a:pt x="5073" y="7955"/>
                    <a:pt x="5240" y="7955"/>
                  </a:cubicBezTo>
                  <a:lnTo>
                    <a:pt x="5597" y="7955"/>
                  </a:lnTo>
                  <a:cubicBezTo>
                    <a:pt x="5787" y="7955"/>
                    <a:pt x="5954" y="7860"/>
                    <a:pt x="6073" y="7741"/>
                  </a:cubicBezTo>
                  <a:cubicBezTo>
                    <a:pt x="6192" y="7622"/>
                    <a:pt x="6287" y="7455"/>
                    <a:pt x="6287" y="7264"/>
                  </a:cubicBezTo>
                  <a:cubicBezTo>
                    <a:pt x="6287" y="7098"/>
                    <a:pt x="6192" y="6907"/>
                    <a:pt x="6073" y="6788"/>
                  </a:cubicBezTo>
                  <a:cubicBezTo>
                    <a:pt x="5954" y="6669"/>
                    <a:pt x="5787" y="6598"/>
                    <a:pt x="5597" y="6598"/>
                  </a:cubicBezTo>
                  <a:lnTo>
                    <a:pt x="5240" y="6598"/>
                  </a:lnTo>
                  <a:cubicBezTo>
                    <a:pt x="5144" y="6598"/>
                    <a:pt x="5073" y="6550"/>
                    <a:pt x="5001" y="6502"/>
                  </a:cubicBezTo>
                  <a:cubicBezTo>
                    <a:pt x="4954" y="6431"/>
                    <a:pt x="4906" y="6359"/>
                    <a:pt x="4906" y="6264"/>
                  </a:cubicBezTo>
                  <a:cubicBezTo>
                    <a:pt x="4906" y="6169"/>
                    <a:pt x="4954" y="6074"/>
                    <a:pt x="5001" y="6026"/>
                  </a:cubicBezTo>
                  <a:cubicBezTo>
                    <a:pt x="5073" y="5955"/>
                    <a:pt x="5144" y="5931"/>
                    <a:pt x="5240" y="5931"/>
                  </a:cubicBezTo>
                  <a:lnTo>
                    <a:pt x="5597" y="5931"/>
                  </a:lnTo>
                  <a:cubicBezTo>
                    <a:pt x="5692" y="5931"/>
                    <a:pt x="5787" y="5955"/>
                    <a:pt x="5835" y="6026"/>
                  </a:cubicBezTo>
                  <a:cubicBezTo>
                    <a:pt x="5906" y="6074"/>
                    <a:pt x="5930" y="6169"/>
                    <a:pt x="5930" y="6264"/>
                  </a:cubicBezTo>
                  <a:cubicBezTo>
                    <a:pt x="5930" y="6347"/>
                    <a:pt x="6002" y="6412"/>
                    <a:pt x="6099" y="6412"/>
                  </a:cubicBezTo>
                  <a:cubicBezTo>
                    <a:pt x="6114" y="6412"/>
                    <a:pt x="6129" y="6410"/>
                    <a:pt x="6145" y="6407"/>
                  </a:cubicBezTo>
                  <a:cubicBezTo>
                    <a:pt x="6192" y="6383"/>
                    <a:pt x="6264" y="6312"/>
                    <a:pt x="6264" y="6217"/>
                  </a:cubicBezTo>
                  <a:cubicBezTo>
                    <a:pt x="6264" y="6050"/>
                    <a:pt x="6168" y="5859"/>
                    <a:pt x="6049" y="5740"/>
                  </a:cubicBezTo>
                  <a:cubicBezTo>
                    <a:pt x="5930" y="5621"/>
                    <a:pt x="5740" y="5550"/>
                    <a:pt x="5573" y="5550"/>
                  </a:cubicBezTo>
                  <a:close/>
                  <a:moveTo>
                    <a:pt x="3311" y="5574"/>
                  </a:moveTo>
                  <a:cubicBezTo>
                    <a:pt x="3215" y="5574"/>
                    <a:pt x="3168" y="5597"/>
                    <a:pt x="3120" y="5693"/>
                  </a:cubicBezTo>
                  <a:cubicBezTo>
                    <a:pt x="2977" y="6336"/>
                    <a:pt x="2810" y="7026"/>
                    <a:pt x="2644" y="7717"/>
                  </a:cubicBezTo>
                  <a:cubicBezTo>
                    <a:pt x="2620" y="7812"/>
                    <a:pt x="2691" y="7884"/>
                    <a:pt x="2763" y="7931"/>
                  </a:cubicBezTo>
                  <a:cubicBezTo>
                    <a:pt x="2779" y="7935"/>
                    <a:pt x="2796" y="7937"/>
                    <a:pt x="2812" y="7937"/>
                  </a:cubicBezTo>
                  <a:cubicBezTo>
                    <a:pt x="2889" y="7937"/>
                    <a:pt x="2957" y="7891"/>
                    <a:pt x="2977" y="7812"/>
                  </a:cubicBezTo>
                  <a:lnTo>
                    <a:pt x="3168" y="7217"/>
                  </a:lnTo>
                  <a:lnTo>
                    <a:pt x="3906" y="7217"/>
                  </a:lnTo>
                  <a:lnTo>
                    <a:pt x="4049" y="7836"/>
                  </a:lnTo>
                  <a:cubicBezTo>
                    <a:pt x="4069" y="7915"/>
                    <a:pt x="4137" y="7961"/>
                    <a:pt x="4215" y="7961"/>
                  </a:cubicBezTo>
                  <a:cubicBezTo>
                    <a:pt x="4230" y="7961"/>
                    <a:pt x="4247" y="7959"/>
                    <a:pt x="4263" y="7955"/>
                  </a:cubicBezTo>
                  <a:cubicBezTo>
                    <a:pt x="4358" y="7931"/>
                    <a:pt x="4406" y="7836"/>
                    <a:pt x="4382" y="7741"/>
                  </a:cubicBezTo>
                  <a:cubicBezTo>
                    <a:pt x="4239" y="7050"/>
                    <a:pt x="4049" y="6407"/>
                    <a:pt x="3906" y="5716"/>
                  </a:cubicBezTo>
                  <a:cubicBezTo>
                    <a:pt x="3882" y="5621"/>
                    <a:pt x="3811" y="5574"/>
                    <a:pt x="3715" y="5574"/>
                  </a:cubicBezTo>
                  <a:close/>
                  <a:moveTo>
                    <a:pt x="6645" y="5026"/>
                  </a:moveTo>
                  <a:lnTo>
                    <a:pt x="6645" y="8407"/>
                  </a:lnTo>
                  <a:lnTo>
                    <a:pt x="3882" y="8407"/>
                  </a:lnTo>
                  <a:cubicBezTo>
                    <a:pt x="3787" y="8407"/>
                    <a:pt x="3692" y="8503"/>
                    <a:pt x="3692" y="8574"/>
                  </a:cubicBezTo>
                  <a:cubicBezTo>
                    <a:pt x="3692" y="8669"/>
                    <a:pt x="3787" y="8765"/>
                    <a:pt x="3882" y="8765"/>
                  </a:cubicBezTo>
                  <a:lnTo>
                    <a:pt x="6668" y="8765"/>
                  </a:lnTo>
                  <a:lnTo>
                    <a:pt x="6668" y="9860"/>
                  </a:lnTo>
                  <a:cubicBezTo>
                    <a:pt x="6668" y="10074"/>
                    <a:pt x="6573" y="10241"/>
                    <a:pt x="6454" y="10360"/>
                  </a:cubicBezTo>
                  <a:cubicBezTo>
                    <a:pt x="6335" y="10479"/>
                    <a:pt x="6168" y="10575"/>
                    <a:pt x="5954" y="10575"/>
                  </a:cubicBezTo>
                  <a:lnTo>
                    <a:pt x="1048" y="10575"/>
                  </a:lnTo>
                  <a:cubicBezTo>
                    <a:pt x="834" y="10575"/>
                    <a:pt x="643" y="10479"/>
                    <a:pt x="524" y="10360"/>
                  </a:cubicBezTo>
                  <a:cubicBezTo>
                    <a:pt x="500" y="10313"/>
                    <a:pt x="453" y="10241"/>
                    <a:pt x="405" y="10194"/>
                  </a:cubicBezTo>
                  <a:lnTo>
                    <a:pt x="1525" y="10194"/>
                  </a:lnTo>
                  <a:cubicBezTo>
                    <a:pt x="1620" y="10194"/>
                    <a:pt x="1691" y="10098"/>
                    <a:pt x="1691" y="10003"/>
                  </a:cubicBezTo>
                  <a:cubicBezTo>
                    <a:pt x="1691" y="9932"/>
                    <a:pt x="1596" y="9836"/>
                    <a:pt x="1525" y="9836"/>
                  </a:cubicBezTo>
                  <a:lnTo>
                    <a:pt x="334" y="9836"/>
                  </a:lnTo>
                  <a:lnTo>
                    <a:pt x="334" y="9455"/>
                  </a:lnTo>
                  <a:lnTo>
                    <a:pt x="3311" y="9455"/>
                  </a:lnTo>
                  <a:cubicBezTo>
                    <a:pt x="3358" y="9455"/>
                    <a:pt x="3430" y="9479"/>
                    <a:pt x="3453" y="9503"/>
                  </a:cubicBezTo>
                  <a:cubicBezTo>
                    <a:pt x="3477" y="9574"/>
                    <a:pt x="3525" y="9598"/>
                    <a:pt x="3525" y="9646"/>
                  </a:cubicBezTo>
                  <a:cubicBezTo>
                    <a:pt x="3525" y="9717"/>
                    <a:pt x="3477" y="9765"/>
                    <a:pt x="3453" y="9812"/>
                  </a:cubicBezTo>
                  <a:cubicBezTo>
                    <a:pt x="3382" y="9836"/>
                    <a:pt x="3358" y="9860"/>
                    <a:pt x="3311" y="9860"/>
                  </a:cubicBezTo>
                  <a:lnTo>
                    <a:pt x="2287" y="9860"/>
                  </a:lnTo>
                  <a:cubicBezTo>
                    <a:pt x="2168" y="9860"/>
                    <a:pt x="2072" y="9955"/>
                    <a:pt x="2120" y="10074"/>
                  </a:cubicBezTo>
                  <a:cubicBezTo>
                    <a:pt x="2144" y="10122"/>
                    <a:pt x="2215" y="10194"/>
                    <a:pt x="2287" y="10194"/>
                  </a:cubicBezTo>
                  <a:lnTo>
                    <a:pt x="3263" y="10194"/>
                  </a:lnTo>
                  <a:cubicBezTo>
                    <a:pt x="3430" y="10194"/>
                    <a:pt x="3573" y="10122"/>
                    <a:pt x="3668" y="10051"/>
                  </a:cubicBezTo>
                  <a:cubicBezTo>
                    <a:pt x="3739" y="9908"/>
                    <a:pt x="3811" y="9812"/>
                    <a:pt x="3811" y="9646"/>
                  </a:cubicBezTo>
                  <a:cubicBezTo>
                    <a:pt x="3811" y="9503"/>
                    <a:pt x="3739" y="9360"/>
                    <a:pt x="3668" y="9265"/>
                  </a:cubicBezTo>
                  <a:cubicBezTo>
                    <a:pt x="3549" y="9169"/>
                    <a:pt x="3430" y="9122"/>
                    <a:pt x="3263" y="9122"/>
                  </a:cubicBezTo>
                  <a:lnTo>
                    <a:pt x="334" y="9122"/>
                  </a:lnTo>
                  <a:lnTo>
                    <a:pt x="334" y="8765"/>
                  </a:lnTo>
                  <a:lnTo>
                    <a:pt x="3096" y="8765"/>
                  </a:lnTo>
                  <a:cubicBezTo>
                    <a:pt x="3215" y="8765"/>
                    <a:pt x="3311" y="8669"/>
                    <a:pt x="3263" y="8550"/>
                  </a:cubicBezTo>
                  <a:cubicBezTo>
                    <a:pt x="3239" y="8503"/>
                    <a:pt x="3192" y="8431"/>
                    <a:pt x="3096" y="8431"/>
                  </a:cubicBezTo>
                  <a:lnTo>
                    <a:pt x="334" y="8431"/>
                  </a:lnTo>
                  <a:lnTo>
                    <a:pt x="334" y="5026"/>
                  </a:lnTo>
                  <a:close/>
                  <a:moveTo>
                    <a:pt x="5787" y="10932"/>
                  </a:moveTo>
                  <a:lnTo>
                    <a:pt x="5787" y="11289"/>
                  </a:lnTo>
                  <a:lnTo>
                    <a:pt x="1191" y="11289"/>
                  </a:lnTo>
                  <a:lnTo>
                    <a:pt x="1191" y="10932"/>
                  </a:lnTo>
                  <a:close/>
                  <a:moveTo>
                    <a:pt x="1405" y="1"/>
                  </a:moveTo>
                  <a:cubicBezTo>
                    <a:pt x="1310" y="1"/>
                    <a:pt x="1215" y="96"/>
                    <a:pt x="1215" y="191"/>
                  </a:cubicBezTo>
                  <a:lnTo>
                    <a:pt x="1215" y="2549"/>
                  </a:lnTo>
                  <a:lnTo>
                    <a:pt x="1048" y="2549"/>
                  </a:lnTo>
                  <a:cubicBezTo>
                    <a:pt x="739" y="2549"/>
                    <a:pt x="477" y="2644"/>
                    <a:pt x="310" y="2835"/>
                  </a:cubicBezTo>
                  <a:cubicBezTo>
                    <a:pt x="119" y="3025"/>
                    <a:pt x="0" y="3287"/>
                    <a:pt x="0" y="3573"/>
                  </a:cubicBezTo>
                  <a:lnTo>
                    <a:pt x="0" y="4859"/>
                  </a:lnTo>
                  <a:lnTo>
                    <a:pt x="0" y="9884"/>
                  </a:lnTo>
                  <a:cubicBezTo>
                    <a:pt x="0" y="10194"/>
                    <a:pt x="119" y="10455"/>
                    <a:pt x="310" y="10646"/>
                  </a:cubicBezTo>
                  <a:cubicBezTo>
                    <a:pt x="453" y="10789"/>
                    <a:pt x="667" y="10908"/>
                    <a:pt x="858" y="10932"/>
                  </a:cubicBezTo>
                  <a:lnTo>
                    <a:pt x="858" y="11479"/>
                  </a:lnTo>
                  <a:cubicBezTo>
                    <a:pt x="858" y="11551"/>
                    <a:pt x="953" y="11646"/>
                    <a:pt x="1048" y="11646"/>
                  </a:cubicBezTo>
                  <a:lnTo>
                    <a:pt x="5930" y="11646"/>
                  </a:lnTo>
                  <a:cubicBezTo>
                    <a:pt x="6025" y="11646"/>
                    <a:pt x="6097" y="11551"/>
                    <a:pt x="6097" y="11479"/>
                  </a:cubicBezTo>
                  <a:lnTo>
                    <a:pt x="6097" y="10932"/>
                  </a:lnTo>
                  <a:cubicBezTo>
                    <a:pt x="6311" y="10884"/>
                    <a:pt x="6526" y="10789"/>
                    <a:pt x="6692" y="10646"/>
                  </a:cubicBezTo>
                  <a:cubicBezTo>
                    <a:pt x="6883" y="10432"/>
                    <a:pt x="7002" y="10194"/>
                    <a:pt x="7002" y="9884"/>
                  </a:cubicBezTo>
                  <a:lnTo>
                    <a:pt x="7002" y="4883"/>
                  </a:lnTo>
                  <a:lnTo>
                    <a:pt x="7002" y="3597"/>
                  </a:lnTo>
                  <a:cubicBezTo>
                    <a:pt x="7002" y="3311"/>
                    <a:pt x="6883" y="3049"/>
                    <a:pt x="6692" y="2859"/>
                  </a:cubicBezTo>
                  <a:cubicBezTo>
                    <a:pt x="6526" y="2692"/>
                    <a:pt x="6264" y="2573"/>
                    <a:pt x="5954" y="2573"/>
                  </a:cubicBezTo>
                  <a:lnTo>
                    <a:pt x="5787" y="2573"/>
                  </a:lnTo>
                  <a:lnTo>
                    <a:pt x="5787" y="191"/>
                  </a:lnTo>
                  <a:cubicBezTo>
                    <a:pt x="5787" y="96"/>
                    <a:pt x="5692" y="1"/>
                    <a:pt x="5597" y="1"/>
                  </a:cubicBezTo>
                  <a:lnTo>
                    <a:pt x="3882" y="1"/>
                  </a:lnTo>
                  <a:cubicBezTo>
                    <a:pt x="3787" y="1"/>
                    <a:pt x="3692" y="96"/>
                    <a:pt x="3692" y="191"/>
                  </a:cubicBezTo>
                  <a:cubicBezTo>
                    <a:pt x="3692" y="263"/>
                    <a:pt x="3787" y="358"/>
                    <a:pt x="3882" y="358"/>
                  </a:cubicBezTo>
                  <a:lnTo>
                    <a:pt x="5430" y="358"/>
                  </a:lnTo>
                  <a:lnTo>
                    <a:pt x="5430" y="763"/>
                  </a:lnTo>
                  <a:lnTo>
                    <a:pt x="5192" y="763"/>
                  </a:lnTo>
                  <a:cubicBezTo>
                    <a:pt x="5025" y="763"/>
                    <a:pt x="4882" y="811"/>
                    <a:pt x="4787" y="906"/>
                  </a:cubicBezTo>
                  <a:cubicBezTo>
                    <a:pt x="4716" y="1025"/>
                    <a:pt x="4644" y="1144"/>
                    <a:pt x="4644" y="1287"/>
                  </a:cubicBezTo>
                  <a:lnTo>
                    <a:pt x="4644" y="1644"/>
                  </a:lnTo>
                  <a:cubicBezTo>
                    <a:pt x="4644" y="1787"/>
                    <a:pt x="4716" y="1954"/>
                    <a:pt x="4787" y="2025"/>
                  </a:cubicBezTo>
                  <a:cubicBezTo>
                    <a:pt x="4882" y="2120"/>
                    <a:pt x="5025" y="2192"/>
                    <a:pt x="5192" y="2192"/>
                  </a:cubicBezTo>
                  <a:lnTo>
                    <a:pt x="5430" y="2192"/>
                  </a:lnTo>
                  <a:lnTo>
                    <a:pt x="5430" y="2501"/>
                  </a:lnTo>
                  <a:lnTo>
                    <a:pt x="4049" y="2501"/>
                  </a:lnTo>
                  <a:lnTo>
                    <a:pt x="4049" y="1049"/>
                  </a:lnTo>
                  <a:lnTo>
                    <a:pt x="4168" y="1049"/>
                  </a:lnTo>
                  <a:cubicBezTo>
                    <a:pt x="4239" y="1049"/>
                    <a:pt x="4263" y="1025"/>
                    <a:pt x="4287" y="1001"/>
                  </a:cubicBezTo>
                  <a:cubicBezTo>
                    <a:pt x="4358" y="882"/>
                    <a:pt x="4263" y="715"/>
                    <a:pt x="4144" y="715"/>
                  </a:cubicBezTo>
                  <a:lnTo>
                    <a:pt x="2810" y="715"/>
                  </a:lnTo>
                  <a:cubicBezTo>
                    <a:pt x="2644" y="715"/>
                    <a:pt x="2572" y="834"/>
                    <a:pt x="2644" y="1001"/>
                  </a:cubicBezTo>
                  <a:cubicBezTo>
                    <a:pt x="2691" y="1025"/>
                    <a:pt x="2715" y="1049"/>
                    <a:pt x="2763" y="1049"/>
                  </a:cubicBezTo>
                  <a:lnTo>
                    <a:pt x="2930" y="1049"/>
                  </a:lnTo>
                  <a:lnTo>
                    <a:pt x="2930" y="2549"/>
                  </a:lnTo>
                  <a:lnTo>
                    <a:pt x="1548" y="2549"/>
                  </a:lnTo>
                  <a:lnTo>
                    <a:pt x="1548" y="2144"/>
                  </a:lnTo>
                  <a:lnTo>
                    <a:pt x="1786" y="2144"/>
                  </a:lnTo>
                  <a:cubicBezTo>
                    <a:pt x="1929" y="2144"/>
                    <a:pt x="2096" y="2097"/>
                    <a:pt x="2168" y="2001"/>
                  </a:cubicBezTo>
                  <a:cubicBezTo>
                    <a:pt x="2263" y="1882"/>
                    <a:pt x="2334" y="1763"/>
                    <a:pt x="2334" y="1620"/>
                  </a:cubicBezTo>
                  <a:lnTo>
                    <a:pt x="2334" y="1263"/>
                  </a:lnTo>
                  <a:cubicBezTo>
                    <a:pt x="2334" y="1096"/>
                    <a:pt x="2263" y="954"/>
                    <a:pt x="2168" y="858"/>
                  </a:cubicBezTo>
                  <a:cubicBezTo>
                    <a:pt x="2096" y="787"/>
                    <a:pt x="1929" y="715"/>
                    <a:pt x="1786" y="715"/>
                  </a:cubicBezTo>
                  <a:lnTo>
                    <a:pt x="1548" y="715"/>
                  </a:lnTo>
                  <a:lnTo>
                    <a:pt x="1548" y="334"/>
                  </a:lnTo>
                  <a:lnTo>
                    <a:pt x="3096" y="334"/>
                  </a:lnTo>
                  <a:cubicBezTo>
                    <a:pt x="3215" y="334"/>
                    <a:pt x="3311" y="239"/>
                    <a:pt x="3287" y="120"/>
                  </a:cubicBezTo>
                  <a:cubicBezTo>
                    <a:pt x="3239" y="72"/>
                    <a:pt x="3192" y="1"/>
                    <a:pt x="3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5" name="Google Shape;5525;p68"/>
          <p:cNvGrpSpPr/>
          <p:nvPr/>
        </p:nvGrpSpPr>
        <p:grpSpPr>
          <a:xfrm>
            <a:off x="6078135" y="2731406"/>
            <a:ext cx="245024" cy="384101"/>
            <a:chOff x="6097525" y="2761263"/>
            <a:chExt cx="245024" cy="384101"/>
          </a:xfrm>
        </p:grpSpPr>
        <p:sp>
          <p:nvSpPr>
            <p:cNvPr id="5526" name="Google Shape;5526;p68"/>
            <p:cNvSpPr/>
            <p:nvPr/>
          </p:nvSpPr>
          <p:spPr>
            <a:xfrm>
              <a:off x="6125114" y="2767588"/>
              <a:ext cx="194610" cy="154581"/>
            </a:xfrm>
            <a:custGeom>
              <a:avLst/>
              <a:gdLst/>
              <a:ahLst/>
              <a:cxnLst/>
              <a:rect l="l" t="t" r="r" b="b"/>
              <a:pathLst>
                <a:path w="5883" h="4668" extrusionOk="0">
                  <a:moveTo>
                    <a:pt x="5882" y="4406"/>
                  </a:moveTo>
                  <a:lnTo>
                    <a:pt x="5882" y="3453"/>
                  </a:lnTo>
                  <a:cubicBezTo>
                    <a:pt x="5882" y="2144"/>
                    <a:pt x="5025" y="1024"/>
                    <a:pt x="3811" y="619"/>
                  </a:cubicBezTo>
                  <a:cubicBezTo>
                    <a:pt x="3739" y="596"/>
                    <a:pt x="3620" y="596"/>
                    <a:pt x="3572" y="572"/>
                  </a:cubicBezTo>
                  <a:cubicBezTo>
                    <a:pt x="3501" y="500"/>
                    <a:pt x="3501" y="429"/>
                    <a:pt x="3477" y="357"/>
                  </a:cubicBezTo>
                  <a:cubicBezTo>
                    <a:pt x="3382" y="119"/>
                    <a:pt x="3191" y="0"/>
                    <a:pt x="2953" y="0"/>
                  </a:cubicBezTo>
                  <a:cubicBezTo>
                    <a:pt x="2667" y="0"/>
                    <a:pt x="2429" y="191"/>
                    <a:pt x="2382" y="477"/>
                  </a:cubicBezTo>
                  <a:cubicBezTo>
                    <a:pt x="2358" y="619"/>
                    <a:pt x="2310" y="619"/>
                    <a:pt x="2167" y="667"/>
                  </a:cubicBezTo>
                  <a:cubicBezTo>
                    <a:pt x="1905" y="715"/>
                    <a:pt x="1572" y="905"/>
                    <a:pt x="1334" y="1048"/>
                  </a:cubicBezTo>
                  <a:cubicBezTo>
                    <a:pt x="500" y="1572"/>
                    <a:pt x="0" y="2501"/>
                    <a:pt x="0" y="3525"/>
                  </a:cubicBezTo>
                  <a:lnTo>
                    <a:pt x="0" y="4430"/>
                  </a:lnTo>
                  <a:lnTo>
                    <a:pt x="2858" y="4668"/>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8"/>
            <p:cNvSpPr/>
            <p:nvPr/>
          </p:nvSpPr>
          <p:spPr>
            <a:xfrm>
              <a:off x="6140860" y="2941872"/>
              <a:ext cx="162324" cy="160906"/>
            </a:xfrm>
            <a:custGeom>
              <a:avLst/>
              <a:gdLst/>
              <a:ahLst/>
              <a:cxnLst/>
              <a:rect l="l" t="t" r="r" b="b"/>
              <a:pathLst>
                <a:path w="4907" h="4859" extrusionOk="0">
                  <a:moveTo>
                    <a:pt x="4906" y="286"/>
                  </a:moveTo>
                  <a:lnTo>
                    <a:pt x="4906" y="2263"/>
                  </a:lnTo>
                  <a:cubicBezTo>
                    <a:pt x="4906" y="3549"/>
                    <a:pt x="3930" y="4620"/>
                    <a:pt x="2644" y="4739"/>
                  </a:cubicBezTo>
                  <a:cubicBezTo>
                    <a:pt x="1215" y="4858"/>
                    <a:pt x="0" y="3691"/>
                    <a:pt x="0" y="2310"/>
                  </a:cubicBezTo>
                  <a:lnTo>
                    <a:pt x="0" y="286"/>
                  </a:lnTo>
                  <a:lnTo>
                    <a:pt x="2525" y="0"/>
                  </a:lnTo>
                  <a:close/>
                </a:path>
              </a:pathLst>
            </a:custGeom>
            <a:solidFill>
              <a:srgbClr val="F1D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8"/>
            <p:cNvSpPr/>
            <p:nvPr/>
          </p:nvSpPr>
          <p:spPr>
            <a:xfrm>
              <a:off x="6103050" y="2913460"/>
              <a:ext cx="238738" cy="38678"/>
            </a:xfrm>
            <a:custGeom>
              <a:avLst/>
              <a:gdLst/>
              <a:ahLst/>
              <a:cxnLst/>
              <a:rect l="l" t="t" r="r" b="b"/>
              <a:pathLst>
                <a:path w="7217" h="1168" extrusionOk="0">
                  <a:moveTo>
                    <a:pt x="667" y="1"/>
                  </a:moveTo>
                  <a:lnTo>
                    <a:pt x="6549" y="1"/>
                  </a:lnTo>
                  <a:cubicBezTo>
                    <a:pt x="6835" y="1"/>
                    <a:pt x="7073" y="215"/>
                    <a:pt x="7121" y="453"/>
                  </a:cubicBezTo>
                  <a:cubicBezTo>
                    <a:pt x="7216" y="834"/>
                    <a:pt x="6907" y="1168"/>
                    <a:pt x="6549" y="1168"/>
                  </a:cubicBezTo>
                  <a:lnTo>
                    <a:pt x="667" y="1168"/>
                  </a:lnTo>
                  <a:cubicBezTo>
                    <a:pt x="405" y="1168"/>
                    <a:pt x="167" y="954"/>
                    <a:pt x="96" y="715"/>
                  </a:cubicBezTo>
                  <a:cubicBezTo>
                    <a:pt x="0" y="334"/>
                    <a:pt x="310" y="1"/>
                    <a:pt x="667"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8"/>
            <p:cNvSpPr/>
            <p:nvPr/>
          </p:nvSpPr>
          <p:spPr>
            <a:xfrm>
              <a:off x="6298420" y="2913460"/>
              <a:ext cx="43368" cy="38678"/>
            </a:xfrm>
            <a:custGeom>
              <a:avLst/>
              <a:gdLst/>
              <a:ahLst/>
              <a:cxnLst/>
              <a:rect l="l" t="t" r="r" b="b"/>
              <a:pathLst>
                <a:path w="1311" h="1168" extrusionOk="0">
                  <a:moveTo>
                    <a:pt x="0" y="1"/>
                  </a:moveTo>
                  <a:lnTo>
                    <a:pt x="643" y="1"/>
                  </a:lnTo>
                  <a:cubicBezTo>
                    <a:pt x="929" y="1"/>
                    <a:pt x="1167" y="215"/>
                    <a:pt x="1215" y="453"/>
                  </a:cubicBezTo>
                  <a:cubicBezTo>
                    <a:pt x="1310" y="834"/>
                    <a:pt x="1001" y="1168"/>
                    <a:pt x="643" y="1168"/>
                  </a:cubicBezTo>
                  <a:lnTo>
                    <a:pt x="0" y="1168"/>
                  </a:lnTo>
                  <a:cubicBezTo>
                    <a:pt x="334" y="1168"/>
                    <a:pt x="572" y="906"/>
                    <a:pt x="572" y="596"/>
                  </a:cubicBezTo>
                  <a:cubicBezTo>
                    <a:pt x="572" y="239"/>
                    <a:pt x="286" y="1"/>
                    <a:pt x="0" y="1"/>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8"/>
            <p:cNvSpPr/>
            <p:nvPr/>
          </p:nvSpPr>
          <p:spPr>
            <a:xfrm>
              <a:off x="6209402" y="2767588"/>
              <a:ext cx="109528" cy="145905"/>
            </a:xfrm>
            <a:custGeom>
              <a:avLst/>
              <a:gdLst/>
              <a:ahLst/>
              <a:cxnLst/>
              <a:rect l="l" t="t" r="r" b="b"/>
              <a:pathLst>
                <a:path w="3311" h="4406" extrusionOk="0">
                  <a:moveTo>
                    <a:pt x="3311" y="4406"/>
                  </a:moveTo>
                  <a:lnTo>
                    <a:pt x="3311" y="3453"/>
                  </a:lnTo>
                  <a:cubicBezTo>
                    <a:pt x="3311" y="2167"/>
                    <a:pt x="2453" y="1024"/>
                    <a:pt x="1191" y="619"/>
                  </a:cubicBezTo>
                  <a:cubicBezTo>
                    <a:pt x="1143" y="596"/>
                    <a:pt x="1024" y="596"/>
                    <a:pt x="953" y="572"/>
                  </a:cubicBezTo>
                  <a:cubicBezTo>
                    <a:pt x="905" y="500"/>
                    <a:pt x="905" y="429"/>
                    <a:pt x="881" y="357"/>
                  </a:cubicBezTo>
                  <a:cubicBezTo>
                    <a:pt x="786" y="119"/>
                    <a:pt x="572" y="0"/>
                    <a:pt x="334" y="0"/>
                  </a:cubicBezTo>
                  <a:cubicBezTo>
                    <a:pt x="215" y="0"/>
                    <a:pt x="96" y="24"/>
                    <a:pt x="0" y="96"/>
                  </a:cubicBezTo>
                  <a:cubicBezTo>
                    <a:pt x="96" y="143"/>
                    <a:pt x="191" y="238"/>
                    <a:pt x="215" y="357"/>
                  </a:cubicBezTo>
                  <a:cubicBezTo>
                    <a:pt x="238" y="429"/>
                    <a:pt x="238" y="548"/>
                    <a:pt x="310" y="572"/>
                  </a:cubicBezTo>
                  <a:cubicBezTo>
                    <a:pt x="334" y="596"/>
                    <a:pt x="477" y="619"/>
                    <a:pt x="548" y="619"/>
                  </a:cubicBezTo>
                  <a:cubicBezTo>
                    <a:pt x="1786" y="1024"/>
                    <a:pt x="2620" y="2144"/>
                    <a:pt x="2668" y="3453"/>
                  </a:cubicBezTo>
                  <a:lnTo>
                    <a:pt x="2668" y="4382"/>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8"/>
            <p:cNvSpPr/>
            <p:nvPr/>
          </p:nvSpPr>
          <p:spPr>
            <a:xfrm>
              <a:off x="6125114" y="2838553"/>
              <a:ext cx="194610" cy="38678"/>
            </a:xfrm>
            <a:custGeom>
              <a:avLst/>
              <a:gdLst/>
              <a:ahLst/>
              <a:cxnLst/>
              <a:rect l="l" t="t" r="r" b="b"/>
              <a:pathLst>
                <a:path w="5883" h="1168" extrusionOk="0">
                  <a:moveTo>
                    <a:pt x="286" y="1"/>
                  </a:moveTo>
                  <a:cubicBezTo>
                    <a:pt x="119" y="358"/>
                    <a:pt x="24" y="739"/>
                    <a:pt x="0" y="1167"/>
                  </a:cubicBezTo>
                  <a:lnTo>
                    <a:pt x="1524" y="1167"/>
                  </a:lnTo>
                  <a:cubicBezTo>
                    <a:pt x="1786" y="1167"/>
                    <a:pt x="2024" y="953"/>
                    <a:pt x="2072" y="715"/>
                  </a:cubicBezTo>
                  <a:cubicBezTo>
                    <a:pt x="2167" y="334"/>
                    <a:pt x="1882" y="1"/>
                    <a:pt x="1524" y="1"/>
                  </a:cubicBezTo>
                  <a:close/>
                  <a:moveTo>
                    <a:pt x="5597" y="1"/>
                  </a:moveTo>
                  <a:cubicBezTo>
                    <a:pt x="5763" y="358"/>
                    <a:pt x="5859" y="739"/>
                    <a:pt x="5882" y="1167"/>
                  </a:cubicBezTo>
                  <a:lnTo>
                    <a:pt x="4358" y="1167"/>
                  </a:lnTo>
                  <a:cubicBezTo>
                    <a:pt x="4096" y="1167"/>
                    <a:pt x="3858" y="953"/>
                    <a:pt x="3811" y="715"/>
                  </a:cubicBezTo>
                  <a:cubicBezTo>
                    <a:pt x="3715" y="334"/>
                    <a:pt x="4025" y="1"/>
                    <a:pt x="4358"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8"/>
            <p:cNvSpPr/>
            <p:nvPr/>
          </p:nvSpPr>
          <p:spPr>
            <a:xfrm>
              <a:off x="6153464" y="2838553"/>
              <a:ext cx="166260" cy="38678"/>
            </a:xfrm>
            <a:custGeom>
              <a:avLst/>
              <a:gdLst/>
              <a:ahLst/>
              <a:cxnLst/>
              <a:rect l="l" t="t" r="r" b="b"/>
              <a:pathLst>
                <a:path w="5026" h="1168" extrusionOk="0">
                  <a:moveTo>
                    <a:pt x="1" y="1167"/>
                  </a:moveTo>
                  <a:lnTo>
                    <a:pt x="667" y="1167"/>
                  </a:lnTo>
                  <a:cubicBezTo>
                    <a:pt x="929" y="1167"/>
                    <a:pt x="1167" y="953"/>
                    <a:pt x="1215" y="715"/>
                  </a:cubicBezTo>
                  <a:cubicBezTo>
                    <a:pt x="1310" y="334"/>
                    <a:pt x="1025" y="1"/>
                    <a:pt x="667" y="1"/>
                  </a:cubicBezTo>
                  <a:lnTo>
                    <a:pt x="1" y="1"/>
                  </a:lnTo>
                  <a:cubicBezTo>
                    <a:pt x="334" y="1"/>
                    <a:pt x="572" y="263"/>
                    <a:pt x="572" y="572"/>
                  </a:cubicBezTo>
                  <a:cubicBezTo>
                    <a:pt x="596" y="906"/>
                    <a:pt x="334" y="1167"/>
                    <a:pt x="1" y="1167"/>
                  </a:cubicBezTo>
                  <a:close/>
                  <a:moveTo>
                    <a:pt x="4740" y="1"/>
                  </a:moveTo>
                  <a:cubicBezTo>
                    <a:pt x="4906" y="358"/>
                    <a:pt x="5002" y="739"/>
                    <a:pt x="5025" y="1167"/>
                  </a:cubicBezTo>
                  <a:lnTo>
                    <a:pt x="4382" y="1167"/>
                  </a:lnTo>
                  <a:cubicBezTo>
                    <a:pt x="4335" y="739"/>
                    <a:pt x="4263" y="358"/>
                    <a:pt x="4073" y="1"/>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8"/>
            <p:cNvSpPr/>
            <p:nvPr/>
          </p:nvSpPr>
          <p:spPr>
            <a:xfrm>
              <a:off x="6210957" y="2952105"/>
              <a:ext cx="92227" cy="147527"/>
            </a:xfrm>
            <a:custGeom>
              <a:avLst/>
              <a:gdLst/>
              <a:ahLst/>
              <a:cxnLst/>
              <a:rect l="l" t="t" r="r" b="b"/>
              <a:pathLst>
                <a:path w="2788" h="4455" extrusionOk="0">
                  <a:moveTo>
                    <a:pt x="2787" y="1"/>
                  </a:moveTo>
                  <a:lnTo>
                    <a:pt x="2787" y="2025"/>
                  </a:lnTo>
                  <a:cubicBezTo>
                    <a:pt x="2787" y="3359"/>
                    <a:pt x="1692" y="4454"/>
                    <a:pt x="311" y="4454"/>
                  </a:cubicBezTo>
                  <a:cubicBezTo>
                    <a:pt x="191" y="4454"/>
                    <a:pt x="120" y="4454"/>
                    <a:pt x="1" y="4430"/>
                  </a:cubicBezTo>
                  <a:cubicBezTo>
                    <a:pt x="1192" y="4287"/>
                    <a:pt x="2144" y="3240"/>
                    <a:pt x="2144" y="2025"/>
                  </a:cubicBezTo>
                  <a:lnTo>
                    <a:pt x="2144" y="1"/>
                  </a:lnTo>
                  <a:close/>
                </a:path>
              </a:pathLst>
            </a:custGeom>
            <a:solidFill>
              <a:srgbClr val="F1B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8"/>
            <p:cNvSpPr/>
            <p:nvPr/>
          </p:nvSpPr>
          <p:spPr>
            <a:xfrm>
              <a:off x="6162131" y="3001016"/>
              <a:ext cx="120577" cy="97822"/>
            </a:xfrm>
            <a:custGeom>
              <a:avLst/>
              <a:gdLst/>
              <a:ahLst/>
              <a:cxnLst/>
              <a:rect l="l" t="t" r="r" b="b"/>
              <a:pathLst>
                <a:path w="3645" h="2954" extrusionOk="0">
                  <a:moveTo>
                    <a:pt x="3644" y="2144"/>
                  </a:moveTo>
                  <a:cubicBezTo>
                    <a:pt x="3192" y="2668"/>
                    <a:pt x="2549" y="2953"/>
                    <a:pt x="1834" y="2953"/>
                  </a:cubicBezTo>
                  <a:cubicBezTo>
                    <a:pt x="1120" y="2953"/>
                    <a:pt x="453" y="2620"/>
                    <a:pt x="0" y="2144"/>
                  </a:cubicBezTo>
                  <a:lnTo>
                    <a:pt x="834" y="786"/>
                  </a:lnTo>
                  <a:cubicBezTo>
                    <a:pt x="1096" y="310"/>
                    <a:pt x="1286" y="0"/>
                    <a:pt x="1810" y="0"/>
                  </a:cubicBezTo>
                  <a:cubicBezTo>
                    <a:pt x="2382" y="0"/>
                    <a:pt x="2525" y="334"/>
                    <a:pt x="2811" y="786"/>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8"/>
            <p:cNvSpPr/>
            <p:nvPr/>
          </p:nvSpPr>
          <p:spPr>
            <a:xfrm>
              <a:off x="6211751" y="3001016"/>
              <a:ext cx="70957" cy="97822"/>
            </a:xfrm>
            <a:custGeom>
              <a:avLst/>
              <a:gdLst/>
              <a:ahLst/>
              <a:cxnLst/>
              <a:rect l="l" t="t" r="r" b="b"/>
              <a:pathLst>
                <a:path w="2145" h="2954" extrusionOk="0">
                  <a:moveTo>
                    <a:pt x="2144" y="2144"/>
                  </a:moveTo>
                  <a:cubicBezTo>
                    <a:pt x="1692" y="2668"/>
                    <a:pt x="1049" y="2953"/>
                    <a:pt x="334" y="2953"/>
                  </a:cubicBezTo>
                  <a:cubicBezTo>
                    <a:pt x="215" y="2953"/>
                    <a:pt x="120" y="2953"/>
                    <a:pt x="1" y="2930"/>
                  </a:cubicBezTo>
                  <a:cubicBezTo>
                    <a:pt x="501" y="2858"/>
                    <a:pt x="977" y="2620"/>
                    <a:pt x="1334" y="2287"/>
                  </a:cubicBezTo>
                  <a:cubicBezTo>
                    <a:pt x="1430" y="2215"/>
                    <a:pt x="1477" y="2191"/>
                    <a:pt x="1358" y="1977"/>
                  </a:cubicBezTo>
                  <a:lnTo>
                    <a:pt x="644" y="786"/>
                  </a:lnTo>
                  <a:cubicBezTo>
                    <a:pt x="453" y="429"/>
                    <a:pt x="287" y="143"/>
                    <a:pt x="1" y="72"/>
                  </a:cubicBezTo>
                  <a:cubicBezTo>
                    <a:pt x="72" y="24"/>
                    <a:pt x="215" y="0"/>
                    <a:pt x="334" y="0"/>
                  </a:cubicBezTo>
                  <a:cubicBezTo>
                    <a:pt x="882" y="0"/>
                    <a:pt x="1049" y="334"/>
                    <a:pt x="1311" y="786"/>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8"/>
            <p:cNvSpPr/>
            <p:nvPr/>
          </p:nvSpPr>
          <p:spPr>
            <a:xfrm>
              <a:off x="6181052" y="3057775"/>
              <a:ext cx="82733" cy="82854"/>
            </a:xfrm>
            <a:custGeom>
              <a:avLst/>
              <a:gdLst/>
              <a:ahLst/>
              <a:cxnLst/>
              <a:rect l="l" t="t" r="r" b="b"/>
              <a:pathLst>
                <a:path w="2501" h="2502" extrusionOk="0">
                  <a:moveTo>
                    <a:pt x="1262" y="2501"/>
                  </a:moveTo>
                  <a:cubicBezTo>
                    <a:pt x="1929" y="2501"/>
                    <a:pt x="2501" y="1930"/>
                    <a:pt x="2501" y="1239"/>
                  </a:cubicBezTo>
                  <a:cubicBezTo>
                    <a:pt x="2501" y="549"/>
                    <a:pt x="1929" y="1"/>
                    <a:pt x="1262" y="1"/>
                  </a:cubicBezTo>
                  <a:cubicBezTo>
                    <a:pt x="572" y="1"/>
                    <a:pt x="0" y="549"/>
                    <a:pt x="0" y="1239"/>
                  </a:cubicBezTo>
                  <a:cubicBezTo>
                    <a:pt x="0" y="1930"/>
                    <a:pt x="572" y="2501"/>
                    <a:pt x="1262" y="2501"/>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8"/>
            <p:cNvSpPr/>
            <p:nvPr/>
          </p:nvSpPr>
          <p:spPr>
            <a:xfrm>
              <a:off x="6211751" y="3058570"/>
              <a:ext cx="52035" cy="82854"/>
            </a:xfrm>
            <a:custGeom>
              <a:avLst/>
              <a:gdLst/>
              <a:ahLst/>
              <a:cxnLst/>
              <a:rect l="l" t="t" r="r" b="b"/>
              <a:pathLst>
                <a:path w="1573" h="2502" extrusionOk="0">
                  <a:moveTo>
                    <a:pt x="334" y="1"/>
                  </a:moveTo>
                  <a:cubicBezTo>
                    <a:pt x="1001" y="1"/>
                    <a:pt x="1573" y="549"/>
                    <a:pt x="1573" y="1239"/>
                  </a:cubicBezTo>
                  <a:cubicBezTo>
                    <a:pt x="1573" y="1930"/>
                    <a:pt x="1001" y="2501"/>
                    <a:pt x="334" y="2501"/>
                  </a:cubicBezTo>
                  <a:cubicBezTo>
                    <a:pt x="215" y="2501"/>
                    <a:pt x="120" y="2454"/>
                    <a:pt x="1" y="2454"/>
                  </a:cubicBezTo>
                  <a:cubicBezTo>
                    <a:pt x="525" y="2311"/>
                    <a:pt x="930" y="1834"/>
                    <a:pt x="930" y="1263"/>
                  </a:cubicBezTo>
                  <a:cubicBezTo>
                    <a:pt x="930" y="715"/>
                    <a:pt x="525" y="239"/>
                    <a:pt x="1" y="72"/>
                  </a:cubicBezTo>
                  <a:cubicBezTo>
                    <a:pt x="120" y="1"/>
                    <a:pt x="215" y="1"/>
                    <a:pt x="334" y="1"/>
                  </a:cubicBezTo>
                  <a:close/>
                </a:path>
              </a:pathLst>
            </a:custGeom>
            <a:solidFill>
              <a:srgbClr val="2B4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8"/>
            <p:cNvSpPr/>
            <p:nvPr/>
          </p:nvSpPr>
          <p:spPr>
            <a:xfrm>
              <a:off x="6110923" y="2980517"/>
              <a:ext cx="60702" cy="67853"/>
            </a:xfrm>
            <a:custGeom>
              <a:avLst/>
              <a:gdLst/>
              <a:ahLst/>
              <a:cxnLst/>
              <a:rect l="l" t="t" r="r" b="b"/>
              <a:pathLst>
                <a:path w="1835" h="2049" extrusionOk="0">
                  <a:moveTo>
                    <a:pt x="1144" y="72"/>
                  </a:moveTo>
                  <a:lnTo>
                    <a:pt x="1644" y="357"/>
                  </a:lnTo>
                  <a:cubicBezTo>
                    <a:pt x="1763" y="405"/>
                    <a:pt x="1834" y="596"/>
                    <a:pt x="1739" y="715"/>
                  </a:cubicBezTo>
                  <a:lnTo>
                    <a:pt x="1048" y="1881"/>
                  </a:lnTo>
                  <a:cubicBezTo>
                    <a:pt x="1001" y="2001"/>
                    <a:pt x="810" y="2048"/>
                    <a:pt x="691" y="1977"/>
                  </a:cubicBezTo>
                  <a:lnTo>
                    <a:pt x="191" y="1667"/>
                  </a:lnTo>
                  <a:cubicBezTo>
                    <a:pt x="72" y="1620"/>
                    <a:pt x="1" y="1429"/>
                    <a:pt x="96" y="1310"/>
                  </a:cubicBezTo>
                  <a:lnTo>
                    <a:pt x="786" y="143"/>
                  </a:lnTo>
                  <a:cubicBezTo>
                    <a:pt x="834" y="24"/>
                    <a:pt x="1025" y="0"/>
                    <a:pt x="1144" y="72"/>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8"/>
            <p:cNvSpPr/>
            <p:nvPr/>
          </p:nvSpPr>
          <p:spPr>
            <a:xfrm>
              <a:off x="6125114" y="2980517"/>
              <a:ext cx="46510" cy="67853"/>
            </a:xfrm>
            <a:custGeom>
              <a:avLst/>
              <a:gdLst/>
              <a:ahLst/>
              <a:cxnLst/>
              <a:rect l="l" t="t" r="r" b="b"/>
              <a:pathLst>
                <a:path w="1406" h="2049" extrusionOk="0">
                  <a:moveTo>
                    <a:pt x="715" y="72"/>
                  </a:moveTo>
                  <a:lnTo>
                    <a:pt x="1215" y="357"/>
                  </a:lnTo>
                  <a:cubicBezTo>
                    <a:pt x="1334" y="405"/>
                    <a:pt x="1405" y="596"/>
                    <a:pt x="1310" y="715"/>
                  </a:cubicBezTo>
                  <a:lnTo>
                    <a:pt x="619" y="1881"/>
                  </a:lnTo>
                  <a:cubicBezTo>
                    <a:pt x="572" y="2001"/>
                    <a:pt x="381" y="2048"/>
                    <a:pt x="262" y="1977"/>
                  </a:cubicBezTo>
                  <a:lnTo>
                    <a:pt x="0" y="1810"/>
                  </a:lnTo>
                  <a:lnTo>
                    <a:pt x="643" y="715"/>
                  </a:lnTo>
                  <a:cubicBezTo>
                    <a:pt x="715" y="596"/>
                    <a:pt x="691" y="405"/>
                    <a:pt x="572" y="357"/>
                  </a:cubicBezTo>
                  <a:lnTo>
                    <a:pt x="286" y="214"/>
                  </a:lnTo>
                  <a:lnTo>
                    <a:pt x="334" y="143"/>
                  </a:lnTo>
                  <a:cubicBezTo>
                    <a:pt x="405" y="24"/>
                    <a:pt x="596" y="0"/>
                    <a:pt x="715" y="72"/>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8"/>
            <p:cNvSpPr/>
            <p:nvPr/>
          </p:nvSpPr>
          <p:spPr>
            <a:xfrm>
              <a:off x="6273213" y="2980517"/>
              <a:ext cx="60702" cy="67853"/>
            </a:xfrm>
            <a:custGeom>
              <a:avLst/>
              <a:gdLst/>
              <a:ahLst/>
              <a:cxnLst/>
              <a:rect l="l" t="t" r="r" b="b"/>
              <a:pathLst>
                <a:path w="1835" h="2049" extrusionOk="0">
                  <a:moveTo>
                    <a:pt x="691" y="72"/>
                  </a:moveTo>
                  <a:lnTo>
                    <a:pt x="191" y="357"/>
                  </a:lnTo>
                  <a:cubicBezTo>
                    <a:pt x="72" y="405"/>
                    <a:pt x="0" y="596"/>
                    <a:pt x="96" y="715"/>
                  </a:cubicBezTo>
                  <a:lnTo>
                    <a:pt x="786" y="1881"/>
                  </a:lnTo>
                  <a:cubicBezTo>
                    <a:pt x="858" y="2001"/>
                    <a:pt x="1024" y="2048"/>
                    <a:pt x="1143" y="1977"/>
                  </a:cubicBezTo>
                  <a:lnTo>
                    <a:pt x="1644" y="1667"/>
                  </a:lnTo>
                  <a:cubicBezTo>
                    <a:pt x="1763" y="1620"/>
                    <a:pt x="1834" y="1429"/>
                    <a:pt x="1739" y="1310"/>
                  </a:cubicBezTo>
                  <a:lnTo>
                    <a:pt x="1048" y="143"/>
                  </a:lnTo>
                  <a:cubicBezTo>
                    <a:pt x="1001" y="24"/>
                    <a:pt x="810" y="0"/>
                    <a:pt x="691" y="72"/>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8"/>
            <p:cNvSpPr/>
            <p:nvPr/>
          </p:nvSpPr>
          <p:spPr>
            <a:xfrm>
              <a:off x="6287372" y="2980517"/>
              <a:ext cx="45750" cy="67853"/>
            </a:xfrm>
            <a:custGeom>
              <a:avLst/>
              <a:gdLst/>
              <a:ahLst/>
              <a:cxnLst/>
              <a:rect l="l" t="t" r="r" b="b"/>
              <a:pathLst>
                <a:path w="1383" h="2049" extrusionOk="0">
                  <a:moveTo>
                    <a:pt x="263" y="72"/>
                  </a:moveTo>
                  <a:lnTo>
                    <a:pt x="1" y="214"/>
                  </a:lnTo>
                  <a:lnTo>
                    <a:pt x="668" y="1310"/>
                  </a:lnTo>
                  <a:cubicBezTo>
                    <a:pt x="715" y="1429"/>
                    <a:pt x="692" y="1620"/>
                    <a:pt x="573" y="1667"/>
                  </a:cubicBezTo>
                  <a:lnTo>
                    <a:pt x="311" y="1810"/>
                  </a:lnTo>
                  <a:lnTo>
                    <a:pt x="334" y="1881"/>
                  </a:lnTo>
                  <a:cubicBezTo>
                    <a:pt x="382" y="2001"/>
                    <a:pt x="573" y="2048"/>
                    <a:pt x="692" y="1977"/>
                  </a:cubicBezTo>
                  <a:lnTo>
                    <a:pt x="1192" y="1667"/>
                  </a:lnTo>
                  <a:cubicBezTo>
                    <a:pt x="1311" y="1620"/>
                    <a:pt x="1382" y="1429"/>
                    <a:pt x="1287" y="1310"/>
                  </a:cubicBezTo>
                  <a:lnTo>
                    <a:pt x="596" y="143"/>
                  </a:lnTo>
                  <a:cubicBezTo>
                    <a:pt x="573" y="24"/>
                    <a:pt x="382" y="0"/>
                    <a:pt x="263" y="72"/>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8"/>
            <p:cNvSpPr/>
            <p:nvPr/>
          </p:nvSpPr>
          <p:spPr>
            <a:xfrm>
              <a:off x="6150321" y="3012043"/>
              <a:ext cx="39398" cy="38678"/>
            </a:xfrm>
            <a:custGeom>
              <a:avLst/>
              <a:gdLst/>
              <a:ahLst/>
              <a:cxnLst/>
              <a:rect l="l" t="t" r="r" b="b"/>
              <a:pathLst>
                <a:path w="1191" h="1168" extrusionOk="0">
                  <a:moveTo>
                    <a:pt x="429" y="1"/>
                  </a:moveTo>
                  <a:lnTo>
                    <a:pt x="0" y="715"/>
                  </a:lnTo>
                  <a:lnTo>
                    <a:pt x="762" y="1168"/>
                  </a:lnTo>
                  <a:lnTo>
                    <a:pt x="1191" y="453"/>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8"/>
            <p:cNvSpPr/>
            <p:nvPr/>
          </p:nvSpPr>
          <p:spPr>
            <a:xfrm>
              <a:off x="6255085" y="3012043"/>
              <a:ext cx="39431" cy="38678"/>
            </a:xfrm>
            <a:custGeom>
              <a:avLst/>
              <a:gdLst/>
              <a:ahLst/>
              <a:cxnLst/>
              <a:rect l="l" t="t" r="r" b="b"/>
              <a:pathLst>
                <a:path w="1192" h="1168" extrusionOk="0">
                  <a:moveTo>
                    <a:pt x="763" y="1"/>
                  </a:moveTo>
                  <a:lnTo>
                    <a:pt x="1191" y="715"/>
                  </a:lnTo>
                  <a:lnTo>
                    <a:pt x="429" y="1168"/>
                  </a:lnTo>
                  <a:lnTo>
                    <a:pt x="1" y="453"/>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8"/>
            <p:cNvSpPr/>
            <p:nvPr/>
          </p:nvSpPr>
          <p:spPr>
            <a:xfrm>
              <a:off x="6097525" y="2761263"/>
              <a:ext cx="245024" cy="384101"/>
            </a:xfrm>
            <a:custGeom>
              <a:avLst/>
              <a:gdLst/>
              <a:ahLst/>
              <a:cxnLst/>
              <a:rect l="l" t="t" r="r" b="b"/>
              <a:pathLst>
                <a:path w="7407" h="11599" extrusionOk="0">
                  <a:moveTo>
                    <a:pt x="2358" y="2477"/>
                  </a:moveTo>
                  <a:cubicBezTo>
                    <a:pt x="2477" y="2477"/>
                    <a:pt x="2596" y="2525"/>
                    <a:pt x="2644" y="2597"/>
                  </a:cubicBezTo>
                  <a:cubicBezTo>
                    <a:pt x="2716" y="2692"/>
                    <a:pt x="2763" y="2787"/>
                    <a:pt x="2763" y="2906"/>
                  </a:cubicBezTo>
                  <a:cubicBezTo>
                    <a:pt x="2763" y="3025"/>
                    <a:pt x="2716" y="3144"/>
                    <a:pt x="2644" y="3192"/>
                  </a:cubicBezTo>
                  <a:cubicBezTo>
                    <a:pt x="2549" y="3263"/>
                    <a:pt x="2477" y="3311"/>
                    <a:pt x="2358" y="3311"/>
                  </a:cubicBezTo>
                  <a:lnTo>
                    <a:pt x="1001" y="3311"/>
                  </a:lnTo>
                  <a:cubicBezTo>
                    <a:pt x="1072" y="3049"/>
                    <a:pt x="1120" y="2787"/>
                    <a:pt x="1239" y="2525"/>
                  </a:cubicBezTo>
                  <a:lnTo>
                    <a:pt x="1239" y="2477"/>
                  </a:lnTo>
                  <a:close/>
                  <a:moveTo>
                    <a:pt x="6312" y="2549"/>
                  </a:moveTo>
                  <a:cubicBezTo>
                    <a:pt x="6431" y="2787"/>
                    <a:pt x="6502" y="3049"/>
                    <a:pt x="6550" y="3359"/>
                  </a:cubicBezTo>
                  <a:lnTo>
                    <a:pt x="6550" y="3382"/>
                  </a:lnTo>
                  <a:lnTo>
                    <a:pt x="5168" y="3382"/>
                  </a:lnTo>
                  <a:cubicBezTo>
                    <a:pt x="5049" y="3382"/>
                    <a:pt x="4930" y="3359"/>
                    <a:pt x="4883" y="3263"/>
                  </a:cubicBezTo>
                  <a:cubicBezTo>
                    <a:pt x="4811" y="3168"/>
                    <a:pt x="4764" y="3073"/>
                    <a:pt x="4764" y="2954"/>
                  </a:cubicBezTo>
                  <a:cubicBezTo>
                    <a:pt x="4764" y="2835"/>
                    <a:pt x="4811" y="2716"/>
                    <a:pt x="4883" y="2668"/>
                  </a:cubicBezTo>
                  <a:cubicBezTo>
                    <a:pt x="4978" y="2597"/>
                    <a:pt x="5049" y="2549"/>
                    <a:pt x="5168" y="2549"/>
                  </a:cubicBezTo>
                  <a:close/>
                  <a:moveTo>
                    <a:pt x="6073" y="5907"/>
                  </a:moveTo>
                  <a:lnTo>
                    <a:pt x="6073" y="6502"/>
                  </a:lnTo>
                  <a:cubicBezTo>
                    <a:pt x="6050" y="6526"/>
                    <a:pt x="5978" y="6526"/>
                    <a:pt x="5954" y="6574"/>
                  </a:cubicBezTo>
                  <a:lnTo>
                    <a:pt x="5454" y="6859"/>
                  </a:lnTo>
                  <a:cubicBezTo>
                    <a:pt x="5311" y="6931"/>
                    <a:pt x="5264" y="7002"/>
                    <a:pt x="5240" y="7121"/>
                  </a:cubicBezTo>
                  <a:cubicBezTo>
                    <a:pt x="5192" y="7240"/>
                    <a:pt x="5192" y="7359"/>
                    <a:pt x="5264" y="7455"/>
                  </a:cubicBezTo>
                  <a:lnTo>
                    <a:pt x="5288" y="7526"/>
                  </a:lnTo>
                  <a:lnTo>
                    <a:pt x="4811" y="7788"/>
                  </a:lnTo>
                  <a:cubicBezTo>
                    <a:pt x="4549" y="7359"/>
                    <a:pt x="4383" y="7097"/>
                    <a:pt x="3811" y="7097"/>
                  </a:cubicBezTo>
                  <a:cubicBezTo>
                    <a:pt x="3239" y="7097"/>
                    <a:pt x="3025" y="7359"/>
                    <a:pt x="2763" y="7788"/>
                  </a:cubicBezTo>
                  <a:lnTo>
                    <a:pt x="2287" y="7526"/>
                  </a:lnTo>
                  <a:lnTo>
                    <a:pt x="2311" y="7455"/>
                  </a:lnTo>
                  <a:cubicBezTo>
                    <a:pt x="2358" y="7359"/>
                    <a:pt x="2382" y="7240"/>
                    <a:pt x="2358" y="7121"/>
                  </a:cubicBezTo>
                  <a:cubicBezTo>
                    <a:pt x="2311" y="7002"/>
                    <a:pt x="2239" y="6931"/>
                    <a:pt x="2144" y="6859"/>
                  </a:cubicBezTo>
                  <a:lnTo>
                    <a:pt x="1644" y="6574"/>
                  </a:lnTo>
                  <a:cubicBezTo>
                    <a:pt x="1596" y="6526"/>
                    <a:pt x="1549" y="6502"/>
                    <a:pt x="1525" y="6502"/>
                  </a:cubicBezTo>
                  <a:lnTo>
                    <a:pt x="1525" y="5907"/>
                  </a:lnTo>
                  <a:close/>
                  <a:moveTo>
                    <a:pt x="1442" y="6826"/>
                  </a:moveTo>
                  <a:cubicBezTo>
                    <a:pt x="1457" y="6826"/>
                    <a:pt x="1470" y="6829"/>
                    <a:pt x="1477" y="6835"/>
                  </a:cubicBezTo>
                  <a:lnTo>
                    <a:pt x="2001" y="7121"/>
                  </a:lnTo>
                  <a:cubicBezTo>
                    <a:pt x="2025" y="7121"/>
                    <a:pt x="2049" y="7193"/>
                    <a:pt x="2025" y="7240"/>
                  </a:cubicBezTo>
                  <a:lnTo>
                    <a:pt x="1334" y="8407"/>
                  </a:lnTo>
                  <a:cubicBezTo>
                    <a:pt x="1334" y="8424"/>
                    <a:pt x="1312" y="8451"/>
                    <a:pt x="1274" y="8451"/>
                  </a:cubicBezTo>
                  <a:cubicBezTo>
                    <a:pt x="1257" y="8451"/>
                    <a:pt x="1237" y="8446"/>
                    <a:pt x="1215" y="8431"/>
                  </a:cubicBezTo>
                  <a:lnTo>
                    <a:pt x="715" y="8145"/>
                  </a:lnTo>
                  <a:cubicBezTo>
                    <a:pt x="691" y="8145"/>
                    <a:pt x="644" y="8074"/>
                    <a:pt x="691" y="8026"/>
                  </a:cubicBezTo>
                  <a:lnTo>
                    <a:pt x="1358" y="6859"/>
                  </a:lnTo>
                  <a:cubicBezTo>
                    <a:pt x="1358" y="6842"/>
                    <a:pt x="1406" y="6826"/>
                    <a:pt x="1442" y="6826"/>
                  </a:cubicBezTo>
                  <a:close/>
                  <a:moveTo>
                    <a:pt x="2120" y="7812"/>
                  </a:moveTo>
                  <a:lnTo>
                    <a:pt x="2596" y="8074"/>
                  </a:lnTo>
                  <a:lnTo>
                    <a:pt x="2311" y="8502"/>
                  </a:lnTo>
                  <a:lnTo>
                    <a:pt x="1834" y="8241"/>
                  </a:lnTo>
                  <a:lnTo>
                    <a:pt x="2120" y="7812"/>
                  </a:lnTo>
                  <a:close/>
                  <a:moveTo>
                    <a:pt x="5454" y="7812"/>
                  </a:moveTo>
                  <a:lnTo>
                    <a:pt x="5716" y="8241"/>
                  </a:lnTo>
                  <a:lnTo>
                    <a:pt x="5240" y="8502"/>
                  </a:lnTo>
                  <a:lnTo>
                    <a:pt x="4978" y="8074"/>
                  </a:lnTo>
                  <a:lnTo>
                    <a:pt x="5454" y="7812"/>
                  </a:lnTo>
                  <a:close/>
                  <a:moveTo>
                    <a:pt x="6174" y="6844"/>
                  </a:moveTo>
                  <a:cubicBezTo>
                    <a:pt x="6204" y="6844"/>
                    <a:pt x="6226" y="6855"/>
                    <a:pt x="6240" y="6883"/>
                  </a:cubicBezTo>
                  <a:lnTo>
                    <a:pt x="6907" y="8050"/>
                  </a:lnTo>
                  <a:lnTo>
                    <a:pt x="6907" y="8145"/>
                  </a:lnTo>
                  <a:cubicBezTo>
                    <a:pt x="6883" y="8169"/>
                    <a:pt x="6883" y="8193"/>
                    <a:pt x="6835" y="8193"/>
                  </a:cubicBezTo>
                  <a:lnTo>
                    <a:pt x="6335" y="8502"/>
                  </a:lnTo>
                  <a:lnTo>
                    <a:pt x="6288" y="8502"/>
                  </a:lnTo>
                  <a:cubicBezTo>
                    <a:pt x="6240" y="8479"/>
                    <a:pt x="6216" y="8479"/>
                    <a:pt x="6216" y="8431"/>
                  </a:cubicBezTo>
                  <a:lnTo>
                    <a:pt x="5573" y="7288"/>
                  </a:lnTo>
                  <a:cubicBezTo>
                    <a:pt x="5526" y="7240"/>
                    <a:pt x="5526" y="7193"/>
                    <a:pt x="5597" y="7169"/>
                  </a:cubicBezTo>
                  <a:lnTo>
                    <a:pt x="6097" y="6859"/>
                  </a:lnTo>
                  <a:cubicBezTo>
                    <a:pt x="6127" y="6849"/>
                    <a:pt x="6152" y="6844"/>
                    <a:pt x="6174" y="6844"/>
                  </a:cubicBezTo>
                  <a:close/>
                  <a:moveTo>
                    <a:pt x="1692" y="8526"/>
                  </a:moveTo>
                  <a:lnTo>
                    <a:pt x="2144" y="8788"/>
                  </a:lnTo>
                  <a:lnTo>
                    <a:pt x="1953" y="9098"/>
                  </a:lnTo>
                  <a:cubicBezTo>
                    <a:pt x="1834" y="8907"/>
                    <a:pt x="1715" y="8741"/>
                    <a:pt x="1668" y="8550"/>
                  </a:cubicBezTo>
                  <a:lnTo>
                    <a:pt x="1692" y="8526"/>
                  </a:lnTo>
                  <a:close/>
                  <a:moveTo>
                    <a:pt x="5883" y="8526"/>
                  </a:moveTo>
                  <a:lnTo>
                    <a:pt x="5931" y="8550"/>
                  </a:lnTo>
                  <a:cubicBezTo>
                    <a:pt x="5835" y="8764"/>
                    <a:pt x="5740" y="8931"/>
                    <a:pt x="5621" y="9098"/>
                  </a:cubicBezTo>
                  <a:lnTo>
                    <a:pt x="5454" y="8788"/>
                  </a:lnTo>
                  <a:lnTo>
                    <a:pt x="5883" y="8526"/>
                  </a:lnTo>
                  <a:close/>
                  <a:moveTo>
                    <a:pt x="3811" y="7431"/>
                  </a:moveTo>
                  <a:cubicBezTo>
                    <a:pt x="4049" y="7431"/>
                    <a:pt x="4192" y="7526"/>
                    <a:pt x="4311" y="7645"/>
                  </a:cubicBezTo>
                  <a:cubicBezTo>
                    <a:pt x="4406" y="7764"/>
                    <a:pt x="4502" y="7907"/>
                    <a:pt x="4573" y="8050"/>
                  </a:cubicBezTo>
                  <a:cubicBezTo>
                    <a:pt x="4859" y="8479"/>
                    <a:pt x="5121" y="8907"/>
                    <a:pt x="5454" y="9360"/>
                  </a:cubicBezTo>
                  <a:cubicBezTo>
                    <a:pt x="5335" y="9455"/>
                    <a:pt x="5240" y="9550"/>
                    <a:pt x="5121" y="9622"/>
                  </a:cubicBezTo>
                  <a:cubicBezTo>
                    <a:pt x="5026" y="9479"/>
                    <a:pt x="4930" y="9336"/>
                    <a:pt x="4811" y="9217"/>
                  </a:cubicBezTo>
                  <a:cubicBezTo>
                    <a:pt x="4573" y="8955"/>
                    <a:pt x="4216" y="8788"/>
                    <a:pt x="3835" y="8788"/>
                  </a:cubicBezTo>
                  <a:cubicBezTo>
                    <a:pt x="3454" y="8788"/>
                    <a:pt x="3120" y="8955"/>
                    <a:pt x="2858" y="9217"/>
                  </a:cubicBezTo>
                  <a:cubicBezTo>
                    <a:pt x="2739" y="9336"/>
                    <a:pt x="2620" y="9479"/>
                    <a:pt x="2549" y="9622"/>
                  </a:cubicBezTo>
                  <a:cubicBezTo>
                    <a:pt x="2430" y="9550"/>
                    <a:pt x="2311" y="9455"/>
                    <a:pt x="2239" y="9360"/>
                  </a:cubicBezTo>
                  <a:cubicBezTo>
                    <a:pt x="2501" y="8884"/>
                    <a:pt x="2763" y="8431"/>
                    <a:pt x="3073" y="7955"/>
                  </a:cubicBezTo>
                  <a:cubicBezTo>
                    <a:pt x="3263" y="7645"/>
                    <a:pt x="3430" y="7431"/>
                    <a:pt x="3811" y="7431"/>
                  </a:cubicBezTo>
                  <a:close/>
                  <a:moveTo>
                    <a:pt x="3692" y="1"/>
                  </a:moveTo>
                  <a:cubicBezTo>
                    <a:pt x="3478" y="1"/>
                    <a:pt x="3263" y="72"/>
                    <a:pt x="3144" y="215"/>
                  </a:cubicBezTo>
                  <a:cubicBezTo>
                    <a:pt x="3025" y="310"/>
                    <a:pt x="2978" y="453"/>
                    <a:pt x="2954" y="596"/>
                  </a:cubicBezTo>
                  <a:cubicBezTo>
                    <a:pt x="2287" y="787"/>
                    <a:pt x="1692" y="1168"/>
                    <a:pt x="1287" y="1668"/>
                  </a:cubicBezTo>
                  <a:cubicBezTo>
                    <a:pt x="834" y="2216"/>
                    <a:pt x="572" y="2906"/>
                    <a:pt x="572" y="3644"/>
                  </a:cubicBezTo>
                  <a:lnTo>
                    <a:pt x="572" y="4406"/>
                  </a:lnTo>
                  <a:cubicBezTo>
                    <a:pt x="406" y="4454"/>
                    <a:pt x="286" y="4525"/>
                    <a:pt x="215" y="4621"/>
                  </a:cubicBezTo>
                  <a:cubicBezTo>
                    <a:pt x="96" y="4764"/>
                    <a:pt x="1" y="4954"/>
                    <a:pt x="1" y="5168"/>
                  </a:cubicBezTo>
                  <a:cubicBezTo>
                    <a:pt x="1" y="5359"/>
                    <a:pt x="48" y="5550"/>
                    <a:pt x="215" y="5692"/>
                  </a:cubicBezTo>
                  <a:cubicBezTo>
                    <a:pt x="358" y="5811"/>
                    <a:pt x="525" y="5907"/>
                    <a:pt x="739" y="5907"/>
                  </a:cubicBezTo>
                  <a:lnTo>
                    <a:pt x="1072" y="5907"/>
                  </a:lnTo>
                  <a:lnTo>
                    <a:pt x="1072" y="6550"/>
                  </a:lnTo>
                  <a:cubicBezTo>
                    <a:pt x="1049" y="6597"/>
                    <a:pt x="977" y="6645"/>
                    <a:pt x="953" y="6716"/>
                  </a:cubicBezTo>
                  <a:lnTo>
                    <a:pt x="286" y="7860"/>
                  </a:lnTo>
                  <a:cubicBezTo>
                    <a:pt x="239" y="7955"/>
                    <a:pt x="215" y="8074"/>
                    <a:pt x="239" y="8193"/>
                  </a:cubicBezTo>
                  <a:cubicBezTo>
                    <a:pt x="263" y="8312"/>
                    <a:pt x="358" y="8407"/>
                    <a:pt x="453" y="8455"/>
                  </a:cubicBezTo>
                  <a:lnTo>
                    <a:pt x="953" y="8764"/>
                  </a:lnTo>
                  <a:cubicBezTo>
                    <a:pt x="1023" y="8792"/>
                    <a:pt x="1093" y="8804"/>
                    <a:pt x="1163" y="8804"/>
                  </a:cubicBezTo>
                  <a:cubicBezTo>
                    <a:pt x="1212" y="8804"/>
                    <a:pt x="1261" y="8798"/>
                    <a:pt x="1310" y="8788"/>
                  </a:cubicBezTo>
                  <a:cubicBezTo>
                    <a:pt x="1406" y="9026"/>
                    <a:pt x="1549" y="9241"/>
                    <a:pt x="1692" y="9407"/>
                  </a:cubicBezTo>
                  <a:cubicBezTo>
                    <a:pt x="1882" y="9622"/>
                    <a:pt x="2073" y="9812"/>
                    <a:pt x="2311" y="9955"/>
                  </a:cubicBezTo>
                  <a:cubicBezTo>
                    <a:pt x="2287" y="10050"/>
                    <a:pt x="2287" y="10098"/>
                    <a:pt x="2287" y="10193"/>
                  </a:cubicBezTo>
                  <a:cubicBezTo>
                    <a:pt x="2287" y="10574"/>
                    <a:pt x="2430" y="10908"/>
                    <a:pt x="2716" y="11170"/>
                  </a:cubicBezTo>
                  <a:cubicBezTo>
                    <a:pt x="2954" y="11432"/>
                    <a:pt x="3311" y="11598"/>
                    <a:pt x="3692" y="11598"/>
                  </a:cubicBezTo>
                  <a:cubicBezTo>
                    <a:pt x="3859" y="11598"/>
                    <a:pt x="4049" y="11527"/>
                    <a:pt x="4216" y="11479"/>
                  </a:cubicBezTo>
                  <a:cubicBezTo>
                    <a:pt x="4383" y="11408"/>
                    <a:pt x="4549" y="11289"/>
                    <a:pt x="4668" y="11170"/>
                  </a:cubicBezTo>
                  <a:cubicBezTo>
                    <a:pt x="4740" y="11122"/>
                    <a:pt x="4740" y="11003"/>
                    <a:pt x="4668" y="10932"/>
                  </a:cubicBezTo>
                  <a:cubicBezTo>
                    <a:pt x="4645" y="10908"/>
                    <a:pt x="4603" y="10896"/>
                    <a:pt x="4558" y="10896"/>
                  </a:cubicBezTo>
                  <a:cubicBezTo>
                    <a:pt x="4514" y="10896"/>
                    <a:pt x="4466" y="10908"/>
                    <a:pt x="4430" y="10932"/>
                  </a:cubicBezTo>
                  <a:cubicBezTo>
                    <a:pt x="4311" y="11027"/>
                    <a:pt x="4192" y="11122"/>
                    <a:pt x="4073" y="11170"/>
                  </a:cubicBezTo>
                  <a:cubicBezTo>
                    <a:pt x="3954" y="11241"/>
                    <a:pt x="3811" y="11265"/>
                    <a:pt x="3668" y="11265"/>
                  </a:cubicBezTo>
                  <a:cubicBezTo>
                    <a:pt x="3359" y="11265"/>
                    <a:pt x="3097" y="11146"/>
                    <a:pt x="2906" y="10979"/>
                  </a:cubicBezTo>
                  <a:cubicBezTo>
                    <a:pt x="2716" y="10789"/>
                    <a:pt x="2596" y="10527"/>
                    <a:pt x="2596" y="10217"/>
                  </a:cubicBezTo>
                  <a:cubicBezTo>
                    <a:pt x="2596" y="9931"/>
                    <a:pt x="2739" y="9669"/>
                    <a:pt x="2906" y="9479"/>
                  </a:cubicBezTo>
                  <a:cubicBezTo>
                    <a:pt x="3097" y="9288"/>
                    <a:pt x="3359" y="9193"/>
                    <a:pt x="3668" y="9193"/>
                  </a:cubicBezTo>
                  <a:cubicBezTo>
                    <a:pt x="3954" y="9193"/>
                    <a:pt x="4216" y="9288"/>
                    <a:pt x="4406" y="9479"/>
                  </a:cubicBezTo>
                  <a:cubicBezTo>
                    <a:pt x="4621" y="9669"/>
                    <a:pt x="4740" y="9931"/>
                    <a:pt x="4740" y="10217"/>
                  </a:cubicBezTo>
                  <a:lnTo>
                    <a:pt x="4740" y="10408"/>
                  </a:lnTo>
                  <a:cubicBezTo>
                    <a:pt x="4740" y="10527"/>
                    <a:pt x="4787" y="10622"/>
                    <a:pt x="4883" y="10622"/>
                  </a:cubicBezTo>
                  <a:cubicBezTo>
                    <a:pt x="5002" y="10622"/>
                    <a:pt x="5097" y="10551"/>
                    <a:pt x="5097" y="10455"/>
                  </a:cubicBezTo>
                  <a:cubicBezTo>
                    <a:pt x="5121" y="10408"/>
                    <a:pt x="5121" y="10336"/>
                    <a:pt x="5121" y="10265"/>
                  </a:cubicBezTo>
                  <a:cubicBezTo>
                    <a:pt x="5121" y="10170"/>
                    <a:pt x="5097" y="10098"/>
                    <a:pt x="5097" y="10027"/>
                  </a:cubicBezTo>
                  <a:cubicBezTo>
                    <a:pt x="5335" y="9860"/>
                    <a:pt x="5526" y="9693"/>
                    <a:pt x="5716" y="9479"/>
                  </a:cubicBezTo>
                  <a:cubicBezTo>
                    <a:pt x="5859" y="9288"/>
                    <a:pt x="6002" y="9098"/>
                    <a:pt x="6097" y="8860"/>
                  </a:cubicBezTo>
                  <a:cubicBezTo>
                    <a:pt x="6139" y="8877"/>
                    <a:pt x="6185" y="8884"/>
                    <a:pt x="6230" y="8884"/>
                  </a:cubicBezTo>
                  <a:cubicBezTo>
                    <a:pt x="6312" y="8884"/>
                    <a:pt x="6393" y="8858"/>
                    <a:pt x="6454" y="8812"/>
                  </a:cubicBezTo>
                  <a:lnTo>
                    <a:pt x="6955" y="8526"/>
                  </a:lnTo>
                  <a:cubicBezTo>
                    <a:pt x="7050" y="8455"/>
                    <a:pt x="7145" y="8383"/>
                    <a:pt x="7169" y="8264"/>
                  </a:cubicBezTo>
                  <a:cubicBezTo>
                    <a:pt x="7193" y="8145"/>
                    <a:pt x="7169" y="8002"/>
                    <a:pt x="7121" y="7907"/>
                  </a:cubicBezTo>
                  <a:lnTo>
                    <a:pt x="6454" y="6740"/>
                  </a:lnTo>
                  <a:cubicBezTo>
                    <a:pt x="6431" y="6693"/>
                    <a:pt x="6407" y="6621"/>
                    <a:pt x="6335" y="6597"/>
                  </a:cubicBezTo>
                  <a:lnTo>
                    <a:pt x="6335" y="5931"/>
                  </a:lnTo>
                  <a:lnTo>
                    <a:pt x="6669" y="5931"/>
                  </a:lnTo>
                  <a:cubicBezTo>
                    <a:pt x="6883" y="5931"/>
                    <a:pt x="7050" y="5883"/>
                    <a:pt x="7193" y="5740"/>
                  </a:cubicBezTo>
                  <a:cubicBezTo>
                    <a:pt x="7312" y="5573"/>
                    <a:pt x="7407" y="5407"/>
                    <a:pt x="7407" y="5192"/>
                  </a:cubicBezTo>
                  <a:cubicBezTo>
                    <a:pt x="7407" y="4978"/>
                    <a:pt x="7359" y="4811"/>
                    <a:pt x="7193" y="4645"/>
                  </a:cubicBezTo>
                  <a:cubicBezTo>
                    <a:pt x="7121" y="4549"/>
                    <a:pt x="7002" y="4478"/>
                    <a:pt x="6835" y="4454"/>
                  </a:cubicBezTo>
                  <a:lnTo>
                    <a:pt x="6835" y="3668"/>
                  </a:lnTo>
                  <a:cubicBezTo>
                    <a:pt x="6835" y="3216"/>
                    <a:pt x="6716" y="2787"/>
                    <a:pt x="6550" y="2382"/>
                  </a:cubicBezTo>
                  <a:cubicBezTo>
                    <a:pt x="6359" y="1977"/>
                    <a:pt x="6073" y="1620"/>
                    <a:pt x="5740" y="1311"/>
                  </a:cubicBezTo>
                  <a:cubicBezTo>
                    <a:pt x="5723" y="1294"/>
                    <a:pt x="5697" y="1286"/>
                    <a:pt x="5668" y="1286"/>
                  </a:cubicBezTo>
                  <a:cubicBezTo>
                    <a:pt x="5614" y="1286"/>
                    <a:pt x="5548" y="1312"/>
                    <a:pt x="5502" y="1358"/>
                  </a:cubicBezTo>
                  <a:cubicBezTo>
                    <a:pt x="5454" y="1406"/>
                    <a:pt x="5478" y="1525"/>
                    <a:pt x="5526" y="1596"/>
                  </a:cubicBezTo>
                  <a:cubicBezTo>
                    <a:pt x="5740" y="1763"/>
                    <a:pt x="5931" y="1977"/>
                    <a:pt x="6073" y="2216"/>
                  </a:cubicBezTo>
                  <a:lnTo>
                    <a:pt x="5145" y="2216"/>
                  </a:lnTo>
                  <a:cubicBezTo>
                    <a:pt x="4930" y="2216"/>
                    <a:pt x="4764" y="2263"/>
                    <a:pt x="4621" y="2430"/>
                  </a:cubicBezTo>
                  <a:cubicBezTo>
                    <a:pt x="4502" y="2573"/>
                    <a:pt x="4406" y="2763"/>
                    <a:pt x="4406" y="2954"/>
                  </a:cubicBezTo>
                  <a:cubicBezTo>
                    <a:pt x="4406" y="3168"/>
                    <a:pt x="4454" y="3382"/>
                    <a:pt x="4621" y="3501"/>
                  </a:cubicBezTo>
                  <a:cubicBezTo>
                    <a:pt x="4764" y="3621"/>
                    <a:pt x="4930" y="3716"/>
                    <a:pt x="5145" y="3716"/>
                  </a:cubicBezTo>
                  <a:lnTo>
                    <a:pt x="6526" y="3716"/>
                  </a:lnTo>
                  <a:lnTo>
                    <a:pt x="6526" y="4406"/>
                  </a:lnTo>
                  <a:lnTo>
                    <a:pt x="5335" y="4406"/>
                  </a:lnTo>
                  <a:cubicBezTo>
                    <a:pt x="5240" y="4406"/>
                    <a:pt x="5145" y="4478"/>
                    <a:pt x="5145" y="4573"/>
                  </a:cubicBezTo>
                  <a:cubicBezTo>
                    <a:pt x="5145" y="4645"/>
                    <a:pt x="5240" y="4740"/>
                    <a:pt x="5335" y="4740"/>
                  </a:cubicBezTo>
                  <a:lnTo>
                    <a:pt x="6764" y="4740"/>
                  </a:lnTo>
                  <a:cubicBezTo>
                    <a:pt x="6883" y="4740"/>
                    <a:pt x="6955" y="4811"/>
                    <a:pt x="7050" y="4859"/>
                  </a:cubicBezTo>
                  <a:cubicBezTo>
                    <a:pt x="7121" y="4954"/>
                    <a:pt x="7169" y="5049"/>
                    <a:pt x="7169" y="5168"/>
                  </a:cubicBezTo>
                  <a:cubicBezTo>
                    <a:pt x="7169" y="5288"/>
                    <a:pt x="7121" y="5407"/>
                    <a:pt x="7050" y="5454"/>
                  </a:cubicBezTo>
                  <a:cubicBezTo>
                    <a:pt x="6955" y="5526"/>
                    <a:pt x="6883" y="5573"/>
                    <a:pt x="6764" y="5573"/>
                  </a:cubicBezTo>
                  <a:lnTo>
                    <a:pt x="810" y="5573"/>
                  </a:lnTo>
                  <a:cubicBezTo>
                    <a:pt x="691" y="5573"/>
                    <a:pt x="572" y="5526"/>
                    <a:pt x="501" y="5454"/>
                  </a:cubicBezTo>
                  <a:cubicBezTo>
                    <a:pt x="453" y="5359"/>
                    <a:pt x="382" y="5288"/>
                    <a:pt x="382" y="5168"/>
                  </a:cubicBezTo>
                  <a:cubicBezTo>
                    <a:pt x="382" y="5049"/>
                    <a:pt x="406" y="4954"/>
                    <a:pt x="501" y="4859"/>
                  </a:cubicBezTo>
                  <a:cubicBezTo>
                    <a:pt x="596" y="4811"/>
                    <a:pt x="691" y="4740"/>
                    <a:pt x="810" y="4740"/>
                  </a:cubicBezTo>
                  <a:lnTo>
                    <a:pt x="4406" y="4740"/>
                  </a:lnTo>
                  <a:cubicBezTo>
                    <a:pt x="4525" y="4740"/>
                    <a:pt x="4573" y="4645"/>
                    <a:pt x="4573" y="4573"/>
                  </a:cubicBezTo>
                  <a:cubicBezTo>
                    <a:pt x="4573" y="4478"/>
                    <a:pt x="4502" y="4406"/>
                    <a:pt x="4406" y="4406"/>
                  </a:cubicBezTo>
                  <a:lnTo>
                    <a:pt x="858" y="4406"/>
                  </a:lnTo>
                  <a:lnTo>
                    <a:pt x="858" y="3692"/>
                  </a:lnTo>
                  <a:lnTo>
                    <a:pt x="2192" y="3692"/>
                  </a:lnTo>
                  <a:cubicBezTo>
                    <a:pt x="2406" y="3692"/>
                    <a:pt x="2596" y="3644"/>
                    <a:pt x="2739" y="3501"/>
                  </a:cubicBezTo>
                  <a:cubicBezTo>
                    <a:pt x="2858" y="3335"/>
                    <a:pt x="2954" y="3168"/>
                    <a:pt x="2954" y="2954"/>
                  </a:cubicBezTo>
                  <a:cubicBezTo>
                    <a:pt x="2954" y="2739"/>
                    <a:pt x="2882" y="2573"/>
                    <a:pt x="2739" y="2430"/>
                  </a:cubicBezTo>
                  <a:cubicBezTo>
                    <a:pt x="2596" y="2311"/>
                    <a:pt x="2406" y="2216"/>
                    <a:pt x="2192" y="2216"/>
                  </a:cubicBezTo>
                  <a:lnTo>
                    <a:pt x="1287" y="2216"/>
                  </a:lnTo>
                  <a:cubicBezTo>
                    <a:pt x="1334" y="2096"/>
                    <a:pt x="1430" y="2001"/>
                    <a:pt x="1477" y="1906"/>
                  </a:cubicBezTo>
                  <a:cubicBezTo>
                    <a:pt x="1906" y="1406"/>
                    <a:pt x="2477" y="1049"/>
                    <a:pt x="3097" y="930"/>
                  </a:cubicBezTo>
                  <a:cubicBezTo>
                    <a:pt x="3192" y="906"/>
                    <a:pt x="3239" y="834"/>
                    <a:pt x="3239" y="763"/>
                  </a:cubicBezTo>
                  <a:cubicBezTo>
                    <a:pt x="3239" y="644"/>
                    <a:pt x="3263" y="548"/>
                    <a:pt x="3359" y="453"/>
                  </a:cubicBezTo>
                  <a:cubicBezTo>
                    <a:pt x="3454" y="406"/>
                    <a:pt x="3549" y="334"/>
                    <a:pt x="3668" y="334"/>
                  </a:cubicBezTo>
                  <a:cubicBezTo>
                    <a:pt x="3787" y="334"/>
                    <a:pt x="3906" y="406"/>
                    <a:pt x="3954" y="453"/>
                  </a:cubicBezTo>
                  <a:cubicBezTo>
                    <a:pt x="4049" y="525"/>
                    <a:pt x="4073" y="644"/>
                    <a:pt x="4073" y="763"/>
                  </a:cubicBezTo>
                  <a:cubicBezTo>
                    <a:pt x="4073" y="834"/>
                    <a:pt x="4144" y="906"/>
                    <a:pt x="4216" y="930"/>
                  </a:cubicBezTo>
                  <a:cubicBezTo>
                    <a:pt x="4335" y="953"/>
                    <a:pt x="4430" y="1001"/>
                    <a:pt x="4549" y="1025"/>
                  </a:cubicBezTo>
                  <a:cubicBezTo>
                    <a:pt x="4668" y="1049"/>
                    <a:pt x="4764" y="1072"/>
                    <a:pt x="4883" y="1144"/>
                  </a:cubicBezTo>
                  <a:cubicBezTo>
                    <a:pt x="4905" y="1149"/>
                    <a:pt x="4929" y="1152"/>
                    <a:pt x="4953" y="1152"/>
                  </a:cubicBezTo>
                  <a:cubicBezTo>
                    <a:pt x="5029" y="1152"/>
                    <a:pt x="5103" y="1121"/>
                    <a:pt x="5121" y="1049"/>
                  </a:cubicBezTo>
                  <a:cubicBezTo>
                    <a:pt x="5145" y="953"/>
                    <a:pt x="5121" y="834"/>
                    <a:pt x="5026" y="810"/>
                  </a:cubicBezTo>
                  <a:cubicBezTo>
                    <a:pt x="4906" y="763"/>
                    <a:pt x="4787" y="691"/>
                    <a:pt x="4668" y="668"/>
                  </a:cubicBezTo>
                  <a:cubicBezTo>
                    <a:pt x="4621" y="668"/>
                    <a:pt x="4525" y="644"/>
                    <a:pt x="4430" y="596"/>
                  </a:cubicBezTo>
                  <a:cubicBezTo>
                    <a:pt x="4406" y="453"/>
                    <a:pt x="4311" y="334"/>
                    <a:pt x="4216" y="215"/>
                  </a:cubicBezTo>
                  <a:cubicBezTo>
                    <a:pt x="4073" y="96"/>
                    <a:pt x="3906" y="1"/>
                    <a:pt x="3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5" name="Google Shape;5545;p68"/>
          <p:cNvGrpSpPr/>
          <p:nvPr/>
        </p:nvGrpSpPr>
        <p:grpSpPr>
          <a:xfrm>
            <a:off x="6701381" y="1528430"/>
            <a:ext cx="384489" cy="380856"/>
            <a:chOff x="6666303" y="1571242"/>
            <a:chExt cx="384489" cy="380856"/>
          </a:xfrm>
        </p:grpSpPr>
        <p:sp>
          <p:nvSpPr>
            <p:cNvPr id="5546" name="Google Shape;5546;p68"/>
            <p:cNvSpPr/>
            <p:nvPr/>
          </p:nvSpPr>
          <p:spPr>
            <a:xfrm>
              <a:off x="6743512" y="1577567"/>
              <a:ext cx="230071" cy="373835"/>
            </a:xfrm>
            <a:custGeom>
              <a:avLst/>
              <a:gdLst/>
              <a:ahLst/>
              <a:cxnLst/>
              <a:rect l="l" t="t" r="r" b="b"/>
              <a:pathLst>
                <a:path w="6955" h="11289" extrusionOk="0">
                  <a:moveTo>
                    <a:pt x="5740" y="8526"/>
                  </a:moveTo>
                  <a:lnTo>
                    <a:pt x="5740" y="2691"/>
                  </a:lnTo>
                  <a:cubicBezTo>
                    <a:pt x="6073" y="2239"/>
                    <a:pt x="6430" y="1786"/>
                    <a:pt x="6788" y="1358"/>
                  </a:cubicBezTo>
                  <a:cubicBezTo>
                    <a:pt x="6954" y="1144"/>
                    <a:pt x="6812" y="1120"/>
                    <a:pt x="6597" y="1120"/>
                  </a:cubicBezTo>
                  <a:cubicBezTo>
                    <a:pt x="6550" y="1120"/>
                    <a:pt x="6478" y="1072"/>
                    <a:pt x="6430" y="1072"/>
                  </a:cubicBezTo>
                  <a:cubicBezTo>
                    <a:pt x="5835" y="953"/>
                    <a:pt x="5454" y="762"/>
                    <a:pt x="4930" y="453"/>
                  </a:cubicBezTo>
                  <a:cubicBezTo>
                    <a:pt x="4454" y="191"/>
                    <a:pt x="4097" y="0"/>
                    <a:pt x="3549" y="0"/>
                  </a:cubicBezTo>
                  <a:cubicBezTo>
                    <a:pt x="2620" y="0"/>
                    <a:pt x="2144" y="524"/>
                    <a:pt x="1358" y="834"/>
                  </a:cubicBezTo>
                  <a:cubicBezTo>
                    <a:pt x="1048" y="1001"/>
                    <a:pt x="715" y="1072"/>
                    <a:pt x="358" y="1144"/>
                  </a:cubicBezTo>
                  <a:cubicBezTo>
                    <a:pt x="1" y="1191"/>
                    <a:pt x="167" y="1310"/>
                    <a:pt x="334" y="1501"/>
                  </a:cubicBezTo>
                  <a:cubicBezTo>
                    <a:pt x="644" y="1906"/>
                    <a:pt x="953" y="2334"/>
                    <a:pt x="1287" y="2715"/>
                  </a:cubicBezTo>
                  <a:lnTo>
                    <a:pt x="1287" y="8550"/>
                  </a:lnTo>
                  <a:cubicBezTo>
                    <a:pt x="953" y="8978"/>
                    <a:pt x="644" y="9407"/>
                    <a:pt x="286" y="9836"/>
                  </a:cubicBezTo>
                  <a:cubicBezTo>
                    <a:pt x="263" y="9883"/>
                    <a:pt x="48" y="10074"/>
                    <a:pt x="167" y="10122"/>
                  </a:cubicBezTo>
                  <a:cubicBezTo>
                    <a:pt x="239" y="10169"/>
                    <a:pt x="453" y="10169"/>
                    <a:pt x="524" y="10193"/>
                  </a:cubicBezTo>
                  <a:cubicBezTo>
                    <a:pt x="1072" y="10312"/>
                    <a:pt x="1525" y="10526"/>
                    <a:pt x="2001" y="10788"/>
                  </a:cubicBezTo>
                  <a:cubicBezTo>
                    <a:pt x="2501" y="11074"/>
                    <a:pt x="2882" y="11288"/>
                    <a:pt x="3477" y="11288"/>
                  </a:cubicBezTo>
                  <a:cubicBezTo>
                    <a:pt x="4406" y="11288"/>
                    <a:pt x="4859" y="10788"/>
                    <a:pt x="5621" y="10455"/>
                  </a:cubicBezTo>
                  <a:cubicBezTo>
                    <a:pt x="5978" y="10312"/>
                    <a:pt x="6240" y="10217"/>
                    <a:pt x="6645" y="10169"/>
                  </a:cubicBezTo>
                  <a:cubicBezTo>
                    <a:pt x="6954" y="10098"/>
                    <a:pt x="6835" y="10002"/>
                    <a:pt x="6692" y="9836"/>
                  </a:cubicBezTo>
                  <a:cubicBezTo>
                    <a:pt x="6573" y="9693"/>
                    <a:pt x="6454" y="9502"/>
                    <a:pt x="6335" y="9359"/>
                  </a:cubicBezTo>
                  <a:cubicBezTo>
                    <a:pt x="6121" y="9026"/>
                    <a:pt x="5954" y="8764"/>
                    <a:pt x="5740" y="852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8"/>
            <p:cNvSpPr/>
            <p:nvPr/>
          </p:nvSpPr>
          <p:spPr>
            <a:xfrm>
              <a:off x="6847515" y="1576773"/>
              <a:ext cx="126068" cy="371484"/>
            </a:xfrm>
            <a:custGeom>
              <a:avLst/>
              <a:gdLst/>
              <a:ahLst/>
              <a:cxnLst/>
              <a:rect l="l" t="t" r="r" b="b"/>
              <a:pathLst>
                <a:path w="3811" h="11218" extrusionOk="0">
                  <a:moveTo>
                    <a:pt x="2596" y="8526"/>
                  </a:moveTo>
                  <a:lnTo>
                    <a:pt x="2596" y="2692"/>
                  </a:lnTo>
                  <a:cubicBezTo>
                    <a:pt x="2929" y="2239"/>
                    <a:pt x="3286" y="1787"/>
                    <a:pt x="3644" y="1334"/>
                  </a:cubicBezTo>
                  <a:cubicBezTo>
                    <a:pt x="3810" y="1144"/>
                    <a:pt x="3668" y="1096"/>
                    <a:pt x="3453" y="1096"/>
                  </a:cubicBezTo>
                  <a:cubicBezTo>
                    <a:pt x="3406" y="1096"/>
                    <a:pt x="3334" y="1072"/>
                    <a:pt x="3286" y="1072"/>
                  </a:cubicBezTo>
                  <a:cubicBezTo>
                    <a:pt x="2691" y="953"/>
                    <a:pt x="2310" y="739"/>
                    <a:pt x="1786" y="453"/>
                  </a:cubicBezTo>
                  <a:cubicBezTo>
                    <a:pt x="1310" y="191"/>
                    <a:pt x="953" y="1"/>
                    <a:pt x="405" y="1"/>
                  </a:cubicBezTo>
                  <a:cubicBezTo>
                    <a:pt x="286" y="1"/>
                    <a:pt x="167" y="1"/>
                    <a:pt x="72" y="24"/>
                  </a:cubicBezTo>
                  <a:cubicBezTo>
                    <a:pt x="453" y="96"/>
                    <a:pt x="786" y="239"/>
                    <a:pt x="1143" y="477"/>
                  </a:cubicBezTo>
                  <a:cubicBezTo>
                    <a:pt x="1643" y="786"/>
                    <a:pt x="2024" y="977"/>
                    <a:pt x="2620" y="1096"/>
                  </a:cubicBezTo>
                  <a:cubicBezTo>
                    <a:pt x="2691" y="1096"/>
                    <a:pt x="2739" y="1120"/>
                    <a:pt x="2810" y="1120"/>
                  </a:cubicBezTo>
                  <a:cubicBezTo>
                    <a:pt x="3025" y="1168"/>
                    <a:pt x="3144" y="1168"/>
                    <a:pt x="2977" y="1382"/>
                  </a:cubicBezTo>
                  <a:cubicBezTo>
                    <a:pt x="2620" y="1787"/>
                    <a:pt x="2310" y="2263"/>
                    <a:pt x="1953" y="2715"/>
                  </a:cubicBezTo>
                  <a:lnTo>
                    <a:pt x="1953" y="8550"/>
                  </a:lnTo>
                  <a:cubicBezTo>
                    <a:pt x="2143" y="8812"/>
                    <a:pt x="2334" y="9050"/>
                    <a:pt x="2548" y="9312"/>
                  </a:cubicBezTo>
                  <a:cubicBezTo>
                    <a:pt x="2667" y="9455"/>
                    <a:pt x="2786" y="9645"/>
                    <a:pt x="2905" y="9788"/>
                  </a:cubicBezTo>
                  <a:cubicBezTo>
                    <a:pt x="3048" y="9979"/>
                    <a:pt x="3191" y="10098"/>
                    <a:pt x="2834" y="10122"/>
                  </a:cubicBezTo>
                  <a:cubicBezTo>
                    <a:pt x="2453" y="10169"/>
                    <a:pt x="2191" y="10265"/>
                    <a:pt x="1834" y="10384"/>
                  </a:cubicBezTo>
                  <a:cubicBezTo>
                    <a:pt x="1143" y="10693"/>
                    <a:pt x="715" y="11098"/>
                    <a:pt x="0" y="11193"/>
                  </a:cubicBezTo>
                  <a:cubicBezTo>
                    <a:pt x="95" y="11217"/>
                    <a:pt x="214" y="11217"/>
                    <a:pt x="333" y="11217"/>
                  </a:cubicBezTo>
                  <a:cubicBezTo>
                    <a:pt x="1262" y="11217"/>
                    <a:pt x="1715" y="10717"/>
                    <a:pt x="2477" y="10384"/>
                  </a:cubicBezTo>
                  <a:cubicBezTo>
                    <a:pt x="2834" y="10241"/>
                    <a:pt x="3096" y="10146"/>
                    <a:pt x="3501" y="10122"/>
                  </a:cubicBezTo>
                  <a:cubicBezTo>
                    <a:pt x="3810" y="10050"/>
                    <a:pt x="3691" y="9979"/>
                    <a:pt x="3548" y="9788"/>
                  </a:cubicBezTo>
                  <a:cubicBezTo>
                    <a:pt x="3429" y="9645"/>
                    <a:pt x="3310" y="9503"/>
                    <a:pt x="3191" y="9312"/>
                  </a:cubicBezTo>
                  <a:cubicBezTo>
                    <a:pt x="2977" y="9050"/>
                    <a:pt x="2810" y="8788"/>
                    <a:pt x="2596" y="852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8"/>
            <p:cNvSpPr/>
            <p:nvPr/>
          </p:nvSpPr>
          <p:spPr>
            <a:xfrm>
              <a:off x="6674176" y="1647738"/>
              <a:ext cx="372679" cy="231904"/>
            </a:xfrm>
            <a:custGeom>
              <a:avLst/>
              <a:gdLst/>
              <a:ahLst/>
              <a:cxnLst/>
              <a:rect l="l" t="t" r="r" b="b"/>
              <a:pathLst>
                <a:path w="11266" h="7003" extrusionOk="0">
                  <a:moveTo>
                    <a:pt x="2692" y="5716"/>
                  </a:moveTo>
                  <a:lnTo>
                    <a:pt x="8526" y="5716"/>
                  </a:lnTo>
                  <a:cubicBezTo>
                    <a:pt x="8931" y="6050"/>
                    <a:pt x="9360" y="6336"/>
                    <a:pt x="9765" y="6669"/>
                  </a:cubicBezTo>
                  <a:cubicBezTo>
                    <a:pt x="9836" y="6693"/>
                    <a:pt x="10003" y="6907"/>
                    <a:pt x="10074" y="6812"/>
                  </a:cubicBezTo>
                  <a:cubicBezTo>
                    <a:pt x="10098" y="6764"/>
                    <a:pt x="10098" y="6621"/>
                    <a:pt x="10122" y="6526"/>
                  </a:cubicBezTo>
                  <a:cubicBezTo>
                    <a:pt x="10217" y="5954"/>
                    <a:pt x="10455" y="5454"/>
                    <a:pt x="10765" y="4930"/>
                  </a:cubicBezTo>
                  <a:cubicBezTo>
                    <a:pt x="11051" y="4430"/>
                    <a:pt x="11265" y="4073"/>
                    <a:pt x="11265" y="3454"/>
                  </a:cubicBezTo>
                  <a:cubicBezTo>
                    <a:pt x="11265" y="2525"/>
                    <a:pt x="10765" y="2097"/>
                    <a:pt x="10432" y="1311"/>
                  </a:cubicBezTo>
                  <a:cubicBezTo>
                    <a:pt x="10289" y="953"/>
                    <a:pt x="10193" y="668"/>
                    <a:pt x="10122" y="263"/>
                  </a:cubicBezTo>
                  <a:cubicBezTo>
                    <a:pt x="10122" y="215"/>
                    <a:pt x="10098" y="25"/>
                    <a:pt x="10003" y="96"/>
                  </a:cubicBezTo>
                  <a:cubicBezTo>
                    <a:pt x="9955" y="120"/>
                    <a:pt x="9860" y="215"/>
                    <a:pt x="9812" y="263"/>
                  </a:cubicBezTo>
                  <a:cubicBezTo>
                    <a:pt x="9384" y="596"/>
                    <a:pt x="8979" y="906"/>
                    <a:pt x="8550" y="1215"/>
                  </a:cubicBezTo>
                  <a:lnTo>
                    <a:pt x="2716" y="1215"/>
                  </a:lnTo>
                  <a:cubicBezTo>
                    <a:pt x="2430" y="977"/>
                    <a:pt x="2120" y="763"/>
                    <a:pt x="1835" y="525"/>
                  </a:cubicBezTo>
                  <a:lnTo>
                    <a:pt x="1382" y="168"/>
                  </a:lnTo>
                  <a:cubicBezTo>
                    <a:pt x="1144" y="1"/>
                    <a:pt x="1168" y="215"/>
                    <a:pt x="1144" y="382"/>
                  </a:cubicBezTo>
                  <a:cubicBezTo>
                    <a:pt x="1073" y="930"/>
                    <a:pt x="811" y="1477"/>
                    <a:pt x="525" y="1954"/>
                  </a:cubicBezTo>
                  <a:cubicBezTo>
                    <a:pt x="215" y="2478"/>
                    <a:pt x="1" y="2835"/>
                    <a:pt x="1" y="3454"/>
                  </a:cubicBezTo>
                  <a:cubicBezTo>
                    <a:pt x="1" y="4383"/>
                    <a:pt x="525" y="4811"/>
                    <a:pt x="834" y="5597"/>
                  </a:cubicBezTo>
                  <a:cubicBezTo>
                    <a:pt x="1001" y="5954"/>
                    <a:pt x="1049" y="6193"/>
                    <a:pt x="1120" y="6574"/>
                  </a:cubicBezTo>
                  <a:cubicBezTo>
                    <a:pt x="1168" y="7002"/>
                    <a:pt x="1287" y="6812"/>
                    <a:pt x="1501" y="6645"/>
                  </a:cubicBezTo>
                  <a:cubicBezTo>
                    <a:pt x="1596" y="6574"/>
                    <a:pt x="1644" y="6526"/>
                    <a:pt x="1739" y="6455"/>
                  </a:cubicBezTo>
                  <a:cubicBezTo>
                    <a:pt x="2025" y="6216"/>
                    <a:pt x="2359" y="5954"/>
                    <a:pt x="2692" y="571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8"/>
            <p:cNvSpPr/>
            <p:nvPr/>
          </p:nvSpPr>
          <p:spPr>
            <a:xfrm>
              <a:off x="6987741" y="1648533"/>
              <a:ext cx="59114" cy="227964"/>
            </a:xfrm>
            <a:custGeom>
              <a:avLst/>
              <a:gdLst/>
              <a:ahLst/>
              <a:cxnLst/>
              <a:rect l="l" t="t" r="r" b="b"/>
              <a:pathLst>
                <a:path w="1787" h="6884" extrusionOk="0">
                  <a:moveTo>
                    <a:pt x="0" y="6407"/>
                  </a:moveTo>
                  <a:cubicBezTo>
                    <a:pt x="95" y="6502"/>
                    <a:pt x="214" y="6550"/>
                    <a:pt x="286" y="6645"/>
                  </a:cubicBezTo>
                  <a:cubicBezTo>
                    <a:pt x="357" y="6669"/>
                    <a:pt x="524" y="6883"/>
                    <a:pt x="595" y="6788"/>
                  </a:cubicBezTo>
                  <a:cubicBezTo>
                    <a:pt x="619" y="6740"/>
                    <a:pt x="619" y="6597"/>
                    <a:pt x="643" y="6502"/>
                  </a:cubicBezTo>
                  <a:cubicBezTo>
                    <a:pt x="738" y="5930"/>
                    <a:pt x="976" y="5430"/>
                    <a:pt x="1286" y="4930"/>
                  </a:cubicBezTo>
                  <a:cubicBezTo>
                    <a:pt x="1572" y="4406"/>
                    <a:pt x="1786" y="4049"/>
                    <a:pt x="1786" y="3430"/>
                  </a:cubicBezTo>
                  <a:cubicBezTo>
                    <a:pt x="1786" y="2501"/>
                    <a:pt x="1286" y="2073"/>
                    <a:pt x="953" y="1287"/>
                  </a:cubicBezTo>
                  <a:cubicBezTo>
                    <a:pt x="810" y="929"/>
                    <a:pt x="714" y="644"/>
                    <a:pt x="643" y="239"/>
                  </a:cubicBezTo>
                  <a:cubicBezTo>
                    <a:pt x="643" y="191"/>
                    <a:pt x="619" y="1"/>
                    <a:pt x="524" y="72"/>
                  </a:cubicBezTo>
                  <a:cubicBezTo>
                    <a:pt x="476" y="96"/>
                    <a:pt x="381" y="191"/>
                    <a:pt x="333" y="239"/>
                  </a:cubicBezTo>
                  <a:cubicBezTo>
                    <a:pt x="238" y="334"/>
                    <a:pt x="143" y="406"/>
                    <a:pt x="24" y="453"/>
                  </a:cubicBezTo>
                  <a:cubicBezTo>
                    <a:pt x="95" y="763"/>
                    <a:pt x="167" y="1001"/>
                    <a:pt x="286" y="1287"/>
                  </a:cubicBezTo>
                  <a:cubicBezTo>
                    <a:pt x="619" y="2073"/>
                    <a:pt x="1119" y="2501"/>
                    <a:pt x="1119" y="3430"/>
                  </a:cubicBezTo>
                  <a:cubicBezTo>
                    <a:pt x="1119" y="4049"/>
                    <a:pt x="929" y="4406"/>
                    <a:pt x="619" y="4930"/>
                  </a:cubicBezTo>
                  <a:cubicBezTo>
                    <a:pt x="333" y="5407"/>
                    <a:pt x="95" y="5883"/>
                    <a:pt x="0" y="640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8"/>
            <p:cNvSpPr/>
            <p:nvPr/>
          </p:nvSpPr>
          <p:spPr>
            <a:xfrm>
              <a:off x="6737226" y="1639857"/>
              <a:ext cx="244230" cy="244521"/>
            </a:xfrm>
            <a:custGeom>
              <a:avLst/>
              <a:gdLst/>
              <a:ahLst/>
              <a:cxnLst/>
              <a:rect l="l" t="t" r="r" b="b"/>
              <a:pathLst>
                <a:path w="7383" h="7384" extrusionOk="0">
                  <a:moveTo>
                    <a:pt x="3691" y="7383"/>
                  </a:moveTo>
                  <a:cubicBezTo>
                    <a:pt x="5716" y="7383"/>
                    <a:pt x="7383" y="5716"/>
                    <a:pt x="7383" y="3692"/>
                  </a:cubicBezTo>
                  <a:cubicBezTo>
                    <a:pt x="7383" y="1668"/>
                    <a:pt x="5716" y="1"/>
                    <a:pt x="3691" y="1"/>
                  </a:cubicBezTo>
                  <a:cubicBezTo>
                    <a:pt x="1667" y="1"/>
                    <a:pt x="0" y="1668"/>
                    <a:pt x="0" y="3692"/>
                  </a:cubicBezTo>
                  <a:cubicBezTo>
                    <a:pt x="0" y="5740"/>
                    <a:pt x="1667" y="7383"/>
                    <a:pt x="3691" y="7383"/>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8"/>
            <p:cNvSpPr/>
            <p:nvPr/>
          </p:nvSpPr>
          <p:spPr>
            <a:xfrm>
              <a:off x="6849070" y="1640651"/>
              <a:ext cx="132386" cy="244521"/>
            </a:xfrm>
            <a:custGeom>
              <a:avLst/>
              <a:gdLst/>
              <a:ahLst/>
              <a:cxnLst/>
              <a:rect l="l" t="t" r="r" b="b"/>
              <a:pathLst>
                <a:path w="4002" h="7384" extrusionOk="0">
                  <a:moveTo>
                    <a:pt x="310" y="1"/>
                  </a:moveTo>
                  <a:cubicBezTo>
                    <a:pt x="2335" y="1"/>
                    <a:pt x="4002" y="1644"/>
                    <a:pt x="4002" y="3692"/>
                  </a:cubicBezTo>
                  <a:cubicBezTo>
                    <a:pt x="4002" y="5764"/>
                    <a:pt x="2382" y="7383"/>
                    <a:pt x="310" y="7383"/>
                  </a:cubicBezTo>
                  <a:lnTo>
                    <a:pt x="1" y="7383"/>
                  </a:lnTo>
                  <a:cubicBezTo>
                    <a:pt x="1858" y="7216"/>
                    <a:pt x="3359" y="5645"/>
                    <a:pt x="3359" y="3739"/>
                  </a:cubicBezTo>
                  <a:cubicBezTo>
                    <a:pt x="3359" y="1834"/>
                    <a:pt x="1858" y="215"/>
                    <a:pt x="1" y="72"/>
                  </a:cubicBezTo>
                  <a:cubicBezTo>
                    <a:pt x="72" y="1"/>
                    <a:pt x="191" y="1"/>
                    <a:pt x="31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8"/>
            <p:cNvSpPr/>
            <p:nvPr/>
          </p:nvSpPr>
          <p:spPr>
            <a:xfrm>
              <a:off x="6673415" y="1726618"/>
              <a:ext cx="371058" cy="73383"/>
            </a:xfrm>
            <a:custGeom>
              <a:avLst/>
              <a:gdLst/>
              <a:ahLst/>
              <a:cxnLst/>
              <a:rect l="l" t="t" r="r" b="b"/>
              <a:pathLst>
                <a:path w="11217" h="2216" extrusionOk="0">
                  <a:moveTo>
                    <a:pt x="9145" y="0"/>
                  </a:moveTo>
                  <a:cubicBezTo>
                    <a:pt x="9264" y="358"/>
                    <a:pt x="9312" y="715"/>
                    <a:pt x="9312" y="1096"/>
                  </a:cubicBezTo>
                  <a:cubicBezTo>
                    <a:pt x="9312" y="1501"/>
                    <a:pt x="9264" y="1858"/>
                    <a:pt x="9145" y="2215"/>
                  </a:cubicBezTo>
                  <a:lnTo>
                    <a:pt x="10955" y="2215"/>
                  </a:lnTo>
                  <a:cubicBezTo>
                    <a:pt x="11098" y="1882"/>
                    <a:pt x="11217" y="1548"/>
                    <a:pt x="11217" y="1096"/>
                  </a:cubicBezTo>
                  <a:cubicBezTo>
                    <a:pt x="11217" y="667"/>
                    <a:pt x="11098" y="334"/>
                    <a:pt x="10955" y="0"/>
                  </a:cubicBezTo>
                  <a:close/>
                  <a:moveTo>
                    <a:pt x="262" y="0"/>
                  </a:moveTo>
                  <a:cubicBezTo>
                    <a:pt x="119" y="334"/>
                    <a:pt x="0" y="667"/>
                    <a:pt x="0" y="1096"/>
                  </a:cubicBezTo>
                  <a:cubicBezTo>
                    <a:pt x="0" y="1548"/>
                    <a:pt x="119" y="1882"/>
                    <a:pt x="262" y="2215"/>
                  </a:cubicBezTo>
                  <a:lnTo>
                    <a:pt x="2096" y="2215"/>
                  </a:lnTo>
                  <a:cubicBezTo>
                    <a:pt x="1977" y="1858"/>
                    <a:pt x="1905" y="1501"/>
                    <a:pt x="1905" y="1096"/>
                  </a:cubicBezTo>
                  <a:cubicBezTo>
                    <a:pt x="1905" y="715"/>
                    <a:pt x="1977" y="358"/>
                    <a:pt x="20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8"/>
            <p:cNvSpPr/>
            <p:nvPr/>
          </p:nvSpPr>
          <p:spPr>
            <a:xfrm>
              <a:off x="7015297" y="1725823"/>
              <a:ext cx="30764" cy="72588"/>
            </a:xfrm>
            <a:custGeom>
              <a:avLst/>
              <a:gdLst/>
              <a:ahLst/>
              <a:cxnLst/>
              <a:rect l="l" t="t" r="r" b="b"/>
              <a:pathLst>
                <a:path w="930" h="2192" extrusionOk="0">
                  <a:moveTo>
                    <a:pt x="1" y="2191"/>
                  </a:moveTo>
                  <a:lnTo>
                    <a:pt x="644" y="2191"/>
                  </a:lnTo>
                  <a:cubicBezTo>
                    <a:pt x="810" y="1882"/>
                    <a:pt x="929" y="1548"/>
                    <a:pt x="929" y="1096"/>
                  </a:cubicBezTo>
                  <a:cubicBezTo>
                    <a:pt x="929" y="644"/>
                    <a:pt x="810" y="334"/>
                    <a:pt x="644" y="1"/>
                  </a:cubicBezTo>
                  <a:lnTo>
                    <a:pt x="1" y="1"/>
                  </a:lnTo>
                  <a:cubicBezTo>
                    <a:pt x="143" y="334"/>
                    <a:pt x="263" y="644"/>
                    <a:pt x="263" y="1096"/>
                  </a:cubicBezTo>
                  <a:cubicBezTo>
                    <a:pt x="263" y="1572"/>
                    <a:pt x="143" y="1906"/>
                    <a:pt x="1" y="219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8"/>
            <p:cNvSpPr/>
            <p:nvPr/>
          </p:nvSpPr>
          <p:spPr>
            <a:xfrm>
              <a:off x="6822308" y="1576773"/>
              <a:ext cx="72478" cy="371484"/>
            </a:xfrm>
            <a:custGeom>
              <a:avLst/>
              <a:gdLst/>
              <a:ahLst/>
              <a:cxnLst/>
              <a:rect l="l" t="t" r="r" b="b"/>
              <a:pathLst>
                <a:path w="2191" h="11218" extrusionOk="0">
                  <a:moveTo>
                    <a:pt x="2191" y="9145"/>
                  </a:moveTo>
                  <a:cubicBezTo>
                    <a:pt x="1834" y="9264"/>
                    <a:pt x="1477" y="9312"/>
                    <a:pt x="1095" y="9312"/>
                  </a:cubicBezTo>
                  <a:cubicBezTo>
                    <a:pt x="714" y="9312"/>
                    <a:pt x="357" y="9264"/>
                    <a:pt x="0" y="9145"/>
                  </a:cubicBezTo>
                  <a:lnTo>
                    <a:pt x="0" y="10955"/>
                  </a:lnTo>
                  <a:cubicBezTo>
                    <a:pt x="310" y="11098"/>
                    <a:pt x="643" y="11217"/>
                    <a:pt x="1095" y="11217"/>
                  </a:cubicBezTo>
                  <a:cubicBezTo>
                    <a:pt x="1548" y="11217"/>
                    <a:pt x="1881" y="11098"/>
                    <a:pt x="2191" y="10955"/>
                  </a:cubicBezTo>
                  <a:close/>
                  <a:moveTo>
                    <a:pt x="2191" y="263"/>
                  </a:moveTo>
                  <a:cubicBezTo>
                    <a:pt x="1881" y="120"/>
                    <a:pt x="1548" y="1"/>
                    <a:pt x="1095" y="1"/>
                  </a:cubicBezTo>
                  <a:cubicBezTo>
                    <a:pt x="643" y="1"/>
                    <a:pt x="310" y="120"/>
                    <a:pt x="0" y="263"/>
                  </a:cubicBezTo>
                  <a:lnTo>
                    <a:pt x="0" y="2096"/>
                  </a:lnTo>
                  <a:cubicBezTo>
                    <a:pt x="357" y="1977"/>
                    <a:pt x="714" y="1906"/>
                    <a:pt x="1095" y="1906"/>
                  </a:cubicBezTo>
                  <a:cubicBezTo>
                    <a:pt x="1477" y="1906"/>
                    <a:pt x="1834" y="1977"/>
                    <a:pt x="2191" y="20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8"/>
            <p:cNvSpPr/>
            <p:nvPr/>
          </p:nvSpPr>
          <p:spPr>
            <a:xfrm>
              <a:off x="6874277" y="1577567"/>
              <a:ext cx="22097" cy="369895"/>
            </a:xfrm>
            <a:custGeom>
              <a:avLst/>
              <a:gdLst/>
              <a:ahLst/>
              <a:cxnLst/>
              <a:rect l="l" t="t" r="r" b="b"/>
              <a:pathLst>
                <a:path w="668" h="11170" extrusionOk="0">
                  <a:moveTo>
                    <a:pt x="668" y="9121"/>
                  </a:moveTo>
                  <a:cubicBezTo>
                    <a:pt x="453" y="9169"/>
                    <a:pt x="239" y="9240"/>
                    <a:pt x="1" y="9264"/>
                  </a:cubicBezTo>
                  <a:lnTo>
                    <a:pt x="1" y="11169"/>
                  </a:lnTo>
                  <a:cubicBezTo>
                    <a:pt x="239" y="11122"/>
                    <a:pt x="453" y="11050"/>
                    <a:pt x="668" y="10931"/>
                  </a:cubicBezTo>
                  <a:close/>
                  <a:moveTo>
                    <a:pt x="1" y="1906"/>
                  </a:moveTo>
                  <a:lnTo>
                    <a:pt x="1" y="0"/>
                  </a:lnTo>
                  <a:cubicBezTo>
                    <a:pt x="239" y="72"/>
                    <a:pt x="453" y="119"/>
                    <a:pt x="668" y="239"/>
                  </a:cubicBezTo>
                  <a:lnTo>
                    <a:pt x="668" y="2072"/>
                  </a:lnTo>
                  <a:cubicBezTo>
                    <a:pt x="453" y="2001"/>
                    <a:pt x="215" y="1953"/>
                    <a:pt x="1" y="190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8"/>
            <p:cNvSpPr/>
            <p:nvPr/>
          </p:nvSpPr>
          <p:spPr>
            <a:xfrm>
              <a:off x="6715956" y="1726618"/>
              <a:ext cx="27589" cy="73383"/>
            </a:xfrm>
            <a:custGeom>
              <a:avLst/>
              <a:gdLst/>
              <a:ahLst/>
              <a:cxnLst/>
              <a:rect l="l" t="t" r="r" b="b"/>
              <a:pathLst>
                <a:path w="834" h="2216" extrusionOk="0">
                  <a:moveTo>
                    <a:pt x="834" y="0"/>
                  </a:moveTo>
                  <a:lnTo>
                    <a:pt x="167" y="0"/>
                  </a:lnTo>
                  <a:cubicBezTo>
                    <a:pt x="48" y="358"/>
                    <a:pt x="0" y="715"/>
                    <a:pt x="0" y="1096"/>
                  </a:cubicBezTo>
                  <a:cubicBezTo>
                    <a:pt x="0" y="1501"/>
                    <a:pt x="48" y="1858"/>
                    <a:pt x="167" y="2215"/>
                  </a:cubicBezTo>
                  <a:lnTo>
                    <a:pt x="834" y="2215"/>
                  </a:lnTo>
                  <a:cubicBezTo>
                    <a:pt x="714" y="1858"/>
                    <a:pt x="643" y="1501"/>
                    <a:pt x="643" y="1096"/>
                  </a:cubicBezTo>
                  <a:cubicBezTo>
                    <a:pt x="643" y="715"/>
                    <a:pt x="714" y="358"/>
                    <a:pt x="8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8"/>
            <p:cNvSpPr/>
            <p:nvPr/>
          </p:nvSpPr>
          <p:spPr>
            <a:xfrm>
              <a:off x="6721447" y="1677707"/>
              <a:ext cx="41780" cy="169582"/>
            </a:xfrm>
            <a:custGeom>
              <a:avLst/>
              <a:gdLst/>
              <a:ahLst/>
              <a:cxnLst/>
              <a:rect l="l" t="t" r="r" b="b"/>
              <a:pathLst>
                <a:path w="1263" h="5121" extrusionOk="0">
                  <a:moveTo>
                    <a:pt x="668" y="3644"/>
                  </a:moveTo>
                  <a:lnTo>
                    <a:pt x="1" y="3644"/>
                  </a:lnTo>
                  <a:cubicBezTo>
                    <a:pt x="191" y="4216"/>
                    <a:pt x="477" y="4692"/>
                    <a:pt x="858" y="5121"/>
                  </a:cubicBezTo>
                  <a:lnTo>
                    <a:pt x="1263" y="4811"/>
                  </a:lnTo>
                  <a:cubicBezTo>
                    <a:pt x="1001" y="4454"/>
                    <a:pt x="787" y="4073"/>
                    <a:pt x="668" y="3644"/>
                  </a:cubicBezTo>
                  <a:close/>
                  <a:moveTo>
                    <a:pt x="668" y="1454"/>
                  </a:moveTo>
                  <a:cubicBezTo>
                    <a:pt x="787" y="1025"/>
                    <a:pt x="1001" y="644"/>
                    <a:pt x="1263" y="287"/>
                  </a:cubicBezTo>
                  <a:lnTo>
                    <a:pt x="882" y="1"/>
                  </a:lnTo>
                  <a:cubicBezTo>
                    <a:pt x="477" y="406"/>
                    <a:pt x="191" y="882"/>
                    <a:pt x="1" y="145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8"/>
            <p:cNvSpPr/>
            <p:nvPr/>
          </p:nvSpPr>
          <p:spPr>
            <a:xfrm>
              <a:off x="6778973" y="1672972"/>
              <a:ext cx="156799" cy="179053"/>
            </a:xfrm>
            <a:custGeom>
              <a:avLst/>
              <a:gdLst/>
              <a:ahLst/>
              <a:cxnLst/>
              <a:rect l="l" t="t" r="r" b="b"/>
              <a:pathLst>
                <a:path w="4740" h="5407" extrusionOk="0">
                  <a:moveTo>
                    <a:pt x="1524" y="5169"/>
                  </a:moveTo>
                  <a:cubicBezTo>
                    <a:pt x="643" y="4764"/>
                    <a:pt x="0" y="3978"/>
                    <a:pt x="215" y="2954"/>
                  </a:cubicBezTo>
                  <a:cubicBezTo>
                    <a:pt x="262" y="2692"/>
                    <a:pt x="405" y="2359"/>
                    <a:pt x="572" y="2168"/>
                  </a:cubicBezTo>
                  <a:cubicBezTo>
                    <a:pt x="762" y="1835"/>
                    <a:pt x="738" y="2216"/>
                    <a:pt x="738" y="2335"/>
                  </a:cubicBezTo>
                  <a:cubicBezTo>
                    <a:pt x="762" y="2597"/>
                    <a:pt x="881" y="3025"/>
                    <a:pt x="1096" y="3192"/>
                  </a:cubicBezTo>
                  <a:cubicBezTo>
                    <a:pt x="1120" y="3240"/>
                    <a:pt x="1239" y="3311"/>
                    <a:pt x="1239" y="3240"/>
                  </a:cubicBezTo>
                  <a:lnTo>
                    <a:pt x="1239" y="3025"/>
                  </a:lnTo>
                  <a:cubicBezTo>
                    <a:pt x="1239" y="2692"/>
                    <a:pt x="1286" y="2335"/>
                    <a:pt x="1334" y="2049"/>
                  </a:cubicBezTo>
                  <a:cubicBezTo>
                    <a:pt x="1548" y="1144"/>
                    <a:pt x="2001" y="430"/>
                    <a:pt x="2858" y="96"/>
                  </a:cubicBezTo>
                  <a:cubicBezTo>
                    <a:pt x="2882" y="72"/>
                    <a:pt x="3120" y="1"/>
                    <a:pt x="3072" y="144"/>
                  </a:cubicBezTo>
                  <a:cubicBezTo>
                    <a:pt x="3025" y="215"/>
                    <a:pt x="2977" y="287"/>
                    <a:pt x="2953" y="382"/>
                  </a:cubicBezTo>
                  <a:cubicBezTo>
                    <a:pt x="2787" y="763"/>
                    <a:pt x="2882" y="1215"/>
                    <a:pt x="3096" y="1573"/>
                  </a:cubicBezTo>
                  <a:cubicBezTo>
                    <a:pt x="3310" y="1930"/>
                    <a:pt x="3668" y="2525"/>
                    <a:pt x="3572" y="2954"/>
                  </a:cubicBezTo>
                  <a:cubicBezTo>
                    <a:pt x="3549" y="3073"/>
                    <a:pt x="3501" y="3168"/>
                    <a:pt x="3668" y="3049"/>
                  </a:cubicBezTo>
                  <a:cubicBezTo>
                    <a:pt x="3787" y="2954"/>
                    <a:pt x="3906" y="2787"/>
                    <a:pt x="3977" y="2668"/>
                  </a:cubicBezTo>
                  <a:cubicBezTo>
                    <a:pt x="4072" y="2454"/>
                    <a:pt x="4096" y="2359"/>
                    <a:pt x="4096" y="2120"/>
                  </a:cubicBezTo>
                  <a:cubicBezTo>
                    <a:pt x="4096" y="1882"/>
                    <a:pt x="4168" y="1954"/>
                    <a:pt x="4263" y="2120"/>
                  </a:cubicBezTo>
                  <a:cubicBezTo>
                    <a:pt x="4430" y="2454"/>
                    <a:pt x="4549" y="2692"/>
                    <a:pt x="4644" y="3049"/>
                  </a:cubicBezTo>
                  <a:cubicBezTo>
                    <a:pt x="4739" y="3406"/>
                    <a:pt x="4739" y="3740"/>
                    <a:pt x="4620" y="4097"/>
                  </a:cubicBezTo>
                  <a:cubicBezTo>
                    <a:pt x="4430" y="4597"/>
                    <a:pt x="4025" y="4978"/>
                    <a:pt x="3572" y="5240"/>
                  </a:cubicBezTo>
                  <a:cubicBezTo>
                    <a:pt x="3430" y="5312"/>
                    <a:pt x="3310" y="5359"/>
                    <a:pt x="3144" y="5407"/>
                  </a:cubicBezTo>
                  <a:cubicBezTo>
                    <a:pt x="2977" y="5312"/>
                    <a:pt x="2667" y="5312"/>
                    <a:pt x="2477" y="5312"/>
                  </a:cubicBezTo>
                  <a:cubicBezTo>
                    <a:pt x="2191" y="5312"/>
                    <a:pt x="2001" y="5312"/>
                    <a:pt x="1691" y="5335"/>
                  </a:cubicBezTo>
                  <a:cubicBezTo>
                    <a:pt x="1643" y="5216"/>
                    <a:pt x="1572" y="5192"/>
                    <a:pt x="1524" y="516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8"/>
            <p:cNvSpPr/>
            <p:nvPr/>
          </p:nvSpPr>
          <p:spPr>
            <a:xfrm>
              <a:off x="6847515" y="1672210"/>
              <a:ext cx="88257" cy="177463"/>
            </a:xfrm>
            <a:custGeom>
              <a:avLst/>
              <a:gdLst/>
              <a:ahLst/>
              <a:cxnLst/>
              <a:rect l="l" t="t" r="r" b="b"/>
              <a:pathLst>
                <a:path w="2668" h="5359" extrusionOk="0">
                  <a:moveTo>
                    <a:pt x="1500" y="2953"/>
                  </a:moveTo>
                  <a:cubicBezTo>
                    <a:pt x="1596" y="2548"/>
                    <a:pt x="1238" y="1905"/>
                    <a:pt x="1024" y="1548"/>
                  </a:cubicBezTo>
                  <a:cubicBezTo>
                    <a:pt x="810" y="1191"/>
                    <a:pt x="715" y="762"/>
                    <a:pt x="881" y="357"/>
                  </a:cubicBezTo>
                  <a:cubicBezTo>
                    <a:pt x="905" y="286"/>
                    <a:pt x="953" y="191"/>
                    <a:pt x="1000" y="119"/>
                  </a:cubicBezTo>
                  <a:cubicBezTo>
                    <a:pt x="1048" y="0"/>
                    <a:pt x="810" y="95"/>
                    <a:pt x="786" y="95"/>
                  </a:cubicBezTo>
                  <a:cubicBezTo>
                    <a:pt x="476" y="214"/>
                    <a:pt x="238" y="357"/>
                    <a:pt x="72" y="548"/>
                  </a:cubicBezTo>
                  <a:cubicBezTo>
                    <a:pt x="0" y="881"/>
                    <a:pt x="95" y="1262"/>
                    <a:pt x="286" y="1548"/>
                  </a:cubicBezTo>
                  <a:cubicBezTo>
                    <a:pt x="453" y="1881"/>
                    <a:pt x="834" y="2334"/>
                    <a:pt x="881" y="2739"/>
                  </a:cubicBezTo>
                  <a:cubicBezTo>
                    <a:pt x="905" y="3334"/>
                    <a:pt x="1429" y="3167"/>
                    <a:pt x="1500" y="3048"/>
                  </a:cubicBezTo>
                  <a:cubicBezTo>
                    <a:pt x="1477" y="3048"/>
                    <a:pt x="1477" y="2977"/>
                    <a:pt x="1500" y="2953"/>
                  </a:cubicBezTo>
                  <a:close/>
                  <a:moveTo>
                    <a:pt x="1834" y="3025"/>
                  </a:moveTo>
                  <a:cubicBezTo>
                    <a:pt x="1905" y="3382"/>
                    <a:pt x="1905" y="3691"/>
                    <a:pt x="1786" y="4049"/>
                  </a:cubicBezTo>
                  <a:cubicBezTo>
                    <a:pt x="1619" y="4572"/>
                    <a:pt x="1191" y="4954"/>
                    <a:pt x="762" y="5215"/>
                  </a:cubicBezTo>
                  <a:cubicBezTo>
                    <a:pt x="691" y="5239"/>
                    <a:pt x="667" y="5239"/>
                    <a:pt x="595" y="5287"/>
                  </a:cubicBezTo>
                  <a:cubicBezTo>
                    <a:pt x="786" y="5287"/>
                    <a:pt x="953" y="5311"/>
                    <a:pt x="1072" y="5358"/>
                  </a:cubicBezTo>
                  <a:cubicBezTo>
                    <a:pt x="1238" y="5335"/>
                    <a:pt x="1358" y="5287"/>
                    <a:pt x="1500" y="5215"/>
                  </a:cubicBezTo>
                  <a:cubicBezTo>
                    <a:pt x="1953" y="4954"/>
                    <a:pt x="2358" y="4596"/>
                    <a:pt x="2548" y="4049"/>
                  </a:cubicBezTo>
                  <a:cubicBezTo>
                    <a:pt x="2667" y="3739"/>
                    <a:pt x="2667" y="3382"/>
                    <a:pt x="2572" y="3025"/>
                  </a:cubicBezTo>
                  <a:cubicBezTo>
                    <a:pt x="2477" y="2667"/>
                    <a:pt x="2358" y="2429"/>
                    <a:pt x="2191" y="2096"/>
                  </a:cubicBezTo>
                  <a:cubicBezTo>
                    <a:pt x="2096" y="1953"/>
                    <a:pt x="2024" y="1858"/>
                    <a:pt x="2024" y="2096"/>
                  </a:cubicBezTo>
                  <a:cubicBezTo>
                    <a:pt x="2024" y="2334"/>
                    <a:pt x="2000" y="2429"/>
                    <a:pt x="1905" y="2620"/>
                  </a:cubicBezTo>
                  <a:cubicBezTo>
                    <a:pt x="1881" y="2691"/>
                    <a:pt x="1834" y="2786"/>
                    <a:pt x="1762" y="2834"/>
                  </a:cubicBezTo>
                  <a:cubicBezTo>
                    <a:pt x="1786" y="2905"/>
                    <a:pt x="1786" y="2953"/>
                    <a:pt x="1834" y="302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8"/>
            <p:cNvSpPr/>
            <p:nvPr/>
          </p:nvSpPr>
          <p:spPr>
            <a:xfrm>
              <a:off x="6830942" y="1774734"/>
              <a:ext cx="55177" cy="78880"/>
            </a:xfrm>
            <a:custGeom>
              <a:avLst/>
              <a:gdLst/>
              <a:ahLst/>
              <a:cxnLst/>
              <a:rect l="l" t="t" r="r" b="b"/>
              <a:pathLst>
                <a:path w="1668" h="2382" extrusionOk="0">
                  <a:moveTo>
                    <a:pt x="1573" y="2239"/>
                  </a:moveTo>
                  <a:cubicBezTo>
                    <a:pt x="1668" y="1953"/>
                    <a:pt x="1573" y="1500"/>
                    <a:pt x="1335" y="1191"/>
                  </a:cubicBezTo>
                  <a:cubicBezTo>
                    <a:pt x="1144" y="953"/>
                    <a:pt x="1144" y="572"/>
                    <a:pt x="1216" y="286"/>
                  </a:cubicBezTo>
                  <a:cubicBezTo>
                    <a:pt x="1216" y="214"/>
                    <a:pt x="1287" y="167"/>
                    <a:pt x="1287" y="95"/>
                  </a:cubicBezTo>
                  <a:cubicBezTo>
                    <a:pt x="1287" y="0"/>
                    <a:pt x="1168" y="71"/>
                    <a:pt x="1144" y="71"/>
                  </a:cubicBezTo>
                  <a:cubicBezTo>
                    <a:pt x="334" y="333"/>
                    <a:pt x="1" y="905"/>
                    <a:pt x="72" y="1738"/>
                  </a:cubicBezTo>
                  <a:cubicBezTo>
                    <a:pt x="72" y="1858"/>
                    <a:pt x="120" y="2000"/>
                    <a:pt x="191" y="2143"/>
                  </a:cubicBezTo>
                  <a:cubicBezTo>
                    <a:pt x="620" y="2358"/>
                    <a:pt x="1096" y="2381"/>
                    <a:pt x="1573" y="223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8"/>
            <p:cNvSpPr/>
            <p:nvPr/>
          </p:nvSpPr>
          <p:spPr>
            <a:xfrm>
              <a:off x="6845133" y="1774734"/>
              <a:ext cx="40986" cy="77290"/>
            </a:xfrm>
            <a:custGeom>
              <a:avLst/>
              <a:gdLst/>
              <a:ahLst/>
              <a:cxnLst/>
              <a:rect l="l" t="t" r="r" b="b"/>
              <a:pathLst>
                <a:path w="1239" h="2334" extrusionOk="0">
                  <a:moveTo>
                    <a:pt x="1144" y="2239"/>
                  </a:moveTo>
                  <a:cubicBezTo>
                    <a:pt x="1239" y="1953"/>
                    <a:pt x="1144" y="1500"/>
                    <a:pt x="906" y="1191"/>
                  </a:cubicBezTo>
                  <a:cubicBezTo>
                    <a:pt x="715" y="953"/>
                    <a:pt x="715" y="572"/>
                    <a:pt x="787" y="286"/>
                  </a:cubicBezTo>
                  <a:cubicBezTo>
                    <a:pt x="787" y="214"/>
                    <a:pt x="858" y="167"/>
                    <a:pt x="858" y="95"/>
                  </a:cubicBezTo>
                  <a:cubicBezTo>
                    <a:pt x="858" y="0"/>
                    <a:pt x="739" y="71"/>
                    <a:pt x="715" y="71"/>
                  </a:cubicBezTo>
                  <a:cubicBezTo>
                    <a:pt x="405" y="167"/>
                    <a:pt x="191" y="310"/>
                    <a:pt x="24" y="476"/>
                  </a:cubicBezTo>
                  <a:cubicBezTo>
                    <a:pt x="1" y="762"/>
                    <a:pt x="24" y="1048"/>
                    <a:pt x="191" y="1238"/>
                  </a:cubicBezTo>
                  <a:cubicBezTo>
                    <a:pt x="429" y="1524"/>
                    <a:pt x="525" y="1977"/>
                    <a:pt x="477" y="2310"/>
                  </a:cubicBezTo>
                  <a:cubicBezTo>
                    <a:pt x="667" y="2334"/>
                    <a:pt x="906" y="2310"/>
                    <a:pt x="1144" y="223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8"/>
            <p:cNvSpPr/>
            <p:nvPr/>
          </p:nvSpPr>
          <p:spPr>
            <a:xfrm>
              <a:off x="6666303" y="1571242"/>
              <a:ext cx="384489" cy="380856"/>
            </a:xfrm>
            <a:custGeom>
              <a:avLst/>
              <a:gdLst/>
              <a:ahLst/>
              <a:cxnLst/>
              <a:rect l="l" t="t" r="r" b="b"/>
              <a:pathLst>
                <a:path w="11623" h="11501" extrusionOk="0">
                  <a:moveTo>
                    <a:pt x="5835" y="310"/>
                  </a:moveTo>
                  <a:cubicBezTo>
                    <a:pt x="6193" y="310"/>
                    <a:pt x="6502" y="406"/>
                    <a:pt x="6764" y="525"/>
                  </a:cubicBezTo>
                  <a:lnTo>
                    <a:pt x="6764" y="2025"/>
                  </a:lnTo>
                  <a:cubicBezTo>
                    <a:pt x="6478" y="1954"/>
                    <a:pt x="6169" y="1930"/>
                    <a:pt x="5835" y="1906"/>
                  </a:cubicBezTo>
                  <a:cubicBezTo>
                    <a:pt x="5502" y="1906"/>
                    <a:pt x="5216" y="1954"/>
                    <a:pt x="4907" y="2025"/>
                  </a:cubicBezTo>
                  <a:lnTo>
                    <a:pt x="4907" y="525"/>
                  </a:lnTo>
                  <a:cubicBezTo>
                    <a:pt x="5192" y="406"/>
                    <a:pt x="5478" y="310"/>
                    <a:pt x="5835" y="310"/>
                  </a:cubicBezTo>
                  <a:close/>
                  <a:moveTo>
                    <a:pt x="4597" y="692"/>
                  </a:moveTo>
                  <a:lnTo>
                    <a:pt x="4597" y="2144"/>
                  </a:lnTo>
                  <a:cubicBezTo>
                    <a:pt x="4240" y="2263"/>
                    <a:pt x="3930" y="2406"/>
                    <a:pt x="3644" y="2597"/>
                  </a:cubicBezTo>
                  <a:lnTo>
                    <a:pt x="2739" y="1406"/>
                  </a:lnTo>
                  <a:cubicBezTo>
                    <a:pt x="3549" y="1287"/>
                    <a:pt x="4025" y="1001"/>
                    <a:pt x="4478" y="763"/>
                  </a:cubicBezTo>
                  <a:cubicBezTo>
                    <a:pt x="4502" y="763"/>
                    <a:pt x="4573" y="739"/>
                    <a:pt x="4597" y="692"/>
                  </a:cubicBezTo>
                  <a:close/>
                  <a:moveTo>
                    <a:pt x="7097" y="715"/>
                  </a:moveTo>
                  <a:cubicBezTo>
                    <a:pt x="7145" y="739"/>
                    <a:pt x="7193" y="763"/>
                    <a:pt x="7217" y="763"/>
                  </a:cubicBezTo>
                  <a:cubicBezTo>
                    <a:pt x="7669" y="1001"/>
                    <a:pt x="8145" y="1311"/>
                    <a:pt x="8931" y="1430"/>
                  </a:cubicBezTo>
                  <a:lnTo>
                    <a:pt x="8050" y="2620"/>
                  </a:lnTo>
                  <a:cubicBezTo>
                    <a:pt x="7740" y="2406"/>
                    <a:pt x="7431" y="2263"/>
                    <a:pt x="7097" y="2144"/>
                  </a:cubicBezTo>
                  <a:lnTo>
                    <a:pt x="7097" y="715"/>
                  </a:lnTo>
                  <a:close/>
                  <a:moveTo>
                    <a:pt x="1501" y="2668"/>
                  </a:moveTo>
                  <a:lnTo>
                    <a:pt x="2692" y="3573"/>
                  </a:lnTo>
                  <a:cubicBezTo>
                    <a:pt x="2477" y="3859"/>
                    <a:pt x="2335" y="4192"/>
                    <a:pt x="2215" y="4526"/>
                  </a:cubicBezTo>
                  <a:lnTo>
                    <a:pt x="787" y="4526"/>
                  </a:lnTo>
                  <a:cubicBezTo>
                    <a:pt x="787" y="4478"/>
                    <a:pt x="810" y="4430"/>
                    <a:pt x="834" y="4407"/>
                  </a:cubicBezTo>
                  <a:cubicBezTo>
                    <a:pt x="1072" y="3954"/>
                    <a:pt x="1382" y="3478"/>
                    <a:pt x="1501" y="2668"/>
                  </a:cubicBezTo>
                  <a:close/>
                  <a:moveTo>
                    <a:pt x="2096" y="4835"/>
                  </a:moveTo>
                  <a:cubicBezTo>
                    <a:pt x="2025" y="5145"/>
                    <a:pt x="1977" y="5478"/>
                    <a:pt x="1977" y="5764"/>
                  </a:cubicBezTo>
                  <a:cubicBezTo>
                    <a:pt x="1977" y="6097"/>
                    <a:pt x="2025" y="6383"/>
                    <a:pt x="2096" y="6693"/>
                  </a:cubicBezTo>
                  <a:lnTo>
                    <a:pt x="596" y="6693"/>
                  </a:lnTo>
                  <a:cubicBezTo>
                    <a:pt x="477" y="6431"/>
                    <a:pt x="406" y="6121"/>
                    <a:pt x="406" y="5764"/>
                  </a:cubicBezTo>
                  <a:cubicBezTo>
                    <a:pt x="406" y="5407"/>
                    <a:pt x="477" y="5121"/>
                    <a:pt x="596" y="4835"/>
                  </a:cubicBezTo>
                  <a:close/>
                  <a:moveTo>
                    <a:pt x="11074" y="4835"/>
                  </a:moveTo>
                  <a:cubicBezTo>
                    <a:pt x="11194" y="5121"/>
                    <a:pt x="11289" y="5407"/>
                    <a:pt x="11289" y="5764"/>
                  </a:cubicBezTo>
                  <a:cubicBezTo>
                    <a:pt x="11289" y="6121"/>
                    <a:pt x="11194" y="6431"/>
                    <a:pt x="11074" y="6693"/>
                  </a:cubicBezTo>
                  <a:lnTo>
                    <a:pt x="9598" y="6693"/>
                  </a:lnTo>
                  <a:cubicBezTo>
                    <a:pt x="9646" y="6383"/>
                    <a:pt x="9717" y="6097"/>
                    <a:pt x="9717" y="5764"/>
                  </a:cubicBezTo>
                  <a:cubicBezTo>
                    <a:pt x="9717" y="5431"/>
                    <a:pt x="9646" y="5145"/>
                    <a:pt x="9598" y="4835"/>
                  </a:cubicBezTo>
                  <a:close/>
                  <a:moveTo>
                    <a:pt x="6002" y="6502"/>
                  </a:moveTo>
                  <a:cubicBezTo>
                    <a:pt x="5954" y="6669"/>
                    <a:pt x="5931" y="6812"/>
                    <a:pt x="5954" y="6955"/>
                  </a:cubicBezTo>
                  <a:cubicBezTo>
                    <a:pt x="6002" y="7145"/>
                    <a:pt x="6050" y="7288"/>
                    <a:pt x="6169" y="7431"/>
                  </a:cubicBezTo>
                  <a:cubicBezTo>
                    <a:pt x="6288" y="7574"/>
                    <a:pt x="6359" y="7693"/>
                    <a:pt x="6407" y="7883"/>
                  </a:cubicBezTo>
                  <a:cubicBezTo>
                    <a:pt x="6431" y="8003"/>
                    <a:pt x="6431" y="8122"/>
                    <a:pt x="6431" y="8241"/>
                  </a:cubicBezTo>
                  <a:cubicBezTo>
                    <a:pt x="6288" y="8264"/>
                    <a:pt x="6121" y="8288"/>
                    <a:pt x="5954" y="8288"/>
                  </a:cubicBezTo>
                  <a:cubicBezTo>
                    <a:pt x="5716" y="8288"/>
                    <a:pt x="5478" y="8264"/>
                    <a:pt x="5240" y="8169"/>
                  </a:cubicBezTo>
                  <a:cubicBezTo>
                    <a:pt x="5240" y="8122"/>
                    <a:pt x="5216" y="8098"/>
                    <a:pt x="5216" y="8050"/>
                  </a:cubicBezTo>
                  <a:cubicBezTo>
                    <a:pt x="5121" y="7741"/>
                    <a:pt x="5192" y="7264"/>
                    <a:pt x="5359" y="6979"/>
                  </a:cubicBezTo>
                  <a:cubicBezTo>
                    <a:pt x="5478" y="6788"/>
                    <a:pt x="5692" y="6621"/>
                    <a:pt x="6002" y="6502"/>
                  </a:cubicBezTo>
                  <a:close/>
                  <a:moveTo>
                    <a:pt x="6589" y="2868"/>
                  </a:moveTo>
                  <a:cubicBezTo>
                    <a:pt x="6568" y="2868"/>
                    <a:pt x="6546" y="2872"/>
                    <a:pt x="6526" y="2882"/>
                  </a:cubicBezTo>
                  <a:cubicBezTo>
                    <a:pt x="6169" y="2954"/>
                    <a:pt x="5907" y="3073"/>
                    <a:pt x="5669" y="3263"/>
                  </a:cubicBezTo>
                  <a:cubicBezTo>
                    <a:pt x="5430" y="3406"/>
                    <a:pt x="5216" y="3621"/>
                    <a:pt x="5073" y="3835"/>
                  </a:cubicBezTo>
                  <a:cubicBezTo>
                    <a:pt x="5002" y="3930"/>
                    <a:pt x="5002" y="4049"/>
                    <a:pt x="5097" y="4097"/>
                  </a:cubicBezTo>
                  <a:cubicBezTo>
                    <a:pt x="5141" y="4130"/>
                    <a:pt x="5191" y="4148"/>
                    <a:pt x="5236" y="4148"/>
                  </a:cubicBezTo>
                  <a:cubicBezTo>
                    <a:pt x="5287" y="4148"/>
                    <a:pt x="5333" y="4124"/>
                    <a:pt x="5359" y="4073"/>
                  </a:cubicBezTo>
                  <a:cubicBezTo>
                    <a:pt x="5526" y="3883"/>
                    <a:pt x="5669" y="3716"/>
                    <a:pt x="5931" y="3525"/>
                  </a:cubicBezTo>
                  <a:cubicBezTo>
                    <a:pt x="6026" y="3478"/>
                    <a:pt x="6097" y="3406"/>
                    <a:pt x="6216" y="3359"/>
                  </a:cubicBezTo>
                  <a:lnTo>
                    <a:pt x="6216" y="3359"/>
                  </a:lnTo>
                  <a:cubicBezTo>
                    <a:pt x="6145" y="3644"/>
                    <a:pt x="6097" y="4097"/>
                    <a:pt x="6407" y="4645"/>
                  </a:cubicBezTo>
                  <a:cubicBezTo>
                    <a:pt x="6645" y="5050"/>
                    <a:pt x="6764" y="5359"/>
                    <a:pt x="6812" y="5550"/>
                  </a:cubicBezTo>
                  <a:cubicBezTo>
                    <a:pt x="6883" y="5740"/>
                    <a:pt x="6859" y="5883"/>
                    <a:pt x="6812" y="6026"/>
                  </a:cubicBezTo>
                  <a:cubicBezTo>
                    <a:pt x="6788" y="6145"/>
                    <a:pt x="6859" y="6240"/>
                    <a:pt x="6931" y="6264"/>
                  </a:cubicBezTo>
                  <a:cubicBezTo>
                    <a:pt x="6954" y="6276"/>
                    <a:pt x="6975" y="6280"/>
                    <a:pt x="6995" y="6280"/>
                  </a:cubicBezTo>
                  <a:cubicBezTo>
                    <a:pt x="7059" y="6280"/>
                    <a:pt x="7109" y="6235"/>
                    <a:pt x="7145" y="6216"/>
                  </a:cubicBezTo>
                  <a:cubicBezTo>
                    <a:pt x="7288" y="6121"/>
                    <a:pt x="7598" y="5883"/>
                    <a:pt x="7717" y="5431"/>
                  </a:cubicBezTo>
                  <a:lnTo>
                    <a:pt x="7717" y="5431"/>
                  </a:lnTo>
                  <a:cubicBezTo>
                    <a:pt x="8050" y="6097"/>
                    <a:pt x="8336" y="7217"/>
                    <a:pt x="6978" y="8003"/>
                  </a:cubicBezTo>
                  <a:cubicBezTo>
                    <a:pt x="6931" y="8026"/>
                    <a:pt x="6883" y="8026"/>
                    <a:pt x="6859" y="8050"/>
                  </a:cubicBezTo>
                  <a:cubicBezTo>
                    <a:pt x="6859" y="7979"/>
                    <a:pt x="6859" y="7860"/>
                    <a:pt x="6812" y="7764"/>
                  </a:cubicBezTo>
                  <a:cubicBezTo>
                    <a:pt x="6764" y="7550"/>
                    <a:pt x="6669" y="7336"/>
                    <a:pt x="6526" y="7193"/>
                  </a:cubicBezTo>
                  <a:cubicBezTo>
                    <a:pt x="6431" y="7145"/>
                    <a:pt x="6407" y="7026"/>
                    <a:pt x="6383" y="6907"/>
                  </a:cubicBezTo>
                  <a:cubicBezTo>
                    <a:pt x="6383" y="6788"/>
                    <a:pt x="6383" y="6669"/>
                    <a:pt x="6407" y="6550"/>
                  </a:cubicBezTo>
                  <a:cubicBezTo>
                    <a:pt x="6431" y="6478"/>
                    <a:pt x="6478" y="6431"/>
                    <a:pt x="6478" y="6359"/>
                  </a:cubicBezTo>
                  <a:cubicBezTo>
                    <a:pt x="6502" y="6216"/>
                    <a:pt x="6407" y="6145"/>
                    <a:pt x="6288" y="6121"/>
                  </a:cubicBezTo>
                  <a:cubicBezTo>
                    <a:pt x="6270" y="6117"/>
                    <a:pt x="6252" y="6115"/>
                    <a:pt x="6233" y="6115"/>
                  </a:cubicBezTo>
                  <a:cubicBezTo>
                    <a:pt x="6150" y="6115"/>
                    <a:pt x="6060" y="6154"/>
                    <a:pt x="6002" y="6193"/>
                  </a:cubicBezTo>
                  <a:cubicBezTo>
                    <a:pt x="5621" y="6336"/>
                    <a:pt x="5359" y="6526"/>
                    <a:pt x="5192" y="6812"/>
                  </a:cubicBezTo>
                  <a:cubicBezTo>
                    <a:pt x="5026" y="7026"/>
                    <a:pt x="4978" y="7217"/>
                    <a:pt x="4954" y="7502"/>
                  </a:cubicBezTo>
                  <a:cubicBezTo>
                    <a:pt x="4907" y="7645"/>
                    <a:pt x="4907" y="7836"/>
                    <a:pt x="4954" y="8003"/>
                  </a:cubicBezTo>
                  <a:cubicBezTo>
                    <a:pt x="4835" y="7907"/>
                    <a:pt x="4716" y="7836"/>
                    <a:pt x="4597" y="7764"/>
                  </a:cubicBezTo>
                  <a:cubicBezTo>
                    <a:pt x="4311" y="7550"/>
                    <a:pt x="4049" y="7288"/>
                    <a:pt x="3930" y="6931"/>
                  </a:cubicBezTo>
                  <a:cubicBezTo>
                    <a:pt x="3811" y="6574"/>
                    <a:pt x="3787" y="6145"/>
                    <a:pt x="4025" y="5669"/>
                  </a:cubicBezTo>
                  <a:cubicBezTo>
                    <a:pt x="4049" y="5645"/>
                    <a:pt x="4049" y="5573"/>
                    <a:pt x="4073" y="5550"/>
                  </a:cubicBezTo>
                  <a:cubicBezTo>
                    <a:pt x="4144" y="5931"/>
                    <a:pt x="4311" y="6455"/>
                    <a:pt x="4716" y="6526"/>
                  </a:cubicBezTo>
                  <a:cubicBezTo>
                    <a:pt x="4835" y="6526"/>
                    <a:pt x="4907" y="6478"/>
                    <a:pt x="4954" y="6383"/>
                  </a:cubicBezTo>
                  <a:cubicBezTo>
                    <a:pt x="4978" y="6336"/>
                    <a:pt x="4954" y="6240"/>
                    <a:pt x="4954" y="6193"/>
                  </a:cubicBezTo>
                  <a:cubicBezTo>
                    <a:pt x="4907" y="5954"/>
                    <a:pt x="4907" y="5383"/>
                    <a:pt x="5097" y="4788"/>
                  </a:cubicBezTo>
                  <a:cubicBezTo>
                    <a:pt x="5121" y="4692"/>
                    <a:pt x="5073" y="4573"/>
                    <a:pt x="4978" y="4549"/>
                  </a:cubicBezTo>
                  <a:cubicBezTo>
                    <a:pt x="4962" y="4545"/>
                    <a:pt x="4945" y="4543"/>
                    <a:pt x="4927" y="4543"/>
                  </a:cubicBezTo>
                  <a:cubicBezTo>
                    <a:pt x="4845" y="4543"/>
                    <a:pt x="4760" y="4590"/>
                    <a:pt x="4740" y="4669"/>
                  </a:cubicBezTo>
                  <a:cubicBezTo>
                    <a:pt x="4597" y="5121"/>
                    <a:pt x="4549" y="5550"/>
                    <a:pt x="4549" y="5883"/>
                  </a:cubicBezTo>
                  <a:cubicBezTo>
                    <a:pt x="4430" y="5550"/>
                    <a:pt x="4406" y="5073"/>
                    <a:pt x="4406" y="5002"/>
                  </a:cubicBezTo>
                  <a:cubicBezTo>
                    <a:pt x="4406" y="4930"/>
                    <a:pt x="4383" y="4859"/>
                    <a:pt x="4311" y="4835"/>
                  </a:cubicBezTo>
                  <a:cubicBezTo>
                    <a:pt x="4279" y="4814"/>
                    <a:pt x="4237" y="4802"/>
                    <a:pt x="4195" y="4802"/>
                  </a:cubicBezTo>
                  <a:cubicBezTo>
                    <a:pt x="4142" y="4802"/>
                    <a:pt x="4089" y="4820"/>
                    <a:pt x="4049" y="4859"/>
                  </a:cubicBezTo>
                  <a:cubicBezTo>
                    <a:pt x="3883" y="5073"/>
                    <a:pt x="3763" y="5288"/>
                    <a:pt x="3668" y="5502"/>
                  </a:cubicBezTo>
                  <a:cubicBezTo>
                    <a:pt x="3382" y="6050"/>
                    <a:pt x="3406" y="6597"/>
                    <a:pt x="3549" y="7002"/>
                  </a:cubicBezTo>
                  <a:cubicBezTo>
                    <a:pt x="3740" y="7431"/>
                    <a:pt x="4025" y="7788"/>
                    <a:pt x="4359" y="8026"/>
                  </a:cubicBezTo>
                  <a:cubicBezTo>
                    <a:pt x="4526" y="8169"/>
                    <a:pt x="4716" y="8264"/>
                    <a:pt x="4883" y="8360"/>
                  </a:cubicBezTo>
                  <a:cubicBezTo>
                    <a:pt x="5240" y="8526"/>
                    <a:pt x="5597" y="8622"/>
                    <a:pt x="6002" y="8622"/>
                  </a:cubicBezTo>
                  <a:cubicBezTo>
                    <a:pt x="6312" y="8622"/>
                    <a:pt x="6836" y="8526"/>
                    <a:pt x="7121" y="8360"/>
                  </a:cubicBezTo>
                  <a:cubicBezTo>
                    <a:pt x="9455" y="7002"/>
                    <a:pt x="7788" y="4859"/>
                    <a:pt x="7693" y="4788"/>
                  </a:cubicBezTo>
                  <a:cubicBezTo>
                    <a:pt x="7621" y="4740"/>
                    <a:pt x="7574" y="4716"/>
                    <a:pt x="7502" y="4716"/>
                  </a:cubicBezTo>
                  <a:cubicBezTo>
                    <a:pt x="7383" y="4716"/>
                    <a:pt x="7336" y="4835"/>
                    <a:pt x="7336" y="4930"/>
                  </a:cubicBezTo>
                  <a:cubicBezTo>
                    <a:pt x="7359" y="5288"/>
                    <a:pt x="7288" y="5526"/>
                    <a:pt x="7193" y="5693"/>
                  </a:cubicBezTo>
                  <a:cubicBezTo>
                    <a:pt x="7193" y="5669"/>
                    <a:pt x="7145" y="5621"/>
                    <a:pt x="7145" y="5550"/>
                  </a:cubicBezTo>
                  <a:cubicBezTo>
                    <a:pt x="7097" y="5288"/>
                    <a:pt x="6931" y="4978"/>
                    <a:pt x="6669" y="4502"/>
                  </a:cubicBezTo>
                  <a:cubicBezTo>
                    <a:pt x="6264" y="3764"/>
                    <a:pt x="6645" y="3263"/>
                    <a:pt x="6693" y="3192"/>
                  </a:cubicBezTo>
                  <a:cubicBezTo>
                    <a:pt x="6764" y="3144"/>
                    <a:pt x="6788" y="3073"/>
                    <a:pt x="6764" y="3025"/>
                  </a:cubicBezTo>
                  <a:cubicBezTo>
                    <a:pt x="6745" y="2932"/>
                    <a:pt x="6668" y="2868"/>
                    <a:pt x="6589" y="2868"/>
                  </a:cubicBezTo>
                  <a:close/>
                  <a:moveTo>
                    <a:pt x="10908" y="7050"/>
                  </a:moveTo>
                  <a:cubicBezTo>
                    <a:pt x="10884" y="7074"/>
                    <a:pt x="10884" y="7098"/>
                    <a:pt x="10836" y="7169"/>
                  </a:cubicBezTo>
                  <a:cubicBezTo>
                    <a:pt x="10598" y="7598"/>
                    <a:pt x="10312" y="8098"/>
                    <a:pt x="10193" y="8884"/>
                  </a:cubicBezTo>
                  <a:lnTo>
                    <a:pt x="9003" y="8003"/>
                  </a:lnTo>
                  <a:cubicBezTo>
                    <a:pt x="9217" y="7693"/>
                    <a:pt x="9360" y="7383"/>
                    <a:pt x="9479" y="7050"/>
                  </a:cubicBezTo>
                  <a:close/>
                  <a:moveTo>
                    <a:pt x="5811" y="2263"/>
                  </a:moveTo>
                  <a:cubicBezTo>
                    <a:pt x="6788" y="2263"/>
                    <a:pt x="7693" y="2668"/>
                    <a:pt x="8312" y="3287"/>
                  </a:cubicBezTo>
                  <a:cubicBezTo>
                    <a:pt x="8979" y="3930"/>
                    <a:pt x="9360" y="4811"/>
                    <a:pt x="9360" y="5788"/>
                  </a:cubicBezTo>
                  <a:cubicBezTo>
                    <a:pt x="9360" y="6788"/>
                    <a:pt x="8931" y="7669"/>
                    <a:pt x="8312" y="8288"/>
                  </a:cubicBezTo>
                  <a:cubicBezTo>
                    <a:pt x="7669" y="8955"/>
                    <a:pt x="6788" y="9336"/>
                    <a:pt x="5811" y="9336"/>
                  </a:cubicBezTo>
                  <a:cubicBezTo>
                    <a:pt x="4835" y="9336"/>
                    <a:pt x="3930" y="8931"/>
                    <a:pt x="3311" y="8288"/>
                  </a:cubicBezTo>
                  <a:cubicBezTo>
                    <a:pt x="2668" y="7645"/>
                    <a:pt x="2263" y="6788"/>
                    <a:pt x="2263" y="5788"/>
                  </a:cubicBezTo>
                  <a:cubicBezTo>
                    <a:pt x="2263" y="4811"/>
                    <a:pt x="2692" y="3930"/>
                    <a:pt x="3311" y="3287"/>
                  </a:cubicBezTo>
                  <a:cubicBezTo>
                    <a:pt x="3978" y="2644"/>
                    <a:pt x="4835" y="2263"/>
                    <a:pt x="5811" y="2263"/>
                  </a:cubicBezTo>
                  <a:close/>
                  <a:moveTo>
                    <a:pt x="3644" y="8955"/>
                  </a:moveTo>
                  <a:cubicBezTo>
                    <a:pt x="3930" y="9169"/>
                    <a:pt x="4264" y="9312"/>
                    <a:pt x="4597" y="9431"/>
                  </a:cubicBezTo>
                  <a:lnTo>
                    <a:pt x="4597" y="10860"/>
                  </a:lnTo>
                  <a:cubicBezTo>
                    <a:pt x="4526" y="10836"/>
                    <a:pt x="4502" y="10789"/>
                    <a:pt x="4478" y="10789"/>
                  </a:cubicBezTo>
                  <a:cubicBezTo>
                    <a:pt x="4025" y="10551"/>
                    <a:pt x="3549" y="10265"/>
                    <a:pt x="2739" y="10146"/>
                  </a:cubicBezTo>
                  <a:lnTo>
                    <a:pt x="3644" y="8955"/>
                  </a:lnTo>
                  <a:close/>
                  <a:moveTo>
                    <a:pt x="8050" y="8955"/>
                  </a:moveTo>
                  <a:lnTo>
                    <a:pt x="8931" y="10146"/>
                  </a:lnTo>
                  <a:cubicBezTo>
                    <a:pt x="8145" y="10265"/>
                    <a:pt x="7669" y="10551"/>
                    <a:pt x="7217" y="10789"/>
                  </a:cubicBezTo>
                  <a:cubicBezTo>
                    <a:pt x="7193" y="10789"/>
                    <a:pt x="7121" y="10836"/>
                    <a:pt x="7097" y="10860"/>
                  </a:cubicBezTo>
                  <a:lnTo>
                    <a:pt x="7097" y="9431"/>
                  </a:lnTo>
                  <a:cubicBezTo>
                    <a:pt x="7455" y="9312"/>
                    <a:pt x="7740" y="9122"/>
                    <a:pt x="8050" y="8955"/>
                  </a:cubicBezTo>
                  <a:close/>
                  <a:moveTo>
                    <a:pt x="6764" y="9527"/>
                  </a:moveTo>
                  <a:lnTo>
                    <a:pt x="6764" y="11003"/>
                  </a:lnTo>
                  <a:cubicBezTo>
                    <a:pt x="6502" y="11122"/>
                    <a:pt x="6193" y="11217"/>
                    <a:pt x="5835" y="11217"/>
                  </a:cubicBezTo>
                  <a:cubicBezTo>
                    <a:pt x="5478" y="11217"/>
                    <a:pt x="5192" y="11122"/>
                    <a:pt x="4930" y="11003"/>
                  </a:cubicBezTo>
                  <a:lnTo>
                    <a:pt x="4930" y="9527"/>
                  </a:lnTo>
                  <a:cubicBezTo>
                    <a:pt x="5216" y="9598"/>
                    <a:pt x="5526" y="9646"/>
                    <a:pt x="5835" y="9646"/>
                  </a:cubicBezTo>
                  <a:cubicBezTo>
                    <a:pt x="6169" y="9646"/>
                    <a:pt x="6478" y="9574"/>
                    <a:pt x="6764" y="9527"/>
                  </a:cubicBezTo>
                  <a:close/>
                  <a:moveTo>
                    <a:pt x="5788" y="1"/>
                  </a:moveTo>
                  <a:cubicBezTo>
                    <a:pt x="5121" y="1"/>
                    <a:pt x="4740" y="191"/>
                    <a:pt x="4240" y="501"/>
                  </a:cubicBezTo>
                  <a:cubicBezTo>
                    <a:pt x="3787" y="763"/>
                    <a:pt x="3263" y="1073"/>
                    <a:pt x="2358" y="1144"/>
                  </a:cubicBezTo>
                  <a:cubicBezTo>
                    <a:pt x="2335" y="1144"/>
                    <a:pt x="2311" y="1144"/>
                    <a:pt x="2263" y="1192"/>
                  </a:cubicBezTo>
                  <a:cubicBezTo>
                    <a:pt x="2215" y="1239"/>
                    <a:pt x="2192" y="1358"/>
                    <a:pt x="2239" y="1430"/>
                  </a:cubicBezTo>
                  <a:lnTo>
                    <a:pt x="3311" y="2811"/>
                  </a:lnTo>
                  <a:lnTo>
                    <a:pt x="3073" y="3049"/>
                  </a:lnTo>
                  <a:cubicBezTo>
                    <a:pt x="2978" y="3121"/>
                    <a:pt x="2906" y="3216"/>
                    <a:pt x="2835" y="3287"/>
                  </a:cubicBezTo>
                  <a:lnTo>
                    <a:pt x="1430" y="2216"/>
                  </a:lnTo>
                  <a:cubicBezTo>
                    <a:pt x="1406" y="2216"/>
                    <a:pt x="1382" y="2192"/>
                    <a:pt x="1358" y="2192"/>
                  </a:cubicBezTo>
                  <a:cubicBezTo>
                    <a:pt x="1263" y="2192"/>
                    <a:pt x="1168" y="2263"/>
                    <a:pt x="1168" y="2335"/>
                  </a:cubicBezTo>
                  <a:cubicBezTo>
                    <a:pt x="1072" y="3240"/>
                    <a:pt x="787" y="3740"/>
                    <a:pt x="525" y="4216"/>
                  </a:cubicBezTo>
                  <a:cubicBezTo>
                    <a:pt x="215" y="4716"/>
                    <a:pt x="1" y="5145"/>
                    <a:pt x="1" y="5764"/>
                  </a:cubicBezTo>
                  <a:cubicBezTo>
                    <a:pt x="1" y="6431"/>
                    <a:pt x="215" y="6812"/>
                    <a:pt x="525" y="7312"/>
                  </a:cubicBezTo>
                  <a:cubicBezTo>
                    <a:pt x="596" y="7455"/>
                    <a:pt x="668" y="7621"/>
                    <a:pt x="763" y="7764"/>
                  </a:cubicBezTo>
                  <a:cubicBezTo>
                    <a:pt x="799" y="7837"/>
                    <a:pt x="863" y="7868"/>
                    <a:pt x="934" y="7868"/>
                  </a:cubicBezTo>
                  <a:cubicBezTo>
                    <a:pt x="956" y="7868"/>
                    <a:pt x="978" y="7865"/>
                    <a:pt x="1001" y="7860"/>
                  </a:cubicBezTo>
                  <a:cubicBezTo>
                    <a:pt x="1072" y="7788"/>
                    <a:pt x="1120" y="7693"/>
                    <a:pt x="1072" y="7621"/>
                  </a:cubicBezTo>
                  <a:cubicBezTo>
                    <a:pt x="1025" y="7455"/>
                    <a:pt x="930" y="7312"/>
                    <a:pt x="834" y="7169"/>
                  </a:cubicBezTo>
                  <a:cubicBezTo>
                    <a:pt x="834" y="7145"/>
                    <a:pt x="810" y="7074"/>
                    <a:pt x="787" y="7050"/>
                  </a:cubicBezTo>
                  <a:lnTo>
                    <a:pt x="2215" y="7050"/>
                  </a:lnTo>
                  <a:cubicBezTo>
                    <a:pt x="2335" y="7407"/>
                    <a:pt x="2477" y="7693"/>
                    <a:pt x="2692" y="8003"/>
                  </a:cubicBezTo>
                  <a:lnTo>
                    <a:pt x="1525" y="8884"/>
                  </a:lnTo>
                  <a:cubicBezTo>
                    <a:pt x="1525" y="8836"/>
                    <a:pt x="1501" y="8812"/>
                    <a:pt x="1501" y="8741"/>
                  </a:cubicBezTo>
                  <a:cubicBezTo>
                    <a:pt x="1477" y="8598"/>
                    <a:pt x="1430" y="8479"/>
                    <a:pt x="1406" y="8360"/>
                  </a:cubicBezTo>
                  <a:cubicBezTo>
                    <a:pt x="1386" y="8281"/>
                    <a:pt x="1317" y="8235"/>
                    <a:pt x="1240" y="8235"/>
                  </a:cubicBezTo>
                  <a:cubicBezTo>
                    <a:pt x="1224" y="8235"/>
                    <a:pt x="1208" y="8237"/>
                    <a:pt x="1191" y="8241"/>
                  </a:cubicBezTo>
                  <a:cubicBezTo>
                    <a:pt x="1120" y="8264"/>
                    <a:pt x="1049" y="8360"/>
                    <a:pt x="1072" y="8431"/>
                  </a:cubicBezTo>
                  <a:lnTo>
                    <a:pt x="1168" y="8788"/>
                  </a:lnTo>
                  <a:cubicBezTo>
                    <a:pt x="1191" y="8955"/>
                    <a:pt x="1239" y="9074"/>
                    <a:pt x="1239" y="9217"/>
                  </a:cubicBezTo>
                  <a:cubicBezTo>
                    <a:pt x="1239" y="9241"/>
                    <a:pt x="1239" y="9289"/>
                    <a:pt x="1263" y="9312"/>
                  </a:cubicBezTo>
                  <a:cubicBezTo>
                    <a:pt x="1292" y="9342"/>
                    <a:pt x="1349" y="9362"/>
                    <a:pt x="1405" y="9362"/>
                  </a:cubicBezTo>
                  <a:cubicBezTo>
                    <a:pt x="1440" y="9362"/>
                    <a:pt x="1474" y="9354"/>
                    <a:pt x="1501" y="9336"/>
                  </a:cubicBezTo>
                  <a:lnTo>
                    <a:pt x="2906" y="8264"/>
                  </a:lnTo>
                  <a:lnTo>
                    <a:pt x="3144" y="8503"/>
                  </a:lnTo>
                  <a:cubicBezTo>
                    <a:pt x="3192" y="8598"/>
                    <a:pt x="3287" y="8693"/>
                    <a:pt x="3382" y="8741"/>
                  </a:cubicBezTo>
                  <a:lnTo>
                    <a:pt x="2311" y="10146"/>
                  </a:lnTo>
                  <a:cubicBezTo>
                    <a:pt x="2239" y="10241"/>
                    <a:pt x="2263" y="10313"/>
                    <a:pt x="2335" y="10384"/>
                  </a:cubicBezTo>
                  <a:cubicBezTo>
                    <a:pt x="2358" y="10408"/>
                    <a:pt x="2382" y="10408"/>
                    <a:pt x="2430" y="10408"/>
                  </a:cubicBezTo>
                  <a:cubicBezTo>
                    <a:pt x="3311" y="10503"/>
                    <a:pt x="3811" y="10789"/>
                    <a:pt x="4287" y="11075"/>
                  </a:cubicBezTo>
                  <a:cubicBezTo>
                    <a:pt x="4731" y="11296"/>
                    <a:pt x="5089" y="11501"/>
                    <a:pt x="5564" y="11501"/>
                  </a:cubicBezTo>
                  <a:cubicBezTo>
                    <a:pt x="5650" y="11501"/>
                    <a:pt x="5740" y="11494"/>
                    <a:pt x="5835" y="11479"/>
                  </a:cubicBezTo>
                  <a:cubicBezTo>
                    <a:pt x="6502" y="11479"/>
                    <a:pt x="6883" y="11265"/>
                    <a:pt x="7383" y="10979"/>
                  </a:cubicBezTo>
                  <a:cubicBezTo>
                    <a:pt x="7836" y="10717"/>
                    <a:pt x="8383" y="10408"/>
                    <a:pt x="9265" y="10313"/>
                  </a:cubicBezTo>
                  <a:cubicBezTo>
                    <a:pt x="9360" y="10313"/>
                    <a:pt x="9407" y="10241"/>
                    <a:pt x="9407" y="10146"/>
                  </a:cubicBezTo>
                  <a:cubicBezTo>
                    <a:pt x="9407" y="10098"/>
                    <a:pt x="9407" y="10074"/>
                    <a:pt x="9384" y="10051"/>
                  </a:cubicBezTo>
                  <a:lnTo>
                    <a:pt x="8312" y="8646"/>
                  </a:lnTo>
                  <a:lnTo>
                    <a:pt x="8550" y="8407"/>
                  </a:lnTo>
                  <a:cubicBezTo>
                    <a:pt x="8645" y="8360"/>
                    <a:pt x="8717" y="8264"/>
                    <a:pt x="8788" y="8169"/>
                  </a:cubicBezTo>
                  <a:lnTo>
                    <a:pt x="10193" y="9241"/>
                  </a:lnTo>
                  <a:cubicBezTo>
                    <a:pt x="10220" y="9267"/>
                    <a:pt x="10249" y="9277"/>
                    <a:pt x="10279" y="9277"/>
                  </a:cubicBezTo>
                  <a:cubicBezTo>
                    <a:pt x="10332" y="9277"/>
                    <a:pt x="10386" y="9247"/>
                    <a:pt x="10431" y="9217"/>
                  </a:cubicBezTo>
                  <a:cubicBezTo>
                    <a:pt x="10455" y="9193"/>
                    <a:pt x="10455" y="9146"/>
                    <a:pt x="10455" y="9122"/>
                  </a:cubicBezTo>
                  <a:cubicBezTo>
                    <a:pt x="10551" y="8241"/>
                    <a:pt x="10836" y="7717"/>
                    <a:pt x="11122" y="7240"/>
                  </a:cubicBezTo>
                  <a:cubicBezTo>
                    <a:pt x="11408" y="6740"/>
                    <a:pt x="11622" y="6336"/>
                    <a:pt x="11622" y="5693"/>
                  </a:cubicBezTo>
                  <a:cubicBezTo>
                    <a:pt x="11622" y="5050"/>
                    <a:pt x="11408" y="4669"/>
                    <a:pt x="11122" y="4145"/>
                  </a:cubicBezTo>
                  <a:cubicBezTo>
                    <a:pt x="11051" y="4073"/>
                    <a:pt x="11003" y="3954"/>
                    <a:pt x="10932" y="3859"/>
                  </a:cubicBezTo>
                  <a:cubicBezTo>
                    <a:pt x="10898" y="3825"/>
                    <a:pt x="10840" y="3791"/>
                    <a:pt x="10776" y="3791"/>
                  </a:cubicBezTo>
                  <a:cubicBezTo>
                    <a:pt x="10749" y="3791"/>
                    <a:pt x="10721" y="3797"/>
                    <a:pt x="10693" y="3811"/>
                  </a:cubicBezTo>
                  <a:cubicBezTo>
                    <a:pt x="10646" y="3859"/>
                    <a:pt x="10598" y="3954"/>
                    <a:pt x="10646" y="4049"/>
                  </a:cubicBezTo>
                  <a:cubicBezTo>
                    <a:pt x="10693" y="4168"/>
                    <a:pt x="10765" y="4264"/>
                    <a:pt x="10813" y="4359"/>
                  </a:cubicBezTo>
                  <a:cubicBezTo>
                    <a:pt x="10813" y="4407"/>
                    <a:pt x="10836" y="4454"/>
                    <a:pt x="10884" y="4478"/>
                  </a:cubicBezTo>
                  <a:lnTo>
                    <a:pt x="9455" y="4478"/>
                  </a:lnTo>
                  <a:cubicBezTo>
                    <a:pt x="9336" y="4121"/>
                    <a:pt x="9169" y="3835"/>
                    <a:pt x="8979" y="3525"/>
                  </a:cubicBezTo>
                  <a:lnTo>
                    <a:pt x="10122" y="2644"/>
                  </a:lnTo>
                  <a:cubicBezTo>
                    <a:pt x="10122" y="2740"/>
                    <a:pt x="10122" y="2811"/>
                    <a:pt x="10170" y="2882"/>
                  </a:cubicBezTo>
                  <a:cubicBezTo>
                    <a:pt x="10193" y="3025"/>
                    <a:pt x="10217" y="3168"/>
                    <a:pt x="10289" y="3335"/>
                  </a:cubicBezTo>
                  <a:cubicBezTo>
                    <a:pt x="10309" y="3397"/>
                    <a:pt x="10383" y="3459"/>
                    <a:pt x="10449" y="3459"/>
                  </a:cubicBezTo>
                  <a:cubicBezTo>
                    <a:pt x="10460" y="3459"/>
                    <a:pt x="10470" y="3457"/>
                    <a:pt x="10479" y="3454"/>
                  </a:cubicBezTo>
                  <a:cubicBezTo>
                    <a:pt x="10574" y="3406"/>
                    <a:pt x="10646" y="3335"/>
                    <a:pt x="10598" y="3240"/>
                  </a:cubicBezTo>
                  <a:cubicBezTo>
                    <a:pt x="10551" y="3121"/>
                    <a:pt x="10527" y="2978"/>
                    <a:pt x="10479" y="2811"/>
                  </a:cubicBezTo>
                  <a:cubicBezTo>
                    <a:pt x="10455" y="2668"/>
                    <a:pt x="10431" y="2525"/>
                    <a:pt x="10408" y="2335"/>
                  </a:cubicBezTo>
                  <a:cubicBezTo>
                    <a:pt x="10408" y="2263"/>
                    <a:pt x="10312" y="2192"/>
                    <a:pt x="10217" y="2192"/>
                  </a:cubicBezTo>
                  <a:cubicBezTo>
                    <a:pt x="10193" y="2192"/>
                    <a:pt x="10170" y="2192"/>
                    <a:pt x="10122" y="2216"/>
                  </a:cubicBezTo>
                  <a:lnTo>
                    <a:pt x="8741" y="3287"/>
                  </a:lnTo>
                  <a:lnTo>
                    <a:pt x="8503" y="3049"/>
                  </a:lnTo>
                  <a:cubicBezTo>
                    <a:pt x="8431" y="2978"/>
                    <a:pt x="8336" y="2882"/>
                    <a:pt x="8264" y="2811"/>
                  </a:cubicBezTo>
                  <a:lnTo>
                    <a:pt x="9336" y="1430"/>
                  </a:lnTo>
                  <a:cubicBezTo>
                    <a:pt x="9336" y="1382"/>
                    <a:pt x="9360" y="1358"/>
                    <a:pt x="9360" y="1335"/>
                  </a:cubicBezTo>
                  <a:cubicBezTo>
                    <a:pt x="9360" y="1239"/>
                    <a:pt x="9288" y="1144"/>
                    <a:pt x="9217" y="1144"/>
                  </a:cubicBezTo>
                  <a:cubicBezTo>
                    <a:pt x="8312" y="1073"/>
                    <a:pt x="7812" y="763"/>
                    <a:pt x="7336" y="501"/>
                  </a:cubicBezTo>
                  <a:cubicBezTo>
                    <a:pt x="6836" y="191"/>
                    <a:pt x="6407" y="1"/>
                    <a:pt x="57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68"/>
          <p:cNvGrpSpPr/>
          <p:nvPr/>
        </p:nvGrpSpPr>
        <p:grpSpPr>
          <a:xfrm>
            <a:off x="7451602" y="1526277"/>
            <a:ext cx="189879" cy="386253"/>
            <a:chOff x="7433627" y="1569090"/>
            <a:chExt cx="189879" cy="386253"/>
          </a:xfrm>
        </p:grpSpPr>
        <p:sp>
          <p:nvSpPr>
            <p:cNvPr id="5564" name="Google Shape;5564;p68"/>
            <p:cNvSpPr/>
            <p:nvPr/>
          </p:nvSpPr>
          <p:spPr>
            <a:xfrm>
              <a:off x="7439912" y="1717942"/>
              <a:ext cx="44162" cy="230315"/>
            </a:xfrm>
            <a:custGeom>
              <a:avLst/>
              <a:gdLst/>
              <a:ahLst/>
              <a:cxnLst/>
              <a:rect l="l" t="t" r="r" b="b"/>
              <a:pathLst>
                <a:path w="1335" h="6955" extrusionOk="0">
                  <a:moveTo>
                    <a:pt x="120" y="6954"/>
                  </a:moveTo>
                  <a:cubicBezTo>
                    <a:pt x="24" y="6954"/>
                    <a:pt x="1" y="6930"/>
                    <a:pt x="1" y="6835"/>
                  </a:cubicBezTo>
                  <a:lnTo>
                    <a:pt x="644" y="96"/>
                  </a:lnTo>
                  <a:lnTo>
                    <a:pt x="1001" y="0"/>
                  </a:lnTo>
                  <a:lnTo>
                    <a:pt x="1334" y="96"/>
                  </a:lnTo>
                  <a:lnTo>
                    <a:pt x="667" y="6835"/>
                  </a:lnTo>
                  <a:cubicBezTo>
                    <a:pt x="667" y="6930"/>
                    <a:pt x="620" y="6954"/>
                    <a:pt x="524" y="695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8"/>
            <p:cNvSpPr/>
            <p:nvPr/>
          </p:nvSpPr>
          <p:spPr>
            <a:xfrm>
              <a:off x="7571471" y="1717147"/>
              <a:ext cx="44162" cy="231110"/>
            </a:xfrm>
            <a:custGeom>
              <a:avLst/>
              <a:gdLst/>
              <a:ahLst/>
              <a:cxnLst/>
              <a:rect l="l" t="t" r="r" b="b"/>
              <a:pathLst>
                <a:path w="1335" h="6979" extrusionOk="0">
                  <a:moveTo>
                    <a:pt x="1" y="120"/>
                  </a:moveTo>
                  <a:lnTo>
                    <a:pt x="667" y="6859"/>
                  </a:lnTo>
                  <a:cubicBezTo>
                    <a:pt x="667" y="6954"/>
                    <a:pt x="715" y="6978"/>
                    <a:pt x="810" y="6978"/>
                  </a:cubicBezTo>
                  <a:lnTo>
                    <a:pt x="1215" y="6978"/>
                  </a:lnTo>
                  <a:cubicBezTo>
                    <a:pt x="1310" y="6978"/>
                    <a:pt x="1334" y="6931"/>
                    <a:pt x="1334" y="6859"/>
                  </a:cubicBezTo>
                  <a:lnTo>
                    <a:pt x="691" y="120"/>
                  </a:lnTo>
                  <a:lnTo>
                    <a:pt x="3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8"/>
            <p:cNvSpPr/>
            <p:nvPr/>
          </p:nvSpPr>
          <p:spPr>
            <a:xfrm>
              <a:off x="7457246" y="1615418"/>
              <a:ext cx="141053" cy="82059"/>
            </a:xfrm>
            <a:custGeom>
              <a:avLst/>
              <a:gdLst/>
              <a:ahLst/>
              <a:cxnLst/>
              <a:rect l="l" t="t" r="r" b="b"/>
              <a:pathLst>
                <a:path w="4264" h="2478" extrusionOk="0">
                  <a:moveTo>
                    <a:pt x="0" y="1"/>
                  </a:moveTo>
                  <a:lnTo>
                    <a:pt x="4263" y="1"/>
                  </a:lnTo>
                  <a:lnTo>
                    <a:pt x="4263" y="2477"/>
                  </a:lnTo>
                  <a:lnTo>
                    <a:pt x="0" y="2477"/>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8"/>
            <p:cNvSpPr/>
            <p:nvPr/>
          </p:nvSpPr>
          <p:spPr>
            <a:xfrm>
              <a:off x="7576201" y="1617007"/>
              <a:ext cx="22097" cy="77290"/>
            </a:xfrm>
            <a:custGeom>
              <a:avLst/>
              <a:gdLst/>
              <a:ahLst/>
              <a:cxnLst/>
              <a:rect l="l" t="t" r="r" b="b"/>
              <a:pathLst>
                <a:path w="668" h="2334" extrusionOk="0">
                  <a:moveTo>
                    <a:pt x="0" y="0"/>
                  </a:moveTo>
                  <a:lnTo>
                    <a:pt x="667" y="0"/>
                  </a:lnTo>
                  <a:lnTo>
                    <a:pt x="667" y="2334"/>
                  </a:lnTo>
                  <a:lnTo>
                    <a:pt x="0" y="233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8"/>
            <p:cNvSpPr/>
            <p:nvPr/>
          </p:nvSpPr>
          <p:spPr>
            <a:xfrm>
              <a:off x="7445436" y="1694265"/>
              <a:ext cx="164672" cy="25267"/>
            </a:xfrm>
            <a:custGeom>
              <a:avLst/>
              <a:gdLst/>
              <a:ahLst/>
              <a:cxnLst/>
              <a:rect l="l" t="t" r="r" b="b"/>
              <a:pathLst>
                <a:path w="4978" h="763" extrusionOk="0">
                  <a:moveTo>
                    <a:pt x="143" y="1"/>
                  </a:moveTo>
                  <a:lnTo>
                    <a:pt x="4858" y="1"/>
                  </a:lnTo>
                  <a:cubicBezTo>
                    <a:pt x="4906" y="1"/>
                    <a:pt x="4978" y="49"/>
                    <a:pt x="4978" y="120"/>
                  </a:cubicBezTo>
                  <a:lnTo>
                    <a:pt x="4978" y="644"/>
                  </a:lnTo>
                  <a:cubicBezTo>
                    <a:pt x="4978" y="715"/>
                    <a:pt x="4906" y="763"/>
                    <a:pt x="4858" y="763"/>
                  </a:cubicBezTo>
                  <a:lnTo>
                    <a:pt x="143" y="763"/>
                  </a:lnTo>
                  <a:cubicBezTo>
                    <a:pt x="96" y="763"/>
                    <a:pt x="24" y="715"/>
                    <a:pt x="24" y="644"/>
                  </a:cubicBezTo>
                  <a:lnTo>
                    <a:pt x="24" y="144"/>
                  </a:lnTo>
                  <a:cubicBezTo>
                    <a:pt x="0" y="49"/>
                    <a:pt x="72"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8"/>
            <p:cNvSpPr/>
            <p:nvPr/>
          </p:nvSpPr>
          <p:spPr>
            <a:xfrm>
              <a:off x="7583281" y="1694265"/>
              <a:ext cx="26034" cy="25267"/>
            </a:xfrm>
            <a:custGeom>
              <a:avLst/>
              <a:gdLst/>
              <a:ahLst/>
              <a:cxnLst/>
              <a:rect l="l" t="t" r="r" b="b"/>
              <a:pathLst>
                <a:path w="787" h="763" extrusionOk="0">
                  <a:moveTo>
                    <a:pt x="1" y="1"/>
                  </a:moveTo>
                  <a:lnTo>
                    <a:pt x="668" y="1"/>
                  </a:lnTo>
                  <a:cubicBezTo>
                    <a:pt x="715" y="1"/>
                    <a:pt x="787" y="49"/>
                    <a:pt x="787" y="120"/>
                  </a:cubicBezTo>
                  <a:lnTo>
                    <a:pt x="787" y="644"/>
                  </a:lnTo>
                  <a:cubicBezTo>
                    <a:pt x="787" y="715"/>
                    <a:pt x="715" y="763"/>
                    <a:pt x="668" y="763"/>
                  </a:cubicBezTo>
                  <a:lnTo>
                    <a:pt x="1" y="763"/>
                  </a:lnTo>
                  <a:cubicBezTo>
                    <a:pt x="72" y="763"/>
                    <a:pt x="120" y="715"/>
                    <a:pt x="120" y="644"/>
                  </a:cubicBezTo>
                  <a:lnTo>
                    <a:pt x="120" y="144"/>
                  </a:lnTo>
                  <a:cubicBezTo>
                    <a:pt x="144" y="49"/>
                    <a:pt x="96"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8"/>
            <p:cNvSpPr/>
            <p:nvPr/>
          </p:nvSpPr>
          <p:spPr>
            <a:xfrm>
              <a:off x="7448579" y="1576773"/>
              <a:ext cx="158387" cy="40268"/>
            </a:xfrm>
            <a:custGeom>
              <a:avLst/>
              <a:gdLst/>
              <a:ahLst/>
              <a:cxnLst/>
              <a:rect l="l" t="t" r="r" b="b"/>
              <a:pathLst>
                <a:path w="4788" h="1216" extrusionOk="0">
                  <a:moveTo>
                    <a:pt x="2501" y="24"/>
                  </a:moveTo>
                  <a:lnTo>
                    <a:pt x="4763" y="1168"/>
                  </a:lnTo>
                  <a:cubicBezTo>
                    <a:pt x="4787" y="1191"/>
                    <a:pt x="4787" y="1215"/>
                    <a:pt x="4763" y="1215"/>
                  </a:cubicBezTo>
                  <a:lnTo>
                    <a:pt x="48" y="1215"/>
                  </a:lnTo>
                  <a:cubicBezTo>
                    <a:pt x="24" y="1215"/>
                    <a:pt x="1" y="1191"/>
                    <a:pt x="48" y="1168"/>
                  </a:cubicBezTo>
                  <a:lnTo>
                    <a:pt x="2311" y="24"/>
                  </a:lnTo>
                  <a:cubicBezTo>
                    <a:pt x="2358" y="1"/>
                    <a:pt x="2430" y="1"/>
                    <a:pt x="2501" y="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8"/>
            <p:cNvSpPr/>
            <p:nvPr/>
          </p:nvSpPr>
          <p:spPr>
            <a:xfrm>
              <a:off x="7517121" y="1576773"/>
              <a:ext cx="89845" cy="40268"/>
            </a:xfrm>
            <a:custGeom>
              <a:avLst/>
              <a:gdLst/>
              <a:ahLst/>
              <a:cxnLst/>
              <a:rect l="l" t="t" r="r" b="b"/>
              <a:pathLst>
                <a:path w="2716" h="1216" extrusionOk="0">
                  <a:moveTo>
                    <a:pt x="429" y="24"/>
                  </a:moveTo>
                  <a:lnTo>
                    <a:pt x="2691" y="1168"/>
                  </a:lnTo>
                  <a:cubicBezTo>
                    <a:pt x="2715" y="1191"/>
                    <a:pt x="2715" y="1215"/>
                    <a:pt x="2691" y="1215"/>
                  </a:cubicBezTo>
                  <a:lnTo>
                    <a:pt x="2025" y="1215"/>
                  </a:lnTo>
                  <a:cubicBezTo>
                    <a:pt x="2072" y="1215"/>
                    <a:pt x="2096" y="1191"/>
                    <a:pt x="2025" y="1168"/>
                  </a:cubicBezTo>
                  <a:lnTo>
                    <a:pt x="0" y="143"/>
                  </a:lnTo>
                  <a:lnTo>
                    <a:pt x="215" y="24"/>
                  </a:lnTo>
                  <a:cubicBezTo>
                    <a:pt x="286" y="1"/>
                    <a:pt x="358" y="1"/>
                    <a:pt x="429" y="2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8"/>
            <p:cNvSpPr/>
            <p:nvPr/>
          </p:nvSpPr>
          <p:spPr>
            <a:xfrm>
              <a:off x="7457246" y="1639062"/>
              <a:ext cx="141053" cy="33181"/>
            </a:xfrm>
            <a:custGeom>
              <a:avLst/>
              <a:gdLst/>
              <a:ahLst/>
              <a:cxnLst/>
              <a:rect l="l" t="t" r="r" b="b"/>
              <a:pathLst>
                <a:path w="4264" h="1002" extrusionOk="0">
                  <a:moveTo>
                    <a:pt x="0" y="1"/>
                  </a:moveTo>
                  <a:lnTo>
                    <a:pt x="4263" y="1"/>
                  </a:lnTo>
                  <a:lnTo>
                    <a:pt x="4263" y="1001"/>
                  </a:lnTo>
                  <a:lnTo>
                    <a:pt x="0" y="100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8"/>
            <p:cNvSpPr/>
            <p:nvPr/>
          </p:nvSpPr>
          <p:spPr>
            <a:xfrm>
              <a:off x="7576201" y="1639062"/>
              <a:ext cx="22097" cy="33181"/>
            </a:xfrm>
            <a:custGeom>
              <a:avLst/>
              <a:gdLst/>
              <a:ahLst/>
              <a:cxnLst/>
              <a:rect l="l" t="t" r="r" b="b"/>
              <a:pathLst>
                <a:path w="668" h="1002" extrusionOk="0">
                  <a:moveTo>
                    <a:pt x="0" y="1"/>
                  </a:moveTo>
                  <a:lnTo>
                    <a:pt x="667" y="1"/>
                  </a:lnTo>
                  <a:lnTo>
                    <a:pt x="667" y="1001"/>
                  </a:lnTo>
                  <a:lnTo>
                    <a:pt x="0" y="100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8"/>
            <p:cNvSpPr/>
            <p:nvPr/>
          </p:nvSpPr>
          <p:spPr>
            <a:xfrm>
              <a:off x="7433627" y="1569090"/>
              <a:ext cx="189879" cy="386253"/>
            </a:xfrm>
            <a:custGeom>
              <a:avLst/>
              <a:gdLst/>
              <a:ahLst/>
              <a:cxnLst/>
              <a:rect l="l" t="t" r="r" b="b"/>
              <a:pathLst>
                <a:path w="5740" h="11664" extrusionOk="0">
                  <a:moveTo>
                    <a:pt x="4834" y="1614"/>
                  </a:moveTo>
                  <a:lnTo>
                    <a:pt x="4834" y="1923"/>
                  </a:lnTo>
                  <a:lnTo>
                    <a:pt x="905" y="1923"/>
                  </a:lnTo>
                  <a:lnTo>
                    <a:pt x="905" y="1614"/>
                  </a:lnTo>
                  <a:close/>
                  <a:moveTo>
                    <a:pt x="4834" y="2257"/>
                  </a:moveTo>
                  <a:lnTo>
                    <a:pt x="4834" y="2947"/>
                  </a:lnTo>
                  <a:lnTo>
                    <a:pt x="3239" y="2947"/>
                  </a:lnTo>
                  <a:cubicBezTo>
                    <a:pt x="3120" y="2947"/>
                    <a:pt x="3048" y="3019"/>
                    <a:pt x="3072" y="3138"/>
                  </a:cubicBezTo>
                  <a:cubicBezTo>
                    <a:pt x="3096" y="3209"/>
                    <a:pt x="3167" y="3281"/>
                    <a:pt x="3239" y="3281"/>
                  </a:cubicBezTo>
                  <a:lnTo>
                    <a:pt x="4834" y="3281"/>
                  </a:lnTo>
                  <a:lnTo>
                    <a:pt x="4834" y="3590"/>
                  </a:lnTo>
                  <a:lnTo>
                    <a:pt x="905" y="3590"/>
                  </a:lnTo>
                  <a:lnTo>
                    <a:pt x="905" y="3281"/>
                  </a:lnTo>
                  <a:lnTo>
                    <a:pt x="2453" y="3281"/>
                  </a:lnTo>
                  <a:cubicBezTo>
                    <a:pt x="2572" y="3281"/>
                    <a:pt x="2643" y="3186"/>
                    <a:pt x="2620" y="3067"/>
                  </a:cubicBezTo>
                  <a:cubicBezTo>
                    <a:pt x="2596" y="2995"/>
                    <a:pt x="2524" y="2947"/>
                    <a:pt x="2453" y="2947"/>
                  </a:cubicBezTo>
                  <a:lnTo>
                    <a:pt x="905" y="2947"/>
                  </a:lnTo>
                  <a:lnTo>
                    <a:pt x="905" y="2257"/>
                  </a:lnTo>
                  <a:close/>
                  <a:moveTo>
                    <a:pt x="5144" y="3948"/>
                  </a:moveTo>
                  <a:lnTo>
                    <a:pt x="5144" y="4400"/>
                  </a:lnTo>
                  <a:lnTo>
                    <a:pt x="548" y="4400"/>
                  </a:lnTo>
                  <a:lnTo>
                    <a:pt x="548" y="3948"/>
                  </a:lnTo>
                  <a:close/>
                  <a:moveTo>
                    <a:pt x="3644" y="4734"/>
                  </a:moveTo>
                  <a:lnTo>
                    <a:pt x="2834" y="5305"/>
                  </a:lnTo>
                  <a:lnTo>
                    <a:pt x="2024" y="4734"/>
                  </a:lnTo>
                  <a:close/>
                  <a:moveTo>
                    <a:pt x="1643" y="4876"/>
                  </a:moveTo>
                  <a:lnTo>
                    <a:pt x="2572" y="5496"/>
                  </a:lnTo>
                  <a:lnTo>
                    <a:pt x="1524" y="6210"/>
                  </a:lnTo>
                  <a:lnTo>
                    <a:pt x="1643" y="4876"/>
                  </a:lnTo>
                  <a:close/>
                  <a:moveTo>
                    <a:pt x="4049" y="4876"/>
                  </a:moveTo>
                  <a:lnTo>
                    <a:pt x="4168" y="6210"/>
                  </a:lnTo>
                  <a:lnTo>
                    <a:pt x="3167" y="5496"/>
                  </a:lnTo>
                  <a:lnTo>
                    <a:pt x="4049" y="4876"/>
                  </a:lnTo>
                  <a:close/>
                  <a:moveTo>
                    <a:pt x="2834" y="5710"/>
                  </a:moveTo>
                  <a:lnTo>
                    <a:pt x="4049" y="6567"/>
                  </a:lnTo>
                  <a:lnTo>
                    <a:pt x="2834" y="7329"/>
                  </a:lnTo>
                  <a:lnTo>
                    <a:pt x="1619" y="6567"/>
                  </a:lnTo>
                  <a:lnTo>
                    <a:pt x="2834" y="5710"/>
                  </a:lnTo>
                  <a:close/>
                  <a:moveTo>
                    <a:pt x="4263" y="6853"/>
                  </a:moveTo>
                  <a:lnTo>
                    <a:pt x="4382" y="8234"/>
                  </a:lnTo>
                  <a:lnTo>
                    <a:pt x="3191" y="7496"/>
                  </a:lnTo>
                  <a:lnTo>
                    <a:pt x="4263" y="6853"/>
                  </a:lnTo>
                  <a:close/>
                  <a:moveTo>
                    <a:pt x="1453" y="6877"/>
                  </a:moveTo>
                  <a:lnTo>
                    <a:pt x="2524" y="7520"/>
                  </a:lnTo>
                  <a:lnTo>
                    <a:pt x="1334" y="8282"/>
                  </a:lnTo>
                  <a:lnTo>
                    <a:pt x="1453" y="6877"/>
                  </a:lnTo>
                  <a:close/>
                  <a:moveTo>
                    <a:pt x="2858" y="7710"/>
                  </a:moveTo>
                  <a:lnTo>
                    <a:pt x="4263" y="8568"/>
                  </a:lnTo>
                  <a:lnTo>
                    <a:pt x="2858" y="9496"/>
                  </a:lnTo>
                  <a:lnTo>
                    <a:pt x="1453" y="8568"/>
                  </a:lnTo>
                  <a:lnTo>
                    <a:pt x="2858" y="7710"/>
                  </a:lnTo>
                  <a:close/>
                  <a:moveTo>
                    <a:pt x="1262" y="8877"/>
                  </a:moveTo>
                  <a:lnTo>
                    <a:pt x="2524" y="9711"/>
                  </a:lnTo>
                  <a:lnTo>
                    <a:pt x="1072" y="10663"/>
                  </a:lnTo>
                  <a:lnTo>
                    <a:pt x="1262" y="8877"/>
                  </a:lnTo>
                  <a:close/>
                  <a:moveTo>
                    <a:pt x="4406" y="8877"/>
                  </a:moveTo>
                  <a:lnTo>
                    <a:pt x="4596" y="10663"/>
                  </a:lnTo>
                  <a:lnTo>
                    <a:pt x="3120" y="9711"/>
                  </a:lnTo>
                  <a:lnTo>
                    <a:pt x="4406" y="8877"/>
                  </a:lnTo>
                  <a:close/>
                  <a:moveTo>
                    <a:pt x="2828" y="0"/>
                  </a:moveTo>
                  <a:cubicBezTo>
                    <a:pt x="2804" y="0"/>
                    <a:pt x="2774" y="6"/>
                    <a:pt x="2739" y="18"/>
                  </a:cubicBezTo>
                  <a:lnTo>
                    <a:pt x="262" y="1280"/>
                  </a:lnTo>
                  <a:cubicBezTo>
                    <a:pt x="214" y="1304"/>
                    <a:pt x="191" y="1376"/>
                    <a:pt x="191" y="1447"/>
                  </a:cubicBezTo>
                  <a:cubicBezTo>
                    <a:pt x="214" y="1542"/>
                    <a:pt x="262" y="1614"/>
                    <a:pt x="357" y="1614"/>
                  </a:cubicBezTo>
                  <a:lnTo>
                    <a:pt x="548" y="1614"/>
                  </a:lnTo>
                  <a:lnTo>
                    <a:pt x="548" y="3590"/>
                  </a:lnTo>
                  <a:lnTo>
                    <a:pt x="357" y="3590"/>
                  </a:lnTo>
                  <a:cubicBezTo>
                    <a:pt x="262" y="3590"/>
                    <a:pt x="191" y="3686"/>
                    <a:pt x="167" y="3781"/>
                  </a:cubicBezTo>
                  <a:lnTo>
                    <a:pt x="167" y="4591"/>
                  </a:lnTo>
                  <a:cubicBezTo>
                    <a:pt x="167" y="4662"/>
                    <a:pt x="262" y="4757"/>
                    <a:pt x="357" y="4757"/>
                  </a:cubicBezTo>
                  <a:lnTo>
                    <a:pt x="667" y="4757"/>
                  </a:lnTo>
                  <a:lnTo>
                    <a:pt x="143" y="9758"/>
                  </a:lnTo>
                  <a:cubicBezTo>
                    <a:pt x="119" y="9854"/>
                    <a:pt x="214" y="9949"/>
                    <a:pt x="286" y="9949"/>
                  </a:cubicBezTo>
                  <a:cubicBezTo>
                    <a:pt x="381" y="9949"/>
                    <a:pt x="476" y="9877"/>
                    <a:pt x="476" y="9782"/>
                  </a:cubicBezTo>
                  <a:lnTo>
                    <a:pt x="976" y="4757"/>
                  </a:lnTo>
                  <a:lnTo>
                    <a:pt x="1310" y="4757"/>
                  </a:lnTo>
                  <a:cubicBezTo>
                    <a:pt x="1096" y="6924"/>
                    <a:pt x="905" y="9139"/>
                    <a:pt x="691" y="11306"/>
                  </a:cubicBezTo>
                  <a:lnTo>
                    <a:pt x="357" y="11306"/>
                  </a:lnTo>
                  <a:lnTo>
                    <a:pt x="429" y="10568"/>
                  </a:lnTo>
                  <a:cubicBezTo>
                    <a:pt x="429" y="10473"/>
                    <a:pt x="357" y="10378"/>
                    <a:pt x="262" y="10378"/>
                  </a:cubicBezTo>
                  <a:cubicBezTo>
                    <a:pt x="167" y="10378"/>
                    <a:pt x="95" y="10449"/>
                    <a:pt x="95" y="10544"/>
                  </a:cubicBezTo>
                  <a:lnTo>
                    <a:pt x="0" y="11449"/>
                  </a:lnTo>
                  <a:cubicBezTo>
                    <a:pt x="0" y="11544"/>
                    <a:pt x="72" y="11663"/>
                    <a:pt x="191" y="11663"/>
                  </a:cubicBezTo>
                  <a:lnTo>
                    <a:pt x="857" y="11663"/>
                  </a:lnTo>
                  <a:cubicBezTo>
                    <a:pt x="953" y="11663"/>
                    <a:pt x="1048" y="11616"/>
                    <a:pt x="1048" y="11521"/>
                  </a:cubicBezTo>
                  <a:lnTo>
                    <a:pt x="1072" y="11140"/>
                  </a:lnTo>
                  <a:lnTo>
                    <a:pt x="2858" y="9949"/>
                  </a:lnTo>
                  <a:lnTo>
                    <a:pt x="4644" y="11140"/>
                  </a:lnTo>
                  <a:lnTo>
                    <a:pt x="4668" y="11521"/>
                  </a:lnTo>
                  <a:cubicBezTo>
                    <a:pt x="4715" y="11568"/>
                    <a:pt x="4763" y="11663"/>
                    <a:pt x="4858" y="11663"/>
                  </a:cubicBezTo>
                  <a:lnTo>
                    <a:pt x="5549" y="11663"/>
                  </a:lnTo>
                  <a:cubicBezTo>
                    <a:pt x="5668" y="11663"/>
                    <a:pt x="5739" y="11544"/>
                    <a:pt x="5716" y="11449"/>
                  </a:cubicBezTo>
                  <a:lnTo>
                    <a:pt x="5215" y="6210"/>
                  </a:lnTo>
                  <a:cubicBezTo>
                    <a:pt x="5215" y="6139"/>
                    <a:pt x="5120" y="6067"/>
                    <a:pt x="5025" y="6067"/>
                  </a:cubicBezTo>
                  <a:cubicBezTo>
                    <a:pt x="4953" y="6067"/>
                    <a:pt x="4882" y="6162"/>
                    <a:pt x="4882" y="6258"/>
                  </a:cubicBezTo>
                  <a:lnTo>
                    <a:pt x="5358" y="11306"/>
                  </a:lnTo>
                  <a:lnTo>
                    <a:pt x="5025" y="11306"/>
                  </a:lnTo>
                  <a:cubicBezTo>
                    <a:pt x="4834" y="9139"/>
                    <a:pt x="4620" y="6924"/>
                    <a:pt x="4406" y="4757"/>
                  </a:cubicBezTo>
                  <a:lnTo>
                    <a:pt x="4739" y="4757"/>
                  </a:lnTo>
                  <a:lnTo>
                    <a:pt x="4787" y="5472"/>
                  </a:lnTo>
                  <a:cubicBezTo>
                    <a:pt x="4787" y="5567"/>
                    <a:pt x="4882" y="5615"/>
                    <a:pt x="4977" y="5615"/>
                  </a:cubicBezTo>
                  <a:cubicBezTo>
                    <a:pt x="5073" y="5615"/>
                    <a:pt x="5120" y="5543"/>
                    <a:pt x="5120" y="5448"/>
                  </a:cubicBezTo>
                  <a:lnTo>
                    <a:pt x="5073" y="4757"/>
                  </a:lnTo>
                  <a:lnTo>
                    <a:pt x="5335" y="4757"/>
                  </a:lnTo>
                  <a:cubicBezTo>
                    <a:pt x="5430" y="4757"/>
                    <a:pt x="5501" y="4662"/>
                    <a:pt x="5501" y="4591"/>
                  </a:cubicBezTo>
                  <a:lnTo>
                    <a:pt x="5501" y="3781"/>
                  </a:lnTo>
                  <a:cubicBezTo>
                    <a:pt x="5501" y="3686"/>
                    <a:pt x="5406" y="3590"/>
                    <a:pt x="5335" y="3590"/>
                  </a:cubicBezTo>
                  <a:lnTo>
                    <a:pt x="5144" y="3590"/>
                  </a:lnTo>
                  <a:lnTo>
                    <a:pt x="5144" y="1614"/>
                  </a:lnTo>
                  <a:lnTo>
                    <a:pt x="5335" y="1614"/>
                  </a:lnTo>
                  <a:cubicBezTo>
                    <a:pt x="5382" y="1614"/>
                    <a:pt x="5454" y="1566"/>
                    <a:pt x="5477" y="1519"/>
                  </a:cubicBezTo>
                  <a:cubicBezTo>
                    <a:pt x="5501" y="1423"/>
                    <a:pt x="5477" y="1304"/>
                    <a:pt x="5382" y="1280"/>
                  </a:cubicBezTo>
                  <a:lnTo>
                    <a:pt x="4191" y="685"/>
                  </a:lnTo>
                  <a:cubicBezTo>
                    <a:pt x="4175" y="679"/>
                    <a:pt x="4155" y="676"/>
                    <a:pt x="4134" y="676"/>
                  </a:cubicBezTo>
                  <a:cubicBezTo>
                    <a:pt x="4068" y="676"/>
                    <a:pt x="3990" y="708"/>
                    <a:pt x="3953" y="780"/>
                  </a:cubicBezTo>
                  <a:cubicBezTo>
                    <a:pt x="3929" y="852"/>
                    <a:pt x="3953" y="971"/>
                    <a:pt x="4049" y="1018"/>
                  </a:cubicBezTo>
                  <a:lnTo>
                    <a:pt x="4620" y="1280"/>
                  </a:lnTo>
                  <a:lnTo>
                    <a:pt x="1072" y="1280"/>
                  </a:lnTo>
                  <a:lnTo>
                    <a:pt x="2834" y="375"/>
                  </a:lnTo>
                  <a:lnTo>
                    <a:pt x="3334" y="661"/>
                  </a:lnTo>
                  <a:cubicBezTo>
                    <a:pt x="3357" y="667"/>
                    <a:pt x="3380" y="670"/>
                    <a:pt x="3404" y="670"/>
                  </a:cubicBezTo>
                  <a:cubicBezTo>
                    <a:pt x="3480" y="670"/>
                    <a:pt x="3554" y="639"/>
                    <a:pt x="3572" y="566"/>
                  </a:cubicBezTo>
                  <a:cubicBezTo>
                    <a:pt x="3596" y="471"/>
                    <a:pt x="3572" y="352"/>
                    <a:pt x="3477" y="328"/>
                  </a:cubicBezTo>
                  <a:lnTo>
                    <a:pt x="2882" y="18"/>
                  </a:lnTo>
                  <a:cubicBezTo>
                    <a:pt x="2870" y="6"/>
                    <a:pt x="2852" y="0"/>
                    <a:pt x="2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68"/>
          <p:cNvGrpSpPr/>
          <p:nvPr/>
        </p:nvGrpSpPr>
        <p:grpSpPr>
          <a:xfrm>
            <a:off x="6706508" y="2122620"/>
            <a:ext cx="374234" cy="383273"/>
            <a:chOff x="6672621" y="2152477"/>
            <a:chExt cx="374234" cy="383273"/>
          </a:xfrm>
        </p:grpSpPr>
        <p:sp>
          <p:nvSpPr>
            <p:cNvPr id="5576" name="Google Shape;5576;p68"/>
            <p:cNvSpPr/>
            <p:nvPr/>
          </p:nvSpPr>
          <p:spPr>
            <a:xfrm>
              <a:off x="6676558" y="2158769"/>
              <a:ext cx="126068" cy="136467"/>
            </a:xfrm>
            <a:custGeom>
              <a:avLst/>
              <a:gdLst/>
              <a:ahLst/>
              <a:cxnLst/>
              <a:rect l="l" t="t" r="r" b="b"/>
              <a:pathLst>
                <a:path w="3811" h="4121" extrusionOk="0">
                  <a:moveTo>
                    <a:pt x="1905" y="1"/>
                  </a:moveTo>
                  <a:cubicBezTo>
                    <a:pt x="2953" y="263"/>
                    <a:pt x="3811" y="1096"/>
                    <a:pt x="3811" y="2144"/>
                  </a:cubicBezTo>
                  <a:lnTo>
                    <a:pt x="3811" y="3859"/>
                  </a:lnTo>
                  <a:cubicBezTo>
                    <a:pt x="3811" y="4001"/>
                    <a:pt x="3692" y="4120"/>
                    <a:pt x="3549" y="4120"/>
                  </a:cubicBezTo>
                  <a:lnTo>
                    <a:pt x="262" y="4120"/>
                  </a:lnTo>
                  <a:cubicBezTo>
                    <a:pt x="119" y="4120"/>
                    <a:pt x="0" y="4001"/>
                    <a:pt x="0" y="3859"/>
                  </a:cubicBezTo>
                  <a:lnTo>
                    <a:pt x="0" y="2144"/>
                  </a:lnTo>
                  <a:cubicBezTo>
                    <a:pt x="0" y="1096"/>
                    <a:pt x="858" y="239"/>
                    <a:pt x="190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8"/>
            <p:cNvSpPr/>
            <p:nvPr/>
          </p:nvSpPr>
          <p:spPr>
            <a:xfrm>
              <a:off x="6728560" y="2158769"/>
              <a:ext cx="73272" cy="136467"/>
            </a:xfrm>
            <a:custGeom>
              <a:avLst/>
              <a:gdLst/>
              <a:ahLst/>
              <a:cxnLst/>
              <a:rect l="l" t="t" r="r" b="b"/>
              <a:pathLst>
                <a:path w="2215" h="4121" extrusionOk="0">
                  <a:moveTo>
                    <a:pt x="333" y="1"/>
                  </a:moveTo>
                  <a:cubicBezTo>
                    <a:pt x="1381" y="263"/>
                    <a:pt x="2215" y="1096"/>
                    <a:pt x="2215" y="2144"/>
                  </a:cubicBezTo>
                  <a:lnTo>
                    <a:pt x="2215" y="3859"/>
                  </a:lnTo>
                  <a:cubicBezTo>
                    <a:pt x="2215" y="4001"/>
                    <a:pt x="2096" y="4120"/>
                    <a:pt x="1929" y="4120"/>
                  </a:cubicBezTo>
                  <a:lnTo>
                    <a:pt x="1286" y="4120"/>
                  </a:lnTo>
                  <a:cubicBezTo>
                    <a:pt x="1429" y="4120"/>
                    <a:pt x="1548" y="4001"/>
                    <a:pt x="1548" y="3859"/>
                  </a:cubicBezTo>
                  <a:lnTo>
                    <a:pt x="1548" y="2144"/>
                  </a:lnTo>
                  <a:cubicBezTo>
                    <a:pt x="1548" y="1215"/>
                    <a:pt x="857" y="429"/>
                    <a:pt x="0" y="72"/>
                  </a:cubicBezTo>
                  <a:cubicBezTo>
                    <a:pt x="119" y="48"/>
                    <a:pt x="214" y="1"/>
                    <a:pt x="333"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8"/>
            <p:cNvSpPr/>
            <p:nvPr/>
          </p:nvSpPr>
          <p:spPr>
            <a:xfrm>
              <a:off x="6727766" y="2329112"/>
              <a:ext cx="23652" cy="154614"/>
            </a:xfrm>
            <a:custGeom>
              <a:avLst/>
              <a:gdLst/>
              <a:ahLst/>
              <a:cxnLst/>
              <a:rect l="l" t="t" r="r" b="b"/>
              <a:pathLst>
                <a:path w="715" h="4669" extrusionOk="0">
                  <a:moveTo>
                    <a:pt x="0" y="0"/>
                  </a:moveTo>
                  <a:lnTo>
                    <a:pt x="715" y="0"/>
                  </a:lnTo>
                  <a:lnTo>
                    <a:pt x="715" y="4668"/>
                  </a:lnTo>
                  <a:lnTo>
                    <a:pt x="0" y="4668"/>
                  </a:ln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8"/>
            <p:cNvSpPr/>
            <p:nvPr/>
          </p:nvSpPr>
          <p:spPr>
            <a:xfrm>
              <a:off x="6717511" y="2247881"/>
              <a:ext cx="41780" cy="283928"/>
            </a:xfrm>
            <a:custGeom>
              <a:avLst/>
              <a:gdLst/>
              <a:ahLst/>
              <a:cxnLst/>
              <a:rect l="l" t="t" r="r" b="b"/>
              <a:pathLst>
                <a:path w="1263" h="8574" extrusionOk="0">
                  <a:moveTo>
                    <a:pt x="286" y="7026"/>
                  </a:moveTo>
                  <a:lnTo>
                    <a:pt x="1001" y="7026"/>
                  </a:lnTo>
                  <a:cubicBezTo>
                    <a:pt x="1144" y="7026"/>
                    <a:pt x="1263" y="7145"/>
                    <a:pt x="1263" y="7312"/>
                  </a:cubicBezTo>
                  <a:lnTo>
                    <a:pt x="1263" y="8312"/>
                  </a:lnTo>
                  <a:cubicBezTo>
                    <a:pt x="1263" y="8455"/>
                    <a:pt x="1144" y="8574"/>
                    <a:pt x="1001" y="8574"/>
                  </a:cubicBezTo>
                  <a:lnTo>
                    <a:pt x="286" y="8574"/>
                  </a:lnTo>
                  <a:cubicBezTo>
                    <a:pt x="120" y="8574"/>
                    <a:pt x="1" y="8455"/>
                    <a:pt x="1" y="8312"/>
                  </a:cubicBezTo>
                  <a:lnTo>
                    <a:pt x="1" y="7312"/>
                  </a:lnTo>
                  <a:cubicBezTo>
                    <a:pt x="48" y="7145"/>
                    <a:pt x="167" y="7026"/>
                    <a:pt x="286" y="7026"/>
                  </a:cubicBezTo>
                  <a:close/>
                  <a:moveTo>
                    <a:pt x="286" y="1"/>
                  </a:moveTo>
                  <a:lnTo>
                    <a:pt x="1001" y="1"/>
                  </a:lnTo>
                  <a:cubicBezTo>
                    <a:pt x="1144" y="1"/>
                    <a:pt x="1263" y="120"/>
                    <a:pt x="1263" y="286"/>
                  </a:cubicBezTo>
                  <a:lnTo>
                    <a:pt x="1263" y="2334"/>
                  </a:lnTo>
                  <a:cubicBezTo>
                    <a:pt x="1263" y="2477"/>
                    <a:pt x="1144" y="2596"/>
                    <a:pt x="1001" y="2596"/>
                  </a:cubicBezTo>
                  <a:lnTo>
                    <a:pt x="286" y="2596"/>
                  </a:lnTo>
                  <a:cubicBezTo>
                    <a:pt x="120" y="2596"/>
                    <a:pt x="1" y="2477"/>
                    <a:pt x="1" y="2334"/>
                  </a:cubicBezTo>
                  <a:lnTo>
                    <a:pt x="1" y="286"/>
                  </a:lnTo>
                  <a:cubicBezTo>
                    <a:pt x="48" y="120"/>
                    <a:pt x="167" y="1"/>
                    <a:pt x="286" y="1"/>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8"/>
            <p:cNvSpPr/>
            <p:nvPr/>
          </p:nvSpPr>
          <p:spPr>
            <a:xfrm>
              <a:off x="6729320" y="2247881"/>
              <a:ext cx="30764" cy="283928"/>
            </a:xfrm>
            <a:custGeom>
              <a:avLst/>
              <a:gdLst/>
              <a:ahLst/>
              <a:cxnLst/>
              <a:rect l="l" t="t" r="r" b="b"/>
              <a:pathLst>
                <a:path w="930" h="8574" extrusionOk="0">
                  <a:moveTo>
                    <a:pt x="1" y="7026"/>
                  </a:moveTo>
                  <a:lnTo>
                    <a:pt x="668" y="7026"/>
                  </a:lnTo>
                  <a:cubicBezTo>
                    <a:pt x="811" y="7026"/>
                    <a:pt x="930" y="7145"/>
                    <a:pt x="930" y="7312"/>
                  </a:cubicBezTo>
                  <a:lnTo>
                    <a:pt x="930" y="8312"/>
                  </a:lnTo>
                  <a:cubicBezTo>
                    <a:pt x="930" y="8455"/>
                    <a:pt x="811" y="8574"/>
                    <a:pt x="668" y="8574"/>
                  </a:cubicBezTo>
                  <a:lnTo>
                    <a:pt x="1" y="8574"/>
                  </a:lnTo>
                  <a:cubicBezTo>
                    <a:pt x="168" y="8574"/>
                    <a:pt x="287" y="8455"/>
                    <a:pt x="287" y="8312"/>
                  </a:cubicBezTo>
                  <a:lnTo>
                    <a:pt x="287" y="7312"/>
                  </a:lnTo>
                  <a:cubicBezTo>
                    <a:pt x="287" y="7145"/>
                    <a:pt x="168" y="7026"/>
                    <a:pt x="1" y="7026"/>
                  </a:cubicBezTo>
                  <a:close/>
                  <a:moveTo>
                    <a:pt x="1" y="1"/>
                  </a:moveTo>
                  <a:lnTo>
                    <a:pt x="668" y="1"/>
                  </a:lnTo>
                  <a:cubicBezTo>
                    <a:pt x="811" y="1"/>
                    <a:pt x="930" y="120"/>
                    <a:pt x="930" y="286"/>
                  </a:cubicBezTo>
                  <a:lnTo>
                    <a:pt x="930" y="2334"/>
                  </a:lnTo>
                  <a:cubicBezTo>
                    <a:pt x="930" y="2477"/>
                    <a:pt x="811" y="2596"/>
                    <a:pt x="668" y="2596"/>
                  </a:cubicBezTo>
                  <a:lnTo>
                    <a:pt x="1" y="2596"/>
                  </a:lnTo>
                  <a:cubicBezTo>
                    <a:pt x="168" y="2596"/>
                    <a:pt x="287" y="2477"/>
                    <a:pt x="287" y="2334"/>
                  </a:cubicBezTo>
                  <a:lnTo>
                    <a:pt x="287" y="286"/>
                  </a:lnTo>
                  <a:cubicBezTo>
                    <a:pt x="287" y="120"/>
                    <a:pt x="168"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8"/>
            <p:cNvSpPr/>
            <p:nvPr/>
          </p:nvSpPr>
          <p:spPr>
            <a:xfrm>
              <a:off x="6827006" y="2284175"/>
              <a:ext cx="216674" cy="246376"/>
            </a:xfrm>
            <a:custGeom>
              <a:avLst/>
              <a:gdLst/>
              <a:ahLst/>
              <a:cxnLst/>
              <a:rect l="l" t="t" r="r" b="b"/>
              <a:pathLst>
                <a:path w="6550" h="7440" extrusionOk="0">
                  <a:moveTo>
                    <a:pt x="715" y="0"/>
                  </a:moveTo>
                  <a:cubicBezTo>
                    <a:pt x="263" y="0"/>
                    <a:pt x="1" y="548"/>
                    <a:pt x="215" y="1000"/>
                  </a:cubicBezTo>
                  <a:lnTo>
                    <a:pt x="668" y="2072"/>
                  </a:lnTo>
                  <a:lnTo>
                    <a:pt x="1406" y="3501"/>
                  </a:lnTo>
                  <a:lnTo>
                    <a:pt x="1549" y="4120"/>
                  </a:lnTo>
                  <a:lnTo>
                    <a:pt x="2811" y="7073"/>
                  </a:lnTo>
                  <a:cubicBezTo>
                    <a:pt x="2905" y="7320"/>
                    <a:pt x="3098" y="7439"/>
                    <a:pt x="3295" y="7439"/>
                  </a:cubicBezTo>
                  <a:cubicBezTo>
                    <a:pt x="3497" y="7439"/>
                    <a:pt x="3703" y="7314"/>
                    <a:pt x="3811" y="7073"/>
                  </a:cubicBezTo>
                  <a:lnTo>
                    <a:pt x="5073" y="4120"/>
                  </a:lnTo>
                  <a:lnTo>
                    <a:pt x="5026" y="3882"/>
                  </a:lnTo>
                  <a:lnTo>
                    <a:pt x="5931" y="2072"/>
                  </a:lnTo>
                  <a:lnTo>
                    <a:pt x="6383" y="1000"/>
                  </a:lnTo>
                  <a:cubicBezTo>
                    <a:pt x="6550" y="524"/>
                    <a:pt x="6288" y="0"/>
                    <a:pt x="5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8"/>
            <p:cNvSpPr/>
            <p:nvPr/>
          </p:nvSpPr>
          <p:spPr>
            <a:xfrm>
              <a:off x="6925485" y="2283380"/>
              <a:ext cx="118989" cy="247998"/>
            </a:xfrm>
            <a:custGeom>
              <a:avLst/>
              <a:gdLst/>
              <a:ahLst/>
              <a:cxnLst/>
              <a:rect l="l" t="t" r="r" b="b"/>
              <a:pathLst>
                <a:path w="3597" h="7489" extrusionOk="0">
                  <a:moveTo>
                    <a:pt x="2239" y="0"/>
                  </a:moveTo>
                  <a:cubicBezTo>
                    <a:pt x="2644" y="0"/>
                    <a:pt x="2930" y="548"/>
                    <a:pt x="2739" y="1000"/>
                  </a:cubicBezTo>
                  <a:lnTo>
                    <a:pt x="2287" y="2096"/>
                  </a:lnTo>
                  <a:lnTo>
                    <a:pt x="2954" y="2096"/>
                  </a:lnTo>
                  <a:lnTo>
                    <a:pt x="3406" y="1000"/>
                  </a:lnTo>
                  <a:cubicBezTo>
                    <a:pt x="3597" y="548"/>
                    <a:pt x="3311" y="0"/>
                    <a:pt x="2882" y="0"/>
                  </a:cubicBezTo>
                  <a:close/>
                  <a:moveTo>
                    <a:pt x="1430" y="4168"/>
                  </a:moveTo>
                  <a:lnTo>
                    <a:pt x="191" y="7121"/>
                  </a:lnTo>
                  <a:cubicBezTo>
                    <a:pt x="144" y="7216"/>
                    <a:pt x="72" y="7311"/>
                    <a:pt x="1" y="7359"/>
                  </a:cubicBezTo>
                  <a:cubicBezTo>
                    <a:pt x="97" y="7446"/>
                    <a:pt x="215" y="7489"/>
                    <a:pt x="334" y="7489"/>
                  </a:cubicBezTo>
                  <a:cubicBezTo>
                    <a:pt x="539" y="7489"/>
                    <a:pt x="744" y="7362"/>
                    <a:pt x="834" y="7121"/>
                  </a:cubicBezTo>
                  <a:lnTo>
                    <a:pt x="2096" y="416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8"/>
            <p:cNvSpPr/>
            <p:nvPr/>
          </p:nvSpPr>
          <p:spPr>
            <a:xfrm>
              <a:off x="6849864" y="2352756"/>
              <a:ext cx="173339" cy="67853"/>
            </a:xfrm>
            <a:custGeom>
              <a:avLst/>
              <a:gdLst/>
              <a:ahLst/>
              <a:cxnLst/>
              <a:rect l="l" t="t" r="r" b="b"/>
              <a:pathLst>
                <a:path w="5240" h="2049" extrusionOk="0">
                  <a:moveTo>
                    <a:pt x="5240" y="1"/>
                  </a:moveTo>
                  <a:lnTo>
                    <a:pt x="1" y="1"/>
                  </a:lnTo>
                  <a:lnTo>
                    <a:pt x="858" y="2049"/>
                  </a:lnTo>
                  <a:lnTo>
                    <a:pt x="4359" y="2049"/>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8"/>
            <p:cNvSpPr/>
            <p:nvPr/>
          </p:nvSpPr>
          <p:spPr>
            <a:xfrm>
              <a:off x="6972756" y="2352756"/>
              <a:ext cx="50447" cy="67853"/>
            </a:xfrm>
            <a:custGeom>
              <a:avLst/>
              <a:gdLst/>
              <a:ahLst/>
              <a:cxnLst/>
              <a:rect l="l" t="t" r="r" b="b"/>
              <a:pathLst>
                <a:path w="1525" h="2049" extrusionOk="0">
                  <a:moveTo>
                    <a:pt x="1525" y="1"/>
                  </a:moveTo>
                  <a:lnTo>
                    <a:pt x="858" y="1"/>
                  </a:lnTo>
                  <a:lnTo>
                    <a:pt x="1" y="2049"/>
                  </a:lnTo>
                  <a:lnTo>
                    <a:pt x="667" y="2049"/>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8"/>
            <p:cNvSpPr/>
            <p:nvPr/>
          </p:nvSpPr>
          <p:spPr>
            <a:xfrm>
              <a:off x="6672621" y="2152477"/>
              <a:ext cx="374234" cy="383273"/>
            </a:xfrm>
            <a:custGeom>
              <a:avLst/>
              <a:gdLst/>
              <a:ahLst/>
              <a:cxnLst/>
              <a:rect l="l" t="t" r="r" b="b"/>
              <a:pathLst>
                <a:path w="11313" h="11574" extrusionOk="0">
                  <a:moveTo>
                    <a:pt x="2406" y="3072"/>
                  </a:moveTo>
                  <a:cubicBezTo>
                    <a:pt x="2453" y="3072"/>
                    <a:pt x="2501" y="3096"/>
                    <a:pt x="2501" y="3167"/>
                  </a:cubicBezTo>
                  <a:lnTo>
                    <a:pt x="2501" y="4310"/>
                  </a:lnTo>
                  <a:lnTo>
                    <a:pt x="2501" y="5215"/>
                  </a:lnTo>
                  <a:cubicBezTo>
                    <a:pt x="2501" y="5263"/>
                    <a:pt x="2477" y="5311"/>
                    <a:pt x="2406" y="5311"/>
                  </a:cubicBezTo>
                  <a:lnTo>
                    <a:pt x="1691" y="5311"/>
                  </a:lnTo>
                  <a:cubicBezTo>
                    <a:pt x="1643" y="5311"/>
                    <a:pt x="1596" y="5239"/>
                    <a:pt x="1596" y="5215"/>
                  </a:cubicBezTo>
                  <a:lnTo>
                    <a:pt x="1596" y="4310"/>
                  </a:lnTo>
                  <a:lnTo>
                    <a:pt x="1596" y="3167"/>
                  </a:lnTo>
                  <a:cubicBezTo>
                    <a:pt x="1596" y="3096"/>
                    <a:pt x="1643" y="3072"/>
                    <a:pt x="1691" y="3072"/>
                  </a:cubicBezTo>
                  <a:close/>
                  <a:moveTo>
                    <a:pt x="10598" y="4168"/>
                  </a:moveTo>
                  <a:cubicBezTo>
                    <a:pt x="10741" y="4168"/>
                    <a:pt x="10836" y="4239"/>
                    <a:pt x="10931" y="4382"/>
                  </a:cubicBezTo>
                  <a:cubicBezTo>
                    <a:pt x="10979" y="4453"/>
                    <a:pt x="11003" y="4549"/>
                    <a:pt x="11003" y="4668"/>
                  </a:cubicBezTo>
                  <a:cubicBezTo>
                    <a:pt x="11003" y="4763"/>
                    <a:pt x="10979" y="4811"/>
                    <a:pt x="10955" y="4906"/>
                  </a:cubicBezTo>
                  <a:lnTo>
                    <a:pt x="10526" y="5882"/>
                  </a:lnTo>
                  <a:lnTo>
                    <a:pt x="5478" y="5882"/>
                  </a:lnTo>
                  <a:lnTo>
                    <a:pt x="5049" y="4930"/>
                  </a:lnTo>
                  <a:cubicBezTo>
                    <a:pt x="5025" y="4858"/>
                    <a:pt x="5001" y="4763"/>
                    <a:pt x="5001" y="4668"/>
                  </a:cubicBezTo>
                  <a:cubicBezTo>
                    <a:pt x="5001" y="4549"/>
                    <a:pt x="5025" y="4477"/>
                    <a:pt x="5097" y="4382"/>
                  </a:cubicBezTo>
                  <a:cubicBezTo>
                    <a:pt x="5120" y="4287"/>
                    <a:pt x="5168" y="4239"/>
                    <a:pt x="5263" y="4191"/>
                  </a:cubicBezTo>
                  <a:cubicBezTo>
                    <a:pt x="5335" y="4168"/>
                    <a:pt x="5359" y="4168"/>
                    <a:pt x="5406" y="4168"/>
                  </a:cubicBezTo>
                  <a:close/>
                  <a:moveTo>
                    <a:pt x="10360" y="6216"/>
                  </a:moveTo>
                  <a:lnTo>
                    <a:pt x="9645" y="7954"/>
                  </a:lnTo>
                  <a:lnTo>
                    <a:pt x="6359" y="7954"/>
                  </a:lnTo>
                  <a:lnTo>
                    <a:pt x="5644" y="6216"/>
                  </a:lnTo>
                  <a:close/>
                  <a:moveTo>
                    <a:pt x="2406" y="10074"/>
                  </a:moveTo>
                  <a:cubicBezTo>
                    <a:pt x="2477" y="10074"/>
                    <a:pt x="2501" y="10121"/>
                    <a:pt x="2501" y="10145"/>
                  </a:cubicBezTo>
                  <a:lnTo>
                    <a:pt x="2501" y="11169"/>
                  </a:lnTo>
                  <a:cubicBezTo>
                    <a:pt x="2501" y="11217"/>
                    <a:pt x="2477" y="11264"/>
                    <a:pt x="2406" y="11264"/>
                  </a:cubicBezTo>
                  <a:lnTo>
                    <a:pt x="1691" y="11264"/>
                  </a:lnTo>
                  <a:cubicBezTo>
                    <a:pt x="1643" y="11264"/>
                    <a:pt x="1596" y="11217"/>
                    <a:pt x="1596" y="11169"/>
                  </a:cubicBezTo>
                  <a:lnTo>
                    <a:pt x="1596" y="10145"/>
                  </a:lnTo>
                  <a:cubicBezTo>
                    <a:pt x="1596" y="10097"/>
                    <a:pt x="1643" y="10074"/>
                    <a:pt x="1691" y="10074"/>
                  </a:cubicBezTo>
                  <a:close/>
                  <a:moveTo>
                    <a:pt x="2024" y="0"/>
                  </a:moveTo>
                  <a:cubicBezTo>
                    <a:pt x="1453" y="143"/>
                    <a:pt x="929" y="453"/>
                    <a:pt x="572" y="857"/>
                  </a:cubicBezTo>
                  <a:cubicBezTo>
                    <a:pt x="238" y="1286"/>
                    <a:pt x="0" y="1786"/>
                    <a:pt x="0" y="2334"/>
                  </a:cubicBezTo>
                  <a:lnTo>
                    <a:pt x="0" y="4049"/>
                  </a:lnTo>
                  <a:cubicBezTo>
                    <a:pt x="24" y="4287"/>
                    <a:pt x="453" y="4477"/>
                    <a:pt x="453" y="4477"/>
                  </a:cubicBezTo>
                  <a:lnTo>
                    <a:pt x="1310" y="4477"/>
                  </a:lnTo>
                  <a:lnTo>
                    <a:pt x="1310" y="5215"/>
                  </a:lnTo>
                  <a:cubicBezTo>
                    <a:pt x="1310" y="5382"/>
                    <a:pt x="1405" y="5549"/>
                    <a:pt x="1548" y="5596"/>
                  </a:cubicBezTo>
                  <a:lnTo>
                    <a:pt x="1548" y="7287"/>
                  </a:lnTo>
                  <a:cubicBezTo>
                    <a:pt x="1548" y="7394"/>
                    <a:pt x="1625" y="7481"/>
                    <a:pt x="1726" y="7481"/>
                  </a:cubicBezTo>
                  <a:cubicBezTo>
                    <a:pt x="1738" y="7481"/>
                    <a:pt x="1750" y="7480"/>
                    <a:pt x="1763" y="7478"/>
                  </a:cubicBezTo>
                  <a:cubicBezTo>
                    <a:pt x="1810" y="7454"/>
                    <a:pt x="1882" y="7383"/>
                    <a:pt x="1882" y="7287"/>
                  </a:cubicBezTo>
                  <a:lnTo>
                    <a:pt x="1882" y="5620"/>
                  </a:lnTo>
                  <a:lnTo>
                    <a:pt x="2263" y="5620"/>
                  </a:lnTo>
                  <a:lnTo>
                    <a:pt x="2263" y="9740"/>
                  </a:lnTo>
                  <a:lnTo>
                    <a:pt x="1739" y="9740"/>
                  </a:lnTo>
                  <a:lnTo>
                    <a:pt x="1739" y="8002"/>
                  </a:lnTo>
                  <a:cubicBezTo>
                    <a:pt x="1739" y="7904"/>
                    <a:pt x="1691" y="7822"/>
                    <a:pt x="1608" y="7822"/>
                  </a:cubicBezTo>
                  <a:cubicBezTo>
                    <a:pt x="1590" y="7822"/>
                    <a:pt x="1570" y="7826"/>
                    <a:pt x="1548" y="7835"/>
                  </a:cubicBezTo>
                  <a:cubicBezTo>
                    <a:pt x="1477" y="7859"/>
                    <a:pt x="1429" y="7906"/>
                    <a:pt x="1429" y="8002"/>
                  </a:cubicBezTo>
                  <a:lnTo>
                    <a:pt x="1429" y="9693"/>
                  </a:lnTo>
                  <a:cubicBezTo>
                    <a:pt x="1262" y="9764"/>
                    <a:pt x="1191" y="9907"/>
                    <a:pt x="1191" y="10097"/>
                  </a:cubicBezTo>
                  <a:lnTo>
                    <a:pt x="1191" y="11098"/>
                  </a:lnTo>
                  <a:cubicBezTo>
                    <a:pt x="1191" y="11336"/>
                    <a:pt x="1358" y="11526"/>
                    <a:pt x="1596" y="11526"/>
                  </a:cubicBezTo>
                  <a:lnTo>
                    <a:pt x="2334" y="11526"/>
                  </a:lnTo>
                  <a:cubicBezTo>
                    <a:pt x="2572" y="11526"/>
                    <a:pt x="2763" y="11336"/>
                    <a:pt x="2763" y="11098"/>
                  </a:cubicBezTo>
                  <a:lnTo>
                    <a:pt x="2763" y="10097"/>
                  </a:lnTo>
                  <a:cubicBezTo>
                    <a:pt x="2763" y="9907"/>
                    <a:pt x="2667" y="9764"/>
                    <a:pt x="2525" y="9693"/>
                  </a:cubicBezTo>
                  <a:lnTo>
                    <a:pt x="2525" y="5525"/>
                  </a:lnTo>
                  <a:cubicBezTo>
                    <a:pt x="2667" y="5477"/>
                    <a:pt x="2763" y="5334"/>
                    <a:pt x="2763" y="5144"/>
                  </a:cubicBezTo>
                  <a:lnTo>
                    <a:pt x="2763" y="4430"/>
                  </a:lnTo>
                  <a:lnTo>
                    <a:pt x="3596" y="4430"/>
                  </a:lnTo>
                  <a:cubicBezTo>
                    <a:pt x="3596" y="4430"/>
                    <a:pt x="4001" y="4263"/>
                    <a:pt x="4001" y="4025"/>
                  </a:cubicBezTo>
                  <a:lnTo>
                    <a:pt x="4001" y="2286"/>
                  </a:lnTo>
                  <a:cubicBezTo>
                    <a:pt x="4001" y="2120"/>
                    <a:pt x="3977" y="1953"/>
                    <a:pt x="3953" y="1786"/>
                  </a:cubicBezTo>
                  <a:cubicBezTo>
                    <a:pt x="3930" y="1643"/>
                    <a:pt x="3858" y="1453"/>
                    <a:pt x="3763" y="1310"/>
                  </a:cubicBezTo>
                  <a:cubicBezTo>
                    <a:pt x="3729" y="1276"/>
                    <a:pt x="3672" y="1243"/>
                    <a:pt x="3607" y="1243"/>
                  </a:cubicBezTo>
                  <a:cubicBezTo>
                    <a:pt x="3581" y="1243"/>
                    <a:pt x="3553" y="1248"/>
                    <a:pt x="3525" y="1262"/>
                  </a:cubicBezTo>
                  <a:cubicBezTo>
                    <a:pt x="3477" y="1310"/>
                    <a:pt x="3453" y="1405"/>
                    <a:pt x="3477" y="1500"/>
                  </a:cubicBezTo>
                  <a:cubicBezTo>
                    <a:pt x="3525" y="1643"/>
                    <a:pt x="3596" y="1762"/>
                    <a:pt x="3620" y="1905"/>
                  </a:cubicBezTo>
                  <a:cubicBezTo>
                    <a:pt x="3692" y="2024"/>
                    <a:pt x="3692" y="2167"/>
                    <a:pt x="3692" y="2334"/>
                  </a:cubicBezTo>
                  <a:lnTo>
                    <a:pt x="3692" y="4049"/>
                  </a:lnTo>
                  <a:cubicBezTo>
                    <a:pt x="3692" y="4072"/>
                    <a:pt x="3596" y="4144"/>
                    <a:pt x="3596" y="4144"/>
                  </a:cubicBezTo>
                  <a:lnTo>
                    <a:pt x="2763" y="4144"/>
                  </a:lnTo>
                  <a:lnTo>
                    <a:pt x="2763" y="3120"/>
                  </a:lnTo>
                  <a:cubicBezTo>
                    <a:pt x="2763" y="2882"/>
                    <a:pt x="2572" y="2715"/>
                    <a:pt x="2334" y="2715"/>
                  </a:cubicBezTo>
                  <a:lnTo>
                    <a:pt x="1620" y="2715"/>
                  </a:lnTo>
                  <a:cubicBezTo>
                    <a:pt x="1382" y="2715"/>
                    <a:pt x="1215" y="2882"/>
                    <a:pt x="1215" y="3120"/>
                  </a:cubicBezTo>
                  <a:lnTo>
                    <a:pt x="1215" y="4144"/>
                  </a:lnTo>
                  <a:lnTo>
                    <a:pt x="381" y="4144"/>
                  </a:lnTo>
                  <a:cubicBezTo>
                    <a:pt x="381" y="4144"/>
                    <a:pt x="286" y="4120"/>
                    <a:pt x="286" y="4049"/>
                  </a:cubicBezTo>
                  <a:lnTo>
                    <a:pt x="286" y="2334"/>
                  </a:lnTo>
                  <a:cubicBezTo>
                    <a:pt x="334" y="1881"/>
                    <a:pt x="500" y="1429"/>
                    <a:pt x="810" y="1096"/>
                  </a:cubicBezTo>
                  <a:cubicBezTo>
                    <a:pt x="1120" y="738"/>
                    <a:pt x="1572" y="476"/>
                    <a:pt x="2048" y="357"/>
                  </a:cubicBezTo>
                  <a:cubicBezTo>
                    <a:pt x="2263" y="381"/>
                    <a:pt x="2429" y="476"/>
                    <a:pt x="2620" y="572"/>
                  </a:cubicBezTo>
                  <a:cubicBezTo>
                    <a:pt x="2787" y="667"/>
                    <a:pt x="2977" y="786"/>
                    <a:pt x="3120" y="929"/>
                  </a:cubicBezTo>
                  <a:cubicBezTo>
                    <a:pt x="3156" y="953"/>
                    <a:pt x="3203" y="965"/>
                    <a:pt x="3248" y="965"/>
                  </a:cubicBezTo>
                  <a:cubicBezTo>
                    <a:pt x="3293" y="965"/>
                    <a:pt x="3334" y="953"/>
                    <a:pt x="3358" y="929"/>
                  </a:cubicBezTo>
                  <a:cubicBezTo>
                    <a:pt x="3430" y="857"/>
                    <a:pt x="3430" y="738"/>
                    <a:pt x="3358" y="691"/>
                  </a:cubicBezTo>
                  <a:cubicBezTo>
                    <a:pt x="3191" y="500"/>
                    <a:pt x="2977" y="381"/>
                    <a:pt x="2763" y="262"/>
                  </a:cubicBezTo>
                  <a:cubicBezTo>
                    <a:pt x="2548" y="143"/>
                    <a:pt x="2334" y="48"/>
                    <a:pt x="2120" y="0"/>
                  </a:cubicBezTo>
                  <a:close/>
                  <a:moveTo>
                    <a:pt x="7907" y="24"/>
                  </a:moveTo>
                  <a:cubicBezTo>
                    <a:pt x="7168" y="24"/>
                    <a:pt x="6478" y="333"/>
                    <a:pt x="5978" y="834"/>
                  </a:cubicBezTo>
                  <a:cubicBezTo>
                    <a:pt x="5478" y="1334"/>
                    <a:pt x="5168" y="2024"/>
                    <a:pt x="5168" y="2763"/>
                  </a:cubicBezTo>
                  <a:lnTo>
                    <a:pt x="5168" y="3858"/>
                  </a:lnTo>
                  <a:cubicBezTo>
                    <a:pt x="5144" y="3858"/>
                    <a:pt x="5097" y="3858"/>
                    <a:pt x="5049" y="3906"/>
                  </a:cubicBezTo>
                  <a:cubicBezTo>
                    <a:pt x="4930" y="3953"/>
                    <a:pt x="4811" y="4072"/>
                    <a:pt x="4716" y="4215"/>
                  </a:cubicBezTo>
                  <a:cubicBezTo>
                    <a:pt x="4644" y="4334"/>
                    <a:pt x="4620" y="4525"/>
                    <a:pt x="4620" y="4668"/>
                  </a:cubicBezTo>
                  <a:cubicBezTo>
                    <a:pt x="4620" y="4787"/>
                    <a:pt x="4644" y="4930"/>
                    <a:pt x="4692" y="5049"/>
                  </a:cubicBezTo>
                  <a:cubicBezTo>
                    <a:pt x="5311" y="6478"/>
                    <a:pt x="5906" y="7954"/>
                    <a:pt x="6549" y="9383"/>
                  </a:cubicBezTo>
                  <a:cubicBezTo>
                    <a:pt x="6566" y="9434"/>
                    <a:pt x="6621" y="9474"/>
                    <a:pt x="6685" y="9474"/>
                  </a:cubicBezTo>
                  <a:cubicBezTo>
                    <a:pt x="6710" y="9474"/>
                    <a:pt x="6737" y="9468"/>
                    <a:pt x="6764" y="9454"/>
                  </a:cubicBezTo>
                  <a:cubicBezTo>
                    <a:pt x="6835" y="9431"/>
                    <a:pt x="6883" y="9335"/>
                    <a:pt x="6835" y="9264"/>
                  </a:cubicBezTo>
                  <a:lnTo>
                    <a:pt x="6430" y="8264"/>
                  </a:lnTo>
                  <a:lnTo>
                    <a:pt x="9431" y="8264"/>
                  </a:lnTo>
                  <a:lnTo>
                    <a:pt x="8312" y="10979"/>
                  </a:lnTo>
                  <a:cubicBezTo>
                    <a:pt x="8240" y="11098"/>
                    <a:pt x="8145" y="11193"/>
                    <a:pt x="8073" y="11217"/>
                  </a:cubicBezTo>
                  <a:cubicBezTo>
                    <a:pt x="8026" y="11264"/>
                    <a:pt x="7978" y="11264"/>
                    <a:pt x="7954" y="11264"/>
                  </a:cubicBezTo>
                  <a:cubicBezTo>
                    <a:pt x="7907" y="11264"/>
                    <a:pt x="7859" y="11264"/>
                    <a:pt x="7835" y="11217"/>
                  </a:cubicBezTo>
                  <a:cubicBezTo>
                    <a:pt x="7740" y="11193"/>
                    <a:pt x="7669" y="11098"/>
                    <a:pt x="7621" y="10979"/>
                  </a:cubicBezTo>
                  <a:lnTo>
                    <a:pt x="7192" y="9978"/>
                  </a:lnTo>
                  <a:cubicBezTo>
                    <a:pt x="7174" y="9906"/>
                    <a:pt x="7114" y="9874"/>
                    <a:pt x="7055" y="9874"/>
                  </a:cubicBezTo>
                  <a:cubicBezTo>
                    <a:pt x="7037" y="9874"/>
                    <a:pt x="7019" y="9877"/>
                    <a:pt x="7002" y="9883"/>
                  </a:cubicBezTo>
                  <a:cubicBezTo>
                    <a:pt x="6906" y="9907"/>
                    <a:pt x="6883" y="10002"/>
                    <a:pt x="6906" y="10097"/>
                  </a:cubicBezTo>
                  <a:lnTo>
                    <a:pt x="7311" y="11098"/>
                  </a:lnTo>
                  <a:cubicBezTo>
                    <a:pt x="7407" y="11312"/>
                    <a:pt x="7549" y="11455"/>
                    <a:pt x="7740" y="11526"/>
                  </a:cubicBezTo>
                  <a:cubicBezTo>
                    <a:pt x="7835" y="11550"/>
                    <a:pt x="7907" y="11574"/>
                    <a:pt x="8002" y="11574"/>
                  </a:cubicBezTo>
                  <a:cubicBezTo>
                    <a:pt x="8097" y="11574"/>
                    <a:pt x="8192" y="11550"/>
                    <a:pt x="8264" y="11526"/>
                  </a:cubicBezTo>
                  <a:cubicBezTo>
                    <a:pt x="8454" y="11455"/>
                    <a:pt x="8597" y="11312"/>
                    <a:pt x="8693" y="11098"/>
                  </a:cubicBezTo>
                  <a:cubicBezTo>
                    <a:pt x="9526" y="9073"/>
                    <a:pt x="10383" y="7049"/>
                    <a:pt x="11241" y="5025"/>
                  </a:cubicBezTo>
                  <a:cubicBezTo>
                    <a:pt x="11288" y="4906"/>
                    <a:pt x="11312" y="4787"/>
                    <a:pt x="11312" y="4668"/>
                  </a:cubicBezTo>
                  <a:cubicBezTo>
                    <a:pt x="11312" y="4501"/>
                    <a:pt x="11288" y="4358"/>
                    <a:pt x="11193" y="4191"/>
                  </a:cubicBezTo>
                  <a:cubicBezTo>
                    <a:pt x="11098" y="4049"/>
                    <a:pt x="10979" y="3929"/>
                    <a:pt x="10836" y="3882"/>
                  </a:cubicBezTo>
                  <a:cubicBezTo>
                    <a:pt x="10812" y="3882"/>
                    <a:pt x="10764" y="3834"/>
                    <a:pt x="10741" y="3834"/>
                  </a:cubicBezTo>
                  <a:lnTo>
                    <a:pt x="10741" y="2739"/>
                  </a:lnTo>
                  <a:cubicBezTo>
                    <a:pt x="10741" y="2477"/>
                    <a:pt x="10717" y="2239"/>
                    <a:pt x="10645" y="2000"/>
                  </a:cubicBezTo>
                  <a:cubicBezTo>
                    <a:pt x="10598" y="1762"/>
                    <a:pt x="10479" y="1524"/>
                    <a:pt x="10360" y="1310"/>
                  </a:cubicBezTo>
                  <a:cubicBezTo>
                    <a:pt x="10316" y="1252"/>
                    <a:pt x="10273" y="1221"/>
                    <a:pt x="10224" y="1221"/>
                  </a:cubicBezTo>
                  <a:cubicBezTo>
                    <a:pt x="10193" y="1221"/>
                    <a:pt x="10159" y="1234"/>
                    <a:pt x="10121" y="1262"/>
                  </a:cubicBezTo>
                  <a:cubicBezTo>
                    <a:pt x="10026" y="1310"/>
                    <a:pt x="10002" y="1405"/>
                    <a:pt x="10050" y="1500"/>
                  </a:cubicBezTo>
                  <a:cubicBezTo>
                    <a:pt x="10169" y="1667"/>
                    <a:pt x="10264" y="1881"/>
                    <a:pt x="10336" y="2096"/>
                  </a:cubicBezTo>
                  <a:cubicBezTo>
                    <a:pt x="10383" y="2286"/>
                    <a:pt x="10407" y="2501"/>
                    <a:pt x="10407" y="2739"/>
                  </a:cubicBezTo>
                  <a:lnTo>
                    <a:pt x="10407" y="3834"/>
                  </a:lnTo>
                  <a:lnTo>
                    <a:pt x="5501" y="3858"/>
                  </a:lnTo>
                  <a:lnTo>
                    <a:pt x="5501" y="2763"/>
                  </a:lnTo>
                  <a:cubicBezTo>
                    <a:pt x="5501" y="2120"/>
                    <a:pt x="5763" y="1524"/>
                    <a:pt x="6216" y="1072"/>
                  </a:cubicBezTo>
                  <a:cubicBezTo>
                    <a:pt x="6668" y="619"/>
                    <a:pt x="7264" y="357"/>
                    <a:pt x="7907" y="357"/>
                  </a:cubicBezTo>
                  <a:cubicBezTo>
                    <a:pt x="8216" y="357"/>
                    <a:pt x="8478" y="405"/>
                    <a:pt x="8740" y="500"/>
                  </a:cubicBezTo>
                  <a:cubicBezTo>
                    <a:pt x="9026" y="619"/>
                    <a:pt x="9288" y="762"/>
                    <a:pt x="9502" y="953"/>
                  </a:cubicBezTo>
                  <a:cubicBezTo>
                    <a:pt x="9522" y="993"/>
                    <a:pt x="9555" y="1008"/>
                    <a:pt x="9592" y="1008"/>
                  </a:cubicBezTo>
                  <a:cubicBezTo>
                    <a:pt x="9642" y="1008"/>
                    <a:pt x="9699" y="980"/>
                    <a:pt x="9740" y="953"/>
                  </a:cubicBezTo>
                  <a:cubicBezTo>
                    <a:pt x="9788" y="881"/>
                    <a:pt x="9764" y="762"/>
                    <a:pt x="9693" y="715"/>
                  </a:cubicBezTo>
                  <a:cubicBezTo>
                    <a:pt x="9455" y="500"/>
                    <a:pt x="9169" y="333"/>
                    <a:pt x="8859" y="214"/>
                  </a:cubicBezTo>
                  <a:cubicBezTo>
                    <a:pt x="8573" y="95"/>
                    <a:pt x="8240" y="24"/>
                    <a:pt x="7907" y="2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68"/>
          <p:cNvGrpSpPr/>
          <p:nvPr/>
        </p:nvGrpSpPr>
        <p:grpSpPr>
          <a:xfrm>
            <a:off x="6007625" y="2140734"/>
            <a:ext cx="386044" cy="349396"/>
            <a:chOff x="6030572" y="2170591"/>
            <a:chExt cx="386044" cy="349396"/>
          </a:xfrm>
        </p:grpSpPr>
        <p:sp>
          <p:nvSpPr>
            <p:cNvPr id="5587" name="Google Shape;5587;p68"/>
            <p:cNvSpPr/>
            <p:nvPr/>
          </p:nvSpPr>
          <p:spPr>
            <a:xfrm>
              <a:off x="6104638" y="2247086"/>
              <a:ext cx="241881" cy="102557"/>
            </a:xfrm>
            <a:custGeom>
              <a:avLst/>
              <a:gdLst/>
              <a:ahLst/>
              <a:cxnLst/>
              <a:rect l="l" t="t" r="r" b="b"/>
              <a:pathLst>
                <a:path w="7312" h="3097" extrusionOk="0">
                  <a:moveTo>
                    <a:pt x="0" y="1"/>
                  </a:moveTo>
                  <a:lnTo>
                    <a:pt x="7311" y="1"/>
                  </a:lnTo>
                  <a:lnTo>
                    <a:pt x="7311" y="3097"/>
                  </a:lnTo>
                  <a:lnTo>
                    <a:pt x="0" y="3097"/>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8"/>
            <p:cNvSpPr/>
            <p:nvPr/>
          </p:nvSpPr>
          <p:spPr>
            <a:xfrm>
              <a:off x="6036096" y="2259703"/>
              <a:ext cx="41780" cy="77324"/>
            </a:xfrm>
            <a:custGeom>
              <a:avLst/>
              <a:gdLst/>
              <a:ahLst/>
              <a:cxnLst/>
              <a:rect l="l" t="t" r="r" b="b"/>
              <a:pathLst>
                <a:path w="1263" h="2335" extrusionOk="0">
                  <a:moveTo>
                    <a:pt x="1167" y="2335"/>
                  </a:moveTo>
                  <a:cubicBezTo>
                    <a:pt x="500" y="2335"/>
                    <a:pt x="0" y="1787"/>
                    <a:pt x="0" y="1168"/>
                  </a:cubicBezTo>
                  <a:cubicBezTo>
                    <a:pt x="0" y="525"/>
                    <a:pt x="548" y="1"/>
                    <a:pt x="1167" y="1"/>
                  </a:cubicBezTo>
                  <a:lnTo>
                    <a:pt x="1262" y="1144"/>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8"/>
            <p:cNvSpPr/>
            <p:nvPr/>
          </p:nvSpPr>
          <p:spPr>
            <a:xfrm>
              <a:off x="6074700" y="2192678"/>
              <a:ext cx="30731" cy="209817"/>
            </a:xfrm>
            <a:custGeom>
              <a:avLst/>
              <a:gdLst/>
              <a:ahLst/>
              <a:cxnLst/>
              <a:rect l="l" t="t" r="r" b="b"/>
              <a:pathLst>
                <a:path w="929" h="6336" extrusionOk="0">
                  <a:moveTo>
                    <a:pt x="119" y="1"/>
                  </a:moveTo>
                  <a:lnTo>
                    <a:pt x="810" y="1"/>
                  </a:lnTo>
                  <a:cubicBezTo>
                    <a:pt x="857" y="1"/>
                    <a:pt x="929" y="72"/>
                    <a:pt x="929" y="120"/>
                  </a:cubicBezTo>
                  <a:lnTo>
                    <a:pt x="929" y="6240"/>
                  </a:lnTo>
                  <a:cubicBezTo>
                    <a:pt x="929" y="6288"/>
                    <a:pt x="857" y="6335"/>
                    <a:pt x="810" y="6335"/>
                  </a:cubicBezTo>
                  <a:lnTo>
                    <a:pt x="119" y="6335"/>
                  </a:lnTo>
                  <a:cubicBezTo>
                    <a:pt x="48" y="6335"/>
                    <a:pt x="0" y="6288"/>
                    <a:pt x="0" y="6240"/>
                  </a:cubicBezTo>
                  <a:lnTo>
                    <a:pt x="0" y="120"/>
                  </a:lnTo>
                  <a:cubicBezTo>
                    <a:pt x="0" y="72"/>
                    <a:pt x="72" y="1"/>
                    <a:pt x="119" y="1"/>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8"/>
            <p:cNvSpPr/>
            <p:nvPr/>
          </p:nvSpPr>
          <p:spPr>
            <a:xfrm>
              <a:off x="6366962" y="2259703"/>
              <a:ext cx="41780" cy="77324"/>
            </a:xfrm>
            <a:custGeom>
              <a:avLst/>
              <a:gdLst/>
              <a:ahLst/>
              <a:cxnLst/>
              <a:rect l="l" t="t" r="r" b="b"/>
              <a:pathLst>
                <a:path w="1263" h="2335" extrusionOk="0">
                  <a:moveTo>
                    <a:pt x="96" y="2335"/>
                  </a:moveTo>
                  <a:cubicBezTo>
                    <a:pt x="762" y="2335"/>
                    <a:pt x="1262" y="1787"/>
                    <a:pt x="1262" y="1168"/>
                  </a:cubicBezTo>
                  <a:cubicBezTo>
                    <a:pt x="1262" y="525"/>
                    <a:pt x="715" y="1"/>
                    <a:pt x="96" y="1"/>
                  </a:cubicBezTo>
                  <a:lnTo>
                    <a:pt x="0" y="1072"/>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8"/>
            <p:cNvSpPr/>
            <p:nvPr/>
          </p:nvSpPr>
          <p:spPr>
            <a:xfrm>
              <a:off x="6338579" y="2192678"/>
              <a:ext cx="31558" cy="209817"/>
            </a:xfrm>
            <a:custGeom>
              <a:avLst/>
              <a:gdLst/>
              <a:ahLst/>
              <a:cxnLst/>
              <a:rect l="l" t="t" r="r" b="b"/>
              <a:pathLst>
                <a:path w="954" h="6336" extrusionOk="0">
                  <a:moveTo>
                    <a:pt x="144" y="1"/>
                  </a:moveTo>
                  <a:lnTo>
                    <a:pt x="834" y="1"/>
                  </a:lnTo>
                  <a:cubicBezTo>
                    <a:pt x="906" y="1"/>
                    <a:pt x="954" y="72"/>
                    <a:pt x="954" y="120"/>
                  </a:cubicBezTo>
                  <a:lnTo>
                    <a:pt x="954" y="6240"/>
                  </a:lnTo>
                  <a:cubicBezTo>
                    <a:pt x="954" y="6288"/>
                    <a:pt x="882" y="6335"/>
                    <a:pt x="834" y="6335"/>
                  </a:cubicBezTo>
                  <a:lnTo>
                    <a:pt x="144" y="6335"/>
                  </a:lnTo>
                  <a:cubicBezTo>
                    <a:pt x="96" y="6335"/>
                    <a:pt x="25" y="6288"/>
                    <a:pt x="25" y="6240"/>
                  </a:cubicBezTo>
                  <a:lnTo>
                    <a:pt x="25" y="120"/>
                  </a:lnTo>
                  <a:cubicBezTo>
                    <a:pt x="1" y="72"/>
                    <a:pt x="72" y="1"/>
                    <a:pt x="144" y="1"/>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8"/>
            <p:cNvSpPr/>
            <p:nvPr/>
          </p:nvSpPr>
          <p:spPr>
            <a:xfrm>
              <a:off x="6144797" y="2176121"/>
              <a:ext cx="194610" cy="231110"/>
            </a:xfrm>
            <a:custGeom>
              <a:avLst/>
              <a:gdLst/>
              <a:ahLst/>
              <a:cxnLst/>
              <a:rect l="l" t="t" r="r" b="b"/>
              <a:pathLst>
                <a:path w="5883" h="6979" extrusionOk="0">
                  <a:moveTo>
                    <a:pt x="3501" y="5621"/>
                  </a:moveTo>
                  <a:cubicBezTo>
                    <a:pt x="3477" y="5930"/>
                    <a:pt x="3239" y="6168"/>
                    <a:pt x="2954" y="6168"/>
                  </a:cubicBezTo>
                  <a:cubicBezTo>
                    <a:pt x="2620" y="6192"/>
                    <a:pt x="2358" y="5906"/>
                    <a:pt x="2358" y="5573"/>
                  </a:cubicBezTo>
                  <a:lnTo>
                    <a:pt x="2358" y="1763"/>
                  </a:lnTo>
                  <a:cubicBezTo>
                    <a:pt x="2358" y="1453"/>
                    <a:pt x="2120" y="1191"/>
                    <a:pt x="1810" y="1167"/>
                  </a:cubicBezTo>
                  <a:cubicBezTo>
                    <a:pt x="1477" y="1144"/>
                    <a:pt x="1191" y="1406"/>
                    <a:pt x="1191" y="1763"/>
                  </a:cubicBezTo>
                  <a:lnTo>
                    <a:pt x="1191" y="6978"/>
                  </a:lnTo>
                  <a:lnTo>
                    <a:pt x="1" y="6978"/>
                  </a:lnTo>
                  <a:lnTo>
                    <a:pt x="1" y="1763"/>
                  </a:lnTo>
                  <a:cubicBezTo>
                    <a:pt x="1" y="810"/>
                    <a:pt x="763" y="1"/>
                    <a:pt x="1763" y="1"/>
                  </a:cubicBezTo>
                  <a:cubicBezTo>
                    <a:pt x="2715" y="1"/>
                    <a:pt x="3477" y="786"/>
                    <a:pt x="3501" y="1691"/>
                  </a:cubicBezTo>
                  <a:cubicBezTo>
                    <a:pt x="3549" y="1406"/>
                    <a:pt x="3763" y="1167"/>
                    <a:pt x="4097" y="1167"/>
                  </a:cubicBezTo>
                  <a:cubicBezTo>
                    <a:pt x="4406" y="1167"/>
                    <a:pt x="4668" y="1406"/>
                    <a:pt x="4692" y="1691"/>
                  </a:cubicBezTo>
                  <a:cubicBezTo>
                    <a:pt x="4740" y="1406"/>
                    <a:pt x="4954" y="1167"/>
                    <a:pt x="5287" y="1167"/>
                  </a:cubicBezTo>
                  <a:cubicBezTo>
                    <a:pt x="5621" y="1167"/>
                    <a:pt x="5883" y="1429"/>
                    <a:pt x="5883" y="1763"/>
                  </a:cubicBezTo>
                  <a:lnTo>
                    <a:pt x="5883" y="5597"/>
                  </a:lnTo>
                  <a:cubicBezTo>
                    <a:pt x="5883" y="5930"/>
                    <a:pt x="5621" y="6192"/>
                    <a:pt x="5287" y="6192"/>
                  </a:cubicBezTo>
                  <a:cubicBezTo>
                    <a:pt x="5002" y="6192"/>
                    <a:pt x="4740" y="5954"/>
                    <a:pt x="4740" y="5645"/>
                  </a:cubicBezTo>
                  <a:cubicBezTo>
                    <a:pt x="4692" y="5954"/>
                    <a:pt x="4454" y="6192"/>
                    <a:pt x="4144" y="6192"/>
                  </a:cubicBezTo>
                  <a:cubicBezTo>
                    <a:pt x="3811" y="6192"/>
                    <a:pt x="3549" y="5954"/>
                    <a:pt x="3501" y="562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8"/>
            <p:cNvSpPr/>
            <p:nvPr/>
          </p:nvSpPr>
          <p:spPr>
            <a:xfrm>
              <a:off x="6145591" y="2424550"/>
              <a:ext cx="38637" cy="87556"/>
            </a:xfrm>
            <a:custGeom>
              <a:avLst/>
              <a:gdLst/>
              <a:ahLst/>
              <a:cxnLst/>
              <a:rect l="l" t="t" r="r" b="b"/>
              <a:pathLst>
                <a:path w="1168" h="2644" extrusionOk="0">
                  <a:moveTo>
                    <a:pt x="358" y="2643"/>
                  </a:moveTo>
                  <a:lnTo>
                    <a:pt x="810" y="2643"/>
                  </a:lnTo>
                  <a:cubicBezTo>
                    <a:pt x="882" y="2643"/>
                    <a:pt x="953" y="2596"/>
                    <a:pt x="953" y="2524"/>
                  </a:cubicBezTo>
                  <a:lnTo>
                    <a:pt x="1167" y="71"/>
                  </a:lnTo>
                  <a:lnTo>
                    <a:pt x="572" y="0"/>
                  </a:lnTo>
                  <a:lnTo>
                    <a:pt x="0" y="71"/>
                  </a:lnTo>
                  <a:lnTo>
                    <a:pt x="215" y="2524"/>
                  </a:lnTo>
                  <a:cubicBezTo>
                    <a:pt x="215" y="2620"/>
                    <a:pt x="262" y="2643"/>
                    <a:pt x="358" y="264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8"/>
            <p:cNvSpPr/>
            <p:nvPr/>
          </p:nvSpPr>
          <p:spPr>
            <a:xfrm>
              <a:off x="6136130" y="2404018"/>
              <a:ext cx="56765" cy="21326"/>
            </a:xfrm>
            <a:custGeom>
              <a:avLst/>
              <a:gdLst/>
              <a:ahLst/>
              <a:cxnLst/>
              <a:rect l="l" t="t" r="r" b="b"/>
              <a:pathLst>
                <a:path w="1716" h="644" extrusionOk="0">
                  <a:moveTo>
                    <a:pt x="120" y="1"/>
                  </a:moveTo>
                  <a:lnTo>
                    <a:pt x="1596" y="1"/>
                  </a:lnTo>
                  <a:cubicBezTo>
                    <a:pt x="1668" y="1"/>
                    <a:pt x="1715" y="48"/>
                    <a:pt x="1715" y="120"/>
                  </a:cubicBezTo>
                  <a:lnTo>
                    <a:pt x="1715" y="525"/>
                  </a:lnTo>
                  <a:cubicBezTo>
                    <a:pt x="1715" y="596"/>
                    <a:pt x="1644" y="644"/>
                    <a:pt x="1596" y="644"/>
                  </a:cubicBezTo>
                  <a:lnTo>
                    <a:pt x="120" y="644"/>
                  </a:lnTo>
                  <a:cubicBezTo>
                    <a:pt x="48" y="644"/>
                    <a:pt x="1" y="596"/>
                    <a:pt x="1" y="525"/>
                  </a:cubicBezTo>
                  <a:lnTo>
                    <a:pt x="1" y="120"/>
                  </a:lnTo>
                  <a:cubicBezTo>
                    <a:pt x="1" y="48"/>
                    <a:pt x="48" y="1"/>
                    <a:pt x="120" y="1"/>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8"/>
            <p:cNvSpPr/>
            <p:nvPr/>
          </p:nvSpPr>
          <p:spPr>
            <a:xfrm>
              <a:off x="6369311" y="2259703"/>
              <a:ext cx="38637" cy="77324"/>
            </a:xfrm>
            <a:custGeom>
              <a:avLst/>
              <a:gdLst/>
              <a:ahLst/>
              <a:cxnLst/>
              <a:rect l="l" t="t" r="r" b="b"/>
              <a:pathLst>
                <a:path w="1168" h="2335" extrusionOk="0">
                  <a:moveTo>
                    <a:pt x="1" y="2335"/>
                  </a:moveTo>
                  <a:cubicBezTo>
                    <a:pt x="644" y="2335"/>
                    <a:pt x="1168" y="1787"/>
                    <a:pt x="1168" y="1168"/>
                  </a:cubicBezTo>
                  <a:cubicBezTo>
                    <a:pt x="1168" y="525"/>
                    <a:pt x="620" y="1"/>
                    <a:pt x="1" y="1"/>
                  </a:cubicBezTo>
                  <a:lnTo>
                    <a:pt x="1" y="215"/>
                  </a:lnTo>
                  <a:cubicBezTo>
                    <a:pt x="286" y="429"/>
                    <a:pt x="501" y="787"/>
                    <a:pt x="501" y="1168"/>
                  </a:cubicBezTo>
                  <a:cubicBezTo>
                    <a:pt x="501" y="1549"/>
                    <a:pt x="286" y="1906"/>
                    <a:pt x="1" y="212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8"/>
            <p:cNvSpPr/>
            <p:nvPr/>
          </p:nvSpPr>
          <p:spPr>
            <a:xfrm>
              <a:off x="6052636" y="2259703"/>
              <a:ext cx="22097" cy="77324"/>
            </a:xfrm>
            <a:custGeom>
              <a:avLst/>
              <a:gdLst/>
              <a:ahLst/>
              <a:cxnLst/>
              <a:rect l="l" t="t" r="r" b="b"/>
              <a:pathLst>
                <a:path w="668" h="2335" extrusionOk="0">
                  <a:moveTo>
                    <a:pt x="667" y="1"/>
                  </a:moveTo>
                  <a:cubicBezTo>
                    <a:pt x="429" y="1"/>
                    <a:pt x="191" y="96"/>
                    <a:pt x="0" y="215"/>
                  </a:cubicBezTo>
                  <a:lnTo>
                    <a:pt x="0" y="2120"/>
                  </a:lnTo>
                  <a:cubicBezTo>
                    <a:pt x="191" y="2239"/>
                    <a:pt x="429" y="2335"/>
                    <a:pt x="667" y="233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8"/>
            <p:cNvSpPr/>
            <p:nvPr/>
          </p:nvSpPr>
          <p:spPr>
            <a:xfrm>
              <a:off x="6318897" y="2214766"/>
              <a:ext cx="19716" cy="167231"/>
            </a:xfrm>
            <a:custGeom>
              <a:avLst/>
              <a:gdLst/>
              <a:ahLst/>
              <a:cxnLst/>
              <a:rect l="l" t="t" r="r" b="b"/>
              <a:pathLst>
                <a:path w="596" h="5050" extrusionOk="0">
                  <a:moveTo>
                    <a:pt x="596" y="596"/>
                  </a:moveTo>
                  <a:cubicBezTo>
                    <a:pt x="596" y="262"/>
                    <a:pt x="334" y="0"/>
                    <a:pt x="1" y="0"/>
                  </a:cubicBezTo>
                  <a:lnTo>
                    <a:pt x="1" y="5049"/>
                  </a:lnTo>
                  <a:cubicBezTo>
                    <a:pt x="334" y="5049"/>
                    <a:pt x="596" y="4787"/>
                    <a:pt x="596" y="445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8"/>
            <p:cNvSpPr/>
            <p:nvPr/>
          </p:nvSpPr>
          <p:spPr>
            <a:xfrm>
              <a:off x="6280292" y="2214766"/>
              <a:ext cx="19749" cy="167231"/>
            </a:xfrm>
            <a:custGeom>
              <a:avLst/>
              <a:gdLst/>
              <a:ahLst/>
              <a:cxnLst/>
              <a:rect l="l" t="t" r="r" b="b"/>
              <a:pathLst>
                <a:path w="597" h="5050" extrusionOk="0">
                  <a:moveTo>
                    <a:pt x="596" y="596"/>
                  </a:moveTo>
                  <a:cubicBezTo>
                    <a:pt x="596" y="262"/>
                    <a:pt x="334" y="0"/>
                    <a:pt x="1" y="0"/>
                  </a:cubicBezTo>
                  <a:lnTo>
                    <a:pt x="1" y="5049"/>
                  </a:lnTo>
                  <a:cubicBezTo>
                    <a:pt x="334" y="5049"/>
                    <a:pt x="596" y="4787"/>
                    <a:pt x="596" y="445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8"/>
            <p:cNvSpPr/>
            <p:nvPr/>
          </p:nvSpPr>
          <p:spPr>
            <a:xfrm>
              <a:off x="6242482" y="2190327"/>
              <a:ext cx="19716" cy="191670"/>
            </a:xfrm>
            <a:custGeom>
              <a:avLst/>
              <a:gdLst/>
              <a:ahLst/>
              <a:cxnLst/>
              <a:rect l="l" t="t" r="r" b="b"/>
              <a:pathLst>
                <a:path w="596" h="5788" extrusionOk="0">
                  <a:moveTo>
                    <a:pt x="1" y="5787"/>
                  </a:moveTo>
                  <a:cubicBezTo>
                    <a:pt x="310" y="5787"/>
                    <a:pt x="548" y="5549"/>
                    <a:pt x="596" y="5239"/>
                  </a:cubicBezTo>
                  <a:lnTo>
                    <a:pt x="596" y="1262"/>
                  </a:lnTo>
                  <a:cubicBezTo>
                    <a:pt x="596" y="762"/>
                    <a:pt x="358" y="31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8"/>
            <p:cNvSpPr/>
            <p:nvPr/>
          </p:nvSpPr>
          <p:spPr>
            <a:xfrm>
              <a:off x="6030572" y="2170591"/>
              <a:ext cx="386044" cy="349396"/>
            </a:xfrm>
            <a:custGeom>
              <a:avLst/>
              <a:gdLst/>
              <a:ahLst/>
              <a:cxnLst/>
              <a:rect l="l" t="t" r="r" b="b"/>
              <a:pathLst>
                <a:path w="11670" h="10551" extrusionOk="0">
                  <a:moveTo>
                    <a:pt x="5240" y="1501"/>
                  </a:moveTo>
                  <a:cubicBezTo>
                    <a:pt x="5359" y="1501"/>
                    <a:pt x="5454" y="1549"/>
                    <a:pt x="5525" y="1620"/>
                  </a:cubicBezTo>
                  <a:cubicBezTo>
                    <a:pt x="5597" y="1715"/>
                    <a:pt x="5644" y="1811"/>
                    <a:pt x="5644" y="1930"/>
                  </a:cubicBezTo>
                  <a:lnTo>
                    <a:pt x="5644" y="2144"/>
                  </a:lnTo>
                  <a:lnTo>
                    <a:pt x="4811" y="2144"/>
                  </a:lnTo>
                  <a:lnTo>
                    <a:pt x="4811" y="1930"/>
                  </a:lnTo>
                  <a:cubicBezTo>
                    <a:pt x="4811" y="1811"/>
                    <a:pt x="4859" y="1715"/>
                    <a:pt x="4930" y="1620"/>
                  </a:cubicBezTo>
                  <a:cubicBezTo>
                    <a:pt x="5025" y="1573"/>
                    <a:pt x="5121" y="1501"/>
                    <a:pt x="5240" y="1501"/>
                  </a:cubicBezTo>
                  <a:close/>
                  <a:moveTo>
                    <a:pt x="1167" y="2859"/>
                  </a:moveTo>
                  <a:lnTo>
                    <a:pt x="1167" y="4811"/>
                  </a:lnTo>
                  <a:cubicBezTo>
                    <a:pt x="953" y="4787"/>
                    <a:pt x="763" y="4692"/>
                    <a:pt x="620" y="4549"/>
                  </a:cubicBezTo>
                  <a:cubicBezTo>
                    <a:pt x="453" y="4359"/>
                    <a:pt x="334" y="4121"/>
                    <a:pt x="334" y="3835"/>
                  </a:cubicBezTo>
                  <a:cubicBezTo>
                    <a:pt x="334" y="3525"/>
                    <a:pt x="453" y="3287"/>
                    <a:pt x="620" y="3120"/>
                  </a:cubicBezTo>
                  <a:cubicBezTo>
                    <a:pt x="763" y="3001"/>
                    <a:pt x="953" y="2882"/>
                    <a:pt x="1167" y="2859"/>
                  </a:cubicBezTo>
                  <a:close/>
                  <a:moveTo>
                    <a:pt x="10407" y="2882"/>
                  </a:moveTo>
                  <a:cubicBezTo>
                    <a:pt x="10622" y="2906"/>
                    <a:pt x="10812" y="3001"/>
                    <a:pt x="10955" y="3144"/>
                  </a:cubicBezTo>
                  <a:cubicBezTo>
                    <a:pt x="11122" y="3335"/>
                    <a:pt x="11241" y="3597"/>
                    <a:pt x="11241" y="3859"/>
                  </a:cubicBezTo>
                  <a:cubicBezTo>
                    <a:pt x="11241" y="4168"/>
                    <a:pt x="11122" y="4406"/>
                    <a:pt x="10955" y="4573"/>
                  </a:cubicBezTo>
                  <a:cubicBezTo>
                    <a:pt x="10812" y="4692"/>
                    <a:pt x="10622" y="4811"/>
                    <a:pt x="10407" y="4835"/>
                  </a:cubicBezTo>
                  <a:lnTo>
                    <a:pt x="10407" y="2882"/>
                  </a:lnTo>
                  <a:close/>
                  <a:moveTo>
                    <a:pt x="5644" y="2501"/>
                  </a:moveTo>
                  <a:lnTo>
                    <a:pt x="5644" y="5216"/>
                  </a:lnTo>
                  <a:lnTo>
                    <a:pt x="4811" y="5216"/>
                  </a:lnTo>
                  <a:lnTo>
                    <a:pt x="4811" y="2501"/>
                  </a:lnTo>
                  <a:close/>
                  <a:moveTo>
                    <a:pt x="7597" y="1501"/>
                  </a:moveTo>
                  <a:cubicBezTo>
                    <a:pt x="7716" y="1501"/>
                    <a:pt x="7788" y="1525"/>
                    <a:pt x="7883" y="1620"/>
                  </a:cubicBezTo>
                  <a:cubicBezTo>
                    <a:pt x="7931" y="1715"/>
                    <a:pt x="8002" y="1811"/>
                    <a:pt x="8002" y="1930"/>
                  </a:cubicBezTo>
                  <a:lnTo>
                    <a:pt x="8002" y="5764"/>
                  </a:lnTo>
                  <a:cubicBezTo>
                    <a:pt x="8002" y="5883"/>
                    <a:pt x="7978" y="5978"/>
                    <a:pt x="7883" y="6073"/>
                  </a:cubicBezTo>
                  <a:cubicBezTo>
                    <a:pt x="7788" y="6121"/>
                    <a:pt x="7716" y="6169"/>
                    <a:pt x="7597" y="6169"/>
                  </a:cubicBezTo>
                  <a:cubicBezTo>
                    <a:pt x="7478" y="6169"/>
                    <a:pt x="7383" y="6145"/>
                    <a:pt x="7288" y="6073"/>
                  </a:cubicBezTo>
                  <a:cubicBezTo>
                    <a:pt x="7192" y="5978"/>
                    <a:pt x="7169" y="5859"/>
                    <a:pt x="7169" y="5740"/>
                  </a:cubicBezTo>
                  <a:lnTo>
                    <a:pt x="7169" y="4478"/>
                  </a:lnTo>
                  <a:cubicBezTo>
                    <a:pt x="7169" y="3644"/>
                    <a:pt x="7192" y="2787"/>
                    <a:pt x="7169" y="1954"/>
                  </a:cubicBezTo>
                  <a:cubicBezTo>
                    <a:pt x="7169" y="1835"/>
                    <a:pt x="7192" y="1739"/>
                    <a:pt x="7288" y="1620"/>
                  </a:cubicBezTo>
                  <a:cubicBezTo>
                    <a:pt x="7383" y="1573"/>
                    <a:pt x="7478" y="1501"/>
                    <a:pt x="7597" y="1501"/>
                  </a:cubicBezTo>
                  <a:close/>
                  <a:moveTo>
                    <a:pt x="8717" y="1501"/>
                  </a:moveTo>
                  <a:cubicBezTo>
                    <a:pt x="8836" y="1501"/>
                    <a:pt x="8931" y="1549"/>
                    <a:pt x="9026" y="1620"/>
                  </a:cubicBezTo>
                  <a:cubicBezTo>
                    <a:pt x="9074" y="1715"/>
                    <a:pt x="9145" y="1811"/>
                    <a:pt x="9145" y="1930"/>
                  </a:cubicBezTo>
                  <a:lnTo>
                    <a:pt x="9145" y="5788"/>
                  </a:lnTo>
                  <a:cubicBezTo>
                    <a:pt x="9145" y="5907"/>
                    <a:pt x="9098" y="6002"/>
                    <a:pt x="9026" y="6097"/>
                  </a:cubicBezTo>
                  <a:cubicBezTo>
                    <a:pt x="8931" y="6145"/>
                    <a:pt x="8836" y="6216"/>
                    <a:pt x="8717" y="6216"/>
                  </a:cubicBezTo>
                  <a:cubicBezTo>
                    <a:pt x="8597" y="6216"/>
                    <a:pt x="8502" y="6193"/>
                    <a:pt x="8407" y="6097"/>
                  </a:cubicBezTo>
                  <a:cubicBezTo>
                    <a:pt x="8359" y="6002"/>
                    <a:pt x="8312" y="5907"/>
                    <a:pt x="8312" y="5788"/>
                  </a:cubicBezTo>
                  <a:lnTo>
                    <a:pt x="8312" y="1930"/>
                  </a:lnTo>
                  <a:cubicBezTo>
                    <a:pt x="8312" y="1811"/>
                    <a:pt x="8336" y="1715"/>
                    <a:pt x="8407" y="1620"/>
                  </a:cubicBezTo>
                  <a:cubicBezTo>
                    <a:pt x="8502" y="1573"/>
                    <a:pt x="8597" y="1501"/>
                    <a:pt x="8717" y="1501"/>
                  </a:cubicBezTo>
                  <a:close/>
                  <a:moveTo>
                    <a:pt x="5240" y="334"/>
                  </a:moveTo>
                  <a:cubicBezTo>
                    <a:pt x="5644" y="334"/>
                    <a:pt x="6026" y="525"/>
                    <a:pt x="6335" y="787"/>
                  </a:cubicBezTo>
                  <a:cubicBezTo>
                    <a:pt x="6621" y="1096"/>
                    <a:pt x="6811" y="1477"/>
                    <a:pt x="6811" y="1882"/>
                  </a:cubicBezTo>
                  <a:lnTo>
                    <a:pt x="6811" y="1930"/>
                  </a:lnTo>
                  <a:lnTo>
                    <a:pt x="6811" y="5740"/>
                  </a:lnTo>
                  <a:cubicBezTo>
                    <a:pt x="6811" y="5859"/>
                    <a:pt x="6788" y="5931"/>
                    <a:pt x="6692" y="6026"/>
                  </a:cubicBezTo>
                  <a:cubicBezTo>
                    <a:pt x="6597" y="6097"/>
                    <a:pt x="6526" y="6145"/>
                    <a:pt x="6407" y="6145"/>
                  </a:cubicBezTo>
                  <a:cubicBezTo>
                    <a:pt x="6287" y="6145"/>
                    <a:pt x="6168" y="6097"/>
                    <a:pt x="6097" y="6026"/>
                  </a:cubicBezTo>
                  <a:cubicBezTo>
                    <a:pt x="6049" y="5931"/>
                    <a:pt x="5978" y="5859"/>
                    <a:pt x="5978" y="5740"/>
                  </a:cubicBezTo>
                  <a:lnTo>
                    <a:pt x="5978" y="5383"/>
                  </a:lnTo>
                  <a:lnTo>
                    <a:pt x="5978" y="2335"/>
                  </a:lnTo>
                  <a:lnTo>
                    <a:pt x="5978" y="1954"/>
                  </a:lnTo>
                  <a:cubicBezTo>
                    <a:pt x="5978" y="1739"/>
                    <a:pt x="5930" y="1573"/>
                    <a:pt x="5764" y="1406"/>
                  </a:cubicBezTo>
                  <a:cubicBezTo>
                    <a:pt x="5621" y="1287"/>
                    <a:pt x="5430" y="1215"/>
                    <a:pt x="5240" y="1215"/>
                  </a:cubicBezTo>
                  <a:cubicBezTo>
                    <a:pt x="5025" y="1215"/>
                    <a:pt x="4859" y="1263"/>
                    <a:pt x="4692" y="1406"/>
                  </a:cubicBezTo>
                  <a:cubicBezTo>
                    <a:pt x="4573" y="1573"/>
                    <a:pt x="4501" y="1739"/>
                    <a:pt x="4501" y="1954"/>
                  </a:cubicBezTo>
                  <a:lnTo>
                    <a:pt x="4501" y="6883"/>
                  </a:lnTo>
                  <a:lnTo>
                    <a:pt x="3692" y="6883"/>
                  </a:lnTo>
                  <a:lnTo>
                    <a:pt x="3692" y="4240"/>
                  </a:lnTo>
                  <a:cubicBezTo>
                    <a:pt x="3692" y="4142"/>
                    <a:pt x="3628" y="4061"/>
                    <a:pt x="3539" y="4061"/>
                  </a:cubicBezTo>
                  <a:cubicBezTo>
                    <a:pt x="3520" y="4061"/>
                    <a:pt x="3499" y="4064"/>
                    <a:pt x="3477" y="4073"/>
                  </a:cubicBezTo>
                  <a:cubicBezTo>
                    <a:pt x="3382" y="4097"/>
                    <a:pt x="3334" y="4145"/>
                    <a:pt x="3334" y="4240"/>
                  </a:cubicBezTo>
                  <a:lnTo>
                    <a:pt x="3334" y="5216"/>
                  </a:lnTo>
                  <a:lnTo>
                    <a:pt x="2453" y="5216"/>
                  </a:lnTo>
                  <a:lnTo>
                    <a:pt x="2453" y="2501"/>
                  </a:lnTo>
                  <a:lnTo>
                    <a:pt x="3334" y="2501"/>
                  </a:lnTo>
                  <a:lnTo>
                    <a:pt x="3334" y="3478"/>
                  </a:lnTo>
                  <a:cubicBezTo>
                    <a:pt x="3334" y="3573"/>
                    <a:pt x="3382" y="3644"/>
                    <a:pt x="3477" y="3644"/>
                  </a:cubicBezTo>
                  <a:cubicBezTo>
                    <a:pt x="3573" y="3644"/>
                    <a:pt x="3644" y="3573"/>
                    <a:pt x="3644" y="3478"/>
                  </a:cubicBezTo>
                  <a:lnTo>
                    <a:pt x="3644" y="1930"/>
                  </a:lnTo>
                  <a:cubicBezTo>
                    <a:pt x="3644" y="1501"/>
                    <a:pt x="3835" y="1120"/>
                    <a:pt x="4120" y="811"/>
                  </a:cubicBezTo>
                  <a:cubicBezTo>
                    <a:pt x="4406" y="525"/>
                    <a:pt x="4787" y="334"/>
                    <a:pt x="5240" y="334"/>
                  </a:cubicBezTo>
                  <a:close/>
                  <a:moveTo>
                    <a:pt x="4763" y="7217"/>
                  </a:moveTo>
                  <a:lnTo>
                    <a:pt x="4763" y="7550"/>
                  </a:lnTo>
                  <a:lnTo>
                    <a:pt x="3358" y="7550"/>
                  </a:lnTo>
                  <a:lnTo>
                    <a:pt x="3358" y="7217"/>
                  </a:lnTo>
                  <a:close/>
                  <a:moveTo>
                    <a:pt x="5240" y="1"/>
                  </a:moveTo>
                  <a:cubicBezTo>
                    <a:pt x="4740" y="1"/>
                    <a:pt x="4263" y="191"/>
                    <a:pt x="3906" y="549"/>
                  </a:cubicBezTo>
                  <a:cubicBezTo>
                    <a:pt x="3549" y="906"/>
                    <a:pt x="3334" y="1382"/>
                    <a:pt x="3334" y="1930"/>
                  </a:cubicBezTo>
                  <a:lnTo>
                    <a:pt x="3334" y="2144"/>
                  </a:lnTo>
                  <a:lnTo>
                    <a:pt x="2477" y="2144"/>
                  </a:lnTo>
                  <a:lnTo>
                    <a:pt x="2477" y="644"/>
                  </a:lnTo>
                  <a:cubicBezTo>
                    <a:pt x="2477" y="549"/>
                    <a:pt x="2382" y="477"/>
                    <a:pt x="2287" y="477"/>
                  </a:cubicBezTo>
                  <a:lnTo>
                    <a:pt x="1334" y="477"/>
                  </a:lnTo>
                  <a:cubicBezTo>
                    <a:pt x="1239" y="477"/>
                    <a:pt x="1167" y="549"/>
                    <a:pt x="1167" y="644"/>
                  </a:cubicBezTo>
                  <a:lnTo>
                    <a:pt x="1167" y="2525"/>
                  </a:lnTo>
                  <a:cubicBezTo>
                    <a:pt x="858" y="2573"/>
                    <a:pt x="596" y="2692"/>
                    <a:pt x="381" y="2906"/>
                  </a:cubicBezTo>
                  <a:cubicBezTo>
                    <a:pt x="143" y="3144"/>
                    <a:pt x="0" y="3502"/>
                    <a:pt x="0" y="3859"/>
                  </a:cubicBezTo>
                  <a:cubicBezTo>
                    <a:pt x="0" y="4240"/>
                    <a:pt x="143" y="4573"/>
                    <a:pt x="381" y="4811"/>
                  </a:cubicBezTo>
                  <a:cubicBezTo>
                    <a:pt x="596" y="5026"/>
                    <a:pt x="858" y="5169"/>
                    <a:pt x="1167" y="5192"/>
                  </a:cubicBezTo>
                  <a:lnTo>
                    <a:pt x="1167" y="5764"/>
                  </a:lnTo>
                  <a:cubicBezTo>
                    <a:pt x="1167" y="5871"/>
                    <a:pt x="1225" y="5958"/>
                    <a:pt x="1322" y="5958"/>
                  </a:cubicBezTo>
                  <a:cubicBezTo>
                    <a:pt x="1334" y="5958"/>
                    <a:pt x="1345" y="5957"/>
                    <a:pt x="1358" y="5954"/>
                  </a:cubicBezTo>
                  <a:cubicBezTo>
                    <a:pt x="1429" y="5907"/>
                    <a:pt x="1477" y="5859"/>
                    <a:pt x="1477" y="5764"/>
                  </a:cubicBezTo>
                  <a:lnTo>
                    <a:pt x="1477" y="5073"/>
                  </a:lnTo>
                  <a:lnTo>
                    <a:pt x="1477" y="2763"/>
                  </a:lnTo>
                  <a:lnTo>
                    <a:pt x="1477" y="906"/>
                  </a:lnTo>
                  <a:lnTo>
                    <a:pt x="2120" y="906"/>
                  </a:lnTo>
                  <a:lnTo>
                    <a:pt x="2120" y="6931"/>
                  </a:lnTo>
                  <a:lnTo>
                    <a:pt x="1477" y="6931"/>
                  </a:lnTo>
                  <a:lnTo>
                    <a:pt x="1477" y="6550"/>
                  </a:lnTo>
                  <a:cubicBezTo>
                    <a:pt x="1477" y="6443"/>
                    <a:pt x="1401" y="6356"/>
                    <a:pt x="1299" y="6356"/>
                  </a:cubicBezTo>
                  <a:cubicBezTo>
                    <a:pt x="1287" y="6356"/>
                    <a:pt x="1275" y="6357"/>
                    <a:pt x="1263" y="6359"/>
                  </a:cubicBezTo>
                  <a:cubicBezTo>
                    <a:pt x="1215" y="6383"/>
                    <a:pt x="1167" y="6455"/>
                    <a:pt x="1167" y="6550"/>
                  </a:cubicBezTo>
                  <a:lnTo>
                    <a:pt x="1167" y="7097"/>
                  </a:lnTo>
                  <a:cubicBezTo>
                    <a:pt x="1167" y="7193"/>
                    <a:pt x="1239" y="7288"/>
                    <a:pt x="1334" y="7288"/>
                  </a:cubicBezTo>
                  <a:lnTo>
                    <a:pt x="2239" y="7288"/>
                  </a:lnTo>
                  <a:cubicBezTo>
                    <a:pt x="2310" y="7288"/>
                    <a:pt x="2406" y="7193"/>
                    <a:pt x="2406" y="7097"/>
                  </a:cubicBezTo>
                  <a:lnTo>
                    <a:pt x="2406" y="5621"/>
                  </a:lnTo>
                  <a:lnTo>
                    <a:pt x="3263" y="5621"/>
                  </a:lnTo>
                  <a:lnTo>
                    <a:pt x="3263" y="6931"/>
                  </a:lnTo>
                  <a:lnTo>
                    <a:pt x="3144" y="6931"/>
                  </a:lnTo>
                  <a:cubicBezTo>
                    <a:pt x="3073" y="6931"/>
                    <a:pt x="2977" y="7026"/>
                    <a:pt x="2977" y="7097"/>
                  </a:cubicBezTo>
                  <a:lnTo>
                    <a:pt x="2977" y="7788"/>
                  </a:lnTo>
                  <a:cubicBezTo>
                    <a:pt x="2977" y="7883"/>
                    <a:pt x="3073" y="7979"/>
                    <a:pt x="3144" y="7979"/>
                  </a:cubicBezTo>
                  <a:lnTo>
                    <a:pt x="3263" y="7979"/>
                  </a:lnTo>
                  <a:lnTo>
                    <a:pt x="3477" y="10408"/>
                  </a:lnTo>
                  <a:cubicBezTo>
                    <a:pt x="3501" y="10503"/>
                    <a:pt x="3573" y="10551"/>
                    <a:pt x="3668" y="10551"/>
                  </a:cubicBezTo>
                  <a:lnTo>
                    <a:pt x="4382" y="10551"/>
                  </a:lnTo>
                  <a:cubicBezTo>
                    <a:pt x="4454" y="10551"/>
                    <a:pt x="4549" y="10503"/>
                    <a:pt x="4549" y="10408"/>
                  </a:cubicBezTo>
                  <a:lnTo>
                    <a:pt x="4644" y="9479"/>
                  </a:lnTo>
                  <a:cubicBezTo>
                    <a:pt x="4644" y="9407"/>
                    <a:pt x="4573" y="9312"/>
                    <a:pt x="4501" y="9312"/>
                  </a:cubicBezTo>
                  <a:cubicBezTo>
                    <a:pt x="4406" y="9312"/>
                    <a:pt x="4311" y="9360"/>
                    <a:pt x="4311" y="9455"/>
                  </a:cubicBezTo>
                  <a:lnTo>
                    <a:pt x="4263" y="10193"/>
                  </a:lnTo>
                  <a:lnTo>
                    <a:pt x="3835" y="10193"/>
                  </a:lnTo>
                  <a:lnTo>
                    <a:pt x="3668" y="7979"/>
                  </a:lnTo>
                  <a:lnTo>
                    <a:pt x="4454" y="7979"/>
                  </a:lnTo>
                  <a:lnTo>
                    <a:pt x="4406" y="8693"/>
                  </a:lnTo>
                  <a:cubicBezTo>
                    <a:pt x="4406" y="8764"/>
                    <a:pt x="4454" y="8860"/>
                    <a:pt x="4549" y="8860"/>
                  </a:cubicBezTo>
                  <a:cubicBezTo>
                    <a:pt x="4644" y="8860"/>
                    <a:pt x="4740" y="8812"/>
                    <a:pt x="4740" y="8717"/>
                  </a:cubicBezTo>
                  <a:lnTo>
                    <a:pt x="4787" y="7979"/>
                  </a:lnTo>
                  <a:lnTo>
                    <a:pt x="4930" y="7979"/>
                  </a:lnTo>
                  <a:cubicBezTo>
                    <a:pt x="5025" y="7979"/>
                    <a:pt x="5121" y="7883"/>
                    <a:pt x="5121" y="7788"/>
                  </a:cubicBezTo>
                  <a:lnTo>
                    <a:pt x="5121" y="7097"/>
                  </a:lnTo>
                  <a:cubicBezTo>
                    <a:pt x="5121" y="7002"/>
                    <a:pt x="5025" y="6931"/>
                    <a:pt x="4930" y="6931"/>
                  </a:cubicBezTo>
                  <a:lnTo>
                    <a:pt x="4811" y="6931"/>
                  </a:lnTo>
                  <a:lnTo>
                    <a:pt x="4811" y="5621"/>
                  </a:lnTo>
                  <a:lnTo>
                    <a:pt x="5644" y="5621"/>
                  </a:lnTo>
                  <a:lnTo>
                    <a:pt x="5644" y="5812"/>
                  </a:lnTo>
                  <a:cubicBezTo>
                    <a:pt x="5644" y="6026"/>
                    <a:pt x="5716" y="6216"/>
                    <a:pt x="5859" y="6359"/>
                  </a:cubicBezTo>
                  <a:cubicBezTo>
                    <a:pt x="6002" y="6478"/>
                    <a:pt x="6192" y="6574"/>
                    <a:pt x="6407" y="6574"/>
                  </a:cubicBezTo>
                  <a:cubicBezTo>
                    <a:pt x="6645" y="6574"/>
                    <a:pt x="6835" y="6478"/>
                    <a:pt x="7002" y="6312"/>
                  </a:cubicBezTo>
                  <a:cubicBezTo>
                    <a:pt x="7145" y="6478"/>
                    <a:pt x="7359" y="6574"/>
                    <a:pt x="7597" y="6574"/>
                  </a:cubicBezTo>
                  <a:cubicBezTo>
                    <a:pt x="7835" y="6574"/>
                    <a:pt x="8026" y="6478"/>
                    <a:pt x="8193" y="6312"/>
                  </a:cubicBezTo>
                  <a:cubicBezTo>
                    <a:pt x="8336" y="6478"/>
                    <a:pt x="8550" y="6574"/>
                    <a:pt x="8788" y="6574"/>
                  </a:cubicBezTo>
                  <a:cubicBezTo>
                    <a:pt x="8931" y="6574"/>
                    <a:pt x="9074" y="6550"/>
                    <a:pt x="9193" y="6455"/>
                  </a:cubicBezTo>
                  <a:lnTo>
                    <a:pt x="9193" y="7097"/>
                  </a:lnTo>
                  <a:cubicBezTo>
                    <a:pt x="9193" y="7193"/>
                    <a:pt x="9288" y="7288"/>
                    <a:pt x="9383" y="7288"/>
                  </a:cubicBezTo>
                  <a:lnTo>
                    <a:pt x="10336" y="7288"/>
                  </a:lnTo>
                  <a:cubicBezTo>
                    <a:pt x="10336" y="7288"/>
                    <a:pt x="10503" y="7193"/>
                    <a:pt x="10503" y="7097"/>
                  </a:cubicBezTo>
                  <a:lnTo>
                    <a:pt x="10503" y="5216"/>
                  </a:lnTo>
                  <a:cubicBezTo>
                    <a:pt x="10812" y="5192"/>
                    <a:pt x="11074" y="5049"/>
                    <a:pt x="11289" y="4835"/>
                  </a:cubicBezTo>
                  <a:cubicBezTo>
                    <a:pt x="11527" y="4597"/>
                    <a:pt x="11670" y="4240"/>
                    <a:pt x="11670" y="3883"/>
                  </a:cubicBezTo>
                  <a:cubicBezTo>
                    <a:pt x="11670" y="3502"/>
                    <a:pt x="11527" y="3168"/>
                    <a:pt x="11289" y="2930"/>
                  </a:cubicBezTo>
                  <a:cubicBezTo>
                    <a:pt x="11074" y="2716"/>
                    <a:pt x="10479" y="2549"/>
                    <a:pt x="10479" y="2549"/>
                  </a:cubicBezTo>
                  <a:lnTo>
                    <a:pt x="10479" y="2073"/>
                  </a:lnTo>
                  <a:cubicBezTo>
                    <a:pt x="10479" y="1975"/>
                    <a:pt x="10399" y="1893"/>
                    <a:pt x="10317" y="1893"/>
                  </a:cubicBezTo>
                  <a:cubicBezTo>
                    <a:pt x="10300" y="1893"/>
                    <a:pt x="10282" y="1897"/>
                    <a:pt x="10265" y="1906"/>
                  </a:cubicBezTo>
                  <a:cubicBezTo>
                    <a:pt x="10217" y="1906"/>
                    <a:pt x="10145" y="1954"/>
                    <a:pt x="10145" y="2049"/>
                  </a:cubicBezTo>
                  <a:lnTo>
                    <a:pt x="10145" y="6859"/>
                  </a:lnTo>
                  <a:lnTo>
                    <a:pt x="9526" y="6859"/>
                  </a:lnTo>
                  <a:lnTo>
                    <a:pt x="9526" y="858"/>
                  </a:lnTo>
                  <a:lnTo>
                    <a:pt x="10145" y="858"/>
                  </a:lnTo>
                  <a:lnTo>
                    <a:pt x="10145" y="1263"/>
                  </a:lnTo>
                  <a:cubicBezTo>
                    <a:pt x="10145" y="1382"/>
                    <a:pt x="10241" y="1453"/>
                    <a:pt x="10336" y="1453"/>
                  </a:cubicBezTo>
                  <a:cubicBezTo>
                    <a:pt x="10407" y="1453"/>
                    <a:pt x="10479" y="1358"/>
                    <a:pt x="10479" y="1263"/>
                  </a:cubicBezTo>
                  <a:lnTo>
                    <a:pt x="10479" y="644"/>
                  </a:lnTo>
                  <a:cubicBezTo>
                    <a:pt x="10479" y="549"/>
                    <a:pt x="10384" y="477"/>
                    <a:pt x="10288" y="477"/>
                  </a:cubicBezTo>
                  <a:lnTo>
                    <a:pt x="9336" y="477"/>
                  </a:lnTo>
                  <a:cubicBezTo>
                    <a:pt x="9264" y="477"/>
                    <a:pt x="9169" y="549"/>
                    <a:pt x="9169" y="644"/>
                  </a:cubicBezTo>
                  <a:lnTo>
                    <a:pt x="9169" y="1311"/>
                  </a:lnTo>
                  <a:cubicBezTo>
                    <a:pt x="9050" y="1239"/>
                    <a:pt x="8907" y="1192"/>
                    <a:pt x="8740" y="1192"/>
                  </a:cubicBezTo>
                  <a:cubicBezTo>
                    <a:pt x="8502" y="1192"/>
                    <a:pt x="8312" y="1263"/>
                    <a:pt x="8145" y="1453"/>
                  </a:cubicBezTo>
                  <a:cubicBezTo>
                    <a:pt x="8002" y="1263"/>
                    <a:pt x="7788" y="1192"/>
                    <a:pt x="7550" y="1192"/>
                  </a:cubicBezTo>
                  <a:cubicBezTo>
                    <a:pt x="7359" y="1192"/>
                    <a:pt x="7169" y="1239"/>
                    <a:pt x="7050" y="1358"/>
                  </a:cubicBezTo>
                  <a:cubicBezTo>
                    <a:pt x="6954" y="1072"/>
                    <a:pt x="6788" y="763"/>
                    <a:pt x="6573" y="549"/>
                  </a:cubicBezTo>
                  <a:cubicBezTo>
                    <a:pt x="6240" y="191"/>
                    <a:pt x="5764" y="1"/>
                    <a:pt x="52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1" name="Google Shape;5601;p68"/>
          <p:cNvGrpSpPr/>
          <p:nvPr/>
        </p:nvGrpSpPr>
        <p:grpSpPr>
          <a:xfrm>
            <a:off x="6008800" y="1548961"/>
            <a:ext cx="383695" cy="339925"/>
            <a:chOff x="6030572" y="1591774"/>
            <a:chExt cx="383695" cy="339925"/>
          </a:xfrm>
        </p:grpSpPr>
        <p:sp>
          <p:nvSpPr>
            <p:cNvPr id="5602" name="Google Shape;5602;p68"/>
            <p:cNvSpPr/>
            <p:nvPr/>
          </p:nvSpPr>
          <p:spPr>
            <a:xfrm>
              <a:off x="6050254" y="1778675"/>
              <a:ext cx="104037" cy="47321"/>
            </a:xfrm>
            <a:custGeom>
              <a:avLst/>
              <a:gdLst/>
              <a:ahLst/>
              <a:cxnLst/>
              <a:rect l="l" t="t" r="r" b="b"/>
              <a:pathLst>
                <a:path w="3145" h="1429" extrusionOk="0">
                  <a:moveTo>
                    <a:pt x="1" y="0"/>
                  </a:moveTo>
                  <a:lnTo>
                    <a:pt x="3144" y="0"/>
                  </a:lnTo>
                  <a:lnTo>
                    <a:pt x="3144" y="1429"/>
                  </a:lnTo>
                  <a:lnTo>
                    <a:pt x="1" y="142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8"/>
            <p:cNvSpPr/>
            <p:nvPr/>
          </p:nvSpPr>
          <p:spPr>
            <a:xfrm>
              <a:off x="6050254" y="1597271"/>
              <a:ext cx="166260" cy="188524"/>
            </a:xfrm>
            <a:custGeom>
              <a:avLst/>
              <a:gdLst/>
              <a:ahLst/>
              <a:cxnLst/>
              <a:rect l="l" t="t" r="r" b="b"/>
              <a:pathLst>
                <a:path w="5026" h="5693" extrusionOk="0">
                  <a:moveTo>
                    <a:pt x="382" y="1382"/>
                  </a:moveTo>
                  <a:cubicBezTo>
                    <a:pt x="596" y="1382"/>
                    <a:pt x="763" y="1549"/>
                    <a:pt x="763" y="1763"/>
                  </a:cubicBezTo>
                  <a:lnTo>
                    <a:pt x="763" y="1001"/>
                  </a:lnTo>
                  <a:cubicBezTo>
                    <a:pt x="763" y="787"/>
                    <a:pt x="953" y="596"/>
                    <a:pt x="1144" y="596"/>
                  </a:cubicBezTo>
                  <a:cubicBezTo>
                    <a:pt x="1358" y="596"/>
                    <a:pt x="1549" y="787"/>
                    <a:pt x="1549" y="1001"/>
                  </a:cubicBezTo>
                  <a:lnTo>
                    <a:pt x="1549" y="453"/>
                  </a:lnTo>
                  <a:cubicBezTo>
                    <a:pt x="1549" y="215"/>
                    <a:pt x="1787" y="1"/>
                    <a:pt x="2025" y="72"/>
                  </a:cubicBezTo>
                  <a:cubicBezTo>
                    <a:pt x="2192" y="96"/>
                    <a:pt x="2335" y="263"/>
                    <a:pt x="2335" y="453"/>
                  </a:cubicBezTo>
                  <a:lnTo>
                    <a:pt x="2335" y="834"/>
                  </a:lnTo>
                  <a:cubicBezTo>
                    <a:pt x="2335" y="596"/>
                    <a:pt x="2573" y="406"/>
                    <a:pt x="2811" y="453"/>
                  </a:cubicBezTo>
                  <a:cubicBezTo>
                    <a:pt x="3001" y="477"/>
                    <a:pt x="3144" y="668"/>
                    <a:pt x="3144" y="834"/>
                  </a:cubicBezTo>
                  <a:lnTo>
                    <a:pt x="3144" y="3382"/>
                  </a:lnTo>
                  <a:cubicBezTo>
                    <a:pt x="3144" y="3454"/>
                    <a:pt x="3216" y="3454"/>
                    <a:pt x="3263" y="3430"/>
                  </a:cubicBezTo>
                  <a:lnTo>
                    <a:pt x="4192" y="2811"/>
                  </a:lnTo>
                  <a:cubicBezTo>
                    <a:pt x="4597" y="2501"/>
                    <a:pt x="5026" y="2930"/>
                    <a:pt x="4764" y="3311"/>
                  </a:cubicBezTo>
                  <a:lnTo>
                    <a:pt x="3168" y="5692"/>
                  </a:lnTo>
                  <a:lnTo>
                    <a:pt x="25" y="5692"/>
                  </a:lnTo>
                  <a:lnTo>
                    <a:pt x="25" y="1763"/>
                  </a:lnTo>
                  <a:cubicBezTo>
                    <a:pt x="1" y="1525"/>
                    <a:pt x="168" y="1382"/>
                    <a:pt x="382" y="1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8"/>
            <p:cNvSpPr/>
            <p:nvPr/>
          </p:nvSpPr>
          <p:spPr>
            <a:xfrm>
              <a:off x="6132193" y="1680091"/>
              <a:ext cx="82766" cy="105703"/>
            </a:xfrm>
            <a:custGeom>
              <a:avLst/>
              <a:gdLst/>
              <a:ahLst/>
              <a:cxnLst/>
              <a:rect l="l" t="t" r="r" b="b"/>
              <a:pathLst>
                <a:path w="2502" h="3192" extrusionOk="0">
                  <a:moveTo>
                    <a:pt x="1596" y="357"/>
                  </a:moveTo>
                  <a:lnTo>
                    <a:pt x="1668" y="310"/>
                  </a:lnTo>
                  <a:cubicBezTo>
                    <a:pt x="2072" y="0"/>
                    <a:pt x="2501" y="429"/>
                    <a:pt x="2215" y="810"/>
                  </a:cubicBezTo>
                  <a:lnTo>
                    <a:pt x="644" y="3191"/>
                  </a:lnTo>
                  <a:lnTo>
                    <a:pt x="1" y="3191"/>
                  </a:lnTo>
                  <a:lnTo>
                    <a:pt x="1572" y="810"/>
                  </a:lnTo>
                  <a:cubicBezTo>
                    <a:pt x="1691" y="667"/>
                    <a:pt x="1691" y="477"/>
                    <a:pt x="1596" y="35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8"/>
            <p:cNvSpPr/>
            <p:nvPr/>
          </p:nvSpPr>
          <p:spPr>
            <a:xfrm>
              <a:off x="6288959" y="1778675"/>
              <a:ext cx="104797" cy="47321"/>
            </a:xfrm>
            <a:custGeom>
              <a:avLst/>
              <a:gdLst/>
              <a:ahLst/>
              <a:cxnLst/>
              <a:rect l="l" t="t" r="r" b="b"/>
              <a:pathLst>
                <a:path w="3168" h="1429" extrusionOk="0">
                  <a:moveTo>
                    <a:pt x="1" y="0"/>
                  </a:moveTo>
                  <a:lnTo>
                    <a:pt x="3168" y="0"/>
                  </a:lnTo>
                  <a:lnTo>
                    <a:pt x="3168" y="1429"/>
                  </a:lnTo>
                  <a:lnTo>
                    <a:pt x="1" y="142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8"/>
            <p:cNvSpPr/>
            <p:nvPr/>
          </p:nvSpPr>
          <p:spPr>
            <a:xfrm>
              <a:off x="6227530" y="1597271"/>
              <a:ext cx="166227" cy="188524"/>
            </a:xfrm>
            <a:custGeom>
              <a:avLst/>
              <a:gdLst/>
              <a:ahLst/>
              <a:cxnLst/>
              <a:rect l="l" t="t" r="r" b="b"/>
              <a:pathLst>
                <a:path w="5025" h="5693" extrusionOk="0">
                  <a:moveTo>
                    <a:pt x="4644" y="1382"/>
                  </a:moveTo>
                  <a:cubicBezTo>
                    <a:pt x="4430" y="1382"/>
                    <a:pt x="4263" y="1549"/>
                    <a:pt x="4263" y="1763"/>
                  </a:cubicBezTo>
                  <a:lnTo>
                    <a:pt x="4263" y="1001"/>
                  </a:lnTo>
                  <a:cubicBezTo>
                    <a:pt x="4263" y="763"/>
                    <a:pt x="4072" y="572"/>
                    <a:pt x="3834" y="596"/>
                  </a:cubicBezTo>
                  <a:cubicBezTo>
                    <a:pt x="3620" y="644"/>
                    <a:pt x="3477" y="787"/>
                    <a:pt x="3477" y="1001"/>
                  </a:cubicBezTo>
                  <a:lnTo>
                    <a:pt x="3477" y="453"/>
                  </a:lnTo>
                  <a:cubicBezTo>
                    <a:pt x="3477" y="287"/>
                    <a:pt x="3358" y="96"/>
                    <a:pt x="3191" y="72"/>
                  </a:cubicBezTo>
                  <a:cubicBezTo>
                    <a:pt x="2905" y="1"/>
                    <a:pt x="2667" y="191"/>
                    <a:pt x="2667" y="453"/>
                  </a:cubicBezTo>
                  <a:lnTo>
                    <a:pt x="2667" y="834"/>
                  </a:lnTo>
                  <a:cubicBezTo>
                    <a:pt x="2667" y="596"/>
                    <a:pt x="2429" y="406"/>
                    <a:pt x="2191" y="453"/>
                  </a:cubicBezTo>
                  <a:cubicBezTo>
                    <a:pt x="2024" y="477"/>
                    <a:pt x="1858" y="668"/>
                    <a:pt x="1858" y="834"/>
                  </a:cubicBezTo>
                  <a:lnTo>
                    <a:pt x="1858" y="3382"/>
                  </a:lnTo>
                  <a:cubicBezTo>
                    <a:pt x="1858" y="3430"/>
                    <a:pt x="1810" y="3454"/>
                    <a:pt x="1762" y="3430"/>
                  </a:cubicBezTo>
                  <a:lnTo>
                    <a:pt x="834" y="2811"/>
                  </a:lnTo>
                  <a:cubicBezTo>
                    <a:pt x="405" y="2501"/>
                    <a:pt x="0" y="2930"/>
                    <a:pt x="262" y="3311"/>
                  </a:cubicBezTo>
                  <a:lnTo>
                    <a:pt x="1834" y="5692"/>
                  </a:lnTo>
                  <a:lnTo>
                    <a:pt x="5001" y="5692"/>
                  </a:lnTo>
                  <a:lnTo>
                    <a:pt x="5001" y="1763"/>
                  </a:lnTo>
                  <a:cubicBezTo>
                    <a:pt x="5025" y="1525"/>
                    <a:pt x="4858" y="1382"/>
                    <a:pt x="4644" y="1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8"/>
            <p:cNvSpPr/>
            <p:nvPr/>
          </p:nvSpPr>
          <p:spPr>
            <a:xfrm>
              <a:off x="6131399" y="1626445"/>
              <a:ext cx="22891" cy="93086"/>
            </a:xfrm>
            <a:custGeom>
              <a:avLst/>
              <a:gdLst/>
              <a:ahLst/>
              <a:cxnLst/>
              <a:rect l="l" t="t" r="r" b="b"/>
              <a:pathLst>
                <a:path w="692" h="2811" extrusionOk="0">
                  <a:moveTo>
                    <a:pt x="1" y="1"/>
                  </a:moveTo>
                  <a:lnTo>
                    <a:pt x="1" y="2501"/>
                  </a:lnTo>
                  <a:cubicBezTo>
                    <a:pt x="1" y="2668"/>
                    <a:pt x="191" y="2811"/>
                    <a:pt x="382" y="2811"/>
                  </a:cubicBezTo>
                  <a:cubicBezTo>
                    <a:pt x="548" y="2811"/>
                    <a:pt x="691" y="2668"/>
                    <a:pt x="691" y="2501"/>
                  </a:cubicBezTo>
                  <a:lnTo>
                    <a:pt x="691" y="25"/>
                  </a:lnTo>
                  <a:lnTo>
                    <a:pt x="691"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8"/>
            <p:cNvSpPr/>
            <p:nvPr/>
          </p:nvSpPr>
          <p:spPr>
            <a:xfrm>
              <a:off x="6372453" y="1670621"/>
              <a:ext cx="21304" cy="115174"/>
            </a:xfrm>
            <a:custGeom>
              <a:avLst/>
              <a:gdLst/>
              <a:ahLst/>
              <a:cxnLst/>
              <a:rect l="l" t="t" r="r" b="b"/>
              <a:pathLst>
                <a:path w="644" h="3478" extrusionOk="0">
                  <a:moveTo>
                    <a:pt x="1" y="1"/>
                  </a:moveTo>
                  <a:lnTo>
                    <a:pt x="1" y="3477"/>
                  </a:lnTo>
                  <a:lnTo>
                    <a:pt x="644" y="3477"/>
                  </a:lnTo>
                  <a:lnTo>
                    <a:pt x="644"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8"/>
            <p:cNvSpPr/>
            <p:nvPr/>
          </p:nvSpPr>
          <p:spPr>
            <a:xfrm>
              <a:off x="6035302" y="1819671"/>
              <a:ext cx="132386" cy="104908"/>
            </a:xfrm>
            <a:custGeom>
              <a:avLst/>
              <a:gdLst/>
              <a:ahLst/>
              <a:cxnLst/>
              <a:rect l="l" t="t" r="r" b="b"/>
              <a:pathLst>
                <a:path w="4002" h="3168" extrusionOk="0">
                  <a:moveTo>
                    <a:pt x="453" y="0"/>
                  </a:moveTo>
                  <a:lnTo>
                    <a:pt x="3573" y="0"/>
                  </a:lnTo>
                  <a:lnTo>
                    <a:pt x="4001" y="3049"/>
                  </a:lnTo>
                  <a:cubicBezTo>
                    <a:pt x="4001" y="3144"/>
                    <a:pt x="3954" y="3168"/>
                    <a:pt x="3882" y="3168"/>
                  </a:cubicBezTo>
                  <a:lnTo>
                    <a:pt x="119" y="3168"/>
                  </a:lnTo>
                  <a:cubicBezTo>
                    <a:pt x="24" y="3168"/>
                    <a:pt x="0" y="3144"/>
                    <a:pt x="0" y="30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8"/>
            <p:cNvSpPr/>
            <p:nvPr/>
          </p:nvSpPr>
          <p:spPr>
            <a:xfrm>
              <a:off x="6131399" y="1819671"/>
              <a:ext cx="36289" cy="104908"/>
            </a:xfrm>
            <a:custGeom>
              <a:avLst/>
              <a:gdLst/>
              <a:ahLst/>
              <a:cxnLst/>
              <a:rect l="l" t="t" r="r" b="b"/>
              <a:pathLst>
                <a:path w="1097" h="3168" extrusionOk="0">
                  <a:moveTo>
                    <a:pt x="1" y="0"/>
                  </a:moveTo>
                  <a:lnTo>
                    <a:pt x="668" y="0"/>
                  </a:lnTo>
                  <a:lnTo>
                    <a:pt x="1096" y="3049"/>
                  </a:lnTo>
                  <a:cubicBezTo>
                    <a:pt x="1096" y="3144"/>
                    <a:pt x="1049" y="3168"/>
                    <a:pt x="977" y="3168"/>
                  </a:cubicBezTo>
                  <a:lnTo>
                    <a:pt x="310" y="3168"/>
                  </a:lnTo>
                  <a:cubicBezTo>
                    <a:pt x="406" y="3168"/>
                    <a:pt x="429" y="3144"/>
                    <a:pt x="429" y="304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8"/>
            <p:cNvSpPr/>
            <p:nvPr/>
          </p:nvSpPr>
          <p:spPr>
            <a:xfrm>
              <a:off x="6372453" y="1819671"/>
              <a:ext cx="35495" cy="104908"/>
            </a:xfrm>
            <a:custGeom>
              <a:avLst/>
              <a:gdLst/>
              <a:ahLst/>
              <a:cxnLst/>
              <a:rect l="l" t="t" r="r" b="b"/>
              <a:pathLst>
                <a:path w="1073" h="3168" extrusionOk="0">
                  <a:moveTo>
                    <a:pt x="1" y="0"/>
                  </a:moveTo>
                  <a:lnTo>
                    <a:pt x="644" y="0"/>
                  </a:lnTo>
                  <a:lnTo>
                    <a:pt x="1073" y="3049"/>
                  </a:lnTo>
                  <a:cubicBezTo>
                    <a:pt x="1073" y="3144"/>
                    <a:pt x="1025" y="3168"/>
                    <a:pt x="954" y="3168"/>
                  </a:cubicBezTo>
                  <a:lnTo>
                    <a:pt x="287" y="3168"/>
                  </a:lnTo>
                  <a:cubicBezTo>
                    <a:pt x="382" y="3168"/>
                    <a:pt x="406" y="3144"/>
                    <a:pt x="406" y="3049"/>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8"/>
            <p:cNvSpPr/>
            <p:nvPr/>
          </p:nvSpPr>
          <p:spPr>
            <a:xfrm>
              <a:off x="6276356" y="1819671"/>
              <a:ext cx="132386" cy="104908"/>
            </a:xfrm>
            <a:custGeom>
              <a:avLst/>
              <a:gdLst/>
              <a:ahLst/>
              <a:cxnLst/>
              <a:rect l="l" t="t" r="r" b="b"/>
              <a:pathLst>
                <a:path w="4002" h="3168" extrusionOk="0">
                  <a:moveTo>
                    <a:pt x="3549" y="0"/>
                  </a:moveTo>
                  <a:lnTo>
                    <a:pt x="429" y="0"/>
                  </a:lnTo>
                  <a:lnTo>
                    <a:pt x="1" y="3049"/>
                  </a:lnTo>
                  <a:cubicBezTo>
                    <a:pt x="1" y="3144"/>
                    <a:pt x="48" y="3168"/>
                    <a:pt x="120" y="3168"/>
                  </a:cubicBezTo>
                  <a:lnTo>
                    <a:pt x="3882" y="3168"/>
                  </a:lnTo>
                  <a:cubicBezTo>
                    <a:pt x="3978" y="3168"/>
                    <a:pt x="4001" y="3144"/>
                    <a:pt x="4001" y="30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8"/>
            <p:cNvSpPr/>
            <p:nvPr/>
          </p:nvSpPr>
          <p:spPr>
            <a:xfrm>
              <a:off x="6372453" y="1819671"/>
              <a:ext cx="35495" cy="104908"/>
            </a:xfrm>
            <a:custGeom>
              <a:avLst/>
              <a:gdLst/>
              <a:ahLst/>
              <a:cxnLst/>
              <a:rect l="l" t="t" r="r" b="b"/>
              <a:pathLst>
                <a:path w="1073" h="3168" extrusionOk="0">
                  <a:moveTo>
                    <a:pt x="644" y="0"/>
                  </a:moveTo>
                  <a:lnTo>
                    <a:pt x="1" y="0"/>
                  </a:lnTo>
                  <a:lnTo>
                    <a:pt x="406" y="3049"/>
                  </a:lnTo>
                  <a:cubicBezTo>
                    <a:pt x="406" y="3144"/>
                    <a:pt x="382" y="3168"/>
                    <a:pt x="287" y="3168"/>
                  </a:cubicBezTo>
                  <a:lnTo>
                    <a:pt x="954" y="3168"/>
                  </a:lnTo>
                  <a:cubicBezTo>
                    <a:pt x="1025" y="3168"/>
                    <a:pt x="1073" y="3144"/>
                    <a:pt x="1073" y="304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8"/>
            <p:cNvSpPr/>
            <p:nvPr/>
          </p:nvSpPr>
          <p:spPr>
            <a:xfrm>
              <a:off x="6075461" y="1722677"/>
              <a:ext cx="53623" cy="63117"/>
            </a:xfrm>
            <a:custGeom>
              <a:avLst/>
              <a:gdLst/>
              <a:ahLst/>
              <a:cxnLst/>
              <a:rect l="l" t="t" r="r" b="b"/>
              <a:pathLst>
                <a:path w="1621" h="1906" extrusionOk="0">
                  <a:moveTo>
                    <a:pt x="477" y="0"/>
                  </a:moveTo>
                  <a:lnTo>
                    <a:pt x="1168" y="0"/>
                  </a:lnTo>
                  <a:cubicBezTo>
                    <a:pt x="1406" y="0"/>
                    <a:pt x="1620" y="215"/>
                    <a:pt x="1620" y="453"/>
                  </a:cubicBezTo>
                  <a:lnTo>
                    <a:pt x="1620" y="1905"/>
                  </a:lnTo>
                  <a:lnTo>
                    <a:pt x="49" y="1905"/>
                  </a:lnTo>
                  <a:lnTo>
                    <a:pt x="49" y="453"/>
                  </a:lnTo>
                  <a:cubicBezTo>
                    <a:pt x="1" y="215"/>
                    <a:pt x="215" y="0"/>
                    <a:pt x="4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8"/>
            <p:cNvSpPr/>
            <p:nvPr/>
          </p:nvSpPr>
          <p:spPr>
            <a:xfrm>
              <a:off x="6091240" y="1722677"/>
              <a:ext cx="37050" cy="63117"/>
            </a:xfrm>
            <a:custGeom>
              <a:avLst/>
              <a:gdLst/>
              <a:ahLst/>
              <a:cxnLst/>
              <a:rect l="l" t="t" r="r" b="b"/>
              <a:pathLst>
                <a:path w="1120" h="1906" extrusionOk="0">
                  <a:moveTo>
                    <a:pt x="0" y="0"/>
                  </a:moveTo>
                  <a:lnTo>
                    <a:pt x="667" y="0"/>
                  </a:lnTo>
                  <a:cubicBezTo>
                    <a:pt x="905" y="0"/>
                    <a:pt x="1119" y="215"/>
                    <a:pt x="1119" y="453"/>
                  </a:cubicBezTo>
                  <a:lnTo>
                    <a:pt x="1119" y="1905"/>
                  </a:lnTo>
                  <a:lnTo>
                    <a:pt x="453" y="1905"/>
                  </a:lnTo>
                  <a:lnTo>
                    <a:pt x="453" y="453"/>
                  </a:lnTo>
                  <a:cubicBezTo>
                    <a:pt x="453" y="215"/>
                    <a:pt x="238" y="0"/>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8"/>
            <p:cNvSpPr/>
            <p:nvPr/>
          </p:nvSpPr>
          <p:spPr>
            <a:xfrm>
              <a:off x="6314960" y="1722677"/>
              <a:ext cx="52035" cy="63117"/>
            </a:xfrm>
            <a:custGeom>
              <a:avLst/>
              <a:gdLst/>
              <a:ahLst/>
              <a:cxnLst/>
              <a:rect l="l" t="t" r="r" b="b"/>
              <a:pathLst>
                <a:path w="1573" h="1906" extrusionOk="0">
                  <a:moveTo>
                    <a:pt x="1144" y="0"/>
                  </a:moveTo>
                  <a:lnTo>
                    <a:pt x="453" y="0"/>
                  </a:lnTo>
                  <a:cubicBezTo>
                    <a:pt x="215" y="0"/>
                    <a:pt x="0" y="215"/>
                    <a:pt x="0" y="453"/>
                  </a:cubicBezTo>
                  <a:lnTo>
                    <a:pt x="0" y="1905"/>
                  </a:lnTo>
                  <a:lnTo>
                    <a:pt x="1572" y="1905"/>
                  </a:lnTo>
                  <a:lnTo>
                    <a:pt x="1572" y="453"/>
                  </a:lnTo>
                  <a:cubicBezTo>
                    <a:pt x="1572" y="215"/>
                    <a:pt x="1406" y="0"/>
                    <a:pt x="114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8"/>
            <p:cNvSpPr/>
            <p:nvPr/>
          </p:nvSpPr>
          <p:spPr>
            <a:xfrm>
              <a:off x="6330706" y="1722677"/>
              <a:ext cx="36289" cy="63117"/>
            </a:xfrm>
            <a:custGeom>
              <a:avLst/>
              <a:gdLst/>
              <a:ahLst/>
              <a:cxnLst/>
              <a:rect l="l" t="t" r="r" b="b"/>
              <a:pathLst>
                <a:path w="1097" h="1906" extrusionOk="0">
                  <a:moveTo>
                    <a:pt x="1" y="0"/>
                  </a:moveTo>
                  <a:lnTo>
                    <a:pt x="668" y="0"/>
                  </a:lnTo>
                  <a:cubicBezTo>
                    <a:pt x="906" y="0"/>
                    <a:pt x="1096" y="215"/>
                    <a:pt x="1096" y="453"/>
                  </a:cubicBezTo>
                  <a:lnTo>
                    <a:pt x="1096" y="1905"/>
                  </a:lnTo>
                  <a:lnTo>
                    <a:pt x="453" y="1905"/>
                  </a:lnTo>
                  <a:lnTo>
                    <a:pt x="453" y="453"/>
                  </a:lnTo>
                  <a:cubicBezTo>
                    <a:pt x="453" y="215"/>
                    <a:pt x="263"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8"/>
            <p:cNvSpPr/>
            <p:nvPr/>
          </p:nvSpPr>
          <p:spPr>
            <a:xfrm>
              <a:off x="6128257" y="1610682"/>
              <a:ext cx="26034" cy="29207"/>
            </a:xfrm>
            <a:custGeom>
              <a:avLst/>
              <a:gdLst/>
              <a:ahLst/>
              <a:cxnLst/>
              <a:rect l="l" t="t" r="r" b="b"/>
              <a:pathLst>
                <a:path w="787" h="882" extrusionOk="0">
                  <a:moveTo>
                    <a:pt x="786" y="882"/>
                  </a:moveTo>
                  <a:lnTo>
                    <a:pt x="786" y="429"/>
                  </a:lnTo>
                  <a:cubicBezTo>
                    <a:pt x="786" y="263"/>
                    <a:pt x="643" y="72"/>
                    <a:pt x="477" y="48"/>
                  </a:cubicBezTo>
                  <a:cubicBezTo>
                    <a:pt x="191" y="1"/>
                    <a:pt x="0" y="191"/>
                    <a:pt x="0" y="429"/>
                  </a:cubicBezTo>
                  <a:lnTo>
                    <a:pt x="0" y="88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8"/>
            <p:cNvSpPr/>
            <p:nvPr/>
          </p:nvSpPr>
          <p:spPr>
            <a:xfrm>
              <a:off x="6288959" y="1610682"/>
              <a:ext cx="26828" cy="29207"/>
            </a:xfrm>
            <a:custGeom>
              <a:avLst/>
              <a:gdLst/>
              <a:ahLst/>
              <a:cxnLst/>
              <a:rect l="l" t="t" r="r" b="b"/>
              <a:pathLst>
                <a:path w="811" h="882" extrusionOk="0">
                  <a:moveTo>
                    <a:pt x="1" y="882"/>
                  </a:moveTo>
                  <a:lnTo>
                    <a:pt x="1" y="429"/>
                  </a:lnTo>
                  <a:cubicBezTo>
                    <a:pt x="1" y="263"/>
                    <a:pt x="167" y="72"/>
                    <a:pt x="334" y="48"/>
                  </a:cubicBezTo>
                  <a:cubicBezTo>
                    <a:pt x="596" y="1"/>
                    <a:pt x="810" y="191"/>
                    <a:pt x="810" y="429"/>
                  </a:cubicBezTo>
                  <a:lnTo>
                    <a:pt x="810" y="88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8"/>
            <p:cNvSpPr/>
            <p:nvPr/>
          </p:nvSpPr>
          <p:spPr>
            <a:xfrm>
              <a:off x="6101462" y="1597271"/>
              <a:ext cx="26828" cy="30002"/>
            </a:xfrm>
            <a:custGeom>
              <a:avLst/>
              <a:gdLst/>
              <a:ahLst/>
              <a:cxnLst/>
              <a:rect l="l" t="t" r="r" b="b"/>
              <a:pathLst>
                <a:path w="811" h="906" extrusionOk="0">
                  <a:moveTo>
                    <a:pt x="810" y="906"/>
                  </a:moveTo>
                  <a:lnTo>
                    <a:pt x="810" y="453"/>
                  </a:lnTo>
                  <a:cubicBezTo>
                    <a:pt x="810" y="287"/>
                    <a:pt x="644" y="96"/>
                    <a:pt x="477" y="72"/>
                  </a:cubicBezTo>
                  <a:cubicBezTo>
                    <a:pt x="215" y="1"/>
                    <a:pt x="1" y="215"/>
                    <a:pt x="1" y="453"/>
                  </a:cubicBezTo>
                  <a:lnTo>
                    <a:pt x="1"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8"/>
            <p:cNvSpPr/>
            <p:nvPr/>
          </p:nvSpPr>
          <p:spPr>
            <a:xfrm>
              <a:off x="6315754" y="1597271"/>
              <a:ext cx="26795" cy="30002"/>
            </a:xfrm>
            <a:custGeom>
              <a:avLst/>
              <a:gdLst/>
              <a:ahLst/>
              <a:cxnLst/>
              <a:rect l="l" t="t" r="r" b="b"/>
              <a:pathLst>
                <a:path w="810" h="906" extrusionOk="0">
                  <a:moveTo>
                    <a:pt x="0" y="906"/>
                  </a:moveTo>
                  <a:lnTo>
                    <a:pt x="0" y="453"/>
                  </a:lnTo>
                  <a:cubicBezTo>
                    <a:pt x="0" y="287"/>
                    <a:pt x="167" y="96"/>
                    <a:pt x="334" y="72"/>
                  </a:cubicBezTo>
                  <a:cubicBezTo>
                    <a:pt x="596" y="1"/>
                    <a:pt x="810" y="215"/>
                    <a:pt x="810" y="453"/>
                  </a:cubicBezTo>
                  <a:lnTo>
                    <a:pt x="810"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8"/>
            <p:cNvSpPr/>
            <p:nvPr/>
          </p:nvSpPr>
          <p:spPr>
            <a:xfrm>
              <a:off x="6075461" y="1616213"/>
              <a:ext cx="26828" cy="30002"/>
            </a:xfrm>
            <a:custGeom>
              <a:avLst/>
              <a:gdLst/>
              <a:ahLst/>
              <a:cxnLst/>
              <a:rect l="l" t="t" r="r" b="b"/>
              <a:pathLst>
                <a:path w="811" h="906" extrusionOk="0">
                  <a:moveTo>
                    <a:pt x="811" y="905"/>
                  </a:moveTo>
                  <a:lnTo>
                    <a:pt x="811" y="453"/>
                  </a:lnTo>
                  <a:cubicBezTo>
                    <a:pt x="811" y="262"/>
                    <a:pt x="668" y="96"/>
                    <a:pt x="477" y="72"/>
                  </a:cubicBezTo>
                  <a:cubicBezTo>
                    <a:pt x="215" y="0"/>
                    <a:pt x="1" y="215"/>
                    <a:pt x="1" y="453"/>
                  </a:cubicBezTo>
                  <a:lnTo>
                    <a:pt x="1" y="9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8"/>
            <p:cNvSpPr/>
            <p:nvPr/>
          </p:nvSpPr>
          <p:spPr>
            <a:xfrm>
              <a:off x="6341755" y="1616213"/>
              <a:ext cx="26795" cy="30002"/>
            </a:xfrm>
            <a:custGeom>
              <a:avLst/>
              <a:gdLst/>
              <a:ahLst/>
              <a:cxnLst/>
              <a:rect l="l" t="t" r="r" b="b"/>
              <a:pathLst>
                <a:path w="810" h="906" extrusionOk="0">
                  <a:moveTo>
                    <a:pt x="0" y="905"/>
                  </a:moveTo>
                  <a:lnTo>
                    <a:pt x="0" y="453"/>
                  </a:lnTo>
                  <a:cubicBezTo>
                    <a:pt x="0" y="262"/>
                    <a:pt x="143" y="96"/>
                    <a:pt x="334" y="72"/>
                  </a:cubicBezTo>
                  <a:cubicBezTo>
                    <a:pt x="596" y="0"/>
                    <a:pt x="810" y="215"/>
                    <a:pt x="810" y="453"/>
                  </a:cubicBezTo>
                  <a:lnTo>
                    <a:pt x="810" y="90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8"/>
            <p:cNvSpPr/>
            <p:nvPr/>
          </p:nvSpPr>
          <p:spPr>
            <a:xfrm>
              <a:off x="6049493" y="1640651"/>
              <a:ext cx="26001" cy="30002"/>
            </a:xfrm>
            <a:custGeom>
              <a:avLst/>
              <a:gdLst/>
              <a:ahLst/>
              <a:cxnLst/>
              <a:rect l="l" t="t" r="r" b="b"/>
              <a:pathLst>
                <a:path w="786" h="906" extrusionOk="0">
                  <a:moveTo>
                    <a:pt x="786" y="906"/>
                  </a:moveTo>
                  <a:lnTo>
                    <a:pt x="786" y="453"/>
                  </a:lnTo>
                  <a:cubicBezTo>
                    <a:pt x="786" y="286"/>
                    <a:pt x="643" y="96"/>
                    <a:pt x="476" y="72"/>
                  </a:cubicBezTo>
                  <a:cubicBezTo>
                    <a:pt x="191" y="1"/>
                    <a:pt x="0" y="215"/>
                    <a:pt x="0" y="453"/>
                  </a:cubicBezTo>
                  <a:lnTo>
                    <a:pt x="0"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8"/>
            <p:cNvSpPr/>
            <p:nvPr/>
          </p:nvSpPr>
          <p:spPr>
            <a:xfrm>
              <a:off x="6366962" y="1640651"/>
              <a:ext cx="26795" cy="30002"/>
            </a:xfrm>
            <a:custGeom>
              <a:avLst/>
              <a:gdLst/>
              <a:ahLst/>
              <a:cxnLst/>
              <a:rect l="l" t="t" r="r" b="b"/>
              <a:pathLst>
                <a:path w="810" h="906" extrusionOk="0">
                  <a:moveTo>
                    <a:pt x="0" y="906"/>
                  </a:moveTo>
                  <a:lnTo>
                    <a:pt x="0" y="453"/>
                  </a:lnTo>
                  <a:cubicBezTo>
                    <a:pt x="0" y="286"/>
                    <a:pt x="167" y="96"/>
                    <a:pt x="334" y="72"/>
                  </a:cubicBezTo>
                  <a:cubicBezTo>
                    <a:pt x="596" y="1"/>
                    <a:pt x="810" y="215"/>
                    <a:pt x="810" y="453"/>
                  </a:cubicBezTo>
                  <a:lnTo>
                    <a:pt x="810"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8"/>
            <p:cNvSpPr/>
            <p:nvPr/>
          </p:nvSpPr>
          <p:spPr>
            <a:xfrm>
              <a:off x="6131399" y="1785761"/>
              <a:ext cx="22097" cy="33943"/>
            </a:xfrm>
            <a:custGeom>
              <a:avLst/>
              <a:gdLst/>
              <a:ahLst/>
              <a:cxnLst/>
              <a:rect l="l" t="t" r="r" b="b"/>
              <a:pathLst>
                <a:path w="668" h="1025" extrusionOk="0">
                  <a:moveTo>
                    <a:pt x="1" y="0"/>
                  </a:moveTo>
                  <a:lnTo>
                    <a:pt x="668" y="0"/>
                  </a:lnTo>
                  <a:lnTo>
                    <a:pt x="668" y="1024"/>
                  </a:lnTo>
                  <a:lnTo>
                    <a:pt x="1" y="102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8"/>
            <p:cNvSpPr/>
            <p:nvPr/>
          </p:nvSpPr>
          <p:spPr>
            <a:xfrm>
              <a:off x="6372453" y="1785761"/>
              <a:ext cx="21304" cy="33943"/>
            </a:xfrm>
            <a:custGeom>
              <a:avLst/>
              <a:gdLst/>
              <a:ahLst/>
              <a:cxnLst/>
              <a:rect l="l" t="t" r="r" b="b"/>
              <a:pathLst>
                <a:path w="644" h="1025" extrusionOk="0">
                  <a:moveTo>
                    <a:pt x="1" y="0"/>
                  </a:moveTo>
                  <a:lnTo>
                    <a:pt x="644" y="0"/>
                  </a:lnTo>
                  <a:lnTo>
                    <a:pt x="644" y="1024"/>
                  </a:lnTo>
                  <a:lnTo>
                    <a:pt x="1" y="102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8"/>
            <p:cNvSpPr/>
            <p:nvPr/>
          </p:nvSpPr>
          <p:spPr>
            <a:xfrm>
              <a:off x="6030572" y="1591774"/>
              <a:ext cx="383695" cy="339925"/>
            </a:xfrm>
            <a:custGeom>
              <a:avLst/>
              <a:gdLst/>
              <a:ahLst/>
              <a:cxnLst/>
              <a:rect l="l" t="t" r="r" b="b"/>
              <a:pathLst>
                <a:path w="11599" h="10265" extrusionOk="0">
                  <a:moveTo>
                    <a:pt x="2572" y="381"/>
                  </a:moveTo>
                  <a:cubicBezTo>
                    <a:pt x="2644" y="381"/>
                    <a:pt x="2691" y="405"/>
                    <a:pt x="2739" y="453"/>
                  </a:cubicBezTo>
                  <a:cubicBezTo>
                    <a:pt x="2763" y="476"/>
                    <a:pt x="2787" y="524"/>
                    <a:pt x="2787" y="595"/>
                  </a:cubicBezTo>
                  <a:lnTo>
                    <a:pt x="2787" y="881"/>
                  </a:lnTo>
                  <a:lnTo>
                    <a:pt x="2382" y="881"/>
                  </a:lnTo>
                  <a:lnTo>
                    <a:pt x="2382" y="595"/>
                  </a:lnTo>
                  <a:cubicBezTo>
                    <a:pt x="2382" y="524"/>
                    <a:pt x="2406" y="476"/>
                    <a:pt x="2430" y="453"/>
                  </a:cubicBezTo>
                  <a:cubicBezTo>
                    <a:pt x="2453" y="405"/>
                    <a:pt x="2525" y="381"/>
                    <a:pt x="2572" y="381"/>
                  </a:cubicBezTo>
                  <a:close/>
                  <a:moveTo>
                    <a:pt x="9026" y="381"/>
                  </a:moveTo>
                  <a:cubicBezTo>
                    <a:pt x="9074" y="381"/>
                    <a:pt x="9145" y="405"/>
                    <a:pt x="9169" y="453"/>
                  </a:cubicBezTo>
                  <a:cubicBezTo>
                    <a:pt x="9193" y="476"/>
                    <a:pt x="9217" y="524"/>
                    <a:pt x="9217" y="595"/>
                  </a:cubicBezTo>
                  <a:lnTo>
                    <a:pt x="9217" y="881"/>
                  </a:lnTo>
                  <a:lnTo>
                    <a:pt x="8812" y="881"/>
                  </a:lnTo>
                  <a:lnTo>
                    <a:pt x="8812" y="595"/>
                  </a:lnTo>
                  <a:cubicBezTo>
                    <a:pt x="8812" y="524"/>
                    <a:pt x="8836" y="476"/>
                    <a:pt x="8859" y="453"/>
                  </a:cubicBezTo>
                  <a:cubicBezTo>
                    <a:pt x="8907" y="405"/>
                    <a:pt x="8955" y="381"/>
                    <a:pt x="9026" y="381"/>
                  </a:cubicBezTo>
                  <a:close/>
                  <a:moveTo>
                    <a:pt x="3358" y="810"/>
                  </a:moveTo>
                  <a:cubicBezTo>
                    <a:pt x="3430" y="810"/>
                    <a:pt x="3477" y="834"/>
                    <a:pt x="3501" y="857"/>
                  </a:cubicBezTo>
                  <a:cubicBezTo>
                    <a:pt x="3549" y="881"/>
                    <a:pt x="3573" y="953"/>
                    <a:pt x="3573" y="1000"/>
                  </a:cubicBezTo>
                  <a:lnTo>
                    <a:pt x="3573" y="1310"/>
                  </a:lnTo>
                  <a:lnTo>
                    <a:pt x="3144" y="1310"/>
                  </a:lnTo>
                  <a:lnTo>
                    <a:pt x="3144" y="1072"/>
                  </a:lnTo>
                  <a:lnTo>
                    <a:pt x="3144" y="1000"/>
                  </a:lnTo>
                  <a:cubicBezTo>
                    <a:pt x="3144" y="953"/>
                    <a:pt x="3168" y="881"/>
                    <a:pt x="3215" y="857"/>
                  </a:cubicBezTo>
                  <a:cubicBezTo>
                    <a:pt x="3239" y="834"/>
                    <a:pt x="3287" y="810"/>
                    <a:pt x="3358" y="810"/>
                  </a:cubicBezTo>
                  <a:close/>
                  <a:moveTo>
                    <a:pt x="8240" y="810"/>
                  </a:moveTo>
                  <a:cubicBezTo>
                    <a:pt x="8312" y="810"/>
                    <a:pt x="8359" y="834"/>
                    <a:pt x="8383" y="857"/>
                  </a:cubicBezTo>
                  <a:cubicBezTo>
                    <a:pt x="8407" y="881"/>
                    <a:pt x="8455" y="953"/>
                    <a:pt x="8455" y="1000"/>
                  </a:cubicBezTo>
                  <a:lnTo>
                    <a:pt x="8455" y="1072"/>
                  </a:lnTo>
                  <a:lnTo>
                    <a:pt x="8455" y="1310"/>
                  </a:lnTo>
                  <a:lnTo>
                    <a:pt x="8026" y="1310"/>
                  </a:lnTo>
                  <a:lnTo>
                    <a:pt x="8026" y="1000"/>
                  </a:lnTo>
                  <a:cubicBezTo>
                    <a:pt x="8026" y="953"/>
                    <a:pt x="8050" y="881"/>
                    <a:pt x="8097" y="857"/>
                  </a:cubicBezTo>
                  <a:cubicBezTo>
                    <a:pt x="8121" y="834"/>
                    <a:pt x="8169" y="810"/>
                    <a:pt x="8240" y="810"/>
                  </a:cubicBezTo>
                  <a:close/>
                  <a:moveTo>
                    <a:pt x="1787" y="953"/>
                  </a:moveTo>
                  <a:cubicBezTo>
                    <a:pt x="1834" y="953"/>
                    <a:pt x="1906" y="976"/>
                    <a:pt x="1929" y="1000"/>
                  </a:cubicBezTo>
                  <a:cubicBezTo>
                    <a:pt x="1953" y="1048"/>
                    <a:pt x="2001" y="1096"/>
                    <a:pt x="2001" y="1167"/>
                  </a:cubicBezTo>
                  <a:lnTo>
                    <a:pt x="2001" y="1453"/>
                  </a:lnTo>
                  <a:lnTo>
                    <a:pt x="1572" y="1453"/>
                  </a:lnTo>
                  <a:lnTo>
                    <a:pt x="1572" y="1167"/>
                  </a:lnTo>
                  <a:cubicBezTo>
                    <a:pt x="1572" y="1096"/>
                    <a:pt x="1596" y="1048"/>
                    <a:pt x="1644" y="1000"/>
                  </a:cubicBezTo>
                  <a:cubicBezTo>
                    <a:pt x="1667" y="976"/>
                    <a:pt x="1715" y="953"/>
                    <a:pt x="1787" y="953"/>
                  </a:cubicBezTo>
                  <a:close/>
                  <a:moveTo>
                    <a:pt x="9812" y="953"/>
                  </a:moveTo>
                  <a:cubicBezTo>
                    <a:pt x="9883" y="953"/>
                    <a:pt x="9931" y="976"/>
                    <a:pt x="9979" y="1000"/>
                  </a:cubicBezTo>
                  <a:cubicBezTo>
                    <a:pt x="10003" y="1048"/>
                    <a:pt x="10026" y="1096"/>
                    <a:pt x="10026" y="1167"/>
                  </a:cubicBezTo>
                  <a:lnTo>
                    <a:pt x="10026" y="1453"/>
                  </a:lnTo>
                  <a:lnTo>
                    <a:pt x="9622" y="1453"/>
                  </a:lnTo>
                  <a:lnTo>
                    <a:pt x="9622" y="1167"/>
                  </a:lnTo>
                  <a:cubicBezTo>
                    <a:pt x="9622" y="1096"/>
                    <a:pt x="9645" y="1048"/>
                    <a:pt x="9669" y="1000"/>
                  </a:cubicBezTo>
                  <a:cubicBezTo>
                    <a:pt x="9693" y="976"/>
                    <a:pt x="9764" y="953"/>
                    <a:pt x="9812" y="953"/>
                  </a:cubicBezTo>
                  <a:close/>
                  <a:moveTo>
                    <a:pt x="977" y="1715"/>
                  </a:moveTo>
                  <a:cubicBezTo>
                    <a:pt x="1048" y="1715"/>
                    <a:pt x="1096" y="1762"/>
                    <a:pt x="1120" y="1786"/>
                  </a:cubicBezTo>
                  <a:cubicBezTo>
                    <a:pt x="1167" y="1810"/>
                    <a:pt x="1191" y="1881"/>
                    <a:pt x="1191" y="1929"/>
                  </a:cubicBezTo>
                  <a:lnTo>
                    <a:pt x="1191" y="2239"/>
                  </a:lnTo>
                  <a:lnTo>
                    <a:pt x="763" y="2239"/>
                  </a:lnTo>
                  <a:lnTo>
                    <a:pt x="763" y="1929"/>
                  </a:lnTo>
                  <a:cubicBezTo>
                    <a:pt x="763" y="1881"/>
                    <a:pt x="786" y="1810"/>
                    <a:pt x="834" y="1786"/>
                  </a:cubicBezTo>
                  <a:cubicBezTo>
                    <a:pt x="858" y="1762"/>
                    <a:pt x="905" y="1715"/>
                    <a:pt x="977" y="1715"/>
                  </a:cubicBezTo>
                  <a:close/>
                  <a:moveTo>
                    <a:pt x="10598" y="1715"/>
                  </a:moveTo>
                  <a:cubicBezTo>
                    <a:pt x="10646" y="1715"/>
                    <a:pt x="10717" y="1762"/>
                    <a:pt x="10741" y="1786"/>
                  </a:cubicBezTo>
                  <a:cubicBezTo>
                    <a:pt x="10765" y="1810"/>
                    <a:pt x="10812" y="1881"/>
                    <a:pt x="10812" y="1929"/>
                  </a:cubicBezTo>
                  <a:lnTo>
                    <a:pt x="10812" y="2239"/>
                  </a:lnTo>
                  <a:lnTo>
                    <a:pt x="10384" y="2239"/>
                  </a:lnTo>
                  <a:lnTo>
                    <a:pt x="10384" y="1929"/>
                  </a:lnTo>
                  <a:cubicBezTo>
                    <a:pt x="10384" y="1881"/>
                    <a:pt x="10407" y="1810"/>
                    <a:pt x="10431" y="1786"/>
                  </a:cubicBezTo>
                  <a:cubicBezTo>
                    <a:pt x="10479" y="1762"/>
                    <a:pt x="10526" y="1715"/>
                    <a:pt x="10598" y="1715"/>
                  </a:cubicBezTo>
                  <a:close/>
                  <a:moveTo>
                    <a:pt x="2501" y="4096"/>
                  </a:moveTo>
                  <a:cubicBezTo>
                    <a:pt x="2596" y="4096"/>
                    <a:pt x="2644" y="4144"/>
                    <a:pt x="2715" y="4191"/>
                  </a:cubicBezTo>
                  <a:cubicBezTo>
                    <a:pt x="2763" y="4239"/>
                    <a:pt x="2787" y="4310"/>
                    <a:pt x="2787" y="4406"/>
                  </a:cubicBezTo>
                  <a:lnTo>
                    <a:pt x="2787" y="5692"/>
                  </a:lnTo>
                  <a:lnTo>
                    <a:pt x="1525" y="5692"/>
                  </a:lnTo>
                  <a:lnTo>
                    <a:pt x="1525" y="4406"/>
                  </a:lnTo>
                  <a:cubicBezTo>
                    <a:pt x="1525" y="4310"/>
                    <a:pt x="1548" y="4239"/>
                    <a:pt x="1596" y="4191"/>
                  </a:cubicBezTo>
                  <a:cubicBezTo>
                    <a:pt x="1667" y="4120"/>
                    <a:pt x="1715" y="4096"/>
                    <a:pt x="1810" y="4096"/>
                  </a:cubicBezTo>
                  <a:close/>
                  <a:moveTo>
                    <a:pt x="9741" y="4096"/>
                  </a:moveTo>
                  <a:cubicBezTo>
                    <a:pt x="9812" y="4096"/>
                    <a:pt x="9907" y="4168"/>
                    <a:pt x="9931" y="4191"/>
                  </a:cubicBezTo>
                  <a:cubicBezTo>
                    <a:pt x="10003" y="4263"/>
                    <a:pt x="10026" y="4310"/>
                    <a:pt x="10026" y="4406"/>
                  </a:cubicBezTo>
                  <a:lnTo>
                    <a:pt x="10026" y="5692"/>
                  </a:lnTo>
                  <a:lnTo>
                    <a:pt x="8788" y="5692"/>
                  </a:lnTo>
                  <a:lnTo>
                    <a:pt x="8788" y="4406"/>
                  </a:lnTo>
                  <a:cubicBezTo>
                    <a:pt x="8788" y="4310"/>
                    <a:pt x="8812" y="4263"/>
                    <a:pt x="8859" y="4191"/>
                  </a:cubicBezTo>
                  <a:cubicBezTo>
                    <a:pt x="8931" y="4144"/>
                    <a:pt x="8979" y="4096"/>
                    <a:pt x="9074" y="4096"/>
                  </a:cubicBezTo>
                  <a:close/>
                  <a:moveTo>
                    <a:pt x="3573" y="6001"/>
                  </a:moveTo>
                  <a:lnTo>
                    <a:pt x="3573" y="6692"/>
                  </a:lnTo>
                  <a:lnTo>
                    <a:pt x="763" y="6692"/>
                  </a:lnTo>
                  <a:lnTo>
                    <a:pt x="763" y="6001"/>
                  </a:lnTo>
                  <a:close/>
                  <a:moveTo>
                    <a:pt x="10812" y="6001"/>
                  </a:moveTo>
                  <a:lnTo>
                    <a:pt x="10812" y="6692"/>
                  </a:lnTo>
                  <a:lnTo>
                    <a:pt x="8002" y="6692"/>
                  </a:lnTo>
                  <a:lnTo>
                    <a:pt x="8002" y="6001"/>
                  </a:lnTo>
                  <a:close/>
                  <a:moveTo>
                    <a:pt x="2572" y="48"/>
                  </a:moveTo>
                  <a:cubicBezTo>
                    <a:pt x="2430" y="48"/>
                    <a:pt x="2287" y="143"/>
                    <a:pt x="2191" y="238"/>
                  </a:cubicBezTo>
                  <a:cubicBezTo>
                    <a:pt x="2072" y="333"/>
                    <a:pt x="2025" y="476"/>
                    <a:pt x="2025" y="619"/>
                  </a:cubicBezTo>
                  <a:lnTo>
                    <a:pt x="2025" y="643"/>
                  </a:lnTo>
                  <a:cubicBezTo>
                    <a:pt x="1929" y="619"/>
                    <a:pt x="1858" y="595"/>
                    <a:pt x="1787" y="595"/>
                  </a:cubicBezTo>
                  <a:cubicBezTo>
                    <a:pt x="1644" y="595"/>
                    <a:pt x="1477" y="667"/>
                    <a:pt x="1406" y="762"/>
                  </a:cubicBezTo>
                  <a:cubicBezTo>
                    <a:pt x="1286" y="857"/>
                    <a:pt x="1215" y="1000"/>
                    <a:pt x="1215" y="1167"/>
                  </a:cubicBezTo>
                  <a:lnTo>
                    <a:pt x="1215" y="1453"/>
                  </a:lnTo>
                  <a:cubicBezTo>
                    <a:pt x="1120" y="1429"/>
                    <a:pt x="1072" y="1405"/>
                    <a:pt x="977" y="1405"/>
                  </a:cubicBezTo>
                  <a:cubicBezTo>
                    <a:pt x="834" y="1405"/>
                    <a:pt x="691" y="1477"/>
                    <a:pt x="596" y="1572"/>
                  </a:cubicBezTo>
                  <a:cubicBezTo>
                    <a:pt x="477" y="1667"/>
                    <a:pt x="405" y="1810"/>
                    <a:pt x="405" y="1953"/>
                  </a:cubicBezTo>
                  <a:lnTo>
                    <a:pt x="405" y="3691"/>
                  </a:lnTo>
                  <a:cubicBezTo>
                    <a:pt x="405" y="3774"/>
                    <a:pt x="495" y="3839"/>
                    <a:pt x="597" y="3839"/>
                  </a:cubicBezTo>
                  <a:cubicBezTo>
                    <a:pt x="612" y="3839"/>
                    <a:pt x="628" y="3837"/>
                    <a:pt x="643" y="3834"/>
                  </a:cubicBezTo>
                  <a:cubicBezTo>
                    <a:pt x="715" y="3810"/>
                    <a:pt x="763" y="3739"/>
                    <a:pt x="763" y="3667"/>
                  </a:cubicBezTo>
                  <a:lnTo>
                    <a:pt x="786" y="3667"/>
                  </a:lnTo>
                  <a:lnTo>
                    <a:pt x="786" y="2477"/>
                  </a:lnTo>
                  <a:lnTo>
                    <a:pt x="1215" y="2477"/>
                  </a:lnTo>
                  <a:lnTo>
                    <a:pt x="1215" y="3120"/>
                  </a:lnTo>
                  <a:cubicBezTo>
                    <a:pt x="1215" y="3239"/>
                    <a:pt x="1310" y="3310"/>
                    <a:pt x="1382" y="3310"/>
                  </a:cubicBezTo>
                  <a:cubicBezTo>
                    <a:pt x="1477" y="3310"/>
                    <a:pt x="1548" y="3215"/>
                    <a:pt x="1548" y="3120"/>
                  </a:cubicBezTo>
                  <a:lnTo>
                    <a:pt x="1548" y="1881"/>
                  </a:lnTo>
                  <a:lnTo>
                    <a:pt x="1548" y="1762"/>
                  </a:lnTo>
                  <a:lnTo>
                    <a:pt x="1977" y="1762"/>
                  </a:lnTo>
                  <a:lnTo>
                    <a:pt x="1977" y="3144"/>
                  </a:lnTo>
                  <a:cubicBezTo>
                    <a:pt x="1977" y="3239"/>
                    <a:pt x="2072" y="3334"/>
                    <a:pt x="2168" y="3334"/>
                  </a:cubicBezTo>
                  <a:cubicBezTo>
                    <a:pt x="2263" y="3334"/>
                    <a:pt x="2358" y="3239"/>
                    <a:pt x="2358" y="3144"/>
                  </a:cubicBezTo>
                  <a:lnTo>
                    <a:pt x="2358" y="1572"/>
                  </a:lnTo>
                  <a:lnTo>
                    <a:pt x="2358" y="1215"/>
                  </a:lnTo>
                  <a:lnTo>
                    <a:pt x="2787" y="1215"/>
                  </a:lnTo>
                  <a:lnTo>
                    <a:pt x="2787" y="3120"/>
                  </a:lnTo>
                  <a:cubicBezTo>
                    <a:pt x="2787" y="3239"/>
                    <a:pt x="2882" y="3310"/>
                    <a:pt x="2977" y="3310"/>
                  </a:cubicBezTo>
                  <a:cubicBezTo>
                    <a:pt x="3049" y="3310"/>
                    <a:pt x="3120" y="3215"/>
                    <a:pt x="3120" y="3120"/>
                  </a:cubicBezTo>
                  <a:lnTo>
                    <a:pt x="3120" y="1596"/>
                  </a:lnTo>
                  <a:lnTo>
                    <a:pt x="3573" y="1596"/>
                  </a:lnTo>
                  <a:lnTo>
                    <a:pt x="3573" y="3667"/>
                  </a:lnTo>
                  <a:cubicBezTo>
                    <a:pt x="3573" y="3739"/>
                    <a:pt x="3620" y="3810"/>
                    <a:pt x="3692" y="3834"/>
                  </a:cubicBezTo>
                  <a:cubicBezTo>
                    <a:pt x="3706" y="3841"/>
                    <a:pt x="3722" y="3844"/>
                    <a:pt x="3738" y="3844"/>
                  </a:cubicBezTo>
                  <a:cubicBezTo>
                    <a:pt x="3777" y="3844"/>
                    <a:pt x="3818" y="3827"/>
                    <a:pt x="3835" y="3810"/>
                  </a:cubicBezTo>
                  <a:lnTo>
                    <a:pt x="4859" y="3096"/>
                  </a:lnTo>
                  <a:cubicBezTo>
                    <a:pt x="4912" y="3042"/>
                    <a:pt x="4979" y="3016"/>
                    <a:pt x="5039" y="3016"/>
                  </a:cubicBezTo>
                  <a:cubicBezTo>
                    <a:pt x="5060" y="3016"/>
                    <a:pt x="5079" y="3019"/>
                    <a:pt x="5097" y="3024"/>
                  </a:cubicBezTo>
                  <a:cubicBezTo>
                    <a:pt x="5121" y="3024"/>
                    <a:pt x="5144" y="3024"/>
                    <a:pt x="5168" y="3072"/>
                  </a:cubicBezTo>
                  <a:cubicBezTo>
                    <a:pt x="5216" y="3096"/>
                    <a:pt x="5240" y="3120"/>
                    <a:pt x="5240" y="3144"/>
                  </a:cubicBezTo>
                  <a:cubicBezTo>
                    <a:pt x="5240" y="3215"/>
                    <a:pt x="5240" y="3263"/>
                    <a:pt x="5168" y="3358"/>
                  </a:cubicBezTo>
                  <a:lnTo>
                    <a:pt x="3620" y="5644"/>
                  </a:lnTo>
                  <a:lnTo>
                    <a:pt x="3096" y="5644"/>
                  </a:lnTo>
                  <a:lnTo>
                    <a:pt x="3096" y="4382"/>
                  </a:lnTo>
                  <a:cubicBezTo>
                    <a:pt x="3096" y="4191"/>
                    <a:pt x="3025" y="4049"/>
                    <a:pt x="2906" y="3929"/>
                  </a:cubicBezTo>
                  <a:cubicBezTo>
                    <a:pt x="2787" y="3810"/>
                    <a:pt x="2644" y="3739"/>
                    <a:pt x="2477" y="3739"/>
                  </a:cubicBezTo>
                  <a:lnTo>
                    <a:pt x="1810" y="3739"/>
                  </a:lnTo>
                  <a:cubicBezTo>
                    <a:pt x="1644" y="3739"/>
                    <a:pt x="1477" y="3810"/>
                    <a:pt x="1358" y="3929"/>
                  </a:cubicBezTo>
                  <a:cubicBezTo>
                    <a:pt x="1239" y="4049"/>
                    <a:pt x="1191" y="4191"/>
                    <a:pt x="1191" y="4382"/>
                  </a:cubicBezTo>
                  <a:lnTo>
                    <a:pt x="1191" y="5644"/>
                  </a:lnTo>
                  <a:lnTo>
                    <a:pt x="739" y="5644"/>
                  </a:lnTo>
                  <a:lnTo>
                    <a:pt x="739" y="4430"/>
                  </a:lnTo>
                  <a:cubicBezTo>
                    <a:pt x="739" y="4334"/>
                    <a:pt x="667" y="4263"/>
                    <a:pt x="596" y="4263"/>
                  </a:cubicBezTo>
                  <a:cubicBezTo>
                    <a:pt x="501" y="4263"/>
                    <a:pt x="405" y="4334"/>
                    <a:pt x="405" y="4430"/>
                  </a:cubicBezTo>
                  <a:lnTo>
                    <a:pt x="405" y="5835"/>
                  </a:lnTo>
                  <a:lnTo>
                    <a:pt x="405" y="6835"/>
                  </a:lnTo>
                  <a:lnTo>
                    <a:pt x="262" y="8026"/>
                  </a:lnTo>
                  <a:cubicBezTo>
                    <a:pt x="262" y="8121"/>
                    <a:pt x="334" y="8216"/>
                    <a:pt x="405" y="8216"/>
                  </a:cubicBezTo>
                  <a:cubicBezTo>
                    <a:pt x="501" y="8216"/>
                    <a:pt x="596" y="8145"/>
                    <a:pt x="596" y="8073"/>
                  </a:cubicBezTo>
                  <a:lnTo>
                    <a:pt x="739" y="7001"/>
                  </a:lnTo>
                  <a:lnTo>
                    <a:pt x="3573" y="7001"/>
                  </a:lnTo>
                  <a:lnTo>
                    <a:pt x="3954" y="9883"/>
                  </a:lnTo>
                  <a:lnTo>
                    <a:pt x="358" y="9883"/>
                  </a:lnTo>
                  <a:lnTo>
                    <a:pt x="501" y="8835"/>
                  </a:lnTo>
                  <a:cubicBezTo>
                    <a:pt x="501" y="8740"/>
                    <a:pt x="429" y="8669"/>
                    <a:pt x="358" y="8669"/>
                  </a:cubicBezTo>
                  <a:cubicBezTo>
                    <a:pt x="262" y="8669"/>
                    <a:pt x="167" y="8716"/>
                    <a:pt x="167" y="8811"/>
                  </a:cubicBezTo>
                  <a:lnTo>
                    <a:pt x="24" y="10026"/>
                  </a:lnTo>
                  <a:cubicBezTo>
                    <a:pt x="0" y="10097"/>
                    <a:pt x="24" y="10145"/>
                    <a:pt x="48" y="10169"/>
                  </a:cubicBezTo>
                  <a:cubicBezTo>
                    <a:pt x="72" y="10216"/>
                    <a:pt x="120" y="10240"/>
                    <a:pt x="167" y="10240"/>
                  </a:cubicBezTo>
                  <a:lnTo>
                    <a:pt x="4168" y="10240"/>
                  </a:lnTo>
                  <a:cubicBezTo>
                    <a:pt x="4216" y="10240"/>
                    <a:pt x="4239" y="10216"/>
                    <a:pt x="4287" y="10169"/>
                  </a:cubicBezTo>
                  <a:cubicBezTo>
                    <a:pt x="4335" y="10145"/>
                    <a:pt x="4335" y="10097"/>
                    <a:pt x="4335" y="10026"/>
                  </a:cubicBezTo>
                  <a:lnTo>
                    <a:pt x="3930" y="6835"/>
                  </a:lnTo>
                  <a:lnTo>
                    <a:pt x="3930" y="5858"/>
                  </a:lnTo>
                  <a:lnTo>
                    <a:pt x="5478" y="3548"/>
                  </a:lnTo>
                  <a:cubicBezTo>
                    <a:pt x="5597" y="3382"/>
                    <a:pt x="5597" y="3215"/>
                    <a:pt x="5549" y="3072"/>
                  </a:cubicBezTo>
                  <a:cubicBezTo>
                    <a:pt x="5525" y="2977"/>
                    <a:pt x="5478" y="2882"/>
                    <a:pt x="5406" y="2834"/>
                  </a:cubicBezTo>
                  <a:cubicBezTo>
                    <a:pt x="5359" y="2763"/>
                    <a:pt x="5263" y="2739"/>
                    <a:pt x="5168" y="2715"/>
                  </a:cubicBezTo>
                  <a:cubicBezTo>
                    <a:pt x="5131" y="2703"/>
                    <a:pt x="5091" y="2697"/>
                    <a:pt x="5049" y="2697"/>
                  </a:cubicBezTo>
                  <a:cubicBezTo>
                    <a:pt x="4928" y="2697"/>
                    <a:pt x="4792" y="2746"/>
                    <a:pt x="4668" y="2834"/>
                  </a:cubicBezTo>
                  <a:lnTo>
                    <a:pt x="3930" y="3358"/>
                  </a:lnTo>
                  <a:lnTo>
                    <a:pt x="3930" y="1000"/>
                  </a:lnTo>
                  <a:cubicBezTo>
                    <a:pt x="3930" y="857"/>
                    <a:pt x="3835" y="715"/>
                    <a:pt x="3739" y="619"/>
                  </a:cubicBezTo>
                  <a:cubicBezTo>
                    <a:pt x="3644" y="500"/>
                    <a:pt x="3501" y="453"/>
                    <a:pt x="3358" y="453"/>
                  </a:cubicBezTo>
                  <a:cubicBezTo>
                    <a:pt x="3263" y="453"/>
                    <a:pt x="3168" y="476"/>
                    <a:pt x="3120" y="500"/>
                  </a:cubicBezTo>
                  <a:cubicBezTo>
                    <a:pt x="3096" y="405"/>
                    <a:pt x="3049" y="333"/>
                    <a:pt x="2977" y="238"/>
                  </a:cubicBezTo>
                  <a:cubicBezTo>
                    <a:pt x="2882" y="119"/>
                    <a:pt x="2739" y="48"/>
                    <a:pt x="2572" y="48"/>
                  </a:cubicBezTo>
                  <a:close/>
                  <a:moveTo>
                    <a:pt x="9002" y="0"/>
                  </a:moveTo>
                  <a:cubicBezTo>
                    <a:pt x="8859" y="0"/>
                    <a:pt x="8717" y="72"/>
                    <a:pt x="8621" y="167"/>
                  </a:cubicBezTo>
                  <a:cubicBezTo>
                    <a:pt x="8574" y="238"/>
                    <a:pt x="8502" y="310"/>
                    <a:pt x="8478" y="429"/>
                  </a:cubicBezTo>
                  <a:cubicBezTo>
                    <a:pt x="8407" y="405"/>
                    <a:pt x="8336" y="381"/>
                    <a:pt x="8240" y="381"/>
                  </a:cubicBezTo>
                  <a:cubicBezTo>
                    <a:pt x="8097" y="381"/>
                    <a:pt x="7931" y="476"/>
                    <a:pt x="7859" y="548"/>
                  </a:cubicBezTo>
                  <a:cubicBezTo>
                    <a:pt x="7740" y="643"/>
                    <a:pt x="7669" y="786"/>
                    <a:pt x="7669" y="953"/>
                  </a:cubicBezTo>
                  <a:lnTo>
                    <a:pt x="7669" y="2072"/>
                  </a:lnTo>
                  <a:cubicBezTo>
                    <a:pt x="7669" y="2179"/>
                    <a:pt x="7764" y="2266"/>
                    <a:pt x="7853" y="2266"/>
                  </a:cubicBezTo>
                  <a:cubicBezTo>
                    <a:pt x="7863" y="2266"/>
                    <a:pt x="7873" y="2265"/>
                    <a:pt x="7883" y="2262"/>
                  </a:cubicBezTo>
                  <a:cubicBezTo>
                    <a:pt x="7931" y="2262"/>
                    <a:pt x="8002" y="2191"/>
                    <a:pt x="8002" y="2096"/>
                  </a:cubicBezTo>
                  <a:lnTo>
                    <a:pt x="8002" y="1596"/>
                  </a:lnTo>
                  <a:lnTo>
                    <a:pt x="8455" y="1596"/>
                  </a:lnTo>
                  <a:lnTo>
                    <a:pt x="8455" y="3120"/>
                  </a:lnTo>
                  <a:cubicBezTo>
                    <a:pt x="8455" y="3239"/>
                    <a:pt x="8550" y="3286"/>
                    <a:pt x="8621" y="3286"/>
                  </a:cubicBezTo>
                  <a:cubicBezTo>
                    <a:pt x="8717" y="3286"/>
                    <a:pt x="8788" y="3215"/>
                    <a:pt x="8788" y="3120"/>
                  </a:cubicBezTo>
                  <a:lnTo>
                    <a:pt x="8788" y="1215"/>
                  </a:lnTo>
                  <a:lnTo>
                    <a:pt x="9169" y="1215"/>
                  </a:lnTo>
                  <a:lnTo>
                    <a:pt x="9169" y="3144"/>
                  </a:lnTo>
                  <a:cubicBezTo>
                    <a:pt x="9169" y="3239"/>
                    <a:pt x="9264" y="3334"/>
                    <a:pt x="9336" y="3334"/>
                  </a:cubicBezTo>
                  <a:cubicBezTo>
                    <a:pt x="9431" y="3334"/>
                    <a:pt x="9526" y="3239"/>
                    <a:pt x="9526" y="3144"/>
                  </a:cubicBezTo>
                  <a:lnTo>
                    <a:pt x="9526" y="1739"/>
                  </a:lnTo>
                  <a:lnTo>
                    <a:pt x="9979" y="1739"/>
                  </a:lnTo>
                  <a:lnTo>
                    <a:pt x="9979" y="1858"/>
                  </a:lnTo>
                  <a:lnTo>
                    <a:pt x="9979" y="3144"/>
                  </a:lnTo>
                  <a:cubicBezTo>
                    <a:pt x="9979" y="3263"/>
                    <a:pt x="10050" y="3334"/>
                    <a:pt x="10145" y="3334"/>
                  </a:cubicBezTo>
                  <a:cubicBezTo>
                    <a:pt x="10241" y="3334"/>
                    <a:pt x="10288" y="3239"/>
                    <a:pt x="10288" y="3144"/>
                  </a:cubicBezTo>
                  <a:lnTo>
                    <a:pt x="10288" y="2524"/>
                  </a:lnTo>
                  <a:lnTo>
                    <a:pt x="10717" y="2524"/>
                  </a:lnTo>
                  <a:lnTo>
                    <a:pt x="10717" y="5692"/>
                  </a:lnTo>
                  <a:lnTo>
                    <a:pt x="10265" y="5692"/>
                  </a:lnTo>
                  <a:lnTo>
                    <a:pt x="10265" y="4406"/>
                  </a:lnTo>
                  <a:cubicBezTo>
                    <a:pt x="10265" y="4215"/>
                    <a:pt x="10217" y="4072"/>
                    <a:pt x="10098" y="3953"/>
                  </a:cubicBezTo>
                  <a:cubicBezTo>
                    <a:pt x="9979" y="3834"/>
                    <a:pt x="9812" y="3787"/>
                    <a:pt x="9645" y="3787"/>
                  </a:cubicBezTo>
                  <a:lnTo>
                    <a:pt x="8979" y="3787"/>
                  </a:lnTo>
                  <a:cubicBezTo>
                    <a:pt x="8812" y="3787"/>
                    <a:pt x="8669" y="3834"/>
                    <a:pt x="8550" y="3953"/>
                  </a:cubicBezTo>
                  <a:cubicBezTo>
                    <a:pt x="8431" y="4072"/>
                    <a:pt x="8359" y="4215"/>
                    <a:pt x="8359" y="4406"/>
                  </a:cubicBezTo>
                  <a:lnTo>
                    <a:pt x="8359" y="5692"/>
                  </a:lnTo>
                  <a:lnTo>
                    <a:pt x="7835" y="5692"/>
                  </a:lnTo>
                  <a:lnTo>
                    <a:pt x="6311" y="3429"/>
                  </a:lnTo>
                  <a:cubicBezTo>
                    <a:pt x="6240" y="3334"/>
                    <a:pt x="6216" y="3263"/>
                    <a:pt x="6240" y="3215"/>
                  </a:cubicBezTo>
                  <a:cubicBezTo>
                    <a:pt x="6287" y="3191"/>
                    <a:pt x="6287" y="3144"/>
                    <a:pt x="6311" y="3120"/>
                  </a:cubicBezTo>
                  <a:cubicBezTo>
                    <a:pt x="6335" y="3120"/>
                    <a:pt x="6359" y="3096"/>
                    <a:pt x="6407" y="3096"/>
                  </a:cubicBezTo>
                  <a:cubicBezTo>
                    <a:pt x="6421" y="3082"/>
                    <a:pt x="6439" y="3076"/>
                    <a:pt x="6459" y="3076"/>
                  </a:cubicBezTo>
                  <a:cubicBezTo>
                    <a:pt x="6510" y="3076"/>
                    <a:pt x="6577" y="3110"/>
                    <a:pt x="6645" y="3144"/>
                  </a:cubicBezTo>
                  <a:lnTo>
                    <a:pt x="7645" y="3858"/>
                  </a:lnTo>
                  <a:cubicBezTo>
                    <a:pt x="7669" y="3906"/>
                    <a:pt x="7716" y="3906"/>
                    <a:pt x="7764" y="3906"/>
                  </a:cubicBezTo>
                  <a:cubicBezTo>
                    <a:pt x="7859" y="3906"/>
                    <a:pt x="7907" y="3810"/>
                    <a:pt x="7907" y="3715"/>
                  </a:cubicBezTo>
                  <a:lnTo>
                    <a:pt x="7907" y="2953"/>
                  </a:lnTo>
                  <a:cubicBezTo>
                    <a:pt x="7907" y="2834"/>
                    <a:pt x="7812" y="2763"/>
                    <a:pt x="7740" y="2763"/>
                  </a:cubicBezTo>
                  <a:cubicBezTo>
                    <a:pt x="7645" y="2763"/>
                    <a:pt x="7597" y="2858"/>
                    <a:pt x="7597" y="2953"/>
                  </a:cubicBezTo>
                  <a:lnTo>
                    <a:pt x="7597" y="3453"/>
                  </a:lnTo>
                  <a:lnTo>
                    <a:pt x="6835" y="2953"/>
                  </a:lnTo>
                  <a:cubicBezTo>
                    <a:pt x="6712" y="2865"/>
                    <a:pt x="6575" y="2816"/>
                    <a:pt x="6454" y="2816"/>
                  </a:cubicBezTo>
                  <a:cubicBezTo>
                    <a:pt x="6412" y="2816"/>
                    <a:pt x="6372" y="2822"/>
                    <a:pt x="6335" y="2834"/>
                  </a:cubicBezTo>
                  <a:cubicBezTo>
                    <a:pt x="6240" y="2834"/>
                    <a:pt x="6168" y="2882"/>
                    <a:pt x="6097" y="2953"/>
                  </a:cubicBezTo>
                  <a:cubicBezTo>
                    <a:pt x="6002" y="3001"/>
                    <a:pt x="5978" y="3096"/>
                    <a:pt x="5954" y="3191"/>
                  </a:cubicBezTo>
                  <a:cubicBezTo>
                    <a:pt x="5930" y="3334"/>
                    <a:pt x="5930" y="3477"/>
                    <a:pt x="6026" y="3667"/>
                  </a:cubicBezTo>
                  <a:lnTo>
                    <a:pt x="7597" y="5954"/>
                  </a:lnTo>
                  <a:lnTo>
                    <a:pt x="7597" y="6906"/>
                  </a:lnTo>
                  <a:lnTo>
                    <a:pt x="7431" y="8097"/>
                  </a:lnTo>
                  <a:cubicBezTo>
                    <a:pt x="7431" y="8168"/>
                    <a:pt x="7502" y="8264"/>
                    <a:pt x="7597" y="8264"/>
                  </a:cubicBezTo>
                  <a:cubicBezTo>
                    <a:pt x="7669" y="8264"/>
                    <a:pt x="7764" y="8216"/>
                    <a:pt x="7764" y="8121"/>
                  </a:cubicBezTo>
                  <a:lnTo>
                    <a:pt x="7907" y="7049"/>
                  </a:lnTo>
                  <a:lnTo>
                    <a:pt x="10765" y="7049"/>
                  </a:lnTo>
                  <a:lnTo>
                    <a:pt x="11169" y="9931"/>
                  </a:lnTo>
                  <a:lnTo>
                    <a:pt x="7526" y="9931"/>
                  </a:lnTo>
                  <a:lnTo>
                    <a:pt x="7669" y="8883"/>
                  </a:lnTo>
                  <a:cubicBezTo>
                    <a:pt x="7669" y="8811"/>
                    <a:pt x="7621" y="8716"/>
                    <a:pt x="7526" y="8716"/>
                  </a:cubicBezTo>
                  <a:cubicBezTo>
                    <a:pt x="7431" y="8716"/>
                    <a:pt x="7335" y="8764"/>
                    <a:pt x="7335" y="8859"/>
                  </a:cubicBezTo>
                  <a:lnTo>
                    <a:pt x="7169" y="10074"/>
                  </a:lnTo>
                  <a:cubicBezTo>
                    <a:pt x="7169" y="10169"/>
                    <a:pt x="7264" y="10264"/>
                    <a:pt x="7335" y="10264"/>
                  </a:cubicBezTo>
                  <a:lnTo>
                    <a:pt x="11408" y="10264"/>
                  </a:lnTo>
                  <a:cubicBezTo>
                    <a:pt x="11527" y="10264"/>
                    <a:pt x="11598" y="10169"/>
                    <a:pt x="11574" y="10050"/>
                  </a:cubicBezTo>
                  <a:lnTo>
                    <a:pt x="11169" y="6882"/>
                  </a:lnTo>
                  <a:lnTo>
                    <a:pt x="11193" y="6882"/>
                  </a:lnTo>
                  <a:lnTo>
                    <a:pt x="11193" y="1834"/>
                  </a:lnTo>
                  <a:cubicBezTo>
                    <a:pt x="11193" y="1691"/>
                    <a:pt x="11098" y="1548"/>
                    <a:pt x="11003" y="1453"/>
                  </a:cubicBezTo>
                  <a:cubicBezTo>
                    <a:pt x="10907" y="1334"/>
                    <a:pt x="10765" y="1262"/>
                    <a:pt x="10622" y="1262"/>
                  </a:cubicBezTo>
                  <a:cubicBezTo>
                    <a:pt x="10526" y="1262"/>
                    <a:pt x="10431" y="1310"/>
                    <a:pt x="10384" y="1334"/>
                  </a:cubicBezTo>
                  <a:lnTo>
                    <a:pt x="10384" y="1096"/>
                  </a:lnTo>
                  <a:cubicBezTo>
                    <a:pt x="10384" y="953"/>
                    <a:pt x="10288" y="786"/>
                    <a:pt x="10193" y="715"/>
                  </a:cubicBezTo>
                  <a:cubicBezTo>
                    <a:pt x="10122" y="595"/>
                    <a:pt x="9955" y="524"/>
                    <a:pt x="9812" y="524"/>
                  </a:cubicBezTo>
                  <a:cubicBezTo>
                    <a:pt x="9717" y="524"/>
                    <a:pt x="9645" y="548"/>
                    <a:pt x="9574" y="595"/>
                  </a:cubicBezTo>
                  <a:cubicBezTo>
                    <a:pt x="9574" y="429"/>
                    <a:pt x="9526" y="286"/>
                    <a:pt x="9407" y="167"/>
                  </a:cubicBezTo>
                  <a:cubicBezTo>
                    <a:pt x="9312" y="48"/>
                    <a:pt x="9169" y="0"/>
                    <a:pt x="90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9" name="Google Shape;5629;p68"/>
          <p:cNvGrpSpPr/>
          <p:nvPr/>
        </p:nvGrpSpPr>
        <p:grpSpPr>
          <a:xfrm>
            <a:off x="6700604" y="3361518"/>
            <a:ext cx="386044" cy="385657"/>
            <a:chOff x="6668685" y="3391375"/>
            <a:chExt cx="386044" cy="385657"/>
          </a:xfrm>
        </p:grpSpPr>
        <p:sp>
          <p:nvSpPr>
            <p:cNvPr id="5630" name="Google Shape;5630;p68"/>
            <p:cNvSpPr/>
            <p:nvPr/>
          </p:nvSpPr>
          <p:spPr>
            <a:xfrm>
              <a:off x="6672621" y="3396905"/>
              <a:ext cx="196197" cy="372246"/>
            </a:xfrm>
            <a:custGeom>
              <a:avLst/>
              <a:gdLst/>
              <a:ahLst/>
              <a:cxnLst/>
              <a:rect l="l" t="t" r="r" b="b"/>
              <a:pathLst>
                <a:path w="5931" h="11241" extrusionOk="0">
                  <a:moveTo>
                    <a:pt x="143" y="0"/>
                  </a:moveTo>
                  <a:lnTo>
                    <a:pt x="5525" y="0"/>
                  </a:lnTo>
                  <a:cubicBezTo>
                    <a:pt x="5597" y="0"/>
                    <a:pt x="5644" y="48"/>
                    <a:pt x="5644" y="119"/>
                  </a:cubicBezTo>
                  <a:lnTo>
                    <a:pt x="5644" y="1310"/>
                  </a:lnTo>
                  <a:lnTo>
                    <a:pt x="5930" y="3048"/>
                  </a:lnTo>
                  <a:lnTo>
                    <a:pt x="5644" y="5382"/>
                  </a:lnTo>
                  <a:lnTo>
                    <a:pt x="5644" y="11241"/>
                  </a:lnTo>
                  <a:lnTo>
                    <a:pt x="119" y="11241"/>
                  </a:lnTo>
                  <a:cubicBezTo>
                    <a:pt x="48" y="11241"/>
                    <a:pt x="0" y="11169"/>
                    <a:pt x="0" y="11121"/>
                  </a:cubicBezTo>
                  <a:lnTo>
                    <a:pt x="0" y="143"/>
                  </a:lnTo>
                  <a:cubicBezTo>
                    <a:pt x="0" y="48"/>
                    <a:pt x="48" y="0"/>
                    <a:pt x="143" y="0"/>
                  </a:cubicBezTo>
                  <a:close/>
                </a:path>
              </a:pathLst>
            </a:custGeom>
            <a:solidFill>
              <a:srgbClr val="F6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8"/>
            <p:cNvSpPr/>
            <p:nvPr/>
          </p:nvSpPr>
          <p:spPr>
            <a:xfrm>
              <a:off x="6834118" y="3396905"/>
              <a:ext cx="25240" cy="372246"/>
            </a:xfrm>
            <a:custGeom>
              <a:avLst/>
              <a:gdLst/>
              <a:ahLst/>
              <a:cxnLst/>
              <a:rect l="l" t="t" r="r" b="b"/>
              <a:pathLst>
                <a:path w="763" h="11241" extrusionOk="0">
                  <a:moveTo>
                    <a:pt x="0" y="0"/>
                  </a:moveTo>
                  <a:lnTo>
                    <a:pt x="643" y="0"/>
                  </a:lnTo>
                  <a:cubicBezTo>
                    <a:pt x="715" y="0"/>
                    <a:pt x="762" y="48"/>
                    <a:pt x="762" y="119"/>
                  </a:cubicBezTo>
                  <a:lnTo>
                    <a:pt x="762" y="11241"/>
                  </a:lnTo>
                  <a:lnTo>
                    <a:pt x="119" y="11241"/>
                  </a:lnTo>
                  <a:lnTo>
                    <a:pt x="119" y="119"/>
                  </a:lnTo>
                  <a:cubicBezTo>
                    <a:pt x="143" y="48"/>
                    <a:pt x="95" y="0"/>
                    <a:pt x="0" y="0"/>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8"/>
            <p:cNvSpPr/>
            <p:nvPr/>
          </p:nvSpPr>
          <p:spPr>
            <a:xfrm>
              <a:off x="6860880" y="3611391"/>
              <a:ext cx="185182" cy="158555"/>
            </a:xfrm>
            <a:custGeom>
              <a:avLst/>
              <a:gdLst/>
              <a:ahLst/>
              <a:cxnLst/>
              <a:rect l="l" t="t" r="r" b="b"/>
              <a:pathLst>
                <a:path w="5598" h="4788" extrusionOk="0">
                  <a:moveTo>
                    <a:pt x="5597" y="4644"/>
                  </a:moveTo>
                  <a:lnTo>
                    <a:pt x="5597" y="120"/>
                  </a:lnTo>
                  <a:cubicBezTo>
                    <a:pt x="5597" y="72"/>
                    <a:pt x="5526" y="1"/>
                    <a:pt x="5478" y="1"/>
                  </a:cubicBezTo>
                  <a:lnTo>
                    <a:pt x="1" y="1"/>
                  </a:lnTo>
                  <a:lnTo>
                    <a:pt x="1" y="4644"/>
                  </a:lnTo>
                  <a:lnTo>
                    <a:pt x="1" y="4764"/>
                  </a:lnTo>
                  <a:lnTo>
                    <a:pt x="5478" y="4764"/>
                  </a:lnTo>
                  <a:cubicBezTo>
                    <a:pt x="5526" y="4787"/>
                    <a:pt x="5597" y="4740"/>
                    <a:pt x="5597" y="4644"/>
                  </a:cubicBezTo>
                  <a:close/>
                </a:path>
              </a:pathLst>
            </a:custGeom>
            <a:solidFill>
              <a:srgbClr val="DD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8"/>
            <p:cNvSpPr/>
            <p:nvPr/>
          </p:nvSpPr>
          <p:spPr>
            <a:xfrm>
              <a:off x="7020027" y="3611391"/>
              <a:ext cx="26034" cy="158555"/>
            </a:xfrm>
            <a:custGeom>
              <a:avLst/>
              <a:gdLst/>
              <a:ahLst/>
              <a:cxnLst/>
              <a:rect l="l" t="t" r="r" b="b"/>
              <a:pathLst>
                <a:path w="787" h="4788" extrusionOk="0">
                  <a:moveTo>
                    <a:pt x="786" y="4644"/>
                  </a:moveTo>
                  <a:lnTo>
                    <a:pt x="786" y="120"/>
                  </a:lnTo>
                  <a:cubicBezTo>
                    <a:pt x="786" y="72"/>
                    <a:pt x="715" y="1"/>
                    <a:pt x="667" y="1"/>
                  </a:cubicBezTo>
                  <a:lnTo>
                    <a:pt x="0" y="1"/>
                  </a:lnTo>
                  <a:cubicBezTo>
                    <a:pt x="72" y="1"/>
                    <a:pt x="120" y="72"/>
                    <a:pt x="120" y="120"/>
                  </a:cubicBezTo>
                  <a:lnTo>
                    <a:pt x="120" y="4644"/>
                  </a:lnTo>
                  <a:cubicBezTo>
                    <a:pt x="120" y="4716"/>
                    <a:pt x="72" y="4764"/>
                    <a:pt x="0" y="4764"/>
                  </a:cubicBezTo>
                  <a:lnTo>
                    <a:pt x="667" y="4764"/>
                  </a:lnTo>
                  <a:cubicBezTo>
                    <a:pt x="715" y="4787"/>
                    <a:pt x="786" y="4740"/>
                    <a:pt x="786" y="4644"/>
                  </a:cubicBez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8"/>
            <p:cNvSpPr/>
            <p:nvPr/>
          </p:nvSpPr>
          <p:spPr>
            <a:xfrm>
              <a:off x="6726972" y="3698153"/>
              <a:ext cx="78797" cy="70999"/>
            </a:xfrm>
            <a:custGeom>
              <a:avLst/>
              <a:gdLst/>
              <a:ahLst/>
              <a:cxnLst/>
              <a:rect l="l" t="t" r="r" b="b"/>
              <a:pathLst>
                <a:path w="2382" h="2144" extrusionOk="0">
                  <a:moveTo>
                    <a:pt x="143" y="0"/>
                  </a:moveTo>
                  <a:lnTo>
                    <a:pt x="2263" y="0"/>
                  </a:lnTo>
                  <a:cubicBezTo>
                    <a:pt x="2310" y="0"/>
                    <a:pt x="2382" y="72"/>
                    <a:pt x="2382" y="119"/>
                  </a:cubicBezTo>
                  <a:lnTo>
                    <a:pt x="2382" y="2144"/>
                  </a:lnTo>
                  <a:lnTo>
                    <a:pt x="0" y="2144"/>
                  </a:lnTo>
                  <a:lnTo>
                    <a:pt x="0" y="119"/>
                  </a:lnTo>
                  <a:cubicBezTo>
                    <a:pt x="24" y="72"/>
                    <a:pt x="72" y="0"/>
                    <a:pt x="143"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8"/>
            <p:cNvSpPr/>
            <p:nvPr/>
          </p:nvSpPr>
          <p:spPr>
            <a:xfrm>
              <a:off x="6912881" y="3698153"/>
              <a:ext cx="78830" cy="70999"/>
            </a:xfrm>
            <a:custGeom>
              <a:avLst/>
              <a:gdLst/>
              <a:ahLst/>
              <a:cxnLst/>
              <a:rect l="l" t="t" r="r" b="b"/>
              <a:pathLst>
                <a:path w="2383" h="2144" extrusionOk="0">
                  <a:moveTo>
                    <a:pt x="144" y="0"/>
                  </a:moveTo>
                  <a:lnTo>
                    <a:pt x="2263" y="0"/>
                  </a:lnTo>
                  <a:cubicBezTo>
                    <a:pt x="2311" y="0"/>
                    <a:pt x="2382" y="72"/>
                    <a:pt x="2382" y="119"/>
                  </a:cubicBezTo>
                  <a:lnTo>
                    <a:pt x="2382" y="2144"/>
                  </a:lnTo>
                  <a:lnTo>
                    <a:pt x="1" y="2144"/>
                  </a:lnTo>
                  <a:lnTo>
                    <a:pt x="1" y="119"/>
                  </a:lnTo>
                  <a:cubicBezTo>
                    <a:pt x="24" y="72"/>
                    <a:pt x="96" y="0"/>
                    <a:pt x="14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8"/>
            <p:cNvSpPr/>
            <p:nvPr/>
          </p:nvSpPr>
          <p:spPr>
            <a:xfrm>
              <a:off x="6965677" y="3698153"/>
              <a:ext cx="26034" cy="70999"/>
            </a:xfrm>
            <a:custGeom>
              <a:avLst/>
              <a:gdLst/>
              <a:ahLst/>
              <a:cxnLst/>
              <a:rect l="l" t="t" r="r" b="b"/>
              <a:pathLst>
                <a:path w="787" h="2144" extrusionOk="0">
                  <a:moveTo>
                    <a:pt x="0" y="0"/>
                  </a:moveTo>
                  <a:lnTo>
                    <a:pt x="667" y="0"/>
                  </a:lnTo>
                  <a:cubicBezTo>
                    <a:pt x="715" y="0"/>
                    <a:pt x="786" y="72"/>
                    <a:pt x="786" y="119"/>
                  </a:cubicBezTo>
                  <a:lnTo>
                    <a:pt x="786" y="2144"/>
                  </a:lnTo>
                  <a:lnTo>
                    <a:pt x="167" y="2144"/>
                  </a:lnTo>
                  <a:lnTo>
                    <a:pt x="167" y="119"/>
                  </a:lnTo>
                  <a:cubicBezTo>
                    <a:pt x="167" y="72"/>
                    <a:pt x="96" y="0"/>
                    <a:pt x="0" y="0"/>
                  </a:cubicBezTo>
                  <a:close/>
                </a:path>
              </a:pathLst>
            </a:custGeom>
            <a:solidFill>
              <a:srgbClr val="2B4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8"/>
            <p:cNvSpPr/>
            <p:nvPr/>
          </p:nvSpPr>
          <p:spPr>
            <a:xfrm>
              <a:off x="6779767" y="3698153"/>
              <a:ext cx="26001" cy="70999"/>
            </a:xfrm>
            <a:custGeom>
              <a:avLst/>
              <a:gdLst/>
              <a:ahLst/>
              <a:cxnLst/>
              <a:rect l="l" t="t" r="r" b="b"/>
              <a:pathLst>
                <a:path w="786" h="2144" extrusionOk="0">
                  <a:moveTo>
                    <a:pt x="0" y="0"/>
                  </a:moveTo>
                  <a:lnTo>
                    <a:pt x="667" y="0"/>
                  </a:lnTo>
                  <a:cubicBezTo>
                    <a:pt x="714" y="0"/>
                    <a:pt x="786" y="72"/>
                    <a:pt x="786" y="119"/>
                  </a:cubicBezTo>
                  <a:lnTo>
                    <a:pt x="786" y="2144"/>
                  </a:lnTo>
                  <a:lnTo>
                    <a:pt x="119" y="2144"/>
                  </a:lnTo>
                  <a:lnTo>
                    <a:pt x="119" y="119"/>
                  </a:lnTo>
                  <a:cubicBezTo>
                    <a:pt x="143" y="72"/>
                    <a:pt x="95" y="0"/>
                    <a:pt x="0" y="0"/>
                  </a:cubicBezTo>
                  <a:close/>
                </a:path>
              </a:pathLst>
            </a:custGeom>
            <a:solidFill>
              <a:srgbClr val="2B4D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8"/>
            <p:cNvSpPr/>
            <p:nvPr/>
          </p:nvSpPr>
          <p:spPr>
            <a:xfrm>
              <a:off x="6884532" y="3635830"/>
              <a:ext cx="137877" cy="38678"/>
            </a:xfrm>
            <a:custGeom>
              <a:avLst/>
              <a:gdLst/>
              <a:ahLst/>
              <a:cxnLst/>
              <a:rect l="l" t="t" r="r" b="b"/>
              <a:pathLst>
                <a:path w="4168" h="1168" extrusionOk="0">
                  <a:moveTo>
                    <a:pt x="119" y="1"/>
                  </a:moveTo>
                  <a:lnTo>
                    <a:pt x="762" y="1"/>
                  </a:lnTo>
                  <a:cubicBezTo>
                    <a:pt x="834" y="1"/>
                    <a:pt x="881" y="72"/>
                    <a:pt x="881" y="120"/>
                  </a:cubicBezTo>
                  <a:lnTo>
                    <a:pt x="881" y="1049"/>
                  </a:lnTo>
                  <a:cubicBezTo>
                    <a:pt x="881" y="1120"/>
                    <a:pt x="834" y="1168"/>
                    <a:pt x="762" y="1168"/>
                  </a:cubicBezTo>
                  <a:lnTo>
                    <a:pt x="119" y="1168"/>
                  </a:lnTo>
                  <a:cubicBezTo>
                    <a:pt x="48" y="1168"/>
                    <a:pt x="0" y="1120"/>
                    <a:pt x="0" y="1049"/>
                  </a:cubicBezTo>
                  <a:lnTo>
                    <a:pt x="0" y="120"/>
                  </a:lnTo>
                  <a:cubicBezTo>
                    <a:pt x="0" y="72"/>
                    <a:pt x="48" y="1"/>
                    <a:pt x="119" y="1"/>
                  </a:cubicBezTo>
                  <a:close/>
                  <a:moveTo>
                    <a:pt x="3382" y="1"/>
                  </a:moveTo>
                  <a:lnTo>
                    <a:pt x="4049" y="1"/>
                  </a:lnTo>
                  <a:cubicBezTo>
                    <a:pt x="4096" y="1"/>
                    <a:pt x="4168" y="72"/>
                    <a:pt x="4168" y="120"/>
                  </a:cubicBezTo>
                  <a:lnTo>
                    <a:pt x="4168" y="1049"/>
                  </a:lnTo>
                  <a:cubicBezTo>
                    <a:pt x="4168" y="1120"/>
                    <a:pt x="4096" y="1168"/>
                    <a:pt x="4049" y="1168"/>
                  </a:cubicBezTo>
                  <a:lnTo>
                    <a:pt x="3382" y="1168"/>
                  </a:lnTo>
                  <a:cubicBezTo>
                    <a:pt x="3334" y="1168"/>
                    <a:pt x="3263" y="1120"/>
                    <a:pt x="3263" y="1049"/>
                  </a:cubicBezTo>
                  <a:lnTo>
                    <a:pt x="3263" y="120"/>
                  </a:lnTo>
                  <a:cubicBezTo>
                    <a:pt x="3263" y="72"/>
                    <a:pt x="3334" y="1"/>
                    <a:pt x="3382" y="1"/>
                  </a:cubicBezTo>
                  <a:close/>
                  <a:moveTo>
                    <a:pt x="1739" y="1"/>
                  </a:moveTo>
                  <a:lnTo>
                    <a:pt x="2406" y="1"/>
                  </a:lnTo>
                  <a:cubicBezTo>
                    <a:pt x="2453" y="1"/>
                    <a:pt x="2525" y="72"/>
                    <a:pt x="2525" y="120"/>
                  </a:cubicBezTo>
                  <a:lnTo>
                    <a:pt x="2525" y="1049"/>
                  </a:lnTo>
                  <a:cubicBezTo>
                    <a:pt x="2525" y="1120"/>
                    <a:pt x="2453" y="1168"/>
                    <a:pt x="2406" y="1168"/>
                  </a:cubicBezTo>
                  <a:lnTo>
                    <a:pt x="1739" y="1168"/>
                  </a:lnTo>
                  <a:cubicBezTo>
                    <a:pt x="1691" y="1168"/>
                    <a:pt x="1620" y="1120"/>
                    <a:pt x="1620" y="1049"/>
                  </a:cubicBezTo>
                  <a:lnTo>
                    <a:pt x="1620" y="120"/>
                  </a:lnTo>
                  <a:cubicBezTo>
                    <a:pt x="1667" y="72"/>
                    <a:pt x="1691" y="1"/>
                    <a:pt x="1739"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8"/>
            <p:cNvSpPr/>
            <p:nvPr/>
          </p:nvSpPr>
          <p:spPr>
            <a:xfrm>
              <a:off x="6693098" y="3462341"/>
              <a:ext cx="138671" cy="212168"/>
            </a:xfrm>
            <a:custGeom>
              <a:avLst/>
              <a:gdLst/>
              <a:ahLst/>
              <a:cxnLst/>
              <a:rect l="l" t="t" r="r" b="b"/>
              <a:pathLst>
                <a:path w="4192" h="6407" extrusionOk="0">
                  <a:moveTo>
                    <a:pt x="1763" y="5240"/>
                  </a:moveTo>
                  <a:lnTo>
                    <a:pt x="2406" y="5240"/>
                  </a:lnTo>
                  <a:cubicBezTo>
                    <a:pt x="2477" y="5240"/>
                    <a:pt x="2525" y="5311"/>
                    <a:pt x="2525" y="5359"/>
                  </a:cubicBezTo>
                  <a:lnTo>
                    <a:pt x="2525" y="6288"/>
                  </a:lnTo>
                  <a:cubicBezTo>
                    <a:pt x="2525" y="6359"/>
                    <a:pt x="2477" y="6407"/>
                    <a:pt x="2406" y="6407"/>
                  </a:cubicBezTo>
                  <a:lnTo>
                    <a:pt x="1763" y="6407"/>
                  </a:lnTo>
                  <a:cubicBezTo>
                    <a:pt x="1691" y="6407"/>
                    <a:pt x="1644" y="6359"/>
                    <a:pt x="1644" y="6288"/>
                  </a:cubicBezTo>
                  <a:lnTo>
                    <a:pt x="1644" y="5359"/>
                  </a:lnTo>
                  <a:cubicBezTo>
                    <a:pt x="1667" y="5311"/>
                    <a:pt x="1691" y="5240"/>
                    <a:pt x="1763" y="5240"/>
                  </a:cubicBezTo>
                  <a:close/>
                  <a:moveTo>
                    <a:pt x="120" y="1"/>
                  </a:moveTo>
                  <a:lnTo>
                    <a:pt x="786" y="1"/>
                  </a:lnTo>
                  <a:cubicBezTo>
                    <a:pt x="834" y="1"/>
                    <a:pt x="905" y="72"/>
                    <a:pt x="905" y="120"/>
                  </a:cubicBezTo>
                  <a:lnTo>
                    <a:pt x="905" y="1049"/>
                  </a:lnTo>
                  <a:cubicBezTo>
                    <a:pt x="905" y="1120"/>
                    <a:pt x="834" y="1168"/>
                    <a:pt x="786" y="1168"/>
                  </a:cubicBezTo>
                  <a:lnTo>
                    <a:pt x="120" y="1168"/>
                  </a:lnTo>
                  <a:cubicBezTo>
                    <a:pt x="72" y="1168"/>
                    <a:pt x="0" y="1120"/>
                    <a:pt x="0" y="1049"/>
                  </a:cubicBezTo>
                  <a:lnTo>
                    <a:pt x="0" y="120"/>
                  </a:lnTo>
                  <a:cubicBezTo>
                    <a:pt x="24" y="72"/>
                    <a:pt x="72" y="1"/>
                    <a:pt x="120" y="1"/>
                  </a:cubicBezTo>
                  <a:close/>
                  <a:moveTo>
                    <a:pt x="3430" y="1"/>
                  </a:moveTo>
                  <a:lnTo>
                    <a:pt x="4073" y="1"/>
                  </a:lnTo>
                  <a:cubicBezTo>
                    <a:pt x="4144" y="1"/>
                    <a:pt x="4192" y="72"/>
                    <a:pt x="4192" y="120"/>
                  </a:cubicBezTo>
                  <a:lnTo>
                    <a:pt x="4192" y="1049"/>
                  </a:lnTo>
                  <a:cubicBezTo>
                    <a:pt x="4192" y="1120"/>
                    <a:pt x="4144" y="1168"/>
                    <a:pt x="4073" y="1168"/>
                  </a:cubicBezTo>
                  <a:lnTo>
                    <a:pt x="3430" y="1168"/>
                  </a:lnTo>
                  <a:cubicBezTo>
                    <a:pt x="3358" y="1168"/>
                    <a:pt x="3311" y="1120"/>
                    <a:pt x="3311" y="1049"/>
                  </a:cubicBezTo>
                  <a:lnTo>
                    <a:pt x="3311" y="120"/>
                  </a:lnTo>
                  <a:cubicBezTo>
                    <a:pt x="3311" y="72"/>
                    <a:pt x="3358" y="1"/>
                    <a:pt x="3430" y="1"/>
                  </a:cubicBezTo>
                  <a:close/>
                  <a:moveTo>
                    <a:pt x="1763" y="1"/>
                  </a:moveTo>
                  <a:lnTo>
                    <a:pt x="2406" y="1"/>
                  </a:lnTo>
                  <a:cubicBezTo>
                    <a:pt x="2477" y="1"/>
                    <a:pt x="2525" y="72"/>
                    <a:pt x="2525" y="120"/>
                  </a:cubicBezTo>
                  <a:lnTo>
                    <a:pt x="2525" y="1049"/>
                  </a:lnTo>
                  <a:cubicBezTo>
                    <a:pt x="2525" y="1120"/>
                    <a:pt x="2477" y="1168"/>
                    <a:pt x="2406" y="1168"/>
                  </a:cubicBezTo>
                  <a:lnTo>
                    <a:pt x="1763" y="1168"/>
                  </a:lnTo>
                  <a:cubicBezTo>
                    <a:pt x="1691" y="1168"/>
                    <a:pt x="1644" y="1120"/>
                    <a:pt x="1644" y="1049"/>
                  </a:cubicBezTo>
                  <a:lnTo>
                    <a:pt x="1644" y="120"/>
                  </a:lnTo>
                  <a:cubicBezTo>
                    <a:pt x="1667" y="72"/>
                    <a:pt x="1691" y="1"/>
                    <a:pt x="1763" y="1"/>
                  </a:cubicBezTo>
                  <a:close/>
                  <a:moveTo>
                    <a:pt x="120" y="2668"/>
                  </a:moveTo>
                  <a:lnTo>
                    <a:pt x="786" y="2668"/>
                  </a:lnTo>
                  <a:cubicBezTo>
                    <a:pt x="834" y="2668"/>
                    <a:pt x="905" y="2716"/>
                    <a:pt x="905" y="2787"/>
                  </a:cubicBezTo>
                  <a:lnTo>
                    <a:pt x="905" y="3692"/>
                  </a:lnTo>
                  <a:cubicBezTo>
                    <a:pt x="905" y="3763"/>
                    <a:pt x="834" y="3811"/>
                    <a:pt x="786" y="3811"/>
                  </a:cubicBezTo>
                  <a:lnTo>
                    <a:pt x="120" y="3811"/>
                  </a:lnTo>
                  <a:cubicBezTo>
                    <a:pt x="72" y="3811"/>
                    <a:pt x="0" y="3763"/>
                    <a:pt x="0" y="3692"/>
                  </a:cubicBezTo>
                  <a:lnTo>
                    <a:pt x="0" y="2787"/>
                  </a:lnTo>
                  <a:cubicBezTo>
                    <a:pt x="24" y="2692"/>
                    <a:pt x="72" y="2668"/>
                    <a:pt x="120" y="2668"/>
                  </a:cubicBezTo>
                  <a:close/>
                  <a:moveTo>
                    <a:pt x="3430" y="2668"/>
                  </a:moveTo>
                  <a:lnTo>
                    <a:pt x="4073" y="2668"/>
                  </a:lnTo>
                  <a:cubicBezTo>
                    <a:pt x="4144" y="2668"/>
                    <a:pt x="4192" y="2716"/>
                    <a:pt x="4192" y="2787"/>
                  </a:cubicBezTo>
                  <a:lnTo>
                    <a:pt x="4192" y="3692"/>
                  </a:lnTo>
                  <a:cubicBezTo>
                    <a:pt x="4192" y="3763"/>
                    <a:pt x="4144" y="3811"/>
                    <a:pt x="4073" y="3811"/>
                  </a:cubicBezTo>
                  <a:lnTo>
                    <a:pt x="3430" y="3811"/>
                  </a:lnTo>
                  <a:cubicBezTo>
                    <a:pt x="3358" y="3811"/>
                    <a:pt x="3311" y="3763"/>
                    <a:pt x="3311" y="3692"/>
                  </a:cubicBezTo>
                  <a:lnTo>
                    <a:pt x="3311" y="2787"/>
                  </a:lnTo>
                  <a:cubicBezTo>
                    <a:pt x="3311" y="2692"/>
                    <a:pt x="3358" y="2668"/>
                    <a:pt x="3430" y="2668"/>
                  </a:cubicBezTo>
                  <a:close/>
                  <a:moveTo>
                    <a:pt x="1763" y="2668"/>
                  </a:moveTo>
                  <a:lnTo>
                    <a:pt x="2406" y="2668"/>
                  </a:lnTo>
                  <a:cubicBezTo>
                    <a:pt x="2477" y="2668"/>
                    <a:pt x="2525" y="2716"/>
                    <a:pt x="2525" y="2787"/>
                  </a:cubicBezTo>
                  <a:lnTo>
                    <a:pt x="2525" y="3692"/>
                  </a:lnTo>
                  <a:cubicBezTo>
                    <a:pt x="2525" y="3763"/>
                    <a:pt x="2477" y="3811"/>
                    <a:pt x="2406" y="3811"/>
                  </a:cubicBezTo>
                  <a:lnTo>
                    <a:pt x="1763" y="3811"/>
                  </a:lnTo>
                  <a:cubicBezTo>
                    <a:pt x="1691" y="3811"/>
                    <a:pt x="1644" y="3763"/>
                    <a:pt x="1644" y="3692"/>
                  </a:cubicBezTo>
                  <a:lnTo>
                    <a:pt x="1644" y="2787"/>
                  </a:lnTo>
                  <a:cubicBezTo>
                    <a:pt x="1667" y="2692"/>
                    <a:pt x="1691" y="2668"/>
                    <a:pt x="1763" y="2668"/>
                  </a:cubicBezTo>
                  <a:close/>
                  <a:moveTo>
                    <a:pt x="120" y="5240"/>
                  </a:moveTo>
                  <a:lnTo>
                    <a:pt x="786" y="5240"/>
                  </a:lnTo>
                  <a:cubicBezTo>
                    <a:pt x="834" y="5240"/>
                    <a:pt x="905" y="5311"/>
                    <a:pt x="905" y="5359"/>
                  </a:cubicBezTo>
                  <a:lnTo>
                    <a:pt x="905" y="6288"/>
                  </a:lnTo>
                  <a:cubicBezTo>
                    <a:pt x="905" y="6359"/>
                    <a:pt x="834" y="6407"/>
                    <a:pt x="786" y="6407"/>
                  </a:cubicBezTo>
                  <a:lnTo>
                    <a:pt x="120" y="6407"/>
                  </a:lnTo>
                  <a:cubicBezTo>
                    <a:pt x="72" y="6407"/>
                    <a:pt x="0" y="6359"/>
                    <a:pt x="0" y="6288"/>
                  </a:cubicBezTo>
                  <a:lnTo>
                    <a:pt x="0" y="5359"/>
                  </a:lnTo>
                  <a:cubicBezTo>
                    <a:pt x="24" y="5311"/>
                    <a:pt x="72" y="5240"/>
                    <a:pt x="120" y="5240"/>
                  </a:cubicBezTo>
                  <a:close/>
                  <a:moveTo>
                    <a:pt x="3430" y="5240"/>
                  </a:moveTo>
                  <a:lnTo>
                    <a:pt x="4073" y="5240"/>
                  </a:lnTo>
                  <a:cubicBezTo>
                    <a:pt x="4144" y="5240"/>
                    <a:pt x="4192" y="5311"/>
                    <a:pt x="4192" y="5359"/>
                  </a:cubicBezTo>
                  <a:lnTo>
                    <a:pt x="4192" y="6288"/>
                  </a:lnTo>
                  <a:cubicBezTo>
                    <a:pt x="4192" y="6359"/>
                    <a:pt x="4144" y="6407"/>
                    <a:pt x="4073" y="6407"/>
                  </a:cubicBezTo>
                  <a:lnTo>
                    <a:pt x="3430" y="6407"/>
                  </a:lnTo>
                  <a:cubicBezTo>
                    <a:pt x="3358" y="6407"/>
                    <a:pt x="3311" y="6359"/>
                    <a:pt x="3311" y="6288"/>
                  </a:cubicBezTo>
                  <a:lnTo>
                    <a:pt x="3311" y="5359"/>
                  </a:lnTo>
                  <a:cubicBezTo>
                    <a:pt x="3311" y="5311"/>
                    <a:pt x="3358" y="5240"/>
                    <a:pt x="3430" y="524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8"/>
            <p:cNvSpPr/>
            <p:nvPr/>
          </p:nvSpPr>
          <p:spPr>
            <a:xfrm>
              <a:off x="6860880" y="3426080"/>
              <a:ext cx="126895" cy="159316"/>
            </a:xfrm>
            <a:custGeom>
              <a:avLst/>
              <a:gdLst/>
              <a:ahLst/>
              <a:cxnLst/>
              <a:rect l="l" t="t" r="r" b="b"/>
              <a:pathLst>
                <a:path w="3836" h="4811" extrusionOk="0">
                  <a:moveTo>
                    <a:pt x="1" y="453"/>
                  </a:moveTo>
                  <a:cubicBezTo>
                    <a:pt x="144" y="357"/>
                    <a:pt x="311" y="262"/>
                    <a:pt x="501" y="215"/>
                  </a:cubicBezTo>
                  <a:cubicBezTo>
                    <a:pt x="620" y="167"/>
                    <a:pt x="739" y="119"/>
                    <a:pt x="858" y="96"/>
                  </a:cubicBezTo>
                  <a:cubicBezTo>
                    <a:pt x="954" y="72"/>
                    <a:pt x="977" y="72"/>
                    <a:pt x="1001" y="96"/>
                  </a:cubicBezTo>
                  <a:cubicBezTo>
                    <a:pt x="1025" y="119"/>
                    <a:pt x="1001" y="143"/>
                    <a:pt x="1001" y="215"/>
                  </a:cubicBezTo>
                  <a:cubicBezTo>
                    <a:pt x="977" y="262"/>
                    <a:pt x="977" y="310"/>
                    <a:pt x="977" y="357"/>
                  </a:cubicBezTo>
                  <a:cubicBezTo>
                    <a:pt x="954" y="429"/>
                    <a:pt x="858" y="953"/>
                    <a:pt x="906" y="953"/>
                  </a:cubicBezTo>
                  <a:cubicBezTo>
                    <a:pt x="954" y="953"/>
                    <a:pt x="1073" y="834"/>
                    <a:pt x="1096" y="810"/>
                  </a:cubicBezTo>
                  <a:cubicBezTo>
                    <a:pt x="1215" y="691"/>
                    <a:pt x="1382" y="572"/>
                    <a:pt x="1549" y="453"/>
                  </a:cubicBezTo>
                  <a:cubicBezTo>
                    <a:pt x="1787" y="310"/>
                    <a:pt x="2025" y="191"/>
                    <a:pt x="2263" y="119"/>
                  </a:cubicBezTo>
                  <a:cubicBezTo>
                    <a:pt x="2740" y="0"/>
                    <a:pt x="3121" y="0"/>
                    <a:pt x="3597" y="167"/>
                  </a:cubicBezTo>
                  <a:cubicBezTo>
                    <a:pt x="3621" y="215"/>
                    <a:pt x="3835" y="262"/>
                    <a:pt x="3811" y="334"/>
                  </a:cubicBezTo>
                  <a:cubicBezTo>
                    <a:pt x="3764" y="357"/>
                    <a:pt x="3645" y="381"/>
                    <a:pt x="3621" y="429"/>
                  </a:cubicBezTo>
                  <a:cubicBezTo>
                    <a:pt x="3406" y="500"/>
                    <a:pt x="3216" y="667"/>
                    <a:pt x="3049" y="834"/>
                  </a:cubicBezTo>
                  <a:cubicBezTo>
                    <a:pt x="2882" y="1024"/>
                    <a:pt x="2763" y="1215"/>
                    <a:pt x="2763" y="1477"/>
                  </a:cubicBezTo>
                  <a:cubicBezTo>
                    <a:pt x="2740" y="1953"/>
                    <a:pt x="2525" y="2286"/>
                    <a:pt x="2144" y="2548"/>
                  </a:cubicBezTo>
                  <a:cubicBezTo>
                    <a:pt x="1930" y="2715"/>
                    <a:pt x="2097" y="2715"/>
                    <a:pt x="2263" y="2667"/>
                  </a:cubicBezTo>
                  <a:cubicBezTo>
                    <a:pt x="2311" y="2667"/>
                    <a:pt x="2382" y="2667"/>
                    <a:pt x="2430" y="2644"/>
                  </a:cubicBezTo>
                  <a:cubicBezTo>
                    <a:pt x="2621" y="2620"/>
                    <a:pt x="2763" y="2548"/>
                    <a:pt x="2906" y="2477"/>
                  </a:cubicBezTo>
                  <a:cubicBezTo>
                    <a:pt x="3025" y="2406"/>
                    <a:pt x="3097" y="2358"/>
                    <a:pt x="3168" y="2263"/>
                  </a:cubicBezTo>
                  <a:cubicBezTo>
                    <a:pt x="3335" y="2120"/>
                    <a:pt x="3335" y="2167"/>
                    <a:pt x="3287" y="2358"/>
                  </a:cubicBezTo>
                  <a:cubicBezTo>
                    <a:pt x="3216" y="2787"/>
                    <a:pt x="3097" y="3144"/>
                    <a:pt x="2859" y="3549"/>
                  </a:cubicBezTo>
                  <a:cubicBezTo>
                    <a:pt x="2763" y="3715"/>
                    <a:pt x="2621" y="3858"/>
                    <a:pt x="2501" y="4025"/>
                  </a:cubicBezTo>
                  <a:cubicBezTo>
                    <a:pt x="1811" y="4739"/>
                    <a:pt x="906" y="4811"/>
                    <a:pt x="25" y="4454"/>
                  </a:cubicBezTo>
                  <a:lnTo>
                    <a:pt x="25" y="4287"/>
                  </a:lnTo>
                  <a:lnTo>
                    <a:pt x="120" y="3310"/>
                  </a:lnTo>
                  <a:lnTo>
                    <a:pt x="25" y="2382"/>
                  </a:lnTo>
                  <a:lnTo>
                    <a:pt x="25" y="453"/>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8"/>
            <p:cNvSpPr/>
            <p:nvPr/>
          </p:nvSpPr>
          <p:spPr>
            <a:xfrm>
              <a:off x="6860880" y="3500986"/>
              <a:ext cx="44162" cy="69442"/>
            </a:xfrm>
            <a:custGeom>
              <a:avLst/>
              <a:gdLst/>
              <a:ahLst/>
              <a:cxnLst/>
              <a:rect l="l" t="t" r="r" b="b"/>
              <a:pathLst>
                <a:path w="1335" h="2097" extrusionOk="0">
                  <a:moveTo>
                    <a:pt x="1" y="144"/>
                  </a:moveTo>
                  <a:cubicBezTo>
                    <a:pt x="358" y="1"/>
                    <a:pt x="739" y="1"/>
                    <a:pt x="1192" y="215"/>
                  </a:cubicBezTo>
                  <a:cubicBezTo>
                    <a:pt x="1215" y="239"/>
                    <a:pt x="1335" y="263"/>
                    <a:pt x="1263" y="334"/>
                  </a:cubicBezTo>
                  <a:cubicBezTo>
                    <a:pt x="1239" y="358"/>
                    <a:pt x="1144" y="382"/>
                    <a:pt x="1120" y="429"/>
                  </a:cubicBezTo>
                  <a:cubicBezTo>
                    <a:pt x="977" y="501"/>
                    <a:pt x="858" y="620"/>
                    <a:pt x="739" y="739"/>
                  </a:cubicBezTo>
                  <a:cubicBezTo>
                    <a:pt x="644" y="858"/>
                    <a:pt x="620" y="953"/>
                    <a:pt x="620" y="1096"/>
                  </a:cubicBezTo>
                  <a:cubicBezTo>
                    <a:pt x="620" y="1334"/>
                    <a:pt x="525" y="1572"/>
                    <a:pt x="382" y="1787"/>
                  </a:cubicBezTo>
                  <a:cubicBezTo>
                    <a:pt x="287" y="1930"/>
                    <a:pt x="144" y="2049"/>
                    <a:pt x="1" y="2096"/>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8"/>
            <p:cNvSpPr/>
            <p:nvPr/>
          </p:nvSpPr>
          <p:spPr>
            <a:xfrm>
              <a:off x="6668685" y="3391375"/>
              <a:ext cx="386044" cy="385657"/>
            </a:xfrm>
            <a:custGeom>
              <a:avLst/>
              <a:gdLst/>
              <a:ahLst/>
              <a:cxnLst/>
              <a:rect l="l" t="t" r="r" b="b"/>
              <a:pathLst>
                <a:path w="11670" h="11646" extrusionOk="0">
                  <a:moveTo>
                    <a:pt x="762" y="1048"/>
                  </a:moveTo>
                  <a:cubicBezTo>
                    <a:pt x="667" y="1048"/>
                    <a:pt x="596" y="1120"/>
                    <a:pt x="596" y="1191"/>
                  </a:cubicBezTo>
                  <a:cubicBezTo>
                    <a:pt x="596" y="1286"/>
                    <a:pt x="691" y="1382"/>
                    <a:pt x="762" y="1382"/>
                  </a:cubicBezTo>
                  <a:lnTo>
                    <a:pt x="1643" y="1382"/>
                  </a:lnTo>
                  <a:cubicBezTo>
                    <a:pt x="1762" y="1382"/>
                    <a:pt x="1810" y="1286"/>
                    <a:pt x="1810" y="1191"/>
                  </a:cubicBezTo>
                  <a:cubicBezTo>
                    <a:pt x="1810" y="1120"/>
                    <a:pt x="1715" y="1048"/>
                    <a:pt x="1643" y="1048"/>
                  </a:cubicBezTo>
                  <a:close/>
                  <a:moveTo>
                    <a:pt x="2405" y="1048"/>
                  </a:moveTo>
                  <a:cubicBezTo>
                    <a:pt x="2310" y="1048"/>
                    <a:pt x="2239" y="1120"/>
                    <a:pt x="2239" y="1191"/>
                  </a:cubicBezTo>
                  <a:cubicBezTo>
                    <a:pt x="2239" y="1286"/>
                    <a:pt x="2310" y="1382"/>
                    <a:pt x="2405" y="1382"/>
                  </a:cubicBezTo>
                  <a:lnTo>
                    <a:pt x="3263" y="1382"/>
                  </a:lnTo>
                  <a:cubicBezTo>
                    <a:pt x="3382" y="1382"/>
                    <a:pt x="3477" y="1286"/>
                    <a:pt x="3453" y="1167"/>
                  </a:cubicBezTo>
                  <a:cubicBezTo>
                    <a:pt x="3429" y="1120"/>
                    <a:pt x="3358" y="1048"/>
                    <a:pt x="3263" y="1048"/>
                  </a:cubicBezTo>
                  <a:close/>
                  <a:moveTo>
                    <a:pt x="4049" y="1024"/>
                  </a:moveTo>
                  <a:cubicBezTo>
                    <a:pt x="3953" y="1024"/>
                    <a:pt x="3858" y="1120"/>
                    <a:pt x="3858" y="1191"/>
                  </a:cubicBezTo>
                  <a:cubicBezTo>
                    <a:pt x="3858" y="1286"/>
                    <a:pt x="3953" y="1382"/>
                    <a:pt x="4049" y="1382"/>
                  </a:cubicBezTo>
                  <a:lnTo>
                    <a:pt x="4049" y="1334"/>
                  </a:lnTo>
                  <a:lnTo>
                    <a:pt x="4906" y="1334"/>
                  </a:lnTo>
                  <a:cubicBezTo>
                    <a:pt x="5025" y="1334"/>
                    <a:pt x="5120" y="1263"/>
                    <a:pt x="5096" y="1144"/>
                  </a:cubicBezTo>
                  <a:cubicBezTo>
                    <a:pt x="5049" y="1072"/>
                    <a:pt x="5001" y="1024"/>
                    <a:pt x="4906" y="1024"/>
                  </a:cubicBezTo>
                  <a:close/>
                  <a:moveTo>
                    <a:pt x="1453" y="2358"/>
                  </a:moveTo>
                  <a:lnTo>
                    <a:pt x="1453" y="3168"/>
                  </a:lnTo>
                  <a:lnTo>
                    <a:pt x="929" y="3168"/>
                  </a:lnTo>
                  <a:lnTo>
                    <a:pt x="929" y="2358"/>
                  </a:lnTo>
                  <a:close/>
                  <a:moveTo>
                    <a:pt x="3120" y="2358"/>
                  </a:moveTo>
                  <a:lnTo>
                    <a:pt x="3120" y="3168"/>
                  </a:lnTo>
                  <a:lnTo>
                    <a:pt x="2596" y="3168"/>
                  </a:lnTo>
                  <a:lnTo>
                    <a:pt x="2596" y="2358"/>
                  </a:lnTo>
                  <a:close/>
                  <a:moveTo>
                    <a:pt x="4739" y="2358"/>
                  </a:moveTo>
                  <a:lnTo>
                    <a:pt x="4739" y="3168"/>
                  </a:lnTo>
                  <a:lnTo>
                    <a:pt x="4192" y="3168"/>
                  </a:lnTo>
                  <a:lnTo>
                    <a:pt x="4192" y="2358"/>
                  </a:lnTo>
                  <a:close/>
                  <a:moveTo>
                    <a:pt x="2525" y="2001"/>
                  </a:moveTo>
                  <a:cubicBezTo>
                    <a:pt x="2358" y="2001"/>
                    <a:pt x="2239" y="2120"/>
                    <a:pt x="2263" y="2263"/>
                  </a:cubicBezTo>
                  <a:lnTo>
                    <a:pt x="2263" y="3192"/>
                  </a:lnTo>
                  <a:cubicBezTo>
                    <a:pt x="2263" y="3334"/>
                    <a:pt x="2382" y="3454"/>
                    <a:pt x="2525" y="3454"/>
                  </a:cubicBezTo>
                  <a:lnTo>
                    <a:pt x="3191" y="3454"/>
                  </a:lnTo>
                  <a:cubicBezTo>
                    <a:pt x="3334" y="3454"/>
                    <a:pt x="3453" y="3334"/>
                    <a:pt x="3453" y="3192"/>
                  </a:cubicBezTo>
                  <a:lnTo>
                    <a:pt x="3453" y="2263"/>
                  </a:lnTo>
                  <a:cubicBezTo>
                    <a:pt x="3453" y="2120"/>
                    <a:pt x="3334" y="2001"/>
                    <a:pt x="3191" y="2001"/>
                  </a:cubicBezTo>
                  <a:close/>
                  <a:moveTo>
                    <a:pt x="858" y="2025"/>
                  </a:moveTo>
                  <a:cubicBezTo>
                    <a:pt x="715" y="2025"/>
                    <a:pt x="596" y="2144"/>
                    <a:pt x="596" y="2310"/>
                  </a:cubicBezTo>
                  <a:lnTo>
                    <a:pt x="596" y="3215"/>
                  </a:lnTo>
                  <a:cubicBezTo>
                    <a:pt x="596" y="3382"/>
                    <a:pt x="715" y="3501"/>
                    <a:pt x="858" y="3501"/>
                  </a:cubicBezTo>
                  <a:lnTo>
                    <a:pt x="1524" y="3501"/>
                  </a:lnTo>
                  <a:cubicBezTo>
                    <a:pt x="1667" y="3501"/>
                    <a:pt x="1786" y="3382"/>
                    <a:pt x="1786" y="3215"/>
                  </a:cubicBezTo>
                  <a:lnTo>
                    <a:pt x="1786" y="2310"/>
                  </a:lnTo>
                  <a:cubicBezTo>
                    <a:pt x="1786" y="2144"/>
                    <a:pt x="1667" y="2025"/>
                    <a:pt x="1524" y="2025"/>
                  </a:cubicBezTo>
                  <a:close/>
                  <a:moveTo>
                    <a:pt x="4144" y="2025"/>
                  </a:moveTo>
                  <a:cubicBezTo>
                    <a:pt x="3977" y="2025"/>
                    <a:pt x="3858" y="2144"/>
                    <a:pt x="3858" y="2310"/>
                  </a:cubicBezTo>
                  <a:lnTo>
                    <a:pt x="3906" y="2310"/>
                  </a:lnTo>
                  <a:lnTo>
                    <a:pt x="3906" y="3263"/>
                  </a:lnTo>
                  <a:cubicBezTo>
                    <a:pt x="3906" y="3406"/>
                    <a:pt x="4025" y="3525"/>
                    <a:pt x="4168" y="3525"/>
                  </a:cubicBezTo>
                  <a:lnTo>
                    <a:pt x="4811" y="3525"/>
                  </a:lnTo>
                  <a:cubicBezTo>
                    <a:pt x="4977" y="3525"/>
                    <a:pt x="5096" y="3406"/>
                    <a:pt x="5096" y="3263"/>
                  </a:cubicBezTo>
                  <a:lnTo>
                    <a:pt x="5096" y="2334"/>
                  </a:lnTo>
                  <a:cubicBezTo>
                    <a:pt x="5096" y="2239"/>
                    <a:pt x="5049" y="2191"/>
                    <a:pt x="5001" y="2120"/>
                  </a:cubicBezTo>
                  <a:cubicBezTo>
                    <a:pt x="4930" y="2072"/>
                    <a:pt x="4882" y="2025"/>
                    <a:pt x="4787" y="2025"/>
                  </a:cubicBezTo>
                  <a:close/>
                  <a:moveTo>
                    <a:pt x="6255" y="3539"/>
                  </a:moveTo>
                  <a:cubicBezTo>
                    <a:pt x="6301" y="3539"/>
                    <a:pt x="6350" y="3542"/>
                    <a:pt x="6406" y="3549"/>
                  </a:cubicBezTo>
                  <a:cubicBezTo>
                    <a:pt x="6549" y="3549"/>
                    <a:pt x="6668" y="3573"/>
                    <a:pt x="6811" y="3644"/>
                  </a:cubicBezTo>
                  <a:cubicBezTo>
                    <a:pt x="6764" y="3668"/>
                    <a:pt x="6692" y="3692"/>
                    <a:pt x="6644" y="3763"/>
                  </a:cubicBezTo>
                  <a:cubicBezTo>
                    <a:pt x="6549" y="3811"/>
                    <a:pt x="6478" y="3882"/>
                    <a:pt x="6430" y="3977"/>
                  </a:cubicBezTo>
                  <a:cubicBezTo>
                    <a:pt x="6359" y="4025"/>
                    <a:pt x="6335" y="4120"/>
                    <a:pt x="6311" y="4168"/>
                  </a:cubicBezTo>
                  <a:cubicBezTo>
                    <a:pt x="6240" y="4358"/>
                    <a:pt x="6240" y="4525"/>
                    <a:pt x="6192" y="4716"/>
                  </a:cubicBezTo>
                  <a:cubicBezTo>
                    <a:pt x="6121" y="4787"/>
                    <a:pt x="6097" y="4882"/>
                    <a:pt x="6049" y="4978"/>
                  </a:cubicBezTo>
                  <a:cubicBezTo>
                    <a:pt x="6049" y="5001"/>
                    <a:pt x="6001" y="5049"/>
                    <a:pt x="5978" y="5073"/>
                  </a:cubicBezTo>
                  <a:lnTo>
                    <a:pt x="5978" y="3573"/>
                  </a:lnTo>
                  <a:cubicBezTo>
                    <a:pt x="6062" y="3556"/>
                    <a:pt x="6146" y="3539"/>
                    <a:pt x="6255" y="3539"/>
                  </a:cubicBezTo>
                  <a:close/>
                  <a:moveTo>
                    <a:pt x="1548" y="4954"/>
                  </a:moveTo>
                  <a:lnTo>
                    <a:pt x="1548" y="5764"/>
                  </a:lnTo>
                  <a:lnTo>
                    <a:pt x="1000" y="5764"/>
                  </a:lnTo>
                  <a:lnTo>
                    <a:pt x="1000" y="4954"/>
                  </a:lnTo>
                  <a:close/>
                  <a:moveTo>
                    <a:pt x="3191" y="4954"/>
                  </a:moveTo>
                  <a:lnTo>
                    <a:pt x="3191" y="5764"/>
                  </a:lnTo>
                  <a:lnTo>
                    <a:pt x="2644" y="5764"/>
                  </a:lnTo>
                  <a:lnTo>
                    <a:pt x="2644" y="4954"/>
                  </a:lnTo>
                  <a:close/>
                  <a:moveTo>
                    <a:pt x="4811" y="4954"/>
                  </a:moveTo>
                  <a:lnTo>
                    <a:pt x="4811" y="5764"/>
                  </a:lnTo>
                  <a:lnTo>
                    <a:pt x="4287" y="5764"/>
                  </a:lnTo>
                  <a:lnTo>
                    <a:pt x="4287" y="4954"/>
                  </a:lnTo>
                  <a:close/>
                  <a:moveTo>
                    <a:pt x="953" y="4620"/>
                  </a:moveTo>
                  <a:cubicBezTo>
                    <a:pt x="810" y="4620"/>
                    <a:pt x="691" y="4740"/>
                    <a:pt x="691" y="4882"/>
                  </a:cubicBezTo>
                  <a:lnTo>
                    <a:pt x="691" y="5811"/>
                  </a:lnTo>
                  <a:cubicBezTo>
                    <a:pt x="691" y="5954"/>
                    <a:pt x="810" y="6073"/>
                    <a:pt x="953" y="6073"/>
                  </a:cubicBezTo>
                  <a:lnTo>
                    <a:pt x="1596" y="6073"/>
                  </a:lnTo>
                  <a:cubicBezTo>
                    <a:pt x="1762" y="6073"/>
                    <a:pt x="1882" y="5954"/>
                    <a:pt x="1882" y="5811"/>
                  </a:cubicBezTo>
                  <a:lnTo>
                    <a:pt x="1882" y="4882"/>
                  </a:lnTo>
                  <a:cubicBezTo>
                    <a:pt x="1882" y="4740"/>
                    <a:pt x="1762" y="4620"/>
                    <a:pt x="1596" y="4620"/>
                  </a:cubicBezTo>
                  <a:close/>
                  <a:moveTo>
                    <a:pt x="2620" y="4620"/>
                  </a:moveTo>
                  <a:cubicBezTo>
                    <a:pt x="2429" y="4620"/>
                    <a:pt x="2310" y="4740"/>
                    <a:pt x="2310" y="4859"/>
                  </a:cubicBezTo>
                  <a:lnTo>
                    <a:pt x="2310" y="5787"/>
                  </a:lnTo>
                  <a:cubicBezTo>
                    <a:pt x="2310" y="5883"/>
                    <a:pt x="2358" y="5930"/>
                    <a:pt x="2405" y="5978"/>
                  </a:cubicBezTo>
                  <a:cubicBezTo>
                    <a:pt x="2477" y="6049"/>
                    <a:pt x="2525" y="6073"/>
                    <a:pt x="2620" y="6073"/>
                  </a:cubicBezTo>
                  <a:lnTo>
                    <a:pt x="3263" y="6073"/>
                  </a:lnTo>
                  <a:cubicBezTo>
                    <a:pt x="3429" y="6073"/>
                    <a:pt x="3549" y="5954"/>
                    <a:pt x="3549" y="5811"/>
                  </a:cubicBezTo>
                  <a:lnTo>
                    <a:pt x="3549" y="4882"/>
                  </a:lnTo>
                  <a:cubicBezTo>
                    <a:pt x="3549" y="4740"/>
                    <a:pt x="3429" y="4620"/>
                    <a:pt x="3263" y="4620"/>
                  </a:cubicBezTo>
                  <a:close/>
                  <a:moveTo>
                    <a:pt x="4215" y="4620"/>
                  </a:moveTo>
                  <a:cubicBezTo>
                    <a:pt x="4072" y="4620"/>
                    <a:pt x="3953" y="4740"/>
                    <a:pt x="3953" y="4882"/>
                  </a:cubicBezTo>
                  <a:lnTo>
                    <a:pt x="3953" y="5811"/>
                  </a:lnTo>
                  <a:cubicBezTo>
                    <a:pt x="3953" y="5954"/>
                    <a:pt x="4072" y="6073"/>
                    <a:pt x="4215" y="6073"/>
                  </a:cubicBezTo>
                  <a:lnTo>
                    <a:pt x="4882" y="6073"/>
                  </a:lnTo>
                  <a:cubicBezTo>
                    <a:pt x="5025" y="6073"/>
                    <a:pt x="5144" y="5954"/>
                    <a:pt x="5144" y="5811"/>
                  </a:cubicBezTo>
                  <a:lnTo>
                    <a:pt x="5144" y="4882"/>
                  </a:lnTo>
                  <a:cubicBezTo>
                    <a:pt x="5144" y="4740"/>
                    <a:pt x="5025" y="4620"/>
                    <a:pt x="4882" y="4620"/>
                  </a:cubicBezTo>
                  <a:close/>
                  <a:moveTo>
                    <a:pt x="1643" y="7573"/>
                  </a:moveTo>
                  <a:lnTo>
                    <a:pt x="1643" y="8383"/>
                  </a:lnTo>
                  <a:lnTo>
                    <a:pt x="1096" y="8383"/>
                  </a:lnTo>
                  <a:lnTo>
                    <a:pt x="1096" y="7573"/>
                  </a:lnTo>
                  <a:close/>
                  <a:moveTo>
                    <a:pt x="3263" y="7573"/>
                  </a:moveTo>
                  <a:lnTo>
                    <a:pt x="3263" y="8383"/>
                  </a:lnTo>
                  <a:lnTo>
                    <a:pt x="2739" y="8383"/>
                  </a:lnTo>
                  <a:lnTo>
                    <a:pt x="2739" y="7573"/>
                  </a:lnTo>
                  <a:close/>
                  <a:moveTo>
                    <a:pt x="4906" y="7573"/>
                  </a:moveTo>
                  <a:lnTo>
                    <a:pt x="4906" y="8383"/>
                  </a:lnTo>
                  <a:lnTo>
                    <a:pt x="4382" y="8383"/>
                  </a:lnTo>
                  <a:lnTo>
                    <a:pt x="4382" y="7573"/>
                  </a:lnTo>
                  <a:close/>
                  <a:moveTo>
                    <a:pt x="7240" y="7573"/>
                  </a:moveTo>
                  <a:lnTo>
                    <a:pt x="7240" y="8383"/>
                  </a:lnTo>
                  <a:lnTo>
                    <a:pt x="6692" y="8383"/>
                  </a:lnTo>
                  <a:lnTo>
                    <a:pt x="6692" y="7573"/>
                  </a:lnTo>
                  <a:close/>
                  <a:moveTo>
                    <a:pt x="8835" y="7573"/>
                  </a:moveTo>
                  <a:lnTo>
                    <a:pt x="8835" y="8383"/>
                  </a:lnTo>
                  <a:lnTo>
                    <a:pt x="8311" y="8383"/>
                  </a:lnTo>
                  <a:lnTo>
                    <a:pt x="8311" y="7573"/>
                  </a:lnTo>
                  <a:close/>
                  <a:moveTo>
                    <a:pt x="10502" y="7573"/>
                  </a:moveTo>
                  <a:lnTo>
                    <a:pt x="10502" y="8383"/>
                  </a:lnTo>
                  <a:lnTo>
                    <a:pt x="9978" y="8383"/>
                  </a:lnTo>
                  <a:lnTo>
                    <a:pt x="9978" y="7573"/>
                  </a:lnTo>
                  <a:close/>
                  <a:moveTo>
                    <a:pt x="1048" y="7240"/>
                  </a:moveTo>
                  <a:cubicBezTo>
                    <a:pt x="881" y="7240"/>
                    <a:pt x="762" y="7359"/>
                    <a:pt x="762" y="7502"/>
                  </a:cubicBezTo>
                  <a:lnTo>
                    <a:pt x="762" y="8431"/>
                  </a:lnTo>
                  <a:cubicBezTo>
                    <a:pt x="762" y="8574"/>
                    <a:pt x="881" y="8693"/>
                    <a:pt x="1048" y="8693"/>
                  </a:cubicBezTo>
                  <a:lnTo>
                    <a:pt x="1691" y="8693"/>
                  </a:lnTo>
                  <a:cubicBezTo>
                    <a:pt x="1834" y="8693"/>
                    <a:pt x="1953" y="8574"/>
                    <a:pt x="1953" y="8431"/>
                  </a:cubicBezTo>
                  <a:lnTo>
                    <a:pt x="1953" y="7502"/>
                  </a:lnTo>
                  <a:cubicBezTo>
                    <a:pt x="1953" y="7359"/>
                    <a:pt x="1834" y="7240"/>
                    <a:pt x="1691" y="7240"/>
                  </a:cubicBezTo>
                  <a:close/>
                  <a:moveTo>
                    <a:pt x="2715" y="7240"/>
                  </a:moveTo>
                  <a:cubicBezTo>
                    <a:pt x="2548" y="7240"/>
                    <a:pt x="2405" y="7359"/>
                    <a:pt x="2429" y="7502"/>
                  </a:cubicBezTo>
                  <a:lnTo>
                    <a:pt x="2429" y="8431"/>
                  </a:lnTo>
                  <a:cubicBezTo>
                    <a:pt x="2429" y="8574"/>
                    <a:pt x="2548" y="8693"/>
                    <a:pt x="2715" y="8693"/>
                  </a:cubicBezTo>
                  <a:lnTo>
                    <a:pt x="3358" y="8693"/>
                  </a:lnTo>
                  <a:cubicBezTo>
                    <a:pt x="3501" y="8693"/>
                    <a:pt x="3620" y="8574"/>
                    <a:pt x="3620" y="8431"/>
                  </a:cubicBezTo>
                  <a:lnTo>
                    <a:pt x="3620" y="7502"/>
                  </a:lnTo>
                  <a:cubicBezTo>
                    <a:pt x="3620" y="7359"/>
                    <a:pt x="3501" y="7240"/>
                    <a:pt x="3358" y="7240"/>
                  </a:cubicBezTo>
                  <a:close/>
                  <a:moveTo>
                    <a:pt x="4311" y="7240"/>
                  </a:moveTo>
                  <a:cubicBezTo>
                    <a:pt x="4168" y="7240"/>
                    <a:pt x="4049" y="7359"/>
                    <a:pt x="4049" y="7502"/>
                  </a:cubicBezTo>
                  <a:lnTo>
                    <a:pt x="4049" y="8431"/>
                  </a:lnTo>
                  <a:cubicBezTo>
                    <a:pt x="4049" y="8574"/>
                    <a:pt x="4168" y="8693"/>
                    <a:pt x="4311" y="8693"/>
                  </a:cubicBezTo>
                  <a:lnTo>
                    <a:pt x="4977" y="8693"/>
                  </a:lnTo>
                  <a:cubicBezTo>
                    <a:pt x="5120" y="8693"/>
                    <a:pt x="5239" y="8574"/>
                    <a:pt x="5239" y="8431"/>
                  </a:cubicBezTo>
                  <a:lnTo>
                    <a:pt x="5239" y="7502"/>
                  </a:lnTo>
                  <a:cubicBezTo>
                    <a:pt x="5239" y="7359"/>
                    <a:pt x="5120" y="7240"/>
                    <a:pt x="4977" y="7240"/>
                  </a:cubicBezTo>
                  <a:close/>
                  <a:moveTo>
                    <a:pt x="6644" y="7240"/>
                  </a:moveTo>
                  <a:cubicBezTo>
                    <a:pt x="6478" y="7240"/>
                    <a:pt x="6359" y="7359"/>
                    <a:pt x="6359" y="7502"/>
                  </a:cubicBezTo>
                  <a:lnTo>
                    <a:pt x="6359" y="8431"/>
                  </a:lnTo>
                  <a:cubicBezTo>
                    <a:pt x="6359" y="8574"/>
                    <a:pt x="6478" y="8693"/>
                    <a:pt x="6644" y="8693"/>
                  </a:cubicBezTo>
                  <a:lnTo>
                    <a:pt x="7287" y="8693"/>
                  </a:lnTo>
                  <a:cubicBezTo>
                    <a:pt x="7430" y="8693"/>
                    <a:pt x="7549" y="8574"/>
                    <a:pt x="7549" y="8431"/>
                  </a:cubicBezTo>
                  <a:lnTo>
                    <a:pt x="7549" y="7502"/>
                  </a:lnTo>
                  <a:cubicBezTo>
                    <a:pt x="7549" y="7359"/>
                    <a:pt x="7430" y="7240"/>
                    <a:pt x="7287" y="7240"/>
                  </a:cubicBezTo>
                  <a:close/>
                  <a:moveTo>
                    <a:pt x="8264" y="7240"/>
                  </a:moveTo>
                  <a:cubicBezTo>
                    <a:pt x="8121" y="7240"/>
                    <a:pt x="8002" y="7359"/>
                    <a:pt x="8002" y="7502"/>
                  </a:cubicBezTo>
                  <a:lnTo>
                    <a:pt x="8002" y="8431"/>
                  </a:lnTo>
                  <a:cubicBezTo>
                    <a:pt x="8002" y="8574"/>
                    <a:pt x="8121" y="8693"/>
                    <a:pt x="8264" y="8693"/>
                  </a:cubicBezTo>
                  <a:lnTo>
                    <a:pt x="8931" y="8693"/>
                  </a:lnTo>
                  <a:cubicBezTo>
                    <a:pt x="9074" y="8693"/>
                    <a:pt x="9193" y="8574"/>
                    <a:pt x="9193" y="8431"/>
                  </a:cubicBezTo>
                  <a:lnTo>
                    <a:pt x="9193" y="7502"/>
                  </a:lnTo>
                  <a:cubicBezTo>
                    <a:pt x="9193" y="7359"/>
                    <a:pt x="9074" y="7240"/>
                    <a:pt x="8931" y="7240"/>
                  </a:cubicBezTo>
                  <a:close/>
                  <a:moveTo>
                    <a:pt x="9907" y="7240"/>
                  </a:moveTo>
                  <a:cubicBezTo>
                    <a:pt x="9764" y="7240"/>
                    <a:pt x="9645" y="7359"/>
                    <a:pt x="9645" y="7502"/>
                  </a:cubicBezTo>
                  <a:lnTo>
                    <a:pt x="9645" y="8431"/>
                  </a:lnTo>
                  <a:cubicBezTo>
                    <a:pt x="9645" y="8574"/>
                    <a:pt x="9764" y="8693"/>
                    <a:pt x="9907" y="8693"/>
                  </a:cubicBezTo>
                  <a:lnTo>
                    <a:pt x="10574" y="8693"/>
                  </a:lnTo>
                  <a:cubicBezTo>
                    <a:pt x="10717" y="8693"/>
                    <a:pt x="10836" y="8574"/>
                    <a:pt x="10836" y="8431"/>
                  </a:cubicBezTo>
                  <a:lnTo>
                    <a:pt x="10836" y="7502"/>
                  </a:lnTo>
                  <a:cubicBezTo>
                    <a:pt x="10836" y="7359"/>
                    <a:pt x="10717" y="7240"/>
                    <a:pt x="10574" y="7240"/>
                  </a:cubicBezTo>
                  <a:close/>
                  <a:moveTo>
                    <a:pt x="2786" y="9455"/>
                  </a:moveTo>
                  <a:lnTo>
                    <a:pt x="2786" y="11265"/>
                  </a:lnTo>
                  <a:lnTo>
                    <a:pt x="1929" y="11265"/>
                  </a:lnTo>
                  <a:lnTo>
                    <a:pt x="1929" y="9455"/>
                  </a:lnTo>
                  <a:close/>
                  <a:moveTo>
                    <a:pt x="4025" y="9455"/>
                  </a:moveTo>
                  <a:lnTo>
                    <a:pt x="4025" y="11265"/>
                  </a:lnTo>
                  <a:lnTo>
                    <a:pt x="3144" y="11265"/>
                  </a:lnTo>
                  <a:lnTo>
                    <a:pt x="3144" y="9455"/>
                  </a:lnTo>
                  <a:close/>
                  <a:moveTo>
                    <a:pt x="8431" y="9455"/>
                  </a:moveTo>
                  <a:lnTo>
                    <a:pt x="8431" y="11265"/>
                  </a:lnTo>
                  <a:lnTo>
                    <a:pt x="7549" y="11265"/>
                  </a:lnTo>
                  <a:lnTo>
                    <a:pt x="7549" y="9455"/>
                  </a:lnTo>
                  <a:close/>
                  <a:moveTo>
                    <a:pt x="9621" y="9455"/>
                  </a:moveTo>
                  <a:lnTo>
                    <a:pt x="9621" y="11265"/>
                  </a:lnTo>
                  <a:lnTo>
                    <a:pt x="8740" y="11265"/>
                  </a:lnTo>
                  <a:lnTo>
                    <a:pt x="8740" y="9455"/>
                  </a:lnTo>
                  <a:close/>
                  <a:moveTo>
                    <a:pt x="167" y="0"/>
                  </a:moveTo>
                  <a:cubicBezTo>
                    <a:pt x="72" y="0"/>
                    <a:pt x="0" y="96"/>
                    <a:pt x="0" y="191"/>
                  </a:cubicBezTo>
                  <a:lnTo>
                    <a:pt x="0" y="4978"/>
                  </a:lnTo>
                  <a:cubicBezTo>
                    <a:pt x="0" y="5084"/>
                    <a:pt x="77" y="5172"/>
                    <a:pt x="178" y="5172"/>
                  </a:cubicBezTo>
                  <a:cubicBezTo>
                    <a:pt x="190" y="5172"/>
                    <a:pt x="202" y="5171"/>
                    <a:pt x="215" y="5168"/>
                  </a:cubicBezTo>
                  <a:cubicBezTo>
                    <a:pt x="262" y="5121"/>
                    <a:pt x="334" y="5073"/>
                    <a:pt x="334" y="4978"/>
                  </a:cubicBezTo>
                  <a:lnTo>
                    <a:pt x="405" y="4978"/>
                  </a:lnTo>
                  <a:lnTo>
                    <a:pt x="405" y="358"/>
                  </a:lnTo>
                  <a:lnTo>
                    <a:pt x="5739" y="358"/>
                  </a:lnTo>
                  <a:lnTo>
                    <a:pt x="5739" y="1501"/>
                  </a:lnTo>
                  <a:lnTo>
                    <a:pt x="5739" y="3501"/>
                  </a:lnTo>
                  <a:lnTo>
                    <a:pt x="5739" y="5382"/>
                  </a:lnTo>
                  <a:lnTo>
                    <a:pt x="5739" y="5573"/>
                  </a:lnTo>
                  <a:lnTo>
                    <a:pt x="5739" y="6668"/>
                  </a:lnTo>
                  <a:lnTo>
                    <a:pt x="5739" y="11288"/>
                  </a:lnTo>
                  <a:lnTo>
                    <a:pt x="4430" y="11288"/>
                  </a:lnTo>
                  <a:lnTo>
                    <a:pt x="4430" y="9288"/>
                  </a:lnTo>
                  <a:cubicBezTo>
                    <a:pt x="4430" y="9217"/>
                    <a:pt x="4334" y="9121"/>
                    <a:pt x="4239" y="9121"/>
                  </a:cubicBezTo>
                  <a:lnTo>
                    <a:pt x="1858" y="9121"/>
                  </a:lnTo>
                  <a:cubicBezTo>
                    <a:pt x="1786" y="9121"/>
                    <a:pt x="1691" y="9217"/>
                    <a:pt x="1691" y="9288"/>
                  </a:cubicBezTo>
                  <a:lnTo>
                    <a:pt x="1691" y="11288"/>
                  </a:lnTo>
                  <a:lnTo>
                    <a:pt x="405" y="11288"/>
                  </a:lnTo>
                  <a:lnTo>
                    <a:pt x="405" y="5787"/>
                  </a:lnTo>
                  <a:cubicBezTo>
                    <a:pt x="405" y="5692"/>
                    <a:pt x="310" y="5597"/>
                    <a:pt x="238" y="5597"/>
                  </a:cubicBezTo>
                  <a:cubicBezTo>
                    <a:pt x="143" y="5597"/>
                    <a:pt x="72" y="5692"/>
                    <a:pt x="72" y="5787"/>
                  </a:cubicBezTo>
                  <a:lnTo>
                    <a:pt x="72" y="11479"/>
                  </a:lnTo>
                  <a:cubicBezTo>
                    <a:pt x="48" y="11550"/>
                    <a:pt x="238" y="11646"/>
                    <a:pt x="238" y="11646"/>
                  </a:cubicBezTo>
                  <a:lnTo>
                    <a:pt x="11479" y="11646"/>
                  </a:lnTo>
                  <a:cubicBezTo>
                    <a:pt x="11479" y="11646"/>
                    <a:pt x="11669" y="11550"/>
                    <a:pt x="11669" y="11479"/>
                  </a:cubicBezTo>
                  <a:lnTo>
                    <a:pt x="11669" y="9479"/>
                  </a:lnTo>
                  <a:cubicBezTo>
                    <a:pt x="11669" y="9383"/>
                    <a:pt x="11574" y="9288"/>
                    <a:pt x="11479" y="9288"/>
                  </a:cubicBezTo>
                  <a:cubicBezTo>
                    <a:pt x="11384" y="9288"/>
                    <a:pt x="11336" y="9383"/>
                    <a:pt x="11336" y="9479"/>
                  </a:cubicBezTo>
                  <a:lnTo>
                    <a:pt x="11336" y="11288"/>
                  </a:lnTo>
                  <a:lnTo>
                    <a:pt x="10050" y="11288"/>
                  </a:lnTo>
                  <a:lnTo>
                    <a:pt x="10050" y="9288"/>
                  </a:lnTo>
                  <a:cubicBezTo>
                    <a:pt x="10050" y="9217"/>
                    <a:pt x="9955" y="9121"/>
                    <a:pt x="9883" y="9121"/>
                  </a:cubicBezTo>
                  <a:lnTo>
                    <a:pt x="7502" y="9121"/>
                  </a:lnTo>
                  <a:cubicBezTo>
                    <a:pt x="7406" y="9121"/>
                    <a:pt x="7311" y="9217"/>
                    <a:pt x="7311" y="9288"/>
                  </a:cubicBezTo>
                  <a:lnTo>
                    <a:pt x="7311" y="11288"/>
                  </a:lnTo>
                  <a:lnTo>
                    <a:pt x="6025" y="11288"/>
                  </a:lnTo>
                  <a:lnTo>
                    <a:pt x="6025" y="6883"/>
                  </a:lnTo>
                  <a:lnTo>
                    <a:pt x="11312" y="6883"/>
                  </a:lnTo>
                  <a:lnTo>
                    <a:pt x="11312" y="8740"/>
                  </a:lnTo>
                  <a:cubicBezTo>
                    <a:pt x="11312" y="8859"/>
                    <a:pt x="11384" y="8907"/>
                    <a:pt x="11479" y="8907"/>
                  </a:cubicBezTo>
                  <a:cubicBezTo>
                    <a:pt x="11574" y="8907"/>
                    <a:pt x="11622" y="8812"/>
                    <a:pt x="11622" y="8740"/>
                  </a:cubicBezTo>
                  <a:lnTo>
                    <a:pt x="11622" y="6740"/>
                  </a:lnTo>
                  <a:cubicBezTo>
                    <a:pt x="11622" y="6645"/>
                    <a:pt x="11550" y="6549"/>
                    <a:pt x="11455" y="6549"/>
                  </a:cubicBezTo>
                  <a:lnTo>
                    <a:pt x="6025" y="6549"/>
                  </a:lnTo>
                  <a:lnTo>
                    <a:pt x="6025" y="5883"/>
                  </a:lnTo>
                  <a:cubicBezTo>
                    <a:pt x="6293" y="5957"/>
                    <a:pt x="6552" y="5994"/>
                    <a:pt x="6807" y="5994"/>
                  </a:cubicBezTo>
                  <a:cubicBezTo>
                    <a:pt x="6960" y="5994"/>
                    <a:pt x="7112" y="5981"/>
                    <a:pt x="7264" y="5954"/>
                  </a:cubicBezTo>
                  <a:cubicBezTo>
                    <a:pt x="7740" y="5883"/>
                    <a:pt x="8121" y="5668"/>
                    <a:pt x="8454" y="5311"/>
                  </a:cubicBezTo>
                  <a:cubicBezTo>
                    <a:pt x="8597" y="5168"/>
                    <a:pt x="8716" y="4978"/>
                    <a:pt x="8835" y="4811"/>
                  </a:cubicBezTo>
                  <a:cubicBezTo>
                    <a:pt x="8954" y="4597"/>
                    <a:pt x="9074" y="4382"/>
                    <a:pt x="9121" y="4168"/>
                  </a:cubicBezTo>
                  <a:cubicBezTo>
                    <a:pt x="9216" y="3977"/>
                    <a:pt x="9240" y="3763"/>
                    <a:pt x="9312" y="3525"/>
                  </a:cubicBezTo>
                  <a:cubicBezTo>
                    <a:pt x="9335" y="3382"/>
                    <a:pt x="9335" y="3263"/>
                    <a:pt x="9288" y="3192"/>
                  </a:cubicBezTo>
                  <a:cubicBezTo>
                    <a:pt x="9254" y="3158"/>
                    <a:pt x="9217" y="3142"/>
                    <a:pt x="9178" y="3142"/>
                  </a:cubicBezTo>
                  <a:cubicBezTo>
                    <a:pt x="9105" y="3142"/>
                    <a:pt x="9023" y="3195"/>
                    <a:pt x="8931" y="3287"/>
                  </a:cubicBezTo>
                  <a:cubicBezTo>
                    <a:pt x="8859" y="3311"/>
                    <a:pt x="8835" y="3334"/>
                    <a:pt x="8812" y="3382"/>
                  </a:cubicBezTo>
                  <a:cubicBezTo>
                    <a:pt x="8716" y="3454"/>
                    <a:pt x="8597" y="3525"/>
                    <a:pt x="8478" y="3549"/>
                  </a:cubicBezTo>
                  <a:cubicBezTo>
                    <a:pt x="8454" y="3549"/>
                    <a:pt x="8383" y="3573"/>
                    <a:pt x="8359" y="3573"/>
                  </a:cubicBezTo>
                  <a:cubicBezTo>
                    <a:pt x="8454" y="3501"/>
                    <a:pt x="8502" y="3382"/>
                    <a:pt x="8573" y="3287"/>
                  </a:cubicBezTo>
                  <a:cubicBezTo>
                    <a:pt x="8645" y="3144"/>
                    <a:pt x="8716" y="2953"/>
                    <a:pt x="8740" y="2739"/>
                  </a:cubicBezTo>
                  <a:cubicBezTo>
                    <a:pt x="8764" y="2572"/>
                    <a:pt x="8740" y="2477"/>
                    <a:pt x="8835" y="2310"/>
                  </a:cubicBezTo>
                  <a:cubicBezTo>
                    <a:pt x="8859" y="2215"/>
                    <a:pt x="8931" y="2120"/>
                    <a:pt x="9002" y="2025"/>
                  </a:cubicBezTo>
                  <a:cubicBezTo>
                    <a:pt x="9074" y="1953"/>
                    <a:pt x="9169" y="1882"/>
                    <a:pt x="9240" y="1834"/>
                  </a:cubicBezTo>
                  <a:cubicBezTo>
                    <a:pt x="9335" y="1739"/>
                    <a:pt x="9431" y="1667"/>
                    <a:pt x="9526" y="1644"/>
                  </a:cubicBezTo>
                  <a:cubicBezTo>
                    <a:pt x="9597" y="1620"/>
                    <a:pt x="9717" y="1596"/>
                    <a:pt x="9788" y="1501"/>
                  </a:cubicBezTo>
                  <a:cubicBezTo>
                    <a:pt x="9883" y="1382"/>
                    <a:pt x="9812" y="1286"/>
                    <a:pt x="9693" y="1191"/>
                  </a:cubicBezTo>
                  <a:cubicBezTo>
                    <a:pt x="9645" y="1167"/>
                    <a:pt x="9550" y="1144"/>
                    <a:pt x="9478" y="1120"/>
                  </a:cubicBezTo>
                  <a:cubicBezTo>
                    <a:pt x="9312" y="1024"/>
                    <a:pt x="9169" y="1001"/>
                    <a:pt x="8978" y="953"/>
                  </a:cubicBezTo>
                  <a:cubicBezTo>
                    <a:pt x="8883" y="953"/>
                    <a:pt x="8767" y="942"/>
                    <a:pt x="8650" y="942"/>
                  </a:cubicBezTo>
                  <a:cubicBezTo>
                    <a:pt x="8592" y="942"/>
                    <a:pt x="8534" y="945"/>
                    <a:pt x="8478" y="953"/>
                  </a:cubicBezTo>
                  <a:cubicBezTo>
                    <a:pt x="8383" y="953"/>
                    <a:pt x="8335" y="1048"/>
                    <a:pt x="8335" y="1144"/>
                  </a:cubicBezTo>
                  <a:cubicBezTo>
                    <a:pt x="8335" y="1239"/>
                    <a:pt x="8407" y="1286"/>
                    <a:pt x="8502" y="1286"/>
                  </a:cubicBezTo>
                  <a:cubicBezTo>
                    <a:pt x="8562" y="1275"/>
                    <a:pt x="8627" y="1269"/>
                    <a:pt x="8698" y="1269"/>
                  </a:cubicBezTo>
                  <a:cubicBezTo>
                    <a:pt x="8770" y="1269"/>
                    <a:pt x="8847" y="1275"/>
                    <a:pt x="8931" y="1286"/>
                  </a:cubicBezTo>
                  <a:cubicBezTo>
                    <a:pt x="9050" y="1286"/>
                    <a:pt x="9169" y="1358"/>
                    <a:pt x="9288" y="1382"/>
                  </a:cubicBezTo>
                  <a:cubicBezTo>
                    <a:pt x="9193" y="1405"/>
                    <a:pt x="9121" y="1477"/>
                    <a:pt x="9050" y="1525"/>
                  </a:cubicBezTo>
                  <a:cubicBezTo>
                    <a:pt x="8931" y="1596"/>
                    <a:pt x="8835" y="1667"/>
                    <a:pt x="8740" y="1763"/>
                  </a:cubicBezTo>
                  <a:cubicBezTo>
                    <a:pt x="8645" y="1882"/>
                    <a:pt x="8573" y="2001"/>
                    <a:pt x="8502" y="2120"/>
                  </a:cubicBezTo>
                  <a:cubicBezTo>
                    <a:pt x="8407" y="2358"/>
                    <a:pt x="8407" y="2477"/>
                    <a:pt x="8383" y="2691"/>
                  </a:cubicBezTo>
                  <a:cubicBezTo>
                    <a:pt x="8359" y="2834"/>
                    <a:pt x="8288" y="2953"/>
                    <a:pt x="8240" y="3072"/>
                  </a:cubicBezTo>
                  <a:cubicBezTo>
                    <a:pt x="8145" y="3215"/>
                    <a:pt x="8026" y="3382"/>
                    <a:pt x="7859" y="3501"/>
                  </a:cubicBezTo>
                  <a:cubicBezTo>
                    <a:pt x="7461" y="3766"/>
                    <a:pt x="7699" y="3909"/>
                    <a:pt x="8021" y="3909"/>
                  </a:cubicBezTo>
                  <a:cubicBezTo>
                    <a:pt x="8046" y="3909"/>
                    <a:pt x="8071" y="3908"/>
                    <a:pt x="8097" y="3906"/>
                  </a:cubicBezTo>
                  <a:cubicBezTo>
                    <a:pt x="8264" y="3906"/>
                    <a:pt x="8407" y="3882"/>
                    <a:pt x="8573" y="3811"/>
                  </a:cubicBezTo>
                  <a:cubicBezTo>
                    <a:pt x="8692" y="3763"/>
                    <a:pt x="8764" y="3692"/>
                    <a:pt x="8883" y="3644"/>
                  </a:cubicBezTo>
                  <a:lnTo>
                    <a:pt x="8883" y="3644"/>
                  </a:lnTo>
                  <a:lnTo>
                    <a:pt x="8812" y="4001"/>
                  </a:lnTo>
                  <a:cubicBezTo>
                    <a:pt x="8740" y="4168"/>
                    <a:pt x="8645" y="4358"/>
                    <a:pt x="8526" y="4525"/>
                  </a:cubicBezTo>
                  <a:cubicBezTo>
                    <a:pt x="8454" y="4716"/>
                    <a:pt x="8335" y="4835"/>
                    <a:pt x="8216" y="4978"/>
                  </a:cubicBezTo>
                  <a:cubicBezTo>
                    <a:pt x="7907" y="5311"/>
                    <a:pt x="7549" y="5478"/>
                    <a:pt x="7192" y="5549"/>
                  </a:cubicBezTo>
                  <a:cubicBezTo>
                    <a:pt x="7079" y="5564"/>
                    <a:pt x="6966" y="5572"/>
                    <a:pt x="6852" y="5572"/>
                  </a:cubicBezTo>
                  <a:cubicBezTo>
                    <a:pt x="6606" y="5572"/>
                    <a:pt x="6357" y="5535"/>
                    <a:pt x="6097" y="5454"/>
                  </a:cubicBezTo>
                  <a:cubicBezTo>
                    <a:pt x="6192" y="5382"/>
                    <a:pt x="6311" y="5311"/>
                    <a:pt x="6359" y="5192"/>
                  </a:cubicBezTo>
                  <a:cubicBezTo>
                    <a:pt x="6430" y="5073"/>
                    <a:pt x="6502" y="4954"/>
                    <a:pt x="6549" y="4835"/>
                  </a:cubicBezTo>
                  <a:cubicBezTo>
                    <a:pt x="6597" y="4644"/>
                    <a:pt x="6597" y="4454"/>
                    <a:pt x="6668" y="4287"/>
                  </a:cubicBezTo>
                  <a:cubicBezTo>
                    <a:pt x="6692" y="4216"/>
                    <a:pt x="6787" y="4120"/>
                    <a:pt x="6859" y="4025"/>
                  </a:cubicBezTo>
                  <a:cubicBezTo>
                    <a:pt x="6930" y="4001"/>
                    <a:pt x="6978" y="3930"/>
                    <a:pt x="7049" y="3906"/>
                  </a:cubicBezTo>
                  <a:cubicBezTo>
                    <a:pt x="7073" y="3882"/>
                    <a:pt x="7145" y="3858"/>
                    <a:pt x="7192" y="3811"/>
                  </a:cubicBezTo>
                  <a:cubicBezTo>
                    <a:pt x="7311" y="3739"/>
                    <a:pt x="7287" y="3620"/>
                    <a:pt x="7216" y="3525"/>
                  </a:cubicBezTo>
                  <a:cubicBezTo>
                    <a:pt x="7168" y="3430"/>
                    <a:pt x="6930" y="3334"/>
                    <a:pt x="6835" y="3311"/>
                  </a:cubicBezTo>
                  <a:cubicBezTo>
                    <a:pt x="6692" y="3263"/>
                    <a:pt x="6549" y="3215"/>
                    <a:pt x="6382" y="3215"/>
                  </a:cubicBezTo>
                  <a:cubicBezTo>
                    <a:pt x="6240" y="3215"/>
                    <a:pt x="6097" y="3215"/>
                    <a:pt x="5978" y="3263"/>
                  </a:cubicBezTo>
                  <a:lnTo>
                    <a:pt x="5978" y="1620"/>
                  </a:lnTo>
                  <a:cubicBezTo>
                    <a:pt x="6025" y="1596"/>
                    <a:pt x="6073" y="1596"/>
                    <a:pt x="6121" y="1548"/>
                  </a:cubicBezTo>
                  <a:cubicBezTo>
                    <a:pt x="6311" y="1477"/>
                    <a:pt x="6430" y="1429"/>
                    <a:pt x="6597" y="1382"/>
                  </a:cubicBezTo>
                  <a:lnTo>
                    <a:pt x="6597" y="1382"/>
                  </a:lnTo>
                  <a:cubicBezTo>
                    <a:pt x="6573" y="1477"/>
                    <a:pt x="6573" y="1596"/>
                    <a:pt x="6549" y="1667"/>
                  </a:cubicBezTo>
                  <a:cubicBezTo>
                    <a:pt x="6502" y="1763"/>
                    <a:pt x="6502" y="1858"/>
                    <a:pt x="6502" y="1906"/>
                  </a:cubicBezTo>
                  <a:cubicBezTo>
                    <a:pt x="6502" y="2072"/>
                    <a:pt x="6573" y="2215"/>
                    <a:pt x="6716" y="2215"/>
                  </a:cubicBezTo>
                  <a:cubicBezTo>
                    <a:pt x="6835" y="2215"/>
                    <a:pt x="6930" y="2120"/>
                    <a:pt x="6978" y="2072"/>
                  </a:cubicBezTo>
                  <a:cubicBezTo>
                    <a:pt x="7049" y="2001"/>
                    <a:pt x="7145" y="1953"/>
                    <a:pt x="7192" y="1882"/>
                  </a:cubicBezTo>
                  <a:cubicBezTo>
                    <a:pt x="7311" y="1787"/>
                    <a:pt x="7454" y="1715"/>
                    <a:pt x="7621" y="1620"/>
                  </a:cubicBezTo>
                  <a:lnTo>
                    <a:pt x="7788" y="1525"/>
                  </a:lnTo>
                  <a:cubicBezTo>
                    <a:pt x="7883" y="1477"/>
                    <a:pt x="7907" y="1382"/>
                    <a:pt x="7883" y="1286"/>
                  </a:cubicBezTo>
                  <a:cubicBezTo>
                    <a:pt x="7828" y="1214"/>
                    <a:pt x="7774" y="1183"/>
                    <a:pt x="7708" y="1183"/>
                  </a:cubicBezTo>
                  <a:cubicBezTo>
                    <a:pt x="7688" y="1183"/>
                    <a:pt x="7667" y="1186"/>
                    <a:pt x="7645" y="1191"/>
                  </a:cubicBezTo>
                  <a:lnTo>
                    <a:pt x="7454" y="1286"/>
                  </a:lnTo>
                  <a:cubicBezTo>
                    <a:pt x="7311" y="1382"/>
                    <a:pt x="7168" y="1477"/>
                    <a:pt x="7025" y="1596"/>
                  </a:cubicBezTo>
                  <a:lnTo>
                    <a:pt x="6930" y="1667"/>
                  </a:lnTo>
                  <a:cubicBezTo>
                    <a:pt x="6930" y="1596"/>
                    <a:pt x="6954" y="1501"/>
                    <a:pt x="6954" y="1477"/>
                  </a:cubicBezTo>
                  <a:cubicBezTo>
                    <a:pt x="6954" y="1382"/>
                    <a:pt x="7025" y="1310"/>
                    <a:pt x="7025" y="1239"/>
                  </a:cubicBezTo>
                  <a:cubicBezTo>
                    <a:pt x="7025" y="1167"/>
                    <a:pt x="7002" y="1120"/>
                    <a:pt x="6954" y="1048"/>
                  </a:cubicBezTo>
                  <a:cubicBezTo>
                    <a:pt x="6930" y="1001"/>
                    <a:pt x="6859" y="953"/>
                    <a:pt x="6787" y="953"/>
                  </a:cubicBezTo>
                  <a:cubicBezTo>
                    <a:pt x="6692" y="953"/>
                    <a:pt x="6597" y="977"/>
                    <a:pt x="6549" y="1024"/>
                  </a:cubicBezTo>
                  <a:cubicBezTo>
                    <a:pt x="6359" y="1072"/>
                    <a:pt x="6192" y="1144"/>
                    <a:pt x="6001" y="1215"/>
                  </a:cubicBezTo>
                  <a:lnTo>
                    <a:pt x="6001" y="191"/>
                  </a:lnTo>
                  <a:cubicBezTo>
                    <a:pt x="6001" y="96"/>
                    <a:pt x="5930" y="0"/>
                    <a:pt x="5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68"/>
          <p:cNvGrpSpPr/>
          <p:nvPr/>
        </p:nvGrpSpPr>
        <p:grpSpPr>
          <a:xfrm>
            <a:off x="5359706" y="3361518"/>
            <a:ext cx="383695" cy="385657"/>
            <a:chOff x="5374330" y="3391375"/>
            <a:chExt cx="383695" cy="385657"/>
          </a:xfrm>
        </p:grpSpPr>
        <p:sp>
          <p:nvSpPr>
            <p:cNvPr id="5644" name="Google Shape;5644;p68"/>
            <p:cNvSpPr/>
            <p:nvPr/>
          </p:nvSpPr>
          <p:spPr>
            <a:xfrm>
              <a:off x="5404268" y="3432372"/>
              <a:ext cx="322265" cy="337574"/>
            </a:xfrm>
            <a:custGeom>
              <a:avLst/>
              <a:gdLst/>
              <a:ahLst/>
              <a:cxnLst/>
              <a:rect l="l" t="t" r="r" b="b"/>
              <a:pathLst>
                <a:path w="9742" h="10194" extrusionOk="0">
                  <a:moveTo>
                    <a:pt x="168" y="72"/>
                  </a:moveTo>
                  <a:lnTo>
                    <a:pt x="9551" y="72"/>
                  </a:lnTo>
                  <a:cubicBezTo>
                    <a:pt x="9646" y="72"/>
                    <a:pt x="9741" y="167"/>
                    <a:pt x="9741" y="263"/>
                  </a:cubicBezTo>
                  <a:lnTo>
                    <a:pt x="9741" y="10027"/>
                  </a:lnTo>
                  <a:cubicBezTo>
                    <a:pt x="9741" y="10122"/>
                    <a:pt x="9646" y="10193"/>
                    <a:pt x="9551" y="10193"/>
                  </a:cubicBezTo>
                  <a:lnTo>
                    <a:pt x="168" y="10193"/>
                  </a:lnTo>
                  <a:cubicBezTo>
                    <a:pt x="96" y="10193"/>
                    <a:pt x="1" y="10122"/>
                    <a:pt x="1" y="10027"/>
                  </a:cubicBezTo>
                  <a:lnTo>
                    <a:pt x="1" y="144"/>
                  </a:lnTo>
                  <a:cubicBezTo>
                    <a:pt x="1" y="25"/>
                    <a:pt x="120" y="1"/>
                    <a:pt x="168" y="7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8"/>
            <p:cNvSpPr/>
            <p:nvPr/>
          </p:nvSpPr>
          <p:spPr>
            <a:xfrm>
              <a:off x="5698118" y="3434756"/>
              <a:ext cx="28416" cy="335190"/>
            </a:xfrm>
            <a:custGeom>
              <a:avLst/>
              <a:gdLst/>
              <a:ahLst/>
              <a:cxnLst/>
              <a:rect l="l" t="t" r="r" b="b"/>
              <a:pathLst>
                <a:path w="859" h="10122" extrusionOk="0">
                  <a:moveTo>
                    <a:pt x="1" y="0"/>
                  </a:moveTo>
                  <a:lnTo>
                    <a:pt x="668" y="0"/>
                  </a:lnTo>
                  <a:cubicBezTo>
                    <a:pt x="763" y="0"/>
                    <a:pt x="858" y="95"/>
                    <a:pt x="858" y="191"/>
                  </a:cubicBezTo>
                  <a:lnTo>
                    <a:pt x="858" y="9955"/>
                  </a:lnTo>
                  <a:cubicBezTo>
                    <a:pt x="858" y="10050"/>
                    <a:pt x="763" y="10121"/>
                    <a:pt x="668" y="10121"/>
                  </a:cubicBezTo>
                  <a:lnTo>
                    <a:pt x="1" y="10121"/>
                  </a:lnTo>
                  <a:cubicBezTo>
                    <a:pt x="96" y="10121"/>
                    <a:pt x="191" y="10050"/>
                    <a:pt x="191" y="9955"/>
                  </a:cubicBezTo>
                  <a:lnTo>
                    <a:pt x="191" y="191"/>
                  </a:lnTo>
                  <a:cubicBezTo>
                    <a:pt x="191" y="72"/>
                    <a:pt x="96" y="0"/>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8"/>
            <p:cNvSpPr/>
            <p:nvPr/>
          </p:nvSpPr>
          <p:spPr>
            <a:xfrm>
              <a:off x="5377506" y="3396905"/>
              <a:ext cx="374234" cy="49706"/>
            </a:xfrm>
            <a:custGeom>
              <a:avLst/>
              <a:gdLst/>
              <a:ahLst/>
              <a:cxnLst/>
              <a:rect l="l" t="t" r="r" b="b"/>
              <a:pathLst>
                <a:path w="11313" h="1501" extrusionOk="0">
                  <a:moveTo>
                    <a:pt x="24" y="786"/>
                  </a:moveTo>
                  <a:cubicBezTo>
                    <a:pt x="0" y="357"/>
                    <a:pt x="357" y="0"/>
                    <a:pt x="810" y="0"/>
                  </a:cubicBezTo>
                  <a:lnTo>
                    <a:pt x="10502" y="0"/>
                  </a:lnTo>
                  <a:cubicBezTo>
                    <a:pt x="10931" y="0"/>
                    <a:pt x="11265" y="310"/>
                    <a:pt x="11288" y="715"/>
                  </a:cubicBezTo>
                  <a:cubicBezTo>
                    <a:pt x="11312" y="1143"/>
                    <a:pt x="10955" y="1500"/>
                    <a:pt x="10502" y="1500"/>
                  </a:cubicBezTo>
                  <a:lnTo>
                    <a:pt x="810" y="1500"/>
                  </a:lnTo>
                  <a:cubicBezTo>
                    <a:pt x="381" y="1500"/>
                    <a:pt x="72" y="1215"/>
                    <a:pt x="24" y="78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8"/>
            <p:cNvSpPr/>
            <p:nvPr/>
          </p:nvSpPr>
          <p:spPr>
            <a:xfrm>
              <a:off x="5704436" y="3396905"/>
              <a:ext cx="47304" cy="49706"/>
            </a:xfrm>
            <a:custGeom>
              <a:avLst/>
              <a:gdLst/>
              <a:ahLst/>
              <a:cxnLst/>
              <a:rect l="l" t="t" r="r" b="b"/>
              <a:pathLst>
                <a:path w="1430" h="1501" extrusionOk="0">
                  <a:moveTo>
                    <a:pt x="0" y="0"/>
                  </a:moveTo>
                  <a:lnTo>
                    <a:pt x="667" y="0"/>
                  </a:lnTo>
                  <a:cubicBezTo>
                    <a:pt x="1048" y="0"/>
                    <a:pt x="1405" y="310"/>
                    <a:pt x="1405" y="715"/>
                  </a:cubicBezTo>
                  <a:cubicBezTo>
                    <a:pt x="1429" y="1143"/>
                    <a:pt x="1072" y="1500"/>
                    <a:pt x="619" y="1500"/>
                  </a:cubicBezTo>
                  <a:lnTo>
                    <a:pt x="0" y="1500"/>
                  </a:lnTo>
                  <a:cubicBezTo>
                    <a:pt x="405" y="1500"/>
                    <a:pt x="739" y="1167"/>
                    <a:pt x="739" y="762"/>
                  </a:cubicBezTo>
                  <a:cubicBezTo>
                    <a:pt x="739" y="357"/>
                    <a:pt x="405" y="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8"/>
            <p:cNvSpPr/>
            <p:nvPr/>
          </p:nvSpPr>
          <p:spPr>
            <a:xfrm>
              <a:off x="5428714" y="3590098"/>
              <a:ext cx="297819" cy="144348"/>
            </a:xfrm>
            <a:custGeom>
              <a:avLst/>
              <a:gdLst/>
              <a:ahLst/>
              <a:cxnLst/>
              <a:rect l="l" t="t" r="r" b="b"/>
              <a:pathLst>
                <a:path w="9003" h="4359" extrusionOk="0">
                  <a:moveTo>
                    <a:pt x="2167" y="1"/>
                  </a:moveTo>
                  <a:lnTo>
                    <a:pt x="2739" y="1"/>
                  </a:lnTo>
                  <a:lnTo>
                    <a:pt x="2739" y="715"/>
                  </a:lnTo>
                  <a:lnTo>
                    <a:pt x="2215" y="715"/>
                  </a:lnTo>
                  <a:cubicBezTo>
                    <a:pt x="1429" y="715"/>
                    <a:pt x="738" y="1310"/>
                    <a:pt x="715" y="2096"/>
                  </a:cubicBezTo>
                  <a:cubicBezTo>
                    <a:pt x="691" y="2930"/>
                    <a:pt x="1334" y="3644"/>
                    <a:pt x="2167" y="3644"/>
                  </a:cubicBezTo>
                  <a:lnTo>
                    <a:pt x="9002" y="3644"/>
                  </a:lnTo>
                  <a:lnTo>
                    <a:pt x="9002" y="4359"/>
                  </a:lnTo>
                  <a:lnTo>
                    <a:pt x="2167" y="4359"/>
                  </a:lnTo>
                  <a:cubicBezTo>
                    <a:pt x="977" y="4359"/>
                    <a:pt x="0" y="3382"/>
                    <a:pt x="0" y="2192"/>
                  </a:cubicBezTo>
                  <a:cubicBezTo>
                    <a:pt x="0" y="977"/>
                    <a:pt x="977" y="1"/>
                    <a:pt x="21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8"/>
            <p:cNvSpPr/>
            <p:nvPr/>
          </p:nvSpPr>
          <p:spPr>
            <a:xfrm>
              <a:off x="5503541" y="3571190"/>
              <a:ext cx="45717" cy="59938"/>
            </a:xfrm>
            <a:custGeom>
              <a:avLst/>
              <a:gdLst/>
              <a:ahLst/>
              <a:cxnLst/>
              <a:rect l="l" t="t" r="r" b="b"/>
              <a:pathLst>
                <a:path w="1382" h="1810" extrusionOk="0">
                  <a:moveTo>
                    <a:pt x="929" y="0"/>
                  </a:moveTo>
                  <a:lnTo>
                    <a:pt x="1287" y="0"/>
                  </a:lnTo>
                  <a:cubicBezTo>
                    <a:pt x="1334" y="0"/>
                    <a:pt x="1382" y="24"/>
                    <a:pt x="1382" y="95"/>
                  </a:cubicBezTo>
                  <a:lnTo>
                    <a:pt x="1382" y="1715"/>
                  </a:lnTo>
                  <a:cubicBezTo>
                    <a:pt x="1382" y="1786"/>
                    <a:pt x="1334" y="1810"/>
                    <a:pt x="1287" y="1810"/>
                  </a:cubicBezTo>
                  <a:lnTo>
                    <a:pt x="929" y="1810"/>
                  </a:lnTo>
                  <a:cubicBezTo>
                    <a:pt x="429" y="1810"/>
                    <a:pt x="1" y="1429"/>
                    <a:pt x="1" y="929"/>
                  </a:cubicBezTo>
                  <a:cubicBezTo>
                    <a:pt x="1" y="405"/>
                    <a:pt x="429" y="0"/>
                    <a:pt x="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8"/>
            <p:cNvSpPr/>
            <p:nvPr/>
          </p:nvSpPr>
          <p:spPr>
            <a:xfrm>
              <a:off x="5527193" y="3571190"/>
              <a:ext cx="22064" cy="59938"/>
            </a:xfrm>
            <a:custGeom>
              <a:avLst/>
              <a:gdLst/>
              <a:ahLst/>
              <a:cxnLst/>
              <a:rect l="l" t="t" r="r" b="b"/>
              <a:pathLst>
                <a:path w="667" h="1810" extrusionOk="0">
                  <a:moveTo>
                    <a:pt x="214" y="0"/>
                  </a:moveTo>
                  <a:lnTo>
                    <a:pt x="572" y="0"/>
                  </a:lnTo>
                  <a:cubicBezTo>
                    <a:pt x="619" y="0"/>
                    <a:pt x="667" y="24"/>
                    <a:pt x="667" y="95"/>
                  </a:cubicBezTo>
                  <a:lnTo>
                    <a:pt x="667" y="1715"/>
                  </a:lnTo>
                  <a:cubicBezTo>
                    <a:pt x="667" y="1786"/>
                    <a:pt x="619" y="1810"/>
                    <a:pt x="572" y="1810"/>
                  </a:cubicBezTo>
                  <a:lnTo>
                    <a:pt x="214" y="1810"/>
                  </a:lnTo>
                  <a:cubicBezTo>
                    <a:pt x="119" y="1810"/>
                    <a:pt x="71" y="1810"/>
                    <a:pt x="0" y="1786"/>
                  </a:cubicBezTo>
                  <a:cubicBezTo>
                    <a:pt x="0" y="1739"/>
                    <a:pt x="24" y="1739"/>
                    <a:pt x="24" y="1715"/>
                  </a:cubicBezTo>
                  <a:lnTo>
                    <a:pt x="24" y="95"/>
                  </a:lnTo>
                  <a:cubicBezTo>
                    <a:pt x="24" y="48"/>
                    <a:pt x="24" y="48"/>
                    <a:pt x="0" y="24"/>
                  </a:cubicBezTo>
                  <a:cubicBezTo>
                    <a:pt x="71" y="0"/>
                    <a:pt x="119" y="0"/>
                    <a:pt x="21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8"/>
            <p:cNvSpPr/>
            <p:nvPr/>
          </p:nvSpPr>
          <p:spPr>
            <a:xfrm>
              <a:off x="5594147" y="3560129"/>
              <a:ext cx="111116" cy="82854"/>
            </a:xfrm>
            <a:custGeom>
              <a:avLst/>
              <a:gdLst/>
              <a:ahLst/>
              <a:cxnLst/>
              <a:rect l="l" t="t" r="r" b="b"/>
              <a:pathLst>
                <a:path w="3359" h="2502" extrusionOk="0">
                  <a:moveTo>
                    <a:pt x="596" y="1"/>
                  </a:moveTo>
                  <a:lnTo>
                    <a:pt x="2763" y="1"/>
                  </a:lnTo>
                  <a:cubicBezTo>
                    <a:pt x="2858" y="1"/>
                    <a:pt x="2858" y="1"/>
                    <a:pt x="2953" y="72"/>
                  </a:cubicBezTo>
                  <a:cubicBezTo>
                    <a:pt x="3191" y="310"/>
                    <a:pt x="3358" y="739"/>
                    <a:pt x="3358" y="1263"/>
                  </a:cubicBezTo>
                  <a:cubicBezTo>
                    <a:pt x="3358" y="1763"/>
                    <a:pt x="3191" y="2215"/>
                    <a:pt x="2953" y="2454"/>
                  </a:cubicBezTo>
                  <a:cubicBezTo>
                    <a:pt x="2882" y="2501"/>
                    <a:pt x="2858" y="2501"/>
                    <a:pt x="2763" y="2501"/>
                  </a:cubicBezTo>
                  <a:lnTo>
                    <a:pt x="596" y="2501"/>
                  </a:lnTo>
                  <a:cubicBezTo>
                    <a:pt x="500" y="2501"/>
                    <a:pt x="477" y="2501"/>
                    <a:pt x="429" y="2454"/>
                  </a:cubicBezTo>
                  <a:cubicBezTo>
                    <a:pt x="191" y="2215"/>
                    <a:pt x="0" y="1763"/>
                    <a:pt x="0" y="1263"/>
                  </a:cubicBezTo>
                  <a:cubicBezTo>
                    <a:pt x="0" y="739"/>
                    <a:pt x="191" y="310"/>
                    <a:pt x="429" y="72"/>
                  </a:cubicBezTo>
                  <a:cubicBezTo>
                    <a:pt x="500" y="1"/>
                    <a:pt x="500" y="1"/>
                    <a:pt x="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8"/>
            <p:cNvSpPr/>
            <p:nvPr/>
          </p:nvSpPr>
          <p:spPr>
            <a:xfrm>
              <a:off x="5664244" y="3560129"/>
              <a:ext cx="41019" cy="82854"/>
            </a:xfrm>
            <a:custGeom>
              <a:avLst/>
              <a:gdLst/>
              <a:ahLst/>
              <a:cxnLst/>
              <a:rect l="l" t="t" r="r" b="b"/>
              <a:pathLst>
                <a:path w="1240" h="2502" extrusionOk="0">
                  <a:moveTo>
                    <a:pt x="1" y="1"/>
                  </a:moveTo>
                  <a:lnTo>
                    <a:pt x="644" y="1"/>
                  </a:lnTo>
                  <a:cubicBezTo>
                    <a:pt x="739" y="1"/>
                    <a:pt x="739" y="1"/>
                    <a:pt x="834" y="72"/>
                  </a:cubicBezTo>
                  <a:cubicBezTo>
                    <a:pt x="1072" y="310"/>
                    <a:pt x="1239" y="739"/>
                    <a:pt x="1239" y="1263"/>
                  </a:cubicBezTo>
                  <a:cubicBezTo>
                    <a:pt x="1239" y="1763"/>
                    <a:pt x="1072" y="2215"/>
                    <a:pt x="834" y="2454"/>
                  </a:cubicBezTo>
                  <a:cubicBezTo>
                    <a:pt x="763" y="2501"/>
                    <a:pt x="739" y="2501"/>
                    <a:pt x="644" y="2501"/>
                  </a:cubicBezTo>
                  <a:lnTo>
                    <a:pt x="1" y="2501"/>
                  </a:lnTo>
                  <a:cubicBezTo>
                    <a:pt x="72" y="2501"/>
                    <a:pt x="120" y="2501"/>
                    <a:pt x="167" y="2454"/>
                  </a:cubicBezTo>
                  <a:cubicBezTo>
                    <a:pt x="406" y="2215"/>
                    <a:pt x="596" y="1763"/>
                    <a:pt x="596" y="1263"/>
                  </a:cubicBezTo>
                  <a:cubicBezTo>
                    <a:pt x="596" y="739"/>
                    <a:pt x="406" y="310"/>
                    <a:pt x="167" y="72"/>
                  </a:cubicBezTo>
                  <a:cubicBezTo>
                    <a:pt x="96" y="1"/>
                    <a:pt x="96"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8"/>
            <p:cNvSpPr/>
            <p:nvPr/>
          </p:nvSpPr>
          <p:spPr>
            <a:xfrm>
              <a:off x="5704436" y="3710769"/>
              <a:ext cx="22097" cy="23677"/>
            </a:xfrm>
            <a:custGeom>
              <a:avLst/>
              <a:gdLst/>
              <a:ahLst/>
              <a:cxnLst/>
              <a:rect l="l" t="t" r="r" b="b"/>
              <a:pathLst>
                <a:path w="668" h="715" extrusionOk="0">
                  <a:moveTo>
                    <a:pt x="0" y="0"/>
                  </a:moveTo>
                  <a:lnTo>
                    <a:pt x="667" y="0"/>
                  </a:lnTo>
                  <a:lnTo>
                    <a:pt x="667" y="715"/>
                  </a:lnTo>
                  <a:lnTo>
                    <a:pt x="0" y="71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8"/>
            <p:cNvSpPr/>
            <p:nvPr/>
          </p:nvSpPr>
          <p:spPr>
            <a:xfrm>
              <a:off x="5374330" y="3391375"/>
              <a:ext cx="383695" cy="385657"/>
            </a:xfrm>
            <a:custGeom>
              <a:avLst/>
              <a:gdLst/>
              <a:ahLst/>
              <a:cxnLst/>
              <a:rect l="l" t="t" r="r" b="b"/>
              <a:pathLst>
                <a:path w="11599" h="11646" extrusionOk="0">
                  <a:moveTo>
                    <a:pt x="10646" y="334"/>
                  </a:moveTo>
                  <a:cubicBezTo>
                    <a:pt x="10789" y="334"/>
                    <a:pt x="10932" y="405"/>
                    <a:pt x="11051" y="524"/>
                  </a:cubicBezTo>
                  <a:cubicBezTo>
                    <a:pt x="11170" y="643"/>
                    <a:pt x="11241" y="786"/>
                    <a:pt x="11241" y="929"/>
                  </a:cubicBezTo>
                  <a:cubicBezTo>
                    <a:pt x="11241" y="1072"/>
                    <a:pt x="11170" y="1239"/>
                    <a:pt x="11051" y="1358"/>
                  </a:cubicBezTo>
                  <a:cubicBezTo>
                    <a:pt x="10932" y="1477"/>
                    <a:pt x="10789" y="1525"/>
                    <a:pt x="10646" y="1525"/>
                  </a:cubicBezTo>
                  <a:lnTo>
                    <a:pt x="906" y="1525"/>
                  </a:lnTo>
                  <a:cubicBezTo>
                    <a:pt x="763" y="1525"/>
                    <a:pt x="596" y="1477"/>
                    <a:pt x="477" y="1358"/>
                  </a:cubicBezTo>
                  <a:cubicBezTo>
                    <a:pt x="358" y="1263"/>
                    <a:pt x="311" y="1120"/>
                    <a:pt x="311" y="929"/>
                  </a:cubicBezTo>
                  <a:cubicBezTo>
                    <a:pt x="311" y="786"/>
                    <a:pt x="358" y="643"/>
                    <a:pt x="477" y="524"/>
                  </a:cubicBezTo>
                  <a:cubicBezTo>
                    <a:pt x="596" y="405"/>
                    <a:pt x="763" y="334"/>
                    <a:pt x="906" y="334"/>
                  </a:cubicBezTo>
                  <a:close/>
                  <a:moveTo>
                    <a:pt x="4831" y="2945"/>
                  </a:moveTo>
                  <a:cubicBezTo>
                    <a:pt x="4809" y="2945"/>
                    <a:pt x="4786" y="2948"/>
                    <a:pt x="4764" y="2953"/>
                  </a:cubicBezTo>
                  <a:cubicBezTo>
                    <a:pt x="4669" y="3001"/>
                    <a:pt x="4645" y="3096"/>
                    <a:pt x="4669" y="3192"/>
                  </a:cubicBezTo>
                  <a:lnTo>
                    <a:pt x="4907" y="3739"/>
                  </a:lnTo>
                  <a:cubicBezTo>
                    <a:pt x="4788" y="3739"/>
                    <a:pt x="4645" y="3692"/>
                    <a:pt x="4526" y="3692"/>
                  </a:cubicBezTo>
                  <a:lnTo>
                    <a:pt x="4430" y="3692"/>
                  </a:lnTo>
                  <a:cubicBezTo>
                    <a:pt x="4359" y="3715"/>
                    <a:pt x="4335" y="3811"/>
                    <a:pt x="4359" y="3906"/>
                  </a:cubicBezTo>
                  <a:lnTo>
                    <a:pt x="4716" y="4740"/>
                  </a:lnTo>
                  <a:cubicBezTo>
                    <a:pt x="4734" y="4812"/>
                    <a:pt x="4794" y="4843"/>
                    <a:pt x="4864" y="4843"/>
                  </a:cubicBezTo>
                  <a:cubicBezTo>
                    <a:pt x="4886" y="4843"/>
                    <a:pt x="4908" y="4840"/>
                    <a:pt x="4931" y="4835"/>
                  </a:cubicBezTo>
                  <a:cubicBezTo>
                    <a:pt x="5002" y="4811"/>
                    <a:pt x="5050" y="4716"/>
                    <a:pt x="5002" y="4620"/>
                  </a:cubicBezTo>
                  <a:lnTo>
                    <a:pt x="4788" y="4049"/>
                  </a:lnTo>
                  <a:lnTo>
                    <a:pt x="5193" y="4097"/>
                  </a:lnTo>
                  <a:cubicBezTo>
                    <a:pt x="5264" y="4097"/>
                    <a:pt x="5359" y="4025"/>
                    <a:pt x="5359" y="3930"/>
                  </a:cubicBezTo>
                  <a:cubicBezTo>
                    <a:pt x="5383" y="3906"/>
                    <a:pt x="5359" y="3882"/>
                    <a:pt x="5359" y="3858"/>
                  </a:cubicBezTo>
                  <a:lnTo>
                    <a:pt x="5002" y="3049"/>
                  </a:lnTo>
                  <a:cubicBezTo>
                    <a:pt x="4966" y="2976"/>
                    <a:pt x="4901" y="2945"/>
                    <a:pt x="4831" y="2945"/>
                  </a:cubicBezTo>
                  <a:close/>
                  <a:moveTo>
                    <a:pt x="7211" y="3064"/>
                  </a:moveTo>
                  <a:cubicBezTo>
                    <a:pt x="7152" y="3064"/>
                    <a:pt x="7092" y="3095"/>
                    <a:pt x="7074" y="3168"/>
                  </a:cubicBezTo>
                  <a:lnTo>
                    <a:pt x="6764" y="3977"/>
                  </a:lnTo>
                  <a:lnTo>
                    <a:pt x="6383" y="3501"/>
                  </a:lnTo>
                  <a:cubicBezTo>
                    <a:pt x="6383" y="3454"/>
                    <a:pt x="6359" y="3430"/>
                    <a:pt x="6312" y="3430"/>
                  </a:cubicBezTo>
                  <a:cubicBezTo>
                    <a:pt x="6289" y="3424"/>
                    <a:pt x="6268" y="3421"/>
                    <a:pt x="6249" y="3421"/>
                  </a:cubicBezTo>
                  <a:cubicBezTo>
                    <a:pt x="6186" y="3421"/>
                    <a:pt x="6140" y="3452"/>
                    <a:pt x="6121" y="3525"/>
                  </a:cubicBezTo>
                  <a:lnTo>
                    <a:pt x="5669" y="4644"/>
                  </a:lnTo>
                  <a:cubicBezTo>
                    <a:pt x="5621" y="4740"/>
                    <a:pt x="5669" y="4835"/>
                    <a:pt x="5740" y="4859"/>
                  </a:cubicBezTo>
                  <a:cubicBezTo>
                    <a:pt x="5763" y="4864"/>
                    <a:pt x="5785" y="4867"/>
                    <a:pt x="5807" y="4867"/>
                  </a:cubicBezTo>
                  <a:cubicBezTo>
                    <a:pt x="5877" y="4867"/>
                    <a:pt x="5936" y="4836"/>
                    <a:pt x="5955" y="4763"/>
                  </a:cubicBezTo>
                  <a:lnTo>
                    <a:pt x="6240" y="3930"/>
                  </a:lnTo>
                  <a:lnTo>
                    <a:pt x="6645" y="4406"/>
                  </a:lnTo>
                  <a:cubicBezTo>
                    <a:pt x="6687" y="4462"/>
                    <a:pt x="6737" y="4485"/>
                    <a:pt x="6786" y="4485"/>
                  </a:cubicBezTo>
                  <a:cubicBezTo>
                    <a:pt x="6820" y="4485"/>
                    <a:pt x="6854" y="4473"/>
                    <a:pt x="6883" y="4454"/>
                  </a:cubicBezTo>
                  <a:cubicBezTo>
                    <a:pt x="6907" y="4454"/>
                    <a:pt x="6955" y="4406"/>
                    <a:pt x="6955" y="4382"/>
                  </a:cubicBezTo>
                  <a:lnTo>
                    <a:pt x="7360" y="3287"/>
                  </a:lnTo>
                  <a:cubicBezTo>
                    <a:pt x="7383" y="3192"/>
                    <a:pt x="7360" y="3096"/>
                    <a:pt x="7264" y="3072"/>
                  </a:cubicBezTo>
                  <a:cubicBezTo>
                    <a:pt x="7248" y="3067"/>
                    <a:pt x="7229" y="3064"/>
                    <a:pt x="7211" y="3064"/>
                  </a:cubicBezTo>
                  <a:close/>
                  <a:moveTo>
                    <a:pt x="7717" y="5644"/>
                  </a:moveTo>
                  <a:cubicBezTo>
                    <a:pt x="7622" y="5644"/>
                    <a:pt x="7550" y="5716"/>
                    <a:pt x="7550" y="5811"/>
                  </a:cubicBezTo>
                  <a:lnTo>
                    <a:pt x="7550" y="6597"/>
                  </a:lnTo>
                  <a:cubicBezTo>
                    <a:pt x="7550" y="6701"/>
                    <a:pt x="7604" y="6768"/>
                    <a:pt x="7697" y="6768"/>
                  </a:cubicBezTo>
                  <a:cubicBezTo>
                    <a:pt x="7711" y="6768"/>
                    <a:pt x="7725" y="6767"/>
                    <a:pt x="7741" y="6764"/>
                  </a:cubicBezTo>
                  <a:cubicBezTo>
                    <a:pt x="7812" y="6740"/>
                    <a:pt x="7860" y="6668"/>
                    <a:pt x="7860" y="6597"/>
                  </a:cubicBezTo>
                  <a:lnTo>
                    <a:pt x="7860" y="5811"/>
                  </a:lnTo>
                  <a:cubicBezTo>
                    <a:pt x="7860" y="5716"/>
                    <a:pt x="7812" y="5644"/>
                    <a:pt x="7717" y="5644"/>
                  </a:cubicBezTo>
                  <a:close/>
                  <a:moveTo>
                    <a:pt x="8860" y="5644"/>
                  </a:moveTo>
                  <a:cubicBezTo>
                    <a:pt x="8765" y="5644"/>
                    <a:pt x="8669" y="5716"/>
                    <a:pt x="8669" y="5811"/>
                  </a:cubicBezTo>
                  <a:lnTo>
                    <a:pt x="8669" y="6597"/>
                  </a:lnTo>
                  <a:cubicBezTo>
                    <a:pt x="8669" y="6701"/>
                    <a:pt x="8742" y="6768"/>
                    <a:pt x="8839" y="6768"/>
                  </a:cubicBezTo>
                  <a:cubicBezTo>
                    <a:pt x="8853" y="6768"/>
                    <a:pt x="8868" y="6767"/>
                    <a:pt x="8884" y="6764"/>
                  </a:cubicBezTo>
                  <a:cubicBezTo>
                    <a:pt x="8931" y="6740"/>
                    <a:pt x="9003" y="6668"/>
                    <a:pt x="9003" y="6597"/>
                  </a:cubicBezTo>
                  <a:lnTo>
                    <a:pt x="9003" y="5811"/>
                  </a:lnTo>
                  <a:cubicBezTo>
                    <a:pt x="9003" y="5716"/>
                    <a:pt x="8931" y="5644"/>
                    <a:pt x="8860" y="5644"/>
                  </a:cubicBezTo>
                  <a:close/>
                  <a:moveTo>
                    <a:pt x="5121" y="5597"/>
                  </a:moveTo>
                  <a:lnTo>
                    <a:pt x="5121" y="5787"/>
                  </a:lnTo>
                  <a:lnTo>
                    <a:pt x="5121" y="6835"/>
                  </a:lnTo>
                  <a:lnTo>
                    <a:pt x="5121" y="7026"/>
                  </a:lnTo>
                  <a:lnTo>
                    <a:pt x="4835" y="7026"/>
                  </a:lnTo>
                  <a:cubicBezTo>
                    <a:pt x="4645" y="7026"/>
                    <a:pt x="4430" y="6930"/>
                    <a:pt x="4335" y="6835"/>
                  </a:cubicBezTo>
                  <a:cubicBezTo>
                    <a:pt x="4192" y="6716"/>
                    <a:pt x="4121" y="6526"/>
                    <a:pt x="4121" y="6311"/>
                  </a:cubicBezTo>
                  <a:cubicBezTo>
                    <a:pt x="4121" y="6145"/>
                    <a:pt x="4216" y="5930"/>
                    <a:pt x="4335" y="5811"/>
                  </a:cubicBezTo>
                  <a:cubicBezTo>
                    <a:pt x="4454" y="5692"/>
                    <a:pt x="4621" y="5597"/>
                    <a:pt x="4835" y="5597"/>
                  </a:cubicBezTo>
                  <a:close/>
                  <a:moveTo>
                    <a:pt x="8217" y="6859"/>
                  </a:moveTo>
                  <a:cubicBezTo>
                    <a:pt x="8122" y="6859"/>
                    <a:pt x="8074" y="6883"/>
                    <a:pt x="8050" y="6978"/>
                  </a:cubicBezTo>
                  <a:cubicBezTo>
                    <a:pt x="8050" y="7097"/>
                    <a:pt x="8098" y="7192"/>
                    <a:pt x="8217" y="7192"/>
                  </a:cubicBezTo>
                  <a:lnTo>
                    <a:pt x="8384" y="7192"/>
                  </a:lnTo>
                  <a:cubicBezTo>
                    <a:pt x="8503" y="7192"/>
                    <a:pt x="8574" y="7097"/>
                    <a:pt x="8550" y="6978"/>
                  </a:cubicBezTo>
                  <a:cubicBezTo>
                    <a:pt x="8527" y="6907"/>
                    <a:pt x="8455" y="6859"/>
                    <a:pt x="8384" y="6859"/>
                  </a:cubicBezTo>
                  <a:close/>
                  <a:moveTo>
                    <a:pt x="9360" y="5240"/>
                  </a:moveTo>
                  <a:cubicBezTo>
                    <a:pt x="9479" y="5335"/>
                    <a:pt x="9574" y="5478"/>
                    <a:pt x="9622" y="5644"/>
                  </a:cubicBezTo>
                  <a:cubicBezTo>
                    <a:pt x="9670" y="5811"/>
                    <a:pt x="9741" y="6049"/>
                    <a:pt x="9741" y="6311"/>
                  </a:cubicBezTo>
                  <a:cubicBezTo>
                    <a:pt x="9741" y="6549"/>
                    <a:pt x="9717" y="6788"/>
                    <a:pt x="9622" y="7002"/>
                  </a:cubicBezTo>
                  <a:cubicBezTo>
                    <a:pt x="9574" y="7145"/>
                    <a:pt x="9479" y="7311"/>
                    <a:pt x="9360" y="7383"/>
                  </a:cubicBezTo>
                  <a:lnTo>
                    <a:pt x="7217" y="7383"/>
                  </a:lnTo>
                  <a:cubicBezTo>
                    <a:pt x="7098" y="7311"/>
                    <a:pt x="7002" y="7192"/>
                    <a:pt x="6931" y="7002"/>
                  </a:cubicBezTo>
                  <a:cubicBezTo>
                    <a:pt x="6883" y="6835"/>
                    <a:pt x="6812" y="6597"/>
                    <a:pt x="6812" y="6311"/>
                  </a:cubicBezTo>
                  <a:cubicBezTo>
                    <a:pt x="6812" y="6073"/>
                    <a:pt x="6860" y="5835"/>
                    <a:pt x="6931" y="5644"/>
                  </a:cubicBezTo>
                  <a:cubicBezTo>
                    <a:pt x="7002" y="5478"/>
                    <a:pt x="7098" y="5335"/>
                    <a:pt x="7217" y="5240"/>
                  </a:cubicBezTo>
                  <a:close/>
                  <a:moveTo>
                    <a:pt x="7145" y="4930"/>
                  </a:moveTo>
                  <a:cubicBezTo>
                    <a:pt x="7122" y="4930"/>
                    <a:pt x="7098" y="4930"/>
                    <a:pt x="7074" y="4954"/>
                  </a:cubicBezTo>
                  <a:cubicBezTo>
                    <a:pt x="6883" y="5097"/>
                    <a:pt x="6740" y="5311"/>
                    <a:pt x="6645" y="5549"/>
                  </a:cubicBezTo>
                  <a:cubicBezTo>
                    <a:pt x="6550" y="5787"/>
                    <a:pt x="6502" y="6049"/>
                    <a:pt x="6502" y="6359"/>
                  </a:cubicBezTo>
                  <a:cubicBezTo>
                    <a:pt x="6502" y="6645"/>
                    <a:pt x="6550" y="6907"/>
                    <a:pt x="6645" y="7145"/>
                  </a:cubicBezTo>
                  <a:cubicBezTo>
                    <a:pt x="6740" y="7383"/>
                    <a:pt x="6883" y="7597"/>
                    <a:pt x="7074" y="7716"/>
                  </a:cubicBezTo>
                  <a:cubicBezTo>
                    <a:pt x="7098" y="7740"/>
                    <a:pt x="7145" y="7740"/>
                    <a:pt x="7193" y="7740"/>
                  </a:cubicBezTo>
                  <a:lnTo>
                    <a:pt x="9455" y="7740"/>
                  </a:lnTo>
                  <a:cubicBezTo>
                    <a:pt x="9479" y="7740"/>
                    <a:pt x="9503" y="7740"/>
                    <a:pt x="9527" y="7716"/>
                  </a:cubicBezTo>
                  <a:cubicBezTo>
                    <a:pt x="9717" y="7573"/>
                    <a:pt x="9860" y="7383"/>
                    <a:pt x="9955" y="7121"/>
                  </a:cubicBezTo>
                  <a:cubicBezTo>
                    <a:pt x="10027" y="6883"/>
                    <a:pt x="10098" y="6621"/>
                    <a:pt x="10098" y="6311"/>
                  </a:cubicBezTo>
                  <a:cubicBezTo>
                    <a:pt x="10098" y="6025"/>
                    <a:pt x="10027" y="5764"/>
                    <a:pt x="9955" y="5525"/>
                  </a:cubicBezTo>
                  <a:cubicBezTo>
                    <a:pt x="9860" y="5287"/>
                    <a:pt x="9717" y="5073"/>
                    <a:pt x="9527" y="4954"/>
                  </a:cubicBezTo>
                  <a:cubicBezTo>
                    <a:pt x="9503" y="4954"/>
                    <a:pt x="9455" y="4930"/>
                    <a:pt x="9408" y="4930"/>
                  </a:cubicBezTo>
                  <a:close/>
                  <a:moveTo>
                    <a:pt x="5044" y="7732"/>
                  </a:moveTo>
                  <a:cubicBezTo>
                    <a:pt x="4984" y="7732"/>
                    <a:pt x="4919" y="7763"/>
                    <a:pt x="4883" y="7835"/>
                  </a:cubicBezTo>
                  <a:lnTo>
                    <a:pt x="4597" y="8455"/>
                  </a:lnTo>
                  <a:cubicBezTo>
                    <a:pt x="4573" y="8526"/>
                    <a:pt x="4597" y="8645"/>
                    <a:pt x="4692" y="8669"/>
                  </a:cubicBezTo>
                  <a:lnTo>
                    <a:pt x="4764" y="8669"/>
                  </a:lnTo>
                  <a:cubicBezTo>
                    <a:pt x="4835" y="8645"/>
                    <a:pt x="4931" y="8645"/>
                    <a:pt x="4978" y="8645"/>
                  </a:cubicBezTo>
                  <a:lnTo>
                    <a:pt x="4835" y="8931"/>
                  </a:lnTo>
                  <a:cubicBezTo>
                    <a:pt x="4812" y="9026"/>
                    <a:pt x="4835" y="9145"/>
                    <a:pt x="4931" y="9169"/>
                  </a:cubicBezTo>
                  <a:cubicBezTo>
                    <a:pt x="4947" y="9175"/>
                    <a:pt x="4967" y="9178"/>
                    <a:pt x="4988" y="9178"/>
                  </a:cubicBezTo>
                  <a:cubicBezTo>
                    <a:pt x="5054" y="9178"/>
                    <a:pt x="5132" y="9146"/>
                    <a:pt x="5169" y="9074"/>
                  </a:cubicBezTo>
                  <a:lnTo>
                    <a:pt x="5431" y="8526"/>
                  </a:lnTo>
                  <a:lnTo>
                    <a:pt x="5431" y="8431"/>
                  </a:lnTo>
                  <a:cubicBezTo>
                    <a:pt x="5431" y="8335"/>
                    <a:pt x="5335" y="8288"/>
                    <a:pt x="5240" y="8288"/>
                  </a:cubicBezTo>
                  <a:lnTo>
                    <a:pt x="5026" y="8312"/>
                  </a:lnTo>
                  <a:lnTo>
                    <a:pt x="5193" y="7954"/>
                  </a:lnTo>
                  <a:cubicBezTo>
                    <a:pt x="5216" y="7907"/>
                    <a:pt x="5193" y="7788"/>
                    <a:pt x="5097" y="7740"/>
                  </a:cubicBezTo>
                  <a:cubicBezTo>
                    <a:pt x="5080" y="7734"/>
                    <a:pt x="5062" y="7732"/>
                    <a:pt x="5044" y="7732"/>
                  </a:cubicBezTo>
                  <a:close/>
                  <a:moveTo>
                    <a:pt x="5819" y="7769"/>
                  </a:moveTo>
                  <a:cubicBezTo>
                    <a:pt x="5793" y="7769"/>
                    <a:pt x="5767" y="7774"/>
                    <a:pt x="5740" y="7788"/>
                  </a:cubicBezTo>
                  <a:cubicBezTo>
                    <a:pt x="5669" y="7812"/>
                    <a:pt x="5621" y="7907"/>
                    <a:pt x="5669" y="7978"/>
                  </a:cubicBezTo>
                  <a:lnTo>
                    <a:pt x="5978" y="8836"/>
                  </a:lnTo>
                  <a:cubicBezTo>
                    <a:pt x="6015" y="8908"/>
                    <a:pt x="6079" y="8939"/>
                    <a:pt x="6139" y="8939"/>
                  </a:cubicBezTo>
                  <a:cubicBezTo>
                    <a:pt x="6158" y="8939"/>
                    <a:pt x="6176" y="8936"/>
                    <a:pt x="6193" y="8931"/>
                  </a:cubicBezTo>
                  <a:lnTo>
                    <a:pt x="6264" y="8883"/>
                  </a:lnTo>
                  <a:lnTo>
                    <a:pt x="6502" y="8574"/>
                  </a:lnTo>
                  <a:lnTo>
                    <a:pt x="6717" y="9074"/>
                  </a:lnTo>
                  <a:cubicBezTo>
                    <a:pt x="6734" y="9143"/>
                    <a:pt x="6790" y="9188"/>
                    <a:pt x="6846" y="9188"/>
                  </a:cubicBezTo>
                  <a:cubicBezTo>
                    <a:pt x="6867" y="9188"/>
                    <a:pt x="6888" y="9182"/>
                    <a:pt x="6907" y="9169"/>
                  </a:cubicBezTo>
                  <a:cubicBezTo>
                    <a:pt x="7002" y="9145"/>
                    <a:pt x="7026" y="9050"/>
                    <a:pt x="7002" y="8955"/>
                  </a:cubicBezTo>
                  <a:lnTo>
                    <a:pt x="6717" y="8169"/>
                  </a:lnTo>
                  <a:lnTo>
                    <a:pt x="6645" y="8097"/>
                  </a:lnTo>
                  <a:cubicBezTo>
                    <a:pt x="6628" y="8080"/>
                    <a:pt x="6603" y="8073"/>
                    <a:pt x="6573" y="8073"/>
                  </a:cubicBezTo>
                  <a:cubicBezTo>
                    <a:pt x="6519" y="8073"/>
                    <a:pt x="6453" y="8099"/>
                    <a:pt x="6407" y="8145"/>
                  </a:cubicBezTo>
                  <a:lnTo>
                    <a:pt x="6169" y="8431"/>
                  </a:lnTo>
                  <a:lnTo>
                    <a:pt x="5955" y="7859"/>
                  </a:lnTo>
                  <a:cubicBezTo>
                    <a:pt x="5937" y="7808"/>
                    <a:pt x="5883" y="7769"/>
                    <a:pt x="5819" y="7769"/>
                  </a:cubicBezTo>
                  <a:close/>
                  <a:moveTo>
                    <a:pt x="930" y="0"/>
                  </a:moveTo>
                  <a:cubicBezTo>
                    <a:pt x="692" y="0"/>
                    <a:pt x="453" y="96"/>
                    <a:pt x="263" y="286"/>
                  </a:cubicBezTo>
                  <a:cubicBezTo>
                    <a:pt x="120" y="453"/>
                    <a:pt x="1" y="667"/>
                    <a:pt x="1" y="929"/>
                  </a:cubicBezTo>
                  <a:cubicBezTo>
                    <a:pt x="1" y="1191"/>
                    <a:pt x="96" y="1405"/>
                    <a:pt x="263" y="1596"/>
                  </a:cubicBezTo>
                  <a:cubicBezTo>
                    <a:pt x="382" y="1739"/>
                    <a:pt x="573" y="1810"/>
                    <a:pt x="763" y="1858"/>
                  </a:cubicBezTo>
                  <a:lnTo>
                    <a:pt x="763" y="9407"/>
                  </a:lnTo>
                  <a:cubicBezTo>
                    <a:pt x="763" y="9526"/>
                    <a:pt x="835" y="9598"/>
                    <a:pt x="930" y="9598"/>
                  </a:cubicBezTo>
                  <a:cubicBezTo>
                    <a:pt x="1025" y="9598"/>
                    <a:pt x="1073" y="9502"/>
                    <a:pt x="1073" y="9407"/>
                  </a:cubicBezTo>
                  <a:lnTo>
                    <a:pt x="1073" y="1858"/>
                  </a:lnTo>
                  <a:lnTo>
                    <a:pt x="10479" y="1858"/>
                  </a:lnTo>
                  <a:lnTo>
                    <a:pt x="10479" y="2739"/>
                  </a:lnTo>
                  <a:cubicBezTo>
                    <a:pt x="10479" y="2834"/>
                    <a:pt x="10551" y="2930"/>
                    <a:pt x="10646" y="2930"/>
                  </a:cubicBezTo>
                  <a:cubicBezTo>
                    <a:pt x="10718" y="2930"/>
                    <a:pt x="10813" y="2834"/>
                    <a:pt x="10813" y="2739"/>
                  </a:cubicBezTo>
                  <a:lnTo>
                    <a:pt x="10813" y="1858"/>
                  </a:lnTo>
                  <a:cubicBezTo>
                    <a:pt x="10979" y="1834"/>
                    <a:pt x="11170" y="1739"/>
                    <a:pt x="11313" y="1596"/>
                  </a:cubicBezTo>
                  <a:cubicBezTo>
                    <a:pt x="11480" y="1405"/>
                    <a:pt x="11599" y="1191"/>
                    <a:pt x="11599" y="929"/>
                  </a:cubicBezTo>
                  <a:cubicBezTo>
                    <a:pt x="11599" y="667"/>
                    <a:pt x="11503" y="453"/>
                    <a:pt x="11313" y="286"/>
                  </a:cubicBezTo>
                  <a:cubicBezTo>
                    <a:pt x="11146" y="120"/>
                    <a:pt x="10932" y="0"/>
                    <a:pt x="10670" y="0"/>
                  </a:cubicBezTo>
                  <a:close/>
                  <a:moveTo>
                    <a:pt x="3764" y="6168"/>
                  </a:moveTo>
                  <a:cubicBezTo>
                    <a:pt x="3764" y="6240"/>
                    <a:pt x="3764" y="6287"/>
                    <a:pt x="3740" y="6407"/>
                  </a:cubicBezTo>
                  <a:cubicBezTo>
                    <a:pt x="3740" y="6478"/>
                    <a:pt x="3764" y="6526"/>
                    <a:pt x="3764" y="6597"/>
                  </a:cubicBezTo>
                  <a:cubicBezTo>
                    <a:pt x="3335" y="6597"/>
                    <a:pt x="2954" y="6764"/>
                    <a:pt x="2668" y="7073"/>
                  </a:cubicBezTo>
                  <a:cubicBezTo>
                    <a:pt x="2359" y="7359"/>
                    <a:pt x="2192" y="7788"/>
                    <a:pt x="2192" y="8216"/>
                  </a:cubicBezTo>
                  <a:cubicBezTo>
                    <a:pt x="2192" y="8669"/>
                    <a:pt x="2359" y="9098"/>
                    <a:pt x="2668" y="9383"/>
                  </a:cubicBezTo>
                  <a:cubicBezTo>
                    <a:pt x="2954" y="9693"/>
                    <a:pt x="3383" y="9860"/>
                    <a:pt x="3811" y="9860"/>
                  </a:cubicBezTo>
                  <a:lnTo>
                    <a:pt x="10456" y="9860"/>
                  </a:lnTo>
                  <a:lnTo>
                    <a:pt x="10456" y="10217"/>
                  </a:lnTo>
                  <a:lnTo>
                    <a:pt x="3811" y="10217"/>
                  </a:lnTo>
                  <a:cubicBezTo>
                    <a:pt x="3240" y="10217"/>
                    <a:pt x="2740" y="9979"/>
                    <a:pt x="2382" y="9621"/>
                  </a:cubicBezTo>
                  <a:cubicBezTo>
                    <a:pt x="2025" y="9264"/>
                    <a:pt x="1787" y="8764"/>
                    <a:pt x="1787" y="8193"/>
                  </a:cubicBezTo>
                  <a:cubicBezTo>
                    <a:pt x="1787" y="7621"/>
                    <a:pt x="2025" y="7121"/>
                    <a:pt x="2382" y="6764"/>
                  </a:cubicBezTo>
                  <a:cubicBezTo>
                    <a:pt x="2740" y="6407"/>
                    <a:pt x="3216" y="6168"/>
                    <a:pt x="3764" y="6168"/>
                  </a:cubicBezTo>
                  <a:close/>
                  <a:moveTo>
                    <a:pt x="10646" y="3382"/>
                  </a:moveTo>
                  <a:cubicBezTo>
                    <a:pt x="10551" y="3382"/>
                    <a:pt x="10456" y="3454"/>
                    <a:pt x="10456" y="3549"/>
                  </a:cubicBezTo>
                  <a:lnTo>
                    <a:pt x="10456" y="9502"/>
                  </a:lnTo>
                  <a:lnTo>
                    <a:pt x="3811" y="9502"/>
                  </a:lnTo>
                  <a:cubicBezTo>
                    <a:pt x="3454" y="9502"/>
                    <a:pt x="3145" y="9359"/>
                    <a:pt x="2906" y="9121"/>
                  </a:cubicBezTo>
                  <a:cubicBezTo>
                    <a:pt x="2668" y="8883"/>
                    <a:pt x="2502" y="8550"/>
                    <a:pt x="2502" y="8193"/>
                  </a:cubicBezTo>
                  <a:cubicBezTo>
                    <a:pt x="2502" y="7835"/>
                    <a:pt x="2668" y="7502"/>
                    <a:pt x="2906" y="7264"/>
                  </a:cubicBezTo>
                  <a:cubicBezTo>
                    <a:pt x="3145" y="7026"/>
                    <a:pt x="3454" y="6883"/>
                    <a:pt x="3811" y="6883"/>
                  </a:cubicBezTo>
                  <a:lnTo>
                    <a:pt x="3907" y="6883"/>
                  </a:lnTo>
                  <a:cubicBezTo>
                    <a:pt x="3978" y="6978"/>
                    <a:pt x="4026" y="7026"/>
                    <a:pt x="4097" y="7121"/>
                  </a:cubicBezTo>
                  <a:cubicBezTo>
                    <a:pt x="4264" y="7288"/>
                    <a:pt x="4526" y="7407"/>
                    <a:pt x="4835" y="7407"/>
                  </a:cubicBezTo>
                  <a:lnTo>
                    <a:pt x="5288" y="7407"/>
                  </a:lnTo>
                  <a:cubicBezTo>
                    <a:pt x="5359" y="7407"/>
                    <a:pt x="5455" y="7335"/>
                    <a:pt x="5455" y="7240"/>
                  </a:cubicBezTo>
                  <a:lnTo>
                    <a:pt x="5455" y="7026"/>
                  </a:lnTo>
                  <a:lnTo>
                    <a:pt x="5955" y="7026"/>
                  </a:lnTo>
                  <a:cubicBezTo>
                    <a:pt x="6074" y="7026"/>
                    <a:pt x="6169" y="6930"/>
                    <a:pt x="6145" y="6811"/>
                  </a:cubicBezTo>
                  <a:cubicBezTo>
                    <a:pt x="6121" y="6764"/>
                    <a:pt x="6050" y="6692"/>
                    <a:pt x="5955" y="6692"/>
                  </a:cubicBezTo>
                  <a:lnTo>
                    <a:pt x="5455" y="6692"/>
                  </a:lnTo>
                  <a:lnTo>
                    <a:pt x="5455" y="5978"/>
                  </a:lnTo>
                  <a:lnTo>
                    <a:pt x="5955" y="5978"/>
                  </a:lnTo>
                  <a:cubicBezTo>
                    <a:pt x="6074" y="5978"/>
                    <a:pt x="6169" y="5906"/>
                    <a:pt x="6145" y="5787"/>
                  </a:cubicBezTo>
                  <a:cubicBezTo>
                    <a:pt x="6121" y="5716"/>
                    <a:pt x="6050" y="5668"/>
                    <a:pt x="5955" y="5668"/>
                  </a:cubicBezTo>
                  <a:lnTo>
                    <a:pt x="5455" y="5668"/>
                  </a:lnTo>
                  <a:lnTo>
                    <a:pt x="5455" y="5454"/>
                  </a:lnTo>
                  <a:cubicBezTo>
                    <a:pt x="5455" y="5359"/>
                    <a:pt x="5359" y="5263"/>
                    <a:pt x="5288" y="5263"/>
                  </a:cubicBezTo>
                  <a:lnTo>
                    <a:pt x="4835" y="5263"/>
                  </a:lnTo>
                  <a:cubicBezTo>
                    <a:pt x="4526" y="5263"/>
                    <a:pt x="4264" y="5382"/>
                    <a:pt x="4097" y="5573"/>
                  </a:cubicBezTo>
                  <a:cubicBezTo>
                    <a:pt x="4026" y="5668"/>
                    <a:pt x="3978" y="5716"/>
                    <a:pt x="3907" y="5811"/>
                  </a:cubicBezTo>
                  <a:lnTo>
                    <a:pt x="3811" y="5811"/>
                  </a:lnTo>
                  <a:cubicBezTo>
                    <a:pt x="3168" y="5811"/>
                    <a:pt x="2573" y="6073"/>
                    <a:pt x="2144" y="6502"/>
                  </a:cubicBezTo>
                  <a:cubicBezTo>
                    <a:pt x="1739" y="6907"/>
                    <a:pt x="1477" y="7502"/>
                    <a:pt x="1477" y="8169"/>
                  </a:cubicBezTo>
                  <a:cubicBezTo>
                    <a:pt x="1477" y="8812"/>
                    <a:pt x="1739" y="9407"/>
                    <a:pt x="2144" y="9836"/>
                  </a:cubicBezTo>
                  <a:cubicBezTo>
                    <a:pt x="2573" y="10241"/>
                    <a:pt x="3168" y="10526"/>
                    <a:pt x="3811" y="10526"/>
                  </a:cubicBezTo>
                  <a:lnTo>
                    <a:pt x="10456" y="10526"/>
                  </a:lnTo>
                  <a:lnTo>
                    <a:pt x="10456" y="11288"/>
                  </a:lnTo>
                  <a:lnTo>
                    <a:pt x="1025" y="11288"/>
                  </a:lnTo>
                  <a:lnTo>
                    <a:pt x="1025" y="10288"/>
                  </a:lnTo>
                  <a:cubicBezTo>
                    <a:pt x="1025" y="10169"/>
                    <a:pt x="930" y="10098"/>
                    <a:pt x="835" y="10098"/>
                  </a:cubicBezTo>
                  <a:cubicBezTo>
                    <a:pt x="763" y="10098"/>
                    <a:pt x="692" y="10193"/>
                    <a:pt x="692" y="10288"/>
                  </a:cubicBezTo>
                  <a:lnTo>
                    <a:pt x="692" y="11479"/>
                  </a:lnTo>
                  <a:cubicBezTo>
                    <a:pt x="692" y="11550"/>
                    <a:pt x="787" y="11646"/>
                    <a:pt x="858" y="11646"/>
                  </a:cubicBezTo>
                  <a:lnTo>
                    <a:pt x="10598" y="11646"/>
                  </a:lnTo>
                  <a:cubicBezTo>
                    <a:pt x="10694" y="11646"/>
                    <a:pt x="10789" y="11550"/>
                    <a:pt x="10789" y="11479"/>
                  </a:cubicBezTo>
                  <a:lnTo>
                    <a:pt x="10789" y="10407"/>
                  </a:lnTo>
                  <a:lnTo>
                    <a:pt x="10789" y="9693"/>
                  </a:lnTo>
                  <a:lnTo>
                    <a:pt x="10789" y="3549"/>
                  </a:lnTo>
                  <a:cubicBezTo>
                    <a:pt x="10789" y="3454"/>
                    <a:pt x="10718" y="3382"/>
                    <a:pt x="10646" y="338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5" name="Google Shape;5655;p68"/>
          <p:cNvGrpSpPr/>
          <p:nvPr/>
        </p:nvGrpSpPr>
        <p:grpSpPr>
          <a:xfrm>
            <a:off x="7365330" y="3361518"/>
            <a:ext cx="362424" cy="384863"/>
            <a:chOff x="7346957" y="3391375"/>
            <a:chExt cx="362424" cy="384863"/>
          </a:xfrm>
        </p:grpSpPr>
        <p:sp>
          <p:nvSpPr>
            <p:cNvPr id="5656" name="Google Shape;5656;p68"/>
            <p:cNvSpPr/>
            <p:nvPr/>
          </p:nvSpPr>
          <p:spPr>
            <a:xfrm>
              <a:off x="7538391" y="3426875"/>
              <a:ext cx="28383" cy="30764"/>
            </a:xfrm>
            <a:custGeom>
              <a:avLst/>
              <a:gdLst/>
              <a:ahLst/>
              <a:cxnLst/>
              <a:rect l="l" t="t" r="r" b="b"/>
              <a:pathLst>
                <a:path w="858" h="929" extrusionOk="0">
                  <a:moveTo>
                    <a:pt x="858" y="476"/>
                  </a:moveTo>
                  <a:lnTo>
                    <a:pt x="858" y="929"/>
                  </a:lnTo>
                  <a:lnTo>
                    <a:pt x="0" y="929"/>
                  </a:lnTo>
                  <a:lnTo>
                    <a:pt x="0" y="476"/>
                  </a:lnTo>
                  <a:cubicBezTo>
                    <a:pt x="0" y="214"/>
                    <a:pt x="239" y="0"/>
                    <a:pt x="500" y="72"/>
                  </a:cubicBezTo>
                  <a:cubicBezTo>
                    <a:pt x="715" y="95"/>
                    <a:pt x="858" y="286"/>
                    <a:pt x="858" y="476"/>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8"/>
            <p:cNvSpPr/>
            <p:nvPr/>
          </p:nvSpPr>
          <p:spPr>
            <a:xfrm>
              <a:off x="7496644" y="3453665"/>
              <a:ext cx="111116" cy="24505"/>
            </a:xfrm>
            <a:custGeom>
              <a:avLst/>
              <a:gdLst/>
              <a:ahLst/>
              <a:cxnLst/>
              <a:rect l="l" t="t" r="r" b="b"/>
              <a:pathLst>
                <a:path w="3359" h="740" extrusionOk="0">
                  <a:moveTo>
                    <a:pt x="3358" y="620"/>
                  </a:moveTo>
                  <a:cubicBezTo>
                    <a:pt x="3358" y="263"/>
                    <a:pt x="3096" y="1"/>
                    <a:pt x="2739" y="1"/>
                  </a:cubicBezTo>
                  <a:lnTo>
                    <a:pt x="619" y="1"/>
                  </a:lnTo>
                  <a:cubicBezTo>
                    <a:pt x="262" y="1"/>
                    <a:pt x="0" y="263"/>
                    <a:pt x="0" y="620"/>
                  </a:cubicBezTo>
                  <a:lnTo>
                    <a:pt x="1667" y="739"/>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8"/>
            <p:cNvSpPr/>
            <p:nvPr/>
          </p:nvSpPr>
          <p:spPr>
            <a:xfrm>
              <a:off x="7564392" y="3453665"/>
              <a:ext cx="43368" cy="20531"/>
            </a:xfrm>
            <a:custGeom>
              <a:avLst/>
              <a:gdLst/>
              <a:ahLst/>
              <a:cxnLst/>
              <a:rect l="l" t="t" r="r" b="b"/>
              <a:pathLst>
                <a:path w="1311" h="620" extrusionOk="0">
                  <a:moveTo>
                    <a:pt x="1310" y="620"/>
                  </a:moveTo>
                  <a:cubicBezTo>
                    <a:pt x="1310" y="263"/>
                    <a:pt x="1024" y="1"/>
                    <a:pt x="691" y="1"/>
                  </a:cubicBezTo>
                  <a:lnTo>
                    <a:pt x="0" y="1"/>
                  </a:lnTo>
                  <a:cubicBezTo>
                    <a:pt x="357" y="1"/>
                    <a:pt x="643" y="310"/>
                    <a:pt x="643" y="620"/>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8"/>
            <p:cNvSpPr/>
            <p:nvPr/>
          </p:nvSpPr>
          <p:spPr>
            <a:xfrm>
              <a:off x="7351687" y="3444988"/>
              <a:ext cx="308835" cy="115969"/>
            </a:xfrm>
            <a:custGeom>
              <a:avLst/>
              <a:gdLst/>
              <a:ahLst/>
              <a:cxnLst/>
              <a:rect l="l" t="t" r="r" b="b"/>
              <a:pathLst>
                <a:path w="9336" h="3502" extrusionOk="0">
                  <a:moveTo>
                    <a:pt x="7716" y="882"/>
                  </a:moveTo>
                  <a:lnTo>
                    <a:pt x="1548" y="882"/>
                  </a:lnTo>
                  <a:cubicBezTo>
                    <a:pt x="1477" y="882"/>
                    <a:pt x="1405" y="858"/>
                    <a:pt x="1382" y="763"/>
                  </a:cubicBezTo>
                  <a:lnTo>
                    <a:pt x="1167" y="144"/>
                  </a:lnTo>
                  <a:cubicBezTo>
                    <a:pt x="1143" y="48"/>
                    <a:pt x="1096" y="1"/>
                    <a:pt x="1024" y="1"/>
                  </a:cubicBezTo>
                  <a:lnTo>
                    <a:pt x="191" y="1"/>
                  </a:lnTo>
                  <a:cubicBezTo>
                    <a:pt x="72" y="1"/>
                    <a:pt x="0" y="48"/>
                    <a:pt x="48" y="215"/>
                  </a:cubicBezTo>
                  <a:lnTo>
                    <a:pt x="429" y="1406"/>
                  </a:lnTo>
                  <a:cubicBezTo>
                    <a:pt x="453" y="1453"/>
                    <a:pt x="500" y="1549"/>
                    <a:pt x="572" y="1549"/>
                  </a:cubicBezTo>
                  <a:lnTo>
                    <a:pt x="4239" y="1954"/>
                  </a:lnTo>
                  <a:cubicBezTo>
                    <a:pt x="4430" y="2001"/>
                    <a:pt x="4525" y="2073"/>
                    <a:pt x="4525" y="2287"/>
                  </a:cubicBezTo>
                  <a:lnTo>
                    <a:pt x="4525" y="2859"/>
                  </a:lnTo>
                  <a:cubicBezTo>
                    <a:pt x="4525" y="3216"/>
                    <a:pt x="4835" y="3502"/>
                    <a:pt x="5192" y="3502"/>
                  </a:cubicBezTo>
                  <a:lnTo>
                    <a:pt x="8669" y="3502"/>
                  </a:lnTo>
                  <a:cubicBezTo>
                    <a:pt x="9026" y="3502"/>
                    <a:pt x="9336" y="3216"/>
                    <a:pt x="9336" y="2859"/>
                  </a:cubicBezTo>
                  <a:lnTo>
                    <a:pt x="9336" y="2549"/>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8"/>
            <p:cNvSpPr/>
            <p:nvPr/>
          </p:nvSpPr>
          <p:spPr>
            <a:xfrm>
              <a:off x="7606933" y="3474163"/>
              <a:ext cx="52002" cy="56825"/>
            </a:xfrm>
            <a:custGeom>
              <a:avLst/>
              <a:gdLst/>
              <a:ahLst/>
              <a:cxnLst/>
              <a:rect l="l" t="t" r="r" b="b"/>
              <a:pathLst>
                <a:path w="1572" h="1716" extrusionOk="0">
                  <a:moveTo>
                    <a:pt x="191" y="1"/>
                  </a:moveTo>
                  <a:lnTo>
                    <a:pt x="0" y="1"/>
                  </a:lnTo>
                  <a:lnTo>
                    <a:pt x="0" y="1192"/>
                  </a:lnTo>
                  <a:cubicBezTo>
                    <a:pt x="0" y="1477"/>
                    <a:pt x="215" y="1716"/>
                    <a:pt x="500" y="1716"/>
                  </a:cubicBezTo>
                  <a:lnTo>
                    <a:pt x="1572" y="1716"/>
                  </a:lnTo>
                  <a:lnTo>
                    <a:pt x="1572" y="1406"/>
                  </a:lnTo>
                  <a:cubicBezTo>
                    <a:pt x="1572" y="644"/>
                    <a:pt x="953" y="1"/>
                    <a:pt x="191"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8"/>
            <p:cNvSpPr/>
            <p:nvPr/>
          </p:nvSpPr>
          <p:spPr>
            <a:xfrm>
              <a:off x="7607727" y="3474163"/>
              <a:ext cx="51208" cy="56825"/>
            </a:xfrm>
            <a:custGeom>
              <a:avLst/>
              <a:gdLst/>
              <a:ahLst/>
              <a:cxnLst/>
              <a:rect l="l" t="t" r="r" b="b"/>
              <a:pathLst>
                <a:path w="1548" h="1716" extrusionOk="0">
                  <a:moveTo>
                    <a:pt x="191" y="1"/>
                  </a:moveTo>
                  <a:lnTo>
                    <a:pt x="0" y="1"/>
                  </a:lnTo>
                  <a:lnTo>
                    <a:pt x="0" y="96"/>
                  </a:lnTo>
                  <a:cubicBezTo>
                    <a:pt x="548" y="311"/>
                    <a:pt x="905" y="811"/>
                    <a:pt x="905" y="1406"/>
                  </a:cubicBezTo>
                  <a:lnTo>
                    <a:pt x="905" y="1716"/>
                  </a:lnTo>
                  <a:lnTo>
                    <a:pt x="1548" y="1716"/>
                  </a:lnTo>
                  <a:lnTo>
                    <a:pt x="1548" y="1406"/>
                  </a:lnTo>
                  <a:cubicBezTo>
                    <a:pt x="1548" y="644"/>
                    <a:pt x="929" y="1"/>
                    <a:pt x="191" y="1"/>
                  </a:cubicBezTo>
                  <a:close/>
                </a:path>
              </a:pathLst>
            </a:custGeom>
            <a:solidFill>
              <a:srgbClr val="80B4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8"/>
            <p:cNvSpPr/>
            <p:nvPr/>
          </p:nvSpPr>
          <p:spPr>
            <a:xfrm>
              <a:off x="7404450" y="3396905"/>
              <a:ext cx="126101" cy="28413"/>
            </a:xfrm>
            <a:custGeom>
              <a:avLst/>
              <a:gdLst/>
              <a:ahLst/>
              <a:cxnLst/>
              <a:rect l="l" t="t" r="r" b="b"/>
              <a:pathLst>
                <a:path w="3812" h="858" extrusionOk="0">
                  <a:moveTo>
                    <a:pt x="3811" y="167"/>
                  </a:moveTo>
                  <a:cubicBezTo>
                    <a:pt x="3811" y="548"/>
                    <a:pt x="3406" y="857"/>
                    <a:pt x="2978" y="857"/>
                  </a:cubicBezTo>
                  <a:lnTo>
                    <a:pt x="834" y="857"/>
                  </a:lnTo>
                  <a:cubicBezTo>
                    <a:pt x="382" y="857"/>
                    <a:pt x="1" y="548"/>
                    <a:pt x="1" y="167"/>
                  </a:cubicBezTo>
                  <a:cubicBezTo>
                    <a:pt x="1" y="72"/>
                    <a:pt x="49" y="0"/>
                    <a:pt x="168" y="0"/>
                  </a:cubicBezTo>
                  <a:lnTo>
                    <a:pt x="3645" y="0"/>
                  </a:lnTo>
                  <a:cubicBezTo>
                    <a:pt x="3716" y="24"/>
                    <a:pt x="3811" y="72"/>
                    <a:pt x="3811" y="167"/>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8"/>
            <p:cNvSpPr/>
            <p:nvPr/>
          </p:nvSpPr>
          <p:spPr>
            <a:xfrm>
              <a:off x="7480865" y="3396905"/>
              <a:ext cx="49686" cy="28413"/>
            </a:xfrm>
            <a:custGeom>
              <a:avLst/>
              <a:gdLst/>
              <a:ahLst/>
              <a:cxnLst/>
              <a:rect l="l" t="t" r="r" b="b"/>
              <a:pathLst>
                <a:path w="1502" h="858" extrusionOk="0">
                  <a:moveTo>
                    <a:pt x="1501" y="167"/>
                  </a:moveTo>
                  <a:cubicBezTo>
                    <a:pt x="1501" y="548"/>
                    <a:pt x="1096" y="857"/>
                    <a:pt x="668" y="857"/>
                  </a:cubicBezTo>
                  <a:lnTo>
                    <a:pt x="1" y="857"/>
                  </a:lnTo>
                  <a:cubicBezTo>
                    <a:pt x="453" y="857"/>
                    <a:pt x="834" y="548"/>
                    <a:pt x="834" y="167"/>
                  </a:cubicBezTo>
                  <a:cubicBezTo>
                    <a:pt x="834" y="72"/>
                    <a:pt x="763" y="0"/>
                    <a:pt x="644" y="0"/>
                  </a:cubicBezTo>
                  <a:lnTo>
                    <a:pt x="1311" y="0"/>
                  </a:lnTo>
                  <a:cubicBezTo>
                    <a:pt x="1430" y="24"/>
                    <a:pt x="1501" y="72"/>
                    <a:pt x="1501" y="167"/>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8"/>
            <p:cNvSpPr/>
            <p:nvPr/>
          </p:nvSpPr>
          <p:spPr>
            <a:xfrm>
              <a:off x="7574614" y="3396905"/>
              <a:ext cx="126101" cy="28413"/>
            </a:xfrm>
            <a:custGeom>
              <a:avLst/>
              <a:gdLst/>
              <a:ahLst/>
              <a:cxnLst/>
              <a:rect l="l" t="t" r="r" b="b"/>
              <a:pathLst>
                <a:path w="3812" h="858" extrusionOk="0">
                  <a:moveTo>
                    <a:pt x="3811" y="167"/>
                  </a:moveTo>
                  <a:cubicBezTo>
                    <a:pt x="3811" y="548"/>
                    <a:pt x="3430" y="857"/>
                    <a:pt x="2978" y="857"/>
                  </a:cubicBezTo>
                  <a:lnTo>
                    <a:pt x="834" y="857"/>
                  </a:lnTo>
                  <a:cubicBezTo>
                    <a:pt x="382" y="857"/>
                    <a:pt x="1" y="548"/>
                    <a:pt x="1" y="167"/>
                  </a:cubicBezTo>
                  <a:cubicBezTo>
                    <a:pt x="1" y="72"/>
                    <a:pt x="48" y="0"/>
                    <a:pt x="168" y="0"/>
                  </a:cubicBezTo>
                  <a:lnTo>
                    <a:pt x="3668" y="0"/>
                  </a:lnTo>
                  <a:cubicBezTo>
                    <a:pt x="3716" y="24"/>
                    <a:pt x="3811" y="72"/>
                    <a:pt x="3811" y="167"/>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8"/>
            <p:cNvSpPr/>
            <p:nvPr/>
          </p:nvSpPr>
          <p:spPr>
            <a:xfrm>
              <a:off x="7501374" y="3606656"/>
              <a:ext cx="126068" cy="52885"/>
            </a:xfrm>
            <a:custGeom>
              <a:avLst/>
              <a:gdLst/>
              <a:ahLst/>
              <a:cxnLst/>
              <a:rect l="l" t="t" r="r" b="b"/>
              <a:pathLst>
                <a:path w="3811" h="1597" extrusionOk="0">
                  <a:moveTo>
                    <a:pt x="453" y="1"/>
                  </a:moveTo>
                  <a:lnTo>
                    <a:pt x="953" y="1"/>
                  </a:lnTo>
                  <a:lnTo>
                    <a:pt x="1905" y="167"/>
                  </a:lnTo>
                  <a:lnTo>
                    <a:pt x="2858" y="1"/>
                  </a:lnTo>
                  <a:lnTo>
                    <a:pt x="3382" y="1"/>
                  </a:lnTo>
                  <a:cubicBezTo>
                    <a:pt x="3620" y="1"/>
                    <a:pt x="3810" y="215"/>
                    <a:pt x="3810" y="453"/>
                  </a:cubicBezTo>
                  <a:lnTo>
                    <a:pt x="3810" y="1168"/>
                  </a:lnTo>
                  <a:cubicBezTo>
                    <a:pt x="3810" y="1406"/>
                    <a:pt x="3620" y="1596"/>
                    <a:pt x="3382" y="1596"/>
                  </a:cubicBezTo>
                  <a:lnTo>
                    <a:pt x="476" y="1596"/>
                  </a:lnTo>
                  <a:cubicBezTo>
                    <a:pt x="238" y="1596"/>
                    <a:pt x="48" y="1406"/>
                    <a:pt x="48" y="1168"/>
                  </a:cubicBezTo>
                  <a:lnTo>
                    <a:pt x="48" y="453"/>
                  </a:lnTo>
                  <a:cubicBezTo>
                    <a:pt x="0" y="215"/>
                    <a:pt x="214" y="1"/>
                    <a:pt x="453" y="1"/>
                  </a:cubicBez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8"/>
            <p:cNvSpPr/>
            <p:nvPr/>
          </p:nvSpPr>
          <p:spPr>
            <a:xfrm>
              <a:off x="7591154" y="3606656"/>
              <a:ext cx="36289" cy="52885"/>
            </a:xfrm>
            <a:custGeom>
              <a:avLst/>
              <a:gdLst/>
              <a:ahLst/>
              <a:cxnLst/>
              <a:rect l="l" t="t" r="r" b="b"/>
              <a:pathLst>
                <a:path w="1097" h="1597" extrusionOk="0">
                  <a:moveTo>
                    <a:pt x="1" y="1"/>
                  </a:moveTo>
                  <a:lnTo>
                    <a:pt x="668" y="1"/>
                  </a:lnTo>
                  <a:cubicBezTo>
                    <a:pt x="906" y="1"/>
                    <a:pt x="1096" y="215"/>
                    <a:pt x="1096" y="453"/>
                  </a:cubicBezTo>
                  <a:lnTo>
                    <a:pt x="1096" y="1168"/>
                  </a:lnTo>
                  <a:cubicBezTo>
                    <a:pt x="1096" y="1406"/>
                    <a:pt x="906" y="1596"/>
                    <a:pt x="668" y="1596"/>
                  </a:cubicBezTo>
                  <a:lnTo>
                    <a:pt x="1" y="1596"/>
                  </a:lnTo>
                  <a:cubicBezTo>
                    <a:pt x="239" y="1596"/>
                    <a:pt x="453" y="1406"/>
                    <a:pt x="453" y="1168"/>
                  </a:cubicBezTo>
                  <a:lnTo>
                    <a:pt x="453" y="453"/>
                  </a:lnTo>
                  <a:cubicBezTo>
                    <a:pt x="430" y="215"/>
                    <a:pt x="239" y="1"/>
                    <a:pt x="1" y="1"/>
                  </a:cubicBez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8"/>
            <p:cNvSpPr/>
            <p:nvPr/>
          </p:nvSpPr>
          <p:spPr>
            <a:xfrm>
              <a:off x="7521057" y="3500986"/>
              <a:ext cx="74860" cy="137262"/>
            </a:xfrm>
            <a:custGeom>
              <a:avLst/>
              <a:gdLst/>
              <a:ahLst/>
              <a:cxnLst/>
              <a:rect l="l" t="t" r="r" b="b"/>
              <a:pathLst>
                <a:path w="2263" h="4145" extrusionOk="0">
                  <a:moveTo>
                    <a:pt x="2263" y="3192"/>
                  </a:moveTo>
                  <a:cubicBezTo>
                    <a:pt x="2263" y="3716"/>
                    <a:pt x="1858" y="4144"/>
                    <a:pt x="1310" y="4144"/>
                  </a:cubicBezTo>
                  <a:cubicBezTo>
                    <a:pt x="786" y="4144"/>
                    <a:pt x="358" y="3716"/>
                    <a:pt x="358" y="3192"/>
                  </a:cubicBezTo>
                  <a:close/>
                  <a:moveTo>
                    <a:pt x="1501" y="906"/>
                  </a:moveTo>
                  <a:lnTo>
                    <a:pt x="524" y="906"/>
                  </a:lnTo>
                  <a:cubicBezTo>
                    <a:pt x="310" y="906"/>
                    <a:pt x="120" y="787"/>
                    <a:pt x="96" y="572"/>
                  </a:cubicBezTo>
                  <a:cubicBezTo>
                    <a:pt x="0" y="263"/>
                    <a:pt x="239" y="1"/>
                    <a:pt x="524" y="1"/>
                  </a:cubicBezTo>
                  <a:lnTo>
                    <a:pt x="1501" y="1"/>
                  </a:lnTo>
                  <a:cubicBezTo>
                    <a:pt x="1715" y="1"/>
                    <a:pt x="1882" y="120"/>
                    <a:pt x="1906" y="334"/>
                  </a:cubicBezTo>
                  <a:cubicBezTo>
                    <a:pt x="2001" y="620"/>
                    <a:pt x="1787" y="906"/>
                    <a:pt x="1501" y="906"/>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8"/>
            <p:cNvSpPr/>
            <p:nvPr/>
          </p:nvSpPr>
          <p:spPr>
            <a:xfrm>
              <a:off x="7548613" y="3500986"/>
              <a:ext cx="47304" cy="137262"/>
            </a:xfrm>
            <a:custGeom>
              <a:avLst/>
              <a:gdLst/>
              <a:ahLst/>
              <a:cxnLst/>
              <a:rect l="l" t="t" r="r" b="b"/>
              <a:pathLst>
                <a:path w="1430" h="4145" extrusionOk="0">
                  <a:moveTo>
                    <a:pt x="1430" y="3192"/>
                  </a:moveTo>
                  <a:cubicBezTo>
                    <a:pt x="1430" y="3716"/>
                    <a:pt x="1025" y="4144"/>
                    <a:pt x="477" y="4144"/>
                  </a:cubicBezTo>
                  <a:cubicBezTo>
                    <a:pt x="358" y="4144"/>
                    <a:pt x="239" y="4121"/>
                    <a:pt x="168" y="4073"/>
                  </a:cubicBezTo>
                  <a:cubicBezTo>
                    <a:pt x="525" y="3954"/>
                    <a:pt x="787" y="3597"/>
                    <a:pt x="787" y="3192"/>
                  </a:cubicBezTo>
                  <a:close/>
                  <a:moveTo>
                    <a:pt x="1073" y="572"/>
                  </a:moveTo>
                  <a:cubicBezTo>
                    <a:pt x="1025" y="739"/>
                    <a:pt x="834" y="906"/>
                    <a:pt x="668" y="906"/>
                  </a:cubicBezTo>
                  <a:lnTo>
                    <a:pt x="1" y="906"/>
                  </a:lnTo>
                  <a:cubicBezTo>
                    <a:pt x="239" y="906"/>
                    <a:pt x="453" y="691"/>
                    <a:pt x="453" y="453"/>
                  </a:cubicBezTo>
                  <a:cubicBezTo>
                    <a:pt x="453" y="215"/>
                    <a:pt x="239" y="1"/>
                    <a:pt x="1" y="1"/>
                  </a:cubicBezTo>
                  <a:lnTo>
                    <a:pt x="668" y="1"/>
                  </a:lnTo>
                  <a:cubicBezTo>
                    <a:pt x="930" y="1"/>
                    <a:pt x="1168" y="263"/>
                    <a:pt x="1073" y="572"/>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8"/>
            <p:cNvSpPr/>
            <p:nvPr/>
          </p:nvSpPr>
          <p:spPr>
            <a:xfrm>
              <a:off x="7402895" y="3397667"/>
              <a:ext cx="38637" cy="28446"/>
            </a:xfrm>
            <a:custGeom>
              <a:avLst/>
              <a:gdLst/>
              <a:ahLst/>
              <a:cxnLst/>
              <a:rect l="l" t="t" r="r" b="b"/>
              <a:pathLst>
                <a:path w="1168" h="859" extrusionOk="0">
                  <a:moveTo>
                    <a:pt x="1167" y="1"/>
                  </a:moveTo>
                  <a:lnTo>
                    <a:pt x="191" y="1"/>
                  </a:lnTo>
                  <a:cubicBezTo>
                    <a:pt x="96" y="1"/>
                    <a:pt x="0" y="96"/>
                    <a:pt x="0" y="168"/>
                  </a:cubicBezTo>
                  <a:cubicBezTo>
                    <a:pt x="0" y="501"/>
                    <a:pt x="310" y="811"/>
                    <a:pt x="667" y="858"/>
                  </a:cubicBezTo>
                  <a:cubicBezTo>
                    <a:pt x="1001" y="644"/>
                    <a:pt x="1167" y="358"/>
                    <a:pt x="1167"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8"/>
            <p:cNvSpPr/>
            <p:nvPr/>
          </p:nvSpPr>
          <p:spPr>
            <a:xfrm>
              <a:off x="7662077" y="3397667"/>
              <a:ext cx="38637" cy="28446"/>
            </a:xfrm>
            <a:custGeom>
              <a:avLst/>
              <a:gdLst/>
              <a:ahLst/>
              <a:cxnLst/>
              <a:rect l="l" t="t" r="r" b="b"/>
              <a:pathLst>
                <a:path w="1168" h="859" extrusionOk="0">
                  <a:moveTo>
                    <a:pt x="0" y="1"/>
                  </a:moveTo>
                  <a:lnTo>
                    <a:pt x="977" y="1"/>
                  </a:lnTo>
                  <a:cubicBezTo>
                    <a:pt x="1072" y="1"/>
                    <a:pt x="1167" y="96"/>
                    <a:pt x="1167" y="168"/>
                  </a:cubicBezTo>
                  <a:cubicBezTo>
                    <a:pt x="1167" y="501"/>
                    <a:pt x="858" y="811"/>
                    <a:pt x="500" y="858"/>
                  </a:cubicBezTo>
                  <a:cubicBezTo>
                    <a:pt x="215" y="644"/>
                    <a:pt x="0" y="358"/>
                    <a:pt x="0"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8"/>
            <p:cNvSpPr/>
            <p:nvPr/>
          </p:nvSpPr>
          <p:spPr>
            <a:xfrm>
              <a:off x="7616394" y="3530160"/>
              <a:ext cx="42541" cy="30797"/>
            </a:xfrm>
            <a:custGeom>
              <a:avLst/>
              <a:gdLst/>
              <a:ahLst/>
              <a:cxnLst/>
              <a:rect l="l" t="t" r="r" b="b"/>
              <a:pathLst>
                <a:path w="1286" h="930" extrusionOk="0">
                  <a:moveTo>
                    <a:pt x="667" y="930"/>
                  </a:moveTo>
                  <a:cubicBezTo>
                    <a:pt x="1024" y="930"/>
                    <a:pt x="1286" y="644"/>
                    <a:pt x="1286" y="310"/>
                  </a:cubicBezTo>
                  <a:lnTo>
                    <a:pt x="1286" y="1"/>
                  </a:lnTo>
                  <a:lnTo>
                    <a:pt x="643" y="1"/>
                  </a:lnTo>
                  <a:lnTo>
                    <a:pt x="643" y="310"/>
                  </a:lnTo>
                  <a:cubicBezTo>
                    <a:pt x="643" y="668"/>
                    <a:pt x="333" y="930"/>
                    <a:pt x="0" y="930"/>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8"/>
            <p:cNvSpPr/>
            <p:nvPr/>
          </p:nvSpPr>
          <p:spPr>
            <a:xfrm>
              <a:off x="7640807" y="3398462"/>
              <a:ext cx="37050" cy="27651"/>
            </a:xfrm>
            <a:custGeom>
              <a:avLst/>
              <a:gdLst/>
              <a:ahLst/>
              <a:cxnLst/>
              <a:rect l="l" t="t" r="r" b="b"/>
              <a:pathLst>
                <a:path w="1120" h="835" extrusionOk="0">
                  <a:moveTo>
                    <a:pt x="238" y="834"/>
                  </a:moveTo>
                  <a:lnTo>
                    <a:pt x="953" y="834"/>
                  </a:lnTo>
                  <a:lnTo>
                    <a:pt x="1120" y="834"/>
                  </a:lnTo>
                  <a:cubicBezTo>
                    <a:pt x="834" y="668"/>
                    <a:pt x="643" y="358"/>
                    <a:pt x="643" y="1"/>
                  </a:cubicBezTo>
                  <a:lnTo>
                    <a:pt x="0" y="1"/>
                  </a:lnTo>
                  <a:cubicBezTo>
                    <a:pt x="0" y="263"/>
                    <a:pt x="72" y="572"/>
                    <a:pt x="238" y="834"/>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8"/>
            <p:cNvSpPr/>
            <p:nvPr/>
          </p:nvSpPr>
          <p:spPr>
            <a:xfrm>
              <a:off x="7363497" y="3444988"/>
              <a:ext cx="39431" cy="29207"/>
            </a:xfrm>
            <a:custGeom>
              <a:avLst/>
              <a:gdLst/>
              <a:ahLst/>
              <a:cxnLst/>
              <a:rect l="l" t="t" r="r" b="b"/>
              <a:pathLst>
                <a:path w="1192" h="882" extrusionOk="0">
                  <a:moveTo>
                    <a:pt x="1025" y="763"/>
                  </a:moveTo>
                  <a:lnTo>
                    <a:pt x="810" y="144"/>
                  </a:lnTo>
                  <a:cubicBezTo>
                    <a:pt x="786" y="48"/>
                    <a:pt x="739" y="1"/>
                    <a:pt x="667" y="1"/>
                  </a:cubicBezTo>
                  <a:lnTo>
                    <a:pt x="1" y="1"/>
                  </a:lnTo>
                  <a:cubicBezTo>
                    <a:pt x="96" y="1"/>
                    <a:pt x="143" y="96"/>
                    <a:pt x="143" y="144"/>
                  </a:cubicBezTo>
                  <a:lnTo>
                    <a:pt x="358" y="763"/>
                  </a:lnTo>
                  <a:cubicBezTo>
                    <a:pt x="405" y="858"/>
                    <a:pt x="453" y="882"/>
                    <a:pt x="548" y="882"/>
                  </a:cubicBezTo>
                  <a:lnTo>
                    <a:pt x="1191" y="882"/>
                  </a:lnTo>
                  <a:cubicBezTo>
                    <a:pt x="1120" y="882"/>
                    <a:pt x="1048" y="858"/>
                    <a:pt x="1025" y="763"/>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8"/>
            <p:cNvSpPr/>
            <p:nvPr/>
          </p:nvSpPr>
          <p:spPr>
            <a:xfrm>
              <a:off x="7346957" y="3391375"/>
              <a:ext cx="362424" cy="384863"/>
            </a:xfrm>
            <a:custGeom>
              <a:avLst/>
              <a:gdLst/>
              <a:ahLst/>
              <a:cxnLst/>
              <a:rect l="l" t="t" r="r" b="b"/>
              <a:pathLst>
                <a:path w="10956" h="11622" extrusionOk="0">
                  <a:moveTo>
                    <a:pt x="10503" y="334"/>
                  </a:moveTo>
                  <a:cubicBezTo>
                    <a:pt x="10550" y="596"/>
                    <a:pt x="10265" y="786"/>
                    <a:pt x="10026" y="834"/>
                  </a:cubicBezTo>
                  <a:cubicBezTo>
                    <a:pt x="9931" y="786"/>
                    <a:pt x="9860" y="691"/>
                    <a:pt x="9788" y="572"/>
                  </a:cubicBezTo>
                  <a:cubicBezTo>
                    <a:pt x="9764" y="524"/>
                    <a:pt x="9741" y="429"/>
                    <a:pt x="9717" y="334"/>
                  </a:cubicBezTo>
                  <a:close/>
                  <a:moveTo>
                    <a:pt x="2692" y="358"/>
                  </a:moveTo>
                  <a:cubicBezTo>
                    <a:pt x="2692" y="453"/>
                    <a:pt x="2644" y="524"/>
                    <a:pt x="2596" y="596"/>
                  </a:cubicBezTo>
                  <a:cubicBezTo>
                    <a:pt x="2525" y="715"/>
                    <a:pt x="2453" y="810"/>
                    <a:pt x="2358" y="882"/>
                  </a:cubicBezTo>
                  <a:cubicBezTo>
                    <a:pt x="2120" y="810"/>
                    <a:pt x="1882" y="620"/>
                    <a:pt x="1882" y="358"/>
                  </a:cubicBezTo>
                  <a:close/>
                  <a:moveTo>
                    <a:pt x="5359" y="358"/>
                  </a:moveTo>
                  <a:cubicBezTo>
                    <a:pt x="5359" y="691"/>
                    <a:pt x="5002" y="882"/>
                    <a:pt x="4668" y="882"/>
                  </a:cubicBezTo>
                  <a:lnTo>
                    <a:pt x="2811" y="882"/>
                  </a:lnTo>
                  <a:cubicBezTo>
                    <a:pt x="2834" y="834"/>
                    <a:pt x="2858" y="786"/>
                    <a:pt x="2882" y="763"/>
                  </a:cubicBezTo>
                  <a:cubicBezTo>
                    <a:pt x="2977" y="620"/>
                    <a:pt x="3001" y="524"/>
                    <a:pt x="3049" y="358"/>
                  </a:cubicBezTo>
                  <a:close/>
                  <a:moveTo>
                    <a:pt x="9360" y="358"/>
                  </a:moveTo>
                  <a:cubicBezTo>
                    <a:pt x="9383" y="524"/>
                    <a:pt x="9431" y="667"/>
                    <a:pt x="9502" y="786"/>
                  </a:cubicBezTo>
                  <a:cubicBezTo>
                    <a:pt x="9526" y="810"/>
                    <a:pt x="9550" y="882"/>
                    <a:pt x="9598" y="905"/>
                  </a:cubicBezTo>
                  <a:lnTo>
                    <a:pt x="7693" y="905"/>
                  </a:lnTo>
                  <a:cubicBezTo>
                    <a:pt x="7383" y="905"/>
                    <a:pt x="7026" y="691"/>
                    <a:pt x="7026" y="358"/>
                  </a:cubicBezTo>
                  <a:close/>
                  <a:moveTo>
                    <a:pt x="6216" y="1263"/>
                  </a:moveTo>
                  <a:cubicBezTo>
                    <a:pt x="6287" y="1263"/>
                    <a:pt x="6335" y="1286"/>
                    <a:pt x="6407" y="1358"/>
                  </a:cubicBezTo>
                  <a:lnTo>
                    <a:pt x="6502" y="1525"/>
                  </a:lnTo>
                  <a:lnTo>
                    <a:pt x="6502" y="1715"/>
                  </a:lnTo>
                  <a:lnTo>
                    <a:pt x="5954" y="1715"/>
                  </a:lnTo>
                  <a:lnTo>
                    <a:pt x="5954" y="1525"/>
                  </a:lnTo>
                  <a:cubicBezTo>
                    <a:pt x="5954" y="1477"/>
                    <a:pt x="5978" y="1405"/>
                    <a:pt x="6049" y="1358"/>
                  </a:cubicBezTo>
                  <a:cubicBezTo>
                    <a:pt x="6073" y="1286"/>
                    <a:pt x="6168" y="1263"/>
                    <a:pt x="6216" y="1263"/>
                  </a:cubicBezTo>
                  <a:close/>
                  <a:moveTo>
                    <a:pt x="7264" y="2072"/>
                  </a:moveTo>
                  <a:cubicBezTo>
                    <a:pt x="7383" y="2072"/>
                    <a:pt x="7502" y="2120"/>
                    <a:pt x="7597" y="2215"/>
                  </a:cubicBezTo>
                  <a:cubicBezTo>
                    <a:pt x="7621" y="2239"/>
                    <a:pt x="7645" y="2310"/>
                    <a:pt x="7693" y="2358"/>
                  </a:cubicBezTo>
                  <a:lnTo>
                    <a:pt x="4740" y="2358"/>
                  </a:lnTo>
                  <a:cubicBezTo>
                    <a:pt x="4763" y="2310"/>
                    <a:pt x="4787" y="2239"/>
                    <a:pt x="4835" y="2215"/>
                  </a:cubicBezTo>
                  <a:cubicBezTo>
                    <a:pt x="4906" y="2120"/>
                    <a:pt x="5025" y="2072"/>
                    <a:pt x="5144" y="2072"/>
                  </a:cubicBezTo>
                  <a:close/>
                  <a:moveTo>
                    <a:pt x="8074" y="2691"/>
                  </a:moveTo>
                  <a:cubicBezTo>
                    <a:pt x="8407" y="2691"/>
                    <a:pt x="8693" y="2834"/>
                    <a:pt x="8931" y="3049"/>
                  </a:cubicBezTo>
                  <a:cubicBezTo>
                    <a:pt x="9145" y="3287"/>
                    <a:pt x="9288" y="3573"/>
                    <a:pt x="9288" y="3906"/>
                  </a:cubicBezTo>
                  <a:lnTo>
                    <a:pt x="9288" y="4025"/>
                  </a:lnTo>
                  <a:lnTo>
                    <a:pt x="8383" y="4025"/>
                  </a:lnTo>
                  <a:cubicBezTo>
                    <a:pt x="8312" y="4025"/>
                    <a:pt x="8216" y="4001"/>
                    <a:pt x="8145" y="3930"/>
                  </a:cubicBezTo>
                  <a:cubicBezTo>
                    <a:pt x="8097" y="3882"/>
                    <a:pt x="8074" y="3787"/>
                    <a:pt x="8074" y="3692"/>
                  </a:cubicBezTo>
                  <a:lnTo>
                    <a:pt x="8074" y="2691"/>
                  </a:lnTo>
                  <a:close/>
                  <a:moveTo>
                    <a:pt x="5811" y="3120"/>
                  </a:moveTo>
                  <a:cubicBezTo>
                    <a:pt x="5621" y="3120"/>
                    <a:pt x="5478" y="3192"/>
                    <a:pt x="5359" y="3311"/>
                  </a:cubicBezTo>
                  <a:cubicBezTo>
                    <a:pt x="5240" y="3430"/>
                    <a:pt x="5192" y="3573"/>
                    <a:pt x="5192" y="3763"/>
                  </a:cubicBezTo>
                  <a:cubicBezTo>
                    <a:pt x="5192" y="3930"/>
                    <a:pt x="5240" y="4097"/>
                    <a:pt x="5359" y="4192"/>
                  </a:cubicBezTo>
                  <a:cubicBezTo>
                    <a:pt x="5478" y="4335"/>
                    <a:pt x="5621" y="4382"/>
                    <a:pt x="5811" y="4382"/>
                  </a:cubicBezTo>
                  <a:lnTo>
                    <a:pt x="5906" y="4382"/>
                  </a:lnTo>
                  <a:cubicBezTo>
                    <a:pt x="6026" y="4382"/>
                    <a:pt x="6097" y="4287"/>
                    <a:pt x="6073" y="4168"/>
                  </a:cubicBezTo>
                  <a:cubicBezTo>
                    <a:pt x="6073" y="4097"/>
                    <a:pt x="5978" y="4025"/>
                    <a:pt x="5906" y="4025"/>
                  </a:cubicBezTo>
                  <a:lnTo>
                    <a:pt x="5835" y="4025"/>
                  </a:lnTo>
                  <a:cubicBezTo>
                    <a:pt x="5787" y="4025"/>
                    <a:pt x="5716" y="4001"/>
                    <a:pt x="5668" y="3930"/>
                  </a:cubicBezTo>
                  <a:cubicBezTo>
                    <a:pt x="5597" y="3906"/>
                    <a:pt x="5573" y="3811"/>
                    <a:pt x="5573" y="3763"/>
                  </a:cubicBezTo>
                  <a:cubicBezTo>
                    <a:pt x="5573" y="3692"/>
                    <a:pt x="5597" y="3644"/>
                    <a:pt x="5668" y="3573"/>
                  </a:cubicBezTo>
                  <a:cubicBezTo>
                    <a:pt x="5692" y="3525"/>
                    <a:pt x="5787" y="3477"/>
                    <a:pt x="5835" y="3477"/>
                  </a:cubicBezTo>
                  <a:lnTo>
                    <a:pt x="6811" y="3477"/>
                  </a:lnTo>
                  <a:cubicBezTo>
                    <a:pt x="6883" y="3477"/>
                    <a:pt x="6930" y="3525"/>
                    <a:pt x="7002" y="3573"/>
                  </a:cubicBezTo>
                  <a:cubicBezTo>
                    <a:pt x="7050" y="3596"/>
                    <a:pt x="7097" y="3692"/>
                    <a:pt x="7097" y="3763"/>
                  </a:cubicBezTo>
                  <a:cubicBezTo>
                    <a:pt x="7097" y="3811"/>
                    <a:pt x="7050" y="3882"/>
                    <a:pt x="7002" y="3930"/>
                  </a:cubicBezTo>
                  <a:cubicBezTo>
                    <a:pt x="6978" y="4001"/>
                    <a:pt x="6883" y="4025"/>
                    <a:pt x="6811" y="4025"/>
                  </a:cubicBezTo>
                  <a:lnTo>
                    <a:pt x="6692" y="4025"/>
                  </a:lnTo>
                  <a:cubicBezTo>
                    <a:pt x="6573" y="4025"/>
                    <a:pt x="6502" y="4120"/>
                    <a:pt x="6526" y="4239"/>
                  </a:cubicBezTo>
                  <a:cubicBezTo>
                    <a:pt x="6526" y="4335"/>
                    <a:pt x="6621" y="4382"/>
                    <a:pt x="6692" y="4382"/>
                  </a:cubicBezTo>
                  <a:lnTo>
                    <a:pt x="6788" y="4382"/>
                  </a:lnTo>
                  <a:cubicBezTo>
                    <a:pt x="6978" y="4382"/>
                    <a:pt x="7121" y="4311"/>
                    <a:pt x="7240" y="4192"/>
                  </a:cubicBezTo>
                  <a:cubicBezTo>
                    <a:pt x="7359" y="4097"/>
                    <a:pt x="7407" y="3930"/>
                    <a:pt x="7407" y="3763"/>
                  </a:cubicBezTo>
                  <a:cubicBezTo>
                    <a:pt x="7407" y="3573"/>
                    <a:pt x="7359" y="3430"/>
                    <a:pt x="7240" y="3311"/>
                  </a:cubicBezTo>
                  <a:cubicBezTo>
                    <a:pt x="7121" y="3192"/>
                    <a:pt x="6978" y="3120"/>
                    <a:pt x="6788" y="3120"/>
                  </a:cubicBezTo>
                  <a:close/>
                  <a:moveTo>
                    <a:pt x="7645" y="5311"/>
                  </a:moveTo>
                  <a:lnTo>
                    <a:pt x="7645" y="5692"/>
                  </a:lnTo>
                  <a:lnTo>
                    <a:pt x="5502" y="5692"/>
                  </a:lnTo>
                  <a:lnTo>
                    <a:pt x="5502" y="5311"/>
                  </a:lnTo>
                  <a:close/>
                  <a:moveTo>
                    <a:pt x="7359" y="6668"/>
                  </a:moveTo>
                  <a:cubicBezTo>
                    <a:pt x="7335" y="6835"/>
                    <a:pt x="7240" y="6978"/>
                    <a:pt x="7145" y="7073"/>
                  </a:cubicBezTo>
                  <a:cubicBezTo>
                    <a:pt x="7002" y="7192"/>
                    <a:pt x="6788" y="7264"/>
                    <a:pt x="6621" y="7311"/>
                  </a:cubicBezTo>
                  <a:cubicBezTo>
                    <a:pt x="6407" y="7311"/>
                    <a:pt x="6216" y="7216"/>
                    <a:pt x="6073" y="7073"/>
                  </a:cubicBezTo>
                  <a:cubicBezTo>
                    <a:pt x="5978" y="6930"/>
                    <a:pt x="5906" y="6835"/>
                    <a:pt x="5859" y="6668"/>
                  </a:cubicBezTo>
                  <a:close/>
                  <a:moveTo>
                    <a:pt x="10503" y="0"/>
                  </a:moveTo>
                  <a:lnTo>
                    <a:pt x="10503" y="24"/>
                  </a:lnTo>
                  <a:lnTo>
                    <a:pt x="1929" y="24"/>
                  </a:lnTo>
                  <a:cubicBezTo>
                    <a:pt x="1763" y="24"/>
                    <a:pt x="1620" y="215"/>
                    <a:pt x="1620" y="381"/>
                  </a:cubicBezTo>
                  <a:cubicBezTo>
                    <a:pt x="1644" y="929"/>
                    <a:pt x="2144" y="1263"/>
                    <a:pt x="2620" y="1263"/>
                  </a:cubicBezTo>
                  <a:lnTo>
                    <a:pt x="4763" y="1263"/>
                  </a:lnTo>
                  <a:cubicBezTo>
                    <a:pt x="5311" y="1263"/>
                    <a:pt x="5740" y="929"/>
                    <a:pt x="5787" y="381"/>
                  </a:cubicBezTo>
                  <a:lnTo>
                    <a:pt x="6097" y="381"/>
                  </a:lnTo>
                  <a:lnTo>
                    <a:pt x="6097" y="1024"/>
                  </a:lnTo>
                  <a:cubicBezTo>
                    <a:pt x="5978" y="1048"/>
                    <a:pt x="5906" y="1096"/>
                    <a:pt x="5835" y="1167"/>
                  </a:cubicBezTo>
                  <a:cubicBezTo>
                    <a:pt x="5716" y="1286"/>
                    <a:pt x="5668" y="1429"/>
                    <a:pt x="5668" y="1572"/>
                  </a:cubicBezTo>
                  <a:lnTo>
                    <a:pt x="5668" y="1763"/>
                  </a:lnTo>
                  <a:lnTo>
                    <a:pt x="5216" y="1763"/>
                  </a:lnTo>
                  <a:cubicBezTo>
                    <a:pt x="4978" y="1763"/>
                    <a:pt x="4787" y="1858"/>
                    <a:pt x="4644" y="2001"/>
                  </a:cubicBezTo>
                  <a:cubicBezTo>
                    <a:pt x="4549" y="2120"/>
                    <a:pt x="4478" y="2239"/>
                    <a:pt x="4430" y="2382"/>
                  </a:cubicBezTo>
                  <a:lnTo>
                    <a:pt x="1691" y="2382"/>
                  </a:lnTo>
                  <a:lnTo>
                    <a:pt x="1501" y="1763"/>
                  </a:lnTo>
                  <a:lnTo>
                    <a:pt x="1406" y="1572"/>
                  </a:lnTo>
                  <a:cubicBezTo>
                    <a:pt x="1334" y="1501"/>
                    <a:pt x="1263" y="1453"/>
                    <a:pt x="1167" y="1453"/>
                  </a:cubicBezTo>
                  <a:lnTo>
                    <a:pt x="334" y="1453"/>
                  </a:lnTo>
                  <a:cubicBezTo>
                    <a:pt x="334" y="1453"/>
                    <a:pt x="120" y="1501"/>
                    <a:pt x="72" y="1572"/>
                  </a:cubicBezTo>
                  <a:cubicBezTo>
                    <a:pt x="0" y="1691"/>
                    <a:pt x="0" y="1787"/>
                    <a:pt x="24" y="1906"/>
                  </a:cubicBezTo>
                  <a:lnTo>
                    <a:pt x="429" y="3120"/>
                  </a:lnTo>
                  <a:cubicBezTo>
                    <a:pt x="453" y="3239"/>
                    <a:pt x="596" y="3358"/>
                    <a:pt x="715" y="3406"/>
                  </a:cubicBezTo>
                  <a:lnTo>
                    <a:pt x="2168" y="3573"/>
                  </a:lnTo>
                  <a:cubicBezTo>
                    <a:pt x="2263" y="3573"/>
                    <a:pt x="2358" y="3525"/>
                    <a:pt x="2358" y="3430"/>
                  </a:cubicBezTo>
                  <a:cubicBezTo>
                    <a:pt x="2358" y="3334"/>
                    <a:pt x="2287" y="3239"/>
                    <a:pt x="2215" y="3239"/>
                  </a:cubicBezTo>
                  <a:lnTo>
                    <a:pt x="810" y="3096"/>
                  </a:lnTo>
                  <a:cubicBezTo>
                    <a:pt x="786" y="3096"/>
                    <a:pt x="739" y="3072"/>
                    <a:pt x="739" y="3049"/>
                  </a:cubicBezTo>
                  <a:lnTo>
                    <a:pt x="358" y="1858"/>
                  </a:lnTo>
                  <a:lnTo>
                    <a:pt x="1215" y="1858"/>
                  </a:lnTo>
                  <a:cubicBezTo>
                    <a:pt x="1310" y="1977"/>
                    <a:pt x="1406" y="2382"/>
                    <a:pt x="1453" y="2525"/>
                  </a:cubicBezTo>
                  <a:cubicBezTo>
                    <a:pt x="1453" y="2620"/>
                    <a:pt x="1525" y="2691"/>
                    <a:pt x="1572" y="2715"/>
                  </a:cubicBezTo>
                  <a:cubicBezTo>
                    <a:pt x="1644" y="2739"/>
                    <a:pt x="1691" y="2763"/>
                    <a:pt x="1787" y="2763"/>
                  </a:cubicBezTo>
                  <a:lnTo>
                    <a:pt x="7740" y="2763"/>
                  </a:lnTo>
                  <a:lnTo>
                    <a:pt x="7740" y="3787"/>
                  </a:lnTo>
                  <a:cubicBezTo>
                    <a:pt x="7740" y="3954"/>
                    <a:pt x="7835" y="4120"/>
                    <a:pt x="7955" y="4239"/>
                  </a:cubicBezTo>
                  <a:cubicBezTo>
                    <a:pt x="8074" y="4358"/>
                    <a:pt x="8240" y="4406"/>
                    <a:pt x="8431" y="4406"/>
                  </a:cubicBezTo>
                  <a:lnTo>
                    <a:pt x="9312" y="4406"/>
                  </a:lnTo>
                  <a:lnTo>
                    <a:pt x="9312" y="4525"/>
                  </a:lnTo>
                  <a:cubicBezTo>
                    <a:pt x="9312" y="4644"/>
                    <a:pt x="9264" y="4763"/>
                    <a:pt x="9169" y="4859"/>
                  </a:cubicBezTo>
                  <a:cubicBezTo>
                    <a:pt x="9074" y="4954"/>
                    <a:pt x="8955" y="5001"/>
                    <a:pt x="8836" y="5001"/>
                  </a:cubicBezTo>
                  <a:lnTo>
                    <a:pt x="5359" y="5001"/>
                  </a:lnTo>
                  <a:cubicBezTo>
                    <a:pt x="5240" y="5001"/>
                    <a:pt x="5121" y="4954"/>
                    <a:pt x="5025" y="4859"/>
                  </a:cubicBezTo>
                  <a:cubicBezTo>
                    <a:pt x="4954" y="4763"/>
                    <a:pt x="4882" y="4644"/>
                    <a:pt x="4882" y="4525"/>
                  </a:cubicBezTo>
                  <a:lnTo>
                    <a:pt x="4882" y="4001"/>
                  </a:lnTo>
                  <a:cubicBezTo>
                    <a:pt x="4882" y="3835"/>
                    <a:pt x="4835" y="3715"/>
                    <a:pt x="4763" y="3644"/>
                  </a:cubicBezTo>
                  <a:cubicBezTo>
                    <a:pt x="4716" y="3549"/>
                    <a:pt x="4597" y="3525"/>
                    <a:pt x="4430" y="3477"/>
                  </a:cubicBezTo>
                  <a:lnTo>
                    <a:pt x="2977" y="3311"/>
                  </a:lnTo>
                  <a:cubicBezTo>
                    <a:pt x="2882" y="3311"/>
                    <a:pt x="2811" y="3358"/>
                    <a:pt x="2811" y="3454"/>
                  </a:cubicBezTo>
                  <a:cubicBezTo>
                    <a:pt x="2811" y="3549"/>
                    <a:pt x="2858" y="3644"/>
                    <a:pt x="2953" y="3644"/>
                  </a:cubicBezTo>
                  <a:lnTo>
                    <a:pt x="4406" y="3811"/>
                  </a:lnTo>
                  <a:cubicBezTo>
                    <a:pt x="4478" y="3811"/>
                    <a:pt x="4501" y="3811"/>
                    <a:pt x="4525" y="3835"/>
                  </a:cubicBezTo>
                  <a:cubicBezTo>
                    <a:pt x="4549" y="3882"/>
                    <a:pt x="4549" y="3930"/>
                    <a:pt x="4549" y="4001"/>
                  </a:cubicBezTo>
                  <a:lnTo>
                    <a:pt x="4549" y="4525"/>
                  </a:lnTo>
                  <a:cubicBezTo>
                    <a:pt x="4549" y="4740"/>
                    <a:pt x="4644" y="4954"/>
                    <a:pt x="4787" y="5097"/>
                  </a:cubicBezTo>
                  <a:cubicBezTo>
                    <a:pt x="4882" y="5192"/>
                    <a:pt x="5025" y="5263"/>
                    <a:pt x="5192" y="5311"/>
                  </a:cubicBezTo>
                  <a:lnTo>
                    <a:pt x="5192" y="5692"/>
                  </a:lnTo>
                  <a:lnTo>
                    <a:pt x="4716" y="5692"/>
                  </a:lnTo>
                  <a:cubicBezTo>
                    <a:pt x="4597" y="5692"/>
                    <a:pt x="4525" y="5787"/>
                    <a:pt x="4525" y="5859"/>
                  </a:cubicBezTo>
                  <a:cubicBezTo>
                    <a:pt x="4525" y="5954"/>
                    <a:pt x="4620" y="6025"/>
                    <a:pt x="4716" y="6025"/>
                  </a:cubicBezTo>
                  <a:lnTo>
                    <a:pt x="6335" y="6025"/>
                  </a:lnTo>
                  <a:lnTo>
                    <a:pt x="6335" y="6335"/>
                  </a:lnTo>
                  <a:lnTo>
                    <a:pt x="5049" y="6335"/>
                  </a:lnTo>
                  <a:cubicBezTo>
                    <a:pt x="4906" y="6335"/>
                    <a:pt x="4763" y="6407"/>
                    <a:pt x="4644" y="6526"/>
                  </a:cubicBezTo>
                  <a:cubicBezTo>
                    <a:pt x="4525" y="6645"/>
                    <a:pt x="4454" y="6788"/>
                    <a:pt x="4454" y="6978"/>
                  </a:cubicBezTo>
                  <a:lnTo>
                    <a:pt x="4454" y="7669"/>
                  </a:lnTo>
                  <a:cubicBezTo>
                    <a:pt x="4454" y="7812"/>
                    <a:pt x="4525" y="7954"/>
                    <a:pt x="4644" y="8074"/>
                  </a:cubicBezTo>
                  <a:cubicBezTo>
                    <a:pt x="4740" y="8193"/>
                    <a:pt x="4882" y="8264"/>
                    <a:pt x="5049" y="8264"/>
                  </a:cubicBezTo>
                  <a:lnTo>
                    <a:pt x="6121" y="8264"/>
                  </a:lnTo>
                  <a:cubicBezTo>
                    <a:pt x="6240" y="8264"/>
                    <a:pt x="6335" y="8169"/>
                    <a:pt x="6311" y="8050"/>
                  </a:cubicBezTo>
                  <a:cubicBezTo>
                    <a:pt x="6287" y="7978"/>
                    <a:pt x="6216" y="7931"/>
                    <a:pt x="6121" y="7931"/>
                  </a:cubicBezTo>
                  <a:lnTo>
                    <a:pt x="5049" y="7931"/>
                  </a:lnTo>
                  <a:cubicBezTo>
                    <a:pt x="5002" y="7931"/>
                    <a:pt x="4930" y="7907"/>
                    <a:pt x="4882" y="7835"/>
                  </a:cubicBezTo>
                  <a:cubicBezTo>
                    <a:pt x="4811" y="7812"/>
                    <a:pt x="4787" y="7740"/>
                    <a:pt x="4787" y="7669"/>
                  </a:cubicBezTo>
                  <a:lnTo>
                    <a:pt x="4787" y="6954"/>
                  </a:lnTo>
                  <a:cubicBezTo>
                    <a:pt x="4787" y="6883"/>
                    <a:pt x="4811" y="6835"/>
                    <a:pt x="4882" y="6764"/>
                  </a:cubicBezTo>
                  <a:cubicBezTo>
                    <a:pt x="4906" y="6716"/>
                    <a:pt x="5002" y="6668"/>
                    <a:pt x="5049" y="6668"/>
                  </a:cubicBezTo>
                  <a:lnTo>
                    <a:pt x="5406" y="6668"/>
                  </a:lnTo>
                  <a:cubicBezTo>
                    <a:pt x="5478" y="6907"/>
                    <a:pt x="5573" y="7121"/>
                    <a:pt x="5740" y="7311"/>
                  </a:cubicBezTo>
                  <a:cubicBezTo>
                    <a:pt x="5954" y="7502"/>
                    <a:pt x="6264" y="7621"/>
                    <a:pt x="6549" y="7621"/>
                  </a:cubicBezTo>
                  <a:cubicBezTo>
                    <a:pt x="6883" y="7621"/>
                    <a:pt x="7145" y="7502"/>
                    <a:pt x="7359" y="7311"/>
                  </a:cubicBezTo>
                  <a:cubicBezTo>
                    <a:pt x="7526" y="7121"/>
                    <a:pt x="7645" y="6907"/>
                    <a:pt x="7693" y="6668"/>
                  </a:cubicBezTo>
                  <a:lnTo>
                    <a:pt x="8121" y="6668"/>
                  </a:lnTo>
                  <a:cubicBezTo>
                    <a:pt x="8193" y="6668"/>
                    <a:pt x="8240" y="6716"/>
                    <a:pt x="8312" y="6764"/>
                  </a:cubicBezTo>
                  <a:cubicBezTo>
                    <a:pt x="8359" y="6788"/>
                    <a:pt x="8383" y="6859"/>
                    <a:pt x="8383" y="6954"/>
                  </a:cubicBezTo>
                  <a:lnTo>
                    <a:pt x="8383" y="7597"/>
                  </a:lnTo>
                  <a:cubicBezTo>
                    <a:pt x="8383" y="7669"/>
                    <a:pt x="8359" y="7716"/>
                    <a:pt x="8312" y="7788"/>
                  </a:cubicBezTo>
                  <a:cubicBezTo>
                    <a:pt x="8264" y="7835"/>
                    <a:pt x="8193" y="7859"/>
                    <a:pt x="8121" y="7859"/>
                  </a:cubicBezTo>
                  <a:lnTo>
                    <a:pt x="7050" y="7859"/>
                  </a:lnTo>
                  <a:cubicBezTo>
                    <a:pt x="6930" y="7859"/>
                    <a:pt x="6835" y="7954"/>
                    <a:pt x="6883" y="8074"/>
                  </a:cubicBezTo>
                  <a:cubicBezTo>
                    <a:pt x="6907" y="8145"/>
                    <a:pt x="6954" y="8193"/>
                    <a:pt x="7050" y="8193"/>
                  </a:cubicBezTo>
                  <a:lnTo>
                    <a:pt x="8121" y="8193"/>
                  </a:lnTo>
                  <a:cubicBezTo>
                    <a:pt x="8264" y="8193"/>
                    <a:pt x="8431" y="8145"/>
                    <a:pt x="8550" y="8026"/>
                  </a:cubicBezTo>
                  <a:cubicBezTo>
                    <a:pt x="8669" y="7931"/>
                    <a:pt x="8717" y="7788"/>
                    <a:pt x="8717" y="7597"/>
                  </a:cubicBezTo>
                  <a:lnTo>
                    <a:pt x="8717" y="6907"/>
                  </a:lnTo>
                  <a:cubicBezTo>
                    <a:pt x="8717" y="6740"/>
                    <a:pt x="8669" y="6597"/>
                    <a:pt x="8550" y="6478"/>
                  </a:cubicBezTo>
                  <a:cubicBezTo>
                    <a:pt x="8455" y="6359"/>
                    <a:pt x="8312" y="6287"/>
                    <a:pt x="8121" y="6287"/>
                  </a:cubicBezTo>
                  <a:lnTo>
                    <a:pt x="6859" y="6287"/>
                  </a:lnTo>
                  <a:lnTo>
                    <a:pt x="6859" y="5954"/>
                  </a:lnTo>
                  <a:lnTo>
                    <a:pt x="8550" y="5954"/>
                  </a:lnTo>
                  <a:cubicBezTo>
                    <a:pt x="8645" y="5954"/>
                    <a:pt x="8717" y="5906"/>
                    <a:pt x="8717" y="5811"/>
                  </a:cubicBezTo>
                  <a:cubicBezTo>
                    <a:pt x="8717" y="5716"/>
                    <a:pt x="8645" y="5644"/>
                    <a:pt x="8550" y="5644"/>
                  </a:cubicBezTo>
                  <a:lnTo>
                    <a:pt x="8074" y="5644"/>
                  </a:lnTo>
                  <a:lnTo>
                    <a:pt x="8074" y="5240"/>
                  </a:lnTo>
                  <a:lnTo>
                    <a:pt x="8883" y="5240"/>
                  </a:lnTo>
                  <a:cubicBezTo>
                    <a:pt x="9074" y="5240"/>
                    <a:pt x="9288" y="5168"/>
                    <a:pt x="9431" y="5001"/>
                  </a:cubicBezTo>
                  <a:cubicBezTo>
                    <a:pt x="9598" y="4859"/>
                    <a:pt x="9669" y="4644"/>
                    <a:pt x="9669" y="4454"/>
                  </a:cubicBezTo>
                  <a:lnTo>
                    <a:pt x="9669" y="3858"/>
                  </a:lnTo>
                  <a:cubicBezTo>
                    <a:pt x="9669" y="3430"/>
                    <a:pt x="9502" y="3025"/>
                    <a:pt x="9240" y="2739"/>
                  </a:cubicBezTo>
                  <a:cubicBezTo>
                    <a:pt x="8907" y="2453"/>
                    <a:pt x="8526" y="2310"/>
                    <a:pt x="8097" y="2310"/>
                  </a:cubicBezTo>
                  <a:cubicBezTo>
                    <a:pt x="8074" y="2144"/>
                    <a:pt x="8002" y="2025"/>
                    <a:pt x="7883" y="1906"/>
                  </a:cubicBezTo>
                  <a:cubicBezTo>
                    <a:pt x="7740" y="1763"/>
                    <a:pt x="7526" y="1667"/>
                    <a:pt x="7335" y="1667"/>
                  </a:cubicBezTo>
                  <a:lnTo>
                    <a:pt x="6883" y="1667"/>
                  </a:lnTo>
                  <a:lnTo>
                    <a:pt x="6883" y="1501"/>
                  </a:lnTo>
                  <a:cubicBezTo>
                    <a:pt x="6883" y="1358"/>
                    <a:pt x="6811" y="1191"/>
                    <a:pt x="6692" y="1072"/>
                  </a:cubicBezTo>
                  <a:cubicBezTo>
                    <a:pt x="6621" y="1024"/>
                    <a:pt x="6526" y="953"/>
                    <a:pt x="6430" y="929"/>
                  </a:cubicBezTo>
                  <a:lnTo>
                    <a:pt x="6430" y="310"/>
                  </a:lnTo>
                  <a:lnTo>
                    <a:pt x="6740" y="310"/>
                  </a:lnTo>
                  <a:cubicBezTo>
                    <a:pt x="6764" y="882"/>
                    <a:pt x="7216" y="1191"/>
                    <a:pt x="7740" y="1191"/>
                  </a:cubicBezTo>
                  <a:lnTo>
                    <a:pt x="9860" y="1191"/>
                  </a:lnTo>
                  <a:cubicBezTo>
                    <a:pt x="10122" y="1191"/>
                    <a:pt x="10360" y="1120"/>
                    <a:pt x="10574" y="929"/>
                  </a:cubicBezTo>
                  <a:cubicBezTo>
                    <a:pt x="10717" y="786"/>
                    <a:pt x="10836" y="572"/>
                    <a:pt x="10836" y="334"/>
                  </a:cubicBezTo>
                  <a:cubicBezTo>
                    <a:pt x="10836" y="239"/>
                    <a:pt x="10812" y="167"/>
                    <a:pt x="10741" y="96"/>
                  </a:cubicBezTo>
                  <a:cubicBezTo>
                    <a:pt x="10693" y="48"/>
                    <a:pt x="10598" y="0"/>
                    <a:pt x="10503" y="0"/>
                  </a:cubicBezTo>
                  <a:close/>
                  <a:moveTo>
                    <a:pt x="4891" y="8752"/>
                  </a:moveTo>
                  <a:cubicBezTo>
                    <a:pt x="4847" y="8752"/>
                    <a:pt x="4799" y="8764"/>
                    <a:pt x="4763" y="8788"/>
                  </a:cubicBezTo>
                  <a:lnTo>
                    <a:pt x="4549" y="9002"/>
                  </a:lnTo>
                  <a:cubicBezTo>
                    <a:pt x="4501" y="9050"/>
                    <a:pt x="4501" y="9169"/>
                    <a:pt x="4549" y="9240"/>
                  </a:cubicBezTo>
                  <a:cubicBezTo>
                    <a:pt x="4585" y="9264"/>
                    <a:pt x="4632" y="9276"/>
                    <a:pt x="4677" y="9276"/>
                  </a:cubicBezTo>
                  <a:cubicBezTo>
                    <a:pt x="4722" y="9276"/>
                    <a:pt x="4763" y="9264"/>
                    <a:pt x="4787" y="9240"/>
                  </a:cubicBezTo>
                  <a:lnTo>
                    <a:pt x="5002" y="9026"/>
                  </a:lnTo>
                  <a:cubicBezTo>
                    <a:pt x="5073" y="8978"/>
                    <a:pt x="5073" y="8859"/>
                    <a:pt x="5002" y="8788"/>
                  </a:cubicBezTo>
                  <a:cubicBezTo>
                    <a:pt x="4978" y="8764"/>
                    <a:pt x="4936" y="8752"/>
                    <a:pt x="4891" y="8752"/>
                  </a:cubicBezTo>
                  <a:close/>
                  <a:moveTo>
                    <a:pt x="8279" y="8752"/>
                  </a:moveTo>
                  <a:cubicBezTo>
                    <a:pt x="8234" y="8752"/>
                    <a:pt x="8193" y="8764"/>
                    <a:pt x="8169" y="8788"/>
                  </a:cubicBezTo>
                  <a:cubicBezTo>
                    <a:pt x="8097" y="8859"/>
                    <a:pt x="8097" y="8978"/>
                    <a:pt x="8169" y="9026"/>
                  </a:cubicBezTo>
                  <a:lnTo>
                    <a:pt x="8359" y="9240"/>
                  </a:lnTo>
                  <a:cubicBezTo>
                    <a:pt x="8395" y="9264"/>
                    <a:pt x="8443" y="9276"/>
                    <a:pt x="8487" y="9276"/>
                  </a:cubicBezTo>
                  <a:cubicBezTo>
                    <a:pt x="8532" y="9276"/>
                    <a:pt x="8574" y="9264"/>
                    <a:pt x="8597" y="9240"/>
                  </a:cubicBezTo>
                  <a:cubicBezTo>
                    <a:pt x="8669" y="9169"/>
                    <a:pt x="8669" y="9050"/>
                    <a:pt x="8597" y="9002"/>
                  </a:cubicBezTo>
                  <a:lnTo>
                    <a:pt x="8407" y="8788"/>
                  </a:lnTo>
                  <a:cubicBezTo>
                    <a:pt x="8371" y="8764"/>
                    <a:pt x="8324" y="8752"/>
                    <a:pt x="8279" y="8752"/>
                  </a:cubicBezTo>
                  <a:close/>
                  <a:moveTo>
                    <a:pt x="7581" y="8723"/>
                  </a:moveTo>
                  <a:cubicBezTo>
                    <a:pt x="7550" y="8723"/>
                    <a:pt x="7516" y="8736"/>
                    <a:pt x="7478" y="8764"/>
                  </a:cubicBezTo>
                  <a:cubicBezTo>
                    <a:pt x="7383" y="8812"/>
                    <a:pt x="7359" y="8907"/>
                    <a:pt x="7407" y="9002"/>
                  </a:cubicBezTo>
                  <a:lnTo>
                    <a:pt x="7526" y="9217"/>
                  </a:lnTo>
                  <a:cubicBezTo>
                    <a:pt x="7572" y="9263"/>
                    <a:pt x="7628" y="9289"/>
                    <a:pt x="7681" y="9289"/>
                  </a:cubicBezTo>
                  <a:cubicBezTo>
                    <a:pt x="7710" y="9289"/>
                    <a:pt x="7739" y="9281"/>
                    <a:pt x="7764" y="9264"/>
                  </a:cubicBezTo>
                  <a:cubicBezTo>
                    <a:pt x="7859" y="9217"/>
                    <a:pt x="7883" y="9121"/>
                    <a:pt x="7835" y="9026"/>
                  </a:cubicBezTo>
                  <a:lnTo>
                    <a:pt x="7716" y="8812"/>
                  </a:lnTo>
                  <a:cubicBezTo>
                    <a:pt x="7673" y="8754"/>
                    <a:pt x="7630" y="8723"/>
                    <a:pt x="7581" y="8723"/>
                  </a:cubicBezTo>
                  <a:close/>
                  <a:moveTo>
                    <a:pt x="6264" y="8758"/>
                  </a:moveTo>
                  <a:cubicBezTo>
                    <a:pt x="6192" y="8758"/>
                    <a:pt x="6136" y="8804"/>
                    <a:pt x="6097" y="8883"/>
                  </a:cubicBezTo>
                  <a:lnTo>
                    <a:pt x="6049" y="9098"/>
                  </a:lnTo>
                  <a:cubicBezTo>
                    <a:pt x="6026" y="9169"/>
                    <a:pt x="6073" y="9264"/>
                    <a:pt x="6168" y="9288"/>
                  </a:cubicBezTo>
                  <a:cubicBezTo>
                    <a:pt x="6189" y="9298"/>
                    <a:pt x="6209" y="9303"/>
                    <a:pt x="6228" y="9303"/>
                  </a:cubicBezTo>
                  <a:cubicBezTo>
                    <a:pt x="6294" y="9303"/>
                    <a:pt x="6346" y="9243"/>
                    <a:pt x="6383" y="9169"/>
                  </a:cubicBezTo>
                  <a:lnTo>
                    <a:pt x="6430" y="8978"/>
                  </a:lnTo>
                  <a:cubicBezTo>
                    <a:pt x="6454" y="8883"/>
                    <a:pt x="6407" y="8788"/>
                    <a:pt x="6311" y="8764"/>
                  </a:cubicBezTo>
                  <a:cubicBezTo>
                    <a:pt x="6295" y="8760"/>
                    <a:pt x="6279" y="8758"/>
                    <a:pt x="6264" y="8758"/>
                  </a:cubicBezTo>
                  <a:close/>
                  <a:moveTo>
                    <a:pt x="6897" y="8758"/>
                  </a:moveTo>
                  <a:cubicBezTo>
                    <a:pt x="6884" y="8758"/>
                    <a:pt x="6871" y="8760"/>
                    <a:pt x="6859" y="8764"/>
                  </a:cubicBezTo>
                  <a:cubicBezTo>
                    <a:pt x="6764" y="8788"/>
                    <a:pt x="6692" y="8883"/>
                    <a:pt x="6740" y="8978"/>
                  </a:cubicBezTo>
                  <a:lnTo>
                    <a:pt x="6788" y="9169"/>
                  </a:lnTo>
                  <a:cubicBezTo>
                    <a:pt x="6806" y="9243"/>
                    <a:pt x="6868" y="9303"/>
                    <a:pt x="6940" y="9303"/>
                  </a:cubicBezTo>
                  <a:cubicBezTo>
                    <a:pt x="6960" y="9303"/>
                    <a:pt x="6981" y="9298"/>
                    <a:pt x="7002" y="9288"/>
                  </a:cubicBezTo>
                  <a:cubicBezTo>
                    <a:pt x="7097" y="9264"/>
                    <a:pt x="7145" y="9169"/>
                    <a:pt x="7121" y="9098"/>
                  </a:cubicBezTo>
                  <a:lnTo>
                    <a:pt x="7050" y="8883"/>
                  </a:lnTo>
                  <a:cubicBezTo>
                    <a:pt x="7030" y="8804"/>
                    <a:pt x="6961" y="8758"/>
                    <a:pt x="6897" y="8758"/>
                  </a:cubicBezTo>
                  <a:close/>
                  <a:moveTo>
                    <a:pt x="5599" y="8764"/>
                  </a:moveTo>
                  <a:cubicBezTo>
                    <a:pt x="5539" y="8764"/>
                    <a:pt x="5486" y="8796"/>
                    <a:pt x="5454" y="8859"/>
                  </a:cubicBezTo>
                  <a:lnTo>
                    <a:pt x="5335" y="9050"/>
                  </a:lnTo>
                  <a:cubicBezTo>
                    <a:pt x="5263" y="9145"/>
                    <a:pt x="5311" y="9240"/>
                    <a:pt x="5383" y="9288"/>
                  </a:cubicBezTo>
                  <a:cubicBezTo>
                    <a:pt x="5420" y="9316"/>
                    <a:pt x="5458" y="9330"/>
                    <a:pt x="5492" y="9330"/>
                  </a:cubicBezTo>
                  <a:cubicBezTo>
                    <a:pt x="5546" y="9330"/>
                    <a:pt x="5592" y="9298"/>
                    <a:pt x="5621" y="9240"/>
                  </a:cubicBezTo>
                  <a:lnTo>
                    <a:pt x="5740" y="9026"/>
                  </a:lnTo>
                  <a:cubicBezTo>
                    <a:pt x="5811" y="8931"/>
                    <a:pt x="5764" y="8859"/>
                    <a:pt x="5692" y="8788"/>
                  </a:cubicBezTo>
                  <a:cubicBezTo>
                    <a:pt x="5660" y="8772"/>
                    <a:pt x="5629" y="8764"/>
                    <a:pt x="5599" y="8764"/>
                  </a:cubicBezTo>
                  <a:close/>
                  <a:moveTo>
                    <a:pt x="4111" y="9520"/>
                  </a:moveTo>
                  <a:cubicBezTo>
                    <a:pt x="4067" y="9520"/>
                    <a:pt x="4025" y="9538"/>
                    <a:pt x="4001" y="9574"/>
                  </a:cubicBezTo>
                  <a:lnTo>
                    <a:pt x="3787" y="9764"/>
                  </a:lnTo>
                  <a:cubicBezTo>
                    <a:pt x="3716" y="9836"/>
                    <a:pt x="3716" y="9955"/>
                    <a:pt x="3787" y="10002"/>
                  </a:cubicBezTo>
                  <a:cubicBezTo>
                    <a:pt x="3811" y="10038"/>
                    <a:pt x="3852" y="10056"/>
                    <a:pt x="3897" y="10056"/>
                  </a:cubicBezTo>
                  <a:cubicBezTo>
                    <a:pt x="3942" y="10056"/>
                    <a:pt x="3989" y="10038"/>
                    <a:pt x="4025" y="10002"/>
                  </a:cubicBezTo>
                  <a:lnTo>
                    <a:pt x="4239" y="9812"/>
                  </a:lnTo>
                  <a:cubicBezTo>
                    <a:pt x="4287" y="9741"/>
                    <a:pt x="4287" y="9621"/>
                    <a:pt x="4239" y="9574"/>
                  </a:cubicBezTo>
                  <a:cubicBezTo>
                    <a:pt x="4204" y="9538"/>
                    <a:pt x="4156" y="9520"/>
                    <a:pt x="4111" y="9520"/>
                  </a:cubicBezTo>
                  <a:close/>
                  <a:moveTo>
                    <a:pt x="9059" y="9520"/>
                  </a:moveTo>
                  <a:cubicBezTo>
                    <a:pt x="9014" y="9520"/>
                    <a:pt x="8967" y="9538"/>
                    <a:pt x="8931" y="9574"/>
                  </a:cubicBezTo>
                  <a:cubicBezTo>
                    <a:pt x="8883" y="9621"/>
                    <a:pt x="8883" y="9741"/>
                    <a:pt x="8931" y="9812"/>
                  </a:cubicBezTo>
                  <a:lnTo>
                    <a:pt x="9145" y="10002"/>
                  </a:lnTo>
                  <a:cubicBezTo>
                    <a:pt x="9169" y="10038"/>
                    <a:pt x="9211" y="10056"/>
                    <a:pt x="9255" y="10056"/>
                  </a:cubicBezTo>
                  <a:cubicBezTo>
                    <a:pt x="9300" y="10056"/>
                    <a:pt x="9348" y="10038"/>
                    <a:pt x="9383" y="10002"/>
                  </a:cubicBezTo>
                  <a:cubicBezTo>
                    <a:pt x="9431" y="9955"/>
                    <a:pt x="9431" y="9836"/>
                    <a:pt x="9383" y="9764"/>
                  </a:cubicBezTo>
                  <a:lnTo>
                    <a:pt x="9169" y="9574"/>
                  </a:lnTo>
                  <a:cubicBezTo>
                    <a:pt x="9145" y="9538"/>
                    <a:pt x="9104" y="9520"/>
                    <a:pt x="9059" y="9520"/>
                  </a:cubicBezTo>
                  <a:close/>
                  <a:moveTo>
                    <a:pt x="5151" y="9502"/>
                  </a:moveTo>
                  <a:cubicBezTo>
                    <a:pt x="5097" y="9502"/>
                    <a:pt x="5049" y="9534"/>
                    <a:pt x="5002" y="9598"/>
                  </a:cubicBezTo>
                  <a:lnTo>
                    <a:pt x="4882" y="9812"/>
                  </a:lnTo>
                  <a:cubicBezTo>
                    <a:pt x="4835" y="9883"/>
                    <a:pt x="4859" y="9979"/>
                    <a:pt x="4954" y="10050"/>
                  </a:cubicBezTo>
                  <a:cubicBezTo>
                    <a:pt x="4978" y="10066"/>
                    <a:pt x="5004" y="10074"/>
                    <a:pt x="5031" y="10074"/>
                  </a:cubicBezTo>
                  <a:cubicBezTo>
                    <a:pt x="5086" y="10074"/>
                    <a:pt x="5144" y="10042"/>
                    <a:pt x="5192" y="9979"/>
                  </a:cubicBezTo>
                  <a:lnTo>
                    <a:pt x="5311" y="9764"/>
                  </a:lnTo>
                  <a:cubicBezTo>
                    <a:pt x="5359" y="9693"/>
                    <a:pt x="5335" y="9598"/>
                    <a:pt x="5240" y="9526"/>
                  </a:cubicBezTo>
                  <a:cubicBezTo>
                    <a:pt x="5208" y="9510"/>
                    <a:pt x="5179" y="9502"/>
                    <a:pt x="5151" y="9502"/>
                  </a:cubicBezTo>
                  <a:close/>
                  <a:moveTo>
                    <a:pt x="8008" y="9502"/>
                  </a:moveTo>
                  <a:cubicBezTo>
                    <a:pt x="7981" y="9502"/>
                    <a:pt x="7955" y="9510"/>
                    <a:pt x="7931" y="9526"/>
                  </a:cubicBezTo>
                  <a:cubicBezTo>
                    <a:pt x="7835" y="9598"/>
                    <a:pt x="7812" y="9693"/>
                    <a:pt x="7859" y="9764"/>
                  </a:cubicBezTo>
                  <a:lnTo>
                    <a:pt x="7978" y="9979"/>
                  </a:lnTo>
                  <a:cubicBezTo>
                    <a:pt x="8026" y="10042"/>
                    <a:pt x="8074" y="10074"/>
                    <a:pt x="8128" y="10074"/>
                  </a:cubicBezTo>
                  <a:cubicBezTo>
                    <a:pt x="8156" y="10074"/>
                    <a:pt x="8185" y="10066"/>
                    <a:pt x="8216" y="10050"/>
                  </a:cubicBezTo>
                  <a:cubicBezTo>
                    <a:pt x="8312" y="9979"/>
                    <a:pt x="8336" y="9883"/>
                    <a:pt x="8288" y="9812"/>
                  </a:cubicBezTo>
                  <a:lnTo>
                    <a:pt x="8169" y="9598"/>
                  </a:lnTo>
                  <a:cubicBezTo>
                    <a:pt x="8121" y="9534"/>
                    <a:pt x="8063" y="9502"/>
                    <a:pt x="8008" y="9502"/>
                  </a:cubicBezTo>
                  <a:close/>
                  <a:moveTo>
                    <a:pt x="7064" y="9522"/>
                  </a:moveTo>
                  <a:cubicBezTo>
                    <a:pt x="7051" y="9522"/>
                    <a:pt x="7039" y="9523"/>
                    <a:pt x="7026" y="9526"/>
                  </a:cubicBezTo>
                  <a:cubicBezTo>
                    <a:pt x="6930" y="9550"/>
                    <a:pt x="6883" y="9645"/>
                    <a:pt x="6907" y="9741"/>
                  </a:cubicBezTo>
                  <a:lnTo>
                    <a:pt x="6978" y="9955"/>
                  </a:lnTo>
                  <a:cubicBezTo>
                    <a:pt x="6999" y="10017"/>
                    <a:pt x="7073" y="10079"/>
                    <a:pt x="7139" y="10079"/>
                  </a:cubicBezTo>
                  <a:cubicBezTo>
                    <a:pt x="7149" y="10079"/>
                    <a:pt x="7159" y="10077"/>
                    <a:pt x="7169" y="10074"/>
                  </a:cubicBezTo>
                  <a:cubicBezTo>
                    <a:pt x="7264" y="10050"/>
                    <a:pt x="7335" y="9955"/>
                    <a:pt x="7288" y="9860"/>
                  </a:cubicBezTo>
                  <a:lnTo>
                    <a:pt x="7240" y="9645"/>
                  </a:lnTo>
                  <a:cubicBezTo>
                    <a:pt x="7219" y="9583"/>
                    <a:pt x="7145" y="9522"/>
                    <a:pt x="7064" y="9522"/>
                  </a:cubicBezTo>
                  <a:close/>
                  <a:moveTo>
                    <a:pt x="6106" y="9522"/>
                  </a:moveTo>
                  <a:cubicBezTo>
                    <a:pt x="6025" y="9522"/>
                    <a:pt x="5951" y="9583"/>
                    <a:pt x="5930" y="9645"/>
                  </a:cubicBezTo>
                  <a:lnTo>
                    <a:pt x="5859" y="9860"/>
                  </a:lnTo>
                  <a:cubicBezTo>
                    <a:pt x="5835" y="9955"/>
                    <a:pt x="5906" y="10050"/>
                    <a:pt x="5978" y="10074"/>
                  </a:cubicBezTo>
                  <a:cubicBezTo>
                    <a:pt x="5994" y="10078"/>
                    <a:pt x="6011" y="10080"/>
                    <a:pt x="6027" y="10080"/>
                  </a:cubicBezTo>
                  <a:cubicBezTo>
                    <a:pt x="6104" y="10080"/>
                    <a:pt x="6173" y="10034"/>
                    <a:pt x="6192" y="9955"/>
                  </a:cubicBezTo>
                  <a:lnTo>
                    <a:pt x="6264" y="9741"/>
                  </a:lnTo>
                  <a:cubicBezTo>
                    <a:pt x="6287" y="9645"/>
                    <a:pt x="6216" y="9574"/>
                    <a:pt x="6145" y="9526"/>
                  </a:cubicBezTo>
                  <a:cubicBezTo>
                    <a:pt x="6132" y="9523"/>
                    <a:pt x="6119" y="9522"/>
                    <a:pt x="6106" y="9522"/>
                  </a:cubicBezTo>
                  <a:close/>
                  <a:moveTo>
                    <a:pt x="7299" y="10273"/>
                  </a:moveTo>
                  <a:cubicBezTo>
                    <a:pt x="7281" y="10273"/>
                    <a:pt x="7261" y="10278"/>
                    <a:pt x="7240" y="10288"/>
                  </a:cubicBezTo>
                  <a:cubicBezTo>
                    <a:pt x="7145" y="10312"/>
                    <a:pt x="7097" y="10407"/>
                    <a:pt x="7121" y="10479"/>
                  </a:cubicBezTo>
                  <a:lnTo>
                    <a:pt x="7169" y="10693"/>
                  </a:lnTo>
                  <a:cubicBezTo>
                    <a:pt x="7208" y="10772"/>
                    <a:pt x="7264" y="10818"/>
                    <a:pt x="7336" y="10818"/>
                  </a:cubicBezTo>
                  <a:cubicBezTo>
                    <a:pt x="7351" y="10818"/>
                    <a:pt x="7367" y="10816"/>
                    <a:pt x="7383" y="10812"/>
                  </a:cubicBezTo>
                  <a:cubicBezTo>
                    <a:pt x="7478" y="10788"/>
                    <a:pt x="7526" y="10693"/>
                    <a:pt x="7502" y="10598"/>
                  </a:cubicBezTo>
                  <a:lnTo>
                    <a:pt x="7454" y="10407"/>
                  </a:lnTo>
                  <a:cubicBezTo>
                    <a:pt x="7417" y="10333"/>
                    <a:pt x="7366" y="10273"/>
                    <a:pt x="7299" y="10273"/>
                  </a:cubicBezTo>
                  <a:close/>
                  <a:moveTo>
                    <a:pt x="3367" y="10300"/>
                  </a:moveTo>
                  <a:cubicBezTo>
                    <a:pt x="3323" y="10300"/>
                    <a:pt x="3275" y="10312"/>
                    <a:pt x="3239" y="10336"/>
                  </a:cubicBezTo>
                  <a:lnTo>
                    <a:pt x="3049" y="10550"/>
                  </a:lnTo>
                  <a:cubicBezTo>
                    <a:pt x="2977" y="10598"/>
                    <a:pt x="2977" y="10717"/>
                    <a:pt x="3049" y="10788"/>
                  </a:cubicBezTo>
                  <a:cubicBezTo>
                    <a:pt x="3073" y="10812"/>
                    <a:pt x="3114" y="10824"/>
                    <a:pt x="3159" y="10824"/>
                  </a:cubicBezTo>
                  <a:cubicBezTo>
                    <a:pt x="3204" y="10824"/>
                    <a:pt x="3251" y="10812"/>
                    <a:pt x="3287" y="10788"/>
                  </a:cubicBezTo>
                  <a:lnTo>
                    <a:pt x="3477" y="10574"/>
                  </a:lnTo>
                  <a:cubicBezTo>
                    <a:pt x="3549" y="10526"/>
                    <a:pt x="3549" y="10407"/>
                    <a:pt x="3477" y="10336"/>
                  </a:cubicBezTo>
                  <a:cubicBezTo>
                    <a:pt x="3454" y="10312"/>
                    <a:pt x="3412" y="10300"/>
                    <a:pt x="3367" y="10300"/>
                  </a:cubicBezTo>
                  <a:close/>
                  <a:moveTo>
                    <a:pt x="9797" y="10300"/>
                  </a:moveTo>
                  <a:cubicBezTo>
                    <a:pt x="9752" y="10300"/>
                    <a:pt x="9705" y="10312"/>
                    <a:pt x="9669" y="10336"/>
                  </a:cubicBezTo>
                  <a:cubicBezTo>
                    <a:pt x="9622" y="10407"/>
                    <a:pt x="9622" y="10526"/>
                    <a:pt x="9669" y="10574"/>
                  </a:cubicBezTo>
                  <a:lnTo>
                    <a:pt x="9883" y="10788"/>
                  </a:lnTo>
                  <a:cubicBezTo>
                    <a:pt x="9919" y="10812"/>
                    <a:pt x="9967" y="10824"/>
                    <a:pt x="10011" y="10824"/>
                  </a:cubicBezTo>
                  <a:cubicBezTo>
                    <a:pt x="10056" y="10824"/>
                    <a:pt x="10098" y="10812"/>
                    <a:pt x="10122" y="10788"/>
                  </a:cubicBezTo>
                  <a:cubicBezTo>
                    <a:pt x="10193" y="10717"/>
                    <a:pt x="10193" y="10598"/>
                    <a:pt x="10122" y="10550"/>
                  </a:cubicBezTo>
                  <a:lnTo>
                    <a:pt x="9907" y="10336"/>
                  </a:lnTo>
                  <a:cubicBezTo>
                    <a:pt x="9883" y="10312"/>
                    <a:pt x="9842" y="10300"/>
                    <a:pt x="9797" y="10300"/>
                  </a:cubicBezTo>
                  <a:close/>
                  <a:moveTo>
                    <a:pt x="4706" y="10277"/>
                  </a:moveTo>
                  <a:cubicBezTo>
                    <a:pt x="4652" y="10277"/>
                    <a:pt x="4596" y="10313"/>
                    <a:pt x="4549" y="10360"/>
                  </a:cubicBezTo>
                  <a:lnTo>
                    <a:pt x="4430" y="10574"/>
                  </a:lnTo>
                  <a:cubicBezTo>
                    <a:pt x="4382" y="10669"/>
                    <a:pt x="4406" y="10765"/>
                    <a:pt x="4501" y="10812"/>
                  </a:cubicBezTo>
                  <a:cubicBezTo>
                    <a:pt x="4535" y="10837"/>
                    <a:pt x="4565" y="10848"/>
                    <a:pt x="4593" y="10848"/>
                  </a:cubicBezTo>
                  <a:cubicBezTo>
                    <a:pt x="4646" y="10848"/>
                    <a:pt x="4693" y="10811"/>
                    <a:pt x="4740" y="10765"/>
                  </a:cubicBezTo>
                  <a:lnTo>
                    <a:pt x="4859" y="10550"/>
                  </a:lnTo>
                  <a:cubicBezTo>
                    <a:pt x="4906" y="10455"/>
                    <a:pt x="4882" y="10360"/>
                    <a:pt x="4787" y="10312"/>
                  </a:cubicBezTo>
                  <a:cubicBezTo>
                    <a:pt x="4762" y="10287"/>
                    <a:pt x="4734" y="10277"/>
                    <a:pt x="4706" y="10277"/>
                  </a:cubicBezTo>
                  <a:close/>
                  <a:moveTo>
                    <a:pt x="8457" y="10277"/>
                  </a:moveTo>
                  <a:cubicBezTo>
                    <a:pt x="8426" y="10277"/>
                    <a:pt x="8393" y="10287"/>
                    <a:pt x="8359" y="10312"/>
                  </a:cubicBezTo>
                  <a:cubicBezTo>
                    <a:pt x="8288" y="10360"/>
                    <a:pt x="8240" y="10455"/>
                    <a:pt x="8312" y="10550"/>
                  </a:cubicBezTo>
                  <a:lnTo>
                    <a:pt x="8431" y="10765"/>
                  </a:lnTo>
                  <a:cubicBezTo>
                    <a:pt x="8462" y="10811"/>
                    <a:pt x="8513" y="10848"/>
                    <a:pt x="8571" y="10848"/>
                  </a:cubicBezTo>
                  <a:cubicBezTo>
                    <a:pt x="8603" y="10848"/>
                    <a:pt x="8636" y="10837"/>
                    <a:pt x="8669" y="10812"/>
                  </a:cubicBezTo>
                  <a:cubicBezTo>
                    <a:pt x="8764" y="10765"/>
                    <a:pt x="8788" y="10669"/>
                    <a:pt x="8717" y="10574"/>
                  </a:cubicBezTo>
                  <a:lnTo>
                    <a:pt x="8597" y="10360"/>
                  </a:lnTo>
                  <a:cubicBezTo>
                    <a:pt x="8566" y="10313"/>
                    <a:pt x="8515" y="10277"/>
                    <a:pt x="8457" y="10277"/>
                  </a:cubicBezTo>
                  <a:close/>
                  <a:moveTo>
                    <a:pt x="5882" y="10306"/>
                  </a:moveTo>
                  <a:cubicBezTo>
                    <a:pt x="5804" y="10306"/>
                    <a:pt x="5736" y="10352"/>
                    <a:pt x="5716" y="10431"/>
                  </a:cubicBezTo>
                  <a:lnTo>
                    <a:pt x="5668" y="10645"/>
                  </a:lnTo>
                  <a:cubicBezTo>
                    <a:pt x="5621" y="10717"/>
                    <a:pt x="5692" y="10812"/>
                    <a:pt x="5764" y="10836"/>
                  </a:cubicBezTo>
                  <a:cubicBezTo>
                    <a:pt x="5784" y="10846"/>
                    <a:pt x="5805" y="10851"/>
                    <a:pt x="5825" y="10851"/>
                  </a:cubicBezTo>
                  <a:cubicBezTo>
                    <a:pt x="5897" y="10851"/>
                    <a:pt x="5959" y="10791"/>
                    <a:pt x="5978" y="10717"/>
                  </a:cubicBezTo>
                  <a:lnTo>
                    <a:pt x="6049" y="10526"/>
                  </a:lnTo>
                  <a:cubicBezTo>
                    <a:pt x="6073" y="10431"/>
                    <a:pt x="6026" y="10336"/>
                    <a:pt x="5930" y="10312"/>
                  </a:cubicBezTo>
                  <a:cubicBezTo>
                    <a:pt x="5914" y="10308"/>
                    <a:pt x="5898" y="10306"/>
                    <a:pt x="5882" y="10306"/>
                  </a:cubicBezTo>
                  <a:close/>
                  <a:moveTo>
                    <a:pt x="5701" y="11044"/>
                  </a:moveTo>
                  <a:cubicBezTo>
                    <a:pt x="5638" y="11044"/>
                    <a:pt x="5569" y="11090"/>
                    <a:pt x="5549" y="11169"/>
                  </a:cubicBezTo>
                  <a:lnTo>
                    <a:pt x="5478" y="11384"/>
                  </a:lnTo>
                  <a:cubicBezTo>
                    <a:pt x="5454" y="11479"/>
                    <a:pt x="5502" y="11550"/>
                    <a:pt x="5597" y="11598"/>
                  </a:cubicBezTo>
                  <a:cubicBezTo>
                    <a:pt x="5610" y="11601"/>
                    <a:pt x="5622" y="11603"/>
                    <a:pt x="5634" y="11603"/>
                  </a:cubicBezTo>
                  <a:cubicBezTo>
                    <a:pt x="5711" y="11603"/>
                    <a:pt x="5770" y="11541"/>
                    <a:pt x="5811" y="11479"/>
                  </a:cubicBezTo>
                  <a:lnTo>
                    <a:pt x="5859" y="11265"/>
                  </a:lnTo>
                  <a:cubicBezTo>
                    <a:pt x="5906" y="11169"/>
                    <a:pt x="5835" y="11074"/>
                    <a:pt x="5740" y="11050"/>
                  </a:cubicBezTo>
                  <a:cubicBezTo>
                    <a:pt x="5727" y="11046"/>
                    <a:pt x="5715" y="11044"/>
                    <a:pt x="5701" y="11044"/>
                  </a:cubicBezTo>
                  <a:close/>
                  <a:moveTo>
                    <a:pt x="7455" y="11044"/>
                  </a:moveTo>
                  <a:cubicBezTo>
                    <a:pt x="7439" y="11044"/>
                    <a:pt x="7423" y="11046"/>
                    <a:pt x="7407" y="11050"/>
                  </a:cubicBezTo>
                  <a:cubicBezTo>
                    <a:pt x="7335" y="11074"/>
                    <a:pt x="7264" y="11169"/>
                    <a:pt x="7288" y="11265"/>
                  </a:cubicBezTo>
                  <a:lnTo>
                    <a:pt x="7359" y="11479"/>
                  </a:lnTo>
                  <a:cubicBezTo>
                    <a:pt x="7380" y="11541"/>
                    <a:pt x="7454" y="11603"/>
                    <a:pt x="7535" y="11603"/>
                  </a:cubicBezTo>
                  <a:cubicBezTo>
                    <a:pt x="7548" y="11603"/>
                    <a:pt x="7561" y="11601"/>
                    <a:pt x="7573" y="11598"/>
                  </a:cubicBezTo>
                  <a:cubicBezTo>
                    <a:pt x="7645" y="11550"/>
                    <a:pt x="7716" y="11479"/>
                    <a:pt x="7693" y="11384"/>
                  </a:cubicBezTo>
                  <a:lnTo>
                    <a:pt x="7621" y="11169"/>
                  </a:lnTo>
                  <a:cubicBezTo>
                    <a:pt x="7601" y="11090"/>
                    <a:pt x="7533" y="11044"/>
                    <a:pt x="7455" y="11044"/>
                  </a:cubicBezTo>
                  <a:close/>
                  <a:moveTo>
                    <a:pt x="2587" y="11068"/>
                  </a:moveTo>
                  <a:cubicBezTo>
                    <a:pt x="2543" y="11068"/>
                    <a:pt x="2501" y="11086"/>
                    <a:pt x="2477" y="11122"/>
                  </a:cubicBezTo>
                  <a:lnTo>
                    <a:pt x="2263" y="11312"/>
                  </a:lnTo>
                  <a:cubicBezTo>
                    <a:pt x="2191" y="11384"/>
                    <a:pt x="2191" y="11503"/>
                    <a:pt x="2263" y="11550"/>
                  </a:cubicBezTo>
                  <a:cubicBezTo>
                    <a:pt x="2287" y="11586"/>
                    <a:pt x="2328" y="11604"/>
                    <a:pt x="2373" y="11604"/>
                  </a:cubicBezTo>
                  <a:cubicBezTo>
                    <a:pt x="2418" y="11604"/>
                    <a:pt x="2465" y="11586"/>
                    <a:pt x="2501" y="11550"/>
                  </a:cubicBezTo>
                  <a:lnTo>
                    <a:pt x="2715" y="11360"/>
                  </a:lnTo>
                  <a:cubicBezTo>
                    <a:pt x="2763" y="11288"/>
                    <a:pt x="2763" y="11169"/>
                    <a:pt x="2715" y="11122"/>
                  </a:cubicBezTo>
                  <a:cubicBezTo>
                    <a:pt x="2680" y="11086"/>
                    <a:pt x="2632" y="11068"/>
                    <a:pt x="2587" y="11068"/>
                  </a:cubicBezTo>
                  <a:close/>
                  <a:moveTo>
                    <a:pt x="10565" y="11068"/>
                  </a:moveTo>
                  <a:cubicBezTo>
                    <a:pt x="10521" y="11068"/>
                    <a:pt x="10479" y="11086"/>
                    <a:pt x="10455" y="11122"/>
                  </a:cubicBezTo>
                  <a:cubicBezTo>
                    <a:pt x="10384" y="11169"/>
                    <a:pt x="10384" y="11288"/>
                    <a:pt x="10455" y="11360"/>
                  </a:cubicBezTo>
                  <a:lnTo>
                    <a:pt x="10669" y="11550"/>
                  </a:lnTo>
                  <a:cubicBezTo>
                    <a:pt x="10693" y="11586"/>
                    <a:pt x="10735" y="11604"/>
                    <a:pt x="10779" y="11604"/>
                  </a:cubicBezTo>
                  <a:cubicBezTo>
                    <a:pt x="10824" y="11604"/>
                    <a:pt x="10872" y="11586"/>
                    <a:pt x="10908" y="11550"/>
                  </a:cubicBezTo>
                  <a:cubicBezTo>
                    <a:pt x="10955" y="11503"/>
                    <a:pt x="10955" y="11384"/>
                    <a:pt x="10908" y="11312"/>
                  </a:cubicBezTo>
                  <a:lnTo>
                    <a:pt x="10693" y="11122"/>
                  </a:lnTo>
                  <a:cubicBezTo>
                    <a:pt x="10657" y="11086"/>
                    <a:pt x="10610" y="11068"/>
                    <a:pt x="10565" y="11068"/>
                  </a:cubicBezTo>
                  <a:close/>
                  <a:moveTo>
                    <a:pt x="4265" y="11050"/>
                  </a:moveTo>
                  <a:cubicBezTo>
                    <a:pt x="4205" y="11050"/>
                    <a:pt x="4152" y="11082"/>
                    <a:pt x="4120" y="11146"/>
                  </a:cubicBezTo>
                  <a:lnTo>
                    <a:pt x="4001" y="11360"/>
                  </a:lnTo>
                  <a:cubicBezTo>
                    <a:pt x="3930" y="11431"/>
                    <a:pt x="3954" y="11527"/>
                    <a:pt x="4049" y="11598"/>
                  </a:cubicBezTo>
                  <a:cubicBezTo>
                    <a:pt x="4081" y="11614"/>
                    <a:pt x="4112" y="11622"/>
                    <a:pt x="4142" y="11622"/>
                  </a:cubicBezTo>
                  <a:cubicBezTo>
                    <a:pt x="4202" y="11622"/>
                    <a:pt x="4255" y="11590"/>
                    <a:pt x="4287" y="11527"/>
                  </a:cubicBezTo>
                  <a:lnTo>
                    <a:pt x="4406" y="11312"/>
                  </a:lnTo>
                  <a:cubicBezTo>
                    <a:pt x="4478" y="11241"/>
                    <a:pt x="4430" y="11146"/>
                    <a:pt x="4359" y="11074"/>
                  </a:cubicBezTo>
                  <a:cubicBezTo>
                    <a:pt x="4327" y="11058"/>
                    <a:pt x="4295" y="11050"/>
                    <a:pt x="4265" y="11050"/>
                  </a:cubicBezTo>
                  <a:close/>
                  <a:moveTo>
                    <a:pt x="8929" y="11050"/>
                  </a:moveTo>
                  <a:cubicBezTo>
                    <a:pt x="8899" y="11050"/>
                    <a:pt x="8867" y="11058"/>
                    <a:pt x="8836" y="11074"/>
                  </a:cubicBezTo>
                  <a:cubicBezTo>
                    <a:pt x="8764" y="11146"/>
                    <a:pt x="8717" y="11241"/>
                    <a:pt x="8788" y="11312"/>
                  </a:cubicBezTo>
                  <a:lnTo>
                    <a:pt x="8907" y="11527"/>
                  </a:lnTo>
                  <a:cubicBezTo>
                    <a:pt x="8939" y="11590"/>
                    <a:pt x="8992" y="11622"/>
                    <a:pt x="9052" y="11622"/>
                  </a:cubicBezTo>
                  <a:cubicBezTo>
                    <a:pt x="9082" y="11622"/>
                    <a:pt x="9113" y="11614"/>
                    <a:pt x="9145" y="11598"/>
                  </a:cubicBezTo>
                  <a:cubicBezTo>
                    <a:pt x="9240" y="11527"/>
                    <a:pt x="9264" y="11431"/>
                    <a:pt x="9193" y="11336"/>
                  </a:cubicBezTo>
                  <a:lnTo>
                    <a:pt x="9074" y="11146"/>
                  </a:lnTo>
                  <a:cubicBezTo>
                    <a:pt x="9042" y="11082"/>
                    <a:pt x="8989" y="11050"/>
                    <a:pt x="8929" y="1105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68"/>
          <p:cNvGrpSpPr/>
          <p:nvPr/>
        </p:nvGrpSpPr>
        <p:grpSpPr>
          <a:xfrm>
            <a:off x="5359706" y="2732996"/>
            <a:ext cx="383695" cy="386452"/>
            <a:chOff x="5372776" y="2762853"/>
            <a:chExt cx="383695" cy="386452"/>
          </a:xfrm>
        </p:grpSpPr>
        <p:sp>
          <p:nvSpPr>
            <p:cNvPr id="5676" name="Google Shape;5676;p68"/>
            <p:cNvSpPr/>
            <p:nvPr/>
          </p:nvSpPr>
          <p:spPr>
            <a:xfrm>
              <a:off x="5378300" y="3030190"/>
              <a:ext cx="254484" cy="110439"/>
            </a:xfrm>
            <a:custGeom>
              <a:avLst/>
              <a:gdLst/>
              <a:ahLst/>
              <a:cxnLst/>
              <a:rect l="l" t="t" r="r" b="b"/>
              <a:pathLst>
                <a:path w="7693" h="3335" extrusionOk="0">
                  <a:moveTo>
                    <a:pt x="119" y="3334"/>
                  </a:moveTo>
                  <a:lnTo>
                    <a:pt x="7692" y="3334"/>
                  </a:lnTo>
                  <a:lnTo>
                    <a:pt x="7692" y="0"/>
                  </a:lnTo>
                  <a:lnTo>
                    <a:pt x="0" y="0"/>
                  </a:lnTo>
                  <a:lnTo>
                    <a:pt x="0" y="3168"/>
                  </a:lnTo>
                  <a:cubicBezTo>
                    <a:pt x="0" y="3263"/>
                    <a:pt x="48" y="3287"/>
                    <a:pt x="119" y="3334"/>
                  </a:cubicBezTo>
                  <a:close/>
                </a:path>
              </a:pathLst>
            </a:custGeom>
            <a:solidFill>
              <a:srgbClr val="F6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8"/>
            <p:cNvSpPr/>
            <p:nvPr/>
          </p:nvSpPr>
          <p:spPr>
            <a:xfrm>
              <a:off x="5624878" y="3007307"/>
              <a:ext cx="126862" cy="133321"/>
            </a:xfrm>
            <a:custGeom>
              <a:avLst/>
              <a:gdLst/>
              <a:ahLst/>
              <a:cxnLst/>
              <a:rect l="l" t="t" r="r" b="b"/>
              <a:pathLst>
                <a:path w="3835" h="4026" extrusionOk="0">
                  <a:moveTo>
                    <a:pt x="0" y="1"/>
                  </a:moveTo>
                  <a:lnTo>
                    <a:pt x="3834" y="1"/>
                  </a:lnTo>
                  <a:lnTo>
                    <a:pt x="3834" y="3859"/>
                  </a:lnTo>
                  <a:cubicBezTo>
                    <a:pt x="3834" y="3954"/>
                    <a:pt x="3763" y="4025"/>
                    <a:pt x="3715" y="4025"/>
                  </a:cubicBezTo>
                  <a:lnTo>
                    <a:pt x="24" y="4025"/>
                  </a:lnTo>
                  <a:lnTo>
                    <a:pt x="24" y="1"/>
                  </a:ln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8"/>
            <p:cNvSpPr/>
            <p:nvPr/>
          </p:nvSpPr>
          <p:spPr>
            <a:xfrm>
              <a:off x="5724912" y="3007307"/>
              <a:ext cx="26034" cy="133321"/>
            </a:xfrm>
            <a:custGeom>
              <a:avLst/>
              <a:gdLst/>
              <a:ahLst/>
              <a:cxnLst/>
              <a:rect l="l" t="t" r="r" b="b"/>
              <a:pathLst>
                <a:path w="787" h="4026" extrusionOk="0">
                  <a:moveTo>
                    <a:pt x="120" y="1"/>
                  </a:moveTo>
                  <a:lnTo>
                    <a:pt x="786" y="1"/>
                  </a:lnTo>
                  <a:lnTo>
                    <a:pt x="786" y="3859"/>
                  </a:lnTo>
                  <a:cubicBezTo>
                    <a:pt x="786" y="3954"/>
                    <a:pt x="715" y="4025"/>
                    <a:pt x="667" y="4025"/>
                  </a:cubicBezTo>
                  <a:lnTo>
                    <a:pt x="0" y="4025"/>
                  </a:lnTo>
                  <a:cubicBezTo>
                    <a:pt x="96" y="4025"/>
                    <a:pt x="120" y="3954"/>
                    <a:pt x="120" y="3859"/>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8"/>
            <p:cNvSpPr/>
            <p:nvPr/>
          </p:nvSpPr>
          <p:spPr>
            <a:xfrm>
              <a:off x="5650085" y="2784145"/>
              <a:ext cx="74066" cy="192464"/>
            </a:xfrm>
            <a:custGeom>
              <a:avLst/>
              <a:gdLst/>
              <a:ahLst/>
              <a:cxnLst/>
              <a:rect l="l" t="t" r="r" b="b"/>
              <a:pathLst>
                <a:path w="2239" h="5812" extrusionOk="0">
                  <a:moveTo>
                    <a:pt x="453" y="96"/>
                  </a:moveTo>
                  <a:lnTo>
                    <a:pt x="1024" y="0"/>
                  </a:lnTo>
                  <a:lnTo>
                    <a:pt x="1786" y="96"/>
                  </a:lnTo>
                  <a:lnTo>
                    <a:pt x="2239" y="5740"/>
                  </a:lnTo>
                  <a:lnTo>
                    <a:pt x="1167" y="5811"/>
                  </a:lnTo>
                  <a:lnTo>
                    <a:pt x="0" y="5740"/>
                  </a:ln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8"/>
            <p:cNvSpPr/>
            <p:nvPr/>
          </p:nvSpPr>
          <p:spPr>
            <a:xfrm>
              <a:off x="5624084" y="2974192"/>
              <a:ext cx="126862" cy="34738"/>
            </a:xfrm>
            <a:custGeom>
              <a:avLst/>
              <a:gdLst/>
              <a:ahLst/>
              <a:cxnLst/>
              <a:rect l="l" t="t" r="r" b="b"/>
              <a:pathLst>
                <a:path w="3835" h="1049" extrusionOk="0">
                  <a:moveTo>
                    <a:pt x="3834" y="1048"/>
                  </a:moveTo>
                  <a:lnTo>
                    <a:pt x="3834" y="596"/>
                  </a:lnTo>
                  <a:cubicBezTo>
                    <a:pt x="3834" y="286"/>
                    <a:pt x="3572" y="1"/>
                    <a:pt x="3239" y="1"/>
                  </a:cubicBezTo>
                  <a:lnTo>
                    <a:pt x="596" y="1"/>
                  </a:lnTo>
                  <a:cubicBezTo>
                    <a:pt x="262" y="1"/>
                    <a:pt x="0" y="286"/>
                    <a:pt x="0" y="596"/>
                  </a:cubicBezTo>
                  <a:lnTo>
                    <a:pt x="0" y="1048"/>
                  </a:ln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8"/>
            <p:cNvSpPr/>
            <p:nvPr/>
          </p:nvSpPr>
          <p:spPr>
            <a:xfrm>
              <a:off x="5710721" y="2974192"/>
              <a:ext cx="40225" cy="34738"/>
            </a:xfrm>
            <a:custGeom>
              <a:avLst/>
              <a:gdLst/>
              <a:ahLst/>
              <a:cxnLst/>
              <a:rect l="l" t="t" r="r" b="b"/>
              <a:pathLst>
                <a:path w="1216" h="1049" extrusionOk="0">
                  <a:moveTo>
                    <a:pt x="1215" y="1048"/>
                  </a:moveTo>
                  <a:lnTo>
                    <a:pt x="1215" y="596"/>
                  </a:lnTo>
                  <a:cubicBezTo>
                    <a:pt x="1215" y="286"/>
                    <a:pt x="953" y="1"/>
                    <a:pt x="620" y="1"/>
                  </a:cubicBezTo>
                  <a:lnTo>
                    <a:pt x="1" y="1"/>
                  </a:lnTo>
                  <a:cubicBezTo>
                    <a:pt x="310" y="1"/>
                    <a:pt x="596" y="286"/>
                    <a:pt x="596" y="596"/>
                  </a:cubicBezTo>
                  <a:lnTo>
                    <a:pt x="596" y="1048"/>
                  </a:ln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8"/>
            <p:cNvSpPr/>
            <p:nvPr/>
          </p:nvSpPr>
          <p:spPr>
            <a:xfrm>
              <a:off x="5687896" y="2788086"/>
              <a:ext cx="36256" cy="187729"/>
            </a:xfrm>
            <a:custGeom>
              <a:avLst/>
              <a:gdLst/>
              <a:ahLst/>
              <a:cxnLst/>
              <a:rect l="l" t="t" r="r" b="b"/>
              <a:pathLst>
                <a:path w="1096" h="5669" extrusionOk="0">
                  <a:moveTo>
                    <a:pt x="0" y="0"/>
                  </a:moveTo>
                  <a:lnTo>
                    <a:pt x="643" y="0"/>
                  </a:lnTo>
                  <a:lnTo>
                    <a:pt x="1096" y="5668"/>
                  </a:lnTo>
                  <a:lnTo>
                    <a:pt x="453" y="5668"/>
                  </a:ln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8"/>
            <p:cNvSpPr/>
            <p:nvPr/>
          </p:nvSpPr>
          <p:spPr>
            <a:xfrm>
              <a:off x="5654022" y="2766793"/>
              <a:ext cx="66987" cy="21326"/>
            </a:xfrm>
            <a:custGeom>
              <a:avLst/>
              <a:gdLst/>
              <a:ahLst/>
              <a:cxnLst/>
              <a:rect l="l" t="t" r="r" b="b"/>
              <a:pathLst>
                <a:path w="2025" h="644" extrusionOk="0">
                  <a:moveTo>
                    <a:pt x="334" y="643"/>
                  </a:moveTo>
                  <a:lnTo>
                    <a:pt x="1715" y="643"/>
                  </a:lnTo>
                  <a:cubicBezTo>
                    <a:pt x="1881" y="643"/>
                    <a:pt x="2024" y="501"/>
                    <a:pt x="2024" y="310"/>
                  </a:cubicBezTo>
                  <a:cubicBezTo>
                    <a:pt x="2024" y="143"/>
                    <a:pt x="1881" y="0"/>
                    <a:pt x="1715" y="0"/>
                  </a:cubicBezTo>
                  <a:lnTo>
                    <a:pt x="334" y="0"/>
                  </a:lnTo>
                  <a:cubicBezTo>
                    <a:pt x="143" y="0"/>
                    <a:pt x="0" y="143"/>
                    <a:pt x="0" y="310"/>
                  </a:cubicBezTo>
                  <a:cubicBezTo>
                    <a:pt x="48" y="501"/>
                    <a:pt x="143" y="643"/>
                    <a:pt x="334" y="643"/>
                  </a:cubicBezTo>
                  <a:close/>
                </a:path>
              </a:pathLst>
            </a:custGeom>
            <a:solidFill>
              <a:srgbClr val="5E54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8"/>
            <p:cNvSpPr/>
            <p:nvPr/>
          </p:nvSpPr>
          <p:spPr>
            <a:xfrm>
              <a:off x="5405856" y="3058570"/>
              <a:ext cx="62257" cy="51295"/>
            </a:xfrm>
            <a:custGeom>
              <a:avLst/>
              <a:gdLst/>
              <a:ahLst/>
              <a:cxnLst/>
              <a:rect l="l" t="t" r="r" b="b"/>
              <a:pathLst>
                <a:path w="1882" h="1549" extrusionOk="0">
                  <a:moveTo>
                    <a:pt x="167" y="1"/>
                  </a:moveTo>
                  <a:lnTo>
                    <a:pt x="1763" y="1"/>
                  </a:lnTo>
                  <a:cubicBezTo>
                    <a:pt x="1834" y="1"/>
                    <a:pt x="1882" y="48"/>
                    <a:pt x="1882" y="120"/>
                  </a:cubicBezTo>
                  <a:lnTo>
                    <a:pt x="1882" y="1430"/>
                  </a:lnTo>
                  <a:cubicBezTo>
                    <a:pt x="1882" y="1477"/>
                    <a:pt x="1810" y="1549"/>
                    <a:pt x="1763" y="1549"/>
                  </a:cubicBezTo>
                  <a:lnTo>
                    <a:pt x="167" y="1549"/>
                  </a:lnTo>
                  <a:cubicBezTo>
                    <a:pt x="96" y="1549"/>
                    <a:pt x="48" y="1477"/>
                    <a:pt x="48" y="1430"/>
                  </a:cubicBezTo>
                  <a:lnTo>
                    <a:pt x="48" y="120"/>
                  </a:lnTo>
                  <a:cubicBezTo>
                    <a:pt x="1" y="48"/>
                    <a:pt x="72" y="1"/>
                    <a:pt x="167"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8"/>
            <p:cNvSpPr/>
            <p:nvPr/>
          </p:nvSpPr>
          <p:spPr>
            <a:xfrm>
              <a:off x="5529542" y="3058570"/>
              <a:ext cx="60702" cy="51295"/>
            </a:xfrm>
            <a:custGeom>
              <a:avLst/>
              <a:gdLst/>
              <a:ahLst/>
              <a:cxnLst/>
              <a:rect l="l" t="t" r="r" b="b"/>
              <a:pathLst>
                <a:path w="1835" h="1549" extrusionOk="0">
                  <a:moveTo>
                    <a:pt x="120" y="1"/>
                  </a:moveTo>
                  <a:lnTo>
                    <a:pt x="1715" y="1"/>
                  </a:lnTo>
                  <a:cubicBezTo>
                    <a:pt x="1787" y="1"/>
                    <a:pt x="1834" y="48"/>
                    <a:pt x="1834" y="120"/>
                  </a:cubicBezTo>
                  <a:lnTo>
                    <a:pt x="1834" y="1430"/>
                  </a:lnTo>
                  <a:cubicBezTo>
                    <a:pt x="1834" y="1477"/>
                    <a:pt x="1763" y="1549"/>
                    <a:pt x="1715" y="1549"/>
                  </a:cubicBezTo>
                  <a:lnTo>
                    <a:pt x="120" y="1549"/>
                  </a:lnTo>
                  <a:cubicBezTo>
                    <a:pt x="48" y="1549"/>
                    <a:pt x="0" y="1477"/>
                    <a:pt x="0" y="1430"/>
                  </a:cubicBezTo>
                  <a:lnTo>
                    <a:pt x="0" y="120"/>
                  </a:lnTo>
                  <a:cubicBezTo>
                    <a:pt x="0" y="48"/>
                    <a:pt x="48" y="1"/>
                    <a:pt x="120"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8"/>
            <p:cNvSpPr/>
            <p:nvPr/>
          </p:nvSpPr>
          <p:spPr>
            <a:xfrm>
              <a:off x="5436587" y="3058570"/>
              <a:ext cx="30764" cy="51295"/>
            </a:xfrm>
            <a:custGeom>
              <a:avLst/>
              <a:gdLst/>
              <a:ahLst/>
              <a:cxnLst/>
              <a:rect l="l" t="t" r="r" b="b"/>
              <a:pathLst>
                <a:path w="930" h="1549" extrusionOk="0">
                  <a:moveTo>
                    <a:pt x="0" y="1"/>
                  </a:moveTo>
                  <a:lnTo>
                    <a:pt x="810" y="1"/>
                  </a:lnTo>
                  <a:cubicBezTo>
                    <a:pt x="858" y="1"/>
                    <a:pt x="929" y="48"/>
                    <a:pt x="929" y="120"/>
                  </a:cubicBezTo>
                  <a:lnTo>
                    <a:pt x="929" y="1430"/>
                  </a:lnTo>
                  <a:cubicBezTo>
                    <a:pt x="929" y="1477"/>
                    <a:pt x="858" y="1549"/>
                    <a:pt x="810" y="1549"/>
                  </a:cubicBezTo>
                  <a:lnTo>
                    <a:pt x="0" y="1549"/>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8"/>
            <p:cNvSpPr/>
            <p:nvPr/>
          </p:nvSpPr>
          <p:spPr>
            <a:xfrm>
              <a:off x="5559479" y="3058570"/>
              <a:ext cx="30764" cy="51295"/>
            </a:xfrm>
            <a:custGeom>
              <a:avLst/>
              <a:gdLst/>
              <a:ahLst/>
              <a:cxnLst/>
              <a:rect l="l" t="t" r="r" b="b"/>
              <a:pathLst>
                <a:path w="930" h="1549" extrusionOk="0">
                  <a:moveTo>
                    <a:pt x="0" y="1"/>
                  </a:moveTo>
                  <a:lnTo>
                    <a:pt x="810" y="1"/>
                  </a:lnTo>
                  <a:cubicBezTo>
                    <a:pt x="882" y="1"/>
                    <a:pt x="929" y="48"/>
                    <a:pt x="929" y="120"/>
                  </a:cubicBezTo>
                  <a:lnTo>
                    <a:pt x="929" y="1430"/>
                  </a:lnTo>
                  <a:cubicBezTo>
                    <a:pt x="929" y="1477"/>
                    <a:pt x="882" y="1549"/>
                    <a:pt x="810" y="1549"/>
                  </a:cubicBezTo>
                  <a:lnTo>
                    <a:pt x="0" y="1549"/>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8"/>
            <p:cNvSpPr/>
            <p:nvPr/>
          </p:nvSpPr>
          <p:spPr>
            <a:xfrm>
              <a:off x="5660307" y="3042807"/>
              <a:ext cx="55177" cy="97822"/>
            </a:xfrm>
            <a:custGeom>
              <a:avLst/>
              <a:gdLst/>
              <a:ahLst/>
              <a:cxnLst/>
              <a:rect l="l" t="t" r="r" b="b"/>
              <a:pathLst>
                <a:path w="1668" h="2954" extrusionOk="0">
                  <a:moveTo>
                    <a:pt x="1668" y="882"/>
                  </a:moveTo>
                  <a:lnTo>
                    <a:pt x="1668" y="2953"/>
                  </a:lnTo>
                  <a:lnTo>
                    <a:pt x="1" y="2953"/>
                  </a:lnTo>
                  <a:lnTo>
                    <a:pt x="1" y="882"/>
                  </a:lnTo>
                  <a:cubicBezTo>
                    <a:pt x="1" y="382"/>
                    <a:pt x="477" y="0"/>
                    <a:pt x="977" y="96"/>
                  </a:cubicBezTo>
                  <a:cubicBezTo>
                    <a:pt x="1358" y="143"/>
                    <a:pt x="1668" y="501"/>
                    <a:pt x="1668" y="882"/>
                  </a:cubicBez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8"/>
            <p:cNvSpPr/>
            <p:nvPr/>
          </p:nvSpPr>
          <p:spPr>
            <a:xfrm>
              <a:off x="5677641" y="3044396"/>
              <a:ext cx="37844" cy="96232"/>
            </a:xfrm>
            <a:custGeom>
              <a:avLst/>
              <a:gdLst/>
              <a:ahLst/>
              <a:cxnLst/>
              <a:rect l="l" t="t" r="r" b="b"/>
              <a:pathLst>
                <a:path w="1144" h="2906" extrusionOk="0">
                  <a:moveTo>
                    <a:pt x="1144" y="834"/>
                  </a:moveTo>
                  <a:lnTo>
                    <a:pt x="1144" y="2905"/>
                  </a:lnTo>
                  <a:lnTo>
                    <a:pt x="477" y="2905"/>
                  </a:lnTo>
                  <a:lnTo>
                    <a:pt x="477" y="834"/>
                  </a:lnTo>
                  <a:cubicBezTo>
                    <a:pt x="477" y="524"/>
                    <a:pt x="263" y="214"/>
                    <a:pt x="1" y="95"/>
                  </a:cubicBezTo>
                  <a:cubicBezTo>
                    <a:pt x="143" y="48"/>
                    <a:pt x="310" y="0"/>
                    <a:pt x="477" y="48"/>
                  </a:cubicBezTo>
                  <a:cubicBezTo>
                    <a:pt x="834" y="72"/>
                    <a:pt x="1144" y="429"/>
                    <a:pt x="1144" y="834"/>
                  </a:cubicBez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8"/>
            <p:cNvSpPr/>
            <p:nvPr/>
          </p:nvSpPr>
          <p:spPr>
            <a:xfrm>
              <a:off x="5378300" y="2992340"/>
              <a:ext cx="245024" cy="37884"/>
            </a:xfrm>
            <a:custGeom>
              <a:avLst/>
              <a:gdLst/>
              <a:ahLst/>
              <a:cxnLst/>
              <a:rect l="l" t="t" r="r" b="b"/>
              <a:pathLst>
                <a:path w="7407" h="1144" extrusionOk="0">
                  <a:moveTo>
                    <a:pt x="0" y="1143"/>
                  </a:moveTo>
                  <a:lnTo>
                    <a:pt x="2763" y="1143"/>
                  </a:lnTo>
                  <a:lnTo>
                    <a:pt x="3715" y="977"/>
                  </a:lnTo>
                  <a:lnTo>
                    <a:pt x="4644" y="1143"/>
                  </a:lnTo>
                  <a:lnTo>
                    <a:pt x="7406" y="1143"/>
                  </a:lnTo>
                  <a:lnTo>
                    <a:pt x="6740" y="119"/>
                  </a:lnTo>
                  <a:cubicBezTo>
                    <a:pt x="6668" y="72"/>
                    <a:pt x="6620" y="0"/>
                    <a:pt x="6525" y="0"/>
                  </a:cubicBezTo>
                  <a:lnTo>
                    <a:pt x="905" y="0"/>
                  </a:lnTo>
                  <a:cubicBezTo>
                    <a:pt x="810" y="0"/>
                    <a:pt x="738" y="24"/>
                    <a:pt x="691" y="119"/>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8"/>
            <p:cNvSpPr/>
            <p:nvPr/>
          </p:nvSpPr>
          <p:spPr>
            <a:xfrm>
              <a:off x="5572877" y="2992340"/>
              <a:ext cx="52002" cy="37884"/>
            </a:xfrm>
            <a:custGeom>
              <a:avLst/>
              <a:gdLst/>
              <a:ahLst/>
              <a:cxnLst/>
              <a:rect l="l" t="t" r="r" b="b"/>
              <a:pathLst>
                <a:path w="1572" h="1144" extrusionOk="0">
                  <a:moveTo>
                    <a:pt x="905" y="1143"/>
                  </a:moveTo>
                  <a:lnTo>
                    <a:pt x="1572" y="1143"/>
                  </a:lnTo>
                  <a:lnTo>
                    <a:pt x="881" y="119"/>
                  </a:lnTo>
                  <a:cubicBezTo>
                    <a:pt x="834" y="72"/>
                    <a:pt x="762" y="0"/>
                    <a:pt x="667" y="0"/>
                  </a:cubicBezTo>
                  <a:lnTo>
                    <a:pt x="0" y="0"/>
                  </a:lnTo>
                  <a:cubicBezTo>
                    <a:pt x="72" y="0"/>
                    <a:pt x="143" y="24"/>
                    <a:pt x="191" y="119"/>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8"/>
            <p:cNvSpPr/>
            <p:nvPr/>
          </p:nvSpPr>
          <p:spPr>
            <a:xfrm>
              <a:off x="5409792" y="2810969"/>
              <a:ext cx="179657" cy="219254"/>
            </a:xfrm>
            <a:custGeom>
              <a:avLst/>
              <a:gdLst/>
              <a:ahLst/>
              <a:cxnLst/>
              <a:rect l="l" t="t" r="r" b="b"/>
              <a:pathLst>
                <a:path w="5431" h="6621" extrusionOk="0">
                  <a:moveTo>
                    <a:pt x="1834" y="6620"/>
                  </a:moveTo>
                  <a:cubicBezTo>
                    <a:pt x="1596" y="6501"/>
                    <a:pt x="1310" y="6263"/>
                    <a:pt x="1144" y="6073"/>
                  </a:cubicBezTo>
                  <a:cubicBezTo>
                    <a:pt x="191" y="5120"/>
                    <a:pt x="1" y="3929"/>
                    <a:pt x="572" y="2691"/>
                  </a:cubicBezTo>
                  <a:cubicBezTo>
                    <a:pt x="644" y="2572"/>
                    <a:pt x="691" y="2453"/>
                    <a:pt x="763" y="2286"/>
                  </a:cubicBezTo>
                  <a:cubicBezTo>
                    <a:pt x="810" y="2215"/>
                    <a:pt x="834" y="2167"/>
                    <a:pt x="882" y="2167"/>
                  </a:cubicBezTo>
                  <a:cubicBezTo>
                    <a:pt x="906" y="2167"/>
                    <a:pt x="929" y="2239"/>
                    <a:pt x="953" y="2286"/>
                  </a:cubicBezTo>
                  <a:cubicBezTo>
                    <a:pt x="1001" y="2358"/>
                    <a:pt x="1025" y="2382"/>
                    <a:pt x="1048" y="2453"/>
                  </a:cubicBezTo>
                  <a:cubicBezTo>
                    <a:pt x="1120" y="2501"/>
                    <a:pt x="1430" y="3048"/>
                    <a:pt x="1501" y="2977"/>
                  </a:cubicBezTo>
                  <a:cubicBezTo>
                    <a:pt x="1525" y="2953"/>
                    <a:pt x="1525" y="2763"/>
                    <a:pt x="1525" y="2715"/>
                  </a:cubicBezTo>
                  <a:cubicBezTo>
                    <a:pt x="1525" y="2501"/>
                    <a:pt x="1596" y="2262"/>
                    <a:pt x="1620" y="2048"/>
                  </a:cubicBezTo>
                  <a:cubicBezTo>
                    <a:pt x="1668" y="1762"/>
                    <a:pt x="1787" y="1453"/>
                    <a:pt x="1953" y="1191"/>
                  </a:cubicBezTo>
                  <a:cubicBezTo>
                    <a:pt x="2215" y="715"/>
                    <a:pt x="2573" y="381"/>
                    <a:pt x="3097" y="143"/>
                  </a:cubicBezTo>
                  <a:cubicBezTo>
                    <a:pt x="3168" y="119"/>
                    <a:pt x="3358" y="0"/>
                    <a:pt x="3406" y="95"/>
                  </a:cubicBezTo>
                  <a:cubicBezTo>
                    <a:pt x="3406" y="143"/>
                    <a:pt x="3335" y="262"/>
                    <a:pt x="3311" y="333"/>
                  </a:cubicBezTo>
                  <a:cubicBezTo>
                    <a:pt x="3216" y="572"/>
                    <a:pt x="3168" y="857"/>
                    <a:pt x="3192" y="1143"/>
                  </a:cubicBezTo>
                  <a:cubicBezTo>
                    <a:pt x="3192" y="1429"/>
                    <a:pt x="3287" y="1691"/>
                    <a:pt x="3501" y="1929"/>
                  </a:cubicBezTo>
                  <a:cubicBezTo>
                    <a:pt x="3859" y="2358"/>
                    <a:pt x="3978" y="2810"/>
                    <a:pt x="3882" y="3334"/>
                  </a:cubicBezTo>
                  <a:cubicBezTo>
                    <a:pt x="3811" y="3644"/>
                    <a:pt x="3954" y="3453"/>
                    <a:pt x="4049" y="3334"/>
                  </a:cubicBezTo>
                  <a:cubicBezTo>
                    <a:pt x="4121" y="3286"/>
                    <a:pt x="4144" y="3215"/>
                    <a:pt x="4168" y="3167"/>
                  </a:cubicBezTo>
                  <a:cubicBezTo>
                    <a:pt x="4287" y="2977"/>
                    <a:pt x="4383" y="2834"/>
                    <a:pt x="4454" y="2620"/>
                  </a:cubicBezTo>
                  <a:cubicBezTo>
                    <a:pt x="4478" y="2477"/>
                    <a:pt x="4502" y="2382"/>
                    <a:pt x="4502" y="2239"/>
                  </a:cubicBezTo>
                  <a:cubicBezTo>
                    <a:pt x="4502" y="2000"/>
                    <a:pt x="4573" y="2024"/>
                    <a:pt x="4692" y="2215"/>
                  </a:cubicBezTo>
                  <a:cubicBezTo>
                    <a:pt x="4978" y="2643"/>
                    <a:pt x="5192" y="3048"/>
                    <a:pt x="5311" y="3548"/>
                  </a:cubicBezTo>
                  <a:cubicBezTo>
                    <a:pt x="5359" y="3739"/>
                    <a:pt x="5407" y="4001"/>
                    <a:pt x="5407" y="4239"/>
                  </a:cubicBezTo>
                  <a:cubicBezTo>
                    <a:pt x="5430" y="5382"/>
                    <a:pt x="4764" y="6168"/>
                    <a:pt x="3740" y="6620"/>
                  </a:cubicBezTo>
                  <a:lnTo>
                    <a:pt x="3525" y="6620"/>
                  </a:lnTo>
                  <a:lnTo>
                    <a:pt x="2811" y="6549"/>
                  </a:lnTo>
                  <a:lnTo>
                    <a:pt x="2073" y="6620"/>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8"/>
            <p:cNvSpPr/>
            <p:nvPr/>
          </p:nvSpPr>
          <p:spPr>
            <a:xfrm>
              <a:off x="5514557" y="2875609"/>
              <a:ext cx="74893" cy="153024"/>
            </a:xfrm>
            <a:custGeom>
              <a:avLst/>
              <a:gdLst/>
              <a:ahLst/>
              <a:cxnLst/>
              <a:rect l="l" t="t" r="r" b="b"/>
              <a:pathLst>
                <a:path w="2264" h="4621" extrusionOk="0">
                  <a:moveTo>
                    <a:pt x="1239" y="739"/>
                  </a:moveTo>
                  <a:cubicBezTo>
                    <a:pt x="1239" y="691"/>
                    <a:pt x="1287" y="668"/>
                    <a:pt x="1287" y="644"/>
                  </a:cubicBezTo>
                  <a:cubicBezTo>
                    <a:pt x="1311" y="501"/>
                    <a:pt x="1335" y="406"/>
                    <a:pt x="1335" y="263"/>
                  </a:cubicBezTo>
                  <a:cubicBezTo>
                    <a:pt x="1335" y="1"/>
                    <a:pt x="1406" y="48"/>
                    <a:pt x="1525" y="215"/>
                  </a:cubicBezTo>
                  <a:cubicBezTo>
                    <a:pt x="1811" y="668"/>
                    <a:pt x="2025" y="1049"/>
                    <a:pt x="2144" y="1549"/>
                  </a:cubicBezTo>
                  <a:cubicBezTo>
                    <a:pt x="2192" y="1763"/>
                    <a:pt x="2240" y="2001"/>
                    <a:pt x="2240" y="2239"/>
                  </a:cubicBezTo>
                  <a:cubicBezTo>
                    <a:pt x="2263" y="3406"/>
                    <a:pt x="1597" y="4168"/>
                    <a:pt x="573" y="4621"/>
                  </a:cubicBezTo>
                  <a:lnTo>
                    <a:pt x="1" y="4621"/>
                  </a:lnTo>
                  <a:cubicBezTo>
                    <a:pt x="1001" y="4145"/>
                    <a:pt x="1692" y="3382"/>
                    <a:pt x="1668" y="2239"/>
                  </a:cubicBezTo>
                  <a:cubicBezTo>
                    <a:pt x="1668" y="2001"/>
                    <a:pt x="1644" y="1787"/>
                    <a:pt x="1573" y="1549"/>
                  </a:cubicBezTo>
                  <a:cubicBezTo>
                    <a:pt x="1477" y="1263"/>
                    <a:pt x="1382" y="1001"/>
                    <a:pt x="1239" y="739"/>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8"/>
            <p:cNvSpPr/>
            <p:nvPr/>
          </p:nvSpPr>
          <p:spPr>
            <a:xfrm>
              <a:off x="5468079" y="2933991"/>
              <a:ext cx="70957" cy="96232"/>
            </a:xfrm>
            <a:custGeom>
              <a:avLst/>
              <a:gdLst/>
              <a:ahLst/>
              <a:cxnLst/>
              <a:rect l="l" t="t" r="r" b="b"/>
              <a:pathLst>
                <a:path w="2145" h="2906" extrusionOk="0">
                  <a:moveTo>
                    <a:pt x="263" y="2905"/>
                  </a:moveTo>
                  <a:cubicBezTo>
                    <a:pt x="144" y="2620"/>
                    <a:pt x="96" y="2262"/>
                    <a:pt x="49" y="1977"/>
                  </a:cubicBezTo>
                  <a:cubicBezTo>
                    <a:pt x="1" y="1024"/>
                    <a:pt x="382" y="357"/>
                    <a:pt x="1287" y="72"/>
                  </a:cubicBezTo>
                  <a:cubicBezTo>
                    <a:pt x="1335" y="24"/>
                    <a:pt x="1501" y="0"/>
                    <a:pt x="1454" y="95"/>
                  </a:cubicBezTo>
                  <a:cubicBezTo>
                    <a:pt x="1454" y="167"/>
                    <a:pt x="1406" y="238"/>
                    <a:pt x="1406" y="310"/>
                  </a:cubicBezTo>
                  <a:cubicBezTo>
                    <a:pt x="1335" y="524"/>
                    <a:pt x="1335" y="762"/>
                    <a:pt x="1358" y="929"/>
                  </a:cubicBezTo>
                  <a:cubicBezTo>
                    <a:pt x="1406" y="1072"/>
                    <a:pt x="1454" y="1238"/>
                    <a:pt x="1549" y="1358"/>
                  </a:cubicBezTo>
                  <a:lnTo>
                    <a:pt x="1549" y="1358"/>
                  </a:lnTo>
                  <a:cubicBezTo>
                    <a:pt x="1954" y="1834"/>
                    <a:pt x="2144" y="2596"/>
                    <a:pt x="1716" y="2905"/>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8"/>
            <p:cNvSpPr/>
            <p:nvPr/>
          </p:nvSpPr>
          <p:spPr>
            <a:xfrm>
              <a:off x="5493286" y="2933991"/>
              <a:ext cx="45750" cy="96232"/>
            </a:xfrm>
            <a:custGeom>
              <a:avLst/>
              <a:gdLst/>
              <a:ahLst/>
              <a:cxnLst/>
              <a:rect l="l" t="t" r="r" b="b"/>
              <a:pathLst>
                <a:path w="1383" h="2906" extrusionOk="0">
                  <a:moveTo>
                    <a:pt x="96" y="238"/>
                  </a:moveTo>
                  <a:cubicBezTo>
                    <a:pt x="215" y="167"/>
                    <a:pt x="358" y="95"/>
                    <a:pt x="525" y="72"/>
                  </a:cubicBezTo>
                  <a:cubicBezTo>
                    <a:pt x="573" y="24"/>
                    <a:pt x="739" y="0"/>
                    <a:pt x="692" y="95"/>
                  </a:cubicBezTo>
                  <a:cubicBezTo>
                    <a:pt x="692" y="167"/>
                    <a:pt x="644" y="238"/>
                    <a:pt x="644" y="310"/>
                  </a:cubicBezTo>
                  <a:cubicBezTo>
                    <a:pt x="573" y="524"/>
                    <a:pt x="573" y="762"/>
                    <a:pt x="596" y="929"/>
                  </a:cubicBezTo>
                  <a:cubicBezTo>
                    <a:pt x="644" y="1072"/>
                    <a:pt x="692" y="1238"/>
                    <a:pt x="787" y="1358"/>
                  </a:cubicBezTo>
                  <a:lnTo>
                    <a:pt x="787" y="1358"/>
                  </a:lnTo>
                  <a:cubicBezTo>
                    <a:pt x="1192" y="1834"/>
                    <a:pt x="1382" y="2596"/>
                    <a:pt x="954" y="2905"/>
                  </a:cubicBezTo>
                  <a:lnTo>
                    <a:pt x="406" y="2905"/>
                  </a:lnTo>
                  <a:cubicBezTo>
                    <a:pt x="811" y="2596"/>
                    <a:pt x="644" y="1810"/>
                    <a:pt x="215" y="1358"/>
                  </a:cubicBezTo>
                  <a:lnTo>
                    <a:pt x="215" y="1358"/>
                  </a:lnTo>
                  <a:cubicBezTo>
                    <a:pt x="144" y="1238"/>
                    <a:pt x="72" y="1072"/>
                    <a:pt x="49" y="929"/>
                  </a:cubicBezTo>
                  <a:cubicBezTo>
                    <a:pt x="1" y="715"/>
                    <a:pt x="49" y="476"/>
                    <a:pt x="72" y="310"/>
                  </a:cubicBezTo>
                  <a:cubicBezTo>
                    <a:pt x="96" y="286"/>
                    <a:pt x="96" y="286"/>
                    <a:pt x="96" y="238"/>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8"/>
            <p:cNvSpPr/>
            <p:nvPr/>
          </p:nvSpPr>
          <p:spPr>
            <a:xfrm>
              <a:off x="5496462" y="2810174"/>
              <a:ext cx="44129" cy="115174"/>
            </a:xfrm>
            <a:custGeom>
              <a:avLst/>
              <a:gdLst/>
              <a:ahLst/>
              <a:cxnLst/>
              <a:rect l="l" t="t" r="r" b="b"/>
              <a:pathLst>
                <a:path w="1334" h="3478" extrusionOk="0">
                  <a:moveTo>
                    <a:pt x="1262" y="3477"/>
                  </a:moveTo>
                  <a:lnTo>
                    <a:pt x="1262" y="3334"/>
                  </a:lnTo>
                  <a:cubicBezTo>
                    <a:pt x="1334" y="2787"/>
                    <a:pt x="1239" y="2334"/>
                    <a:pt x="881" y="1929"/>
                  </a:cubicBezTo>
                  <a:cubicBezTo>
                    <a:pt x="667" y="1691"/>
                    <a:pt x="572" y="1453"/>
                    <a:pt x="572" y="1120"/>
                  </a:cubicBezTo>
                  <a:cubicBezTo>
                    <a:pt x="572" y="881"/>
                    <a:pt x="643" y="572"/>
                    <a:pt x="691" y="334"/>
                  </a:cubicBezTo>
                  <a:cubicBezTo>
                    <a:pt x="715" y="262"/>
                    <a:pt x="786" y="143"/>
                    <a:pt x="786" y="96"/>
                  </a:cubicBezTo>
                  <a:cubicBezTo>
                    <a:pt x="738" y="0"/>
                    <a:pt x="548" y="119"/>
                    <a:pt x="477" y="143"/>
                  </a:cubicBezTo>
                  <a:cubicBezTo>
                    <a:pt x="357" y="191"/>
                    <a:pt x="238" y="262"/>
                    <a:pt x="143" y="334"/>
                  </a:cubicBezTo>
                  <a:lnTo>
                    <a:pt x="143" y="334"/>
                  </a:lnTo>
                  <a:cubicBezTo>
                    <a:pt x="72" y="572"/>
                    <a:pt x="0" y="858"/>
                    <a:pt x="48" y="1120"/>
                  </a:cubicBezTo>
                  <a:cubicBezTo>
                    <a:pt x="48" y="1429"/>
                    <a:pt x="119" y="1691"/>
                    <a:pt x="334" y="1929"/>
                  </a:cubicBezTo>
                  <a:cubicBezTo>
                    <a:pt x="524" y="2144"/>
                    <a:pt x="596" y="2334"/>
                    <a:pt x="691" y="2548"/>
                  </a:cubicBezTo>
                  <a:cubicBezTo>
                    <a:pt x="929" y="3453"/>
                    <a:pt x="1000" y="3477"/>
                    <a:pt x="1262" y="3477"/>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8"/>
            <p:cNvSpPr/>
            <p:nvPr/>
          </p:nvSpPr>
          <p:spPr>
            <a:xfrm>
              <a:off x="5602814" y="3030190"/>
              <a:ext cx="22064" cy="110439"/>
            </a:xfrm>
            <a:custGeom>
              <a:avLst/>
              <a:gdLst/>
              <a:ahLst/>
              <a:cxnLst/>
              <a:rect l="l" t="t" r="r" b="b"/>
              <a:pathLst>
                <a:path w="667" h="3335" extrusionOk="0">
                  <a:moveTo>
                    <a:pt x="0" y="0"/>
                  </a:moveTo>
                  <a:lnTo>
                    <a:pt x="667" y="0"/>
                  </a:lnTo>
                  <a:lnTo>
                    <a:pt x="667" y="3334"/>
                  </a:lnTo>
                  <a:lnTo>
                    <a:pt x="0" y="3334"/>
                  </a:lnTo>
                  <a:close/>
                </a:path>
              </a:pathLst>
            </a:custGeom>
            <a:solidFill>
              <a:srgbClr val="E7EC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8"/>
            <p:cNvSpPr/>
            <p:nvPr/>
          </p:nvSpPr>
          <p:spPr>
            <a:xfrm>
              <a:off x="5372776" y="2762853"/>
              <a:ext cx="383695" cy="386452"/>
            </a:xfrm>
            <a:custGeom>
              <a:avLst/>
              <a:gdLst/>
              <a:ahLst/>
              <a:cxnLst/>
              <a:rect l="l" t="t" r="r" b="b"/>
              <a:pathLst>
                <a:path w="11599" h="11670" extrusionOk="0">
                  <a:moveTo>
                    <a:pt x="10217" y="286"/>
                  </a:moveTo>
                  <a:cubicBezTo>
                    <a:pt x="10241" y="286"/>
                    <a:pt x="10264" y="286"/>
                    <a:pt x="10288" y="334"/>
                  </a:cubicBezTo>
                  <a:cubicBezTo>
                    <a:pt x="10288" y="358"/>
                    <a:pt x="10336" y="405"/>
                    <a:pt x="10336" y="429"/>
                  </a:cubicBezTo>
                  <a:cubicBezTo>
                    <a:pt x="10336" y="500"/>
                    <a:pt x="10336" y="524"/>
                    <a:pt x="10288" y="548"/>
                  </a:cubicBezTo>
                  <a:cubicBezTo>
                    <a:pt x="10288" y="548"/>
                    <a:pt x="10241" y="596"/>
                    <a:pt x="10217" y="596"/>
                  </a:cubicBezTo>
                  <a:lnTo>
                    <a:pt x="8812" y="596"/>
                  </a:lnTo>
                  <a:cubicBezTo>
                    <a:pt x="8788" y="596"/>
                    <a:pt x="8740" y="596"/>
                    <a:pt x="8716" y="548"/>
                  </a:cubicBezTo>
                  <a:cubicBezTo>
                    <a:pt x="8716" y="524"/>
                    <a:pt x="8693" y="477"/>
                    <a:pt x="8693" y="429"/>
                  </a:cubicBezTo>
                  <a:cubicBezTo>
                    <a:pt x="8693" y="381"/>
                    <a:pt x="8693" y="358"/>
                    <a:pt x="8716" y="334"/>
                  </a:cubicBezTo>
                  <a:cubicBezTo>
                    <a:pt x="8716" y="334"/>
                    <a:pt x="8764" y="286"/>
                    <a:pt x="8812" y="286"/>
                  </a:cubicBezTo>
                  <a:close/>
                  <a:moveTo>
                    <a:pt x="10860" y="6573"/>
                  </a:moveTo>
                  <a:cubicBezTo>
                    <a:pt x="10979" y="6573"/>
                    <a:pt x="11074" y="6597"/>
                    <a:pt x="11169" y="6692"/>
                  </a:cubicBezTo>
                  <a:cubicBezTo>
                    <a:pt x="11217" y="6787"/>
                    <a:pt x="11288" y="6883"/>
                    <a:pt x="11288" y="6978"/>
                  </a:cubicBezTo>
                  <a:lnTo>
                    <a:pt x="11288" y="7288"/>
                  </a:lnTo>
                  <a:lnTo>
                    <a:pt x="7788" y="7288"/>
                  </a:lnTo>
                  <a:lnTo>
                    <a:pt x="7788" y="6978"/>
                  </a:lnTo>
                  <a:cubicBezTo>
                    <a:pt x="7788" y="6883"/>
                    <a:pt x="7835" y="6787"/>
                    <a:pt x="7907" y="6692"/>
                  </a:cubicBezTo>
                  <a:cubicBezTo>
                    <a:pt x="8002" y="6645"/>
                    <a:pt x="8097" y="6573"/>
                    <a:pt x="8216" y="6573"/>
                  </a:cubicBezTo>
                  <a:close/>
                  <a:moveTo>
                    <a:pt x="1715" y="7073"/>
                  </a:moveTo>
                  <a:cubicBezTo>
                    <a:pt x="1834" y="7264"/>
                    <a:pt x="2001" y="7430"/>
                    <a:pt x="2167" y="7621"/>
                  </a:cubicBezTo>
                  <a:cubicBezTo>
                    <a:pt x="2215" y="7692"/>
                    <a:pt x="2358" y="7788"/>
                    <a:pt x="2429" y="7883"/>
                  </a:cubicBezTo>
                  <a:lnTo>
                    <a:pt x="500" y="7883"/>
                  </a:lnTo>
                  <a:lnTo>
                    <a:pt x="1048" y="7073"/>
                  </a:lnTo>
                  <a:close/>
                  <a:moveTo>
                    <a:pt x="6716" y="7121"/>
                  </a:moveTo>
                  <a:lnTo>
                    <a:pt x="7264" y="7907"/>
                  </a:lnTo>
                  <a:lnTo>
                    <a:pt x="5478" y="7907"/>
                  </a:lnTo>
                  <a:cubicBezTo>
                    <a:pt x="5763" y="7716"/>
                    <a:pt x="6025" y="7478"/>
                    <a:pt x="6216" y="7192"/>
                  </a:cubicBezTo>
                  <a:cubicBezTo>
                    <a:pt x="6240" y="7169"/>
                    <a:pt x="6240" y="7145"/>
                    <a:pt x="6264" y="7121"/>
                  </a:cubicBezTo>
                  <a:close/>
                  <a:moveTo>
                    <a:pt x="1786" y="9097"/>
                  </a:moveTo>
                  <a:lnTo>
                    <a:pt x="1786" y="10360"/>
                  </a:lnTo>
                  <a:lnTo>
                    <a:pt x="1191" y="10360"/>
                  </a:lnTo>
                  <a:lnTo>
                    <a:pt x="1191" y="9097"/>
                  </a:lnTo>
                  <a:close/>
                  <a:moveTo>
                    <a:pt x="2691" y="9097"/>
                  </a:moveTo>
                  <a:lnTo>
                    <a:pt x="2691" y="10360"/>
                  </a:lnTo>
                  <a:lnTo>
                    <a:pt x="2096" y="10360"/>
                  </a:lnTo>
                  <a:lnTo>
                    <a:pt x="2096" y="9097"/>
                  </a:lnTo>
                  <a:close/>
                  <a:moveTo>
                    <a:pt x="5502" y="9097"/>
                  </a:moveTo>
                  <a:lnTo>
                    <a:pt x="5502" y="10360"/>
                  </a:lnTo>
                  <a:lnTo>
                    <a:pt x="4906" y="10360"/>
                  </a:lnTo>
                  <a:lnTo>
                    <a:pt x="4906" y="9097"/>
                  </a:lnTo>
                  <a:close/>
                  <a:moveTo>
                    <a:pt x="6430" y="9097"/>
                  </a:moveTo>
                  <a:lnTo>
                    <a:pt x="6430" y="10360"/>
                  </a:lnTo>
                  <a:lnTo>
                    <a:pt x="5835" y="10360"/>
                  </a:lnTo>
                  <a:lnTo>
                    <a:pt x="5835" y="9097"/>
                  </a:lnTo>
                  <a:close/>
                  <a:moveTo>
                    <a:pt x="1024" y="8740"/>
                  </a:moveTo>
                  <a:cubicBezTo>
                    <a:pt x="953" y="8740"/>
                    <a:pt x="858" y="8836"/>
                    <a:pt x="858" y="8931"/>
                  </a:cubicBezTo>
                  <a:lnTo>
                    <a:pt x="858" y="10503"/>
                  </a:lnTo>
                  <a:cubicBezTo>
                    <a:pt x="858" y="10598"/>
                    <a:pt x="953" y="10693"/>
                    <a:pt x="1024" y="10693"/>
                  </a:cubicBezTo>
                  <a:lnTo>
                    <a:pt x="2882" y="10693"/>
                  </a:lnTo>
                  <a:cubicBezTo>
                    <a:pt x="2977" y="10693"/>
                    <a:pt x="3072" y="10598"/>
                    <a:pt x="3072" y="10503"/>
                  </a:cubicBezTo>
                  <a:lnTo>
                    <a:pt x="3072" y="8931"/>
                  </a:lnTo>
                  <a:cubicBezTo>
                    <a:pt x="3072" y="8836"/>
                    <a:pt x="2977" y="8740"/>
                    <a:pt x="2882" y="8740"/>
                  </a:cubicBezTo>
                  <a:close/>
                  <a:moveTo>
                    <a:pt x="4716" y="8740"/>
                  </a:moveTo>
                  <a:cubicBezTo>
                    <a:pt x="4644" y="8740"/>
                    <a:pt x="4549" y="8836"/>
                    <a:pt x="4549" y="8931"/>
                  </a:cubicBezTo>
                  <a:lnTo>
                    <a:pt x="4549" y="10503"/>
                  </a:lnTo>
                  <a:cubicBezTo>
                    <a:pt x="4549" y="10598"/>
                    <a:pt x="4644" y="10693"/>
                    <a:pt x="4716" y="10693"/>
                  </a:cubicBezTo>
                  <a:lnTo>
                    <a:pt x="6573" y="10693"/>
                  </a:lnTo>
                  <a:cubicBezTo>
                    <a:pt x="6668" y="10693"/>
                    <a:pt x="6764" y="10598"/>
                    <a:pt x="6764" y="10503"/>
                  </a:cubicBezTo>
                  <a:lnTo>
                    <a:pt x="6764" y="8931"/>
                  </a:lnTo>
                  <a:cubicBezTo>
                    <a:pt x="6764" y="8836"/>
                    <a:pt x="6692" y="8740"/>
                    <a:pt x="6573" y="8740"/>
                  </a:cubicBezTo>
                  <a:close/>
                  <a:moveTo>
                    <a:pt x="9526" y="8693"/>
                  </a:moveTo>
                  <a:cubicBezTo>
                    <a:pt x="9693" y="8693"/>
                    <a:pt x="9883" y="8740"/>
                    <a:pt x="10002" y="8859"/>
                  </a:cubicBezTo>
                  <a:cubicBezTo>
                    <a:pt x="10122" y="8978"/>
                    <a:pt x="10169" y="9145"/>
                    <a:pt x="10169" y="9312"/>
                  </a:cubicBezTo>
                  <a:lnTo>
                    <a:pt x="10169" y="11217"/>
                  </a:lnTo>
                  <a:lnTo>
                    <a:pt x="8859" y="11217"/>
                  </a:lnTo>
                  <a:lnTo>
                    <a:pt x="8859" y="9312"/>
                  </a:lnTo>
                  <a:cubicBezTo>
                    <a:pt x="8859" y="9145"/>
                    <a:pt x="8931" y="8978"/>
                    <a:pt x="9050" y="8859"/>
                  </a:cubicBezTo>
                  <a:cubicBezTo>
                    <a:pt x="9169" y="8740"/>
                    <a:pt x="9336" y="8693"/>
                    <a:pt x="9526" y="8693"/>
                  </a:cubicBezTo>
                  <a:close/>
                  <a:moveTo>
                    <a:pt x="11288" y="7645"/>
                  </a:moveTo>
                  <a:lnTo>
                    <a:pt x="11288" y="11241"/>
                  </a:lnTo>
                  <a:lnTo>
                    <a:pt x="10526" y="11241"/>
                  </a:lnTo>
                  <a:lnTo>
                    <a:pt x="10526" y="9336"/>
                  </a:lnTo>
                  <a:cubicBezTo>
                    <a:pt x="10526" y="9050"/>
                    <a:pt x="10407" y="8812"/>
                    <a:pt x="10241" y="8621"/>
                  </a:cubicBezTo>
                  <a:cubicBezTo>
                    <a:pt x="10050" y="8454"/>
                    <a:pt x="9788" y="8335"/>
                    <a:pt x="9526" y="8335"/>
                  </a:cubicBezTo>
                  <a:cubicBezTo>
                    <a:pt x="9240" y="8335"/>
                    <a:pt x="9026" y="8454"/>
                    <a:pt x="8836" y="8621"/>
                  </a:cubicBezTo>
                  <a:cubicBezTo>
                    <a:pt x="8645" y="8812"/>
                    <a:pt x="8550" y="9074"/>
                    <a:pt x="8550" y="9336"/>
                  </a:cubicBezTo>
                  <a:lnTo>
                    <a:pt x="8550" y="11241"/>
                  </a:lnTo>
                  <a:lnTo>
                    <a:pt x="7788" y="11241"/>
                  </a:lnTo>
                  <a:lnTo>
                    <a:pt x="7788" y="8097"/>
                  </a:lnTo>
                  <a:lnTo>
                    <a:pt x="7788" y="7645"/>
                  </a:lnTo>
                  <a:close/>
                  <a:moveTo>
                    <a:pt x="8836" y="0"/>
                  </a:moveTo>
                  <a:cubicBezTo>
                    <a:pt x="8716" y="0"/>
                    <a:pt x="8597" y="48"/>
                    <a:pt x="8502" y="143"/>
                  </a:cubicBezTo>
                  <a:cubicBezTo>
                    <a:pt x="8431" y="239"/>
                    <a:pt x="8359" y="358"/>
                    <a:pt x="8359" y="477"/>
                  </a:cubicBezTo>
                  <a:cubicBezTo>
                    <a:pt x="8359" y="596"/>
                    <a:pt x="8431" y="715"/>
                    <a:pt x="8502" y="810"/>
                  </a:cubicBezTo>
                  <a:cubicBezTo>
                    <a:pt x="8550" y="858"/>
                    <a:pt x="8597" y="882"/>
                    <a:pt x="8669" y="929"/>
                  </a:cubicBezTo>
                  <a:lnTo>
                    <a:pt x="8240" y="6287"/>
                  </a:lnTo>
                  <a:lnTo>
                    <a:pt x="8193" y="6287"/>
                  </a:lnTo>
                  <a:cubicBezTo>
                    <a:pt x="7978" y="6287"/>
                    <a:pt x="7788" y="6335"/>
                    <a:pt x="7645" y="6478"/>
                  </a:cubicBezTo>
                  <a:cubicBezTo>
                    <a:pt x="7526" y="6645"/>
                    <a:pt x="7430" y="6811"/>
                    <a:pt x="7430" y="7026"/>
                  </a:cubicBezTo>
                  <a:lnTo>
                    <a:pt x="7430" y="7478"/>
                  </a:lnTo>
                  <a:lnTo>
                    <a:pt x="7430" y="7526"/>
                  </a:lnTo>
                  <a:lnTo>
                    <a:pt x="7002" y="6835"/>
                  </a:lnTo>
                  <a:cubicBezTo>
                    <a:pt x="6954" y="6787"/>
                    <a:pt x="6907" y="6764"/>
                    <a:pt x="6835" y="6764"/>
                  </a:cubicBezTo>
                  <a:lnTo>
                    <a:pt x="6478" y="6764"/>
                  </a:lnTo>
                  <a:cubicBezTo>
                    <a:pt x="6645" y="6454"/>
                    <a:pt x="6692" y="6097"/>
                    <a:pt x="6692" y="5716"/>
                  </a:cubicBezTo>
                  <a:cubicBezTo>
                    <a:pt x="6692" y="5621"/>
                    <a:pt x="6597" y="5525"/>
                    <a:pt x="6526" y="5525"/>
                  </a:cubicBezTo>
                  <a:cubicBezTo>
                    <a:pt x="6430" y="5525"/>
                    <a:pt x="6335" y="5621"/>
                    <a:pt x="6335" y="5716"/>
                  </a:cubicBezTo>
                  <a:cubicBezTo>
                    <a:pt x="6335" y="6192"/>
                    <a:pt x="6216" y="6645"/>
                    <a:pt x="5883" y="7002"/>
                  </a:cubicBezTo>
                  <a:cubicBezTo>
                    <a:pt x="5644" y="7311"/>
                    <a:pt x="5335" y="7597"/>
                    <a:pt x="4930" y="7788"/>
                  </a:cubicBezTo>
                  <a:cubicBezTo>
                    <a:pt x="4978" y="7669"/>
                    <a:pt x="4978" y="7550"/>
                    <a:pt x="4978" y="7407"/>
                  </a:cubicBezTo>
                  <a:cubicBezTo>
                    <a:pt x="4930" y="7121"/>
                    <a:pt x="4811" y="6811"/>
                    <a:pt x="4644" y="6549"/>
                  </a:cubicBezTo>
                  <a:cubicBezTo>
                    <a:pt x="4573" y="6454"/>
                    <a:pt x="4501" y="6359"/>
                    <a:pt x="4430" y="6287"/>
                  </a:cubicBezTo>
                  <a:cubicBezTo>
                    <a:pt x="4382" y="6121"/>
                    <a:pt x="4382" y="5954"/>
                    <a:pt x="4382" y="5811"/>
                  </a:cubicBezTo>
                  <a:cubicBezTo>
                    <a:pt x="4382" y="5692"/>
                    <a:pt x="4382" y="5597"/>
                    <a:pt x="4406" y="5502"/>
                  </a:cubicBezTo>
                  <a:cubicBezTo>
                    <a:pt x="4406" y="5454"/>
                    <a:pt x="4454" y="5382"/>
                    <a:pt x="4454" y="5287"/>
                  </a:cubicBezTo>
                  <a:cubicBezTo>
                    <a:pt x="4501" y="5144"/>
                    <a:pt x="4406" y="5097"/>
                    <a:pt x="4287" y="5049"/>
                  </a:cubicBezTo>
                  <a:cubicBezTo>
                    <a:pt x="4261" y="5043"/>
                    <a:pt x="4239" y="5040"/>
                    <a:pt x="4219" y="5040"/>
                  </a:cubicBezTo>
                  <a:cubicBezTo>
                    <a:pt x="4164" y="5040"/>
                    <a:pt x="4125" y="5062"/>
                    <a:pt x="4073" y="5097"/>
                  </a:cubicBezTo>
                  <a:cubicBezTo>
                    <a:pt x="3811" y="5168"/>
                    <a:pt x="3573" y="5287"/>
                    <a:pt x="3358" y="5478"/>
                  </a:cubicBezTo>
                  <a:cubicBezTo>
                    <a:pt x="3192" y="5621"/>
                    <a:pt x="3025" y="5835"/>
                    <a:pt x="2906" y="6049"/>
                  </a:cubicBezTo>
                  <a:cubicBezTo>
                    <a:pt x="2882" y="6121"/>
                    <a:pt x="2906" y="6240"/>
                    <a:pt x="3001" y="6287"/>
                  </a:cubicBezTo>
                  <a:cubicBezTo>
                    <a:pt x="3023" y="6293"/>
                    <a:pt x="3047" y="6296"/>
                    <a:pt x="3071" y="6296"/>
                  </a:cubicBezTo>
                  <a:cubicBezTo>
                    <a:pt x="3147" y="6296"/>
                    <a:pt x="3221" y="6265"/>
                    <a:pt x="3239" y="6192"/>
                  </a:cubicBezTo>
                  <a:cubicBezTo>
                    <a:pt x="3334" y="6002"/>
                    <a:pt x="3453" y="5859"/>
                    <a:pt x="3596" y="5740"/>
                  </a:cubicBezTo>
                  <a:cubicBezTo>
                    <a:pt x="3715" y="5644"/>
                    <a:pt x="3906" y="5573"/>
                    <a:pt x="4073" y="5478"/>
                  </a:cubicBezTo>
                  <a:lnTo>
                    <a:pt x="4073" y="5478"/>
                  </a:lnTo>
                  <a:cubicBezTo>
                    <a:pt x="4049" y="5573"/>
                    <a:pt x="4025" y="5692"/>
                    <a:pt x="4025" y="5811"/>
                  </a:cubicBezTo>
                  <a:cubicBezTo>
                    <a:pt x="4025" y="6002"/>
                    <a:pt x="4025" y="6240"/>
                    <a:pt x="4144" y="6454"/>
                  </a:cubicBezTo>
                  <a:cubicBezTo>
                    <a:pt x="4192" y="6549"/>
                    <a:pt x="4263" y="6645"/>
                    <a:pt x="4335" y="6764"/>
                  </a:cubicBezTo>
                  <a:cubicBezTo>
                    <a:pt x="4501" y="6954"/>
                    <a:pt x="4573" y="7192"/>
                    <a:pt x="4620" y="7430"/>
                  </a:cubicBezTo>
                  <a:cubicBezTo>
                    <a:pt x="4644" y="7621"/>
                    <a:pt x="4573" y="7788"/>
                    <a:pt x="4501" y="7883"/>
                  </a:cubicBezTo>
                  <a:lnTo>
                    <a:pt x="3215" y="7883"/>
                  </a:lnTo>
                  <a:cubicBezTo>
                    <a:pt x="3192" y="7788"/>
                    <a:pt x="3144" y="7716"/>
                    <a:pt x="3120" y="7597"/>
                  </a:cubicBezTo>
                  <a:cubicBezTo>
                    <a:pt x="3072" y="7359"/>
                    <a:pt x="3025" y="7121"/>
                    <a:pt x="3025" y="6835"/>
                  </a:cubicBezTo>
                  <a:cubicBezTo>
                    <a:pt x="3072" y="6764"/>
                    <a:pt x="2977" y="6668"/>
                    <a:pt x="2882" y="6668"/>
                  </a:cubicBezTo>
                  <a:cubicBezTo>
                    <a:pt x="2869" y="6665"/>
                    <a:pt x="2857" y="6664"/>
                    <a:pt x="2846" y="6664"/>
                  </a:cubicBezTo>
                  <a:cubicBezTo>
                    <a:pt x="2769" y="6664"/>
                    <a:pt x="2715" y="6729"/>
                    <a:pt x="2715" y="6811"/>
                  </a:cubicBezTo>
                  <a:cubicBezTo>
                    <a:pt x="2715" y="7121"/>
                    <a:pt x="2739" y="7359"/>
                    <a:pt x="2787" y="7645"/>
                  </a:cubicBezTo>
                  <a:cubicBezTo>
                    <a:pt x="2787" y="7669"/>
                    <a:pt x="2834" y="7740"/>
                    <a:pt x="2834" y="7788"/>
                  </a:cubicBezTo>
                  <a:cubicBezTo>
                    <a:pt x="2763" y="7764"/>
                    <a:pt x="2715" y="7740"/>
                    <a:pt x="2644" y="7669"/>
                  </a:cubicBezTo>
                  <a:cubicBezTo>
                    <a:pt x="2525" y="7597"/>
                    <a:pt x="2406" y="7478"/>
                    <a:pt x="2310" y="7383"/>
                  </a:cubicBezTo>
                  <a:cubicBezTo>
                    <a:pt x="1906" y="6954"/>
                    <a:pt x="1596" y="6478"/>
                    <a:pt x="1524" y="5883"/>
                  </a:cubicBezTo>
                  <a:cubicBezTo>
                    <a:pt x="1429" y="5359"/>
                    <a:pt x="1524" y="4787"/>
                    <a:pt x="1786" y="4192"/>
                  </a:cubicBezTo>
                  <a:cubicBezTo>
                    <a:pt x="1834" y="4073"/>
                    <a:pt x="1882" y="3977"/>
                    <a:pt x="1929" y="3906"/>
                  </a:cubicBezTo>
                  <a:cubicBezTo>
                    <a:pt x="2025" y="4025"/>
                    <a:pt x="2072" y="4096"/>
                    <a:pt x="2167" y="4216"/>
                  </a:cubicBezTo>
                  <a:cubicBezTo>
                    <a:pt x="2239" y="4287"/>
                    <a:pt x="2287" y="4382"/>
                    <a:pt x="2358" y="4430"/>
                  </a:cubicBezTo>
                  <a:cubicBezTo>
                    <a:pt x="2417" y="4509"/>
                    <a:pt x="2493" y="4555"/>
                    <a:pt x="2571" y="4555"/>
                  </a:cubicBezTo>
                  <a:cubicBezTo>
                    <a:pt x="2587" y="4555"/>
                    <a:pt x="2604" y="4553"/>
                    <a:pt x="2620" y="4549"/>
                  </a:cubicBezTo>
                  <a:cubicBezTo>
                    <a:pt x="2620" y="4549"/>
                    <a:pt x="2644" y="4549"/>
                    <a:pt x="2668" y="4525"/>
                  </a:cubicBezTo>
                  <a:cubicBezTo>
                    <a:pt x="2787" y="4430"/>
                    <a:pt x="2763" y="4263"/>
                    <a:pt x="2763" y="4144"/>
                  </a:cubicBezTo>
                  <a:cubicBezTo>
                    <a:pt x="2763" y="4049"/>
                    <a:pt x="2787" y="3930"/>
                    <a:pt x="2787" y="3835"/>
                  </a:cubicBezTo>
                  <a:cubicBezTo>
                    <a:pt x="2834" y="3573"/>
                    <a:pt x="2882" y="3311"/>
                    <a:pt x="2977" y="3072"/>
                  </a:cubicBezTo>
                  <a:cubicBezTo>
                    <a:pt x="3096" y="2715"/>
                    <a:pt x="3311" y="2382"/>
                    <a:pt x="3596" y="2120"/>
                  </a:cubicBezTo>
                  <a:cubicBezTo>
                    <a:pt x="3787" y="1953"/>
                    <a:pt x="3954" y="1810"/>
                    <a:pt x="4192" y="1715"/>
                  </a:cubicBezTo>
                  <a:lnTo>
                    <a:pt x="4192" y="1715"/>
                  </a:lnTo>
                  <a:cubicBezTo>
                    <a:pt x="4168" y="1834"/>
                    <a:pt x="4144" y="2001"/>
                    <a:pt x="4096" y="2120"/>
                  </a:cubicBezTo>
                  <a:cubicBezTo>
                    <a:pt x="4073" y="2406"/>
                    <a:pt x="4073" y="2715"/>
                    <a:pt x="4168" y="3001"/>
                  </a:cubicBezTo>
                  <a:cubicBezTo>
                    <a:pt x="4311" y="3430"/>
                    <a:pt x="4620" y="3573"/>
                    <a:pt x="4739" y="4025"/>
                  </a:cubicBezTo>
                  <a:cubicBezTo>
                    <a:pt x="4787" y="4216"/>
                    <a:pt x="4787" y="4430"/>
                    <a:pt x="4763" y="4668"/>
                  </a:cubicBezTo>
                  <a:cubicBezTo>
                    <a:pt x="4695" y="4942"/>
                    <a:pt x="4749" y="5044"/>
                    <a:pt x="4865" y="5044"/>
                  </a:cubicBezTo>
                  <a:cubicBezTo>
                    <a:pt x="4910" y="5044"/>
                    <a:pt x="4965" y="5028"/>
                    <a:pt x="5025" y="5001"/>
                  </a:cubicBezTo>
                  <a:cubicBezTo>
                    <a:pt x="5097" y="4978"/>
                    <a:pt x="5168" y="4882"/>
                    <a:pt x="5240" y="4787"/>
                  </a:cubicBezTo>
                  <a:cubicBezTo>
                    <a:pt x="5287" y="4739"/>
                    <a:pt x="5359" y="4668"/>
                    <a:pt x="5382" y="4620"/>
                  </a:cubicBezTo>
                  <a:cubicBezTo>
                    <a:pt x="5406" y="4620"/>
                    <a:pt x="5573" y="4335"/>
                    <a:pt x="5573" y="4311"/>
                  </a:cubicBezTo>
                  <a:cubicBezTo>
                    <a:pt x="5621" y="4168"/>
                    <a:pt x="5692" y="4025"/>
                    <a:pt x="5716" y="3835"/>
                  </a:cubicBezTo>
                  <a:cubicBezTo>
                    <a:pt x="5811" y="3977"/>
                    <a:pt x="5883" y="4096"/>
                    <a:pt x="5954" y="4263"/>
                  </a:cubicBezTo>
                  <a:cubicBezTo>
                    <a:pt x="6049" y="4454"/>
                    <a:pt x="6121" y="4668"/>
                    <a:pt x="6192" y="4906"/>
                  </a:cubicBezTo>
                  <a:cubicBezTo>
                    <a:pt x="6212" y="4985"/>
                    <a:pt x="6281" y="5031"/>
                    <a:pt x="6358" y="5031"/>
                  </a:cubicBezTo>
                  <a:cubicBezTo>
                    <a:pt x="6374" y="5031"/>
                    <a:pt x="6390" y="5029"/>
                    <a:pt x="6406" y="5025"/>
                  </a:cubicBezTo>
                  <a:cubicBezTo>
                    <a:pt x="6478" y="5001"/>
                    <a:pt x="6549" y="4906"/>
                    <a:pt x="6526" y="4811"/>
                  </a:cubicBezTo>
                  <a:cubicBezTo>
                    <a:pt x="6454" y="4549"/>
                    <a:pt x="6359" y="4311"/>
                    <a:pt x="6240" y="4096"/>
                  </a:cubicBezTo>
                  <a:cubicBezTo>
                    <a:pt x="6121" y="3858"/>
                    <a:pt x="6002" y="3668"/>
                    <a:pt x="5859" y="3453"/>
                  </a:cubicBezTo>
                  <a:cubicBezTo>
                    <a:pt x="5763" y="3334"/>
                    <a:pt x="5692" y="3239"/>
                    <a:pt x="5597" y="3239"/>
                  </a:cubicBezTo>
                  <a:cubicBezTo>
                    <a:pt x="5454" y="3263"/>
                    <a:pt x="5382" y="3358"/>
                    <a:pt x="5382" y="3596"/>
                  </a:cubicBezTo>
                  <a:lnTo>
                    <a:pt x="5382" y="3787"/>
                  </a:lnTo>
                  <a:cubicBezTo>
                    <a:pt x="5382" y="3930"/>
                    <a:pt x="5335" y="4073"/>
                    <a:pt x="5263" y="4192"/>
                  </a:cubicBezTo>
                  <a:cubicBezTo>
                    <a:pt x="5240" y="4263"/>
                    <a:pt x="5216" y="4335"/>
                    <a:pt x="5144" y="4406"/>
                  </a:cubicBezTo>
                  <a:cubicBezTo>
                    <a:pt x="5144" y="4216"/>
                    <a:pt x="5120" y="4049"/>
                    <a:pt x="5097" y="3906"/>
                  </a:cubicBezTo>
                  <a:cubicBezTo>
                    <a:pt x="4978" y="3358"/>
                    <a:pt x="4644" y="3215"/>
                    <a:pt x="4525" y="2858"/>
                  </a:cubicBezTo>
                  <a:cubicBezTo>
                    <a:pt x="4501" y="2763"/>
                    <a:pt x="4454" y="2620"/>
                    <a:pt x="4454" y="2501"/>
                  </a:cubicBezTo>
                  <a:cubicBezTo>
                    <a:pt x="4454" y="2382"/>
                    <a:pt x="4454" y="2263"/>
                    <a:pt x="4501" y="2144"/>
                  </a:cubicBezTo>
                  <a:lnTo>
                    <a:pt x="4573" y="1786"/>
                  </a:lnTo>
                  <a:cubicBezTo>
                    <a:pt x="4620" y="1667"/>
                    <a:pt x="4692" y="1572"/>
                    <a:pt x="4668" y="1453"/>
                  </a:cubicBezTo>
                  <a:cubicBezTo>
                    <a:pt x="4649" y="1341"/>
                    <a:pt x="4572" y="1302"/>
                    <a:pt x="4470" y="1302"/>
                  </a:cubicBezTo>
                  <a:cubicBezTo>
                    <a:pt x="4443" y="1302"/>
                    <a:pt x="4413" y="1305"/>
                    <a:pt x="4382" y="1310"/>
                  </a:cubicBezTo>
                  <a:cubicBezTo>
                    <a:pt x="4216" y="1334"/>
                    <a:pt x="3906" y="1525"/>
                    <a:pt x="3787" y="1572"/>
                  </a:cubicBezTo>
                  <a:lnTo>
                    <a:pt x="3430" y="1834"/>
                  </a:lnTo>
                  <a:cubicBezTo>
                    <a:pt x="3096" y="2144"/>
                    <a:pt x="2858" y="2525"/>
                    <a:pt x="2715" y="2953"/>
                  </a:cubicBezTo>
                  <a:cubicBezTo>
                    <a:pt x="2620" y="3239"/>
                    <a:pt x="2525" y="3501"/>
                    <a:pt x="2501" y="3811"/>
                  </a:cubicBezTo>
                  <a:cubicBezTo>
                    <a:pt x="2477" y="3858"/>
                    <a:pt x="2477" y="3954"/>
                    <a:pt x="2477" y="4025"/>
                  </a:cubicBezTo>
                  <a:cubicBezTo>
                    <a:pt x="2382" y="3906"/>
                    <a:pt x="2287" y="3787"/>
                    <a:pt x="2239" y="3668"/>
                  </a:cubicBezTo>
                  <a:cubicBezTo>
                    <a:pt x="2191" y="3596"/>
                    <a:pt x="2167" y="3549"/>
                    <a:pt x="2144" y="3501"/>
                  </a:cubicBezTo>
                  <a:cubicBezTo>
                    <a:pt x="2120" y="3453"/>
                    <a:pt x="2048" y="3430"/>
                    <a:pt x="2001" y="3430"/>
                  </a:cubicBezTo>
                  <a:cubicBezTo>
                    <a:pt x="1929" y="3430"/>
                    <a:pt x="1882" y="3453"/>
                    <a:pt x="1810" y="3501"/>
                  </a:cubicBezTo>
                  <a:cubicBezTo>
                    <a:pt x="1786" y="3549"/>
                    <a:pt x="1763" y="3596"/>
                    <a:pt x="1715" y="3668"/>
                  </a:cubicBezTo>
                  <a:lnTo>
                    <a:pt x="1691" y="3739"/>
                  </a:lnTo>
                  <a:cubicBezTo>
                    <a:pt x="1644" y="3835"/>
                    <a:pt x="1596" y="3954"/>
                    <a:pt x="1548" y="4049"/>
                  </a:cubicBezTo>
                  <a:cubicBezTo>
                    <a:pt x="1239" y="4692"/>
                    <a:pt x="1167" y="5359"/>
                    <a:pt x="1239" y="5954"/>
                  </a:cubicBezTo>
                  <a:cubicBezTo>
                    <a:pt x="1310" y="6216"/>
                    <a:pt x="1405" y="6478"/>
                    <a:pt x="1524" y="6764"/>
                  </a:cubicBezTo>
                  <a:lnTo>
                    <a:pt x="929" y="6764"/>
                  </a:lnTo>
                  <a:cubicBezTo>
                    <a:pt x="858" y="6764"/>
                    <a:pt x="810" y="6787"/>
                    <a:pt x="762" y="6835"/>
                  </a:cubicBezTo>
                  <a:lnTo>
                    <a:pt x="24" y="7954"/>
                  </a:lnTo>
                  <a:cubicBezTo>
                    <a:pt x="0" y="7978"/>
                    <a:pt x="0" y="8026"/>
                    <a:pt x="0" y="8073"/>
                  </a:cubicBezTo>
                  <a:lnTo>
                    <a:pt x="0" y="9431"/>
                  </a:lnTo>
                  <a:cubicBezTo>
                    <a:pt x="0" y="9529"/>
                    <a:pt x="64" y="9610"/>
                    <a:pt x="153" y="9610"/>
                  </a:cubicBezTo>
                  <a:cubicBezTo>
                    <a:pt x="173" y="9610"/>
                    <a:pt x="193" y="9606"/>
                    <a:pt x="215" y="9598"/>
                  </a:cubicBezTo>
                  <a:cubicBezTo>
                    <a:pt x="262" y="9574"/>
                    <a:pt x="334" y="9526"/>
                    <a:pt x="334" y="9431"/>
                  </a:cubicBezTo>
                  <a:lnTo>
                    <a:pt x="334" y="8335"/>
                  </a:lnTo>
                  <a:lnTo>
                    <a:pt x="7407" y="8335"/>
                  </a:lnTo>
                  <a:lnTo>
                    <a:pt x="7407" y="11312"/>
                  </a:lnTo>
                  <a:lnTo>
                    <a:pt x="334" y="11312"/>
                  </a:lnTo>
                  <a:lnTo>
                    <a:pt x="334" y="10193"/>
                  </a:lnTo>
                  <a:cubicBezTo>
                    <a:pt x="334" y="10089"/>
                    <a:pt x="262" y="10022"/>
                    <a:pt x="164" y="10022"/>
                  </a:cubicBezTo>
                  <a:cubicBezTo>
                    <a:pt x="150" y="10022"/>
                    <a:pt x="135" y="10023"/>
                    <a:pt x="119" y="10026"/>
                  </a:cubicBezTo>
                  <a:cubicBezTo>
                    <a:pt x="48" y="10050"/>
                    <a:pt x="0" y="10122"/>
                    <a:pt x="0" y="10193"/>
                  </a:cubicBezTo>
                  <a:lnTo>
                    <a:pt x="0" y="11479"/>
                  </a:lnTo>
                  <a:cubicBezTo>
                    <a:pt x="0" y="11574"/>
                    <a:pt x="96" y="11669"/>
                    <a:pt x="167" y="11669"/>
                  </a:cubicBezTo>
                  <a:lnTo>
                    <a:pt x="11431" y="11669"/>
                  </a:lnTo>
                  <a:cubicBezTo>
                    <a:pt x="11527" y="11669"/>
                    <a:pt x="11598" y="11574"/>
                    <a:pt x="11598" y="11479"/>
                  </a:cubicBezTo>
                  <a:lnTo>
                    <a:pt x="11598" y="7073"/>
                  </a:lnTo>
                  <a:cubicBezTo>
                    <a:pt x="11598" y="6859"/>
                    <a:pt x="11550" y="6692"/>
                    <a:pt x="11408" y="6549"/>
                  </a:cubicBezTo>
                  <a:cubicBezTo>
                    <a:pt x="11241" y="6430"/>
                    <a:pt x="11074" y="6335"/>
                    <a:pt x="10860" y="6335"/>
                  </a:cubicBezTo>
                  <a:lnTo>
                    <a:pt x="10812" y="6335"/>
                  </a:lnTo>
                  <a:lnTo>
                    <a:pt x="10622" y="4049"/>
                  </a:lnTo>
                  <a:cubicBezTo>
                    <a:pt x="10622" y="3954"/>
                    <a:pt x="10526" y="3882"/>
                    <a:pt x="10431" y="3882"/>
                  </a:cubicBezTo>
                  <a:cubicBezTo>
                    <a:pt x="10360" y="3882"/>
                    <a:pt x="10288" y="3977"/>
                    <a:pt x="10288" y="4073"/>
                  </a:cubicBezTo>
                  <a:lnTo>
                    <a:pt x="10479" y="6335"/>
                  </a:lnTo>
                  <a:lnTo>
                    <a:pt x="8597" y="6335"/>
                  </a:lnTo>
                  <a:lnTo>
                    <a:pt x="9026" y="1001"/>
                  </a:lnTo>
                  <a:lnTo>
                    <a:pt x="10026" y="1001"/>
                  </a:lnTo>
                  <a:lnTo>
                    <a:pt x="10217" y="3334"/>
                  </a:lnTo>
                  <a:cubicBezTo>
                    <a:pt x="10217" y="3406"/>
                    <a:pt x="10288" y="3477"/>
                    <a:pt x="10383" y="3477"/>
                  </a:cubicBezTo>
                  <a:cubicBezTo>
                    <a:pt x="10479" y="3477"/>
                    <a:pt x="10526" y="3382"/>
                    <a:pt x="10526" y="3287"/>
                  </a:cubicBezTo>
                  <a:lnTo>
                    <a:pt x="10360" y="977"/>
                  </a:lnTo>
                  <a:cubicBezTo>
                    <a:pt x="10407" y="953"/>
                    <a:pt x="10455" y="905"/>
                    <a:pt x="10503" y="858"/>
                  </a:cubicBezTo>
                  <a:cubicBezTo>
                    <a:pt x="10598" y="762"/>
                    <a:pt x="10645" y="620"/>
                    <a:pt x="10645" y="500"/>
                  </a:cubicBezTo>
                  <a:cubicBezTo>
                    <a:pt x="10645" y="358"/>
                    <a:pt x="10598" y="239"/>
                    <a:pt x="10503" y="143"/>
                  </a:cubicBezTo>
                  <a:cubicBezTo>
                    <a:pt x="10455" y="48"/>
                    <a:pt x="10288" y="0"/>
                    <a:pt x="10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9" name="Google Shape;5699;p68"/>
          <p:cNvGrpSpPr/>
          <p:nvPr/>
        </p:nvGrpSpPr>
        <p:grpSpPr>
          <a:xfrm>
            <a:off x="5360103" y="2165983"/>
            <a:ext cx="382901" cy="306016"/>
            <a:chOff x="5373163" y="2195840"/>
            <a:chExt cx="382901" cy="306016"/>
          </a:xfrm>
        </p:grpSpPr>
        <p:sp>
          <p:nvSpPr>
            <p:cNvPr id="5700" name="Google Shape;5700;p68"/>
            <p:cNvSpPr/>
            <p:nvPr/>
          </p:nvSpPr>
          <p:spPr>
            <a:xfrm>
              <a:off x="5445254" y="2460811"/>
              <a:ext cx="119783" cy="30797"/>
            </a:xfrm>
            <a:custGeom>
              <a:avLst/>
              <a:gdLst/>
              <a:ahLst/>
              <a:cxnLst/>
              <a:rect l="l" t="t" r="r" b="b"/>
              <a:pathLst>
                <a:path w="3621" h="930" extrusionOk="0">
                  <a:moveTo>
                    <a:pt x="0" y="0"/>
                  </a:moveTo>
                  <a:lnTo>
                    <a:pt x="3620" y="0"/>
                  </a:lnTo>
                  <a:lnTo>
                    <a:pt x="3620" y="929"/>
                  </a:lnTo>
                  <a:lnTo>
                    <a:pt x="0" y="929"/>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8"/>
            <p:cNvSpPr/>
            <p:nvPr/>
          </p:nvSpPr>
          <p:spPr>
            <a:xfrm>
              <a:off x="5470461" y="2202944"/>
              <a:ext cx="202483" cy="194021"/>
            </a:xfrm>
            <a:custGeom>
              <a:avLst/>
              <a:gdLst/>
              <a:ahLst/>
              <a:cxnLst/>
              <a:rect l="l" t="t" r="r" b="b"/>
              <a:pathLst>
                <a:path w="6121" h="5859" extrusionOk="0">
                  <a:moveTo>
                    <a:pt x="2025" y="24"/>
                  </a:moveTo>
                  <a:cubicBezTo>
                    <a:pt x="905" y="24"/>
                    <a:pt x="0" y="2048"/>
                    <a:pt x="0" y="2048"/>
                  </a:cubicBezTo>
                  <a:lnTo>
                    <a:pt x="0" y="5859"/>
                  </a:lnTo>
                  <a:lnTo>
                    <a:pt x="905" y="5859"/>
                  </a:lnTo>
                  <a:lnTo>
                    <a:pt x="905" y="2024"/>
                  </a:lnTo>
                  <a:cubicBezTo>
                    <a:pt x="905" y="1429"/>
                    <a:pt x="1382" y="929"/>
                    <a:pt x="2025" y="929"/>
                  </a:cubicBezTo>
                  <a:lnTo>
                    <a:pt x="6121" y="929"/>
                  </a:lnTo>
                  <a:lnTo>
                    <a:pt x="6121" y="0"/>
                  </a:lnTo>
                  <a:lnTo>
                    <a:pt x="20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8"/>
            <p:cNvSpPr/>
            <p:nvPr/>
          </p:nvSpPr>
          <p:spPr>
            <a:xfrm>
              <a:off x="5470461" y="2302289"/>
              <a:ext cx="189085" cy="189318"/>
            </a:xfrm>
            <a:custGeom>
              <a:avLst/>
              <a:gdLst/>
              <a:ahLst/>
              <a:cxnLst/>
              <a:rect l="l" t="t" r="r" b="b"/>
              <a:pathLst>
                <a:path w="5716" h="5717" extrusionOk="0">
                  <a:moveTo>
                    <a:pt x="2858" y="5716"/>
                  </a:moveTo>
                  <a:cubicBezTo>
                    <a:pt x="4430" y="5716"/>
                    <a:pt x="5716" y="4430"/>
                    <a:pt x="5716" y="2859"/>
                  </a:cubicBezTo>
                  <a:cubicBezTo>
                    <a:pt x="5716" y="1287"/>
                    <a:pt x="4430" y="1"/>
                    <a:pt x="2858" y="1"/>
                  </a:cubicBezTo>
                  <a:cubicBezTo>
                    <a:pt x="1263" y="1"/>
                    <a:pt x="0" y="1287"/>
                    <a:pt x="0" y="2859"/>
                  </a:cubicBezTo>
                  <a:cubicBezTo>
                    <a:pt x="0" y="4430"/>
                    <a:pt x="1263" y="5716"/>
                    <a:pt x="2858" y="571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8"/>
            <p:cNvSpPr/>
            <p:nvPr/>
          </p:nvSpPr>
          <p:spPr>
            <a:xfrm>
              <a:off x="5555543" y="2302289"/>
              <a:ext cx="104004" cy="189318"/>
            </a:xfrm>
            <a:custGeom>
              <a:avLst/>
              <a:gdLst/>
              <a:ahLst/>
              <a:cxnLst/>
              <a:rect l="l" t="t" r="r" b="b"/>
              <a:pathLst>
                <a:path w="3144" h="5717" extrusionOk="0">
                  <a:moveTo>
                    <a:pt x="286" y="1"/>
                  </a:moveTo>
                  <a:cubicBezTo>
                    <a:pt x="1858" y="1"/>
                    <a:pt x="3144" y="1287"/>
                    <a:pt x="3144" y="2859"/>
                  </a:cubicBezTo>
                  <a:cubicBezTo>
                    <a:pt x="3144" y="4430"/>
                    <a:pt x="1858" y="5716"/>
                    <a:pt x="286" y="5716"/>
                  </a:cubicBezTo>
                  <a:lnTo>
                    <a:pt x="0" y="5716"/>
                  </a:lnTo>
                  <a:cubicBezTo>
                    <a:pt x="1477" y="5573"/>
                    <a:pt x="2596" y="4359"/>
                    <a:pt x="2596" y="2859"/>
                  </a:cubicBezTo>
                  <a:cubicBezTo>
                    <a:pt x="2596" y="1382"/>
                    <a:pt x="1477" y="144"/>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8"/>
            <p:cNvSpPr/>
            <p:nvPr/>
          </p:nvSpPr>
          <p:spPr>
            <a:xfrm>
              <a:off x="5531891" y="2364612"/>
              <a:ext cx="65432" cy="64674"/>
            </a:xfrm>
            <a:custGeom>
              <a:avLst/>
              <a:gdLst/>
              <a:ahLst/>
              <a:cxnLst/>
              <a:rect l="l" t="t" r="r" b="b"/>
              <a:pathLst>
                <a:path w="1978" h="1953" extrusionOk="0">
                  <a:moveTo>
                    <a:pt x="1001" y="1953"/>
                  </a:moveTo>
                  <a:cubicBezTo>
                    <a:pt x="1525" y="1953"/>
                    <a:pt x="1977" y="1524"/>
                    <a:pt x="1977" y="977"/>
                  </a:cubicBezTo>
                  <a:cubicBezTo>
                    <a:pt x="1977" y="453"/>
                    <a:pt x="1525" y="0"/>
                    <a:pt x="1001" y="0"/>
                  </a:cubicBezTo>
                  <a:cubicBezTo>
                    <a:pt x="453" y="0"/>
                    <a:pt x="1" y="453"/>
                    <a:pt x="1" y="977"/>
                  </a:cubicBezTo>
                  <a:cubicBezTo>
                    <a:pt x="1" y="1524"/>
                    <a:pt x="453" y="1953"/>
                    <a:pt x="1001" y="1953"/>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8"/>
            <p:cNvSpPr/>
            <p:nvPr/>
          </p:nvSpPr>
          <p:spPr>
            <a:xfrm>
              <a:off x="5553955" y="2364612"/>
              <a:ext cx="43368" cy="64674"/>
            </a:xfrm>
            <a:custGeom>
              <a:avLst/>
              <a:gdLst/>
              <a:ahLst/>
              <a:cxnLst/>
              <a:rect l="l" t="t" r="r" b="b"/>
              <a:pathLst>
                <a:path w="1311" h="1953" extrusionOk="0">
                  <a:moveTo>
                    <a:pt x="334" y="0"/>
                  </a:moveTo>
                  <a:cubicBezTo>
                    <a:pt x="858" y="0"/>
                    <a:pt x="1310" y="453"/>
                    <a:pt x="1310" y="977"/>
                  </a:cubicBezTo>
                  <a:cubicBezTo>
                    <a:pt x="1310" y="1524"/>
                    <a:pt x="858" y="1953"/>
                    <a:pt x="334" y="1953"/>
                  </a:cubicBezTo>
                  <a:cubicBezTo>
                    <a:pt x="215" y="1953"/>
                    <a:pt x="96" y="1929"/>
                    <a:pt x="1" y="1905"/>
                  </a:cubicBezTo>
                  <a:cubicBezTo>
                    <a:pt x="382" y="1762"/>
                    <a:pt x="644" y="1405"/>
                    <a:pt x="644" y="977"/>
                  </a:cubicBezTo>
                  <a:cubicBezTo>
                    <a:pt x="644" y="572"/>
                    <a:pt x="382" y="167"/>
                    <a:pt x="1" y="48"/>
                  </a:cubicBezTo>
                  <a:cubicBezTo>
                    <a:pt x="96" y="0"/>
                    <a:pt x="191" y="0"/>
                    <a:pt x="33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8"/>
            <p:cNvSpPr/>
            <p:nvPr/>
          </p:nvSpPr>
          <p:spPr>
            <a:xfrm>
              <a:off x="5669768" y="2196619"/>
              <a:ext cx="81178" cy="45003"/>
            </a:xfrm>
            <a:custGeom>
              <a:avLst/>
              <a:gdLst/>
              <a:ahLst/>
              <a:cxnLst/>
              <a:rect l="l" t="t" r="r" b="b"/>
              <a:pathLst>
                <a:path w="2454" h="1359" extrusionOk="0">
                  <a:moveTo>
                    <a:pt x="2453" y="453"/>
                  </a:moveTo>
                  <a:cubicBezTo>
                    <a:pt x="2453" y="358"/>
                    <a:pt x="2430" y="310"/>
                    <a:pt x="2334" y="310"/>
                  </a:cubicBezTo>
                  <a:lnTo>
                    <a:pt x="120" y="1"/>
                  </a:lnTo>
                  <a:cubicBezTo>
                    <a:pt x="48" y="1"/>
                    <a:pt x="0" y="1"/>
                    <a:pt x="0" y="120"/>
                  </a:cubicBezTo>
                  <a:lnTo>
                    <a:pt x="0" y="1239"/>
                  </a:lnTo>
                  <a:cubicBezTo>
                    <a:pt x="0" y="1310"/>
                    <a:pt x="48" y="1358"/>
                    <a:pt x="120" y="1358"/>
                  </a:cubicBezTo>
                  <a:lnTo>
                    <a:pt x="2334" y="1049"/>
                  </a:lnTo>
                  <a:cubicBezTo>
                    <a:pt x="2430" y="1049"/>
                    <a:pt x="2453" y="1001"/>
                    <a:pt x="2453" y="906"/>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8"/>
            <p:cNvSpPr/>
            <p:nvPr/>
          </p:nvSpPr>
          <p:spPr>
            <a:xfrm>
              <a:off x="5731198" y="2204501"/>
              <a:ext cx="19749" cy="27651"/>
            </a:xfrm>
            <a:custGeom>
              <a:avLst/>
              <a:gdLst/>
              <a:ahLst/>
              <a:cxnLst/>
              <a:rect l="l" t="t" r="r" b="b"/>
              <a:pathLst>
                <a:path w="597" h="835" extrusionOk="0">
                  <a:moveTo>
                    <a:pt x="596" y="215"/>
                  </a:moveTo>
                  <a:cubicBezTo>
                    <a:pt x="596" y="120"/>
                    <a:pt x="573" y="72"/>
                    <a:pt x="477" y="72"/>
                  </a:cubicBezTo>
                  <a:lnTo>
                    <a:pt x="1" y="1"/>
                  </a:lnTo>
                  <a:cubicBezTo>
                    <a:pt x="25" y="48"/>
                    <a:pt x="49" y="96"/>
                    <a:pt x="49" y="168"/>
                  </a:cubicBezTo>
                  <a:lnTo>
                    <a:pt x="49" y="691"/>
                  </a:lnTo>
                  <a:cubicBezTo>
                    <a:pt x="49" y="763"/>
                    <a:pt x="25" y="811"/>
                    <a:pt x="1" y="834"/>
                  </a:cubicBezTo>
                  <a:lnTo>
                    <a:pt x="477" y="787"/>
                  </a:lnTo>
                  <a:cubicBezTo>
                    <a:pt x="573" y="787"/>
                    <a:pt x="596" y="715"/>
                    <a:pt x="596" y="644"/>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8"/>
            <p:cNvSpPr/>
            <p:nvPr/>
          </p:nvSpPr>
          <p:spPr>
            <a:xfrm>
              <a:off x="5394046" y="2425311"/>
              <a:ext cx="39431" cy="27651"/>
            </a:xfrm>
            <a:custGeom>
              <a:avLst/>
              <a:gdLst/>
              <a:ahLst/>
              <a:cxnLst/>
              <a:rect l="l" t="t" r="r" b="b"/>
              <a:pathLst>
                <a:path w="1192" h="835" extrusionOk="0">
                  <a:moveTo>
                    <a:pt x="119" y="834"/>
                  </a:moveTo>
                  <a:lnTo>
                    <a:pt x="1072" y="834"/>
                  </a:lnTo>
                  <a:cubicBezTo>
                    <a:pt x="1143" y="834"/>
                    <a:pt x="1191" y="787"/>
                    <a:pt x="1191" y="715"/>
                  </a:cubicBezTo>
                  <a:lnTo>
                    <a:pt x="1191" y="120"/>
                  </a:lnTo>
                  <a:cubicBezTo>
                    <a:pt x="1191" y="72"/>
                    <a:pt x="1143" y="1"/>
                    <a:pt x="1072" y="1"/>
                  </a:cubicBezTo>
                  <a:lnTo>
                    <a:pt x="167" y="1"/>
                  </a:lnTo>
                  <a:cubicBezTo>
                    <a:pt x="96" y="1"/>
                    <a:pt x="48" y="72"/>
                    <a:pt x="48" y="120"/>
                  </a:cubicBezTo>
                  <a:lnTo>
                    <a:pt x="48" y="715"/>
                  </a:lnTo>
                  <a:cubicBezTo>
                    <a:pt x="0" y="787"/>
                    <a:pt x="72" y="834"/>
                    <a:pt x="119" y="834"/>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8"/>
            <p:cNvSpPr/>
            <p:nvPr/>
          </p:nvSpPr>
          <p:spPr>
            <a:xfrm>
              <a:off x="5408237" y="2425311"/>
              <a:ext cx="25240" cy="27651"/>
            </a:xfrm>
            <a:custGeom>
              <a:avLst/>
              <a:gdLst/>
              <a:ahLst/>
              <a:cxnLst/>
              <a:rect l="l" t="t" r="r" b="b"/>
              <a:pathLst>
                <a:path w="763" h="835" extrusionOk="0">
                  <a:moveTo>
                    <a:pt x="0" y="834"/>
                  </a:moveTo>
                  <a:lnTo>
                    <a:pt x="643" y="834"/>
                  </a:lnTo>
                  <a:cubicBezTo>
                    <a:pt x="714" y="834"/>
                    <a:pt x="762" y="787"/>
                    <a:pt x="762" y="715"/>
                  </a:cubicBezTo>
                  <a:lnTo>
                    <a:pt x="762" y="120"/>
                  </a:lnTo>
                  <a:cubicBezTo>
                    <a:pt x="762" y="72"/>
                    <a:pt x="714" y="1"/>
                    <a:pt x="643" y="1"/>
                  </a:cubicBezTo>
                  <a:lnTo>
                    <a:pt x="0" y="1"/>
                  </a:lnTo>
                  <a:cubicBezTo>
                    <a:pt x="48" y="1"/>
                    <a:pt x="119" y="72"/>
                    <a:pt x="119" y="120"/>
                  </a:cubicBezTo>
                  <a:lnTo>
                    <a:pt x="119" y="715"/>
                  </a:lnTo>
                  <a:cubicBezTo>
                    <a:pt x="119" y="787"/>
                    <a:pt x="48" y="834"/>
                    <a:pt x="0" y="834"/>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8"/>
            <p:cNvSpPr/>
            <p:nvPr/>
          </p:nvSpPr>
          <p:spPr>
            <a:xfrm>
              <a:off x="5378300" y="2448194"/>
              <a:ext cx="70130" cy="44209"/>
            </a:xfrm>
            <a:custGeom>
              <a:avLst/>
              <a:gdLst/>
              <a:ahLst/>
              <a:cxnLst/>
              <a:rect l="l" t="t" r="r" b="b"/>
              <a:pathLst>
                <a:path w="2120" h="1335" extrusionOk="0">
                  <a:moveTo>
                    <a:pt x="119" y="1334"/>
                  </a:moveTo>
                  <a:lnTo>
                    <a:pt x="2120" y="1334"/>
                  </a:lnTo>
                  <a:lnTo>
                    <a:pt x="2120" y="120"/>
                  </a:lnTo>
                  <a:cubicBezTo>
                    <a:pt x="2120" y="72"/>
                    <a:pt x="2072" y="0"/>
                    <a:pt x="2000" y="0"/>
                  </a:cubicBezTo>
                  <a:lnTo>
                    <a:pt x="119" y="0"/>
                  </a:lnTo>
                  <a:cubicBezTo>
                    <a:pt x="72" y="0"/>
                    <a:pt x="0" y="72"/>
                    <a:pt x="0" y="120"/>
                  </a:cubicBezTo>
                  <a:lnTo>
                    <a:pt x="0" y="1215"/>
                  </a:lnTo>
                  <a:cubicBezTo>
                    <a:pt x="0" y="1263"/>
                    <a:pt x="72" y="1334"/>
                    <a:pt x="119" y="1334"/>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8"/>
            <p:cNvSpPr/>
            <p:nvPr/>
          </p:nvSpPr>
          <p:spPr>
            <a:xfrm>
              <a:off x="5423190" y="2448194"/>
              <a:ext cx="25240" cy="44209"/>
            </a:xfrm>
            <a:custGeom>
              <a:avLst/>
              <a:gdLst/>
              <a:ahLst/>
              <a:cxnLst/>
              <a:rect l="l" t="t" r="r" b="b"/>
              <a:pathLst>
                <a:path w="763" h="1335" extrusionOk="0">
                  <a:moveTo>
                    <a:pt x="120" y="1334"/>
                  </a:moveTo>
                  <a:lnTo>
                    <a:pt x="763" y="1334"/>
                  </a:lnTo>
                  <a:lnTo>
                    <a:pt x="763" y="120"/>
                  </a:lnTo>
                  <a:cubicBezTo>
                    <a:pt x="763" y="72"/>
                    <a:pt x="715" y="0"/>
                    <a:pt x="643" y="0"/>
                  </a:cubicBezTo>
                  <a:lnTo>
                    <a:pt x="0" y="0"/>
                  </a:lnTo>
                  <a:cubicBezTo>
                    <a:pt x="48" y="0"/>
                    <a:pt x="120" y="72"/>
                    <a:pt x="120" y="12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8"/>
            <p:cNvSpPr/>
            <p:nvPr/>
          </p:nvSpPr>
          <p:spPr>
            <a:xfrm>
              <a:off x="5514557" y="2346465"/>
              <a:ext cx="100100" cy="101762"/>
            </a:xfrm>
            <a:custGeom>
              <a:avLst/>
              <a:gdLst/>
              <a:ahLst/>
              <a:cxnLst/>
              <a:rect l="l" t="t" r="r" b="b"/>
              <a:pathLst>
                <a:path w="3026" h="3073" extrusionOk="0">
                  <a:moveTo>
                    <a:pt x="2906" y="2429"/>
                  </a:moveTo>
                  <a:lnTo>
                    <a:pt x="644" y="167"/>
                  </a:lnTo>
                  <a:cubicBezTo>
                    <a:pt x="501" y="0"/>
                    <a:pt x="287" y="0"/>
                    <a:pt x="144" y="167"/>
                  </a:cubicBezTo>
                  <a:cubicBezTo>
                    <a:pt x="1" y="310"/>
                    <a:pt x="1" y="501"/>
                    <a:pt x="144" y="667"/>
                  </a:cubicBezTo>
                  <a:lnTo>
                    <a:pt x="2406" y="2930"/>
                  </a:lnTo>
                  <a:cubicBezTo>
                    <a:pt x="2549" y="3072"/>
                    <a:pt x="2763" y="3072"/>
                    <a:pt x="2906" y="2930"/>
                  </a:cubicBezTo>
                  <a:cubicBezTo>
                    <a:pt x="3025" y="2787"/>
                    <a:pt x="3025" y="2549"/>
                    <a:pt x="2906" y="2429"/>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8"/>
            <p:cNvSpPr/>
            <p:nvPr/>
          </p:nvSpPr>
          <p:spPr>
            <a:xfrm>
              <a:off x="5373163" y="2195840"/>
              <a:ext cx="382901" cy="306016"/>
            </a:xfrm>
            <a:custGeom>
              <a:avLst/>
              <a:gdLst/>
              <a:ahLst/>
              <a:cxnLst/>
              <a:rect l="l" t="t" r="r" b="b"/>
              <a:pathLst>
                <a:path w="11575" h="9241" extrusionOk="0">
                  <a:moveTo>
                    <a:pt x="9145" y="381"/>
                  </a:moveTo>
                  <a:lnTo>
                    <a:pt x="11288" y="667"/>
                  </a:lnTo>
                  <a:lnTo>
                    <a:pt x="11288" y="1072"/>
                  </a:lnTo>
                  <a:lnTo>
                    <a:pt x="9145" y="1358"/>
                  </a:lnTo>
                  <a:lnTo>
                    <a:pt x="9145" y="381"/>
                  </a:lnTo>
                  <a:close/>
                  <a:moveTo>
                    <a:pt x="5795" y="5426"/>
                  </a:moveTo>
                  <a:cubicBezTo>
                    <a:pt x="6025" y="5426"/>
                    <a:pt x="6231" y="5518"/>
                    <a:pt x="6359" y="5668"/>
                  </a:cubicBezTo>
                  <a:cubicBezTo>
                    <a:pt x="6549" y="5859"/>
                    <a:pt x="6645" y="6097"/>
                    <a:pt x="6597" y="6335"/>
                  </a:cubicBezTo>
                  <a:lnTo>
                    <a:pt x="5716" y="5430"/>
                  </a:lnTo>
                  <a:cubicBezTo>
                    <a:pt x="5743" y="5427"/>
                    <a:pt x="5769" y="5426"/>
                    <a:pt x="5795" y="5426"/>
                  </a:cubicBezTo>
                  <a:close/>
                  <a:moveTo>
                    <a:pt x="5001" y="6144"/>
                  </a:moveTo>
                  <a:lnTo>
                    <a:pt x="5883" y="7049"/>
                  </a:lnTo>
                  <a:cubicBezTo>
                    <a:pt x="5856" y="7052"/>
                    <a:pt x="5829" y="7053"/>
                    <a:pt x="5803" y="7053"/>
                  </a:cubicBezTo>
                  <a:cubicBezTo>
                    <a:pt x="5573" y="7053"/>
                    <a:pt x="5368" y="6961"/>
                    <a:pt x="5240" y="6811"/>
                  </a:cubicBezTo>
                  <a:cubicBezTo>
                    <a:pt x="5049" y="6621"/>
                    <a:pt x="4978" y="6382"/>
                    <a:pt x="5001" y="6144"/>
                  </a:cubicBezTo>
                  <a:close/>
                  <a:moveTo>
                    <a:pt x="4692" y="4930"/>
                  </a:moveTo>
                  <a:cubicBezTo>
                    <a:pt x="4739" y="4930"/>
                    <a:pt x="4787" y="4954"/>
                    <a:pt x="4811" y="4977"/>
                  </a:cubicBezTo>
                  <a:lnTo>
                    <a:pt x="7073" y="7264"/>
                  </a:lnTo>
                  <a:cubicBezTo>
                    <a:pt x="7121" y="7287"/>
                    <a:pt x="7121" y="7311"/>
                    <a:pt x="7145" y="7359"/>
                  </a:cubicBezTo>
                  <a:cubicBezTo>
                    <a:pt x="7145" y="7406"/>
                    <a:pt x="7121" y="7454"/>
                    <a:pt x="7073" y="7478"/>
                  </a:cubicBezTo>
                  <a:cubicBezTo>
                    <a:pt x="7049" y="7526"/>
                    <a:pt x="7026" y="7549"/>
                    <a:pt x="6954" y="7549"/>
                  </a:cubicBezTo>
                  <a:cubicBezTo>
                    <a:pt x="6930" y="7549"/>
                    <a:pt x="6883" y="7526"/>
                    <a:pt x="6835" y="7478"/>
                  </a:cubicBezTo>
                  <a:lnTo>
                    <a:pt x="4573" y="5216"/>
                  </a:lnTo>
                  <a:cubicBezTo>
                    <a:pt x="4549" y="5192"/>
                    <a:pt x="4525" y="5168"/>
                    <a:pt x="4525" y="5096"/>
                  </a:cubicBezTo>
                  <a:cubicBezTo>
                    <a:pt x="4525" y="5073"/>
                    <a:pt x="4549" y="5025"/>
                    <a:pt x="4573" y="4977"/>
                  </a:cubicBezTo>
                  <a:cubicBezTo>
                    <a:pt x="4620" y="4954"/>
                    <a:pt x="4644" y="4930"/>
                    <a:pt x="4692" y="4930"/>
                  </a:cubicBezTo>
                  <a:close/>
                  <a:moveTo>
                    <a:pt x="1667" y="7264"/>
                  </a:moveTo>
                  <a:lnTo>
                    <a:pt x="1667" y="7573"/>
                  </a:lnTo>
                  <a:lnTo>
                    <a:pt x="810" y="7573"/>
                  </a:lnTo>
                  <a:lnTo>
                    <a:pt x="810" y="7264"/>
                  </a:lnTo>
                  <a:close/>
                  <a:moveTo>
                    <a:pt x="4668" y="4573"/>
                  </a:moveTo>
                  <a:cubicBezTo>
                    <a:pt x="4549" y="4573"/>
                    <a:pt x="4406" y="4620"/>
                    <a:pt x="4311" y="4715"/>
                  </a:cubicBezTo>
                  <a:cubicBezTo>
                    <a:pt x="4216" y="4811"/>
                    <a:pt x="4168" y="4930"/>
                    <a:pt x="4168" y="5073"/>
                  </a:cubicBezTo>
                  <a:cubicBezTo>
                    <a:pt x="4168" y="5192"/>
                    <a:pt x="4216" y="5335"/>
                    <a:pt x="4311" y="5430"/>
                  </a:cubicBezTo>
                  <a:lnTo>
                    <a:pt x="4716" y="5859"/>
                  </a:lnTo>
                  <a:cubicBezTo>
                    <a:pt x="4716" y="5882"/>
                    <a:pt x="4692" y="5930"/>
                    <a:pt x="4692" y="5978"/>
                  </a:cubicBezTo>
                  <a:cubicBezTo>
                    <a:pt x="4668" y="6025"/>
                    <a:pt x="4668" y="6120"/>
                    <a:pt x="4668" y="6216"/>
                  </a:cubicBezTo>
                  <a:cubicBezTo>
                    <a:pt x="4668" y="6525"/>
                    <a:pt x="4787" y="6835"/>
                    <a:pt x="5001" y="7049"/>
                  </a:cubicBezTo>
                  <a:cubicBezTo>
                    <a:pt x="5240" y="7240"/>
                    <a:pt x="5502" y="7359"/>
                    <a:pt x="5835" y="7359"/>
                  </a:cubicBezTo>
                  <a:cubicBezTo>
                    <a:pt x="5954" y="7359"/>
                    <a:pt x="6073" y="7335"/>
                    <a:pt x="6192" y="7311"/>
                  </a:cubicBezTo>
                  <a:lnTo>
                    <a:pt x="6597" y="7716"/>
                  </a:lnTo>
                  <a:cubicBezTo>
                    <a:pt x="6692" y="7811"/>
                    <a:pt x="6835" y="7883"/>
                    <a:pt x="6954" y="7883"/>
                  </a:cubicBezTo>
                  <a:cubicBezTo>
                    <a:pt x="7073" y="7883"/>
                    <a:pt x="7216" y="7811"/>
                    <a:pt x="7311" y="7716"/>
                  </a:cubicBezTo>
                  <a:cubicBezTo>
                    <a:pt x="7407" y="7645"/>
                    <a:pt x="7454" y="7478"/>
                    <a:pt x="7454" y="7359"/>
                  </a:cubicBezTo>
                  <a:cubicBezTo>
                    <a:pt x="7454" y="7240"/>
                    <a:pt x="7407" y="7097"/>
                    <a:pt x="7311" y="7002"/>
                  </a:cubicBezTo>
                  <a:lnTo>
                    <a:pt x="6907" y="6597"/>
                  </a:lnTo>
                  <a:cubicBezTo>
                    <a:pt x="6930" y="6478"/>
                    <a:pt x="6954" y="6359"/>
                    <a:pt x="6954" y="6240"/>
                  </a:cubicBezTo>
                  <a:cubicBezTo>
                    <a:pt x="6954" y="5906"/>
                    <a:pt x="6835" y="5620"/>
                    <a:pt x="6621" y="5406"/>
                  </a:cubicBezTo>
                  <a:cubicBezTo>
                    <a:pt x="6383" y="5192"/>
                    <a:pt x="6121" y="5073"/>
                    <a:pt x="5787" y="5073"/>
                  </a:cubicBezTo>
                  <a:cubicBezTo>
                    <a:pt x="5716" y="5073"/>
                    <a:pt x="5644" y="5073"/>
                    <a:pt x="5573" y="5096"/>
                  </a:cubicBezTo>
                  <a:cubicBezTo>
                    <a:pt x="5525" y="5096"/>
                    <a:pt x="5478" y="5144"/>
                    <a:pt x="5454" y="5144"/>
                  </a:cubicBezTo>
                  <a:lnTo>
                    <a:pt x="5025" y="4715"/>
                  </a:lnTo>
                  <a:cubicBezTo>
                    <a:pt x="4930" y="4620"/>
                    <a:pt x="4787" y="4573"/>
                    <a:pt x="4668" y="4573"/>
                  </a:cubicBezTo>
                  <a:close/>
                  <a:moveTo>
                    <a:pt x="2144" y="7883"/>
                  </a:moveTo>
                  <a:lnTo>
                    <a:pt x="2144" y="8145"/>
                  </a:lnTo>
                  <a:lnTo>
                    <a:pt x="2144" y="8883"/>
                  </a:lnTo>
                  <a:lnTo>
                    <a:pt x="358" y="8883"/>
                  </a:lnTo>
                  <a:lnTo>
                    <a:pt x="358" y="7883"/>
                  </a:lnTo>
                  <a:close/>
                  <a:moveTo>
                    <a:pt x="8978" y="0"/>
                  </a:moveTo>
                  <a:cubicBezTo>
                    <a:pt x="8907" y="0"/>
                    <a:pt x="8812" y="48"/>
                    <a:pt x="8812" y="143"/>
                  </a:cubicBezTo>
                  <a:lnTo>
                    <a:pt x="8812" y="191"/>
                  </a:lnTo>
                  <a:lnTo>
                    <a:pt x="4978" y="191"/>
                  </a:lnTo>
                  <a:cubicBezTo>
                    <a:pt x="4978" y="191"/>
                    <a:pt x="3811" y="429"/>
                    <a:pt x="3430" y="834"/>
                  </a:cubicBezTo>
                  <a:cubicBezTo>
                    <a:pt x="3025" y="1239"/>
                    <a:pt x="2787" y="1786"/>
                    <a:pt x="2787" y="2382"/>
                  </a:cubicBezTo>
                  <a:lnTo>
                    <a:pt x="2787" y="6216"/>
                  </a:lnTo>
                  <a:cubicBezTo>
                    <a:pt x="2787" y="6859"/>
                    <a:pt x="3001" y="7454"/>
                    <a:pt x="3358" y="7978"/>
                  </a:cubicBezTo>
                  <a:lnTo>
                    <a:pt x="2501" y="7978"/>
                  </a:lnTo>
                  <a:lnTo>
                    <a:pt x="2501" y="7692"/>
                  </a:lnTo>
                  <a:cubicBezTo>
                    <a:pt x="2501" y="7621"/>
                    <a:pt x="2406" y="7526"/>
                    <a:pt x="2310" y="7526"/>
                  </a:cubicBezTo>
                  <a:lnTo>
                    <a:pt x="2025" y="7526"/>
                  </a:lnTo>
                  <a:lnTo>
                    <a:pt x="2025" y="7049"/>
                  </a:lnTo>
                  <a:cubicBezTo>
                    <a:pt x="2025" y="6954"/>
                    <a:pt x="1929" y="6859"/>
                    <a:pt x="1834" y="6859"/>
                  </a:cubicBezTo>
                  <a:lnTo>
                    <a:pt x="1429" y="6859"/>
                  </a:lnTo>
                  <a:lnTo>
                    <a:pt x="1429" y="6097"/>
                  </a:lnTo>
                  <a:lnTo>
                    <a:pt x="1882" y="6097"/>
                  </a:lnTo>
                  <a:cubicBezTo>
                    <a:pt x="2001" y="6097"/>
                    <a:pt x="2072" y="6001"/>
                    <a:pt x="2048" y="5882"/>
                  </a:cubicBezTo>
                  <a:cubicBezTo>
                    <a:pt x="2025" y="5811"/>
                    <a:pt x="1953" y="5763"/>
                    <a:pt x="1882" y="5763"/>
                  </a:cubicBezTo>
                  <a:lnTo>
                    <a:pt x="691" y="5763"/>
                  </a:lnTo>
                  <a:cubicBezTo>
                    <a:pt x="572" y="5763"/>
                    <a:pt x="477" y="5859"/>
                    <a:pt x="500" y="5978"/>
                  </a:cubicBezTo>
                  <a:cubicBezTo>
                    <a:pt x="524" y="6025"/>
                    <a:pt x="596" y="6097"/>
                    <a:pt x="691" y="6097"/>
                  </a:cubicBezTo>
                  <a:lnTo>
                    <a:pt x="1096" y="6097"/>
                  </a:lnTo>
                  <a:lnTo>
                    <a:pt x="1096" y="6835"/>
                  </a:lnTo>
                  <a:lnTo>
                    <a:pt x="643" y="6835"/>
                  </a:lnTo>
                  <a:cubicBezTo>
                    <a:pt x="572" y="6835"/>
                    <a:pt x="477" y="6930"/>
                    <a:pt x="477" y="7002"/>
                  </a:cubicBezTo>
                  <a:lnTo>
                    <a:pt x="477" y="7526"/>
                  </a:lnTo>
                  <a:lnTo>
                    <a:pt x="167" y="7526"/>
                  </a:lnTo>
                  <a:cubicBezTo>
                    <a:pt x="96" y="7526"/>
                    <a:pt x="0" y="7597"/>
                    <a:pt x="0" y="7692"/>
                  </a:cubicBezTo>
                  <a:lnTo>
                    <a:pt x="0" y="9073"/>
                  </a:lnTo>
                  <a:cubicBezTo>
                    <a:pt x="0" y="9169"/>
                    <a:pt x="96" y="9240"/>
                    <a:pt x="167" y="9240"/>
                  </a:cubicBezTo>
                  <a:lnTo>
                    <a:pt x="2977" y="9240"/>
                  </a:lnTo>
                  <a:cubicBezTo>
                    <a:pt x="3072" y="9240"/>
                    <a:pt x="3144" y="9169"/>
                    <a:pt x="3144" y="9073"/>
                  </a:cubicBezTo>
                  <a:cubicBezTo>
                    <a:pt x="3144" y="8978"/>
                    <a:pt x="3072" y="8883"/>
                    <a:pt x="2977" y="8883"/>
                  </a:cubicBezTo>
                  <a:lnTo>
                    <a:pt x="2477" y="8883"/>
                  </a:lnTo>
                  <a:lnTo>
                    <a:pt x="2477" y="8288"/>
                  </a:lnTo>
                  <a:lnTo>
                    <a:pt x="3620" y="8288"/>
                  </a:lnTo>
                  <a:cubicBezTo>
                    <a:pt x="3834" y="8526"/>
                    <a:pt x="4096" y="8740"/>
                    <a:pt x="4406" y="8883"/>
                  </a:cubicBezTo>
                  <a:lnTo>
                    <a:pt x="3739" y="8883"/>
                  </a:lnTo>
                  <a:cubicBezTo>
                    <a:pt x="3739" y="8883"/>
                    <a:pt x="3573" y="8978"/>
                    <a:pt x="3573" y="9073"/>
                  </a:cubicBezTo>
                  <a:cubicBezTo>
                    <a:pt x="3573" y="9169"/>
                    <a:pt x="3668" y="9240"/>
                    <a:pt x="3739" y="9240"/>
                  </a:cubicBezTo>
                  <a:lnTo>
                    <a:pt x="5811" y="9240"/>
                  </a:lnTo>
                  <a:cubicBezTo>
                    <a:pt x="6573" y="9240"/>
                    <a:pt x="7264" y="8978"/>
                    <a:pt x="7788" y="8502"/>
                  </a:cubicBezTo>
                  <a:cubicBezTo>
                    <a:pt x="8335" y="8026"/>
                    <a:pt x="8716" y="7383"/>
                    <a:pt x="8812" y="6621"/>
                  </a:cubicBezTo>
                  <a:cubicBezTo>
                    <a:pt x="8812" y="6549"/>
                    <a:pt x="8740" y="6454"/>
                    <a:pt x="8669" y="6454"/>
                  </a:cubicBezTo>
                  <a:cubicBezTo>
                    <a:pt x="8574" y="6454"/>
                    <a:pt x="8478" y="6501"/>
                    <a:pt x="8478" y="6597"/>
                  </a:cubicBezTo>
                  <a:cubicBezTo>
                    <a:pt x="8383" y="7264"/>
                    <a:pt x="8050" y="7859"/>
                    <a:pt x="7597" y="8264"/>
                  </a:cubicBezTo>
                  <a:cubicBezTo>
                    <a:pt x="7145" y="8692"/>
                    <a:pt x="6526" y="8931"/>
                    <a:pt x="5835" y="8931"/>
                  </a:cubicBezTo>
                  <a:cubicBezTo>
                    <a:pt x="5097" y="8931"/>
                    <a:pt x="4406" y="8621"/>
                    <a:pt x="3930" y="8145"/>
                  </a:cubicBezTo>
                  <a:cubicBezTo>
                    <a:pt x="3453" y="7668"/>
                    <a:pt x="3144" y="6978"/>
                    <a:pt x="3144" y="6240"/>
                  </a:cubicBezTo>
                  <a:cubicBezTo>
                    <a:pt x="3144" y="5501"/>
                    <a:pt x="3453" y="4811"/>
                    <a:pt x="3930" y="4334"/>
                  </a:cubicBezTo>
                  <a:cubicBezTo>
                    <a:pt x="4406" y="3858"/>
                    <a:pt x="5097" y="3572"/>
                    <a:pt x="5835" y="3572"/>
                  </a:cubicBezTo>
                  <a:cubicBezTo>
                    <a:pt x="6478" y="3572"/>
                    <a:pt x="7121" y="3810"/>
                    <a:pt x="7597" y="4215"/>
                  </a:cubicBezTo>
                  <a:cubicBezTo>
                    <a:pt x="8073" y="4644"/>
                    <a:pt x="8383" y="5239"/>
                    <a:pt x="8478" y="5882"/>
                  </a:cubicBezTo>
                  <a:cubicBezTo>
                    <a:pt x="8478" y="5978"/>
                    <a:pt x="8574" y="6025"/>
                    <a:pt x="8669" y="6025"/>
                  </a:cubicBezTo>
                  <a:cubicBezTo>
                    <a:pt x="8740" y="6025"/>
                    <a:pt x="8812" y="5954"/>
                    <a:pt x="8812" y="5859"/>
                  </a:cubicBezTo>
                  <a:cubicBezTo>
                    <a:pt x="8716" y="5120"/>
                    <a:pt x="8335" y="4453"/>
                    <a:pt x="7788" y="3977"/>
                  </a:cubicBezTo>
                  <a:cubicBezTo>
                    <a:pt x="7264" y="3501"/>
                    <a:pt x="6573" y="3239"/>
                    <a:pt x="5811" y="3239"/>
                  </a:cubicBezTo>
                  <a:cubicBezTo>
                    <a:pt x="5144" y="3239"/>
                    <a:pt x="4525" y="3453"/>
                    <a:pt x="4025" y="3810"/>
                  </a:cubicBezTo>
                  <a:lnTo>
                    <a:pt x="4025" y="2429"/>
                  </a:lnTo>
                  <a:cubicBezTo>
                    <a:pt x="4025" y="2167"/>
                    <a:pt x="4096" y="1953"/>
                    <a:pt x="4287" y="1786"/>
                  </a:cubicBezTo>
                  <a:cubicBezTo>
                    <a:pt x="4454" y="1596"/>
                    <a:pt x="4692" y="1500"/>
                    <a:pt x="4930" y="1500"/>
                  </a:cubicBezTo>
                  <a:lnTo>
                    <a:pt x="6192" y="1500"/>
                  </a:lnTo>
                  <a:cubicBezTo>
                    <a:pt x="6287" y="1500"/>
                    <a:pt x="6359" y="1429"/>
                    <a:pt x="6359" y="1334"/>
                  </a:cubicBezTo>
                  <a:cubicBezTo>
                    <a:pt x="6359" y="1239"/>
                    <a:pt x="6287" y="1143"/>
                    <a:pt x="6192" y="1143"/>
                  </a:cubicBezTo>
                  <a:lnTo>
                    <a:pt x="4930" y="1143"/>
                  </a:lnTo>
                  <a:cubicBezTo>
                    <a:pt x="4573" y="1143"/>
                    <a:pt x="4287" y="1262"/>
                    <a:pt x="4049" y="1500"/>
                  </a:cubicBezTo>
                  <a:cubicBezTo>
                    <a:pt x="3811" y="1739"/>
                    <a:pt x="3692" y="2405"/>
                    <a:pt x="3692" y="2405"/>
                  </a:cubicBezTo>
                  <a:lnTo>
                    <a:pt x="3692" y="4049"/>
                  </a:lnTo>
                  <a:cubicBezTo>
                    <a:pt x="3573" y="4120"/>
                    <a:pt x="3477" y="4239"/>
                    <a:pt x="3382" y="4358"/>
                  </a:cubicBezTo>
                  <a:cubicBezTo>
                    <a:pt x="3263" y="4477"/>
                    <a:pt x="3192" y="4668"/>
                    <a:pt x="3096" y="4811"/>
                  </a:cubicBezTo>
                  <a:lnTo>
                    <a:pt x="3096" y="2382"/>
                  </a:lnTo>
                  <a:cubicBezTo>
                    <a:pt x="3096" y="1858"/>
                    <a:pt x="3311" y="1381"/>
                    <a:pt x="3620" y="1072"/>
                  </a:cubicBezTo>
                  <a:cubicBezTo>
                    <a:pt x="3977" y="738"/>
                    <a:pt x="4430" y="524"/>
                    <a:pt x="4930" y="524"/>
                  </a:cubicBezTo>
                  <a:lnTo>
                    <a:pt x="8788" y="524"/>
                  </a:lnTo>
                  <a:lnTo>
                    <a:pt x="8788" y="1119"/>
                  </a:lnTo>
                  <a:lnTo>
                    <a:pt x="6954" y="1119"/>
                  </a:lnTo>
                  <a:cubicBezTo>
                    <a:pt x="6883" y="1119"/>
                    <a:pt x="6787" y="1215"/>
                    <a:pt x="6787" y="1310"/>
                  </a:cubicBezTo>
                  <a:cubicBezTo>
                    <a:pt x="6787" y="1381"/>
                    <a:pt x="6883" y="1477"/>
                    <a:pt x="6954" y="1477"/>
                  </a:cubicBezTo>
                  <a:lnTo>
                    <a:pt x="8788" y="1477"/>
                  </a:lnTo>
                  <a:lnTo>
                    <a:pt x="8788" y="1548"/>
                  </a:lnTo>
                  <a:cubicBezTo>
                    <a:pt x="8788" y="1652"/>
                    <a:pt x="8842" y="1719"/>
                    <a:pt x="8935" y="1719"/>
                  </a:cubicBezTo>
                  <a:cubicBezTo>
                    <a:pt x="8948" y="1719"/>
                    <a:pt x="8963" y="1718"/>
                    <a:pt x="8978" y="1715"/>
                  </a:cubicBezTo>
                  <a:lnTo>
                    <a:pt x="11431" y="1381"/>
                  </a:lnTo>
                  <a:cubicBezTo>
                    <a:pt x="11527" y="1358"/>
                    <a:pt x="11574" y="1310"/>
                    <a:pt x="11574" y="1215"/>
                  </a:cubicBezTo>
                  <a:lnTo>
                    <a:pt x="11574" y="500"/>
                  </a:lnTo>
                  <a:cubicBezTo>
                    <a:pt x="11574" y="405"/>
                    <a:pt x="11527" y="310"/>
                    <a:pt x="11431" y="310"/>
                  </a:cubicBezTo>
                  <a:lnTo>
                    <a:pt x="89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8"/>
          <p:cNvGrpSpPr/>
          <p:nvPr/>
        </p:nvGrpSpPr>
        <p:grpSpPr>
          <a:xfrm>
            <a:off x="4644671" y="3366254"/>
            <a:ext cx="383695" cy="375392"/>
            <a:chOff x="4712598" y="3396111"/>
            <a:chExt cx="383695" cy="375392"/>
          </a:xfrm>
        </p:grpSpPr>
        <p:sp>
          <p:nvSpPr>
            <p:cNvPr id="5715" name="Google Shape;5715;p68"/>
            <p:cNvSpPr/>
            <p:nvPr/>
          </p:nvSpPr>
          <p:spPr>
            <a:xfrm>
              <a:off x="4718916" y="3401542"/>
              <a:ext cx="372646" cy="298995"/>
            </a:xfrm>
            <a:custGeom>
              <a:avLst/>
              <a:gdLst/>
              <a:ahLst/>
              <a:cxnLst/>
              <a:rect l="l" t="t" r="r" b="b"/>
              <a:pathLst>
                <a:path w="11265" h="9029" extrusionOk="0">
                  <a:moveTo>
                    <a:pt x="4169" y="1"/>
                  </a:moveTo>
                  <a:cubicBezTo>
                    <a:pt x="4134" y="1"/>
                    <a:pt x="4100" y="9"/>
                    <a:pt x="4073" y="27"/>
                  </a:cubicBezTo>
                  <a:cubicBezTo>
                    <a:pt x="4049" y="51"/>
                    <a:pt x="4025" y="98"/>
                    <a:pt x="4025" y="146"/>
                  </a:cubicBezTo>
                  <a:cubicBezTo>
                    <a:pt x="3954" y="527"/>
                    <a:pt x="3787" y="932"/>
                    <a:pt x="3477" y="1194"/>
                  </a:cubicBezTo>
                  <a:cubicBezTo>
                    <a:pt x="3191" y="1456"/>
                    <a:pt x="2787" y="1599"/>
                    <a:pt x="2382" y="1646"/>
                  </a:cubicBezTo>
                  <a:cubicBezTo>
                    <a:pt x="2263" y="1646"/>
                    <a:pt x="2144" y="1646"/>
                    <a:pt x="2025" y="1599"/>
                  </a:cubicBezTo>
                  <a:cubicBezTo>
                    <a:pt x="1906" y="1575"/>
                    <a:pt x="1786" y="1551"/>
                    <a:pt x="1691" y="1480"/>
                  </a:cubicBezTo>
                  <a:cubicBezTo>
                    <a:pt x="1674" y="1474"/>
                    <a:pt x="1656" y="1471"/>
                    <a:pt x="1638" y="1471"/>
                  </a:cubicBezTo>
                  <a:cubicBezTo>
                    <a:pt x="1577" y="1471"/>
                    <a:pt x="1513" y="1502"/>
                    <a:pt x="1477" y="1575"/>
                  </a:cubicBezTo>
                  <a:cubicBezTo>
                    <a:pt x="1453" y="1599"/>
                    <a:pt x="1453" y="1670"/>
                    <a:pt x="1477" y="1694"/>
                  </a:cubicBezTo>
                  <a:cubicBezTo>
                    <a:pt x="1548" y="1789"/>
                    <a:pt x="1572" y="1908"/>
                    <a:pt x="1596" y="2027"/>
                  </a:cubicBezTo>
                  <a:cubicBezTo>
                    <a:pt x="1620" y="2146"/>
                    <a:pt x="1620" y="2265"/>
                    <a:pt x="1620" y="2384"/>
                  </a:cubicBezTo>
                  <a:cubicBezTo>
                    <a:pt x="1620" y="2789"/>
                    <a:pt x="1477" y="3194"/>
                    <a:pt x="1215" y="3480"/>
                  </a:cubicBezTo>
                  <a:cubicBezTo>
                    <a:pt x="953" y="3790"/>
                    <a:pt x="596" y="3980"/>
                    <a:pt x="167" y="4028"/>
                  </a:cubicBezTo>
                  <a:cubicBezTo>
                    <a:pt x="96" y="4028"/>
                    <a:pt x="24" y="4099"/>
                    <a:pt x="24" y="4194"/>
                  </a:cubicBezTo>
                  <a:cubicBezTo>
                    <a:pt x="24" y="4266"/>
                    <a:pt x="48" y="4290"/>
                    <a:pt x="96" y="4313"/>
                  </a:cubicBezTo>
                  <a:cubicBezTo>
                    <a:pt x="286" y="4456"/>
                    <a:pt x="477" y="4647"/>
                    <a:pt x="596" y="4885"/>
                  </a:cubicBezTo>
                  <a:cubicBezTo>
                    <a:pt x="715" y="5099"/>
                    <a:pt x="762" y="5361"/>
                    <a:pt x="762" y="5623"/>
                  </a:cubicBezTo>
                  <a:cubicBezTo>
                    <a:pt x="762" y="5885"/>
                    <a:pt x="715" y="6171"/>
                    <a:pt x="596" y="6361"/>
                  </a:cubicBezTo>
                  <a:cubicBezTo>
                    <a:pt x="477" y="6600"/>
                    <a:pt x="286" y="6814"/>
                    <a:pt x="96" y="6957"/>
                  </a:cubicBezTo>
                  <a:cubicBezTo>
                    <a:pt x="24" y="7028"/>
                    <a:pt x="0" y="7147"/>
                    <a:pt x="48" y="7195"/>
                  </a:cubicBezTo>
                  <a:cubicBezTo>
                    <a:pt x="72" y="7243"/>
                    <a:pt x="119" y="7266"/>
                    <a:pt x="167" y="7266"/>
                  </a:cubicBezTo>
                  <a:cubicBezTo>
                    <a:pt x="548" y="7314"/>
                    <a:pt x="953" y="7505"/>
                    <a:pt x="1215" y="7790"/>
                  </a:cubicBezTo>
                  <a:cubicBezTo>
                    <a:pt x="1453" y="8076"/>
                    <a:pt x="1620" y="8457"/>
                    <a:pt x="1620" y="8862"/>
                  </a:cubicBezTo>
                  <a:cubicBezTo>
                    <a:pt x="1667" y="8957"/>
                    <a:pt x="1715" y="9029"/>
                    <a:pt x="1810" y="9029"/>
                  </a:cubicBezTo>
                  <a:lnTo>
                    <a:pt x="9455" y="9029"/>
                  </a:lnTo>
                  <a:cubicBezTo>
                    <a:pt x="9574" y="9029"/>
                    <a:pt x="9645" y="8933"/>
                    <a:pt x="9645" y="8838"/>
                  </a:cubicBezTo>
                  <a:cubicBezTo>
                    <a:pt x="9645" y="8457"/>
                    <a:pt x="9788" y="8076"/>
                    <a:pt x="10050" y="7767"/>
                  </a:cubicBezTo>
                  <a:cubicBezTo>
                    <a:pt x="10312" y="7481"/>
                    <a:pt x="10669" y="7266"/>
                    <a:pt x="11098" y="7243"/>
                  </a:cubicBezTo>
                  <a:cubicBezTo>
                    <a:pt x="11193" y="7243"/>
                    <a:pt x="11241" y="7147"/>
                    <a:pt x="11241" y="7052"/>
                  </a:cubicBezTo>
                  <a:cubicBezTo>
                    <a:pt x="11241" y="7004"/>
                    <a:pt x="11217" y="6957"/>
                    <a:pt x="11193" y="6933"/>
                  </a:cubicBezTo>
                  <a:cubicBezTo>
                    <a:pt x="10979" y="6790"/>
                    <a:pt x="10788" y="6600"/>
                    <a:pt x="10669" y="6361"/>
                  </a:cubicBezTo>
                  <a:cubicBezTo>
                    <a:pt x="10550" y="6171"/>
                    <a:pt x="10503" y="5885"/>
                    <a:pt x="10503" y="5623"/>
                  </a:cubicBezTo>
                  <a:cubicBezTo>
                    <a:pt x="10503" y="5361"/>
                    <a:pt x="10550" y="5099"/>
                    <a:pt x="10669" y="4885"/>
                  </a:cubicBezTo>
                  <a:cubicBezTo>
                    <a:pt x="10788" y="4647"/>
                    <a:pt x="10979" y="4433"/>
                    <a:pt x="11193" y="4290"/>
                  </a:cubicBezTo>
                  <a:cubicBezTo>
                    <a:pt x="11241" y="4218"/>
                    <a:pt x="11265" y="4099"/>
                    <a:pt x="11217" y="4051"/>
                  </a:cubicBezTo>
                  <a:cubicBezTo>
                    <a:pt x="11193" y="4028"/>
                    <a:pt x="11146" y="3980"/>
                    <a:pt x="11098" y="3980"/>
                  </a:cubicBezTo>
                  <a:cubicBezTo>
                    <a:pt x="10717" y="3932"/>
                    <a:pt x="10312" y="3742"/>
                    <a:pt x="10050" y="3456"/>
                  </a:cubicBezTo>
                  <a:cubicBezTo>
                    <a:pt x="9788" y="3147"/>
                    <a:pt x="9645" y="2765"/>
                    <a:pt x="9645" y="2361"/>
                  </a:cubicBezTo>
                  <a:cubicBezTo>
                    <a:pt x="9645" y="2242"/>
                    <a:pt x="9645" y="2123"/>
                    <a:pt x="9669" y="2003"/>
                  </a:cubicBezTo>
                  <a:cubicBezTo>
                    <a:pt x="9693" y="1884"/>
                    <a:pt x="9717" y="1765"/>
                    <a:pt x="9788" y="1670"/>
                  </a:cubicBezTo>
                  <a:cubicBezTo>
                    <a:pt x="9812" y="1599"/>
                    <a:pt x="9788" y="1480"/>
                    <a:pt x="9693" y="1456"/>
                  </a:cubicBezTo>
                  <a:cubicBezTo>
                    <a:pt x="9681" y="1444"/>
                    <a:pt x="9663" y="1438"/>
                    <a:pt x="9642" y="1438"/>
                  </a:cubicBezTo>
                  <a:cubicBezTo>
                    <a:pt x="9621" y="1438"/>
                    <a:pt x="9598" y="1444"/>
                    <a:pt x="9574" y="1456"/>
                  </a:cubicBezTo>
                  <a:cubicBezTo>
                    <a:pt x="9479" y="1527"/>
                    <a:pt x="9359" y="1551"/>
                    <a:pt x="9264" y="1575"/>
                  </a:cubicBezTo>
                  <a:cubicBezTo>
                    <a:pt x="9121" y="1599"/>
                    <a:pt x="9002" y="1599"/>
                    <a:pt x="8883" y="1599"/>
                  </a:cubicBezTo>
                  <a:cubicBezTo>
                    <a:pt x="8478" y="1599"/>
                    <a:pt x="8097" y="1456"/>
                    <a:pt x="7788" y="1194"/>
                  </a:cubicBezTo>
                  <a:cubicBezTo>
                    <a:pt x="7502" y="932"/>
                    <a:pt x="7288" y="575"/>
                    <a:pt x="7264" y="146"/>
                  </a:cubicBezTo>
                  <a:cubicBezTo>
                    <a:pt x="7264" y="51"/>
                    <a:pt x="7169" y="3"/>
                    <a:pt x="7073" y="3"/>
                  </a:cubicBezTo>
                  <a:cubicBezTo>
                    <a:pt x="7026" y="3"/>
                    <a:pt x="6978" y="27"/>
                    <a:pt x="6954" y="51"/>
                  </a:cubicBezTo>
                  <a:cubicBezTo>
                    <a:pt x="6811" y="265"/>
                    <a:pt x="6621" y="456"/>
                    <a:pt x="6383" y="575"/>
                  </a:cubicBezTo>
                  <a:cubicBezTo>
                    <a:pt x="6192" y="694"/>
                    <a:pt x="5930" y="741"/>
                    <a:pt x="5644" y="741"/>
                  </a:cubicBezTo>
                  <a:cubicBezTo>
                    <a:pt x="5382" y="741"/>
                    <a:pt x="5120" y="694"/>
                    <a:pt x="4906" y="575"/>
                  </a:cubicBezTo>
                  <a:cubicBezTo>
                    <a:pt x="4668" y="456"/>
                    <a:pt x="4454" y="265"/>
                    <a:pt x="4311" y="51"/>
                  </a:cubicBezTo>
                  <a:cubicBezTo>
                    <a:pt x="4281" y="21"/>
                    <a:pt x="4225" y="1"/>
                    <a:pt x="41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8"/>
            <p:cNvSpPr/>
            <p:nvPr/>
          </p:nvSpPr>
          <p:spPr>
            <a:xfrm>
              <a:off x="4942636" y="3401641"/>
              <a:ext cx="148926" cy="298896"/>
            </a:xfrm>
            <a:custGeom>
              <a:avLst/>
              <a:gdLst/>
              <a:ahLst/>
              <a:cxnLst/>
              <a:rect l="l" t="t" r="r" b="b"/>
              <a:pathLst>
                <a:path w="4502" h="9026" extrusionOk="0">
                  <a:moveTo>
                    <a:pt x="2787" y="3906"/>
                  </a:moveTo>
                  <a:cubicBezTo>
                    <a:pt x="2882" y="4025"/>
                    <a:pt x="3049" y="4168"/>
                    <a:pt x="3168" y="4215"/>
                  </a:cubicBezTo>
                  <a:cubicBezTo>
                    <a:pt x="3382" y="4334"/>
                    <a:pt x="3430" y="4382"/>
                    <a:pt x="3311" y="4620"/>
                  </a:cubicBezTo>
                  <a:cubicBezTo>
                    <a:pt x="3168" y="4906"/>
                    <a:pt x="3097" y="5263"/>
                    <a:pt x="3097" y="5620"/>
                  </a:cubicBezTo>
                  <a:cubicBezTo>
                    <a:pt x="3097" y="5930"/>
                    <a:pt x="3144" y="6287"/>
                    <a:pt x="3263" y="6549"/>
                  </a:cubicBezTo>
                  <a:cubicBezTo>
                    <a:pt x="3359" y="6763"/>
                    <a:pt x="3478" y="6811"/>
                    <a:pt x="3239" y="6954"/>
                  </a:cubicBezTo>
                  <a:cubicBezTo>
                    <a:pt x="3049" y="7073"/>
                    <a:pt x="2930" y="7168"/>
                    <a:pt x="2811" y="7311"/>
                  </a:cubicBezTo>
                  <a:cubicBezTo>
                    <a:pt x="2549" y="7621"/>
                    <a:pt x="2215" y="8359"/>
                    <a:pt x="2263" y="9026"/>
                  </a:cubicBezTo>
                  <a:lnTo>
                    <a:pt x="2692" y="9026"/>
                  </a:lnTo>
                  <a:cubicBezTo>
                    <a:pt x="2787" y="9026"/>
                    <a:pt x="2882" y="8954"/>
                    <a:pt x="2882" y="8835"/>
                  </a:cubicBezTo>
                  <a:cubicBezTo>
                    <a:pt x="2882" y="8454"/>
                    <a:pt x="3025" y="8025"/>
                    <a:pt x="3287" y="7764"/>
                  </a:cubicBezTo>
                  <a:cubicBezTo>
                    <a:pt x="3573" y="7454"/>
                    <a:pt x="3930" y="7287"/>
                    <a:pt x="4335" y="7216"/>
                  </a:cubicBezTo>
                  <a:cubicBezTo>
                    <a:pt x="4430" y="7216"/>
                    <a:pt x="4478" y="7144"/>
                    <a:pt x="4478" y="7049"/>
                  </a:cubicBezTo>
                  <a:cubicBezTo>
                    <a:pt x="4478" y="6978"/>
                    <a:pt x="4454" y="6954"/>
                    <a:pt x="4430" y="6930"/>
                  </a:cubicBezTo>
                  <a:cubicBezTo>
                    <a:pt x="4216" y="6787"/>
                    <a:pt x="4049" y="6573"/>
                    <a:pt x="3906" y="6358"/>
                  </a:cubicBezTo>
                  <a:cubicBezTo>
                    <a:pt x="3787" y="6168"/>
                    <a:pt x="3740" y="5882"/>
                    <a:pt x="3740" y="5620"/>
                  </a:cubicBezTo>
                  <a:cubicBezTo>
                    <a:pt x="3740" y="5358"/>
                    <a:pt x="3787" y="5072"/>
                    <a:pt x="3906" y="4882"/>
                  </a:cubicBezTo>
                  <a:cubicBezTo>
                    <a:pt x="4025" y="4644"/>
                    <a:pt x="4216" y="4453"/>
                    <a:pt x="4430" y="4287"/>
                  </a:cubicBezTo>
                  <a:cubicBezTo>
                    <a:pt x="4478" y="4215"/>
                    <a:pt x="4502" y="4144"/>
                    <a:pt x="4454" y="4048"/>
                  </a:cubicBezTo>
                  <a:cubicBezTo>
                    <a:pt x="4430" y="4001"/>
                    <a:pt x="4383" y="3977"/>
                    <a:pt x="4335" y="3977"/>
                  </a:cubicBezTo>
                  <a:cubicBezTo>
                    <a:pt x="3930" y="3953"/>
                    <a:pt x="3573" y="3739"/>
                    <a:pt x="3287" y="3453"/>
                  </a:cubicBezTo>
                  <a:cubicBezTo>
                    <a:pt x="3025" y="3144"/>
                    <a:pt x="2882" y="2762"/>
                    <a:pt x="2882" y="2358"/>
                  </a:cubicBezTo>
                  <a:cubicBezTo>
                    <a:pt x="2882" y="2239"/>
                    <a:pt x="2882" y="2096"/>
                    <a:pt x="2906" y="2000"/>
                  </a:cubicBezTo>
                  <a:cubicBezTo>
                    <a:pt x="2930" y="1881"/>
                    <a:pt x="2977" y="1762"/>
                    <a:pt x="3025" y="1667"/>
                  </a:cubicBezTo>
                  <a:cubicBezTo>
                    <a:pt x="3049" y="1572"/>
                    <a:pt x="3025" y="1477"/>
                    <a:pt x="2930" y="1453"/>
                  </a:cubicBezTo>
                  <a:cubicBezTo>
                    <a:pt x="2906" y="1429"/>
                    <a:pt x="2858" y="1429"/>
                    <a:pt x="2811" y="1453"/>
                  </a:cubicBezTo>
                  <a:cubicBezTo>
                    <a:pt x="2739" y="1500"/>
                    <a:pt x="2620" y="1548"/>
                    <a:pt x="2501" y="1572"/>
                  </a:cubicBezTo>
                  <a:cubicBezTo>
                    <a:pt x="2382" y="1596"/>
                    <a:pt x="2263" y="1596"/>
                    <a:pt x="2144" y="1596"/>
                  </a:cubicBezTo>
                  <a:cubicBezTo>
                    <a:pt x="1715" y="1596"/>
                    <a:pt x="1334" y="1453"/>
                    <a:pt x="1025" y="1191"/>
                  </a:cubicBezTo>
                  <a:cubicBezTo>
                    <a:pt x="739" y="929"/>
                    <a:pt x="548" y="572"/>
                    <a:pt x="501" y="143"/>
                  </a:cubicBezTo>
                  <a:cubicBezTo>
                    <a:pt x="501" y="48"/>
                    <a:pt x="406" y="0"/>
                    <a:pt x="310" y="0"/>
                  </a:cubicBezTo>
                  <a:cubicBezTo>
                    <a:pt x="263" y="0"/>
                    <a:pt x="239" y="24"/>
                    <a:pt x="191" y="48"/>
                  </a:cubicBezTo>
                  <a:cubicBezTo>
                    <a:pt x="167" y="119"/>
                    <a:pt x="144" y="143"/>
                    <a:pt x="72" y="167"/>
                  </a:cubicBezTo>
                  <a:cubicBezTo>
                    <a:pt x="1" y="1000"/>
                    <a:pt x="406" y="1477"/>
                    <a:pt x="596" y="1667"/>
                  </a:cubicBezTo>
                  <a:cubicBezTo>
                    <a:pt x="953" y="2000"/>
                    <a:pt x="1430" y="2191"/>
                    <a:pt x="1906" y="2262"/>
                  </a:cubicBezTo>
                  <a:lnTo>
                    <a:pt x="2073" y="2262"/>
                  </a:lnTo>
                  <a:cubicBezTo>
                    <a:pt x="2215" y="2262"/>
                    <a:pt x="2215" y="2358"/>
                    <a:pt x="2215" y="2453"/>
                  </a:cubicBezTo>
                  <a:cubicBezTo>
                    <a:pt x="2215" y="3001"/>
                    <a:pt x="2454" y="3501"/>
                    <a:pt x="2787" y="390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8"/>
            <p:cNvSpPr/>
            <p:nvPr/>
          </p:nvSpPr>
          <p:spPr>
            <a:xfrm>
              <a:off x="4791395" y="3477342"/>
              <a:ext cx="226896" cy="224785"/>
            </a:xfrm>
            <a:custGeom>
              <a:avLst/>
              <a:gdLst/>
              <a:ahLst/>
              <a:cxnLst/>
              <a:rect l="l" t="t" r="r" b="b"/>
              <a:pathLst>
                <a:path w="6859" h="6788" extrusionOk="0">
                  <a:moveTo>
                    <a:pt x="2334" y="0"/>
                  </a:moveTo>
                  <a:lnTo>
                    <a:pt x="4573" y="0"/>
                  </a:lnTo>
                  <a:cubicBezTo>
                    <a:pt x="5454" y="0"/>
                    <a:pt x="6049" y="738"/>
                    <a:pt x="6168" y="1596"/>
                  </a:cubicBezTo>
                  <a:lnTo>
                    <a:pt x="6859" y="6668"/>
                  </a:lnTo>
                  <a:lnTo>
                    <a:pt x="3430" y="6787"/>
                  </a:lnTo>
                  <a:lnTo>
                    <a:pt x="0" y="6668"/>
                  </a:lnTo>
                  <a:lnTo>
                    <a:pt x="691" y="1596"/>
                  </a:lnTo>
                  <a:cubicBezTo>
                    <a:pt x="810" y="738"/>
                    <a:pt x="1429" y="0"/>
                    <a:pt x="233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8"/>
            <p:cNvSpPr/>
            <p:nvPr/>
          </p:nvSpPr>
          <p:spPr>
            <a:xfrm>
              <a:off x="4883556" y="3478137"/>
              <a:ext cx="21304" cy="220844"/>
            </a:xfrm>
            <a:custGeom>
              <a:avLst/>
              <a:gdLst/>
              <a:ahLst/>
              <a:cxnLst/>
              <a:rect l="l" t="t" r="r" b="b"/>
              <a:pathLst>
                <a:path w="644" h="6669" extrusionOk="0">
                  <a:moveTo>
                    <a:pt x="1" y="0"/>
                  </a:moveTo>
                  <a:lnTo>
                    <a:pt x="644" y="0"/>
                  </a:lnTo>
                  <a:lnTo>
                    <a:pt x="644" y="6668"/>
                  </a:lnTo>
                  <a:lnTo>
                    <a:pt x="1" y="666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8"/>
            <p:cNvSpPr/>
            <p:nvPr/>
          </p:nvSpPr>
          <p:spPr>
            <a:xfrm>
              <a:off x="4758315" y="3698947"/>
              <a:ext cx="293089" cy="67058"/>
            </a:xfrm>
            <a:custGeom>
              <a:avLst/>
              <a:gdLst/>
              <a:ahLst/>
              <a:cxnLst/>
              <a:rect l="l" t="t" r="r" b="b"/>
              <a:pathLst>
                <a:path w="8860" h="2025" extrusionOk="0">
                  <a:moveTo>
                    <a:pt x="643" y="0"/>
                  </a:moveTo>
                  <a:lnTo>
                    <a:pt x="8168" y="0"/>
                  </a:lnTo>
                  <a:cubicBezTo>
                    <a:pt x="8573" y="0"/>
                    <a:pt x="8859" y="310"/>
                    <a:pt x="8859" y="691"/>
                  </a:cubicBezTo>
                  <a:lnTo>
                    <a:pt x="8859" y="1905"/>
                  </a:lnTo>
                  <a:cubicBezTo>
                    <a:pt x="8859" y="1977"/>
                    <a:pt x="8811" y="2024"/>
                    <a:pt x="8740" y="2024"/>
                  </a:cubicBezTo>
                  <a:lnTo>
                    <a:pt x="119" y="2024"/>
                  </a:lnTo>
                  <a:cubicBezTo>
                    <a:pt x="48" y="2024"/>
                    <a:pt x="0" y="1977"/>
                    <a:pt x="0" y="1905"/>
                  </a:cubicBezTo>
                  <a:lnTo>
                    <a:pt x="0" y="691"/>
                  </a:lnTo>
                  <a:cubicBezTo>
                    <a:pt x="0" y="310"/>
                    <a:pt x="286" y="0"/>
                    <a:pt x="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8"/>
            <p:cNvSpPr/>
            <p:nvPr/>
          </p:nvSpPr>
          <p:spPr>
            <a:xfrm>
              <a:off x="5008036" y="3698947"/>
              <a:ext cx="44923" cy="67058"/>
            </a:xfrm>
            <a:custGeom>
              <a:avLst/>
              <a:gdLst/>
              <a:ahLst/>
              <a:cxnLst/>
              <a:rect l="l" t="t" r="r" b="b"/>
              <a:pathLst>
                <a:path w="1358" h="2025" extrusionOk="0">
                  <a:moveTo>
                    <a:pt x="0" y="0"/>
                  </a:moveTo>
                  <a:lnTo>
                    <a:pt x="667" y="0"/>
                  </a:lnTo>
                  <a:cubicBezTo>
                    <a:pt x="1048" y="0"/>
                    <a:pt x="1358" y="310"/>
                    <a:pt x="1358" y="691"/>
                  </a:cubicBezTo>
                  <a:lnTo>
                    <a:pt x="1358" y="1905"/>
                  </a:lnTo>
                  <a:cubicBezTo>
                    <a:pt x="1358" y="1977"/>
                    <a:pt x="1286" y="2024"/>
                    <a:pt x="1239" y="2024"/>
                  </a:cubicBezTo>
                  <a:lnTo>
                    <a:pt x="572" y="2024"/>
                  </a:lnTo>
                  <a:cubicBezTo>
                    <a:pt x="643" y="2024"/>
                    <a:pt x="691" y="1977"/>
                    <a:pt x="691" y="1905"/>
                  </a:cubicBezTo>
                  <a:lnTo>
                    <a:pt x="691" y="691"/>
                  </a:lnTo>
                  <a:cubicBezTo>
                    <a:pt x="691" y="310"/>
                    <a:pt x="357" y="0"/>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8"/>
            <p:cNvSpPr/>
            <p:nvPr/>
          </p:nvSpPr>
          <p:spPr>
            <a:xfrm>
              <a:off x="4904826" y="3478137"/>
              <a:ext cx="113464" cy="220844"/>
            </a:xfrm>
            <a:custGeom>
              <a:avLst/>
              <a:gdLst/>
              <a:ahLst/>
              <a:cxnLst/>
              <a:rect l="l" t="t" r="r" b="b"/>
              <a:pathLst>
                <a:path w="3430" h="6669" extrusionOk="0">
                  <a:moveTo>
                    <a:pt x="2715" y="1619"/>
                  </a:moveTo>
                  <a:cubicBezTo>
                    <a:pt x="2596" y="714"/>
                    <a:pt x="2001" y="0"/>
                    <a:pt x="1096" y="0"/>
                  </a:cubicBezTo>
                  <a:lnTo>
                    <a:pt x="1" y="0"/>
                  </a:lnTo>
                  <a:lnTo>
                    <a:pt x="1" y="6668"/>
                  </a:lnTo>
                  <a:lnTo>
                    <a:pt x="3430" y="6668"/>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8"/>
            <p:cNvSpPr/>
            <p:nvPr/>
          </p:nvSpPr>
          <p:spPr>
            <a:xfrm>
              <a:off x="4920572" y="3478137"/>
              <a:ext cx="97718" cy="220049"/>
            </a:xfrm>
            <a:custGeom>
              <a:avLst/>
              <a:gdLst/>
              <a:ahLst/>
              <a:cxnLst/>
              <a:rect l="l" t="t" r="r" b="b"/>
              <a:pathLst>
                <a:path w="2954" h="6645" extrusionOk="0">
                  <a:moveTo>
                    <a:pt x="2263" y="1619"/>
                  </a:moveTo>
                  <a:cubicBezTo>
                    <a:pt x="2144" y="714"/>
                    <a:pt x="1549" y="0"/>
                    <a:pt x="668" y="0"/>
                  </a:cubicBezTo>
                  <a:lnTo>
                    <a:pt x="1" y="0"/>
                  </a:lnTo>
                  <a:cubicBezTo>
                    <a:pt x="882" y="0"/>
                    <a:pt x="1477" y="762"/>
                    <a:pt x="1596" y="1619"/>
                  </a:cubicBezTo>
                  <a:lnTo>
                    <a:pt x="2287" y="6644"/>
                  </a:lnTo>
                  <a:lnTo>
                    <a:pt x="2954" y="6644"/>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8"/>
            <p:cNvSpPr/>
            <p:nvPr/>
          </p:nvSpPr>
          <p:spPr>
            <a:xfrm>
              <a:off x="4844157" y="3527809"/>
              <a:ext cx="122164" cy="122261"/>
            </a:xfrm>
            <a:custGeom>
              <a:avLst/>
              <a:gdLst/>
              <a:ahLst/>
              <a:cxnLst/>
              <a:rect l="l" t="t" r="r" b="b"/>
              <a:pathLst>
                <a:path w="3693" h="3692" extrusionOk="0">
                  <a:moveTo>
                    <a:pt x="1835" y="3692"/>
                  </a:moveTo>
                  <a:cubicBezTo>
                    <a:pt x="2859" y="3692"/>
                    <a:pt x="3692" y="2858"/>
                    <a:pt x="3692" y="1834"/>
                  </a:cubicBezTo>
                  <a:cubicBezTo>
                    <a:pt x="3692" y="834"/>
                    <a:pt x="2859" y="0"/>
                    <a:pt x="1835" y="0"/>
                  </a:cubicBezTo>
                  <a:cubicBezTo>
                    <a:pt x="834" y="0"/>
                    <a:pt x="1" y="834"/>
                    <a:pt x="1" y="1834"/>
                  </a:cubicBezTo>
                  <a:cubicBezTo>
                    <a:pt x="1" y="2858"/>
                    <a:pt x="834" y="3692"/>
                    <a:pt x="1835" y="3692"/>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8"/>
            <p:cNvSpPr/>
            <p:nvPr/>
          </p:nvSpPr>
          <p:spPr>
            <a:xfrm>
              <a:off x="4896953" y="3527014"/>
              <a:ext cx="71717" cy="121466"/>
            </a:xfrm>
            <a:custGeom>
              <a:avLst/>
              <a:gdLst/>
              <a:ahLst/>
              <a:cxnLst/>
              <a:rect l="l" t="t" r="r" b="b"/>
              <a:pathLst>
                <a:path w="2168" h="3668" extrusionOk="0">
                  <a:moveTo>
                    <a:pt x="334" y="1"/>
                  </a:moveTo>
                  <a:cubicBezTo>
                    <a:pt x="1334" y="1"/>
                    <a:pt x="2168" y="834"/>
                    <a:pt x="2168" y="1834"/>
                  </a:cubicBezTo>
                  <a:cubicBezTo>
                    <a:pt x="2168" y="2834"/>
                    <a:pt x="1334" y="3668"/>
                    <a:pt x="334" y="3668"/>
                  </a:cubicBezTo>
                  <a:cubicBezTo>
                    <a:pt x="215" y="3668"/>
                    <a:pt x="119" y="3668"/>
                    <a:pt x="0" y="3644"/>
                  </a:cubicBezTo>
                  <a:cubicBezTo>
                    <a:pt x="858" y="3501"/>
                    <a:pt x="1525" y="2715"/>
                    <a:pt x="1525" y="1834"/>
                  </a:cubicBezTo>
                  <a:cubicBezTo>
                    <a:pt x="1525" y="905"/>
                    <a:pt x="858" y="167"/>
                    <a:pt x="0" y="24"/>
                  </a:cubicBezTo>
                  <a:cubicBezTo>
                    <a:pt x="96" y="24"/>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8"/>
            <p:cNvSpPr/>
            <p:nvPr/>
          </p:nvSpPr>
          <p:spPr>
            <a:xfrm>
              <a:off x="4874095" y="3556983"/>
              <a:ext cx="61496" cy="61528"/>
            </a:xfrm>
            <a:custGeom>
              <a:avLst/>
              <a:gdLst/>
              <a:ahLst/>
              <a:cxnLst/>
              <a:rect l="l" t="t" r="r" b="b"/>
              <a:pathLst>
                <a:path w="1859" h="1858" extrusionOk="0">
                  <a:moveTo>
                    <a:pt x="930" y="1858"/>
                  </a:moveTo>
                  <a:cubicBezTo>
                    <a:pt x="1430" y="1858"/>
                    <a:pt x="1858" y="1429"/>
                    <a:pt x="1858" y="929"/>
                  </a:cubicBezTo>
                  <a:cubicBezTo>
                    <a:pt x="1858" y="429"/>
                    <a:pt x="1430" y="0"/>
                    <a:pt x="930" y="0"/>
                  </a:cubicBezTo>
                  <a:cubicBezTo>
                    <a:pt x="429" y="0"/>
                    <a:pt x="1" y="429"/>
                    <a:pt x="1" y="929"/>
                  </a:cubicBezTo>
                  <a:cubicBezTo>
                    <a:pt x="1" y="1429"/>
                    <a:pt x="429" y="1858"/>
                    <a:pt x="930" y="185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8"/>
            <p:cNvSpPr/>
            <p:nvPr/>
          </p:nvSpPr>
          <p:spPr>
            <a:xfrm>
              <a:off x="4893810" y="3558573"/>
              <a:ext cx="41780" cy="60733"/>
            </a:xfrm>
            <a:custGeom>
              <a:avLst/>
              <a:gdLst/>
              <a:ahLst/>
              <a:cxnLst/>
              <a:rect l="l" t="t" r="r" b="b"/>
              <a:pathLst>
                <a:path w="1263" h="1834" extrusionOk="0">
                  <a:moveTo>
                    <a:pt x="334" y="0"/>
                  </a:moveTo>
                  <a:cubicBezTo>
                    <a:pt x="834" y="0"/>
                    <a:pt x="1262" y="405"/>
                    <a:pt x="1262" y="905"/>
                  </a:cubicBezTo>
                  <a:cubicBezTo>
                    <a:pt x="1262" y="1429"/>
                    <a:pt x="834" y="1834"/>
                    <a:pt x="334" y="1834"/>
                  </a:cubicBezTo>
                  <a:cubicBezTo>
                    <a:pt x="214" y="1834"/>
                    <a:pt x="95" y="1810"/>
                    <a:pt x="0" y="1786"/>
                  </a:cubicBezTo>
                  <a:cubicBezTo>
                    <a:pt x="357" y="1667"/>
                    <a:pt x="596" y="1310"/>
                    <a:pt x="596" y="905"/>
                  </a:cubicBezTo>
                  <a:cubicBezTo>
                    <a:pt x="596" y="524"/>
                    <a:pt x="357" y="191"/>
                    <a:pt x="0" y="48"/>
                  </a:cubicBezTo>
                  <a:cubicBezTo>
                    <a:pt x="95" y="0"/>
                    <a:pt x="214"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8"/>
            <p:cNvSpPr/>
            <p:nvPr/>
          </p:nvSpPr>
          <p:spPr>
            <a:xfrm>
              <a:off x="4712598" y="3396111"/>
              <a:ext cx="383695" cy="375392"/>
            </a:xfrm>
            <a:custGeom>
              <a:avLst/>
              <a:gdLst/>
              <a:ahLst/>
              <a:cxnLst/>
              <a:rect l="l" t="t" r="r" b="b"/>
              <a:pathLst>
                <a:path w="11599" h="11336" extrusionOk="0">
                  <a:moveTo>
                    <a:pt x="5812" y="4716"/>
                  </a:moveTo>
                  <a:cubicBezTo>
                    <a:pt x="5502" y="4716"/>
                    <a:pt x="5240" y="4835"/>
                    <a:pt x="5026" y="5049"/>
                  </a:cubicBezTo>
                  <a:cubicBezTo>
                    <a:pt x="4835" y="5263"/>
                    <a:pt x="4716" y="5525"/>
                    <a:pt x="4716" y="5811"/>
                  </a:cubicBezTo>
                  <a:cubicBezTo>
                    <a:pt x="4716" y="6121"/>
                    <a:pt x="4835" y="6383"/>
                    <a:pt x="5026" y="6597"/>
                  </a:cubicBezTo>
                  <a:cubicBezTo>
                    <a:pt x="5240" y="6811"/>
                    <a:pt x="5502" y="6930"/>
                    <a:pt x="5812" y="6930"/>
                  </a:cubicBezTo>
                  <a:cubicBezTo>
                    <a:pt x="6050" y="6930"/>
                    <a:pt x="6216" y="6859"/>
                    <a:pt x="6407" y="6740"/>
                  </a:cubicBezTo>
                  <a:cubicBezTo>
                    <a:pt x="6574" y="6621"/>
                    <a:pt x="6740" y="6454"/>
                    <a:pt x="6812" y="6264"/>
                  </a:cubicBezTo>
                  <a:cubicBezTo>
                    <a:pt x="6859" y="6168"/>
                    <a:pt x="6812" y="6049"/>
                    <a:pt x="6740" y="6025"/>
                  </a:cubicBezTo>
                  <a:cubicBezTo>
                    <a:pt x="6718" y="6020"/>
                    <a:pt x="6694" y="6017"/>
                    <a:pt x="6670" y="6017"/>
                  </a:cubicBezTo>
                  <a:cubicBezTo>
                    <a:pt x="6594" y="6017"/>
                    <a:pt x="6520" y="6048"/>
                    <a:pt x="6502" y="6121"/>
                  </a:cubicBezTo>
                  <a:cubicBezTo>
                    <a:pt x="6431" y="6240"/>
                    <a:pt x="6359" y="6359"/>
                    <a:pt x="6240" y="6454"/>
                  </a:cubicBezTo>
                  <a:cubicBezTo>
                    <a:pt x="6121" y="6525"/>
                    <a:pt x="5954" y="6573"/>
                    <a:pt x="5812" y="6573"/>
                  </a:cubicBezTo>
                  <a:cubicBezTo>
                    <a:pt x="5597" y="6573"/>
                    <a:pt x="5431" y="6502"/>
                    <a:pt x="5288" y="6359"/>
                  </a:cubicBezTo>
                  <a:cubicBezTo>
                    <a:pt x="5169" y="6216"/>
                    <a:pt x="5073" y="6025"/>
                    <a:pt x="5073" y="5811"/>
                  </a:cubicBezTo>
                  <a:cubicBezTo>
                    <a:pt x="5073" y="5621"/>
                    <a:pt x="5121" y="5430"/>
                    <a:pt x="5288" y="5287"/>
                  </a:cubicBezTo>
                  <a:cubicBezTo>
                    <a:pt x="5431" y="5168"/>
                    <a:pt x="5597" y="5073"/>
                    <a:pt x="5812" y="5073"/>
                  </a:cubicBezTo>
                  <a:cubicBezTo>
                    <a:pt x="5954" y="5073"/>
                    <a:pt x="6121" y="5097"/>
                    <a:pt x="6240" y="5192"/>
                  </a:cubicBezTo>
                  <a:cubicBezTo>
                    <a:pt x="6359" y="5287"/>
                    <a:pt x="6431" y="5406"/>
                    <a:pt x="6502" y="5525"/>
                  </a:cubicBezTo>
                  <a:cubicBezTo>
                    <a:pt x="6539" y="5598"/>
                    <a:pt x="6603" y="5629"/>
                    <a:pt x="6673" y="5629"/>
                  </a:cubicBezTo>
                  <a:cubicBezTo>
                    <a:pt x="6695" y="5629"/>
                    <a:pt x="6718" y="5626"/>
                    <a:pt x="6740" y="5621"/>
                  </a:cubicBezTo>
                  <a:cubicBezTo>
                    <a:pt x="6812" y="5549"/>
                    <a:pt x="6859" y="5454"/>
                    <a:pt x="6812" y="5382"/>
                  </a:cubicBezTo>
                  <a:cubicBezTo>
                    <a:pt x="6740" y="5168"/>
                    <a:pt x="6574" y="5001"/>
                    <a:pt x="6407" y="4906"/>
                  </a:cubicBezTo>
                  <a:cubicBezTo>
                    <a:pt x="6216" y="4763"/>
                    <a:pt x="6026" y="4716"/>
                    <a:pt x="5812" y="4716"/>
                  </a:cubicBezTo>
                  <a:close/>
                  <a:moveTo>
                    <a:pt x="5812" y="4120"/>
                  </a:moveTo>
                  <a:cubicBezTo>
                    <a:pt x="6288" y="4120"/>
                    <a:pt x="6717" y="4335"/>
                    <a:pt x="7002" y="4620"/>
                  </a:cubicBezTo>
                  <a:cubicBezTo>
                    <a:pt x="7312" y="4930"/>
                    <a:pt x="7502" y="5335"/>
                    <a:pt x="7502" y="5811"/>
                  </a:cubicBezTo>
                  <a:cubicBezTo>
                    <a:pt x="7502" y="6287"/>
                    <a:pt x="7312" y="6716"/>
                    <a:pt x="7002" y="7002"/>
                  </a:cubicBezTo>
                  <a:cubicBezTo>
                    <a:pt x="6717" y="7335"/>
                    <a:pt x="6288" y="7526"/>
                    <a:pt x="5812" y="7526"/>
                  </a:cubicBezTo>
                  <a:cubicBezTo>
                    <a:pt x="5335" y="7526"/>
                    <a:pt x="4930" y="7311"/>
                    <a:pt x="4621" y="7002"/>
                  </a:cubicBezTo>
                  <a:cubicBezTo>
                    <a:pt x="4287" y="6716"/>
                    <a:pt x="4121" y="6287"/>
                    <a:pt x="4121" y="5811"/>
                  </a:cubicBezTo>
                  <a:cubicBezTo>
                    <a:pt x="4121" y="5335"/>
                    <a:pt x="4335" y="4930"/>
                    <a:pt x="4621" y="4620"/>
                  </a:cubicBezTo>
                  <a:cubicBezTo>
                    <a:pt x="4930" y="4311"/>
                    <a:pt x="5335" y="4120"/>
                    <a:pt x="5812" y="4120"/>
                  </a:cubicBezTo>
                  <a:close/>
                  <a:moveTo>
                    <a:pt x="7217" y="572"/>
                  </a:moveTo>
                  <a:cubicBezTo>
                    <a:pt x="7336" y="953"/>
                    <a:pt x="7550" y="1286"/>
                    <a:pt x="7812" y="1524"/>
                  </a:cubicBezTo>
                  <a:cubicBezTo>
                    <a:pt x="8169" y="1858"/>
                    <a:pt x="8645" y="2072"/>
                    <a:pt x="9169" y="2072"/>
                  </a:cubicBezTo>
                  <a:cubicBezTo>
                    <a:pt x="9336" y="2072"/>
                    <a:pt x="9503" y="2025"/>
                    <a:pt x="9646" y="2001"/>
                  </a:cubicBezTo>
                  <a:lnTo>
                    <a:pt x="9646" y="2001"/>
                  </a:lnTo>
                  <a:cubicBezTo>
                    <a:pt x="9622" y="2144"/>
                    <a:pt x="9598" y="2310"/>
                    <a:pt x="9598" y="2477"/>
                  </a:cubicBezTo>
                  <a:cubicBezTo>
                    <a:pt x="9598" y="3025"/>
                    <a:pt x="9789" y="3501"/>
                    <a:pt x="10122" y="3858"/>
                  </a:cubicBezTo>
                  <a:cubicBezTo>
                    <a:pt x="10408" y="4120"/>
                    <a:pt x="10717" y="4335"/>
                    <a:pt x="11075" y="4454"/>
                  </a:cubicBezTo>
                  <a:cubicBezTo>
                    <a:pt x="10932" y="4597"/>
                    <a:pt x="10813" y="4739"/>
                    <a:pt x="10717" y="4930"/>
                  </a:cubicBezTo>
                  <a:cubicBezTo>
                    <a:pt x="10598" y="5192"/>
                    <a:pt x="10503" y="5525"/>
                    <a:pt x="10503" y="5859"/>
                  </a:cubicBezTo>
                  <a:cubicBezTo>
                    <a:pt x="10503" y="6168"/>
                    <a:pt x="10574" y="6502"/>
                    <a:pt x="10717" y="6764"/>
                  </a:cubicBezTo>
                  <a:cubicBezTo>
                    <a:pt x="10813" y="6954"/>
                    <a:pt x="10932" y="7097"/>
                    <a:pt x="11075" y="7240"/>
                  </a:cubicBezTo>
                  <a:cubicBezTo>
                    <a:pt x="10717" y="7335"/>
                    <a:pt x="10384" y="7549"/>
                    <a:pt x="10146" y="7811"/>
                  </a:cubicBezTo>
                  <a:cubicBezTo>
                    <a:pt x="9860" y="8121"/>
                    <a:pt x="9646" y="8526"/>
                    <a:pt x="9622" y="8978"/>
                  </a:cubicBezTo>
                  <a:lnTo>
                    <a:pt x="9384" y="8978"/>
                  </a:lnTo>
                  <a:lnTo>
                    <a:pt x="8765" y="4454"/>
                  </a:lnTo>
                  <a:cubicBezTo>
                    <a:pt x="8765" y="4358"/>
                    <a:pt x="8669" y="4311"/>
                    <a:pt x="8574" y="4311"/>
                  </a:cubicBezTo>
                  <a:cubicBezTo>
                    <a:pt x="8503" y="4311"/>
                    <a:pt x="8431" y="4382"/>
                    <a:pt x="8431" y="4477"/>
                  </a:cubicBezTo>
                  <a:lnTo>
                    <a:pt x="9027" y="8955"/>
                  </a:lnTo>
                  <a:lnTo>
                    <a:pt x="5954" y="8955"/>
                  </a:lnTo>
                  <a:lnTo>
                    <a:pt x="5954" y="7788"/>
                  </a:lnTo>
                  <a:cubicBezTo>
                    <a:pt x="6431" y="7716"/>
                    <a:pt x="6883" y="7526"/>
                    <a:pt x="7217" y="7192"/>
                  </a:cubicBezTo>
                  <a:cubicBezTo>
                    <a:pt x="7574" y="6835"/>
                    <a:pt x="7812" y="6335"/>
                    <a:pt x="7812" y="5763"/>
                  </a:cubicBezTo>
                  <a:cubicBezTo>
                    <a:pt x="7812" y="5192"/>
                    <a:pt x="7574" y="4692"/>
                    <a:pt x="7217" y="4335"/>
                  </a:cubicBezTo>
                  <a:cubicBezTo>
                    <a:pt x="6883" y="4001"/>
                    <a:pt x="6431" y="3763"/>
                    <a:pt x="5954" y="3739"/>
                  </a:cubicBezTo>
                  <a:lnTo>
                    <a:pt x="5954" y="2572"/>
                  </a:lnTo>
                  <a:lnTo>
                    <a:pt x="6907" y="2572"/>
                  </a:lnTo>
                  <a:cubicBezTo>
                    <a:pt x="7240" y="2572"/>
                    <a:pt x="7502" y="2691"/>
                    <a:pt x="7741" y="2882"/>
                  </a:cubicBezTo>
                  <a:cubicBezTo>
                    <a:pt x="7979" y="3072"/>
                    <a:pt x="8169" y="3382"/>
                    <a:pt x="8288" y="3715"/>
                  </a:cubicBezTo>
                  <a:cubicBezTo>
                    <a:pt x="8309" y="3777"/>
                    <a:pt x="8383" y="3839"/>
                    <a:pt x="8449" y="3839"/>
                  </a:cubicBezTo>
                  <a:cubicBezTo>
                    <a:pt x="8459" y="3839"/>
                    <a:pt x="8469" y="3838"/>
                    <a:pt x="8479" y="3834"/>
                  </a:cubicBezTo>
                  <a:cubicBezTo>
                    <a:pt x="8574" y="3787"/>
                    <a:pt x="8645" y="3715"/>
                    <a:pt x="8598" y="3620"/>
                  </a:cubicBezTo>
                  <a:cubicBezTo>
                    <a:pt x="8479" y="3239"/>
                    <a:pt x="8241" y="2882"/>
                    <a:pt x="7955" y="2644"/>
                  </a:cubicBezTo>
                  <a:cubicBezTo>
                    <a:pt x="7693" y="2429"/>
                    <a:pt x="7336" y="2287"/>
                    <a:pt x="6907" y="2287"/>
                  </a:cubicBezTo>
                  <a:lnTo>
                    <a:pt x="4668" y="2287"/>
                  </a:lnTo>
                  <a:cubicBezTo>
                    <a:pt x="4192" y="2287"/>
                    <a:pt x="3787" y="2477"/>
                    <a:pt x="3478" y="2787"/>
                  </a:cubicBezTo>
                  <a:cubicBezTo>
                    <a:pt x="3168" y="3120"/>
                    <a:pt x="2954" y="3549"/>
                    <a:pt x="2882" y="4073"/>
                  </a:cubicBezTo>
                  <a:lnTo>
                    <a:pt x="2478" y="7216"/>
                  </a:lnTo>
                  <a:cubicBezTo>
                    <a:pt x="2478" y="7311"/>
                    <a:pt x="2525" y="7407"/>
                    <a:pt x="2620" y="7407"/>
                  </a:cubicBezTo>
                  <a:cubicBezTo>
                    <a:pt x="2716" y="7407"/>
                    <a:pt x="2811" y="7335"/>
                    <a:pt x="2811" y="7240"/>
                  </a:cubicBezTo>
                  <a:lnTo>
                    <a:pt x="3216" y="4096"/>
                  </a:lnTo>
                  <a:cubicBezTo>
                    <a:pt x="3287" y="3668"/>
                    <a:pt x="3454" y="3287"/>
                    <a:pt x="3716" y="3025"/>
                  </a:cubicBezTo>
                  <a:cubicBezTo>
                    <a:pt x="3954" y="2787"/>
                    <a:pt x="4287" y="2644"/>
                    <a:pt x="4668" y="2644"/>
                  </a:cubicBezTo>
                  <a:lnTo>
                    <a:pt x="5621" y="2644"/>
                  </a:lnTo>
                  <a:lnTo>
                    <a:pt x="5621" y="3763"/>
                  </a:lnTo>
                  <a:cubicBezTo>
                    <a:pt x="5145" y="3834"/>
                    <a:pt x="4716" y="4025"/>
                    <a:pt x="4383" y="4358"/>
                  </a:cubicBezTo>
                  <a:cubicBezTo>
                    <a:pt x="4025" y="4716"/>
                    <a:pt x="3787" y="5216"/>
                    <a:pt x="3787" y="5787"/>
                  </a:cubicBezTo>
                  <a:cubicBezTo>
                    <a:pt x="3787" y="6359"/>
                    <a:pt x="4025" y="6859"/>
                    <a:pt x="4383" y="7216"/>
                  </a:cubicBezTo>
                  <a:cubicBezTo>
                    <a:pt x="4716" y="7549"/>
                    <a:pt x="5145" y="7788"/>
                    <a:pt x="5621" y="7811"/>
                  </a:cubicBezTo>
                  <a:lnTo>
                    <a:pt x="5621" y="8955"/>
                  </a:lnTo>
                  <a:lnTo>
                    <a:pt x="2573" y="8955"/>
                  </a:lnTo>
                  <a:lnTo>
                    <a:pt x="2692" y="8026"/>
                  </a:lnTo>
                  <a:cubicBezTo>
                    <a:pt x="2692" y="7931"/>
                    <a:pt x="2620" y="7835"/>
                    <a:pt x="2525" y="7835"/>
                  </a:cubicBezTo>
                  <a:cubicBezTo>
                    <a:pt x="2454" y="7835"/>
                    <a:pt x="2358" y="7907"/>
                    <a:pt x="2358" y="8002"/>
                  </a:cubicBezTo>
                  <a:lnTo>
                    <a:pt x="2239" y="8978"/>
                  </a:lnTo>
                  <a:lnTo>
                    <a:pt x="2001" y="8978"/>
                  </a:lnTo>
                  <a:cubicBezTo>
                    <a:pt x="1930" y="8526"/>
                    <a:pt x="1763" y="8145"/>
                    <a:pt x="1454" y="7811"/>
                  </a:cubicBezTo>
                  <a:cubicBezTo>
                    <a:pt x="1215" y="7549"/>
                    <a:pt x="906" y="7359"/>
                    <a:pt x="549" y="7240"/>
                  </a:cubicBezTo>
                  <a:cubicBezTo>
                    <a:pt x="691" y="7097"/>
                    <a:pt x="811" y="6954"/>
                    <a:pt x="906" y="6764"/>
                  </a:cubicBezTo>
                  <a:cubicBezTo>
                    <a:pt x="1025" y="6502"/>
                    <a:pt x="1096" y="6168"/>
                    <a:pt x="1096" y="5859"/>
                  </a:cubicBezTo>
                  <a:cubicBezTo>
                    <a:pt x="1096" y="5525"/>
                    <a:pt x="1049" y="5192"/>
                    <a:pt x="906" y="4930"/>
                  </a:cubicBezTo>
                  <a:cubicBezTo>
                    <a:pt x="811" y="4739"/>
                    <a:pt x="691" y="4597"/>
                    <a:pt x="549" y="4454"/>
                  </a:cubicBezTo>
                  <a:cubicBezTo>
                    <a:pt x="930" y="4335"/>
                    <a:pt x="1263" y="4120"/>
                    <a:pt x="1501" y="3858"/>
                  </a:cubicBezTo>
                  <a:cubicBezTo>
                    <a:pt x="1811" y="3501"/>
                    <a:pt x="2025" y="3025"/>
                    <a:pt x="2025" y="2477"/>
                  </a:cubicBezTo>
                  <a:cubicBezTo>
                    <a:pt x="2025" y="2334"/>
                    <a:pt x="2001" y="2144"/>
                    <a:pt x="1977" y="2001"/>
                  </a:cubicBezTo>
                  <a:lnTo>
                    <a:pt x="1977" y="2001"/>
                  </a:lnTo>
                  <a:cubicBezTo>
                    <a:pt x="2120" y="2025"/>
                    <a:pt x="2263" y="2072"/>
                    <a:pt x="2454" y="2072"/>
                  </a:cubicBezTo>
                  <a:cubicBezTo>
                    <a:pt x="2978" y="2072"/>
                    <a:pt x="3454" y="1858"/>
                    <a:pt x="3811" y="1524"/>
                  </a:cubicBezTo>
                  <a:cubicBezTo>
                    <a:pt x="4073" y="1262"/>
                    <a:pt x="4287" y="929"/>
                    <a:pt x="4407" y="572"/>
                  </a:cubicBezTo>
                  <a:cubicBezTo>
                    <a:pt x="4526" y="715"/>
                    <a:pt x="4716" y="834"/>
                    <a:pt x="4883" y="929"/>
                  </a:cubicBezTo>
                  <a:cubicBezTo>
                    <a:pt x="5145" y="1048"/>
                    <a:pt x="5478" y="1143"/>
                    <a:pt x="5812" y="1143"/>
                  </a:cubicBezTo>
                  <a:cubicBezTo>
                    <a:pt x="6145" y="1143"/>
                    <a:pt x="6478" y="1072"/>
                    <a:pt x="6740" y="929"/>
                  </a:cubicBezTo>
                  <a:cubicBezTo>
                    <a:pt x="6907" y="834"/>
                    <a:pt x="7074" y="715"/>
                    <a:pt x="7217" y="572"/>
                  </a:cubicBezTo>
                  <a:close/>
                  <a:moveTo>
                    <a:pt x="9598" y="9312"/>
                  </a:moveTo>
                  <a:cubicBezTo>
                    <a:pt x="9741" y="9312"/>
                    <a:pt x="9860" y="9359"/>
                    <a:pt x="9955" y="9455"/>
                  </a:cubicBezTo>
                  <a:cubicBezTo>
                    <a:pt x="10051" y="9550"/>
                    <a:pt x="10098" y="9669"/>
                    <a:pt x="10098" y="9812"/>
                  </a:cubicBezTo>
                  <a:lnTo>
                    <a:pt x="10098" y="11003"/>
                  </a:lnTo>
                  <a:lnTo>
                    <a:pt x="1525" y="11003"/>
                  </a:lnTo>
                  <a:lnTo>
                    <a:pt x="1525" y="9812"/>
                  </a:lnTo>
                  <a:cubicBezTo>
                    <a:pt x="1525" y="9669"/>
                    <a:pt x="1596" y="9550"/>
                    <a:pt x="1668" y="9455"/>
                  </a:cubicBezTo>
                  <a:cubicBezTo>
                    <a:pt x="1763" y="9359"/>
                    <a:pt x="1882" y="9312"/>
                    <a:pt x="2025" y="9312"/>
                  </a:cubicBezTo>
                  <a:close/>
                  <a:moveTo>
                    <a:pt x="7264" y="0"/>
                  </a:moveTo>
                  <a:cubicBezTo>
                    <a:pt x="7217" y="48"/>
                    <a:pt x="7193" y="72"/>
                    <a:pt x="7145" y="96"/>
                  </a:cubicBezTo>
                  <a:cubicBezTo>
                    <a:pt x="7002" y="310"/>
                    <a:pt x="6788" y="477"/>
                    <a:pt x="6550" y="596"/>
                  </a:cubicBezTo>
                  <a:cubicBezTo>
                    <a:pt x="6312" y="739"/>
                    <a:pt x="6050" y="786"/>
                    <a:pt x="5788" y="786"/>
                  </a:cubicBezTo>
                  <a:cubicBezTo>
                    <a:pt x="5478" y="786"/>
                    <a:pt x="5240" y="715"/>
                    <a:pt x="5002" y="596"/>
                  </a:cubicBezTo>
                  <a:cubicBezTo>
                    <a:pt x="4764" y="477"/>
                    <a:pt x="4573" y="310"/>
                    <a:pt x="4407" y="96"/>
                  </a:cubicBezTo>
                  <a:cubicBezTo>
                    <a:pt x="4376" y="65"/>
                    <a:pt x="4327" y="35"/>
                    <a:pt x="4271" y="35"/>
                  </a:cubicBezTo>
                  <a:cubicBezTo>
                    <a:pt x="4238" y="35"/>
                    <a:pt x="4203" y="46"/>
                    <a:pt x="4168" y="72"/>
                  </a:cubicBezTo>
                  <a:cubicBezTo>
                    <a:pt x="4145" y="96"/>
                    <a:pt x="4121" y="119"/>
                    <a:pt x="4121" y="191"/>
                  </a:cubicBezTo>
                  <a:cubicBezTo>
                    <a:pt x="4097" y="596"/>
                    <a:pt x="3883" y="1001"/>
                    <a:pt x="3573" y="1262"/>
                  </a:cubicBezTo>
                  <a:cubicBezTo>
                    <a:pt x="3287" y="1524"/>
                    <a:pt x="2906" y="1715"/>
                    <a:pt x="2454" y="1715"/>
                  </a:cubicBezTo>
                  <a:cubicBezTo>
                    <a:pt x="2335" y="1715"/>
                    <a:pt x="2216" y="1715"/>
                    <a:pt x="2097" y="1667"/>
                  </a:cubicBezTo>
                  <a:cubicBezTo>
                    <a:pt x="1977" y="1644"/>
                    <a:pt x="1882" y="1620"/>
                    <a:pt x="1763" y="1548"/>
                  </a:cubicBezTo>
                  <a:cubicBezTo>
                    <a:pt x="1741" y="1543"/>
                    <a:pt x="1717" y="1540"/>
                    <a:pt x="1693" y="1540"/>
                  </a:cubicBezTo>
                  <a:cubicBezTo>
                    <a:pt x="1617" y="1540"/>
                    <a:pt x="1543" y="1571"/>
                    <a:pt x="1525" y="1644"/>
                  </a:cubicBezTo>
                  <a:cubicBezTo>
                    <a:pt x="1501" y="1715"/>
                    <a:pt x="1501" y="1763"/>
                    <a:pt x="1525" y="1786"/>
                  </a:cubicBezTo>
                  <a:cubicBezTo>
                    <a:pt x="1596" y="1882"/>
                    <a:pt x="1620" y="2001"/>
                    <a:pt x="1644" y="2120"/>
                  </a:cubicBezTo>
                  <a:cubicBezTo>
                    <a:pt x="1668" y="2239"/>
                    <a:pt x="1668" y="2358"/>
                    <a:pt x="1668" y="2477"/>
                  </a:cubicBezTo>
                  <a:cubicBezTo>
                    <a:pt x="1668" y="2929"/>
                    <a:pt x="1501" y="3311"/>
                    <a:pt x="1239" y="3620"/>
                  </a:cubicBezTo>
                  <a:cubicBezTo>
                    <a:pt x="953" y="3906"/>
                    <a:pt x="572" y="4120"/>
                    <a:pt x="168" y="4144"/>
                  </a:cubicBezTo>
                  <a:cubicBezTo>
                    <a:pt x="72" y="4144"/>
                    <a:pt x="1" y="4239"/>
                    <a:pt x="1" y="4335"/>
                  </a:cubicBezTo>
                  <a:cubicBezTo>
                    <a:pt x="48" y="4382"/>
                    <a:pt x="72" y="4406"/>
                    <a:pt x="96" y="4454"/>
                  </a:cubicBezTo>
                  <a:cubicBezTo>
                    <a:pt x="310" y="4597"/>
                    <a:pt x="477" y="4811"/>
                    <a:pt x="596" y="5049"/>
                  </a:cubicBezTo>
                  <a:cubicBezTo>
                    <a:pt x="715" y="5287"/>
                    <a:pt x="787" y="5549"/>
                    <a:pt x="787" y="5811"/>
                  </a:cubicBezTo>
                  <a:cubicBezTo>
                    <a:pt x="787" y="6097"/>
                    <a:pt x="715" y="6359"/>
                    <a:pt x="596" y="6597"/>
                  </a:cubicBezTo>
                  <a:cubicBezTo>
                    <a:pt x="477" y="6835"/>
                    <a:pt x="310" y="7049"/>
                    <a:pt x="96" y="7192"/>
                  </a:cubicBezTo>
                  <a:cubicBezTo>
                    <a:pt x="25" y="7240"/>
                    <a:pt x="1" y="7335"/>
                    <a:pt x="72" y="7430"/>
                  </a:cubicBezTo>
                  <a:cubicBezTo>
                    <a:pt x="120" y="7454"/>
                    <a:pt x="168" y="7478"/>
                    <a:pt x="215" y="7478"/>
                  </a:cubicBezTo>
                  <a:cubicBezTo>
                    <a:pt x="620" y="7526"/>
                    <a:pt x="1001" y="7716"/>
                    <a:pt x="1263" y="8026"/>
                  </a:cubicBezTo>
                  <a:cubicBezTo>
                    <a:pt x="1525" y="8288"/>
                    <a:pt x="1668" y="8645"/>
                    <a:pt x="1715" y="9026"/>
                  </a:cubicBezTo>
                  <a:cubicBezTo>
                    <a:pt x="1620" y="9097"/>
                    <a:pt x="1525" y="9145"/>
                    <a:pt x="1334" y="9193"/>
                  </a:cubicBezTo>
                  <a:cubicBezTo>
                    <a:pt x="1192" y="9336"/>
                    <a:pt x="1096" y="9550"/>
                    <a:pt x="1096" y="9788"/>
                  </a:cubicBezTo>
                  <a:lnTo>
                    <a:pt x="1096" y="11145"/>
                  </a:lnTo>
                  <a:cubicBezTo>
                    <a:pt x="1096" y="11241"/>
                    <a:pt x="1192" y="11336"/>
                    <a:pt x="1287" y="11336"/>
                  </a:cubicBezTo>
                  <a:lnTo>
                    <a:pt x="10193" y="11336"/>
                  </a:lnTo>
                  <a:cubicBezTo>
                    <a:pt x="10265" y="11336"/>
                    <a:pt x="10360" y="11241"/>
                    <a:pt x="10360" y="11145"/>
                  </a:cubicBezTo>
                  <a:lnTo>
                    <a:pt x="10360" y="9788"/>
                  </a:lnTo>
                  <a:cubicBezTo>
                    <a:pt x="10360" y="9550"/>
                    <a:pt x="10265" y="9336"/>
                    <a:pt x="10122" y="9193"/>
                  </a:cubicBezTo>
                  <a:cubicBezTo>
                    <a:pt x="10074" y="9097"/>
                    <a:pt x="9979" y="9026"/>
                    <a:pt x="9884" y="9002"/>
                  </a:cubicBezTo>
                  <a:cubicBezTo>
                    <a:pt x="9931" y="8621"/>
                    <a:pt x="10098" y="8264"/>
                    <a:pt x="10336" y="8002"/>
                  </a:cubicBezTo>
                  <a:cubicBezTo>
                    <a:pt x="10598" y="7692"/>
                    <a:pt x="11003" y="7478"/>
                    <a:pt x="11408" y="7454"/>
                  </a:cubicBezTo>
                  <a:cubicBezTo>
                    <a:pt x="11503" y="7454"/>
                    <a:pt x="11551" y="7359"/>
                    <a:pt x="11551" y="7288"/>
                  </a:cubicBezTo>
                  <a:cubicBezTo>
                    <a:pt x="11551" y="7216"/>
                    <a:pt x="11527" y="7192"/>
                    <a:pt x="11503" y="7168"/>
                  </a:cubicBezTo>
                  <a:cubicBezTo>
                    <a:pt x="11289" y="7002"/>
                    <a:pt x="11098" y="6811"/>
                    <a:pt x="10979" y="6573"/>
                  </a:cubicBezTo>
                  <a:cubicBezTo>
                    <a:pt x="10860" y="6335"/>
                    <a:pt x="10813" y="6049"/>
                    <a:pt x="10813" y="5787"/>
                  </a:cubicBezTo>
                  <a:cubicBezTo>
                    <a:pt x="10813" y="5525"/>
                    <a:pt x="10860" y="5263"/>
                    <a:pt x="10979" y="5025"/>
                  </a:cubicBezTo>
                  <a:cubicBezTo>
                    <a:pt x="11122" y="4787"/>
                    <a:pt x="11289" y="4573"/>
                    <a:pt x="11503" y="4430"/>
                  </a:cubicBezTo>
                  <a:cubicBezTo>
                    <a:pt x="11551" y="4358"/>
                    <a:pt x="11598" y="4263"/>
                    <a:pt x="11527" y="4192"/>
                  </a:cubicBezTo>
                  <a:cubicBezTo>
                    <a:pt x="11503" y="4144"/>
                    <a:pt x="11479" y="4120"/>
                    <a:pt x="11408" y="4120"/>
                  </a:cubicBezTo>
                  <a:cubicBezTo>
                    <a:pt x="11003" y="4096"/>
                    <a:pt x="10598" y="3882"/>
                    <a:pt x="10336" y="3596"/>
                  </a:cubicBezTo>
                  <a:cubicBezTo>
                    <a:pt x="10074" y="3287"/>
                    <a:pt x="9884" y="2906"/>
                    <a:pt x="9884" y="2453"/>
                  </a:cubicBezTo>
                  <a:cubicBezTo>
                    <a:pt x="9884" y="2334"/>
                    <a:pt x="9884" y="2215"/>
                    <a:pt x="9931" y="2096"/>
                  </a:cubicBezTo>
                  <a:cubicBezTo>
                    <a:pt x="9955" y="1977"/>
                    <a:pt x="9979" y="1882"/>
                    <a:pt x="10051" y="1763"/>
                  </a:cubicBezTo>
                  <a:cubicBezTo>
                    <a:pt x="10074" y="1667"/>
                    <a:pt x="10051" y="1572"/>
                    <a:pt x="9955" y="1524"/>
                  </a:cubicBezTo>
                  <a:cubicBezTo>
                    <a:pt x="9920" y="1513"/>
                    <a:pt x="9890" y="1507"/>
                    <a:pt x="9866" y="1507"/>
                  </a:cubicBezTo>
                  <a:cubicBezTo>
                    <a:pt x="9842" y="1507"/>
                    <a:pt x="9824" y="1513"/>
                    <a:pt x="9812" y="1524"/>
                  </a:cubicBezTo>
                  <a:cubicBezTo>
                    <a:pt x="9717" y="1596"/>
                    <a:pt x="9598" y="1620"/>
                    <a:pt x="9479" y="1644"/>
                  </a:cubicBezTo>
                  <a:cubicBezTo>
                    <a:pt x="9360" y="1667"/>
                    <a:pt x="9241" y="1667"/>
                    <a:pt x="9122" y="1667"/>
                  </a:cubicBezTo>
                  <a:cubicBezTo>
                    <a:pt x="8669" y="1667"/>
                    <a:pt x="8288" y="1501"/>
                    <a:pt x="7979" y="1239"/>
                  </a:cubicBezTo>
                  <a:cubicBezTo>
                    <a:pt x="7693" y="953"/>
                    <a:pt x="7479" y="572"/>
                    <a:pt x="7455" y="167"/>
                  </a:cubicBezTo>
                  <a:cubicBezTo>
                    <a:pt x="7455" y="72"/>
                    <a:pt x="7360" y="0"/>
                    <a:pt x="72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68"/>
          <p:cNvGrpSpPr/>
          <p:nvPr/>
        </p:nvGrpSpPr>
        <p:grpSpPr>
          <a:xfrm>
            <a:off x="4644671" y="2744818"/>
            <a:ext cx="383695" cy="358072"/>
            <a:chOff x="4713392" y="2774675"/>
            <a:chExt cx="383695" cy="358072"/>
          </a:xfrm>
        </p:grpSpPr>
        <p:sp>
          <p:nvSpPr>
            <p:cNvPr id="5729" name="Google Shape;5729;p68"/>
            <p:cNvSpPr/>
            <p:nvPr/>
          </p:nvSpPr>
          <p:spPr>
            <a:xfrm>
              <a:off x="4832348" y="2817260"/>
              <a:ext cx="57559" cy="56825"/>
            </a:xfrm>
            <a:custGeom>
              <a:avLst/>
              <a:gdLst/>
              <a:ahLst/>
              <a:cxnLst/>
              <a:rect l="l" t="t" r="r" b="b"/>
              <a:pathLst>
                <a:path w="1740" h="1716" extrusionOk="0">
                  <a:moveTo>
                    <a:pt x="1" y="120"/>
                  </a:moveTo>
                  <a:lnTo>
                    <a:pt x="715" y="1"/>
                  </a:lnTo>
                  <a:lnTo>
                    <a:pt x="1596" y="120"/>
                  </a:lnTo>
                  <a:lnTo>
                    <a:pt x="1739" y="739"/>
                  </a:lnTo>
                  <a:lnTo>
                    <a:pt x="1596" y="1715"/>
                  </a:lnTo>
                  <a:lnTo>
                    <a:pt x="120" y="977"/>
                  </a:lnTo>
                  <a:cubicBezTo>
                    <a:pt x="24" y="953"/>
                    <a:pt x="1" y="858"/>
                    <a:pt x="1" y="786"/>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8"/>
            <p:cNvSpPr/>
            <p:nvPr/>
          </p:nvSpPr>
          <p:spPr>
            <a:xfrm>
              <a:off x="4920572" y="2818055"/>
              <a:ext cx="55971" cy="56031"/>
            </a:xfrm>
            <a:custGeom>
              <a:avLst/>
              <a:gdLst/>
              <a:ahLst/>
              <a:cxnLst/>
              <a:rect l="l" t="t" r="r" b="b"/>
              <a:pathLst>
                <a:path w="1692" h="1692" extrusionOk="0">
                  <a:moveTo>
                    <a:pt x="1692" y="96"/>
                  </a:moveTo>
                  <a:lnTo>
                    <a:pt x="787" y="0"/>
                  </a:lnTo>
                  <a:lnTo>
                    <a:pt x="96" y="96"/>
                  </a:lnTo>
                  <a:lnTo>
                    <a:pt x="1" y="739"/>
                  </a:lnTo>
                  <a:lnTo>
                    <a:pt x="96" y="1691"/>
                  </a:lnTo>
                  <a:lnTo>
                    <a:pt x="1573" y="953"/>
                  </a:lnTo>
                  <a:cubicBezTo>
                    <a:pt x="1668" y="905"/>
                    <a:pt x="1692" y="834"/>
                    <a:pt x="1692" y="762"/>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8"/>
            <p:cNvSpPr/>
            <p:nvPr/>
          </p:nvSpPr>
          <p:spPr>
            <a:xfrm>
              <a:off x="4885937" y="2818055"/>
              <a:ext cx="37844" cy="89940"/>
            </a:xfrm>
            <a:custGeom>
              <a:avLst/>
              <a:gdLst/>
              <a:ahLst/>
              <a:cxnLst/>
              <a:rect l="l" t="t" r="r" b="b"/>
              <a:pathLst>
                <a:path w="1144" h="2716" extrusionOk="0">
                  <a:moveTo>
                    <a:pt x="0" y="0"/>
                  </a:moveTo>
                  <a:lnTo>
                    <a:pt x="1143" y="0"/>
                  </a:lnTo>
                  <a:lnTo>
                    <a:pt x="1143" y="2715"/>
                  </a:lnTo>
                  <a:lnTo>
                    <a:pt x="0" y="2715"/>
                  </a:ln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8"/>
            <p:cNvSpPr/>
            <p:nvPr/>
          </p:nvSpPr>
          <p:spPr>
            <a:xfrm>
              <a:off x="4718123" y="2780205"/>
              <a:ext cx="374234" cy="40235"/>
            </a:xfrm>
            <a:custGeom>
              <a:avLst/>
              <a:gdLst/>
              <a:ahLst/>
              <a:cxnLst/>
              <a:rect l="l" t="t" r="r" b="b"/>
              <a:pathLst>
                <a:path w="11313" h="1215" extrusionOk="0">
                  <a:moveTo>
                    <a:pt x="644" y="0"/>
                  </a:moveTo>
                  <a:lnTo>
                    <a:pt x="10646" y="0"/>
                  </a:lnTo>
                  <a:cubicBezTo>
                    <a:pt x="11003" y="0"/>
                    <a:pt x="11312" y="310"/>
                    <a:pt x="11265" y="667"/>
                  </a:cubicBezTo>
                  <a:cubicBezTo>
                    <a:pt x="11241" y="1001"/>
                    <a:pt x="10979" y="1215"/>
                    <a:pt x="10646" y="1215"/>
                  </a:cubicBezTo>
                  <a:lnTo>
                    <a:pt x="620" y="1215"/>
                  </a:lnTo>
                  <a:cubicBezTo>
                    <a:pt x="286" y="1215"/>
                    <a:pt x="1" y="953"/>
                    <a:pt x="1" y="596"/>
                  </a:cubicBezTo>
                  <a:cubicBezTo>
                    <a:pt x="24" y="286"/>
                    <a:pt x="286" y="0"/>
                    <a:pt x="64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8"/>
            <p:cNvSpPr/>
            <p:nvPr/>
          </p:nvSpPr>
          <p:spPr>
            <a:xfrm>
              <a:off x="4842603" y="2906373"/>
              <a:ext cx="124480" cy="53646"/>
            </a:xfrm>
            <a:custGeom>
              <a:avLst/>
              <a:gdLst/>
              <a:ahLst/>
              <a:cxnLst/>
              <a:rect l="l" t="t" r="r" b="b"/>
              <a:pathLst>
                <a:path w="3763" h="1620" extrusionOk="0">
                  <a:moveTo>
                    <a:pt x="48" y="120"/>
                  </a:moveTo>
                  <a:cubicBezTo>
                    <a:pt x="0" y="72"/>
                    <a:pt x="48" y="1"/>
                    <a:pt x="119" y="1"/>
                  </a:cubicBezTo>
                  <a:lnTo>
                    <a:pt x="3644" y="1"/>
                  </a:lnTo>
                  <a:cubicBezTo>
                    <a:pt x="3739" y="1"/>
                    <a:pt x="3763" y="72"/>
                    <a:pt x="3739" y="120"/>
                  </a:cubicBezTo>
                  <a:lnTo>
                    <a:pt x="3239" y="1501"/>
                  </a:lnTo>
                  <a:cubicBezTo>
                    <a:pt x="3215" y="1596"/>
                    <a:pt x="3168" y="1620"/>
                    <a:pt x="3072" y="1620"/>
                  </a:cubicBezTo>
                  <a:lnTo>
                    <a:pt x="715" y="1620"/>
                  </a:lnTo>
                  <a:cubicBezTo>
                    <a:pt x="596" y="1620"/>
                    <a:pt x="548" y="1572"/>
                    <a:pt x="524" y="1501"/>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8"/>
            <p:cNvSpPr/>
            <p:nvPr/>
          </p:nvSpPr>
          <p:spPr>
            <a:xfrm>
              <a:off x="4922954" y="2905578"/>
              <a:ext cx="43368" cy="52885"/>
            </a:xfrm>
            <a:custGeom>
              <a:avLst/>
              <a:gdLst/>
              <a:ahLst/>
              <a:cxnLst/>
              <a:rect l="l" t="t" r="r" b="b"/>
              <a:pathLst>
                <a:path w="1311" h="1597" extrusionOk="0">
                  <a:moveTo>
                    <a:pt x="524" y="1"/>
                  </a:moveTo>
                  <a:lnTo>
                    <a:pt x="1191" y="1"/>
                  </a:lnTo>
                  <a:cubicBezTo>
                    <a:pt x="1262" y="1"/>
                    <a:pt x="1310" y="48"/>
                    <a:pt x="1262" y="120"/>
                  </a:cubicBezTo>
                  <a:lnTo>
                    <a:pt x="786" y="1477"/>
                  </a:lnTo>
                  <a:cubicBezTo>
                    <a:pt x="762" y="1573"/>
                    <a:pt x="715" y="1596"/>
                    <a:pt x="619" y="1596"/>
                  </a:cubicBezTo>
                  <a:lnTo>
                    <a:pt x="0" y="1596"/>
                  </a:lnTo>
                  <a:cubicBezTo>
                    <a:pt x="72" y="1596"/>
                    <a:pt x="143" y="1549"/>
                    <a:pt x="167" y="1477"/>
                  </a:cubicBezTo>
                  <a:lnTo>
                    <a:pt x="643" y="120"/>
                  </a:lnTo>
                  <a:cubicBezTo>
                    <a:pt x="643" y="72"/>
                    <a:pt x="619" y="1"/>
                    <a:pt x="524" y="1"/>
                  </a:cubicBez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8"/>
            <p:cNvSpPr/>
            <p:nvPr/>
          </p:nvSpPr>
          <p:spPr>
            <a:xfrm>
              <a:off x="4863873" y="2821201"/>
              <a:ext cx="112670" cy="52885"/>
            </a:xfrm>
            <a:custGeom>
              <a:avLst/>
              <a:gdLst/>
              <a:ahLst/>
              <a:cxnLst/>
              <a:rect l="l" t="t" r="r" b="b"/>
              <a:pathLst>
                <a:path w="3406" h="1597" extrusionOk="0">
                  <a:moveTo>
                    <a:pt x="0" y="1"/>
                  </a:moveTo>
                  <a:lnTo>
                    <a:pt x="643" y="1"/>
                  </a:lnTo>
                  <a:lnTo>
                    <a:pt x="643" y="1596"/>
                  </a:lnTo>
                  <a:lnTo>
                    <a:pt x="0" y="1263"/>
                  </a:lnTo>
                  <a:close/>
                  <a:moveTo>
                    <a:pt x="3406" y="1"/>
                  </a:moveTo>
                  <a:lnTo>
                    <a:pt x="2763" y="1"/>
                  </a:lnTo>
                  <a:lnTo>
                    <a:pt x="2763" y="667"/>
                  </a:lnTo>
                  <a:cubicBezTo>
                    <a:pt x="2763" y="763"/>
                    <a:pt x="2715" y="834"/>
                    <a:pt x="2644" y="858"/>
                  </a:cubicBezTo>
                  <a:lnTo>
                    <a:pt x="1810" y="1263"/>
                  </a:lnTo>
                  <a:lnTo>
                    <a:pt x="1810" y="1596"/>
                  </a:lnTo>
                  <a:lnTo>
                    <a:pt x="3287" y="858"/>
                  </a:lnTo>
                  <a:cubicBezTo>
                    <a:pt x="3382" y="834"/>
                    <a:pt x="3406" y="739"/>
                    <a:pt x="3406" y="667"/>
                  </a:cubicBez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8"/>
            <p:cNvSpPr/>
            <p:nvPr/>
          </p:nvSpPr>
          <p:spPr>
            <a:xfrm>
              <a:off x="5048195" y="2780205"/>
              <a:ext cx="42574" cy="41029"/>
            </a:xfrm>
            <a:custGeom>
              <a:avLst/>
              <a:gdLst/>
              <a:ahLst/>
              <a:cxnLst/>
              <a:rect l="l" t="t" r="r" b="b"/>
              <a:pathLst>
                <a:path w="1287" h="1239" extrusionOk="0">
                  <a:moveTo>
                    <a:pt x="644" y="596"/>
                  </a:moveTo>
                  <a:cubicBezTo>
                    <a:pt x="644" y="929"/>
                    <a:pt x="382" y="1239"/>
                    <a:pt x="1" y="1239"/>
                  </a:cubicBezTo>
                  <a:lnTo>
                    <a:pt x="668" y="1239"/>
                  </a:lnTo>
                  <a:cubicBezTo>
                    <a:pt x="1001" y="1239"/>
                    <a:pt x="1287" y="953"/>
                    <a:pt x="1287" y="643"/>
                  </a:cubicBezTo>
                  <a:cubicBezTo>
                    <a:pt x="1287" y="286"/>
                    <a:pt x="1025" y="0"/>
                    <a:pt x="668" y="0"/>
                  </a:cubicBezTo>
                  <a:lnTo>
                    <a:pt x="1" y="0"/>
                  </a:lnTo>
                  <a:cubicBezTo>
                    <a:pt x="382" y="0"/>
                    <a:pt x="644" y="286"/>
                    <a:pt x="644" y="596"/>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8"/>
            <p:cNvSpPr/>
            <p:nvPr/>
          </p:nvSpPr>
          <p:spPr>
            <a:xfrm>
              <a:off x="4901683" y="2821201"/>
              <a:ext cx="22097" cy="85205"/>
            </a:xfrm>
            <a:custGeom>
              <a:avLst/>
              <a:gdLst/>
              <a:ahLst/>
              <a:cxnLst/>
              <a:rect l="l" t="t" r="r" b="b"/>
              <a:pathLst>
                <a:path w="668" h="2573" extrusionOk="0">
                  <a:moveTo>
                    <a:pt x="0" y="1"/>
                  </a:moveTo>
                  <a:lnTo>
                    <a:pt x="667" y="1"/>
                  </a:lnTo>
                  <a:lnTo>
                    <a:pt x="667" y="2573"/>
                  </a:lnTo>
                  <a:lnTo>
                    <a:pt x="0" y="2573"/>
                  </a:lnTo>
                  <a:lnTo>
                    <a:pt x="0" y="1"/>
                  </a:lnTo>
                  <a:close/>
                </a:path>
              </a:pathLst>
            </a:custGeom>
            <a:solidFill>
              <a:srgbClr val="C5D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8"/>
            <p:cNvSpPr/>
            <p:nvPr/>
          </p:nvSpPr>
          <p:spPr>
            <a:xfrm>
              <a:off x="4713392" y="2774675"/>
              <a:ext cx="383695" cy="358072"/>
            </a:xfrm>
            <a:custGeom>
              <a:avLst/>
              <a:gdLst/>
              <a:ahLst/>
              <a:cxnLst/>
              <a:rect l="l" t="t" r="r" b="b"/>
              <a:pathLst>
                <a:path w="11599" h="10813" extrusionOk="0">
                  <a:moveTo>
                    <a:pt x="2715" y="24"/>
                  </a:moveTo>
                  <a:cubicBezTo>
                    <a:pt x="2596" y="24"/>
                    <a:pt x="2501" y="120"/>
                    <a:pt x="2549" y="239"/>
                  </a:cubicBezTo>
                  <a:cubicBezTo>
                    <a:pt x="2573" y="286"/>
                    <a:pt x="2644" y="358"/>
                    <a:pt x="2715" y="358"/>
                  </a:cubicBezTo>
                  <a:lnTo>
                    <a:pt x="2715" y="477"/>
                  </a:lnTo>
                  <a:lnTo>
                    <a:pt x="10789" y="477"/>
                  </a:lnTo>
                  <a:cubicBezTo>
                    <a:pt x="10908" y="477"/>
                    <a:pt x="11003" y="501"/>
                    <a:pt x="11098" y="596"/>
                  </a:cubicBezTo>
                  <a:cubicBezTo>
                    <a:pt x="11146" y="644"/>
                    <a:pt x="11217" y="763"/>
                    <a:pt x="11217" y="882"/>
                  </a:cubicBezTo>
                  <a:cubicBezTo>
                    <a:pt x="11217" y="1001"/>
                    <a:pt x="11146" y="1120"/>
                    <a:pt x="11098" y="1191"/>
                  </a:cubicBezTo>
                  <a:cubicBezTo>
                    <a:pt x="11027" y="1239"/>
                    <a:pt x="10908" y="1310"/>
                    <a:pt x="10789" y="1310"/>
                  </a:cubicBezTo>
                  <a:lnTo>
                    <a:pt x="9907" y="1310"/>
                  </a:lnTo>
                  <a:cubicBezTo>
                    <a:pt x="9788" y="1310"/>
                    <a:pt x="9693" y="1406"/>
                    <a:pt x="9717" y="1525"/>
                  </a:cubicBezTo>
                  <a:cubicBezTo>
                    <a:pt x="9741" y="1572"/>
                    <a:pt x="9812" y="1644"/>
                    <a:pt x="9907" y="1644"/>
                  </a:cubicBezTo>
                  <a:lnTo>
                    <a:pt x="10789" y="1644"/>
                  </a:lnTo>
                  <a:cubicBezTo>
                    <a:pt x="11027" y="1644"/>
                    <a:pt x="11217" y="1549"/>
                    <a:pt x="11360" y="1406"/>
                  </a:cubicBezTo>
                  <a:cubicBezTo>
                    <a:pt x="11503" y="1239"/>
                    <a:pt x="11598" y="1048"/>
                    <a:pt x="11598" y="834"/>
                  </a:cubicBezTo>
                  <a:cubicBezTo>
                    <a:pt x="11598" y="596"/>
                    <a:pt x="11503" y="405"/>
                    <a:pt x="11360" y="263"/>
                  </a:cubicBezTo>
                  <a:cubicBezTo>
                    <a:pt x="11217" y="120"/>
                    <a:pt x="11003" y="24"/>
                    <a:pt x="10789" y="24"/>
                  </a:cubicBezTo>
                  <a:close/>
                  <a:moveTo>
                    <a:pt x="5073" y="1572"/>
                  </a:moveTo>
                  <a:lnTo>
                    <a:pt x="5073" y="2739"/>
                  </a:lnTo>
                  <a:lnTo>
                    <a:pt x="3787" y="2120"/>
                  </a:lnTo>
                  <a:lnTo>
                    <a:pt x="3787" y="1572"/>
                  </a:lnTo>
                  <a:close/>
                  <a:moveTo>
                    <a:pt x="7812" y="1572"/>
                  </a:moveTo>
                  <a:lnTo>
                    <a:pt x="7812" y="2120"/>
                  </a:lnTo>
                  <a:lnTo>
                    <a:pt x="6526" y="2739"/>
                  </a:lnTo>
                  <a:lnTo>
                    <a:pt x="6526" y="1572"/>
                  </a:lnTo>
                  <a:close/>
                  <a:moveTo>
                    <a:pt x="6169" y="1572"/>
                  </a:moveTo>
                  <a:lnTo>
                    <a:pt x="6169" y="3811"/>
                  </a:lnTo>
                  <a:lnTo>
                    <a:pt x="5383" y="3811"/>
                  </a:lnTo>
                  <a:lnTo>
                    <a:pt x="5383" y="1572"/>
                  </a:lnTo>
                  <a:close/>
                  <a:moveTo>
                    <a:pt x="5145" y="4359"/>
                  </a:moveTo>
                  <a:cubicBezTo>
                    <a:pt x="5049" y="4359"/>
                    <a:pt x="4954" y="4454"/>
                    <a:pt x="4954" y="4549"/>
                  </a:cubicBezTo>
                  <a:lnTo>
                    <a:pt x="4954" y="5002"/>
                  </a:lnTo>
                  <a:cubicBezTo>
                    <a:pt x="4954" y="5097"/>
                    <a:pt x="5049" y="5168"/>
                    <a:pt x="5145" y="5168"/>
                  </a:cubicBezTo>
                  <a:cubicBezTo>
                    <a:pt x="5216" y="5168"/>
                    <a:pt x="5311" y="5097"/>
                    <a:pt x="5311" y="5002"/>
                  </a:cubicBezTo>
                  <a:lnTo>
                    <a:pt x="5311" y="4549"/>
                  </a:lnTo>
                  <a:cubicBezTo>
                    <a:pt x="5311" y="4454"/>
                    <a:pt x="5216" y="4359"/>
                    <a:pt x="5145" y="4359"/>
                  </a:cubicBezTo>
                  <a:close/>
                  <a:moveTo>
                    <a:pt x="5788" y="4359"/>
                  </a:moveTo>
                  <a:cubicBezTo>
                    <a:pt x="5692" y="4359"/>
                    <a:pt x="5621" y="4454"/>
                    <a:pt x="5621" y="4549"/>
                  </a:cubicBezTo>
                  <a:lnTo>
                    <a:pt x="5621" y="5002"/>
                  </a:lnTo>
                  <a:cubicBezTo>
                    <a:pt x="5621" y="5097"/>
                    <a:pt x="5692" y="5168"/>
                    <a:pt x="5788" y="5168"/>
                  </a:cubicBezTo>
                  <a:cubicBezTo>
                    <a:pt x="5883" y="5168"/>
                    <a:pt x="5978" y="5097"/>
                    <a:pt x="5978" y="5002"/>
                  </a:cubicBezTo>
                  <a:lnTo>
                    <a:pt x="5978" y="4549"/>
                  </a:lnTo>
                  <a:cubicBezTo>
                    <a:pt x="5978" y="4454"/>
                    <a:pt x="5883" y="4359"/>
                    <a:pt x="5788" y="4359"/>
                  </a:cubicBezTo>
                  <a:close/>
                  <a:moveTo>
                    <a:pt x="6407" y="4406"/>
                  </a:moveTo>
                  <a:cubicBezTo>
                    <a:pt x="6335" y="4406"/>
                    <a:pt x="6264" y="4502"/>
                    <a:pt x="6264" y="4573"/>
                  </a:cubicBezTo>
                  <a:lnTo>
                    <a:pt x="6264" y="5025"/>
                  </a:lnTo>
                  <a:cubicBezTo>
                    <a:pt x="6264" y="5121"/>
                    <a:pt x="6335" y="5216"/>
                    <a:pt x="6407" y="5216"/>
                  </a:cubicBezTo>
                  <a:cubicBezTo>
                    <a:pt x="6502" y="5216"/>
                    <a:pt x="6597" y="5121"/>
                    <a:pt x="6597" y="5025"/>
                  </a:cubicBezTo>
                  <a:lnTo>
                    <a:pt x="6597" y="4573"/>
                  </a:lnTo>
                  <a:cubicBezTo>
                    <a:pt x="6597" y="4454"/>
                    <a:pt x="6502" y="4406"/>
                    <a:pt x="6407" y="4406"/>
                  </a:cubicBezTo>
                  <a:close/>
                  <a:moveTo>
                    <a:pt x="810" y="1"/>
                  </a:moveTo>
                  <a:cubicBezTo>
                    <a:pt x="572" y="1"/>
                    <a:pt x="405" y="72"/>
                    <a:pt x="263" y="239"/>
                  </a:cubicBezTo>
                  <a:cubicBezTo>
                    <a:pt x="96" y="382"/>
                    <a:pt x="1" y="596"/>
                    <a:pt x="1" y="786"/>
                  </a:cubicBezTo>
                  <a:cubicBezTo>
                    <a:pt x="1" y="1025"/>
                    <a:pt x="96" y="1215"/>
                    <a:pt x="263" y="1358"/>
                  </a:cubicBezTo>
                  <a:cubicBezTo>
                    <a:pt x="405" y="1501"/>
                    <a:pt x="596" y="1596"/>
                    <a:pt x="810" y="1596"/>
                  </a:cubicBezTo>
                  <a:lnTo>
                    <a:pt x="3454" y="1596"/>
                  </a:lnTo>
                  <a:lnTo>
                    <a:pt x="3454" y="2215"/>
                  </a:lnTo>
                  <a:cubicBezTo>
                    <a:pt x="3454" y="2287"/>
                    <a:pt x="3501" y="2334"/>
                    <a:pt x="3549" y="2382"/>
                  </a:cubicBezTo>
                  <a:lnTo>
                    <a:pt x="5073" y="3120"/>
                  </a:lnTo>
                  <a:lnTo>
                    <a:pt x="5073" y="3811"/>
                  </a:lnTo>
                  <a:lnTo>
                    <a:pt x="3930" y="3811"/>
                  </a:lnTo>
                  <a:cubicBezTo>
                    <a:pt x="3859" y="3811"/>
                    <a:pt x="3763" y="3930"/>
                    <a:pt x="3787" y="4049"/>
                  </a:cubicBezTo>
                  <a:lnTo>
                    <a:pt x="4335" y="5645"/>
                  </a:lnTo>
                  <a:cubicBezTo>
                    <a:pt x="4359" y="5716"/>
                    <a:pt x="4430" y="5764"/>
                    <a:pt x="4502" y="5764"/>
                  </a:cubicBezTo>
                  <a:lnTo>
                    <a:pt x="5454" y="5764"/>
                  </a:lnTo>
                  <a:cubicBezTo>
                    <a:pt x="5573" y="5764"/>
                    <a:pt x="5668" y="5668"/>
                    <a:pt x="5645" y="5549"/>
                  </a:cubicBezTo>
                  <a:cubicBezTo>
                    <a:pt x="5621" y="5502"/>
                    <a:pt x="5549" y="5430"/>
                    <a:pt x="5454" y="5430"/>
                  </a:cubicBezTo>
                  <a:lnTo>
                    <a:pt x="4621" y="5430"/>
                  </a:lnTo>
                  <a:lnTo>
                    <a:pt x="4168" y="4168"/>
                  </a:lnTo>
                  <a:lnTo>
                    <a:pt x="7478" y="4168"/>
                  </a:lnTo>
                  <a:lnTo>
                    <a:pt x="7050" y="5430"/>
                  </a:lnTo>
                  <a:lnTo>
                    <a:pt x="6216" y="5430"/>
                  </a:lnTo>
                  <a:cubicBezTo>
                    <a:pt x="6097" y="5430"/>
                    <a:pt x="6026" y="5526"/>
                    <a:pt x="6026" y="5621"/>
                  </a:cubicBezTo>
                  <a:cubicBezTo>
                    <a:pt x="6026" y="5716"/>
                    <a:pt x="6121" y="5764"/>
                    <a:pt x="6216" y="5764"/>
                  </a:cubicBezTo>
                  <a:lnTo>
                    <a:pt x="7121" y="5764"/>
                  </a:lnTo>
                  <a:cubicBezTo>
                    <a:pt x="7193" y="5764"/>
                    <a:pt x="7240" y="5716"/>
                    <a:pt x="7288" y="5645"/>
                  </a:cubicBezTo>
                  <a:lnTo>
                    <a:pt x="7812" y="4049"/>
                  </a:lnTo>
                  <a:cubicBezTo>
                    <a:pt x="7836" y="3930"/>
                    <a:pt x="7788" y="3811"/>
                    <a:pt x="7669" y="3811"/>
                  </a:cubicBezTo>
                  <a:lnTo>
                    <a:pt x="6526" y="3811"/>
                  </a:lnTo>
                  <a:lnTo>
                    <a:pt x="6526" y="3120"/>
                  </a:lnTo>
                  <a:lnTo>
                    <a:pt x="8050" y="2358"/>
                  </a:lnTo>
                  <a:cubicBezTo>
                    <a:pt x="8121" y="2311"/>
                    <a:pt x="8145" y="2263"/>
                    <a:pt x="8145" y="2192"/>
                  </a:cubicBezTo>
                  <a:lnTo>
                    <a:pt x="8145" y="1572"/>
                  </a:lnTo>
                  <a:lnTo>
                    <a:pt x="9098" y="1477"/>
                  </a:lnTo>
                  <a:cubicBezTo>
                    <a:pt x="9217" y="1477"/>
                    <a:pt x="9312" y="1382"/>
                    <a:pt x="9264" y="1263"/>
                  </a:cubicBezTo>
                  <a:cubicBezTo>
                    <a:pt x="9241" y="1215"/>
                    <a:pt x="9169" y="1144"/>
                    <a:pt x="9098" y="1144"/>
                  </a:cubicBezTo>
                  <a:lnTo>
                    <a:pt x="763" y="1144"/>
                  </a:lnTo>
                  <a:cubicBezTo>
                    <a:pt x="644" y="1144"/>
                    <a:pt x="548" y="1120"/>
                    <a:pt x="453" y="1025"/>
                  </a:cubicBezTo>
                  <a:cubicBezTo>
                    <a:pt x="405" y="977"/>
                    <a:pt x="334" y="858"/>
                    <a:pt x="334" y="739"/>
                  </a:cubicBezTo>
                  <a:cubicBezTo>
                    <a:pt x="334" y="620"/>
                    <a:pt x="358" y="525"/>
                    <a:pt x="453" y="429"/>
                  </a:cubicBezTo>
                  <a:cubicBezTo>
                    <a:pt x="525" y="382"/>
                    <a:pt x="644" y="310"/>
                    <a:pt x="763" y="310"/>
                  </a:cubicBezTo>
                  <a:lnTo>
                    <a:pt x="1953" y="310"/>
                  </a:lnTo>
                  <a:cubicBezTo>
                    <a:pt x="2073" y="310"/>
                    <a:pt x="2168" y="239"/>
                    <a:pt x="2120" y="120"/>
                  </a:cubicBezTo>
                  <a:cubicBezTo>
                    <a:pt x="2096" y="48"/>
                    <a:pt x="2049" y="1"/>
                    <a:pt x="1953" y="1"/>
                  </a:cubicBezTo>
                  <a:close/>
                  <a:moveTo>
                    <a:pt x="3707" y="6085"/>
                  </a:moveTo>
                  <a:cubicBezTo>
                    <a:pt x="3662" y="6085"/>
                    <a:pt x="3620" y="6097"/>
                    <a:pt x="3597" y="6121"/>
                  </a:cubicBezTo>
                  <a:lnTo>
                    <a:pt x="3358" y="6335"/>
                  </a:lnTo>
                  <a:cubicBezTo>
                    <a:pt x="3287" y="6383"/>
                    <a:pt x="3287" y="6526"/>
                    <a:pt x="3358" y="6573"/>
                  </a:cubicBezTo>
                  <a:cubicBezTo>
                    <a:pt x="3382" y="6597"/>
                    <a:pt x="3424" y="6609"/>
                    <a:pt x="3469" y="6609"/>
                  </a:cubicBezTo>
                  <a:cubicBezTo>
                    <a:pt x="3513" y="6609"/>
                    <a:pt x="3561" y="6597"/>
                    <a:pt x="3597" y="6573"/>
                  </a:cubicBezTo>
                  <a:lnTo>
                    <a:pt x="3835" y="6359"/>
                  </a:lnTo>
                  <a:cubicBezTo>
                    <a:pt x="3882" y="6311"/>
                    <a:pt x="3882" y="6192"/>
                    <a:pt x="3835" y="6121"/>
                  </a:cubicBezTo>
                  <a:cubicBezTo>
                    <a:pt x="3799" y="6097"/>
                    <a:pt x="3751" y="6085"/>
                    <a:pt x="3707" y="6085"/>
                  </a:cubicBezTo>
                  <a:close/>
                  <a:moveTo>
                    <a:pt x="7889" y="6066"/>
                  </a:moveTo>
                  <a:cubicBezTo>
                    <a:pt x="7839" y="6066"/>
                    <a:pt x="7782" y="6093"/>
                    <a:pt x="7740" y="6121"/>
                  </a:cubicBezTo>
                  <a:cubicBezTo>
                    <a:pt x="7669" y="6192"/>
                    <a:pt x="7693" y="6311"/>
                    <a:pt x="7740" y="6359"/>
                  </a:cubicBezTo>
                  <a:lnTo>
                    <a:pt x="7978" y="6573"/>
                  </a:lnTo>
                  <a:cubicBezTo>
                    <a:pt x="8009" y="6614"/>
                    <a:pt x="8047" y="6628"/>
                    <a:pt x="8086" y="6628"/>
                  </a:cubicBezTo>
                  <a:cubicBezTo>
                    <a:pt x="8138" y="6628"/>
                    <a:pt x="8189" y="6601"/>
                    <a:pt x="8217" y="6573"/>
                  </a:cubicBezTo>
                  <a:cubicBezTo>
                    <a:pt x="8312" y="6526"/>
                    <a:pt x="8288" y="6383"/>
                    <a:pt x="8217" y="6335"/>
                  </a:cubicBezTo>
                  <a:lnTo>
                    <a:pt x="7978" y="6121"/>
                  </a:lnTo>
                  <a:cubicBezTo>
                    <a:pt x="7958" y="6081"/>
                    <a:pt x="7925" y="6066"/>
                    <a:pt x="7889" y="6066"/>
                  </a:cubicBezTo>
                  <a:close/>
                  <a:moveTo>
                    <a:pt x="5106" y="6058"/>
                  </a:moveTo>
                  <a:cubicBezTo>
                    <a:pt x="5035" y="6058"/>
                    <a:pt x="4973" y="6118"/>
                    <a:pt x="4954" y="6192"/>
                  </a:cubicBezTo>
                  <a:lnTo>
                    <a:pt x="4859" y="6478"/>
                  </a:lnTo>
                  <a:cubicBezTo>
                    <a:pt x="4835" y="6573"/>
                    <a:pt x="4883" y="6669"/>
                    <a:pt x="4978" y="6692"/>
                  </a:cubicBezTo>
                  <a:cubicBezTo>
                    <a:pt x="4994" y="6697"/>
                    <a:pt x="5011" y="6699"/>
                    <a:pt x="5027" y="6699"/>
                  </a:cubicBezTo>
                  <a:cubicBezTo>
                    <a:pt x="5104" y="6699"/>
                    <a:pt x="5172" y="6652"/>
                    <a:pt x="5192" y="6573"/>
                  </a:cubicBezTo>
                  <a:lnTo>
                    <a:pt x="5287" y="6288"/>
                  </a:lnTo>
                  <a:cubicBezTo>
                    <a:pt x="5311" y="6192"/>
                    <a:pt x="5264" y="6097"/>
                    <a:pt x="5168" y="6073"/>
                  </a:cubicBezTo>
                  <a:cubicBezTo>
                    <a:pt x="5148" y="6063"/>
                    <a:pt x="5127" y="6058"/>
                    <a:pt x="5106" y="6058"/>
                  </a:cubicBezTo>
                  <a:close/>
                  <a:moveTo>
                    <a:pt x="6469" y="6058"/>
                  </a:moveTo>
                  <a:cubicBezTo>
                    <a:pt x="6449" y="6058"/>
                    <a:pt x="6428" y="6063"/>
                    <a:pt x="6407" y="6073"/>
                  </a:cubicBezTo>
                  <a:cubicBezTo>
                    <a:pt x="6335" y="6097"/>
                    <a:pt x="6264" y="6192"/>
                    <a:pt x="6288" y="6288"/>
                  </a:cubicBezTo>
                  <a:lnTo>
                    <a:pt x="6383" y="6573"/>
                  </a:lnTo>
                  <a:cubicBezTo>
                    <a:pt x="6403" y="6652"/>
                    <a:pt x="6471" y="6699"/>
                    <a:pt x="6549" y="6699"/>
                  </a:cubicBezTo>
                  <a:cubicBezTo>
                    <a:pt x="6565" y="6699"/>
                    <a:pt x="6581" y="6697"/>
                    <a:pt x="6597" y="6692"/>
                  </a:cubicBezTo>
                  <a:cubicBezTo>
                    <a:pt x="6669" y="6669"/>
                    <a:pt x="6740" y="6573"/>
                    <a:pt x="6716" y="6478"/>
                  </a:cubicBezTo>
                  <a:lnTo>
                    <a:pt x="6621" y="6192"/>
                  </a:lnTo>
                  <a:cubicBezTo>
                    <a:pt x="6602" y="6118"/>
                    <a:pt x="6540" y="6058"/>
                    <a:pt x="6469" y="6058"/>
                  </a:cubicBezTo>
                  <a:close/>
                  <a:moveTo>
                    <a:pt x="2963" y="6734"/>
                  </a:moveTo>
                  <a:cubicBezTo>
                    <a:pt x="2918" y="6734"/>
                    <a:pt x="2870" y="6752"/>
                    <a:pt x="2835" y="6788"/>
                  </a:cubicBezTo>
                  <a:lnTo>
                    <a:pt x="2596" y="6978"/>
                  </a:lnTo>
                  <a:cubicBezTo>
                    <a:pt x="2549" y="7050"/>
                    <a:pt x="2549" y="7169"/>
                    <a:pt x="2596" y="7216"/>
                  </a:cubicBezTo>
                  <a:cubicBezTo>
                    <a:pt x="2632" y="7252"/>
                    <a:pt x="2680" y="7270"/>
                    <a:pt x="2724" y="7270"/>
                  </a:cubicBezTo>
                  <a:cubicBezTo>
                    <a:pt x="2769" y="7270"/>
                    <a:pt x="2811" y="7252"/>
                    <a:pt x="2835" y="7216"/>
                  </a:cubicBezTo>
                  <a:lnTo>
                    <a:pt x="3073" y="7026"/>
                  </a:lnTo>
                  <a:cubicBezTo>
                    <a:pt x="3144" y="6954"/>
                    <a:pt x="3144" y="6835"/>
                    <a:pt x="3073" y="6788"/>
                  </a:cubicBezTo>
                  <a:cubicBezTo>
                    <a:pt x="3049" y="6752"/>
                    <a:pt x="3007" y="6734"/>
                    <a:pt x="2963" y="6734"/>
                  </a:cubicBezTo>
                  <a:close/>
                  <a:moveTo>
                    <a:pt x="8675" y="6757"/>
                  </a:moveTo>
                  <a:cubicBezTo>
                    <a:pt x="8625" y="6757"/>
                    <a:pt x="8567" y="6784"/>
                    <a:pt x="8526" y="6812"/>
                  </a:cubicBezTo>
                  <a:cubicBezTo>
                    <a:pt x="8431" y="6883"/>
                    <a:pt x="8455" y="7002"/>
                    <a:pt x="8526" y="7050"/>
                  </a:cubicBezTo>
                  <a:lnTo>
                    <a:pt x="8764" y="7264"/>
                  </a:lnTo>
                  <a:cubicBezTo>
                    <a:pt x="8785" y="7304"/>
                    <a:pt x="8817" y="7319"/>
                    <a:pt x="8854" y="7319"/>
                  </a:cubicBezTo>
                  <a:cubicBezTo>
                    <a:pt x="8904" y="7319"/>
                    <a:pt x="8961" y="7291"/>
                    <a:pt x="9003" y="7264"/>
                  </a:cubicBezTo>
                  <a:cubicBezTo>
                    <a:pt x="9098" y="7193"/>
                    <a:pt x="9050" y="7073"/>
                    <a:pt x="9003" y="7026"/>
                  </a:cubicBezTo>
                  <a:lnTo>
                    <a:pt x="8764" y="6812"/>
                  </a:lnTo>
                  <a:cubicBezTo>
                    <a:pt x="8744" y="6771"/>
                    <a:pt x="8711" y="6757"/>
                    <a:pt x="8675" y="6757"/>
                  </a:cubicBezTo>
                  <a:close/>
                  <a:moveTo>
                    <a:pt x="4858" y="7044"/>
                  </a:moveTo>
                  <a:cubicBezTo>
                    <a:pt x="4781" y="7044"/>
                    <a:pt x="4712" y="7090"/>
                    <a:pt x="4692" y="7169"/>
                  </a:cubicBezTo>
                  <a:lnTo>
                    <a:pt x="4597" y="7478"/>
                  </a:lnTo>
                  <a:cubicBezTo>
                    <a:pt x="4573" y="7550"/>
                    <a:pt x="4621" y="7645"/>
                    <a:pt x="4716" y="7669"/>
                  </a:cubicBezTo>
                  <a:cubicBezTo>
                    <a:pt x="4737" y="7679"/>
                    <a:pt x="4757" y="7684"/>
                    <a:pt x="4775" y="7684"/>
                  </a:cubicBezTo>
                  <a:cubicBezTo>
                    <a:pt x="4841" y="7684"/>
                    <a:pt x="4893" y="7624"/>
                    <a:pt x="4930" y="7550"/>
                  </a:cubicBezTo>
                  <a:lnTo>
                    <a:pt x="5026" y="7264"/>
                  </a:lnTo>
                  <a:cubicBezTo>
                    <a:pt x="5049" y="7169"/>
                    <a:pt x="4978" y="7073"/>
                    <a:pt x="4906" y="7050"/>
                  </a:cubicBezTo>
                  <a:cubicBezTo>
                    <a:pt x="4890" y="7046"/>
                    <a:pt x="4874" y="7044"/>
                    <a:pt x="4858" y="7044"/>
                  </a:cubicBezTo>
                  <a:close/>
                  <a:moveTo>
                    <a:pt x="6717" y="7044"/>
                  </a:moveTo>
                  <a:cubicBezTo>
                    <a:pt x="6701" y="7044"/>
                    <a:pt x="6685" y="7046"/>
                    <a:pt x="6669" y="7050"/>
                  </a:cubicBezTo>
                  <a:cubicBezTo>
                    <a:pt x="6597" y="7073"/>
                    <a:pt x="6526" y="7169"/>
                    <a:pt x="6550" y="7264"/>
                  </a:cubicBezTo>
                  <a:lnTo>
                    <a:pt x="6645" y="7550"/>
                  </a:lnTo>
                  <a:cubicBezTo>
                    <a:pt x="6663" y="7624"/>
                    <a:pt x="6726" y="7684"/>
                    <a:pt x="6797" y="7684"/>
                  </a:cubicBezTo>
                  <a:cubicBezTo>
                    <a:pt x="6817" y="7684"/>
                    <a:pt x="6838" y="7679"/>
                    <a:pt x="6859" y="7669"/>
                  </a:cubicBezTo>
                  <a:cubicBezTo>
                    <a:pt x="6954" y="7645"/>
                    <a:pt x="7002" y="7550"/>
                    <a:pt x="6978" y="7478"/>
                  </a:cubicBezTo>
                  <a:lnTo>
                    <a:pt x="6883" y="7169"/>
                  </a:lnTo>
                  <a:cubicBezTo>
                    <a:pt x="6863" y="7090"/>
                    <a:pt x="6795" y="7044"/>
                    <a:pt x="6717" y="7044"/>
                  </a:cubicBezTo>
                  <a:close/>
                  <a:moveTo>
                    <a:pt x="7085" y="6054"/>
                  </a:moveTo>
                  <a:cubicBezTo>
                    <a:pt x="7058" y="6054"/>
                    <a:pt x="7030" y="6059"/>
                    <a:pt x="7002" y="6073"/>
                  </a:cubicBezTo>
                  <a:cubicBezTo>
                    <a:pt x="6954" y="6121"/>
                    <a:pt x="6931" y="6216"/>
                    <a:pt x="6954" y="6311"/>
                  </a:cubicBezTo>
                  <a:lnTo>
                    <a:pt x="8193" y="8621"/>
                  </a:lnTo>
                  <a:cubicBezTo>
                    <a:pt x="8246" y="8675"/>
                    <a:pt x="8313" y="8702"/>
                    <a:pt x="8374" y="8702"/>
                  </a:cubicBezTo>
                  <a:cubicBezTo>
                    <a:pt x="8394" y="8702"/>
                    <a:pt x="8413" y="8699"/>
                    <a:pt x="8431" y="8693"/>
                  </a:cubicBezTo>
                  <a:cubicBezTo>
                    <a:pt x="8502" y="8621"/>
                    <a:pt x="8526" y="8550"/>
                    <a:pt x="8502" y="8455"/>
                  </a:cubicBezTo>
                  <a:lnTo>
                    <a:pt x="7240" y="6121"/>
                  </a:lnTo>
                  <a:cubicBezTo>
                    <a:pt x="7207" y="6087"/>
                    <a:pt x="7149" y="6054"/>
                    <a:pt x="7085" y="6054"/>
                  </a:cubicBezTo>
                  <a:close/>
                  <a:moveTo>
                    <a:pt x="4474" y="6073"/>
                  </a:moveTo>
                  <a:cubicBezTo>
                    <a:pt x="4409" y="6073"/>
                    <a:pt x="4351" y="6105"/>
                    <a:pt x="4335" y="6169"/>
                  </a:cubicBezTo>
                  <a:lnTo>
                    <a:pt x="3073" y="8479"/>
                  </a:lnTo>
                  <a:cubicBezTo>
                    <a:pt x="3025" y="8574"/>
                    <a:pt x="3049" y="8693"/>
                    <a:pt x="3144" y="8717"/>
                  </a:cubicBezTo>
                  <a:cubicBezTo>
                    <a:pt x="3177" y="8742"/>
                    <a:pt x="3213" y="8752"/>
                    <a:pt x="3247" y="8752"/>
                  </a:cubicBezTo>
                  <a:cubicBezTo>
                    <a:pt x="3311" y="8752"/>
                    <a:pt x="3367" y="8716"/>
                    <a:pt x="3382" y="8669"/>
                  </a:cubicBezTo>
                  <a:lnTo>
                    <a:pt x="4621" y="6335"/>
                  </a:lnTo>
                  <a:cubicBezTo>
                    <a:pt x="4692" y="6240"/>
                    <a:pt x="4668" y="6121"/>
                    <a:pt x="4573" y="6097"/>
                  </a:cubicBezTo>
                  <a:cubicBezTo>
                    <a:pt x="4541" y="6081"/>
                    <a:pt x="4507" y="6073"/>
                    <a:pt x="4474" y="6073"/>
                  </a:cubicBezTo>
                  <a:close/>
                  <a:moveTo>
                    <a:pt x="5788" y="6073"/>
                  </a:moveTo>
                  <a:cubicBezTo>
                    <a:pt x="5692" y="6073"/>
                    <a:pt x="5621" y="6169"/>
                    <a:pt x="5621" y="6240"/>
                  </a:cubicBezTo>
                  <a:lnTo>
                    <a:pt x="5645" y="6240"/>
                  </a:lnTo>
                  <a:lnTo>
                    <a:pt x="5645" y="8598"/>
                  </a:lnTo>
                  <a:cubicBezTo>
                    <a:pt x="5645" y="8717"/>
                    <a:pt x="5740" y="8788"/>
                    <a:pt x="5811" y="8788"/>
                  </a:cubicBezTo>
                  <a:cubicBezTo>
                    <a:pt x="5907" y="8788"/>
                    <a:pt x="5978" y="8693"/>
                    <a:pt x="5978" y="8598"/>
                  </a:cubicBezTo>
                  <a:lnTo>
                    <a:pt x="5978" y="6240"/>
                  </a:lnTo>
                  <a:cubicBezTo>
                    <a:pt x="5978" y="6169"/>
                    <a:pt x="5883" y="6073"/>
                    <a:pt x="5788" y="6073"/>
                  </a:cubicBezTo>
                  <a:close/>
                  <a:moveTo>
                    <a:pt x="8716" y="9089"/>
                  </a:moveTo>
                  <a:cubicBezTo>
                    <a:pt x="8693" y="9089"/>
                    <a:pt x="8669" y="9092"/>
                    <a:pt x="8645" y="9098"/>
                  </a:cubicBezTo>
                  <a:cubicBezTo>
                    <a:pt x="8598" y="9169"/>
                    <a:pt x="8550" y="9264"/>
                    <a:pt x="8598" y="9336"/>
                  </a:cubicBezTo>
                  <a:lnTo>
                    <a:pt x="8764" y="9645"/>
                  </a:lnTo>
                  <a:cubicBezTo>
                    <a:pt x="8815" y="9679"/>
                    <a:pt x="8865" y="9713"/>
                    <a:pt x="8924" y="9713"/>
                  </a:cubicBezTo>
                  <a:cubicBezTo>
                    <a:pt x="8949" y="9713"/>
                    <a:pt x="8975" y="9707"/>
                    <a:pt x="9003" y="9693"/>
                  </a:cubicBezTo>
                  <a:cubicBezTo>
                    <a:pt x="9074" y="9645"/>
                    <a:pt x="9098" y="9550"/>
                    <a:pt x="9074" y="9455"/>
                  </a:cubicBezTo>
                  <a:lnTo>
                    <a:pt x="8883" y="9169"/>
                  </a:lnTo>
                  <a:cubicBezTo>
                    <a:pt x="8848" y="9116"/>
                    <a:pt x="8785" y="9089"/>
                    <a:pt x="8716" y="9089"/>
                  </a:cubicBezTo>
                  <a:close/>
                  <a:moveTo>
                    <a:pt x="2813" y="9104"/>
                  </a:moveTo>
                  <a:cubicBezTo>
                    <a:pt x="2755" y="9104"/>
                    <a:pt x="2706" y="9135"/>
                    <a:pt x="2692" y="9193"/>
                  </a:cubicBezTo>
                  <a:lnTo>
                    <a:pt x="2525" y="9503"/>
                  </a:lnTo>
                  <a:cubicBezTo>
                    <a:pt x="2454" y="9574"/>
                    <a:pt x="2477" y="9693"/>
                    <a:pt x="2573" y="9741"/>
                  </a:cubicBezTo>
                  <a:cubicBezTo>
                    <a:pt x="2604" y="9757"/>
                    <a:pt x="2639" y="9765"/>
                    <a:pt x="2671" y="9765"/>
                  </a:cubicBezTo>
                  <a:cubicBezTo>
                    <a:pt x="2737" y="9765"/>
                    <a:pt x="2795" y="9733"/>
                    <a:pt x="2811" y="9669"/>
                  </a:cubicBezTo>
                  <a:lnTo>
                    <a:pt x="3001" y="9383"/>
                  </a:lnTo>
                  <a:cubicBezTo>
                    <a:pt x="3049" y="9288"/>
                    <a:pt x="3025" y="9169"/>
                    <a:pt x="2930" y="9145"/>
                  </a:cubicBezTo>
                  <a:cubicBezTo>
                    <a:pt x="2892" y="9117"/>
                    <a:pt x="2851" y="9104"/>
                    <a:pt x="2813" y="9104"/>
                  </a:cubicBezTo>
                  <a:close/>
                  <a:moveTo>
                    <a:pt x="5788" y="9098"/>
                  </a:moveTo>
                  <a:cubicBezTo>
                    <a:pt x="5692" y="9098"/>
                    <a:pt x="5621" y="9193"/>
                    <a:pt x="5621" y="9288"/>
                  </a:cubicBezTo>
                  <a:lnTo>
                    <a:pt x="5621" y="9574"/>
                  </a:lnTo>
                  <a:cubicBezTo>
                    <a:pt x="5621" y="9681"/>
                    <a:pt x="5678" y="9768"/>
                    <a:pt x="5776" y="9768"/>
                  </a:cubicBezTo>
                  <a:cubicBezTo>
                    <a:pt x="5787" y="9768"/>
                    <a:pt x="5799" y="9767"/>
                    <a:pt x="5811" y="9765"/>
                  </a:cubicBezTo>
                  <a:cubicBezTo>
                    <a:pt x="5883" y="9741"/>
                    <a:pt x="5930" y="9669"/>
                    <a:pt x="5930" y="9550"/>
                  </a:cubicBezTo>
                  <a:lnTo>
                    <a:pt x="5930" y="9288"/>
                  </a:lnTo>
                  <a:cubicBezTo>
                    <a:pt x="5930" y="9193"/>
                    <a:pt x="5883" y="9098"/>
                    <a:pt x="5788" y="9098"/>
                  </a:cubicBezTo>
                  <a:close/>
                  <a:moveTo>
                    <a:pt x="9261" y="10102"/>
                  </a:moveTo>
                  <a:cubicBezTo>
                    <a:pt x="9237" y="10102"/>
                    <a:pt x="9214" y="10108"/>
                    <a:pt x="9193" y="10122"/>
                  </a:cubicBezTo>
                  <a:cubicBezTo>
                    <a:pt x="9122" y="10169"/>
                    <a:pt x="9098" y="10265"/>
                    <a:pt x="9122" y="10360"/>
                  </a:cubicBezTo>
                  <a:lnTo>
                    <a:pt x="9312" y="10646"/>
                  </a:lnTo>
                  <a:cubicBezTo>
                    <a:pt x="9348" y="10699"/>
                    <a:pt x="9410" y="10726"/>
                    <a:pt x="9470" y="10726"/>
                  </a:cubicBezTo>
                  <a:cubicBezTo>
                    <a:pt x="9489" y="10726"/>
                    <a:pt x="9509" y="10723"/>
                    <a:pt x="9526" y="10717"/>
                  </a:cubicBezTo>
                  <a:cubicBezTo>
                    <a:pt x="9598" y="10646"/>
                    <a:pt x="9622" y="10574"/>
                    <a:pt x="9598" y="10479"/>
                  </a:cubicBezTo>
                  <a:lnTo>
                    <a:pt x="9431" y="10169"/>
                  </a:lnTo>
                  <a:cubicBezTo>
                    <a:pt x="9381" y="10136"/>
                    <a:pt x="9318" y="10102"/>
                    <a:pt x="9261" y="10102"/>
                  </a:cubicBezTo>
                  <a:close/>
                  <a:moveTo>
                    <a:pt x="2307" y="10122"/>
                  </a:moveTo>
                  <a:cubicBezTo>
                    <a:pt x="2242" y="10122"/>
                    <a:pt x="2184" y="10153"/>
                    <a:pt x="2168" y="10217"/>
                  </a:cubicBezTo>
                  <a:lnTo>
                    <a:pt x="1977" y="10503"/>
                  </a:lnTo>
                  <a:cubicBezTo>
                    <a:pt x="1930" y="10598"/>
                    <a:pt x="1953" y="10717"/>
                    <a:pt x="2049" y="10741"/>
                  </a:cubicBezTo>
                  <a:cubicBezTo>
                    <a:pt x="2074" y="10766"/>
                    <a:pt x="2104" y="10776"/>
                    <a:pt x="2136" y="10776"/>
                  </a:cubicBezTo>
                  <a:cubicBezTo>
                    <a:pt x="2194" y="10776"/>
                    <a:pt x="2256" y="10740"/>
                    <a:pt x="2287" y="10693"/>
                  </a:cubicBezTo>
                  <a:lnTo>
                    <a:pt x="2454" y="10384"/>
                  </a:lnTo>
                  <a:cubicBezTo>
                    <a:pt x="2525" y="10288"/>
                    <a:pt x="2477" y="10169"/>
                    <a:pt x="2406" y="10146"/>
                  </a:cubicBezTo>
                  <a:cubicBezTo>
                    <a:pt x="2374" y="10130"/>
                    <a:pt x="2340" y="10122"/>
                    <a:pt x="2307" y="10122"/>
                  </a:cubicBezTo>
                  <a:close/>
                  <a:moveTo>
                    <a:pt x="5788" y="10146"/>
                  </a:moveTo>
                  <a:cubicBezTo>
                    <a:pt x="5692" y="10146"/>
                    <a:pt x="5621" y="10241"/>
                    <a:pt x="5621" y="10336"/>
                  </a:cubicBezTo>
                  <a:lnTo>
                    <a:pt x="5621" y="10622"/>
                  </a:lnTo>
                  <a:cubicBezTo>
                    <a:pt x="5621" y="10741"/>
                    <a:pt x="5692" y="10812"/>
                    <a:pt x="5788" y="10812"/>
                  </a:cubicBezTo>
                  <a:cubicBezTo>
                    <a:pt x="5883" y="10812"/>
                    <a:pt x="5930" y="10717"/>
                    <a:pt x="5930" y="10598"/>
                  </a:cubicBezTo>
                  <a:lnTo>
                    <a:pt x="5930" y="10336"/>
                  </a:lnTo>
                  <a:cubicBezTo>
                    <a:pt x="5930" y="10241"/>
                    <a:pt x="5883" y="10146"/>
                    <a:pt x="5788" y="101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9" name="Google Shape;5739;p68"/>
          <p:cNvGrpSpPr/>
          <p:nvPr/>
        </p:nvGrpSpPr>
        <p:grpSpPr>
          <a:xfrm>
            <a:off x="4024419" y="3361518"/>
            <a:ext cx="289946" cy="384863"/>
            <a:chOff x="4105216" y="3391375"/>
            <a:chExt cx="289946" cy="384863"/>
          </a:xfrm>
        </p:grpSpPr>
        <p:sp>
          <p:nvSpPr>
            <p:cNvPr id="5740" name="Google Shape;5740;p68"/>
            <p:cNvSpPr/>
            <p:nvPr/>
          </p:nvSpPr>
          <p:spPr>
            <a:xfrm>
              <a:off x="4111535" y="3396905"/>
              <a:ext cx="276549" cy="372246"/>
            </a:xfrm>
            <a:custGeom>
              <a:avLst/>
              <a:gdLst/>
              <a:ahLst/>
              <a:cxnLst/>
              <a:rect l="l" t="t" r="r" b="b"/>
              <a:pathLst>
                <a:path w="8360" h="11241" extrusionOk="0">
                  <a:moveTo>
                    <a:pt x="1310" y="0"/>
                  </a:moveTo>
                  <a:lnTo>
                    <a:pt x="7049" y="0"/>
                  </a:lnTo>
                  <a:cubicBezTo>
                    <a:pt x="7764" y="0"/>
                    <a:pt x="8359" y="596"/>
                    <a:pt x="8359" y="1310"/>
                  </a:cubicBezTo>
                  <a:lnTo>
                    <a:pt x="8359" y="9931"/>
                  </a:lnTo>
                  <a:cubicBezTo>
                    <a:pt x="8359" y="10645"/>
                    <a:pt x="7764" y="11241"/>
                    <a:pt x="7049" y="11241"/>
                  </a:cubicBezTo>
                  <a:lnTo>
                    <a:pt x="1310" y="11241"/>
                  </a:lnTo>
                  <a:cubicBezTo>
                    <a:pt x="596" y="11241"/>
                    <a:pt x="0" y="10645"/>
                    <a:pt x="0" y="9931"/>
                  </a:cubicBezTo>
                  <a:lnTo>
                    <a:pt x="0" y="1310"/>
                  </a:lnTo>
                  <a:cubicBezTo>
                    <a:pt x="0" y="596"/>
                    <a:pt x="596" y="0"/>
                    <a:pt x="13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8"/>
            <p:cNvSpPr/>
            <p:nvPr/>
          </p:nvSpPr>
          <p:spPr>
            <a:xfrm>
              <a:off x="4322651" y="3396905"/>
              <a:ext cx="65432" cy="372246"/>
            </a:xfrm>
            <a:custGeom>
              <a:avLst/>
              <a:gdLst/>
              <a:ahLst/>
              <a:cxnLst/>
              <a:rect l="l" t="t" r="r" b="b"/>
              <a:pathLst>
                <a:path w="1978" h="11241" extrusionOk="0">
                  <a:moveTo>
                    <a:pt x="1" y="0"/>
                  </a:moveTo>
                  <a:lnTo>
                    <a:pt x="667" y="0"/>
                  </a:lnTo>
                  <a:cubicBezTo>
                    <a:pt x="1382" y="0"/>
                    <a:pt x="1977" y="596"/>
                    <a:pt x="1977" y="1310"/>
                  </a:cubicBezTo>
                  <a:lnTo>
                    <a:pt x="1977" y="9931"/>
                  </a:lnTo>
                  <a:cubicBezTo>
                    <a:pt x="1977" y="10645"/>
                    <a:pt x="1382" y="11241"/>
                    <a:pt x="667" y="11241"/>
                  </a:cubicBezTo>
                  <a:lnTo>
                    <a:pt x="1" y="11241"/>
                  </a:lnTo>
                  <a:cubicBezTo>
                    <a:pt x="715" y="11241"/>
                    <a:pt x="1310" y="10645"/>
                    <a:pt x="1310" y="9931"/>
                  </a:cubicBezTo>
                  <a:lnTo>
                    <a:pt x="1310" y="1310"/>
                  </a:lnTo>
                  <a:cubicBezTo>
                    <a:pt x="1310" y="596"/>
                    <a:pt x="715"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8"/>
            <p:cNvSpPr/>
            <p:nvPr/>
          </p:nvSpPr>
          <p:spPr>
            <a:xfrm>
              <a:off x="4154869" y="3535690"/>
              <a:ext cx="190673" cy="190875"/>
            </a:xfrm>
            <a:custGeom>
              <a:avLst/>
              <a:gdLst/>
              <a:ahLst/>
              <a:cxnLst/>
              <a:rect l="l" t="t" r="r" b="b"/>
              <a:pathLst>
                <a:path w="5764" h="5764" extrusionOk="0">
                  <a:moveTo>
                    <a:pt x="429" y="0"/>
                  </a:moveTo>
                  <a:lnTo>
                    <a:pt x="5311" y="0"/>
                  </a:lnTo>
                  <a:cubicBezTo>
                    <a:pt x="5549" y="0"/>
                    <a:pt x="5763" y="215"/>
                    <a:pt x="5763" y="453"/>
                  </a:cubicBezTo>
                  <a:lnTo>
                    <a:pt x="5763" y="5335"/>
                  </a:lnTo>
                  <a:cubicBezTo>
                    <a:pt x="5763" y="5573"/>
                    <a:pt x="5549" y="5764"/>
                    <a:pt x="5311" y="5764"/>
                  </a:cubicBezTo>
                  <a:lnTo>
                    <a:pt x="429" y="5764"/>
                  </a:lnTo>
                  <a:cubicBezTo>
                    <a:pt x="191" y="5764"/>
                    <a:pt x="0" y="5573"/>
                    <a:pt x="0" y="5335"/>
                  </a:cubicBezTo>
                  <a:lnTo>
                    <a:pt x="0" y="453"/>
                  </a:lnTo>
                  <a:cubicBezTo>
                    <a:pt x="0" y="215"/>
                    <a:pt x="167" y="0"/>
                    <a:pt x="42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8"/>
            <p:cNvSpPr/>
            <p:nvPr/>
          </p:nvSpPr>
          <p:spPr>
            <a:xfrm>
              <a:off x="4308460" y="3535690"/>
              <a:ext cx="36289" cy="190875"/>
            </a:xfrm>
            <a:custGeom>
              <a:avLst/>
              <a:gdLst/>
              <a:ahLst/>
              <a:cxnLst/>
              <a:rect l="l" t="t" r="r" b="b"/>
              <a:pathLst>
                <a:path w="1097" h="5764" extrusionOk="0">
                  <a:moveTo>
                    <a:pt x="1" y="0"/>
                  </a:moveTo>
                  <a:lnTo>
                    <a:pt x="644" y="0"/>
                  </a:lnTo>
                  <a:cubicBezTo>
                    <a:pt x="882" y="0"/>
                    <a:pt x="1096" y="215"/>
                    <a:pt x="1096" y="453"/>
                  </a:cubicBezTo>
                  <a:lnTo>
                    <a:pt x="1096" y="5335"/>
                  </a:lnTo>
                  <a:cubicBezTo>
                    <a:pt x="1096" y="5573"/>
                    <a:pt x="882" y="5764"/>
                    <a:pt x="644" y="5764"/>
                  </a:cubicBezTo>
                  <a:lnTo>
                    <a:pt x="1" y="5764"/>
                  </a:lnTo>
                  <a:cubicBezTo>
                    <a:pt x="239" y="5764"/>
                    <a:pt x="430" y="5573"/>
                    <a:pt x="430" y="5335"/>
                  </a:cubicBezTo>
                  <a:lnTo>
                    <a:pt x="430" y="453"/>
                  </a:lnTo>
                  <a:cubicBezTo>
                    <a:pt x="430" y="215"/>
                    <a:pt x="239"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8"/>
            <p:cNvSpPr/>
            <p:nvPr/>
          </p:nvSpPr>
          <p:spPr>
            <a:xfrm>
              <a:off x="4176901" y="3581422"/>
              <a:ext cx="73305" cy="100206"/>
            </a:xfrm>
            <a:custGeom>
              <a:avLst/>
              <a:gdLst/>
              <a:ahLst/>
              <a:cxnLst/>
              <a:rect l="l" t="t" r="r" b="b"/>
              <a:pathLst>
                <a:path w="2216" h="3026" extrusionOk="0">
                  <a:moveTo>
                    <a:pt x="2216" y="1501"/>
                  </a:moveTo>
                  <a:lnTo>
                    <a:pt x="954" y="2763"/>
                  </a:lnTo>
                  <a:cubicBezTo>
                    <a:pt x="811" y="2906"/>
                    <a:pt x="763" y="3025"/>
                    <a:pt x="573" y="2811"/>
                  </a:cubicBezTo>
                  <a:cubicBezTo>
                    <a:pt x="406" y="2573"/>
                    <a:pt x="287" y="2358"/>
                    <a:pt x="191" y="2025"/>
                  </a:cubicBezTo>
                  <a:cubicBezTo>
                    <a:pt x="1" y="1406"/>
                    <a:pt x="144" y="763"/>
                    <a:pt x="525" y="215"/>
                  </a:cubicBezTo>
                  <a:cubicBezTo>
                    <a:pt x="573" y="167"/>
                    <a:pt x="644" y="1"/>
                    <a:pt x="715" y="48"/>
                  </a:cubicBezTo>
                  <a:cubicBezTo>
                    <a:pt x="787" y="48"/>
                    <a:pt x="882" y="191"/>
                    <a:pt x="930" y="215"/>
                  </a:cubicBezTo>
                  <a:lnTo>
                    <a:pt x="1549" y="834"/>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8"/>
            <p:cNvSpPr/>
            <p:nvPr/>
          </p:nvSpPr>
          <p:spPr>
            <a:xfrm>
              <a:off x="4189076" y="3587750"/>
              <a:ext cx="60325" cy="86748"/>
            </a:xfrm>
            <a:custGeom>
              <a:avLst/>
              <a:gdLst/>
              <a:ahLst/>
              <a:cxnLst/>
              <a:rect l="l" t="t" r="r" b="b"/>
              <a:pathLst>
                <a:path w="1834" h="2620" extrusionOk="0">
                  <a:moveTo>
                    <a:pt x="548" y="0"/>
                  </a:moveTo>
                  <a:cubicBezTo>
                    <a:pt x="215" y="334"/>
                    <a:pt x="0" y="810"/>
                    <a:pt x="0" y="1310"/>
                  </a:cubicBezTo>
                  <a:cubicBezTo>
                    <a:pt x="0" y="1810"/>
                    <a:pt x="215" y="2286"/>
                    <a:pt x="548" y="2620"/>
                  </a:cubicBezTo>
                  <a:lnTo>
                    <a:pt x="572" y="2596"/>
                  </a:lnTo>
                  <a:lnTo>
                    <a:pt x="1834" y="1334"/>
                  </a:lnTo>
                  <a:lnTo>
                    <a:pt x="1834" y="1334"/>
                  </a:lnTo>
                  <a:lnTo>
                    <a:pt x="1239" y="738"/>
                  </a:lnTo>
                  <a:lnTo>
                    <a:pt x="596" y="119"/>
                  </a:lnTo>
                  <a:cubicBezTo>
                    <a:pt x="572" y="24"/>
                    <a:pt x="572" y="24"/>
                    <a:pt x="548"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8"/>
            <p:cNvSpPr/>
            <p:nvPr/>
          </p:nvSpPr>
          <p:spPr>
            <a:xfrm>
              <a:off x="4250173" y="3582217"/>
              <a:ext cx="71717" cy="99411"/>
            </a:xfrm>
            <a:custGeom>
              <a:avLst/>
              <a:gdLst/>
              <a:ahLst/>
              <a:cxnLst/>
              <a:rect l="l" t="t" r="r" b="b"/>
              <a:pathLst>
                <a:path w="2168" h="3002" extrusionOk="0">
                  <a:moveTo>
                    <a:pt x="1" y="1477"/>
                  </a:moveTo>
                  <a:lnTo>
                    <a:pt x="1239" y="2739"/>
                  </a:lnTo>
                  <a:cubicBezTo>
                    <a:pt x="1406" y="2882"/>
                    <a:pt x="1453" y="3001"/>
                    <a:pt x="1644" y="2763"/>
                  </a:cubicBezTo>
                  <a:cubicBezTo>
                    <a:pt x="1811" y="2525"/>
                    <a:pt x="1930" y="2311"/>
                    <a:pt x="2001" y="2049"/>
                  </a:cubicBezTo>
                  <a:cubicBezTo>
                    <a:pt x="2168" y="1429"/>
                    <a:pt x="2049" y="763"/>
                    <a:pt x="1668" y="239"/>
                  </a:cubicBezTo>
                  <a:cubicBezTo>
                    <a:pt x="1620" y="167"/>
                    <a:pt x="1501" y="1"/>
                    <a:pt x="1430" y="24"/>
                  </a:cubicBezTo>
                  <a:cubicBezTo>
                    <a:pt x="1358" y="24"/>
                    <a:pt x="1263" y="143"/>
                    <a:pt x="1215" y="191"/>
                  </a:cubicBezTo>
                  <a:cubicBezTo>
                    <a:pt x="834" y="644"/>
                    <a:pt x="406" y="1072"/>
                    <a:pt x="1" y="1477"/>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8"/>
            <p:cNvSpPr/>
            <p:nvPr/>
          </p:nvSpPr>
          <p:spPr>
            <a:xfrm>
              <a:off x="4285635" y="3582217"/>
              <a:ext cx="36256" cy="99411"/>
            </a:xfrm>
            <a:custGeom>
              <a:avLst/>
              <a:gdLst/>
              <a:ahLst/>
              <a:cxnLst/>
              <a:rect l="l" t="t" r="r" b="b"/>
              <a:pathLst>
                <a:path w="1096" h="3002" extrusionOk="0">
                  <a:moveTo>
                    <a:pt x="24" y="2572"/>
                  </a:moveTo>
                  <a:lnTo>
                    <a:pt x="167" y="2739"/>
                  </a:lnTo>
                  <a:cubicBezTo>
                    <a:pt x="334" y="2882"/>
                    <a:pt x="381" y="3001"/>
                    <a:pt x="572" y="2763"/>
                  </a:cubicBezTo>
                  <a:cubicBezTo>
                    <a:pt x="739" y="2525"/>
                    <a:pt x="858" y="2311"/>
                    <a:pt x="929" y="2049"/>
                  </a:cubicBezTo>
                  <a:cubicBezTo>
                    <a:pt x="1096" y="1429"/>
                    <a:pt x="977" y="763"/>
                    <a:pt x="596" y="239"/>
                  </a:cubicBezTo>
                  <a:cubicBezTo>
                    <a:pt x="548" y="167"/>
                    <a:pt x="429" y="1"/>
                    <a:pt x="358" y="24"/>
                  </a:cubicBezTo>
                  <a:cubicBezTo>
                    <a:pt x="286" y="24"/>
                    <a:pt x="191" y="143"/>
                    <a:pt x="143" y="191"/>
                  </a:cubicBezTo>
                  <a:lnTo>
                    <a:pt x="0" y="358"/>
                  </a:lnTo>
                  <a:cubicBezTo>
                    <a:pt x="334" y="858"/>
                    <a:pt x="405" y="1453"/>
                    <a:pt x="239" y="2049"/>
                  </a:cubicBezTo>
                  <a:cubicBezTo>
                    <a:pt x="215" y="2263"/>
                    <a:pt x="143" y="2430"/>
                    <a:pt x="24" y="25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8"/>
            <p:cNvSpPr/>
            <p:nvPr/>
          </p:nvSpPr>
          <p:spPr>
            <a:xfrm>
              <a:off x="4210014" y="3591688"/>
              <a:ext cx="79590" cy="78880"/>
            </a:xfrm>
            <a:custGeom>
              <a:avLst/>
              <a:gdLst/>
              <a:ahLst/>
              <a:cxnLst/>
              <a:rect l="l" t="t" r="r" b="b"/>
              <a:pathLst>
                <a:path w="2406" h="2382" extrusionOk="0">
                  <a:moveTo>
                    <a:pt x="1215" y="2382"/>
                  </a:moveTo>
                  <a:cubicBezTo>
                    <a:pt x="1858" y="2382"/>
                    <a:pt x="2405" y="1858"/>
                    <a:pt x="2405" y="1191"/>
                  </a:cubicBezTo>
                  <a:cubicBezTo>
                    <a:pt x="2405" y="548"/>
                    <a:pt x="1858" y="0"/>
                    <a:pt x="1215" y="0"/>
                  </a:cubicBezTo>
                  <a:cubicBezTo>
                    <a:pt x="548" y="0"/>
                    <a:pt x="24" y="548"/>
                    <a:pt x="24" y="1191"/>
                  </a:cubicBezTo>
                  <a:cubicBezTo>
                    <a:pt x="0" y="1858"/>
                    <a:pt x="524" y="2382"/>
                    <a:pt x="1215" y="2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8"/>
            <p:cNvSpPr/>
            <p:nvPr/>
          </p:nvSpPr>
          <p:spPr>
            <a:xfrm>
              <a:off x="4239157" y="3590893"/>
              <a:ext cx="50447" cy="78880"/>
            </a:xfrm>
            <a:custGeom>
              <a:avLst/>
              <a:gdLst/>
              <a:ahLst/>
              <a:cxnLst/>
              <a:rect l="l" t="t" r="r" b="b"/>
              <a:pathLst>
                <a:path w="1525" h="2382" extrusionOk="0">
                  <a:moveTo>
                    <a:pt x="334" y="0"/>
                  </a:moveTo>
                  <a:cubicBezTo>
                    <a:pt x="977" y="0"/>
                    <a:pt x="1524" y="524"/>
                    <a:pt x="1524" y="1191"/>
                  </a:cubicBezTo>
                  <a:cubicBezTo>
                    <a:pt x="1524" y="1834"/>
                    <a:pt x="977" y="2382"/>
                    <a:pt x="334" y="2382"/>
                  </a:cubicBezTo>
                  <a:cubicBezTo>
                    <a:pt x="215" y="2382"/>
                    <a:pt x="96" y="2334"/>
                    <a:pt x="0" y="2310"/>
                  </a:cubicBezTo>
                  <a:cubicBezTo>
                    <a:pt x="500" y="2168"/>
                    <a:pt x="858" y="1715"/>
                    <a:pt x="858" y="1167"/>
                  </a:cubicBezTo>
                  <a:cubicBezTo>
                    <a:pt x="858" y="620"/>
                    <a:pt x="500" y="143"/>
                    <a:pt x="0" y="0"/>
                  </a:cubicBezTo>
                  <a:cubicBezTo>
                    <a:pt x="96"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8"/>
            <p:cNvSpPr/>
            <p:nvPr/>
          </p:nvSpPr>
          <p:spPr>
            <a:xfrm>
              <a:off x="4105216" y="3391375"/>
              <a:ext cx="289946" cy="384863"/>
            </a:xfrm>
            <a:custGeom>
              <a:avLst/>
              <a:gdLst/>
              <a:ahLst/>
              <a:cxnLst/>
              <a:rect l="l" t="t" r="r" b="b"/>
              <a:pathLst>
                <a:path w="8765" h="11622" extrusionOk="0">
                  <a:moveTo>
                    <a:pt x="4954" y="1501"/>
                  </a:moveTo>
                  <a:cubicBezTo>
                    <a:pt x="5026" y="1501"/>
                    <a:pt x="5097" y="1525"/>
                    <a:pt x="5192" y="1548"/>
                  </a:cubicBezTo>
                  <a:cubicBezTo>
                    <a:pt x="5240" y="1620"/>
                    <a:pt x="5264" y="1715"/>
                    <a:pt x="5264" y="1787"/>
                  </a:cubicBezTo>
                  <a:cubicBezTo>
                    <a:pt x="5264" y="1882"/>
                    <a:pt x="5240" y="1977"/>
                    <a:pt x="5192" y="2025"/>
                  </a:cubicBezTo>
                  <a:cubicBezTo>
                    <a:pt x="5121" y="2096"/>
                    <a:pt x="5026" y="2120"/>
                    <a:pt x="4954" y="2120"/>
                  </a:cubicBezTo>
                  <a:lnTo>
                    <a:pt x="4264" y="2120"/>
                  </a:lnTo>
                  <a:lnTo>
                    <a:pt x="4264" y="1501"/>
                  </a:lnTo>
                  <a:close/>
                  <a:moveTo>
                    <a:pt x="6169" y="1072"/>
                  </a:moveTo>
                  <a:cubicBezTo>
                    <a:pt x="6074" y="1072"/>
                    <a:pt x="5978" y="1167"/>
                    <a:pt x="5978" y="1263"/>
                  </a:cubicBezTo>
                  <a:lnTo>
                    <a:pt x="5978" y="3192"/>
                  </a:lnTo>
                  <a:cubicBezTo>
                    <a:pt x="5978" y="3287"/>
                    <a:pt x="6074" y="3382"/>
                    <a:pt x="6169" y="3382"/>
                  </a:cubicBezTo>
                  <a:lnTo>
                    <a:pt x="7240" y="3382"/>
                  </a:lnTo>
                  <a:cubicBezTo>
                    <a:pt x="7360" y="3382"/>
                    <a:pt x="7407" y="3287"/>
                    <a:pt x="7407" y="3192"/>
                  </a:cubicBezTo>
                  <a:cubicBezTo>
                    <a:pt x="7407" y="3096"/>
                    <a:pt x="7336" y="3049"/>
                    <a:pt x="7240" y="3049"/>
                  </a:cubicBezTo>
                  <a:lnTo>
                    <a:pt x="6336" y="3049"/>
                  </a:lnTo>
                  <a:lnTo>
                    <a:pt x="6336" y="2430"/>
                  </a:lnTo>
                  <a:lnTo>
                    <a:pt x="6859" y="2430"/>
                  </a:lnTo>
                  <a:cubicBezTo>
                    <a:pt x="6931" y="2430"/>
                    <a:pt x="7026" y="2358"/>
                    <a:pt x="7026" y="2263"/>
                  </a:cubicBezTo>
                  <a:cubicBezTo>
                    <a:pt x="7026" y="2191"/>
                    <a:pt x="6931" y="2096"/>
                    <a:pt x="6859" y="2096"/>
                  </a:cubicBezTo>
                  <a:lnTo>
                    <a:pt x="6336" y="2096"/>
                  </a:lnTo>
                  <a:lnTo>
                    <a:pt x="6336" y="1477"/>
                  </a:lnTo>
                  <a:lnTo>
                    <a:pt x="7240" y="1477"/>
                  </a:lnTo>
                  <a:cubicBezTo>
                    <a:pt x="7360" y="1477"/>
                    <a:pt x="7407" y="1382"/>
                    <a:pt x="7407" y="1286"/>
                  </a:cubicBezTo>
                  <a:cubicBezTo>
                    <a:pt x="7407" y="1191"/>
                    <a:pt x="7336" y="1144"/>
                    <a:pt x="7240" y="1144"/>
                  </a:cubicBezTo>
                  <a:lnTo>
                    <a:pt x="7240" y="1072"/>
                  </a:lnTo>
                  <a:close/>
                  <a:moveTo>
                    <a:pt x="1501" y="1144"/>
                  </a:moveTo>
                  <a:cubicBezTo>
                    <a:pt x="1406" y="1144"/>
                    <a:pt x="1311" y="1239"/>
                    <a:pt x="1311" y="1310"/>
                  </a:cubicBezTo>
                  <a:lnTo>
                    <a:pt x="1311" y="3263"/>
                  </a:lnTo>
                  <a:cubicBezTo>
                    <a:pt x="1311" y="3334"/>
                    <a:pt x="1406" y="3430"/>
                    <a:pt x="1501" y="3430"/>
                  </a:cubicBezTo>
                  <a:cubicBezTo>
                    <a:pt x="1573" y="3430"/>
                    <a:pt x="1668" y="3334"/>
                    <a:pt x="1668" y="3263"/>
                  </a:cubicBezTo>
                  <a:lnTo>
                    <a:pt x="1668" y="2430"/>
                  </a:lnTo>
                  <a:lnTo>
                    <a:pt x="2168" y="2430"/>
                  </a:lnTo>
                  <a:cubicBezTo>
                    <a:pt x="2287" y="2430"/>
                    <a:pt x="2358" y="2334"/>
                    <a:pt x="2358" y="2239"/>
                  </a:cubicBezTo>
                  <a:cubicBezTo>
                    <a:pt x="2358" y="2144"/>
                    <a:pt x="2263" y="2096"/>
                    <a:pt x="2168" y="2096"/>
                  </a:cubicBezTo>
                  <a:lnTo>
                    <a:pt x="1668" y="2096"/>
                  </a:lnTo>
                  <a:lnTo>
                    <a:pt x="1668" y="1477"/>
                  </a:lnTo>
                  <a:lnTo>
                    <a:pt x="2573" y="1477"/>
                  </a:lnTo>
                  <a:cubicBezTo>
                    <a:pt x="2692" y="1477"/>
                    <a:pt x="2740" y="1382"/>
                    <a:pt x="2740" y="1286"/>
                  </a:cubicBezTo>
                  <a:cubicBezTo>
                    <a:pt x="2740" y="1191"/>
                    <a:pt x="2644" y="1144"/>
                    <a:pt x="2573" y="1144"/>
                  </a:cubicBezTo>
                  <a:close/>
                  <a:moveTo>
                    <a:pt x="3311" y="1144"/>
                  </a:moveTo>
                  <a:cubicBezTo>
                    <a:pt x="3216" y="1144"/>
                    <a:pt x="3121" y="1239"/>
                    <a:pt x="3121" y="1310"/>
                  </a:cubicBezTo>
                  <a:lnTo>
                    <a:pt x="3097" y="1310"/>
                  </a:lnTo>
                  <a:lnTo>
                    <a:pt x="3097" y="3263"/>
                  </a:lnTo>
                  <a:cubicBezTo>
                    <a:pt x="3097" y="3334"/>
                    <a:pt x="3192" y="3430"/>
                    <a:pt x="3287" y="3430"/>
                  </a:cubicBezTo>
                  <a:cubicBezTo>
                    <a:pt x="3359" y="3430"/>
                    <a:pt x="3454" y="3334"/>
                    <a:pt x="3454" y="3263"/>
                  </a:cubicBezTo>
                  <a:lnTo>
                    <a:pt x="3454" y="1310"/>
                  </a:lnTo>
                  <a:cubicBezTo>
                    <a:pt x="3454" y="1239"/>
                    <a:pt x="3406" y="1144"/>
                    <a:pt x="3311" y="1144"/>
                  </a:cubicBezTo>
                  <a:close/>
                  <a:moveTo>
                    <a:pt x="4073" y="1144"/>
                  </a:moveTo>
                  <a:cubicBezTo>
                    <a:pt x="4002" y="1144"/>
                    <a:pt x="3906" y="1239"/>
                    <a:pt x="3906" y="1310"/>
                  </a:cubicBezTo>
                  <a:lnTo>
                    <a:pt x="3906" y="3263"/>
                  </a:lnTo>
                  <a:cubicBezTo>
                    <a:pt x="3906" y="3334"/>
                    <a:pt x="4002" y="3430"/>
                    <a:pt x="4073" y="3430"/>
                  </a:cubicBezTo>
                  <a:cubicBezTo>
                    <a:pt x="4168" y="3430"/>
                    <a:pt x="4264" y="3334"/>
                    <a:pt x="4264" y="3263"/>
                  </a:cubicBezTo>
                  <a:lnTo>
                    <a:pt x="4287" y="2477"/>
                  </a:lnTo>
                  <a:lnTo>
                    <a:pt x="4692" y="2477"/>
                  </a:lnTo>
                  <a:lnTo>
                    <a:pt x="5335" y="3382"/>
                  </a:lnTo>
                  <a:cubicBezTo>
                    <a:pt x="5365" y="3412"/>
                    <a:pt x="5412" y="3432"/>
                    <a:pt x="5467" y="3432"/>
                  </a:cubicBezTo>
                  <a:cubicBezTo>
                    <a:pt x="5501" y="3432"/>
                    <a:pt x="5537" y="3424"/>
                    <a:pt x="5573" y="3406"/>
                  </a:cubicBezTo>
                  <a:cubicBezTo>
                    <a:pt x="5621" y="3334"/>
                    <a:pt x="5645" y="3263"/>
                    <a:pt x="5597" y="3168"/>
                  </a:cubicBezTo>
                  <a:lnTo>
                    <a:pt x="5097" y="2453"/>
                  </a:lnTo>
                  <a:cubicBezTo>
                    <a:pt x="5216" y="2430"/>
                    <a:pt x="5335" y="2358"/>
                    <a:pt x="5431" y="2263"/>
                  </a:cubicBezTo>
                  <a:cubicBezTo>
                    <a:pt x="5550" y="2144"/>
                    <a:pt x="5597" y="1977"/>
                    <a:pt x="5597" y="1787"/>
                  </a:cubicBezTo>
                  <a:cubicBezTo>
                    <a:pt x="5597" y="1620"/>
                    <a:pt x="5550" y="1429"/>
                    <a:pt x="5431" y="1310"/>
                  </a:cubicBezTo>
                  <a:cubicBezTo>
                    <a:pt x="5288" y="1191"/>
                    <a:pt x="5121" y="1144"/>
                    <a:pt x="4954" y="1144"/>
                  </a:cubicBezTo>
                  <a:close/>
                  <a:moveTo>
                    <a:pt x="5835" y="5954"/>
                  </a:moveTo>
                  <a:cubicBezTo>
                    <a:pt x="6145" y="6311"/>
                    <a:pt x="6288" y="6764"/>
                    <a:pt x="6288" y="7216"/>
                  </a:cubicBezTo>
                  <a:cubicBezTo>
                    <a:pt x="6288" y="7669"/>
                    <a:pt x="6145" y="8097"/>
                    <a:pt x="5835" y="8455"/>
                  </a:cubicBezTo>
                  <a:lnTo>
                    <a:pt x="5454" y="8074"/>
                  </a:lnTo>
                  <a:cubicBezTo>
                    <a:pt x="5621" y="7835"/>
                    <a:pt x="5740" y="7550"/>
                    <a:pt x="5740" y="7192"/>
                  </a:cubicBezTo>
                  <a:cubicBezTo>
                    <a:pt x="5740" y="6883"/>
                    <a:pt x="5621" y="6597"/>
                    <a:pt x="5454" y="6359"/>
                  </a:cubicBezTo>
                  <a:lnTo>
                    <a:pt x="5835" y="5954"/>
                  </a:lnTo>
                  <a:close/>
                  <a:moveTo>
                    <a:pt x="2882" y="6025"/>
                  </a:moveTo>
                  <a:lnTo>
                    <a:pt x="3287" y="6407"/>
                  </a:lnTo>
                  <a:cubicBezTo>
                    <a:pt x="3097" y="6621"/>
                    <a:pt x="3001" y="6907"/>
                    <a:pt x="2978" y="7288"/>
                  </a:cubicBezTo>
                  <a:cubicBezTo>
                    <a:pt x="2978" y="7597"/>
                    <a:pt x="3097" y="7883"/>
                    <a:pt x="3287" y="8121"/>
                  </a:cubicBezTo>
                  <a:lnTo>
                    <a:pt x="2882" y="8526"/>
                  </a:lnTo>
                  <a:cubicBezTo>
                    <a:pt x="2597" y="8169"/>
                    <a:pt x="2454" y="7716"/>
                    <a:pt x="2454" y="7264"/>
                  </a:cubicBezTo>
                  <a:cubicBezTo>
                    <a:pt x="2454" y="6835"/>
                    <a:pt x="2597" y="6383"/>
                    <a:pt x="2882" y="6025"/>
                  </a:cubicBezTo>
                  <a:close/>
                  <a:moveTo>
                    <a:pt x="2826" y="5615"/>
                  </a:moveTo>
                  <a:cubicBezTo>
                    <a:pt x="2781" y="5615"/>
                    <a:pt x="2740" y="5633"/>
                    <a:pt x="2716" y="5668"/>
                  </a:cubicBezTo>
                  <a:cubicBezTo>
                    <a:pt x="2263" y="6121"/>
                    <a:pt x="2049" y="6668"/>
                    <a:pt x="2049" y="7264"/>
                  </a:cubicBezTo>
                  <a:cubicBezTo>
                    <a:pt x="2049" y="7859"/>
                    <a:pt x="2263" y="8431"/>
                    <a:pt x="2716" y="8883"/>
                  </a:cubicBezTo>
                  <a:cubicBezTo>
                    <a:pt x="2740" y="8907"/>
                    <a:pt x="2781" y="8919"/>
                    <a:pt x="2826" y="8919"/>
                  </a:cubicBezTo>
                  <a:cubicBezTo>
                    <a:pt x="2871" y="8919"/>
                    <a:pt x="2918" y="8907"/>
                    <a:pt x="2954" y="8883"/>
                  </a:cubicBezTo>
                  <a:lnTo>
                    <a:pt x="3478" y="8335"/>
                  </a:lnTo>
                  <a:cubicBezTo>
                    <a:pt x="3597" y="8431"/>
                    <a:pt x="3764" y="8502"/>
                    <a:pt x="3906" y="8550"/>
                  </a:cubicBezTo>
                  <a:cubicBezTo>
                    <a:pt x="3923" y="8554"/>
                    <a:pt x="3938" y="8556"/>
                    <a:pt x="3953" y="8556"/>
                  </a:cubicBezTo>
                  <a:cubicBezTo>
                    <a:pt x="4026" y="8556"/>
                    <a:pt x="4081" y="8510"/>
                    <a:pt x="4121" y="8431"/>
                  </a:cubicBezTo>
                  <a:cubicBezTo>
                    <a:pt x="4145" y="8335"/>
                    <a:pt x="4073" y="8264"/>
                    <a:pt x="4002" y="8216"/>
                  </a:cubicBezTo>
                  <a:cubicBezTo>
                    <a:pt x="3787" y="8145"/>
                    <a:pt x="3597" y="8026"/>
                    <a:pt x="3478" y="7835"/>
                  </a:cubicBezTo>
                  <a:cubicBezTo>
                    <a:pt x="3359" y="7692"/>
                    <a:pt x="3311" y="7478"/>
                    <a:pt x="3311" y="7240"/>
                  </a:cubicBezTo>
                  <a:cubicBezTo>
                    <a:pt x="3311" y="6645"/>
                    <a:pt x="3787" y="6192"/>
                    <a:pt x="4359" y="6192"/>
                  </a:cubicBezTo>
                  <a:cubicBezTo>
                    <a:pt x="4954" y="6192"/>
                    <a:pt x="5383" y="6668"/>
                    <a:pt x="5383" y="7240"/>
                  </a:cubicBezTo>
                  <a:cubicBezTo>
                    <a:pt x="5383" y="7454"/>
                    <a:pt x="5335" y="7669"/>
                    <a:pt x="5216" y="7835"/>
                  </a:cubicBezTo>
                  <a:cubicBezTo>
                    <a:pt x="5097" y="8026"/>
                    <a:pt x="4883" y="8145"/>
                    <a:pt x="4645" y="8216"/>
                  </a:cubicBezTo>
                  <a:cubicBezTo>
                    <a:pt x="4549" y="8264"/>
                    <a:pt x="4502" y="8335"/>
                    <a:pt x="4526" y="8431"/>
                  </a:cubicBezTo>
                  <a:cubicBezTo>
                    <a:pt x="4545" y="8510"/>
                    <a:pt x="4614" y="8556"/>
                    <a:pt x="4691" y="8556"/>
                  </a:cubicBezTo>
                  <a:cubicBezTo>
                    <a:pt x="4707" y="8556"/>
                    <a:pt x="4724" y="8554"/>
                    <a:pt x="4740" y="8550"/>
                  </a:cubicBezTo>
                  <a:cubicBezTo>
                    <a:pt x="4883" y="8526"/>
                    <a:pt x="5026" y="8431"/>
                    <a:pt x="5145" y="8335"/>
                  </a:cubicBezTo>
                  <a:lnTo>
                    <a:pt x="5693" y="8883"/>
                  </a:lnTo>
                  <a:cubicBezTo>
                    <a:pt x="5716" y="8907"/>
                    <a:pt x="5758" y="8919"/>
                    <a:pt x="5803" y="8919"/>
                  </a:cubicBezTo>
                  <a:cubicBezTo>
                    <a:pt x="5847" y="8919"/>
                    <a:pt x="5895" y="8907"/>
                    <a:pt x="5931" y="8883"/>
                  </a:cubicBezTo>
                  <a:cubicBezTo>
                    <a:pt x="6383" y="8431"/>
                    <a:pt x="6574" y="7859"/>
                    <a:pt x="6574" y="7264"/>
                  </a:cubicBezTo>
                  <a:cubicBezTo>
                    <a:pt x="6574" y="6668"/>
                    <a:pt x="6383" y="6121"/>
                    <a:pt x="5931" y="5668"/>
                  </a:cubicBezTo>
                  <a:cubicBezTo>
                    <a:pt x="5895" y="5633"/>
                    <a:pt x="5847" y="5615"/>
                    <a:pt x="5803" y="5615"/>
                  </a:cubicBezTo>
                  <a:cubicBezTo>
                    <a:pt x="5758" y="5615"/>
                    <a:pt x="5716" y="5633"/>
                    <a:pt x="5693" y="5668"/>
                  </a:cubicBezTo>
                  <a:lnTo>
                    <a:pt x="5145" y="6192"/>
                  </a:lnTo>
                  <a:cubicBezTo>
                    <a:pt x="4907" y="6025"/>
                    <a:pt x="4645" y="5906"/>
                    <a:pt x="4311" y="5906"/>
                  </a:cubicBezTo>
                  <a:cubicBezTo>
                    <a:pt x="4026" y="5906"/>
                    <a:pt x="3716" y="6025"/>
                    <a:pt x="3478" y="6192"/>
                  </a:cubicBezTo>
                  <a:lnTo>
                    <a:pt x="2954" y="5668"/>
                  </a:lnTo>
                  <a:cubicBezTo>
                    <a:pt x="2918" y="5633"/>
                    <a:pt x="2871" y="5615"/>
                    <a:pt x="2826" y="5615"/>
                  </a:cubicBezTo>
                  <a:close/>
                  <a:moveTo>
                    <a:pt x="1930" y="4216"/>
                  </a:moveTo>
                  <a:cubicBezTo>
                    <a:pt x="1787" y="4216"/>
                    <a:pt x="1644" y="4263"/>
                    <a:pt x="1525" y="4382"/>
                  </a:cubicBezTo>
                  <a:cubicBezTo>
                    <a:pt x="1406" y="4478"/>
                    <a:pt x="1334" y="4620"/>
                    <a:pt x="1334" y="4811"/>
                  </a:cubicBezTo>
                  <a:lnTo>
                    <a:pt x="1334" y="8145"/>
                  </a:lnTo>
                  <a:cubicBezTo>
                    <a:pt x="1334" y="8264"/>
                    <a:pt x="1430" y="8312"/>
                    <a:pt x="1525" y="8312"/>
                  </a:cubicBezTo>
                  <a:cubicBezTo>
                    <a:pt x="1620" y="8312"/>
                    <a:pt x="1668" y="8216"/>
                    <a:pt x="1668" y="8145"/>
                  </a:cubicBezTo>
                  <a:lnTo>
                    <a:pt x="1668" y="4835"/>
                  </a:lnTo>
                  <a:cubicBezTo>
                    <a:pt x="1668" y="4763"/>
                    <a:pt x="1692" y="4716"/>
                    <a:pt x="1763" y="4644"/>
                  </a:cubicBezTo>
                  <a:cubicBezTo>
                    <a:pt x="1787" y="4597"/>
                    <a:pt x="1882" y="4573"/>
                    <a:pt x="1930" y="4573"/>
                  </a:cubicBezTo>
                  <a:lnTo>
                    <a:pt x="6812" y="4573"/>
                  </a:lnTo>
                  <a:cubicBezTo>
                    <a:pt x="6883" y="4573"/>
                    <a:pt x="6931" y="4597"/>
                    <a:pt x="7002" y="4644"/>
                  </a:cubicBezTo>
                  <a:cubicBezTo>
                    <a:pt x="7050" y="4692"/>
                    <a:pt x="7098" y="4740"/>
                    <a:pt x="7098" y="4835"/>
                  </a:cubicBezTo>
                  <a:lnTo>
                    <a:pt x="7098" y="9717"/>
                  </a:lnTo>
                  <a:cubicBezTo>
                    <a:pt x="7098" y="9764"/>
                    <a:pt x="7050" y="9836"/>
                    <a:pt x="7002" y="9883"/>
                  </a:cubicBezTo>
                  <a:cubicBezTo>
                    <a:pt x="6979" y="9955"/>
                    <a:pt x="6883" y="9979"/>
                    <a:pt x="6812" y="9979"/>
                  </a:cubicBezTo>
                  <a:lnTo>
                    <a:pt x="1930" y="9979"/>
                  </a:lnTo>
                  <a:cubicBezTo>
                    <a:pt x="1882" y="9979"/>
                    <a:pt x="1811" y="9955"/>
                    <a:pt x="1763" y="9883"/>
                  </a:cubicBezTo>
                  <a:cubicBezTo>
                    <a:pt x="1692" y="9860"/>
                    <a:pt x="1668" y="9812"/>
                    <a:pt x="1668" y="9717"/>
                  </a:cubicBezTo>
                  <a:lnTo>
                    <a:pt x="1668" y="8931"/>
                  </a:lnTo>
                  <a:cubicBezTo>
                    <a:pt x="1668" y="8812"/>
                    <a:pt x="1573" y="8764"/>
                    <a:pt x="1501" y="8764"/>
                  </a:cubicBezTo>
                  <a:cubicBezTo>
                    <a:pt x="1406" y="8764"/>
                    <a:pt x="1334" y="8859"/>
                    <a:pt x="1334" y="8931"/>
                  </a:cubicBezTo>
                  <a:lnTo>
                    <a:pt x="1334" y="9693"/>
                  </a:lnTo>
                  <a:cubicBezTo>
                    <a:pt x="1334" y="9836"/>
                    <a:pt x="1406" y="9979"/>
                    <a:pt x="1525" y="10098"/>
                  </a:cubicBezTo>
                  <a:cubicBezTo>
                    <a:pt x="1620" y="10217"/>
                    <a:pt x="1763" y="10288"/>
                    <a:pt x="1930" y="10288"/>
                  </a:cubicBezTo>
                  <a:lnTo>
                    <a:pt x="6812" y="10288"/>
                  </a:lnTo>
                  <a:cubicBezTo>
                    <a:pt x="6979" y="10288"/>
                    <a:pt x="7121" y="10217"/>
                    <a:pt x="7240" y="10098"/>
                  </a:cubicBezTo>
                  <a:cubicBezTo>
                    <a:pt x="7360" y="10002"/>
                    <a:pt x="7407" y="9860"/>
                    <a:pt x="7407" y="9693"/>
                  </a:cubicBezTo>
                  <a:lnTo>
                    <a:pt x="7407" y="4811"/>
                  </a:lnTo>
                  <a:cubicBezTo>
                    <a:pt x="7407" y="4644"/>
                    <a:pt x="7360" y="4501"/>
                    <a:pt x="7240" y="4382"/>
                  </a:cubicBezTo>
                  <a:cubicBezTo>
                    <a:pt x="7145" y="4263"/>
                    <a:pt x="7002" y="4216"/>
                    <a:pt x="6812" y="4216"/>
                  </a:cubicBezTo>
                  <a:close/>
                  <a:moveTo>
                    <a:pt x="1501" y="0"/>
                  </a:moveTo>
                  <a:cubicBezTo>
                    <a:pt x="1096" y="0"/>
                    <a:pt x="715" y="191"/>
                    <a:pt x="453" y="453"/>
                  </a:cubicBezTo>
                  <a:cubicBezTo>
                    <a:pt x="191" y="715"/>
                    <a:pt x="1" y="1072"/>
                    <a:pt x="1" y="1501"/>
                  </a:cubicBezTo>
                  <a:lnTo>
                    <a:pt x="1" y="10122"/>
                  </a:lnTo>
                  <a:cubicBezTo>
                    <a:pt x="1" y="10526"/>
                    <a:pt x="191" y="10907"/>
                    <a:pt x="453" y="11169"/>
                  </a:cubicBezTo>
                  <a:cubicBezTo>
                    <a:pt x="715" y="11431"/>
                    <a:pt x="1073" y="11622"/>
                    <a:pt x="1501" y="11622"/>
                  </a:cubicBezTo>
                  <a:lnTo>
                    <a:pt x="7264" y="11622"/>
                  </a:lnTo>
                  <a:cubicBezTo>
                    <a:pt x="7645" y="11622"/>
                    <a:pt x="8050" y="11431"/>
                    <a:pt x="8312" y="11169"/>
                  </a:cubicBezTo>
                  <a:cubicBezTo>
                    <a:pt x="8574" y="10907"/>
                    <a:pt x="8765" y="10550"/>
                    <a:pt x="8765" y="10122"/>
                  </a:cubicBezTo>
                  <a:lnTo>
                    <a:pt x="8765" y="2477"/>
                  </a:lnTo>
                  <a:cubicBezTo>
                    <a:pt x="8765" y="2382"/>
                    <a:pt x="8669" y="2310"/>
                    <a:pt x="8574" y="2310"/>
                  </a:cubicBezTo>
                  <a:cubicBezTo>
                    <a:pt x="8479" y="2310"/>
                    <a:pt x="8407" y="2382"/>
                    <a:pt x="8407" y="2477"/>
                  </a:cubicBezTo>
                  <a:lnTo>
                    <a:pt x="8360" y="2477"/>
                  </a:lnTo>
                  <a:lnTo>
                    <a:pt x="8360" y="10122"/>
                  </a:lnTo>
                  <a:cubicBezTo>
                    <a:pt x="8360" y="10431"/>
                    <a:pt x="8241" y="10717"/>
                    <a:pt x="8050" y="10931"/>
                  </a:cubicBezTo>
                  <a:cubicBezTo>
                    <a:pt x="7836" y="11146"/>
                    <a:pt x="7574" y="11265"/>
                    <a:pt x="7240" y="11265"/>
                  </a:cubicBezTo>
                  <a:lnTo>
                    <a:pt x="1501" y="11265"/>
                  </a:lnTo>
                  <a:cubicBezTo>
                    <a:pt x="1192" y="11265"/>
                    <a:pt x="906" y="11146"/>
                    <a:pt x="691" y="10931"/>
                  </a:cubicBezTo>
                  <a:cubicBezTo>
                    <a:pt x="477" y="10717"/>
                    <a:pt x="358" y="10455"/>
                    <a:pt x="358" y="10122"/>
                  </a:cubicBezTo>
                  <a:lnTo>
                    <a:pt x="358" y="1501"/>
                  </a:lnTo>
                  <a:cubicBezTo>
                    <a:pt x="358" y="1191"/>
                    <a:pt x="477" y="905"/>
                    <a:pt x="691" y="691"/>
                  </a:cubicBezTo>
                  <a:cubicBezTo>
                    <a:pt x="906" y="477"/>
                    <a:pt x="1168" y="358"/>
                    <a:pt x="1501" y="358"/>
                  </a:cubicBezTo>
                  <a:lnTo>
                    <a:pt x="7264" y="358"/>
                  </a:lnTo>
                  <a:cubicBezTo>
                    <a:pt x="7574" y="358"/>
                    <a:pt x="7860" y="477"/>
                    <a:pt x="8074" y="691"/>
                  </a:cubicBezTo>
                  <a:cubicBezTo>
                    <a:pt x="8288" y="905"/>
                    <a:pt x="8407" y="1167"/>
                    <a:pt x="8407" y="1501"/>
                  </a:cubicBezTo>
                  <a:lnTo>
                    <a:pt x="8407" y="1715"/>
                  </a:lnTo>
                  <a:cubicBezTo>
                    <a:pt x="8407" y="1819"/>
                    <a:pt x="8462" y="1886"/>
                    <a:pt x="8554" y="1886"/>
                  </a:cubicBezTo>
                  <a:cubicBezTo>
                    <a:pt x="8568" y="1886"/>
                    <a:pt x="8583" y="1885"/>
                    <a:pt x="8598" y="1882"/>
                  </a:cubicBezTo>
                  <a:cubicBezTo>
                    <a:pt x="8669" y="1858"/>
                    <a:pt x="8717" y="1787"/>
                    <a:pt x="8717" y="1715"/>
                  </a:cubicBezTo>
                  <a:lnTo>
                    <a:pt x="8717" y="1501"/>
                  </a:lnTo>
                  <a:cubicBezTo>
                    <a:pt x="8717" y="1120"/>
                    <a:pt x="8550" y="715"/>
                    <a:pt x="8288" y="453"/>
                  </a:cubicBezTo>
                  <a:cubicBezTo>
                    <a:pt x="8003" y="191"/>
                    <a:pt x="7645" y="0"/>
                    <a:pt x="72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8"/>
          <p:cNvGrpSpPr/>
          <p:nvPr/>
        </p:nvGrpSpPr>
        <p:grpSpPr>
          <a:xfrm>
            <a:off x="3977147" y="2728260"/>
            <a:ext cx="384489" cy="388803"/>
            <a:chOff x="4055596" y="2758117"/>
            <a:chExt cx="384489" cy="388803"/>
          </a:xfrm>
        </p:grpSpPr>
        <p:sp>
          <p:nvSpPr>
            <p:cNvPr id="5752" name="Google Shape;5752;p68"/>
            <p:cNvSpPr/>
            <p:nvPr/>
          </p:nvSpPr>
          <p:spPr>
            <a:xfrm>
              <a:off x="4065057" y="3019163"/>
              <a:ext cx="371058" cy="119115"/>
            </a:xfrm>
            <a:custGeom>
              <a:avLst/>
              <a:gdLst/>
              <a:ahLst/>
              <a:cxnLst/>
              <a:rect l="l" t="t" r="r" b="b"/>
              <a:pathLst>
                <a:path w="11217" h="3597" extrusionOk="0">
                  <a:moveTo>
                    <a:pt x="3572" y="1453"/>
                  </a:moveTo>
                  <a:cubicBezTo>
                    <a:pt x="3311" y="1286"/>
                    <a:pt x="3001" y="953"/>
                    <a:pt x="2858" y="691"/>
                  </a:cubicBezTo>
                  <a:cubicBezTo>
                    <a:pt x="2763" y="500"/>
                    <a:pt x="2715" y="405"/>
                    <a:pt x="2668" y="214"/>
                  </a:cubicBezTo>
                  <a:cubicBezTo>
                    <a:pt x="2668" y="167"/>
                    <a:pt x="2644" y="24"/>
                    <a:pt x="2596" y="48"/>
                  </a:cubicBezTo>
                  <a:cubicBezTo>
                    <a:pt x="2548" y="95"/>
                    <a:pt x="2334" y="262"/>
                    <a:pt x="2310" y="286"/>
                  </a:cubicBezTo>
                  <a:cubicBezTo>
                    <a:pt x="2167" y="405"/>
                    <a:pt x="2048" y="548"/>
                    <a:pt x="1953" y="714"/>
                  </a:cubicBezTo>
                  <a:cubicBezTo>
                    <a:pt x="1691" y="1143"/>
                    <a:pt x="1596" y="1596"/>
                    <a:pt x="1691" y="2096"/>
                  </a:cubicBezTo>
                  <a:cubicBezTo>
                    <a:pt x="1524" y="2072"/>
                    <a:pt x="1286" y="1858"/>
                    <a:pt x="1191" y="1715"/>
                  </a:cubicBezTo>
                  <a:cubicBezTo>
                    <a:pt x="1072" y="1548"/>
                    <a:pt x="1001" y="1381"/>
                    <a:pt x="1048" y="1191"/>
                  </a:cubicBezTo>
                  <a:cubicBezTo>
                    <a:pt x="1072" y="1000"/>
                    <a:pt x="1048" y="976"/>
                    <a:pt x="858" y="1072"/>
                  </a:cubicBezTo>
                  <a:cubicBezTo>
                    <a:pt x="477" y="1262"/>
                    <a:pt x="262" y="1548"/>
                    <a:pt x="119" y="1953"/>
                  </a:cubicBezTo>
                  <a:cubicBezTo>
                    <a:pt x="24" y="2191"/>
                    <a:pt x="0" y="2405"/>
                    <a:pt x="0" y="2643"/>
                  </a:cubicBezTo>
                  <a:lnTo>
                    <a:pt x="0" y="2763"/>
                  </a:lnTo>
                  <a:lnTo>
                    <a:pt x="0" y="3477"/>
                  </a:lnTo>
                  <a:cubicBezTo>
                    <a:pt x="0" y="3572"/>
                    <a:pt x="24" y="3596"/>
                    <a:pt x="119" y="3596"/>
                  </a:cubicBezTo>
                  <a:lnTo>
                    <a:pt x="11098" y="3596"/>
                  </a:lnTo>
                  <a:cubicBezTo>
                    <a:pt x="11193" y="3596"/>
                    <a:pt x="11217" y="3525"/>
                    <a:pt x="11217" y="3477"/>
                  </a:cubicBezTo>
                  <a:lnTo>
                    <a:pt x="11217" y="2763"/>
                  </a:lnTo>
                  <a:cubicBezTo>
                    <a:pt x="11217" y="2072"/>
                    <a:pt x="10979" y="1357"/>
                    <a:pt x="10336" y="1072"/>
                  </a:cubicBezTo>
                  <a:cubicBezTo>
                    <a:pt x="10288" y="1024"/>
                    <a:pt x="10169" y="976"/>
                    <a:pt x="10169" y="1072"/>
                  </a:cubicBezTo>
                  <a:cubicBezTo>
                    <a:pt x="10169" y="1119"/>
                    <a:pt x="10217" y="1215"/>
                    <a:pt x="10217" y="1262"/>
                  </a:cubicBezTo>
                  <a:cubicBezTo>
                    <a:pt x="10217" y="1429"/>
                    <a:pt x="10145" y="1548"/>
                    <a:pt x="10098" y="1667"/>
                  </a:cubicBezTo>
                  <a:cubicBezTo>
                    <a:pt x="10050" y="1715"/>
                    <a:pt x="10002" y="1786"/>
                    <a:pt x="9979" y="1810"/>
                  </a:cubicBezTo>
                  <a:cubicBezTo>
                    <a:pt x="9883" y="1929"/>
                    <a:pt x="9669" y="2048"/>
                    <a:pt x="9526" y="2072"/>
                  </a:cubicBezTo>
                  <a:cubicBezTo>
                    <a:pt x="9693" y="1262"/>
                    <a:pt x="9407" y="714"/>
                    <a:pt x="8835" y="167"/>
                  </a:cubicBezTo>
                  <a:cubicBezTo>
                    <a:pt x="8812" y="143"/>
                    <a:pt x="8669" y="0"/>
                    <a:pt x="8597" y="0"/>
                  </a:cubicBezTo>
                  <a:cubicBezTo>
                    <a:pt x="8550" y="24"/>
                    <a:pt x="8502" y="191"/>
                    <a:pt x="8502" y="262"/>
                  </a:cubicBezTo>
                  <a:cubicBezTo>
                    <a:pt x="8383" y="667"/>
                    <a:pt x="7978" y="1143"/>
                    <a:pt x="7621" y="1429"/>
                  </a:cubicBezTo>
                  <a:lnTo>
                    <a:pt x="4763" y="1858"/>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8"/>
            <p:cNvSpPr/>
            <p:nvPr/>
          </p:nvSpPr>
          <p:spPr>
            <a:xfrm>
              <a:off x="4163536" y="2936342"/>
              <a:ext cx="168609" cy="204286"/>
            </a:xfrm>
            <a:custGeom>
              <a:avLst/>
              <a:gdLst/>
              <a:ahLst/>
              <a:cxnLst/>
              <a:rect l="l" t="t" r="r" b="b"/>
              <a:pathLst>
                <a:path w="5097" h="6169" extrusionOk="0">
                  <a:moveTo>
                    <a:pt x="1691" y="6168"/>
                  </a:moveTo>
                  <a:cubicBezTo>
                    <a:pt x="1477" y="6049"/>
                    <a:pt x="1215" y="5835"/>
                    <a:pt x="1072" y="5645"/>
                  </a:cubicBezTo>
                  <a:cubicBezTo>
                    <a:pt x="167" y="4763"/>
                    <a:pt x="0" y="3620"/>
                    <a:pt x="572" y="2477"/>
                  </a:cubicBezTo>
                  <a:lnTo>
                    <a:pt x="738" y="2120"/>
                  </a:lnTo>
                  <a:cubicBezTo>
                    <a:pt x="810" y="2025"/>
                    <a:pt x="834" y="2001"/>
                    <a:pt x="857" y="2001"/>
                  </a:cubicBezTo>
                  <a:cubicBezTo>
                    <a:pt x="881" y="2001"/>
                    <a:pt x="929" y="2025"/>
                    <a:pt x="953" y="2072"/>
                  </a:cubicBezTo>
                  <a:cubicBezTo>
                    <a:pt x="977" y="2144"/>
                    <a:pt x="1000" y="2168"/>
                    <a:pt x="1048" y="2239"/>
                  </a:cubicBezTo>
                  <a:cubicBezTo>
                    <a:pt x="1072" y="2287"/>
                    <a:pt x="1405" y="2763"/>
                    <a:pt x="1453" y="2739"/>
                  </a:cubicBezTo>
                  <a:cubicBezTo>
                    <a:pt x="1477" y="2715"/>
                    <a:pt x="1477" y="2549"/>
                    <a:pt x="1477" y="2501"/>
                  </a:cubicBezTo>
                  <a:cubicBezTo>
                    <a:pt x="1477" y="2287"/>
                    <a:pt x="1548" y="2072"/>
                    <a:pt x="1572" y="1882"/>
                  </a:cubicBezTo>
                  <a:cubicBezTo>
                    <a:pt x="1643" y="1596"/>
                    <a:pt x="1715" y="1310"/>
                    <a:pt x="1881" y="1072"/>
                  </a:cubicBezTo>
                  <a:cubicBezTo>
                    <a:pt x="2143" y="620"/>
                    <a:pt x="2477" y="334"/>
                    <a:pt x="2953" y="120"/>
                  </a:cubicBezTo>
                  <a:cubicBezTo>
                    <a:pt x="2977" y="96"/>
                    <a:pt x="3215" y="1"/>
                    <a:pt x="3215" y="48"/>
                  </a:cubicBezTo>
                  <a:cubicBezTo>
                    <a:pt x="3215" y="96"/>
                    <a:pt x="3144" y="239"/>
                    <a:pt x="3120" y="263"/>
                  </a:cubicBezTo>
                  <a:cubicBezTo>
                    <a:pt x="3025" y="501"/>
                    <a:pt x="3001" y="763"/>
                    <a:pt x="3001" y="1001"/>
                  </a:cubicBezTo>
                  <a:cubicBezTo>
                    <a:pt x="3001" y="1287"/>
                    <a:pt x="3096" y="1548"/>
                    <a:pt x="3263" y="1763"/>
                  </a:cubicBezTo>
                  <a:cubicBezTo>
                    <a:pt x="3596" y="2144"/>
                    <a:pt x="3715" y="2549"/>
                    <a:pt x="3620" y="3073"/>
                  </a:cubicBezTo>
                  <a:cubicBezTo>
                    <a:pt x="3596" y="3335"/>
                    <a:pt x="3715" y="3192"/>
                    <a:pt x="3810" y="3073"/>
                  </a:cubicBezTo>
                  <a:cubicBezTo>
                    <a:pt x="3834" y="3001"/>
                    <a:pt x="3906" y="2954"/>
                    <a:pt x="3930" y="2906"/>
                  </a:cubicBezTo>
                  <a:cubicBezTo>
                    <a:pt x="4049" y="2763"/>
                    <a:pt x="4096" y="2596"/>
                    <a:pt x="4168" y="2406"/>
                  </a:cubicBezTo>
                  <a:cubicBezTo>
                    <a:pt x="4191" y="2263"/>
                    <a:pt x="4215" y="2191"/>
                    <a:pt x="4215" y="2049"/>
                  </a:cubicBezTo>
                  <a:cubicBezTo>
                    <a:pt x="4215" y="1810"/>
                    <a:pt x="4287" y="1834"/>
                    <a:pt x="4382" y="2025"/>
                  </a:cubicBezTo>
                  <a:cubicBezTo>
                    <a:pt x="4644" y="2430"/>
                    <a:pt x="4858" y="2787"/>
                    <a:pt x="4977" y="3311"/>
                  </a:cubicBezTo>
                  <a:cubicBezTo>
                    <a:pt x="5025" y="3501"/>
                    <a:pt x="5049" y="3716"/>
                    <a:pt x="5049" y="3930"/>
                  </a:cubicBezTo>
                  <a:cubicBezTo>
                    <a:pt x="5096" y="5002"/>
                    <a:pt x="4453" y="5740"/>
                    <a:pt x="3501" y="6168"/>
                  </a:cubicBezTo>
                  <a:lnTo>
                    <a:pt x="3310" y="6168"/>
                  </a:lnTo>
                  <a:lnTo>
                    <a:pt x="2620" y="6097"/>
                  </a:lnTo>
                  <a:lnTo>
                    <a:pt x="1929" y="6168"/>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8"/>
            <p:cNvSpPr/>
            <p:nvPr/>
          </p:nvSpPr>
          <p:spPr>
            <a:xfrm>
              <a:off x="4262776" y="2995485"/>
              <a:ext cx="69369" cy="143554"/>
            </a:xfrm>
            <a:custGeom>
              <a:avLst/>
              <a:gdLst/>
              <a:ahLst/>
              <a:cxnLst/>
              <a:rect l="l" t="t" r="r" b="b"/>
              <a:pathLst>
                <a:path w="2097" h="4335" extrusionOk="0">
                  <a:moveTo>
                    <a:pt x="1144" y="691"/>
                  </a:moveTo>
                  <a:cubicBezTo>
                    <a:pt x="1144" y="644"/>
                    <a:pt x="1168" y="620"/>
                    <a:pt x="1168" y="596"/>
                  </a:cubicBezTo>
                  <a:cubicBezTo>
                    <a:pt x="1191" y="453"/>
                    <a:pt x="1215" y="382"/>
                    <a:pt x="1215" y="239"/>
                  </a:cubicBezTo>
                  <a:cubicBezTo>
                    <a:pt x="1215" y="1"/>
                    <a:pt x="1287" y="24"/>
                    <a:pt x="1382" y="215"/>
                  </a:cubicBezTo>
                  <a:cubicBezTo>
                    <a:pt x="1644" y="620"/>
                    <a:pt x="1858" y="977"/>
                    <a:pt x="1977" y="1477"/>
                  </a:cubicBezTo>
                  <a:cubicBezTo>
                    <a:pt x="2025" y="1691"/>
                    <a:pt x="2049" y="1906"/>
                    <a:pt x="2049" y="2120"/>
                  </a:cubicBezTo>
                  <a:cubicBezTo>
                    <a:pt x="2096" y="3192"/>
                    <a:pt x="1453" y="3930"/>
                    <a:pt x="501" y="4335"/>
                  </a:cubicBezTo>
                  <a:lnTo>
                    <a:pt x="1" y="4335"/>
                  </a:lnTo>
                  <a:cubicBezTo>
                    <a:pt x="953" y="3906"/>
                    <a:pt x="1573" y="3192"/>
                    <a:pt x="1549" y="2120"/>
                  </a:cubicBezTo>
                  <a:cubicBezTo>
                    <a:pt x="1549" y="1906"/>
                    <a:pt x="1525" y="1691"/>
                    <a:pt x="1453" y="1477"/>
                  </a:cubicBezTo>
                  <a:cubicBezTo>
                    <a:pt x="1334" y="1191"/>
                    <a:pt x="1263" y="953"/>
                    <a:pt x="1144" y="691"/>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8"/>
            <p:cNvSpPr/>
            <p:nvPr/>
          </p:nvSpPr>
          <p:spPr>
            <a:xfrm>
              <a:off x="4217887" y="3050688"/>
              <a:ext cx="66987" cy="89940"/>
            </a:xfrm>
            <a:custGeom>
              <a:avLst/>
              <a:gdLst/>
              <a:ahLst/>
              <a:cxnLst/>
              <a:rect l="l" t="t" r="r" b="b"/>
              <a:pathLst>
                <a:path w="2025" h="2716" extrusionOk="0">
                  <a:moveTo>
                    <a:pt x="262" y="2715"/>
                  </a:moveTo>
                  <a:cubicBezTo>
                    <a:pt x="167" y="2477"/>
                    <a:pt x="72" y="2120"/>
                    <a:pt x="48" y="1834"/>
                  </a:cubicBezTo>
                  <a:cubicBezTo>
                    <a:pt x="0" y="953"/>
                    <a:pt x="358" y="358"/>
                    <a:pt x="1215" y="48"/>
                  </a:cubicBezTo>
                  <a:cubicBezTo>
                    <a:pt x="1263" y="24"/>
                    <a:pt x="1382" y="1"/>
                    <a:pt x="1382" y="96"/>
                  </a:cubicBezTo>
                  <a:cubicBezTo>
                    <a:pt x="1382" y="144"/>
                    <a:pt x="1334" y="215"/>
                    <a:pt x="1334" y="263"/>
                  </a:cubicBezTo>
                  <a:cubicBezTo>
                    <a:pt x="1263" y="453"/>
                    <a:pt x="1263" y="691"/>
                    <a:pt x="1310" y="858"/>
                  </a:cubicBezTo>
                  <a:cubicBezTo>
                    <a:pt x="1334" y="1001"/>
                    <a:pt x="1358" y="1120"/>
                    <a:pt x="1477" y="1239"/>
                  </a:cubicBezTo>
                  <a:lnTo>
                    <a:pt x="1477" y="1239"/>
                  </a:lnTo>
                  <a:cubicBezTo>
                    <a:pt x="1858" y="1691"/>
                    <a:pt x="2025" y="2430"/>
                    <a:pt x="1667" y="2715"/>
                  </a:cubicBezTo>
                  <a:lnTo>
                    <a:pt x="262" y="2715"/>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8"/>
            <p:cNvSpPr/>
            <p:nvPr/>
          </p:nvSpPr>
          <p:spPr>
            <a:xfrm>
              <a:off x="4243094" y="3050688"/>
              <a:ext cx="41780" cy="89940"/>
            </a:xfrm>
            <a:custGeom>
              <a:avLst/>
              <a:gdLst/>
              <a:ahLst/>
              <a:cxnLst/>
              <a:rect l="l" t="t" r="r" b="b"/>
              <a:pathLst>
                <a:path w="1263" h="2716" extrusionOk="0">
                  <a:moveTo>
                    <a:pt x="72" y="239"/>
                  </a:moveTo>
                  <a:cubicBezTo>
                    <a:pt x="191" y="167"/>
                    <a:pt x="310" y="120"/>
                    <a:pt x="453" y="48"/>
                  </a:cubicBezTo>
                  <a:cubicBezTo>
                    <a:pt x="501" y="24"/>
                    <a:pt x="620" y="1"/>
                    <a:pt x="620" y="96"/>
                  </a:cubicBezTo>
                  <a:cubicBezTo>
                    <a:pt x="620" y="144"/>
                    <a:pt x="572" y="191"/>
                    <a:pt x="572" y="263"/>
                  </a:cubicBezTo>
                  <a:cubicBezTo>
                    <a:pt x="501" y="453"/>
                    <a:pt x="501" y="691"/>
                    <a:pt x="548" y="858"/>
                  </a:cubicBezTo>
                  <a:cubicBezTo>
                    <a:pt x="572" y="1001"/>
                    <a:pt x="596" y="1120"/>
                    <a:pt x="715" y="1239"/>
                  </a:cubicBezTo>
                  <a:lnTo>
                    <a:pt x="715" y="1239"/>
                  </a:lnTo>
                  <a:cubicBezTo>
                    <a:pt x="1096" y="1691"/>
                    <a:pt x="1263" y="2430"/>
                    <a:pt x="905" y="2715"/>
                  </a:cubicBezTo>
                  <a:lnTo>
                    <a:pt x="381" y="2715"/>
                  </a:lnTo>
                  <a:cubicBezTo>
                    <a:pt x="786" y="2430"/>
                    <a:pt x="596" y="1691"/>
                    <a:pt x="215" y="1239"/>
                  </a:cubicBezTo>
                  <a:lnTo>
                    <a:pt x="215" y="1239"/>
                  </a:lnTo>
                  <a:cubicBezTo>
                    <a:pt x="119" y="1120"/>
                    <a:pt x="72" y="1001"/>
                    <a:pt x="24" y="858"/>
                  </a:cubicBezTo>
                  <a:cubicBezTo>
                    <a:pt x="0" y="691"/>
                    <a:pt x="24" y="453"/>
                    <a:pt x="72" y="263"/>
                  </a:cubicBezTo>
                  <a:cubicBezTo>
                    <a:pt x="24" y="239"/>
                    <a:pt x="24" y="239"/>
                    <a:pt x="72" y="239"/>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8"/>
            <p:cNvSpPr/>
            <p:nvPr/>
          </p:nvSpPr>
          <p:spPr>
            <a:xfrm>
              <a:off x="4246236" y="2933991"/>
              <a:ext cx="40225" cy="108054"/>
            </a:xfrm>
            <a:custGeom>
              <a:avLst/>
              <a:gdLst/>
              <a:ahLst/>
              <a:cxnLst/>
              <a:rect l="l" t="t" r="r" b="b"/>
              <a:pathLst>
                <a:path w="1216" h="3263" extrusionOk="0">
                  <a:moveTo>
                    <a:pt x="1120" y="3263"/>
                  </a:moveTo>
                  <a:lnTo>
                    <a:pt x="1120" y="3096"/>
                  </a:lnTo>
                  <a:cubicBezTo>
                    <a:pt x="1215" y="2596"/>
                    <a:pt x="1096" y="2167"/>
                    <a:pt x="763" y="1786"/>
                  </a:cubicBezTo>
                  <a:cubicBezTo>
                    <a:pt x="596" y="1596"/>
                    <a:pt x="501" y="1358"/>
                    <a:pt x="501" y="1048"/>
                  </a:cubicBezTo>
                  <a:cubicBezTo>
                    <a:pt x="501" y="810"/>
                    <a:pt x="572" y="548"/>
                    <a:pt x="620" y="310"/>
                  </a:cubicBezTo>
                  <a:cubicBezTo>
                    <a:pt x="644" y="238"/>
                    <a:pt x="715" y="119"/>
                    <a:pt x="715" y="95"/>
                  </a:cubicBezTo>
                  <a:cubicBezTo>
                    <a:pt x="691" y="0"/>
                    <a:pt x="477" y="119"/>
                    <a:pt x="453" y="167"/>
                  </a:cubicBezTo>
                  <a:cubicBezTo>
                    <a:pt x="334" y="214"/>
                    <a:pt x="239" y="286"/>
                    <a:pt x="120" y="334"/>
                  </a:cubicBezTo>
                  <a:lnTo>
                    <a:pt x="120" y="334"/>
                  </a:lnTo>
                  <a:cubicBezTo>
                    <a:pt x="24" y="572"/>
                    <a:pt x="1" y="834"/>
                    <a:pt x="1" y="1072"/>
                  </a:cubicBezTo>
                  <a:cubicBezTo>
                    <a:pt x="1" y="1358"/>
                    <a:pt x="96" y="1619"/>
                    <a:pt x="263" y="1834"/>
                  </a:cubicBezTo>
                  <a:cubicBezTo>
                    <a:pt x="406" y="2001"/>
                    <a:pt x="525" y="2215"/>
                    <a:pt x="596" y="2429"/>
                  </a:cubicBezTo>
                  <a:cubicBezTo>
                    <a:pt x="810" y="3215"/>
                    <a:pt x="858" y="3263"/>
                    <a:pt x="1120" y="3263"/>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8"/>
            <p:cNvSpPr/>
            <p:nvPr/>
          </p:nvSpPr>
          <p:spPr>
            <a:xfrm>
              <a:off x="4166679" y="2825142"/>
              <a:ext cx="166260" cy="41063"/>
            </a:xfrm>
            <a:custGeom>
              <a:avLst/>
              <a:gdLst/>
              <a:ahLst/>
              <a:cxnLst/>
              <a:rect l="l" t="t" r="r" b="b"/>
              <a:pathLst>
                <a:path w="5026" h="1240" extrusionOk="0">
                  <a:moveTo>
                    <a:pt x="0" y="72"/>
                  </a:moveTo>
                  <a:lnTo>
                    <a:pt x="2525" y="1"/>
                  </a:lnTo>
                  <a:lnTo>
                    <a:pt x="5025" y="72"/>
                  </a:lnTo>
                  <a:lnTo>
                    <a:pt x="4620" y="1120"/>
                  </a:lnTo>
                  <a:cubicBezTo>
                    <a:pt x="4597" y="1191"/>
                    <a:pt x="4549" y="1239"/>
                    <a:pt x="4454" y="1239"/>
                  </a:cubicBezTo>
                  <a:lnTo>
                    <a:pt x="548" y="1239"/>
                  </a:lnTo>
                  <a:cubicBezTo>
                    <a:pt x="453" y="1239"/>
                    <a:pt x="405" y="1215"/>
                    <a:pt x="381" y="112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8"/>
            <p:cNvSpPr/>
            <p:nvPr/>
          </p:nvSpPr>
          <p:spPr>
            <a:xfrm>
              <a:off x="4292714" y="2827526"/>
              <a:ext cx="40225" cy="38678"/>
            </a:xfrm>
            <a:custGeom>
              <a:avLst/>
              <a:gdLst/>
              <a:ahLst/>
              <a:cxnLst/>
              <a:rect l="l" t="t" r="r" b="b"/>
              <a:pathLst>
                <a:path w="1216" h="1168" extrusionOk="0">
                  <a:moveTo>
                    <a:pt x="548" y="0"/>
                  </a:moveTo>
                  <a:lnTo>
                    <a:pt x="1215" y="0"/>
                  </a:lnTo>
                  <a:lnTo>
                    <a:pt x="810" y="1048"/>
                  </a:lnTo>
                  <a:cubicBezTo>
                    <a:pt x="787" y="1119"/>
                    <a:pt x="739" y="1167"/>
                    <a:pt x="644" y="1167"/>
                  </a:cubicBezTo>
                  <a:lnTo>
                    <a:pt x="1" y="1167"/>
                  </a:lnTo>
                  <a:cubicBezTo>
                    <a:pt x="72" y="1167"/>
                    <a:pt x="144" y="1119"/>
                    <a:pt x="167" y="1048"/>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8"/>
            <p:cNvSpPr/>
            <p:nvPr/>
          </p:nvSpPr>
          <p:spPr>
            <a:xfrm>
              <a:off x="4147757" y="2798352"/>
              <a:ext cx="204864" cy="28413"/>
            </a:xfrm>
            <a:custGeom>
              <a:avLst/>
              <a:gdLst/>
              <a:ahLst/>
              <a:cxnLst/>
              <a:rect l="l" t="t" r="r" b="b"/>
              <a:pathLst>
                <a:path w="6193" h="858" extrusionOk="0">
                  <a:moveTo>
                    <a:pt x="120" y="0"/>
                  </a:moveTo>
                  <a:lnTo>
                    <a:pt x="6074" y="0"/>
                  </a:lnTo>
                  <a:cubicBezTo>
                    <a:pt x="6121" y="0"/>
                    <a:pt x="6193" y="48"/>
                    <a:pt x="6193" y="119"/>
                  </a:cubicBezTo>
                  <a:lnTo>
                    <a:pt x="6193" y="738"/>
                  </a:lnTo>
                  <a:cubicBezTo>
                    <a:pt x="6193" y="810"/>
                    <a:pt x="6121" y="857"/>
                    <a:pt x="6074" y="857"/>
                  </a:cubicBezTo>
                  <a:lnTo>
                    <a:pt x="120" y="857"/>
                  </a:lnTo>
                  <a:cubicBezTo>
                    <a:pt x="48" y="857"/>
                    <a:pt x="1" y="810"/>
                    <a:pt x="1" y="738"/>
                  </a:cubicBezTo>
                  <a:lnTo>
                    <a:pt x="1" y="143"/>
                  </a:lnTo>
                  <a:cubicBezTo>
                    <a:pt x="1" y="48"/>
                    <a:pt x="48" y="0"/>
                    <a:pt x="120" y="0"/>
                  </a:cubicBezTo>
                  <a:close/>
                </a:path>
              </a:pathLst>
            </a:custGeom>
            <a:solidFill>
              <a:srgbClr val="C5D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8"/>
            <p:cNvSpPr/>
            <p:nvPr/>
          </p:nvSpPr>
          <p:spPr>
            <a:xfrm>
              <a:off x="4325794" y="2798352"/>
              <a:ext cx="25240" cy="28413"/>
            </a:xfrm>
            <a:custGeom>
              <a:avLst/>
              <a:gdLst/>
              <a:ahLst/>
              <a:cxnLst/>
              <a:rect l="l" t="t" r="r" b="b"/>
              <a:pathLst>
                <a:path w="763" h="858" extrusionOk="0">
                  <a:moveTo>
                    <a:pt x="1" y="0"/>
                  </a:moveTo>
                  <a:lnTo>
                    <a:pt x="668" y="0"/>
                  </a:lnTo>
                  <a:cubicBezTo>
                    <a:pt x="715" y="0"/>
                    <a:pt x="763" y="48"/>
                    <a:pt x="763" y="119"/>
                  </a:cubicBezTo>
                  <a:lnTo>
                    <a:pt x="763" y="738"/>
                  </a:lnTo>
                  <a:cubicBezTo>
                    <a:pt x="763" y="810"/>
                    <a:pt x="715" y="857"/>
                    <a:pt x="668" y="857"/>
                  </a:cubicBezTo>
                  <a:lnTo>
                    <a:pt x="1" y="857"/>
                  </a:lnTo>
                  <a:cubicBezTo>
                    <a:pt x="72" y="857"/>
                    <a:pt x="120" y="810"/>
                    <a:pt x="120" y="738"/>
                  </a:cubicBezTo>
                  <a:lnTo>
                    <a:pt x="120" y="143"/>
                  </a:lnTo>
                  <a:cubicBezTo>
                    <a:pt x="120" y="48"/>
                    <a:pt x="72" y="0"/>
                    <a:pt x="1"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8"/>
            <p:cNvSpPr/>
            <p:nvPr/>
          </p:nvSpPr>
          <p:spPr>
            <a:xfrm>
              <a:off x="4132011" y="2766793"/>
              <a:ext cx="236357" cy="37089"/>
            </a:xfrm>
            <a:custGeom>
              <a:avLst/>
              <a:gdLst/>
              <a:ahLst/>
              <a:cxnLst/>
              <a:rect l="l" t="t" r="r" b="b"/>
              <a:pathLst>
                <a:path w="7145" h="1120" extrusionOk="0">
                  <a:moveTo>
                    <a:pt x="120" y="0"/>
                  </a:moveTo>
                  <a:lnTo>
                    <a:pt x="7026" y="0"/>
                  </a:lnTo>
                  <a:cubicBezTo>
                    <a:pt x="7073" y="0"/>
                    <a:pt x="7145" y="48"/>
                    <a:pt x="7145" y="120"/>
                  </a:cubicBezTo>
                  <a:lnTo>
                    <a:pt x="7145" y="1001"/>
                  </a:lnTo>
                  <a:cubicBezTo>
                    <a:pt x="7145" y="1072"/>
                    <a:pt x="7073" y="1120"/>
                    <a:pt x="7026" y="1120"/>
                  </a:cubicBezTo>
                  <a:lnTo>
                    <a:pt x="120" y="1120"/>
                  </a:lnTo>
                  <a:cubicBezTo>
                    <a:pt x="48" y="1120"/>
                    <a:pt x="1" y="1072"/>
                    <a:pt x="1" y="1001"/>
                  </a:cubicBezTo>
                  <a:lnTo>
                    <a:pt x="1" y="120"/>
                  </a:lnTo>
                  <a:cubicBezTo>
                    <a:pt x="1" y="48"/>
                    <a:pt x="48" y="0"/>
                    <a:pt x="120"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8"/>
            <p:cNvSpPr/>
            <p:nvPr/>
          </p:nvSpPr>
          <p:spPr>
            <a:xfrm>
              <a:off x="4341573" y="2766793"/>
              <a:ext cx="26034" cy="37089"/>
            </a:xfrm>
            <a:custGeom>
              <a:avLst/>
              <a:gdLst/>
              <a:ahLst/>
              <a:cxnLst/>
              <a:rect l="l" t="t" r="r" b="b"/>
              <a:pathLst>
                <a:path w="787" h="1120" extrusionOk="0">
                  <a:moveTo>
                    <a:pt x="0" y="0"/>
                  </a:moveTo>
                  <a:lnTo>
                    <a:pt x="667" y="0"/>
                  </a:lnTo>
                  <a:cubicBezTo>
                    <a:pt x="715" y="0"/>
                    <a:pt x="786" y="48"/>
                    <a:pt x="786" y="120"/>
                  </a:cubicBezTo>
                  <a:lnTo>
                    <a:pt x="786" y="1001"/>
                  </a:lnTo>
                  <a:cubicBezTo>
                    <a:pt x="786" y="1072"/>
                    <a:pt x="715" y="1120"/>
                    <a:pt x="667" y="1120"/>
                  </a:cubicBezTo>
                  <a:lnTo>
                    <a:pt x="0" y="1120"/>
                  </a:lnTo>
                  <a:cubicBezTo>
                    <a:pt x="72" y="1120"/>
                    <a:pt x="119" y="1072"/>
                    <a:pt x="119" y="1001"/>
                  </a:cubicBezTo>
                  <a:lnTo>
                    <a:pt x="119" y="120"/>
                  </a:lnTo>
                  <a:cubicBezTo>
                    <a:pt x="119" y="48"/>
                    <a:pt x="72" y="0"/>
                    <a:pt x="0" y="0"/>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8"/>
            <p:cNvSpPr/>
            <p:nvPr/>
          </p:nvSpPr>
          <p:spPr>
            <a:xfrm>
              <a:off x="4229696" y="2766793"/>
              <a:ext cx="39431" cy="39473"/>
            </a:xfrm>
            <a:custGeom>
              <a:avLst/>
              <a:gdLst/>
              <a:ahLst/>
              <a:cxnLst/>
              <a:rect l="l" t="t" r="r" b="b"/>
              <a:pathLst>
                <a:path w="1192" h="1192" extrusionOk="0">
                  <a:moveTo>
                    <a:pt x="596" y="1191"/>
                  </a:moveTo>
                  <a:cubicBezTo>
                    <a:pt x="906" y="1191"/>
                    <a:pt x="1191" y="929"/>
                    <a:pt x="1191" y="596"/>
                  </a:cubicBezTo>
                  <a:cubicBezTo>
                    <a:pt x="1191" y="262"/>
                    <a:pt x="906" y="0"/>
                    <a:pt x="596" y="0"/>
                  </a:cubicBezTo>
                  <a:cubicBezTo>
                    <a:pt x="263" y="0"/>
                    <a:pt x="1" y="262"/>
                    <a:pt x="1" y="596"/>
                  </a:cubicBezTo>
                  <a:cubicBezTo>
                    <a:pt x="1" y="929"/>
                    <a:pt x="286" y="1191"/>
                    <a:pt x="596" y="1191"/>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8"/>
            <p:cNvSpPr/>
            <p:nvPr/>
          </p:nvSpPr>
          <p:spPr>
            <a:xfrm>
              <a:off x="4238363" y="2766793"/>
              <a:ext cx="30764" cy="39473"/>
            </a:xfrm>
            <a:custGeom>
              <a:avLst/>
              <a:gdLst/>
              <a:ahLst/>
              <a:cxnLst/>
              <a:rect l="l" t="t" r="r" b="b"/>
              <a:pathLst>
                <a:path w="930" h="1192" extrusionOk="0">
                  <a:moveTo>
                    <a:pt x="334" y="0"/>
                  </a:moveTo>
                  <a:cubicBezTo>
                    <a:pt x="644" y="0"/>
                    <a:pt x="929" y="262"/>
                    <a:pt x="929" y="596"/>
                  </a:cubicBezTo>
                  <a:cubicBezTo>
                    <a:pt x="929" y="929"/>
                    <a:pt x="644" y="1191"/>
                    <a:pt x="334" y="1191"/>
                  </a:cubicBezTo>
                  <a:cubicBezTo>
                    <a:pt x="215" y="1191"/>
                    <a:pt x="96" y="1167"/>
                    <a:pt x="1" y="1096"/>
                  </a:cubicBezTo>
                  <a:cubicBezTo>
                    <a:pt x="143" y="977"/>
                    <a:pt x="239" y="834"/>
                    <a:pt x="239" y="620"/>
                  </a:cubicBezTo>
                  <a:cubicBezTo>
                    <a:pt x="239" y="405"/>
                    <a:pt x="143" y="239"/>
                    <a:pt x="1" y="143"/>
                  </a:cubicBezTo>
                  <a:cubicBezTo>
                    <a:pt x="120" y="48"/>
                    <a:pt x="215" y="0"/>
                    <a:pt x="334"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8"/>
            <p:cNvSpPr/>
            <p:nvPr/>
          </p:nvSpPr>
          <p:spPr>
            <a:xfrm>
              <a:off x="4055596" y="2758117"/>
              <a:ext cx="384489" cy="388803"/>
            </a:xfrm>
            <a:custGeom>
              <a:avLst/>
              <a:gdLst/>
              <a:ahLst/>
              <a:cxnLst/>
              <a:rect l="l" t="t" r="r" b="b"/>
              <a:pathLst>
                <a:path w="11623" h="11741" extrusionOk="0">
                  <a:moveTo>
                    <a:pt x="5859" y="429"/>
                  </a:moveTo>
                  <a:cubicBezTo>
                    <a:pt x="5978" y="429"/>
                    <a:pt x="6049" y="477"/>
                    <a:pt x="6145" y="548"/>
                  </a:cubicBezTo>
                  <a:cubicBezTo>
                    <a:pt x="6240" y="643"/>
                    <a:pt x="6264" y="739"/>
                    <a:pt x="6264" y="858"/>
                  </a:cubicBezTo>
                  <a:cubicBezTo>
                    <a:pt x="6264" y="977"/>
                    <a:pt x="6240" y="1072"/>
                    <a:pt x="6145" y="1144"/>
                  </a:cubicBezTo>
                  <a:cubicBezTo>
                    <a:pt x="6049" y="1215"/>
                    <a:pt x="5978" y="1263"/>
                    <a:pt x="5859" y="1263"/>
                  </a:cubicBezTo>
                  <a:cubicBezTo>
                    <a:pt x="5740" y="1263"/>
                    <a:pt x="5645" y="1239"/>
                    <a:pt x="5549" y="1144"/>
                  </a:cubicBezTo>
                  <a:cubicBezTo>
                    <a:pt x="5502" y="1072"/>
                    <a:pt x="5430" y="977"/>
                    <a:pt x="5430" y="858"/>
                  </a:cubicBezTo>
                  <a:cubicBezTo>
                    <a:pt x="5430" y="739"/>
                    <a:pt x="5454" y="643"/>
                    <a:pt x="5549" y="548"/>
                  </a:cubicBezTo>
                  <a:cubicBezTo>
                    <a:pt x="5645" y="501"/>
                    <a:pt x="5740" y="429"/>
                    <a:pt x="5859" y="429"/>
                  </a:cubicBezTo>
                  <a:close/>
                  <a:moveTo>
                    <a:pt x="9264" y="477"/>
                  </a:moveTo>
                  <a:lnTo>
                    <a:pt x="9264" y="1286"/>
                  </a:lnTo>
                  <a:lnTo>
                    <a:pt x="6526" y="1286"/>
                  </a:lnTo>
                  <a:cubicBezTo>
                    <a:pt x="6597" y="1167"/>
                    <a:pt x="6645" y="1025"/>
                    <a:pt x="6645" y="882"/>
                  </a:cubicBezTo>
                  <a:cubicBezTo>
                    <a:pt x="6645" y="739"/>
                    <a:pt x="6621" y="572"/>
                    <a:pt x="6526" y="477"/>
                  </a:cubicBezTo>
                  <a:close/>
                  <a:moveTo>
                    <a:pt x="8788" y="1596"/>
                  </a:moveTo>
                  <a:lnTo>
                    <a:pt x="8788" y="1929"/>
                  </a:lnTo>
                  <a:lnTo>
                    <a:pt x="2930" y="1929"/>
                  </a:lnTo>
                  <a:lnTo>
                    <a:pt x="2930" y="1596"/>
                  </a:lnTo>
                  <a:close/>
                  <a:moveTo>
                    <a:pt x="5287" y="2287"/>
                  </a:moveTo>
                  <a:lnTo>
                    <a:pt x="5287" y="3096"/>
                  </a:lnTo>
                  <a:lnTo>
                    <a:pt x="4787" y="3096"/>
                  </a:lnTo>
                  <a:lnTo>
                    <a:pt x="4787" y="2287"/>
                  </a:lnTo>
                  <a:close/>
                  <a:moveTo>
                    <a:pt x="8121" y="2287"/>
                  </a:moveTo>
                  <a:lnTo>
                    <a:pt x="7812" y="3096"/>
                  </a:lnTo>
                  <a:lnTo>
                    <a:pt x="7288" y="3096"/>
                  </a:lnTo>
                  <a:lnTo>
                    <a:pt x="7288" y="2287"/>
                  </a:lnTo>
                  <a:close/>
                  <a:moveTo>
                    <a:pt x="4454" y="2311"/>
                  </a:moveTo>
                  <a:lnTo>
                    <a:pt x="4454" y="3120"/>
                  </a:lnTo>
                  <a:lnTo>
                    <a:pt x="3882" y="3120"/>
                  </a:lnTo>
                  <a:lnTo>
                    <a:pt x="3597" y="2311"/>
                  </a:lnTo>
                  <a:close/>
                  <a:moveTo>
                    <a:pt x="6121" y="2311"/>
                  </a:moveTo>
                  <a:lnTo>
                    <a:pt x="6121" y="3120"/>
                  </a:lnTo>
                  <a:lnTo>
                    <a:pt x="5621" y="3120"/>
                  </a:lnTo>
                  <a:lnTo>
                    <a:pt x="5621" y="2311"/>
                  </a:lnTo>
                  <a:close/>
                  <a:moveTo>
                    <a:pt x="6954" y="2311"/>
                  </a:moveTo>
                  <a:lnTo>
                    <a:pt x="6954" y="3120"/>
                  </a:lnTo>
                  <a:lnTo>
                    <a:pt x="6454" y="3120"/>
                  </a:lnTo>
                  <a:lnTo>
                    <a:pt x="6454" y="2311"/>
                  </a:lnTo>
                  <a:close/>
                  <a:moveTo>
                    <a:pt x="4406" y="1"/>
                  </a:moveTo>
                  <a:cubicBezTo>
                    <a:pt x="4263" y="1"/>
                    <a:pt x="4168" y="143"/>
                    <a:pt x="4240" y="262"/>
                  </a:cubicBezTo>
                  <a:cubicBezTo>
                    <a:pt x="4240" y="334"/>
                    <a:pt x="4335" y="382"/>
                    <a:pt x="4382" y="382"/>
                  </a:cubicBezTo>
                  <a:lnTo>
                    <a:pt x="5192" y="382"/>
                  </a:lnTo>
                  <a:cubicBezTo>
                    <a:pt x="5121" y="501"/>
                    <a:pt x="5073" y="643"/>
                    <a:pt x="5073" y="786"/>
                  </a:cubicBezTo>
                  <a:cubicBezTo>
                    <a:pt x="5073" y="929"/>
                    <a:pt x="5097" y="1096"/>
                    <a:pt x="5192" y="1215"/>
                  </a:cubicBezTo>
                  <a:lnTo>
                    <a:pt x="2453" y="1215"/>
                  </a:lnTo>
                  <a:lnTo>
                    <a:pt x="2453" y="405"/>
                  </a:lnTo>
                  <a:lnTo>
                    <a:pt x="3620" y="405"/>
                  </a:lnTo>
                  <a:cubicBezTo>
                    <a:pt x="3739" y="405"/>
                    <a:pt x="3811" y="310"/>
                    <a:pt x="3787" y="191"/>
                  </a:cubicBezTo>
                  <a:cubicBezTo>
                    <a:pt x="3763" y="143"/>
                    <a:pt x="3692" y="72"/>
                    <a:pt x="3620" y="72"/>
                  </a:cubicBezTo>
                  <a:lnTo>
                    <a:pt x="2311" y="72"/>
                  </a:lnTo>
                  <a:cubicBezTo>
                    <a:pt x="2215" y="72"/>
                    <a:pt x="2120" y="167"/>
                    <a:pt x="2120" y="262"/>
                  </a:cubicBezTo>
                  <a:lnTo>
                    <a:pt x="2120" y="1429"/>
                  </a:lnTo>
                  <a:cubicBezTo>
                    <a:pt x="2120" y="1501"/>
                    <a:pt x="2215" y="1596"/>
                    <a:pt x="2311" y="1596"/>
                  </a:cubicBezTo>
                  <a:lnTo>
                    <a:pt x="2596" y="1596"/>
                  </a:lnTo>
                  <a:lnTo>
                    <a:pt x="2596" y="2096"/>
                  </a:lnTo>
                  <a:cubicBezTo>
                    <a:pt x="2596" y="2191"/>
                    <a:pt x="2692" y="2287"/>
                    <a:pt x="2787" y="2287"/>
                  </a:cubicBezTo>
                  <a:lnTo>
                    <a:pt x="3263" y="2287"/>
                  </a:lnTo>
                  <a:lnTo>
                    <a:pt x="3644" y="3335"/>
                  </a:lnTo>
                  <a:cubicBezTo>
                    <a:pt x="3644" y="3382"/>
                    <a:pt x="3716" y="3454"/>
                    <a:pt x="3787" y="3454"/>
                  </a:cubicBezTo>
                  <a:lnTo>
                    <a:pt x="7955" y="3454"/>
                  </a:lnTo>
                  <a:cubicBezTo>
                    <a:pt x="8026" y="3454"/>
                    <a:pt x="8074" y="3382"/>
                    <a:pt x="8121" y="3335"/>
                  </a:cubicBezTo>
                  <a:lnTo>
                    <a:pt x="8502" y="2287"/>
                  </a:lnTo>
                  <a:lnTo>
                    <a:pt x="8955" y="2287"/>
                  </a:lnTo>
                  <a:cubicBezTo>
                    <a:pt x="9026" y="2287"/>
                    <a:pt x="9121" y="2191"/>
                    <a:pt x="9121" y="2096"/>
                  </a:cubicBezTo>
                  <a:lnTo>
                    <a:pt x="9121" y="1596"/>
                  </a:lnTo>
                  <a:lnTo>
                    <a:pt x="9121" y="1548"/>
                  </a:lnTo>
                  <a:lnTo>
                    <a:pt x="9479" y="1548"/>
                  </a:lnTo>
                  <a:cubicBezTo>
                    <a:pt x="9574" y="1548"/>
                    <a:pt x="9669" y="1453"/>
                    <a:pt x="9669" y="1358"/>
                  </a:cubicBezTo>
                  <a:lnTo>
                    <a:pt x="9669" y="167"/>
                  </a:lnTo>
                  <a:cubicBezTo>
                    <a:pt x="9669" y="72"/>
                    <a:pt x="9574" y="1"/>
                    <a:pt x="9479" y="1"/>
                  </a:cubicBezTo>
                  <a:close/>
                  <a:moveTo>
                    <a:pt x="6002" y="9217"/>
                  </a:moveTo>
                  <a:cubicBezTo>
                    <a:pt x="6002" y="9312"/>
                    <a:pt x="5978" y="9407"/>
                    <a:pt x="5978" y="9479"/>
                  </a:cubicBezTo>
                  <a:cubicBezTo>
                    <a:pt x="5978" y="9693"/>
                    <a:pt x="5978" y="9883"/>
                    <a:pt x="6049" y="10050"/>
                  </a:cubicBezTo>
                  <a:cubicBezTo>
                    <a:pt x="6145" y="10193"/>
                    <a:pt x="6216" y="10265"/>
                    <a:pt x="6288" y="10384"/>
                  </a:cubicBezTo>
                  <a:cubicBezTo>
                    <a:pt x="6407" y="10550"/>
                    <a:pt x="6502" y="10765"/>
                    <a:pt x="6526" y="10979"/>
                  </a:cubicBezTo>
                  <a:cubicBezTo>
                    <a:pt x="6573" y="11122"/>
                    <a:pt x="6526" y="11265"/>
                    <a:pt x="6454" y="11360"/>
                  </a:cubicBezTo>
                  <a:lnTo>
                    <a:pt x="5311" y="11360"/>
                  </a:lnTo>
                  <a:cubicBezTo>
                    <a:pt x="5287" y="11312"/>
                    <a:pt x="5287" y="11217"/>
                    <a:pt x="5192" y="11098"/>
                  </a:cubicBezTo>
                  <a:cubicBezTo>
                    <a:pt x="5168" y="10884"/>
                    <a:pt x="5144" y="10669"/>
                    <a:pt x="5144" y="10479"/>
                  </a:cubicBezTo>
                  <a:cubicBezTo>
                    <a:pt x="5144" y="10169"/>
                    <a:pt x="5216" y="9931"/>
                    <a:pt x="5335" y="9717"/>
                  </a:cubicBezTo>
                  <a:cubicBezTo>
                    <a:pt x="5502" y="9526"/>
                    <a:pt x="5692" y="9336"/>
                    <a:pt x="6002" y="9217"/>
                  </a:cubicBezTo>
                  <a:close/>
                  <a:moveTo>
                    <a:pt x="2811" y="8216"/>
                  </a:moveTo>
                  <a:cubicBezTo>
                    <a:pt x="2834" y="8359"/>
                    <a:pt x="2930" y="8502"/>
                    <a:pt x="2977" y="8621"/>
                  </a:cubicBezTo>
                  <a:cubicBezTo>
                    <a:pt x="3073" y="8836"/>
                    <a:pt x="3216" y="8979"/>
                    <a:pt x="3335" y="9121"/>
                  </a:cubicBezTo>
                  <a:cubicBezTo>
                    <a:pt x="3335" y="9288"/>
                    <a:pt x="3335" y="9431"/>
                    <a:pt x="3382" y="9574"/>
                  </a:cubicBezTo>
                  <a:cubicBezTo>
                    <a:pt x="3477" y="10145"/>
                    <a:pt x="3739" y="10669"/>
                    <a:pt x="4216" y="11146"/>
                  </a:cubicBezTo>
                  <a:cubicBezTo>
                    <a:pt x="4263" y="11217"/>
                    <a:pt x="4359" y="11265"/>
                    <a:pt x="4454" y="11360"/>
                  </a:cubicBezTo>
                  <a:lnTo>
                    <a:pt x="4454" y="11384"/>
                  </a:lnTo>
                  <a:lnTo>
                    <a:pt x="453" y="11384"/>
                  </a:lnTo>
                  <a:lnTo>
                    <a:pt x="453" y="10717"/>
                  </a:lnTo>
                  <a:cubicBezTo>
                    <a:pt x="453" y="9788"/>
                    <a:pt x="882" y="9407"/>
                    <a:pt x="1144" y="9217"/>
                  </a:cubicBezTo>
                  <a:cubicBezTo>
                    <a:pt x="1167" y="9479"/>
                    <a:pt x="1263" y="9693"/>
                    <a:pt x="1406" y="9836"/>
                  </a:cubicBezTo>
                  <a:cubicBezTo>
                    <a:pt x="1572" y="10050"/>
                    <a:pt x="1810" y="10169"/>
                    <a:pt x="1930" y="10193"/>
                  </a:cubicBezTo>
                  <a:lnTo>
                    <a:pt x="2025" y="10193"/>
                  </a:lnTo>
                  <a:cubicBezTo>
                    <a:pt x="2120" y="10169"/>
                    <a:pt x="2191" y="10074"/>
                    <a:pt x="2144" y="10003"/>
                  </a:cubicBezTo>
                  <a:cubicBezTo>
                    <a:pt x="2025" y="9455"/>
                    <a:pt x="2191" y="9002"/>
                    <a:pt x="2382" y="8693"/>
                  </a:cubicBezTo>
                  <a:cubicBezTo>
                    <a:pt x="2501" y="8478"/>
                    <a:pt x="2692" y="8336"/>
                    <a:pt x="2811" y="8216"/>
                  </a:cubicBezTo>
                  <a:close/>
                  <a:moveTo>
                    <a:pt x="6457" y="5246"/>
                  </a:moveTo>
                  <a:cubicBezTo>
                    <a:pt x="6427" y="5246"/>
                    <a:pt x="6395" y="5252"/>
                    <a:pt x="6359" y="5263"/>
                  </a:cubicBezTo>
                  <a:cubicBezTo>
                    <a:pt x="6264" y="5287"/>
                    <a:pt x="6192" y="5311"/>
                    <a:pt x="6121" y="5335"/>
                  </a:cubicBezTo>
                  <a:cubicBezTo>
                    <a:pt x="5930" y="5430"/>
                    <a:pt x="5764" y="5525"/>
                    <a:pt x="5597" y="5645"/>
                  </a:cubicBezTo>
                  <a:cubicBezTo>
                    <a:pt x="5454" y="5740"/>
                    <a:pt x="5311" y="5883"/>
                    <a:pt x="5192" y="6026"/>
                  </a:cubicBezTo>
                  <a:cubicBezTo>
                    <a:pt x="5144" y="6097"/>
                    <a:pt x="5168" y="6216"/>
                    <a:pt x="5216" y="6264"/>
                  </a:cubicBezTo>
                  <a:cubicBezTo>
                    <a:pt x="5242" y="6290"/>
                    <a:pt x="5275" y="6300"/>
                    <a:pt x="5308" y="6300"/>
                  </a:cubicBezTo>
                  <a:cubicBezTo>
                    <a:pt x="5365" y="6300"/>
                    <a:pt x="5424" y="6270"/>
                    <a:pt x="5454" y="6240"/>
                  </a:cubicBezTo>
                  <a:cubicBezTo>
                    <a:pt x="5549" y="6121"/>
                    <a:pt x="5668" y="6002"/>
                    <a:pt x="5668" y="5906"/>
                  </a:cubicBezTo>
                  <a:cubicBezTo>
                    <a:pt x="5787" y="5811"/>
                    <a:pt x="5907" y="5740"/>
                    <a:pt x="6049" y="5668"/>
                  </a:cubicBezTo>
                  <a:lnTo>
                    <a:pt x="6049" y="5668"/>
                  </a:lnTo>
                  <a:cubicBezTo>
                    <a:pt x="6026" y="5764"/>
                    <a:pt x="6002" y="5883"/>
                    <a:pt x="5954" y="6002"/>
                  </a:cubicBezTo>
                  <a:cubicBezTo>
                    <a:pt x="5930" y="6121"/>
                    <a:pt x="5930" y="6264"/>
                    <a:pt x="5930" y="6383"/>
                  </a:cubicBezTo>
                  <a:cubicBezTo>
                    <a:pt x="5930" y="6526"/>
                    <a:pt x="5954" y="6692"/>
                    <a:pt x="6026" y="6835"/>
                  </a:cubicBezTo>
                  <a:cubicBezTo>
                    <a:pt x="6073" y="7050"/>
                    <a:pt x="6192" y="7121"/>
                    <a:pt x="6311" y="7312"/>
                  </a:cubicBezTo>
                  <a:cubicBezTo>
                    <a:pt x="6430" y="7454"/>
                    <a:pt x="6526" y="7597"/>
                    <a:pt x="6550" y="7764"/>
                  </a:cubicBezTo>
                  <a:cubicBezTo>
                    <a:pt x="6621" y="7955"/>
                    <a:pt x="6621" y="8145"/>
                    <a:pt x="6597" y="8383"/>
                  </a:cubicBezTo>
                  <a:cubicBezTo>
                    <a:pt x="6545" y="8660"/>
                    <a:pt x="6594" y="8748"/>
                    <a:pt x="6707" y="8748"/>
                  </a:cubicBezTo>
                  <a:cubicBezTo>
                    <a:pt x="6749" y="8748"/>
                    <a:pt x="6801" y="8736"/>
                    <a:pt x="6859" y="8717"/>
                  </a:cubicBezTo>
                  <a:cubicBezTo>
                    <a:pt x="6954" y="8669"/>
                    <a:pt x="7002" y="8597"/>
                    <a:pt x="7073" y="8526"/>
                  </a:cubicBezTo>
                  <a:cubicBezTo>
                    <a:pt x="7193" y="8383"/>
                    <a:pt x="7264" y="8240"/>
                    <a:pt x="7359" y="8074"/>
                  </a:cubicBezTo>
                  <a:cubicBezTo>
                    <a:pt x="7431" y="8026"/>
                    <a:pt x="7454" y="7883"/>
                    <a:pt x="7478" y="7788"/>
                  </a:cubicBezTo>
                  <a:cubicBezTo>
                    <a:pt x="7478" y="7764"/>
                    <a:pt x="7502" y="7693"/>
                    <a:pt x="7502" y="7669"/>
                  </a:cubicBezTo>
                  <a:cubicBezTo>
                    <a:pt x="7597" y="7788"/>
                    <a:pt x="7669" y="7931"/>
                    <a:pt x="7716" y="8050"/>
                  </a:cubicBezTo>
                  <a:cubicBezTo>
                    <a:pt x="7812" y="8264"/>
                    <a:pt x="7859" y="8431"/>
                    <a:pt x="7931" y="8669"/>
                  </a:cubicBezTo>
                  <a:cubicBezTo>
                    <a:pt x="7955" y="8764"/>
                    <a:pt x="7978" y="8883"/>
                    <a:pt x="7978" y="8979"/>
                  </a:cubicBezTo>
                  <a:cubicBezTo>
                    <a:pt x="8026" y="9264"/>
                    <a:pt x="8026" y="9550"/>
                    <a:pt x="7955" y="9836"/>
                  </a:cubicBezTo>
                  <a:cubicBezTo>
                    <a:pt x="7907" y="10074"/>
                    <a:pt x="7812" y="10288"/>
                    <a:pt x="7669" y="10503"/>
                  </a:cubicBezTo>
                  <a:cubicBezTo>
                    <a:pt x="7454" y="10812"/>
                    <a:pt x="7145" y="11050"/>
                    <a:pt x="6764" y="11265"/>
                  </a:cubicBezTo>
                  <a:cubicBezTo>
                    <a:pt x="6788" y="11146"/>
                    <a:pt x="6788" y="11027"/>
                    <a:pt x="6788" y="10907"/>
                  </a:cubicBezTo>
                  <a:cubicBezTo>
                    <a:pt x="6764" y="10646"/>
                    <a:pt x="6669" y="10384"/>
                    <a:pt x="6502" y="10145"/>
                  </a:cubicBezTo>
                  <a:cubicBezTo>
                    <a:pt x="6430" y="10050"/>
                    <a:pt x="6359" y="9955"/>
                    <a:pt x="6311" y="9860"/>
                  </a:cubicBezTo>
                  <a:cubicBezTo>
                    <a:pt x="6264" y="9741"/>
                    <a:pt x="6264" y="9598"/>
                    <a:pt x="6264" y="9479"/>
                  </a:cubicBezTo>
                  <a:cubicBezTo>
                    <a:pt x="6264" y="9383"/>
                    <a:pt x="6264" y="9312"/>
                    <a:pt x="6288" y="9217"/>
                  </a:cubicBezTo>
                  <a:cubicBezTo>
                    <a:pt x="6311" y="9121"/>
                    <a:pt x="6359" y="9074"/>
                    <a:pt x="6359" y="9002"/>
                  </a:cubicBezTo>
                  <a:cubicBezTo>
                    <a:pt x="6383" y="8859"/>
                    <a:pt x="6288" y="8788"/>
                    <a:pt x="6169" y="8764"/>
                  </a:cubicBezTo>
                  <a:cubicBezTo>
                    <a:pt x="6155" y="8757"/>
                    <a:pt x="6137" y="8754"/>
                    <a:pt x="6116" y="8754"/>
                  </a:cubicBezTo>
                  <a:cubicBezTo>
                    <a:pt x="6067" y="8754"/>
                    <a:pt x="6005" y="8771"/>
                    <a:pt x="5954" y="8788"/>
                  </a:cubicBezTo>
                  <a:cubicBezTo>
                    <a:pt x="5526" y="8955"/>
                    <a:pt x="5216" y="9145"/>
                    <a:pt x="5002" y="9479"/>
                  </a:cubicBezTo>
                  <a:cubicBezTo>
                    <a:pt x="4835" y="9741"/>
                    <a:pt x="4740" y="10050"/>
                    <a:pt x="4740" y="10407"/>
                  </a:cubicBezTo>
                  <a:cubicBezTo>
                    <a:pt x="4740" y="10646"/>
                    <a:pt x="4763" y="10884"/>
                    <a:pt x="4835" y="11122"/>
                  </a:cubicBezTo>
                  <a:cubicBezTo>
                    <a:pt x="4835" y="11169"/>
                    <a:pt x="4859" y="11217"/>
                    <a:pt x="4859" y="11265"/>
                  </a:cubicBezTo>
                  <a:cubicBezTo>
                    <a:pt x="4811" y="11217"/>
                    <a:pt x="4740" y="11169"/>
                    <a:pt x="4692" y="11122"/>
                  </a:cubicBezTo>
                  <a:cubicBezTo>
                    <a:pt x="4597" y="11027"/>
                    <a:pt x="4478" y="10931"/>
                    <a:pt x="4382" y="10860"/>
                  </a:cubicBezTo>
                  <a:cubicBezTo>
                    <a:pt x="3978" y="10431"/>
                    <a:pt x="3739" y="9955"/>
                    <a:pt x="3644" y="9455"/>
                  </a:cubicBezTo>
                  <a:cubicBezTo>
                    <a:pt x="3549" y="8955"/>
                    <a:pt x="3644" y="8407"/>
                    <a:pt x="3906" y="7883"/>
                  </a:cubicBezTo>
                  <a:cubicBezTo>
                    <a:pt x="3930" y="7788"/>
                    <a:pt x="4001" y="7693"/>
                    <a:pt x="4025" y="7597"/>
                  </a:cubicBezTo>
                  <a:cubicBezTo>
                    <a:pt x="4097" y="7693"/>
                    <a:pt x="4168" y="7812"/>
                    <a:pt x="4240" y="7907"/>
                  </a:cubicBezTo>
                  <a:cubicBezTo>
                    <a:pt x="4287" y="8002"/>
                    <a:pt x="4359" y="8050"/>
                    <a:pt x="4406" y="8121"/>
                  </a:cubicBezTo>
                  <a:cubicBezTo>
                    <a:pt x="4481" y="8196"/>
                    <a:pt x="4546" y="8233"/>
                    <a:pt x="4613" y="8233"/>
                  </a:cubicBezTo>
                  <a:cubicBezTo>
                    <a:pt x="4654" y="8233"/>
                    <a:pt x="4695" y="8219"/>
                    <a:pt x="4740" y="8193"/>
                  </a:cubicBezTo>
                  <a:cubicBezTo>
                    <a:pt x="4835" y="8145"/>
                    <a:pt x="4835" y="8002"/>
                    <a:pt x="4835" y="7883"/>
                  </a:cubicBezTo>
                  <a:cubicBezTo>
                    <a:pt x="4835" y="7788"/>
                    <a:pt x="4859" y="7669"/>
                    <a:pt x="4859" y="7573"/>
                  </a:cubicBezTo>
                  <a:cubicBezTo>
                    <a:pt x="4883" y="7407"/>
                    <a:pt x="4930" y="7216"/>
                    <a:pt x="4978" y="7050"/>
                  </a:cubicBezTo>
                  <a:cubicBezTo>
                    <a:pt x="4978" y="6978"/>
                    <a:pt x="5002" y="6883"/>
                    <a:pt x="5049" y="6835"/>
                  </a:cubicBezTo>
                  <a:cubicBezTo>
                    <a:pt x="5073" y="6740"/>
                    <a:pt x="5049" y="6645"/>
                    <a:pt x="4954" y="6621"/>
                  </a:cubicBezTo>
                  <a:cubicBezTo>
                    <a:pt x="4931" y="6615"/>
                    <a:pt x="4909" y="6612"/>
                    <a:pt x="4887" y="6612"/>
                  </a:cubicBezTo>
                  <a:cubicBezTo>
                    <a:pt x="4818" y="6612"/>
                    <a:pt x="4758" y="6643"/>
                    <a:pt x="4740" y="6716"/>
                  </a:cubicBezTo>
                  <a:cubicBezTo>
                    <a:pt x="4716" y="6811"/>
                    <a:pt x="4692" y="6859"/>
                    <a:pt x="4644" y="6954"/>
                  </a:cubicBezTo>
                  <a:cubicBezTo>
                    <a:pt x="4597" y="7121"/>
                    <a:pt x="4573" y="7335"/>
                    <a:pt x="4525" y="7550"/>
                  </a:cubicBezTo>
                  <a:cubicBezTo>
                    <a:pt x="4501" y="7597"/>
                    <a:pt x="4501" y="7669"/>
                    <a:pt x="4501" y="7716"/>
                  </a:cubicBezTo>
                  <a:cubicBezTo>
                    <a:pt x="4454" y="7669"/>
                    <a:pt x="4406" y="7597"/>
                    <a:pt x="4382" y="7573"/>
                  </a:cubicBezTo>
                  <a:cubicBezTo>
                    <a:pt x="4335" y="7478"/>
                    <a:pt x="4287" y="7407"/>
                    <a:pt x="4240" y="7312"/>
                  </a:cubicBezTo>
                  <a:cubicBezTo>
                    <a:pt x="4168" y="7240"/>
                    <a:pt x="4120" y="7192"/>
                    <a:pt x="4049" y="7192"/>
                  </a:cubicBezTo>
                  <a:cubicBezTo>
                    <a:pt x="4001" y="7192"/>
                    <a:pt x="3930" y="7216"/>
                    <a:pt x="3882" y="7288"/>
                  </a:cubicBezTo>
                  <a:cubicBezTo>
                    <a:pt x="3811" y="7335"/>
                    <a:pt x="3787" y="7431"/>
                    <a:pt x="3763" y="7478"/>
                  </a:cubicBezTo>
                  <a:cubicBezTo>
                    <a:pt x="3692" y="7597"/>
                    <a:pt x="3668" y="7693"/>
                    <a:pt x="3620" y="7788"/>
                  </a:cubicBezTo>
                  <a:cubicBezTo>
                    <a:pt x="3501" y="8074"/>
                    <a:pt x="3406" y="8383"/>
                    <a:pt x="3335" y="8645"/>
                  </a:cubicBezTo>
                  <a:cubicBezTo>
                    <a:pt x="3311" y="8597"/>
                    <a:pt x="3263" y="8526"/>
                    <a:pt x="3216" y="8478"/>
                  </a:cubicBezTo>
                  <a:cubicBezTo>
                    <a:pt x="3096" y="8288"/>
                    <a:pt x="3049" y="8121"/>
                    <a:pt x="3025" y="7907"/>
                  </a:cubicBezTo>
                  <a:cubicBezTo>
                    <a:pt x="3025" y="7812"/>
                    <a:pt x="2930" y="7764"/>
                    <a:pt x="2834" y="7764"/>
                  </a:cubicBezTo>
                  <a:cubicBezTo>
                    <a:pt x="2811" y="7764"/>
                    <a:pt x="2787" y="7764"/>
                    <a:pt x="2739" y="7788"/>
                  </a:cubicBezTo>
                  <a:cubicBezTo>
                    <a:pt x="2596" y="7883"/>
                    <a:pt x="2263" y="8121"/>
                    <a:pt x="2025" y="8502"/>
                  </a:cubicBezTo>
                  <a:cubicBezTo>
                    <a:pt x="1787" y="8836"/>
                    <a:pt x="1644" y="9240"/>
                    <a:pt x="1668" y="9717"/>
                  </a:cubicBezTo>
                  <a:lnTo>
                    <a:pt x="1548" y="9598"/>
                  </a:lnTo>
                  <a:cubicBezTo>
                    <a:pt x="1429" y="9455"/>
                    <a:pt x="1358" y="9264"/>
                    <a:pt x="1382" y="9026"/>
                  </a:cubicBezTo>
                  <a:cubicBezTo>
                    <a:pt x="1406" y="9002"/>
                    <a:pt x="1406" y="9002"/>
                    <a:pt x="1406" y="8979"/>
                  </a:cubicBezTo>
                  <a:cubicBezTo>
                    <a:pt x="1429" y="8883"/>
                    <a:pt x="1382" y="8788"/>
                    <a:pt x="1287" y="8764"/>
                  </a:cubicBezTo>
                  <a:lnTo>
                    <a:pt x="1191" y="8764"/>
                  </a:lnTo>
                  <a:cubicBezTo>
                    <a:pt x="358" y="8979"/>
                    <a:pt x="1" y="9931"/>
                    <a:pt x="1" y="10693"/>
                  </a:cubicBezTo>
                  <a:lnTo>
                    <a:pt x="1" y="11574"/>
                  </a:lnTo>
                  <a:cubicBezTo>
                    <a:pt x="1" y="11646"/>
                    <a:pt x="96" y="11741"/>
                    <a:pt x="191" y="11741"/>
                  </a:cubicBezTo>
                  <a:lnTo>
                    <a:pt x="11455" y="11741"/>
                  </a:lnTo>
                  <a:cubicBezTo>
                    <a:pt x="11527" y="11741"/>
                    <a:pt x="11622" y="11646"/>
                    <a:pt x="11622" y="11574"/>
                  </a:cubicBezTo>
                  <a:lnTo>
                    <a:pt x="11622" y="10693"/>
                  </a:lnTo>
                  <a:cubicBezTo>
                    <a:pt x="11622" y="9074"/>
                    <a:pt x="10431" y="8764"/>
                    <a:pt x="10431" y="8764"/>
                  </a:cubicBezTo>
                  <a:cubicBezTo>
                    <a:pt x="10415" y="8760"/>
                    <a:pt x="10399" y="8758"/>
                    <a:pt x="10384" y="8758"/>
                  </a:cubicBezTo>
                  <a:cubicBezTo>
                    <a:pt x="10312" y="8758"/>
                    <a:pt x="10256" y="8804"/>
                    <a:pt x="10217" y="8883"/>
                  </a:cubicBezTo>
                  <a:cubicBezTo>
                    <a:pt x="10217" y="8955"/>
                    <a:pt x="10265" y="8979"/>
                    <a:pt x="10265" y="9026"/>
                  </a:cubicBezTo>
                  <a:cubicBezTo>
                    <a:pt x="10288" y="9264"/>
                    <a:pt x="10193" y="9455"/>
                    <a:pt x="10074" y="9598"/>
                  </a:cubicBezTo>
                  <a:cubicBezTo>
                    <a:pt x="10050" y="9669"/>
                    <a:pt x="9979" y="9693"/>
                    <a:pt x="9955" y="9717"/>
                  </a:cubicBezTo>
                  <a:lnTo>
                    <a:pt x="9955" y="9574"/>
                  </a:lnTo>
                  <a:cubicBezTo>
                    <a:pt x="9955" y="9383"/>
                    <a:pt x="9931" y="9264"/>
                    <a:pt x="9907" y="9121"/>
                  </a:cubicBezTo>
                  <a:cubicBezTo>
                    <a:pt x="9868" y="9043"/>
                    <a:pt x="9812" y="8996"/>
                    <a:pt x="9740" y="8996"/>
                  </a:cubicBezTo>
                  <a:cubicBezTo>
                    <a:pt x="9725" y="8996"/>
                    <a:pt x="9709" y="8998"/>
                    <a:pt x="9693" y="9002"/>
                  </a:cubicBezTo>
                  <a:cubicBezTo>
                    <a:pt x="9598" y="9026"/>
                    <a:pt x="9550" y="9121"/>
                    <a:pt x="9574" y="9217"/>
                  </a:cubicBezTo>
                  <a:cubicBezTo>
                    <a:pt x="9598" y="9336"/>
                    <a:pt x="9622" y="9455"/>
                    <a:pt x="9622" y="9574"/>
                  </a:cubicBezTo>
                  <a:cubicBezTo>
                    <a:pt x="9622" y="9693"/>
                    <a:pt x="9622" y="9812"/>
                    <a:pt x="9598" y="9955"/>
                  </a:cubicBezTo>
                  <a:lnTo>
                    <a:pt x="9598" y="10050"/>
                  </a:lnTo>
                  <a:cubicBezTo>
                    <a:pt x="9618" y="10133"/>
                    <a:pt x="9693" y="10198"/>
                    <a:pt x="9775" y="10198"/>
                  </a:cubicBezTo>
                  <a:cubicBezTo>
                    <a:pt x="9787" y="10198"/>
                    <a:pt x="9800" y="10196"/>
                    <a:pt x="9812" y="10193"/>
                  </a:cubicBezTo>
                  <a:cubicBezTo>
                    <a:pt x="10026" y="10169"/>
                    <a:pt x="10265" y="9979"/>
                    <a:pt x="10384" y="9836"/>
                  </a:cubicBezTo>
                  <a:cubicBezTo>
                    <a:pt x="10527" y="9669"/>
                    <a:pt x="10646" y="9455"/>
                    <a:pt x="10646" y="9217"/>
                  </a:cubicBezTo>
                  <a:cubicBezTo>
                    <a:pt x="10908" y="9383"/>
                    <a:pt x="11336" y="9788"/>
                    <a:pt x="11336" y="10693"/>
                  </a:cubicBezTo>
                  <a:lnTo>
                    <a:pt x="11336" y="11384"/>
                  </a:lnTo>
                  <a:lnTo>
                    <a:pt x="7335" y="11384"/>
                  </a:lnTo>
                  <a:cubicBezTo>
                    <a:pt x="7597" y="11217"/>
                    <a:pt x="7836" y="11003"/>
                    <a:pt x="8026" y="10741"/>
                  </a:cubicBezTo>
                  <a:cubicBezTo>
                    <a:pt x="8193" y="10503"/>
                    <a:pt x="8312" y="10217"/>
                    <a:pt x="8383" y="9931"/>
                  </a:cubicBezTo>
                  <a:cubicBezTo>
                    <a:pt x="8431" y="9622"/>
                    <a:pt x="8431" y="9360"/>
                    <a:pt x="8407" y="9074"/>
                  </a:cubicBezTo>
                  <a:cubicBezTo>
                    <a:pt x="8550" y="8907"/>
                    <a:pt x="8669" y="8717"/>
                    <a:pt x="8788" y="8502"/>
                  </a:cubicBezTo>
                  <a:cubicBezTo>
                    <a:pt x="8860" y="8407"/>
                    <a:pt x="8883" y="8288"/>
                    <a:pt x="8907" y="8193"/>
                  </a:cubicBezTo>
                  <a:lnTo>
                    <a:pt x="8931" y="8240"/>
                  </a:lnTo>
                  <a:cubicBezTo>
                    <a:pt x="9050" y="8312"/>
                    <a:pt x="9145" y="8431"/>
                    <a:pt x="9264" y="8597"/>
                  </a:cubicBezTo>
                  <a:cubicBezTo>
                    <a:pt x="9304" y="8624"/>
                    <a:pt x="9364" y="8643"/>
                    <a:pt x="9419" y="8643"/>
                  </a:cubicBezTo>
                  <a:cubicBezTo>
                    <a:pt x="9464" y="8643"/>
                    <a:pt x="9505" y="8630"/>
                    <a:pt x="9526" y="8597"/>
                  </a:cubicBezTo>
                  <a:cubicBezTo>
                    <a:pt x="9598" y="8526"/>
                    <a:pt x="9598" y="8431"/>
                    <a:pt x="9526" y="8383"/>
                  </a:cubicBezTo>
                  <a:cubicBezTo>
                    <a:pt x="9407" y="8240"/>
                    <a:pt x="9288" y="8121"/>
                    <a:pt x="9169" y="8002"/>
                  </a:cubicBezTo>
                  <a:cubicBezTo>
                    <a:pt x="9050" y="7883"/>
                    <a:pt x="8979" y="7812"/>
                    <a:pt x="8907" y="7764"/>
                  </a:cubicBezTo>
                  <a:cubicBezTo>
                    <a:pt x="8863" y="7731"/>
                    <a:pt x="8824" y="7713"/>
                    <a:pt x="8788" y="7713"/>
                  </a:cubicBezTo>
                  <a:cubicBezTo>
                    <a:pt x="8746" y="7713"/>
                    <a:pt x="8707" y="7737"/>
                    <a:pt x="8669" y="7788"/>
                  </a:cubicBezTo>
                  <a:cubicBezTo>
                    <a:pt x="8645" y="7812"/>
                    <a:pt x="8645" y="7835"/>
                    <a:pt x="8645" y="7883"/>
                  </a:cubicBezTo>
                  <a:cubicBezTo>
                    <a:pt x="8621" y="8050"/>
                    <a:pt x="8550" y="8193"/>
                    <a:pt x="8502" y="8359"/>
                  </a:cubicBezTo>
                  <a:cubicBezTo>
                    <a:pt x="8455" y="8431"/>
                    <a:pt x="8407" y="8526"/>
                    <a:pt x="8336" y="8621"/>
                  </a:cubicBezTo>
                  <a:cubicBezTo>
                    <a:pt x="8288" y="8359"/>
                    <a:pt x="8193" y="8145"/>
                    <a:pt x="8097" y="7931"/>
                  </a:cubicBezTo>
                  <a:cubicBezTo>
                    <a:pt x="8026" y="7716"/>
                    <a:pt x="7907" y="7526"/>
                    <a:pt x="7740" y="7312"/>
                  </a:cubicBezTo>
                  <a:cubicBezTo>
                    <a:pt x="7669" y="7192"/>
                    <a:pt x="7574" y="7097"/>
                    <a:pt x="7478" y="7097"/>
                  </a:cubicBezTo>
                  <a:cubicBezTo>
                    <a:pt x="7335" y="7097"/>
                    <a:pt x="7264" y="7192"/>
                    <a:pt x="7264" y="7431"/>
                  </a:cubicBezTo>
                  <a:lnTo>
                    <a:pt x="7264" y="7573"/>
                  </a:lnTo>
                  <a:cubicBezTo>
                    <a:pt x="7240" y="7693"/>
                    <a:pt x="7216" y="7835"/>
                    <a:pt x="7145" y="7955"/>
                  </a:cubicBezTo>
                  <a:lnTo>
                    <a:pt x="7073" y="8145"/>
                  </a:lnTo>
                  <a:cubicBezTo>
                    <a:pt x="7073" y="8002"/>
                    <a:pt x="7050" y="7835"/>
                    <a:pt x="7002" y="7693"/>
                  </a:cubicBezTo>
                  <a:cubicBezTo>
                    <a:pt x="6954" y="7526"/>
                    <a:pt x="6859" y="7312"/>
                    <a:pt x="6716" y="7121"/>
                  </a:cubicBezTo>
                  <a:cubicBezTo>
                    <a:pt x="6621" y="7002"/>
                    <a:pt x="6526" y="6930"/>
                    <a:pt x="6478" y="6740"/>
                  </a:cubicBezTo>
                  <a:cubicBezTo>
                    <a:pt x="6454" y="6621"/>
                    <a:pt x="6407" y="6502"/>
                    <a:pt x="6407" y="6383"/>
                  </a:cubicBezTo>
                  <a:cubicBezTo>
                    <a:pt x="6407" y="6288"/>
                    <a:pt x="6407" y="6168"/>
                    <a:pt x="6454" y="6049"/>
                  </a:cubicBezTo>
                  <a:cubicBezTo>
                    <a:pt x="6478" y="5930"/>
                    <a:pt x="6502" y="5787"/>
                    <a:pt x="6550" y="5668"/>
                  </a:cubicBezTo>
                  <a:cubicBezTo>
                    <a:pt x="6597" y="5597"/>
                    <a:pt x="6645" y="5502"/>
                    <a:pt x="6621" y="5406"/>
                  </a:cubicBezTo>
                  <a:cubicBezTo>
                    <a:pt x="6603" y="5299"/>
                    <a:pt x="6545" y="5246"/>
                    <a:pt x="6457" y="5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7" name="Google Shape;5767;p68"/>
          <p:cNvGrpSpPr/>
          <p:nvPr/>
        </p:nvGrpSpPr>
        <p:grpSpPr>
          <a:xfrm>
            <a:off x="4643496" y="2147688"/>
            <a:ext cx="386044" cy="333766"/>
            <a:chOff x="4712598" y="2177545"/>
            <a:chExt cx="386044" cy="333766"/>
          </a:xfrm>
        </p:grpSpPr>
        <p:sp>
          <p:nvSpPr>
            <p:cNvPr id="5768" name="Google Shape;5768;p68"/>
            <p:cNvSpPr/>
            <p:nvPr/>
          </p:nvSpPr>
          <p:spPr>
            <a:xfrm>
              <a:off x="4718916" y="2249471"/>
              <a:ext cx="66193" cy="75734"/>
            </a:xfrm>
            <a:custGeom>
              <a:avLst/>
              <a:gdLst/>
              <a:ahLst/>
              <a:cxnLst/>
              <a:rect l="l" t="t" r="r" b="b"/>
              <a:pathLst>
                <a:path w="2001" h="2287" extrusionOk="0">
                  <a:moveTo>
                    <a:pt x="143" y="2286"/>
                  </a:moveTo>
                  <a:lnTo>
                    <a:pt x="1882" y="2286"/>
                  </a:lnTo>
                  <a:cubicBezTo>
                    <a:pt x="1929" y="2286"/>
                    <a:pt x="2001" y="2215"/>
                    <a:pt x="2001" y="2167"/>
                  </a:cubicBezTo>
                  <a:lnTo>
                    <a:pt x="2001" y="119"/>
                  </a:lnTo>
                  <a:cubicBezTo>
                    <a:pt x="2001" y="48"/>
                    <a:pt x="1929" y="0"/>
                    <a:pt x="1882" y="0"/>
                  </a:cubicBezTo>
                  <a:lnTo>
                    <a:pt x="143" y="0"/>
                  </a:lnTo>
                  <a:cubicBezTo>
                    <a:pt x="96" y="0"/>
                    <a:pt x="24" y="48"/>
                    <a:pt x="24" y="119"/>
                  </a:cubicBezTo>
                  <a:lnTo>
                    <a:pt x="24" y="2167"/>
                  </a:lnTo>
                  <a:cubicBezTo>
                    <a:pt x="0" y="2215"/>
                    <a:pt x="48" y="2286"/>
                    <a:pt x="143" y="228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8"/>
            <p:cNvSpPr/>
            <p:nvPr/>
          </p:nvSpPr>
          <p:spPr>
            <a:xfrm>
              <a:off x="4759076" y="2249471"/>
              <a:ext cx="25240" cy="75734"/>
            </a:xfrm>
            <a:custGeom>
              <a:avLst/>
              <a:gdLst/>
              <a:ahLst/>
              <a:cxnLst/>
              <a:rect l="l" t="t" r="r" b="b"/>
              <a:pathLst>
                <a:path w="763" h="2287" extrusionOk="0">
                  <a:moveTo>
                    <a:pt x="1" y="2286"/>
                  </a:moveTo>
                  <a:lnTo>
                    <a:pt x="668" y="2286"/>
                  </a:lnTo>
                  <a:cubicBezTo>
                    <a:pt x="715" y="2286"/>
                    <a:pt x="763" y="2215"/>
                    <a:pt x="763" y="2167"/>
                  </a:cubicBezTo>
                  <a:lnTo>
                    <a:pt x="763" y="119"/>
                  </a:lnTo>
                  <a:cubicBezTo>
                    <a:pt x="763" y="48"/>
                    <a:pt x="715" y="0"/>
                    <a:pt x="668" y="0"/>
                  </a:cubicBezTo>
                  <a:lnTo>
                    <a:pt x="1" y="0"/>
                  </a:lnTo>
                  <a:cubicBezTo>
                    <a:pt x="72" y="0"/>
                    <a:pt x="120" y="48"/>
                    <a:pt x="120" y="119"/>
                  </a:cubicBezTo>
                  <a:lnTo>
                    <a:pt x="120" y="2167"/>
                  </a:lnTo>
                  <a:cubicBezTo>
                    <a:pt x="120" y="2215"/>
                    <a:pt x="72" y="2286"/>
                    <a:pt x="1" y="228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8"/>
            <p:cNvSpPr/>
            <p:nvPr/>
          </p:nvSpPr>
          <p:spPr>
            <a:xfrm>
              <a:off x="4719710" y="2317290"/>
              <a:ext cx="371852" cy="161701"/>
            </a:xfrm>
            <a:custGeom>
              <a:avLst/>
              <a:gdLst/>
              <a:ahLst/>
              <a:cxnLst/>
              <a:rect l="l" t="t" r="r" b="b"/>
              <a:pathLst>
                <a:path w="11241" h="4883" extrusionOk="0">
                  <a:moveTo>
                    <a:pt x="119" y="4882"/>
                  </a:moveTo>
                  <a:cubicBezTo>
                    <a:pt x="72" y="4882"/>
                    <a:pt x="0" y="4811"/>
                    <a:pt x="0" y="4763"/>
                  </a:cubicBezTo>
                  <a:lnTo>
                    <a:pt x="0" y="0"/>
                  </a:lnTo>
                  <a:lnTo>
                    <a:pt x="8407" y="0"/>
                  </a:lnTo>
                  <a:cubicBezTo>
                    <a:pt x="8454" y="0"/>
                    <a:pt x="8526" y="48"/>
                    <a:pt x="8526" y="119"/>
                  </a:cubicBezTo>
                  <a:lnTo>
                    <a:pt x="8526" y="1120"/>
                  </a:lnTo>
                  <a:lnTo>
                    <a:pt x="9526" y="1120"/>
                  </a:lnTo>
                  <a:cubicBezTo>
                    <a:pt x="9621" y="1120"/>
                    <a:pt x="9716" y="1167"/>
                    <a:pt x="9764" y="1215"/>
                  </a:cubicBezTo>
                  <a:lnTo>
                    <a:pt x="11169" y="2548"/>
                  </a:lnTo>
                  <a:cubicBezTo>
                    <a:pt x="11217" y="2620"/>
                    <a:pt x="11241" y="2715"/>
                    <a:pt x="11241" y="2787"/>
                  </a:cubicBezTo>
                  <a:lnTo>
                    <a:pt x="11241" y="4739"/>
                  </a:lnTo>
                  <a:cubicBezTo>
                    <a:pt x="11241" y="4811"/>
                    <a:pt x="11217" y="4858"/>
                    <a:pt x="11122" y="4858"/>
                  </a:cubicBezTo>
                  <a:cubicBezTo>
                    <a:pt x="7454" y="4882"/>
                    <a:pt x="3787" y="4882"/>
                    <a:pt x="119" y="48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8"/>
            <p:cNvSpPr/>
            <p:nvPr/>
          </p:nvSpPr>
          <p:spPr>
            <a:xfrm>
              <a:off x="4719710" y="2354346"/>
              <a:ext cx="282040" cy="74178"/>
            </a:xfrm>
            <a:custGeom>
              <a:avLst/>
              <a:gdLst/>
              <a:ahLst/>
              <a:cxnLst/>
              <a:rect l="l" t="t" r="r" b="b"/>
              <a:pathLst>
                <a:path w="8526" h="2240" extrusionOk="0">
                  <a:moveTo>
                    <a:pt x="6644" y="2239"/>
                  </a:moveTo>
                  <a:lnTo>
                    <a:pt x="8526" y="2239"/>
                  </a:lnTo>
                  <a:lnTo>
                    <a:pt x="8526" y="1"/>
                  </a:lnTo>
                  <a:lnTo>
                    <a:pt x="6644" y="1"/>
                  </a:lnTo>
                  <a:lnTo>
                    <a:pt x="0" y="1"/>
                  </a:lnTo>
                  <a:lnTo>
                    <a:pt x="0" y="2239"/>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8"/>
            <p:cNvSpPr/>
            <p:nvPr/>
          </p:nvSpPr>
          <p:spPr>
            <a:xfrm>
              <a:off x="5070259" y="2384315"/>
              <a:ext cx="21304" cy="44970"/>
            </a:xfrm>
            <a:custGeom>
              <a:avLst/>
              <a:gdLst/>
              <a:ahLst/>
              <a:cxnLst/>
              <a:rect l="l" t="t" r="r" b="b"/>
              <a:pathLst>
                <a:path w="644" h="1358" extrusionOk="0">
                  <a:moveTo>
                    <a:pt x="1" y="1"/>
                  </a:moveTo>
                  <a:lnTo>
                    <a:pt x="572" y="524"/>
                  </a:lnTo>
                  <a:cubicBezTo>
                    <a:pt x="620" y="596"/>
                    <a:pt x="644" y="691"/>
                    <a:pt x="644" y="763"/>
                  </a:cubicBezTo>
                  <a:lnTo>
                    <a:pt x="644" y="1358"/>
                  </a:lnTo>
                  <a:lnTo>
                    <a:pt x="1" y="1358"/>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8"/>
            <p:cNvSpPr/>
            <p:nvPr/>
          </p:nvSpPr>
          <p:spPr>
            <a:xfrm>
              <a:off x="5038767" y="2355935"/>
              <a:ext cx="51208" cy="48911"/>
            </a:xfrm>
            <a:custGeom>
              <a:avLst/>
              <a:gdLst/>
              <a:ahLst/>
              <a:cxnLst/>
              <a:rect l="l" t="t" r="r" b="b"/>
              <a:pathLst>
                <a:path w="1548" h="1477" extrusionOk="0">
                  <a:moveTo>
                    <a:pt x="0" y="0"/>
                  </a:moveTo>
                  <a:cubicBezTo>
                    <a:pt x="24" y="24"/>
                    <a:pt x="71" y="24"/>
                    <a:pt x="95" y="48"/>
                  </a:cubicBezTo>
                  <a:lnTo>
                    <a:pt x="1477" y="1381"/>
                  </a:lnTo>
                  <a:cubicBezTo>
                    <a:pt x="1524" y="1429"/>
                    <a:pt x="1548" y="1453"/>
                    <a:pt x="1548" y="1477"/>
                  </a:cubicBezTo>
                  <a:lnTo>
                    <a:pt x="119" y="1477"/>
                  </a:lnTo>
                  <a:cubicBezTo>
                    <a:pt x="24" y="1477"/>
                    <a:pt x="0" y="1429"/>
                    <a:pt x="0" y="1358"/>
                  </a:cubicBezTo>
                  <a:lnTo>
                    <a:pt x="0" y="0"/>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8"/>
            <p:cNvSpPr/>
            <p:nvPr/>
          </p:nvSpPr>
          <p:spPr>
            <a:xfrm>
              <a:off x="4718916" y="2428490"/>
              <a:ext cx="371852" cy="50500"/>
            </a:xfrm>
            <a:custGeom>
              <a:avLst/>
              <a:gdLst/>
              <a:ahLst/>
              <a:cxnLst/>
              <a:rect l="l" t="t" r="r" b="b"/>
              <a:pathLst>
                <a:path w="11241" h="1525" extrusionOk="0">
                  <a:moveTo>
                    <a:pt x="0" y="1381"/>
                  </a:moveTo>
                  <a:lnTo>
                    <a:pt x="0" y="0"/>
                  </a:lnTo>
                  <a:lnTo>
                    <a:pt x="11241" y="0"/>
                  </a:lnTo>
                  <a:lnTo>
                    <a:pt x="11241" y="1381"/>
                  </a:lnTo>
                  <a:cubicBezTo>
                    <a:pt x="11241" y="1453"/>
                    <a:pt x="11217" y="1500"/>
                    <a:pt x="11122" y="1500"/>
                  </a:cubicBezTo>
                  <a:lnTo>
                    <a:pt x="143" y="1500"/>
                  </a:lnTo>
                  <a:cubicBezTo>
                    <a:pt x="48" y="1524"/>
                    <a:pt x="0" y="1453"/>
                    <a:pt x="0" y="138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8"/>
            <p:cNvSpPr/>
            <p:nvPr/>
          </p:nvSpPr>
          <p:spPr>
            <a:xfrm>
              <a:off x="5067117" y="2428490"/>
              <a:ext cx="25240" cy="49706"/>
            </a:xfrm>
            <a:custGeom>
              <a:avLst/>
              <a:gdLst/>
              <a:ahLst/>
              <a:cxnLst/>
              <a:rect l="l" t="t" r="r" b="b"/>
              <a:pathLst>
                <a:path w="763" h="1501" extrusionOk="0">
                  <a:moveTo>
                    <a:pt x="96" y="0"/>
                  </a:moveTo>
                  <a:lnTo>
                    <a:pt x="762" y="0"/>
                  </a:lnTo>
                  <a:lnTo>
                    <a:pt x="762" y="1381"/>
                  </a:lnTo>
                  <a:cubicBezTo>
                    <a:pt x="762" y="1453"/>
                    <a:pt x="715" y="1500"/>
                    <a:pt x="643" y="1500"/>
                  </a:cubicBezTo>
                  <a:lnTo>
                    <a:pt x="0" y="1500"/>
                  </a:lnTo>
                  <a:cubicBezTo>
                    <a:pt x="72" y="1500"/>
                    <a:pt x="119" y="1453"/>
                    <a:pt x="119" y="1381"/>
                  </a:cubicBezTo>
                  <a:lnTo>
                    <a:pt x="119"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8"/>
            <p:cNvSpPr/>
            <p:nvPr/>
          </p:nvSpPr>
          <p:spPr>
            <a:xfrm>
              <a:off x="4743329" y="2452135"/>
              <a:ext cx="53590" cy="53646"/>
            </a:xfrm>
            <a:custGeom>
              <a:avLst/>
              <a:gdLst/>
              <a:ahLst/>
              <a:cxnLst/>
              <a:rect l="l" t="t" r="r" b="b"/>
              <a:pathLst>
                <a:path w="1620" h="1620" extrusionOk="0">
                  <a:moveTo>
                    <a:pt x="810" y="1620"/>
                  </a:moveTo>
                  <a:cubicBezTo>
                    <a:pt x="1263" y="1620"/>
                    <a:pt x="1620" y="1263"/>
                    <a:pt x="1620" y="810"/>
                  </a:cubicBezTo>
                  <a:cubicBezTo>
                    <a:pt x="1620" y="358"/>
                    <a:pt x="1263" y="1"/>
                    <a:pt x="810" y="1"/>
                  </a:cubicBezTo>
                  <a:cubicBezTo>
                    <a:pt x="358" y="1"/>
                    <a:pt x="1" y="358"/>
                    <a:pt x="1" y="810"/>
                  </a:cubicBezTo>
                  <a:cubicBezTo>
                    <a:pt x="1" y="1263"/>
                    <a:pt x="358" y="1620"/>
                    <a:pt x="810" y="16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8"/>
            <p:cNvSpPr/>
            <p:nvPr/>
          </p:nvSpPr>
          <p:spPr>
            <a:xfrm>
              <a:off x="4818156" y="2452135"/>
              <a:ext cx="53623" cy="53646"/>
            </a:xfrm>
            <a:custGeom>
              <a:avLst/>
              <a:gdLst/>
              <a:ahLst/>
              <a:cxnLst/>
              <a:rect l="l" t="t" r="r" b="b"/>
              <a:pathLst>
                <a:path w="1621" h="1620" extrusionOk="0">
                  <a:moveTo>
                    <a:pt x="811" y="1620"/>
                  </a:moveTo>
                  <a:cubicBezTo>
                    <a:pt x="1263" y="1620"/>
                    <a:pt x="1620" y="1263"/>
                    <a:pt x="1620" y="810"/>
                  </a:cubicBezTo>
                  <a:cubicBezTo>
                    <a:pt x="1620" y="358"/>
                    <a:pt x="1263" y="1"/>
                    <a:pt x="811" y="1"/>
                  </a:cubicBezTo>
                  <a:cubicBezTo>
                    <a:pt x="358" y="1"/>
                    <a:pt x="1" y="358"/>
                    <a:pt x="1" y="810"/>
                  </a:cubicBezTo>
                  <a:cubicBezTo>
                    <a:pt x="1" y="1263"/>
                    <a:pt x="358" y="1620"/>
                    <a:pt x="811" y="16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8"/>
            <p:cNvSpPr/>
            <p:nvPr/>
          </p:nvSpPr>
          <p:spPr>
            <a:xfrm>
              <a:off x="5019845" y="2452135"/>
              <a:ext cx="53590" cy="53646"/>
            </a:xfrm>
            <a:custGeom>
              <a:avLst/>
              <a:gdLst/>
              <a:ahLst/>
              <a:cxnLst/>
              <a:rect l="l" t="t" r="r" b="b"/>
              <a:pathLst>
                <a:path w="1620" h="1620" extrusionOk="0">
                  <a:moveTo>
                    <a:pt x="810" y="1620"/>
                  </a:moveTo>
                  <a:cubicBezTo>
                    <a:pt x="1263" y="1620"/>
                    <a:pt x="1620" y="1263"/>
                    <a:pt x="1620" y="810"/>
                  </a:cubicBezTo>
                  <a:cubicBezTo>
                    <a:pt x="1620" y="358"/>
                    <a:pt x="1263" y="1"/>
                    <a:pt x="810" y="1"/>
                  </a:cubicBezTo>
                  <a:cubicBezTo>
                    <a:pt x="358" y="1"/>
                    <a:pt x="0" y="358"/>
                    <a:pt x="0" y="810"/>
                  </a:cubicBezTo>
                  <a:cubicBezTo>
                    <a:pt x="0" y="1263"/>
                    <a:pt x="358" y="1620"/>
                    <a:pt x="810" y="162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8"/>
            <p:cNvSpPr/>
            <p:nvPr/>
          </p:nvSpPr>
          <p:spPr>
            <a:xfrm>
              <a:off x="5035591" y="2452135"/>
              <a:ext cx="37844" cy="52885"/>
            </a:xfrm>
            <a:custGeom>
              <a:avLst/>
              <a:gdLst/>
              <a:ahLst/>
              <a:cxnLst/>
              <a:rect l="l" t="t" r="r" b="b"/>
              <a:pathLst>
                <a:path w="1144" h="1597" extrusionOk="0">
                  <a:moveTo>
                    <a:pt x="334" y="1"/>
                  </a:moveTo>
                  <a:cubicBezTo>
                    <a:pt x="787" y="1"/>
                    <a:pt x="1144" y="358"/>
                    <a:pt x="1144" y="810"/>
                  </a:cubicBezTo>
                  <a:cubicBezTo>
                    <a:pt x="1144" y="1239"/>
                    <a:pt x="787" y="1596"/>
                    <a:pt x="334" y="1596"/>
                  </a:cubicBezTo>
                  <a:cubicBezTo>
                    <a:pt x="215" y="1596"/>
                    <a:pt x="96" y="1572"/>
                    <a:pt x="1" y="1548"/>
                  </a:cubicBezTo>
                  <a:cubicBezTo>
                    <a:pt x="287" y="1429"/>
                    <a:pt x="477" y="1144"/>
                    <a:pt x="477" y="810"/>
                  </a:cubicBezTo>
                  <a:cubicBezTo>
                    <a:pt x="477" y="477"/>
                    <a:pt x="287" y="215"/>
                    <a:pt x="1" y="48"/>
                  </a:cubicBezTo>
                  <a:cubicBezTo>
                    <a:pt x="96" y="24"/>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8"/>
            <p:cNvSpPr/>
            <p:nvPr/>
          </p:nvSpPr>
          <p:spPr>
            <a:xfrm>
              <a:off x="4833936" y="2452135"/>
              <a:ext cx="37844" cy="52885"/>
            </a:xfrm>
            <a:custGeom>
              <a:avLst/>
              <a:gdLst/>
              <a:ahLst/>
              <a:cxnLst/>
              <a:rect l="l" t="t" r="r" b="b"/>
              <a:pathLst>
                <a:path w="1144" h="1597" extrusionOk="0">
                  <a:moveTo>
                    <a:pt x="334" y="1"/>
                  </a:moveTo>
                  <a:cubicBezTo>
                    <a:pt x="786" y="1"/>
                    <a:pt x="1143" y="358"/>
                    <a:pt x="1143" y="810"/>
                  </a:cubicBezTo>
                  <a:cubicBezTo>
                    <a:pt x="1143" y="1239"/>
                    <a:pt x="786" y="1596"/>
                    <a:pt x="334" y="1596"/>
                  </a:cubicBezTo>
                  <a:cubicBezTo>
                    <a:pt x="215" y="1596"/>
                    <a:pt x="96" y="1572"/>
                    <a:pt x="0" y="1548"/>
                  </a:cubicBezTo>
                  <a:cubicBezTo>
                    <a:pt x="262" y="1429"/>
                    <a:pt x="477" y="1144"/>
                    <a:pt x="477" y="810"/>
                  </a:cubicBezTo>
                  <a:cubicBezTo>
                    <a:pt x="477" y="477"/>
                    <a:pt x="262" y="215"/>
                    <a:pt x="0" y="48"/>
                  </a:cubicBezTo>
                  <a:cubicBezTo>
                    <a:pt x="96" y="24"/>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8"/>
            <p:cNvSpPr/>
            <p:nvPr/>
          </p:nvSpPr>
          <p:spPr>
            <a:xfrm>
              <a:off x="4759076" y="2452135"/>
              <a:ext cx="37844" cy="52885"/>
            </a:xfrm>
            <a:custGeom>
              <a:avLst/>
              <a:gdLst/>
              <a:ahLst/>
              <a:cxnLst/>
              <a:rect l="l" t="t" r="r" b="b"/>
              <a:pathLst>
                <a:path w="1144" h="1597" extrusionOk="0">
                  <a:moveTo>
                    <a:pt x="334" y="1"/>
                  </a:moveTo>
                  <a:cubicBezTo>
                    <a:pt x="787" y="1"/>
                    <a:pt x="1144" y="358"/>
                    <a:pt x="1144" y="810"/>
                  </a:cubicBezTo>
                  <a:cubicBezTo>
                    <a:pt x="1144" y="1239"/>
                    <a:pt x="787" y="1596"/>
                    <a:pt x="334" y="1596"/>
                  </a:cubicBezTo>
                  <a:cubicBezTo>
                    <a:pt x="215" y="1596"/>
                    <a:pt x="96" y="1572"/>
                    <a:pt x="1" y="1548"/>
                  </a:cubicBezTo>
                  <a:cubicBezTo>
                    <a:pt x="263" y="1429"/>
                    <a:pt x="477" y="1144"/>
                    <a:pt x="477" y="810"/>
                  </a:cubicBezTo>
                  <a:cubicBezTo>
                    <a:pt x="477" y="477"/>
                    <a:pt x="263" y="215"/>
                    <a:pt x="1" y="48"/>
                  </a:cubicBezTo>
                  <a:cubicBezTo>
                    <a:pt x="96" y="24"/>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8"/>
            <p:cNvSpPr/>
            <p:nvPr/>
          </p:nvSpPr>
          <p:spPr>
            <a:xfrm>
              <a:off x="4829205" y="2354346"/>
              <a:ext cx="110322" cy="74178"/>
            </a:xfrm>
            <a:custGeom>
              <a:avLst/>
              <a:gdLst/>
              <a:ahLst/>
              <a:cxnLst/>
              <a:rect l="l" t="t" r="r" b="b"/>
              <a:pathLst>
                <a:path w="3335" h="2240" extrusionOk="0">
                  <a:moveTo>
                    <a:pt x="0" y="1"/>
                  </a:moveTo>
                  <a:lnTo>
                    <a:pt x="3334" y="1"/>
                  </a:lnTo>
                  <a:lnTo>
                    <a:pt x="3334" y="2239"/>
                  </a:lnTo>
                  <a:lnTo>
                    <a:pt x="0" y="2239"/>
                  </a:lnTo>
                  <a:lnTo>
                    <a:pt x="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8"/>
            <p:cNvSpPr/>
            <p:nvPr/>
          </p:nvSpPr>
          <p:spPr>
            <a:xfrm>
              <a:off x="4979653" y="2354346"/>
              <a:ext cx="22097" cy="74178"/>
            </a:xfrm>
            <a:custGeom>
              <a:avLst/>
              <a:gdLst/>
              <a:ahLst/>
              <a:cxnLst/>
              <a:rect l="l" t="t" r="r" b="b"/>
              <a:pathLst>
                <a:path w="668" h="2240" extrusionOk="0">
                  <a:moveTo>
                    <a:pt x="1" y="1"/>
                  </a:moveTo>
                  <a:lnTo>
                    <a:pt x="668" y="1"/>
                  </a:lnTo>
                  <a:lnTo>
                    <a:pt x="668" y="2239"/>
                  </a:lnTo>
                  <a:lnTo>
                    <a:pt x="1" y="22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8"/>
            <p:cNvSpPr/>
            <p:nvPr/>
          </p:nvSpPr>
          <p:spPr>
            <a:xfrm>
              <a:off x="4917430" y="2354346"/>
              <a:ext cx="22097" cy="74178"/>
            </a:xfrm>
            <a:custGeom>
              <a:avLst/>
              <a:gdLst/>
              <a:ahLst/>
              <a:cxnLst/>
              <a:rect l="l" t="t" r="r" b="b"/>
              <a:pathLst>
                <a:path w="668" h="2240" extrusionOk="0">
                  <a:moveTo>
                    <a:pt x="1" y="1"/>
                  </a:moveTo>
                  <a:lnTo>
                    <a:pt x="667" y="1"/>
                  </a:lnTo>
                  <a:lnTo>
                    <a:pt x="667" y="2239"/>
                  </a:lnTo>
                  <a:lnTo>
                    <a:pt x="1" y="22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8"/>
            <p:cNvSpPr/>
            <p:nvPr/>
          </p:nvSpPr>
          <p:spPr>
            <a:xfrm>
              <a:off x="4807141" y="2354346"/>
              <a:ext cx="22097" cy="74178"/>
            </a:xfrm>
            <a:custGeom>
              <a:avLst/>
              <a:gdLst/>
              <a:ahLst/>
              <a:cxnLst/>
              <a:rect l="l" t="t" r="r" b="b"/>
              <a:pathLst>
                <a:path w="668" h="2240" extrusionOk="0">
                  <a:moveTo>
                    <a:pt x="1" y="1"/>
                  </a:moveTo>
                  <a:lnTo>
                    <a:pt x="667" y="1"/>
                  </a:lnTo>
                  <a:lnTo>
                    <a:pt x="667" y="2239"/>
                  </a:lnTo>
                  <a:lnTo>
                    <a:pt x="1" y="22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8"/>
            <p:cNvSpPr/>
            <p:nvPr/>
          </p:nvSpPr>
          <p:spPr>
            <a:xfrm>
              <a:off x="4979653" y="2317290"/>
              <a:ext cx="22097" cy="37089"/>
            </a:xfrm>
            <a:custGeom>
              <a:avLst/>
              <a:gdLst/>
              <a:ahLst/>
              <a:cxnLst/>
              <a:rect l="l" t="t" r="r" b="b"/>
              <a:pathLst>
                <a:path w="668" h="1120" extrusionOk="0">
                  <a:moveTo>
                    <a:pt x="549" y="0"/>
                  </a:moveTo>
                  <a:lnTo>
                    <a:pt x="1" y="0"/>
                  </a:lnTo>
                  <a:lnTo>
                    <a:pt x="1" y="1120"/>
                  </a:lnTo>
                  <a:lnTo>
                    <a:pt x="668" y="1120"/>
                  </a:lnTo>
                  <a:lnTo>
                    <a:pt x="668" y="119"/>
                  </a:lnTo>
                  <a:cubicBezTo>
                    <a:pt x="668" y="48"/>
                    <a:pt x="596" y="0"/>
                    <a:pt x="549"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8"/>
            <p:cNvSpPr/>
            <p:nvPr/>
          </p:nvSpPr>
          <p:spPr>
            <a:xfrm>
              <a:off x="4712598" y="2177545"/>
              <a:ext cx="386044" cy="333766"/>
            </a:xfrm>
            <a:custGeom>
              <a:avLst/>
              <a:gdLst/>
              <a:ahLst/>
              <a:cxnLst/>
              <a:rect l="l" t="t" r="r" b="b"/>
              <a:pathLst>
                <a:path w="11670" h="10079" extrusionOk="0">
                  <a:moveTo>
                    <a:pt x="10813" y="386"/>
                  </a:moveTo>
                  <a:lnTo>
                    <a:pt x="11003" y="1101"/>
                  </a:lnTo>
                  <a:lnTo>
                    <a:pt x="11003" y="1101"/>
                  </a:lnTo>
                  <a:lnTo>
                    <a:pt x="10122" y="553"/>
                  </a:lnTo>
                  <a:lnTo>
                    <a:pt x="10813" y="386"/>
                  </a:lnTo>
                  <a:close/>
                  <a:moveTo>
                    <a:pt x="9741" y="743"/>
                  </a:moveTo>
                  <a:lnTo>
                    <a:pt x="10836" y="1386"/>
                  </a:lnTo>
                  <a:lnTo>
                    <a:pt x="9122" y="1839"/>
                  </a:lnTo>
                  <a:lnTo>
                    <a:pt x="9741" y="743"/>
                  </a:lnTo>
                  <a:close/>
                  <a:moveTo>
                    <a:pt x="9336" y="767"/>
                  </a:moveTo>
                  <a:lnTo>
                    <a:pt x="8693" y="1863"/>
                  </a:lnTo>
                  <a:lnTo>
                    <a:pt x="7598" y="1220"/>
                  </a:lnTo>
                  <a:lnTo>
                    <a:pt x="9336" y="767"/>
                  </a:lnTo>
                  <a:close/>
                  <a:moveTo>
                    <a:pt x="7240" y="1410"/>
                  </a:moveTo>
                  <a:lnTo>
                    <a:pt x="8336" y="2077"/>
                  </a:lnTo>
                  <a:lnTo>
                    <a:pt x="6621" y="2529"/>
                  </a:lnTo>
                  <a:lnTo>
                    <a:pt x="6621" y="2529"/>
                  </a:lnTo>
                  <a:lnTo>
                    <a:pt x="7240" y="1410"/>
                  </a:lnTo>
                  <a:close/>
                  <a:moveTo>
                    <a:pt x="4764" y="2077"/>
                  </a:moveTo>
                  <a:lnTo>
                    <a:pt x="5883" y="2720"/>
                  </a:lnTo>
                  <a:lnTo>
                    <a:pt x="4145" y="3172"/>
                  </a:lnTo>
                  <a:lnTo>
                    <a:pt x="4145" y="3172"/>
                  </a:lnTo>
                  <a:lnTo>
                    <a:pt x="4764" y="2077"/>
                  </a:lnTo>
                  <a:close/>
                  <a:moveTo>
                    <a:pt x="4359" y="2101"/>
                  </a:moveTo>
                  <a:lnTo>
                    <a:pt x="3740" y="3196"/>
                  </a:lnTo>
                  <a:lnTo>
                    <a:pt x="2620" y="2553"/>
                  </a:lnTo>
                  <a:lnTo>
                    <a:pt x="4359" y="2101"/>
                  </a:lnTo>
                  <a:close/>
                  <a:moveTo>
                    <a:pt x="2358" y="2791"/>
                  </a:moveTo>
                  <a:lnTo>
                    <a:pt x="3335" y="3387"/>
                  </a:lnTo>
                  <a:lnTo>
                    <a:pt x="2358" y="3649"/>
                  </a:lnTo>
                  <a:lnTo>
                    <a:pt x="2358" y="2791"/>
                  </a:lnTo>
                  <a:close/>
                  <a:moveTo>
                    <a:pt x="2025" y="2339"/>
                  </a:moveTo>
                  <a:lnTo>
                    <a:pt x="2025" y="3887"/>
                  </a:lnTo>
                  <a:lnTo>
                    <a:pt x="2025" y="4077"/>
                  </a:lnTo>
                  <a:lnTo>
                    <a:pt x="358" y="4077"/>
                  </a:lnTo>
                  <a:lnTo>
                    <a:pt x="358" y="2339"/>
                  </a:lnTo>
                  <a:close/>
                  <a:moveTo>
                    <a:pt x="1430" y="6340"/>
                  </a:moveTo>
                  <a:cubicBezTo>
                    <a:pt x="1358" y="6340"/>
                    <a:pt x="1287" y="6364"/>
                    <a:pt x="1263" y="6459"/>
                  </a:cubicBezTo>
                  <a:cubicBezTo>
                    <a:pt x="1263" y="6554"/>
                    <a:pt x="1311" y="6649"/>
                    <a:pt x="1430" y="6649"/>
                  </a:cubicBezTo>
                  <a:lnTo>
                    <a:pt x="2311" y="6649"/>
                  </a:lnTo>
                  <a:cubicBezTo>
                    <a:pt x="2430" y="6649"/>
                    <a:pt x="2478" y="6578"/>
                    <a:pt x="2478" y="6483"/>
                  </a:cubicBezTo>
                  <a:cubicBezTo>
                    <a:pt x="2478" y="6387"/>
                    <a:pt x="2382" y="6340"/>
                    <a:pt x="2311" y="6340"/>
                  </a:cubicBezTo>
                  <a:close/>
                  <a:moveTo>
                    <a:pt x="4740" y="6316"/>
                  </a:moveTo>
                  <a:cubicBezTo>
                    <a:pt x="4645" y="6316"/>
                    <a:pt x="4573" y="6387"/>
                    <a:pt x="4573" y="6483"/>
                  </a:cubicBezTo>
                  <a:cubicBezTo>
                    <a:pt x="4573" y="6554"/>
                    <a:pt x="4645" y="6649"/>
                    <a:pt x="4740" y="6649"/>
                  </a:cubicBezTo>
                  <a:lnTo>
                    <a:pt x="5597" y="6649"/>
                  </a:lnTo>
                  <a:cubicBezTo>
                    <a:pt x="5716" y="6649"/>
                    <a:pt x="5812" y="6554"/>
                    <a:pt x="5788" y="6435"/>
                  </a:cubicBezTo>
                  <a:cubicBezTo>
                    <a:pt x="5764" y="6387"/>
                    <a:pt x="5692" y="6316"/>
                    <a:pt x="5597" y="6316"/>
                  </a:cubicBezTo>
                  <a:close/>
                  <a:moveTo>
                    <a:pt x="7550" y="6316"/>
                  </a:moveTo>
                  <a:cubicBezTo>
                    <a:pt x="7455" y="6316"/>
                    <a:pt x="7360" y="6387"/>
                    <a:pt x="7360" y="6483"/>
                  </a:cubicBezTo>
                  <a:cubicBezTo>
                    <a:pt x="7360" y="6554"/>
                    <a:pt x="7455" y="6649"/>
                    <a:pt x="7550" y="6649"/>
                  </a:cubicBezTo>
                  <a:lnTo>
                    <a:pt x="8026" y="6649"/>
                  </a:lnTo>
                  <a:cubicBezTo>
                    <a:pt x="8145" y="6649"/>
                    <a:pt x="8193" y="6554"/>
                    <a:pt x="8193" y="6483"/>
                  </a:cubicBezTo>
                  <a:cubicBezTo>
                    <a:pt x="8193" y="6387"/>
                    <a:pt x="8098" y="6316"/>
                    <a:pt x="8026" y="6316"/>
                  </a:cubicBezTo>
                  <a:close/>
                  <a:moveTo>
                    <a:pt x="10051" y="5768"/>
                  </a:moveTo>
                  <a:lnTo>
                    <a:pt x="11027" y="6721"/>
                  </a:lnTo>
                  <a:lnTo>
                    <a:pt x="10051" y="6721"/>
                  </a:lnTo>
                  <a:lnTo>
                    <a:pt x="10051" y="5768"/>
                  </a:lnTo>
                  <a:close/>
                  <a:moveTo>
                    <a:pt x="3335" y="5506"/>
                  </a:moveTo>
                  <a:lnTo>
                    <a:pt x="3335" y="7435"/>
                  </a:lnTo>
                  <a:lnTo>
                    <a:pt x="358" y="7435"/>
                  </a:lnTo>
                  <a:lnTo>
                    <a:pt x="358" y="5506"/>
                  </a:lnTo>
                  <a:close/>
                  <a:moveTo>
                    <a:pt x="6669" y="5506"/>
                  </a:moveTo>
                  <a:lnTo>
                    <a:pt x="6669" y="7435"/>
                  </a:lnTo>
                  <a:lnTo>
                    <a:pt x="3692" y="7435"/>
                  </a:lnTo>
                  <a:lnTo>
                    <a:pt x="3692" y="5506"/>
                  </a:lnTo>
                  <a:close/>
                  <a:moveTo>
                    <a:pt x="8574" y="5506"/>
                  </a:moveTo>
                  <a:lnTo>
                    <a:pt x="8574" y="7435"/>
                  </a:lnTo>
                  <a:lnTo>
                    <a:pt x="7026" y="7435"/>
                  </a:lnTo>
                  <a:lnTo>
                    <a:pt x="7026" y="5506"/>
                  </a:lnTo>
                  <a:close/>
                  <a:moveTo>
                    <a:pt x="9693" y="5506"/>
                  </a:moveTo>
                  <a:lnTo>
                    <a:pt x="9693" y="6864"/>
                  </a:lnTo>
                  <a:cubicBezTo>
                    <a:pt x="9693" y="6959"/>
                    <a:pt x="9765" y="7054"/>
                    <a:pt x="9860" y="7054"/>
                  </a:cubicBezTo>
                  <a:lnTo>
                    <a:pt x="11289" y="7054"/>
                  </a:lnTo>
                  <a:lnTo>
                    <a:pt x="11289" y="7435"/>
                  </a:lnTo>
                  <a:lnTo>
                    <a:pt x="8907" y="7435"/>
                  </a:lnTo>
                  <a:lnTo>
                    <a:pt x="8907" y="5506"/>
                  </a:lnTo>
                  <a:close/>
                  <a:moveTo>
                    <a:pt x="1739" y="8483"/>
                  </a:moveTo>
                  <a:cubicBezTo>
                    <a:pt x="1906" y="8483"/>
                    <a:pt x="2073" y="8531"/>
                    <a:pt x="2192" y="8650"/>
                  </a:cubicBezTo>
                  <a:cubicBezTo>
                    <a:pt x="2263" y="8769"/>
                    <a:pt x="2358" y="8912"/>
                    <a:pt x="2358" y="9102"/>
                  </a:cubicBezTo>
                  <a:cubicBezTo>
                    <a:pt x="2358" y="9269"/>
                    <a:pt x="2311" y="9436"/>
                    <a:pt x="2192" y="9555"/>
                  </a:cubicBezTo>
                  <a:cubicBezTo>
                    <a:pt x="2073" y="9674"/>
                    <a:pt x="1906" y="9721"/>
                    <a:pt x="1739" y="9721"/>
                  </a:cubicBezTo>
                  <a:cubicBezTo>
                    <a:pt x="1549" y="9721"/>
                    <a:pt x="1406" y="9674"/>
                    <a:pt x="1287" y="9555"/>
                  </a:cubicBezTo>
                  <a:cubicBezTo>
                    <a:pt x="1168" y="9436"/>
                    <a:pt x="1120" y="9269"/>
                    <a:pt x="1120" y="9102"/>
                  </a:cubicBezTo>
                  <a:cubicBezTo>
                    <a:pt x="1120" y="8912"/>
                    <a:pt x="1168" y="8769"/>
                    <a:pt x="1287" y="8650"/>
                  </a:cubicBezTo>
                  <a:cubicBezTo>
                    <a:pt x="1406" y="8531"/>
                    <a:pt x="1549" y="8483"/>
                    <a:pt x="1739" y="8483"/>
                  </a:cubicBezTo>
                  <a:close/>
                  <a:moveTo>
                    <a:pt x="4002" y="8483"/>
                  </a:moveTo>
                  <a:cubicBezTo>
                    <a:pt x="4168" y="8483"/>
                    <a:pt x="4335" y="8531"/>
                    <a:pt x="4454" y="8650"/>
                  </a:cubicBezTo>
                  <a:cubicBezTo>
                    <a:pt x="4573" y="8769"/>
                    <a:pt x="4621" y="8912"/>
                    <a:pt x="4621" y="9102"/>
                  </a:cubicBezTo>
                  <a:cubicBezTo>
                    <a:pt x="4621" y="9269"/>
                    <a:pt x="4573" y="9436"/>
                    <a:pt x="4454" y="9555"/>
                  </a:cubicBezTo>
                  <a:cubicBezTo>
                    <a:pt x="4335" y="9674"/>
                    <a:pt x="4168" y="9721"/>
                    <a:pt x="4002" y="9721"/>
                  </a:cubicBezTo>
                  <a:cubicBezTo>
                    <a:pt x="3811" y="9721"/>
                    <a:pt x="3668" y="9674"/>
                    <a:pt x="3549" y="9555"/>
                  </a:cubicBezTo>
                  <a:cubicBezTo>
                    <a:pt x="3430" y="9436"/>
                    <a:pt x="3382" y="9269"/>
                    <a:pt x="3382" y="9102"/>
                  </a:cubicBezTo>
                  <a:cubicBezTo>
                    <a:pt x="3382" y="8912"/>
                    <a:pt x="3430" y="8769"/>
                    <a:pt x="3549" y="8650"/>
                  </a:cubicBezTo>
                  <a:cubicBezTo>
                    <a:pt x="3668" y="8531"/>
                    <a:pt x="3811" y="8483"/>
                    <a:pt x="4002" y="8483"/>
                  </a:cubicBezTo>
                  <a:close/>
                  <a:moveTo>
                    <a:pt x="10098" y="8483"/>
                  </a:moveTo>
                  <a:cubicBezTo>
                    <a:pt x="10289" y="8483"/>
                    <a:pt x="10432" y="8531"/>
                    <a:pt x="10551" y="8650"/>
                  </a:cubicBezTo>
                  <a:cubicBezTo>
                    <a:pt x="10670" y="8769"/>
                    <a:pt x="10717" y="8912"/>
                    <a:pt x="10717" y="9102"/>
                  </a:cubicBezTo>
                  <a:cubicBezTo>
                    <a:pt x="10717" y="9269"/>
                    <a:pt x="10670" y="9436"/>
                    <a:pt x="10551" y="9555"/>
                  </a:cubicBezTo>
                  <a:cubicBezTo>
                    <a:pt x="10432" y="9674"/>
                    <a:pt x="10289" y="9721"/>
                    <a:pt x="10098" y="9721"/>
                  </a:cubicBezTo>
                  <a:cubicBezTo>
                    <a:pt x="9931" y="9721"/>
                    <a:pt x="9765" y="9674"/>
                    <a:pt x="9646" y="9555"/>
                  </a:cubicBezTo>
                  <a:cubicBezTo>
                    <a:pt x="9527" y="9436"/>
                    <a:pt x="9479" y="9269"/>
                    <a:pt x="9479" y="9102"/>
                  </a:cubicBezTo>
                  <a:cubicBezTo>
                    <a:pt x="9479" y="8912"/>
                    <a:pt x="9527" y="8769"/>
                    <a:pt x="9646" y="8650"/>
                  </a:cubicBezTo>
                  <a:cubicBezTo>
                    <a:pt x="9765" y="8531"/>
                    <a:pt x="9931" y="8483"/>
                    <a:pt x="10098" y="8483"/>
                  </a:cubicBezTo>
                  <a:close/>
                  <a:moveTo>
                    <a:pt x="10898" y="0"/>
                  </a:moveTo>
                  <a:cubicBezTo>
                    <a:pt x="10886" y="0"/>
                    <a:pt x="10873" y="2"/>
                    <a:pt x="10860" y="5"/>
                  </a:cubicBezTo>
                  <a:lnTo>
                    <a:pt x="6288" y="1243"/>
                  </a:lnTo>
                  <a:cubicBezTo>
                    <a:pt x="6193" y="1267"/>
                    <a:pt x="6145" y="1363"/>
                    <a:pt x="6169" y="1434"/>
                  </a:cubicBezTo>
                  <a:cubicBezTo>
                    <a:pt x="6187" y="1508"/>
                    <a:pt x="6250" y="1568"/>
                    <a:pt x="6321" y="1568"/>
                  </a:cubicBezTo>
                  <a:cubicBezTo>
                    <a:pt x="6341" y="1568"/>
                    <a:pt x="6362" y="1564"/>
                    <a:pt x="6383" y="1553"/>
                  </a:cubicBezTo>
                  <a:lnTo>
                    <a:pt x="6859" y="1434"/>
                  </a:lnTo>
                  <a:lnTo>
                    <a:pt x="6859" y="1434"/>
                  </a:lnTo>
                  <a:lnTo>
                    <a:pt x="6240" y="2553"/>
                  </a:lnTo>
                  <a:lnTo>
                    <a:pt x="5121" y="1886"/>
                  </a:lnTo>
                  <a:lnTo>
                    <a:pt x="5645" y="1767"/>
                  </a:lnTo>
                  <a:cubicBezTo>
                    <a:pt x="5716" y="1744"/>
                    <a:pt x="5788" y="1648"/>
                    <a:pt x="5740" y="1553"/>
                  </a:cubicBezTo>
                  <a:cubicBezTo>
                    <a:pt x="5719" y="1491"/>
                    <a:pt x="5663" y="1429"/>
                    <a:pt x="5587" y="1429"/>
                  </a:cubicBezTo>
                  <a:cubicBezTo>
                    <a:pt x="5575" y="1429"/>
                    <a:pt x="5562" y="1431"/>
                    <a:pt x="5550" y="1434"/>
                  </a:cubicBezTo>
                  <a:lnTo>
                    <a:pt x="2382" y="2268"/>
                  </a:lnTo>
                  <a:lnTo>
                    <a:pt x="2382" y="2148"/>
                  </a:lnTo>
                  <a:cubicBezTo>
                    <a:pt x="2382" y="2077"/>
                    <a:pt x="2287" y="1982"/>
                    <a:pt x="2216" y="1982"/>
                  </a:cubicBezTo>
                  <a:lnTo>
                    <a:pt x="191" y="1982"/>
                  </a:lnTo>
                  <a:cubicBezTo>
                    <a:pt x="96" y="1982"/>
                    <a:pt x="1" y="2077"/>
                    <a:pt x="1" y="2148"/>
                  </a:cubicBezTo>
                  <a:lnTo>
                    <a:pt x="1" y="7602"/>
                  </a:lnTo>
                  <a:lnTo>
                    <a:pt x="1" y="9102"/>
                  </a:lnTo>
                  <a:cubicBezTo>
                    <a:pt x="1" y="9174"/>
                    <a:pt x="96" y="9269"/>
                    <a:pt x="191" y="9269"/>
                  </a:cubicBezTo>
                  <a:lnTo>
                    <a:pt x="739" y="9269"/>
                  </a:lnTo>
                  <a:cubicBezTo>
                    <a:pt x="787" y="9459"/>
                    <a:pt x="858" y="9626"/>
                    <a:pt x="1025" y="9769"/>
                  </a:cubicBezTo>
                  <a:cubicBezTo>
                    <a:pt x="1192" y="9960"/>
                    <a:pt x="1430" y="10079"/>
                    <a:pt x="1692" y="10079"/>
                  </a:cubicBezTo>
                  <a:cubicBezTo>
                    <a:pt x="1977" y="10079"/>
                    <a:pt x="2216" y="9960"/>
                    <a:pt x="2382" y="9769"/>
                  </a:cubicBezTo>
                  <a:cubicBezTo>
                    <a:pt x="2525" y="9674"/>
                    <a:pt x="2620" y="9483"/>
                    <a:pt x="2644" y="9269"/>
                  </a:cubicBezTo>
                  <a:lnTo>
                    <a:pt x="3001" y="9269"/>
                  </a:lnTo>
                  <a:cubicBezTo>
                    <a:pt x="3049" y="9459"/>
                    <a:pt x="3121" y="9626"/>
                    <a:pt x="3287" y="9769"/>
                  </a:cubicBezTo>
                  <a:cubicBezTo>
                    <a:pt x="3454" y="9960"/>
                    <a:pt x="3692" y="10079"/>
                    <a:pt x="3954" y="10079"/>
                  </a:cubicBezTo>
                  <a:cubicBezTo>
                    <a:pt x="4240" y="10079"/>
                    <a:pt x="4478" y="9960"/>
                    <a:pt x="4645" y="9769"/>
                  </a:cubicBezTo>
                  <a:cubicBezTo>
                    <a:pt x="4788" y="9674"/>
                    <a:pt x="4883" y="9483"/>
                    <a:pt x="4907" y="9269"/>
                  </a:cubicBezTo>
                  <a:lnTo>
                    <a:pt x="6407" y="9269"/>
                  </a:lnTo>
                  <a:cubicBezTo>
                    <a:pt x="6526" y="9269"/>
                    <a:pt x="6574" y="9174"/>
                    <a:pt x="6574" y="9102"/>
                  </a:cubicBezTo>
                  <a:cubicBezTo>
                    <a:pt x="6574" y="9007"/>
                    <a:pt x="6502" y="8936"/>
                    <a:pt x="6407" y="8936"/>
                  </a:cubicBezTo>
                  <a:lnTo>
                    <a:pt x="4907" y="8936"/>
                  </a:lnTo>
                  <a:cubicBezTo>
                    <a:pt x="4883" y="8769"/>
                    <a:pt x="4788" y="8578"/>
                    <a:pt x="4645" y="8435"/>
                  </a:cubicBezTo>
                  <a:cubicBezTo>
                    <a:pt x="4478" y="8269"/>
                    <a:pt x="4240" y="8150"/>
                    <a:pt x="3954" y="8150"/>
                  </a:cubicBezTo>
                  <a:cubicBezTo>
                    <a:pt x="3692" y="8150"/>
                    <a:pt x="3454" y="8269"/>
                    <a:pt x="3287" y="8435"/>
                  </a:cubicBezTo>
                  <a:cubicBezTo>
                    <a:pt x="3121" y="8554"/>
                    <a:pt x="3049" y="8745"/>
                    <a:pt x="3001" y="8936"/>
                  </a:cubicBezTo>
                  <a:lnTo>
                    <a:pt x="2644" y="8936"/>
                  </a:lnTo>
                  <a:cubicBezTo>
                    <a:pt x="2620" y="8769"/>
                    <a:pt x="2525" y="8578"/>
                    <a:pt x="2382" y="8435"/>
                  </a:cubicBezTo>
                  <a:cubicBezTo>
                    <a:pt x="2216" y="8269"/>
                    <a:pt x="1977" y="8150"/>
                    <a:pt x="1692" y="8150"/>
                  </a:cubicBezTo>
                  <a:cubicBezTo>
                    <a:pt x="1430" y="8150"/>
                    <a:pt x="1192" y="8269"/>
                    <a:pt x="1025" y="8435"/>
                  </a:cubicBezTo>
                  <a:cubicBezTo>
                    <a:pt x="858" y="8554"/>
                    <a:pt x="787" y="8745"/>
                    <a:pt x="739" y="8936"/>
                  </a:cubicBezTo>
                  <a:lnTo>
                    <a:pt x="358" y="8936"/>
                  </a:lnTo>
                  <a:lnTo>
                    <a:pt x="358" y="7792"/>
                  </a:lnTo>
                  <a:lnTo>
                    <a:pt x="11289" y="7792"/>
                  </a:lnTo>
                  <a:lnTo>
                    <a:pt x="11289" y="8936"/>
                  </a:lnTo>
                  <a:lnTo>
                    <a:pt x="11051" y="8936"/>
                  </a:lnTo>
                  <a:cubicBezTo>
                    <a:pt x="11027" y="8769"/>
                    <a:pt x="10932" y="8578"/>
                    <a:pt x="10789" y="8435"/>
                  </a:cubicBezTo>
                  <a:cubicBezTo>
                    <a:pt x="10598" y="8269"/>
                    <a:pt x="10360" y="8150"/>
                    <a:pt x="10098" y="8150"/>
                  </a:cubicBezTo>
                  <a:cubicBezTo>
                    <a:pt x="9836" y="8150"/>
                    <a:pt x="9598" y="8269"/>
                    <a:pt x="9408" y="8435"/>
                  </a:cubicBezTo>
                  <a:cubicBezTo>
                    <a:pt x="9265" y="8554"/>
                    <a:pt x="9169" y="8745"/>
                    <a:pt x="9146" y="8936"/>
                  </a:cubicBezTo>
                  <a:lnTo>
                    <a:pt x="7217" y="8936"/>
                  </a:lnTo>
                  <a:cubicBezTo>
                    <a:pt x="7098" y="8936"/>
                    <a:pt x="7026" y="9031"/>
                    <a:pt x="7026" y="9126"/>
                  </a:cubicBezTo>
                  <a:cubicBezTo>
                    <a:pt x="7026" y="9221"/>
                    <a:pt x="7121" y="9269"/>
                    <a:pt x="7217" y="9269"/>
                  </a:cubicBezTo>
                  <a:lnTo>
                    <a:pt x="9146" y="9269"/>
                  </a:lnTo>
                  <a:cubicBezTo>
                    <a:pt x="9169" y="9459"/>
                    <a:pt x="9265" y="9674"/>
                    <a:pt x="9479" y="9745"/>
                  </a:cubicBezTo>
                  <a:cubicBezTo>
                    <a:pt x="9646" y="9936"/>
                    <a:pt x="9884" y="10055"/>
                    <a:pt x="10170" y="10055"/>
                  </a:cubicBezTo>
                  <a:cubicBezTo>
                    <a:pt x="10432" y="10055"/>
                    <a:pt x="10670" y="9936"/>
                    <a:pt x="10836" y="9745"/>
                  </a:cubicBezTo>
                  <a:cubicBezTo>
                    <a:pt x="11003" y="9602"/>
                    <a:pt x="11075" y="9412"/>
                    <a:pt x="11122" y="9221"/>
                  </a:cubicBezTo>
                  <a:lnTo>
                    <a:pt x="11503" y="9221"/>
                  </a:lnTo>
                  <a:cubicBezTo>
                    <a:pt x="11513" y="9224"/>
                    <a:pt x="11523" y="9225"/>
                    <a:pt x="11533" y="9225"/>
                  </a:cubicBezTo>
                  <a:cubicBezTo>
                    <a:pt x="11613" y="9225"/>
                    <a:pt x="11670" y="9140"/>
                    <a:pt x="11670" y="9055"/>
                  </a:cubicBezTo>
                  <a:lnTo>
                    <a:pt x="11670" y="7578"/>
                  </a:lnTo>
                  <a:lnTo>
                    <a:pt x="11670" y="6864"/>
                  </a:lnTo>
                  <a:cubicBezTo>
                    <a:pt x="11670" y="6840"/>
                    <a:pt x="11646" y="6768"/>
                    <a:pt x="11622" y="6745"/>
                  </a:cubicBezTo>
                  <a:lnTo>
                    <a:pt x="10051" y="5220"/>
                  </a:lnTo>
                  <a:cubicBezTo>
                    <a:pt x="10003" y="5197"/>
                    <a:pt x="9979" y="5173"/>
                    <a:pt x="9931" y="5173"/>
                  </a:cubicBezTo>
                  <a:lnTo>
                    <a:pt x="8979" y="5173"/>
                  </a:lnTo>
                  <a:lnTo>
                    <a:pt x="8979" y="4220"/>
                  </a:lnTo>
                  <a:cubicBezTo>
                    <a:pt x="8979" y="4125"/>
                    <a:pt x="8884" y="4030"/>
                    <a:pt x="8788" y="4030"/>
                  </a:cubicBezTo>
                  <a:lnTo>
                    <a:pt x="6002" y="4030"/>
                  </a:lnTo>
                  <a:cubicBezTo>
                    <a:pt x="5883" y="4030"/>
                    <a:pt x="5812" y="4125"/>
                    <a:pt x="5812" y="4220"/>
                  </a:cubicBezTo>
                  <a:cubicBezTo>
                    <a:pt x="5812" y="4316"/>
                    <a:pt x="5907" y="4363"/>
                    <a:pt x="6002" y="4363"/>
                  </a:cubicBezTo>
                  <a:lnTo>
                    <a:pt x="8622" y="4363"/>
                  </a:lnTo>
                  <a:lnTo>
                    <a:pt x="8622" y="5173"/>
                  </a:lnTo>
                  <a:lnTo>
                    <a:pt x="406" y="5173"/>
                  </a:lnTo>
                  <a:lnTo>
                    <a:pt x="406" y="4363"/>
                  </a:lnTo>
                  <a:lnTo>
                    <a:pt x="5216" y="4363"/>
                  </a:lnTo>
                  <a:cubicBezTo>
                    <a:pt x="5216" y="4363"/>
                    <a:pt x="5407" y="4316"/>
                    <a:pt x="5407" y="4220"/>
                  </a:cubicBezTo>
                  <a:cubicBezTo>
                    <a:pt x="5407" y="4125"/>
                    <a:pt x="5311" y="4030"/>
                    <a:pt x="5216" y="4030"/>
                  </a:cubicBezTo>
                  <a:lnTo>
                    <a:pt x="2430" y="4030"/>
                  </a:lnTo>
                  <a:lnTo>
                    <a:pt x="2430" y="4006"/>
                  </a:lnTo>
                  <a:lnTo>
                    <a:pt x="11313" y="1625"/>
                  </a:lnTo>
                  <a:cubicBezTo>
                    <a:pt x="11408" y="1601"/>
                    <a:pt x="11479" y="1505"/>
                    <a:pt x="11432" y="1410"/>
                  </a:cubicBezTo>
                  <a:lnTo>
                    <a:pt x="11075" y="124"/>
                  </a:lnTo>
                  <a:cubicBezTo>
                    <a:pt x="11054" y="62"/>
                    <a:pt x="10980" y="0"/>
                    <a:pt x="108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68"/>
          <p:cNvGrpSpPr/>
          <p:nvPr/>
        </p:nvGrpSpPr>
        <p:grpSpPr>
          <a:xfrm>
            <a:off x="5358531" y="1550518"/>
            <a:ext cx="386044" cy="341515"/>
            <a:chOff x="5369633" y="1593330"/>
            <a:chExt cx="386044" cy="341515"/>
          </a:xfrm>
        </p:grpSpPr>
        <p:sp>
          <p:nvSpPr>
            <p:cNvPr id="5789" name="Google Shape;5789;p68"/>
            <p:cNvSpPr/>
            <p:nvPr/>
          </p:nvSpPr>
          <p:spPr>
            <a:xfrm>
              <a:off x="5379855" y="1640651"/>
              <a:ext cx="221404" cy="141997"/>
            </a:xfrm>
            <a:custGeom>
              <a:avLst/>
              <a:gdLst/>
              <a:ahLst/>
              <a:cxnLst/>
              <a:rect l="l" t="t" r="r" b="b"/>
              <a:pathLst>
                <a:path w="6693" h="4288" extrusionOk="0">
                  <a:moveTo>
                    <a:pt x="953" y="1"/>
                  </a:moveTo>
                  <a:lnTo>
                    <a:pt x="358" y="1"/>
                  </a:lnTo>
                  <a:cubicBezTo>
                    <a:pt x="144" y="1"/>
                    <a:pt x="1" y="191"/>
                    <a:pt x="1" y="358"/>
                  </a:cubicBezTo>
                  <a:lnTo>
                    <a:pt x="1" y="3930"/>
                  </a:lnTo>
                  <a:cubicBezTo>
                    <a:pt x="1" y="4144"/>
                    <a:pt x="167" y="4287"/>
                    <a:pt x="358" y="4287"/>
                  </a:cubicBezTo>
                  <a:lnTo>
                    <a:pt x="953" y="4287"/>
                  </a:lnTo>
                  <a:close/>
                  <a:moveTo>
                    <a:pt x="5740" y="1"/>
                  </a:moveTo>
                  <a:lnTo>
                    <a:pt x="6335" y="1"/>
                  </a:lnTo>
                  <a:cubicBezTo>
                    <a:pt x="6550" y="1"/>
                    <a:pt x="6693" y="191"/>
                    <a:pt x="6693" y="358"/>
                  </a:cubicBezTo>
                  <a:lnTo>
                    <a:pt x="6693" y="3930"/>
                  </a:lnTo>
                  <a:cubicBezTo>
                    <a:pt x="6693" y="4144"/>
                    <a:pt x="6502" y="4287"/>
                    <a:pt x="6335" y="4287"/>
                  </a:cubicBezTo>
                  <a:lnTo>
                    <a:pt x="5740" y="42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8"/>
            <p:cNvSpPr/>
            <p:nvPr/>
          </p:nvSpPr>
          <p:spPr>
            <a:xfrm>
              <a:off x="5406650" y="1597271"/>
              <a:ext cx="166260" cy="227964"/>
            </a:xfrm>
            <a:custGeom>
              <a:avLst/>
              <a:gdLst/>
              <a:ahLst/>
              <a:cxnLst/>
              <a:rect l="l" t="t" r="r" b="b"/>
              <a:pathLst>
                <a:path w="5026" h="6884" extrusionOk="0">
                  <a:moveTo>
                    <a:pt x="5025" y="1311"/>
                  </a:moveTo>
                  <a:lnTo>
                    <a:pt x="5025" y="5573"/>
                  </a:lnTo>
                  <a:cubicBezTo>
                    <a:pt x="5025" y="6288"/>
                    <a:pt x="4430" y="6883"/>
                    <a:pt x="3715" y="6859"/>
                  </a:cubicBezTo>
                  <a:cubicBezTo>
                    <a:pt x="3049" y="6835"/>
                    <a:pt x="2525" y="6264"/>
                    <a:pt x="2525" y="5597"/>
                  </a:cubicBezTo>
                  <a:cubicBezTo>
                    <a:pt x="2525" y="6288"/>
                    <a:pt x="1953" y="6859"/>
                    <a:pt x="1263" y="6859"/>
                  </a:cubicBezTo>
                  <a:cubicBezTo>
                    <a:pt x="572" y="6859"/>
                    <a:pt x="0" y="6288"/>
                    <a:pt x="0" y="5597"/>
                  </a:cubicBezTo>
                  <a:lnTo>
                    <a:pt x="0" y="1287"/>
                  </a:lnTo>
                  <a:cubicBezTo>
                    <a:pt x="0" y="596"/>
                    <a:pt x="572" y="48"/>
                    <a:pt x="1263" y="48"/>
                  </a:cubicBezTo>
                  <a:cubicBezTo>
                    <a:pt x="1953" y="48"/>
                    <a:pt x="2525" y="596"/>
                    <a:pt x="2525" y="1287"/>
                  </a:cubicBezTo>
                  <a:cubicBezTo>
                    <a:pt x="2525" y="644"/>
                    <a:pt x="3049" y="72"/>
                    <a:pt x="3715" y="48"/>
                  </a:cubicBezTo>
                  <a:cubicBezTo>
                    <a:pt x="4454" y="1"/>
                    <a:pt x="5025" y="596"/>
                    <a:pt x="5025" y="131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8"/>
            <p:cNvSpPr/>
            <p:nvPr/>
          </p:nvSpPr>
          <p:spPr>
            <a:xfrm>
              <a:off x="5438142" y="1597271"/>
              <a:ext cx="134768" cy="227169"/>
            </a:xfrm>
            <a:custGeom>
              <a:avLst/>
              <a:gdLst/>
              <a:ahLst/>
              <a:cxnLst/>
              <a:rect l="l" t="t" r="r" b="b"/>
              <a:pathLst>
                <a:path w="4074" h="6860" extrusionOk="0">
                  <a:moveTo>
                    <a:pt x="3406" y="1287"/>
                  </a:moveTo>
                  <a:lnTo>
                    <a:pt x="3406" y="5573"/>
                  </a:lnTo>
                  <a:cubicBezTo>
                    <a:pt x="3406" y="6145"/>
                    <a:pt x="3025" y="6645"/>
                    <a:pt x="2478" y="6764"/>
                  </a:cubicBezTo>
                  <a:cubicBezTo>
                    <a:pt x="2573" y="6788"/>
                    <a:pt x="2692" y="6788"/>
                    <a:pt x="2811" y="6835"/>
                  </a:cubicBezTo>
                  <a:cubicBezTo>
                    <a:pt x="3502" y="6835"/>
                    <a:pt x="4073" y="6264"/>
                    <a:pt x="4073" y="5550"/>
                  </a:cubicBezTo>
                  <a:lnTo>
                    <a:pt x="4073" y="1287"/>
                  </a:lnTo>
                  <a:cubicBezTo>
                    <a:pt x="4073" y="596"/>
                    <a:pt x="3502" y="1"/>
                    <a:pt x="2811" y="1"/>
                  </a:cubicBezTo>
                  <a:cubicBezTo>
                    <a:pt x="2692" y="1"/>
                    <a:pt x="2597" y="25"/>
                    <a:pt x="2478" y="25"/>
                  </a:cubicBezTo>
                  <a:cubicBezTo>
                    <a:pt x="3025" y="239"/>
                    <a:pt x="3406" y="715"/>
                    <a:pt x="3406" y="1287"/>
                  </a:cubicBezTo>
                  <a:close/>
                  <a:moveTo>
                    <a:pt x="930" y="1311"/>
                  </a:moveTo>
                  <a:lnTo>
                    <a:pt x="930" y="5597"/>
                  </a:lnTo>
                  <a:cubicBezTo>
                    <a:pt x="930" y="6169"/>
                    <a:pt x="549" y="6669"/>
                    <a:pt x="25" y="6788"/>
                  </a:cubicBezTo>
                  <a:cubicBezTo>
                    <a:pt x="120" y="6835"/>
                    <a:pt x="287" y="6859"/>
                    <a:pt x="430" y="6835"/>
                  </a:cubicBezTo>
                  <a:cubicBezTo>
                    <a:pt x="1096" y="6764"/>
                    <a:pt x="1597" y="6240"/>
                    <a:pt x="1597" y="5573"/>
                  </a:cubicBezTo>
                  <a:lnTo>
                    <a:pt x="1597" y="1311"/>
                  </a:lnTo>
                  <a:cubicBezTo>
                    <a:pt x="1597" y="644"/>
                    <a:pt x="1025" y="72"/>
                    <a:pt x="334" y="72"/>
                  </a:cubicBezTo>
                  <a:cubicBezTo>
                    <a:pt x="215" y="72"/>
                    <a:pt x="96" y="96"/>
                    <a:pt x="1" y="96"/>
                  </a:cubicBezTo>
                  <a:cubicBezTo>
                    <a:pt x="549" y="239"/>
                    <a:pt x="930" y="715"/>
                    <a:pt x="930" y="131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8"/>
            <p:cNvSpPr/>
            <p:nvPr/>
          </p:nvSpPr>
          <p:spPr>
            <a:xfrm>
              <a:off x="5677641" y="1735294"/>
              <a:ext cx="30764" cy="43414"/>
            </a:xfrm>
            <a:custGeom>
              <a:avLst/>
              <a:gdLst/>
              <a:ahLst/>
              <a:cxnLst/>
              <a:rect l="l" t="t" r="r" b="b"/>
              <a:pathLst>
                <a:path w="930" h="1311" extrusionOk="0">
                  <a:moveTo>
                    <a:pt x="1" y="0"/>
                  </a:moveTo>
                  <a:lnTo>
                    <a:pt x="929" y="0"/>
                  </a:lnTo>
                  <a:lnTo>
                    <a:pt x="929" y="1310"/>
                  </a:lnTo>
                  <a:lnTo>
                    <a:pt x="1" y="131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8"/>
            <p:cNvSpPr/>
            <p:nvPr/>
          </p:nvSpPr>
          <p:spPr>
            <a:xfrm>
              <a:off x="5636688" y="1598860"/>
              <a:ext cx="115052" cy="143554"/>
            </a:xfrm>
            <a:custGeom>
              <a:avLst/>
              <a:gdLst/>
              <a:ahLst/>
              <a:cxnLst/>
              <a:rect l="l" t="t" r="r" b="b"/>
              <a:pathLst>
                <a:path w="3478" h="4335" extrusionOk="0">
                  <a:moveTo>
                    <a:pt x="3477" y="739"/>
                  </a:moveTo>
                  <a:lnTo>
                    <a:pt x="3477" y="2334"/>
                  </a:lnTo>
                  <a:cubicBezTo>
                    <a:pt x="3477" y="3287"/>
                    <a:pt x="2953" y="4096"/>
                    <a:pt x="2191" y="4335"/>
                  </a:cubicBezTo>
                  <a:lnTo>
                    <a:pt x="1286" y="4335"/>
                  </a:lnTo>
                  <a:cubicBezTo>
                    <a:pt x="524" y="4096"/>
                    <a:pt x="0" y="3287"/>
                    <a:pt x="0" y="2334"/>
                  </a:cubicBezTo>
                  <a:lnTo>
                    <a:pt x="0" y="739"/>
                  </a:lnTo>
                  <a:cubicBezTo>
                    <a:pt x="0" y="310"/>
                    <a:pt x="762" y="0"/>
                    <a:pt x="1762" y="0"/>
                  </a:cubicBezTo>
                  <a:cubicBezTo>
                    <a:pt x="2667" y="0"/>
                    <a:pt x="3477" y="310"/>
                    <a:pt x="3477" y="73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8"/>
            <p:cNvSpPr/>
            <p:nvPr/>
          </p:nvSpPr>
          <p:spPr>
            <a:xfrm>
              <a:off x="5683165" y="1598860"/>
              <a:ext cx="68575" cy="143554"/>
            </a:xfrm>
            <a:custGeom>
              <a:avLst/>
              <a:gdLst/>
              <a:ahLst/>
              <a:cxnLst/>
              <a:rect l="l" t="t" r="r" b="b"/>
              <a:pathLst>
                <a:path w="2073" h="4335" extrusionOk="0">
                  <a:moveTo>
                    <a:pt x="2072" y="739"/>
                  </a:moveTo>
                  <a:lnTo>
                    <a:pt x="2072" y="2334"/>
                  </a:lnTo>
                  <a:cubicBezTo>
                    <a:pt x="2072" y="3287"/>
                    <a:pt x="1548" y="4096"/>
                    <a:pt x="786" y="4335"/>
                  </a:cubicBezTo>
                  <a:lnTo>
                    <a:pt x="143" y="4335"/>
                  </a:lnTo>
                  <a:cubicBezTo>
                    <a:pt x="881" y="4096"/>
                    <a:pt x="1429" y="3287"/>
                    <a:pt x="1429" y="2334"/>
                  </a:cubicBezTo>
                  <a:lnTo>
                    <a:pt x="1429" y="739"/>
                  </a:lnTo>
                  <a:cubicBezTo>
                    <a:pt x="1429" y="381"/>
                    <a:pt x="786" y="72"/>
                    <a:pt x="0" y="24"/>
                  </a:cubicBezTo>
                  <a:lnTo>
                    <a:pt x="310" y="24"/>
                  </a:lnTo>
                  <a:cubicBezTo>
                    <a:pt x="1262" y="0"/>
                    <a:pt x="2072" y="310"/>
                    <a:pt x="2072" y="73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8"/>
            <p:cNvSpPr/>
            <p:nvPr/>
          </p:nvSpPr>
          <p:spPr>
            <a:xfrm>
              <a:off x="5633512" y="1627240"/>
              <a:ext cx="118228" cy="42619"/>
            </a:xfrm>
            <a:custGeom>
              <a:avLst/>
              <a:gdLst/>
              <a:ahLst/>
              <a:cxnLst/>
              <a:rect l="l" t="t" r="r" b="b"/>
              <a:pathLst>
                <a:path w="3574" h="1287" extrusionOk="0">
                  <a:moveTo>
                    <a:pt x="3573" y="1"/>
                  </a:moveTo>
                  <a:lnTo>
                    <a:pt x="3573" y="739"/>
                  </a:lnTo>
                  <a:cubicBezTo>
                    <a:pt x="3573" y="1049"/>
                    <a:pt x="3335" y="1287"/>
                    <a:pt x="3002" y="1287"/>
                  </a:cubicBezTo>
                  <a:lnTo>
                    <a:pt x="2382" y="1287"/>
                  </a:lnTo>
                  <a:cubicBezTo>
                    <a:pt x="2049" y="1287"/>
                    <a:pt x="2168" y="644"/>
                    <a:pt x="1787" y="644"/>
                  </a:cubicBezTo>
                  <a:cubicBezTo>
                    <a:pt x="1406" y="644"/>
                    <a:pt x="1525" y="1287"/>
                    <a:pt x="1192" y="1287"/>
                  </a:cubicBezTo>
                  <a:lnTo>
                    <a:pt x="573" y="1287"/>
                  </a:lnTo>
                  <a:cubicBezTo>
                    <a:pt x="263" y="1287"/>
                    <a:pt x="1" y="1049"/>
                    <a:pt x="1" y="739"/>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8"/>
            <p:cNvSpPr/>
            <p:nvPr/>
          </p:nvSpPr>
          <p:spPr>
            <a:xfrm>
              <a:off x="5711515" y="1627240"/>
              <a:ext cx="40225" cy="42619"/>
            </a:xfrm>
            <a:custGeom>
              <a:avLst/>
              <a:gdLst/>
              <a:ahLst/>
              <a:cxnLst/>
              <a:rect l="l" t="t" r="r" b="b"/>
              <a:pathLst>
                <a:path w="1216" h="1287" extrusionOk="0">
                  <a:moveTo>
                    <a:pt x="1215" y="1"/>
                  </a:moveTo>
                  <a:lnTo>
                    <a:pt x="1215" y="739"/>
                  </a:lnTo>
                  <a:cubicBezTo>
                    <a:pt x="1215" y="1049"/>
                    <a:pt x="977" y="1287"/>
                    <a:pt x="644" y="1287"/>
                  </a:cubicBezTo>
                  <a:lnTo>
                    <a:pt x="24" y="1287"/>
                  </a:lnTo>
                  <a:lnTo>
                    <a:pt x="1" y="1287"/>
                  </a:lnTo>
                  <a:cubicBezTo>
                    <a:pt x="286" y="1287"/>
                    <a:pt x="525" y="1049"/>
                    <a:pt x="525" y="739"/>
                  </a:cubicBezTo>
                  <a:lnTo>
                    <a:pt x="525"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8"/>
            <p:cNvSpPr/>
            <p:nvPr/>
          </p:nvSpPr>
          <p:spPr>
            <a:xfrm>
              <a:off x="5652434" y="1689562"/>
              <a:ext cx="82766" cy="55236"/>
            </a:xfrm>
            <a:custGeom>
              <a:avLst/>
              <a:gdLst/>
              <a:ahLst/>
              <a:cxnLst/>
              <a:rect l="l" t="t" r="r" b="b"/>
              <a:pathLst>
                <a:path w="2502" h="1668" extrusionOk="0">
                  <a:moveTo>
                    <a:pt x="2501" y="1024"/>
                  </a:moveTo>
                  <a:cubicBezTo>
                    <a:pt x="2168" y="1429"/>
                    <a:pt x="1715" y="1667"/>
                    <a:pt x="1239" y="1667"/>
                  </a:cubicBezTo>
                  <a:cubicBezTo>
                    <a:pt x="739" y="1667"/>
                    <a:pt x="286" y="1429"/>
                    <a:pt x="1" y="1024"/>
                  </a:cubicBezTo>
                  <a:cubicBezTo>
                    <a:pt x="191" y="429"/>
                    <a:pt x="667" y="0"/>
                    <a:pt x="1239" y="0"/>
                  </a:cubicBezTo>
                  <a:cubicBezTo>
                    <a:pt x="1810" y="0"/>
                    <a:pt x="2287" y="405"/>
                    <a:pt x="2501" y="102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8"/>
            <p:cNvSpPr/>
            <p:nvPr/>
          </p:nvSpPr>
          <p:spPr>
            <a:xfrm>
              <a:off x="5682371" y="1689562"/>
              <a:ext cx="52829" cy="55236"/>
            </a:xfrm>
            <a:custGeom>
              <a:avLst/>
              <a:gdLst/>
              <a:ahLst/>
              <a:cxnLst/>
              <a:rect l="l" t="t" r="r" b="b"/>
              <a:pathLst>
                <a:path w="1597" h="1668" extrusionOk="0">
                  <a:moveTo>
                    <a:pt x="1596" y="1024"/>
                  </a:moveTo>
                  <a:cubicBezTo>
                    <a:pt x="1263" y="1429"/>
                    <a:pt x="810" y="1667"/>
                    <a:pt x="334" y="1667"/>
                  </a:cubicBezTo>
                  <a:cubicBezTo>
                    <a:pt x="215" y="1667"/>
                    <a:pt x="120" y="1667"/>
                    <a:pt x="0" y="1619"/>
                  </a:cubicBezTo>
                  <a:cubicBezTo>
                    <a:pt x="310" y="1572"/>
                    <a:pt x="572" y="1381"/>
                    <a:pt x="810" y="1191"/>
                  </a:cubicBezTo>
                  <a:cubicBezTo>
                    <a:pt x="977" y="1024"/>
                    <a:pt x="977" y="1072"/>
                    <a:pt x="882" y="857"/>
                  </a:cubicBezTo>
                  <a:cubicBezTo>
                    <a:pt x="691" y="429"/>
                    <a:pt x="381" y="143"/>
                    <a:pt x="24" y="48"/>
                  </a:cubicBezTo>
                  <a:cubicBezTo>
                    <a:pt x="143" y="24"/>
                    <a:pt x="215" y="0"/>
                    <a:pt x="334" y="0"/>
                  </a:cubicBezTo>
                  <a:cubicBezTo>
                    <a:pt x="905" y="0"/>
                    <a:pt x="1382" y="405"/>
                    <a:pt x="1596" y="1024"/>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8"/>
            <p:cNvSpPr/>
            <p:nvPr/>
          </p:nvSpPr>
          <p:spPr>
            <a:xfrm>
              <a:off x="5656371" y="1770760"/>
              <a:ext cx="73305" cy="43414"/>
            </a:xfrm>
            <a:custGeom>
              <a:avLst/>
              <a:gdLst/>
              <a:ahLst/>
              <a:cxnLst/>
              <a:rect l="l" t="t" r="r" b="b"/>
              <a:pathLst>
                <a:path w="2216" h="1311" extrusionOk="0">
                  <a:moveTo>
                    <a:pt x="239" y="1"/>
                  </a:moveTo>
                  <a:lnTo>
                    <a:pt x="1977" y="1"/>
                  </a:lnTo>
                  <a:cubicBezTo>
                    <a:pt x="2144" y="1"/>
                    <a:pt x="2215" y="120"/>
                    <a:pt x="2215" y="239"/>
                  </a:cubicBezTo>
                  <a:lnTo>
                    <a:pt x="2215" y="1073"/>
                  </a:lnTo>
                  <a:cubicBezTo>
                    <a:pt x="2215" y="1239"/>
                    <a:pt x="2096" y="1311"/>
                    <a:pt x="1977" y="1311"/>
                  </a:cubicBezTo>
                  <a:lnTo>
                    <a:pt x="239" y="1311"/>
                  </a:lnTo>
                  <a:cubicBezTo>
                    <a:pt x="72" y="1311"/>
                    <a:pt x="1" y="1192"/>
                    <a:pt x="1" y="1073"/>
                  </a:cubicBezTo>
                  <a:lnTo>
                    <a:pt x="1" y="239"/>
                  </a:lnTo>
                  <a:cubicBezTo>
                    <a:pt x="1" y="120"/>
                    <a:pt x="120"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8"/>
            <p:cNvSpPr/>
            <p:nvPr/>
          </p:nvSpPr>
          <p:spPr>
            <a:xfrm>
              <a:off x="5700499" y="1770760"/>
              <a:ext cx="29970" cy="43414"/>
            </a:xfrm>
            <a:custGeom>
              <a:avLst/>
              <a:gdLst/>
              <a:ahLst/>
              <a:cxnLst/>
              <a:rect l="l" t="t" r="r" b="b"/>
              <a:pathLst>
                <a:path w="906" h="1311" extrusionOk="0">
                  <a:moveTo>
                    <a:pt x="0" y="1"/>
                  </a:moveTo>
                  <a:lnTo>
                    <a:pt x="667" y="1"/>
                  </a:lnTo>
                  <a:cubicBezTo>
                    <a:pt x="810" y="1"/>
                    <a:pt x="905" y="120"/>
                    <a:pt x="905" y="239"/>
                  </a:cubicBezTo>
                  <a:lnTo>
                    <a:pt x="905" y="1073"/>
                  </a:lnTo>
                  <a:cubicBezTo>
                    <a:pt x="905" y="1239"/>
                    <a:pt x="786" y="1311"/>
                    <a:pt x="667" y="1311"/>
                  </a:cubicBezTo>
                  <a:lnTo>
                    <a:pt x="0" y="1311"/>
                  </a:lnTo>
                  <a:cubicBezTo>
                    <a:pt x="143" y="1311"/>
                    <a:pt x="238" y="1192"/>
                    <a:pt x="238" y="1073"/>
                  </a:cubicBezTo>
                  <a:lnTo>
                    <a:pt x="238" y="239"/>
                  </a:lnTo>
                  <a:cubicBezTo>
                    <a:pt x="238" y="120"/>
                    <a:pt x="119"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8"/>
            <p:cNvSpPr/>
            <p:nvPr/>
          </p:nvSpPr>
          <p:spPr>
            <a:xfrm>
              <a:off x="5407444" y="1725823"/>
              <a:ext cx="165466" cy="36294"/>
            </a:xfrm>
            <a:custGeom>
              <a:avLst/>
              <a:gdLst/>
              <a:ahLst/>
              <a:cxnLst/>
              <a:rect l="l" t="t" r="r" b="b"/>
              <a:pathLst>
                <a:path w="5002" h="1096" extrusionOk="0">
                  <a:moveTo>
                    <a:pt x="0" y="1"/>
                  </a:moveTo>
                  <a:lnTo>
                    <a:pt x="5001" y="1"/>
                  </a:lnTo>
                  <a:lnTo>
                    <a:pt x="5001" y="1096"/>
                  </a:lnTo>
                  <a:lnTo>
                    <a:pt x="0" y="10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8"/>
            <p:cNvSpPr/>
            <p:nvPr/>
          </p:nvSpPr>
          <p:spPr>
            <a:xfrm>
              <a:off x="5407444" y="1659593"/>
              <a:ext cx="165466" cy="36294"/>
            </a:xfrm>
            <a:custGeom>
              <a:avLst/>
              <a:gdLst/>
              <a:ahLst/>
              <a:cxnLst/>
              <a:rect l="l" t="t" r="r" b="b"/>
              <a:pathLst>
                <a:path w="5002" h="1096" extrusionOk="0">
                  <a:moveTo>
                    <a:pt x="0" y="0"/>
                  </a:moveTo>
                  <a:lnTo>
                    <a:pt x="5001" y="0"/>
                  </a:lnTo>
                  <a:lnTo>
                    <a:pt x="5001" y="1096"/>
                  </a:lnTo>
                  <a:lnTo>
                    <a:pt x="0" y="1096"/>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8"/>
            <p:cNvSpPr/>
            <p:nvPr/>
          </p:nvSpPr>
          <p:spPr>
            <a:xfrm>
              <a:off x="5550812" y="1659593"/>
              <a:ext cx="22097" cy="102524"/>
            </a:xfrm>
            <a:custGeom>
              <a:avLst/>
              <a:gdLst/>
              <a:ahLst/>
              <a:cxnLst/>
              <a:rect l="l" t="t" r="r" b="b"/>
              <a:pathLst>
                <a:path w="668" h="3096" extrusionOk="0">
                  <a:moveTo>
                    <a:pt x="0" y="0"/>
                  </a:moveTo>
                  <a:lnTo>
                    <a:pt x="667" y="0"/>
                  </a:lnTo>
                  <a:lnTo>
                    <a:pt x="667" y="1096"/>
                  </a:lnTo>
                  <a:lnTo>
                    <a:pt x="0" y="1096"/>
                  </a:lnTo>
                  <a:close/>
                  <a:moveTo>
                    <a:pt x="0" y="2001"/>
                  </a:moveTo>
                  <a:lnTo>
                    <a:pt x="667" y="2001"/>
                  </a:lnTo>
                  <a:lnTo>
                    <a:pt x="667" y="3096"/>
                  </a:lnTo>
                  <a:lnTo>
                    <a:pt x="0" y="309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8"/>
            <p:cNvSpPr/>
            <p:nvPr/>
          </p:nvSpPr>
          <p:spPr>
            <a:xfrm>
              <a:off x="5468873" y="1659593"/>
              <a:ext cx="22097" cy="102524"/>
            </a:xfrm>
            <a:custGeom>
              <a:avLst/>
              <a:gdLst/>
              <a:ahLst/>
              <a:cxnLst/>
              <a:rect l="l" t="t" r="r" b="b"/>
              <a:pathLst>
                <a:path w="668" h="3096" extrusionOk="0">
                  <a:moveTo>
                    <a:pt x="1" y="0"/>
                  </a:moveTo>
                  <a:lnTo>
                    <a:pt x="668" y="0"/>
                  </a:lnTo>
                  <a:lnTo>
                    <a:pt x="668" y="1096"/>
                  </a:lnTo>
                  <a:lnTo>
                    <a:pt x="1" y="1096"/>
                  </a:lnTo>
                  <a:close/>
                  <a:moveTo>
                    <a:pt x="1" y="2001"/>
                  </a:moveTo>
                  <a:lnTo>
                    <a:pt x="668" y="2001"/>
                  </a:lnTo>
                  <a:lnTo>
                    <a:pt x="668" y="3096"/>
                  </a:lnTo>
                  <a:lnTo>
                    <a:pt x="1" y="309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8"/>
            <p:cNvSpPr/>
            <p:nvPr/>
          </p:nvSpPr>
          <p:spPr>
            <a:xfrm>
              <a:off x="5369633" y="1593330"/>
              <a:ext cx="386044" cy="341515"/>
            </a:xfrm>
            <a:custGeom>
              <a:avLst/>
              <a:gdLst/>
              <a:ahLst/>
              <a:cxnLst/>
              <a:rect l="l" t="t" r="r" b="b"/>
              <a:pathLst>
                <a:path w="11670" h="10313" extrusionOk="0">
                  <a:moveTo>
                    <a:pt x="2382" y="310"/>
                  </a:moveTo>
                  <a:cubicBezTo>
                    <a:pt x="2667" y="310"/>
                    <a:pt x="2953" y="429"/>
                    <a:pt x="3144" y="644"/>
                  </a:cubicBezTo>
                  <a:cubicBezTo>
                    <a:pt x="3358" y="834"/>
                    <a:pt x="3477" y="1120"/>
                    <a:pt x="3477" y="1406"/>
                  </a:cubicBezTo>
                  <a:lnTo>
                    <a:pt x="3477" y="1858"/>
                  </a:lnTo>
                  <a:lnTo>
                    <a:pt x="1310" y="1858"/>
                  </a:lnTo>
                  <a:lnTo>
                    <a:pt x="1286" y="1406"/>
                  </a:lnTo>
                  <a:cubicBezTo>
                    <a:pt x="1286" y="1120"/>
                    <a:pt x="1405" y="834"/>
                    <a:pt x="1596" y="644"/>
                  </a:cubicBezTo>
                  <a:cubicBezTo>
                    <a:pt x="1810" y="429"/>
                    <a:pt x="2072" y="310"/>
                    <a:pt x="2382" y="310"/>
                  </a:cubicBezTo>
                  <a:close/>
                  <a:moveTo>
                    <a:pt x="4882" y="310"/>
                  </a:moveTo>
                  <a:cubicBezTo>
                    <a:pt x="5168" y="310"/>
                    <a:pt x="5454" y="429"/>
                    <a:pt x="5668" y="644"/>
                  </a:cubicBezTo>
                  <a:cubicBezTo>
                    <a:pt x="5858" y="834"/>
                    <a:pt x="5978" y="1120"/>
                    <a:pt x="5978" y="1406"/>
                  </a:cubicBezTo>
                  <a:lnTo>
                    <a:pt x="5978" y="1858"/>
                  </a:lnTo>
                  <a:lnTo>
                    <a:pt x="3810" y="1858"/>
                  </a:lnTo>
                  <a:lnTo>
                    <a:pt x="3810" y="1406"/>
                  </a:lnTo>
                  <a:cubicBezTo>
                    <a:pt x="3810" y="1120"/>
                    <a:pt x="3929" y="834"/>
                    <a:pt x="4096" y="644"/>
                  </a:cubicBezTo>
                  <a:cubicBezTo>
                    <a:pt x="4311" y="429"/>
                    <a:pt x="4572" y="310"/>
                    <a:pt x="4882" y="310"/>
                  </a:cubicBezTo>
                  <a:close/>
                  <a:moveTo>
                    <a:pt x="11336" y="1191"/>
                  </a:moveTo>
                  <a:lnTo>
                    <a:pt x="11336" y="1763"/>
                  </a:lnTo>
                  <a:cubicBezTo>
                    <a:pt x="11336" y="1858"/>
                    <a:pt x="11312" y="1953"/>
                    <a:pt x="11193" y="2025"/>
                  </a:cubicBezTo>
                  <a:cubicBezTo>
                    <a:pt x="11121" y="2120"/>
                    <a:pt x="11050" y="2144"/>
                    <a:pt x="10931" y="2144"/>
                  </a:cubicBezTo>
                  <a:lnTo>
                    <a:pt x="10288" y="2144"/>
                  </a:lnTo>
                  <a:cubicBezTo>
                    <a:pt x="10264" y="2144"/>
                    <a:pt x="10240" y="2073"/>
                    <a:pt x="10217" y="1977"/>
                  </a:cubicBezTo>
                  <a:cubicBezTo>
                    <a:pt x="10145" y="1763"/>
                    <a:pt x="10050" y="1525"/>
                    <a:pt x="9740" y="1525"/>
                  </a:cubicBezTo>
                  <a:cubicBezTo>
                    <a:pt x="9431" y="1525"/>
                    <a:pt x="9335" y="1763"/>
                    <a:pt x="9264" y="1977"/>
                  </a:cubicBezTo>
                  <a:cubicBezTo>
                    <a:pt x="9240" y="2073"/>
                    <a:pt x="9193" y="2144"/>
                    <a:pt x="9169" y="2144"/>
                  </a:cubicBezTo>
                  <a:lnTo>
                    <a:pt x="8550" y="2144"/>
                  </a:lnTo>
                  <a:cubicBezTo>
                    <a:pt x="8454" y="2144"/>
                    <a:pt x="8335" y="2096"/>
                    <a:pt x="8264" y="2025"/>
                  </a:cubicBezTo>
                  <a:cubicBezTo>
                    <a:pt x="8192" y="1977"/>
                    <a:pt x="8145" y="1858"/>
                    <a:pt x="8145" y="1763"/>
                  </a:cubicBezTo>
                  <a:lnTo>
                    <a:pt x="8145" y="1191"/>
                  </a:lnTo>
                  <a:close/>
                  <a:moveTo>
                    <a:pt x="3477" y="2215"/>
                  </a:moveTo>
                  <a:lnTo>
                    <a:pt x="3477" y="2977"/>
                  </a:lnTo>
                  <a:lnTo>
                    <a:pt x="1310" y="2977"/>
                  </a:lnTo>
                  <a:lnTo>
                    <a:pt x="1310" y="2215"/>
                  </a:lnTo>
                  <a:close/>
                  <a:moveTo>
                    <a:pt x="5978" y="2215"/>
                  </a:moveTo>
                  <a:lnTo>
                    <a:pt x="5978" y="2977"/>
                  </a:lnTo>
                  <a:lnTo>
                    <a:pt x="3810" y="2977"/>
                  </a:lnTo>
                  <a:lnTo>
                    <a:pt x="3810" y="2215"/>
                  </a:lnTo>
                  <a:close/>
                  <a:moveTo>
                    <a:pt x="9788" y="1906"/>
                  </a:moveTo>
                  <a:cubicBezTo>
                    <a:pt x="9883" y="1906"/>
                    <a:pt x="9931" y="2001"/>
                    <a:pt x="9978" y="2120"/>
                  </a:cubicBezTo>
                  <a:cubicBezTo>
                    <a:pt x="10050" y="2335"/>
                    <a:pt x="10121" y="2501"/>
                    <a:pt x="10383" y="2501"/>
                  </a:cubicBezTo>
                  <a:lnTo>
                    <a:pt x="11026" y="2501"/>
                  </a:lnTo>
                  <a:cubicBezTo>
                    <a:pt x="11169" y="2501"/>
                    <a:pt x="11288" y="2454"/>
                    <a:pt x="11407" y="2382"/>
                  </a:cubicBezTo>
                  <a:lnTo>
                    <a:pt x="11407" y="2501"/>
                  </a:lnTo>
                  <a:cubicBezTo>
                    <a:pt x="11407" y="2906"/>
                    <a:pt x="11288" y="3287"/>
                    <a:pt x="11098" y="3573"/>
                  </a:cubicBezTo>
                  <a:cubicBezTo>
                    <a:pt x="10979" y="3382"/>
                    <a:pt x="10836" y="3192"/>
                    <a:pt x="10645" y="3049"/>
                  </a:cubicBezTo>
                  <a:cubicBezTo>
                    <a:pt x="10431" y="2835"/>
                    <a:pt x="10121" y="2716"/>
                    <a:pt x="9788" y="2716"/>
                  </a:cubicBezTo>
                  <a:cubicBezTo>
                    <a:pt x="9454" y="2716"/>
                    <a:pt x="9169" y="2835"/>
                    <a:pt x="8931" y="3049"/>
                  </a:cubicBezTo>
                  <a:cubicBezTo>
                    <a:pt x="8740" y="3192"/>
                    <a:pt x="8597" y="3382"/>
                    <a:pt x="8478" y="3573"/>
                  </a:cubicBezTo>
                  <a:cubicBezTo>
                    <a:pt x="8288" y="3263"/>
                    <a:pt x="8192" y="2906"/>
                    <a:pt x="8192" y="2501"/>
                  </a:cubicBezTo>
                  <a:lnTo>
                    <a:pt x="8192" y="2382"/>
                  </a:lnTo>
                  <a:cubicBezTo>
                    <a:pt x="8311" y="2477"/>
                    <a:pt x="8430" y="2501"/>
                    <a:pt x="8573" y="2501"/>
                  </a:cubicBezTo>
                  <a:lnTo>
                    <a:pt x="9193" y="2501"/>
                  </a:lnTo>
                  <a:cubicBezTo>
                    <a:pt x="9454" y="2501"/>
                    <a:pt x="9526" y="2335"/>
                    <a:pt x="9621" y="2120"/>
                  </a:cubicBezTo>
                  <a:cubicBezTo>
                    <a:pt x="9669" y="2025"/>
                    <a:pt x="9716" y="1906"/>
                    <a:pt x="9788" y="1906"/>
                  </a:cubicBezTo>
                  <a:close/>
                  <a:moveTo>
                    <a:pt x="3477" y="3311"/>
                  </a:moveTo>
                  <a:lnTo>
                    <a:pt x="3477" y="3859"/>
                  </a:lnTo>
                  <a:lnTo>
                    <a:pt x="1310" y="3859"/>
                  </a:lnTo>
                  <a:lnTo>
                    <a:pt x="1310" y="3311"/>
                  </a:lnTo>
                  <a:close/>
                  <a:moveTo>
                    <a:pt x="5978" y="3311"/>
                  </a:moveTo>
                  <a:lnTo>
                    <a:pt x="5978" y="3859"/>
                  </a:lnTo>
                  <a:lnTo>
                    <a:pt x="3810" y="3859"/>
                  </a:lnTo>
                  <a:lnTo>
                    <a:pt x="3810" y="3311"/>
                  </a:lnTo>
                  <a:close/>
                  <a:moveTo>
                    <a:pt x="9788" y="3049"/>
                  </a:moveTo>
                  <a:cubicBezTo>
                    <a:pt x="10026" y="3049"/>
                    <a:pt x="10264" y="3144"/>
                    <a:pt x="10455" y="3287"/>
                  </a:cubicBezTo>
                  <a:cubicBezTo>
                    <a:pt x="10621" y="3430"/>
                    <a:pt x="10788" y="3644"/>
                    <a:pt x="10860" y="3882"/>
                  </a:cubicBezTo>
                  <a:cubicBezTo>
                    <a:pt x="10598" y="4216"/>
                    <a:pt x="10217" y="4383"/>
                    <a:pt x="9788" y="4383"/>
                  </a:cubicBezTo>
                  <a:cubicBezTo>
                    <a:pt x="9383" y="4383"/>
                    <a:pt x="9002" y="4216"/>
                    <a:pt x="8716" y="3882"/>
                  </a:cubicBezTo>
                  <a:cubicBezTo>
                    <a:pt x="8811" y="3644"/>
                    <a:pt x="8954" y="3430"/>
                    <a:pt x="9145" y="3287"/>
                  </a:cubicBezTo>
                  <a:cubicBezTo>
                    <a:pt x="9312" y="3144"/>
                    <a:pt x="9550" y="3049"/>
                    <a:pt x="9788" y="3049"/>
                  </a:cubicBezTo>
                  <a:close/>
                  <a:moveTo>
                    <a:pt x="3477" y="4168"/>
                  </a:moveTo>
                  <a:lnTo>
                    <a:pt x="3477" y="4954"/>
                  </a:lnTo>
                  <a:lnTo>
                    <a:pt x="1310" y="4954"/>
                  </a:lnTo>
                  <a:lnTo>
                    <a:pt x="1310" y="4168"/>
                  </a:lnTo>
                  <a:close/>
                  <a:moveTo>
                    <a:pt x="5978" y="4168"/>
                  </a:moveTo>
                  <a:lnTo>
                    <a:pt x="5978" y="4954"/>
                  </a:lnTo>
                  <a:lnTo>
                    <a:pt x="3810" y="4954"/>
                  </a:lnTo>
                  <a:lnTo>
                    <a:pt x="3810" y="4168"/>
                  </a:lnTo>
                  <a:close/>
                  <a:moveTo>
                    <a:pt x="10074" y="4716"/>
                  </a:moveTo>
                  <a:lnTo>
                    <a:pt x="10074" y="5192"/>
                  </a:lnTo>
                  <a:lnTo>
                    <a:pt x="9478" y="5192"/>
                  </a:lnTo>
                  <a:lnTo>
                    <a:pt x="9478" y="4716"/>
                  </a:lnTo>
                  <a:close/>
                  <a:moveTo>
                    <a:pt x="10669" y="5526"/>
                  </a:moveTo>
                  <a:lnTo>
                    <a:pt x="10693" y="5549"/>
                  </a:lnTo>
                  <a:cubicBezTo>
                    <a:pt x="10717" y="5573"/>
                    <a:pt x="10717" y="5573"/>
                    <a:pt x="10717" y="5597"/>
                  </a:cubicBezTo>
                  <a:lnTo>
                    <a:pt x="10717" y="6431"/>
                  </a:lnTo>
                  <a:cubicBezTo>
                    <a:pt x="10717" y="6478"/>
                    <a:pt x="10693" y="6502"/>
                    <a:pt x="10693" y="6502"/>
                  </a:cubicBezTo>
                  <a:cubicBezTo>
                    <a:pt x="10669" y="6526"/>
                    <a:pt x="10669" y="6526"/>
                    <a:pt x="10621" y="6526"/>
                  </a:cubicBezTo>
                  <a:lnTo>
                    <a:pt x="8907" y="6526"/>
                  </a:lnTo>
                  <a:cubicBezTo>
                    <a:pt x="8883" y="6526"/>
                    <a:pt x="8835" y="6502"/>
                    <a:pt x="8835" y="6502"/>
                  </a:cubicBezTo>
                  <a:cubicBezTo>
                    <a:pt x="8811" y="6478"/>
                    <a:pt x="8811" y="6478"/>
                    <a:pt x="8811" y="6431"/>
                  </a:cubicBezTo>
                  <a:lnTo>
                    <a:pt x="8811" y="5597"/>
                  </a:lnTo>
                  <a:cubicBezTo>
                    <a:pt x="8811" y="5573"/>
                    <a:pt x="8835" y="5549"/>
                    <a:pt x="8835" y="5549"/>
                  </a:cubicBezTo>
                  <a:cubicBezTo>
                    <a:pt x="8883" y="5526"/>
                    <a:pt x="8883" y="5526"/>
                    <a:pt x="8907" y="5526"/>
                  </a:cubicBezTo>
                  <a:close/>
                  <a:moveTo>
                    <a:pt x="3477" y="5287"/>
                  </a:moveTo>
                  <a:lnTo>
                    <a:pt x="3525" y="5716"/>
                  </a:lnTo>
                  <a:cubicBezTo>
                    <a:pt x="3525" y="6026"/>
                    <a:pt x="3406" y="6288"/>
                    <a:pt x="3191" y="6502"/>
                  </a:cubicBezTo>
                  <a:cubicBezTo>
                    <a:pt x="2977" y="6716"/>
                    <a:pt x="2715" y="6835"/>
                    <a:pt x="2405" y="6835"/>
                  </a:cubicBezTo>
                  <a:cubicBezTo>
                    <a:pt x="2120" y="6835"/>
                    <a:pt x="1858" y="6716"/>
                    <a:pt x="1643" y="6502"/>
                  </a:cubicBezTo>
                  <a:cubicBezTo>
                    <a:pt x="1429" y="6288"/>
                    <a:pt x="1310" y="6026"/>
                    <a:pt x="1310" y="5716"/>
                  </a:cubicBezTo>
                  <a:lnTo>
                    <a:pt x="1310" y="5287"/>
                  </a:lnTo>
                  <a:close/>
                  <a:moveTo>
                    <a:pt x="5978" y="5287"/>
                  </a:moveTo>
                  <a:lnTo>
                    <a:pt x="5978" y="5716"/>
                  </a:lnTo>
                  <a:cubicBezTo>
                    <a:pt x="5978" y="6026"/>
                    <a:pt x="5858" y="6288"/>
                    <a:pt x="5692" y="6502"/>
                  </a:cubicBezTo>
                  <a:cubicBezTo>
                    <a:pt x="5477" y="6716"/>
                    <a:pt x="5215" y="6835"/>
                    <a:pt x="4906" y="6835"/>
                  </a:cubicBezTo>
                  <a:cubicBezTo>
                    <a:pt x="4620" y="6835"/>
                    <a:pt x="4358" y="6716"/>
                    <a:pt x="4144" y="6502"/>
                  </a:cubicBezTo>
                  <a:cubicBezTo>
                    <a:pt x="3929" y="6288"/>
                    <a:pt x="3810" y="6026"/>
                    <a:pt x="3810" y="5716"/>
                  </a:cubicBezTo>
                  <a:lnTo>
                    <a:pt x="3810" y="5287"/>
                  </a:lnTo>
                  <a:close/>
                  <a:moveTo>
                    <a:pt x="3668" y="6383"/>
                  </a:moveTo>
                  <a:cubicBezTo>
                    <a:pt x="3715" y="6502"/>
                    <a:pt x="3810" y="6621"/>
                    <a:pt x="3906" y="6716"/>
                  </a:cubicBezTo>
                  <a:cubicBezTo>
                    <a:pt x="4096" y="6954"/>
                    <a:pt x="4406" y="7097"/>
                    <a:pt x="4739" y="7121"/>
                  </a:cubicBezTo>
                  <a:lnTo>
                    <a:pt x="4787" y="7121"/>
                  </a:lnTo>
                  <a:lnTo>
                    <a:pt x="4787" y="7240"/>
                  </a:lnTo>
                  <a:cubicBezTo>
                    <a:pt x="4787" y="7550"/>
                    <a:pt x="4668" y="7812"/>
                    <a:pt x="4477" y="8026"/>
                  </a:cubicBezTo>
                  <a:cubicBezTo>
                    <a:pt x="4263" y="8217"/>
                    <a:pt x="4001" y="8336"/>
                    <a:pt x="3691" y="8336"/>
                  </a:cubicBezTo>
                  <a:cubicBezTo>
                    <a:pt x="3406" y="8336"/>
                    <a:pt x="3120" y="8217"/>
                    <a:pt x="2929" y="8026"/>
                  </a:cubicBezTo>
                  <a:cubicBezTo>
                    <a:pt x="2715" y="7812"/>
                    <a:pt x="2596" y="7550"/>
                    <a:pt x="2596" y="7240"/>
                  </a:cubicBezTo>
                  <a:lnTo>
                    <a:pt x="2596" y="7121"/>
                  </a:lnTo>
                  <a:cubicBezTo>
                    <a:pt x="2929" y="7050"/>
                    <a:pt x="3215" y="6907"/>
                    <a:pt x="3429" y="6716"/>
                  </a:cubicBezTo>
                  <a:cubicBezTo>
                    <a:pt x="3525" y="6621"/>
                    <a:pt x="3596" y="6502"/>
                    <a:pt x="3668" y="6383"/>
                  </a:cubicBezTo>
                  <a:close/>
                  <a:moveTo>
                    <a:pt x="2405" y="1"/>
                  </a:moveTo>
                  <a:cubicBezTo>
                    <a:pt x="2024" y="1"/>
                    <a:pt x="1667" y="167"/>
                    <a:pt x="1286" y="525"/>
                  </a:cubicBezTo>
                  <a:cubicBezTo>
                    <a:pt x="1048" y="715"/>
                    <a:pt x="905" y="1025"/>
                    <a:pt x="857" y="1358"/>
                  </a:cubicBezTo>
                  <a:lnTo>
                    <a:pt x="548" y="1358"/>
                  </a:lnTo>
                  <a:cubicBezTo>
                    <a:pt x="381" y="1358"/>
                    <a:pt x="238" y="1406"/>
                    <a:pt x="143" y="1501"/>
                  </a:cubicBezTo>
                  <a:cubicBezTo>
                    <a:pt x="72" y="1620"/>
                    <a:pt x="0" y="1739"/>
                    <a:pt x="0" y="1882"/>
                  </a:cubicBezTo>
                  <a:lnTo>
                    <a:pt x="0" y="4240"/>
                  </a:lnTo>
                  <a:cubicBezTo>
                    <a:pt x="0" y="4335"/>
                    <a:pt x="95" y="4406"/>
                    <a:pt x="191" y="4406"/>
                  </a:cubicBezTo>
                  <a:cubicBezTo>
                    <a:pt x="262" y="4406"/>
                    <a:pt x="357" y="4335"/>
                    <a:pt x="357" y="4240"/>
                  </a:cubicBezTo>
                  <a:lnTo>
                    <a:pt x="357" y="1882"/>
                  </a:lnTo>
                  <a:cubicBezTo>
                    <a:pt x="357" y="1834"/>
                    <a:pt x="381" y="1763"/>
                    <a:pt x="429" y="1739"/>
                  </a:cubicBezTo>
                  <a:cubicBezTo>
                    <a:pt x="476" y="1715"/>
                    <a:pt x="500" y="1668"/>
                    <a:pt x="572" y="1668"/>
                  </a:cubicBezTo>
                  <a:lnTo>
                    <a:pt x="905" y="1668"/>
                  </a:lnTo>
                  <a:lnTo>
                    <a:pt x="905" y="5645"/>
                  </a:lnTo>
                  <a:lnTo>
                    <a:pt x="572" y="5645"/>
                  </a:lnTo>
                  <a:cubicBezTo>
                    <a:pt x="500" y="5645"/>
                    <a:pt x="453" y="5597"/>
                    <a:pt x="429" y="5573"/>
                  </a:cubicBezTo>
                  <a:cubicBezTo>
                    <a:pt x="381" y="5526"/>
                    <a:pt x="357" y="5478"/>
                    <a:pt x="357" y="5430"/>
                  </a:cubicBezTo>
                  <a:lnTo>
                    <a:pt x="357" y="4978"/>
                  </a:lnTo>
                  <a:cubicBezTo>
                    <a:pt x="357" y="4880"/>
                    <a:pt x="293" y="4799"/>
                    <a:pt x="205" y="4799"/>
                  </a:cubicBezTo>
                  <a:cubicBezTo>
                    <a:pt x="185" y="4799"/>
                    <a:pt x="164" y="4803"/>
                    <a:pt x="143" y="4811"/>
                  </a:cubicBezTo>
                  <a:cubicBezTo>
                    <a:pt x="95" y="4835"/>
                    <a:pt x="24" y="4883"/>
                    <a:pt x="24" y="4978"/>
                  </a:cubicBezTo>
                  <a:lnTo>
                    <a:pt x="24" y="5430"/>
                  </a:lnTo>
                  <a:cubicBezTo>
                    <a:pt x="24" y="5573"/>
                    <a:pt x="95" y="5716"/>
                    <a:pt x="191" y="5811"/>
                  </a:cubicBezTo>
                  <a:cubicBezTo>
                    <a:pt x="310" y="5907"/>
                    <a:pt x="429" y="5954"/>
                    <a:pt x="572" y="5954"/>
                  </a:cubicBezTo>
                  <a:lnTo>
                    <a:pt x="905" y="5954"/>
                  </a:lnTo>
                  <a:cubicBezTo>
                    <a:pt x="953" y="6288"/>
                    <a:pt x="1096" y="6597"/>
                    <a:pt x="1310" y="6788"/>
                  </a:cubicBezTo>
                  <a:cubicBezTo>
                    <a:pt x="1524" y="7026"/>
                    <a:pt x="1810" y="7193"/>
                    <a:pt x="2143" y="7216"/>
                  </a:cubicBezTo>
                  <a:lnTo>
                    <a:pt x="2143" y="7336"/>
                  </a:lnTo>
                  <a:cubicBezTo>
                    <a:pt x="2143" y="7717"/>
                    <a:pt x="2286" y="8074"/>
                    <a:pt x="2572" y="8336"/>
                  </a:cubicBezTo>
                  <a:cubicBezTo>
                    <a:pt x="2763" y="8574"/>
                    <a:pt x="3072" y="8741"/>
                    <a:pt x="3382" y="8764"/>
                  </a:cubicBezTo>
                  <a:lnTo>
                    <a:pt x="3382" y="8979"/>
                  </a:lnTo>
                  <a:cubicBezTo>
                    <a:pt x="3382" y="9360"/>
                    <a:pt x="3548" y="9693"/>
                    <a:pt x="3787" y="9931"/>
                  </a:cubicBezTo>
                  <a:cubicBezTo>
                    <a:pt x="4049" y="10169"/>
                    <a:pt x="4382" y="10312"/>
                    <a:pt x="4739" y="10312"/>
                  </a:cubicBezTo>
                  <a:lnTo>
                    <a:pt x="8550" y="10312"/>
                  </a:lnTo>
                  <a:cubicBezTo>
                    <a:pt x="8907" y="10312"/>
                    <a:pt x="9264" y="10169"/>
                    <a:pt x="9502" y="9931"/>
                  </a:cubicBezTo>
                  <a:cubicBezTo>
                    <a:pt x="9740" y="9693"/>
                    <a:pt x="9883" y="9336"/>
                    <a:pt x="9883" y="8979"/>
                  </a:cubicBezTo>
                  <a:lnTo>
                    <a:pt x="9883" y="6954"/>
                  </a:lnTo>
                  <a:lnTo>
                    <a:pt x="10598" y="6954"/>
                  </a:lnTo>
                  <a:cubicBezTo>
                    <a:pt x="10717" y="6954"/>
                    <a:pt x="10812" y="6907"/>
                    <a:pt x="10883" y="6835"/>
                  </a:cubicBezTo>
                  <a:cubicBezTo>
                    <a:pt x="10955" y="6740"/>
                    <a:pt x="11002" y="6645"/>
                    <a:pt x="11002" y="6526"/>
                  </a:cubicBezTo>
                  <a:lnTo>
                    <a:pt x="11002" y="5692"/>
                  </a:lnTo>
                  <a:cubicBezTo>
                    <a:pt x="11002" y="5573"/>
                    <a:pt x="10979" y="5478"/>
                    <a:pt x="10883" y="5407"/>
                  </a:cubicBezTo>
                  <a:cubicBezTo>
                    <a:pt x="10836" y="5335"/>
                    <a:pt x="10717" y="5287"/>
                    <a:pt x="10598" y="5287"/>
                  </a:cubicBezTo>
                  <a:lnTo>
                    <a:pt x="10359" y="5287"/>
                  </a:lnTo>
                  <a:lnTo>
                    <a:pt x="10359" y="4692"/>
                  </a:lnTo>
                  <a:cubicBezTo>
                    <a:pt x="10645" y="4573"/>
                    <a:pt x="10883" y="4383"/>
                    <a:pt x="11098" y="4144"/>
                  </a:cubicBezTo>
                  <a:cubicBezTo>
                    <a:pt x="11455" y="3740"/>
                    <a:pt x="11669" y="3168"/>
                    <a:pt x="11669" y="2573"/>
                  </a:cubicBezTo>
                  <a:lnTo>
                    <a:pt x="11669" y="953"/>
                  </a:lnTo>
                  <a:cubicBezTo>
                    <a:pt x="11669" y="715"/>
                    <a:pt x="11479" y="525"/>
                    <a:pt x="11193" y="358"/>
                  </a:cubicBezTo>
                  <a:cubicBezTo>
                    <a:pt x="10931" y="239"/>
                    <a:pt x="10574" y="120"/>
                    <a:pt x="10145" y="96"/>
                  </a:cubicBezTo>
                  <a:cubicBezTo>
                    <a:pt x="10050" y="96"/>
                    <a:pt x="9978" y="167"/>
                    <a:pt x="9978" y="239"/>
                  </a:cubicBezTo>
                  <a:cubicBezTo>
                    <a:pt x="9978" y="334"/>
                    <a:pt x="10026" y="429"/>
                    <a:pt x="10121" y="429"/>
                  </a:cubicBezTo>
                  <a:cubicBezTo>
                    <a:pt x="10502" y="453"/>
                    <a:pt x="10812" y="548"/>
                    <a:pt x="11050" y="668"/>
                  </a:cubicBezTo>
                  <a:cubicBezTo>
                    <a:pt x="11217" y="763"/>
                    <a:pt x="11312" y="834"/>
                    <a:pt x="11336" y="929"/>
                  </a:cubicBezTo>
                  <a:lnTo>
                    <a:pt x="8192" y="929"/>
                  </a:lnTo>
                  <a:cubicBezTo>
                    <a:pt x="8216" y="834"/>
                    <a:pt x="8335" y="763"/>
                    <a:pt x="8478" y="668"/>
                  </a:cubicBezTo>
                  <a:cubicBezTo>
                    <a:pt x="8716" y="548"/>
                    <a:pt x="9026" y="453"/>
                    <a:pt x="9407" y="429"/>
                  </a:cubicBezTo>
                  <a:cubicBezTo>
                    <a:pt x="9502" y="429"/>
                    <a:pt x="9550" y="334"/>
                    <a:pt x="9550" y="239"/>
                  </a:cubicBezTo>
                  <a:cubicBezTo>
                    <a:pt x="9550" y="167"/>
                    <a:pt x="9454" y="96"/>
                    <a:pt x="9383" y="96"/>
                  </a:cubicBezTo>
                  <a:cubicBezTo>
                    <a:pt x="8954" y="120"/>
                    <a:pt x="8597" y="215"/>
                    <a:pt x="8335" y="358"/>
                  </a:cubicBezTo>
                  <a:cubicBezTo>
                    <a:pt x="8026" y="525"/>
                    <a:pt x="7859" y="715"/>
                    <a:pt x="7859" y="953"/>
                  </a:cubicBezTo>
                  <a:lnTo>
                    <a:pt x="7859" y="2549"/>
                  </a:lnTo>
                  <a:cubicBezTo>
                    <a:pt x="7859" y="3144"/>
                    <a:pt x="8073" y="3692"/>
                    <a:pt x="8430" y="4097"/>
                  </a:cubicBezTo>
                  <a:cubicBezTo>
                    <a:pt x="8621" y="4335"/>
                    <a:pt x="8907" y="4502"/>
                    <a:pt x="9169" y="4621"/>
                  </a:cubicBezTo>
                  <a:lnTo>
                    <a:pt x="9169" y="5216"/>
                  </a:lnTo>
                  <a:lnTo>
                    <a:pt x="8931" y="5216"/>
                  </a:lnTo>
                  <a:cubicBezTo>
                    <a:pt x="8811" y="5216"/>
                    <a:pt x="8716" y="5240"/>
                    <a:pt x="8621" y="5335"/>
                  </a:cubicBezTo>
                  <a:cubicBezTo>
                    <a:pt x="8573" y="5430"/>
                    <a:pt x="8502" y="5526"/>
                    <a:pt x="8502" y="5645"/>
                  </a:cubicBezTo>
                  <a:lnTo>
                    <a:pt x="8502" y="6478"/>
                  </a:lnTo>
                  <a:cubicBezTo>
                    <a:pt x="8502" y="6597"/>
                    <a:pt x="8550" y="6669"/>
                    <a:pt x="8621" y="6764"/>
                  </a:cubicBezTo>
                  <a:cubicBezTo>
                    <a:pt x="8716" y="6835"/>
                    <a:pt x="8811" y="6883"/>
                    <a:pt x="8931" y="6883"/>
                  </a:cubicBezTo>
                  <a:lnTo>
                    <a:pt x="9645" y="6883"/>
                  </a:lnTo>
                  <a:lnTo>
                    <a:pt x="9645" y="8907"/>
                  </a:lnTo>
                  <a:cubicBezTo>
                    <a:pt x="9645" y="9217"/>
                    <a:pt x="9526" y="9455"/>
                    <a:pt x="9335" y="9622"/>
                  </a:cubicBezTo>
                  <a:cubicBezTo>
                    <a:pt x="9169" y="9812"/>
                    <a:pt x="8907" y="9931"/>
                    <a:pt x="8621" y="9931"/>
                  </a:cubicBezTo>
                  <a:lnTo>
                    <a:pt x="4811" y="9931"/>
                  </a:lnTo>
                  <a:cubicBezTo>
                    <a:pt x="4525" y="9931"/>
                    <a:pt x="4287" y="9812"/>
                    <a:pt x="4096" y="9622"/>
                  </a:cubicBezTo>
                  <a:cubicBezTo>
                    <a:pt x="3929" y="9455"/>
                    <a:pt x="3810" y="9169"/>
                    <a:pt x="3810" y="8907"/>
                  </a:cubicBezTo>
                  <a:lnTo>
                    <a:pt x="3810" y="8669"/>
                  </a:lnTo>
                  <a:cubicBezTo>
                    <a:pt x="4144" y="8622"/>
                    <a:pt x="4430" y="8455"/>
                    <a:pt x="4644" y="8264"/>
                  </a:cubicBezTo>
                  <a:cubicBezTo>
                    <a:pt x="4906" y="7979"/>
                    <a:pt x="5049" y="7621"/>
                    <a:pt x="5049" y="7240"/>
                  </a:cubicBezTo>
                  <a:lnTo>
                    <a:pt x="5049" y="7121"/>
                  </a:lnTo>
                  <a:cubicBezTo>
                    <a:pt x="5382" y="7074"/>
                    <a:pt x="5692" y="6907"/>
                    <a:pt x="5882" y="6716"/>
                  </a:cubicBezTo>
                  <a:cubicBezTo>
                    <a:pt x="6120" y="6502"/>
                    <a:pt x="6287" y="6192"/>
                    <a:pt x="6311" y="5883"/>
                  </a:cubicBezTo>
                  <a:lnTo>
                    <a:pt x="6668" y="5883"/>
                  </a:lnTo>
                  <a:cubicBezTo>
                    <a:pt x="6811" y="5883"/>
                    <a:pt x="6954" y="5811"/>
                    <a:pt x="7049" y="5716"/>
                  </a:cubicBezTo>
                  <a:cubicBezTo>
                    <a:pt x="7144" y="5597"/>
                    <a:pt x="7192" y="5478"/>
                    <a:pt x="7192" y="5335"/>
                  </a:cubicBezTo>
                  <a:lnTo>
                    <a:pt x="7192" y="2811"/>
                  </a:lnTo>
                  <a:cubicBezTo>
                    <a:pt x="7192" y="2704"/>
                    <a:pt x="7135" y="2617"/>
                    <a:pt x="7037" y="2617"/>
                  </a:cubicBezTo>
                  <a:cubicBezTo>
                    <a:pt x="7026" y="2617"/>
                    <a:pt x="7014" y="2618"/>
                    <a:pt x="7002" y="2620"/>
                  </a:cubicBezTo>
                  <a:cubicBezTo>
                    <a:pt x="6930" y="2668"/>
                    <a:pt x="6882" y="2716"/>
                    <a:pt x="6882" y="2811"/>
                  </a:cubicBezTo>
                  <a:lnTo>
                    <a:pt x="6882" y="5335"/>
                  </a:lnTo>
                  <a:cubicBezTo>
                    <a:pt x="6882" y="5407"/>
                    <a:pt x="6835" y="5454"/>
                    <a:pt x="6811" y="5478"/>
                  </a:cubicBezTo>
                  <a:cubicBezTo>
                    <a:pt x="6763" y="5526"/>
                    <a:pt x="6716" y="5549"/>
                    <a:pt x="6668" y="5549"/>
                  </a:cubicBezTo>
                  <a:lnTo>
                    <a:pt x="6335" y="5549"/>
                  </a:lnTo>
                  <a:lnTo>
                    <a:pt x="6335" y="1596"/>
                  </a:lnTo>
                  <a:lnTo>
                    <a:pt x="6668" y="1596"/>
                  </a:lnTo>
                  <a:cubicBezTo>
                    <a:pt x="6716" y="1596"/>
                    <a:pt x="6787" y="1620"/>
                    <a:pt x="6811" y="1644"/>
                  </a:cubicBezTo>
                  <a:cubicBezTo>
                    <a:pt x="6835" y="1715"/>
                    <a:pt x="6882" y="1739"/>
                    <a:pt x="6882" y="1787"/>
                  </a:cubicBezTo>
                  <a:lnTo>
                    <a:pt x="6882" y="2073"/>
                  </a:lnTo>
                  <a:cubicBezTo>
                    <a:pt x="6882" y="2176"/>
                    <a:pt x="6937" y="2244"/>
                    <a:pt x="7029" y="2244"/>
                  </a:cubicBezTo>
                  <a:cubicBezTo>
                    <a:pt x="7043" y="2244"/>
                    <a:pt x="7058" y="2242"/>
                    <a:pt x="7073" y="2239"/>
                  </a:cubicBezTo>
                  <a:cubicBezTo>
                    <a:pt x="7144" y="2215"/>
                    <a:pt x="7192" y="2144"/>
                    <a:pt x="7192" y="2073"/>
                  </a:cubicBezTo>
                  <a:lnTo>
                    <a:pt x="7192" y="1787"/>
                  </a:lnTo>
                  <a:cubicBezTo>
                    <a:pt x="7192" y="1644"/>
                    <a:pt x="7144" y="1501"/>
                    <a:pt x="7049" y="1406"/>
                  </a:cubicBezTo>
                  <a:cubicBezTo>
                    <a:pt x="6930" y="1310"/>
                    <a:pt x="6811" y="1263"/>
                    <a:pt x="6668" y="1263"/>
                  </a:cubicBezTo>
                  <a:lnTo>
                    <a:pt x="6335" y="1263"/>
                  </a:lnTo>
                  <a:cubicBezTo>
                    <a:pt x="6287" y="929"/>
                    <a:pt x="6120" y="644"/>
                    <a:pt x="5930" y="429"/>
                  </a:cubicBezTo>
                  <a:cubicBezTo>
                    <a:pt x="5644" y="167"/>
                    <a:pt x="5287" y="1"/>
                    <a:pt x="4906" y="1"/>
                  </a:cubicBezTo>
                  <a:cubicBezTo>
                    <a:pt x="4525" y="1"/>
                    <a:pt x="4168" y="167"/>
                    <a:pt x="3906" y="429"/>
                  </a:cubicBezTo>
                  <a:cubicBezTo>
                    <a:pt x="3810" y="525"/>
                    <a:pt x="3715" y="644"/>
                    <a:pt x="3668" y="763"/>
                  </a:cubicBezTo>
                  <a:cubicBezTo>
                    <a:pt x="3596" y="644"/>
                    <a:pt x="3501" y="525"/>
                    <a:pt x="3429" y="429"/>
                  </a:cubicBezTo>
                  <a:cubicBezTo>
                    <a:pt x="3167" y="167"/>
                    <a:pt x="2786" y="1"/>
                    <a:pt x="24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68"/>
          <p:cNvGrpSpPr/>
          <p:nvPr/>
        </p:nvGrpSpPr>
        <p:grpSpPr>
          <a:xfrm>
            <a:off x="3975973" y="2138383"/>
            <a:ext cx="386838" cy="354132"/>
            <a:chOff x="4055596" y="2168240"/>
            <a:chExt cx="386838" cy="354132"/>
          </a:xfrm>
        </p:grpSpPr>
        <p:sp>
          <p:nvSpPr>
            <p:cNvPr id="5807" name="Google Shape;5807;p68"/>
            <p:cNvSpPr/>
            <p:nvPr/>
          </p:nvSpPr>
          <p:spPr>
            <a:xfrm>
              <a:off x="4086328" y="2358287"/>
              <a:ext cx="326169" cy="156170"/>
            </a:xfrm>
            <a:custGeom>
              <a:avLst/>
              <a:gdLst/>
              <a:ahLst/>
              <a:cxnLst/>
              <a:rect l="l" t="t" r="r" b="b"/>
              <a:pathLst>
                <a:path w="9860" h="4716" extrusionOk="0">
                  <a:moveTo>
                    <a:pt x="167" y="4716"/>
                  </a:moveTo>
                  <a:lnTo>
                    <a:pt x="9740" y="4716"/>
                  </a:lnTo>
                  <a:cubicBezTo>
                    <a:pt x="9812" y="4716"/>
                    <a:pt x="9860" y="4644"/>
                    <a:pt x="9860" y="4597"/>
                  </a:cubicBezTo>
                  <a:lnTo>
                    <a:pt x="9860" y="120"/>
                  </a:lnTo>
                  <a:cubicBezTo>
                    <a:pt x="9860" y="72"/>
                    <a:pt x="9812" y="1"/>
                    <a:pt x="9740" y="1"/>
                  </a:cubicBezTo>
                  <a:lnTo>
                    <a:pt x="167" y="1"/>
                  </a:lnTo>
                  <a:cubicBezTo>
                    <a:pt x="96" y="1"/>
                    <a:pt x="48" y="72"/>
                    <a:pt x="48" y="120"/>
                  </a:cubicBezTo>
                  <a:lnTo>
                    <a:pt x="48" y="4597"/>
                  </a:lnTo>
                  <a:cubicBezTo>
                    <a:pt x="0" y="4644"/>
                    <a:pt x="72" y="4716"/>
                    <a:pt x="167" y="471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8"/>
            <p:cNvSpPr/>
            <p:nvPr/>
          </p:nvSpPr>
          <p:spPr>
            <a:xfrm>
              <a:off x="4391193" y="2371698"/>
              <a:ext cx="21304" cy="142759"/>
            </a:xfrm>
            <a:custGeom>
              <a:avLst/>
              <a:gdLst/>
              <a:ahLst/>
              <a:cxnLst/>
              <a:rect l="l" t="t" r="r" b="b"/>
              <a:pathLst>
                <a:path w="644" h="4311" extrusionOk="0">
                  <a:moveTo>
                    <a:pt x="1" y="4311"/>
                  </a:moveTo>
                  <a:lnTo>
                    <a:pt x="524" y="4311"/>
                  </a:lnTo>
                  <a:cubicBezTo>
                    <a:pt x="596" y="4311"/>
                    <a:pt x="644" y="4239"/>
                    <a:pt x="644" y="4192"/>
                  </a:cubicBezTo>
                  <a:lnTo>
                    <a:pt x="644" y="0"/>
                  </a:lnTo>
                  <a:lnTo>
                    <a:pt x="1"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8"/>
            <p:cNvSpPr/>
            <p:nvPr/>
          </p:nvSpPr>
          <p:spPr>
            <a:xfrm>
              <a:off x="4086328" y="2196619"/>
              <a:ext cx="326169" cy="152230"/>
            </a:xfrm>
            <a:custGeom>
              <a:avLst/>
              <a:gdLst/>
              <a:ahLst/>
              <a:cxnLst/>
              <a:rect l="l" t="t" r="r" b="b"/>
              <a:pathLst>
                <a:path w="9860" h="4597" extrusionOk="0">
                  <a:moveTo>
                    <a:pt x="0" y="1"/>
                  </a:moveTo>
                  <a:lnTo>
                    <a:pt x="9860" y="1"/>
                  </a:lnTo>
                  <a:lnTo>
                    <a:pt x="9860" y="4597"/>
                  </a:lnTo>
                  <a:lnTo>
                    <a:pt x="0" y="459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8"/>
            <p:cNvSpPr/>
            <p:nvPr/>
          </p:nvSpPr>
          <p:spPr>
            <a:xfrm>
              <a:off x="4064263" y="2345670"/>
              <a:ext cx="371091" cy="26856"/>
            </a:xfrm>
            <a:custGeom>
              <a:avLst/>
              <a:gdLst/>
              <a:ahLst/>
              <a:cxnLst/>
              <a:rect l="l" t="t" r="r" b="b"/>
              <a:pathLst>
                <a:path w="11218" h="811" extrusionOk="0">
                  <a:moveTo>
                    <a:pt x="120" y="810"/>
                  </a:moveTo>
                  <a:lnTo>
                    <a:pt x="11098" y="810"/>
                  </a:lnTo>
                  <a:cubicBezTo>
                    <a:pt x="11146" y="810"/>
                    <a:pt x="11217" y="739"/>
                    <a:pt x="11217" y="691"/>
                  </a:cubicBezTo>
                  <a:lnTo>
                    <a:pt x="11217" y="120"/>
                  </a:lnTo>
                  <a:cubicBezTo>
                    <a:pt x="11217" y="72"/>
                    <a:pt x="11146" y="1"/>
                    <a:pt x="11098" y="1"/>
                  </a:cubicBezTo>
                  <a:lnTo>
                    <a:pt x="120" y="1"/>
                  </a:lnTo>
                  <a:cubicBezTo>
                    <a:pt x="48" y="1"/>
                    <a:pt x="1" y="72"/>
                    <a:pt x="1" y="120"/>
                  </a:cubicBezTo>
                  <a:lnTo>
                    <a:pt x="1" y="691"/>
                  </a:lnTo>
                  <a:cubicBezTo>
                    <a:pt x="1" y="739"/>
                    <a:pt x="48" y="810"/>
                    <a:pt x="120" y="810"/>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8"/>
            <p:cNvSpPr/>
            <p:nvPr/>
          </p:nvSpPr>
          <p:spPr>
            <a:xfrm>
              <a:off x="4064263" y="2174531"/>
              <a:ext cx="371091" cy="26062"/>
            </a:xfrm>
            <a:custGeom>
              <a:avLst/>
              <a:gdLst/>
              <a:ahLst/>
              <a:cxnLst/>
              <a:rect l="l" t="t" r="r" b="b"/>
              <a:pathLst>
                <a:path w="11218" h="787" extrusionOk="0">
                  <a:moveTo>
                    <a:pt x="120" y="787"/>
                  </a:moveTo>
                  <a:lnTo>
                    <a:pt x="11098" y="787"/>
                  </a:lnTo>
                  <a:cubicBezTo>
                    <a:pt x="11146" y="787"/>
                    <a:pt x="11217" y="739"/>
                    <a:pt x="11217" y="668"/>
                  </a:cubicBezTo>
                  <a:lnTo>
                    <a:pt x="11217" y="120"/>
                  </a:lnTo>
                  <a:cubicBezTo>
                    <a:pt x="11217" y="49"/>
                    <a:pt x="11146" y="1"/>
                    <a:pt x="11098" y="1"/>
                  </a:cubicBezTo>
                  <a:lnTo>
                    <a:pt x="120" y="1"/>
                  </a:lnTo>
                  <a:cubicBezTo>
                    <a:pt x="48" y="1"/>
                    <a:pt x="1" y="49"/>
                    <a:pt x="1" y="120"/>
                  </a:cubicBezTo>
                  <a:lnTo>
                    <a:pt x="1" y="668"/>
                  </a:lnTo>
                  <a:cubicBezTo>
                    <a:pt x="1" y="739"/>
                    <a:pt x="48" y="787"/>
                    <a:pt x="120" y="787"/>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8"/>
            <p:cNvSpPr/>
            <p:nvPr/>
          </p:nvSpPr>
          <p:spPr>
            <a:xfrm>
              <a:off x="4409321" y="2174531"/>
              <a:ext cx="26034" cy="26062"/>
            </a:xfrm>
            <a:custGeom>
              <a:avLst/>
              <a:gdLst/>
              <a:ahLst/>
              <a:cxnLst/>
              <a:rect l="l" t="t" r="r" b="b"/>
              <a:pathLst>
                <a:path w="787" h="787" extrusionOk="0">
                  <a:moveTo>
                    <a:pt x="0" y="787"/>
                  </a:moveTo>
                  <a:lnTo>
                    <a:pt x="667" y="787"/>
                  </a:lnTo>
                  <a:cubicBezTo>
                    <a:pt x="715" y="787"/>
                    <a:pt x="786" y="739"/>
                    <a:pt x="786" y="668"/>
                  </a:cubicBezTo>
                  <a:lnTo>
                    <a:pt x="786" y="120"/>
                  </a:lnTo>
                  <a:cubicBezTo>
                    <a:pt x="786" y="49"/>
                    <a:pt x="715" y="1"/>
                    <a:pt x="667" y="1"/>
                  </a:cubicBezTo>
                  <a:lnTo>
                    <a:pt x="0" y="1"/>
                  </a:lnTo>
                  <a:cubicBezTo>
                    <a:pt x="72" y="1"/>
                    <a:pt x="119" y="49"/>
                    <a:pt x="119" y="120"/>
                  </a:cubicBezTo>
                  <a:lnTo>
                    <a:pt x="119" y="668"/>
                  </a:lnTo>
                  <a:cubicBezTo>
                    <a:pt x="167" y="739"/>
                    <a:pt x="96" y="787"/>
                    <a:pt x="0" y="787"/>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8"/>
            <p:cNvSpPr/>
            <p:nvPr/>
          </p:nvSpPr>
          <p:spPr>
            <a:xfrm>
              <a:off x="4409321" y="2345670"/>
              <a:ext cx="26034" cy="26856"/>
            </a:xfrm>
            <a:custGeom>
              <a:avLst/>
              <a:gdLst/>
              <a:ahLst/>
              <a:cxnLst/>
              <a:rect l="l" t="t" r="r" b="b"/>
              <a:pathLst>
                <a:path w="787" h="811" extrusionOk="0">
                  <a:moveTo>
                    <a:pt x="0" y="810"/>
                  </a:moveTo>
                  <a:lnTo>
                    <a:pt x="667" y="810"/>
                  </a:lnTo>
                  <a:cubicBezTo>
                    <a:pt x="715" y="810"/>
                    <a:pt x="786" y="739"/>
                    <a:pt x="786" y="691"/>
                  </a:cubicBezTo>
                  <a:lnTo>
                    <a:pt x="786" y="120"/>
                  </a:lnTo>
                  <a:cubicBezTo>
                    <a:pt x="786" y="72"/>
                    <a:pt x="715" y="1"/>
                    <a:pt x="667" y="1"/>
                  </a:cubicBezTo>
                  <a:lnTo>
                    <a:pt x="0" y="1"/>
                  </a:lnTo>
                  <a:cubicBezTo>
                    <a:pt x="72" y="1"/>
                    <a:pt x="119" y="72"/>
                    <a:pt x="119" y="120"/>
                  </a:cubicBezTo>
                  <a:lnTo>
                    <a:pt x="119" y="691"/>
                  </a:lnTo>
                  <a:cubicBezTo>
                    <a:pt x="167" y="739"/>
                    <a:pt x="96" y="810"/>
                    <a:pt x="0" y="81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8"/>
            <p:cNvSpPr/>
            <p:nvPr/>
          </p:nvSpPr>
          <p:spPr>
            <a:xfrm>
              <a:off x="4113122" y="2399283"/>
              <a:ext cx="274167" cy="115174"/>
            </a:xfrm>
            <a:custGeom>
              <a:avLst/>
              <a:gdLst/>
              <a:ahLst/>
              <a:cxnLst/>
              <a:rect l="l" t="t" r="r" b="b"/>
              <a:pathLst>
                <a:path w="8288" h="3478" extrusionOk="0">
                  <a:moveTo>
                    <a:pt x="8287" y="3478"/>
                  </a:moveTo>
                  <a:lnTo>
                    <a:pt x="8287" y="96"/>
                  </a:lnTo>
                  <a:cubicBezTo>
                    <a:pt x="8287" y="49"/>
                    <a:pt x="8216" y="1"/>
                    <a:pt x="8168" y="1"/>
                  </a:cubicBezTo>
                  <a:lnTo>
                    <a:pt x="4953" y="1"/>
                  </a:lnTo>
                  <a:cubicBezTo>
                    <a:pt x="4882" y="1"/>
                    <a:pt x="4834" y="49"/>
                    <a:pt x="4834" y="96"/>
                  </a:cubicBezTo>
                  <a:lnTo>
                    <a:pt x="4834" y="3478"/>
                  </a:lnTo>
                  <a:close/>
                  <a:moveTo>
                    <a:pt x="3453" y="3478"/>
                  </a:moveTo>
                  <a:lnTo>
                    <a:pt x="3453" y="96"/>
                  </a:lnTo>
                  <a:cubicBezTo>
                    <a:pt x="3453" y="49"/>
                    <a:pt x="3405" y="1"/>
                    <a:pt x="3334" y="1"/>
                  </a:cubicBezTo>
                  <a:lnTo>
                    <a:pt x="119" y="1"/>
                  </a:lnTo>
                  <a:cubicBezTo>
                    <a:pt x="71" y="1"/>
                    <a:pt x="0" y="49"/>
                    <a:pt x="0" y="96"/>
                  </a:cubicBezTo>
                  <a:lnTo>
                    <a:pt x="0" y="3478"/>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8"/>
            <p:cNvSpPr/>
            <p:nvPr/>
          </p:nvSpPr>
          <p:spPr>
            <a:xfrm>
              <a:off x="4202141" y="2399283"/>
              <a:ext cx="185149" cy="115174"/>
            </a:xfrm>
            <a:custGeom>
              <a:avLst/>
              <a:gdLst/>
              <a:ahLst/>
              <a:cxnLst/>
              <a:rect l="l" t="t" r="r" b="b"/>
              <a:pathLst>
                <a:path w="5597" h="3478" extrusionOk="0">
                  <a:moveTo>
                    <a:pt x="5596" y="3478"/>
                  </a:moveTo>
                  <a:lnTo>
                    <a:pt x="5596" y="96"/>
                  </a:lnTo>
                  <a:cubicBezTo>
                    <a:pt x="5596" y="49"/>
                    <a:pt x="5525" y="1"/>
                    <a:pt x="5477" y="1"/>
                  </a:cubicBezTo>
                  <a:lnTo>
                    <a:pt x="4811" y="1"/>
                  </a:lnTo>
                  <a:cubicBezTo>
                    <a:pt x="4882" y="1"/>
                    <a:pt x="4930" y="49"/>
                    <a:pt x="4930" y="96"/>
                  </a:cubicBezTo>
                  <a:lnTo>
                    <a:pt x="4930" y="3478"/>
                  </a:lnTo>
                  <a:close/>
                  <a:moveTo>
                    <a:pt x="762" y="3478"/>
                  </a:moveTo>
                  <a:lnTo>
                    <a:pt x="762" y="96"/>
                  </a:lnTo>
                  <a:cubicBezTo>
                    <a:pt x="762" y="49"/>
                    <a:pt x="714" y="1"/>
                    <a:pt x="643" y="1"/>
                  </a:cubicBezTo>
                  <a:lnTo>
                    <a:pt x="0" y="1"/>
                  </a:lnTo>
                  <a:cubicBezTo>
                    <a:pt x="48" y="1"/>
                    <a:pt x="119" y="49"/>
                    <a:pt x="119" y="96"/>
                  </a:cubicBezTo>
                  <a:lnTo>
                    <a:pt x="119" y="3478"/>
                  </a:ln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8"/>
            <p:cNvSpPr/>
            <p:nvPr/>
          </p:nvSpPr>
          <p:spPr>
            <a:xfrm>
              <a:off x="4133599" y="2451340"/>
              <a:ext cx="70924" cy="40268"/>
            </a:xfrm>
            <a:custGeom>
              <a:avLst/>
              <a:gdLst/>
              <a:ahLst/>
              <a:cxnLst/>
              <a:rect l="l" t="t" r="r" b="b"/>
              <a:pathLst>
                <a:path w="2144" h="1216" extrusionOk="0">
                  <a:moveTo>
                    <a:pt x="167" y="1"/>
                  </a:moveTo>
                  <a:lnTo>
                    <a:pt x="2024" y="1"/>
                  </a:lnTo>
                  <a:cubicBezTo>
                    <a:pt x="2096" y="1"/>
                    <a:pt x="2143" y="48"/>
                    <a:pt x="2143" y="120"/>
                  </a:cubicBezTo>
                  <a:lnTo>
                    <a:pt x="2143" y="1096"/>
                  </a:lnTo>
                  <a:cubicBezTo>
                    <a:pt x="2143" y="1168"/>
                    <a:pt x="2096" y="1215"/>
                    <a:pt x="2024" y="1215"/>
                  </a:cubicBezTo>
                  <a:lnTo>
                    <a:pt x="167" y="1215"/>
                  </a:lnTo>
                  <a:cubicBezTo>
                    <a:pt x="95" y="1215"/>
                    <a:pt x="48" y="1168"/>
                    <a:pt x="48" y="1096"/>
                  </a:cubicBezTo>
                  <a:lnTo>
                    <a:pt x="48" y="120"/>
                  </a:lnTo>
                  <a:cubicBezTo>
                    <a:pt x="0" y="48"/>
                    <a:pt x="72" y="1"/>
                    <a:pt x="167"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8"/>
            <p:cNvSpPr/>
            <p:nvPr/>
          </p:nvSpPr>
          <p:spPr>
            <a:xfrm>
              <a:off x="4179282" y="2451340"/>
              <a:ext cx="25240" cy="41063"/>
            </a:xfrm>
            <a:custGeom>
              <a:avLst/>
              <a:gdLst/>
              <a:ahLst/>
              <a:cxnLst/>
              <a:rect l="l" t="t" r="r" b="b"/>
              <a:pathLst>
                <a:path w="763" h="1240" extrusionOk="0">
                  <a:moveTo>
                    <a:pt x="0" y="1"/>
                  </a:moveTo>
                  <a:lnTo>
                    <a:pt x="643" y="1"/>
                  </a:lnTo>
                  <a:cubicBezTo>
                    <a:pt x="715" y="1"/>
                    <a:pt x="762" y="48"/>
                    <a:pt x="762" y="120"/>
                  </a:cubicBezTo>
                  <a:lnTo>
                    <a:pt x="762" y="1120"/>
                  </a:lnTo>
                  <a:cubicBezTo>
                    <a:pt x="762" y="1191"/>
                    <a:pt x="715" y="1239"/>
                    <a:pt x="643" y="1239"/>
                  </a:cubicBezTo>
                  <a:lnTo>
                    <a:pt x="0" y="1239"/>
                  </a:lnTo>
                  <a:cubicBezTo>
                    <a:pt x="48" y="1239"/>
                    <a:pt x="119" y="1191"/>
                    <a:pt x="119" y="1120"/>
                  </a:cubicBezTo>
                  <a:lnTo>
                    <a:pt x="119" y="120"/>
                  </a:lnTo>
                  <a:cubicBezTo>
                    <a:pt x="143" y="48"/>
                    <a:pt x="96" y="1"/>
                    <a:pt x="0"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8"/>
            <p:cNvSpPr/>
            <p:nvPr/>
          </p:nvSpPr>
          <p:spPr>
            <a:xfrm>
              <a:off x="4134360" y="2425311"/>
              <a:ext cx="71751" cy="30797"/>
            </a:xfrm>
            <a:custGeom>
              <a:avLst/>
              <a:gdLst/>
              <a:ahLst/>
              <a:cxnLst/>
              <a:rect l="l" t="t" r="r" b="b"/>
              <a:pathLst>
                <a:path w="2169" h="930" extrusionOk="0">
                  <a:moveTo>
                    <a:pt x="2168" y="930"/>
                  </a:moveTo>
                  <a:lnTo>
                    <a:pt x="2168" y="334"/>
                  </a:lnTo>
                  <a:cubicBezTo>
                    <a:pt x="2168" y="168"/>
                    <a:pt x="2001" y="1"/>
                    <a:pt x="1835" y="1"/>
                  </a:cubicBezTo>
                  <a:lnTo>
                    <a:pt x="334" y="1"/>
                  </a:lnTo>
                  <a:cubicBezTo>
                    <a:pt x="168" y="1"/>
                    <a:pt x="1" y="168"/>
                    <a:pt x="1" y="334"/>
                  </a:cubicBezTo>
                  <a:lnTo>
                    <a:pt x="1" y="930"/>
                  </a:lnTo>
                  <a:close/>
                </a:path>
              </a:pathLst>
            </a:custGeom>
            <a:solidFill>
              <a:srgbClr val="C4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8"/>
            <p:cNvSpPr/>
            <p:nvPr/>
          </p:nvSpPr>
          <p:spPr>
            <a:xfrm>
              <a:off x="4294302" y="2451340"/>
              <a:ext cx="70924" cy="41063"/>
            </a:xfrm>
            <a:custGeom>
              <a:avLst/>
              <a:gdLst/>
              <a:ahLst/>
              <a:cxnLst/>
              <a:rect l="l" t="t" r="r" b="b"/>
              <a:pathLst>
                <a:path w="2144" h="1240" extrusionOk="0">
                  <a:moveTo>
                    <a:pt x="143" y="1"/>
                  </a:moveTo>
                  <a:lnTo>
                    <a:pt x="2025" y="1"/>
                  </a:lnTo>
                  <a:cubicBezTo>
                    <a:pt x="2096" y="1"/>
                    <a:pt x="2144" y="48"/>
                    <a:pt x="2144" y="120"/>
                  </a:cubicBezTo>
                  <a:lnTo>
                    <a:pt x="2144" y="1120"/>
                  </a:lnTo>
                  <a:cubicBezTo>
                    <a:pt x="2144" y="1191"/>
                    <a:pt x="2096" y="1239"/>
                    <a:pt x="2025" y="1239"/>
                  </a:cubicBezTo>
                  <a:lnTo>
                    <a:pt x="143" y="1239"/>
                  </a:lnTo>
                  <a:cubicBezTo>
                    <a:pt x="96" y="1239"/>
                    <a:pt x="24" y="1191"/>
                    <a:pt x="24" y="1120"/>
                  </a:cubicBezTo>
                  <a:lnTo>
                    <a:pt x="24" y="120"/>
                  </a:lnTo>
                  <a:cubicBezTo>
                    <a:pt x="0" y="48"/>
                    <a:pt x="72" y="1"/>
                    <a:pt x="143"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8"/>
            <p:cNvSpPr/>
            <p:nvPr/>
          </p:nvSpPr>
          <p:spPr>
            <a:xfrm>
              <a:off x="4339985" y="2451340"/>
              <a:ext cx="25240" cy="41063"/>
            </a:xfrm>
            <a:custGeom>
              <a:avLst/>
              <a:gdLst/>
              <a:ahLst/>
              <a:cxnLst/>
              <a:rect l="l" t="t" r="r" b="b"/>
              <a:pathLst>
                <a:path w="763" h="1240" extrusionOk="0">
                  <a:moveTo>
                    <a:pt x="1" y="1"/>
                  </a:moveTo>
                  <a:lnTo>
                    <a:pt x="644" y="1"/>
                  </a:lnTo>
                  <a:cubicBezTo>
                    <a:pt x="715" y="1"/>
                    <a:pt x="763" y="48"/>
                    <a:pt x="763" y="120"/>
                  </a:cubicBezTo>
                  <a:lnTo>
                    <a:pt x="763" y="1120"/>
                  </a:lnTo>
                  <a:cubicBezTo>
                    <a:pt x="763" y="1191"/>
                    <a:pt x="715" y="1239"/>
                    <a:pt x="644" y="1239"/>
                  </a:cubicBezTo>
                  <a:lnTo>
                    <a:pt x="1" y="1239"/>
                  </a:lnTo>
                  <a:cubicBezTo>
                    <a:pt x="48" y="1239"/>
                    <a:pt x="120" y="1191"/>
                    <a:pt x="120" y="1120"/>
                  </a:cubicBezTo>
                  <a:lnTo>
                    <a:pt x="120" y="120"/>
                  </a:lnTo>
                  <a:cubicBezTo>
                    <a:pt x="120" y="48"/>
                    <a:pt x="48" y="1"/>
                    <a:pt x="1"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8"/>
            <p:cNvSpPr/>
            <p:nvPr/>
          </p:nvSpPr>
          <p:spPr>
            <a:xfrm>
              <a:off x="4294302" y="2425311"/>
              <a:ext cx="70924" cy="30797"/>
            </a:xfrm>
            <a:custGeom>
              <a:avLst/>
              <a:gdLst/>
              <a:ahLst/>
              <a:cxnLst/>
              <a:rect l="l" t="t" r="r" b="b"/>
              <a:pathLst>
                <a:path w="2144" h="930" extrusionOk="0">
                  <a:moveTo>
                    <a:pt x="2144" y="930"/>
                  </a:moveTo>
                  <a:lnTo>
                    <a:pt x="2144" y="334"/>
                  </a:lnTo>
                  <a:cubicBezTo>
                    <a:pt x="2144" y="168"/>
                    <a:pt x="2001" y="1"/>
                    <a:pt x="1810" y="1"/>
                  </a:cubicBezTo>
                  <a:lnTo>
                    <a:pt x="334" y="1"/>
                  </a:lnTo>
                  <a:cubicBezTo>
                    <a:pt x="143" y="1"/>
                    <a:pt x="0" y="168"/>
                    <a:pt x="0" y="334"/>
                  </a:cubicBezTo>
                  <a:lnTo>
                    <a:pt x="0" y="930"/>
                  </a:lnTo>
                  <a:close/>
                </a:path>
              </a:pathLst>
            </a:custGeom>
            <a:solidFill>
              <a:srgbClr val="C4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8"/>
            <p:cNvSpPr/>
            <p:nvPr/>
          </p:nvSpPr>
          <p:spPr>
            <a:xfrm>
              <a:off x="4172964" y="2425311"/>
              <a:ext cx="33146" cy="30797"/>
            </a:xfrm>
            <a:custGeom>
              <a:avLst/>
              <a:gdLst/>
              <a:ahLst/>
              <a:cxnLst/>
              <a:rect l="l" t="t" r="r" b="b"/>
              <a:pathLst>
                <a:path w="1002" h="930" extrusionOk="0">
                  <a:moveTo>
                    <a:pt x="1001" y="930"/>
                  </a:moveTo>
                  <a:lnTo>
                    <a:pt x="1001" y="334"/>
                  </a:lnTo>
                  <a:cubicBezTo>
                    <a:pt x="1001" y="168"/>
                    <a:pt x="834" y="1"/>
                    <a:pt x="668" y="1"/>
                  </a:cubicBezTo>
                  <a:lnTo>
                    <a:pt x="1" y="1"/>
                  </a:lnTo>
                  <a:cubicBezTo>
                    <a:pt x="191" y="1"/>
                    <a:pt x="334" y="168"/>
                    <a:pt x="334" y="334"/>
                  </a:cubicBezTo>
                  <a:lnTo>
                    <a:pt x="334" y="930"/>
                  </a:lnTo>
                  <a:close/>
                </a:path>
              </a:pathLst>
            </a:custGeom>
            <a:solidFill>
              <a:srgbClr val="A5C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8"/>
            <p:cNvSpPr/>
            <p:nvPr/>
          </p:nvSpPr>
          <p:spPr>
            <a:xfrm>
              <a:off x="4332906" y="2425311"/>
              <a:ext cx="32319" cy="30797"/>
            </a:xfrm>
            <a:custGeom>
              <a:avLst/>
              <a:gdLst/>
              <a:ahLst/>
              <a:cxnLst/>
              <a:rect l="l" t="t" r="r" b="b"/>
              <a:pathLst>
                <a:path w="977" h="930" extrusionOk="0">
                  <a:moveTo>
                    <a:pt x="977" y="930"/>
                  </a:moveTo>
                  <a:lnTo>
                    <a:pt x="977" y="334"/>
                  </a:lnTo>
                  <a:cubicBezTo>
                    <a:pt x="977" y="168"/>
                    <a:pt x="834" y="1"/>
                    <a:pt x="643" y="1"/>
                  </a:cubicBezTo>
                  <a:lnTo>
                    <a:pt x="0" y="1"/>
                  </a:lnTo>
                  <a:cubicBezTo>
                    <a:pt x="167" y="1"/>
                    <a:pt x="334" y="168"/>
                    <a:pt x="334" y="334"/>
                  </a:cubicBezTo>
                  <a:lnTo>
                    <a:pt x="334" y="930"/>
                  </a:lnTo>
                  <a:close/>
                </a:path>
              </a:pathLst>
            </a:custGeom>
            <a:solidFill>
              <a:srgbClr val="A5C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8"/>
            <p:cNvSpPr/>
            <p:nvPr/>
          </p:nvSpPr>
          <p:spPr>
            <a:xfrm>
              <a:off x="4112328" y="2241589"/>
              <a:ext cx="55177" cy="63117"/>
            </a:xfrm>
            <a:custGeom>
              <a:avLst/>
              <a:gdLst/>
              <a:ahLst/>
              <a:cxnLst/>
              <a:rect l="l" t="t" r="r" b="b"/>
              <a:pathLst>
                <a:path w="1668" h="1906" extrusionOk="0">
                  <a:moveTo>
                    <a:pt x="143" y="1905"/>
                  </a:moveTo>
                  <a:lnTo>
                    <a:pt x="1548" y="1905"/>
                  </a:lnTo>
                  <a:cubicBezTo>
                    <a:pt x="1596" y="1905"/>
                    <a:pt x="1667" y="1834"/>
                    <a:pt x="1667" y="1786"/>
                  </a:cubicBezTo>
                  <a:lnTo>
                    <a:pt x="1667" y="119"/>
                  </a:lnTo>
                  <a:cubicBezTo>
                    <a:pt x="1667" y="48"/>
                    <a:pt x="1596" y="0"/>
                    <a:pt x="1548" y="0"/>
                  </a:cubicBezTo>
                  <a:lnTo>
                    <a:pt x="143" y="0"/>
                  </a:lnTo>
                  <a:cubicBezTo>
                    <a:pt x="95" y="0"/>
                    <a:pt x="24" y="48"/>
                    <a:pt x="24" y="119"/>
                  </a:cubicBezTo>
                  <a:lnTo>
                    <a:pt x="24" y="1786"/>
                  </a:lnTo>
                  <a:cubicBezTo>
                    <a:pt x="0" y="1834"/>
                    <a:pt x="48" y="1905"/>
                    <a:pt x="143" y="1905"/>
                  </a:cubicBezTo>
                  <a:close/>
                </a:path>
              </a:pathLst>
            </a:custGeom>
            <a:solidFill>
              <a:srgbClr val="C4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8"/>
            <p:cNvSpPr/>
            <p:nvPr/>
          </p:nvSpPr>
          <p:spPr>
            <a:xfrm>
              <a:off x="4332112" y="2241589"/>
              <a:ext cx="55177" cy="63117"/>
            </a:xfrm>
            <a:custGeom>
              <a:avLst/>
              <a:gdLst/>
              <a:ahLst/>
              <a:cxnLst/>
              <a:rect l="l" t="t" r="r" b="b"/>
              <a:pathLst>
                <a:path w="1668" h="1906" extrusionOk="0">
                  <a:moveTo>
                    <a:pt x="143" y="1905"/>
                  </a:moveTo>
                  <a:lnTo>
                    <a:pt x="1548" y="1905"/>
                  </a:lnTo>
                  <a:cubicBezTo>
                    <a:pt x="1596" y="1905"/>
                    <a:pt x="1667" y="1834"/>
                    <a:pt x="1667" y="1786"/>
                  </a:cubicBezTo>
                  <a:lnTo>
                    <a:pt x="1667" y="119"/>
                  </a:lnTo>
                  <a:cubicBezTo>
                    <a:pt x="1667" y="48"/>
                    <a:pt x="1596" y="0"/>
                    <a:pt x="1548" y="0"/>
                  </a:cubicBezTo>
                  <a:lnTo>
                    <a:pt x="143" y="0"/>
                  </a:lnTo>
                  <a:cubicBezTo>
                    <a:pt x="72" y="0"/>
                    <a:pt x="24" y="48"/>
                    <a:pt x="24" y="119"/>
                  </a:cubicBezTo>
                  <a:lnTo>
                    <a:pt x="24" y="1786"/>
                  </a:lnTo>
                  <a:cubicBezTo>
                    <a:pt x="0" y="1834"/>
                    <a:pt x="48" y="1905"/>
                    <a:pt x="143" y="1905"/>
                  </a:cubicBezTo>
                  <a:close/>
                </a:path>
              </a:pathLst>
            </a:custGeom>
            <a:solidFill>
              <a:srgbClr val="C4DE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8"/>
            <p:cNvSpPr/>
            <p:nvPr/>
          </p:nvSpPr>
          <p:spPr>
            <a:xfrm>
              <a:off x="4361255" y="2241589"/>
              <a:ext cx="26034" cy="63117"/>
            </a:xfrm>
            <a:custGeom>
              <a:avLst/>
              <a:gdLst/>
              <a:ahLst/>
              <a:cxnLst/>
              <a:rect l="l" t="t" r="r" b="b"/>
              <a:pathLst>
                <a:path w="787" h="1906" extrusionOk="0">
                  <a:moveTo>
                    <a:pt x="1" y="1905"/>
                  </a:moveTo>
                  <a:lnTo>
                    <a:pt x="667" y="1905"/>
                  </a:lnTo>
                  <a:cubicBezTo>
                    <a:pt x="715" y="1905"/>
                    <a:pt x="786" y="1834"/>
                    <a:pt x="786" y="1786"/>
                  </a:cubicBezTo>
                  <a:lnTo>
                    <a:pt x="786" y="119"/>
                  </a:lnTo>
                  <a:cubicBezTo>
                    <a:pt x="786" y="48"/>
                    <a:pt x="715" y="0"/>
                    <a:pt x="667" y="0"/>
                  </a:cubicBezTo>
                  <a:lnTo>
                    <a:pt x="1" y="0"/>
                  </a:lnTo>
                  <a:cubicBezTo>
                    <a:pt x="72" y="0"/>
                    <a:pt x="120" y="48"/>
                    <a:pt x="120" y="119"/>
                  </a:cubicBezTo>
                  <a:lnTo>
                    <a:pt x="120" y="1786"/>
                  </a:lnTo>
                  <a:cubicBezTo>
                    <a:pt x="120" y="1834"/>
                    <a:pt x="72" y="1905"/>
                    <a:pt x="1" y="1905"/>
                  </a:cubicBezTo>
                  <a:close/>
                </a:path>
              </a:pathLst>
            </a:custGeom>
            <a:solidFill>
              <a:srgbClr val="A5C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8"/>
            <p:cNvSpPr/>
            <p:nvPr/>
          </p:nvSpPr>
          <p:spPr>
            <a:xfrm>
              <a:off x="4141472" y="2241589"/>
              <a:ext cx="26034" cy="63117"/>
            </a:xfrm>
            <a:custGeom>
              <a:avLst/>
              <a:gdLst/>
              <a:ahLst/>
              <a:cxnLst/>
              <a:rect l="l" t="t" r="r" b="b"/>
              <a:pathLst>
                <a:path w="787" h="1906" extrusionOk="0">
                  <a:moveTo>
                    <a:pt x="0" y="1905"/>
                  </a:moveTo>
                  <a:lnTo>
                    <a:pt x="667" y="1905"/>
                  </a:lnTo>
                  <a:cubicBezTo>
                    <a:pt x="715" y="1905"/>
                    <a:pt x="786" y="1834"/>
                    <a:pt x="786" y="1786"/>
                  </a:cubicBezTo>
                  <a:lnTo>
                    <a:pt x="786" y="119"/>
                  </a:lnTo>
                  <a:cubicBezTo>
                    <a:pt x="786" y="48"/>
                    <a:pt x="715" y="0"/>
                    <a:pt x="667" y="0"/>
                  </a:cubicBezTo>
                  <a:lnTo>
                    <a:pt x="0" y="0"/>
                  </a:lnTo>
                  <a:cubicBezTo>
                    <a:pt x="72" y="0"/>
                    <a:pt x="119" y="48"/>
                    <a:pt x="119" y="119"/>
                  </a:cubicBezTo>
                  <a:lnTo>
                    <a:pt x="119" y="1786"/>
                  </a:lnTo>
                  <a:cubicBezTo>
                    <a:pt x="119" y="1834"/>
                    <a:pt x="72" y="1905"/>
                    <a:pt x="0" y="1905"/>
                  </a:cubicBezTo>
                  <a:close/>
                </a:path>
              </a:pathLst>
            </a:custGeom>
            <a:solidFill>
              <a:srgbClr val="A5CD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8"/>
            <p:cNvSpPr/>
            <p:nvPr/>
          </p:nvSpPr>
          <p:spPr>
            <a:xfrm>
              <a:off x="4203695" y="2226588"/>
              <a:ext cx="95370" cy="90735"/>
            </a:xfrm>
            <a:custGeom>
              <a:avLst/>
              <a:gdLst/>
              <a:ahLst/>
              <a:cxnLst/>
              <a:rect l="l" t="t" r="r" b="b"/>
              <a:pathLst>
                <a:path w="2883" h="2740" extrusionOk="0">
                  <a:moveTo>
                    <a:pt x="906" y="120"/>
                  </a:moveTo>
                  <a:cubicBezTo>
                    <a:pt x="858" y="24"/>
                    <a:pt x="906" y="1"/>
                    <a:pt x="977" y="1"/>
                  </a:cubicBezTo>
                  <a:lnTo>
                    <a:pt x="1906" y="1"/>
                  </a:lnTo>
                  <a:cubicBezTo>
                    <a:pt x="2001" y="1"/>
                    <a:pt x="2025" y="24"/>
                    <a:pt x="2001" y="120"/>
                  </a:cubicBezTo>
                  <a:lnTo>
                    <a:pt x="1692" y="1191"/>
                  </a:lnTo>
                  <a:lnTo>
                    <a:pt x="2763" y="882"/>
                  </a:lnTo>
                  <a:cubicBezTo>
                    <a:pt x="2858" y="858"/>
                    <a:pt x="2882" y="882"/>
                    <a:pt x="2882" y="977"/>
                  </a:cubicBezTo>
                  <a:lnTo>
                    <a:pt x="2882" y="1763"/>
                  </a:lnTo>
                  <a:cubicBezTo>
                    <a:pt x="2882" y="1834"/>
                    <a:pt x="2858" y="1882"/>
                    <a:pt x="2763" y="1834"/>
                  </a:cubicBezTo>
                  <a:lnTo>
                    <a:pt x="1692" y="1549"/>
                  </a:lnTo>
                  <a:lnTo>
                    <a:pt x="2001" y="2620"/>
                  </a:lnTo>
                  <a:cubicBezTo>
                    <a:pt x="2025" y="2715"/>
                    <a:pt x="2001" y="2739"/>
                    <a:pt x="1906" y="2739"/>
                  </a:cubicBezTo>
                  <a:lnTo>
                    <a:pt x="977" y="2739"/>
                  </a:lnTo>
                  <a:cubicBezTo>
                    <a:pt x="906" y="2739"/>
                    <a:pt x="858" y="2692"/>
                    <a:pt x="906" y="2620"/>
                  </a:cubicBezTo>
                  <a:lnTo>
                    <a:pt x="1191" y="1549"/>
                  </a:lnTo>
                  <a:lnTo>
                    <a:pt x="120" y="1834"/>
                  </a:lnTo>
                  <a:cubicBezTo>
                    <a:pt x="24" y="1882"/>
                    <a:pt x="1" y="1834"/>
                    <a:pt x="1" y="1763"/>
                  </a:cubicBezTo>
                  <a:lnTo>
                    <a:pt x="1" y="977"/>
                  </a:lnTo>
                  <a:cubicBezTo>
                    <a:pt x="1" y="882"/>
                    <a:pt x="24" y="858"/>
                    <a:pt x="120" y="882"/>
                  </a:cubicBezTo>
                  <a:lnTo>
                    <a:pt x="1191" y="119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8"/>
            <p:cNvSpPr/>
            <p:nvPr/>
          </p:nvSpPr>
          <p:spPr>
            <a:xfrm>
              <a:off x="4222617" y="2243941"/>
              <a:ext cx="55177" cy="55236"/>
            </a:xfrm>
            <a:custGeom>
              <a:avLst/>
              <a:gdLst/>
              <a:ahLst/>
              <a:cxnLst/>
              <a:rect l="l" t="t" r="r" b="b"/>
              <a:pathLst>
                <a:path w="1668" h="1668" extrusionOk="0">
                  <a:moveTo>
                    <a:pt x="834" y="1668"/>
                  </a:moveTo>
                  <a:cubicBezTo>
                    <a:pt x="1286" y="1668"/>
                    <a:pt x="1667" y="1310"/>
                    <a:pt x="1667" y="834"/>
                  </a:cubicBezTo>
                  <a:cubicBezTo>
                    <a:pt x="1667" y="405"/>
                    <a:pt x="1310" y="1"/>
                    <a:pt x="834" y="1"/>
                  </a:cubicBezTo>
                  <a:cubicBezTo>
                    <a:pt x="381" y="1"/>
                    <a:pt x="0" y="358"/>
                    <a:pt x="0" y="834"/>
                  </a:cubicBezTo>
                  <a:cubicBezTo>
                    <a:pt x="0" y="1310"/>
                    <a:pt x="381" y="1668"/>
                    <a:pt x="834" y="166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8"/>
            <p:cNvSpPr/>
            <p:nvPr/>
          </p:nvSpPr>
          <p:spPr>
            <a:xfrm>
              <a:off x="4239157" y="2245530"/>
              <a:ext cx="38637" cy="55236"/>
            </a:xfrm>
            <a:custGeom>
              <a:avLst/>
              <a:gdLst/>
              <a:ahLst/>
              <a:cxnLst/>
              <a:rect l="l" t="t" r="r" b="b"/>
              <a:pathLst>
                <a:path w="1168" h="1668" extrusionOk="0">
                  <a:moveTo>
                    <a:pt x="334" y="0"/>
                  </a:moveTo>
                  <a:cubicBezTo>
                    <a:pt x="786" y="0"/>
                    <a:pt x="1167" y="357"/>
                    <a:pt x="1167" y="834"/>
                  </a:cubicBezTo>
                  <a:cubicBezTo>
                    <a:pt x="1167" y="1262"/>
                    <a:pt x="810" y="1667"/>
                    <a:pt x="334" y="1667"/>
                  </a:cubicBezTo>
                  <a:cubicBezTo>
                    <a:pt x="215" y="1667"/>
                    <a:pt x="96" y="1620"/>
                    <a:pt x="0" y="1596"/>
                  </a:cubicBezTo>
                  <a:cubicBezTo>
                    <a:pt x="310" y="1477"/>
                    <a:pt x="477" y="1191"/>
                    <a:pt x="477" y="857"/>
                  </a:cubicBezTo>
                  <a:cubicBezTo>
                    <a:pt x="477" y="524"/>
                    <a:pt x="262" y="238"/>
                    <a:pt x="0" y="119"/>
                  </a:cubicBezTo>
                  <a:cubicBezTo>
                    <a:pt x="96"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8"/>
            <p:cNvSpPr/>
            <p:nvPr/>
          </p:nvSpPr>
          <p:spPr>
            <a:xfrm>
              <a:off x="4391193" y="2200560"/>
              <a:ext cx="21304" cy="142792"/>
            </a:xfrm>
            <a:custGeom>
              <a:avLst/>
              <a:gdLst/>
              <a:ahLst/>
              <a:cxnLst/>
              <a:rect l="l" t="t" r="r" b="b"/>
              <a:pathLst>
                <a:path w="644" h="4312" extrusionOk="0">
                  <a:moveTo>
                    <a:pt x="1" y="1"/>
                  </a:moveTo>
                  <a:lnTo>
                    <a:pt x="644" y="1"/>
                  </a:lnTo>
                  <a:lnTo>
                    <a:pt x="644" y="4311"/>
                  </a:lnTo>
                  <a:lnTo>
                    <a:pt x="1" y="431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8"/>
            <p:cNvSpPr/>
            <p:nvPr/>
          </p:nvSpPr>
          <p:spPr>
            <a:xfrm>
              <a:off x="4055596" y="2168240"/>
              <a:ext cx="386838" cy="354132"/>
            </a:xfrm>
            <a:custGeom>
              <a:avLst/>
              <a:gdLst/>
              <a:ahLst/>
              <a:cxnLst/>
              <a:rect l="l" t="t" r="r" b="b"/>
              <a:pathLst>
                <a:path w="11694" h="10694" extrusionOk="0">
                  <a:moveTo>
                    <a:pt x="6216" y="1882"/>
                  </a:moveTo>
                  <a:lnTo>
                    <a:pt x="6121" y="2167"/>
                  </a:lnTo>
                  <a:cubicBezTo>
                    <a:pt x="6026" y="2167"/>
                    <a:pt x="5978" y="2144"/>
                    <a:pt x="5907" y="2144"/>
                  </a:cubicBezTo>
                  <a:cubicBezTo>
                    <a:pt x="5811" y="2144"/>
                    <a:pt x="5764" y="2144"/>
                    <a:pt x="5668" y="2167"/>
                  </a:cubicBezTo>
                  <a:lnTo>
                    <a:pt x="5573" y="1882"/>
                  </a:lnTo>
                  <a:close/>
                  <a:moveTo>
                    <a:pt x="4597" y="2834"/>
                  </a:moveTo>
                  <a:lnTo>
                    <a:pt x="4906" y="2930"/>
                  </a:lnTo>
                  <a:cubicBezTo>
                    <a:pt x="4906" y="2977"/>
                    <a:pt x="4859" y="3072"/>
                    <a:pt x="4859" y="3120"/>
                  </a:cubicBezTo>
                  <a:cubicBezTo>
                    <a:pt x="4859" y="3215"/>
                    <a:pt x="4859" y="3311"/>
                    <a:pt x="4906" y="3358"/>
                  </a:cubicBezTo>
                  <a:lnTo>
                    <a:pt x="4597" y="3453"/>
                  </a:lnTo>
                  <a:lnTo>
                    <a:pt x="4597" y="2834"/>
                  </a:lnTo>
                  <a:close/>
                  <a:moveTo>
                    <a:pt x="7121" y="2834"/>
                  </a:moveTo>
                  <a:lnTo>
                    <a:pt x="7121" y="3453"/>
                  </a:lnTo>
                  <a:lnTo>
                    <a:pt x="6835" y="3358"/>
                  </a:lnTo>
                  <a:cubicBezTo>
                    <a:pt x="6859" y="3311"/>
                    <a:pt x="6859" y="3215"/>
                    <a:pt x="6859" y="3168"/>
                  </a:cubicBezTo>
                  <a:cubicBezTo>
                    <a:pt x="6859" y="3072"/>
                    <a:pt x="6859" y="2977"/>
                    <a:pt x="6835" y="2930"/>
                  </a:cubicBezTo>
                  <a:lnTo>
                    <a:pt x="7121" y="2834"/>
                  </a:lnTo>
                  <a:close/>
                  <a:moveTo>
                    <a:pt x="5883" y="2501"/>
                  </a:moveTo>
                  <a:cubicBezTo>
                    <a:pt x="6049" y="2501"/>
                    <a:pt x="6216" y="2572"/>
                    <a:pt x="6335" y="2691"/>
                  </a:cubicBezTo>
                  <a:cubicBezTo>
                    <a:pt x="6454" y="2810"/>
                    <a:pt x="6526" y="2977"/>
                    <a:pt x="6502" y="3120"/>
                  </a:cubicBezTo>
                  <a:cubicBezTo>
                    <a:pt x="6502" y="3311"/>
                    <a:pt x="6454" y="3453"/>
                    <a:pt x="6335" y="3573"/>
                  </a:cubicBezTo>
                  <a:cubicBezTo>
                    <a:pt x="6216" y="3692"/>
                    <a:pt x="6049" y="3763"/>
                    <a:pt x="5883" y="3763"/>
                  </a:cubicBezTo>
                  <a:cubicBezTo>
                    <a:pt x="5692" y="3763"/>
                    <a:pt x="5549" y="3692"/>
                    <a:pt x="5430" y="3573"/>
                  </a:cubicBezTo>
                  <a:cubicBezTo>
                    <a:pt x="5311" y="3453"/>
                    <a:pt x="5264" y="3311"/>
                    <a:pt x="5264" y="3120"/>
                  </a:cubicBezTo>
                  <a:cubicBezTo>
                    <a:pt x="5264" y="2953"/>
                    <a:pt x="5311" y="2810"/>
                    <a:pt x="5430" y="2691"/>
                  </a:cubicBezTo>
                  <a:cubicBezTo>
                    <a:pt x="5549" y="2572"/>
                    <a:pt x="5692" y="2501"/>
                    <a:pt x="5883" y="2501"/>
                  </a:cubicBezTo>
                  <a:close/>
                  <a:moveTo>
                    <a:pt x="3239" y="2358"/>
                  </a:moveTo>
                  <a:lnTo>
                    <a:pt x="3239" y="3930"/>
                  </a:lnTo>
                  <a:lnTo>
                    <a:pt x="1882" y="3930"/>
                  </a:lnTo>
                  <a:lnTo>
                    <a:pt x="1882" y="2358"/>
                  </a:lnTo>
                  <a:close/>
                  <a:moveTo>
                    <a:pt x="9860" y="2358"/>
                  </a:moveTo>
                  <a:lnTo>
                    <a:pt x="9860" y="3930"/>
                  </a:lnTo>
                  <a:lnTo>
                    <a:pt x="8526" y="3930"/>
                  </a:lnTo>
                  <a:lnTo>
                    <a:pt x="8526" y="2358"/>
                  </a:lnTo>
                  <a:close/>
                  <a:moveTo>
                    <a:pt x="1739" y="1977"/>
                  </a:moveTo>
                  <a:cubicBezTo>
                    <a:pt x="1644" y="1977"/>
                    <a:pt x="1548" y="2048"/>
                    <a:pt x="1548" y="2144"/>
                  </a:cubicBezTo>
                  <a:lnTo>
                    <a:pt x="1548" y="4073"/>
                  </a:lnTo>
                  <a:cubicBezTo>
                    <a:pt x="1548" y="4168"/>
                    <a:pt x="1644" y="4263"/>
                    <a:pt x="1739" y="4263"/>
                  </a:cubicBezTo>
                  <a:lnTo>
                    <a:pt x="3406" y="4263"/>
                  </a:lnTo>
                  <a:cubicBezTo>
                    <a:pt x="3501" y="4263"/>
                    <a:pt x="3597" y="4192"/>
                    <a:pt x="3597" y="4073"/>
                  </a:cubicBezTo>
                  <a:lnTo>
                    <a:pt x="3597" y="2144"/>
                  </a:lnTo>
                  <a:cubicBezTo>
                    <a:pt x="3597" y="2048"/>
                    <a:pt x="3501" y="1977"/>
                    <a:pt x="3406" y="1977"/>
                  </a:cubicBezTo>
                  <a:close/>
                  <a:moveTo>
                    <a:pt x="8359" y="1977"/>
                  </a:moveTo>
                  <a:cubicBezTo>
                    <a:pt x="8264" y="1977"/>
                    <a:pt x="8169" y="2048"/>
                    <a:pt x="8169" y="2144"/>
                  </a:cubicBezTo>
                  <a:lnTo>
                    <a:pt x="8169" y="4073"/>
                  </a:lnTo>
                  <a:cubicBezTo>
                    <a:pt x="8169" y="4168"/>
                    <a:pt x="8264" y="4263"/>
                    <a:pt x="8359" y="4263"/>
                  </a:cubicBezTo>
                  <a:lnTo>
                    <a:pt x="10026" y="4263"/>
                  </a:lnTo>
                  <a:cubicBezTo>
                    <a:pt x="10098" y="4263"/>
                    <a:pt x="10193" y="4192"/>
                    <a:pt x="10193" y="4073"/>
                  </a:cubicBezTo>
                  <a:lnTo>
                    <a:pt x="10193" y="2144"/>
                  </a:lnTo>
                  <a:cubicBezTo>
                    <a:pt x="10193" y="2048"/>
                    <a:pt x="10098" y="1977"/>
                    <a:pt x="10026" y="1977"/>
                  </a:cubicBezTo>
                  <a:close/>
                  <a:moveTo>
                    <a:pt x="6097" y="4096"/>
                  </a:moveTo>
                  <a:lnTo>
                    <a:pt x="6169" y="4406"/>
                  </a:lnTo>
                  <a:lnTo>
                    <a:pt x="5549" y="4406"/>
                  </a:lnTo>
                  <a:lnTo>
                    <a:pt x="5645" y="4120"/>
                  </a:lnTo>
                  <a:cubicBezTo>
                    <a:pt x="5740" y="4120"/>
                    <a:pt x="5787" y="4120"/>
                    <a:pt x="5859" y="4144"/>
                  </a:cubicBezTo>
                  <a:cubicBezTo>
                    <a:pt x="5930" y="4144"/>
                    <a:pt x="6026" y="4144"/>
                    <a:pt x="6097" y="4096"/>
                  </a:cubicBezTo>
                  <a:close/>
                  <a:moveTo>
                    <a:pt x="5383" y="1572"/>
                  </a:moveTo>
                  <a:cubicBezTo>
                    <a:pt x="5311" y="1572"/>
                    <a:pt x="5264" y="1572"/>
                    <a:pt x="5216" y="1644"/>
                  </a:cubicBezTo>
                  <a:cubicBezTo>
                    <a:pt x="5192" y="1691"/>
                    <a:pt x="5192" y="1739"/>
                    <a:pt x="5192" y="1786"/>
                  </a:cubicBezTo>
                  <a:lnTo>
                    <a:pt x="5335" y="2334"/>
                  </a:lnTo>
                  <a:cubicBezTo>
                    <a:pt x="5287" y="2358"/>
                    <a:pt x="5216" y="2382"/>
                    <a:pt x="5216" y="2453"/>
                  </a:cubicBezTo>
                  <a:cubicBezTo>
                    <a:pt x="5192" y="2477"/>
                    <a:pt x="5144" y="2525"/>
                    <a:pt x="5097" y="2596"/>
                  </a:cubicBezTo>
                  <a:lnTo>
                    <a:pt x="4573" y="2453"/>
                  </a:lnTo>
                  <a:lnTo>
                    <a:pt x="4454" y="2453"/>
                  </a:lnTo>
                  <a:cubicBezTo>
                    <a:pt x="4359" y="2477"/>
                    <a:pt x="4335" y="2572"/>
                    <a:pt x="4335" y="2620"/>
                  </a:cubicBezTo>
                  <a:lnTo>
                    <a:pt x="4335" y="3668"/>
                  </a:lnTo>
                  <a:cubicBezTo>
                    <a:pt x="4335" y="3771"/>
                    <a:pt x="4407" y="3839"/>
                    <a:pt x="4504" y="3839"/>
                  </a:cubicBezTo>
                  <a:cubicBezTo>
                    <a:pt x="4519" y="3839"/>
                    <a:pt x="4534" y="3838"/>
                    <a:pt x="4549" y="3834"/>
                  </a:cubicBezTo>
                  <a:lnTo>
                    <a:pt x="5073" y="3692"/>
                  </a:lnTo>
                  <a:cubicBezTo>
                    <a:pt x="5097" y="3739"/>
                    <a:pt x="5144" y="3787"/>
                    <a:pt x="5192" y="3834"/>
                  </a:cubicBezTo>
                  <a:cubicBezTo>
                    <a:pt x="5216" y="3858"/>
                    <a:pt x="5287" y="3930"/>
                    <a:pt x="5335" y="3954"/>
                  </a:cubicBezTo>
                  <a:lnTo>
                    <a:pt x="5192" y="4501"/>
                  </a:lnTo>
                  <a:lnTo>
                    <a:pt x="5192" y="4549"/>
                  </a:lnTo>
                  <a:cubicBezTo>
                    <a:pt x="5192" y="4644"/>
                    <a:pt x="5287" y="4739"/>
                    <a:pt x="5383" y="4739"/>
                  </a:cubicBezTo>
                  <a:lnTo>
                    <a:pt x="6359" y="4739"/>
                  </a:lnTo>
                  <a:cubicBezTo>
                    <a:pt x="6478" y="4739"/>
                    <a:pt x="6573" y="4644"/>
                    <a:pt x="6526" y="4525"/>
                  </a:cubicBezTo>
                  <a:lnTo>
                    <a:pt x="6383" y="4001"/>
                  </a:lnTo>
                  <a:cubicBezTo>
                    <a:pt x="6454" y="3954"/>
                    <a:pt x="6478" y="3930"/>
                    <a:pt x="6526" y="3882"/>
                  </a:cubicBezTo>
                  <a:cubicBezTo>
                    <a:pt x="6550" y="3834"/>
                    <a:pt x="6621" y="3787"/>
                    <a:pt x="6645" y="3715"/>
                  </a:cubicBezTo>
                  <a:lnTo>
                    <a:pt x="7193" y="3882"/>
                  </a:lnTo>
                  <a:lnTo>
                    <a:pt x="7288" y="3882"/>
                  </a:lnTo>
                  <a:cubicBezTo>
                    <a:pt x="7359" y="3834"/>
                    <a:pt x="7431" y="3787"/>
                    <a:pt x="7431" y="3692"/>
                  </a:cubicBezTo>
                  <a:lnTo>
                    <a:pt x="7431" y="2644"/>
                  </a:lnTo>
                  <a:cubicBezTo>
                    <a:pt x="7431" y="2540"/>
                    <a:pt x="7358" y="2473"/>
                    <a:pt x="7261" y="2473"/>
                  </a:cubicBezTo>
                  <a:cubicBezTo>
                    <a:pt x="7247" y="2473"/>
                    <a:pt x="7232" y="2474"/>
                    <a:pt x="7216" y="2477"/>
                  </a:cubicBezTo>
                  <a:lnTo>
                    <a:pt x="6692" y="2620"/>
                  </a:lnTo>
                  <a:cubicBezTo>
                    <a:pt x="6645" y="2572"/>
                    <a:pt x="6621" y="2525"/>
                    <a:pt x="6573" y="2477"/>
                  </a:cubicBezTo>
                  <a:cubicBezTo>
                    <a:pt x="6526" y="2453"/>
                    <a:pt x="6478" y="2382"/>
                    <a:pt x="6407" y="2358"/>
                  </a:cubicBezTo>
                  <a:lnTo>
                    <a:pt x="6573" y="1810"/>
                  </a:lnTo>
                  <a:cubicBezTo>
                    <a:pt x="6621" y="1691"/>
                    <a:pt x="6526" y="1572"/>
                    <a:pt x="6407" y="1572"/>
                  </a:cubicBezTo>
                  <a:close/>
                  <a:moveTo>
                    <a:pt x="3287" y="7954"/>
                  </a:moveTo>
                  <a:lnTo>
                    <a:pt x="3287" y="8550"/>
                  </a:lnTo>
                  <a:lnTo>
                    <a:pt x="2525" y="8550"/>
                  </a:lnTo>
                  <a:lnTo>
                    <a:pt x="2525" y="8121"/>
                  </a:lnTo>
                  <a:cubicBezTo>
                    <a:pt x="2525" y="8073"/>
                    <a:pt x="2549" y="8050"/>
                    <a:pt x="2573" y="8002"/>
                  </a:cubicBezTo>
                  <a:cubicBezTo>
                    <a:pt x="2596" y="7978"/>
                    <a:pt x="2668" y="7954"/>
                    <a:pt x="2692" y="7954"/>
                  </a:cubicBezTo>
                  <a:close/>
                  <a:moveTo>
                    <a:pt x="4192" y="7954"/>
                  </a:moveTo>
                  <a:cubicBezTo>
                    <a:pt x="4240" y="7954"/>
                    <a:pt x="4263" y="7978"/>
                    <a:pt x="4311" y="8002"/>
                  </a:cubicBezTo>
                  <a:cubicBezTo>
                    <a:pt x="4335" y="8050"/>
                    <a:pt x="4359" y="8097"/>
                    <a:pt x="4359" y="8121"/>
                  </a:cubicBezTo>
                  <a:lnTo>
                    <a:pt x="4359" y="8550"/>
                  </a:lnTo>
                  <a:lnTo>
                    <a:pt x="3620" y="8550"/>
                  </a:lnTo>
                  <a:lnTo>
                    <a:pt x="3620" y="7954"/>
                  </a:lnTo>
                  <a:close/>
                  <a:moveTo>
                    <a:pt x="8145" y="7954"/>
                  </a:moveTo>
                  <a:lnTo>
                    <a:pt x="8145" y="8550"/>
                  </a:lnTo>
                  <a:lnTo>
                    <a:pt x="7359" y="8550"/>
                  </a:lnTo>
                  <a:lnTo>
                    <a:pt x="7359" y="8121"/>
                  </a:lnTo>
                  <a:cubicBezTo>
                    <a:pt x="7359" y="8073"/>
                    <a:pt x="7407" y="8050"/>
                    <a:pt x="7431" y="8002"/>
                  </a:cubicBezTo>
                  <a:cubicBezTo>
                    <a:pt x="7454" y="7978"/>
                    <a:pt x="7526" y="7954"/>
                    <a:pt x="7550" y="7954"/>
                  </a:cubicBezTo>
                  <a:close/>
                  <a:moveTo>
                    <a:pt x="9026" y="7954"/>
                  </a:moveTo>
                  <a:cubicBezTo>
                    <a:pt x="9098" y="7954"/>
                    <a:pt x="9121" y="7978"/>
                    <a:pt x="9145" y="8002"/>
                  </a:cubicBezTo>
                  <a:cubicBezTo>
                    <a:pt x="9169" y="8050"/>
                    <a:pt x="9217" y="8097"/>
                    <a:pt x="9217" y="8121"/>
                  </a:cubicBezTo>
                  <a:lnTo>
                    <a:pt x="9217" y="8550"/>
                  </a:lnTo>
                  <a:lnTo>
                    <a:pt x="8479" y="8550"/>
                  </a:lnTo>
                  <a:lnTo>
                    <a:pt x="8479" y="7954"/>
                  </a:lnTo>
                  <a:close/>
                  <a:moveTo>
                    <a:pt x="2930" y="9074"/>
                  </a:moveTo>
                  <a:cubicBezTo>
                    <a:pt x="2834" y="9074"/>
                    <a:pt x="2763" y="9145"/>
                    <a:pt x="2763" y="9217"/>
                  </a:cubicBezTo>
                  <a:cubicBezTo>
                    <a:pt x="2763" y="9312"/>
                    <a:pt x="2834" y="9407"/>
                    <a:pt x="2930" y="9407"/>
                  </a:cubicBezTo>
                  <a:lnTo>
                    <a:pt x="3073" y="9407"/>
                  </a:lnTo>
                  <a:cubicBezTo>
                    <a:pt x="3192" y="9407"/>
                    <a:pt x="3263" y="9312"/>
                    <a:pt x="3263" y="9217"/>
                  </a:cubicBezTo>
                  <a:cubicBezTo>
                    <a:pt x="3263" y="9145"/>
                    <a:pt x="3168" y="9074"/>
                    <a:pt x="3073" y="9074"/>
                  </a:cubicBezTo>
                  <a:close/>
                  <a:moveTo>
                    <a:pt x="3835" y="9074"/>
                  </a:moveTo>
                  <a:cubicBezTo>
                    <a:pt x="3716" y="9074"/>
                    <a:pt x="3644" y="9169"/>
                    <a:pt x="3644" y="9264"/>
                  </a:cubicBezTo>
                  <a:cubicBezTo>
                    <a:pt x="3644" y="9359"/>
                    <a:pt x="3739" y="9407"/>
                    <a:pt x="3835" y="9407"/>
                  </a:cubicBezTo>
                  <a:lnTo>
                    <a:pt x="4001" y="9407"/>
                  </a:lnTo>
                  <a:cubicBezTo>
                    <a:pt x="4120" y="9407"/>
                    <a:pt x="4192" y="9312"/>
                    <a:pt x="4192" y="9217"/>
                  </a:cubicBezTo>
                  <a:cubicBezTo>
                    <a:pt x="4192" y="9145"/>
                    <a:pt x="4097" y="9074"/>
                    <a:pt x="4001" y="9074"/>
                  </a:cubicBezTo>
                  <a:close/>
                  <a:moveTo>
                    <a:pt x="7788" y="9074"/>
                  </a:moveTo>
                  <a:cubicBezTo>
                    <a:pt x="7669" y="9074"/>
                    <a:pt x="7597" y="9169"/>
                    <a:pt x="7597" y="9264"/>
                  </a:cubicBezTo>
                  <a:cubicBezTo>
                    <a:pt x="7597" y="9359"/>
                    <a:pt x="7693" y="9407"/>
                    <a:pt x="7788" y="9407"/>
                  </a:cubicBezTo>
                  <a:lnTo>
                    <a:pt x="7955" y="9407"/>
                  </a:lnTo>
                  <a:cubicBezTo>
                    <a:pt x="8074" y="9407"/>
                    <a:pt x="8145" y="9312"/>
                    <a:pt x="8145" y="9217"/>
                  </a:cubicBezTo>
                  <a:cubicBezTo>
                    <a:pt x="8145" y="9145"/>
                    <a:pt x="8050" y="9074"/>
                    <a:pt x="7955" y="9074"/>
                  </a:cubicBezTo>
                  <a:close/>
                  <a:moveTo>
                    <a:pt x="8645" y="9074"/>
                  </a:moveTo>
                  <a:cubicBezTo>
                    <a:pt x="8550" y="9074"/>
                    <a:pt x="8479" y="9145"/>
                    <a:pt x="8479" y="9217"/>
                  </a:cubicBezTo>
                  <a:cubicBezTo>
                    <a:pt x="8479" y="9312"/>
                    <a:pt x="8550" y="9407"/>
                    <a:pt x="8645" y="9407"/>
                  </a:cubicBezTo>
                  <a:lnTo>
                    <a:pt x="8788" y="9407"/>
                  </a:lnTo>
                  <a:cubicBezTo>
                    <a:pt x="8907" y="9407"/>
                    <a:pt x="8979" y="9312"/>
                    <a:pt x="8979" y="9217"/>
                  </a:cubicBezTo>
                  <a:cubicBezTo>
                    <a:pt x="8979" y="9145"/>
                    <a:pt x="8883" y="9074"/>
                    <a:pt x="8788" y="9074"/>
                  </a:cubicBezTo>
                  <a:close/>
                  <a:moveTo>
                    <a:pt x="4359" y="8859"/>
                  </a:moveTo>
                  <a:lnTo>
                    <a:pt x="4359" y="9645"/>
                  </a:lnTo>
                  <a:lnTo>
                    <a:pt x="2549" y="9645"/>
                  </a:lnTo>
                  <a:lnTo>
                    <a:pt x="2549" y="8859"/>
                  </a:lnTo>
                  <a:close/>
                  <a:moveTo>
                    <a:pt x="9145" y="8859"/>
                  </a:moveTo>
                  <a:lnTo>
                    <a:pt x="9145" y="9645"/>
                  </a:lnTo>
                  <a:lnTo>
                    <a:pt x="7359" y="9645"/>
                  </a:lnTo>
                  <a:lnTo>
                    <a:pt x="7359" y="8859"/>
                  </a:lnTo>
                  <a:close/>
                  <a:moveTo>
                    <a:pt x="10669" y="1120"/>
                  </a:moveTo>
                  <a:lnTo>
                    <a:pt x="10669" y="5120"/>
                  </a:lnTo>
                  <a:lnTo>
                    <a:pt x="8693" y="5120"/>
                  </a:lnTo>
                  <a:cubicBezTo>
                    <a:pt x="8621" y="5120"/>
                    <a:pt x="8526" y="5216"/>
                    <a:pt x="8526" y="5287"/>
                  </a:cubicBezTo>
                  <a:cubicBezTo>
                    <a:pt x="8526" y="5382"/>
                    <a:pt x="8621" y="5478"/>
                    <a:pt x="8693" y="5478"/>
                  </a:cubicBezTo>
                  <a:lnTo>
                    <a:pt x="11360" y="5478"/>
                  </a:lnTo>
                  <a:lnTo>
                    <a:pt x="11360" y="5954"/>
                  </a:lnTo>
                  <a:lnTo>
                    <a:pt x="3858" y="5954"/>
                  </a:lnTo>
                  <a:cubicBezTo>
                    <a:pt x="3739" y="5954"/>
                    <a:pt x="3668" y="6049"/>
                    <a:pt x="3668" y="6144"/>
                  </a:cubicBezTo>
                  <a:cubicBezTo>
                    <a:pt x="3668" y="6216"/>
                    <a:pt x="3763" y="6287"/>
                    <a:pt x="3858" y="6287"/>
                  </a:cubicBezTo>
                  <a:lnTo>
                    <a:pt x="10646" y="6287"/>
                  </a:lnTo>
                  <a:lnTo>
                    <a:pt x="10646" y="10264"/>
                  </a:lnTo>
                  <a:lnTo>
                    <a:pt x="10217" y="10264"/>
                  </a:lnTo>
                  <a:lnTo>
                    <a:pt x="10217" y="6978"/>
                  </a:lnTo>
                  <a:cubicBezTo>
                    <a:pt x="10217" y="6883"/>
                    <a:pt x="10146" y="6787"/>
                    <a:pt x="10050" y="6787"/>
                  </a:cubicBezTo>
                  <a:lnTo>
                    <a:pt x="6573" y="6787"/>
                  </a:lnTo>
                  <a:cubicBezTo>
                    <a:pt x="6478" y="6787"/>
                    <a:pt x="6383" y="6883"/>
                    <a:pt x="6383" y="6978"/>
                  </a:cubicBezTo>
                  <a:lnTo>
                    <a:pt x="6383" y="10264"/>
                  </a:lnTo>
                  <a:lnTo>
                    <a:pt x="5383" y="10264"/>
                  </a:lnTo>
                  <a:lnTo>
                    <a:pt x="5383" y="6978"/>
                  </a:lnTo>
                  <a:cubicBezTo>
                    <a:pt x="5383" y="6883"/>
                    <a:pt x="5287" y="6787"/>
                    <a:pt x="5192" y="6787"/>
                  </a:cubicBezTo>
                  <a:lnTo>
                    <a:pt x="1715" y="6787"/>
                  </a:lnTo>
                  <a:cubicBezTo>
                    <a:pt x="1620" y="6787"/>
                    <a:pt x="1525" y="6883"/>
                    <a:pt x="1525" y="6978"/>
                  </a:cubicBezTo>
                  <a:lnTo>
                    <a:pt x="1525" y="10312"/>
                  </a:lnTo>
                  <a:lnTo>
                    <a:pt x="1120" y="10312"/>
                  </a:lnTo>
                  <a:lnTo>
                    <a:pt x="1120" y="6311"/>
                  </a:lnTo>
                  <a:lnTo>
                    <a:pt x="3073" y="6311"/>
                  </a:lnTo>
                  <a:cubicBezTo>
                    <a:pt x="3192" y="6311"/>
                    <a:pt x="3263" y="6216"/>
                    <a:pt x="3263" y="6144"/>
                  </a:cubicBezTo>
                  <a:cubicBezTo>
                    <a:pt x="3263" y="6049"/>
                    <a:pt x="3168" y="5978"/>
                    <a:pt x="3073" y="5978"/>
                  </a:cubicBezTo>
                  <a:lnTo>
                    <a:pt x="429" y="5978"/>
                  </a:lnTo>
                  <a:lnTo>
                    <a:pt x="429" y="5478"/>
                  </a:lnTo>
                  <a:lnTo>
                    <a:pt x="7931" y="5478"/>
                  </a:lnTo>
                  <a:cubicBezTo>
                    <a:pt x="8026" y="5478"/>
                    <a:pt x="8121" y="5382"/>
                    <a:pt x="8121" y="5287"/>
                  </a:cubicBezTo>
                  <a:cubicBezTo>
                    <a:pt x="8121" y="5216"/>
                    <a:pt x="8026" y="5120"/>
                    <a:pt x="7931" y="5120"/>
                  </a:cubicBezTo>
                  <a:lnTo>
                    <a:pt x="1144" y="5120"/>
                  </a:lnTo>
                  <a:lnTo>
                    <a:pt x="1144" y="1120"/>
                  </a:lnTo>
                  <a:close/>
                  <a:moveTo>
                    <a:pt x="4025" y="9979"/>
                  </a:moveTo>
                  <a:lnTo>
                    <a:pt x="4025" y="10312"/>
                  </a:lnTo>
                  <a:lnTo>
                    <a:pt x="2882" y="10312"/>
                  </a:lnTo>
                  <a:lnTo>
                    <a:pt x="2882" y="9979"/>
                  </a:lnTo>
                  <a:close/>
                  <a:moveTo>
                    <a:pt x="4978" y="7145"/>
                  </a:moveTo>
                  <a:lnTo>
                    <a:pt x="4978" y="10312"/>
                  </a:lnTo>
                  <a:lnTo>
                    <a:pt x="4335" y="10312"/>
                  </a:lnTo>
                  <a:lnTo>
                    <a:pt x="4335" y="9979"/>
                  </a:lnTo>
                  <a:lnTo>
                    <a:pt x="4501" y="9979"/>
                  </a:lnTo>
                  <a:cubicBezTo>
                    <a:pt x="4597" y="9979"/>
                    <a:pt x="4692" y="9883"/>
                    <a:pt x="4692" y="9788"/>
                  </a:cubicBezTo>
                  <a:lnTo>
                    <a:pt x="4692" y="8097"/>
                  </a:lnTo>
                  <a:cubicBezTo>
                    <a:pt x="4692" y="7954"/>
                    <a:pt x="4621" y="7835"/>
                    <a:pt x="4525" y="7740"/>
                  </a:cubicBezTo>
                  <a:cubicBezTo>
                    <a:pt x="4454" y="7645"/>
                    <a:pt x="4335" y="7597"/>
                    <a:pt x="4168" y="7597"/>
                  </a:cubicBezTo>
                  <a:lnTo>
                    <a:pt x="2692" y="7597"/>
                  </a:lnTo>
                  <a:cubicBezTo>
                    <a:pt x="2549" y="7597"/>
                    <a:pt x="2430" y="7645"/>
                    <a:pt x="2334" y="7740"/>
                  </a:cubicBezTo>
                  <a:cubicBezTo>
                    <a:pt x="2239" y="7835"/>
                    <a:pt x="2191" y="7954"/>
                    <a:pt x="2191" y="8097"/>
                  </a:cubicBezTo>
                  <a:lnTo>
                    <a:pt x="2191" y="9788"/>
                  </a:lnTo>
                  <a:cubicBezTo>
                    <a:pt x="2191" y="9883"/>
                    <a:pt x="2287" y="9979"/>
                    <a:pt x="2358" y="9979"/>
                  </a:cubicBezTo>
                  <a:lnTo>
                    <a:pt x="2549" y="9979"/>
                  </a:lnTo>
                  <a:lnTo>
                    <a:pt x="2549" y="10312"/>
                  </a:lnTo>
                  <a:lnTo>
                    <a:pt x="1834" y="10312"/>
                  </a:lnTo>
                  <a:lnTo>
                    <a:pt x="1834" y="7145"/>
                  </a:lnTo>
                  <a:close/>
                  <a:moveTo>
                    <a:pt x="8883" y="9979"/>
                  </a:moveTo>
                  <a:lnTo>
                    <a:pt x="8883" y="10312"/>
                  </a:lnTo>
                  <a:lnTo>
                    <a:pt x="7716" y="10312"/>
                  </a:lnTo>
                  <a:lnTo>
                    <a:pt x="7716" y="9979"/>
                  </a:lnTo>
                  <a:close/>
                  <a:moveTo>
                    <a:pt x="9812" y="7145"/>
                  </a:moveTo>
                  <a:lnTo>
                    <a:pt x="9812" y="10312"/>
                  </a:lnTo>
                  <a:lnTo>
                    <a:pt x="9145" y="10312"/>
                  </a:lnTo>
                  <a:lnTo>
                    <a:pt x="9145" y="9979"/>
                  </a:lnTo>
                  <a:lnTo>
                    <a:pt x="9336" y="9979"/>
                  </a:lnTo>
                  <a:cubicBezTo>
                    <a:pt x="9407" y="9979"/>
                    <a:pt x="9503" y="9883"/>
                    <a:pt x="9503" y="9788"/>
                  </a:cubicBezTo>
                  <a:lnTo>
                    <a:pt x="9503" y="8097"/>
                  </a:lnTo>
                  <a:cubicBezTo>
                    <a:pt x="9503" y="7954"/>
                    <a:pt x="9455" y="7835"/>
                    <a:pt x="9360" y="7740"/>
                  </a:cubicBezTo>
                  <a:cubicBezTo>
                    <a:pt x="9264" y="7645"/>
                    <a:pt x="9145" y="7597"/>
                    <a:pt x="9002" y="7597"/>
                  </a:cubicBezTo>
                  <a:lnTo>
                    <a:pt x="7502" y="7597"/>
                  </a:lnTo>
                  <a:cubicBezTo>
                    <a:pt x="7359" y="7597"/>
                    <a:pt x="7240" y="7645"/>
                    <a:pt x="7145" y="7740"/>
                  </a:cubicBezTo>
                  <a:cubicBezTo>
                    <a:pt x="7073" y="7835"/>
                    <a:pt x="7002" y="7954"/>
                    <a:pt x="7002" y="8097"/>
                  </a:cubicBezTo>
                  <a:lnTo>
                    <a:pt x="7002" y="9788"/>
                  </a:lnTo>
                  <a:cubicBezTo>
                    <a:pt x="7002" y="9883"/>
                    <a:pt x="7097" y="9979"/>
                    <a:pt x="7193" y="9979"/>
                  </a:cubicBezTo>
                  <a:lnTo>
                    <a:pt x="7359" y="9979"/>
                  </a:lnTo>
                  <a:lnTo>
                    <a:pt x="7359" y="10312"/>
                  </a:lnTo>
                  <a:lnTo>
                    <a:pt x="6645" y="10312"/>
                  </a:lnTo>
                  <a:lnTo>
                    <a:pt x="6645" y="7145"/>
                  </a:lnTo>
                  <a:close/>
                  <a:moveTo>
                    <a:pt x="167" y="0"/>
                  </a:moveTo>
                  <a:cubicBezTo>
                    <a:pt x="72" y="0"/>
                    <a:pt x="1" y="48"/>
                    <a:pt x="1" y="143"/>
                  </a:cubicBezTo>
                  <a:lnTo>
                    <a:pt x="1" y="977"/>
                  </a:lnTo>
                  <a:cubicBezTo>
                    <a:pt x="1" y="1072"/>
                    <a:pt x="96" y="1167"/>
                    <a:pt x="191" y="1167"/>
                  </a:cubicBezTo>
                  <a:lnTo>
                    <a:pt x="715" y="1167"/>
                  </a:lnTo>
                  <a:lnTo>
                    <a:pt x="715" y="5144"/>
                  </a:lnTo>
                  <a:lnTo>
                    <a:pt x="191" y="5144"/>
                  </a:lnTo>
                  <a:cubicBezTo>
                    <a:pt x="96" y="5144"/>
                    <a:pt x="1" y="5240"/>
                    <a:pt x="1" y="5335"/>
                  </a:cubicBezTo>
                  <a:lnTo>
                    <a:pt x="1" y="6168"/>
                  </a:lnTo>
                  <a:cubicBezTo>
                    <a:pt x="1" y="6264"/>
                    <a:pt x="96" y="6335"/>
                    <a:pt x="191" y="6335"/>
                  </a:cubicBezTo>
                  <a:lnTo>
                    <a:pt x="715" y="6335"/>
                  </a:lnTo>
                  <a:lnTo>
                    <a:pt x="715" y="10503"/>
                  </a:lnTo>
                  <a:cubicBezTo>
                    <a:pt x="715" y="10598"/>
                    <a:pt x="810" y="10693"/>
                    <a:pt x="906" y="10693"/>
                  </a:cubicBezTo>
                  <a:lnTo>
                    <a:pt x="10789" y="10693"/>
                  </a:lnTo>
                  <a:cubicBezTo>
                    <a:pt x="10884" y="10693"/>
                    <a:pt x="10955" y="10598"/>
                    <a:pt x="10955" y="10503"/>
                  </a:cubicBezTo>
                  <a:lnTo>
                    <a:pt x="10955" y="6335"/>
                  </a:lnTo>
                  <a:lnTo>
                    <a:pt x="11503" y="6335"/>
                  </a:lnTo>
                  <a:cubicBezTo>
                    <a:pt x="11598" y="6335"/>
                    <a:pt x="11693" y="6264"/>
                    <a:pt x="11693" y="6168"/>
                  </a:cubicBezTo>
                  <a:lnTo>
                    <a:pt x="11693" y="5335"/>
                  </a:lnTo>
                  <a:cubicBezTo>
                    <a:pt x="11693" y="5240"/>
                    <a:pt x="11598" y="5144"/>
                    <a:pt x="11503" y="5144"/>
                  </a:cubicBezTo>
                  <a:lnTo>
                    <a:pt x="10955" y="5144"/>
                  </a:lnTo>
                  <a:lnTo>
                    <a:pt x="10955" y="1167"/>
                  </a:lnTo>
                  <a:lnTo>
                    <a:pt x="11503" y="1167"/>
                  </a:lnTo>
                  <a:cubicBezTo>
                    <a:pt x="11598" y="1167"/>
                    <a:pt x="11693" y="1072"/>
                    <a:pt x="11693" y="977"/>
                  </a:cubicBezTo>
                  <a:lnTo>
                    <a:pt x="11693" y="191"/>
                  </a:lnTo>
                  <a:cubicBezTo>
                    <a:pt x="11693" y="96"/>
                    <a:pt x="11598" y="0"/>
                    <a:pt x="11503" y="0"/>
                  </a:cubicBezTo>
                  <a:lnTo>
                    <a:pt x="9574" y="0"/>
                  </a:lnTo>
                  <a:cubicBezTo>
                    <a:pt x="9455" y="0"/>
                    <a:pt x="9360" y="96"/>
                    <a:pt x="9383" y="215"/>
                  </a:cubicBezTo>
                  <a:cubicBezTo>
                    <a:pt x="9431" y="262"/>
                    <a:pt x="9479" y="334"/>
                    <a:pt x="9574" y="334"/>
                  </a:cubicBezTo>
                  <a:lnTo>
                    <a:pt x="11312" y="334"/>
                  </a:lnTo>
                  <a:lnTo>
                    <a:pt x="11312" y="810"/>
                  </a:lnTo>
                  <a:lnTo>
                    <a:pt x="405" y="810"/>
                  </a:lnTo>
                  <a:lnTo>
                    <a:pt x="405" y="310"/>
                  </a:lnTo>
                  <a:lnTo>
                    <a:pt x="8764" y="310"/>
                  </a:lnTo>
                  <a:cubicBezTo>
                    <a:pt x="8883" y="310"/>
                    <a:pt x="8979" y="215"/>
                    <a:pt x="8955" y="119"/>
                  </a:cubicBezTo>
                  <a:cubicBezTo>
                    <a:pt x="8955" y="72"/>
                    <a:pt x="8883" y="0"/>
                    <a:pt x="87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68"/>
          <p:cNvGrpSpPr/>
          <p:nvPr/>
        </p:nvGrpSpPr>
        <p:grpSpPr>
          <a:xfrm>
            <a:off x="4663989" y="1528430"/>
            <a:ext cx="345057" cy="383306"/>
            <a:chOff x="4732314" y="1571242"/>
            <a:chExt cx="345057" cy="383306"/>
          </a:xfrm>
        </p:grpSpPr>
        <p:sp>
          <p:nvSpPr>
            <p:cNvPr id="5834" name="Google Shape;5834;p68"/>
            <p:cNvSpPr/>
            <p:nvPr/>
          </p:nvSpPr>
          <p:spPr>
            <a:xfrm>
              <a:off x="4967050" y="1902459"/>
              <a:ext cx="105624" cy="45798"/>
            </a:xfrm>
            <a:custGeom>
              <a:avLst/>
              <a:gdLst/>
              <a:ahLst/>
              <a:cxnLst/>
              <a:rect l="l" t="t" r="r" b="b"/>
              <a:pathLst>
                <a:path w="3193" h="1383" extrusionOk="0">
                  <a:moveTo>
                    <a:pt x="1" y="1382"/>
                  </a:moveTo>
                  <a:lnTo>
                    <a:pt x="72" y="1382"/>
                  </a:lnTo>
                  <a:lnTo>
                    <a:pt x="2239" y="1382"/>
                  </a:lnTo>
                  <a:cubicBezTo>
                    <a:pt x="2668" y="1382"/>
                    <a:pt x="3192" y="1001"/>
                    <a:pt x="3192" y="715"/>
                  </a:cubicBezTo>
                  <a:lnTo>
                    <a:pt x="3192" y="120"/>
                  </a:lnTo>
                  <a:lnTo>
                    <a:pt x="1716" y="1"/>
                  </a:lnTo>
                  <a:lnTo>
                    <a:pt x="1" y="12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8"/>
            <p:cNvSpPr/>
            <p:nvPr/>
          </p:nvSpPr>
          <p:spPr>
            <a:xfrm>
              <a:off x="5019051" y="1906432"/>
              <a:ext cx="52035" cy="41824"/>
            </a:xfrm>
            <a:custGeom>
              <a:avLst/>
              <a:gdLst/>
              <a:ahLst/>
              <a:cxnLst/>
              <a:rect l="l" t="t" r="r" b="b"/>
              <a:pathLst>
                <a:path w="1573" h="1263" extrusionOk="0">
                  <a:moveTo>
                    <a:pt x="1" y="1262"/>
                  </a:moveTo>
                  <a:lnTo>
                    <a:pt x="667" y="1262"/>
                  </a:lnTo>
                  <a:cubicBezTo>
                    <a:pt x="1096" y="1262"/>
                    <a:pt x="1572" y="881"/>
                    <a:pt x="1572" y="595"/>
                  </a:cubicBezTo>
                  <a:lnTo>
                    <a:pt x="1572" y="0"/>
                  </a:lnTo>
                  <a:lnTo>
                    <a:pt x="929" y="0"/>
                  </a:lnTo>
                  <a:lnTo>
                    <a:pt x="929" y="595"/>
                  </a:lnTo>
                  <a:cubicBezTo>
                    <a:pt x="929" y="881"/>
                    <a:pt x="453" y="1262"/>
                    <a:pt x="1" y="126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8"/>
            <p:cNvSpPr/>
            <p:nvPr/>
          </p:nvSpPr>
          <p:spPr>
            <a:xfrm>
              <a:off x="4746472" y="1900107"/>
              <a:ext cx="268676" cy="48149"/>
            </a:xfrm>
            <a:custGeom>
              <a:avLst/>
              <a:gdLst/>
              <a:ahLst/>
              <a:cxnLst/>
              <a:rect l="l" t="t" r="r" b="b"/>
              <a:pathLst>
                <a:path w="8122" h="1454" extrusionOk="0">
                  <a:moveTo>
                    <a:pt x="215" y="1453"/>
                  </a:moveTo>
                  <a:lnTo>
                    <a:pt x="2263" y="1453"/>
                  </a:lnTo>
                  <a:cubicBezTo>
                    <a:pt x="2382" y="1453"/>
                    <a:pt x="2478" y="1453"/>
                    <a:pt x="2525" y="1263"/>
                  </a:cubicBezTo>
                  <a:cubicBezTo>
                    <a:pt x="2620" y="953"/>
                    <a:pt x="2835" y="834"/>
                    <a:pt x="3240" y="929"/>
                  </a:cubicBezTo>
                  <a:cubicBezTo>
                    <a:pt x="3740" y="1048"/>
                    <a:pt x="4287" y="1453"/>
                    <a:pt x="5026" y="1453"/>
                  </a:cubicBezTo>
                  <a:lnTo>
                    <a:pt x="7169" y="1453"/>
                  </a:lnTo>
                  <a:cubicBezTo>
                    <a:pt x="7621" y="1453"/>
                    <a:pt x="8122" y="1072"/>
                    <a:pt x="8122" y="786"/>
                  </a:cubicBezTo>
                  <a:lnTo>
                    <a:pt x="8122" y="191"/>
                  </a:lnTo>
                  <a:lnTo>
                    <a:pt x="4073" y="0"/>
                  </a:lnTo>
                  <a:lnTo>
                    <a:pt x="1" y="191"/>
                  </a:lnTo>
                  <a:lnTo>
                    <a:pt x="1" y="1215"/>
                  </a:lnTo>
                  <a:cubicBezTo>
                    <a:pt x="1" y="1382"/>
                    <a:pt x="48" y="1453"/>
                    <a:pt x="215" y="145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8"/>
            <p:cNvSpPr/>
            <p:nvPr/>
          </p:nvSpPr>
          <p:spPr>
            <a:xfrm>
              <a:off x="4963113" y="1906432"/>
              <a:ext cx="52035" cy="41824"/>
            </a:xfrm>
            <a:custGeom>
              <a:avLst/>
              <a:gdLst/>
              <a:ahLst/>
              <a:cxnLst/>
              <a:rect l="l" t="t" r="r" b="b"/>
              <a:pathLst>
                <a:path w="1573" h="1263" extrusionOk="0">
                  <a:moveTo>
                    <a:pt x="1" y="1262"/>
                  </a:moveTo>
                  <a:lnTo>
                    <a:pt x="644" y="1262"/>
                  </a:lnTo>
                  <a:cubicBezTo>
                    <a:pt x="1096" y="1262"/>
                    <a:pt x="1573" y="881"/>
                    <a:pt x="1573" y="595"/>
                  </a:cubicBezTo>
                  <a:lnTo>
                    <a:pt x="1573" y="0"/>
                  </a:lnTo>
                  <a:lnTo>
                    <a:pt x="930" y="0"/>
                  </a:lnTo>
                  <a:lnTo>
                    <a:pt x="930" y="595"/>
                  </a:lnTo>
                  <a:cubicBezTo>
                    <a:pt x="930" y="881"/>
                    <a:pt x="406" y="1262"/>
                    <a:pt x="1" y="126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8"/>
            <p:cNvSpPr/>
            <p:nvPr/>
          </p:nvSpPr>
          <p:spPr>
            <a:xfrm>
              <a:off x="4801616" y="1624094"/>
              <a:ext cx="269470" cy="282338"/>
            </a:xfrm>
            <a:custGeom>
              <a:avLst/>
              <a:gdLst/>
              <a:ahLst/>
              <a:cxnLst/>
              <a:rect l="l" t="t" r="r" b="b"/>
              <a:pathLst>
                <a:path w="8146" h="8526" extrusionOk="0">
                  <a:moveTo>
                    <a:pt x="25" y="8526"/>
                  </a:moveTo>
                  <a:lnTo>
                    <a:pt x="8145" y="8526"/>
                  </a:lnTo>
                  <a:lnTo>
                    <a:pt x="6907" y="6645"/>
                  </a:lnTo>
                  <a:cubicBezTo>
                    <a:pt x="6574" y="6502"/>
                    <a:pt x="6216" y="6430"/>
                    <a:pt x="5835" y="6430"/>
                  </a:cubicBezTo>
                  <a:cubicBezTo>
                    <a:pt x="4549" y="6407"/>
                    <a:pt x="3740" y="5954"/>
                    <a:pt x="3716" y="5144"/>
                  </a:cubicBezTo>
                  <a:lnTo>
                    <a:pt x="3954" y="0"/>
                  </a:lnTo>
                  <a:lnTo>
                    <a:pt x="48" y="0"/>
                  </a:lnTo>
                  <a:cubicBezTo>
                    <a:pt x="144" y="1882"/>
                    <a:pt x="382" y="4287"/>
                    <a:pt x="477" y="6168"/>
                  </a:cubicBezTo>
                  <a:cubicBezTo>
                    <a:pt x="168" y="6668"/>
                    <a:pt x="1" y="7716"/>
                    <a:pt x="25" y="85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8"/>
            <p:cNvSpPr/>
            <p:nvPr/>
          </p:nvSpPr>
          <p:spPr>
            <a:xfrm>
              <a:off x="4902477" y="1624094"/>
              <a:ext cx="168609" cy="282338"/>
            </a:xfrm>
            <a:custGeom>
              <a:avLst/>
              <a:gdLst/>
              <a:ahLst/>
              <a:cxnLst/>
              <a:rect l="l" t="t" r="r" b="b"/>
              <a:pathLst>
                <a:path w="5097" h="8526" extrusionOk="0">
                  <a:moveTo>
                    <a:pt x="4453" y="8526"/>
                  </a:moveTo>
                  <a:lnTo>
                    <a:pt x="5096" y="8526"/>
                  </a:lnTo>
                  <a:lnTo>
                    <a:pt x="3858" y="6645"/>
                  </a:lnTo>
                  <a:cubicBezTo>
                    <a:pt x="3525" y="6502"/>
                    <a:pt x="3167" y="6430"/>
                    <a:pt x="2786" y="6430"/>
                  </a:cubicBezTo>
                  <a:cubicBezTo>
                    <a:pt x="1500" y="6407"/>
                    <a:pt x="691" y="5954"/>
                    <a:pt x="667" y="5144"/>
                  </a:cubicBezTo>
                  <a:lnTo>
                    <a:pt x="905" y="0"/>
                  </a:lnTo>
                  <a:lnTo>
                    <a:pt x="238" y="0"/>
                  </a:lnTo>
                  <a:lnTo>
                    <a:pt x="0" y="5144"/>
                  </a:lnTo>
                  <a:cubicBezTo>
                    <a:pt x="48" y="5954"/>
                    <a:pt x="881" y="6430"/>
                    <a:pt x="2120" y="6430"/>
                  </a:cubicBezTo>
                  <a:cubicBezTo>
                    <a:pt x="3406" y="6454"/>
                    <a:pt x="4453" y="7240"/>
                    <a:pt x="4453" y="852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8"/>
            <p:cNvSpPr/>
            <p:nvPr/>
          </p:nvSpPr>
          <p:spPr>
            <a:xfrm>
              <a:off x="4995432" y="1844110"/>
              <a:ext cx="75654" cy="62322"/>
            </a:xfrm>
            <a:custGeom>
              <a:avLst/>
              <a:gdLst/>
              <a:ahLst/>
              <a:cxnLst/>
              <a:rect l="l" t="t" r="r" b="b"/>
              <a:pathLst>
                <a:path w="2287" h="1882" extrusionOk="0">
                  <a:moveTo>
                    <a:pt x="2286" y="1882"/>
                  </a:moveTo>
                  <a:cubicBezTo>
                    <a:pt x="2286" y="977"/>
                    <a:pt x="1786" y="334"/>
                    <a:pt x="1048" y="1"/>
                  </a:cubicBezTo>
                  <a:cubicBezTo>
                    <a:pt x="405" y="382"/>
                    <a:pt x="0" y="1096"/>
                    <a:pt x="0" y="18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8"/>
            <p:cNvSpPr/>
            <p:nvPr/>
          </p:nvSpPr>
          <p:spPr>
            <a:xfrm>
              <a:off x="5021433" y="1844110"/>
              <a:ext cx="49653" cy="62322"/>
            </a:xfrm>
            <a:custGeom>
              <a:avLst/>
              <a:gdLst/>
              <a:ahLst/>
              <a:cxnLst/>
              <a:rect l="l" t="t" r="r" b="b"/>
              <a:pathLst>
                <a:path w="1501" h="1882" extrusionOk="0">
                  <a:moveTo>
                    <a:pt x="1500" y="1882"/>
                  </a:moveTo>
                  <a:cubicBezTo>
                    <a:pt x="1500" y="977"/>
                    <a:pt x="1000" y="334"/>
                    <a:pt x="262" y="1"/>
                  </a:cubicBezTo>
                  <a:cubicBezTo>
                    <a:pt x="167" y="48"/>
                    <a:pt x="72" y="120"/>
                    <a:pt x="0" y="191"/>
                  </a:cubicBezTo>
                  <a:cubicBezTo>
                    <a:pt x="524" y="548"/>
                    <a:pt x="857" y="1120"/>
                    <a:pt x="857" y="1858"/>
                  </a:cubicBezTo>
                  <a:lnTo>
                    <a:pt x="1500" y="185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8"/>
            <p:cNvSpPr/>
            <p:nvPr/>
          </p:nvSpPr>
          <p:spPr>
            <a:xfrm>
              <a:off x="4745711" y="1624094"/>
              <a:ext cx="269437" cy="282338"/>
            </a:xfrm>
            <a:custGeom>
              <a:avLst/>
              <a:gdLst/>
              <a:ahLst/>
              <a:cxnLst/>
              <a:rect l="l" t="t" r="r" b="b"/>
              <a:pathLst>
                <a:path w="8145" h="8526" extrusionOk="0">
                  <a:moveTo>
                    <a:pt x="24" y="8526"/>
                  </a:moveTo>
                  <a:lnTo>
                    <a:pt x="5858" y="8526"/>
                  </a:lnTo>
                  <a:lnTo>
                    <a:pt x="8145" y="8526"/>
                  </a:lnTo>
                  <a:lnTo>
                    <a:pt x="6906" y="6645"/>
                  </a:lnTo>
                  <a:cubicBezTo>
                    <a:pt x="6573" y="6502"/>
                    <a:pt x="6216" y="6430"/>
                    <a:pt x="5835" y="6430"/>
                  </a:cubicBezTo>
                  <a:cubicBezTo>
                    <a:pt x="4549" y="6407"/>
                    <a:pt x="3739" y="5954"/>
                    <a:pt x="3715" y="5144"/>
                  </a:cubicBezTo>
                  <a:lnTo>
                    <a:pt x="3953" y="0"/>
                  </a:lnTo>
                  <a:lnTo>
                    <a:pt x="48" y="0"/>
                  </a:lnTo>
                  <a:cubicBezTo>
                    <a:pt x="143" y="1882"/>
                    <a:pt x="381" y="4287"/>
                    <a:pt x="476" y="6168"/>
                  </a:cubicBezTo>
                  <a:cubicBezTo>
                    <a:pt x="167" y="6668"/>
                    <a:pt x="0" y="7716"/>
                    <a:pt x="24" y="852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8"/>
            <p:cNvSpPr/>
            <p:nvPr/>
          </p:nvSpPr>
          <p:spPr>
            <a:xfrm>
              <a:off x="4845745" y="1624094"/>
              <a:ext cx="169403" cy="282338"/>
            </a:xfrm>
            <a:custGeom>
              <a:avLst/>
              <a:gdLst/>
              <a:ahLst/>
              <a:cxnLst/>
              <a:rect l="l" t="t" r="r" b="b"/>
              <a:pathLst>
                <a:path w="5121" h="8526" extrusionOk="0">
                  <a:moveTo>
                    <a:pt x="4478" y="8526"/>
                  </a:moveTo>
                  <a:lnTo>
                    <a:pt x="5121" y="8526"/>
                  </a:lnTo>
                  <a:lnTo>
                    <a:pt x="3882" y="6645"/>
                  </a:lnTo>
                  <a:cubicBezTo>
                    <a:pt x="3549" y="6502"/>
                    <a:pt x="3192" y="6430"/>
                    <a:pt x="2811" y="6430"/>
                  </a:cubicBezTo>
                  <a:cubicBezTo>
                    <a:pt x="1525" y="6407"/>
                    <a:pt x="715" y="5954"/>
                    <a:pt x="691" y="5144"/>
                  </a:cubicBezTo>
                  <a:lnTo>
                    <a:pt x="929" y="0"/>
                  </a:lnTo>
                  <a:lnTo>
                    <a:pt x="239" y="0"/>
                  </a:lnTo>
                  <a:lnTo>
                    <a:pt x="0" y="5144"/>
                  </a:lnTo>
                  <a:cubicBezTo>
                    <a:pt x="24" y="5954"/>
                    <a:pt x="858" y="6430"/>
                    <a:pt x="2120" y="6430"/>
                  </a:cubicBezTo>
                  <a:cubicBezTo>
                    <a:pt x="3430" y="6454"/>
                    <a:pt x="4478" y="7240"/>
                    <a:pt x="4478" y="852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8"/>
            <p:cNvSpPr/>
            <p:nvPr/>
          </p:nvSpPr>
          <p:spPr>
            <a:xfrm>
              <a:off x="4795331" y="1576773"/>
              <a:ext cx="144196" cy="47354"/>
            </a:xfrm>
            <a:custGeom>
              <a:avLst/>
              <a:gdLst/>
              <a:ahLst/>
              <a:cxnLst/>
              <a:rect l="l" t="t" r="r" b="b"/>
              <a:pathLst>
                <a:path w="4359" h="1430" extrusionOk="0">
                  <a:moveTo>
                    <a:pt x="238" y="1429"/>
                  </a:moveTo>
                  <a:lnTo>
                    <a:pt x="4120" y="1429"/>
                  </a:lnTo>
                  <a:lnTo>
                    <a:pt x="4335" y="215"/>
                  </a:lnTo>
                  <a:cubicBezTo>
                    <a:pt x="4358" y="72"/>
                    <a:pt x="4263" y="1"/>
                    <a:pt x="4144" y="1"/>
                  </a:cubicBezTo>
                  <a:lnTo>
                    <a:pt x="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8"/>
            <p:cNvSpPr/>
            <p:nvPr/>
          </p:nvSpPr>
          <p:spPr>
            <a:xfrm>
              <a:off x="4909556" y="1576773"/>
              <a:ext cx="29970" cy="47354"/>
            </a:xfrm>
            <a:custGeom>
              <a:avLst/>
              <a:gdLst/>
              <a:ahLst/>
              <a:cxnLst/>
              <a:rect l="l" t="t" r="r" b="b"/>
              <a:pathLst>
                <a:path w="906" h="1430" extrusionOk="0">
                  <a:moveTo>
                    <a:pt x="0" y="1429"/>
                  </a:moveTo>
                  <a:lnTo>
                    <a:pt x="667" y="1429"/>
                  </a:lnTo>
                  <a:lnTo>
                    <a:pt x="882" y="215"/>
                  </a:lnTo>
                  <a:cubicBezTo>
                    <a:pt x="905" y="72"/>
                    <a:pt x="810" y="1"/>
                    <a:pt x="691" y="1"/>
                  </a:cubicBezTo>
                  <a:lnTo>
                    <a:pt x="48" y="1"/>
                  </a:lnTo>
                  <a:cubicBezTo>
                    <a:pt x="191" y="1"/>
                    <a:pt x="239" y="96"/>
                    <a:pt x="215" y="2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8"/>
            <p:cNvSpPr/>
            <p:nvPr/>
          </p:nvSpPr>
          <p:spPr>
            <a:xfrm>
              <a:off x="4739393" y="1576773"/>
              <a:ext cx="144196" cy="47354"/>
            </a:xfrm>
            <a:custGeom>
              <a:avLst/>
              <a:gdLst/>
              <a:ahLst/>
              <a:cxnLst/>
              <a:rect l="l" t="t" r="r" b="b"/>
              <a:pathLst>
                <a:path w="4359" h="1430" extrusionOk="0">
                  <a:moveTo>
                    <a:pt x="239" y="1429"/>
                  </a:moveTo>
                  <a:lnTo>
                    <a:pt x="4120" y="1429"/>
                  </a:lnTo>
                  <a:lnTo>
                    <a:pt x="4311" y="215"/>
                  </a:lnTo>
                  <a:cubicBezTo>
                    <a:pt x="4359" y="72"/>
                    <a:pt x="4263" y="1"/>
                    <a:pt x="4144" y="1"/>
                  </a:cubicBezTo>
                  <a:lnTo>
                    <a:pt x="215" y="1"/>
                  </a:lnTo>
                  <a:cubicBezTo>
                    <a:pt x="72" y="1"/>
                    <a:pt x="1" y="72"/>
                    <a:pt x="24" y="21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8"/>
            <p:cNvSpPr/>
            <p:nvPr/>
          </p:nvSpPr>
          <p:spPr>
            <a:xfrm>
              <a:off x="4853618" y="1576773"/>
              <a:ext cx="29970" cy="47354"/>
            </a:xfrm>
            <a:custGeom>
              <a:avLst/>
              <a:gdLst/>
              <a:ahLst/>
              <a:cxnLst/>
              <a:rect l="l" t="t" r="r" b="b"/>
              <a:pathLst>
                <a:path w="906" h="1430" extrusionOk="0">
                  <a:moveTo>
                    <a:pt x="1" y="1429"/>
                  </a:moveTo>
                  <a:lnTo>
                    <a:pt x="667" y="1429"/>
                  </a:lnTo>
                  <a:lnTo>
                    <a:pt x="858" y="215"/>
                  </a:lnTo>
                  <a:cubicBezTo>
                    <a:pt x="906" y="72"/>
                    <a:pt x="810" y="1"/>
                    <a:pt x="691" y="1"/>
                  </a:cubicBezTo>
                  <a:lnTo>
                    <a:pt x="24" y="1"/>
                  </a:lnTo>
                  <a:cubicBezTo>
                    <a:pt x="191" y="1"/>
                    <a:pt x="239" y="72"/>
                    <a:pt x="215" y="2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8"/>
            <p:cNvSpPr/>
            <p:nvPr/>
          </p:nvSpPr>
          <p:spPr>
            <a:xfrm>
              <a:off x="4749648" y="1656414"/>
              <a:ext cx="85115" cy="171966"/>
            </a:xfrm>
            <a:custGeom>
              <a:avLst/>
              <a:gdLst/>
              <a:ahLst/>
              <a:cxnLst/>
              <a:rect l="l" t="t" r="r" b="b"/>
              <a:pathLst>
                <a:path w="2573" h="5193" extrusionOk="0">
                  <a:moveTo>
                    <a:pt x="48" y="1168"/>
                  </a:moveTo>
                  <a:lnTo>
                    <a:pt x="1953" y="1168"/>
                  </a:lnTo>
                  <a:cubicBezTo>
                    <a:pt x="2310" y="1168"/>
                    <a:pt x="2572" y="834"/>
                    <a:pt x="2524" y="477"/>
                  </a:cubicBezTo>
                  <a:cubicBezTo>
                    <a:pt x="2453" y="215"/>
                    <a:pt x="2215" y="1"/>
                    <a:pt x="1953" y="1"/>
                  </a:cubicBezTo>
                  <a:lnTo>
                    <a:pt x="0" y="1"/>
                  </a:lnTo>
                  <a:cubicBezTo>
                    <a:pt x="0" y="406"/>
                    <a:pt x="24" y="787"/>
                    <a:pt x="48" y="1168"/>
                  </a:cubicBezTo>
                  <a:close/>
                  <a:moveTo>
                    <a:pt x="1715" y="4025"/>
                  </a:moveTo>
                  <a:lnTo>
                    <a:pt x="262" y="4025"/>
                  </a:lnTo>
                  <a:cubicBezTo>
                    <a:pt x="286" y="4407"/>
                    <a:pt x="310" y="4811"/>
                    <a:pt x="310" y="5192"/>
                  </a:cubicBezTo>
                  <a:lnTo>
                    <a:pt x="1715" y="5192"/>
                  </a:lnTo>
                  <a:cubicBezTo>
                    <a:pt x="1977" y="5192"/>
                    <a:pt x="2262" y="4978"/>
                    <a:pt x="2286" y="4716"/>
                  </a:cubicBezTo>
                  <a:cubicBezTo>
                    <a:pt x="2334" y="4335"/>
                    <a:pt x="2072" y="4025"/>
                    <a:pt x="1715" y="4025"/>
                  </a:cubicBezTo>
                  <a:close/>
                  <a:moveTo>
                    <a:pt x="1834" y="2025"/>
                  </a:moveTo>
                  <a:lnTo>
                    <a:pt x="119" y="2025"/>
                  </a:lnTo>
                  <a:lnTo>
                    <a:pt x="191" y="3192"/>
                  </a:lnTo>
                  <a:lnTo>
                    <a:pt x="1834" y="3192"/>
                  </a:lnTo>
                  <a:cubicBezTo>
                    <a:pt x="2191" y="3192"/>
                    <a:pt x="2453" y="2859"/>
                    <a:pt x="2405" y="2501"/>
                  </a:cubicBezTo>
                  <a:cubicBezTo>
                    <a:pt x="2334" y="2216"/>
                    <a:pt x="2096" y="2025"/>
                    <a:pt x="1834" y="202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8"/>
            <p:cNvSpPr/>
            <p:nvPr/>
          </p:nvSpPr>
          <p:spPr>
            <a:xfrm>
              <a:off x="4785076" y="1656414"/>
              <a:ext cx="49686" cy="171171"/>
            </a:xfrm>
            <a:custGeom>
              <a:avLst/>
              <a:gdLst/>
              <a:ahLst/>
              <a:cxnLst/>
              <a:rect l="l" t="t" r="r" b="b"/>
              <a:pathLst>
                <a:path w="1502" h="5169" extrusionOk="0">
                  <a:moveTo>
                    <a:pt x="239" y="1168"/>
                  </a:moveTo>
                  <a:lnTo>
                    <a:pt x="882" y="1168"/>
                  </a:lnTo>
                  <a:cubicBezTo>
                    <a:pt x="1239" y="1168"/>
                    <a:pt x="1501" y="834"/>
                    <a:pt x="1453" y="477"/>
                  </a:cubicBezTo>
                  <a:cubicBezTo>
                    <a:pt x="1382" y="215"/>
                    <a:pt x="1144" y="1"/>
                    <a:pt x="882" y="1"/>
                  </a:cubicBezTo>
                  <a:lnTo>
                    <a:pt x="239" y="1"/>
                  </a:lnTo>
                  <a:cubicBezTo>
                    <a:pt x="548" y="1"/>
                    <a:pt x="787" y="287"/>
                    <a:pt x="787" y="572"/>
                  </a:cubicBezTo>
                  <a:cubicBezTo>
                    <a:pt x="787" y="906"/>
                    <a:pt x="525" y="1168"/>
                    <a:pt x="239" y="1168"/>
                  </a:cubicBezTo>
                  <a:close/>
                  <a:moveTo>
                    <a:pt x="644" y="4025"/>
                  </a:moveTo>
                  <a:lnTo>
                    <a:pt x="1" y="4025"/>
                  </a:lnTo>
                  <a:cubicBezTo>
                    <a:pt x="310" y="4025"/>
                    <a:pt x="548" y="4287"/>
                    <a:pt x="548" y="4597"/>
                  </a:cubicBezTo>
                  <a:cubicBezTo>
                    <a:pt x="548" y="4930"/>
                    <a:pt x="287" y="5169"/>
                    <a:pt x="1" y="5169"/>
                  </a:cubicBezTo>
                  <a:lnTo>
                    <a:pt x="644" y="5169"/>
                  </a:lnTo>
                  <a:cubicBezTo>
                    <a:pt x="906" y="5169"/>
                    <a:pt x="1191" y="4954"/>
                    <a:pt x="1215" y="4692"/>
                  </a:cubicBezTo>
                  <a:cubicBezTo>
                    <a:pt x="1263" y="4335"/>
                    <a:pt x="1001" y="4025"/>
                    <a:pt x="644" y="4025"/>
                  </a:cubicBezTo>
                  <a:close/>
                  <a:moveTo>
                    <a:pt x="1334" y="2501"/>
                  </a:moveTo>
                  <a:cubicBezTo>
                    <a:pt x="1263" y="2239"/>
                    <a:pt x="1025" y="2025"/>
                    <a:pt x="763" y="2025"/>
                  </a:cubicBezTo>
                  <a:lnTo>
                    <a:pt x="120" y="2025"/>
                  </a:lnTo>
                  <a:cubicBezTo>
                    <a:pt x="429" y="2025"/>
                    <a:pt x="668" y="2311"/>
                    <a:pt x="668" y="2597"/>
                  </a:cubicBezTo>
                  <a:cubicBezTo>
                    <a:pt x="668" y="2930"/>
                    <a:pt x="406" y="3168"/>
                    <a:pt x="120" y="3168"/>
                  </a:cubicBezTo>
                  <a:lnTo>
                    <a:pt x="763" y="3168"/>
                  </a:lnTo>
                  <a:cubicBezTo>
                    <a:pt x="1120" y="3192"/>
                    <a:pt x="1382" y="2859"/>
                    <a:pt x="1334" y="250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8"/>
            <p:cNvSpPr/>
            <p:nvPr/>
          </p:nvSpPr>
          <p:spPr>
            <a:xfrm>
              <a:off x="4939494" y="1844110"/>
              <a:ext cx="75654" cy="62322"/>
            </a:xfrm>
            <a:custGeom>
              <a:avLst/>
              <a:gdLst/>
              <a:ahLst/>
              <a:cxnLst/>
              <a:rect l="l" t="t" r="r" b="b"/>
              <a:pathLst>
                <a:path w="2287" h="1882" extrusionOk="0">
                  <a:moveTo>
                    <a:pt x="2287" y="1882"/>
                  </a:moveTo>
                  <a:cubicBezTo>
                    <a:pt x="2287" y="977"/>
                    <a:pt x="1786" y="334"/>
                    <a:pt x="1024" y="1"/>
                  </a:cubicBezTo>
                  <a:cubicBezTo>
                    <a:pt x="405" y="382"/>
                    <a:pt x="0" y="1096"/>
                    <a:pt x="0" y="18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8"/>
            <p:cNvSpPr/>
            <p:nvPr/>
          </p:nvSpPr>
          <p:spPr>
            <a:xfrm>
              <a:off x="4964701" y="1844110"/>
              <a:ext cx="50447" cy="62322"/>
            </a:xfrm>
            <a:custGeom>
              <a:avLst/>
              <a:gdLst/>
              <a:ahLst/>
              <a:cxnLst/>
              <a:rect l="l" t="t" r="r" b="b"/>
              <a:pathLst>
                <a:path w="1525" h="1882" extrusionOk="0">
                  <a:moveTo>
                    <a:pt x="1525" y="1882"/>
                  </a:moveTo>
                  <a:cubicBezTo>
                    <a:pt x="1525" y="977"/>
                    <a:pt x="1024" y="334"/>
                    <a:pt x="262" y="1"/>
                  </a:cubicBezTo>
                  <a:cubicBezTo>
                    <a:pt x="191" y="48"/>
                    <a:pt x="96" y="120"/>
                    <a:pt x="0" y="191"/>
                  </a:cubicBezTo>
                  <a:cubicBezTo>
                    <a:pt x="548" y="548"/>
                    <a:pt x="858" y="1120"/>
                    <a:pt x="858" y="1858"/>
                  </a:cubicBezTo>
                  <a:lnTo>
                    <a:pt x="1525" y="185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8"/>
            <p:cNvSpPr/>
            <p:nvPr/>
          </p:nvSpPr>
          <p:spPr>
            <a:xfrm>
              <a:off x="4732314" y="1571242"/>
              <a:ext cx="345057" cy="383306"/>
            </a:xfrm>
            <a:custGeom>
              <a:avLst/>
              <a:gdLst/>
              <a:ahLst/>
              <a:cxnLst/>
              <a:rect l="l" t="t" r="r" b="b"/>
              <a:pathLst>
                <a:path w="10431" h="11575" extrusionOk="0">
                  <a:moveTo>
                    <a:pt x="4382" y="310"/>
                  </a:moveTo>
                  <a:lnTo>
                    <a:pt x="4215" y="1430"/>
                  </a:lnTo>
                  <a:lnTo>
                    <a:pt x="596" y="1430"/>
                  </a:lnTo>
                  <a:lnTo>
                    <a:pt x="429" y="310"/>
                  </a:lnTo>
                  <a:close/>
                  <a:moveTo>
                    <a:pt x="6049" y="310"/>
                  </a:moveTo>
                  <a:lnTo>
                    <a:pt x="5882" y="1430"/>
                  </a:lnTo>
                  <a:lnTo>
                    <a:pt x="4525" y="1430"/>
                  </a:lnTo>
                  <a:lnTo>
                    <a:pt x="4715" y="310"/>
                  </a:lnTo>
                  <a:close/>
                  <a:moveTo>
                    <a:pt x="2477" y="2740"/>
                  </a:moveTo>
                  <a:cubicBezTo>
                    <a:pt x="2596" y="2740"/>
                    <a:pt x="2715" y="2787"/>
                    <a:pt x="2786" y="2859"/>
                  </a:cubicBezTo>
                  <a:cubicBezTo>
                    <a:pt x="2834" y="2930"/>
                    <a:pt x="2906" y="3025"/>
                    <a:pt x="2906" y="3144"/>
                  </a:cubicBezTo>
                  <a:cubicBezTo>
                    <a:pt x="2906" y="3263"/>
                    <a:pt x="2834" y="3383"/>
                    <a:pt x="2786" y="3454"/>
                  </a:cubicBezTo>
                  <a:cubicBezTo>
                    <a:pt x="2691" y="3502"/>
                    <a:pt x="2596" y="3573"/>
                    <a:pt x="2477" y="3573"/>
                  </a:cubicBezTo>
                  <a:lnTo>
                    <a:pt x="715" y="3573"/>
                  </a:lnTo>
                  <a:cubicBezTo>
                    <a:pt x="715" y="3287"/>
                    <a:pt x="691" y="3002"/>
                    <a:pt x="667" y="2740"/>
                  </a:cubicBezTo>
                  <a:close/>
                  <a:moveTo>
                    <a:pt x="2358" y="4716"/>
                  </a:moveTo>
                  <a:cubicBezTo>
                    <a:pt x="2477" y="4716"/>
                    <a:pt x="2596" y="4788"/>
                    <a:pt x="2667" y="4835"/>
                  </a:cubicBezTo>
                  <a:cubicBezTo>
                    <a:pt x="2715" y="4930"/>
                    <a:pt x="2763" y="5026"/>
                    <a:pt x="2763" y="5145"/>
                  </a:cubicBezTo>
                  <a:cubicBezTo>
                    <a:pt x="2763" y="5264"/>
                    <a:pt x="2715" y="5383"/>
                    <a:pt x="2667" y="5431"/>
                  </a:cubicBezTo>
                  <a:cubicBezTo>
                    <a:pt x="2572" y="5502"/>
                    <a:pt x="2477" y="5550"/>
                    <a:pt x="2358" y="5550"/>
                  </a:cubicBezTo>
                  <a:lnTo>
                    <a:pt x="881" y="5550"/>
                  </a:lnTo>
                  <a:cubicBezTo>
                    <a:pt x="834" y="5288"/>
                    <a:pt x="834" y="5026"/>
                    <a:pt x="810" y="4764"/>
                  </a:cubicBezTo>
                  <a:lnTo>
                    <a:pt x="2358" y="4716"/>
                  </a:lnTo>
                  <a:close/>
                  <a:moveTo>
                    <a:pt x="2239" y="6788"/>
                  </a:moveTo>
                  <a:cubicBezTo>
                    <a:pt x="2358" y="6788"/>
                    <a:pt x="2453" y="6812"/>
                    <a:pt x="2572" y="6907"/>
                  </a:cubicBezTo>
                  <a:cubicBezTo>
                    <a:pt x="2620" y="6979"/>
                    <a:pt x="2691" y="7074"/>
                    <a:pt x="2691" y="7193"/>
                  </a:cubicBezTo>
                  <a:cubicBezTo>
                    <a:pt x="2691" y="7312"/>
                    <a:pt x="2620" y="7431"/>
                    <a:pt x="2572" y="7502"/>
                  </a:cubicBezTo>
                  <a:cubicBezTo>
                    <a:pt x="2477" y="7550"/>
                    <a:pt x="2382" y="7621"/>
                    <a:pt x="2263" y="7621"/>
                  </a:cubicBezTo>
                  <a:lnTo>
                    <a:pt x="1024" y="7621"/>
                  </a:lnTo>
                  <a:cubicBezTo>
                    <a:pt x="1024" y="7455"/>
                    <a:pt x="1000" y="7312"/>
                    <a:pt x="1000" y="7193"/>
                  </a:cubicBezTo>
                  <a:cubicBezTo>
                    <a:pt x="1000" y="7050"/>
                    <a:pt x="953" y="6931"/>
                    <a:pt x="953" y="6788"/>
                  </a:cubicBezTo>
                  <a:close/>
                  <a:moveTo>
                    <a:pt x="7549" y="8169"/>
                  </a:moveTo>
                  <a:lnTo>
                    <a:pt x="7549" y="8169"/>
                  </a:lnTo>
                  <a:cubicBezTo>
                    <a:pt x="7668" y="8217"/>
                    <a:pt x="7811" y="8217"/>
                    <a:pt x="7930" y="8217"/>
                  </a:cubicBezTo>
                  <a:cubicBezTo>
                    <a:pt x="8169" y="8217"/>
                    <a:pt x="8407" y="8241"/>
                    <a:pt x="8645" y="8288"/>
                  </a:cubicBezTo>
                  <a:lnTo>
                    <a:pt x="8454" y="8479"/>
                  </a:lnTo>
                  <a:cubicBezTo>
                    <a:pt x="8407" y="8574"/>
                    <a:pt x="8311" y="8646"/>
                    <a:pt x="8264" y="8741"/>
                  </a:cubicBezTo>
                  <a:cubicBezTo>
                    <a:pt x="8192" y="8646"/>
                    <a:pt x="8097" y="8598"/>
                    <a:pt x="8026" y="8503"/>
                  </a:cubicBezTo>
                  <a:cubicBezTo>
                    <a:pt x="7859" y="8384"/>
                    <a:pt x="7716" y="8264"/>
                    <a:pt x="7549" y="8169"/>
                  </a:cubicBezTo>
                  <a:close/>
                  <a:moveTo>
                    <a:pt x="215" y="1"/>
                  </a:moveTo>
                  <a:cubicBezTo>
                    <a:pt x="95" y="1"/>
                    <a:pt x="0" y="72"/>
                    <a:pt x="48" y="191"/>
                  </a:cubicBezTo>
                  <a:lnTo>
                    <a:pt x="286" y="1620"/>
                  </a:lnTo>
                  <a:lnTo>
                    <a:pt x="691" y="7741"/>
                  </a:lnTo>
                  <a:cubicBezTo>
                    <a:pt x="643" y="7860"/>
                    <a:pt x="572" y="7979"/>
                    <a:pt x="548" y="8122"/>
                  </a:cubicBezTo>
                  <a:cubicBezTo>
                    <a:pt x="476" y="8264"/>
                    <a:pt x="429" y="8479"/>
                    <a:pt x="405" y="8646"/>
                  </a:cubicBezTo>
                  <a:cubicBezTo>
                    <a:pt x="405" y="8741"/>
                    <a:pt x="453" y="8836"/>
                    <a:pt x="548" y="8860"/>
                  </a:cubicBezTo>
                  <a:cubicBezTo>
                    <a:pt x="643" y="8860"/>
                    <a:pt x="715" y="8812"/>
                    <a:pt x="762" y="8717"/>
                  </a:cubicBezTo>
                  <a:cubicBezTo>
                    <a:pt x="786" y="8526"/>
                    <a:pt x="810" y="8360"/>
                    <a:pt x="881" y="8217"/>
                  </a:cubicBezTo>
                  <a:lnTo>
                    <a:pt x="953" y="7931"/>
                  </a:lnTo>
                  <a:lnTo>
                    <a:pt x="2239" y="7931"/>
                  </a:lnTo>
                  <a:cubicBezTo>
                    <a:pt x="2453" y="7931"/>
                    <a:pt x="2620" y="7883"/>
                    <a:pt x="2786" y="7741"/>
                  </a:cubicBezTo>
                  <a:cubicBezTo>
                    <a:pt x="2906" y="7574"/>
                    <a:pt x="2977" y="7407"/>
                    <a:pt x="2977" y="7193"/>
                  </a:cubicBezTo>
                  <a:cubicBezTo>
                    <a:pt x="2977" y="6979"/>
                    <a:pt x="2929" y="6812"/>
                    <a:pt x="2786" y="6669"/>
                  </a:cubicBezTo>
                  <a:cubicBezTo>
                    <a:pt x="2620" y="6550"/>
                    <a:pt x="2453" y="6455"/>
                    <a:pt x="2239" y="6455"/>
                  </a:cubicBezTo>
                  <a:lnTo>
                    <a:pt x="929" y="6455"/>
                  </a:lnTo>
                  <a:cubicBezTo>
                    <a:pt x="929" y="6264"/>
                    <a:pt x="905" y="6097"/>
                    <a:pt x="905" y="5907"/>
                  </a:cubicBezTo>
                  <a:lnTo>
                    <a:pt x="2358" y="5907"/>
                  </a:lnTo>
                  <a:cubicBezTo>
                    <a:pt x="2572" y="5907"/>
                    <a:pt x="2739" y="5859"/>
                    <a:pt x="2906" y="5716"/>
                  </a:cubicBezTo>
                  <a:cubicBezTo>
                    <a:pt x="3025" y="5550"/>
                    <a:pt x="3096" y="5383"/>
                    <a:pt x="3096" y="5169"/>
                  </a:cubicBezTo>
                  <a:cubicBezTo>
                    <a:pt x="3096" y="4954"/>
                    <a:pt x="3048" y="4788"/>
                    <a:pt x="2906" y="4645"/>
                  </a:cubicBezTo>
                  <a:cubicBezTo>
                    <a:pt x="2739" y="4526"/>
                    <a:pt x="2572" y="4430"/>
                    <a:pt x="2358" y="4430"/>
                  </a:cubicBezTo>
                  <a:lnTo>
                    <a:pt x="786" y="4430"/>
                  </a:lnTo>
                  <a:cubicBezTo>
                    <a:pt x="786" y="4240"/>
                    <a:pt x="762" y="4073"/>
                    <a:pt x="762" y="3883"/>
                  </a:cubicBezTo>
                  <a:lnTo>
                    <a:pt x="2477" y="3883"/>
                  </a:lnTo>
                  <a:cubicBezTo>
                    <a:pt x="2691" y="3883"/>
                    <a:pt x="2858" y="3835"/>
                    <a:pt x="3025" y="3692"/>
                  </a:cubicBezTo>
                  <a:cubicBezTo>
                    <a:pt x="3144" y="3525"/>
                    <a:pt x="3215" y="3359"/>
                    <a:pt x="3215" y="3144"/>
                  </a:cubicBezTo>
                  <a:cubicBezTo>
                    <a:pt x="3215" y="2930"/>
                    <a:pt x="3168" y="2763"/>
                    <a:pt x="3025" y="2620"/>
                  </a:cubicBezTo>
                  <a:cubicBezTo>
                    <a:pt x="2858" y="2501"/>
                    <a:pt x="2691" y="2406"/>
                    <a:pt x="2477" y="2406"/>
                  </a:cubicBezTo>
                  <a:lnTo>
                    <a:pt x="667" y="2406"/>
                  </a:lnTo>
                  <a:cubicBezTo>
                    <a:pt x="667" y="2192"/>
                    <a:pt x="643" y="1977"/>
                    <a:pt x="643" y="1787"/>
                  </a:cubicBezTo>
                  <a:lnTo>
                    <a:pt x="4168" y="1787"/>
                  </a:lnTo>
                  <a:lnTo>
                    <a:pt x="4096" y="3764"/>
                  </a:lnTo>
                  <a:cubicBezTo>
                    <a:pt x="4049" y="3859"/>
                    <a:pt x="4144" y="3954"/>
                    <a:pt x="4239" y="3954"/>
                  </a:cubicBezTo>
                  <a:cubicBezTo>
                    <a:pt x="4249" y="3957"/>
                    <a:pt x="4259" y="3958"/>
                    <a:pt x="4269" y="3958"/>
                  </a:cubicBezTo>
                  <a:cubicBezTo>
                    <a:pt x="4349" y="3958"/>
                    <a:pt x="4406" y="3875"/>
                    <a:pt x="4406" y="3811"/>
                  </a:cubicBezTo>
                  <a:lnTo>
                    <a:pt x="4525" y="1787"/>
                  </a:lnTo>
                  <a:lnTo>
                    <a:pt x="5906" y="1787"/>
                  </a:lnTo>
                  <a:lnTo>
                    <a:pt x="5811" y="3764"/>
                  </a:lnTo>
                  <a:cubicBezTo>
                    <a:pt x="5787" y="3859"/>
                    <a:pt x="5882" y="3954"/>
                    <a:pt x="5954" y="3954"/>
                  </a:cubicBezTo>
                  <a:cubicBezTo>
                    <a:pt x="5964" y="3957"/>
                    <a:pt x="5974" y="3958"/>
                    <a:pt x="5984" y="3958"/>
                  </a:cubicBezTo>
                  <a:cubicBezTo>
                    <a:pt x="6068" y="3958"/>
                    <a:pt x="6144" y="3875"/>
                    <a:pt x="6144" y="3811"/>
                  </a:cubicBezTo>
                  <a:lnTo>
                    <a:pt x="6240" y="1620"/>
                  </a:lnTo>
                  <a:lnTo>
                    <a:pt x="6478" y="191"/>
                  </a:lnTo>
                  <a:cubicBezTo>
                    <a:pt x="6478" y="72"/>
                    <a:pt x="6382" y="1"/>
                    <a:pt x="6287" y="1"/>
                  </a:cubicBezTo>
                  <a:close/>
                  <a:moveTo>
                    <a:pt x="7335" y="8455"/>
                  </a:moveTo>
                  <a:cubicBezTo>
                    <a:pt x="7478" y="8526"/>
                    <a:pt x="7668" y="8646"/>
                    <a:pt x="7811" y="8741"/>
                  </a:cubicBezTo>
                  <a:cubicBezTo>
                    <a:pt x="8145" y="9050"/>
                    <a:pt x="8359" y="9431"/>
                    <a:pt x="8407" y="9931"/>
                  </a:cubicBezTo>
                  <a:lnTo>
                    <a:pt x="6478" y="9931"/>
                  </a:lnTo>
                  <a:cubicBezTo>
                    <a:pt x="6502" y="9670"/>
                    <a:pt x="6549" y="9360"/>
                    <a:pt x="6692" y="9122"/>
                  </a:cubicBezTo>
                  <a:cubicBezTo>
                    <a:pt x="6859" y="8860"/>
                    <a:pt x="7073" y="8622"/>
                    <a:pt x="7335" y="8455"/>
                  </a:cubicBezTo>
                  <a:close/>
                  <a:moveTo>
                    <a:pt x="9026" y="8455"/>
                  </a:moveTo>
                  <a:cubicBezTo>
                    <a:pt x="9216" y="8526"/>
                    <a:pt x="9359" y="8646"/>
                    <a:pt x="9502" y="8741"/>
                  </a:cubicBezTo>
                  <a:cubicBezTo>
                    <a:pt x="9836" y="9050"/>
                    <a:pt x="10074" y="9431"/>
                    <a:pt x="10098" y="9931"/>
                  </a:cubicBezTo>
                  <a:lnTo>
                    <a:pt x="8740" y="9931"/>
                  </a:lnTo>
                  <a:lnTo>
                    <a:pt x="8740" y="9908"/>
                  </a:lnTo>
                  <a:lnTo>
                    <a:pt x="8740" y="9884"/>
                  </a:lnTo>
                  <a:cubicBezTo>
                    <a:pt x="8692" y="9574"/>
                    <a:pt x="8621" y="9289"/>
                    <a:pt x="8454" y="9050"/>
                  </a:cubicBezTo>
                  <a:cubicBezTo>
                    <a:pt x="8550" y="8931"/>
                    <a:pt x="8645" y="8812"/>
                    <a:pt x="8740" y="8717"/>
                  </a:cubicBezTo>
                  <a:cubicBezTo>
                    <a:pt x="8812" y="8622"/>
                    <a:pt x="8907" y="8526"/>
                    <a:pt x="9026" y="8455"/>
                  </a:cubicBezTo>
                  <a:close/>
                  <a:moveTo>
                    <a:pt x="8407" y="10265"/>
                  </a:moveTo>
                  <a:lnTo>
                    <a:pt x="8407" y="10670"/>
                  </a:lnTo>
                  <a:cubicBezTo>
                    <a:pt x="8407" y="10670"/>
                    <a:pt x="8288" y="10884"/>
                    <a:pt x="8121" y="11003"/>
                  </a:cubicBezTo>
                  <a:cubicBezTo>
                    <a:pt x="7954" y="11122"/>
                    <a:pt x="7764" y="11217"/>
                    <a:pt x="7597" y="11217"/>
                  </a:cubicBezTo>
                  <a:lnTo>
                    <a:pt x="5454" y="11217"/>
                  </a:lnTo>
                  <a:cubicBezTo>
                    <a:pt x="5001" y="11217"/>
                    <a:pt x="4644" y="11027"/>
                    <a:pt x="4287" y="10884"/>
                  </a:cubicBezTo>
                  <a:cubicBezTo>
                    <a:pt x="4120" y="10789"/>
                    <a:pt x="3906" y="10741"/>
                    <a:pt x="3739" y="10670"/>
                  </a:cubicBezTo>
                  <a:cubicBezTo>
                    <a:pt x="3634" y="10655"/>
                    <a:pt x="3540" y="10647"/>
                    <a:pt x="3456" y="10647"/>
                  </a:cubicBezTo>
                  <a:cubicBezTo>
                    <a:pt x="3275" y="10647"/>
                    <a:pt x="3139" y="10684"/>
                    <a:pt x="3025" y="10765"/>
                  </a:cubicBezTo>
                  <a:cubicBezTo>
                    <a:pt x="2906" y="10860"/>
                    <a:pt x="2786" y="11217"/>
                    <a:pt x="2786" y="11217"/>
                  </a:cubicBezTo>
                  <a:lnTo>
                    <a:pt x="596" y="11217"/>
                  </a:lnTo>
                  <a:lnTo>
                    <a:pt x="596" y="10265"/>
                  </a:lnTo>
                  <a:close/>
                  <a:moveTo>
                    <a:pt x="10098" y="10313"/>
                  </a:moveTo>
                  <a:lnTo>
                    <a:pt x="10098" y="10741"/>
                  </a:lnTo>
                  <a:cubicBezTo>
                    <a:pt x="10098" y="10836"/>
                    <a:pt x="10002" y="10956"/>
                    <a:pt x="9859" y="11075"/>
                  </a:cubicBezTo>
                  <a:cubicBezTo>
                    <a:pt x="9693" y="11146"/>
                    <a:pt x="9502" y="11241"/>
                    <a:pt x="9335" y="11241"/>
                  </a:cubicBezTo>
                  <a:lnTo>
                    <a:pt x="8454" y="11241"/>
                  </a:lnTo>
                  <a:cubicBezTo>
                    <a:pt x="8645" y="11098"/>
                    <a:pt x="8740" y="10884"/>
                    <a:pt x="8740" y="10741"/>
                  </a:cubicBezTo>
                  <a:lnTo>
                    <a:pt x="8740" y="10313"/>
                  </a:lnTo>
                  <a:close/>
                  <a:moveTo>
                    <a:pt x="4090" y="4379"/>
                  </a:moveTo>
                  <a:cubicBezTo>
                    <a:pt x="4006" y="4379"/>
                    <a:pt x="3930" y="4464"/>
                    <a:pt x="3930" y="4549"/>
                  </a:cubicBezTo>
                  <a:lnTo>
                    <a:pt x="3858" y="6740"/>
                  </a:lnTo>
                  <a:cubicBezTo>
                    <a:pt x="3858" y="7193"/>
                    <a:pt x="4168" y="7645"/>
                    <a:pt x="4525" y="7836"/>
                  </a:cubicBezTo>
                  <a:cubicBezTo>
                    <a:pt x="4930" y="8074"/>
                    <a:pt x="5454" y="8241"/>
                    <a:pt x="6144" y="8241"/>
                  </a:cubicBezTo>
                  <a:cubicBezTo>
                    <a:pt x="6382" y="8241"/>
                    <a:pt x="6621" y="8264"/>
                    <a:pt x="6859" y="8312"/>
                  </a:cubicBezTo>
                  <a:cubicBezTo>
                    <a:pt x="6644" y="8526"/>
                    <a:pt x="6478" y="8741"/>
                    <a:pt x="6311" y="9003"/>
                  </a:cubicBezTo>
                  <a:cubicBezTo>
                    <a:pt x="6144" y="9312"/>
                    <a:pt x="6025" y="10003"/>
                    <a:pt x="6025" y="10003"/>
                  </a:cubicBezTo>
                  <a:lnTo>
                    <a:pt x="524" y="10003"/>
                  </a:lnTo>
                  <a:lnTo>
                    <a:pt x="524" y="9812"/>
                  </a:lnTo>
                  <a:cubicBezTo>
                    <a:pt x="524" y="9693"/>
                    <a:pt x="548" y="9574"/>
                    <a:pt x="548" y="9455"/>
                  </a:cubicBezTo>
                  <a:cubicBezTo>
                    <a:pt x="572" y="9360"/>
                    <a:pt x="476" y="9289"/>
                    <a:pt x="405" y="9289"/>
                  </a:cubicBezTo>
                  <a:cubicBezTo>
                    <a:pt x="310" y="9289"/>
                    <a:pt x="215" y="9336"/>
                    <a:pt x="215" y="9431"/>
                  </a:cubicBezTo>
                  <a:cubicBezTo>
                    <a:pt x="191" y="9550"/>
                    <a:pt x="191" y="9670"/>
                    <a:pt x="191" y="9789"/>
                  </a:cubicBezTo>
                  <a:lnTo>
                    <a:pt x="191" y="11384"/>
                  </a:lnTo>
                  <a:cubicBezTo>
                    <a:pt x="191" y="11479"/>
                    <a:pt x="286" y="11575"/>
                    <a:pt x="357" y="11575"/>
                  </a:cubicBezTo>
                  <a:lnTo>
                    <a:pt x="2858" y="11575"/>
                  </a:lnTo>
                  <a:cubicBezTo>
                    <a:pt x="2858" y="11575"/>
                    <a:pt x="3048" y="11479"/>
                    <a:pt x="3048" y="11384"/>
                  </a:cubicBezTo>
                  <a:cubicBezTo>
                    <a:pt x="3072" y="11217"/>
                    <a:pt x="3096" y="11098"/>
                    <a:pt x="3191" y="11027"/>
                  </a:cubicBezTo>
                  <a:cubicBezTo>
                    <a:pt x="3250" y="10998"/>
                    <a:pt x="3318" y="10977"/>
                    <a:pt x="3412" y="10977"/>
                  </a:cubicBezTo>
                  <a:cubicBezTo>
                    <a:pt x="3470" y="10977"/>
                    <a:pt x="3538" y="10985"/>
                    <a:pt x="3620" y="11003"/>
                  </a:cubicBezTo>
                  <a:cubicBezTo>
                    <a:pt x="3787" y="11075"/>
                    <a:pt x="3977" y="11122"/>
                    <a:pt x="4144" y="11217"/>
                  </a:cubicBezTo>
                  <a:cubicBezTo>
                    <a:pt x="4525" y="11360"/>
                    <a:pt x="5454" y="11551"/>
                    <a:pt x="5454" y="11551"/>
                  </a:cubicBezTo>
                  <a:lnTo>
                    <a:pt x="9335" y="11551"/>
                  </a:lnTo>
                  <a:cubicBezTo>
                    <a:pt x="9335" y="11551"/>
                    <a:pt x="9836" y="11456"/>
                    <a:pt x="10050" y="11313"/>
                  </a:cubicBezTo>
                  <a:cubicBezTo>
                    <a:pt x="10288" y="11122"/>
                    <a:pt x="10431" y="10908"/>
                    <a:pt x="10431" y="10717"/>
                  </a:cubicBezTo>
                  <a:cubicBezTo>
                    <a:pt x="10431" y="9812"/>
                    <a:pt x="10431" y="9169"/>
                    <a:pt x="9717" y="8503"/>
                  </a:cubicBezTo>
                  <a:cubicBezTo>
                    <a:pt x="9526" y="8360"/>
                    <a:pt x="9264" y="8169"/>
                    <a:pt x="9050" y="8098"/>
                  </a:cubicBezTo>
                  <a:cubicBezTo>
                    <a:pt x="8740" y="7931"/>
                    <a:pt x="8335" y="7883"/>
                    <a:pt x="7835" y="7883"/>
                  </a:cubicBezTo>
                  <a:cubicBezTo>
                    <a:pt x="7216" y="7883"/>
                    <a:pt x="6716" y="7764"/>
                    <a:pt x="6382" y="7550"/>
                  </a:cubicBezTo>
                  <a:cubicBezTo>
                    <a:pt x="6073" y="7336"/>
                    <a:pt x="5906" y="7074"/>
                    <a:pt x="5882" y="6740"/>
                  </a:cubicBezTo>
                  <a:lnTo>
                    <a:pt x="5954" y="4573"/>
                  </a:lnTo>
                  <a:cubicBezTo>
                    <a:pt x="6001" y="4478"/>
                    <a:pt x="5906" y="4383"/>
                    <a:pt x="5811" y="4383"/>
                  </a:cubicBezTo>
                  <a:cubicBezTo>
                    <a:pt x="5801" y="4380"/>
                    <a:pt x="5791" y="4379"/>
                    <a:pt x="5782" y="4379"/>
                  </a:cubicBezTo>
                  <a:cubicBezTo>
                    <a:pt x="5701" y="4379"/>
                    <a:pt x="5644" y="4464"/>
                    <a:pt x="5644" y="4549"/>
                  </a:cubicBezTo>
                  <a:lnTo>
                    <a:pt x="5549" y="6740"/>
                  </a:lnTo>
                  <a:cubicBezTo>
                    <a:pt x="5525" y="7217"/>
                    <a:pt x="5906" y="7669"/>
                    <a:pt x="6287" y="7883"/>
                  </a:cubicBezTo>
                  <a:cubicBezTo>
                    <a:pt x="5716" y="7836"/>
                    <a:pt x="5192" y="7836"/>
                    <a:pt x="4692" y="7550"/>
                  </a:cubicBezTo>
                  <a:cubicBezTo>
                    <a:pt x="4382" y="7336"/>
                    <a:pt x="4215" y="7074"/>
                    <a:pt x="4168" y="6740"/>
                  </a:cubicBezTo>
                  <a:lnTo>
                    <a:pt x="4263" y="4573"/>
                  </a:lnTo>
                  <a:cubicBezTo>
                    <a:pt x="4287" y="4478"/>
                    <a:pt x="4215" y="4383"/>
                    <a:pt x="4120" y="4383"/>
                  </a:cubicBezTo>
                  <a:cubicBezTo>
                    <a:pt x="4110" y="4380"/>
                    <a:pt x="4100" y="4379"/>
                    <a:pt x="4090" y="4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3" name="Google Shape;5853;p68"/>
          <p:cNvGrpSpPr/>
          <p:nvPr/>
        </p:nvGrpSpPr>
        <p:grpSpPr>
          <a:xfrm>
            <a:off x="3977561" y="1534755"/>
            <a:ext cx="383662" cy="369895"/>
            <a:chOff x="4057184" y="1577567"/>
            <a:chExt cx="383662" cy="369895"/>
          </a:xfrm>
        </p:grpSpPr>
        <p:sp>
          <p:nvSpPr>
            <p:cNvPr id="5854" name="Google Shape;5854;p68"/>
            <p:cNvSpPr/>
            <p:nvPr/>
          </p:nvSpPr>
          <p:spPr>
            <a:xfrm>
              <a:off x="4096549" y="1591774"/>
              <a:ext cx="123719" cy="70999"/>
            </a:xfrm>
            <a:custGeom>
              <a:avLst/>
              <a:gdLst/>
              <a:ahLst/>
              <a:cxnLst/>
              <a:rect l="l" t="t" r="r" b="b"/>
              <a:pathLst>
                <a:path w="3740" h="2144" extrusionOk="0">
                  <a:moveTo>
                    <a:pt x="1882" y="0"/>
                  </a:moveTo>
                  <a:cubicBezTo>
                    <a:pt x="2906" y="0"/>
                    <a:pt x="3740" y="953"/>
                    <a:pt x="3740" y="2143"/>
                  </a:cubicBezTo>
                  <a:lnTo>
                    <a:pt x="1" y="2143"/>
                  </a:lnTo>
                  <a:cubicBezTo>
                    <a:pt x="1" y="953"/>
                    <a:pt x="834" y="0"/>
                    <a:pt x="188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8"/>
            <p:cNvSpPr/>
            <p:nvPr/>
          </p:nvSpPr>
          <p:spPr>
            <a:xfrm>
              <a:off x="4080009" y="1583859"/>
              <a:ext cx="157593" cy="121499"/>
            </a:xfrm>
            <a:custGeom>
              <a:avLst/>
              <a:gdLst/>
              <a:ahLst/>
              <a:cxnLst/>
              <a:rect l="l" t="t" r="r" b="b"/>
              <a:pathLst>
                <a:path w="4764" h="3669" extrusionOk="0">
                  <a:moveTo>
                    <a:pt x="4240" y="3335"/>
                  </a:moveTo>
                  <a:cubicBezTo>
                    <a:pt x="4526" y="3335"/>
                    <a:pt x="4764" y="3097"/>
                    <a:pt x="4716" y="2787"/>
                  </a:cubicBezTo>
                  <a:cubicBezTo>
                    <a:pt x="4692" y="2549"/>
                    <a:pt x="4478" y="2382"/>
                    <a:pt x="4240" y="2382"/>
                  </a:cubicBezTo>
                  <a:lnTo>
                    <a:pt x="3240" y="2382"/>
                  </a:lnTo>
                  <a:cubicBezTo>
                    <a:pt x="3240" y="1073"/>
                    <a:pt x="2859" y="1"/>
                    <a:pt x="2382" y="1"/>
                  </a:cubicBezTo>
                  <a:cubicBezTo>
                    <a:pt x="1906" y="1"/>
                    <a:pt x="1501" y="1073"/>
                    <a:pt x="1501" y="2382"/>
                  </a:cubicBezTo>
                  <a:lnTo>
                    <a:pt x="501" y="2382"/>
                  </a:lnTo>
                  <a:cubicBezTo>
                    <a:pt x="263" y="2382"/>
                    <a:pt x="25" y="2549"/>
                    <a:pt x="25" y="2787"/>
                  </a:cubicBezTo>
                  <a:cubicBezTo>
                    <a:pt x="1" y="3073"/>
                    <a:pt x="239" y="3335"/>
                    <a:pt x="501" y="3335"/>
                  </a:cubicBezTo>
                  <a:lnTo>
                    <a:pt x="501" y="3668"/>
                  </a:lnTo>
                  <a:lnTo>
                    <a:pt x="4240" y="3668"/>
                  </a:lnTo>
                  <a:lnTo>
                    <a:pt x="4240" y="33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8"/>
            <p:cNvSpPr/>
            <p:nvPr/>
          </p:nvSpPr>
          <p:spPr>
            <a:xfrm>
              <a:off x="4146996" y="1583859"/>
              <a:ext cx="90606" cy="110439"/>
            </a:xfrm>
            <a:custGeom>
              <a:avLst/>
              <a:gdLst/>
              <a:ahLst/>
              <a:cxnLst/>
              <a:rect l="l" t="t" r="r" b="b"/>
              <a:pathLst>
                <a:path w="2739" h="3335" extrusionOk="0">
                  <a:moveTo>
                    <a:pt x="1572" y="3335"/>
                  </a:moveTo>
                  <a:lnTo>
                    <a:pt x="2215" y="3335"/>
                  </a:lnTo>
                  <a:cubicBezTo>
                    <a:pt x="2453" y="3335"/>
                    <a:pt x="2691" y="3144"/>
                    <a:pt x="2691" y="2906"/>
                  </a:cubicBezTo>
                  <a:cubicBezTo>
                    <a:pt x="2739" y="2644"/>
                    <a:pt x="2501" y="2382"/>
                    <a:pt x="2215" y="2382"/>
                  </a:cubicBezTo>
                  <a:lnTo>
                    <a:pt x="1572" y="2382"/>
                  </a:lnTo>
                  <a:cubicBezTo>
                    <a:pt x="1834" y="2382"/>
                    <a:pt x="2048" y="2573"/>
                    <a:pt x="2048" y="2859"/>
                  </a:cubicBezTo>
                  <a:cubicBezTo>
                    <a:pt x="2048" y="3121"/>
                    <a:pt x="1834" y="3335"/>
                    <a:pt x="1572" y="3335"/>
                  </a:cubicBezTo>
                  <a:close/>
                  <a:moveTo>
                    <a:pt x="1191" y="2382"/>
                  </a:moveTo>
                  <a:cubicBezTo>
                    <a:pt x="1191" y="1073"/>
                    <a:pt x="786" y="1"/>
                    <a:pt x="310" y="1"/>
                  </a:cubicBezTo>
                  <a:cubicBezTo>
                    <a:pt x="191" y="1"/>
                    <a:pt x="71" y="49"/>
                    <a:pt x="0" y="168"/>
                  </a:cubicBezTo>
                  <a:cubicBezTo>
                    <a:pt x="286" y="525"/>
                    <a:pt x="500" y="1406"/>
                    <a:pt x="500" y="238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8"/>
            <p:cNvSpPr/>
            <p:nvPr/>
          </p:nvSpPr>
          <p:spPr>
            <a:xfrm>
              <a:off x="4278555" y="1591774"/>
              <a:ext cx="124480" cy="70999"/>
            </a:xfrm>
            <a:custGeom>
              <a:avLst/>
              <a:gdLst/>
              <a:ahLst/>
              <a:cxnLst/>
              <a:rect l="l" t="t" r="r" b="b"/>
              <a:pathLst>
                <a:path w="3763" h="2144" extrusionOk="0">
                  <a:moveTo>
                    <a:pt x="1881" y="0"/>
                  </a:moveTo>
                  <a:cubicBezTo>
                    <a:pt x="2929" y="0"/>
                    <a:pt x="3763" y="953"/>
                    <a:pt x="3763" y="2143"/>
                  </a:cubicBezTo>
                  <a:lnTo>
                    <a:pt x="0" y="2143"/>
                  </a:lnTo>
                  <a:cubicBezTo>
                    <a:pt x="0" y="953"/>
                    <a:pt x="834" y="0"/>
                    <a:pt x="18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8"/>
            <p:cNvSpPr/>
            <p:nvPr/>
          </p:nvSpPr>
          <p:spPr>
            <a:xfrm>
              <a:off x="4261982" y="1584654"/>
              <a:ext cx="157593" cy="122261"/>
            </a:xfrm>
            <a:custGeom>
              <a:avLst/>
              <a:gdLst/>
              <a:ahLst/>
              <a:cxnLst/>
              <a:rect l="l" t="t" r="r" b="b"/>
              <a:pathLst>
                <a:path w="4764" h="3692" extrusionOk="0">
                  <a:moveTo>
                    <a:pt x="4264" y="3335"/>
                  </a:moveTo>
                  <a:cubicBezTo>
                    <a:pt x="4526" y="3335"/>
                    <a:pt x="4764" y="3097"/>
                    <a:pt x="4740" y="2811"/>
                  </a:cubicBezTo>
                  <a:cubicBezTo>
                    <a:pt x="4692" y="2549"/>
                    <a:pt x="4502" y="2382"/>
                    <a:pt x="4264" y="2382"/>
                  </a:cubicBezTo>
                  <a:lnTo>
                    <a:pt x="3240" y="2382"/>
                  </a:lnTo>
                  <a:cubicBezTo>
                    <a:pt x="3240" y="1072"/>
                    <a:pt x="2859" y="1"/>
                    <a:pt x="2382" y="1"/>
                  </a:cubicBezTo>
                  <a:cubicBezTo>
                    <a:pt x="1906" y="1"/>
                    <a:pt x="1525" y="1072"/>
                    <a:pt x="1525" y="2382"/>
                  </a:cubicBezTo>
                  <a:lnTo>
                    <a:pt x="501" y="2382"/>
                  </a:lnTo>
                  <a:cubicBezTo>
                    <a:pt x="263" y="2382"/>
                    <a:pt x="25" y="2549"/>
                    <a:pt x="25" y="2811"/>
                  </a:cubicBezTo>
                  <a:cubicBezTo>
                    <a:pt x="1" y="3073"/>
                    <a:pt x="239" y="3335"/>
                    <a:pt x="501" y="3335"/>
                  </a:cubicBezTo>
                  <a:lnTo>
                    <a:pt x="501" y="3692"/>
                  </a:lnTo>
                  <a:lnTo>
                    <a:pt x="4264" y="3692"/>
                  </a:lnTo>
                  <a:lnTo>
                    <a:pt x="4264" y="333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8"/>
            <p:cNvSpPr/>
            <p:nvPr/>
          </p:nvSpPr>
          <p:spPr>
            <a:xfrm>
              <a:off x="4329730" y="1583859"/>
              <a:ext cx="89845" cy="110439"/>
            </a:xfrm>
            <a:custGeom>
              <a:avLst/>
              <a:gdLst/>
              <a:ahLst/>
              <a:cxnLst/>
              <a:rect l="l" t="t" r="r" b="b"/>
              <a:pathLst>
                <a:path w="2716" h="3335" extrusionOk="0">
                  <a:moveTo>
                    <a:pt x="1549" y="3335"/>
                  </a:moveTo>
                  <a:lnTo>
                    <a:pt x="2216" y="3335"/>
                  </a:lnTo>
                  <a:cubicBezTo>
                    <a:pt x="2454" y="3335"/>
                    <a:pt x="2692" y="3144"/>
                    <a:pt x="2692" y="2906"/>
                  </a:cubicBezTo>
                  <a:cubicBezTo>
                    <a:pt x="2716" y="2644"/>
                    <a:pt x="2478" y="2382"/>
                    <a:pt x="2216" y="2382"/>
                  </a:cubicBezTo>
                  <a:lnTo>
                    <a:pt x="1549" y="2382"/>
                  </a:lnTo>
                  <a:cubicBezTo>
                    <a:pt x="1811" y="2382"/>
                    <a:pt x="2025" y="2573"/>
                    <a:pt x="2025" y="2859"/>
                  </a:cubicBezTo>
                  <a:cubicBezTo>
                    <a:pt x="2025" y="3121"/>
                    <a:pt x="1811" y="3335"/>
                    <a:pt x="1549" y="3335"/>
                  </a:cubicBezTo>
                  <a:close/>
                  <a:moveTo>
                    <a:pt x="1192" y="2382"/>
                  </a:moveTo>
                  <a:cubicBezTo>
                    <a:pt x="1192" y="1073"/>
                    <a:pt x="811" y="1"/>
                    <a:pt x="334" y="1"/>
                  </a:cubicBezTo>
                  <a:cubicBezTo>
                    <a:pt x="215" y="1"/>
                    <a:pt x="96" y="49"/>
                    <a:pt x="1" y="168"/>
                  </a:cubicBezTo>
                  <a:cubicBezTo>
                    <a:pt x="311" y="525"/>
                    <a:pt x="501" y="1406"/>
                    <a:pt x="501" y="238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8"/>
            <p:cNvSpPr/>
            <p:nvPr/>
          </p:nvSpPr>
          <p:spPr>
            <a:xfrm>
              <a:off x="4062675" y="1694265"/>
              <a:ext cx="372679" cy="34738"/>
            </a:xfrm>
            <a:custGeom>
              <a:avLst/>
              <a:gdLst/>
              <a:ahLst/>
              <a:cxnLst/>
              <a:rect l="l" t="t" r="r" b="b"/>
              <a:pathLst>
                <a:path w="11266" h="1049" extrusionOk="0">
                  <a:moveTo>
                    <a:pt x="168" y="1"/>
                  </a:moveTo>
                  <a:lnTo>
                    <a:pt x="11146" y="1"/>
                  </a:lnTo>
                  <a:cubicBezTo>
                    <a:pt x="11194" y="1"/>
                    <a:pt x="11265" y="49"/>
                    <a:pt x="11265" y="120"/>
                  </a:cubicBezTo>
                  <a:lnTo>
                    <a:pt x="11265" y="930"/>
                  </a:lnTo>
                  <a:cubicBezTo>
                    <a:pt x="11265" y="977"/>
                    <a:pt x="11194" y="1049"/>
                    <a:pt x="11146" y="1049"/>
                  </a:cubicBezTo>
                  <a:lnTo>
                    <a:pt x="168" y="1049"/>
                  </a:lnTo>
                  <a:cubicBezTo>
                    <a:pt x="96" y="1049"/>
                    <a:pt x="49" y="977"/>
                    <a:pt x="49" y="930"/>
                  </a:cubicBezTo>
                  <a:lnTo>
                    <a:pt x="49" y="144"/>
                  </a:lnTo>
                  <a:cubicBezTo>
                    <a:pt x="1" y="49"/>
                    <a:pt x="72"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8"/>
            <p:cNvSpPr/>
            <p:nvPr/>
          </p:nvSpPr>
          <p:spPr>
            <a:xfrm>
              <a:off x="4409321" y="1694265"/>
              <a:ext cx="26034" cy="34738"/>
            </a:xfrm>
            <a:custGeom>
              <a:avLst/>
              <a:gdLst/>
              <a:ahLst/>
              <a:cxnLst/>
              <a:rect l="l" t="t" r="r" b="b"/>
              <a:pathLst>
                <a:path w="787" h="1049" extrusionOk="0">
                  <a:moveTo>
                    <a:pt x="0" y="1"/>
                  </a:moveTo>
                  <a:lnTo>
                    <a:pt x="667" y="1"/>
                  </a:lnTo>
                  <a:cubicBezTo>
                    <a:pt x="715" y="1"/>
                    <a:pt x="786" y="49"/>
                    <a:pt x="786" y="120"/>
                  </a:cubicBezTo>
                  <a:lnTo>
                    <a:pt x="786" y="930"/>
                  </a:lnTo>
                  <a:cubicBezTo>
                    <a:pt x="786" y="977"/>
                    <a:pt x="715" y="1049"/>
                    <a:pt x="667" y="1049"/>
                  </a:cubicBezTo>
                  <a:lnTo>
                    <a:pt x="0" y="1049"/>
                  </a:lnTo>
                  <a:cubicBezTo>
                    <a:pt x="72" y="1049"/>
                    <a:pt x="119" y="977"/>
                    <a:pt x="119" y="930"/>
                  </a:cubicBezTo>
                  <a:lnTo>
                    <a:pt x="119" y="144"/>
                  </a:lnTo>
                  <a:cubicBezTo>
                    <a:pt x="167" y="49"/>
                    <a:pt x="96"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8"/>
            <p:cNvSpPr/>
            <p:nvPr/>
          </p:nvSpPr>
          <p:spPr>
            <a:xfrm>
              <a:off x="4113122" y="1776290"/>
              <a:ext cx="89812" cy="145938"/>
            </a:xfrm>
            <a:custGeom>
              <a:avLst/>
              <a:gdLst/>
              <a:ahLst/>
              <a:cxnLst/>
              <a:rect l="l" t="t" r="r" b="b"/>
              <a:pathLst>
                <a:path w="2715" h="4407" extrusionOk="0">
                  <a:moveTo>
                    <a:pt x="0" y="1"/>
                  </a:moveTo>
                  <a:lnTo>
                    <a:pt x="2715" y="1"/>
                  </a:lnTo>
                  <a:lnTo>
                    <a:pt x="2715" y="4406"/>
                  </a:lnTo>
                  <a:lnTo>
                    <a:pt x="0" y="4406"/>
                  </a:ln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8"/>
            <p:cNvSpPr/>
            <p:nvPr/>
          </p:nvSpPr>
          <p:spPr>
            <a:xfrm>
              <a:off x="4083946" y="1752646"/>
              <a:ext cx="148132" cy="187729"/>
            </a:xfrm>
            <a:custGeom>
              <a:avLst/>
              <a:gdLst/>
              <a:ahLst/>
              <a:cxnLst/>
              <a:rect l="l" t="t" r="r" b="b"/>
              <a:pathLst>
                <a:path w="4478" h="5669" extrusionOk="0">
                  <a:moveTo>
                    <a:pt x="4002" y="191"/>
                  </a:moveTo>
                  <a:cubicBezTo>
                    <a:pt x="4002" y="72"/>
                    <a:pt x="3930" y="0"/>
                    <a:pt x="3811" y="0"/>
                  </a:cubicBezTo>
                  <a:lnTo>
                    <a:pt x="3406" y="0"/>
                  </a:lnTo>
                  <a:cubicBezTo>
                    <a:pt x="3287" y="0"/>
                    <a:pt x="3240" y="72"/>
                    <a:pt x="3216" y="191"/>
                  </a:cubicBezTo>
                  <a:cubicBezTo>
                    <a:pt x="3144" y="1572"/>
                    <a:pt x="2573" y="1215"/>
                    <a:pt x="2573" y="1620"/>
                  </a:cubicBezTo>
                  <a:lnTo>
                    <a:pt x="2573" y="5478"/>
                  </a:lnTo>
                  <a:cubicBezTo>
                    <a:pt x="2573" y="5597"/>
                    <a:pt x="2668" y="5668"/>
                    <a:pt x="2787" y="5668"/>
                  </a:cubicBezTo>
                  <a:lnTo>
                    <a:pt x="4287" y="5668"/>
                  </a:lnTo>
                  <a:cubicBezTo>
                    <a:pt x="4407" y="5668"/>
                    <a:pt x="4478" y="5597"/>
                    <a:pt x="4478" y="5478"/>
                  </a:cubicBezTo>
                  <a:lnTo>
                    <a:pt x="4478" y="2072"/>
                  </a:lnTo>
                  <a:cubicBezTo>
                    <a:pt x="4478" y="1667"/>
                    <a:pt x="3954" y="1310"/>
                    <a:pt x="4002" y="191"/>
                  </a:cubicBezTo>
                  <a:close/>
                  <a:moveTo>
                    <a:pt x="501" y="191"/>
                  </a:moveTo>
                  <a:cubicBezTo>
                    <a:pt x="501" y="72"/>
                    <a:pt x="596" y="0"/>
                    <a:pt x="715" y="0"/>
                  </a:cubicBezTo>
                  <a:lnTo>
                    <a:pt x="1096" y="0"/>
                  </a:lnTo>
                  <a:cubicBezTo>
                    <a:pt x="1215" y="0"/>
                    <a:pt x="1263" y="72"/>
                    <a:pt x="1311" y="191"/>
                  </a:cubicBezTo>
                  <a:cubicBezTo>
                    <a:pt x="1358" y="1572"/>
                    <a:pt x="1930" y="1215"/>
                    <a:pt x="1930" y="1620"/>
                  </a:cubicBezTo>
                  <a:lnTo>
                    <a:pt x="1930" y="5478"/>
                  </a:lnTo>
                  <a:cubicBezTo>
                    <a:pt x="1930" y="5597"/>
                    <a:pt x="1835" y="5668"/>
                    <a:pt x="1716" y="5668"/>
                  </a:cubicBezTo>
                  <a:lnTo>
                    <a:pt x="239" y="5668"/>
                  </a:lnTo>
                  <a:cubicBezTo>
                    <a:pt x="120" y="5668"/>
                    <a:pt x="25" y="5597"/>
                    <a:pt x="25" y="5478"/>
                  </a:cubicBezTo>
                  <a:lnTo>
                    <a:pt x="25" y="2072"/>
                  </a:lnTo>
                  <a:cubicBezTo>
                    <a:pt x="1" y="1667"/>
                    <a:pt x="525" y="1310"/>
                    <a:pt x="501" y="1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8"/>
            <p:cNvSpPr/>
            <p:nvPr/>
          </p:nvSpPr>
          <p:spPr>
            <a:xfrm>
              <a:off x="4102074" y="1752646"/>
              <a:ext cx="131592" cy="187729"/>
            </a:xfrm>
            <a:custGeom>
              <a:avLst/>
              <a:gdLst/>
              <a:ahLst/>
              <a:cxnLst/>
              <a:rect l="l" t="t" r="r" b="b"/>
              <a:pathLst>
                <a:path w="3978" h="5669" extrusionOk="0">
                  <a:moveTo>
                    <a:pt x="3454" y="191"/>
                  </a:moveTo>
                  <a:cubicBezTo>
                    <a:pt x="3454" y="72"/>
                    <a:pt x="3382" y="0"/>
                    <a:pt x="3263" y="0"/>
                  </a:cubicBezTo>
                  <a:lnTo>
                    <a:pt x="2858" y="0"/>
                  </a:lnTo>
                  <a:cubicBezTo>
                    <a:pt x="2811" y="0"/>
                    <a:pt x="2787" y="24"/>
                    <a:pt x="2739" y="48"/>
                  </a:cubicBezTo>
                  <a:cubicBezTo>
                    <a:pt x="2787" y="72"/>
                    <a:pt x="2811" y="143"/>
                    <a:pt x="2811" y="191"/>
                  </a:cubicBezTo>
                  <a:cubicBezTo>
                    <a:pt x="2739" y="1334"/>
                    <a:pt x="3311" y="1691"/>
                    <a:pt x="3311" y="2072"/>
                  </a:cubicBezTo>
                  <a:lnTo>
                    <a:pt x="3311" y="5478"/>
                  </a:lnTo>
                  <a:cubicBezTo>
                    <a:pt x="3311" y="5597"/>
                    <a:pt x="3216" y="5668"/>
                    <a:pt x="3096" y="5668"/>
                  </a:cubicBezTo>
                  <a:lnTo>
                    <a:pt x="3763" y="5668"/>
                  </a:lnTo>
                  <a:cubicBezTo>
                    <a:pt x="3882" y="5668"/>
                    <a:pt x="3978" y="5597"/>
                    <a:pt x="3978" y="5478"/>
                  </a:cubicBezTo>
                  <a:lnTo>
                    <a:pt x="3978" y="2072"/>
                  </a:lnTo>
                  <a:cubicBezTo>
                    <a:pt x="3930" y="1667"/>
                    <a:pt x="3406" y="1310"/>
                    <a:pt x="3454" y="191"/>
                  </a:cubicBezTo>
                  <a:close/>
                  <a:moveTo>
                    <a:pt x="1" y="48"/>
                  </a:moveTo>
                  <a:cubicBezTo>
                    <a:pt x="48" y="24"/>
                    <a:pt x="96" y="0"/>
                    <a:pt x="120" y="0"/>
                  </a:cubicBezTo>
                  <a:lnTo>
                    <a:pt x="525" y="0"/>
                  </a:lnTo>
                  <a:cubicBezTo>
                    <a:pt x="620" y="0"/>
                    <a:pt x="691" y="72"/>
                    <a:pt x="715" y="191"/>
                  </a:cubicBezTo>
                  <a:cubicBezTo>
                    <a:pt x="786" y="1572"/>
                    <a:pt x="1358" y="1215"/>
                    <a:pt x="1358" y="1620"/>
                  </a:cubicBezTo>
                  <a:lnTo>
                    <a:pt x="1358" y="5478"/>
                  </a:lnTo>
                  <a:cubicBezTo>
                    <a:pt x="1358" y="5597"/>
                    <a:pt x="1263" y="5668"/>
                    <a:pt x="1144" y="5668"/>
                  </a:cubicBezTo>
                  <a:lnTo>
                    <a:pt x="477" y="5668"/>
                  </a:lnTo>
                  <a:cubicBezTo>
                    <a:pt x="596" y="5668"/>
                    <a:pt x="691" y="5597"/>
                    <a:pt x="691" y="5478"/>
                  </a:cubicBezTo>
                  <a:lnTo>
                    <a:pt x="691" y="1620"/>
                  </a:lnTo>
                  <a:cubicBezTo>
                    <a:pt x="691" y="1215"/>
                    <a:pt x="120" y="1572"/>
                    <a:pt x="72" y="191"/>
                  </a:cubicBezTo>
                  <a:cubicBezTo>
                    <a:pt x="72" y="143"/>
                    <a:pt x="48" y="72"/>
                    <a:pt x="1" y="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8"/>
            <p:cNvSpPr/>
            <p:nvPr/>
          </p:nvSpPr>
          <p:spPr>
            <a:xfrm>
              <a:off x="4083946" y="1851197"/>
              <a:ext cx="149720" cy="30002"/>
            </a:xfrm>
            <a:custGeom>
              <a:avLst/>
              <a:gdLst/>
              <a:ahLst/>
              <a:cxnLst/>
              <a:rect l="l" t="t" r="r" b="b"/>
              <a:pathLst>
                <a:path w="4526" h="906" extrusionOk="0">
                  <a:moveTo>
                    <a:pt x="1" y="1"/>
                  </a:moveTo>
                  <a:lnTo>
                    <a:pt x="1930" y="1"/>
                  </a:lnTo>
                  <a:lnTo>
                    <a:pt x="1930" y="906"/>
                  </a:lnTo>
                  <a:lnTo>
                    <a:pt x="1" y="906"/>
                  </a:lnTo>
                  <a:close/>
                  <a:moveTo>
                    <a:pt x="2573" y="1"/>
                  </a:moveTo>
                  <a:lnTo>
                    <a:pt x="4526" y="1"/>
                  </a:lnTo>
                  <a:lnTo>
                    <a:pt x="4526" y="906"/>
                  </a:lnTo>
                  <a:lnTo>
                    <a:pt x="2573"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8"/>
            <p:cNvSpPr/>
            <p:nvPr/>
          </p:nvSpPr>
          <p:spPr>
            <a:xfrm>
              <a:off x="4295095" y="1776290"/>
              <a:ext cx="89812" cy="145938"/>
            </a:xfrm>
            <a:custGeom>
              <a:avLst/>
              <a:gdLst/>
              <a:ahLst/>
              <a:cxnLst/>
              <a:rect l="l" t="t" r="r" b="b"/>
              <a:pathLst>
                <a:path w="2715" h="4407" extrusionOk="0">
                  <a:moveTo>
                    <a:pt x="0" y="1"/>
                  </a:moveTo>
                  <a:lnTo>
                    <a:pt x="2715" y="1"/>
                  </a:lnTo>
                  <a:lnTo>
                    <a:pt x="2715" y="4406"/>
                  </a:lnTo>
                  <a:lnTo>
                    <a:pt x="0" y="4406"/>
                  </a:ln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8"/>
            <p:cNvSpPr/>
            <p:nvPr/>
          </p:nvSpPr>
          <p:spPr>
            <a:xfrm>
              <a:off x="4266713" y="1752646"/>
              <a:ext cx="148926" cy="187729"/>
            </a:xfrm>
            <a:custGeom>
              <a:avLst/>
              <a:gdLst/>
              <a:ahLst/>
              <a:cxnLst/>
              <a:rect l="l" t="t" r="r" b="b"/>
              <a:pathLst>
                <a:path w="4502" h="5669" extrusionOk="0">
                  <a:moveTo>
                    <a:pt x="4002" y="191"/>
                  </a:moveTo>
                  <a:cubicBezTo>
                    <a:pt x="4002" y="72"/>
                    <a:pt x="3906" y="0"/>
                    <a:pt x="3787" y="0"/>
                  </a:cubicBezTo>
                  <a:lnTo>
                    <a:pt x="3406" y="0"/>
                  </a:lnTo>
                  <a:cubicBezTo>
                    <a:pt x="3287" y="0"/>
                    <a:pt x="3216" y="72"/>
                    <a:pt x="3192" y="191"/>
                  </a:cubicBezTo>
                  <a:cubicBezTo>
                    <a:pt x="3121" y="1572"/>
                    <a:pt x="2573" y="1215"/>
                    <a:pt x="2573" y="1620"/>
                  </a:cubicBezTo>
                  <a:lnTo>
                    <a:pt x="2573" y="5478"/>
                  </a:lnTo>
                  <a:cubicBezTo>
                    <a:pt x="2573" y="5597"/>
                    <a:pt x="2644" y="5668"/>
                    <a:pt x="2763" y="5668"/>
                  </a:cubicBezTo>
                  <a:lnTo>
                    <a:pt x="4264" y="5668"/>
                  </a:lnTo>
                  <a:cubicBezTo>
                    <a:pt x="4383" y="5668"/>
                    <a:pt x="4478" y="5597"/>
                    <a:pt x="4478" y="5478"/>
                  </a:cubicBezTo>
                  <a:lnTo>
                    <a:pt x="4478" y="2072"/>
                  </a:lnTo>
                  <a:cubicBezTo>
                    <a:pt x="4502" y="1667"/>
                    <a:pt x="3954" y="1310"/>
                    <a:pt x="4002" y="191"/>
                  </a:cubicBezTo>
                  <a:close/>
                  <a:moveTo>
                    <a:pt x="477" y="191"/>
                  </a:moveTo>
                  <a:cubicBezTo>
                    <a:pt x="477" y="72"/>
                    <a:pt x="572" y="0"/>
                    <a:pt x="691" y="0"/>
                  </a:cubicBezTo>
                  <a:lnTo>
                    <a:pt x="1072" y="0"/>
                  </a:lnTo>
                  <a:cubicBezTo>
                    <a:pt x="1192" y="0"/>
                    <a:pt x="1263" y="72"/>
                    <a:pt x="1287" y="191"/>
                  </a:cubicBezTo>
                  <a:cubicBezTo>
                    <a:pt x="1334" y="1572"/>
                    <a:pt x="1906" y="1215"/>
                    <a:pt x="1906" y="1620"/>
                  </a:cubicBezTo>
                  <a:lnTo>
                    <a:pt x="1906" y="5478"/>
                  </a:lnTo>
                  <a:cubicBezTo>
                    <a:pt x="1906" y="5597"/>
                    <a:pt x="1811" y="5668"/>
                    <a:pt x="1692" y="5668"/>
                  </a:cubicBezTo>
                  <a:lnTo>
                    <a:pt x="215" y="5668"/>
                  </a:lnTo>
                  <a:cubicBezTo>
                    <a:pt x="96" y="5668"/>
                    <a:pt x="1" y="5597"/>
                    <a:pt x="1" y="5478"/>
                  </a:cubicBezTo>
                  <a:lnTo>
                    <a:pt x="1" y="2072"/>
                  </a:lnTo>
                  <a:cubicBezTo>
                    <a:pt x="1" y="1667"/>
                    <a:pt x="549" y="1310"/>
                    <a:pt x="477" y="19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8"/>
            <p:cNvSpPr/>
            <p:nvPr/>
          </p:nvSpPr>
          <p:spPr>
            <a:xfrm>
              <a:off x="4285635" y="1752646"/>
              <a:ext cx="130004" cy="187729"/>
            </a:xfrm>
            <a:custGeom>
              <a:avLst/>
              <a:gdLst/>
              <a:ahLst/>
              <a:cxnLst/>
              <a:rect l="l" t="t" r="r" b="b"/>
              <a:pathLst>
                <a:path w="3930" h="5669" extrusionOk="0">
                  <a:moveTo>
                    <a:pt x="3430" y="191"/>
                  </a:moveTo>
                  <a:cubicBezTo>
                    <a:pt x="3430" y="72"/>
                    <a:pt x="3334" y="0"/>
                    <a:pt x="3215" y="0"/>
                  </a:cubicBezTo>
                  <a:lnTo>
                    <a:pt x="2834" y="0"/>
                  </a:lnTo>
                  <a:cubicBezTo>
                    <a:pt x="2763" y="0"/>
                    <a:pt x="2739" y="24"/>
                    <a:pt x="2715" y="48"/>
                  </a:cubicBezTo>
                  <a:cubicBezTo>
                    <a:pt x="2739" y="72"/>
                    <a:pt x="2763" y="143"/>
                    <a:pt x="2763" y="191"/>
                  </a:cubicBezTo>
                  <a:cubicBezTo>
                    <a:pt x="2715" y="1334"/>
                    <a:pt x="3263" y="1691"/>
                    <a:pt x="3263" y="2072"/>
                  </a:cubicBezTo>
                  <a:lnTo>
                    <a:pt x="3263" y="5478"/>
                  </a:lnTo>
                  <a:cubicBezTo>
                    <a:pt x="3263" y="5597"/>
                    <a:pt x="3192" y="5668"/>
                    <a:pt x="3072" y="5668"/>
                  </a:cubicBezTo>
                  <a:lnTo>
                    <a:pt x="3715" y="5668"/>
                  </a:lnTo>
                  <a:cubicBezTo>
                    <a:pt x="3835" y="5668"/>
                    <a:pt x="3930" y="5597"/>
                    <a:pt x="3930" y="5478"/>
                  </a:cubicBezTo>
                  <a:lnTo>
                    <a:pt x="3930" y="2072"/>
                  </a:lnTo>
                  <a:cubicBezTo>
                    <a:pt x="3930" y="1667"/>
                    <a:pt x="3382" y="1310"/>
                    <a:pt x="3430" y="191"/>
                  </a:cubicBezTo>
                  <a:close/>
                  <a:moveTo>
                    <a:pt x="0" y="48"/>
                  </a:moveTo>
                  <a:cubicBezTo>
                    <a:pt x="24" y="24"/>
                    <a:pt x="96" y="0"/>
                    <a:pt x="119" y="0"/>
                  </a:cubicBezTo>
                  <a:lnTo>
                    <a:pt x="500" y="0"/>
                  </a:lnTo>
                  <a:cubicBezTo>
                    <a:pt x="620" y="0"/>
                    <a:pt x="691" y="72"/>
                    <a:pt x="715" y="191"/>
                  </a:cubicBezTo>
                  <a:cubicBezTo>
                    <a:pt x="762" y="1572"/>
                    <a:pt x="1334" y="1215"/>
                    <a:pt x="1334" y="1620"/>
                  </a:cubicBezTo>
                  <a:lnTo>
                    <a:pt x="1334" y="5478"/>
                  </a:lnTo>
                  <a:cubicBezTo>
                    <a:pt x="1334" y="5597"/>
                    <a:pt x="1239" y="5668"/>
                    <a:pt x="1120" y="5668"/>
                  </a:cubicBezTo>
                  <a:lnTo>
                    <a:pt x="477" y="5668"/>
                  </a:lnTo>
                  <a:cubicBezTo>
                    <a:pt x="596" y="5668"/>
                    <a:pt x="691" y="5597"/>
                    <a:pt x="691" y="5478"/>
                  </a:cubicBezTo>
                  <a:lnTo>
                    <a:pt x="691" y="1620"/>
                  </a:lnTo>
                  <a:cubicBezTo>
                    <a:pt x="691" y="1215"/>
                    <a:pt x="119" y="1572"/>
                    <a:pt x="48" y="191"/>
                  </a:cubicBezTo>
                  <a:cubicBezTo>
                    <a:pt x="48" y="143"/>
                    <a:pt x="24" y="72"/>
                    <a:pt x="0" y="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8"/>
            <p:cNvSpPr/>
            <p:nvPr/>
          </p:nvSpPr>
          <p:spPr>
            <a:xfrm>
              <a:off x="4266713" y="1851197"/>
              <a:ext cx="148926" cy="30002"/>
            </a:xfrm>
            <a:custGeom>
              <a:avLst/>
              <a:gdLst/>
              <a:ahLst/>
              <a:cxnLst/>
              <a:rect l="l" t="t" r="r" b="b"/>
              <a:pathLst>
                <a:path w="4502" h="906" extrusionOk="0">
                  <a:moveTo>
                    <a:pt x="1" y="1"/>
                  </a:moveTo>
                  <a:lnTo>
                    <a:pt x="1930" y="1"/>
                  </a:lnTo>
                  <a:lnTo>
                    <a:pt x="1930" y="906"/>
                  </a:lnTo>
                  <a:lnTo>
                    <a:pt x="1" y="906"/>
                  </a:lnTo>
                  <a:close/>
                  <a:moveTo>
                    <a:pt x="2573" y="1"/>
                  </a:moveTo>
                  <a:lnTo>
                    <a:pt x="4502" y="1"/>
                  </a:lnTo>
                  <a:lnTo>
                    <a:pt x="4502" y="906"/>
                  </a:lnTo>
                  <a:lnTo>
                    <a:pt x="2573" y="90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8"/>
            <p:cNvSpPr/>
            <p:nvPr/>
          </p:nvSpPr>
          <p:spPr>
            <a:xfrm>
              <a:off x="4308460" y="1851197"/>
              <a:ext cx="107179" cy="30002"/>
            </a:xfrm>
            <a:custGeom>
              <a:avLst/>
              <a:gdLst/>
              <a:ahLst/>
              <a:cxnLst/>
              <a:rect l="l" t="t" r="r" b="b"/>
              <a:pathLst>
                <a:path w="3240" h="906" extrusionOk="0">
                  <a:moveTo>
                    <a:pt x="2573" y="1"/>
                  </a:moveTo>
                  <a:lnTo>
                    <a:pt x="3240" y="1"/>
                  </a:lnTo>
                  <a:lnTo>
                    <a:pt x="3240" y="906"/>
                  </a:lnTo>
                  <a:lnTo>
                    <a:pt x="2573" y="906"/>
                  </a:lnTo>
                  <a:close/>
                  <a:moveTo>
                    <a:pt x="1" y="1"/>
                  </a:moveTo>
                  <a:lnTo>
                    <a:pt x="644" y="1"/>
                  </a:lnTo>
                  <a:lnTo>
                    <a:pt x="644" y="906"/>
                  </a:lnTo>
                  <a:lnTo>
                    <a:pt x="1" y="90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8"/>
            <p:cNvSpPr/>
            <p:nvPr/>
          </p:nvSpPr>
          <p:spPr>
            <a:xfrm>
              <a:off x="4125726" y="1851197"/>
              <a:ext cx="106352" cy="30002"/>
            </a:xfrm>
            <a:custGeom>
              <a:avLst/>
              <a:gdLst/>
              <a:ahLst/>
              <a:cxnLst/>
              <a:rect l="l" t="t" r="r" b="b"/>
              <a:pathLst>
                <a:path w="3215" h="906" extrusionOk="0">
                  <a:moveTo>
                    <a:pt x="2572" y="1"/>
                  </a:moveTo>
                  <a:lnTo>
                    <a:pt x="3215" y="1"/>
                  </a:lnTo>
                  <a:lnTo>
                    <a:pt x="3215" y="906"/>
                  </a:lnTo>
                  <a:lnTo>
                    <a:pt x="2572" y="906"/>
                  </a:lnTo>
                  <a:close/>
                  <a:moveTo>
                    <a:pt x="0" y="1"/>
                  </a:moveTo>
                  <a:lnTo>
                    <a:pt x="667" y="1"/>
                  </a:lnTo>
                  <a:lnTo>
                    <a:pt x="667" y="906"/>
                  </a:lnTo>
                  <a:lnTo>
                    <a:pt x="0" y="90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8"/>
            <p:cNvSpPr/>
            <p:nvPr/>
          </p:nvSpPr>
          <p:spPr>
            <a:xfrm>
              <a:off x="4057184" y="1577567"/>
              <a:ext cx="383662" cy="369895"/>
            </a:xfrm>
            <a:custGeom>
              <a:avLst/>
              <a:gdLst/>
              <a:ahLst/>
              <a:cxnLst/>
              <a:rect l="l" t="t" r="r" b="b"/>
              <a:pathLst>
                <a:path w="11598" h="11170" extrusionOk="0">
                  <a:moveTo>
                    <a:pt x="2310" y="786"/>
                  </a:moveTo>
                  <a:lnTo>
                    <a:pt x="2310" y="810"/>
                  </a:lnTo>
                  <a:cubicBezTo>
                    <a:pt x="2167" y="1239"/>
                    <a:pt x="2048" y="1763"/>
                    <a:pt x="2048" y="2382"/>
                  </a:cubicBezTo>
                  <a:lnTo>
                    <a:pt x="1358" y="2382"/>
                  </a:lnTo>
                  <a:cubicBezTo>
                    <a:pt x="1405" y="2001"/>
                    <a:pt x="1548" y="1620"/>
                    <a:pt x="1762" y="1310"/>
                  </a:cubicBezTo>
                  <a:cubicBezTo>
                    <a:pt x="1905" y="1072"/>
                    <a:pt x="2072" y="905"/>
                    <a:pt x="2310" y="786"/>
                  </a:cubicBezTo>
                  <a:close/>
                  <a:moveTo>
                    <a:pt x="3072" y="334"/>
                  </a:moveTo>
                  <a:cubicBezTo>
                    <a:pt x="3263" y="334"/>
                    <a:pt x="3453" y="786"/>
                    <a:pt x="3501" y="929"/>
                  </a:cubicBezTo>
                  <a:cubicBezTo>
                    <a:pt x="3668" y="1286"/>
                    <a:pt x="3739" y="1834"/>
                    <a:pt x="3739" y="2382"/>
                  </a:cubicBezTo>
                  <a:lnTo>
                    <a:pt x="2382" y="2382"/>
                  </a:lnTo>
                  <a:cubicBezTo>
                    <a:pt x="2405" y="1834"/>
                    <a:pt x="2477" y="1310"/>
                    <a:pt x="2620" y="929"/>
                  </a:cubicBezTo>
                  <a:cubicBezTo>
                    <a:pt x="2667" y="762"/>
                    <a:pt x="2858" y="334"/>
                    <a:pt x="3072" y="334"/>
                  </a:cubicBezTo>
                  <a:close/>
                  <a:moveTo>
                    <a:pt x="7835" y="786"/>
                  </a:moveTo>
                  <a:lnTo>
                    <a:pt x="7835" y="810"/>
                  </a:lnTo>
                  <a:cubicBezTo>
                    <a:pt x="7668" y="1239"/>
                    <a:pt x="7549" y="1763"/>
                    <a:pt x="7549" y="2382"/>
                  </a:cubicBezTo>
                  <a:lnTo>
                    <a:pt x="6883" y="2382"/>
                  </a:lnTo>
                  <a:cubicBezTo>
                    <a:pt x="6906" y="2001"/>
                    <a:pt x="7049" y="1620"/>
                    <a:pt x="7264" y="1310"/>
                  </a:cubicBezTo>
                  <a:cubicBezTo>
                    <a:pt x="7406" y="1072"/>
                    <a:pt x="7597" y="905"/>
                    <a:pt x="7835" y="786"/>
                  </a:cubicBezTo>
                  <a:close/>
                  <a:moveTo>
                    <a:pt x="8573" y="334"/>
                  </a:moveTo>
                  <a:cubicBezTo>
                    <a:pt x="8788" y="334"/>
                    <a:pt x="8954" y="786"/>
                    <a:pt x="9026" y="929"/>
                  </a:cubicBezTo>
                  <a:cubicBezTo>
                    <a:pt x="9169" y="1310"/>
                    <a:pt x="9216" y="1834"/>
                    <a:pt x="9264" y="2382"/>
                  </a:cubicBezTo>
                  <a:lnTo>
                    <a:pt x="7883" y="2382"/>
                  </a:lnTo>
                  <a:cubicBezTo>
                    <a:pt x="7907" y="1834"/>
                    <a:pt x="7978" y="1310"/>
                    <a:pt x="8121" y="929"/>
                  </a:cubicBezTo>
                  <a:cubicBezTo>
                    <a:pt x="8192" y="762"/>
                    <a:pt x="8359" y="334"/>
                    <a:pt x="8573" y="334"/>
                  </a:cubicBezTo>
                  <a:close/>
                  <a:moveTo>
                    <a:pt x="4906" y="2739"/>
                  </a:moveTo>
                  <a:cubicBezTo>
                    <a:pt x="5001" y="2739"/>
                    <a:pt x="5049" y="2787"/>
                    <a:pt x="5120" y="2834"/>
                  </a:cubicBezTo>
                  <a:cubicBezTo>
                    <a:pt x="5168" y="2906"/>
                    <a:pt x="5216" y="2953"/>
                    <a:pt x="5216" y="3049"/>
                  </a:cubicBezTo>
                  <a:cubicBezTo>
                    <a:pt x="5216" y="3144"/>
                    <a:pt x="5168" y="3192"/>
                    <a:pt x="5120" y="3263"/>
                  </a:cubicBezTo>
                  <a:cubicBezTo>
                    <a:pt x="5049" y="3311"/>
                    <a:pt x="5001" y="3334"/>
                    <a:pt x="4906" y="3334"/>
                  </a:cubicBezTo>
                  <a:lnTo>
                    <a:pt x="1191" y="3334"/>
                  </a:lnTo>
                  <a:cubicBezTo>
                    <a:pt x="1096" y="3334"/>
                    <a:pt x="1048" y="3311"/>
                    <a:pt x="977" y="3263"/>
                  </a:cubicBezTo>
                  <a:cubicBezTo>
                    <a:pt x="929" y="3192"/>
                    <a:pt x="881" y="3144"/>
                    <a:pt x="881" y="3049"/>
                  </a:cubicBezTo>
                  <a:cubicBezTo>
                    <a:pt x="881" y="2953"/>
                    <a:pt x="929" y="2906"/>
                    <a:pt x="977" y="2834"/>
                  </a:cubicBezTo>
                  <a:cubicBezTo>
                    <a:pt x="1048" y="2787"/>
                    <a:pt x="1096" y="2739"/>
                    <a:pt x="1191" y="2739"/>
                  </a:cubicBezTo>
                  <a:close/>
                  <a:moveTo>
                    <a:pt x="10455" y="2739"/>
                  </a:moveTo>
                  <a:cubicBezTo>
                    <a:pt x="10526" y="2739"/>
                    <a:pt x="10598" y="2787"/>
                    <a:pt x="10645" y="2834"/>
                  </a:cubicBezTo>
                  <a:cubicBezTo>
                    <a:pt x="10717" y="2906"/>
                    <a:pt x="10741" y="2953"/>
                    <a:pt x="10741" y="3049"/>
                  </a:cubicBezTo>
                  <a:cubicBezTo>
                    <a:pt x="10741" y="3144"/>
                    <a:pt x="10717" y="3192"/>
                    <a:pt x="10645" y="3263"/>
                  </a:cubicBezTo>
                  <a:cubicBezTo>
                    <a:pt x="10598" y="3311"/>
                    <a:pt x="10526" y="3334"/>
                    <a:pt x="10455" y="3334"/>
                  </a:cubicBezTo>
                  <a:lnTo>
                    <a:pt x="6716" y="3334"/>
                  </a:lnTo>
                  <a:cubicBezTo>
                    <a:pt x="6644" y="3334"/>
                    <a:pt x="6549" y="3311"/>
                    <a:pt x="6525" y="3263"/>
                  </a:cubicBezTo>
                  <a:cubicBezTo>
                    <a:pt x="6454" y="3192"/>
                    <a:pt x="6430" y="3144"/>
                    <a:pt x="6430" y="3049"/>
                  </a:cubicBezTo>
                  <a:cubicBezTo>
                    <a:pt x="6430" y="2953"/>
                    <a:pt x="6454" y="2906"/>
                    <a:pt x="6525" y="2834"/>
                  </a:cubicBezTo>
                  <a:cubicBezTo>
                    <a:pt x="6573" y="2787"/>
                    <a:pt x="6644" y="2739"/>
                    <a:pt x="6716" y="2739"/>
                  </a:cubicBezTo>
                  <a:close/>
                  <a:moveTo>
                    <a:pt x="8573" y="0"/>
                  </a:moveTo>
                  <a:cubicBezTo>
                    <a:pt x="8383" y="0"/>
                    <a:pt x="8216" y="119"/>
                    <a:pt x="8026" y="358"/>
                  </a:cubicBezTo>
                  <a:cubicBezTo>
                    <a:pt x="7573" y="477"/>
                    <a:pt x="7192" y="786"/>
                    <a:pt x="6930" y="1167"/>
                  </a:cubicBezTo>
                  <a:cubicBezTo>
                    <a:pt x="6668" y="1525"/>
                    <a:pt x="6502" y="1977"/>
                    <a:pt x="6478" y="2453"/>
                  </a:cubicBezTo>
                  <a:cubicBezTo>
                    <a:pt x="6359" y="2477"/>
                    <a:pt x="6263" y="2549"/>
                    <a:pt x="6192" y="2620"/>
                  </a:cubicBezTo>
                  <a:cubicBezTo>
                    <a:pt x="6073" y="2739"/>
                    <a:pt x="6001" y="2906"/>
                    <a:pt x="6001" y="3072"/>
                  </a:cubicBezTo>
                  <a:cubicBezTo>
                    <a:pt x="6001" y="3168"/>
                    <a:pt x="6025" y="3287"/>
                    <a:pt x="6097" y="3382"/>
                  </a:cubicBezTo>
                  <a:lnTo>
                    <a:pt x="5478" y="3382"/>
                  </a:lnTo>
                  <a:cubicBezTo>
                    <a:pt x="5525" y="3287"/>
                    <a:pt x="5549" y="3192"/>
                    <a:pt x="5549" y="3072"/>
                  </a:cubicBezTo>
                  <a:cubicBezTo>
                    <a:pt x="5549" y="2906"/>
                    <a:pt x="5501" y="2739"/>
                    <a:pt x="5382" y="2620"/>
                  </a:cubicBezTo>
                  <a:cubicBezTo>
                    <a:pt x="5287" y="2549"/>
                    <a:pt x="5192" y="2477"/>
                    <a:pt x="5073" y="2453"/>
                  </a:cubicBezTo>
                  <a:cubicBezTo>
                    <a:pt x="5049" y="2310"/>
                    <a:pt x="5049" y="2191"/>
                    <a:pt x="5025" y="2072"/>
                  </a:cubicBezTo>
                  <a:cubicBezTo>
                    <a:pt x="5001" y="1882"/>
                    <a:pt x="4930" y="1715"/>
                    <a:pt x="4882" y="1548"/>
                  </a:cubicBezTo>
                  <a:cubicBezTo>
                    <a:pt x="4848" y="1497"/>
                    <a:pt x="4801" y="1458"/>
                    <a:pt x="4742" y="1458"/>
                  </a:cubicBezTo>
                  <a:cubicBezTo>
                    <a:pt x="4719" y="1458"/>
                    <a:pt x="4694" y="1464"/>
                    <a:pt x="4668" y="1477"/>
                  </a:cubicBezTo>
                  <a:cubicBezTo>
                    <a:pt x="4573" y="1501"/>
                    <a:pt x="4549" y="1596"/>
                    <a:pt x="4573" y="1667"/>
                  </a:cubicBezTo>
                  <a:cubicBezTo>
                    <a:pt x="4644" y="1834"/>
                    <a:pt x="4692" y="1977"/>
                    <a:pt x="4715" y="2120"/>
                  </a:cubicBezTo>
                  <a:cubicBezTo>
                    <a:pt x="4715" y="2215"/>
                    <a:pt x="4763" y="2334"/>
                    <a:pt x="4763" y="2429"/>
                  </a:cubicBezTo>
                  <a:lnTo>
                    <a:pt x="4049" y="2429"/>
                  </a:lnTo>
                  <a:cubicBezTo>
                    <a:pt x="4001" y="1786"/>
                    <a:pt x="3930" y="1263"/>
                    <a:pt x="3763" y="834"/>
                  </a:cubicBezTo>
                  <a:lnTo>
                    <a:pt x="3763" y="810"/>
                  </a:lnTo>
                  <a:lnTo>
                    <a:pt x="3810" y="810"/>
                  </a:lnTo>
                  <a:cubicBezTo>
                    <a:pt x="3930" y="882"/>
                    <a:pt x="4049" y="953"/>
                    <a:pt x="4168" y="1072"/>
                  </a:cubicBezTo>
                  <a:cubicBezTo>
                    <a:pt x="4192" y="1108"/>
                    <a:pt x="4233" y="1126"/>
                    <a:pt x="4278" y="1126"/>
                  </a:cubicBezTo>
                  <a:cubicBezTo>
                    <a:pt x="4323" y="1126"/>
                    <a:pt x="4370" y="1108"/>
                    <a:pt x="4406" y="1072"/>
                  </a:cubicBezTo>
                  <a:cubicBezTo>
                    <a:pt x="4453" y="1024"/>
                    <a:pt x="4453" y="905"/>
                    <a:pt x="4406" y="834"/>
                  </a:cubicBezTo>
                  <a:cubicBezTo>
                    <a:pt x="4287" y="715"/>
                    <a:pt x="4120" y="596"/>
                    <a:pt x="3977" y="524"/>
                  </a:cubicBezTo>
                  <a:cubicBezTo>
                    <a:pt x="3834" y="453"/>
                    <a:pt x="3691" y="358"/>
                    <a:pt x="3525" y="334"/>
                  </a:cubicBezTo>
                  <a:cubicBezTo>
                    <a:pt x="3382" y="167"/>
                    <a:pt x="3215" y="48"/>
                    <a:pt x="3025" y="48"/>
                  </a:cubicBezTo>
                  <a:cubicBezTo>
                    <a:pt x="2858" y="48"/>
                    <a:pt x="2667" y="119"/>
                    <a:pt x="2525" y="334"/>
                  </a:cubicBezTo>
                  <a:cubicBezTo>
                    <a:pt x="2072" y="453"/>
                    <a:pt x="1691" y="762"/>
                    <a:pt x="1429" y="1144"/>
                  </a:cubicBezTo>
                  <a:cubicBezTo>
                    <a:pt x="1167" y="1501"/>
                    <a:pt x="1000" y="1953"/>
                    <a:pt x="977" y="2429"/>
                  </a:cubicBezTo>
                  <a:cubicBezTo>
                    <a:pt x="858" y="2453"/>
                    <a:pt x="762" y="2501"/>
                    <a:pt x="691" y="2596"/>
                  </a:cubicBezTo>
                  <a:cubicBezTo>
                    <a:pt x="548" y="2715"/>
                    <a:pt x="500" y="2858"/>
                    <a:pt x="500" y="3049"/>
                  </a:cubicBezTo>
                  <a:cubicBezTo>
                    <a:pt x="500" y="3144"/>
                    <a:pt x="524" y="3263"/>
                    <a:pt x="596" y="3334"/>
                  </a:cubicBezTo>
                  <a:lnTo>
                    <a:pt x="167" y="3334"/>
                  </a:lnTo>
                  <a:cubicBezTo>
                    <a:pt x="95" y="3334"/>
                    <a:pt x="0" y="3430"/>
                    <a:pt x="0" y="3525"/>
                  </a:cubicBezTo>
                  <a:lnTo>
                    <a:pt x="0" y="4597"/>
                  </a:lnTo>
                  <a:cubicBezTo>
                    <a:pt x="0" y="4668"/>
                    <a:pt x="95" y="4763"/>
                    <a:pt x="167" y="4763"/>
                  </a:cubicBezTo>
                  <a:lnTo>
                    <a:pt x="5406" y="4763"/>
                  </a:lnTo>
                  <a:cubicBezTo>
                    <a:pt x="5525" y="4763"/>
                    <a:pt x="5620" y="4692"/>
                    <a:pt x="5597" y="4573"/>
                  </a:cubicBezTo>
                  <a:cubicBezTo>
                    <a:pt x="5573" y="4501"/>
                    <a:pt x="5501" y="4454"/>
                    <a:pt x="5406" y="4454"/>
                  </a:cubicBezTo>
                  <a:lnTo>
                    <a:pt x="357" y="4454"/>
                  </a:lnTo>
                  <a:lnTo>
                    <a:pt x="357" y="3739"/>
                  </a:lnTo>
                  <a:lnTo>
                    <a:pt x="11288" y="3739"/>
                  </a:lnTo>
                  <a:lnTo>
                    <a:pt x="11288" y="4454"/>
                  </a:lnTo>
                  <a:lnTo>
                    <a:pt x="6216" y="4454"/>
                  </a:lnTo>
                  <a:cubicBezTo>
                    <a:pt x="6097" y="4454"/>
                    <a:pt x="6049" y="4525"/>
                    <a:pt x="6049" y="4620"/>
                  </a:cubicBezTo>
                  <a:cubicBezTo>
                    <a:pt x="6049" y="4716"/>
                    <a:pt x="6121" y="4763"/>
                    <a:pt x="6216" y="4763"/>
                  </a:cubicBezTo>
                  <a:lnTo>
                    <a:pt x="11431" y="4763"/>
                  </a:lnTo>
                  <a:cubicBezTo>
                    <a:pt x="11503" y="4763"/>
                    <a:pt x="11598" y="4692"/>
                    <a:pt x="11598" y="4597"/>
                  </a:cubicBezTo>
                  <a:lnTo>
                    <a:pt x="11598" y="3525"/>
                  </a:lnTo>
                  <a:cubicBezTo>
                    <a:pt x="11598" y="3430"/>
                    <a:pt x="11503" y="3334"/>
                    <a:pt x="11431" y="3334"/>
                  </a:cubicBezTo>
                  <a:lnTo>
                    <a:pt x="11002" y="3334"/>
                  </a:lnTo>
                  <a:cubicBezTo>
                    <a:pt x="11074" y="3263"/>
                    <a:pt x="11098" y="3168"/>
                    <a:pt x="11098" y="3049"/>
                  </a:cubicBezTo>
                  <a:cubicBezTo>
                    <a:pt x="11098" y="2858"/>
                    <a:pt x="11026" y="2715"/>
                    <a:pt x="10907" y="2596"/>
                  </a:cubicBezTo>
                  <a:cubicBezTo>
                    <a:pt x="10836" y="2501"/>
                    <a:pt x="10741" y="2453"/>
                    <a:pt x="10621" y="2429"/>
                  </a:cubicBezTo>
                  <a:cubicBezTo>
                    <a:pt x="10598" y="2263"/>
                    <a:pt x="10598" y="2144"/>
                    <a:pt x="10550" y="2025"/>
                  </a:cubicBezTo>
                  <a:cubicBezTo>
                    <a:pt x="10526" y="1858"/>
                    <a:pt x="10479" y="1667"/>
                    <a:pt x="10407" y="1525"/>
                  </a:cubicBezTo>
                  <a:cubicBezTo>
                    <a:pt x="10389" y="1452"/>
                    <a:pt x="10329" y="1421"/>
                    <a:pt x="10259" y="1421"/>
                  </a:cubicBezTo>
                  <a:cubicBezTo>
                    <a:pt x="10238" y="1421"/>
                    <a:pt x="10215" y="1424"/>
                    <a:pt x="10193" y="1429"/>
                  </a:cubicBezTo>
                  <a:cubicBezTo>
                    <a:pt x="10121" y="1477"/>
                    <a:pt x="10074" y="1548"/>
                    <a:pt x="10121" y="1644"/>
                  </a:cubicBezTo>
                  <a:cubicBezTo>
                    <a:pt x="10169" y="1786"/>
                    <a:pt x="10240" y="1953"/>
                    <a:pt x="10264" y="2096"/>
                  </a:cubicBezTo>
                  <a:cubicBezTo>
                    <a:pt x="10264" y="2191"/>
                    <a:pt x="10288" y="2287"/>
                    <a:pt x="10288" y="2382"/>
                  </a:cubicBezTo>
                  <a:lnTo>
                    <a:pt x="9574" y="2382"/>
                  </a:lnTo>
                  <a:cubicBezTo>
                    <a:pt x="9550" y="1763"/>
                    <a:pt x="9455" y="1239"/>
                    <a:pt x="9312" y="810"/>
                  </a:cubicBezTo>
                  <a:lnTo>
                    <a:pt x="9312" y="786"/>
                  </a:lnTo>
                  <a:lnTo>
                    <a:pt x="9335" y="786"/>
                  </a:lnTo>
                  <a:cubicBezTo>
                    <a:pt x="9455" y="834"/>
                    <a:pt x="9574" y="929"/>
                    <a:pt x="9693" y="1048"/>
                  </a:cubicBezTo>
                  <a:cubicBezTo>
                    <a:pt x="9728" y="1072"/>
                    <a:pt x="9776" y="1084"/>
                    <a:pt x="9821" y="1084"/>
                  </a:cubicBezTo>
                  <a:cubicBezTo>
                    <a:pt x="9865" y="1084"/>
                    <a:pt x="9907" y="1072"/>
                    <a:pt x="9931" y="1048"/>
                  </a:cubicBezTo>
                  <a:cubicBezTo>
                    <a:pt x="10002" y="977"/>
                    <a:pt x="10002" y="858"/>
                    <a:pt x="9931" y="810"/>
                  </a:cubicBezTo>
                  <a:cubicBezTo>
                    <a:pt x="9812" y="691"/>
                    <a:pt x="9669" y="572"/>
                    <a:pt x="9526" y="477"/>
                  </a:cubicBezTo>
                  <a:cubicBezTo>
                    <a:pt x="9383" y="429"/>
                    <a:pt x="9216" y="334"/>
                    <a:pt x="9073" y="310"/>
                  </a:cubicBezTo>
                  <a:cubicBezTo>
                    <a:pt x="8931" y="119"/>
                    <a:pt x="8740" y="0"/>
                    <a:pt x="8573" y="0"/>
                  </a:cubicBezTo>
                  <a:close/>
                  <a:moveTo>
                    <a:pt x="1905" y="5430"/>
                  </a:moveTo>
                  <a:cubicBezTo>
                    <a:pt x="1929" y="5430"/>
                    <a:pt x="1929" y="5430"/>
                    <a:pt x="1929" y="5454"/>
                  </a:cubicBezTo>
                  <a:cubicBezTo>
                    <a:pt x="1953" y="6430"/>
                    <a:pt x="2263" y="6621"/>
                    <a:pt x="2477" y="6764"/>
                  </a:cubicBezTo>
                  <a:cubicBezTo>
                    <a:pt x="2525" y="6788"/>
                    <a:pt x="2548" y="6835"/>
                    <a:pt x="2548" y="6883"/>
                  </a:cubicBezTo>
                  <a:lnTo>
                    <a:pt x="2548" y="8073"/>
                  </a:lnTo>
                  <a:lnTo>
                    <a:pt x="977" y="8073"/>
                  </a:lnTo>
                  <a:lnTo>
                    <a:pt x="977" y="7311"/>
                  </a:lnTo>
                  <a:cubicBezTo>
                    <a:pt x="977" y="7216"/>
                    <a:pt x="1024" y="7097"/>
                    <a:pt x="1119" y="6954"/>
                  </a:cubicBezTo>
                  <a:cubicBezTo>
                    <a:pt x="1310" y="6645"/>
                    <a:pt x="1500" y="6240"/>
                    <a:pt x="1477" y="5454"/>
                  </a:cubicBezTo>
                  <a:cubicBezTo>
                    <a:pt x="1477" y="5430"/>
                    <a:pt x="1477" y="5430"/>
                    <a:pt x="1500" y="5430"/>
                  </a:cubicBezTo>
                  <a:close/>
                  <a:moveTo>
                    <a:pt x="4620" y="5430"/>
                  </a:moveTo>
                  <a:cubicBezTo>
                    <a:pt x="4644" y="5430"/>
                    <a:pt x="4644" y="5454"/>
                    <a:pt x="4644" y="5478"/>
                  </a:cubicBezTo>
                  <a:cubicBezTo>
                    <a:pt x="4620" y="6240"/>
                    <a:pt x="4858" y="6645"/>
                    <a:pt x="5001" y="6978"/>
                  </a:cubicBezTo>
                  <a:cubicBezTo>
                    <a:pt x="5096" y="7121"/>
                    <a:pt x="5144" y="7240"/>
                    <a:pt x="5144" y="7335"/>
                  </a:cubicBezTo>
                  <a:lnTo>
                    <a:pt x="5144" y="8073"/>
                  </a:lnTo>
                  <a:lnTo>
                    <a:pt x="3572" y="8073"/>
                  </a:lnTo>
                  <a:lnTo>
                    <a:pt x="3572" y="6883"/>
                  </a:lnTo>
                  <a:cubicBezTo>
                    <a:pt x="3572" y="6835"/>
                    <a:pt x="3596" y="6788"/>
                    <a:pt x="3668" y="6764"/>
                  </a:cubicBezTo>
                  <a:cubicBezTo>
                    <a:pt x="3858" y="6621"/>
                    <a:pt x="4144" y="6430"/>
                    <a:pt x="4192" y="5454"/>
                  </a:cubicBezTo>
                  <a:cubicBezTo>
                    <a:pt x="4192" y="5454"/>
                    <a:pt x="4192" y="5430"/>
                    <a:pt x="4215" y="5430"/>
                  </a:cubicBezTo>
                  <a:close/>
                  <a:moveTo>
                    <a:pt x="7406" y="5454"/>
                  </a:moveTo>
                  <a:cubicBezTo>
                    <a:pt x="7430" y="5454"/>
                    <a:pt x="7430" y="5454"/>
                    <a:pt x="7430" y="5478"/>
                  </a:cubicBezTo>
                  <a:cubicBezTo>
                    <a:pt x="7430" y="5692"/>
                    <a:pt x="7478" y="5906"/>
                    <a:pt x="7526" y="6121"/>
                  </a:cubicBezTo>
                  <a:cubicBezTo>
                    <a:pt x="7645" y="6526"/>
                    <a:pt x="7835" y="6668"/>
                    <a:pt x="7978" y="6764"/>
                  </a:cubicBezTo>
                  <a:cubicBezTo>
                    <a:pt x="8026" y="6788"/>
                    <a:pt x="8073" y="6835"/>
                    <a:pt x="8073" y="6883"/>
                  </a:cubicBezTo>
                  <a:lnTo>
                    <a:pt x="8073" y="8073"/>
                  </a:lnTo>
                  <a:lnTo>
                    <a:pt x="6478" y="8073"/>
                  </a:lnTo>
                  <a:lnTo>
                    <a:pt x="6478" y="7359"/>
                  </a:lnTo>
                  <a:cubicBezTo>
                    <a:pt x="6478" y="7264"/>
                    <a:pt x="6549" y="7145"/>
                    <a:pt x="6621" y="7002"/>
                  </a:cubicBezTo>
                  <a:cubicBezTo>
                    <a:pt x="6811" y="6668"/>
                    <a:pt x="7025" y="6264"/>
                    <a:pt x="6978" y="5478"/>
                  </a:cubicBezTo>
                  <a:cubicBezTo>
                    <a:pt x="6978" y="5454"/>
                    <a:pt x="6978" y="5454"/>
                    <a:pt x="7025" y="5454"/>
                  </a:cubicBezTo>
                  <a:close/>
                  <a:moveTo>
                    <a:pt x="10121" y="5454"/>
                  </a:moveTo>
                  <a:cubicBezTo>
                    <a:pt x="10145" y="5454"/>
                    <a:pt x="10145" y="5454"/>
                    <a:pt x="10145" y="5478"/>
                  </a:cubicBezTo>
                  <a:cubicBezTo>
                    <a:pt x="10121" y="6240"/>
                    <a:pt x="10336" y="6645"/>
                    <a:pt x="10502" y="6978"/>
                  </a:cubicBezTo>
                  <a:cubicBezTo>
                    <a:pt x="10598" y="7121"/>
                    <a:pt x="10645" y="7240"/>
                    <a:pt x="10645" y="7335"/>
                  </a:cubicBezTo>
                  <a:lnTo>
                    <a:pt x="10645" y="8073"/>
                  </a:lnTo>
                  <a:lnTo>
                    <a:pt x="9073" y="8073"/>
                  </a:lnTo>
                  <a:lnTo>
                    <a:pt x="9073" y="6907"/>
                  </a:lnTo>
                  <a:cubicBezTo>
                    <a:pt x="9073" y="6859"/>
                    <a:pt x="9097" y="6835"/>
                    <a:pt x="9169" y="6788"/>
                  </a:cubicBezTo>
                  <a:cubicBezTo>
                    <a:pt x="9312" y="6716"/>
                    <a:pt x="9502" y="6549"/>
                    <a:pt x="9621" y="6145"/>
                  </a:cubicBezTo>
                  <a:cubicBezTo>
                    <a:pt x="9669" y="5930"/>
                    <a:pt x="9693" y="5692"/>
                    <a:pt x="9693" y="5478"/>
                  </a:cubicBezTo>
                  <a:cubicBezTo>
                    <a:pt x="9693" y="5478"/>
                    <a:pt x="9693" y="5454"/>
                    <a:pt x="9740" y="5454"/>
                  </a:cubicBezTo>
                  <a:close/>
                  <a:moveTo>
                    <a:pt x="2548" y="8431"/>
                  </a:moveTo>
                  <a:lnTo>
                    <a:pt x="2548" y="9026"/>
                  </a:lnTo>
                  <a:lnTo>
                    <a:pt x="977" y="9026"/>
                  </a:lnTo>
                  <a:lnTo>
                    <a:pt x="977" y="8431"/>
                  </a:lnTo>
                  <a:close/>
                  <a:moveTo>
                    <a:pt x="5144" y="8431"/>
                  </a:moveTo>
                  <a:lnTo>
                    <a:pt x="5144" y="9026"/>
                  </a:lnTo>
                  <a:lnTo>
                    <a:pt x="3572" y="9026"/>
                  </a:lnTo>
                  <a:lnTo>
                    <a:pt x="3572" y="8431"/>
                  </a:lnTo>
                  <a:close/>
                  <a:moveTo>
                    <a:pt x="8073" y="8431"/>
                  </a:moveTo>
                  <a:lnTo>
                    <a:pt x="8073" y="9026"/>
                  </a:lnTo>
                  <a:lnTo>
                    <a:pt x="6478" y="9026"/>
                  </a:lnTo>
                  <a:lnTo>
                    <a:pt x="6478" y="8431"/>
                  </a:lnTo>
                  <a:close/>
                  <a:moveTo>
                    <a:pt x="10645" y="8431"/>
                  </a:moveTo>
                  <a:lnTo>
                    <a:pt x="10645" y="9026"/>
                  </a:lnTo>
                  <a:lnTo>
                    <a:pt x="9073" y="9026"/>
                  </a:lnTo>
                  <a:lnTo>
                    <a:pt x="9073" y="8431"/>
                  </a:lnTo>
                  <a:close/>
                  <a:moveTo>
                    <a:pt x="3739" y="6145"/>
                  </a:moveTo>
                  <a:cubicBezTo>
                    <a:pt x="3668" y="6335"/>
                    <a:pt x="3572" y="6406"/>
                    <a:pt x="3477" y="6454"/>
                  </a:cubicBezTo>
                  <a:cubicBezTo>
                    <a:pt x="3358" y="6549"/>
                    <a:pt x="3239" y="6645"/>
                    <a:pt x="3239" y="6883"/>
                  </a:cubicBezTo>
                  <a:lnTo>
                    <a:pt x="3239" y="10241"/>
                  </a:lnTo>
                  <a:lnTo>
                    <a:pt x="2906" y="10241"/>
                  </a:lnTo>
                  <a:lnTo>
                    <a:pt x="2906" y="6883"/>
                  </a:lnTo>
                  <a:cubicBezTo>
                    <a:pt x="2906" y="6621"/>
                    <a:pt x="2834" y="6549"/>
                    <a:pt x="2667" y="6454"/>
                  </a:cubicBezTo>
                  <a:cubicBezTo>
                    <a:pt x="2596" y="6406"/>
                    <a:pt x="2501" y="6311"/>
                    <a:pt x="2405" y="6145"/>
                  </a:cubicBezTo>
                  <a:close/>
                  <a:moveTo>
                    <a:pt x="9264" y="6145"/>
                  </a:moveTo>
                  <a:cubicBezTo>
                    <a:pt x="9169" y="6335"/>
                    <a:pt x="9073" y="6406"/>
                    <a:pt x="8978" y="6454"/>
                  </a:cubicBezTo>
                  <a:cubicBezTo>
                    <a:pt x="8859" y="6549"/>
                    <a:pt x="8740" y="6645"/>
                    <a:pt x="8740" y="6883"/>
                  </a:cubicBezTo>
                  <a:lnTo>
                    <a:pt x="8740" y="10241"/>
                  </a:lnTo>
                  <a:lnTo>
                    <a:pt x="8431" y="10241"/>
                  </a:lnTo>
                  <a:lnTo>
                    <a:pt x="8431" y="6883"/>
                  </a:lnTo>
                  <a:cubicBezTo>
                    <a:pt x="8431" y="6621"/>
                    <a:pt x="8335" y="6549"/>
                    <a:pt x="8192" y="6454"/>
                  </a:cubicBezTo>
                  <a:cubicBezTo>
                    <a:pt x="8097" y="6406"/>
                    <a:pt x="8002" y="6311"/>
                    <a:pt x="7907" y="6145"/>
                  </a:cubicBezTo>
                  <a:close/>
                  <a:moveTo>
                    <a:pt x="8073" y="9359"/>
                  </a:moveTo>
                  <a:lnTo>
                    <a:pt x="8026" y="10431"/>
                  </a:lnTo>
                  <a:lnTo>
                    <a:pt x="8026" y="10765"/>
                  </a:lnTo>
                  <a:lnTo>
                    <a:pt x="8026" y="10788"/>
                  </a:lnTo>
                  <a:lnTo>
                    <a:pt x="6478" y="10788"/>
                  </a:lnTo>
                  <a:lnTo>
                    <a:pt x="6478" y="10765"/>
                  </a:lnTo>
                  <a:lnTo>
                    <a:pt x="6478" y="9359"/>
                  </a:lnTo>
                  <a:close/>
                  <a:moveTo>
                    <a:pt x="10621" y="9359"/>
                  </a:moveTo>
                  <a:lnTo>
                    <a:pt x="10621" y="10765"/>
                  </a:lnTo>
                  <a:lnTo>
                    <a:pt x="10621" y="10788"/>
                  </a:lnTo>
                  <a:lnTo>
                    <a:pt x="9073" y="10788"/>
                  </a:lnTo>
                  <a:lnTo>
                    <a:pt x="9073" y="10765"/>
                  </a:lnTo>
                  <a:lnTo>
                    <a:pt x="9073" y="10431"/>
                  </a:lnTo>
                  <a:lnTo>
                    <a:pt x="9073" y="9359"/>
                  </a:lnTo>
                  <a:close/>
                  <a:moveTo>
                    <a:pt x="2572" y="9359"/>
                  </a:moveTo>
                  <a:lnTo>
                    <a:pt x="2572" y="10431"/>
                  </a:lnTo>
                  <a:lnTo>
                    <a:pt x="2572" y="10765"/>
                  </a:lnTo>
                  <a:cubicBezTo>
                    <a:pt x="2572" y="10788"/>
                    <a:pt x="2548" y="10812"/>
                    <a:pt x="2525" y="10812"/>
                  </a:cubicBezTo>
                  <a:lnTo>
                    <a:pt x="1048" y="10812"/>
                  </a:lnTo>
                  <a:cubicBezTo>
                    <a:pt x="1000" y="10812"/>
                    <a:pt x="977" y="10788"/>
                    <a:pt x="977" y="10765"/>
                  </a:cubicBezTo>
                  <a:lnTo>
                    <a:pt x="977" y="9359"/>
                  </a:lnTo>
                  <a:close/>
                  <a:moveTo>
                    <a:pt x="5144" y="9359"/>
                  </a:moveTo>
                  <a:lnTo>
                    <a:pt x="5168" y="10765"/>
                  </a:lnTo>
                  <a:cubicBezTo>
                    <a:pt x="5168" y="10788"/>
                    <a:pt x="5144" y="10812"/>
                    <a:pt x="5120" y="10812"/>
                  </a:cubicBezTo>
                  <a:lnTo>
                    <a:pt x="3620" y="10812"/>
                  </a:lnTo>
                  <a:cubicBezTo>
                    <a:pt x="3596" y="10812"/>
                    <a:pt x="3572" y="10788"/>
                    <a:pt x="3572" y="10765"/>
                  </a:cubicBezTo>
                  <a:lnTo>
                    <a:pt x="3572" y="10431"/>
                  </a:lnTo>
                  <a:lnTo>
                    <a:pt x="3572" y="9359"/>
                  </a:lnTo>
                  <a:close/>
                  <a:moveTo>
                    <a:pt x="7025" y="5073"/>
                  </a:moveTo>
                  <a:cubicBezTo>
                    <a:pt x="6930" y="5073"/>
                    <a:pt x="6811" y="5121"/>
                    <a:pt x="6763" y="5192"/>
                  </a:cubicBezTo>
                  <a:cubicBezTo>
                    <a:pt x="6668" y="5240"/>
                    <a:pt x="6644" y="5359"/>
                    <a:pt x="6644" y="5454"/>
                  </a:cubicBezTo>
                  <a:cubicBezTo>
                    <a:pt x="6668" y="6145"/>
                    <a:pt x="6454" y="6526"/>
                    <a:pt x="6311" y="6835"/>
                  </a:cubicBezTo>
                  <a:cubicBezTo>
                    <a:pt x="6216" y="7026"/>
                    <a:pt x="6121" y="7192"/>
                    <a:pt x="6121" y="7359"/>
                  </a:cubicBezTo>
                  <a:lnTo>
                    <a:pt x="6121" y="8288"/>
                  </a:lnTo>
                  <a:lnTo>
                    <a:pt x="6121" y="9240"/>
                  </a:lnTo>
                  <a:lnTo>
                    <a:pt x="6121" y="10765"/>
                  </a:lnTo>
                  <a:cubicBezTo>
                    <a:pt x="6121" y="10836"/>
                    <a:pt x="6192" y="10931"/>
                    <a:pt x="6240" y="11026"/>
                  </a:cubicBezTo>
                  <a:cubicBezTo>
                    <a:pt x="6311" y="11122"/>
                    <a:pt x="6406" y="11146"/>
                    <a:pt x="6525" y="11146"/>
                  </a:cubicBezTo>
                  <a:lnTo>
                    <a:pt x="8002" y="11146"/>
                  </a:lnTo>
                  <a:cubicBezTo>
                    <a:pt x="8097" y="11146"/>
                    <a:pt x="8216" y="11074"/>
                    <a:pt x="8264" y="11026"/>
                  </a:cubicBezTo>
                  <a:cubicBezTo>
                    <a:pt x="8359" y="10955"/>
                    <a:pt x="8383" y="10884"/>
                    <a:pt x="8383" y="10765"/>
                  </a:cubicBezTo>
                  <a:lnTo>
                    <a:pt x="8383" y="10598"/>
                  </a:lnTo>
                  <a:lnTo>
                    <a:pt x="8716" y="10598"/>
                  </a:lnTo>
                  <a:lnTo>
                    <a:pt x="8788" y="10765"/>
                  </a:lnTo>
                  <a:cubicBezTo>
                    <a:pt x="8788" y="10836"/>
                    <a:pt x="8835" y="10955"/>
                    <a:pt x="8907" y="11026"/>
                  </a:cubicBezTo>
                  <a:cubicBezTo>
                    <a:pt x="8954" y="11122"/>
                    <a:pt x="9050" y="11146"/>
                    <a:pt x="9169" y="11146"/>
                  </a:cubicBezTo>
                  <a:lnTo>
                    <a:pt x="10645" y="11146"/>
                  </a:lnTo>
                  <a:cubicBezTo>
                    <a:pt x="10741" y="11146"/>
                    <a:pt x="10860" y="11074"/>
                    <a:pt x="10931" y="11026"/>
                  </a:cubicBezTo>
                  <a:cubicBezTo>
                    <a:pt x="11002" y="10955"/>
                    <a:pt x="11050" y="10884"/>
                    <a:pt x="11050" y="10765"/>
                  </a:cubicBezTo>
                  <a:lnTo>
                    <a:pt x="11050" y="7359"/>
                  </a:lnTo>
                  <a:cubicBezTo>
                    <a:pt x="11050" y="7192"/>
                    <a:pt x="10955" y="7002"/>
                    <a:pt x="10860" y="6835"/>
                  </a:cubicBezTo>
                  <a:cubicBezTo>
                    <a:pt x="10717" y="6526"/>
                    <a:pt x="10502" y="6145"/>
                    <a:pt x="10526" y="5454"/>
                  </a:cubicBezTo>
                  <a:cubicBezTo>
                    <a:pt x="10526" y="5359"/>
                    <a:pt x="10479" y="5240"/>
                    <a:pt x="10407" y="5192"/>
                  </a:cubicBezTo>
                  <a:cubicBezTo>
                    <a:pt x="10336" y="5097"/>
                    <a:pt x="10240" y="5073"/>
                    <a:pt x="10145" y="5073"/>
                  </a:cubicBezTo>
                  <a:lnTo>
                    <a:pt x="9764" y="5073"/>
                  </a:lnTo>
                  <a:cubicBezTo>
                    <a:pt x="9645" y="5073"/>
                    <a:pt x="9550" y="5121"/>
                    <a:pt x="9502" y="5192"/>
                  </a:cubicBezTo>
                  <a:cubicBezTo>
                    <a:pt x="9431" y="5287"/>
                    <a:pt x="9383" y="5359"/>
                    <a:pt x="9383" y="5454"/>
                  </a:cubicBezTo>
                  <a:cubicBezTo>
                    <a:pt x="9383" y="5597"/>
                    <a:pt x="9383" y="5716"/>
                    <a:pt x="9335" y="5835"/>
                  </a:cubicBezTo>
                  <a:lnTo>
                    <a:pt x="7835" y="5835"/>
                  </a:lnTo>
                  <a:cubicBezTo>
                    <a:pt x="7835" y="5716"/>
                    <a:pt x="7788" y="5597"/>
                    <a:pt x="7788" y="5454"/>
                  </a:cubicBezTo>
                  <a:cubicBezTo>
                    <a:pt x="7788" y="5335"/>
                    <a:pt x="7740" y="5240"/>
                    <a:pt x="7668" y="5192"/>
                  </a:cubicBezTo>
                  <a:cubicBezTo>
                    <a:pt x="7597" y="5097"/>
                    <a:pt x="7502" y="5073"/>
                    <a:pt x="7406" y="5073"/>
                  </a:cubicBezTo>
                  <a:close/>
                  <a:moveTo>
                    <a:pt x="1500" y="5073"/>
                  </a:moveTo>
                  <a:cubicBezTo>
                    <a:pt x="1381" y="5073"/>
                    <a:pt x="1310" y="5097"/>
                    <a:pt x="1239" y="5168"/>
                  </a:cubicBezTo>
                  <a:cubicBezTo>
                    <a:pt x="1167" y="5240"/>
                    <a:pt x="1119" y="5335"/>
                    <a:pt x="1119" y="5454"/>
                  </a:cubicBezTo>
                  <a:cubicBezTo>
                    <a:pt x="1143" y="6145"/>
                    <a:pt x="953" y="6526"/>
                    <a:pt x="786" y="6835"/>
                  </a:cubicBezTo>
                  <a:cubicBezTo>
                    <a:pt x="715" y="7026"/>
                    <a:pt x="619" y="7192"/>
                    <a:pt x="619" y="7359"/>
                  </a:cubicBezTo>
                  <a:lnTo>
                    <a:pt x="619" y="10765"/>
                  </a:lnTo>
                  <a:cubicBezTo>
                    <a:pt x="619" y="10955"/>
                    <a:pt x="786" y="11146"/>
                    <a:pt x="1000" y="11146"/>
                  </a:cubicBezTo>
                  <a:lnTo>
                    <a:pt x="2501" y="11146"/>
                  </a:lnTo>
                  <a:cubicBezTo>
                    <a:pt x="2691" y="11146"/>
                    <a:pt x="2882" y="10955"/>
                    <a:pt x="2882" y="10765"/>
                  </a:cubicBezTo>
                  <a:lnTo>
                    <a:pt x="2882" y="10598"/>
                  </a:lnTo>
                  <a:lnTo>
                    <a:pt x="3215" y="10598"/>
                  </a:lnTo>
                  <a:lnTo>
                    <a:pt x="3215" y="10788"/>
                  </a:lnTo>
                  <a:cubicBezTo>
                    <a:pt x="3215" y="11003"/>
                    <a:pt x="3382" y="11169"/>
                    <a:pt x="3596" y="11169"/>
                  </a:cubicBezTo>
                  <a:lnTo>
                    <a:pt x="5096" y="11169"/>
                  </a:lnTo>
                  <a:cubicBezTo>
                    <a:pt x="5287" y="11169"/>
                    <a:pt x="5478" y="11003"/>
                    <a:pt x="5478" y="10788"/>
                  </a:cubicBezTo>
                  <a:lnTo>
                    <a:pt x="5478" y="7383"/>
                  </a:lnTo>
                  <a:cubicBezTo>
                    <a:pt x="5478" y="7216"/>
                    <a:pt x="5382" y="7026"/>
                    <a:pt x="5287" y="6859"/>
                  </a:cubicBezTo>
                  <a:cubicBezTo>
                    <a:pt x="5144" y="6549"/>
                    <a:pt x="4930" y="6168"/>
                    <a:pt x="4954" y="5478"/>
                  </a:cubicBezTo>
                  <a:cubicBezTo>
                    <a:pt x="5001" y="5287"/>
                    <a:pt x="4811" y="5097"/>
                    <a:pt x="4620" y="5097"/>
                  </a:cubicBezTo>
                  <a:lnTo>
                    <a:pt x="4215" y="5097"/>
                  </a:lnTo>
                  <a:cubicBezTo>
                    <a:pt x="4049" y="5097"/>
                    <a:pt x="3858" y="5240"/>
                    <a:pt x="3858" y="5454"/>
                  </a:cubicBezTo>
                  <a:cubicBezTo>
                    <a:pt x="3858" y="5597"/>
                    <a:pt x="3858" y="5716"/>
                    <a:pt x="3834" y="5835"/>
                  </a:cubicBezTo>
                  <a:lnTo>
                    <a:pt x="2310" y="5835"/>
                  </a:lnTo>
                  <a:cubicBezTo>
                    <a:pt x="2310" y="5716"/>
                    <a:pt x="2286" y="5597"/>
                    <a:pt x="2286" y="5454"/>
                  </a:cubicBezTo>
                  <a:cubicBezTo>
                    <a:pt x="2286" y="5335"/>
                    <a:pt x="2215" y="5240"/>
                    <a:pt x="2167" y="5192"/>
                  </a:cubicBezTo>
                  <a:cubicBezTo>
                    <a:pt x="2072" y="5097"/>
                    <a:pt x="1977" y="5073"/>
                    <a:pt x="1905" y="507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3" name="Google Shape;5873;p68"/>
          <p:cNvGrpSpPr/>
          <p:nvPr/>
        </p:nvGrpSpPr>
        <p:grpSpPr>
          <a:xfrm>
            <a:off x="3428076" y="3361518"/>
            <a:ext cx="239532" cy="384101"/>
            <a:chOff x="3482882" y="3391375"/>
            <a:chExt cx="239532" cy="384101"/>
          </a:xfrm>
        </p:grpSpPr>
        <p:sp>
          <p:nvSpPr>
            <p:cNvPr id="5874" name="Google Shape;5874;p68"/>
            <p:cNvSpPr/>
            <p:nvPr/>
          </p:nvSpPr>
          <p:spPr>
            <a:xfrm>
              <a:off x="3564027" y="3397667"/>
              <a:ext cx="23652" cy="62356"/>
            </a:xfrm>
            <a:custGeom>
              <a:avLst/>
              <a:gdLst/>
              <a:ahLst/>
              <a:cxnLst/>
              <a:rect l="l" t="t" r="r" b="b"/>
              <a:pathLst>
                <a:path w="715" h="1883" extrusionOk="0">
                  <a:moveTo>
                    <a:pt x="715" y="1882"/>
                  </a:moveTo>
                  <a:lnTo>
                    <a:pt x="715" y="215"/>
                  </a:lnTo>
                  <a:cubicBezTo>
                    <a:pt x="715" y="96"/>
                    <a:pt x="619" y="1"/>
                    <a:pt x="500" y="1"/>
                  </a:cubicBezTo>
                  <a:lnTo>
                    <a:pt x="191" y="1"/>
                  </a:lnTo>
                  <a:cubicBezTo>
                    <a:pt x="72" y="1"/>
                    <a:pt x="0" y="96"/>
                    <a:pt x="0" y="215"/>
                  </a:cubicBezTo>
                  <a:lnTo>
                    <a:pt x="0" y="1882"/>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8"/>
            <p:cNvSpPr/>
            <p:nvPr/>
          </p:nvSpPr>
          <p:spPr>
            <a:xfrm>
              <a:off x="3552979" y="3454459"/>
              <a:ext cx="46510" cy="26856"/>
            </a:xfrm>
            <a:custGeom>
              <a:avLst/>
              <a:gdLst/>
              <a:ahLst/>
              <a:cxnLst/>
              <a:rect l="l" t="t" r="r" b="b"/>
              <a:pathLst>
                <a:path w="1406" h="811" extrusionOk="0">
                  <a:moveTo>
                    <a:pt x="1406" y="715"/>
                  </a:moveTo>
                  <a:lnTo>
                    <a:pt x="1406" y="334"/>
                  </a:lnTo>
                  <a:cubicBezTo>
                    <a:pt x="1406" y="167"/>
                    <a:pt x="1239" y="1"/>
                    <a:pt x="1073" y="1"/>
                  </a:cubicBezTo>
                  <a:lnTo>
                    <a:pt x="334" y="1"/>
                  </a:lnTo>
                  <a:cubicBezTo>
                    <a:pt x="144" y="1"/>
                    <a:pt x="1" y="167"/>
                    <a:pt x="1" y="334"/>
                  </a:cubicBezTo>
                  <a:lnTo>
                    <a:pt x="1" y="715"/>
                  </a:lnTo>
                  <a:lnTo>
                    <a:pt x="620" y="81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8"/>
            <p:cNvSpPr/>
            <p:nvPr/>
          </p:nvSpPr>
          <p:spPr>
            <a:xfrm>
              <a:off x="3620727" y="3454459"/>
              <a:ext cx="27622" cy="26856"/>
            </a:xfrm>
            <a:custGeom>
              <a:avLst/>
              <a:gdLst/>
              <a:ahLst/>
              <a:cxnLst/>
              <a:rect l="l" t="t" r="r" b="b"/>
              <a:pathLst>
                <a:path w="835" h="811" extrusionOk="0">
                  <a:moveTo>
                    <a:pt x="834" y="715"/>
                  </a:moveTo>
                  <a:lnTo>
                    <a:pt x="834" y="334"/>
                  </a:lnTo>
                  <a:cubicBezTo>
                    <a:pt x="834" y="167"/>
                    <a:pt x="692" y="1"/>
                    <a:pt x="501" y="1"/>
                  </a:cubicBezTo>
                  <a:lnTo>
                    <a:pt x="334" y="1"/>
                  </a:lnTo>
                  <a:cubicBezTo>
                    <a:pt x="144" y="1"/>
                    <a:pt x="1" y="167"/>
                    <a:pt x="1" y="334"/>
                  </a:cubicBezTo>
                  <a:lnTo>
                    <a:pt x="1" y="715"/>
                  </a:lnTo>
                  <a:lnTo>
                    <a:pt x="406" y="81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8"/>
            <p:cNvSpPr/>
            <p:nvPr/>
          </p:nvSpPr>
          <p:spPr>
            <a:xfrm>
              <a:off x="3522281" y="3479693"/>
              <a:ext cx="162290" cy="256343"/>
            </a:xfrm>
            <a:custGeom>
              <a:avLst/>
              <a:gdLst/>
              <a:ahLst/>
              <a:cxnLst/>
              <a:rect l="l" t="t" r="r" b="b"/>
              <a:pathLst>
                <a:path w="4906" h="7741" extrusionOk="0">
                  <a:moveTo>
                    <a:pt x="4906" y="7740"/>
                  </a:moveTo>
                  <a:lnTo>
                    <a:pt x="4906" y="667"/>
                  </a:lnTo>
                  <a:cubicBezTo>
                    <a:pt x="4906" y="286"/>
                    <a:pt x="4644" y="1"/>
                    <a:pt x="4311" y="1"/>
                  </a:cubicBezTo>
                  <a:lnTo>
                    <a:pt x="596" y="1"/>
                  </a:lnTo>
                  <a:cubicBezTo>
                    <a:pt x="262" y="1"/>
                    <a:pt x="0" y="310"/>
                    <a:pt x="0" y="667"/>
                  </a:cubicBezTo>
                  <a:lnTo>
                    <a:pt x="0" y="774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8"/>
            <p:cNvSpPr/>
            <p:nvPr/>
          </p:nvSpPr>
          <p:spPr>
            <a:xfrm>
              <a:off x="3486819" y="3732062"/>
              <a:ext cx="233214" cy="37884"/>
            </a:xfrm>
            <a:custGeom>
              <a:avLst/>
              <a:gdLst/>
              <a:ahLst/>
              <a:cxnLst/>
              <a:rect l="l" t="t" r="r" b="b"/>
              <a:pathLst>
                <a:path w="7050" h="1144" extrusionOk="0">
                  <a:moveTo>
                    <a:pt x="620" y="1143"/>
                  </a:moveTo>
                  <a:lnTo>
                    <a:pt x="6407" y="1143"/>
                  </a:lnTo>
                  <a:cubicBezTo>
                    <a:pt x="6669" y="1143"/>
                    <a:pt x="6907" y="953"/>
                    <a:pt x="6978" y="715"/>
                  </a:cubicBezTo>
                  <a:cubicBezTo>
                    <a:pt x="7050" y="310"/>
                    <a:pt x="6764" y="0"/>
                    <a:pt x="6407" y="0"/>
                  </a:cubicBezTo>
                  <a:lnTo>
                    <a:pt x="620" y="0"/>
                  </a:lnTo>
                  <a:cubicBezTo>
                    <a:pt x="358" y="0"/>
                    <a:pt x="120" y="191"/>
                    <a:pt x="72" y="429"/>
                  </a:cubicBezTo>
                  <a:cubicBezTo>
                    <a:pt x="0" y="786"/>
                    <a:pt x="262" y="1143"/>
                    <a:pt x="620" y="114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8"/>
            <p:cNvSpPr/>
            <p:nvPr/>
          </p:nvSpPr>
          <p:spPr>
            <a:xfrm>
              <a:off x="3676665" y="3732062"/>
              <a:ext cx="43368" cy="37884"/>
            </a:xfrm>
            <a:custGeom>
              <a:avLst/>
              <a:gdLst/>
              <a:ahLst/>
              <a:cxnLst/>
              <a:rect l="l" t="t" r="r" b="b"/>
              <a:pathLst>
                <a:path w="1311" h="1144" extrusionOk="0">
                  <a:moveTo>
                    <a:pt x="1" y="1143"/>
                  </a:moveTo>
                  <a:lnTo>
                    <a:pt x="668" y="1143"/>
                  </a:lnTo>
                  <a:cubicBezTo>
                    <a:pt x="930" y="1143"/>
                    <a:pt x="1168" y="953"/>
                    <a:pt x="1239" y="715"/>
                  </a:cubicBezTo>
                  <a:cubicBezTo>
                    <a:pt x="1311" y="310"/>
                    <a:pt x="1025" y="0"/>
                    <a:pt x="668" y="0"/>
                  </a:cubicBezTo>
                  <a:lnTo>
                    <a:pt x="1" y="0"/>
                  </a:lnTo>
                  <a:cubicBezTo>
                    <a:pt x="334" y="0"/>
                    <a:pt x="572" y="262"/>
                    <a:pt x="572" y="548"/>
                  </a:cubicBezTo>
                  <a:cubicBezTo>
                    <a:pt x="572" y="881"/>
                    <a:pt x="334" y="1143"/>
                    <a:pt x="1" y="114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8"/>
            <p:cNvSpPr/>
            <p:nvPr/>
          </p:nvSpPr>
          <p:spPr>
            <a:xfrm>
              <a:off x="3644379" y="3479693"/>
              <a:ext cx="41780" cy="252403"/>
            </a:xfrm>
            <a:custGeom>
              <a:avLst/>
              <a:gdLst/>
              <a:ahLst/>
              <a:cxnLst/>
              <a:rect l="l" t="t" r="r" b="b"/>
              <a:pathLst>
                <a:path w="1263" h="7622" extrusionOk="0">
                  <a:moveTo>
                    <a:pt x="1263" y="7621"/>
                  </a:moveTo>
                  <a:lnTo>
                    <a:pt x="1263" y="667"/>
                  </a:lnTo>
                  <a:cubicBezTo>
                    <a:pt x="1263" y="286"/>
                    <a:pt x="977" y="1"/>
                    <a:pt x="667" y="1"/>
                  </a:cubicBezTo>
                  <a:lnTo>
                    <a:pt x="0" y="1"/>
                  </a:lnTo>
                  <a:cubicBezTo>
                    <a:pt x="334" y="1"/>
                    <a:pt x="596" y="310"/>
                    <a:pt x="596" y="667"/>
                  </a:cubicBezTo>
                  <a:lnTo>
                    <a:pt x="596" y="762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8"/>
            <p:cNvSpPr/>
            <p:nvPr/>
          </p:nvSpPr>
          <p:spPr>
            <a:xfrm>
              <a:off x="3566376" y="3454459"/>
              <a:ext cx="33113" cy="23710"/>
            </a:xfrm>
            <a:custGeom>
              <a:avLst/>
              <a:gdLst/>
              <a:ahLst/>
              <a:cxnLst/>
              <a:rect l="l" t="t" r="r" b="b"/>
              <a:pathLst>
                <a:path w="1001" h="716" extrusionOk="0">
                  <a:moveTo>
                    <a:pt x="1001" y="715"/>
                  </a:moveTo>
                  <a:lnTo>
                    <a:pt x="1001" y="334"/>
                  </a:lnTo>
                  <a:cubicBezTo>
                    <a:pt x="1001" y="167"/>
                    <a:pt x="834" y="1"/>
                    <a:pt x="668" y="1"/>
                  </a:cubicBezTo>
                  <a:lnTo>
                    <a:pt x="1" y="1"/>
                  </a:lnTo>
                  <a:cubicBezTo>
                    <a:pt x="191" y="1"/>
                    <a:pt x="334" y="167"/>
                    <a:pt x="334" y="334"/>
                  </a:cubicBezTo>
                  <a:lnTo>
                    <a:pt x="334" y="71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8"/>
            <p:cNvSpPr/>
            <p:nvPr/>
          </p:nvSpPr>
          <p:spPr>
            <a:xfrm>
              <a:off x="3545900" y="3504132"/>
              <a:ext cx="115052" cy="102557"/>
            </a:xfrm>
            <a:custGeom>
              <a:avLst/>
              <a:gdLst/>
              <a:ahLst/>
              <a:cxnLst/>
              <a:rect l="l" t="t" r="r" b="b"/>
              <a:pathLst>
                <a:path w="3478" h="3097" extrusionOk="0">
                  <a:moveTo>
                    <a:pt x="143" y="1"/>
                  </a:moveTo>
                  <a:lnTo>
                    <a:pt x="3358" y="1"/>
                  </a:lnTo>
                  <a:cubicBezTo>
                    <a:pt x="3430" y="1"/>
                    <a:pt x="3477" y="49"/>
                    <a:pt x="3477" y="120"/>
                  </a:cubicBezTo>
                  <a:lnTo>
                    <a:pt x="3477" y="2978"/>
                  </a:lnTo>
                  <a:cubicBezTo>
                    <a:pt x="3477" y="3025"/>
                    <a:pt x="3430" y="3097"/>
                    <a:pt x="3358" y="3097"/>
                  </a:cubicBezTo>
                  <a:lnTo>
                    <a:pt x="143" y="3097"/>
                  </a:lnTo>
                  <a:cubicBezTo>
                    <a:pt x="96" y="3097"/>
                    <a:pt x="24" y="3025"/>
                    <a:pt x="24" y="2978"/>
                  </a:cubicBezTo>
                  <a:lnTo>
                    <a:pt x="24" y="120"/>
                  </a:lnTo>
                  <a:cubicBezTo>
                    <a:pt x="1" y="49"/>
                    <a:pt x="72" y="1"/>
                    <a:pt x="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8"/>
            <p:cNvSpPr/>
            <p:nvPr/>
          </p:nvSpPr>
          <p:spPr>
            <a:xfrm>
              <a:off x="3634918" y="3504132"/>
              <a:ext cx="25240" cy="102557"/>
            </a:xfrm>
            <a:custGeom>
              <a:avLst/>
              <a:gdLst/>
              <a:ahLst/>
              <a:cxnLst/>
              <a:rect l="l" t="t" r="r" b="b"/>
              <a:pathLst>
                <a:path w="763" h="3097" extrusionOk="0">
                  <a:moveTo>
                    <a:pt x="1" y="1"/>
                  </a:moveTo>
                  <a:lnTo>
                    <a:pt x="644" y="1"/>
                  </a:lnTo>
                  <a:cubicBezTo>
                    <a:pt x="715" y="1"/>
                    <a:pt x="763" y="49"/>
                    <a:pt x="763" y="120"/>
                  </a:cubicBezTo>
                  <a:lnTo>
                    <a:pt x="763" y="2978"/>
                  </a:lnTo>
                  <a:cubicBezTo>
                    <a:pt x="763" y="3025"/>
                    <a:pt x="715" y="3097"/>
                    <a:pt x="644" y="3097"/>
                  </a:cubicBezTo>
                  <a:lnTo>
                    <a:pt x="1" y="3097"/>
                  </a:lnTo>
                  <a:cubicBezTo>
                    <a:pt x="48" y="3097"/>
                    <a:pt x="120" y="3025"/>
                    <a:pt x="120" y="2978"/>
                  </a:cubicBezTo>
                  <a:lnTo>
                    <a:pt x="120" y="120"/>
                  </a:lnTo>
                  <a:cubicBezTo>
                    <a:pt x="143" y="49"/>
                    <a:pt x="72"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8"/>
            <p:cNvSpPr/>
            <p:nvPr/>
          </p:nvSpPr>
          <p:spPr>
            <a:xfrm>
              <a:off x="3545900" y="3629538"/>
              <a:ext cx="67781" cy="76529"/>
            </a:xfrm>
            <a:custGeom>
              <a:avLst/>
              <a:gdLst/>
              <a:ahLst/>
              <a:cxnLst/>
              <a:rect l="l" t="t" r="r" b="b"/>
              <a:pathLst>
                <a:path w="2049" h="2311" extrusionOk="0">
                  <a:moveTo>
                    <a:pt x="429" y="0"/>
                  </a:moveTo>
                  <a:lnTo>
                    <a:pt x="1644" y="0"/>
                  </a:lnTo>
                  <a:cubicBezTo>
                    <a:pt x="1858" y="0"/>
                    <a:pt x="2001" y="143"/>
                    <a:pt x="2025" y="358"/>
                  </a:cubicBezTo>
                  <a:cubicBezTo>
                    <a:pt x="2049" y="596"/>
                    <a:pt x="1858" y="762"/>
                    <a:pt x="1644" y="762"/>
                  </a:cubicBezTo>
                  <a:lnTo>
                    <a:pt x="453" y="762"/>
                  </a:lnTo>
                  <a:cubicBezTo>
                    <a:pt x="215" y="762"/>
                    <a:pt x="24" y="572"/>
                    <a:pt x="72" y="358"/>
                  </a:cubicBezTo>
                  <a:cubicBezTo>
                    <a:pt x="24" y="167"/>
                    <a:pt x="215" y="0"/>
                    <a:pt x="429" y="0"/>
                  </a:cubicBezTo>
                  <a:close/>
                  <a:moveTo>
                    <a:pt x="429" y="1548"/>
                  </a:moveTo>
                  <a:lnTo>
                    <a:pt x="1620" y="1548"/>
                  </a:lnTo>
                  <a:cubicBezTo>
                    <a:pt x="1858" y="1548"/>
                    <a:pt x="2025" y="1715"/>
                    <a:pt x="2001" y="1953"/>
                  </a:cubicBezTo>
                  <a:cubicBezTo>
                    <a:pt x="1977" y="2167"/>
                    <a:pt x="1810" y="2310"/>
                    <a:pt x="1620" y="2310"/>
                  </a:cubicBezTo>
                  <a:lnTo>
                    <a:pt x="429" y="2310"/>
                  </a:lnTo>
                  <a:cubicBezTo>
                    <a:pt x="191" y="2310"/>
                    <a:pt x="1" y="2120"/>
                    <a:pt x="24" y="1906"/>
                  </a:cubicBezTo>
                  <a:cubicBezTo>
                    <a:pt x="24" y="1691"/>
                    <a:pt x="215" y="1548"/>
                    <a:pt x="429" y="1548"/>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8"/>
            <p:cNvSpPr/>
            <p:nvPr/>
          </p:nvSpPr>
          <p:spPr>
            <a:xfrm>
              <a:off x="3577425" y="3629538"/>
              <a:ext cx="36256" cy="76529"/>
            </a:xfrm>
            <a:custGeom>
              <a:avLst/>
              <a:gdLst/>
              <a:ahLst/>
              <a:cxnLst/>
              <a:rect l="l" t="t" r="r" b="b"/>
              <a:pathLst>
                <a:path w="1096" h="2311" extrusionOk="0">
                  <a:moveTo>
                    <a:pt x="24" y="0"/>
                  </a:moveTo>
                  <a:lnTo>
                    <a:pt x="691" y="0"/>
                  </a:lnTo>
                  <a:cubicBezTo>
                    <a:pt x="905" y="0"/>
                    <a:pt x="1048" y="143"/>
                    <a:pt x="1072" y="358"/>
                  </a:cubicBezTo>
                  <a:cubicBezTo>
                    <a:pt x="1096" y="596"/>
                    <a:pt x="905" y="762"/>
                    <a:pt x="691" y="762"/>
                  </a:cubicBezTo>
                  <a:lnTo>
                    <a:pt x="72" y="762"/>
                  </a:lnTo>
                  <a:cubicBezTo>
                    <a:pt x="262" y="762"/>
                    <a:pt x="453" y="572"/>
                    <a:pt x="453" y="381"/>
                  </a:cubicBezTo>
                  <a:cubicBezTo>
                    <a:pt x="429" y="167"/>
                    <a:pt x="238" y="0"/>
                    <a:pt x="24" y="0"/>
                  </a:cubicBezTo>
                  <a:close/>
                  <a:moveTo>
                    <a:pt x="24" y="1548"/>
                  </a:moveTo>
                  <a:lnTo>
                    <a:pt x="667" y="1548"/>
                  </a:lnTo>
                  <a:cubicBezTo>
                    <a:pt x="905" y="1548"/>
                    <a:pt x="1072" y="1715"/>
                    <a:pt x="1048" y="1953"/>
                  </a:cubicBezTo>
                  <a:cubicBezTo>
                    <a:pt x="1024" y="2167"/>
                    <a:pt x="857" y="2310"/>
                    <a:pt x="667" y="2310"/>
                  </a:cubicBezTo>
                  <a:lnTo>
                    <a:pt x="0" y="2310"/>
                  </a:lnTo>
                  <a:cubicBezTo>
                    <a:pt x="214" y="2310"/>
                    <a:pt x="381" y="2120"/>
                    <a:pt x="381" y="1929"/>
                  </a:cubicBezTo>
                  <a:cubicBezTo>
                    <a:pt x="429" y="1715"/>
                    <a:pt x="238" y="1548"/>
                    <a:pt x="24" y="15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8"/>
            <p:cNvSpPr/>
            <p:nvPr/>
          </p:nvSpPr>
          <p:spPr>
            <a:xfrm>
              <a:off x="3482882" y="3391375"/>
              <a:ext cx="239532" cy="384101"/>
            </a:xfrm>
            <a:custGeom>
              <a:avLst/>
              <a:gdLst/>
              <a:ahLst/>
              <a:cxnLst/>
              <a:rect l="l" t="t" r="r" b="b"/>
              <a:pathLst>
                <a:path w="7241" h="11599" extrusionOk="0">
                  <a:moveTo>
                    <a:pt x="2953" y="334"/>
                  </a:moveTo>
                  <a:cubicBezTo>
                    <a:pt x="2977" y="334"/>
                    <a:pt x="3001" y="358"/>
                    <a:pt x="3001" y="405"/>
                  </a:cubicBezTo>
                  <a:lnTo>
                    <a:pt x="3001" y="1787"/>
                  </a:lnTo>
                  <a:lnTo>
                    <a:pt x="2596" y="1787"/>
                  </a:lnTo>
                  <a:lnTo>
                    <a:pt x="2596" y="405"/>
                  </a:lnTo>
                  <a:cubicBezTo>
                    <a:pt x="2596" y="358"/>
                    <a:pt x="2620" y="334"/>
                    <a:pt x="2644" y="334"/>
                  </a:cubicBezTo>
                  <a:close/>
                  <a:moveTo>
                    <a:pt x="3168" y="2096"/>
                  </a:moveTo>
                  <a:cubicBezTo>
                    <a:pt x="3215" y="2096"/>
                    <a:pt x="3239" y="2120"/>
                    <a:pt x="3287" y="2144"/>
                  </a:cubicBezTo>
                  <a:cubicBezTo>
                    <a:pt x="3311" y="2191"/>
                    <a:pt x="3334" y="2239"/>
                    <a:pt x="3334" y="2263"/>
                  </a:cubicBezTo>
                  <a:lnTo>
                    <a:pt x="3334" y="2477"/>
                  </a:lnTo>
                  <a:lnTo>
                    <a:pt x="2287" y="2477"/>
                  </a:lnTo>
                  <a:lnTo>
                    <a:pt x="2263" y="2263"/>
                  </a:lnTo>
                  <a:cubicBezTo>
                    <a:pt x="2263" y="2215"/>
                    <a:pt x="2287" y="2191"/>
                    <a:pt x="2334" y="2144"/>
                  </a:cubicBezTo>
                  <a:cubicBezTo>
                    <a:pt x="2358" y="2120"/>
                    <a:pt x="2406" y="2096"/>
                    <a:pt x="2453" y="2096"/>
                  </a:cubicBezTo>
                  <a:close/>
                  <a:moveTo>
                    <a:pt x="4644" y="2096"/>
                  </a:moveTo>
                  <a:cubicBezTo>
                    <a:pt x="4716" y="2096"/>
                    <a:pt x="4739" y="2120"/>
                    <a:pt x="4763" y="2144"/>
                  </a:cubicBezTo>
                  <a:cubicBezTo>
                    <a:pt x="4787" y="2191"/>
                    <a:pt x="4835" y="2239"/>
                    <a:pt x="4835" y="2263"/>
                  </a:cubicBezTo>
                  <a:lnTo>
                    <a:pt x="4835" y="2477"/>
                  </a:lnTo>
                  <a:lnTo>
                    <a:pt x="4287" y="2477"/>
                  </a:lnTo>
                  <a:lnTo>
                    <a:pt x="4287" y="2263"/>
                  </a:lnTo>
                  <a:cubicBezTo>
                    <a:pt x="4287" y="2215"/>
                    <a:pt x="4311" y="2191"/>
                    <a:pt x="4358" y="2144"/>
                  </a:cubicBezTo>
                  <a:cubicBezTo>
                    <a:pt x="4382" y="2120"/>
                    <a:pt x="4430" y="2096"/>
                    <a:pt x="4478" y="2096"/>
                  </a:cubicBezTo>
                  <a:close/>
                  <a:moveTo>
                    <a:pt x="2620" y="4120"/>
                  </a:moveTo>
                  <a:cubicBezTo>
                    <a:pt x="2525" y="4120"/>
                    <a:pt x="2453" y="4192"/>
                    <a:pt x="2453" y="4287"/>
                  </a:cubicBezTo>
                  <a:cubicBezTo>
                    <a:pt x="2453" y="4382"/>
                    <a:pt x="2525" y="4478"/>
                    <a:pt x="2620" y="4478"/>
                  </a:cubicBezTo>
                  <a:lnTo>
                    <a:pt x="2620" y="4454"/>
                  </a:lnTo>
                  <a:lnTo>
                    <a:pt x="4668" y="4454"/>
                  </a:lnTo>
                  <a:cubicBezTo>
                    <a:pt x="4787" y="4454"/>
                    <a:pt x="4859" y="4358"/>
                    <a:pt x="4859" y="4263"/>
                  </a:cubicBezTo>
                  <a:cubicBezTo>
                    <a:pt x="4859" y="4168"/>
                    <a:pt x="4763" y="4120"/>
                    <a:pt x="4668" y="4120"/>
                  </a:cubicBezTo>
                  <a:close/>
                  <a:moveTo>
                    <a:pt x="2620" y="4763"/>
                  </a:moveTo>
                  <a:cubicBezTo>
                    <a:pt x="2525" y="4763"/>
                    <a:pt x="2453" y="4859"/>
                    <a:pt x="2453" y="4954"/>
                  </a:cubicBezTo>
                  <a:cubicBezTo>
                    <a:pt x="2453" y="5049"/>
                    <a:pt x="2525" y="5121"/>
                    <a:pt x="2620" y="5121"/>
                  </a:cubicBezTo>
                  <a:lnTo>
                    <a:pt x="2620" y="5097"/>
                  </a:lnTo>
                  <a:lnTo>
                    <a:pt x="4668" y="5097"/>
                  </a:lnTo>
                  <a:cubicBezTo>
                    <a:pt x="4787" y="5097"/>
                    <a:pt x="4859" y="5001"/>
                    <a:pt x="4859" y="4906"/>
                  </a:cubicBezTo>
                  <a:cubicBezTo>
                    <a:pt x="4859" y="4835"/>
                    <a:pt x="4763" y="4763"/>
                    <a:pt x="4668" y="4763"/>
                  </a:cubicBezTo>
                  <a:close/>
                  <a:moveTo>
                    <a:pt x="2620" y="5454"/>
                  </a:moveTo>
                  <a:cubicBezTo>
                    <a:pt x="2501" y="5454"/>
                    <a:pt x="2453" y="5549"/>
                    <a:pt x="2453" y="5644"/>
                  </a:cubicBezTo>
                  <a:cubicBezTo>
                    <a:pt x="2453" y="5716"/>
                    <a:pt x="2525" y="5787"/>
                    <a:pt x="2620" y="5787"/>
                  </a:cubicBezTo>
                  <a:lnTo>
                    <a:pt x="4144" y="5787"/>
                  </a:lnTo>
                  <a:cubicBezTo>
                    <a:pt x="4263" y="5787"/>
                    <a:pt x="4311" y="5692"/>
                    <a:pt x="4311" y="5597"/>
                  </a:cubicBezTo>
                  <a:cubicBezTo>
                    <a:pt x="4311" y="5525"/>
                    <a:pt x="4239" y="5454"/>
                    <a:pt x="4144" y="5454"/>
                  </a:cubicBezTo>
                  <a:close/>
                  <a:moveTo>
                    <a:pt x="1906" y="3192"/>
                  </a:moveTo>
                  <a:cubicBezTo>
                    <a:pt x="1810" y="3192"/>
                    <a:pt x="1739" y="3287"/>
                    <a:pt x="1739" y="3382"/>
                  </a:cubicBezTo>
                  <a:lnTo>
                    <a:pt x="1739" y="6502"/>
                  </a:lnTo>
                  <a:cubicBezTo>
                    <a:pt x="1739" y="6597"/>
                    <a:pt x="1810" y="6668"/>
                    <a:pt x="1906" y="6668"/>
                  </a:cubicBezTo>
                  <a:lnTo>
                    <a:pt x="3239" y="6668"/>
                  </a:lnTo>
                  <a:cubicBezTo>
                    <a:pt x="3334" y="6668"/>
                    <a:pt x="3430" y="6621"/>
                    <a:pt x="3430" y="6526"/>
                  </a:cubicBezTo>
                  <a:cubicBezTo>
                    <a:pt x="3430" y="6430"/>
                    <a:pt x="3334" y="6359"/>
                    <a:pt x="3239" y="6359"/>
                  </a:cubicBezTo>
                  <a:lnTo>
                    <a:pt x="2096" y="6359"/>
                  </a:lnTo>
                  <a:lnTo>
                    <a:pt x="2096" y="3549"/>
                  </a:lnTo>
                  <a:lnTo>
                    <a:pt x="5216" y="3549"/>
                  </a:lnTo>
                  <a:lnTo>
                    <a:pt x="5216" y="6359"/>
                  </a:lnTo>
                  <a:lnTo>
                    <a:pt x="4025" y="6359"/>
                  </a:lnTo>
                  <a:cubicBezTo>
                    <a:pt x="3906" y="6359"/>
                    <a:pt x="3835" y="6430"/>
                    <a:pt x="3835" y="6526"/>
                  </a:cubicBezTo>
                  <a:cubicBezTo>
                    <a:pt x="3835" y="6621"/>
                    <a:pt x="3930" y="6668"/>
                    <a:pt x="4025" y="6668"/>
                  </a:cubicBezTo>
                  <a:lnTo>
                    <a:pt x="5359" y="6668"/>
                  </a:lnTo>
                  <a:cubicBezTo>
                    <a:pt x="5454" y="6668"/>
                    <a:pt x="5549" y="6597"/>
                    <a:pt x="5549" y="6502"/>
                  </a:cubicBezTo>
                  <a:lnTo>
                    <a:pt x="5549" y="3382"/>
                  </a:lnTo>
                  <a:cubicBezTo>
                    <a:pt x="5549" y="3287"/>
                    <a:pt x="5454" y="3192"/>
                    <a:pt x="5359" y="3192"/>
                  </a:cubicBezTo>
                  <a:close/>
                  <a:moveTo>
                    <a:pt x="3525" y="7359"/>
                  </a:moveTo>
                  <a:cubicBezTo>
                    <a:pt x="3573" y="7359"/>
                    <a:pt x="3644" y="7383"/>
                    <a:pt x="3668" y="7431"/>
                  </a:cubicBezTo>
                  <a:cubicBezTo>
                    <a:pt x="3692" y="7454"/>
                    <a:pt x="3715" y="7502"/>
                    <a:pt x="3715" y="7573"/>
                  </a:cubicBezTo>
                  <a:cubicBezTo>
                    <a:pt x="3715" y="7621"/>
                    <a:pt x="3692" y="7692"/>
                    <a:pt x="3668" y="7716"/>
                  </a:cubicBezTo>
                  <a:cubicBezTo>
                    <a:pt x="3644" y="7740"/>
                    <a:pt x="3573" y="7764"/>
                    <a:pt x="3525" y="7764"/>
                  </a:cubicBezTo>
                  <a:lnTo>
                    <a:pt x="2334" y="7764"/>
                  </a:lnTo>
                  <a:cubicBezTo>
                    <a:pt x="2263" y="7764"/>
                    <a:pt x="2215" y="7740"/>
                    <a:pt x="2168" y="7716"/>
                  </a:cubicBezTo>
                  <a:cubicBezTo>
                    <a:pt x="2144" y="7692"/>
                    <a:pt x="2120" y="7621"/>
                    <a:pt x="2120" y="7573"/>
                  </a:cubicBezTo>
                  <a:cubicBezTo>
                    <a:pt x="2120" y="7502"/>
                    <a:pt x="2144" y="7454"/>
                    <a:pt x="2168" y="7431"/>
                  </a:cubicBezTo>
                  <a:cubicBezTo>
                    <a:pt x="2215" y="7383"/>
                    <a:pt x="2263" y="7359"/>
                    <a:pt x="2334" y="7359"/>
                  </a:cubicBezTo>
                  <a:close/>
                  <a:moveTo>
                    <a:pt x="2334" y="7002"/>
                  </a:moveTo>
                  <a:cubicBezTo>
                    <a:pt x="2168" y="7002"/>
                    <a:pt x="2025" y="7073"/>
                    <a:pt x="1929" y="7145"/>
                  </a:cubicBezTo>
                  <a:cubicBezTo>
                    <a:pt x="1858" y="7240"/>
                    <a:pt x="1787" y="7383"/>
                    <a:pt x="1787" y="7550"/>
                  </a:cubicBezTo>
                  <a:cubicBezTo>
                    <a:pt x="1787" y="7692"/>
                    <a:pt x="1858" y="7835"/>
                    <a:pt x="1929" y="7931"/>
                  </a:cubicBezTo>
                  <a:cubicBezTo>
                    <a:pt x="2025" y="8026"/>
                    <a:pt x="2168" y="8074"/>
                    <a:pt x="2334" y="8074"/>
                  </a:cubicBezTo>
                  <a:lnTo>
                    <a:pt x="3549" y="8074"/>
                  </a:lnTo>
                  <a:cubicBezTo>
                    <a:pt x="3692" y="8074"/>
                    <a:pt x="3835" y="8026"/>
                    <a:pt x="3930" y="7931"/>
                  </a:cubicBezTo>
                  <a:cubicBezTo>
                    <a:pt x="4025" y="7835"/>
                    <a:pt x="4073" y="7692"/>
                    <a:pt x="4073" y="7550"/>
                  </a:cubicBezTo>
                  <a:cubicBezTo>
                    <a:pt x="4073" y="7383"/>
                    <a:pt x="4025" y="7240"/>
                    <a:pt x="3930" y="7145"/>
                  </a:cubicBezTo>
                  <a:cubicBezTo>
                    <a:pt x="3835" y="7073"/>
                    <a:pt x="3692" y="7002"/>
                    <a:pt x="3549" y="7002"/>
                  </a:cubicBezTo>
                  <a:close/>
                  <a:moveTo>
                    <a:pt x="2668" y="0"/>
                  </a:moveTo>
                  <a:cubicBezTo>
                    <a:pt x="2477" y="0"/>
                    <a:pt x="2287" y="191"/>
                    <a:pt x="2287" y="405"/>
                  </a:cubicBezTo>
                  <a:lnTo>
                    <a:pt x="2287" y="1787"/>
                  </a:lnTo>
                  <a:cubicBezTo>
                    <a:pt x="2239" y="1834"/>
                    <a:pt x="2168" y="1858"/>
                    <a:pt x="2120" y="1906"/>
                  </a:cubicBezTo>
                  <a:cubicBezTo>
                    <a:pt x="2025" y="2001"/>
                    <a:pt x="1953" y="2120"/>
                    <a:pt x="1953" y="2263"/>
                  </a:cubicBezTo>
                  <a:lnTo>
                    <a:pt x="1953" y="2477"/>
                  </a:lnTo>
                  <a:lnTo>
                    <a:pt x="1810" y="2477"/>
                  </a:lnTo>
                  <a:cubicBezTo>
                    <a:pt x="1572" y="2477"/>
                    <a:pt x="1405" y="2596"/>
                    <a:pt x="1239" y="2739"/>
                  </a:cubicBezTo>
                  <a:cubicBezTo>
                    <a:pt x="1120" y="2906"/>
                    <a:pt x="1048" y="3096"/>
                    <a:pt x="1048" y="3334"/>
                  </a:cubicBezTo>
                  <a:lnTo>
                    <a:pt x="1048" y="4120"/>
                  </a:lnTo>
                  <a:cubicBezTo>
                    <a:pt x="1048" y="4239"/>
                    <a:pt x="1120" y="4287"/>
                    <a:pt x="1215" y="4287"/>
                  </a:cubicBezTo>
                  <a:cubicBezTo>
                    <a:pt x="1310" y="4287"/>
                    <a:pt x="1358" y="4216"/>
                    <a:pt x="1358" y="4120"/>
                  </a:cubicBezTo>
                  <a:lnTo>
                    <a:pt x="1358" y="3334"/>
                  </a:lnTo>
                  <a:cubicBezTo>
                    <a:pt x="1358" y="3192"/>
                    <a:pt x="1429" y="3049"/>
                    <a:pt x="1525" y="2953"/>
                  </a:cubicBezTo>
                  <a:cubicBezTo>
                    <a:pt x="1572" y="2858"/>
                    <a:pt x="1691" y="2811"/>
                    <a:pt x="1810" y="2811"/>
                  </a:cubicBezTo>
                  <a:lnTo>
                    <a:pt x="5502" y="2811"/>
                  </a:lnTo>
                  <a:cubicBezTo>
                    <a:pt x="5621" y="2811"/>
                    <a:pt x="5716" y="2858"/>
                    <a:pt x="5811" y="2953"/>
                  </a:cubicBezTo>
                  <a:cubicBezTo>
                    <a:pt x="5906" y="3049"/>
                    <a:pt x="5954" y="3192"/>
                    <a:pt x="5954" y="3334"/>
                  </a:cubicBezTo>
                  <a:lnTo>
                    <a:pt x="5954" y="8407"/>
                  </a:lnTo>
                  <a:cubicBezTo>
                    <a:pt x="5954" y="8502"/>
                    <a:pt x="6002" y="8574"/>
                    <a:pt x="6097" y="8574"/>
                  </a:cubicBezTo>
                  <a:cubicBezTo>
                    <a:pt x="6192" y="8574"/>
                    <a:pt x="6287" y="8502"/>
                    <a:pt x="6287" y="8407"/>
                  </a:cubicBezTo>
                  <a:lnTo>
                    <a:pt x="6287" y="3334"/>
                  </a:lnTo>
                  <a:cubicBezTo>
                    <a:pt x="6287" y="3096"/>
                    <a:pt x="6216" y="2882"/>
                    <a:pt x="6073" y="2739"/>
                  </a:cubicBezTo>
                  <a:cubicBezTo>
                    <a:pt x="5930" y="2572"/>
                    <a:pt x="5716" y="2477"/>
                    <a:pt x="5502" y="2477"/>
                  </a:cubicBezTo>
                  <a:lnTo>
                    <a:pt x="5144" y="2477"/>
                  </a:lnTo>
                  <a:lnTo>
                    <a:pt x="5144" y="2263"/>
                  </a:lnTo>
                  <a:cubicBezTo>
                    <a:pt x="5144" y="2120"/>
                    <a:pt x="5097" y="2001"/>
                    <a:pt x="5001" y="1906"/>
                  </a:cubicBezTo>
                  <a:cubicBezTo>
                    <a:pt x="4906" y="1810"/>
                    <a:pt x="4787" y="1763"/>
                    <a:pt x="4644" y="1763"/>
                  </a:cubicBezTo>
                  <a:lnTo>
                    <a:pt x="4454" y="1763"/>
                  </a:lnTo>
                  <a:cubicBezTo>
                    <a:pt x="4311" y="1763"/>
                    <a:pt x="4192" y="1810"/>
                    <a:pt x="4120" y="1906"/>
                  </a:cubicBezTo>
                  <a:cubicBezTo>
                    <a:pt x="4025" y="2001"/>
                    <a:pt x="3954" y="2120"/>
                    <a:pt x="3954" y="2263"/>
                  </a:cubicBezTo>
                  <a:lnTo>
                    <a:pt x="3954" y="2477"/>
                  </a:lnTo>
                  <a:lnTo>
                    <a:pt x="3620" y="2477"/>
                  </a:lnTo>
                  <a:lnTo>
                    <a:pt x="3620" y="2263"/>
                  </a:lnTo>
                  <a:cubicBezTo>
                    <a:pt x="3620" y="2120"/>
                    <a:pt x="3573" y="2001"/>
                    <a:pt x="3477" y="1906"/>
                  </a:cubicBezTo>
                  <a:cubicBezTo>
                    <a:pt x="3454" y="1858"/>
                    <a:pt x="3358" y="1834"/>
                    <a:pt x="3311" y="1787"/>
                  </a:cubicBezTo>
                  <a:lnTo>
                    <a:pt x="3311" y="405"/>
                  </a:lnTo>
                  <a:cubicBezTo>
                    <a:pt x="3311" y="191"/>
                    <a:pt x="3120" y="0"/>
                    <a:pt x="2906" y="0"/>
                  </a:cubicBezTo>
                  <a:close/>
                  <a:moveTo>
                    <a:pt x="3525" y="8907"/>
                  </a:moveTo>
                  <a:cubicBezTo>
                    <a:pt x="3573" y="8907"/>
                    <a:pt x="3644" y="8931"/>
                    <a:pt x="3668" y="8978"/>
                  </a:cubicBezTo>
                  <a:cubicBezTo>
                    <a:pt x="3692" y="9002"/>
                    <a:pt x="3715" y="9050"/>
                    <a:pt x="3715" y="9121"/>
                  </a:cubicBezTo>
                  <a:cubicBezTo>
                    <a:pt x="3715" y="9169"/>
                    <a:pt x="3692" y="9240"/>
                    <a:pt x="3668" y="9264"/>
                  </a:cubicBezTo>
                  <a:cubicBezTo>
                    <a:pt x="3644" y="9288"/>
                    <a:pt x="3573" y="9336"/>
                    <a:pt x="3525" y="9336"/>
                  </a:cubicBezTo>
                  <a:lnTo>
                    <a:pt x="2334" y="9336"/>
                  </a:lnTo>
                  <a:cubicBezTo>
                    <a:pt x="2263" y="9336"/>
                    <a:pt x="2215" y="9288"/>
                    <a:pt x="2168" y="9264"/>
                  </a:cubicBezTo>
                  <a:cubicBezTo>
                    <a:pt x="2144" y="9240"/>
                    <a:pt x="2120" y="9169"/>
                    <a:pt x="2120" y="9121"/>
                  </a:cubicBezTo>
                  <a:cubicBezTo>
                    <a:pt x="2120" y="9050"/>
                    <a:pt x="2144" y="9002"/>
                    <a:pt x="2168" y="8978"/>
                  </a:cubicBezTo>
                  <a:cubicBezTo>
                    <a:pt x="2215" y="8931"/>
                    <a:pt x="2263" y="8907"/>
                    <a:pt x="2334" y="8907"/>
                  </a:cubicBezTo>
                  <a:close/>
                  <a:moveTo>
                    <a:pt x="2334" y="8574"/>
                  </a:moveTo>
                  <a:cubicBezTo>
                    <a:pt x="2168" y="8574"/>
                    <a:pt x="2025" y="8645"/>
                    <a:pt x="1929" y="8740"/>
                  </a:cubicBezTo>
                  <a:cubicBezTo>
                    <a:pt x="1858" y="8812"/>
                    <a:pt x="1787" y="8978"/>
                    <a:pt x="1787" y="9121"/>
                  </a:cubicBezTo>
                  <a:cubicBezTo>
                    <a:pt x="1787" y="9264"/>
                    <a:pt x="1858" y="9407"/>
                    <a:pt x="1929" y="9502"/>
                  </a:cubicBezTo>
                  <a:cubicBezTo>
                    <a:pt x="2025" y="9598"/>
                    <a:pt x="2168" y="9645"/>
                    <a:pt x="2334" y="9645"/>
                  </a:cubicBezTo>
                  <a:lnTo>
                    <a:pt x="3549" y="9645"/>
                  </a:lnTo>
                  <a:cubicBezTo>
                    <a:pt x="3692" y="9645"/>
                    <a:pt x="3835" y="9598"/>
                    <a:pt x="3930" y="9502"/>
                  </a:cubicBezTo>
                  <a:cubicBezTo>
                    <a:pt x="4025" y="9407"/>
                    <a:pt x="4073" y="9264"/>
                    <a:pt x="4073" y="9121"/>
                  </a:cubicBezTo>
                  <a:cubicBezTo>
                    <a:pt x="4073" y="8978"/>
                    <a:pt x="4025" y="8812"/>
                    <a:pt x="3930" y="8740"/>
                  </a:cubicBezTo>
                  <a:cubicBezTo>
                    <a:pt x="3835" y="8645"/>
                    <a:pt x="3692" y="8574"/>
                    <a:pt x="3549" y="8574"/>
                  </a:cubicBezTo>
                  <a:close/>
                  <a:moveTo>
                    <a:pt x="6549" y="10431"/>
                  </a:moveTo>
                  <a:cubicBezTo>
                    <a:pt x="6668" y="10431"/>
                    <a:pt x="6764" y="10455"/>
                    <a:pt x="6859" y="10550"/>
                  </a:cubicBezTo>
                  <a:cubicBezTo>
                    <a:pt x="6907" y="10645"/>
                    <a:pt x="6978" y="10717"/>
                    <a:pt x="6978" y="10836"/>
                  </a:cubicBezTo>
                  <a:cubicBezTo>
                    <a:pt x="6978" y="10955"/>
                    <a:pt x="6907" y="11074"/>
                    <a:pt x="6859" y="11146"/>
                  </a:cubicBezTo>
                  <a:cubicBezTo>
                    <a:pt x="6764" y="11193"/>
                    <a:pt x="6668" y="11265"/>
                    <a:pt x="6549" y="11265"/>
                  </a:cubicBezTo>
                  <a:lnTo>
                    <a:pt x="739" y="11265"/>
                  </a:lnTo>
                  <a:cubicBezTo>
                    <a:pt x="620" y="11265"/>
                    <a:pt x="548" y="11241"/>
                    <a:pt x="429" y="11146"/>
                  </a:cubicBezTo>
                  <a:cubicBezTo>
                    <a:pt x="358" y="11050"/>
                    <a:pt x="310" y="10955"/>
                    <a:pt x="310" y="10836"/>
                  </a:cubicBezTo>
                  <a:cubicBezTo>
                    <a:pt x="310" y="10717"/>
                    <a:pt x="334" y="10598"/>
                    <a:pt x="429" y="10550"/>
                  </a:cubicBezTo>
                  <a:cubicBezTo>
                    <a:pt x="501" y="10479"/>
                    <a:pt x="596" y="10431"/>
                    <a:pt x="715" y="10431"/>
                  </a:cubicBezTo>
                  <a:close/>
                  <a:moveTo>
                    <a:pt x="1191" y="4692"/>
                  </a:moveTo>
                  <a:cubicBezTo>
                    <a:pt x="1096" y="4692"/>
                    <a:pt x="1024" y="4763"/>
                    <a:pt x="1024" y="4859"/>
                  </a:cubicBezTo>
                  <a:lnTo>
                    <a:pt x="977" y="4859"/>
                  </a:lnTo>
                  <a:lnTo>
                    <a:pt x="977" y="10098"/>
                  </a:lnTo>
                  <a:lnTo>
                    <a:pt x="739" y="10098"/>
                  </a:lnTo>
                  <a:cubicBezTo>
                    <a:pt x="548" y="10098"/>
                    <a:pt x="358" y="10169"/>
                    <a:pt x="215" y="10312"/>
                  </a:cubicBezTo>
                  <a:cubicBezTo>
                    <a:pt x="96" y="10455"/>
                    <a:pt x="0" y="10645"/>
                    <a:pt x="0" y="10836"/>
                  </a:cubicBezTo>
                  <a:cubicBezTo>
                    <a:pt x="0" y="11050"/>
                    <a:pt x="48" y="11265"/>
                    <a:pt x="215" y="11384"/>
                  </a:cubicBezTo>
                  <a:cubicBezTo>
                    <a:pt x="358" y="11503"/>
                    <a:pt x="548" y="11598"/>
                    <a:pt x="739" y="11598"/>
                  </a:cubicBezTo>
                  <a:lnTo>
                    <a:pt x="6502" y="11598"/>
                  </a:lnTo>
                  <a:cubicBezTo>
                    <a:pt x="6692" y="11598"/>
                    <a:pt x="6883" y="11527"/>
                    <a:pt x="7026" y="11384"/>
                  </a:cubicBezTo>
                  <a:cubicBezTo>
                    <a:pt x="7145" y="11241"/>
                    <a:pt x="7240" y="11050"/>
                    <a:pt x="7240" y="10836"/>
                  </a:cubicBezTo>
                  <a:cubicBezTo>
                    <a:pt x="7240" y="10645"/>
                    <a:pt x="7169" y="10455"/>
                    <a:pt x="7026" y="10312"/>
                  </a:cubicBezTo>
                  <a:cubicBezTo>
                    <a:pt x="6883" y="10193"/>
                    <a:pt x="6692" y="10098"/>
                    <a:pt x="6502" y="10098"/>
                  </a:cubicBezTo>
                  <a:lnTo>
                    <a:pt x="6240" y="10098"/>
                  </a:lnTo>
                  <a:lnTo>
                    <a:pt x="6240" y="9169"/>
                  </a:lnTo>
                  <a:cubicBezTo>
                    <a:pt x="6240" y="9098"/>
                    <a:pt x="6216" y="9026"/>
                    <a:pt x="6145" y="9002"/>
                  </a:cubicBezTo>
                  <a:cubicBezTo>
                    <a:pt x="6025" y="9002"/>
                    <a:pt x="5930" y="9050"/>
                    <a:pt x="5930" y="9169"/>
                  </a:cubicBezTo>
                  <a:lnTo>
                    <a:pt x="5930" y="10098"/>
                  </a:lnTo>
                  <a:lnTo>
                    <a:pt x="1334" y="10098"/>
                  </a:lnTo>
                  <a:lnTo>
                    <a:pt x="1334" y="4859"/>
                  </a:lnTo>
                  <a:cubicBezTo>
                    <a:pt x="1334" y="4763"/>
                    <a:pt x="1286" y="4692"/>
                    <a:pt x="1191" y="46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68"/>
          <p:cNvGrpSpPr/>
          <p:nvPr/>
        </p:nvGrpSpPr>
        <p:grpSpPr>
          <a:xfrm>
            <a:off x="3356012" y="2739288"/>
            <a:ext cx="383662" cy="365159"/>
            <a:chOff x="3411198" y="2769144"/>
            <a:chExt cx="383662" cy="365159"/>
          </a:xfrm>
        </p:grpSpPr>
        <p:sp>
          <p:nvSpPr>
            <p:cNvPr id="5888" name="Google Shape;5888;p68"/>
            <p:cNvSpPr/>
            <p:nvPr/>
          </p:nvSpPr>
          <p:spPr>
            <a:xfrm>
              <a:off x="3460024" y="2807028"/>
              <a:ext cx="227723" cy="227931"/>
            </a:xfrm>
            <a:custGeom>
              <a:avLst/>
              <a:gdLst/>
              <a:ahLst/>
              <a:cxnLst/>
              <a:rect l="l" t="t" r="r" b="b"/>
              <a:pathLst>
                <a:path w="6884" h="6883" extrusionOk="0">
                  <a:moveTo>
                    <a:pt x="334" y="71"/>
                  </a:moveTo>
                  <a:lnTo>
                    <a:pt x="72" y="333"/>
                  </a:lnTo>
                  <a:cubicBezTo>
                    <a:pt x="1" y="381"/>
                    <a:pt x="1" y="476"/>
                    <a:pt x="72" y="500"/>
                  </a:cubicBezTo>
                  <a:lnTo>
                    <a:pt x="6383" y="6811"/>
                  </a:lnTo>
                  <a:cubicBezTo>
                    <a:pt x="6431" y="6882"/>
                    <a:pt x="6526" y="6882"/>
                    <a:pt x="6550" y="6811"/>
                  </a:cubicBezTo>
                  <a:lnTo>
                    <a:pt x="6836" y="6549"/>
                  </a:lnTo>
                  <a:cubicBezTo>
                    <a:pt x="6883" y="6501"/>
                    <a:pt x="6883" y="6406"/>
                    <a:pt x="6836" y="6382"/>
                  </a:cubicBezTo>
                  <a:lnTo>
                    <a:pt x="525" y="71"/>
                  </a:lnTo>
                  <a:cubicBezTo>
                    <a:pt x="477" y="0"/>
                    <a:pt x="406" y="0"/>
                    <a:pt x="334" y="71"/>
                  </a:cubicBezTo>
                  <a:close/>
                </a:path>
              </a:pathLst>
            </a:custGeom>
            <a:solidFill>
              <a:srgbClr val="F1C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8"/>
            <p:cNvSpPr/>
            <p:nvPr/>
          </p:nvSpPr>
          <p:spPr>
            <a:xfrm>
              <a:off x="3416689" y="2777059"/>
              <a:ext cx="147371" cy="164846"/>
            </a:xfrm>
            <a:custGeom>
              <a:avLst/>
              <a:gdLst/>
              <a:ahLst/>
              <a:cxnLst/>
              <a:rect l="l" t="t" r="r" b="b"/>
              <a:pathLst>
                <a:path w="4455" h="4978" extrusionOk="0">
                  <a:moveTo>
                    <a:pt x="3740" y="2310"/>
                  </a:moveTo>
                  <a:lnTo>
                    <a:pt x="2811" y="3239"/>
                  </a:lnTo>
                  <a:cubicBezTo>
                    <a:pt x="2263" y="3763"/>
                    <a:pt x="2073" y="4358"/>
                    <a:pt x="1787" y="4977"/>
                  </a:cubicBezTo>
                  <a:cubicBezTo>
                    <a:pt x="1025" y="4787"/>
                    <a:pt x="334" y="4120"/>
                    <a:pt x="1" y="3548"/>
                  </a:cubicBezTo>
                  <a:lnTo>
                    <a:pt x="2573" y="1000"/>
                  </a:lnTo>
                  <a:cubicBezTo>
                    <a:pt x="2978" y="572"/>
                    <a:pt x="3621" y="214"/>
                    <a:pt x="4169" y="71"/>
                  </a:cubicBezTo>
                  <a:cubicBezTo>
                    <a:pt x="4240" y="48"/>
                    <a:pt x="4454" y="0"/>
                    <a:pt x="4335" y="119"/>
                  </a:cubicBezTo>
                  <a:lnTo>
                    <a:pt x="4145" y="310"/>
                  </a:lnTo>
                  <a:cubicBezTo>
                    <a:pt x="3811" y="667"/>
                    <a:pt x="3549" y="1096"/>
                    <a:pt x="3311" y="1500"/>
                  </a:cubicBezTo>
                  <a:cubicBezTo>
                    <a:pt x="3264" y="1643"/>
                    <a:pt x="3287" y="1739"/>
                    <a:pt x="3383" y="1834"/>
                  </a:cubicBezTo>
                  <a:lnTo>
                    <a:pt x="3668" y="2120"/>
                  </a:lnTo>
                  <a:cubicBezTo>
                    <a:pt x="3788" y="2191"/>
                    <a:pt x="3788" y="2286"/>
                    <a:pt x="3740" y="231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8"/>
            <p:cNvSpPr/>
            <p:nvPr/>
          </p:nvSpPr>
          <p:spPr>
            <a:xfrm>
              <a:off x="3418277" y="2878788"/>
              <a:ext cx="66987" cy="63117"/>
            </a:xfrm>
            <a:custGeom>
              <a:avLst/>
              <a:gdLst/>
              <a:ahLst/>
              <a:cxnLst/>
              <a:rect l="l" t="t" r="r" b="b"/>
              <a:pathLst>
                <a:path w="2025" h="1906" extrusionOk="0">
                  <a:moveTo>
                    <a:pt x="477" y="0"/>
                  </a:moveTo>
                  <a:cubicBezTo>
                    <a:pt x="787" y="500"/>
                    <a:pt x="1358" y="1072"/>
                    <a:pt x="2025" y="1358"/>
                  </a:cubicBezTo>
                  <a:cubicBezTo>
                    <a:pt x="1930" y="1524"/>
                    <a:pt x="1858" y="1739"/>
                    <a:pt x="1787" y="1905"/>
                  </a:cubicBezTo>
                  <a:cubicBezTo>
                    <a:pt x="1001" y="1691"/>
                    <a:pt x="310" y="1048"/>
                    <a:pt x="1" y="476"/>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8"/>
            <p:cNvSpPr/>
            <p:nvPr/>
          </p:nvSpPr>
          <p:spPr>
            <a:xfrm>
              <a:off x="3666443" y="3012838"/>
              <a:ext cx="118195" cy="118320"/>
            </a:xfrm>
            <a:custGeom>
              <a:avLst/>
              <a:gdLst/>
              <a:ahLst/>
              <a:cxnLst/>
              <a:rect l="l" t="t" r="r" b="b"/>
              <a:pathLst>
                <a:path w="3573" h="3573" extrusionOk="0">
                  <a:moveTo>
                    <a:pt x="596" y="120"/>
                  </a:moveTo>
                  <a:lnTo>
                    <a:pt x="95" y="596"/>
                  </a:lnTo>
                  <a:cubicBezTo>
                    <a:pt x="0" y="715"/>
                    <a:pt x="0" y="905"/>
                    <a:pt x="95" y="1048"/>
                  </a:cubicBezTo>
                  <a:lnTo>
                    <a:pt x="2525" y="3454"/>
                  </a:lnTo>
                  <a:cubicBezTo>
                    <a:pt x="2644" y="3573"/>
                    <a:pt x="2858" y="3573"/>
                    <a:pt x="2977" y="3454"/>
                  </a:cubicBezTo>
                  <a:lnTo>
                    <a:pt x="3453" y="2977"/>
                  </a:lnTo>
                  <a:cubicBezTo>
                    <a:pt x="3572" y="2858"/>
                    <a:pt x="3572" y="2692"/>
                    <a:pt x="3453" y="2549"/>
                  </a:cubicBezTo>
                  <a:lnTo>
                    <a:pt x="1024" y="120"/>
                  </a:lnTo>
                  <a:cubicBezTo>
                    <a:pt x="881" y="1"/>
                    <a:pt x="715" y="1"/>
                    <a:pt x="596" y="120"/>
                  </a:cubicBez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8"/>
            <p:cNvSpPr/>
            <p:nvPr/>
          </p:nvSpPr>
          <p:spPr>
            <a:xfrm>
              <a:off x="3682189" y="3012838"/>
              <a:ext cx="102449" cy="118320"/>
            </a:xfrm>
            <a:custGeom>
              <a:avLst/>
              <a:gdLst/>
              <a:ahLst/>
              <a:cxnLst/>
              <a:rect l="l" t="t" r="r" b="b"/>
              <a:pathLst>
                <a:path w="3097" h="3573" extrusionOk="0">
                  <a:moveTo>
                    <a:pt x="120" y="120"/>
                  </a:moveTo>
                  <a:lnTo>
                    <a:pt x="0" y="239"/>
                  </a:lnTo>
                  <a:lnTo>
                    <a:pt x="2287" y="2525"/>
                  </a:lnTo>
                  <a:cubicBezTo>
                    <a:pt x="2406" y="2644"/>
                    <a:pt x="2406" y="2858"/>
                    <a:pt x="2287" y="2977"/>
                  </a:cubicBezTo>
                  <a:lnTo>
                    <a:pt x="1929" y="3335"/>
                  </a:lnTo>
                  <a:lnTo>
                    <a:pt x="2049" y="3454"/>
                  </a:lnTo>
                  <a:cubicBezTo>
                    <a:pt x="2168" y="3573"/>
                    <a:pt x="2382" y="3573"/>
                    <a:pt x="2501" y="3454"/>
                  </a:cubicBezTo>
                  <a:lnTo>
                    <a:pt x="2977" y="2977"/>
                  </a:lnTo>
                  <a:cubicBezTo>
                    <a:pt x="3096" y="2858"/>
                    <a:pt x="3096" y="2692"/>
                    <a:pt x="2977" y="2525"/>
                  </a:cubicBezTo>
                  <a:lnTo>
                    <a:pt x="548" y="120"/>
                  </a:lnTo>
                  <a:cubicBezTo>
                    <a:pt x="405" y="1"/>
                    <a:pt x="239" y="1"/>
                    <a:pt x="120" y="120"/>
                  </a:cubicBez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8"/>
            <p:cNvSpPr/>
            <p:nvPr/>
          </p:nvSpPr>
          <p:spPr>
            <a:xfrm>
              <a:off x="3519105" y="2807028"/>
              <a:ext cx="227723" cy="227931"/>
            </a:xfrm>
            <a:custGeom>
              <a:avLst/>
              <a:gdLst/>
              <a:ahLst/>
              <a:cxnLst/>
              <a:rect l="l" t="t" r="r" b="b"/>
              <a:pathLst>
                <a:path w="6884" h="6883" extrusionOk="0">
                  <a:moveTo>
                    <a:pt x="6550" y="71"/>
                  </a:moveTo>
                  <a:lnTo>
                    <a:pt x="6836" y="333"/>
                  </a:lnTo>
                  <a:cubicBezTo>
                    <a:pt x="6883" y="381"/>
                    <a:pt x="6883" y="476"/>
                    <a:pt x="6836" y="500"/>
                  </a:cubicBezTo>
                  <a:lnTo>
                    <a:pt x="525" y="6811"/>
                  </a:lnTo>
                  <a:cubicBezTo>
                    <a:pt x="453" y="6882"/>
                    <a:pt x="358" y="6882"/>
                    <a:pt x="334" y="6811"/>
                  </a:cubicBezTo>
                  <a:lnTo>
                    <a:pt x="72" y="6549"/>
                  </a:lnTo>
                  <a:cubicBezTo>
                    <a:pt x="1" y="6501"/>
                    <a:pt x="1" y="6406"/>
                    <a:pt x="72" y="6382"/>
                  </a:cubicBezTo>
                  <a:lnTo>
                    <a:pt x="6383" y="71"/>
                  </a:lnTo>
                  <a:cubicBezTo>
                    <a:pt x="6407" y="0"/>
                    <a:pt x="6502" y="0"/>
                    <a:pt x="6550" y="71"/>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8"/>
            <p:cNvSpPr/>
            <p:nvPr/>
          </p:nvSpPr>
          <p:spPr>
            <a:xfrm>
              <a:off x="3639648" y="2776264"/>
              <a:ext cx="150514" cy="165641"/>
            </a:xfrm>
            <a:custGeom>
              <a:avLst/>
              <a:gdLst/>
              <a:ahLst/>
              <a:cxnLst/>
              <a:rect l="l" t="t" r="r" b="b"/>
              <a:pathLst>
                <a:path w="4550" h="5002" extrusionOk="0">
                  <a:moveTo>
                    <a:pt x="834" y="2334"/>
                  </a:moveTo>
                  <a:lnTo>
                    <a:pt x="1763" y="3263"/>
                  </a:lnTo>
                  <a:cubicBezTo>
                    <a:pt x="2287" y="3787"/>
                    <a:pt x="2501" y="4382"/>
                    <a:pt x="2763" y="5001"/>
                  </a:cubicBezTo>
                  <a:cubicBezTo>
                    <a:pt x="3549" y="4811"/>
                    <a:pt x="4216" y="4144"/>
                    <a:pt x="4549" y="3572"/>
                  </a:cubicBezTo>
                  <a:lnTo>
                    <a:pt x="2001" y="1024"/>
                  </a:lnTo>
                  <a:cubicBezTo>
                    <a:pt x="1572" y="596"/>
                    <a:pt x="905" y="215"/>
                    <a:pt x="358" y="95"/>
                  </a:cubicBezTo>
                  <a:cubicBezTo>
                    <a:pt x="0" y="0"/>
                    <a:pt x="286" y="238"/>
                    <a:pt x="382" y="334"/>
                  </a:cubicBezTo>
                  <a:cubicBezTo>
                    <a:pt x="715" y="667"/>
                    <a:pt x="1001" y="1143"/>
                    <a:pt x="1215" y="1548"/>
                  </a:cubicBezTo>
                  <a:cubicBezTo>
                    <a:pt x="1286" y="1715"/>
                    <a:pt x="1239" y="1786"/>
                    <a:pt x="1167" y="1882"/>
                  </a:cubicBezTo>
                  <a:lnTo>
                    <a:pt x="858" y="2191"/>
                  </a:lnTo>
                  <a:cubicBezTo>
                    <a:pt x="763" y="2215"/>
                    <a:pt x="763" y="2310"/>
                    <a:pt x="834" y="2334"/>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8"/>
            <p:cNvSpPr/>
            <p:nvPr/>
          </p:nvSpPr>
          <p:spPr>
            <a:xfrm>
              <a:off x="3723142" y="2878788"/>
              <a:ext cx="67020" cy="63117"/>
            </a:xfrm>
            <a:custGeom>
              <a:avLst/>
              <a:gdLst/>
              <a:ahLst/>
              <a:cxnLst/>
              <a:rect l="l" t="t" r="r" b="b"/>
              <a:pathLst>
                <a:path w="2026" h="1906" extrusionOk="0">
                  <a:moveTo>
                    <a:pt x="1549" y="0"/>
                  </a:moveTo>
                  <a:cubicBezTo>
                    <a:pt x="1215" y="500"/>
                    <a:pt x="668" y="1072"/>
                    <a:pt x="1" y="1358"/>
                  </a:cubicBezTo>
                  <a:cubicBezTo>
                    <a:pt x="96" y="1524"/>
                    <a:pt x="144" y="1739"/>
                    <a:pt x="239" y="1905"/>
                  </a:cubicBezTo>
                  <a:cubicBezTo>
                    <a:pt x="1025" y="1691"/>
                    <a:pt x="1692" y="1048"/>
                    <a:pt x="2025" y="476"/>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8"/>
            <p:cNvSpPr/>
            <p:nvPr/>
          </p:nvSpPr>
          <p:spPr>
            <a:xfrm>
              <a:off x="3423801" y="3012838"/>
              <a:ext cx="118195" cy="118320"/>
            </a:xfrm>
            <a:custGeom>
              <a:avLst/>
              <a:gdLst/>
              <a:ahLst/>
              <a:cxnLst/>
              <a:rect l="l" t="t" r="r" b="b"/>
              <a:pathLst>
                <a:path w="3573" h="3573" extrusionOk="0">
                  <a:moveTo>
                    <a:pt x="2977" y="120"/>
                  </a:moveTo>
                  <a:lnTo>
                    <a:pt x="3453" y="596"/>
                  </a:lnTo>
                  <a:cubicBezTo>
                    <a:pt x="3573" y="715"/>
                    <a:pt x="3573" y="905"/>
                    <a:pt x="3453" y="1048"/>
                  </a:cubicBezTo>
                  <a:lnTo>
                    <a:pt x="1048" y="3454"/>
                  </a:lnTo>
                  <a:cubicBezTo>
                    <a:pt x="929" y="3573"/>
                    <a:pt x="715" y="3573"/>
                    <a:pt x="596" y="3454"/>
                  </a:cubicBezTo>
                  <a:lnTo>
                    <a:pt x="119" y="2977"/>
                  </a:lnTo>
                  <a:cubicBezTo>
                    <a:pt x="0" y="2858"/>
                    <a:pt x="0" y="2692"/>
                    <a:pt x="119" y="2549"/>
                  </a:cubicBezTo>
                  <a:lnTo>
                    <a:pt x="2525" y="120"/>
                  </a:lnTo>
                  <a:cubicBezTo>
                    <a:pt x="2644" y="1"/>
                    <a:pt x="2858" y="1"/>
                    <a:pt x="2977" y="120"/>
                  </a:cubicBezTo>
                  <a:close/>
                </a:path>
              </a:pathLst>
            </a:custGeom>
            <a:solidFill>
              <a:srgbClr val="8B5E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8"/>
            <p:cNvSpPr/>
            <p:nvPr/>
          </p:nvSpPr>
          <p:spPr>
            <a:xfrm>
              <a:off x="3439547" y="3012838"/>
              <a:ext cx="102449" cy="118320"/>
            </a:xfrm>
            <a:custGeom>
              <a:avLst/>
              <a:gdLst/>
              <a:ahLst/>
              <a:cxnLst/>
              <a:rect l="l" t="t" r="r" b="b"/>
              <a:pathLst>
                <a:path w="3097" h="3573" extrusionOk="0">
                  <a:moveTo>
                    <a:pt x="2501" y="120"/>
                  </a:moveTo>
                  <a:lnTo>
                    <a:pt x="2977" y="596"/>
                  </a:lnTo>
                  <a:cubicBezTo>
                    <a:pt x="3097" y="715"/>
                    <a:pt x="3097" y="905"/>
                    <a:pt x="2977" y="1048"/>
                  </a:cubicBezTo>
                  <a:lnTo>
                    <a:pt x="572" y="3454"/>
                  </a:lnTo>
                  <a:cubicBezTo>
                    <a:pt x="453" y="3573"/>
                    <a:pt x="239" y="3573"/>
                    <a:pt x="120" y="3454"/>
                  </a:cubicBezTo>
                  <a:lnTo>
                    <a:pt x="1" y="3335"/>
                  </a:lnTo>
                  <a:lnTo>
                    <a:pt x="2287" y="1048"/>
                  </a:lnTo>
                  <a:cubicBezTo>
                    <a:pt x="2406" y="929"/>
                    <a:pt x="2406" y="715"/>
                    <a:pt x="2287" y="596"/>
                  </a:cubicBezTo>
                  <a:lnTo>
                    <a:pt x="1930" y="239"/>
                  </a:lnTo>
                  <a:lnTo>
                    <a:pt x="2049" y="120"/>
                  </a:lnTo>
                  <a:cubicBezTo>
                    <a:pt x="2168" y="1"/>
                    <a:pt x="2382" y="1"/>
                    <a:pt x="2501" y="120"/>
                  </a:cubicBezTo>
                  <a:close/>
                </a:path>
              </a:pathLst>
            </a:custGeom>
            <a:solidFill>
              <a:srgbClr val="7852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8"/>
            <p:cNvSpPr/>
            <p:nvPr/>
          </p:nvSpPr>
          <p:spPr>
            <a:xfrm>
              <a:off x="3638854" y="2776264"/>
              <a:ext cx="134735" cy="115936"/>
            </a:xfrm>
            <a:custGeom>
              <a:avLst/>
              <a:gdLst/>
              <a:ahLst/>
              <a:cxnLst/>
              <a:rect l="l" t="t" r="r" b="b"/>
              <a:pathLst>
                <a:path w="4073" h="3501" extrusionOk="0">
                  <a:moveTo>
                    <a:pt x="1334" y="1024"/>
                  </a:moveTo>
                  <a:lnTo>
                    <a:pt x="3811" y="3501"/>
                  </a:lnTo>
                  <a:cubicBezTo>
                    <a:pt x="3930" y="3382"/>
                    <a:pt x="4002" y="3215"/>
                    <a:pt x="4073" y="3096"/>
                  </a:cubicBezTo>
                  <a:lnTo>
                    <a:pt x="1977" y="1024"/>
                  </a:lnTo>
                  <a:cubicBezTo>
                    <a:pt x="1572" y="596"/>
                    <a:pt x="906" y="215"/>
                    <a:pt x="358" y="95"/>
                  </a:cubicBezTo>
                  <a:cubicBezTo>
                    <a:pt x="1" y="0"/>
                    <a:pt x="286" y="238"/>
                    <a:pt x="382" y="334"/>
                  </a:cubicBezTo>
                  <a:lnTo>
                    <a:pt x="429" y="381"/>
                  </a:lnTo>
                  <a:cubicBezTo>
                    <a:pt x="763" y="548"/>
                    <a:pt x="1096" y="786"/>
                    <a:pt x="1334" y="1024"/>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8"/>
            <p:cNvSpPr/>
            <p:nvPr/>
          </p:nvSpPr>
          <p:spPr>
            <a:xfrm>
              <a:off x="3727873" y="2880345"/>
              <a:ext cx="62290" cy="63117"/>
            </a:xfrm>
            <a:custGeom>
              <a:avLst/>
              <a:gdLst/>
              <a:ahLst/>
              <a:cxnLst/>
              <a:rect l="l" t="t" r="r" b="b"/>
              <a:pathLst>
                <a:path w="1883" h="1906" extrusionOk="0">
                  <a:moveTo>
                    <a:pt x="1239" y="429"/>
                  </a:moveTo>
                  <a:cubicBezTo>
                    <a:pt x="1001" y="858"/>
                    <a:pt x="548" y="1358"/>
                    <a:pt x="1" y="1668"/>
                  </a:cubicBezTo>
                  <a:cubicBezTo>
                    <a:pt x="48" y="1739"/>
                    <a:pt x="72" y="1811"/>
                    <a:pt x="96" y="1906"/>
                  </a:cubicBezTo>
                  <a:cubicBezTo>
                    <a:pt x="882" y="1692"/>
                    <a:pt x="1549" y="1025"/>
                    <a:pt x="1882" y="477"/>
                  </a:cubicBezTo>
                  <a:lnTo>
                    <a:pt x="1406" y="1"/>
                  </a:lnTo>
                  <a:cubicBezTo>
                    <a:pt x="1311" y="120"/>
                    <a:pt x="1215" y="263"/>
                    <a:pt x="1144" y="382"/>
                  </a:cubicBez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8"/>
            <p:cNvSpPr/>
            <p:nvPr/>
          </p:nvSpPr>
          <p:spPr>
            <a:xfrm>
              <a:off x="3467136" y="2777059"/>
              <a:ext cx="99273" cy="146699"/>
            </a:xfrm>
            <a:custGeom>
              <a:avLst/>
              <a:gdLst/>
              <a:ahLst/>
              <a:cxnLst/>
              <a:rect l="l" t="t" r="r" b="b"/>
              <a:pathLst>
                <a:path w="3001" h="4430" extrusionOk="0">
                  <a:moveTo>
                    <a:pt x="1548" y="2120"/>
                  </a:moveTo>
                  <a:cubicBezTo>
                    <a:pt x="1620" y="2191"/>
                    <a:pt x="1620" y="2239"/>
                    <a:pt x="1548" y="2310"/>
                  </a:cubicBezTo>
                  <a:lnTo>
                    <a:pt x="619" y="3239"/>
                  </a:lnTo>
                  <a:cubicBezTo>
                    <a:pt x="334" y="3525"/>
                    <a:pt x="143" y="3834"/>
                    <a:pt x="0" y="4120"/>
                  </a:cubicBezTo>
                  <a:cubicBezTo>
                    <a:pt x="167" y="4239"/>
                    <a:pt x="334" y="4334"/>
                    <a:pt x="524" y="4430"/>
                  </a:cubicBezTo>
                  <a:cubicBezTo>
                    <a:pt x="715" y="4001"/>
                    <a:pt x="929" y="3620"/>
                    <a:pt x="1310" y="3239"/>
                  </a:cubicBezTo>
                  <a:lnTo>
                    <a:pt x="2239" y="2310"/>
                  </a:lnTo>
                  <a:cubicBezTo>
                    <a:pt x="2286" y="2239"/>
                    <a:pt x="2286" y="2191"/>
                    <a:pt x="2239" y="2120"/>
                  </a:cubicBezTo>
                  <a:lnTo>
                    <a:pt x="1929" y="1834"/>
                  </a:lnTo>
                  <a:cubicBezTo>
                    <a:pt x="1858" y="1739"/>
                    <a:pt x="1786" y="1619"/>
                    <a:pt x="1881" y="1500"/>
                  </a:cubicBezTo>
                  <a:cubicBezTo>
                    <a:pt x="2096" y="1096"/>
                    <a:pt x="2382" y="667"/>
                    <a:pt x="2715" y="310"/>
                  </a:cubicBezTo>
                  <a:lnTo>
                    <a:pt x="2882" y="119"/>
                  </a:lnTo>
                  <a:cubicBezTo>
                    <a:pt x="3001" y="0"/>
                    <a:pt x="2810" y="48"/>
                    <a:pt x="2739" y="71"/>
                  </a:cubicBezTo>
                  <a:cubicBezTo>
                    <a:pt x="2501" y="119"/>
                    <a:pt x="2263" y="214"/>
                    <a:pt x="2024" y="333"/>
                  </a:cubicBezTo>
                  <a:cubicBezTo>
                    <a:pt x="1739" y="691"/>
                    <a:pt x="1453" y="1072"/>
                    <a:pt x="1262" y="1500"/>
                  </a:cubicBezTo>
                  <a:cubicBezTo>
                    <a:pt x="1191" y="1643"/>
                    <a:pt x="1215" y="1739"/>
                    <a:pt x="1310" y="1834"/>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8"/>
            <p:cNvSpPr/>
            <p:nvPr/>
          </p:nvSpPr>
          <p:spPr>
            <a:xfrm>
              <a:off x="3457675" y="2913460"/>
              <a:ext cx="26034" cy="28446"/>
            </a:xfrm>
            <a:custGeom>
              <a:avLst/>
              <a:gdLst/>
              <a:ahLst/>
              <a:cxnLst/>
              <a:rect l="l" t="t" r="r" b="b"/>
              <a:pathLst>
                <a:path w="787" h="859" extrusionOk="0">
                  <a:moveTo>
                    <a:pt x="786" y="311"/>
                  </a:moveTo>
                  <a:cubicBezTo>
                    <a:pt x="620" y="215"/>
                    <a:pt x="429" y="120"/>
                    <a:pt x="262" y="1"/>
                  </a:cubicBezTo>
                  <a:lnTo>
                    <a:pt x="0" y="620"/>
                  </a:lnTo>
                  <a:cubicBezTo>
                    <a:pt x="167" y="715"/>
                    <a:pt x="358" y="811"/>
                    <a:pt x="548" y="858"/>
                  </a:cubicBezTo>
                  <a:cubicBezTo>
                    <a:pt x="643" y="692"/>
                    <a:pt x="739" y="501"/>
                    <a:pt x="786" y="311"/>
                  </a:cubicBez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8"/>
            <p:cNvSpPr/>
            <p:nvPr/>
          </p:nvSpPr>
          <p:spPr>
            <a:xfrm>
              <a:off x="3411198" y="2769144"/>
              <a:ext cx="383662" cy="365159"/>
            </a:xfrm>
            <a:custGeom>
              <a:avLst/>
              <a:gdLst/>
              <a:ahLst/>
              <a:cxnLst/>
              <a:rect l="l" t="t" r="r" b="b"/>
              <a:pathLst>
                <a:path w="11598" h="11027" extrusionOk="0">
                  <a:moveTo>
                    <a:pt x="1905" y="1335"/>
                  </a:moveTo>
                  <a:lnTo>
                    <a:pt x="2144" y="1573"/>
                  </a:lnTo>
                  <a:lnTo>
                    <a:pt x="1929" y="1811"/>
                  </a:lnTo>
                  <a:lnTo>
                    <a:pt x="1691" y="1573"/>
                  </a:lnTo>
                  <a:lnTo>
                    <a:pt x="1905" y="1335"/>
                  </a:lnTo>
                  <a:close/>
                  <a:moveTo>
                    <a:pt x="9693" y="1358"/>
                  </a:moveTo>
                  <a:lnTo>
                    <a:pt x="9931" y="1596"/>
                  </a:lnTo>
                  <a:lnTo>
                    <a:pt x="9693" y="1835"/>
                  </a:lnTo>
                  <a:lnTo>
                    <a:pt x="9455" y="1596"/>
                  </a:lnTo>
                  <a:lnTo>
                    <a:pt x="9693" y="1358"/>
                  </a:lnTo>
                  <a:close/>
                  <a:moveTo>
                    <a:pt x="4096" y="572"/>
                  </a:moveTo>
                  <a:lnTo>
                    <a:pt x="4096" y="572"/>
                  </a:lnTo>
                  <a:cubicBezTo>
                    <a:pt x="4025" y="692"/>
                    <a:pt x="3954" y="787"/>
                    <a:pt x="3858" y="906"/>
                  </a:cubicBezTo>
                  <a:cubicBezTo>
                    <a:pt x="3692" y="1144"/>
                    <a:pt x="3549" y="1406"/>
                    <a:pt x="3382" y="1692"/>
                  </a:cubicBezTo>
                  <a:cubicBezTo>
                    <a:pt x="3358" y="1787"/>
                    <a:pt x="3334" y="1882"/>
                    <a:pt x="3358" y="1978"/>
                  </a:cubicBezTo>
                  <a:cubicBezTo>
                    <a:pt x="3382" y="2073"/>
                    <a:pt x="3453" y="2168"/>
                    <a:pt x="3501" y="2216"/>
                  </a:cubicBezTo>
                  <a:lnTo>
                    <a:pt x="3787" y="2478"/>
                  </a:lnTo>
                  <a:lnTo>
                    <a:pt x="2882" y="3383"/>
                  </a:lnTo>
                  <a:cubicBezTo>
                    <a:pt x="2525" y="3716"/>
                    <a:pt x="2310" y="4073"/>
                    <a:pt x="2144" y="4454"/>
                  </a:cubicBezTo>
                  <a:cubicBezTo>
                    <a:pt x="1905" y="4335"/>
                    <a:pt x="1691" y="4192"/>
                    <a:pt x="1477" y="4002"/>
                  </a:cubicBezTo>
                  <a:cubicBezTo>
                    <a:pt x="1239" y="3787"/>
                    <a:pt x="1048" y="3597"/>
                    <a:pt x="881" y="3359"/>
                  </a:cubicBezTo>
                  <a:lnTo>
                    <a:pt x="2025" y="2216"/>
                  </a:lnTo>
                  <a:lnTo>
                    <a:pt x="2858" y="1382"/>
                  </a:lnTo>
                  <a:cubicBezTo>
                    <a:pt x="3096" y="1144"/>
                    <a:pt x="3382" y="930"/>
                    <a:pt x="3715" y="763"/>
                  </a:cubicBezTo>
                  <a:cubicBezTo>
                    <a:pt x="3834" y="692"/>
                    <a:pt x="3977" y="644"/>
                    <a:pt x="4096" y="572"/>
                  </a:cubicBezTo>
                  <a:close/>
                  <a:moveTo>
                    <a:pt x="7526" y="549"/>
                  </a:moveTo>
                  <a:lnTo>
                    <a:pt x="7526" y="549"/>
                  </a:lnTo>
                  <a:cubicBezTo>
                    <a:pt x="7645" y="620"/>
                    <a:pt x="7788" y="668"/>
                    <a:pt x="7907" y="739"/>
                  </a:cubicBezTo>
                  <a:cubicBezTo>
                    <a:pt x="8240" y="906"/>
                    <a:pt x="8550" y="1120"/>
                    <a:pt x="8788" y="1358"/>
                  </a:cubicBezTo>
                  <a:lnTo>
                    <a:pt x="10764" y="3359"/>
                  </a:lnTo>
                  <a:cubicBezTo>
                    <a:pt x="10622" y="3549"/>
                    <a:pt x="10407" y="3787"/>
                    <a:pt x="10169" y="4002"/>
                  </a:cubicBezTo>
                  <a:cubicBezTo>
                    <a:pt x="9979" y="4192"/>
                    <a:pt x="9764" y="4335"/>
                    <a:pt x="9526" y="4454"/>
                  </a:cubicBezTo>
                  <a:cubicBezTo>
                    <a:pt x="9336" y="4073"/>
                    <a:pt x="9145" y="3716"/>
                    <a:pt x="8740" y="3359"/>
                  </a:cubicBezTo>
                  <a:lnTo>
                    <a:pt x="7859" y="2454"/>
                  </a:lnTo>
                  <a:lnTo>
                    <a:pt x="8121" y="2192"/>
                  </a:lnTo>
                  <a:cubicBezTo>
                    <a:pt x="8192" y="2120"/>
                    <a:pt x="8240" y="2049"/>
                    <a:pt x="8264" y="1954"/>
                  </a:cubicBezTo>
                  <a:cubicBezTo>
                    <a:pt x="8312" y="1858"/>
                    <a:pt x="8312" y="1763"/>
                    <a:pt x="8240" y="1644"/>
                  </a:cubicBezTo>
                  <a:cubicBezTo>
                    <a:pt x="8121" y="1382"/>
                    <a:pt x="7954" y="1144"/>
                    <a:pt x="7764" y="882"/>
                  </a:cubicBezTo>
                  <a:cubicBezTo>
                    <a:pt x="7716" y="763"/>
                    <a:pt x="7621" y="668"/>
                    <a:pt x="7526" y="549"/>
                  </a:cubicBezTo>
                  <a:close/>
                  <a:moveTo>
                    <a:pt x="643" y="3549"/>
                  </a:moveTo>
                  <a:cubicBezTo>
                    <a:pt x="834" y="3787"/>
                    <a:pt x="1048" y="4026"/>
                    <a:pt x="1286" y="4240"/>
                  </a:cubicBezTo>
                  <a:cubicBezTo>
                    <a:pt x="1477" y="4454"/>
                    <a:pt x="1715" y="4621"/>
                    <a:pt x="2001" y="4740"/>
                  </a:cubicBezTo>
                  <a:cubicBezTo>
                    <a:pt x="1953" y="4811"/>
                    <a:pt x="1929" y="4907"/>
                    <a:pt x="1905" y="4930"/>
                  </a:cubicBezTo>
                  <a:lnTo>
                    <a:pt x="1882" y="5026"/>
                  </a:lnTo>
                  <a:cubicBezTo>
                    <a:pt x="1596" y="4930"/>
                    <a:pt x="1334" y="4740"/>
                    <a:pt x="1096" y="4573"/>
                  </a:cubicBezTo>
                  <a:cubicBezTo>
                    <a:pt x="834" y="4335"/>
                    <a:pt x="596" y="4073"/>
                    <a:pt x="405" y="3787"/>
                  </a:cubicBezTo>
                  <a:lnTo>
                    <a:pt x="643" y="3549"/>
                  </a:lnTo>
                  <a:close/>
                  <a:moveTo>
                    <a:pt x="10979" y="3597"/>
                  </a:moveTo>
                  <a:lnTo>
                    <a:pt x="11217" y="3859"/>
                  </a:lnTo>
                  <a:cubicBezTo>
                    <a:pt x="11074" y="4121"/>
                    <a:pt x="10836" y="4383"/>
                    <a:pt x="10526" y="4621"/>
                  </a:cubicBezTo>
                  <a:cubicBezTo>
                    <a:pt x="10288" y="4835"/>
                    <a:pt x="10026" y="4978"/>
                    <a:pt x="9764" y="5073"/>
                  </a:cubicBezTo>
                  <a:lnTo>
                    <a:pt x="9740" y="4978"/>
                  </a:lnTo>
                  <a:cubicBezTo>
                    <a:pt x="9693" y="4907"/>
                    <a:pt x="9669" y="4835"/>
                    <a:pt x="9645" y="4788"/>
                  </a:cubicBezTo>
                  <a:cubicBezTo>
                    <a:pt x="9883" y="4621"/>
                    <a:pt x="10145" y="4454"/>
                    <a:pt x="10360" y="4264"/>
                  </a:cubicBezTo>
                  <a:cubicBezTo>
                    <a:pt x="10598" y="4073"/>
                    <a:pt x="10788" y="3835"/>
                    <a:pt x="10979" y="3597"/>
                  </a:cubicBezTo>
                  <a:close/>
                  <a:moveTo>
                    <a:pt x="6311" y="5693"/>
                  </a:moveTo>
                  <a:lnTo>
                    <a:pt x="8073" y="7455"/>
                  </a:lnTo>
                  <a:lnTo>
                    <a:pt x="7811" y="7693"/>
                  </a:lnTo>
                  <a:lnTo>
                    <a:pt x="6073" y="5931"/>
                  </a:lnTo>
                  <a:lnTo>
                    <a:pt x="6311" y="5693"/>
                  </a:lnTo>
                  <a:close/>
                  <a:moveTo>
                    <a:pt x="1658" y="9443"/>
                  </a:moveTo>
                  <a:cubicBezTo>
                    <a:pt x="1614" y="9443"/>
                    <a:pt x="1572" y="9455"/>
                    <a:pt x="1548" y="9479"/>
                  </a:cubicBezTo>
                  <a:lnTo>
                    <a:pt x="1191" y="9836"/>
                  </a:lnTo>
                  <a:cubicBezTo>
                    <a:pt x="1120" y="9884"/>
                    <a:pt x="1120" y="10027"/>
                    <a:pt x="1191" y="10074"/>
                  </a:cubicBezTo>
                  <a:cubicBezTo>
                    <a:pt x="1215" y="10110"/>
                    <a:pt x="1257" y="10128"/>
                    <a:pt x="1301" y="10128"/>
                  </a:cubicBezTo>
                  <a:cubicBezTo>
                    <a:pt x="1346" y="10128"/>
                    <a:pt x="1393" y="10110"/>
                    <a:pt x="1429" y="10074"/>
                  </a:cubicBezTo>
                  <a:lnTo>
                    <a:pt x="1786" y="9717"/>
                  </a:lnTo>
                  <a:cubicBezTo>
                    <a:pt x="1834" y="9670"/>
                    <a:pt x="1834" y="9550"/>
                    <a:pt x="1786" y="9479"/>
                  </a:cubicBezTo>
                  <a:cubicBezTo>
                    <a:pt x="1751" y="9455"/>
                    <a:pt x="1703" y="9443"/>
                    <a:pt x="1658" y="9443"/>
                  </a:cubicBezTo>
                  <a:close/>
                  <a:moveTo>
                    <a:pt x="9970" y="9443"/>
                  </a:moveTo>
                  <a:cubicBezTo>
                    <a:pt x="9925" y="9443"/>
                    <a:pt x="9883" y="9455"/>
                    <a:pt x="9859" y="9479"/>
                  </a:cubicBezTo>
                  <a:cubicBezTo>
                    <a:pt x="9788" y="9550"/>
                    <a:pt x="9788" y="9670"/>
                    <a:pt x="9859" y="9717"/>
                  </a:cubicBezTo>
                  <a:lnTo>
                    <a:pt x="10217" y="10074"/>
                  </a:lnTo>
                  <a:cubicBezTo>
                    <a:pt x="10241" y="10110"/>
                    <a:pt x="10282" y="10128"/>
                    <a:pt x="10327" y="10128"/>
                  </a:cubicBezTo>
                  <a:cubicBezTo>
                    <a:pt x="10372" y="10128"/>
                    <a:pt x="10419" y="10110"/>
                    <a:pt x="10455" y="10074"/>
                  </a:cubicBezTo>
                  <a:cubicBezTo>
                    <a:pt x="10502" y="10027"/>
                    <a:pt x="10502" y="9884"/>
                    <a:pt x="10455" y="9836"/>
                  </a:cubicBezTo>
                  <a:lnTo>
                    <a:pt x="10098" y="9479"/>
                  </a:lnTo>
                  <a:cubicBezTo>
                    <a:pt x="10062" y="9455"/>
                    <a:pt x="10014" y="9443"/>
                    <a:pt x="9970" y="9443"/>
                  </a:cubicBezTo>
                  <a:close/>
                  <a:moveTo>
                    <a:pt x="4596" y="1"/>
                  </a:moveTo>
                  <a:cubicBezTo>
                    <a:pt x="4311" y="72"/>
                    <a:pt x="3930" y="191"/>
                    <a:pt x="3596" y="358"/>
                  </a:cubicBezTo>
                  <a:cubicBezTo>
                    <a:pt x="3239" y="572"/>
                    <a:pt x="2882" y="811"/>
                    <a:pt x="2644" y="1049"/>
                  </a:cubicBezTo>
                  <a:lnTo>
                    <a:pt x="2406" y="1287"/>
                  </a:lnTo>
                  <a:lnTo>
                    <a:pt x="2048" y="930"/>
                  </a:lnTo>
                  <a:cubicBezTo>
                    <a:pt x="2025" y="906"/>
                    <a:pt x="1977" y="894"/>
                    <a:pt x="1929" y="894"/>
                  </a:cubicBezTo>
                  <a:cubicBezTo>
                    <a:pt x="1882" y="894"/>
                    <a:pt x="1834" y="906"/>
                    <a:pt x="1810" y="930"/>
                  </a:cubicBezTo>
                  <a:lnTo>
                    <a:pt x="1334" y="1406"/>
                  </a:lnTo>
                  <a:cubicBezTo>
                    <a:pt x="1262" y="1477"/>
                    <a:pt x="1262" y="1596"/>
                    <a:pt x="1334" y="1644"/>
                  </a:cubicBezTo>
                  <a:lnTo>
                    <a:pt x="1691" y="2001"/>
                  </a:lnTo>
                  <a:lnTo>
                    <a:pt x="48" y="3645"/>
                  </a:lnTo>
                  <a:cubicBezTo>
                    <a:pt x="0" y="3716"/>
                    <a:pt x="0" y="3787"/>
                    <a:pt x="24" y="3859"/>
                  </a:cubicBezTo>
                  <a:cubicBezTo>
                    <a:pt x="191" y="4192"/>
                    <a:pt x="500" y="4549"/>
                    <a:pt x="858" y="4835"/>
                  </a:cubicBezTo>
                  <a:cubicBezTo>
                    <a:pt x="1143" y="5073"/>
                    <a:pt x="1501" y="5288"/>
                    <a:pt x="1905" y="5383"/>
                  </a:cubicBezTo>
                  <a:cubicBezTo>
                    <a:pt x="1922" y="5389"/>
                    <a:pt x="1941" y="5392"/>
                    <a:pt x="1959" y="5392"/>
                  </a:cubicBezTo>
                  <a:cubicBezTo>
                    <a:pt x="2018" y="5392"/>
                    <a:pt x="2078" y="5360"/>
                    <a:pt x="2096" y="5288"/>
                  </a:cubicBezTo>
                  <a:cubicBezTo>
                    <a:pt x="2144" y="5169"/>
                    <a:pt x="2167" y="5097"/>
                    <a:pt x="2191" y="5050"/>
                  </a:cubicBezTo>
                  <a:cubicBezTo>
                    <a:pt x="2263" y="4954"/>
                    <a:pt x="2286" y="4835"/>
                    <a:pt x="2334" y="4716"/>
                  </a:cubicBezTo>
                  <a:cubicBezTo>
                    <a:pt x="2548" y="4264"/>
                    <a:pt x="2739" y="3930"/>
                    <a:pt x="3096" y="3573"/>
                  </a:cubicBezTo>
                  <a:lnTo>
                    <a:pt x="3168" y="3502"/>
                  </a:lnTo>
                  <a:lnTo>
                    <a:pt x="3858" y="4168"/>
                  </a:lnTo>
                  <a:cubicBezTo>
                    <a:pt x="3894" y="4204"/>
                    <a:pt x="3942" y="4222"/>
                    <a:pt x="3986" y="4222"/>
                  </a:cubicBezTo>
                  <a:cubicBezTo>
                    <a:pt x="4031" y="4222"/>
                    <a:pt x="4073" y="4204"/>
                    <a:pt x="4096" y="4168"/>
                  </a:cubicBezTo>
                  <a:cubicBezTo>
                    <a:pt x="4168" y="4121"/>
                    <a:pt x="4168" y="4002"/>
                    <a:pt x="4096" y="3930"/>
                  </a:cubicBezTo>
                  <a:lnTo>
                    <a:pt x="3406" y="3263"/>
                  </a:lnTo>
                  <a:lnTo>
                    <a:pt x="3644" y="3049"/>
                  </a:lnTo>
                  <a:lnTo>
                    <a:pt x="5597" y="4978"/>
                  </a:lnTo>
                  <a:lnTo>
                    <a:pt x="5382" y="5216"/>
                  </a:lnTo>
                  <a:lnTo>
                    <a:pt x="4692" y="4526"/>
                  </a:lnTo>
                  <a:cubicBezTo>
                    <a:pt x="4668" y="4502"/>
                    <a:pt x="4626" y="4490"/>
                    <a:pt x="4582" y="4490"/>
                  </a:cubicBezTo>
                  <a:cubicBezTo>
                    <a:pt x="4537" y="4490"/>
                    <a:pt x="4489" y="4502"/>
                    <a:pt x="4454" y="4526"/>
                  </a:cubicBezTo>
                  <a:cubicBezTo>
                    <a:pt x="4406" y="4597"/>
                    <a:pt x="4406" y="4716"/>
                    <a:pt x="4454" y="4764"/>
                  </a:cubicBezTo>
                  <a:lnTo>
                    <a:pt x="5144" y="5454"/>
                  </a:lnTo>
                  <a:lnTo>
                    <a:pt x="3358" y="7240"/>
                  </a:lnTo>
                  <a:cubicBezTo>
                    <a:pt x="3263" y="7217"/>
                    <a:pt x="3215" y="7217"/>
                    <a:pt x="3144" y="7217"/>
                  </a:cubicBezTo>
                  <a:cubicBezTo>
                    <a:pt x="3025" y="7217"/>
                    <a:pt x="2906" y="7264"/>
                    <a:pt x="2810" y="7360"/>
                  </a:cubicBezTo>
                  <a:lnTo>
                    <a:pt x="405" y="9789"/>
                  </a:lnTo>
                  <a:cubicBezTo>
                    <a:pt x="310" y="9860"/>
                    <a:pt x="262" y="9979"/>
                    <a:pt x="262" y="10098"/>
                  </a:cubicBezTo>
                  <a:cubicBezTo>
                    <a:pt x="238" y="10217"/>
                    <a:pt x="286" y="10336"/>
                    <a:pt x="381" y="10432"/>
                  </a:cubicBezTo>
                  <a:lnTo>
                    <a:pt x="858" y="10908"/>
                  </a:lnTo>
                  <a:cubicBezTo>
                    <a:pt x="953" y="11003"/>
                    <a:pt x="1072" y="11027"/>
                    <a:pt x="1191" y="11027"/>
                  </a:cubicBezTo>
                  <a:cubicBezTo>
                    <a:pt x="1310" y="11027"/>
                    <a:pt x="1429" y="10979"/>
                    <a:pt x="1524" y="10884"/>
                  </a:cubicBezTo>
                  <a:lnTo>
                    <a:pt x="2429" y="9955"/>
                  </a:lnTo>
                  <a:cubicBezTo>
                    <a:pt x="2501" y="9908"/>
                    <a:pt x="2501" y="9789"/>
                    <a:pt x="2429" y="9717"/>
                  </a:cubicBezTo>
                  <a:cubicBezTo>
                    <a:pt x="2406" y="9693"/>
                    <a:pt x="2364" y="9681"/>
                    <a:pt x="2319" y="9681"/>
                  </a:cubicBezTo>
                  <a:cubicBezTo>
                    <a:pt x="2275" y="9681"/>
                    <a:pt x="2227" y="9693"/>
                    <a:pt x="2191" y="9717"/>
                  </a:cubicBezTo>
                  <a:lnTo>
                    <a:pt x="1239" y="10574"/>
                  </a:lnTo>
                  <a:cubicBezTo>
                    <a:pt x="1239" y="10622"/>
                    <a:pt x="1191" y="10646"/>
                    <a:pt x="1167" y="10646"/>
                  </a:cubicBezTo>
                  <a:cubicBezTo>
                    <a:pt x="1120" y="10646"/>
                    <a:pt x="1096" y="10646"/>
                    <a:pt x="1072" y="10622"/>
                  </a:cubicBezTo>
                  <a:lnTo>
                    <a:pt x="596" y="10146"/>
                  </a:lnTo>
                  <a:cubicBezTo>
                    <a:pt x="548" y="10098"/>
                    <a:pt x="548" y="10074"/>
                    <a:pt x="548" y="10051"/>
                  </a:cubicBezTo>
                  <a:cubicBezTo>
                    <a:pt x="548" y="9979"/>
                    <a:pt x="596" y="9955"/>
                    <a:pt x="619" y="9932"/>
                  </a:cubicBezTo>
                  <a:lnTo>
                    <a:pt x="3025" y="7526"/>
                  </a:lnTo>
                  <a:cubicBezTo>
                    <a:pt x="3049" y="7479"/>
                    <a:pt x="3120" y="7455"/>
                    <a:pt x="3144" y="7455"/>
                  </a:cubicBezTo>
                  <a:cubicBezTo>
                    <a:pt x="3168" y="7455"/>
                    <a:pt x="3215" y="7455"/>
                    <a:pt x="3239" y="7479"/>
                  </a:cubicBezTo>
                  <a:lnTo>
                    <a:pt x="3715" y="7955"/>
                  </a:lnTo>
                  <a:cubicBezTo>
                    <a:pt x="3739" y="8003"/>
                    <a:pt x="3739" y="8026"/>
                    <a:pt x="3739" y="8050"/>
                  </a:cubicBezTo>
                  <a:cubicBezTo>
                    <a:pt x="3739" y="8074"/>
                    <a:pt x="3715" y="8122"/>
                    <a:pt x="3692" y="8145"/>
                  </a:cubicBezTo>
                  <a:lnTo>
                    <a:pt x="2763" y="9074"/>
                  </a:lnTo>
                  <a:cubicBezTo>
                    <a:pt x="2715" y="9122"/>
                    <a:pt x="2715" y="9241"/>
                    <a:pt x="2763" y="9312"/>
                  </a:cubicBezTo>
                  <a:cubicBezTo>
                    <a:pt x="2787" y="9336"/>
                    <a:pt x="2834" y="9348"/>
                    <a:pt x="2882" y="9348"/>
                  </a:cubicBezTo>
                  <a:cubicBezTo>
                    <a:pt x="2929" y="9348"/>
                    <a:pt x="2977" y="9336"/>
                    <a:pt x="3001" y="9312"/>
                  </a:cubicBezTo>
                  <a:lnTo>
                    <a:pt x="3930" y="8384"/>
                  </a:lnTo>
                  <a:cubicBezTo>
                    <a:pt x="4025" y="8288"/>
                    <a:pt x="4073" y="8169"/>
                    <a:pt x="4073" y="8050"/>
                  </a:cubicBezTo>
                  <a:cubicBezTo>
                    <a:pt x="4073" y="7955"/>
                    <a:pt x="4073" y="7907"/>
                    <a:pt x="4049" y="7836"/>
                  </a:cubicBezTo>
                  <a:lnTo>
                    <a:pt x="5835" y="6050"/>
                  </a:lnTo>
                  <a:lnTo>
                    <a:pt x="7621" y="7836"/>
                  </a:lnTo>
                  <a:cubicBezTo>
                    <a:pt x="7573" y="7931"/>
                    <a:pt x="7573" y="8003"/>
                    <a:pt x="7573" y="8050"/>
                  </a:cubicBezTo>
                  <a:cubicBezTo>
                    <a:pt x="7573" y="8169"/>
                    <a:pt x="7645" y="8288"/>
                    <a:pt x="7740" y="8384"/>
                  </a:cubicBezTo>
                  <a:lnTo>
                    <a:pt x="10145" y="10789"/>
                  </a:lnTo>
                  <a:cubicBezTo>
                    <a:pt x="10241" y="10884"/>
                    <a:pt x="10360" y="10932"/>
                    <a:pt x="10479" y="10932"/>
                  </a:cubicBezTo>
                  <a:cubicBezTo>
                    <a:pt x="10505" y="10942"/>
                    <a:pt x="10531" y="10947"/>
                    <a:pt x="10557" y="10947"/>
                  </a:cubicBezTo>
                  <a:cubicBezTo>
                    <a:pt x="10649" y="10947"/>
                    <a:pt x="10738" y="10887"/>
                    <a:pt x="10812" y="10813"/>
                  </a:cubicBezTo>
                  <a:lnTo>
                    <a:pt x="11288" y="10336"/>
                  </a:lnTo>
                  <a:cubicBezTo>
                    <a:pt x="11360" y="10265"/>
                    <a:pt x="11407" y="10146"/>
                    <a:pt x="11407" y="10027"/>
                  </a:cubicBezTo>
                  <a:cubicBezTo>
                    <a:pt x="11407" y="9908"/>
                    <a:pt x="11336" y="9789"/>
                    <a:pt x="11241" y="9693"/>
                  </a:cubicBezTo>
                  <a:lnTo>
                    <a:pt x="10336" y="8765"/>
                  </a:lnTo>
                  <a:cubicBezTo>
                    <a:pt x="10300" y="8741"/>
                    <a:pt x="10252" y="8729"/>
                    <a:pt x="10208" y="8729"/>
                  </a:cubicBezTo>
                  <a:cubicBezTo>
                    <a:pt x="10163" y="8729"/>
                    <a:pt x="10121" y="8741"/>
                    <a:pt x="10098" y="8765"/>
                  </a:cubicBezTo>
                  <a:cubicBezTo>
                    <a:pt x="10026" y="8836"/>
                    <a:pt x="10026" y="8955"/>
                    <a:pt x="10098" y="9003"/>
                  </a:cubicBezTo>
                  <a:lnTo>
                    <a:pt x="11003" y="9932"/>
                  </a:lnTo>
                  <a:cubicBezTo>
                    <a:pt x="11050" y="9955"/>
                    <a:pt x="11074" y="10027"/>
                    <a:pt x="11074" y="10051"/>
                  </a:cubicBezTo>
                  <a:cubicBezTo>
                    <a:pt x="11074" y="10074"/>
                    <a:pt x="11074" y="10098"/>
                    <a:pt x="11050" y="10146"/>
                  </a:cubicBezTo>
                  <a:lnTo>
                    <a:pt x="10550" y="10622"/>
                  </a:lnTo>
                  <a:cubicBezTo>
                    <a:pt x="10526" y="10646"/>
                    <a:pt x="10502" y="10646"/>
                    <a:pt x="10479" y="10646"/>
                  </a:cubicBezTo>
                  <a:cubicBezTo>
                    <a:pt x="10431" y="10646"/>
                    <a:pt x="10407" y="10622"/>
                    <a:pt x="10383" y="10574"/>
                  </a:cubicBezTo>
                  <a:lnTo>
                    <a:pt x="7978" y="8169"/>
                  </a:lnTo>
                  <a:cubicBezTo>
                    <a:pt x="7931" y="8169"/>
                    <a:pt x="7907" y="8122"/>
                    <a:pt x="7907" y="8074"/>
                  </a:cubicBezTo>
                  <a:cubicBezTo>
                    <a:pt x="7907" y="8050"/>
                    <a:pt x="7907" y="8026"/>
                    <a:pt x="7931" y="8003"/>
                  </a:cubicBezTo>
                  <a:lnTo>
                    <a:pt x="8407" y="7526"/>
                  </a:lnTo>
                  <a:cubicBezTo>
                    <a:pt x="8454" y="7479"/>
                    <a:pt x="8478" y="7479"/>
                    <a:pt x="8502" y="7479"/>
                  </a:cubicBezTo>
                  <a:cubicBezTo>
                    <a:pt x="8550" y="7479"/>
                    <a:pt x="8574" y="7526"/>
                    <a:pt x="8597" y="7550"/>
                  </a:cubicBezTo>
                  <a:lnTo>
                    <a:pt x="9526" y="8479"/>
                  </a:lnTo>
                  <a:cubicBezTo>
                    <a:pt x="9550" y="8503"/>
                    <a:pt x="9592" y="8515"/>
                    <a:pt x="9636" y="8515"/>
                  </a:cubicBezTo>
                  <a:cubicBezTo>
                    <a:pt x="9681" y="8515"/>
                    <a:pt x="9729" y="8503"/>
                    <a:pt x="9764" y="8479"/>
                  </a:cubicBezTo>
                  <a:cubicBezTo>
                    <a:pt x="9812" y="8407"/>
                    <a:pt x="9812" y="8288"/>
                    <a:pt x="9764" y="8241"/>
                  </a:cubicBezTo>
                  <a:lnTo>
                    <a:pt x="8835" y="7312"/>
                  </a:lnTo>
                  <a:cubicBezTo>
                    <a:pt x="8740" y="7217"/>
                    <a:pt x="8621" y="7169"/>
                    <a:pt x="8502" y="7169"/>
                  </a:cubicBezTo>
                  <a:cubicBezTo>
                    <a:pt x="8407" y="7169"/>
                    <a:pt x="8359" y="7169"/>
                    <a:pt x="8312" y="7193"/>
                  </a:cubicBezTo>
                  <a:lnTo>
                    <a:pt x="6525" y="5407"/>
                  </a:lnTo>
                  <a:lnTo>
                    <a:pt x="8454" y="3478"/>
                  </a:lnTo>
                  <a:lnTo>
                    <a:pt x="8550" y="3549"/>
                  </a:lnTo>
                  <a:cubicBezTo>
                    <a:pt x="8955" y="4002"/>
                    <a:pt x="9169" y="4502"/>
                    <a:pt x="9407" y="5050"/>
                  </a:cubicBezTo>
                  <a:cubicBezTo>
                    <a:pt x="9431" y="5097"/>
                    <a:pt x="9431" y="5169"/>
                    <a:pt x="9502" y="5288"/>
                  </a:cubicBezTo>
                  <a:cubicBezTo>
                    <a:pt x="9523" y="5329"/>
                    <a:pt x="9579" y="5388"/>
                    <a:pt x="9655" y="5388"/>
                  </a:cubicBezTo>
                  <a:cubicBezTo>
                    <a:pt x="9667" y="5388"/>
                    <a:pt x="9680" y="5386"/>
                    <a:pt x="9693" y="5383"/>
                  </a:cubicBezTo>
                  <a:cubicBezTo>
                    <a:pt x="10098" y="5288"/>
                    <a:pt x="10455" y="5073"/>
                    <a:pt x="10741" y="4835"/>
                  </a:cubicBezTo>
                  <a:cubicBezTo>
                    <a:pt x="11098" y="4549"/>
                    <a:pt x="11384" y="4192"/>
                    <a:pt x="11574" y="3859"/>
                  </a:cubicBezTo>
                  <a:cubicBezTo>
                    <a:pt x="11598" y="3787"/>
                    <a:pt x="11598" y="3716"/>
                    <a:pt x="11550" y="3645"/>
                  </a:cubicBezTo>
                  <a:lnTo>
                    <a:pt x="9907" y="2001"/>
                  </a:lnTo>
                  <a:lnTo>
                    <a:pt x="10264" y="1644"/>
                  </a:lnTo>
                  <a:cubicBezTo>
                    <a:pt x="10312" y="1596"/>
                    <a:pt x="10312" y="1477"/>
                    <a:pt x="10264" y="1406"/>
                  </a:cubicBezTo>
                  <a:lnTo>
                    <a:pt x="9788" y="930"/>
                  </a:lnTo>
                  <a:cubicBezTo>
                    <a:pt x="9752" y="906"/>
                    <a:pt x="9705" y="894"/>
                    <a:pt x="9660" y="894"/>
                  </a:cubicBezTo>
                  <a:cubicBezTo>
                    <a:pt x="9615" y="894"/>
                    <a:pt x="9574" y="906"/>
                    <a:pt x="9550" y="930"/>
                  </a:cubicBezTo>
                  <a:lnTo>
                    <a:pt x="9193" y="1287"/>
                  </a:lnTo>
                  <a:lnTo>
                    <a:pt x="8955" y="1049"/>
                  </a:lnTo>
                  <a:cubicBezTo>
                    <a:pt x="8693" y="787"/>
                    <a:pt x="8359" y="549"/>
                    <a:pt x="8002" y="382"/>
                  </a:cubicBezTo>
                  <a:cubicBezTo>
                    <a:pt x="7669" y="191"/>
                    <a:pt x="7311" y="49"/>
                    <a:pt x="6978" y="25"/>
                  </a:cubicBezTo>
                  <a:cubicBezTo>
                    <a:pt x="6906" y="25"/>
                    <a:pt x="6811" y="72"/>
                    <a:pt x="6811" y="168"/>
                  </a:cubicBezTo>
                  <a:cubicBezTo>
                    <a:pt x="6811" y="215"/>
                    <a:pt x="6835" y="287"/>
                    <a:pt x="6859" y="310"/>
                  </a:cubicBezTo>
                  <a:cubicBezTo>
                    <a:pt x="7073" y="549"/>
                    <a:pt x="7288" y="787"/>
                    <a:pt x="7454" y="1025"/>
                  </a:cubicBezTo>
                  <a:cubicBezTo>
                    <a:pt x="7645" y="1263"/>
                    <a:pt x="7788" y="1525"/>
                    <a:pt x="7907" y="1763"/>
                  </a:cubicBezTo>
                  <a:cubicBezTo>
                    <a:pt x="7931" y="1787"/>
                    <a:pt x="7931" y="1835"/>
                    <a:pt x="7931" y="1835"/>
                  </a:cubicBezTo>
                  <a:lnTo>
                    <a:pt x="7883" y="1882"/>
                  </a:lnTo>
                  <a:lnTo>
                    <a:pt x="7502" y="2287"/>
                  </a:lnTo>
                  <a:cubicBezTo>
                    <a:pt x="7430" y="2335"/>
                    <a:pt x="7430" y="2454"/>
                    <a:pt x="7502" y="2525"/>
                  </a:cubicBezTo>
                  <a:lnTo>
                    <a:pt x="7740" y="2763"/>
                  </a:lnTo>
                  <a:lnTo>
                    <a:pt x="6978" y="3502"/>
                  </a:lnTo>
                  <a:cubicBezTo>
                    <a:pt x="6930" y="3549"/>
                    <a:pt x="6930" y="3668"/>
                    <a:pt x="6978" y="3740"/>
                  </a:cubicBezTo>
                  <a:cubicBezTo>
                    <a:pt x="7014" y="3764"/>
                    <a:pt x="7061" y="3775"/>
                    <a:pt x="7106" y="3775"/>
                  </a:cubicBezTo>
                  <a:cubicBezTo>
                    <a:pt x="7151" y="3775"/>
                    <a:pt x="7192" y="3764"/>
                    <a:pt x="7216" y="3740"/>
                  </a:cubicBezTo>
                  <a:lnTo>
                    <a:pt x="7978" y="3002"/>
                  </a:lnTo>
                  <a:lnTo>
                    <a:pt x="8216" y="3192"/>
                  </a:lnTo>
                  <a:lnTo>
                    <a:pt x="3811" y="7598"/>
                  </a:lnTo>
                  <a:lnTo>
                    <a:pt x="3572" y="7407"/>
                  </a:lnTo>
                  <a:lnTo>
                    <a:pt x="6692" y="4264"/>
                  </a:lnTo>
                  <a:cubicBezTo>
                    <a:pt x="6740" y="4216"/>
                    <a:pt x="6740" y="4097"/>
                    <a:pt x="6692" y="4026"/>
                  </a:cubicBezTo>
                  <a:cubicBezTo>
                    <a:pt x="6656" y="4002"/>
                    <a:pt x="6609" y="3990"/>
                    <a:pt x="6564" y="3990"/>
                  </a:cubicBezTo>
                  <a:cubicBezTo>
                    <a:pt x="6520" y="3990"/>
                    <a:pt x="6478" y="4002"/>
                    <a:pt x="6454" y="4026"/>
                  </a:cubicBezTo>
                  <a:lnTo>
                    <a:pt x="5787" y="4692"/>
                  </a:lnTo>
                  <a:lnTo>
                    <a:pt x="3858" y="2763"/>
                  </a:lnTo>
                  <a:lnTo>
                    <a:pt x="4096" y="2525"/>
                  </a:lnTo>
                  <a:cubicBezTo>
                    <a:pt x="4168" y="2454"/>
                    <a:pt x="4168" y="2335"/>
                    <a:pt x="4096" y="2287"/>
                  </a:cubicBezTo>
                  <a:lnTo>
                    <a:pt x="3715" y="1882"/>
                  </a:lnTo>
                  <a:cubicBezTo>
                    <a:pt x="3692" y="1858"/>
                    <a:pt x="3644" y="1835"/>
                    <a:pt x="3644" y="1787"/>
                  </a:cubicBezTo>
                  <a:cubicBezTo>
                    <a:pt x="3644" y="1787"/>
                    <a:pt x="3644" y="1763"/>
                    <a:pt x="3692" y="1739"/>
                  </a:cubicBezTo>
                  <a:cubicBezTo>
                    <a:pt x="3811" y="1477"/>
                    <a:pt x="3954" y="1239"/>
                    <a:pt x="4144" y="1001"/>
                  </a:cubicBezTo>
                  <a:cubicBezTo>
                    <a:pt x="4311" y="787"/>
                    <a:pt x="4525" y="549"/>
                    <a:pt x="4739" y="310"/>
                  </a:cubicBezTo>
                  <a:cubicBezTo>
                    <a:pt x="4763" y="287"/>
                    <a:pt x="4787" y="215"/>
                    <a:pt x="4787" y="168"/>
                  </a:cubicBezTo>
                  <a:cubicBezTo>
                    <a:pt x="4787" y="72"/>
                    <a:pt x="4692" y="1"/>
                    <a:pt x="4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3" name="Google Shape;5903;p68"/>
          <p:cNvGrpSpPr/>
          <p:nvPr/>
        </p:nvGrpSpPr>
        <p:grpSpPr>
          <a:xfrm>
            <a:off x="2088152" y="3365459"/>
            <a:ext cx="274167" cy="383306"/>
            <a:chOff x="2149957" y="3395316"/>
            <a:chExt cx="274167" cy="383306"/>
          </a:xfrm>
        </p:grpSpPr>
        <p:sp>
          <p:nvSpPr>
            <p:cNvPr id="5904" name="Google Shape;5904;p68"/>
            <p:cNvSpPr/>
            <p:nvPr/>
          </p:nvSpPr>
          <p:spPr>
            <a:xfrm>
              <a:off x="2156242" y="3560129"/>
              <a:ext cx="29177" cy="51295"/>
            </a:xfrm>
            <a:custGeom>
              <a:avLst/>
              <a:gdLst/>
              <a:ahLst/>
              <a:cxnLst/>
              <a:rect l="l" t="t" r="r" b="b"/>
              <a:pathLst>
                <a:path w="882" h="1549" extrusionOk="0">
                  <a:moveTo>
                    <a:pt x="787" y="1549"/>
                  </a:moveTo>
                  <a:cubicBezTo>
                    <a:pt x="358" y="1549"/>
                    <a:pt x="1" y="1191"/>
                    <a:pt x="1" y="787"/>
                  </a:cubicBezTo>
                  <a:cubicBezTo>
                    <a:pt x="1" y="358"/>
                    <a:pt x="358" y="1"/>
                    <a:pt x="787" y="1"/>
                  </a:cubicBezTo>
                  <a:lnTo>
                    <a:pt x="882" y="78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8"/>
            <p:cNvSpPr/>
            <p:nvPr/>
          </p:nvSpPr>
          <p:spPr>
            <a:xfrm>
              <a:off x="2387868" y="3560129"/>
              <a:ext cx="31525" cy="51295"/>
            </a:xfrm>
            <a:custGeom>
              <a:avLst/>
              <a:gdLst/>
              <a:ahLst/>
              <a:cxnLst/>
              <a:rect l="l" t="t" r="r" b="b"/>
              <a:pathLst>
                <a:path w="953" h="1549" extrusionOk="0">
                  <a:moveTo>
                    <a:pt x="191" y="1549"/>
                  </a:moveTo>
                  <a:cubicBezTo>
                    <a:pt x="596" y="1549"/>
                    <a:pt x="953" y="1191"/>
                    <a:pt x="953" y="787"/>
                  </a:cubicBezTo>
                  <a:cubicBezTo>
                    <a:pt x="953" y="358"/>
                    <a:pt x="596" y="1"/>
                    <a:pt x="191" y="1"/>
                  </a:cubicBezTo>
                  <a:lnTo>
                    <a:pt x="0" y="715"/>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8"/>
            <p:cNvSpPr/>
            <p:nvPr/>
          </p:nvSpPr>
          <p:spPr>
            <a:xfrm>
              <a:off x="2199577" y="3476547"/>
              <a:ext cx="175721" cy="44970"/>
            </a:xfrm>
            <a:custGeom>
              <a:avLst/>
              <a:gdLst/>
              <a:ahLst/>
              <a:cxnLst/>
              <a:rect l="l" t="t" r="r" b="b"/>
              <a:pathLst>
                <a:path w="5312" h="1358" extrusionOk="0">
                  <a:moveTo>
                    <a:pt x="644" y="96"/>
                  </a:moveTo>
                  <a:lnTo>
                    <a:pt x="882" y="96"/>
                  </a:lnTo>
                  <a:lnTo>
                    <a:pt x="2715" y="0"/>
                  </a:lnTo>
                  <a:lnTo>
                    <a:pt x="4454" y="96"/>
                  </a:lnTo>
                  <a:lnTo>
                    <a:pt x="4692" y="96"/>
                  </a:lnTo>
                  <a:cubicBezTo>
                    <a:pt x="4954" y="96"/>
                    <a:pt x="5216" y="286"/>
                    <a:pt x="5240" y="572"/>
                  </a:cubicBezTo>
                  <a:cubicBezTo>
                    <a:pt x="5311" y="929"/>
                    <a:pt x="5049" y="1215"/>
                    <a:pt x="4692" y="1215"/>
                  </a:cubicBezTo>
                  <a:lnTo>
                    <a:pt x="4454" y="1215"/>
                  </a:lnTo>
                  <a:lnTo>
                    <a:pt x="2739" y="1358"/>
                  </a:lnTo>
                  <a:lnTo>
                    <a:pt x="882" y="1215"/>
                  </a:lnTo>
                  <a:lnTo>
                    <a:pt x="644" y="1215"/>
                  </a:lnTo>
                  <a:cubicBezTo>
                    <a:pt x="358" y="1215"/>
                    <a:pt x="96" y="1001"/>
                    <a:pt x="72" y="739"/>
                  </a:cubicBezTo>
                  <a:cubicBezTo>
                    <a:pt x="1" y="381"/>
                    <a:pt x="286" y="96"/>
                    <a:pt x="644" y="96"/>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8"/>
            <p:cNvSpPr/>
            <p:nvPr/>
          </p:nvSpPr>
          <p:spPr>
            <a:xfrm>
              <a:off x="2332724" y="3479693"/>
              <a:ext cx="42574" cy="37089"/>
            </a:xfrm>
            <a:custGeom>
              <a:avLst/>
              <a:gdLst/>
              <a:ahLst/>
              <a:cxnLst/>
              <a:rect l="l" t="t" r="r" b="b"/>
              <a:pathLst>
                <a:path w="1287" h="1120" extrusionOk="0">
                  <a:moveTo>
                    <a:pt x="0" y="1"/>
                  </a:moveTo>
                  <a:lnTo>
                    <a:pt x="667" y="1"/>
                  </a:lnTo>
                  <a:cubicBezTo>
                    <a:pt x="929" y="1"/>
                    <a:pt x="1191" y="191"/>
                    <a:pt x="1215" y="477"/>
                  </a:cubicBezTo>
                  <a:cubicBezTo>
                    <a:pt x="1286" y="834"/>
                    <a:pt x="1024" y="1120"/>
                    <a:pt x="667" y="1120"/>
                  </a:cubicBezTo>
                  <a:lnTo>
                    <a:pt x="0" y="1120"/>
                  </a:lnTo>
                  <a:cubicBezTo>
                    <a:pt x="310" y="1120"/>
                    <a:pt x="572" y="858"/>
                    <a:pt x="572" y="548"/>
                  </a:cubicBezTo>
                  <a:cubicBezTo>
                    <a:pt x="572" y="239"/>
                    <a:pt x="334"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8"/>
            <p:cNvSpPr/>
            <p:nvPr/>
          </p:nvSpPr>
          <p:spPr>
            <a:xfrm>
              <a:off x="2181449" y="3515987"/>
              <a:ext cx="212737" cy="213724"/>
            </a:xfrm>
            <a:custGeom>
              <a:avLst/>
              <a:gdLst/>
              <a:ahLst/>
              <a:cxnLst/>
              <a:rect l="l" t="t" r="r" b="b"/>
              <a:pathLst>
                <a:path w="6431" h="6454" extrusionOk="0">
                  <a:moveTo>
                    <a:pt x="1430" y="6192"/>
                  </a:moveTo>
                  <a:lnTo>
                    <a:pt x="3168" y="6454"/>
                  </a:lnTo>
                  <a:lnTo>
                    <a:pt x="5002" y="6192"/>
                  </a:lnTo>
                  <a:lnTo>
                    <a:pt x="5002" y="3572"/>
                  </a:lnTo>
                  <a:cubicBezTo>
                    <a:pt x="5002" y="3382"/>
                    <a:pt x="5145" y="3215"/>
                    <a:pt x="5359" y="3215"/>
                  </a:cubicBezTo>
                  <a:lnTo>
                    <a:pt x="6312" y="3215"/>
                  </a:lnTo>
                  <a:cubicBezTo>
                    <a:pt x="6359" y="3215"/>
                    <a:pt x="6431" y="3144"/>
                    <a:pt x="6431" y="3096"/>
                  </a:cubicBezTo>
                  <a:lnTo>
                    <a:pt x="6431" y="1167"/>
                  </a:lnTo>
                  <a:cubicBezTo>
                    <a:pt x="6431" y="1096"/>
                    <a:pt x="6359" y="1048"/>
                    <a:pt x="6312" y="1048"/>
                  </a:cubicBezTo>
                  <a:lnTo>
                    <a:pt x="5312" y="1048"/>
                  </a:lnTo>
                  <a:cubicBezTo>
                    <a:pt x="5145" y="1048"/>
                    <a:pt x="4978" y="881"/>
                    <a:pt x="4978" y="691"/>
                  </a:cubicBezTo>
                  <a:lnTo>
                    <a:pt x="4978" y="0"/>
                  </a:lnTo>
                  <a:lnTo>
                    <a:pt x="1454" y="0"/>
                  </a:lnTo>
                  <a:lnTo>
                    <a:pt x="1454" y="691"/>
                  </a:lnTo>
                  <a:cubicBezTo>
                    <a:pt x="1454" y="857"/>
                    <a:pt x="1287" y="1048"/>
                    <a:pt x="1096" y="1048"/>
                  </a:cubicBezTo>
                  <a:lnTo>
                    <a:pt x="120" y="1048"/>
                  </a:lnTo>
                  <a:cubicBezTo>
                    <a:pt x="49" y="1048"/>
                    <a:pt x="1" y="1096"/>
                    <a:pt x="1" y="1167"/>
                  </a:cubicBezTo>
                  <a:lnTo>
                    <a:pt x="1" y="3096"/>
                  </a:lnTo>
                  <a:cubicBezTo>
                    <a:pt x="1" y="3144"/>
                    <a:pt x="49" y="3215"/>
                    <a:pt x="120" y="3215"/>
                  </a:cubicBezTo>
                  <a:lnTo>
                    <a:pt x="1096" y="3215"/>
                  </a:lnTo>
                  <a:cubicBezTo>
                    <a:pt x="1263" y="3215"/>
                    <a:pt x="1454" y="3358"/>
                    <a:pt x="1454" y="3572"/>
                  </a:cubicBezTo>
                  <a:lnTo>
                    <a:pt x="1454" y="6192"/>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8"/>
            <p:cNvSpPr/>
            <p:nvPr/>
          </p:nvSpPr>
          <p:spPr>
            <a:xfrm>
              <a:off x="2324851" y="3516749"/>
              <a:ext cx="69336" cy="203525"/>
            </a:xfrm>
            <a:custGeom>
              <a:avLst/>
              <a:gdLst/>
              <a:ahLst/>
              <a:cxnLst/>
              <a:rect l="l" t="t" r="r" b="b"/>
              <a:pathLst>
                <a:path w="2096" h="6146" extrusionOk="0">
                  <a:moveTo>
                    <a:pt x="0" y="6145"/>
                  </a:moveTo>
                  <a:lnTo>
                    <a:pt x="643" y="6145"/>
                  </a:lnTo>
                  <a:lnTo>
                    <a:pt x="643" y="3525"/>
                  </a:lnTo>
                  <a:cubicBezTo>
                    <a:pt x="643" y="3335"/>
                    <a:pt x="810" y="3192"/>
                    <a:pt x="977" y="3168"/>
                  </a:cubicBezTo>
                  <a:lnTo>
                    <a:pt x="334" y="3168"/>
                  </a:lnTo>
                  <a:cubicBezTo>
                    <a:pt x="143" y="3168"/>
                    <a:pt x="0" y="3311"/>
                    <a:pt x="0" y="3525"/>
                  </a:cubicBezTo>
                  <a:close/>
                  <a:moveTo>
                    <a:pt x="1310" y="3192"/>
                  </a:moveTo>
                  <a:lnTo>
                    <a:pt x="1977" y="3192"/>
                  </a:lnTo>
                  <a:cubicBezTo>
                    <a:pt x="2024" y="3192"/>
                    <a:pt x="2096" y="3121"/>
                    <a:pt x="2096" y="3073"/>
                  </a:cubicBezTo>
                  <a:lnTo>
                    <a:pt x="2096" y="1144"/>
                  </a:lnTo>
                  <a:cubicBezTo>
                    <a:pt x="2096" y="1073"/>
                    <a:pt x="2024" y="1025"/>
                    <a:pt x="1977" y="1025"/>
                  </a:cubicBezTo>
                  <a:lnTo>
                    <a:pt x="1334" y="1025"/>
                  </a:lnTo>
                  <a:cubicBezTo>
                    <a:pt x="1405" y="1025"/>
                    <a:pt x="1429" y="1073"/>
                    <a:pt x="1429" y="1144"/>
                  </a:cubicBezTo>
                  <a:lnTo>
                    <a:pt x="1429" y="3073"/>
                  </a:lnTo>
                  <a:cubicBezTo>
                    <a:pt x="1429" y="3121"/>
                    <a:pt x="1381" y="3192"/>
                    <a:pt x="1310" y="3192"/>
                  </a:cubicBezTo>
                  <a:close/>
                  <a:moveTo>
                    <a:pt x="929" y="1025"/>
                  </a:moveTo>
                  <a:cubicBezTo>
                    <a:pt x="786" y="977"/>
                    <a:pt x="667" y="834"/>
                    <a:pt x="667" y="692"/>
                  </a:cubicBezTo>
                  <a:lnTo>
                    <a:pt x="667" y="1"/>
                  </a:lnTo>
                  <a:lnTo>
                    <a:pt x="0" y="1"/>
                  </a:lnTo>
                  <a:lnTo>
                    <a:pt x="0" y="692"/>
                  </a:lnTo>
                  <a:cubicBezTo>
                    <a:pt x="0" y="858"/>
                    <a:pt x="143" y="1049"/>
                    <a:pt x="334" y="1049"/>
                  </a:cubicBezTo>
                  <a:lnTo>
                    <a:pt x="929" y="104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8"/>
            <p:cNvSpPr/>
            <p:nvPr/>
          </p:nvSpPr>
          <p:spPr>
            <a:xfrm>
              <a:off x="2201958" y="3720240"/>
              <a:ext cx="170957" cy="48911"/>
            </a:xfrm>
            <a:custGeom>
              <a:avLst/>
              <a:gdLst/>
              <a:ahLst/>
              <a:cxnLst/>
              <a:rect l="l" t="t" r="r" b="b"/>
              <a:pathLst>
                <a:path w="5168" h="1477" extrusionOk="0">
                  <a:moveTo>
                    <a:pt x="810" y="0"/>
                  </a:moveTo>
                  <a:lnTo>
                    <a:pt x="4382" y="0"/>
                  </a:lnTo>
                  <a:cubicBezTo>
                    <a:pt x="4811" y="0"/>
                    <a:pt x="5168" y="357"/>
                    <a:pt x="5168" y="786"/>
                  </a:cubicBezTo>
                  <a:lnTo>
                    <a:pt x="5168" y="1357"/>
                  </a:lnTo>
                  <a:cubicBezTo>
                    <a:pt x="5168" y="1405"/>
                    <a:pt x="5120" y="1477"/>
                    <a:pt x="5049" y="1477"/>
                  </a:cubicBezTo>
                  <a:lnTo>
                    <a:pt x="143" y="1477"/>
                  </a:lnTo>
                  <a:cubicBezTo>
                    <a:pt x="95" y="1477"/>
                    <a:pt x="24" y="1405"/>
                    <a:pt x="24" y="1357"/>
                  </a:cubicBezTo>
                  <a:lnTo>
                    <a:pt x="24" y="786"/>
                  </a:lnTo>
                  <a:cubicBezTo>
                    <a:pt x="0" y="357"/>
                    <a:pt x="357" y="0"/>
                    <a:pt x="81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8"/>
            <p:cNvSpPr/>
            <p:nvPr/>
          </p:nvSpPr>
          <p:spPr>
            <a:xfrm>
              <a:off x="2324851" y="3720240"/>
              <a:ext cx="48065" cy="48911"/>
            </a:xfrm>
            <a:custGeom>
              <a:avLst/>
              <a:gdLst/>
              <a:ahLst/>
              <a:cxnLst/>
              <a:rect l="l" t="t" r="r" b="b"/>
              <a:pathLst>
                <a:path w="1453" h="1477" extrusionOk="0">
                  <a:moveTo>
                    <a:pt x="0" y="0"/>
                  </a:moveTo>
                  <a:lnTo>
                    <a:pt x="643" y="0"/>
                  </a:lnTo>
                  <a:cubicBezTo>
                    <a:pt x="1096" y="0"/>
                    <a:pt x="1453" y="357"/>
                    <a:pt x="1453" y="786"/>
                  </a:cubicBezTo>
                  <a:lnTo>
                    <a:pt x="1453" y="1357"/>
                  </a:lnTo>
                  <a:cubicBezTo>
                    <a:pt x="1453" y="1405"/>
                    <a:pt x="1405" y="1477"/>
                    <a:pt x="1334" y="1477"/>
                  </a:cubicBezTo>
                  <a:lnTo>
                    <a:pt x="691" y="1477"/>
                  </a:lnTo>
                  <a:cubicBezTo>
                    <a:pt x="738" y="1477"/>
                    <a:pt x="810" y="1405"/>
                    <a:pt x="810" y="1357"/>
                  </a:cubicBezTo>
                  <a:lnTo>
                    <a:pt x="810" y="786"/>
                  </a:lnTo>
                  <a:cubicBezTo>
                    <a:pt x="810" y="357"/>
                    <a:pt x="453" y="0"/>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8"/>
            <p:cNvSpPr/>
            <p:nvPr/>
          </p:nvSpPr>
          <p:spPr>
            <a:xfrm>
              <a:off x="2228720" y="3396905"/>
              <a:ext cx="118195" cy="82821"/>
            </a:xfrm>
            <a:custGeom>
              <a:avLst/>
              <a:gdLst/>
              <a:ahLst/>
              <a:cxnLst/>
              <a:rect l="l" t="t" r="r" b="b"/>
              <a:pathLst>
                <a:path w="3573" h="2501" extrusionOk="0">
                  <a:moveTo>
                    <a:pt x="3573" y="2501"/>
                  </a:moveTo>
                  <a:lnTo>
                    <a:pt x="1" y="2501"/>
                  </a:lnTo>
                  <a:cubicBezTo>
                    <a:pt x="1" y="1810"/>
                    <a:pt x="382" y="1215"/>
                    <a:pt x="977" y="881"/>
                  </a:cubicBezTo>
                  <a:cubicBezTo>
                    <a:pt x="1025" y="857"/>
                    <a:pt x="1120" y="834"/>
                    <a:pt x="1191" y="786"/>
                  </a:cubicBezTo>
                  <a:cubicBezTo>
                    <a:pt x="1239" y="738"/>
                    <a:pt x="1215" y="619"/>
                    <a:pt x="1215" y="524"/>
                  </a:cubicBezTo>
                  <a:cubicBezTo>
                    <a:pt x="1239" y="238"/>
                    <a:pt x="1477" y="24"/>
                    <a:pt x="1787" y="0"/>
                  </a:cubicBezTo>
                  <a:cubicBezTo>
                    <a:pt x="2096" y="0"/>
                    <a:pt x="2335" y="262"/>
                    <a:pt x="2335" y="548"/>
                  </a:cubicBezTo>
                  <a:cubicBezTo>
                    <a:pt x="2335" y="738"/>
                    <a:pt x="2335" y="762"/>
                    <a:pt x="2525" y="834"/>
                  </a:cubicBezTo>
                  <a:cubicBezTo>
                    <a:pt x="2787" y="953"/>
                    <a:pt x="3049" y="1143"/>
                    <a:pt x="3216" y="1381"/>
                  </a:cubicBezTo>
                  <a:cubicBezTo>
                    <a:pt x="3454" y="1739"/>
                    <a:pt x="3573" y="2096"/>
                    <a:pt x="3573" y="250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8"/>
            <p:cNvSpPr/>
            <p:nvPr/>
          </p:nvSpPr>
          <p:spPr>
            <a:xfrm>
              <a:off x="2277579" y="3397667"/>
              <a:ext cx="69336" cy="82059"/>
            </a:xfrm>
            <a:custGeom>
              <a:avLst/>
              <a:gdLst/>
              <a:ahLst/>
              <a:cxnLst/>
              <a:rect l="l" t="t" r="r" b="b"/>
              <a:pathLst>
                <a:path w="2096" h="2478" extrusionOk="0">
                  <a:moveTo>
                    <a:pt x="2096" y="2478"/>
                  </a:moveTo>
                  <a:lnTo>
                    <a:pt x="1429" y="2478"/>
                  </a:lnTo>
                  <a:cubicBezTo>
                    <a:pt x="1429" y="2073"/>
                    <a:pt x="1310" y="1716"/>
                    <a:pt x="1096" y="1430"/>
                  </a:cubicBezTo>
                  <a:cubicBezTo>
                    <a:pt x="929" y="1192"/>
                    <a:pt x="667" y="954"/>
                    <a:pt x="429" y="858"/>
                  </a:cubicBezTo>
                  <a:cubicBezTo>
                    <a:pt x="238" y="811"/>
                    <a:pt x="238" y="763"/>
                    <a:pt x="238" y="596"/>
                  </a:cubicBezTo>
                  <a:cubicBezTo>
                    <a:pt x="238" y="382"/>
                    <a:pt x="143" y="239"/>
                    <a:pt x="0" y="120"/>
                  </a:cubicBezTo>
                  <a:cubicBezTo>
                    <a:pt x="96" y="49"/>
                    <a:pt x="215" y="1"/>
                    <a:pt x="334" y="1"/>
                  </a:cubicBezTo>
                  <a:cubicBezTo>
                    <a:pt x="667" y="1"/>
                    <a:pt x="905" y="263"/>
                    <a:pt x="905" y="573"/>
                  </a:cubicBezTo>
                  <a:cubicBezTo>
                    <a:pt x="905" y="739"/>
                    <a:pt x="905" y="763"/>
                    <a:pt x="1072" y="834"/>
                  </a:cubicBezTo>
                  <a:cubicBezTo>
                    <a:pt x="1334" y="954"/>
                    <a:pt x="1620" y="1168"/>
                    <a:pt x="1763" y="1406"/>
                  </a:cubicBezTo>
                  <a:cubicBezTo>
                    <a:pt x="1977" y="1716"/>
                    <a:pt x="2096" y="2073"/>
                    <a:pt x="2096" y="247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8"/>
            <p:cNvSpPr/>
            <p:nvPr/>
          </p:nvSpPr>
          <p:spPr>
            <a:xfrm>
              <a:off x="2240530" y="3538836"/>
              <a:ext cx="94576" cy="94676"/>
            </a:xfrm>
            <a:custGeom>
              <a:avLst/>
              <a:gdLst/>
              <a:ahLst/>
              <a:cxnLst/>
              <a:rect l="l" t="t" r="r" b="b"/>
              <a:pathLst>
                <a:path w="2859" h="2859" extrusionOk="0">
                  <a:moveTo>
                    <a:pt x="1430" y="2858"/>
                  </a:moveTo>
                  <a:cubicBezTo>
                    <a:pt x="2192" y="2858"/>
                    <a:pt x="2859" y="2192"/>
                    <a:pt x="2859" y="1430"/>
                  </a:cubicBezTo>
                  <a:cubicBezTo>
                    <a:pt x="2859" y="644"/>
                    <a:pt x="2192" y="1"/>
                    <a:pt x="1430" y="1"/>
                  </a:cubicBezTo>
                  <a:cubicBezTo>
                    <a:pt x="644" y="1"/>
                    <a:pt x="1" y="644"/>
                    <a:pt x="1" y="1430"/>
                  </a:cubicBezTo>
                  <a:cubicBezTo>
                    <a:pt x="1" y="2215"/>
                    <a:pt x="644" y="2858"/>
                    <a:pt x="1430" y="285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8"/>
            <p:cNvSpPr/>
            <p:nvPr/>
          </p:nvSpPr>
          <p:spPr>
            <a:xfrm>
              <a:off x="2276785" y="3538836"/>
              <a:ext cx="58320" cy="94676"/>
            </a:xfrm>
            <a:custGeom>
              <a:avLst/>
              <a:gdLst/>
              <a:ahLst/>
              <a:cxnLst/>
              <a:rect l="l" t="t" r="r" b="b"/>
              <a:pathLst>
                <a:path w="1763" h="2859" extrusionOk="0">
                  <a:moveTo>
                    <a:pt x="334" y="1"/>
                  </a:moveTo>
                  <a:cubicBezTo>
                    <a:pt x="1096" y="1"/>
                    <a:pt x="1763" y="620"/>
                    <a:pt x="1763" y="1430"/>
                  </a:cubicBezTo>
                  <a:cubicBezTo>
                    <a:pt x="1763" y="2215"/>
                    <a:pt x="1120" y="2858"/>
                    <a:pt x="334" y="2858"/>
                  </a:cubicBezTo>
                  <a:cubicBezTo>
                    <a:pt x="215" y="2858"/>
                    <a:pt x="96" y="2858"/>
                    <a:pt x="0" y="2811"/>
                  </a:cubicBezTo>
                  <a:cubicBezTo>
                    <a:pt x="620" y="2668"/>
                    <a:pt x="1096" y="2096"/>
                    <a:pt x="1096" y="1430"/>
                  </a:cubicBezTo>
                  <a:cubicBezTo>
                    <a:pt x="1096" y="739"/>
                    <a:pt x="620" y="167"/>
                    <a:pt x="0" y="25"/>
                  </a:cubicBezTo>
                  <a:cubicBezTo>
                    <a:pt x="120" y="25"/>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8"/>
            <p:cNvSpPr/>
            <p:nvPr/>
          </p:nvSpPr>
          <p:spPr>
            <a:xfrm>
              <a:off x="2261800" y="3560129"/>
              <a:ext cx="51241" cy="51295"/>
            </a:xfrm>
            <a:custGeom>
              <a:avLst/>
              <a:gdLst/>
              <a:ahLst/>
              <a:cxnLst/>
              <a:rect l="l" t="t" r="r" b="b"/>
              <a:pathLst>
                <a:path w="1549" h="1549" extrusionOk="0">
                  <a:moveTo>
                    <a:pt x="787" y="1549"/>
                  </a:moveTo>
                  <a:cubicBezTo>
                    <a:pt x="1192" y="1549"/>
                    <a:pt x="1549" y="1191"/>
                    <a:pt x="1549" y="787"/>
                  </a:cubicBezTo>
                  <a:cubicBezTo>
                    <a:pt x="1549" y="358"/>
                    <a:pt x="1192" y="1"/>
                    <a:pt x="787" y="1"/>
                  </a:cubicBezTo>
                  <a:cubicBezTo>
                    <a:pt x="358" y="1"/>
                    <a:pt x="1" y="358"/>
                    <a:pt x="1" y="787"/>
                  </a:cubicBezTo>
                  <a:cubicBezTo>
                    <a:pt x="1" y="1215"/>
                    <a:pt x="358" y="1549"/>
                    <a:pt x="787" y="1549"/>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8"/>
            <p:cNvSpPr/>
            <p:nvPr/>
          </p:nvSpPr>
          <p:spPr>
            <a:xfrm>
              <a:off x="2276785" y="3560129"/>
              <a:ext cx="36256" cy="51295"/>
            </a:xfrm>
            <a:custGeom>
              <a:avLst/>
              <a:gdLst/>
              <a:ahLst/>
              <a:cxnLst/>
              <a:rect l="l" t="t" r="r" b="b"/>
              <a:pathLst>
                <a:path w="1096" h="1549" extrusionOk="0">
                  <a:moveTo>
                    <a:pt x="334" y="1"/>
                  </a:moveTo>
                  <a:cubicBezTo>
                    <a:pt x="739" y="1"/>
                    <a:pt x="1096" y="358"/>
                    <a:pt x="1096" y="787"/>
                  </a:cubicBezTo>
                  <a:cubicBezTo>
                    <a:pt x="1096" y="1191"/>
                    <a:pt x="739" y="1549"/>
                    <a:pt x="334" y="1549"/>
                  </a:cubicBezTo>
                  <a:cubicBezTo>
                    <a:pt x="215" y="1549"/>
                    <a:pt x="96" y="1525"/>
                    <a:pt x="0" y="1501"/>
                  </a:cubicBezTo>
                  <a:cubicBezTo>
                    <a:pt x="262" y="1382"/>
                    <a:pt x="453" y="1096"/>
                    <a:pt x="453" y="810"/>
                  </a:cubicBezTo>
                  <a:cubicBezTo>
                    <a:pt x="453" y="501"/>
                    <a:pt x="262" y="239"/>
                    <a:pt x="0" y="120"/>
                  </a:cubicBezTo>
                  <a:cubicBezTo>
                    <a:pt x="96" y="25"/>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8"/>
            <p:cNvSpPr/>
            <p:nvPr/>
          </p:nvSpPr>
          <p:spPr>
            <a:xfrm>
              <a:off x="2149957" y="3395316"/>
              <a:ext cx="274167" cy="383306"/>
            </a:xfrm>
            <a:custGeom>
              <a:avLst/>
              <a:gdLst/>
              <a:ahLst/>
              <a:cxnLst/>
              <a:rect l="l" t="t" r="r" b="b"/>
              <a:pathLst>
                <a:path w="8288" h="11575" extrusionOk="0">
                  <a:moveTo>
                    <a:pt x="4192" y="239"/>
                  </a:moveTo>
                  <a:cubicBezTo>
                    <a:pt x="4287" y="239"/>
                    <a:pt x="4406" y="310"/>
                    <a:pt x="4454" y="358"/>
                  </a:cubicBezTo>
                  <a:cubicBezTo>
                    <a:pt x="4525" y="429"/>
                    <a:pt x="4573" y="524"/>
                    <a:pt x="4573" y="644"/>
                  </a:cubicBezTo>
                  <a:lnTo>
                    <a:pt x="4573" y="834"/>
                  </a:lnTo>
                  <a:cubicBezTo>
                    <a:pt x="4573" y="929"/>
                    <a:pt x="4644" y="1001"/>
                    <a:pt x="4692" y="1025"/>
                  </a:cubicBezTo>
                  <a:cubicBezTo>
                    <a:pt x="5001" y="1144"/>
                    <a:pt x="5263" y="1358"/>
                    <a:pt x="5478" y="1620"/>
                  </a:cubicBezTo>
                  <a:cubicBezTo>
                    <a:pt x="5621" y="1858"/>
                    <a:pt x="5740" y="2096"/>
                    <a:pt x="5763" y="2382"/>
                  </a:cubicBezTo>
                  <a:lnTo>
                    <a:pt x="4549" y="2382"/>
                  </a:lnTo>
                  <a:cubicBezTo>
                    <a:pt x="4430" y="2382"/>
                    <a:pt x="4335" y="2477"/>
                    <a:pt x="4358" y="2596"/>
                  </a:cubicBezTo>
                  <a:cubicBezTo>
                    <a:pt x="4406" y="2668"/>
                    <a:pt x="4454" y="2715"/>
                    <a:pt x="4549" y="2715"/>
                  </a:cubicBezTo>
                  <a:lnTo>
                    <a:pt x="6192" y="2715"/>
                  </a:lnTo>
                  <a:cubicBezTo>
                    <a:pt x="6264" y="2715"/>
                    <a:pt x="6383" y="2787"/>
                    <a:pt x="6454" y="2834"/>
                  </a:cubicBezTo>
                  <a:cubicBezTo>
                    <a:pt x="6549" y="2906"/>
                    <a:pt x="6573" y="2977"/>
                    <a:pt x="6573" y="3096"/>
                  </a:cubicBezTo>
                  <a:cubicBezTo>
                    <a:pt x="6573" y="3192"/>
                    <a:pt x="6502" y="3311"/>
                    <a:pt x="6454" y="3382"/>
                  </a:cubicBezTo>
                  <a:cubicBezTo>
                    <a:pt x="6383" y="3430"/>
                    <a:pt x="6311" y="3477"/>
                    <a:pt x="6192" y="3477"/>
                  </a:cubicBezTo>
                  <a:lnTo>
                    <a:pt x="2144" y="3477"/>
                  </a:lnTo>
                  <a:cubicBezTo>
                    <a:pt x="2048" y="3477"/>
                    <a:pt x="1929" y="3430"/>
                    <a:pt x="1858" y="3382"/>
                  </a:cubicBezTo>
                  <a:cubicBezTo>
                    <a:pt x="1763" y="3311"/>
                    <a:pt x="1739" y="3215"/>
                    <a:pt x="1739" y="3096"/>
                  </a:cubicBezTo>
                  <a:cubicBezTo>
                    <a:pt x="1739" y="3025"/>
                    <a:pt x="1810" y="2906"/>
                    <a:pt x="1858" y="2834"/>
                  </a:cubicBezTo>
                  <a:cubicBezTo>
                    <a:pt x="1929" y="2787"/>
                    <a:pt x="2025" y="2715"/>
                    <a:pt x="2144" y="2715"/>
                  </a:cubicBezTo>
                  <a:lnTo>
                    <a:pt x="3763" y="2715"/>
                  </a:lnTo>
                  <a:cubicBezTo>
                    <a:pt x="3858" y="2715"/>
                    <a:pt x="3954" y="2620"/>
                    <a:pt x="3954" y="2549"/>
                  </a:cubicBezTo>
                  <a:cubicBezTo>
                    <a:pt x="3954" y="2453"/>
                    <a:pt x="3858" y="2358"/>
                    <a:pt x="3763" y="2358"/>
                  </a:cubicBezTo>
                  <a:lnTo>
                    <a:pt x="2548" y="2358"/>
                  </a:lnTo>
                  <a:cubicBezTo>
                    <a:pt x="2572" y="2072"/>
                    <a:pt x="2691" y="1787"/>
                    <a:pt x="2882" y="1596"/>
                  </a:cubicBezTo>
                  <a:cubicBezTo>
                    <a:pt x="3096" y="1310"/>
                    <a:pt x="3358" y="1120"/>
                    <a:pt x="3692" y="1001"/>
                  </a:cubicBezTo>
                  <a:cubicBezTo>
                    <a:pt x="3739" y="1001"/>
                    <a:pt x="3811" y="905"/>
                    <a:pt x="3811" y="834"/>
                  </a:cubicBezTo>
                  <a:lnTo>
                    <a:pt x="3811" y="644"/>
                  </a:lnTo>
                  <a:cubicBezTo>
                    <a:pt x="3811" y="548"/>
                    <a:pt x="3858" y="429"/>
                    <a:pt x="3930" y="358"/>
                  </a:cubicBezTo>
                  <a:cubicBezTo>
                    <a:pt x="3977" y="310"/>
                    <a:pt x="4073" y="239"/>
                    <a:pt x="4192" y="239"/>
                  </a:cubicBezTo>
                  <a:close/>
                  <a:moveTo>
                    <a:pt x="786" y="5192"/>
                  </a:moveTo>
                  <a:lnTo>
                    <a:pt x="786" y="6359"/>
                  </a:lnTo>
                  <a:cubicBezTo>
                    <a:pt x="715" y="6311"/>
                    <a:pt x="619" y="6264"/>
                    <a:pt x="548" y="6168"/>
                  </a:cubicBezTo>
                  <a:cubicBezTo>
                    <a:pt x="429" y="6073"/>
                    <a:pt x="381" y="5930"/>
                    <a:pt x="381" y="5764"/>
                  </a:cubicBezTo>
                  <a:cubicBezTo>
                    <a:pt x="381" y="5478"/>
                    <a:pt x="548" y="5240"/>
                    <a:pt x="786" y="5192"/>
                  </a:cubicBezTo>
                  <a:close/>
                  <a:moveTo>
                    <a:pt x="4168" y="5168"/>
                  </a:moveTo>
                  <a:cubicBezTo>
                    <a:pt x="4311" y="5168"/>
                    <a:pt x="4454" y="5216"/>
                    <a:pt x="4573" y="5335"/>
                  </a:cubicBezTo>
                  <a:cubicBezTo>
                    <a:pt x="4692" y="5454"/>
                    <a:pt x="4763" y="5597"/>
                    <a:pt x="4763" y="5764"/>
                  </a:cubicBezTo>
                  <a:cubicBezTo>
                    <a:pt x="4763" y="5906"/>
                    <a:pt x="4692" y="6049"/>
                    <a:pt x="4573" y="6168"/>
                  </a:cubicBezTo>
                  <a:cubicBezTo>
                    <a:pt x="4477" y="6288"/>
                    <a:pt x="4335" y="6359"/>
                    <a:pt x="4168" y="6359"/>
                  </a:cubicBezTo>
                  <a:cubicBezTo>
                    <a:pt x="4001" y="6359"/>
                    <a:pt x="3858" y="6288"/>
                    <a:pt x="3739" y="6168"/>
                  </a:cubicBezTo>
                  <a:cubicBezTo>
                    <a:pt x="3620" y="6073"/>
                    <a:pt x="3572" y="5930"/>
                    <a:pt x="3572" y="5764"/>
                  </a:cubicBezTo>
                  <a:cubicBezTo>
                    <a:pt x="3572" y="5430"/>
                    <a:pt x="3834" y="5168"/>
                    <a:pt x="4168" y="5168"/>
                  </a:cubicBezTo>
                  <a:close/>
                  <a:moveTo>
                    <a:pt x="7526" y="5192"/>
                  </a:moveTo>
                  <a:cubicBezTo>
                    <a:pt x="7764" y="5240"/>
                    <a:pt x="7978" y="5478"/>
                    <a:pt x="7978" y="5787"/>
                  </a:cubicBezTo>
                  <a:cubicBezTo>
                    <a:pt x="7978" y="5930"/>
                    <a:pt x="7907" y="6073"/>
                    <a:pt x="7788" y="6192"/>
                  </a:cubicBezTo>
                  <a:cubicBezTo>
                    <a:pt x="7692" y="6264"/>
                    <a:pt x="7621" y="6311"/>
                    <a:pt x="7526" y="6359"/>
                  </a:cubicBezTo>
                  <a:lnTo>
                    <a:pt x="7526" y="5192"/>
                  </a:lnTo>
                  <a:close/>
                  <a:moveTo>
                    <a:pt x="4168" y="4835"/>
                  </a:moveTo>
                  <a:cubicBezTo>
                    <a:pt x="3644" y="4835"/>
                    <a:pt x="3239" y="5240"/>
                    <a:pt x="3239" y="5764"/>
                  </a:cubicBezTo>
                  <a:cubicBezTo>
                    <a:pt x="3239" y="6002"/>
                    <a:pt x="3334" y="6216"/>
                    <a:pt x="3501" y="6407"/>
                  </a:cubicBezTo>
                  <a:cubicBezTo>
                    <a:pt x="3644" y="6549"/>
                    <a:pt x="3882" y="6669"/>
                    <a:pt x="4168" y="6669"/>
                  </a:cubicBezTo>
                  <a:cubicBezTo>
                    <a:pt x="4406" y="6669"/>
                    <a:pt x="4644" y="6597"/>
                    <a:pt x="4811" y="6407"/>
                  </a:cubicBezTo>
                  <a:cubicBezTo>
                    <a:pt x="4954" y="6264"/>
                    <a:pt x="5073" y="6026"/>
                    <a:pt x="5073" y="5764"/>
                  </a:cubicBezTo>
                  <a:cubicBezTo>
                    <a:pt x="5073" y="5525"/>
                    <a:pt x="5001" y="5287"/>
                    <a:pt x="4811" y="5097"/>
                  </a:cubicBezTo>
                  <a:cubicBezTo>
                    <a:pt x="4668" y="4954"/>
                    <a:pt x="4430" y="4835"/>
                    <a:pt x="4168" y="4835"/>
                  </a:cubicBezTo>
                  <a:close/>
                  <a:moveTo>
                    <a:pt x="4168" y="4144"/>
                  </a:moveTo>
                  <a:cubicBezTo>
                    <a:pt x="3715" y="4144"/>
                    <a:pt x="3334" y="4335"/>
                    <a:pt x="3025" y="4621"/>
                  </a:cubicBezTo>
                  <a:cubicBezTo>
                    <a:pt x="2739" y="4930"/>
                    <a:pt x="2548" y="5311"/>
                    <a:pt x="2548" y="5764"/>
                  </a:cubicBezTo>
                  <a:cubicBezTo>
                    <a:pt x="2548" y="6192"/>
                    <a:pt x="2739" y="6597"/>
                    <a:pt x="3025" y="6883"/>
                  </a:cubicBezTo>
                  <a:cubicBezTo>
                    <a:pt x="3334" y="7192"/>
                    <a:pt x="3715" y="7359"/>
                    <a:pt x="4168" y="7359"/>
                  </a:cubicBezTo>
                  <a:cubicBezTo>
                    <a:pt x="4597" y="7359"/>
                    <a:pt x="5001" y="7192"/>
                    <a:pt x="5287" y="6883"/>
                  </a:cubicBezTo>
                  <a:cubicBezTo>
                    <a:pt x="5597" y="6597"/>
                    <a:pt x="5763" y="6192"/>
                    <a:pt x="5763" y="5764"/>
                  </a:cubicBezTo>
                  <a:cubicBezTo>
                    <a:pt x="5763" y="5645"/>
                    <a:pt x="5763" y="5525"/>
                    <a:pt x="5740" y="5406"/>
                  </a:cubicBezTo>
                  <a:cubicBezTo>
                    <a:pt x="5716" y="5287"/>
                    <a:pt x="5668" y="5192"/>
                    <a:pt x="5621" y="5073"/>
                  </a:cubicBezTo>
                  <a:cubicBezTo>
                    <a:pt x="5566" y="5000"/>
                    <a:pt x="5511" y="4969"/>
                    <a:pt x="5446" y="4969"/>
                  </a:cubicBezTo>
                  <a:cubicBezTo>
                    <a:pt x="5426" y="4969"/>
                    <a:pt x="5405" y="4972"/>
                    <a:pt x="5382" y="4978"/>
                  </a:cubicBezTo>
                  <a:cubicBezTo>
                    <a:pt x="5287" y="5049"/>
                    <a:pt x="5263" y="5121"/>
                    <a:pt x="5287" y="5216"/>
                  </a:cubicBezTo>
                  <a:cubicBezTo>
                    <a:pt x="5359" y="5311"/>
                    <a:pt x="5382" y="5406"/>
                    <a:pt x="5382" y="5478"/>
                  </a:cubicBezTo>
                  <a:cubicBezTo>
                    <a:pt x="5406" y="5573"/>
                    <a:pt x="5406" y="5668"/>
                    <a:pt x="5406" y="5764"/>
                  </a:cubicBezTo>
                  <a:cubicBezTo>
                    <a:pt x="5406" y="6121"/>
                    <a:pt x="5287" y="6407"/>
                    <a:pt x="5049" y="6645"/>
                  </a:cubicBezTo>
                  <a:cubicBezTo>
                    <a:pt x="4811" y="6859"/>
                    <a:pt x="4525" y="7002"/>
                    <a:pt x="4168" y="7002"/>
                  </a:cubicBezTo>
                  <a:cubicBezTo>
                    <a:pt x="3811" y="7002"/>
                    <a:pt x="3501" y="6883"/>
                    <a:pt x="3263" y="6645"/>
                  </a:cubicBezTo>
                  <a:cubicBezTo>
                    <a:pt x="3049" y="6407"/>
                    <a:pt x="2906" y="6121"/>
                    <a:pt x="2906" y="5764"/>
                  </a:cubicBezTo>
                  <a:cubicBezTo>
                    <a:pt x="2906" y="5406"/>
                    <a:pt x="3025" y="5097"/>
                    <a:pt x="3263" y="4859"/>
                  </a:cubicBezTo>
                  <a:cubicBezTo>
                    <a:pt x="3501" y="4644"/>
                    <a:pt x="3811" y="4501"/>
                    <a:pt x="4168" y="4501"/>
                  </a:cubicBezTo>
                  <a:cubicBezTo>
                    <a:pt x="4287" y="4501"/>
                    <a:pt x="4406" y="4525"/>
                    <a:pt x="4525" y="4573"/>
                  </a:cubicBezTo>
                  <a:cubicBezTo>
                    <a:pt x="4644" y="4597"/>
                    <a:pt x="4739" y="4644"/>
                    <a:pt x="4835" y="4716"/>
                  </a:cubicBezTo>
                  <a:cubicBezTo>
                    <a:pt x="4866" y="4724"/>
                    <a:pt x="4898" y="4729"/>
                    <a:pt x="4928" y="4729"/>
                  </a:cubicBezTo>
                  <a:cubicBezTo>
                    <a:pt x="4988" y="4729"/>
                    <a:pt x="5041" y="4708"/>
                    <a:pt x="5073" y="4644"/>
                  </a:cubicBezTo>
                  <a:cubicBezTo>
                    <a:pt x="5120" y="4573"/>
                    <a:pt x="5120" y="4478"/>
                    <a:pt x="5025" y="4406"/>
                  </a:cubicBezTo>
                  <a:cubicBezTo>
                    <a:pt x="4906" y="4335"/>
                    <a:pt x="4763" y="4263"/>
                    <a:pt x="4597" y="4216"/>
                  </a:cubicBezTo>
                  <a:cubicBezTo>
                    <a:pt x="4477" y="4168"/>
                    <a:pt x="4311" y="4144"/>
                    <a:pt x="4168" y="4144"/>
                  </a:cubicBezTo>
                  <a:close/>
                  <a:moveTo>
                    <a:pt x="5954" y="9979"/>
                  </a:moveTo>
                  <a:cubicBezTo>
                    <a:pt x="6121" y="9979"/>
                    <a:pt x="6264" y="10074"/>
                    <a:pt x="6430" y="10169"/>
                  </a:cubicBezTo>
                  <a:cubicBezTo>
                    <a:pt x="6549" y="10288"/>
                    <a:pt x="6597" y="10431"/>
                    <a:pt x="6597" y="10598"/>
                  </a:cubicBezTo>
                  <a:lnTo>
                    <a:pt x="6597" y="11146"/>
                  </a:lnTo>
                  <a:lnTo>
                    <a:pt x="1739" y="11146"/>
                  </a:lnTo>
                  <a:lnTo>
                    <a:pt x="1739" y="10598"/>
                  </a:lnTo>
                  <a:cubicBezTo>
                    <a:pt x="1739" y="10431"/>
                    <a:pt x="1810" y="10288"/>
                    <a:pt x="1929" y="10169"/>
                  </a:cubicBezTo>
                  <a:cubicBezTo>
                    <a:pt x="2048" y="10050"/>
                    <a:pt x="2191" y="9979"/>
                    <a:pt x="2382" y="9979"/>
                  </a:cubicBezTo>
                  <a:close/>
                  <a:moveTo>
                    <a:pt x="4168" y="1"/>
                  </a:moveTo>
                  <a:cubicBezTo>
                    <a:pt x="3977" y="1"/>
                    <a:pt x="3763" y="96"/>
                    <a:pt x="3644" y="215"/>
                  </a:cubicBezTo>
                  <a:cubicBezTo>
                    <a:pt x="3525" y="334"/>
                    <a:pt x="3453" y="524"/>
                    <a:pt x="3453" y="715"/>
                  </a:cubicBezTo>
                  <a:lnTo>
                    <a:pt x="3453" y="810"/>
                  </a:lnTo>
                  <a:cubicBezTo>
                    <a:pt x="3096" y="929"/>
                    <a:pt x="2787" y="1167"/>
                    <a:pt x="2572" y="1477"/>
                  </a:cubicBezTo>
                  <a:cubicBezTo>
                    <a:pt x="2382" y="1763"/>
                    <a:pt x="2263" y="2096"/>
                    <a:pt x="2215" y="2453"/>
                  </a:cubicBezTo>
                  <a:lnTo>
                    <a:pt x="2144" y="2453"/>
                  </a:lnTo>
                  <a:cubicBezTo>
                    <a:pt x="1953" y="2453"/>
                    <a:pt x="1739" y="2549"/>
                    <a:pt x="1620" y="2668"/>
                  </a:cubicBezTo>
                  <a:cubicBezTo>
                    <a:pt x="1501" y="2787"/>
                    <a:pt x="1429" y="2953"/>
                    <a:pt x="1429" y="3168"/>
                  </a:cubicBezTo>
                  <a:cubicBezTo>
                    <a:pt x="1429" y="3335"/>
                    <a:pt x="1501" y="3549"/>
                    <a:pt x="1620" y="3668"/>
                  </a:cubicBezTo>
                  <a:cubicBezTo>
                    <a:pt x="1739" y="3787"/>
                    <a:pt x="1929" y="3882"/>
                    <a:pt x="2144" y="3882"/>
                  </a:cubicBezTo>
                  <a:lnTo>
                    <a:pt x="2215" y="3882"/>
                  </a:lnTo>
                  <a:lnTo>
                    <a:pt x="2215" y="4382"/>
                  </a:lnTo>
                  <a:cubicBezTo>
                    <a:pt x="2215" y="4406"/>
                    <a:pt x="2191" y="4478"/>
                    <a:pt x="2167" y="4501"/>
                  </a:cubicBezTo>
                  <a:cubicBezTo>
                    <a:pt x="2144" y="4525"/>
                    <a:pt x="2096" y="4549"/>
                    <a:pt x="2048" y="4549"/>
                  </a:cubicBezTo>
                  <a:lnTo>
                    <a:pt x="1072" y="4549"/>
                  </a:lnTo>
                  <a:cubicBezTo>
                    <a:pt x="881" y="4549"/>
                    <a:pt x="762" y="4716"/>
                    <a:pt x="762" y="4859"/>
                  </a:cubicBezTo>
                  <a:lnTo>
                    <a:pt x="762" y="4906"/>
                  </a:lnTo>
                  <a:cubicBezTo>
                    <a:pt x="310" y="5002"/>
                    <a:pt x="0" y="5359"/>
                    <a:pt x="0" y="5835"/>
                  </a:cubicBezTo>
                  <a:cubicBezTo>
                    <a:pt x="0" y="6073"/>
                    <a:pt x="72" y="6311"/>
                    <a:pt x="262" y="6502"/>
                  </a:cubicBezTo>
                  <a:cubicBezTo>
                    <a:pt x="405" y="6645"/>
                    <a:pt x="596" y="6740"/>
                    <a:pt x="762" y="6764"/>
                  </a:cubicBezTo>
                  <a:lnTo>
                    <a:pt x="762" y="6788"/>
                  </a:lnTo>
                  <a:cubicBezTo>
                    <a:pt x="762" y="6883"/>
                    <a:pt x="786" y="6930"/>
                    <a:pt x="858" y="7002"/>
                  </a:cubicBezTo>
                  <a:cubicBezTo>
                    <a:pt x="905" y="7050"/>
                    <a:pt x="977" y="7097"/>
                    <a:pt x="1072" y="7097"/>
                  </a:cubicBezTo>
                  <a:lnTo>
                    <a:pt x="2025" y="7097"/>
                  </a:lnTo>
                  <a:cubicBezTo>
                    <a:pt x="2072" y="7097"/>
                    <a:pt x="2096" y="7121"/>
                    <a:pt x="2144" y="7145"/>
                  </a:cubicBezTo>
                  <a:cubicBezTo>
                    <a:pt x="2167" y="7169"/>
                    <a:pt x="2191" y="7216"/>
                    <a:pt x="2191" y="7264"/>
                  </a:cubicBezTo>
                  <a:lnTo>
                    <a:pt x="2191" y="9741"/>
                  </a:lnTo>
                  <a:cubicBezTo>
                    <a:pt x="1977" y="9764"/>
                    <a:pt x="1810" y="9860"/>
                    <a:pt x="1667" y="10003"/>
                  </a:cubicBezTo>
                  <a:cubicBezTo>
                    <a:pt x="1477" y="10193"/>
                    <a:pt x="1358" y="10431"/>
                    <a:pt x="1358" y="10693"/>
                  </a:cubicBezTo>
                  <a:lnTo>
                    <a:pt x="1358" y="11408"/>
                  </a:lnTo>
                  <a:cubicBezTo>
                    <a:pt x="1358" y="11503"/>
                    <a:pt x="1453" y="11574"/>
                    <a:pt x="1548" y="11574"/>
                  </a:cubicBezTo>
                  <a:lnTo>
                    <a:pt x="6740" y="11574"/>
                  </a:lnTo>
                  <a:cubicBezTo>
                    <a:pt x="6835" y="11574"/>
                    <a:pt x="6930" y="11503"/>
                    <a:pt x="6930" y="11408"/>
                  </a:cubicBezTo>
                  <a:lnTo>
                    <a:pt x="6930" y="10693"/>
                  </a:lnTo>
                  <a:cubicBezTo>
                    <a:pt x="6930" y="10431"/>
                    <a:pt x="6811" y="10193"/>
                    <a:pt x="6621" y="10003"/>
                  </a:cubicBezTo>
                  <a:cubicBezTo>
                    <a:pt x="6478" y="9860"/>
                    <a:pt x="6287" y="9764"/>
                    <a:pt x="6097" y="9741"/>
                  </a:cubicBezTo>
                  <a:lnTo>
                    <a:pt x="6097" y="8764"/>
                  </a:lnTo>
                  <a:cubicBezTo>
                    <a:pt x="6097" y="8669"/>
                    <a:pt x="6025" y="8574"/>
                    <a:pt x="5930" y="8574"/>
                  </a:cubicBezTo>
                  <a:cubicBezTo>
                    <a:pt x="5859" y="8574"/>
                    <a:pt x="5763" y="8669"/>
                    <a:pt x="5763" y="8764"/>
                  </a:cubicBezTo>
                  <a:lnTo>
                    <a:pt x="5763" y="9741"/>
                  </a:lnTo>
                  <a:lnTo>
                    <a:pt x="5216" y="9741"/>
                  </a:lnTo>
                  <a:lnTo>
                    <a:pt x="5216" y="8050"/>
                  </a:lnTo>
                  <a:cubicBezTo>
                    <a:pt x="5216" y="7931"/>
                    <a:pt x="5144" y="7859"/>
                    <a:pt x="5049" y="7859"/>
                  </a:cubicBezTo>
                  <a:cubicBezTo>
                    <a:pt x="4954" y="7859"/>
                    <a:pt x="4906" y="7955"/>
                    <a:pt x="4906" y="8050"/>
                  </a:cubicBezTo>
                  <a:lnTo>
                    <a:pt x="4906" y="9717"/>
                  </a:lnTo>
                  <a:lnTo>
                    <a:pt x="4311" y="9717"/>
                  </a:lnTo>
                  <a:lnTo>
                    <a:pt x="4311" y="8002"/>
                  </a:lnTo>
                  <a:cubicBezTo>
                    <a:pt x="4311" y="7883"/>
                    <a:pt x="4215" y="7835"/>
                    <a:pt x="4120" y="7835"/>
                  </a:cubicBezTo>
                  <a:cubicBezTo>
                    <a:pt x="4025" y="7835"/>
                    <a:pt x="3977" y="7931"/>
                    <a:pt x="3977" y="8002"/>
                  </a:cubicBezTo>
                  <a:lnTo>
                    <a:pt x="3977" y="9693"/>
                  </a:lnTo>
                  <a:lnTo>
                    <a:pt x="3382" y="9693"/>
                  </a:lnTo>
                  <a:lnTo>
                    <a:pt x="3382" y="7978"/>
                  </a:lnTo>
                  <a:cubicBezTo>
                    <a:pt x="3382" y="7859"/>
                    <a:pt x="3287" y="7812"/>
                    <a:pt x="3215" y="7812"/>
                  </a:cubicBezTo>
                  <a:cubicBezTo>
                    <a:pt x="3120" y="7812"/>
                    <a:pt x="3049" y="7907"/>
                    <a:pt x="3049" y="7978"/>
                  </a:cubicBezTo>
                  <a:lnTo>
                    <a:pt x="3049" y="9645"/>
                  </a:lnTo>
                  <a:lnTo>
                    <a:pt x="2548" y="9645"/>
                  </a:lnTo>
                  <a:lnTo>
                    <a:pt x="2548" y="7288"/>
                  </a:lnTo>
                  <a:cubicBezTo>
                    <a:pt x="2548" y="7145"/>
                    <a:pt x="2501" y="7026"/>
                    <a:pt x="2406" y="6930"/>
                  </a:cubicBezTo>
                  <a:cubicBezTo>
                    <a:pt x="2310" y="6859"/>
                    <a:pt x="2191" y="6788"/>
                    <a:pt x="2048" y="6788"/>
                  </a:cubicBezTo>
                  <a:lnTo>
                    <a:pt x="1120" y="6788"/>
                  </a:lnTo>
                  <a:lnTo>
                    <a:pt x="1120" y="4954"/>
                  </a:lnTo>
                  <a:lnTo>
                    <a:pt x="2048" y="4954"/>
                  </a:lnTo>
                  <a:cubicBezTo>
                    <a:pt x="2191" y="4954"/>
                    <a:pt x="2310" y="4882"/>
                    <a:pt x="2406" y="4787"/>
                  </a:cubicBezTo>
                  <a:cubicBezTo>
                    <a:pt x="2501" y="4716"/>
                    <a:pt x="2548" y="4597"/>
                    <a:pt x="2548" y="4430"/>
                  </a:cubicBezTo>
                  <a:lnTo>
                    <a:pt x="2548" y="3930"/>
                  </a:lnTo>
                  <a:lnTo>
                    <a:pt x="5763" y="3930"/>
                  </a:lnTo>
                  <a:lnTo>
                    <a:pt x="5763" y="4430"/>
                  </a:lnTo>
                  <a:cubicBezTo>
                    <a:pt x="5763" y="4597"/>
                    <a:pt x="5835" y="4716"/>
                    <a:pt x="5906" y="4787"/>
                  </a:cubicBezTo>
                  <a:cubicBezTo>
                    <a:pt x="6002" y="4882"/>
                    <a:pt x="6121" y="4954"/>
                    <a:pt x="6264" y="4954"/>
                  </a:cubicBezTo>
                  <a:lnTo>
                    <a:pt x="7192" y="4954"/>
                  </a:lnTo>
                  <a:lnTo>
                    <a:pt x="7192" y="6788"/>
                  </a:lnTo>
                  <a:lnTo>
                    <a:pt x="6264" y="6788"/>
                  </a:lnTo>
                  <a:cubicBezTo>
                    <a:pt x="6121" y="6788"/>
                    <a:pt x="6002" y="6859"/>
                    <a:pt x="5906" y="6930"/>
                  </a:cubicBezTo>
                  <a:cubicBezTo>
                    <a:pt x="5835" y="7026"/>
                    <a:pt x="5763" y="7145"/>
                    <a:pt x="5763" y="7288"/>
                  </a:cubicBezTo>
                  <a:lnTo>
                    <a:pt x="5763" y="8002"/>
                  </a:lnTo>
                  <a:cubicBezTo>
                    <a:pt x="5763" y="8087"/>
                    <a:pt x="5859" y="8173"/>
                    <a:pt x="5964" y="8173"/>
                  </a:cubicBezTo>
                  <a:cubicBezTo>
                    <a:pt x="5976" y="8173"/>
                    <a:pt x="5989" y="8171"/>
                    <a:pt x="6002" y="8169"/>
                  </a:cubicBezTo>
                  <a:cubicBezTo>
                    <a:pt x="6073" y="8121"/>
                    <a:pt x="6121" y="8074"/>
                    <a:pt x="6121" y="7978"/>
                  </a:cubicBezTo>
                  <a:lnTo>
                    <a:pt x="6121" y="7288"/>
                  </a:lnTo>
                  <a:cubicBezTo>
                    <a:pt x="6121" y="7264"/>
                    <a:pt x="6144" y="7216"/>
                    <a:pt x="6192" y="7169"/>
                  </a:cubicBezTo>
                  <a:cubicBezTo>
                    <a:pt x="6216" y="7145"/>
                    <a:pt x="6240" y="7121"/>
                    <a:pt x="6311" y="7121"/>
                  </a:cubicBezTo>
                  <a:lnTo>
                    <a:pt x="7216" y="7121"/>
                  </a:lnTo>
                  <a:cubicBezTo>
                    <a:pt x="7407" y="7121"/>
                    <a:pt x="7526" y="6978"/>
                    <a:pt x="7526" y="6811"/>
                  </a:cubicBezTo>
                  <a:lnTo>
                    <a:pt x="7526" y="6764"/>
                  </a:lnTo>
                  <a:cubicBezTo>
                    <a:pt x="7740" y="6740"/>
                    <a:pt x="7907" y="6621"/>
                    <a:pt x="8026" y="6502"/>
                  </a:cubicBezTo>
                  <a:cubicBezTo>
                    <a:pt x="8169" y="6335"/>
                    <a:pt x="8288" y="6097"/>
                    <a:pt x="8288" y="5835"/>
                  </a:cubicBezTo>
                  <a:cubicBezTo>
                    <a:pt x="8288" y="5383"/>
                    <a:pt x="7978" y="5002"/>
                    <a:pt x="7526" y="4906"/>
                  </a:cubicBezTo>
                  <a:lnTo>
                    <a:pt x="7526" y="4859"/>
                  </a:lnTo>
                  <a:cubicBezTo>
                    <a:pt x="7526" y="4668"/>
                    <a:pt x="7383" y="4549"/>
                    <a:pt x="7216" y="4549"/>
                  </a:cubicBezTo>
                  <a:lnTo>
                    <a:pt x="6240" y="4549"/>
                  </a:lnTo>
                  <a:cubicBezTo>
                    <a:pt x="6216" y="4549"/>
                    <a:pt x="6144" y="4525"/>
                    <a:pt x="6121" y="4501"/>
                  </a:cubicBezTo>
                  <a:cubicBezTo>
                    <a:pt x="6097" y="4478"/>
                    <a:pt x="6073" y="4430"/>
                    <a:pt x="6073" y="4382"/>
                  </a:cubicBezTo>
                  <a:lnTo>
                    <a:pt x="6073" y="3882"/>
                  </a:lnTo>
                  <a:lnTo>
                    <a:pt x="6144" y="3882"/>
                  </a:lnTo>
                  <a:cubicBezTo>
                    <a:pt x="6335" y="3882"/>
                    <a:pt x="6525" y="3787"/>
                    <a:pt x="6668" y="3668"/>
                  </a:cubicBezTo>
                  <a:cubicBezTo>
                    <a:pt x="6764" y="3549"/>
                    <a:pt x="6859" y="3382"/>
                    <a:pt x="6859" y="3168"/>
                  </a:cubicBezTo>
                  <a:cubicBezTo>
                    <a:pt x="6859" y="2977"/>
                    <a:pt x="6787" y="2787"/>
                    <a:pt x="6668" y="2668"/>
                  </a:cubicBezTo>
                  <a:cubicBezTo>
                    <a:pt x="6549" y="2549"/>
                    <a:pt x="6359" y="2453"/>
                    <a:pt x="6144" y="2453"/>
                  </a:cubicBezTo>
                  <a:lnTo>
                    <a:pt x="6073" y="2453"/>
                  </a:lnTo>
                  <a:cubicBezTo>
                    <a:pt x="6025" y="2096"/>
                    <a:pt x="5906" y="1739"/>
                    <a:pt x="5716" y="1477"/>
                  </a:cubicBezTo>
                  <a:cubicBezTo>
                    <a:pt x="5501" y="1191"/>
                    <a:pt x="5192" y="953"/>
                    <a:pt x="4882" y="810"/>
                  </a:cubicBezTo>
                  <a:lnTo>
                    <a:pt x="4882" y="715"/>
                  </a:lnTo>
                  <a:cubicBezTo>
                    <a:pt x="4882" y="548"/>
                    <a:pt x="4787" y="334"/>
                    <a:pt x="4668" y="215"/>
                  </a:cubicBezTo>
                  <a:cubicBezTo>
                    <a:pt x="4549" y="96"/>
                    <a:pt x="4358" y="1"/>
                    <a:pt x="41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9" name="Google Shape;5919;p68"/>
          <p:cNvGrpSpPr/>
          <p:nvPr/>
        </p:nvGrpSpPr>
        <p:grpSpPr>
          <a:xfrm>
            <a:off x="2671875" y="3363108"/>
            <a:ext cx="374201" cy="383273"/>
            <a:chOff x="2770736" y="3392965"/>
            <a:chExt cx="374201" cy="383273"/>
          </a:xfrm>
        </p:grpSpPr>
        <p:sp>
          <p:nvSpPr>
            <p:cNvPr id="5920" name="Google Shape;5920;p68"/>
            <p:cNvSpPr/>
            <p:nvPr/>
          </p:nvSpPr>
          <p:spPr>
            <a:xfrm>
              <a:off x="2788831" y="3488369"/>
              <a:ext cx="338805" cy="280782"/>
            </a:xfrm>
            <a:custGeom>
              <a:avLst/>
              <a:gdLst/>
              <a:ahLst/>
              <a:cxnLst/>
              <a:rect l="l" t="t" r="r" b="b"/>
              <a:pathLst>
                <a:path w="10242" h="8479" extrusionOk="0">
                  <a:moveTo>
                    <a:pt x="10217" y="8264"/>
                  </a:moveTo>
                  <a:cubicBezTo>
                    <a:pt x="10217" y="8431"/>
                    <a:pt x="10122" y="8479"/>
                    <a:pt x="10003" y="8479"/>
                  </a:cubicBezTo>
                  <a:lnTo>
                    <a:pt x="6121" y="8479"/>
                  </a:lnTo>
                  <a:lnTo>
                    <a:pt x="215" y="8479"/>
                  </a:lnTo>
                  <a:cubicBezTo>
                    <a:pt x="48" y="8479"/>
                    <a:pt x="1" y="8431"/>
                    <a:pt x="1" y="8264"/>
                  </a:cubicBezTo>
                  <a:lnTo>
                    <a:pt x="1" y="4144"/>
                  </a:lnTo>
                  <a:lnTo>
                    <a:pt x="5978" y="4144"/>
                  </a:lnTo>
                  <a:lnTo>
                    <a:pt x="6121" y="3501"/>
                  </a:lnTo>
                  <a:lnTo>
                    <a:pt x="6121" y="1"/>
                  </a:lnTo>
                  <a:lnTo>
                    <a:pt x="102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8"/>
            <p:cNvSpPr/>
            <p:nvPr/>
          </p:nvSpPr>
          <p:spPr>
            <a:xfrm>
              <a:off x="3104745" y="3491515"/>
              <a:ext cx="22097" cy="277636"/>
            </a:xfrm>
            <a:custGeom>
              <a:avLst/>
              <a:gdLst/>
              <a:ahLst/>
              <a:cxnLst/>
              <a:rect l="l" t="t" r="r" b="b"/>
              <a:pathLst>
                <a:path w="668" h="8384" extrusionOk="0">
                  <a:moveTo>
                    <a:pt x="667" y="8169"/>
                  </a:moveTo>
                  <a:cubicBezTo>
                    <a:pt x="667" y="8336"/>
                    <a:pt x="572" y="8384"/>
                    <a:pt x="453" y="8384"/>
                  </a:cubicBezTo>
                  <a:lnTo>
                    <a:pt x="0" y="8384"/>
                  </a:lnTo>
                  <a:lnTo>
                    <a:pt x="0" y="1"/>
                  </a:lnTo>
                  <a:lnTo>
                    <a:pt x="667"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8"/>
            <p:cNvSpPr/>
            <p:nvPr/>
          </p:nvSpPr>
          <p:spPr>
            <a:xfrm>
              <a:off x="3028330" y="3393726"/>
              <a:ext cx="63050" cy="78118"/>
            </a:xfrm>
            <a:custGeom>
              <a:avLst/>
              <a:gdLst/>
              <a:ahLst/>
              <a:cxnLst/>
              <a:rect l="l" t="t" r="r" b="b"/>
              <a:pathLst>
                <a:path w="1906" h="2359" extrusionOk="0">
                  <a:moveTo>
                    <a:pt x="1906" y="1073"/>
                  </a:moveTo>
                  <a:lnTo>
                    <a:pt x="1906" y="2359"/>
                  </a:lnTo>
                  <a:lnTo>
                    <a:pt x="0" y="2359"/>
                  </a:lnTo>
                  <a:lnTo>
                    <a:pt x="0" y="1049"/>
                  </a:lnTo>
                  <a:cubicBezTo>
                    <a:pt x="0" y="477"/>
                    <a:pt x="501" y="1"/>
                    <a:pt x="1096" y="120"/>
                  </a:cubicBezTo>
                  <a:cubicBezTo>
                    <a:pt x="1548" y="168"/>
                    <a:pt x="1906" y="620"/>
                    <a:pt x="1906" y="1073"/>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8"/>
            <p:cNvSpPr/>
            <p:nvPr/>
          </p:nvSpPr>
          <p:spPr>
            <a:xfrm>
              <a:off x="3047252" y="3396905"/>
              <a:ext cx="42541" cy="74939"/>
            </a:xfrm>
            <a:custGeom>
              <a:avLst/>
              <a:gdLst/>
              <a:ahLst/>
              <a:cxnLst/>
              <a:rect l="l" t="t" r="r" b="b"/>
              <a:pathLst>
                <a:path w="1286" h="2263" extrusionOk="0">
                  <a:moveTo>
                    <a:pt x="1286" y="1000"/>
                  </a:moveTo>
                  <a:lnTo>
                    <a:pt x="1286" y="2263"/>
                  </a:lnTo>
                  <a:lnTo>
                    <a:pt x="643" y="2263"/>
                  </a:lnTo>
                  <a:lnTo>
                    <a:pt x="643" y="953"/>
                  </a:lnTo>
                  <a:cubicBezTo>
                    <a:pt x="643" y="524"/>
                    <a:pt x="381" y="191"/>
                    <a:pt x="0" y="48"/>
                  </a:cubicBezTo>
                  <a:cubicBezTo>
                    <a:pt x="95" y="24"/>
                    <a:pt x="214" y="0"/>
                    <a:pt x="333" y="0"/>
                  </a:cubicBezTo>
                  <a:lnTo>
                    <a:pt x="333" y="0"/>
                  </a:lnTo>
                  <a:cubicBezTo>
                    <a:pt x="881" y="48"/>
                    <a:pt x="1286" y="500"/>
                    <a:pt x="1286" y="100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8"/>
            <p:cNvSpPr/>
            <p:nvPr/>
          </p:nvSpPr>
          <p:spPr>
            <a:xfrm>
              <a:off x="2979471" y="3468666"/>
              <a:ext cx="157593" cy="24472"/>
            </a:xfrm>
            <a:custGeom>
              <a:avLst/>
              <a:gdLst/>
              <a:ahLst/>
              <a:cxnLst/>
              <a:rect l="l" t="t" r="r" b="b"/>
              <a:pathLst>
                <a:path w="4764" h="739" extrusionOk="0">
                  <a:moveTo>
                    <a:pt x="49" y="405"/>
                  </a:moveTo>
                  <a:cubicBezTo>
                    <a:pt x="72" y="596"/>
                    <a:pt x="215" y="738"/>
                    <a:pt x="406" y="738"/>
                  </a:cubicBezTo>
                  <a:lnTo>
                    <a:pt x="4407" y="738"/>
                  </a:lnTo>
                  <a:cubicBezTo>
                    <a:pt x="4621" y="738"/>
                    <a:pt x="4764" y="596"/>
                    <a:pt x="4764" y="381"/>
                  </a:cubicBezTo>
                  <a:cubicBezTo>
                    <a:pt x="4764" y="167"/>
                    <a:pt x="4621" y="24"/>
                    <a:pt x="4407" y="24"/>
                  </a:cubicBezTo>
                  <a:lnTo>
                    <a:pt x="406" y="24"/>
                  </a:lnTo>
                  <a:cubicBezTo>
                    <a:pt x="191" y="0"/>
                    <a:pt x="1" y="167"/>
                    <a:pt x="49" y="40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8"/>
            <p:cNvSpPr/>
            <p:nvPr/>
          </p:nvSpPr>
          <p:spPr>
            <a:xfrm>
              <a:off x="3104745" y="3468666"/>
              <a:ext cx="33113" cy="23677"/>
            </a:xfrm>
            <a:custGeom>
              <a:avLst/>
              <a:gdLst/>
              <a:ahLst/>
              <a:cxnLst/>
              <a:rect l="l" t="t" r="r" b="b"/>
              <a:pathLst>
                <a:path w="1001" h="715" extrusionOk="0">
                  <a:moveTo>
                    <a:pt x="0" y="715"/>
                  </a:moveTo>
                  <a:lnTo>
                    <a:pt x="667" y="715"/>
                  </a:lnTo>
                  <a:cubicBezTo>
                    <a:pt x="858" y="715"/>
                    <a:pt x="1001" y="572"/>
                    <a:pt x="1001" y="357"/>
                  </a:cubicBezTo>
                  <a:cubicBezTo>
                    <a:pt x="1001" y="143"/>
                    <a:pt x="858" y="0"/>
                    <a:pt x="667" y="0"/>
                  </a:cubicBezTo>
                  <a:lnTo>
                    <a:pt x="0" y="0"/>
                  </a:lnTo>
                  <a:cubicBezTo>
                    <a:pt x="215" y="0"/>
                    <a:pt x="358" y="143"/>
                    <a:pt x="358" y="357"/>
                  </a:cubicBezTo>
                  <a:cubicBezTo>
                    <a:pt x="358" y="572"/>
                    <a:pt x="215" y="715"/>
                    <a:pt x="0" y="7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8"/>
            <p:cNvSpPr/>
            <p:nvPr/>
          </p:nvSpPr>
          <p:spPr>
            <a:xfrm>
              <a:off x="2832166" y="3572746"/>
              <a:ext cx="115052" cy="35532"/>
            </a:xfrm>
            <a:custGeom>
              <a:avLst/>
              <a:gdLst/>
              <a:ahLst/>
              <a:cxnLst/>
              <a:rect l="l" t="t" r="r" b="b"/>
              <a:pathLst>
                <a:path w="3478" h="1073" extrusionOk="0">
                  <a:moveTo>
                    <a:pt x="3073" y="1"/>
                  </a:moveTo>
                  <a:cubicBezTo>
                    <a:pt x="3311" y="1"/>
                    <a:pt x="3478" y="191"/>
                    <a:pt x="3478" y="429"/>
                  </a:cubicBezTo>
                  <a:lnTo>
                    <a:pt x="3478" y="1072"/>
                  </a:lnTo>
                  <a:lnTo>
                    <a:pt x="2644" y="1072"/>
                  </a:lnTo>
                  <a:lnTo>
                    <a:pt x="2644" y="429"/>
                  </a:lnTo>
                  <a:cubicBezTo>
                    <a:pt x="2644" y="191"/>
                    <a:pt x="2858" y="1"/>
                    <a:pt x="3073" y="1"/>
                  </a:cubicBezTo>
                  <a:close/>
                  <a:moveTo>
                    <a:pt x="405" y="1"/>
                  </a:moveTo>
                  <a:cubicBezTo>
                    <a:pt x="644" y="1"/>
                    <a:pt x="834" y="191"/>
                    <a:pt x="834" y="429"/>
                  </a:cubicBezTo>
                  <a:lnTo>
                    <a:pt x="834" y="1072"/>
                  </a:lnTo>
                  <a:lnTo>
                    <a:pt x="1" y="1072"/>
                  </a:lnTo>
                  <a:lnTo>
                    <a:pt x="1" y="429"/>
                  </a:lnTo>
                  <a:cubicBezTo>
                    <a:pt x="1" y="191"/>
                    <a:pt x="191" y="1"/>
                    <a:pt x="40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8"/>
            <p:cNvSpPr/>
            <p:nvPr/>
          </p:nvSpPr>
          <p:spPr>
            <a:xfrm>
              <a:off x="2774673" y="3605861"/>
              <a:ext cx="215880" cy="23710"/>
            </a:xfrm>
            <a:custGeom>
              <a:avLst/>
              <a:gdLst/>
              <a:ahLst/>
              <a:cxnLst/>
              <a:rect l="l" t="t" r="r" b="b"/>
              <a:pathLst>
                <a:path w="6526" h="716" extrusionOk="0">
                  <a:moveTo>
                    <a:pt x="405" y="715"/>
                  </a:moveTo>
                  <a:lnTo>
                    <a:pt x="6525" y="715"/>
                  </a:lnTo>
                  <a:lnTo>
                    <a:pt x="6525" y="1"/>
                  </a:lnTo>
                  <a:lnTo>
                    <a:pt x="405" y="1"/>
                  </a:lnTo>
                  <a:cubicBezTo>
                    <a:pt x="215" y="1"/>
                    <a:pt x="72" y="144"/>
                    <a:pt x="48" y="287"/>
                  </a:cubicBezTo>
                  <a:cubicBezTo>
                    <a:pt x="0" y="501"/>
                    <a:pt x="191" y="715"/>
                    <a:pt x="405" y="7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8"/>
            <p:cNvSpPr/>
            <p:nvPr/>
          </p:nvSpPr>
          <p:spPr>
            <a:xfrm>
              <a:off x="3017314" y="3679211"/>
              <a:ext cx="85876" cy="90735"/>
            </a:xfrm>
            <a:custGeom>
              <a:avLst/>
              <a:gdLst/>
              <a:ahLst/>
              <a:cxnLst/>
              <a:rect l="l" t="t" r="r" b="b"/>
              <a:pathLst>
                <a:path w="2596" h="2740" extrusionOk="0">
                  <a:moveTo>
                    <a:pt x="2596" y="2739"/>
                  </a:moveTo>
                  <a:lnTo>
                    <a:pt x="2596" y="120"/>
                  </a:lnTo>
                  <a:cubicBezTo>
                    <a:pt x="2596" y="72"/>
                    <a:pt x="2524" y="1"/>
                    <a:pt x="2477" y="1"/>
                  </a:cubicBezTo>
                  <a:lnTo>
                    <a:pt x="119" y="1"/>
                  </a:lnTo>
                  <a:cubicBezTo>
                    <a:pt x="48" y="1"/>
                    <a:pt x="0" y="72"/>
                    <a:pt x="0" y="120"/>
                  </a:cubicBezTo>
                  <a:lnTo>
                    <a:pt x="0" y="273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8"/>
            <p:cNvSpPr/>
            <p:nvPr/>
          </p:nvSpPr>
          <p:spPr>
            <a:xfrm>
              <a:off x="3058267" y="3679211"/>
              <a:ext cx="43368" cy="92292"/>
            </a:xfrm>
            <a:custGeom>
              <a:avLst/>
              <a:gdLst/>
              <a:ahLst/>
              <a:cxnLst/>
              <a:rect l="l" t="t" r="r" b="b"/>
              <a:pathLst>
                <a:path w="1311" h="2787" extrusionOk="0">
                  <a:moveTo>
                    <a:pt x="1310" y="2739"/>
                  </a:moveTo>
                  <a:lnTo>
                    <a:pt x="1310" y="120"/>
                  </a:lnTo>
                  <a:cubicBezTo>
                    <a:pt x="1310" y="72"/>
                    <a:pt x="1263" y="1"/>
                    <a:pt x="1191" y="1"/>
                  </a:cubicBezTo>
                  <a:lnTo>
                    <a:pt x="0" y="1"/>
                  </a:lnTo>
                  <a:lnTo>
                    <a:pt x="0" y="2787"/>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8"/>
            <p:cNvSpPr/>
            <p:nvPr/>
          </p:nvSpPr>
          <p:spPr>
            <a:xfrm>
              <a:off x="3015726" y="3527014"/>
              <a:ext cx="85909" cy="121466"/>
            </a:xfrm>
            <a:custGeom>
              <a:avLst/>
              <a:gdLst/>
              <a:ahLst/>
              <a:cxnLst/>
              <a:rect l="l" t="t" r="r" b="b"/>
              <a:pathLst>
                <a:path w="2597" h="3668" extrusionOk="0">
                  <a:moveTo>
                    <a:pt x="1858" y="1"/>
                  </a:moveTo>
                  <a:lnTo>
                    <a:pt x="2477" y="1"/>
                  </a:lnTo>
                  <a:cubicBezTo>
                    <a:pt x="2549" y="1"/>
                    <a:pt x="2596" y="48"/>
                    <a:pt x="2596" y="96"/>
                  </a:cubicBezTo>
                  <a:lnTo>
                    <a:pt x="2596" y="1191"/>
                  </a:lnTo>
                  <a:cubicBezTo>
                    <a:pt x="2596" y="1239"/>
                    <a:pt x="2549" y="1286"/>
                    <a:pt x="2477" y="1286"/>
                  </a:cubicBezTo>
                  <a:lnTo>
                    <a:pt x="1858" y="1286"/>
                  </a:lnTo>
                  <a:cubicBezTo>
                    <a:pt x="1810" y="1286"/>
                    <a:pt x="1739" y="1239"/>
                    <a:pt x="1739" y="1191"/>
                  </a:cubicBezTo>
                  <a:lnTo>
                    <a:pt x="1739" y="96"/>
                  </a:lnTo>
                  <a:cubicBezTo>
                    <a:pt x="1739" y="48"/>
                    <a:pt x="1763" y="1"/>
                    <a:pt x="1858" y="1"/>
                  </a:cubicBezTo>
                  <a:close/>
                  <a:moveTo>
                    <a:pt x="143" y="1"/>
                  </a:moveTo>
                  <a:lnTo>
                    <a:pt x="762" y="1"/>
                  </a:lnTo>
                  <a:cubicBezTo>
                    <a:pt x="810" y="1"/>
                    <a:pt x="882" y="48"/>
                    <a:pt x="882" y="96"/>
                  </a:cubicBezTo>
                  <a:lnTo>
                    <a:pt x="882" y="1191"/>
                  </a:lnTo>
                  <a:cubicBezTo>
                    <a:pt x="882" y="1239"/>
                    <a:pt x="810" y="1286"/>
                    <a:pt x="762" y="1286"/>
                  </a:cubicBezTo>
                  <a:lnTo>
                    <a:pt x="143" y="1286"/>
                  </a:lnTo>
                  <a:cubicBezTo>
                    <a:pt x="72" y="1286"/>
                    <a:pt x="24" y="1239"/>
                    <a:pt x="24" y="1191"/>
                  </a:cubicBezTo>
                  <a:lnTo>
                    <a:pt x="24" y="96"/>
                  </a:lnTo>
                  <a:cubicBezTo>
                    <a:pt x="0" y="48"/>
                    <a:pt x="72" y="1"/>
                    <a:pt x="143" y="1"/>
                  </a:cubicBezTo>
                  <a:close/>
                  <a:moveTo>
                    <a:pt x="143" y="2334"/>
                  </a:moveTo>
                  <a:lnTo>
                    <a:pt x="762" y="2334"/>
                  </a:lnTo>
                  <a:cubicBezTo>
                    <a:pt x="810" y="2334"/>
                    <a:pt x="882" y="2406"/>
                    <a:pt x="882" y="2453"/>
                  </a:cubicBezTo>
                  <a:lnTo>
                    <a:pt x="882" y="3573"/>
                  </a:lnTo>
                  <a:cubicBezTo>
                    <a:pt x="882" y="3620"/>
                    <a:pt x="810" y="3668"/>
                    <a:pt x="762" y="3668"/>
                  </a:cubicBezTo>
                  <a:lnTo>
                    <a:pt x="143" y="3668"/>
                  </a:lnTo>
                  <a:cubicBezTo>
                    <a:pt x="72" y="3668"/>
                    <a:pt x="24" y="3620"/>
                    <a:pt x="24" y="3573"/>
                  </a:cubicBezTo>
                  <a:lnTo>
                    <a:pt x="24" y="2453"/>
                  </a:lnTo>
                  <a:cubicBezTo>
                    <a:pt x="0" y="2406"/>
                    <a:pt x="72" y="2334"/>
                    <a:pt x="143" y="2334"/>
                  </a:cubicBezTo>
                  <a:close/>
                  <a:moveTo>
                    <a:pt x="1858" y="2334"/>
                  </a:moveTo>
                  <a:lnTo>
                    <a:pt x="2477" y="2334"/>
                  </a:lnTo>
                  <a:cubicBezTo>
                    <a:pt x="2549" y="2334"/>
                    <a:pt x="2596" y="2406"/>
                    <a:pt x="2596" y="2453"/>
                  </a:cubicBezTo>
                  <a:lnTo>
                    <a:pt x="2596" y="3573"/>
                  </a:lnTo>
                  <a:cubicBezTo>
                    <a:pt x="2596" y="3620"/>
                    <a:pt x="2549" y="3668"/>
                    <a:pt x="2477" y="3668"/>
                  </a:cubicBezTo>
                  <a:lnTo>
                    <a:pt x="1858" y="3668"/>
                  </a:lnTo>
                  <a:cubicBezTo>
                    <a:pt x="1810" y="3668"/>
                    <a:pt x="1739" y="3620"/>
                    <a:pt x="1739" y="3573"/>
                  </a:cubicBezTo>
                  <a:lnTo>
                    <a:pt x="1739" y="2453"/>
                  </a:lnTo>
                  <a:cubicBezTo>
                    <a:pt x="1739" y="2406"/>
                    <a:pt x="1763" y="2334"/>
                    <a:pt x="1858" y="233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8"/>
            <p:cNvSpPr/>
            <p:nvPr/>
          </p:nvSpPr>
          <p:spPr>
            <a:xfrm>
              <a:off x="2814038" y="3679211"/>
              <a:ext cx="152102" cy="90735"/>
            </a:xfrm>
            <a:custGeom>
              <a:avLst/>
              <a:gdLst/>
              <a:ahLst/>
              <a:cxnLst/>
              <a:rect l="l" t="t" r="r" b="b"/>
              <a:pathLst>
                <a:path w="4598" h="2740" extrusionOk="0">
                  <a:moveTo>
                    <a:pt x="1930" y="2739"/>
                  </a:moveTo>
                  <a:lnTo>
                    <a:pt x="1930" y="120"/>
                  </a:lnTo>
                  <a:cubicBezTo>
                    <a:pt x="1930" y="72"/>
                    <a:pt x="1882" y="1"/>
                    <a:pt x="1835" y="1"/>
                  </a:cubicBezTo>
                  <a:lnTo>
                    <a:pt x="120" y="1"/>
                  </a:lnTo>
                  <a:cubicBezTo>
                    <a:pt x="72" y="1"/>
                    <a:pt x="1" y="72"/>
                    <a:pt x="1" y="120"/>
                  </a:cubicBezTo>
                  <a:lnTo>
                    <a:pt x="1" y="2739"/>
                  </a:lnTo>
                  <a:close/>
                  <a:moveTo>
                    <a:pt x="4597" y="2739"/>
                  </a:moveTo>
                  <a:lnTo>
                    <a:pt x="4597" y="120"/>
                  </a:lnTo>
                  <a:cubicBezTo>
                    <a:pt x="4597" y="72"/>
                    <a:pt x="4526" y="1"/>
                    <a:pt x="4478" y="1"/>
                  </a:cubicBezTo>
                  <a:lnTo>
                    <a:pt x="2787" y="1"/>
                  </a:lnTo>
                  <a:cubicBezTo>
                    <a:pt x="2716" y="1"/>
                    <a:pt x="2668" y="72"/>
                    <a:pt x="2668" y="120"/>
                  </a:cubicBezTo>
                  <a:lnTo>
                    <a:pt x="2668" y="2739"/>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8"/>
            <p:cNvSpPr/>
            <p:nvPr/>
          </p:nvSpPr>
          <p:spPr>
            <a:xfrm>
              <a:off x="2852642" y="3679211"/>
              <a:ext cx="113497" cy="90735"/>
            </a:xfrm>
            <a:custGeom>
              <a:avLst/>
              <a:gdLst/>
              <a:ahLst/>
              <a:cxnLst/>
              <a:rect l="l" t="t" r="r" b="b"/>
              <a:pathLst>
                <a:path w="3431" h="2740" extrusionOk="0">
                  <a:moveTo>
                    <a:pt x="763" y="2739"/>
                  </a:moveTo>
                  <a:lnTo>
                    <a:pt x="763" y="120"/>
                  </a:lnTo>
                  <a:cubicBezTo>
                    <a:pt x="763" y="72"/>
                    <a:pt x="715" y="1"/>
                    <a:pt x="668" y="1"/>
                  </a:cubicBezTo>
                  <a:lnTo>
                    <a:pt x="1" y="1"/>
                  </a:lnTo>
                  <a:cubicBezTo>
                    <a:pt x="72" y="1"/>
                    <a:pt x="120" y="72"/>
                    <a:pt x="120" y="120"/>
                  </a:cubicBezTo>
                  <a:lnTo>
                    <a:pt x="120" y="2739"/>
                  </a:lnTo>
                  <a:close/>
                  <a:moveTo>
                    <a:pt x="3430" y="2739"/>
                  </a:moveTo>
                  <a:lnTo>
                    <a:pt x="3430" y="120"/>
                  </a:lnTo>
                  <a:cubicBezTo>
                    <a:pt x="3430" y="72"/>
                    <a:pt x="3359" y="1"/>
                    <a:pt x="3311" y="1"/>
                  </a:cubicBezTo>
                  <a:lnTo>
                    <a:pt x="2644" y="1"/>
                  </a:lnTo>
                  <a:cubicBezTo>
                    <a:pt x="2716" y="1"/>
                    <a:pt x="2763" y="72"/>
                    <a:pt x="2763" y="120"/>
                  </a:cubicBezTo>
                  <a:lnTo>
                    <a:pt x="2763" y="27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8"/>
            <p:cNvSpPr/>
            <p:nvPr/>
          </p:nvSpPr>
          <p:spPr>
            <a:xfrm>
              <a:off x="2969249" y="3629538"/>
              <a:ext cx="21304" cy="140408"/>
            </a:xfrm>
            <a:custGeom>
              <a:avLst/>
              <a:gdLst/>
              <a:ahLst/>
              <a:cxnLst/>
              <a:rect l="l" t="t" r="r" b="b"/>
              <a:pathLst>
                <a:path w="644" h="4240" extrusionOk="0">
                  <a:moveTo>
                    <a:pt x="0" y="0"/>
                  </a:moveTo>
                  <a:lnTo>
                    <a:pt x="643" y="0"/>
                  </a:lnTo>
                  <a:lnTo>
                    <a:pt x="643" y="4239"/>
                  </a:lnTo>
                  <a:lnTo>
                    <a:pt x="0" y="4239"/>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8"/>
            <p:cNvSpPr/>
            <p:nvPr/>
          </p:nvSpPr>
          <p:spPr>
            <a:xfrm>
              <a:off x="2969249" y="3604305"/>
              <a:ext cx="21304" cy="23677"/>
            </a:xfrm>
            <a:custGeom>
              <a:avLst/>
              <a:gdLst/>
              <a:ahLst/>
              <a:cxnLst/>
              <a:rect l="l" t="t" r="r" b="b"/>
              <a:pathLst>
                <a:path w="644" h="715" extrusionOk="0">
                  <a:moveTo>
                    <a:pt x="0" y="0"/>
                  </a:moveTo>
                  <a:lnTo>
                    <a:pt x="643" y="0"/>
                  </a:lnTo>
                  <a:lnTo>
                    <a:pt x="643" y="715"/>
                  </a:lnTo>
                  <a:lnTo>
                    <a:pt x="0" y="71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8"/>
            <p:cNvSpPr/>
            <p:nvPr/>
          </p:nvSpPr>
          <p:spPr>
            <a:xfrm>
              <a:off x="2770736" y="3392965"/>
              <a:ext cx="374201" cy="383273"/>
            </a:xfrm>
            <a:custGeom>
              <a:avLst/>
              <a:gdLst/>
              <a:ahLst/>
              <a:cxnLst/>
              <a:rect l="l" t="t" r="r" b="b"/>
              <a:pathLst>
                <a:path w="11312" h="11574" extrusionOk="0">
                  <a:moveTo>
                    <a:pt x="10764" y="2405"/>
                  </a:moveTo>
                  <a:cubicBezTo>
                    <a:pt x="10812" y="2405"/>
                    <a:pt x="10860" y="2429"/>
                    <a:pt x="10907" y="2453"/>
                  </a:cubicBezTo>
                  <a:cubicBezTo>
                    <a:pt x="10931" y="2524"/>
                    <a:pt x="10955" y="2548"/>
                    <a:pt x="10955" y="2620"/>
                  </a:cubicBezTo>
                  <a:cubicBezTo>
                    <a:pt x="10955" y="2667"/>
                    <a:pt x="10931" y="2739"/>
                    <a:pt x="10907" y="2763"/>
                  </a:cubicBezTo>
                  <a:cubicBezTo>
                    <a:pt x="10836" y="2786"/>
                    <a:pt x="10812" y="2810"/>
                    <a:pt x="10764" y="2810"/>
                  </a:cubicBezTo>
                  <a:lnTo>
                    <a:pt x="6668" y="2810"/>
                  </a:lnTo>
                  <a:cubicBezTo>
                    <a:pt x="6621" y="2810"/>
                    <a:pt x="6549" y="2786"/>
                    <a:pt x="6525" y="2763"/>
                  </a:cubicBezTo>
                  <a:cubicBezTo>
                    <a:pt x="6501" y="2691"/>
                    <a:pt x="6478" y="2667"/>
                    <a:pt x="6478" y="2620"/>
                  </a:cubicBezTo>
                  <a:cubicBezTo>
                    <a:pt x="6478" y="2548"/>
                    <a:pt x="6501" y="2501"/>
                    <a:pt x="6525" y="2453"/>
                  </a:cubicBezTo>
                  <a:cubicBezTo>
                    <a:pt x="6573" y="2429"/>
                    <a:pt x="6621" y="2405"/>
                    <a:pt x="6668" y="2405"/>
                  </a:cubicBezTo>
                  <a:close/>
                  <a:moveTo>
                    <a:pt x="8097" y="4215"/>
                  </a:moveTo>
                  <a:lnTo>
                    <a:pt x="8097" y="5239"/>
                  </a:lnTo>
                  <a:lnTo>
                    <a:pt x="7573" y="5239"/>
                  </a:lnTo>
                  <a:lnTo>
                    <a:pt x="7573" y="4215"/>
                  </a:lnTo>
                  <a:close/>
                  <a:moveTo>
                    <a:pt x="9859" y="4215"/>
                  </a:moveTo>
                  <a:lnTo>
                    <a:pt x="9859" y="5239"/>
                  </a:lnTo>
                  <a:lnTo>
                    <a:pt x="9335" y="5239"/>
                  </a:lnTo>
                  <a:lnTo>
                    <a:pt x="9335" y="4215"/>
                  </a:lnTo>
                  <a:close/>
                  <a:moveTo>
                    <a:pt x="7383" y="3858"/>
                  </a:moveTo>
                  <a:cubicBezTo>
                    <a:pt x="7311" y="3858"/>
                    <a:pt x="7240" y="3953"/>
                    <a:pt x="7216" y="4049"/>
                  </a:cubicBezTo>
                  <a:lnTo>
                    <a:pt x="7216" y="5382"/>
                  </a:lnTo>
                  <a:cubicBezTo>
                    <a:pt x="7216" y="5477"/>
                    <a:pt x="7311" y="5549"/>
                    <a:pt x="7383" y="5549"/>
                  </a:cubicBezTo>
                  <a:lnTo>
                    <a:pt x="8288" y="5549"/>
                  </a:lnTo>
                  <a:cubicBezTo>
                    <a:pt x="8383" y="5549"/>
                    <a:pt x="8454" y="5477"/>
                    <a:pt x="8454" y="5382"/>
                  </a:cubicBezTo>
                  <a:lnTo>
                    <a:pt x="8454" y="4049"/>
                  </a:lnTo>
                  <a:cubicBezTo>
                    <a:pt x="8454" y="3953"/>
                    <a:pt x="8383" y="3858"/>
                    <a:pt x="8288" y="3858"/>
                  </a:cubicBezTo>
                  <a:close/>
                  <a:moveTo>
                    <a:pt x="9145" y="3858"/>
                  </a:moveTo>
                  <a:cubicBezTo>
                    <a:pt x="9050" y="3858"/>
                    <a:pt x="8978" y="3953"/>
                    <a:pt x="8954" y="4049"/>
                  </a:cubicBezTo>
                  <a:lnTo>
                    <a:pt x="8954" y="5382"/>
                  </a:lnTo>
                  <a:cubicBezTo>
                    <a:pt x="8954" y="5477"/>
                    <a:pt x="9050" y="5549"/>
                    <a:pt x="9145" y="5549"/>
                  </a:cubicBezTo>
                  <a:lnTo>
                    <a:pt x="10050" y="5549"/>
                  </a:lnTo>
                  <a:cubicBezTo>
                    <a:pt x="10121" y="5549"/>
                    <a:pt x="10217" y="5477"/>
                    <a:pt x="10217" y="5382"/>
                  </a:cubicBezTo>
                  <a:lnTo>
                    <a:pt x="10217" y="4049"/>
                  </a:lnTo>
                  <a:cubicBezTo>
                    <a:pt x="10217" y="3953"/>
                    <a:pt x="10121" y="3858"/>
                    <a:pt x="10050" y="3858"/>
                  </a:cubicBezTo>
                  <a:close/>
                  <a:moveTo>
                    <a:pt x="2310" y="5596"/>
                  </a:moveTo>
                  <a:cubicBezTo>
                    <a:pt x="2358" y="5596"/>
                    <a:pt x="2429" y="5620"/>
                    <a:pt x="2477" y="5668"/>
                  </a:cubicBezTo>
                  <a:cubicBezTo>
                    <a:pt x="2501" y="5739"/>
                    <a:pt x="2548" y="5787"/>
                    <a:pt x="2548" y="5858"/>
                  </a:cubicBezTo>
                  <a:lnTo>
                    <a:pt x="2548" y="6216"/>
                  </a:lnTo>
                  <a:lnTo>
                    <a:pt x="2048" y="6216"/>
                  </a:lnTo>
                  <a:lnTo>
                    <a:pt x="2048" y="5858"/>
                  </a:lnTo>
                  <a:cubicBezTo>
                    <a:pt x="2048" y="5787"/>
                    <a:pt x="2048" y="5739"/>
                    <a:pt x="2120" y="5668"/>
                  </a:cubicBezTo>
                  <a:cubicBezTo>
                    <a:pt x="2191" y="5620"/>
                    <a:pt x="2239" y="5596"/>
                    <a:pt x="2310" y="5596"/>
                  </a:cubicBezTo>
                  <a:close/>
                  <a:moveTo>
                    <a:pt x="4954" y="5596"/>
                  </a:moveTo>
                  <a:cubicBezTo>
                    <a:pt x="5001" y="5596"/>
                    <a:pt x="5073" y="5620"/>
                    <a:pt x="5120" y="5668"/>
                  </a:cubicBezTo>
                  <a:cubicBezTo>
                    <a:pt x="5144" y="5739"/>
                    <a:pt x="5192" y="5787"/>
                    <a:pt x="5192" y="5858"/>
                  </a:cubicBezTo>
                  <a:lnTo>
                    <a:pt x="5192" y="6216"/>
                  </a:lnTo>
                  <a:lnTo>
                    <a:pt x="4715" y="6216"/>
                  </a:lnTo>
                  <a:lnTo>
                    <a:pt x="4715" y="5858"/>
                  </a:lnTo>
                  <a:cubicBezTo>
                    <a:pt x="4715" y="5787"/>
                    <a:pt x="4715" y="5739"/>
                    <a:pt x="4763" y="5668"/>
                  </a:cubicBezTo>
                  <a:cubicBezTo>
                    <a:pt x="4834" y="5620"/>
                    <a:pt x="4882" y="5596"/>
                    <a:pt x="4954" y="5596"/>
                  </a:cubicBezTo>
                  <a:close/>
                  <a:moveTo>
                    <a:pt x="6501" y="6573"/>
                  </a:moveTo>
                  <a:lnTo>
                    <a:pt x="6501" y="6954"/>
                  </a:lnTo>
                  <a:lnTo>
                    <a:pt x="6501" y="6978"/>
                  </a:lnTo>
                  <a:lnTo>
                    <a:pt x="548" y="6978"/>
                  </a:lnTo>
                  <a:cubicBezTo>
                    <a:pt x="476" y="6978"/>
                    <a:pt x="429" y="6954"/>
                    <a:pt x="405" y="6930"/>
                  </a:cubicBezTo>
                  <a:cubicBezTo>
                    <a:pt x="357" y="6859"/>
                    <a:pt x="334" y="6835"/>
                    <a:pt x="334" y="6787"/>
                  </a:cubicBezTo>
                  <a:cubicBezTo>
                    <a:pt x="334" y="6716"/>
                    <a:pt x="357" y="6668"/>
                    <a:pt x="405" y="6620"/>
                  </a:cubicBezTo>
                  <a:cubicBezTo>
                    <a:pt x="453" y="6597"/>
                    <a:pt x="476" y="6573"/>
                    <a:pt x="548" y="6573"/>
                  </a:cubicBezTo>
                  <a:close/>
                  <a:moveTo>
                    <a:pt x="8097" y="6573"/>
                  </a:moveTo>
                  <a:lnTo>
                    <a:pt x="8097" y="7549"/>
                  </a:lnTo>
                  <a:lnTo>
                    <a:pt x="7573" y="7549"/>
                  </a:lnTo>
                  <a:lnTo>
                    <a:pt x="7573" y="6573"/>
                  </a:lnTo>
                  <a:close/>
                  <a:moveTo>
                    <a:pt x="9859" y="6573"/>
                  </a:moveTo>
                  <a:lnTo>
                    <a:pt x="9859" y="7549"/>
                  </a:lnTo>
                  <a:lnTo>
                    <a:pt x="9335" y="7549"/>
                  </a:lnTo>
                  <a:lnTo>
                    <a:pt x="9335" y="6573"/>
                  </a:lnTo>
                  <a:close/>
                  <a:moveTo>
                    <a:pt x="7383" y="6216"/>
                  </a:moveTo>
                  <a:cubicBezTo>
                    <a:pt x="7311" y="6216"/>
                    <a:pt x="7240" y="6311"/>
                    <a:pt x="7216" y="6382"/>
                  </a:cubicBezTo>
                  <a:lnTo>
                    <a:pt x="7216" y="7740"/>
                  </a:lnTo>
                  <a:cubicBezTo>
                    <a:pt x="7216" y="7811"/>
                    <a:pt x="7311" y="7906"/>
                    <a:pt x="7383" y="7906"/>
                  </a:cubicBezTo>
                  <a:lnTo>
                    <a:pt x="8288" y="7906"/>
                  </a:lnTo>
                  <a:cubicBezTo>
                    <a:pt x="8383" y="7906"/>
                    <a:pt x="8454" y="7811"/>
                    <a:pt x="8454" y="7740"/>
                  </a:cubicBezTo>
                  <a:lnTo>
                    <a:pt x="8454" y="6382"/>
                  </a:lnTo>
                  <a:cubicBezTo>
                    <a:pt x="8454" y="6311"/>
                    <a:pt x="8383" y="6216"/>
                    <a:pt x="8288" y="6216"/>
                  </a:cubicBezTo>
                  <a:close/>
                  <a:moveTo>
                    <a:pt x="9145" y="6216"/>
                  </a:moveTo>
                  <a:cubicBezTo>
                    <a:pt x="9050" y="6216"/>
                    <a:pt x="8978" y="6311"/>
                    <a:pt x="8954" y="6382"/>
                  </a:cubicBezTo>
                  <a:lnTo>
                    <a:pt x="8954" y="7740"/>
                  </a:lnTo>
                  <a:cubicBezTo>
                    <a:pt x="8954" y="7811"/>
                    <a:pt x="9050" y="7906"/>
                    <a:pt x="9145" y="7906"/>
                  </a:cubicBezTo>
                  <a:lnTo>
                    <a:pt x="10050" y="7906"/>
                  </a:lnTo>
                  <a:cubicBezTo>
                    <a:pt x="10121" y="7906"/>
                    <a:pt x="10217" y="7811"/>
                    <a:pt x="10217" y="7740"/>
                  </a:cubicBezTo>
                  <a:lnTo>
                    <a:pt x="10217" y="6382"/>
                  </a:lnTo>
                  <a:cubicBezTo>
                    <a:pt x="10217" y="6311"/>
                    <a:pt x="10121" y="6216"/>
                    <a:pt x="10050" y="6216"/>
                  </a:cubicBezTo>
                  <a:close/>
                  <a:moveTo>
                    <a:pt x="3072" y="8764"/>
                  </a:moveTo>
                  <a:lnTo>
                    <a:pt x="3072" y="9169"/>
                  </a:lnTo>
                  <a:lnTo>
                    <a:pt x="1453" y="9169"/>
                  </a:lnTo>
                  <a:lnTo>
                    <a:pt x="1453" y="8764"/>
                  </a:lnTo>
                  <a:close/>
                  <a:moveTo>
                    <a:pt x="5716" y="8764"/>
                  </a:moveTo>
                  <a:lnTo>
                    <a:pt x="5716" y="9169"/>
                  </a:lnTo>
                  <a:lnTo>
                    <a:pt x="4120" y="9169"/>
                  </a:lnTo>
                  <a:lnTo>
                    <a:pt x="4120" y="8764"/>
                  </a:lnTo>
                  <a:close/>
                  <a:moveTo>
                    <a:pt x="3072" y="9526"/>
                  </a:moveTo>
                  <a:lnTo>
                    <a:pt x="3072" y="9835"/>
                  </a:lnTo>
                  <a:lnTo>
                    <a:pt x="1477" y="9835"/>
                  </a:lnTo>
                  <a:lnTo>
                    <a:pt x="1477" y="9526"/>
                  </a:lnTo>
                  <a:close/>
                  <a:moveTo>
                    <a:pt x="5716" y="9526"/>
                  </a:moveTo>
                  <a:lnTo>
                    <a:pt x="5716" y="9835"/>
                  </a:lnTo>
                  <a:lnTo>
                    <a:pt x="4120" y="9835"/>
                  </a:lnTo>
                  <a:lnTo>
                    <a:pt x="4120" y="9526"/>
                  </a:lnTo>
                  <a:close/>
                  <a:moveTo>
                    <a:pt x="3072" y="10169"/>
                  </a:moveTo>
                  <a:lnTo>
                    <a:pt x="3072" y="10478"/>
                  </a:lnTo>
                  <a:lnTo>
                    <a:pt x="1453" y="10478"/>
                  </a:lnTo>
                  <a:lnTo>
                    <a:pt x="1453" y="10169"/>
                  </a:lnTo>
                  <a:close/>
                  <a:moveTo>
                    <a:pt x="5716" y="10169"/>
                  </a:moveTo>
                  <a:lnTo>
                    <a:pt x="5716" y="10478"/>
                  </a:lnTo>
                  <a:lnTo>
                    <a:pt x="4120" y="10478"/>
                  </a:lnTo>
                  <a:lnTo>
                    <a:pt x="4120" y="10169"/>
                  </a:lnTo>
                  <a:close/>
                  <a:moveTo>
                    <a:pt x="9859" y="8764"/>
                  </a:moveTo>
                  <a:lnTo>
                    <a:pt x="9859" y="11193"/>
                  </a:lnTo>
                  <a:lnTo>
                    <a:pt x="8883" y="11193"/>
                  </a:lnTo>
                  <a:lnTo>
                    <a:pt x="8883" y="8764"/>
                  </a:lnTo>
                  <a:close/>
                  <a:moveTo>
                    <a:pt x="3072" y="10836"/>
                  </a:moveTo>
                  <a:lnTo>
                    <a:pt x="3072" y="11217"/>
                  </a:lnTo>
                  <a:lnTo>
                    <a:pt x="1477" y="11217"/>
                  </a:lnTo>
                  <a:lnTo>
                    <a:pt x="1477" y="10836"/>
                  </a:lnTo>
                  <a:close/>
                  <a:moveTo>
                    <a:pt x="5716" y="10836"/>
                  </a:moveTo>
                  <a:lnTo>
                    <a:pt x="5716" y="11217"/>
                  </a:lnTo>
                  <a:lnTo>
                    <a:pt x="4120" y="11217"/>
                  </a:lnTo>
                  <a:lnTo>
                    <a:pt x="4120" y="10836"/>
                  </a:lnTo>
                  <a:close/>
                  <a:moveTo>
                    <a:pt x="8550" y="8811"/>
                  </a:moveTo>
                  <a:lnTo>
                    <a:pt x="8550" y="11217"/>
                  </a:lnTo>
                  <a:lnTo>
                    <a:pt x="7573" y="11217"/>
                  </a:lnTo>
                  <a:lnTo>
                    <a:pt x="7573" y="8811"/>
                  </a:lnTo>
                  <a:close/>
                  <a:moveTo>
                    <a:pt x="8740" y="0"/>
                  </a:moveTo>
                  <a:cubicBezTo>
                    <a:pt x="8430" y="0"/>
                    <a:pt x="8168" y="119"/>
                    <a:pt x="7954" y="310"/>
                  </a:cubicBezTo>
                  <a:cubicBezTo>
                    <a:pt x="7740" y="500"/>
                    <a:pt x="7621" y="786"/>
                    <a:pt x="7621" y="1096"/>
                  </a:cubicBezTo>
                  <a:lnTo>
                    <a:pt x="7621" y="2096"/>
                  </a:lnTo>
                  <a:lnTo>
                    <a:pt x="6716" y="2096"/>
                  </a:lnTo>
                  <a:cubicBezTo>
                    <a:pt x="6549" y="2096"/>
                    <a:pt x="6406" y="2167"/>
                    <a:pt x="6311" y="2262"/>
                  </a:cubicBezTo>
                  <a:cubicBezTo>
                    <a:pt x="6240" y="2382"/>
                    <a:pt x="6168" y="2501"/>
                    <a:pt x="6168" y="2643"/>
                  </a:cubicBezTo>
                  <a:cubicBezTo>
                    <a:pt x="6168" y="2786"/>
                    <a:pt x="6240" y="2929"/>
                    <a:pt x="6311" y="3024"/>
                  </a:cubicBezTo>
                  <a:cubicBezTo>
                    <a:pt x="6382" y="3096"/>
                    <a:pt x="6430" y="3120"/>
                    <a:pt x="6525" y="3144"/>
                  </a:cubicBezTo>
                  <a:lnTo>
                    <a:pt x="6525" y="6216"/>
                  </a:lnTo>
                  <a:lnTo>
                    <a:pt x="5549" y="6216"/>
                  </a:lnTo>
                  <a:lnTo>
                    <a:pt x="5549" y="5858"/>
                  </a:lnTo>
                  <a:cubicBezTo>
                    <a:pt x="5549" y="5716"/>
                    <a:pt x="5477" y="5549"/>
                    <a:pt x="5358" y="5430"/>
                  </a:cubicBezTo>
                  <a:cubicBezTo>
                    <a:pt x="5287" y="5311"/>
                    <a:pt x="5096" y="5263"/>
                    <a:pt x="4954" y="5263"/>
                  </a:cubicBezTo>
                  <a:cubicBezTo>
                    <a:pt x="4811" y="5263"/>
                    <a:pt x="4644" y="5311"/>
                    <a:pt x="4525" y="5430"/>
                  </a:cubicBezTo>
                  <a:cubicBezTo>
                    <a:pt x="4406" y="5549"/>
                    <a:pt x="4358" y="5716"/>
                    <a:pt x="4358" y="5858"/>
                  </a:cubicBezTo>
                  <a:lnTo>
                    <a:pt x="4358" y="6216"/>
                  </a:lnTo>
                  <a:lnTo>
                    <a:pt x="2905" y="6216"/>
                  </a:lnTo>
                  <a:lnTo>
                    <a:pt x="2905" y="5858"/>
                  </a:lnTo>
                  <a:cubicBezTo>
                    <a:pt x="2905" y="5716"/>
                    <a:pt x="2834" y="5549"/>
                    <a:pt x="2715" y="5430"/>
                  </a:cubicBezTo>
                  <a:cubicBezTo>
                    <a:pt x="2596" y="5311"/>
                    <a:pt x="2453" y="5263"/>
                    <a:pt x="2310" y="5263"/>
                  </a:cubicBezTo>
                  <a:cubicBezTo>
                    <a:pt x="2143" y="5263"/>
                    <a:pt x="2001" y="5311"/>
                    <a:pt x="1881" y="5430"/>
                  </a:cubicBezTo>
                  <a:cubicBezTo>
                    <a:pt x="1762" y="5549"/>
                    <a:pt x="1715" y="5716"/>
                    <a:pt x="1715" y="5858"/>
                  </a:cubicBezTo>
                  <a:lnTo>
                    <a:pt x="1715" y="6216"/>
                  </a:lnTo>
                  <a:lnTo>
                    <a:pt x="548" y="6216"/>
                  </a:lnTo>
                  <a:cubicBezTo>
                    <a:pt x="405" y="6216"/>
                    <a:pt x="238" y="6263"/>
                    <a:pt x="167" y="6359"/>
                  </a:cubicBezTo>
                  <a:cubicBezTo>
                    <a:pt x="72" y="6478"/>
                    <a:pt x="0" y="6597"/>
                    <a:pt x="0" y="6740"/>
                  </a:cubicBezTo>
                  <a:cubicBezTo>
                    <a:pt x="0" y="6906"/>
                    <a:pt x="72" y="7049"/>
                    <a:pt x="167" y="7144"/>
                  </a:cubicBezTo>
                  <a:cubicBezTo>
                    <a:pt x="214" y="7192"/>
                    <a:pt x="286" y="7216"/>
                    <a:pt x="357" y="7263"/>
                  </a:cubicBezTo>
                  <a:lnTo>
                    <a:pt x="357" y="8835"/>
                  </a:lnTo>
                  <a:cubicBezTo>
                    <a:pt x="357" y="8954"/>
                    <a:pt x="453" y="9002"/>
                    <a:pt x="548" y="9002"/>
                  </a:cubicBezTo>
                  <a:cubicBezTo>
                    <a:pt x="643" y="9002"/>
                    <a:pt x="691" y="8930"/>
                    <a:pt x="691" y="8835"/>
                  </a:cubicBezTo>
                  <a:lnTo>
                    <a:pt x="691" y="7287"/>
                  </a:lnTo>
                  <a:lnTo>
                    <a:pt x="6501" y="7287"/>
                  </a:lnTo>
                  <a:lnTo>
                    <a:pt x="6501" y="11217"/>
                  </a:lnTo>
                  <a:lnTo>
                    <a:pt x="6073" y="11217"/>
                  </a:lnTo>
                  <a:lnTo>
                    <a:pt x="6073" y="8621"/>
                  </a:lnTo>
                  <a:cubicBezTo>
                    <a:pt x="6073" y="8526"/>
                    <a:pt x="6001" y="8454"/>
                    <a:pt x="5906" y="8454"/>
                  </a:cubicBezTo>
                  <a:lnTo>
                    <a:pt x="3977" y="8454"/>
                  </a:lnTo>
                  <a:cubicBezTo>
                    <a:pt x="3882" y="8454"/>
                    <a:pt x="3787" y="8526"/>
                    <a:pt x="3787" y="8621"/>
                  </a:cubicBezTo>
                  <a:lnTo>
                    <a:pt x="3787" y="11217"/>
                  </a:lnTo>
                  <a:lnTo>
                    <a:pt x="3429" y="11217"/>
                  </a:lnTo>
                  <a:lnTo>
                    <a:pt x="3429" y="8621"/>
                  </a:lnTo>
                  <a:cubicBezTo>
                    <a:pt x="3429" y="8526"/>
                    <a:pt x="3334" y="8454"/>
                    <a:pt x="3263" y="8454"/>
                  </a:cubicBezTo>
                  <a:lnTo>
                    <a:pt x="1310" y="8454"/>
                  </a:lnTo>
                  <a:cubicBezTo>
                    <a:pt x="1238" y="8454"/>
                    <a:pt x="1143" y="8526"/>
                    <a:pt x="1143" y="8621"/>
                  </a:cubicBezTo>
                  <a:lnTo>
                    <a:pt x="1143" y="11217"/>
                  </a:lnTo>
                  <a:lnTo>
                    <a:pt x="715" y="11217"/>
                  </a:lnTo>
                  <a:lnTo>
                    <a:pt x="715" y="9645"/>
                  </a:lnTo>
                  <a:cubicBezTo>
                    <a:pt x="715" y="9550"/>
                    <a:pt x="643" y="9454"/>
                    <a:pt x="548" y="9454"/>
                  </a:cubicBezTo>
                  <a:cubicBezTo>
                    <a:pt x="453" y="9454"/>
                    <a:pt x="357" y="9550"/>
                    <a:pt x="357" y="9645"/>
                  </a:cubicBezTo>
                  <a:lnTo>
                    <a:pt x="357" y="11383"/>
                  </a:lnTo>
                  <a:cubicBezTo>
                    <a:pt x="357" y="11479"/>
                    <a:pt x="548" y="11574"/>
                    <a:pt x="548" y="11574"/>
                  </a:cubicBezTo>
                  <a:lnTo>
                    <a:pt x="10764" y="11574"/>
                  </a:lnTo>
                  <a:cubicBezTo>
                    <a:pt x="10764" y="11574"/>
                    <a:pt x="10907" y="11479"/>
                    <a:pt x="10907" y="11383"/>
                  </a:cubicBezTo>
                  <a:lnTo>
                    <a:pt x="10907" y="7573"/>
                  </a:lnTo>
                  <a:cubicBezTo>
                    <a:pt x="10931" y="7502"/>
                    <a:pt x="10836" y="7406"/>
                    <a:pt x="10764" y="7406"/>
                  </a:cubicBezTo>
                  <a:cubicBezTo>
                    <a:pt x="10669" y="7406"/>
                    <a:pt x="10574" y="7502"/>
                    <a:pt x="10574" y="7573"/>
                  </a:cubicBezTo>
                  <a:lnTo>
                    <a:pt x="10645" y="11193"/>
                  </a:lnTo>
                  <a:lnTo>
                    <a:pt x="10240" y="11193"/>
                  </a:lnTo>
                  <a:lnTo>
                    <a:pt x="10240" y="8597"/>
                  </a:lnTo>
                  <a:cubicBezTo>
                    <a:pt x="10240" y="8502"/>
                    <a:pt x="10169" y="8407"/>
                    <a:pt x="10074" y="8407"/>
                  </a:cubicBezTo>
                  <a:lnTo>
                    <a:pt x="7454" y="8407"/>
                  </a:lnTo>
                  <a:cubicBezTo>
                    <a:pt x="7359" y="8407"/>
                    <a:pt x="7264" y="8502"/>
                    <a:pt x="7264" y="8597"/>
                  </a:cubicBezTo>
                  <a:lnTo>
                    <a:pt x="7264" y="11193"/>
                  </a:lnTo>
                  <a:lnTo>
                    <a:pt x="6883" y="11193"/>
                  </a:lnTo>
                  <a:lnTo>
                    <a:pt x="6883" y="3144"/>
                  </a:lnTo>
                  <a:lnTo>
                    <a:pt x="10645" y="3144"/>
                  </a:lnTo>
                  <a:lnTo>
                    <a:pt x="10645" y="6811"/>
                  </a:lnTo>
                  <a:cubicBezTo>
                    <a:pt x="10645" y="6909"/>
                    <a:pt x="10693" y="6990"/>
                    <a:pt x="10776" y="6990"/>
                  </a:cubicBezTo>
                  <a:cubicBezTo>
                    <a:pt x="10794" y="6990"/>
                    <a:pt x="10814" y="6986"/>
                    <a:pt x="10836" y="6978"/>
                  </a:cubicBezTo>
                  <a:cubicBezTo>
                    <a:pt x="10907" y="6954"/>
                    <a:pt x="10955" y="6906"/>
                    <a:pt x="10955" y="6811"/>
                  </a:cubicBezTo>
                  <a:lnTo>
                    <a:pt x="10955" y="3144"/>
                  </a:lnTo>
                  <a:cubicBezTo>
                    <a:pt x="11050" y="3120"/>
                    <a:pt x="11121" y="3096"/>
                    <a:pt x="11169" y="3024"/>
                  </a:cubicBezTo>
                  <a:cubicBezTo>
                    <a:pt x="11264" y="2905"/>
                    <a:pt x="11312" y="2786"/>
                    <a:pt x="11312" y="2643"/>
                  </a:cubicBezTo>
                  <a:cubicBezTo>
                    <a:pt x="11312" y="2501"/>
                    <a:pt x="11264" y="2334"/>
                    <a:pt x="11169" y="2262"/>
                  </a:cubicBezTo>
                  <a:cubicBezTo>
                    <a:pt x="11050" y="2167"/>
                    <a:pt x="10931" y="2096"/>
                    <a:pt x="10788" y="2096"/>
                  </a:cubicBezTo>
                  <a:lnTo>
                    <a:pt x="9859" y="2096"/>
                  </a:lnTo>
                  <a:lnTo>
                    <a:pt x="9859" y="1096"/>
                  </a:lnTo>
                  <a:cubicBezTo>
                    <a:pt x="9859" y="976"/>
                    <a:pt x="9764" y="905"/>
                    <a:pt x="9693" y="905"/>
                  </a:cubicBezTo>
                  <a:cubicBezTo>
                    <a:pt x="9597" y="905"/>
                    <a:pt x="9526" y="1000"/>
                    <a:pt x="9526" y="1096"/>
                  </a:cubicBezTo>
                  <a:lnTo>
                    <a:pt x="9526" y="2096"/>
                  </a:lnTo>
                  <a:lnTo>
                    <a:pt x="7954" y="2096"/>
                  </a:lnTo>
                  <a:lnTo>
                    <a:pt x="7954" y="1096"/>
                  </a:lnTo>
                  <a:cubicBezTo>
                    <a:pt x="7954" y="881"/>
                    <a:pt x="8049" y="715"/>
                    <a:pt x="8192" y="548"/>
                  </a:cubicBezTo>
                  <a:cubicBezTo>
                    <a:pt x="8311" y="405"/>
                    <a:pt x="8526" y="310"/>
                    <a:pt x="8740" y="310"/>
                  </a:cubicBezTo>
                  <a:cubicBezTo>
                    <a:pt x="8931" y="310"/>
                    <a:pt x="9121" y="381"/>
                    <a:pt x="9264" y="524"/>
                  </a:cubicBezTo>
                  <a:cubicBezTo>
                    <a:pt x="9300" y="560"/>
                    <a:pt x="9347" y="578"/>
                    <a:pt x="9392" y="578"/>
                  </a:cubicBezTo>
                  <a:cubicBezTo>
                    <a:pt x="9437" y="578"/>
                    <a:pt x="9478" y="560"/>
                    <a:pt x="9502" y="524"/>
                  </a:cubicBezTo>
                  <a:cubicBezTo>
                    <a:pt x="9574" y="476"/>
                    <a:pt x="9574" y="357"/>
                    <a:pt x="9502" y="286"/>
                  </a:cubicBezTo>
                  <a:cubicBezTo>
                    <a:pt x="9288" y="119"/>
                    <a:pt x="9026" y="0"/>
                    <a:pt x="8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6" name="Google Shape;5936;p68"/>
          <p:cNvGrpSpPr/>
          <p:nvPr/>
        </p:nvGrpSpPr>
        <p:grpSpPr>
          <a:xfrm>
            <a:off x="2732527" y="2732333"/>
            <a:ext cx="252897" cy="383968"/>
            <a:chOff x="2832959" y="2762190"/>
            <a:chExt cx="252897" cy="383968"/>
          </a:xfrm>
        </p:grpSpPr>
        <p:sp>
          <p:nvSpPr>
            <p:cNvPr id="5937" name="Google Shape;5937;p68"/>
            <p:cNvSpPr/>
            <p:nvPr/>
          </p:nvSpPr>
          <p:spPr>
            <a:xfrm>
              <a:off x="2966106" y="2825937"/>
              <a:ext cx="29177" cy="36294"/>
            </a:xfrm>
            <a:custGeom>
              <a:avLst/>
              <a:gdLst/>
              <a:ahLst/>
              <a:cxnLst/>
              <a:rect l="l" t="t" r="r" b="b"/>
              <a:pathLst>
                <a:path w="882" h="1096" extrusionOk="0">
                  <a:moveTo>
                    <a:pt x="0" y="1"/>
                  </a:moveTo>
                  <a:lnTo>
                    <a:pt x="881" y="1"/>
                  </a:lnTo>
                  <a:lnTo>
                    <a:pt x="881" y="1096"/>
                  </a:lnTo>
                  <a:lnTo>
                    <a:pt x="0" y="1096"/>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8"/>
            <p:cNvSpPr/>
            <p:nvPr/>
          </p:nvSpPr>
          <p:spPr>
            <a:xfrm>
              <a:off x="2836102" y="2933991"/>
              <a:ext cx="59114" cy="118320"/>
            </a:xfrm>
            <a:custGeom>
              <a:avLst/>
              <a:gdLst/>
              <a:ahLst/>
              <a:cxnLst/>
              <a:rect l="l" t="t" r="r" b="b"/>
              <a:pathLst>
                <a:path w="1787" h="3573" extrusionOk="0">
                  <a:moveTo>
                    <a:pt x="1" y="3453"/>
                  </a:moveTo>
                  <a:lnTo>
                    <a:pt x="477" y="119"/>
                  </a:lnTo>
                  <a:cubicBezTo>
                    <a:pt x="477" y="24"/>
                    <a:pt x="525" y="0"/>
                    <a:pt x="620" y="0"/>
                  </a:cubicBezTo>
                  <a:lnTo>
                    <a:pt x="1168" y="0"/>
                  </a:lnTo>
                  <a:cubicBezTo>
                    <a:pt x="1239" y="0"/>
                    <a:pt x="1311" y="72"/>
                    <a:pt x="1311" y="119"/>
                  </a:cubicBezTo>
                  <a:lnTo>
                    <a:pt x="1787" y="3453"/>
                  </a:lnTo>
                  <a:cubicBezTo>
                    <a:pt x="1787" y="3548"/>
                    <a:pt x="1763" y="3572"/>
                    <a:pt x="1668" y="3572"/>
                  </a:cubicBezTo>
                  <a:lnTo>
                    <a:pt x="120" y="3572"/>
                  </a:lnTo>
                  <a:cubicBezTo>
                    <a:pt x="25" y="3572"/>
                    <a:pt x="1" y="3548"/>
                    <a:pt x="1" y="3453"/>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8"/>
            <p:cNvSpPr/>
            <p:nvPr/>
          </p:nvSpPr>
          <p:spPr>
            <a:xfrm>
              <a:off x="2855024" y="2933196"/>
              <a:ext cx="40192" cy="118320"/>
            </a:xfrm>
            <a:custGeom>
              <a:avLst/>
              <a:gdLst/>
              <a:ahLst/>
              <a:cxnLst/>
              <a:rect l="l" t="t" r="r" b="b"/>
              <a:pathLst>
                <a:path w="1215" h="3573" extrusionOk="0">
                  <a:moveTo>
                    <a:pt x="0" y="0"/>
                  </a:moveTo>
                  <a:lnTo>
                    <a:pt x="48" y="0"/>
                  </a:lnTo>
                  <a:lnTo>
                    <a:pt x="596" y="0"/>
                  </a:lnTo>
                  <a:cubicBezTo>
                    <a:pt x="667" y="0"/>
                    <a:pt x="739" y="48"/>
                    <a:pt x="739" y="119"/>
                  </a:cubicBezTo>
                  <a:lnTo>
                    <a:pt x="1215" y="3453"/>
                  </a:lnTo>
                  <a:cubicBezTo>
                    <a:pt x="1215" y="3549"/>
                    <a:pt x="1191" y="3572"/>
                    <a:pt x="1096" y="3572"/>
                  </a:cubicBezTo>
                  <a:lnTo>
                    <a:pt x="429" y="3572"/>
                  </a:lnTo>
                  <a:cubicBezTo>
                    <a:pt x="524" y="3572"/>
                    <a:pt x="548" y="3549"/>
                    <a:pt x="548" y="3453"/>
                  </a:cubicBezTo>
                  <a:lnTo>
                    <a:pt x="72" y="119"/>
                  </a:lnTo>
                  <a:cubicBezTo>
                    <a:pt x="72" y="48"/>
                    <a:pt x="48" y="24"/>
                    <a:pt x="0" y="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8"/>
            <p:cNvSpPr/>
            <p:nvPr/>
          </p:nvSpPr>
          <p:spPr>
            <a:xfrm>
              <a:off x="2938518" y="2860641"/>
              <a:ext cx="84321" cy="27618"/>
            </a:xfrm>
            <a:custGeom>
              <a:avLst/>
              <a:gdLst/>
              <a:ahLst/>
              <a:cxnLst/>
              <a:rect l="l" t="t" r="r" b="b"/>
              <a:pathLst>
                <a:path w="2549" h="834" extrusionOk="0">
                  <a:moveTo>
                    <a:pt x="2549" y="834"/>
                  </a:moveTo>
                  <a:lnTo>
                    <a:pt x="2549" y="381"/>
                  </a:lnTo>
                  <a:cubicBezTo>
                    <a:pt x="2549" y="167"/>
                    <a:pt x="2382" y="0"/>
                    <a:pt x="2168" y="0"/>
                  </a:cubicBezTo>
                  <a:lnTo>
                    <a:pt x="382" y="0"/>
                  </a:lnTo>
                  <a:cubicBezTo>
                    <a:pt x="167" y="0"/>
                    <a:pt x="1" y="167"/>
                    <a:pt x="1" y="381"/>
                  </a:cubicBezTo>
                  <a:lnTo>
                    <a:pt x="1" y="834"/>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8"/>
            <p:cNvSpPr/>
            <p:nvPr/>
          </p:nvSpPr>
          <p:spPr>
            <a:xfrm>
              <a:off x="2989726" y="2860641"/>
              <a:ext cx="33113" cy="27618"/>
            </a:xfrm>
            <a:custGeom>
              <a:avLst/>
              <a:gdLst/>
              <a:ahLst/>
              <a:cxnLst/>
              <a:rect l="l" t="t" r="r" b="b"/>
              <a:pathLst>
                <a:path w="1001" h="834" extrusionOk="0">
                  <a:moveTo>
                    <a:pt x="1001" y="834"/>
                  </a:moveTo>
                  <a:lnTo>
                    <a:pt x="1001" y="381"/>
                  </a:lnTo>
                  <a:cubicBezTo>
                    <a:pt x="1001" y="167"/>
                    <a:pt x="834" y="0"/>
                    <a:pt x="620" y="0"/>
                  </a:cubicBezTo>
                  <a:lnTo>
                    <a:pt x="1" y="0"/>
                  </a:lnTo>
                  <a:cubicBezTo>
                    <a:pt x="191" y="0"/>
                    <a:pt x="382" y="167"/>
                    <a:pt x="382" y="381"/>
                  </a:cubicBezTo>
                  <a:lnTo>
                    <a:pt x="382" y="834"/>
                  </a:ln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8"/>
            <p:cNvSpPr/>
            <p:nvPr/>
          </p:nvSpPr>
          <p:spPr>
            <a:xfrm>
              <a:off x="2917247" y="2882729"/>
              <a:ext cx="127656" cy="261840"/>
            </a:xfrm>
            <a:custGeom>
              <a:avLst/>
              <a:gdLst/>
              <a:ahLst/>
              <a:cxnLst/>
              <a:rect l="l" t="t" r="r" b="b"/>
              <a:pathLst>
                <a:path w="3859" h="7907" extrusionOk="0">
                  <a:moveTo>
                    <a:pt x="3859" y="5882"/>
                  </a:moveTo>
                  <a:cubicBezTo>
                    <a:pt x="3859" y="6978"/>
                    <a:pt x="2906" y="7907"/>
                    <a:pt x="1739" y="7787"/>
                  </a:cubicBezTo>
                  <a:cubicBezTo>
                    <a:pt x="763" y="7692"/>
                    <a:pt x="1" y="6859"/>
                    <a:pt x="1" y="5835"/>
                  </a:cubicBezTo>
                  <a:lnTo>
                    <a:pt x="1" y="5120"/>
                  </a:lnTo>
                  <a:lnTo>
                    <a:pt x="191" y="3453"/>
                  </a:lnTo>
                  <a:lnTo>
                    <a:pt x="1" y="1905"/>
                  </a:lnTo>
                  <a:lnTo>
                    <a:pt x="1" y="643"/>
                  </a:lnTo>
                  <a:cubicBezTo>
                    <a:pt x="1" y="310"/>
                    <a:pt x="286" y="0"/>
                    <a:pt x="644" y="0"/>
                  </a:cubicBezTo>
                  <a:lnTo>
                    <a:pt x="3239" y="0"/>
                  </a:lnTo>
                  <a:cubicBezTo>
                    <a:pt x="3549" y="0"/>
                    <a:pt x="3859" y="262"/>
                    <a:pt x="3859" y="643"/>
                  </a:cubicBezTo>
                  <a:lnTo>
                    <a:pt x="3859" y="1905"/>
                  </a:lnTo>
                  <a:lnTo>
                    <a:pt x="3739" y="3453"/>
                  </a:lnTo>
                  <a:lnTo>
                    <a:pt x="3859" y="5120"/>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8"/>
            <p:cNvSpPr/>
            <p:nvPr/>
          </p:nvSpPr>
          <p:spPr>
            <a:xfrm>
              <a:off x="2971598" y="2883490"/>
              <a:ext cx="73305" cy="257138"/>
            </a:xfrm>
            <a:custGeom>
              <a:avLst/>
              <a:gdLst/>
              <a:ahLst/>
              <a:cxnLst/>
              <a:rect l="l" t="t" r="r" b="b"/>
              <a:pathLst>
                <a:path w="2216" h="7765" extrusionOk="0">
                  <a:moveTo>
                    <a:pt x="2216" y="5859"/>
                  </a:moveTo>
                  <a:cubicBezTo>
                    <a:pt x="2216" y="6883"/>
                    <a:pt x="1382" y="7764"/>
                    <a:pt x="334" y="7764"/>
                  </a:cubicBezTo>
                  <a:cubicBezTo>
                    <a:pt x="215" y="7764"/>
                    <a:pt x="120" y="7764"/>
                    <a:pt x="1" y="7717"/>
                  </a:cubicBezTo>
                  <a:cubicBezTo>
                    <a:pt x="906" y="7574"/>
                    <a:pt x="1596" y="6764"/>
                    <a:pt x="1596" y="5836"/>
                  </a:cubicBezTo>
                  <a:lnTo>
                    <a:pt x="1596" y="644"/>
                  </a:lnTo>
                  <a:cubicBezTo>
                    <a:pt x="1596" y="311"/>
                    <a:pt x="1311" y="1"/>
                    <a:pt x="953" y="1"/>
                  </a:cubicBezTo>
                  <a:lnTo>
                    <a:pt x="1596" y="1"/>
                  </a:lnTo>
                  <a:cubicBezTo>
                    <a:pt x="1906" y="1"/>
                    <a:pt x="2216" y="287"/>
                    <a:pt x="2216" y="644"/>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8"/>
            <p:cNvSpPr/>
            <p:nvPr/>
          </p:nvSpPr>
          <p:spPr>
            <a:xfrm>
              <a:off x="2917247" y="2945813"/>
              <a:ext cx="127656" cy="105703"/>
            </a:xfrm>
            <a:custGeom>
              <a:avLst/>
              <a:gdLst/>
              <a:ahLst/>
              <a:cxnLst/>
              <a:rect l="l" t="t" r="r" b="b"/>
              <a:pathLst>
                <a:path w="3859" h="3192" extrusionOk="0">
                  <a:moveTo>
                    <a:pt x="1" y="0"/>
                  </a:moveTo>
                  <a:lnTo>
                    <a:pt x="3859" y="0"/>
                  </a:lnTo>
                  <a:lnTo>
                    <a:pt x="3859" y="3191"/>
                  </a:lnTo>
                  <a:lnTo>
                    <a:pt x="1" y="319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8"/>
            <p:cNvSpPr/>
            <p:nvPr/>
          </p:nvSpPr>
          <p:spPr>
            <a:xfrm>
              <a:off x="2951915" y="2971047"/>
              <a:ext cx="57526" cy="56825"/>
            </a:xfrm>
            <a:custGeom>
              <a:avLst/>
              <a:gdLst/>
              <a:ahLst/>
              <a:cxnLst/>
              <a:rect l="l" t="t" r="r" b="b"/>
              <a:pathLst>
                <a:path w="1739" h="1716" extrusionOk="0">
                  <a:moveTo>
                    <a:pt x="882" y="1715"/>
                  </a:moveTo>
                  <a:cubicBezTo>
                    <a:pt x="1358" y="1715"/>
                    <a:pt x="1739" y="1334"/>
                    <a:pt x="1739" y="858"/>
                  </a:cubicBezTo>
                  <a:cubicBezTo>
                    <a:pt x="1739" y="381"/>
                    <a:pt x="1334" y="0"/>
                    <a:pt x="882" y="0"/>
                  </a:cubicBezTo>
                  <a:cubicBezTo>
                    <a:pt x="405" y="0"/>
                    <a:pt x="0" y="381"/>
                    <a:pt x="0" y="858"/>
                  </a:cubicBezTo>
                  <a:cubicBezTo>
                    <a:pt x="0" y="1334"/>
                    <a:pt x="405" y="1715"/>
                    <a:pt x="882" y="1715"/>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8"/>
            <p:cNvSpPr/>
            <p:nvPr/>
          </p:nvSpPr>
          <p:spPr>
            <a:xfrm>
              <a:off x="2970043" y="2971047"/>
              <a:ext cx="39398" cy="56825"/>
            </a:xfrm>
            <a:custGeom>
              <a:avLst/>
              <a:gdLst/>
              <a:ahLst/>
              <a:cxnLst/>
              <a:rect l="l" t="t" r="r" b="b"/>
              <a:pathLst>
                <a:path w="1191" h="1716" extrusionOk="0">
                  <a:moveTo>
                    <a:pt x="334" y="0"/>
                  </a:moveTo>
                  <a:cubicBezTo>
                    <a:pt x="810" y="0"/>
                    <a:pt x="1191" y="381"/>
                    <a:pt x="1191" y="858"/>
                  </a:cubicBezTo>
                  <a:cubicBezTo>
                    <a:pt x="1191" y="1334"/>
                    <a:pt x="786" y="1715"/>
                    <a:pt x="334" y="1715"/>
                  </a:cubicBezTo>
                  <a:cubicBezTo>
                    <a:pt x="215" y="1715"/>
                    <a:pt x="119" y="1691"/>
                    <a:pt x="0" y="1667"/>
                  </a:cubicBezTo>
                  <a:cubicBezTo>
                    <a:pt x="334" y="1548"/>
                    <a:pt x="524" y="1215"/>
                    <a:pt x="524" y="858"/>
                  </a:cubicBezTo>
                  <a:cubicBezTo>
                    <a:pt x="524" y="500"/>
                    <a:pt x="334" y="191"/>
                    <a:pt x="0" y="48"/>
                  </a:cubicBezTo>
                  <a:cubicBezTo>
                    <a:pt x="119" y="24"/>
                    <a:pt x="191" y="0"/>
                    <a:pt x="334" y="0"/>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8"/>
            <p:cNvSpPr/>
            <p:nvPr/>
          </p:nvSpPr>
          <p:spPr>
            <a:xfrm>
              <a:off x="2979471" y="2765998"/>
              <a:ext cx="100894" cy="45003"/>
            </a:xfrm>
            <a:custGeom>
              <a:avLst/>
              <a:gdLst/>
              <a:ahLst/>
              <a:cxnLst/>
              <a:rect l="l" t="t" r="r" b="b"/>
              <a:pathLst>
                <a:path w="3050" h="1359" extrusionOk="0">
                  <a:moveTo>
                    <a:pt x="287" y="667"/>
                  </a:moveTo>
                  <a:lnTo>
                    <a:pt x="2597" y="48"/>
                  </a:lnTo>
                  <a:cubicBezTo>
                    <a:pt x="2787" y="1"/>
                    <a:pt x="2954" y="96"/>
                    <a:pt x="2978" y="286"/>
                  </a:cubicBezTo>
                  <a:cubicBezTo>
                    <a:pt x="3049" y="477"/>
                    <a:pt x="2930" y="644"/>
                    <a:pt x="2740" y="667"/>
                  </a:cubicBezTo>
                  <a:lnTo>
                    <a:pt x="430" y="1310"/>
                  </a:lnTo>
                  <a:cubicBezTo>
                    <a:pt x="239" y="1358"/>
                    <a:pt x="72" y="1239"/>
                    <a:pt x="49" y="1072"/>
                  </a:cubicBezTo>
                  <a:cubicBezTo>
                    <a:pt x="1" y="882"/>
                    <a:pt x="96" y="739"/>
                    <a:pt x="287" y="667"/>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8"/>
            <p:cNvSpPr/>
            <p:nvPr/>
          </p:nvSpPr>
          <p:spPr>
            <a:xfrm>
              <a:off x="2984995" y="2766793"/>
              <a:ext cx="94576" cy="43414"/>
            </a:xfrm>
            <a:custGeom>
              <a:avLst/>
              <a:gdLst/>
              <a:ahLst/>
              <a:cxnLst/>
              <a:rect l="l" t="t" r="r" b="b"/>
              <a:pathLst>
                <a:path w="2859" h="1311" extrusionOk="0">
                  <a:moveTo>
                    <a:pt x="263" y="1286"/>
                  </a:moveTo>
                  <a:lnTo>
                    <a:pt x="2573" y="643"/>
                  </a:lnTo>
                  <a:cubicBezTo>
                    <a:pt x="2763" y="596"/>
                    <a:pt x="2858" y="453"/>
                    <a:pt x="2811" y="262"/>
                  </a:cubicBezTo>
                  <a:cubicBezTo>
                    <a:pt x="2763" y="72"/>
                    <a:pt x="2620" y="0"/>
                    <a:pt x="2430" y="24"/>
                  </a:cubicBezTo>
                  <a:lnTo>
                    <a:pt x="2096" y="120"/>
                  </a:lnTo>
                  <a:cubicBezTo>
                    <a:pt x="2144" y="143"/>
                    <a:pt x="2168" y="215"/>
                    <a:pt x="2192" y="262"/>
                  </a:cubicBezTo>
                  <a:cubicBezTo>
                    <a:pt x="2263" y="453"/>
                    <a:pt x="2144" y="620"/>
                    <a:pt x="1953" y="643"/>
                  </a:cubicBezTo>
                  <a:lnTo>
                    <a:pt x="1" y="1191"/>
                  </a:lnTo>
                  <a:cubicBezTo>
                    <a:pt x="24" y="1239"/>
                    <a:pt x="144" y="1310"/>
                    <a:pt x="263" y="1286"/>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8"/>
            <p:cNvSpPr/>
            <p:nvPr/>
          </p:nvSpPr>
          <p:spPr>
            <a:xfrm>
              <a:off x="2979471" y="2807790"/>
              <a:ext cx="100894" cy="45798"/>
            </a:xfrm>
            <a:custGeom>
              <a:avLst/>
              <a:gdLst/>
              <a:ahLst/>
              <a:cxnLst/>
              <a:rect l="l" t="t" r="r" b="b"/>
              <a:pathLst>
                <a:path w="3050" h="1383" extrusionOk="0">
                  <a:moveTo>
                    <a:pt x="287" y="691"/>
                  </a:moveTo>
                  <a:lnTo>
                    <a:pt x="2597" y="1311"/>
                  </a:lnTo>
                  <a:cubicBezTo>
                    <a:pt x="2787" y="1382"/>
                    <a:pt x="2954" y="1263"/>
                    <a:pt x="2978" y="1072"/>
                  </a:cubicBezTo>
                  <a:cubicBezTo>
                    <a:pt x="3049" y="906"/>
                    <a:pt x="2930" y="715"/>
                    <a:pt x="2740" y="691"/>
                  </a:cubicBezTo>
                  <a:lnTo>
                    <a:pt x="430" y="72"/>
                  </a:lnTo>
                  <a:cubicBezTo>
                    <a:pt x="239" y="1"/>
                    <a:pt x="72" y="120"/>
                    <a:pt x="49" y="310"/>
                  </a:cubicBezTo>
                  <a:cubicBezTo>
                    <a:pt x="1" y="477"/>
                    <a:pt x="96" y="644"/>
                    <a:pt x="287" y="69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8"/>
            <p:cNvSpPr/>
            <p:nvPr/>
          </p:nvSpPr>
          <p:spPr>
            <a:xfrm>
              <a:off x="2981853" y="2822791"/>
              <a:ext cx="98512" cy="30797"/>
            </a:xfrm>
            <a:custGeom>
              <a:avLst/>
              <a:gdLst/>
              <a:ahLst/>
              <a:cxnLst/>
              <a:rect l="l" t="t" r="r" b="b"/>
              <a:pathLst>
                <a:path w="2978" h="930" extrusionOk="0">
                  <a:moveTo>
                    <a:pt x="215" y="238"/>
                  </a:moveTo>
                  <a:lnTo>
                    <a:pt x="2525" y="858"/>
                  </a:lnTo>
                  <a:cubicBezTo>
                    <a:pt x="2715" y="929"/>
                    <a:pt x="2882" y="810"/>
                    <a:pt x="2906" y="619"/>
                  </a:cubicBezTo>
                  <a:cubicBezTo>
                    <a:pt x="2977" y="453"/>
                    <a:pt x="2858" y="262"/>
                    <a:pt x="2668" y="238"/>
                  </a:cubicBezTo>
                  <a:lnTo>
                    <a:pt x="2358" y="143"/>
                  </a:lnTo>
                  <a:lnTo>
                    <a:pt x="2358" y="310"/>
                  </a:lnTo>
                  <a:cubicBezTo>
                    <a:pt x="2287" y="477"/>
                    <a:pt x="2144" y="572"/>
                    <a:pt x="1953" y="548"/>
                  </a:cubicBezTo>
                  <a:lnTo>
                    <a:pt x="0" y="0"/>
                  </a:lnTo>
                  <a:cubicBezTo>
                    <a:pt x="0" y="119"/>
                    <a:pt x="96" y="215"/>
                    <a:pt x="215" y="238"/>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8"/>
            <p:cNvSpPr/>
            <p:nvPr/>
          </p:nvSpPr>
          <p:spPr>
            <a:xfrm>
              <a:off x="2910168" y="2794378"/>
              <a:ext cx="51241" cy="23710"/>
            </a:xfrm>
            <a:custGeom>
              <a:avLst/>
              <a:gdLst/>
              <a:ahLst/>
              <a:cxnLst/>
              <a:rect l="l" t="t" r="r" b="b"/>
              <a:pathLst>
                <a:path w="1549" h="716" extrusionOk="0">
                  <a:moveTo>
                    <a:pt x="143" y="1"/>
                  </a:moveTo>
                  <a:lnTo>
                    <a:pt x="1429" y="1"/>
                  </a:lnTo>
                  <a:cubicBezTo>
                    <a:pt x="1477" y="1"/>
                    <a:pt x="1548" y="49"/>
                    <a:pt x="1548" y="120"/>
                  </a:cubicBezTo>
                  <a:lnTo>
                    <a:pt x="1548" y="596"/>
                  </a:lnTo>
                  <a:cubicBezTo>
                    <a:pt x="1548" y="644"/>
                    <a:pt x="1477" y="715"/>
                    <a:pt x="1429" y="715"/>
                  </a:cubicBezTo>
                  <a:lnTo>
                    <a:pt x="143" y="715"/>
                  </a:lnTo>
                  <a:cubicBezTo>
                    <a:pt x="72" y="715"/>
                    <a:pt x="24" y="644"/>
                    <a:pt x="24" y="596"/>
                  </a:cubicBezTo>
                  <a:lnTo>
                    <a:pt x="24" y="120"/>
                  </a:lnTo>
                  <a:cubicBezTo>
                    <a:pt x="0" y="49"/>
                    <a:pt x="48" y="1"/>
                    <a:pt x="143" y="1"/>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8"/>
            <p:cNvSpPr/>
            <p:nvPr/>
          </p:nvSpPr>
          <p:spPr>
            <a:xfrm>
              <a:off x="2950327" y="2776264"/>
              <a:ext cx="60702" cy="61528"/>
            </a:xfrm>
            <a:custGeom>
              <a:avLst/>
              <a:gdLst/>
              <a:ahLst/>
              <a:cxnLst/>
              <a:rect l="l" t="t" r="r" b="b"/>
              <a:pathLst>
                <a:path w="1835" h="1858" extrusionOk="0">
                  <a:moveTo>
                    <a:pt x="930" y="1858"/>
                  </a:moveTo>
                  <a:cubicBezTo>
                    <a:pt x="1430" y="1858"/>
                    <a:pt x="1835" y="1429"/>
                    <a:pt x="1835" y="929"/>
                  </a:cubicBezTo>
                  <a:cubicBezTo>
                    <a:pt x="1835" y="429"/>
                    <a:pt x="1430" y="0"/>
                    <a:pt x="930" y="0"/>
                  </a:cubicBezTo>
                  <a:cubicBezTo>
                    <a:pt x="406" y="0"/>
                    <a:pt x="1" y="429"/>
                    <a:pt x="1" y="929"/>
                  </a:cubicBezTo>
                  <a:cubicBezTo>
                    <a:pt x="1" y="1429"/>
                    <a:pt x="406" y="1858"/>
                    <a:pt x="930" y="1858"/>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8"/>
            <p:cNvSpPr/>
            <p:nvPr/>
          </p:nvSpPr>
          <p:spPr>
            <a:xfrm>
              <a:off x="2970043" y="2776264"/>
              <a:ext cx="40986" cy="61528"/>
            </a:xfrm>
            <a:custGeom>
              <a:avLst/>
              <a:gdLst/>
              <a:ahLst/>
              <a:cxnLst/>
              <a:rect l="l" t="t" r="r" b="b"/>
              <a:pathLst>
                <a:path w="1239" h="1858" extrusionOk="0">
                  <a:moveTo>
                    <a:pt x="334" y="0"/>
                  </a:moveTo>
                  <a:cubicBezTo>
                    <a:pt x="834" y="0"/>
                    <a:pt x="1239" y="429"/>
                    <a:pt x="1239" y="929"/>
                  </a:cubicBezTo>
                  <a:cubicBezTo>
                    <a:pt x="1239" y="1429"/>
                    <a:pt x="834" y="1858"/>
                    <a:pt x="334" y="1858"/>
                  </a:cubicBezTo>
                  <a:cubicBezTo>
                    <a:pt x="215" y="1858"/>
                    <a:pt x="119" y="1834"/>
                    <a:pt x="0" y="1786"/>
                  </a:cubicBezTo>
                  <a:cubicBezTo>
                    <a:pt x="357" y="1667"/>
                    <a:pt x="596" y="1310"/>
                    <a:pt x="596" y="929"/>
                  </a:cubicBezTo>
                  <a:cubicBezTo>
                    <a:pt x="596" y="548"/>
                    <a:pt x="357" y="191"/>
                    <a:pt x="0" y="72"/>
                  </a:cubicBezTo>
                  <a:cubicBezTo>
                    <a:pt x="119" y="24"/>
                    <a:pt x="191" y="0"/>
                    <a:pt x="334" y="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8"/>
            <p:cNvSpPr/>
            <p:nvPr/>
          </p:nvSpPr>
          <p:spPr>
            <a:xfrm>
              <a:off x="3022806" y="2945813"/>
              <a:ext cx="21304" cy="105703"/>
            </a:xfrm>
            <a:custGeom>
              <a:avLst/>
              <a:gdLst/>
              <a:ahLst/>
              <a:cxnLst/>
              <a:rect l="l" t="t" r="r" b="b"/>
              <a:pathLst>
                <a:path w="644" h="3192" extrusionOk="0">
                  <a:moveTo>
                    <a:pt x="1" y="0"/>
                  </a:moveTo>
                  <a:lnTo>
                    <a:pt x="644" y="0"/>
                  </a:lnTo>
                  <a:lnTo>
                    <a:pt x="644" y="3191"/>
                  </a:lnTo>
                  <a:lnTo>
                    <a:pt x="1" y="3191"/>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8"/>
            <p:cNvSpPr/>
            <p:nvPr/>
          </p:nvSpPr>
          <p:spPr>
            <a:xfrm>
              <a:off x="2832959" y="2762190"/>
              <a:ext cx="252897" cy="383968"/>
            </a:xfrm>
            <a:custGeom>
              <a:avLst/>
              <a:gdLst/>
              <a:ahLst/>
              <a:cxnLst/>
              <a:rect l="l" t="t" r="r" b="b"/>
              <a:pathLst>
                <a:path w="7645" h="11595" extrusionOk="0">
                  <a:moveTo>
                    <a:pt x="7107" y="338"/>
                  </a:moveTo>
                  <a:cubicBezTo>
                    <a:pt x="7166" y="338"/>
                    <a:pt x="7203" y="394"/>
                    <a:pt x="7240" y="449"/>
                  </a:cubicBezTo>
                  <a:cubicBezTo>
                    <a:pt x="7264" y="544"/>
                    <a:pt x="7216" y="616"/>
                    <a:pt x="7121" y="640"/>
                  </a:cubicBezTo>
                  <a:lnTo>
                    <a:pt x="5525" y="1044"/>
                  </a:lnTo>
                  <a:cubicBezTo>
                    <a:pt x="5502" y="973"/>
                    <a:pt x="5478" y="878"/>
                    <a:pt x="5430" y="782"/>
                  </a:cubicBezTo>
                  <a:lnTo>
                    <a:pt x="7050" y="354"/>
                  </a:lnTo>
                  <a:cubicBezTo>
                    <a:pt x="7071" y="343"/>
                    <a:pt x="7090" y="338"/>
                    <a:pt x="7107" y="338"/>
                  </a:cubicBezTo>
                  <a:close/>
                  <a:moveTo>
                    <a:pt x="3358" y="1116"/>
                  </a:moveTo>
                  <a:lnTo>
                    <a:pt x="3358" y="1545"/>
                  </a:lnTo>
                  <a:lnTo>
                    <a:pt x="2477" y="1545"/>
                  </a:lnTo>
                  <a:lnTo>
                    <a:pt x="2477" y="1116"/>
                  </a:lnTo>
                  <a:close/>
                  <a:moveTo>
                    <a:pt x="4239" y="1211"/>
                  </a:moveTo>
                  <a:cubicBezTo>
                    <a:pt x="4144" y="1211"/>
                    <a:pt x="4073" y="1235"/>
                    <a:pt x="4049" y="1330"/>
                  </a:cubicBezTo>
                  <a:cubicBezTo>
                    <a:pt x="4049" y="1449"/>
                    <a:pt x="4120" y="1545"/>
                    <a:pt x="4239" y="1545"/>
                  </a:cubicBezTo>
                  <a:lnTo>
                    <a:pt x="4740" y="1545"/>
                  </a:lnTo>
                  <a:cubicBezTo>
                    <a:pt x="4859" y="1545"/>
                    <a:pt x="4906" y="1449"/>
                    <a:pt x="4906" y="1354"/>
                  </a:cubicBezTo>
                  <a:cubicBezTo>
                    <a:pt x="4906" y="1259"/>
                    <a:pt x="4835" y="1211"/>
                    <a:pt x="4740" y="1211"/>
                  </a:cubicBezTo>
                  <a:close/>
                  <a:moveTo>
                    <a:pt x="4478" y="616"/>
                  </a:moveTo>
                  <a:cubicBezTo>
                    <a:pt x="4668" y="616"/>
                    <a:pt x="4859" y="663"/>
                    <a:pt x="5002" y="830"/>
                  </a:cubicBezTo>
                  <a:cubicBezTo>
                    <a:pt x="5144" y="973"/>
                    <a:pt x="5240" y="1140"/>
                    <a:pt x="5216" y="1354"/>
                  </a:cubicBezTo>
                  <a:cubicBezTo>
                    <a:pt x="5216" y="1568"/>
                    <a:pt x="5144" y="1735"/>
                    <a:pt x="5002" y="1902"/>
                  </a:cubicBezTo>
                  <a:cubicBezTo>
                    <a:pt x="4859" y="2021"/>
                    <a:pt x="4668" y="2092"/>
                    <a:pt x="4478" y="2092"/>
                  </a:cubicBezTo>
                  <a:cubicBezTo>
                    <a:pt x="4263" y="2092"/>
                    <a:pt x="4073" y="2045"/>
                    <a:pt x="3930" y="1902"/>
                  </a:cubicBezTo>
                  <a:cubicBezTo>
                    <a:pt x="3811" y="1735"/>
                    <a:pt x="3716" y="1568"/>
                    <a:pt x="3716" y="1354"/>
                  </a:cubicBezTo>
                  <a:cubicBezTo>
                    <a:pt x="3716" y="1140"/>
                    <a:pt x="3787" y="973"/>
                    <a:pt x="3930" y="830"/>
                  </a:cubicBezTo>
                  <a:cubicBezTo>
                    <a:pt x="4073" y="711"/>
                    <a:pt x="4263" y="616"/>
                    <a:pt x="4478" y="616"/>
                  </a:cubicBezTo>
                  <a:close/>
                  <a:moveTo>
                    <a:pt x="5478" y="1806"/>
                  </a:moveTo>
                  <a:lnTo>
                    <a:pt x="7121" y="2235"/>
                  </a:lnTo>
                  <a:cubicBezTo>
                    <a:pt x="7145" y="2235"/>
                    <a:pt x="7169" y="2283"/>
                    <a:pt x="7192" y="2307"/>
                  </a:cubicBezTo>
                  <a:lnTo>
                    <a:pt x="7192" y="2426"/>
                  </a:lnTo>
                  <a:cubicBezTo>
                    <a:pt x="7192" y="2449"/>
                    <a:pt x="7169" y="2473"/>
                    <a:pt x="7145" y="2521"/>
                  </a:cubicBezTo>
                  <a:cubicBezTo>
                    <a:pt x="7121" y="2545"/>
                    <a:pt x="7050" y="2545"/>
                    <a:pt x="7026" y="2545"/>
                  </a:cubicBezTo>
                  <a:lnTo>
                    <a:pt x="5287" y="2068"/>
                  </a:lnTo>
                  <a:cubicBezTo>
                    <a:pt x="5383" y="1973"/>
                    <a:pt x="5454" y="1902"/>
                    <a:pt x="5478" y="1806"/>
                  </a:cubicBezTo>
                  <a:close/>
                  <a:moveTo>
                    <a:pt x="4740" y="2402"/>
                  </a:moveTo>
                  <a:lnTo>
                    <a:pt x="4740" y="2759"/>
                  </a:lnTo>
                  <a:lnTo>
                    <a:pt x="4192" y="2759"/>
                  </a:lnTo>
                  <a:lnTo>
                    <a:pt x="4192" y="2402"/>
                  </a:lnTo>
                  <a:cubicBezTo>
                    <a:pt x="4287" y="2426"/>
                    <a:pt x="4382" y="2426"/>
                    <a:pt x="4478" y="2426"/>
                  </a:cubicBezTo>
                  <a:cubicBezTo>
                    <a:pt x="4549" y="2426"/>
                    <a:pt x="4644" y="2426"/>
                    <a:pt x="4740" y="2402"/>
                  </a:cubicBezTo>
                  <a:close/>
                  <a:moveTo>
                    <a:pt x="5383" y="3116"/>
                  </a:moveTo>
                  <a:cubicBezTo>
                    <a:pt x="5454" y="3116"/>
                    <a:pt x="5502" y="3140"/>
                    <a:pt x="5549" y="3164"/>
                  </a:cubicBezTo>
                  <a:cubicBezTo>
                    <a:pt x="5573" y="3212"/>
                    <a:pt x="5597" y="3259"/>
                    <a:pt x="5597" y="3331"/>
                  </a:cubicBezTo>
                  <a:lnTo>
                    <a:pt x="5597" y="3473"/>
                  </a:lnTo>
                  <a:lnTo>
                    <a:pt x="3358" y="3473"/>
                  </a:lnTo>
                  <a:lnTo>
                    <a:pt x="3358" y="3331"/>
                  </a:lnTo>
                  <a:cubicBezTo>
                    <a:pt x="3358" y="3259"/>
                    <a:pt x="3406" y="3212"/>
                    <a:pt x="3430" y="3164"/>
                  </a:cubicBezTo>
                  <a:cubicBezTo>
                    <a:pt x="3454" y="3140"/>
                    <a:pt x="3525" y="3116"/>
                    <a:pt x="3573" y="3116"/>
                  </a:cubicBezTo>
                  <a:close/>
                  <a:moveTo>
                    <a:pt x="4501" y="6474"/>
                  </a:moveTo>
                  <a:cubicBezTo>
                    <a:pt x="4668" y="6474"/>
                    <a:pt x="4859" y="6569"/>
                    <a:pt x="4978" y="6688"/>
                  </a:cubicBezTo>
                  <a:cubicBezTo>
                    <a:pt x="5097" y="6807"/>
                    <a:pt x="5144" y="6974"/>
                    <a:pt x="5192" y="7165"/>
                  </a:cubicBezTo>
                  <a:cubicBezTo>
                    <a:pt x="5192" y="7331"/>
                    <a:pt x="5097" y="7522"/>
                    <a:pt x="4978" y="7641"/>
                  </a:cubicBezTo>
                  <a:cubicBezTo>
                    <a:pt x="4859" y="7760"/>
                    <a:pt x="4668" y="7855"/>
                    <a:pt x="4501" y="7855"/>
                  </a:cubicBezTo>
                  <a:cubicBezTo>
                    <a:pt x="4311" y="7855"/>
                    <a:pt x="4144" y="7760"/>
                    <a:pt x="4025" y="7641"/>
                  </a:cubicBezTo>
                  <a:cubicBezTo>
                    <a:pt x="3906" y="7522"/>
                    <a:pt x="3811" y="7331"/>
                    <a:pt x="3811" y="7165"/>
                  </a:cubicBezTo>
                  <a:cubicBezTo>
                    <a:pt x="3811" y="6974"/>
                    <a:pt x="3906" y="6807"/>
                    <a:pt x="4025" y="6688"/>
                  </a:cubicBezTo>
                  <a:cubicBezTo>
                    <a:pt x="4144" y="6569"/>
                    <a:pt x="4311" y="6474"/>
                    <a:pt x="4501" y="6474"/>
                  </a:cubicBezTo>
                  <a:close/>
                  <a:moveTo>
                    <a:pt x="4478" y="6141"/>
                  </a:moveTo>
                  <a:cubicBezTo>
                    <a:pt x="4192" y="6141"/>
                    <a:pt x="3930" y="6236"/>
                    <a:pt x="3763" y="6450"/>
                  </a:cubicBezTo>
                  <a:cubicBezTo>
                    <a:pt x="3573" y="6617"/>
                    <a:pt x="3454" y="6855"/>
                    <a:pt x="3454" y="7165"/>
                  </a:cubicBezTo>
                  <a:cubicBezTo>
                    <a:pt x="3454" y="7427"/>
                    <a:pt x="3573" y="7689"/>
                    <a:pt x="3763" y="7879"/>
                  </a:cubicBezTo>
                  <a:cubicBezTo>
                    <a:pt x="3930" y="8046"/>
                    <a:pt x="4168" y="8165"/>
                    <a:pt x="4478" y="8165"/>
                  </a:cubicBezTo>
                  <a:cubicBezTo>
                    <a:pt x="4740" y="8165"/>
                    <a:pt x="5002" y="8046"/>
                    <a:pt x="5192" y="7879"/>
                  </a:cubicBezTo>
                  <a:cubicBezTo>
                    <a:pt x="5359" y="7689"/>
                    <a:pt x="5478" y="7450"/>
                    <a:pt x="5478" y="7165"/>
                  </a:cubicBezTo>
                  <a:cubicBezTo>
                    <a:pt x="5478" y="6903"/>
                    <a:pt x="5359" y="6617"/>
                    <a:pt x="5192" y="6450"/>
                  </a:cubicBezTo>
                  <a:cubicBezTo>
                    <a:pt x="5002" y="6260"/>
                    <a:pt x="4763" y="6141"/>
                    <a:pt x="4478" y="6141"/>
                  </a:cubicBezTo>
                  <a:close/>
                  <a:moveTo>
                    <a:pt x="6216" y="5736"/>
                  </a:moveTo>
                  <a:lnTo>
                    <a:pt x="6216" y="8594"/>
                  </a:lnTo>
                  <a:lnTo>
                    <a:pt x="2739" y="8594"/>
                  </a:lnTo>
                  <a:lnTo>
                    <a:pt x="2739" y="5736"/>
                  </a:lnTo>
                  <a:close/>
                  <a:moveTo>
                    <a:pt x="7111" y="1"/>
                  </a:moveTo>
                  <a:cubicBezTo>
                    <a:pt x="7074" y="1"/>
                    <a:pt x="7037" y="6"/>
                    <a:pt x="7002" y="20"/>
                  </a:cubicBezTo>
                  <a:lnTo>
                    <a:pt x="5192" y="497"/>
                  </a:lnTo>
                  <a:cubicBezTo>
                    <a:pt x="5002" y="330"/>
                    <a:pt x="4763" y="259"/>
                    <a:pt x="4501" y="259"/>
                  </a:cubicBezTo>
                  <a:cubicBezTo>
                    <a:pt x="4192" y="259"/>
                    <a:pt x="3930" y="378"/>
                    <a:pt x="3716" y="568"/>
                  </a:cubicBezTo>
                  <a:cubicBezTo>
                    <a:pt x="3668" y="640"/>
                    <a:pt x="3596" y="735"/>
                    <a:pt x="3549" y="806"/>
                  </a:cubicBezTo>
                  <a:lnTo>
                    <a:pt x="2382" y="806"/>
                  </a:lnTo>
                  <a:cubicBezTo>
                    <a:pt x="2287" y="806"/>
                    <a:pt x="2215" y="902"/>
                    <a:pt x="2215" y="997"/>
                  </a:cubicBezTo>
                  <a:lnTo>
                    <a:pt x="2215" y="1211"/>
                  </a:lnTo>
                  <a:lnTo>
                    <a:pt x="1977" y="1211"/>
                  </a:lnTo>
                  <a:cubicBezTo>
                    <a:pt x="1667" y="1211"/>
                    <a:pt x="1406" y="1330"/>
                    <a:pt x="1191" y="1545"/>
                  </a:cubicBezTo>
                  <a:cubicBezTo>
                    <a:pt x="977" y="1735"/>
                    <a:pt x="858" y="1997"/>
                    <a:pt x="858" y="2330"/>
                  </a:cubicBezTo>
                  <a:lnTo>
                    <a:pt x="858" y="5021"/>
                  </a:lnTo>
                  <a:lnTo>
                    <a:pt x="763" y="5021"/>
                  </a:lnTo>
                  <a:cubicBezTo>
                    <a:pt x="691" y="5021"/>
                    <a:pt x="620" y="5021"/>
                    <a:pt x="572" y="5069"/>
                  </a:cubicBezTo>
                  <a:cubicBezTo>
                    <a:pt x="524" y="5140"/>
                    <a:pt x="477" y="5188"/>
                    <a:pt x="477" y="5283"/>
                  </a:cubicBezTo>
                  <a:lnTo>
                    <a:pt x="286" y="6569"/>
                  </a:lnTo>
                  <a:cubicBezTo>
                    <a:pt x="286" y="6665"/>
                    <a:pt x="358" y="6736"/>
                    <a:pt x="453" y="6736"/>
                  </a:cubicBezTo>
                  <a:cubicBezTo>
                    <a:pt x="524" y="6736"/>
                    <a:pt x="620" y="6688"/>
                    <a:pt x="620" y="6593"/>
                  </a:cubicBezTo>
                  <a:lnTo>
                    <a:pt x="810" y="5307"/>
                  </a:lnTo>
                  <a:lnTo>
                    <a:pt x="1286" y="5307"/>
                  </a:lnTo>
                  <a:lnTo>
                    <a:pt x="1739" y="8594"/>
                  </a:lnTo>
                  <a:lnTo>
                    <a:pt x="334" y="8594"/>
                  </a:lnTo>
                  <a:lnTo>
                    <a:pt x="501" y="7355"/>
                  </a:lnTo>
                  <a:cubicBezTo>
                    <a:pt x="501" y="7284"/>
                    <a:pt x="453" y="7189"/>
                    <a:pt x="358" y="7189"/>
                  </a:cubicBezTo>
                  <a:cubicBezTo>
                    <a:pt x="262" y="7189"/>
                    <a:pt x="191" y="7236"/>
                    <a:pt x="191" y="7331"/>
                  </a:cubicBezTo>
                  <a:lnTo>
                    <a:pt x="0" y="8617"/>
                  </a:lnTo>
                  <a:cubicBezTo>
                    <a:pt x="0" y="8713"/>
                    <a:pt x="0" y="8808"/>
                    <a:pt x="72" y="8856"/>
                  </a:cubicBezTo>
                  <a:cubicBezTo>
                    <a:pt x="120" y="8903"/>
                    <a:pt x="167" y="8951"/>
                    <a:pt x="262" y="8951"/>
                  </a:cubicBezTo>
                  <a:lnTo>
                    <a:pt x="1810" y="8951"/>
                  </a:lnTo>
                  <a:cubicBezTo>
                    <a:pt x="1906" y="8951"/>
                    <a:pt x="2001" y="8951"/>
                    <a:pt x="2049" y="8856"/>
                  </a:cubicBezTo>
                  <a:cubicBezTo>
                    <a:pt x="2120" y="8808"/>
                    <a:pt x="2120" y="8736"/>
                    <a:pt x="2120" y="8641"/>
                  </a:cubicBezTo>
                  <a:lnTo>
                    <a:pt x="1644" y="5307"/>
                  </a:lnTo>
                  <a:cubicBezTo>
                    <a:pt x="1620" y="5212"/>
                    <a:pt x="1572" y="5164"/>
                    <a:pt x="1525" y="5117"/>
                  </a:cubicBezTo>
                  <a:cubicBezTo>
                    <a:pt x="1453" y="5045"/>
                    <a:pt x="1406" y="5021"/>
                    <a:pt x="1310" y="5021"/>
                  </a:cubicBezTo>
                  <a:lnTo>
                    <a:pt x="1215" y="5021"/>
                  </a:lnTo>
                  <a:lnTo>
                    <a:pt x="1215" y="2283"/>
                  </a:lnTo>
                  <a:cubicBezTo>
                    <a:pt x="1215" y="2068"/>
                    <a:pt x="1286" y="1902"/>
                    <a:pt x="1429" y="1735"/>
                  </a:cubicBezTo>
                  <a:cubicBezTo>
                    <a:pt x="1572" y="1616"/>
                    <a:pt x="1763" y="1545"/>
                    <a:pt x="1953" y="1545"/>
                  </a:cubicBezTo>
                  <a:lnTo>
                    <a:pt x="2215" y="1545"/>
                  </a:lnTo>
                  <a:lnTo>
                    <a:pt x="2215" y="1830"/>
                  </a:lnTo>
                  <a:cubicBezTo>
                    <a:pt x="2215" y="1926"/>
                    <a:pt x="2287" y="2021"/>
                    <a:pt x="2382" y="2021"/>
                  </a:cubicBezTo>
                  <a:lnTo>
                    <a:pt x="3596" y="2021"/>
                  </a:lnTo>
                  <a:cubicBezTo>
                    <a:pt x="3668" y="2092"/>
                    <a:pt x="3716" y="2188"/>
                    <a:pt x="3787" y="2259"/>
                  </a:cubicBezTo>
                  <a:cubicBezTo>
                    <a:pt x="3811" y="2283"/>
                    <a:pt x="3882" y="2330"/>
                    <a:pt x="3930" y="2378"/>
                  </a:cubicBezTo>
                  <a:lnTo>
                    <a:pt x="3930" y="2878"/>
                  </a:lnTo>
                  <a:lnTo>
                    <a:pt x="3644" y="2878"/>
                  </a:lnTo>
                  <a:cubicBezTo>
                    <a:pt x="3454" y="2878"/>
                    <a:pt x="3311" y="2973"/>
                    <a:pt x="3215" y="3045"/>
                  </a:cubicBezTo>
                  <a:cubicBezTo>
                    <a:pt x="3096" y="3140"/>
                    <a:pt x="3049" y="3283"/>
                    <a:pt x="3049" y="3450"/>
                  </a:cubicBezTo>
                  <a:lnTo>
                    <a:pt x="3049" y="3616"/>
                  </a:lnTo>
                  <a:cubicBezTo>
                    <a:pt x="2882" y="3640"/>
                    <a:pt x="2739" y="3735"/>
                    <a:pt x="2644" y="3831"/>
                  </a:cubicBezTo>
                  <a:cubicBezTo>
                    <a:pt x="2501" y="3950"/>
                    <a:pt x="2406" y="4164"/>
                    <a:pt x="2406" y="4355"/>
                  </a:cubicBezTo>
                  <a:lnTo>
                    <a:pt x="2406" y="9570"/>
                  </a:lnTo>
                  <a:cubicBezTo>
                    <a:pt x="2406" y="9665"/>
                    <a:pt x="2453" y="9760"/>
                    <a:pt x="2453" y="9832"/>
                  </a:cubicBezTo>
                  <a:cubicBezTo>
                    <a:pt x="2453" y="9927"/>
                    <a:pt x="2477" y="10022"/>
                    <a:pt x="2501" y="10118"/>
                  </a:cubicBezTo>
                  <a:cubicBezTo>
                    <a:pt x="2522" y="10180"/>
                    <a:pt x="2596" y="10241"/>
                    <a:pt x="2677" y="10241"/>
                  </a:cubicBezTo>
                  <a:cubicBezTo>
                    <a:pt x="2690" y="10241"/>
                    <a:pt x="2703" y="10240"/>
                    <a:pt x="2715" y="10237"/>
                  </a:cubicBezTo>
                  <a:cubicBezTo>
                    <a:pt x="2811" y="10189"/>
                    <a:pt x="2858" y="10118"/>
                    <a:pt x="2834" y="10022"/>
                  </a:cubicBezTo>
                  <a:cubicBezTo>
                    <a:pt x="2811" y="9927"/>
                    <a:pt x="2763" y="9880"/>
                    <a:pt x="2763" y="9784"/>
                  </a:cubicBezTo>
                  <a:cubicBezTo>
                    <a:pt x="2739" y="9689"/>
                    <a:pt x="2739" y="9641"/>
                    <a:pt x="2739" y="9546"/>
                  </a:cubicBezTo>
                  <a:lnTo>
                    <a:pt x="2739" y="8975"/>
                  </a:lnTo>
                  <a:lnTo>
                    <a:pt x="6168" y="8975"/>
                  </a:lnTo>
                  <a:lnTo>
                    <a:pt x="6168" y="9284"/>
                  </a:lnTo>
                  <a:lnTo>
                    <a:pt x="6168" y="9546"/>
                  </a:lnTo>
                  <a:cubicBezTo>
                    <a:pt x="6168" y="10022"/>
                    <a:pt x="5978" y="10427"/>
                    <a:pt x="5668" y="10761"/>
                  </a:cubicBezTo>
                  <a:cubicBezTo>
                    <a:pt x="5359" y="11070"/>
                    <a:pt x="4906" y="11261"/>
                    <a:pt x="4430" y="11261"/>
                  </a:cubicBezTo>
                  <a:cubicBezTo>
                    <a:pt x="4168" y="11261"/>
                    <a:pt x="3930" y="11213"/>
                    <a:pt x="3692" y="11094"/>
                  </a:cubicBezTo>
                  <a:cubicBezTo>
                    <a:pt x="3454" y="10975"/>
                    <a:pt x="3287" y="10808"/>
                    <a:pt x="3096" y="10618"/>
                  </a:cubicBezTo>
                  <a:cubicBezTo>
                    <a:pt x="3068" y="10562"/>
                    <a:pt x="3016" y="10539"/>
                    <a:pt x="2963" y="10539"/>
                  </a:cubicBezTo>
                  <a:cubicBezTo>
                    <a:pt x="2926" y="10539"/>
                    <a:pt x="2888" y="10550"/>
                    <a:pt x="2858" y="10570"/>
                  </a:cubicBezTo>
                  <a:cubicBezTo>
                    <a:pt x="2763" y="10642"/>
                    <a:pt x="2763" y="10761"/>
                    <a:pt x="2834" y="10808"/>
                  </a:cubicBezTo>
                  <a:cubicBezTo>
                    <a:pt x="3001" y="11046"/>
                    <a:pt x="3287" y="11237"/>
                    <a:pt x="3549" y="11380"/>
                  </a:cubicBezTo>
                  <a:cubicBezTo>
                    <a:pt x="3811" y="11523"/>
                    <a:pt x="4120" y="11594"/>
                    <a:pt x="4430" y="11594"/>
                  </a:cubicBezTo>
                  <a:cubicBezTo>
                    <a:pt x="5002" y="11594"/>
                    <a:pt x="5502" y="11380"/>
                    <a:pt x="5906" y="10999"/>
                  </a:cubicBezTo>
                  <a:cubicBezTo>
                    <a:pt x="6287" y="10642"/>
                    <a:pt x="6526" y="10094"/>
                    <a:pt x="6526" y="9546"/>
                  </a:cubicBezTo>
                  <a:lnTo>
                    <a:pt x="6526" y="9260"/>
                  </a:lnTo>
                  <a:cubicBezTo>
                    <a:pt x="6549" y="9094"/>
                    <a:pt x="6549" y="8975"/>
                    <a:pt x="6526" y="8760"/>
                  </a:cubicBezTo>
                  <a:lnTo>
                    <a:pt x="6526" y="5569"/>
                  </a:lnTo>
                  <a:lnTo>
                    <a:pt x="6526" y="4902"/>
                  </a:lnTo>
                  <a:cubicBezTo>
                    <a:pt x="6526" y="4796"/>
                    <a:pt x="6449" y="4708"/>
                    <a:pt x="6348" y="4708"/>
                  </a:cubicBezTo>
                  <a:cubicBezTo>
                    <a:pt x="6336" y="4708"/>
                    <a:pt x="6324" y="4709"/>
                    <a:pt x="6311" y="4712"/>
                  </a:cubicBezTo>
                  <a:cubicBezTo>
                    <a:pt x="6264" y="4736"/>
                    <a:pt x="6192" y="4807"/>
                    <a:pt x="6192" y="4902"/>
                  </a:cubicBezTo>
                  <a:lnTo>
                    <a:pt x="6192" y="5402"/>
                  </a:lnTo>
                  <a:lnTo>
                    <a:pt x="2739" y="5402"/>
                  </a:lnTo>
                  <a:lnTo>
                    <a:pt x="2739" y="4307"/>
                  </a:lnTo>
                  <a:cubicBezTo>
                    <a:pt x="2739" y="4188"/>
                    <a:pt x="2763" y="4069"/>
                    <a:pt x="2858" y="3974"/>
                  </a:cubicBezTo>
                  <a:cubicBezTo>
                    <a:pt x="2953" y="3902"/>
                    <a:pt x="3073" y="3855"/>
                    <a:pt x="3192" y="3855"/>
                  </a:cubicBezTo>
                  <a:lnTo>
                    <a:pt x="5787" y="3855"/>
                  </a:lnTo>
                  <a:cubicBezTo>
                    <a:pt x="5859" y="3855"/>
                    <a:pt x="5978" y="3878"/>
                    <a:pt x="6049" y="3950"/>
                  </a:cubicBezTo>
                  <a:cubicBezTo>
                    <a:pt x="6145" y="3974"/>
                    <a:pt x="6192" y="4069"/>
                    <a:pt x="6216" y="4140"/>
                  </a:cubicBezTo>
                  <a:cubicBezTo>
                    <a:pt x="6253" y="4215"/>
                    <a:pt x="6305" y="4275"/>
                    <a:pt x="6371" y="4275"/>
                  </a:cubicBezTo>
                  <a:cubicBezTo>
                    <a:pt x="6390" y="4275"/>
                    <a:pt x="6409" y="4270"/>
                    <a:pt x="6430" y="4259"/>
                  </a:cubicBezTo>
                  <a:cubicBezTo>
                    <a:pt x="6526" y="4236"/>
                    <a:pt x="6573" y="4140"/>
                    <a:pt x="6549" y="4069"/>
                  </a:cubicBezTo>
                  <a:cubicBezTo>
                    <a:pt x="6502" y="3902"/>
                    <a:pt x="6383" y="3759"/>
                    <a:pt x="6264" y="3664"/>
                  </a:cubicBezTo>
                  <a:cubicBezTo>
                    <a:pt x="6168" y="3616"/>
                    <a:pt x="6073" y="3593"/>
                    <a:pt x="5954" y="3545"/>
                  </a:cubicBezTo>
                  <a:lnTo>
                    <a:pt x="5954" y="3354"/>
                  </a:lnTo>
                  <a:cubicBezTo>
                    <a:pt x="5954" y="3164"/>
                    <a:pt x="5859" y="3021"/>
                    <a:pt x="5787" y="2926"/>
                  </a:cubicBezTo>
                  <a:cubicBezTo>
                    <a:pt x="5668" y="2807"/>
                    <a:pt x="5502" y="2759"/>
                    <a:pt x="5359" y="2759"/>
                  </a:cubicBezTo>
                  <a:lnTo>
                    <a:pt x="5073" y="2759"/>
                  </a:lnTo>
                  <a:lnTo>
                    <a:pt x="5073" y="2330"/>
                  </a:lnTo>
                  <a:lnTo>
                    <a:pt x="7026" y="2878"/>
                  </a:lnTo>
                  <a:cubicBezTo>
                    <a:pt x="7056" y="2884"/>
                    <a:pt x="7087" y="2887"/>
                    <a:pt x="7119" y="2887"/>
                  </a:cubicBezTo>
                  <a:cubicBezTo>
                    <a:pt x="7215" y="2887"/>
                    <a:pt x="7317" y="2860"/>
                    <a:pt x="7407" y="2807"/>
                  </a:cubicBezTo>
                  <a:cubicBezTo>
                    <a:pt x="7502" y="2759"/>
                    <a:pt x="7597" y="2640"/>
                    <a:pt x="7621" y="2521"/>
                  </a:cubicBezTo>
                  <a:cubicBezTo>
                    <a:pt x="7645" y="2402"/>
                    <a:pt x="7621" y="2283"/>
                    <a:pt x="7573" y="2164"/>
                  </a:cubicBezTo>
                  <a:cubicBezTo>
                    <a:pt x="7502" y="2045"/>
                    <a:pt x="7383" y="1949"/>
                    <a:pt x="7264" y="1926"/>
                  </a:cubicBezTo>
                  <a:lnTo>
                    <a:pt x="5597" y="1473"/>
                  </a:lnTo>
                  <a:lnTo>
                    <a:pt x="5597" y="1402"/>
                  </a:lnTo>
                  <a:lnTo>
                    <a:pt x="7264" y="973"/>
                  </a:lnTo>
                  <a:cubicBezTo>
                    <a:pt x="7383" y="925"/>
                    <a:pt x="7502" y="854"/>
                    <a:pt x="7573" y="735"/>
                  </a:cubicBezTo>
                  <a:cubicBezTo>
                    <a:pt x="7645" y="640"/>
                    <a:pt x="7645" y="497"/>
                    <a:pt x="7621" y="378"/>
                  </a:cubicBezTo>
                  <a:cubicBezTo>
                    <a:pt x="7597" y="259"/>
                    <a:pt x="7502" y="139"/>
                    <a:pt x="7383" y="68"/>
                  </a:cubicBezTo>
                  <a:cubicBezTo>
                    <a:pt x="7299" y="34"/>
                    <a:pt x="7203" y="1"/>
                    <a:pt x="7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68"/>
          <p:cNvGrpSpPr/>
          <p:nvPr/>
        </p:nvGrpSpPr>
        <p:grpSpPr>
          <a:xfrm>
            <a:off x="2035373" y="2772436"/>
            <a:ext cx="379725" cy="306777"/>
            <a:chOff x="2094812" y="2802293"/>
            <a:chExt cx="379725" cy="306777"/>
          </a:xfrm>
        </p:grpSpPr>
        <p:sp>
          <p:nvSpPr>
            <p:cNvPr id="5957" name="Google Shape;5957;p68"/>
            <p:cNvSpPr/>
            <p:nvPr/>
          </p:nvSpPr>
          <p:spPr>
            <a:xfrm>
              <a:off x="2127098" y="2870874"/>
              <a:ext cx="236390" cy="228758"/>
            </a:xfrm>
            <a:custGeom>
              <a:avLst/>
              <a:gdLst/>
              <a:ahLst/>
              <a:cxnLst/>
              <a:rect l="l" t="t" r="r" b="b"/>
              <a:pathLst>
                <a:path w="7146" h="6908" extrusionOk="0">
                  <a:moveTo>
                    <a:pt x="120" y="6907"/>
                  </a:moveTo>
                  <a:lnTo>
                    <a:pt x="7145" y="6907"/>
                  </a:lnTo>
                  <a:lnTo>
                    <a:pt x="7145" y="2335"/>
                  </a:lnTo>
                  <a:lnTo>
                    <a:pt x="5359" y="1168"/>
                  </a:lnTo>
                  <a:lnTo>
                    <a:pt x="3573" y="1"/>
                  </a:lnTo>
                  <a:lnTo>
                    <a:pt x="1787" y="1168"/>
                  </a:lnTo>
                  <a:lnTo>
                    <a:pt x="1" y="2335"/>
                  </a:lnTo>
                  <a:lnTo>
                    <a:pt x="1" y="6764"/>
                  </a:lnTo>
                  <a:cubicBezTo>
                    <a:pt x="1" y="6860"/>
                    <a:pt x="25" y="6907"/>
                    <a:pt x="120" y="6907"/>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8"/>
            <p:cNvSpPr/>
            <p:nvPr/>
          </p:nvSpPr>
          <p:spPr>
            <a:xfrm>
              <a:off x="2097161" y="2830871"/>
              <a:ext cx="293089" cy="118287"/>
            </a:xfrm>
            <a:custGeom>
              <a:avLst/>
              <a:gdLst/>
              <a:ahLst/>
              <a:cxnLst/>
              <a:rect l="l" t="t" r="r" b="b"/>
              <a:pathLst>
                <a:path w="8860" h="3572" extrusionOk="0">
                  <a:moveTo>
                    <a:pt x="4451" y="0"/>
                  </a:moveTo>
                  <a:cubicBezTo>
                    <a:pt x="4347" y="0"/>
                    <a:pt x="4240" y="30"/>
                    <a:pt x="4144" y="90"/>
                  </a:cubicBezTo>
                  <a:lnTo>
                    <a:pt x="358" y="2519"/>
                  </a:lnTo>
                  <a:cubicBezTo>
                    <a:pt x="96" y="2709"/>
                    <a:pt x="1" y="3043"/>
                    <a:pt x="191" y="3305"/>
                  </a:cubicBezTo>
                  <a:cubicBezTo>
                    <a:pt x="298" y="3472"/>
                    <a:pt x="473" y="3572"/>
                    <a:pt x="653" y="3572"/>
                  </a:cubicBezTo>
                  <a:cubicBezTo>
                    <a:pt x="755" y="3572"/>
                    <a:pt x="859" y="3540"/>
                    <a:pt x="953" y="3471"/>
                  </a:cubicBezTo>
                  <a:lnTo>
                    <a:pt x="4454" y="1257"/>
                  </a:lnTo>
                  <a:lnTo>
                    <a:pt x="7931" y="3471"/>
                  </a:lnTo>
                  <a:cubicBezTo>
                    <a:pt x="8026" y="3532"/>
                    <a:pt x="8131" y="3561"/>
                    <a:pt x="8233" y="3561"/>
                  </a:cubicBezTo>
                  <a:cubicBezTo>
                    <a:pt x="8413" y="3561"/>
                    <a:pt x="8587" y="3471"/>
                    <a:pt x="8693" y="3305"/>
                  </a:cubicBezTo>
                  <a:cubicBezTo>
                    <a:pt x="8860" y="3019"/>
                    <a:pt x="8788" y="2709"/>
                    <a:pt x="8526" y="2519"/>
                  </a:cubicBezTo>
                  <a:lnTo>
                    <a:pt x="4740" y="90"/>
                  </a:lnTo>
                  <a:cubicBezTo>
                    <a:pt x="4656" y="30"/>
                    <a:pt x="4555" y="0"/>
                    <a:pt x="44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8"/>
            <p:cNvSpPr/>
            <p:nvPr/>
          </p:nvSpPr>
          <p:spPr>
            <a:xfrm>
              <a:off x="2234245" y="2831666"/>
              <a:ext cx="156799" cy="118154"/>
            </a:xfrm>
            <a:custGeom>
              <a:avLst/>
              <a:gdLst/>
              <a:ahLst/>
              <a:cxnLst/>
              <a:rect l="l" t="t" r="r" b="b"/>
              <a:pathLst>
                <a:path w="4740" h="3568" extrusionOk="0">
                  <a:moveTo>
                    <a:pt x="331" y="0"/>
                  </a:moveTo>
                  <a:cubicBezTo>
                    <a:pt x="227" y="0"/>
                    <a:pt x="120" y="30"/>
                    <a:pt x="24" y="90"/>
                  </a:cubicBezTo>
                  <a:lnTo>
                    <a:pt x="0" y="113"/>
                  </a:lnTo>
                  <a:lnTo>
                    <a:pt x="3763" y="2519"/>
                  </a:lnTo>
                  <a:cubicBezTo>
                    <a:pt x="4025" y="2709"/>
                    <a:pt x="4120" y="3042"/>
                    <a:pt x="3930" y="3304"/>
                  </a:cubicBezTo>
                  <a:cubicBezTo>
                    <a:pt x="3882" y="3376"/>
                    <a:pt x="3835" y="3424"/>
                    <a:pt x="3787" y="3447"/>
                  </a:cubicBezTo>
                  <a:lnTo>
                    <a:pt x="3811" y="3495"/>
                  </a:lnTo>
                  <a:cubicBezTo>
                    <a:pt x="3900" y="3544"/>
                    <a:pt x="3997" y="3567"/>
                    <a:pt x="4093" y="3567"/>
                  </a:cubicBezTo>
                  <a:cubicBezTo>
                    <a:pt x="4280" y="3567"/>
                    <a:pt x="4463" y="3477"/>
                    <a:pt x="4573" y="3304"/>
                  </a:cubicBezTo>
                  <a:cubicBezTo>
                    <a:pt x="4740" y="3042"/>
                    <a:pt x="4668" y="2709"/>
                    <a:pt x="4406" y="2519"/>
                  </a:cubicBezTo>
                  <a:lnTo>
                    <a:pt x="620" y="90"/>
                  </a:lnTo>
                  <a:cubicBezTo>
                    <a:pt x="536" y="30"/>
                    <a:pt x="435" y="0"/>
                    <a:pt x="33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8"/>
            <p:cNvSpPr/>
            <p:nvPr/>
          </p:nvSpPr>
          <p:spPr>
            <a:xfrm>
              <a:off x="2283865" y="2866171"/>
              <a:ext cx="190673" cy="233461"/>
            </a:xfrm>
            <a:custGeom>
              <a:avLst/>
              <a:gdLst/>
              <a:ahLst/>
              <a:cxnLst/>
              <a:rect l="l" t="t" r="r" b="b"/>
              <a:pathLst>
                <a:path w="5764" h="7050" extrusionOk="0">
                  <a:moveTo>
                    <a:pt x="1930" y="7049"/>
                  </a:moveTo>
                  <a:cubicBezTo>
                    <a:pt x="1692" y="6906"/>
                    <a:pt x="1382" y="6668"/>
                    <a:pt x="1215" y="6454"/>
                  </a:cubicBezTo>
                  <a:cubicBezTo>
                    <a:pt x="191" y="5430"/>
                    <a:pt x="1" y="4144"/>
                    <a:pt x="620" y="2834"/>
                  </a:cubicBezTo>
                  <a:cubicBezTo>
                    <a:pt x="668" y="2691"/>
                    <a:pt x="763" y="2572"/>
                    <a:pt x="834" y="2405"/>
                  </a:cubicBezTo>
                  <a:cubicBezTo>
                    <a:pt x="882" y="2334"/>
                    <a:pt x="906" y="2262"/>
                    <a:pt x="953" y="2286"/>
                  </a:cubicBezTo>
                  <a:cubicBezTo>
                    <a:pt x="977" y="2286"/>
                    <a:pt x="1001" y="2358"/>
                    <a:pt x="1025" y="2405"/>
                  </a:cubicBezTo>
                  <a:lnTo>
                    <a:pt x="1120" y="2596"/>
                  </a:lnTo>
                  <a:cubicBezTo>
                    <a:pt x="1191" y="2691"/>
                    <a:pt x="1549" y="3215"/>
                    <a:pt x="1596" y="3167"/>
                  </a:cubicBezTo>
                  <a:cubicBezTo>
                    <a:pt x="1620" y="3120"/>
                    <a:pt x="1620" y="2953"/>
                    <a:pt x="1620" y="2882"/>
                  </a:cubicBezTo>
                  <a:cubicBezTo>
                    <a:pt x="1620" y="2691"/>
                    <a:pt x="1692" y="2405"/>
                    <a:pt x="1715" y="2167"/>
                  </a:cubicBezTo>
                  <a:cubicBezTo>
                    <a:pt x="1787" y="1858"/>
                    <a:pt x="1906" y="1524"/>
                    <a:pt x="2073" y="1262"/>
                  </a:cubicBezTo>
                  <a:cubicBezTo>
                    <a:pt x="2382" y="715"/>
                    <a:pt x="2763" y="381"/>
                    <a:pt x="3287" y="143"/>
                  </a:cubicBezTo>
                  <a:cubicBezTo>
                    <a:pt x="3359" y="119"/>
                    <a:pt x="3597" y="0"/>
                    <a:pt x="3621" y="95"/>
                  </a:cubicBezTo>
                  <a:cubicBezTo>
                    <a:pt x="3621" y="143"/>
                    <a:pt x="3573" y="262"/>
                    <a:pt x="3525" y="333"/>
                  </a:cubicBezTo>
                  <a:cubicBezTo>
                    <a:pt x="3454" y="595"/>
                    <a:pt x="3382" y="905"/>
                    <a:pt x="3382" y="1191"/>
                  </a:cubicBezTo>
                  <a:cubicBezTo>
                    <a:pt x="3382" y="1524"/>
                    <a:pt x="3478" y="1786"/>
                    <a:pt x="3716" y="2024"/>
                  </a:cubicBezTo>
                  <a:cubicBezTo>
                    <a:pt x="4073" y="2477"/>
                    <a:pt x="4216" y="2953"/>
                    <a:pt x="4121" y="3525"/>
                  </a:cubicBezTo>
                  <a:cubicBezTo>
                    <a:pt x="4073" y="3834"/>
                    <a:pt x="4216" y="3667"/>
                    <a:pt x="4335" y="3525"/>
                  </a:cubicBezTo>
                  <a:cubicBezTo>
                    <a:pt x="4406" y="3453"/>
                    <a:pt x="4430" y="3406"/>
                    <a:pt x="4478" y="3334"/>
                  </a:cubicBezTo>
                  <a:cubicBezTo>
                    <a:pt x="4597" y="3167"/>
                    <a:pt x="4692" y="2977"/>
                    <a:pt x="4764" y="2763"/>
                  </a:cubicBezTo>
                  <a:cubicBezTo>
                    <a:pt x="4787" y="2620"/>
                    <a:pt x="4811" y="2524"/>
                    <a:pt x="4811" y="2358"/>
                  </a:cubicBezTo>
                  <a:cubicBezTo>
                    <a:pt x="4811" y="2096"/>
                    <a:pt x="4859" y="2143"/>
                    <a:pt x="5002" y="2334"/>
                  </a:cubicBezTo>
                  <a:cubicBezTo>
                    <a:pt x="5288" y="2810"/>
                    <a:pt x="5526" y="3215"/>
                    <a:pt x="5645" y="3787"/>
                  </a:cubicBezTo>
                  <a:cubicBezTo>
                    <a:pt x="5716" y="4025"/>
                    <a:pt x="5740" y="4263"/>
                    <a:pt x="5740" y="4501"/>
                  </a:cubicBezTo>
                  <a:cubicBezTo>
                    <a:pt x="5764" y="5739"/>
                    <a:pt x="5049" y="6573"/>
                    <a:pt x="3954" y="7049"/>
                  </a:cubicBezTo>
                  <a:lnTo>
                    <a:pt x="3716" y="7049"/>
                  </a:lnTo>
                  <a:lnTo>
                    <a:pt x="2930" y="7002"/>
                  </a:lnTo>
                  <a:lnTo>
                    <a:pt x="2144" y="704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8"/>
            <p:cNvSpPr/>
            <p:nvPr/>
          </p:nvSpPr>
          <p:spPr>
            <a:xfrm>
              <a:off x="2394153" y="2935547"/>
              <a:ext cx="79624" cy="164085"/>
            </a:xfrm>
            <a:custGeom>
              <a:avLst/>
              <a:gdLst/>
              <a:ahLst/>
              <a:cxnLst/>
              <a:rect l="l" t="t" r="r" b="b"/>
              <a:pathLst>
                <a:path w="2407" h="4955" extrusionOk="0">
                  <a:moveTo>
                    <a:pt x="1358" y="763"/>
                  </a:moveTo>
                  <a:cubicBezTo>
                    <a:pt x="1358" y="739"/>
                    <a:pt x="1382" y="715"/>
                    <a:pt x="1382" y="668"/>
                  </a:cubicBezTo>
                  <a:cubicBezTo>
                    <a:pt x="1430" y="525"/>
                    <a:pt x="1453" y="429"/>
                    <a:pt x="1453" y="263"/>
                  </a:cubicBezTo>
                  <a:cubicBezTo>
                    <a:pt x="1453" y="1"/>
                    <a:pt x="1501" y="48"/>
                    <a:pt x="1620" y="239"/>
                  </a:cubicBezTo>
                  <a:cubicBezTo>
                    <a:pt x="1930" y="715"/>
                    <a:pt x="2168" y="1120"/>
                    <a:pt x="2287" y="1692"/>
                  </a:cubicBezTo>
                  <a:cubicBezTo>
                    <a:pt x="2335" y="1930"/>
                    <a:pt x="2382" y="2168"/>
                    <a:pt x="2382" y="2406"/>
                  </a:cubicBezTo>
                  <a:cubicBezTo>
                    <a:pt x="2406" y="3644"/>
                    <a:pt x="1692" y="4478"/>
                    <a:pt x="596" y="4954"/>
                  </a:cubicBezTo>
                  <a:lnTo>
                    <a:pt x="1" y="4954"/>
                  </a:lnTo>
                  <a:cubicBezTo>
                    <a:pt x="1096" y="4454"/>
                    <a:pt x="1811" y="3621"/>
                    <a:pt x="1787" y="2406"/>
                  </a:cubicBezTo>
                  <a:cubicBezTo>
                    <a:pt x="1787" y="2168"/>
                    <a:pt x="1739" y="1930"/>
                    <a:pt x="1692" y="1692"/>
                  </a:cubicBezTo>
                  <a:cubicBezTo>
                    <a:pt x="1620" y="1334"/>
                    <a:pt x="1501" y="1025"/>
                    <a:pt x="1358" y="76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8"/>
            <p:cNvSpPr/>
            <p:nvPr/>
          </p:nvSpPr>
          <p:spPr>
            <a:xfrm>
              <a:off x="2345327" y="2996280"/>
              <a:ext cx="76448" cy="103352"/>
            </a:xfrm>
            <a:custGeom>
              <a:avLst/>
              <a:gdLst/>
              <a:ahLst/>
              <a:cxnLst/>
              <a:rect l="l" t="t" r="r" b="b"/>
              <a:pathLst>
                <a:path w="2311" h="3121" extrusionOk="0">
                  <a:moveTo>
                    <a:pt x="310" y="3120"/>
                  </a:moveTo>
                  <a:cubicBezTo>
                    <a:pt x="191" y="2858"/>
                    <a:pt x="96" y="2453"/>
                    <a:pt x="72" y="2144"/>
                  </a:cubicBezTo>
                  <a:cubicBezTo>
                    <a:pt x="0" y="1144"/>
                    <a:pt x="405" y="429"/>
                    <a:pt x="1382" y="96"/>
                  </a:cubicBezTo>
                  <a:cubicBezTo>
                    <a:pt x="1429" y="72"/>
                    <a:pt x="1596" y="0"/>
                    <a:pt x="1596" y="120"/>
                  </a:cubicBezTo>
                  <a:cubicBezTo>
                    <a:pt x="1596" y="191"/>
                    <a:pt x="1524" y="262"/>
                    <a:pt x="1524" y="334"/>
                  </a:cubicBezTo>
                  <a:cubicBezTo>
                    <a:pt x="1477" y="548"/>
                    <a:pt x="1477" y="810"/>
                    <a:pt x="1501" y="1024"/>
                  </a:cubicBezTo>
                  <a:cubicBezTo>
                    <a:pt x="1524" y="1191"/>
                    <a:pt x="1596" y="1310"/>
                    <a:pt x="1667" y="1453"/>
                  </a:cubicBezTo>
                  <a:lnTo>
                    <a:pt x="1667" y="1453"/>
                  </a:lnTo>
                  <a:cubicBezTo>
                    <a:pt x="2120" y="1977"/>
                    <a:pt x="2310" y="2811"/>
                    <a:pt x="1882" y="3120"/>
                  </a:cubicBezTo>
                  <a:lnTo>
                    <a:pt x="310" y="312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8"/>
            <p:cNvSpPr/>
            <p:nvPr/>
          </p:nvSpPr>
          <p:spPr>
            <a:xfrm>
              <a:off x="2374471" y="2996280"/>
              <a:ext cx="47304" cy="103352"/>
            </a:xfrm>
            <a:custGeom>
              <a:avLst/>
              <a:gdLst/>
              <a:ahLst/>
              <a:cxnLst/>
              <a:rect l="l" t="t" r="r" b="b"/>
              <a:pathLst>
                <a:path w="1430" h="3121" extrusionOk="0">
                  <a:moveTo>
                    <a:pt x="48" y="310"/>
                  </a:moveTo>
                  <a:cubicBezTo>
                    <a:pt x="191" y="215"/>
                    <a:pt x="358" y="143"/>
                    <a:pt x="501" y="96"/>
                  </a:cubicBezTo>
                  <a:cubicBezTo>
                    <a:pt x="548" y="72"/>
                    <a:pt x="715" y="0"/>
                    <a:pt x="715" y="120"/>
                  </a:cubicBezTo>
                  <a:cubicBezTo>
                    <a:pt x="715" y="191"/>
                    <a:pt x="643" y="262"/>
                    <a:pt x="643" y="334"/>
                  </a:cubicBezTo>
                  <a:cubicBezTo>
                    <a:pt x="596" y="548"/>
                    <a:pt x="596" y="810"/>
                    <a:pt x="620" y="1024"/>
                  </a:cubicBezTo>
                  <a:cubicBezTo>
                    <a:pt x="643" y="1191"/>
                    <a:pt x="715" y="1310"/>
                    <a:pt x="786" y="1453"/>
                  </a:cubicBezTo>
                  <a:lnTo>
                    <a:pt x="786" y="1453"/>
                  </a:lnTo>
                  <a:cubicBezTo>
                    <a:pt x="1239" y="1977"/>
                    <a:pt x="1429" y="2811"/>
                    <a:pt x="1001" y="3120"/>
                  </a:cubicBezTo>
                  <a:lnTo>
                    <a:pt x="405" y="3120"/>
                  </a:lnTo>
                  <a:cubicBezTo>
                    <a:pt x="834" y="2834"/>
                    <a:pt x="667" y="1977"/>
                    <a:pt x="191" y="1453"/>
                  </a:cubicBezTo>
                  <a:lnTo>
                    <a:pt x="191" y="1453"/>
                  </a:lnTo>
                  <a:cubicBezTo>
                    <a:pt x="72" y="1334"/>
                    <a:pt x="24" y="1191"/>
                    <a:pt x="24" y="1024"/>
                  </a:cubicBezTo>
                  <a:cubicBezTo>
                    <a:pt x="0" y="810"/>
                    <a:pt x="24" y="548"/>
                    <a:pt x="48" y="334"/>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8"/>
            <p:cNvSpPr/>
            <p:nvPr/>
          </p:nvSpPr>
          <p:spPr>
            <a:xfrm>
              <a:off x="2376059" y="2865377"/>
              <a:ext cx="47271" cy="122261"/>
            </a:xfrm>
            <a:custGeom>
              <a:avLst/>
              <a:gdLst/>
              <a:ahLst/>
              <a:cxnLst/>
              <a:rect l="l" t="t" r="r" b="b"/>
              <a:pathLst>
                <a:path w="1429" h="3692" extrusionOk="0">
                  <a:moveTo>
                    <a:pt x="1334" y="3691"/>
                  </a:moveTo>
                  <a:cubicBezTo>
                    <a:pt x="1334" y="3644"/>
                    <a:pt x="1310" y="3620"/>
                    <a:pt x="1334" y="3501"/>
                  </a:cubicBezTo>
                  <a:cubicBezTo>
                    <a:pt x="1429" y="2953"/>
                    <a:pt x="1310" y="2453"/>
                    <a:pt x="929" y="2024"/>
                  </a:cubicBezTo>
                  <a:cubicBezTo>
                    <a:pt x="714" y="1786"/>
                    <a:pt x="619" y="1477"/>
                    <a:pt x="595" y="1191"/>
                  </a:cubicBezTo>
                  <a:cubicBezTo>
                    <a:pt x="595" y="905"/>
                    <a:pt x="643" y="596"/>
                    <a:pt x="738" y="310"/>
                  </a:cubicBezTo>
                  <a:cubicBezTo>
                    <a:pt x="786" y="262"/>
                    <a:pt x="834" y="119"/>
                    <a:pt x="834" y="72"/>
                  </a:cubicBezTo>
                  <a:cubicBezTo>
                    <a:pt x="810" y="0"/>
                    <a:pt x="572" y="119"/>
                    <a:pt x="500" y="143"/>
                  </a:cubicBezTo>
                  <a:cubicBezTo>
                    <a:pt x="381" y="191"/>
                    <a:pt x="238" y="262"/>
                    <a:pt x="143" y="310"/>
                  </a:cubicBezTo>
                  <a:lnTo>
                    <a:pt x="143" y="310"/>
                  </a:lnTo>
                  <a:cubicBezTo>
                    <a:pt x="48" y="596"/>
                    <a:pt x="0" y="881"/>
                    <a:pt x="0" y="1191"/>
                  </a:cubicBezTo>
                  <a:cubicBezTo>
                    <a:pt x="0" y="1501"/>
                    <a:pt x="95" y="1786"/>
                    <a:pt x="333" y="2024"/>
                  </a:cubicBezTo>
                  <a:cubicBezTo>
                    <a:pt x="500" y="2215"/>
                    <a:pt x="619" y="2453"/>
                    <a:pt x="691" y="2667"/>
                  </a:cubicBezTo>
                  <a:cubicBezTo>
                    <a:pt x="976" y="3668"/>
                    <a:pt x="1048" y="3691"/>
                    <a:pt x="1334" y="369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8"/>
            <p:cNvSpPr/>
            <p:nvPr/>
          </p:nvSpPr>
          <p:spPr>
            <a:xfrm>
              <a:off x="2218498" y="2999426"/>
              <a:ext cx="50447" cy="100206"/>
            </a:xfrm>
            <a:custGeom>
              <a:avLst/>
              <a:gdLst/>
              <a:ahLst/>
              <a:cxnLst/>
              <a:rect l="l" t="t" r="r" b="b"/>
              <a:pathLst>
                <a:path w="1525" h="3026" extrusionOk="0">
                  <a:moveTo>
                    <a:pt x="143" y="1"/>
                  </a:moveTo>
                  <a:lnTo>
                    <a:pt x="1405" y="1"/>
                  </a:lnTo>
                  <a:cubicBezTo>
                    <a:pt x="1453" y="1"/>
                    <a:pt x="1524" y="48"/>
                    <a:pt x="1524" y="120"/>
                  </a:cubicBezTo>
                  <a:lnTo>
                    <a:pt x="1524" y="3025"/>
                  </a:lnTo>
                  <a:lnTo>
                    <a:pt x="0" y="3025"/>
                  </a:lnTo>
                  <a:lnTo>
                    <a:pt x="0" y="120"/>
                  </a:lnTo>
                  <a:cubicBezTo>
                    <a:pt x="24" y="48"/>
                    <a:pt x="95" y="1"/>
                    <a:pt x="1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8"/>
            <p:cNvSpPr/>
            <p:nvPr/>
          </p:nvSpPr>
          <p:spPr>
            <a:xfrm>
              <a:off x="2242912" y="2999426"/>
              <a:ext cx="26034" cy="100206"/>
            </a:xfrm>
            <a:custGeom>
              <a:avLst/>
              <a:gdLst/>
              <a:ahLst/>
              <a:cxnLst/>
              <a:rect l="l" t="t" r="r" b="b"/>
              <a:pathLst>
                <a:path w="787" h="3026" extrusionOk="0">
                  <a:moveTo>
                    <a:pt x="0" y="1"/>
                  </a:moveTo>
                  <a:lnTo>
                    <a:pt x="667" y="1"/>
                  </a:lnTo>
                  <a:cubicBezTo>
                    <a:pt x="715" y="1"/>
                    <a:pt x="786" y="48"/>
                    <a:pt x="786" y="120"/>
                  </a:cubicBezTo>
                  <a:lnTo>
                    <a:pt x="786" y="3025"/>
                  </a:lnTo>
                  <a:lnTo>
                    <a:pt x="119" y="3025"/>
                  </a:lnTo>
                  <a:lnTo>
                    <a:pt x="119" y="120"/>
                  </a:lnTo>
                  <a:cubicBezTo>
                    <a:pt x="167" y="48"/>
                    <a:pt x="96"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8"/>
            <p:cNvSpPr/>
            <p:nvPr/>
          </p:nvSpPr>
          <p:spPr>
            <a:xfrm>
              <a:off x="2223229" y="2907962"/>
              <a:ext cx="43335" cy="43414"/>
            </a:xfrm>
            <a:custGeom>
              <a:avLst/>
              <a:gdLst/>
              <a:ahLst/>
              <a:cxnLst/>
              <a:rect l="l" t="t" r="r" b="b"/>
              <a:pathLst>
                <a:path w="1310" h="1311" extrusionOk="0">
                  <a:moveTo>
                    <a:pt x="667" y="1310"/>
                  </a:moveTo>
                  <a:cubicBezTo>
                    <a:pt x="1024" y="1310"/>
                    <a:pt x="1310" y="1000"/>
                    <a:pt x="1310" y="643"/>
                  </a:cubicBezTo>
                  <a:cubicBezTo>
                    <a:pt x="1310" y="286"/>
                    <a:pt x="1024" y="0"/>
                    <a:pt x="667" y="0"/>
                  </a:cubicBezTo>
                  <a:cubicBezTo>
                    <a:pt x="310" y="0"/>
                    <a:pt x="0" y="286"/>
                    <a:pt x="0" y="643"/>
                  </a:cubicBezTo>
                  <a:cubicBezTo>
                    <a:pt x="0" y="1000"/>
                    <a:pt x="310" y="1310"/>
                    <a:pt x="667" y="131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8"/>
            <p:cNvSpPr/>
            <p:nvPr/>
          </p:nvSpPr>
          <p:spPr>
            <a:xfrm>
              <a:off x="2234245" y="2907962"/>
              <a:ext cx="32319" cy="43414"/>
            </a:xfrm>
            <a:custGeom>
              <a:avLst/>
              <a:gdLst/>
              <a:ahLst/>
              <a:cxnLst/>
              <a:rect l="l" t="t" r="r" b="b"/>
              <a:pathLst>
                <a:path w="977" h="1311" extrusionOk="0">
                  <a:moveTo>
                    <a:pt x="334" y="0"/>
                  </a:moveTo>
                  <a:cubicBezTo>
                    <a:pt x="691" y="0"/>
                    <a:pt x="977" y="286"/>
                    <a:pt x="977" y="643"/>
                  </a:cubicBezTo>
                  <a:cubicBezTo>
                    <a:pt x="977" y="1000"/>
                    <a:pt x="691" y="1310"/>
                    <a:pt x="334" y="1310"/>
                  </a:cubicBezTo>
                  <a:cubicBezTo>
                    <a:pt x="215" y="1310"/>
                    <a:pt x="96" y="1262"/>
                    <a:pt x="0" y="1215"/>
                  </a:cubicBezTo>
                  <a:cubicBezTo>
                    <a:pt x="215" y="1096"/>
                    <a:pt x="334" y="881"/>
                    <a:pt x="334" y="643"/>
                  </a:cubicBezTo>
                  <a:cubicBezTo>
                    <a:pt x="334" y="405"/>
                    <a:pt x="215" y="191"/>
                    <a:pt x="0" y="72"/>
                  </a:cubicBezTo>
                  <a:cubicBezTo>
                    <a:pt x="96" y="24"/>
                    <a:pt x="215" y="0"/>
                    <a:pt x="334"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8"/>
            <p:cNvSpPr/>
            <p:nvPr/>
          </p:nvSpPr>
          <p:spPr>
            <a:xfrm>
              <a:off x="2127098" y="2830672"/>
              <a:ext cx="42574" cy="74144"/>
            </a:xfrm>
            <a:custGeom>
              <a:avLst/>
              <a:gdLst/>
              <a:ahLst/>
              <a:cxnLst/>
              <a:rect l="l" t="t" r="r" b="b"/>
              <a:pathLst>
                <a:path w="1287" h="2239" extrusionOk="0">
                  <a:moveTo>
                    <a:pt x="1" y="2239"/>
                  </a:moveTo>
                  <a:lnTo>
                    <a:pt x="1287" y="1405"/>
                  </a:lnTo>
                  <a:lnTo>
                    <a:pt x="1287" y="0"/>
                  </a:lnTo>
                  <a:lnTo>
                    <a:pt x="1" y="0"/>
                  </a:lnTo>
                  <a:close/>
                </a:path>
              </a:pathLst>
            </a:custGeom>
            <a:solidFill>
              <a:srgbClr val="E1E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8"/>
            <p:cNvSpPr/>
            <p:nvPr/>
          </p:nvSpPr>
          <p:spPr>
            <a:xfrm>
              <a:off x="2116877" y="2807790"/>
              <a:ext cx="61463" cy="23710"/>
            </a:xfrm>
            <a:custGeom>
              <a:avLst/>
              <a:gdLst/>
              <a:ahLst/>
              <a:cxnLst/>
              <a:rect l="l" t="t" r="r" b="b"/>
              <a:pathLst>
                <a:path w="1858" h="716" extrusionOk="0">
                  <a:moveTo>
                    <a:pt x="119" y="715"/>
                  </a:moveTo>
                  <a:lnTo>
                    <a:pt x="1739" y="715"/>
                  </a:lnTo>
                  <a:cubicBezTo>
                    <a:pt x="1786" y="715"/>
                    <a:pt x="1858" y="668"/>
                    <a:pt x="1858" y="596"/>
                  </a:cubicBezTo>
                  <a:lnTo>
                    <a:pt x="1858" y="120"/>
                  </a:lnTo>
                  <a:cubicBezTo>
                    <a:pt x="1858" y="72"/>
                    <a:pt x="1786" y="1"/>
                    <a:pt x="1739" y="1"/>
                  </a:cubicBezTo>
                  <a:lnTo>
                    <a:pt x="119" y="1"/>
                  </a:lnTo>
                  <a:cubicBezTo>
                    <a:pt x="72" y="1"/>
                    <a:pt x="0" y="72"/>
                    <a:pt x="0" y="120"/>
                  </a:cubicBezTo>
                  <a:lnTo>
                    <a:pt x="0" y="596"/>
                  </a:lnTo>
                  <a:cubicBezTo>
                    <a:pt x="0" y="668"/>
                    <a:pt x="72" y="715"/>
                    <a:pt x="119" y="71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8"/>
            <p:cNvSpPr/>
            <p:nvPr/>
          </p:nvSpPr>
          <p:spPr>
            <a:xfrm>
              <a:off x="2152305" y="2807790"/>
              <a:ext cx="26034" cy="23710"/>
            </a:xfrm>
            <a:custGeom>
              <a:avLst/>
              <a:gdLst/>
              <a:ahLst/>
              <a:cxnLst/>
              <a:rect l="l" t="t" r="r" b="b"/>
              <a:pathLst>
                <a:path w="787" h="716" extrusionOk="0">
                  <a:moveTo>
                    <a:pt x="1" y="715"/>
                  </a:moveTo>
                  <a:lnTo>
                    <a:pt x="668" y="715"/>
                  </a:lnTo>
                  <a:cubicBezTo>
                    <a:pt x="715" y="715"/>
                    <a:pt x="787" y="668"/>
                    <a:pt x="787" y="596"/>
                  </a:cubicBezTo>
                  <a:lnTo>
                    <a:pt x="787" y="120"/>
                  </a:lnTo>
                  <a:cubicBezTo>
                    <a:pt x="787" y="72"/>
                    <a:pt x="715" y="1"/>
                    <a:pt x="668" y="1"/>
                  </a:cubicBezTo>
                  <a:lnTo>
                    <a:pt x="1" y="1"/>
                  </a:lnTo>
                  <a:cubicBezTo>
                    <a:pt x="72" y="1"/>
                    <a:pt x="120" y="72"/>
                    <a:pt x="120" y="120"/>
                  </a:cubicBezTo>
                  <a:lnTo>
                    <a:pt x="120" y="596"/>
                  </a:lnTo>
                  <a:cubicBezTo>
                    <a:pt x="167" y="668"/>
                    <a:pt x="96" y="715"/>
                    <a:pt x="1" y="71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8"/>
            <p:cNvSpPr/>
            <p:nvPr/>
          </p:nvSpPr>
          <p:spPr>
            <a:xfrm>
              <a:off x="2148369" y="2999426"/>
              <a:ext cx="48892" cy="48149"/>
            </a:xfrm>
            <a:custGeom>
              <a:avLst/>
              <a:gdLst/>
              <a:ahLst/>
              <a:cxnLst/>
              <a:rect l="l" t="t" r="r" b="b"/>
              <a:pathLst>
                <a:path w="1478" h="1454" extrusionOk="0">
                  <a:moveTo>
                    <a:pt x="120" y="1"/>
                  </a:moveTo>
                  <a:lnTo>
                    <a:pt x="1358" y="1"/>
                  </a:lnTo>
                  <a:cubicBezTo>
                    <a:pt x="1406" y="1"/>
                    <a:pt x="1477" y="48"/>
                    <a:pt x="1477" y="120"/>
                  </a:cubicBezTo>
                  <a:lnTo>
                    <a:pt x="1477" y="1334"/>
                  </a:lnTo>
                  <a:cubicBezTo>
                    <a:pt x="1477" y="1406"/>
                    <a:pt x="1406" y="1453"/>
                    <a:pt x="1358" y="1453"/>
                  </a:cubicBezTo>
                  <a:lnTo>
                    <a:pt x="120" y="1453"/>
                  </a:lnTo>
                  <a:cubicBezTo>
                    <a:pt x="72" y="1453"/>
                    <a:pt x="1" y="1406"/>
                    <a:pt x="1" y="1334"/>
                  </a:cubicBezTo>
                  <a:lnTo>
                    <a:pt x="1" y="120"/>
                  </a:lnTo>
                  <a:cubicBezTo>
                    <a:pt x="1" y="48"/>
                    <a:pt x="72" y="1"/>
                    <a:pt x="120"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8"/>
            <p:cNvSpPr/>
            <p:nvPr/>
          </p:nvSpPr>
          <p:spPr>
            <a:xfrm>
              <a:off x="2173576" y="2999426"/>
              <a:ext cx="24446" cy="48149"/>
            </a:xfrm>
            <a:custGeom>
              <a:avLst/>
              <a:gdLst/>
              <a:ahLst/>
              <a:cxnLst/>
              <a:rect l="l" t="t" r="r" b="b"/>
              <a:pathLst>
                <a:path w="739" h="1454" extrusionOk="0">
                  <a:moveTo>
                    <a:pt x="1" y="1"/>
                  </a:moveTo>
                  <a:lnTo>
                    <a:pt x="620" y="1"/>
                  </a:lnTo>
                  <a:cubicBezTo>
                    <a:pt x="668" y="1"/>
                    <a:pt x="739" y="48"/>
                    <a:pt x="739" y="120"/>
                  </a:cubicBezTo>
                  <a:lnTo>
                    <a:pt x="739" y="1334"/>
                  </a:lnTo>
                  <a:cubicBezTo>
                    <a:pt x="739" y="1406"/>
                    <a:pt x="668" y="1453"/>
                    <a:pt x="620" y="1453"/>
                  </a:cubicBezTo>
                  <a:lnTo>
                    <a:pt x="1" y="1453"/>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8"/>
            <p:cNvSpPr/>
            <p:nvPr/>
          </p:nvSpPr>
          <p:spPr>
            <a:xfrm>
              <a:off x="2146814" y="2831467"/>
              <a:ext cx="21304" cy="60733"/>
            </a:xfrm>
            <a:custGeom>
              <a:avLst/>
              <a:gdLst/>
              <a:ahLst/>
              <a:cxnLst/>
              <a:rect l="l" t="t" r="r" b="b"/>
              <a:pathLst>
                <a:path w="644" h="1834" extrusionOk="0">
                  <a:moveTo>
                    <a:pt x="643" y="0"/>
                  </a:moveTo>
                  <a:lnTo>
                    <a:pt x="0" y="0"/>
                  </a:lnTo>
                  <a:lnTo>
                    <a:pt x="0" y="1834"/>
                  </a:lnTo>
                  <a:lnTo>
                    <a:pt x="643" y="1405"/>
                  </a:ln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8"/>
            <p:cNvSpPr/>
            <p:nvPr/>
          </p:nvSpPr>
          <p:spPr>
            <a:xfrm>
              <a:off x="2094812" y="2802293"/>
              <a:ext cx="379725" cy="306777"/>
            </a:xfrm>
            <a:custGeom>
              <a:avLst/>
              <a:gdLst/>
              <a:ahLst/>
              <a:cxnLst/>
              <a:rect l="l" t="t" r="r" b="b"/>
              <a:pathLst>
                <a:path w="11479" h="9264" extrusionOk="0">
                  <a:moveTo>
                    <a:pt x="2382" y="334"/>
                  </a:moveTo>
                  <a:lnTo>
                    <a:pt x="2382" y="715"/>
                  </a:lnTo>
                  <a:lnTo>
                    <a:pt x="834" y="715"/>
                  </a:lnTo>
                  <a:lnTo>
                    <a:pt x="834" y="334"/>
                  </a:lnTo>
                  <a:close/>
                  <a:moveTo>
                    <a:pt x="4525" y="3358"/>
                  </a:moveTo>
                  <a:cubicBezTo>
                    <a:pt x="4668" y="3358"/>
                    <a:pt x="4787" y="3406"/>
                    <a:pt x="4882" y="3501"/>
                  </a:cubicBezTo>
                  <a:cubicBezTo>
                    <a:pt x="4954" y="3596"/>
                    <a:pt x="5025" y="3715"/>
                    <a:pt x="5025" y="3858"/>
                  </a:cubicBezTo>
                  <a:cubicBezTo>
                    <a:pt x="5025" y="4001"/>
                    <a:pt x="4954" y="4120"/>
                    <a:pt x="4882" y="4215"/>
                  </a:cubicBezTo>
                  <a:cubicBezTo>
                    <a:pt x="4787" y="4311"/>
                    <a:pt x="4668" y="4358"/>
                    <a:pt x="4525" y="4358"/>
                  </a:cubicBezTo>
                  <a:cubicBezTo>
                    <a:pt x="4358" y="4358"/>
                    <a:pt x="4239" y="4311"/>
                    <a:pt x="4168" y="4215"/>
                  </a:cubicBezTo>
                  <a:cubicBezTo>
                    <a:pt x="4073" y="4120"/>
                    <a:pt x="4001" y="4001"/>
                    <a:pt x="4001" y="3858"/>
                  </a:cubicBezTo>
                  <a:cubicBezTo>
                    <a:pt x="4001" y="3715"/>
                    <a:pt x="4073" y="3596"/>
                    <a:pt x="4168" y="3501"/>
                  </a:cubicBezTo>
                  <a:cubicBezTo>
                    <a:pt x="4239" y="3406"/>
                    <a:pt x="4358" y="3358"/>
                    <a:pt x="4525" y="3358"/>
                  </a:cubicBezTo>
                  <a:close/>
                  <a:moveTo>
                    <a:pt x="4549" y="3001"/>
                  </a:moveTo>
                  <a:cubicBezTo>
                    <a:pt x="4311" y="3001"/>
                    <a:pt x="4096" y="3096"/>
                    <a:pt x="3953" y="3239"/>
                  </a:cubicBezTo>
                  <a:cubicBezTo>
                    <a:pt x="3811" y="3382"/>
                    <a:pt x="3715" y="3596"/>
                    <a:pt x="3715" y="3834"/>
                  </a:cubicBezTo>
                  <a:cubicBezTo>
                    <a:pt x="3715" y="4072"/>
                    <a:pt x="3811" y="4287"/>
                    <a:pt x="3953" y="4430"/>
                  </a:cubicBezTo>
                  <a:cubicBezTo>
                    <a:pt x="4096" y="4572"/>
                    <a:pt x="4311" y="4668"/>
                    <a:pt x="4549" y="4668"/>
                  </a:cubicBezTo>
                  <a:cubicBezTo>
                    <a:pt x="4787" y="4668"/>
                    <a:pt x="5001" y="4572"/>
                    <a:pt x="5144" y="4430"/>
                  </a:cubicBezTo>
                  <a:cubicBezTo>
                    <a:pt x="5287" y="4287"/>
                    <a:pt x="5382" y="4072"/>
                    <a:pt x="5382" y="3834"/>
                  </a:cubicBezTo>
                  <a:cubicBezTo>
                    <a:pt x="5382" y="3596"/>
                    <a:pt x="5287" y="3382"/>
                    <a:pt x="5144" y="3239"/>
                  </a:cubicBezTo>
                  <a:cubicBezTo>
                    <a:pt x="5001" y="3096"/>
                    <a:pt x="4787" y="3001"/>
                    <a:pt x="4549" y="3001"/>
                  </a:cubicBezTo>
                  <a:close/>
                  <a:moveTo>
                    <a:pt x="2977" y="6097"/>
                  </a:moveTo>
                  <a:lnTo>
                    <a:pt x="2977" y="6501"/>
                  </a:lnTo>
                  <a:lnTo>
                    <a:pt x="2548" y="6501"/>
                  </a:lnTo>
                  <a:lnTo>
                    <a:pt x="2548" y="6097"/>
                  </a:lnTo>
                  <a:close/>
                  <a:moveTo>
                    <a:pt x="2215" y="6097"/>
                  </a:moveTo>
                  <a:lnTo>
                    <a:pt x="2215" y="6525"/>
                  </a:lnTo>
                  <a:lnTo>
                    <a:pt x="1810" y="6525"/>
                  </a:lnTo>
                  <a:lnTo>
                    <a:pt x="1810" y="6097"/>
                  </a:lnTo>
                  <a:close/>
                  <a:moveTo>
                    <a:pt x="2191" y="6835"/>
                  </a:moveTo>
                  <a:lnTo>
                    <a:pt x="2191" y="7263"/>
                  </a:lnTo>
                  <a:lnTo>
                    <a:pt x="1786" y="7263"/>
                  </a:lnTo>
                  <a:lnTo>
                    <a:pt x="1786" y="6835"/>
                  </a:lnTo>
                  <a:close/>
                  <a:moveTo>
                    <a:pt x="2929" y="6835"/>
                  </a:moveTo>
                  <a:lnTo>
                    <a:pt x="2929" y="7263"/>
                  </a:lnTo>
                  <a:lnTo>
                    <a:pt x="2525" y="7263"/>
                  </a:lnTo>
                  <a:lnTo>
                    <a:pt x="2525" y="6835"/>
                  </a:lnTo>
                  <a:close/>
                  <a:moveTo>
                    <a:pt x="1620" y="5763"/>
                  </a:moveTo>
                  <a:cubicBezTo>
                    <a:pt x="1548" y="5763"/>
                    <a:pt x="1453" y="5858"/>
                    <a:pt x="1453" y="5954"/>
                  </a:cubicBezTo>
                  <a:lnTo>
                    <a:pt x="1453" y="7430"/>
                  </a:lnTo>
                  <a:cubicBezTo>
                    <a:pt x="1453" y="7525"/>
                    <a:pt x="1548" y="7621"/>
                    <a:pt x="1620" y="7621"/>
                  </a:cubicBezTo>
                  <a:lnTo>
                    <a:pt x="3120" y="7621"/>
                  </a:lnTo>
                  <a:cubicBezTo>
                    <a:pt x="3215" y="7621"/>
                    <a:pt x="3287" y="7525"/>
                    <a:pt x="3287" y="7430"/>
                  </a:cubicBezTo>
                  <a:lnTo>
                    <a:pt x="3287" y="5954"/>
                  </a:lnTo>
                  <a:cubicBezTo>
                    <a:pt x="3287" y="5858"/>
                    <a:pt x="3215" y="5763"/>
                    <a:pt x="3120" y="5763"/>
                  </a:cubicBezTo>
                  <a:close/>
                  <a:moveTo>
                    <a:pt x="5144" y="6097"/>
                  </a:moveTo>
                  <a:lnTo>
                    <a:pt x="5144" y="8811"/>
                  </a:lnTo>
                  <a:lnTo>
                    <a:pt x="3953" y="8811"/>
                  </a:lnTo>
                  <a:lnTo>
                    <a:pt x="3953" y="6097"/>
                  </a:lnTo>
                  <a:close/>
                  <a:moveTo>
                    <a:pt x="8883" y="6120"/>
                  </a:moveTo>
                  <a:cubicBezTo>
                    <a:pt x="8859" y="6239"/>
                    <a:pt x="8835" y="6406"/>
                    <a:pt x="8835" y="6525"/>
                  </a:cubicBezTo>
                  <a:cubicBezTo>
                    <a:pt x="8835" y="6763"/>
                    <a:pt x="8835" y="6954"/>
                    <a:pt x="8931" y="7168"/>
                  </a:cubicBezTo>
                  <a:cubicBezTo>
                    <a:pt x="9002" y="7359"/>
                    <a:pt x="9074" y="7406"/>
                    <a:pt x="9193" y="7549"/>
                  </a:cubicBezTo>
                  <a:cubicBezTo>
                    <a:pt x="9336" y="7787"/>
                    <a:pt x="9455" y="8073"/>
                    <a:pt x="9478" y="8311"/>
                  </a:cubicBezTo>
                  <a:cubicBezTo>
                    <a:pt x="9526" y="8502"/>
                    <a:pt x="9478" y="8692"/>
                    <a:pt x="9359" y="8811"/>
                  </a:cubicBezTo>
                  <a:lnTo>
                    <a:pt x="7978" y="8811"/>
                  </a:lnTo>
                  <a:cubicBezTo>
                    <a:pt x="7931" y="8692"/>
                    <a:pt x="7907" y="8597"/>
                    <a:pt x="7835" y="8478"/>
                  </a:cubicBezTo>
                  <a:cubicBezTo>
                    <a:pt x="7788" y="8240"/>
                    <a:pt x="7764" y="8002"/>
                    <a:pt x="7764" y="7764"/>
                  </a:cubicBezTo>
                  <a:cubicBezTo>
                    <a:pt x="7764" y="7383"/>
                    <a:pt x="7835" y="7049"/>
                    <a:pt x="8026" y="6787"/>
                  </a:cubicBezTo>
                  <a:cubicBezTo>
                    <a:pt x="8192" y="6478"/>
                    <a:pt x="8502" y="6287"/>
                    <a:pt x="8883" y="6120"/>
                  </a:cubicBezTo>
                  <a:close/>
                  <a:moveTo>
                    <a:pt x="643" y="0"/>
                  </a:moveTo>
                  <a:cubicBezTo>
                    <a:pt x="548" y="0"/>
                    <a:pt x="477" y="95"/>
                    <a:pt x="477" y="167"/>
                  </a:cubicBezTo>
                  <a:lnTo>
                    <a:pt x="477" y="881"/>
                  </a:lnTo>
                  <a:cubicBezTo>
                    <a:pt x="477" y="977"/>
                    <a:pt x="548" y="1072"/>
                    <a:pt x="643" y="1072"/>
                  </a:cubicBezTo>
                  <a:lnTo>
                    <a:pt x="834" y="1072"/>
                  </a:lnTo>
                  <a:lnTo>
                    <a:pt x="834" y="1572"/>
                  </a:lnTo>
                  <a:cubicBezTo>
                    <a:pt x="834" y="1691"/>
                    <a:pt x="905" y="1762"/>
                    <a:pt x="1001" y="1762"/>
                  </a:cubicBezTo>
                  <a:cubicBezTo>
                    <a:pt x="1096" y="1762"/>
                    <a:pt x="1143" y="1667"/>
                    <a:pt x="1143" y="1572"/>
                  </a:cubicBezTo>
                  <a:lnTo>
                    <a:pt x="1143" y="1072"/>
                  </a:lnTo>
                  <a:lnTo>
                    <a:pt x="2072" y="1072"/>
                  </a:lnTo>
                  <a:lnTo>
                    <a:pt x="2072" y="2191"/>
                  </a:lnTo>
                  <a:lnTo>
                    <a:pt x="1715" y="2429"/>
                  </a:lnTo>
                  <a:lnTo>
                    <a:pt x="1143" y="2786"/>
                  </a:lnTo>
                  <a:lnTo>
                    <a:pt x="1143" y="2310"/>
                  </a:lnTo>
                  <a:cubicBezTo>
                    <a:pt x="1143" y="2191"/>
                    <a:pt x="1072" y="2143"/>
                    <a:pt x="977" y="2143"/>
                  </a:cubicBezTo>
                  <a:cubicBezTo>
                    <a:pt x="881" y="2143"/>
                    <a:pt x="834" y="2215"/>
                    <a:pt x="834" y="2310"/>
                  </a:cubicBezTo>
                  <a:lnTo>
                    <a:pt x="834" y="3001"/>
                  </a:lnTo>
                  <a:lnTo>
                    <a:pt x="381" y="3263"/>
                  </a:lnTo>
                  <a:cubicBezTo>
                    <a:pt x="191" y="3358"/>
                    <a:pt x="72" y="3525"/>
                    <a:pt x="48" y="3715"/>
                  </a:cubicBezTo>
                  <a:cubicBezTo>
                    <a:pt x="0" y="3906"/>
                    <a:pt x="24" y="4072"/>
                    <a:pt x="143" y="4263"/>
                  </a:cubicBezTo>
                  <a:cubicBezTo>
                    <a:pt x="238" y="4430"/>
                    <a:pt x="405" y="4549"/>
                    <a:pt x="596" y="4572"/>
                  </a:cubicBezTo>
                  <a:cubicBezTo>
                    <a:pt x="667" y="4620"/>
                    <a:pt x="739" y="4620"/>
                    <a:pt x="786" y="4620"/>
                  </a:cubicBezTo>
                  <a:lnTo>
                    <a:pt x="786" y="6311"/>
                  </a:lnTo>
                  <a:cubicBezTo>
                    <a:pt x="786" y="6406"/>
                    <a:pt x="881" y="6478"/>
                    <a:pt x="977" y="6478"/>
                  </a:cubicBezTo>
                  <a:cubicBezTo>
                    <a:pt x="1048" y="6478"/>
                    <a:pt x="1143" y="6406"/>
                    <a:pt x="1143" y="6311"/>
                  </a:cubicBezTo>
                  <a:lnTo>
                    <a:pt x="1143" y="4501"/>
                  </a:lnTo>
                  <a:lnTo>
                    <a:pt x="4477" y="2405"/>
                  </a:lnTo>
                  <a:lnTo>
                    <a:pt x="7216" y="4168"/>
                  </a:lnTo>
                  <a:cubicBezTo>
                    <a:pt x="7192" y="4287"/>
                    <a:pt x="7192" y="4406"/>
                    <a:pt x="7168" y="4525"/>
                  </a:cubicBezTo>
                  <a:cubicBezTo>
                    <a:pt x="7145" y="4596"/>
                    <a:pt x="7145" y="4692"/>
                    <a:pt x="7145" y="4787"/>
                  </a:cubicBezTo>
                  <a:cubicBezTo>
                    <a:pt x="7026" y="4644"/>
                    <a:pt x="6930" y="4525"/>
                    <a:pt x="6835" y="4334"/>
                  </a:cubicBezTo>
                  <a:cubicBezTo>
                    <a:pt x="6787" y="4263"/>
                    <a:pt x="6716" y="4144"/>
                    <a:pt x="6597" y="4144"/>
                  </a:cubicBezTo>
                  <a:cubicBezTo>
                    <a:pt x="6502" y="4144"/>
                    <a:pt x="6454" y="4168"/>
                    <a:pt x="6383" y="4215"/>
                  </a:cubicBezTo>
                  <a:cubicBezTo>
                    <a:pt x="6335" y="4287"/>
                    <a:pt x="6264" y="4382"/>
                    <a:pt x="6240" y="4453"/>
                  </a:cubicBezTo>
                  <a:cubicBezTo>
                    <a:pt x="6192" y="4572"/>
                    <a:pt x="6121" y="4668"/>
                    <a:pt x="6073" y="4787"/>
                  </a:cubicBezTo>
                  <a:cubicBezTo>
                    <a:pt x="5740" y="5477"/>
                    <a:pt x="5621" y="6168"/>
                    <a:pt x="5740" y="6811"/>
                  </a:cubicBezTo>
                  <a:cubicBezTo>
                    <a:pt x="5835" y="7430"/>
                    <a:pt x="6144" y="8073"/>
                    <a:pt x="6692" y="8597"/>
                  </a:cubicBezTo>
                  <a:cubicBezTo>
                    <a:pt x="6787" y="8692"/>
                    <a:pt x="6906" y="8811"/>
                    <a:pt x="7026" y="8907"/>
                  </a:cubicBezTo>
                  <a:lnTo>
                    <a:pt x="5359" y="8907"/>
                  </a:lnTo>
                  <a:lnTo>
                    <a:pt x="5359" y="6049"/>
                  </a:lnTo>
                  <a:cubicBezTo>
                    <a:pt x="5359" y="5954"/>
                    <a:pt x="5263" y="5858"/>
                    <a:pt x="5168" y="5858"/>
                  </a:cubicBezTo>
                  <a:lnTo>
                    <a:pt x="3644" y="5858"/>
                  </a:lnTo>
                  <a:cubicBezTo>
                    <a:pt x="3572" y="5858"/>
                    <a:pt x="3477" y="5954"/>
                    <a:pt x="3477" y="6049"/>
                  </a:cubicBezTo>
                  <a:lnTo>
                    <a:pt x="3477" y="8907"/>
                  </a:lnTo>
                  <a:lnTo>
                    <a:pt x="1001" y="8907"/>
                  </a:lnTo>
                  <a:lnTo>
                    <a:pt x="1001" y="7168"/>
                  </a:lnTo>
                  <a:cubicBezTo>
                    <a:pt x="1001" y="7071"/>
                    <a:pt x="936" y="6989"/>
                    <a:pt x="848" y="6989"/>
                  </a:cubicBezTo>
                  <a:cubicBezTo>
                    <a:pt x="828" y="6989"/>
                    <a:pt x="808" y="6993"/>
                    <a:pt x="786" y="7002"/>
                  </a:cubicBezTo>
                  <a:cubicBezTo>
                    <a:pt x="739" y="7025"/>
                    <a:pt x="667" y="7073"/>
                    <a:pt x="667" y="7168"/>
                  </a:cubicBezTo>
                  <a:lnTo>
                    <a:pt x="667" y="9073"/>
                  </a:lnTo>
                  <a:cubicBezTo>
                    <a:pt x="667" y="9169"/>
                    <a:pt x="762" y="9264"/>
                    <a:pt x="858" y="9264"/>
                  </a:cubicBezTo>
                  <a:lnTo>
                    <a:pt x="9598" y="9264"/>
                  </a:lnTo>
                  <a:cubicBezTo>
                    <a:pt x="10193" y="8978"/>
                    <a:pt x="10717" y="8597"/>
                    <a:pt x="11026" y="8121"/>
                  </a:cubicBezTo>
                  <a:cubicBezTo>
                    <a:pt x="11312" y="7740"/>
                    <a:pt x="11455" y="7263"/>
                    <a:pt x="11479" y="6692"/>
                  </a:cubicBezTo>
                  <a:lnTo>
                    <a:pt x="11479" y="6335"/>
                  </a:lnTo>
                  <a:cubicBezTo>
                    <a:pt x="11479" y="6287"/>
                    <a:pt x="11455" y="6216"/>
                    <a:pt x="11455" y="6168"/>
                  </a:cubicBezTo>
                  <a:cubicBezTo>
                    <a:pt x="11455" y="6073"/>
                    <a:pt x="11360" y="6001"/>
                    <a:pt x="11265" y="6001"/>
                  </a:cubicBezTo>
                  <a:cubicBezTo>
                    <a:pt x="11193" y="6001"/>
                    <a:pt x="11122" y="6097"/>
                    <a:pt x="11122" y="6192"/>
                  </a:cubicBezTo>
                  <a:cubicBezTo>
                    <a:pt x="11145" y="6239"/>
                    <a:pt x="11145" y="6311"/>
                    <a:pt x="11145" y="6359"/>
                  </a:cubicBezTo>
                  <a:lnTo>
                    <a:pt x="11145" y="6692"/>
                  </a:lnTo>
                  <a:cubicBezTo>
                    <a:pt x="11145" y="7168"/>
                    <a:pt x="11003" y="7597"/>
                    <a:pt x="10764" y="7954"/>
                  </a:cubicBezTo>
                  <a:cubicBezTo>
                    <a:pt x="10502" y="8311"/>
                    <a:pt x="10145" y="8597"/>
                    <a:pt x="9693" y="8835"/>
                  </a:cubicBezTo>
                  <a:cubicBezTo>
                    <a:pt x="9717" y="8692"/>
                    <a:pt x="9764" y="8549"/>
                    <a:pt x="9717" y="8359"/>
                  </a:cubicBezTo>
                  <a:cubicBezTo>
                    <a:pt x="9693" y="8073"/>
                    <a:pt x="9550" y="7740"/>
                    <a:pt x="9359" y="7478"/>
                  </a:cubicBezTo>
                  <a:cubicBezTo>
                    <a:pt x="9288" y="7359"/>
                    <a:pt x="9193" y="7263"/>
                    <a:pt x="9121" y="7144"/>
                  </a:cubicBezTo>
                  <a:cubicBezTo>
                    <a:pt x="9074" y="6954"/>
                    <a:pt x="9074" y="6811"/>
                    <a:pt x="9074" y="6644"/>
                  </a:cubicBezTo>
                  <a:cubicBezTo>
                    <a:pt x="9097" y="6549"/>
                    <a:pt x="9097" y="6430"/>
                    <a:pt x="9121" y="6335"/>
                  </a:cubicBezTo>
                  <a:cubicBezTo>
                    <a:pt x="9121" y="6239"/>
                    <a:pt x="9193" y="6192"/>
                    <a:pt x="9193" y="6097"/>
                  </a:cubicBezTo>
                  <a:cubicBezTo>
                    <a:pt x="9216" y="5930"/>
                    <a:pt x="9121" y="5858"/>
                    <a:pt x="9002" y="5835"/>
                  </a:cubicBezTo>
                  <a:cubicBezTo>
                    <a:pt x="8992" y="5831"/>
                    <a:pt x="8980" y="5830"/>
                    <a:pt x="8967" y="5830"/>
                  </a:cubicBezTo>
                  <a:cubicBezTo>
                    <a:pt x="8880" y="5830"/>
                    <a:pt x="8724" y="5889"/>
                    <a:pt x="8621" y="5930"/>
                  </a:cubicBezTo>
                  <a:cubicBezTo>
                    <a:pt x="8216" y="6097"/>
                    <a:pt x="7883" y="6359"/>
                    <a:pt x="7669" y="6692"/>
                  </a:cubicBezTo>
                  <a:cubicBezTo>
                    <a:pt x="7454" y="7025"/>
                    <a:pt x="7383" y="7406"/>
                    <a:pt x="7383" y="7859"/>
                  </a:cubicBezTo>
                  <a:cubicBezTo>
                    <a:pt x="7383" y="8121"/>
                    <a:pt x="7407" y="8359"/>
                    <a:pt x="7454" y="8621"/>
                  </a:cubicBezTo>
                  <a:cubicBezTo>
                    <a:pt x="7502" y="8692"/>
                    <a:pt x="7502" y="8788"/>
                    <a:pt x="7526" y="8835"/>
                  </a:cubicBezTo>
                  <a:cubicBezTo>
                    <a:pt x="7454" y="8788"/>
                    <a:pt x="7407" y="8716"/>
                    <a:pt x="7311" y="8669"/>
                  </a:cubicBezTo>
                  <a:cubicBezTo>
                    <a:pt x="7192" y="8549"/>
                    <a:pt x="7049" y="8430"/>
                    <a:pt x="6954" y="8335"/>
                  </a:cubicBezTo>
                  <a:cubicBezTo>
                    <a:pt x="6478" y="7859"/>
                    <a:pt x="6192" y="7287"/>
                    <a:pt x="6097" y="6716"/>
                  </a:cubicBezTo>
                  <a:cubicBezTo>
                    <a:pt x="6002" y="6120"/>
                    <a:pt x="6097" y="5501"/>
                    <a:pt x="6383" y="4882"/>
                  </a:cubicBezTo>
                  <a:cubicBezTo>
                    <a:pt x="6454" y="4763"/>
                    <a:pt x="6502" y="4668"/>
                    <a:pt x="6573" y="4549"/>
                  </a:cubicBezTo>
                  <a:cubicBezTo>
                    <a:pt x="6668" y="4692"/>
                    <a:pt x="6740" y="4811"/>
                    <a:pt x="6835" y="4930"/>
                  </a:cubicBezTo>
                  <a:cubicBezTo>
                    <a:pt x="6906" y="5025"/>
                    <a:pt x="6954" y="5120"/>
                    <a:pt x="7026" y="5168"/>
                  </a:cubicBezTo>
                  <a:cubicBezTo>
                    <a:pt x="7074" y="5249"/>
                    <a:pt x="7145" y="5297"/>
                    <a:pt x="7222" y="5297"/>
                  </a:cubicBezTo>
                  <a:cubicBezTo>
                    <a:pt x="7259" y="5297"/>
                    <a:pt x="7297" y="5286"/>
                    <a:pt x="7335" y="5263"/>
                  </a:cubicBezTo>
                  <a:cubicBezTo>
                    <a:pt x="7454" y="5215"/>
                    <a:pt x="7454" y="5025"/>
                    <a:pt x="7454" y="4906"/>
                  </a:cubicBezTo>
                  <a:cubicBezTo>
                    <a:pt x="7454" y="4787"/>
                    <a:pt x="7454" y="4668"/>
                    <a:pt x="7502" y="4549"/>
                  </a:cubicBezTo>
                  <a:lnTo>
                    <a:pt x="7573" y="4096"/>
                  </a:lnTo>
                  <a:cubicBezTo>
                    <a:pt x="7621" y="3953"/>
                    <a:pt x="7645" y="3834"/>
                    <a:pt x="7692" y="3715"/>
                  </a:cubicBezTo>
                  <a:cubicBezTo>
                    <a:pt x="7740" y="3572"/>
                    <a:pt x="7788" y="3453"/>
                    <a:pt x="7883" y="3310"/>
                  </a:cubicBezTo>
                  <a:cubicBezTo>
                    <a:pt x="8002" y="3072"/>
                    <a:pt x="8145" y="2858"/>
                    <a:pt x="8359" y="2667"/>
                  </a:cubicBezTo>
                  <a:cubicBezTo>
                    <a:pt x="8526" y="2501"/>
                    <a:pt x="8740" y="2382"/>
                    <a:pt x="9002" y="2262"/>
                  </a:cubicBezTo>
                  <a:lnTo>
                    <a:pt x="9002" y="2262"/>
                  </a:lnTo>
                  <a:cubicBezTo>
                    <a:pt x="8955" y="2382"/>
                    <a:pt x="8931" y="2524"/>
                    <a:pt x="8883" y="2667"/>
                  </a:cubicBezTo>
                  <a:cubicBezTo>
                    <a:pt x="8835" y="2977"/>
                    <a:pt x="8835" y="3334"/>
                    <a:pt x="8955" y="3620"/>
                  </a:cubicBezTo>
                  <a:cubicBezTo>
                    <a:pt x="9002" y="3787"/>
                    <a:pt x="9097" y="3929"/>
                    <a:pt x="9216" y="4072"/>
                  </a:cubicBezTo>
                  <a:cubicBezTo>
                    <a:pt x="9359" y="4263"/>
                    <a:pt x="9478" y="4501"/>
                    <a:pt x="9550" y="4692"/>
                  </a:cubicBezTo>
                  <a:cubicBezTo>
                    <a:pt x="9598" y="4906"/>
                    <a:pt x="9598" y="5144"/>
                    <a:pt x="9574" y="5406"/>
                  </a:cubicBezTo>
                  <a:cubicBezTo>
                    <a:pt x="9550" y="5644"/>
                    <a:pt x="9574" y="5763"/>
                    <a:pt x="9645" y="5811"/>
                  </a:cubicBezTo>
                  <a:cubicBezTo>
                    <a:pt x="9663" y="5820"/>
                    <a:pt x="9686" y="5825"/>
                    <a:pt x="9714" y="5825"/>
                  </a:cubicBezTo>
                  <a:cubicBezTo>
                    <a:pt x="9763" y="5825"/>
                    <a:pt x="9823" y="5808"/>
                    <a:pt x="9883" y="5763"/>
                  </a:cubicBezTo>
                  <a:cubicBezTo>
                    <a:pt x="9955" y="5716"/>
                    <a:pt x="10121" y="5525"/>
                    <a:pt x="10169" y="5454"/>
                  </a:cubicBezTo>
                  <a:cubicBezTo>
                    <a:pt x="10264" y="5335"/>
                    <a:pt x="10360" y="5215"/>
                    <a:pt x="10407" y="5049"/>
                  </a:cubicBezTo>
                  <a:cubicBezTo>
                    <a:pt x="10431" y="4930"/>
                    <a:pt x="10502" y="4787"/>
                    <a:pt x="10526" y="4692"/>
                  </a:cubicBezTo>
                  <a:cubicBezTo>
                    <a:pt x="10526" y="4620"/>
                    <a:pt x="10550" y="4549"/>
                    <a:pt x="10550" y="4501"/>
                  </a:cubicBezTo>
                  <a:cubicBezTo>
                    <a:pt x="10645" y="4572"/>
                    <a:pt x="10717" y="4692"/>
                    <a:pt x="10764" y="4811"/>
                  </a:cubicBezTo>
                  <a:cubicBezTo>
                    <a:pt x="10860" y="5001"/>
                    <a:pt x="10955" y="5168"/>
                    <a:pt x="11003" y="5358"/>
                  </a:cubicBezTo>
                  <a:cubicBezTo>
                    <a:pt x="11022" y="5437"/>
                    <a:pt x="11091" y="5483"/>
                    <a:pt x="11168" y="5483"/>
                  </a:cubicBezTo>
                  <a:cubicBezTo>
                    <a:pt x="11184" y="5483"/>
                    <a:pt x="11201" y="5482"/>
                    <a:pt x="11217" y="5477"/>
                  </a:cubicBezTo>
                  <a:cubicBezTo>
                    <a:pt x="11312" y="5454"/>
                    <a:pt x="11360" y="5358"/>
                    <a:pt x="11336" y="5263"/>
                  </a:cubicBezTo>
                  <a:cubicBezTo>
                    <a:pt x="11265" y="5096"/>
                    <a:pt x="11193" y="4882"/>
                    <a:pt x="11098" y="4692"/>
                  </a:cubicBezTo>
                  <a:cubicBezTo>
                    <a:pt x="11003" y="4525"/>
                    <a:pt x="10884" y="4334"/>
                    <a:pt x="10764" y="4168"/>
                  </a:cubicBezTo>
                  <a:cubicBezTo>
                    <a:pt x="10669" y="4025"/>
                    <a:pt x="10598" y="3929"/>
                    <a:pt x="10502" y="3929"/>
                  </a:cubicBezTo>
                  <a:cubicBezTo>
                    <a:pt x="10360" y="3929"/>
                    <a:pt x="10288" y="4049"/>
                    <a:pt x="10288" y="4287"/>
                  </a:cubicBezTo>
                  <a:lnTo>
                    <a:pt x="10288" y="4453"/>
                  </a:lnTo>
                  <a:cubicBezTo>
                    <a:pt x="10264" y="4620"/>
                    <a:pt x="10193" y="4763"/>
                    <a:pt x="10145" y="4906"/>
                  </a:cubicBezTo>
                  <a:cubicBezTo>
                    <a:pt x="10121" y="5001"/>
                    <a:pt x="10050" y="5096"/>
                    <a:pt x="10002" y="5168"/>
                  </a:cubicBezTo>
                  <a:cubicBezTo>
                    <a:pt x="10002" y="5001"/>
                    <a:pt x="10002" y="4787"/>
                    <a:pt x="9931" y="4620"/>
                  </a:cubicBezTo>
                  <a:cubicBezTo>
                    <a:pt x="9836" y="4334"/>
                    <a:pt x="9693" y="4049"/>
                    <a:pt x="9526" y="3834"/>
                  </a:cubicBezTo>
                  <a:cubicBezTo>
                    <a:pt x="9431" y="3739"/>
                    <a:pt x="9336" y="3620"/>
                    <a:pt x="9312" y="3501"/>
                  </a:cubicBezTo>
                  <a:cubicBezTo>
                    <a:pt x="9216" y="3239"/>
                    <a:pt x="9240" y="2977"/>
                    <a:pt x="9288" y="2715"/>
                  </a:cubicBezTo>
                  <a:cubicBezTo>
                    <a:pt x="9312" y="2548"/>
                    <a:pt x="9336" y="2405"/>
                    <a:pt x="9407" y="2262"/>
                  </a:cubicBezTo>
                  <a:cubicBezTo>
                    <a:pt x="9431" y="2191"/>
                    <a:pt x="9478" y="2072"/>
                    <a:pt x="9455" y="2001"/>
                  </a:cubicBezTo>
                  <a:cubicBezTo>
                    <a:pt x="9436" y="1848"/>
                    <a:pt x="9356" y="1802"/>
                    <a:pt x="9251" y="1802"/>
                  </a:cubicBezTo>
                  <a:cubicBezTo>
                    <a:pt x="9225" y="1802"/>
                    <a:pt x="9197" y="1805"/>
                    <a:pt x="9169" y="1810"/>
                  </a:cubicBezTo>
                  <a:cubicBezTo>
                    <a:pt x="8978" y="1881"/>
                    <a:pt x="8597" y="2072"/>
                    <a:pt x="8454" y="2167"/>
                  </a:cubicBezTo>
                  <a:cubicBezTo>
                    <a:pt x="8335" y="2239"/>
                    <a:pt x="8240" y="2286"/>
                    <a:pt x="8145" y="2382"/>
                  </a:cubicBezTo>
                  <a:cubicBezTo>
                    <a:pt x="8026" y="2501"/>
                    <a:pt x="7907" y="2620"/>
                    <a:pt x="7811" y="2763"/>
                  </a:cubicBezTo>
                  <a:lnTo>
                    <a:pt x="6930" y="2167"/>
                  </a:lnTo>
                  <a:cubicBezTo>
                    <a:pt x="6899" y="2159"/>
                    <a:pt x="6867" y="2154"/>
                    <a:pt x="6837" y="2154"/>
                  </a:cubicBezTo>
                  <a:cubicBezTo>
                    <a:pt x="6777" y="2154"/>
                    <a:pt x="6724" y="2175"/>
                    <a:pt x="6692" y="2239"/>
                  </a:cubicBezTo>
                  <a:cubicBezTo>
                    <a:pt x="6668" y="2310"/>
                    <a:pt x="6668" y="2405"/>
                    <a:pt x="6740" y="2477"/>
                  </a:cubicBezTo>
                  <a:lnTo>
                    <a:pt x="7645" y="3025"/>
                  </a:lnTo>
                  <a:cubicBezTo>
                    <a:pt x="7549" y="3191"/>
                    <a:pt x="7454" y="3358"/>
                    <a:pt x="7407" y="3548"/>
                  </a:cubicBezTo>
                  <a:cubicBezTo>
                    <a:pt x="7383" y="3596"/>
                    <a:pt x="7383" y="3691"/>
                    <a:pt x="7335" y="3739"/>
                  </a:cubicBezTo>
                  <a:lnTo>
                    <a:pt x="4596" y="2001"/>
                  </a:lnTo>
                  <a:cubicBezTo>
                    <a:pt x="4573" y="1977"/>
                    <a:pt x="4543" y="1965"/>
                    <a:pt x="4513" y="1965"/>
                  </a:cubicBezTo>
                  <a:cubicBezTo>
                    <a:pt x="4483" y="1965"/>
                    <a:pt x="4454" y="1977"/>
                    <a:pt x="4430" y="2001"/>
                  </a:cubicBezTo>
                  <a:lnTo>
                    <a:pt x="953" y="4215"/>
                  </a:lnTo>
                  <a:cubicBezTo>
                    <a:pt x="881" y="4269"/>
                    <a:pt x="797" y="4296"/>
                    <a:pt x="718" y="4296"/>
                  </a:cubicBezTo>
                  <a:cubicBezTo>
                    <a:pt x="692" y="4296"/>
                    <a:pt x="667" y="4293"/>
                    <a:pt x="643" y="4287"/>
                  </a:cubicBezTo>
                  <a:cubicBezTo>
                    <a:pt x="548" y="4263"/>
                    <a:pt x="477" y="4191"/>
                    <a:pt x="405" y="4096"/>
                  </a:cubicBezTo>
                  <a:cubicBezTo>
                    <a:pt x="358" y="4001"/>
                    <a:pt x="310" y="3906"/>
                    <a:pt x="358" y="3810"/>
                  </a:cubicBezTo>
                  <a:cubicBezTo>
                    <a:pt x="381" y="3715"/>
                    <a:pt x="429" y="3620"/>
                    <a:pt x="524" y="3572"/>
                  </a:cubicBezTo>
                  <a:cubicBezTo>
                    <a:pt x="1786" y="2763"/>
                    <a:pt x="3049" y="1929"/>
                    <a:pt x="4311" y="1119"/>
                  </a:cubicBezTo>
                  <a:cubicBezTo>
                    <a:pt x="4358" y="1096"/>
                    <a:pt x="4454" y="1072"/>
                    <a:pt x="4525" y="1072"/>
                  </a:cubicBezTo>
                  <a:cubicBezTo>
                    <a:pt x="4596" y="1072"/>
                    <a:pt x="4668" y="1096"/>
                    <a:pt x="4716" y="1119"/>
                  </a:cubicBezTo>
                  <a:lnTo>
                    <a:pt x="6097" y="2024"/>
                  </a:lnTo>
                  <a:cubicBezTo>
                    <a:pt x="6129" y="2032"/>
                    <a:pt x="6158" y="2038"/>
                    <a:pt x="6185" y="2038"/>
                  </a:cubicBezTo>
                  <a:cubicBezTo>
                    <a:pt x="6240" y="2038"/>
                    <a:pt x="6287" y="2016"/>
                    <a:pt x="6335" y="1953"/>
                  </a:cubicBezTo>
                  <a:cubicBezTo>
                    <a:pt x="6359" y="1881"/>
                    <a:pt x="6359" y="1786"/>
                    <a:pt x="6264" y="1715"/>
                  </a:cubicBezTo>
                  <a:lnTo>
                    <a:pt x="4906" y="834"/>
                  </a:lnTo>
                  <a:cubicBezTo>
                    <a:pt x="4787" y="738"/>
                    <a:pt x="4668" y="715"/>
                    <a:pt x="4525" y="715"/>
                  </a:cubicBezTo>
                  <a:cubicBezTo>
                    <a:pt x="4406" y="715"/>
                    <a:pt x="4239" y="738"/>
                    <a:pt x="4120" y="834"/>
                  </a:cubicBezTo>
                  <a:lnTo>
                    <a:pt x="2406" y="1953"/>
                  </a:lnTo>
                  <a:lnTo>
                    <a:pt x="2406" y="1024"/>
                  </a:lnTo>
                  <a:lnTo>
                    <a:pt x="2525" y="1024"/>
                  </a:lnTo>
                  <a:cubicBezTo>
                    <a:pt x="2538" y="1029"/>
                    <a:pt x="2550" y="1032"/>
                    <a:pt x="2562" y="1032"/>
                  </a:cubicBezTo>
                  <a:cubicBezTo>
                    <a:pt x="2654" y="1032"/>
                    <a:pt x="2691" y="881"/>
                    <a:pt x="2691" y="881"/>
                  </a:cubicBezTo>
                  <a:lnTo>
                    <a:pt x="2691" y="167"/>
                  </a:lnTo>
                  <a:cubicBezTo>
                    <a:pt x="2691" y="95"/>
                    <a:pt x="2620" y="0"/>
                    <a:pt x="2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68"/>
          <p:cNvGrpSpPr/>
          <p:nvPr/>
        </p:nvGrpSpPr>
        <p:grpSpPr>
          <a:xfrm>
            <a:off x="1465826" y="3361518"/>
            <a:ext cx="216674" cy="384101"/>
            <a:chOff x="1523653" y="3391375"/>
            <a:chExt cx="216674" cy="384101"/>
          </a:xfrm>
        </p:grpSpPr>
        <p:sp>
          <p:nvSpPr>
            <p:cNvPr id="5977" name="Google Shape;5977;p68"/>
            <p:cNvSpPr/>
            <p:nvPr/>
          </p:nvSpPr>
          <p:spPr>
            <a:xfrm>
              <a:off x="1528384" y="3397667"/>
              <a:ext cx="208007" cy="373835"/>
            </a:xfrm>
            <a:custGeom>
              <a:avLst/>
              <a:gdLst/>
              <a:ahLst/>
              <a:cxnLst/>
              <a:rect l="l" t="t" r="r" b="b"/>
              <a:pathLst>
                <a:path w="6288" h="11289" extrusionOk="0">
                  <a:moveTo>
                    <a:pt x="882" y="1"/>
                  </a:moveTo>
                  <a:lnTo>
                    <a:pt x="5383" y="1"/>
                  </a:lnTo>
                  <a:cubicBezTo>
                    <a:pt x="5859" y="1"/>
                    <a:pt x="6288" y="382"/>
                    <a:pt x="6288" y="882"/>
                  </a:cubicBezTo>
                  <a:lnTo>
                    <a:pt x="6288" y="10384"/>
                  </a:lnTo>
                  <a:cubicBezTo>
                    <a:pt x="6288" y="10860"/>
                    <a:pt x="5883" y="11289"/>
                    <a:pt x="5383" y="11289"/>
                  </a:cubicBezTo>
                  <a:lnTo>
                    <a:pt x="882" y="11289"/>
                  </a:lnTo>
                  <a:cubicBezTo>
                    <a:pt x="406" y="11289"/>
                    <a:pt x="1" y="10884"/>
                    <a:pt x="1" y="10384"/>
                  </a:cubicBezTo>
                  <a:lnTo>
                    <a:pt x="1" y="954"/>
                  </a:lnTo>
                  <a:cubicBezTo>
                    <a:pt x="1" y="453"/>
                    <a:pt x="406" y="25"/>
                    <a:pt x="88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8"/>
            <p:cNvSpPr/>
            <p:nvPr/>
          </p:nvSpPr>
          <p:spPr>
            <a:xfrm>
              <a:off x="1528384" y="3717856"/>
              <a:ext cx="208007" cy="52090"/>
            </a:xfrm>
            <a:custGeom>
              <a:avLst/>
              <a:gdLst/>
              <a:ahLst/>
              <a:cxnLst/>
              <a:rect l="l" t="t" r="r" b="b"/>
              <a:pathLst>
                <a:path w="6288" h="1573" extrusionOk="0">
                  <a:moveTo>
                    <a:pt x="882" y="1572"/>
                  </a:moveTo>
                  <a:lnTo>
                    <a:pt x="5383" y="1572"/>
                  </a:lnTo>
                  <a:cubicBezTo>
                    <a:pt x="5859" y="1572"/>
                    <a:pt x="6288" y="1191"/>
                    <a:pt x="6288" y="715"/>
                  </a:cubicBezTo>
                  <a:lnTo>
                    <a:pt x="6288" y="1"/>
                  </a:lnTo>
                  <a:lnTo>
                    <a:pt x="24" y="1"/>
                  </a:lnTo>
                  <a:lnTo>
                    <a:pt x="24" y="715"/>
                  </a:lnTo>
                  <a:cubicBezTo>
                    <a:pt x="1" y="1191"/>
                    <a:pt x="406" y="1572"/>
                    <a:pt x="882" y="157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8"/>
            <p:cNvSpPr/>
            <p:nvPr/>
          </p:nvSpPr>
          <p:spPr>
            <a:xfrm>
              <a:off x="1528384" y="3397667"/>
              <a:ext cx="208007" cy="41063"/>
            </a:xfrm>
            <a:custGeom>
              <a:avLst/>
              <a:gdLst/>
              <a:ahLst/>
              <a:cxnLst/>
              <a:rect l="l" t="t" r="r" b="b"/>
              <a:pathLst>
                <a:path w="6288" h="1240" extrusionOk="0">
                  <a:moveTo>
                    <a:pt x="882" y="1"/>
                  </a:moveTo>
                  <a:lnTo>
                    <a:pt x="5383" y="1"/>
                  </a:lnTo>
                  <a:cubicBezTo>
                    <a:pt x="5859" y="1"/>
                    <a:pt x="6288" y="382"/>
                    <a:pt x="6288" y="882"/>
                  </a:cubicBezTo>
                  <a:lnTo>
                    <a:pt x="6288" y="1239"/>
                  </a:lnTo>
                  <a:lnTo>
                    <a:pt x="24" y="1239"/>
                  </a:lnTo>
                  <a:lnTo>
                    <a:pt x="24" y="954"/>
                  </a:lnTo>
                  <a:cubicBezTo>
                    <a:pt x="1" y="453"/>
                    <a:pt x="406" y="25"/>
                    <a:pt x="88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8"/>
            <p:cNvSpPr/>
            <p:nvPr/>
          </p:nvSpPr>
          <p:spPr>
            <a:xfrm>
              <a:off x="1587464" y="3665799"/>
              <a:ext cx="92227" cy="30797"/>
            </a:xfrm>
            <a:custGeom>
              <a:avLst/>
              <a:gdLst/>
              <a:ahLst/>
              <a:cxnLst/>
              <a:rect l="l" t="t" r="r" b="b"/>
              <a:pathLst>
                <a:path w="2788" h="930" extrusionOk="0">
                  <a:moveTo>
                    <a:pt x="477" y="930"/>
                  </a:moveTo>
                  <a:lnTo>
                    <a:pt x="2311" y="930"/>
                  </a:lnTo>
                  <a:cubicBezTo>
                    <a:pt x="2549" y="930"/>
                    <a:pt x="2787" y="715"/>
                    <a:pt x="2787" y="477"/>
                  </a:cubicBezTo>
                  <a:cubicBezTo>
                    <a:pt x="2787" y="215"/>
                    <a:pt x="2597" y="1"/>
                    <a:pt x="2311" y="1"/>
                  </a:cubicBezTo>
                  <a:lnTo>
                    <a:pt x="477" y="1"/>
                  </a:lnTo>
                  <a:cubicBezTo>
                    <a:pt x="215" y="1"/>
                    <a:pt x="1" y="215"/>
                    <a:pt x="1" y="477"/>
                  </a:cubicBezTo>
                  <a:cubicBezTo>
                    <a:pt x="25" y="715"/>
                    <a:pt x="239" y="930"/>
                    <a:pt x="477" y="93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8"/>
            <p:cNvSpPr/>
            <p:nvPr/>
          </p:nvSpPr>
          <p:spPr>
            <a:xfrm>
              <a:off x="1642609" y="3665799"/>
              <a:ext cx="37083" cy="30797"/>
            </a:xfrm>
            <a:custGeom>
              <a:avLst/>
              <a:gdLst/>
              <a:ahLst/>
              <a:cxnLst/>
              <a:rect l="l" t="t" r="r" b="b"/>
              <a:pathLst>
                <a:path w="1121" h="930" extrusionOk="0">
                  <a:moveTo>
                    <a:pt x="1" y="930"/>
                  </a:moveTo>
                  <a:lnTo>
                    <a:pt x="644" y="930"/>
                  </a:lnTo>
                  <a:cubicBezTo>
                    <a:pt x="882" y="930"/>
                    <a:pt x="1120" y="715"/>
                    <a:pt x="1120" y="477"/>
                  </a:cubicBezTo>
                  <a:cubicBezTo>
                    <a:pt x="1120" y="215"/>
                    <a:pt x="930" y="1"/>
                    <a:pt x="644" y="1"/>
                  </a:cubicBezTo>
                  <a:lnTo>
                    <a:pt x="1" y="1"/>
                  </a:lnTo>
                  <a:cubicBezTo>
                    <a:pt x="263" y="1"/>
                    <a:pt x="477" y="215"/>
                    <a:pt x="477" y="477"/>
                  </a:cubicBezTo>
                  <a:cubicBezTo>
                    <a:pt x="477" y="715"/>
                    <a:pt x="263" y="930"/>
                    <a:pt x="1" y="93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8"/>
            <p:cNvSpPr/>
            <p:nvPr/>
          </p:nvSpPr>
          <p:spPr>
            <a:xfrm>
              <a:off x="1685150" y="3396905"/>
              <a:ext cx="49686" cy="373040"/>
            </a:xfrm>
            <a:custGeom>
              <a:avLst/>
              <a:gdLst/>
              <a:ahLst/>
              <a:cxnLst/>
              <a:rect l="l" t="t" r="r" b="b"/>
              <a:pathLst>
                <a:path w="1502" h="11265" extrusionOk="0">
                  <a:moveTo>
                    <a:pt x="858" y="9693"/>
                  </a:moveTo>
                  <a:lnTo>
                    <a:pt x="858" y="10407"/>
                  </a:lnTo>
                  <a:cubicBezTo>
                    <a:pt x="858" y="10883"/>
                    <a:pt x="477" y="11264"/>
                    <a:pt x="1" y="11264"/>
                  </a:cubicBezTo>
                  <a:lnTo>
                    <a:pt x="644" y="11264"/>
                  </a:lnTo>
                  <a:cubicBezTo>
                    <a:pt x="1120" y="11264"/>
                    <a:pt x="1501" y="10883"/>
                    <a:pt x="1501" y="10407"/>
                  </a:cubicBezTo>
                  <a:lnTo>
                    <a:pt x="1501" y="9693"/>
                  </a:lnTo>
                  <a:close/>
                  <a:moveTo>
                    <a:pt x="858" y="1238"/>
                  </a:moveTo>
                  <a:lnTo>
                    <a:pt x="1501" y="1238"/>
                  </a:lnTo>
                  <a:lnTo>
                    <a:pt x="1501" y="881"/>
                  </a:lnTo>
                  <a:cubicBezTo>
                    <a:pt x="1501" y="405"/>
                    <a:pt x="1120" y="0"/>
                    <a:pt x="644" y="0"/>
                  </a:cubicBezTo>
                  <a:lnTo>
                    <a:pt x="1" y="0"/>
                  </a:lnTo>
                  <a:cubicBezTo>
                    <a:pt x="477" y="0"/>
                    <a:pt x="858" y="381"/>
                    <a:pt x="858" y="88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8"/>
            <p:cNvSpPr/>
            <p:nvPr/>
          </p:nvSpPr>
          <p:spPr>
            <a:xfrm>
              <a:off x="1713532" y="3437902"/>
              <a:ext cx="21304" cy="279987"/>
            </a:xfrm>
            <a:custGeom>
              <a:avLst/>
              <a:gdLst/>
              <a:ahLst/>
              <a:cxnLst/>
              <a:rect l="l" t="t" r="r" b="b"/>
              <a:pathLst>
                <a:path w="644" h="8455" extrusionOk="0">
                  <a:moveTo>
                    <a:pt x="0" y="0"/>
                  </a:moveTo>
                  <a:lnTo>
                    <a:pt x="643" y="0"/>
                  </a:lnTo>
                  <a:lnTo>
                    <a:pt x="643" y="8455"/>
                  </a:lnTo>
                  <a:lnTo>
                    <a:pt x="0" y="845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8"/>
            <p:cNvSpPr/>
            <p:nvPr/>
          </p:nvSpPr>
          <p:spPr>
            <a:xfrm>
              <a:off x="1563051" y="3484428"/>
              <a:ext cx="133941" cy="153024"/>
            </a:xfrm>
            <a:custGeom>
              <a:avLst/>
              <a:gdLst/>
              <a:ahLst/>
              <a:cxnLst/>
              <a:rect l="l" t="t" r="r" b="b"/>
              <a:pathLst>
                <a:path w="4049" h="4621" extrusionOk="0">
                  <a:moveTo>
                    <a:pt x="1310" y="4382"/>
                  </a:moveTo>
                  <a:cubicBezTo>
                    <a:pt x="548" y="4025"/>
                    <a:pt x="1" y="3358"/>
                    <a:pt x="191" y="2501"/>
                  </a:cubicBezTo>
                  <a:cubicBezTo>
                    <a:pt x="262" y="2287"/>
                    <a:pt x="382" y="2001"/>
                    <a:pt x="501" y="1810"/>
                  </a:cubicBezTo>
                  <a:cubicBezTo>
                    <a:pt x="667" y="1548"/>
                    <a:pt x="644" y="1834"/>
                    <a:pt x="644" y="2001"/>
                  </a:cubicBezTo>
                  <a:cubicBezTo>
                    <a:pt x="667" y="2239"/>
                    <a:pt x="763" y="2596"/>
                    <a:pt x="953" y="2739"/>
                  </a:cubicBezTo>
                  <a:cubicBezTo>
                    <a:pt x="977" y="2763"/>
                    <a:pt x="1072" y="2834"/>
                    <a:pt x="1096" y="2763"/>
                  </a:cubicBezTo>
                  <a:lnTo>
                    <a:pt x="1096" y="2596"/>
                  </a:lnTo>
                  <a:cubicBezTo>
                    <a:pt x="1096" y="2311"/>
                    <a:pt x="1120" y="2001"/>
                    <a:pt x="1191" y="1763"/>
                  </a:cubicBezTo>
                  <a:cubicBezTo>
                    <a:pt x="1358" y="977"/>
                    <a:pt x="1739" y="382"/>
                    <a:pt x="2501" y="96"/>
                  </a:cubicBezTo>
                  <a:cubicBezTo>
                    <a:pt x="2525" y="96"/>
                    <a:pt x="2692" y="1"/>
                    <a:pt x="2668" y="120"/>
                  </a:cubicBezTo>
                  <a:cubicBezTo>
                    <a:pt x="2644" y="167"/>
                    <a:pt x="2572" y="262"/>
                    <a:pt x="2549" y="334"/>
                  </a:cubicBezTo>
                  <a:cubicBezTo>
                    <a:pt x="2430" y="644"/>
                    <a:pt x="2501" y="1048"/>
                    <a:pt x="2668" y="1334"/>
                  </a:cubicBezTo>
                  <a:cubicBezTo>
                    <a:pt x="2858" y="1644"/>
                    <a:pt x="3144" y="2168"/>
                    <a:pt x="3049" y="2525"/>
                  </a:cubicBezTo>
                  <a:cubicBezTo>
                    <a:pt x="3025" y="2620"/>
                    <a:pt x="3025" y="2715"/>
                    <a:pt x="3144" y="2620"/>
                  </a:cubicBezTo>
                  <a:cubicBezTo>
                    <a:pt x="3263" y="2525"/>
                    <a:pt x="3358" y="2406"/>
                    <a:pt x="3406" y="2263"/>
                  </a:cubicBezTo>
                  <a:cubicBezTo>
                    <a:pt x="3501" y="2072"/>
                    <a:pt x="3501" y="2001"/>
                    <a:pt x="3501" y="1810"/>
                  </a:cubicBezTo>
                  <a:cubicBezTo>
                    <a:pt x="3501" y="1596"/>
                    <a:pt x="3573" y="1668"/>
                    <a:pt x="3620" y="1810"/>
                  </a:cubicBezTo>
                  <a:cubicBezTo>
                    <a:pt x="3763" y="2072"/>
                    <a:pt x="3882" y="2287"/>
                    <a:pt x="3954" y="2596"/>
                  </a:cubicBezTo>
                  <a:cubicBezTo>
                    <a:pt x="4001" y="2882"/>
                    <a:pt x="4049" y="3192"/>
                    <a:pt x="3930" y="3477"/>
                  </a:cubicBezTo>
                  <a:cubicBezTo>
                    <a:pt x="3763" y="3930"/>
                    <a:pt x="3406" y="4216"/>
                    <a:pt x="3025" y="4454"/>
                  </a:cubicBezTo>
                  <a:cubicBezTo>
                    <a:pt x="2906" y="4525"/>
                    <a:pt x="2787" y="4549"/>
                    <a:pt x="2668" y="4621"/>
                  </a:cubicBezTo>
                  <a:cubicBezTo>
                    <a:pt x="2501" y="4549"/>
                    <a:pt x="2287" y="4525"/>
                    <a:pt x="2072" y="4525"/>
                  </a:cubicBezTo>
                  <a:cubicBezTo>
                    <a:pt x="1858" y="4525"/>
                    <a:pt x="1668" y="4525"/>
                    <a:pt x="1429" y="4549"/>
                  </a:cubicBezTo>
                  <a:cubicBezTo>
                    <a:pt x="1429" y="4406"/>
                    <a:pt x="1358" y="4406"/>
                    <a:pt x="1310" y="4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8"/>
            <p:cNvSpPr/>
            <p:nvPr/>
          </p:nvSpPr>
          <p:spPr>
            <a:xfrm>
              <a:off x="1622926" y="3481282"/>
              <a:ext cx="74066" cy="153024"/>
            </a:xfrm>
            <a:custGeom>
              <a:avLst/>
              <a:gdLst/>
              <a:ahLst/>
              <a:cxnLst/>
              <a:rect l="l" t="t" r="r" b="b"/>
              <a:pathLst>
                <a:path w="2239" h="4621" extrusionOk="0">
                  <a:moveTo>
                    <a:pt x="1239" y="2525"/>
                  </a:moveTo>
                  <a:cubicBezTo>
                    <a:pt x="1310" y="2167"/>
                    <a:pt x="1001" y="1643"/>
                    <a:pt x="858" y="1334"/>
                  </a:cubicBezTo>
                  <a:cubicBezTo>
                    <a:pt x="691" y="1048"/>
                    <a:pt x="596" y="667"/>
                    <a:pt x="739" y="334"/>
                  </a:cubicBezTo>
                  <a:cubicBezTo>
                    <a:pt x="762" y="238"/>
                    <a:pt x="834" y="191"/>
                    <a:pt x="858" y="119"/>
                  </a:cubicBezTo>
                  <a:cubicBezTo>
                    <a:pt x="882" y="0"/>
                    <a:pt x="715" y="96"/>
                    <a:pt x="691" y="96"/>
                  </a:cubicBezTo>
                  <a:cubicBezTo>
                    <a:pt x="429" y="191"/>
                    <a:pt x="239" y="334"/>
                    <a:pt x="48" y="477"/>
                  </a:cubicBezTo>
                  <a:cubicBezTo>
                    <a:pt x="0" y="786"/>
                    <a:pt x="96" y="1072"/>
                    <a:pt x="239" y="1334"/>
                  </a:cubicBezTo>
                  <a:cubicBezTo>
                    <a:pt x="381" y="1620"/>
                    <a:pt x="715" y="2001"/>
                    <a:pt x="739" y="2382"/>
                  </a:cubicBezTo>
                  <a:cubicBezTo>
                    <a:pt x="762" y="2882"/>
                    <a:pt x="1215" y="2739"/>
                    <a:pt x="1286" y="2644"/>
                  </a:cubicBezTo>
                  <a:cubicBezTo>
                    <a:pt x="1215" y="2620"/>
                    <a:pt x="1239" y="2596"/>
                    <a:pt x="1239" y="2525"/>
                  </a:cubicBezTo>
                  <a:close/>
                  <a:moveTo>
                    <a:pt x="1525" y="2596"/>
                  </a:moveTo>
                  <a:cubicBezTo>
                    <a:pt x="1572" y="2882"/>
                    <a:pt x="1596" y="3191"/>
                    <a:pt x="1477" y="3477"/>
                  </a:cubicBezTo>
                  <a:cubicBezTo>
                    <a:pt x="1334" y="3930"/>
                    <a:pt x="977" y="4239"/>
                    <a:pt x="596" y="4477"/>
                  </a:cubicBezTo>
                  <a:cubicBezTo>
                    <a:pt x="572" y="4501"/>
                    <a:pt x="501" y="4501"/>
                    <a:pt x="477" y="4525"/>
                  </a:cubicBezTo>
                  <a:cubicBezTo>
                    <a:pt x="620" y="4525"/>
                    <a:pt x="762" y="4549"/>
                    <a:pt x="882" y="4620"/>
                  </a:cubicBezTo>
                  <a:cubicBezTo>
                    <a:pt x="1001" y="4596"/>
                    <a:pt x="1120" y="4525"/>
                    <a:pt x="1239" y="4477"/>
                  </a:cubicBezTo>
                  <a:cubicBezTo>
                    <a:pt x="1644" y="4239"/>
                    <a:pt x="2001" y="3930"/>
                    <a:pt x="2144" y="3477"/>
                  </a:cubicBezTo>
                  <a:cubicBezTo>
                    <a:pt x="2239" y="3191"/>
                    <a:pt x="2239" y="2882"/>
                    <a:pt x="2168" y="2596"/>
                  </a:cubicBezTo>
                  <a:cubicBezTo>
                    <a:pt x="2072" y="2286"/>
                    <a:pt x="2001" y="2096"/>
                    <a:pt x="1834" y="1810"/>
                  </a:cubicBezTo>
                  <a:cubicBezTo>
                    <a:pt x="1763" y="1667"/>
                    <a:pt x="1715" y="1620"/>
                    <a:pt x="1715" y="1810"/>
                  </a:cubicBezTo>
                  <a:cubicBezTo>
                    <a:pt x="1715" y="2025"/>
                    <a:pt x="1715" y="2072"/>
                    <a:pt x="1620" y="2263"/>
                  </a:cubicBezTo>
                  <a:cubicBezTo>
                    <a:pt x="1596" y="2334"/>
                    <a:pt x="1572" y="2382"/>
                    <a:pt x="1501" y="245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8"/>
            <p:cNvSpPr/>
            <p:nvPr/>
          </p:nvSpPr>
          <p:spPr>
            <a:xfrm>
              <a:off x="1607180" y="3569600"/>
              <a:ext cx="48859" cy="67853"/>
            </a:xfrm>
            <a:custGeom>
              <a:avLst/>
              <a:gdLst/>
              <a:ahLst/>
              <a:cxnLst/>
              <a:rect l="l" t="t" r="r" b="b"/>
              <a:pathLst>
                <a:path w="1477" h="2049" extrusionOk="0">
                  <a:moveTo>
                    <a:pt x="1405" y="1929"/>
                  </a:moveTo>
                  <a:cubicBezTo>
                    <a:pt x="1477" y="1644"/>
                    <a:pt x="1405" y="1263"/>
                    <a:pt x="1191" y="1025"/>
                  </a:cubicBezTo>
                  <a:cubicBezTo>
                    <a:pt x="1000" y="810"/>
                    <a:pt x="1000" y="501"/>
                    <a:pt x="1072" y="262"/>
                  </a:cubicBezTo>
                  <a:cubicBezTo>
                    <a:pt x="1072" y="191"/>
                    <a:pt x="1096" y="143"/>
                    <a:pt x="1119" y="96"/>
                  </a:cubicBezTo>
                  <a:cubicBezTo>
                    <a:pt x="1119" y="0"/>
                    <a:pt x="1048" y="72"/>
                    <a:pt x="977" y="72"/>
                  </a:cubicBezTo>
                  <a:cubicBezTo>
                    <a:pt x="286" y="310"/>
                    <a:pt x="0" y="786"/>
                    <a:pt x="48" y="1501"/>
                  </a:cubicBezTo>
                  <a:cubicBezTo>
                    <a:pt x="48" y="1596"/>
                    <a:pt x="95" y="1739"/>
                    <a:pt x="143" y="1858"/>
                  </a:cubicBezTo>
                  <a:cubicBezTo>
                    <a:pt x="572" y="2049"/>
                    <a:pt x="977" y="2049"/>
                    <a:pt x="1405" y="1929"/>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8"/>
            <p:cNvSpPr/>
            <p:nvPr/>
          </p:nvSpPr>
          <p:spPr>
            <a:xfrm>
              <a:off x="1618990" y="3569600"/>
              <a:ext cx="37050" cy="66263"/>
            </a:xfrm>
            <a:custGeom>
              <a:avLst/>
              <a:gdLst/>
              <a:ahLst/>
              <a:cxnLst/>
              <a:rect l="l" t="t" r="r" b="b"/>
              <a:pathLst>
                <a:path w="1120" h="2001" extrusionOk="0">
                  <a:moveTo>
                    <a:pt x="1048" y="1929"/>
                  </a:moveTo>
                  <a:cubicBezTo>
                    <a:pt x="1120" y="1644"/>
                    <a:pt x="1048" y="1263"/>
                    <a:pt x="834" y="1025"/>
                  </a:cubicBezTo>
                  <a:cubicBezTo>
                    <a:pt x="643" y="810"/>
                    <a:pt x="643" y="501"/>
                    <a:pt x="715" y="262"/>
                  </a:cubicBezTo>
                  <a:cubicBezTo>
                    <a:pt x="715" y="191"/>
                    <a:pt x="739" y="143"/>
                    <a:pt x="762" y="96"/>
                  </a:cubicBezTo>
                  <a:cubicBezTo>
                    <a:pt x="762" y="0"/>
                    <a:pt x="691" y="72"/>
                    <a:pt x="620" y="72"/>
                  </a:cubicBezTo>
                  <a:cubicBezTo>
                    <a:pt x="381" y="167"/>
                    <a:pt x="167" y="286"/>
                    <a:pt x="24" y="429"/>
                  </a:cubicBezTo>
                  <a:cubicBezTo>
                    <a:pt x="0" y="667"/>
                    <a:pt x="24" y="905"/>
                    <a:pt x="167" y="1072"/>
                  </a:cubicBezTo>
                  <a:cubicBezTo>
                    <a:pt x="381" y="1358"/>
                    <a:pt x="477" y="1739"/>
                    <a:pt x="381" y="2001"/>
                  </a:cubicBezTo>
                  <a:cubicBezTo>
                    <a:pt x="596" y="2001"/>
                    <a:pt x="810" y="1977"/>
                    <a:pt x="1048" y="192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8"/>
            <p:cNvSpPr/>
            <p:nvPr/>
          </p:nvSpPr>
          <p:spPr>
            <a:xfrm>
              <a:off x="1523653" y="3391375"/>
              <a:ext cx="216674" cy="384101"/>
            </a:xfrm>
            <a:custGeom>
              <a:avLst/>
              <a:gdLst/>
              <a:ahLst/>
              <a:cxnLst/>
              <a:rect l="l" t="t" r="r" b="b"/>
              <a:pathLst>
                <a:path w="6550" h="11599" extrusionOk="0">
                  <a:moveTo>
                    <a:pt x="3049" y="596"/>
                  </a:moveTo>
                  <a:cubicBezTo>
                    <a:pt x="2978" y="596"/>
                    <a:pt x="2882" y="691"/>
                    <a:pt x="2882" y="786"/>
                  </a:cubicBezTo>
                  <a:cubicBezTo>
                    <a:pt x="2882" y="882"/>
                    <a:pt x="2978" y="953"/>
                    <a:pt x="3049" y="953"/>
                  </a:cubicBezTo>
                  <a:lnTo>
                    <a:pt x="3049" y="929"/>
                  </a:lnTo>
                  <a:lnTo>
                    <a:pt x="3478" y="929"/>
                  </a:lnTo>
                  <a:cubicBezTo>
                    <a:pt x="3597" y="929"/>
                    <a:pt x="3692" y="834"/>
                    <a:pt x="3644" y="715"/>
                  </a:cubicBezTo>
                  <a:cubicBezTo>
                    <a:pt x="3621" y="667"/>
                    <a:pt x="3573" y="596"/>
                    <a:pt x="3478" y="596"/>
                  </a:cubicBezTo>
                  <a:close/>
                  <a:moveTo>
                    <a:pt x="5526" y="358"/>
                  </a:moveTo>
                  <a:cubicBezTo>
                    <a:pt x="5740" y="358"/>
                    <a:pt x="5907" y="453"/>
                    <a:pt x="6026" y="572"/>
                  </a:cubicBezTo>
                  <a:cubicBezTo>
                    <a:pt x="6145" y="691"/>
                    <a:pt x="6240" y="882"/>
                    <a:pt x="6240" y="1072"/>
                  </a:cubicBezTo>
                  <a:lnTo>
                    <a:pt x="6240" y="1263"/>
                  </a:lnTo>
                  <a:lnTo>
                    <a:pt x="310" y="1263"/>
                  </a:lnTo>
                  <a:lnTo>
                    <a:pt x="310" y="1072"/>
                  </a:lnTo>
                  <a:cubicBezTo>
                    <a:pt x="310" y="882"/>
                    <a:pt x="406" y="691"/>
                    <a:pt x="525" y="572"/>
                  </a:cubicBezTo>
                  <a:cubicBezTo>
                    <a:pt x="644" y="453"/>
                    <a:pt x="834" y="358"/>
                    <a:pt x="1025" y="358"/>
                  </a:cubicBezTo>
                  <a:close/>
                  <a:moveTo>
                    <a:pt x="3597" y="3001"/>
                  </a:moveTo>
                  <a:lnTo>
                    <a:pt x="3597" y="3001"/>
                  </a:lnTo>
                  <a:cubicBezTo>
                    <a:pt x="3525" y="3168"/>
                    <a:pt x="3502" y="3334"/>
                    <a:pt x="3525" y="3525"/>
                  </a:cubicBezTo>
                  <a:cubicBezTo>
                    <a:pt x="3573" y="3692"/>
                    <a:pt x="3644" y="3954"/>
                    <a:pt x="3740" y="4120"/>
                  </a:cubicBezTo>
                  <a:cubicBezTo>
                    <a:pt x="3811" y="4263"/>
                    <a:pt x="3930" y="4430"/>
                    <a:pt x="4002" y="4644"/>
                  </a:cubicBezTo>
                  <a:cubicBezTo>
                    <a:pt x="4073" y="4859"/>
                    <a:pt x="4121" y="5025"/>
                    <a:pt x="4097" y="5192"/>
                  </a:cubicBezTo>
                  <a:cubicBezTo>
                    <a:pt x="4097" y="5263"/>
                    <a:pt x="4073" y="5335"/>
                    <a:pt x="4121" y="5430"/>
                  </a:cubicBezTo>
                  <a:cubicBezTo>
                    <a:pt x="4156" y="5490"/>
                    <a:pt x="4204" y="5519"/>
                    <a:pt x="4261" y="5519"/>
                  </a:cubicBezTo>
                  <a:cubicBezTo>
                    <a:pt x="4317" y="5519"/>
                    <a:pt x="4383" y="5490"/>
                    <a:pt x="4454" y="5430"/>
                  </a:cubicBezTo>
                  <a:lnTo>
                    <a:pt x="4645" y="5240"/>
                  </a:lnTo>
                  <a:cubicBezTo>
                    <a:pt x="4716" y="5121"/>
                    <a:pt x="4811" y="4978"/>
                    <a:pt x="4835" y="4835"/>
                  </a:cubicBezTo>
                  <a:cubicBezTo>
                    <a:pt x="4883" y="4859"/>
                    <a:pt x="4883" y="4906"/>
                    <a:pt x="4907" y="4954"/>
                  </a:cubicBezTo>
                  <a:cubicBezTo>
                    <a:pt x="5026" y="5192"/>
                    <a:pt x="5073" y="5454"/>
                    <a:pt x="5073" y="5716"/>
                  </a:cubicBezTo>
                  <a:cubicBezTo>
                    <a:pt x="5073" y="6049"/>
                    <a:pt x="4930" y="6335"/>
                    <a:pt x="4692" y="6621"/>
                  </a:cubicBezTo>
                  <a:cubicBezTo>
                    <a:pt x="4549" y="6764"/>
                    <a:pt x="4359" y="6883"/>
                    <a:pt x="4192" y="7002"/>
                  </a:cubicBezTo>
                  <a:cubicBezTo>
                    <a:pt x="4168" y="7002"/>
                    <a:pt x="4121" y="7026"/>
                    <a:pt x="4097" y="7026"/>
                  </a:cubicBezTo>
                  <a:cubicBezTo>
                    <a:pt x="4097" y="6954"/>
                    <a:pt x="4097" y="6859"/>
                    <a:pt x="4073" y="6764"/>
                  </a:cubicBezTo>
                  <a:cubicBezTo>
                    <a:pt x="4049" y="6597"/>
                    <a:pt x="3954" y="6407"/>
                    <a:pt x="3811" y="6287"/>
                  </a:cubicBezTo>
                  <a:cubicBezTo>
                    <a:pt x="3763" y="6240"/>
                    <a:pt x="3716" y="6145"/>
                    <a:pt x="3716" y="6049"/>
                  </a:cubicBezTo>
                  <a:cubicBezTo>
                    <a:pt x="3692" y="5930"/>
                    <a:pt x="3716" y="5787"/>
                    <a:pt x="3740" y="5668"/>
                  </a:cubicBezTo>
                  <a:cubicBezTo>
                    <a:pt x="3763" y="5597"/>
                    <a:pt x="3811" y="5549"/>
                    <a:pt x="3811" y="5478"/>
                  </a:cubicBezTo>
                  <a:cubicBezTo>
                    <a:pt x="3835" y="5335"/>
                    <a:pt x="3740" y="5263"/>
                    <a:pt x="3621" y="5240"/>
                  </a:cubicBezTo>
                  <a:cubicBezTo>
                    <a:pt x="3525" y="5240"/>
                    <a:pt x="3406" y="5311"/>
                    <a:pt x="3335" y="5335"/>
                  </a:cubicBezTo>
                  <a:cubicBezTo>
                    <a:pt x="3025" y="5454"/>
                    <a:pt x="2787" y="5621"/>
                    <a:pt x="2644" y="5859"/>
                  </a:cubicBezTo>
                  <a:cubicBezTo>
                    <a:pt x="2454" y="6168"/>
                    <a:pt x="2382" y="6573"/>
                    <a:pt x="2430" y="6930"/>
                  </a:cubicBezTo>
                  <a:cubicBezTo>
                    <a:pt x="2096" y="6764"/>
                    <a:pt x="1858" y="6526"/>
                    <a:pt x="1692" y="6264"/>
                  </a:cubicBezTo>
                  <a:cubicBezTo>
                    <a:pt x="1430" y="5811"/>
                    <a:pt x="1477" y="5382"/>
                    <a:pt x="1668" y="4978"/>
                  </a:cubicBezTo>
                  <a:cubicBezTo>
                    <a:pt x="1668" y="4954"/>
                    <a:pt x="1668" y="4906"/>
                    <a:pt x="1692" y="4882"/>
                  </a:cubicBezTo>
                  <a:cubicBezTo>
                    <a:pt x="1715" y="5001"/>
                    <a:pt x="1739" y="5144"/>
                    <a:pt x="1811" y="5263"/>
                  </a:cubicBezTo>
                  <a:cubicBezTo>
                    <a:pt x="1858" y="5430"/>
                    <a:pt x="1954" y="5549"/>
                    <a:pt x="2049" y="5621"/>
                  </a:cubicBezTo>
                  <a:cubicBezTo>
                    <a:pt x="2096" y="5692"/>
                    <a:pt x="2168" y="5716"/>
                    <a:pt x="2263" y="5716"/>
                  </a:cubicBezTo>
                  <a:cubicBezTo>
                    <a:pt x="2335" y="5716"/>
                    <a:pt x="2406" y="5692"/>
                    <a:pt x="2430" y="5621"/>
                  </a:cubicBezTo>
                  <a:cubicBezTo>
                    <a:pt x="2501" y="5549"/>
                    <a:pt x="2454" y="5430"/>
                    <a:pt x="2454" y="5335"/>
                  </a:cubicBezTo>
                  <a:cubicBezTo>
                    <a:pt x="2430" y="5192"/>
                    <a:pt x="2454" y="5073"/>
                    <a:pt x="2454" y="4906"/>
                  </a:cubicBezTo>
                  <a:cubicBezTo>
                    <a:pt x="2525" y="4406"/>
                    <a:pt x="2644" y="3930"/>
                    <a:pt x="2930" y="3549"/>
                  </a:cubicBezTo>
                  <a:cubicBezTo>
                    <a:pt x="3120" y="3311"/>
                    <a:pt x="3335" y="3120"/>
                    <a:pt x="3597" y="3001"/>
                  </a:cubicBezTo>
                  <a:close/>
                  <a:moveTo>
                    <a:pt x="3382" y="5644"/>
                  </a:moveTo>
                  <a:cubicBezTo>
                    <a:pt x="3382" y="5764"/>
                    <a:pt x="3359" y="5906"/>
                    <a:pt x="3382" y="6049"/>
                  </a:cubicBezTo>
                  <a:cubicBezTo>
                    <a:pt x="3406" y="6192"/>
                    <a:pt x="3478" y="6359"/>
                    <a:pt x="3573" y="6478"/>
                  </a:cubicBezTo>
                  <a:cubicBezTo>
                    <a:pt x="3644" y="6549"/>
                    <a:pt x="3716" y="6716"/>
                    <a:pt x="3740" y="6835"/>
                  </a:cubicBezTo>
                  <a:cubicBezTo>
                    <a:pt x="3763" y="6954"/>
                    <a:pt x="3763" y="7026"/>
                    <a:pt x="3763" y="7121"/>
                  </a:cubicBezTo>
                  <a:cubicBezTo>
                    <a:pt x="3648" y="7137"/>
                    <a:pt x="3545" y="7165"/>
                    <a:pt x="3437" y="7165"/>
                  </a:cubicBezTo>
                  <a:cubicBezTo>
                    <a:pt x="3388" y="7165"/>
                    <a:pt x="3339" y="7160"/>
                    <a:pt x="3287" y="7145"/>
                  </a:cubicBezTo>
                  <a:cubicBezTo>
                    <a:pt x="3120" y="7145"/>
                    <a:pt x="2978" y="7121"/>
                    <a:pt x="2787" y="7073"/>
                  </a:cubicBezTo>
                  <a:cubicBezTo>
                    <a:pt x="2787" y="7026"/>
                    <a:pt x="2763" y="7002"/>
                    <a:pt x="2763" y="6978"/>
                  </a:cubicBezTo>
                  <a:cubicBezTo>
                    <a:pt x="2692" y="6668"/>
                    <a:pt x="2763" y="6264"/>
                    <a:pt x="2906" y="6025"/>
                  </a:cubicBezTo>
                  <a:cubicBezTo>
                    <a:pt x="3001" y="5883"/>
                    <a:pt x="3168" y="5716"/>
                    <a:pt x="3382" y="5644"/>
                  </a:cubicBezTo>
                  <a:close/>
                  <a:moveTo>
                    <a:pt x="3836" y="2552"/>
                  </a:moveTo>
                  <a:cubicBezTo>
                    <a:pt x="3763" y="2552"/>
                    <a:pt x="3686" y="2580"/>
                    <a:pt x="3621" y="2596"/>
                  </a:cubicBezTo>
                  <a:lnTo>
                    <a:pt x="3263" y="2763"/>
                  </a:lnTo>
                  <a:cubicBezTo>
                    <a:pt x="3025" y="2930"/>
                    <a:pt x="2811" y="3096"/>
                    <a:pt x="2668" y="3311"/>
                  </a:cubicBezTo>
                  <a:cubicBezTo>
                    <a:pt x="2335" y="3763"/>
                    <a:pt x="2192" y="4287"/>
                    <a:pt x="2144" y="4835"/>
                  </a:cubicBezTo>
                  <a:cubicBezTo>
                    <a:pt x="2096" y="4882"/>
                    <a:pt x="2096" y="4978"/>
                    <a:pt x="2096" y="5073"/>
                  </a:cubicBezTo>
                  <a:cubicBezTo>
                    <a:pt x="2049" y="4930"/>
                    <a:pt x="1977" y="4740"/>
                    <a:pt x="1977" y="4597"/>
                  </a:cubicBezTo>
                  <a:cubicBezTo>
                    <a:pt x="1954" y="4478"/>
                    <a:pt x="1954" y="4358"/>
                    <a:pt x="1858" y="4287"/>
                  </a:cubicBezTo>
                  <a:cubicBezTo>
                    <a:pt x="1820" y="4272"/>
                    <a:pt x="1782" y="4261"/>
                    <a:pt x="1744" y="4261"/>
                  </a:cubicBezTo>
                  <a:cubicBezTo>
                    <a:pt x="1663" y="4261"/>
                    <a:pt x="1582" y="4308"/>
                    <a:pt x="1501" y="4454"/>
                  </a:cubicBezTo>
                  <a:cubicBezTo>
                    <a:pt x="1453" y="4525"/>
                    <a:pt x="1382" y="4692"/>
                    <a:pt x="1334" y="4787"/>
                  </a:cubicBezTo>
                  <a:cubicBezTo>
                    <a:pt x="1120" y="5335"/>
                    <a:pt x="1072" y="5835"/>
                    <a:pt x="1382" y="6383"/>
                  </a:cubicBezTo>
                  <a:cubicBezTo>
                    <a:pt x="1596" y="6764"/>
                    <a:pt x="1977" y="7073"/>
                    <a:pt x="2406" y="7264"/>
                  </a:cubicBezTo>
                  <a:cubicBezTo>
                    <a:pt x="2668" y="7431"/>
                    <a:pt x="2930" y="7478"/>
                    <a:pt x="3263" y="7502"/>
                  </a:cubicBezTo>
                  <a:cubicBezTo>
                    <a:pt x="3321" y="7510"/>
                    <a:pt x="3382" y="7514"/>
                    <a:pt x="3446" y="7514"/>
                  </a:cubicBezTo>
                  <a:cubicBezTo>
                    <a:pt x="3755" y="7514"/>
                    <a:pt x="4122" y="7422"/>
                    <a:pt x="4359" y="7264"/>
                  </a:cubicBezTo>
                  <a:cubicBezTo>
                    <a:pt x="4573" y="7145"/>
                    <a:pt x="4764" y="7002"/>
                    <a:pt x="4930" y="6811"/>
                  </a:cubicBezTo>
                  <a:cubicBezTo>
                    <a:pt x="5216" y="6502"/>
                    <a:pt x="5407" y="6145"/>
                    <a:pt x="5407" y="5692"/>
                  </a:cubicBezTo>
                  <a:cubicBezTo>
                    <a:pt x="5407" y="5359"/>
                    <a:pt x="5311" y="5073"/>
                    <a:pt x="5192" y="4763"/>
                  </a:cubicBezTo>
                  <a:cubicBezTo>
                    <a:pt x="5145" y="4644"/>
                    <a:pt x="5073" y="4525"/>
                    <a:pt x="5002" y="4382"/>
                  </a:cubicBezTo>
                  <a:cubicBezTo>
                    <a:pt x="4940" y="4279"/>
                    <a:pt x="4843" y="4159"/>
                    <a:pt x="4725" y="4159"/>
                  </a:cubicBezTo>
                  <a:cubicBezTo>
                    <a:pt x="4707" y="4159"/>
                    <a:pt x="4688" y="4162"/>
                    <a:pt x="4668" y="4168"/>
                  </a:cubicBezTo>
                  <a:cubicBezTo>
                    <a:pt x="4597" y="4192"/>
                    <a:pt x="4573" y="4287"/>
                    <a:pt x="4573" y="4478"/>
                  </a:cubicBezTo>
                  <a:lnTo>
                    <a:pt x="4573" y="4668"/>
                  </a:lnTo>
                  <a:cubicBezTo>
                    <a:pt x="4573" y="4740"/>
                    <a:pt x="4549" y="4763"/>
                    <a:pt x="4526" y="4859"/>
                  </a:cubicBezTo>
                  <a:cubicBezTo>
                    <a:pt x="4478" y="4882"/>
                    <a:pt x="4478" y="4906"/>
                    <a:pt x="4454" y="4954"/>
                  </a:cubicBezTo>
                  <a:cubicBezTo>
                    <a:pt x="4430" y="4835"/>
                    <a:pt x="4406" y="4668"/>
                    <a:pt x="4335" y="4525"/>
                  </a:cubicBezTo>
                  <a:cubicBezTo>
                    <a:pt x="4240" y="4287"/>
                    <a:pt x="4121" y="4073"/>
                    <a:pt x="4049" y="3930"/>
                  </a:cubicBezTo>
                  <a:cubicBezTo>
                    <a:pt x="3978" y="3787"/>
                    <a:pt x="3930" y="3644"/>
                    <a:pt x="3883" y="3454"/>
                  </a:cubicBezTo>
                  <a:cubicBezTo>
                    <a:pt x="3859" y="3311"/>
                    <a:pt x="3859" y="3168"/>
                    <a:pt x="3930" y="3049"/>
                  </a:cubicBezTo>
                  <a:cubicBezTo>
                    <a:pt x="3954" y="2977"/>
                    <a:pt x="4002" y="2930"/>
                    <a:pt x="4049" y="2834"/>
                  </a:cubicBezTo>
                  <a:cubicBezTo>
                    <a:pt x="4073" y="2691"/>
                    <a:pt x="4049" y="2596"/>
                    <a:pt x="3930" y="2572"/>
                  </a:cubicBezTo>
                  <a:cubicBezTo>
                    <a:pt x="3901" y="2558"/>
                    <a:pt x="3869" y="2552"/>
                    <a:pt x="3836" y="2552"/>
                  </a:cubicBezTo>
                  <a:close/>
                  <a:moveTo>
                    <a:pt x="1025" y="0"/>
                  </a:moveTo>
                  <a:cubicBezTo>
                    <a:pt x="739" y="0"/>
                    <a:pt x="453" y="120"/>
                    <a:pt x="287" y="310"/>
                  </a:cubicBezTo>
                  <a:cubicBezTo>
                    <a:pt x="120" y="477"/>
                    <a:pt x="1" y="763"/>
                    <a:pt x="1" y="1048"/>
                  </a:cubicBezTo>
                  <a:lnTo>
                    <a:pt x="1" y="7978"/>
                  </a:lnTo>
                  <a:cubicBezTo>
                    <a:pt x="1" y="8085"/>
                    <a:pt x="58" y="8172"/>
                    <a:pt x="156" y="8172"/>
                  </a:cubicBezTo>
                  <a:cubicBezTo>
                    <a:pt x="167" y="8172"/>
                    <a:pt x="179" y="8171"/>
                    <a:pt x="191" y="8169"/>
                  </a:cubicBezTo>
                  <a:cubicBezTo>
                    <a:pt x="263" y="8145"/>
                    <a:pt x="310" y="8074"/>
                    <a:pt x="310" y="7978"/>
                  </a:cubicBezTo>
                  <a:lnTo>
                    <a:pt x="310" y="1596"/>
                  </a:lnTo>
                  <a:lnTo>
                    <a:pt x="6216" y="1596"/>
                  </a:lnTo>
                  <a:lnTo>
                    <a:pt x="6216" y="2477"/>
                  </a:lnTo>
                  <a:cubicBezTo>
                    <a:pt x="6216" y="2584"/>
                    <a:pt x="6274" y="2671"/>
                    <a:pt x="6371" y="2671"/>
                  </a:cubicBezTo>
                  <a:cubicBezTo>
                    <a:pt x="6383" y="2671"/>
                    <a:pt x="6394" y="2670"/>
                    <a:pt x="6407" y="2668"/>
                  </a:cubicBezTo>
                  <a:cubicBezTo>
                    <a:pt x="6478" y="2620"/>
                    <a:pt x="6550" y="2572"/>
                    <a:pt x="6550" y="2477"/>
                  </a:cubicBezTo>
                  <a:lnTo>
                    <a:pt x="6550" y="1048"/>
                  </a:lnTo>
                  <a:cubicBezTo>
                    <a:pt x="6550" y="763"/>
                    <a:pt x="6407" y="477"/>
                    <a:pt x="6240" y="310"/>
                  </a:cubicBezTo>
                  <a:cubicBezTo>
                    <a:pt x="6073" y="120"/>
                    <a:pt x="5788" y="0"/>
                    <a:pt x="5502" y="0"/>
                  </a:cubicBezTo>
                  <a:close/>
                  <a:moveTo>
                    <a:pt x="2406" y="8097"/>
                  </a:moveTo>
                  <a:cubicBezTo>
                    <a:pt x="2216" y="8097"/>
                    <a:pt x="2073" y="8169"/>
                    <a:pt x="1954" y="8288"/>
                  </a:cubicBezTo>
                  <a:cubicBezTo>
                    <a:pt x="1835" y="8407"/>
                    <a:pt x="1787" y="8550"/>
                    <a:pt x="1787" y="8740"/>
                  </a:cubicBezTo>
                  <a:cubicBezTo>
                    <a:pt x="1787" y="8907"/>
                    <a:pt x="1835" y="9050"/>
                    <a:pt x="1954" y="9169"/>
                  </a:cubicBezTo>
                  <a:cubicBezTo>
                    <a:pt x="2073" y="9288"/>
                    <a:pt x="2216" y="9359"/>
                    <a:pt x="2406" y="9359"/>
                  </a:cubicBezTo>
                  <a:lnTo>
                    <a:pt x="2930" y="9359"/>
                  </a:lnTo>
                  <a:cubicBezTo>
                    <a:pt x="3049" y="9359"/>
                    <a:pt x="3120" y="9264"/>
                    <a:pt x="3120" y="9169"/>
                  </a:cubicBezTo>
                  <a:cubicBezTo>
                    <a:pt x="3120" y="9098"/>
                    <a:pt x="3025" y="9026"/>
                    <a:pt x="2930" y="9026"/>
                  </a:cubicBezTo>
                  <a:lnTo>
                    <a:pt x="2406" y="9026"/>
                  </a:lnTo>
                  <a:cubicBezTo>
                    <a:pt x="2311" y="9026"/>
                    <a:pt x="2263" y="9002"/>
                    <a:pt x="2192" y="8931"/>
                  </a:cubicBezTo>
                  <a:cubicBezTo>
                    <a:pt x="2144" y="8883"/>
                    <a:pt x="2096" y="8812"/>
                    <a:pt x="2096" y="8740"/>
                  </a:cubicBezTo>
                  <a:cubicBezTo>
                    <a:pt x="2096" y="8645"/>
                    <a:pt x="2144" y="8574"/>
                    <a:pt x="2192" y="8526"/>
                  </a:cubicBezTo>
                  <a:cubicBezTo>
                    <a:pt x="2263" y="8455"/>
                    <a:pt x="2311" y="8431"/>
                    <a:pt x="2406" y="8431"/>
                  </a:cubicBezTo>
                  <a:lnTo>
                    <a:pt x="4240" y="8431"/>
                  </a:lnTo>
                  <a:cubicBezTo>
                    <a:pt x="4335" y="8431"/>
                    <a:pt x="4406" y="8455"/>
                    <a:pt x="4454" y="8526"/>
                  </a:cubicBezTo>
                  <a:cubicBezTo>
                    <a:pt x="4526" y="8574"/>
                    <a:pt x="4549" y="8645"/>
                    <a:pt x="4549" y="8740"/>
                  </a:cubicBezTo>
                  <a:cubicBezTo>
                    <a:pt x="4549" y="8812"/>
                    <a:pt x="4526" y="8883"/>
                    <a:pt x="4454" y="8931"/>
                  </a:cubicBezTo>
                  <a:cubicBezTo>
                    <a:pt x="4406" y="9002"/>
                    <a:pt x="4335" y="9026"/>
                    <a:pt x="4240" y="9026"/>
                  </a:cubicBezTo>
                  <a:lnTo>
                    <a:pt x="3716" y="9026"/>
                  </a:lnTo>
                  <a:cubicBezTo>
                    <a:pt x="3597" y="9026"/>
                    <a:pt x="3525" y="9121"/>
                    <a:pt x="3525" y="9217"/>
                  </a:cubicBezTo>
                  <a:cubicBezTo>
                    <a:pt x="3525" y="9288"/>
                    <a:pt x="3621" y="9359"/>
                    <a:pt x="3716" y="9359"/>
                  </a:cubicBezTo>
                  <a:lnTo>
                    <a:pt x="4240" y="9359"/>
                  </a:lnTo>
                  <a:cubicBezTo>
                    <a:pt x="4430" y="9359"/>
                    <a:pt x="4573" y="9288"/>
                    <a:pt x="4692" y="9169"/>
                  </a:cubicBezTo>
                  <a:cubicBezTo>
                    <a:pt x="4811" y="9050"/>
                    <a:pt x="4883" y="8907"/>
                    <a:pt x="4883" y="8740"/>
                  </a:cubicBezTo>
                  <a:cubicBezTo>
                    <a:pt x="4883" y="8550"/>
                    <a:pt x="4811" y="8407"/>
                    <a:pt x="4692" y="8288"/>
                  </a:cubicBezTo>
                  <a:cubicBezTo>
                    <a:pt x="4573" y="8169"/>
                    <a:pt x="4430" y="8097"/>
                    <a:pt x="4240" y="8097"/>
                  </a:cubicBezTo>
                  <a:close/>
                  <a:moveTo>
                    <a:pt x="2263" y="10479"/>
                  </a:moveTo>
                  <a:cubicBezTo>
                    <a:pt x="2168" y="10479"/>
                    <a:pt x="2096" y="10526"/>
                    <a:pt x="2073" y="10598"/>
                  </a:cubicBezTo>
                  <a:cubicBezTo>
                    <a:pt x="2073" y="10717"/>
                    <a:pt x="2144" y="10812"/>
                    <a:pt x="2263" y="10812"/>
                  </a:cubicBezTo>
                  <a:lnTo>
                    <a:pt x="4287" y="10812"/>
                  </a:lnTo>
                  <a:cubicBezTo>
                    <a:pt x="4406" y="10812"/>
                    <a:pt x="4454" y="10717"/>
                    <a:pt x="4454" y="10645"/>
                  </a:cubicBezTo>
                  <a:cubicBezTo>
                    <a:pt x="4454" y="10550"/>
                    <a:pt x="4359" y="10479"/>
                    <a:pt x="4287" y="10479"/>
                  </a:cubicBezTo>
                  <a:close/>
                  <a:moveTo>
                    <a:pt x="6240" y="10002"/>
                  </a:moveTo>
                  <a:lnTo>
                    <a:pt x="6240" y="10550"/>
                  </a:lnTo>
                  <a:cubicBezTo>
                    <a:pt x="6240" y="10765"/>
                    <a:pt x="6145" y="10931"/>
                    <a:pt x="6026" y="11050"/>
                  </a:cubicBezTo>
                  <a:cubicBezTo>
                    <a:pt x="5907" y="11169"/>
                    <a:pt x="5740" y="11265"/>
                    <a:pt x="5526" y="11265"/>
                  </a:cubicBezTo>
                  <a:lnTo>
                    <a:pt x="1025" y="11265"/>
                  </a:lnTo>
                  <a:cubicBezTo>
                    <a:pt x="834" y="11265"/>
                    <a:pt x="644" y="11169"/>
                    <a:pt x="525" y="11050"/>
                  </a:cubicBezTo>
                  <a:cubicBezTo>
                    <a:pt x="406" y="10907"/>
                    <a:pt x="310" y="10765"/>
                    <a:pt x="310" y="10550"/>
                  </a:cubicBezTo>
                  <a:lnTo>
                    <a:pt x="310" y="10002"/>
                  </a:lnTo>
                  <a:close/>
                  <a:moveTo>
                    <a:pt x="6407" y="3072"/>
                  </a:moveTo>
                  <a:cubicBezTo>
                    <a:pt x="6312" y="3072"/>
                    <a:pt x="6216" y="3144"/>
                    <a:pt x="6216" y="3263"/>
                  </a:cubicBezTo>
                  <a:lnTo>
                    <a:pt x="6216" y="9693"/>
                  </a:lnTo>
                  <a:lnTo>
                    <a:pt x="310" y="9693"/>
                  </a:lnTo>
                  <a:lnTo>
                    <a:pt x="310" y="8764"/>
                  </a:lnTo>
                  <a:cubicBezTo>
                    <a:pt x="310" y="8657"/>
                    <a:pt x="253" y="8570"/>
                    <a:pt x="156" y="8570"/>
                  </a:cubicBezTo>
                  <a:cubicBezTo>
                    <a:pt x="144" y="8570"/>
                    <a:pt x="132" y="8571"/>
                    <a:pt x="120" y="8574"/>
                  </a:cubicBezTo>
                  <a:cubicBezTo>
                    <a:pt x="48" y="8621"/>
                    <a:pt x="1" y="8669"/>
                    <a:pt x="1" y="8764"/>
                  </a:cubicBezTo>
                  <a:lnTo>
                    <a:pt x="1" y="10550"/>
                  </a:lnTo>
                  <a:cubicBezTo>
                    <a:pt x="1" y="10836"/>
                    <a:pt x="120" y="11122"/>
                    <a:pt x="287" y="11288"/>
                  </a:cubicBezTo>
                  <a:cubicBezTo>
                    <a:pt x="453" y="11479"/>
                    <a:pt x="739" y="11598"/>
                    <a:pt x="1025" y="11598"/>
                  </a:cubicBezTo>
                  <a:lnTo>
                    <a:pt x="5502" y="11598"/>
                  </a:lnTo>
                  <a:cubicBezTo>
                    <a:pt x="5788" y="11598"/>
                    <a:pt x="6073" y="11479"/>
                    <a:pt x="6240" y="11288"/>
                  </a:cubicBezTo>
                  <a:cubicBezTo>
                    <a:pt x="6407" y="11122"/>
                    <a:pt x="6550" y="10836"/>
                    <a:pt x="6550" y="10550"/>
                  </a:cubicBezTo>
                  <a:lnTo>
                    <a:pt x="6550" y="3263"/>
                  </a:lnTo>
                  <a:cubicBezTo>
                    <a:pt x="6550" y="3168"/>
                    <a:pt x="6502" y="3096"/>
                    <a:pt x="6407" y="307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9" name="Google Shape;5989;p68"/>
          <p:cNvGrpSpPr/>
          <p:nvPr/>
        </p:nvGrpSpPr>
        <p:grpSpPr>
          <a:xfrm>
            <a:off x="1432729" y="2731406"/>
            <a:ext cx="282867" cy="384896"/>
            <a:chOff x="1489779" y="2761263"/>
            <a:chExt cx="282867" cy="384896"/>
          </a:xfrm>
        </p:grpSpPr>
        <p:sp>
          <p:nvSpPr>
            <p:cNvPr id="5990" name="Google Shape;5990;p68"/>
            <p:cNvSpPr/>
            <p:nvPr/>
          </p:nvSpPr>
          <p:spPr>
            <a:xfrm>
              <a:off x="1545717" y="2924520"/>
              <a:ext cx="115846" cy="89940"/>
            </a:xfrm>
            <a:custGeom>
              <a:avLst/>
              <a:gdLst/>
              <a:ahLst/>
              <a:cxnLst/>
              <a:rect l="l" t="t" r="r" b="b"/>
              <a:pathLst>
                <a:path w="3502" h="2716" extrusionOk="0">
                  <a:moveTo>
                    <a:pt x="1" y="0"/>
                  </a:moveTo>
                  <a:lnTo>
                    <a:pt x="3501" y="0"/>
                  </a:lnTo>
                  <a:lnTo>
                    <a:pt x="3501" y="2715"/>
                  </a:lnTo>
                  <a:lnTo>
                    <a:pt x="1" y="271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8"/>
            <p:cNvSpPr/>
            <p:nvPr/>
          </p:nvSpPr>
          <p:spPr>
            <a:xfrm>
              <a:off x="1639466" y="2924520"/>
              <a:ext cx="22891" cy="89940"/>
            </a:xfrm>
            <a:custGeom>
              <a:avLst/>
              <a:gdLst/>
              <a:ahLst/>
              <a:cxnLst/>
              <a:rect l="l" t="t" r="r" b="b"/>
              <a:pathLst>
                <a:path w="692" h="2716" extrusionOk="0">
                  <a:moveTo>
                    <a:pt x="1" y="0"/>
                  </a:moveTo>
                  <a:lnTo>
                    <a:pt x="691" y="0"/>
                  </a:lnTo>
                  <a:lnTo>
                    <a:pt x="691" y="2715"/>
                  </a:lnTo>
                  <a:lnTo>
                    <a:pt x="1" y="2715"/>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8"/>
            <p:cNvSpPr/>
            <p:nvPr/>
          </p:nvSpPr>
          <p:spPr>
            <a:xfrm>
              <a:off x="1496891" y="2765998"/>
              <a:ext cx="214292" cy="214552"/>
            </a:xfrm>
            <a:custGeom>
              <a:avLst/>
              <a:gdLst/>
              <a:ahLst/>
              <a:cxnLst/>
              <a:rect l="l" t="t" r="r" b="b"/>
              <a:pathLst>
                <a:path w="6478" h="6479" extrusionOk="0">
                  <a:moveTo>
                    <a:pt x="3239" y="6478"/>
                  </a:moveTo>
                  <a:cubicBezTo>
                    <a:pt x="5025" y="6478"/>
                    <a:pt x="6478" y="5025"/>
                    <a:pt x="6478" y="3239"/>
                  </a:cubicBezTo>
                  <a:cubicBezTo>
                    <a:pt x="6478" y="1453"/>
                    <a:pt x="5025" y="1"/>
                    <a:pt x="3239" y="1"/>
                  </a:cubicBezTo>
                  <a:cubicBezTo>
                    <a:pt x="1453" y="1"/>
                    <a:pt x="0" y="1453"/>
                    <a:pt x="0" y="3239"/>
                  </a:cubicBezTo>
                  <a:cubicBezTo>
                    <a:pt x="0" y="5049"/>
                    <a:pt x="1453" y="6478"/>
                    <a:pt x="3239" y="647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8"/>
            <p:cNvSpPr/>
            <p:nvPr/>
          </p:nvSpPr>
          <p:spPr>
            <a:xfrm>
              <a:off x="1592989" y="2766793"/>
              <a:ext cx="118195" cy="214519"/>
            </a:xfrm>
            <a:custGeom>
              <a:avLst/>
              <a:gdLst/>
              <a:ahLst/>
              <a:cxnLst/>
              <a:rect l="l" t="t" r="r" b="b"/>
              <a:pathLst>
                <a:path w="3573" h="6478" extrusionOk="0">
                  <a:moveTo>
                    <a:pt x="334" y="0"/>
                  </a:moveTo>
                  <a:cubicBezTo>
                    <a:pt x="2120" y="0"/>
                    <a:pt x="3573" y="1453"/>
                    <a:pt x="3573" y="3239"/>
                  </a:cubicBezTo>
                  <a:cubicBezTo>
                    <a:pt x="3573" y="5025"/>
                    <a:pt x="2120" y="6478"/>
                    <a:pt x="334" y="6478"/>
                  </a:cubicBezTo>
                  <a:cubicBezTo>
                    <a:pt x="215" y="6478"/>
                    <a:pt x="120" y="6478"/>
                    <a:pt x="0" y="6454"/>
                  </a:cubicBezTo>
                  <a:cubicBezTo>
                    <a:pt x="1644" y="6264"/>
                    <a:pt x="2930" y="4906"/>
                    <a:pt x="2930" y="3239"/>
                  </a:cubicBezTo>
                  <a:cubicBezTo>
                    <a:pt x="2930" y="1572"/>
                    <a:pt x="1644" y="191"/>
                    <a:pt x="0" y="24"/>
                  </a:cubicBezTo>
                  <a:cubicBezTo>
                    <a:pt x="96" y="0"/>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8"/>
            <p:cNvSpPr/>
            <p:nvPr/>
          </p:nvSpPr>
          <p:spPr>
            <a:xfrm>
              <a:off x="1571718" y="2841699"/>
              <a:ext cx="64638" cy="64707"/>
            </a:xfrm>
            <a:custGeom>
              <a:avLst/>
              <a:gdLst/>
              <a:ahLst/>
              <a:cxnLst/>
              <a:rect l="l" t="t" r="r" b="b"/>
              <a:pathLst>
                <a:path w="1954" h="1954" extrusionOk="0">
                  <a:moveTo>
                    <a:pt x="977" y="1954"/>
                  </a:moveTo>
                  <a:cubicBezTo>
                    <a:pt x="1525" y="1954"/>
                    <a:pt x="1953" y="1525"/>
                    <a:pt x="1953" y="977"/>
                  </a:cubicBezTo>
                  <a:cubicBezTo>
                    <a:pt x="1953" y="429"/>
                    <a:pt x="1525" y="1"/>
                    <a:pt x="977" y="1"/>
                  </a:cubicBezTo>
                  <a:cubicBezTo>
                    <a:pt x="453" y="1"/>
                    <a:pt x="0" y="429"/>
                    <a:pt x="0" y="977"/>
                  </a:cubicBezTo>
                  <a:cubicBezTo>
                    <a:pt x="0" y="1525"/>
                    <a:pt x="453" y="1954"/>
                    <a:pt x="977" y="1954"/>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8"/>
            <p:cNvSpPr/>
            <p:nvPr/>
          </p:nvSpPr>
          <p:spPr>
            <a:xfrm>
              <a:off x="1592989" y="2841699"/>
              <a:ext cx="43368" cy="64707"/>
            </a:xfrm>
            <a:custGeom>
              <a:avLst/>
              <a:gdLst/>
              <a:ahLst/>
              <a:cxnLst/>
              <a:rect l="l" t="t" r="r" b="b"/>
              <a:pathLst>
                <a:path w="1311" h="1954" extrusionOk="0">
                  <a:moveTo>
                    <a:pt x="334" y="1"/>
                  </a:moveTo>
                  <a:cubicBezTo>
                    <a:pt x="882" y="1"/>
                    <a:pt x="1310" y="429"/>
                    <a:pt x="1310" y="977"/>
                  </a:cubicBezTo>
                  <a:cubicBezTo>
                    <a:pt x="1310" y="1525"/>
                    <a:pt x="882" y="1954"/>
                    <a:pt x="334" y="1954"/>
                  </a:cubicBezTo>
                  <a:cubicBezTo>
                    <a:pt x="215" y="1954"/>
                    <a:pt x="96" y="1930"/>
                    <a:pt x="0" y="1906"/>
                  </a:cubicBezTo>
                  <a:cubicBezTo>
                    <a:pt x="405" y="1763"/>
                    <a:pt x="667" y="1406"/>
                    <a:pt x="667" y="977"/>
                  </a:cubicBezTo>
                  <a:cubicBezTo>
                    <a:pt x="667" y="572"/>
                    <a:pt x="405" y="191"/>
                    <a:pt x="0" y="48"/>
                  </a:cubicBezTo>
                  <a:cubicBezTo>
                    <a:pt x="96" y="25"/>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8"/>
            <p:cNvSpPr/>
            <p:nvPr/>
          </p:nvSpPr>
          <p:spPr>
            <a:xfrm>
              <a:off x="1496891" y="3014427"/>
              <a:ext cx="213498" cy="124612"/>
            </a:xfrm>
            <a:custGeom>
              <a:avLst/>
              <a:gdLst/>
              <a:ahLst/>
              <a:cxnLst/>
              <a:rect l="l" t="t" r="r" b="b"/>
              <a:pathLst>
                <a:path w="6454" h="3763" extrusionOk="0">
                  <a:moveTo>
                    <a:pt x="643" y="3763"/>
                  </a:moveTo>
                  <a:lnTo>
                    <a:pt x="5811" y="3763"/>
                  </a:lnTo>
                  <a:cubicBezTo>
                    <a:pt x="6168" y="3763"/>
                    <a:pt x="6454" y="3477"/>
                    <a:pt x="6454" y="3120"/>
                  </a:cubicBezTo>
                  <a:lnTo>
                    <a:pt x="6454" y="643"/>
                  </a:lnTo>
                  <a:cubicBezTo>
                    <a:pt x="6454" y="286"/>
                    <a:pt x="6168" y="0"/>
                    <a:pt x="5811" y="0"/>
                  </a:cubicBezTo>
                  <a:lnTo>
                    <a:pt x="643" y="0"/>
                  </a:lnTo>
                  <a:cubicBezTo>
                    <a:pt x="286" y="0"/>
                    <a:pt x="0" y="286"/>
                    <a:pt x="0" y="643"/>
                  </a:cubicBezTo>
                  <a:lnTo>
                    <a:pt x="0" y="3120"/>
                  </a:lnTo>
                  <a:cubicBezTo>
                    <a:pt x="0" y="3477"/>
                    <a:pt x="286" y="3763"/>
                    <a:pt x="643" y="37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8"/>
            <p:cNvSpPr/>
            <p:nvPr/>
          </p:nvSpPr>
          <p:spPr>
            <a:xfrm>
              <a:off x="1667816" y="3014427"/>
              <a:ext cx="43368" cy="124612"/>
            </a:xfrm>
            <a:custGeom>
              <a:avLst/>
              <a:gdLst/>
              <a:ahLst/>
              <a:cxnLst/>
              <a:rect l="l" t="t" r="r" b="b"/>
              <a:pathLst>
                <a:path w="1311" h="3763" extrusionOk="0">
                  <a:moveTo>
                    <a:pt x="1" y="3763"/>
                  </a:moveTo>
                  <a:lnTo>
                    <a:pt x="668" y="3763"/>
                  </a:lnTo>
                  <a:cubicBezTo>
                    <a:pt x="1025" y="3763"/>
                    <a:pt x="1311" y="3477"/>
                    <a:pt x="1311" y="3120"/>
                  </a:cubicBezTo>
                  <a:lnTo>
                    <a:pt x="1311" y="643"/>
                  </a:lnTo>
                  <a:cubicBezTo>
                    <a:pt x="1311" y="286"/>
                    <a:pt x="1025" y="0"/>
                    <a:pt x="668" y="0"/>
                  </a:cubicBezTo>
                  <a:lnTo>
                    <a:pt x="1" y="0"/>
                  </a:lnTo>
                  <a:cubicBezTo>
                    <a:pt x="358" y="0"/>
                    <a:pt x="668" y="286"/>
                    <a:pt x="668" y="643"/>
                  </a:cubicBezTo>
                  <a:lnTo>
                    <a:pt x="668" y="3120"/>
                  </a:lnTo>
                  <a:cubicBezTo>
                    <a:pt x="668" y="3477"/>
                    <a:pt x="358" y="3763"/>
                    <a:pt x="1" y="376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8"/>
            <p:cNvSpPr/>
            <p:nvPr/>
          </p:nvSpPr>
          <p:spPr>
            <a:xfrm>
              <a:off x="1734803" y="2869317"/>
              <a:ext cx="31525" cy="31559"/>
            </a:xfrm>
            <a:custGeom>
              <a:avLst/>
              <a:gdLst/>
              <a:ahLst/>
              <a:cxnLst/>
              <a:rect l="l" t="t" r="r" b="b"/>
              <a:pathLst>
                <a:path w="953" h="953" extrusionOk="0">
                  <a:moveTo>
                    <a:pt x="476" y="953"/>
                  </a:moveTo>
                  <a:cubicBezTo>
                    <a:pt x="762" y="953"/>
                    <a:pt x="953" y="739"/>
                    <a:pt x="953" y="477"/>
                  </a:cubicBezTo>
                  <a:cubicBezTo>
                    <a:pt x="953" y="191"/>
                    <a:pt x="762" y="0"/>
                    <a:pt x="476" y="0"/>
                  </a:cubicBezTo>
                  <a:cubicBezTo>
                    <a:pt x="214" y="0"/>
                    <a:pt x="0" y="191"/>
                    <a:pt x="0" y="477"/>
                  </a:cubicBezTo>
                  <a:cubicBezTo>
                    <a:pt x="0" y="739"/>
                    <a:pt x="214" y="953"/>
                    <a:pt x="476" y="95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8"/>
            <p:cNvSpPr/>
            <p:nvPr/>
          </p:nvSpPr>
          <p:spPr>
            <a:xfrm>
              <a:off x="1489779" y="2761263"/>
              <a:ext cx="282867" cy="384896"/>
            </a:xfrm>
            <a:custGeom>
              <a:avLst/>
              <a:gdLst/>
              <a:ahLst/>
              <a:cxnLst/>
              <a:rect l="l" t="t" r="r" b="b"/>
              <a:pathLst>
                <a:path w="8551" h="11623" extrusionOk="0">
                  <a:moveTo>
                    <a:pt x="7883" y="3406"/>
                  </a:moveTo>
                  <a:cubicBezTo>
                    <a:pt x="7979" y="3406"/>
                    <a:pt x="8074" y="3430"/>
                    <a:pt x="8122" y="3501"/>
                  </a:cubicBezTo>
                  <a:cubicBezTo>
                    <a:pt x="8193" y="3549"/>
                    <a:pt x="8217" y="3644"/>
                    <a:pt x="8217" y="3740"/>
                  </a:cubicBezTo>
                  <a:cubicBezTo>
                    <a:pt x="8217" y="3835"/>
                    <a:pt x="8193" y="3906"/>
                    <a:pt x="8122" y="3978"/>
                  </a:cubicBezTo>
                  <a:cubicBezTo>
                    <a:pt x="8074" y="4025"/>
                    <a:pt x="7979" y="4073"/>
                    <a:pt x="7883" y="4073"/>
                  </a:cubicBezTo>
                  <a:cubicBezTo>
                    <a:pt x="7788" y="4073"/>
                    <a:pt x="7717" y="4025"/>
                    <a:pt x="7645" y="3978"/>
                  </a:cubicBezTo>
                  <a:cubicBezTo>
                    <a:pt x="7598" y="3906"/>
                    <a:pt x="7550" y="3835"/>
                    <a:pt x="7550" y="3740"/>
                  </a:cubicBezTo>
                  <a:cubicBezTo>
                    <a:pt x="7550" y="3644"/>
                    <a:pt x="7598" y="3549"/>
                    <a:pt x="7645" y="3501"/>
                  </a:cubicBezTo>
                  <a:cubicBezTo>
                    <a:pt x="7717" y="3430"/>
                    <a:pt x="7788" y="3406"/>
                    <a:pt x="7883" y="3406"/>
                  </a:cubicBezTo>
                  <a:close/>
                  <a:moveTo>
                    <a:pt x="3454" y="2597"/>
                  </a:moveTo>
                  <a:cubicBezTo>
                    <a:pt x="3668" y="2597"/>
                    <a:pt x="3883" y="2692"/>
                    <a:pt x="4025" y="2835"/>
                  </a:cubicBezTo>
                  <a:cubicBezTo>
                    <a:pt x="4168" y="3001"/>
                    <a:pt x="4264" y="3168"/>
                    <a:pt x="4264" y="3406"/>
                  </a:cubicBezTo>
                  <a:cubicBezTo>
                    <a:pt x="4264" y="3621"/>
                    <a:pt x="4168" y="3811"/>
                    <a:pt x="4025" y="3978"/>
                  </a:cubicBezTo>
                  <a:cubicBezTo>
                    <a:pt x="3883" y="4121"/>
                    <a:pt x="3668" y="4216"/>
                    <a:pt x="3454" y="4216"/>
                  </a:cubicBezTo>
                  <a:cubicBezTo>
                    <a:pt x="3240" y="4216"/>
                    <a:pt x="3049" y="4121"/>
                    <a:pt x="2882" y="3978"/>
                  </a:cubicBezTo>
                  <a:cubicBezTo>
                    <a:pt x="2739" y="3811"/>
                    <a:pt x="2644" y="3621"/>
                    <a:pt x="2644" y="3406"/>
                  </a:cubicBezTo>
                  <a:cubicBezTo>
                    <a:pt x="2644" y="3192"/>
                    <a:pt x="2739" y="3001"/>
                    <a:pt x="2882" y="2835"/>
                  </a:cubicBezTo>
                  <a:cubicBezTo>
                    <a:pt x="3049" y="2692"/>
                    <a:pt x="3240" y="2597"/>
                    <a:pt x="3454" y="2597"/>
                  </a:cubicBezTo>
                  <a:close/>
                  <a:moveTo>
                    <a:pt x="3454" y="2239"/>
                  </a:moveTo>
                  <a:cubicBezTo>
                    <a:pt x="3120" y="2239"/>
                    <a:pt x="2859" y="2406"/>
                    <a:pt x="2644" y="2573"/>
                  </a:cubicBezTo>
                  <a:cubicBezTo>
                    <a:pt x="2454" y="2787"/>
                    <a:pt x="2335" y="3049"/>
                    <a:pt x="2335" y="3382"/>
                  </a:cubicBezTo>
                  <a:cubicBezTo>
                    <a:pt x="2335" y="3668"/>
                    <a:pt x="2454" y="3978"/>
                    <a:pt x="2644" y="4192"/>
                  </a:cubicBezTo>
                  <a:cubicBezTo>
                    <a:pt x="2859" y="4383"/>
                    <a:pt x="3120" y="4502"/>
                    <a:pt x="3454" y="4502"/>
                  </a:cubicBezTo>
                  <a:cubicBezTo>
                    <a:pt x="3763" y="4502"/>
                    <a:pt x="4049" y="4383"/>
                    <a:pt x="4264" y="4192"/>
                  </a:cubicBezTo>
                  <a:cubicBezTo>
                    <a:pt x="4454" y="3978"/>
                    <a:pt x="4597" y="3716"/>
                    <a:pt x="4597" y="3382"/>
                  </a:cubicBezTo>
                  <a:cubicBezTo>
                    <a:pt x="4597" y="3073"/>
                    <a:pt x="4454" y="2787"/>
                    <a:pt x="4264" y="2573"/>
                  </a:cubicBezTo>
                  <a:cubicBezTo>
                    <a:pt x="4049" y="2358"/>
                    <a:pt x="3787" y="2239"/>
                    <a:pt x="3454" y="2239"/>
                  </a:cubicBezTo>
                  <a:close/>
                  <a:moveTo>
                    <a:pt x="3454" y="1"/>
                  </a:moveTo>
                  <a:cubicBezTo>
                    <a:pt x="2501" y="1"/>
                    <a:pt x="1668" y="358"/>
                    <a:pt x="1049" y="1001"/>
                  </a:cubicBezTo>
                  <a:cubicBezTo>
                    <a:pt x="453" y="1620"/>
                    <a:pt x="72" y="2454"/>
                    <a:pt x="72" y="3406"/>
                  </a:cubicBezTo>
                  <a:cubicBezTo>
                    <a:pt x="72" y="3716"/>
                    <a:pt x="96" y="3978"/>
                    <a:pt x="144" y="4240"/>
                  </a:cubicBezTo>
                  <a:cubicBezTo>
                    <a:pt x="215" y="4502"/>
                    <a:pt x="334" y="4787"/>
                    <a:pt x="453" y="5026"/>
                  </a:cubicBezTo>
                  <a:cubicBezTo>
                    <a:pt x="488" y="5060"/>
                    <a:pt x="549" y="5083"/>
                    <a:pt x="616" y="5083"/>
                  </a:cubicBezTo>
                  <a:cubicBezTo>
                    <a:pt x="640" y="5083"/>
                    <a:pt x="666" y="5080"/>
                    <a:pt x="691" y="5073"/>
                  </a:cubicBezTo>
                  <a:cubicBezTo>
                    <a:pt x="739" y="5026"/>
                    <a:pt x="787" y="4930"/>
                    <a:pt x="739" y="4835"/>
                  </a:cubicBezTo>
                  <a:cubicBezTo>
                    <a:pt x="620" y="4621"/>
                    <a:pt x="549" y="4383"/>
                    <a:pt x="477" y="4168"/>
                  </a:cubicBezTo>
                  <a:cubicBezTo>
                    <a:pt x="429" y="3930"/>
                    <a:pt x="382" y="3692"/>
                    <a:pt x="382" y="3430"/>
                  </a:cubicBezTo>
                  <a:cubicBezTo>
                    <a:pt x="382" y="2573"/>
                    <a:pt x="715" y="1834"/>
                    <a:pt x="1287" y="1263"/>
                  </a:cubicBezTo>
                  <a:cubicBezTo>
                    <a:pt x="1858" y="715"/>
                    <a:pt x="2620" y="358"/>
                    <a:pt x="3454" y="358"/>
                  </a:cubicBezTo>
                  <a:cubicBezTo>
                    <a:pt x="3930" y="358"/>
                    <a:pt x="4383" y="453"/>
                    <a:pt x="4787" y="668"/>
                  </a:cubicBezTo>
                  <a:cubicBezTo>
                    <a:pt x="5216" y="882"/>
                    <a:pt x="5573" y="1191"/>
                    <a:pt x="5859" y="1549"/>
                  </a:cubicBezTo>
                  <a:cubicBezTo>
                    <a:pt x="5905" y="1595"/>
                    <a:pt x="5971" y="1621"/>
                    <a:pt x="6025" y="1621"/>
                  </a:cubicBezTo>
                  <a:cubicBezTo>
                    <a:pt x="6055" y="1621"/>
                    <a:pt x="6080" y="1613"/>
                    <a:pt x="6097" y="1596"/>
                  </a:cubicBezTo>
                  <a:cubicBezTo>
                    <a:pt x="6169" y="1525"/>
                    <a:pt x="6193" y="1406"/>
                    <a:pt x="6145" y="1358"/>
                  </a:cubicBezTo>
                  <a:cubicBezTo>
                    <a:pt x="5812" y="930"/>
                    <a:pt x="5430" y="596"/>
                    <a:pt x="4954" y="358"/>
                  </a:cubicBezTo>
                  <a:cubicBezTo>
                    <a:pt x="4502" y="120"/>
                    <a:pt x="4002" y="1"/>
                    <a:pt x="3454" y="1"/>
                  </a:cubicBezTo>
                  <a:close/>
                  <a:moveTo>
                    <a:pt x="5026" y="6407"/>
                  </a:moveTo>
                  <a:lnTo>
                    <a:pt x="5026" y="6931"/>
                  </a:lnTo>
                  <a:lnTo>
                    <a:pt x="5026" y="7455"/>
                  </a:lnTo>
                  <a:lnTo>
                    <a:pt x="1882" y="7455"/>
                  </a:lnTo>
                  <a:lnTo>
                    <a:pt x="1882" y="6407"/>
                  </a:lnTo>
                  <a:lnTo>
                    <a:pt x="2049" y="6502"/>
                  </a:lnTo>
                  <a:cubicBezTo>
                    <a:pt x="2477" y="6693"/>
                    <a:pt x="2954" y="6812"/>
                    <a:pt x="3454" y="6812"/>
                  </a:cubicBezTo>
                  <a:cubicBezTo>
                    <a:pt x="4025" y="6812"/>
                    <a:pt x="4549" y="6645"/>
                    <a:pt x="5026" y="6407"/>
                  </a:cubicBezTo>
                  <a:close/>
                  <a:moveTo>
                    <a:pt x="3906" y="8907"/>
                  </a:moveTo>
                  <a:cubicBezTo>
                    <a:pt x="3954" y="8907"/>
                    <a:pt x="4025" y="8955"/>
                    <a:pt x="4049" y="9003"/>
                  </a:cubicBezTo>
                  <a:cubicBezTo>
                    <a:pt x="4073" y="9026"/>
                    <a:pt x="4121" y="9098"/>
                    <a:pt x="4121" y="9145"/>
                  </a:cubicBezTo>
                  <a:cubicBezTo>
                    <a:pt x="4121" y="9217"/>
                    <a:pt x="4073" y="9265"/>
                    <a:pt x="4049" y="9312"/>
                  </a:cubicBezTo>
                  <a:cubicBezTo>
                    <a:pt x="4025" y="9336"/>
                    <a:pt x="3954" y="9360"/>
                    <a:pt x="3906" y="9360"/>
                  </a:cubicBezTo>
                  <a:lnTo>
                    <a:pt x="3359" y="9360"/>
                  </a:lnTo>
                  <a:lnTo>
                    <a:pt x="3359" y="8907"/>
                  </a:lnTo>
                  <a:close/>
                  <a:moveTo>
                    <a:pt x="2597" y="8550"/>
                  </a:moveTo>
                  <a:cubicBezTo>
                    <a:pt x="2501" y="8550"/>
                    <a:pt x="2406" y="8645"/>
                    <a:pt x="2406" y="8741"/>
                  </a:cubicBezTo>
                  <a:lnTo>
                    <a:pt x="2454" y="8741"/>
                  </a:lnTo>
                  <a:lnTo>
                    <a:pt x="2454" y="10312"/>
                  </a:lnTo>
                  <a:cubicBezTo>
                    <a:pt x="2454" y="10419"/>
                    <a:pt x="2511" y="10507"/>
                    <a:pt x="2608" y="10507"/>
                  </a:cubicBezTo>
                  <a:cubicBezTo>
                    <a:pt x="2620" y="10507"/>
                    <a:pt x="2632" y="10505"/>
                    <a:pt x="2644" y="10503"/>
                  </a:cubicBezTo>
                  <a:cubicBezTo>
                    <a:pt x="2716" y="10455"/>
                    <a:pt x="2763" y="10408"/>
                    <a:pt x="2763" y="10312"/>
                  </a:cubicBezTo>
                  <a:lnTo>
                    <a:pt x="2763" y="8741"/>
                  </a:lnTo>
                  <a:cubicBezTo>
                    <a:pt x="2763" y="8645"/>
                    <a:pt x="2668" y="8550"/>
                    <a:pt x="2597" y="8550"/>
                  </a:cubicBezTo>
                  <a:close/>
                  <a:moveTo>
                    <a:pt x="3216" y="8598"/>
                  </a:moveTo>
                  <a:cubicBezTo>
                    <a:pt x="3120" y="8598"/>
                    <a:pt x="3049" y="8669"/>
                    <a:pt x="3049" y="8764"/>
                  </a:cubicBezTo>
                  <a:lnTo>
                    <a:pt x="3049" y="10336"/>
                  </a:lnTo>
                  <a:cubicBezTo>
                    <a:pt x="3049" y="10431"/>
                    <a:pt x="3120" y="10527"/>
                    <a:pt x="3216" y="10527"/>
                  </a:cubicBezTo>
                  <a:cubicBezTo>
                    <a:pt x="3311" y="10527"/>
                    <a:pt x="3406" y="10431"/>
                    <a:pt x="3406" y="10336"/>
                  </a:cubicBezTo>
                  <a:lnTo>
                    <a:pt x="3406" y="9717"/>
                  </a:lnTo>
                  <a:lnTo>
                    <a:pt x="3692" y="9717"/>
                  </a:lnTo>
                  <a:lnTo>
                    <a:pt x="4192" y="10431"/>
                  </a:lnTo>
                  <a:cubicBezTo>
                    <a:pt x="4234" y="10473"/>
                    <a:pt x="4283" y="10498"/>
                    <a:pt x="4331" y="10498"/>
                  </a:cubicBezTo>
                  <a:cubicBezTo>
                    <a:pt x="4366" y="10498"/>
                    <a:pt x="4400" y="10485"/>
                    <a:pt x="4430" y="10455"/>
                  </a:cubicBezTo>
                  <a:cubicBezTo>
                    <a:pt x="4502" y="10408"/>
                    <a:pt x="4526" y="10312"/>
                    <a:pt x="4478" y="10217"/>
                  </a:cubicBezTo>
                  <a:lnTo>
                    <a:pt x="4073" y="9693"/>
                  </a:lnTo>
                  <a:cubicBezTo>
                    <a:pt x="4168" y="9669"/>
                    <a:pt x="4264" y="9598"/>
                    <a:pt x="4311" y="9550"/>
                  </a:cubicBezTo>
                  <a:cubicBezTo>
                    <a:pt x="4430" y="9455"/>
                    <a:pt x="4502" y="9312"/>
                    <a:pt x="4502" y="9145"/>
                  </a:cubicBezTo>
                  <a:cubicBezTo>
                    <a:pt x="4502" y="9003"/>
                    <a:pt x="4406" y="8860"/>
                    <a:pt x="4311" y="8764"/>
                  </a:cubicBezTo>
                  <a:cubicBezTo>
                    <a:pt x="4240" y="8645"/>
                    <a:pt x="4073" y="8598"/>
                    <a:pt x="3930" y="8598"/>
                  </a:cubicBezTo>
                  <a:close/>
                  <a:moveTo>
                    <a:pt x="4907" y="8598"/>
                  </a:moveTo>
                  <a:cubicBezTo>
                    <a:pt x="4835" y="8598"/>
                    <a:pt x="4740" y="8669"/>
                    <a:pt x="4740" y="8764"/>
                  </a:cubicBezTo>
                  <a:lnTo>
                    <a:pt x="4740" y="10336"/>
                  </a:lnTo>
                  <a:cubicBezTo>
                    <a:pt x="4740" y="10431"/>
                    <a:pt x="4835" y="10527"/>
                    <a:pt x="4907" y="10527"/>
                  </a:cubicBezTo>
                  <a:lnTo>
                    <a:pt x="5812" y="10527"/>
                  </a:lnTo>
                  <a:cubicBezTo>
                    <a:pt x="5907" y="10527"/>
                    <a:pt x="5978" y="10431"/>
                    <a:pt x="5978" y="10336"/>
                  </a:cubicBezTo>
                  <a:cubicBezTo>
                    <a:pt x="5978" y="10265"/>
                    <a:pt x="5907" y="10170"/>
                    <a:pt x="5812" y="10170"/>
                  </a:cubicBezTo>
                  <a:lnTo>
                    <a:pt x="5097" y="10170"/>
                  </a:lnTo>
                  <a:lnTo>
                    <a:pt x="5097" y="9717"/>
                  </a:lnTo>
                  <a:lnTo>
                    <a:pt x="5478" y="9717"/>
                  </a:lnTo>
                  <a:cubicBezTo>
                    <a:pt x="5597" y="9717"/>
                    <a:pt x="5692" y="9622"/>
                    <a:pt x="5669" y="9503"/>
                  </a:cubicBezTo>
                  <a:cubicBezTo>
                    <a:pt x="5621" y="9455"/>
                    <a:pt x="5573" y="9384"/>
                    <a:pt x="5478" y="9384"/>
                  </a:cubicBezTo>
                  <a:lnTo>
                    <a:pt x="5097" y="9384"/>
                  </a:lnTo>
                  <a:lnTo>
                    <a:pt x="5097" y="8955"/>
                  </a:lnTo>
                  <a:lnTo>
                    <a:pt x="5812" y="8955"/>
                  </a:lnTo>
                  <a:cubicBezTo>
                    <a:pt x="5907" y="8955"/>
                    <a:pt x="5978" y="8860"/>
                    <a:pt x="5978" y="8764"/>
                  </a:cubicBezTo>
                  <a:cubicBezTo>
                    <a:pt x="5978" y="8669"/>
                    <a:pt x="5907" y="8598"/>
                    <a:pt x="5812" y="8598"/>
                  </a:cubicBezTo>
                  <a:close/>
                  <a:moveTo>
                    <a:pt x="1096" y="8598"/>
                  </a:moveTo>
                  <a:cubicBezTo>
                    <a:pt x="1025" y="8598"/>
                    <a:pt x="930" y="8669"/>
                    <a:pt x="930" y="8764"/>
                  </a:cubicBezTo>
                  <a:lnTo>
                    <a:pt x="930" y="10336"/>
                  </a:lnTo>
                  <a:cubicBezTo>
                    <a:pt x="930" y="10443"/>
                    <a:pt x="1006" y="10530"/>
                    <a:pt x="1107" y="10530"/>
                  </a:cubicBezTo>
                  <a:cubicBezTo>
                    <a:pt x="1119" y="10530"/>
                    <a:pt x="1131" y="10529"/>
                    <a:pt x="1144" y="10527"/>
                  </a:cubicBezTo>
                  <a:cubicBezTo>
                    <a:pt x="1191" y="10503"/>
                    <a:pt x="1263" y="10431"/>
                    <a:pt x="1263" y="10336"/>
                  </a:cubicBezTo>
                  <a:lnTo>
                    <a:pt x="1287" y="10336"/>
                  </a:lnTo>
                  <a:lnTo>
                    <a:pt x="1287" y="9693"/>
                  </a:lnTo>
                  <a:lnTo>
                    <a:pt x="1668" y="9693"/>
                  </a:lnTo>
                  <a:cubicBezTo>
                    <a:pt x="1787" y="9693"/>
                    <a:pt x="1882" y="9598"/>
                    <a:pt x="1858" y="9479"/>
                  </a:cubicBezTo>
                  <a:cubicBezTo>
                    <a:pt x="1811" y="9431"/>
                    <a:pt x="1763" y="9360"/>
                    <a:pt x="1668" y="9360"/>
                  </a:cubicBezTo>
                  <a:lnTo>
                    <a:pt x="1287" y="9360"/>
                  </a:lnTo>
                  <a:lnTo>
                    <a:pt x="1287" y="8907"/>
                  </a:lnTo>
                  <a:lnTo>
                    <a:pt x="2001" y="8907"/>
                  </a:lnTo>
                  <a:cubicBezTo>
                    <a:pt x="2073" y="8907"/>
                    <a:pt x="2168" y="8860"/>
                    <a:pt x="2168" y="8764"/>
                  </a:cubicBezTo>
                  <a:cubicBezTo>
                    <a:pt x="2168" y="8669"/>
                    <a:pt x="2096" y="8598"/>
                    <a:pt x="2001" y="8598"/>
                  </a:cubicBezTo>
                  <a:close/>
                  <a:moveTo>
                    <a:pt x="6363" y="1911"/>
                  </a:moveTo>
                  <a:cubicBezTo>
                    <a:pt x="6339" y="1911"/>
                    <a:pt x="6314" y="1916"/>
                    <a:pt x="6288" y="1930"/>
                  </a:cubicBezTo>
                  <a:cubicBezTo>
                    <a:pt x="6193" y="1977"/>
                    <a:pt x="6169" y="2073"/>
                    <a:pt x="6193" y="2168"/>
                  </a:cubicBezTo>
                  <a:cubicBezTo>
                    <a:pt x="6288" y="2335"/>
                    <a:pt x="6335" y="2549"/>
                    <a:pt x="6407" y="2763"/>
                  </a:cubicBezTo>
                  <a:cubicBezTo>
                    <a:pt x="6431" y="2930"/>
                    <a:pt x="6454" y="3168"/>
                    <a:pt x="6454" y="3382"/>
                  </a:cubicBezTo>
                  <a:cubicBezTo>
                    <a:pt x="6454" y="4240"/>
                    <a:pt x="6121" y="4978"/>
                    <a:pt x="5573" y="5550"/>
                  </a:cubicBezTo>
                  <a:cubicBezTo>
                    <a:pt x="5002" y="6097"/>
                    <a:pt x="4216" y="6454"/>
                    <a:pt x="3382" y="6454"/>
                  </a:cubicBezTo>
                  <a:cubicBezTo>
                    <a:pt x="2954" y="6454"/>
                    <a:pt x="2525" y="6359"/>
                    <a:pt x="2144" y="6169"/>
                  </a:cubicBezTo>
                  <a:cubicBezTo>
                    <a:pt x="1715" y="6002"/>
                    <a:pt x="1406" y="5740"/>
                    <a:pt x="1096" y="5407"/>
                  </a:cubicBezTo>
                  <a:cubicBezTo>
                    <a:pt x="1072" y="5371"/>
                    <a:pt x="1031" y="5353"/>
                    <a:pt x="986" y="5353"/>
                  </a:cubicBezTo>
                  <a:cubicBezTo>
                    <a:pt x="941" y="5353"/>
                    <a:pt x="894" y="5371"/>
                    <a:pt x="858" y="5407"/>
                  </a:cubicBezTo>
                  <a:cubicBezTo>
                    <a:pt x="810" y="5454"/>
                    <a:pt x="810" y="5573"/>
                    <a:pt x="858" y="5645"/>
                  </a:cubicBezTo>
                  <a:cubicBezTo>
                    <a:pt x="1049" y="5859"/>
                    <a:pt x="1239" y="6050"/>
                    <a:pt x="1477" y="6216"/>
                  </a:cubicBezTo>
                  <a:lnTo>
                    <a:pt x="1477" y="7455"/>
                  </a:lnTo>
                  <a:lnTo>
                    <a:pt x="834" y="7455"/>
                  </a:lnTo>
                  <a:cubicBezTo>
                    <a:pt x="596" y="7455"/>
                    <a:pt x="382" y="7550"/>
                    <a:pt x="239" y="7693"/>
                  </a:cubicBezTo>
                  <a:cubicBezTo>
                    <a:pt x="96" y="7836"/>
                    <a:pt x="1" y="8050"/>
                    <a:pt x="1" y="8288"/>
                  </a:cubicBezTo>
                  <a:lnTo>
                    <a:pt x="1" y="10765"/>
                  </a:lnTo>
                  <a:cubicBezTo>
                    <a:pt x="1" y="11003"/>
                    <a:pt x="96" y="11217"/>
                    <a:pt x="239" y="11360"/>
                  </a:cubicBezTo>
                  <a:cubicBezTo>
                    <a:pt x="382" y="11503"/>
                    <a:pt x="596" y="11598"/>
                    <a:pt x="834" y="11598"/>
                  </a:cubicBezTo>
                  <a:lnTo>
                    <a:pt x="3025" y="11598"/>
                  </a:lnTo>
                  <a:cubicBezTo>
                    <a:pt x="3144" y="11598"/>
                    <a:pt x="3240" y="11503"/>
                    <a:pt x="3216" y="11408"/>
                  </a:cubicBezTo>
                  <a:cubicBezTo>
                    <a:pt x="3216" y="11360"/>
                    <a:pt x="3144" y="11289"/>
                    <a:pt x="3073" y="11289"/>
                  </a:cubicBezTo>
                  <a:lnTo>
                    <a:pt x="858" y="11289"/>
                  </a:lnTo>
                  <a:cubicBezTo>
                    <a:pt x="715" y="11289"/>
                    <a:pt x="596" y="11241"/>
                    <a:pt x="501" y="11146"/>
                  </a:cubicBezTo>
                  <a:cubicBezTo>
                    <a:pt x="406" y="11051"/>
                    <a:pt x="358" y="10932"/>
                    <a:pt x="358" y="10812"/>
                  </a:cubicBezTo>
                  <a:lnTo>
                    <a:pt x="358" y="8288"/>
                  </a:lnTo>
                  <a:cubicBezTo>
                    <a:pt x="358" y="8145"/>
                    <a:pt x="406" y="8026"/>
                    <a:pt x="501" y="7931"/>
                  </a:cubicBezTo>
                  <a:cubicBezTo>
                    <a:pt x="596" y="7836"/>
                    <a:pt x="715" y="7788"/>
                    <a:pt x="858" y="7788"/>
                  </a:cubicBezTo>
                  <a:lnTo>
                    <a:pt x="6002" y="7788"/>
                  </a:lnTo>
                  <a:cubicBezTo>
                    <a:pt x="6169" y="7788"/>
                    <a:pt x="6288" y="7836"/>
                    <a:pt x="6359" y="7931"/>
                  </a:cubicBezTo>
                  <a:cubicBezTo>
                    <a:pt x="6454" y="8026"/>
                    <a:pt x="6526" y="8145"/>
                    <a:pt x="6526" y="8288"/>
                  </a:cubicBezTo>
                  <a:lnTo>
                    <a:pt x="6526" y="10765"/>
                  </a:lnTo>
                  <a:cubicBezTo>
                    <a:pt x="6526" y="10908"/>
                    <a:pt x="6454" y="11027"/>
                    <a:pt x="6359" y="11122"/>
                  </a:cubicBezTo>
                  <a:cubicBezTo>
                    <a:pt x="6288" y="11217"/>
                    <a:pt x="6169" y="11265"/>
                    <a:pt x="6002" y="11265"/>
                  </a:cubicBezTo>
                  <a:lnTo>
                    <a:pt x="3811" y="11265"/>
                  </a:lnTo>
                  <a:cubicBezTo>
                    <a:pt x="3716" y="11265"/>
                    <a:pt x="3621" y="11384"/>
                    <a:pt x="3668" y="11503"/>
                  </a:cubicBezTo>
                  <a:cubicBezTo>
                    <a:pt x="3692" y="11575"/>
                    <a:pt x="3740" y="11622"/>
                    <a:pt x="3835" y="11622"/>
                  </a:cubicBezTo>
                  <a:lnTo>
                    <a:pt x="6002" y="11622"/>
                  </a:lnTo>
                  <a:cubicBezTo>
                    <a:pt x="6240" y="11622"/>
                    <a:pt x="6454" y="11503"/>
                    <a:pt x="6597" y="11360"/>
                  </a:cubicBezTo>
                  <a:cubicBezTo>
                    <a:pt x="6764" y="11217"/>
                    <a:pt x="6836" y="10979"/>
                    <a:pt x="6836" y="10741"/>
                  </a:cubicBezTo>
                  <a:lnTo>
                    <a:pt x="6836" y="8288"/>
                  </a:lnTo>
                  <a:cubicBezTo>
                    <a:pt x="6836" y="8050"/>
                    <a:pt x="6764" y="7836"/>
                    <a:pt x="6597" y="7693"/>
                  </a:cubicBezTo>
                  <a:cubicBezTo>
                    <a:pt x="6454" y="7550"/>
                    <a:pt x="6240" y="7455"/>
                    <a:pt x="6002" y="7455"/>
                  </a:cubicBezTo>
                  <a:lnTo>
                    <a:pt x="5359" y="7455"/>
                  </a:lnTo>
                  <a:lnTo>
                    <a:pt x="5359" y="7074"/>
                  </a:lnTo>
                  <a:cubicBezTo>
                    <a:pt x="6097" y="7050"/>
                    <a:pt x="6764" y="6716"/>
                    <a:pt x="7240" y="6240"/>
                  </a:cubicBezTo>
                  <a:cubicBezTo>
                    <a:pt x="7717" y="5764"/>
                    <a:pt x="8050" y="5097"/>
                    <a:pt x="8074" y="4359"/>
                  </a:cubicBezTo>
                  <a:cubicBezTo>
                    <a:pt x="8193" y="4335"/>
                    <a:pt x="8288" y="4264"/>
                    <a:pt x="8360" y="4192"/>
                  </a:cubicBezTo>
                  <a:cubicBezTo>
                    <a:pt x="8479" y="4073"/>
                    <a:pt x="8550" y="3883"/>
                    <a:pt x="8550" y="3716"/>
                  </a:cubicBezTo>
                  <a:cubicBezTo>
                    <a:pt x="8550" y="3525"/>
                    <a:pt x="8479" y="3359"/>
                    <a:pt x="8360" y="3240"/>
                  </a:cubicBezTo>
                  <a:cubicBezTo>
                    <a:pt x="8241" y="3120"/>
                    <a:pt x="8074" y="3049"/>
                    <a:pt x="7883" y="3049"/>
                  </a:cubicBezTo>
                  <a:cubicBezTo>
                    <a:pt x="7717" y="3049"/>
                    <a:pt x="7526" y="3144"/>
                    <a:pt x="7383" y="3263"/>
                  </a:cubicBezTo>
                  <a:cubicBezTo>
                    <a:pt x="7264" y="3382"/>
                    <a:pt x="7217" y="3549"/>
                    <a:pt x="7217" y="3740"/>
                  </a:cubicBezTo>
                  <a:cubicBezTo>
                    <a:pt x="7217" y="3906"/>
                    <a:pt x="7264" y="4097"/>
                    <a:pt x="7383" y="4216"/>
                  </a:cubicBezTo>
                  <a:cubicBezTo>
                    <a:pt x="7479" y="4311"/>
                    <a:pt x="7574" y="4359"/>
                    <a:pt x="7693" y="4383"/>
                  </a:cubicBezTo>
                  <a:cubicBezTo>
                    <a:pt x="7645" y="5026"/>
                    <a:pt x="7359" y="5621"/>
                    <a:pt x="6931" y="6026"/>
                  </a:cubicBezTo>
                  <a:cubicBezTo>
                    <a:pt x="6502" y="6454"/>
                    <a:pt x="5931" y="6740"/>
                    <a:pt x="5311" y="6764"/>
                  </a:cubicBezTo>
                  <a:lnTo>
                    <a:pt x="5311" y="6240"/>
                  </a:lnTo>
                  <a:cubicBezTo>
                    <a:pt x="5478" y="6121"/>
                    <a:pt x="5669" y="5978"/>
                    <a:pt x="5812" y="5811"/>
                  </a:cubicBezTo>
                  <a:cubicBezTo>
                    <a:pt x="6431" y="5192"/>
                    <a:pt x="6812" y="4359"/>
                    <a:pt x="6812" y="3406"/>
                  </a:cubicBezTo>
                  <a:cubicBezTo>
                    <a:pt x="6812" y="3168"/>
                    <a:pt x="6788" y="2930"/>
                    <a:pt x="6740" y="2692"/>
                  </a:cubicBezTo>
                  <a:cubicBezTo>
                    <a:pt x="6693" y="2454"/>
                    <a:pt x="6621" y="2216"/>
                    <a:pt x="6526" y="2001"/>
                  </a:cubicBezTo>
                  <a:cubicBezTo>
                    <a:pt x="6474" y="1950"/>
                    <a:pt x="6423" y="1911"/>
                    <a:pt x="6363" y="191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8"/>
          <p:cNvGrpSpPr/>
          <p:nvPr/>
        </p:nvGrpSpPr>
        <p:grpSpPr>
          <a:xfrm>
            <a:off x="3354440" y="2169643"/>
            <a:ext cx="386804" cy="288928"/>
            <a:chOff x="3408055" y="2199500"/>
            <a:chExt cx="386804" cy="288928"/>
          </a:xfrm>
        </p:grpSpPr>
        <p:sp>
          <p:nvSpPr>
            <p:cNvPr id="6001" name="Google Shape;6001;p68"/>
            <p:cNvSpPr/>
            <p:nvPr/>
          </p:nvSpPr>
          <p:spPr>
            <a:xfrm>
              <a:off x="3617584" y="2204501"/>
              <a:ext cx="135529" cy="224785"/>
            </a:xfrm>
            <a:custGeom>
              <a:avLst/>
              <a:gdLst/>
              <a:ahLst/>
              <a:cxnLst/>
              <a:rect l="l" t="t" r="r" b="b"/>
              <a:pathLst>
                <a:path w="4097" h="6788" extrusionOk="0">
                  <a:moveTo>
                    <a:pt x="1" y="1668"/>
                  </a:moveTo>
                  <a:lnTo>
                    <a:pt x="3978" y="48"/>
                  </a:lnTo>
                  <a:cubicBezTo>
                    <a:pt x="4049" y="1"/>
                    <a:pt x="4097" y="48"/>
                    <a:pt x="4097" y="120"/>
                  </a:cubicBezTo>
                  <a:lnTo>
                    <a:pt x="4097" y="3406"/>
                  </a:lnTo>
                  <a:lnTo>
                    <a:pt x="4097" y="6669"/>
                  </a:lnTo>
                  <a:cubicBezTo>
                    <a:pt x="4097" y="6764"/>
                    <a:pt x="4049" y="6788"/>
                    <a:pt x="3978" y="6764"/>
                  </a:cubicBezTo>
                  <a:lnTo>
                    <a:pt x="1" y="5121"/>
                  </a:lnTo>
                  <a:close/>
                </a:path>
              </a:pathLst>
            </a:custGeom>
            <a:solidFill>
              <a:srgbClr val="F6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8"/>
            <p:cNvSpPr/>
            <p:nvPr/>
          </p:nvSpPr>
          <p:spPr>
            <a:xfrm>
              <a:off x="3712127" y="2206090"/>
              <a:ext cx="39431" cy="224785"/>
            </a:xfrm>
            <a:custGeom>
              <a:avLst/>
              <a:gdLst/>
              <a:ahLst/>
              <a:cxnLst/>
              <a:rect l="l" t="t" r="r" b="b"/>
              <a:pathLst>
                <a:path w="1192" h="6788" extrusionOk="0">
                  <a:moveTo>
                    <a:pt x="1072" y="24"/>
                  </a:moveTo>
                  <a:cubicBezTo>
                    <a:pt x="1167" y="0"/>
                    <a:pt x="1191" y="24"/>
                    <a:pt x="1191" y="120"/>
                  </a:cubicBezTo>
                  <a:lnTo>
                    <a:pt x="1191" y="3382"/>
                  </a:lnTo>
                  <a:lnTo>
                    <a:pt x="1191" y="6668"/>
                  </a:lnTo>
                  <a:cubicBezTo>
                    <a:pt x="1191" y="6740"/>
                    <a:pt x="1167" y="6788"/>
                    <a:pt x="1072" y="6740"/>
                  </a:cubicBezTo>
                  <a:lnTo>
                    <a:pt x="477" y="6502"/>
                  </a:lnTo>
                  <a:lnTo>
                    <a:pt x="0" y="6311"/>
                  </a:lnTo>
                  <a:lnTo>
                    <a:pt x="0" y="477"/>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8"/>
            <p:cNvSpPr/>
            <p:nvPr/>
          </p:nvSpPr>
          <p:spPr>
            <a:xfrm>
              <a:off x="3731015" y="2206090"/>
              <a:ext cx="22097" cy="224785"/>
            </a:xfrm>
            <a:custGeom>
              <a:avLst/>
              <a:gdLst/>
              <a:ahLst/>
              <a:cxnLst/>
              <a:rect l="l" t="t" r="r" b="b"/>
              <a:pathLst>
                <a:path w="668" h="6788" extrusionOk="0">
                  <a:moveTo>
                    <a:pt x="549" y="24"/>
                  </a:moveTo>
                  <a:cubicBezTo>
                    <a:pt x="620" y="0"/>
                    <a:pt x="668" y="24"/>
                    <a:pt x="668" y="120"/>
                  </a:cubicBezTo>
                  <a:lnTo>
                    <a:pt x="668" y="3382"/>
                  </a:lnTo>
                  <a:lnTo>
                    <a:pt x="668" y="6668"/>
                  </a:lnTo>
                  <a:cubicBezTo>
                    <a:pt x="668" y="6740"/>
                    <a:pt x="620" y="6788"/>
                    <a:pt x="549" y="6740"/>
                  </a:cubicBezTo>
                  <a:lnTo>
                    <a:pt x="1" y="6549"/>
                  </a:lnTo>
                  <a:lnTo>
                    <a:pt x="1" y="262"/>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8"/>
            <p:cNvSpPr/>
            <p:nvPr/>
          </p:nvSpPr>
          <p:spPr>
            <a:xfrm>
              <a:off x="3478946" y="2372493"/>
              <a:ext cx="70130" cy="111995"/>
            </a:xfrm>
            <a:custGeom>
              <a:avLst/>
              <a:gdLst/>
              <a:ahLst/>
              <a:cxnLst/>
              <a:rect l="l" t="t" r="r" b="b"/>
              <a:pathLst>
                <a:path w="2120" h="3382" extrusionOk="0">
                  <a:moveTo>
                    <a:pt x="572" y="96"/>
                  </a:moveTo>
                  <a:cubicBezTo>
                    <a:pt x="358" y="572"/>
                    <a:pt x="72" y="1405"/>
                    <a:pt x="24" y="2072"/>
                  </a:cubicBezTo>
                  <a:cubicBezTo>
                    <a:pt x="0" y="3120"/>
                    <a:pt x="96" y="3382"/>
                    <a:pt x="500" y="3382"/>
                  </a:cubicBezTo>
                  <a:lnTo>
                    <a:pt x="1548" y="3382"/>
                  </a:lnTo>
                  <a:cubicBezTo>
                    <a:pt x="1786" y="3382"/>
                    <a:pt x="2096" y="3334"/>
                    <a:pt x="1929" y="2906"/>
                  </a:cubicBezTo>
                  <a:cubicBezTo>
                    <a:pt x="1858" y="2620"/>
                    <a:pt x="1310" y="2310"/>
                    <a:pt x="1548" y="1334"/>
                  </a:cubicBezTo>
                  <a:cubicBezTo>
                    <a:pt x="1620" y="1072"/>
                    <a:pt x="1763" y="739"/>
                    <a:pt x="1977" y="358"/>
                  </a:cubicBezTo>
                  <a:cubicBezTo>
                    <a:pt x="2025" y="262"/>
                    <a:pt x="2048" y="167"/>
                    <a:pt x="2120" y="72"/>
                  </a:cubicBezTo>
                  <a:lnTo>
                    <a:pt x="12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8"/>
            <p:cNvSpPr/>
            <p:nvPr/>
          </p:nvSpPr>
          <p:spPr>
            <a:xfrm>
              <a:off x="3502565" y="2371698"/>
              <a:ext cx="46510" cy="112028"/>
            </a:xfrm>
            <a:custGeom>
              <a:avLst/>
              <a:gdLst/>
              <a:ahLst/>
              <a:cxnLst/>
              <a:rect l="l" t="t" r="r" b="b"/>
              <a:pathLst>
                <a:path w="1406" h="3383" extrusionOk="0">
                  <a:moveTo>
                    <a:pt x="310" y="3382"/>
                  </a:moveTo>
                  <a:lnTo>
                    <a:pt x="834" y="3382"/>
                  </a:lnTo>
                  <a:cubicBezTo>
                    <a:pt x="1072" y="3382"/>
                    <a:pt x="1382" y="3334"/>
                    <a:pt x="1215" y="2906"/>
                  </a:cubicBezTo>
                  <a:cubicBezTo>
                    <a:pt x="1144" y="2620"/>
                    <a:pt x="596" y="2310"/>
                    <a:pt x="834" y="1334"/>
                  </a:cubicBezTo>
                  <a:cubicBezTo>
                    <a:pt x="906" y="1072"/>
                    <a:pt x="1049" y="739"/>
                    <a:pt x="1263" y="334"/>
                  </a:cubicBezTo>
                  <a:cubicBezTo>
                    <a:pt x="1311" y="262"/>
                    <a:pt x="1334" y="167"/>
                    <a:pt x="1406" y="72"/>
                  </a:cubicBezTo>
                  <a:lnTo>
                    <a:pt x="572" y="0"/>
                  </a:lnTo>
                  <a:lnTo>
                    <a:pt x="310" y="24"/>
                  </a:lnTo>
                  <a:lnTo>
                    <a:pt x="834" y="72"/>
                  </a:lnTo>
                  <a:cubicBezTo>
                    <a:pt x="787" y="167"/>
                    <a:pt x="739" y="262"/>
                    <a:pt x="691" y="334"/>
                  </a:cubicBezTo>
                  <a:cubicBezTo>
                    <a:pt x="477" y="739"/>
                    <a:pt x="334" y="1048"/>
                    <a:pt x="263" y="1334"/>
                  </a:cubicBezTo>
                  <a:cubicBezTo>
                    <a:pt x="1" y="2287"/>
                    <a:pt x="549" y="2620"/>
                    <a:pt x="668" y="2906"/>
                  </a:cubicBezTo>
                  <a:cubicBezTo>
                    <a:pt x="834" y="3311"/>
                    <a:pt x="549" y="3382"/>
                    <a:pt x="310" y="338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8"/>
            <p:cNvSpPr/>
            <p:nvPr/>
          </p:nvSpPr>
          <p:spPr>
            <a:xfrm>
              <a:off x="3418277" y="2281791"/>
              <a:ext cx="33113" cy="70999"/>
            </a:xfrm>
            <a:custGeom>
              <a:avLst/>
              <a:gdLst/>
              <a:ahLst/>
              <a:cxnLst/>
              <a:rect l="l" t="t" r="r" b="b"/>
              <a:pathLst>
                <a:path w="1001" h="2144" extrusionOk="0">
                  <a:moveTo>
                    <a:pt x="858" y="239"/>
                  </a:moveTo>
                  <a:lnTo>
                    <a:pt x="120" y="24"/>
                  </a:lnTo>
                  <a:cubicBezTo>
                    <a:pt x="24" y="1"/>
                    <a:pt x="1" y="48"/>
                    <a:pt x="1" y="120"/>
                  </a:cubicBezTo>
                  <a:lnTo>
                    <a:pt x="1" y="2025"/>
                  </a:lnTo>
                  <a:cubicBezTo>
                    <a:pt x="1" y="2120"/>
                    <a:pt x="48" y="2144"/>
                    <a:pt x="120" y="2120"/>
                  </a:cubicBezTo>
                  <a:lnTo>
                    <a:pt x="858" y="1906"/>
                  </a:lnTo>
                  <a:lnTo>
                    <a:pt x="1001" y="953"/>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8"/>
            <p:cNvSpPr/>
            <p:nvPr/>
          </p:nvSpPr>
          <p:spPr>
            <a:xfrm>
              <a:off x="3446627" y="2259703"/>
              <a:ext cx="172578" cy="115969"/>
            </a:xfrm>
            <a:custGeom>
              <a:avLst/>
              <a:gdLst/>
              <a:ahLst/>
              <a:cxnLst/>
              <a:rect l="l" t="t" r="r" b="b"/>
              <a:pathLst>
                <a:path w="5217" h="3502" extrusionOk="0">
                  <a:moveTo>
                    <a:pt x="5169" y="1"/>
                  </a:moveTo>
                  <a:lnTo>
                    <a:pt x="858" y="1"/>
                  </a:lnTo>
                  <a:cubicBezTo>
                    <a:pt x="382" y="1"/>
                    <a:pt x="1" y="406"/>
                    <a:pt x="1" y="882"/>
                  </a:cubicBezTo>
                  <a:lnTo>
                    <a:pt x="1" y="2597"/>
                  </a:lnTo>
                  <a:cubicBezTo>
                    <a:pt x="1" y="3073"/>
                    <a:pt x="382" y="3502"/>
                    <a:pt x="882" y="3502"/>
                  </a:cubicBezTo>
                  <a:lnTo>
                    <a:pt x="5216" y="3502"/>
                  </a:lnTo>
                  <a:lnTo>
                    <a:pt x="52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8"/>
            <p:cNvSpPr/>
            <p:nvPr/>
          </p:nvSpPr>
          <p:spPr>
            <a:xfrm>
              <a:off x="3475803" y="2287321"/>
              <a:ext cx="112670" cy="59177"/>
            </a:xfrm>
            <a:custGeom>
              <a:avLst/>
              <a:gdLst/>
              <a:ahLst/>
              <a:cxnLst/>
              <a:rect l="l" t="t" r="r" b="b"/>
              <a:pathLst>
                <a:path w="3406" h="1787" extrusionOk="0">
                  <a:moveTo>
                    <a:pt x="333" y="0"/>
                  </a:moveTo>
                  <a:cubicBezTo>
                    <a:pt x="524" y="0"/>
                    <a:pt x="667" y="167"/>
                    <a:pt x="667" y="334"/>
                  </a:cubicBezTo>
                  <a:lnTo>
                    <a:pt x="667" y="1453"/>
                  </a:lnTo>
                  <a:cubicBezTo>
                    <a:pt x="667" y="1644"/>
                    <a:pt x="524" y="1786"/>
                    <a:pt x="333" y="1786"/>
                  </a:cubicBezTo>
                  <a:cubicBezTo>
                    <a:pt x="167" y="1786"/>
                    <a:pt x="0" y="1644"/>
                    <a:pt x="0" y="1453"/>
                  </a:cubicBezTo>
                  <a:lnTo>
                    <a:pt x="0" y="334"/>
                  </a:lnTo>
                  <a:cubicBezTo>
                    <a:pt x="0" y="167"/>
                    <a:pt x="167" y="0"/>
                    <a:pt x="333" y="0"/>
                  </a:cubicBezTo>
                  <a:close/>
                  <a:moveTo>
                    <a:pt x="3072" y="0"/>
                  </a:moveTo>
                  <a:cubicBezTo>
                    <a:pt x="3263" y="0"/>
                    <a:pt x="3406" y="167"/>
                    <a:pt x="3406" y="334"/>
                  </a:cubicBezTo>
                  <a:lnTo>
                    <a:pt x="3406" y="1453"/>
                  </a:lnTo>
                  <a:cubicBezTo>
                    <a:pt x="3406" y="1644"/>
                    <a:pt x="3263" y="1786"/>
                    <a:pt x="3072" y="1786"/>
                  </a:cubicBezTo>
                  <a:cubicBezTo>
                    <a:pt x="2882" y="1786"/>
                    <a:pt x="2739" y="1644"/>
                    <a:pt x="2739" y="1453"/>
                  </a:cubicBezTo>
                  <a:lnTo>
                    <a:pt x="2739" y="334"/>
                  </a:lnTo>
                  <a:cubicBezTo>
                    <a:pt x="2739" y="167"/>
                    <a:pt x="2905" y="0"/>
                    <a:pt x="3072" y="0"/>
                  </a:cubicBezTo>
                  <a:close/>
                  <a:moveTo>
                    <a:pt x="1715" y="0"/>
                  </a:moveTo>
                  <a:cubicBezTo>
                    <a:pt x="1881" y="0"/>
                    <a:pt x="2024" y="167"/>
                    <a:pt x="2024" y="334"/>
                  </a:cubicBezTo>
                  <a:lnTo>
                    <a:pt x="2024" y="1453"/>
                  </a:lnTo>
                  <a:cubicBezTo>
                    <a:pt x="2024" y="1644"/>
                    <a:pt x="1881" y="1786"/>
                    <a:pt x="1715" y="1786"/>
                  </a:cubicBezTo>
                  <a:cubicBezTo>
                    <a:pt x="1524" y="1786"/>
                    <a:pt x="1381" y="1644"/>
                    <a:pt x="1381" y="1453"/>
                  </a:cubicBezTo>
                  <a:lnTo>
                    <a:pt x="1381" y="334"/>
                  </a:lnTo>
                  <a:cubicBezTo>
                    <a:pt x="1381" y="167"/>
                    <a:pt x="1524" y="0"/>
                    <a:pt x="1715" y="0"/>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8"/>
            <p:cNvSpPr/>
            <p:nvPr/>
          </p:nvSpPr>
          <p:spPr>
            <a:xfrm>
              <a:off x="3753080" y="2280996"/>
              <a:ext cx="37083" cy="74972"/>
            </a:xfrm>
            <a:custGeom>
              <a:avLst/>
              <a:gdLst/>
              <a:ahLst/>
              <a:cxnLst/>
              <a:rect l="l" t="t" r="r" b="b"/>
              <a:pathLst>
                <a:path w="1121" h="2264" extrusionOk="0">
                  <a:moveTo>
                    <a:pt x="1" y="1"/>
                  </a:moveTo>
                  <a:cubicBezTo>
                    <a:pt x="620" y="1"/>
                    <a:pt x="1120" y="501"/>
                    <a:pt x="1120" y="1120"/>
                  </a:cubicBezTo>
                  <a:cubicBezTo>
                    <a:pt x="1120" y="1739"/>
                    <a:pt x="620" y="2263"/>
                    <a:pt x="1" y="2263"/>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8"/>
            <p:cNvSpPr/>
            <p:nvPr/>
          </p:nvSpPr>
          <p:spPr>
            <a:xfrm>
              <a:off x="3753080" y="2280996"/>
              <a:ext cx="37083" cy="74972"/>
            </a:xfrm>
            <a:custGeom>
              <a:avLst/>
              <a:gdLst/>
              <a:ahLst/>
              <a:cxnLst/>
              <a:rect l="l" t="t" r="r" b="b"/>
              <a:pathLst>
                <a:path w="1121" h="2264" extrusionOk="0">
                  <a:moveTo>
                    <a:pt x="1" y="1"/>
                  </a:moveTo>
                  <a:cubicBezTo>
                    <a:pt x="620" y="1"/>
                    <a:pt x="1120" y="501"/>
                    <a:pt x="1120" y="1120"/>
                  </a:cubicBezTo>
                  <a:cubicBezTo>
                    <a:pt x="1120" y="1739"/>
                    <a:pt x="620" y="2263"/>
                    <a:pt x="1" y="2263"/>
                  </a:cubicBezTo>
                  <a:lnTo>
                    <a:pt x="1" y="2049"/>
                  </a:lnTo>
                  <a:cubicBezTo>
                    <a:pt x="263" y="1835"/>
                    <a:pt x="477" y="1501"/>
                    <a:pt x="477" y="1144"/>
                  </a:cubicBezTo>
                  <a:cubicBezTo>
                    <a:pt x="477" y="763"/>
                    <a:pt x="287" y="429"/>
                    <a:pt x="1" y="26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8"/>
            <p:cNvSpPr/>
            <p:nvPr/>
          </p:nvSpPr>
          <p:spPr>
            <a:xfrm>
              <a:off x="3595520" y="2259703"/>
              <a:ext cx="21304" cy="115969"/>
            </a:xfrm>
            <a:custGeom>
              <a:avLst/>
              <a:gdLst/>
              <a:ahLst/>
              <a:cxnLst/>
              <a:rect l="l" t="t" r="r" b="b"/>
              <a:pathLst>
                <a:path w="644" h="3502" extrusionOk="0">
                  <a:moveTo>
                    <a:pt x="1" y="1"/>
                  </a:moveTo>
                  <a:lnTo>
                    <a:pt x="644" y="1"/>
                  </a:lnTo>
                  <a:lnTo>
                    <a:pt x="644" y="3502"/>
                  </a:lnTo>
                  <a:lnTo>
                    <a:pt x="1" y="3502"/>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8"/>
            <p:cNvSpPr/>
            <p:nvPr/>
          </p:nvSpPr>
          <p:spPr>
            <a:xfrm>
              <a:off x="3682189" y="2220296"/>
              <a:ext cx="29970" cy="194816"/>
            </a:xfrm>
            <a:custGeom>
              <a:avLst/>
              <a:gdLst/>
              <a:ahLst/>
              <a:cxnLst/>
              <a:rect l="l" t="t" r="r" b="b"/>
              <a:pathLst>
                <a:path w="906" h="5883" extrusionOk="0">
                  <a:moveTo>
                    <a:pt x="905" y="0"/>
                  </a:moveTo>
                  <a:lnTo>
                    <a:pt x="0" y="405"/>
                  </a:lnTo>
                  <a:lnTo>
                    <a:pt x="0" y="5477"/>
                  </a:lnTo>
                  <a:lnTo>
                    <a:pt x="905" y="5882"/>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8"/>
            <p:cNvSpPr/>
            <p:nvPr/>
          </p:nvSpPr>
          <p:spPr>
            <a:xfrm>
              <a:off x="3408055" y="2199500"/>
              <a:ext cx="386804" cy="288928"/>
            </a:xfrm>
            <a:custGeom>
              <a:avLst/>
              <a:gdLst/>
              <a:ahLst/>
              <a:cxnLst/>
              <a:rect l="l" t="t" r="r" b="b"/>
              <a:pathLst>
                <a:path w="11693" h="8725" extrusionOk="0">
                  <a:moveTo>
                    <a:pt x="3763" y="2819"/>
                  </a:moveTo>
                  <a:cubicBezTo>
                    <a:pt x="3810" y="2819"/>
                    <a:pt x="3834" y="2843"/>
                    <a:pt x="3882" y="2867"/>
                  </a:cubicBezTo>
                  <a:cubicBezTo>
                    <a:pt x="3882" y="2890"/>
                    <a:pt x="3906" y="2962"/>
                    <a:pt x="3929" y="2986"/>
                  </a:cubicBezTo>
                  <a:lnTo>
                    <a:pt x="3929" y="4129"/>
                  </a:lnTo>
                  <a:cubicBezTo>
                    <a:pt x="3929" y="4176"/>
                    <a:pt x="3906" y="4200"/>
                    <a:pt x="3882" y="4248"/>
                  </a:cubicBezTo>
                  <a:cubicBezTo>
                    <a:pt x="3834" y="4272"/>
                    <a:pt x="3787" y="4296"/>
                    <a:pt x="3763" y="4296"/>
                  </a:cubicBezTo>
                  <a:cubicBezTo>
                    <a:pt x="3691" y="4296"/>
                    <a:pt x="3667" y="4272"/>
                    <a:pt x="3644" y="4248"/>
                  </a:cubicBezTo>
                  <a:cubicBezTo>
                    <a:pt x="3596" y="4200"/>
                    <a:pt x="3572" y="4176"/>
                    <a:pt x="3572" y="4129"/>
                  </a:cubicBezTo>
                  <a:lnTo>
                    <a:pt x="3572" y="2986"/>
                  </a:lnTo>
                  <a:cubicBezTo>
                    <a:pt x="3572" y="2938"/>
                    <a:pt x="3596" y="2890"/>
                    <a:pt x="3644" y="2867"/>
                  </a:cubicBezTo>
                  <a:cubicBezTo>
                    <a:pt x="3667" y="2843"/>
                    <a:pt x="3715" y="2819"/>
                    <a:pt x="3763" y="2819"/>
                  </a:cubicBezTo>
                  <a:close/>
                  <a:moveTo>
                    <a:pt x="2381" y="2819"/>
                  </a:moveTo>
                  <a:cubicBezTo>
                    <a:pt x="2453" y="2819"/>
                    <a:pt x="2477" y="2843"/>
                    <a:pt x="2501" y="2867"/>
                  </a:cubicBezTo>
                  <a:cubicBezTo>
                    <a:pt x="2524" y="2890"/>
                    <a:pt x="2524" y="2962"/>
                    <a:pt x="2572" y="2986"/>
                  </a:cubicBezTo>
                  <a:lnTo>
                    <a:pt x="2572" y="4153"/>
                  </a:lnTo>
                  <a:cubicBezTo>
                    <a:pt x="2572" y="4200"/>
                    <a:pt x="2524" y="4224"/>
                    <a:pt x="2501" y="4272"/>
                  </a:cubicBezTo>
                  <a:cubicBezTo>
                    <a:pt x="2477" y="4296"/>
                    <a:pt x="2405" y="4319"/>
                    <a:pt x="2381" y="4319"/>
                  </a:cubicBezTo>
                  <a:cubicBezTo>
                    <a:pt x="2334" y="4319"/>
                    <a:pt x="2286" y="4296"/>
                    <a:pt x="2262" y="4272"/>
                  </a:cubicBezTo>
                  <a:cubicBezTo>
                    <a:pt x="2239" y="4248"/>
                    <a:pt x="2215" y="4200"/>
                    <a:pt x="2215" y="4153"/>
                  </a:cubicBezTo>
                  <a:lnTo>
                    <a:pt x="2215" y="2986"/>
                  </a:lnTo>
                  <a:cubicBezTo>
                    <a:pt x="2215" y="2938"/>
                    <a:pt x="2239" y="2890"/>
                    <a:pt x="2262" y="2867"/>
                  </a:cubicBezTo>
                  <a:cubicBezTo>
                    <a:pt x="2286" y="2843"/>
                    <a:pt x="2358" y="2819"/>
                    <a:pt x="2381" y="2819"/>
                  </a:cubicBezTo>
                  <a:close/>
                  <a:moveTo>
                    <a:pt x="5120" y="2819"/>
                  </a:moveTo>
                  <a:cubicBezTo>
                    <a:pt x="5192" y="2819"/>
                    <a:pt x="5215" y="2843"/>
                    <a:pt x="5239" y="2867"/>
                  </a:cubicBezTo>
                  <a:cubicBezTo>
                    <a:pt x="5263" y="2890"/>
                    <a:pt x="5311" y="2962"/>
                    <a:pt x="5311" y="2986"/>
                  </a:cubicBezTo>
                  <a:lnTo>
                    <a:pt x="5311" y="4153"/>
                  </a:lnTo>
                  <a:cubicBezTo>
                    <a:pt x="5311" y="4200"/>
                    <a:pt x="5263" y="4224"/>
                    <a:pt x="5239" y="4272"/>
                  </a:cubicBezTo>
                  <a:cubicBezTo>
                    <a:pt x="5215" y="4296"/>
                    <a:pt x="5192" y="4319"/>
                    <a:pt x="5120" y="4319"/>
                  </a:cubicBezTo>
                  <a:cubicBezTo>
                    <a:pt x="5073" y="4319"/>
                    <a:pt x="5025" y="4296"/>
                    <a:pt x="5001" y="4272"/>
                  </a:cubicBezTo>
                  <a:cubicBezTo>
                    <a:pt x="4977" y="4248"/>
                    <a:pt x="4953" y="4200"/>
                    <a:pt x="4953" y="4153"/>
                  </a:cubicBezTo>
                  <a:lnTo>
                    <a:pt x="4953" y="2986"/>
                  </a:lnTo>
                  <a:cubicBezTo>
                    <a:pt x="4953" y="2938"/>
                    <a:pt x="4977" y="2890"/>
                    <a:pt x="5001" y="2867"/>
                  </a:cubicBezTo>
                  <a:cubicBezTo>
                    <a:pt x="5025" y="2843"/>
                    <a:pt x="5073" y="2819"/>
                    <a:pt x="5120" y="2819"/>
                  </a:cubicBezTo>
                  <a:close/>
                  <a:moveTo>
                    <a:pt x="453" y="2652"/>
                  </a:moveTo>
                  <a:lnTo>
                    <a:pt x="976" y="2819"/>
                  </a:lnTo>
                  <a:lnTo>
                    <a:pt x="976" y="4296"/>
                  </a:lnTo>
                  <a:lnTo>
                    <a:pt x="453" y="4415"/>
                  </a:lnTo>
                  <a:lnTo>
                    <a:pt x="453" y="2652"/>
                  </a:lnTo>
                  <a:close/>
                  <a:moveTo>
                    <a:pt x="10597" y="2629"/>
                  </a:moveTo>
                  <a:cubicBezTo>
                    <a:pt x="10788" y="2652"/>
                    <a:pt x="10955" y="2748"/>
                    <a:pt x="11098" y="2867"/>
                  </a:cubicBezTo>
                  <a:cubicBezTo>
                    <a:pt x="11264" y="3057"/>
                    <a:pt x="11383" y="3295"/>
                    <a:pt x="11383" y="3557"/>
                  </a:cubicBezTo>
                  <a:cubicBezTo>
                    <a:pt x="11383" y="3819"/>
                    <a:pt x="11288" y="4057"/>
                    <a:pt x="11098" y="4248"/>
                  </a:cubicBezTo>
                  <a:cubicBezTo>
                    <a:pt x="10955" y="4391"/>
                    <a:pt x="10812" y="4462"/>
                    <a:pt x="10597" y="4510"/>
                  </a:cubicBezTo>
                  <a:lnTo>
                    <a:pt x="10597" y="2629"/>
                  </a:lnTo>
                  <a:close/>
                  <a:moveTo>
                    <a:pt x="2381" y="2509"/>
                  </a:moveTo>
                  <a:cubicBezTo>
                    <a:pt x="2262" y="2509"/>
                    <a:pt x="2120" y="2581"/>
                    <a:pt x="2024" y="2652"/>
                  </a:cubicBezTo>
                  <a:cubicBezTo>
                    <a:pt x="1929" y="2748"/>
                    <a:pt x="1881" y="2867"/>
                    <a:pt x="1881" y="3010"/>
                  </a:cubicBezTo>
                  <a:lnTo>
                    <a:pt x="1881" y="4153"/>
                  </a:lnTo>
                  <a:cubicBezTo>
                    <a:pt x="1881" y="4296"/>
                    <a:pt x="1929" y="4415"/>
                    <a:pt x="2024" y="4510"/>
                  </a:cubicBezTo>
                  <a:cubicBezTo>
                    <a:pt x="2120" y="4605"/>
                    <a:pt x="2239" y="4653"/>
                    <a:pt x="2381" y="4653"/>
                  </a:cubicBezTo>
                  <a:cubicBezTo>
                    <a:pt x="2524" y="4653"/>
                    <a:pt x="2643" y="4605"/>
                    <a:pt x="2739" y="4510"/>
                  </a:cubicBezTo>
                  <a:cubicBezTo>
                    <a:pt x="2834" y="4415"/>
                    <a:pt x="2882" y="4296"/>
                    <a:pt x="2882" y="4153"/>
                  </a:cubicBezTo>
                  <a:lnTo>
                    <a:pt x="2882" y="3010"/>
                  </a:lnTo>
                  <a:cubicBezTo>
                    <a:pt x="2882" y="2867"/>
                    <a:pt x="2834" y="2748"/>
                    <a:pt x="2739" y="2652"/>
                  </a:cubicBezTo>
                  <a:cubicBezTo>
                    <a:pt x="2643" y="2557"/>
                    <a:pt x="2524" y="2509"/>
                    <a:pt x="2381" y="2509"/>
                  </a:cubicBezTo>
                  <a:close/>
                  <a:moveTo>
                    <a:pt x="3763" y="2509"/>
                  </a:moveTo>
                  <a:cubicBezTo>
                    <a:pt x="3596" y="2509"/>
                    <a:pt x="3477" y="2581"/>
                    <a:pt x="3406" y="2652"/>
                  </a:cubicBezTo>
                  <a:cubicBezTo>
                    <a:pt x="3310" y="2748"/>
                    <a:pt x="3239" y="2867"/>
                    <a:pt x="3239" y="3010"/>
                  </a:cubicBezTo>
                  <a:lnTo>
                    <a:pt x="3239" y="4153"/>
                  </a:lnTo>
                  <a:cubicBezTo>
                    <a:pt x="3239" y="4296"/>
                    <a:pt x="3310" y="4415"/>
                    <a:pt x="3406" y="4510"/>
                  </a:cubicBezTo>
                  <a:cubicBezTo>
                    <a:pt x="3477" y="4605"/>
                    <a:pt x="3596" y="4653"/>
                    <a:pt x="3763" y="4653"/>
                  </a:cubicBezTo>
                  <a:cubicBezTo>
                    <a:pt x="3906" y="4653"/>
                    <a:pt x="4025" y="4605"/>
                    <a:pt x="4120" y="4510"/>
                  </a:cubicBezTo>
                  <a:cubicBezTo>
                    <a:pt x="4191" y="4415"/>
                    <a:pt x="4263" y="4296"/>
                    <a:pt x="4263" y="4153"/>
                  </a:cubicBezTo>
                  <a:lnTo>
                    <a:pt x="4263" y="3010"/>
                  </a:lnTo>
                  <a:cubicBezTo>
                    <a:pt x="4263" y="2867"/>
                    <a:pt x="4191" y="2748"/>
                    <a:pt x="4120" y="2652"/>
                  </a:cubicBezTo>
                  <a:cubicBezTo>
                    <a:pt x="4025" y="2557"/>
                    <a:pt x="3906" y="2509"/>
                    <a:pt x="3763" y="2509"/>
                  </a:cubicBezTo>
                  <a:close/>
                  <a:moveTo>
                    <a:pt x="5120" y="2509"/>
                  </a:moveTo>
                  <a:cubicBezTo>
                    <a:pt x="5001" y="2509"/>
                    <a:pt x="4858" y="2581"/>
                    <a:pt x="4763" y="2652"/>
                  </a:cubicBezTo>
                  <a:cubicBezTo>
                    <a:pt x="4668" y="2748"/>
                    <a:pt x="4620" y="2867"/>
                    <a:pt x="4620" y="3010"/>
                  </a:cubicBezTo>
                  <a:lnTo>
                    <a:pt x="4620" y="4153"/>
                  </a:lnTo>
                  <a:cubicBezTo>
                    <a:pt x="4620" y="4296"/>
                    <a:pt x="4668" y="4415"/>
                    <a:pt x="4763" y="4510"/>
                  </a:cubicBezTo>
                  <a:cubicBezTo>
                    <a:pt x="4858" y="4605"/>
                    <a:pt x="4977" y="4653"/>
                    <a:pt x="5120" y="4653"/>
                  </a:cubicBezTo>
                  <a:cubicBezTo>
                    <a:pt x="5263" y="4653"/>
                    <a:pt x="5382" y="4605"/>
                    <a:pt x="5477" y="4510"/>
                  </a:cubicBezTo>
                  <a:cubicBezTo>
                    <a:pt x="5573" y="4415"/>
                    <a:pt x="5620" y="4296"/>
                    <a:pt x="5620" y="4153"/>
                  </a:cubicBezTo>
                  <a:lnTo>
                    <a:pt x="5620" y="3010"/>
                  </a:lnTo>
                  <a:cubicBezTo>
                    <a:pt x="5620" y="2867"/>
                    <a:pt x="5573" y="2748"/>
                    <a:pt x="5477" y="2652"/>
                  </a:cubicBezTo>
                  <a:cubicBezTo>
                    <a:pt x="5382" y="2557"/>
                    <a:pt x="5263" y="2509"/>
                    <a:pt x="5120" y="2509"/>
                  </a:cubicBezTo>
                  <a:close/>
                  <a:moveTo>
                    <a:pt x="10240" y="461"/>
                  </a:moveTo>
                  <a:lnTo>
                    <a:pt x="10240" y="6748"/>
                  </a:lnTo>
                  <a:lnTo>
                    <a:pt x="9383" y="6391"/>
                  </a:lnTo>
                  <a:lnTo>
                    <a:pt x="9383" y="3962"/>
                  </a:lnTo>
                  <a:cubicBezTo>
                    <a:pt x="9383" y="3843"/>
                    <a:pt x="9288" y="3795"/>
                    <a:pt x="9192" y="3795"/>
                  </a:cubicBezTo>
                  <a:cubicBezTo>
                    <a:pt x="9121" y="3795"/>
                    <a:pt x="9050" y="3891"/>
                    <a:pt x="9050" y="3962"/>
                  </a:cubicBezTo>
                  <a:lnTo>
                    <a:pt x="9050" y="6272"/>
                  </a:lnTo>
                  <a:lnTo>
                    <a:pt x="6525" y="5224"/>
                  </a:lnTo>
                  <a:lnTo>
                    <a:pt x="6525" y="1986"/>
                  </a:lnTo>
                  <a:lnTo>
                    <a:pt x="9050" y="938"/>
                  </a:lnTo>
                  <a:lnTo>
                    <a:pt x="9050" y="3224"/>
                  </a:lnTo>
                  <a:cubicBezTo>
                    <a:pt x="9050" y="3343"/>
                    <a:pt x="9145" y="3414"/>
                    <a:pt x="9240" y="3414"/>
                  </a:cubicBezTo>
                  <a:cubicBezTo>
                    <a:pt x="9312" y="3414"/>
                    <a:pt x="9383" y="3319"/>
                    <a:pt x="9383" y="3224"/>
                  </a:cubicBezTo>
                  <a:lnTo>
                    <a:pt x="9383" y="819"/>
                  </a:lnTo>
                  <a:lnTo>
                    <a:pt x="10240" y="461"/>
                  </a:lnTo>
                  <a:close/>
                  <a:moveTo>
                    <a:pt x="10426" y="0"/>
                  </a:moveTo>
                  <a:cubicBezTo>
                    <a:pt x="10404" y="0"/>
                    <a:pt x="10382" y="3"/>
                    <a:pt x="10359" y="9"/>
                  </a:cubicBezTo>
                  <a:cubicBezTo>
                    <a:pt x="9026" y="580"/>
                    <a:pt x="7644" y="1104"/>
                    <a:pt x="6311" y="1676"/>
                  </a:cubicBezTo>
                  <a:lnTo>
                    <a:pt x="4144" y="1652"/>
                  </a:lnTo>
                  <a:cubicBezTo>
                    <a:pt x="4049" y="1652"/>
                    <a:pt x="3953" y="1700"/>
                    <a:pt x="3953" y="1795"/>
                  </a:cubicBezTo>
                  <a:cubicBezTo>
                    <a:pt x="3953" y="1890"/>
                    <a:pt x="4049" y="1986"/>
                    <a:pt x="4144" y="1986"/>
                  </a:cubicBezTo>
                  <a:lnTo>
                    <a:pt x="6168" y="1986"/>
                  </a:lnTo>
                  <a:lnTo>
                    <a:pt x="6168" y="5129"/>
                  </a:lnTo>
                  <a:lnTo>
                    <a:pt x="2024" y="5129"/>
                  </a:lnTo>
                  <a:cubicBezTo>
                    <a:pt x="1810" y="5129"/>
                    <a:pt x="1643" y="5034"/>
                    <a:pt x="1524" y="4915"/>
                  </a:cubicBezTo>
                  <a:cubicBezTo>
                    <a:pt x="1405" y="4796"/>
                    <a:pt x="1310" y="4629"/>
                    <a:pt x="1310" y="4415"/>
                  </a:cubicBezTo>
                  <a:lnTo>
                    <a:pt x="1310" y="2700"/>
                  </a:lnTo>
                  <a:cubicBezTo>
                    <a:pt x="1310" y="2486"/>
                    <a:pt x="1405" y="2295"/>
                    <a:pt x="1524" y="2176"/>
                  </a:cubicBezTo>
                  <a:cubicBezTo>
                    <a:pt x="1667" y="2057"/>
                    <a:pt x="1810" y="1986"/>
                    <a:pt x="2024" y="1986"/>
                  </a:cubicBezTo>
                  <a:lnTo>
                    <a:pt x="3239" y="1986"/>
                  </a:lnTo>
                  <a:cubicBezTo>
                    <a:pt x="3358" y="1986"/>
                    <a:pt x="3429" y="1890"/>
                    <a:pt x="3429" y="1795"/>
                  </a:cubicBezTo>
                  <a:cubicBezTo>
                    <a:pt x="3429" y="1700"/>
                    <a:pt x="3334" y="1652"/>
                    <a:pt x="3239" y="1652"/>
                  </a:cubicBezTo>
                  <a:lnTo>
                    <a:pt x="1929" y="1652"/>
                  </a:lnTo>
                  <a:cubicBezTo>
                    <a:pt x="1643" y="1652"/>
                    <a:pt x="1381" y="1771"/>
                    <a:pt x="1191" y="1938"/>
                  </a:cubicBezTo>
                  <a:cubicBezTo>
                    <a:pt x="1048" y="2105"/>
                    <a:pt x="929" y="2271"/>
                    <a:pt x="905" y="2486"/>
                  </a:cubicBezTo>
                  <a:lnTo>
                    <a:pt x="214" y="2295"/>
                  </a:lnTo>
                  <a:cubicBezTo>
                    <a:pt x="195" y="2289"/>
                    <a:pt x="178" y="2286"/>
                    <a:pt x="162" y="2286"/>
                  </a:cubicBezTo>
                  <a:cubicBezTo>
                    <a:pt x="119" y="2286"/>
                    <a:pt x="89" y="2308"/>
                    <a:pt x="71" y="2343"/>
                  </a:cubicBezTo>
                  <a:cubicBezTo>
                    <a:pt x="24" y="2367"/>
                    <a:pt x="0" y="2390"/>
                    <a:pt x="0" y="2462"/>
                  </a:cubicBezTo>
                  <a:lnTo>
                    <a:pt x="0" y="4629"/>
                  </a:lnTo>
                  <a:cubicBezTo>
                    <a:pt x="0" y="4724"/>
                    <a:pt x="95" y="4796"/>
                    <a:pt x="191" y="4796"/>
                  </a:cubicBezTo>
                  <a:lnTo>
                    <a:pt x="238" y="4796"/>
                  </a:lnTo>
                  <a:lnTo>
                    <a:pt x="929" y="4629"/>
                  </a:lnTo>
                  <a:cubicBezTo>
                    <a:pt x="976" y="4843"/>
                    <a:pt x="1072" y="5010"/>
                    <a:pt x="1215" y="5153"/>
                  </a:cubicBezTo>
                  <a:cubicBezTo>
                    <a:pt x="1405" y="5343"/>
                    <a:pt x="1667" y="5462"/>
                    <a:pt x="1977" y="5462"/>
                  </a:cubicBezTo>
                  <a:lnTo>
                    <a:pt x="2381" y="5462"/>
                  </a:lnTo>
                  <a:cubicBezTo>
                    <a:pt x="2358" y="5558"/>
                    <a:pt x="2286" y="5629"/>
                    <a:pt x="2262" y="5748"/>
                  </a:cubicBezTo>
                  <a:cubicBezTo>
                    <a:pt x="2215" y="5915"/>
                    <a:pt x="2143" y="6082"/>
                    <a:pt x="2096" y="6272"/>
                  </a:cubicBezTo>
                  <a:cubicBezTo>
                    <a:pt x="2048" y="6344"/>
                    <a:pt x="2120" y="6439"/>
                    <a:pt x="2215" y="6463"/>
                  </a:cubicBezTo>
                  <a:cubicBezTo>
                    <a:pt x="2230" y="6473"/>
                    <a:pt x="2247" y="6478"/>
                    <a:pt x="2264" y="6478"/>
                  </a:cubicBezTo>
                  <a:cubicBezTo>
                    <a:pt x="2325" y="6478"/>
                    <a:pt x="2387" y="6418"/>
                    <a:pt x="2405" y="6344"/>
                  </a:cubicBezTo>
                  <a:cubicBezTo>
                    <a:pt x="2453" y="6177"/>
                    <a:pt x="2501" y="5986"/>
                    <a:pt x="2572" y="5843"/>
                  </a:cubicBezTo>
                  <a:cubicBezTo>
                    <a:pt x="2620" y="5701"/>
                    <a:pt x="2691" y="5558"/>
                    <a:pt x="2739" y="5439"/>
                  </a:cubicBezTo>
                  <a:lnTo>
                    <a:pt x="3929" y="5439"/>
                  </a:lnTo>
                  <a:cubicBezTo>
                    <a:pt x="3072" y="6939"/>
                    <a:pt x="3477" y="7534"/>
                    <a:pt x="3763" y="7939"/>
                  </a:cubicBezTo>
                  <a:cubicBezTo>
                    <a:pt x="3810" y="8011"/>
                    <a:pt x="3834" y="8082"/>
                    <a:pt x="3882" y="8130"/>
                  </a:cubicBezTo>
                  <a:cubicBezTo>
                    <a:pt x="3906" y="8249"/>
                    <a:pt x="3906" y="8320"/>
                    <a:pt x="3882" y="8344"/>
                  </a:cubicBezTo>
                  <a:cubicBezTo>
                    <a:pt x="3810" y="8415"/>
                    <a:pt x="3715" y="8415"/>
                    <a:pt x="3644" y="8415"/>
                  </a:cubicBezTo>
                  <a:lnTo>
                    <a:pt x="2572" y="8415"/>
                  </a:lnTo>
                  <a:cubicBezTo>
                    <a:pt x="2453" y="8415"/>
                    <a:pt x="2358" y="8368"/>
                    <a:pt x="2334" y="8249"/>
                  </a:cubicBezTo>
                  <a:cubicBezTo>
                    <a:pt x="2262" y="8082"/>
                    <a:pt x="2239" y="7772"/>
                    <a:pt x="2262" y="7272"/>
                  </a:cubicBezTo>
                  <a:lnTo>
                    <a:pt x="2262" y="7106"/>
                  </a:lnTo>
                  <a:cubicBezTo>
                    <a:pt x="2262" y="7010"/>
                    <a:pt x="2215" y="6915"/>
                    <a:pt x="2120" y="6915"/>
                  </a:cubicBezTo>
                  <a:cubicBezTo>
                    <a:pt x="2024" y="6915"/>
                    <a:pt x="1929" y="6987"/>
                    <a:pt x="1929" y="7058"/>
                  </a:cubicBezTo>
                  <a:lnTo>
                    <a:pt x="1929" y="7272"/>
                  </a:lnTo>
                  <a:cubicBezTo>
                    <a:pt x="1929" y="7820"/>
                    <a:pt x="1929" y="8177"/>
                    <a:pt x="2024" y="8368"/>
                  </a:cubicBezTo>
                  <a:cubicBezTo>
                    <a:pt x="2120" y="8630"/>
                    <a:pt x="2286" y="8725"/>
                    <a:pt x="2596" y="8725"/>
                  </a:cubicBezTo>
                  <a:lnTo>
                    <a:pt x="3644" y="8725"/>
                  </a:lnTo>
                  <a:cubicBezTo>
                    <a:pt x="3787" y="8725"/>
                    <a:pt x="3953" y="8701"/>
                    <a:pt x="4072" y="8606"/>
                  </a:cubicBezTo>
                  <a:cubicBezTo>
                    <a:pt x="4239" y="8534"/>
                    <a:pt x="4287" y="8344"/>
                    <a:pt x="4191" y="8058"/>
                  </a:cubicBezTo>
                  <a:cubicBezTo>
                    <a:pt x="4144" y="7939"/>
                    <a:pt x="4072" y="7844"/>
                    <a:pt x="4025" y="7749"/>
                  </a:cubicBezTo>
                  <a:cubicBezTo>
                    <a:pt x="3787" y="7415"/>
                    <a:pt x="3453" y="6939"/>
                    <a:pt x="4191" y="5629"/>
                  </a:cubicBezTo>
                  <a:lnTo>
                    <a:pt x="4620" y="6320"/>
                  </a:lnTo>
                  <a:cubicBezTo>
                    <a:pt x="4652" y="6383"/>
                    <a:pt x="4705" y="6415"/>
                    <a:pt x="4765" y="6415"/>
                  </a:cubicBezTo>
                  <a:cubicBezTo>
                    <a:pt x="4795" y="6415"/>
                    <a:pt x="4826" y="6407"/>
                    <a:pt x="4858" y="6391"/>
                  </a:cubicBezTo>
                  <a:cubicBezTo>
                    <a:pt x="4930" y="6320"/>
                    <a:pt x="4977" y="6224"/>
                    <a:pt x="4906" y="6129"/>
                  </a:cubicBezTo>
                  <a:lnTo>
                    <a:pt x="4501" y="5462"/>
                  </a:lnTo>
                  <a:lnTo>
                    <a:pt x="6239" y="5462"/>
                  </a:lnTo>
                  <a:cubicBezTo>
                    <a:pt x="7597" y="6034"/>
                    <a:pt x="8954" y="6558"/>
                    <a:pt x="10288" y="7129"/>
                  </a:cubicBezTo>
                  <a:cubicBezTo>
                    <a:pt x="10336" y="7153"/>
                    <a:pt x="10359" y="7153"/>
                    <a:pt x="10383" y="7153"/>
                  </a:cubicBezTo>
                  <a:cubicBezTo>
                    <a:pt x="10478" y="7153"/>
                    <a:pt x="10574" y="7058"/>
                    <a:pt x="10574" y="6987"/>
                  </a:cubicBezTo>
                  <a:lnTo>
                    <a:pt x="10574" y="4843"/>
                  </a:lnTo>
                  <a:cubicBezTo>
                    <a:pt x="10859" y="4796"/>
                    <a:pt x="11098" y="4677"/>
                    <a:pt x="11312" y="4486"/>
                  </a:cubicBezTo>
                  <a:cubicBezTo>
                    <a:pt x="11550" y="4248"/>
                    <a:pt x="11693" y="3914"/>
                    <a:pt x="11693" y="3557"/>
                  </a:cubicBezTo>
                  <a:cubicBezTo>
                    <a:pt x="11693" y="3200"/>
                    <a:pt x="11550" y="2867"/>
                    <a:pt x="11312" y="2629"/>
                  </a:cubicBezTo>
                  <a:cubicBezTo>
                    <a:pt x="11098" y="2462"/>
                    <a:pt x="10859" y="2295"/>
                    <a:pt x="10574" y="2271"/>
                  </a:cubicBezTo>
                  <a:lnTo>
                    <a:pt x="10574" y="152"/>
                  </a:lnTo>
                  <a:lnTo>
                    <a:pt x="10574" y="104"/>
                  </a:lnTo>
                  <a:cubicBezTo>
                    <a:pt x="10555" y="31"/>
                    <a:pt x="10496" y="0"/>
                    <a:pt x="104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4" name="Google Shape;6014;p68"/>
          <p:cNvGrpSpPr/>
          <p:nvPr/>
        </p:nvGrpSpPr>
        <p:grpSpPr>
          <a:xfrm>
            <a:off x="3381599" y="1526873"/>
            <a:ext cx="332487" cy="382511"/>
            <a:chOff x="3437960" y="1569686"/>
            <a:chExt cx="332487" cy="382511"/>
          </a:xfrm>
        </p:grpSpPr>
        <p:sp>
          <p:nvSpPr>
            <p:cNvPr id="6015" name="Google Shape;6015;p68"/>
            <p:cNvSpPr/>
            <p:nvPr/>
          </p:nvSpPr>
          <p:spPr>
            <a:xfrm>
              <a:off x="3457675" y="1599655"/>
              <a:ext cx="293089" cy="156965"/>
            </a:xfrm>
            <a:custGeom>
              <a:avLst/>
              <a:gdLst/>
              <a:ahLst/>
              <a:cxnLst/>
              <a:rect l="l" t="t" r="r" b="b"/>
              <a:pathLst>
                <a:path w="8860" h="4740" extrusionOk="0">
                  <a:moveTo>
                    <a:pt x="4430" y="0"/>
                  </a:moveTo>
                  <a:cubicBezTo>
                    <a:pt x="6859" y="0"/>
                    <a:pt x="8859" y="2048"/>
                    <a:pt x="8859" y="4549"/>
                  </a:cubicBezTo>
                  <a:lnTo>
                    <a:pt x="4454" y="4739"/>
                  </a:lnTo>
                  <a:lnTo>
                    <a:pt x="24" y="4549"/>
                  </a:lnTo>
                  <a:cubicBezTo>
                    <a:pt x="0" y="2024"/>
                    <a:pt x="1977" y="0"/>
                    <a:pt x="44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8"/>
            <p:cNvSpPr/>
            <p:nvPr/>
          </p:nvSpPr>
          <p:spPr>
            <a:xfrm>
              <a:off x="3593965" y="1599655"/>
              <a:ext cx="156799" cy="150640"/>
            </a:xfrm>
            <a:custGeom>
              <a:avLst/>
              <a:gdLst/>
              <a:ahLst/>
              <a:cxnLst/>
              <a:rect l="l" t="t" r="r" b="b"/>
              <a:pathLst>
                <a:path w="4740" h="4549" extrusionOk="0">
                  <a:moveTo>
                    <a:pt x="310" y="0"/>
                  </a:moveTo>
                  <a:cubicBezTo>
                    <a:pt x="2739" y="0"/>
                    <a:pt x="4739" y="2048"/>
                    <a:pt x="4739" y="4549"/>
                  </a:cubicBezTo>
                  <a:lnTo>
                    <a:pt x="4096" y="4549"/>
                  </a:lnTo>
                  <a:cubicBezTo>
                    <a:pt x="4096" y="2144"/>
                    <a:pt x="2263" y="167"/>
                    <a:pt x="0"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8"/>
            <p:cNvSpPr/>
            <p:nvPr/>
          </p:nvSpPr>
          <p:spPr>
            <a:xfrm>
              <a:off x="3458469" y="1768409"/>
              <a:ext cx="289152" cy="180609"/>
            </a:xfrm>
            <a:custGeom>
              <a:avLst/>
              <a:gdLst/>
              <a:ahLst/>
              <a:cxnLst/>
              <a:rect l="l" t="t" r="r" b="b"/>
              <a:pathLst>
                <a:path w="8741" h="5454" extrusionOk="0">
                  <a:moveTo>
                    <a:pt x="8740" y="0"/>
                  </a:moveTo>
                  <a:lnTo>
                    <a:pt x="8740" y="3930"/>
                  </a:lnTo>
                  <a:cubicBezTo>
                    <a:pt x="8740" y="4763"/>
                    <a:pt x="8097" y="5454"/>
                    <a:pt x="7264" y="5454"/>
                  </a:cubicBezTo>
                  <a:lnTo>
                    <a:pt x="1477" y="5454"/>
                  </a:lnTo>
                  <a:cubicBezTo>
                    <a:pt x="691" y="5454"/>
                    <a:pt x="0" y="4787"/>
                    <a:pt x="0" y="3930"/>
                  </a:cubicBezTo>
                  <a:lnTo>
                    <a:pt x="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8"/>
            <p:cNvSpPr/>
            <p:nvPr/>
          </p:nvSpPr>
          <p:spPr>
            <a:xfrm>
              <a:off x="3676665" y="1768409"/>
              <a:ext cx="70957" cy="180609"/>
            </a:xfrm>
            <a:custGeom>
              <a:avLst/>
              <a:gdLst/>
              <a:ahLst/>
              <a:cxnLst/>
              <a:rect l="l" t="t" r="r" b="b"/>
              <a:pathLst>
                <a:path w="2145" h="5454" extrusionOk="0">
                  <a:moveTo>
                    <a:pt x="2144" y="0"/>
                  </a:moveTo>
                  <a:lnTo>
                    <a:pt x="2144" y="3930"/>
                  </a:lnTo>
                  <a:cubicBezTo>
                    <a:pt x="2144" y="4763"/>
                    <a:pt x="1501" y="5454"/>
                    <a:pt x="668" y="5454"/>
                  </a:cubicBezTo>
                  <a:lnTo>
                    <a:pt x="1" y="5454"/>
                  </a:lnTo>
                  <a:cubicBezTo>
                    <a:pt x="810" y="5454"/>
                    <a:pt x="1501" y="4787"/>
                    <a:pt x="1501" y="3930"/>
                  </a:cubicBezTo>
                  <a:lnTo>
                    <a:pt x="1501"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8"/>
            <p:cNvSpPr/>
            <p:nvPr/>
          </p:nvSpPr>
          <p:spPr>
            <a:xfrm>
              <a:off x="3442690" y="1750262"/>
              <a:ext cx="322232" cy="21326"/>
            </a:xfrm>
            <a:custGeom>
              <a:avLst/>
              <a:gdLst/>
              <a:ahLst/>
              <a:cxnLst/>
              <a:rect l="l" t="t" r="r" b="b"/>
              <a:pathLst>
                <a:path w="9741" h="644" extrusionOk="0">
                  <a:moveTo>
                    <a:pt x="358" y="1"/>
                  </a:moveTo>
                  <a:lnTo>
                    <a:pt x="9384" y="1"/>
                  </a:lnTo>
                  <a:cubicBezTo>
                    <a:pt x="9550" y="1"/>
                    <a:pt x="9693" y="120"/>
                    <a:pt x="9693" y="310"/>
                  </a:cubicBezTo>
                  <a:cubicBezTo>
                    <a:pt x="9741" y="501"/>
                    <a:pt x="9574" y="644"/>
                    <a:pt x="9384" y="644"/>
                  </a:cubicBezTo>
                  <a:lnTo>
                    <a:pt x="358" y="644"/>
                  </a:lnTo>
                  <a:cubicBezTo>
                    <a:pt x="168" y="644"/>
                    <a:pt x="25" y="501"/>
                    <a:pt x="25" y="358"/>
                  </a:cubicBezTo>
                  <a:cubicBezTo>
                    <a:pt x="1" y="144"/>
                    <a:pt x="168" y="1"/>
                    <a:pt x="358"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8"/>
            <p:cNvSpPr/>
            <p:nvPr/>
          </p:nvSpPr>
          <p:spPr>
            <a:xfrm>
              <a:off x="3731809" y="1750262"/>
              <a:ext cx="33907" cy="21326"/>
            </a:xfrm>
            <a:custGeom>
              <a:avLst/>
              <a:gdLst/>
              <a:ahLst/>
              <a:cxnLst/>
              <a:rect l="l" t="t" r="r" b="b"/>
              <a:pathLst>
                <a:path w="1025" h="644" extrusionOk="0">
                  <a:moveTo>
                    <a:pt x="1" y="1"/>
                  </a:moveTo>
                  <a:lnTo>
                    <a:pt x="668" y="1"/>
                  </a:lnTo>
                  <a:cubicBezTo>
                    <a:pt x="834" y="1"/>
                    <a:pt x="1001" y="120"/>
                    <a:pt x="1001" y="310"/>
                  </a:cubicBezTo>
                  <a:cubicBezTo>
                    <a:pt x="1025" y="501"/>
                    <a:pt x="882" y="644"/>
                    <a:pt x="668" y="644"/>
                  </a:cubicBezTo>
                  <a:lnTo>
                    <a:pt x="1" y="644"/>
                  </a:lnTo>
                  <a:cubicBezTo>
                    <a:pt x="191" y="644"/>
                    <a:pt x="334" y="501"/>
                    <a:pt x="334" y="334"/>
                  </a:cubicBezTo>
                  <a:cubicBezTo>
                    <a:pt x="334" y="144"/>
                    <a:pt x="191" y="1"/>
                    <a:pt x="1" y="1"/>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8"/>
            <p:cNvSpPr/>
            <p:nvPr/>
          </p:nvSpPr>
          <p:spPr>
            <a:xfrm>
              <a:off x="3519105" y="1576773"/>
              <a:ext cx="168642" cy="173523"/>
            </a:xfrm>
            <a:custGeom>
              <a:avLst/>
              <a:gdLst/>
              <a:ahLst/>
              <a:cxnLst/>
              <a:rect l="l" t="t" r="r" b="b"/>
              <a:pathLst>
                <a:path w="5098" h="5240" extrusionOk="0">
                  <a:moveTo>
                    <a:pt x="2573" y="1"/>
                  </a:moveTo>
                  <a:cubicBezTo>
                    <a:pt x="3978" y="1"/>
                    <a:pt x="5097" y="2358"/>
                    <a:pt x="5097" y="5240"/>
                  </a:cubicBezTo>
                  <a:lnTo>
                    <a:pt x="1" y="5240"/>
                  </a:lnTo>
                  <a:cubicBezTo>
                    <a:pt x="1" y="2358"/>
                    <a:pt x="1168" y="1"/>
                    <a:pt x="257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8"/>
            <p:cNvSpPr/>
            <p:nvPr/>
          </p:nvSpPr>
          <p:spPr>
            <a:xfrm>
              <a:off x="3593171" y="1576773"/>
              <a:ext cx="94576" cy="173523"/>
            </a:xfrm>
            <a:custGeom>
              <a:avLst/>
              <a:gdLst/>
              <a:ahLst/>
              <a:cxnLst/>
              <a:rect l="l" t="t" r="r" b="b"/>
              <a:pathLst>
                <a:path w="2859" h="5240" extrusionOk="0">
                  <a:moveTo>
                    <a:pt x="334" y="1"/>
                  </a:moveTo>
                  <a:cubicBezTo>
                    <a:pt x="1739" y="1"/>
                    <a:pt x="2858" y="2358"/>
                    <a:pt x="2858" y="5240"/>
                  </a:cubicBezTo>
                  <a:lnTo>
                    <a:pt x="2215" y="5240"/>
                  </a:lnTo>
                  <a:cubicBezTo>
                    <a:pt x="2215" y="2573"/>
                    <a:pt x="1263" y="358"/>
                    <a:pt x="0" y="24"/>
                  </a:cubicBezTo>
                  <a:cubicBezTo>
                    <a:pt x="96" y="1"/>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8"/>
            <p:cNvSpPr/>
            <p:nvPr/>
          </p:nvSpPr>
          <p:spPr>
            <a:xfrm>
              <a:off x="3482088" y="1772350"/>
              <a:ext cx="244263" cy="93086"/>
            </a:xfrm>
            <a:custGeom>
              <a:avLst/>
              <a:gdLst/>
              <a:ahLst/>
              <a:cxnLst/>
              <a:rect l="l" t="t" r="r" b="b"/>
              <a:pathLst>
                <a:path w="7384" h="2811" extrusionOk="0">
                  <a:moveTo>
                    <a:pt x="7383" y="1"/>
                  </a:moveTo>
                  <a:lnTo>
                    <a:pt x="7383" y="1620"/>
                  </a:lnTo>
                  <a:cubicBezTo>
                    <a:pt x="7383" y="2287"/>
                    <a:pt x="6835" y="2811"/>
                    <a:pt x="6192" y="2811"/>
                  </a:cubicBezTo>
                  <a:lnTo>
                    <a:pt x="4644" y="2811"/>
                  </a:lnTo>
                  <a:cubicBezTo>
                    <a:pt x="4287" y="2811"/>
                    <a:pt x="4192" y="2549"/>
                    <a:pt x="4168" y="2263"/>
                  </a:cubicBezTo>
                  <a:cubicBezTo>
                    <a:pt x="4097" y="1930"/>
                    <a:pt x="3954" y="1477"/>
                    <a:pt x="3692" y="1477"/>
                  </a:cubicBezTo>
                  <a:cubicBezTo>
                    <a:pt x="3430" y="1477"/>
                    <a:pt x="3263" y="1930"/>
                    <a:pt x="3216" y="2263"/>
                  </a:cubicBezTo>
                  <a:cubicBezTo>
                    <a:pt x="3144" y="2549"/>
                    <a:pt x="3096" y="2811"/>
                    <a:pt x="2739" y="2811"/>
                  </a:cubicBezTo>
                  <a:lnTo>
                    <a:pt x="1191" y="2811"/>
                  </a:lnTo>
                  <a:cubicBezTo>
                    <a:pt x="525" y="2811"/>
                    <a:pt x="1" y="2287"/>
                    <a:pt x="1" y="1620"/>
                  </a:cubicBezTo>
                  <a:lnTo>
                    <a:pt x="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8"/>
            <p:cNvSpPr/>
            <p:nvPr/>
          </p:nvSpPr>
          <p:spPr>
            <a:xfrm>
              <a:off x="3554567" y="1772350"/>
              <a:ext cx="171784" cy="93086"/>
            </a:xfrm>
            <a:custGeom>
              <a:avLst/>
              <a:gdLst/>
              <a:ahLst/>
              <a:cxnLst/>
              <a:rect l="l" t="t" r="r" b="b"/>
              <a:pathLst>
                <a:path w="5193" h="2811" extrusionOk="0">
                  <a:moveTo>
                    <a:pt x="5192" y="1"/>
                  </a:moveTo>
                  <a:lnTo>
                    <a:pt x="5192" y="1620"/>
                  </a:lnTo>
                  <a:cubicBezTo>
                    <a:pt x="5192" y="2287"/>
                    <a:pt x="4644" y="2811"/>
                    <a:pt x="4001" y="2811"/>
                  </a:cubicBezTo>
                  <a:lnTo>
                    <a:pt x="3454" y="2811"/>
                  </a:lnTo>
                  <a:cubicBezTo>
                    <a:pt x="4120" y="2811"/>
                    <a:pt x="4621" y="2287"/>
                    <a:pt x="4621" y="1620"/>
                  </a:cubicBezTo>
                  <a:lnTo>
                    <a:pt x="4621" y="1"/>
                  </a:lnTo>
                  <a:close/>
                  <a:moveTo>
                    <a:pt x="1501" y="1453"/>
                  </a:moveTo>
                  <a:cubicBezTo>
                    <a:pt x="1239" y="1453"/>
                    <a:pt x="1072" y="1906"/>
                    <a:pt x="1025" y="2215"/>
                  </a:cubicBezTo>
                  <a:cubicBezTo>
                    <a:pt x="953" y="2525"/>
                    <a:pt x="905" y="2787"/>
                    <a:pt x="548" y="2787"/>
                  </a:cubicBezTo>
                  <a:lnTo>
                    <a:pt x="1" y="2787"/>
                  </a:lnTo>
                  <a:cubicBezTo>
                    <a:pt x="358" y="2787"/>
                    <a:pt x="453" y="2525"/>
                    <a:pt x="477" y="2215"/>
                  </a:cubicBezTo>
                  <a:cubicBezTo>
                    <a:pt x="548" y="1906"/>
                    <a:pt x="691" y="1453"/>
                    <a:pt x="953" y="145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8"/>
            <p:cNvSpPr/>
            <p:nvPr/>
          </p:nvSpPr>
          <p:spPr>
            <a:xfrm>
              <a:off x="3566376" y="1627240"/>
              <a:ext cx="74099" cy="95471"/>
            </a:xfrm>
            <a:custGeom>
              <a:avLst/>
              <a:gdLst/>
              <a:ahLst/>
              <a:cxnLst/>
              <a:rect l="l" t="t" r="r" b="b"/>
              <a:pathLst>
                <a:path w="2240" h="2883" extrusionOk="0">
                  <a:moveTo>
                    <a:pt x="1025" y="2835"/>
                  </a:moveTo>
                  <a:cubicBezTo>
                    <a:pt x="763" y="2739"/>
                    <a:pt x="1" y="2406"/>
                    <a:pt x="1" y="1692"/>
                  </a:cubicBezTo>
                  <a:lnTo>
                    <a:pt x="1" y="548"/>
                  </a:lnTo>
                  <a:cubicBezTo>
                    <a:pt x="1" y="501"/>
                    <a:pt x="48" y="477"/>
                    <a:pt x="96" y="477"/>
                  </a:cubicBezTo>
                  <a:cubicBezTo>
                    <a:pt x="429" y="429"/>
                    <a:pt x="763" y="286"/>
                    <a:pt x="1049" y="48"/>
                  </a:cubicBezTo>
                  <a:cubicBezTo>
                    <a:pt x="1120" y="1"/>
                    <a:pt x="1144" y="1"/>
                    <a:pt x="1191" y="48"/>
                  </a:cubicBezTo>
                  <a:cubicBezTo>
                    <a:pt x="1501" y="310"/>
                    <a:pt x="1787" y="429"/>
                    <a:pt x="2120" y="477"/>
                  </a:cubicBezTo>
                  <a:cubicBezTo>
                    <a:pt x="2192" y="477"/>
                    <a:pt x="2239" y="501"/>
                    <a:pt x="2239" y="548"/>
                  </a:cubicBezTo>
                  <a:lnTo>
                    <a:pt x="2239" y="1692"/>
                  </a:lnTo>
                  <a:cubicBezTo>
                    <a:pt x="2239" y="2382"/>
                    <a:pt x="1501" y="2716"/>
                    <a:pt x="1239" y="2835"/>
                  </a:cubicBezTo>
                  <a:cubicBezTo>
                    <a:pt x="1120" y="2882"/>
                    <a:pt x="1144" y="2882"/>
                    <a:pt x="1025" y="2835"/>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8"/>
            <p:cNvSpPr/>
            <p:nvPr/>
          </p:nvSpPr>
          <p:spPr>
            <a:xfrm>
              <a:off x="3592377" y="1627240"/>
              <a:ext cx="48098" cy="95471"/>
            </a:xfrm>
            <a:custGeom>
              <a:avLst/>
              <a:gdLst/>
              <a:ahLst/>
              <a:cxnLst/>
              <a:rect l="l" t="t" r="r" b="b"/>
              <a:pathLst>
                <a:path w="1454" h="2883" extrusionOk="0">
                  <a:moveTo>
                    <a:pt x="239" y="2835"/>
                  </a:moveTo>
                  <a:cubicBezTo>
                    <a:pt x="167" y="2787"/>
                    <a:pt x="96" y="2763"/>
                    <a:pt x="1" y="2739"/>
                  </a:cubicBezTo>
                  <a:cubicBezTo>
                    <a:pt x="334" y="2573"/>
                    <a:pt x="763" y="2263"/>
                    <a:pt x="763" y="1715"/>
                  </a:cubicBezTo>
                  <a:lnTo>
                    <a:pt x="763" y="596"/>
                  </a:lnTo>
                  <a:cubicBezTo>
                    <a:pt x="763" y="525"/>
                    <a:pt x="715" y="501"/>
                    <a:pt x="644" y="501"/>
                  </a:cubicBezTo>
                  <a:cubicBezTo>
                    <a:pt x="405" y="477"/>
                    <a:pt x="215" y="406"/>
                    <a:pt x="1" y="263"/>
                  </a:cubicBezTo>
                  <a:cubicBezTo>
                    <a:pt x="96" y="191"/>
                    <a:pt x="167" y="144"/>
                    <a:pt x="263" y="48"/>
                  </a:cubicBezTo>
                  <a:cubicBezTo>
                    <a:pt x="334" y="1"/>
                    <a:pt x="358" y="1"/>
                    <a:pt x="405" y="48"/>
                  </a:cubicBezTo>
                  <a:cubicBezTo>
                    <a:pt x="715" y="310"/>
                    <a:pt x="1001" y="429"/>
                    <a:pt x="1334" y="477"/>
                  </a:cubicBezTo>
                  <a:cubicBezTo>
                    <a:pt x="1406" y="477"/>
                    <a:pt x="1453" y="501"/>
                    <a:pt x="1453" y="548"/>
                  </a:cubicBezTo>
                  <a:lnTo>
                    <a:pt x="1453" y="1692"/>
                  </a:lnTo>
                  <a:cubicBezTo>
                    <a:pt x="1453" y="2382"/>
                    <a:pt x="715" y="2716"/>
                    <a:pt x="453" y="2835"/>
                  </a:cubicBezTo>
                  <a:cubicBezTo>
                    <a:pt x="334" y="2882"/>
                    <a:pt x="358" y="2882"/>
                    <a:pt x="239" y="283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8"/>
            <p:cNvSpPr/>
            <p:nvPr/>
          </p:nvSpPr>
          <p:spPr>
            <a:xfrm>
              <a:off x="3437960" y="1569686"/>
              <a:ext cx="332487" cy="382511"/>
            </a:xfrm>
            <a:custGeom>
              <a:avLst/>
              <a:gdLst/>
              <a:ahLst/>
              <a:cxnLst/>
              <a:rect l="l" t="t" r="r" b="b"/>
              <a:pathLst>
                <a:path w="10051" h="11551" extrusionOk="0">
                  <a:moveTo>
                    <a:pt x="5050" y="1953"/>
                  </a:moveTo>
                  <a:cubicBezTo>
                    <a:pt x="5169" y="2072"/>
                    <a:pt x="5335" y="2191"/>
                    <a:pt x="5502" y="2239"/>
                  </a:cubicBezTo>
                  <a:cubicBezTo>
                    <a:pt x="5645" y="2334"/>
                    <a:pt x="5788" y="2358"/>
                    <a:pt x="5978" y="2382"/>
                  </a:cubicBezTo>
                  <a:lnTo>
                    <a:pt x="5978" y="3453"/>
                  </a:lnTo>
                  <a:cubicBezTo>
                    <a:pt x="5978" y="4096"/>
                    <a:pt x="5193" y="4382"/>
                    <a:pt x="5026" y="4454"/>
                  </a:cubicBezTo>
                  <a:cubicBezTo>
                    <a:pt x="4812" y="4382"/>
                    <a:pt x="4073" y="4096"/>
                    <a:pt x="4073" y="3453"/>
                  </a:cubicBezTo>
                  <a:lnTo>
                    <a:pt x="4097" y="3453"/>
                  </a:lnTo>
                  <a:lnTo>
                    <a:pt x="4097" y="2382"/>
                  </a:lnTo>
                  <a:cubicBezTo>
                    <a:pt x="4240" y="2358"/>
                    <a:pt x="4430" y="2310"/>
                    <a:pt x="4573" y="2239"/>
                  </a:cubicBezTo>
                  <a:cubicBezTo>
                    <a:pt x="4740" y="2191"/>
                    <a:pt x="4907" y="2072"/>
                    <a:pt x="5050" y="1953"/>
                  </a:cubicBezTo>
                  <a:close/>
                  <a:moveTo>
                    <a:pt x="5017" y="1566"/>
                  </a:moveTo>
                  <a:cubicBezTo>
                    <a:pt x="4972" y="1566"/>
                    <a:pt x="4931" y="1584"/>
                    <a:pt x="4907" y="1620"/>
                  </a:cubicBezTo>
                  <a:cubicBezTo>
                    <a:pt x="4764" y="1763"/>
                    <a:pt x="4597" y="1858"/>
                    <a:pt x="4430" y="1953"/>
                  </a:cubicBezTo>
                  <a:cubicBezTo>
                    <a:pt x="4240" y="2024"/>
                    <a:pt x="4097" y="2072"/>
                    <a:pt x="3930" y="2072"/>
                  </a:cubicBezTo>
                  <a:cubicBezTo>
                    <a:pt x="3835" y="2072"/>
                    <a:pt x="3740" y="2144"/>
                    <a:pt x="3740" y="2239"/>
                  </a:cubicBezTo>
                  <a:lnTo>
                    <a:pt x="3740" y="3453"/>
                  </a:lnTo>
                  <a:cubicBezTo>
                    <a:pt x="3740" y="4406"/>
                    <a:pt x="4907" y="4763"/>
                    <a:pt x="4954" y="4763"/>
                  </a:cubicBezTo>
                  <a:lnTo>
                    <a:pt x="5073" y="4763"/>
                  </a:lnTo>
                  <a:cubicBezTo>
                    <a:pt x="5073" y="4763"/>
                    <a:pt x="6312" y="4454"/>
                    <a:pt x="6312" y="3453"/>
                  </a:cubicBezTo>
                  <a:lnTo>
                    <a:pt x="6312" y="2239"/>
                  </a:lnTo>
                  <a:cubicBezTo>
                    <a:pt x="6312" y="2144"/>
                    <a:pt x="6217" y="2072"/>
                    <a:pt x="6121" y="2072"/>
                  </a:cubicBezTo>
                  <a:cubicBezTo>
                    <a:pt x="5955" y="2072"/>
                    <a:pt x="5764" y="2024"/>
                    <a:pt x="5621" y="1953"/>
                  </a:cubicBezTo>
                  <a:cubicBezTo>
                    <a:pt x="5478" y="1882"/>
                    <a:pt x="5288" y="1763"/>
                    <a:pt x="5145" y="1620"/>
                  </a:cubicBezTo>
                  <a:cubicBezTo>
                    <a:pt x="5109" y="1584"/>
                    <a:pt x="5062" y="1566"/>
                    <a:pt x="5017" y="1566"/>
                  </a:cubicBezTo>
                  <a:close/>
                  <a:moveTo>
                    <a:pt x="5026" y="405"/>
                  </a:moveTo>
                  <a:cubicBezTo>
                    <a:pt x="5645" y="405"/>
                    <a:pt x="6240" y="929"/>
                    <a:pt x="6669" y="1834"/>
                  </a:cubicBezTo>
                  <a:cubicBezTo>
                    <a:pt x="7074" y="2691"/>
                    <a:pt x="7336" y="3906"/>
                    <a:pt x="7383" y="5287"/>
                  </a:cubicBezTo>
                  <a:lnTo>
                    <a:pt x="2668" y="5287"/>
                  </a:lnTo>
                  <a:cubicBezTo>
                    <a:pt x="2668" y="5001"/>
                    <a:pt x="2668" y="4763"/>
                    <a:pt x="2692" y="4525"/>
                  </a:cubicBezTo>
                  <a:cubicBezTo>
                    <a:pt x="2740" y="4239"/>
                    <a:pt x="2763" y="3930"/>
                    <a:pt x="2811" y="3668"/>
                  </a:cubicBezTo>
                  <a:cubicBezTo>
                    <a:pt x="2811" y="3549"/>
                    <a:pt x="2763" y="3501"/>
                    <a:pt x="2668" y="3453"/>
                  </a:cubicBezTo>
                  <a:cubicBezTo>
                    <a:pt x="2549" y="3453"/>
                    <a:pt x="2502" y="3525"/>
                    <a:pt x="2454" y="3620"/>
                  </a:cubicBezTo>
                  <a:cubicBezTo>
                    <a:pt x="2406" y="3906"/>
                    <a:pt x="2382" y="4215"/>
                    <a:pt x="2335" y="4501"/>
                  </a:cubicBezTo>
                  <a:cubicBezTo>
                    <a:pt x="2335" y="4763"/>
                    <a:pt x="2311" y="5001"/>
                    <a:pt x="2311" y="5287"/>
                  </a:cubicBezTo>
                  <a:lnTo>
                    <a:pt x="763" y="5287"/>
                  </a:lnTo>
                  <a:cubicBezTo>
                    <a:pt x="787" y="4406"/>
                    <a:pt x="1096" y="3572"/>
                    <a:pt x="1549" y="2929"/>
                  </a:cubicBezTo>
                  <a:cubicBezTo>
                    <a:pt x="1954" y="2310"/>
                    <a:pt x="2502" y="1834"/>
                    <a:pt x="3145" y="1501"/>
                  </a:cubicBezTo>
                  <a:lnTo>
                    <a:pt x="3145" y="1501"/>
                  </a:lnTo>
                  <a:cubicBezTo>
                    <a:pt x="2930" y="1882"/>
                    <a:pt x="2787" y="2334"/>
                    <a:pt x="2644" y="2834"/>
                  </a:cubicBezTo>
                  <a:cubicBezTo>
                    <a:pt x="2621" y="2929"/>
                    <a:pt x="2668" y="3025"/>
                    <a:pt x="2763" y="3049"/>
                  </a:cubicBezTo>
                  <a:cubicBezTo>
                    <a:pt x="2780" y="3053"/>
                    <a:pt x="2795" y="3055"/>
                    <a:pt x="2810" y="3055"/>
                  </a:cubicBezTo>
                  <a:cubicBezTo>
                    <a:pt x="2883" y="3055"/>
                    <a:pt x="2938" y="3008"/>
                    <a:pt x="2978" y="2929"/>
                  </a:cubicBezTo>
                  <a:cubicBezTo>
                    <a:pt x="3168" y="2144"/>
                    <a:pt x="3478" y="1477"/>
                    <a:pt x="3859" y="1048"/>
                  </a:cubicBezTo>
                  <a:cubicBezTo>
                    <a:pt x="4216" y="643"/>
                    <a:pt x="4597" y="405"/>
                    <a:pt x="5026" y="405"/>
                  </a:cubicBezTo>
                  <a:close/>
                  <a:moveTo>
                    <a:pt x="9551" y="5597"/>
                  </a:moveTo>
                  <a:cubicBezTo>
                    <a:pt x="9574" y="5597"/>
                    <a:pt x="9646" y="5644"/>
                    <a:pt x="9670" y="5668"/>
                  </a:cubicBezTo>
                  <a:cubicBezTo>
                    <a:pt x="9693" y="5692"/>
                    <a:pt x="9717" y="5763"/>
                    <a:pt x="9717" y="5787"/>
                  </a:cubicBezTo>
                  <a:cubicBezTo>
                    <a:pt x="9717" y="5835"/>
                    <a:pt x="9693" y="5882"/>
                    <a:pt x="9670" y="5906"/>
                  </a:cubicBezTo>
                  <a:cubicBezTo>
                    <a:pt x="9646" y="5930"/>
                    <a:pt x="9574" y="5954"/>
                    <a:pt x="9551" y="5954"/>
                  </a:cubicBezTo>
                  <a:lnTo>
                    <a:pt x="477" y="5954"/>
                  </a:lnTo>
                  <a:cubicBezTo>
                    <a:pt x="406" y="5954"/>
                    <a:pt x="382" y="5930"/>
                    <a:pt x="358" y="5906"/>
                  </a:cubicBezTo>
                  <a:cubicBezTo>
                    <a:pt x="311" y="5882"/>
                    <a:pt x="287" y="5835"/>
                    <a:pt x="287" y="5787"/>
                  </a:cubicBezTo>
                  <a:cubicBezTo>
                    <a:pt x="287" y="5716"/>
                    <a:pt x="311" y="5692"/>
                    <a:pt x="358" y="5668"/>
                  </a:cubicBezTo>
                  <a:cubicBezTo>
                    <a:pt x="382" y="5644"/>
                    <a:pt x="430" y="5597"/>
                    <a:pt x="477" y="5597"/>
                  </a:cubicBezTo>
                  <a:close/>
                  <a:moveTo>
                    <a:pt x="9122" y="6263"/>
                  </a:moveTo>
                  <a:lnTo>
                    <a:pt x="9122" y="9883"/>
                  </a:lnTo>
                  <a:cubicBezTo>
                    <a:pt x="9122" y="10288"/>
                    <a:pt x="8979" y="10645"/>
                    <a:pt x="8741" y="10883"/>
                  </a:cubicBezTo>
                  <a:cubicBezTo>
                    <a:pt x="8503" y="11122"/>
                    <a:pt x="8193" y="11264"/>
                    <a:pt x="7860" y="11264"/>
                  </a:cubicBezTo>
                  <a:lnTo>
                    <a:pt x="2001" y="11264"/>
                  </a:lnTo>
                  <a:cubicBezTo>
                    <a:pt x="1644" y="11264"/>
                    <a:pt x="1358" y="11122"/>
                    <a:pt x="1120" y="10883"/>
                  </a:cubicBezTo>
                  <a:cubicBezTo>
                    <a:pt x="882" y="10598"/>
                    <a:pt x="739" y="10288"/>
                    <a:pt x="739" y="9883"/>
                  </a:cubicBezTo>
                  <a:lnTo>
                    <a:pt x="739" y="6263"/>
                  </a:lnTo>
                  <a:lnTo>
                    <a:pt x="1025" y="6263"/>
                  </a:lnTo>
                  <a:lnTo>
                    <a:pt x="1025" y="7716"/>
                  </a:lnTo>
                  <a:cubicBezTo>
                    <a:pt x="1025" y="8073"/>
                    <a:pt x="1168" y="8431"/>
                    <a:pt x="1406" y="8669"/>
                  </a:cubicBezTo>
                  <a:cubicBezTo>
                    <a:pt x="1644" y="8907"/>
                    <a:pt x="2001" y="9050"/>
                    <a:pt x="2359" y="9050"/>
                  </a:cubicBezTo>
                  <a:lnTo>
                    <a:pt x="3954" y="9050"/>
                  </a:lnTo>
                  <a:cubicBezTo>
                    <a:pt x="4216" y="9050"/>
                    <a:pt x="4359" y="8978"/>
                    <a:pt x="4454" y="8812"/>
                  </a:cubicBezTo>
                  <a:cubicBezTo>
                    <a:pt x="4550" y="8693"/>
                    <a:pt x="4573" y="8526"/>
                    <a:pt x="4597" y="8383"/>
                  </a:cubicBezTo>
                  <a:cubicBezTo>
                    <a:pt x="4621" y="8192"/>
                    <a:pt x="4692" y="8026"/>
                    <a:pt x="4788" y="7859"/>
                  </a:cubicBezTo>
                  <a:cubicBezTo>
                    <a:pt x="4835" y="7811"/>
                    <a:pt x="4883" y="7740"/>
                    <a:pt x="4931" y="7740"/>
                  </a:cubicBezTo>
                  <a:cubicBezTo>
                    <a:pt x="4978" y="7740"/>
                    <a:pt x="5026" y="7811"/>
                    <a:pt x="5073" y="7859"/>
                  </a:cubicBezTo>
                  <a:cubicBezTo>
                    <a:pt x="5169" y="7978"/>
                    <a:pt x="5216" y="8192"/>
                    <a:pt x="5264" y="8383"/>
                  </a:cubicBezTo>
                  <a:cubicBezTo>
                    <a:pt x="5288" y="8526"/>
                    <a:pt x="5312" y="8693"/>
                    <a:pt x="5407" y="8812"/>
                  </a:cubicBezTo>
                  <a:cubicBezTo>
                    <a:pt x="5502" y="8978"/>
                    <a:pt x="5669" y="9050"/>
                    <a:pt x="5907" y="9050"/>
                  </a:cubicBezTo>
                  <a:lnTo>
                    <a:pt x="6502" y="9050"/>
                  </a:lnTo>
                  <a:cubicBezTo>
                    <a:pt x="6621" y="9050"/>
                    <a:pt x="6717" y="8978"/>
                    <a:pt x="6693" y="8859"/>
                  </a:cubicBezTo>
                  <a:cubicBezTo>
                    <a:pt x="6669" y="8788"/>
                    <a:pt x="6598" y="8740"/>
                    <a:pt x="6502" y="8740"/>
                  </a:cubicBezTo>
                  <a:lnTo>
                    <a:pt x="5955" y="8740"/>
                  </a:lnTo>
                  <a:cubicBezTo>
                    <a:pt x="5836" y="8740"/>
                    <a:pt x="5764" y="8693"/>
                    <a:pt x="5740" y="8645"/>
                  </a:cubicBezTo>
                  <a:cubicBezTo>
                    <a:pt x="5716" y="8550"/>
                    <a:pt x="5669" y="8431"/>
                    <a:pt x="5645" y="8311"/>
                  </a:cubicBezTo>
                  <a:cubicBezTo>
                    <a:pt x="5597" y="8097"/>
                    <a:pt x="5526" y="7859"/>
                    <a:pt x="5407" y="7692"/>
                  </a:cubicBezTo>
                  <a:cubicBezTo>
                    <a:pt x="5312" y="7549"/>
                    <a:pt x="5169" y="7430"/>
                    <a:pt x="5002" y="7430"/>
                  </a:cubicBezTo>
                  <a:cubicBezTo>
                    <a:pt x="4812" y="7430"/>
                    <a:pt x="4692" y="7502"/>
                    <a:pt x="4573" y="7692"/>
                  </a:cubicBezTo>
                  <a:cubicBezTo>
                    <a:pt x="4454" y="7859"/>
                    <a:pt x="4359" y="8097"/>
                    <a:pt x="4335" y="8311"/>
                  </a:cubicBezTo>
                  <a:cubicBezTo>
                    <a:pt x="4335" y="8431"/>
                    <a:pt x="4311" y="8550"/>
                    <a:pt x="4240" y="8645"/>
                  </a:cubicBezTo>
                  <a:cubicBezTo>
                    <a:pt x="4216" y="8693"/>
                    <a:pt x="4169" y="8740"/>
                    <a:pt x="4049" y="8740"/>
                  </a:cubicBezTo>
                  <a:lnTo>
                    <a:pt x="2454" y="8740"/>
                  </a:lnTo>
                  <a:cubicBezTo>
                    <a:pt x="2192" y="8740"/>
                    <a:pt x="1930" y="8621"/>
                    <a:pt x="1739" y="8431"/>
                  </a:cubicBezTo>
                  <a:cubicBezTo>
                    <a:pt x="1573" y="8264"/>
                    <a:pt x="1454" y="7978"/>
                    <a:pt x="1454" y="7716"/>
                  </a:cubicBezTo>
                  <a:lnTo>
                    <a:pt x="1454" y="6263"/>
                  </a:lnTo>
                  <a:lnTo>
                    <a:pt x="8527" y="6263"/>
                  </a:lnTo>
                  <a:lnTo>
                    <a:pt x="8527" y="7716"/>
                  </a:lnTo>
                  <a:cubicBezTo>
                    <a:pt x="8527" y="7978"/>
                    <a:pt x="8408" y="8264"/>
                    <a:pt x="8241" y="8431"/>
                  </a:cubicBezTo>
                  <a:cubicBezTo>
                    <a:pt x="8050" y="8621"/>
                    <a:pt x="7788" y="8740"/>
                    <a:pt x="7526" y="8740"/>
                  </a:cubicBezTo>
                  <a:lnTo>
                    <a:pt x="7336" y="8740"/>
                  </a:lnTo>
                  <a:cubicBezTo>
                    <a:pt x="7217" y="8740"/>
                    <a:pt x="7145" y="8812"/>
                    <a:pt x="7169" y="8931"/>
                  </a:cubicBezTo>
                  <a:cubicBezTo>
                    <a:pt x="7193" y="9002"/>
                    <a:pt x="7264" y="9050"/>
                    <a:pt x="7336" y="9050"/>
                  </a:cubicBezTo>
                  <a:lnTo>
                    <a:pt x="7550" y="9050"/>
                  </a:lnTo>
                  <a:cubicBezTo>
                    <a:pt x="7907" y="9050"/>
                    <a:pt x="8265" y="8907"/>
                    <a:pt x="8503" y="8669"/>
                  </a:cubicBezTo>
                  <a:cubicBezTo>
                    <a:pt x="8741" y="8431"/>
                    <a:pt x="8884" y="8073"/>
                    <a:pt x="8884" y="7716"/>
                  </a:cubicBezTo>
                  <a:lnTo>
                    <a:pt x="8884" y="6263"/>
                  </a:lnTo>
                  <a:close/>
                  <a:moveTo>
                    <a:pt x="5050" y="0"/>
                  </a:moveTo>
                  <a:cubicBezTo>
                    <a:pt x="4526" y="0"/>
                    <a:pt x="4049" y="286"/>
                    <a:pt x="3621" y="786"/>
                  </a:cubicBezTo>
                  <a:cubicBezTo>
                    <a:pt x="3573" y="834"/>
                    <a:pt x="3526" y="905"/>
                    <a:pt x="3478" y="953"/>
                  </a:cubicBezTo>
                  <a:cubicBezTo>
                    <a:pt x="2573" y="1286"/>
                    <a:pt x="1811" y="1905"/>
                    <a:pt x="1263" y="2691"/>
                  </a:cubicBezTo>
                  <a:cubicBezTo>
                    <a:pt x="763" y="3406"/>
                    <a:pt x="477" y="4263"/>
                    <a:pt x="430" y="5216"/>
                  </a:cubicBezTo>
                  <a:cubicBezTo>
                    <a:pt x="311" y="5239"/>
                    <a:pt x="239" y="5287"/>
                    <a:pt x="144" y="5359"/>
                  </a:cubicBezTo>
                  <a:cubicBezTo>
                    <a:pt x="49" y="5454"/>
                    <a:pt x="1" y="5573"/>
                    <a:pt x="1" y="5716"/>
                  </a:cubicBezTo>
                  <a:cubicBezTo>
                    <a:pt x="1" y="5882"/>
                    <a:pt x="49" y="5978"/>
                    <a:pt x="144" y="6073"/>
                  </a:cubicBezTo>
                  <a:cubicBezTo>
                    <a:pt x="239" y="6168"/>
                    <a:pt x="358" y="6240"/>
                    <a:pt x="501" y="6240"/>
                  </a:cubicBezTo>
                  <a:lnTo>
                    <a:pt x="501" y="9859"/>
                  </a:lnTo>
                  <a:cubicBezTo>
                    <a:pt x="501" y="10312"/>
                    <a:pt x="668" y="10741"/>
                    <a:pt x="977" y="11050"/>
                  </a:cubicBezTo>
                  <a:cubicBezTo>
                    <a:pt x="1263" y="11384"/>
                    <a:pt x="1692" y="11550"/>
                    <a:pt x="2144" y="11550"/>
                  </a:cubicBezTo>
                  <a:lnTo>
                    <a:pt x="7907" y="11550"/>
                  </a:lnTo>
                  <a:cubicBezTo>
                    <a:pt x="8360" y="11550"/>
                    <a:pt x="8765" y="11336"/>
                    <a:pt x="9074" y="11050"/>
                  </a:cubicBezTo>
                  <a:cubicBezTo>
                    <a:pt x="9360" y="10741"/>
                    <a:pt x="9551" y="10336"/>
                    <a:pt x="9551" y="9859"/>
                  </a:cubicBezTo>
                  <a:lnTo>
                    <a:pt x="9551" y="6240"/>
                  </a:lnTo>
                  <a:cubicBezTo>
                    <a:pt x="9693" y="6240"/>
                    <a:pt x="9813" y="6168"/>
                    <a:pt x="9908" y="6073"/>
                  </a:cubicBezTo>
                  <a:cubicBezTo>
                    <a:pt x="10003" y="6001"/>
                    <a:pt x="10051" y="5882"/>
                    <a:pt x="10051" y="5716"/>
                  </a:cubicBezTo>
                  <a:cubicBezTo>
                    <a:pt x="10051" y="5573"/>
                    <a:pt x="10003" y="5454"/>
                    <a:pt x="9908" y="5359"/>
                  </a:cubicBezTo>
                  <a:cubicBezTo>
                    <a:pt x="9813" y="5287"/>
                    <a:pt x="9717" y="5216"/>
                    <a:pt x="9598" y="5216"/>
                  </a:cubicBezTo>
                  <a:cubicBezTo>
                    <a:pt x="9598" y="4858"/>
                    <a:pt x="9551" y="4501"/>
                    <a:pt x="9455" y="4168"/>
                  </a:cubicBezTo>
                  <a:cubicBezTo>
                    <a:pt x="9360" y="3787"/>
                    <a:pt x="9217" y="3406"/>
                    <a:pt x="9003" y="3049"/>
                  </a:cubicBezTo>
                  <a:cubicBezTo>
                    <a:pt x="8971" y="2985"/>
                    <a:pt x="8918" y="2953"/>
                    <a:pt x="8858" y="2953"/>
                  </a:cubicBezTo>
                  <a:cubicBezTo>
                    <a:pt x="8828" y="2953"/>
                    <a:pt x="8796" y="2961"/>
                    <a:pt x="8765" y="2977"/>
                  </a:cubicBezTo>
                  <a:cubicBezTo>
                    <a:pt x="8693" y="3049"/>
                    <a:pt x="8646" y="3144"/>
                    <a:pt x="8717" y="3215"/>
                  </a:cubicBezTo>
                  <a:cubicBezTo>
                    <a:pt x="8884" y="3549"/>
                    <a:pt x="9050" y="3882"/>
                    <a:pt x="9122" y="4263"/>
                  </a:cubicBezTo>
                  <a:cubicBezTo>
                    <a:pt x="9217" y="4596"/>
                    <a:pt x="9289" y="4930"/>
                    <a:pt x="9289" y="5239"/>
                  </a:cubicBezTo>
                  <a:lnTo>
                    <a:pt x="7741" y="5239"/>
                  </a:lnTo>
                  <a:cubicBezTo>
                    <a:pt x="7693" y="3858"/>
                    <a:pt x="7407" y="2572"/>
                    <a:pt x="6955" y="1643"/>
                  </a:cubicBezTo>
                  <a:cubicBezTo>
                    <a:pt x="6931" y="1620"/>
                    <a:pt x="6907" y="1548"/>
                    <a:pt x="6860" y="1501"/>
                  </a:cubicBezTo>
                  <a:lnTo>
                    <a:pt x="6860" y="1501"/>
                  </a:lnTo>
                  <a:cubicBezTo>
                    <a:pt x="7074" y="1620"/>
                    <a:pt x="7264" y="1739"/>
                    <a:pt x="7431" y="1858"/>
                  </a:cubicBezTo>
                  <a:cubicBezTo>
                    <a:pt x="7741" y="2072"/>
                    <a:pt x="8026" y="2334"/>
                    <a:pt x="8265" y="2620"/>
                  </a:cubicBezTo>
                  <a:cubicBezTo>
                    <a:pt x="8306" y="2676"/>
                    <a:pt x="8365" y="2699"/>
                    <a:pt x="8415" y="2699"/>
                  </a:cubicBezTo>
                  <a:cubicBezTo>
                    <a:pt x="8451" y="2699"/>
                    <a:pt x="8483" y="2687"/>
                    <a:pt x="8503" y="2667"/>
                  </a:cubicBezTo>
                  <a:cubicBezTo>
                    <a:pt x="8598" y="2596"/>
                    <a:pt x="8598" y="2477"/>
                    <a:pt x="8527" y="2429"/>
                  </a:cubicBezTo>
                  <a:cubicBezTo>
                    <a:pt x="8265" y="2096"/>
                    <a:pt x="7979" y="1786"/>
                    <a:pt x="7645" y="1548"/>
                  </a:cubicBezTo>
                  <a:cubicBezTo>
                    <a:pt x="7312" y="1310"/>
                    <a:pt x="6955" y="1143"/>
                    <a:pt x="6574" y="1000"/>
                  </a:cubicBezTo>
                  <a:cubicBezTo>
                    <a:pt x="6121" y="405"/>
                    <a:pt x="5597" y="48"/>
                    <a:pt x="50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68"/>
          <p:cNvGrpSpPr/>
          <p:nvPr/>
        </p:nvGrpSpPr>
        <p:grpSpPr>
          <a:xfrm>
            <a:off x="2670684" y="2118679"/>
            <a:ext cx="376583" cy="385657"/>
            <a:chOff x="2769942" y="2148536"/>
            <a:chExt cx="376583" cy="385657"/>
          </a:xfrm>
        </p:grpSpPr>
        <p:sp>
          <p:nvSpPr>
            <p:cNvPr id="6029" name="Google Shape;6029;p68"/>
            <p:cNvSpPr/>
            <p:nvPr/>
          </p:nvSpPr>
          <p:spPr>
            <a:xfrm>
              <a:off x="2817974" y="2191089"/>
              <a:ext cx="277343" cy="33181"/>
            </a:xfrm>
            <a:custGeom>
              <a:avLst/>
              <a:gdLst/>
              <a:ahLst/>
              <a:cxnLst/>
              <a:rect l="l" t="t" r="r" b="b"/>
              <a:pathLst>
                <a:path w="8384" h="1002" extrusionOk="0">
                  <a:moveTo>
                    <a:pt x="1001" y="1"/>
                  </a:moveTo>
                  <a:lnTo>
                    <a:pt x="7431" y="1"/>
                  </a:lnTo>
                  <a:cubicBezTo>
                    <a:pt x="7955" y="1"/>
                    <a:pt x="8384" y="453"/>
                    <a:pt x="8384" y="954"/>
                  </a:cubicBezTo>
                  <a:cubicBezTo>
                    <a:pt x="8384" y="977"/>
                    <a:pt x="8336" y="1001"/>
                    <a:pt x="8312" y="1001"/>
                  </a:cubicBezTo>
                  <a:lnTo>
                    <a:pt x="72" y="1001"/>
                  </a:lnTo>
                  <a:cubicBezTo>
                    <a:pt x="49" y="1001"/>
                    <a:pt x="1" y="977"/>
                    <a:pt x="1" y="954"/>
                  </a:cubicBezTo>
                  <a:cubicBezTo>
                    <a:pt x="25" y="453"/>
                    <a:pt x="453" y="1"/>
                    <a:pt x="1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8"/>
            <p:cNvSpPr/>
            <p:nvPr/>
          </p:nvSpPr>
          <p:spPr>
            <a:xfrm>
              <a:off x="3041727" y="2191089"/>
              <a:ext cx="52796" cy="33181"/>
            </a:xfrm>
            <a:custGeom>
              <a:avLst/>
              <a:gdLst/>
              <a:ahLst/>
              <a:cxnLst/>
              <a:rect l="l" t="t" r="r" b="b"/>
              <a:pathLst>
                <a:path w="1596" h="1002" extrusionOk="0">
                  <a:moveTo>
                    <a:pt x="0" y="1"/>
                  </a:moveTo>
                  <a:lnTo>
                    <a:pt x="667" y="1"/>
                  </a:lnTo>
                  <a:cubicBezTo>
                    <a:pt x="1191" y="1"/>
                    <a:pt x="1596" y="453"/>
                    <a:pt x="1596" y="954"/>
                  </a:cubicBezTo>
                  <a:cubicBezTo>
                    <a:pt x="1596" y="977"/>
                    <a:pt x="1572" y="1001"/>
                    <a:pt x="1548" y="1001"/>
                  </a:cubicBezTo>
                  <a:lnTo>
                    <a:pt x="905" y="1001"/>
                  </a:lnTo>
                  <a:cubicBezTo>
                    <a:pt x="929" y="1001"/>
                    <a:pt x="953" y="977"/>
                    <a:pt x="953" y="954"/>
                  </a:cubicBezTo>
                  <a:cubicBezTo>
                    <a:pt x="953" y="453"/>
                    <a:pt x="548"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8"/>
            <p:cNvSpPr/>
            <p:nvPr/>
          </p:nvSpPr>
          <p:spPr>
            <a:xfrm>
              <a:off x="2845563" y="2176916"/>
              <a:ext cx="148132" cy="93086"/>
            </a:xfrm>
            <a:custGeom>
              <a:avLst/>
              <a:gdLst/>
              <a:ahLst/>
              <a:cxnLst/>
              <a:rect l="l" t="t" r="r" b="b"/>
              <a:pathLst>
                <a:path w="4478" h="2811" extrusionOk="0">
                  <a:moveTo>
                    <a:pt x="2239" y="0"/>
                  </a:moveTo>
                  <a:cubicBezTo>
                    <a:pt x="3454" y="0"/>
                    <a:pt x="4478" y="1024"/>
                    <a:pt x="4478" y="2239"/>
                  </a:cubicBezTo>
                  <a:lnTo>
                    <a:pt x="4478" y="2810"/>
                  </a:lnTo>
                  <a:lnTo>
                    <a:pt x="0" y="2810"/>
                  </a:lnTo>
                  <a:lnTo>
                    <a:pt x="0" y="2239"/>
                  </a:lnTo>
                  <a:cubicBezTo>
                    <a:pt x="0" y="1024"/>
                    <a:pt x="977" y="0"/>
                    <a:pt x="22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8"/>
            <p:cNvSpPr/>
            <p:nvPr/>
          </p:nvSpPr>
          <p:spPr>
            <a:xfrm>
              <a:off x="2908580" y="2176916"/>
              <a:ext cx="85115" cy="93086"/>
            </a:xfrm>
            <a:custGeom>
              <a:avLst/>
              <a:gdLst/>
              <a:ahLst/>
              <a:cxnLst/>
              <a:rect l="l" t="t" r="r" b="b"/>
              <a:pathLst>
                <a:path w="2573" h="2811" extrusionOk="0">
                  <a:moveTo>
                    <a:pt x="334" y="0"/>
                  </a:moveTo>
                  <a:cubicBezTo>
                    <a:pt x="1549" y="0"/>
                    <a:pt x="2573" y="1024"/>
                    <a:pt x="2573" y="2239"/>
                  </a:cubicBezTo>
                  <a:lnTo>
                    <a:pt x="2573" y="2810"/>
                  </a:lnTo>
                  <a:lnTo>
                    <a:pt x="1906" y="2810"/>
                  </a:lnTo>
                  <a:lnTo>
                    <a:pt x="1906" y="2239"/>
                  </a:lnTo>
                  <a:cubicBezTo>
                    <a:pt x="1906" y="1120"/>
                    <a:pt x="1072" y="191"/>
                    <a:pt x="1" y="48"/>
                  </a:cubicBezTo>
                  <a:cubicBezTo>
                    <a:pt x="96" y="0"/>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8"/>
            <p:cNvSpPr/>
            <p:nvPr/>
          </p:nvSpPr>
          <p:spPr>
            <a:xfrm>
              <a:off x="2818768" y="2222648"/>
              <a:ext cx="56765" cy="40268"/>
            </a:xfrm>
            <a:custGeom>
              <a:avLst/>
              <a:gdLst/>
              <a:ahLst/>
              <a:cxnLst/>
              <a:rect l="l" t="t" r="r" b="b"/>
              <a:pathLst>
                <a:path w="1716" h="1216" extrusionOk="0">
                  <a:moveTo>
                    <a:pt x="1" y="858"/>
                  </a:moveTo>
                  <a:cubicBezTo>
                    <a:pt x="1" y="405"/>
                    <a:pt x="358" y="24"/>
                    <a:pt x="858" y="1"/>
                  </a:cubicBezTo>
                  <a:cubicBezTo>
                    <a:pt x="1334" y="1"/>
                    <a:pt x="1715" y="358"/>
                    <a:pt x="1715" y="834"/>
                  </a:cubicBezTo>
                  <a:lnTo>
                    <a:pt x="1715" y="1215"/>
                  </a:lnTo>
                  <a:lnTo>
                    <a:pt x="48" y="1215"/>
                  </a:lnTo>
                  <a:lnTo>
                    <a:pt x="48" y="858"/>
                  </a:ln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8"/>
            <p:cNvSpPr/>
            <p:nvPr/>
          </p:nvSpPr>
          <p:spPr>
            <a:xfrm>
              <a:off x="2836102" y="2223442"/>
              <a:ext cx="38637" cy="40235"/>
            </a:xfrm>
            <a:custGeom>
              <a:avLst/>
              <a:gdLst/>
              <a:ahLst/>
              <a:cxnLst/>
              <a:rect l="l" t="t" r="r" b="b"/>
              <a:pathLst>
                <a:path w="1168" h="1215" extrusionOk="0">
                  <a:moveTo>
                    <a:pt x="334" y="0"/>
                  </a:moveTo>
                  <a:cubicBezTo>
                    <a:pt x="810" y="0"/>
                    <a:pt x="1168" y="381"/>
                    <a:pt x="1168" y="834"/>
                  </a:cubicBezTo>
                  <a:lnTo>
                    <a:pt x="1168" y="1215"/>
                  </a:lnTo>
                  <a:lnTo>
                    <a:pt x="501" y="1215"/>
                  </a:lnTo>
                  <a:lnTo>
                    <a:pt x="501" y="834"/>
                  </a:lnTo>
                  <a:cubicBezTo>
                    <a:pt x="501" y="477"/>
                    <a:pt x="286" y="191"/>
                    <a:pt x="1" y="72"/>
                  </a:cubicBezTo>
                  <a:cubicBezTo>
                    <a:pt x="72" y="24"/>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8"/>
            <p:cNvSpPr/>
            <p:nvPr/>
          </p:nvSpPr>
          <p:spPr>
            <a:xfrm>
              <a:off x="2936930" y="2207680"/>
              <a:ext cx="84354" cy="51295"/>
            </a:xfrm>
            <a:custGeom>
              <a:avLst/>
              <a:gdLst/>
              <a:ahLst/>
              <a:cxnLst/>
              <a:rect l="l" t="t" r="r" b="b"/>
              <a:pathLst>
                <a:path w="2550" h="1549" extrusionOk="0">
                  <a:moveTo>
                    <a:pt x="2549" y="1334"/>
                  </a:moveTo>
                  <a:lnTo>
                    <a:pt x="2549" y="1548"/>
                  </a:lnTo>
                  <a:lnTo>
                    <a:pt x="1" y="1548"/>
                  </a:lnTo>
                  <a:lnTo>
                    <a:pt x="1" y="1310"/>
                  </a:lnTo>
                  <a:cubicBezTo>
                    <a:pt x="1" y="595"/>
                    <a:pt x="596" y="0"/>
                    <a:pt x="1358" y="24"/>
                  </a:cubicBezTo>
                  <a:cubicBezTo>
                    <a:pt x="2049" y="72"/>
                    <a:pt x="2549" y="667"/>
                    <a:pt x="2549" y="133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8"/>
            <p:cNvSpPr/>
            <p:nvPr/>
          </p:nvSpPr>
          <p:spPr>
            <a:xfrm>
              <a:off x="2968455" y="2208441"/>
              <a:ext cx="52829" cy="50533"/>
            </a:xfrm>
            <a:custGeom>
              <a:avLst/>
              <a:gdLst/>
              <a:ahLst/>
              <a:cxnLst/>
              <a:rect l="l" t="t" r="r" b="b"/>
              <a:pathLst>
                <a:path w="1597" h="1526" extrusionOk="0">
                  <a:moveTo>
                    <a:pt x="334" y="1"/>
                  </a:moveTo>
                  <a:cubicBezTo>
                    <a:pt x="1025" y="1"/>
                    <a:pt x="1596" y="572"/>
                    <a:pt x="1596" y="1287"/>
                  </a:cubicBezTo>
                  <a:lnTo>
                    <a:pt x="1596" y="1525"/>
                  </a:lnTo>
                  <a:lnTo>
                    <a:pt x="929" y="1525"/>
                  </a:lnTo>
                  <a:lnTo>
                    <a:pt x="929" y="1287"/>
                  </a:lnTo>
                  <a:cubicBezTo>
                    <a:pt x="929" y="692"/>
                    <a:pt x="548" y="215"/>
                    <a:pt x="1" y="72"/>
                  </a:cubicBezTo>
                  <a:cubicBezTo>
                    <a:pt x="96" y="49"/>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8"/>
            <p:cNvSpPr/>
            <p:nvPr/>
          </p:nvSpPr>
          <p:spPr>
            <a:xfrm>
              <a:off x="2818768" y="2251027"/>
              <a:ext cx="277343" cy="179848"/>
            </a:xfrm>
            <a:custGeom>
              <a:avLst/>
              <a:gdLst/>
              <a:ahLst/>
              <a:cxnLst/>
              <a:rect l="l" t="t" r="r" b="b"/>
              <a:pathLst>
                <a:path w="8384" h="5431" extrusionOk="0">
                  <a:moveTo>
                    <a:pt x="8384" y="3644"/>
                  </a:moveTo>
                  <a:cubicBezTo>
                    <a:pt x="8384" y="4502"/>
                    <a:pt x="7669" y="5216"/>
                    <a:pt x="6812" y="5216"/>
                  </a:cubicBezTo>
                  <a:lnTo>
                    <a:pt x="4025" y="5431"/>
                  </a:lnTo>
                  <a:lnTo>
                    <a:pt x="1596" y="5216"/>
                  </a:lnTo>
                  <a:cubicBezTo>
                    <a:pt x="739" y="5216"/>
                    <a:pt x="1" y="4502"/>
                    <a:pt x="1" y="3644"/>
                  </a:cubicBezTo>
                  <a:lnTo>
                    <a:pt x="1" y="120"/>
                  </a:lnTo>
                  <a:cubicBezTo>
                    <a:pt x="1" y="72"/>
                    <a:pt x="72" y="1"/>
                    <a:pt x="120" y="1"/>
                  </a:cubicBezTo>
                  <a:lnTo>
                    <a:pt x="8241" y="1"/>
                  </a:lnTo>
                  <a:cubicBezTo>
                    <a:pt x="8288" y="1"/>
                    <a:pt x="8336" y="49"/>
                    <a:pt x="8336" y="120"/>
                  </a:cubicBezTo>
                  <a:lnTo>
                    <a:pt x="8336" y="3644"/>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8"/>
            <p:cNvSpPr/>
            <p:nvPr/>
          </p:nvSpPr>
          <p:spPr>
            <a:xfrm>
              <a:off x="3022012" y="2251027"/>
              <a:ext cx="74099" cy="172761"/>
            </a:xfrm>
            <a:custGeom>
              <a:avLst/>
              <a:gdLst/>
              <a:ahLst/>
              <a:cxnLst/>
              <a:rect l="l" t="t" r="r" b="b"/>
              <a:pathLst>
                <a:path w="2240" h="5217" extrusionOk="0">
                  <a:moveTo>
                    <a:pt x="2240" y="3644"/>
                  </a:moveTo>
                  <a:cubicBezTo>
                    <a:pt x="2240" y="4502"/>
                    <a:pt x="1525" y="5216"/>
                    <a:pt x="668" y="5216"/>
                  </a:cubicBezTo>
                  <a:lnTo>
                    <a:pt x="1" y="5216"/>
                  </a:lnTo>
                  <a:cubicBezTo>
                    <a:pt x="858" y="5216"/>
                    <a:pt x="1573" y="4502"/>
                    <a:pt x="1573" y="3644"/>
                  </a:cubicBezTo>
                  <a:lnTo>
                    <a:pt x="1573" y="120"/>
                  </a:lnTo>
                  <a:cubicBezTo>
                    <a:pt x="1573" y="72"/>
                    <a:pt x="1525" y="1"/>
                    <a:pt x="1454" y="1"/>
                  </a:cubicBezTo>
                  <a:lnTo>
                    <a:pt x="2120" y="1"/>
                  </a:lnTo>
                  <a:cubicBezTo>
                    <a:pt x="2168" y="1"/>
                    <a:pt x="2240" y="49"/>
                    <a:pt x="2240" y="12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8"/>
            <p:cNvSpPr/>
            <p:nvPr/>
          </p:nvSpPr>
          <p:spPr>
            <a:xfrm>
              <a:off x="2844769" y="2423755"/>
              <a:ext cx="213531" cy="59177"/>
            </a:xfrm>
            <a:custGeom>
              <a:avLst/>
              <a:gdLst/>
              <a:ahLst/>
              <a:cxnLst/>
              <a:rect l="l" t="t" r="r" b="b"/>
              <a:pathLst>
                <a:path w="6455" h="1787" extrusionOk="0">
                  <a:moveTo>
                    <a:pt x="6454" y="1643"/>
                  </a:moveTo>
                  <a:lnTo>
                    <a:pt x="6454" y="143"/>
                  </a:lnTo>
                  <a:cubicBezTo>
                    <a:pt x="6454" y="48"/>
                    <a:pt x="6407" y="0"/>
                    <a:pt x="6335" y="0"/>
                  </a:cubicBezTo>
                  <a:lnTo>
                    <a:pt x="787" y="0"/>
                  </a:lnTo>
                  <a:cubicBezTo>
                    <a:pt x="715" y="0"/>
                    <a:pt x="691" y="48"/>
                    <a:pt x="667" y="143"/>
                  </a:cubicBezTo>
                  <a:lnTo>
                    <a:pt x="1" y="1643"/>
                  </a:lnTo>
                  <a:lnTo>
                    <a:pt x="1763" y="178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8"/>
            <p:cNvSpPr/>
            <p:nvPr/>
          </p:nvSpPr>
          <p:spPr>
            <a:xfrm>
              <a:off x="2774673" y="2478163"/>
              <a:ext cx="363979" cy="52090"/>
            </a:xfrm>
            <a:custGeom>
              <a:avLst/>
              <a:gdLst/>
              <a:ahLst/>
              <a:cxnLst/>
              <a:rect l="l" t="t" r="r" b="b"/>
              <a:pathLst>
                <a:path w="11003" h="1573" extrusionOk="0">
                  <a:moveTo>
                    <a:pt x="11002" y="1001"/>
                  </a:moveTo>
                  <a:cubicBezTo>
                    <a:pt x="11002" y="429"/>
                    <a:pt x="10550" y="0"/>
                    <a:pt x="9978" y="0"/>
                  </a:cubicBezTo>
                  <a:lnTo>
                    <a:pt x="1024" y="0"/>
                  </a:lnTo>
                  <a:cubicBezTo>
                    <a:pt x="476" y="0"/>
                    <a:pt x="0" y="429"/>
                    <a:pt x="0" y="1001"/>
                  </a:cubicBezTo>
                  <a:lnTo>
                    <a:pt x="0" y="1453"/>
                  </a:lnTo>
                  <a:cubicBezTo>
                    <a:pt x="0" y="1501"/>
                    <a:pt x="72" y="1572"/>
                    <a:pt x="119" y="1572"/>
                  </a:cubicBezTo>
                  <a:lnTo>
                    <a:pt x="10812" y="1572"/>
                  </a:lnTo>
                  <a:cubicBezTo>
                    <a:pt x="10883" y="1572"/>
                    <a:pt x="10931" y="1501"/>
                    <a:pt x="10931" y="1453"/>
                  </a:cubicBezTo>
                  <a:lnTo>
                    <a:pt x="10931" y="100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8"/>
            <p:cNvSpPr/>
            <p:nvPr/>
          </p:nvSpPr>
          <p:spPr>
            <a:xfrm>
              <a:off x="3083474" y="2478163"/>
              <a:ext cx="55177" cy="52090"/>
            </a:xfrm>
            <a:custGeom>
              <a:avLst/>
              <a:gdLst/>
              <a:ahLst/>
              <a:cxnLst/>
              <a:rect l="l" t="t" r="r" b="b"/>
              <a:pathLst>
                <a:path w="1668" h="1573" extrusionOk="0">
                  <a:moveTo>
                    <a:pt x="1667" y="1001"/>
                  </a:moveTo>
                  <a:cubicBezTo>
                    <a:pt x="1667" y="429"/>
                    <a:pt x="1215" y="0"/>
                    <a:pt x="643" y="0"/>
                  </a:cubicBezTo>
                  <a:lnTo>
                    <a:pt x="0" y="0"/>
                  </a:lnTo>
                  <a:cubicBezTo>
                    <a:pt x="548" y="0"/>
                    <a:pt x="1001" y="429"/>
                    <a:pt x="1001" y="1001"/>
                  </a:cubicBezTo>
                  <a:lnTo>
                    <a:pt x="1001" y="1453"/>
                  </a:lnTo>
                  <a:cubicBezTo>
                    <a:pt x="1001" y="1501"/>
                    <a:pt x="953" y="1572"/>
                    <a:pt x="882" y="1572"/>
                  </a:cubicBezTo>
                  <a:lnTo>
                    <a:pt x="1548" y="1572"/>
                  </a:lnTo>
                  <a:cubicBezTo>
                    <a:pt x="1596" y="1572"/>
                    <a:pt x="1667" y="1501"/>
                    <a:pt x="1667" y="145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8"/>
            <p:cNvSpPr/>
            <p:nvPr/>
          </p:nvSpPr>
          <p:spPr>
            <a:xfrm>
              <a:off x="2888104" y="2269969"/>
              <a:ext cx="215086" cy="260284"/>
            </a:xfrm>
            <a:custGeom>
              <a:avLst/>
              <a:gdLst/>
              <a:ahLst/>
              <a:cxnLst/>
              <a:rect l="l" t="t" r="r" b="b"/>
              <a:pathLst>
                <a:path w="6502" h="7860" extrusionOk="0">
                  <a:moveTo>
                    <a:pt x="2144" y="7859"/>
                  </a:moveTo>
                  <a:cubicBezTo>
                    <a:pt x="1882" y="7716"/>
                    <a:pt x="1548" y="7407"/>
                    <a:pt x="1334" y="7192"/>
                  </a:cubicBezTo>
                  <a:cubicBezTo>
                    <a:pt x="215" y="6049"/>
                    <a:pt x="0" y="4644"/>
                    <a:pt x="691" y="3192"/>
                  </a:cubicBezTo>
                  <a:cubicBezTo>
                    <a:pt x="739" y="3025"/>
                    <a:pt x="834" y="2882"/>
                    <a:pt x="929" y="2739"/>
                  </a:cubicBezTo>
                  <a:cubicBezTo>
                    <a:pt x="977" y="2620"/>
                    <a:pt x="1025" y="2596"/>
                    <a:pt x="1072" y="2596"/>
                  </a:cubicBezTo>
                  <a:cubicBezTo>
                    <a:pt x="1096" y="2596"/>
                    <a:pt x="1144" y="2644"/>
                    <a:pt x="1191" y="2715"/>
                  </a:cubicBezTo>
                  <a:lnTo>
                    <a:pt x="1286" y="2882"/>
                  </a:lnTo>
                  <a:cubicBezTo>
                    <a:pt x="1334" y="2977"/>
                    <a:pt x="1739" y="3573"/>
                    <a:pt x="1810" y="3501"/>
                  </a:cubicBezTo>
                  <a:cubicBezTo>
                    <a:pt x="1882" y="3477"/>
                    <a:pt x="1858" y="3263"/>
                    <a:pt x="1858" y="3215"/>
                  </a:cubicBezTo>
                  <a:cubicBezTo>
                    <a:pt x="1858" y="2977"/>
                    <a:pt x="1906" y="2668"/>
                    <a:pt x="1977" y="2429"/>
                  </a:cubicBezTo>
                  <a:cubicBezTo>
                    <a:pt x="2049" y="2072"/>
                    <a:pt x="2168" y="1715"/>
                    <a:pt x="2358" y="1405"/>
                  </a:cubicBezTo>
                  <a:cubicBezTo>
                    <a:pt x="2692" y="810"/>
                    <a:pt x="3096" y="453"/>
                    <a:pt x="3716" y="167"/>
                  </a:cubicBezTo>
                  <a:cubicBezTo>
                    <a:pt x="3787" y="143"/>
                    <a:pt x="4049" y="0"/>
                    <a:pt x="4073" y="119"/>
                  </a:cubicBezTo>
                  <a:cubicBezTo>
                    <a:pt x="4073" y="167"/>
                    <a:pt x="4025" y="334"/>
                    <a:pt x="4001" y="381"/>
                  </a:cubicBezTo>
                  <a:cubicBezTo>
                    <a:pt x="3906" y="691"/>
                    <a:pt x="3835" y="1048"/>
                    <a:pt x="3835" y="1334"/>
                  </a:cubicBezTo>
                  <a:cubicBezTo>
                    <a:pt x="3835" y="1691"/>
                    <a:pt x="3954" y="2025"/>
                    <a:pt x="4192" y="2287"/>
                  </a:cubicBezTo>
                  <a:cubicBezTo>
                    <a:pt x="4620" y="2763"/>
                    <a:pt x="4740" y="3311"/>
                    <a:pt x="4644" y="3930"/>
                  </a:cubicBezTo>
                  <a:cubicBezTo>
                    <a:pt x="4597" y="4287"/>
                    <a:pt x="4763" y="4073"/>
                    <a:pt x="4882" y="3930"/>
                  </a:cubicBezTo>
                  <a:cubicBezTo>
                    <a:pt x="4954" y="3858"/>
                    <a:pt x="5002" y="3787"/>
                    <a:pt x="5025" y="3715"/>
                  </a:cubicBezTo>
                  <a:cubicBezTo>
                    <a:pt x="5192" y="3501"/>
                    <a:pt x="5263" y="3311"/>
                    <a:pt x="5335" y="3072"/>
                  </a:cubicBezTo>
                  <a:cubicBezTo>
                    <a:pt x="5383" y="2882"/>
                    <a:pt x="5383" y="2787"/>
                    <a:pt x="5383" y="2620"/>
                  </a:cubicBezTo>
                  <a:cubicBezTo>
                    <a:pt x="5383" y="2310"/>
                    <a:pt x="5454" y="2382"/>
                    <a:pt x="5597" y="2596"/>
                  </a:cubicBezTo>
                  <a:cubicBezTo>
                    <a:pt x="5954" y="3096"/>
                    <a:pt x="6192" y="3573"/>
                    <a:pt x="6335" y="4192"/>
                  </a:cubicBezTo>
                  <a:cubicBezTo>
                    <a:pt x="6407" y="4454"/>
                    <a:pt x="6430" y="4739"/>
                    <a:pt x="6454" y="5001"/>
                  </a:cubicBezTo>
                  <a:cubicBezTo>
                    <a:pt x="6502" y="6359"/>
                    <a:pt x="5716" y="7288"/>
                    <a:pt x="4501" y="7859"/>
                  </a:cubicBezTo>
                  <a:lnTo>
                    <a:pt x="4263" y="7859"/>
                  </a:lnTo>
                  <a:lnTo>
                    <a:pt x="3406" y="7788"/>
                  </a:lnTo>
                  <a:lnTo>
                    <a:pt x="2525" y="7859"/>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8"/>
            <p:cNvSpPr/>
            <p:nvPr/>
          </p:nvSpPr>
          <p:spPr>
            <a:xfrm>
              <a:off x="3013345" y="2348054"/>
              <a:ext cx="87497" cy="182960"/>
            </a:xfrm>
            <a:custGeom>
              <a:avLst/>
              <a:gdLst/>
              <a:ahLst/>
              <a:cxnLst/>
              <a:rect l="l" t="t" r="r" b="b"/>
              <a:pathLst>
                <a:path w="2645" h="5525" extrusionOk="0">
                  <a:moveTo>
                    <a:pt x="1454" y="857"/>
                  </a:moveTo>
                  <a:cubicBezTo>
                    <a:pt x="1454" y="810"/>
                    <a:pt x="1477" y="786"/>
                    <a:pt x="1477" y="738"/>
                  </a:cubicBezTo>
                  <a:cubicBezTo>
                    <a:pt x="1549" y="548"/>
                    <a:pt x="1549" y="476"/>
                    <a:pt x="1549" y="286"/>
                  </a:cubicBezTo>
                  <a:cubicBezTo>
                    <a:pt x="1549" y="0"/>
                    <a:pt x="1597" y="48"/>
                    <a:pt x="1763" y="262"/>
                  </a:cubicBezTo>
                  <a:cubicBezTo>
                    <a:pt x="2120" y="762"/>
                    <a:pt x="2359" y="1238"/>
                    <a:pt x="2502" y="1858"/>
                  </a:cubicBezTo>
                  <a:cubicBezTo>
                    <a:pt x="2549" y="2120"/>
                    <a:pt x="2597" y="2405"/>
                    <a:pt x="2621" y="2667"/>
                  </a:cubicBezTo>
                  <a:cubicBezTo>
                    <a:pt x="2644" y="4025"/>
                    <a:pt x="1859" y="4953"/>
                    <a:pt x="644" y="5525"/>
                  </a:cubicBezTo>
                  <a:lnTo>
                    <a:pt x="1" y="5525"/>
                  </a:lnTo>
                  <a:cubicBezTo>
                    <a:pt x="1216" y="4977"/>
                    <a:pt x="1978" y="4025"/>
                    <a:pt x="1954" y="2667"/>
                  </a:cubicBezTo>
                  <a:cubicBezTo>
                    <a:pt x="1954" y="2405"/>
                    <a:pt x="1930" y="2120"/>
                    <a:pt x="1835" y="1858"/>
                  </a:cubicBezTo>
                  <a:cubicBezTo>
                    <a:pt x="1716" y="1477"/>
                    <a:pt x="1597" y="1143"/>
                    <a:pt x="1454" y="85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8"/>
            <p:cNvSpPr/>
            <p:nvPr/>
          </p:nvSpPr>
          <p:spPr>
            <a:xfrm>
              <a:off x="2955852" y="2415874"/>
              <a:ext cx="82766" cy="114379"/>
            </a:xfrm>
            <a:custGeom>
              <a:avLst/>
              <a:gdLst/>
              <a:ahLst/>
              <a:cxnLst/>
              <a:rect l="l" t="t" r="r" b="b"/>
              <a:pathLst>
                <a:path w="2502" h="3454" extrusionOk="0">
                  <a:moveTo>
                    <a:pt x="358" y="3453"/>
                  </a:moveTo>
                  <a:cubicBezTo>
                    <a:pt x="239" y="3144"/>
                    <a:pt x="120" y="2715"/>
                    <a:pt x="96" y="2358"/>
                  </a:cubicBezTo>
                  <a:cubicBezTo>
                    <a:pt x="1" y="1215"/>
                    <a:pt x="477" y="453"/>
                    <a:pt x="1548" y="95"/>
                  </a:cubicBezTo>
                  <a:cubicBezTo>
                    <a:pt x="1620" y="48"/>
                    <a:pt x="1787" y="0"/>
                    <a:pt x="1763" y="119"/>
                  </a:cubicBezTo>
                  <a:cubicBezTo>
                    <a:pt x="1763" y="167"/>
                    <a:pt x="1715" y="286"/>
                    <a:pt x="1668" y="357"/>
                  </a:cubicBezTo>
                  <a:cubicBezTo>
                    <a:pt x="1620" y="595"/>
                    <a:pt x="1572" y="857"/>
                    <a:pt x="1620" y="1096"/>
                  </a:cubicBezTo>
                  <a:cubicBezTo>
                    <a:pt x="1644" y="1286"/>
                    <a:pt x="1715" y="1453"/>
                    <a:pt x="1810" y="1572"/>
                  </a:cubicBezTo>
                  <a:lnTo>
                    <a:pt x="1810" y="1572"/>
                  </a:lnTo>
                  <a:cubicBezTo>
                    <a:pt x="2334" y="2143"/>
                    <a:pt x="2501" y="3072"/>
                    <a:pt x="2025" y="3429"/>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8"/>
            <p:cNvSpPr/>
            <p:nvPr/>
          </p:nvSpPr>
          <p:spPr>
            <a:xfrm>
              <a:off x="2986583" y="2415874"/>
              <a:ext cx="52035" cy="113584"/>
            </a:xfrm>
            <a:custGeom>
              <a:avLst/>
              <a:gdLst/>
              <a:ahLst/>
              <a:cxnLst/>
              <a:rect l="l" t="t" r="r" b="b"/>
              <a:pathLst>
                <a:path w="1573" h="3430" extrusionOk="0">
                  <a:moveTo>
                    <a:pt x="119" y="333"/>
                  </a:moveTo>
                  <a:cubicBezTo>
                    <a:pt x="262" y="238"/>
                    <a:pt x="453" y="143"/>
                    <a:pt x="619" y="95"/>
                  </a:cubicBezTo>
                  <a:cubicBezTo>
                    <a:pt x="691" y="48"/>
                    <a:pt x="858" y="0"/>
                    <a:pt x="834" y="119"/>
                  </a:cubicBezTo>
                  <a:cubicBezTo>
                    <a:pt x="834" y="167"/>
                    <a:pt x="786" y="286"/>
                    <a:pt x="739" y="357"/>
                  </a:cubicBezTo>
                  <a:cubicBezTo>
                    <a:pt x="691" y="595"/>
                    <a:pt x="643" y="857"/>
                    <a:pt x="691" y="1096"/>
                  </a:cubicBezTo>
                  <a:cubicBezTo>
                    <a:pt x="715" y="1286"/>
                    <a:pt x="786" y="1453"/>
                    <a:pt x="881" y="1572"/>
                  </a:cubicBezTo>
                  <a:lnTo>
                    <a:pt x="881" y="1572"/>
                  </a:lnTo>
                  <a:cubicBezTo>
                    <a:pt x="1405" y="2143"/>
                    <a:pt x="1572" y="3072"/>
                    <a:pt x="1096" y="3429"/>
                  </a:cubicBezTo>
                  <a:lnTo>
                    <a:pt x="453" y="3429"/>
                  </a:lnTo>
                  <a:cubicBezTo>
                    <a:pt x="929" y="3096"/>
                    <a:pt x="739" y="2143"/>
                    <a:pt x="238" y="1572"/>
                  </a:cubicBezTo>
                  <a:lnTo>
                    <a:pt x="238" y="1572"/>
                  </a:lnTo>
                  <a:cubicBezTo>
                    <a:pt x="119" y="1429"/>
                    <a:pt x="48" y="1286"/>
                    <a:pt x="24" y="1096"/>
                  </a:cubicBezTo>
                  <a:cubicBezTo>
                    <a:pt x="0" y="857"/>
                    <a:pt x="24" y="572"/>
                    <a:pt x="72" y="357"/>
                  </a:cubicBezTo>
                  <a:cubicBezTo>
                    <a:pt x="119" y="357"/>
                    <a:pt x="119" y="333"/>
                    <a:pt x="119" y="333"/>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8"/>
            <p:cNvSpPr/>
            <p:nvPr/>
          </p:nvSpPr>
          <p:spPr>
            <a:xfrm>
              <a:off x="2990520" y="2270764"/>
              <a:ext cx="52035" cy="134877"/>
            </a:xfrm>
            <a:custGeom>
              <a:avLst/>
              <a:gdLst/>
              <a:ahLst/>
              <a:cxnLst/>
              <a:rect l="l" t="t" r="r" b="b"/>
              <a:pathLst>
                <a:path w="1573" h="4073" extrusionOk="0">
                  <a:moveTo>
                    <a:pt x="1501" y="4072"/>
                  </a:moveTo>
                  <a:cubicBezTo>
                    <a:pt x="1501" y="4049"/>
                    <a:pt x="1453" y="3977"/>
                    <a:pt x="1501" y="3906"/>
                  </a:cubicBezTo>
                  <a:cubicBezTo>
                    <a:pt x="1572" y="3263"/>
                    <a:pt x="1453" y="2739"/>
                    <a:pt x="1048" y="2263"/>
                  </a:cubicBezTo>
                  <a:cubicBezTo>
                    <a:pt x="810" y="2001"/>
                    <a:pt x="715" y="1667"/>
                    <a:pt x="691" y="1310"/>
                  </a:cubicBezTo>
                  <a:cubicBezTo>
                    <a:pt x="691" y="1000"/>
                    <a:pt x="739" y="667"/>
                    <a:pt x="834" y="357"/>
                  </a:cubicBezTo>
                  <a:cubicBezTo>
                    <a:pt x="858" y="310"/>
                    <a:pt x="953" y="143"/>
                    <a:pt x="929" y="95"/>
                  </a:cubicBezTo>
                  <a:cubicBezTo>
                    <a:pt x="905" y="0"/>
                    <a:pt x="620" y="119"/>
                    <a:pt x="572" y="143"/>
                  </a:cubicBezTo>
                  <a:cubicBezTo>
                    <a:pt x="429" y="215"/>
                    <a:pt x="310" y="262"/>
                    <a:pt x="143" y="357"/>
                  </a:cubicBezTo>
                  <a:lnTo>
                    <a:pt x="143" y="357"/>
                  </a:lnTo>
                  <a:cubicBezTo>
                    <a:pt x="72" y="643"/>
                    <a:pt x="0" y="1000"/>
                    <a:pt x="0" y="1310"/>
                  </a:cubicBezTo>
                  <a:cubicBezTo>
                    <a:pt x="0" y="1667"/>
                    <a:pt x="119" y="2001"/>
                    <a:pt x="358" y="2263"/>
                  </a:cubicBezTo>
                  <a:cubicBezTo>
                    <a:pt x="572" y="2501"/>
                    <a:pt x="691" y="2739"/>
                    <a:pt x="786" y="3001"/>
                  </a:cubicBezTo>
                  <a:cubicBezTo>
                    <a:pt x="1072" y="4049"/>
                    <a:pt x="1167" y="4072"/>
                    <a:pt x="1501" y="40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8"/>
            <p:cNvSpPr/>
            <p:nvPr/>
          </p:nvSpPr>
          <p:spPr>
            <a:xfrm>
              <a:off x="2769942" y="2148536"/>
              <a:ext cx="376583" cy="385657"/>
            </a:xfrm>
            <a:custGeom>
              <a:avLst/>
              <a:gdLst/>
              <a:ahLst/>
              <a:cxnLst/>
              <a:rect l="l" t="t" r="r" b="b"/>
              <a:pathLst>
                <a:path w="11384" h="11646" extrusionOk="0">
                  <a:moveTo>
                    <a:pt x="6287" y="476"/>
                  </a:moveTo>
                  <a:cubicBezTo>
                    <a:pt x="6359" y="476"/>
                    <a:pt x="6454" y="500"/>
                    <a:pt x="6525" y="572"/>
                  </a:cubicBezTo>
                  <a:cubicBezTo>
                    <a:pt x="6573" y="619"/>
                    <a:pt x="6597" y="714"/>
                    <a:pt x="6597" y="810"/>
                  </a:cubicBezTo>
                  <a:lnTo>
                    <a:pt x="6597" y="1143"/>
                  </a:lnTo>
                  <a:lnTo>
                    <a:pt x="5906" y="1143"/>
                  </a:lnTo>
                  <a:cubicBezTo>
                    <a:pt x="5811" y="1072"/>
                    <a:pt x="5716" y="1048"/>
                    <a:pt x="5621" y="976"/>
                  </a:cubicBezTo>
                  <a:cubicBezTo>
                    <a:pt x="5359" y="834"/>
                    <a:pt x="5073" y="738"/>
                    <a:pt x="4739" y="714"/>
                  </a:cubicBezTo>
                  <a:cubicBezTo>
                    <a:pt x="4763" y="667"/>
                    <a:pt x="4787" y="595"/>
                    <a:pt x="4858" y="572"/>
                  </a:cubicBezTo>
                  <a:cubicBezTo>
                    <a:pt x="4906" y="500"/>
                    <a:pt x="5001" y="476"/>
                    <a:pt x="5097" y="476"/>
                  </a:cubicBezTo>
                  <a:close/>
                  <a:moveTo>
                    <a:pt x="2763" y="1500"/>
                  </a:moveTo>
                  <a:cubicBezTo>
                    <a:pt x="2620" y="1667"/>
                    <a:pt x="2477" y="1881"/>
                    <a:pt x="2358" y="2119"/>
                  </a:cubicBezTo>
                  <a:lnTo>
                    <a:pt x="1667" y="2119"/>
                  </a:lnTo>
                  <a:cubicBezTo>
                    <a:pt x="1691" y="1977"/>
                    <a:pt x="1763" y="1858"/>
                    <a:pt x="1882" y="1738"/>
                  </a:cubicBezTo>
                  <a:cubicBezTo>
                    <a:pt x="2025" y="1572"/>
                    <a:pt x="2239" y="1500"/>
                    <a:pt x="2429" y="1500"/>
                  </a:cubicBezTo>
                  <a:close/>
                  <a:moveTo>
                    <a:pt x="2334" y="2405"/>
                  </a:moveTo>
                  <a:cubicBezTo>
                    <a:pt x="2501" y="2405"/>
                    <a:pt x="2691" y="2501"/>
                    <a:pt x="2810" y="2620"/>
                  </a:cubicBezTo>
                  <a:cubicBezTo>
                    <a:pt x="2882" y="2715"/>
                    <a:pt x="2953" y="2834"/>
                    <a:pt x="2977" y="2929"/>
                  </a:cubicBezTo>
                  <a:lnTo>
                    <a:pt x="1667" y="2929"/>
                  </a:lnTo>
                  <a:cubicBezTo>
                    <a:pt x="1691" y="2810"/>
                    <a:pt x="1763" y="2715"/>
                    <a:pt x="1834" y="2620"/>
                  </a:cubicBezTo>
                  <a:cubicBezTo>
                    <a:pt x="1977" y="2501"/>
                    <a:pt x="2144" y="2405"/>
                    <a:pt x="2334" y="2405"/>
                  </a:cubicBezTo>
                  <a:close/>
                  <a:moveTo>
                    <a:pt x="4501" y="1048"/>
                  </a:moveTo>
                  <a:cubicBezTo>
                    <a:pt x="4858" y="1048"/>
                    <a:pt x="5144" y="1143"/>
                    <a:pt x="5454" y="1286"/>
                  </a:cubicBezTo>
                  <a:cubicBezTo>
                    <a:pt x="5668" y="1381"/>
                    <a:pt x="5859" y="1524"/>
                    <a:pt x="6025" y="1691"/>
                  </a:cubicBezTo>
                  <a:cubicBezTo>
                    <a:pt x="5740" y="1762"/>
                    <a:pt x="5501" y="1905"/>
                    <a:pt x="5263" y="2096"/>
                  </a:cubicBezTo>
                  <a:cubicBezTo>
                    <a:pt x="5025" y="2286"/>
                    <a:pt x="4882" y="2596"/>
                    <a:pt x="4858" y="2929"/>
                  </a:cubicBezTo>
                  <a:lnTo>
                    <a:pt x="3287" y="2929"/>
                  </a:lnTo>
                  <a:cubicBezTo>
                    <a:pt x="3239" y="2715"/>
                    <a:pt x="3168" y="2524"/>
                    <a:pt x="3001" y="2381"/>
                  </a:cubicBezTo>
                  <a:cubicBezTo>
                    <a:pt x="2929" y="2262"/>
                    <a:pt x="2763" y="2191"/>
                    <a:pt x="2644" y="2143"/>
                  </a:cubicBezTo>
                  <a:cubicBezTo>
                    <a:pt x="2834" y="1858"/>
                    <a:pt x="3072" y="1572"/>
                    <a:pt x="3358" y="1381"/>
                  </a:cubicBezTo>
                  <a:cubicBezTo>
                    <a:pt x="3692" y="1167"/>
                    <a:pt x="4073" y="1048"/>
                    <a:pt x="4501" y="1048"/>
                  </a:cubicBezTo>
                  <a:close/>
                  <a:moveTo>
                    <a:pt x="6335" y="2000"/>
                  </a:moveTo>
                  <a:cubicBezTo>
                    <a:pt x="6645" y="2000"/>
                    <a:pt x="6907" y="2119"/>
                    <a:pt x="7121" y="2334"/>
                  </a:cubicBezTo>
                  <a:cubicBezTo>
                    <a:pt x="7121" y="2358"/>
                    <a:pt x="7145" y="2358"/>
                    <a:pt x="7168" y="2358"/>
                  </a:cubicBezTo>
                  <a:cubicBezTo>
                    <a:pt x="7335" y="2501"/>
                    <a:pt x="7407" y="2715"/>
                    <a:pt x="7430" y="2929"/>
                  </a:cubicBezTo>
                  <a:lnTo>
                    <a:pt x="5263" y="2929"/>
                  </a:lnTo>
                  <a:cubicBezTo>
                    <a:pt x="5311" y="2691"/>
                    <a:pt x="5406" y="2477"/>
                    <a:pt x="5573" y="2334"/>
                  </a:cubicBezTo>
                  <a:cubicBezTo>
                    <a:pt x="5787" y="2119"/>
                    <a:pt x="6049" y="2000"/>
                    <a:pt x="6335" y="2000"/>
                  </a:cubicBezTo>
                  <a:close/>
                  <a:moveTo>
                    <a:pt x="1310" y="3882"/>
                  </a:moveTo>
                  <a:lnTo>
                    <a:pt x="1310" y="5239"/>
                  </a:lnTo>
                  <a:lnTo>
                    <a:pt x="834" y="5239"/>
                  </a:lnTo>
                  <a:cubicBezTo>
                    <a:pt x="739" y="5239"/>
                    <a:pt x="643" y="5215"/>
                    <a:pt x="596" y="5144"/>
                  </a:cubicBezTo>
                  <a:cubicBezTo>
                    <a:pt x="548" y="5096"/>
                    <a:pt x="500" y="5001"/>
                    <a:pt x="500" y="4906"/>
                  </a:cubicBezTo>
                  <a:lnTo>
                    <a:pt x="500" y="4191"/>
                  </a:lnTo>
                  <a:cubicBezTo>
                    <a:pt x="500" y="4120"/>
                    <a:pt x="548" y="4025"/>
                    <a:pt x="596" y="3953"/>
                  </a:cubicBezTo>
                  <a:cubicBezTo>
                    <a:pt x="643" y="3906"/>
                    <a:pt x="739" y="3882"/>
                    <a:pt x="834" y="3882"/>
                  </a:cubicBezTo>
                  <a:close/>
                  <a:moveTo>
                    <a:pt x="10479" y="3906"/>
                  </a:moveTo>
                  <a:cubicBezTo>
                    <a:pt x="10574" y="3906"/>
                    <a:pt x="10669" y="3929"/>
                    <a:pt x="10717" y="3977"/>
                  </a:cubicBezTo>
                  <a:cubicBezTo>
                    <a:pt x="10788" y="4048"/>
                    <a:pt x="10812" y="4144"/>
                    <a:pt x="10812" y="4239"/>
                  </a:cubicBezTo>
                  <a:lnTo>
                    <a:pt x="10812" y="4953"/>
                  </a:lnTo>
                  <a:cubicBezTo>
                    <a:pt x="10812" y="5025"/>
                    <a:pt x="10788" y="5120"/>
                    <a:pt x="10717" y="5192"/>
                  </a:cubicBezTo>
                  <a:cubicBezTo>
                    <a:pt x="10669" y="5239"/>
                    <a:pt x="10574" y="5263"/>
                    <a:pt x="10479" y="5263"/>
                  </a:cubicBezTo>
                  <a:lnTo>
                    <a:pt x="10002" y="5263"/>
                  </a:lnTo>
                  <a:lnTo>
                    <a:pt x="10002" y="3906"/>
                  </a:lnTo>
                  <a:close/>
                  <a:moveTo>
                    <a:pt x="3692" y="8478"/>
                  </a:moveTo>
                  <a:cubicBezTo>
                    <a:pt x="3692" y="8954"/>
                    <a:pt x="3787" y="9407"/>
                    <a:pt x="3954" y="9764"/>
                  </a:cubicBezTo>
                  <a:lnTo>
                    <a:pt x="2644" y="9764"/>
                  </a:lnTo>
                  <a:lnTo>
                    <a:pt x="3168" y="8478"/>
                  </a:lnTo>
                  <a:close/>
                  <a:moveTo>
                    <a:pt x="4144" y="10121"/>
                  </a:moveTo>
                  <a:cubicBezTo>
                    <a:pt x="4454" y="10693"/>
                    <a:pt x="4882" y="11098"/>
                    <a:pt x="5216" y="11383"/>
                  </a:cubicBezTo>
                  <a:lnTo>
                    <a:pt x="358" y="11383"/>
                  </a:lnTo>
                  <a:lnTo>
                    <a:pt x="358" y="10955"/>
                  </a:lnTo>
                  <a:cubicBezTo>
                    <a:pt x="358" y="10716"/>
                    <a:pt x="453" y="10502"/>
                    <a:pt x="596" y="10359"/>
                  </a:cubicBezTo>
                  <a:cubicBezTo>
                    <a:pt x="739" y="10216"/>
                    <a:pt x="953" y="10121"/>
                    <a:pt x="1191" y="10121"/>
                  </a:cubicBezTo>
                  <a:close/>
                  <a:moveTo>
                    <a:pt x="10145" y="10121"/>
                  </a:moveTo>
                  <a:cubicBezTo>
                    <a:pt x="10383" y="10121"/>
                    <a:pt x="10598" y="10216"/>
                    <a:pt x="10741" y="10359"/>
                  </a:cubicBezTo>
                  <a:cubicBezTo>
                    <a:pt x="10884" y="10502"/>
                    <a:pt x="10979" y="10716"/>
                    <a:pt x="10979" y="10955"/>
                  </a:cubicBezTo>
                  <a:lnTo>
                    <a:pt x="10979" y="11383"/>
                  </a:lnTo>
                  <a:lnTo>
                    <a:pt x="8621" y="11383"/>
                  </a:lnTo>
                  <a:cubicBezTo>
                    <a:pt x="8835" y="11240"/>
                    <a:pt x="9002" y="11098"/>
                    <a:pt x="9145" y="10978"/>
                  </a:cubicBezTo>
                  <a:cubicBezTo>
                    <a:pt x="9431" y="10716"/>
                    <a:pt x="9645" y="10431"/>
                    <a:pt x="9788" y="10121"/>
                  </a:cubicBezTo>
                  <a:close/>
                  <a:moveTo>
                    <a:pt x="5025" y="0"/>
                  </a:moveTo>
                  <a:cubicBezTo>
                    <a:pt x="4858" y="0"/>
                    <a:pt x="4668" y="95"/>
                    <a:pt x="4549" y="214"/>
                  </a:cubicBezTo>
                  <a:cubicBezTo>
                    <a:pt x="4430" y="310"/>
                    <a:pt x="4382" y="452"/>
                    <a:pt x="4335" y="595"/>
                  </a:cubicBezTo>
                  <a:cubicBezTo>
                    <a:pt x="3906" y="619"/>
                    <a:pt x="3477" y="786"/>
                    <a:pt x="3120" y="1024"/>
                  </a:cubicBezTo>
                  <a:lnTo>
                    <a:pt x="2406" y="1024"/>
                  </a:lnTo>
                  <a:cubicBezTo>
                    <a:pt x="2120" y="1024"/>
                    <a:pt x="1810" y="1143"/>
                    <a:pt x="1596" y="1334"/>
                  </a:cubicBezTo>
                  <a:cubicBezTo>
                    <a:pt x="1405" y="1548"/>
                    <a:pt x="1286" y="1810"/>
                    <a:pt x="1286" y="2143"/>
                  </a:cubicBezTo>
                  <a:cubicBezTo>
                    <a:pt x="1286" y="2239"/>
                    <a:pt x="1358" y="2334"/>
                    <a:pt x="1453" y="2334"/>
                  </a:cubicBezTo>
                  <a:lnTo>
                    <a:pt x="1548" y="2334"/>
                  </a:lnTo>
                  <a:cubicBezTo>
                    <a:pt x="1382" y="2501"/>
                    <a:pt x="1286" y="2739"/>
                    <a:pt x="1286" y="3001"/>
                  </a:cubicBezTo>
                  <a:lnTo>
                    <a:pt x="1286" y="3429"/>
                  </a:lnTo>
                  <a:lnTo>
                    <a:pt x="810" y="3429"/>
                  </a:lnTo>
                  <a:cubicBezTo>
                    <a:pt x="619" y="3429"/>
                    <a:pt x="453" y="3525"/>
                    <a:pt x="334" y="3644"/>
                  </a:cubicBezTo>
                  <a:cubicBezTo>
                    <a:pt x="215" y="3763"/>
                    <a:pt x="119" y="3929"/>
                    <a:pt x="119" y="4120"/>
                  </a:cubicBezTo>
                  <a:lnTo>
                    <a:pt x="119" y="4834"/>
                  </a:lnTo>
                  <a:cubicBezTo>
                    <a:pt x="119" y="5001"/>
                    <a:pt x="215" y="5192"/>
                    <a:pt x="334" y="5311"/>
                  </a:cubicBezTo>
                  <a:cubicBezTo>
                    <a:pt x="453" y="5430"/>
                    <a:pt x="619" y="5501"/>
                    <a:pt x="810" y="5501"/>
                  </a:cubicBezTo>
                  <a:lnTo>
                    <a:pt x="1286" y="5501"/>
                  </a:lnTo>
                  <a:lnTo>
                    <a:pt x="1286" y="6644"/>
                  </a:lnTo>
                  <a:cubicBezTo>
                    <a:pt x="1286" y="6739"/>
                    <a:pt x="1286" y="6859"/>
                    <a:pt x="1310" y="6930"/>
                  </a:cubicBezTo>
                  <a:cubicBezTo>
                    <a:pt x="1331" y="7034"/>
                    <a:pt x="1406" y="7101"/>
                    <a:pt x="1488" y="7101"/>
                  </a:cubicBezTo>
                  <a:cubicBezTo>
                    <a:pt x="1500" y="7101"/>
                    <a:pt x="1512" y="7100"/>
                    <a:pt x="1524" y="7097"/>
                  </a:cubicBezTo>
                  <a:cubicBezTo>
                    <a:pt x="1644" y="7049"/>
                    <a:pt x="1691" y="6978"/>
                    <a:pt x="1667" y="6882"/>
                  </a:cubicBezTo>
                  <a:cubicBezTo>
                    <a:pt x="1644" y="6811"/>
                    <a:pt x="1644" y="6739"/>
                    <a:pt x="1644" y="6644"/>
                  </a:cubicBezTo>
                  <a:lnTo>
                    <a:pt x="1644" y="5358"/>
                  </a:lnTo>
                  <a:lnTo>
                    <a:pt x="1644" y="3596"/>
                  </a:lnTo>
                  <a:lnTo>
                    <a:pt x="1644" y="3167"/>
                  </a:lnTo>
                  <a:lnTo>
                    <a:pt x="9645" y="3167"/>
                  </a:lnTo>
                  <a:lnTo>
                    <a:pt x="9645" y="3596"/>
                  </a:lnTo>
                  <a:lnTo>
                    <a:pt x="9645" y="5358"/>
                  </a:lnTo>
                  <a:lnTo>
                    <a:pt x="9645" y="6668"/>
                  </a:lnTo>
                  <a:lnTo>
                    <a:pt x="9645" y="6811"/>
                  </a:lnTo>
                  <a:cubicBezTo>
                    <a:pt x="9431" y="6430"/>
                    <a:pt x="9193" y="6073"/>
                    <a:pt x="9002" y="5835"/>
                  </a:cubicBezTo>
                  <a:cubicBezTo>
                    <a:pt x="8955" y="5811"/>
                    <a:pt x="8907" y="5787"/>
                    <a:pt x="8835" y="5787"/>
                  </a:cubicBezTo>
                  <a:cubicBezTo>
                    <a:pt x="8764" y="5787"/>
                    <a:pt x="8693" y="5858"/>
                    <a:pt x="8693" y="5954"/>
                  </a:cubicBezTo>
                  <a:cubicBezTo>
                    <a:pt x="8788" y="6549"/>
                    <a:pt x="8550" y="7001"/>
                    <a:pt x="8335" y="7287"/>
                  </a:cubicBezTo>
                  <a:cubicBezTo>
                    <a:pt x="8335" y="6882"/>
                    <a:pt x="8240" y="6287"/>
                    <a:pt x="7811" y="5787"/>
                  </a:cubicBezTo>
                  <a:cubicBezTo>
                    <a:pt x="7145" y="5049"/>
                    <a:pt x="7716" y="3834"/>
                    <a:pt x="7764" y="3763"/>
                  </a:cubicBezTo>
                  <a:lnTo>
                    <a:pt x="7764" y="3644"/>
                  </a:lnTo>
                  <a:cubicBezTo>
                    <a:pt x="7743" y="3561"/>
                    <a:pt x="7669" y="3496"/>
                    <a:pt x="7603" y="3496"/>
                  </a:cubicBezTo>
                  <a:cubicBezTo>
                    <a:pt x="7593" y="3496"/>
                    <a:pt x="7583" y="3498"/>
                    <a:pt x="7573" y="3501"/>
                  </a:cubicBezTo>
                  <a:cubicBezTo>
                    <a:pt x="7168" y="3644"/>
                    <a:pt x="6835" y="3786"/>
                    <a:pt x="6573" y="3953"/>
                  </a:cubicBezTo>
                  <a:cubicBezTo>
                    <a:pt x="6311" y="4168"/>
                    <a:pt x="6097" y="4382"/>
                    <a:pt x="5930" y="4620"/>
                  </a:cubicBezTo>
                  <a:cubicBezTo>
                    <a:pt x="5859" y="4691"/>
                    <a:pt x="5859" y="4787"/>
                    <a:pt x="5954" y="4858"/>
                  </a:cubicBezTo>
                  <a:cubicBezTo>
                    <a:pt x="5997" y="4880"/>
                    <a:pt x="6040" y="4891"/>
                    <a:pt x="6078" y="4891"/>
                  </a:cubicBezTo>
                  <a:cubicBezTo>
                    <a:pt x="6125" y="4891"/>
                    <a:pt x="6166" y="4874"/>
                    <a:pt x="6192" y="4834"/>
                  </a:cubicBezTo>
                  <a:cubicBezTo>
                    <a:pt x="6383" y="4620"/>
                    <a:pt x="6549" y="4429"/>
                    <a:pt x="6787" y="4263"/>
                  </a:cubicBezTo>
                  <a:cubicBezTo>
                    <a:pt x="6978" y="4168"/>
                    <a:pt x="7121" y="4072"/>
                    <a:pt x="7335" y="3977"/>
                  </a:cubicBezTo>
                  <a:lnTo>
                    <a:pt x="7335" y="3977"/>
                  </a:lnTo>
                  <a:cubicBezTo>
                    <a:pt x="7145" y="4453"/>
                    <a:pt x="6978" y="5382"/>
                    <a:pt x="7526" y="6049"/>
                  </a:cubicBezTo>
                  <a:cubicBezTo>
                    <a:pt x="8216" y="6787"/>
                    <a:pt x="7883" y="7787"/>
                    <a:pt x="7883" y="7787"/>
                  </a:cubicBezTo>
                  <a:cubicBezTo>
                    <a:pt x="7859" y="7883"/>
                    <a:pt x="7931" y="7978"/>
                    <a:pt x="8002" y="8002"/>
                  </a:cubicBezTo>
                  <a:cubicBezTo>
                    <a:pt x="8016" y="8009"/>
                    <a:pt x="8032" y="8012"/>
                    <a:pt x="8049" y="8012"/>
                  </a:cubicBezTo>
                  <a:cubicBezTo>
                    <a:pt x="8089" y="8012"/>
                    <a:pt x="8135" y="7995"/>
                    <a:pt x="8169" y="7978"/>
                  </a:cubicBezTo>
                  <a:cubicBezTo>
                    <a:pt x="8240" y="7906"/>
                    <a:pt x="8907" y="7359"/>
                    <a:pt x="9002" y="6478"/>
                  </a:cubicBezTo>
                  <a:cubicBezTo>
                    <a:pt x="9145" y="6668"/>
                    <a:pt x="9240" y="6882"/>
                    <a:pt x="9359" y="7121"/>
                  </a:cubicBezTo>
                  <a:cubicBezTo>
                    <a:pt x="9598" y="7644"/>
                    <a:pt x="9740" y="8311"/>
                    <a:pt x="9717" y="8930"/>
                  </a:cubicBezTo>
                  <a:cubicBezTo>
                    <a:pt x="9717" y="9264"/>
                    <a:pt x="9645" y="9550"/>
                    <a:pt x="9502" y="9859"/>
                  </a:cubicBezTo>
                  <a:cubicBezTo>
                    <a:pt x="9288" y="10193"/>
                    <a:pt x="9169" y="10431"/>
                    <a:pt x="8883" y="10693"/>
                  </a:cubicBezTo>
                  <a:cubicBezTo>
                    <a:pt x="8621" y="10907"/>
                    <a:pt x="8359" y="11074"/>
                    <a:pt x="8026" y="11240"/>
                  </a:cubicBezTo>
                  <a:cubicBezTo>
                    <a:pt x="8097" y="11098"/>
                    <a:pt x="8121" y="10931"/>
                    <a:pt x="8097" y="10716"/>
                  </a:cubicBezTo>
                  <a:cubicBezTo>
                    <a:pt x="8073" y="10383"/>
                    <a:pt x="7907" y="10026"/>
                    <a:pt x="7716" y="9740"/>
                  </a:cubicBezTo>
                  <a:cubicBezTo>
                    <a:pt x="7692" y="9669"/>
                    <a:pt x="7645" y="9621"/>
                    <a:pt x="7597" y="9550"/>
                  </a:cubicBezTo>
                  <a:cubicBezTo>
                    <a:pt x="7168" y="9073"/>
                    <a:pt x="7549" y="8145"/>
                    <a:pt x="7549" y="8145"/>
                  </a:cubicBezTo>
                  <a:lnTo>
                    <a:pt x="7549" y="8073"/>
                  </a:lnTo>
                  <a:cubicBezTo>
                    <a:pt x="7531" y="7999"/>
                    <a:pt x="7469" y="7939"/>
                    <a:pt x="7408" y="7939"/>
                  </a:cubicBezTo>
                  <a:cubicBezTo>
                    <a:pt x="7391" y="7939"/>
                    <a:pt x="7375" y="7944"/>
                    <a:pt x="7359" y="7954"/>
                  </a:cubicBezTo>
                  <a:cubicBezTo>
                    <a:pt x="6954" y="8025"/>
                    <a:pt x="6645" y="8192"/>
                    <a:pt x="6406" y="8359"/>
                  </a:cubicBezTo>
                  <a:cubicBezTo>
                    <a:pt x="6168" y="8549"/>
                    <a:pt x="5978" y="8740"/>
                    <a:pt x="5835" y="8978"/>
                  </a:cubicBezTo>
                  <a:cubicBezTo>
                    <a:pt x="5787" y="9073"/>
                    <a:pt x="5811" y="9169"/>
                    <a:pt x="5906" y="9216"/>
                  </a:cubicBezTo>
                  <a:cubicBezTo>
                    <a:pt x="5934" y="9244"/>
                    <a:pt x="5966" y="9258"/>
                    <a:pt x="5999" y="9258"/>
                  </a:cubicBezTo>
                  <a:cubicBezTo>
                    <a:pt x="6049" y="9258"/>
                    <a:pt x="6101" y="9226"/>
                    <a:pt x="6144" y="9169"/>
                  </a:cubicBezTo>
                  <a:cubicBezTo>
                    <a:pt x="6240" y="8954"/>
                    <a:pt x="6406" y="8788"/>
                    <a:pt x="6549" y="8502"/>
                  </a:cubicBezTo>
                  <a:cubicBezTo>
                    <a:pt x="6740" y="8430"/>
                    <a:pt x="6907" y="8335"/>
                    <a:pt x="7121" y="8240"/>
                  </a:cubicBezTo>
                  <a:lnTo>
                    <a:pt x="7121" y="8240"/>
                  </a:lnTo>
                  <a:cubicBezTo>
                    <a:pt x="7026" y="8621"/>
                    <a:pt x="6930" y="9288"/>
                    <a:pt x="7335" y="9692"/>
                  </a:cubicBezTo>
                  <a:cubicBezTo>
                    <a:pt x="7383" y="9764"/>
                    <a:pt x="7407" y="9788"/>
                    <a:pt x="7454" y="9859"/>
                  </a:cubicBezTo>
                  <a:cubicBezTo>
                    <a:pt x="7621" y="10121"/>
                    <a:pt x="7740" y="10407"/>
                    <a:pt x="7764" y="10693"/>
                  </a:cubicBezTo>
                  <a:cubicBezTo>
                    <a:pt x="7811" y="10931"/>
                    <a:pt x="7764" y="11169"/>
                    <a:pt x="7621" y="11288"/>
                  </a:cubicBezTo>
                  <a:lnTo>
                    <a:pt x="6049" y="11288"/>
                  </a:lnTo>
                  <a:cubicBezTo>
                    <a:pt x="5954" y="11050"/>
                    <a:pt x="5787" y="10383"/>
                    <a:pt x="5859" y="9740"/>
                  </a:cubicBezTo>
                  <a:cubicBezTo>
                    <a:pt x="5859" y="9645"/>
                    <a:pt x="5811" y="9550"/>
                    <a:pt x="5716" y="9550"/>
                  </a:cubicBezTo>
                  <a:cubicBezTo>
                    <a:pt x="5621" y="9550"/>
                    <a:pt x="5549" y="9621"/>
                    <a:pt x="5549" y="9692"/>
                  </a:cubicBezTo>
                  <a:cubicBezTo>
                    <a:pt x="5454" y="10335"/>
                    <a:pt x="5573" y="10955"/>
                    <a:pt x="5692" y="11288"/>
                  </a:cubicBezTo>
                  <a:cubicBezTo>
                    <a:pt x="5239" y="10978"/>
                    <a:pt x="2977" y="9311"/>
                    <a:pt x="4597" y="6478"/>
                  </a:cubicBezTo>
                  <a:lnTo>
                    <a:pt x="4597" y="6478"/>
                  </a:lnTo>
                  <a:cubicBezTo>
                    <a:pt x="4739" y="6716"/>
                    <a:pt x="4978" y="7121"/>
                    <a:pt x="5263" y="7359"/>
                  </a:cubicBezTo>
                  <a:cubicBezTo>
                    <a:pt x="5289" y="7376"/>
                    <a:pt x="5320" y="7383"/>
                    <a:pt x="5352" y="7383"/>
                  </a:cubicBezTo>
                  <a:cubicBezTo>
                    <a:pt x="5410" y="7383"/>
                    <a:pt x="5471" y="7357"/>
                    <a:pt x="5501" y="7311"/>
                  </a:cubicBezTo>
                  <a:cubicBezTo>
                    <a:pt x="5549" y="7287"/>
                    <a:pt x="5549" y="7240"/>
                    <a:pt x="5549" y="7192"/>
                  </a:cubicBezTo>
                  <a:cubicBezTo>
                    <a:pt x="5549" y="7144"/>
                    <a:pt x="5501" y="6287"/>
                    <a:pt x="5859" y="5453"/>
                  </a:cubicBezTo>
                  <a:cubicBezTo>
                    <a:pt x="5906" y="5382"/>
                    <a:pt x="5859" y="5263"/>
                    <a:pt x="5787" y="5239"/>
                  </a:cubicBezTo>
                  <a:cubicBezTo>
                    <a:pt x="5770" y="5234"/>
                    <a:pt x="5751" y="5231"/>
                    <a:pt x="5731" y="5231"/>
                  </a:cubicBezTo>
                  <a:cubicBezTo>
                    <a:pt x="5665" y="5231"/>
                    <a:pt x="5591" y="5262"/>
                    <a:pt x="5573" y="5334"/>
                  </a:cubicBezTo>
                  <a:cubicBezTo>
                    <a:pt x="5335" y="5882"/>
                    <a:pt x="5263" y="6454"/>
                    <a:pt x="5239" y="6811"/>
                  </a:cubicBezTo>
                  <a:cubicBezTo>
                    <a:pt x="4978" y="6454"/>
                    <a:pt x="4787" y="6073"/>
                    <a:pt x="4787" y="6073"/>
                  </a:cubicBezTo>
                  <a:cubicBezTo>
                    <a:pt x="4787" y="6049"/>
                    <a:pt x="4763" y="6049"/>
                    <a:pt x="4739" y="6001"/>
                  </a:cubicBezTo>
                  <a:cubicBezTo>
                    <a:pt x="4708" y="5993"/>
                    <a:pt x="4676" y="5988"/>
                    <a:pt x="4646" y="5988"/>
                  </a:cubicBezTo>
                  <a:cubicBezTo>
                    <a:pt x="4586" y="5988"/>
                    <a:pt x="4533" y="6009"/>
                    <a:pt x="4501" y="6073"/>
                  </a:cubicBezTo>
                  <a:cubicBezTo>
                    <a:pt x="4025" y="6811"/>
                    <a:pt x="3787" y="7502"/>
                    <a:pt x="3715" y="8097"/>
                  </a:cubicBezTo>
                  <a:lnTo>
                    <a:pt x="3049" y="8097"/>
                  </a:lnTo>
                  <a:cubicBezTo>
                    <a:pt x="2834" y="8097"/>
                    <a:pt x="2620" y="8025"/>
                    <a:pt x="2453" y="7954"/>
                  </a:cubicBezTo>
                  <a:cubicBezTo>
                    <a:pt x="2263" y="7859"/>
                    <a:pt x="2096" y="7716"/>
                    <a:pt x="1977" y="7549"/>
                  </a:cubicBezTo>
                  <a:cubicBezTo>
                    <a:pt x="1938" y="7510"/>
                    <a:pt x="1884" y="7492"/>
                    <a:pt x="1835" y="7492"/>
                  </a:cubicBezTo>
                  <a:cubicBezTo>
                    <a:pt x="1796" y="7492"/>
                    <a:pt x="1760" y="7504"/>
                    <a:pt x="1739" y="7525"/>
                  </a:cubicBezTo>
                  <a:cubicBezTo>
                    <a:pt x="1644" y="7597"/>
                    <a:pt x="1644" y="7716"/>
                    <a:pt x="1691" y="7763"/>
                  </a:cubicBezTo>
                  <a:cubicBezTo>
                    <a:pt x="1858" y="7978"/>
                    <a:pt x="2048" y="8121"/>
                    <a:pt x="2286" y="8240"/>
                  </a:cubicBezTo>
                  <a:cubicBezTo>
                    <a:pt x="2453" y="8311"/>
                    <a:pt x="2620" y="8359"/>
                    <a:pt x="2810" y="8383"/>
                  </a:cubicBezTo>
                  <a:lnTo>
                    <a:pt x="2263" y="9692"/>
                  </a:lnTo>
                  <a:lnTo>
                    <a:pt x="1167" y="9692"/>
                  </a:lnTo>
                  <a:cubicBezTo>
                    <a:pt x="834" y="9692"/>
                    <a:pt x="548" y="9812"/>
                    <a:pt x="334" y="10026"/>
                  </a:cubicBezTo>
                  <a:cubicBezTo>
                    <a:pt x="119" y="10240"/>
                    <a:pt x="0" y="10526"/>
                    <a:pt x="0" y="10859"/>
                  </a:cubicBezTo>
                  <a:lnTo>
                    <a:pt x="0" y="11455"/>
                  </a:lnTo>
                  <a:cubicBezTo>
                    <a:pt x="0" y="11550"/>
                    <a:pt x="96" y="11645"/>
                    <a:pt x="191" y="11645"/>
                  </a:cubicBezTo>
                  <a:lnTo>
                    <a:pt x="11193" y="11645"/>
                  </a:lnTo>
                  <a:cubicBezTo>
                    <a:pt x="11288" y="11645"/>
                    <a:pt x="11384" y="11550"/>
                    <a:pt x="11384" y="11455"/>
                  </a:cubicBezTo>
                  <a:lnTo>
                    <a:pt x="11384" y="10859"/>
                  </a:lnTo>
                  <a:cubicBezTo>
                    <a:pt x="11384" y="10526"/>
                    <a:pt x="11217" y="10240"/>
                    <a:pt x="11026" y="10026"/>
                  </a:cubicBezTo>
                  <a:cubicBezTo>
                    <a:pt x="10812" y="9788"/>
                    <a:pt x="10502" y="9669"/>
                    <a:pt x="10193" y="9669"/>
                  </a:cubicBezTo>
                  <a:lnTo>
                    <a:pt x="9979" y="9669"/>
                  </a:lnTo>
                  <a:cubicBezTo>
                    <a:pt x="10074" y="9407"/>
                    <a:pt x="10098" y="9145"/>
                    <a:pt x="10121" y="8859"/>
                  </a:cubicBezTo>
                  <a:cubicBezTo>
                    <a:pt x="10145" y="8335"/>
                    <a:pt x="10074" y="7787"/>
                    <a:pt x="9883" y="7311"/>
                  </a:cubicBezTo>
                  <a:cubicBezTo>
                    <a:pt x="9907" y="7240"/>
                    <a:pt x="9931" y="7144"/>
                    <a:pt x="9979" y="7025"/>
                  </a:cubicBezTo>
                  <a:cubicBezTo>
                    <a:pt x="10002" y="6906"/>
                    <a:pt x="10002" y="6787"/>
                    <a:pt x="10002" y="6668"/>
                  </a:cubicBezTo>
                  <a:lnTo>
                    <a:pt x="10002" y="5525"/>
                  </a:lnTo>
                  <a:lnTo>
                    <a:pt x="10455" y="5525"/>
                  </a:lnTo>
                  <a:cubicBezTo>
                    <a:pt x="10622" y="5525"/>
                    <a:pt x="10812" y="5453"/>
                    <a:pt x="10931" y="5334"/>
                  </a:cubicBezTo>
                  <a:cubicBezTo>
                    <a:pt x="11050" y="5215"/>
                    <a:pt x="11145" y="5025"/>
                    <a:pt x="11145" y="4858"/>
                  </a:cubicBezTo>
                  <a:lnTo>
                    <a:pt x="11145" y="4168"/>
                  </a:lnTo>
                  <a:cubicBezTo>
                    <a:pt x="11145" y="3953"/>
                    <a:pt x="11050" y="3786"/>
                    <a:pt x="10931" y="3667"/>
                  </a:cubicBezTo>
                  <a:cubicBezTo>
                    <a:pt x="10812" y="3548"/>
                    <a:pt x="10622" y="3453"/>
                    <a:pt x="10455" y="3453"/>
                  </a:cubicBezTo>
                  <a:lnTo>
                    <a:pt x="9979" y="3453"/>
                  </a:lnTo>
                  <a:lnTo>
                    <a:pt x="9979" y="3001"/>
                  </a:lnTo>
                  <a:cubicBezTo>
                    <a:pt x="9979" y="2905"/>
                    <a:pt x="9883" y="2834"/>
                    <a:pt x="9788" y="2834"/>
                  </a:cubicBezTo>
                  <a:lnTo>
                    <a:pt x="7716" y="2834"/>
                  </a:lnTo>
                  <a:cubicBezTo>
                    <a:pt x="7716" y="2643"/>
                    <a:pt x="7645" y="2477"/>
                    <a:pt x="7573" y="2310"/>
                  </a:cubicBezTo>
                  <a:lnTo>
                    <a:pt x="8169" y="2310"/>
                  </a:lnTo>
                  <a:cubicBezTo>
                    <a:pt x="8240" y="2310"/>
                    <a:pt x="8312" y="2239"/>
                    <a:pt x="8312" y="2143"/>
                  </a:cubicBezTo>
                  <a:cubicBezTo>
                    <a:pt x="8288" y="2048"/>
                    <a:pt x="8216" y="2000"/>
                    <a:pt x="8121" y="2000"/>
                  </a:cubicBezTo>
                  <a:lnTo>
                    <a:pt x="7288" y="2000"/>
                  </a:lnTo>
                  <a:cubicBezTo>
                    <a:pt x="7049" y="1762"/>
                    <a:pt x="6740" y="1596"/>
                    <a:pt x="6383" y="1572"/>
                  </a:cubicBezTo>
                  <a:cubicBezTo>
                    <a:pt x="6311" y="1524"/>
                    <a:pt x="6240" y="1429"/>
                    <a:pt x="6192" y="1381"/>
                  </a:cubicBezTo>
                  <a:lnTo>
                    <a:pt x="8835" y="1381"/>
                  </a:lnTo>
                  <a:cubicBezTo>
                    <a:pt x="9050" y="1381"/>
                    <a:pt x="9264" y="1453"/>
                    <a:pt x="9407" y="1619"/>
                  </a:cubicBezTo>
                  <a:cubicBezTo>
                    <a:pt x="9502" y="1691"/>
                    <a:pt x="9574" y="1858"/>
                    <a:pt x="9621" y="2000"/>
                  </a:cubicBezTo>
                  <a:lnTo>
                    <a:pt x="8859" y="2000"/>
                  </a:lnTo>
                  <a:cubicBezTo>
                    <a:pt x="8740" y="2000"/>
                    <a:pt x="8669" y="2096"/>
                    <a:pt x="8693" y="2215"/>
                  </a:cubicBezTo>
                  <a:cubicBezTo>
                    <a:pt x="8716" y="2262"/>
                    <a:pt x="8788" y="2334"/>
                    <a:pt x="8859" y="2334"/>
                  </a:cubicBezTo>
                  <a:lnTo>
                    <a:pt x="9788" y="2334"/>
                  </a:lnTo>
                  <a:cubicBezTo>
                    <a:pt x="9883" y="2334"/>
                    <a:pt x="9979" y="2239"/>
                    <a:pt x="9979" y="2143"/>
                  </a:cubicBezTo>
                  <a:cubicBezTo>
                    <a:pt x="9979" y="1858"/>
                    <a:pt x="9860" y="1548"/>
                    <a:pt x="9645" y="1334"/>
                  </a:cubicBezTo>
                  <a:cubicBezTo>
                    <a:pt x="9431" y="1143"/>
                    <a:pt x="9169" y="1024"/>
                    <a:pt x="8835" y="1024"/>
                  </a:cubicBezTo>
                  <a:lnTo>
                    <a:pt x="6907" y="1024"/>
                  </a:lnTo>
                  <a:lnTo>
                    <a:pt x="6907" y="691"/>
                  </a:lnTo>
                  <a:cubicBezTo>
                    <a:pt x="6907" y="500"/>
                    <a:pt x="6811" y="333"/>
                    <a:pt x="6692" y="214"/>
                  </a:cubicBezTo>
                  <a:cubicBezTo>
                    <a:pt x="6573" y="95"/>
                    <a:pt x="6406" y="0"/>
                    <a:pt x="6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68"/>
          <p:cNvGrpSpPr/>
          <p:nvPr/>
        </p:nvGrpSpPr>
        <p:grpSpPr>
          <a:xfrm>
            <a:off x="2033405" y="2150205"/>
            <a:ext cx="383662" cy="329660"/>
            <a:chOff x="2095606" y="2180062"/>
            <a:chExt cx="383662" cy="329660"/>
          </a:xfrm>
        </p:grpSpPr>
        <p:sp>
          <p:nvSpPr>
            <p:cNvPr id="6049" name="Google Shape;6049;p68"/>
            <p:cNvSpPr/>
            <p:nvPr/>
          </p:nvSpPr>
          <p:spPr>
            <a:xfrm>
              <a:off x="2101098" y="2348054"/>
              <a:ext cx="371885" cy="154581"/>
            </a:xfrm>
            <a:custGeom>
              <a:avLst/>
              <a:gdLst/>
              <a:ahLst/>
              <a:cxnLst/>
              <a:rect l="l" t="t" r="r" b="b"/>
              <a:pathLst>
                <a:path w="11242" h="4668" extrusionOk="0">
                  <a:moveTo>
                    <a:pt x="120" y="4668"/>
                  </a:moveTo>
                  <a:lnTo>
                    <a:pt x="11122" y="4668"/>
                  </a:lnTo>
                  <a:cubicBezTo>
                    <a:pt x="11170" y="4668"/>
                    <a:pt x="11241" y="4596"/>
                    <a:pt x="11241" y="4549"/>
                  </a:cubicBezTo>
                  <a:lnTo>
                    <a:pt x="11241" y="119"/>
                  </a:lnTo>
                  <a:cubicBezTo>
                    <a:pt x="11241" y="48"/>
                    <a:pt x="11170" y="0"/>
                    <a:pt x="11122" y="0"/>
                  </a:cubicBezTo>
                  <a:lnTo>
                    <a:pt x="120" y="0"/>
                  </a:lnTo>
                  <a:cubicBezTo>
                    <a:pt x="72" y="0"/>
                    <a:pt x="1" y="48"/>
                    <a:pt x="1" y="119"/>
                  </a:cubicBezTo>
                  <a:lnTo>
                    <a:pt x="1" y="4525"/>
                  </a:lnTo>
                  <a:cubicBezTo>
                    <a:pt x="1" y="4596"/>
                    <a:pt x="72" y="4668"/>
                    <a:pt x="120" y="466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8"/>
            <p:cNvSpPr/>
            <p:nvPr/>
          </p:nvSpPr>
          <p:spPr>
            <a:xfrm>
              <a:off x="2101098" y="2346465"/>
              <a:ext cx="372679" cy="156170"/>
            </a:xfrm>
            <a:custGeom>
              <a:avLst/>
              <a:gdLst/>
              <a:ahLst/>
              <a:cxnLst/>
              <a:rect l="l" t="t" r="r" b="b"/>
              <a:pathLst>
                <a:path w="11266" h="4716" extrusionOk="0">
                  <a:moveTo>
                    <a:pt x="9598" y="4716"/>
                  </a:moveTo>
                  <a:lnTo>
                    <a:pt x="11146" y="4716"/>
                  </a:lnTo>
                  <a:cubicBezTo>
                    <a:pt x="11194" y="4716"/>
                    <a:pt x="11265" y="4644"/>
                    <a:pt x="11265" y="4597"/>
                  </a:cubicBezTo>
                  <a:lnTo>
                    <a:pt x="11265" y="167"/>
                  </a:lnTo>
                  <a:cubicBezTo>
                    <a:pt x="11265" y="96"/>
                    <a:pt x="11194" y="48"/>
                    <a:pt x="11146" y="48"/>
                  </a:cubicBezTo>
                  <a:lnTo>
                    <a:pt x="9598" y="48"/>
                  </a:lnTo>
                  <a:close/>
                  <a:moveTo>
                    <a:pt x="2716" y="0"/>
                  </a:moveTo>
                  <a:lnTo>
                    <a:pt x="120" y="0"/>
                  </a:lnTo>
                  <a:cubicBezTo>
                    <a:pt x="72" y="0"/>
                    <a:pt x="1" y="72"/>
                    <a:pt x="1" y="119"/>
                  </a:cubicBezTo>
                  <a:lnTo>
                    <a:pt x="1" y="1215"/>
                  </a:lnTo>
                  <a:lnTo>
                    <a:pt x="2597" y="1215"/>
                  </a:lnTo>
                  <a:cubicBezTo>
                    <a:pt x="2644" y="1215"/>
                    <a:pt x="2716" y="1167"/>
                    <a:pt x="2716" y="1096"/>
                  </a:cubicBezTo>
                  <a:close/>
                  <a:moveTo>
                    <a:pt x="120" y="4716"/>
                  </a:moveTo>
                  <a:lnTo>
                    <a:pt x="2716" y="4716"/>
                  </a:lnTo>
                  <a:lnTo>
                    <a:pt x="2716" y="2358"/>
                  </a:lnTo>
                  <a:cubicBezTo>
                    <a:pt x="2716" y="2310"/>
                    <a:pt x="2668" y="2239"/>
                    <a:pt x="2597" y="2239"/>
                  </a:cubicBezTo>
                  <a:lnTo>
                    <a:pt x="1" y="2239"/>
                  </a:lnTo>
                  <a:lnTo>
                    <a:pt x="1" y="4597"/>
                  </a:lnTo>
                  <a:cubicBezTo>
                    <a:pt x="1" y="4644"/>
                    <a:pt x="72" y="4716"/>
                    <a:pt x="120" y="4716"/>
                  </a:cubicBezTo>
                  <a:close/>
                  <a:moveTo>
                    <a:pt x="3692" y="4716"/>
                  </a:moveTo>
                  <a:lnTo>
                    <a:pt x="8550" y="4716"/>
                  </a:lnTo>
                  <a:lnTo>
                    <a:pt x="8550" y="2358"/>
                  </a:lnTo>
                  <a:cubicBezTo>
                    <a:pt x="8550" y="2310"/>
                    <a:pt x="8503" y="2239"/>
                    <a:pt x="8431" y="2239"/>
                  </a:cubicBezTo>
                  <a:lnTo>
                    <a:pt x="3859" y="2239"/>
                  </a:lnTo>
                  <a:cubicBezTo>
                    <a:pt x="3787" y="2239"/>
                    <a:pt x="3740" y="2310"/>
                    <a:pt x="3740" y="2358"/>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8"/>
            <p:cNvSpPr/>
            <p:nvPr/>
          </p:nvSpPr>
          <p:spPr>
            <a:xfrm>
              <a:off x="2165703" y="2346465"/>
              <a:ext cx="307280" cy="156170"/>
            </a:xfrm>
            <a:custGeom>
              <a:avLst/>
              <a:gdLst/>
              <a:ahLst/>
              <a:cxnLst/>
              <a:rect l="l" t="t" r="r" b="b"/>
              <a:pathLst>
                <a:path w="9289" h="4716" extrusionOk="0">
                  <a:moveTo>
                    <a:pt x="8502" y="4716"/>
                  </a:moveTo>
                  <a:lnTo>
                    <a:pt x="9169" y="4716"/>
                  </a:lnTo>
                  <a:cubicBezTo>
                    <a:pt x="9217" y="4716"/>
                    <a:pt x="9288" y="4644"/>
                    <a:pt x="9288" y="4597"/>
                  </a:cubicBezTo>
                  <a:lnTo>
                    <a:pt x="9288" y="167"/>
                  </a:lnTo>
                  <a:cubicBezTo>
                    <a:pt x="9288" y="96"/>
                    <a:pt x="9217" y="48"/>
                    <a:pt x="9169" y="48"/>
                  </a:cubicBezTo>
                  <a:lnTo>
                    <a:pt x="8502" y="48"/>
                  </a:lnTo>
                  <a:cubicBezTo>
                    <a:pt x="8574" y="48"/>
                    <a:pt x="8621" y="96"/>
                    <a:pt x="8621" y="167"/>
                  </a:cubicBezTo>
                  <a:lnTo>
                    <a:pt x="8621" y="4573"/>
                  </a:lnTo>
                  <a:cubicBezTo>
                    <a:pt x="8645" y="4644"/>
                    <a:pt x="8598" y="4716"/>
                    <a:pt x="8502" y="4716"/>
                  </a:cubicBezTo>
                  <a:close/>
                  <a:moveTo>
                    <a:pt x="763" y="0"/>
                  </a:moveTo>
                  <a:lnTo>
                    <a:pt x="120" y="0"/>
                  </a:lnTo>
                  <a:lnTo>
                    <a:pt x="120" y="1096"/>
                  </a:lnTo>
                  <a:cubicBezTo>
                    <a:pt x="120" y="1167"/>
                    <a:pt x="48" y="1215"/>
                    <a:pt x="1" y="1215"/>
                  </a:cubicBezTo>
                  <a:lnTo>
                    <a:pt x="644" y="1215"/>
                  </a:lnTo>
                  <a:cubicBezTo>
                    <a:pt x="691" y="1215"/>
                    <a:pt x="763" y="1167"/>
                    <a:pt x="763" y="1096"/>
                  </a:cubicBezTo>
                  <a:close/>
                  <a:moveTo>
                    <a:pt x="120" y="4716"/>
                  </a:moveTo>
                  <a:lnTo>
                    <a:pt x="763" y="4716"/>
                  </a:lnTo>
                  <a:lnTo>
                    <a:pt x="763" y="2358"/>
                  </a:lnTo>
                  <a:cubicBezTo>
                    <a:pt x="763" y="2310"/>
                    <a:pt x="715" y="2239"/>
                    <a:pt x="644" y="2239"/>
                  </a:cubicBezTo>
                  <a:lnTo>
                    <a:pt x="1" y="2239"/>
                  </a:lnTo>
                  <a:cubicBezTo>
                    <a:pt x="48" y="2239"/>
                    <a:pt x="120" y="2310"/>
                    <a:pt x="120" y="2358"/>
                  </a:cubicBezTo>
                  <a:close/>
                  <a:moveTo>
                    <a:pt x="5907" y="4716"/>
                  </a:moveTo>
                  <a:lnTo>
                    <a:pt x="6573" y="4716"/>
                  </a:lnTo>
                  <a:lnTo>
                    <a:pt x="6573" y="2358"/>
                  </a:lnTo>
                  <a:cubicBezTo>
                    <a:pt x="6573" y="2310"/>
                    <a:pt x="6502" y="2239"/>
                    <a:pt x="6454" y="2239"/>
                  </a:cubicBezTo>
                  <a:lnTo>
                    <a:pt x="5788" y="2239"/>
                  </a:lnTo>
                  <a:cubicBezTo>
                    <a:pt x="5859" y="2239"/>
                    <a:pt x="5907" y="2310"/>
                    <a:pt x="5907" y="23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8"/>
            <p:cNvSpPr/>
            <p:nvPr/>
          </p:nvSpPr>
          <p:spPr>
            <a:xfrm>
              <a:off x="2191704" y="2184797"/>
              <a:ext cx="190673" cy="258694"/>
            </a:xfrm>
            <a:custGeom>
              <a:avLst/>
              <a:gdLst/>
              <a:ahLst/>
              <a:cxnLst/>
              <a:rect l="l" t="t" r="r" b="b"/>
              <a:pathLst>
                <a:path w="5764" h="7812" extrusionOk="0">
                  <a:moveTo>
                    <a:pt x="2906" y="0"/>
                  </a:moveTo>
                  <a:cubicBezTo>
                    <a:pt x="4478" y="0"/>
                    <a:pt x="5764" y="1286"/>
                    <a:pt x="5764" y="2858"/>
                  </a:cubicBezTo>
                  <a:cubicBezTo>
                    <a:pt x="5764" y="4358"/>
                    <a:pt x="3906" y="6502"/>
                    <a:pt x="3025" y="7621"/>
                  </a:cubicBezTo>
                  <a:cubicBezTo>
                    <a:pt x="2858" y="7812"/>
                    <a:pt x="2858" y="7812"/>
                    <a:pt x="2739" y="7621"/>
                  </a:cubicBezTo>
                  <a:cubicBezTo>
                    <a:pt x="1858" y="6526"/>
                    <a:pt x="0" y="4358"/>
                    <a:pt x="0" y="2858"/>
                  </a:cubicBezTo>
                  <a:cubicBezTo>
                    <a:pt x="48" y="1310"/>
                    <a:pt x="1310" y="0"/>
                    <a:pt x="29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8"/>
            <p:cNvSpPr/>
            <p:nvPr/>
          </p:nvSpPr>
          <p:spPr>
            <a:xfrm>
              <a:off x="2218498" y="2212382"/>
              <a:ext cx="130004" cy="148322"/>
            </a:xfrm>
            <a:custGeom>
              <a:avLst/>
              <a:gdLst/>
              <a:ahLst/>
              <a:cxnLst/>
              <a:rect l="l" t="t" r="r" b="b"/>
              <a:pathLst>
                <a:path w="3930" h="4479" extrusionOk="0">
                  <a:moveTo>
                    <a:pt x="1286" y="4288"/>
                  </a:moveTo>
                  <a:cubicBezTo>
                    <a:pt x="572" y="3954"/>
                    <a:pt x="0" y="3311"/>
                    <a:pt x="214" y="2478"/>
                  </a:cubicBezTo>
                  <a:cubicBezTo>
                    <a:pt x="262" y="2263"/>
                    <a:pt x="381" y="2001"/>
                    <a:pt x="500" y="1835"/>
                  </a:cubicBezTo>
                  <a:cubicBezTo>
                    <a:pt x="691" y="1549"/>
                    <a:pt x="667" y="1858"/>
                    <a:pt x="667" y="1978"/>
                  </a:cubicBezTo>
                  <a:cubicBezTo>
                    <a:pt x="691" y="2216"/>
                    <a:pt x="786" y="2549"/>
                    <a:pt x="953" y="2692"/>
                  </a:cubicBezTo>
                  <a:cubicBezTo>
                    <a:pt x="977" y="2716"/>
                    <a:pt x="1072" y="2787"/>
                    <a:pt x="1072" y="2716"/>
                  </a:cubicBezTo>
                  <a:lnTo>
                    <a:pt x="1072" y="2549"/>
                  </a:lnTo>
                  <a:cubicBezTo>
                    <a:pt x="1072" y="2263"/>
                    <a:pt x="1096" y="1978"/>
                    <a:pt x="1143" y="1716"/>
                  </a:cubicBezTo>
                  <a:cubicBezTo>
                    <a:pt x="1286" y="954"/>
                    <a:pt x="1667" y="358"/>
                    <a:pt x="2405" y="96"/>
                  </a:cubicBezTo>
                  <a:cubicBezTo>
                    <a:pt x="2453" y="96"/>
                    <a:pt x="2620" y="1"/>
                    <a:pt x="2596" y="120"/>
                  </a:cubicBezTo>
                  <a:cubicBezTo>
                    <a:pt x="2572" y="191"/>
                    <a:pt x="2501" y="239"/>
                    <a:pt x="2477" y="334"/>
                  </a:cubicBezTo>
                  <a:cubicBezTo>
                    <a:pt x="2358" y="668"/>
                    <a:pt x="2405" y="1025"/>
                    <a:pt x="2596" y="1311"/>
                  </a:cubicBezTo>
                  <a:cubicBezTo>
                    <a:pt x="2763" y="1620"/>
                    <a:pt x="3048" y="2120"/>
                    <a:pt x="2977" y="2478"/>
                  </a:cubicBezTo>
                  <a:cubicBezTo>
                    <a:pt x="2953" y="2573"/>
                    <a:pt x="2953" y="2668"/>
                    <a:pt x="3072" y="2573"/>
                  </a:cubicBezTo>
                  <a:cubicBezTo>
                    <a:pt x="3191" y="2478"/>
                    <a:pt x="3287" y="2359"/>
                    <a:pt x="3334" y="2240"/>
                  </a:cubicBezTo>
                  <a:cubicBezTo>
                    <a:pt x="3429" y="2073"/>
                    <a:pt x="3429" y="2001"/>
                    <a:pt x="3429" y="1787"/>
                  </a:cubicBezTo>
                  <a:cubicBezTo>
                    <a:pt x="3429" y="1597"/>
                    <a:pt x="3477" y="1644"/>
                    <a:pt x="3549" y="1787"/>
                  </a:cubicBezTo>
                  <a:cubicBezTo>
                    <a:pt x="3691" y="2073"/>
                    <a:pt x="3810" y="2240"/>
                    <a:pt x="3882" y="2549"/>
                  </a:cubicBezTo>
                  <a:cubicBezTo>
                    <a:pt x="3930" y="2835"/>
                    <a:pt x="3930" y="3097"/>
                    <a:pt x="3834" y="3406"/>
                  </a:cubicBezTo>
                  <a:cubicBezTo>
                    <a:pt x="3691" y="3811"/>
                    <a:pt x="3358" y="4121"/>
                    <a:pt x="2977" y="4359"/>
                  </a:cubicBezTo>
                  <a:cubicBezTo>
                    <a:pt x="2858" y="4407"/>
                    <a:pt x="2739" y="4454"/>
                    <a:pt x="2644" y="4478"/>
                  </a:cubicBezTo>
                  <a:cubicBezTo>
                    <a:pt x="2501" y="4407"/>
                    <a:pt x="2263" y="4383"/>
                    <a:pt x="2096" y="4383"/>
                  </a:cubicBezTo>
                  <a:cubicBezTo>
                    <a:pt x="1882" y="4383"/>
                    <a:pt x="1691" y="4383"/>
                    <a:pt x="1453" y="4407"/>
                  </a:cubicBezTo>
                  <a:cubicBezTo>
                    <a:pt x="1405" y="4359"/>
                    <a:pt x="1334" y="4335"/>
                    <a:pt x="1286" y="4288"/>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8"/>
            <p:cNvSpPr/>
            <p:nvPr/>
          </p:nvSpPr>
          <p:spPr>
            <a:xfrm>
              <a:off x="2276785" y="2212382"/>
              <a:ext cx="70924" cy="148322"/>
            </a:xfrm>
            <a:custGeom>
              <a:avLst/>
              <a:gdLst/>
              <a:ahLst/>
              <a:cxnLst/>
              <a:rect l="l" t="t" r="r" b="b"/>
              <a:pathLst>
                <a:path w="2144" h="4479" extrusionOk="0">
                  <a:moveTo>
                    <a:pt x="1215" y="2454"/>
                  </a:moveTo>
                  <a:cubicBezTo>
                    <a:pt x="1286" y="2097"/>
                    <a:pt x="1001" y="1597"/>
                    <a:pt x="834" y="1287"/>
                  </a:cubicBezTo>
                  <a:cubicBezTo>
                    <a:pt x="643" y="1001"/>
                    <a:pt x="596" y="644"/>
                    <a:pt x="715" y="311"/>
                  </a:cubicBezTo>
                  <a:cubicBezTo>
                    <a:pt x="739" y="215"/>
                    <a:pt x="810" y="168"/>
                    <a:pt x="834" y="96"/>
                  </a:cubicBezTo>
                  <a:cubicBezTo>
                    <a:pt x="858" y="1"/>
                    <a:pt x="691" y="72"/>
                    <a:pt x="643" y="72"/>
                  </a:cubicBezTo>
                  <a:cubicBezTo>
                    <a:pt x="405" y="168"/>
                    <a:pt x="215" y="287"/>
                    <a:pt x="48" y="430"/>
                  </a:cubicBezTo>
                  <a:cubicBezTo>
                    <a:pt x="0" y="715"/>
                    <a:pt x="96" y="1025"/>
                    <a:pt x="215" y="1263"/>
                  </a:cubicBezTo>
                  <a:cubicBezTo>
                    <a:pt x="358" y="1525"/>
                    <a:pt x="643" y="1906"/>
                    <a:pt x="691" y="2240"/>
                  </a:cubicBezTo>
                  <a:cubicBezTo>
                    <a:pt x="715" y="2716"/>
                    <a:pt x="1120" y="2597"/>
                    <a:pt x="1191" y="2478"/>
                  </a:cubicBezTo>
                  <a:cubicBezTo>
                    <a:pt x="1191" y="2549"/>
                    <a:pt x="1215" y="2478"/>
                    <a:pt x="1215" y="2454"/>
                  </a:cubicBezTo>
                  <a:close/>
                  <a:moveTo>
                    <a:pt x="1477" y="2501"/>
                  </a:moveTo>
                  <a:cubicBezTo>
                    <a:pt x="1548" y="2811"/>
                    <a:pt x="1548" y="3073"/>
                    <a:pt x="1453" y="3359"/>
                  </a:cubicBezTo>
                  <a:cubicBezTo>
                    <a:pt x="1310" y="3787"/>
                    <a:pt x="977" y="4073"/>
                    <a:pt x="596" y="4311"/>
                  </a:cubicBezTo>
                  <a:cubicBezTo>
                    <a:pt x="572" y="4359"/>
                    <a:pt x="501" y="4359"/>
                    <a:pt x="477" y="4383"/>
                  </a:cubicBezTo>
                  <a:cubicBezTo>
                    <a:pt x="620" y="4383"/>
                    <a:pt x="763" y="4407"/>
                    <a:pt x="858" y="4478"/>
                  </a:cubicBezTo>
                  <a:cubicBezTo>
                    <a:pt x="977" y="4430"/>
                    <a:pt x="1096" y="4383"/>
                    <a:pt x="1191" y="4359"/>
                  </a:cubicBezTo>
                  <a:cubicBezTo>
                    <a:pt x="1572" y="4145"/>
                    <a:pt x="1906" y="3859"/>
                    <a:pt x="2048" y="3406"/>
                  </a:cubicBezTo>
                  <a:cubicBezTo>
                    <a:pt x="2144" y="3144"/>
                    <a:pt x="2144" y="2835"/>
                    <a:pt x="2072" y="2549"/>
                  </a:cubicBezTo>
                  <a:cubicBezTo>
                    <a:pt x="2025" y="2240"/>
                    <a:pt x="1906" y="2025"/>
                    <a:pt x="1763" y="1787"/>
                  </a:cubicBezTo>
                  <a:cubicBezTo>
                    <a:pt x="1667" y="1668"/>
                    <a:pt x="1644" y="1597"/>
                    <a:pt x="1644" y="1787"/>
                  </a:cubicBezTo>
                  <a:cubicBezTo>
                    <a:pt x="1644" y="1978"/>
                    <a:pt x="1644" y="2073"/>
                    <a:pt x="1548" y="2240"/>
                  </a:cubicBezTo>
                  <a:cubicBezTo>
                    <a:pt x="1525" y="2311"/>
                    <a:pt x="1477" y="2359"/>
                    <a:pt x="1429" y="2430"/>
                  </a:cubicBezTo>
                  <a:cubicBezTo>
                    <a:pt x="1453" y="2430"/>
                    <a:pt x="1477" y="2454"/>
                    <a:pt x="1477" y="250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8"/>
            <p:cNvSpPr/>
            <p:nvPr/>
          </p:nvSpPr>
          <p:spPr>
            <a:xfrm>
              <a:off x="2262594" y="2298348"/>
              <a:ext cx="46510" cy="64707"/>
            </a:xfrm>
            <a:custGeom>
              <a:avLst/>
              <a:gdLst/>
              <a:ahLst/>
              <a:cxnLst/>
              <a:rect l="l" t="t" r="r" b="b"/>
              <a:pathLst>
                <a:path w="1406" h="1954" extrusionOk="0">
                  <a:moveTo>
                    <a:pt x="1311" y="1858"/>
                  </a:moveTo>
                  <a:cubicBezTo>
                    <a:pt x="1406" y="1572"/>
                    <a:pt x="1311" y="1215"/>
                    <a:pt x="1120" y="977"/>
                  </a:cubicBezTo>
                  <a:cubicBezTo>
                    <a:pt x="930" y="787"/>
                    <a:pt x="930" y="477"/>
                    <a:pt x="1001" y="215"/>
                  </a:cubicBezTo>
                  <a:cubicBezTo>
                    <a:pt x="1001" y="191"/>
                    <a:pt x="1025" y="96"/>
                    <a:pt x="1049" y="72"/>
                  </a:cubicBezTo>
                  <a:cubicBezTo>
                    <a:pt x="1049" y="1"/>
                    <a:pt x="953" y="25"/>
                    <a:pt x="930" y="25"/>
                  </a:cubicBezTo>
                  <a:cubicBezTo>
                    <a:pt x="287" y="263"/>
                    <a:pt x="1" y="739"/>
                    <a:pt x="48" y="1406"/>
                  </a:cubicBezTo>
                  <a:cubicBezTo>
                    <a:pt x="48" y="1501"/>
                    <a:pt x="72" y="1644"/>
                    <a:pt x="120" y="1763"/>
                  </a:cubicBezTo>
                  <a:cubicBezTo>
                    <a:pt x="525" y="1930"/>
                    <a:pt x="930" y="1954"/>
                    <a:pt x="1311" y="185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8"/>
            <p:cNvSpPr/>
            <p:nvPr/>
          </p:nvSpPr>
          <p:spPr>
            <a:xfrm>
              <a:off x="2273643" y="2298348"/>
              <a:ext cx="35462" cy="63117"/>
            </a:xfrm>
            <a:custGeom>
              <a:avLst/>
              <a:gdLst/>
              <a:ahLst/>
              <a:cxnLst/>
              <a:rect l="l" t="t" r="r" b="b"/>
              <a:pathLst>
                <a:path w="1072" h="1906" extrusionOk="0">
                  <a:moveTo>
                    <a:pt x="977" y="1858"/>
                  </a:moveTo>
                  <a:cubicBezTo>
                    <a:pt x="1072" y="1572"/>
                    <a:pt x="977" y="1215"/>
                    <a:pt x="786" y="977"/>
                  </a:cubicBezTo>
                  <a:cubicBezTo>
                    <a:pt x="596" y="787"/>
                    <a:pt x="596" y="477"/>
                    <a:pt x="667" y="215"/>
                  </a:cubicBezTo>
                  <a:cubicBezTo>
                    <a:pt x="667" y="191"/>
                    <a:pt x="691" y="96"/>
                    <a:pt x="715" y="72"/>
                  </a:cubicBezTo>
                  <a:cubicBezTo>
                    <a:pt x="715" y="1"/>
                    <a:pt x="619" y="25"/>
                    <a:pt x="596" y="25"/>
                  </a:cubicBezTo>
                  <a:cubicBezTo>
                    <a:pt x="357" y="120"/>
                    <a:pt x="191" y="239"/>
                    <a:pt x="24" y="382"/>
                  </a:cubicBezTo>
                  <a:cubicBezTo>
                    <a:pt x="0" y="596"/>
                    <a:pt x="24" y="834"/>
                    <a:pt x="191" y="1025"/>
                  </a:cubicBezTo>
                  <a:cubicBezTo>
                    <a:pt x="381" y="1263"/>
                    <a:pt x="476" y="1644"/>
                    <a:pt x="381" y="1906"/>
                  </a:cubicBezTo>
                  <a:cubicBezTo>
                    <a:pt x="572" y="1906"/>
                    <a:pt x="786" y="1906"/>
                    <a:pt x="977" y="18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8"/>
            <p:cNvSpPr/>
            <p:nvPr/>
          </p:nvSpPr>
          <p:spPr>
            <a:xfrm>
              <a:off x="2276785" y="2184797"/>
              <a:ext cx="105591" cy="258694"/>
            </a:xfrm>
            <a:custGeom>
              <a:avLst/>
              <a:gdLst/>
              <a:ahLst/>
              <a:cxnLst/>
              <a:rect l="l" t="t" r="r" b="b"/>
              <a:pathLst>
                <a:path w="3192" h="7812" extrusionOk="0">
                  <a:moveTo>
                    <a:pt x="334" y="0"/>
                  </a:moveTo>
                  <a:cubicBezTo>
                    <a:pt x="1906" y="0"/>
                    <a:pt x="3192" y="1286"/>
                    <a:pt x="3192" y="2858"/>
                  </a:cubicBezTo>
                  <a:cubicBezTo>
                    <a:pt x="3192" y="4358"/>
                    <a:pt x="1334" y="6502"/>
                    <a:pt x="453" y="7621"/>
                  </a:cubicBezTo>
                  <a:cubicBezTo>
                    <a:pt x="286" y="7812"/>
                    <a:pt x="286" y="7812"/>
                    <a:pt x="167" y="7621"/>
                  </a:cubicBezTo>
                  <a:cubicBezTo>
                    <a:pt x="120" y="7526"/>
                    <a:pt x="48" y="7478"/>
                    <a:pt x="0" y="7383"/>
                  </a:cubicBezTo>
                  <a:cubicBezTo>
                    <a:pt x="929" y="6240"/>
                    <a:pt x="2525" y="4263"/>
                    <a:pt x="2525" y="2858"/>
                  </a:cubicBezTo>
                  <a:cubicBezTo>
                    <a:pt x="2525" y="1406"/>
                    <a:pt x="1429" y="191"/>
                    <a:pt x="0" y="0"/>
                  </a:cubicBezTo>
                  <a:cubicBezTo>
                    <a:pt x="96" y="48"/>
                    <a:pt x="215" y="0"/>
                    <a:pt x="334"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8"/>
            <p:cNvSpPr/>
            <p:nvPr/>
          </p:nvSpPr>
          <p:spPr>
            <a:xfrm>
              <a:off x="2095606" y="2180062"/>
              <a:ext cx="383662" cy="329660"/>
            </a:xfrm>
            <a:custGeom>
              <a:avLst/>
              <a:gdLst/>
              <a:ahLst/>
              <a:cxnLst/>
              <a:rect l="l" t="t" r="r" b="b"/>
              <a:pathLst>
                <a:path w="11598" h="9955" extrusionOk="0">
                  <a:moveTo>
                    <a:pt x="5954" y="1191"/>
                  </a:moveTo>
                  <a:lnTo>
                    <a:pt x="5954" y="1191"/>
                  </a:lnTo>
                  <a:cubicBezTo>
                    <a:pt x="5930" y="1358"/>
                    <a:pt x="5882" y="1525"/>
                    <a:pt x="5930" y="1691"/>
                  </a:cubicBezTo>
                  <a:cubicBezTo>
                    <a:pt x="5954" y="1882"/>
                    <a:pt x="6049" y="2120"/>
                    <a:pt x="6120" y="2263"/>
                  </a:cubicBezTo>
                  <a:cubicBezTo>
                    <a:pt x="6216" y="2406"/>
                    <a:pt x="6311" y="2596"/>
                    <a:pt x="6406" y="2787"/>
                  </a:cubicBezTo>
                  <a:cubicBezTo>
                    <a:pt x="6478" y="3001"/>
                    <a:pt x="6525" y="3144"/>
                    <a:pt x="6478" y="3358"/>
                  </a:cubicBezTo>
                  <a:cubicBezTo>
                    <a:pt x="6454" y="3454"/>
                    <a:pt x="6454" y="3501"/>
                    <a:pt x="6525" y="3573"/>
                  </a:cubicBezTo>
                  <a:cubicBezTo>
                    <a:pt x="6563" y="3623"/>
                    <a:pt x="6607" y="3653"/>
                    <a:pt x="6662" y="3653"/>
                  </a:cubicBezTo>
                  <a:cubicBezTo>
                    <a:pt x="6710" y="3653"/>
                    <a:pt x="6767" y="3629"/>
                    <a:pt x="6835" y="3573"/>
                  </a:cubicBezTo>
                  <a:lnTo>
                    <a:pt x="7025" y="3382"/>
                  </a:lnTo>
                  <a:cubicBezTo>
                    <a:pt x="7121" y="3263"/>
                    <a:pt x="7192" y="3120"/>
                    <a:pt x="7240" y="2977"/>
                  </a:cubicBezTo>
                  <a:cubicBezTo>
                    <a:pt x="7264" y="3025"/>
                    <a:pt x="7264" y="3073"/>
                    <a:pt x="7287" y="3096"/>
                  </a:cubicBezTo>
                  <a:cubicBezTo>
                    <a:pt x="7406" y="3311"/>
                    <a:pt x="7454" y="3597"/>
                    <a:pt x="7454" y="3835"/>
                  </a:cubicBezTo>
                  <a:cubicBezTo>
                    <a:pt x="7454" y="4168"/>
                    <a:pt x="7359" y="4454"/>
                    <a:pt x="7121" y="4692"/>
                  </a:cubicBezTo>
                  <a:cubicBezTo>
                    <a:pt x="6978" y="4811"/>
                    <a:pt x="6811" y="4978"/>
                    <a:pt x="6644" y="5049"/>
                  </a:cubicBezTo>
                  <a:cubicBezTo>
                    <a:pt x="6644" y="5049"/>
                    <a:pt x="6597" y="5097"/>
                    <a:pt x="6573" y="5097"/>
                  </a:cubicBezTo>
                  <a:cubicBezTo>
                    <a:pt x="6573" y="5025"/>
                    <a:pt x="6549" y="4930"/>
                    <a:pt x="6454" y="4859"/>
                  </a:cubicBezTo>
                  <a:cubicBezTo>
                    <a:pt x="6430" y="4716"/>
                    <a:pt x="6335" y="4501"/>
                    <a:pt x="6216" y="4382"/>
                  </a:cubicBezTo>
                  <a:cubicBezTo>
                    <a:pt x="6168" y="4311"/>
                    <a:pt x="6120" y="4240"/>
                    <a:pt x="6120" y="4144"/>
                  </a:cubicBezTo>
                  <a:cubicBezTo>
                    <a:pt x="6120" y="4025"/>
                    <a:pt x="6120" y="3906"/>
                    <a:pt x="6168" y="3787"/>
                  </a:cubicBezTo>
                  <a:cubicBezTo>
                    <a:pt x="6192" y="3763"/>
                    <a:pt x="6216" y="3692"/>
                    <a:pt x="6216" y="3644"/>
                  </a:cubicBezTo>
                  <a:cubicBezTo>
                    <a:pt x="6240" y="3477"/>
                    <a:pt x="6168" y="3430"/>
                    <a:pt x="6049" y="3406"/>
                  </a:cubicBezTo>
                  <a:cubicBezTo>
                    <a:pt x="6029" y="3400"/>
                    <a:pt x="6006" y="3398"/>
                    <a:pt x="5983" y="3398"/>
                  </a:cubicBezTo>
                  <a:cubicBezTo>
                    <a:pt x="5815" y="3398"/>
                    <a:pt x="5585" y="3531"/>
                    <a:pt x="5501" y="3573"/>
                  </a:cubicBezTo>
                  <a:cubicBezTo>
                    <a:pt x="5335" y="3692"/>
                    <a:pt x="5215" y="3811"/>
                    <a:pt x="5096" y="4001"/>
                  </a:cubicBezTo>
                  <a:cubicBezTo>
                    <a:pt x="4906" y="4263"/>
                    <a:pt x="4858" y="4668"/>
                    <a:pt x="4882" y="5002"/>
                  </a:cubicBezTo>
                  <a:cubicBezTo>
                    <a:pt x="4572" y="4835"/>
                    <a:pt x="4311" y="4621"/>
                    <a:pt x="4168" y="4335"/>
                  </a:cubicBezTo>
                  <a:cubicBezTo>
                    <a:pt x="4025" y="4097"/>
                    <a:pt x="3953" y="3859"/>
                    <a:pt x="3977" y="3573"/>
                  </a:cubicBezTo>
                  <a:cubicBezTo>
                    <a:pt x="4025" y="3358"/>
                    <a:pt x="4072" y="3192"/>
                    <a:pt x="4168" y="3001"/>
                  </a:cubicBezTo>
                  <a:cubicBezTo>
                    <a:pt x="4168" y="3120"/>
                    <a:pt x="4191" y="3239"/>
                    <a:pt x="4263" y="3358"/>
                  </a:cubicBezTo>
                  <a:cubicBezTo>
                    <a:pt x="4311" y="3477"/>
                    <a:pt x="4406" y="3597"/>
                    <a:pt x="4501" y="3692"/>
                  </a:cubicBezTo>
                  <a:cubicBezTo>
                    <a:pt x="4549" y="3739"/>
                    <a:pt x="4620" y="3787"/>
                    <a:pt x="4692" y="3787"/>
                  </a:cubicBezTo>
                  <a:cubicBezTo>
                    <a:pt x="4787" y="3787"/>
                    <a:pt x="4882" y="3692"/>
                    <a:pt x="4882" y="3597"/>
                  </a:cubicBezTo>
                  <a:cubicBezTo>
                    <a:pt x="4906" y="3549"/>
                    <a:pt x="4882" y="3454"/>
                    <a:pt x="4882" y="3382"/>
                  </a:cubicBezTo>
                  <a:cubicBezTo>
                    <a:pt x="4858" y="3263"/>
                    <a:pt x="4882" y="3120"/>
                    <a:pt x="4882" y="3001"/>
                  </a:cubicBezTo>
                  <a:cubicBezTo>
                    <a:pt x="4906" y="2525"/>
                    <a:pt x="5049" y="2072"/>
                    <a:pt x="5335" y="1691"/>
                  </a:cubicBezTo>
                  <a:cubicBezTo>
                    <a:pt x="5477" y="1477"/>
                    <a:pt x="5692" y="1310"/>
                    <a:pt x="5954" y="1191"/>
                  </a:cubicBezTo>
                  <a:close/>
                  <a:moveTo>
                    <a:pt x="5835" y="3787"/>
                  </a:moveTo>
                  <a:cubicBezTo>
                    <a:pt x="5835" y="3906"/>
                    <a:pt x="5811" y="4025"/>
                    <a:pt x="5835" y="4168"/>
                  </a:cubicBezTo>
                  <a:cubicBezTo>
                    <a:pt x="5858" y="4311"/>
                    <a:pt x="5930" y="4478"/>
                    <a:pt x="6001" y="4597"/>
                  </a:cubicBezTo>
                  <a:cubicBezTo>
                    <a:pt x="6097" y="4716"/>
                    <a:pt x="6168" y="4787"/>
                    <a:pt x="6192" y="4954"/>
                  </a:cubicBezTo>
                  <a:cubicBezTo>
                    <a:pt x="6216" y="5025"/>
                    <a:pt x="6216" y="5121"/>
                    <a:pt x="6216" y="5216"/>
                  </a:cubicBezTo>
                  <a:cubicBezTo>
                    <a:pt x="6073" y="5240"/>
                    <a:pt x="5930" y="5240"/>
                    <a:pt x="5739" y="5264"/>
                  </a:cubicBezTo>
                  <a:cubicBezTo>
                    <a:pt x="5597" y="5264"/>
                    <a:pt x="5406" y="5240"/>
                    <a:pt x="5263" y="5192"/>
                  </a:cubicBezTo>
                  <a:cubicBezTo>
                    <a:pt x="5263" y="5144"/>
                    <a:pt x="5239" y="5121"/>
                    <a:pt x="5239" y="5097"/>
                  </a:cubicBezTo>
                  <a:cubicBezTo>
                    <a:pt x="5168" y="4787"/>
                    <a:pt x="5239" y="4406"/>
                    <a:pt x="5382" y="4168"/>
                  </a:cubicBezTo>
                  <a:cubicBezTo>
                    <a:pt x="5477" y="4001"/>
                    <a:pt x="5620" y="3882"/>
                    <a:pt x="5835" y="3787"/>
                  </a:cubicBezTo>
                  <a:close/>
                  <a:moveTo>
                    <a:pt x="6158" y="824"/>
                  </a:moveTo>
                  <a:cubicBezTo>
                    <a:pt x="6083" y="824"/>
                    <a:pt x="5994" y="841"/>
                    <a:pt x="5978" y="858"/>
                  </a:cubicBezTo>
                  <a:cubicBezTo>
                    <a:pt x="5597" y="1025"/>
                    <a:pt x="5287" y="1215"/>
                    <a:pt x="5049" y="1549"/>
                  </a:cubicBezTo>
                  <a:cubicBezTo>
                    <a:pt x="4739" y="1977"/>
                    <a:pt x="4620" y="2477"/>
                    <a:pt x="4549" y="3001"/>
                  </a:cubicBezTo>
                  <a:lnTo>
                    <a:pt x="4549" y="3239"/>
                  </a:lnTo>
                  <a:cubicBezTo>
                    <a:pt x="4525" y="3096"/>
                    <a:pt x="4453" y="2930"/>
                    <a:pt x="4453" y="2763"/>
                  </a:cubicBezTo>
                  <a:cubicBezTo>
                    <a:pt x="4453" y="2644"/>
                    <a:pt x="4453" y="2525"/>
                    <a:pt x="4382" y="2477"/>
                  </a:cubicBezTo>
                  <a:cubicBezTo>
                    <a:pt x="4353" y="2456"/>
                    <a:pt x="4323" y="2445"/>
                    <a:pt x="4290" y="2445"/>
                  </a:cubicBezTo>
                  <a:cubicBezTo>
                    <a:pt x="4215" y="2445"/>
                    <a:pt x="4132" y="2503"/>
                    <a:pt x="4049" y="2620"/>
                  </a:cubicBezTo>
                  <a:lnTo>
                    <a:pt x="3858" y="2977"/>
                  </a:lnTo>
                  <a:cubicBezTo>
                    <a:pt x="3810" y="3168"/>
                    <a:pt x="3739" y="3335"/>
                    <a:pt x="3715" y="3525"/>
                  </a:cubicBezTo>
                  <a:cubicBezTo>
                    <a:pt x="3691" y="3882"/>
                    <a:pt x="3739" y="4192"/>
                    <a:pt x="3929" y="4501"/>
                  </a:cubicBezTo>
                  <a:cubicBezTo>
                    <a:pt x="4144" y="4883"/>
                    <a:pt x="4501" y="5192"/>
                    <a:pt x="4906" y="5359"/>
                  </a:cubicBezTo>
                  <a:cubicBezTo>
                    <a:pt x="5215" y="5502"/>
                    <a:pt x="5382" y="5573"/>
                    <a:pt x="5668" y="5573"/>
                  </a:cubicBezTo>
                  <a:cubicBezTo>
                    <a:pt x="5712" y="5576"/>
                    <a:pt x="5754" y="5578"/>
                    <a:pt x="5794" y="5578"/>
                  </a:cubicBezTo>
                  <a:cubicBezTo>
                    <a:pt x="6059" y="5578"/>
                    <a:pt x="6256" y="5513"/>
                    <a:pt x="6525" y="5430"/>
                  </a:cubicBezTo>
                  <a:cubicBezTo>
                    <a:pt x="6787" y="5311"/>
                    <a:pt x="7049" y="5121"/>
                    <a:pt x="7264" y="4906"/>
                  </a:cubicBezTo>
                  <a:cubicBezTo>
                    <a:pt x="7525" y="4621"/>
                    <a:pt x="7716" y="4263"/>
                    <a:pt x="7716" y="3835"/>
                  </a:cubicBezTo>
                  <a:cubicBezTo>
                    <a:pt x="7716" y="3549"/>
                    <a:pt x="7621" y="3216"/>
                    <a:pt x="7502" y="2954"/>
                  </a:cubicBezTo>
                  <a:cubicBezTo>
                    <a:pt x="7430" y="2811"/>
                    <a:pt x="7383" y="2692"/>
                    <a:pt x="7287" y="2573"/>
                  </a:cubicBezTo>
                  <a:cubicBezTo>
                    <a:pt x="7240" y="2477"/>
                    <a:pt x="7168" y="2406"/>
                    <a:pt x="7121" y="2382"/>
                  </a:cubicBezTo>
                  <a:cubicBezTo>
                    <a:pt x="7084" y="2372"/>
                    <a:pt x="7052" y="2366"/>
                    <a:pt x="7024" y="2366"/>
                  </a:cubicBezTo>
                  <a:cubicBezTo>
                    <a:pt x="6926" y="2366"/>
                    <a:pt x="6882" y="2440"/>
                    <a:pt x="6882" y="2644"/>
                  </a:cubicBezTo>
                  <a:lnTo>
                    <a:pt x="6882" y="2858"/>
                  </a:lnTo>
                  <a:cubicBezTo>
                    <a:pt x="6882" y="2930"/>
                    <a:pt x="6835" y="2954"/>
                    <a:pt x="6811" y="3049"/>
                  </a:cubicBezTo>
                  <a:cubicBezTo>
                    <a:pt x="6787" y="3073"/>
                    <a:pt x="6787" y="3096"/>
                    <a:pt x="6763" y="3120"/>
                  </a:cubicBezTo>
                  <a:cubicBezTo>
                    <a:pt x="6716" y="2977"/>
                    <a:pt x="6692" y="2858"/>
                    <a:pt x="6644" y="2715"/>
                  </a:cubicBezTo>
                  <a:cubicBezTo>
                    <a:pt x="6549" y="2501"/>
                    <a:pt x="6430" y="2287"/>
                    <a:pt x="6335" y="2144"/>
                  </a:cubicBezTo>
                  <a:cubicBezTo>
                    <a:pt x="6287" y="2001"/>
                    <a:pt x="6216" y="1882"/>
                    <a:pt x="6192" y="1691"/>
                  </a:cubicBezTo>
                  <a:cubicBezTo>
                    <a:pt x="6168" y="1572"/>
                    <a:pt x="6168" y="1429"/>
                    <a:pt x="6216" y="1310"/>
                  </a:cubicBezTo>
                  <a:cubicBezTo>
                    <a:pt x="6240" y="1263"/>
                    <a:pt x="6311" y="1191"/>
                    <a:pt x="6335" y="1096"/>
                  </a:cubicBezTo>
                  <a:cubicBezTo>
                    <a:pt x="6406" y="953"/>
                    <a:pt x="6359" y="858"/>
                    <a:pt x="6240" y="834"/>
                  </a:cubicBezTo>
                  <a:cubicBezTo>
                    <a:pt x="6219" y="827"/>
                    <a:pt x="6189" y="824"/>
                    <a:pt x="6158" y="824"/>
                  </a:cubicBezTo>
                  <a:close/>
                  <a:moveTo>
                    <a:pt x="2739" y="5216"/>
                  </a:moveTo>
                  <a:lnTo>
                    <a:pt x="2739" y="6097"/>
                  </a:lnTo>
                  <a:lnTo>
                    <a:pt x="357" y="6097"/>
                  </a:lnTo>
                  <a:lnTo>
                    <a:pt x="357" y="5216"/>
                  </a:lnTo>
                  <a:close/>
                  <a:moveTo>
                    <a:pt x="9574" y="5216"/>
                  </a:moveTo>
                  <a:lnTo>
                    <a:pt x="9574" y="9550"/>
                  </a:lnTo>
                  <a:lnTo>
                    <a:pt x="8859" y="9550"/>
                  </a:lnTo>
                  <a:lnTo>
                    <a:pt x="8859" y="8860"/>
                  </a:lnTo>
                  <a:cubicBezTo>
                    <a:pt x="8859" y="8788"/>
                    <a:pt x="8811" y="8693"/>
                    <a:pt x="8716" y="8693"/>
                  </a:cubicBezTo>
                  <a:cubicBezTo>
                    <a:pt x="8621" y="8693"/>
                    <a:pt x="8550" y="8788"/>
                    <a:pt x="8550" y="8860"/>
                  </a:cubicBezTo>
                  <a:lnTo>
                    <a:pt x="8550" y="9550"/>
                  </a:lnTo>
                  <a:lnTo>
                    <a:pt x="4049" y="9550"/>
                  </a:lnTo>
                  <a:lnTo>
                    <a:pt x="4049" y="7407"/>
                  </a:lnTo>
                  <a:lnTo>
                    <a:pt x="5168" y="7407"/>
                  </a:lnTo>
                  <a:cubicBezTo>
                    <a:pt x="5358" y="7621"/>
                    <a:pt x="5501" y="7836"/>
                    <a:pt x="5692" y="8050"/>
                  </a:cubicBezTo>
                  <a:cubicBezTo>
                    <a:pt x="5716" y="8086"/>
                    <a:pt x="5763" y="8103"/>
                    <a:pt x="5814" y="8103"/>
                  </a:cubicBezTo>
                  <a:cubicBezTo>
                    <a:pt x="5864" y="8103"/>
                    <a:pt x="5918" y="8086"/>
                    <a:pt x="5954" y="8050"/>
                  </a:cubicBezTo>
                  <a:cubicBezTo>
                    <a:pt x="6120" y="7836"/>
                    <a:pt x="6287" y="7621"/>
                    <a:pt x="6454" y="7407"/>
                  </a:cubicBezTo>
                  <a:lnTo>
                    <a:pt x="8573" y="7407"/>
                  </a:lnTo>
                  <a:lnTo>
                    <a:pt x="8573" y="8097"/>
                  </a:lnTo>
                  <a:cubicBezTo>
                    <a:pt x="8573" y="8217"/>
                    <a:pt x="8645" y="8288"/>
                    <a:pt x="8740" y="8288"/>
                  </a:cubicBezTo>
                  <a:cubicBezTo>
                    <a:pt x="8835" y="8288"/>
                    <a:pt x="8907" y="8193"/>
                    <a:pt x="8907" y="8097"/>
                  </a:cubicBezTo>
                  <a:lnTo>
                    <a:pt x="8907" y="7264"/>
                  </a:lnTo>
                  <a:cubicBezTo>
                    <a:pt x="8907" y="7169"/>
                    <a:pt x="8811" y="7073"/>
                    <a:pt x="8716" y="7073"/>
                  </a:cubicBezTo>
                  <a:lnTo>
                    <a:pt x="6716" y="7073"/>
                  </a:lnTo>
                  <a:cubicBezTo>
                    <a:pt x="7168" y="6550"/>
                    <a:pt x="7668" y="5859"/>
                    <a:pt x="8073" y="5216"/>
                  </a:cubicBezTo>
                  <a:close/>
                  <a:moveTo>
                    <a:pt x="11288" y="5216"/>
                  </a:moveTo>
                  <a:lnTo>
                    <a:pt x="11288" y="9550"/>
                  </a:lnTo>
                  <a:lnTo>
                    <a:pt x="9931" y="9550"/>
                  </a:lnTo>
                  <a:lnTo>
                    <a:pt x="9931" y="5216"/>
                  </a:lnTo>
                  <a:close/>
                  <a:moveTo>
                    <a:pt x="5787" y="1"/>
                  </a:moveTo>
                  <a:cubicBezTo>
                    <a:pt x="4977" y="1"/>
                    <a:pt x="4191" y="358"/>
                    <a:pt x="3668" y="906"/>
                  </a:cubicBezTo>
                  <a:cubicBezTo>
                    <a:pt x="3096" y="1429"/>
                    <a:pt x="2763" y="2215"/>
                    <a:pt x="2763" y="3049"/>
                  </a:cubicBezTo>
                  <a:cubicBezTo>
                    <a:pt x="2763" y="3477"/>
                    <a:pt x="2905" y="3954"/>
                    <a:pt x="3120" y="4430"/>
                  </a:cubicBezTo>
                  <a:cubicBezTo>
                    <a:pt x="3215" y="4597"/>
                    <a:pt x="3263" y="4740"/>
                    <a:pt x="3358" y="4883"/>
                  </a:cubicBezTo>
                  <a:lnTo>
                    <a:pt x="167" y="4883"/>
                  </a:lnTo>
                  <a:cubicBezTo>
                    <a:pt x="95" y="4883"/>
                    <a:pt x="0" y="4978"/>
                    <a:pt x="0" y="5073"/>
                  </a:cubicBezTo>
                  <a:lnTo>
                    <a:pt x="0" y="9764"/>
                  </a:lnTo>
                  <a:cubicBezTo>
                    <a:pt x="0" y="9860"/>
                    <a:pt x="95" y="9955"/>
                    <a:pt x="167" y="9955"/>
                  </a:cubicBezTo>
                  <a:lnTo>
                    <a:pt x="11431" y="9955"/>
                  </a:lnTo>
                  <a:cubicBezTo>
                    <a:pt x="11526" y="9955"/>
                    <a:pt x="11598" y="9860"/>
                    <a:pt x="11598" y="9764"/>
                  </a:cubicBezTo>
                  <a:lnTo>
                    <a:pt x="11598" y="5073"/>
                  </a:lnTo>
                  <a:cubicBezTo>
                    <a:pt x="11598" y="4978"/>
                    <a:pt x="11526" y="4883"/>
                    <a:pt x="11431" y="4883"/>
                  </a:cubicBezTo>
                  <a:lnTo>
                    <a:pt x="8216" y="4883"/>
                  </a:lnTo>
                  <a:cubicBezTo>
                    <a:pt x="8573" y="4240"/>
                    <a:pt x="8811" y="3597"/>
                    <a:pt x="8811" y="3049"/>
                  </a:cubicBezTo>
                  <a:cubicBezTo>
                    <a:pt x="8811" y="2763"/>
                    <a:pt x="8764" y="2501"/>
                    <a:pt x="8716" y="2263"/>
                  </a:cubicBezTo>
                  <a:cubicBezTo>
                    <a:pt x="8669" y="2001"/>
                    <a:pt x="8550" y="1763"/>
                    <a:pt x="8430" y="1525"/>
                  </a:cubicBezTo>
                  <a:cubicBezTo>
                    <a:pt x="8383" y="1461"/>
                    <a:pt x="8325" y="1429"/>
                    <a:pt x="8263" y="1429"/>
                  </a:cubicBezTo>
                  <a:cubicBezTo>
                    <a:pt x="8232" y="1429"/>
                    <a:pt x="8200" y="1437"/>
                    <a:pt x="8168" y="1453"/>
                  </a:cubicBezTo>
                  <a:cubicBezTo>
                    <a:pt x="8097" y="1525"/>
                    <a:pt x="8073" y="1620"/>
                    <a:pt x="8121" y="1691"/>
                  </a:cubicBezTo>
                  <a:cubicBezTo>
                    <a:pt x="8240" y="1906"/>
                    <a:pt x="8335" y="2120"/>
                    <a:pt x="8383" y="2358"/>
                  </a:cubicBezTo>
                  <a:cubicBezTo>
                    <a:pt x="8454" y="2573"/>
                    <a:pt x="8478" y="2811"/>
                    <a:pt x="8478" y="3049"/>
                  </a:cubicBezTo>
                  <a:cubicBezTo>
                    <a:pt x="8478" y="3335"/>
                    <a:pt x="8430" y="3644"/>
                    <a:pt x="8311" y="3954"/>
                  </a:cubicBezTo>
                  <a:cubicBezTo>
                    <a:pt x="8121" y="4501"/>
                    <a:pt x="7787" y="5025"/>
                    <a:pt x="7478" y="5502"/>
                  </a:cubicBezTo>
                  <a:cubicBezTo>
                    <a:pt x="6954" y="6264"/>
                    <a:pt x="6359" y="6978"/>
                    <a:pt x="5811" y="7693"/>
                  </a:cubicBezTo>
                  <a:cubicBezTo>
                    <a:pt x="5406" y="7216"/>
                    <a:pt x="5025" y="6764"/>
                    <a:pt x="4715" y="6264"/>
                  </a:cubicBezTo>
                  <a:cubicBezTo>
                    <a:pt x="4685" y="6218"/>
                    <a:pt x="4634" y="6191"/>
                    <a:pt x="4576" y="6191"/>
                  </a:cubicBezTo>
                  <a:cubicBezTo>
                    <a:pt x="4545" y="6191"/>
                    <a:pt x="4511" y="6199"/>
                    <a:pt x="4477" y="6216"/>
                  </a:cubicBezTo>
                  <a:cubicBezTo>
                    <a:pt x="4430" y="6288"/>
                    <a:pt x="4406" y="6383"/>
                    <a:pt x="4453" y="6454"/>
                  </a:cubicBezTo>
                  <a:cubicBezTo>
                    <a:pt x="4644" y="6669"/>
                    <a:pt x="4787" y="6883"/>
                    <a:pt x="4930" y="7050"/>
                  </a:cubicBezTo>
                  <a:lnTo>
                    <a:pt x="3929" y="7050"/>
                  </a:lnTo>
                  <a:cubicBezTo>
                    <a:pt x="3834" y="7050"/>
                    <a:pt x="3739" y="7145"/>
                    <a:pt x="3739" y="7240"/>
                  </a:cubicBezTo>
                  <a:lnTo>
                    <a:pt x="3739" y="9526"/>
                  </a:lnTo>
                  <a:lnTo>
                    <a:pt x="3096" y="9526"/>
                  </a:lnTo>
                  <a:lnTo>
                    <a:pt x="3096" y="7240"/>
                  </a:lnTo>
                  <a:cubicBezTo>
                    <a:pt x="3096" y="7145"/>
                    <a:pt x="3001" y="7050"/>
                    <a:pt x="2905" y="7050"/>
                  </a:cubicBezTo>
                  <a:lnTo>
                    <a:pt x="1953" y="7050"/>
                  </a:lnTo>
                  <a:cubicBezTo>
                    <a:pt x="1881" y="7050"/>
                    <a:pt x="1786" y="7145"/>
                    <a:pt x="1786" y="7240"/>
                  </a:cubicBezTo>
                  <a:cubicBezTo>
                    <a:pt x="1786" y="7335"/>
                    <a:pt x="1858" y="7407"/>
                    <a:pt x="1953" y="7407"/>
                  </a:cubicBezTo>
                  <a:lnTo>
                    <a:pt x="2763" y="7407"/>
                  </a:lnTo>
                  <a:lnTo>
                    <a:pt x="2763" y="9550"/>
                  </a:lnTo>
                  <a:lnTo>
                    <a:pt x="381" y="9550"/>
                  </a:lnTo>
                  <a:lnTo>
                    <a:pt x="381" y="7407"/>
                  </a:lnTo>
                  <a:lnTo>
                    <a:pt x="1191" y="7407"/>
                  </a:lnTo>
                  <a:cubicBezTo>
                    <a:pt x="1310" y="7407"/>
                    <a:pt x="1381" y="7335"/>
                    <a:pt x="1358" y="7216"/>
                  </a:cubicBezTo>
                  <a:cubicBezTo>
                    <a:pt x="1334" y="7145"/>
                    <a:pt x="1262" y="7097"/>
                    <a:pt x="1191" y="7097"/>
                  </a:cubicBezTo>
                  <a:lnTo>
                    <a:pt x="381" y="7097"/>
                  </a:lnTo>
                  <a:lnTo>
                    <a:pt x="381" y="6430"/>
                  </a:lnTo>
                  <a:lnTo>
                    <a:pt x="2929" y="6430"/>
                  </a:lnTo>
                  <a:cubicBezTo>
                    <a:pt x="3025" y="6430"/>
                    <a:pt x="3120" y="6335"/>
                    <a:pt x="3120" y="6264"/>
                  </a:cubicBezTo>
                  <a:lnTo>
                    <a:pt x="3120" y="5216"/>
                  </a:lnTo>
                  <a:lnTo>
                    <a:pt x="3596" y="5216"/>
                  </a:lnTo>
                  <a:cubicBezTo>
                    <a:pt x="3715" y="5430"/>
                    <a:pt x="3858" y="5621"/>
                    <a:pt x="4001" y="5835"/>
                  </a:cubicBezTo>
                  <a:cubicBezTo>
                    <a:pt x="4049" y="5899"/>
                    <a:pt x="4107" y="5930"/>
                    <a:pt x="4161" y="5930"/>
                  </a:cubicBezTo>
                  <a:cubicBezTo>
                    <a:pt x="4189" y="5930"/>
                    <a:pt x="4215" y="5922"/>
                    <a:pt x="4239" y="5907"/>
                  </a:cubicBezTo>
                  <a:cubicBezTo>
                    <a:pt x="4311" y="5835"/>
                    <a:pt x="4334" y="5740"/>
                    <a:pt x="4287" y="5668"/>
                  </a:cubicBezTo>
                  <a:cubicBezTo>
                    <a:pt x="3977" y="5240"/>
                    <a:pt x="3691" y="4763"/>
                    <a:pt x="3477" y="4287"/>
                  </a:cubicBezTo>
                  <a:cubicBezTo>
                    <a:pt x="3263" y="3835"/>
                    <a:pt x="3144" y="3430"/>
                    <a:pt x="3144" y="3049"/>
                  </a:cubicBezTo>
                  <a:cubicBezTo>
                    <a:pt x="3144" y="2287"/>
                    <a:pt x="3453" y="1620"/>
                    <a:pt x="3929" y="1144"/>
                  </a:cubicBezTo>
                  <a:cubicBezTo>
                    <a:pt x="4406" y="667"/>
                    <a:pt x="5073" y="358"/>
                    <a:pt x="5835" y="358"/>
                  </a:cubicBezTo>
                  <a:cubicBezTo>
                    <a:pt x="6192" y="358"/>
                    <a:pt x="6525" y="453"/>
                    <a:pt x="6835" y="572"/>
                  </a:cubicBezTo>
                  <a:cubicBezTo>
                    <a:pt x="7168" y="691"/>
                    <a:pt x="7454" y="906"/>
                    <a:pt x="7716" y="1144"/>
                  </a:cubicBezTo>
                  <a:cubicBezTo>
                    <a:pt x="7740" y="1167"/>
                    <a:pt x="7781" y="1179"/>
                    <a:pt x="7826" y="1179"/>
                  </a:cubicBezTo>
                  <a:cubicBezTo>
                    <a:pt x="7871" y="1179"/>
                    <a:pt x="7918" y="1167"/>
                    <a:pt x="7954" y="1144"/>
                  </a:cubicBezTo>
                  <a:cubicBezTo>
                    <a:pt x="8002" y="1072"/>
                    <a:pt x="8002" y="953"/>
                    <a:pt x="7954" y="906"/>
                  </a:cubicBezTo>
                  <a:cubicBezTo>
                    <a:pt x="7645" y="596"/>
                    <a:pt x="7311" y="382"/>
                    <a:pt x="6954" y="239"/>
                  </a:cubicBezTo>
                  <a:cubicBezTo>
                    <a:pt x="6597" y="96"/>
                    <a:pt x="6216" y="1"/>
                    <a:pt x="57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9" name="Google Shape;6059;p68"/>
          <p:cNvGrpSpPr/>
          <p:nvPr/>
        </p:nvGrpSpPr>
        <p:grpSpPr>
          <a:xfrm>
            <a:off x="1380744" y="2153351"/>
            <a:ext cx="386838" cy="321017"/>
            <a:chOff x="1438571" y="2183208"/>
            <a:chExt cx="386838" cy="321017"/>
          </a:xfrm>
        </p:grpSpPr>
        <p:sp>
          <p:nvSpPr>
            <p:cNvPr id="6060" name="Google Shape;6060;p68"/>
            <p:cNvSpPr/>
            <p:nvPr/>
          </p:nvSpPr>
          <p:spPr>
            <a:xfrm>
              <a:off x="1619784" y="2227383"/>
              <a:ext cx="197752" cy="270516"/>
            </a:xfrm>
            <a:custGeom>
              <a:avLst/>
              <a:gdLst/>
              <a:ahLst/>
              <a:cxnLst/>
              <a:rect l="l" t="t" r="r" b="b"/>
              <a:pathLst>
                <a:path w="5978" h="8169" extrusionOk="0">
                  <a:moveTo>
                    <a:pt x="5859" y="0"/>
                  </a:moveTo>
                  <a:lnTo>
                    <a:pt x="119" y="0"/>
                  </a:lnTo>
                  <a:cubicBezTo>
                    <a:pt x="72" y="0"/>
                    <a:pt x="0" y="72"/>
                    <a:pt x="0" y="120"/>
                  </a:cubicBezTo>
                  <a:lnTo>
                    <a:pt x="0" y="8050"/>
                  </a:lnTo>
                  <a:cubicBezTo>
                    <a:pt x="0" y="8097"/>
                    <a:pt x="72" y="8169"/>
                    <a:pt x="119" y="8169"/>
                  </a:cubicBezTo>
                  <a:lnTo>
                    <a:pt x="5859" y="8169"/>
                  </a:lnTo>
                  <a:cubicBezTo>
                    <a:pt x="5930" y="8169"/>
                    <a:pt x="5978" y="8097"/>
                    <a:pt x="5978" y="8050"/>
                  </a:cubicBezTo>
                  <a:lnTo>
                    <a:pt x="5978" y="120"/>
                  </a:lnTo>
                  <a:cubicBezTo>
                    <a:pt x="5978" y="72"/>
                    <a:pt x="5930" y="0"/>
                    <a:pt x="585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8"/>
            <p:cNvSpPr/>
            <p:nvPr/>
          </p:nvSpPr>
          <p:spPr>
            <a:xfrm>
              <a:off x="1792296" y="2227383"/>
              <a:ext cx="25240" cy="270516"/>
            </a:xfrm>
            <a:custGeom>
              <a:avLst/>
              <a:gdLst/>
              <a:ahLst/>
              <a:cxnLst/>
              <a:rect l="l" t="t" r="r" b="b"/>
              <a:pathLst>
                <a:path w="763" h="8169" extrusionOk="0">
                  <a:moveTo>
                    <a:pt x="763" y="120"/>
                  </a:moveTo>
                  <a:cubicBezTo>
                    <a:pt x="763" y="72"/>
                    <a:pt x="715" y="0"/>
                    <a:pt x="644" y="0"/>
                  </a:cubicBezTo>
                  <a:lnTo>
                    <a:pt x="1" y="0"/>
                  </a:lnTo>
                  <a:cubicBezTo>
                    <a:pt x="48" y="0"/>
                    <a:pt x="120" y="72"/>
                    <a:pt x="120" y="120"/>
                  </a:cubicBezTo>
                  <a:lnTo>
                    <a:pt x="120" y="8050"/>
                  </a:lnTo>
                  <a:cubicBezTo>
                    <a:pt x="120" y="8097"/>
                    <a:pt x="48" y="8169"/>
                    <a:pt x="1" y="8169"/>
                  </a:cubicBezTo>
                  <a:lnTo>
                    <a:pt x="644" y="8169"/>
                  </a:lnTo>
                  <a:cubicBezTo>
                    <a:pt x="715" y="8169"/>
                    <a:pt x="763" y="8097"/>
                    <a:pt x="763" y="805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8"/>
            <p:cNvSpPr/>
            <p:nvPr/>
          </p:nvSpPr>
          <p:spPr>
            <a:xfrm>
              <a:off x="1665467" y="2190327"/>
              <a:ext cx="106385" cy="55997"/>
            </a:xfrm>
            <a:custGeom>
              <a:avLst/>
              <a:gdLst/>
              <a:ahLst/>
              <a:cxnLst/>
              <a:rect l="l" t="t" r="r" b="b"/>
              <a:pathLst>
                <a:path w="3216" h="1691" extrusionOk="0">
                  <a:moveTo>
                    <a:pt x="620" y="548"/>
                  </a:moveTo>
                  <a:lnTo>
                    <a:pt x="953" y="548"/>
                  </a:lnTo>
                  <a:cubicBezTo>
                    <a:pt x="1001" y="548"/>
                    <a:pt x="1024" y="548"/>
                    <a:pt x="1024" y="429"/>
                  </a:cubicBezTo>
                  <a:cubicBezTo>
                    <a:pt x="1096" y="167"/>
                    <a:pt x="1310" y="0"/>
                    <a:pt x="1596" y="0"/>
                  </a:cubicBezTo>
                  <a:cubicBezTo>
                    <a:pt x="1906" y="0"/>
                    <a:pt x="2096" y="191"/>
                    <a:pt x="2168" y="453"/>
                  </a:cubicBezTo>
                  <a:cubicBezTo>
                    <a:pt x="2191" y="548"/>
                    <a:pt x="2215" y="548"/>
                    <a:pt x="2263" y="548"/>
                  </a:cubicBezTo>
                  <a:lnTo>
                    <a:pt x="2572" y="548"/>
                  </a:lnTo>
                  <a:cubicBezTo>
                    <a:pt x="2858" y="548"/>
                    <a:pt x="3120" y="762"/>
                    <a:pt x="3144" y="1024"/>
                  </a:cubicBezTo>
                  <a:cubicBezTo>
                    <a:pt x="3215" y="1381"/>
                    <a:pt x="2930" y="1691"/>
                    <a:pt x="2572" y="1691"/>
                  </a:cubicBezTo>
                  <a:lnTo>
                    <a:pt x="596" y="1691"/>
                  </a:lnTo>
                  <a:cubicBezTo>
                    <a:pt x="310" y="1691"/>
                    <a:pt x="48" y="1477"/>
                    <a:pt x="24" y="1215"/>
                  </a:cubicBezTo>
                  <a:cubicBezTo>
                    <a:pt x="0" y="881"/>
                    <a:pt x="262" y="548"/>
                    <a:pt x="620" y="548"/>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8"/>
            <p:cNvSpPr/>
            <p:nvPr/>
          </p:nvSpPr>
          <p:spPr>
            <a:xfrm>
              <a:off x="1707214" y="2190327"/>
              <a:ext cx="64638" cy="55997"/>
            </a:xfrm>
            <a:custGeom>
              <a:avLst/>
              <a:gdLst/>
              <a:ahLst/>
              <a:cxnLst/>
              <a:rect l="l" t="t" r="r" b="b"/>
              <a:pathLst>
                <a:path w="1954" h="1691" extrusionOk="0">
                  <a:moveTo>
                    <a:pt x="1" y="119"/>
                  </a:moveTo>
                  <a:cubicBezTo>
                    <a:pt x="96" y="48"/>
                    <a:pt x="215" y="0"/>
                    <a:pt x="334" y="0"/>
                  </a:cubicBezTo>
                  <a:cubicBezTo>
                    <a:pt x="644" y="0"/>
                    <a:pt x="834" y="191"/>
                    <a:pt x="906" y="453"/>
                  </a:cubicBezTo>
                  <a:cubicBezTo>
                    <a:pt x="929" y="548"/>
                    <a:pt x="953" y="548"/>
                    <a:pt x="1001" y="548"/>
                  </a:cubicBezTo>
                  <a:lnTo>
                    <a:pt x="1310" y="548"/>
                  </a:lnTo>
                  <a:cubicBezTo>
                    <a:pt x="1596" y="548"/>
                    <a:pt x="1858" y="762"/>
                    <a:pt x="1882" y="1024"/>
                  </a:cubicBezTo>
                  <a:cubicBezTo>
                    <a:pt x="1953" y="1381"/>
                    <a:pt x="1668" y="1691"/>
                    <a:pt x="1310" y="1691"/>
                  </a:cubicBezTo>
                  <a:lnTo>
                    <a:pt x="667" y="1691"/>
                  </a:lnTo>
                  <a:cubicBezTo>
                    <a:pt x="953" y="1691"/>
                    <a:pt x="1239" y="1405"/>
                    <a:pt x="1239" y="1119"/>
                  </a:cubicBezTo>
                  <a:cubicBezTo>
                    <a:pt x="1239" y="810"/>
                    <a:pt x="953" y="548"/>
                    <a:pt x="667" y="548"/>
                  </a:cubicBezTo>
                  <a:lnTo>
                    <a:pt x="334" y="548"/>
                  </a:lnTo>
                  <a:cubicBezTo>
                    <a:pt x="310" y="548"/>
                    <a:pt x="239" y="548"/>
                    <a:pt x="239" y="453"/>
                  </a:cubicBezTo>
                  <a:cubicBezTo>
                    <a:pt x="215" y="310"/>
                    <a:pt x="120" y="191"/>
                    <a:pt x="1" y="119"/>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8"/>
            <p:cNvSpPr/>
            <p:nvPr/>
          </p:nvSpPr>
          <p:spPr>
            <a:xfrm>
              <a:off x="1596925" y="2337788"/>
              <a:ext cx="82766" cy="70999"/>
            </a:xfrm>
            <a:custGeom>
              <a:avLst/>
              <a:gdLst/>
              <a:ahLst/>
              <a:cxnLst/>
              <a:rect l="l" t="t" r="r" b="b"/>
              <a:pathLst>
                <a:path w="2502" h="2144" extrusionOk="0">
                  <a:moveTo>
                    <a:pt x="2453" y="1144"/>
                  </a:moveTo>
                  <a:cubicBezTo>
                    <a:pt x="2501" y="1072"/>
                    <a:pt x="2501" y="1048"/>
                    <a:pt x="2453" y="977"/>
                  </a:cubicBezTo>
                  <a:lnTo>
                    <a:pt x="2001" y="501"/>
                  </a:lnTo>
                  <a:lnTo>
                    <a:pt x="1548" y="24"/>
                  </a:lnTo>
                  <a:cubicBezTo>
                    <a:pt x="1525" y="0"/>
                    <a:pt x="1477" y="0"/>
                    <a:pt x="1477" y="72"/>
                  </a:cubicBezTo>
                  <a:lnTo>
                    <a:pt x="1477" y="334"/>
                  </a:lnTo>
                  <a:cubicBezTo>
                    <a:pt x="1477" y="381"/>
                    <a:pt x="1429" y="453"/>
                    <a:pt x="1358" y="453"/>
                  </a:cubicBezTo>
                  <a:lnTo>
                    <a:pt x="72" y="453"/>
                  </a:lnTo>
                  <a:cubicBezTo>
                    <a:pt x="24" y="453"/>
                    <a:pt x="1" y="477"/>
                    <a:pt x="1" y="501"/>
                  </a:cubicBezTo>
                  <a:lnTo>
                    <a:pt x="1" y="1644"/>
                  </a:lnTo>
                  <a:cubicBezTo>
                    <a:pt x="1" y="1667"/>
                    <a:pt x="24" y="1691"/>
                    <a:pt x="72" y="1691"/>
                  </a:cubicBezTo>
                  <a:lnTo>
                    <a:pt x="1358" y="1691"/>
                  </a:lnTo>
                  <a:cubicBezTo>
                    <a:pt x="1406" y="1691"/>
                    <a:pt x="1477" y="1715"/>
                    <a:pt x="1477" y="1810"/>
                  </a:cubicBezTo>
                  <a:lnTo>
                    <a:pt x="1477" y="2072"/>
                  </a:lnTo>
                  <a:cubicBezTo>
                    <a:pt x="1477" y="2144"/>
                    <a:pt x="1501" y="2144"/>
                    <a:pt x="1548" y="2120"/>
                  </a:cubicBezTo>
                  <a:lnTo>
                    <a:pt x="2001" y="1644"/>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8"/>
            <p:cNvSpPr/>
            <p:nvPr/>
          </p:nvSpPr>
          <p:spPr>
            <a:xfrm>
              <a:off x="1638672" y="2337788"/>
              <a:ext cx="41019" cy="70204"/>
            </a:xfrm>
            <a:custGeom>
              <a:avLst/>
              <a:gdLst/>
              <a:ahLst/>
              <a:cxnLst/>
              <a:rect l="l" t="t" r="r" b="b"/>
              <a:pathLst>
                <a:path w="1240" h="2120" extrusionOk="0">
                  <a:moveTo>
                    <a:pt x="1191" y="1144"/>
                  </a:moveTo>
                  <a:cubicBezTo>
                    <a:pt x="1239" y="1072"/>
                    <a:pt x="1239" y="1048"/>
                    <a:pt x="1191" y="977"/>
                  </a:cubicBezTo>
                  <a:lnTo>
                    <a:pt x="739" y="501"/>
                  </a:lnTo>
                  <a:lnTo>
                    <a:pt x="286" y="24"/>
                  </a:lnTo>
                  <a:cubicBezTo>
                    <a:pt x="263" y="0"/>
                    <a:pt x="215" y="0"/>
                    <a:pt x="215" y="72"/>
                  </a:cubicBezTo>
                  <a:lnTo>
                    <a:pt x="215" y="334"/>
                  </a:lnTo>
                  <a:cubicBezTo>
                    <a:pt x="215" y="381"/>
                    <a:pt x="167" y="453"/>
                    <a:pt x="96" y="453"/>
                  </a:cubicBezTo>
                  <a:lnTo>
                    <a:pt x="1" y="453"/>
                  </a:lnTo>
                  <a:lnTo>
                    <a:pt x="48" y="501"/>
                  </a:lnTo>
                  <a:lnTo>
                    <a:pt x="501" y="977"/>
                  </a:lnTo>
                  <a:cubicBezTo>
                    <a:pt x="548" y="1048"/>
                    <a:pt x="548" y="1096"/>
                    <a:pt x="501" y="1120"/>
                  </a:cubicBezTo>
                  <a:lnTo>
                    <a:pt x="48" y="1620"/>
                  </a:lnTo>
                  <a:lnTo>
                    <a:pt x="1" y="1667"/>
                  </a:lnTo>
                  <a:lnTo>
                    <a:pt x="96" y="1667"/>
                  </a:lnTo>
                  <a:cubicBezTo>
                    <a:pt x="144" y="1667"/>
                    <a:pt x="215" y="1691"/>
                    <a:pt x="215" y="1787"/>
                  </a:cubicBezTo>
                  <a:lnTo>
                    <a:pt x="215" y="2048"/>
                  </a:lnTo>
                  <a:cubicBezTo>
                    <a:pt x="215" y="2120"/>
                    <a:pt x="239" y="2120"/>
                    <a:pt x="286" y="2072"/>
                  </a:cubicBezTo>
                  <a:lnTo>
                    <a:pt x="739" y="1596"/>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8"/>
            <p:cNvSpPr/>
            <p:nvPr/>
          </p:nvSpPr>
          <p:spPr>
            <a:xfrm>
              <a:off x="1697753" y="2270764"/>
              <a:ext cx="23685" cy="22882"/>
            </a:xfrm>
            <a:custGeom>
              <a:avLst/>
              <a:gdLst/>
              <a:ahLst/>
              <a:cxnLst/>
              <a:rect l="l" t="t" r="r" b="b"/>
              <a:pathLst>
                <a:path w="716" h="691" extrusionOk="0">
                  <a:moveTo>
                    <a:pt x="144" y="0"/>
                  </a:moveTo>
                  <a:lnTo>
                    <a:pt x="596" y="0"/>
                  </a:lnTo>
                  <a:cubicBezTo>
                    <a:pt x="644" y="0"/>
                    <a:pt x="715" y="72"/>
                    <a:pt x="715" y="119"/>
                  </a:cubicBezTo>
                  <a:lnTo>
                    <a:pt x="715" y="572"/>
                  </a:lnTo>
                  <a:cubicBezTo>
                    <a:pt x="715" y="619"/>
                    <a:pt x="644" y="691"/>
                    <a:pt x="596" y="691"/>
                  </a:cubicBezTo>
                  <a:lnTo>
                    <a:pt x="144" y="691"/>
                  </a:lnTo>
                  <a:cubicBezTo>
                    <a:pt x="96" y="691"/>
                    <a:pt x="25" y="619"/>
                    <a:pt x="25" y="572"/>
                  </a:cubicBezTo>
                  <a:lnTo>
                    <a:pt x="25" y="119"/>
                  </a:lnTo>
                  <a:cubicBezTo>
                    <a:pt x="1" y="72"/>
                    <a:pt x="48" y="0"/>
                    <a:pt x="144"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8"/>
            <p:cNvSpPr/>
            <p:nvPr/>
          </p:nvSpPr>
          <p:spPr>
            <a:xfrm>
              <a:off x="1697753" y="2316495"/>
              <a:ext cx="23685" cy="22121"/>
            </a:xfrm>
            <a:custGeom>
              <a:avLst/>
              <a:gdLst/>
              <a:ahLst/>
              <a:cxnLst/>
              <a:rect l="l" t="t" r="r" b="b"/>
              <a:pathLst>
                <a:path w="716" h="668" extrusionOk="0">
                  <a:moveTo>
                    <a:pt x="144" y="0"/>
                  </a:moveTo>
                  <a:lnTo>
                    <a:pt x="596" y="0"/>
                  </a:lnTo>
                  <a:cubicBezTo>
                    <a:pt x="644" y="0"/>
                    <a:pt x="715" y="48"/>
                    <a:pt x="715" y="120"/>
                  </a:cubicBezTo>
                  <a:lnTo>
                    <a:pt x="715" y="548"/>
                  </a:lnTo>
                  <a:cubicBezTo>
                    <a:pt x="715" y="620"/>
                    <a:pt x="644" y="667"/>
                    <a:pt x="596" y="667"/>
                  </a:cubicBezTo>
                  <a:lnTo>
                    <a:pt x="144" y="667"/>
                  </a:lnTo>
                  <a:cubicBezTo>
                    <a:pt x="96" y="667"/>
                    <a:pt x="25" y="620"/>
                    <a:pt x="25" y="548"/>
                  </a:cubicBezTo>
                  <a:lnTo>
                    <a:pt x="25" y="120"/>
                  </a:lnTo>
                  <a:cubicBezTo>
                    <a:pt x="1" y="48"/>
                    <a:pt x="48" y="0"/>
                    <a:pt x="144"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8"/>
            <p:cNvSpPr/>
            <p:nvPr/>
          </p:nvSpPr>
          <p:spPr>
            <a:xfrm>
              <a:off x="1697753" y="2361433"/>
              <a:ext cx="24479" cy="23710"/>
            </a:xfrm>
            <a:custGeom>
              <a:avLst/>
              <a:gdLst/>
              <a:ahLst/>
              <a:cxnLst/>
              <a:rect l="l" t="t" r="r" b="b"/>
              <a:pathLst>
                <a:path w="740" h="716" extrusionOk="0">
                  <a:moveTo>
                    <a:pt x="144" y="1"/>
                  </a:moveTo>
                  <a:lnTo>
                    <a:pt x="620" y="1"/>
                  </a:lnTo>
                  <a:cubicBezTo>
                    <a:pt x="691" y="1"/>
                    <a:pt x="739" y="49"/>
                    <a:pt x="739" y="120"/>
                  </a:cubicBezTo>
                  <a:lnTo>
                    <a:pt x="739" y="596"/>
                  </a:lnTo>
                  <a:cubicBezTo>
                    <a:pt x="739" y="644"/>
                    <a:pt x="691" y="715"/>
                    <a:pt x="620" y="715"/>
                  </a:cubicBezTo>
                  <a:lnTo>
                    <a:pt x="144" y="715"/>
                  </a:lnTo>
                  <a:cubicBezTo>
                    <a:pt x="96" y="715"/>
                    <a:pt x="25" y="644"/>
                    <a:pt x="25" y="596"/>
                  </a:cubicBezTo>
                  <a:lnTo>
                    <a:pt x="25" y="120"/>
                  </a:lnTo>
                  <a:cubicBezTo>
                    <a:pt x="1" y="49"/>
                    <a:pt x="48" y="1"/>
                    <a:pt x="144"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8"/>
            <p:cNvSpPr/>
            <p:nvPr/>
          </p:nvSpPr>
          <p:spPr>
            <a:xfrm>
              <a:off x="1697753" y="2405608"/>
              <a:ext cx="23685" cy="23677"/>
            </a:xfrm>
            <a:custGeom>
              <a:avLst/>
              <a:gdLst/>
              <a:ahLst/>
              <a:cxnLst/>
              <a:rect l="l" t="t" r="r" b="b"/>
              <a:pathLst>
                <a:path w="716" h="715" extrusionOk="0">
                  <a:moveTo>
                    <a:pt x="144" y="0"/>
                  </a:moveTo>
                  <a:lnTo>
                    <a:pt x="596" y="0"/>
                  </a:lnTo>
                  <a:cubicBezTo>
                    <a:pt x="644" y="0"/>
                    <a:pt x="715" y="72"/>
                    <a:pt x="715" y="120"/>
                  </a:cubicBezTo>
                  <a:lnTo>
                    <a:pt x="715" y="596"/>
                  </a:lnTo>
                  <a:cubicBezTo>
                    <a:pt x="715" y="667"/>
                    <a:pt x="644" y="715"/>
                    <a:pt x="596" y="715"/>
                  </a:cubicBezTo>
                  <a:lnTo>
                    <a:pt x="144" y="715"/>
                  </a:lnTo>
                  <a:cubicBezTo>
                    <a:pt x="96" y="715"/>
                    <a:pt x="25" y="667"/>
                    <a:pt x="25" y="596"/>
                  </a:cubicBezTo>
                  <a:lnTo>
                    <a:pt x="25" y="167"/>
                  </a:lnTo>
                  <a:cubicBezTo>
                    <a:pt x="1" y="72"/>
                    <a:pt x="48" y="0"/>
                    <a:pt x="144"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8"/>
            <p:cNvSpPr/>
            <p:nvPr/>
          </p:nvSpPr>
          <p:spPr>
            <a:xfrm>
              <a:off x="1697753" y="2451340"/>
              <a:ext cx="23685" cy="22121"/>
            </a:xfrm>
            <a:custGeom>
              <a:avLst/>
              <a:gdLst/>
              <a:ahLst/>
              <a:cxnLst/>
              <a:rect l="l" t="t" r="r" b="b"/>
              <a:pathLst>
                <a:path w="716" h="668" extrusionOk="0">
                  <a:moveTo>
                    <a:pt x="144" y="1"/>
                  </a:moveTo>
                  <a:lnTo>
                    <a:pt x="596" y="1"/>
                  </a:lnTo>
                  <a:cubicBezTo>
                    <a:pt x="644" y="1"/>
                    <a:pt x="715" y="48"/>
                    <a:pt x="715" y="120"/>
                  </a:cubicBezTo>
                  <a:lnTo>
                    <a:pt x="715" y="572"/>
                  </a:lnTo>
                  <a:cubicBezTo>
                    <a:pt x="715" y="620"/>
                    <a:pt x="644" y="668"/>
                    <a:pt x="596" y="668"/>
                  </a:cubicBezTo>
                  <a:lnTo>
                    <a:pt x="144" y="668"/>
                  </a:lnTo>
                  <a:cubicBezTo>
                    <a:pt x="96" y="668"/>
                    <a:pt x="25" y="620"/>
                    <a:pt x="25" y="572"/>
                  </a:cubicBezTo>
                  <a:lnTo>
                    <a:pt x="25" y="120"/>
                  </a:lnTo>
                  <a:cubicBezTo>
                    <a:pt x="1" y="48"/>
                    <a:pt x="48" y="1"/>
                    <a:pt x="144"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8"/>
            <p:cNvSpPr/>
            <p:nvPr/>
          </p:nvSpPr>
          <p:spPr>
            <a:xfrm>
              <a:off x="1440953" y="2270764"/>
              <a:ext cx="134735" cy="153024"/>
            </a:xfrm>
            <a:custGeom>
              <a:avLst/>
              <a:gdLst/>
              <a:ahLst/>
              <a:cxnLst/>
              <a:rect l="l" t="t" r="r" b="b"/>
              <a:pathLst>
                <a:path w="4073" h="4621" extrusionOk="0">
                  <a:moveTo>
                    <a:pt x="1310" y="4382"/>
                  </a:moveTo>
                  <a:cubicBezTo>
                    <a:pt x="548" y="4025"/>
                    <a:pt x="0" y="3358"/>
                    <a:pt x="191" y="2501"/>
                  </a:cubicBezTo>
                  <a:cubicBezTo>
                    <a:pt x="262" y="2286"/>
                    <a:pt x="381" y="2001"/>
                    <a:pt x="500" y="1810"/>
                  </a:cubicBezTo>
                  <a:cubicBezTo>
                    <a:pt x="667" y="1548"/>
                    <a:pt x="643" y="1858"/>
                    <a:pt x="643" y="2001"/>
                  </a:cubicBezTo>
                  <a:cubicBezTo>
                    <a:pt x="667" y="2239"/>
                    <a:pt x="762" y="2596"/>
                    <a:pt x="953" y="2739"/>
                  </a:cubicBezTo>
                  <a:cubicBezTo>
                    <a:pt x="977" y="2763"/>
                    <a:pt x="1072" y="2834"/>
                    <a:pt x="1096" y="2763"/>
                  </a:cubicBezTo>
                  <a:lnTo>
                    <a:pt x="1096" y="2596"/>
                  </a:lnTo>
                  <a:cubicBezTo>
                    <a:pt x="1096" y="2334"/>
                    <a:pt x="1120" y="2001"/>
                    <a:pt x="1191" y="1762"/>
                  </a:cubicBezTo>
                  <a:cubicBezTo>
                    <a:pt x="1358" y="977"/>
                    <a:pt x="1739" y="381"/>
                    <a:pt x="2501" y="95"/>
                  </a:cubicBezTo>
                  <a:cubicBezTo>
                    <a:pt x="2525" y="95"/>
                    <a:pt x="2691" y="0"/>
                    <a:pt x="2667" y="119"/>
                  </a:cubicBezTo>
                  <a:cubicBezTo>
                    <a:pt x="2644" y="167"/>
                    <a:pt x="2572" y="262"/>
                    <a:pt x="2548" y="334"/>
                  </a:cubicBezTo>
                  <a:cubicBezTo>
                    <a:pt x="2429" y="643"/>
                    <a:pt x="2501" y="1048"/>
                    <a:pt x="2667" y="1334"/>
                  </a:cubicBezTo>
                  <a:cubicBezTo>
                    <a:pt x="2858" y="1643"/>
                    <a:pt x="3144" y="2167"/>
                    <a:pt x="3096" y="2525"/>
                  </a:cubicBezTo>
                  <a:cubicBezTo>
                    <a:pt x="3049" y="2620"/>
                    <a:pt x="3049" y="2715"/>
                    <a:pt x="3168" y="2620"/>
                  </a:cubicBezTo>
                  <a:cubicBezTo>
                    <a:pt x="3287" y="2525"/>
                    <a:pt x="3382" y="2405"/>
                    <a:pt x="3453" y="2263"/>
                  </a:cubicBezTo>
                  <a:cubicBezTo>
                    <a:pt x="3525" y="2072"/>
                    <a:pt x="3525" y="2001"/>
                    <a:pt x="3525" y="1810"/>
                  </a:cubicBezTo>
                  <a:cubicBezTo>
                    <a:pt x="3525" y="1596"/>
                    <a:pt x="3596" y="1667"/>
                    <a:pt x="3644" y="1810"/>
                  </a:cubicBezTo>
                  <a:cubicBezTo>
                    <a:pt x="3811" y="2072"/>
                    <a:pt x="3930" y="2286"/>
                    <a:pt x="3977" y="2596"/>
                  </a:cubicBezTo>
                  <a:cubicBezTo>
                    <a:pt x="4049" y="2882"/>
                    <a:pt x="4073" y="3191"/>
                    <a:pt x="3953" y="3477"/>
                  </a:cubicBezTo>
                  <a:cubicBezTo>
                    <a:pt x="3811" y="3930"/>
                    <a:pt x="3453" y="4239"/>
                    <a:pt x="3049" y="4477"/>
                  </a:cubicBezTo>
                  <a:cubicBezTo>
                    <a:pt x="2929" y="4525"/>
                    <a:pt x="2810" y="4549"/>
                    <a:pt x="2691" y="4620"/>
                  </a:cubicBezTo>
                  <a:cubicBezTo>
                    <a:pt x="2525" y="4549"/>
                    <a:pt x="2310" y="4525"/>
                    <a:pt x="2096" y="4525"/>
                  </a:cubicBezTo>
                  <a:cubicBezTo>
                    <a:pt x="1905" y="4525"/>
                    <a:pt x="1691" y="4525"/>
                    <a:pt x="1453" y="4549"/>
                  </a:cubicBezTo>
                  <a:cubicBezTo>
                    <a:pt x="1429" y="4430"/>
                    <a:pt x="1358" y="4406"/>
                    <a:pt x="1310" y="4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8"/>
            <p:cNvSpPr/>
            <p:nvPr/>
          </p:nvSpPr>
          <p:spPr>
            <a:xfrm>
              <a:off x="1500034" y="2267585"/>
              <a:ext cx="75654" cy="153024"/>
            </a:xfrm>
            <a:custGeom>
              <a:avLst/>
              <a:gdLst/>
              <a:ahLst/>
              <a:cxnLst/>
              <a:rect l="l" t="t" r="r" b="b"/>
              <a:pathLst>
                <a:path w="2287" h="4621" extrusionOk="0">
                  <a:moveTo>
                    <a:pt x="1263" y="2549"/>
                  </a:moveTo>
                  <a:cubicBezTo>
                    <a:pt x="1334" y="2192"/>
                    <a:pt x="1024" y="1644"/>
                    <a:pt x="858" y="1358"/>
                  </a:cubicBezTo>
                  <a:cubicBezTo>
                    <a:pt x="667" y="1049"/>
                    <a:pt x="572" y="668"/>
                    <a:pt x="739" y="334"/>
                  </a:cubicBezTo>
                  <a:cubicBezTo>
                    <a:pt x="762" y="239"/>
                    <a:pt x="834" y="191"/>
                    <a:pt x="858" y="120"/>
                  </a:cubicBezTo>
                  <a:cubicBezTo>
                    <a:pt x="881" y="1"/>
                    <a:pt x="715" y="96"/>
                    <a:pt x="667" y="96"/>
                  </a:cubicBezTo>
                  <a:cubicBezTo>
                    <a:pt x="429" y="191"/>
                    <a:pt x="239" y="334"/>
                    <a:pt x="48" y="477"/>
                  </a:cubicBezTo>
                  <a:cubicBezTo>
                    <a:pt x="0" y="787"/>
                    <a:pt x="72" y="1073"/>
                    <a:pt x="239" y="1358"/>
                  </a:cubicBezTo>
                  <a:cubicBezTo>
                    <a:pt x="381" y="1620"/>
                    <a:pt x="715" y="2001"/>
                    <a:pt x="739" y="2382"/>
                  </a:cubicBezTo>
                  <a:cubicBezTo>
                    <a:pt x="762" y="2883"/>
                    <a:pt x="1215" y="2740"/>
                    <a:pt x="1263" y="2644"/>
                  </a:cubicBezTo>
                  <a:close/>
                  <a:moveTo>
                    <a:pt x="1572" y="2597"/>
                  </a:moveTo>
                  <a:cubicBezTo>
                    <a:pt x="1620" y="2883"/>
                    <a:pt x="1667" y="3192"/>
                    <a:pt x="1548" y="3478"/>
                  </a:cubicBezTo>
                  <a:cubicBezTo>
                    <a:pt x="1382" y="3930"/>
                    <a:pt x="1024" y="4240"/>
                    <a:pt x="643" y="4478"/>
                  </a:cubicBezTo>
                  <a:cubicBezTo>
                    <a:pt x="620" y="4502"/>
                    <a:pt x="548" y="4502"/>
                    <a:pt x="524" y="4526"/>
                  </a:cubicBezTo>
                  <a:cubicBezTo>
                    <a:pt x="667" y="4526"/>
                    <a:pt x="834" y="4573"/>
                    <a:pt x="953" y="4621"/>
                  </a:cubicBezTo>
                  <a:cubicBezTo>
                    <a:pt x="1072" y="4597"/>
                    <a:pt x="1191" y="4526"/>
                    <a:pt x="1310" y="4478"/>
                  </a:cubicBezTo>
                  <a:cubicBezTo>
                    <a:pt x="1691" y="4240"/>
                    <a:pt x="2048" y="3930"/>
                    <a:pt x="2191" y="3478"/>
                  </a:cubicBezTo>
                  <a:cubicBezTo>
                    <a:pt x="2287" y="3192"/>
                    <a:pt x="2287" y="2883"/>
                    <a:pt x="2215" y="2597"/>
                  </a:cubicBezTo>
                  <a:cubicBezTo>
                    <a:pt x="2120" y="2287"/>
                    <a:pt x="2048" y="2097"/>
                    <a:pt x="1906" y="1811"/>
                  </a:cubicBezTo>
                  <a:cubicBezTo>
                    <a:pt x="1810" y="1668"/>
                    <a:pt x="1763" y="1620"/>
                    <a:pt x="1763" y="1811"/>
                  </a:cubicBezTo>
                  <a:cubicBezTo>
                    <a:pt x="1763" y="2025"/>
                    <a:pt x="1763" y="2097"/>
                    <a:pt x="1691" y="2263"/>
                  </a:cubicBezTo>
                  <a:cubicBezTo>
                    <a:pt x="1644" y="2335"/>
                    <a:pt x="1620" y="2382"/>
                    <a:pt x="1572" y="2454"/>
                  </a:cubicBezTo>
                  <a:cubicBezTo>
                    <a:pt x="1548" y="2501"/>
                    <a:pt x="1548" y="2573"/>
                    <a:pt x="1572" y="2597"/>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8"/>
            <p:cNvSpPr/>
            <p:nvPr/>
          </p:nvSpPr>
          <p:spPr>
            <a:xfrm>
              <a:off x="1485049" y="2356730"/>
              <a:ext cx="48892" cy="67058"/>
            </a:xfrm>
            <a:custGeom>
              <a:avLst/>
              <a:gdLst/>
              <a:ahLst/>
              <a:cxnLst/>
              <a:rect l="l" t="t" r="r" b="b"/>
              <a:pathLst>
                <a:path w="1478" h="2025" extrusionOk="0">
                  <a:moveTo>
                    <a:pt x="1406" y="1905"/>
                  </a:moveTo>
                  <a:cubicBezTo>
                    <a:pt x="1477" y="1643"/>
                    <a:pt x="1406" y="1238"/>
                    <a:pt x="1192" y="1000"/>
                  </a:cubicBezTo>
                  <a:cubicBezTo>
                    <a:pt x="1001" y="810"/>
                    <a:pt x="1001" y="476"/>
                    <a:pt x="1073" y="238"/>
                  </a:cubicBezTo>
                  <a:cubicBezTo>
                    <a:pt x="1073" y="167"/>
                    <a:pt x="1096" y="119"/>
                    <a:pt x="1120" y="95"/>
                  </a:cubicBezTo>
                  <a:cubicBezTo>
                    <a:pt x="1120" y="0"/>
                    <a:pt x="1025" y="48"/>
                    <a:pt x="977" y="48"/>
                  </a:cubicBezTo>
                  <a:cubicBezTo>
                    <a:pt x="287" y="286"/>
                    <a:pt x="1" y="762"/>
                    <a:pt x="49" y="1476"/>
                  </a:cubicBezTo>
                  <a:cubicBezTo>
                    <a:pt x="49" y="1572"/>
                    <a:pt x="96" y="1715"/>
                    <a:pt x="144" y="1834"/>
                  </a:cubicBezTo>
                  <a:cubicBezTo>
                    <a:pt x="572" y="2024"/>
                    <a:pt x="977" y="2024"/>
                    <a:pt x="1406" y="1905"/>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8"/>
            <p:cNvSpPr/>
            <p:nvPr/>
          </p:nvSpPr>
          <p:spPr>
            <a:xfrm>
              <a:off x="1496891" y="2356730"/>
              <a:ext cx="37050" cy="65468"/>
            </a:xfrm>
            <a:custGeom>
              <a:avLst/>
              <a:gdLst/>
              <a:ahLst/>
              <a:cxnLst/>
              <a:rect l="l" t="t" r="r" b="b"/>
              <a:pathLst>
                <a:path w="1120" h="1977" extrusionOk="0">
                  <a:moveTo>
                    <a:pt x="1048" y="1905"/>
                  </a:moveTo>
                  <a:cubicBezTo>
                    <a:pt x="1119" y="1643"/>
                    <a:pt x="1048" y="1238"/>
                    <a:pt x="834" y="1000"/>
                  </a:cubicBezTo>
                  <a:cubicBezTo>
                    <a:pt x="643" y="810"/>
                    <a:pt x="643" y="476"/>
                    <a:pt x="715" y="238"/>
                  </a:cubicBezTo>
                  <a:cubicBezTo>
                    <a:pt x="715" y="167"/>
                    <a:pt x="738" y="119"/>
                    <a:pt x="762" y="95"/>
                  </a:cubicBezTo>
                  <a:cubicBezTo>
                    <a:pt x="762" y="0"/>
                    <a:pt x="667" y="48"/>
                    <a:pt x="619" y="48"/>
                  </a:cubicBezTo>
                  <a:cubicBezTo>
                    <a:pt x="381" y="143"/>
                    <a:pt x="167" y="262"/>
                    <a:pt x="24" y="405"/>
                  </a:cubicBezTo>
                  <a:cubicBezTo>
                    <a:pt x="0" y="643"/>
                    <a:pt x="24" y="881"/>
                    <a:pt x="167" y="1072"/>
                  </a:cubicBezTo>
                  <a:cubicBezTo>
                    <a:pt x="381" y="1334"/>
                    <a:pt x="476" y="1715"/>
                    <a:pt x="381" y="1977"/>
                  </a:cubicBezTo>
                  <a:cubicBezTo>
                    <a:pt x="595" y="1977"/>
                    <a:pt x="834" y="1977"/>
                    <a:pt x="1048" y="1905"/>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8"/>
            <p:cNvSpPr/>
            <p:nvPr/>
          </p:nvSpPr>
          <p:spPr>
            <a:xfrm>
              <a:off x="1438571" y="2183208"/>
              <a:ext cx="386838" cy="321017"/>
            </a:xfrm>
            <a:custGeom>
              <a:avLst/>
              <a:gdLst/>
              <a:ahLst/>
              <a:cxnLst/>
              <a:rect l="l" t="t" r="r" b="b"/>
              <a:pathLst>
                <a:path w="11694" h="9694" extrusionOk="0">
                  <a:moveTo>
                    <a:pt x="8479" y="358"/>
                  </a:moveTo>
                  <a:cubicBezTo>
                    <a:pt x="8574" y="358"/>
                    <a:pt x="8693" y="406"/>
                    <a:pt x="8765" y="477"/>
                  </a:cubicBezTo>
                  <a:cubicBezTo>
                    <a:pt x="8836" y="525"/>
                    <a:pt x="8884" y="620"/>
                    <a:pt x="8884" y="739"/>
                  </a:cubicBezTo>
                  <a:cubicBezTo>
                    <a:pt x="8884" y="834"/>
                    <a:pt x="8955" y="930"/>
                    <a:pt x="9050" y="930"/>
                  </a:cubicBezTo>
                  <a:lnTo>
                    <a:pt x="9479" y="930"/>
                  </a:lnTo>
                  <a:cubicBezTo>
                    <a:pt x="9550" y="930"/>
                    <a:pt x="9670" y="977"/>
                    <a:pt x="9741" y="1049"/>
                  </a:cubicBezTo>
                  <a:cubicBezTo>
                    <a:pt x="9884" y="1192"/>
                    <a:pt x="9884" y="1454"/>
                    <a:pt x="9741" y="1596"/>
                  </a:cubicBezTo>
                  <a:cubicBezTo>
                    <a:pt x="9670" y="1692"/>
                    <a:pt x="9598" y="1715"/>
                    <a:pt x="9479" y="1715"/>
                  </a:cubicBezTo>
                  <a:lnTo>
                    <a:pt x="7479" y="1715"/>
                  </a:lnTo>
                  <a:cubicBezTo>
                    <a:pt x="7383" y="1715"/>
                    <a:pt x="7264" y="1668"/>
                    <a:pt x="7217" y="1596"/>
                  </a:cubicBezTo>
                  <a:cubicBezTo>
                    <a:pt x="7026" y="1454"/>
                    <a:pt x="7026" y="1215"/>
                    <a:pt x="7240" y="1049"/>
                  </a:cubicBezTo>
                  <a:cubicBezTo>
                    <a:pt x="7288" y="977"/>
                    <a:pt x="7383" y="930"/>
                    <a:pt x="7502" y="930"/>
                  </a:cubicBezTo>
                  <a:lnTo>
                    <a:pt x="7931" y="930"/>
                  </a:lnTo>
                  <a:cubicBezTo>
                    <a:pt x="8002" y="930"/>
                    <a:pt x="8098" y="834"/>
                    <a:pt x="8098" y="739"/>
                  </a:cubicBezTo>
                  <a:cubicBezTo>
                    <a:pt x="8098" y="644"/>
                    <a:pt x="8169" y="525"/>
                    <a:pt x="8217" y="477"/>
                  </a:cubicBezTo>
                  <a:cubicBezTo>
                    <a:pt x="8288" y="382"/>
                    <a:pt x="8360" y="358"/>
                    <a:pt x="8479" y="358"/>
                  </a:cubicBezTo>
                  <a:close/>
                  <a:moveTo>
                    <a:pt x="8407" y="2835"/>
                  </a:moveTo>
                  <a:lnTo>
                    <a:pt x="8407" y="3216"/>
                  </a:lnTo>
                  <a:lnTo>
                    <a:pt x="8002" y="3216"/>
                  </a:lnTo>
                  <a:lnTo>
                    <a:pt x="8002" y="2835"/>
                  </a:lnTo>
                  <a:close/>
                  <a:moveTo>
                    <a:pt x="9265" y="2882"/>
                  </a:moveTo>
                  <a:cubicBezTo>
                    <a:pt x="9169" y="2882"/>
                    <a:pt x="9074" y="2954"/>
                    <a:pt x="9074" y="3025"/>
                  </a:cubicBezTo>
                  <a:cubicBezTo>
                    <a:pt x="9074" y="3121"/>
                    <a:pt x="9169" y="3216"/>
                    <a:pt x="9265" y="3216"/>
                  </a:cubicBezTo>
                  <a:lnTo>
                    <a:pt x="10789" y="3216"/>
                  </a:lnTo>
                  <a:cubicBezTo>
                    <a:pt x="10908" y="3216"/>
                    <a:pt x="10979" y="3121"/>
                    <a:pt x="10955" y="3001"/>
                  </a:cubicBezTo>
                  <a:cubicBezTo>
                    <a:pt x="10932" y="2954"/>
                    <a:pt x="10860" y="2882"/>
                    <a:pt x="10789" y="2882"/>
                  </a:cubicBezTo>
                  <a:close/>
                  <a:moveTo>
                    <a:pt x="7860" y="2501"/>
                  </a:moveTo>
                  <a:cubicBezTo>
                    <a:pt x="7764" y="2501"/>
                    <a:pt x="7693" y="2549"/>
                    <a:pt x="7693" y="2668"/>
                  </a:cubicBezTo>
                  <a:lnTo>
                    <a:pt x="7693" y="3382"/>
                  </a:lnTo>
                  <a:cubicBezTo>
                    <a:pt x="7693" y="3478"/>
                    <a:pt x="7764" y="3573"/>
                    <a:pt x="7860" y="3573"/>
                  </a:cubicBezTo>
                  <a:lnTo>
                    <a:pt x="8574" y="3573"/>
                  </a:lnTo>
                  <a:cubicBezTo>
                    <a:pt x="8669" y="3573"/>
                    <a:pt x="8765" y="3478"/>
                    <a:pt x="8765" y="3382"/>
                  </a:cubicBezTo>
                  <a:lnTo>
                    <a:pt x="8765" y="2668"/>
                  </a:lnTo>
                  <a:cubicBezTo>
                    <a:pt x="8765" y="2597"/>
                    <a:pt x="8669" y="2501"/>
                    <a:pt x="8574" y="2501"/>
                  </a:cubicBezTo>
                  <a:close/>
                  <a:moveTo>
                    <a:pt x="9265" y="4216"/>
                  </a:moveTo>
                  <a:cubicBezTo>
                    <a:pt x="9169" y="4216"/>
                    <a:pt x="9074" y="4287"/>
                    <a:pt x="9074" y="4359"/>
                  </a:cubicBezTo>
                  <a:cubicBezTo>
                    <a:pt x="9074" y="4454"/>
                    <a:pt x="9169" y="4549"/>
                    <a:pt x="9265" y="4549"/>
                  </a:cubicBezTo>
                  <a:lnTo>
                    <a:pt x="10789" y="4549"/>
                  </a:lnTo>
                  <a:cubicBezTo>
                    <a:pt x="10908" y="4549"/>
                    <a:pt x="10979" y="4454"/>
                    <a:pt x="10955" y="4335"/>
                  </a:cubicBezTo>
                  <a:cubicBezTo>
                    <a:pt x="10932" y="4287"/>
                    <a:pt x="10860" y="4216"/>
                    <a:pt x="10789" y="4216"/>
                  </a:cubicBezTo>
                  <a:close/>
                  <a:moveTo>
                    <a:pt x="8407" y="4192"/>
                  </a:moveTo>
                  <a:lnTo>
                    <a:pt x="8407" y="4573"/>
                  </a:lnTo>
                  <a:lnTo>
                    <a:pt x="8002" y="4573"/>
                  </a:lnTo>
                  <a:lnTo>
                    <a:pt x="8002" y="4192"/>
                  </a:lnTo>
                  <a:close/>
                  <a:moveTo>
                    <a:pt x="7860" y="3859"/>
                  </a:moveTo>
                  <a:cubicBezTo>
                    <a:pt x="7764" y="3859"/>
                    <a:pt x="7693" y="3930"/>
                    <a:pt x="7693" y="4049"/>
                  </a:cubicBezTo>
                  <a:lnTo>
                    <a:pt x="7693" y="4764"/>
                  </a:lnTo>
                  <a:cubicBezTo>
                    <a:pt x="7693" y="4859"/>
                    <a:pt x="7764" y="4930"/>
                    <a:pt x="7860" y="4930"/>
                  </a:cubicBezTo>
                  <a:lnTo>
                    <a:pt x="8574" y="4930"/>
                  </a:lnTo>
                  <a:cubicBezTo>
                    <a:pt x="8669" y="4930"/>
                    <a:pt x="8765" y="4859"/>
                    <a:pt x="8765" y="4764"/>
                  </a:cubicBezTo>
                  <a:lnTo>
                    <a:pt x="8765" y="4049"/>
                  </a:lnTo>
                  <a:cubicBezTo>
                    <a:pt x="8765" y="3954"/>
                    <a:pt x="8669" y="3859"/>
                    <a:pt x="8574" y="3859"/>
                  </a:cubicBezTo>
                  <a:close/>
                  <a:moveTo>
                    <a:pt x="9265" y="5550"/>
                  </a:moveTo>
                  <a:cubicBezTo>
                    <a:pt x="9169" y="5550"/>
                    <a:pt x="9074" y="5621"/>
                    <a:pt x="9074" y="5716"/>
                  </a:cubicBezTo>
                  <a:cubicBezTo>
                    <a:pt x="9074" y="5788"/>
                    <a:pt x="9169" y="5883"/>
                    <a:pt x="9265" y="5883"/>
                  </a:cubicBezTo>
                  <a:lnTo>
                    <a:pt x="10741" y="5883"/>
                  </a:lnTo>
                  <a:cubicBezTo>
                    <a:pt x="10860" y="5883"/>
                    <a:pt x="10955" y="5788"/>
                    <a:pt x="10932" y="5669"/>
                  </a:cubicBezTo>
                  <a:cubicBezTo>
                    <a:pt x="10908" y="5621"/>
                    <a:pt x="10836" y="5550"/>
                    <a:pt x="10741" y="5550"/>
                  </a:cubicBezTo>
                  <a:close/>
                  <a:moveTo>
                    <a:pt x="8407" y="5526"/>
                  </a:moveTo>
                  <a:lnTo>
                    <a:pt x="8407" y="5931"/>
                  </a:lnTo>
                  <a:lnTo>
                    <a:pt x="8002" y="5931"/>
                  </a:lnTo>
                  <a:lnTo>
                    <a:pt x="8002" y="5526"/>
                  </a:lnTo>
                  <a:close/>
                  <a:moveTo>
                    <a:pt x="7860" y="5169"/>
                  </a:moveTo>
                  <a:cubicBezTo>
                    <a:pt x="7764" y="5169"/>
                    <a:pt x="7693" y="5264"/>
                    <a:pt x="7693" y="5359"/>
                  </a:cubicBezTo>
                  <a:lnTo>
                    <a:pt x="7693" y="6074"/>
                  </a:lnTo>
                  <a:cubicBezTo>
                    <a:pt x="7693" y="6169"/>
                    <a:pt x="7764" y="6240"/>
                    <a:pt x="7860" y="6240"/>
                  </a:cubicBezTo>
                  <a:lnTo>
                    <a:pt x="8574" y="6240"/>
                  </a:lnTo>
                  <a:cubicBezTo>
                    <a:pt x="8669" y="6240"/>
                    <a:pt x="8765" y="6169"/>
                    <a:pt x="8765" y="6074"/>
                  </a:cubicBezTo>
                  <a:lnTo>
                    <a:pt x="8765" y="5359"/>
                  </a:lnTo>
                  <a:cubicBezTo>
                    <a:pt x="8765" y="5264"/>
                    <a:pt x="8669" y="5169"/>
                    <a:pt x="8574" y="5169"/>
                  </a:cubicBezTo>
                  <a:close/>
                  <a:moveTo>
                    <a:pt x="6383" y="5026"/>
                  </a:moveTo>
                  <a:lnTo>
                    <a:pt x="7002" y="5716"/>
                  </a:lnTo>
                  <a:lnTo>
                    <a:pt x="6383" y="6407"/>
                  </a:lnTo>
                  <a:lnTo>
                    <a:pt x="6383" y="6335"/>
                  </a:lnTo>
                  <a:cubicBezTo>
                    <a:pt x="6383" y="6240"/>
                    <a:pt x="6288" y="6169"/>
                    <a:pt x="6193" y="6169"/>
                  </a:cubicBezTo>
                  <a:lnTo>
                    <a:pt x="4978" y="6169"/>
                  </a:lnTo>
                  <a:lnTo>
                    <a:pt x="4978" y="5264"/>
                  </a:lnTo>
                  <a:lnTo>
                    <a:pt x="6193" y="5264"/>
                  </a:lnTo>
                  <a:cubicBezTo>
                    <a:pt x="6288" y="5264"/>
                    <a:pt x="6383" y="5169"/>
                    <a:pt x="6383" y="5097"/>
                  </a:cubicBezTo>
                  <a:lnTo>
                    <a:pt x="6383" y="5026"/>
                  </a:lnTo>
                  <a:close/>
                  <a:moveTo>
                    <a:pt x="2239" y="5526"/>
                  </a:moveTo>
                  <a:cubicBezTo>
                    <a:pt x="2239" y="5645"/>
                    <a:pt x="2216" y="5812"/>
                    <a:pt x="2239" y="5954"/>
                  </a:cubicBezTo>
                  <a:lnTo>
                    <a:pt x="2335" y="6216"/>
                  </a:lnTo>
                  <a:cubicBezTo>
                    <a:pt x="2454" y="6383"/>
                    <a:pt x="2573" y="6455"/>
                    <a:pt x="2620" y="6716"/>
                  </a:cubicBezTo>
                  <a:cubicBezTo>
                    <a:pt x="2644" y="6836"/>
                    <a:pt x="2644" y="6931"/>
                    <a:pt x="2644" y="7026"/>
                  </a:cubicBezTo>
                  <a:cubicBezTo>
                    <a:pt x="2543" y="7043"/>
                    <a:pt x="2430" y="7060"/>
                    <a:pt x="2305" y="7060"/>
                  </a:cubicBezTo>
                  <a:cubicBezTo>
                    <a:pt x="2254" y="7060"/>
                    <a:pt x="2200" y="7057"/>
                    <a:pt x="2144" y="7050"/>
                  </a:cubicBezTo>
                  <a:cubicBezTo>
                    <a:pt x="1977" y="7050"/>
                    <a:pt x="1811" y="7026"/>
                    <a:pt x="1644" y="6955"/>
                  </a:cubicBezTo>
                  <a:cubicBezTo>
                    <a:pt x="1644" y="6931"/>
                    <a:pt x="1620" y="6907"/>
                    <a:pt x="1620" y="6883"/>
                  </a:cubicBezTo>
                  <a:cubicBezTo>
                    <a:pt x="1549" y="6574"/>
                    <a:pt x="1620" y="6169"/>
                    <a:pt x="1763" y="5931"/>
                  </a:cubicBezTo>
                  <a:cubicBezTo>
                    <a:pt x="1835" y="5764"/>
                    <a:pt x="2025" y="5621"/>
                    <a:pt x="2239" y="5526"/>
                  </a:cubicBezTo>
                  <a:close/>
                  <a:moveTo>
                    <a:pt x="9265" y="6931"/>
                  </a:moveTo>
                  <a:cubicBezTo>
                    <a:pt x="9169" y="6931"/>
                    <a:pt x="9074" y="6978"/>
                    <a:pt x="9074" y="7074"/>
                  </a:cubicBezTo>
                  <a:cubicBezTo>
                    <a:pt x="9074" y="7169"/>
                    <a:pt x="9169" y="7264"/>
                    <a:pt x="9265" y="7264"/>
                  </a:cubicBezTo>
                  <a:lnTo>
                    <a:pt x="10789" y="7264"/>
                  </a:lnTo>
                  <a:cubicBezTo>
                    <a:pt x="10908" y="7264"/>
                    <a:pt x="10979" y="7169"/>
                    <a:pt x="10955" y="7050"/>
                  </a:cubicBezTo>
                  <a:cubicBezTo>
                    <a:pt x="10932" y="6978"/>
                    <a:pt x="10860" y="6931"/>
                    <a:pt x="10789" y="6931"/>
                  </a:cubicBezTo>
                  <a:close/>
                  <a:moveTo>
                    <a:pt x="8407" y="6907"/>
                  </a:moveTo>
                  <a:lnTo>
                    <a:pt x="8407" y="7288"/>
                  </a:lnTo>
                  <a:lnTo>
                    <a:pt x="8002" y="7288"/>
                  </a:lnTo>
                  <a:lnTo>
                    <a:pt x="8002" y="6907"/>
                  </a:lnTo>
                  <a:close/>
                  <a:moveTo>
                    <a:pt x="2702" y="2435"/>
                  </a:moveTo>
                  <a:cubicBezTo>
                    <a:pt x="2602" y="2435"/>
                    <a:pt x="2492" y="2474"/>
                    <a:pt x="2406" y="2525"/>
                  </a:cubicBezTo>
                  <a:cubicBezTo>
                    <a:pt x="2239" y="2620"/>
                    <a:pt x="2097" y="2692"/>
                    <a:pt x="1977" y="2787"/>
                  </a:cubicBezTo>
                  <a:cubicBezTo>
                    <a:pt x="1787" y="2882"/>
                    <a:pt x="1668" y="3025"/>
                    <a:pt x="1549" y="3168"/>
                  </a:cubicBezTo>
                  <a:cubicBezTo>
                    <a:pt x="1501" y="3240"/>
                    <a:pt x="1525" y="3359"/>
                    <a:pt x="1573" y="3406"/>
                  </a:cubicBezTo>
                  <a:cubicBezTo>
                    <a:pt x="1603" y="3436"/>
                    <a:pt x="1641" y="3449"/>
                    <a:pt x="1679" y="3449"/>
                  </a:cubicBezTo>
                  <a:cubicBezTo>
                    <a:pt x="1731" y="3449"/>
                    <a:pt x="1783" y="3424"/>
                    <a:pt x="1811" y="3382"/>
                  </a:cubicBezTo>
                  <a:cubicBezTo>
                    <a:pt x="1906" y="3263"/>
                    <a:pt x="2025" y="3144"/>
                    <a:pt x="2144" y="3049"/>
                  </a:cubicBezTo>
                  <a:lnTo>
                    <a:pt x="2406" y="2882"/>
                  </a:lnTo>
                  <a:lnTo>
                    <a:pt x="2406" y="2882"/>
                  </a:lnTo>
                  <a:cubicBezTo>
                    <a:pt x="2382" y="3049"/>
                    <a:pt x="2358" y="3216"/>
                    <a:pt x="2382" y="3382"/>
                  </a:cubicBezTo>
                  <a:cubicBezTo>
                    <a:pt x="2406" y="3597"/>
                    <a:pt x="2501" y="3811"/>
                    <a:pt x="2597" y="3978"/>
                  </a:cubicBezTo>
                  <a:cubicBezTo>
                    <a:pt x="2716" y="4192"/>
                    <a:pt x="2811" y="4335"/>
                    <a:pt x="2882" y="4549"/>
                  </a:cubicBezTo>
                  <a:cubicBezTo>
                    <a:pt x="2954" y="4764"/>
                    <a:pt x="3001" y="4930"/>
                    <a:pt x="2978" y="5073"/>
                  </a:cubicBezTo>
                  <a:lnTo>
                    <a:pt x="2978" y="5121"/>
                  </a:lnTo>
                  <a:cubicBezTo>
                    <a:pt x="2954" y="5169"/>
                    <a:pt x="2954" y="5264"/>
                    <a:pt x="3001" y="5311"/>
                  </a:cubicBezTo>
                  <a:cubicBezTo>
                    <a:pt x="3037" y="5371"/>
                    <a:pt x="3085" y="5401"/>
                    <a:pt x="3141" y="5401"/>
                  </a:cubicBezTo>
                  <a:cubicBezTo>
                    <a:pt x="3198" y="5401"/>
                    <a:pt x="3263" y="5371"/>
                    <a:pt x="3335" y="5311"/>
                  </a:cubicBezTo>
                  <a:lnTo>
                    <a:pt x="3525" y="5145"/>
                  </a:lnTo>
                  <a:cubicBezTo>
                    <a:pt x="3597" y="5026"/>
                    <a:pt x="3692" y="4883"/>
                    <a:pt x="3716" y="4716"/>
                  </a:cubicBezTo>
                  <a:cubicBezTo>
                    <a:pt x="3764" y="4764"/>
                    <a:pt x="3764" y="4788"/>
                    <a:pt x="3787" y="4811"/>
                  </a:cubicBezTo>
                  <a:cubicBezTo>
                    <a:pt x="3906" y="5049"/>
                    <a:pt x="3954" y="5335"/>
                    <a:pt x="3954" y="5597"/>
                  </a:cubicBezTo>
                  <a:cubicBezTo>
                    <a:pt x="3954" y="5954"/>
                    <a:pt x="3811" y="6240"/>
                    <a:pt x="3573" y="6478"/>
                  </a:cubicBezTo>
                  <a:cubicBezTo>
                    <a:pt x="3430" y="6621"/>
                    <a:pt x="3240" y="6764"/>
                    <a:pt x="3073" y="6883"/>
                  </a:cubicBezTo>
                  <a:cubicBezTo>
                    <a:pt x="3025" y="6883"/>
                    <a:pt x="3001" y="6907"/>
                    <a:pt x="2978" y="6907"/>
                  </a:cubicBezTo>
                  <a:cubicBezTo>
                    <a:pt x="2978" y="6836"/>
                    <a:pt x="2978" y="6764"/>
                    <a:pt x="2954" y="6669"/>
                  </a:cubicBezTo>
                  <a:cubicBezTo>
                    <a:pt x="2882" y="6312"/>
                    <a:pt x="2644" y="6169"/>
                    <a:pt x="2644" y="5978"/>
                  </a:cubicBezTo>
                  <a:cubicBezTo>
                    <a:pt x="2620" y="5859"/>
                    <a:pt x="2644" y="5716"/>
                    <a:pt x="2692" y="5597"/>
                  </a:cubicBezTo>
                  <a:cubicBezTo>
                    <a:pt x="2716" y="5526"/>
                    <a:pt x="2739" y="5478"/>
                    <a:pt x="2739" y="5407"/>
                  </a:cubicBezTo>
                  <a:cubicBezTo>
                    <a:pt x="2763" y="5264"/>
                    <a:pt x="2692" y="5192"/>
                    <a:pt x="2573" y="5169"/>
                  </a:cubicBezTo>
                  <a:cubicBezTo>
                    <a:pt x="2454" y="5169"/>
                    <a:pt x="2216" y="5264"/>
                    <a:pt x="2120" y="5311"/>
                  </a:cubicBezTo>
                  <a:cubicBezTo>
                    <a:pt x="1882" y="5431"/>
                    <a:pt x="1692" y="5597"/>
                    <a:pt x="1573" y="5788"/>
                  </a:cubicBezTo>
                  <a:cubicBezTo>
                    <a:pt x="1406" y="6026"/>
                    <a:pt x="1334" y="6312"/>
                    <a:pt x="1334" y="6621"/>
                  </a:cubicBezTo>
                  <a:lnTo>
                    <a:pt x="1334" y="6836"/>
                  </a:lnTo>
                  <a:cubicBezTo>
                    <a:pt x="1025" y="6669"/>
                    <a:pt x="787" y="6431"/>
                    <a:pt x="596" y="6145"/>
                  </a:cubicBezTo>
                  <a:cubicBezTo>
                    <a:pt x="429" y="5859"/>
                    <a:pt x="358" y="5526"/>
                    <a:pt x="453" y="5192"/>
                  </a:cubicBezTo>
                  <a:cubicBezTo>
                    <a:pt x="477" y="5121"/>
                    <a:pt x="501" y="5002"/>
                    <a:pt x="572" y="4883"/>
                  </a:cubicBezTo>
                  <a:cubicBezTo>
                    <a:pt x="572" y="4835"/>
                    <a:pt x="596" y="4811"/>
                    <a:pt x="596" y="4788"/>
                  </a:cubicBezTo>
                  <a:cubicBezTo>
                    <a:pt x="620" y="4907"/>
                    <a:pt x="668" y="5026"/>
                    <a:pt x="715" y="5145"/>
                  </a:cubicBezTo>
                  <a:cubicBezTo>
                    <a:pt x="739" y="5264"/>
                    <a:pt x="834" y="5431"/>
                    <a:pt x="953" y="5502"/>
                  </a:cubicBezTo>
                  <a:cubicBezTo>
                    <a:pt x="1025" y="5550"/>
                    <a:pt x="1072" y="5597"/>
                    <a:pt x="1168" y="5597"/>
                  </a:cubicBezTo>
                  <a:cubicBezTo>
                    <a:pt x="1263" y="5597"/>
                    <a:pt x="1311" y="5550"/>
                    <a:pt x="1334" y="5502"/>
                  </a:cubicBezTo>
                  <a:cubicBezTo>
                    <a:pt x="1382" y="5478"/>
                    <a:pt x="1382" y="5431"/>
                    <a:pt x="1382" y="5407"/>
                  </a:cubicBezTo>
                  <a:cubicBezTo>
                    <a:pt x="1406" y="5359"/>
                    <a:pt x="1382" y="5264"/>
                    <a:pt x="1382" y="5192"/>
                  </a:cubicBezTo>
                  <a:cubicBezTo>
                    <a:pt x="1334" y="5049"/>
                    <a:pt x="1382" y="4930"/>
                    <a:pt x="1382" y="4788"/>
                  </a:cubicBezTo>
                  <a:cubicBezTo>
                    <a:pt x="1382" y="4597"/>
                    <a:pt x="1406" y="4406"/>
                    <a:pt x="1454" y="4216"/>
                  </a:cubicBezTo>
                  <a:cubicBezTo>
                    <a:pt x="1501" y="4121"/>
                    <a:pt x="1501" y="4097"/>
                    <a:pt x="1525" y="4049"/>
                  </a:cubicBezTo>
                  <a:cubicBezTo>
                    <a:pt x="1549" y="3954"/>
                    <a:pt x="1501" y="3859"/>
                    <a:pt x="1406" y="3835"/>
                  </a:cubicBezTo>
                  <a:cubicBezTo>
                    <a:pt x="1390" y="3831"/>
                    <a:pt x="1373" y="3829"/>
                    <a:pt x="1357" y="3829"/>
                  </a:cubicBezTo>
                  <a:cubicBezTo>
                    <a:pt x="1280" y="3829"/>
                    <a:pt x="1211" y="3875"/>
                    <a:pt x="1192" y="3954"/>
                  </a:cubicBezTo>
                  <a:cubicBezTo>
                    <a:pt x="1168" y="4002"/>
                    <a:pt x="1168" y="4073"/>
                    <a:pt x="1144" y="4121"/>
                  </a:cubicBezTo>
                  <a:cubicBezTo>
                    <a:pt x="1072" y="4335"/>
                    <a:pt x="1049" y="4549"/>
                    <a:pt x="1025" y="4764"/>
                  </a:cubicBezTo>
                  <a:lnTo>
                    <a:pt x="1025" y="5002"/>
                  </a:lnTo>
                  <a:cubicBezTo>
                    <a:pt x="953" y="4883"/>
                    <a:pt x="930" y="4692"/>
                    <a:pt x="930" y="4549"/>
                  </a:cubicBezTo>
                  <a:cubicBezTo>
                    <a:pt x="930" y="4430"/>
                    <a:pt x="906" y="4287"/>
                    <a:pt x="811" y="4216"/>
                  </a:cubicBezTo>
                  <a:cubicBezTo>
                    <a:pt x="771" y="4200"/>
                    <a:pt x="731" y="4190"/>
                    <a:pt x="691" y="4190"/>
                  </a:cubicBezTo>
                  <a:cubicBezTo>
                    <a:pt x="612" y="4190"/>
                    <a:pt x="533" y="4232"/>
                    <a:pt x="453" y="4359"/>
                  </a:cubicBezTo>
                  <a:cubicBezTo>
                    <a:pt x="382" y="4454"/>
                    <a:pt x="334" y="4597"/>
                    <a:pt x="263" y="4716"/>
                  </a:cubicBezTo>
                  <a:cubicBezTo>
                    <a:pt x="215" y="4835"/>
                    <a:pt x="144" y="4954"/>
                    <a:pt x="120" y="5121"/>
                  </a:cubicBezTo>
                  <a:cubicBezTo>
                    <a:pt x="1" y="5550"/>
                    <a:pt x="96" y="5978"/>
                    <a:pt x="310" y="6312"/>
                  </a:cubicBezTo>
                  <a:cubicBezTo>
                    <a:pt x="501" y="6693"/>
                    <a:pt x="906" y="6978"/>
                    <a:pt x="1311" y="7193"/>
                  </a:cubicBezTo>
                  <a:cubicBezTo>
                    <a:pt x="1573" y="7336"/>
                    <a:pt x="1882" y="7431"/>
                    <a:pt x="2168" y="7431"/>
                  </a:cubicBezTo>
                  <a:cubicBezTo>
                    <a:pt x="2478" y="7431"/>
                    <a:pt x="2763" y="7407"/>
                    <a:pt x="3049" y="7288"/>
                  </a:cubicBezTo>
                  <a:cubicBezTo>
                    <a:pt x="3335" y="7169"/>
                    <a:pt x="3597" y="6978"/>
                    <a:pt x="3811" y="6740"/>
                  </a:cubicBezTo>
                  <a:cubicBezTo>
                    <a:pt x="4121" y="6431"/>
                    <a:pt x="4287" y="6074"/>
                    <a:pt x="4287" y="5621"/>
                  </a:cubicBezTo>
                  <a:cubicBezTo>
                    <a:pt x="4287" y="5288"/>
                    <a:pt x="4192" y="5002"/>
                    <a:pt x="4073" y="4692"/>
                  </a:cubicBezTo>
                  <a:cubicBezTo>
                    <a:pt x="4025" y="4573"/>
                    <a:pt x="3954" y="4454"/>
                    <a:pt x="3883" y="4311"/>
                  </a:cubicBezTo>
                  <a:cubicBezTo>
                    <a:pt x="3811" y="4192"/>
                    <a:pt x="3787" y="4121"/>
                    <a:pt x="3692" y="4097"/>
                  </a:cubicBezTo>
                  <a:cubicBezTo>
                    <a:pt x="3661" y="4088"/>
                    <a:pt x="3632" y="4083"/>
                    <a:pt x="3607" y="4083"/>
                  </a:cubicBezTo>
                  <a:cubicBezTo>
                    <a:pt x="3493" y="4083"/>
                    <a:pt x="3430" y="4174"/>
                    <a:pt x="3430" y="4406"/>
                  </a:cubicBezTo>
                  <a:lnTo>
                    <a:pt x="3430" y="4597"/>
                  </a:lnTo>
                  <a:cubicBezTo>
                    <a:pt x="3430" y="4668"/>
                    <a:pt x="3406" y="4692"/>
                    <a:pt x="3359" y="4788"/>
                  </a:cubicBezTo>
                  <a:cubicBezTo>
                    <a:pt x="3359" y="4788"/>
                    <a:pt x="3335" y="4811"/>
                    <a:pt x="3335" y="4835"/>
                  </a:cubicBezTo>
                  <a:cubicBezTo>
                    <a:pt x="3311" y="4692"/>
                    <a:pt x="3287" y="4573"/>
                    <a:pt x="3216" y="4430"/>
                  </a:cubicBezTo>
                  <a:cubicBezTo>
                    <a:pt x="3121" y="4216"/>
                    <a:pt x="3049" y="4002"/>
                    <a:pt x="2930" y="3835"/>
                  </a:cubicBezTo>
                  <a:cubicBezTo>
                    <a:pt x="2859" y="3692"/>
                    <a:pt x="2811" y="3502"/>
                    <a:pt x="2763" y="3359"/>
                  </a:cubicBezTo>
                  <a:cubicBezTo>
                    <a:pt x="2739" y="3216"/>
                    <a:pt x="2739" y="3049"/>
                    <a:pt x="2811" y="2930"/>
                  </a:cubicBezTo>
                  <a:cubicBezTo>
                    <a:pt x="2835" y="2882"/>
                    <a:pt x="2882" y="2811"/>
                    <a:pt x="2930" y="2739"/>
                  </a:cubicBezTo>
                  <a:cubicBezTo>
                    <a:pt x="2978" y="2573"/>
                    <a:pt x="2930" y="2501"/>
                    <a:pt x="2811" y="2454"/>
                  </a:cubicBezTo>
                  <a:cubicBezTo>
                    <a:pt x="2778" y="2440"/>
                    <a:pt x="2741" y="2435"/>
                    <a:pt x="2702" y="2435"/>
                  </a:cubicBezTo>
                  <a:close/>
                  <a:moveTo>
                    <a:pt x="7860" y="6550"/>
                  </a:moveTo>
                  <a:cubicBezTo>
                    <a:pt x="7764" y="6550"/>
                    <a:pt x="7693" y="6621"/>
                    <a:pt x="7693" y="6716"/>
                  </a:cubicBezTo>
                  <a:lnTo>
                    <a:pt x="7693" y="7431"/>
                  </a:lnTo>
                  <a:cubicBezTo>
                    <a:pt x="7693" y="7526"/>
                    <a:pt x="7764" y="7621"/>
                    <a:pt x="7860" y="7621"/>
                  </a:cubicBezTo>
                  <a:lnTo>
                    <a:pt x="8574" y="7621"/>
                  </a:lnTo>
                  <a:cubicBezTo>
                    <a:pt x="8669" y="7621"/>
                    <a:pt x="8765" y="7526"/>
                    <a:pt x="8765" y="7431"/>
                  </a:cubicBezTo>
                  <a:lnTo>
                    <a:pt x="8765" y="6716"/>
                  </a:lnTo>
                  <a:cubicBezTo>
                    <a:pt x="8765" y="6645"/>
                    <a:pt x="8669" y="6550"/>
                    <a:pt x="8574" y="6550"/>
                  </a:cubicBezTo>
                  <a:close/>
                  <a:moveTo>
                    <a:pt x="8503" y="1"/>
                  </a:moveTo>
                  <a:cubicBezTo>
                    <a:pt x="8336" y="1"/>
                    <a:pt x="8122" y="96"/>
                    <a:pt x="8002" y="215"/>
                  </a:cubicBezTo>
                  <a:cubicBezTo>
                    <a:pt x="7883" y="287"/>
                    <a:pt x="7836" y="406"/>
                    <a:pt x="7788" y="572"/>
                  </a:cubicBezTo>
                  <a:lnTo>
                    <a:pt x="7526" y="572"/>
                  </a:lnTo>
                  <a:cubicBezTo>
                    <a:pt x="7360" y="572"/>
                    <a:pt x="7145" y="644"/>
                    <a:pt x="7026" y="763"/>
                  </a:cubicBezTo>
                  <a:cubicBezTo>
                    <a:pt x="6907" y="858"/>
                    <a:pt x="6859" y="977"/>
                    <a:pt x="6812" y="1120"/>
                  </a:cubicBezTo>
                  <a:lnTo>
                    <a:pt x="5502" y="1120"/>
                  </a:lnTo>
                  <a:cubicBezTo>
                    <a:pt x="5431" y="1120"/>
                    <a:pt x="5335" y="1215"/>
                    <a:pt x="5335" y="1311"/>
                  </a:cubicBezTo>
                  <a:lnTo>
                    <a:pt x="5335" y="4907"/>
                  </a:lnTo>
                  <a:lnTo>
                    <a:pt x="4788" y="4907"/>
                  </a:lnTo>
                  <a:cubicBezTo>
                    <a:pt x="4716" y="4907"/>
                    <a:pt x="4621" y="5002"/>
                    <a:pt x="4621" y="5097"/>
                  </a:cubicBezTo>
                  <a:lnTo>
                    <a:pt x="4621" y="6335"/>
                  </a:lnTo>
                  <a:cubicBezTo>
                    <a:pt x="4621" y="6431"/>
                    <a:pt x="4692" y="6526"/>
                    <a:pt x="4788" y="6526"/>
                  </a:cubicBezTo>
                  <a:lnTo>
                    <a:pt x="5335" y="6526"/>
                  </a:lnTo>
                  <a:lnTo>
                    <a:pt x="5335" y="8098"/>
                  </a:lnTo>
                  <a:cubicBezTo>
                    <a:pt x="5335" y="8195"/>
                    <a:pt x="5383" y="8277"/>
                    <a:pt x="5479" y="8277"/>
                  </a:cubicBezTo>
                  <a:cubicBezTo>
                    <a:pt x="5500" y="8277"/>
                    <a:pt x="5524" y="8273"/>
                    <a:pt x="5550" y="8264"/>
                  </a:cubicBezTo>
                  <a:cubicBezTo>
                    <a:pt x="5597" y="8241"/>
                    <a:pt x="5669" y="8193"/>
                    <a:pt x="5669" y="8098"/>
                  </a:cubicBezTo>
                  <a:lnTo>
                    <a:pt x="5669" y="6526"/>
                  </a:lnTo>
                  <a:lnTo>
                    <a:pt x="5669" y="6455"/>
                  </a:lnTo>
                  <a:lnTo>
                    <a:pt x="6074" y="6455"/>
                  </a:lnTo>
                  <a:lnTo>
                    <a:pt x="6074" y="6764"/>
                  </a:lnTo>
                  <a:cubicBezTo>
                    <a:pt x="6050" y="6836"/>
                    <a:pt x="6121" y="6931"/>
                    <a:pt x="6216" y="6931"/>
                  </a:cubicBezTo>
                  <a:cubicBezTo>
                    <a:pt x="6240" y="6931"/>
                    <a:pt x="6312" y="6907"/>
                    <a:pt x="6335" y="6883"/>
                  </a:cubicBezTo>
                  <a:lnTo>
                    <a:pt x="7383" y="5812"/>
                  </a:lnTo>
                  <a:cubicBezTo>
                    <a:pt x="7431" y="5740"/>
                    <a:pt x="7431" y="5621"/>
                    <a:pt x="7383" y="5573"/>
                  </a:cubicBezTo>
                  <a:lnTo>
                    <a:pt x="6836" y="5026"/>
                  </a:lnTo>
                  <a:lnTo>
                    <a:pt x="6335" y="4502"/>
                  </a:lnTo>
                  <a:cubicBezTo>
                    <a:pt x="6312" y="4466"/>
                    <a:pt x="6270" y="4448"/>
                    <a:pt x="6225" y="4448"/>
                  </a:cubicBezTo>
                  <a:cubicBezTo>
                    <a:pt x="6181" y="4448"/>
                    <a:pt x="6133" y="4466"/>
                    <a:pt x="6097" y="4502"/>
                  </a:cubicBezTo>
                  <a:cubicBezTo>
                    <a:pt x="6074" y="4526"/>
                    <a:pt x="6050" y="4549"/>
                    <a:pt x="6050" y="4597"/>
                  </a:cubicBezTo>
                  <a:lnTo>
                    <a:pt x="6050" y="4907"/>
                  </a:lnTo>
                  <a:lnTo>
                    <a:pt x="5692" y="4907"/>
                  </a:lnTo>
                  <a:lnTo>
                    <a:pt x="5692" y="1477"/>
                  </a:lnTo>
                  <a:lnTo>
                    <a:pt x="6812" y="1477"/>
                  </a:lnTo>
                  <a:cubicBezTo>
                    <a:pt x="6836" y="1620"/>
                    <a:pt x="6931" y="1739"/>
                    <a:pt x="7026" y="1835"/>
                  </a:cubicBezTo>
                  <a:cubicBezTo>
                    <a:pt x="7145" y="1954"/>
                    <a:pt x="7312" y="2049"/>
                    <a:pt x="7526" y="2049"/>
                  </a:cubicBezTo>
                  <a:lnTo>
                    <a:pt x="9527" y="2049"/>
                  </a:lnTo>
                  <a:cubicBezTo>
                    <a:pt x="9693" y="2049"/>
                    <a:pt x="9908" y="1954"/>
                    <a:pt x="10027" y="1835"/>
                  </a:cubicBezTo>
                  <a:cubicBezTo>
                    <a:pt x="10146" y="1739"/>
                    <a:pt x="10217" y="1620"/>
                    <a:pt x="10241" y="1477"/>
                  </a:cubicBezTo>
                  <a:lnTo>
                    <a:pt x="11360" y="1477"/>
                  </a:lnTo>
                  <a:lnTo>
                    <a:pt x="11360" y="2049"/>
                  </a:lnTo>
                  <a:cubicBezTo>
                    <a:pt x="11360" y="2146"/>
                    <a:pt x="11424" y="2228"/>
                    <a:pt x="11513" y="2228"/>
                  </a:cubicBezTo>
                  <a:cubicBezTo>
                    <a:pt x="11533" y="2228"/>
                    <a:pt x="11553" y="2224"/>
                    <a:pt x="11575" y="2216"/>
                  </a:cubicBezTo>
                  <a:cubicBezTo>
                    <a:pt x="11646" y="2192"/>
                    <a:pt x="11694" y="2144"/>
                    <a:pt x="11694" y="2049"/>
                  </a:cubicBezTo>
                  <a:lnTo>
                    <a:pt x="11694" y="1311"/>
                  </a:lnTo>
                  <a:cubicBezTo>
                    <a:pt x="11694" y="1215"/>
                    <a:pt x="11598" y="1120"/>
                    <a:pt x="11527" y="1120"/>
                  </a:cubicBezTo>
                  <a:lnTo>
                    <a:pt x="10217" y="1120"/>
                  </a:lnTo>
                  <a:cubicBezTo>
                    <a:pt x="10146" y="977"/>
                    <a:pt x="10098" y="858"/>
                    <a:pt x="10003" y="763"/>
                  </a:cubicBezTo>
                  <a:cubicBezTo>
                    <a:pt x="9884" y="644"/>
                    <a:pt x="9693" y="572"/>
                    <a:pt x="9503" y="572"/>
                  </a:cubicBezTo>
                  <a:lnTo>
                    <a:pt x="9217" y="572"/>
                  </a:lnTo>
                  <a:cubicBezTo>
                    <a:pt x="9169" y="406"/>
                    <a:pt x="9098" y="287"/>
                    <a:pt x="9027" y="215"/>
                  </a:cubicBezTo>
                  <a:cubicBezTo>
                    <a:pt x="8907" y="96"/>
                    <a:pt x="8693" y="1"/>
                    <a:pt x="8503" y="1"/>
                  </a:cubicBezTo>
                  <a:close/>
                  <a:moveTo>
                    <a:pt x="9265" y="8264"/>
                  </a:moveTo>
                  <a:cubicBezTo>
                    <a:pt x="9169" y="8264"/>
                    <a:pt x="9074" y="8336"/>
                    <a:pt x="9074" y="8407"/>
                  </a:cubicBezTo>
                  <a:cubicBezTo>
                    <a:pt x="9074" y="8503"/>
                    <a:pt x="9169" y="8598"/>
                    <a:pt x="9265" y="8598"/>
                  </a:cubicBezTo>
                  <a:lnTo>
                    <a:pt x="10789" y="8598"/>
                  </a:lnTo>
                  <a:cubicBezTo>
                    <a:pt x="10908" y="8598"/>
                    <a:pt x="10955" y="8503"/>
                    <a:pt x="10955" y="8407"/>
                  </a:cubicBezTo>
                  <a:cubicBezTo>
                    <a:pt x="10955" y="8336"/>
                    <a:pt x="10860" y="8264"/>
                    <a:pt x="10789" y="8264"/>
                  </a:cubicBezTo>
                  <a:close/>
                  <a:moveTo>
                    <a:pt x="8407" y="8241"/>
                  </a:moveTo>
                  <a:lnTo>
                    <a:pt x="8407" y="8622"/>
                  </a:lnTo>
                  <a:lnTo>
                    <a:pt x="8002" y="8622"/>
                  </a:lnTo>
                  <a:lnTo>
                    <a:pt x="8002" y="8241"/>
                  </a:lnTo>
                  <a:close/>
                  <a:moveTo>
                    <a:pt x="7860" y="7907"/>
                  </a:moveTo>
                  <a:cubicBezTo>
                    <a:pt x="7764" y="7907"/>
                    <a:pt x="7693" y="7979"/>
                    <a:pt x="7693" y="8098"/>
                  </a:cubicBezTo>
                  <a:lnTo>
                    <a:pt x="7693" y="8812"/>
                  </a:lnTo>
                  <a:cubicBezTo>
                    <a:pt x="7693" y="8907"/>
                    <a:pt x="7764" y="8979"/>
                    <a:pt x="7860" y="8979"/>
                  </a:cubicBezTo>
                  <a:lnTo>
                    <a:pt x="8574" y="8979"/>
                  </a:lnTo>
                  <a:cubicBezTo>
                    <a:pt x="8669" y="8979"/>
                    <a:pt x="8765" y="8907"/>
                    <a:pt x="8765" y="8812"/>
                  </a:cubicBezTo>
                  <a:lnTo>
                    <a:pt x="8765" y="8098"/>
                  </a:lnTo>
                  <a:cubicBezTo>
                    <a:pt x="8765" y="8002"/>
                    <a:pt x="8669" y="7907"/>
                    <a:pt x="8574" y="7907"/>
                  </a:cubicBezTo>
                  <a:close/>
                  <a:moveTo>
                    <a:pt x="11456" y="2644"/>
                  </a:moveTo>
                  <a:cubicBezTo>
                    <a:pt x="11360" y="2644"/>
                    <a:pt x="11313" y="2739"/>
                    <a:pt x="11313" y="2835"/>
                  </a:cubicBezTo>
                  <a:lnTo>
                    <a:pt x="11313" y="9336"/>
                  </a:lnTo>
                  <a:lnTo>
                    <a:pt x="5669" y="9336"/>
                  </a:lnTo>
                  <a:lnTo>
                    <a:pt x="5669" y="8836"/>
                  </a:lnTo>
                  <a:cubicBezTo>
                    <a:pt x="5669" y="8741"/>
                    <a:pt x="5573" y="8669"/>
                    <a:pt x="5478" y="8669"/>
                  </a:cubicBezTo>
                  <a:cubicBezTo>
                    <a:pt x="5383" y="8669"/>
                    <a:pt x="5311" y="8741"/>
                    <a:pt x="5311" y="8836"/>
                  </a:cubicBezTo>
                  <a:lnTo>
                    <a:pt x="5264" y="8836"/>
                  </a:lnTo>
                  <a:lnTo>
                    <a:pt x="5264" y="9527"/>
                  </a:lnTo>
                  <a:cubicBezTo>
                    <a:pt x="5264" y="9622"/>
                    <a:pt x="5359" y="9693"/>
                    <a:pt x="5454" y="9693"/>
                  </a:cubicBezTo>
                  <a:lnTo>
                    <a:pt x="11456" y="9693"/>
                  </a:lnTo>
                  <a:cubicBezTo>
                    <a:pt x="11551" y="9693"/>
                    <a:pt x="11646" y="9622"/>
                    <a:pt x="11646" y="9527"/>
                  </a:cubicBezTo>
                  <a:lnTo>
                    <a:pt x="11646" y="2835"/>
                  </a:lnTo>
                  <a:cubicBezTo>
                    <a:pt x="11646" y="2716"/>
                    <a:pt x="11551" y="2644"/>
                    <a:pt x="11456" y="26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68"/>
          <p:cNvGrpSpPr/>
          <p:nvPr/>
        </p:nvGrpSpPr>
        <p:grpSpPr>
          <a:xfrm>
            <a:off x="2701796" y="1528231"/>
            <a:ext cx="314359" cy="383505"/>
            <a:chOff x="2805371" y="1571044"/>
            <a:chExt cx="314359" cy="383505"/>
          </a:xfrm>
        </p:grpSpPr>
        <p:sp>
          <p:nvSpPr>
            <p:cNvPr id="6077" name="Google Shape;6077;p68"/>
            <p:cNvSpPr/>
            <p:nvPr/>
          </p:nvSpPr>
          <p:spPr>
            <a:xfrm>
              <a:off x="3058267" y="1758143"/>
              <a:ext cx="48859" cy="98616"/>
            </a:xfrm>
            <a:custGeom>
              <a:avLst/>
              <a:gdLst/>
              <a:ahLst/>
              <a:cxnLst/>
              <a:rect l="l" t="t" r="r" b="b"/>
              <a:pathLst>
                <a:path w="1477" h="2978" extrusionOk="0">
                  <a:moveTo>
                    <a:pt x="0" y="2859"/>
                  </a:moveTo>
                  <a:lnTo>
                    <a:pt x="405" y="120"/>
                  </a:lnTo>
                  <a:cubicBezTo>
                    <a:pt x="405" y="72"/>
                    <a:pt x="453" y="1"/>
                    <a:pt x="501" y="1"/>
                  </a:cubicBezTo>
                  <a:lnTo>
                    <a:pt x="953" y="1"/>
                  </a:lnTo>
                  <a:cubicBezTo>
                    <a:pt x="1024" y="1"/>
                    <a:pt x="1072" y="25"/>
                    <a:pt x="1072" y="120"/>
                  </a:cubicBezTo>
                  <a:lnTo>
                    <a:pt x="1477" y="2859"/>
                  </a:lnTo>
                  <a:cubicBezTo>
                    <a:pt x="1477" y="2930"/>
                    <a:pt x="1429" y="2978"/>
                    <a:pt x="1382" y="2978"/>
                  </a:cubicBezTo>
                  <a:lnTo>
                    <a:pt x="96" y="2978"/>
                  </a:lnTo>
                  <a:cubicBezTo>
                    <a:pt x="48" y="2954"/>
                    <a:pt x="0" y="2930"/>
                    <a:pt x="0" y="2859"/>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8"/>
            <p:cNvSpPr/>
            <p:nvPr/>
          </p:nvSpPr>
          <p:spPr>
            <a:xfrm>
              <a:off x="3071665" y="1758938"/>
              <a:ext cx="35462" cy="98616"/>
            </a:xfrm>
            <a:custGeom>
              <a:avLst/>
              <a:gdLst/>
              <a:ahLst/>
              <a:cxnLst/>
              <a:rect l="l" t="t" r="r" b="b"/>
              <a:pathLst>
                <a:path w="1072" h="2978" extrusionOk="0">
                  <a:moveTo>
                    <a:pt x="0" y="72"/>
                  </a:moveTo>
                  <a:cubicBezTo>
                    <a:pt x="24" y="1"/>
                    <a:pt x="48" y="1"/>
                    <a:pt x="96" y="1"/>
                  </a:cubicBezTo>
                  <a:lnTo>
                    <a:pt x="548" y="1"/>
                  </a:lnTo>
                  <a:cubicBezTo>
                    <a:pt x="619" y="1"/>
                    <a:pt x="667" y="48"/>
                    <a:pt x="667" y="120"/>
                  </a:cubicBezTo>
                  <a:lnTo>
                    <a:pt x="1072" y="2858"/>
                  </a:lnTo>
                  <a:cubicBezTo>
                    <a:pt x="1072" y="2930"/>
                    <a:pt x="1024" y="2978"/>
                    <a:pt x="977" y="2978"/>
                  </a:cubicBezTo>
                  <a:lnTo>
                    <a:pt x="286" y="2978"/>
                  </a:lnTo>
                  <a:cubicBezTo>
                    <a:pt x="357" y="2978"/>
                    <a:pt x="381" y="2954"/>
                    <a:pt x="381" y="2858"/>
                  </a:cubicBezTo>
                  <a:lnTo>
                    <a:pt x="0" y="120"/>
                  </a:lnTo>
                  <a:cubicBezTo>
                    <a:pt x="24" y="72"/>
                    <a:pt x="0" y="72"/>
                    <a:pt x="0" y="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8"/>
            <p:cNvSpPr/>
            <p:nvPr/>
          </p:nvSpPr>
          <p:spPr>
            <a:xfrm>
              <a:off x="2807753" y="1575978"/>
              <a:ext cx="209595" cy="344661"/>
            </a:xfrm>
            <a:custGeom>
              <a:avLst/>
              <a:gdLst/>
              <a:ahLst/>
              <a:cxnLst/>
              <a:rect l="l" t="t" r="r" b="b"/>
              <a:pathLst>
                <a:path w="6336" h="10408" extrusionOk="0">
                  <a:moveTo>
                    <a:pt x="2453" y="2073"/>
                  </a:moveTo>
                  <a:lnTo>
                    <a:pt x="2453" y="3335"/>
                  </a:lnTo>
                  <a:lnTo>
                    <a:pt x="2977" y="3335"/>
                  </a:lnTo>
                  <a:lnTo>
                    <a:pt x="2977" y="8455"/>
                  </a:lnTo>
                  <a:lnTo>
                    <a:pt x="2453" y="8455"/>
                  </a:lnTo>
                  <a:lnTo>
                    <a:pt x="2453" y="9288"/>
                  </a:lnTo>
                  <a:lnTo>
                    <a:pt x="4954" y="9288"/>
                  </a:lnTo>
                  <a:lnTo>
                    <a:pt x="4954" y="9669"/>
                  </a:lnTo>
                  <a:lnTo>
                    <a:pt x="6216" y="9669"/>
                  </a:lnTo>
                  <a:cubicBezTo>
                    <a:pt x="6264" y="9669"/>
                    <a:pt x="6335" y="9741"/>
                    <a:pt x="6335" y="9788"/>
                  </a:cubicBezTo>
                  <a:lnTo>
                    <a:pt x="6335" y="10289"/>
                  </a:lnTo>
                  <a:cubicBezTo>
                    <a:pt x="6335" y="10360"/>
                    <a:pt x="6264" y="10408"/>
                    <a:pt x="6216" y="10408"/>
                  </a:cubicBezTo>
                  <a:lnTo>
                    <a:pt x="1691" y="10408"/>
                  </a:lnTo>
                  <a:lnTo>
                    <a:pt x="1691" y="2382"/>
                  </a:lnTo>
                  <a:cubicBezTo>
                    <a:pt x="1691" y="2287"/>
                    <a:pt x="1644" y="2239"/>
                    <a:pt x="1596" y="2144"/>
                  </a:cubicBezTo>
                  <a:lnTo>
                    <a:pt x="48" y="596"/>
                  </a:lnTo>
                  <a:cubicBezTo>
                    <a:pt x="0" y="525"/>
                    <a:pt x="0" y="477"/>
                    <a:pt x="48" y="406"/>
                  </a:cubicBezTo>
                  <a:lnTo>
                    <a:pt x="405" y="48"/>
                  </a:lnTo>
                  <a:cubicBezTo>
                    <a:pt x="453" y="1"/>
                    <a:pt x="524" y="1"/>
                    <a:pt x="596" y="48"/>
                  </a:cubicBezTo>
                  <a:lnTo>
                    <a:pt x="2382" y="1811"/>
                  </a:lnTo>
                  <a:cubicBezTo>
                    <a:pt x="2429" y="1930"/>
                    <a:pt x="2453" y="2001"/>
                    <a:pt x="2453" y="2073"/>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8"/>
            <p:cNvSpPr/>
            <p:nvPr/>
          </p:nvSpPr>
          <p:spPr>
            <a:xfrm>
              <a:off x="2888898" y="1654858"/>
              <a:ext cx="129210" cy="240547"/>
            </a:xfrm>
            <a:custGeom>
              <a:avLst/>
              <a:gdLst/>
              <a:ahLst/>
              <a:cxnLst/>
              <a:rect l="l" t="t" r="r" b="b"/>
              <a:pathLst>
                <a:path w="3906" h="7264" extrusionOk="0">
                  <a:moveTo>
                    <a:pt x="1405" y="0"/>
                  </a:moveTo>
                  <a:lnTo>
                    <a:pt x="2548" y="0"/>
                  </a:lnTo>
                  <a:cubicBezTo>
                    <a:pt x="3311" y="0"/>
                    <a:pt x="3906" y="619"/>
                    <a:pt x="3906" y="1358"/>
                  </a:cubicBezTo>
                  <a:lnTo>
                    <a:pt x="3430" y="2977"/>
                  </a:lnTo>
                  <a:lnTo>
                    <a:pt x="3906" y="5882"/>
                  </a:lnTo>
                  <a:cubicBezTo>
                    <a:pt x="3906" y="6668"/>
                    <a:pt x="3287" y="7264"/>
                    <a:pt x="2548" y="7264"/>
                  </a:cubicBezTo>
                  <a:lnTo>
                    <a:pt x="1405" y="7264"/>
                  </a:lnTo>
                  <a:cubicBezTo>
                    <a:pt x="619" y="7264"/>
                    <a:pt x="24" y="6644"/>
                    <a:pt x="24" y="5882"/>
                  </a:cubicBezTo>
                  <a:lnTo>
                    <a:pt x="24" y="1358"/>
                  </a:lnTo>
                  <a:cubicBezTo>
                    <a:pt x="0" y="619"/>
                    <a:pt x="643" y="0"/>
                    <a:pt x="14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8"/>
            <p:cNvSpPr/>
            <p:nvPr/>
          </p:nvSpPr>
          <p:spPr>
            <a:xfrm>
              <a:off x="2950327" y="1654858"/>
              <a:ext cx="67781" cy="241342"/>
            </a:xfrm>
            <a:custGeom>
              <a:avLst/>
              <a:gdLst/>
              <a:ahLst/>
              <a:cxnLst/>
              <a:rect l="l" t="t" r="r" b="b"/>
              <a:pathLst>
                <a:path w="2049" h="7288" extrusionOk="0">
                  <a:moveTo>
                    <a:pt x="1" y="0"/>
                  </a:moveTo>
                  <a:lnTo>
                    <a:pt x="644" y="0"/>
                  </a:lnTo>
                  <a:cubicBezTo>
                    <a:pt x="1430" y="0"/>
                    <a:pt x="2025" y="619"/>
                    <a:pt x="2025" y="1358"/>
                  </a:cubicBezTo>
                  <a:lnTo>
                    <a:pt x="1358" y="1358"/>
                  </a:lnTo>
                  <a:cubicBezTo>
                    <a:pt x="1382" y="619"/>
                    <a:pt x="763" y="0"/>
                    <a:pt x="1" y="0"/>
                  </a:cubicBezTo>
                  <a:close/>
                  <a:moveTo>
                    <a:pt x="2049" y="5930"/>
                  </a:moveTo>
                  <a:cubicBezTo>
                    <a:pt x="2049" y="6692"/>
                    <a:pt x="1430" y="7287"/>
                    <a:pt x="691" y="7287"/>
                  </a:cubicBezTo>
                  <a:lnTo>
                    <a:pt x="25" y="7287"/>
                  </a:lnTo>
                  <a:cubicBezTo>
                    <a:pt x="811" y="7287"/>
                    <a:pt x="1406" y="6668"/>
                    <a:pt x="1406" y="593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8"/>
            <p:cNvSpPr/>
            <p:nvPr/>
          </p:nvSpPr>
          <p:spPr>
            <a:xfrm>
              <a:off x="2836896" y="1844905"/>
              <a:ext cx="104797" cy="104908"/>
            </a:xfrm>
            <a:custGeom>
              <a:avLst/>
              <a:gdLst/>
              <a:ahLst/>
              <a:cxnLst/>
              <a:rect l="l" t="t" r="r" b="b"/>
              <a:pathLst>
                <a:path w="3168" h="3168" extrusionOk="0">
                  <a:moveTo>
                    <a:pt x="1572" y="3168"/>
                  </a:moveTo>
                  <a:cubicBezTo>
                    <a:pt x="2430" y="3168"/>
                    <a:pt x="3168" y="2453"/>
                    <a:pt x="3168" y="1572"/>
                  </a:cubicBezTo>
                  <a:cubicBezTo>
                    <a:pt x="3168" y="715"/>
                    <a:pt x="2453" y="0"/>
                    <a:pt x="1572" y="0"/>
                  </a:cubicBezTo>
                  <a:cubicBezTo>
                    <a:pt x="715" y="0"/>
                    <a:pt x="1" y="715"/>
                    <a:pt x="1" y="1572"/>
                  </a:cubicBezTo>
                  <a:cubicBezTo>
                    <a:pt x="1" y="2453"/>
                    <a:pt x="715" y="3168"/>
                    <a:pt x="1572" y="316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8"/>
            <p:cNvSpPr/>
            <p:nvPr/>
          </p:nvSpPr>
          <p:spPr>
            <a:xfrm>
              <a:off x="2877849" y="1844110"/>
              <a:ext cx="63844" cy="104147"/>
            </a:xfrm>
            <a:custGeom>
              <a:avLst/>
              <a:gdLst/>
              <a:ahLst/>
              <a:cxnLst/>
              <a:rect l="l" t="t" r="r" b="b"/>
              <a:pathLst>
                <a:path w="1930" h="3145" extrusionOk="0">
                  <a:moveTo>
                    <a:pt x="334" y="1"/>
                  </a:moveTo>
                  <a:cubicBezTo>
                    <a:pt x="1192" y="1"/>
                    <a:pt x="1930" y="715"/>
                    <a:pt x="1930" y="1572"/>
                  </a:cubicBezTo>
                  <a:cubicBezTo>
                    <a:pt x="1930" y="2430"/>
                    <a:pt x="1215" y="3144"/>
                    <a:pt x="334" y="3144"/>
                  </a:cubicBezTo>
                  <a:cubicBezTo>
                    <a:pt x="215" y="3144"/>
                    <a:pt x="96" y="3144"/>
                    <a:pt x="1" y="3120"/>
                  </a:cubicBezTo>
                  <a:cubicBezTo>
                    <a:pt x="715" y="2977"/>
                    <a:pt x="1263" y="2358"/>
                    <a:pt x="1263" y="1572"/>
                  </a:cubicBezTo>
                  <a:cubicBezTo>
                    <a:pt x="1263" y="810"/>
                    <a:pt x="715" y="167"/>
                    <a:pt x="1" y="24"/>
                  </a:cubicBezTo>
                  <a:cubicBezTo>
                    <a:pt x="144" y="1"/>
                    <a:pt x="215" y="1"/>
                    <a:pt x="334"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8"/>
            <p:cNvSpPr/>
            <p:nvPr/>
          </p:nvSpPr>
          <p:spPr>
            <a:xfrm>
              <a:off x="2863691" y="1870933"/>
              <a:ext cx="51241" cy="51295"/>
            </a:xfrm>
            <a:custGeom>
              <a:avLst/>
              <a:gdLst/>
              <a:ahLst/>
              <a:cxnLst/>
              <a:rect l="l" t="t" r="r" b="b"/>
              <a:pathLst>
                <a:path w="1549" h="1549" extrusionOk="0">
                  <a:moveTo>
                    <a:pt x="762" y="1548"/>
                  </a:moveTo>
                  <a:cubicBezTo>
                    <a:pt x="1191" y="1548"/>
                    <a:pt x="1548" y="1191"/>
                    <a:pt x="1548" y="762"/>
                  </a:cubicBezTo>
                  <a:cubicBezTo>
                    <a:pt x="1548" y="358"/>
                    <a:pt x="1191" y="0"/>
                    <a:pt x="762" y="0"/>
                  </a:cubicBezTo>
                  <a:cubicBezTo>
                    <a:pt x="357" y="0"/>
                    <a:pt x="0" y="358"/>
                    <a:pt x="0" y="762"/>
                  </a:cubicBezTo>
                  <a:cubicBezTo>
                    <a:pt x="0" y="1215"/>
                    <a:pt x="357" y="1548"/>
                    <a:pt x="762" y="1548"/>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8"/>
            <p:cNvSpPr/>
            <p:nvPr/>
          </p:nvSpPr>
          <p:spPr>
            <a:xfrm>
              <a:off x="2877849" y="1870933"/>
              <a:ext cx="37083" cy="51295"/>
            </a:xfrm>
            <a:custGeom>
              <a:avLst/>
              <a:gdLst/>
              <a:ahLst/>
              <a:cxnLst/>
              <a:rect l="l" t="t" r="r" b="b"/>
              <a:pathLst>
                <a:path w="1121" h="1549" extrusionOk="0">
                  <a:moveTo>
                    <a:pt x="334" y="0"/>
                  </a:moveTo>
                  <a:cubicBezTo>
                    <a:pt x="763" y="0"/>
                    <a:pt x="1120" y="358"/>
                    <a:pt x="1120" y="762"/>
                  </a:cubicBezTo>
                  <a:cubicBezTo>
                    <a:pt x="1120" y="1191"/>
                    <a:pt x="763" y="1548"/>
                    <a:pt x="334" y="1548"/>
                  </a:cubicBezTo>
                  <a:cubicBezTo>
                    <a:pt x="215" y="1548"/>
                    <a:pt x="96" y="1501"/>
                    <a:pt x="1" y="1477"/>
                  </a:cubicBezTo>
                  <a:cubicBezTo>
                    <a:pt x="287" y="1358"/>
                    <a:pt x="453" y="1096"/>
                    <a:pt x="453" y="786"/>
                  </a:cubicBezTo>
                  <a:cubicBezTo>
                    <a:pt x="453" y="500"/>
                    <a:pt x="287" y="239"/>
                    <a:pt x="1" y="72"/>
                  </a:cubicBezTo>
                  <a:cubicBezTo>
                    <a:pt x="144" y="24"/>
                    <a:pt x="215" y="0"/>
                    <a:pt x="334" y="0"/>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8"/>
            <p:cNvSpPr/>
            <p:nvPr/>
          </p:nvSpPr>
          <p:spPr>
            <a:xfrm>
              <a:off x="2962170" y="1701384"/>
              <a:ext cx="55938" cy="149845"/>
            </a:xfrm>
            <a:custGeom>
              <a:avLst/>
              <a:gdLst/>
              <a:ahLst/>
              <a:cxnLst/>
              <a:rect l="l" t="t" r="r" b="b"/>
              <a:pathLst>
                <a:path w="1691" h="4525" extrusionOk="0">
                  <a:moveTo>
                    <a:pt x="1691" y="4525"/>
                  </a:moveTo>
                  <a:lnTo>
                    <a:pt x="1691" y="0"/>
                  </a:lnTo>
                  <a:lnTo>
                    <a:pt x="834" y="0"/>
                  </a:lnTo>
                  <a:cubicBezTo>
                    <a:pt x="381" y="0"/>
                    <a:pt x="0" y="381"/>
                    <a:pt x="0" y="834"/>
                  </a:cubicBezTo>
                  <a:lnTo>
                    <a:pt x="0" y="3691"/>
                  </a:lnTo>
                  <a:cubicBezTo>
                    <a:pt x="0" y="4120"/>
                    <a:pt x="381" y="4525"/>
                    <a:pt x="834" y="4525"/>
                  </a:cubicBezTo>
                  <a:lnTo>
                    <a:pt x="1691" y="4525"/>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8"/>
            <p:cNvSpPr/>
            <p:nvPr/>
          </p:nvSpPr>
          <p:spPr>
            <a:xfrm>
              <a:off x="2995250" y="1701384"/>
              <a:ext cx="22097" cy="149084"/>
            </a:xfrm>
            <a:custGeom>
              <a:avLst/>
              <a:gdLst/>
              <a:ahLst/>
              <a:cxnLst/>
              <a:rect l="l" t="t" r="r" b="b"/>
              <a:pathLst>
                <a:path w="668" h="4502" extrusionOk="0">
                  <a:moveTo>
                    <a:pt x="0" y="0"/>
                  </a:moveTo>
                  <a:lnTo>
                    <a:pt x="667" y="0"/>
                  </a:lnTo>
                  <a:lnTo>
                    <a:pt x="667" y="4501"/>
                  </a:lnTo>
                  <a:lnTo>
                    <a:pt x="0" y="450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8"/>
            <p:cNvSpPr/>
            <p:nvPr/>
          </p:nvSpPr>
          <p:spPr>
            <a:xfrm>
              <a:off x="2864485" y="1721883"/>
              <a:ext cx="69336" cy="93881"/>
            </a:xfrm>
            <a:custGeom>
              <a:avLst/>
              <a:gdLst/>
              <a:ahLst/>
              <a:cxnLst/>
              <a:rect l="l" t="t" r="r" b="b"/>
              <a:pathLst>
                <a:path w="2096" h="2835" extrusionOk="0">
                  <a:moveTo>
                    <a:pt x="1596" y="2048"/>
                  </a:moveTo>
                  <a:lnTo>
                    <a:pt x="0" y="2048"/>
                  </a:lnTo>
                  <a:lnTo>
                    <a:pt x="0" y="2834"/>
                  </a:lnTo>
                  <a:lnTo>
                    <a:pt x="1643" y="2834"/>
                  </a:lnTo>
                  <a:cubicBezTo>
                    <a:pt x="1786" y="2834"/>
                    <a:pt x="1977" y="2691"/>
                    <a:pt x="2024" y="2525"/>
                  </a:cubicBezTo>
                  <a:cubicBezTo>
                    <a:pt x="2048" y="2287"/>
                    <a:pt x="1881" y="2048"/>
                    <a:pt x="1596" y="2048"/>
                  </a:cubicBezTo>
                  <a:close/>
                  <a:moveTo>
                    <a:pt x="1596" y="0"/>
                  </a:moveTo>
                  <a:lnTo>
                    <a:pt x="0" y="0"/>
                  </a:lnTo>
                  <a:lnTo>
                    <a:pt x="0" y="763"/>
                  </a:lnTo>
                  <a:lnTo>
                    <a:pt x="1643" y="763"/>
                  </a:lnTo>
                  <a:cubicBezTo>
                    <a:pt x="1881" y="763"/>
                    <a:pt x="2096" y="524"/>
                    <a:pt x="2000" y="286"/>
                  </a:cubicBezTo>
                  <a:cubicBezTo>
                    <a:pt x="1977" y="120"/>
                    <a:pt x="1786" y="0"/>
                    <a:pt x="1596"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8"/>
            <p:cNvSpPr/>
            <p:nvPr/>
          </p:nvSpPr>
          <p:spPr>
            <a:xfrm>
              <a:off x="2895977" y="1721088"/>
              <a:ext cx="36289" cy="94676"/>
            </a:xfrm>
            <a:custGeom>
              <a:avLst/>
              <a:gdLst/>
              <a:ahLst/>
              <a:cxnLst/>
              <a:rect l="l" t="t" r="r" b="b"/>
              <a:pathLst>
                <a:path w="1097" h="2859" extrusionOk="0">
                  <a:moveTo>
                    <a:pt x="644" y="2072"/>
                  </a:moveTo>
                  <a:lnTo>
                    <a:pt x="1" y="2072"/>
                  </a:lnTo>
                  <a:cubicBezTo>
                    <a:pt x="215" y="2072"/>
                    <a:pt x="382" y="2263"/>
                    <a:pt x="382" y="2454"/>
                  </a:cubicBezTo>
                  <a:cubicBezTo>
                    <a:pt x="382" y="2668"/>
                    <a:pt x="215" y="2858"/>
                    <a:pt x="1" y="2858"/>
                  </a:cubicBezTo>
                  <a:lnTo>
                    <a:pt x="644" y="2858"/>
                  </a:lnTo>
                  <a:cubicBezTo>
                    <a:pt x="810" y="2858"/>
                    <a:pt x="977" y="2739"/>
                    <a:pt x="1048" y="2549"/>
                  </a:cubicBezTo>
                  <a:cubicBezTo>
                    <a:pt x="1096" y="2311"/>
                    <a:pt x="906" y="2072"/>
                    <a:pt x="644" y="2072"/>
                  </a:cubicBezTo>
                  <a:close/>
                  <a:moveTo>
                    <a:pt x="1048" y="286"/>
                  </a:moveTo>
                  <a:cubicBezTo>
                    <a:pt x="1001" y="144"/>
                    <a:pt x="834" y="1"/>
                    <a:pt x="644" y="1"/>
                  </a:cubicBezTo>
                  <a:lnTo>
                    <a:pt x="1" y="1"/>
                  </a:lnTo>
                  <a:cubicBezTo>
                    <a:pt x="215" y="1"/>
                    <a:pt x="382" y="167"/>
                    <a:pt x="382" y="382"/>
                  </a:cubicBezTo>
                  <a:cubicBezTo>
                    <a:pt x="382" y="596"/>
                    <a:pt x="215" y="763"/>
                    <a:pt x="1" y="763"/>
                  </a:cubicBezTo>
                  <a:lnTo>
                    <a:pt x="644" y="763"/>
                  </a:lnTo>
                  <a:cubicBezTo>
                    <a:pt x="906" y="787"/>
                    <a:pt x="1096" y="548"/>
                    <a:pt x="1048" y="286"/>
                  </a:cubicBezTo>
                  <a:close/>
                </a:path>
              </a:pathLst>
            </a:custGeom>
            <a:solidFill>
              <a:srgbClr val="2041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8"/>
            <p:cNvSpPr/>
            <p:nvPr/>
          </p:nvSpPr>
          <p:spPr>
            <a:xfrm>
              <a:off x="2988932" y="1769999"/>
              <a:ext cx="29177" cy="59177"/>
            </a:xfrm>
            <a:custGeom>
              <a:avLst/>
              <a:gdLst/>
              <a:ahLst/>
              <a:cxnLst/>
              <a:rect l="l" t="t" r="r" b="b"/>
              <a:pathLst>
                <a:path w="882" h="1787" extrusionOk="0">
                  <a:moveTo>
                    <a:pt x="882" y="1786"/>
                  </a:moveTo>
                  <a:cubicBezTo>
                    <a:pt x="382" y="1786"/>
                    <a:pt x="1" y="1381"/>
                    <a:pt x="1" y="905"/>
                  </a:cubicBezTo>
                  <a:cubicBezTo>
                    <a:pt x="1" y="381"/>
                    <a:pt x="406" y="0"/>
                    <a:pt x="882" y="0"/>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8"/>
            <p:cNvSpPr/>
            <p:nvPr/>
          </p:nvSpPr>
          <p:spPr>
            <a:xfrm>
              <a:off x="2991313" y="1896167"/>
              <a:ext cx="26795" cy="24472"/>
            </a:xfrm>
            <a:custGeom>
              <a:avLst/>
              <a:gdLst/>
              <a:ahLst/>
              <a:cxnLst/>
              <a:rect l="l" t="t" r="r" b="b"/>
              <a:pathLst>
                <a:path w="810" h="739" extrusionOk="0">
                  <a:moveTo>
                    <a:pt x="667" y="0"/>
                  </a:moveTo>
                  <a:lnTo>
                    <a:pt x="0" y="0"/>
                  </a:lnTo>
                  <a:cubicBezTo>
                    <a:pt x="72" y="0"/>
                    <a:pt x="119" y="72"/>
                    <a:pt x="119" y="119"/>
                  </a:cubicBezTo>
                  <a:lnTo>
                    <a:pt x="119" y="620"/>
                  </a:lnTo>
                  <a:cubicBezTo>
                    <a:pt x="119" y="691"/>
                    <a:pt x="72" y="739"/>
                    <a:pt x="0" y="739"/>
                  </a:cubicBezTo>
                  <a:lnTo>
                    <a:pt x="667" y="739"/>
                  </a:lnTo>
                  <a:cubicBezTo>
                    <a:pt x="715" y="739"/>
                    <a:pt x="786" y="691"/>
                    <a:pt x="786" y="620"/>
                  </a:cubicBezTo>
                  <a:lnTo>
                    <a:pt x="786" y="119"/>
                  </a:lnTo>
                  <a:cubicBezTo>
                    <a:pt x="810" y="72"/>
                    <a:pt x="738" y="0"/>
                    <a:pt x="667" y="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8"/>
            <p:cNvSpPr/>
            <p:nvPr/>
          </p:nvSpPr>
          <p:spPr>
            <a:xfrm>
              <a:off x="2940106" y="1613067"/>
              <a:ext cx="26795" cy="41824"/>
            </a:xfrm>
            <a:custGeom>
              <a:avLst/>
              <a:gdLst/>
              <a:ahLst/>
              <a:cxnLst/>
              <a:rect l="l" t="t" r="r" b="b"/>
              <a:pathLst>
                <a:path w="810" h="1263" extrusionOk="0">
                  <a:moveTo>
                    <a:pt x="0" y="0"/>
                  </a:moveTo>
                  <a:lnTo>
                    <a:pt x="810" y="0"/>
                  </a:lnTo>
                  <a:lnTo>
                    <a:pt x="810" y="1262"/>
                  </a:lnTo>
                  <a:lnTo>
                    <a:pt x="0" y="1262"/>
                  </a:ln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8"/>
            <p:cNvSpPr/>
            <p:nvPr/>
          </p:nvSpPr>
          <p:spPr>
            <a:xfrm>
              <a:off x="2884961" y="1592535"/>
              <a:ext cx="69336" cy="20564"/>
            </a:xfrm>
            <a:custGeom>
              <a:avLst/>
              <a:gdLst/>
              <a:ahLst/>
              <a:cxnLst/>
              <a:rect l="l" t="t" r="r" b="b"/>
              <a:pathLst>
                <a:path w="2096" h="621" extrusionOk="0">
                  <a:moveTo>
                    <a:pt x="357" y="1"/>
                  </a:moveTo>
                  <a:lnTo>
                    <a:pt x="1739" y="1"/>
                  </a:lnTo>
                  <a:cubicBezTo>
                    <a:pt x="1882" y="1"/>
                    <a:pt x="2024" y="120"/>
                    <a:pt x="2072" y="263"/>
                  </a:cubicBezTo>
                  <a:cubicBezTo>
                    <a:pt x="2096" y="453"/>
                    <a:pt x="1953" y="620"/>
                    <a:pt x="1739" y="620"/>
                  </a:cubicBezTo>
                  <a:lnTo>
                    <a:pt x="357" y="620"/>
                  </a:lnTo>
                  <a:cubicBezTo>
                    <a:pt x="215" y="620"/>
                    <a:pt x="72" y="501"/>
                    <a:pt x="48" y="358"/>
                  </a:cubicBezTo>
                  <a:cubicBezTo>
                    <a:pt x="0" y="191"/>
                    <a:pt x="191" y="1"/>
                    <a:pt x="357"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8"/>
            <p:cNvSpPr/>
            <p:nvPr/>
          </p:nvSpPr>
          <p:spPr>
            <a:xfrm>
              <a:off x="2926708" y="1574421"/>
              <a:ext cx="55177" cy="55997"/>
            </a:xfrm>
            <a:custGeom>
              <a:avLst/>
              <a:gdLst/>
              <a:ahLst/>
              <a:cxnLst/>
              <a:rect l="l" t="t" r="r" b="b"/>
              <a:pathLst>
                <a:path w="1668" h="1691" extrusionOk="0">
                  <a:moveTo>
                    <a:pt x="834" y="1691"/>
                  </a:moveTo>
                  <a:cubicBezTo>
                    <a:pt x="1286" y="1691"/>
                    <a:pt x="1667" y="1334"/>
                    <a:pt x="1667" y="857"/>
                  </a:cubicBezTo>
                  <a:cubicBezTo>
                    <a:pt x="1667" y="357"/>
                    <a:pt x="1310" y="0"/>
                    <a:pt x="834" y="0"/>
                  </a:cubicBezTo>
                  <a:cubicBezTo>
                    <a:pt x="381" y="0"/>
                    <a:pt x="0" y="357"/>
                    <a:pt x="0" y="857"/>
                  </a:cubicBezTo>
                  <a:cubicBezTo>
                    <a:pt x="0" y="1334"/>
                    <a:pt x="358" y="1691"/>
                    <a:pt x="834" y="1691"/>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8"/>
            <p:cNvSpPr/>
            <p:nvPr/>
          </p:nvSpPr>
          <p:spPr>
            <a:xfrm>
              <a:off x="2943248" y="1575978"/>
              <a:ext cx="38637" cy="55236"/>
            </a:xfrm>
            <a:custGeom>
              <a:avLst/>
              <a:gdLst/>
              <a:ahLst/>
              <a:cxnLst/>
              <a:rect l="l" t="t" r="r" b="b"/>
              <a:pathLst>
                <a:path w="1168" h="1668" extrusionOk="0">
                  <a:moveTo>
                    <a:pt x="334" y="1"/>
                  </a:moveTo>
                  <a:cubicBezTo>
                    <a:pt x="786" y="1"/>
                    <a:pt x="1167" y="358"/>
                    <a:pt x="1167" y="834"/>
                  </a:cubicBezTo>
                  <a:cubicBezTo>
                    <a:pt x="1167" y="1287"/>
                    <a:pt x="810" y="1668"/>
                    <a:pt x="334" y="1668"/>
                  </a:cubicBezTo>
                  <a:cubicBezTo>
                    <a:pt x="215" y="1668"/>
                    <a:pt x="96" y="1644"/>
                    <a:pt x="0" y="1596"/>
                  </a:cubicBezTo>
                  <a:cubicBezTo>
                    <a:pt x="310" y="1477"/>
                    <a:pt x="477" y="1192"/>
                    <a:pt x="477" y="858"/>
                  </a:cubicBezTo>
                  <a:cubicBezTo>
                    <a:pt x="477" y="525"/>
                    <a:pt x="262" y="239"/>
                    <a:pt x="0" y="120"/>
                  </a:cubicBezTo>
                  <a:cubicBezTo>
                    <a:pt x="96" y="25"/>
                    <a:pt x="215" y="1"/>
                    <a:pt x="334" y="1"/>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8"/>
            <p:cNvSpPr/>
            <p:nvPr/>
          </p:nvSpPr>
          <p:spPr>
            <a:xfrm>
              <a:off x="2805371" y="1571044"/>
              <a:ext cx="314359" cy="383505"/>
            </a:xfrm>
            <a:custGeom>
              <a:avLst/>
              <a:gdLst/>
              <a:ahLst/>
              <a:cxnLst/>
              <a:rect l="l" t="t" r="r" b="b"/>
              <a:pathLst>
                <a:path w="9503" h="11581" extrusionOk="0">
                  <a:moveTo>
                    <a:pt x="4311" y="840"/>
                  </a:moveTo>
                  <a:cubicBezTo>
                    <a:pt x="4240" y="840"/>
                    <a:pt x="4145" y="888"/>
                    <a:pt x="4145" y="983"/>
                  </a:cubicBezTo>
                  <a:cubicBezTo>
                    <a:pt x="4145" y="1079"/>
                    <a:pt x="4240" y="1150"/>
                    <a:pt x="4311" y="1150"/>
                  </a:cubicBezTo>
                  <a:lnTo>
                    <a:pt x="4621" y="1150"/>
                  </a:lnTo>
                  <a:cubicBezTo>
                    <a:pt x="4740" y="1150"/>
                    <a:pt x="4788" y="1079"/>
                    <a:pt x="4788" y="983"/>
                  </a:cubicBezTo>
                  <a:cubicBezTo>
                    <a:pt x="4788" y="888"/>
                    <a:pt x="4716" y="840"/>
                    <a:pt x="4621" y="840"/>
                  </a:cubicBezTo>
                  <a:close/>
                  <a:moveTo>
                    <a:pt x="3526" y="840"/>
                  </a:moveTo>
                  <a:lnTo>
                    <a:pt x="3526" y="983"/>
                  </a:lnTo>
                  <a:lnTo>
                    <a:pt x="3526" y="1126"/>
                  </a:lnTo>
                  <a:lnTo>
                    <a:pt x="3526" y="1198"/>
                  </a:lnTo>
                  <a:lnTo>
                    <a:pt x="2740" y="1198"/>
                  </a:lnTo>
                  <a:cubicBezTo>
                    <a:pt x="2692" y="1198"/>
                    <a:pt x="2644" y="1150"/>
                    <a:pt x="2621" y="1126"/>
                  </a:cubicBezTo>
                  <a:cubicBezTo>
                    <a:pt x="2597" y="1102"/>
                    <a:pt x="2573" y="1031"/>
                    <a:pt x="2573" y="1007"/>
                  </a:cubicBezTo>
                  <a:cubicBezTo>
                    <a:pt x="2573" y="959"/>
                    <a:pt x="2597" y="912"/>
                    <a:pt x="2621" y="888"/>
                  </a:cubicBezTo>
                  <a:cubicBezTo>
                    <a:pt x="2644" y="864"/>
                    <a:pt x="2716" y="840"/>
                    <a:pt x="2740" y="840"/>
                  </a:cubicBezTo>
                  <a:close/>
                  <a:moveTo>
                    <a:pt x="4478" y="316"/>
                  </a:moveTo>
                  <a:cubicBezTo>
                    <a:pt x="4669" y="316"/>
                    <a:pt x="4835" y="388"/>
                    <a:pt x="4954" y="507"/>
                  </a:cubicBezTo>
                  <a:cubicBezTo>
                    <a:pt x="5073" y="602"/>
                    <a:pt x="5121" y="769"/>
                    <a:pt x="5121" y="959"/>
                  </a:cubicBezTo>
                  <a:cubicBezTo>
                    <a:pt x="5121" y="1150"/>
                    <a:pt x="5073" y="1317"/>
                    <a:pt x="4954" y="1436"/>
                  </a:cubicBezTo>
                  <a:cubicBezTo>
                    <a:pt x="4788" y="1555"/>
                    <a:pt x="4645" y="1602"/>
                    <a:pt x="4478" y="1602"/>
                  </a:cubicBezTo>
                  <a:cubicBezTo>
                    <a:pt x="4311" y="1602"/>
                    <a:pt x="4145" y="1555"/>
                    <a:pt x="4026" y="1436"/>
                  </a:cubicBezTo>
                  <a:cubicBezTo>
                    <a:pt x="3907" y="1317"/>
                    <a:pt x="3835" y="1150"/>
                    <a:pt x="3835" y="959"/>
                  </a:cubicBezTo>
                  <a:cubicBezTo>
                    <a:pt x="3835" y="793"/>
                    <a:pt x="3907" y="626"/>
                    <a:pt x="4026" y="507"/>
                  </a:cubicBezTo>
                  <a:cubicBezTo>
                    <a:pt x="4121" y="388"/>
                    <a:pt x="4288" y="316"/>
                    <a:pt x="4478" y="316"/>
                  </a:cubicBezTo>
                  <a:close/>
                  <a:moveTo>
                    <a:pt x="4716" y="1936"/>
                  </a:moveTo>
                  <a:lnTo>
                    <a:pt x="4716" y="2341"/>
                  </a:lnTo>
                  <a:lnTo>
                    <a:pt x="4240" y="2341"/>
                  </a:lnTo>
                  <a:lnTo>
                    <a:pt x="4240" y="1936"/>
                  </a:lnTo>
                  <a:cubicBezTo>
                    <a:pt x="4311" y="1960"/>
                    <a:pt x="4383" y="1960"/>
                    <a:pt x="4478" y="1960"/>
                  </a:cubicBezTo>
                  <a:cubicBezTo>
                    <a:pt x="4550" y="1960"/>
                    <a:pt x="4621" y="1960"/>
                    <a:pt x="4716" y="1936"/>
                  </a:cubicBezTo>
                  <a:close/>
                  <a:moveTo>
                    <a:pt x="3430" y="4722"/>
                  </a:moveTo>
                  <a:cubicBezTo>
                    <a:pt x="3478" y="4722"/>
                    <a:pt x="3549" y="4770"/>
                    <a:pt x="3573" y="4794"/>
                  </a:cubicBezTo>
                  <a:cubicBezTo>
                    <a:pt x="3597" y="4817"/>
                    <a:pt x="3645" y="4889"/>
                    <a:pt x="3645" y="4936"/>
                  </a:cubicBezTo>
                  <a:cubicBezTo>
                    <a:pt x="3645" y="5008"/>
                    <a:pt x="3597" y="5056"/>
                    <a:pt x="3573" y="5079"/>
                  </a:cubicBezTo>
                  <a:cubicBezTo>
                    <a:pt x="3549" y="5127"/>
                    <a:pt x="3478" y="5151"/>
                    <a:pt x="3430" y="5151"/>
                  </a:cubicBezTo>
                  <a:lnTo>
                    <a:pt x="1930" y="5151"/>
                  </a:lnTo>
                  <a:lnTo>
                    <a:pt x="1930" y="4722"/>
                  </a:lnTo>
                  <a:close/>
                  <a:moveTo>
                    <a:pt x="2382" y="5508"/>
                  </a:moveTo>
                  <a:lnTo>
                    <a:pt x="2382" y="6461"/>
                  </a:lnTo>
                  <a:lnTo>
                    <a:pt x="1978" y="6461"/>
                  </a:lnTo>
                  <a:lnTo>
                    <a:pt x="1978" y="5508"/>
                  </a:lnTo>
                  <a:close/>
                  <a:moveTo>
                    <a:pt x="3430" y="6794"/>
                  </a:moveTo>
                  <a:cubicBezTo>
                    <a:pt x="3478" y="6794"/>
                    <a:pt x="3549" y="6818"/>
                    <a:pt x="3597" y="6842"/>
                  </a:cubicBezTo>
                  <a:cubicBezTo>
                    <a:pt x="3645" y="6865"/>
                    <a:pt x="3668" y="6937"/>
                    <a:pt x="3668" y="6985"/>
                  </a:cubicBezTo>
                  <a:cubicBezTo>
                    <a:pt x="3668" y="7056"/>
                    <a:pt x="3645" y="7104"/>
                    <a:pt x="3597" y="7151"/>
                  </a:cubicBezTo>
                  <a:cubicBezTo>
                    <a:pt x="3573" y="7175"/>
                    <a:pt x="3526" y="7199"/>
                    <a:pt x="3454" y="7199"/>
                  </a:cubicBezTo>
                  <a:lnTo>
                    <a:pt x="1978" y="7199"/>
                  </a:lnTo>
                  <a:lnTo>
                    <a:pt x="1978" y="6794"/>
                  </a:lnTo>
                  <a:close/>
                  <a:moveTo>
                    <a:pt x="6264" y="6199"/>
                  </a:moveTo>
                  <a:lnTo>
                    <a:pt x="6264" y="7627"/>
                  </a:lnTo>
                  <a:cubicBezTo>
                    <a:pt x="6097" y="7580"/>
                    <a:pt x="5978" y="7508"/>
                    <a:pt x="5907" y="7413"/>
                  </a:cubicBezTo>
                  <a:cubicBezTo>
                    <a:pt x="5764" y="7270"/>
                    <a:pt x="5693" y="7080"/>
                    <a:pt x="5693" y="6889"/>
                  </a:cubicBezTo>
                  <a:cubicBezTo>
                    <a:pt x="5693" y="6723"/>
                    <a:pt x="5788" y="6508"/>
                    <a:pt x="5907" y="6389"/>
                  </a:cubicBezTo>
                  <a:cubicBezTo>
                    <a:pt x="5978" y="6270"/>
                    <a:pt x="6097" y="6222"/>
                    <a:pt x="6264" y="6199"/>
                  </a:cubicBezTo>
                  <a:close/>
                  <a:moveTo>
                    <a:pt x="2382" y="7532"/>
                  </a:moveTo>
                  <a:lnTo>
                    <a:pt x="2382" y="8056"/>
                  </a:lnTo>
                  <a:cubicBezTo>
                    <a:pt x="2240" y="8056"/>
                    <a:pt x="2120" y="8104"/>
                    <a:pt x="1978" y="8151"/>
                  </a:cubicBezTo>
                  <a:lnTo>
                    <a:pt x="1978" y="7532"/>
                  </a:lnTo>
                  <a:close/>
                  <a:moveTo>
                    <a:pt x="6288" y="4127"/>
                  </a:moveTo>
                  <a:lnTo>
                    <a:pt x="6288" y="4555"/>
                  </a:lnTo>
                  <a:lnTo>
                    <a:pt x="5621" y="4555"/>
                  </a:lnTo>
                  <a:cubicBezTo>
                    <a:pt x="5502" y="4555"/>
                    <a:pt x="5407" y="4651"/>
                    <a:pt x="5454" y="4770"/>
                  </a:cubicBezTo>
                  <a:cubicBezTo>
                    <a:pt x="5478" y="4817"/>
                    <a:pt x="5526" y="4889"/>
                    <a:pt x="5621" y="4889"/>
                  </a:cubicBezTo>
                  <a:lnTo>
                    <a:pt x="5621" y="4936"/>
                  </a:lnTo>
                  <a:lnTo>
                    <a:pt x="6288" y="4936"/>
                  </a:lnTo>
                  <a:lnTo>
                    <a:pt x="6288" y="5270"/>
                  </a:lnTo>
                  <a:lnTo>
                    <a:pt x="5621" y="5270"/>
                  </a:lnTo>
                  <a:cubicBezTo>
                    <a:pt x="5526" y="5270"/>
                    <a:pt x="5454" y="5318"/>
                    <a:pt x="5454" y="5413"/>
                  </a:cubicBezTo>
                  <a:cubicBezTo>
                    <a:pt x="5454" y="5508"/>
                    <a:pt x="5526" y="5603"/>
                    <a:pt x="5621" y="5603"/>
                  </a:cubicBezTo>
                  <a:lnTo>
                    <a:pt x="6288" y="5603"/>
                  </a:lnTo>
                  <a:lnTo>
                    <a:pt x="6288" y="5889"/>
                  </a:lnTo>
                  <a:cubicBezTo>
                    <a:pt x="6050" y="5913"/>
                    <a:pt x="5836" y="6032"/>
                    <a:pt x="5693" y="6199"/>
                  </a:cubicBezTo>
                  <a:cubicBezTo>
                    <a:pt x="5478" y="6389"/>
                    <a:pt x="5359" y="6651"/>
                    <a:pt x="5359" y="6961"/>
                  </a:cubicBezTo>
                  <a:cubicBezTo>
                    <a:pt x="5359" y="7246"/>
                    <a:pt x="5478" y="7532"/>
                    <a:pt x="5693" y="7723"/>
                  </a:cubicBezTo>
                  <a:cubicBezTo>
                    <a:pt x="5836" y="7889"/>
                    <a:pt x="6050" y="8009"/>
                    <a:pt x="6288" y="8032"/>
                  </a:cubicBezTo>
                  <a:lnTo>
                    <a:pt x="6288" y="8366"/>
                  </a:lnTo>
                  <a:lnTo>
                    <a:pt x="5597" y="8366"/>
                  </a:lnTo>
                  <a:cubicBezTo>
                    <a:pt x="5407" y="8366"/>
                    <a:pt x="5240" y="8270"/>
                    <a:pt x="5121" y="8151"/>
                  </a:cubicBezTo>
                  <a:cubicBezTo>
                    <a:pt x="5002" y="8032"/>
                    <a:pt x="4907" y="7842"/>
                    <a:pt x="4907" y="7675"/>
                  </a:cubicBezTo>
                  <a:lnTo>
                    <a:pt x="4907" y="4817"/>
                  </a:lnTo>
                  <a:cubicBezTo>
                    <a:pt x="4907" y="4651"/>
                    <a:pt x="5002" y="4460"/>
                    <a:pt x="5121" y="4341"/>
                  </a:cubicBezTo>
                  <a:cubicBezTo>
                    <a:pt x="5240" y="4222"/>
                    <a:pt x="5407" y="4127"/>
                    <a:pt x="5597" y="4127"/>
                  </a:cubicBezTo>
                  <a:close/>
                  <a:moveTo>
                    <a:pt x="8598" y="5841"/>
                  </a:moveTo>
                  <a:lnTo>
                    <a:pt x="8955" y="8461"/>
                  </a:lnTo>
                  <a:lnTo>
                    <a:pt x="7860" y="8461"/>
                  </a:lnTo>
                  <a:lnTo>
                    <a:pt x="8217" y="5841"/>
                  </a:lnTo>
                  <a:close/>
                  <a:moveTo>
                    <a:pt x="2573" y="9223"/>
                  </a:moveTo>
                  <a:cubicBezTo>
                    <a:pt x="2716" y="9223"/>
                    <a:pt x="2859" y="9295"/>
                    <a:pt x="2978" y="9414"/>
                  </a:cubicBezTo>
                  <a:cubicBezTo>
                    <a:pt x="3073" y="9533"/>
                    <a:pt x="3168" y="9676"/>
                    <a:pt x="3168" y="9818"/>
                  </a:cubicBezTo>
                  <a:cubicBezTo>
                    <a:pt x="3168" y="9961"/>
                    <a:pt x="3097" y="10128"/>
                    <a:pt x="2978" y="10247"/>
                  </a:cubicBezTo>
                  <a:cubicBezTo>
                    <a:pt x="2883" y="10366"/>
                    <a:pt x="2740" y="10414"/>
                    <a:pt x="2573" y="10414"/>
                  </a:cubicBezTo>
                  <a:cubicBezTo>
                    <a:pt x="2406" y="10414"/>
                    <a:pt x="2263" y="10366"/>
                    <a:pt x="2144" y="10247"/>
                  </a:cubicBezTo>
                  <a:cubicBezTo>
                    <a:pt x="2025" y="10152"/>
                    <a:pt x="1978" y="10009"/>
                    <a:pt x="1978" y="9818"/>
                  </a:cubicBezTo>
                  <a:cubicBezTo>
                    <a:pt x="1978" y="9676"/>
                    <a:pt x="2025" y="9533"/>
                    <a:pt x="2144" y="9414"/>
                  </a:cubicBezTo>
                  <a:cubicBezTo>
                    <a:pt x="2240" y="9295"/>
                    <a:pt x="2382" y="9223"/>
                    <a:pt x="2573" y="9223"/>
                  </a:cubicBezTo>
                  <a:close/>
                  <a:moveTo>
                    <a:pt x="6288" y="10009"/>
                  </a:moveTo>
                  <a:lnTo>
                    <a:pt x="6288" y="10414"/>
                  </a:lnTo>
                  <a:lnTo>
                    <a:pt x="4168" y="10414"/>
                  </a:lnTo>
                  <a:cubicBezTo>
                    <a:pt x="4192" y="10295"/>
                    <a:pt x="4264" y="10152"/>
                    <a:pt x="4264" y="10009"/>
                  </a:cubicBezTo>
                  <a:close/>
                  <a:moveTo>
                    <a:pt x="2525" y="8890"/>
                  </a:moveTo>
                  <a:cubicBezTo>
                    <a:pt x="2287" y="8890"/>
                    <a:pt x="2049" y="8985"/>
                    <a:pt x="1882" y="9175"/>
                  </a:cubicBezTo>
                  <a:cubicBezTo>
                    <a:pt x="1739" y="9318"/>
                    <a:pt x="1620" y="9556"/>
                    <a:pt x="1620" y="9818"/>
                  </a:cubicBezTo>
                  <a:cubicBezTo>
                    <a:pt x="1620" y="10057"/>
                    <a:pt x="1692" y="10295"/>
                    <a:pt x="1882" y="10485"/>
                  </a:cubicBezTo>
                  <a:cubicBezTo>
                    <a:pt x="2025" y="10628"/>
                    <a:pt x="2263" y="10747"/>
                    <a:pt x="2525" y="10747"/>
                  </a:cubicBezTo>
                  <a:cubicBezTo>
                    <a:pt x="2763" y="10747"/>
                    <a:pt x="3002" y="10652"/>
                    <a:pt x="3192" y="10485"/>
                  </a:cubicBezTo>
                  <a:cubicBezTo>
                    <a:pt x="3335" y="10319"/>
                    <a:pt x="3454" y="10080"/>
                    <a:pt x="3454" y="9818"/>
                  </a:cubicBezTo>
                  <a:cubicBezTo>
                    <a:pt x="3454" y="9580"/>
                    <a:pt x="3359" y="9342"/>
                    <a:pt x="3192" y="9175"/>
                  </a:cubicBezTo>
                  <a:cubicBezTo>
                    <a:pt x="3049" y="9009"/>
                    <a:pt x="2787" y="8890"/>
                    <a:pt x="2525" y="8890"/>
                  </a:cubicBezTo>
                  <a:close/>
                  <a:moveTo>
                    <a:pt x="724" y="1"/>
                  </a:moveTo>
                  <a:cubicBezTo>
                    <a:pt x="680" y="1"/>
                    <a:pt x="632" y="19"/>
                    <a:pt x="596" y="55"/>
                  </a:cubicBezTo>
                  <a:lnTo>
                    <a:pt x="72" y="578"/>
                  </a:lnTo>
                  <a:cubicBezTo>
                    <a:pt x="1" y="650"/>
                    <a:pt x="1" y="769"/>
                    <a:pt x="72" y="840"/>
                  </a:cubicBezTo>
                  <a:lnTo>
                    <a:pt x="1739" y="2484"/>
                  </a:lnTo>
                  <a:lnTo>
                    <a:pt x="1739" y="8318"/>
                  </a:lnTo>
                  <a:cubicBezTo>
                    <a:pt x="1668" y="8366"/>
                    <a:pt x="1644" y="8390"/>
                    <a:pt x="1573" y="8413"/>
                  </a:cubicBezTo>
                  <a:cubicBezTo>
                    <a:pt x="1287" y="8652"/>
                    <a:pt x="1049" y="8985"/>
                    <a:pt x="954" y="9366"/>
                  </a:cubicBezTo>
                  <a:cubicBezTo>
                    <a:pt x="930" y="9461"/>
                    <a:pt x="977" y="9556"/>
                    <a:pt x="1073" y="9580"/>
                  </a:cubicBezTo>
                  <a:cubicBezTo>
                    <a:pt x="1089" y="9584"/>
                    <a:pt x="1105" y="9586"/>
                    <a:pt x="1120" y="9586"/>
                  </a:cubicBezTo>
                  <a:cubicBezTo>
                    <a:pt x="1192" y="9586"/>
                    <a:pt x="1247" y="9540"/>
                    <a:pt x="1287" y="9461"/>
                  </a:cubicBezTo>
                  <a:cubicBezTo>
                    <a:pt x="1358" y="9152"/>
                    <a:pt x="1549" y="8866"/>
                    <a:pt x="1787" y="8675"/>
                  </a:cubicBezTo>
                  <a:cubicBezTo>
                    <a:pt x="1858" y="8628"/>
                    <a:pt x="1906" y="8604"/>
                    <a:pt x="1954" y="8556"/>
                  </a:cubicBezTo>
                  <a:lnTo>
                    <a:pt x="2001" y="8556"/>
                  </a:lnTo>
                  <a:cubicBezTo>
                    <a:pt x="2168" y="8437"/>
                    <a:pt x="2406" y="8390"/>
                    <a:pt x="2644" y="8390"/>
                  </a:cubicBezTo>
                  <a:cubicBezTo>
                    <a:pt x="3073" y="8390"/>
                    <a:pt x="3383" y="8532"/>
                    <a:pt x="3668" y="8794"/>
                  </a:cubicBezTo>
                  <a:cubicBezTo>
                    <a:pt x="3930" y="9080"/>
                    <a:pt x="4073" y="9437"/>
                    <a:pt x="4073" y="9818"/>
                  </a:cubicBezTo>
                  <a:cubicBezTo>
                    <a:pt x="4073" y="10223"/>
                    <a:pt x="3930" y="10557"/>
                    <a:pt x="3668" y="10819"/>
                  </a:cubicBezTo>
                  <a:cubicBezTo>
                    <a:pt x="3383" y="11104"/>
                    <a:pt x="3049" y="11247"/>
                    <a:pt x="2644" y="11247"/>
                  </a:cubicBezTo>
                  <a:cubicBezTo>
                    <a:pt x="2335" y="11247"/>
                    <a:pt x="2025" y="11128"/>
                    <a:pt x="1787" y="10962"/>
                  </a:cubicBezTo>
                  <a:cubicBezTo>
                    <a:pt x="1549" y="10771"/>
                    <a:pt x="1382" y="10485"/>
                    <a:pt x="1287" y="10176"/>
                  </a:cubicBezTo>
                  <a:cubicBezTo>
                    <a:pt x="1267" y="10097"/>
                    <a:pt x="1198" y="10050"/>
                    <a:pt x="1121" y="10050"/>
                  </a:cubicBezTo>
                  <a:cubicBezTo>
                    <a:pt x="1105" y="10050"/>
                    <a:pt x="1089" y="10052"/>
                    <a:pt x="1073" y="10057"/>
                  </a:cubicBezTo>
                  <a:cubicBezTo>
                    <a:pt x="977" y="10080"/>
                    <a:pt x="930" y="10176"/>
                    <a:pt x="954" y="10271"/>
                  </a:cubicBezTo>
                  <a:cubicBezTo>
                    <a:pt x="1049" y="10652"/>
                    <a:pt x="1287" y="10985"/>
                    <a:pt x="1573" y="11223"/>
                  </a:cubicBezTo>
                  <a:cubicBezTo>
                    <a:pt x="1882" y="11414"/>
                    <a:pt x="2240" y="11581"/>
                    <a:pt x="2644" y="11581"/>
                  </a:cubicBezTo>
                  <a:cubicBezTo>
                    <a:pt x="3168" y="11581"/>
                    <a:pt x="3573" y="11390"/>
                    <a:pt x="3907" y="11057"/>
                  </a:cubicBezTo>
                  <a:cubicBezTo>
                    <a:pt x="4002" y="10985"/>
                    <a:pt x="4073" y="10890"/>
                    <a:pt x="4145" y="10771"/>
                  </a:cubicBezTo>
                  <a:lnTo>
                    <a:pt x="6550" y="10771"/>
                  </a:lnTo>
                  <a:cubicBezTo>
                    <a:pt x="6645" y="10771"/>
                    <a:pt x="6740" y="10676"/>
                    <a:pt x="6740" y="10580"/>
                  </a:cubicBezTo>
                  <a:lnTo>
                    <a:pt x="6740" y="9818"/>
                  </a:lnTo>
                  <a:cubicBezTo>
                    <a:pt x="6740" y="9723"/>
                    <a:pt x="6645" y="9628"/>
                    <a:pt x="6550" y="9628"/>
                  </a:cubicBezTo>
                  <a:lnTo>
                    <a:pt x="6145" y="9628"/>
                  </a:lnTo>
                  <a:lnTo>
                    <a:pt x="6264" y="9509"/>
                  </a:lnTo>
                  <a:cubicBezTo>
                    <a:pt x="6526" y="9223"/>
                    <a:pt x="6693" y="8842"/>
                    <a:pt x="6693" y="8413"/>
                  </a:cubicBezTo>
                  <a:lnTo>
                    <a:pt x="6693" y="7770"/>
                  </a:lnTo>
                  <a:lnTo>
                    <a:pt x="6693" y="3936"/>
                  </a:lnTo>
                  <a:cubicBezTo>
                    <a:pt x="6693" y="3770"/>
                    <a:pt x="6669" y="3627"/>
                    <a:pt x="6645" y="3484"/>
                  </a:cubicBezTo>
                  <a:cubicBezTo>
                    <a:pt x="6621" y="3341"/>
                    <a:pt x="6550" y="3174"/>
                    <a:pt x="6455" y="3055"/>
                  </a:cubicBezTo>
                  <a:cubicBezTo>
                    <a:pt x="6424" y="3009"/>
                    <a:pt x="6372" y="2972"/>
                    <a:pt x="6314" y="2972"/>
                  </a:cubicBezTo>
                  <a:cubicBezTo>
                    <a:pt x="6283" y="2972"/>
                    <a:pt x="6250" y="2983"/>
                    <a:pt x="6217" y="3008"/>
                  </a:cubicBezTo>
                  <a:cubicBezTo>
                    <a:pt x="6145" y="3055"/>
                    <a:pt x="6097" y="3150"/>
                    <a:pt x="6169" y="3246"/>
                  </a:cubicBezTo>
                  <a:cubicBezTo>
                    <a:pt x="6217" y="3365"/>
                    <a:pt x="6288" y="3460"/>
                    <a:pt x="6312" y="3579"/>
                  </a:cubicBezTo>
                  <a:cubicBezTo>
                    <a:pt x="6312" y="3627"/>
                    <a:pt x="6336" y="3698"/>
                    <a:pt x="6336" y="3746"/>
                  </a:cubicBezTo>
                  <a:lnTo>
                    <a:pt x="5669" y="3746"/>
                  </a:lnTo>
                  <a:cubicBezTo>
                    <a:pt x="5383" y="3746"/>
                    <a:pt x="5121" y="3865"/>
                    <a:pt x="4954" y="4055"/>
                  </a:cubicBezTo>
                  <a:cubicBezTo>
                    <a:pt x="4764" y="4222"/>
                    <a:pt x="4645" y="4484"/>
                    <a:pt x="4645" y="4770"/>
                  </a:cubicBezTo>
                  <a:lnTo>
                    <a:pt x="4645" y="7627"/>
                  </a:lnTo>
                  <a:cubicBezTo>
                    <a:pt x="4645" y="7889"/>
                    <a:pt x="4764" y="8151"/>
                    <a:pt x="4954" y="8342"/>
                  </a:cubicBezTo>
                  <a:cubicBezTo>
                    <a:pt x="5121" y="8509"/>
                    <a:pt x="5383" y="8628"/>
                    <a:pt x="5669" y="8628"/>
                  </a:cubicBezTo>
                  <a:lnTo>
                    <a:pt x="6312" y="8628"/>
                  </a:lnTo>
                  <a:cubicBezTo>
                    <a:pt x="6264" y="8890"/>
                    <a:pt x="6145" y="9128"/>
                    <a:pt x="5955" y="9318"/>
                  </a:cubicBezTo>
                  <a:cubicBezTo>
                    <a:pt x="5716" y="9533"/>
                    <a:pt x="5431" y="9676"/>
                    <a:pt x="5097" y="9676"/>
                  </a:cubicBezTo>
                  <a:lnTo>
                    <a:pt x="4359" y="9676"/>
                  </a:lnTo>
                  <a:cubicBezTo>
                    <a:pt x="4311" y="9247"/>
                    <a:pt x="4121" y="8866"/>
                    <a:pt x="3835" y="8604"/>
                  </a:cubicBezTo>
                  <a:cubicBezTo>
                    <a:pt x="3573" y="8342"/>
                    <a:pt x="3192" y="8128"/>
                    <a:pt x="2763" y="8104"/>
                  </a:cubicBezTo>
                  <a:lnTo>
                    <a:pt x="2763" y="7556"/>
                  </a:lnTo>
                  <a:lnTo>
                    <a:pt x="3454" y="7556"/>
                  </a:lnTo>
                  <a:cubicBezTo>
                    <a:pt x="3597" y="7556"/>
                    <a:pt x="3764" y="7508"/>
                    <a:pt x="3835" y="7413"/>
                  </a:cubicBezTo>
                  <a:cubicBezTo>
                    <a:pt x="3930" y="7318"/>
                    <a:pt x="4002" y="7175"/>
                    <a:pt x="4002" y="7032"/>
                  </a:cubicBezTo>
                  <a:cubicBezTo>
                    <a:pt x="4002" y="6865"/>
                    <a:pt x="3930" y="6723"/>
                    <a:pt x="3835" y="6627"/>
                  </a:cubicBezTo>
                  <a:cubicBezTo>
                    <a:pt x="3764" y="6556"/>
                    <a:pt x="3597" y="6484"/>
                    <a:pt x="3454" y="6484"/>
                  </a:cubicBezTo>
                  <a:lnTo>
                    <a:pt x="2763" y="6484"/>
                  </a:lnTo>
                  <a:lnTo>
                    <a:pt x="2763" y="5532"/>
                  </a:lnTo>
                  <a:lnTo>
                    <a:pt x="3454" y="5532"/>
                  </a:lnTo>
                  <a:cubicBezTo>
                    <a:pt x="3597" y="5532"/>
                    <a:pt x="3764" y="5484"/>
                    <a:pt x="3835" y="5389"/>
                  </a:cubicBezTo>
                  <a:cubicBezTo>
                    <a:pt x="3930" y="5294"/>
                    <a:pt x="4002" y="5151"/>
                    <a:pt x="4002" y="5008"/>
                  </a:cubicBezTo>
                  <a:cubicBezTo>
                    <a:pt x="4002" y="4841"/>
                    <a:pt x="3930" y="4698"/>
                    <a:pt x="3835" y="4603"/>
                  </a:cubicBezTo>
                  <a:cubicBezTo>
                    <a:pt x="3764" y="4532"/>
                    <a:pt x="3597" y="4460"/>
                    <a:pt x="3454" y="4460"/>
                  </a:cubicBezTo>
                  <a:lnTo>
                    <a:pt x="2763" y="4460"/>
                  </a:lnTo>
                  <a:lnTo>
                    <a:pt x="2763" y="3984"/>
                  </a:lnTo>
                  <a:cubicBezTo>
                    <a:pt x="2763" y="3650"/>
                    <a:pt x="2930" y="3341"/>
                    <a:pt x="3121" y="3127"/>
                  </a:cubicBezTo>
                  <a:cubicBezTo>
                    <a:pt x="3359" y="2912"/>
                    <a:pt x="3668" y="2769"/>
                    <a:pt x="4002" y="2769"/>
                  </a:cubicBezTo>
                  <a:lnTo>
                    <a:pt x="5121" y="2769"/>
                  </a:lnTo>
                  <a:cubicBezTo>
                    <a:pt x="5216" y="2769"/>
                    <a:pt x="5312" y="2769"/>
                    <a:pt x="5383" y="2793"/>
                  </a:cubicBezTo>
                  <a:cubicBezTo>
                    <a:pt x="5454" y="2817"/>
                    <a:pt x="5550" y="2865"/>
                    <a:pt x="5621" y="2888"/>
                  </a:cubicBezTo>
                  <a:cubicBezTo>
                    <a:pt x="5644" y="2894"/>
                    <a:pt x="5667" y="2897"/>
                    <a:pt x="5691" y="2897"/>
                  </a:cubicBezTo>
                  <a:cubicBezTo>
                    <a:pt x="5767" y="2897"/>
                    <a:pt x="5841" y="2866"/>
                    <a:pt x="5859" y="2793"/>
                  </a:cubicBezTo>
                  <a:cubicBezTo>
                    <a:pt x="5907" y="2698"/>
                    <a:pt x="5859" y="2579"/>
                    <a:pt x="5788" y="2555"/>
                  </a:cubicBezTo>
                  <a:cubicBezTo>
                    <a:pt x="5669" y="2507"/>
                    <a:pt x="5574" y="2460"/>
                    <a:pt x="5454" y="2436"/>
                  </a:cubicBezTo>
                  <a:cubicBezTo>
                    <a:pt x="5335" y="2412"/>
                    <a:pt x="5240" y="2412"/>
                    <a:pt x="5121" y="2412"/>
                  </a:cubicBezTo>
                  <a:lnTo>
                    <a:pt x="5121" y="1817"/>
                  </a:lnTo>
                  <a:cubicBezTo>
                    <a:pt x="5145" y="1793"/>
                    <a:pt x="5216" y="1745"/>
                    <a:pt x="5240" y="1722"/>
                  </a:cubicBezTo>
                  <a:cubicBezTo>
                    <a:pt x="5359" y="1579"/>
                    <a:pt x="5478" y="1388"/>
                    <a:pt x="5502" y="1198"/>
                  </a:cubicBezTo>
                  <a:lnTo>
                    <a:pt x="7121" y="1198"/>
                  </a:lnTo>
                  <a:cubicBezTo>
                    <a:pt x="7407" y="1198"/>
                    <a:pt x="7717" y="1317"/>
                    <a:pt x="7907" y="1507"/>
                  </a:cubicBezTo>
                  <a:cubicBezTo>
                    <a:pt x="8122" y="1722"/>
                    <a:pt x="8241" y="1983"/>
                    <a:pt x="8241" y="2317"/>
                  </a:cubicBezTo>
                  <a:lnTo>
                    <a:pt x="8241" y="5508"/>
                  </a:lnTo>
                  <a:lnTo>
                    <a:pt x="8193" y="5508"/>
                  </a:lnTo>
                  <a:cubicBezTo>
                    <a:pt x="8098" y="5508"/>
                    <a:pt x="8050" y="5508"/>
                    <a:pt x="7979" y="5556"/>
                  </a:cubicBezTo>
                  <a:cubicBezTo>
                    <a:pt x="7931" y="5603"/>
                    <a:pt x="7884" y="5651"/>
                    <a:pt x="7884" y="5746"/>
                  </a:cubicBezTo>
                  <a:lnTo>
                    <a:pt x="7503" y="8509"/>
                  </a:lnTo>
                  <a:cubicBezTo>
                    <a:pt x="7503" y="8604"/>
                    <a:pt x="7503" y="8652"/>
                    <a:pt x="7741" y="8747"/>
                  </a:cubicBezTo>
                  <a:cubicBezTo>
                    <a:pt x="7788" y="8818"/>
                    <a:pt x="7860" y="8842"/>
                    <a:pt x="7955" y="8842"/>
                  </a:cubicBezTo>
                  <a:lnTo>
                    <a:pt x="9217" y="8842"/>
                  </a:lnTo>
                  <a:cubicBezTo>
                    <a:pt x="9312" y="8842"/>
                    <a:pt x="9384" y="8818"/>
                    <a:pt x="9431" y="8747"/>
                  </a:cubicBezTo>
                  <a:cubicBezTo>
                    <a:pt x="9503" y="8699"/>
                    <a:pt x="9503" y="8628"/>
                    <a:pt x="9503" y="8532"/>
                  </a:cubicBezTo>
                  <a:lnTo>
                    <a:pt x="9098" y="5770"/>
                  </a:lnTo>
                  <a:cubicBezTo>
                    <a:pt x="9098" y="5722"/>
                    <a:pt x="9074" y="5651"/>
                    <a:pt x="9027" y="5603"/>
                  </a:cubicBezTo>
                  <a:cubicBezTo>
                    <a:pt x="8955" y="5556"/>
                    <a:pt x="8908" y="5532"/>
                    <a:pt x="8812" y="5532"/>
                  </a:cubicBezTo>
                  <a:lnTo>
                    <a:pt x="8741" y="5532"/>
                  </a:lnTo>
                  <a:lnTo>
                    <a:pt x="8741" y="2317"/>
                  </a:lnTo>
                  <a:cubicBezTo>
                    <a:pt x="8741" y="2317"/>
                    <a:pt x="8574" y="1555"/>
                    <a:pt x="8312" y="1269"/>
                  </a:cubicBezTo>
                  <a:cubicBezTo>
                    <a:pt x="8026" y="1007"/>
                    <a:pt x="7669" y="840"/>
                    <a:pt x="7264" y="840"/>
                  </a:cubicBezTo>
                  <a:lnTo>
                    <a:pt x="5645" y="840"/>
                  </a:lnTo>
                  <a:cubicBezTo>
                    <a:pt x="5621" y="626"/>
                    <a:pt x="5526" y="436"/>
                    <a:pt x="5383" y="293"/>
                  </a:cubicBezTo>
                  <a:cubicBezTo>
                    <a:pt x="5216" y="126"/>
                    <a:pt x="4931" y="7"/>
                    <a:pt x="4669" y="7"/>
                  </a:cubicBezTo>
                  <a:cubicBezTo>
                    <a:pt x="4383" y="7"/>
                    <a:pt x="4145" y="126"/>
                    <a:pt x="3954" y="293"/>
                  </a:cubicBezTo>
                  <a:cubicBezTo>
                    <a:pt x="3907" y="388"/>
                    <a:pt x="3811" y="507"/>
                    <a:pt x="3811" y="507"/>
                  </a:cubicBezTo>
                  <a:lnTo>
                    <a:pt x="2906" y="507"/>
                  </a:lnTo>
                  <a:cubicBezTo>
                    <a:pt x="2763" y="507"/>
                    <a:pt x="2644" y="555"/>
                    <a:pt x="2549" y="650"/>
                  </a:cubicBezTo>
                  <a:cubicBezTo>
                    <a:pt x="2478" y="745"/>
                    <a:pt x="2406" y="864"/>
                    <a:pt x="2406" y="1007"/>
                  </a:cubicBezTo>
                  <a:cubicBezTo>
                    <a:pt x="2406" y="1150"/>
                    <a:pt x="2478" y="1269"/>
                    <a:pt x="2549" y="1364"/>
                  </a:cubicBezTo>
                  <a:cubicBezTo>
                    <a:pt x="2644" y="1460"/>
                    <a:pt x="2763" y="1507"/>
                    <a:pt x="2906" y="1507"/>
                  </a:cubicBezTo>
                  <a:lnTo>
                    <a:pt x="3811" y="1507"/>
                  </a:lnTo>
                  <a:cubicBezTo>
                    <a:pt x="3835" y="1602"/>
                    <a:pt x="3907" y="1674"/>
                    <a:pt x="3954" y="1722"/>
                  </a:cubicBezTo>
                  <a:cubicBezTo>
                    <a:pt x="3978" y="1793"/>
                    <a:pt x="4049" y="1817"/>
                    <a:pt x="4073" y="1841"/>
                  </a:cubicBezTo>
                  <a:lnTo>
                    <a:pt x="4073" y="2436"/>
                  </a:lnTo>
                  <a:cubicBezTo>
                    <a:pt x="3668" y="2436"/>
                    <a:pt x="3264" y="2626"/>
                    <a:pt x="3002" y="2888"/>
                  </a:cubicBezTo>
                  <a:cubicBezTo>
                    <a:pt x="2978" y="2912"/>
                    <a:pt x="2906" y="2936"/>
                    <a:pt x="2883" y="3008"/>
                  </a:cubicBezTo>
                  <a:lnTo>
                    <a:pt x="2883" y="2150"/>
                  </a:lnTo>
                  <a:cubicBezTo>
                    <a:pt x="2883" y="2103"/>
                    <a:pt x="2859" y="2055"/>
                    <a:pt x="2835" y="2031"/>
                  </a:cubicBezTo>
                  <a:lnTo>
                    <a:pt x="2120" y="1293"/>
                  </a:lnTo>
                  <a:cubicBezTo>
                    <a:pt x="2085" y="1269"/>
                    <a:pt x="2037" y="1257"/>
                    <a:pt x="1992" y="1257"/>
                  </a:cubicBezTo>
                  <a:cubicBezTo>
                    <a:pt x="1948" y="1257"/>
                    <a:pt x="1906" y="1269"/>
                    <a:pt x="1882" y="1293"/>
                  </a:cubicBezTo>
                  <a:cubicBezTo>
                    <a:pt x="1811" y="1364"/>
                    <a:pt x="1811" y="1483"/>
                    <a:pt x="1882" y="1555"/>
                  </a:cubicBezTo>
                  <a:lnTo>
                    <a:pt x="2525" y="2198"/>
                  </a:lnTo>
                  <a:lnTo>
                    <a:pt x="2525" y="3960"/>
                  </a:lnTo>
                  <a:lnTo>
                    <a:pt x="2525" y="4436"/>
                  </a:lnTo>
                  <a:lnTo>
                    <a:pt x="2120" y="4436"/>
                  </a:lnTo>
                  <a:lnTo>
                    <a:pt x="2120" y="2460"/>
                  </a:lnTo>
                  <a:cubicBezTo>
                    <a:pt x="2120" y="2412"/>
                    <a:pt x="2097" y="2365"/>
                    <a:pt x="2049" y="2341"/>
                  </a:cubicBezTo>
                  <a:lnTo>
                    <a:pt x="453" y="745"/>
                  </a:lnTo>
                  <a:lnTo>
                    <a:pt x="739" y="436"/>
                  </a:lnTo>
                  <a:lnTo>
                    <a:pt x="1311" y="1007"/>
                  </a:lnTo>
                  <a:cubicBezTo>
                    <a:pt x="1335" y="1031"/>
                    <a:pt x="1382" y="1043"/>
                    <a:pt x="1430" y="1043"/>
                  </a:cubicBezTo>
                  <a:cubicBezTo>
                    <a:pt x="1477" y="1043"/>
                    <a:pt x="1525" y="1031"/>
                    <a:pt x="1549" y="1007"/>
                  </a:cubicBezTo>
                  <a:cubicBezTo>
                    <a:pt x="1597" y="936"/>
                    <a:pt x="1597" y="817"/>
                    <a:pt x="1549" y="769"/>
                  </a:cubicBezTo>
                  <a:lnTo>
                    <a:pt x="834" y="55"/>
                  </a:lnTo>
                  <a:cubicBezTo>
                    <a:pt x="811" y="19"/>
                    <a:pt x="769" y="1"/>
                    <a:pt x="7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7" name="Google Shape;6097;p68"/>
          <p:cNvGrpSpPr/>
          <p:nvPr/>
        </p:nvGrpSpPr>
        <p:grpSpPr>
          <a:xfrm>
            <a:off x="1411078" y="3980160"/>
            <a:ext cx="326169" cy="384863"/>
            <a:chOff x="793379" y="1569686"/>
            <a:chExt cx="326169" cy="384863"/>
          </a:xfrm>
        </p:grpSpPr>
        <p:sp>
          <p:nvSpPr>
            <p:cNvPr id="6098" name="Google Shape;6098;p68"/>
            <p:cNvSpPr/>
            <p:nvPr/>
          </p:nvSpPr>
          <p:spPr>
            <a:xfrm>
              <a:off x="799697" y="1575978"/>
              <a:ext cx="312771" cy="371484"/>
            </a:xfrm>
            <a:custGeom>
              <a:avLst/>
              <a:gdLst/>
              <a:ahLst/>
              <a:cxnLst/>
              <a:rect l="l" t="t" r="r" b="b"/>
              <a:pathLst>
                <a:path w="9455" h="11218" extrusionOk="0">
                  <a:moveTo>
                    <a:pt x="215" y="1"/>
                  </a:moveTo>
                  <a:lnTo>
                    <a:pt x="9264" y="1"/>
                  </a:lnTo>
                  <a:cubicBezTo>
                    <a:pt x="9383" y="1"/>
                    <a:pt x="9455" y="96"/>
                    <a:pt x="9455" y="215"/>
                  </a:cubicBezTo>
                  <a:lnTo>
                    <a:pt x="9455" y="11003"/>
                  </a:lnTo>
                  <a:cubicBezTo>
                    <a:pt x="9455" y="11122"/>
                    <a:pt x="9383" y="11217"/>
                    <a:pt x="9264" y="11217"/>
                  </a:cubicBezTo>
                  <a:lnTo>
                    <a:pt x="215" y="11217"/>
                  </a:lnTo>
                  <a:cubicBezTo>
                    <a:pt x="96" y="11217"/>
                    <a:pt x="0" y="11122"/>
                    <a:pt x="0" y="11003"/>
                  </a:cubicBezTo>
                  <a:lnTo>
                    <a:pt x="0" y="215"/>
                  </a:lnTo>
                  <a:cubicBezTo>
                    <a:pt x="0" y="96"/>
                    <a:pt x="96" y="1"/>
                    <a:pt x="2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8"/>
            <p:cNvSpPr/>
            <p:nvPr/>
          </p:nvSpPr>
          <p:spPr>
            <a:xfrm>
              <a:off x="1084086" y="1575978"/>
              <a:ext cx="28383" cy="371484"/>
            </a:xfrm>
            <a:custGeom>
              <a:avLst/>
              <a:gdLst/>
              <a:ahLst/>
              <a:cxnLst/>
              <a:rect l="l" t="t" r="r" b="b"/>
              <a:pathLst>
                <a:path w="858" h="11218" extrusionOk="0">
                  <a:moveTo>
                    <a:pt x="0" y="1"/>
                  </a:moveTo>
                  <a:lnTo>
                    <a:pt x="667" y="1"/>
                  </a:lnTo>
                  <a:cubicBezTo>
                    <a:pt x="786" y="1"/>
                    <a:pt x="858" y="96"/>
                    <a:pt x="858" y="215"/>
                  </a:cubicBezTo>
                  <a:lnTo>
                    <a:pt x="858" y="11003"/>
                  </a:lnTo>
                  <a:cubicBezTo>
                    <a:pt x="858" y="11122"/>
                    <a:pt x="786" y="11217"/>
                    <a:pt x="667" y="11217"/>
                  </a:cubicBezTo>
                  <a:lnTo>
                    <a:pt x="0" y="11217"/>
                  </a:lnTo>
                  <a:cubicBezTo>
                    <a:pt x="119" y="11217"/>
                    <a:pt x="215" y="11122"/>
                    <a:pt x="215" y="11003"/>
                  </a:cubicBezTo>
                  <a:lnTo>
                    <a:pt x="215" y="215"/>
                  </a:lnTo>
                  <a:cubicBezTo>
                    <a:pt x="215" y="96"/>
                    <a:pt x="119" y="1"/>
                    <a:pt x="0"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8"/>
            <p:cNvSpPr/>
            <p:nvPr/>
          </p:nvSpPr>
          <p:spPr>
            <a:xfrm>
              <a:off x="827253" y="1654063"/>
              <a:ext cx="257660" cy="265019"/>
            </a:xfrm>
            <a:custGeom>
              <a:avLst/>
              <a:gdLst/>
              <a:ahLst/>
              <a:cxnLst/>
              <a:rect l="l" t="t" r="r" b="b"/>
              <a:pathLst>
                <a:path w="7789" h="8003" extrusionOk="0">
                  <a:moveTo>
                    <a:pt x="215" y="24"/>
                  </a:moveTo>
                  <a:lnTo>
                    <a:pt x="7598" y="24"/>
                  </a:lnTo>
                  <a:cubicBezTo>
                    <a:pt x="7717" y="24"/>
                    <a:pt x="7788" y="119"/>
                    <a:pt x="7788" y="239"/>
                  </a:cubicBezTo>
                  <a:lnTo>
                    <a:pt x="7788" y="7788"/>
                  </a:lnTo>
                  <a:cubicBezTo>
                    <a:pt x="7788" y="7907"/>
                    <a:pt x="7717" y="8002"/>
                    <a:pt x="7598" y="8002"/>
                  </a:cubicBezTo>
                  <a:lnTo>
                    <a:pt x="215" y="8002"/>
                  </a:lnTo>
                  <a:cubicBezTo>
                    <a:pt x="96" y="8002"/>
                    <a:pt x="1" y="7907"/>
                    <a:pt x="1" y="7788"/>
                  </a:cubicBezTo>
                  <a:lnTo>
                    <a:pt x="1" y="167"/>
                  </a:lnTo>
                  <a:cubicBezTo>
                    <a:pt x="1" y="48"/>
                    <a:pt x="120" y="0"/>
                    <a:pt x="215" y="24"/>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8"/>
            <p:cNvSpPr/>
            <p:nvPr/>
          </p:nvSpPr>
          <p:spPr>
            <a:xfrm>
              <a:off x="1056497" y="1654858"/>
              <a:ext cx="28416" cy="264225"/>
            </a:xfrm>
            <a:custGeom>
              <a:avLst/>
              <a:gdLst/>
              <a:ahLst/>
              <a:cxnLst/>
              <a:rect l="l" t="t" r="r" b="b"/>
              <a:pathLst>
                <a:path w="859" h="7979" extrusionOk="0">
                  <a:moveTo>
                    <a:pt x="1" y="0"/>
                  </a:moveTo>
                  <a:lnTo>
                    <a:pt x="668" y="0"/>
                  </a:lnTo>
                  <a:cubicBezTo>
                    <a:pt x="787" y="0"/>
                    <a:pt x="858" y="95"/>
                    <a:pt x="858" y="215"/>
                  </a:cubicBezTo>
                  <a:lnTo>
                    <a:pt x="858" y="7764"/>
                  </a:lnTo>
                  <a:cubicBezTo>
                    <a:pt x="858" y="7883"/>
                    <a:pt x="787" y="7978"/>
                    <a:pt x="668" y="7978"/>
                  </a:cubicBezTo>
                  <a:lnTo>
                    <a:pt x="1" y="7978"/>
                  </a:lnTo>
                  <a:cubicBezTo>
                    <a:pt x="120" y="7978"/>
                    <a:pt x="215" y="7883"/>
                    <a:pt x="215" y="7764"/>
                  </a:cubicBezTo>
                  <a:lnTo>
                    <a:pt x="215" y="215"/>
                  </a:lnTo>
                  <a:cubicBezTo>
                    <a:pt x="215" y="119"/>
                    <a:pt x="120"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8"/>
            <p:cNvSpPr/>
            <p:nvPr/>
          </p:nvSpPr>
          <p:spPr>
            <a:xfrm>
              <a:off x="863509" y="1733705"/>
              <a:ext cx="187531" cy="162495"/>
            </a:xfrm>
            <a:custGeom>
              <a:avLst/>
              <a:gdLst/>
              <a:ahLst/>
              <a:cxnLst/>
              <a:rect l="l" t="t" r="r" b="b"/>
              <a:pathLst>
                <a:path w="5669" h="4907" extrusionOk="0">
                  <a:moveTo>
                    <a:pt x="3691" y="1"/>
                  </a:moveTo>
                  <a:lnTo>
                    <a:pt x="4787" y="1"/>
                  </a:lnTo>
                  <a:cubicBezTo>
                    <a:pt x="5263" y="1"/>
                    <a:pt x="5668" y="382"/>
                    <a:pt x="5668" y="858"/>
                  </a:cubicBezTo>
                  <a:lnTo>
                    <a:pt x="5668" y="4049"/>
                  </a:lnTo>
                  <a:cubicBezTo>
                    <a:pt x="5668" y="4525"/>
                    <a:pt x="5263" y="4906"/>
                    <a:pt x="4787" y="4906"/>
                  </a:cubicBezTo>
                  <a:lnTo>
                    <a:pt x="3691" y="4906"/>
                  </a:lnTo>
                  <a:cubicBezTo>
                    <a:pt x="3215" y="4906"/>
                    <a:pt x="2834" y="4525"/>
                    <a:pt x="2834" y="4049"/>
                  </a:cubicBezTo>
                  <a:cubicBezTo>
                    <a:pt x="2834" y="4525"/>
                    <a:pt x="2453" y="4906"/>
                    <a:pt x="1977" y="4906"/>
                  </a:cubicBezTo>
                  <a:lnTo>
                    <a:pt x="858" y="4906"/>
                  </a:lnTo>
                  <a:cubicBezTo>
                    <a:pt x="381" y="4906"/>
                    <a:pt x="0" y="4525"/>
                    <a:pt x="0" y="4049"/>
                  </a:cubicBezTo>
                  <a:lnTo>
                    <a:pt x="0" y="858"/>
                  </a:lnTo>
                  <a:cubicBezTo>
                    <a:pt x="0" y="382"/>
                    <a:pt x="381" y="1"/>
                    <a:pt x="858" y="1"/>
                  </a:cubicBezTo>
                  <a:lnTo>
                    <a:pt x="1977" y="1"/>
                  </a:lnTo>
                  <a:cubicBezTo>
                    <a:pt x="2429" y="1"/>
                    <a:pt x="2834" y="382"/>
                    <a:pt x="2834" y="858"/>
                  </a:cubicBezTo>
                  <a:cubicBezTo>
                    <a:pt x="2810" y="382"/>
                    <a:pt x="3191" y="1"/>
                    <a:pt x="36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8"/>
            <p:cNvSpPr/>
            <p:nvPr/>
          </p:nvSpPr>
          <p:spPr>
            <a:xfrm>
              <a:off x="999798" y="1733705"/>
              <a:ext cx="49653" cy="162495"/>
            </a:xfrm>
            <a:custGeom>
              <a:avLst/>
              <a:gdLst/>
              <a:ahLst/>
              <a:cxnLst/>
              <a:rect l="l" t="t" r="r" b="b"/>
              <a:pathLst>
                <a:path w="1501" h="4907" extrusionOk="0">
                  <a:moveTo>
                    <a:pt x="857" y="858"/>
                  </a:moveTo>
                  <a:lnTo>
                    <a:pt x="857" y="4049"/>
                  </a:lnTo>
                  <a:cubicBezTo>
                    <a:pt x="857" y="4525"/>
                    <a:pt x="476" y="4906"/>
                    <a:pt x="0" y="4906"/>
                  </a:cubicBezTo>
                  <a:lnTo>
                    <a:pt x="643" y="4906"/>
                  </a:lnTo>
                  <a:cubicBezTo>
                    <a:pt x="1119" y="4906"/>
                    <a:pt x="1500" y="4525"/>
                    <a:pt x="1500" y="4049"/>
                  </a:cubicBezTo>
                  <a:lnTo>
                    <a:pt x="1500" y="858"/>
                  </a:lnTo>
                  <a:cubicBezTo>
                    <a:pt x="1500" y="382"/>
                    <a:pt x="1119" y="1"/>
                    <a:pt x="643" y="1"/>
                  </a:cubicBezTo>
                  <a:lnTo>
                    <a:pt x="0" y="1"/>
                  </a:lnTo>
                  <a:cubicBezTo>
                    <a:pt x="476" y="1"/>
                    <a:pt x="857" y="382"/>
                    <a:pt x="857" y="8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8"/>
            <p:cNvSpPr/>
            <p:nvPr/>
          </p:nvSpPr>
          <p:spPr>
            <a:xfrm>
              <a:off x="906049" y="1733705"/>
              <a:ext cx="50447" cy="162495"/>
            </a:xfrm>
            <a:custGeom>
              <a:avLst/>
              <a:gdLst/>
              <a:ahLst/>
              <a:cxnLst/>
              <a:rect l="l" t="t" r="r" b="b"/>
              <a:pathLst>
                <a:path w="1525" h="4907" extrusionOk="0">
                  <a:moveTo>
                    <a:pt x="858" y="858"/>
                  </a:moveTo>
                  <a:lnTo>
                    <a:pt x="858" y="4049"/>
                  </a:lnTo>
                  <a:cubicBezTo>
                    <a:pt x="858" y="4525"/>
                    <a:pt x="477" y="4906"/>
                    <a:pt x="0" y="4906"/>
                  </a:cubicBezTo>
                  <a:lnTo>
                    <a:pt x="643" y="4906"/>
                  </a:lnTo>
                  <a:cubicBezTo>
                    <a:pt x="1120" y="4906"/>
                    <a:pt x="1524" y="4525"/>
                    <a:pt x="1524" y="4049"/>
                  </a:cubicBezTo>
                  <a:lnTo>
                    <a:pt x="1524" y="858"/>
                  </a:lnTo>
                  <a:cubicBezTo>
                    <a:pt x="1524" y="382"/>
                    <a:pt x="1120" y="1"/>
                    <a:pt x="643" y="1"/>
                  </a:cubicBezTo>
                  <a:lnTo>
                    <a:pt x="0" y="1"/>
                  </a:lnTo>
                  <a:cubicBezTo>
                    <a:pt x="477" y="1"/>
                    <a:pt x="858" y="382"/>
                    <a:pt x="858" y="85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8"/>
            <p:cNvSpPr/>
            <p:nvPr/>
          </p:nvSpPr>
          <p:spPr>
            <a:xfrm>
              <a:off x="862715" y="1798378"/>
              <a:ext cx="186737" cy="31592"/>
            </a:xfrm>
            <a:custGeom>
              <a:avLst/>
              <a:gdLst/>
              <a:ahLst/>
              <a:cxnLst/>
              <a:rect l="l" t="t" r="r" b="b"/>
              <a:pathLst>
                <a:path w="5645" h="954" extrusionOk="0">
                  <a:moveTo>
                    <a:pt x="0" y="0"/>
                  </a:moveTo>
                  <a:lnTo>
                    <a:pt x="2834" y="0"/>
                  </a:lnTo>
                  <a:lnTo>
                    <a:pt x="5644" y="0"/>
                  </a:lnTo>
                  <a:lnTo>
                    <a:pt x="5644" y="953"/>
                  </a:lnTo>
                  <a:lnTo>
                    <a:pt x="2834" y="953"/>
                  </a:lnTo>
                  <a:lnTo>
                    <a:pt x="0" y="953"/>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8"/>
            <p:cNvSpPr/>
            <p:nvPr/>
          </p:nvSpPr>
          <p:spPr>
            <a:xfrm>
              <a:off x="996623" y="1680091"/>
              <a:ext cx="20543" cy="53646"/>
            </a:xfrm>
            <a:custGeom>
              <a:avLst/>
              <a:gdLst/>
              <a:ahLst/>
              <a:cxnLst/>
              <a:rect l="l" t="t" r="r" b="b"/>
              <a:pathLst>
                <a:path w="621" h="1620" extrusionOk="0">
                  <a:moveTo>
                    <a:pt x="168" y="0"/>
                  </a:moveTo>
                  <a:lnTo>
                    <a:pt x="453" y="0"/>
                  </a:lnTo>
                  <a:cubicBezTo>
                    <a:pt x="525" y="0"/>
                    <a:pt x="620" y="96"/>
                    <a:pt x="620" y="191"/>
                  </a:cubicBezTo>
                  <a:lnTo>
                    <a:pt x="620" y="1620"/>
                  </a:lnTo>
                  <a:lnTo>
                    <a:pt x="1" y="1620"/>
                  </a:lnTo>
                  <a:lnTo>
                    <a:pt x="1" y="191"/>
                  </a:lnTo>
                  <a:cubicBezTo>
                    <a:pt x="1" y="72"/>
                    <a:pt x="96" y="0"/>
                    <a:pt x="168" y="0"/>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8"/>
            <p:cNvSpPr/>
            <p:nvPr/>
          </p:nvSpPr>
          <p:spPr>
            <a:xfrm>
              <a:off x="902113" y="1680091"/>
              <a:ext cx="20510" cy="53646"/>
            </a:xfrm>
            <a:custGeom>
              <a:avLst/>
              <a:gdLst/>
              <a:ahLst/>
              <a:cxnLst/>
              <a:rect l="l" t="t" r="r" b="b"/>
              <a:pathLst>
                <a:path w="620" h="1620" extrusionOk="0">
                  <a:moveTo>
                    <a:pt x="167" y="0"/>
                  </a:moveTo>
                  <a:lnTo>
                    <a:pt x="453" y="0"/>
                  </a:lnTo>
                  <a:cubicBezTo>
                    <a:pt x="524" y="0"/>
                    <a:pt x="619" y="96"/>
                    <a:pt x="619" y="191"/>
                  </a:cubicBezTo>
                  <a:lnTo>
                    <a:pt x="619" y="1620"/>
                  </a:lnTo>
                  <a:lnTo>
                    <a:pt x="0" y="1620"/>
                  </a:lnTo>
                  <a:lnTo>
                    <a:pt x="0" y="191"/>
                  </a:lnTo>
                  <a:cubicBezTo>
                    <a:pt x="24" y="72"/>
                    <a:pt x="95" y="0"/>
                    <a:pt x="167" y="0"/>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8"/>
            <p:cNvSpPr/>
            <p:nvPr/>
          </p:nvSpPr>
          <p:spPr>
            <a:xfrm>
              <a:off x="881603" y="1806260"/>
              <a:ext cx="33940" cy="58382"/>
            </a:xfrm>
            <a:custGeom>
              <a:avLst/>
              <a:gdLst/>
              <a:ahLst/>
              <a:cxnLst/>
              <a:rect l="l" t="t" r="r" b="b"/>
              <a:pathLst>
                <a:path w="1026" h="1763" extrusionOk="0">
                  <a:moveTo>
                    <a:pt x="1" y="1"/>
                  </a:moveTo>
                  <a:lnTo>
                    <a:pt x="1025" y="1382"/>
                  </a:lnTo>
                  <a:lnTo>
                    <a:pt x="1" y="1763"/>
                  </a:lnTo>
                  <a:close/>
                </a:path>
              </a:pathLst>
            </a:custGeom>
            <a:solidFill>
              <a:srgbClr val="DD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8"/>
            <p:cNvSpPr/>
            <p:nvPr/>
          </p:nvSpPr>
          <p:spPr>
            <a:xfrm>
              <a:off x="876112" y="1805465"/>
              <a:ext cx="46510" cy="62620"/>
            </a:xfrm>
            <a:custGeom>
              <a:avLst/>
              <a:gdLst/>
              <a:ahLst/>
              <a:cxnLst/>
              <a:rect l="l" t="t" r="r" b="b"/>
              <a:pathLst>
                <a:path w="1406" h="1891" extrusionOk="0">
                  <a:moveTo>
                    <a:pt x="0" y="1"/>
                  </a:moveTo>
                  <a:lnTo>
                    <a:pt x="0" y="1739"/>
                  </a:lnTo>
                  <a:lnTo>
                    <a:pt x="0" y="1787"/>
                  </a:lnTo>
                  <a:cubicBezTo>
                    <a:pt x="37" y="1860"/>
                    <a:pt x="87" y="1891"/>
                    <a:pt x="151" y="1891"/>
                  </a:cubicBezTo>
                  <a:cubicBezTo>
                    <a:pt x="171" y="1891"/>
                    <a:pt x="192" y="1888"/>
                    <a:pt x="215" y="1882"/>
                  </a:cubicBezTo>
                  <a:lnTo>
                    <a:pt x="1262" y="1501"/>
                  </a:lnTo>
                  <a:cubicBezTo>
                    <a:pt x="1286" y="1501"/>
                    <a:pt x="1310" y="1453"/>
                    <a:pt x="1310" y="1453"/>
                  </a:cubicBezTo>
                  <a:cubicBezTo>
                    <a:pt x="1382" y="1430"/>
                    <a:pt x="1405" y="1311"/>
                    <a:pt x="1358" y="1263"/>
                  </a:cubicBezTo>
                  <a:lnTo>
                    <a:pt x="334" y="1"/>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8"/>
            <p:cNvSpPr/>
            <p:nvPr/>
          </p:nvSpPr>
          <p:spPr>
            <a:xfrm>
              <a:off x="969861" y="1805465"/>
              <a:ext cx="46510" cy="62620"/>
            </a:xfrm>
            <a:custGeom>
              <a:avLst/>
              <a:gdLst/>
              <a:ahLst/>
              <a:cxnLst/>
              <a:rect l="l" t="t" r="r" b="b"/>
              <a:pathLst>
                <a:path w="1406" h="1891" extrusionOk="0">
                  <a:moveTo>
                    <a:pt x="0" y="1"/>
                  </a:moveTo>
                  <a:lnTo>
                    <a:pt x="0" y="1739"/>
                  </a:lnTo>
                  <a:lnTo>
                    <a:pt x="0" y="1787"/>
                  </a:lnTo>
                  <a:cubicBezTo>
                    <a:pt x="18" y="1860"/>
                    <a:pt x="78" y="1891"/>
                    <a:pt x="148" y="1891"/>
                  </a:cubicBezTo>
                  <a:cubicBezTo>
                    <a:pt x="170" y="1891"/>
                    <a:pt x="192" y="1888"/>
                    <a:pt x="215" y="1882"/>
                  </a:cubicBezTo>
                  <a:lnTo>
                    <a:pt x="1262" y="1501"/>
                  </a:lnTo>
                  <a:cubicBezTo>
                    <a:pt x="1286" y="1501"/>
                    <a:pt x="1310" y="1453"/>
                    <a:pt x="1310" y="1453"/>
                  </a:cubicBezTo>
                  <a:cubicBezTo>
                    <a:pt x="1381" y="1430"/>
                    <a:pt x="1405" y="1311"/>
                    <a:pt x="1334" y="1263"/>
                  </a:cubicBezTo>
                  <a:lnTo>
                    <a:pt x="334" y="1"/>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8"/>
            <p:cNvSpPr/>
            <p:nvPr/>
          </p:nvSpPr>
          <p:spPr>
            <a:xfrm>
              <a:off x="969861" y="1805465"/>
              <a:ext cx="46510" cy="62620"/>
            </a:xfrm>
            <a:custGeom>
              <a:avLst/>
              <a:gdLst/>
              <a:ahLst/>
              <a:cxnLst/>
              <a:rect l="l" t="t" r="r" b="b"/>
              <a:pathLst>
                <a:path w="1406" h="1891" extrusionOk="0">
                  <a:moveTo>
                    <a:pt x="24" y="1"/>
                  </a:moveTo>
                  <a:lnTo>
                    <a:pt x="24" y="382"/>
                  </a:lnTo>
                  <a:lnTo>
                    <a:pt x="715" y="1263"/>
                  </a:lnTo>
                  <a:cubicBezTo>
                    <a:pt x="762" y="1311"/>
                    <a:pt x="738" y="1406"/>
                    <a:pt x="691" y="1453"/>
                  </a:cubicBezTo>
                  <a:cubicBezTo>
                    <a:pt x="643" y="1501"/>
                    <a:pt x="643" y="1501"/>
                    <a:pt x="619" y="1501"/>
                  </a:cubicBezTo>
                  <a:lnTo>
                    <a:pt x="0" y="1739"/>
                  </a:lnTo>
                  <a:lnTo>
                    <a:pt x="0" y="1787"/>
                  </a:lnTo>
                  <a:cubicBezTo>
                    <a:pt x="18" y="1860"/>
                    <a:pt x="78" y="1891"/>
                    <a:pt x="148" y="1891"/>
                  </a:cubicBezTo>
                  <a:cubicBezTo>
                    <a:pt x="170" y="1891"/>
                    <a:pt x="192" y="1888"/>
                    <a:pt x="215" y="1882"/>
                  </a:cubicBezTo>
                  <a:lnTo>
                    <a:pt x="1262" y="1501"/>
                  </a:lnTo>
                  <a:cubicBezTo>
                    <a:pt x="1286" y="1501"/>
                    <a:pt x="1310" y="1453"/>
                    <a:pt x="1310" y="1453"/>
                  </a:cubicBezTo>
                  <a:cubicBezTo>
                    <a:pt x="1358" y="1430"/>
                    <a:pt x="1405" y="1311"/>
                    <a:pt x="1334" y="1263"/>
                  </a:cubicBezTo>
                  <a:lnTo>
                    <a:pt x="357" y="1"/>
                  </a:ln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8"/>
            <p:cNvSpPr/>
            <p:nvPr/>
          </p:nvSpPr>
          <p:spPr>
            <a:xfrm>
              <a:off x="876112" y="1805465"/>
              <a:ext cx="46510" cy="62620"/>
            </a:xfrm>
            <a:custGeom>
              <a:avLst/>
              <a:gdLst/>
              <a:ahLst/>
              <a:cxnLst/>
              <a:rect l="l" t="t" r="r" b="b"/>
              <a:pathLst>
                <a:path w="1406" h="1891" extrusionOk="0">
                  <a:moveTo>
                    <a:pt x="24" y="1"/>
                  </a:moveTo>
                  <a:lnTo>
                    <a:pt x="24" y="382"/>
                  </a:lnTo>
                  <a:lnTo>
                    <a:pt x="715" y="1263"/>
                  </a:lnTo>
                  <a:cubicBezTo>
                    <a:pt x="786" y="1311"/>
                    <a:pt x="762" y="1406"/>
                    <a:pt x="691" y="1453"/>
                  </a:cubicBezTo>
                  <a:cubicBezTo>
                    <a:pt x="667" y="1501"/>
                    <a:pt x="667" y="1501"/>
                    <a:pt x="619" y="1501"/>
                  </a:cubicBezTo>
                  <a:lnTo>
                    <a:pt x="0" y="1739"/>
                  </a:lnTo>
                  <a:lnTo>
                    <a:pt x="0" y="1787"/>
                  </a:lnTo>
                  <a:cubicBezTo>
                    <a:pt x="37" y="1860"/>
                    <a:pt x="87" y="1891"/>
                    <a:pt x="151" y="1891"/>
                  </a:cubicBezTo>
                  <a:cubicBezTo>
                    <a:pt x="171" y="1891"/>
                    <a:pt x="192" y="1888"/>
                    <a:pt x="215" y="1882"/>
                  </a:cubicBezTo>
                  <a:lnTo>
                    <a:pt x="1262" y="1501"/>
                  </a:lnTo>
                  <a:cubicBezTo>
                    <a:pt x="1286" y="1501"/>
                    <a:pt x="1310" y="1453"/>
                    <a:pt x="1310" y="1453"/>
                  </a:cubicBezTo>
                  <a:cubicBezTo>
                    <a:pt x="1382" y="1430"/>
                    <a:pt x="1405" y="1311"/>
                    <a:pt x="1358" y="1263"/>
                  </a:cubicBezTo>
                  <a:lnTo>
                    <a:pt x="358" y="1"/>
                  </a:ln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8"/>
            <p:cNvSpPr/>
            <p:nvPr/>
          </p:nvSpPr>
          <p:spPr>
            <a:xfrm>
              <a:off x="895795" y="1600450"/>
              <a:ext cx="121371" cy="30764"/>
            </a:xfrm>
            <a:custGeom>
              <a:avLst/>
              <a:gdLst/>
              <a:ahLst/>
              <a:cxnLst/>
              <a:rect l="l" t="t" r="r" b="b"/>
              <a:pathLst>
                <a:path w="3669" h="929" extrusionOk="0">
                  <a:moveTo>
                    <a:pt x="1" y="476"/>
                  </a:moveTo>
                  <a:cubicBezTo>
                    <a:pt x="1" y="714"/>
                    <a:pt x="215" y="929"/>
                    <a:pt x="477" y="929"/>
                  </a:cubicBezTo>
                  <a:lnTo>
                    <a:pt x="3192" y="929"/>
                  </a:lnTo>
                  <a:cubicBezTo>
                    <a:pt x="3454" y="929"/>
                    <a:pt x="3668" y="691"/>
                    <a:pt x="3644" y="429"/>
                  </a:cubicBezTo>
                  <a:cubicBezTo>
                    <a:pt x="3597" y="191"/>
                    <a:pt x="3406" y="0"/>
                    <a:pt x="3168" y="0"/>
                  </a:cubicBezTo>
                  <a:lnTo>
                    <a:pt x="453" y="0"/>
                  </a:lnTo>
                  <a:cubicBezTo>
                    <a:pt x="215" y="0"/>
                    <a:pt x="1" y="214"/>
                    <a:pt x="1" y="47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8"/>
            <p:cNvSpPr/>
            <p:nvPr/>
          </p:nvSpPr>
          <p:spPr>
            <a:xfrm>
              <a:off x="1028148" y="1798378"/>
              <a:ext cx="21304" cy="31592"/>
            </a:xfrm>
            <a:custGeom>
              <a:avLst/>
              <a:gdLst/>
              <a:ahLst/>
              <a:cxnLst/>
              <a:rect l="l" t="t" r="r" b="b"/>
              <a:pathLst>
                <a:path w="644" h="954" extrusionOk="0">
                  <a:moveTo>
                    <a:pt x="0" y="0"/>
                  </a:moveTo>
                  <a:lnTo>
                    <a:pt x="643" y="0"/>
                  </a:lnTo>
                  <a:lnTo>
                    <a:pt x="643" y="953"/>
                  </a:lnTo>
                  <a:lnTo>
                    <a:pt x="0" y="953"/>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8"/>
            <p:cNvSpPr/>
            <p:nvPr/>
          </p:nvSpPr>
          <p:spPr>
            <a:xfrm>
              <a:off x="934399" y="1798378"/>
              <a:ext cx="22097" cy="31592"/>
            </a:xfrm>
            <a:custGeom>
              <a:avLst/>
              <a:gdLst/>
              <a:ahLst/>
              <a:cxnLst/>
              <a:rect l="l" t="t" r="r" b="b"/>
              <a:pathLst>
                <a:path w="668" h="954" extrusionOk="0">
                  <a:moveTo>
                    <a:pt x="1" y="0"/>
                  </a:moveTo>
                  <a:lnTo>
                    <a:pt x="667" y="0"/>
                  </a:lnTo>
                  <a:lnTo>
                    <a:pt x="667" y="953"/>
                  </a:lnTo>
                  <a:lnTo>
                    <a:pt x="1" y="953"/>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8"/>
            <p:cNvSpPr/>
            <p:nvPr/>
          </p:nvSpPr>
          <p:spPr>
            <a:xfrm>
              <a:off x="793379" y="1569686"/>
              <a:ext cx="326169" cy="384863"/>
            </a:xfrm>
            <a:custGeom>
              <a:avLst/>
              <a:gdLst/>
              <a:ahLst/>
              <a:cxnLst/>
              <a:rect l="l" t="t" r="r" b="b"/>
              <a:pathLst>
                <a:path w="9860" h="11622" extrusionOk="0">
                  <a:moveTo>
                    <a:pt x="3549" y="762"/>
                  </a:moveTo>
                  <a:cubicBezTo>
                    <a:pt x="3382" y="762"/>
                    <a:pt x="3216" y="810"/>
                    <a:pt x="3097" y="929"/>
                  </a:cubicBezTo>
                  <a:cubicBezTo>
                    <a:pt x="2978" y="1048"/>
                    <a:pt x="2930" y="1191"/>
                    <a:pt x="2930" y="1382"/>
                  </a:cubicBezTo>
                  <a:cubicBezTo>
                    <a:pt x="2930" y="1548"/>
                    <a:pt x="2978" y="1715"/>
                    <a:pt x="3097" y="1834"/>
                  </a:cubicBezTo>
                  <a:cubicBezTo>
                    <a:pt x="3216" y="1953"/>
                    <a:pt x="3382" y="2001"/>
                    <a:pt x="3549" y="2001"/>
                  </a:cubicBezTo>
                  <a:lnTo>
                    <a:pt x="4526" y="2001"/>
                  </a:lnTo>
                  <a:cubicBezTo>
                    <a:pt x="4645" y="2001"/>
                    <a:pt x="4716" y="1905"/>
                    <a:pt x="4716" y="1834"/>
                  </a:cubicBezTo>
                  <a:cubicBezTo>
                    <a:pt x="4716" y="1739"/>
                    <a:pt x="4621" y="1667"/>
                    <a:pt x="4526" y="1667"/>
                  </a:cubicBezTo>
                  <a:lnTo>
                    <a:pt x="3573" y="1667"/>
                  </a:lnTo>
                  <a:cubicBezTo>
                    <a:pt x="3501" y="1667"/>
                    <a:pt x="3430" y="1643"/>
                    <a:pt x="3382" y="1596"/>
                  </a:cubicBezTo>
                  <a:cubicBezTo>
                    <a:pt x="3311" y="1524"/>
                    <a:pt x="3287" y="1477"/>
                    <a:pt x="3287" y="1382"/>
                  </a:cubicBezTo>
                  <a:cubicBezTo>
                    <a:pt x="3287" y="1286"/>
                    <a:pt x="3311" y="1239"/>
                    <a:pt x="3382" y="1167"/>
                  </a:cubicBezTo>
                  <a:cubicBezTo>
                    <a:pt x="3430" y="1120"/>
                    <a:pt x="3501" y="1072"/>
                    <a:pt x="3573" y="1072"/>
                  </a:cubicBezTo>
                  <a:lnTo>
                    <a:pt x="6288" y="1072"/>
                  </a:lnTo>
                  <a:cubicBezTo>
                    <a:pt x="6383" y="1072"/>
                    <a:pt x="6431" y="1120"/>
                    <a:pt x="6502" y="1167"/>
                  </a:cubicBezTo>
                  <a:cubicBezTo>
                    <a:pt x="6550" y="1239"/>
                    <a:pt x="6597" y="1286"/>
                    <a:pt x="6597" y="1382"/>
                  </a:cubicBezTo>
                  <a:cubicBezTo>
                    <a:pt x="6597" y="1477"/>
                    <a:pt x="6550" y="1524"/>
                    <a:pt x="6502" y="1596"/>
                  </a:cubicBezTo>
                  <a:cubicBezTo>
                    <a:pt x="6431" y="1643"/>
                    <a:pt x="6383" y="1667"/>
                    <a:pt x="6288" y="1667"/>
                  </a:cubicBezTo>
                  <a:lnTo>
                    <a:pt x="5311" y="1667"/>
                  </a:lnTo>
                  <a:cubicBezTo>
                    <a:pt x="5192" y="1667"/>
                    <a:pt x="5121" y="1763"/>
                    <a:pt x="5121" y="1858"/>
                  </a:cubicBezTo>
                  <a:cubicBezTo>
                    <a:pt x="5121" y="1953"/>
                    <a:pt x="5216" y="2001"/>
                    <a:pt x="5311" y="2001"/>
                  </a:cubicBezTo>
                  <a:lnTo>
                    <a:pt x="6288" y="2001"/>
                  </a:lnTo>
                  <a:cubicBezTo>
                    <a:pt x="6478" y="2001"/>
                    <a:pt x="6621" y="1953"/>
                    <a:pt x="6740" y="1834"/>
                  </a:cubicBezTo>
                  <a:cubicBezTo>
                    <a:pt x="6859" y="1715"/>
                    <a:pt x="6907" y="1548"/>
                    <a:pt x="6907" y="1382"/>
                  </a:cubicBezTo>
                  <a:cubicBezTo>
                    <a:pt x="6907" y="1191"/>
                    <a:pt x="6859" y="1048"/>
                    <a:pt x="6740" y="929"/>
                  </a:cubicBezTo>
                  <a:cubicBezTo>
                    <a:pt x="6621" y="810"/>
                    <a:pt x="6478" y="762"/>
                    <a:pt x="6288" y="762"/>
                  </a:cubicBezTo>
                  <a:close/>
                  <a:moveTo>
                    <a:pt x="3144" y="4096"/>
                  </a:moveTo>
                  <a:lnTo>
                    <a:pt x="3144" y="4739"/>
                  </a:lnTo>
                  <a:lnTo>
                    <a:pt x="2835" y="4739"/>
                  </a:lnTo>
                  <a:lnTo>
                    <a:pt x="2835" y="4311"/>
                  </a:lnTo>
                  <a:cubicBezTo>
                    <a:pt x="2835" y="4263"/>
                    <a:pt x="2835" y="4168"/>
                    <a:pt x="2906" y="4144"/>
                  </a:cubicBezTo>
                  <a:cubicBezTo>
                    <a:pt x="2954" y="4120"/>
                    <a:pt x="3025" y="4096"/>
                    <a:pt x="3073" y="4096"/>
                  </a:cubicBezTo>
                  <a:close/>
                  <a:moveTo>
                    <a:pt x="5954" y="4096"/>
                  </a:moveTo>
                  <a:lnTo>
                    <a:pt x="5954" y="4739"/>
                  </a:lnTo>
                  <a:lnTo>
                    <a:pt x="5669" y="4739"/>
                  </a:lnTo>
                  <a:lnTo>
                    <a:pt x="5669" y="4311"/>
                  </a:lnTo>
                  <a:cubicBezTo>
                    <a:pt x="5669" y="4263"/>
                    <a:pt x="5669" y="4168"/>
                    <a:pt x="5716" y="4144"/>
                  </a:cubicBezTo>
                  <a:cubicBezTo>
                    <a:pt x="5788" y="4120"/>
                    <a:pt x="5835" y="4096"/>
                    <a:pt x="5907" y="4096"/>
                  </a:cubicBezTo>
                  <a:close/>
                  <a:moveTo>
                    <a:pt x="3763" y="3501"/>
                  </a:moveTo>
                  <a:lnTo>
                    <a:pt x="3763" y="4763"/>
                  </a:lnTo>
                  <a:lnTo>
                    <a:pt x="3501" y="4763"/>
                  </a:lnTo>
                  <a:lnTo>
                    <a:pt x="3501" y="3501"/>
                  </a:lnTo>
                  <a:close/>
                  <a:moveTo>
                    <a:pt x="6597" y="3501"/>
                  </a:moveTo>
                  <a:lnTo>
                    <a:pt x="6597" y="4763"/>
                  </a:lnTo>
                  <a:lnTo>
                    <a:pt x="6312" y="4763"/>
                  </a:lnTo>
                  <a:lnTo>
                    <a:pt x="6312" y="3501"/>
                  </a:lnTo>
                  <a:close/>
                  <a:moveTo>
                    <a:pt x="2501" y="5287"/>
                  </a:moveTo>
                  <a:lnTo>
                    <a:pt x="2501" y="6764"/>
                  </a:lnTo>
                  <a:lnTo>
                    <a:pt x="2239" y="6764"/>
                  </a:lnTo>
                  <a:lnTo>
                    <a:pt x="2239" y="5835"/>
                  </a:lnTo>
                  <a:cubicBezTo>
                    <a:pt x="2239" y="5644"/>
                    <a:pt x="2335" y="5454"/>
                    <a:pt x="2454" y="5335"/>
                  </a:cubicBezTo>
                  <a:cubicBezTo>
                    <a:pt x="2477" y="5311"/>
                    <a:pt x="2477" y="5287"/>
                    <a:pt x="2501" y="5287"/>
                  </a:cubicBezTo>
                  <a:close/>
                  <a:moveTo>
                    <a:pt x="4025" y="5097"/>
                  </a:moveTo>
                  <a:cubicBezTo>
                    <a:pt x="4240" y="5097"/>
                    <a:pt x="4406" y="5192"/>
                    <a:pt x="4526" y="5311"/>
                  </a:cubicBezTo>
                  <a:cubicBezTo>
                    <a:pt x="4645" y="5454"/>
                    <a:pt x="4740" y="5644"/>
                    <a:pt x="4740" y="5811"/>
                  </a:cubicBezTo>
                  <a:lnTo>
                    <a:pt x="4740" y="6764"/>
                  </a:lnTo>
                  <a:lnTo>
                    <a:pt x="2811" y="6764"/>
                  </a:lnTo>
                  <a:lnTo>
                    <a:pt x="2811" y="5097"/>
                  </a:lnTo>
                  <a:close/>
                  <a:moveTo>
                    <a:pt x="5335" y="5287"/>
                  </a:moveTo>
                  <a:lnTo>
                    <a:pt x="5335" y="6764"/>
                  </a:lnTo>
                  <a:lnTo>
                    <a:pt x="5097" y="6764"/>
                  </a:lnTo>
                  <a:lnTo>
                    <a:pt x="5073" y="5835"/>
                  </a:lnTo>
                  <a:cubicBezTo>
                    <a:pt x="5073" y="5644"/>
                    <a:pt x="5145" y="5454"/>
                    <a:pt x="5288" y="5335"/>
                  </a:cubicBezTo>
                  <a:cubicBezTo>
                    <a:pt x="5311" y="5311"/>
                    <a:pt x="5311" y="5287"/>
                    <a:pt x="5335" y="5287"/>
                  </a:cubicBezTo>
                  <a:close/>
                  <a:moveTo>
                    <a:pt x="5752" y="5086"/>
                  </a:moveTo>
                  <a:cubicBezTo>
                    <a:pt x="5801" y="5086"/>
                    <a:pt x="5843" y="5097"/>
                    <a:pt x="5907" y="5097"/>
                  </a:cubicBezTo>
                  <a:lnTo>
                    <a:pt x="6764" y="5097"/>
                  </a:lnTo>
                  <a:cubicBezTo>
                    <a:pt x="6789" y="5094"/>
                    <a:pt x="6813" y="5093"/>
                    <a:pt x="6837" y="5093"/>
                  </a:cubicBezTo>
                  <a:cubicBezTo>
                    <a:pt x="7046" y="5093"/>
                    <a:pt x="7231" y="5183"/>
                    <a:pt x="7359" y="5311"/>
                  </a:cubicBezTo>
                  <a:cubicBezTo>
                    <a:pt x="7479" y="5454"/>
                    <a:pt x="7574" y="5644"/>
                    <a:pt x="7574" y="5811"/>
                  </a:cubicBezTo>
                  <a:lnTo>
                    <a:pt x="7574" y="6764"/>
                  </a:lnTo>
                  <a:lnTo>
                    <a:pt x="5669" y="6764"/>
                  </a:lnTo>
                  <a:lnTo>
                    <a:pt x="5669" y="5097"/>
                  </a:lnTo>
                  <a:cubicBezTo>
                    <a:pt x="5700" y="5089"/>
                    <a:pt x="5727" y="5086"/>
                    <a:pt x="5752" y="5086"/>
                  </a:cubicBezTo>
                  <a:close/>
                  <a:moveTo>
                    <a:pt x="2501" y="7073"/>
                  </a:moveTo>
                  <a:lnTo>
                    <a:pt x="2501" y="7692"/>
                  </a:lnTo>
                  <a:lnTo>
                    <a:pt x="2263" y="7692"/>
                  </a:lnTo>
                  <a:lnTo>
                    <a:pt x="2263" y="7073"/>
                  </a:lnTo>
                  <a:close/>
                  <a:moveTo>
                    <a:pt x="4740" y="7073"/>
                  </a:moveTo>
                  <a:lnTo>
                    <a:pt x="4740" y="7692"/>
                  </a:lnTo>
                  <a:lnTo>
                    <a:pt x="3287" y="7692"/>
                  </a:lnTo>
                  <a:lnTo>
                    <a:pt x="2835" y="7073"/>
                  </a:lnTo>
                  <a:close/>
                  <a:moveTo>
                    <a:pt x="5335" y="7073"/>
                  </a:moveTo>
                  <a:lnTo>
                    <a:pt x="5335" y="7692"/>
                  </a:lnTo>
                  <a:lnTo>
                    <a:pt x="5097" y="7692"/>
                  </a:lnTo>
                  <a:lnTo>
                    <a:pt x="5097" y="7073"/>
                  </a:lnTo>
                  <a:close/>
                  <a:moveTo>
                    <a:pt x="7574" y="7073"/>
                  </a:moveTo>
                  <a:lnTo>
                    <a:pt x="7574" y="7692"/>
                  </a:lnTo>
                  <a:lnTo>
                    <a:pt x="6121" y="7692"/>
                  </a:lnTo>
                  <a:lnTo>
                    <a:pt x="5669" y="7073"/>
                  </a:lnTo>
                  <a:close/>
                  <a:moveTo>
                    <a:pt x="2835" y="7668"/>
                  </a:moveTo>
                  <a:lnTo>
                    <a:pt x="3501" y="8526"/>
                  </a:lnTo>
                  <a:lnTo>
                    <a:pt x="2835" y="8764"/>
                  </a:lnTo>
                  <a:lnTo>
                    <a:pt x="2835" y="7668"/>
                  </a:lnTo>
                  <a:close/>
                  <a:moveTo>
                    <a:pt x="5692" y="7668"/>
                  </a:moveTo>
                  <a:lnTo>
                    <a:pt x="6359" y="8526"/>
                  </a:lnTo>
                  <a:lnTo>
                    <a:pt x="5692" y="8764"/>
                  </a:lnTo>
                  <a:lnTo>
                    <a:pt x="5692" y="7668"/>
                  </a:lnTo>
                  <a:close/>
                  <a:moveTo>
                    <a:pt x="1025" y="2429"/>
                  </a:moveTo>
                  <a:cubicBezTo>
                    <a:pt x="930" y="2429"/>
                    <a:pt x="834" y="2501"/>
                    <a:pt x="834" y="2596"/>
                  </a:cubicBezTo>
                  <a:lnTo>
                    <a:pt x="834" y="9169"/>
                  </a:lnTo>
                  <a:cubicBezTo>
                    <a:pt x="834" y="9275"/>
                    <a:pt x="911" y="9363"/>
                    <a:pt x="1012" y="9363"/>
                  </a:cubicBezTo>
                  <a:cubicBezTo>
                    <a:pt x="1024" y="9363"/>
                    <a:pt x="1036" y="9362"/>
                    <a:pt x="1049" y="9359"/>
                  </a:cubicBezTo>
                  <a:cubicBezTo>
                    <a:pt x="1120" y="9336"/>
                    <a:pt x="1168" y="9264"/>
                    <a:pt x="1168" y="9169"/>
                  </a:cubicBezTo>
                  <a:lnTo>
                    <a:pt x="1168" y="2787"/>
                  </a:lnTo>
                  <a:lnTo>
                    <a:pt x="8693" y="2787"/>
                  </a:lnTo>
                  <a:lnTo>
                    <a:pt x="8693" y="3263"/>
                  </a:lnTo>
                  <a:cubicBezTo>
                    <a:pt x="8693" y="3382"/>
                    <a:pt x="8788" y="3430"/>
                    <a:pt x="8884" y="3430"/>
                  </a:cubicBezTo>
                  <a:cubicBezTo>
                    <a:pt x="8955" y="3430"/>
                    <a:pt x="9026" y="3334"/>
                    <a:pt x="9026" y="3263"/>
                  </a:cubicBezTo>
                  <a:lnTo>
                    <a:pt x="9026" y="2596"/>
                  </a:lnTo>
                  <a:cubicBezTo>
                    <a:pt x="9026" y="2501"/>
                    <a:pt x="8931" y="2429"/>
                    <a:pt x="8836" y="2429"/>
                  </a:cubicBezTo>
                  <a:close/>
                  <a:moveTo>
                    <a:pt x="4740" y="8050"/>
                  </a:moveTo>
                  <a:lnTo>
                    <a:pt x="4740" y="9002"/>
                  </a:lnTo>
                  <a:cubicBezTo>
                    <a:pt x="4740" y="9216"/>
                    <a:pt x="4645" y="9383"/>
                    <a:pt x="4526" y="9502"/>
                  </a:cubicBezTo>
                  <a:cubicBezTo>
                    <a:pt x="4383" y="9621"/>
                    <a:pt x="4216" y="9717"/>
                    <a:pt x="4025" y="9717"/>
                  </a:cubicBezTo>
                  <a:lnTo>
                    <a:pt x="2930" y="9717"/>
                  </a:lnTo>
                  <a:cubicBezTo>
                    <a:pt x="2739" y="9717"/>
                    <a:pt x="2573" y="9621"/>
                    <a:pt x="2454" y="9502"/>
                  </a:cubicBezTo>
                  <a:cubicBezTo>
                    <a:pt x="2335" y="9359"/>
                    <a:pt x="2239" y="9169"/>
                    <a:pt x="2239" y="9002"/>
                  </a:cubicBezTo>
                  <a:lnTo>
                    <a:pt x="2239" y="8050"/>
                  </a:lnTo>
                  <a:lnTo>
                    <a:pt x="2477" y="8050"/>
                  </a:lnTo>
                  <a:lnTo>
                    <a:pt x="2477" y="9026"/>
                  </a:lnTo>
                  <a:cubicBezTo>
                    <a:pt x="2477" y="9120"/>
                    <a:pt x="2551" y="9184"/>
                    <a:pt x="2640" y="9184"/>
                  </a:cubicBezTo>
                  <a:cubicBezTo>
                    <a:pt x="2665" y="9184"/>
                    <a:pt x="2690" y="9179"/>
                    <a:pt x="2716" y="9169"/>
                  </a:cubicBezTo>
                  <a:lnTo>
                    <a:pt x="3811" y="8788"/>
                  </a:lnTo>
                  <a:cubicBezTo>
                    <a:pt x="3859" y="8788"/>
                    <a:pt x="3859" y="8764"/>
                    <a:pt x="3883" y="8764"/>
                  </a:cubicBezTo>
                  <a:cubicBezTo>
                    <a:pt x="3930" y="8693"/>
                    <a:pt x="3978" y="8621"/>
                    <a:pt x="3906" y="8526"/>
                  </a:cubicBezTo>
                  <a:lnTo>
                    <a:pt x="3549" y="8050"/>
                  </a:lnTo>
                  <a:close/>
                  <a:moveTo>
                    <a:pt x="7598" y="8050"/>
                  </a:moveTo>
                  <a:lnTo>
                    <a:pt x="7598" y="9002"/>
                  </a:lnTo>
                  <a:cubicBezTo>
                    <a:pt x="7598" y="9216"/>
                    <a:pt x="7502" y="9383"/>
                    <a:pt x="7383" y="9502"/>
                  </a:cubicBezTo>
                  <a:cubicBezTo>
                    <a:pt x="7240" y="9621"/>
                    <a:pt x="7074" y="9717"/>
                    <a:pt x="6883" y="9717"/>
                  </a:cubicBezTo>
                  <a:lnTo>
                    <a:pt x="5788" y="9717"/>
                  </a:lnTo>
                  <a:cubicBezTo>
                    <a:pt x="5597" y="9717"/>
                    <a:pt x="5430" y="9621"/>
                    <a:pt x="5311" y="9502"/>
                  </a:cubicBezTo>
                  <a:cubicBezTo>
                    <a:pt x="5192" y="9359"/>
                    <a:pt x="5097" y="9169"/>
                    <a:pt x="5097" y="9002"/>
                  </a:cubicBezTo>
                  <a:lnTo>
                    <a:pt x="5097" y="8050"/>
                  </a:lnTo>
                  <a:lnTo>
                    <a:pt x="5335" y="8050"/>
                  </a:lnTo>
                  <a:lnTo>
                    <a:pt x="5335" y="9026"/>
                  </a:lnTo>
                  <a:cubicBezTo>
                    <a:pt x="5335" y="9120"/>
                    <a:pt x="5409" y="9184"/>
                    <a:pt x="5498" y="9184"/>
                  </a:cubicBezTo>
                  <a:cubicBezTo>
                    <a:pt x="5522" y="9184"/>
                    <a:pt x="5548" y="9179"/>
                    <a:pt x="5573" y="9169"/>
                  </a:cubicBezTo>
                  <a:lnTo>
                    <a:pt x="6669" y="8788"/>
                  </a:lnTo>
                  <a:cubicBezTo>
                    <a:pt x="6716" y="8788"/>
                    <a:pt x="6716" y="8764"/>
                    <a:pt x="6740" y="8764"/>
                  </a:cubicBezTo>
                  <a:cubicBezTo>
                    <a:pt x="6788" y="8693"/>
                    <a:pt x="6836" y="8621"/>
                    <a:pt x="6764" y="8526"/>
                  </a:cubicBezTo>
                  <a:lnTo>
                    <a:pt x="6407" y="8050"/>
                  </a:lnTo>
                  <a:close/>
                  <a:moveTo>
                    <a:pt x="3549" y="3001"/>
                  </a:moveTo>
                  <a:cubicBezTo>
                    <a:pt x="3454" y="3001"/>
                    <a:pt x="3359" y="3049"/>
                    <a:pt x="3311" y="3096"/>
                  </a:cubicBezTo>
                  <a:cubicBezTo>
                    <a:pt x="3240" y="3168"/>
                    <a:pt x="3216" y="3239"/>
                    <a:pt x="3216" y="3334"/>
                  </a:cubicBezTo>
                  <a:lnTo>
                    <a:pt x="3216" y="3596"/>
                  </a:lnTo>
                  <a:lnTo>
                    <a:pt x="3192" y="3596"/>
                  </a:lnTo>
                  <a:cubicBezTo>
                    <a:pt x="3049" y="3596"/>
                    <a:pt x="2882" y="3668"/>
                    <a:pt x="2763" y="3787"/>
                  </a:cubicBezTo>
                  <a:cubicBezTo>
                    <a:pt x="2644" y="3906"/>
                    <a:pt x="2597" y="4049"/>
                    <a:pt x="2597" y="4192"/>
                  </a:cubicBezTo>
                  <a:lnTo>
                    <a:pt x="2597" y="4739"/>
                  </a:lnTo>
                  <a:cubicBezTo>
                    <a:pt x="2477" y="4787"/>
                    <a:pt x="2382" y="4858"/>
                    <a:pt x="2287" y="4954"/>
                  </a:cubicBezTo>
                  <a:cubicBezTo>
                    <a:pt x="2120" y="5144"/>
                    <a:pt x="2001" y="5382"/>
                    <a:pt x="2001" y="5692"/>
                  </a:cubicBezTo>
                  <a:lnTo>
                    <a:pt x="2001" y="6835"/>
                  </a:lnTo>
                  <a:lnTo>
                    <a:pt x="2001" y="7764"/>
                  </a:lnTo>
                  <a:lnTo>
                    <a:pt x="2001" y="8907"/>
                  </a:lnTo>
                  <a:cubicBezTo>
                    <a:pt x="2001" y="9216"/>
                    <a:pt x="2120" y="9478"/>
                    <a:pt x="2287" y="9645"/>
                  </a:cubicBezTo>
                  <a:cubicBezTo>
                    <a:pt x="2477" y="9836"/>
                    <a:pt x="2739" y="9955"/>
                    <a:pt x="3001" y="9955"/>
                  </a:cubicBezTo>
                  <a:lnTo>
                    <a:pt x="4073" y="9955"/>
                  </a:lnTo>
                  <a:cubicBezTo>
                    <a:pt x="4359" y="9955"/>
                    <a:pt x="4621" y="9836"/>
                    <a:pt x="4787" y="9645"/>
                  </a:cubicBezTo>
                  <a:cubicBezTo>
                    <a:pt x="4835" y="9597"/>
                    <a:pt x="4883" y="9526"/>
                    <a:pt x="4907" y="9478"/>
                  </a:cubicBezTo>
                  <a:cubicBezTo>
                    <a:pt x="4954" y="9526"/>
                    <a:pt x="4978" y="9597"/>
                    <a:pt x="5049" y="9645"/>
                  </a:cubicBezTo>
                  <a:cubicBezTo>
                    <a:pt x="5216" y="9836"/>
                    <a:pt x="5478" y="9955"/>
                    <a:pt x="5764" y="9955"/>
                  </a:cubicBezTo>
                  <a:lnTo>
                    <a:pt x="6788" y="9955"/>
                  </a:lnTo>
                  <a:cubicBezTo>
                    <a:pt x="7097" y="9955"/>
                    <a:pt x="7359" y="9836"/>
                    <a:pt x="7550" y="9645"/>
                  </a:cubicBezTo>
                  <a:cubicBezTo>
                    <a:pt x="7717" y="9455"/>
                    <a:pt x="7836" y="9216"/>
                    <a:pt x="7836" y="8907"/>
                  </a:cubicBezTo>
                  <a:lnTo>
                    <a:pt x="7836" y="5716"/>
                  </a:lnTo>
                  <a:cubicBezTo>
                    <a:pt x="7836" y="5430"/>
                    <a:pt x="7717" y="5168"/>
                    <a:pt x="7550" y="4977"/>
                  </a:cubicBezTo>
                  <a:cubicBezTo>
                    <a:pt x="7359" y="4811"/>
                    <a:pt x="7121" y="4692"/>
                    <a:pt x="6859" y="4692"/>
                  </a:cubicBezTo>
                  <a:lnTo>
                    <a:pt x="6859" y="4120"/>
                  </a:lnTo>
                  <a:cubicBezTo>
                    <a:pt x="7002" y="4120"/>
                    <a:pt x="7121" y="4120"/>
                    <a:pt x="7240" y="4144"/>
                  </a:cubicBezTo>
                  <a:cubicBezTo>
                    <a:pt x="7431" y="4168"/>
                    <a:pt x="7598" y="4215"/>
                    <a:pt x="7740" y="4263"/>
                  </a:cubicBezTo>
                  <a:cubicBezTo>
                    <a:pt x="7757" y="4267"/>
                    <a:pt x="7773" y="4269"/>
                    <a:pt x="7789" y="4269"/>
                  </a:cubicBezTo>
                  <a:cubicBezTo>
                    <a:pt x="7866" y="4269"/>
                    <a:pt x="7935" y="4223"/>
                    <a:pt x="7955" y="4144"/>
                  </a:cubicBezTo>
                  <a:cubicBezTo>
                    <a:pt x="7979" y="4049"/>
                    <a:pt x="7931" y="3977"/>
                    <a:pt x="7836" y="3930"/>
                  </a:cubicBezTo>
                  <a:cubicBezTo>
                    <a:pt x="7669" y="3882"/>
                    <a:pt x="7479" y="3858"/>
                    <a:pt x="7264" y="3811"/>
                  </a:cubicBezTo>
                  <a:cubicBezTo>
                    <a:pt x="7145" y="3811"/>
                    <a:pt x="7002" y="3787"/>
                    <a:pt x="6859" y="3787"/>
                  </a:cubicBezTo>
                  <a:lnTo>
                    <a:pt x="6859" y="3430"/>
                  </a:lnTo>
                  <a:cubicBezTo>
                    <a:pt x="6859" y="3334"/>
                    <a:pt x="6836" y="3263"/>
                    <a:pt x="6764" y="3191"/>
                  </a:cubicBezTo>
                  <a:cubicBezTo>
                    <a:pt x="6716" y="3120"/>
                    <a:pt x="6621" y="3096"/>
                    <a:pt x="6526" y="3096"/>
                  </a:cubicBezTo>
                  <a:lnTo>
                    <a:pt x="6264" y="3096"/>
                  </a:lnTo>
                  <a:cubicBezTo>
                    <a:pt x="6169" y="3096"/>
                    <a:pt x="6073" y="3144"/>
                    <a:pt x="6026" y="3191"/>
                  </a:cubicBezTo>
                  <a:cubicBezTo>
                    <a:pt x="5954" y="3263"/>
                    <a:pt x="5931" y="3334"/>
                    <a:pt x="5931" y="3430"/>
                  </a:cubicBezTo>
                  <a:lnTo>
                    <a:pt x="5931" y="3691"/>
                  </a:lnTo>
                  <a:lnTo>
                    <a:pt x="5907" y="3691"/>
                  </a:lnTo>
                  <a:cubicBezTo>
                    <a:pt x="5764" y="3691"/>
                    <a:pt x="5597" y="3763"/>
                    <a:pt x="5478" y="3882"/>
                  </a:cubicBezTo>
                  <a:cubicBezTo>
                    <a:pt x="5359" y="4001"/>
                    <a:pt x="5311" y="4144"/>
                    <a:pt x="5311" y="4287"/>
                  </a:cubicBezTo>
                  <a:lnTo>
                    <a:pt x="5311" y="4835"/>
                  </a:lnTo>
                  <a:cubicBezTo>
                    <a:pt x="5192" y="4882"/>
                    <a:pt x="5097" y="4954"/>
                    <a:pt x="5002" y="5049"/>
                  </a:cubicBezTo>
                  <a:cubicBezTo>
                    <a:pt x="4978" y="5097"/>
                    <a:pt x="4930" y="5168"/>
                    <a:pt x="4883" y="5216"/>
                  </a:cubicBezTo>
                  <a:cubicBezTo>
                    <a:pt x="4859" y="5168"/>
                    <a:pt x="4835" y="5097"/>
                    <a:pt x="4764" y="5049"/>
                  </a:cubicBezTo>
                  <a:cubicBezTo>
                    <a:pt x="4597" y="4858"/>
                    <a:pt x="4359" y="4739"/>
                    <a:pt x="4097" y="4739"/>
                  </a:cubicBezTo>
                  <a:lnTo>
                    <a:pt x="4097" y="4168"/>
                  </a:lnTo>
                  <a:cubicBezTo>
                    <a:pt x="4097" y="4168"/>
                    <a:pt x="4359" y="4168"/>
                    <a:pt x="4478" y="4215"/>
                  </a:cubicBezTo>
                  <a:cubicBezTo>
                    <a:pt x="4645" y="4239"/>
                    <a:pt x="4835" y="4263"/>
                    <a:pt x="4978" y="4334"/>
                  </a:cubicBezTo>
                  <a:cubicBezTo>
                    <a:pt x="4991" y="4338"/>
                    <a:pt x="5004" y="4339"/>
                    <a:pt x="5016" y="4339"/>
                  </a:cubicBezTo>
                  <a:cubicBezTo>
                    <a:pt x="5097" y="4339"/>
                    <a:pt x="5172" y="4277"/>
                    <a:pt x="5192" y="4215"/>
                  </a:cubicBezTo>
                  <a:cubicBezTo>
                    <a:pt x="5216" y="4120"/>
                    <a:pt x="5169" y="4025"/>
                    <a:pt x="5073" y="4001"/>
                  </a:cubicBezTo>
                  <a:cubicBezTo>
                    <a:pt x="4883" y="3930"/>
                    <a:pt x="4716" y="3906"/>
                    <a:pt x="4502" y="3882"/>
                  </a:cubicBezTo>
                  <a:cubicBezTo>
                    <a:pt x="4383" y="3882"/>
                    <a:pt x="4240" y="3858"/>
                    <a:pt x="4049" y="3858"/>
                  </a:cubicBezTo>
                  <a:lnTo>
                    <a:pt x="4144" y="3858"/>
                  </a:lnTo>
                  <a:lnTo>
                    <a:pt x="4144" y="3334"/>
                  </a:lnTo>
                  <a:cubicBezTo>
                    <a:pt x="4144" y="3239"/>
                    <a:pt x="4121" y="3168"/>
                    <a:pt x="4049" y="3096"/>
                  </a:cubicBezTo>
                  <a:cubicBezTo>
                    <a:pt x="4002" y="3049"/>
                    <a:pt x="3811" y="3001"/>
                    <a:pt x="3811" y="3001"/>
                  </a:cubicBezTo>
                  <a:close/>
                  <a:moveTo>
                    <a:pt x="8860" y="3811"/>
                  </a:moveTo>
                  <a:cubicBezTo>
                    <a:pt x="8764" y="3811"/>
                    <a:pt x="8669" y="3906"/>
                    <a:pt x="8669" y="4001"/>
                  </a:cubicBezTo>
                  <a:lnTo>
                    <a:pt x="8645" y="4001"/>
                  </a:lnTo>
                  <a:lnTo>
                    <a:pt x="8645" y="10407"/>
                  </a:lnTo>
                  <a:lnTo>
                    <a:pt x="1144" y="10407"/>
                  </a:lnTo>
                  <a:lnTo>
                    <a:pt x="1144" y="9931"/>
                  </a:lnTo>
                  <a:cubicBezTo>
                    <a:pt x="1144" y="9824"/>
                    <a:pt x="1067" y="9737"/>
                    <a:pt x="966" y="9737"/>
                  </a:cubicBezTo>
                  <a:cubicBezTo>
                    <a:pt x="954" y="9737"/>
                    <a:pt x="942" y="9738"/>
                    <a:pt x="930" y="9740"/>
                  </a:cubicBezTo>
                  <a:cubicBezTo>
                    <a:pt x="882" y="9764"/>
                    <a:pt x="810" y="9836"/>
                    <a:pt x="810" y="9931"/>
                  </a:cubicBezTo>
                  <a:lnTo>
                    <a:pt x="810" y="10574"/>
                  </a:lnTo>
                  <a:cubicBezTo>
                    <a:pt x="810" y="10669"/>
                    <a:pt x="906" y="10764"/>
                    <a:pt x="1001" y="10764"/>
                  </a:cubicBezTo>
                  <a:lnTo>
                    <a:pt x="8812" y="10764"/>
                  </a:lnTo>
                  <a:cubicBezTo>
                    <a:pt x="8907" y="10764"/>
                    <a:pt x="9003" y="10669"/>
                    <a:pt x="9003" y="10574"/>
                  </a:cubicBezTo>
                  <a:lnTo>
                    <a:pt x="9003" y="4001"/>
                  </a:lnTo>
                  <a:cubicBezTo>
                    <a:pt x="9003" y="3906"/>
                    <a:pt x="8931" y="3811"/>
                    <a:pt x="8860" y="3811"/>
                  </a:cubicBezTo>
                  <a:close/>
                  <a:moveTo>
                    <a:pt x="9503" y="357"/>
                  </a:moveTo>
                  <a:lnTo>
                    <a:pt x="9503" y="11288"/>
                  </a:lnTo>
                  <a:lnTo>
                    <a:pt x="358" y="11288"/>
                  </a:lnTo>
                  <a:lnTo>
                    <a:pt x="358" y="357"/>
                  </a:lnTo>
                  <a:close/>
                  <a:moveTo>
                    <a:pt x="191" y="0"/>
                  </a:moveTo>
                  <a:cubicBezTo>
                    <a:pt x="96" y="0"/>
                    <a:pt x="1" y="96"/>
                    <a:pt x="1" y="191"/>
                  </a:cubicBezTo>
                  <a:lnTo>
                    <a:pt x="1" y="11431"/>
                  </a:lnTo>
                  <a:cubicBezTo>
                    <a:pt x="1" y="11526"/>
                    <a:pt x="96" y="11622"/>
                    <a:pt x="191" y="11622"/>
                  </a:cubicBezTo>
                  <a:lnTo>
                    <a:pt x="9669" y="11622"/>
                  </a:lnTo>
                  <a:cubicBezTo>
                    <a:pt x="9765" y="11622"/>
                    <a:pt x="9860" y="11526"/>
                    <a:pt x="9860" y="11431"/>
                  </a:cubicBezTo>
                  <a:lnTo>
                    <a:pt x="9860" y="191"/>
                  </a:lnTo>
                  <a:cubicBezTo>
                    <a:pt x="9860" y="96"/>
                    <a:pt x="9765" y="0"/>
                    <a:pt x="9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68"/>
          <p:cNvGrpSpPr/>
          <p:nvPr/>
        </p:nvGrpSpPr>
        <p:grpSpPr>
          <a:xfrm>
            <a:off x="4045689" y="3978869"/>
            <a:ext cx="247405" cy="387446"/>
            <a:chOff x="4127281" y="4056755"/>
            <a:chExt cx="247405" cy="387446"/>
          </a:xfrm>
        </p:grpSpPr>
        <p:sp>
          <p:nvSpPr>
            <p:cNvPr id="6118" name="Google Shape;6118;p68"/>
            <p:cNvSpPr/>
            <p:nvPr/>
          </p:nvSpPr>
          <p:spPr>
            <a:xfrm>
              <a:off x="4187949" y="4060894"/>
              <a:ext cx="134735" cy="153024"/>
            </a:xfrm>
            <a:custGeom>
              <a:avLst/>
              <a:gdLst/>
              <a:ahLst/>
              <a:cxnLst/>
              <a:rect l="l" t="t" r="r" b="b"/>
              <a:pathLst>
                <a:path w="4073" h="4621" extrusionOk="0">
                  <a:moveTo>
                    <a:pt x="1310" y="4430"/>
                  </a:moveTo>
                  <a:cubicBezTo>
                    <a:pt x="572" y="4073"/>
                    <a:pt x="0" y="3406"/>
                    <a:pt x="191" y="2525"/>
                  </a:cubicBezTo>
                  <a:cubicBezTo>
                    <a:pt x="239" y="2287"/>
                    <a:pt x="358" y="2025"/>
                    <a:pt x="477" y="1858"/>
                  </a:cubicBezTo>
                  <a:cubicBezTo>
                    <a:pt x="667" y="1573"/>
                    <a:pt x="620" y="1882"/>
                    <a:pt x="620" y="2025"/>
                  </a:cubicBezTo>
                  <a:cubicBezTo>
                    <a:pt x="667" y="2263"/>
                    <a:pt x="739" y="2620"/>
                    <a:pt x="929" y="2763"/>
                  </a:cubicBezTo>
                  <a:cubicBezTo>
                    <a:pt x="953" y="2811"/>
                    <a:pt x="1048" y="2859"/>
                    <a:pt x="1072" y="2811"/>
                  </a:cubicBezTo>
                  <a:lnTo>
                    <a:pt x="1072" y="2620"/>
                  </a:lnTo>
                  <a:cubicBezTo>
                    <a:pt x="1072" y="2358"/>
                    <a:pt x="1096" y="2025"/>
                    <a:pt x="1167" y="1763"/>
                  </a:cubicBezTo>
                  <a:cubicBezTo>
                    <a:pt x="1334" y="977"/>
                    <a:pt x="1739" y="382"/>
                    <a:pt x="2477" y="96"/>
                  </a:cubicBezTo>
                  <a:cubicBezTo>
                    <a:pt x="2501" y="96"/>
                    <a:pt x="2691" y="1"/>
                    <a:pt x="2644" y="120"/>
                  </a:cubicBezTo>
                  <a:cubicBezTo>
                    <a:pt x="2620" y="191"/>
                    <a:pt x="2572" y="263"/>
                    <a:pt x="2525" y="334"/>
                  </a:cubicBezTo>
                  <a:cubicBezTo>
                    <a:pt x="2406" y="668"/>
                    <a:pt x="2477" y="1049"/>
                    <a:pt x="2644" y="1334"/>
                  </a:cubicBezTo>
                  <a:cubicBezTo>
                    <a:pt x="2834" y="1644"/>
                    <a:pt x="3120" y="2168"/>
                    <a:pt x="3072" y="2525"/>
                  </a:cubicBezTo>
                  <a:cubicBezTo>
                    <a:pt x="3049" y="2620"/>
                    <a:pt x="3049" y="2716"/>
                    <a:pt x="3168" y="2620"/>
                  </a:cubicBezTo>
                  <a:cubicBezTo>
                    <a:pt x="3287" y="2525"/>
                    <a:pt x="3358" y="2406"/>
                    <a:pt x="3430" y="2263"/>
                  </a:cubicBezTo>
                  <a:cubicBezTo>
                    <a:pt x="3525" y="2097"/>
                    <a:pt x="3525" y="2001"/>
                    <a:pt x="3525" y="1811"/>
                  </a:cubicBezTo>
                  <a:cubicBezTo>
                    <a:pt x="3525" y="1620"/>
                    <a:pt x="3573" y="1668"/>
                    <a:pt x="3644" y="1811"/>
                  </a:cubicBezTo>
                  <a:cubicBezTo>
                    <a:pt x="3787" y="2097"/>
                    <a:pt x="3906" y="2287"/>
                    <a:pt x="3977" y="2597"/>
                  </a:cubicBezTo>
                  <a:cubicBezTo>
                    <a:pt x="4049" y="2882"/>
                    <a:pt x="4073" y="3192"/>
                    <a:pt x="3954" y="3478"/>
                  </a:cubicBezTo>
                  <a:cubicBezTo>
                    <a:pt x="3811" y="3930"/>
                    <a:pt x="3453" y="4240"/>
                    <a:pt x="3072" y="4478"/>
                  </a:cubicBezTo>
                  <a:cubicBezTo>
                    <a:pt x="2953" y="4526"/>
                    <a:pt x="2834" y="4549"/>
                    <a:pt x="2715" y="4621"/>
                  </a:cubicBezTo>
                  <a:cubicBezTo>
                    <a:pt x="2525" y="4549"/>
                    <a:pt x="2310" y="4526"/>
                    <a:pt x="2120" y="4526"/>
                  </a:cubicBezTo>
                  <a:cubicBezTo>
                    <a:pt x="1906" y="4526"/>
                    <a:pt x="1691" y="4526"/>
                    <a:pt x="1453" y="4549"/>
                  </a:cubicBezTo>
                  <a:cubicBezTo>
                    <a:pt x="1429" y="4502"/>
                    <a:pt x="1382" y="4478"/>
                    <a:pt x="1310" y="4430"/>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8"/>
            <p:cNvSpPr/>
            <p:nvPr/>
          </p:nvSpPr>
          <p:spPr>
            <a:xfrm>
              <a:off x="4247824" y="4060133"/>
              <a:ext cx="74860" cy="152991"/>
            </a:xfrm>
            <a:custGeom>
              <a:avLst/>
              <a:gdLst/>
              <a:ahLst/>
              <a:cxnLst/>
              <a:rect l="l" t="t" r="r" b="b"/>
              <a:pathLst>
                <a:path w="2263" h="4620" extrusionOk="0">
                  <a:moveTo>
                    <a:pt x="1286" y="2524"/>
                  </a:moveTo>
                  <a:cubicBezTo>
                    <a:pt x="1358" y="2167"/>
                    <a:pt x="1048" y="1643"/>
                    <a:pt x="881" y="1334"/>
                  </a:cubicBezTo>
                  <a:cubicBezTo>
                    <a:pt x="691" y="1048"/>
                    <a:pt x="596" y="643"/>
                    <a:pt x="762" y="333"/>
                  </a:cubicBezTo>
                  <a:cubicBezTo>
                    <a:pt x="786" y="238"/>
                    <a:pt x="834" y="167"/>
                    <a:pt x="881" y="119"/>
                  </a:cubicBezTo>
                  <a:cubicBezTo>
                    <a:pt x="905" y="0"/>
                    <a:pt x="715" y="95"/>
                    <a:pt x="691" y="95"/>
                  </a:cubicBezTo>
                  <a:cubicBezTo>
                    <a:pt x="453" y="167"/>
                    <a:pt x="238" y="333"/>
                    <a:pt x="72" y="476"/>
                  </a:cubicBezTo>
                  <a:cubicBezTo>
                    <a:pt x="0" y="762"/>
                    <a:pt x="96" y="1072"/>
                    <a:pt x="238" y="1334"/>
                  </a:cubicBezTo>
                  <a:cubicBezTo>
                    <a:pt x="405" y="1596"/>
                    <a:pt x="715" y="2000"/>
                    <a:pt x="762" y="2381"/>
                  </a:cubicBezTo>
                  <a:cubicBezTo>
                    <a:pt x="786" y="2882"/>
                    <a:pt x="1239" y="2739"/>
                    <a:pt x="1286" y="2643"/>
                  </a:cubicBezTo>
                  <a:cubicBezTo>
                    <a:pt x="1262" y="2620"/>
                    <a:pt x="1262" y="2596"/>
                    <a:pt x="1286" y="2524"/>
                  </a:cubicBezTo>
                  <a:close/>
                  <a:moveTo>
                    <a:pt x="1548" y="2596"/>
                  </a:moveTo>
                  <a:cubicBezTo>
                    <a:pt x="1620" y="2882"/>
                    <a:pt x="1643" y="3191"/>
                    <a:pt x="1524" y="3477"/>
                  </a:cubicBezTo>
                  <a:cubicBezTo>
                    <a:pt x="1382" y="3929"/>
                    <a:pt x="1024" y="4215"/>
                    <a:pt x="643" y="4453"/>
                  </a:cubicBezTo>
                  <a:cubicBezTo>
                    <a:pt x="596" y="4501"/>
                    <a:pt x="548" y="4501"/>
                    <a:pt x="524" y="4525"/>
                  </a:cubicBezTo>
                  <a:cubicBezTo>
                    <a:pt x="667" y="4525"/>
                    <a:pt x="810" y="4549"/>
                    <a:pt x="929" y="4620"/>
                  </a:cubicBezTo>
                  <a:cubicBezTo>
                    <a:pt x="1048" y="4572"/>
                    <a:pt x="1167" y="4525"/>
                    <a:pt x="1286" y="4453"/>
                  </a:cubicBezTo>
                  <a:cubicBezTo>
                    <a:pt x="1667" y="4215"/>
                    <a:pt x="2025" y="3929"/>
                    <a:pt x="2167" y="3477"/>
                  </a:cubicBezTo>
                  <a:cubicBezTo>
                    <a:pt x="2263" y="3191"/>
                    <a:pt x="2263" y="2882"/>
                    <a:pt x="2215" y="2596"/>
                  </a:cubicBezTo>
                  <a:cubicBezTo>
                    <a:pt x="2120" y="2286"/>
                    <a:pt x="2025" y="2072"/>
                    <a:pt x="1858" y="1810"/>
                  </a:cubicBezTo>
                  <a:cubicBezTo>
                    <a:pt x="1763" y="1667"/>
                    <a:pt x="1739" y="1596"/>
                    <a:pt x="1739" y="1810"/>
                  </a:cubicBezTo>
                  <a:cubicBezTo>
                    <a:pt x="1739" y="2024"/>
                    <a:pt x="1739" y="2072"/>
                    <a:pt x="1643" y="2262"/>
                  </a:cubicBezTo>
                  <a:cubicBezTo>
                    <a:pt x="1620" y="2310"/>
                    <a:pt x="1596" y="2381"/>
                    <a:pt x="1524" y="2429"/>
                  </a:cubicBezTo>
                  <a:cubicBezTo>
                    <a:pt x="1524" y="2501"/>
                    <a:pt x="1548" y="2548"/>
                    <a:pt x="1548" y="2596"/>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8"/>
            <p:cNvSpPr/>
            <p:nvPr/>
          </p:nvSpPr>
          <p:spPr>
            <a:xfrm>
              <a:off x="4232045" y="4148450"/>
              <a:ext cx="49686" cy="68647"/>
            </a:xfrm>
            <a:custGeom>
              <a:avLst/>
              <a:gdLst/>
              <a:ahLst/>
              <a:cxnLst/>
              <a:rect l="l" t="t" r="r" b="b"/>
              <a:pathLst>
                <a:path w="1502" h="2073" extrusionOk="0">
                  <a:moveTo>
                    <a:pt x="1406" y="1953"/>
                  </a:moveTo>
                  <a:cubicBezTo>
                    <a:pt x="1501" y="1667"/>
                    <a:pt x="1406" y="1286"/>
                    <a:pt x="1192" y="1048"/>
                  </a:cubicBezTo>
                  <a:cubicBezTo>
                    <a:pt x="1025" y="834"/>
                    <a:pt x="1025" y="524"/>
                    <a:pt x="1073" y="238"/>
                  </a:cubicBezTo>
                  <a:cubicBezTo>
                    <a:pt x="1073" y="191"/>
                    <a:pt x="1120" y="119"/>
                    <a:pt x="1144" y="95"/>
                  </a:cubicBezTo>
                  <a:cubicBezTo>
                    <a:pt x="1144" y="0"/>
                    <a:pt x="1049" y="72"/>
                    <a:pt x="1001" y="72"/>
                  </a:cubicBezTo>
                  <a:cubicBezTo>
                    <a:pt x="311" y="310"/>
                    <a:pt x="1" y="810"/>
                    <a:pt x="72" y="1501"/>
                  </a:cubicBezTo>
                  <a:cubicBezTo>
                    <a:pt x="72" y="1596"/>
                    <a:pt x="96" y="1739"/>
                    <a:pt x="168" y="1858"/>
                  </a:cubicBezTo>
                  <a:cubicBezTo>
                    <a:pt x="573" y="2024"/>
                    <a:pt x="1001" y="2072"/>
                    <a:pt x="1406" y="1953"/>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8"/>
            <p:cNvSpPr/>
            <p:nvPr/>
          </p:nvSpPr>
          <p:spPr>
            <a:xfrm>
              <a:off x="4243888" y="4148450"/>
              <a:ext cx="37844" cy="67058"/>
            </a:xfrm>
            <a:custGeom>
              <a:avLst/>
              <a:gdLst/>
              <a:ahLst/>
              <a:cxnLst/>
              <a:rect l="l" t="t" r="r" b="b"/>
              <a:pathLst>
                <a:path w="1144" h="2025" extrusionOk="0">
                  <a:moveTo>
                    <a:pt x="1048" y="1953"/>
                  </a:moveTo>
                  <a:cubicBezTo>
                    <a:pt x="1143" y="1667"/>
                    <a:pt x="1048" y="1286"/>
                    <a:pt x="834" y="1048"/>
                  </a:cubicBezTo>
                  <a:cubicBezTo>
                    <a:pt x="667" y="834"/>
                    <a:pt x="667" y="524"/>
                    <a:pt x="715" y="238"/>
                  </a:cubicBezTo>
                  <a:cubicBezTo>
                    <a:pt x="715" y="191"/>
                    <a:pt x="762" y="119"/>
                    <a:pt x="786" y="95"/>
                  </a:cubicBezTo>
                  <a:cubicBezTo>
                    <a:pt x="786" y="0"/>
                    <a:pt x="691" y="72"/>
                    <a:pt x="643" y="72"/>
                  </a:cubicBezTo>
                  <a:cubicBezTo>
                    <a:pt x="405" y="167"/>
                    <a:pt x="191" y="286"/>
                    <a:pt x="48" y="429"/>
                  </a:cubicBezTo>
                  <a:cubicBezTo>
                    <a:pt x="0" y="667"/>
                    <a:pt x="48" y="905"/>
                    <a:pt x="191" y="1072"/>
                  </a:cubicBezTo>
                  <a:cubicBezTo>
                    <a:pt x="405" y="1334"/>
                    <a:pt x="477" y="1739"/>
                    <a:pt x="405" y="2001"/>
                  </a:cubicBezTo>
                  <a:cubicBezTo>
                    <a:pt x="643" y="2024"/>
                    <a:pt x="834" y="2001"/>
                    <a:pt x="1048" y="1953"/>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8"/>
            <p:cNvSpPr/>
            <p:nvPr/>
          </p:nvSpPr>
          <p:spPr>
            <a:xfrm>
              <a:off x="4164297" y="4233622"/>
              <a:ext cx="191467" cy="99378"/>
            </a:xfrm>
            <a:custGeom>
              <a:avLst/>
              <a:gdLst/>
              <a:ahLst/>
              <a:cxnLst/>
              <a:rect l="l" t="t" r="r" b="b"/>
              <a:pathLst>
                <a:path w="5788" h="3001" extrusionOk="0">
                  <a:moveTo>
                    <a:pt x="5788" y="119"/>
                  </a:moveTo>
                  <a:cubicBezTo>
                    <a:pt x="5788" y="1691"/>
                    <a:pt x="4502" y="3001"/>
                    <a:pt x="2883" y="3001"/>
                  </a:cubicBezTo>
                  <a:cubicBezTo>
                    <a:pt x="1311" y="3001"/>
                    <a:pt x="1" y="1715"/>
                    <a:pt x="1" y="119"/>
                  </a:cubicBezTo>
                  <a:lnTo>
                    <a:pt x="2883" y="0"/>
                  </a:ln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8"/>
            <p:cNvSpPr/>
            <p:nvPr/>
          </p:nvSpPr>
          <p:spPr>
            <a:xfrm>
              <a:off x="4249379" y="4237563"/>
              <a:ext cx="106385" cy="95437"/>
            </a:xfrm>
            <a:custGeom>
              <a:avLst/>
              <a:gdLst/>
              <a:ahLst/>
              <a:cxnLst/>
              <a:rect l="l" t="t" r="r" b="b"/>
              <a:pathLst>
                <a:path w="3216" h="2882" extrusionOk="0">
                  <a:moveTo>
                    <a:pt x="3216" y="0"/>
                  </a:moveTo>
                  <a:cubicBezTo>
                    <a:pt x="3216" y="1572"/>
                    <a:pt x="1930" y="2882"/>
                    <a:pt x="311" y="2882"/>
                  </a:cubicBezTo>
                  <a:cubicBezTo>
                    <a:pt x="191" y="2882"/>
                    <a:pt x="120" y="2882"/>
                    <a:pt x="1" y="2858"/>
                  </a:cubicBezTo>
                  <a:cubicBezTo>
                    <a:pt x="1430" y="2667"/>
                    <a:pt x="2549" y="1477"/>
                    <a:pt x="2549" y="0"/>
                  </a:cubicBezTo>
                  <a:lnTo>
                    <a:pt x="3216" y="0"/>
                  </a:ln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8"/>
            <p:cNvSpPr/>
            <p:nvPr/>
          </p:nvSpPr>
          <p:spPr>
            <a:xfrm>
              <a:off x="4151694" y="4215475"/>
              <a:ext cx="214325" cy="22121"/>
            </a:xfrm>
            <a:custGeom>
              <a:avLst/>
              <a:gdLst/>
              <a:ahLst/>
              <a:cxnLst/>
              <a:rect l="l" t="t" r="r" b="b"/>
              <a:pathLst>
                <a:path w="6479" h="668" extrusionOk="0">
                  <a:moveTo>
                    <a:pt x="382" y="667"/>
                  </a:moveTo>
                  <a:lnTo>
                    <a:pt x="6169" y="667"/>
                  </a:lnTo>
                  <a:cubicBezTo>
                    <a:pt x="6336" y="667"/>
                    <a:pt x="6478" y="524"/>
                    <a:pt x="6478" y="334"/>
                  </a:cubicBezTo>
                  <a:cubicBezTo>
                    <a:pt x="6478" y="143"/>
                    <a:pt x="6336" y="0"/>
                    <a:pt x="6169" y="0"/>
                  </a:cubicBezTo>
                  <a:lnTo>
                    <a:pt x="382" y="0"/>
                  </a:lnTo>
                  <a:cubicBezTo>
                    <a:pt x="215" y="0"/>
                    <a:pt x="96" y="120"/>
                    <a:pt x="49" y="262"/>
                  </a:cubicBezTo>
                  <a:cubicBezTo>
                    <a:pt x="1" y="477"/>
                    <a:pt x="168" y="667"/>
                    <a:pt x="382" y="667"/>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8"/>
            <p:cNvSpPr/>
            <p:nvPr/>
          </p:nvSpPr>
          <p:spPr>
            <a:xfrm>
              <a:off x="4332906" y="4215475"/>
              <a:ext cx="32319" cy="22121"/>
            </a:xfrm>
            <a:custGeom>
              <a:avLst/>
              <a:gdLst/>
              <a:ahLst/>
              <a:cxnLst/>
              <a:rect l="l" t="t" r="r" b="b"/>
              <a:pathLst>
                <a:path w="977" h="668" extrusionOk="0">
                  <a:moveTo>
                    <a:pt x="0" y="667"/>
                  </a:moveTo>
                  <a:lnTo>
                    <a:pt x="643" y="667"/>
                  </a:lnTo>
                  <a:cubicBezTo>
                    <a:pt x="834" y="667"/>
                    <a:pt x="977" y="524"/>
                    <a:pt x="977" y="334"/>
                  </a:cubicBezTo>
                  <a:cubicBezTo>
                    <a:pt x="977" y="143"/>
                    <a:pt x="834" y="0"/>
                    <a:pt x="643" y="0"/>
                  </a:cubicBezTo>
                  <a:lnTo>
                    <a:pt x="0" y="0"/>
                  </a:lnTo>
                  <a:cubicBezTo>
                    <a:pt x="167" y="0"/>
                    <a:pt x="334" y="143"/>
                    <a:pt x="334" y="334"/>
                  </a:cubicBezTo>
                  <a:cubicBezTo>
                    <a:pt x="357" y="524"/>
                    <a:pt x="215" y="667"/>
                    <a:pt x="0" y="667"/>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8"/>
            <p:cNvSpPr/>
            <p:nvPr/>
          </p:nvSpPr>
          <p:spPr>
            <a:xfrm>
              <a:off x="4247824" y="4258061"/>
              <a:ext cx="22858" cy="55236"/>
            </a:xfrm>
            <a:custGeom>
              <a:avLst/>
              <a:gdLst/>
              <a:ahLst/>
              <a:cxnLst/>
              <a:rect l="l" t="t" r="r" b="b"/>
              <a:pathLst>
                <a:path w="691" h="1668" extrusionOk="0">
                  <a:moveTo>
                    <a:pt x="691" y="1286"/>
                  </a:moveTo>
                  <a:lnTo>
                    <a:pt x="691" y="358"/>
                  </a:lnTo>
                  <a:cubicBezTo>
                    <a:pt x="691" y="167"/>
                    <a:pt x="572" y="48"/>
                    <a:pt x="429" y="24"/>
                  </a:cubicBezTo>
                  <a:cubicBezTo>
                    <a:pt x="215" y="0"/>
                    <a:pt x="0" y="143"/>
                    <a:pt x="0" y="358"/>
                  </a:cubicBezTo>
                  <a:lnTo>
                    <a:pt x="0" y="1286"/>
                  </a:lnTo>
                  <a:cubicBezTo>
                    <a:pt x="0" y="1501"/>
                    <a:pt x="191" y="1667"/>
                    <a:pt x="429" y="1620"/>
                  </a:cubicBezTo>
                  <a:cubicBezTo>
                    <a:pt x="596" y="1572"/>
                    <a:pt x="691" y="1429"/>
                    <a:pt x="691" y="1286"/>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8"/>
            <p:cNvSpPr/>
            <p:nvPr/>
          </p:nvSpPr>
          <p:spPr>
            <a:xfrm>
              <a:off x="4127281" y="4056755"/>
              <a:ext cx="247405" cy="387446"/>
            </a:xfrm>
            <a:custGeom>
              <a:avLst/>
              <a:gdLst/>
              <a:ahLst/>
              <a:cxnLst/>
              <a:rect l="l" t="t" r="r" b="b"/>
              <a:pathLst>
                <a:path w="7479" h="11700" extrusionOk="0">
                  <a:moveTo>
                    <a:pt x="4526" y="1"/>
                  </a:moveTo>
                  <a:cubicBezTo>
                    <a:pt x="4510" y="1"/>
                    <a:pt x="4494" y="3"/>
                    <a:pt x="4478" y="7"/>
                  </a:cubicBezTo>
                  <a:cubicBezTo>
                    <a:pt x="4192" y="102"/>
                    <a:pt x="3954" y="173"/>
                    <a:pt x="3740" y="340"/>
                  </a:cubicBezTo>
                  <a:cubicBezTo>
                    <a:pt x="3525" y="459"/>
                    <a:pt x="3359" y="626"/>
                    <a:pt x="3239" y="816"/>
                  </a:cubicBezTo>
                  <a:cubicBezTo>
                    <a:pt x="3168" y="912"/>
                    <a:pt x="3192" y="983"/>
                    <a:pt x="3263" y="1055"/>
                  </a:cubicBezTo>
                  <a:cubicBezTo>
                    <a:pt x="3300" y="1073"/>
                    <a:pt x="3333" y="1081"/>
                    <a:pt x="3363" y="1081"/>
                  </a:cubicBezTo>
                  <a:cubicBezTo>
                    <a:pt x="3413" y="1081"/>
                    <a:pt x="3457" y="1060"/>
                    <a:pt x="3501" y="1031"/>
                  </a:cubicBezTo>
                  <a:cubicBezTo>
                    <a:pt x="3620" y="864"/>
                    <a:pt x="3740" y="721"/>
                    <a:pt x="3906" y="602"/>
                  </a:cubicBezTo>
                  <a:cubicBezTo>
                    <a:pt x="3978" y="554"/>
                    <a:pt x="4073" y="483"/>
                    <a:pt x="4144" y="459"/>
                  </a:cubicBezTo>
                  <a:lnTo>
                    <a:pt x="4144" y="459"/>
                  </a:lnTo>
                  <a:cubicBezTo>
                    <a:pt x="4073" y="721"/>
                    <a:pt x="4025" y="1102"/>
                    <a:pt x="4311" y="1555"/>
                  </a:cubicBezTo>
                  <a:cubicBezTo>
                    <a:pt x="4502" y="1912"/>
                    <a:pt x="4621" y="2174"/>
                    <a:pt x="4668" y="2364"/>
                  </a:cubicBezTo>
                  <a:cubicBezTo>
                    <a:pt x="4716" y="2531"/>
                    <a:pt x="4692" y="2650"/>
                    <a:pt x="4668" y="2769"/>
                  </a:cubicBezTo>
                  <a:cubicBezTo>
                    <a:pt x="4621" y="2864"/>
                    <a:pt x="4692" y="2960"/>
                    <a:pt x="4787" y="2984"/>
                  </a:cubicBezTo>
                  <a:cubicBezTo>
                    <a:pt x="4811" y="2995"/>
                    <a:pt x="4829" y="3001"/>
                    <a:pt x="4847" y="3001"/>
                  </a:cubicBezTo>
                  <a:cubicBezTo>
                    <a:pt x="4865" y="3001"/>
                    <a:pt x="4883" y="2995"/>
                    <a:pt x="4906" y="2984"/>
                  </a:cubicBezTo>
                  <a:cubicBezTo>
                    <a:pt x="5168" y="2841"/>
                    <a:pt x="5383" y="2531"/>
                    <a:pt x="5430" y="2269"/>
                  </a:cubicBezTo>
                  <a:lnTo>
                    <a:pt x="5430" y="2269"/>
                  </a:lnTo>
                  <a:cubicBezTo>
                    <a:pt x="5439" y="2286"/>
                    <a:pt x="5447" y="2304"/>
                    <a:pt x="5455" y="2321"/>
                  </a:cubicBezTo>
                  <a:lnTo>
                    <a:pt x="5455" y="2321"/>
                  </a:lnTo>
                  <a:cubicBezTo>
                    <a:pt x="5493" y="1963"/>
                    <a:pt x="5516" y="1701"/>
                    <a:pt x="5502" y="1674"/>
                  </a:cubicBezTo>
                  <a:cubicBezTo>
                    <a:pt x="5454" y="1650"/>
                    <a:pt x="5407" y="1602"/>
                    <a:pt x="5335" y="1602"/>
                  </a:cubicBezTo>
                  <a:cubicBezTo>
                    <a:pt x="5264" y="1602"/>
                    <a:pt x="5192" y="1698"/>
                    <a:pt x="5192" y="1793"/>
                  </a:cubicBezTo>
                  <a:cubicBezTo>
                    <a:pt x="5216" y="2079"/>
                    <a:pt x="5168" y="2293"/>
                    <a:pt x="5073" y="2436"/>
                  </a:cubicBezTo>
                  <a:cubicBezTo>
                    <a:pt x="5073" y="2388"/>
                    <a:pt x="5049" y="2364"/>
                    <a:pt x="5049" y="2293"/>
                  </a:cubicBezTo>
                  <a:cubicBezTo>
                    <a:pt x="4978" y="2079"/>
                    <a:pt x="4859" y="1793"/>
                    <a:pt x="4621" y="1412"/>
                  </a:cubicBezTo>
                  <a:cubicBezTo>
                    <a:pt x="4263" y="745"/>
                    <a:pt x="4621" y="340"/>
                    <a:pt x="4668" y="269"/>
                  </a:cubicBezTo>
                  <a:cubicBezTo>
                    <a:pt x="4692" y="245"/>
                    <a:pt x="4692" y="173"/>
                    <a:pt x="4692" y="126"/>
                  </a:cubicBezTo>
                  <a:cubicBezTo>
                    <a:pt x="4672" y="47"/>
                    <a:pt x="4604" y="1"/>
                    <a:pt x="4526" y="1"/>
                  </a:cubicBezTo>
                  <a:close/>
                  <a:moveTo>
                    <a:pt x="5455" y="2321"/>
                  </a:moveTo>
                  <a:cubicBezTo>
                    <a:pt x="5398" y="2853"/>
                    <a:pt x="5304" y="3598"/>
                    <a:pt x="5240" y="4101"/>
                  </a:cubicBezTo>
                  <a:lnTo>
                    <a:pt x="5240" y="4101"/>
                  </a:lnTo>
                  <a:cubicBezTo>
                    <a:pt x="5866" y="3490"/>
                    <a:pt x="5668" y="2786"/>
                    <a:pt x="5455" y="2321"/>
                  </a:cubicBezTo>
                  <a:close/>
                  <a:moveTo>
                    <a:pt x="4002" y="3126"/>
                  </a:moveTo>
                  <a:cubicBezTo>
                    <a:pt x="4002" y="3246"/>
                    <a:pt x="3978" y="3365"/>
                    <a:pt x="4002" y="3484"/>
                  </a:cubicBezTo>
                  <a:cubicBezTo>
                    <a:pt x="4025" y="3650"/>
                    <a:pt x="4097" y="3793"/>
                    <a:pt x="4216" y="3912"/>
                  </a:cubicBezTo>
                  <a:cubicBezTo>
                    <a:pt x="4311" y="4008"/>
                    <a:pt x="4359" y="4150"/>
                    <a:pt x="4406" y="4270"/>
                  </a:cubicBezTo>
                  <a:cubicBezTo>
                    <a:pt x="4430" y="4389"/>
                    <a:pt x="4430" y="4484"/>
                    <a:pt x="4430" y="4555"/>
                  </a:cubicBezTo>
                  <a:cubicBezTo>
                    <a:pt x="4311" y="4603"/>
                    <a:pt x="4192" y="4603"/>
                    <a:pt x="4073" y="4627"/>
                  </a:cubicBezTo>
                  <a:cubicBezTo>
                    <a:pt x="3978" y="4627"/>
                    <a:pt x="3882" y="4627"/>
                    <a:pt x="3763" y="4603"/>
                  </a:cubicBezTo>
                  <a:cubicBezTo>
                    <a:pt x="3644" y="4555"/>
                    <a:pt x="3573" y="4531"/>
                    <a:pt x="3454" y="4508"/>
                  </a:cubicBezTo>
                  <a:cubicBezTo>
                    <a:pt x="3454" y="4484"/>
                    <a:pt x="3406" y="4436"/>
                    <a:pt x="3406" y="4412"/>
                  </a:cubicBezTo>
                  <a:cubicBezTo>
                    <a:pt x="3382" y="4317"/>
                    <a:pt x="3382" y="4246"/>
                    <a:pt x="3382" y="4150"/>
                  </a:cubicBezTo>
                  <a:cubicBezTo>
                    <a:pt x="3382" y="3912"/>
                    <a:pt x="3406" y="3698"/>
                    <a:pt x="3525" y="3531"/>
                  </a:cubicBezTo>
                  <a:cubicBezTo>
                    <a:pt x="3620" y="3341"/>
                    <a:pt x="3811" y="3222"/>
                    <a:pt x="4002" y="3126"/>
                  </a:cubicBezTo>
                  <a:close/>
                  <a:moveTo>
                    <a:pt x="2382" y="5913"/>
                  </a:moveTo>
                  <a:cubicBezTo>
                    <a:pt x="2263" y="5913"/>
                    <a:pt x="2168" y="5960"/>
                    <a:pt x="2168" y="6079"/>
                  </a:cubicBezTo>
                  <a:lnTo>
                    <a:pt x="2168" y="6865"/>
                  </a:lnTo>
                  <a:cubicBezTo>
                    <a:pt x="2168" y="6984"/>
                    <a:pt x="2239" y="7032"/>
                    <a:pt x="2334" y="7032"/>
                  </a:cubicBezTo>
                  <a:cubicBezTo>
                    <a:pt x="2430" y="7032"/>
                    <a:pt x="2501" y="6937"/>
                    <a:pt x="2501" y="6865"/>
                  </a:cubicBezTo>
                  <a:lnTo>
                    <a:pt x="2501" y="6079"/>
                  </a:lnTo>
                  <a:cubicBezTo>
                    <a:pt x="2501" y="5984"/>
                    <a:pt x="2454" y="5937"/>
                    <a:pt x="2382" y="5913"/>
                  </a:cubicBezTo>
                  <a:close/>
                  <a:moveTo>
                    <a:pt x="5716" y="5913"/>
                  </a:moveTo>
                  <a:cubicBezTo>
                    <a:pt x="5597" y="5913"/>
                    <a:pt x="5502" y="5960"/>
                    <a:pt x="5502" y="6079"/>
                  </a:cubicBezTo>
                  <a:lnTo>
                    <a:pt x="5502" y="6865"/>
                  </a:lnTo>
                  <a:cubicBezTo>
                    <a:pt x="5502" y="6984"/>
                    <a:pt x="5573" y="7032"/>
                    <a:pt x="5669" y="7032"/>
                  </a:cubicBezTo>
                  <a:cubicBezTo>
                    <a:pt x="5764" y="7032"/>
                    <a:pt x="5811" y="6937"/>
                    <a:pt x="5811" y="6865"/>
                  </a:cubicBezTo>
                  <a:lnTo>
                    <a:pt x="5811" y="6079"/>
                  </a:lnTo>
                  <a:cubicBezTo>
                    <a:pt x="5811" y="5984"/>
                    <a:pt x="5788" y="5937"/>
                    <a:pt x="5716" y="5913"/>
                  </a:cubicBezTo>
                  <a:close/>
                  <a:moveTo>
                    <a:pt x="3025" y="5913"/>
                  </a:moveTo>
                  <a:cubicBezTo>
                    <a:pt x="2906" y="5913"/>
                    <a:pt x="2811" y="5960"/>
                    <a:pt x="2811" y="6079"/>
                  </a:cubicBezTo>
                  <a:lnTo>
                    <a:pt x="2811" y="6889"/>
                  </a:lnTo>
                  <a:cubicBezTo>
                    <a:pt x="2811" y="7008"/>
                    <a:pt x="2906" y="7056"/>
                    <a:pt x="3001" y="7056"/>
                  </a:cubicBezTo>
                  <a:cubicBezTo>
                    <a:pt x="3097" y="7056"/>
                    <a:pt x="3144" y="6984"/>
                    <a:pt x="3144" y="6889"/>
                  </a:cubicBezTo>
                  <a:lnTo>
                    <a:pt x="3144" y="6079"/>
                  </a:lnTo>
                  <a:cubicBezTo>
                    <a:pt x="3144" y="5984"/>
                    <a:pt x="3120" y="5937"/>
                    <a:pt x="3025" y="5913"/>
                  </a:cubicBezTo>
                  <a:close/>
                  <a:moveTo>
                    <a:pt x="5026" y="5913"/>
                  </a:moveTo>
                  <a:cubicBezTo>
                    <a:pt x="4906" y="5913"/>
                    <a:pt x="4811" y="5960"/>
                    <a:pt x="4811" y="6079"/>
                  </a:cubicBezTo>
                  <a:lnTo>
                    <a:pt x="4811" y="6889"/>
                  </a:lnTo>
                  <a:cubicBezTo>
                    <a:pt x="4811" y="7008"/>
                    <a:pt x="4906" y="7056"/>
                    <a:pt x="4978" y="7056"/>
                  </a:cubicBezTo>
                  <a:cubicBezTo>
                    <a:pt x="5073" y="7056"/>
                    <a:pt x="5145" y="6984"/>
                    <a:pt x="5145" y="6889"/>
                  </a:cubicBezTo>
                  <a:lnTo>
                    <a:pt x="5145" y="6079"/>
                  </a:lnTo>
                  <a:cubicBezTo>
                    <a:pt x="5145" y="5984"/>
                    <a:pt x="5121" y="5937"/>
                    <a:pt x="5026" y="5913"/>
                  </a:cubicBezTo>
                  <a:close/>
                  <a:moveTo>
                    <a:pt x="3978" y="6270"/>
                  </a:moveTo>
                  <a:cubicBezTo>
                    <a:pt x="4049" y="6270"/>
                    <a:pt x="4073" y="6294"/>
                    <a:pt x="4097" y="6318"/>
                  </a:cubicBezTo>
                  <a:cubicBezTo>
                    <a:pt x="4121" y="6341"/>
                    <a:pt x="4168" y="6389"/>
                    <a:pt x="4168" y="6437"/>
                  </a:cubicBezTo>
                  <a:lnTo>
                    <a:pt x="4168" y="7365"/>
                  </a:lnTo>
                  <a:cubicBezTo>
                    <a:pt x="4168" y="7413"/>
                    <a:pt x="4168" y="7461"/>
                    <a:pt x="4097" y="7484"/>
                  </a:cubicBezTo>
                  <a:cubicBezTo>
                    <a:pt x="4073" y="7508"/>
                    <a:pt x="4049" y="7532"/>
                    <a:pt x="3978" y="7532"/>
                  </a:cubicBezTo>
                  <a:cubicBezTo>
                    <a:pt x="3930" y="7532"/>
                    <a:pt x="3882" y="7508"/>
                    <a:pt x="3859" y="7484"/>
                  </a:cubicBezTo>
                  <a:cubicBezTo>
                    <a:pt x="3835" y="7461"/>
                    <a:pt x="3811" y="7413"/>
                    <a:pt x="3811" y="7365"/>
                  </a:cubicBezTo>
                  <a:lnTo>
                    <a:pt x="3811" y="6437"/>
                  </a:lnTo>
                  <a:cubicBezTo>
                    <a:pt x="3811" y="6389"/>
                    <a:pt x="3835" y="6341"/>
                    <a:pt x="3859" y="6318"/>
                  </a:cubicBezTo>
                  <a:cubicBezTo>
                    <a:pt x="3882" y="6294"/>
                    <a:pt x="3930" y="6270"/>
                    <a:pt x="3978" y="6270"/>
                  </a:cubicBezTo>
                  <a:close/>
                  <a:moveTo>
                    <a:pt x="4002" y="5937"/>
                  </a:moveTo>
                  <a:cubicBezTo>
                    <a:pt x="3859" y="5937"/>
                    <a:pt x="3740" y="5984"/>
                    <a:pt x="3644" y="6079"/>
                  </a:cubicBezTo>
                  <a:cubicBezTo>
                    <a:pt x="3573" y="6175"/>
                    <a:pt x="3501" y="6294"/>
                    <a:pt x="3501" y="6437"/>
                  </a:cubicBezTo>
                  <a:lnTo>
                    <a:pt x="3501" y="7365"/>
                  </a:lnTo>
                  <a:cubicBezTo>
                    <a:pt x="3501" y="7508"/>
                    <a:pt x="3573" y="7627"/>
                    <a:pt x="3644" y="7723"/>
                  </a:cubicBezTo>
                  <a:cubicBezTo>
                    <a:pt x="3740" y="7818"/>
                    <a:pt x="3859" y="7866"/>
                    <a:pt x="4002" y="7866"/>
                  </a:cubicBezTo>
                  <a:cubicBezTo>
                    <a:pt x="4168" y="7866"/>
                    <a:pt x="4287" y="7818"/>
                    <a:pt x="4359" y="7723"/>
                  </a:cubicBezTo>
                  <a:cubicBezTo>
                    <a:pt x="4454" y="7627"/>
                    <a:pt x="4525" y="7508"/>
                    <a:pt x="4525" y="7365"/>
                  </a:cubicBezTo>
                  <a:lnTo>
                    <a:pt x="4525" y="6437"/>
                  </a:lnTo>
                  <a:cubicBezTo>
                    <a:pt x="4525" y="6294"/>
                    <a:pt x="4454" y="6175"/>
                    <a:pt x="4359" y="6079"/>
                  </a:cubicBezTo>
                  <a:cubicBezTo>
                    <a:pt x="4287" y="5984"/>
                    <a:pt x="4168" y="5937"/>
                    <a:pt x="4002" y="5937"/>
                  </a:cubicBezTo>
                  <a:close/>
                  <a:moveTo>
                    <a:pt x="3049" y="1436"/>
                  </a:moveTo>
                  <a:cubicBezTo>
                    <a:pt x="2954" y="1436"/>
                    <a:pt x="2882" y="1459"/>
                    <a:pt x="2835" y="1555"/>
                  </a:cubicBezTo>
                  <a:cubicBezTo>
                    <a:pt x="2739" y="1936"/>
                    <a:pt x="2692" y="2341"/>
                    <a:pt x="2692" y="2603"/>
                  </a:cubicBezTo>
                  <a:cubicBezTo>
                    <a:pt x="2573" y="2293"/>
                    <a:pt x="2573" y="1888"/>
                    <a:pt x="2573" y="1817"/>
                  </a:cubicBezTo>
                  <a:cubicBezTo>
                    <a:pt x="2573" y="1769"/>
                    <a:pt x="2549" y="1698"/>
                    <a:pt x="2525" y="1674"/>
                  </a:cubicBezTo>
                  <a:cubicBezTo>
                    <a:pt x="2489" y="1656"/>
                    <a:pt x="2452" y="1648"/>
                    <a:pt x="2419" y="1648"/>
                  </a:cubicBezTo>
                  <a:cubicBezTo>
                    <a:pt x="2364" y="1648"/>
                    <a:pt x="2316" y="1668"/>
                    <a:pt x="2287" y="1698"/>
                  </a:cubicBezTo>
                  <a:cubicBezTo>
                    <a:pt x="2144" y="1888"/>
                    <a:pt x="2049" y="2055"/>
                    <a:pt x="1953" y="2245"/>
                  </a:cubicBezTo>
                  <a:cubicBezTo>
                    <a:pt x="1715" y="2745"/>
                    <a:pt x="1715" y="3198"/>
                    <a:pt x="1858" y="3555"/>
                  </a:cubicBezTo>
                  <a:cubicBezTo>
                    <a:pt x="2001" y="3912"/>
                    <a:pt x="2287" y="4198"/>
                    <a:pt x="2549" y="4412"/>
                  </a:cubicBezTo>
                  <a:cubicBezTo>
                    <a:pt x="2644" y="4508"/>
                    <a:pt x="2811" y="4603"/>
                    <a:pt x="2811" y="4603"/>
                  </a:cubicBezTo>
                  <a:lnTo>
                    <a:pt x="2192" y="4603"/>
                  </a:lnTo>
                  <a:cubicBezTo>
                    <a:pt x="2096" y="4603"/>
                    <a:pt x="2001" y="4651"/>
                    <a:pt x="2001" y="4746"/>
                  </a:cubicBezTo>
                  <a:cubicBezTo>
                    <a:pt x="2001" y="4841"/>
                    <a:pt x="2096" y="4913"/>
                    <a:pt x="2192" y="4913"/>
                  </a:cubicBezTo>
                  <a:lnTo>
                    <a:pt x="6859" y="4913"/>
                  </a:lnTo>
                  <a:cubicBezTo>
                    <a:pt x="6931" y="4913"/>
                    <a:pt x="6954" y="4960"/>
                    <a:pt x="6978" y="4984"/>
                  </a:cubicBezTo>
                  <a:cubicBezTo>
                    <a:pt x="7002" y="5008"/>
                    <a:pt x="7050" y="5032"/>
                    <a:pt x="7050" y="5103"/>
                  </a:cubicBezTo>
                  <a:cubicBezTo>
                    <a:pt x="7050" y="5151"/>
                    <a:pt x="7002" y="5198"/>
                    <a:pt x="6978" y="5222"/>
                  </a:cubicBezTo>
                  <a:cubicBezTo>
                    <a:pt x="6954" y="5246"/>
                    <a:pt x="6931" y="5270"/>
                    <a:pt x="6859" y="5270"/>
                  </a:cubicBezTo>
                  <a:lnTo>
                    <a:pt x="1049" y="5270"/>
                  </a:lnTo>
                  <a:cubicBezTo>
                    <a:pt x="1001" y="5270"/>
                    <a:pt x="977" y="5246"/>
                    <a:pt x="929" y="5222"/>
                  </a:cubicBezTo>
                  <a:cubicBezTo>
                    <a:pt x="906" y="5198"/>
                    <a:pt x="882" y="5151"/>
                    <a:pt x="882" y="5103"/>
                  </a:cubicBezTo>
                  <a:cubicBezTo>
                    <a:pt x="882" y="5032"/>
                    <a:pt x="906" y="5008"/>
                    <a:pt x="929" y="4984"/>
                  </a:cubicBezTo>
                  <a:cubicBezTo>
                    <a:pt x="977" y="4960"/>
                    <a:pt x="1001" y="4913"/>
                    <a:pt x="1049" y="4913"/>
                  </a:cubicBezTo>
                  <a:lnTo>
                    <a:pt x="1453" y="4913"/>
                  </a:lnTo>
                  <a:cubicBezTo>
                    <a:pt x="1572" y="4913"/>
                    <a:pt x="1620" y="4841"/>
                    <a:pt x="1620" y="4746"/>
                  </a:cubicBezTo>
                  <a:cubicBezTo>
                    <a:pt x="1620" y="4651"/>
                    <a:pt x="1525" y="4603"/>
                    <a:pt x="1453" y="4603"/>
                  </a:cubicBezTo>
                  <a:lnTo>
                    <a:pt x="1096" y="4603"/>
                  </a:lnTo>
                  <a:cubicBezTo>
                    <a:pt x="1096" y="4603"/>
                    <a:pt x="810" y="4651"/>
                    <a:pt x="739" y="4746"/>
                  </a:cubicBezTo>
                  <a:cubicBezTo>
                    <a:pt x="644" y="4841"/>
                    <a:pt x="572" y="4960"/>
                    <a:pt x="572" y="5103"/>
                  </a:cubicBezTo>
                  <a:cubicBezTo>
                    <a:pt x="572" y="5246"/>
                    <a:pt x="644" y="5365"/>
                    <a:pt x="739" y="5460"/>
                  </a:cubicBezTo>
                  <a:cubicBezTo>
                    <a:pt x="763" y="5508"/>
                    <a:pt x="858" y="5532"/>
                    <a:pt x="906" y="5579"/>
                  </a:cubicBezTo>
                  <a:cubicBezTo>
                    <a:pt x="906" y="5698"/>
                    <a:pt x="906" y="5817"/>
                    <a:pt x="953" y="5913"/>
                  </a:cubicBezTo>
                  <a:lnTo>
                    <a:pt x="286" y="5913"/>
                  </a:lnTo>
                  <a:lnTo>
                    <a:pt x="286" y="5746"/>
                  </a:lnTo>
                  <a:cubicBezTo>
                    <a:pt x="310" y="5675"/>
                    <a:pt x="239" y="5579"/>
                    <a:pt x="144" y="5579"/>
                  </a:cubicBezTo>
                  <a:cubicBezTo>
                    <a:pt x="48" y="5579"/>
                    <a:pt x="1" y="5675"/>
                    <a:pt x="1" y="5746"/>
                  </a:cubicBezTo>
                  <a:lnTo>
                    <a:pt x="72" y="5746"/>
                  </a:lnTo>
                  <a:lnTo>
                    <a:pt x="72" y="6175"/>
                  </a:lnTo>
                  <a:lnTo>
                    <a:pt x="72" y="6532"/>
                  </a:lnTo>
                  <a:cubicBezTo>
                    <a:pt x="48" y="6603"/>
                    <a:pt x="144" y="6699"/>
                    <a:pt x="215" y="6699"/>
                  </a:cubicBezTo>
                  <a:cubicBezTo>
                    <a:pt x="310" y="6699"/>
                    <a:pt x="382" y="6532"/>
                    <a:pt x="382" y="6532"/>
                  </a:cubicBezTo>
                  <a:lnTo>
                    <a:pt x="382" y="6341"/>
                  </a:lnTo>
                  <a:lnTo>
                    <a:pt x="1120" y="6341"/>
                  </a:lnTo>
                  <a:cubicBezTo>
                    <a:pt x="1239" y="6841"/>
                    <a:pt x="1525" y="7318"/>
                    <a:pt x="1882" y="7675"/>
                  </a:cubicBezTo>
                  <a:cubicBezTo>
                    <a:pt x="2073" y="7866"/>
                    <a:pt x="2239" y="8008"/>
                    <a:pt x="2454" y="8127"/>
                  </a:cubicBezTo>
                  <a:lnTo>
                    <a:pt x="667" y="11414"/>
                  </a:lnTo>
                  <a:cubicBezTo>
                    <a:pt x="620" y="11485"/>
                    <a:pt x="644" y="11581"/>
                    <a:pt x="739" y="11652"/>
                  </a:cubicBezTo>
                  <a:cubicBezTo>
                    <a:pt x="763" y="11668"/>
                    <a:pt x="789" y="11676"/>
                    <a:pt x="817" y="11676"/>
                  </a:cubicBezTo>
                  <a:cubicBezTo>
                    <a:pt x="871" y="11676"/>
                    <a:pt x="929" y="11644"/>
                    <a:pt x="977" y="11581"/>
                  </a:cubicBezTo>
                  <a:lnTo>
                    <a:pt x="2763" y="8318"/>
                  </a:lnTo>
                  <a:cubicBezTo>
                    <a:pt x="3073" y="8485"/>
                    <a:pt x="3478" y="8580"/>
                    <a:pt x="3882" y="8604"/>
                  </a:cubicBezTo>
                  <a:lnTo>
                    <a:pt x="3882" y="11533"/>
                  </a:lnTo>
                  <a:cubicBezTo>
                    <a:pt x="3882" y="11533"/>
                    <a:pt x="3954" y="11700"/>
                    <a:pt x="4073" y="11700"/>
                  </a:cubicBezTo>
                  <a:cubicBezTo>
                    <a:pt x="4192" y="11700"/>
                    <a:pt x="4240" y="11604"/>
                    <a:pt x="4240" y="11533"/>
                  </a:cubicBezTo>
                  <a:lnTo>
                    <a:pt x="4240" y="8604"/>
                  </a:lnTo>
                  <a:cubicBezTo>
                    <a:pt x="4621" y="8580"/>
                    <a:pt x="5026" y="8485"/>
                    <a:pt x="5383" y="8318"/>
                  </a:cubicBezTo>
                  <a:lnTo>
                    <a:pt x="7169" y="11581"/>
                  </a:lnTo>
                  <a:cubicBezTo>
                    <a:pt x="7203" y="11632"/>
                    <a:pt x="7262" y="11671"/>
                    <a:pt x="7328" y="11671"/>
                  </a:cubicBezTo>
                  <a:cubicBezTo>
                    <a:pt x="7354" y="11671"/>
                    <a:pt x="7380" y="11665"/>
                    <a:pt x="7407" y="11652"/>
                  </a:cubicBezTo>
                  <a:cubicBezTo>
                    <a:pt x="7455" y="11581"/>
                    <a:pt x="7478" y="11485"/>
                    <a:pt x="7455" y="11414"/>
                  </a:cubicBezTo>
                  <a:lnTo>
                    <a:pt x="5669" y="8127"/>
                  </a:lnTo>
                  <a:cubicBezTo>
                    <a:pt x="6026" y="7889"/>
                    <a:pt x="6359" y="7604"/>
                    <a:pt x="6597" y="7246"/>
                  </a:cubicBezTo>
                  <a:cubicBezTo>
                    <a:pt x="6621" y="7151"/>
                    <a:pt x="6621" y="7056"/>
                    <a:pt x="6526" y="7008"/>
                  </a:cubicBezTo>
                  <a:cubicBezTo>
                    <a:pt x="6496" y="6988"/>
                    <a:pt x="6463" y="6977"/>
                    <a:pt x="6428" y="6977"/>
                  </a:cubicBezTo>
                  <a:cubicBezTo>
                    <a:pt x="6380" y="6977"/>
                    <a:pt x="6330" y="7000"/>
                    <a:pt x="6288" y="7056"/>
                  </a:cubicBezTo>
                  <a:cubicBezTo>
                    <a:pt x="6026" y="7413"/>
                    <a:pt x="5692" y="7723"/>
                    <a:pt x="5311" y="7913"/>
                  </a:cubicBezTo>
                  <a:cubicBezTo>
                    <a:pt x="4930" y="8127"/>
                    <a:pt x="4478" y="8247"/>
                    <a:pt x="4025" y="8247"/>
                  </a:cubicBezTo>
                  <a:cubicBezTo>
                    <a:pt x="3287" y="8247"/>
                    <a:pt x="2596" y="7913"/>
                    <a:pt x="2120" y="7437"/>
                  </a:cubicBezTo>
                  <a:cubicBezTo>
                    <a:pt x="1644" y="7008"/>
                    <a:pt x="1358" y="6365"/>
                    <a:pt x="1334" y="5698"/>
                  </a:cubicBezTo>
                  <a:lnTo>
                    <a:pt x="6740" y="5698"/>
                  </a:lnTo>
                  <a:cubicBezTo>
                    <a:pt x="6740" y="5770"/>
                    <a:pt x="6716" y="5865"/>
                    <a:pt x="6716" y="5960"/>
                  </a:cubicBezTo>
                  <a:cubicBezTo>
                    <a:pt x="6693" y="6079"/>
                    <a:pt x="6645" y="6222"/>
                    <a:pt x="6597" y="6365"/>
                  </a:cubicBezTo>
                  <a:cubicBezTo>
                    <a:pt x="6573" y="6460"/>
                    <a:pt x="6621" y="6556"/>
                    <a:pt x="6716" y="6580"/>
                  </a:cubicBezTo>
                  <a:cubicBezTo>
                    <a:pt x="6733" y="6584"/>
                    <a:pt x="6748" y="6586"/>
                    <a:pt x="6763" y="6586"/>
                  </a:cubicBezTo>
                  <a:cubicBezTo>
                    <a:pt x="6835" y="6586"/>
                    <a:pt x="6891" y="6539"/>
                    <a:pt x="6931" y="6460"/>
                  </a:cubicBezTo>
                  <a:cubicBezTo>
                    <a:pt x="6978" y="6318"/>
                    <a:pt x="7002" y="6175"/>
                    <a:pt x="7050" y="5984"/>
                  </a:cubicBezTo>
                  <a:cubicBezTo>
                    <a:pt x="7050" y="5865"/>
                    <a:pt x="7074" y="5746"/>
                    <a:pt x="7074" y="5627"/>
                  </a:cubicBezTo>
                  <a:cubicBezTo>
                    <a:pt x="7121" y="5603"/>
                    <a:pt x="7193" y="5579"/>
                    <a:pt x="7240" y="5508"/>
                  </a:cubicBezTo>
                  <a:cubicBezTo>
                    <a:pt x="7336" y="5413"/>
                    <a:pt x="7407" y="5294"/>
                    <a:pt x="7407" y="5151"/>
                  </a:cubicBezTo>
                  <a:cubicBezTo>
                    <a:pt x="7407" y="5008"/>
                    <a:pt x="7336" y="4889"/>
                    <a:pt x="7240" y="4793"/>
                  </a:cubicBezTo>
                  <a:cubicBezTo>
                    <a:pt x="7169" y="4674"/>
                    <a:pt x="6883" y="4651"/>
                    <a:pt x="6883" y="4651"/>
                  </a:cubicBezTo>
                  <a:lnTo>
                    <a:pt x="5168" y="4651"/>
                  </a:lnTo>
                  <a:cubicBezTo>
                    <a:pt x="5168" y="4651"/>
                    <a:pt x="5198" y="4426"/>
                    <a:pt x="5240" y="4101"/>
                  </a:cubicBezTo>
                  <a:lnTo>
                    <a:pt x="5240" y="4101"/>
                  </a:lnTo>
                  <a:cubicBezTo>
                    <a:pt x="5121" y="4217"/>
                    <a:pt x="4972" y="4329"/>
                    <a:pt x="4787" y="4436"/>
                  </a:cubicBezTo>
                  <a:cubicBezTo>
                    <a:pt x="4740" y="4436"/>
                    <a:pt x="4716" y="4484"/>
                    <a:pt x="4692" y="4484"/>
                  </a:cubicBezTo>
                  <a:cubicBezTo>
                    <a:pt x="4692" y="4389"/>
                    <a:pt x="4692" y="4293"/>
                    <a:pt x="4668" y="4198"/>
                  </a:cubicBezTo>
                  <a:cubicBezTo>
                    <a:pt x="4597" y="4031"/>
                    <a:pt x="4502" y="3841"/>
                    <a:pt x="4383" y="3698"/>
                  </a:cubicBezTo>
                  <a:cubicBezTo>
                    <a:pt x="4335" y="3603"/>
                    <a:pt x="4263" y="3531"/>
                    <a:pt x="4263" y="3436"/>
                  </a:cubicBezTo>
                  <a:cubicBezTo>
                    <a:pt x="4263" y="3341"/>
                    <a:pt x="4263" y="3246"/>
                    <a:pt x="4311" y="3126"/>
                  </a:cubicBezTo>
                  <a:cubicBezTo>
                    <a:pt x="4335" y="3079"/>
                    <a:pt x="4359" y="3007"/>
                    <a:pt x="4359" y="2960"/>
                  </a:cubicBezTo>
                  <a:cubicBezTo>
                    <a:pt x="4383" y="2817"/>
                    <a:pt x="4311" y="2745"/>
                    <a:pt x="4192" y="2722"/>
                  </a:cubicBezTo>
                  <a:cubicBezTo>
                    <a:pt x="4097" y="2722"/>
                    <a:pt x="3978" y="2769"/>
                    <a:pt x="3882" y="2817"/>
                  </a:cubicBezTo>
                  <a:cubicBezTo>
                    <a:pt x="3549" y="2960"/>
                    <a:pt x="3359" y="3103"/>
                    <a:pt x="3192" y="3341"/>
                  </a:cubicBezTo>
                  <a:cubicBezTo>
                    <a:pt x="3049" y="3579"/>
                    <a:pt x="2954" y="3889"/>
                    <a:pt x="3001" y="4246"/>
                  </a:cubicBezTo>
                  <a:lnTo>
                    <a:pt x="3001" y="4365"/>
                  </a:lnTo>
                  <a:lnTo>
                    <a:pt x="2716" y="4174"/>
                  </a:lnTo>
                  <a:cubicBezTo>
                    <a:pt x="2501" y="4008"/>
                    <a:pt x="2287" y="3769"/>
                    <a:pt x="2168" y="3460"/>
                  </a:cubicBezTo>
                  <a:cubicBezTo>
                    <a:pt x="2073" y="3198"/>
                    <a:pt x="2073" y="2888"/>
                    <a:pt x="2192" y="2531"/>
                  </a:cubicBezTo>
                  <a:cubicBezTo>
                    <a:pt x="2215" y="2460"/>
                    <a:pt x="2287" y="2388"/>
                    <a:pt x="2311" y="2293"/>
                  </a:cubicBezTo>
                  <a:cubicBezTo>
                    <a:pt x="2358" y="2626"/>
                    <a:pt x="2525" y="3055"/>
                    <a:pt x="2835" y="3126"/>
                  </a:cubicBezTo>
                  <a:cubicBezTo>
                    <a:pt x="2855" y="3137"/>
                    <a:pt x="2876" y="3142"/>
                    <a:pt x="2896" y="3142"/>
                  </a:cubicBezTo>
                  <a:cubicBezTo>
                    <a:pt x="2968" y="3142"/>
                    <a:pt x="3030" y="3082"/>
                    <a:pt x="3049" y="3007"/>
                  </a:cubicBezTo>
                  <a:lnTo>
                    <a:pt x="3049" y="2960"/>
                  </a:lnTo>
                  <a:cubicBezTo>
                    <a:pt x="3025" y="2888"/>
                    <a:pt x="2954" y="2269"/>
                    <a:pt x="3168" y="1650"/>
                  </a:cubicBezTo>
                  <a:cubicBezTo>
                    <a:pt x="3168" y="1555"/>
                    <a:pt x="3144" y="1459"/>
                    <a:pt x="3049" y="143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8" name="Google Shape;6128;p68"/>
          <p:cNvGrpSpPr/>
          <p:nvPr/>
        </p:nvGrpSpPr>
        <p:grpSpPr>
          <a:xfrm>
            <a:off x="2667128" y="4042466"/>
            <a:ext cx="383695" cy="260251"/>
            <a:chOff x="763442" y="2823585"/>
            <a:chExt cx="383695" cy="260251"/>
          </a:xfrm>
        </p:grpSpPr>
        <p:sp>
          <p:nvSpPr>
            <p:cNvPr id="6129" name="Google Shape;6129;p68"/>
            <p:cNvSpPr/>
            <p:nvPr/>
          </p:nvSpPr>
          <p:spPr>
            <a:xfrm>
              <a:off x="1002147" y="2911903"/>
              <a:ext cx="141053" cy="132526"/>
            </a:xfrm>
            <a:custGeom>
              <a:avLst/>
              <a:gdLst/>
              <a:ahLst/>
              <a:cxnLst/>
              <a:rect l="l" t="t" r="r" b="b"/>
              <a:pathLst>
                <a:path w="4264" h="4002" extrusionOk="0">
                  <a:moveTo>
                    <a:pt x="239" y="0"/>
                  </a:moveTo>
                  <a:lnTo>
                    <a:pt x="2239" y="0"/>
                  </a:lnTo>
                  <a:cubicBezTo>
                    <a:pt x="2311" y="0"/>
                    <a:pt x="2382" y="24"/>
                    <a:pt x="2430" y="72"/>
                  </a:cubicBezTo>
                  <a:lnTo>
                    <a:pt x="4168" y="1834"/>
                  </a:lnTo>
                  <a:cubicBezTo>
                    <a:pt x="4240" y="1882"/>
                    <a:pt x="4263" y="1953"/>
                    <a:pt x="4263" y="2025"/>
                  </a:cubicBezTo>
                  <a:lnTo>
                    <a:pt x="4263" y="3882"/>
                  </a:lnTo>
                  <a:cubicBezTo>
                    <a:pt x="4263" y="3953"/>
                    <a:pt x="4240" y="4001"/>
                    <a:pt x="4144" y="4001"/>
                  </a:cubicBezTo>
                  <a:lnTo>
                    <a:pt x="239" y="4001"/>
                  </a:lnTo>
                  <a:lnTo>
                    <a:pt x="1" y="2072"/>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8"/>
            <p:cNvSpPr/>
            <p:nvPr/>
          </p:nvSpPr>
          <p:spPr>
            <a:xfrm>
              <a:off x="1054943" y="2911903"/>
              <a:ext cx="87464" cy="132526"/>
            </a:xfrm>
            <a:custGeom>
              <a:avLst/>
              <a:gdLst/>
              <a:ahLst/>
              <a:cxnLst/>
              <a:rect l="l" t="t" r="r" b="b"/>
              <a:pathLst>
                <a:path w="2644" h="4002" extrusionOk="0">
                  <a:moveTo>
                    <a:pt x="0" y="0"/>
                  </a:moveTo>
                  <a:lnTo>
                    <a:pt x="643" y="0"/>
                  </a:lnTo>
                  <a:cubicBezTo>
                    <a:pt x="715" y="0"/>
                    <a:pt x="786" y="24"/>
                    <a:pt x="834" y="72"/>
                  </a:cubicBezTo>
                  <a:lnTo>
                    <a:pt x="2548" y="1834"/>
                  </a:lnTo>
                  <a:cubicBezTo>
                    <a:pt x="2620" y="1882"/>
                    <a:pt x="2644" y="1953"/>
                    <a:pt x="2644" y="2025"/>
                  </a:cubicBezTo>
                  <a:lnTo>
                    <a:pt x="2644" y="3882"/>
                  </a:lnTo>
                  <a:cubicBezTo>
                    <a:pt x="2644" y="3953"/>
                    <a:pt x="2620" y="4001"/>
                    <a:pt x="2525" y="4001"/>
                  </a:cubicBezTo>
                  <a:lnTo>
                    <a:pt x="1858" y="4001"/>
                  </a:lnTo>
                  <a:cubicBezTo>
                    <a:pt x="1929" y="4001"/>
                    <a:pt x="1977" y="3977"/>
                    <a:pt x="1977" y="3882"/>
                  </a:cubicBezTo>
                  <a:lnTo>
                    <a:pt x="1977" y="2025"/>
                  </a:lnTo>
                  <a:cubicBezTo>
                    <a:pt x="1977" y="1953"/>
                    <a:pt x="1953" y="1905"/>
                    <a:pt x="1905" y="1834"/>
                  </a:cubicBezTo>
                  <a:lnTo>
                    <a:pt x="167" y="72"/>
                  </a:lnTo>
                  <a:cubicBezTo>
                    <a:pt x="119" y="24"/>
                    <a:pt x="48" y="0"/>
                    <a:pt x="0" y="0"/>
                  </a:cubicBezTo>
                  <a:close/>
                </a:path>
              </a:pathLst>
            </a:custGeom>
            <a:solidFill>
              <a:srgbClr val="D82E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8"/>
            <p:cNvSpPr/>
            <p:nvPr/>
          </p:nvSpPr>
          <p:spPr>
            <a:xfrm>
              <a:off x="1035227" y="2937137"/>
              <a:ext cx="67781" cy="37089"/>
            </a:xfrm>
            <a:custGeom>
              <a:avLst/>
              <a:gdLst/>
              <a:ahLst/>
              <a:cxnLst/>
              <a:rect l="l" t="t" r="r" b="b"/>
              <a:pathLst>
                <a:path w="2049" h="1120" extrusionOk="0">
                  <a:moveTo>
                    <a:pt x="1930" y="1120"/>
                  </a:moveTo>
                  <a:cubicBezTo>
                    <a:pt x="2025" y="1120"/>
                    <a:pt x="2049" y="1024"/>
                    <a:pt x="1977" y="977"/>
                  </a:cubicBezTo>
                  <a:lnTo>
                    <a:pt x="1096" y="96"/>
                  </a:lnTo>
                  <a:cubicBezTo>
                    <a:pt x="1025" y="24"/>
                    <a:pt x="977" y="0"/>
                    <a:pt x="906" y="0"/>
                  </a:cubicBezTo>
                  <a:lnTo>
                    <a:pt x="72" y="0"/>
                  </a:lnTo>
                  <a:cubicBezTo>
                    <a:pt x="25" y="0"/>
                    <a:pt x="1" y="24"/>
                    <a:pt x="1" y="96"/>
                  </a:cubicBezTo>
                  <a:lnTo>
                    <a:pt x="1" y="1048"/>
                  </a:lnTo>
                  <a:cubicBezTo>
                    <a:pt x="1" y="1096"/>
                    <a:pt x="25" y="1120"/>
                    <a:pt x="72" y="112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8"/>
            <p:cNvSpPr/>
            <p:nvPr/>
          </p:nvSpPr>
          <p:spPr>
            <a:xfrm>
              <a:off x="1044688" y="2937137"/>
              <a:ext cx="59114" cy="37089"/>
            </a:xfrm>
            <a:custGeom>
              <a:avLst/>
              <a:gdLst/>
              <a:ahLst/>
              <a:cxnLst/>
              <a:rect l="l" t="t" r="r" b="b"/>
              <a:pathLst>
                <a:path w="1787" h="1120" extrusionOk="0">
                  <a:moveTo>
                    <a:pt x="1668" y="1120"/>
                  </a:moveTo>
                  <a:cubicBezTo>
                    <a:pt x="1763" y="1120"/>
                    <a:pt x="1787" y="1024"/>
                    <a:pt x="1739" y="977"/>
                  </a:cubicBezTo>
                  <a:lnTo>
                    <a:pt x="834" y="96"/>
                  </a:lnTo>
                  <a:cubicBezTo>
                    <a:pt x="786" y="24"/>
                    <a:pt x="715" y="0"/>
                    <a:pt x="667" y="0"/>
                  </a:cubicBezTo>
                  <a:lnTo>
                    <a:pt x="1" y="0"/>
                  </a:lnTo>
                  <a:cubicBezTo>
                    <a:pt x="72" y="0"/>
                    <a:pt x="143" y="24"/>
                    <a:pt x="191" y="96"/>
                  </a:cubicBezTo>
                  <a:lnTo>
                    <a:pt x="1072" y="977"/>
                  </a:lnTo>
                  <a:cubicBezTo>
                    <a:pt x="1144" y="1048"/>
                    <a:pt x="1096" y="1120"/>
                    <a:pt x="1025" y="112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8"/>
            <p:cNvSpPr/>
            <p:nvPr/>
          </p:nvSpPr>
          <p:spPr>
            <a:xfrm>
              <a:off x="769760" y="2885080"/>
              <a:ext cx="239499" cy="159349"/>
            </a:xfrm>
            <a:custGeom>
              <a:avLst/>
              <a:gdLst/>
              <a:ahLst/>
              <a:cxnLst/>
              <a:rect l="l" t="t" r="r" b="b"/>
              <a:pathLst>
                <a:path w="7240" h="4812" extrusionOk="0">
                  <a:moveTo>
                    <a:pt x="0" y="4692"/>
                  </a:moveTo>
                  <a:lnTo>
                    <a:pt x="0" y="120"/>
                  </a:lnTo>
                  <a:cubicBezTo>
                    <a:pt x="0" y="48"/>
                    <a:pt x="72" y="1"/>
                    <a:pt x="119" y="1"/>
                  </a:cubicBezTo>
                  <a:lnTo>
                    <a:pt x="7121" y="1"/>
                  </a:lnTo>
                  <a:cubicBezTo>
                    <a:pt x="7192" y="1"/>
                    <a:pt x="7240" y="48"/>
                    <a:pt x="7240" y="120"/>
                  </a:cubicBezTo>
                  <a:lnTo>
                    <a:pt x="7240" y="834"/>
                  </a:lnTo>
                  <a:lnTo>
                    <a:pt x="7240" y="4811"/>
                  </a:lnTo>
                  <a:lnTo>
                    <a:pt x="119" y="4811"/>
                  </a:lnTo>
                  <a:cubicBezTo>
                    <a:pt x="72" y="4811"/>
                    <a:pt x="0" y="4763"/>
                    <a:pt x="0" y="4692"/>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8"/>
            <p:cNvSpPr/>
            <p:nvPr/>
          </p:nvSpPr>
          <p:spPr>
            <a:xfrm>
              <a:off x="984813" y="2884285"/>
              <a:ext cx="25240" cy="159349"/>
            </a:xfrm>
            <a:custGeom>
              <a:avLst/>
              <a:gdLst/>
              <a:ahLst/>
              <a:cxnLst/>
              <a:rect l="l" t="t" r="r" b="b"/>
              <a:pathLst>
                <a:path w="763" h="4812" extrusionOk="0">
                  <a:moveTo>
                    <a:pt x="1" y="1"/>
                  </a:moveTo>
                  <a:lnTo>
                    <a:pt x="644" y="1"/>
                  </a:lnTo>
                  <a:cubicBezTo>
                    <a:pt x="715" y="1"/>
                    <a:pt x="763" y="48"/>
                    <a:pt x="763" y="96"/>
                  </a:cubicBezTo>
                  <a:lnTo>
                    <a:pt x="763" y="4811"/>
                  </a:lnTo>
                  <a:lnTo>
                    <a:pt x="120" y="4811"/>
                  </a:lnTo>
                  <a:lnTo>
                    <a:pt x="120" y="96"/>
                  </a:lnTo>
                  <a:cubicBezTo>
                    <a:pt x="120" y="48"/>
                    <a:pt x="48" y="1"/>
                    <a:pt x="1"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8"/>
            <p:cNvSpPr/>
            <p:nvPr/>
          </p:nvSpPr>
          <p:spPr>
            <a:xfrm>
              <a:off x="905256" y="3012043"/>
              <a:ext cx="84321" cy="32386"/>
            </a:xfrm>
            <a:custGeom>
              <a:avLst/>
              <a:gdLst/>
              <a:ahLst/>
              <a:cxnLst/>
              <a:rect l="l" t="t" r="r" b="b"/>
              <a:pathLst>
                <a:path w="2549" h="978" extrusionOk="0">
                  <a:moveTo>
                    <a:pt x="0" y="977"/>
                  </a:moveTo>
                  <a:lnTo>
                    <a:pt x="0" y="120"/>
                  </a:lnTo>
                  <a:cubicBezTo>
                    <a:pt x="0" y="72"/>
                    <a:pt x="48" y="1"/>
                    <a:pt x="119" y="1"/>
                  </a:cubicBezTo>
                  <a:lnTo>
                    <a:pt x="2429" y="1"/>
                  </a:lnTo>
                  <a:cubicBezTo>
                    <a:pt x="2501" y="1"/>
                    <a:pt x="2549" y="72"/>
                    <a:pt x="2549" y="120"/>
                  </a:cubicBezTo>
                  <a:lnTo>
                    <a:pt x="2549" y="977"/>
                  </a:lnTo>
                  <a:close/>
                </a:path>
              </a:pathLst>
            </a:custGeom>
            <a:solidFill>
              <a:srgbClr val="F6FA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8"/>
            <p:cNvSpPr/>
            <p:nvPr/>
          </p:nvSpPr>
          <p:spPr>
            <a:xfrm>
              <a:off x="1043100" y="3011248"/>
              <a:ext cx="67020" cy="67091"/>
            </a:xfrm>
            <a:custGeom>
              <a:avLst/>
              <a:gdLst/>
              <a:ahLst/>
              <a:cxnLst/>
              <a:rect l="l" t="t" r="r" b="b"/>
              <a:pathLst>
                <a:path w="2026" h="2026" extrusionOk="0">
                  <a:moveTo>
                    <a:pt x="1001" y="2025"/>
                  </a:moveTo>
                  <a:cubicBezTo>
                    <a:pt x="1573" y="2025"/>
                    <a:pt x="2025" y="1573"/>
                    <a:pt x="2025" y="1001"/>
                  </a:cubicBezTo>
                  <a:cubicBezTo>
                    <a:pt x="2025" y="453"/>
                    <a:pt x="1573" y="1"/>
                    <a:pt x="1001" y="1"/>
                  </a:cubicBezTo>
                  <a:cubicBezTo>
                    <a:pt x="430" y="1"/>
                    <a:pt x="1" y="453"/>
                    <a:pt x="1" y="1001"/>
                  </a:cubicBezTo>
                  <a:cubicBezTo>
                    <a:pt x="1" y="1573"/>
                    <a:pt x="430" y="2025"/>
                    <a:pt x="1001" y="202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8"/>
            <p:cNvSpPr/>
            <p:nvPr/>
          </p:nvSpPr>
          <p:spPr>
            <a:xfrm>
              <a:off x="1065164" y="3011248"/>
              <a:ext cx="44956" cy="67091"/>
            </a:xfrm>
            <a:custGeom>
              <a:avLst/>
              <a:gdLst/>
              <a:ahLst/>
              <a:cxnLst/>
              <a:rect l="l" t="t" r="r" b="b"/>
              <a:pathLst>
                <a:path w="1359" h="2026" extrusionOk="0">
                  <a:moveTo>
                    <a:pt x="334" y="1"/>
                  </a:moveTo>
                  <a:cubicBezTo>
                    <a:pt x="906" y="1"/>
                    <a:pt x="1358" y="453"/>
                    <a:pt x="1358" y="1001"/>
                  </a:cubicBezTo>
                  <a:cubicBezTo>
                    <a:pt x="1358" y="1573"/>
                    <a:pt x="906" y="2025"/>
                    <a:pt x="334" y="2025"/>
                  </a:cubicBezTo>
                  <a:cubicBezTo>
                    <a:pt x="215" y="2025"/>
                    <a:pt x="96" y="1978"/>
                    <a:pt x="1" y="1954"/>
                  </a:cubicBezTo>
                  <a:cubicBezTo>
                    <a:pt x="429" y="1811"/>
                    <a:pt x="691" y="1454"/>
                    <a:pt x="691" y="1001"/>
                  </a:cubicBezTo>
                  <a:cubicBezTo>
                    <a:pt x="691" y="572"/>
                    <a:pt x="406" y="168"/>
                    <a:pt x="1" y="49"/>
                  </a:cubicBezTo>
                  <a:cubicBezTo>
                    <a:pt x="120" y="1"/>
                    <a:pt x="215" y="1"/>
                    <a:pt x="334" y="1"/>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8"/>
            <p:cNvSpPr/>
            <p:nvPr/>
          </p:nvSpPr>
          <p:spPr>
            <a:xfrm>
              <a:off x="816237" y="3011248"/>
              <a:ext cx="66987" cy="67091"/>
            </a:xfrm>
            <a:custGeom>
              <a:avLst/>
              <a:gdLst/>
              <a:ahLst/>
              <a:cxnLst/>
              <a:rect l="l" t="t" r="r" b="b"/>
              <a:pathLst>
                <a:path w="2025" h="2026" extrusionOk="0">
                  <a:moveTo>
                    <a:pt x="1024" y="2025"/>
                  </a:moveTo>
                  <a:cubicBezTo>
                    <a:pt x="1572" y="2025"/>
                    <a:pt x="2025" y="1573"/>
                    <a:pt x="2025" y="1001"/>
                  </a:cubicBezTo>
                  <a:cubicBezTo>
                    <a:pt x="2025" y="453"/>
                    <a:pt x="1572" y="1"/>
                    <a:pt x="1024" y="1"/>
                  </a:cubicBezTo>
                  <a:cubicBezTo>
                    <a:pt x="453" y="1"/>
                    <a:pt x="0" y="453"/>
                    <a:pt x="0" y="1001"/>
                  </a:cubicBezTo>
                  <a:cubicBezTo>
                    <a:pt x="0" y="1573"/>
                    <a:pt x="477" y="2025"/>
                    <a:pt x="1024" y="202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8"/>
            <p:cNvSpPr/>
            <p:nvPr/>
          </p:nvSpPr>
          <p:spPr>
            <a:xfrm>
              <a:off x="839096" y="3011248"/>
              <a:ext cx="44129" cy="67091"/>
            </a:xfrm>
            <a:custGeom>
              <a:avLst/>
              <a:gdLst/>
              <a:ahLst/>
              <a:cxnLst/>
              <a:rect l="l" t="t" r="r" b="b"/>
              <a:pathLst>
                <a:path w="1334" h="2026" extrusionOk="0">
                  <a:moveTo>
                    <a:pt x="333" y="1"/>
                  </a:moveTo>
                  <a:cubicBezTo>
                    <a:pt x="881" y="1"/>
                    <a:pt x="1334" y="453"/>
                    <a:pt x="1334" y="1001"/>
                  </a:cubicBezTo>
                  <a:cubicBezTo>
                    <a:pt x="1334" y="1573"/>
                    <a:pt x="881" y="2025"/>
                    <a:pt x="333" y="2025"/>
                  </a:cubicBezTo>
                  <a:cubicBezTo>
                    <a:pt x="214" y="2025"/>
                    <a:pt x="95" y="1978"/>
                    <a:pt x="0" y="1954"/>
                  </a:cubicBezTo>
                  <a:cubicBezTo>
                    <a:pt x="405" y="1811"/>
                    <a:pt x="691" y="1454"/>
                    <a:pt x="691" y="1001"/>
                  </a:cubicBezTo>
                  <a:cubicBezTo>
                    <a:pt x="691" y="572"/>
                    <a:pt x="381" y="168"/>
                    <a:pt x="0" y="49"/>
                  </a:cubicBezTo>
                  <a:cubicBezTo>
                    <a:pt x="119" y="1"/>
                    <a:pt x="238" y="1"/>
                    <a:pt x="333" y="1"/>
                  </a:cubicBezTo>
                  <a:close/>
                </a:path>
              </a:pathLst>
            </a:custGeom>
            <a:solidFill>
              <a:srgbClr val="29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8"/>
            <p:cNvSpPr/>
            <p:nvPr/>
          </p:nvSpPr>
          <p:spPr>
            <a:xfrm>
              <a:off x="1064370" y="3032541"/>
              <a:ext cx="23685" cy="23710"/>
            </a:xfrm>
            <a:custGeom>
              <a:avLst/>
              <a:gdLst/>
              <a:ahLst/>
              <a:cxnLst/>
              <a:rect l="l" t="t" r="r" b="b"/>
              <a:pathLst>
                <a:path w="716" h="716" extrusionOk="0">
                  <a:moveTo>
                    <a:pt x="358" y="715"/>
                  </a:moveTo>
                  <a:cubicBezTo>
                    <a:pt x="572" y="715"/>
                    <a:pt x="715" y="549"/>
                    <a:pt x="715" y="358"/>
                  </a:cubicBezTo>
                  <a:cubicBezTo>
                    <a:pt x="715" y="168"/>
                    <a:pt x="549" y="1"/>
                    <a:pt x="358" y="1"/>
                  </a:cubicBezTo>
                  <a:cubicBezTo>
                    <a:pt x="144" y="1"/>
                    <a:pt x="1" y="191"/>
                    <a:pt x="1" y="358"/>
                  </a:cubicBezTo>
                  <a:cubicBezTo>
                    <a:pt x="1" y="549"/>
                    <a:pt x="144" y="715"/>
                    <a:pt x="358" y="715"/>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8"/>
            <p:cNvSpPr/>
            <p:nvPr/>
          </p:nvSpPr>
          <p:spPr>
            <a:xfrm>
              <a:off x="838302" y="3032541"/>
              <a:ext cx="23652" cy="23710"/>
            </a:xfrm>
            <a:custGeom>
              <a:avLst/>
              <a:gdLst/>
              <a:ahLst/>
              <a:cxnLst/>
              <a:rect l="l" t="t" r="r" b="b"/>
              <a:pathLst>
                <a:path w="715" h="716" extrusionOk="0">
                  <a:moveTo>
                    <a:pt x="357" y="715"/>
                  </a:moveTo>
                  <a:cubicBezTo>
                    <a:pt x="548" y="715"/>
                    <a:pt x="715" y="549"/>
                    <a:pt x="715" y="358"/>
                  </a:cubicBezTo>
                  <a:cubicBezTo>
                    <a:pt x="715" y="168"/>
                    <a:pt x="524" y="1"/>
                    <a:pt x="357" y="1"/>
                  </a:cubicBezTo>
                  <a:cubicBezTo>
                    <a:pt x="143" y="1"/>
                    <a:pt x="0" y="191"/>
                    <a:pt x="0" y="358"/>
                  </a:cubicBezTo>
                  <a:cubicBezTo>
                    <a:pt x="0" y="572"/>
                    <a:pt x="167" y="715"/>
                    <a:pt x="357" y="715"/>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8"/>
            <p:cNvSpPr/>
            <p:nvPr/>
          </p:nvSpPr>
          <p:spPr>
            <a:xfrm>
              <a:off x="793379" y="2905578"/>
              <a:ext cx="48892" cy="20531"/>
            </a:xfrm>
            <a:custGeom>
              <a:avLst/>
              <a:gdLst/>
              <a:ahLst/>
              <a:cxnLst/>
              <a:rect l="l" t="t" r="r" b="b"/>
              <a:pathLst>
                <a:path w="1478" h="620" extrusionOk="0">
                  <a:moveTo>
                    <a:pt x="120" y="1"/>
                  </a:moveTo>
                  <a:lnTo>
                    <a:pt x="1334" y="1"/>
                  </a:lnTo>
                  <a:cubicBezTo>
                    <a:pt x="1406" y="1"/>
                    <a:pt x="1477" y="48"/>
                    <a:pt x="1477" y="120"/>
                  </a:cubicBezTo>
                  <a:lnTo>
                    <a:pt x="1477" y="501"/>
                  </a:lnTo>
                  <a:cubicBezTo>
                    <a:pt x="1477" y="572"/>
                    <a:pt x="1406" y="620"/>
                    <a:pt x="1334" y="620"/>
                  </a:cubicBezTo>
                  <a:lnTo>
                    <a:pt x="120" y="620"/>
                  </a:lnTo>
                  <a:cubicBezTo>
                    <a:pt x="72" y="620"/>
                    <a:pt x="1" y="572"/>
                    <a:pt x="1" y="501"/>
                  </a:cubicBezTo>
                  <a:lnTo>
                    <a:pt x="1" y="120"/>
                  </a:lnTo>
                  <a:cubicBezTo>
                    <a:pt x="1" y="72"/>
                    <a:pt x="72" y="1"/>
                    <a:pt x="120"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8"/>
            <p:cNvSpPr/>
            <p:nvPr/>
          </p:nvSpPr>
          <p:spPr>
            <a:xfrm>
              <a:off x="816237" y="2905578"/>
              <a:ext cx="26034" cy="20531"/>
            </a:xfrm>
            <a:custGeom>
              <a:avLst/>
              <a:gdLst/>
              <a:ahLst/>
              <a:cxnLst/>
              <a:rect l="l" t="t" r="r" b="b"/>
              <a:pathLst>
                <a:path w="787" h="620" extrusionOk="0">
                  <a:moveTo>
                    <a:pt x="0" y="1"/>
                  </a:moveTo>
                  <a:lnTo>
                    <a:pt x="667" y="1"/>
                  </a:lnTo>
                  <a:cubicBezTo>
                    <a:pt x="715" y="1"/>
                    <a:pt x="786" y="48"/>
                    <a:pt x="786" y="120"/>
                  </a:cubicBezTo>
                  <a:lnTo>
                    <a:pt x="786" y="501"/>
                  </a:lnTo>
                  <a:cubicBezTo>
                    <a:pt x="786" y="572"/>
                    <a:pt x="715" y="620"/>
                    <a:pt x="667" y="620"/>
                  </a:cubicBezTo>
                  <a:lnTo>
                    <a:pt x="0" y="620"/>
                  </a:lnTo>
                  <a:cubicBezTo>
                    <a:pt x="72" y="620"/>
                    <a:pt x="119" y="572"/>
                    <a:pt x="119" y="501"/>
                  </a:cubicBezTo>
                  <a:lnTo>
                    <a:pt x="119" y="120"/>
                  </a:lnTo>
                  <a:cubicBezTo>
                    <a:pt x="143" y="72"/>
                    <a:pt x="96" y="1"/>
                    <a:pt x="0"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8"/>
            <p:cNvSpPr/>
            <p:nvPr/>
          </p:nvSpPr>
          <p:spPr>
            <a:xfrm>
              <a:off x="933605" y="3012043"/>
              <a:ext cx="27622" cy="32386"/>
            </a:xfrm>
            <a:custGeom>
              <a:avLst/>
              <a:gdLst/>
              <a:ahLst/>
              <a:cxnLst/>
              <a:rect l="l" t="t" r="r" b="b"/>
              <a:pathLst>
                <a:path w="835" h="978" extrusionOk="0">
                  <a:moveTo>
                    <a:pt x="1" y="1"/>
                  </a:moveTo>
                  <a:lnTo>
                    <a:pt x="834" y="1"/>
                  </a:lnTo>
                  <a:lnTo>
                    <a:pt x="834" y="977"/>
                  </a:lnTo>
                  <a:lnTo>
                    <a:pt x="1" y="977"/>
                  </a:ln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8"/>
            <p:cNvSpPr/>
            <p:nvPr/>
          </p:nvSpPr>
          <p:spPr>
            <a:xfrm>
              <a:off x="1037609" y="2885080"/>
              <a:ext cx="26034" cy="26856"/>
            </a:xfrm>
            <a:custGeom>
              <a:avLst/>
              <a:gdLst/>
              <a:ahLst/>
              <a:cxnLst/>
              <a:rect l="l" t="t" r="r" b="b"/>
              <a:pathLst>
                <a:path w="787" h="811" extrusionOk="0">
                  <a:moveTo>
                    <a:pt x="0" y="405"/>
                  </a:moveTo>
                  <a:cubicBezTo>
                    <a:pt x="0" y="167"/>
                    <a:pt x="191" y="1"/>
                    <a:pt x="429" y="24"/>
                  </a:cubicBezTo>
                  <a:cubicBezTo>
                    <a:pt x="643" y="48"/>
                    <a:pt x="786" y="215"/>
                    <a:pt x="786" y="405"/>
                  </a:cubicBezTo>
                  <a:lnTo>
                    <a:pt x="786" y="810"/>
                  </a:lnTo>
                  <a:lnTo>
                    <a:pt x="0" y="810"/>
                  </a:lnTo>
                  <a:lnTo>
                    <a:pt x="0" y="405"/>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8"/>
            <p:cNvSpPr/>
            <p:nvPr/>
          </p:nvSpPr>
          <p:spPr>
            <a:xfrm>
              <a:off x="763442" y="2823585"/>
              <a:ext cx="383695" cy="260251"/>
            </a:xfrm>
            <a:custGeom>
              <a:avLst/>
              <a:gdLst/>
              <a:ahLst/>
              <a:cxnLst/>
              <a:rect l="l" t="t" r="r" b="b"/>
              <a:pathLst>
                <a:path w="11599" h="7859" extrusionOk="0">
                  <a:moveTo>
                    <a:pt x="1644" y="310"/>
                  </a:moveTo>
                  <a:lnTo>
                    <a:pt x="1644" y="881"/>
                  </a:lnTo>
                  <a:lnTo>
                    <a:pt x="1192" y="881"/>
                  </a:lnTo>
                  <a:lnTo>
                    <a:pt x="1192" y="310"/>
                  </a:lnTo>
                  <a:close/>
                  <a:moveTo>
                    <a:pt x="2454" y="310"/>
                  </a:moveTo>
                  <a:lnTo>
                    <a:pt x="2454" y="881"/>
                  </a:lnTo>
                  <a:lnTo>
                    <a:pt x="1977" y="881"/>
                  </a:lnTo>
                  <a:lnTo>
                    <a:pt x="1977" y="310"/>
                  </a:lnTo>
                  <a:close/>
                  <a:moveTo>
                    <a:pt x="3263" y="310"/>
                  </a:moveTo>
                  <a:lnTo>
                    <a:pt x="3263" y="881"/>
                  </a:lnTo>
                  <a:lnTo>
                    <a:pt x="2787" y="881"/>
                  </a:lnTo>
                  <a:lnTo>
                    <a:pt x="2787" y="310"/>
                  </a:lnTo>
                  <a:close/>
                  <a:moveTo>
                    <a:pt x="4073" y="310"/>
                  </a:moveTo>
                  <a:lnTo>
                    <a:pt x="4073" y="881"/>
                  </a:lnTo>
                  <a:lnTo>
                    <a:pt x="3597" y="881"/>
                  </a:lnTo>
                  <a:lnTo>
                    <a:pt x="3597" y="310"/>
                  </a:lnTo>
                  <a:close/>
                  <a:moveTo>
                    <a:pt x="4907" y="310"/>
                  </a:moveTo>
                  <a:lnTo>
                    <a:pt x="4907" y="881"/>
                  </a:lnTo>
                  <a:lnTo>
                    <a:pt x="4430" y="881"/>
                  </a:lnTo>
                  <a:lnTo>
                    <a:pt x="4430" y="310"/>
                  </a:lnTo>
                  <a:close/>
                  <a:moveTo>
                    <a:pt x="5669" y="310"/>
                  </a:moveTo>
                  <a:lnTo>
                    <a:pt x="5669" y="881"/>
                  </a:lnTo>
                  <a:lnTo>
                    <a:pt x="5192" y="881"/>
                  </a:lnTo>
                  <a:lnTo>
                    <a:pt x="5192" y="310"/>
                  </a:lnTo>
                  <a:close/>
                  <a:moveTo>
                    <a:pt x="6502" y="310"/>
                  </a:moveTo>
                  <a:lnTo>
                    <a:pt x="6502" y="881"/>
                  </a:lnTo>
                  <a:lnTo>
                    <a:pt x="6026" y="881"/>
                  </a:lnTo>
                  <a:lnTo>
                    <a:pt x="6026" y="310"/>
                  </a:lnTo>
                  <a:close/>
                  <a:moveTo>
                    <a:pt x="8645" y="2072"/>
                  </a:moveTo>
                  <a:cubicBezTo>
                    <a:pt x="8717" y="2072"/>
                    <a:pt x="8765" y="2096"/>
                    <a:pt x="8812" y="2120"/>
                  </a:cubicBezTo>
                  <a:cubicBezTo>
                    <a:pt x="8836" y="2143"/>
                    <a:pt x="8860" y="2215"/>
                    <a:pt x="8860" y="2262"/>
                  </a:cubicBezTo>
                  <a:lnTo>
                    <a:pt x="8860" y="2501"/>
                  </a:lnTo>
                  <a:lnTo>
                    <a:pt x="8455" y="2501"/>
                  </a:lnTo>
                  <a:lnTo>
                    <a:pt x="8455" y="2262"/>
                  </a:lnTo>
                  <a:cubicBezTo>
                    <a:pt x="8455" y="2215"/>
                    <a:pt x="8479" y="2143"/>
                    <a:pt x="8503" y="2120"/>
                  </a:cubicBezTo>
                  <a:cubicBezTo>
                    <a:pt x="8526" y="2096"/>
                    <a:pt x="8598" y="2072"/>
                    <a:pt x="8645" y="2072"/>
                  </a:cubicBezTo>
                  <a:close/>
                  <a:moveTo>
                    <a:pt x="2216" y="2667"/>
                  </a:moveTo>
                  <a:lnTo>
                    <a:pt x="2216" y="2834"/>
                  </a:lnTo>
                  <a:lnTo>
                    <a:pt x="2216" y="2977"/>
                  </a:lnTo>
                  <a:lnTo>
                    <a:pt x="1049" y="2977"/>
                  </a:lnTo>
                  <a:lnTo>
                    <a:pt x="1049" y="2667"/>
                  </a:lnTo>
                  <a:close/>
                  <a:moveTo>
                    <a:pt x="4121" y="3144"/>
                  </a:moveTo>
                  <a:cubicBezTo>
                    <a:pt x="4240" y="3263"/>
                    <a:pt x="4311" y="3406"/>
                    <a:pt x="4335" y="3548"/>
                  </a:cubicBezTo>
                  <a:cubicBezTo>
                    <a:pt x="4335" y="3691"/>
                    <a:pt x="4240" y="3858"/>
                    <a:pt x="4121" y="3953"/>
                  </a:cubicBezTo>
                  <a:cubicBezTo>
                    <a:pt x="3978" y="3882"/>
                    <a:pt x="3930" y="3739"/>
                    <a:pt x="3930" y="3548"/>
                  </a:cubicBezTo>
                  <a:cubicBezTo>
                    <a:pt x="3930" y="3406"/>
                    <a:pt x="4002" y="3263"/>
                    <a:pt x="4121" y="3144"/>
                  </a:cubicBezTo>
                  <a:close/>
                  <a:moveTo>
                    <a:pt x="4454" y="2977"/>
                  </a:moveTo>
                  <a:cubicBezTo>
                    <a:pt x="4621" y="2977"/>
                    <a:pt x="4788" y="3048"/>
                    <a:pt x="4907" y="3167"/>
                  </a:cubicBezTo>
                  <a:cubicBezTo>
                    <a:pt x="5002" y="3263"/>
                    <a:pt x="5049" y="3406"/>
                    <a:pt x="5073" y="3525"/>
                  </a:cubicBezTo>
                  <a:cubicBezTo>
                    <a:pt x="5073" y="3691"/>
                    <a:pt x="5002" y="3834"/>
                    <a:pt x="4907" y="3929"/>
                  </a:cubicBezTo>
                  <a:cubicBezTo>
                    <a:pt x="4788" y="4049"/>
                    <a:pt x="4597" y="4120"/>
                    <a:pt x="4454" y="4120"/>
                  </a:cubicBezTo>
                  <a:cubicBezTo>
                    <a:pt x="4573" y="3953"/>
                    <a:pt x="4668" y="3763"/>
                    <a:pt x="4668" y="3548"/>
                  </a:cubicBezTo>
                  <a:cubicBezTo>
                    <a:pt x="4668" y="3334"/>
                    <a:pt x="4573" y="3120"/>
                    <a:pt x="4454" y="2977"/>
                  </a:cubicBezTo>
                  <a:close/>
                  <a:moveTo>
                    <a:pt x="3764" y="2977"/>
                  </a:moveTo>
                  <a:cubicBezTo>
                    <a:pt x="3644" y="3144"/>
                    <a:pt x="3573" y="3334"/>
                    <a:pt x="3573" y="3548"/>
                  </a:cubicBezTo>
                  <a:cubicBezTo>
                    <a:pt x="3573" y="3763"/>
                    <a:pt x="3644" y="3953"/>
                    <a:pt x="3764" y="4120"/>
                  </a:cubicBezTo>
                  <a:cubicBezTo>
                    <a:pt x="3739" y="4124"/>
                    <a:pt x="3714" y="4126"/>
                    <a:pt x="3688" y="4126"/>
                  </a:cubicBezTo>
                  <a:cubicBezTo>
                    <a:pt x="3565" y="4126"/>
                    <a:pt x="3433" y="4080"/>
                    <a:pt x="3335" y="4001"/>
                  </a:cubicBezTo>
                  <a:cubicBezTo>
                    <a:pt x="3216" y="3882"/>
                    <a:pt x="3144" y="3739"/>
                    <a:pt x="3144" y="3572"/>
                  </a:cubicBezTo>
                  <a:cubicBezTo>
                    <a:pt x="3144" y="3406"/>
                    <a:pt x="3240" y="3263"/>
                    <a:pt x="3335" y="3167"/>
                  </a:cubicBezTo>
                  <a:cubicBezTo>
                    <a:pt x="3454" y="3048"/>
                    <a:pt x="3621" y="2977"/>
                    <a:pt x="3764" y="2977"/>
                  </a:cubicBezTo>
                  <a:close/>
                  <a:moveTo>
                    <a:pt x="8217" y="3239"/>
                  </a:moveTo>
                  <a:cubicBezTo>
                    <a:pt x="8122" y="3239"/>
                    <a:pt x="8026" y="3334"/>
                    <a:pt x="8026" y="3429"/>
                  </a:cubicBezTo>
                  <a:lnTo>
                    <a:pt x="8026" y="4549"/>
                  </a:lnTo>
                  <a:cubicBezTo>
                    <a:pt x="8026" y="4644"/>
                    <a:pt x="8122" y="4739"/>
                    <a:pt x="8217" y="4739"/>
                  </a:cubicBezTo>
                  <a:lnTo>
                    <a:pt x="8931" y="4739"/>
                  </a:lnTo>
                  <a:cubicBezTo>
                    <a:pt x="9050" y="4739"/>
                    <a:pt x="9098" y="4644"/>
                    <a:pt x="9098" y="4549"/>
                  </a:cubicBezTo>
                  <a:cubicBezTo>
                    <a:pt x="9098" y="4477"/>
                    <a:pt x="9003" y="4406"/>
                    <a:pt x="8931" y="4406"/>
                  </a:cubicBezTo>
                  <a:lnTo>
                    <a:pt x="8384" y="4406"/>
                  </a:lnTo>
                  <a:lnTo>
                    <a:pt x="8384" y="3620"/>
                  </a:lnTo>
                  <a:lnTo>
                    <a:pt x="9169" y="3620"/>
                  </a:lnTo>
                  <a:lnTo>
                    <a:pt x="9955" y="4406"/>
                  </a:lnTo>
                  <a:lnTo>
                    <a:pt x="9693" y="4406"/>
                  </a:lnTo>
                  <a:cubicBezTo>
                    <a:pt x="9598" y="4406"/>
                    <a:pt x="9527" y="4477"/>
                    <a:pt x="9527" y="4549"/>
                  </a:cubicBezTo>
                  <a:cubicBezTo>
                    <a:pt x="9527" y="4644"/>
                    <a:pt x="9598" y="4739"/>
                    <a:pt x="9693" y="4739"/>
                  </a:cubicBezTo>
                  <a:lnTo>
                    <a:pt x="10360" y="4739"/>
                  </a:lnTo>
                  <a:cubicBezTo>
                    <a:pt x="10432" y="4739"/>
                    <a:pt x="10527" y="4644"/>
                    <a:pt x="10527" y="4549"/>
                  </a:cubicBezTo>
                  <a:cubicBezTo>
                    <a:pt x="10527" y="4501"/>
                    <a:pt x="10503" y="4477"/>
                    <a:pt x="10479" y="4430"/>
                  </a:cubicBezTo>
                  <a:lnTo>
                    <a:pt x="9336" y="3310"/>
                  </a:lnTo>
                  <a:cubicBezTo>
                    <a:pt x="9312" y="3286"/>
                    <a:pt x="9241" y="3239"/>
                    <a:pt x="9217" y="3239"/>
                  </a:cubicBezTo>
                  <a:close/>
                  <a:moveTo>
                    <a:pt x="906" y="2334"/>
                  </a:moveTo>
                  <a:cubicBezTo>
                    <a:pt x="834" y="2334"/>
                    <a:pt x="739" y="2429"/>
                    <a:pt x="739" y="2501"/>
                  </a:cubicBezTo>
                  <a:lnTo>
                    <a:pt x="739" y="3167"/>
                  </a:lnTo>
                  <a:cubicBezTo>
                    <a:pt x="739" y="3263"/>
                    <a:pt x="834" y="3334"/>
                    <a:pt x="906" y="3334"/>
                  </a:cubicBezTo>
                  <a:lnTo>
                    <a:pt x="2406" y="3334"/>
                  </a:lnTo>
                  <a:cubicBezTo>
                    <a:pt x="2478" y="3334"/>
                    <a:pt x="2573" y="3263"/>
                    <a:pt x="2573" y="3167"/>
                  </a:cubicBezTo>
                  <a:lnTo>
                    <a:pt x="2573" y="3025"/>
                  </a:lnTo>
                  <a:lnTo>
                    <a:pt x="3049" y="3025"/>
                  </a:lnTo>
                  <a:cubicBezTo>
                    <a:pt x="2906" y="3167"/>
                    <a:pt x="2835" y="3358"/>
                    <a:pt x="2835" y="3572"/>
                  </a:cubicBezTo>
                  <a:cubicBezTo>
                    <a:pt x="2835" y="3834"/>
                    <a:pt x="2930" y="4049"/>
                    <a:pt x="3121" y="4239"/>
                  </a:cubicBezTo>
                  <a:cubicBezTo>
                    <a:pt x="3287" y="4406"/>
                    <a:pt x="3525" y="4501"/>
                    <a:pt x="3764" y="4501"/>
                  </a:cubicBezTo>
                  <a:cubicBezTo>
                    <a:pt x="3883" y="4501"/>
                    <a:pt x="4002" y="4477"/>
                    <a:pt x="4121" y="4406"/>
                  </a:cubicBezTo>
                  <a:cubicBezTo>
                    <a:pt x="4216" y="4477"/>
                    <a:pt x="4359" y="4501"/>
                    <a:pt x="4478" y="4501"/>
                  </a:cubicBezTo>
                  <a:cubicBezTo>
                    <a:pt x="4764" y="4501"/>
                    <a:pt x="4954" y="4406"/>
                    <a:pt x="5145" y="4239"/>
                  </a:cubicBezTo>
                  <a:cubicBezTo>
                    <a:pt x="5311" y="4049"/>
                    <a:pt x="5407" y="3810"/>
                    <a:pt x="5407" y="3572"/>
                  </a:cubicBezTo>
                  <a:cubicBezTo>
                    <a:pt x="5407" y="3358"/>
                    <a:pt x="5311" y="3167"/>
                    <a:pt x="5192" y="3025"/>
                  </a:cubicBezTo>
                  <a:lnTo>
                    <a:pt x="5264" y="3025"/>
                  </a:lnTo>
                  <a:cubicBezTo>
                    <a:pt x="5502" y="3025"/>
                    <a:pt x="5740" y="3120"/>
                    <a:pt x="5883" y="3286"/>
                  </a:cubicBezTo>
                  <a:cubicBezTo>
                    <a:pt x="6050" y="3429"/>
                    <a:pt x="6145" y="3668"/>
                    <a:pt x="6145" y="3906"/>
                  </a:cubicBezTo>
                  <a:cubicBezTo>
                    <a:pt x="6145" y="4144"/>
                    <a:pt x="6026" y="4382"/>
                    <a:pt x="5883" y="4525"/>
                  </a:cubicBezTo>
                  <a:cubicBezTo>
                    <a:pt x="5740" y="4715"/>
                    <a:pt x="5502" y="4811"/>
                    <a:pt x="5264" y="4811"/>
                  </a:cubicBezTo>
                  <a:lnTo>
                    <a:pt x="2692" y="4811"/>
                  </a:lnTo>
                  <a:cubicBezTo>
                    <a:pt x="2573" y="4811"/>
                    <a:pt x="2501" y="4882"/>
                    <a:pt x="2525" y="5001"/>
                  </a:cubicBezTo>
                  <a:cubicBezTo>
                    <a:pt x="2549" y="5073"/>
                    <a:pt x="2620" y="5120"/>
                    <a:pt x="2692" y="5120"/>
                  </a:cubicBezTo>
                  <a:lnTo>
                    <a:pt x="5264" y="5120"/>
                  </a:lnTo>
                  <a:cubicBezTo>
                    <a:pt x="5597" y="5120"/>
                    <a:pt x="5907" y="4977"/>
                    <a:pt x="6121" y="4763"/>
                  </a:cubicBezTo>
                  <a:cubicBezTo>
                    <a:pt x="6335" y="4549"/>
                    <a:pt x="6478" y="4239"/>
                    <a:pt x="6478" y="3906"/>
                  </a:cubicBezTo>
                  <a:cubicBezTo>
                    <a:pt x="6478" y="3572"/>
                    <a:pt x="6335" y="3263"/>
                    <a:pt x="6121" y="3048"/>
                  </a:cubicBezTo>
                  <a:cubicBezTo>
                    <a:pt x="5907" y="2834"/>
                    <a:pt x="5573" y="2691"/>
                    <a:pt x="5264" y="2691"/>
                  </a:cubicBezTo>
                  <a:lnTo>
                    <a:pt x="2573" y="2691"/>
                  </a:lnTo>
                  <a:lnTo>
                    <a:pt x="2573" y="2501"/>
                  </a:lnTo>
                  <a:cubicBezTo>
                    <a:pt x="2573" y="2429"/>
                    <a:pt x="2478" y="2334"/>
                    <a:pt x="2406" y="2334"/>
                  </a:cubicBezTo>
                  <a:close/>
                  <a:moveTo>
                    <a:pt x="8217" y="5049"/>
                  </a:moveTo>
                  <a:cubicBezTo>
                    <a:pt x="8122" y="5049"/>
                    <a:pt x="8050" y="5073"/>
                    <a:pt x="8026" y="5168"/>
                  </a:cubicBezTo>
                  <a:cubicBezTo>
                    <a:pt x="8026" y="5287"/>
                    <a:pt x="8098" y="5358"/>
                    <a:pt x="8217" y="5358"/>
                  </a:cubicBezTo>
                  <a:lnTo>
                    <a:pt x="8622" y="5358"/>
                  </a:lnTo>
                  <a:cubicBezTo>
                    <a:pt x="8717" y="5358"/>
                    <a:pt x="8765" y="5335"/>
                    <a:pt x="8812" y="5239"/>
                  </a:cubicBezTo>
                  <a:cubicBezTo>
                    <a:pt x="8812" y="5120"/>
                    <a:pt x="8741" y="5049"/>
                    <a:pt x="8622" y="5049"/>
                  </a:cubicBezTo>
                  <a:close/>
                  <a:moveTo>
                    <a:pt x="882" y="4453"/>
                  </a:moveTo>
                  <a:cubicBezTo>
                    <a:pt x="787" y="4453"/>
                    <a:pt x="715" y="4525"/>
                    <a:pt x="715" y="4620"/>
                  </a:cubicBezTo>
                  <a:lnTo>
                    <a:pt x="739" y="5287"/>
                  </a:lnTo>
                  <a:cubicBezTo>
                    <a:pt x="739" y="5381"/>
                    <a:pt x="813" y="5445"/>
                    <a:pt x="902" y="5445"/>
                  </a:cubicBezTo>
                  <a:cubicBezTo>
                    <a:pt x="926" y="5445"/>
                    <a:pt x="952" y="5440"/>
                    <a:pt x="977" y="5430"/>
                  </a:cubicBezTo>
                  <a:cubicBezTo>
                    <a:pt x="1025" y="5406"/>
                    <a:pt x="1072" y="5335"/>
                    <a:pt x="1072" y="5287"/>
                  </a:cubicBezTo>
                  <a:lnTo>
                    <a:pt x="1072" y="5096"/>
                  </a:lnTo>
                  <a:lnTo>
                    <a:pt x="1906" y="5096"/>
                  </a:lnTo>
                  <a:cubicBezTo>
                    <a:pt x="2025" y="5096"/>
                    <a:pt x="2096" y="4977"/>
                    <a:pt x="2049" y="4858"/>
                  </a:cubicBezTo>
                  <a:cubicBezTo>
                    <a:pt x="2025" y="4811"/>
                    <a:pt x="1954" y="4763"/>
                    <a:pt x="1906" y="4763"/>
                  </a:cubicBezTo>
                  <a:lnTo>
                    <a:pt x="1049" y="4763"/>
                  </a:lnTo>
                  <a:lnTo>
                    <a:pt x="1049" y="4620"/>
                  </a:lnTo>
                  <a:cubicBezTo>
                    <a:pt x="1049" y="4525"/>
                    <a:pt x="977" y="4453"/>
                    <a:pt x="882" y="4453"/>
                  </a:cubicBezTo>
                  <a:close/>
                  <a:moveTo>
                    <a:pt x="4954" y="5858"/>
                  </a:moveTo>
                  <a:lnTo>
                    <a:pt x="4954" y="6501"/>
                  </a:lnTo>
                  <a:lnTo>
                    <a:pt x="4454" y="6501"/>
                  </a:lnTo>
                  <a:lnTo>
                    <a:pt x="4454" y="5858"/>
                  </a:lnTo>
                  <a:close/>
                  <a:moveTo>
                    <a:pt x="5788" y="5858"/>
                  </a:moveTo>
                  <a:lnTo>
                    <a:pt x="5788" y="6501"/>
                  </a:lnTo>
                  <a:lnTo>
                    <a:pt x="5288" y="6501"/>
                  </a:lnTo>
                  <a:lnTo>
                    <a:pt x="5288" y="5858"/>
                  </a:lnTo>
                  <a:close/>
                  <a:moveTo>
                    <a:pt x="6669" y="5858"/>
                  </a:moveTo>
                  <a:lnTo>
                    <a:pt x="6669" y="6501"/>
                  </a:lnTo>
                  <a:lnTo>
                    <a:pt x="6145" y="6501"/>
                  </a:lnTo>
                  <a:lnTo>
                    <a:pt x="6145" y="5858"/>
                  </a:lnTo>
                  <a:close/>
                  <a:moveTo>
                    <a:pt x="6216" y="1238"/>
                  </a:moveTo>
                  <a:lnTo>
                    <a:pt x="6216" y="1643"/>
                  </a:lnTo>
                  <a:lnTo>
                    <a:pt x="4216" y="1643"/>
                  </a:lnTo>
                  <a:cubicBezTo>
                    <a:pt x="4097" y="1643"/>
                    <a:pt x="4002" y="1739"/>
                    <a:pt x="4049" y="1858"/>
                  </a:cubicBezTo>
                  <a:cubicBezTo>
                    <a:pt x="4073" y="1905"/>
                    <a:pt x="4121" y="1977"/>
                    <a:pt x="4216" y="1977"/>
                  </a:cubicBezTo>
                  <a:lnTo>
                    <a:pt x="7217" y="1977"/>
                  </a:lnTo>
                  <a:lnTo>
                    <a:pt x="7217" y="2667"/>
                  </a:lnTo>
                  <a:lnTo>
                    <a:pt x="7217" y="6501"/>
                  </a:lnTo>
                  <a:lnTo>
                    <a:pt x="6931" y="6501"/>
                  </a:lnTo>
                  <a:lnTo>
                    <a:pt x="6931" y="5692"/>
                  </a:lnTo>
                  <a:cubicBezTo>
                    <a:pt x="6931" y="5596"/>
                    <a:pt x="6836" y="5525"/>
                    <a:pt x="6740" y="5525"/>
                  </a:cubicBezTo>
                  <a:lnTo>
                    <a:pt x="4216" y="5525"/>
                  </a:lnTo>
                  <a:cubicBezTo>
                    <a:pt x="4121" y="5525"/>
                    <a:pt x="4025" y="5596"/>
                    <a:pt x="4025" y="5692"/>
                  </a:cubicBezTo>
                  <a:lnTo>
                    <a:pt x="4025" y="6501"/>
                  </a:lnTo>
                  <a:lnTo>
                    <a:pt x="3740" y="6501"/>
                  </a:lnTo>
                  <a:cubicBezTo>
                    <a:pt x="3716" y="6263"/>
                    <a:pt x="3597" y="6025"/>
                    <a:pt x="3406" y="5835"/>
                  </a:cubicBezTo>
                  <a:cubicBezTo>
                    <a:pt x="3192" y="5596"/>
                    <a:pt x="2906" y="5477"/>
                    <a:pt x="2573" y="5477"/>
                  </a:cubicBezTo>
                  <a:cubicBezTo>
                    <a:pt x="2239" y="5477"/>
                    <a:pt x="1954" y="5644"/>
                    <a:pt x="1739" y="5835"/>
                  </a:cubicBezTo>
                  <a:cubicBezTo>
                    <a:pt x="1573" y="6025"/>
                    <a:pt x="1453" y="6239"/>
                    <a:pt x="1430" y="6501"/>
                  </a:cubicBezTo>
                  <a:lnTo>
                    <a:pt x="358" y="6501"/>
                  </a:lnTo>
                  <a:lnTo>
                    <a:pt x="358" y="2001"/>
                  </a:lnTo>
                  <a:lnTo>
                    <a:pt x="3478" y="2001"/>
                  </a:lnTo>
                  <a:cubicBezTo>
                    <a:pt x="3573" y="2001"/>
                    <a:pt x="3644" y="1905"/>
                    <a:pt x="3644" y="1834"/>
                  </a:cubicBezTo>
                  <a:cubicBezTo>
                    <a:pt x="3644" y="1739"/>
                    <a:pt x="3573" y="1643"/>
                    <a:pt x="3478" y="1643"/>
                  </a:cubicBezTo>
                  <a:lnTo>
                    <a:pt x="1477" y="1643"/>
                  </a:lnTo>
                  <a:lnTo>
                    <a:pt x="1477" y="1238"/>
                  </a:lnTo>
                  <a:close/>
                  <a:moveTo>
                    <a:pt x="9455" y="2834"/>
                  </a:moveTo>
                  <a:lnTo>
                    <a:pt x="11265" y="4644"/>
                  </a:lnTo>
                  <a:lnTo>
                    <a:pt x="11265" y="6525"/>
                  </a:lnTo>
                  <a:lnTo>
                    <a:pt x="10622" y="6525"/>
                  </a:lnTo>
                  <a:cubicBezTo>
                    <a:pt x="10598" y="6263"/>
                    <a:pt x="10479" y="6025"/>
                    <a:pt x="10289" y="5835"/>
                  </a:cubicBezTo>
                  <a:cubicBezTo>
                    <a:pt x="10074" y="5596"/>
                    <a:pt x="9789" y="5477"/>
                    <a:pt x="9455" y="5477"/>
                  </a:cubicBezTo>
                  <a:cubicBezTo>
                    <a:pt x="9122" y="5477"/>
                    <a:pt x="8836" y="5644"/>
                    <a:pt x="8574" y="5835"/>
                  </a:cubicBezTo>
                  <a:cubicBezTo>
                    <a:pt x="8384" y="6025"/>
                    <a:pt x="8264" y="6263"/>
                    <a:pt x="8241" y="6525"/>
                  </a:cubicBezTo>
                  <a:lnTo>
                    <a:pt x="7574" y="6525"/>
                  </a:lnTo>
                  <a:lnTo>
                    <a:pt x="7574" y="2834"/>
                  </a:lnTo>
                  <a:close/>
                  <a:moveTo>
                    <a:pt x="2620" y="6478"/>
                  </a:moveTo>
                  <a:cubicBezTo>
                    <a:pt x="2668" y="6478"/>
                    <a:pt x="2739" y="6501"/>
                    <a:pt x="2763" y="6525"/>
                  </a:cubicBezTo>
                  <a:cubicBezTo>
                    <a:pt x="2787" y="6549"/>
                    <a:pt x="2811" y="6620"/>
                    <a:pt x="2811" y="6668"/>
                  </a:cubicBezTo>
                  <a:cubicBezTo>
                    <a:pt x="2811" y="6740"/>
                    <a:pt x="2787" y="6787"/>
                    <a:pt x="2763" y="6835"/>
                  </a:cubicBezTo>
                  <a:cubicBezTo>
                    <a:pt x="2739" y="6859"/>
                    <a:pt x="2668" y="6882"/>
                    <a:pt x="2620" y="6882"/>
                  </a:cubicBezTo>
                  <a:cubicBezTo>
                    <a:pt x="2549" y="6882"/>
                    <a:pt x="2501" y="6859"/>
                    <a:pt x="2454" y="6835"/>
                  </a:cubicBezTo>
                  <a:cubicBezTo>
                    <a:pt x="2430" y="6787"/>
                    <a:pt x="2406" y="6740"/>
                    <a:pt x="2406" y="6668"/>
                  </a:cubicBezTo>
                  <a:cubicBezTo>
                    <a:pt x="2406" y="6620"/>
                    <a:pt x="2430" y="6549"/>
                    <a:pt x="2454" y="6525"/>
                  </a:cubicBezTo>
                  <a:cubicBezTo>
                    <a:pt x="2501" y="6501"/>
                    <a:pt x="2549" y="6478"/>
                    <a:pt x="2620" y="6478"/>
                  </a:cubicBezTo>
                  <a:close/>
                  <a:moveTo>
                    <a:pt x="9455" y="6478"/>
                  </a:moveTo>
                  <a:cubicBezTo>
                    <a:pt x="9527" y="6478"/>
                    <a:pt x="9574" y="6501"/>
                    <a:pt x="9598" y="6525"/>
                  </a:cubicBezTo>
                  <a:cubicBezTo>
                    <a:pt x="9646" y="6549"/>
                    <a:pt x="9669" y="6620"/>
                    <a:pt x="9669" y="6668"/>
                  </a:cubicBezTo>
                  <a:cubicBezTo>
                    <a:pt x="9669" y="6740"/>
                    <a:pt x="9646" y="6787"/>
                    <a:pt x="9598" y="6835"/>
                  </a:cubicBezTo>
                  <a:cubicBezTo>
                    <a:pt x="9574" y="6859"/>
                    <a:pt x="9527" y="6882"/>
                    <a:pt x="9455" y="6882"/>
                  </a:cubicBezTo>
                  <a:cubicBezTo>
                    <a:pt x="9408" y="6882"/>
                    <a:pt x="9336" y="6859"/>
                    <a:pt x="9312" y="6835"/>
                  </a:cubicBezTo>
                  <a:cubicBezTo>
                    <a:pt x="9288" y="6787"/>
                    <a:pt x="9241" y="6740"/>
                    <a:pt x="9241" y="6668"/>
                  </a:cubicBezTo>
                  <a:cubicBezTo>
                    <a:pt x="9241" y="6620"/>
                    <a:pt x="9288" y="6549"/>
                    <a:pt x="9312" y="6525"/>
                  </a:cubicBezTo>
                  <a:cubicBezTo>
                    <a:pt x="9336" y="6501"/>
                    <a:pt x="9408" y="6478"/>
                    <a:pt x="9455" y="6478"/>
                  </a:cubicBezTo>
                  <a:close/>
                  <a:moveTo>
                    <a:pt x="2620" y="6144"/>
                  </a:moveTo>
                  <a:cubicBezTo>
                    <a:pt x="2454" y="6144"/>
                    <a:pt x="2335" y="6192"/>
                    <a:pt x="2216" y="6287"/>
                  </a:cubicBezTo>
                  <a:cubicBezTo>
                    <a:pt x="2144" y="6382"/>
                    <a:pt x="2073" y="6525"/>
                    <a:pt x="2073" y="6668"/>
                  </a:cubicBezTo>
                  <a:cubicBezTo>
                    <a:pt x="2073" y="6835"/>
                    <a:pt x="2144" y="6978"/>
                    <a:pt x="2216" y="7073"/>
                  </a:cubicBezTo>
                  <a:cubicBezTo>
                    <a:pt x="2311" y="7144"/>
                    <a:pt x="2454" y="7216"/>
                    <a:pt x="2620" y="7216"/>
                  </a:cubicBezTo>
                  <a:cubicBezTo>
                    <a:pt x="2763" y="7216"/>
                    <a:pt x="2906" y="7144"/>
                    <a:pt x="3001" y="7073"/>
                  </a:cubicBezTo>
                  <a:cubicBezTo>
                    <a:pt x="3097" y="6978"/>
                    <a:pt x="3144" y="6835"/>
                    <a:pt x="3144" y="6668"/>
                  </a:cubicBezTo>
                  <a:cubicBezTo>
                    <a:pt x="3144" y="6525"/>
                    <a:pt x="3097" y="6382"/>
                    <a:pt x="3001" y="6287"/>
                  </a:cubicBezTo>
                  <a:cubicBezTo>
                    <a:pt x="2906" y="6192"/>
                    <a:pt x="2763" y="6144"/>
                    <a:pt x="2620" y="6144"/>
                  </a:cubicBezTo>
                  <a:close/>
                  <a:moveTo>
                    <a:pt x="9455" y="6144"/>
                  </a:moveTo>
                  <a:cubicBezTo>
                    <a:pt x="9312" y="6144"/>
                    <a:pt x="9193" y="6192"/>
                    <a:pt x="9074" y="6287"/>
                  </a:cubicBezTo>
                  <a:cubicBezTo>
                    <a:pt x="8979" y="6382"/>
                    <a:pt x="8931" y="6525"/>
                    <a:pt x="8931" y="6668"/>
                  </a:cubicBezTo>
                  <a:cubicBezTo>
                    <a:pt x="8931" y="6835"/>
                    <a:pt x="8979" y="6978"/>
                    <a:pt x="9074" y="7073"/>
                  </a:cubicBezTo>
                  <a:cubicBezTo>
                    <a:pt x="9169" y="7144"/>
                    <a:pt x="9312" y="7216"/>
                    <a:pt x="9455" y="7216"/>
                  </a:cubicBezTo>
                  <a:cubicBezTo>
                    <a:pt x="9598" y="7216"/>
                    <a:pt x="9765" y="7144"/>
                    <a:pt x="9836" y="7073"/>
                  </a:cubicBezTo>
                  <a:cubicBezTo>
                    <a:pt x="9931" y="6978"/>
                    <a:pt x="10003" y="6835"/>
                    <a:pt x="10003" y="6668"/>
                  </a:cubicBezTo>
                  <a:cubicBezTo>
                    <a:pt x="10003" y="6525"/>
                    <a:pt x="9931" y="6382"/>
                    <a:pt x="9836" y="6287"/>
                  </a:cubicBezTo>
                  <a:cubicBezTo>
                    <a:pt x="9765" y="6192"/>
                    <a:pt x="9598" y="6144"/>
                    <a:pt x="9455" y="6144"/>
                  </a:cubicBezTo>
                  <a:close/>
                  <a:moveTo>
                    <a:pt x="2644" y="5835"/>
                  </a:moveTo>
                  <a:cubicBezTo>
                    <a:pt x="2882" y="5835"/>
                    <a:pt x="3097" y="5930"/>
                    <a:pt x="3240" y="6073"/>
                  </a:cubicBezTo>
                  <a:cubicBezTo>
                    <a:pt x="3382" y="6239"/>
                    <a:pt x="3478" y="6430"/>
                    <a:pt x="3478" y="6668"/>
                  </a:cubicBezTo>
                  <a:cubicBezTo>
                    <a:pt x="3478" y="6906"/>
                    <a:pt x="3382" y="7121"/>
                    <a:pt x="3240" y="7263"/>
                  </a:cubicBezTo>
                  <a:cubicBezTo>
                    <a:pt x="3097" y="7430"/>
                    <a:pt x="2882" y="7502"/>
                    <a:pt x="2644" y="7502"/>
                  </a:cubicBezTo>
                  <a:cubicBezTo>
                    <a:pt x="2406" y="7502"/>
                    <a:pt x="2192" y="7430"/>
                    <a:pt x="2049" y="7263"/>
                  </a:cubicBezTo>
                  <a:cubicBezTo>
                    <a:pt x="1906" y="7121"/>
                    <a:pt x="1811" y="6906"/>
                    <a:pt x="1811" y="6668"/>
                  </a:cubicBezTo>
                  <a:cubicBezTo>
                    <a:pt x="1811" y="6430"/>
                    <a:pt x="1906" y="6239"/>
                    <a:pt x="2049" y="6073"/>
                  </a:cubicBezTo>
                  <a:cubicBezTo>
                    <a:pt x="2192" y="5930"/>
                    <a:pt x="2406" y="5835"/>
                    <a:pt x="2644" y="5835"/>
                  </a:cubicBezTo>
                  <a:close/>
                  <a:moveTo>
                    <a:pt x="9455" y="5835"/>
                  </a:moveTo>
                  <a:cubicBezTo>
                    <a:pt x="9693" y="5835"/>
                    <a:pt x="9908" y="5930"/>
                    <a:pt x="10051" y="6073"/>
                  </a:cubicBezTo>
                  <a:cubicBezTo>
                    <a:pt x="10241" y="6239"/>
                    <a:pt x="10289" y="6430"/>
                    <a:pt x="10289" y="6668"/>
                  </a:cubicBezTo>
                  <a:cubicBezTo>
                    <a:pt x="10289" y="6906"/>
                    <a:pt x="10193" y="7121"/>
                    <a:pt x="10051" y="7263"/>
                  </a:cubicBezTo>
                  <a:cubicBezTo>
                    <a:pt x="9908" y="7430"/>
                    <a:pt x="9693" y="7502"/>
                    <a:pt x="9455" y="7502"/>
                  </a:cubicBezTo>
                  <a:cubicBezTo>
                    <a:pt x="9217" y="7502"/>
                    <a:pt x="9003" y="7430"/>
                    <a:pt x="8860" y="7263"/>
                  </a:cubicBezTo>
                  <a:cubicBezTo>
                    <a:pt x="8717" y="7121"/>
                    <a:pt x="8622" y="6906"/>
                    <a:pt x="8622" y="6668"/>
                  </a:cubicBezTo>
                  <a:cubicBezTo>
                    <a:pt x="8622" y="6430"/>
                    <a:pt x="8717" y="6239"/>
                    <a:pt x="8860" y="6073"/>
                  </a:cubicBezTo>
                  <a:cubicBezTo>
                    <a:pt x="9003" y="5930"/>
                    <a:pt x="9217" y="5835"/>
                    <a:pt x="9455" y="5835"/>
                  </a:cubicBezTo>
                  <a:close/>
                  <a:moveTo>
                    <a:pt x="191" y="0"/>
                  </a:moveTo>
                  <a:cubicBezTo>
                    <a:pt x="72" y="0"/>
                    <a:pt x="1" y="95"/>
                    <a:pt x="25" y="214"/>
                  </a:cubicBezTo>
                  <a:cubicBezTo>
                    <a:pt x="48" y="262"/>
                    <a:pt x="120" y="334"/>
                    <a:pt x="191" y="334"/>
                  </a:cubicBezTo>
                  <a:lnTo>
                    <a:pt x="834" y="334"/>
                  </a:lnTo>
                  <a:lnTo>
                    <a:pt x="834" y="857"/>
                  </a:lnTo>
                  <a:lnTo>
                    <a:pt x="191" y="857"/>
                  </a:lnTo>
                  <a:cubicBezTo>
                    <a:pt x="120" y="857"/>
                    <a:pt x="25" y="953"/>
                    <a:pt x="25" y="1048"/>
                  </a:cubicBezTo>
                  <a:cubicBezTo>
                    <a:pt x="25" y="1143"/>
                    <a:pt x="120" y="1191"/>
                    <a:pt x="191" y="1191"/>
                  </a:cubicBezTo>
                  <a:lnTo>
                    <a:pt x="1144" y="1191"/>
                  </a:lnTo>
                  <a:lnTo>
                    <a:pt x="1144" y="1619"/>
                  </a:lnTo>
                  <a:lnTo>
                    <a:pt x="191" y="1619"/>
                  </a:lnTo>
                  <a:cubicBezTo>
                    <a:pt x="120" y="1619"/>
                    <a:pt x="25" y="1691"/>
                    <a:pt x="25" y="1786"/>
                  </a:cubicBezTo>
                  <a:lnTo>
                    <a:pt x="25" y="6644"/>
                  </a:lnTo>
                  <a:cubicBezTo>
                    <a:pt x="25" y="6740"/>
                    <a:pt x="120" y="6835"/>
                    <a:pt x="191" y="6835"/>
                  </a:cubicBezTo>
                  <a:lnTo>
                    <a:pt x="1453" y="6835"/>
                  </a:lnTo>
                  <a:cubicBezTo>
                    <a:pt x="1501" y="7097"/>
                    <a:pt x="1620" y="7335"/>
                    <a:pt x="1739" y="7502"/>
                  </a:cubicBezTo>
                  <a:cubicBezTo>
                    <a:pt x="1977" y="7740"/>
                    <a:pt x="2287" y="7859"/>
                    <a:pt x="2597" y="7859"/>
                  </a:cubicBezTo>
                  <a:cubicBezTo>
                    <a:pt x="2954" y="7859"/>
                    <a:pt x="3263" y="7716"/>
                    <a:pt x="3478" y="7502"/>
                  </a:cubicBezTo>
                  <a:cubicBezTo>
                    <a:pt x="3644" y="7335"/>
                    <a:pt x="3764" y="7097"/>
                    <a:pt x="3787" y="6835"/>
                  </a:cubicBezTo>
                  <a:lnTo>
                    <a:pt x="8193" y="6835"/>
                  </a:lnTo>
                  <a:cubicBezTo>
                    <a:pt x="8241" y="7097"/>
                    <a:pt x="8360" y="7335"/>
                    <a:pt x="8526" y="7502"/>
                  </a:cubicBezTo>
                  <a:cubicBezTo>
                    <a:pt x="8765" y="7740"/>
                    <a:pt x="9074" y="7859"/>
                    <a:pt x="9384" y="7859"/>
                  </a:cubicBezTo>
                  <a:cubicBezTo>
                    <a:pt x="9741" y="7859"/>
                    <a:pt x="10051" y="7716"/>
                    <a:pt x="10265" y="7502"/>
                  </a:cubicBezTo>
                  <a:cubicBezTo>
                    <a:pt x="10432" y="7335"/>
                    <a:pt x="10551" y="7097"/>
                    <a:pt x="10574" y="6835"/>
                  </a:cubicBezTo>
                  <a:lnTo>
                    <a:pt x="11408" y="6835"/>
                  </a:lnTo>
                  <a:cubicBezTo>
                    <a:pt x="11503" y="6835"/>
                    <a:pt x="11598" y="6740"/>
                    <a:pt x="11598" y="6644"/>
                  </a:cubicBezTo>
                  <a:lnTo>
                    <a:pt x="11598" y="4549"/>
                  </a:lnTo>
                  <a:cubicBezTo>
                    <a:pt x="11598" y="4525"/>
                    <a:pt x="11575" y="4477"/>
                    <a:pt x="11527" y="4453"/>
                  </a:cubicBezTo>
                  <a:lnTo>
                    <a:pt x="9622" y="2548"/>
                  </a:lnTo>
                  <a:cubicBezTo>
                    <a:pt x="9598" y="2501"/>
                    <a:pt x="9574" y="2477"/>
                    <a:pt x="9503" y="2477"/>
                  </a:cubicBezTo>
                  <a:lnTo>
                    <a:pt x="9193" y="2477"/>
                  </a:lnTo>
                  <a:lnTo>
                    <a:pt x="9193" y="2239"/>
                  </a:lnTo>
                  <a:cubicBezTo>
                    <a:pt x="9193" y="2096"/>
                    <a:pt x="9122" y="1953"/>
                    <a:pt x="9027" y="1858"/>
                  </a:cubicBezTo>
                  <a:cubicBezTo>
                    <a:pt x="8955" y="1739"/>
                    <a:pt x="8788" y="1667"/>
                    <a:pt x="8645" y="1667"/>
                  </a:cubicBezTo>
                  <a:cubicBezTo>
                    <a:pt x="8503" y="1667"/>
                    <a:pt x="8360" y="1762"/>
                    <a:pt x="8264" y="1858"/>
                  </a:cubicBezTo>
                  <a:cubicBezTo>
                    <a:pt x="8169" y="1953"/>
                    <a:pt x="8122" y="2096"/>
                    <a:pt x="8122" y="2239"/>
                  </a:cubicBezTo>
                  <a:lnTo>
                    <a:pt x="8122" y="2477"/>
                  </a:lnTo>
                  <a:lnTo>
                    <a:pt x="7645" y="2477"/>
                  </a:lnTo>
                  <a:lnTo>
                    <a:pt x="7645" y="1786"/>
                  </a:lnTo>
                  <a:cubicBezTo>
                    <a:pt x="7645" y="1715"/>
                    <a:pt x="7550" y="1619"/>
                    <a:pt x="7455" y="1619"/>
                  </a:cubicBezTo>
                  <a:lnTo>
                    <a:pt x="6502" y="1619"/>
                  </a:lnTo>
                  <a:lnTo>
                    <a:pt x="6502" y="1191"/>
                  </a:lnTo>
                  <a:lnTo>
                    <a:pt x="7455" y="1191"/>
                  </a:lnTo>
                  <a:cubicBezTo>
                    <a:pt x="7472" y="1200"/>
                    <a:pt x="7490" y="1203"/>
                    <a:pt x="7507" y="1203"/>
                  </a:cubicBezTo>
                  <a:cubicBezTo>
                    <a:pt x="7582" y="1203"/>
                    <a:pt x="7645" y="1126"/>
                    <a:pt x="7645" y="1048"/>
                  </a:cubicBezTo>
                  <a:cubicBezTo>
                    <a:pt x="7645" y="953"/>
                    <a:pt x="7550" y="881"/>
                    <a:pt x="7455" y="881"/>
                  </a:cubicBezTo>
                  <a:lnTo>
                    <a:pt x="6836" y="881"/>
                  </a:lnTo>
                  <a:lnTo>
                    <a:pt x="6836" y="334"/>
                  </a:lnTo>
                  <a:lnTo>
                    <a:pt x="7455" y="334"/>
                  </a:lnTo>
                  <a:cubicBezTo>
                    <a:pt x="7574" y="334"/>
                    <a:pt x="7645" y="238"/>
                    <a:pt x="7645" y="143"/>
                  </a:cubicBezTo>
                  <a:cubicBezTo>
                    <a:pt x="7645" y="72"/>
                    <a:pt x="7550" y="0"/>
                    <a:pt x="74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68"/>
          <p:cNvGrpSpPr/>
          <p:nvPr/>
        </p:nvGrpSpPr>
        <p:grpSpPr>
          <a:xfrm>
            <a:off x="4644274" y="4017216"/>
            <a:ext cx="384489" cy="310751"/>
            <a:chOff x="764236" y="3429226"/>
            <a:chExt cx="384489" cy="310751"/>
          </a:xfrm>
        </p:grpSpPr>
        <p:sp>
          <p:nvSpPr>
            <p:cNvPr id="6148" name="Google Shape;6148;p68"/>
            <p:cNvSpPr/>
            <p:nvPr/>
          </p:nvSpPr>
          <p:spPr>
            <a:xfrm>
              <a:off x="815443" y="3504132"/>
              <a:ext cx="280485" cy="229520"/>
            </a:xfrm>
            <a:custGeom>
              <a:avLst/>
              <a:gdLst/>
              <a:ahLst/>
              <a:cxnLst/>
              <a:rect l="l" t="t" r="r" b="b"/>
              <a:pathLst>
                <a:path w="8479" h="6931" extrusionOk="0">
                  <a:moveTo>
                    <a:pt x="24" y="25"/>
                  </a:moveTo>
                  <a:lnTo>
                    <a:pt x="1120" y="25"/>
                  </a:lnTo>
                  <a:lnTo>
                    <a:pt x="1120" y="6812"/>
                  </a:lnTo>
                  <a:cubicBezTo>
                    <a:pt x="1120" y="6883"/>
                    <a:pt x="1072" y="6931"/>
                    <a:pt x="1001" y="6931"/>
                  </a:cubicBezTo>
                  <a:lnTo>
                    <a:pt x="120" y="6931"/>
                  </a:lnTo>
                  <a:cubicBezTo>
                    <a:pt x="48" y="6931"/>
                    <a:pt x="1" y="6883"/>
                    <a:pt x="1" y="6812"/>
                  </a:cubicBezTo>
                  <a:cubicBezTo>
                    <a:pt x="24" y="4526"/>
                    <a:pt x="24" y="2287"/>
                    <a:pt x="24" y="25"/>
                  </a:cubicBezTo>
                  <a:close/>
                  <a:moveTo>
                    <a:pt x="8479" y="6788"/>
                  </a:moveTo>
                  <a:cubicBezTo>
                    <a:pt x="8479" y="6836"/>
                    <a:pt x="8431" y="6907"/>
                    <a:pt x="8359" y="6907"/>
                  </a:cubicBezTo>
                  <a:lnTo>
                    <a:pt x="7478" y="6907"/>
                  </a:lnTo>
                  <a:cubicBezTo>
                    <a:pt x="7407" y="6907"/>
                    <a:pt x="7359" y="6836"/>
                    <a:pt x="7359" y="6788"/>
                  </a:cubicBezTo>
                  <a:lnTo>
                    <a:pt x="7359" y="1"/>
                  </a:lnTo>
                  <a:lnTo>
                    <a:pt x="8455" y="1"/>
                  </a:lnTo>
                  <a:cubicBezTo>
                    <a:pt x="8479" y="2287"/>
                    <a:pt x="8479" y="4526"/>
                    <a:pt x="8479" y="6788"/>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8"/>
            <p:cNvSpPr/>
            <p:nvPr/>
          </p:nvSpPr>
          <p:spPr>
            <a:xfrm>
              <a:off x="827253" y="3504132"/>
              <a:ext cx="268676" cy="229520"/>
            </a:xfrm>
            <a:custGeom>
              <a:avLst/>
              <a:gdLst/>
              <a:ahLst/>
              <a:cxnLst/>
              <a:rect l="l" t="t" r="r" b="b"/>
              <a:pathLst>
                <a:path w="8122" h="6931" extrusionOk="0">
                  <a:moveTo>
                    <a:pt x="120" y="25"/>
                  </a:moveTo>
                  <a:lnTo>
                    <a:pt x="763" y="25"/>
                  </a:lnTo>
                  <a:lnTo>
                    <a:pt x="763" y="6812"/>
                  </a:lnTo>
                  <a:cubicBezTo>
                    <a:pt x="763" y="6883"/>
                    <a:pt x="715" y="6931"/>
                    <a:pt x="644" y="6931"/>
                  </a:cubicBezTo>
                  <a:lnTo>
                    <a:pt x="1" y="6931"/>
                  </a:lnTo>
                  <a:cubicBezTo>
                    <a:pt x="48" y="6931"/>
                    <a:pt x="120" y="6883"/>
                    <a:pt x="120" y="6812"/>
                  </a:cubicBezTo>
                  <a:close/>
                  <a:moveTo>
                    <a:pt x="8122" y="6788"/>
                  </a:moveTo>
                  <a:cubicBezTo>
                    <a:pt x="8122" y="6836"/>
                    <a:pt x="8074" y="6907"/>
                    <a:pt x="8002" y="6907"/>
                  </a:cubicBezTo>
                  <a:lnTo>
                    <a:pt x="7359" y="6907"/>
                  </a:lnTo>
                  <a:cubicBezTo>
                    <a:pt x="7407" y="6907"/>
                    <a:pt x="7479" y="6836"/>
                    <a:pt x="7479" y="6788"/>
                  </a:cubicBezTo>
                  <a:lnTo>
                    <a:pt x="7479" y="1"/>
                  </a:lnTo>
                  <a:lnTo>
                    <a:pt x="8122"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8"/>
            <p:cNvSpPr/>
            <p:nvPr/>
          </p:nvSpPr>
          <p:spPr>
            <a:xfrm>
              <a:off x="769760" y="3433961"/>
              <a:ext cx="372646" cy="70999"/>
            </a:xfrm>
            <a:custGeom>
              <a:avLst/>
              <a:gdLst/>
              <a:ahLst/>
              <a:cxnLst/>
              <a:rect l="l" t="t" r="r" b="b"/>
              <a:pathLst>
                <a:path w="11265" h="2144" extrusionOk="0">
                  <a:moveTo>
                    <a:pt x="310" y="0"/>
                  </a:moveTo>
                  <a:lnTo>
                    <a:pt x="10955" y="0"/>
                  </a:lnTo>
                  <a:cubicBezTo>
                    <a:pt x="11146" y="0"/>
                    <a:pt x="11265" y="143"/>
                    <a:pt x="11265" y="310"/>
                  </a:cubicBezTo>
                  <a:lnTo>
                    <a:pt x="11265" y="1810"/>
                  </a:lnTo>
                  <a:cubicBezTo>
                    <a:pt x="11265" y="2001"/>
                    <a:pt x="11122" y="2120"/>
                    <a:pt x="10955" y="2120"/>
                  </a:cubicBezTo>
                  <a:lnTo>
                    <a:pt x="9740" y="2120"/>
                  </a:lnTo>
                  <a:lnTo>
                    <a:pt x="9145" y="2096"/>
                  </a:lnTo>
                  <a:lnTo>
                    <a:pt x="8740" y="2144"/>
                  </a:lnTo>
                  <a:lnTo>
                    <a:pt x="2215" y="2144"/>
                  </a:lnTo>
                  <a:lnTo>
                    <a:pt x="1262" y="2096"/>
                  </a:lnTo>
                  <a:lnTo>
                    <a:pt x="310" y="2144"/>
                  </a:lnTo>
                  <a:cubicBezTo>
                    <a:pt x="119" y="2144"/>
                    <a:pt x="0" y="2001"/>
                    <a:pt x="0" y="1858"/>
                  </a:cubicBezTo>
                  <a:lnTo>
                    <a:pt x="0" y="310"/>
                  </a:lnTo>
                  <a:cubicBezTo>
                    <a:pt x="0" y="143"/>
                    <a:pt x="119" y="0"/>
                    <a:pt x="3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8"/>
            <p:cNvSpPr/>
            <p:nvPr/>
          </p:nvSpPr>
          <p:spPr>
            <a:xfrm>
              <a:off x="1110881" y="3433961"/>
              <a:ext cx="31525" cy="70204"/>
            </a:xfrm>
            <a:custGeom>
              <a:avLst/>
              <a:gdLst/>
              <a:ahLst/>
              <a:cxnLst/>
              <a:rect l="l" t="t" r="r" b="b"/>
              <a:pathLst>
                <a:path w="953" h="2120" extrusionOk="0">
                  <a:moveTo>
                    <a:pt x="0" y="0"/>
                  </a:moveTo>
                  <a:lnTo>
                    <a:pt x="643" y="0"/>
                  </a:lnTo>
                  <a:cubicBezTo>
                    <a:pt x="834" y="0"/>
                    <a:pt x="953" y="143"/>
                    <a:pt x="953" y="310"/>
                  </a:cubicBezTo>
                  <a:lnTo>
                    <a:pt x="953" y="1810"/>
                  </a:lnTo>
                  <a:cubicBezTo>
                    <a:pt x="953" y="2001"/>
                    <a:pt x="810" y="2120"/>
                    <a:pt x="643" y="2120"/>
                  </a:cubicBezTo>
                  <a:lnTo>
                    <a:pt x="0" y="2120"/>
                  </a:lnTo>
                  <a:cubicBezTo>
                    <a:pt x="167" y="2120"/>
                    <a:pt x="286" y="1977"/>
                    <a:pt x="286" y="1810"/>
                  </a:cubicBezTo>
                  <a:lnTo>
                    <a:pt x="286" y="310"/>
                  </a:lnTo>
                  <a:cubicBezTo>
                    <a:pt x="286" y="143"/>
                    <a:pt x="143" y="0"/>
                    <a:pt x="0"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8"/>
            <p:cNvSpPr/>
            <p:nvPr/>
          </p:nvSpPr>
          <p:spPr>
            <a:xfrm>
              <a:off x="769760" y="3530955"/>
              <a:ext cx="372646" cy="69442"/>
            </a:xfrm>
            <a:custGeom>
              <a:avLst/>
              <a:gdLst/>
              <a:ahLst/>
              <a:cxnLst/>
              <a:rect l="l" t="t" r="r" b="b"/>
              <a:pathLst>
                <a:path w="11265" h="2097" extrusionOk="0">
                  <a:moveTo>
                    <a:pt x="310" y="1"/>
                  </a:moveTo>
                  <a:lnTo>
                    <a:pt x="10955" y="1"/>
                  </a:lnTo>
                  <a:cubicBezTo>
                    <a:pt x="11146" y="1"/>
                    <a:pt x="11265" y="143"/>
                    <a:pt x="11265" y="286"/>
                  </a:cubicBezTo>
                  <a:lnTo>
                    <a:pt x="11265" y="1810"/>
                  </a:lnTo>
                  <a:cubicBezTo>
                    <a:pt x="11265" y="1977"/>
                    <a:pt x="11122" y="2096"/>
                    <a:pt x="10955" y="2096"/>
                  </a:cubicBezTo>
                  <a:lnTo>
                    <a:pt x="9740" y="2096"/>
                  </a:lnTo>
                  <a:lnTo>
                    <a:pt x="9169" y="1953"/>
                  </a:lnTo>
                  <a:lnTo>
                    <a:pt x="8764" y="2096"/>
                  </a:lnTo>
                  <a:lnTo>
                    <a:pt x="2215" y="2096"/>
                  </a:lnTo>
                  <a:lnTo>
                    <a:pt x="1382" y="2025"/>
                  </a:lnTo>
                  <a:lnTo>
                    <a:pt x="310" y="2096"/>
                  </a:lnTo>
                  <a:cubicBezTo>
                    <a:pt x="119" y="2096"/>
                    <a:pt x="0" y="1953"/>
                    <a:pt x="0" y="1810"/>
                  </a:cubicBezTo>
                  <a:lnTo>
                    <a:pt x="0" y="286"/>
                  </a:lnTo>
                  <a:cubicBezTo>
                    <a:pt x="0" y="143"/>
                    <a:pt x="119" y="1"/>
                    <a:pt x="31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8"/>
            <p:cNvSpPr/>
            <p:nvPr/>
          </p:nvSpPr>
          <p:spPr>
            <a:xfrm>
              <a:off x="1110881" y="3530955"/>
              <a:ext cx="31525" cy="69442"/>
            </a:xfrm>
            <a:custGeom>
              <a:avLst/>
              <a:gdLst/>
              <a:ahLst/>
              <a:cxnLst/>
              <a:rect l="l" t="t" r="r" b="b"/>
              <a:pathLst>
                <a:path w="953" h="2097" extrusionOk="0">
                  <a:moveTo>
                    <a:pt x="0" y="1"/>
                  </a:moveTo>
                  <a:lnTo>
                    <a:pt x="643" y="1"/>
                  </a:lnTo>
                  <a:cubicBezTo>
                    <a:pt x="834" y="1"/>
                    <a:pt x="953" y="143"/>
                    <a:pt x="953" y="286"/>
                  </a:cubicBezTo>
                  <a:lnTo>
                    <a:pt x="953" y="1810"/>
                  </a:lnTo>
                  <a:cubicBezTo>
                    <a:pt x="953" y="1977"/>
                    <a:pt x="810" y="2096"/>
                    <a:pt x="643" y="2096"/>
                  </a:cubicBezTo>
                  <a:lnTo>
                    <a:pt x="0" y="2096"/>
                  </a:lnTo>
                  <a:cubicBezTo>
                    <a:pt x="167" y="2096"/>
                    <a:pt x="286" y="1953"/>
                    <a:pt x="286" y="1810"/>
                  </a:cubicBezTo>
                  <a:lnTo>
                    <a:pt x="286" y="286"/>
                  </a:lnTo>
                  <a:cubicBezTo>
                    <a:pt x="286" y="143"/>
                    <a:pt x="143" y="1"/>
                    <a:pt x="0"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8"/>
            <p:cNvSpPr/>
            <p:nvPr/>
          </p:nvSpPr>
          <p:spPr>
            <a:xfrm>
              <a:off x="780776" y="3433961"/>
              <a:ext cx="351376" cy="70999"/>
            </a:xfrm>
            <a:custGeom>
              <a:avLst/>
              <a:gdLst/>
              <a:ahLst/>
              <a:cxnLst/>
              <a:rect l="l" t="t" r="r" b="b"/>
              <a:pathLst>
                <a:path w="10622" h="2144" extrusionOk="0">
                  <a:moveTo>
                    <a:pt x="10622" y="0"/>
                  </a:moveTo>
                  <a:lnTo>
                    <a:pt x="8717" y="0"/>
                  </a:lnTo>
                  <a:lnTo>
                    <a:pt x="7502" y="2144"/>
                  </a:lnTo>
                  <a:lnTo>
                    <a:pt x="9407" y="2144"/>
                  </a:lnTo>
                  <a:close/>
                  <a:moveTo>
                    <a:pt x="3120" y="0"/>
                  </a:moveTo>
                  <a:lnTo>
                    <a:pt x="1215" y="0"/>
                  </a:lnTo>
                  <a:lnTo>
                    <a:pt x="1" y="2144"/>
                  </a:lnTo>
                  <a:lnTo>
                    <a:pt x="1906" y="2144"/>
                  </a:lnTo>
                  <a:close/>
                  <a:moveTo>
                    <a:pt x="6883" y="0"/>
                  </a:moveTo>
                  <a:lnTo>
                    <a:pt x="4978" y="0"/>
                  </a:lnTo>
                  <a:lnTo>
                    <a:pt x="3763" y="2144"/>
                  </a:lnTo>
                  <a:lnTo>
                    <a:pt x="5669" y="2144"/>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8"/>
            <p:cNvSpPr/>
            <p:nvPr/>
          </p:nvSpPr>
          <p:spPr>
            <a:xfrm>
              <a:off x="780776" y="3530955"/>
              <a:ext cx="351376" cy="70999"/>
            </a:xfrm>
            <a:custGeom>
              <a:avLst/>
              <a:gdLst/>
              <a:ahLst/>
              <a:cxnLst/>
              <a:rect l="l" t="t" r="r" b="b"/>
              <a:pathLst>
                <a:path w="10622" h="2144" extrusionOk="0">
                  <a:moveTo>
                    <a:pt x="10622" y="1"/>
                  </a:moveTo>
                  <a:lnTo>
                    <a:pt x="8717" y="1"/>
                  </a:lnTo>
                  <a:lnTo>
                    <a:pt x="7502" y="2144"/>
                  </a:lnTo>
                  <a:lnTo>
                    <a:pt x="9407" y="2144"/>
                  </a:lnTo>
                  <a:close/>
                  <a:moveTo>
                    <a:pt x="3120" y="1"/>
                  </a:moveTo>
                  <a:lnTo>
                    <a:pt x="1215" y="1"/>
                  </a:lnTo>
                  <a:lnTo>
                    <a:pt x="1" y="2144"/>
                  </a:lnTo>
                  <a:lnTo>
                    <a:pt x="1906" y="2144"/>
                  </a:lnTo>
                  <a:close/>
                  <a:moveTo>
                    <a:pt x="6883" y="1"/>
                  </a:moveTo>
                  <a:lnTo>
                    <a:pt x="4978" y="1"/>
                  </a:lnTo>
                  <a:lnTo>
                    <a:pt x="3763" y="2144"/>
                  </a:lnTo>
                  <a:lnTo>
                    <a:pt x="5669" y="2144"/>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8"/>
            <p:cNvSpPr/>
            <p:nvPr/>
          </p:nvSpPr>
          <p:spPr>
            <a:xfrm>
              <a:off x="764236" y="3429226"/>
              <a:ext cx="384489" cy="310751"/>
            </a:xfrm>
            <a:custGeom>
              <a:avLst/>
              <a:gdLst/>
              <a:ahLst/>
              <a:cxnLst/>
              <a:rect l="l" t="t" r="r" b="b"/>
              <a:pathLst>
                <a:path w="11623" h="9384" extrusionOk="0">
                  <a:moveTo>
                    <a:pt x="1429" y="358"/>
                  </a:moveTo>
                  <a:lnTo>
                    <a:pt x="405" y="2120"/>
                  </a:lnTo>
                  <a:cubicBezTo>
                    <a:pt x="405" y="2096"/>
                    <a:pt x="400" y="2084"/>
                    <a:pt x="397" y="2084"/>
                  </a:cubicBezTo>
                  <a:cubicBezTo>
                    <a:pt x="394" y="2084"/>
                    <a:pt x="394" y="2096"/>
                    <a:pt x="405" y="2120"/>
                  </a:cubicBezTo>
                  <a:cubicBezTo>
                    <a:pt x="358" y="2049"/>
                    <a:pt x="358" y="2025"/>
                    <a:pt x="382" y="2001"/>
                  </a:cubicBezTo>
                  <a:lnTo>
                    <a:pt x="382" y="477"/>
                  </a:lnTo>
                  <a:cubicBezTo>
                    <a:pt x="382" y="453"/>
                    <a:pt x="382" y="405"/>
                    <a:pt x="405" y="382"/>
                  </a:cubicBezTo>
                  <a:cubicBezTo>
                    <a:pt x="453" y="382"/>
                    <a:pt x="477" y="358"/>
                    <a:pt x="501" y="358"/>
                  </a:cubicBezTo>
                  <a:close/>
                  <a:moveTo>
                    <a:pt x="3335" y="334"/>
                  </a:moveTo>
                  <a:lnTo>
                    <a:pt x="2287" y="2120"/>
                  </a:lnTo>
                  <a:lnTo>
                    <a:pt x="763" y="2120"/>
                  </a:lnTo>
                  <a:lnTo>
                    <a:pt x="1811" y="334"/>
                  </a:lnTo>
                  <a:close/>
                  <a:moveTo>
                    <a:pt x="5145" y="334"/>
                  </a:moveTo>
                  <a:lnTo>
                    <a:pt x="4097" y="2120"/>
                  </a:lnTo>
                  <a:lnTo>
                    <a:pt x="2668" y="2120"/>
                  </a:lnTo>
                  <a:lnTo>
                    <a:pt x="3716" y="334"/>
                  </a:lnTo>
                  <a:close/>
                  <a:moveTo>
                    <a:pt x="7074" y="334"/>
                  </a:moveTo>
                  <a:lnTo>
                    <a:pt x="6050" y="2120"/>
                  </a:lnTo>
                  <a:lnTo>
                    <a:pt x="4525" y="2120"/>
                  </a:lnTo>
                  <a:lnTo>
                    <a:pt x="5573" y="334"/>
                  </a:lnTo>
                  <a:close/>
                  <a:moveTo>
                    <a:pt x="8931" y="334"/>
                  </a:moveTo>
                  <a:lnTo>
                    <a:pt x="7883" y="2120"/>
                  </a:lnTo>
                  <a:lnTo>
                    <a:pt x="6431" y="2120"/>
                  </a:lnTo>
                  <a:lnTo>
                    <a:pt x="7478" y="334"/>
                  </a:lnTo>
                  <a:close/>
                  <a:moveTo>
                    <a:pt x="10836" y="334"/>
                  </a:moveTo>
                  <a:lnTo>
                    <a:pt x="9788" y="2120"/>
                  </a:lnTo>
                  <a:lnTo>
                    <a:pt x="8264" y="2120"/>
                  </a:lnTo>
                  <a:lnTo>
                    <a:pt x="9312" y="334"/>
                  </a:lnTo>
                  <a:close/>
                  <a:moveTo>
                    <a:pt x="11217" y="358"/>
                  </a:moveTo>
                  <a:cubicBezTo>
                    <a:pt x="11241" y="382"/>
                    <a:pt x="11289" y="405"/>
                    <a:pt x="11241" y="477"/>
                  </a:cubicBezTo>
                  <a:lnTo>
                    <a:pt x="11241" y="1977"/>
                  </a:lnTo>
                  <a:cubicBezTo>
                    <a:pt x="11241" y="2025"/>
                    <a:pt x="11241" y="2049"/>
                    <a:pt x="11217" y="2072"/>
                  </a:cubicBezTo>
                  <a:cubicBezTo>
                    <a:pt x="11193" y="2072"/>
                    <a:pt x="11146" y="2120"/>
                    <a:pt x="11122" y="2120"/>
                  </a:cubicBezTo>
                  <a:lnTo>
                    <a:pt x="10217" y="2120"/>
                  </a:lnTo>
                  <a:lnTo>
                    <a:pt x="11217" y="358"/>
                  </a:lnTo>
                  <a:close/>
                  <a:moveTo>
                    <a:pt x="2525" y="2477"/>
                  </a:moveTo>
                  <a:lnTo>
                    <a:pt x="2525" y="2882"/>
                  </a:lnTo>
                  <a:lnTo>
                    <a:pt x="1763" y="2882"/>
                  </a:lnTo>
                  <a:lnTo>
                    <a:pt x="1763" y="2477"/>
                  </a:lnTo>
                  <a:close/>
                  <a:moveTo>
                    <a:pt x="8717" y="2477"/>
                  </a:moveTo>
                  <a:lnTo>
                    <a:pt x="8717" y="2882"/>
                  </a:lnTo>
                  <a:lnTo>
                    <a:pt x="2858" y="2882"/>
                  </a:lnTo>
                  <a:lnTo>
                    <a:pt x="2858" y="2477"/>
                  </a:lnTo>
                  <a:close/>
                  <a:moveTo>
                    <a:pt x="9860" y="2477"/>
                  </a:moveTo>
                  <a:lnTo>
                    <a:pt x="9860" y="2882"/>
                  </a:lnTo>
                  <a:lnTo>
                    <a:pt x="9074" y="2882"/>
                  </a:lnTo>
                  <a:lnTo>
                    <a:pt x="9074" y="2477"/>
                  </a:lnTo>
                  <a:close/>
                  <a:moveTo>
                    <a:pt x="1429" y="3239"/>
                  </a:moveTo>
                  <a:lnTo>
                    <a:pt x="405" y="5002"/>
                  </a:lnTo>
                  <a:cubicBezTo>
                    <a:pt x="358" y="4978"/>
                    <a:pt x="358" y="4906"/>
                    <a:pt x="358" y="4882"/>
                  </a:cubicBezTo>
                  <a:lnTo>
                    <a:pt x="358" y="3358"/>
                  </a:lnTo>
                  <a:cubicBezTo>
                    <a:pt x="358" y="3335"/>
                    <a:pt x="358" y="3311"/>
                    <a:pt x="382" y="3263"/>
                  </a:cubicBezTo>
                  <a:cubicBezTo>
                    <a:pt x="405" y="3263"/>
                    <a:pt x="453" y="3239"/>
                    <a:pt x="477" y="3239"/>
                  </a:cubicBezTo>
                  <a:close/>
                  <a:moveTo>
                    <a:pt x="11217" y="3239"/>
                  </a:moveTo>
                  <a:cubicBezTo>
                    <a:pt x="11241" y="3311"/>
                    <a:pt x="11289" y="3335"/>
                    <a:pt x="11241" y="3358"/>
                  </a:cubicBezTo>
                  <a:lnTo>
                    <a:pt x="11241" y="4882"/>
                  </a:lnTo>
                  <a:cubicBezTo>
                    <a:pt x="11241" y="4906"/>
                    <a:pt x="11241" y="4930"/>
                    <a:pt x="11217" y="4954"/>
                  </a:cubicBezTo>
                  <a:cubicBezTo>
                    <a:pt x="11193" y="4954"/>
                    <a:pt x="11146" y="5002"/>
                    <a:pt x="11122" y="5002"/>
                  </a:cubicBezTo>
                  <a:lnTo>
                    <a:pt x="10217" y="5002"/>
                  </a:lnTo>
                  <a:lnTo>
                    <a:pt x="11217" y="3239"/>
                  </a:lnTo>
                  <a:close/>
                  <a:moveTo>
                    <a:pt x="3335" y="3239"/>
                  </a:moveTo>
                  <a:lnTo>
                    <a:pt x="2287" y="5025"/>
                  </a:lnTo>
                  <a:lnTo>
                    <a:pt x="763" y="5025"/>
                  </a:lnTo>
                  <a:lnTo>
                    <a:pt x="1811" y="3239"/>
                  </a:lnTo>
                  <a:close/>
                  <a:moveTo>
                    <a:pt x="5168" y="3239"/>
                  </a:moveTo>
                  <a:lnTo>
                    <a:pt x="4144" y="5025"/>
                  </a:lnTo>
                  <a:lnTo>
                    <a:pt x="2668" y="5025"/>
                  </a:lnTo>
                  <a:lnTo>
                    <a:pt x="3716" y="3239"/>
                  </a:lnTo>
                  <a:close/>
                  <a:moveTo>
                    <a:pt x="7074" y="3239"/>
                  </a:moveTo>
                  <a:lnTo>
                    <a:pt x="6050" y="5025"/>
                  </a:lnTo>
                  <a:lnTo>
                    <a:pt x="4525" y="5025"/>
                  </a:lnTo>
                  <a:lnTo>
                    <a:pt x="5573" y="3239"/>
                  </a:lnTo>
                  <a:close/>
                  <a:moveTo>
                    <a:pt x="8931" y="3239"/>
                  </a:moveTo>
                  <a:lnTo>
                    <a:pt x="7883" y="5025"/>
                  </a:lnTo>
                  <a:lnTo>
                    <a:pt x="6431" y="5025"/>
                  </a:lnTo>
                  <a:lnTo>
                    <a:pt x="7478" y="3239"/>
                  </a:lnTo>
                  <a:close/>
                  <a:moveTo>
                    <a:pt x="10836" y="3239"/>
                  </a:moveTo>
                  <a:lnTo>
                    <a:pt x="9788" y="5025"/>
                  </a:lnTo>
                  <a:lnTo>
                    <a:pt x="8264" y="5025"/>
                  </a:lnTo>
                  <a:lnTo>
                    <a:pt x="9312" y="3239"/>
                  </a:lnTo>
                  <a:close/>
                  <a:moveTo>
                    <a:pt x="8741" y="5359"/>
                  </a:moveTo>
                  <a:lnTo>
                    <a:pt x="8741" y="5716"/>
                  </a:lnTo>
                  <a:lnTo>
                    <a:pt x="5811" y="6764"/>
                  </a:lnTo>
                  <a:lnTo>
                    <a:pt x="2858" y="5716"/>
                  </a:lnTo>
                  <a:lnTo>
                    <a:pt x="2858" y="5359"/>
                  </a:lnTo>
                  <a:close/>
                  <a:moveTo>
                    <a:pt x="8717" y="6097"/>
                  </a:moveTo>
                  <a:lnTo>
                    <a:pt x="8717" y="7788"/>
                  </a:lnTo>
                  <a:lnTo>
                    <a:pt x="6288" y="6954"/>
                  </a:lnTo>
                  <a:lnTo>
                    <a:pt x="8717" y="6097"/>
                  </a:lnTo>
                  <a:close/>
                  <a:moveTo>
                    <a:pt x="2501" y="5383"/>
                  </a:moveTo>
                  <a:lnTo>
                    <a:pt x="2501" y="6811"/>
                  </a:lnTo>
                  <a:cubicBezTo>
                    <a:pt x="2501" y="6907"/>
                    <a:pt x="2596" y="7002"/>
                    <a:pt x="2668" y="7002"/>
                  </a:cubicBezTo>
                  <a:cubicBezTo>
                    <a:pt x="2763" y="7002"/>
                    <a:pt x="2858" y="6907"/>
                    <a:pt x="2858" y="6811"/>
                  </a:cubicBezTo>
                  <a:lnTo>
                    <a:pt x="2858" y="6097"/>
                  </a:lnTo>
                  <a:lnTo>
                    <a:pt x="5264" y="6954"/>
                  </a:lnTo>
                  <a:lnTo>
                    <a:pt x="2835" y="7788"/>
                  </a:lnTo>
                  <a:lnTo>
                    <a:pt x="2835" y="7597"/>
                  </a:lnTo>
                  <a:cubicBezTo>
                    <a:pt x="2835" y="7491"/>
                    <a:pt x="2758" y="7403"/>
                    <a:pt x="2657" y="7403"/>
                  </a:cubicBezTo>
                  <a:cubicBezTo>
                    <a:pt x="2645" y="7403"/>
                    <a:pt x="2633" y="7404"/>
                    <a:pt x="2620" y="7407"/>
                  </a:cubicBezTo>
                  <a:cubicBezTo>
                    <a:pt x="2549" y="7431"/>
                    <a:pt x="2501" y="7502"/>
                    <a:pt x="2501" y="7597"/>
                  </a:cubicBezTo>
                  <a:lnTo>
                    <a:pt x="2501" y="9002"/>
                  </a:lnTo>
                  <a:lnTo>
                    <a:pt x="1715" y="9002"/>
                  </a:lnTo>
                  <a:lnTo>
                    <a:pt x="1715" y="5383"/>
                  </a:lnTo>
                  <a:close/>
                  <a:moveTo>
                    <a:pt x="501" y="1"/>
                  </a:moveTo>
                  <a:cubicBezTo>
                    <a:pt x="358" y="1"/>
                    <a:pt x="239" y="48"/>
                    <a:pt x="144" y="167"/>
                  </a:cubicBezTo>
                  <a:cubicBezTo>
                    <a:pt x="48" y="262"/>
                    <a:pt x="1" y="382"/>
                    <a:pt x="1" y="501"/>
                  </a:cubicBezTo>
                  <a:lnTo>
                    <a:pt x="1" y="2025"/>
                  </a:lnTo>
                  <a:cubicBezTo>
                    <a:pt x="1" y="2144"/>
                    <a:pt x="48" y="2263"/>
                    <a:pt x="144" y="2334"/>
                  </a:cubicBezTo>
                  <a:cubicBezTo>
                    <a:pt x="239" y="2430"/>
                    <a:pt x="358" y="2501"/>
                    <a:pt x="477" y="2501"/>
                  </a:cubicBezTo>
                  <a:lnTo>
                    <a:pt x="1406" y="2501"/>
                  </a:lnTo>
                  <a:lnTo>
                    <a:pt x="1406" y="2906"/>
                  </a:lnTo>
                  <a:lnTo>
                    <a:pt x="477" y="2906"/>
                  </a:lnTo>
                  <a:cubicBezTo>
                    <a:pt x="358" y="2906"/>
                    <a:pt x="239" y="2977"/>
                    <a:pt x="144" y="3049"/>
                  </a:cubicBezTo>
                  <a:cubicBezTo>
                    <a:pt x="48" y="3144"/>
                    <a:pt x="1" y="3263"/>
                    <a:pt x="1" y="3382"/>
                  </a:cubicBezTo>
                  <a:lnTo>
                    <a:pt x="1" y="4906"/>
                  </a:lnTo>
                  <a:cubicBezTo>
                    <a:pt x="1" y="5025"/>
                    <a:pt x="48" y="5144"/>
                    <a:pt x="144" y="5240"/>
                  </a:cubicBezTo>
                  <a:cubicBezTo>
                    <a:pt x="239" y="5335"/>
                    <a:pt x="358" y="5383"/>
                    <a:pt x="477" y="5383"/>
                  </a:cubicBezTo>
                  <a:lnTo>
                    <a:pt x="1406" y="5383"/>
                  </a:lnTo>
                  <a:lnTo>
                    <a:pt x="1406" y="9193"/>
                  </a:lnTo>
                  <a:cubicBezTo>
                    <a:pt x="1406" y="9288"/>
                    <a:pt x="1477" y="9383"/>
                    <a:pt x="1572" y="9383"/>
                  </a:cubicBezTo>
                  <a:lnTo>
                    <a:pt x="2668" y="9383"/>
                  </a:lnTo>
                  <a:cubicBezTo>
                    <a:pt x="2763" y="9383"/>
                    <a:pt x="2858" y="9288"/>
                    <a:pt x="2858" y="9193"/>
                  </a:cubicBezTo>
                  <a:lnTo>
                    <a:pt x="2858" y="8193"/>
                  </a:lnTo>
                  <a:lnTo>
                    <a:pt x="5811" y="7145"/>
                  </a:lnTo>
                  <a:lnTo>
                    <a:pt x="8741" y="8193"/>
                  </a:lnTo>
                  <a:lnTo>
                    <a:pt x="8741" y="9193"/>
                  </a:lnTo>
                  <a:cubicBezTo>
                    <a:pt x="8741" y="9288"/>
                    <a:pt x="8836" y="9383"/>
                    <a:pt x="8931" y="9383"/>
                  </a:cubicBezTo>
                  <a:lnTo>
                    <a:pt x="10027" y="9383"/>
                  </a:lnTo>
                  <a:cubicBezTo>
                    <a:pt x="10122" y="9383"/>
                    <a:pt x="10217" y="9288"/>
                    <a:pt x="10217" y="9193"/>
                  </a:cubicBezTo>
                  <a:lnTo>
                    <a:pt x="10217" y="7597"/>
                  </a:lnTo>
                  <a:cubicBezTo>
                    <a:pt x="10217" y="7491"/>
                    <a:pt x="10141" y="7403"/>
                    <a:pt x="10039" y="7403"/>
                  </a:cubicBezTo>
                  <a:cubicBezTo>
                    <a:pt x="10027" y="7403"/>
                    <a:pt x="10015" y="7404"/>
                    <a:pt x="10003" y="7407"/>
                  </a:cubicBezTo>
                  <a:cubicBezTo>
                    <a:pt x="9931" y="7431"/>
                    <a:pt x="9884" y="7502"/>
                    <a:pt x="9884" y="7597"/>
                  </a:cubicBezTo>
                  <a:lnTo>
                    <a:pt x="9884" y="9026"/>
                  </a:lnTo>
                  <a:lnTo>
                    <a:pt x="9074" y="9026"/>
                  </a:lnTo>
                  <a:lnTo>
                    <a:pt x="9074" y="5383"/>
                  </a:lnTo>
                  <a:lnTo>
                    <a:pt x="9860" y="5383"/>
                  </a:lnTo>
                  <a:lnTo>
                    <a:pt x="9860" y="6788"/>
                  </a:lnTo>
                  <a:cubicBezTo>
                    <a:pt x="9860" y="6883"/>
                    <a:pt x="9931" y="6954"/>
                    <a:pt x="10027" y="6954"/>
                  </a:cubicBezTo>
                  <a:cubicBezTo>
                    <a:pt x="10122" y="6954"/>
                    <a:pt x="10217" y="6883"/>
                    <a:pt x="10217" y="6788"/>
                  </a:cubicBezTo>
                  <a:lnTo>
                    <a:pt x="10217" y="5359"/>
                  </a:lnTo>
                  <a:lnTo>
                    <a:pt x="11122" y="5359"/>
                  </a:lnTo>
                  <a:cubicBezTo>
                    <a:pt x="11241" y="5359"/>
                    <a:pt x="11360" y="5287"/>
                    <a:pt x="11455" y="5216"/>
                  </a:cubicBezTo>
                  <a:cubicBezTo>
                    <a:pt x="11551" y="5121"/>
                    <a:pt x="11598" y="5002"/>
                    <a:pt x="11598" y="4882"/>
                  </a:cubicBezTo>
                  <a:lnTo>
                    <a:pt x="11598" y="3358"/>
                  </a:lnTo>
                  <a:cubicBezTo>
                    <a:pt x="11598" y="3239"/>
                    <a:pt x="11551" y="3120"/>
                    <a:pt x="11455" y="3025"/>
                  </a:cubicBezTo>
                  <a:cubicBezTo>
                    <a:pt x="11360" y="2954"/>
                    <a:pt x="11241" y="2882"/>
                    <a:pt x="11122" y="2882"/>
                  </a:cubicBezTo>
                  <a:lnTo>
                    <a:pt x="10217" y="2882"/>
                  </a:lnTo>
                  <a:lnTo>
                    <a:pt x="10217" y="2477"/>
                  </a:lnTo>
                  <a:lnTo>
                    <a:pt x="11146" y="2477"/>
                  </a:lnTo>
                  <a:cubicBezTo>
                    <a:pt x="11289" y="2477"/>
                    <a:pt x="11384" y="2406"/>
                    <a:pt x="11479" y="2311"/>
                  </a:cubicBezTo>
                  <a:cubicBezTo>
                    <a:pt x="11574" y="2239"/>
                    <a:pt x="11622" y="2120"/>
                    <a:pt x="11622" y="2001"/>
                  </a:cubicBezTo>
                  <a:lnTo>
                    <a:pt x="11622" y="477"/>
                  </a:lnTo>
                  <a:cubicBezTo>
                    <a:pt x="11622" y="358"/>
                    <a:pt x="11574" y="239"/>
                    <a:pt x="11479" y="143"/>
                  </a:cubicBezTo>
                  <a:cubicBezTo>
                    <a:pt x="11408" y="48"/>
                    <a:pt x="11289" y="1"/>
                    <a:pt x="1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68"/>
          <p:cNvGrpSpPr/>
          <p:nvPr/>
        </p:nvGrpSpPr>
        <p:grpSpPr>
          <a:xfrm>
            <a:off x="6048595" y="3980425"/>
            <a:ext cx="304104" cy="384333"/>
            <a:chOff x="8036278" y="2761031"/>
            <a:chExt cx="304104" cy="384333"/>
          </a:xfrm>
        </p:grpSpPr>
        <p:sp>
          <p:nvSpPr>
            <p:cNvPr id="6158" name="Google Shape;6158;p68"/>
            <p:cNvSpPr/>
            <p:nvPr/>
          </p:nvSpPr>
          <p:spPr>
            <a:xfrm>
              <a:off x="8042563" y="2769144"/>
              <a:ext cx="292295" cy="371484"/>
            </a:xfrm>
            <a:custGeom>
              <a:avLst/>
              <a:gdLst/>
              <a:ahLst/>
              <a:cxnLst/>
              <a:rect l="l" t="t" r="r" b="b"/>
              <a:pathLst>
                <a:path w="8836" h="11218" extrusionOk="0">
                  <a:moveTo>
                    <a:pt x="4240" y="11146"/>
                  </a:moveTo>
                  <a:cubicBezTo>
                    <a:pt x="3454" y="10813"/>
                    <a:pt x="48" y="9003"/>
                    <a:pt x="1" y="2192"/>
                  </a:cubicBezTo>
                  <a:cubicBezTo>
                    <a:pt x="1" y="2025"/>
                    <a:pt x="24" y="2025"/>
                    <a:pt x="167" y="2025"/>
                  </a:cubicBezTo>
                  <a:cubicBezTo>
                    <a:pt x="787" y="2073"/>
                    <a:pt x="2977" y="2025"/>
                    <a:pt x="4311" y="96"/>
                  </a:cubicBezTo>
                  <a:cubicBezTo>
                    <a:pt x="4359" y="1"/>
                    <a:pt x="4454" y="1"/>
                    <a:pt x="4525" y="96"/>
                  </a:cubicBezTo>
                  <a:cubicBezTo>
                    <a:pt x="5859" y="2025"/>
                    <a:pt x="8026" y="2073"/>
                    <a:pt x="8645" y="2025"/>
                  </a:cubicBezTo>
                  <a:cubicBezTo>
                    <a:pt x="8741" y="2025"/>
                    <a:pt x="8836" y="2097"/>
                    <a:pt x="8836" y="2192"/>
                  </a:cubicBezTo>
                  <a:cubicBezTo>
                    <a:pt x="8764" y="8979"/>
                    <a:pt x="5383" y="10789"/>
                    <a:pt x="4573" y="11146"/>
                  </a:cubicBezTo>
                  <a:cubicBezTo>
                    <a:pt x="4430" y="11217"/>
                    <a:pt x="4406" y="11217"/>
                    <a:pt x="4240" y="11146"/>
                  </a:cubicBezTo>
                  <a:close/>
                </a:path>
              </a:pathLst>
            </a:custGeom>
            <a:solidFill>
              <a:srgbClr val="477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8"/>
            <p:cNvSpPr/>
            <p:nvPr/>
          </p:nvSpPr>
          <p:spPr>
            <a:xfrm>
              <a:off x="8174122" y="2770734"/>
              <a:ext cx="161530" cy="369895"/>
            </a:xfrm>
            <a:custGeom>
              <a:avLst/>
              <a:gdLst/>
              <a:ahLst/>
              <a:cxnLst/>
              <a:rect l="l" t="t" r="r" b="b"/>
              <a:pathLst>
                <a:path w="4883" h="11170" extrusionOk="0">
                  <a:moveTo>
                    <a:pt x="263" y="11098"/>
                  </a:moveTo>
                  <a:cubicBezTo>
                    <a:pt x="215" y="11074"/>
                    <a:pt x="191" y="11074"/>
                    <a:pt x="120" y="11050"/>
                  </a:cubicBezTo>
                  <a:cubicBezTo>
                    <a:pt x="1144" y="10574"/>
                    <a:pt x="4168" y="8621"/>
                    <a:pt x="4240" y="2430"/>
                  </a:cubicBezTo>
                  <a:cubicBezTo>
                    <a:pt x="4240" y="2358"/>
                    <a:pt x="4144" y="2263"/>
                    <a:pt x="4049" y="2287"/>
                  </a:cubicBezTo>
                  <a:cubicBezTo>
                    <a:pt x="3430" y="2311"/>
                    <a:pt x="1334" y="2287"/>
                    <a:pt x="1" y="524"/>
                  </a:cubicBezTo>
                  <a:lnTo>
                    <a:pt x="358" y="96"/>
                  </a:lnTo>
                  <a:cubicBezTo>
                    <a:pt x="429" y="1"/>
                    <a:pt x="501" y="1"/>
                    <a:pt x="572" y="96"/>
                  </a:cubicBezTo>
                  <a:cubicBezTo>
                    <a:pt x="1906" y="2025"/>
                    <a:pt x="4073" y="2049"/>
                    <a:pt x="4716" y="2025"/>
                  </a:cubicBezTo>
                  <a:cubicBezTo>
                    <a:pt x="4787" y="2025"/>
                    <a:pt x="4883" y="2072"/>
                    <a:pt x="4883" y="2168"/>
                  </a:cubicBezTo>
                  <a:cubicBezTo>
                    <a:pt x="4835" y="8955"/>
                    <a:pt x="1430" y="10765"/>
                    <a:pt x="620" y="11122"/>
                  </a:cubicBezTo>
                  <a:cubicBezTo>
                    <a:pt x="453" y="11169"/>
                    <a:pt x="429" y="11169"/>
                    <a:pt x="263" y="11098"/>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8"/>
            <p:cNvSpPr/>
            <p:nvPr/>
          </p:nvSpPr>
          <p:spPr>
            <a:xfrm>
              <a:off x="8067770" y="2807790"/>
              <a:ext cx="242675" cy="306810"/>
            </a:xfrm>
            <a:custGeom>
              <a:avLst/>
              <a:gdLst/>
              <a:ahLst/>
              <a:cxnLst/>
              <a:rect l="l" t="t" r="r" b="b"/>
              <a:pathLst>
                <a:path w="7336" h="9265" extrusionOk="0">
                  <a:moveTo>
                    <a:pt x="4002" y="9050"/>
                  </a:moveTo>
                  <a:cubicBezTo>
                    <a:pt x="4502" y="8765"/>
                    <a:pt x="4954" y="8336"/>
                    <a:pt x="5335" y="7907"/>
                  </a:cubicBezTo>
                  <a:cubicBezTo>
                    <a:pt x="6693" y="6264"/>
                    <a:pt x="7240" y="3930"/>
                    <a:pt x="7336" y="1787"/>
                  </a:cubicBezTo>
                  <a:cubicBezTo>
                    <a:pt x="7336" y="1668"/>
                    <a:pt x="7264" y="1620"/>
                    <a:pt x="7145" y="1596"/>
                  </a:cubicBezTo>
                  <a:cubicBezTo>
                    <a:pt x="6859" y="1549"/>
                    <a:pt x="6550" y="1525"/>
                    <a:pt x="6312" y="1477"/>
                  </a:cubicBezTo>
                  <a:cubicBezTo>
                    <a:pt x="5335" y="1239"/>
                    <a:pt x="4502" y="787"/>
                    <a:pt x="3811" y="120"/>
                  </a:cubicBezTo>
                  <a:cubicBezTo>
                    <a:pt x="3692" y="48"/>
                    <a:pt x="3668" y="1"/>
                    <a:pt x="3549" y="120"/>
                  </a:cubicBezTo>
                  <a:cubicBezTo>
                    <a:pt x="2858" y="787"/>
                    <a:pt x="2001" y="1263"/>
                    <a:pt x="1049" y="1477"/>
                  </a:cubicBezTo>
                  <a:cubicBezTo>
                    <a:pt x="787" y="1525"/>
                    <a:pt x="477" y="1596"/>
                    <a:pt x="191" y="1596"/>
                  </a:cubicBezTo>
                  <a:cubicBezTo>
                    <a:pt x="72" y="1596"/>
                    <a:pt x="1" y="1644"/>
                    <a:pt x="1" y="1787"/>
                  </a:cubicBezTo>
                  <a:cubicBezTo>
                    <a:pt x="120" y="3906"/>
                    <a:pt x="596" y="6193"/>
                    <a:pt x="1930" y="7836"/>
                  </a:cubicBezTo>
                  <a:cubicBezTo>
                    <a:pt x="2335" y="8288"/>
                    <a:pt x="2763" y="8693"/>
                    <a:pt x="3287" y="9026"/>
                  </a:cubicBezTo>
                  <a:cubicBezTo>
                    <a:pt x="3644" y="9241"/>
                    <a:pt x="3597" y="9265"/>
                    <a:pt x="4002" y="905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8"/>
            <p:cNvSpPr/>
            <p:nvPr/>
          </p:nvSpPr>
          <p:spPr>
            <a:xfrm>
              <a:off x="8174122" y="2807790"/>
              <a:ext cx="136323" cy="306810"/>
            </a:xfrm>
            <a:custGeom>
              <a:avLst/>
              <a:gdLst/>
              <a:ahLst/>
              <a:cxnLst/>
              <a:rect l="l" t="t" r="r" b="b"/>
              <a:pathLst>
                <a:path w="4121" h="9265" extrusionOk="0">
                  <a:moveTo>
                    <a:pt x="787" y="9050"/>
                  </a:moveTo>
                  <a:cubicBezTo>
                    <a:pt x="1287" y="8765"/>
                    <a:pt x="1739" y="8336"/>
                    <a:pt x="2120" y="7907"/>
                  </a:cubicBezTo>
                  <a:cubicBezTo>
                    <a:pt x="3478" y="6264"/>
                    <a:pt x="4025" y="3930"/>
                    <a:pt x="4121" y="1787"/>
                  </a:cubicBezTo>
                  <a:cubicBezTo>
                    <a:pt x="4121" y="1668"/>
                    <a:pt x="4049" y="1620"/>
                    <a:pt x="3930" y="1596"/>
                  </a:cubicBezTo>
                  <a:cubicBezTo>
                    <a:pt x="3644" y="1549"/>
                    <a:pt x="3335" y="1525"/>
                    <a:pt x="3097" y="1477"/>
                  </a:cubicBezTo>
                  <a:cubicBezTo>
                    <a:pt x="2120" y="1239"/>
                    <a:pt x="1287" y="787"/>
                    <a:pt x="596" y="120"/>
                  </a:cubicBezTo>
                  <a:cubicBezTo>
                    <a:pt x="477" y="48"/>
                    <a:pt x="453" y="1"/>
                    <a:pt x="334" y="120"/>
                  </a:cubicBezTo>
                  <a:cubicBezTo>
                    <a:pt x="215" y="215"/>
                    <a:pt x="120" y="334"/>
                    <a:pt x="1" y="429"/>
                  </a:cubicBezTo>
                  <a:cubicBezTo>
                    <a:pt x="691" y="1049"/>
                    <a:pt x="1501" y="1477"/>
                    <a:pt x="2454" y="1668"/>
                  </a:cubicBezTo>
                  <a:cubicBezTo>
                    <a:pt x="2716" y="1739"/>
                    <a:pt x="2977" y="1763"/>
                    <a:pt x="3287" y="1787"/>
                  </a:cubicBezTo>
                  <a:cubicBezTo>
                    <a:pt x="3406" y="1787"/>
                    <a:pt x="3454" y="1858"/>
                    <a:pt x="3454" y="2001"/>
                  </a:cubicBezTo>
                  <a:cubicBezTo>
                    <a:pt x="3335" y="4097"/>
                    <a:pt x="2835" y="6359"/>
                    <a:pt x="1453" y="7955"/>
                  </a:cubicBezTo>
                  <a:cubicBezTo>
                    <a:pt x="1072" y="8407"/>
                    <a:pt x="620" y="8788"/>
                    <a:pt x="120" y="9098"/>
                  </a:cubicBezTo>
                  <a:cubicBezTo>
                    <a:pt x="429" y="9241"/>
                    <a:pt x="429" y="9265"/>
                    <a:pt x="787" y="905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8"/>
            <p:cNvSpPr/>
            <p:nvPr/>
          </p:nvSpPr>
          <p:spPr>
            <a:xfrm>
              <a:off x="8113454" y="2860641"/>
              <a:ext cx="148165" cy="183788"/>
            </a:xfrm>
            <a:custGeom>
              <a:avLst/>
              <a:gdLst/>
              <a:ahLst/>
              <a:cxnLst/>
              <a:rect l="l" t="t" r="r" b="b"/>
              <a:pathLst>
                <a:path w="4479" h="5550" extrusionOk="0">
                  <a:moveTo>
                    <a:pt x="906" y="4930"/>
                  </a:moveTo>
                  <a:cubicBezTo>
                    <a:pt x="144" y="4120"/>
                    <a:pt x="1" y="3168"/>
                    <a:pt x="477" y="2167"/>
                  </a:cubicBezTo>
                  <a:cubicBezTo>
                    <a:pt x="501" y="2096"/>
                    <a:pt x="644" y="1739"/>
                    <a:pt x="715" y="1739"/>
                  </a:cubicBezTo>
                  <a:cubicBezTo>
                    <a:pt x="763" y="1739"/>
                    <a:pt x="834" y="1929"/>
                    <a:pt x="858" y="1953"/>
                  </a:cubicBezTo>
                  <a:cubicBezTo>
                    <a:pt x="882" y="2001"/>
                    <a:pt x="1144" y="2429"/>
                    <a:pt x="1215" y="2406"/>
                  </a:cubicBezTo>
                  <a:cubicBezTo>
                    <a:pt x="1239" y="2358"/>
                    <a:pt x="1239" y="2215"/>
                    <a:pt x="1239" y="2191"/>
                  </a:cubicBezTo>
                  <a:cubicBezTo>
                    <a:pt x="1239" y="2001"/>
                    <a:pt x="1263" y="1834"/>
                    <a:pt x="1335" y="1644"/>
                  </a:cubicBezTo>
                  <a:cubicBezTo>
                    <a:pt x="1382" y="1405"/>
                    <a:pt x="1477" y="1167"/>
                    <a:pt x="1597" y="953"/>
                  </a:cubicBezTo>
                  <a:cubicBezTo>
                    <a:pt x="1835" y="548"/>
                    <a:pt x="2097" y="286"/>
                    <a:pt x="2525" y="119"/>
                  </a:cubicBezTo>
                  <a:cubicBezTo>
                    <a:pt x="2549" y="72"/>
                    <a:pt x="2763" y="0"/>
                    <a:pt x="2763" y="72"/>
                  </a:cubicBezTo>
                  <a:cubicBezTo>
                    <a:pt x="2763" y="119"/>
                    <a:pt x="2692" y="215"/>
                    <a:pt x="2692" y="262"/>
                  </a:cubicBezTo>
                  <a:cubicBezTo>
                    <a:pt x="2644" y="453"/>
                    <a:pt x="2573" y="715"/>
                    <a:pt x="2573" y="905"/>
                  </a:cubicBezTo>
                  <a:cubicBezTo>
                    <a:pt x="2573" y="1143"/>
                    <a:pt x="2644" y="1358"/>
                    <a:pt x="2811" y="1572"/>
                  </a:cubicBezTo>
                  <a:cubicBezTo>
                    <a:pt x="3073" y="1906"/>
                    <a:pt x="3192" y="2239"/>
                    <a:pt x="3121" y="2691"/>
                  </a:cubicBezTo>
                  <a:cubicBezTo>
                    <a:pt x="3073" y="2930"/>
                    <a:pt x="3168" y="2810"/>
                    <a:pt x="3264" y="2691"/>
                  </a:cubicBezTo>
                  <a:cubicBezTo>
                    <a:pt x="3406" y="2525"/>
                    <a:pt x="3502" y="2334"/>
                    <a:pt x="3597" y="2144"/>
                  </a:cubicBezTo>
                  <a:cubicBezTo>
                    <a:pt x="3621" y="2025"/>
                    <a:pt x="3621" y="1953"/>
                    <a:pt x="3621" y="1834"/>
                  </a:cubicBezTo>
                  <a:cubicBezTo>
                    <a:pt x="3621" y="1620"/>
                    <a:pt x="3645" y="1644"/>
                    <a:pt x="3764" y="1810"/>
                  </a:cubicBezTo>
                  <a:cubicBezTo>
                    <a:pt x="4002" y="2167"/>
                    <a:pt x="4192" y="2501"/>
                    <a:pt x="4288" y="2906"/>
                  </a:cubicBezTo>
                  <a:cubicBezTo>
                    <a:pt x="4478" y="3739"/>
                    <a:pt x="4240" y="4501"/>
                    <a:pt x="3573" y="5073"/>
                  </a:cubicBezTo>
                  <a:cubicBezTo>
                    <a:pt x="3383" y="5240"/>
                    <a:pt x="3168" y="5335"/>
                    <a:pt x="2978" y="5430"/>
                  </a:cubicBezTo>
                  <a:cubicBezTo>
                    <a:pt x="2740" y="5525"/>
                    <a:pt x="2501" y="5501"/>
                    <a:pt x="2263" y="5501"/>
                  </a:cubicBezTo>
                  <a:cubicBezTo>
                    <a:pt x="2049" y="5501"/>
                    <a:pt x="1858" y="5549"/>
                    <a:pt x="1692" y="5501"/>
                  </a:cubicBezTo>
                  <a:cubicBezTo>
                    <a:pt x="1382" y="5382"/>
                    <a:pt x="1144" y="5192"/>
                    <a:pt x="906" y="4930"/>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8"/>
            <p:cNvSpPr/>
            <p:nvPr/>
          </p:nvSpPr>
          <p:spPr>
            <a:xfrm>
              <a:off x="8175710" y="2861436"/>
              <a:ext cx="85909" cy="182993"/>
            </a:xfrm>
            <a:custGeom>
              <a:avLst/>
              <a:gdLst/>
              <a:ahLst/>
              <a:cxnLst/>
              <a:rect l="l" t="t" r="r" b="b"/>
              <a:pathLst>
                <a:path w="2597" h="5526" extrusionOk="0">
                  <a:moveTo>
                    <a:pt x="96" y="429"/>
                  </a:moveTo>
                  <a:cubicBezTo>
                    <a:pt x="262" y="286"/>
                    <a:pt x="429" y="191"/>
                    <a:pt x="643" y="119"/>
                  </a:cubicBezTo>
                  <a:cubicBezTo>
                    <a:pt x="667" y="72"/>
                    <a:pt x="881" y="0"/>
                    <a:pt x="881" y="72"/>
                  </a:cubicBezTo>
                  <a:cubicBezTo>
                    <a:pt x="881" y="119"/>
                    <a:pt x="810" y="238"/>
                    <a:pt x="810" y="262"/>
                  </a:cubicBezTo>
                  <a:cubicBezTo>
                    <a:pt x="762" y="476"/>
                    <a:pt x="691" y="715"/>
                    <a:pt x="691" y="905"/>
                  </a:cubicBezTo>
                  <a:cubicBezTo>
                    <a:pt x="691" y="1143"/>
                    <a:pt x="762" y="1358"/>
                    <a:pt x="929" y="1572"/>
                  </a:cubicBezTo>
                  <a:cubicBezTo>
                    <a:pt x="1191" y="1905"/>
                    <a:pt x="1310" y="2263"/>
                    <a:pt x="1239" y="2691"/>
                  </a:cubicBezTo>
                  <a:lnTo>
                    <a:pt x="1239" y="2810"/>
                  </a:lnTo>
                  <a:cubicBezTo>
                    <a:pt x="1191" y="2858"/>
                    <a:pt x="1167" y="2882"/>
                    <a:pt x="1120" y="2906"/>
                  </a:cubicBezTo>
                  <a:cubicBezTo>
                    <a:pt x="1001" y="2929"/>
                    <a:pt x="739" y="2858"/>
                    <a:pt x="762" y="2644"/>
                  </a:cubicBezTo>
                  <a:cubicBezTo>
                    <a:pt x="810" y="2191"/>
                    <a:pt x="548" y="1929"/>
                    <a:pt x="238" y="1572"/>
                  </a:cubicBezTo>
                  <a:cubicBezTo>
                    <a:pt x="72" y="1381"/>
                    <a:pt x="0" y="1191"/>
                    <a:pt x="0" y="905"/>
                  </a:cubicBezTo>
                  <a:cubicBezTo>
                    <a:pt x="48" y="738"/>
                    <a:pt x="48" y="596"/>
                    <a:pt x="96" y="429"/>
                  </a:cubicBezTo>
                  <a:close/>
                  <a:moveTo>
                    <a:pt x="1596" y="2382"/>
                  </a:moveTo>
                  <a:cubicBezTo>
                    <a:pt x="1644" y="2286"/>
                    <a:pt x="1691" y="2191"/>
                    <a:pt x="1715" y="2072"/>
                  </a:cubicBezTo>
                  <a:cubicBezTo>
                    <a:pt x="1739" y="1953"/>
                    <a:pt x="1739" y="1905"/>
                    <a:pt x="1739" y="1786"/>
                  </a:cubicBezTo>
                  <a:cubicBezTo>
                    <a:pt x="1739" y="1572"/>
                    <a:pt x="1763" y="1596"/>
                    <a:pt x="1882" y="1739"/>
                  </a:cubicBezTo>
                  <a:cubicBezTo>
                    <a:pt x="2120" y="2096"/>
                    <a:pt x="2310" y="2429"/>
                    <a:pt x="2406" y="2858"/>
                  </a:cubicBezTo>
                  <a:cubicBezTo>
                    <a:pt x="2596" y="3691"/>
                    <a:pt x="2358" y="4453"/>
                    <a:pt x="1691" y="5025"/>
                  </a:cubicBezTo>
                  <a:cubicBezTo>
                    <a:pt x="1501" y="5168"/>
                    <a:pt x="1286" y="5287"/>
                    <a:pt x="1096" y="5382"/>
                  </a:cubicBezTo>
                  <a:cubicBezTo>
                    <a:pt x="762" y="5525"/>
                    <a:pt x="405" y="5525"/>
                    <a:pt x="48" y="5477"/>
                  </a:cubicBezTo>
                  <a:cubicBezTo>
                    <a:pt x="405" y="5406"/>
                    <a:pt x="739" y="5287"/>
                    <a:pt x="1024" y="5049"/>
                  </a:cubicBezTo>
                  <a:cubicBezTo>
                    <a:pt x="1048" y="5025"/>
                    <a:pt x="1120" y="5001"/>
                    <a:pt x="1143" y="4977"/>
                  </a:cubicBezTo>
                  <a:cubicBezTo>
                    <a:pt x="1739" y="4406"/>
                    <a:pt x="1953" y="3691"/>
                    <a:pt x="1739" y="2882"/>
                  </a:cubicBezTo>
                  <a:cubicBezTo>
                    <a:pt x="1715" y="2667"/>
                    <a:pt x="1644" y="2525"/>
                    <a:pt x="1596" y="2382"/>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8"/>
            <p:cNvSpPr/>
            <p:nvPr/>
          </p:nvSpPr>
          <p:spPr>
            <a:xfrm>
              <a:off x="8162313" y="2968662"/>
              <a:ext cx="53590" cy="75767"/>
            </a:xfrm>
            <a:custGeom>
              <a:avLst/>
              <a:gdLst/>
              <a:ahLst/>
              <a:cxnLst/>
              <a:rect l="l" t="t" r="r" b="b"/>
              <a:pathLst>
                <a:path w="1620" h="2288" extrusionOk="0">
                  <a:moveTo>
                    <a:pt x="1525" y="2144"/>
                  </a:moveTo>
                  <a:cubicBezTo>
                    <a:pt x="1286" y="2239"/>
                    <a:pt x="1048" y="2287"/>
                    <a:pt x="810" y="2287"/>
                  </a:cubicBezTo>
                  <a:cubicBezTo>
                    <a:pt x="596" y="2287"/>
                    <a:pt x="429" y="2263"/>
                    <a:pt x="239" y="2216"/>
                  </a:cubicBezTo>
                  <a:cubicBezTo>
                    <a:pt x="143" y="2025"/>
                    <a:pt x="96" y="1811"/>
                    <a:pt x="72" y="1644"/>
                  </a:cubicBezTo>
                  <a:cubicBezTo>
                    <a:pt x="0" y="858"/>
                    <a:pt x="334" y="311"/>
                    <a:pt x="1072" y="72"/>
                  </a:cubicBezTo>
                  <a:cubicBezTo>
                    <a:pt x="1096" y="72"/>
                    <a:pt x="1215" y="1"/>
                    <a:pt x="1215" y="96"/>
                  </a:cubicBezTo>
                  <a:cubicBezTo>
                    <a:pt x="1215" y="120"/>
                    <a:pt x="1191" y="215"/>
                    <a:pt x="1167" y="263"/>
                  </a:cubicBezTo>
                  <a:cubicBezTo>
                    <a:pt x="1096" y="572"/>
                    <a:pt x="1072" y="930"/>
                    <a:pt x="1286" y="1144"/>
                  </a:cubicBezTo>
                  <a:cubicBezTo>
                    <a:pt x="1525" y="1406"/>
                    <a:pt x="1620" y="1858"/>
                    <a:pt x="1525" y="2144"/>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8"/>
            <p:cNvSpPr/>
            <p:nvPr/>
          </p:nvSpPr>
          <p:spPr>
            <a:xfrm>
              <a:off x="8176504" y="2968662"/>
              <a:ext cx="39398" cy="75767"/>
            </a:xfrm>
            <a:custGeom>
              <a:avLst/>
              <a:gdLst/>
              <a:ahLst/>
              <a:cxnLst/>
              <a:rect l="l" t="t" r="r" b="b"/>
              <a:pathLst>
                <a:path w="1191" h="2288" extrusionOk="0">
                  <a:moveTo>
                    <a:pt x="1096" y="2144"/>
                  </a:moveTo>
                  <a:cubicBezTo>
                    <a:pt x="881" y="2239"/>
                    <a:pt x="667" y="2287"/>
                    <a:pt x="429" y="2287"/>
                  </a:cubicBezTo>
                  <a:cubicBezTo>
                    <a:pt x="524" y="1978"/>
                    <a:pt x="476" y="1525"/>
                    <a:pt x="191" y="1192"/>
                  </a:cubicBezTo>
                  <a:cubicBezTo>
                    <a:pt x="24" y="977"/>
                    <a:pt x="0" y="668"/>
                    <a:pt x="48" y="382"/>
                  </a:cubicBezTo>
                  <a:cubicBezTo>
                    <a:pt x="191" y="239"/>
                    <a:pt x="405" y="144"/>
                    <a:pt x="643" y="72"/>
                  </a:cubicBezTo>
                  <a:cubicBezTo>
                    <a:pt x="667" y="72"/>
                    <a:pt x="786" y="1"/>
                    <a:pt x="786" y="96"/>
                  </a:cubicBezTo>
                  <a:cubicBezTo>
                    <a:pt x="786" y="120"/>
                    <a:pt x="762" y="215"/>
                    <a:pt x="738" y="263"/>
                  </a:cubicBezTo>
                  <a:cubicBezTo>
                    <a:pt x="667" y="572"/>
                    <a:pt x="643" y="930"/>
                    <a:pt x="857" y="1144"/>
                  </a:cubicBezTo>
                  <a:cubicBezTo>
                    <a:pt x="1096" y="1406"/>
                    <a:pt x="1191" y="1858"/>
                    <a:pt x="1096" y="2144"/>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8"/>
            <p:cNvSpPr/>
            <p:nvPr/>
          </p:nvSpPr>
          <p:spPr>
            <a:xfrm>
              <a:off x="8036278" y="2761031"/>
              <a:ext cx="304104" cy="384333"/>
            </a:xfrm>
            <a:custGeom>
              <a:avLst/>
              <a:gdLst/>
              <a:ahLst/>
              <a:cxnLst/>
              <a:rect l="l" t="t" r="r" b="b"/>
              <a:pathLst>
                <a:path w="9193" h="11606" extrusionOk="0">
                  <a:moveTo>
                    <a:pt x="4596" y="0"/>
                  </a:moveTo>
                  <a:cubicBezTo>
                    <a:pt x="4549" y="0"/>
                    <a:pt x="4505" y="23"/>
                    <a:pt x="4477" y="79"/>
                  </a:cubicBezTo>
                  <a:cubicBezTo>
                    <a:pt x="3298" y="1886"/>
                    <a:pt x="1421" y="2098"/>
                    <a:pt x="603" y="2098"/>
                  </a:cubicBezTo>
                  <a:cubicBezTo>
                    <a:pt x="396" y="2098"/>
                    <a:pt x="258" y="2084"/>
                    <a:pt x="214" y="2080"/>
                  </a:cubicBezTo>
                  <a:cubicBezTo>
                    <a:pt x="95" y="2080"/>
                    <a:pt x="0" y="2127"/>
                    <a:pt x="0" y="2246"/>
                  </a:cubicBezTo>
                  <a:cubicBezTo>
                    <a:pt x="0" y="3223"/>
                    <a:pt x="72" y="4104"/>
                    <a:pt x="191" y="4914"/>
                  </a:cubicBezTo>
                  <a:cubicBezTo>
                    <a:pt x="310" y="5676"/>
                    <a:pt x="476" y="6390"/>
                    <a:pt x="691" y="7009"/>
                  </a:cubicBezTo>
                  <a:cubicBezTo>
                    <a:pt x="709" y="7084"/>
                    <a:pt x="772" y="7143"/>
                    <a:pt x="843" y="7143"/>
                  </a:cubicBezTo>
                  <a:cubicBezTo>
                    <a:pt x="863" y="7143"/>
                    <a:pt x="884" y="7139"/>
                    <a:pt x="905" y="7128"/>
                  </a:cubicBezTo>
                  <a:cubicBezTo>
                    <a:pt x="977" y="7104"/>
                    <a:pt x="1048" y="7009"/>
                    <a:pt x="1024" y="6938"/>
                  </a:cubicBezTo>
                  <a:cubicBezTo>
                    <a:pt x="810" y="6342"/>
                    <a:pt x="667" y="5652"/>
                    <a:pt x="548" y="4866"/>
                  </a:cubicBezTo>
                  <a:cubicBezTo>
                    <a:pt x="429" y="4128"/>
                    <a:pt x="357" y="3318"/>
                    <a:pt x="357" y="2437"/>
                  </a:cubicBezTo>
                  <a:lnTo>
                    <a:pt x="357" y="2437"/>
                  </a:lnTo>
                  <a:cubicBezTo>
                    <a:pt x="438" y="2443"/>
                    <a:pt x="544" y="2448"/>
                    <a:pt x="669" y="2448"/>
                  </a:cubicBezTo>
                  <a:cubicBezTo>
                    <a:pt x="1544" y="2448"/>
                    <a:pt x="3392" y="2212"/>
                    <a:pt x="4620" y="484"/>
                  </a:cubicBezTo>
                  <a:cubicBezTo>
                    <a:pt x="5877" y="2261"/>
                    <a:pt x="7824" y="2441"/>
                    <a:pt x="8649" y="2441"/>
                  </a:cubicBezTo>
                  <a:cubicBezTo>
                    <a:pt x="8731" y="2441"/>
                    <a:pt x="8801" y="2439"/>
                    <a:pt x="8859" y="2437"/>
                  </a:cubicBezTo>
                  <a:lnTo>
                    <a:pt x="8859" y="2437"/>
                  </a:lnTo>
                  <a:cubicBezTo>
                    <a:pt x="8859" y="2723"/>
                    <a:pt x="8835" y="3008"/>
                    <a:pt x="8835" y="3270"/>
                  </a:cubicBezTo>
                  <a:cubicBezTo>
                    <a:pt x="8812" y="3580"/>
                    <a:pt x="8788" y="3913"/>
                    <a:pt x="8740" y="4223"/>
                  </a:cubicBezTo>
                  <a:cubicBezTo>
                    <a:pt x="8740" y="4318"/>
                    <a:pt x="8812" y="4390"/>
                    <a:pt x="8907" y="4390"/>
                  </a:cubicBezTo>
                  <a:cubicBezTo>
                    <a:pt x="9002" y="4390"/>
                    <a:pt x="9073" y="4342"/>
                    <a:pt x="9073" y="4247"/>
                  </a:cubicBezTo>
                  <a:cubicBezTo>
                    <a:pt x="9145" y="3961"/>
                    <a:pt x="9145" y="3628"/>
                    <a:pt x="9169" y="3294"/>
                  </a:cubicBezTo>
                  <a:cubicBezTo>
                    <a:pt x="9193" y="2961"/>
                    <a:pt x="9193" y="2604"/>
                    <a:pt x="9193" y="2246"/>
                  </a:cubicBezTo>
                  <a:cubicBezTo>
                    <a:pt x="9193" y="2127"/>
                    <a:pt x="9097" y="2080"/>
                    <a:pt x="9026" y="2080"/>
                  </a:cubicBezTo>
                  <a:cubicBezTo>
                    <a:pt x="9026" y="2080"/>
                    <a:pt x="8878" y="2099"/>
                    <a:pt x="8631" y="2099"/>
                  </a:cubicBezTo>
                  <a:cubicBezTo>
                    <a:pt x="7818" y="2099"/>
                    <a:pt x="5933" y="1889"/>
                    <a:pt x="4763" y="79"/>
                  </a:cubicBezTo>
                  <a:cubicBezTo>
                    <a:pt x="4739" y="55"/>
                    <a:pt x="4739" y="32"/>
                    <a:pt x="4692" y="32"/>
                  </a:cubicBezTo>
                  <a:cubicBezTo>
                    <a:pt x="4662" y="12"/>
                    <a:pt x="4628" y="0"/>
                    <a:pt x="4596" y="0"/>
                  </a:cubicBezTo>
                  <a:close/>
                  <a:moveTo>
                    <a:pt x="4787" y="6533"/>
                  </a:moveTo>
                  <a:cubicBezTo>
                    <a:pt x="4763" y="6723"/>
                    <a:pt x="4739" y="6866"/>
                    <a:pt x="4763" y="7057"/>
                  </a:cubicBezTo>
                  <a:cubicBezTo>
                    <a:pt x="4787" y="7224"/>
                    <a:pt x="4858" y="7366"/>
                    <a:pt x="4977" y="7533"/>
                  </a:cubicBezTo>
                  <a:cubicBezTo>
                    <a:pt x="5096" y="7652"/>
                    <a:pt x="5144" y="7795"/>
                    <a:pt x="5192" y="7938"/>
                  </a:cubicBezTo>
                  <a:cubicBezTo>
                    <a:pt x="5216" y="8057"/>
                    <a:pt x="5216" y="8176"/>
                    <a:pt x="5192" y="8295"/>
                  </a:cubicBezTo>
                  <a:cubicBezTo>
                    <a:pt x="5096" y="8319"/>
                    <a:pt x="5001" y="8319"/>
                    <a:pt x="4906" y="8367"/>
                  </a:cubicBezTo>
                  <a:cubicBezTo>
                    <a:pt x="4787" y="8390"/>
                    <a:pt x="4656" y="8402"/>
                    <a:pt x="4522" y="8402"/>
                  </a:cubicBezTo>
                  <a:cubicBezTo>
                    <a:pt x="4388" y="8402"/>
                    <a:pt x="4251" y="8390"/>
                    <a:pt x="4120" y="8367"/>
                  </a:cubicBezTo>
                  <a:cubicBezTo>
                    <a:pt x="4072" y="8295"/>
                    <a:pt x="4072" y="8248"/>
                    <a:pt x="4049" y="8176"/>
                  </a:cubicBezTo>
                  <a:cubicBezTo>
                    <a:pt x="3953" y="7795"/>
                    <a:pt x="3977" y="7319"/>
                    <a:pt x="4191" y="7009"/>
                  </a:cubicBezTo>
                  <a:cubicBezTo>
                    <a:pt x="4358" y="6819"/>
                    <a:pt x="4525" y="6652"/>
                    <a:pt x="4787" y="6533"/>
                  </a:cubicBezTo>
                  <a:close/>
                  <a:moveTo>
                    <a:pt x="5098" y="2858"/>
                  </a:moveTo>
                  <a:cubicBezTo>
                    <a:pt x="5074" y="2858"/>
                    <a:pt x="5050" y="2861"/>
                    <a:pt x="5025" y="2865"/>
                  </a:cubicBezTo>
                  <a:cubicBezTo>
                    <a:pt x="4858" y="2913"/>
                    <a:pt x="4525" y="3104"/>
                    <a:pt x="4406" y="3199"/>
                  </a:cubicBezTo>
                  <a:cubicBezTo>
                    <a:pt x="4263" y="3294"/>
                    <a:pt x="4168" y="3413"/>
                    <a:pt x="4049" y="3532"/>
                  </a:cubicBezTo>
                  <a:cubicBezTo>
                    <a:pt x="4001" y="3580"/>
                    <a:pt x="4025" y="3723"/>
                    <a:pt x="4072" y="3770"/>
                  </a:cubicBezTo>
                  <a:cubicBezTo>
                    <a:pt x="4100" y="3789"/>
                    <a:pt x="4134" y="3796"/>
                    <a:pt x="4168" y="3796"/>
                  </a:cubicBezTo>
                  <a:cubicBezTo>
                    <a:pt x="4224" y="3796"/>
                    <a:pt x="4281" y="3776"/>
                    <a:pt x="4311" y="3747"/>
                  </a:cubicBezTo>
                  <a:cubicBezTo>
                    <a:pt x="4406" y="3651"/>
                    <a:pt x="4501" y="3556"/>
                    <a:pt x="4620" y="3461"/>
                  </a:cubicBezTo>
                  <a:cubicBezTo>
                    <a:pt x="4668" y="3413"/>
                    <a:pt x="4787" y="3342"/>
                    <a:pt x="4882" y="3294"/>
                  </a:cubicBezTo>
                  <a:lnTo>
                    <a:pt x="4882" y="3294"/>
                  </a:lnTo>
                  <a:cubicBezTo>
                    <a:pt x="4858" y="3342"/>
                    <a:pt x="4811" y="3437"/>
                    <a:pt x="4811" y="3532"/>
                  </a:cubicBezTo>
                  <a:cubicBezTo>
                    <a:pt x="4787" y="3651"/>
                    <a:pt x="4787" y="3794"/>
                    <a:pt x="4787" y="3913"/>
                  </a:cubicBezTo>
                  <a:cubicBezTo>
                    <a:pt x="4787" y="4056"/>
                    <a:pt x="4811" y="4199"/>
                    <a:pt x="4858" y="4318"/>
                  </a:cubicBezTo>
                  <a:cubicBezTo>
                    <a:pt x="4906" y="4485"/>
                    <a:pt x="4977" y="4580"/>
                    <a:pt x="5096" y="4699"/>
                  </a:cubicBezTo>
                  <a:cubicBezTo>
                    <a:pt x="5168" y="4818"/>
                    <a:pt x="5263" y="4961"/>
                    <a:pt x="5287" y="5104"/>
                  </a:cubicBezTo>
                  <a:cubicBezTo>
                    <a:pt x="5358" y="5295"/>
                    <a:pt x="5358" y="5461"/>
                    <a:pt x="5335" y="5652"/>
                  </a:cubicBezTo>
                  <a:cubicBezTo>
                    <a:pt x="5285" y="5897"/>
                    <a:pt x="5326" y="5985"/>
                    <a:pt x="5427" y="5985"/>
                  </a:cubicBezTo>
                  <a:cubicBezTo>
                    <a:pt x="5472" y="5985"/>
                    <a:pt x="5530" y="5967"/>
                    <a:pt x="5597" y="5938"/>
                  </a:cubicBezTo>
                  <a:cubicBezTo>
                    <a:pt x="5668" y="5914"/>
                    <a:pt x="5716" y="5818"/>
                    <a:pt x="5763" y="5771"/>
                  </a:cubicBezTo>
                  <a:cubicBezTo>
                    <a:pt x="5859" y="5676"/>
                    <a:pt x="5930" y="5557"/>
                    <a:pt x="5978" y="5461"/>
                  </a:cubicBezTo>
                  <a:cubicBezTo>
                    <a:pt x="6049" y="5318"/>
                    <a:pt x="6097" y="5199"/>
                    <a:pt x="6144" y="5056"/>
                  </a:cubicBezTo>
                  <a:cubicBezTo>
                    <a:pt x="6192" y="5128"/>
                    <a:pt x="6216" y="5223"/>
                    <a:pt x="6287" y="5318"/>
                  </a:cubicBezTo>
                  <a:cubicBezTo>
                    <a:pt x="6335" y="5461"/>
                    <a:pt x="6406" y="5652"/>
                    <a:pt x="6454" y="5842"/>
                  </a:cubicBezTo>
                  <a:cubicBezTo>
                    <a:pt x="6549" y="6271"/>
                    <a:pt x="6549" y="6628"/>
                    <a:pt x="6430" y="6985"/>
                  </a:cubicBezTo>
                  <a:cubicBezTo>
                    <a:pt x="6311" y="7319"/>
                    <a:pt x="6097" y="7605"/>
                    <a:pt x="5811" y="7890"/>
                  </a:cubicBezTo>
                  <a:lnTo>
                    <a:pt x="5549" y="8057"/>
                  </a:lnTo>
                  <a:cubicBezTo>
                    <a:pt x="5549" y="7962"/>
                    <a:pt x="5549" y="7890"/>
                    <a:pt x="5501" y="7795"/>
                  </a:cubicBezTo>
                  <a:cubicBezTo>
                    <a:pt x="5454" y="7581"/>
                    <a:pt x="5358" y="7366"/>
                    <a:pt x="5216" y="7224"/>
                  </a:cubicBezTo>
                  <a:cubicBezTo>
                    <a:pt x="5144" y="7128"/>
                    <a:pt x="5120" y="7057"/>
                    <a:pt x="5096" y="6938"/>
                  </a:cubicBezTo>
                  <a:cubicBezTo>
                    <a:pt x="5073" y="6771"/>
                    <a:pt x="5096" y="6628"/>
                    <a:pt x="5120" y="6485"/>
                  </a:cubicBezTo>
                  <a:cubicBezTo>
                    <a:pt x="5144" y="6414"/>
                    <a:pt x="5192" y="6366"/>
                    <a:pt x="5192" y="6295"/>
                  </a:cubicBezTo>
                  <a:cubicBezTo>
                    <a:pt x="5216" y="6152"/>
                    <a:pt x="5120" y="6104"/>
                    <a:pt x="5001" y="6057"/>
                  </a:cubicBezTo>
                  <a:cubicBezTo>
                    <a:pt x="4906" y="6057"/>
                    <a:pt x="4834" y="6104"/>
                    <a:pt x="4739" y="6128"/>
                  </a:cubicBezTo>
                  <a:cubicBezTo>
                    <a:pt x="4358" y="6271"/>
                    <a:pt x="4072" y="6485"/>
                    <a:pt x="3906" y="6747"/>
                  </a:cubicBezTo>
                  <a:cubicBezTo>
                    <a:pt x="3763" y="7009"/>
                    <a:pt x="3668" y="7343"/>
                    <a:pt x="3668" y="7700"/>
                  </a:cubicBezTo>
                  <a:cubicBezTo>
                    <a:pt x="3668" y="7819"/>
                    <a:pt x="3668" y="7938"/>
                    <a:pt x="3691" y="8057"/>
                  </a:cubicBezTo>
                  <a:cubicBezTo>
                    <a:pt x="3572" y="7962"/>
                    <a:pt x="3453" y="7890"/>
                    <a:pt x="3334" y="7771"/>
                  </a:cubicBezTo>
                  <a:cubicBezTo>
                    <a:pt x="2977" y="7414"/>
                    <a:pt x="2739" y="6985"/>
                    <a:pt x="2691" y="6581"/>
                  </a:cubicBezTo>
                  <a:cubicBezTo>
                    <a:pt x="2620" y="6128"/>
                    <a:pt x="2715" y="5676"/>
                    <a:pt x="2929" y="5199"/>
                  </a:cubicBezTo>
                  <a:cubicBezTo>
                    <a:pt x="2983" y="5092"/>
                    <a:pt x="3023" y="5039"/>
                    <a:pt x="3040" y="5039"/>
                  </a:cubicBezTo>
                  <a:cubicBezTo>
                    <a:pt x="3045" y="5039"/>
                    <a:pt x="3048" y="5045"/>
                    <a:pt x="3048" y="5056"/>
                  </a:cubicBezTo>
                  <a:cubicBezTo>
                    <a:pt x="3072" y="5080"/>
                    <a:pt x="3120" y="5175"/>
                    <a:pt x="3191" y="5247"/>
                  </a:cubicBezTo>
                  <a:cubicBezTo>
                    <a:pt x="3239" y="5318"/>
                    <a:pt x="3287" y="5390"/>
                    <a:pt x="3334" y="5437"/>
                  </a:cubicBezTo>
                  <a:cubicBezTo>
                    <a:pt x="3399" y="5519"/>
                    <a:pt x="3475" y="5556"/>
                    <a:pt x="3548" y="5556"/>
                  </a:cubicBezTo>
                  <a:cubicBezTo>
                    <a:pt x="3581" y="5556"/>
                    <a:pt x="3614" y="5548"/>
                    <a:pt x="3644" y="5533"/>
                  </a:cubicBezTo>
                  <a:cubicBezTo>
                    <a:pt x="3715" y="5437"/>
                    <a:pt x="3715" y="5318"/>
                    <a:pt x="3715" y="5199"/>
                  </a:cubicBezTo>
                  <a:cubicBezTo>
                    <a:pt x="3715" y="5104"/>
                    <a:pt x="3763" y="5033"/>
                    <a:pt x="3763" y="4937"/>
                  </a:cubicBezTo>
                  <a:lnTo>
                    <a:pt x="3834" y="4485"/>
                  </a:lnTo>
                  <a:cubicBezTo>
                    <a:pt x="3882" y="4413"/>
                    <a:pt x="3882" y="4366"/>
                    <a:pt x="3906" y="4318"/>
                  </a:cubicBezTo>
                  <a:cubicBezTo>
                    <a:pt x="3930" y="4223"/>
                    <a:pt x="3906" y="4128"/>
                    <a:pt x="3810" y="4104"/>
                  </a:cubicBezTo>
                  <a:cubicBezTo>
                    <a:pt x="3788" y="4098"/>
                    <a:pt x="3767" y="4095"/>
                    <a:pt x="3747" y="4095"/>
                  </a:cubicBezTo>
                  <a:cubicBezTo>
                    <a:pt x="3683" y="4095"/>
                    <a:pt x="3633" y="4126"/>
                    <a:pt x="3596" y="4199"/>
                  </a:cubicBezTo>
                  <a:cubicBezTo>
                    <a:pt x="3572" y="4247"/>
                    <a:pt x="3572" y="4318"/>
                    <a:pt x="3548" y="4366"/>
                  </a:cubicBezTo>
                  <a:cubicBezTo>
                    <a:pt x="3477" y="4556"/>
                    <a:pt x="3453" y="4699"/>
                    <a:pt x="3429" y="4866"/>
                  </a:cubicBezTo>
                  <a:lnTo>
                    <a:pt x="3429" y="4961"/>
                  </a:lnTo>
                  <a:cubicBezTo>
                    <a:pt x="3358" y="4914"/>
                    <a:pt x="3334" y="4842"/>
                    <a:pt x="3310" y="4794"/>
                  </a:cubicBezTo>
                  <a:cubicBezTo>
                    <a:pt x="3287" y="4699"/>
                    <a:pt x="3191" y="4556"/>
                    <a:pt x="3072" y="4556"/>
                  </a:cubicBezTo>
                  <a:cubicBezTo>
                    <a:pt x="3062" y="4554"/>
                    <a:pt x="3052" y="4553"/>
                    <a:pt x="3043" y="4553"/>
                  </a:cubicBezTo>
                  <a:cubicBezTo>
                    <a:pt x="2865" y="4553"/>
                    <a:pt x="2711" y="4944"/>
                    <a:pt x="2644" y="5056"/>
                  </a:cubicBezTo>
                  <a:cubicBezTo>
                    <a:pt x="2382" y="5580"/>
                    <a:pt x="2286" y="6128"/>
                    <a:pt x="2382" y="6628"/>
                  </a:cubicBezTo>
                  <a:cubicBezTo>
                    <a:pt x="2477" y="7128"/>
                    <a:pt x="2715" y="7605"/>
                    <a:pt x="3120" y="8033"/>
                  </a:cubicBezTo>
                  <a:cubicBezTo>
                    <a:pt x="3334" y="8271"/>
                    <a:pt x="3548" y="8414"/>
                    <a:pt x="3787" y="8533"/>
                  </a:cubicBezTo>
                  <a:cubicBezTo>
                    <a:pt x="4001" y="8652"/>
                    <a:pt x="4191" y="8724"/>
                    <a:pt x="4477" y="8724"/>
                  </a:cubicBezTo>
                  <a:cubicBezTo>
                    <a:pt x="4522" y="8730"/>
                    <a:pt x="4568" y="8733"/>
                    <a:pt x="4615" y="8733"/>
                  </a:cubicBezTo>
                  <a:cubicBezTo>
                    <a:pt x="4744" y="8733"/>
                    <a:pt x="4879" y="8711"/>
                    <a:pt x="5001" y="8676"/>
                  </a:cubicBezTo>
                  <a:cubicBezTo>
                    <a:pt x="5358" y="8629"/>
                    <a:pt x="5716" y="8438"/>
                    <a:pt x="6049" y="8152"/>
                  </a:cubicBezTo>
                  <a:cubicBezTo>
                    <a:pt x="6406" y="7843"/>
                    <a:pt x="6668" y="7485"/>
                    <a:pt x="6787" y="7104"/>
                  </a:cubicBezTo>
                  <a:cubicBezTo>
                    <a:pt x="6906" y="6700"/>
                    <a:pt x="6930" y="6247"/>
                    <a:pt x="6811" y="5795"/>
                  </a:cubicBezTo>
                  <a:cubicBezTo>
                    <a:pt x="6763" y="5580"/>
                    <a:pt x="6692" y="5390"/>
                    <a:pt x="6621" y="5199"/>
                  </a:cubicBezTo>
                  <a:cubicBezTo>
                    <a:pt x="6525" y="5033"/>
                    <a:pt x="6406" y="4842"/>
                    <a:pt x="6287" y="4675"/>
                  </a:cubicBezTo>
                  <a:cubicBezTo>
                    <a:pt x="6216" y="4556"/>
                    <a:pt x="6144" y="4485"/>
                    <a:pt x="6049" y="4485"/>
                  </a:cubicBezTo>
                  <a:cubicBezTo>
                    <a:pt x="5906" y="4485"/>
                    <a:pt x="5835" y="4580"/>
                    <a:pt x="5835" y="4794"/>
                  </a:cubicBezTo>
                  <a:lnTo>
                    <a:pt x="5835" y="4914"/>
                  </a:lnTo>
                  <a:cubicBezTo>
                    <a:pt x="5811" y="5056"/>
                    <a:pt x="5739" y="5199"/>
                    <a:pt x="5692" y="5318"/>
                  </a:cubicBezTo>
                  <a:cubicBezTo>
                    <a:pt x="5668" y="5223"/>
                    <a:pt x="5668" y="5104"/>
                    <a:pt x="5620" y="5009"/>
                  </a:cubicBezTo>
                  <a:cubicBezTo>
                    <a:pt x="5597" y="4842"/>
                    <a:pt x="5501" y="4652"/>
                    <a:pt x="5358" y="4485"/>
                  </a:cubicBezTo>
                  <a:cubicBezTo>
                    <a:pt x="5311" y="4390"/>
                    <a:pt x="5239" y="4294"/>
                    <a:pt x="5192" y="4175"/>
                  </a:cubicBezTo>
                  <a:cubicBezTo>
                    <a:pt x="5144" y="4104"/>
                    <a:pt x="5120" y="4009"/>
                    <a:pt x="5120" y="3890"/>
                  </a:cubicBezTo>
                  <a:cubicBezTo>
                    <a:pt x="5120" y="3794"/>
                    <a:pt x="5120" y="3675"/>
                    <a:pt x="5144" y="3580"/>
                  </a:cubicBezTo>
                  <a:cubicBezTo>
                    <a:pt x="5168" y="3508"/>
                    <a:pt x="5168" y="3342"/>
                    <a:pt x="5239" y="3270"/>
                  </a:cubicBezTo>
                  <a:cubicBezTo>
                    <a:pt x="5263" y="3199"/>
                    <a:pt x="5335" y="3104"/>
                    <a:pt x="5311" y="3032"/>
                  </a:cubicBezTo>
                  <a:cubicBezTo>
                    <a:pt x="5273" y="2900"/>
                    <a:pt x="5190" y="2858"/>
                    <a:pt x="5098" y="2858"/>
                  </a:cubicBezTo>
                  <a:close/>
                  <a:moveTo>
                    <a:pt x="4620" y="1651"/>
                  </a:moveTo>
                  <a:cubicBezTo>
                    <a:pt x="4954" y="1984"/>
                    <a:pt x="5311" y="2246"/>
                    <a:pt x="5716" y="2484"/>
                  </a:cubicBezTo>
                  <a:cubicBezTo>
                    <a:pt x="6168" y="2723"/>
                    <a:pt x="6668" y="2937"/>
                    <a:pt x="7216" y="3056"/>
                  </a:cubicBezTo>
                  <a:lnTo>
                    <a:pt x="7740" y="3151"/>
                  </a:lnTo>
                  <a:cubicBezTo>
                    <a:pt x="7859" y="3151"/>
                    <a:pt x="7978" y="3175"/>
                    <a:pt x="8097" y="3175"/>
                  </a:cubicBezTo>
                  <a:cubicBezTo>
                    <a:pt x="8049" y="4294"/>
                    <a:pt x="7883" y="5485"/>
                    <a:pt x="7526" y="6604"/>
                  </a:cubicBezTo>
                  <a:cubicBezTo>
                    <a:pt x="7216" y="7557"/>
                    <a:pt x="6763" y="8462"/>
                    <a:pt x="6144" y="9224"/>
                  </a:cubicBezTo>
                  <a:cubicBezTo>
                    <a:pt x="5930" y="9438"/>
                    <a:pt x="5716" y="9653"/>
                    <a:pt x="5501" y="9843"/>
                  </a:cubicBezTo>
                  <a:cubicBezTo>
                    <a:pt x="5311" y="10034"/>
                    <a:pt x="5096" y="10177"/>
                    <a:pt x="4858" y="10319"/>
                  </a:cubicBezTo>
                  <a:lnTo>
                    <a:pt x="4668" y="10415"/>
                  </a:lnTo>
                  <a:cubicBezTo>
                    <a:pt x="4638" y="10435"/>
                    <a:pt x="4620" y="10442"/>
                    <a:pt x="4603" y="10442"/>
                  </a:cubicBezTo>
                  <a:cubicBezTo>
                    <a:pt x="4579" y="10442"/>
                    <a:pt x="4556" y="10428"/>
                    <a:pt x="4501" y="10415"/>
                  </a:cubicBezTo>
                  <a:cubicBezTo>
                    <a:pt x="4430" y="10343"/>
                    <a:pt x="4382" y="10319"/>
                    <a:pt x="4311" y="10296"/>
                  </a:cubicBezTo>
                  <a:cubicBezTo>
                    <a:pt x="4072" y="10129"/>
                    <a:pt x="3882" y="9962"/>
                    <a:pt x="3668" y="9772"/>
                  </a:cubicBezTo>
                  <a:cubicBezTo>
                    <a:pt x="3429" y="9581"/>
                    <a:pt x="3215" y="9367"/>
                    <a:pt x="3048" y="9129"/>
                  </a:cubicBezTo>
                  <a:cubicBezTo>
                    <a:pt x="2453" y="8390"/>
                    <a:pt x="2001" y="7485"/>
                    <a:pt x="1691" y="6533"/>
                  </a:cubicBezTo>
                  <a:cubicBezTo>
                    <a:pt x="1334" y="5461"/>
                    <a:pt x="1191" y="4294"/>
                    <a:pt x="1143" y="3175"/>
                  </a:cubicBezTo>
                  <a:cubicBezTo>
                    <a:pt x="1262" y="3175"/>
                    <a:pt x="1381" y="3175"/>
                    <a:pt x="1500" y="3151"/>
                  </a:cubicBezTo>
                  <a:cubicBezTo>
                    <a:pt x="1691" y="3104"/>
                    <a:pt x="1858" y="3080"/>
                    <a:pt x="2024" y="3056"/>
                  </a:cubicBezTo>
                  <a:cubicBezTo>
                    <a:pt x="2572" y="2937"/>
                    <a:pt x="3072" y="2746"/>
                    <a:pt x="3525" y="2484"/>
                  </a:cubicBezTo>
                  <a:cubicBezTo>
                    <a:pt x="3906" y="2246"/>
                    <a:pt x="4287" y="1984"/>
                    <a:pt x="4620" y="1651"/>
                  </a:cubicBezTo>
                  <a:close/>
                  <a:moveTo>
                    <a:pt x="4587" y="1258"/>
                  </a:moveTo>
                  <a:cubicBezTo>
                    <a:pt x="4543" y="1258"/>
                    <a:pt x="4501" y="1270"/>
                    <a:pt x="4477" y="1294"/>
                  </a:cubicBezTo>
                  <a:cubicBezTo>
                    <a:pt x="4072" y="1651"/>
                    <a:pt x="3787" y="1913"/>
                    <a:pt x="3310" y="2199"/>
                  </a:cubicBezTo>
                  <a:cubicBezTo>
                    <a:pt x="2882" y="2437"/>
                    <a:pt x="2405" y="2604"/>
                    <a:pt x="1905" y="2723"/>
                  </a:cubicBezTo>
                  <a:cubicBezTo>
                    <a:pt x="1739" y="2746"/>
                    <a:pt x="1572" y="2794"/>
                    <a:pt x="1405" y="2818"/>
                  </a:cubicBezTo>
                  <a:cubicBezTo>
                    <a:pt x="1262" y="2842"/>
                    <a:pt x="1072" y="2865"/>
                    <a:pt x="905" y="2865"/>
                  </a:cubicBezTo>
                  <a:cubicBezTo>
                    <a:pt x="810" y="2865"/>
                    <a:pt x="738" y="2961"/>
                    <a:pt x="738" y="3056"/>
                  </a:cubicBezTo>
                  <a:cubicBezTo>
                    <a:pt x="857" y="4342"/>
                    <a:pt x="953" y="5414"/>
                    <a:pt x="1334" y="6652"/>
                  </a:cubicBezTo>
                  <a:cubicBezTo>
                    <a:pt x="1643" y="7628"/>
                    <a:pt x="2096" y="8557"/>
                    <a:pt x="2739" y="9367"/>
                  </a:cubicBezTo>
                  <a:cubicBezTo>
                    <a:pt x="2953" y="9605"/>
                    <a:pt x="3167" y="9843"/>
                    <a:pt x="3406" y="10057"/>
                  </a:cubicBezTo>
                  <a:cubicBezTo>
                    <a:pt x="3715" y="10319"/>
                    <a:pt x="4144" y="10629"/>
                    <a:pt x="4525" y="10796"/>
                  </a:cubicBezTo>
                  <a:cubicBezTo>
                    <a:pt x="4561" y="10808"/>
                    <a:pt x="4590" y="10814"/>
                    <a:pt x="4614" y="10814"/>
                  </a:cubicBezTo>
                  <a:cubicBezTo>
                    <a:pt x="4638" y="10814"/>
                    <a:pt x="4656" y="10808"/>
                    <a:pt x="4668" y="10796"/>
                  </a:cubicBezTo>
                  <a:cubicBezTo>
                    <a:pt x="5073" y="10629"/>
                    <a:pt x="5430" y="10343"/>
                    <a:pt x="5716" y="10129"/>
                  </a:cubicBezTo>
                  <a:cubicBezTo>
                    <a:pt x="5954" y="9938"/>
                    <a:pt x="6168" y="9700"/>
                    <a:pt x="6382" y="9462"/>
                  </a:cubicBezTo>
                  <a:cubicBezTo>
                    <a:pt x="7049" y="8652"/>
                    <a:pt x="7502" y="7724"/>
                    <a:pt x="7835" y="6723"/>
                  </a:cubicBezTo>
                  <a:cubicBezTo>
                    <a:pt x="8216" y="5533"/>
                    <a:pt x="8359" y="4271"/>
                    <a:pt x="8430" y="3056"/>
                  </a:cubicBezTo>
                  <a:cubicBezTo>
                    <a:pt x="8430" y="2961"/>
                    <a:pt x="8359" y="2865"/>
                    <a:pt x="8288" y="2865"/>
                  </a:cubicBezTo>
                  <a:cubicBezTo>
                    <a:pt x="8097" y="2842"/>
                    <a:pt x="7954" y="2842"/>
                    <a:pt x="7764" y="2818"/>
                  </a:cubicBezTo>
                  <a:cubicBezTo>
                    <a:pt x="7597" y="2794"/>
                    <a:pt x="7406" y="2746"/>
                    <a:pt x="7264" y="2723"/>
                  </a:cubicBezTo>
                  <a:cubicBezTo>
                    <a:pt x="6763" y="2604"/>
                    <a:pt x="6287" y="2437"/>
                    <a:pt x="5859" y="2199"/>
                  </a:cubicBezTo>
                  <a:cubicBezTo>
                    <a:pt x="5430" y="1961"/>
                    <a:pt x="5025" y="1651"/>
                    <a:pt x="4715" y="1294"/>
                  </a:cubicBezTo>
                  <a:cubicBezTo>
                    <a:pt x="4680" y="1270"/>
                    <a:pt x="4632" y="1258"/>
                    <a:pt x="4587" y="1258"/>
                  </a:cubicBezTo>
                  <a:close/>
                  <a:moveTo>
                    <a:pt x="8835" y="4818"/>
                  </a:moveTo>
                  <a:cubicBezTo>
                    <a:pt x="8740" y="4818"/>
                    <a:pt x="8669" y="4866"/>
                    <a:pt x="8669" y="4961"/>
                  </a:cubicBezTo>
                  <a:cubicBezTo>
                    <a:pt x="7859" y="9915"/>
                    <a:pt x="5001" y="11129"/>
                    <a:pt x="4549" y="11272"/>
                  </a:cubicBezTo>
                  <a:cubicBezTo>
                    <a:pt x="4239" y="11153"/>
                    <a:pt x="2405" y="10391"/>
                    <a:pt x="1262" y="7652"/>
                  </a:cubicBezTo>
                  <a:cubicBezTo>
                    <a:pt x="1226" y="7579"/>
                    <a:pt x="1162" y="7548"/>
                    <a:pt x="1102" y="7548"/>
                  </a:cubicBezTo>
                  <a:cubicBezTo>
                    <a:pt x="1083" y="7548"/>
                    <a:pt x="1065" y="7551"/>
                    <a:pt x="1048" y="7557"/>
                  </a:cubicBezTo>
                  <a:cubicBezTo>
                    <a:pt x="953" y="7581"/>
                    <a:pt x="929" y="7676"/>
                    <a:pt x="953" y="7771"/>
                  </a:cubicBezTo>
                  <a:cubicBezTo>
                    <a:pt x="2239" y="10819"/>
                    <a:pt x="4382" y="11534"/>
                    <a:pt x="4525" y="11605"/>
                  </a:cubicBezTo>
                  <a:lnTo>
                    <a:pt x="4644" y="11605"/>
                  </a:lnTo>
                  <a:cubicBezTo>
                    <a:pt x="4668" y="11605"/>
                    <a:pt x="8097" y="10558"/>
                    <a:pt x="9002" y="5009"/>
                  </a:cubicBezTo>
                  <a:cubicBezTo>
                    <a:pt x="9002" y="4914"/>
                    <a:pt x="8931" y="4818"/>
                    <a:pt x="8835" y="481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7" name="Google Shape;6167;p68"/>
          <p:cNvGrpSpPr/>
          <p:nvPr/>
        </p:nvGrpSpPr>
        <p:grpSpPr>
          <a:xfrm>
            <a:off x="5359706" y="4022349"/>
            <a:ext cx="383695" cy="300486"/>
            <a:chOff x="7996880" y="3434756"/>
            <a:chExt cx="383695" cy="300486"/>
          </a:xfrm>
        </p:grpSpPr>
        <p:sp>
          <p:nvSpPr>
            <p:cNvPr id="6168" name="Google Shape;6168;p68"/>
            <p:cNvSpPr/>
            <p:nvPr/>
          </p:nvSpPr>
          <p:spPr>
            <a:xfrm>
              <a:off x="8211933" y="3529365"/>
              <a:ext cx="166260" cy="201141"/>
            </a:xfrm>
            <a:custGeom>
              <a:avLst/>
              <a:gdLst/>
              <a:ahLst/>
              <a:cxnLst/>
              <a:rect l="l" t="t" r="r" b="b"/>
              <a:pathLst>
                <a:path w="5026" h="6074" extrusionOk="0">
                  <a:moveTo>
                    <a:pt x="1668" y="6074"/>
                  </a:moveTo>
                  <a:cubicBezTo>
                    <a:pt x="1453" y="5955"/>
                    <a:pt x="1215" y="5764"/>
                    <a:pt x="1025" y="5574"/>
                  </a:cubicBezTo>
                  <a:cubicBezTo>
                    <a:pt x="167" y="4692"/>
                    <a:pt x="1" y="3621"/>
                    <a:pt x="525" y="2478"/>
                  </a:cubicBezTo>
                  <a:lnTo>
                    <a:pt x="715" y="2120"/>
                  </a:lnTo>
                  <a:cubicBezTo>
                    <a:pt x="739" y="2025"/>
                    <a:pt x="787" y="2001"/>
                    <a:pt x="834" y="2001"/>
                  </a:cubicBezTo>
                  <a:cubicBezTo>
                    <a:pt x="858" y="2001"/>
                    <a:pt x="882" y="2025"/>
                    <a:pt x="906" y="2097"/>
                  </a:cubicBezTo>
                  <a:cubicBezTo>
                    <a:pt x="953" y="2144"/>
                    <a:pt x="977" y="2192"/>
                    <a:pt x="1001" y="2240"/>
                  </a:cubicBezTo>
                  <a:cubicBezTo>
                    <a:pt x="1025" y="2311"/>
                    <a:pt x="1358" y="2787"/>
                    <a:pt x="1406" y="2716"/>
                  </a:cubicBezTo>
                  <a:cubicBezTo>
                    <a:pt x="1453" y="2692"/>
                    <a:pt x="1453" y="2549"/>
                    <a:pt x="1453" y="2478"/>
                  </a:cubicBezTo>
                  <a:cubicBezTo>
                    <a:pt x="1453" y="2311"/>
                    <a:pt x="1477" y="2073"/>
                    <a:pt x="1525" y="1882"/>
                  </a:cubicBezTo>
                  <a:cubicBezTo>
                    <a:pt x="1596" y="1620"/>
                    <a:pt x="1692" y="1358"/>
                    <a:pt x="1834" y="1073"/>
                  </a:cubicBezTo>
                  <a:cubicBezTo>
                    <a:pt x="2096" y="644"/>
                    <a:pt x="2406" y="334"/>
                    <a:pt x="2882" y="120"/>
                  </a:cubicBezTo>
                  <a:cubicBezTo>
                    <a:pt x="2906" y="96"/>
                    <a:pt x="3144" y="1"/>
                    <a:pt x="3144" y="72"/>
                  </a:cubicBezTo>
                  <a:cubicBezTo>
                    <a:pt x="3144" y="96"/>
                    <a:pt x="3073" y="215"/>
                    <a:pt x="3073" y="287"/>
                  </a:cubicBezTo>
                  <a:cubicBezTo>
                    <a:pt x="3001" y="477"/>
                    <a:pt x="2954" y="787"/>
                    <a:pt x="2954" y="1001"/>
                  </a:cubicBezTo>
                  <a:cubicBezTo>
                    <a:pt x="2954" y="1263"/>
                    <a:pt x="3049" y="1501"/>
                    <a:pt x="3240" y="1716"/>
                  </a:cubicBezTo>
                  <a:cubicBezTo>
                    <a:pt x="3549" y="2097"/>
                    <a:pt x="3644" y="2478"/>
                    <a:pt x="3597" y="2978"/>
                  </a:cubicBezTo>
                  <a:cubicBezTo>
                    <a:pt x="3549" y="3264"/>
                    <a:pt x="3668" y="3097"/>
                    <a:pt x="3763" y="2978"/>
                  </a:cubicBezTo>
                  <a:cubicBezTo>
                    <a:pt x="3787" y="2930"/>
                    <a:pt x="3859" y="2906"/>
                    <a:pt x="3883" y="2835"/>
                  </a:cubicBezTo>
                  <a:cubicBezTo>
                    <a:pt x="4002" y="2692"/>
                    <a:pt x="4073" y="2501"/>
                    <a:pt x="4121" y="2335"/>
                  </a:cubicBezTo>
                  <a:cubicBezTo>
                    <a:pt x="4144" y="2192"/>
                    <a:pt x="4192" y="2120"/>
                    <a:pt x="4192" y="1978"/>
                  </a:cubicBezTo>
                  <a:cubicBezTo>
                    <a:pt x="4192" y="1763"/>
                    <a:pt x="4240" y="1787"/>
                    <a:pt x="4335" y="1954"/>
                  </a:cubicBezTo>
                  <a:cubicBezTo>
                    <a:pt x="4597" y="2335"/>
                    <a:pt x="4787" y="2716"/>
                    <a:pt x="4907" y="3192"/>
                  </a:cubicBezTo>
                  <a:cubicBezTo>
                    <a:pt x="4954" y="3406"/>
                    <a:pt x="4978" y="3621"/>
                    <a:pt x="4978" y="3811"/>
                  </a:cubicBezTo>
                  <a:cubicBezTo>
                    <a:pt x="5026" y="4883"/>
                    <a:pt x="4383" y="5597"/>
                    <a:pt x="3478" y="6026"/>
                  </a:cubicBezTo>
                  <a:lnTo>
                    <a:pt x="3263" y="6026"/>
                  </a:lnTo>
                  <a:lnTo>
                    <a:pt x="2597" y="5955"/>
                  </a:lnTo>
                  <a:lnTo>
                    <a:pt x="1930" y="6026"/>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8"/>
            <p:cNvSpPr/>
            <p:nvPr/>
          </p:nvSpPr>
          <p:spPr>
            <a:xfrm>
              <a:off x="8308063" y="3590098"/>
              <a:ext cx="67781" cy="140408"/>
            </a:xfrm>
            <a:custGeom>
              <a:avLst/>
              <a:gdLst/>
              <a:ahLst/>
              <a:cxnLst/>
              <a:rect l="l" t="t" r="r" b="b"/>
              <a:pathLst>
                <a:path w="2049" h="4240" extrusionOk="0">
                  <a:moveTo>
                    <a:pt x="1143" y="644"/>
                  </a:moveTo>
                  <a:cubicBezTo>
                    <a:pt x="1143" y="620"/>
                    <a:pt x="1167" y="596"/>
                    <a:pt x="1167" y="548"/>
                  </a:cubicBezTo>
                  <a:cubicBezTo>
                    <a:pt x="1191" y="406"/>
                    <a:pt x="1215" y="358"/>
                    <a:pt x="1215" y="191"/>
                  </a:cubicBezTo>
                  <a:cubicBezTo>
                    <a:pt x="1215" y="1"/>
                    <a:pt x="1286" y="24"/>
                    <a:pt x="1381" y="167"/>
                  </a:cubicBezTo>
                  <a:cubicBezTo>
                    <a:pt x="1643" y="548"/>
                    <a:pt x="1810" y="953"/>
                    <a:pt x="1929" y="1430"/>
                  </a:cubicBezTo>
                  <a:cubicBezTo>
                    <a:pt x="2001" y="1620"/>
                    <a:pt x="2024" y="1834"/>
                    <a:pt x="2024" y="2049"/>
                  </a:cubicBezTo>
                  <a:cubicBezTo>
                    <a:pt x="2048" y="3120"/>
                    <a:pt x="1429" y="3835"/>
                    <a:pt x="500" y="4240"/>
                  </a:cubicBezTo>
                  <a:lnTo>
                    <a:pt x="0" y="4240"/>
                  </a:lnTo>
                  <a:cubicBezTo>
                    <a:pt x="929" y="3835"/>
                    <a:pt x="1548" y="3120"/>
                    <a:pt x="1524" y="2049"/>
                  </a:cubicBezTo>
                  <a:cubicBezTo>
                    <a:pt x="1524" y="1834"/>
                    <a:pt x="1500" y="1620"/>
                    <a:pt x="1429" y="1430"/>
                  </a:cubicBezTo>
                  <a:cubicBezTo>
                    <a:pt x="1334" y="1120"/>
                    <a:pt x="1262" y="882"/>
                    <a:pt x="1143" y="644"/>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8"/>
            <p:cNvSpPr/>
            <p:nvPr/>
          </p:nvSpPr>
          <p:spPr>
            <a:xfrm>
              <a:off x="8264729" y="3642950"/>
              <a:ext cx="66193" cy="87556"/>
            </a:xfrm>
            <a:custGeom>
              <a:avLst/>
              <a:gdLst/>
              <a:ahLst/>
              <a:cxnLst/>
              <a:rect l="l" t="t" r="r" b="b"/>
              <a:pathLst>
                <a:path w="2001" h="2644" extrusionOk="0">
                  <a:moveTo>
                    <a:pt x="262" y="2644"/>
                  </a:moveTo>
                  <a:cubicBezTo>
                    <a:pt x="191" y="2405"/>
                    <a:pt x="96" y="2048"/>
                    <a:pt x="48" y="1810"/>
                  </a:cubicBezTo>
                  <a:cubicBezTo>
                    <a:pt x="0" y="953"/>
                    <a:pt x="358" y="357"/>
                    <a:pt x="1191" y="72"/>
                  </a:cubicBezTo>
                  <a:cubicBezTo>
                    <a:pt x="1239" y="72"/>
                    <a:pt x="1358" y="0"/>
                    <a:pt x="1358" y="95"/>
                  </a:cubicBezTo>
                  <a:cubicBezTo>
                    <a:pt x="1358" y="143"/>
                    <a:pt x="1334" y="215"/>
                    <a:pt x="1310" y="262"/>
                  </a:cubicBezTo>
                  <a:cubicBezTo>
                    <a:pt x="1239" y="453"/>
                    <a:pt x="1239" y="667"/>
                    <a:pt x="1286" y="834"/>
                  </a:cubicBezTo>
                  <a:cubicBezTo>
                    <a:pt x="1310" y="977"/>
                    <a:pt x="1334" y="1096"/>
                    <a:pt x="1453" y="1215"/>
                  </a:cubicBezTo>
                  <a:lnTo>
                    <a:pt x="1453" y="1215"/>
                  </a:lnTo>
                  <a:cubicBezTo>
                    <a:pt x="1834" y="1667"/>
                    <a:pt x="2001" y="2382"/>
                    <a:pt x="1644" y="2644"/>
                  </a:cubicBezTo>
                  <a:lnTo>
                    <a:pt x="262" y="2644"/>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8"/>
            <p:cNvSpPr/>
            <p:nvPr/>
          </p:nvSpPr>
          <p:spPr>
            <a:xfrm>
              <a:off x="8289142" y="3642950"/>
              <a:ext cx="41780" cy="87556"/>
            </a:xfrm>
            <a:custGeom>
              <a:avLst/>
              <a:gdLst/>
              <a:ahLst/>
              <a:cxnLst/>
              <a:rect l="l" t="t" r="r" b="b"/>
              <a:pathLst>
                <a:path w="1263" h="2644" extrusionOk="0">
                  <a:moveTo>
                    <a:pt x="72" y="238"/>
                  </a:moveTo>
                  <a:cubicBezTo>
                    <a:pt x="191" y="191"/>
                    <a:pt x="310" y="119"/>
                    <a:pt x="453" y="72"/>
                  </a:cubicBezTo>
                  <a:cubicBezTo>
                    <a:pt x="525" y="72"/>
                    <a:pt x="644" y="0"/>
                    <a:pt x="644" y="95"/>
                  </a:cubicBezTo>
                  <a:cubicBezTo>
                    <a:pt x="644" y="143"/>
                    <a:pt x="596" y="215"/>
                    <a:pt x="572" y="262"/>
                  </a:cubicBezTo>
                  <a:cubicBezTo>
                    <a:pt x="501" y="453"/>
                    <a:pt x="501" y="667"/>
                    <a:pt x="548" y="834"/>
                  </a:cubicBezTo>
                  <a:cubicBezTo>
                    <a:pt x="572" y="977"/>
                    <a:pt x="596" y="1096"/>
                    <a:pt x="715" y="1215"/>
                  </a:cubicBezTo>
                  <a:lnTo>
                    <a:pt x="715" y="1215"/>
                  </a:lnTo>
                  <a:cubicBezTo>
                    <a:pt x="1096" y="1667"/>
                    <a:pt x="1263" y="2382"/>
                    <a:pt x="906" y="2644"/>
                  </a:cubicBezTo>
                  <a:lnTo>
                    <a:pt x="405" y="2644"/>
                  </a:lnTo>
                  <a:cubicBezTo>
                    <a:pt x="763" y="2382"/>
                    <a:pt x="596" y="1667"/>
                    <a:pt x="215" y="1215"/>
                  </a:cubicBezTo>
                  <a:lnTo>
                    <a:pt x="215" y="1215"/>
                  </a:lnTo>
                  <a:cubicBezTo>
                    <a:pt x="120" y="1096"/>
                    <a:pt x="72" y="977"/>
                    <a:pt x="24" y="834"/>
                  </a:cubicBezTo>
                  <a:cubicBezTo>
                    <a:pt x="1" y="667"/>
                    <a:pt x="24" y="453"/>
                    <a:pt x="72" y="262"/>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8"/>
            <p:cNvSpPr/>
            <p:nvPr/>
          </p:nvSpPr>
          <p:spPr>
            <a:xfrm>
              <a:off x="8290729" y="3529365"/>
              <a:ext cx="40986" cy="104941"/>
            </a:xfrm>
            <a:custGeom>
              <a:avLst/>
              <a:gdLst/>
              <a:ahLst/>
              <a:cxnLst/>
              <a:rect l="l" t="t" r="r" b="b"/>
              <a:pathLst>
                <a:path w="1239" h="3169" extrusionOk="0">
                  <a:moveTo>
                    <a:pt x="1143" y="3168"/>
                  </a:moveTo>
                  <a:lnTo>
                    <a:pt x="1143" y="3025"/>
                  </a:lnTo>
                  <a:cubicBezTo>
                    <a:pt x="1239" y="2549"/>
                    <a:pt x="1120" y="2120"/>
                    <a:pt x="786" y="1739"/>
                  </a:cubicBezTo>
                  <a:cubicBezTo>
                    <a:pt x="619" y="1525"/>
                    <a:pt x="524" y="1287"/>
                    <a:pt x="524" y="1025"/>
                  </a:cubicBezTo>
                  <a:cubicBezTo>
                    <a:pt x="524" y="787"/>
                    <a:pt x="548" y="525"/>
                    <a:pt x="643" y="311"/>
                  </a:cubicBezTo>
                  <a:cubicBezTo>
                    <a:pt x="667" y="239"/>
                    <a:pt x="738" y="120"/>
                    <a:pt x="715" y="96"/>
                  </a:cubicBezTo>
                  <a:cubicBezTo>
                    <a:pt x="667" y="1"/>
                    <a:pt x="477" y="120"/>
                    <a:pt x="429" y="168"/>
                  </a:cubicBezTo>
                  <a:cubicBezTo>
                    <a:pt x="310" y="215"/>
                    <a:pt x="238" y="239"/>
                    <a:pt x="119" y="311"/>
                  </a:cubicBezTo>
                  <a:lnTo>
                    <a:pt x="119" y="311"/>
                  </a:lnTo>
                  <a:cubicBezTo>
                    <a:pt x="24" y="525"/>
                    <a:pt x="0" y="811"/>
                    <a:pt x="0" y="1025"/>
                  </a:cubicBezTo>
                  <a:cubicBezTo>
                    <a:pt x="0" y="1287"/>
                    <a:pt x="72" y="1525"/>
                    <a:pt x="262" y="1739"/>
                  </a:cubicBezTo>
                  <a:cubicBezTo>
                    <a:pt x="405" y="1906"/>
                    <a:pt x="524" y="2097"/>
                    <a:pt x="596" y="2311"/>
                  </a:cubicBezTo>
                  <a:cubicBezTo>
                    <a:pt x="858" y="3144"/>
                    <a:pt x="905" y="3168"/>
                    <a:pt x="1143" y="3168"/>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8"/>
            <p:cNvSpPr/>
            <p:nvPr/>
          </p:nvSpPr>
          <p:spPr>
            <a:xfrm>
              <a:off x="8165455" y="3456049"/>
              <a:ext cx="89845" cy="41824"/>
            </a:xfrm>
            <a:custGeom>
              <a:avLst/>
              <a:gdLst/>
              <a:ahLst/>
              <a:cxnLst/>
              <a:rect l="l" t="t" r="r" b="b"/>
              <a:pathLst>
                <a:path w="2716" h="1263" extrusionOk="0">
                  <a:moveTo>
                    <a:pt x="882" y="0"/>
                  </a:moveTo>
                  <a:lnTo>
                    <a:pt x="2597" y="0"/>
                  </a:lnTo>
                  <a:cubicBezTo>
                    <a:pt x="2644" y="0"/>
                    <a:pt x="2716" y="48"/>
                    <a:pt x="2716" y="119"/>
                  </a:cubicBezTo>
                  <a:lnTo>
                    <a:pt x="2716" y="667"/>
                  </a:lnTo>
                  <a:cubicBezTo>
                    <a:pt x="2716" y="738"/>
                    <a:pt x="2644" y="786"/>
                    <a:pt x="2597" y="786"/>
                  </a:cubicBezTo>
                  <a:lnTo>
                    <a:pt x="1215" y="786"/>
                  </a:lnTo>
                  <a:cubicBezTo>
                    <a:pt x="1120" y="786"/>
                    <a:pt x="1072" y="810"/>
                    <a:pt x="977" y="881"/>
                  </a:cubicBezTo>
                  <a:lnTo>
                    <a:pt x="596" y="1262"/>
                  </a:lnTo>
                  <a:lnTo>
                    <a:pt x="215" y="1048"/>
                  </a:lnTo>
                  <a:lnTo>
                    <a:pt x="1" y="715"/>
                  </a:lnTo>
                  <a:lnTo>
                    <a:pt x="644" y="48"/>
                  </a:lnTo>
                  <a:cubicBezTo>
                    <a:pt x="715" y="24"/>
                    <a:pt x="810" y="0"/>
                    <a:pt x="882" y="0"/>
                  </a:cubicBezTo>
                  <a:close/>
                </a:path>
              </a:pathLst>
            </a:custGeom>
            <a:solidFill>
              <a:srgbClr val="B3E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8"/>
            <p:cNvSpPr/>
            <p:nvPr/>
          </p:nvSpPr>
          <p:spPr>
            <a:xfrm>
              <a:off x="8131582" y="3465487"/>
              <a:ext cx="68575" cy="67886"/>
            </a:xfrm>
            <a:custGeom>
              <a:avLst/>
              <a:gdLst/>
              <a:ahLst/>
              <a:cxnLst/>
              <a:rect l="l" t="t" r="r" b="b"/>
              <a:pathLst>
                <a:path w="2073" h="2050" extrusionOk="0">
                  <a:moveTo>
                    <a:pt x="644" y="72"/>
                  </a:moveTo>
                  <a:cubicBezTo>
                    <a:pt x="572" y="1"/>
                    <a:pt x="525" y="1"/>
                    <a:pt x="453" y="72"/>
                  </a:cubicBezTo>
                  <a:lnTo>
                    <a:pt x="1" y="501"/>
                  </a:lnTo>
                  <a:lnTo>
                    <a:pt x="715" y="1358"/>
                  </a:lnTo>
                  <a:lnTo>
                    <a:pt x="1549" y="2049"/>
                  </a:lnTo>
                  <a:lnTo>
                    <a:pt x="2001" y="1620"/>
                  </a:lnTo>
                  <a:cubicBezTo>
                    <a:pt x="2073" y="1549"/>
                    <a:pt x="2073" y="1501"/>
                    <a:pt x="2001" y="1430"/>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8"/>
            <p:cNvSpPr/>
            <p:nvPr/>
          </p:nvSpPr>
          <p:spPr>
            <a:xfrm>
              <a:off x="8229267" y="3456049"/>
              <a:ext cx="26034" cy="26062"/>
            </a:xfrm>
            <a:custGeom>
              <a:avLst/>
              <a:gdLst/>
              <a:ahLst/>
              <a:cxnLst/>
              <a:rect l="l" t="t" r="r" b="b"/>
              <a:pathLst>
                <a:path w="787" h="787" extrusionOk="0">
                  <a:moveTo>
                    <a:pt x="1" y="0"/>
                  </a:moveTo>
                  <a:lnTo>
                    <a:pt x="668" y="0"/>
                  </a:lnTo>
                  <a:cubicBezTo>
                    <a:pt x="715" y="0"/>
                    <a:pt x="787" y="48"/>
                    <a:pt x="787" y="119"/>
                  </a:cubicBezTo>
                  <a:lnTo>
                    <a:pt x="787" y="667"/>
                  </a:lnTo>
                  <a:cubicBezTo>
                    <a:pt x="787" y="738"/>
                    <a:pt x="715" y="786"/>
                    <a:pt x="668" y="786"/>
                  </a:cubicBezTo>
                  <a:lnTo>
                    <a:pt x="1" y="786"/>
                  </a:lnTo>
                  <a:cubicBezTo>
                    <a:pt x="72" y="786"/>
                    <a:pt x="120" y="738"/>
                    <a:pt x="120" y="667"/>
                  </a:cubicBezTo>
                  <a:lnTo>
                    <a:pt x="120" y="119"/>
                  </a:lnTo>
                  <a:cubicBezTo>
                    <a:pt x="120" y="48"/>
                    <a:pt x="72" y="0"/>
                    <a:pt x="1" y="0"/>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8"/>
            <p:cNvSpPr/>
            <p:nvPr/>
          </p:nvSpPr>
          <p:spPr>
            <a:xfrm>
              <a:off x="8001610" y="3482077"/>
              <a:ext cx="181212" cy="248429"/>
            </a:xfrm>
            <a:custGeom>
              <a:avLst/>
              <a:gdLst/>
              <a:ahLst/>
              <a:cxnLst/>
              <a:rect l="l" t="t" r="r" b="b"/>
              <a:pathLst>
                <a:path w="5478" h="7502" extrusionOk="0">
                  <a:moveTo>
                    <a:pt x="358" y="7502"/>
                  </a:moveTo>
                  <a:lnTo>
                    <a:pt x="5120" y="7502"/>
                  </a:lnTo>
                  <a:cubicBezTo>
                    <a:pt x="5311" y="7502"/>
                    <a:pt x="5478" y="7359"/>
                    <a:pt x="5478" y="7144"/>
                  </a:cubicBezTo>
                  <a:lnTo>
                    <a:pt x="5478" y="1548"/>
                  </a:lnTo>
                  <a:lnTo>
                    <a:pt x="3930" y="0"/>
                  </a:lnTo>
                  <a:lnTo>
                    <a:pt x="358" y="0"/>
                  </a:lnTo>
                  <a:cubicBezTo>
                    <a:pt x="191" y="0"/>
                    <a:pt x="0" y="167"/>
                    <a:pt x="0" y="357"/>
                  </a:cubicBezTo>
                  <a:lnTo>
                    <a:pt x="0" y="7144"/>
                  </a:lnTo>
                  <a:cubicBezTo>
                    <a:pt x="0" y="7359"/>
                    <a:pt x="167" y="7502"/>
                    <a:pt x="358" y="7502"/>
                  </a:cubicBezTo>
                  <a:close/>
                </a:path>
              </a:pathLst>
            </a:custGeom>
            <a:solidFill>
              <a:srgbClr val="B3E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8"/>
            <p:cNvSpPr/>
            <p:nvPr/>
          </p:nvSpPr>
          <p:spPr>
            <a:xfrm>
              <a:off x="8110311" y="3482077"/>
              <a:ext cx="72511" cy="248429"/>
            </a:xfrm>
            <a:custGeom>
              <a:avLst/>
              <a:gdLst/>
              <a:ahLst/>
              <a:cxnLst/>
              <a:rect l="l" t="t" r="r" b="b"/>
              <a:pathLst>
                <a:path w="2192" h="7502" extrusionOk="0">
                  <a:moveTo>
                    <a:pt x="1191" y="7502"/>
                  </a:moveTo>
                  <a:lnTo>
                    <a:pt x="1834" y="7502"/>
                  </a:lnTo>
                  <a:cubicBezTo>
                    <a:pt x="2025" y="7502"/>
                    <a:pt x="2192" y="7359"/>
                    <a:pt x="2192" y="7144"/>
                  </a:cubicBezTo>
                  <a:lnTo>
                    <a:pt x="2192" y="1548"/>
                  </a:lnTo>
                  <a:lnTo>
                    <a:pt x="644" y="0"/>
                  </a:lnTo>
                  <a:lnTo>
                    <a:pt x="1" y="0"/>
                  </a:lnTo>
                  <a:lnTo>
                    <a:pt x="1549" y="1548"/>
                  </a:lnTo>
                  <a:lnTo>
                    <a:pt x="1549" y="7144"/>
                  </a:lnTo>
                  <a:cubicBezTo>
                    <a:pt x="1525" y="7335"/>
                    <a:pt x="1358" y="7502"/>
                    <a:pt x="1191" y="7502"/>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8"/>
            <p:cNvSpPr/>
            <p:nvPr/>
          </p:nvSpPr>
          <p:spPr>
            <a:xfrm>
              <a:off x="8031548" y="3512046"/>
              <a:ext cx="122925" cy="190080"/>
            </a:xfrm>
            <a:custGeom>
              <a:avLst/>
              <a:gdLst/>
              <a:ahLst/>
              <a:cxnLst/>
              <a:rect l="l" t="t" r="r" b="b"/>
              <a:pathLst>
                <a:path w="3716" h="5740" extrusionOk="0">
                  <a:moveTo>
                    <a:pt x="238" y="0"/>
                  </a:moveTo>
                  <a:lnTo>
                    <a:pt x="2501" y="0"/>
                  </a:lnTo>
                  <a:cubicBezTo>
                    <a:pt x="2620" y="0"/>
                    <a:pt x="2715" y="24"/>
                    <a:pt x="2787" y="119"/>
                  </a:cubicBezTo>
                  <a:lnTo>
                    <a:pt x="3572" y="881"/>
                  </a:lnTo>
                  <a:cubicBezTo>
                    <a:pt x="3668" y="976"/>
                    <a:pt x="3715" y="1096"/>
                    <a:pt x="3715" y="1238"/>
                  </a:cubicBezTo>
                  <a:lnTo>
                    <a:pt x="3715" y="5501"/>
                  </a:lnTo>
                  <a:cubicBezTo>
                    <a:pt x="3715" y="5620"/>
                    <a:pt x="3620" y="5739"/>
                    <a:pt x="3477" y="5739"/>
                  </a:cubicBezTo>
                  <a:lnTo>
                    <a:pt x="238" y="5739"/>
                  </a:lnTo>
                  <a:cubicBezTo>
                    <a:pt x="119" y="5739"/>
                    <a:pt x="0" y="5644"/>
                    <a:pt x="0" y="5501"/>
                  </a:cubicBezTo>
                  <a:lnTo>
                    <a:pt x="0" y="262"/>
                  </a:lnTo>
                  <a:cubicBezTo>
                    <a:pt x="0" y="119"/>
                    <a:pt x="96" y="0"/>
                    <a:pt x="238" y="0"/>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8"/>
            <p:cNvSpPr/>
            <p:nvPr/>
          </p:nvSpPr>
          <p:spPr>
            <a:xfrm>
              <a:off x="8091422" y="3512046"/>
              <a:ext cx="62257" cy="190080"/>
            </a:xfrm>
            <a:custGeom>
              <a:avLst/>
              <a:gdLst/>
              <a:ahLst/>
              <a:cxnLst/>
              <a:rect l="l" t="t" r="r" b="b"/>
              <a:pathLst>
                <a:path w="1882" h="5740" extrusionOk="0">
                  <a:moveTo>
                    <a:pt x="0" y="0"/>
                  </a:moveTo>
                  <a:lnTo>
                    <a:pt x="667" y="0"/>
                  </a:lnTo>
                  <a:cubicBezTo>
                    <a:pt x="786" y="0"/>
                    <a:pt x="857" y="24"/>
                    <a:pt x="953" y="119"/>
                  </a:cubicBezTo>
                  <a:lnTo>
                    <a:pt x="1739" y="881"/>
                  </a:lnTo>
                  <a:cubicBezTo>
                    <a:pt x="1810" y="976"/>
                    <a:pt x="1881" y="1096"/>
                    <a:pt x="1881" y="1238"/>
                  </a:cubicBezTo>
                  <a:lnTo>
                    <a:pt x="1881" y="5501"/>
                  </a:lnTo>
                  <a:cubicBezTo>
                    <a:pt x="1881" y="5620"/>
                    <a:pt x="1786" y="5739"/>
                    <a:pt x="1643" y="5739"/>
                  </a:cubicBezTo>
                  <a:lnTo>
                    <a:pt x="977" y="5739"/>
                  </a:lnTo>
                  <a:cubicBezTo>
                    <a:pt x="1096" y="5739"/>
                    <a:pt x="1215" y="5644"/>
                    <a:pt x="1215" y="5501"/>
                  </a:cubicBezTo>
                  <a:lnTo>
                    <a:pt x="1215" y="1238"/>
                  </a:lnTo>
                  <a:cubicBezTo>
                    <a:pt x="1215" y="1119"/>
                    <a:pt x="1191" y="1000"/>
                    <a:pt x="1072" y="881"/>
                  </a:cubicBezTo>
                  <a:lnTo>
                    <a:pt x="310" y="119"/>
                  </a:lnTo>
                  <a:cubicBezTo>
                    <a:pt x="238" y="24"/>
                    <a:pt x="119" y="0"/>
                    <a:pt x="0" y="0"/>
                  </a:cubicBezTo>
                  <a:close/>
                </a:path>
              </a:pathLst>
            </a:custGeom>
            <a:solidFill>
              <a:srgbClr val="78C2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8"/>
            <p:cNvSpPr/>
            <p:nvPr/>
          </p:nvSpPr>
          <p:spPr>
            <a:xfrm>
              <a:off x="7996880" y="3434756"/>
              <a:ext cx="383695" cy="300486"/>
            </a:xfrm>
            <a:custGeom>
              <a:avLst/>
              <a:gdLst/>
              <a:ahLst/>
              <a:cxnLst/>
              <a:rect l="l" t="t" r="r" b="b"/>
              <a:pathLst>
                <a:path w="11599" h="9074" extrusionOk="0">
                  <a:moveTo>
                    <a:pt x="2953" y="238"/>
                  </a:moveTo>
                  <a:cubicBezTo>
                    <a:pt x="3072" y="238"/>
                    <a:pt x="3192" y="310"/>
                    <a:pt x="3287" y="405"/>
                  </a:cubicBezTo>
                  <a:cubicBezTo>
                    <a:pt x="3358" y="477"/>
                    <a:pt x="3430" y="596"/>
                    <a:pt x="3430" y="715"/>
                  </a:cubicBezTo>
                  <a:lnTo>
                    <a:pt x="3430" y="1286"/>
                  </a:lnTo>
                  <a:lnTo>
                    <a:pt x="1191" y="1286"/>
                  </a:lnTo>
                  <a:lnTo>
                    <a:pt x="1191" y="715"/>
                  </a:lnTo>
                  <a:cubicBezTo>
                    <a:pt x="1191" y="596"/>
                    <a:pt x="1263" y="477"/>
                    <a:pt x="1334" y="405"/>
                  </a:cubicBezTo>
                  <a:cubicBezTo>
                    <a:pt x="1429" y="310"/>
                    <a:pt x="1548" y="238"/>
                    <a:pt x="1667" y="238"/>
                  </a:cubicBezTo>
                  <a:close/>
                  <a:moveTo>
                    <a:pt x="4620" y="1143"/>
                  </a:moveTo>
                  <a:lnTo>
                    <a:pt x="5930" y="2453"/>
                  </a:lnTo>
                  <a:lnTo>
                    <a:pt x="5621" y="2739"/>
                  </a:lnTo>
                  <a:lnTo>
                    <a:pt x="4311" y="1429"/>
                  </a:lnTo>
                  <a:lnTo>
                    <a:pt x="4620" y="1143"/>
                  </a:lnTo>
                  <a:close/>
                  <a:moveTo>
                    <a:pt x="3644" y="2501"/>
                  </a:moveTo>
                  <a:lnTo>
                    <a:pt x="4239" y="3096"/>
                  </a:lnTo>
                  <a:lnTo>
                    <a:pt x="3525" y="4287"/>
                  </a:lnTo>
                  <a:lnTo>
                    <a:pt x="2239" y="4287"/>
                  </a:lnTo>
                  <a:lnTo>
                    <a:pt x="1191" y="2548"/>
                  </a:lnTo>
                  <a:cubicBezTo>
                    <a:pt x="1215" y="2501"/>
                    <a:pt x="1215" y="2501"/>
                    <a:pt x="1263" y="2501"/>
                  </a:cubicBezTo>
                  <a:close/>
                  <a:moveTo>
                    <a:pt x="3430" y="4620"/>
                  </a:moveTo>
                  <a:lnTo>
                    <a:pt x="3430" y="5716"/>
                  </a:lnTo>
                  <a:lnTo>
                    <a:pt x="2334" y="5716"/>
                  </a:lnTo>
                  <a:lnTo>
                    <a:pt x="2334" y="4620"/>
                  </a:lnTo>
                  <a:close/>
                  <a:moveTo>
                    <a:pt x="1691" y="0"/>
                  </a:moveTo>
                  <a:cubicBezTo>
                    <a:pt x="1501" y="0"/>
                    <a:pt x="1286" y="95"/>
                    <a:pt x="1144" y="238"/>
                  </a:cubicBezTo>
                  <a:cubicBezTo>
                    <a:pt x="977" y="405"/>
                    <a:pt x="905" y="572"/>
                    <a:pt x="905" y="810"/>
                  </a:cubicBezTo>
                  <a:lnTo>
                    <a:pt x="905" y="1381"/>
                  </a:lnTo>
                  <a:lnTo>
                    <a:pt x="548" y="1381"/>
                  </a:lnTo>
                  <a:cubicBezTo>
                    <a:pt x="381" y="1381"/>
                    <a:pt x="262" y="1429"/>
                    <a:pt x="191" y="1524"/>
                  </a:cubicBezTo>
                  <a:cubicBezTo>
                    <a:pt x="96" y="1620"/>
                    <a:pt x="24" y="1739"/>
                    <a:pt x="24" y="1882"/>
                  </a:cubicBezTo>
                  <a:lnTo>
                    <a:pt x="24" y="7335"/>
                  </a:lnTo>
                  <a:cubicBezTo>
                    <a:pt x="24" y="7433"/>
                    <a:pt x="88" y="7514"/>
                    <a:pt x="177" y="7514"/>
                  </a:cubicBezTo>
                  <a:cubicBezTo>
                    <a:pt x="196" y="7514"/>
                    <a:pt x="217" y="7510"/>
                    <a:pt x="239" y="7502"/>
                  </a:cubicBezTo>
                  <a:cubicBezTo>
                    <a:pt x="310" y="7478"/>
                    <a:pt x="358" y="7430"/>
                    <a:pt x="358" y="7335"/>
                  </a:cubicBezTo>
                  <a:lnTo>
                    <a:pt x="358" y="1882"/>
                  </a:lnTo>
                  <a:cubicBezTo>
                    <a:pt x="358" y="1858"/>
                    <a:pt x="381" y="1786"/>
                    <a:pt x="429" y="1762"/>
                  </a:cubicBezTo>
                  <a:cubicBezTo>
                    <a:pt x="453" y="1739"/>
                    <a:pt x="477" y="1715"/>
                    <a:pt x="548" y="1715"/>
                  </a:cubicBezTo>
                  <a:lnTo>
                    <a:pt x="4025" y="1715"/>
                  </a:lnTo>
                  <a:lnTo>
                    <a:pt x="5478" y="3144"/>
                  </a:lnTo>
                  <a:lnTo>
                    <a:pt x="5478" y="3620"/>
                  </a:lnTo>
                  <a:cubicBezTo>
                    <a:pt x="5454" y="3691"/>
                    <a:pt x="5549" y="3787"/>
                    <a:pt x="5621" y="3787"/>
                  </a:cubicBezTo>
                  <a:cubicBezTo>
                    <a:pt x="5716" y="3787"/>
                    <a:pt x="5811" y="3691"/>
                    <a:pt x="5811" y="3620"/>
                  </a:cubicBezTo>
                  <a:lnTo>
                    <a:pt x="5811" y="3144"/>
                  </a:lnTo>
                  <a:lnTo>
                    <a:pt x="6287" y="2620"/>
                  </a:lnTo>
                  <a:cubicBezTo>
                    <a:pt x="6335" y="2572"/>
                    <a:pt x="6335" y="2453"/>
                    <a:pt x="6287" y="2382"/>
                  </a:cubicBezTo>
                  <a:lnTo>
                    <a:pt x="5930" y="2024"/>
                  </a:lnTo>
                  <a:lnTo>
                    <a:pt x="6264" y="1715"/>
                  </a:lnTo>
                  <a:lnTo>
                    <a:pt x="7835" y="1715"/>
                  </a:lnTo>
                  <a:cubicBezTo>
                    <a:pt x="7931" y="1715"/>
                    <a:pt x="8002" y="1620"/>
                    <a:pt x="8002" y="1524"/>
                  </a:cubicBezTo>
                  <a:lnTo>
                    <a:pt x="8002" y="691"/>
                  </a:lnTo>
                  <a:cubicBezTo>
                    <a:pt x="8002" y="596"/>
                    <a:pt x="7931" y="524"/>
                    <a:pt x="7835" y="524"/>
                  </a:cubicBezTo>
                  <a:lnTo>
                    <a:pt x="7264" y="524"/>
                  </a:lnTo>
                  <a:cubicBezTo>
                    <a:pt x="7169" y="524"/>
                    <a:pt x="7097" y="572"/>
                    <a:pt x="7097" y="667"/>
                  </a:cubicBezTo>
                  <a:cubicBezTo>
                    <a:pt x="7097" y="762"/>
                    <a:pt x="7145" y="810"/>
                    <a:pt x="7240" y="810"/>
                  </a:cubicBezTo>
                  <a:lnTo>
                    <a:pt x="7740" y="810"/>
                  </a:lnTo>
                  <a:lnTo>
                    <a:pt x="7740" y="1358"/>
                  </a:lnTo>
                  <a:lnTo>
                    <a:pt x="6287" y="1358"/>
                  </a:lnTo>
                  <a:cubicBezTo>
                    <a:pt x="6216" y="1358"/>
                    <a:pt x="6192" y="1381"/>
                    <a:pt x="6168" y="1405"/>
                  </a:cubicBezTo>
                  <a:lnTo>
                    <a:pt x="5787" y="1786"/>
                  </a:lnTo>
                  <a:lnTo>
                    <a:pt x="5430" y="1429"/>
                  </a:lnTo>
                  <a:lnTo>
                    <a:pt x="5978" y="881"/>
                  </a:lnTo>
                  <a:lnTo>
                    <a:pt x="6502" y="881"/>
                  </a:lnTo>
                  <a:cubicBezTo>
                    <a:pt x="6621" y="881"/>
                    <a:pt x="6668" y="786"/>
                    <a:pt x="6668" y="691"/>
                  </a:cubicBezTo>
                  <a:cubicBezTo>
                    <a:pt x="6668" y="596"/>
                    <a:pt x="6573" y="548"/>
                    <a:pt x="6502" y="548"/>
                  </a:cubicBezTo>
                  <a:lnTo>
                    <a:pt x="5859" y="548"/>
                  </a:lnTo>
                  <a:cubicBezTo>
                    <a:pt x="5835" y="548"/>
                    <a:pt x="5787" y="572"/>
                    <a:pt x="5740" y="596"/>
                  </a:cubicBezTo>
                  <a:lnTo>
                    <a:pt x="5121" y="1239"/>
                  </a:lnTo>
                  <a:lnTo>
                    <a:pt x="4763" y="881"/>
                  </a:lnTo>
                  <a:cubicBezTo>
                    <a:pt x="4739" y="846"/>
                    <a:pt x="4698" y="828"/>
                    <a:pt x="4653" y="828"/>
                  </a:cubicBezTo>
                  <a:cubicBezTo>
                    <a:pt x="4609" y="828"/>
                    <a:pt x="4561" y="846"/>
                    <a:pt x="4525" y="881"/>
                  </a:cubicBezTo>
                  <a:lnTo>
                    <a:pt x="4025" y="1381"/>
                  </a:lnTo>
                  <a:lnTo>
                    <a:pt x="3787" y="1381"/>
                  </a:lnTo>
                  <a:lnTo>
                    <a:pt x="3787" y="810"/>
                  </a:lnTo>
                  <a:cubicBezTo>
                    <a:pt x="3787" y="596"/>
                    <a:pt x="3692" y="405"/>
                    <a:pt x="3549" y="238"/>
                  </a:cubicBezTo>
                  <a:cubicBezTo>
                    <a:pt x="3406" y="95"/>
                    <a:pt x="3192" y="0"/>
                    <a:pt x="2977" y="0"/>
                  </a:cubicBezTo>
                  <a:close/>
                  <a:moveTo>
                    <a:pt x="1191" y="3168"/>
                  </a:moveTo>
                  <a:lnTo>
                    <a:pt x="2001" y="4501"/>
                  </a:lnTo>
                  <a:lnTo>
                    <a:pt x="2001" y="5882"/>
                  </a:lnTo>
                  <a:lnTo>
                    <a:pt x="1191" y="7549"/>
                  </a:lnTo>
                  <a:lnTo>
                    <a:pt x="1191" y="3168"/>
                  </a:lnTo>
                  <a:close/>
                  <a:moveTo>
                    <a:pt x="4478" y="3334"/>
                  </a:moveTo>
                  <a:lnTo>
                    <a:pt x="4597" y="3430"/>
                  </a:lnTo>
                  <a:lnTo>
                    <a:pt x="4597" y="7788"/>
                  </a:lnTo>
                  <a:lnTo>
                    <a:pt x="3787" y="5906"/>
                  </a:lnTo>
                  <a:lnTo>
                    <a:pt x="3787" y="4525"/>
                  </a:lnTo>
                  <a:lnTo>
                    <a:pt x="4478" y="3334"/>
                  </a:lnTo>
                  <a:close/>
                  <a:moveTo>
                    <a:pt x="3477" y="6073"/>
                  </a:moveTo>
                  <a:lnTo>
                    <a:pt x="4263" y="7859"/>
                  </a:lnTo>
                  <a:lnTo>
                    <a:pt x="1429" y="7859"/>
                  </a:lnTo>
                  <a:lnTo>
                    <a:pt x="2263" y="6073"/>
                  </a:lnTo>
                  <a:close/>
                  <a:moveTo>
                    <a:pt x="1263" y="2144"/>
                  </a:moveTo>
                  <a:cubicBezTo>
                    <a:pt x="1144" y="2144"/>
                    <a:pt x="1048" y="2215"/>
                    <a:pt x="1024" y="2334"/>
                  </a:cubicBezTo>
                  <a:cubicBezTo>
                    <a:pt x="953" y="2382"/>
                    <a:pt x="905" y="2477"/>
                    <a:pt x="905" y="2596"/>
                  </a:cubicBezTo>
                  <a:lnTo>
                    <a:pt x="905" y="7835"/>
                  </a:lnTo>
                  <a:cubicBezTo>
                    <a:pt x="905" y="7930"/>
                    <a:pt x="953" y="8049"/>
                    <a:pt x="1024" y="8097"/>
                  </a:cubicBezTo>
                  <a:cubicBezTo>
                    <a:pt x="1072" y="8169"/>
                    <a:pt x="1167" y="8216"/>
                    <a:pt x="1286" y="8216"/>
                  </a:cubicBezTo>
                  <a:lnTo>
                    <a:pt x="4525" y="8216"/>
                  </a:lnTo>
                  <a:cubicBezTo>
                    <a:pt x="4620" y="8216"/>
                    <a:pt x="4739" y="8169"/>
                    <a:pt x="4787" y="8097"/>
                  </a:cubicBezTo>
                  <a:cubicBezTo>
                    <a:pt x="4859" y="8049"/>
                    <a:pt x="4906" y="7954"/>
                    <a:pt x="4906" y="7835"/>
                  </a:cubicBezTo>
                  <a:lnTo>
                    <a:pt x="4906" y="3382"/>
                  </a:lnTo>
                  <a:cubicBezTo>
                    <a:pt x="4906" y="3334"/>
                    <a:pt x="4882" y="3287"/>
                    <a:pt x="4859" y="3263"/>
                  </a:cubicBezTo>
                  <a:lnTo>
                    <a:pt x="3811" y="2215"/>
                  </a:lnTo>
                  <a:cubicBezTo>
                    <a:pt x="3787" y="2191"/>
                    <a:pt x="3763" y="2144"/>
                    <a:pt x="3692" y="2144"/>
                  </a:cubicBezTo>
                  <a:close/>
                  <a:moveTo>
                    <a:pt x="9193" y="6525"/>
                  </a:moveTo>
                  <a:cubicBezTo>
                    <a:pt x="9193" y="6621"/>
                    <a:pt x="9169" y="6740"/>
                    <a:pt x="9169" y="6835"/>
                  </a:cubicBezTo>
                  <a:cubicBezTo>
                    <a:pt x="9169" y="7025"/>
                    <a:pt x="9193" y="7264"/>
                    <a:pt x="9288" y="7454"/>
                  </a:cubicBezTo>
                  <a:cubicBezTo>
                    <a:pt x="9336" y="7549"/>
                    <a:pt x="9431" y="7621"/>
                    <a:pt x="9502" y="7716"/>
                  </a:cubicBezTo>
                  <a:cubicBezTo>
                    <a:pt x="9621" y="7907"/>
                    <a:pt x="9693" y="8145"/>
                    <a:pt x="9741" y="8335"/>
                  </a:cubicBezTo>
                  <a:cubicBezTo>
                    <a:pt x="9764" y="8526"/>
                    <a:pt x="9741" y="8669"/>
                    <a:pt x="9645" y="8764"/>
                  </a:cubicBezTo>
                  <a:lnTo>
                    <a:pt x="8478" y="8764"/>
                  </a:lnTo>
                  <a:lnTo>
                    <a:pt x="8407" y="8502"/>
                  </a:lnTo>
                  <a:cubicBezTo>
                    <a:pt x="8359" y="8288"/>
                    <a:pt x="8335" y="8097"/>
                    <a:pt x="8312" y="7907"/>
                  </a:cubicBezTo>
                  <a:cubicBezTo>
                    <a:pt x="8312" y="7573"/>
                    <a:pt x="8359" y="7311"/>
                    <a:pt x="8526" y="7073"/>
                  </a:cubicBezTo>
                  <a:cubicBezTo>
                    <a:pt x="8669" y="6835"/>
                    <a:pt x="8907" y="6644"/>
                    <a:pt x="9193" y="6525"/>
                  </a:cubicBezTo>
                  <a:close/>
                  <a:moveTo>
                    <a:pt x="5621" y="4120"/>
                  </a:moveTo>
                  <a:cubicBezTo>
                    <a:pt x="5549" y="4120"/>
                    <a:pt x="5478" y="4215"/>
                    <a:pt x="5478" y="4287"/>
                  </a:cubicBezTo>
                  <a:lnTo>
                    <a:pt x="5478" y="8550"/>
                  </a:lnTo>
                  <a:cubicBezTo>
                    <a:pt x="5478" y="8573"/>
                    <a:pt x="5454" y="8645"/>
                    <a:pt x="5430" y="8669"/>
                  </a:cubicBezTo>
                  <a:cubicBezTo>
                    <a:pt x="5382" y="8692"/>
                    <a:pt x="5359" y="8740"/>
                    <a:pt x="5311" y="8740"/>
                  </a:cubicBezTo>
                  <a:lnTo>
                    <a:pt x="548" y="8740"/>
                  </a:lnTo>
                  <a:cubicBezTo>
                    <a:pt x="501" y="8740"/>
                    <a:pt x="453" y="8692"/>
                    <a:pt x="429" y="8669"/>
                  </a:cubicBezTo>
                  <a:cubicBezTo>
                    <a:pt x="381" y="8645"/>
                    <a:pt x="358" y="8621"/>
                    <a:pt x="358" y="8550"/>
                  </a:cubicBezTo>
                  <a:lnTo>
                    <a:pt x="358" y="8026"/>
                  </a:lnTo>
                  <a:cubicBezTo>
                    <a:pt x="358" y="7930"/>
                    <a:pt x="262" y="7835"/>
                    <a:pt x="191" y="7835"/>
                  </a:cubicBezTo>
                  <a:cubicBezTo>
                    <a:pt x="96" y="7835"/>
                    <a:pt x="0" y="7930"/>
                    <a:pt x="0" y="8026"/>
                  </a:cubicBezTo>
                  <a:lnTo>
                    <a:pt x="24" y="8026"/>
                  </a:lnTo>
                  <a:lnTo>
                    <a:pt x="24" y="8550"/>
                  </a:lnTo>
                  <a:cubicBezTo>
                    <a:pt x="24" y="8692"/>
                    <a:pt x="96" y="8812"/>
                    <a:pt x="191" y="8907"/>
                  </a:cubicBezTo>
                  <a:cubicBezTo>
                    <a:pt x="262" y="9002"/>
                    <a:pt x="381" y="9050"/>
                    <a:pt x="548" y="9050"/>
                  </a:cubicBezTo>
                  <a:lnTo>
                    <a:pt x="5311" y="9050"/>
                  </a:lnTo>
                  <a:cubicBezTo>
                    <a:pt x="5454" y="9050"/>
                    <a:pt x="5573" y="9002"/>
                    <a:pt x="5668" y="8907"/>
                  </a:cubicBezTo>
                  <a:cubicBezTo>
                    <a:pt x="5740" y="8812"/>
                    <a:pt x="5811" y="8692"/>
                    <a:pt x="5811" y="8550"/>
                  </a:cubicBezTo>
                  <a:lnTo>
                    <a:pt x="5811" y="4287"/>
                  </a:lnTo>
                  <a:cubicBezTo>
                    <a:pt x="5811" y="4168"/>
                    <a:pt x="5716" y="4120"/>
                    <a:pt x="5621" y="4120"/>
                  </a:cubicBezTo>
                  <a:close/>
                  <a:moveTo>
                    <a:pt x="9529" y="2792"/>
                  </a:moveTo>
                  <a:cubicBezTo>
                    <a:pt x="9499" y="2792"/>
                    <a:pt x="9467" y="2798"/>
                    <a:pt x="9431" y="2810"/>
                  </a:cubicBezTo>
                  <a:cubicBezTo>
                    <a:pt x="9193" y="2858"/>
                    <a:pt x="8740" y="3168"/>
                    <a:pt x="8574" y="3310"/>
                  </a:cubicBezTo>
                  <a:cubicBezTo>
                    <a:pt x="8264" y="3572"/>
                    <a:pt x="8074" y="3930"/>
                    <a:pt x="7907" y="4311"/>
                  </a:cubicBezTo>
                  <a:cubicBezTo>
                    <a:pt x="7835" y="4549"/>
                    <a:pt x="7764" y="4835"/>
                    <a:pt x="7740" y="5097"/>
                  </a:cubicBezTo>
                  <a:cubicBezTo>
                    <a:pt x="7716" y="5120"/>
                    <a:pt x="7716" y="5192"/>
                    <a:pt x="7716" y="5239"/>
                  </a:cubicBezTo>
                  <a:cubicBezTo>
                    <a:pt x="7645" y="5192"/>
                    <a:pt x="7597" y="5097"/>
                    <a:pt x="7550" y="5025"/>
                  </a:cubicBezTo>
                  <a:cubicBezTo>
                    <a:pt x="7526" y="4954"/>
                    <a:pt x="7502" y="4858"/>
                    <a:pt x="7431" y="4787"/>
                  </a:cubicBezTo>
                  <a:cubicBezTo>
                    <a:pt x="7407" y="4739"/>
                    <a:pt x="7359" y="4715"/>
                    <a:pt x="7288" y="4715"/>
                  </a:cubicBezTo>
                  <a:cubicBezTo>
                    <a:pt x="7274" y="4702"/>
                    <a:pt x="7258" y="4696"/>
                    <a:pt x="7241" y="4696"/>
                  </a:cubicBezTo>
                  <a:cubicBezTo>
                    <a:pt x="7200" y="4696"/>
                    <a:pt x="7155" y="4729"/>
                    <a:pt x="7121" y="4763"/>
                  </a:cubicBezTo>
                  <a:cubicBezTo>
                    <a:pt x="7050" y="4835"/>
                    <a:pt x="7026" y="4906"/>
                    <a:pt x="7002" y="4977"/>
                  </a:cubicBezTo>
                  <a:cubicBezTo>
                    <a:pt x="6930" y="5073"/>
                    <a:pt x="6883" y="5144"/>
                    <a:pt x="6835" y="5239"/>
                  </a:cubicBezTo>
                  <a:cubicBezTo>
                    <a:pt x="6573" y="5835"/>
                    <a:pt x="6478" y="6430"/>
                    <a:pt x="6573" y="7002"/>
                  </a:cubicBezTo>
                  <a:cubicBezTo>
                    <a:pt x="6668" y="7573"/>
                    <a:pt x="6954" y="8073"/>
                    <a:pt x="7407" y="8550"/>
                  </a:cubicBezTo>
                  <a:cubicBezTo>
                    <a:pt x="7502" y="8645"/>
                    <a:pt x="7621" y="8764"/>
                    <a:pt x="7740" y="8835"/>
                  </a:cubicBezTo>
                  <a:cubicBezTo>
                    <a:pt x="7859" y="8907"/>
                    <a:pt x="7978" y="9002"/>
                    <a:pt x="8074" y="9050"/>
                  </a:cubicBezTo>
                  <a:cubicBezTo>
                    <a:pt x="8097" y="9074"/>
                    <a:pt x="8121" y="9074"/>
                    <a:pt x="8145" y="9074"/>
                  </a:cubicBezTo>
                  <a:lnTo>
                    <a:pt x="9931" y="9074"/>
                  </a:lnTo>
                  <a:cubicBezTo>
                    <a:pt x="10455" y="8883"/>
                    <a:pt x="10860" y="8550"/>
                    <a:pt x="11169" y="8121"/>
                  </a:cubicBezTo>
                  <a:cubicBezTo>
                    <a:pt x="11527" y="7597"/>
                    <a:pt x="11598" y="7002"/>
                    <a:pt x="11527" y="6406"/>
                  </a:cubicBezTo>
                  <a:cubicBezTo>
                    <a:pt x="11479" y="6287"/>
                    <a:pt x="11479" y="6192"/>
                    <a:pt x="11455" y="6073"/>
                  </a:cubicBezTo>
                  <a:cubicBezTo>
                    <a:pt x="11408" y="5835"/>
                    <a:pt x="11312" y="5597"/>
                    <a:pt x="11217" y="5382"/>
                  </a:cubicBezTo>
                  <a:cubicBezTo>
                    <a:pt x="11122" y="5192"/>
                    <a:pt x="11003" y="4977"/>
                    <a:pt x="10860" y="4763"/>
                  </a:cubicBezTo>
                  <a:cubicBezTo>
                    <a:pt x="10765" y="4644"/>
                    <a:pt x="10693" y="4549"/>
                    <a:pt x="10598" y="4549"/>
                  </a:cubicBezTo>
                  <a:cubicBezTo>
                    <a:pt x="10455" y="4549"/>
                    <a:pt x="10384" y="4644"/>
                    <a:pt x="10384" y="4882"/>
                  </a:cubicBezTo>
                  <a:lnTo>
                    <a:pt x="10384" y="5025"/>
                  </a:lnTo>
                  <a:cubicBezTo>
                    <a:pt x="10360" y="5144"/>
                    <a:pt x="10336" y="5311"/>
                    <a:pt x="10264" y="5430"/>
                  </a:cubicBezTo>
                  <a:cubicBezTo>
                    <a:pt x="10241" y="5478"/>
                    <a:pt x="10217" y="5501"/>
                    <a:pt x="10169" y="5573"/>
                  </a:cubicBezTo>
                  <a:lnTo>
                    <a:pt x="10169" y="5358"/>
                  </a:lnTo>
                  <a:cubicBezTo>
                    <a:pt x="10169" y="5192"/>
                    <a:pt x="10122" y="5001"/>
                    <a:pt x="10026" y="4858"/>
                  </a:cubicBezTo>
                  <a:cubicBezTo>
                    <a:pt x="9991" y="4805"/>
                    <a:pt x="9928" y="4778"/>
                    <a:pt x="9859" y="4778"/>
                  </a:cubicBezTo>
                  <a:cubicBezTo>
                    <a:pt x="9836" y="4778"/>
                    <a:pt x="9812" y="4781"/>
                    <a:pt x="9788" y="4787"/>
                  </a:cubicBezTo>
                  <a:cubicBezTo>
                    <a:pt x="9741" y="4858"/>
                    <a:pt x="9693" y="4954"/>
                    <a:pt x="9741" y="5025"/>
                  </a:cubicBezTo>
                  <a:cubicBezTo>
                    <a:pt x="9788" y="5144"/>
                    <a:pt x="9812" y="5263"/>
                    <a:pt x="9860" y="5430"/>
                  </a:cubicBezTo>
                  <a:cubicBezTo>
                    <a:pt x="9883" y="5573"/>
                    <a:pt x="9883" y="5716"/>
                    <a:pt x="9860" y="5859"/>
                  </a:cubicBezTo>
                  <a:cubicBezTo>
                    <a:pt x="9810" y="6142"/>
                    <a:pt x="9853" y="6238"/>
                    <a:pt x="9957" y="6238"/>
                  </a:cubicBezTo>
                  <a:cubicBezTo>
                    <a:pt x="10001" y="6238"/>
                    <a:pt x="10057" y="6221"/>
                    <a:pt x="10122" y="6192"/>
                  </a:cubicBezTo>
                  <a:cubicBezTo>
                    <a:pt x="10217" y="6144"/>
                    <a:pt x="10336" y="6025"/>
                    <a:pt x="10384" y="5930"/>
                  </a:cubicBezTo>
                  <a:cubicBezTo>
                    <a:pt x="10479" y="5811"/>
                    <a:pt x="10526" y="5716"/>
                    <a:pt x="10598" y="5573"/>
                  </a:cubicBezTo>
                  <a:cubicBezTo>
                    <a:pt x="10693" y="5430"/>
                    <a:pt x="10717" y="5311"/>
                    <a:pt x="10741" y="5168"/>
                  </a:cubicBezTo>
                  <a:cubicBezTo>
                    <a:pt x="10836" y="5263"/>
                    <a:pt x="10884" y="5406"/>
                    <a:pt x="10955" y="5525"/>
                  </a:cubicBezTo>
                  <a:cubicBezTo>
                    <a:pt x="11050" y="5716"/>
                    <a:pt x="11098" y="5930"/>
                    <a:pt x="11169" y="6144"/>
                  </a:cubicBezTo>
                  <a:cubicBezTo>
                    <a:pt x="11193" y="6263"/>
                    <a:pt x="11217" y="6359"/>
                    <a:pt x="11217" y="6430"/>
                  </a:cubicBezTo>
                  <a:cubicBezTo>
                    <a:pt x="11288" y="6978"/>
                    <a:pt x="11193" y="7478"/>
                    <a:pt x="10907" y="7930"/>
                  </a:cubicBezTo>
                  <a:cubicBezTo>
                    <a:pt x="10693" y="8216"/>
                    <a:pt x="10384" y="8502"/>
                    <a:pt x="10026" y="8669"/>
                  </a:cubicBezTo>
                  <a:cubicBezTo>
                    <a:pt x="10074" y="8573"/>
                    <a:pt x="10074" y="8454"/>
                    <a:pt x="10074" y="8335"/>
                  </a:cubicBezTo>
                  <a:cubicBezTo>
                    <a:pt x="10026" y="8073"/>
                    <a:pt x="9955" y="7788"/>
                    <a:pt x="9764" y="7549"/>
                  </a:cubicBezTo>
                  <a:cubicBezTo>
                    <a:pt x="9717" y="7478"/>
                    <a:pt x="9645" y="7383"/>
                    <a:pt x="9598" y="7311"/>
                  </a:cubicBezTo>
                  <a:cubicBezTo>
                    <a:pt x="9526" y="7145"/>
                    <a:pt x="9526" y="7002"/>
                    <a:pt x="9526" y="6859"/>
                  </a:cubicBezTo>
                  <a:cubicBezTo>
                    <a:pt x="9526" y="6764"/>
                    <a:pt x="9526" y="6668"/>
                    <a:pt x="9550" y="6597"/>
                  </a:cubicBezTo>
                  <a:cubicBezTo>
                    <a:pt x="9550" y="6502"/>
                    <a:pt x="9621" y="6430"/>
                    <a:pt x="9621" y="6382"/>
                  </a:cubicBezTo>
                  <a:cubicBezTo>
                    <a:pt x="9645" y="6240"/>
                    <a:pt x="9550" y="6168"/>
                    <a:pt x="9431" y="6144"/>
                  </a:cubicBezTo>
                  <a:cubicBezTo>
                    <a:pt x="9360" y="6144"/>
                    <a:pt x="9264" y="6168"/>
                    <a:pt x="9169" y="6192"/>
                  </a:cubicBezTo>
                  <a:cubicBezTo>
                    <a:pt x="8764" y="6359"/>
                    <a:pt x="8455" y="6597"/>
                    <a:pt x="8240" y="6883"/>
                  </a:cubicBezTo>
                  <a:cubicBezTo>
                    <a:pt x="8074" y="7192"/>
                    <a:pt x="7978" y="7502"/>
                    <a:pt x="7978" y="7907"/>
                  </a:cubicBezTo>
                  <a:cubicBezTo>
                    <a:pt x="7978" y="8145"/>
                    <a:pt x="8050" y="8407"/>
                    <a:pt x="8097" y="8669"/>
                  </a:cubicBezTo>
                  <a:cubicBezTo>
                    <a:pt x="8074" y="8645"/>
                    <a:pt x="8002" y="8621"/>
                    <a:pt x="7883" y="8573"/>
                  </a:cubicBezTo>
                  <a:cubicBezTo>
                    <a:pt x="7764" y="8478"/>
                    <a:pt x="7669" y="8407"/>
                    <a:pt x="7597" y="8311"/>
                  </a:cubicBezTo>
                  <a:cubicBezTo>
                    <a:pt x="7169" y="7883"/>
                    <a:pt x="6930" y="7407"/>
                    <a:pt x="6835" y="6930"/>
                  </a:cubicBezTo>
                  <a:cubicBezTo>
                    <a:pt x="6788" y="6454"/>
                    <a:pt x="6883" y="5930"/>
                    <a:pt x="7121" y="5382"/>
                  </a:cubicBezTo>
                  <a:cubicBezTo>
                    <a:pt x="7145" y="5311"/>
                    <a:pt x="7192" y="5239"/>
                    <a:pt x="7240" y="5144"/>
                  </a:cubicBezTo>
                  <a:cubicBezTo>
                    <a:pt x="7288" y="5263"/>
                    <a:pt x="7383" y="5358"/>
                    <a:pt x="7431" y="5454"/>
                  </a:cubicBezTo>
                  <a:cubicBezTo>
                    <a:pt x="7478" y="5549"/>
                    <a:pt x="7526" y="5597"/>
                    <a:pt x="7597" y="5668"/>
                  </a:cubicBezTo>
                  <a:cubicBezTo>
                    <a:pt x="7659" y="5730"/>
                    <a:pt x="7739" y="5792"/>
                    <a:pt x="7821" y="5792"/>
                  </a:cubicBezTo>
                  <a:cubicBezTo>
                    <a:pt x="7834" y="5792"/>
                    <a:pt x="7846" y="5790"/>
                    <a:pt x="7859" y="5787"/>
                  </a:cubicBezTo>
                  <a:cubicBezTo>
                    <a:pt x="7883" y="5739"/>
                    <a:pt x="7907" y="5739"/>
                    <a:pt x="7954" y="5716"/>
                  </a:cubicBezTo>
                  <a:cubicBezTo>
                    <a:pt x="8002" y="5668"/>
                    <a:pt x="8002" y="5501"/>
                    <a:pt x="8002" y="5430"/>
                  </a:cubicBezTo>
                  <a:cubicBezTo>
                    <a:pt x="8002" y="5335"/>
                    <a:pt x="8026" y="5216"/>
                    <a:pt x="8026" y="5120"/>
                  </a:cubicBezTo>
                  <a:cubicBezTo>
                    <a:pt x="8074" y="4882"/>
                    <a:pt x="8121" y="4644"/>
                    <a:pt x="8216" y="4406"/>
                  </a:cubicBezTo>
                  <a:cubicBezTo>
                    <a:pt x="8335" y="4072"/>
                    <a:pt x="8502" y="3787"/>
                    <a:pt x="8788" y="3549"/>
                  </a:cubicBezTo>
                  <a:cubicBezTo>
                    <a:pt x="8931" y="3430"/>
                    <a:pt x="9074" y="3310"/>
                    <a:pt x="9288" y="3215"/>
                  </a:cubicBezTo>
                  <a:lnTo>
                    <a:pt x="9288" y="3215"/>
                  </a:lnTo>
                  <a:cubicBezTo>
                    <a:pt x="9217" y="3334"/>
                    <a:pt x="9217" y="3430"/>
                    <a:pt x="9193" y="3549"/>
                  </a:cubicBezTo>
                  <a:cubicBezTo>
                    <a:pt x="9169" y="3763"/>
                    <a:pt x="9169" y="3953"/>
                    <a:pt x="9193" y="4168"/>
                  </a:cubicBezTo>
                  <a:cubicBezTo>
                    <a:pt x="9193" y="4239"/>
                    <a:pt x="9217" y="4311"/>
                    <a:pt x="9264" y="4382"/>
                  </a:cubicBezTo>
                  <a:cubicBezTo>
                    <a:pt x="9282" y="4455"/>
                    <a:pt x="9342" y="4486"/>
                    <a:pt x="9401" y="4486"/>
                  </a:cubicBezTo>
                  <a:cubicBezTo>
                    <a:pt x="9420" y="4486"/>
                    <a:pt x="9438" y="4483"/>
                    <a:pt x="9455" y="4477"/>
                  </a:cubicBezTo>
                  <a:cubicBezTo>
                    <a:pt x="9550" y="4430"/>
                    <a:pt x="9574" y="4358"/>
                    <a:pt x="9550" y="4263"/>
                  </a:cubicBezTo>
                  <a:cubicBezTo>
                    <a:pt x="9550" y="4239"/>
                    <a:pt x="9526" y="4168"/>
                    <a:pt x="9526" y="4120"/>
                  </a:cubicBezTo>
                  <a:cubicBezTo>
                    <a:pt x="9502" y="3930"/>
                    <a:pt x="9502" y="3787"/>
                    <a:pt x="9526" y="3596"/>
                  </a:cubicBezTo>
                  <a:cubicBezTo>
                    <a:pt x="9550" y="3477"/>
                    <a:pt x="9574" y="3358"/>
                    <a:pt x="9621" y="3287"/>
                  </a:cubicBezTo>
                  <a:cubicBezTo>
                    <a:pt x="9621" y="3239"/>
                    <a:pt x="9645" y="3239"/>
                    <a:pt x="9645" y="3215"/>
                  </a:cubicBezTo>
                  <a:cubicBezTo>
                    <a:pt x="9669" y="3144"/>
                    <a:pt x="9741" y="3048"/>
                    <a:pt x="9693" y="2953"/>
                  </a:cubicBezTo>
                  <a:cubicBezTo>
                    <a:pt x="9675" y="2846"/>
                    <a:pt x="9617" y="2792"/>
                    <a:pt x="9529" y="279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1" name="Google Shape;6181;p68"/>
          <p:cNvGrpSpPr/>
          <p:nvPr/>
        </p:nvGrpSpPr>
        <p:grpSpPr>
          <a:xfrm>
            <a:off x="3354821" y="3996618"/>
            <a:ext cx="386044" cy="351946"/>
            <a:chOff x="3410404" y="4076690"/>
            <a:chExt cx="386044" cy="351946"/>
          </a:xfrm>
        </p:grpSpPr>
        <p:sp>
          <p:nvSpPr>
            <p:cNvPr id="6182" name="Google Shape;6182;p68"/>
            <p:cNvSpPr/>
            <p:nvPr/>
          </p:nvSpPr>
          <p:spPr>
            <a:xfrm>
              <a:off x="3631775" y="4146861"/>
              <a:ext cx="159148" cy="29207"/>
            </a:xfrm>
            <a:custGeom>
              <a:avLst/>
              <a:gdLst/>
              <a:ahLst/>
              <a:cxnLst/>
              <a:rect l="l" t="t" r="r" b="b"/>
              <a:pathLst>
                <a:path w="4811" h="882" extrusionOk="0">
                  <a:moveTo>
                    <a:pt x="381" y="1"/>
                  </a:moveTo>
                  <a:lnTo>
                    <a:pt x="4406" y="120"/>
                  </a:lnTo>
                  <a:cubicBezTo>
                    <a:pt x="4644" y="120"/>
                    <a:pt x="4811" y="334"/>
                    <a:pt x="4787" y="525"/>
                  </a:cubicBezTo>
                  <a:cubicBezTo>
                    <a:pt x="4763" y="739"/>
                    <a:pt x="4573" y="882"/>
                    <a:pt x="4406" y="882"/>
                  </a:cubicBezTo>
                  <a:lnTo>
                    <a:pt x="381" y="882"/>
                  </a:lnTo>
                  <a:cubicBezTo>
                    <a:pt x="167" y="882"/>
                    <a:pt x="0" y="715"/>
                    <a:pt x="0" y="501"/>
                  </a:cubicBezTo>
                  <a:cubicBezTo>
                    <a:pt x="0" y="286"/>
                    <a:pt x="143" y="1"/>
                    <a:pt x="381" y="1"/>
                  </a:cubicBez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8"/>
            <p:cNvSpPr/>
            <p:nvPr/>
          </p:nvSpPr>
          <p:spPr>
            <a:xfrm>
              <a:off x="3754668" y="4150007"/>
              <a:ext cx="35495" cy="26062"/>
            </a:xfrm>
            <a:custGeom>
              <a:avLst/>
              <a:gdLst/>
              <a:ahLst/>
              <a:cxnLst/>
              <a:rect l="l" t="t" r="r" b="b"/>
              <a:pathLst>
                <a:path w="1073" h="787" extrusionOk="0">
                  <a:moveTo>
                    <a:pt x="96" y="1"/>
                  </a:moveTo>
                  <a:lnTo>
                    <a:pt x="667" y="25"/>
                  </a:lnTo>
                  <a:cubicBezTo>
                    <a:pt x="905" y="25"/>
                    <a:pt x="1072" y="239"/>
                    <a:pt x="1048" y="430"/>
                  </a:cubicBezTo>
                  <a:cubicBezTo>
                    <a:pt x="1001" y="644"/>
                    <a:pt x="834" y="787"/>
                    <a:pt x="667" y="787"/>
                  </a:cubicBezTo>
                  <a:lnTo>
                    <a:pt x="0" y="787"/>
                  </a:lnTo>
                  <a:cubicBezTo>
                    <a:pt x="215" y="787"/>
                    <a:pt x="381" y="620"/>
                    <a:pt x="381" y="382"/>
                  </a:cubicBezTo>
                  <a:cubicBezTo>
                    <a:pt x="429" y="191"/>
                    <a:pt x="262" y="48"/>
                    <a:pt x="96" y="1"/>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8"/>
            <p:cNvSpPr/>
            <p:nvPr/>
          </p:nvSpPr>
          <p:spPr>
            <a:xfrm>
              <a:off x="3418277" y="4146861"/>
              <a:ext cx="158387" cy="29207"/>
            </a:xfrm>
            <a:custGeom>
              <a:avLst/>
              <a:gdLst/>
              <a:ahLst/>
              <a:cxnLst/>
              <a:rect l="l" t="t" r="r" b="b"/>
              <a:pathLst>
                <a:path w="4788" h="882" extrusionOk="0">
                  <a:moveTo>
                    <a:pt x="382" y="120"/>
                  </a:moveTo>
                  <a:lnTo>
                    <a:pt x="4406" y="1"/>
                  </a:lnTo>
                  <a:cubicBezTo>
                    <a:pt x="4597" y="1"/>
                    <a:pt x="4787" y="286"/>
                    <a:pt x="4787" y="501"/>
                  </a:cubicBezTo>
                  <a:cubicBezTo>
                    <a:pt x="4787" y="715"/>
                    <a:pt x="4597" y="882"/>
                    <a:pt x="4406" y="882"/>
                  </a:cubicBezTo>
                  <a:lnTo>
                    <a:pt x="382" y="882"/>
                  </a:lnTo>
                  <a:cubicBezTo>
                    <a:pt x="167" y="882"/>
                    <a:pt x="1" y="715"/>
                    <a:pt x="1" y="501"/>
                  </a:cubicBezTo>
                  <a:cubicBezTo>
                    <a:pt x="1" y="286"/>
                    <a:pt x="167" y="120"/>
                    <a:pt x="382" y="120"/>
                  </a:cubicBez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8"/>
            <p:cNvSpPr/>
            <p:nvPr/>
          </p:nvSpPr>
          <p:spPr>
            <a:xfrm>
              <a:off x="3581361" y="4197328"/>
              <a:ext cx="44129" cy="38678"/>
            </a:xfrm>
            <a:custGeom>
              <a:avLst/>
              <a:gdLst/>
              <a:ahLst/>
              <a:cxnLst/>
              <a:rect l="l" t="t" r="r" b="b"/>
              <a:pathLst>
                <a:path w="1334" h="1168" extrusionOk="0">
                  <a:moveTo>
                    <a:pt x="143" y="1"/>
                  </a:moveTo>
                  <a:lnTo>
                    <a:pt x="1215" y="1"/>
                  </a:lnTo>
                  <a:cubicBezTo>
                    <a:pt x="1286" y="1"/>
                    <a:pt x="1334" y="48"/>
                    <a:pt x="1334" y="96"/>
                  </a:cubicBezTo>
                  <a:lnTo>
                    <a:pt x="1334" y="1049"/>
                  </a:lnTo>
                  <a:cubicBezTo>
                    <a:pt x="1334" y="1120"/>
                    <a:pt x="1286" y="1168"/>
                    <a:pt x="1215" y="1168"/>
                  </a:cubicBezTo>
                  <a:lnTo>
                    <a:pt x="143" y="1168"/>
                  </a:lnTo>
                  <a:cubicBezTo>
                    <a:pt x="95" y="1168"/>
                    <a:pt x="24" y="1120"/>
                    <a:pt x="24" y="1049"/>
                  </a:cubicBezTo>
                  <a:lnTo>
                    <a:pt x="24" y="96"/>
                  </a:lnTo>
                  <a:cubicBezTo>
                    <a:pt x="0" y="48"/>
                    <a:pt x="72" y="1"/>
                    <a:pt x="143" y="1"/>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8"/>
            <p:cNvSpPr/>
            <p:nvPr/>
          </p:nvSpPr>
          <p:spPr>
            <a:xfrm>
              <a:off x="3600250" y="4197328"/>
              <a:ext cx="25240" cy="38678"/>
            </a:xfrm>
            <a:custGeom>
              <a:avLst/>
              <a:gdLst/>
              <a:ahLst/>
              <a:cxnLst/>
              <a:rect l="l" t="t" r="r" b="b"/>
              <a:pathLst>
                <a:path w="763" h="1168" extrusionOk="0">
                  <a:moveTo>
                    <a:pt x="1" y="1"/>
                  </a:moveTo>
                  <a:lnTo>
                    <a:pt x="644" y="1"/>
                  </a:lnTo>
                  <a:cubicBezTo>
                    <a:pt x="715" y="1"/>
                    <a:pt x="763" y="48"/>
                    <a:pt x="763" y="96"/>
                  </a:cubicBezTo>
                  <a:lnTo>
                    <a:pt x="763" y="1049"/>
                  </a:lnTo>
                  <a:cubicBezTo>
                    <a:pt x="763" y="1120"/>
                    <a:pt x="715" y="1168"/>
                    <a:pt x="644" y="1168"/>
                  </a:cubicBezTo>
                  <a:lnTo>
                    <a:pt x="1" y="1168"/>
                  </a:lnTo>
                  <a:cubicBezTo>
                    <a:pt x="48" y="1168"/>
                    <a:pt x="120" y="1120"/>
                    <a:pt x="120" y="1049"/>
                  </a:cubicBezTo>
                  <a:lnTo>
                    <a:pt x="120" y="96"/>
                  </a:lnTo>
                  <a:cubicBezTo>
                    <a:pt x="120" y="48"/>
                    <a:pt x="48" y="1"/>
                    <a:pt x="1" y="1"/>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8"/>
            <p:cNvSpPr/>
            <p:nvPr/>
          </p:nvSpPr>
          <p:spPr>
            <a:xfrm>
              <a:off x="3552979" y="4109010"/>
              <a:ext cx="102449" cy="94676"/>
            </a:xfrm>
            <a:custGeom>
              <a:avLst/>
              <a:gdLst/>
              <a:ahLst/>
              <a:cxnLst/>
              <a:rect l="l" t="t" r="r" b="b"/>
              <a:pathLst>
                <a:path w="3097" h="2859" extrusionOk="0">
                  <a:moveTo>
                    <a:pt x="3097" y="1644"/>
                  </a:moveTo>
                  <a:cubicBezTo>
                    <a:pt x="3097" y="2311"/>
                    <a:pt x="2406" y="2858"/>
                    <a:pt x="1549" y="2858"/>
                  </a:cubicBezTo>
                  <a:cubicBezTo>
                    <a:pt x="692" y="2858"/>
                    <a:pt x="1" y="2334"/>
                    <a:pt x="1" y="1644"/>
                  </a:cubicBezTo>
                  <a:cubicBezTo>
                    <a:pt x="1" y="1310"/>
                    <a:pt x="144" y="1072"/>
                    <a:pt x="358" y="882"/>
                  </a:cubicBezTo>
                  <a:cubicBezTo>
                    <a:pt x="477" y="786"/>
                    <a:pt x="406" y="715"/>
                    <a:pt x="453" y="596"/>
                  </a:cubicBezTo>
                  <a:cubicBezTo>
                    <a:pt x="525" y="310"/>
                    <a:pt x="882" y="96"/>
                    <a:pt x="1192" y="48"/>
                  </a:cubicBezTo>
                  <a:cubicBezTo>
                    <a:pt x="1311" y="1"/>
                    <a:pt x="1430" y="1"/>
                    <a:pt x="1549" y="1"/>
                  </a:cubicBezTo>
                  <a:cubicBezTo>
                    <a:pt x="1930" y="1"/>
                    <a:pt x="2430" y="191"/>
                    <a:pt x="2620" y="572"/>
                  </a:cubicBezTo>
                  <a:cubicBezTo>
                    <a:pt x="2644" y="667"/>
                    <a:pt x="2644" y="691"/>
                    <a:pt x="2644" y="763"/>
                  </a:cubicBezTo>
                  <a:cubicBezTo>
                    <a:pt x="2668" y="834"/>
                    <a:pt x="2763" y="905"/>
                    <a:pt x="2835" y="953"/>
                  </a:cubicBezTo>
                  <a:cubicBezTo>
                    <a:pt x="2978" y="1167"/>
                    <a:pt x="3097" y="1406"/>
                    <a:pt x="3097" y="1644"/>
                  </a:cubicBezTo>
                  <a:close/>
                </a:path>
              </a:pathLst>
            </a:custGeom>
            <a:solidFill>
              <a:srgbClr val="F6E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8"/>
            <p:cNvSpPr/>
            <p:nvPr/>
          </p:nvSpPr>
          <p:spPr>
            <a:xfrm>
              <a:off x="3593171" y="4109010"/>
              <a:ext cx="62257" cy="94676"/>
            </a:xfrm>
            <a:custGeom>
              <a:avLst/>
              <a:gdLst/>
              <a:ahLst/>
              <a:cxnLst/>
              <a:rect l="l" t="t" r="r" b="b"/>
              <a:pathLst>
                <a:path w="1882" h="2859" extrusionOk="0">
                  <a:moveTo>
                    <a:pt x="1882" y="1644"/>
                  </a:moveTo>
                  <a:cubicBezTo>
                    <a:pt x="1882" y="2311"/>
                    <a:pt x="1191" y="2858"/>
                    <a:pt x="334" y="2858"/>
                  </a:cubicBezTo>
                  <a:cubicBezTo>
                    <a:pt x="215" y="2858"/>
                    <a:pt x="96" y="2858"/>
                    <a:pt x="0" y="2834"/>
                  </a:cubicBezTo>
                  <a:cubicBezTo>
                    <a:pt x="691" y="2715"/>
                    <a:pt x="1215" y="2239"/>
                    <a:pt x="1215" y="1644"/>
                  </a:cubicBezTo>
                  <a:cubicBezTo>
                    <a:pt x="1215" y="1382"/>
                    <a:pt x="1144" y="1144"/>
                    <a:pt x="953" y="953"/>
                  </a:cubicBezTo>
                  <a:cubicBezTo>
                    <a:pt x="905" y="905"/>
                    <a:pt x="810" y="834"/>
                    <a:pt x="786" y="763"/>
                  </a:cubicBezTo>
                  <a:cubicBezTo>
                    <a:pt x="739" y="667"/>
                    <a:pt x="786" y="644"/>
                    <a:pt x="739" y="572"/>
                  </a:cubicBezTo>
                  <a:cubicBezTo>
                    <a:pt x="620" y="286"/>
                    <a:pt x="334" y="96"/>
                    <a:pt x="0" y="48"/>
                  </a:cubicBezTo>
                  <a:cubicBezTo>
                    <a:pt x="120" y="1"/>
                    <a:pt x="215" y="1"/>
                    <a:pt x="334" y="1"/>
                  </a:cubicBezTo>
                  <a:cubicBezTo>
                    <a:pt x="715" y="1"/>
                    <a:pt x="1215" y="191"/>
                    <a:pt x="1405" y="572"/>
                  </a:cubicBezTo>
                  <a:cubicBezTo>
                    <a:pt x="1429" y="667"/>
                    <a:pt x="1429" y="691"/>
                    <a:pt x="1429" y="739"/>
                  </a:cubicBezTo>
                  <a:cubicBezTo>
                    <a:pt x="1453" y="834"/>
                    <a:pt x="1548" y="905"/>
                    <a:pt x="1620" y="953"/>
                  </a:cubicBezTo>
                  <a:cubicBezTo>
                    <a:pt x="1763" y="1167"/>
                    <a:pt x="1882" y="1406"/>
                    <a:pt x="1882" y="1644"/>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8"/>
            <p:cNvSpPr/>
            <p:nvPr/>
          </p:nvSpPr>
          <p:spPr>
            <a:xfrm>
              <a:off x="3582155" y="4130303"/>
              <a:ext cx="41780" cy="11855"/>
            </a:xfrm>
            <a:custGeom>
              <a:avLst/>
              <a:gdLst/>
              <a:ahLst/>
              <a:cxnLst/>
              <a:rect l="l" t="t" r="r" b="b"/>
              <a:pathLst>
                <a:path w="1263" h="358" extrusionOk="0">
                  <a:moveTo>
                    <a:pt x="214" y="1"/>
                  </a:moveTo>
                  <a:cubicBezTo>
                    <a:pt x="167" y="1"/>
                    <a:pt x="95" y="48"/>
                    <a:pt x="71" y="120"/>
                  </a:cubicBezTo>
                  <a:cubicBezTo>
                    <a:pt x="0" y="239"/>
                    <a:pt x="95" y="358"/>
                    <a:pt x="214" y="358"/>
                  </a:cubicBezTo>
                  <a:lnTo>
                    <a:pt x="1072" y="358"/>
                  </a:lnTo>
                  <a:cubicBezTo>
                    <a:pt x="1167" y="358"/>
                    <a:pt x="1262" y="239"/>
                    <a:pt x="1238" y="120"/>
                  </a:cubicBezTo>
                  <a:cubicBezTo>
                    <a:pt x="1238" y="48"/>
                    <a:pt x="1143" y="1"/>
                    <a:pt x="1072" y="1"/>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8"/>
            <p:cNvSpPr/>
            <p:nvPr/>
          </p:nvSpPr>
          <p:spPr>
            <a:xfrm>
              <a:off x="3475803" y="4169743"/>
              <a:ext cx="41780" cy="41029"/>
            </a:xfrm>
            <a:custGeom>
              <a:avLst/>
              <a:gdLst/>
              <a:ahLst/>
              <a:cxnLst/>
              <a:rect l="l" t="t" r="r" b="b"/>
              <a:pathLst>
                <a:path w="1263" h="1239" extrusionOk="0">
                  <a:moveTo>
                    <a:pt x="643" y="1239"/>
                  </a:moveTo>
                  <a:cubicBezTo>
                    <a:pt x="1000" y="1239"/>
                    <a:pt x="1262" y="953"/>
                    <a:pt x="1262" y="619"/>
                  </a:cubicBezTo>
                  <a:cubicBezTo>
                    <a:pt x="1262" y="262"/>
                    <a:pt x="953" y="0"/>
                    <a:pt x="643" y="0"/>
                  </a:cubicBezTo>
                  <a:cubicBezTo>
                    <a:pt x="286" y="0"/>
                    <a:pt x="0" y="286"/>
                    <a:pt x="0" y="619"/>
                  </a:cubicBezTo>
                  <a:cubicBezTo>
                    <a:pt x="0" y="953"/>
                    <a:pt x="310" y="1239"/>
                    <a:pt x="643" y="1239"/>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8"/>
            <p:cNvSpPr/>
            <p:nvPr/>
          </p:nvSpPr>
          <p:spPr>
            <a:xfrm>
              <a:off x="3486025" y="4169743"/>
              <a:ext cx="31558" cy="41029"/>
            </a:xfrm>
            <a:custGeom>
              <a:avLst/>
              <a:gdLst/>
              <a:ahLst/>
              <a:cxnLst/>
              <a:rect l="l" t="t" r="r" b="b"/>
              <a:pathLst>
                <a:path w="954" h="1239" extrusionOk="0">
                  <a:moveTo>
                    <a:pt x="334" y="0"/>
                  </a:moveTo>
                  <a:cubicBezTo>
                    <a:pt x="691" y="0"/>
                    <a:pt x="953" y="262"/>
                    <a:pt x="953" y="619"/>
                  </a:cubicBezTo>
                  <a:cubicBezTo>
                    <a:pt x="953" y="977"/>
                    <a:pt x="691" y="1239"/>
                    <a:pt x="334" y="1239"/>
                  </a:cubicBezTo>
                  <a:cubicBezTo>
                    <a:pt x="215" y="1239"/>
                    <a:pt x="96" y="1215"/>
                    <a:pt x="1" y="1143"/>
                  </a:cubicBezTo>
                  <a:cubicBezTo>
                    <a:pt x="167" y="1024"/>
                    <a:pt x="286" y="858"/>
                    <a:pt x="286" y="619"/>
                  </a:cubicBezTo>
                  <a:cubicBezTo>
                    <a:pt x="286" y="381"/>
                    <a:pt x="167" y="191"/>
                    <a:pt x="1" y="72"/>
                  </a:cubicBezTo>
                  <a:cubicBezTo>
                    <a:pt x="96" y="24"/>
                    <a:pt x="215" y="0"/>
                    <a:pt x="33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8"/>
            <p:cNvSpPr/>
            <p:nvPr/>
          </p:nvSpPr>
          <p:spPr>
            <a:xfrm>
              <a:off x="3689268" y="4169743"/>
              <a:ext cx="41780" cy="41029"/>
            </a:xfrm>
            <a:custGeom>
              <a:avLst/>
              <a:gdLst/>
              <a:ahLst/>
              <a:cxnLst/>
              <a:rect l="l" t="t" r="r" b="b"/>
              <a:pathLst>
                <a:path w="1263" h="1239" extrusionOk="0">
                  <a:moveTo>
                    <a:pt x="644" y="1239"/>
                  </a:moveTo>
                  <a:cubicBezTo>
                    <a:pt x="1001" y="1239"/>
                    <a:pt x="1263" y="953"/>
                    <a:pt x="1263" y="619"/>
                  </a:cubicBezTo>
                  <a:cubicBezTo>
                    <a:pt x="1263" y="262"/>
                    <a:pt x="977" y="0"/>
                    <a:pt x="644" y="0"/>
                  </a:cubicBezTo>
                  <a:cubicBezTo>
                    <a:pt x="287" y="0"/>
                    <a:pt x="1" y="286"/>
                    <a:pt x="1" y="619"/>
                  </a:cubicBezTo>
                  <a:cubicBezTo>
                    <a:pt x="25" y="953"/>
                    <a:pt x="287" y="1239"/>
                    <a:pt x="644" y="1239"/>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8"/>
            <p:cNvSpPr/>
            <p:nvPr/>
          </p:nvSpPr>
          <p:spPr>
            <a:xfrm>
              <a:off x="3699523" y="4169743"/>
              <a:ext cx="31525" cy="41029"/>
            </a:xfrm>
            <a:custGeom>
              <a:avLst/>
              <a:gdLst/>
              <a:ahLst/>
              <a:cxnLst/>
              <a:rect l="l" t="t" r="r" b="b"/>
              <a:pathLst>
                <a:path w="953" h="1239" extrusionOk="0">
                  <a:moveTo>
                    <a:pt x="334" y="0"/>
                  </a:moveTo>
                  <a:cubicBezTo>
                    <a:pt x="691" y="0"/>
                    <a:pt x="953" y="262"/>
                    <a:pt x="953" y="619"/>
                  </a:cubicBezTo>
                  <a:cubicBezTo>
                    <a:pt x="953" y="977"/>
                    <a:pt x="691" y="1239"/>
                    <a:pt x="334" y="1239"/>
                  </a:cubicBezTo>
                  <a:cubicBezTo>
                    <a:pt x="215" y="1239"/>
                    <a:pt x="96" y="1215"/>
                    <a:pt x="0" y="1143"/>
                  </a:cubicBezTo>
                  <a:cubicBezTo>
                    <a:pt x="191" y="1024"/>
                    <a:pt x="286" y="858"/>
                    <a:pt x="286" y="619"/>
                  </a:cubicBezTo>
                  <a:cubicBezTo>
                    <a:pt x="286" y="381"/>
                    <a:pt x="191" y="191"/>
                    <a:pt x="0" y="72"/>
                  </a:cubicBezTo>
                  <a:cubicBezTo>
                    <a:pt x="96" y="24"/>
                    <a:pt x="215" y="0"/>
                    <a:pt x="334" y="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8"/>
            <p:cNvSpPr/>
            <p:nvPr/>
          </p:nvSpPr>
          <p:spPr>
            <a:xfrm>
              <a:off x="3443484" y="4234384"/>
              <a:ext cx="322232" cy="185378"/>
            </a:xfrm>
            <a:custGeom>
              <a:avLst/>
              <a:gdLst/>
              <a:ahLst/>
              <a:cxnLst/>
              <a:rect l="l" t="t" r="r" b="b"/>
              <a:pathLst>
                <a:path w="9741" h="5598" extrusionOk="0">
                  <a:moveTo>
                    <a:pt x="4859" y="96"/>
                  </a:moveTo>
                  <a:cubicBezTo>
                    <a:pt x="5311" y="96"/>
                    <a:pt x="5669" y="430"/>
                    <a:pt x="5692" y="906"/>
                  </a:cubicBezTo>
                  <a:cubicBezTo>
                    <a:pt x="5692" y="1025"/>
                    <a:pt x="5692" y="977"/>
                    <a:pt x="5811" y="954"/>
                  </a:cubicBezTo>
                  <a:cubicBezTo>
                    <a:pt x="5907" y="930"/>
                    <a:pt x="5978" y="930"/>
                    <a:pt x="6073" y="930"/>
                  </a:cubicBezTo>
                  <a:cubicBezTo>
                    <a:pt x="6693" y="930"/>
                    <a:pt x="7240" y="1406"/>
                    <a:pt x="7264" y="2025"/>
                  </a:cubicBezTo>
                  <a:lnTo>
                    <a:pt x="7264" y="2216"/>
                  </a:lnTo>
                  <a:cubicBezTo>
                    <a:pt x="7264" y="2263"/>
                    <a:pt x="7288" y="2263"/>
                    <a:pt x="7359" y="2263"/>
                  </a:cubicBezTo>
                  <a:cubicBezTo>
                    <a:pt x="7478" y="2240"/>
                    <a:pt x="7526" y="2240"/>
                    <a:pt x="7645" y="2240"/>
                  </a:cubicBezTo>
                  <a:cubicBezTo>
                    <a:pt x="8050" y="2287"/>
                    <a:pt x="8360" y="2549"/>
                    <a:pt x="8431" y="2954"/>
                  </a:cubicBezTo>
                  <a:cubicBezTo>
                    <a:pt x="8431" y="3002"/>
                    <a:pt x="8431" y="3073"/>
                    <a:pt x="8455" y="3121"/>
                  </a:cubicBezTo>
                  <a:cubicBezTo>
                    <a:pt x="8455" y="3192"/>
                    <a:pt x="8526" y="3216"/>
                    <a:pt x="8574" y="3216"/>
                  </a:cubicBezTo>
                  <a:cubicBezTo>
                    <a:pt x="8955" y="3359"/>
                    <a:pt x="9288" y="3668"/>
                    <a:pt x="9503" y="4026"/>
                  </a:cubicBezTo>
                  <a:cubicBezTo>
                    <a:pt x="9646" y="4288"/>
                    <a:pt x="9741" y="4621"/>
                    <a:pt x="9741" y="4907"/>
                  </a:cubicBezTo>
                  <a:cubicBezTo>
                    <a:pt x="9741" y="5097"/>
                    <a:pt x="9717" y="5264"/>
                    <a:pt x="9669" y="5407"/>
                  </a:cubicBezTo>
                  <a:cubicBezTo>
                    <a:pt x="9646" y="5597"/>
                    <a:pt x="9526" y="5526"/>
                    <a:pt x="9384" y="5526"/>
                  </a:cubicBezTo>
                  <a:lnTo>
                    <a:pt x="7121" y="5526"/>
                  </a:lnTo>
                  <a:lnTo>
                    <a:pt x="6097" y="5526"/>
                  </a:lnTo>
                  <a:lnTo>
                    <a:pt x="3597" y="5526"/>
                  </a:lnTo>
                  <a:lnTo>
                    <a:pt x="334" y="5526"/>
                  </a:lnTo>
                  <a:cubicBezTo>
                    <a:pt x="263" y="5526"/>
                    <a:pt x="144" y="5574"/>
                    <a:pt x="120" y="5502"/>
                  </a:cubicBezTo>
                  <a:cubicBezTo>
                    <a:pt x="72" y="5478"/>
                    <a:pt x="72" y="5288"/>
                    <a:pt x="25" y="5240"/>
                  </a:cubicBezTo>
                  <a:cubicBezTo>
                    <a:pt x="1" y="5121"/>
                    <a:pt x="1" y="5002"/>
                    <a:pt x="1" y="4883"/>
                  </a:cubicBezTo>
                  <a:cubicBezTo>
                    <a:pt x="1" y="4169"/>
                    <a:pt x="429" y="3502"/>
                    <a:pt x="1072" y="3192"/>
                  </a:cubicBezTo>
                  <a:cubicBezTo>
                    <a:pt x="1144" y="3144"/>
                    <a:pt x="1263" y="3121"/>
                    <a:pt x="1287" y="3073"/>
                  </a:cubicBezTo>
                  <a:cubicBezTo>
                    <a:pt x="1310" y="3025"/>
                    <a:pt x="1287" y="2954"/>
                    <a:pt x="1310" y="2883"/>
                  </a:cubicBezTo>
                  <a:cubicBezTo>
                    <a:pt x="1406" y="2478"/>
                    <a:pt x="1787" y="2144"/>
                    <a:pt x="2239" y="2168"/>
                  </a:cubicBezTo>
                  <a:cubicBezTo>
                    <a:pt x="2287" y="2168"/>
                    <a:pt x="2406" y="2216"/>
                    <a:pt x="2454" y="2216"/>
                  </a:cubicBezTo>
                  <a:cubicBezTo>
                    <a:pt x="2501" y="2168"/>
                    <a:pt x="2477" y="2097"/>
                    <a:pt x="2477" y="2025"/>
                  </a:cubicBezTo>
                  <a:cubicBezTo>
                    <a:pt x="2477" y="1620"/>
                    <a:pt x="2739" y="1192"/>
                    <a:pt x="3097" y="977"/>
                  </a:cubicBezTo>
                  <a:cubicBezTo>
                    <a:pt x="3216" y="930"/>
                    <a:pt x="3311" y="882"/>
                    <a:pt x="3454" y="858"/>
                  </a:cubicBezTo>
                  <a:cubicBezTo>
                    <a:pt x="3525" y="858"/>
                    <a:pt x="3597" y="834"/>
                    <a:pt x="3668" y="834"/>
                  </a:cubicBezTo>
                  <a:cubicBezTo>
                    <a:pt x="3787" y="834"/>
                    <a:pt x="3835" y="834"/>
                    <a:pt x="3954" y="858"/>
                  </a:cubicBezTo>
                  <a:cubicBezTo>
                    <a:pt x="4121" y="906"/>
                    <a:pt x="4049" y="858"/>
                    <a:pt x="4073" y="715"/>
                  </a:cubicBezTo>
                  <a:cubicBezTo>
                    <a:pt x="4121" y="358"/>
                    <a:pt x="4406" y="72"/>
                    <a:pt x="4740" y="1"/>
                  </a:cubicBezTo>
                  <a:cubicBezTo>
                    <a:pt x="4740" y="96"/>
                    <a:pt x="4764" y="96"/>
                    <a:pt x="4859" y="96"/>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8"/>
            <p:cNvSpPr/>
            <p:nvPr/>
          </p:nvSpPr>
          <p:spPr>
            <a:xfrm>
              <a:off x="3503359" y="4319556"/>
              <a:ext cx="202483" cy="100206"/>
            </a:xfrm>
            <a:custGeom>
              <a:avLst/>
              <a:gdLst/>
              <a:ahLst/>
              <a:cxnLst/>
              <a:rect l="l" t="t" r="r" b="b"/>
              <a:pathLst>
                <a:path w="6121" h="3026" extrusionOk="0">
                  <a:moveTo>
                    <a:pt x="3049" y="1"/>
                  </a:moveTo>
                  <a:cubicBezTo>
                    <a:pt x="3525" y="1"/>
                    <a:pt x="3930" y="311"/>
                    <a:pt x="4049" y="787"/>
                  </a:cubicBezTo>
                  <a:cubicBezTo>
                    <a:pt x="4049" y="882"/>
                    <a:pt x="4049" y="906"/>
                    <a:pt x="4097" y="1001"/>
                  </a:cubicBezTo>
                  <a:cubicBezTo>
                    <a:pt x="4097" y="1096"/>
                    <a:pt x="4120" y="1073"/>
                    <a:pt x="4216" y="1073"/>
                  </a:cubicBezTo>
                  <a:cubicBezTo>
                    <a:pt x="4597" y="1001"/>
                    <a:pt x="4978" y="1120"/>
                    <a:pt x="5311" y="1335"/>
                  </a:cubicBezTo>
                  <a:lnTo>
                    <a:pt x="5311" y="1335"/>
                  </a:lnTo>
                  <a:cubicBezTo>
                    <a:pt x="5811" y="1668"/>
                    <a:pt x="6121" y="2192"/>
                    <a:pt x="6121" y="2787"/>
                  </a:cubicBezTo>
                  <a:cubicBezTo>
                    <a:pt x="6121" y="2882"/>
                    <a:pt x="6121" y="2954"/>
                    <a:pt x="6073" y="3025"/>
                  </a:cubicBezTo>
                  <a:lnTo>
                    <a:pt x="48" y="3025"/>
                  </a:lnTo>
                  <a:cubicBezTo>
                    <a:pt x="48" y="2930"/>
                    <a:pt x="1" y="2882"/>
                    <a:pt x="1" y="2787"/>
                  </a:cubicBezTo>
                  <a:cubicBezTo>
                    <a:pt x="1" y="1835"/>
                    <a:pt x="763" y="1049"/>
                    <a:pt x="1715" y="1049"/>
                  </a:cubicBezTo>
                  <a:lnTo>
                    <a:pt x="1953" y="1049"/>
                  </a:lnTo>
                  <a:cubicBezTo>
                    <a:pt x="2049" y="1049"/>
                    <a:pt x="2025" y="1025"/>
                    <a:pt x="2025" y="930"/>
                  </a:cubicBezTo>
                  <a:cubicBezTo>
                    <a:pt x="2072" y="572"/>
                    <a:pt x="2311" y="263"/>
                    <a:pt x="2596" y="96"/>
                  </a:cubicBezTo>
                  <a:cubicBezTo>
                    <a:pt x="2739" y="25"/>
                    <a:pt x="2858" y="1"/>
                    <a:pt x="3049" y="1"/>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8"/>
            <p:cNvSpPr/>
            <p:nvPr/>
          </p:nvSpPr>
          <p:spPr>
            <a:xfrm>
              <a:off x="3578186" y="4157921"/>
              <a:ext cx="50480" cy="35499"/>
            </a:xfrm>
            <a:custGeom>
              <a:avLst/>
              <a:gdLst/>
              <a:ahLst/>
              <a:cxnLst/>
              <a:rect l="l" t="t" r="r" b="b"/>
              <a:pathLst>
                <a:path w="1526" h="1072" extrusionOk="0">
                  <a:moveTo>
                    <a:pt x="787" y="1072"/>
                  </a:moveTo>
                  <a:cubicBezTo>
                    <a:pt x="1192" y="1072"/>
                    <a:pt x="1525" y="834"/>
                    <a:pt x="1525" y="524"/>
                  </a:cubicBezTo>
                  <a:cubicBezTo>
                    <a:pt x="1525" y="238"/>
                    <a:pt x="1192" y="0"/>
                    <a:pt x="787" y="0"/>
                  </a:cubicBezTo>
                  <a:cubicBezTo>
                    <a:pt x="358" y="0"/>
                    <a:pt x="49" y="238"/>
                    <a:pt x="49" y="524"/>
                  </a:cubicBezTo>
                  <a:cubicBezTo>
                    <a:pt x="1" y="834"/>
                    <a:pt x="358" y="1072"/>
                    <a:pt x="787" y="1072"/>
                  </a:cubicBezTo>
                  <a:close/>
                </a:path>
              </a:pathLst>
            </a:custGeom>
            <a:solidFill>
              <a:srgbClr val="F1CB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8"/>
            <p:cNvSpPr/>
            <p:nvPr/>
          </p:nvSpPr>
          <p:spPr>
            <a:xfrm>
              <a:off x="3530154" y="4146861"/>
              <a:ext cx="27589" cy="30797"/>
            </a:xfrm>
            <a:custGeom>
              <a:avLst/>
              <a:gdLst/>
              <a:ahLst/>
              <a:cxnLst/>
              <a:rect l="l" t="t" r="r" b="b"/>
              <a:pathLst>
                <a:path w="834" h="930" extrusionOk="0">
                  <a:moveTo>
                    <a:pt x="691" y="525"/>
                  </a:moveTo>
                  <a:cubicBezTo>
                    <a:pt x="691" y="334"/>
                    <a:pt x="739" y="167"/>
                    <a:pt x="834" y="1"/>
                  </a:cubicBezTo>
                  <a:lnTo>
                    <a:pt x="143" y="24"/>
                  </a:lnTo>
                  <a:cubicBezTo>
                    <a:pt x="48" y="167"/>
                    <a:pt x="0" y="358"/>
                    <a:pt x="0" y="525"/>
                  </a:cubicBezTo>
                  <a:cubicBezTo>
                    <a:pt x="0" y="644"/>
                    <a:pt x="24" y="810"/>
                    <a:pt x="96" y="929"/>
                  </a:cubicBezTo>
                  <a:lnTo>
                    <a:pt x="739" y="929"/>
                  </a:lnTo>
                  <a:cubicBezTo>
                    <a:pt x="691" y="763"/>
                    <a:pt x="691" y="644"/>
                    <a:pt x="691" y="525"/>
                  </a:cubicBezTo>
                  <a:close/>
                </a:path>
              </a:pathLst>
            </a:custGeom>
            <a:solidFill>
              <a:srgbClr val="F4D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8"/>
            <p:cNvSpPr/>
            <p:nvPr/>
          </p:nvSpPr>
          <p:spPr>
            <a:xfrm>
              <a:off x="3410404" y="4076690"/>
              <a:ext cx="386044" cy="351946"/>
            </a:xfrm>
            <a:custGeom>
              <a:avLst/>
              <a:gdLst/>
              <a:ahLst/>
              <a:cxnLst/>
              <a:rect l="l" t="t" r="r" b="b"/>
              <a:pathLst>
                <a:path w="11670" h="10628" extrusionOk="0">
                  <a:moveTo>
                    <a:pt x="5430" y="1643"/>
                  </a:moveTo>
                  <a:cubicBezTo>
                    <a:pt x="5311" y="1643"/>
                    <a:pt x="5263" y="1739"/>
                    <a:pt x="5263" y="1810"/>
                  </a:cubicBezTo>
                  <a:cubicBezTo>
                    <a:pt x="5263" y="1905"/>
                    <a:pt x="5359" y="1977"/>
                    <a:pt x="5430" y="1977"/>
                  </a:cubicBezTo>
                  <a:lnTo>
                    <a:pt x="6264" y="1977"/>
                  </a:lnTo>
                  <a:cubicBezTo>
                    <a:pt x="6359" y="1977"/>
                    <a:pt x="6454" y="1905"/>
                    <a:pt x="6454" y="1810"/>
                  </a:cubicBezTo>
                  <a:cubicBezTo>
                    <a:pt x="6454" y="1739"/>
                    <a:pt x="6359" y="1643"/>
                    <a:pt x="6264" y="1643"/>
                  </a:cubicBezTo>
                  <a:close/>
                  <a:moveTo>
                    <a:pt x="5859" y="1143"/>
                  </a:moveTo>
                  <a:cubicBezTo>
                    <a:pt x="6121" y="1143"/>
                    <a:pt x="6359" y="1215"/>
                    <a:pt x="6549" y="1334"/>
                  </a:cubicBezTo>
                  <a:cubicBezTo>
                    <a:pt x="6692" y="1453"/>
                    <a:pt x="6788" y="1572"/>
                    <a:pt x="6788" y="1739"/>
                  </a:cubicBezTo>
                  <a:lnTo>
                    <a:pt x="6788" y="1786"/>
                  </a:lnTo>
                  <a:cubicBezTo>
                    <a:pt x="6788" y="1858"/>
                    <a:pt x="6811" y="1905"/>
                    <a:pt x="6835" y="1929"/>
                  </a:cubicBezTo>
                  <a:cubicBezTo>
                    <a:pt x="6978" y="2024"/>
                    <a:pt x="7073" y="2143"/>
                    <a:pt x="7145" y="2262"/>
                  </a:cubicBezTo>
                  <a:cubicBezTo>
                    <a:pt x="7192" y="2382"/>
                    <a:pt x="7216" y="2501"/>
                    <a:pt x="7216" y="2644"/>
                  </a:cubicBezTo>
                  <a:cubicBezTo>
                    <a:pt x="7216" y="2929"/>
                    <a:pt x="7073" y="3191"/>
                    <a:pt x="6835" y="3358"/>
                  </a:cubicBezTo>
                  <a:cubicBezTo>
                    <a:pt x="6573" y="3572"/>
                    <a:pt x="6192" y="3668"/>
                    <a:pt x="5859" y="3668"/>
                  </a:cubicBezTo>
                  <a:cubicBezTo>
                    <a:pt x="5525" y="3668"/>
                    <a:pt x="5144" y="3548"/>
                    <a:pt x="4859" y="3334"/>
                  </a:cubicBezTo>
                  <a:cubicBezTo>
                    <a:pt x="4620" y="3167"/>
                    <a:pt x="4478" y="2882"/>
                    <a:pt x="4478" y="2620"/>
                  </a:cubicBezTo>
                  <a:cubicBezTo>
                    <a:pt x="4478" y="2477"/>
                    <a:pt x="4525" y="2358"/>
                    <a:pt x="4573" y="2239"/>
                  </a:cubicBezTo>
                  <a:cubicBezTo>
                    <a:pt x="4668" y="2120"/>
                    <a:pt x="4763" y="2001"/>
                    <a:pt x="4859" y="1905"/>
                  </a:cubicBezTo>
                  <a:cubicBezTo>
                    <a:pt x="4906" y="1881"/>
                    <a:pt x="4930" y="1810"/>
                    <a:pt x="4930" y="1762"/>
                  </a:cubicBezTo>
                  <a:lnTo>
                    <a:pt x="4930" y="1739"/>
                  </a:lnTo>
                  <a:cubicBezTo>
                    <a:pt x="4930" y="1572"/>
                    <a:pt x="5025" y="1429"/>
                    <a:pt x="5168" y="1334"/>
                  </a:cubicBezTo>
                  <a:cubicBezTo>
                    <a:pt x="5359" y="1215"/>
                    <a:pt x="5573" y="1143"/>
                    <a:pt x="5859" y="1143"/>
                  </a:cubicBezTo>
                  <a:close/>
                  <a:moveTo>
                    <a:pt x="2620" y="2953"/>
                  </a:moveTo>
                  <a:cubicBezTo>
                    <a:pt x="2739" y="2953"/>
                    <a:pt x="2858" y="3001"/>
                    <a:pt x="2930" y="3096"/>
                  </a:cubicBezTo>
                  <a:cubicBezTo>
                    <a:pt x="3025" y="3191"/>
                    <a:pt x="3096" y="3310"/>
                    <a:pt x="3096" y="3429"/>
                  </a:cubicBezTo>
                  <a:cubicBezTo>
                    <a:pt x="3096" y="3548"/>
                    <a:pt x="3025" y="3668"/>
                    <a:pt x="2930" y="3763"/>
                  </a:cubicBezTo>
                  <a:cubicBezTo>
                    <a:pt x="2858" y="3834"/>
                    <a:pt x="2739" y="3906"/>
                    <a:pt x="2620" y="3906"/>
                  </a:cubicBezTo>
                  <a:cubicBezTo>
                    <a:pt x="2477" y="3906"/>
                    <a:pt x="2382" y="3834"/>
                    <a:pt x="2287" y="3763"/>
                  </a:cubicBezTo>
                  <a:cubicBezTo>
                    <a:pt x="2191" y="3668"/>
                    <a:pt x="2144" y="3548"/>
                    <a:pt x="2144" y="3429"/>
                  </a:cubicBezTo>
                  <a:cubicBezTo>
                    <a:pt x="2144" y="3310"/>
                    <a:pt x="2191" y="3191"/>
                    <a:pt x="2287" y="3096"/>
                  </a:cubicBezTo>
                  <a:cubicBezTo>
                    <a:pt x="2382" y="3001"/>
                    <a:pt x="2501" y="2953"/>
                    <a:pt x="2620" y="2953"/>
                  </a:cubicBezTo>
                  <a:close/>
                  <a:moveTo>
                    <a:pt x="9074" y="2953"/>
                  </a:moveTo>
                  <a:cubicBezTo>
                    <a:pt x="9193" y="2953"/>
                    <a:pt x="9312" y="3001"/>
                    <a:pt x="9407" y="3096"/>
                  </a:cubicBezTo>
                  <a:cubicBezTo>
                    <a:pt x="9479" y="3191"/>
                    <a:pt x="9550" y="3310"/>
                    <a:pt x="9550" y="3429"/>
                  </a:cubicBezTo>
                  <a:cubicBezTo>
                    <a:pt x="9550" y="3548"/>
                    <a:pt x="9479" y="3668"/>
                    <a:pt x="9407" y="3763"/>
                  </a:cubicBezTo>
                  <a:cubicBezTo>
                    <a:pt x="9312" y="3834"/>
                    <a:pt x="9193" y="3906"/>
                    <a:pt x="9074" y="3906"/>
                  </a:cubicBezTo>
                  <a:cubicBezTo>
                    <a:pt x="8955" y="3906"/>
                    <a:pt x="8836" y="3834"/>
                    <a:pt x="8740" y="3763"/>
                  </a:cubicBezTo>
                  <a:cubicBezTo>
                    <a:pt x="8645" y="3668"/>
                    <a:pt x="8598" y="3548"/>
                    <a:pt x="8598" y="3429"/>
                  </a:cubicBezTo>
                  <a:cubicBezTo>
                    <a:pt x="8598" y="3310"/>
                    <a:pt x="8645" y="3191"/>
                    <a:pt x="8740" y="3096"/>
                  </a:cubicBezTo>
                  <a:cubicBezTo>
                    <a:pt x="8836" y="3001"/>
                    <a:pt x="8955" y="2953"/>
                    <a:pt x="9074" y="2953"/>
                  </a:cubicBezTo>
                  <a:close/>
                  <a:moveTo>
                    <a:pt x="6359" y="3953"/>
                  </a:moveTo>
                  <a:lnTo>
                    <a:pt x="6359" y="4715"/>
                  </a:lnTo>
                  <a:lnTo>
                    <a:pt x="5359" y="4715"/>
                  </a:lnTo>
                  <a:lnTo>
                    <a:pt x="5359" y="3953"/>
                  </a:lnTo>
                  <a:cubicBezTo>
                    <a:pt x="5525" y="4001"/>
                    <a:pt x="5668" y="4025"/>
                    <a:pt x="5859" y="4025"/>
                  </a:cubicBezTo>
                  <a:cubicBezTo>
                    <a:pt x="6026" y="4025"/>
                    <a:pt x="6216" y="4001"/>
                    <a:pt x="6359" y="3953"/>
                  </a:cubicBezTo>
                  <a:close/>
                  <a:moveTo>
                    <a:pt x="4954" y="0"/>
                  </a:moveTo>
                  <a:cubicBezTo>
                    <a:pt x="4835" y="0"/>
                    <a:pt x="4740" y="95"/>
                    <a:pt x="4787" y="214"/>
                  </a:cubicBezTo>
                  <a:cubicBezTo>
                    <a:pt x="4811" y="262"/>
                    <a:pt x="4859" y="334"/>
                    <a:pt x="4954" y="334"/>
                  </a:cubicBezTo>
                  <a:lnTo>
                    <a:pt x="5645" y="334"/>
                  </a:lnTo>
                  <a:lnTo>
                    <a:pt x="5645" y="953"/>
                  </a:lnTo>
                  <a:cubicBezTo>
                    <a:pt x="5645" y="953"/>
                    <a:pt x="5097" y="1072"/>
                    <a:pt x="4930" y="1191"/>
                  </a:cubicBezTo>
                  <a:cubicBezTo>
                    <a:pt x="4716" y="1334"/>
                    <a:pt x="4573" y="1572"/>
                    <a:pt x="4549" y="1810"/>
                  </a:cubicBezTo>
                  <a:cubicBezTo>
                    <a:pt x="4454" y="1905"/>
                    <a:pt x="4382" y="1953"/>
                    <a:pt x="4335" y="2048"/>
                  </a:cubicBezTo>
                  <a:lnTo>
                    <a:pt x="2882" y="2072"/>
                  </a:lnTo>
                  <a:cubicBezTo>
                    <a:pt x="2763" y="2072"/>
                    <a:pt x="2692" y="2167"/>
                    <a:pt x="2692" y="2262"/>
                  </a:cubicBezTo>
                  <a:cubicBezTo>
                    <a:pt x="2692" y="2382"/>
                    <a:pt x="2787" y="2429"/>
                    <a:pt x="2882" y="2429"/>
                  </a:cubicBezTo>
                  <a:lnTo>
                    <a:pt x="4120" y="2405"/>
                  </a:lnTo>
                  <a:lnTo>
                    <a:pt x="4120" y="2405"/>
                  </a:lnTo>
                  <a:cubicBezTo>
                    <a:pt x="4097" y="2524"/>
                    <a:pt x="4073" y="2644"/>
                    <a:pt x="4073" y="2763"/>
                  </a:cubicBezTo>
                  <a:cubicBezTo>
                    <a:pt x="4073" y="2858"/>
                    <a:pt x="4097" y="2905"/>
                    <a:pt x="4097" y="2977"/>
                  </a:cubicBezTo>
                  <a:lnTo>
                    <a:pt x="3120" y="2977"/>
                  </a:lnTo>
                  <a:cubicBezTo>
                    <a:pt x="2953" y="2858"/>
                    <a:pt x="2763" y="2763"/>
                    <a:pt x="2549" y="2763"/>
                  </a:cubicBezTo>
                  <a:cubicBezTo>
                    <a:pt x="2310" y="2763"/>
                    <a:pt x="2144" y="2858"/>
                    <a:pt x="1977" y="2977"/>
                  </a:cubicBezTo>
                  <a:lnTo>
                    <a:pt x="524" y="2977"/>
                  </a:lnTo>
                  <a:cubicBezTo>
                    <a:pt x="477" y="2977"/>
                    <a:pt x="405" y="2953"/>
                    <a:pt x="382" y="2905"/>
                  </a:cubicBezTo>
                  <a:cubicBezTo>
                    <a:pt x="358" y="2882"/>
                    <a:pt x="310" y="2834"/>
                    <a:pt x="310" y="2763"/>
                  </a:cubicBezTo>
                  <a:cubicBezTo>
                    <a:pt x="310" y="2715"/>
                    <a:pt x="358" y="2644"/>
                    <a:pt x="382" y="2620"/>
                  </a:cubicBezTo>
                  <a:cubicBezTo>
                    <a:pt x="429" y="2596"/>
                    <a:pt x="501" y="2548"/>
                    <a:pt x="548" y="2548"/>
                  </a:cubicBezTo>
                  <a:lnTo>
                    <a:pt x="2096" y="2524"/>
                  </a:lnTo>
                  <a:cubicBezTo>
                    <a:pt x="2215" y="2524"/>
                    <a:pt x="2287" y="2429"/>
                    <a:pt x="2287" y="2358"/>
                  </a:cubicBezTo>
                  <a:cubicBezTo>
                    <a:pt x="2287" y="2239"/>
                    <a:pt x="2191" y="2167"/>
                    <a:pt x="2096" y="2167"/>
                  </a:cubicBezTo>
                  <a:lnTo>
                    <a:pt x="548" y="2191"/>
                  </a:lnTo>
                  <a:cubicBezTo>
                    <a:pt x="405" y="2191"/>
                    <a:pt x="262" y="2286"/>
                    <a:pt x="167" y="2382"/>
                  </a:cubicBezTo>
                  <a:cubicBezTo>
                    <a:pt x="48" y="2477"/>
                    <a:pt x="0" y="2620"/>
                    <a:pt x="0" y="2763"/>
                  </a:cubicBezTo>
                  <a:cubicBezTo>
                    <a:pt x="0" y="2905"/>
                    <a:pt x="72" y="3072"/>
                    <a:pt x="167" y="3144"/>
                  </a:cubicBezTo>
                  <a:cubicBezTo>
                    <a:pt x="262" y="3239"/>
                    <a:pt x="548" y="3334"/>
                    <a:pt x="548" y="3334"/>
                  </a:cubicBezTo>
                  <a:lnTo>
                    <a:pt x="1810" y="3334"/>
                  </a:lnTo>
                  <a:cubicBezTo>
                    <a:pt x="1810" y="3334"/>
                    <a:pt x="1787" y="3453"/>
                    <a:pt x="1787" y="3548"/>
                  </a:cubicBezTo>
                  <a:cubicBezTo>
                    <a:pt x="1787" y="3739"/>
                    <a:pt x="1858" y="3953"/>
                    <a:pt x="2025" y="4096"/>
                  </a:cubicBezTo>
                  <a:cubicBezTo>
                    <a:pt x="2168" y="4263"/>
                    <a:pt x="2382" y="4334"/>
                    <a:pt x="2572" y="4334"/>
                  </a:cubicBezTo>
                  <a:cubicBezTo>
                    <a:pt x="2787" y="4334"/>
                    <a:pt x="3001" y="4263"/>
                    <a:pt x="3144" y="4096"/>
                  </a:cubicBezTo>
                  <a:cubicBezTo>
                    <a:pt x="3287" y="3953"/>
                    <a:pt x="3382" y="3739"/>
                    <a:pt x="3382" y="3548"/>
                  </a:cubicBezTo>
                  <a:cubicBezTo>
                    <a:pt x="3382" y="3453"/>
                    <a:pt x="3382" y="3382"/>
                    <a:pt x="3358" y="3310"/>
                  </a:cubicBezTo>
                  <a:lnTo>
                    <a:pt x="4239" y="3310"/>
                  </a:lnTo>
                  <a:cubicBezTo>
                    <a:pt x="4335" y="3477"/>
                    <a:pt x="4478" y="3620"/>
                    <a:pt x="4620" y="3739"/>
                  </a:cubicBezTo>
                  <a:cubicBezTo>
                    <a:pt x="4716" y="3834"/>
                    <a:pt x="4978" y="3953"/>
                    <a:pt x="4978" y="3953"/>
                  </a:cubicBezTo>
                  <a:lnTo>
                    <a:pt x="4978" y="4977"/>
                  </a:lnTo>
                  <a:cubicBezTo>
                    <a:pt x="4978" y="4977"/>
                    <a:pt x="5025" y="5096"/>
                    <a:pt x="5073" y="5120"/>
                  </a:cubicBezTo>
                  <a:cubicBezTo>
                    <a:pt x="4930" y="5263"/>
                    <a:pt x="4835" y="5454"/>
                    <a:pt x="4811" y="5644"/>
                  </a:cubicBezTo>
                  <a:cubicBezTo>
                    <a:pt x="4716" y="5620"/>
                    <a:pt x="4668" y="5620"/>
                    <a:pt x="4573" y="5620"/>
                  </a:cubicBezTo>
                  <a:cubicBezTo>
                    <a:pt x="4216" y="5620"/>
                    <a:pt x="3858" y="5763"/>
                    <a:pt x="3620" y="6001"/>
                  </a:cubicBezTo>
                  <a:cubicBezTo>
                    <a:pt x="3382" y="6239"/>
                    <a:pt x="3239" y="6573"/>
                    <a:pt x="3239" y="6930"/>
                  </a:cubicBezTo>
                  <a:lnTo>
                    <a:pt x="3144" y="6930"/>
                  </a:lnTo>
                  <a:cubicBezTo>
                    <a:pt x="2834" y="6930"/>
                    <a:pt x="2572" y="7049"/>
                    <a:pt x="2358" y="7264"/>
                  </a:cubicBezTo>
                  <a:cubicBezTo>
                    <a:pt x="2215" y="7430"/>
                    <a:pt x="2096" y="7645"/>
                    <a:pt x="2072" y="7906"/>
                  </a:cubicBezTo>
                  <a:cubicBezTo>
                    <a:pt x="1715" y="8073"/>
                    <a:pt x="1406" y="8335"/>
                    <a:pt x="1167" y="8621"/>
                  </a:cubicBezTo>
                  <a:cubicBezTo>
                    <a:pt x="929" y="8954"/>
                    <a:pt x="786" y="9383"/>
                    <a:pt x="786" y="9812"/>
                  </a:cubicBezTo>
                  <a:cubicBezTo>
                    <a:pt x="786" y="10050"/>
                    <a:pt x="810" y="10288"/>
                    <a:pt x="905" y="10502"/>
                  </a:cubicBezTo>
                  <a:cubicBezTo>
                    <a:pt x="905" y="10598"/>
                    <a:pt x="977" y="10621"/>
                    <a:pt x="1048" y="10621"/>
                  </a:cubicBezTo>
                  <a:lnTo>
                    <a:pt x="10550" y="10621"/>
                  </a:lnTo>
                  <a:cubicBezTo>
                    <a:pt x="10563" y="10626"/>
                    <a:pt x="10575" y="10628"/>
                    <a:pt x="10586" y="10628"/>
                  </a:cubicBezTo>
                  <a:cubicBezTo>
                    <a:pt x="10638" y="10628"/>
                    <a:pt x="10674" y="10585"/>
                    <a:pt x="10693" y="10526"/>
                  </a:cubicBezTo>
                  <a:lnTo>
                    <a:pt x="10788" y="10169"/>
                  </a:lnTo>
                  <a:cubicBezTo>
                    <a:pt x="10812" y="10050"/>
                    <a:pt x="10812" y="9931"/>
                    <a:pt x="10812" y="9812"/>
                  </a:cubicBezTo>
                  <a:cubicBezTo>
                    <a:pt x="10812" y="9383"/>
                    <a:pt x="10669" y="8954"/>
                    <a:pt x="10431" y="8621"/>
                  </a:cubicBezTo>
                  <a:cubicBezTo>
                    <a:pt x="10217" y="8311"/>
                    <a:pt x="9907" y="8073"/>
                    <a:pt x="9550" y="7906"/>
                  </a:cubicBezTo>
                  <a:cubicBezTo>
                    <a:pt x="9502" y="7668"/>
                    <a:pt x="9383" y="7430"/>
                    <a:pt x="9217" y="7264"/>
                  </a:cubicBezTo>
                  <a:cubicBezTo>
                    <a:pt x="9002" y="7049"/>
                    <a:pt x="8740" y="6930"/>
                    <a:pt x="8431" y="6930"/>
                  </a:cubicBezTo>
                  <a:lnTo>
                    <a:pt x="8359" y="6930"/>
                  </a:lnTo>
                  <a:cubicBezTo>
                    <a:pt x="8359" y="6811"/>
                    <a:pt x="8359" y="6716"/>
                    <a:pt x="8312" y="6644"/>
                  </a:cubicBezTo>
                  <a:cubicBezTo>
                    <a:pt x="8288" y="6525"/>
                    <a:pt x="8264" y="6430"/>
                    <a:pt x="8193" y="6335"/>
                  </a:cubicBezTo>
                  <a:cubicBezTo>
                    <a:pt x="8156" y="6262"/>
                    <a:pt x="8092" y="6231"/>
                    <a:pt x="8021" y="6231"/>
                  </a:cubicBezTo>
                  <a:cubicBezTo>
                    <a:pt x="7999" y="6231"/>
                    <a:pt x="7977" y="6234"/>
                    <a:pt x="7955" y="6239"/>
                  </a:cubicBezTo>
                  <a:cubicBezTo>
                    <a:pt x="7883" y="6311"/>
                    <a:pt x="7835" y="6406"/>
                    <a:pt x="7883" y="6478"/>
                  </a:cubicBezTo>
                  <a:cubicBezTo>
                    <a:pt x="7907" y="6549"/>
                    <a:pt x="7931" y="6597"/>
                    <a:pt x="7955" y="6692"/>
                  </a:cubicBezTo>
                  <a:cubicBezTo>
                    <a:pt x="8002" y="6811"/>
                    <a:pt x="8002" y="6930"/>
                    <a:pt x="8002" y="7025"/>
                  </a:cubicBezTo>
                  <a:lnTo>
                    <a:pt x="8002" y="7121"/>
                  </a:lnTo>
                  <a:cubicBezTo>
                    <a:pt x="8002" y="7192"/>
                    <a:pt x="8050" y="7287"/>
                    <a:pt x="8145" y="7287"/>
                  </a:cubicBezTo>
                  <a:cubicBezTo>
                    <a:pt x="8193" y="7287"/>
                    <a:pt x="8264" y="7264"/>
                    <a:pt x="8312" y="7264"/>
                  </a:cubicBezTo>
                  <a:lnTo>
                    <a:pt x="8431" y="7264"/>
                  </a:lnTo>
                  <a:cubicBezTo>
                    <a:pt x="8645" y="7264"/>
                    <a:pt x="8836" y="7311"/>
                    <a:pt x="8979" y="7478"/>
                  </a:cubicBezTo>
                  <a:cubicBezTo>
                    <a:pt x="9098" y="7621"/>
                    <a:pt x="9193" y="7787"/>
                    <a:pt x="9193" y="8002"/>
                  </a:cubicBezTo>
                  <a:cubicBezTo>
                    <a:pt x="9193" y="8002"/>
                    <a:pt x="9193" y="8073"/>
                    <a:pt x="9217" y="8097"/>
                  </a:cubicBezTo>
                  <a:cubicBezTo>
                    <a:pt x="9217" y="8121"/>
                    <a:pt x="9241" y="8192"/>
                    <a:pt x="9312" y="8192"/>
                  </a:cubicBezTo>
                  <a:cubicBezTo>
                    <a:pt x="9622" y="8311"/>
                    <a:pt x="9931" y="8502"/>
                    <a:pt x="10145" y="8811"/>
                  </a:cubicBezTo>
                  <a:cubicBezTo>
                    <a:pt x="10336" y="9073"/>
                    <a:pt x="10455" y="9431"/>
                    <a:pt x="10455" y="9788"/>
                  </a:cubicBezTo>
                  <a:cubicBezTo>
                    <a:pt x="10455" y="9883"/>
                    <a:pt x="10455" y="10002"/>
                    <a:pt x="10431" y="10097"/>
                  </a:cubicBezTo>
                  <a:cubicBezTo>
                    <a:pt x="10431" y="10145"/>
                    <a:pt x="10431" y="10216"/>
                    <a:pt x="10407" y="10264"/>
                  </a:cubicBezTo>
                  <a:lnTo>
                    <a:pt x="8979" y="10264"/>
                  </a:lnTo>
                  <a:lnTo>
                    <a:pt x="8979" y="10169"/>
                  </a:lnTo>
                  <a:cubicBezTo>
                    <a:pt x="8979" y="9669"/>
                    <a:pt x="8764" y="9192"/>
                    <a:pt x="8407" y="8835"/>
                  </a:cubicBezTo>
                  <a:cubicBezTo>
                    <a:pt x="8074" y="8478"/>
                    <a:pt x="7597" y="8264"/>
                    <a:pt x="7073" y="8264"/>
                  </a:cubicBezTo>
                  <a:lnTo>
                    <a:pt x="6954" y="8264"/>
                  </a:lnTo>
                  <a:cubicBezTo>
                    <a:pt x="6930" y="8002"/>
                    <a:pt x="6811" y="7764"/>
                    <a:pt x="6621" y="7597"/>
                  </a:cubicBezTo>
                  <a:cubicBezTo>
                    <a:pt x="6407" y="7359"/>
                    <a:pt x="6121" y="7240"/>
                    <a:pt x="5787" y="7240"/>
                  </a:cubicBezTo>
                  <a:cubicBezTo>
                    <a:pt x="5454" y="7240"/>
                    <a:pt x="5168" y="7383"/>
                    <a:pt x="4954" y="7597"/>
                  </a:cubicBezTo>
                  <a:cubicBezTo>
                    <a:pt x="4787" y="7764"/>
                    <a:pt x="4668" y="8002"/>
                    <a:pt x="4620" y="8264"/>
                  </a:cubicBezTo>
                  <a:lnTo>
                    <a:pt x="4501" y="8264"/>
                  </a:lnTo>
                  <a:cubicBezTo>
                    <a:pt x="4335" y="8264"/>
                    <a:pt x="4144" y="8311"/>
                    <a:pt x="3978" y="8359"/>
                  </a:cubicBezTo>
                  <a:cubicBezTo>
                    <a:pt x="3787" y="8383"/>
                    <a:pt x="3644" y="8478"/>
                    <a:pt x="3501" y="8573"/>
                  </a:cubicBezTo>
                  <a:cubicBezTo>
                    <a:pt x="3406" y="8621"/>
                    <a:pt x="3382" y="8716"/>
                    <a:pt x="3430" y="8811"/>
                  </a:cubicBezTo>
                  <a:cubicBezTo>
                    <a:pt x="3473" y="8869"/>
                    <a:pt x="3525" y="8901"/>
                    <a:pt x="3575" y="8901"/>
                  </a:cubicBezTo>
                  <a:cubicBezTo>
                    <a:pt x="3608" y="8901"/>
                    <a:pt x="3640" y="8887"/>
                    <a:pt x="3668" y="8859"/>
                  </a:cubicBezTo>
                  <a:cubicBezTo>
                    <a:pt x="3787" y="8788"/>
                    <a:pt x="3906" y="8716"/>
                    <a:pt x="4073" y="8692"/>
                  </a:cubicBezTo>
                  <a:cubicBezTo>
                    <a:pt x="4216" y="8669"/>
                    <a:pt x="4359" y="8621"/>
                    <a:pt x="4501" y="8621"/>
                  </a:cubicBezTo>
                  <a:cubicBezTo>
                    <a:pt x="4573" y="8621"/>
                    <a:pt x="4668" y="8669"/>
                    <a:pt x="4740" y="8669"/>
                  </a:cubicBezTo>
                  <a:cubicBezTo>
                    <a:pt x="4859" y="8669"/>
                    <a:pt x="4954" y="8597"/>
                    <a:pt x="4954" y="8502"/>
                  </a:cubicBezTo>
                  <a:lnTo>
                    <a:pt x="4954" y="8430"/>
                  </a:lnTo>
                  <a:cubicBezTo>
                    <a:pt x="4954" y="8216"/>
                    <a:pt x="5049" y="8002"/>
                    <a:pt x="5192" y="7859"/>
                  </a:cubicBezTo>
                  <a:cubicBezTo>
                    <a:pt x="5335" y="7716"/>
                    <a:pt x="5549" y="7621"/>
                    <a:pt x="5787" y="7621"/>
                  </a:cubicBezTo>
                  <a:cubicBezTo>
                    <a:pt x="6026" y="7621"/>
                    <a:pt x="6240" y="7716"/>
                    <a:pt x="6383" y="7859"/>
                  </a:cubicBezTo>
                  <a:cubicBezTo>
                    <a:pt x="6502" y="7978"/>
                    <a:pt x="6621" y="8192"/>
                    <a:pt x="6621" y="8383"/>
                  </a:cubicBezTo>
                  <a:lnTo>
                    <a:pt x="6621" y="8478"/>
                  </a:lnTo>
                  <a:cubicBezTo>
                    <a:pt x="6621" y="8585"/>
                    <a:pt x="6697" y="8672"/>
                    <a:pt x="6799" y="8672"/>
                  </a:cubicBezTo>
                  <a:cubicBezTo>
                    <a:pt x="6811" y="8672"/>
                    <a:pt x="6823" y="8671"/>
                    <a:pt x="6835" y="8669"/>
                  </a:cubicBezTo>
                  <a:cubicBezTo>
                    <a:pt x="6930" y="8621"/>
                    <a:pt x="6978" y="8621"/>
                    <a:pt x="7073" y="8621"/>
                  </a:cubicBezTo>
                  <a:cubicBezTo>
                    <a:pt x="7478" y="8621"/>
                    <a:pt x="7907" y="8788"/>
                    <a:pt x="8169" y="9073"/>
                  </a:cubicBezTo>
                  <a:cubicBezTo>
                    <a:pt x="8431" y="9335"/>
                    <a:pt x="8621" y="9764"/>
                    <a:pt x="8621" y="10169"/>
                  </a:cubicBezTo>
                  <a:lnTo>
                    <a:pt x="8621" y="10264"/>
                  </a:lnTo>
                  <a:lnTo>
                    <a:pt x="2906" y="10264"/>
                  </a:lnTo>
                  <a:cubicBezTo>
                    <a:pt x="2906" y="10264"/>
                    <a:pt x="2906" y="9907"/>
                    <a:pt x="2953" y="9740"/>
                  </a:cubicBezTo>
                  <a:cubicBezTo>
                    <a:pt x="3001" y="9621"/>
                    <a:pt x="3049" y="9454"/>
                    <a:pt x="3144" y="9335"/>
                  </a:cubicBezTo>
                  <a:cubicBezTo>
                    <a:pt x="3168" y="9264"/>
                    <a:pt x="3168" y="9169"/>
                    <a:pt x="3073" y="9097"/>
                  </a:cubicBezTo>
                  <a:cubicBezTo>
                    <a:pt x="3049" y="9089"/>
                    <a:pt x="3022" y="9084"/>
                    <a:pt x="2995" y="9084"/>
                  </a:cubicBezTo>
                  <a:cubicBezTo>
                    <a:pt x="2940" y="9084"/>
                    <a:pt x="2882" y="9105"/>
                    <a:pt x="2834" y="9169"/>
                  </a:cubicBezTo>
                  <a:cubicBezTo>
                    <a:pt x="2763" y="9312"/>
                    <a:pt x="2692" y="9454"/>
                    <a:pt x="2644" y="9645"/>
                  </a:cubicBezTo>
                  <a:cubicBezTo>
                    <a:pt x="2596" y="9859"/>
                    <a:pt x="2572" y="10050"/>
                    <a:pt x="2572" y="10240"/>
                  </a:cubicBezTo>
                  <a:lnTo>
                    <a:pt x="1144" y="10240"/>
                  </a:lnTo>
                  <a:cubicBezTo>
                    <a:pt x="1120" y="10097"/>
                    <a:pt x="1096" y="9907"/>
                    <a:pt x="1096" y="9764"/>
                  </a:cubicBezTo>
                  <a:cubicBezTo>
                    <a:pt x="1096" y="9407"/>
                    <a:pt x="1215" y="9050"/>
                    <a:pt x="1406" y="8788"/>
                  </a:cubicBezTo>
                  <a:cubicBezTo>
                    <a:pt x="1620" y="8478"/>
                    <a:pt x="1929" y="8264"/>
                    <a:pt x="2239" y="8145"/>
                  </a:cubicBezTo>
                  <a:cubicBezTo>
                    <a:pt x="2358" y="8121"/>
                    <a:pt x="2358" y="8026"/>
                    <a:pt x="2358" y="7978"/>
                  </a:cubicBezTo>
                  <a:cubicBezTo>
                    <a:pt x="2358" y="7787"/>
                    <a:pt x="2453" y="7597"/>
                    <a:pt x="2572" y="7478"/>
                  </a:cubicBezTo>
                  <a:cubicBezTo>
                    <a:pt x="2715" y="7359"/>
                    <a:pt x="2906" y="7264"/>
                    <a:pt x="3120" y="7264"/>
                  </a:cubicBezTo>
                  <a:lnTo>
                    <a:pt x="3239" y="7264"/>
                  </a:lnTo>
                  <a:cubicBezTo>
                    <a:pt x="3287" y="7264"/>
                    <a:pt x="3311" y="7287"/>
                    <a:pt x="3358" y="7287"/>
                  </a:cubicBezTo>
                  <a:cubicBezTo>
                    <a:pt x="3371" y="7291"/>
                    <a:pt x="3384" y="7293"/>
                    <a:pt x="3397" y="7293"/>
                  </a:cubicBezTo>
                  <a:cubicBezTo>
                    <a:pt x="3460" y="7293"/>
                    <a:pt x="3529" y="7247"/>
                    <a:pt x="3549" y="7168"/>
                  </a:cubicBezTo>
                  <a:cubicBezTo>
                    <a:pt x="3596" y="7121"/>
                    <a:pt x="3549" y="7002"/>
                    <a:pt x="3549" y="6930"/>
                  </a:cubicBezTo>
                  <a:cubicBezTo>
                    <a:pt x="3549" y="6668"/>
                    <a:pt x="3668" y="6406"/>
                    <a:pt x="3858" y="6216"/>
                  </a:cubicBezTo>
                  <a:cubicBezTo>
                    <a:pt x="4025" y="6049"/>
                    <a:pt x="4311" y="5930"/>
                    <a:pt x="4573" y="5930"/>
                  </a:cubicBezTo>
                  <a:lnTo>
                    <a:pt x="4740" y="5930"/>
                  </a:lnTo>
                  <a:cubicBezTo>
                    <a:pt x="4811" y="5930"/>
                    <a:pt x="4859" y="5930"/>
                    <a:pt x="4930" y="5954"/>
                  </a:cubicBezTo>
                  <a:cubicBezTo>
                    <a:pt x="4956" y="5966"/>
                    <a:pt x="4979" y="5972"/>
                    <a:pt x="5002" y="5972"/>
                  </a:cubicBezTo>
                  <a:cubicBezTo>
                    <a:pt x="5062" y="5972"/>
                    <a:pt x="5110" y="5928"/>
                    <a:pt x="5144" y="5858"/>
                  </a:cubicBezTo>
                  <a:lnTo>
                    <a:pt x="5144" y="5811"/>
                  </a:lnTo>
                  <a:lnTo>
                    <a:pt x="5144" y="5739"/>
                  </a:lnTo>
                  <a:cubicBezTo>
                    <a:pt x="5144" y="5573"/>
                    <a:pt x="5216" y="5382"/>
                    <a:pt x="5335" y="5263"/>
                  </a:cubicBezTo>
                  <a:cubicBezTo>
                    <a:pt x="5454" y="5144"/>
                    <a:pt x="5645" y="5049"/>
                    <a:pt x="5811" y="5049"/>
                  </a:cubicBezTo>
                  <a:cubicBezTo>
                    <a:pt x="6002" y="5049"/>
                    <a:pt x="6168" y="5144"/>
                    <a:pt x="6288" y="5263"/>
                  </a:cubicBezTo>
                  <a:cubicBezTo>
                    <a:pt x="6454" y="5382"/>
                    <a:pt x="6502" y="5596"/>
                    <a:pt x="6502" y="5763"/>
                  </a:cubicBezTo>
                  <a:cubicBezTo>
                    <a:pt x="6478" y="5858"/>
                    <a:pt x="6573" y="5954"/>
                    <a:pt x="6645" y="5954"/>
                  </a:cubicBezTo>
                  <a:lnTo>
                    <a:pt x="6716" y="5954"/>
                  </a:lnTo>
                  <a:cubicBezTo>
                    <a:pt x="6811" y="5930"/>
                    <a:pt x="6930" y="5882"/>
                    <a:pt x="7050" y="5882"/>
                  </a:cubicBezTo>
                  <a:cubicBezTo>
                    <a:pt x="7121" y="5882"/>
                    <a:pt x="7192" y="5882"/>
                    <a:pt x="7288" y="5930"/>
                  </a:cubicBezTo>
                  <a:cubicBezTo>
                    <a:pt x="7335" y="5954"/>
                    <a:pt x="7431" y="5978"/>
                    <a:pt x="7478" y="6025"/>
                  </a:cubicBezTo>
                  <a:cubicBezTo>
                    <a:pt x="7501" y="6031"/>
                    <a:pt x="7525" y="6034"/>
                    <a:pt x="7548" y="6034"/>
                  </a:cubicBezTo>
                  <a:cubicBezTo>
                    <a:pt x="7624" y="6034"/>
                    <a:pt x="7698" y="6003"/>
                    <a:pt x="7716" y="5930"/>
                  </a:cubicBezTo>
                  <a:cubicBezTo>
                    <a:pt x="7764" y="5835"/>
                    <a:pt x="7716" y="5716"/>
                    <a:pt x="7645" y="5692"/>
                  </a:cubicBezTo>
                  <a:cubicBezTo>
                    <a:pt x="7550" y="5620"/>
                    <a:pt x="7431" y="5596"/>
                    <a:pt x="7335" y="5573"/>
                  </a:cubicBezTo>
                  <a:cubicBezTo>
                    <a:pt x="7240" y="5525"/>
                    <a:pt x="7169" y="5525"/>
                    <a:pt x="7050" y="5525"/>
                  </a:cubicBezTo>
                  <a:cubicBezTo>
                    <a:pt x="6954" y="5525"/>
                    <a:pt x="6883" y="5573"/>
                    <a:pt x="6811" y="5573"/>
                  </a:cubicBezTo>
                  <a:cubicBezTo>
                    <a:pt x="6764" y="5358"/>
                    <a:pt x="6645" y="5192"/>
                    <a:pt x="6526" y="5025"/>
                  </a:cubicBezTo>
                  <a:cubicBezTo>
                    <a:pt x="6597" y="5001"/>
                    <a:pt x="6621" y="4882"/>
                    <a:pt x="6621" y="4882"/>
                  </a:cubicBezTo>
                  <a:lnTo>
                    <a:pt x="6621" y="3882"/>
                  </a:lnTo>
                  <a:cubicBezTo>
                    <a:pt x="6621" y="3882"/>
                    <a:pt x="6907" y="3763"/>
                    <a:pt x="7002" y="3668"/>
                  </a:cubicBezTo>
                  <a:cubicBezTo>
                    <a:pt x="7192" y="3548"/>
                    <a:pt x="7312" y="3406"/>
                    <a:pt x="7407" y="3215"/>
                  </a:cubicBezTo>
                  <a:lnTo>
                    <a:pt x="8288" y="3215"/>
                  </a:lnTo>
                  <a:cubicBezTo>
                    <a:pt x="8264" y="3287"/>
                    <a:pt x="8264" y="3358"/>
                    <a:pt x="8264" y="3453"/>
                  </a:cubicBezTo>
                  <a:cubicBezTo>
                    <a:pt x="8264" y="3668"/>
                    <a:pt x="8359" y="3882"/>
                    <a:pt x="8502" y="4025"/>
                  </a:cubicBezTo>
                  <a:cubicBezTo>
                    <a:pt x="8645" y="4168"/>
                    <a:pt x="8859" y="4263"/>
                    <a:pt x="9074" y="4263"/>
                  </a:cubicBezTo>
                  <a:cubicBezTo>
                    <a:pt x="9264" y="4263"/>
                    <a:pt x="9479" y="4168"/>
                    <a:pt x="9622" y="4025"/>
                  </a:cubicBezTo>
                  <a:cubicBezTo>
                    <a:pt x="9788" y="3882"/>
                    <a:pt x="9860" y="3668"/>
                    <a:pt x="9860" y="3453"/>
                  </a:cubicBezTo>
                  <a:cubicBezTo>
                    <a:pt x="9860" y="3358"/>
                    <a:pt x="9860" y="3310"/>
                    <a:pt x="9836" y="3215"/>
                  </a:cubicBezTo>
                  <a:lnTo>
                    <a:pt x="10169" y="3215"/>
                  </a:lnTo>
                  <a:cubicBezTo>
                    <a:pt x="10265" y="3215"/>
                    <a:pt x="10336" y="3120"/>
                    <a:pt x="10336" y="3048"/>
                  </a:cubicBezTo>
                  <a:cubicBezTo>
                    <a:pt x="10336" y="2953"/>
                    <a:pt x="10265" y="2858"/>
                    <a:pt x="10169" y="2858"/>
                  </a:cubicBezTo>
                  <a:lnTo>
                    <a:pt x="9622" y="2858"/>
                  </a:lnTo>
                  <a:cubicBezTo>
                    <a:pt x="9479" y="2739"/>
                    <a:pt x="9264" y="2644"/>
                    <a:pt x="9074" y="2644"/>
                  </a:cubicBezTo>
                  <a:cubicBezTo>
                    <a:pt x="8836" y="2644"/>
                    <a:pt x="8645" y="2739"/>
                    <a:pt x="8502" y="2858"/>
                  </a:cubicBezTo>
                  <a:lnTo>
                    <a:pt x="7526" y="2858"/>
                  </a:lnTo>
                  <a:cubicBezTo>
                    <a:pt x="7550" y="2810"/>
                    <a:pt x="7550" y="2715"/>
                    <a:pt x="7550" y="2644"/>
                  </a:cubicBezTo>
                  <a:cubicBezTo>
                    <a:pt x="7550" y="2524"/>
                    <a:pt x="7526" y="2405"/>
                    <a:pt x="7502" y="2286"/>
                  </a:cubicBezTo>
                  <a:lnTo>
                    <a:pt x="7502" y="2286"/>
                  </a:lnTo>
                  <a:lnTo>
                    <a:pt x="11074" y="2382"/>
                  </a:lnTo>
                  <a:cubicBezTo>
                    <a:pt x="11146" y="2382"/>
                    <a:pt x="11217" y="2405"/>
                    <a:pt x="11241" y="2453"/>
                  </a:cubicBezTo>
                  <a:cubicBezTo>
                    <a:pt x="11265" y="2477"/>
                    <a:pt x="11312" y="2524"/>
                    <a:pt x="11312" y="2596"/>
                  </a:cubicBezTo>
                  <a:cubicBezTo>
                    <a:pt x="11312" y="2644"/>
                    <a:pt x="11265" y="2715"/>
                    <a:pt x="11241" y="2739"/>
                  </a:cubicBezTo>
                  <a:cubicBezTo>
                    <a:pt x="11217" y="2763"/>
                    <a:pt x="11146" y="2810"/>
                    <a:pt x="11098" y="2810"/>
                  </a:cubicBezTo>
                  <a:lnTo>
                    <a:pt x="10955" y="2810"/>
                  </a:lnTo>
                  <a:cubicBezTo>
                    <a:pt x="10860" y="2810"/>
                    <a:pt x="10765" y="2858"/>
                    <a:pt x="10765" y="2977"/>
                  </a:cubicBezTo>
                  <a:cubicBezTo>
                    <a:pt x="10765" y="3096"/>
                    <a:pt x="10860" y="3167"/>
                    <a:pt x="10955" y="3167"/>
                  </a:cubicBezTo>
                  <a:lnTo>
                    <a:pt x="11098" y="3167"/>
                  </a:lnTo>
                  <a:cubicBezTo>
                    <a:pt x="11113" y="3170"/>
                    <a:pt x="11128" y="3171"/>
                    <a:pt x="11143" y="3171"/>
                  </a:cubicBezTo>
                  <a:cubicBezTo>
                    <a:pt x="11271" y="3171"/>
                    <a:pt x="11394" y="3086"/>
                    <a:pt x="11479" y="3001"/>
                  </a:cubicBezTo>
                  <a:cubicBezTo>
                    <a:pt x="11598" y="2929"/>
                    <a:pt x="11670" y="2763"/>
                    <a:pt x="11670" y="2620"/>
                  </a:cubicBezTo>
                  <a:cubicBezTo>
                    <a:pt x="11670" y="2477"/>
                    <a:pt x="11574" y="2334"/>
                    <a:pt x="11479" y="2239"/>
                  </a:cubicBezTo>
                  <a:cubicBezTo>
                    <a:pt x="11384" y="2120"/>
                    <a:pt x="11241" y="2048"/>
                    <a:pt x="11098" y="2048"/>
                  </a:cubicBezTo>
                  <a:lnTo>
                    <a:pt x="7335" y="1929"/>
                  </a:lnTo>
                  <a:cubicBezTo>
                    <a:pt x="7288" y="1858"/>
                    <a:pt x="7216" y="1762"/>
                    <a:pt x="7145" y="1691"/>
                  </a:cubicBezTo>
                  <a:cubicBezTo>
                    <a:pt x="7097" y="1453"/>
                    <a:pt x="6954" y="1215"/>
                    <a:pt x="6692" y="1191"/>
                  </a:cubicBezTo>
                  <a:cubicBezTo>
                    <a:pt x="6502" y="1072"/>
                    <a:pt x="5978" y="953"/>
                    <a:pt x="5978" y="953"/>
                  </a:cubicBezTo>
                  <a:lnTo>
                    <a:pt x="5978" y="334"/>
                  </a:lnTo>
                  <a:lnTo>
                    <a:pt x="6645" y="334"/>
                  </a:lnTo>
                  <a:cubicBezTo>
                    <a:pt x="6764" y="334"/>
                    <a:pt x="6835" y="238"/>
                    <a:pt x="6835" y="143"/>
                  </a:cubicBezTo>
                  <a:cubicBezTo>
                    <a:pt x="6835" y="48"/>
                    <a:pt x="6740" y="0"/>
                    <a:pt x="6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9" name="Google Shape;6199;p68"/>
          <p:cNvGrpSpPr/>
          <p:nvPr/>
        </p:nvGrpSpPr>
        <p:grpSpPr>
          <a:xfrm>
            <a:off x="6701778" y="3980144"/>
            <a:ext cx="383695" cy="384896"/>
            <a:chOff x="7996086" y="2154033"/>
            <a:chExt cx="383695" cy="384896"/>
          </a:xfrm>
        </p:grpSpPr>
        <p:sp>
          <p:nvSpPr>
            <p:cNvPr id="6200" name="Google Shape;6200;p68"/>
            <p:cNvSpPr/>
            <p:nvPr/>
          </p:nvSpPr>
          <p:spPr>
            <a:xfrm>
              <a:off x="8241870" y="2353551"/>
              <a:ext cx="43368" cy="29207"/>
            </a:xfrm>
            <a:custGeom>
              <a:avLst/>
              <a:gdLst/>
              <a:ahLst/>
              <a:cxnLst/>
              <a:rect l="l" t="t" r="r" b="b"/>
              <a:pathLst>
                <a:path w="1311" h="882" extrusionOk="0">
                  <a:moveTo>
                    <a:pt x="96" y="1"/>
                  </a:moveTo>
                  <a:lnTo>
                    <a:pt x="1239" y="120"/>
                  </a:lnTo>
                  <a:lnTo>
                    <a:pt x="1311" y="453"/>
                  </a:lnTo>
                  <a:lnTo>
                    <a:pt x="1239" y="787"/>
                  </a:lnTo>
                  <a:lnTo>
                    <a:pt x="96" y="882"/>
                  </a:lnTo>
                  <a:lnTo>
                    <a:pt x="1" y="406"/>
                  </a:lnTo>
                  <a:close/>
                </a:path>
              </a:pathLst>
            </a:custGeom>
            <a:solidFill>
              <a:srgbClr val="DDE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8"/>
            <p:cNvSpPr/>
            <p:nvPr/>
          </p:nvSpPr>
          <p:spPr>
            <a:xfrm>
              <a:off x="8167043" y="2353551"/>
              <a:ext cx="55177" cy="31592"/>
            </a:xfrm>
            <a:custGeom>
              <a:avLst/>
              <a:gdLst/>
              <a:ahLst/>
              <a:cxnLst/>
              <a:rect l="l" t="t" r="r" b="b"/>
              <a:pathLst>
                <a:path w="1668" h="954" extrusionOk="0">
                  <a:moveTo>
                    <a:pt x="0" y="1"/>
                  </a:moveTo>
                  <a:lnTo>
                    <a:pt x="1667" y="1"/>
                  </a:lnTo>
                  <a:lnTo>
                    <a:pt x="1667" y="953"/>
                  </a:lnTo>
                  <a:lnTo>
                    <a:pt x="0" y="953"/>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8"/>
            <p:cNvSpPr/>
            <p:nvPr/>
          </p:nvSpPr>
          <p:spPr>
            <a:xfrm>
              <a:off x="8220600" y="2345670"/>
              <a:ext cx="23685" cy="45765"/>
            </a:xfrm>
            <a:custGeom>
              <a:avLst/>
              <a:gdLst/>
              <a:ahLst/>
              <a:cxnLst/>
              <a:rect l="l" t="t" r="r" b="b"/>
              <a:pathLst>
                <a:path w="716" h="1382" extrusionOk="0">
                  <a:moveTo>
                    <a:pt x="1" y="1215"/>
                  </a:moveTo>
                  <a:lnTo>
                    <a:pt x="1" y="120"/>
                  </a:lnTo>
                  <a:cubicBezTo>
                    <a:pt x="1" y="72"/>
                    <a:pt x="48" y="1"/>
                    <a:pt x="120" y="1"/>
                  </a:cubicBezTo>
                  <a:lnTo>
                    <a:pt x="596" y="1"/>
                  </a:lnTo>
                  <a:cubicBezTo>
                    <a:pt x="644" y="1"/>
                    <a:pt x="715" y="72"/>
                    <a:pt x="715" y="120"/>
                  </a:cubicBezTo>
                  <a:lnTo>
                    <a:pt x="715" y="1215"/>
                  </a:lnTo>
                  <a:cubicBezTo>
                    <a:pt x="715" y="1287"/>
                    <a:pt x="644" y="1334"/>
                    <a:pt x="596" y="1334"/>
                  </a:cubicBezTo>
                  <a:lnTo>
                    <a:pt x="120" y="1334"/>
                  </a:lnTo>
                  <a:cubicBezTo>
                    <a:pt x="48" y="1382"/>
                    <a:pt x="1" y="1310"/>
                    <a:pt x="1" y="1215"/>
                  </a:cubicBezTo>
                  <a:close/>
                </a:path>
              </a:pathLst>
            </a:custGeom>
            <a:solidFill>
              <a:srgbClr val="CBE2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8"/>
            <p:cNvSpPr/>
            <p:nvPr/>
          </p:nvSpPr>
          <p:spPr>
            <a:xfrm>
              <a:off x="8001610" y="2283380"/>
              <a:ext cx="77242" cy="207432"/>
            </a:xfrm>
            <a:custGeom>
              <a:avLst/>
              <a:gdLst/>
              <a:ahLst/>
              <a:cxnLst/>
              <a:rect l="l" t="t" r="r" b="b"/>
              <a:pathLst>
                <a:path w="2335" h="6264" extrusionOk="0">
                  <a:moveTo>
                    <a:pt x="1167" y="6263"/>
                  </a:moveTo>
                  <a:cubicBezTo>
                    <a:pt x="548" y="6263"/>
                    <a:pt x="0" y="5763"/>
                    <a:pt x="0" y="5097"/>
                  </a:cubicBezTo>
                  <a:lnTo>
                    <a:pt x="167" y="4596"/>
                  </a:lnTo>
                  <a:lnTo>
                    <a:pt x="0" y="4096"/>
                  </a:lnTo>
                  <a:lnTo>
                    <a:pt x="0" y="3430"/>
                  </a:lnTo>
                  <a:lnTo>
                    <a:pt x="119" y="2358"/>
                  </a:lnTo>
                  <a:lnTo>
                    <a:pt x="0" y="1167"/>
                  </a:lnTo>
                  <a:cubicBezTo>
                    <a:pt x="0" y="548"/>
                    <a:pt x="524" y="0"/>
                    <a:pt x="1167" y="0"/>
                  </a:cubicBezTo>
                  <a:cubicBezTo>
                    <a:pt x="1786" y="0"/>
                    <a:pt x="2334" y="524"/>
                    <a:pt x="2334" y="1167"/>
                  </a:cubicBezTo>
                  <a:lnTo>
                    <a:pt x="2334" y="5097"/>
                  </a:lnTo>
                  <a:cubicBezTo>
                    <a:pt x="2334" y="5763"/>
                    <a:pt x="1786" y="6263"/>
                    <a:pt x="1167" y="6263"/>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8"/>
            <p:cNvSpPr/>
            <p:nvPr/>
          </p:nvSpPr>
          <p:spPr>
            <a:xfrm>
              <a:off x="8029166" y="2283380"/>
              <a:ext cx="49686" cy="207432"/>
            </a:xfrm>
            <a:custGeom>
              <a:avLst/>
              <a:gdLst/>
              <a:ahLst/>
              <a:cxnLst/>
              <a:rect l="l" t="t" r="r" b="b"/>
              <a:pathLst>
                <a:path w="1502" h="6264" extrusionOk="0">
                  <a:moveTo>
                    <a:pt x="310" y="6240"/>
                  </a:moveTo>
                  <a:cubicBezTo>
                    <a:pt x="191" y="6240"/>
                    <a:pt x="96" y="6192"/>
                    <a:pt x="1" y="6168"/>
                  </a:cubicBezTo>
                  <a:cubicBezTo>
                    <a:pt x="477" y="6025"/>
                    <a:pt x="834" y="5573"/>
                    <a:pt x="834" y="5073"/>
                  </a:cubicBezTo>
                  <a:lnTo>
                    <a:pt x="834" y="1167"/>
                  </a:lnTo>
                  <a:cubicBezTo>
                    <a:pt x="834" y="667"/>
                    <a:pt x="477" y="215"/>
                    <a:pt x="1" y="72"/>
                  </a:cubicBezTo>
                  <a:cubicBezTo>
                    <a:pt x="120" y="48"/>
                    <a:pt x="215" y="0"/>
                    <a:pt x="334" y="0"/>
                  </a:cubicBezTo>
                  <a:cubicBezTo>
                    <a:pt x="953" y="0"/>
                    <a:pt x="1501" y="524"/>
                    <a:pt x="1501" y="1167"/>
                  </a:cubicBezTo>
                  <a:lnTo>
                    <a:pt x="1501" y="5073"/>
                  </a:lnTo>
                  <a:cubicBezTo>
                    <a:pt x="1501" y="5716"/>
                    <a:pt x="953" y="6263"/>
                    <a:pt x="310" y="624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8"/>
            <p:cNvSpPr/>
            <p:nvPr/>
          </p:nvSpPr>
          <p:spPr>
            <a:xfrm>
              <a:off x="8001610" y="2419814"/>
              <a:ext cx="38637" cy="33148"/>
            </a:xfrm>
            <a:custGeom>
              <a:avLst/>
              <a:gdLst/>
              <a:ahLst/>
              <a:cxnLst/>
              <a:rect l="l" t="t" r="r" b="b"/>
              <a:pathLst>
                <a:path w="1168" h="1001" extrusionOk="0">
                  <a:moveTo>
                    <a:pt x="0" y="0"/>
                  </a:moveTo>
                  <a:lnTo>
                    <a:pt x="715" y="0"/>
                  </a:lnTo>
                  <a:cubicBezTo>
                    <a:pt x="953" y="0"/>
                    <a:pt x="1167" y="214"/>
                    <a:pt x="1167" y="453"/>
                  </a:cubicBezTo>
                  <a:lnTo>
                    <a:pt x="1167" y="572"/>
                  </a:lnTo>
                  <a:cubicBezTo>
                    <a:pt x="1167" y="810"/>
                    <a:pt x="953" y="1000"/>
                    <a:pt x="715" y="1000"/>
                  </a:cubicBezTo>
                  <a:lnTo>
                    <a:pt x="0" y="1000"/>
                  </a:lnTo>
                  <a:close/>
                </a:path>
              </a:pathLst>
            </a:custGeom>
            <a:solidFill>
              <a:srgbClr val="B3E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8"/>
            <p:cNvSpPr/>
            <p:nvPr/>
          </p:nvSpPr>
          <p:spPr>
            <a:xfrm>
              <a:off x="8001610" y="2322787"/>
              <a:ext cx="38637" cy="76529"/>
            </a:xfrm>
            <a:custGeom>
              <a:avLst/>
              <a:gdLst/>
              <a:ahLst/>
              <a:cxnLst/>
              <a:rect l="l" t="t" r="r" b="b"/>
              <a:pathLst>
                <a:path w="1168" h="2311" extrusionOk="0">
                  <a:moveTo>
                    <a:pt x="0" y="1"/>
                  </a:moveTo>
                  <a:lnTo>
                    <a:pt x="715" y="1"/>
                  </a:lnTo>
                  <a:cubicBezTo>
                    <a:pt x="953" y="1"/>
                    <a:pt x="1167" y="215"/>
                    <a:pt x="1167" y="453"/>
                  </a:cubicBezTo>
                  <a:lnTo>
                    <a:pt x="1167" y="1859"/>
                  </a:lnTo>
                  <a:cubicBezTo>
                    <a:pt x="1167" y="2097"/>
                    <a:pt x="953" y="2311"/>
                    <a:pt x="715" y="2311"/>
                  </a:cubicBezTo>
                  <a:lnTo>
                    <a:pt x="0" y="231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8"/>
            <p:cNvSpPr/>
            <p:nvPr/>
          </p:nvSpPr>
          <p:spPr>
            <a:xfrm>
              <a:off x="8072501" y="2258942"/>
              <a:ext cx="101655" cy="57587"/>
            </a:xfrm>
            <a:custGeom>
              <a:avLst/>
              <a:gdLst/>
              <a:ahLst/>
              <a:cxnLst/>
              <a:rect l="l" t="t" r="r" b="b"/>
              <a:pathLst>
                <a:path w="3073" h="1739" extrusionOk="0">
                  <a:moveTo>
                    <a:pt x="334" y="1738"/>
                  </a:moveTo>
                  <a:lnTo>
                    <a:pt x="2739" y="1738"/>
                  </a:lnTo>
                  <a:lnTo>
                    <a:pt x="3049" y="667"/>
                  </a:lnTo>
                  <a:cubicBezTo>
                    <a:pt x="3073" y="572"/>
                    <a:pt x="3049" y="500"/>
                    <a:pt x="2954" y="500"/>
                  </a:cubicBezTo>
                  <a:lnTo>
                    <a:pt x="120" y="0"/>
                  </a:lnTo>
                  <a:cubicBezTo>
                    <a:pt x="48" y="0"/>
                    <a:pt x="1" y="24"/>
                    <a:pt x="1" y="119"/>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8"/>
            <p:cNvSpPr/>
            <p:nvPr/>
          </p:nvSpPr>
          <p:spPr>
            <a:xfrm>
              <a:off x="8142630" y="2273115"/>
              <a:ext cx="32319" cy="43414"/>
            </a:xfrm>
            <a:custGeom>
              <a:avLst/>
              <a:gdLst/>
              <a:ahLst/>
              <a:cxnLst/>
              <a:rect l="l" t="t" r="r" b="b"/>
              <a:pathLst>
                <a:path w="977" h="1311" extrusionOk="0">
                  <a:moveTo>
                    <a:pt x="0" y="1310"/>
                  </a:moveTo>
                  <a:lnTo>
                    <a:pt x="667" y="1310"/>
                  </a:lnTo>
                  <a:lnTo>
                    <a:pt x="953" y="239"/>
                  </a:lnTo>
                  <a:cubicBezTo>
                    <a:pt x="976" y="144"/>
                    <a:pt x="953" y="72"/>
                    <a:pt x="857" y="72"/>
                  </a:cubicBezTo>
                  <a:lnTo>
                    <a:pt x="357" y="1"/>
                  </a:lnTo>
                  <a:cubicBezTo>
                    <a:pt x="238" y="429"/>
                    <a:pt x="119" y="882"/>
                    <a:pt x="0" y="1310"/>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8"/>
            <p:cNvSpPr/>
            <p:nvPr/>
          </p:nvSpPr>
          <p:spPr>
            <a:xfrm>
              <a:off x="8066215" y="2289672"/>
              <a:ext cx="104004" cy="241342"/>
            </a:xfrm>
            <a:custGeom>
              <a:avLst/>
              <a:gdLst/>
              <a:ahLst/>
              <a:cxnLst/>
              <a:rect l="l" t="t" r="r" b="b"/>
              <a:pathLst>
                <a:path w="3144" h="7288" extrusionOk="0">
                  <a:moveTo>
                    <a:pt x="1572" y="1"/>
                  </a:moveTo>
                  <a:cubicBezTo>
                    <a:pt x="2429" y="1"/>
                    <a:pt x="3144" y="715"/>
                    <a:pt x="3144" y="1573"/>
                  </a:cubicBezTo>
                  <a:lnTo>
                    <a:pt x="3144" y="7169"/>
                  </a:lnTo>
                  <a:cubicBezTo>
                    <a:pt x="3144" y="7240"/>
                    <a:pt x="3072" y="7288"/>
                    <a:pt x="3025" y="7288"/>
                  </a:cubicBezTo>
                  <a:lnTo>
                    <a:pt x="119" y="7288"/>
                  </a:lnTo>
                  <a:cubicBezTo>
                    <a:pt x="48" y="7288"/>
                    <a:pt x="0" y="7240"/>
                    <a:pt x="0" y="7169"/>
                  </a:cubicBezTo>
                  <a:lnTo>
                    <a:pt x="0" y="1573"/>
                  </a:lnTo>
                  <a:cubicBezTo>
                    <a:pt x="0" y="715"/>
                    <a:pt x="715" y="1"/>
                    <a:pt x="1572" y="1"/>
                  </a:cubicBezTo>
                  <a:close/>
                </a:path>
              </a:pathLst>
            </a:custGeom>
            <a:solidFill>
              <a:srgbClr val="5C9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8"/>
            <p:cNvSpPr/>
            <p:nvPr/>
          </p:nvSpPr>
          <p:spPr>
            <a:xfrm>
              <a:off x="8107962" y="2289672"/>
              <a:ext cx="63050" cy="241342"/>
            </a:xfrm>
            <a:custGeom>
              <a:avLst/>
              <a:gdLst/>
              <a:ahLst/>
              <a:cxnLst/>
              <a:rect l="l" t="t" r="r" b="b"/>
              <a:pathLst>
                <a:path w="1906" h="7288" extrusionOk="0">
                  <a:moveTo>
                    <a:pt x="334" y="1"/>
                  </a:moveTo>
                  <a:cubicBezTo>
                    <a:pt x="1191" y="1"/>
                    <a:pt x="1905" y="715"/>
                    <a:pt x="1905" y="1573"/>
                  </a:cubicBezTo>
                  <a:lnTo>
                    <a:pt x="1905" y="7169"/>
                  </a:lnTo>
                  <a:cubicBezTo>
                    <a:pt x="1905" y="7240"/>
                    <a:pt x="1858" y="7288"/>
                    <a:pt x="1786" y="7288"/>
                  </a:cubicBezTo>
                  <a:lnTo>
                    <a:pt x="1143" y="7288"/>
                  </a:lnTo>
                  <a:cubicBezTo>
                    <a:pt x="1191" y="7288"/>
                    <a:pt x="1262" y="7240"/>
                    <a:pt x="1262" y="7169"/>
                  </a:cubicBezTo>
                  <a:lnTo>
                    <a:pt x="1262" y="1573"/>
                  </a:lnTo>
                  <a:cubicBezTo>
                    <a:pt x="1262" y="834"/>
                    <a:pt x="715" y="215"/>
                    <a:pt x="0" y="25"/>
                  </a:cubicBezTo>
                  <a:cubicBezTo>
                    <a:pt x="96" y="25"/>
                    <a:pt x="215" y="1"/>
                    <a:pt x="334" y="1"/>
                  </a:cubicBezTo>
                  <a:close/>
                </a:path>
              </a:pathLst>
            </a:custGeom>
            <a:solidFill>
              <a:srgbClr val="4A80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8"/>
            <p:cNvSpPr/>
            <p:nvPr/>
          </p:nvSpPr>
          <p:spPr>
            <a:xfrm>
              <a:off x="8096153" y="2312588"/>
              <a:ext cx="149687" cy="112757"/>
            </a:xfrm>
            <a:custGeom>
              <a:avLst/>
              <a:gdLst/>
              <a:ahLst/>
              <a:cxnLst/>
              <a:rect l="l" t="t" r="r" b="b"/>
              <a:pathLst>
                <a:path w="4525" h="3405" extrusionOk="0">
                  <a:moveTo>
                    <a:pt x="741" y="1"/>
                  </a:moveTo>
                  <a:cubicBezTo>
                    <a:pt x="686" y="1"/>
                    <a:pt x="629" y="8"/>
                    <a:pt x="572" y="23"/>
                  </a:cubicBezTo>
                  <a:cubicBezTo>
                    <a:pt x="214" y="95"/>
                    <a:pt x="0" y="428"/>
                    <a:pt x="95" y="785"/>
                  </a:cubicBezTo>
                  <a:lnTo>
                    <a:pt x="643" y="2905"/>
                  </a:lnTo>
                  <a:cubicBezTo>
                    <a:pt x="691" y="3214"/>
                    <a:pt x="953" y="3405"/>
                    <a:pt x="1262" y="3405"/>
                  </a:cubicBezTo>
                  <a:lnTo>
                    <a:pt x="3787" y="3405"/>
                  </a:lnTo>
                  <a:cubicBezTo>
                    <a:pt x="4120" y="3405"/>
                    <a:pt x="4382" y="3167"/>
                    <a:pt x="4453" y="2881"/>
                  </a:cubicBezTo>
                  <a:cubicBezTo>
                    <a:pt x="4525" y="2476"/>
                    <a:pt x="4215" y="2119"/>
                    <a:pt x="3810" y="2119"/>
                  </a:cubicBezTo>
                  <a:lnTo>
                    <a:pt x="1905" y="2119"/>
                  </a:lnTo>
                  <a:cubicBezTo>
                    <a:pt x="1834" y="2119"/>
                    <a:pt x="1762" y="2095"/>
                    <a:pt x="1738" y="2024"/>
                  </a:cubicBezTo>
                  <a:lnTo>
                    <a:pt x="1357" y="499"/>
                  </a:lnTo>
                  <a:cubicBezTo>
                    <a:pt x="1278" y="200"/>
                    <a:pt x="1030" y="1"/>
                    <a:pt x="741" y="1"/>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8"/>
            <p:cNvSpPr/>
            <p:nvPr/>
          </p:nvSpPr>
          <p:spPr>
            <a:xfrm>
              <a:off x="8109517" y="2313383"/>
              <a:ext cx="134768" cy="111962"/>
            </a:xfrm>
            <a:custGeom>
              <a:avLst/>
              <a:gdLst/>
              <a:ahLst/>
              <a:cxnLst/>
              <a:rect l="l" t="t" r="r" b="b"/>
              <a:pathLst>
                <a:path w="4074" h="3381" extrusionOk="0">
                  <a:moveTo>
                    <a:pt x="337" y="0"/>
                  </a:moveTo>
                  <a:cubicBezTo>
                    <a:pt x="282" y="0"/>
                    <a:pt x="225" y="8"/>
                    <a:pt x="168" y="23"/>
                  </a:cubicBezTo>
                  <a:cubicBezTo>
                    <a:pt x="120" y="23"/>
                    <a:pt x="49" y="47"/>
                    <a:pt x="1" y="94"/>
                  </a:cubicBezTo>
                  <a:cubicBezTo>
                    <a:pt x="144" y="166"/>
                    <a:pt x="239" y="285"/>
                    <a:pt x="263" y="499"/>
                  </a:cubicBezTo>
                  <a:lnTo>
                    <a:pt x="644" y="2023"/>
                  </a:lnTo>
                  <a:cubicBezTo>
                    <a:pt x="668" y="2119"/>
                    <a:pt x="739" y="2143"/>
                    <a:pt x="834" y="2143"/>
                  </a:cubicBezTo>
                  <a:lnTo>
                    <a:pt x="1477" y="2143"/>
                  </a:lnTo>
                  <a:cubicBezTo>
                    <a:pt x="1430" y="2143"/>
                    <a:pt x="1358" y="2119"/>
                    <a:pt x="1334" y="2023"/>
                  </a:cubicBezTo>
                  <a:lnTo>
                    <a:pt x="953" y="499"/>
                  </a:lnTo>
                  <a:cubicBezTo>
                    <a:pt x="874" y="200"/>
                    <a:pt x="626" y="0"/>
                    <a:pt x="337" y="0"/>
                  </a:cubicBezTo>
                  <a:close/>
                  <a:moveTo>
                    <a:pt x="2692" y="2095"/>
                  </a:moveTo>
                  <a:cubicBezTo>
                    <a:pt x="3049" y="2095"/>
                    <a:pt x="3359" y="2404"/>
                    <a:pt x="3335" y="2738"/>
                  </a:cubicBezTo>
                  <a:cubicBezTo>
                    <a:pt x="3335" y="3095"/>
                    <a:pt x="3025" y="3381"/>
                    <a:pt x="2668" y="3381"/>
                  </a:cubicBezTo>
                  <a:lnTo>
                    <a:pt x="3335" y="3381"/>
                  </a:lnTo>
                  <a:cubicBezTo>
                    <a:pt x="3645" y="3381"/>
                    <a:pt x="3930" y="3143"/>
                    <a:pt x="3978" y="2857"/>
                  </a:cubicBezTo>
                  <a:cubicBezTo>
                    <a:pt x="4073" y="2452"/>
                    <a:pt x="3740" y="2095"/>
                    <a:pt x="3359" y="209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8"/>
            <p:cNvSpPr/>
            <p:nvPr/>
          </p:nvSpPr>
          <p:spPr>
            <a:xfrm>
              <a:off x="8066215" y="2447399"/>
              <a:ext cx="104004" cy="22916"/>
            </a:xfrm>
            <a:custGeom>
              <a:avLst/>
              <a:gdLst/>
              <a:ahLst/>
              <a:cxnLst/>
              <a:rect l="l" t="t" r="r" b="b"/>
              <a:pathLst>
                <a:path w="3144" h="692" extrusionOk="0">
                  <a:moveTo>
                    <a:pt x="0" y="1"/>
                  </a:moveTo>
                  <a:lnTo>
                    <a:pt x="3144" y="1"/>
                  </a:lnTo>
                  <a:lnTo>
                    <a:pt x="3144" y="691"/>
                  </a:lnTo>
                  <a:lnTo>
                    <a:pt x="0" y="691"/>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8"/>
            <p:cNvSpPr/>
            <p:nvPr/>
          </p:nvSpPr>
          <p:spPr>
            <a:xfrm>
              <a:off x="8052024" y="2470282"/>
              <a:ext cx="132386" cy="33943"/>
            </a:xfrm>
            <a:custGeom>
              <a:avLst/>
              <a:gdLst/>
              <a:ahLst/>
              <a:cxnLst/>
              <a:rect l="l" t="t" r="r" b="b"/>
              <a:pathLst>
                <a:path w="4002" h="1025" extrusionOk="0">
                  <a:moveTo>
                    <a:pt x="453" y="0"/>
                  </a:moveTo>
                  <a:lnTo>
                    <a:pt x="3573" y="0"/>
                  </a:lnTo>
                  <a:lnTo>
                    <a:pt x="3954" y="905"/>
                  </a:lnTo>
                  <a:cubicBezTo>
                    <a:pt x="4001" y="1000"/>
                    <a:pt x="3954" y="1024"/>
                    <a:pt x="3882" y="1024"/>
                  </a:cubicBezTo>
                  <a:lnTo>
                    <a:pt x="120" y="1024"/>
                  </a:lnTo>
                  <a:cubicBezTo>
                    <a:pt x="24" y="1024"/>
                    <a:pt x="0" y="977"/>
                    <a:pt x="24" y="905"/>
                  </a:cubicBezTo>
                  <a:close/>
                </a:path>
              </a:pathLst>
            </a:custGeom>
            <a:solidFill>
              <a:srgbClr val="3F6D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8"/>
            <p:cNvSpPr/>
            <p:nvPr/>
          </p:nvSpPr>
          <p:spPr>
            <a:xfrm>
              <a:off x="8148915" y="2470282"/>
              <a:ext cx="35495" cy="33943"/>
            </a:xfrm>
            <a:custGeom>
              <a:avLst/>
              <a:gdLst/>
              <a:ahLst/>
              <a:cxnLst/>
              <a:rect l="l" t="t" r="r" b="b"/>
              <a:pathLst>
                <a:path w="1073" h="1025" extrusionOk="0">
                  <a:moveTo>
                    <a:pt x="1" y="0"/>
                  </a:moveTo>
                  <a:lnTo>
                    <a:pt x="644" y="0"/>
                  </a:lnTo>
                  <a:lnTo>
                    <a:pt x="1025" y="905"/>
                  </a:lnTo>
                  <a:cubicBezTo>
                    <a:pt x="1072" y="1000"/>
                    <a:pt x="1025" y="1024"/>
                    <a:pt x="953" y="1024"/>
                  </a:cubicBezTo>
                  <a:lnTo>
                    <a:pt x="286" y="1024"/>
                  </a:lnTo>
                  <a:cubicBezTo>
                    <a:pt x="382" y="1024"/>
                    <a:pt x="405" y="1000"/>
                    <a:pt x="382" y="905"/>
                  </a:cubicBezTo>
                  <a:close/>
                </a:path>
              </a:pathLst>
            </a:custGeom>
            <a:solidFill>
              <a:srgbClr val="365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8"/>
            <p:cNvSpPr/>
            <p:nvPr/>
          </p:nvSpPr>
          <p:spPr>
            <a:xfrm>
              <a:off x="8072501" y="2157179"/>
              <a:ext cx="101655" cy="49739"/>
            </a:xfrm>
            <a:custGeom>
              <a:avLst/>
              <a:gdLst/>
              <a:ahLst/>
              <a:cxnLst/>
              <a:rect l="l" t="t" r="r" b="b"/>
              <a:pathLst>
                <a:path w="3073" h="1502" extrusionOk="0">
                  <a:moveTo>
                    <a:pt x="1549" y="1"/>
                  </a:moveTo>
                  <a:cubicBezTo>
                    <a:pt x="2334" y="1"/>
                    <a:pt x="2977" y="596"/>
                    <a:pt x="3073" y="1358"/>
                  </a:cubicBezTo>
                  <a:lnTo>
                    <a:pt x="1501" y="1501"/>
                  </a:lnTo>
                  <a:lnTo>
                    <a:pt x="1" y="1358"/>
                  </a:lnTo>
                  <a:cubicBezTo>
                    <a:pt x="120" y="596"/>
                    <a:pt x="786" y="1"/>
                    <a:pt x="1549" y="1"/>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8"/>
            <p:cNvSpPr/>
            <p:nvPr/>
          </p:nvSpPr>
          <p:spPr>
            <a:xfrm>
              <a:off x="8113454" y="2157179"/>
              <a:ext cx="60702" cy="45003"/>
            </a:xfrm>
            <a:custGeom>
              <a:avLst/>
              <a:gdLst/>
              <a:ahLst/>
              <a:cxnLst/>
              <a:rect l="l" t="t" r="r" b="b"/>
              <a:pathLst>
                <a:path w="1835" h="1359" extrusionOk="0">
                  <a:moveTo>
                    <a:pt x="311" y="1"/>
                  </a:moveTo>
                  <a:cubicBezTo>
                    <a:pt x="1096" y="1"/>
                    <a:pt x="1739" y="596"/>
                    <a:pt x="1835" y="1358"/>
                  </a:cubicBezTo>
                  <a:lnTo>
                    <a:pt x="1192" y="1358"/>
                  </a:lnTo>
                  <a:cubicBezTo>
                    <a:pt x="1096" y="692"/>
                    <a:pt x="620" y="191"/>
                    <a:pt x="1" y="49"/>
                  </a:cubicBezTo>
                  <a:cubicBezTo>
                    <a:pt x="120" y="1"/>
                    <a:pt x="191" y="1"/>
                    <a:pt x="311" y="1"/>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8"/>
            <p:cNvSpPr/>
            <p:nvPr/>
          </p:nvSpPr>
          <p:spPr>
            <a:xfrm>
              <a:off x="8078025" y="2221853"/>
              <a:ext cx="92194" cy="52090"/>
            </a:xfrm>
            <a:custGeom>
              <a:avLst/>
              <a:gdLst/>
              <a:ahLst/>
              <a:cxnLst/>
              <a:rect l="l" t="t" r="r" b="b"/>
              <a:pathLst>
                <a:path w="2787" h="1573" extrusionOk="0">
                  <a:moveTo>
                    <a:pt x="2763" y="144"/>
                  </a:moveTo>
                  <a:lnTo>
                    <a:pt x="1429" y="1"/>
                  </a:lnTo>
                  <a:lnTo>
                    <a:pt x="24" y="144"/>
                  </a:lnTo>
                  <a:cubicBezTo>
                    <a:pt x="0" y="239"/>
                    <a:pt x="0" y="358"/>
                    <a:pt x="0" y="429"/>
                  </a:cubicBezTo>
                  <a:cubicBezTo>
                    <a:pt x="0" y="715"/>
                    <a:pt x="48" y="953"/>
                    <a:pt x="143" y="1144"/>
                  </a:cubicBezTo>
                  <a:lnTo>
                    <a:pt x="2406" y="1572"/>
                  </a:lnTo>
                  <a:cubicBezTo>
                    <a:pt x="2644" y="1263"/>
                    <a:pt x="2787" y="882"/>
                    <a:pt x="2787" y="429"/>
                  </a:cubicBezTo>
                  <a:cubicBezTo>
                    <a:pt x="2763" y="310"/>
                    <a:pt x="2763" y="239"/>
                    <a:pt x="2763" y="144"/>
                  </a:cubicBezTo>
                  <a:close/>
                </a:path>
              </a:pathLst>
            </a:custGeom>
            <a:solidFill>
              <a:srgbClr val="F1D0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8"/>
            <p:cNvSpPr/>
            <p:nvPr/>
          </p:nvSpPr>
          <p:spPr>
            <a:xfrm>
              <a:off x="8058309" y="2202149"/>
              <a:ext cx="130831" cy="22882"/>
            </a:xfrm>
            <a:custGeom>
              <a:avLst/>
              <a:gdLst/>
              <a:ahLst/>
              <a:cxnLst/>
              <a:rect l="l" t="t" r="r" b="b"/>
              <a:pathLst>
                <a:path w="3955" h="691" extrusionOk="0">
                  <a:moveTo>
                    <a:pt x="406" y="0"/>
                  </a:moveTo>
                  <a:lnTo>
                    <a:pt x="3597" y="0"/>
                  </a:lnTo>
                  <a:cubicBezTo>
                    <a:pt x="3811" y="0"/>
                    <a:pt x="3954" y="143"/>
                    <a:pt x="3954" y="358"/>
                  </a:cubicBezTo>
                  <a:cubicBezTo>
                    <a:pt x="3954" y="548"/>
                    <a:pt x="3811" y="691"/>
                    <a:pt x="3597" y="691"/>
                  </a:cubicBezTo>
                  <a:lnTo>
                    <a:pt x="430" y="691"/>
                  </a:lnTo>
                  <a:cubicBezTo>
                    <a:pt x="263" y="691"/>
                    <a:pt x="120" y="572"/>
                    <a:pt x="72" y="405"/>
                  </a:cubicBezTo>
                  <a:cubicBezTo>
                    <a:pt x="1" y="191"/>
                    <a:pt x="168" y="0"/>
                    <a:pt x="406" y="0"/>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8"/>
            <p:cNvSpPr/>
            <p:nvPr/>
          </p:nvSpPr>
          <p:spPr>
            <a:xfrm>
              <a:off x="8154440" y="2202149"/>
              <a:ext cx="33907" cy="22882"/>
            </a:xfrm>
            <a:custGeom>
              <a:avLst/>
              <a:gdLst/>
              <a:ahLst/>
              <a:cxnLst/>
              <a:rect l="l" t="t" r="r" b="b"/>
              <a:pathLst>
                <a:path w="1025" h="691" extrusionOk="0">
                  <a:moveTo>
                    <a:pt x="0" y="0"/>
                  </a:moveTo>
                  <a:lnTo>
                    <a:pt x="667" y="0"/>
                  </a:lnTo>
                  <a:cubicBezTo>
                    <a:pt x="858" y="0"/>
                    <a:pt x="1024" y="143"/>
                    <a:pt x="1024" y="358"/>
                  </a:cubicBezTo>
                  <a:cubicBezTo>
                    <a:pt x="1024" y="548"/>
                    <a:pt x="858" y="691"/>
                    <a:pt x="667" y="691"/>
                  </a:cubicBezTo>
                  <a:lnTo>
                    <a:pt x="0" y="691"/>
                  </a:lnTo>
                  <a:cubicBezTo>
                    <a:pt x="215" y="691"/>
                    <a:pt x="358" y="548"/>
                    <a:pt x="358" y="358"/>
                  </a:cubicBezTo>
                  <a:cubicBezTo>
                    <a:pt x="381" y="143"/>
                    <a:pt x="215" y="0"/>
                    <a:pt x="0" y="0"/>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8"/>
            <p:cNvSpPr/>
            <p:nvPr/>
          </p:nvSpPr>
          <p:spPr>
            <a:xfrm>
              <a:off x="8138694" y="2225793"/>
              <a:ext cx="32319" cy="47354"/>
            </a:xfrm>
            <a:custGeom>
              <a:avLst/>
              <a:gdLst/>
              <a:ahLst/>
              <a:cxnLst/>
              <a:rect l="l" t="t" r="r" b="b"/>
              <a:pathLst>
                <a:path w="977" h="1430" extrusionOk="0">
                  <a:moveTo>
                    <a:pt x="929" y="1"/>
                  </a:moveTo>
                  <a:lnTo>
                    <a:pt x="262" y="1"/>
                  </a:lnTo>
                  <a:cubicBezTo>
                    <a:pt x="310" y="72"/>
                    <a:pt x="310" y="191"/>
                    <a:pt x="310" y="287"/>
                  </a:cubicBezTo>
                  <a:cubicBezTo>
                    <a:pt x="310" y="668"/>
                    <a:pt x="191" y="1025"/>
                    <a:pt x="0" y="1311"/>
                  </a:cubicBezTo>
                  <a:lnTo>
                    <a:pt x="595" y="1430"/>
                  </a:lnTo>
                  <a:cubicBezTo>
                    <a:pt x="834" y="1120"/>
                    <a:pt x="976" y="739"/>
                    <a:pt x="976" y="287"/>
                  </a:cubicBezTo>
                  <a:cubicBezTo>
                    <a:pt x="929" y="191"/>
                    <a:pt x="929" y="120"/>
                    <a:pt x="929" y="1"/>
                  </a:cubicBezTo>
                  <a:close/>
                </a:path>
              </a:pathLst>
            </a:custGeom>
            <a:solidFill>
              <a:srgbClr val="F1B9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8"/>
            <p:cNvSpPr/>
            <p:nvPr/>
          </p:nvSpPr>
          <p:spPr>
            <a:xfrm>
              <a:off x="8170186" y="2382725"/>
              <a:ext cx="28383" cy="42619"/>
            </a:xfrm>
            <a:custGeom>
              <a:avLst/>
              <a:gdLst/>
              <a:ahLst/>
              <a:cxnLst/>
              <a:rect l="l" t="t" r="r" b="b"/>
              <a:pathLst>
                <a:path w="858" h="1287" extrusionOk="0">
                  <a:moveTo>
                    <a:pt x="1" y="1"/>
                  </a:moveTo>
                  <a:lnTo>
                    <a:pt x="858" y="1"/>
                  </a:lnTo>
                  <a:lnTo>
                    <a:pt x="858" y="1287"/>
                  </a:lnTo>
                  <a:lnTo>
                    <a:pt x="1" y="1287"/>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8"/>
            <p:cNvSpPr/>
            <p:nvPr/>
          </p:nvSpPr>
          <p:spPr>
            <a:xfrm>
              <a:off x="8148915" y="2447399"/>
              <a:ext cx="21304" cy="22916"/>
            </a:xfrm>
            <a:custGeom>
              <a:avLst/>
              <a:gdLst/>
              <a:ahLst/>
              <a:cxnLst/>
              <a:rect l="l" t="t" r="r" b="b"/>
              <a:pathLst>
                <a:path w="644" h="692" extrusionOk="0">
                  <a:moveTo>
                    <a:pt x="1" y="1"/>
                  </a:moveTo>
                  <a:lnTo>
                    <a:pt x="644" y="1"/>
                  </a:lnTo>
                  <a:lnTo>
                    <a:pt x="644" y="691"/>
                  </a:lnTo>
                  <a:lnTo>
                    <a:pt x="1" y="691"/>
                  </a:ln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8"/>
            <p:cNvSpPr/>
            <p:nvPr/>
          </p:nvSpPr>
          <p:spPr>
            <a:xfrm>
              <a:off x="8141836" y="2157179"/>
              <a:ext cx="33113" cy="45003"/>
            </a:xfrm>
            <a:custGeom>
              <a:avLst/>
              <a:gdLst/>
              <a:ahLst/>
              <a:cxnLst/>
              <a:rect l="l" t="t" r="r" b="b"/>
              <a:pathLst>
                <a:path w="1001" h="1359" extrusionOk="0">
                  <a:moveTo>
                    <a:pt x="500" y="1"/>
                  </a:moveTo>
                  <a:cubicBezTo>
                    <a:pt x="762" y="1"/>
                    <a:pt x="1000" y="596"/>
                    <a:pt x="1000" y="1358"/>
                  </a:cubicBezTo>
                  <a:lnTo>
                    <a:pt x="0" y="1358"/>
                  </a:lnTo>
                  <a:cubicBezTo>
                    <a:pt x="0" y="596"/>
                    <a:pt x="238" y="1"/>
                    <a:pt x="500" y="1"/>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8"/>
            <p:cNvSpPr/>
            <p:nvPr/>
          </p:nvSpPr>
          <p:spPr>
            <a:xfrm>
              <a:off x="8104026" y="2176121"/>
              <a:ext cx="25240" cy="11855"/>
            </a:xfrm>
            <a:custGeom>
              <a:avLst/>
              <a:gdLst/>
              <a:ahLst/>
              <a:cxnLst/>
              <a:rect l="l" t="t" r="r" b="b"/>
              <a:pathLst>
                <a:path w="763" h="358" extrusionOk="0">
                  <a:moveTo>
                    <a:pt x="191" y="1"/>
                  </a:moveTo>
                  <a:cubicBezTo>
                    <a:pt x="95" y="1"/>
                    <a:pt x="0" y="120"/>
                    <a:pt x="48" y="239"/>
                  </a:cubicBezTo>
                  <a:cubicBezTo>
                    <a:pt x="48" y="310"/>
                    <a:pt x="119" y="358"/>
                    <a:pt x="191" y="358"/>
                  </a:cubicBezTo>
                  <a:lnTo>
                    <a:pt x="572" y="358"/>
                  </a:lnTo>
                  <a:cubicBezTo>
                    <a:pt x="667" y="358"/>
                    <a:pt x="762" y="262"/>
                    <a:pt x="762" y="191"/>
                  </a:cubicBezTo>
                  <a:cubicBezTo>
                    <a:pt x="762" y="96"/>
                    <a:pt x="667" y="1"/>
                    <a:pt x="572" y="1"/>
                  </a:cubicBezTo>
                  <a:close/>
                </a:path>
              </a:pathLst>
            </a:custGeom>
            <a:solidFill>
              <a:srgbClr val="FFAA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8"/>
            <p:cNvSpPr/>
            <p:nvPr/>
          </p:nvSpPr>
          <p:spPr>
            <a:xfrm>
              <a:off x="8003959" y="2322026"/>
              <a:ext cx="36289" cy="75734"/>
            </a:xfrm>
            <a:custGeom>
              <a:avLst/>
              <a:gdLst/>
              <a:ahLst/>
              <a:cxnLst/>
              <a:rect l="l" t="t" r="r" b="b"/>
              <a:pathLst>
                <a:path w="1097" h="2287" extrusionOk="0">
                  <a:moveTo>
                    <a:pt x="453" y="453"/>
                  </a:moveTo>
                  <a:lnTo>
                    <a:pt x="453" y="1834"/>
                  </a:lnTo>
                  <a:cubicBezTo>
                    <a:pt x="453" y="2096"/>
                    <a:pt x="239" y="2286"/>
                    <a:pt x="1" y="2286"/>
                  </a:cubicBezTo>
                  <a:lnTo>
                    <a:pt x="644" y="2286"/>
                  </a:lnTo>
                  <a:cubicBezTo>
                    <a:pt x="882" y="2286"/>
                    <a:pt x="1096" y="2096"/>
                    <a:pt x="1096" y="1834"/>
                  </a:cubicBezTo>
                  <a:lnTo>
                    <a:pt x="1096" y="453"/>
                  </a:lnTo>
                  <a:cubicBezTo>
                    <a:pt x="1096" y="214"/>
                    <a:pt x="882" y="0"/>
                    <a:pt x="644" y="0"/>
                  </a:cubicBezTo>
                  <a:lnTo>
                    <a:pt x="1" y="0"/>
                  </a:lnTo>
                  <a:cubicBezTo>
                    <a:pt x="239" y="24"/>
                    <a:pt x="453" y="214"/>
                    <a:pt x="453" y="453"/>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8"/>
            <p:cNvSpPr/>
            <p:nvPr/>
          </p:nvSpPr>
          <p:spPr>
            <a:xfrm>
              <a:off x="8003959" y="2419814"/>
              <a:ext cx="36289" cy="33148"/>
            </a:xfrm>
            <a:custGeom>
              <a:avLst/>
              <a:gdLst/>
              <a:ahLst/>
              <a:cxnLst/>
              <a:rect l="l" t="t" r="r" b="b"/>
              <a:pathLst>
                <a:path w="1097" h="1001" extrusionOk="0">
                  <a:moveTo>
                    <a:pt x="1096" y="453"/>
                  </a:moveTo>
                  <a:cubicBezTo>
                    <a:pt x="1096" y="214"/>
                    <a:pt x="882" y="0"/>
                    <a:pt x="644" y="0"/>
                  </a:cubicBezTo>
                  <a:lnTo>
                    <a:pt x="1" y="0"/>
                  </a:lnTo>
                  <a:cubicBezTo>
                    <a:pt x="239" y="0"/>
                    <a:pt x="453" y="214"/>
                    <a:pt x="453" y="453"/>
                  </a:cubicBezTo>
                  <a:lnTo>
                    <a:pt x="453" y="572"/>
                  </a:lnTo>
                  <a:cubicBezTo>
                    <a:pt x="453" y="810"/>
                    <a:pt x="239" y="1000"/>
                    <a:pt x="1" y="1000"/>
                  </a:cubicBezTo>
                  <a:lnTo>
                    <a:pt x="644" y="1000"/>
                  </a:lnTo>
                  <a:cubicBezTo>
                    <a:pt x="882" y="1000"/>
                    <a:pt x="1096" y="810"/>
                    <a:pt x="1096" y="5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8"/>
            <p:cNvSpPr/>
            <p:nvPr/>
          </p:nvSpPr>
          <p:spPr>
            <a:xfrm>
              <a:off x="8198535" y="2353551"/>
              <a:ext cx="22097" cy="29207"/>
            </a:xfrm>
            <a:custGeom>
              <a:avLst/>
              <a:gdLst/>
              <a:ahLst/>
              <a:cxnLst/>
              <a:rect l="l" t="t" r="r" b="b"/>
              <a:pathLst>
                <a:path w="668" h="882" extrusionOk="0">
                  <a:moveTo>
                    <a:pt x="1" y="1"/>
                  </a:moveTo>
                  <a:lnTo>
                    <a:pt x="668" y="1"/>
                  </a:lnTo>
                  <a:lnTo>
                    <a:pt x="668" y="882"/>
                  </a:lnTo>
                  <a:lnTo>
                    <a:pt x="1" y="882"/>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8"/>
            <p:cNvSpPr/>
            <p:nvPr/>
          </p:nvSpPr>
          <p:spPr>
            <a:xfrm>
              <a:off x="8115042" y="2448194"/>
              <a:ext cx="35495" cy="35532"/>
            </a:xfrm>
            <a:custGeom>
              <a:avLst/>
              <a:gdLst/>
              <a:ahLst/>
              <a:cxnLst/>
              <a:rect l="l" t="t" r="r" b="b"/>
              <a:pathLst>
                <a:path w="1073" h="1073" extrusionOk="0">
                  <a:moveTo>
                    <a:pt x="548" y="1072"/>
                  </a:moveTo>
                  <a:cubicBezTo>
                    <a:pt x="834" y="1072"/>
                    <a:pt x="1072" y="834"/>
                    <a:pt x="1072" y="548"/>
                  </a:cubicBezTo>
                  <a:cubicBezTo>
                    <a:pt x="1072" y="239"/>
                    <a:pt x="834" y="0"/>
                    <a:pt x="548" y="0"/>
                  </a:cubicBezTo>
                  <a:cubicBezTo>
                    <a:pt x="239" y="0"/>
                    <a:pt x="1" y="239"/>
                    <a:pt x="1" y="548"/>
                  </a:cubicBezTo>
                  <a:cubicBezTo>
                    <a:pt x="1" y="810"/>
                    <a:pt x="239" y="1072"/>
                    <a:pt x="548" y="1072"/>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8"/>
            <p:cNvSpPr/>
            <p:nvPr/>
          </p:nvSpPr>
          <p:spPr>
            <a:xfrm>
              <a:off x="8280475" y="2348816"/>
              <a:ext cx="93782" cy="181437"/>
            </a:xfrm>
            <a:custGeom>
              <a:avLst/>
              <a:gdLst/>
              <a:ahLst/>
              <a:cxnLst/>
              <a:rect l="l" t="t" r="r" b="b"/>
              <a:pathLst>
                <a:path w="2835" h="5479" extrusionOk="0">
                  <a:moveTo>
                    <a:pt x="72" y="263"/>
                  </a:moveTo>
                  <a:cubicBezTo>
                    <a:pt x="1096" y="1"/>
                    <a:pt x="2454" y="572"/>
                    <a:pt x="2811" y="1596"/>
                  </a:cubicBezTo>
                  <a:cubicBezTo>
                    <a:pt x="2835" y="1715"/>
                    <a:pt x="2835" y="1763"/>
                    <a:pt x="2835" y="1882"/>
                  </a:cubicBezTo>
                  <a:lnTo>
                    <a:pt x="2835" y="5335"/>
                  </a:lnTo>
                  <a:cubicBezTo>
                    <a:pt x="2835" y="5407"/>
                    <a:pt x="2763" y="5478"/>
                    <a:pt x="2692" y="5478"/>
                  </a:cubicBezTo>
                  <a:lnTo>
                    <a:pt x="1882" y="5478"/>
                  </a:lnTo>
                  <a:cubicBezTo>
                    <a:pt x="1787" y="5478"/>
                    <a:pt x="1739" y="5407"/>
                    <a:pt x="1739" y="5335"/>
                  </a:cubicBezTo>
                  <a:cubicBezTo>
                    <a:pt x="1739" y="4645"/>
                    <a:pt x="1620" y="1763"/>
                    <a:pt x="1" y="930"/>
                  </a:cubicBezTo>
                  <a:lnTo>
                    <a:pt x="1" y="263"/>
                  </a:ln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8"/>
            <p:cNvSpPr/>
            <p:nvPr/>
          </p:nvSpPr>
          <p:spPr>
            <a:xfrm>
              <a:off x="7996086" y="2154033"/>
              <a:ext cx="383695" cy="384896"/>
            </a:xfrm>
            <a:custGeom>
              <a:avLst/>
              <a:gdLst/>
              <a:ahLst/>
              <a:cxnLst/>
              <a:rect l="l" t="t" r="r" b="b"/>
              <a:pathLst>
                <a:path w="11599" h="11623" extrusionOk="0">
                  <a:moveTo>
                    <a:pt x="3478" y="620"/>
                  </a:moveTo>
                  <a:cubicBezTo>
                    <a:pt x="3358" y="620"/>
                    <a:pt x="3311" y="691"/>
                    <a:pt x="3311" y="787"/>
                  </a:cubicBezTo>
                  <a:cubicBezTo>
                    <a:pt x="3311" y="882"/>
                    <a:pt x="3382" y="929"/>
                    <a:pt x="3478" y="929"/>
                  </a:cubicBezTo>
                  <a:lnTo>
                    <a:pt x="3859" y="929"/>
                  </a:lnTo>
                  <a:cubicBezTo>
                    <a:pt x="3954" y="929"/>
                    <a:pt x="4025" y="906"/>
                    <a:pt x="4049" y="810"/>
                  </a:cubicBezTo>
                  <a:cubicBezTo>
                    <a:pt x="4049" y="691"/>
                    <a:pt x="3978" y="620"/>
                    <a:pt x="3859" y="620"/>
                  </a:cubicBezTo>
                  <a:close/>
                  <a:moveTo>
                    <a:pt x="3859" y="286"/>
                  </a:moveTo>
                  <a:cubicBezTo>
                    <a:pt x="3978" y="286"/>
                    <a:pt x="4097" y="310"/>
                    <a:pt x="4216" y="334"/>
                  </a:cubicBezTo>
                  <a:cubicBezTo>
                    <a:pt x="4287" y="334"/>
                    <a:pt x="4335" y="382"/>
                    <a:pt x="4406" y="406"/>
                  </a:cubicBezTo>
                  <a:cubicBezTo>
                    <a:pt x="4311" y="668"/>
                    <a:pt x="4263" y="1001"/>
                    <a:pt x="4263" y="1263"/>
                  </a:cubicBezTo>
                  <a:lnTo>
                    <a:pt x="2549" y="1263"/>
                  </a:lnTo>
                  <a:cubicBezTo>
                    <a:pt x="2620" y="1025"/>
                    <a:pt x="2763" y="787"/>
                    <a:pt x="2977" y="620"/>
                  </a:cubicBezTo>
                  <a:cubicBezTo>
                    <a:pt x="3216" y="406"/>
                    <a:pt x="3501" y="286"/>
                    <a:pt x="3859" y="286"/>
                  </a:cubicBezTo>
                  <a:close/>
                  <a:moveTo>
                    <a:pt x="4906" y="263"/>
                  </a:moveTo>
                  <a:cubicBezTo>
                    <a:pt x="4978" y="263"/>
                    <a:pt x="5049" y="382"/>
                    <a:pt x="5121" y="548"/>
                  </a:cubicBezTo>
                  <a:cubicBezTo>
                    <a:pt x="5168" y="739"/>
                    <a:pt x="5240" y="1001"/>
                    <a:pt x="5240" y="1263"/>
                  </a:cubicBezTo>
                  <a:lnTo>
                    <a:pt x="4573" y="1263"/>
                  </a:lnTo>
                  <a:cubicBezTo>
                    <a:pt x="4573" y="1001"/>
                    <a:pt x="4644" y="739"/>
                    <a:pt x="4692" y="548"/>
                  </a:cubicBezTo>
                  <a:cubicBezTo>
                    <a:pt x="4740" y="501"/>
                    <a:pt x="4811" y="286"/>
                    <a:pt x="4906" y="263"/>
                  </a:cubicBezTo>
                  <a:close/>
                  <a:moveTo>
                    <a:pt x="5454" y="1596"/>
                  </a:moveTo>
                  <a:cubicBezTo>
                    <a:pt x="5502" y="1596"/>
                    <a:pt x="5573" y="1620"/>
                    <a:pt x="5597" y="1644"/>
                  </a:cubicBezTo>
                  <a:cubicBezTo>
                    <a:pt x="5621" y="1715"/>
                    <a:pt x="5645" y="1739"/>
                    <a:pt x="5645" y="1811"/>
                  </a:cubicBezTo>
                  <a:cubicBezTo>
                    <a:pt x="5645" y="1858"/>
                    <a:pt x="5621" y="1930"/>
                    <a:pt x="5597" y="1953"/>
                  </a:cubicBezTo>
                  <a:cubicBezTo>
                    <a:pt x="5526" y="1977"/>
                    <a:pt x="5502" y="2001"/>
                    <a:pt x="5454" y="2001"/>
                  </a:cubicBezTo>
                  <a:lnTo>
                    <a:pt x="4740" y="2001"/>
                  </a:lnTo>
                  <a:cubicBezTo>
                    <a:pt x="4621" y="2001"/>
                    <a:pt x="4525" y="2144"/>
                    <a:pt x="4621" y="2311"/>
                  </a:cubicBezTo>
                  <a:cubicBezTo>
                    <a:pt x="4644" y="2335"/>
                    <a:pt x="4692" y="2358"/>
                    <a:pt x="4740" y="2358"/>
                  </a:cubicBezTo>
                  <a:lnTo>
                    <a:pt x="5097" y="2358"/>
                  </a:lnTo>
                  <a:lnTo>
                    <a:pt x="5097" y="2477"/>
                  </a:lnTo>
                  <a:cubicBezTo>
                    <a:pt x="5097" y="2668"/>
                    <a:pt x="5049" y="2835"/>
                    <a:pt x="5002" y="3025"/>
                  </a:cubicBezTo>
                  <a:cubicBezTo>
                    <a:pt x="4930" y="3168"/>
                    <a:pt x="4883" y="3287"/>
                    <a:pt x="4787" y="3406"/>
                  </a:cubicBezTo>
                  <a:lnTo>
                    <a:pt x="2739" y="3049"/>
                  </a:lnTo>
                  <a:cubicBezTo>
                    <a:pt x="2715" y="2954"/>
                    <a:pt x="2668" y="2906"/>
                    <a:pt x="2668" y="2811"/>
                  </a:cubicBezTo>
                  <a:cubicBezTo>
                    <a:pt x="2644" y="2716"/>
                    <a:pt x="2644" y="2596"/>
                    <a:pt x="2644" y="2477"/>
                  </a:cubicBezTo>
                  <a:lnTo>
                    <a:pt x="2644" y="2358"/>
                  </a:lnTo>
                  <a:lnTo>
                    <a:pt x="3978" y="2358"/>
                  </a:lnTo>
                  <a:cubicBezTo>
                    <a:pt x="4097" y="2358"/>
                    <a:pt x="4192" y="2215"/>
                    <a:pt x="4097" y="2073"/>
                  </a:cubicBezTo>
                  <a:cubicBezTo>
                    <a:pt x="4073" y="2025"/>
                    <a:pt x="4001" y="2001"/>
                    <a:pt x="3978" y="2001"/>
                  </a:cubicBezTo>
                  <a:lnTo>
                    <a:pt x="2263" y="2001"/>
                  </a:lnTo>
                  <a:cubicBezTo>
                    <a:pt x="2192" y="2001"/>
                    <a:pt x="2144" y="1977"/>
                    <a:pt x="2120" y="1953"/>
                  </a:cubicBezTo>
                  <a:cubicBezTo>
                    <a:pt x="2072" y="1882"/>
                    <a:pt x="2049" y="1858"/>
                    <a:pt x="2049" y="1811"/>
                  </a:cubicBezTo>
                  <a:cubicBezTo>
                    <a:pt x="2049" y="1739"/>
                    <a:pt x="2072" y="1692"/>
                    <a:pt x="2120" y="1644"/>
                  </a:cubicBezTo>
                  <a:cubicBezTo>
                    <a:pt x="2168" y="1620"/>
                    <a:pt x="2192" y="1596"/>
                    <a:pt x="2263" y="1596"/>
                  </a:cubicBezTo>
                  <a:close/>
                  <a:moveTo>
                    <a:pt x="2525" y="3359"/>
                  </a:moveTo>
                  <a:cubicBezTo>
                    <a:pt x="3430" y="3501"/>
                    <a:pt x="4311" y="3668"/>
                    <a:pt x="5168" y="3835"/>
                  </a:cubicBezTo>
                  <a:lnTo>
                    <a:pt x="5002" y="4502"/>
                  </a:lnTo>
                  <a:cubicBezTo>
                    <a:pt x="5002" y="4478"/>
                    <a:pt x="4978" y="4454"/>
                    <a:pt x="4930" y="4430"/>
                  </a:cubicBezTo>
                  <a:cubicBezTo>
                    <a:pt x="4644" y="4121"/>
                    <a:pt x="4192" y="3906"/>
                    <a:pt x="3716" y="3906"/>
                  </a:cubicBezTo>
                  <a:cubicBezTo>
                    <a:pt x="3335" y="3906"/>
                    <a:pt x="3001" y="4025"/>
                    <a:pt x="2715" y="4240"/>
                  </a:cubicBezTo>
                  <a:lnTo>
                    <a:pt x="2525" y="3359"/>
                  </a:lnTo>
                  <a:close/>
                  <a:moveTo>
                    <a:pt x="11432" y="4811"/>
                  </a:moveTo>
                  <a:cubicBezTo>
                    <a:pt x="11003" y="4835"/>
                    <a:pt x="10622" y="4883"/>
                    <a:pt x="10288" y="4978"/>
                  </a:cubicBezTo>
                  <a:cubicBezTo>
                    <a:pt x="9979" y="5073"/>
                    <a:pt x="9693" y="5168"/>
                    <a:pt x="9455" y="5287"/>
                  </a:cubicBezTo>
                  <a:cubicBezTo>
                    <a:pt x="9384" y="5335"/>
                    <a:pt x="9336" y="5430"/>
                    <a:pt x="9384" y="5526"/>
                  </a:cubicBezTo>
                  <a:cubicBezTo>
                    <a:pt x="9420" y="5598"/>
                    <a:pt x="9484" y="5629"/>
                    <a:pt x="9555" y="5629"/>
                  </a:cubicBezTo>
                  <a:cubicBezTo>
                    <a:pt x="9577" y="5629"/>
                    <a:pt x="9599" y="5627"/>
                    <a:pt x="9622" y="5621"/>
                  </a:cubicBezTo>
                  <a:cubicBezTo>
                    <a:pt x="9812" y="5526"/>
                    <a:pt x="10050" y="5430"/>
                    <a:pt x="10384" y="5311"/>
                  </a:cubicBezTo>
                  <a:cubicBezTo>
                    <a:pt x="10669" y="5216"/>
                    <a:pt x="11051" y="5168"/>
                    <a:pt x="11455" y="5121"/>
                  </a:cubicBezTo>
                  <a:cubicBezTo>
                    <a:pt x="11551" y="5121"/>
                    <a:pt x="11598" y="5049"/>
                    <a:pt x="11598" y="4954"/>
                  </a:cubicBezTo>
                  <a:cubicBezTo>
                    <a:pt x="11598" y="4859"/>
                    <a:pt x="11503" y="4811"/>
                    <a:pt x="11432" y="4811"/>
                  </a:cubicBezTo>
                  <a:close/>
                  <a:moveTo>
                    <a:pt x="10527" y="5621"/>
                  </a:moveTo>
                  <a:cubicBezTo>
                    <a:pt x="10455" y="5621"/>
                    <a:pt x="10384" y="5692"/>
                    <a:pt x="10384" y="5788"/>
                  </a:cubicBezTo>
                  <a:cubicBezTo>
                    <a:pt x="10384" y="5883"/>
                    <a:pt x="10479" y="5930"/>
                    <a:pt x="10574" y="5930"/>
                  </a:cubicBezTo>
                  <a:cubicBezTo>
                    <a:pt x="10693" y="5907"/>
                    <a:pt x="10836" y="5907"/>
                    <a:pt x="10955" y="5907"/>
                  </a:cubicBezTo>
                  <a:cubicBezTo>
                    <a:pt x="11098" y="5930"/>
                    <a:pt x="11217" y="5978"/>
                    <a:pt x="11360" y="6026"/>
                  </a:cubicBezTo>
                  <a:cubicBezTo>
                    <a:pt x="11383" y="6031"/>
                    <a:pt x="11405" y="6034"/>
                    <a:pt x="11427" y="6034"/>
                  </a:cubicBezTo>
                  <a:cubicBezTo>
                    <a:pt x="11496" y="6034"/>
                    <a:pt x="11556" y="6003"/>
                    <a:pt x="11574" y="5930"/>
                  </a:cubicBezTo>
                  <a:cubicBezTo>
                    <a:pt x="11598" y="5835"/>
                    <a:pt x="11574" y="5764"/>
                    <a:pt x="11479" y="5716"/>
                  </a:cubicBezTo>
                  <a:cubicBezTo>
                    <a:pt x="11336" y="5669"/>
                    <a:pt x="11193" y="5645"/>
                    <a:pt x="11003" y="5621"/>
                  </a:cubicBezTo>
                  <a:close/>
                  <a:moveTo>
                    <a:pt x="7717" y="6216"/>
                  </a:moveTo>
                  <a:lnTo>
                    <a:pt x="8479" y="6288"/>
                  </a:lnTo>
                  <a:lnTo>
                    <a:pt x="8479" y="6621"/>
                  </a:lnTo>
                  <a:lnTo>
                    <a:pt x="7717" y="6716"/>
                  </a:lnTo>
                  <a:lnTo>
                    <a:pt x="7717" y="6216"/>
                  </a:lnTo>
                  <a:close/>
                  <a:moveTo>
                    <a:pt x="6645" y="6216"/>
                  </a:moveTo>
                  <a:lnTo>
                    <a:pt x="6645" y="6740"/>
                  </a:lnTo>
                  <a:lnTo>
                    <a:pt x="5454" y="6740"/>
                  </a:lnTo>
                  <a:lnTo>
                    <a:pt x="5454" y="6216"/>
                  </a:lnTo>
                  <a:close/>
                  <a:moveTo>
                    <a:pt x="7359" y="5978"/>
                  </a:moveTo>
                  <a:lnTo>
                    <a:pt x="7359" y="6978"/>
                  </a:lnTo>
                  <a:cubicBezTo>
                    <a:pt x="7264" y="6883"/>
                    <a:pt x="7121" y="6812"/>
                    <a:pt x="6954" y="6764"/>
                  </a:cubicBezTo>
                  <a:lnTo>
                    <a:pt x="6954" y="5978"/>
                  </a:lnTo>
                  <a:close/>
                  <a:moveTo>
                    <a:pt x="882" y="5264"/>
                  </a:moveTo>
                  <a:cubicBezTo>
                    <a:pt x="977" y="5264"/>
                    <a:pt x="1048" y="5287"/>
                    <a:pt x="1072" y="5335"/>
                  </a:cubicBezTo>
                  <a:cubicBezTo>
                    <a:pt x="1120" y="5383"/>
                    <a:pt x="1168" y="5454"/>
                    <a:pt x="1168" y="5526"/>
                  </a:cubicBezTo>
                  <a:lnTo>
                    <a:pt x="1168" y="6907"/>
                  </a:lnTo>
                  <a:cubicBezTo>
                    <a:pt x="1168" y="6978"/>
                    <a:pt x="1120" y="7050"/>
                    <a:pt x="1072" y="7097"/>
                  </a:cubicBezTo>
                  <a:cubicBezTo>
                    <a:pt x="1048" y="7169"/>
                    <a:pt x="977" y="7193"/>
                    <a:pt x="882" y="7193"/>
                  </a:cubicBezTo>
                  <a:lnTo>
                    <a:pt x="358" y="7193"/>
                  </a:lnTo>
                  <a:lnTo>
                    <a:pt x="358" y="5264"/>
                  </a:lnTo>
                  <a:close/>
                  <a:moveTo>
                    <a:pt x="5978" y="7074"/>
                  </a:moveTo>
                  <a:lnTo>
                    <a:pt x="5978" y="8026"/>
                  </a:lnTo>
                  <a:lnTo>
                    <a:pt x="5454" y="8026"/>
                  </a:lnTo>
                  <a:lnTo>
                    <a:pt x="5454" y="7074"/>
                  </a:lnTo>
                  <a:close/>
                  <a:moveTo>
                    <a:pt x="6788" y="7074"/>
                  </a:moveTo>
                  <a:cubicBezTo>
                    <a:pt x="6907" y="7074"/>
                    <a:pt x="7026" y="7121"/>
                    <a:pt x="7121" y="7216"/>
                  </a:cubicBezTo>
                  <a:cubicBezTo>
                    <a:pt x="7193" y="7312"/>
                    <a:pt x="7264" y="7431"/>
                    <a:pt x="7264" y="7550"/>
                  </a:cubicBezTo>
                  <a:cubicBezTo>
                    <a:pt x="7264" y="7669"/>
                    <a:pt x="7193" y="7788"/>
                    <a:pt x="7121" y="7859"/>
                  </a:cubicBezTo>
                  <a:cubicBezTo>
                    <a:pt x="7026" y="7955"/>
                    <a:pt x="6907" y="8026"/>
                    <a:pt x="6788" y="8026"/>
                  </a:cubicBezTo>
                  <a:lnTo>
                    <a:pt x="6311" y="8026"/>
                  </a:lnTo>
                  <a:lnTo>
                    <a:pt x="6311" y="7074"/>
                  </a:lnTo>
                  <a:close/>
                  <a:moveTo>
                    <a:pt x="3716" y="4263"/>
                  </a:moveTo>
                  <a:cubicBezTo>
                    <a:pt x="4097" y="4263"/>
                    <a:pt x="4430" y="4454"/>
                    <a:pt x="4692" y="4692"/>
                  </a:cubicBezTo>
                  <a:cubicBezTo>
                    <a:pt x="4978" y="4930"/>
                    <a:pt x="5121" y="5287"/>
                    <a:pt x="5121" y="5669"/>
                  </a:cubicBezTo>
                  <a:lnTo>
                    <a:pt x="5121" y="6740"/>
                  </a:lnTo>
                  <a:lnTo>
                    <a:pt x="4906" y="6740"/>
                  </a:lnTo>
                  <a:lnTo>
                    <a:pt x="4525" y="5216"/>
                  </a:lnTo>
                  <a:cubicBezTo>
                    <a:pt x="4502" y="4978"/>
                    <a:pt x="4335" y="4835"/>
                    <a:pt x="4168" y="4716"/>
                  </a:cubicBezTo>
                  <a:cubicBezTo>
                    <a:pt x="4029" y="4646"/>
                    <a:pt x="3864" y="4602"/>
                    <a:pt x="3711" y="4602"/>
                  </a:cubicBezTo>
                  <a:cubicBezTo>
                    <a:pt x="3654" y="4602"/>
                    <a:pt x="3600" y="4608"/>
                    <a:pt x="3549" y="4621"/>
                  </a:cubicBezTo>
                  <a:cubicBezTo>
                    <a:pt x="3335" y="4668"/>
                    <a:pt x="3144" y="4811"/>
                    <a:pt x="3025" y="4978"/>
                  </a:cubicBezTo>
                  <a:cubicBezTo>
                    <a:pt x="2954" y="5168"/>
                    <a:pt x="2882" y="5407"/>
                    <a:pt x="2954" y="5621"/>
                  </a:cubicBezTo>
                  <a:lnTo>
                    <a:pt x="3096" y="6288"/>
                  </a:lnTo>
                  <a:cubicBezTo>
                    <a:pt x="3116" y="6367"/>
                    <a:pt x="3185" y="6413"/>
                    <a:pt x="3262" y="6413"/>
                  </a:cubicBezTo>
                  <a:cubicBezTo>
                    <a:pt x="3278" y="6413"/>
                    <a:pt x="3294" y="6411"/>
                    <a:pt x="3311" y="6407"/>
                  </a:cubicBezTo>
                  <a:cubicBezTo>
                    <a:pt x="3382" y="6383"/>
                    <a:pt x="3454" y="6288"/>
                    <a:pt x="3406" y="6192"/>
                  </a:cubicBezTo>
                  <a:lnTo>
                    <a:pt x="3239" y="5526"/>
                  </a:lnTo>
                  <a:cubicBezTo>
                    <a:pt x="3216" y="5407"/>
                    <a:pt x="3239" y="5240"/>
                    <a:pt x="3311" y="5168"/>
                  </a:cubicBezTo>
                  <a:cubicBezTo>
                    <a:pt x="3358" y="5073"/>
                    <a:pt x="3478" y="4978"/>
                    <a:pt x="3597" y="4954"/>
                  </a:cubicBezTo>
                  <a:cubicBezTo>
                    <a:pt x="3628" y="4948"/>
                    <a:pt x="3660" y="4945"/>
                    <a:pt x="3692" y="4945"/>
                  </a:cubicBezTo>
                  <a:cubicBezTo>
                    <a:pt x="3779" y="4945"/>
                    <a:pt x="3867" y="4967"/>
                    <a:pt x="3954" y="5002"/>
                  </a:cubicBezTo>
                  <a:cubicBezTo>
                    <a:pt x="4049" y="5073"/>
                    <a:pt x="4144" y="5192"/>
                    <a:pt x="4168" y="5311"/>
                  </a:cubicBezTo>
                  <a:lnTo>
                    <a:pt x="4573" y="6955"/>
                  </a:lnTo>
                  <a:cubicBezTo>
                    <a:pt x="4621" y="7002"/>
                    <a:pt x="4668" y="7074"/>
                    <a:pt x="4763" y="7074"/>
                  </a:cubicBezTo>
                  <a:lnTo>
                    <a:pt x="5097" y="7074"/>
                  </a:lnTo>
                  <a:lnTo>
                    <a:pt x="5097" y="8026"/>
                  </a:lnTo>
                  <a:lnTo>
                    <a:pt x="4263" y="8026"/>
                  </a:lnTo>
                  <a:cubicBezTo>
                    <a:pt x="4144" y="8026"/>
                    <a:pt x="4049" y="7979"/>
                    <a:pt x="3954" y="7931"/>
                  </a:cubicBezTo>
                  <a:cubicBezTo>
                    <a:pt x="3859" y="7859"/>
                    <a:pt x="3811" y="7788"/>
                    <a:pt x="3787" y="7669"/>
                  </a:cubicBezTo>
                  <a:lnTo>
                    <a:pt x="3597" y="6978"/>
                  </a:lnTo>
                  <a:cubicBezTo>
                    <a:pt x="3577" y="6899"/>
                    <a:pt x="3508" y="6853"/>
                    <a:pt x="3431" y="6853"/>
                  </a:cubicBezTo>
                  <a:cubicBezTo>
                    <a:pt x="3415" y="6853"/>
                    <a:pt x="3399" y="6855"/>
                    <a:pt x="3382" y="6859"/>
                  </a:cubicBezTo>
                  <a:cubicBezTo>
                    <a:pt x="3311" y="6883"/>
                    <a:pt x="3239" y="6978"/>
                    <a:pt x="3263" y="7074"/>
                  </a:cubicBezTo>
                  <a:lnTo>
                    <a:pt x="3454" y="7740"/>
                  </a:lnTo>
                  <a:cubicBezTo>
                    <a:pt x="3501" y="7931"/>
                    <a:pt x="3597" y="8074"/>
                    <a:pt x="3739" y="8193"/>
                  </a:cubicBezTo>
                  <a:cubicBezTo>
                    <a:pt x="3906" y="8312"/>
                    <a:pt x="4073" y="8383"/>
                    <a:pt x="4263" y="8383"/>
                  </a:cubicBezTo>
                  <a:lnTo>
                    <a:pt x="5097" y="8383"/>
                  </a:lnTo>
                  <a:lnTo>
                    <a:pt x="5097" y="8693"/>
                  </a:lnTo>
                  <a:lnTo>
                    <a:pt x="2311" y="8693"/>
                  </a:lnTo>
                  <a:lnTo>
                    <a:pt x="2311" y="5669"/>
                  </a:lnTo>
                  <a:cubicBezTo>
                    <a:pt x="2311" y="5287"/>
                    <a:pt x="2477" y="4954"/>
                    <a:pt x="2739" y="4692"/>
                  </a:cubicBezTo>
                  <a:cubicBezTo>
                    <a:pt x="2977" y="4406"/>
                    <a:pt x="3335" y="4263"/>
                    <a:pt x="3716" y="4263"/>
                  </a:cubicBezTo>
                  <a:close/>
                  <a:moveTo>
                    <a:pt x="882" y="8169"/>
                  </a:moveTo>
                  <a:cubicBezTo>
                    <a:pt x="977" y="8169"/>
                    <a:pt x="1048" y="8193"/>
                    <a:pt x="1072" y="8264"/>
                  </a:cubicBezTo>
                  <a:cubicBezTo>
                    <a:pt x="1120" y="8288"/>
                    <a:pt x="1168" y="8360"/>
                    <a:pt x="1168" y="8431"/>
                  </a:cubicBezTo>
                  <a:lnTo>
                    <a:pt x="1168" y="8550"/>
                  </a:lnTo>
                  <a:cubicBezTo>
                    <a:pt x="1168" y="8622"/>
                    <a:pt x="1120" y="8669"/>
                    <a:pt x="1072" y="8741"/>
                  </a:cubicBezTo>
                  <a:cubicBezTo>
                    <a:pt x="1048" y="8788"/>
                    <a:pt x="977" y="8836"/>
                    <a:pt x="882" y="8836"/>
                  </a:cubicBezTo>
                  <a:lnTo>
                    <a:pt x="358" y="8836"/>
                  </a:lnTo>
                  <a:lnTo>
                    <a:pt x="358" y="8169"/>
                  </a:lnTo>
                  <a:close/>
                  <a:moveTo>
                    <a:pt x="3549" y="9026"/>
                  </a:moveTo>
                  <a:cubicBezTo>
                    <a:pt x="3454" y="9122"/>
                    <a:pt x="3430" y="9241"/>
                    <a:pt x="3430" y="9360"/>
                  </a:cubicBezTo>
                  <a:lnTo>
                    <a:pt x="2311" y="9360"/>
                  </a:lnTo>
                  <a:lnTo>
                    <a:pt x="2311" y="9026"/>
                  </a:lnTo>
                  <a:close/>
                  <a:moveTo>
                    <a:pt x="5121" y="9026"/>
                  </a:moveTo>
                  <a:lnTo>
                    <a:pt x="5121" y="9360"/>
                  </a:lnTo>
                  <a:lnTo>
                    <a:pt x="4883" y="9360"/>
                  </a:lnTo>
                  <a:cubicBezTo>
                    <a:pt x="4859" y="9241"/>
                    <a:pt x="4811" y="9122"/>
                    <a:pt x="4763" y="9026"/>
                  </a:cubicBezTo>
                  <a:close/>
                  <a:moveTo>
                    <a:pt x="4144" y="9003"/>
                  </a:moveTo>
                  <a:cubicBezTo>
                    <a:pt x="4263" y="9003"/>
                    <a:pt x="4335" y="9074"/>
                    <a:pt x="4406" y="9122"/>
                  </a:cubicBezTo>
                  <a:cubicBezTo>
                    <a:pt x="4502" y="9217"/>
                    <a:pt x="4525" y="9288"/>
                    <a:pt x="4525" y="9384"/>
                  </a:cubicBezTo>
                  <a:cubicBezTo>
                    <a:pt x="4525" y="9503"/>
                    <a:pt x="4454" y="9598"/>
                    <a:pt x="4406" y="9646"/>
                  </a:cubicBezTo>
                  <a:cubicBezTo>
                    <a:pt x="4335" y="9741"/>
                    <a:pt x="4263" y="9765"/>
                    <a:pt x="4144" y="9765"/>
                  </a:cubicBezTo>
                  <a:cubicBezTo>
                    <a:pt x="4025" y="9765"/>
                    <a:pt x="3930" y="9717"/>
                    <a:pt x="3859" y="9646"/>
                  </a:cubicBezTo>
                  <a:cubicBezTo>
                    <a:pt x="3787" y="9598"/>
                    <a:pt x="3739" y="9479"/>
                    <a:pt x="3739" y="9384"/>
                  </a:cubicBezTo>
                  <a:cubicBezTo>
                    <a:pt x="3739" y="9264"/>
                    <a:pt x="3811" y="9193"/>
                    <a:pt x="3859" y="9122"/>
                  </a:cubicBezTo>
                  <a:cubicBezTo>
                    <a:pt x="3930" y="9026"/>
                    <a:pt x="4049" y="9003"/>
                    <a:pt x="4144" y="9003"/>
                  </a:cubicBezTo>
                  <a:close/>
                  <a:moveTo>
                    <a:pt x="1334" y="4073"/>
                  </a:moveTo>
                  <a:cubicBezTo>
                    <a:pt x="1549" y="4073"/>
                    <a:pt x="1763" y="4121"/>
                    <a:pt x="1906" y="4240"/>
                  </a:cubicBezTo>
                  <a:cubicBezTo>
                    <a:pt x="2049" y="4359"/>
                    <a:pt x="2168" y="4502"/>
                    <a:pt x="2239" y="4692"/>
                  </a:cubicBezTo>
                  <a:cubicBezTo>
                    <a:pt x="2049" y="4954"/>
                    <a:pt x="1953" y="5287"/>
                    <a:pt x="1953" y="5645"/>
                  </a:cubicBezTo>
                  <a:lnTo>
                    <a:pt x="1953" y="8836"/>
                  </a:lnTo>
                  <a:lnTo>
                    <a:pt x="1953" y="9479"/>
                  </a:lnTo>
                  <a:lnTo>
                    <a:pt x="1811" y="9836"/>
                  </a:lnTo>
                  <a:cubicBezTo>
                    <a:pt x="1763" y="9884"/>
                    <a:pt x="1691" y="9931"/>
                    <a:pt x="1596" y="9931"/>
                  </a:cubicBezTo>
                  <a:cubicBezTo>
                    <a:pt x="1525" y="9955"/>
                    <a:pt x="1429" y="9955"/>
                    <a:pt x="1334" y="9955"/>
                  </a:cubicBezTo>
                  <a:cubicBezTo>
                    <a:pt x="1072" y="9955"/>
                    <a:pt x="834" y="9836"/>
                    <a:pt x="644" y="9669"/>
                  </a:cubicBezTo>
                  <a:cubicBezTo>
                    <a:pt x="501" y="9503"/>
                    <a:pt x="405" y="9336"/>
                    <a:pt x="382" y="9122"/>
                  </a:cubicBezTo>
                  <a:lnTo>
                    <a:pt x="882" y="9122"/>
                  </a:lnTo>
                  <a:cubicBezTo>
                    <a:pt x="1048" y="9122"/>
                    <a:pt x="1191" y="9074"/>
                    <a:pt x="1310" y="8955"/>
                  </a:cubicBezTo>
                  <a:cubicBezTo>
                    <a:pt x="1429" y="8860"/>
                    <a:pt x="1477" y="8717"/>
                    <a:pt x="1477" y="8526"/>
                  </a:cubicBezTo>
                  <a:lnTo>
                    <a:pt x="1477" y="8431"/>
                  </a:lnTo>
                  <a:cubicBezTo>
                    <a:pt x="1477" y="8288"/>
                    <a:pt x="1429" y="8145"/>
                    <a:pt x="1310" y="8026"/>
                  </a:cubicBezTo>
                  <a:cubicBezTo>
                    <a:pt x="1191" y="7907"/>
                    <a:pt x="1048" y="7836"/>
                    <a:pt x="858" y="7836"/>
                  </a:cubicBezTo>
                  <a:lnTo>
                    <a:pt x="334" y="7836"/>
                  </a:lnTo>
                  <a:lnTo>
                    <a:pt x="334" y="7526"/>
                  </a:lnTo>
                  <a:lnTo>
                    <a:pt x="858" y="7526"/>
                  </a:lnTo>
                  <a:cubicBezTo>
                    <a:pt x="1048" y="7526"/>
                    <a:pt x="1191" y="7455"/>
                    <a:pt x="1310" y="7336"/>
                  </a:cubicBezTo>
                  <a:cubicBezTo>
                    <a:pt x="1429" y="7240"/>
                    <a:pt x="1477" y="7097"/>
                    <a:pt x="1477" y="6931"/>
                  </a:cubicBezTo>
                  <a:lnTo>
                    <a:pt x="1477" y="5502"/>
                  </a:lnTo>
                  <a:cubicBezTo>
                    <a:pt x="1477" y="5335"/>
                    <a:pt x="1429" y="5192"/>
                    <a:pt x="1310" y="5073"/>
                  </a:cubicBezTo>
                  <a:cubicBezTo>
                    <a:pt x="1191" y="4954"/>
                    <a:pt x="1072" y="4906"/>
                    <a:pt x="882" y="4906"/>
                  </a:cubicBezTo>
                  <a:lnTo>
                    <a:pt x="382" y="4906"/>
                  </a:lnTo>
                  <a:cubicBezTo>
                    <a:pt x="405" y="4692"/>
                    <a:pt x="501" y="4502"/>
                    <a:pt x="644" y="4359"/>
                  </a:cubicBezTo>
                  <a:cubicBezTo>
                    <a:pt x="834" y="4192"/>
                    <a:pt x="1072" y="4073"/>
                    <a:pt x="1334" y="4073"/>
                  </a:cubicBezTo>
                  <a:close/>
                  <a:moveTo>
                    <a:pt x="5145" y="9717"/>
                  </a:moveTo>
                  <a:lnTo>
                    <a:pt x="5430" y="10431"/>
                  </a:lnTo>
                  <a:lnTo>
                    <a:pt x="4883" y="10431"/>
                  </a:lnTo>
                  <a:cubicBezTo>
                    <a:pt x="4763" y="10431"/>
                    <a:pt x="4668" y="10527"/>
                    <a:pt x="4692" y="10646"/>
                  </a:cubicBezTo>
                  <a:cubicBezTo>
                    <a:pt x="4716" y="10693"/>
                    <a:pt x="4787" y="10765"/>
                    <a:pt x="4883" y="10765"/>
                  </a:cubicBezTo>
                  <a:lnTo>
                    <a:pt x="5073" y="10765"/>
                  </a:lnTo>
                  <a:lnTo>
                    <a:pt x="5073" y="11217"/>
                  </a:lnTo>
                  <a:lnTo>
                    <a:pt x="2287" y="11217"/>
                  </a:lnTo>
                  <a:lnTo>
                    <a:pt x="2287" y="10765"/>
                  </a:lnTo>
                  <a:lnTo>
                    <a:pt x="4097" y="10765"/>
                  </a:lnTo>
                  <a:cubicBezTo>
                    <a:pt x="4216" y="10765"/>
                    <a:pt x="4287" y="10670"/>
                    <a:pt x="4287" y="10574"/>
                  </a:cubicBezTo>
                  <a:cubicBezTo>
                    <a:pt x="4287" y="10479"/>
                    <a:pt x="4192" y="10431"/>
                    <a:pt x="4097" y="10431"/>
                  </a:cubicBezTo>
                  <a:lnTo>
                    <a:pt x="1930" y="10431"/>
                  </a:lnTo>
                  <a:lnTo>
                    <a:pt x="2215" y="9717"/>
                  </a:lnTo>
                  <a:lnTo>
                    <a:pt x="3478" y="9717"/>
                  </a:lnTo>
                  <a:cubicBezTo>
                    <a:pt x="3501" y="9812"/>
                    <a:pt x="3573" y="9860"/>
                    <a:pt x="3620" y="9931"/>
                  </a:cubicBezTo>
                  <a:cubicBezTo>
                    <a:pt x="3739" y="10050"/>
                    <a:pt x="3930" y="10146"/>
                    <a:pt x="4144" y="10146"/>
                  </a:cubicBezTo>
                  <a:cubicBezTo>
                    <a:pt x="4335" y="10146"/>
                    <a:pt x="4525" y="10050"/>
                    <a:pt x="4644" y="9931"/>
                  </a:cubicBezTo>
                  <a:cubicBezTo>
                    <a:pt x="4692" y="9860"/>
                    <a:pt x="4763" y="9812"/>
                    <a:pt x="4787" y="9717"/>
                  </a:cubicBezTo>
                  <a:close/>
                  <a:moveTo>
                    <a:pt x="9165" y="6285"/>
                  </a:moveTo>
                  <a:cubicBezTo>
                    <a:pt x="9546" y="6285"/>
                    <a:pt x="9945" y="6374"/>
                    <a:pt x="10288" y="6573"/>
                  </a:cubicBezTo>
                  <a:cubicBezTo>
                    <a:pt x="10741" y="6812"/>
                    <a:pt x="11098" y="7193"/>
                    <a:pt x="11241" y="7669"/>
                  </a:cubicBezTo>
                  <a:lnTo>
                    <a:pt x="11241" y="8598"/>
                  </a:lnTo>
                  <a:lnTo>
                    <a:pt x="11146" y="8407"/>
                  </a:lnTo>
                  <a:cubicBezTo>
                    <a:pt x="10955" y="8002"/>
                    <a:pt x="10669" y="7597"/>
                    <a:pt x="10384" y="7359"/>
                  </a:cubicBezTo>
                  <a:cubicBezTo>
                    <a:pt x="10350" y="7342"/>
                    <a:pt x="10319" y="7335"/>
                    <a:pt x="10290" y="7335"/>
                  </a:cubicBezTo>
                  <a:cubicBezTo>
                    <a:pt x="10238" y="7335"/>
                    <a:pt x="10192" y="7361"/>
                    <a:pt x="10146" y="7407"/>
                  </a:cubicBezTo>
                  <a:cubicBezTo>
                    <a:pt x="10098" y="7478"/>
                    <a:pt x="10122" y="7574"/>
                    <a:pt x="10169" y="7645"/>
                  </a:cubicBezTo>
                  <a:cubicBezTo>
                    <a:pt x="10455" y="7836"/>
                    <a:pt x="10693" y="8169"/>
                    <a:pt x="10860" y="8598"/>
                  </a:cubicBezTo>
                  <a:cubicBezTo>
                    <a:pt x="11098" y="9098"/>
                    <a:pt x="11241" y="9598"/>
                    <a:pt x="11241" y="9836"/>
                  </a:cubicBezTo>
                  <a:lnTo>
                    <a:pt x="11241" y="11241"/>
                  </a:lnTo>
                  <a:lnTo>
                    <a:pt x="10503" y="11241"/>
                  </a:lnTo>
                  <a:cubicBezTo>
                    <a:pt x="10503" y="10479"/>
                    <a:pt x="10384" y="7669"/>
                    <a:pt x="8812" y="6740"/>
                  </a:cubicBezTo>
                  <a:lnTo>
                    <a:pt x="8812" y="6312"/>
                  </a:lnTo>
                  <a:cubicBezTo>
                    <a:pt x="8926" y="6294"/>
                    <a:pt x="9045" y="6285"/>
                    <a:pt x="9165" y="6285"/>
                  </a:cubicBezTo>
                  <a:close/>
                  <a:moveTo>
                    <a:pt x="3859" y="1"/>
                  </a:moveTo>
                  <a:cubicBezTo>
                    <a:pt x="3406" y="1"/>
                    <a:pt x="3025" y="167"/>
                    <a:pt x="2739" y="429"/>
                  </a:cubicBezTo>
                  <a:cubicBezTo>
                    <a:pt x="2453" y="668"/>
                    <a:pt x="2287" y="1001"/>
                    <a:pt x="2192" y="1358"/>
                  </a:cubicBezTo>
                  <a:cubicBezTo>
                    <a:pt x="2072" y="1382"/>
                    <a:pt x="1977" y="1406"/>
                    <a:pt x="1906" y="1501"/>
                  </a:cubicBezTo>
                  <a:cubicBezTo>
                    <a:pt x="1811" y="1620"/>
                    <a:pt x="1739" y="1739"/>
                    <a:pt x="1739" y="1882"/>
                  </a:cubicBezTo>
                  <a:cubicBezTo>
                    <a:pt x="1739" y="2025"/>
                    <a:pt x="1811" y="2192"/>
                    <a:pt x="1906" y="2287"/>
                  </a:cubicBezTo>
                  <a:cubicBezTo>
                    <a:pt x="1977" y="2358"/>
                    <a:pt x="2144" y="2430"/>
                    <a:pt x="2287" y="2430"/>
                  </a:cubicBezTo>
                  <a:lnTo>
                    <a:pt x="2287" y="2549"/>
                  </a:lnTo>
                  <a:cubicBezTo>
                    <a:pt x="2287" y="2668"/>
                    <a:pt x="2287" y="2811"/>
                    <a:pt x="2311" y="2930"/>
                  </a:cubicBezTo>
                  <a:cubicBezTo>
                    <a:pt x="2334" y="2954"/>
                    <a:pt x="2334" y="3001"/>
                    <a:pt x="2334" y="3025"/>
                  </a:cubicBezTo>
                  <a:cubicBezTo>
                    <a:pt x="2322" y="3023"/>
                    <a:pt x="2310" y="3022"/>
                    <a:pt x="2298" y="3022"/>
                  </a:cubicBezTo>
                  <a:cubicBezTo>
                    <a:pt x="2176" y="3022"/>
                    <a:pt x="2100" y="3131"/>
                    <a:pt x="2144" y="3239"/>
                  </a:cubicBezTo>
                  <a:lnTo>
                    <a:pt x="2334" y="4311"/>
                  </a:lnTo>
                  <a:cubicBezTo>
                    <a:pt x="2263" y="4216"/>
                    <a:pt x="2168" y="4121"/>
                    <a:pt x="2072" y="4073"/>
                  </a:cubicBezTo>
                  <a:cubicBezTo>
                    <a:pt x="1858" y="3906"/>
                    <a:pt x="1596" y="3811"/>
                    <a:pt x="1310" y="3811"/>
                  </a:cubicBezTo>
                  <a:cubicBezTo>
                    <a:pt x="953" y="3811"/>
                    <a:pt x="620" y="3978"/>
                    <a:pt x="382" y="4216"/>
                  </a:cubicBezTo>
                  <a:cubicBezTo>
                    <a:pt x="143" y="4454"/>
                    <a:pt x="1" y="4787"/>
                    <a:pt x="1" y="5121"/>
                  </a:cubicBezTo>
                  <a:lnTo>
                    <a:pt x="1" y="7407"/>
                  </a:lnTo>
                  <a:lnTo>
                    <a:pt x="1" y="8050"/>
                  </a:lnTo>
                  <a:lnTo>
                    <a:pt x="1" y="9026"/>
                  </a:lnTo>
                  <a:cubicBezTo>
                    <a:pt x="1" y="9384"/>
                    <a:pt x="143" y="9717"/>
                    <a:pt x="382" y="9955"/>
                  </a:cubicBezTo>
                  <a:cubicBezTo>
                    <a:pt x="620" y="10193"/>
                    <a:pt x="953" y="10336"/>
                    <a:pt x="1310" y="10336"/>
                  </a:cubicBezTo>
                  <a:cubicBezTo>
                    <a:pt x="1382" y="10336"/>
                    <a:pt x="1525" y="10336"/>
                    <a:pt x="1596" y="10312"/>
                  </a:cubicBezTo>
                  <a:lnTo>
                    <a:pt x="1596" y="10312"/>
                  </a:lnTo>
                  <a:lnTo>
                    <a:pt x="1525" y="10527"/>
                  </a:lnTo>
                  <a:cubicBezTo>
                    <a:pt x="1477" y="10550"/>
                    <a:pt x="1477" y="10574"/>
                    <a:pt x="1477" y="10622"/>
                  </a:cubicBezTo>
                  <a:cubicBezTo>
                    <a:pt x="1477" y="10693"/>
                    <a:pt x="1572" y="10765"/>
                    <a:pt x="1668" y="10765"/>
                  </a:cubicBezTo>
                  <a:lnTo>
                    <a:pt x="1930" y="10765"/>
                  </a:lnTo>
                  <a:lnTo>
                    <a:pt x="1930" y="11384"/>
                  </a:lnTo>
                  <a:cubicBezTo>
                    <a:pt x="1930" y="11479"/>
                    <a:pt x="2025" y="11574"/>
                    <a:pt x="2120" y="11574"/>
                  </a:cubicBezTo>
                  <a:lnTo>
                    <a:pt x="5264" y="11574"/>
                  </a:lnTo>
                  <a:cubicBezTo>
                    <a:pt x="5359" y="11574"/>
                    <a:pt x="5454" y="11479"/>
                    <a:pt x="5454" y="11384"/>
                  </a:cubicBezTo>
                  <a:lnTo>
                    <a:pt x="5454" y="10765"/>
                  </a:lnTo>
                  <a:lnTo>
                    <a:pt x="5740" y="10836"/>
                  </a:lnTo>
                  <a:cubicBezTo>
                    <a:pt x="5859" y="10836"/>
                    <a:pt x="5954" y="10717"/>
                    <a:pt x="5883" y="10598"/>
                  </a:cubicBezTo>
                  <a:lnTo>
                    <a:pt x="5454" y="9598"/>
                  </a:lnTo>
                  <a:lnTo>
                    <a:pt x="5454" y="8455"/>
                  </a:lnTo>
                  <a:lnTo>
                    <a:pt x="6812" y="8455"/>
                  </a:lnTo>
                  <a:cubicBezTo>
                    <a:pt x="7026" y="8455"/>
                    <a:pt x="7240" y="8383"/>
                    <a:pt x="7383" y="8217"/>
                  </a:cubicBezTo>
                  <a:cubicBezTo>
                    <a:pt x="7526" y="8074"/>
                    <a:pt x="7621" y="7907"/>
                    <a:pt x="7621" y="7669"/>
                  </a:cubicBezTo>
                  <a:cubicBezTo>
                    <a:pt x="7621" y="7574"/>
                    <a:pt x="7597" y="7478"/>
                    <a:pt x="7550" y="7407"/>
                  </a:cubicBezTo>
                  <a:cubicBezTo>
                    <a:pt x="7597" y="7407"/>
                    <a:pt x="7597" y="7359"/>
                    <a:pt x="7621" y="7359"/>
                  </a:cubicBezTo>
                  <a:cubicBezTo>
                    <a:pt x="7669" y="7312"/>
                    <a:pt x="7717" y="7240"/>
                    <a:pt x="7717" y="7193"/>
                  </a:cubicBezTo>
                  <a:lnTo>
                    <a:pt x="8621" y="7097"/>
                  </a:lnTo>
                  <a:cubicBezTo>
                    <a:pt x="10265" y="7979"/>
                    <a:pt x="10217" y="11193"/>
                    <a:pt x="10217" y="11432"/>
                  </a:cubicBezTo>
                  <a:cubicBezTo>
                    <a:pt x="10217" y="11527"/>
                    <a:pt x="10288" y="11622"/>
                    <a:pt x="10384" y="11622"/>
                  </a:cubicBezTo>
                  <a:lnTo>
                    <a:pt x="11384" y="11622"/>
                  </a:lnTo>
                  <a:cubicBezTo>
                    <a:pt x="11479" y="11622"/>
                    <a:pt x="11574" y="11527"/>
                    <a:pt x="11574" y="11432"/>
                  </a:cubicBezTo>
                  <a:lnTo>
                    <a:pt x="11574" y="9860"/>
                  </a:lnTo>
                  <a:lnTo>
                    <a:pt x="11574" y="7717"/>
                  </a:lnTo>
                  <a:lnTo>
                    <a:pt x="11574" y="7669"/>
                  </a:lnTo>
                  <a:cubicBezTo>
                    <a:pt x="11432" y="7074"/>
                    <a:pt x="10979" y="6621"/>
                    <a:pt x="10455" y="6312"/>
                  </a:cubicBezTo>
                  <a:cubicBezTo>
                    <a:pt x="10048" y="6108"/>
                    <a:pt x="9581" y="5989"/>
                    <a:pt x="9130" y="5989"/>
                  </a:cubicBezTo>
                  <a:cubicBezTo>
                    <a:pt x="8948" y="5989"/>
                    <a:pt x="8769" y="6008"/>
                    <a:pt x="8598" y="6050"/>
                  </a:cubicBezTo>
                  <a:lnTo>
                    <a:pt x="7645" y="5978"/>
                  </a:lnTo>
                  <a:cubicBezTo>
                    <a:pt x="7645" y="5883"/>
                    <a:pt x="7574" y="5811"/>
                    <a:pt x="7550" y="5788"/>
                  </a:cubicBezTo>
                  <a:cubicBezTo>
                    <a:pt x="7502" y="5764"/>
                    <a:pt x="7431" y="5692"/>
                    <a:pt x="7335" y="5692"/>
                  </a:cubicBezTo>
                  <a:lnTo>
                    <a:pt x="6859" y="5692"/>
                  </a:lnTo>
                  <a:cubicBezTo>
                    <a:pt x="6788" y="5692"/>
                    <a:pt x="6716" y="5716"/>
                    <a:pt x="6669" y="5788"/>
                  </a:cubicBezTo>
                  <a:cubicBezTo>
                    <a:pt x="6597" y="5811"/>
                    <a:pt x="6573" y="5883"/>
                    <a:pt x="6573" y="5930"/>
                  </a:cubicBezTo>
                  <a:lnTo>
                    <a:pt x="5406" y="5930"/>
                  </a:lnTo>
                  <a:lnTo>
                    <a:pt x="5406" y="5764"/>
                  </a:lnTo>
                  <a:cubicBezTo>
                    <a:pt x="5406" y="5478"/>
                    <a:pt x="5359" y="5216"/>
                    <a:pt x="5240" y="4978"/>
                  </a:cubicBezTo>
                  <a:lnTo>
                    <a:pt x="5549" y="3811"/>
                  </a:lnTo>
                  <a:cubicBezTo>
                    <a:pt x="5597" y="3740"/>
                    <a:pt x="5526" y="3644"/>
                    <a:pt x="5430" y="3620"/>
                  </a:cubicBezTo>
                  <a:lnTo>
                    <a:pt x="5145" y="3549"/>
                  </a:lnTo>
                  <a:cubicBezTo>
                    <a:pt x="5192" y="3478"/>
                    <a:pt x="5264" y="3335"/>
                    <a:pt x="5287" y="3216"/>
                  </a:cubicBezTo>
                  <a:cubicBezTo>
                    <a:pt x="5383" y="3025"/>
                    <a:pt x="5406" y="2811"/>
                    <a:pt x="5406" y="2573"/>
                  </a:cubicBezTo>
                  <a:lnTo>
                    <a:pt x="5406" y="2454"/>
                  </a:lnTo>
                  <a:cubicBezTo>
                    <a:pt x="5549" y="2454"/>
                    <a:pt x="5716" y="2430"/>
                    <a:pt x="5835" y="2311"/>
                  </a:cubicBezTo>
                  <a:cubicBezTo>
                    <a:pt x="5907" y="2192"/>
                    <a:pt x="5978" y="2073"/>
                    <a:pt x="5978" y="1906"/>
                  </a:cubicBezTo>
                  <a:cubicBezTo>
                    <a:pt x="5978" y="1763"/>
                    <a:pt x="5907" y="1620"/>
                    <a:pt x="5835" y="1525"/>
                  </a:cubicBezTo>
                  <a:cubicBezTo>
                    <a:pt x="5764" y="1430"/>
                    <a:pt x="5645" y="1406"/>
                    <a:pt x="5549" y="1382"/>
                  </a:cubicBezTo>
                  <a:cubicBezTo>
                    <a:pt x="5549" y="1049"/>
                    <a:pt x="5502" y="763"/>
                    <a:pt x="5406" y="525"/>
                  </a:cubicBezTo>
                  <a:cubicBezTo>
                    <a:pt x="5287" y="191"/>
                    <a:pt x="5121" y="1"/>
                    <a:pt x="4906" y="1"/>
                  </a:cubicBezTo>
                  <a:cubicBezTo>
                    <a:pt x="4787" y="1"/>
                    <a:pt x="4668" y="72"/>
                    <a:pt x="4573" y="167"/>
                  </a:cubicBezTo>
                  <a:lnTo>
                    <a:pt x="4311" y="72"/>
                  </a:lnTo>
                  <a:cubicBezTo>
                    <a:pt x="4168" y="48"/>
                    <a:pt x="4001"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32" name="Google Shape;6232;p68"/>
          <p:cNvGrpSpPr/>
          <p:nvPr/>
        </p:nvGrpSpPr>
        <p:grpSpPr>
          <a:xfrm>
            <a:off x="7386220" y="3982909"/>
            <a:ext cx="320644" cy="379365"/>
            <a:chOff x="8026817" y="1572037"/>
            <a:chExt cx="320644" cy="379365"/>
          </a:xfrm>
        </p:grpSpPr>
        <p:sp>
          <p:nvSpPr>
            <p:cNvPr id="6233" name="Google Shape;6233;p68"/>
            <p:cNvSpPr/>
            <p:nvPr/>
          </p:nvSpPr>
          <p:spPr>
            <a:xfrm>
              <a:off x="8091422" y="1915870"/>
              <a:ext cx="89051" cy="32386"/>
            </a:xfrm>
            <a:custGeom>
              <a:avLst/>
              <a:gdLst/>
              <a:ahLst/>
              <a:cxnLst/>
              <a:rect l="l" t="t" r="r" b="b"/>
              <a:pathLst>
                <a:path w="2692" h="978" extrusionOk="0">
                  <a:moveTo>
                    <a:pt x="0" y="1"/>
                  </a:moveTo>
                  <a:lnTo>
                    <a:pt x="0" y="739"/>
                  </a:lnTo>
                  <a:cubicBezTo>
                    <a:pt x="0" y="858"/>
                    <a:pt x="95" y="977"/>
                    <a:pt x="214" y="977"/>
                  </a:cubicBezTo>
                  <a:lnTo>
                    <a:pt x="2691" y="977"/>
                  </a:lnTo>
                  <a:lnTo>
                    <a:pt x="2691" y="1"/>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8"/>
            <p:cNvSpPr/>
            <p:nvPr/>
          </p:nvSpPr>
          <p:spPr>
            <a:xfrm>
              <a:off x="8091422" y="1819671"/>
              <a:ext cx="89812" cy="55236"/>
            </a:xfrm>
            <a:custGeom>
              <a:avLst/>
              <a:gdLst/>
              <a:ahLst/>
              <a:cxnLst/>
              <a:rect l="l" t="t" r="r" b="b"/>
              <a:pathLst>
                <a:path w="2715" h="1668" extrusionOk="0">
                  <a:moveTo>
                    <a:pt x="0" y="0"/>
                  </a:moveTo>
                  <a:lnTo>
                    <a:pt x="0" y="1667"/>
                  </a:lnTo>
                  <a:lnTo>
                    <a:pt x="2715" y="1667"/>
                  </a:lnTo>
                  <a:lnTo>
                    <a:pt x="2715" y="0"/>
                  </a:ln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8"/>
            <p:cNvSpPr/>
            <p:nvPr/>
          </p:nvSpPr>
          <p:spPr>
            <a:xfrm>
              <a:off x="8034690" y="1613828"/>
              <a:ext cx="145784" cy="333634"/>
            </a:xfrm>
            <a:custGeom>
              <a:avLst/>
              <a:gdLst/>
              <a:ahLst/>
              <a:cxnLst/>
              <a:rect l="l" t="t" r="r" b="b"/>
              <a:pathLst>
                <a:path w="4407" h="10075" extrusionOk="0">
                  <a:moveTo>
                    <a:pt x="2763" y="1"/>
                  </a:moveTo>
                  <a:cubicBezTo>
                    <a:pt x="1072" y="49"/>
                    <a:pt x="24" y="310"/>
                    <a:pt x="24" y="2001"/>
                  </a:cubicBezTo>
                  <a:lnTo>
                    <a:pt x="1" y="7693"/>
                  </a:lnTo>
                  <a:cubicBezTo>
                    <a:pt x="1" y="7823"/>
                    <a:pt x="60" y="7934"/>
                    <a:pt x="161" y="7934"/>
                  </a:cubicBezTo>
                  <a:cubicBezTo>
                    <a:pt x="171" y="7934"/>
                    <a:pt x="181" y="7933"/>
                    <a:pt x="191" y="7931"/>
                  </a:cubicBezTo>
                  <a:lnTo>
                    <a:pt x="1548" y="7931"/>
                  </a:lnTo>
                  <a:lnTo>
                    <a:pt x="1572" y="9884"/>
                  </a:lnTo>
                  <a:cubicBezTo>
                    <a:pt x="1572" y="10003"/>
                    <a:pt x="1668" y="10074"/>
                    <a:pt x="1739" y="10074"/>
                  </a:cubicBezTo>
                  <a:lnTo>
                    <a:pt x="4335" y="10074"/>
                  </a:lnTo>
                  <a:lnTo>
                    <a:pt x="4406" y="4930"/>
                  </a:lnTo>
                  <a:lnTo>
                    <a:pt x="4406" y="2430"/>
                  </a:lnTo>
                  <a:cubicBezTo>
                    <a:pt x="3501" y="2430"/>
                    <a:pt x="2763" y="1644"/>
                    <a:pt x="2763" y="691"/>
                  </a:cubicBezTo>
                  <a:lnTo>
                    <a:pt x="27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8"/>
            <p:cNvSpPr/>
            <p:nvPr/>
          </p:nvSpPr>
          <p:spPr>
            <a:xfrm>
              <a:off x="8092183" y="1777085"/>
              <a:ext cx="67020" cy="42619"/>
            </a:xfrm>
            <a:custGeom>
              <a:avLst/>
              <a:gdLst/>
              <a:ahLst/>
              <a:cxnLst/>
              <a:rect l="l" t="t" r="r" b="b"/>
              <a:pathLst>
                <a:path w="2026" h="1287" extrusionOk="0">
                  <a:moveTo>
                    <a:pt x="1" y="0"/>
                  </a:moveTo>
                  <a:lnTo>
                    <a:pt x="1" y="1286"/>
                  </a:lnTo>
                  <a:lnTo>
                    <a:pt x="2025" y="1286"/>
                  </a:lnTo>
                  <a:lnTo>
                    <a:pt x="202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8"/>
            <p:cNvSpPr/>
            <p:nvPr/>
          </p:nvSpPr>
          <p:spPr>
            <a:xfrm>
              <a:off x="8087486" y="1874874"/>
              <a:ext cx="71717" cy="41824"/>
            </a:xfrm>
            <a:custGeom>
              <a:avLst/>
              <a:gdLst/>
              <a:ahLst/>
              <a:cxnLst/>
              <a:rect l="l" t="t" r="r" b="b"/>
              <a:pathLst>
                <a:path w="2168" h="1263" extrusionOk="0">
                  <a:moveTo>
                    <a:pt x="0" y="0"/>
                  </a:moveTo>
                  <a:lnTo>
                    <a:pt x="0" y="1263"/>
                  </a:lnTo>
                  <a:lnTo>
                    <a:pt x="2167" y="1263"/>
                  </a:lnTo>
                  <a:lnTo>
                    <a:pt x="216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8"/>
            <p:cNvSpPr/>
            <p:nvPr/>
          </p:nvSpPr>
          <p:spPr>
            <a:xfrm>
              <a:off x="8126851" y="1575978"/>
              <a:ext cx="122925" cy="119115"/>
            </a:xfrm>
            <a:custGeom>
              <a:avLst/>
              <a:gdLst/>
              <a:ahLst/>
              <a:cxnLst/>
              <a:rect l="l" t="t" r="r" b="b"/>
              <a:pathLst>
                <a:path w="3716" h="3597" extrusionOk="0">
                  <a:moveTo>
                    <a:pt x="215" y="1"/>
                  </a:moveTo>
                  <a:cubicBezTo>
                    <a:pt x="96" y="1"/>
                    <a:pt x="1" y="96"/>
                    <a:pt x="1" y="239"/>
                  </a:cubicBezTo>
                  <a:lnTo>
                    <a:pt x="1" y="1882"/>
                  </a:lnTo>
                  <a:cubicBezTo>
                    <a:pt x="1" y="2835"/>
                    <a:pt x="715" y="3597"/>
                    <a:pt x="1620" y="3597"/>
                  </a:cubicBezTo>
                  <a:lnTo>
                    <a:pt x="2096" y="3597"/>
                  </a:lnTo>
                  <a:cubicBezTo>
                    <a:pt x="2978" y="3597"/>
                    <a:pt x="3692" y="2835"/>
                    <a:pt x="3692" y="1882"/>
                  </a:cubicBezTo>
                  <a:lnTo>
                    <a:pt x="3692" y="239"/>
                  </a:lnTo>
                  <a:cubicBezTo>
                    <a:pt x="3716" y="96"/>
                    <a:pt x="3644" y="1"/>
                    <a:pt x="35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8"/>
            <p:cNvSpPr/>
            <p:nvPr/>
          </p:nvSpPr>
          <p:spPr>
            <a:xfrm>
              <a:off x="8177265" y="1695854"/>
              <a:ext cx="22891" cy="252403"/>
            </a:xfrm>
            <a:custGeom>
              <a:avLst/>
              <a:gdLst/>
              <a:ahLst/>
              <a:cxnLst/>
              <a:rect l="l" t="t" r="r" b="b"/>
              <a:pathLst>
                <a:path w="692" h="7622" extrusionOk="0">
                  <a:moveTo>
                    <a:pt x="1" y="1"/>
                  </a:moveTo>
                  <a:lnTo>
                    <a:pt x="1" y="7621"/>
                  </a:lnTo>
                  <a:lnTo>
                    <a:pt x="692" y="7621"/>
                  </a:lnTo>
                  <a:lnTo>
                    <a:pt x="6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8"/>
            <p:cNvSpPr/>
            <p:nvPr/>
          </p:nvSpPr>
          <p:spPr>
            <a:xfrm>
              <a:off x="8198535" y="1613828"/>
              <a:ext cx="145784" cy="333634"/>
            </a:xfrm>
            <a:custGeom>
              <a:avLst/>
              <a:gdLst/>
              <a:ahLst/>
              <a:cxnLst/>
              <a:rect l="l" t="t" r="r" b="b"/>
              <a:pathLst>
                <a:path w="4407" h="10075" extrusionOk="0">
                  <a:moveTo>
                    <a:pt x="1644" y="1"/>
                  </a:moveTo>
                  <a:lnTo>
                    <a:pt x="1644" y="691"/>
                  </a:lnTo>
                  <a:cubicBezTo>
                    <a:pt x="1644" y="1644"/>
                    <a:pt x="906" y="2430"/>
                    <a:pt x="1" y="2430"/>
                  </a:cubicBezTo>
                  <a:lnTo>
                    <a:pt x="1" y="4930"/>
                  </a:lnTo>
                  <a:lnTo>
                    <a:pt x="72" y="10074"/>
                  </a:lnTo>
                  <a:lnTo>
                    <a:pt x="2644" y="10074"/>
                  </a:lnTo>
                  <a:cubicBezTo>
                    <a:pt x="2740" y="10074"/>
                    <a:pt x="2835" y="10003"/>
                    <a:pt x="2835" y="9884"/>
                  </a:cubicBezTo>
                  <a:lnTo>
                    <a:pt x="2859" y="7931"/>
                  </a:lnTo>
                  <a:lnTo>
                    <a:pt x="4216" y="7931"/>
                  </a:lnTo>
                  <a:cubicBezTo>
                    <a:pt x="4226" y="7933"/>
                    <a:pt x="4236" y="7934"/>
                    <a:pt x="4246" y="7934"/>
                  </a:cubicBezTo>
                  <a:cubicBezTo>
                    <a:pt x="4347" y="7934"/>
                    <a:pt x="4407" y="7823"/>
                    <a:pt x="4407" y="7693"/>
                  </a:cubicBezTo>
                  <a:lnTo>
                    <a:pt x="4383" y="2001"/>
                  </a:lnTo>
                  <a:cubicBezTo>
                    <a:pt x="4383" y="310"/>
                    <a:pt x="3335" y="49"/>
                    <a:pt x="164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8"/>
            <p:cNvSpPr/>
            <p:nvPr/>
          </p:nvSpPr>
          <p:spPr>
            <a:xfrm>
              <a:off x="8159170" y="1777085"/>
              <a:ext cx="21304" cy="42619"/>
            </a:xfrm>
            <a:custGeom>
              <a:avLst/>
              <a:gdLst/>
              <a:ahLst/>
              <a:cxnLst/>
              <a:rect l="l" t="t" r="r" b="b"/>
              <a:pathLst>
                <a:path w="644" h="1287" extrusionOk="0">
                  <a:moveTo>
                    <a:pt x="0" y="0"/>
                  </a:moveTo>
                  <a:lnTo>
                    <a:pt x="0" y="1286"/>
                  </a:lnTo>
                  <a:lnTo>
                    <a:pt x="643" y="1286"/>
                  </a:lnTo>
                  <a:lnTo>
                    <a:pt x="6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8"/>
            <p:cNvSpPr/>
            <p:nvPr/>
          </p:nvSpPr>
          <p:spPr>
            <a:xfrm>
              <a:off x="8159170" y="1874874"/>
              <a:ext cx="21304" cy="41824"/>
            </a:xfrm>
            <a:custGeom>
              <a:avLst/>
              <a:gdLst/>
              <a:ahLst/>
              <a:cxnLst/>
              <a:rect l="l" t="t" r="r" b="b"/>
              <a:pathLst>
                <a:path w="644" h="1263" extrusionOk="0">
                  <a:moveTo>
                    <a:pt x="0" y="0"/>
                  </a:moveTo>
                  <a:lnTo>
                    <a:pt x="0" y="1263"/>
                  </a:lnTo>
                  <a:lnTo>
                    <a:pt x="643" y="1263"/>
                  </a:lnTo>
                  <a:lnTo>
                    <a:pt x="64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8"/>
            <p:cNvSpPr/>
            <p:nvPr/>
          </p:nvSpPr>
          <p:spPr>
            <a:xfrm>
              <a:off x="8215869" y="1777085"/>
              <a:ext cx="75687" cy="42619"/>
            </a:xfrm>
            <a:custGeom>
              <a:avLst/>
              <a:gdLst/>
              <a:ahLst/>
              <a:cxnLst/>
              <a:rect l="l" t="t" r="r" b="b"/>
              <a:pathLst>
                <a:path w="2288" h="1287" extrusionOk="0">
                  <a:moveTo>
                    <a:pt x="1" y="0"/>
                  </a:moveTo>
                  <a:lnTo>
                    <a:pt x="1" y="1286"/>
                  </a:lnTo>
                  <a:lnTo>
                    <a:pt x="2287" y="1286"/>
                  </a:lnTo>
                  <a:lnTo>
                    <a:pt x="22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8"/>
            <p:cNvSpPr/>
            <p:nvPr/>
          </p:nvSpPr>
          <p:spPr>
            <a:xfrm>
              <a:off x="8217457" y="1874874"/>
              <a:ext cx="74860" cy="41824"/>
            </a:xfrm>
            <a:custGeom>
              <a:avLst/>
              <a:gdLst/>
              <a:ahLst/>
              <a:cxnLst/>
              <a:rect l="l" t="t" r="r" b="b"/>
              <a:pathLst>
                <a:path w="2263" h="1263" extrusionOk="0">
                  <a:moveTo>
                    <a:pt x="0" y="0"/>
                  </a:moveTo>
                  <a:lnTo>
                    <a:pt x="0" y="1263"/>
                  </a:lnTo>
                  <a:lnTo>
                    <a:pt x="2263" y="1263"/>
                  </a:lnTo>
                  <a:lnTo>
                    <a:pt x="226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8"/>
            <p:cNvSpPr/>
            <p:nvPr/>
          </p:nvSpPr>
          <p:spPr>
            <a:xfrm>
              <a:off x="8196187" y="1777085"/>
              <a:ext cx="20510" cy="42619"/>
            </a:xfrm>
            <a:custGeom>
              <a:avLst/>
              <a:gdLst/>
              <a:ahLst/>
              <a:cxnLst/>
              <a:rect l="l" t="t" r="r" b="b"/>
              <a:pathLst>
                <a:path w="620" h="1287" extrusionOk="0">
                  <a:moveTo>
                    <a:pt x="0" y="0"/>
                  </a:moveTo>
                  <a:lnTo>
                    <a:pt x="0" y="1286"/>
                  </a:lnTo>
                  <a:lnTo>
                    <a:pt x="620" y="1286"/>
                  </a:lnTo>
                  <a:lnTo>
                    <a:pt x="6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8"/>
            <p:cNvSpPr/>
            <p:nvPr/>
          </p:nvSpPr>
          <p:spPr>
            <a:xfrm>
              <a:off x="8196187" y="1874874"/>
              <a:ext cx="20510" cy="41824"/>
            </a:xfrm>
            <a:custGeom>
              <a:avLst/>
              <a:gdLst/>
              <a:ahLst/>
              <a:cxnLst/>
              <a:rect l="l" t="t" r="r" b="b"/>
              <a:pathLst>
                <a:path w="620" h="1263" extrusionOk="0">
                  <a:moveTo>
                    <a:pt x="0" y="0"/>
                  </a:moveTo>
                  <a:lnTo>
                    <a:pt x="0" y="1263"/>
                  </a:lnTo>
                  <a:lnTo>
                    <a:pt x="620" y="1263"/>
                  </a:lnTo>
                  <a:lnTo>
                    <a:pt x="6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8"/>
            <p:cNvSpPr/>
            <p:nvPr/>
          </p:nvSpPr>
          <p:spPr>
            <a:xfrm>
              <a:off x="8035484" y="1833877"/>
              <a:ext cx="52035" cy="42619"/>
            </a:xfrm>
            <a:custGeom>
              <a:avLst/>
              <a:gdLst/>
              <a:ahLst/>
              <a:cxnLst/>
              <a:rect l="l" t="t" r="r" b="b"/>
              <a:pathLst>
                <a:path w="1573" h="1287" extrusionOk="0">
                  <a:moveTo>
                    <a:pt x="143" y="1286"/>
                  </a:moveTo>
                  <a:lnTo>
                    <a:pt x="1429" y="1286"/>
                  </a:lnTo>
                  <a:cubicBezTo>
                    <a:pt x="1524" y="1286"/>
                    <a:pt x="1572" y="1191"/>
                    <a:pt x="1572" y="1048"/>
                  </a:cubicBezTo>
                  <a:lnTo>
                    <a:pt x="1572" y="0"/>
                  </a:lnTo>
                  <a:lnTo>
                    <a:pt x="0" y="0"/>
                  </a:lnTo>
                  <a:lnTo>
                    <a:pt x="0" y="1048"/>
                  </a:lnTo>
                  <a:cubicBezTo>
                    <a:pt x="0" y="1191"/>
                    <a:pt x="48" y="1286"/>
                    <a:pt x="143" y="12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8"/>
            <p:cNvSpPr/>
            <p:nvPr/>
          </p:nvSpPr>
          <p:spPr>
            <a:xfrm>
              <a:off x="8064628" y="1833877"/>
              <a:ext cx="22891" cy="42619"/>
            </a:xfrm>
            <a:custGeom>
              <a:avLst/>
              <a:gdLst/>
              <a:ahLst/>
              <a:cxnLst/>
              <a:rect l="l" t="t" r="r" b="b"/>
              <a:pathLst>
                <a:path w="692" h="1287" extrusionOk="0">
                  <a:moveTo>
                    <a:pt x="691" y="1048"/>
                  </a:moveTo>
                  <a:lnTo>
                    <a:pt x="691" y="0"/>
                  </a:lnTo>
                  <a:lnTo>
                    <a:pt x="191" y="0"/>
                  </a:lnTo>
                  <a:lnTo>
                    <a:pt x="191" y="1048"/>
                  </a:lnTo>
                  <a:cubicBezTo>
                    <a:pt x="191" y="1167"/>
                    <a:pt x="96" y="1286"/>
                    <a:pt x="0" y="1286"/>
                  </a:cubicBezTo>
                  <a:lnTo>
                    <a:pt x="524" y="1286"/>
                  </a:lnTo>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8"/>
            <p:cNvSpPr/>
            <p:nvPr/>
          </p:nvSpPr>
          <p:spPr>
            <a:xfrm>
              <a:off x="8289142" y="1833877"/>
              <a:ext cx="52829" cy="42619"/>
            </a:xfrm>
            <a:custGeom>
              <a:avLst/>
              <a:gdLst/>
              <a:ahLst/>
              <a:cxnLst/>
              <a:rect l="l" t="t" r="r" b="b"/>
              <a:pathLst>
                <a:path w="1597" h="1287" extrusionOk="0">
                  <a:moveTo>
                    <a:pt x="167" y="1286"/>
                  </a:moveTo>
                  <a:lnTo>
                    <a:pt x="1429" y="1286"/>
                  </a:lnTo>
                  <a:cubicBezTo>
                    <a:pt x="1525" y="1286"/>
                    <a:pt x="1596" y="1191"/>
                    <a:pt x="1596" y="1048"/>
                  </a:cubicBezTo>
                  <a:lnTo>
                    <a:pt x="1596" y="0"/>
                  </a:lnTo>
                  <a:lnTo>
                    <a:pt x="1" y="0"/>
                  </a:lnTo>
                  <a:lnTo>
                    <a:pt x="1" y="1048"/>
                  </a:lnTo>
                  <a:cubicBezTo>
                    <a:pt x="1" y="1191"/>
                    <a:pt x="72" y="1286"/>
                    <a:pt x="167" y="1286"/>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8"/>
            <p:cNvSpPr/>
            <p:nvPr/>
          </p:nvSpPr>
          <p:spPr>
            <a:xfrm>
              <a:off x="8319873" y="1833877"/>
              <a:ext cx="22858" cy="42619"/>
            </a:xfrm>
            <a:custGeom>
              <a:avLst/>
              <a:gdLst/>
              <a:ahLst/>
              <a:cxnLst/>
              <a:rect l="l" t="t" r="r" b="b"/>
              <a:pathLst>
                <a:path w="691" h="1287" extrusionOk="0">
                  <a:moveTo>
                    <a:pt x="0" y="1286"/>
                  </a:moveTo>
                  <a:lnTo>
                    <a:pt x="500" y="1286"/>
                  </a:lnTo>
                  <a:cubicBezTo>
                    <a:pt x="596" y="1286"/>
                    <a:pt x="691" y="1191"/>
                    <a:pt x="691" y="1048"/>
                  </a:cubicBezTo>
                  <a:lnTo>
                    <a:pt x="691" y="0"/>
                  </a:lnTo>
                  <a:lnTo>
                    <a:pt x="191" y="0"/>
                  </a:lnTo>
                  <a:lnTo>
                    <a:pt x="191" y="1048"/>
                  </a:lnTo>
                  <a:cubicBezTo>
                    <a:pt x="143" y="1191"/>
                    <a:pt x="96" y="1286"/>
                    <a:pt x="0" y="128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8"/>
            <p:cNvSpPr/>
            <p:nvPr/>
          </p:nvSpPr>
          <p:spPr>
            <a:xfrm>
              <a:off x="8026817" y="1572037"/>
              <a:ext cx="320644" cy="379365"/>
            </a:xfrm>
            <a:custGeom>
              <a:avLst/>
              <a:gdLst/>
              <a:ahLst/>
              <a:cxnLst/>
              <a:rect l="l" t="t" r="r" b="b"/>
              <a:pathLst>
                <a:path w="9693" h="11456" extrusionOk="0">
                  <a:moveTo>
                    <a:pt x="4406" y="6359"/>
                  </a:moveTo>
                  <a:lnTo>
                    <a:pt x="4406" y="7288"/>
                  </a:lnTo>
                  <a:lnTo>
                    <a:pt x="2025" y="7288"/>
                  </a:lnTo>
                  <a:lnTo>
                    <a:pt x="2025" y="6835"/>
                  </a:lnTo>
                  <a:lnTo>
                    <a:pt x="2025" y="6359"/>
                  </a:lnTo>
                  <a:close/>
                  <a:moveTo>
                    <a:pt x="7883" y="6359"/>
                  </a:moveTo>
                  <a:lnTo>
                    <a:pt x="7883" y="7288"/>
                  </a:lnTo>
                  <a:lnTo>
                    <a:pt x="5406" y="7288"/>
                  </a:lnTo>
                  <a:lnTo>
                    <a:pt x="5406" y="6359"/>
                  </a:lnTo>
                  <a:close/>
                  <a:moveTo>
                    <a:pt x="6930" y="1453"/>
                  </a:moveTo>
                  <a:cubicBezTo>
                    <a:pt x="7788" y="1477"/>
                    <a:pt x="8335" y="1572"/>
                    <a:pt x="8693" y="1811"/>
                  </a:cubicBezTo>
                  <a:cubicBezTo>
                    <a:pt x="8955" y="1953"/>
                    <a:pt x="9312" y="2311"/>
                    <a:pt x="9312" y="3263"/>
                  </a:cubicBezTo>
                  <a:lnTo>
                    <a:pt x="9336" y="7764"/>
                  </a:lnTo>
                  <a:lnTo>
                    <a:pt x="8240" y="7764"/>
                  </a:lnTo>
                  <a:lnTo>
                    <a:pt x="8240" y="7431"/>
                  </a:lnTo>
                  <a:lnTo>
                    <a:pt x="8240" y="6192"/>
                  </a:lnTo>
                  <a:lnTo>
                    <a:pt x="8240" y="3859"/>
                  </a:lnTo>
                  <a:cubicBezTo>
                    <a:pt x="8240" y="3787"/>
                    <a:pt x="8169" y="3692"/>
                    <a:pt x="8097" y="3692"/>
                  </a:cubicBezTo>
                  <a:cubicBezTo>
                    <a:pt x="8002" y="3692"/>
                    <a:pt x="7907" y="3740"/>
                    <a:pt x="7907" y="3859"/>
                  </a:cubicBezTo>
                  <a:lnTo>
                    <a:pt x="7907" y="6050"/>
                  </a:lnTo>
                  <a:lnTo>
                    <a:pt x="5430" y="6050"/>
                  </a:lnTo>
                  <a:lnTo>
                    <a:pt x="5430" y="3859"/>
                  </a:lnTo>
                  <a:cubicBezTo>
                    <a:pt x="6311" y="3787"/>
                    <a:pt x="6930" y="3001"/>
                    <a:pt x="6930" y="2001"/>
                  </a:cubicBezTo>
                  <a:lnTo>
                    <a:pt x="6930" y="1453"/>
                  </a:lnTo>
                  <a:close/>
                  <a:moveTo>
                    <a:pt x="4406" y="7621"/>
                  </a:moveTo>
                  <a:lnTo>
                    <a:pt x="4406" y="8955"/>
                  </a:lnTo>
                  <a:lnTo>
                    <a:pt x="2025" y="8955"/>
                  </a:lnTo>
                  <a:lnTo>
                    <a:pt x="2025" y="7621"/>
                  </a:lnTo>
                  <a:close/>
                  <a:moveTo>
                    <a:pt x="7883" y="7621"/>
                  </a:moveTo>
                  <a:lnTo>
                    <a:pt x="7883" y="7955"/>
                  </a:lnTo>
                  <a:lnTo>
                    <a:pt x="7883" y="8955"/>
                  </a:lnTo>
                  <a:lnTo>
                    <a:pt x="5406" y="8955"/>
                  </a:lnTo>
                  <a:lnTo>
                    <a:pt x="5406" y="7621"/>
                  </a:lnTo>
                  <a:close/>
                  <a:moveTo>
                    <a:pt x="477" y="8074"/>
                  </a:moveTo>
                  <a:lnTo>
                    <a:pt x="1691" y="8098"/>
                  </a:lnTo>
                  <a:lnTo>
                    <a:pt x="1691" y="8550"/>
                  </a:lnTo>
                  <a:lnTo>
                    <a:pt x="1691" y="8955"/>
                  </a:lnTo>
                  <a:lnTo>
                    <a:pt x="1691" y="8979"/>
                  </a:lnTo>
                  <a:lnTo>
                    <a:pt x="477" y="8979"/>
                  </a:lnTo>
                  <a:lnTo>
                    <a:pt x="477" y="8955"/>
                  </a:lnTo>
                  <a:lnTo>
                    <a:pt x="477" y="8931"/>
                  </a:lnTo>
                  <a:lnTo>
                    <a:pt x="477" y="8074"/>
                  </a:lnTo>
                  <a:close/>
                  <a:moveTo>
                    <a:pt x="9407" y="8098"/>
                  </a:moveTo>
                  <a:lnTo>
                    <a:pt x="9407" y="8955"/>
                  </a:lnTo>
                  <a:cubicBezTo>
                    <a:pt x="9359" y="8979"/>
                    <a:pt x="9359" y="9026"/>
                    <a:pt x="9359" y="9026"/>
                  </a:cubicBezTo>
                  <a:lnTo>
                    <a:pt x="8264" y="9026"/>
                  </a:lnTo>
                  <a:lnTo>
                    <a:pt x="8264" y="8955"/>
                  </a:lnTo>
                  <a:lnTo>
                    <a:pt x="8264" y="8098"/>
                  </a:lnTo>
                  <a:close/>
                  <a:moveTo>
                    <a:pt x="4406" y="9312"/>
                  </a:moveTo>
                  <a:lnTo>
                    <a:pt x="4406" y="10241"/>
                  </a:lnTo>
                  <a:lnTo>
                    <a:pt x="2025" y="10241"/>
                  </a:lnTo>
                  <a:lnTo>
                    <a:pt x="2025" y="9312"/>
                  </a:lnTo>
                  <a:close/>
                  <a:moveTo>
                    <a:pt x="7883" y="9312"/>
                  </a:moveTo>
                  <a:lnTo>
                    <a:pt x="7883" y="10241"/>
                  </a:lnTo>
                  <a:lnTo>
                    <a:pt x="5406" y="10241"/>
                  </a:lnTo>
                  <a:lnTo>
                    <a:pt x="5406" y="9312"/>
                  </a:lnTo>
                  <a:close/>
                  <a:moveTo>
                    <a:pt x="4406" y="10598"/>
                  </a:moveTo>
                  <a:lnTo>
                    <a:pt x="4406" y="11217"/>
                  </a:lnTo>
                  <a:lnTo>
                    <a:pt x="2072" y="11217"/>
                  </a:lnTo>
                  <a:cubicBezTo>
                    <a:pt x="2048" y="11217"/>
                    <a:pt x="2025" y="11193"/>
                    <a:pt x="2025" y="11170"/>
                  </a:cubicBezTo>
                  <a:lnTo>
                    <a:pt x="2025" y="10598"/>
                  </a:lnTo>
                  <a:close/>
                  <a:moveTo>
                    <a:pt x="5073" y="3906"/>
                  </a:moveTo>
                  <a:lnTo>
                    <a:pt x="5073" y="6216"/>
                  </a:lnTo>
                  <a:lnTo>
                    <a:pt x="5073" y="11217"/>
                  </a:lnTo>
                  <a:lnTo>
                    <a:pt x="4763" y="11217"/>
                  </a:lnTo>
                  <a:lnTo>
                    <a:pt x="4763" y="7478"/>
                  </a:lnTo>
                  <a:lnTo>
                    <a:pt x="4763" y="6216"/>
                  </a:lnTo>
                  <a:lnTo>
                    <a:pt x="4763" y="3906"/>
                  </a:lnTo>
                  <a:close/>
                  <a:moveTo>
                    <a:pt x="7883" y="10598"/>
                  </a:moveTo>
                  <a:lnTo>
                    <a:pt x="7883" y="11170"/>
                  </a:lnTo>
                  <a:cubicBezTo>
                    <a:pt x="7883" y="11193"/>
                    <a:pt x="7859" y="11217"/>
                    <a:pt x="7812" y="11217"/>
                  </a:cubicBezTo>
                  <a:lnTo>
                    <a:pt x="5406" y="11217"/>
                  </a:lnTo>
                  <a:lnTo>
                    <a:pt x="5406" y="10598"/>
                  </a:lnTo>
                  <a:close/>
                  <a:moveTo>
                    <a:pt x="3168" y="1"/>
                  </a:moveTo>
                  <a:cubicBezTo>
                    <a:pt x="2977" y="1"/>
                    <a:pt x="2787" y="167"/>
                    <a:pt x="2787" y="382"/>
                  </a:cubicBezTo>
                  <a:lnTo>
                    <a:pt x="2787" y="1144"/>
                  </a:lnTo>
                  <a:cubicBezTo>
                    <a:pt x="2072" y="1191"/>
                    <a:pt x="1358" y="1239"/>
                    <a:pt x="858" y="1549"/>
                  </a:cubicBezTo>
                  <a:cubicBezTo>
                    <a:pt x="310" y="1858"/>
                    <a:pt x="48" y="2454"/>
                    <a:pt x="48" y="3311"/>
                  </a:cubicBezTo>
                  <a:lnTo>
                    <a:pt x="48" y="5811"/>
                  </a:lnTo>
                  <a:cubicBezTo>
                    <a:pt x="48" y="5883"/>
                    <a:pt x="143" y="5978"/>
                    <a:pt x="239" y="5978"/>
                  </a:cubicBezTo>
                  <a:cubicBezTo>
                    <a:pt x="310" y="5978"/>
                    <a:pt x="405" y="5883"/>
                    <a:pt x="405" y="5811"/>
                  </a:cubicBezTo>
                  <a:lnTo>
                    <a:pt x="405" y="3311"/>
                  </a:lnTo>
                  <a:cubicBezTo>
                    <a:pt x="405" y="2311"/>
                    <a:pt x="786" y="2001"/>
                    <a:pt x="1072" y="1811"/>
                  </a:cubicBezTo>
                  <a:cubicBezTo>
                    <a:pt x="1429" y="1596"/>
                    <a:pt x="1953" y="1477"/>
                    <a:pt x="2810" y="1453"/>
                  </a:cubicBezTo>
                  <a:lnTo>
                    <a:pt x="2810" y="1953"/>
                  </a:lnTo>
                  <a:cubicBezTo>
                    <a:pt x="2810" y="2454"/>
                    <a:pt x="3001" y="2954"/>
                    <a:pt x="3287" y="3311"/>
                  </a:cubicBezTo>
                  <a:cubicBezTo>
                    <a:pt x="3573" y="3620"/>
                    <a:pt x="3954" y="3811"/>
                    <a:pt x="4358" y="3859"/>
                  </a:cubicBezTo>
                  <a:lnTo>
                    <a:pt x="4358" y="6050"/>
                  </a:lnTo>
                  <a:lnTo>
                    <a:pt x="1977" y="6050"/>
                  </a:lnTo>
                  <a:lnTo>
                    <a:pt x="1977" y="3859"/>
                  </a:lnTo>
                  <a:cubicBezTo>
                    <a:pt x="1977" y="3787"/>
                    <a:pt x="1906" y="3692"/>
                    <a:pt x="1810" y="3692"/>
                  </a:cubicBezTo>
                  <a:cubicBezTo>
                    <a:pt x="1810" y="3692"/>
                    <a:pt x="1620" y="3740"/>
                    <a:pt x="1596" y="3835"/>
                  </a:cubicBezTo>
                  <a:lnTo>
                    <a:pt x="1596" y="6169"/>
                  </a:lnTo>
                  <a:cubicBezTo>
                    <a:pt x="1620" y="6169"/>
                    <a:pt x="1620" y="6192"/>
                    <a:pt x="1620" y="6192"/>
                  </a:cubicBezTo>
                  <a:lnTo>
                    <a:pt x="1620" y="6812"/>
                  </a:lnTo>
                  <a:lnTo>
                    <a:pt x="1620" y="7740"/>
                  </a:lnTo>
                  <a:lnTo>
                    <a:pt x="381" y="7740"/>
                  </a:lnTo>
                  <a:lnTo>
                    <a:pt x="381" y="6526"/>
                  </a:lnTo>
                  <a:cubicBezTo>
                    <a:pt x="381" y="6431"/>
                    <a:pt x="286" y="6335"/>
                    <a:pt x="191" y="6335"/>
                  </a:cubicBezTo>
                  <a:cubicBezTo>
                    <a:pt x="191" y="6335"/>
                    <a:pt x="24" y="6407"/>
                    <a:pt x="0" y="6478"/>
                  </a:cubicBezTo>
                  <a:lnTo>
                    <a:pt x="0" y="7836"/>
                  </a:lnTo>
                  <a:cubicBezTo>
                    <a:pt x="24" y="7836"/>
                    <a:pt x="24" y="7859"/>
                    <a:pt x="24" y="7859"/>
                  </a:cubicBezTo>
                  <a:lnTo>
                    <a:pt x="24" y="8907"/>
                  </a:lnTo>
                  <a:lnTo>
                    <a:pt x="24" y="8979"/>
                  </a:lnTo>
                  <a:lnTo>
                    <a:pt x="24" y="9026"/>
                  </a:lnTo>
                  <a:lnTo>
                    <a:pt x="24" y="9050"/>
                  </a:lnTo>
                  <a:lnTo>
                    <a:pt x="24" y="9074"/>
                  </a:lnTo>
                  <a:lnTo>
                    <a:pt x="24" y="9098"/>
                  </a:lnTo>
                  <a:lnTo>
                    <a:pt x="24" y="9145"/>
                  </a:lnTo>
                  <a:lnTo>
                    <a:pt x="24" y="9169"/>
                  </a:lnTo>
                  <a:cubicBezTo>
                    <a:pt x="24" y="9169"/>
                    <a:pt x="24" y="9193"/>
                    <a:pt x="48" y="9193"/>
                  </a:cubicBezTo>
                  <a:cubicBezTo>
                    <a:pt x="119" y="9241"/>
                    <a:pt x="167" y="9288"/>
                    <a:pt x="262" y="9288"/>
                  </a:cubicBezTo>
                  <a:lnTo>
                    <a:pt x="1501" y="9288"/>
                  </a:lnTo>
                  <a:lnTo>
                    <a:pt x="1501" y="10336"/>
                  </a:lnTo>
                  <a:lnTo>
                    <a:pt x="1501" y="11074"/>
                  </a:lnTo>
                  <a:cubicBezTo>
                    <a:pt x="1501" y="11265"/>
                    <a:pt x="1691" y="11455"/>
                    <a:pt x="1906" y="11455"/>
                  </a:cubicBezTo>
                  <a:lnTo>
                    <a:pt x="7645" y="11455"/>
                  </a:lnTo>
                  <a:cubicBezTo>
                    <a:pt x="7883" y="11455"/>
                    <a:pt x="8050" y="11289"/>
                    <a:pt x="8050" y="11074"/>
                  </a:cubicBezTo>
                  <a:lnTo>
                    <a:pt x="8050" y="10336"/>
                  </a:lnTo>
                  <a:lnTo>
                    <a:pt x="8050" y="9288"/>
                  </a:lnTo>
                  <a:lnTo>
                    <a:pt x="9217" y="9288"/>
                  </a:lnTo>
                  <a:cubicBezTo>
                    <a:pt x="9217" y="9288"/>
                    <a:pt x="9526" y="9098"/>
                    <a:pt x="9550" y="8883"/>
                  </a:cubicBezTo>
                  <a:lnTo>
                    <a:pt x="9550" y="7859"/>
                  </a:lnTo>
                  <a:lnTo>
                    <a:pt x="9693" y="7907"/>
                  </a:lnTo>
                  <a:lnTo>
                    <a:pt x="9669" y="3311"/>
                  </a:lnTo>
                  <a:cubicBezTo>
                    <a:pt x="9669" y="2430"/>
                    <a:pt x="9407" y="1858"/>
                    <a:pt x="8836" y="1549"/>
                  </a:cubicBezTo>
                  <a:cubicBezTo>
                    <a:pt x="8335" y="1239"/>
                    <a:pt x="7621" y="1144"/>
                    <a:pt x="6907" y="1144"/>
                  </a:cubicBezTo>
                  <a:lnTo>
                    <a:pt x="6907" y="382"/>
                  </a:lnTo>
                  <a:cubicBezTo>
                    <a:pt x="6907" y="167"/>
                    <a:pt x="6716" y="1"/>
                    <a:pt x="6502" y="1"/>
                  </a:cubicBezTo>
                  <a:lnTo>
                    <a:pt x="5240" y="1"/>
                  </a:lnTo>
                  <a:cubicBezTo>
                    <a:pt x="5144" y="1"/>
                    <a:pt x="5073" y="48"/>
                    <a:pt x="5049" y="120"/>
                  </a:cubicBezTo>
                  <a:cubicBezTo>
                    <a:pt x="5025" y="239"/>
                    <a:pt x="5120" y="310"/>
                    <a:pt x="5240" y="310"/>
                  </a:cubicBezTo>
                  <a:lnTo>
                    <a:pt x="6502" y="310"/>
                  </a:lnTo>
                  <a:cubicBezTo>
                    <a:pt x="6549" y="310"/>
                    <a:pt x="6549" y="358"/>
                    <a:pt x="6549" y="382"/>
                  </a:cubicBezTo>
                  <a:lnTo>
                    <a:pt x="6549" y="1334"/>
                  </a:lnTo>
                  <a:lnTo>
                    <a:pt x="6549" y="2025"/>
                  </a:lnTo>
                  <a:cubicBezTo>
                    <a:pt x="6549" y="2882"/>
                    <a:pt x="5883" y="3573"/>
                    <a:pt x="5073" y="3573"/>
                  </a:cubicBezTo>
                  <a:lnTo>
                    <a:pt x="4597" y="3573"/>
                  </a:lnTo>
                  <a:cubicBezTo>
                    <a:pt x="3811" y="3573"/>
                    <a:pt x="3144" y="2882"/>
                    <a:pt x="3144" y="2025"/>
                  </a:cubicBezTo>
                  <a:lnTo>
                    <a:pt x="3144" y="1334"/>
                  </a:lnTo>
                  <a:lnTo>
                    <a:pt x="3144" y="382"/>
                  </a:lnTo>
                  <a:cubicBezTo>
                    <a:pt x="3144" y="358"/>
                    <a:pt x="3168" y="310"/>
                    <a:pt x="3168" y="310"/>
                  </a:cubicBezTo>
                  <a:lnTo>
                    <a:pt x="4430" y="310"/>
                  </a:lnTo>
                  <a:cubicBezTo>
                    <a:pt x="4525" y="310"/>
                    <a:pt x="4597" y="263"/>
                    <a:pt x="4597" y="167"/>
                  </a:cubicBezTo>
                  <a:cubicBezTo>
                    <a:pt x="4597" y="72"/>
                    <a:pt x="4549" y="1"/>
                    <a:pt x="44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68"/>
          <p:cNvGrpSpPr/>
          <p:nvPr/>
        </p:nvGrpSpPr>
        <p:grpSpPr>
          <a:xfrm>
            <a:off x="2073961" y="3980955"/>
            <a:ext cx="302550" cy="383273"/>
            <a:chOff x="805189" y="2152477"/>
            <a:chExt cx="302550" cy="383273"/>
          </a:xfrm>
        </p:grpSpPr>
        <p:sp>
          <p:nvSpPr>
            <p:cNvPr id="6253" name="Google Shape;6253;p68"/>
            <p:cNvSpPr/>
            <p:nvPr/>
          </p:nvSpPr>
          <p:spPr>
            <a:xfrm>
              <a:off x="810713" y="2243941"/>
              <a:ext cx="291534" cy="287074"/>
            </a:xfrm>
            <a:custGeom>
              <a:avLst/>
              <a:gdLst/>
              <a:ahLst/>
              <a:cxnLst/>
              <a:rect l="l" t="t" r="r" b="b"/>
              <a:pathLst>
                <a:path w="8813" h="8669" extrusionOk="0">
                  <a:moveTo>
                    <a:pt x="239" y="8669"/>
                  </a:moveTo>
                  <a:lnTo>
                    <a:pt x="8598" y="8669"/>
                  </a:lnTo>
                  <a:cubicBezTo>
                    <a:pt x="8717" y="8669"/>
                    <a:pt x="8812" y="8574"/>
                    <a:pt x="8812" y="8455"/>
                  </a:cubicBezTo>
                  <a:lnTo>
                    <a:pt x="8812" y="215"/>
                  </a:lnTo>
                  <a:cubicBezTo>
                    <a:pt x="8812" y="96"/>
                    <a:pt x="8717" y="1"/>
                    <a:pt x="8598" y="1"/>
                  </a:cubicBezTo>
                  <a:lnTo>
                    <a:pt x="239" y="1"/>
                  </a:lnTo>
                  <a:cubicBezTo>
                    <a:pt x="120" y="1"/>
                    <a:pt x="24" y="96"/>
                    <a:pt x="24" y="215"/>
                  </a:cubicBezTo>
                  <a:lnTo>
                    <a:pt x="24" y="8431"/>
                  </a:lnTo>
                  <a:cubicBezTo>
                    <a:pt x="1" y="8550"/>
                    <a:pt x="120" y="8669"/>
                    <a:pt x="239" y="8669"/>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8"/>
            <p:cNvSpPr/>
            <p:nvPr/>
          </p:nvSpPr>
          <p:spPr>
            <a:xfrm>
              <a:off x="1072276" y="2243941"/>
              <a:ext cx="28383" cy="287074"/>
            </a:xfrm>
            <a:custGeom>
              <a:avLst/>
              <a:gdLst/>
              <a:ahLst/>
              <a:cxnLst/>
              <a:rect l="l" t="t" r="r" b="b"/>
              <a:pathLst>
                <a:path w="858" h="8669" extrusionOk="0">
                  <a:moveTo>
                    <a:pt x="0" y="8669"/>
                  </a:moveTo>
                  <a:lnTo>
                    <a:pt x="667" y="8669"/>
                  </a:lnTo>
                  <a:cubicBezTo>
                    <a:pt x="786" y="8669"/>
                    <a:pt x="857" y="8574"/>
                    <a:pt x="857" y="8455"/>
                  </a:cubicBezTo>
                  <a:lnTo>
                    <a:pt x="857" y="215"/>
                  </a:lnTo>
                  <a:cubicBezTo>
                    <a:pt x="857" y="96"/>
                    <a:pt x="786" y="1"/>
                    <a:pt x="667" y="1"/>
                  </a:cubicBezTo>
                  <a:lnTo>
                    <a:pt x="0" y="1"/>
                  </a:lnTo>
                  <a:cubicBezTo>
                    <a:pt x="119" y="1"/>
                    <a:pt x="214" y="96"/>
                    <a:pt x="214" y="215"/>
                  </a:cubicBezTo>
                  <a:lnTo>
                    <a:pt x="214" y="8431"/>
                  </a:lnTo>
                  <a:cubicBezTo>
                    <a:pt x="238" y="8550"/>
                    <a:pt x="119" y="8669"/>
                    <a:pt x="0" y="8669"/>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8"/>
            <p:cNvSpPr/>
            <p:nvPr/>
          </p:nvSpPr>
          <p:spPr>
            <a:xfrm>
              <a:off x="844587" y="2277055"/>
              <a:ext cx="223786" cy="253197"/>
            </a:xfrm>
            <a:custGeom>
              <a:avLst/>
              <a:gdLst/>
              <a:ahLst/>
              <a:cxnLst/>
              <a:rect l="l" t="t" r="r" b="b"/>
              <a:pathLst>
                <a:path w="6765" h="7646" extrusionOk="0">
                  <a:moveTo>
                    <a:pt x="215" y="1"/>
                  </a:moveTo>
                  <a:lnTo>
                    <a:pt x="6550" y="1"/>
                  </a:lnTo>
                  <a:cubicBezTo>
                    <a:pt x="6669" y="1"/>
                    <a:pt x="6764" y="72"/>
                    <a:pt x="6764" y="191"/>
                  </a:cubicBezTo>
                  <a:lnTo>
                    <a:pt x="6764" y="7645"/>
                  </a:lnTo>
                  <a:lnTo>
                    <a:pt x="1" y="7645"/>
                  </a:lnTo>
                  <a:lnTo>
                    <a:pt x="1" y="191"/>
                  </a:lnTo>
                  <a:cubicBezTo>
                    <a:pt x="1" y="120"/>
                    <a:pt x="96" y="1"/>
                    <a:pt x="21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8"/>
            <p:cNvSpPr/>
            <p:nvPr/>
          </p:nvSpPr>
          <p:spPr>
            <a:xfrm>
              <a:off x="1039957" y="2277055"/>
              <a:ext cx="28416" cy="253197"/>
            </a:xfrm>
            <a:custGeom>
              <a:avLst/>
              <a:gdLst/>
              <a:ahLst/>
              <a:cxnLst/>
              <a:rect l="l" t="t" r="r" b="b"/>
              <a:pathLst>
                <a:path w="859" h="7646" extrusionOk="0">
                  <a:moveTo>
                    <a:pt x="1" y="1"/>
                  </a:moveTo>
                  <a:lnTo>
                    <a:pt x="644" y="1"/>
                  </a:lnTo>
                  <a:cubicBezTo>
                    <a:pt x="763" y="1"/>
                    <a:pt x="858" y="72"/>
                    <a:pt x="858" y="191"/>
                  </a:cubicBezTo>
                  <a:lnTo>
                    <a:pt x="858" y="7645"/>
                  </a:lnTo>
                  <a:lnTo>
                    <a:pt x="215" y="7645"/>
                  </a:lnTo>
                  <a:lnTo>
                    <a:pt x="215" y="191"/>
                  </a:lnTo>
                  <a:cubicBezTo>
                    <a:pt x="215" y="120"/>
                    <a:pt x="120" y="1"/>
                    <a:pt x="1" y="1"/>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8"/>
            <p:cNvSpPr/>
            <p:nvPr/>
          </p:nvSpPr>
          <p:spPr>
            <a:xfrm>
              <a:off x="984019" y="2305468"/>
              <a:ext cx="56765" cy="100968"/>
            </a:xfrm>
            <a:custGeom>
              <a:avLst/>
              <a:gdLst/>
              <a:ahLst/>
              <a:cxnLst/>
              <a:rect l="l" t="t" r="r" b="b"/>
              <a:pathLst>
                <a:path w="1716" h="3049" extrusionOk="0">
                  <a:moveTo>
                    <a:pt x="144" y="0"/>
                  </a:moveTo>
                  <a:lnTo>
                    <a:pt x="1596" y="0"/>
                  </a:lnTo>
                  <a:cubicBezTo>
                    <a:pt x="1668" y="0"/>
                    <a:pt x="1716" y="48"/>
                    <a:pt x="1716" y="119"/>
                  </a:cubicBezTo>
                  <a:lnTo>
                    <a:pt x="1716" y="2929"/>
                  </a:lnTo>
                  <a:cubicBezTo>
                    <a:pt x="1716" y="3001"/>
                    <a:pt x="1668" y="3048"/>
                    <a:pt x="1596" y="3048"/>
                  </a:cubicBezTo>
                  <a:lnTo>
                    <a:pt x="144" y="3048"/>
                  </a:lnTo>
                  <a:cubicBezTo>
                    <a:pt x="72" y="3048"/>
                    <a:pt x="25" y="3001"/>
                    <a:pt x="25" y="2929"/>
                  </a:cubicBezTo>
                  <a:lnTo>
                    <a:pt x="25" y="119"/>
                  </a:lnTo>
                  <a:cubicBezTo>
                    <a:pt x="1" y="48"/>
                    <a:pt x="48" y="0"/>
                    <a:pt x="144" y="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8"/>
            <p:cNvSpPr/>
            <p:nvPr/>
          </p:nvSpPr>
          <p:spPr>
            <a:xfrm>
              <a:off x="1013956" y="2305468"/>
              <a:ext cx="26034" cy="100968"/>
            </a:xfrm>
            <a:custGeom>
              <a:avLst/>
              <a:gdLst/>
              <a:ahLst/>
              <a:cxnLst/>
              <a:rect l="l" t="t" r="r" b="b"/>
              <a:pathLst>
                <a:path w="787" h="3049" extrusionOk="0">
                  <a:moveTo>
                    <a:pt x="1" y="0"/>
                  </a:moveTo>
                  <a:lnTo>
                    <a:pt x="668" y="0"/>
                  </a:lnTo>
                  <a:cubicBezTo>
                    <a:pt x="715" y="0"/>
                    <a:pt x="787" y="48"/>
                    <a:pt x="787" y="119"/>
                  </a:cubicBezTo>
                  <a:lnTo>
                    <a:pt x="787" y="2929"/>
                  </a:lnTo>
                  <a:cubicBezTo>
                    <a:pt x="787" y="3001"/>
                    <a:pt x="715" y="3048"/>
                    <a:pt x="668" y="3048"/>
                  </a:cubicBezTo>
                  <a:lnTo>
                    <a:pt x="1" y="3048"/>
                  </a:lnTo>
                  <a:cubicBezTo>
                    <a:pt x="72" y="3048"/>
                    <a:pt x="120" y="3001"/>
                    <a:pt x="120" y="2929"/>
                  </a:cubicBezTo>
                  <a:lnTo>
                    <a:pt x="120" y="119"/>
                  </a:lnTo>
                  <a:cubicBezTo>
                    <a:pt x="168" y="48"/>
                    <a:pt x="96" y="0"/>
                    <a:pt x="1"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8"/>
            <p:cNvSpPr/>
            <p:nvPr/>
          </p:nvSpPr>
          <p:spPr>
            <a:xfrm>
              <a:off x="872176" y="2305468"/>
              <a:ext cx="57526" cy="100968"/>
            </a:xfrm>
            <a:custGeom>
              <a:avLst/>
              <a:gdLst/>
              <a:ahLst/>
              <a:cxnLst/>
              <a:rect l="l" t="t" r="r" b="b"/>
              <a:pathLst>
                <a:path w="1739" h="3049" extrusionOk="0">
                  <a:moveTo>
                    <a:pt x="1596" y="0"/>
                  </a:moveTo>
                  <a:lnTo>
                    <a:pt x="119" y="0"/>
                  </a:lnTo>
                  <a:cubicBezTo>
                    <a:pt x="72" y="0"/>
                    <a:pt x="0" y="48"/>
                    <a:pt x="0" y="119"/>
                  </a:cubicBezTo>
                  <a:lnTo>
                    <a:pt x="0" y="2929"/>
                  </a:lnTo>
                  <a:cubicBezTo>
                    <a:pt x="0" y="3001"/>
                    <a:pt x="72" y="3048"/>
                    <a:pt x="119" y="3048"/>
                  </a:cubicBezTo>
                  <a:lnTo>
                    <a:pt x="1596" y="3048"/>
                  </a:lnTo>
                  <a:cubicBezTo>
                    <a:pt x="1643" y="3048"/>
                    <a:pt x="1715" y="3001"/>
                    <a:pt x="1715" y="2929"/>
                  </a:cubicBezTo>
                  <a:lnTo>
                    <a:pt x="1715" y="119"/>
                  </a:lnTo>
                  <a:cubicBezTo>
                    <a:pt x="1739" y="48"/>
                    <a:pt x="1667" y="0"/>
                    <a:pt x="1596" y="0"/>
                  </a:cubicBezTo>
                  <a:close/>
                </a:path>
              </a:pathLst>
            </a:custGeom>
            <a:solidFill>
              <a:srgbClr val="BED8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8"/>
            <p:cNvSpPr/>
            <p:nvPr/>
          </p:nvSpPr>
          <p:spPr>
            <a:xfrm>
              <a:off x="902874" y="2305468"/>
              <a:ext cx="26034" cy="100968"/>
            </a:xfrm>
            <a:custGeom>
              <a:avLst/>
              <a:gdLst/>
              <a:ahLst/>
              <a:cxnLst/>
              <a:rect l="l" t="t" r="r" b="b"/>
              <a:pathLst>
                <a:path w="787" h="3049" extrusionOk="0">
                  <a:moveTo>
                    <a:pt x="1" y="0"/>
                  </a:moveTo>
                  <a:lnTo>
                    <a:pt x="668" y="0"/>
                  </a:lnTo>
                  <a:cubicBezTo>
                    <a:pt x="715" y="0"/>
                    <a:pt x="787" y="48"/>
                    <a:pt x="787" y="119"/>
                  </a:cubicBezTo>
                  <a:lnTo>
                    <a:pt x="787" y="2929"/>
                  </a:lnTo>
                  <a:cubicBezTo>
                    <a:pt x="787" y="3001"/>
                    <a:pt x="715" y="3048"/>
                    <a:pt x="668" y="3048"/>
                  </a:cubicBezTo>
                  <a:lnTo>
                    <a:pt x="1" y="3048"/>
                  </a:lnTo>
                  <a:cubicBezTo>
                    <a:pt x="72" y="3048"/>
                    <a:pt x="120" y="3001"/>
                    <a:pt x="120" y="2929"/>
                  </a:cubicBezTo>
                  <a:lnTo>
                    <a:pt x="120" y="119"/>
                  </a:lnTo>
                  <a:cubicBezTo>
                    <a:pt x="120" y="48"/>
                    <a:pt x="96" y="0"/>
                    <a:pt x="1" y="0"/>
                  </a:cubicBezTo>
                  <a:close/>
                </a:path>
              </a:pathLst>
            </a:custGeom>
            <a:solidFill>
              <a:srgbClr val="9DC6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8"/>
            <p:cNvSpPr/>
            <p:nvPr/>
          </p:nvSpPr>
          <p:spPr>
            <a:xfrm>
              <a:off x="984019" y="2435577"/>
              <a:ext cx="30764" cy="31592"/>
            </a:xfrm>
            <a:custGeom>
              <a:avLst/>
              <a:gdLst/>
              <a:ahLst/>
              <a:cxnLst/>
              <a:rect l="l" t="t" r="r" b="b"/>
              <a:pathLst>
                <a:path w="930" h="954" extrusionOk="0">
                  <a:moveTo>
                    <a:pt x="477" y="953"/>
                  </a:moveTo>
                  <a:cubicBezTo>
                    <a:pt x="739" y="953"/>
                    <a:pt x="930" y="739"/>
                    <a:pt x="930" y="477"/>
                  </a:cubicBezTo>
                  <a:cubicBezTo>
                    <a:pt x="930" y="191"/>
                    <a:pt x="739" y="0"/>
                    <a:pt x="477" y="0"/>
                  </a:cubicBezTo>
                  <a:cubicBezTo>
                    <a:pt x="191" y="0"/>
                    <a:pt x="1" y="191"/>
                    <a:pt x="1" y="477"/>
                  </a:cubicBezTo>
                  <a:cubicBezTo>
                    <a:pt x="1" y="739"/>
                    <a:pt x="191" y="953"/>
                    <a:pt x="477" y="953"/>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8"/>
            <p:cNvSpPr/>
            <p:nvPr/>
          </p:nvSpPr>
          <p:spPr>
            <a:xfrm>
              <a:off x="897383" y="2435577"/>
              <a:ext cx="31525" cy="31592"/>
            </a:xfrm>
            <a:custGeom>
              <a:avLst/>
              <a:gdLst/>
              <a:ahLst/>
              <a:cxnLst/>
              <a:rect l="l" t="t" r="r" b="b"/>
              <a:pathLst>
                <a:path w="953" h="954" extrusionOk="0">
                  <a:moveTo>
                    <a:pt x="477" y="953"/>
                  </a:moveTo>
                  <a:cubicBezTo>
                    <a:pt x="739" y="953"/>
                    <a:pt x="953" y="739"/>
                    <a:pt x="953" y="477"/>
                  </a:cubicBezTo>
                  <a:cubicBezTo>
                    <a:pt x="953" y="191"/>
                    <a:pt x="739" y="0"/>
                    <a:pt x="477" y="0"/>
                  </a:cubicBezTo>
                  <a:cubicBezTo>
                    <a:pt x="191" y="0"/>
                    <a:pt x="0" y="191"/>
                    <a:pt x="0" y="477"/>
                  </a:cubicBezTo>
                  <a:cubicBezTo>
                    <a:pt x="0" y="739"/>
                    <a:pt x="238" y="953"/>
                    <a:pt x="477" y="953"/>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8"/>
            <p:cNvSpPr/>
            <p:nvPr/>
          </p:nvSpPr>
          <p:spPr>
            <a:xfrm>
              <a:off x="867445" y="2157179"/>
              <a:ext cx="178070" cy="57620"/>
            </a:xfrm>
            <a:custGeom>
              <a:avLst/>
              <a:gdLst/>
              <a:ahLst/>
              <a:cxnLst/>
              <a:rect l="l" t="t" r="r" b="b"/>
              <a:pathLst>
                <a:path w="5383" h="1740" extrusionOk="0">
                  <a:moveTo>
                    <a:pt x="905" y="1739"/>
                  </a:moveTo>
                  <a:lnTo>
                    <a:pt x="4501" y="1739"/>
                  </a:lnTo>
                  <a:cubicBezTo>
                    <a:pt x="4954" y="1739"/>
                    <a:pt x="5335" y="1382"/>
                    <a:pt x="5359" y="930"/>
                  </a:cubicBezTo>
                  <a:cubicBezTo>
                    <a:pt x="5382" y="430"/>
                    <a:pt x="5001" y="1"/>
                    <a:pt x="4501" y="1"/>
                  </a:cubicBezTo>
                  <a:lnTo>
                    <a:pt x="905" y="1"/>
                  </a:lnTo>
                  <a:cubicBezTo>
                    <a:pt x="453" y="1"/>
                    <a:pt x="72" y="358"/>
                    <a:pt x="24" y="811"/>
                  </a:cubicBezTo>
                  <a:cubicBezTo>
                    <a:pt x="0" y="1311"/>
                    <a:pt x="381" y="1739"/>
                    <a:pt x="905" y="1739"/>
                  </a:cubicBezTo>
                  <a:close/>
                </a:path>
              </a:pathLst>
            </a:custGeom>
            <a:solidFill>
              <a:srgbClr val="B3E5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8"/>
            <p:cNvSpPr/>
            <p:nvPr/>
          </p:nvSpPr>
          <p:spPr>
            <a:xfrm>
              <a:off x="993480" y="2157179"/>
              <a:ext cx="51241" cy="57620"/>
            </a:xfrm>
            <a:custGeom>
              <a:avLst/>
              <a:gdLst/>
              <a:ahLst/>
              <a:cxnLst/>
              <a:rect l="l" t="t" r="r" b="b"/>
              <a:pathLst>
                <a:path w="1549" h="1740" extrusionOk="0">
                  <a:moveTo>
                    <a:pt x="24" y="1739"/>
                  </a:moveTo>
                  <a:lnTo>
                    <a:pt x="644" y="1739"/>
                  </a:lnTo>
                  <a:cubicBezTo>
                    <a:pt x="1096" y="1739"/>
                    <a:pt x="1477" y="1382"/>
                    <a:pt x="1525" y="930"/>
                  </a:cubicBezTo>
                  <a:cubicBezTo>
                    <a:pt x="1549" y="430"/>
                    <a:pt x="1168" y="1"/>
                    <a:pt x="644" y="1"/>
                  </a:cubicBezTo>
                  <a:lnTo>
                    <a:pt x="1" y="1"/>
                  </a:lnTo>
                  <a:cubicBezTo>
                    <a:pt x="477" y="1"/>
                    <a:pt x="858" y="406"/>
                    <a:pt x="858" y="882"/>
                  </a:cubicBezTo>
                  <a:cubicBezTo>
                    <a:pt x="906" y="1358"/>
                    <a:pt x="501" y="1739"/>
                    <a:pt x="24" y="1739"/>
                  </a:cubicBez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8"/>
            <p:cNvSpPr/>
            <p:nvPr/>
          </p:nvSpPr>
          <p:spPr>
            <a:xfrm>
              <a:off x="934399" y="2277055"/>
              <a:ext cx="22097" cy="253197"/>
            </a:xfrm>
            <a:custGeom>
              <a:avLst/>
              <a:gdLst/>
              <a:ahLst/>
              <a:cxnLst/>
              <a:rect l="l" t="t" r="r" b="b"/>
              <a:pathLst>
                <a:path w="668" h="7646" extrusionOk="0">
                  <a:moveTo>
                    <a:pt x="1" y="1"/>
                  </a:moveTo>
                  <a:lnTo>
                    <a:pt x="667" y="1"/>
                  </a:lnTo>
                  <a:lnTo>
                    <a:pt x="667" y="7645"/>
                  </a:lnTo>
                  <a:lnTo>
                    <a:pt x="1" y="7645"/>
                  </a:ln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8"/>
            <p:cNvSpPr/>
            <p:nvPr/>
          </p:nvSpPr>
          <p:spPr>
            <a:xfrm>
              <a:off x="805189" y="2152477"/>
              <a:ext cx="302550" cy="383273"/>
            </a:xfrm>
            <a:custGeom>
              <a:avLst/>
              <a:gdLst/>
              <a:ahLst/>
              <a:cxnLst/>
              <a:rect l="l" t="t" r="r" b="b"/>
              <a:pathLst>
                <a:path w="9146" h="11574" extrusionOk="0">
                  <a:moveTo>
                    <a:pt x="5002" y="619"/>
                  </a:moveTo>
                  <a:cubicBezTo>
                    <a:pt x="4931" y="619"/>
                    <a:pt x="4859" y="715"/>
                    <a:pt x="4859" y="810"/>
                  </a:cubicBezTo>
                  <a:lnTo>
                    <a:pt x="4859" y="1262"/>
                  </a:lnTo>
                  <a:cubicBezTo>
                    <a:pt x="4859" y="1334"/>
                    <a:pt x="4931" y="1429"/>
                    <a:pt x="5002" y="1429"/>
                  </a:cubicBezTo>
                  <a:cubicBezTo>
                    <a:pt x="5097" y="1429"/>
                    <a:pt x="5193" y="1334"/>
                    <a:pt x="5193" y="1262"/>
                  </a:cubicBezTo>
                  <a:lnTo>
                    <a:pt x="5193" y="810"/>
                  </a:lnTo>
                  <a:cubicBezTo>
                    <a:pt x="5193" y="691"/>
                    <a:pt x="5097" y="619"/>
                    <a:pt x="5002" y="619"/>
                  </a:cubicBezTo>
                  <a:close/>
                  <a:moveTo>
                    <a:pt x="3264" y="619"/>
                  </a:moveTo>
                  <a:cubicBezTo>
                    <a:pt x="3144" y="619"/>
                    <a:pt x="3049" y="691"/>
                    <a:pt x="3049" y="810"/>
                  </a:cubicBezTo>
                  <a:lnTo>
                    <a:pt x="3049" y="1262"/>
                  </a:lnTo>
                  <a:cubicBezTo>
                    <a:pt x="3049" y="1366"/>
                    <a:pt x="3121" y="1434"/>
                    <a:pt x="3219" y="1434"/>
                  </a:cubicBezTo>
                  <a:cubicBezTo>
                    <a:pt x="3233" y="1434"/>
                    <a:pt x="3248" y="1432"/>
                    <a:pt x="3264" y="1429"/>
                  </a:cubicBezTo>
                  <a:cubicBezTo>
                    <a:pt x="3311" y="1405"/>
                    <a:pt x="3383" y="1334"/>
                    <a:pt x="3383" y="1262"/>
                  </a:cubicBezTo>
                  <a:lnTo>
                    <a:pt x="3383" y="810"/>
                  </a:lnTo>
                  <a:cubicBezTo>
                    <a:pt x="3383" y="715"/>
                    <a:pt x="3335" y="667"/>
                    <a:pt x="3264" y="619"/>
                  </a:cubicBezTo>
                  <a:close/>
                  <a:moveTo>
                    <a:pt x="4145" y="619"/>
                  </a:moveTo>
                  <a:cubicBezTo>
                    <a:pt x="4026" y="619"/>
                    <a:pt x="3930" y="691"/>
                    <a:pt x="3930" y="810"/>
                  </a:cubicBezTo>
                  <a:lnTo>
                    <a:pt x="3930" y="1262"/>
                  </a:lnTo>
                  <a:cubicBezTo>
                    <a:pt x="3930" y="1366"/>
                    <a:pt x="4003" y="1434"/>
                    <a:pt x="4100" y="1434"/>
                  </a:cubicBezTo>
                  <a:cubicBezTo>
                    <a:pt x="4114" y="1434"/>
                    <a:pt x="4129" y="1432"/>
                    <a:pt x="4145" y="1429"/>
                  </a:cubicBezTo>
                  <a:cubicBezTo>
                    <a:pt x="4216" y="1405"/>
                    <a:pt x="4264" y="1334"/>
                    <a:pt x="4264" y="1262"/>
                  </a:cubicBezTo>
                  <a:lnTo>
                    <a:pt x="4264" y="810"/>
                  </a:lnTo>
                  <a:cubicBezTo>
                    <a:pt x="4264" y="715"/>
                    <a:pt x="4240" y="667"/>
                    <a:pt x="4145" y="619"/>
                  </a:cubicBezTo>
                  <a:close/>
                  <a:moveTo>
                    <a:pt x="5955" y="619"/>
                  </a:moveTo>
                  <a:cubicBezTo>
                    <a:pt x="5836" y="619"/>
                    <a:pt x="5764" y="691"/>
                    <a:pt x="5764" y="810"/>
                  </a:cubicBezTo>
                  <a:lnTo>
                    <a:pt x="5764" y="1262"/>
                  </a:lnTo>
                  <a:cubicBezTo>
                    <a:pt x="5764" y="1366"/>
                    <a:pt x="5818" y="1434"/>
                    <a:pt x="5911" y="1434"/>
                  </a:cubicBezTo>
                  <a:cubicBezTo>
                    <a:pt x="5925" y="1434"/>
                    <a:pt x="5939" y="1432"/>
                    <a:pt x="5955" y="1429"/>
                  </a:cubicBezTo>
                  <a:cubicBezTo>
                    <a:pt x="6026" y="1405"/>
                    <a:pt x="6074" y="1334"/>
                    <a:pt x="6074" y="1262"/>
                  </a:cubicBezTo>
                  <a:lnTo>
                    <a:pt x="6074" y="810"/>
                  </a:lnTo>
                  <a:cubicBezTo>
                    <a:pt x="6074" y="715"/>
                    <a:pt x="6050" y="667"/>
                    <a:pt x="5955" y="619"/>
                  </a:cubicBezTo>
                  <a:close/>
                  <a:moveTo>
                    <a:pt x="2787" y="0"/>
                  </a:moveTo>
                  <a:cubicBezTo>
                    <a:pt x="2502" y="0"/>
                    <a:pt x="2240" y="119"/>
                    <a:pt x="2073" y="310"/>
                  </a:cubicBezTo>
                  <a:cubicBezTo>
                    <a:pt x="1882" y="476"/>
                    <a:pt x="1763" y="715"/>
                    <a:pt x="1763" y="1024"/>
                  </a:cubicBezTo>
                  <a:cubicBezTo>
                    <a:pt x="1763" y="1286"/>
                    <a:pt x="1882" y="1548"/>
                    <a:pt x="2073" y="1739"/>
                  </a:cubicBezTo>
                  <a:cubicBezTo>
                    <a:pt x="2240" y="1905"/>
                    <a:pt x="2478" y="2024"/>
                    <a:pt x="2787" y="2024"/>
                  </a:cubicBezTo>
                  <a:lnTo>
                    <a:pt x="4216" y="2024"/>
                  </a:lnTo>
                  <a:cubicBezTo>
                    <a:pt x="4288" y="2024"/>
                    <a:pt x="4383" y="1977"/>
                    <a:pt x="4383" y="1881"/>
                  </a:cubicBezTo>
                  <a:cubicBezTo>
                    <a:pt x="4383" y="1786"/>
                    <a:pt x="4288" y="1691"/>
                    <a:pt x="4216" y="1691"/>
                  </a:cubicBezTo>
                  <a:lnTo>
                    <a:pt x="2787" y="1691"/>
                  </a:lnTo>
                  <a:cubicBezTo>
                    <a:pt x="2597" y="1691"/>
                    <a:pt x="2430" y="1619"/>
                    <a:pt x="2311" y="1500"/>
                  </a:cubicBezTo>
                  <a:cubicBezTo>
                    <a:pt x="2192" y="1381"/>
                    <a:pt x="2097" y="1191"/>
                    <a:pt x="2097" y="1024"/>
                  </a:cubicBezTo>
                  <a:cubicBezTo>
                    <a:pt x="2097" y="834"/>
                    <a:pt x="2192" y="667"/>
                    <a:pt x="2311" y="548"/>
                  </a:cubicBezTo>
                  <a:cubicBezTo>
                    <a:pt x="2430" y="429"/>
                    <a:pt x="2597" y="333"/>
                    <a:pt x="2787" y="333"/>
                  </a:cubicBezTo>
                  <a:lnTo>
                    <a:pt x="6383" y="333"/>
                  </a:lnTo>
                  <a:cubicBezTo>
                    <a:pt x="6550" y="333"/>
                    <a:pt x="6740" y="429"/>
                    <a:pt x="6860" y="548"/>
                  </a:cubicBezTo>
                  <a:cubicBezTo>
                    <a:pt x="6979" y="667"/>
                    <a:pt x="7074" y="834"/>
                    <a:pt x="7074" y="1024"/>
                  </a:cubicBezTo>
                  <a:cubicBezTo>
                    <a:pt x="7074" y="1191"/>
                    <a:pt x="6979" y="1381"/>
                    <a:pt x="6860" y="1500"/>
                  </a:cubicBezTo>
                  <a:cubicBezTo>
                    <a:pt x="6740" y="1619"/>
                    <a:pt x="6550" y="1691"/>
                    <a:pt x="6383" y="1691"/>
                  </a:cubicBezTo>
                  <a:lnTo>
                    <a:pt x="4954" y="1691"/>
                  </a:lnTo>
                  <a:cubicBezTo>
                    <a:pt x="4859" y="1691"/>
                    <a:pt x="4764" y="1786"/>
                    <a:pt x="4764" y="1881"/>
                  </a:cubicBezTo>
                  <a:cubicBezTo>
                    <a:pt x="4764" y="1977"/>
                    <a:pt x="4859" y="2048"/>
                    <a:pt x="4954" y="2048"/>
                  </a:cubicBezTo>
                  <a:lnTo>
                    <a:pt x="6383" y="2024"/>
                  </a:lnTo>
                  <a:cubicBezTo>
                    <a:pt x="6645" y="2024"/>
                    <a:pt x="6907" y="1905"/>
                    <a:pt x="7098" y="1739"/>
                  </a:cubicBezTo>
                  <a:cubicBezTo>
                    <a:pt x="7264" y="1548"/>
                    <a:pt x="7383" y="1310"/>
                    <a:pt x="7383" y="1024"/>
                  </a:cubicBezTo>
                  <a:cubicBezTo>
                    <a:pt x="7383" y="738"/>
                    <a:pt x="7264" y="476"/>
                    <a:pt x="7098" y="310"/>
                  </a:cubicBezTo>
                  <a:cubicBezTo>
                    <a:pt x="6907" y="119"/>
                    <a:pt x="6669" y="0"/>
                    <a:pt x="6383" y="0"/>
                  </a:cubicBezTo>
                  <a:close/>
                  <a:moveTo>
                    <a:pt x="5431" y="4406"/>
                  </a:moveTo>
                  <a:cubicBezTo>
                    <a:pt x="5335" y="4406"/>
                    <a:pt x="5240" y="4501"/>
                    <a:pt x="5240" y="4572"/>
                  </a:cubicBezTo>
                  <a:lnTo>
                    <a:pt x="5240" y="6359"/>
                  </a:lnTo>
                  <a:cubicBezTo>
                    <a:pt x="5240" y="6483"/>
                    <a:pt x="5313" y="6554"/>
                    <a:pt x="5410" y="6554"/>
                  </a:cubicBezTo>
                  <a:cubicBezTo>
                    <a:pt x="5425" y="6554"/>
                    <a:pt x="5439" y="6552"/>
                    <a:pt x="5454" y="6549"/>
                  </a:cubicBezTo>
                  <a:cubicBezTo>
                    <a:pt x="5526" y="6525"/>
                    <a:pt x="5574" y="6454"/>
                    <a:pt x="5574" y="6359"/>
                  </a:cubicBezTo>
                  <a:lnTo>
                    <a:pt x="5550" y="4763"/>
                  </a:lnTo>
                  <a:lnTo>
                    <a:pt x="6907" y="4763"/>
                  </a:lnTo>
                  <a:lnTo>
                    <a:pt x="6907" y="7525"/>
                  </a:lnTo>
                  <a:lnTo>
                    <a:pt x="5550" y="7525"/>
                  </a:lnTo>
                  <a:lnTo>
                    <a:pt x="5550" y="7144"/>
                  </a:lnTo>
                  <a:cubicBezTo>
                    <a:pt x="5550" y="7038"/>
                    <a:pt x="5473" y="6950"/>
                    <a:pt x="5372" y="6950"/>
                  </a:cubicBezTo>
                  <a:cubicBezTo>
                    <a:pt x="5360" y="6950"/>
                    <a:pt x="5348" y="6951"/>
                    <a:pt x="5335" y="6954"/>
                  </a:cubicBezTo>
                  <a:cubicBezTo>
                    <a:pt x="5288" y="7002"/>
                    <a:pt x="5216" y="7049"/>
                    <a:pt x="5216" y="7144"/>
                  </a:cubicBezTo>
                  <a:lnTo>
                    <a:pt x="5216" y="7668"/>
                  </a:lnTo>
                  <a:cubicBezTo>
                    <a:pt x="5216" y="7764"/>
                    <a:pt x="5312" y="7859"/>
                    <a:pt x="5407" y="7859"/>
                  </a:cubicBezTo>
                  <a:lnTo>
                    <a:pt x="7145" y="7859"/>
                  </a:lnTo>
                  <a:cubicBezTo>
                    <a:pt x="7241" y="7859"/>
                    <a:pt x="7336" y="7764"/>
                    <a:pt x="7336" y="7668"/>
                  </a:cubicBezTo>
                  <a:lnTo>
                    <a:pt x="7336" y="4572"/>
                  </a:lnTo>
                  <a:cubicBezTo>
                    <a:pt x="7336" y="4501"/>
                    <a:pt x="7241" y="4406"/>
                    <a:pt x="7145" y="4406"/>
                  </a:cubicBezTo>
                  <a:close/>
                  <a:moveTo>
                    <a:pt x="2025" y="4430"/>
                  </a:moveTo>
                  <a:cubicBezTo>
                    <a:pt x="1954" y="4430"/>
                    <a:pt x="1859" y="4525"/>
                    <a:pt x="1859" y="4620"/>
                  </a:cubicBezTo>
                  <a:lnTo>
                    <a:pt x="1859" y="6406"/>
                  </a:lnTo>
                  <a:cubicBezTo>
                    <a:pt x="1859" y="6504"/>
                    <a:pt x="1923" y="6585"/>
                    <a:pt x="2011" y="6585"/>
                  </a:cubicBezTo>
                  <a:cubicBezTo>
                    <a:pt x="2031" y="6585"/>
                    <a:pt x="2051" y="6581"/>
                    <a:pt x="2073" y="6573"/>
                  </a:cubicBezTo>
                  <a:cubicBezTo>
                    <a:pt x="2120" y="6549"/>
                    <a:pt x="2192" y="6501"/>
                    <a:pt x="2192" y="6406"/>
                  </a:cubicBezTo>
                  <a:lnTo>
                    <a:pt x="2192" y="4787"/>
                  </a:lnTo>
                  <a:lnTo>
                    <a:pt x="3549" y="4787"/>
                  </a:lnTo>
                  <a:lnTo>
                    <a:pt x="3549" y="7573"/>
                  </a:lnTo>
                  <a:lnTo>
                    <a:pt x="2192" y="7573"/>
                  </a:lnTo>
                  <a:lnTo>
                    <a:pt x="2192" y="7168"/>
                  </a:lnTo>
                  <a:cubicBezTo>
                    <a:pt x="2192" y="7071"/>
                    <a:pt x="2128" y="6989"/>
                    <a:pt x="2039" y="6989"/>
                  </a:cubicBezTo>
                  <a:cubicBezTo>
                    <a:pt x="2020" y="6989"/>
                    <a:pt x="1999" y="6993"/>
                    <a:pt x="1978" y="7002"/>
                  </a:cubicBezTo>
                  <a:cubicBezTo>
                    <a:pt x="1906" y="7025"/>
                    <a:pt x="1859" y="7097"/>
                    <a:pt x="1859" y="7168"/>
                  </a:cubicBezTo>
                  <a:lnTo>
                    <a:pt x="1859" y="7716"/>
                  </a:lnTo>
                  <a:cubicBezTo>
                    <a:pt x="1859" y="7811"/>
                    <a:pt x="1954" y="7883"/>
                    <a:pt x="2025" y="7883"/>
                  </a:cubicBezTo>
                  <a:lnTo>
                    <a:pt x="3764" y="7883"/>
                  </a:lnTo>
                  <a:cubicBezTo>
                    <a:pt x="3835" y="7883"/>
                    <a:pt x="3930" y="7811"/>
                    <a:pt x="3930" y="7716"/>
                  </a:cubicBezTo>
                  <a:lnTo>
                    <a:pt x="3930" y="4620"/>
                  </a:lnTo>
                  <a:cubicBezTo>
                    <a:pt x="3930" y="4525"/>
                    <a:pt x="3835" y="4430"/>
                    <a:pt x="3764" y="4430"/>
                  </a:cubicBezTo>
                  <a:close/>
                  <a:moveTo>
                    <a:pt x="3264" y="8716"/>
                  </a:moveTo>
                  <a:cubicBezTo>
                    <a:pt x="3335" y="8716"/>
                    <a:pt x="3430" y="8740"/>
                    <a:pt x="3454" y="8811"/>
                  </a:cubicBezTo>
                  <a:cubicBezTo>
                    <a:pt x="3526" y="8883"/>
                    <a:pt x="3549" y="8930"/>
                    <a:pt x="3549" y="9026"/>
                  </a:cubicBezTo>
                  <a:cubicBezTo>
                    <a:pt x="3549" y="9121"/>
                    <a:pt x="3526" y="9169"/>
                    <a:pt x="3454" y="9240"/>
                  </a:cubicBezTo>
                  <a:cubicBezTo>
                    <a:pt x="3406" y="9288"/>
                    <a:pt x="3335" y="9311"/>
                    <a:pt x="3264" y="9311"/>
                  </a:cubicBezTo>
                  <a:cubicBezTo>
                    <a:pt x="3168" y="9311"/>
                    <a:pt x="3097" y="9288"/>
                    <a:pt x="3049" y="9240"/>
                  </a:cubicBezTo>
                  <a:cubicBezTo>
                    <a:pt x="2978" y="9169"/>
                    <a:pt x="2954" y="9121"/>
                    <a:pt x="2954" y="9026"/>
                  </a:cubicBezTo>
                  <a:cubicBezTo>
                    <a:pt x="2954" y="8930"/>
                    <a:pt x="2978" y="8883"/>
                    <a:pt x="3049" y="8811"/>
                  </a:cubicBezTo>
                  <a:cubicBezTo>
                    <a:pt x="3097" y="8764"/>
                    <a:pt x="3168" y="8716"/>
                    <a:pt x="3264" y="8716"/>
                  </a:cubicBezTo>
                  <a:close/>
                  <a:moveTo>
                    <a:pt x="5883" y="8716"/>
                  </a:moveTo>
                  <a:cubicBezTo>
                    <a:pt x="5955" y="8716"/>
                    <a:pt x="6026" y="8764"/>
                    <a:pt x="6074" y="8811"/>
                  </a:cubicBezTo>
                  <a:cubicBezTo>
                    <a:pt x="6145" y="8883"/>
                    <a:pt x="6169" y="8930"/>
                    <a:pt x="6169" y="9026"/>
                  </a:cubicBezTo>
                  <a:cubicBezTo>
                    <a:pt x="6169" y="9121"/>
                    <a:pt x="6145" y="9169"/>
                    <a:pt x="6074" y="9240"/>
                  </a:cubicBezTo>
                  <a:cubicBezTo>
                    <a:pt x="6026" y="9288"/>
                    <a:pt x="5955" y="9311"/>
                    <a:pt x="5883" y="9311"/>
                  </a:cubicBezTo>
                  <a:cubicBezTo>
                    <a:pt x="5788" y="9311"/>
                    <a:pt x="5716" y="9288"/>
                    <a:pt x="5669" y="9240"/>
                  </a:cubicBezTo>
                  <a:cubicBezTo>
                    <a:pt x="5597" y="9169"/>
                    <a:pt x="5574" y="9121"/>
                    <a:pt x="5574" y="9026"/>
                  </a:cubicBezTo>
                  <a:cubicBezTo>
                    <a:pt x="5574" y="8930"/>
                    <a:pt x="5597" y="8883"/>
                    <a:pt x="5669" y="8811"/>
                  </a:cubicBezTo>
                  <a:cubicBezTo>
                    <a:pt x="5716" y="8764"/>
                    <a:pt x="5788" y="8716"/>
                    <a:pt x="5883" y="8716"/>
                  </a:cubicBezTo>
                  <a:close/>
                  <a:moveTo>
                    <a:pt x="3287" y="8383"/>
                  </a:moveTo>
                  <a:cubicBezTo>
                    <a:pt x="3097" y="8383"/>
                    <a:pt x="2954" y="8454"/>
                    <a:pt x="2835" y="8573"/>
                  </a:cubicBezTo>
                  <a:cubicBezTo>
                    <a:pt x="2740" y="8669"/>
                    <a:pt x="2692" y="8740"/>
                    <a:pt x="2668" y="8859"/>
                  </a:cubicBezTo>
                  <a:lnTo>
                    <a:pt x="2025" y="8859"/>
                  </a:lnTo>
                  <a:cubicBezTo>
                    <a:pt x="1906" y="8859"/>
                    <a:pt x="1859" y="8954"/>
                    <a:pt x="1859" y="9050"/>
                  </a:cubicBezTo>
                  <a:cubicBezTo>
                    <a:pt x="1859" y="9145"/>
                    <a:pt x="1954" y="9192"/>
                    <a:pt x="2025" y="9192"/>
                  </a:cubicBezTo>
                  <a:lnTo>
                    <a:pt x="2668" y="9192"/>
                  </a:lnTo>
                  <a:cubicBezTo>
                    <a:pt x="2692" y="9311"/>
                    <a:pt x="2716" y="9407"/>
                    <a:pt x="2835" y="9454"/>
                  </a:cubicBezTo>
                  <a:cubicBezTo>
                    <a:pt x="2954" y="9597"/>
                    <a:pt x="3097" y="9645"/>
                    <a:pt x="3287" y="9645"/>
                  </a:cubicBezTo>
                  <a:cubicBezTo>
                    <a:pt x="3454" y="9645"/>
                    <a:pt x="3597" y="9573"/>
                    <a:pt x="3740" y="9454"/>
                  </a:cubicBezTo>
                  <a:cubicBezTo>
                    <a:pt x="3835" y="9335"/>
                    <a:pt x="3907" y="9192"/>
                    <a:pt x="3907" y="9026"/>
                  </a:cubicBezTo>
                  <a:cubicBezTo>
                    <a:pt x="3907" y="8835"/>
                    <a:pt x="3859" y="8692"/>
                    <a:pt x="3740" y="8573"/>
                  </a:cubicBezTo>
                  <a:cubicBezTo>
                    <a:pt x="3597" y="8454"/>
                    <a:pt x="3454" y="8383"/>
                    <a:pt x="3287" y="8383"/>
                  </a:cubicBezTo>
                  <a:close/>
                  <a:moveTo>
                    <a:pt x="5883" y="8430"/>
                  </a:moveTo>
                  <a:cubicBezTo>
                    <a:pt x="5693" y="8430"/>
                    <a:pt x="5550" y="8478"/>
                    <a:pt x="5431" y="8597"/>
                  </a:cubicBezTo>
                  <a:cubicBezTo>
                    <a:pt x="5312" y="8716"/>
                    <a:pt x="5240" y="8859"/>
                    <a:pt x="5240" y="9050"/>
                  </a:cubicBezTo>
                  <a:cubicBezTo>
                    <a:pt x="5240" y="9240"/>
                    <a:pt x="5312" y="9383"/>
                    <a:pt x="5431" y="9502"/>
                  </a:cubicBezTo>
                  <a:cubicBezTo>
                    <a:pt x="5550" y="9621"/>
                    <a:pt x="5693" y="9669"/>
                    <a:pt x="5883" y="9669"/>
                  </a:cubicBezTo>
                  <a:cubicBezTo>
                    <a:pt x="6050" y="9669"/>
                    <a:pt x="6193" y="9621"/>
                    <a:pt x="6312" y="9502"/>
                  </a:cubicBezTo>
                  <a:cubicBezTo>
                    <a:pt x="6407" y="9407"/>
                    <a:pt x="6479" y="9311"/>
                    <a:pt x="6502" y="9192"/>
                  </a:cubicBezTo>
                  <a:lnTo>
                    <a:pt x="7122" y="9192"/>
                  </a:lnTo>
                  <a:cubicBezTo>
                    <a:pt x="7217" y="9192"/>
                    <a:pt x="7264" y="9169"/>
                    <a:pt x="7312" y="9073"/>
                  </a:cubicBezTo>
                  <a:cubicBezTo>
                    <a:pt x="7312" y="8954"/>
                    <a:pt x="7241" y="8883"/>
                    <a:pt x="7122" y="8883"/>
                  </a:cubicBezTo>
                  <a:lnTo>
                    <a:pt x="6502" y="8907"/>
                  </a:lnTo>
                  <a:cubicBezTo>
                    <a:pt x="6479" y="8788"/>
                    <a:pt x="6407" y="8692"/>
                    <a:pt x="6312" y="8597"/>
                  </a:cubicBezTo>
                  <a:cubicBezTo>
                    <a:pt x="6193" y="8478"/>
                    <a:pt x="6050" y="8430"/>
                    <a:pt x="5883" y="8430"/>
                  </a:cubicBezTo>
                  <a:close/>
                  <a:moveTo>
                    <a:pt x="8812" y="2929"/>
                  </a:moveTo>
                  <a:lnTo>
                    <a:pt x="8812" y="11217"/>
                  </a:lnTo>
                  <a:lnTo>
                    <a:pt x="8122" y="11217"/>
                  </a:lnTo>
                  <a:lnTo>
                    <a:pt x="8122" y="3763"/>
                  </a:lnTo>
                  <a:cubicBezTo>
                    <a:pt x="8122" y="3667"/>
                    <a:pt x="8050" y="3572"/>
                    <a:pt x="7955" y="3572"/>
                  </a:cubicBezTo>
                  <a:lnTo>
                    <a:pt x="1168" y="3572"/>
                  </a:lnTo>
                  <a:cubicBezTo>
                    <a:pt x="1073" y="3572"/>
                    <a:pt x="1001" y="3667"/>
                    <a:pt x="1001" y="3763"/>
                  </a:cubicBezTo>
                  <a:lnTo>
                    <a:pt x="1001" y="11217"/>
                  </a:lnTo>
                  <a:lnTo>
                    <a:pt x="334" y="11217"/>
                  </a:lnTo>
                  <a:lnTo>
                    <a:pt x="334" y="2929"/>
                  </a:lnTo>
                  <a:close/>
                  <a:moveTo>
                    <a:pt x="4407" y="3929"/>
                  </a:moveTo>
                  <a:lnTo>
                    <a:pt x="4407" y="11264"/>
                  </a:lnTo>
                  <a:lnTo>
                    <a:pt x="1382" y="11264"/>
                  </a:lnTo>
                  <a:lnTo>
                    <a:pt x="1382" y="3929"/>
                  </a:lnTo>
                  <a:close/>
                  <a:moveTo>
                    <a:pt x="7812" y="3929"/>
                  </a:moveTo>
                  <a:lnTo>
                    <a:pt x="7812" y="11264"/>
                  </a:lnTo>
                  <a:lnTo>
                    <a:pt x="4740" y="11264"/>
                  </a:lnTo>
                  <a:lnTo>
                    <a:pt x="4740" y="3929"/>
                  </a:lnTo>
                  <a:close/>
                  <a:moveTo>
                    <a:pt x="191" y="2548"/>
                  </a:moveTo>
                  <a:cubicBezTo>
                    <a:pt x="96" y="2548"/>
                    <a:pt x="1" y="2643"/>
                    <a:pt x="1" y="2739"/>
                  </a:cubicBezTo>
                  <a:lnTo>
                    <a:pt x="1" y="11407"/>
                  </a:lnTo>
                  <a:cubicBezTo>
                    <a:pt x="1" y="11479"/>
                    <a:pt x="96" y="11574"/>
                    <a:pt x="191" y="11574"/>
                  </a:cubicBezTo>
                  <a:lnTo>
                    <a:pt x="8979" y="11574"/>
                  </a:lnTo>
                  <a:cubicBezTo>
                    <a:pt x="9050" y="11574"/>
                    <a:pt x="9146" y="11502"/>
                    <a:pt x="9146" y="11407"/>
                  </a:cubicBezTo>
                  <a:lnTo>
                    <a:pt x="9146" y="2739"/>
                  </a:lnTo>
                  <a:cubicBezTo>
                    <a:pt x="9146" y="2643"/>
                    <a:pt x="9050" y="2548"/>
                    <a:pt x="8979" y="254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68"/>
          <p:cNvGrpSpPr/>
          <p:nvPr/>
        </p:nvGrpSpPr>
        <p:grpSpPr>
          <a:xfrm>
            <a:off x="2060961" y="1527469"/>
            <a:ext cx="328551" cy="384266"/>
            <a:chOff x="2123162" y="1570282"/>
            <a:chExt cx="328551" cy="384266"/>
          </a:xfrm>
        </p:grpSpPr>
        <p:sp>
          <p:nvSpPr>
            <p:cNvPr id="6268" name="Google Shape;6268;p68"/>
            <p:cNvSpPr/>
            <p:nvPr/>
          </p:nvSpPr>
          <p:spPr>
            <a:xfrm>
              <a:off x="2278373" y="1597271"/>
              <a:ext cx="118195" cy="57620"/>
            </a:xfrm>
            <a:custGeom>
              <a:avLst/>
              <a:gdLst/>
              <a:ahLst/>
              <a:cxnLst/>
              <a:rect l="l" t="t" r="r" b="b"/>
              <a:pathLst>
                <a:path w="3573" h="1740" extrusionOk="0">
                  <a:moveTo>
                    <a:pt x="1881" y="72"/>
                  </a:moveTo>
                  <a:lnTo>
                    <a:pt x="2691" y="810"/>
                  </a:lnTo>
                  <a:lnTo>
                    <a:pt x="3572" y="1644"/>
                  </a:lnTo>
                  <a:lnTo>
                    <a:pt x="1786" y="1739"/>
                  </a:lnTo>
                  <a:lnTo>
                    <a:pt x="0" y="1644"/>
                  </a:lnTo>
                  <a:lnTo>
                    <a:pt x="905" y="810"/>
                  </a:lnTo>
                  <a:lnTo>
                    <a:pt x="1715" y="72"/>
                  </a:lnTo>
                  <a:cubicBezTo>
                    <a:pt x="1762" y="1"/>
                    <a:pt x="1834" y="1"/>
                    <a:pt x="1881" y="7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8"/>
            <p:cNvSpPr/>
            <p:nvPr/>
          </p:nvSpPr>
          <p:spPr>
            <a:xfrm>
              <a:off x="2325612" y="1597271"/>
              <a:ext cx="70957" cy="54441"/>
            </a:xfrm>
            <a:custGeom>
              <a:avLst/>
              <a:gdLst/>
              <a:ahLst/>
              <a:cxnLst/>
              <a:rect l="l" t="t" r="r" b="b"/>
              <a:pathLst>
                <a:path w="2145" h="1644" extrusionOk="0">
                  <a:moveTo>
                    <a:pt x="453" y="72"/>
                  </a:moveTo>
                  <a:lnTo>
                    <a:pt x="1263" y="810"/>
                  </a:lnTo>
                  <a:lnTo>
                    <a:pt x="2144" y="1644"/>
                  </a:lnTo>
                  <a:lnTo>
                    <a:pt x="1477" y="1644"/>
                  </a:lnTo>
                  <a:lnTo>
                    <a:pt x="572" y="810"/>
                  </a:lnTo>
                  <a:lnTo>
                    <a:pt x="1" y="310"/>
                  </a:lnTo>
                  <a:lnTo>
                    <a:pt x="239" y="72"/>
                  </a:lnTo>
                  <a:cubicBezTo>
                    <a:pt x="334" y="1"/>
                    <a:pt x="406" y="1"/>
                    <a:pt x="453" y="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8"/>
            <p:cNvSpPr/>
            <p:nvPr/>
          </p:nvSpPr>
          <p:spPr>
            <a:xfrm>
              <a:off x="2178306" y="1575978"/>
              <a:ext cx="164672" cy="80469"/>
            </a:xfrm>
            <a:custGeom>
              <a:avLst/>
              <a:gdLst/>
              <a:ahLst/>
              <a:cxnLst/>
              <a:rect l="l" t="t" r="r" b="b"/>
              <a:pathLst>
                <a:path w="4978" h="2430" extrusionOk="0">
                  <a:moveTo>
                    <a:pt x="2596" y="48"/>
                  </a:moveTo>
                  <a:lnTo>
                    <a:pt x="3716" y="1120"/>
                  </a:lnTo>
                  <a:lnTo>
                    <a:pt x="4978" y="2287"/>
                  </a:lnTo>
                  <a:lnTo>
                    <a:pt x="2501" y="2430"/>
                  </a:lnTo>
                  <a:lnTo>
                    <a:pt x="1" y="2287"/>
                  </a:lnTo>
                  <a:lnTo>
                    <a:pt x="1239" y="1120"/>
                  </a:lnTo>
                  <a:lnTo>
                    <a:pt x="2382" y="48"/>
                  </a:lnTo>
                  <a:cubicBezTo>
                    <a:pt x="2430" y="1"/>
                    <a:pt x="2525" y="1"/>
                    <a:pt x="2596" y="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8"/>
            <p:cNvSpPr/>
            <p:nvPr/>
          </p:nvSpPr>
          <p:spPr>
            <a:xfrm>
              <a:off x="2249197" y="1575978"/>
              <a:ext cx="93782" cy="75734"/>
            </a:xfrm>
            <a:custGeom>
              <a:avLst/>
              <a:gdLst/>
              <a:ahLst/>
              <a:cxnLst/>
              <a:rect l="l" t="t" r="r" b="b"/>
              <a:pathLst>
                <a:path w="2835" h="2287" extrusionOk="0">
                  <a:moveTo>
                    <a:pt x="453" y="48"/>
                  </a:moveTo>
                  <a:lnTo>
                    <a:pt x="1573" y="1120"/>
                  </a:lnTo>
                  <a:lnTo>
                    <a:pt x="2835" y="2287"/>
                  </a:lnTo>
                  <a:lnTo>
                    <a:pt x="2144" y="2287"/>
                  </a:lnTo>
                  <a:lnTo>
                    <a:pt x="882" y="1120"/>
                  </a:lnTo>
                  <a:lnTo>
                    <a:pt x="1" y="287"/>
                  </a:lnTo>
                  <a:lnTo>
                    <a:pt x="239" y="48"/>
                  </a:lnTo>
                  <a:cubicBezTo>
                    <a:pt x="287" y="1"/>
                    <a:pt x="382" y="1"/>
                    <a:pt x="453" y="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8"/>
            <p:cNvSpPr/>
            <p:nvPr/>
          </p:nvSpPr>
          <p:spPr>
            <a:xfrm>
              <a:off x="2157830" y="1650917"/>
              <a:ext cx="260009" cy="296545"/>
            </a:xfrm>
            <a:custGeom>
              <a:avLst/>
              <a:gdLst/>
              <a:ahLst/>
              <a:cxnLst/>
              <a:rect l="l" t="t" r="r" b="b"/>
              <a:pathLst>
                <a:path w="7860" h="8955" extrusionOk="0">
                  <a:moveTo>
                    <a:pt x="381" y="0"/>
                  </a:moveTo>
                  <a:lnTo>
                    <a:pt x="7454" y="0"/>
                  </a:lnTo>
                  <a:cubicBezTo>
                    <a:pt x="7669" y="0"/>
                    <a:pt x="7859" y="167"/>
                    <a:pt x="7812" y="357"/>
                  </a:cubicBezTo>
                  <a:lnTo>
                    <a:pt x="6669" y="8597"/>
                  </a:lnTo>
                  <a:cubicBezTo>
                    <a:pt x="6621" y="8811"/>
                    <a:pt x="6478" y="8954"/>
                    <a:pt x="6311" y="8954"/>
                  </a:cubicBezTo>
                  <a:lnTo>
                    <a:pt x="1501" y="8954"/>
                  </a:lnTo>
                  <a:cubicBezTo>
                    <a:pt x="1310" y="8954"/>
                    <a:pt x="1191" y="8764"/>
                    <a:pt x="1144" y="8597"/>
                  </a:cubicBezTo>
                  <a:lnTo>
                    <a:pt x="0" y="357"/>
                  </a:lnTo>
                  <a:cubicBezTo>
                    <a:pt x="0" y="167"/>
                    <a:pt x="167" y="0"/>
                    <a:pt x="3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8"/>
            <p:cNvSpPr/>
            <p:nvPr/>
          </p:nvSpPr>
          <p:spPr>
            <a:xfrm>
              <a:off x="2218498" y="1684032"/>
              <a:ext cx="133941" cy="153024"/>
            </a:xfrm>
            <a:custGeom>
              <a:avLst/>
              <a:gdLst/>
              <a:ahLst/>
              <a:cxnLst/>
              <a:rect l="l" t="t" r="r" b="b"/>
              <a:pathLst>
                <a:path w="4049" h="4621" extrusionOk="0">
                  <a:moveTo>
                    <a:pt x="1310" y="4382"/>
                  </a:moveTo>
                  <a:cubicBezTo>
                    <a:pt x="572" y="4025"/>
                    <a:pt x="0" y="3382"/>
                    <a:pt x="214" y="2501"/>
                  </a:cubicBezTo>
                  <a:cubicBezTo>
                    <a:pt x="262" y="2310"/>
                    <a:pt x="381" y="2001"/>
                    <a:pt x="500" y="1810"/>
                  </a:cubicBezTo>
                  <a:cubicBezTo>
                    <a:pt x="691" y="1548"/>
                    <a:pt x="667" y="1858"/>
                    <a:pt x="667" y="2001"/>
                  </a:cubicBezTo>
                  <a:cubicBezTo>
                    <a:pt x="691" y="2239"/>
                    <a:pt x="786" y="2596"/>
                    <a:pt x="953" y="2739"/>
                  </a:cubicBezTo>
                  <a:cubicBezTo>
                    <a:pt x="977" y="2763"/>
                    <a:pt x="1072" y="2834"/>
                    <a:pt x="1096" y="2763"/>
                  </a:cubicBezTo>
                  <a:lnTo>
                    <a:pt x="1096" y="2596"/>
                  </a:lnTo>
                  <a:cubicBezTo>
                    <a:pt x="1096" y="2334"/>
                    <a:pt x="1143" y="2001"/>
                    <a:pt x="1191" y="1763"/>
                  </a:cubicBezTo>
                  <a:cubicBezTo>
                    <a:pt x="1381" y="977"/>
                    <a:pt x="1762" y="381"/>
                    <a:pt x="2501" y="96"/>
                  </a:cubicBezTo>
                  <a:cubicBezTo>
                    <a:pt x="2525" y="96"/>
                    <a:pt x="2715" y="0"/>
                    <a:pt x="2691" y="119"/>
                  </a:cubicBezTo>
                  <a:cubicBezTo>
                    <a:pt x="2644" y="191"/>
                    <a:pt x="2596" y="262"/>
                    <a:pt x="2572" y="334"/>
                  </a:cubicBezTo>
                  <a:cubicBezTo>
                    <a:pt x="2453" y="667"/>
                    <a:pt x="2501" y="1048"/>
                    <a:pt x="2691" y="1334"/>
                  </a:cubicBezTo>
                  <a:cubicBezTo>
                    <a:pt x="2858" y="1644"/>
                    <a:pt x="3167" y="2167"/>
                    <a:pt x="3072" y="2525"/>
                  </a:cubicBezTo>
                  <a:cubicBezTo>
                    <a:pt x="3048" y="2620"/>
                    <a:pt x="3048" y="2715"/>
                    <a:pt x="3167" y="2620"/>
                  </a:cubicBezTo>
                  <a:cubicBezTo>
                    <a:pt x="3287" y="2525"/>
                    <a:pt x="3358" y="2406"/>
                    <a:pt x="3429" y="2263"/>
                  </a:cubicBezTo>
                  <a:cubicBezTo>
                    <a:pt x="3525" y="2096"/>
                    <a:pt x="3525" y="2001"/>
                    <a:pt x="3525" y="1810"/>
                  </a:cubicBezTo>
                  <a:cubicBezTo>
                    <a:pt x="3525" y="1620"/>
                    <a:pt x="3572" y="1667"/>
                    <a:pt x="3644" y="1810"/>
                  </a:cubicBezTo>
                  <a:cubicBezTo>
                    <a:pt x="3787" y="2096"/>
                    <a:pt x="3906" y="2287"/>
                    <a:pt x="3953" y="2596"/>
                  </a:cubicBezTo>
                  <a:cubicBezTo>
                    <a:pt x="4025" y="2882"/>
                    <a:pt x="4049" y="3191"/>
                    <a:pt x="3930" y="3477"/>
                  </a:cubicBezTo>
                  <a:cubicBezTo>
                    <a:pt x="3787" y="3930"/>
                    <a:pt x="3429" y="4239"/>
                    <a:pt x="3048" y="4477"/>
                  </a:cubicBezTo>
                  <a:cubicBezTo>
                    <a:pt x="2929" y="4525"/>
                    <a:pt x="2810" y="4573"/>
                    <a:pt x="2691" y="4620"/>
                  </a:cubicBezTo>
                  <a:cubicBezTo>
                    <a:pt x="2501" y="4573"/>
                    <a:pt x="2286" y="4525"/>
                    <a:pt x="2096" y="4525"/>
                  </a:cubicBezTo>
                  <a:cubicBezTo>
                    <a:pt x="1882" y="4525"/>
                    <a:pt x="1667" y="4525"/>
                    <a:pt x="1429" y="4549"/>
                  </a:cubicBezTo>
                  <a:cubicBezTo>
                    <a:pt x="1429" y="4454"/>
                    <a:pt x="1381" y="4406"/>
                    <a:pt x="1310" y="4382"/>
                  </a:cubicBezTo>
                  <a:close/>
                </a:path>
              </a:pathLst>
            </a:custGeom>
            <a:solidFill>
              <a:srgbClr val="E664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8"/>
            <p:cNvSpPr/>
            <p:nvPr/>
          </p:nvSpPr>
          <p:spPr>
            <a:xfrm>
              <a:off x="2278373" y="1682443"/>
              <a:ext cx="74860" cy="153024"/>
            </a:xfrm>
            <a:custGeom>
              <a:avLst/>
              <a:gdLst/>
              <a:ahLst/>
              <a:cxnLst/>
              <a:rect l="l" t="t" r="r" b="b"/>
              <a:pathLst>
                <a:path w="2263" h="4621" extrusionOk="0">
                  <a:moveTo>
                    <a:pt x="1262" y="2525"/>
                  </a:moveTo>
                  <a:cubicBezTo>
                    <a:pt x="1310" y="2168"/>
                    <a:pt x="1024" y="1644"/>
                    <a:pt x="857" y="1334"/>
                  </a:cubicBezTo>
                  <a:cubicBezTo>
                    <a:pt x="691" y="1049"/>
                    <a:pt x="595" y="644"/>
                    <a:pt x="738" y="334"/>
                  </a:cubicBezTo>
                  <a:cubicBezTo>
                    <a:pt x="786" y="239"/>
                    <a:pt x="834" y="167"/>
                    <a:pt x="857" y="120"/>
                  </a:cubicBezTo>
                  <a:cubicBezTo>
                    <a:pt x="905" y="1"/>
                    <a:pt x="715" y="96"/>
                    <a:pt x="691" y="96"/>
                  </a:cubicBezTo>
                  <a:cubicBezTo>
                    <a:pt x="453" y="167"/>
                    <a:pt x="238" y="334"/>
                    <a:pt x="72" y="477"/>
                  </a:cubicBezTo>
                  <a:cubicBezTo>
                    <a:pt x="0" y="763"/>
                    <a:pt x="95" y="1072"/>
                    <a:pt x="238" y="1334"/>
                  </a:cubicBezTo>
                  <a:cubicBezTo>
                    <a:pt x="405" y="1596"/>
                    <a:pt x="715" y="2001"/>
                    <a:pt x="738" y="2382"/>
                  </a:cubicBezTo>
                  <a:cubicBezTo>
                    <a:pt x="786" y="2882"/>
                    <a:pt x="1215" y="2739"/>
                    <a:pt x="1286" y="2644"/>
                  </a:cubicBezTo>
                  <a:cubicBezTo>
                    <a:pt x="1238" y="2620"/>
                    <a:pt x="1262" y="2549"/>
                    <a:pt x="1262" y="2525"/>
                  </a:cubicBezTo>
                  <a:close/>
                  <a:moveTo>
                    <a:pt x="1548" y="2596"/>
                  </a:moveTo>
                  <a:cubicBezTo>
                    <a:pt x="1619" y="2882"/>
                    <a:pt x="1643" y="3192"/>
                    <a:pt x="1524" y="3478"/>
                  </a:cubicBezTo>
                  <a:cubicBezTo>
                    <a:pt x="1381" y="3930"/>
                    <a:pt x="1024" y="4216"/>
                    <a:pt x="643" y="4454"/>
                  </a:cubicBezTo>
                  <a:cubicBezTo>
                    <a:pt x="595" y="4502"/>
                    <a:pt x="548" y="4502"/>
                    <a:pt x="524" y="4525"/>
                  </a:cubicBezTo>
                  <a:cubicBezTo>
                    <a:pt x="667" y="4525"/>
                    <a:pt x="810" y="4549"/>
                    <a:pt x="929" y="4621"/>
                  </a:cubicBezTo>
                  <a:cubicBezTo>
                    <a:pt x="1048" y="4573"/>
                    <a:pt x="1167" y="4525"/>
                    <a:pt x="1286" y="4454"/>
                  </a:cubicBezTo>
                  <a:cubicBezTo>
                    <a:pt x="1667" y="4216"/>
                    <a:pt x="2024" y="3930"/>
                    <a:pt x="2191" y="3478"/>
                  </a:cubicBezTo>
                  <a:cubicBezTo>
                    <a:pt x="2262" y="3192"/>
                    <a:pt x="2262" y="2882"/>
                    <a:pt x="2215" y="2596"/>
                  </a:cubicBezTo>
                  <a:cubicBezTo>
                    <a:pt x="2120" y="2287"/>
                    <a:pt x="2024" y="2073"/>
                    <a:pt x="1881" y="1811"/>
                  </a:cubicBezTo>
                  <a:cubicBezTo>
                    <a:pt x="1786" y="1668"/>
                    <a:pt x="1762" y="1596"/>
                    <a:pt x="1762" y="1811"/>
                  </a:cubicBezTo>
                  <a:cubicBezTo>
                    <a:pt x="1762" y="2025"/>
                    <a:pt x="1762" y="2073"/>
                    <a:pt x="1667" y="2263"/>
                  </a:cubicBezTo>
                  <a:cubicBezTo>
                    <a:pt x="1643" y="2311"/>
                    <a:pt x="1619" y="2382"/>
                    <a:pt x="1548" y="2430"/>
                  </a:cubicBezTo>
                  <a:cubicBezTo>
                    <a:pt x="1524" y="2501"/>
                    <a:pt x="1524" y="2525"/>
                    <a:pt x="1548" y="2596"/>
                  </a:cubicBezTo>
                  <a:close/>
                </a:path>
              </a:pathLst>
            </a:custGeom>
            <a:solidFill>
              <a:srgbClr val="DC46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8"/>
            <p:cNvSpPr/>
            <p:nvPr/>
          </p:nvSpPr>
          <p:spPr>
            <a:xfrm>
              <a:off x="2262594" y="1770760"/>
              <a:ext cx="49686" cy="67091"/>
            </a:xfrm>
            <a:custGeom>
              <a:avLst/>
              <a:gdLst/>
              <a:ahLst/>
              <a:cxnLst/>
              <a:rect l="l" t="t" r="r" b="b"/>
              <a:pathLst>
                <a:path w="1502" h="2026" extrusionOk="0">
                  <a:moveTo>
                    <a:pt x="1406" y="1906"/>
                  </a:moveTo>
                  <a:cubicBezTo>
                    <a:pt x="1501" y="1644"/>
                    <a:pt x="1406" y="1263"/>
                    <a:pt x="1192" y="1025"/>
                  </a:cubicBezTo>
                  <a:cubicBezTo>
                    <a:pt x="1025" y="811"/>
                    <a:pt x="1025" y="477"/>
                    <a:pt x="1072" y="239"/>
                  </a:cubicBezTo>
                  <a:cubicBezTo>
                    <a:pt x="1072" y="191"/>
                    <a:pt x="1120" y="120"/>
                    <a:pt x="1144" y="96"/>
                  </a:cubicBezTo>
                  <a:cubicBezTo>
                    <a:pt x="1144" y="1"/>
                    <a:pt x="1049" y="72"/>
                    <a:pt x="1001" y="72"/>
                  </a:cubicBezTo>
                  <a:cubicBezTo>
                    <a:pt x="310" y="311"/>
                    <a:pt x="1" y="787"/>
                    <a:pt x="72" y="1501"/>
                  </a:cubicBezTo>
                  <a:cubicBezTo>
                    <a:pt x="72" y="1596"/>
                    <a:pt x="96" y="1739"/>
                    <a:pt x="167" y="1858"/>
                  </a:cubicBezTo>
                  <a:cubicBezTo>
                    <a:pt x="572" y="2001"/>
                    <a:pt x="1001" y="2025"/>
                    <a:pt x="1406" y="1906"/>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8"/>
            <p:cNvSpPr/>
            <p:nvPr/>
          </p:nvSpPr>
          <p:spPr>
            <a:xfrm>
              <a:off x="2274404" y="1770760"/>
              <a:ext cx="37877" cy="66296"/>
            </a:xfrm>
            <a:custGeom>
              <a:avLst/>
              <a:gdLst/>
              <a:ahLst/>
              <a:cxnLst/>
              <a:rect l="l" t="t" r="r" b="b"/>
              <a:pathLst>
                <a:path w="1145" h="2002" extrusionOk="0">
                  <a:moveTo>
                    <a:pt x="1049" y="1906"/>
                  </a:moveTo>
                  <a:cubicBezTo>
                    <a:pt x="1144" y="1644"/>
                    <a:pt x="1049" y="1263"/>
                    <a:pt x="835" y="1025"/>
                  </a:cubicBezTo>
                  <a:cubicBezTo>
                    <a:pt x="668" y="811"/>
                    <a:pt x="668" y="477"/>
                    <a:pt x="715" y="239"/>
                  </a:cubicBezTo>
                  <a:cubicBezTo>
                    <a:pt x="715" y="191"/>
                    <a:pt x="763" y="120"/>
                    <a:pt x="787" y="96"/>
                  </a:cubicBezTo>
                  <a:cubicBezTo>
                    <a:pt x="787" y="1"/>
                    <a:pt x="692" y="72"/>
                    <a:pt x="644" y="72"/>
                  </a:cubicBezTo>
                  <a:cubicBezTo>
                    <a:pt x="382" y="168"/>
                    <a:pt x="192" y="287"/>
                    <a:pt x="49" y="430"/>
                  </a:cubicBezTo>
                  <a:cubicBezTo>
                    <a:pt x="1" y="668"/>
                    <a:pt x="49" y="906"/>
                    <a:pt x="192" y="1073"/>
                  </a:cubicBezTo>
                  <a:cubicBezTo>
                    <a:pt x="382" y="1358"/>
                    <a:pt x="477" y="1739"/>
                    <a:pt x="382" y="2001"/>
                  </a:cubicBezTo>
                  <a:cubicBezTo>
                    <a:pt x="596" y="2001"/>
                    <a:pt x="835" y="1978"/>
                    <a:pt x="1049" y="1906"/>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8"/>
            <p:cNvSpPr/>
            <p:nvPr/>
          </p:nvSpPr>
          <p:spPr>
            <a:xfrm>
              <a:off x="2343739" y="1650917"/>
              <a:ext cx="74099" cy="296545"/>
            </a:xfrm>
            <a:custGeom>
              <a:avLst/>
              <a:gdLst/>
              <a:ahLst/>
              <a:cxnLst/>
              <a:rect l="l" t="t" r="r" b="b"/>
              <a:pathLst>
                <a:path w="2240" h="8955" extrusionOk="0">
                  <a:moveTo>
                    <a:pt x="1168" y="0"/>
                  </a:moveTo>
                  <a:lnTo>
                    <a:pt x="1834" y="0"/>
                  </a:lnTo>
                  <a:cubicBezTo>
                    <a:pt x="2049" y="0"/>
                    <a:pt x="2239" y="167"/>
                    <a:pt x="2192" y="357"/>
                  </a:cubicBezTo>
                  <a:lnTo>
                    <a:pt x="1049" y="8597"/>
                  </a:lnTo>
                  <a:cubicBezTo>
                    <a:pt x="1001" y="8811"/>
                    <a:pt x="858" y="8954"/>
                    <a:pt x="691" y="8954"/>
                  </a:cubicBezTo>
                  <a:lnTo>
                    <a:pt x="1" y="8954"/>
                  </a:lnTo>
                  <a:cubicBezTo>
                    <a:pt x="215" y="8954"/>
                    <a:pt x="334" y="8764"/>
                    <a:pt x="358" y="8597"/>
                  </a:cubicBezTo>
                  <a:lnTo>
                    <a:pt x="1525" y="357"/>
                  </a:lnTo>
                  <a:cubicBezTo>
                    <a:pt x="1549" y="167"/>
                    <a:pt x="1358" y="0"/>
                    <a:pt x="1168"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8"/>
            <p:cNvSpPr/>
            <p:nvPr/>
          </p:nvSpPr>
          <p:spPr>
            <a:xfrm>
              <a:off x="2189355" y="1888285"/>
              <a:ext cx="196958" cy="34738"/>
            </a:xfrm>
            <a:custGeom>
              <a:avLst/>
              <a:gdLst/>
              <a:ahLst/>
              <a:cxnLst/>
              <a:rect l="l" t="t" r="r" b="b"/>
              <a:pathLst>
                <a:path w="5954" h="1049" extrusionOk="0">
                  <a:moveTo>
                    <a:pt x="0" y="0"/>
                  </a:moveTo>
                  <a:lnTo>
                    <a:pt x="5954" y="0"/>
                  </a:lnTo>
                  <a:lnTo>
                    <a:pt x="5787" y="1048"/>
                  </a:lnTo>
                  <a:lnTo>
                    <a:pt x="143" y="1048"/>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8"/>
            <p:cNvSpPr/>
            <p:nvPr/>
          </p:nvSpPr>
          <p:spPr>
            <a:xfrm>
              <a:off x="2357137" y="1888285"/>
              <a:ext cx="27622" cy="34738"/>
            </a:xfrm>
            <a:custGeom>
              <a:avLst/>
              <a:gdLst/>
              <a:ahLst/>
              <a:cxnLst/>
              <a:rect l="l" t="t" r="r" b="b"/>
              <a:pathLst>
                <a:path w="835" h="1049" extrusionOk="0">
                  <a:moveTo>
                    <a:pt x="167" y="0"/>
                  </a:moveTo>
                  <a:lnTo>
                    <a:pt x="1" y="1048"/>
                  </a:lnTo>
                  <a:lnTo>
                    <a:pt x="691" y="1048"/>
                  </a:lnTo>
                  <a:lnTo>
                    <a:pt x="834" y="0"/>
                  </a:lnTo>
                  <a:close/>
                </a:path>
              </a:pathLst>
            </a:custGeom>
            <a:solidFill>
              <a:srgbClr val="95D6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8"/>
            <p:cNvSpPr/>
            <p:nvPr/>
          </p:nvSpPr>
          <p:spPr>
            <a:xfrm>
              <a:off x="2123162" y="1570282"/>
              <a:ext cx="328551" cy="384266"/>
            </a:xfrm>
            <a:custGeom>
              <a:avLst/>
              <a:gdLst/>
              <a:ahLst/>
              <a:cxnLst/>
              <a:rect l="l" t="t" r="r" b="b"/>
              <a:pathLst>
                <a:path w="9932" h="11604" extrusionOk="0">
                  <a:moveTo>
                    <a:pt x="6478" y="1030"/>
                  </a:moveTo>
                  <a:lnTo>
                    <a:pt x="7836" y="2292"/>
                  </a:lnTo>
                  <a:lnTo>
                    <a:pt x="6692" y="2292"/>
                  </a:lnTo>
                  <a:lnTo>
                    <a:pt x="5930" y="1578"/>
                  </a:lnTo>
                  <a:lnTo>
                    <a:pt x="6478" y="1030"/>
                  </a:lnTo>
                  <a:close/>
                  <a:moveTo>
                    <a:pt x="1048" y="3793"/>
                  </a:moveTo>
                  <a:lnTo>
                    <a:pt x="1525" y="7079"/>
                  </a:lnTo>
                  <a:cubicBezTo>
                    <a:pt x="786" y="6245"/>
                    <a:pt x="358" y="5174"/>
                    <a:pt x="358" y="4007"/>
                  </a:cubicBezTo>
                  <a:lnTo>
                    <a:pt x="358" y="3793"/>
                  </a:lnTo>
                  <a:close/>
                  <a:moveTo>
                    <a:pt x="9622" y="3793"/>
                  </a:moveTo>
                  <a:lnTo>
                    <a:pt x="9622" y="4007"/>
                  </a:lnTo>
                  <a:cubicBezTo>
                    <a:pt x="9622" y="5198"/>
                    <a:pt x="9169" y="6269"/>
                    <a:pt x="8455" y="7079"/>
                  </a:cubicBezTo>
                  <a:lnTo>
                    <a:pt x="8931" y="3793"/>
                  </a:lnTo>
                  <a:close/>
                  <a:moveTo>
                    <a:pt x="5240" y="3673"/>
                  </a:moveTo>
                  <a:lnTo>
                    <a:pt x="5240" y="3673"/>
                  </a:lnTo>
                  <a:cubicBezTo>
                    <a:pt x="5168" y="3840"/>
                    <a:pt x="5145" y="4007"/>
                    <a:pt x="5168" y="4174"/>
                  </a:cubicBezTo>
                  <a:cubicBezTo>
                    <a:pt x="5216" y="4388"/>
                    <a:pt x="5287" y="4602"/>
                    <a:pt x="5383" y="4769"/>
                  </a:cubicBezTo>
                  <a:cubicBezTo>
                    <a:pt x="5502" y="4983"/>
                    <a:pt x="5597" y="5150"/>
                    <a:pt x="5692" y="5341"/>
                  </a:cubicBezTo>
                  <a:cubicBezTo>
                    <a:pt x="5740" y="5555"/>
                    <a:pt x="5811" y="5745"/>
                    <a:pt x="5764" y="5888"/>
                  </a:cubicBezTo>
                  <a:cubicBezTo>
                    <a:pt x="5764" y="5936"/>
                    <a:pt x="5740" y="6031"/>
                    <a:pt x="5811" y="6126"/>
                  </a:cubicBezTo>
                  <a:cubicBezTo>
                    <a:pt x="5835" y="6186"/>
                    <a:pt x="5877" y="6216"/>
                    <a:pt x="5930" y="6216"/>
                  </a:cubicBezTo>
                  <a:cubicBezTo>
                    <a:pt x="5984" y="6216"/>
                    <a:pt x="6049" y="6186"/>
                    <a:pt x="6121" y="6126"/>
                  </a:cubicBezTo>
                  <a:lnTo>
                    <a:pt x="6311" y="5936"/>
                  </a:lnTo>
                  <a:cubicBezTo>
                    <a:pt x="6407" y="5817"/>
                    <a:pt x="6478" y="5674"/>
                    <a:pt x="6526" y="5531"/>
                  </a:cubicBezTo>
                  <a:cubicBezTo>
                    <a:pt x="6550" y="5555"/>
                    <a:pt x="6550" y="5626"/>
                    <a:pt x="6573" y="5650"/>
                  </a:cubicBezTo>
                  <a:cubicBezTo>
                    <a:pt x="6692" y="5888"/>
                    <a:pt x="6764" y="6150"/>
                    <a:pt x="6764" y="6412"/>
                  </a:cubicBezTo>
                  <a:cubicBezTo>
                    <a:pt x="6764" y="6746"/>
                    <a:pt x="6597" y="7055"/>
                    <a:pt x="6359" y="7317"/>
                  </a:cubicBezTo>
                  <a:cubicBezTo>
                    <a:pt x="6216" y="7460"/>
                    <a:pt x="6002" y="7650"/>
                    <a:pt x="5811" y="7722"/>
                  </a:cubicBezTo>
                  <a:cubicBezTo>
                    <a:pt x="5811" y="7650"/>
                    <a:pt x="5764" y="7555"/>
                    <a:pt x="5740" y="7460"/>
                  </a:cubicBezTo>
                  <a:cubicBezTo>
                    <a:pt x="5692" y="7293"/>
                    <a:pt x="5597" y="7103"/>
                    <a:pt x="5478" y="6960"/>
                  </a:cubicBezTo>
                  <a:cubicBezTo>
                    <a:pt x="5407" y="6888"/>
                    <a:pt x="5383" y="6817"/>
                    <a:pt x="5383" y="6722"/>
                  </a:cubicBezTo>
                  <a:cubicBezTo>
                    <a:pt x="5359" y="6603"/>
                    <a:pt x="5383" y="6460"/>
                    <a:pt x="5407" y="6341"/>
                  </a:cubicBezTo>
                  <a:cubicBezTo>
                    <a:pt x="5454" y="6269"/>
                    <a:pt x="5478" y="6222"/>
                    <a:pt x="5478" y="6150"/>
                  </a:cubicBezTo>
                  <a:cubicBezTo>
                    <a:pt x="5502" y="6007"/>
                    <a:pt x="5407" y="5936"/>
                    <a:pt x="5287" y="5912"/>
                  </a:cubicBezTo>
                  <a:cubicBezTo>
                    <a:pt x="5274" y="5909"/>
                    <a:pt x="5261" y="5908"/>
                    <a:pt x="5248" y="5908"/>
                  </a:cubicBezTo>
                  <a:cubicBezTo>
                    <a:pt x="5138" y="5908"/>
                    <a:pt x="5015" y="5986"/>
                    <a:pt x="4930" y="6007"/>
                  </a:cubicBezTo>
                  <a:cubicBezTo>
                    <a:pt x="4644" y="6126"/>
                    <a:pt x="4430" y="6293"/>
                    <a:pt x="4287" y="6531"/>
                  </a:cubicBezTo>
                  <a:cubicBezTo>
                    <a:pt x="4097" y="6841"/>
                    <a:pt x="4025" y="7246"/>
                    <a:pt x="4073" y="7603"/>
                  </a:cubicBezTo>
                  <a:cubicBezTo>
                    <a:pt x="3739" y="7436"/>
                    <a:pt x="3501" y="7198"/>
                    <a:pt x="3335" y="6936"/>
                  </a:cubicBezTo>
                  <a:cubicBezTo>
                    <a:pt x="3073" y="6484"/>
                    <a:pt x="3120" y="6055"/>
                    <a:pt x="3311" y="5650"/>
                  </a:cubicBezTo>
                  <a:cubicBezTo>
                    <a:pt x="3311" y="5626"/>
                    <a:pt x="3311" y="5579"/>
                    <a:pt x="3335" y="5555"/>
                  </a:cubicBezTo>
                  <a:cubicBezTo>
                    <a:pt x="3358" y="5674"/>
                    <a:pt x="3382" y="5817"/>
                    <a:pt x="3454" y="5936"/>
                  </a:cubicBezTo>
                  <a:cubicBezTo>
                    <a:pt x="3501" y="6103"/>
                    <a:pt x="3597" y="6222"/>
                    <a:pt x="3692" y="6293"/>
                  </a:cubicBezTo>
                  <a:cubicBezTo>
                    <a:pt x="3692" y="6341"/>
                    <a:pt x="3739" y="6341"/>
                    <a:pt x="3787" y="6365"/>
                  </a:cubicBezTo>
                  <a:cubicBezTo>
                    <a:pt x="3835" y="6388"/>
                    <a:pt x="3859" y="6388"/>
                    <a:pt x="3906" y="6388"/>
                  </a:cubicBezTo>
                  <a:cubicBezTo>
                    <a:pt x="3978" y="6388"/>
                    <a:pt x="4049" y="6365"/>
                    <a:pt x="4073" y="6293"/>
                  </a:cubicBezTo>
                  <a:cubicBezTo>
                    <a:pt x="4144" y="6222"/>
                    <a:pt x="4097" y="6103"/>
                    <a:pt x="4097" y="6007"/>
                  </a:cubicBezTo>
                  <a:cubicBezTo>
                    <a:pt x="4073" y="5864"/>
                    <a:pt x="4097" y="5745"/>
                    <a:pt x="4097" y="5579"/>
                  </a:cubicBezTo>
                  <a:cubicBezTo>
                    <a:pt x="4168" y="5079"/>
                    <a:pt x="4287" y="4602"/>
                    <a:pt x="4573" y="4221"/>
                  </a:cubicBezTo>
                  <a:cubicBezTo>
                    <a:pt x="4764" y="3983"/>
                    <a:pt x="4978" y="3793"/>
                    <a:pt x="5240" y="3673"/>
                  </a:cubicBezTo>
                  <a:close/>
                  <a:moveTo>
                    <a:pt x="5049" y="6365"/>
                  </a:moveTo>
                  <a:cubicBezTo>
                    <a:pt x="5049" y="6484"/>
                    <a:pt x="5025" y="6626"/>
                    <a:pt x="5049" y="6769"/>
                  </a:cubicBezTo>
                  <a:cubicBezTo>
                    <a:pt x="5097" y="6936"/>
                    <a:pt x="5145" y="7079"/>
                    <a:pt x="5240" y="7198"/>
                  </a:cubicBezTo>
                  <a:cubicBezTo>
                    <a:pt x="5335" y="7317"/>
                    <a:pt x="5383" y="7365"/>
                    <a:pt x="5407" y="7555"/>
                  </a:cubicBezTo>
                  <a:cubicBezTo>
                    <a:pt x="5454" y="7674"/>
                    <a:pt x="5454" y="7770"/>
                    <a:pt x="5454" y="7841"/>
                  </a:cubicBezTo>
                  <a:cubicBezTo>
                    <a:pt x="5287" y="7889"/>
                    <a:pt x="5145" y="7889"/>
                    <a:pt x="4978" y="7889"/>
                  </a:cubicBezTo>
                  <a:cubicBezTo>
                    <a:pt x="4787" y="7889"/>
                    <a:pt x="4644" y="7841"/>
                    <a:pt x="4454" y="7793"/>
                  </a:cubicBezTo>
                  <a:cubicBezTo>
                    <a:pt x="4454" y="7770"/>
                    <a:pt x="4430" y="7722"/>
                    <a:pt x="4430" y="7698"/>
                  </a:cubicBezTo>
                  <a:cubicBezTo>
                    <a:pt x="4382" y="7412"/>
                    <a:pt x="4430" y="6984"/>
                    <a:pt x="4573" y="6746"/>
                  </a:cubicBezTo>
                  <a:cubicBezTo>
                    <a:pt x="4668" y="6603"/>
                    <a:pt x="4859" y="6460"/>
                    <a:pt x="5049" y="6365"/>
                  </a:cubicBezTo>
                  <a:close/>
                  <a:moveTo>
                    <a:pt x="5506" y="3285"/>
                  </a:moveTo>
                  <a:cubicBezTo>
                    <a:pt x="5313" y="3285"/>
                    <a:pt x="5036" y="3443"/>
                    <a:pt x="4930" y="3507"/>
                  </a:cubicBezTo>
                  <a:cubicBezTo>
                    <a:pt x="4668" y="3650"/>
                    <a:pt x="4502" y="3864"/>
                    <a:pt x="4311" y="4078"/>
                  </a:cubicBezTo>
                  <a:cubicBezTo>
                    <a:pt x="3978" y="4507"/>
                    <a:pt x="3835" y="5055"/>
                    <a:pt x="3787" y="5579"/>
                  </a:cubicBezTo>
                  <a:lnTo>
                    <a:pt x="3787" y="5817"/>
                  </a:lnTo>
                  <a:cubicBezTo>
                    <a:pt x="3739" y="5674"/>
                    <a:pt x="3716" y="5531"/>
                    <a:pt x="3692" y="5412"/>
                  </a:cubicBezTo>
                  <a:lnTo>
                    <a:pt x="3692" y="5317"/>
                  </a:lnTo>
                  <a:cubicBezTo>
                    <a:pt x="3668" y="5198"/>
                    <a:pt x="3668" y="5079"/>
                    <a:pt x="3573" y="5031"/>
                  </a:cubicBezTo>
                  <a:cubicBezTo>
                    <a:pt x="3529" y="5005"/>
                    <a:pt x="3486" y="4988"/>
                    <a:pt x="3442" y="4988"/>
                  </a:cubicBezTo>
                  <a:cubicBezTo>
                    <a:pt x="3367" y="4988"/>
                    <a:pt x="3291" y="5038"/>
                    <a:pt x="3216" y="5174"/>
                  </a:cubicBezTo>
                  <a:cubicBezTo>
                    <a:pt x="3144" y="5269"/>
                    <a:pt x="3096" y="5412"/>
                    <a:pt x="3025" y="5531"/>
                  </a:cubicBezTo>
                  <a:cubicBezTo>
                    <a:pt x="2835" y="6055"/>
                    <a:pt x="2763" y="6579"/>
                    <a:pt x="3096" y="7103"/>
                  </a:cubicBezTo>
                  <a:cubicBezTo>
                    <a:pt x="3311" y="7484"/>
                    <a:pt x="3692" y="7793"/>
                    <a:pt x="4097" y="8008"/>
                  </a:cubicBezTo>
                  <a:cubicBezTo>
                    <a:pt x="4382" y="8127"/>
                    <a:pt x="4644" y="8198"/>
                    <a:pt x="4954" y="8246"/>
                  </a:cubicBezTo>
                  <a:cubicBezTo>
                    <a:pt x="5287" y="8246"/>
                    <a:pt x="5740" y="8174"/>
                    <a:pt x="6026" y="8008"/>
                  </a:cubicBezTo>
                  <a:cubicBezTo>
                    <a:pt x="6240" y="7889"/>
                    <a:pt x="6431" y="7722"/>
                    <a:pt x="6597" y="7555"/>
                  </a:cubicBezTo>
                  <a:cubicBezTo>
                    <a:pt x="6907" y="7222"/>
                    <a:pt x="7074" y="6865"/>
                    <a:pt x="7074" y="6412"/>
                  </a:cubicBezTo>
                  <a:cubicBezTo>
                    <a:pt x="7074" y="6103"/>
                    <a:pt x="7002" y="5793"/>
                    <a:pt x="6883" y="5507"/>
                  </a:cubicBezTo>
                  <a:cubicBezTo>
                    <a:pt x="6812" y="5388"/>
                    <a:pt x="6764" y="5269"/>
                    <a:pt x="6669" y="5102"/>
                  </a:cubicBezTo>
                  <a:cubicBezTo>
                    <a:pt x="6597" y="5031"/>
                    <a:pt x="6573" y="4959"/>
                    <a:pt x="6526" y="4936"/>
                  </a:cubicBezTo>
                  <a:cubicBezTo>
                    <a:pt x="6526" y="4912"/>
                    <a:pt x="6478" y="4912"/>
                    <a:pt x="6478" y="4912"/>
                  </a:cubicBezTo>
                  <a:cubicBezTo>
                    <a:pt x="6442" y="4897"/>
                    <a:pt x="6410" y="4889"/>
                    <a:pt x="6381" y="4889"/>
                  </a:cubicBezTo>
                  <a:cubicBezTo>
                    <a:pt x="6275" y="4889"/>
                    <a:pt x="6216" y="4992"/>
                    <a:pt x="6216" y="5198"/>
                  </a:cubicBezTo>
                  <a:lnTo>
                    <a:pt x="6216" y="5412"/>
                  </a:lnTo>
                  <a:cubicBezTo>
                    <a:pt x="6216" y="5460"/>
                    <a:pt x="6192" y="5507"/>
                    <a:pt x="6169" y="5579"/>
                  </a:cubicBezTo>
                  <a:cubicBezTo>
                    <a:pt x="6121" y="5626"/>
                    <a:pt x="6121" y="5650"/>
                    <a:pt x="6097" y="5674"/>
                  </a:cubicBezTo>
                  <a:cubicBezTo>
                    <a:pt x="6073" y="5555"/>
                    <a:pt x="6049" y="5412"/>
                    <a:pt x="5978" y="5269"/>
                  </a:cubicBezTo>
                  <a:cubicBezTo>
                    <a:pt x="5883" y="5031"/>
                    <a:pt x="5764" y="4817"/>
                    <a:pt x="5692" y="4674"/>
                  </a:cubicBezTo>
                  <a:cubicBezTo>
                    <a:pt x="5621" y="4507"/>
                    <a:pt x="5573" y="4364"/>
                    <a:pt x="5526" y="4197"/>
                  </a:cubicBezTo>
                  <a:cubicBezTo>
                    <a:pt x="5502" y="4031"/>
                    <a:pt x="5502" y="3888"/>
                    <a:pt x="5573" y="3769"/>
                  </a:cubicBezTo>
                  <a:cubicBezTo>
                    <a:pt x="5597" y="3721"/>
                    <a:pt x="5645" y="3650"/>
                    <a:pt x="5692" y="3554"/>
                  </a:cubicBezTo>
                  <a:cubicBezTo>
                    <a:pt x="5716" y="3412"/>
                    <a:pt x="5692" y="3316"/>
                    <a:pt x="5573" y="3292"/>
                  </a:cubicBezTo>
                  <a:cubicBezTo>
                    <a:pt x="5552" y="3287"/>
                    <a:pt x="5530" y="3285"/>
                    <a:pt x="5506" y="3285"/>
                  </a:cubicBezTo>
                  <a:close/>
                  <a:moveTo>
                    <a:pt x="8502" y="2649"/>
                  </a:moveTo>
                  <a:cubicBezTo>
                    <a:pt x="8574" y="2649"/>
                    <a:pt x="8621" y="2673"/>
                    <a:pt x="8645" y="2697"/>
                  </a:cubicBezTo>
                  <a:cubicBezTo>
                    <a:pt x="8693" y="2721"/>
                    <a:pt x="8693" y="2792"/>
                    <a:pt x="8693" y="2816"/>
                  </a:cubicBezTo>
                  <a:lnTo>
                    <a:pt x="8574" y="3626"/>
                  </a:lnTo>
                  <a:lnTo>
                    <a:pt x="8074" y="7460"/>
                  </a:lnTo>
                  <a:cubicBezTo>
                    <a:pt x="7264" y="8174"/>
                    <a:pt x="6145" y="8627"/>
                    <a:pt x="5002" y="8627"/>
                  </a:cubicBezTo>
                  <a:cubicBezTo>
                    <a:pt x="3835" y="8627"/>
                    <a:pt x="2739" y="8174"/>
                    <a:pt x="1930" y="7460"/>
                  </a:cubicBezTo>
                  <a:cubicBezTo>
                    <a:pt x="1715" y="5912"/>
                    <a:pt x="1477" y="4364"/>
                    <a:pt x="1263" y="2816"/>
                  </a:cubicBezTo>
                  <a:cubicBezTo>
                    <a:pt x="1239" y="2769"/>
                    <a:pt x="1263" y="2721"/>
                    <a:pt x="1310" y="2697"/>
                  </a:cubicBezTo>
                  <a:cubicBezTo>
                    <a:pt x="1334" y="2673"/>
                    <a:pt x="1382" y="2649"/>
                    <a:pt x="1453" y="2649"/>
                  </a:cubicBezTo>
                  <a:close/>
                  <a:moveTo>
                    <a:pt x="1953" y="7960"/>
                  </a:moveTo>
                  <a:cubicBezTo>
                    <a:pt x="2787" y="8603"/>
                    <a:pt x="3835" y="8984"/>
                    <a:pt x="4978" y="8984"/>
                  </a:cubicBezTo>
                  <a:cubicBezTo>
                    <a:pt x="6097" y="8984"/>
                    <a:pt x="7145" y="8603"/>
                    <a:pt x="7978" y="7960"/>
                  </a:cubicBezTo>
                  <a:lnTo>
                    <a:pt x="7978" y="7960"/>
                  </a:lnTo>
                  <a:lnTo>
                    <a:pt x="7740" y="9389"/>
                  </a:lnTo>
                  <a:lnTo>
                    <a:pt x="5335" y="9389"/>
                  </a:lnTo>
                  <a:cubicBezTo>
                    <a:pt x="5240" y="9389"/>
                    <a:pt x="5145" y="9484"/>
                    <a:pt x="5145" y="9579"/>
                  </a:cubicBezTo>
                  <a:cubicBezTo>
                    <a:pt x="5145" y="9651"/>
                    <a:pt x="5240" y="9746"/>
                    <a:pt x="5335" y="9746"/>
                  </a:cubicBezTo>
                  <a:lnTo>
                    <a:pt x="7717" y="9746"/>
                  </a:lnTo>
                  <a:lnTo>
                    <a:pt x="7621" y="10461"/>
                  </a:lnTo>
                  <a:lnTo>
                    <a:pt x="2263" y="10461"/>
                  </a:lnTo>
                  <a:lnTo>
                    <a:pt x="2168" y="9746"/>
                  </a:lnTo>
                  <a:lnTo>
                    <a:pt x="4573" y="9746"/>
                  </a:lnTo>
                  <a:cubicBezTo>
                    <a:pt x="4692" y="9746"/>
                    <a:pt x="4787" y="9675"/>
                    <a:pt x="4764" y="9556"/>
                  </a:cubicBezTo>
                  <a:cubicBezTo>
                    <a:pt x="4740" y="9484"/>
                    <a:pt x="4668" y="9437"/>
                    <a:pt x="4573" y="9437"/>
                  </a:cubicBezTo>
                  <a:lnTo>
                    <a:pt x="2168" y="9437"/>
                  </a:lnTo>
                  <a:lnTo>
                    <a:pt x="1953" y="7960"/>
                  </a:lnTo>
                  <a:close/>
                  <a:moveTo>
                    <a:pt x="7597" y="10818"/>
                  </a:moveTo>
                  <a:lnTo>
                    <a:pt x="7550" y="11056"/>
                  </a:lnTo>
                  <a:cubicBezTo>
                    <a:pt x="7526" y="11151"/>
                    <a:pt x="7502" y="11223"/>
                    <a:pt x="7478" y="11246"/>
                  </a:cubicBezTo>
                  <a:cubicBezTo>
                    <a:pt x="7431" y="11270"/>
                    <a:pt x="7407" y="11294"/>
                    <a:pt x="7359" y="11294"/>
                  </a:cubicBezTo>
                  <a:lnTo>
                    <a:pt x="2596" y="11294"/>
                  </a:lnTo>
                  <a:cubicBezTo>
                    <a:pt x="2525" y="11294"/>
                    <a:pt x="2501" y="11270"/>
                    <a:pt x="2477" y="11246"/>
                  </a:cubicBezTo>
                  <a:cubicBezTo>
                    <a:pt x="2406" y="11175"/>
                    <a:pt x="2382" y="11127"/>
                    <a:pt x="2382" y="11056"/>
                  </a:cubicBezTo>
                  <a:lnTo>
                    <a:pt x="2358" y="10818"/>
                  </a:lnTo>
                  <a:close/>
                  <a:moveTo>
                    <a:pt x="4135" y="0"/>
                  </a:moveTo>
                  <a:cubicBezTo>
                    <a:pt x="4091" y="0"/>
                    <a:pt x="4049" y="18"/>
                    <a:pt x="4025" y="54"/>
                  </a:cubicBezTo>
                  <a:lnTo>
                    <a:pt x="3073" y="935"/>
                  </a:lnTo>
                  <a:cubicBezTo>
                    <a:pt x="3001" y="1006"/>
                    <a:pt x="3001" y="1125"/>
                    <a:pt x="3073" y="1173"/>
                  </a:cubicBezTo>
                  <a:cubicBezTo>
                    <a:pt x="3096" y="1209"/>
                    <a:pt x="3138" y="1227"/>
                    <a:pt x="3183" y="1227"/>
                  </a:cubicBezTo>
                  <a:cubicBezTo>
                    <a:pt x="3227" y="1227"/>
                    <a:pt x="3275" y="1209"/>
                    <a:pt x="3311" y="1173"/>
                  </a:cubicBezTo>
                  <a:lnTo>
                    <a:pt x="4144" y="411"/>
                  </a:lnTo>
                  <a:cubicBezTo>
                    <a:pt x="4811" y="1054"/>
                    <a:pt x="5502" y="1697"/>
                    <a:pt x="6192" y="2316"/>
                  </a:cubicBezTo>
                  <a:lnTo>
                    <a:pt x="2120" y="2316"/>
                  </a:lnTo>
                  <a:lnTo>
                    <a:pt x="2739" y="1721"/>
                  </a:lnTo>
                  <a:cubicBezTo>
                    <a:pt x="2787" y="1649"/>
                    <a:pt x="2787" y="1530"/>
                    <a:pt x="2739" y="1483"/>
                  </a:cubicBezTo>
                  <a:cubicBezTo>
                    <a:pt x="2704" y="1447"/>
                    <a:pt x="2656" y="1429"/>
                    <a:pt x="2611" y="1429"/>
                  </a:cubicBezTo>
                  <a:cubicBezTo>
                    <a:pt x="2567" y="1429"/>
                    <a:pt x="2525" y="1447"/>
                    <a:pt x="2501" y="1483"/>
                  </a:cubicBezTo>
                  <a:lnTo>
                    <a:pt x="1596" y="2316"/>
                  </a:lnTo>
                  <a:lnTo>
                    <a:pt x="1453" y="2316"/>
                  </a:lnTo>
                  <a:cubicBezTo>
                    <a:pt x="1310" y="2316"/>
                    <a:pt x="1168" y="2364"/>
                    <a:pt x="1072" y="2459"/>
                  </a:cubicBezTo>
                  <a:cubicBezTo>
                    <a:pt x="953" y="2554"/>
                    <a:pt x="882" y="2697"/>
                    <a:pt x="929" y="2840"/>
                  </a:cubicBezTo>
                  <a:lnTo>
                    <a:pt x="1001" y="3435"/>
                  </a:lnTo>
                  <a:lnTo>
                    <a:pt x="167" y="3435"/>
                  </a:lnTo>
                  <a:cubicBezTo>
                    <a:pt x="96" y="3435"/>
                    <a:pt x="1" y="3531"/>
                    <a:pt x="1" y="3626"/>
                  </a:cubicBezTo>
                  <a:lnTo>
                    <a:pt x="1" y="4007"/>
                  </a:lnTo>
                  <a:cubicBezTo>
                    <a:pt x="1" y="5388"/>
                    <a:pt x="572" y="6626"/>
                    <a:pt x="1453" y="7531"/>
                  </a:cubicBezTo>
                  <a:lnTo>
                    <a:pt x="1572" y="7650"/>
                  </a:lnTo>
                  <a:cubicBezTo>
                    <a:pt x="1715" y="8794"/>
                    <a:pt x="1906" y="9937"/>
                    <a:pt x="2049" y="11104"/>
                  </a:cubicBezTo>
                  <a:cubicBezTo>
                    <a:pt x="2072" y="11246"/>
                    <a:pt x="2144" y="11366"/>
                    <a:pt x="2239" y="11461"/>
                  </a:cubicBezTo>
                  <a:cubicBezTo>
                    <a:pt x="2311" y="11532"/>
                    <a:pt x="2430" y="11604"/>
                    <a:pt x="2596" y="11604"/>
                  </a:cubicBezTo>
                  <a:lnTo>
                    <a:pt x="7359" y="11604"/>
                  </a:lnTo>
                  <a:cubicBezTo>
                    <a:pt x="7502" y="11604"/>
                    <a:pt x="7621" y="11532"/>
                    <a:pt x="7717" y="11461"/>
                  </a:cubicBezTo>
                  <a:cubicBezTo>
                    <a:pt x="7788" y="11366"/>
                    <a:pt x="7859" y="11246"/>
                    <a:pt x="7883" y="11104"/>
                  </a:cubicBezTo>
                  <a:lnTo>
                    <a:pt x="7955" y="10675"/>
                  </a:lnTo>
                  <a:cubicBezTo>
                    <a:pt x="8098" y="9699"/>
                    <a:pt x="8217" y="8675"/>
                    <a:pt x="8359" y="7674"/>
                  </a:cubicBezTo>
                  <a:lnTo>
                    <a:pt x="8479" y="7555"/>
                  </a:lnTo>
                  <a:cubicBezTo>
                    <a:pt x="9384" y="6650"/>
                    <a:pt x="9931" y="5412"/>
                    <a:pt x="9931" y="4031"/>
                  </a:cubicBezTo>
                  <a:lnTo>
                    <a:pt x="9931" y="3650"/>
                  </a:lnTo>
                  <a:cubicBezTo>
                    <a:pt x="9931" y="3554"/>
                    <a:pt x="9860" y="3483"/>
                    <a:pt x="9765" y="3483"/>
                  </a:cubicBezTo>
                  <a:lnTo>
                    <a:pt x="8931" y="3483"/>
                  </a:lnTo>
                  <a:lnTo>
                    <a:pt x="9026" y="2816"/>
                  </a:lnTo>
                  <a:cubicBezTo>
                    <a:pt x="9026" y="2673"/>
                    <a:pt x="8979" y="2554"/>
                    <a:pt x="8860" y="2435"/>
                  </a:cubicBezTo>
                  <a:cubicBezTo>
                    <a:pt x="8788" y="2340"/>
                    <a:pt x="8621" y="2292"/>
                    <a:pt x="8479" y="2292"/>
                  </a:cubicBezTo>
                  <a:lnTo>
                    <a:pt x="8336" y="2292"/>
                  </a:lnTo>
                  <a:lnTo>
                    <a:pt x="6597" y="673"/>
                  </a:lnTo>
                  <a:cubicBezTo>
                    <a:pt x="6573" y="649"/>
                    <a:pt x="6532" y="637"/>
                    <a:pt x="6487" y="637"/>
                  </a:cubicBezTo>
                  <a:cubicBezTo>
                    <a:pt x="6442" y="637"/>
                    <a:pt x="6395" y="649"/>
                    <a:pt x="6359" y="673"/>
                  </a:cubicBezTo>
                  <a:lnTo>
                    <a:pt x="5645" y="1316"/>
                  </a:lnTo>
                  <a:lnTo>
                    <a:pt x="4263" y="54"/>
                  </a:lnTo>
                  <a:cubicBezTo>
                    <a:pt x="4228" y="18"/>
                    <a:pt x="4180" y="0"/>
                    <a:pt x="4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68"/>
          <p:cNvGrpSpPr/>
          <p:nvPr/>
        </p:nvGrpSpPr>
        <p:grpSpPr>
          <a:xfrm>
            <a:off x="1382332" y="1542636"/>
            <a:ext cx="383662" cy="354927"/>
            <a:chOff x="1440953" y="1585449"/>
            <a:chExt cx="383662" cy="354927"/>
          </a:xfrm>
        </p:grpSpPr>
        <p:sp>
          <p:nvSpPr>
            <p:cNvPr id="6282" name="Google Shape;6282;p68"/>
            <p:cNvSpPr/>
            <p:nvPr/>
          </p:nvSpPr>
          <p:spPr>
            <a:xfrm>
              <a:off x="1541781" y="1590979"/>
              <a:ext cx="180451" cy="47354"/>
            </a:xfrm>
            <a:custGeom>
              <a:avLst/>
              <a:gdLst/>
              <a:ahLst/>
              <a:cxnLst/>
              <a:rect l="l" t="t" r="r" b="b"/>
              <a:pathLst>
                <a:path w="5455" h="1430" extrusionOk="0">
                  <a:moveTo>
                    <a:pt x="5454" y="1429"/>
                  </a:moveTo>
                  <a:lnTo>
                    <a:pt x="5454" y="548"/>
                  </a:lnTo>
                  <a:cubicBezTo>
                    <a:pt x="5454" y="286"/>
                    <a:pt x="5240" y="48"/>
                    <a:pt x="5002" y="24"/>
                  </a:cubicBezTo>
                  <a:cubicBezTo>
                    <a:pt x="4716" y="0"/>
                    <a:pt x="4454" y="238"/>
                    <a:pt x="4454" y="524"/>
                  </a:cubicBezTo>
                  <a:lnTo>
                    <a:pt x="4454" y="1429"/>
                  </a:lnTo>
                  <a:lnTo>
                    <a:pt x="5454" y="1429"/>
                  </a:lnTo>
                  <a:close/>
                  <a:moveTo>
                    <a:pt x="1025" y="1429"/>
                  </a:moveTo>
                  <a:lnTo>
                    <a:pt x="1025" y="548"/>
                  </a:lnTo>
                  <a:cubicBezTo>
                    <a:pt x="1025" y="286"/>
                    <a:pt x="810" y="48"/>
                    <a:pt x="572" y="24"/>
                  </a:cubicBezTo>
                  <a:cubicBezTo>
                    <a:pt x="286" y="0"/>
                    <a:pt x="1" y="238"/>
                    <a:pt x="1" y="524"/>
                  </a:cubicBezTo>
                  <a:lnTo>
                    <a:pt x="1" y="1429"/>
                  </a:lnTo>
                  <a:lnTo>
                    <a:pt x="1025" y="1429"/>
                  </a:lnTo>
                  <a:close/>
                  <a:moveTo>
                    <a:pt x="3215" y="1429"/>
                  </a:moveTo>
                  <a:lnTo>
                    <a:pt x="3215" y="548"/>
                  </a:lnTo>
                  <a:cubicBezTo>
                    <a:pt x="3215" y="286"/>
                    <a:pt x="3025" y="48"/>
                    <a:pt x="2787" y="24"/>
                  </a:cubicBezTo>
                  <a:cubicBezTo>
                    <a:pt x="2477" y="0"/>
                    <a:pt x="2215" y="238"/>
                    <a:pt x="2215" y="524"/>
                  </a:cubicBezTo>
                  <a:lnTo>
                    <a:pt x="2215" y="1429"/>
                  </a:lnTo>
                  <a:lnTo>
                    <a:pt x="3215" y="1429"/>
                  </a:ln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8"/>
            <p:cNvSpPr/>
            <p:nvPr/>
          </p:nvSpPr>
          <p:spPr>
            <a:xfrm>
              <a:off x="1548099" y="1591774"/>
              <a:ext cx="174133" cy="46560"/>
            </a:xfrm>
            <a:custGeom>
              <a:avLst/>
              <a:gdLst/>
              <a:ahLst/>
              <a:cxnLst/>
              <a:rect l="l" t="t" r="r" b="b"/>
              <a:pathLst>
                <a:path w="5264" h="1406" extrusionOk="0">
                  <a:moveTo>
                    <a:pt x="5263" y="1405"/>
                  </a:moveTo>
                  <a:lnTo>
                    <a:pt x="5263" y="524"/>
                  </a:lnTo>
                  <a:cubicBezTo>
                    <a:pt x="5263" y="262"/>
                    <a:pt x="5049" y="24"/>
                    <a:pt x="4787" y="0"/>
                  </a:cubicBezTo>
                  <a:cubicBezTo>
                    <a:pt x="4644" y="0"/>
                    <a:pt x="4525" y="24"/>
                    <a:pt x="4430" y="119"/>
                  </a:cubicBezTo>
                  <a:cubicBezTo>
                    <a:pt x="4549" y="214"/>
                    <a:pt x="4620" y="357"/>
                    <a:pt x="4620" y="500"/>
                  </a:cubicBezTo>
                  <a:lnTo>
                    <a:pt x="4620" y="1405"/>
                  </a:lnTo>
                  <a:close/>
                  <a:moveTo>
                    <a:pt x="834" y="1405"/>
                  </a:moveTo>
                  <a:lnTo>
                    <a:pt x="834" y="524"/>
                  </a:lnTo>
                  <a:cubicBezTo>
                    <a:pt x="834" y="262"/>
                    <a:pt x="619" y="24"/>
                    <a:pt x="357" y="0"/>
                  </a:cubicBezTo>
                  <a:cubicBezTo>
                    <a:pt x="214" y="0"/>
                    <a:pt x="95" y="24"/>
                    <a:pt x="0" y="119"/>
                  </a:cubicBezTo>
                  <a:cubicBezTo>
                    <a:pt x="119" y="214"/>
                    <a:pt x="167" y="357"/>
                    <a:pt x="167" y="500"/>
                  </a:cubicBezTo>
                  <a:lnTo>
                    <a:pt x="167" y="1405"/>
                  </a:lnTo>
                  <a:close/>
                  <a:moveTo>
                    <a:pt x="3024" y="1405"/>
                  </a:moveTo>
                  <a:lnTo>
                    <a:pt x="3024" y="524"/>
                  </a:lnTo>
                  <a:cubicBezTo>
                    <a:pt x="3024" y="262"/>
                    <a:pt x="2834" y="24"/>
                    <a:pt x="2548" y="0"/>
                  </a:cubicBezTo>
                  <a:cubicBezTo>
                    <a:pt x="2405" y="0"/>
                    <a:pt x="2286" y="24"/>
                    <a:pt x="2191" y="119"/>
                  </a:cubicBezTo>
                  <a:cubicBezTo>
                    <a:pt x="2310" y="214"/>
                    <a:pt x="2381" y="357"/>
                    <a:pt x="2381" y="500"/>
                  </a:cubicBezTo>
                  <a:lnTo>
                    <a:pt x="2381" y="1405"/>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8"/>
            <p:cNvSpPr/>
            <p:nvPr/>
          </p:nvSpPr>
          <p:spPr>
            <a:xfrm>
              <a:off x="1507907" y="1634360"/>
              <a:ext cx="249754" cy="232666"/>
            </a:xfrm>
            <a:custGeom>
              <a:avLst/>
              <a:gdLst/>
              <a:ahLst/>
              <a:cxnLst/>
              <a:rect l="l" t="t" r="r" b="b"/>
              <a:pathLst>
                <a:path w="7550" h="7026" extrusionOk="0">
                  <a:moveTo>
                    <a:pt x="501" y="0"/>
                  </a:moveTo>
                  <a:lnTo>
                    <a:pt x="7026" y="0"/>
                  </a:lnTo>
                  <a:cubicBezTo>
                    <a:pt x="7312" y="0"/>
                    <a:pt x="7550" y="238"/>
                    <a:pt x="7550" y="524"/>
                  </a:cubicBezTo>
                  <a:lnTo>
                    <a:pt x="7550" y="7025"/>
                  </a:lnTo>
                  <a:lnTo>
                    <a:pt x="1" y="7025"/>
                  </a:lnTo>
                  <a:lnTo>
                    <a:pt x="1" y="524"/>
                  </a:lnTo>
                  <a:cubicBezTo>
                    <a:pt x="1" y="238"/>
                    <a:pt x="239" y="0"/>
                    <a:pt x="5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8"/>
            <p:cNvSpPr/>
            <p:nvPr/>
          </p:nvSpPr>
          <p:spPr>
            <a:xfrm>
              <a:off x="1718230" y="1634360"/>
              <a:ext cx="39431" cy="232666"/>
            </a:xfrm>
            <a:custGeom>
              <a:avLst/>
              <a:gdLst/>
              <a:ahLst/>
              <a:cxnLst/>
              <a:rect l="l" t="t" r="r" b="b"/>
              <a:pathLst>
                <a:path w="1192" h="7026" extrusionOk="0">
                  <a:moveTo>
                    <a:pt x="1" y="0"/>
                  </a:moveTo>
                  <a:lnTo>
                    <a:pt x="668" y="0"/>
                  </a:lnTo>
                  <a:cubicBezTo>
                    <a:pt x="954" y="0"/>
                    <a:pt x="1192" y="238"/>
                    <a:pt x="1192" y="524"/>
                  </a:cubicBezTo>
                  <a:lnTo>
                    <a:pt x="1192" y="7025"/>
                  </a:lnTo>
                  <a:lnTo>
                    <a:pt x="549" y="7025"/>
                  </a:lnTo>
                  <a:lnTo>
                    <a:pt x="549" y="524"/>
                  </a:lnTo>
                  <a:cubicBezTo>
                    <a:pt x="549" y="238"/>
                    <a:pt x="311" y="0"/>
                    <a:pt x="1"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8"/>
            <p:cNvSpPr/>
            <p:nvPr/>
          </p:nvSpPr>
          <p:spPr>
            <a:xfrm>
              <a:off x="1520510" y="1894577"/>
              <a:ext cx="223753" cy="39473"/>
            </a:xfrm>
            <a:custGeom>
              <a:avLst/>
              <a:gdLst/>
              <a:ahLst/>
              <a:cxnLst/>
              <a:rect l="l" t="t" r="r" b="b"/>
              <a:pathLst>
                <a:path w="6764" h="1192" extrusionOk="0">
                  <a:moveTo>
                    <a:pt x="6764" y="25"/>
                  </a:moveTo>
                  <a:lnTo>
                    <a:pt x="6764" y="787"/>
                  </a:lnTo>
                  <a:cubicBezTo>
                    <a:pt x="6764" y="1001"/>
                    <a:pt x="6573" y="1192"/>
                    <a:pt x="6359" y="1192"/>
                  </a:cubicBezTo>
                  <a:lnTo>
                    <a:pt x="5454" y="1192"/>
                  </a:lnTo>
                  <a:cubicBezTo>
                    <a:pt x="5240" y="1192"/>
                    <a:pt x="5049" y="1001"/>
                    <a:pt x="5049" y="787"/>
                  </a:cubicBezTo>
                  <a:lnTo>
                    <a:pt x="5049" y="25"/>
                  </a:lnTo>
                  <a:close/>
                  <a:moveTo>
                    <a:pt x="1691" y="25"/>
                  </a:moveTo>
                  <a:lnTo>
                    <a:pt x="1691" y="763"/>
                  </a:lnTo>
                  <a:cubicBezTo>
                    <a:pt x="1691" y="977"/>
                    <a:pt x="1525" y="1144"/>
                    <a:pt x="1310" y="1144"/>
                  </a:cubicBezTo>
                  <a:lnTo>
                    <a:pt x="382" y="1144"/>
                  </a:lnTo>
                  <a:cubicBezTo>
                    <a:pt x="167" y="1144"/>
                    <a:pt x="1" y="977"/>
                    <a:pt x="1" y="763"/>
                  </a:cubicBezTo>
                  <a:lnTo>
                    <a:pt x="1" y="1"/>
                  </a:lnTo>
                  <a:lnTo>
                    <a:pt x="1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8"/>
            <p:cNvSpPr/>
            <p:nvPr/>
          </p:nvSpPr>
          <p:spPr>
            <a:xfrm>
              <a:off x="1541781" y="1895372"/>
              <a:ext cx="202483" cy="37089"/>
            </a:xfrm>
            <a:custGeom>
              <a:avLst/>
              <a:gdLst/>
              <a:ahLst/>
              <a:cxnLst/>
              <a:rect l="l" t="t" r="r" b="b"/>
              <a:pathLst>
                <a:path w="6121" h="1120" extrusionOk="0">
                  <a:moveTo>
                    <a:pt x="6121" y="1"/>
                  </a:moveTo>
                  <a:lnTo>
                    <a:pt x="6121" y="739"/>
                  </a:lnTo>
                  <a:cubicBezTo>
                    <a:pt x="6121" y="953"/>
                    <a:pt x="5930" y="1120"/>
                    <a:pt x="5716" y="1120"/>
                  </a:cubicBezTo>
                  <a:lnTo>
                    <a:pt x="5073" y="1120"/>
                  </a:lnTo>
                  <a:cubicBezTo>
                    <a:pt x="5264" y="1120"/>
                    <a:pt x="5454" y="953"/>
                    <a:pt x="5454" y="739"/>
                  </a:cubicBezTo>
                  <a:lnTo>
                    <a:pt x="5454" y="1"/>
                  </a:lnTo>
                  <a:close/>
                  <a:moveTo>
                    <a:pt x="1048" y="1"/>
                  </a:moveTo>
                  <a:lnTo>
                    <a:pt x="1048" y="739"/>
                  </a:lnTo>
                  <a:cubicBezTo>
                    <a:pt x="1048" y="953"/>
                    <a:pt x="882" y="1120"/>
                    <a:pt x="667" y="1120"/>
                  </a:cubicBezTo>
                  <a:lnTo>
                    <a:pt x="1" y="1120"/>
                  </a:lnTo>
                  <a:cubicBezTo>
                    <a:pt x="215" y="1120"/>
                    <a:pt x="405" y="953"/>
                    <a:pt x="405" y="739"/>
                  </a:cubicBezTo>
                  <a:lnTo>
                    <a:pt x="405"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8"/>
            <p:cNvSpPr/>
            <p:nvPr/>
          </p:nvSpPr>
          <p:spPr>
            <a:xfrm>
              <a:off x="1497652" y="1863052"/>
              <a:ext cx="267882" cy="36294"/>
            </a:xfrm>
            <a:custGeom>
              <a:avLst/>
              <a:gdLst/>
              <a:ahLst/>
              <a:cxnLst/>
              <a:rect l="l" t="t" r="r" b="b"/>
              <a:pathLst>
                <a:path w="8098" h="1096" extrusionOk="0">
                  <a:moveTo>
                    <a:pt x="263" y="0"/>
                  </a:moveTo>
                  <a:lnTo>
                    <a:pt x="7836" y="0"/>
                  </a:lnTo>
                  <a:cubicBezTo>
                    <a:pt x="7979" y="0"/>
                    <a:pt x="8098" y="119"/>
                    <a:pt x="8098" y="262"/>
                  </a:cubicBezTo>
                  <a:lnTo>
                    <a:pt x="8098" y="834"/>
                  </a:lnTo>
                  <a:cubicBezTo>
                    <a:pt x="8098" y="977"/>
                    <a:pt x="7979" y="1096"/>
                    <a:pt x="7836" y="1096"/>
                  </a:cubicBezTo>
                  <a:lnTo>
                    <a:pt x="263" y="1096"/>
                  </a:lnTo>
                  <a:cubicBezTo>
                    <a:pt x="120" y="1096"/>
                    <a:pt x="1" y="977"/>
                    <a:pt x="1" y="834"/>
                  </a:cubicBezTo>
                  <a:lnTo>
                    <a:pt x="1" y="262"/>
                  </a:lnTo>
                  <a:cubicBezTo>
                    <a:pt x="25" y="119"/>
                    <a:pt x="144" y="0"/>
                    <a:pt x="263" y="0"/>
                  </a:cubicBezTo>
                  <a:close/>
                </a:path>
              </a:pathLst>
            </a:custGeom>
            <a:solidFill>
              <a:srgbClr val="ECF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8"/>
            <p:cNvSpPr/>
            <p:nvPr/>
          </p:nvSpPr>
          <p:spPr>
            <a:xfrm>
              <a:off x="1734803" y="1863052"/>
              <a:ext cx="30731" cy="36294"/>
            </a:xfrm>
            <a:custGeom>
              <a:avLst/>
              <a:gdLst/>
              <a:ahLst/>
              <a:cxnLst/>
              <a:rect l="l" t="t" r="r" b="b"/>
              <a:pathLst>
                <a:path w="929" h="1096" extrusionOk="0">
                  <a:moveTo>
                    <a:pt x="0" y="0"/>
                  </a:moveTo>
                  <a:lnTo>
                    <a:pt x="667" y="0"/>
                  </a:lnTo>
                  <a:cubicBezTo>
                    <a:pt x="810" y="0"/>
                    <a:pt x="929" y="119"/>
                    <a:pt x="929" y="262"/>
                  </a:cubicBezTo>
                  <a:lnTo>
                    <a:pt x="929" y="834"/>
                  </a:lnTo>
                  <a:cubicBezTo>
                    <a:pt x="929" y="977"/>
                    <a:pt x="810" y="1096"/>
                    <a:pt x="667" y="1096"/>
                  </a:cubicBezTo>
                  <a:lnTo>
                    <a:pt x="0" y="1096"/>
                  </a:lnTo>
                  <a:cubicBezTo>
                    <a:pt x="167" y="1096"/>
                    <a:pt x="286" y="977"/>
                    <a:pt x="286" y="834"/>
                  </a:cubicBezTo>
                  <a:lnTo>
                    <a:pt x="286" y="262"/>
                  </a:lnTo>
                  <a:cubicBezTo>
                    <a:pt x="286" y="119"/>
                    <a:pt x="167" y="0"/>
                    <a:pt x="0" y="0"/>
                  </a:cubicBezTo>
                  <a:close/>
                </a:path>
              </a:pathLst>
            </a:custGeom>
            <a:solidFill>
              <a:srgbClr val="D2E5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8"/>
            <p:cNvSpPr/>
            <p:nvPr/>
          </p:nvSpPr>
          <p:spPr>
            <a:xfrm>
              <a:off x="1577243" y="1778675"/>
              <a:ext cx="109528" cy="84410"/>
            </a:xfrm>
            <a:custGeom>
              <a:avLst/>
              <a:gdLst/>
              <a:ahLst/>
              <a:cxnLst/>
              <a:rect l="l" t="t" r="r" b="b"/>
              <a:pathLst>
                <a:path w="3311" h="2549" extrusionOk="0">
                  <a:moveTo>
                    <a:pt x="3310" y="2548"/>
                  </a:moveTo>
                  <a:lnTo>
                    <a:pt x="3310" y="405"/>
                  </a:lnTo>
                  <a:cubicBezTo>
                    <a:pt x="3310" y="191"/>
                    <a:pt x="3144" y="0"/>
                    <a:pt x="2929" y="0"/>
                  </a:cubicBezTo>
                  <a:lnTo>
                    <a:pt x="405" y="0"/>
                  </a:lnTo>
                  <a:cubicBezTo>
                    <a:pt x="191" y="0"/>
                    <a:pt x="0" y="191"/>
                    <a:pt x="0" y="405"/>
                  </a:cubicBezTo>
                  <a:lnTo>
                    <a:pt x="0" y="2548"/>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8"/>
            <p:cNvSpPr/>
            <p:nvPr/>
          </p:nvSpPr>
          <p:spPr>
            <a:xfrm>
              <a:off x="1652070" y="1778675"/>
              <a:ext cx="34701" cy="84410"/>
            </a:xfrm>
            <a:custGeom>
              <a:avLst/>
              <a:gdLst/>
              <a:ahLst/>
              <a:cxnLst/>
              <a:rect l="l" t="t" r="r" b="b"/>
              <a:pathLst>
                <a:path w="1049" h="2549" extrusionOk="0">
                  <a:moveTo>
                    <a:pt x="1048" y="2548"/>
                  </a:moveTo>
                  <a:lnTo>
                    <a:pt x="1048" y="405"/>
                  </a:lnTo>
                  <a:cubicBezTo>
                    <a:pt x="1048" y="191"/>
                    <a:pt x="882" y="0"/>
                    <a:pt x="667" y="0"/>
                  </a:cubicBezTo>
                  <a:lnTo>
                    <a:pt x="1" y="0"/>
                  </a:lnTo>
                  <a:cubicBezTo>
                    <a:pt x="215" y="0"/>
                    <a:pt x="405" y="191"/>
                    <a:pt x="405" y="405"/>
                  </a:cubicBezTo>
                  <a:lnTo>
                    <a:pt x="405" y="2548"/>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8"/>
            <p:cNvSpPr/>
            <p:nvPr/>
          </p:nvSpPr>
          <p:spPr>
            <a:xfrm>
              <a:off x="1507907" y="1802319"/>
              <a:ext cx="41780" cy="35532"/>
            </a:xfrm>
            <a:custGeom>
              <a:avLst/>
              <a:gdLst/>
              <a:ahLst/>
              <a:cxnLst/>
              <a:rect l="l" t="t" r="r" b="b"/>
              <a:pathLst>
                <a:path w="1263" h="1073" extrusionOk="0">
                  <a:moveTo>
                    <a:pt x="1" y="1"/>
                  </a:moveTo>
                  <a:lnTo>
                    <a:pt x="1120" y="1"/>
                  </a:lnTo>
                  <a:cubicBezTo>
                    <a:pt x="1215" y="1"/>
                    <a:pt x="1263" y="72"/>
                    <a:pt x="1263" y="167"/>
                  </a:cubicBezTo>
                  <a:lnTo>
                    <a:pt x="1263" y="929"/>
                  </a:lnTo>
                  <a:cubicBezTo>
                    <a:pt x="1263" y="1025"/>
                    <a:pt x="1215" y="1072"/>
                    <a:pt x="1120" y="1072"/>
                  </a:cubicBezTo>
                  <a:lnTo>
                    <a:pt x="1" y="107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8"/>
            <p:cNvSpPr/>
            <p:nvPr/>
          </p:nvSpPr>
          <p:spPr>
            <a:xfrm>
              <a:off x="1523653" y="1802319"/>
              <a:ext cx="26034" cy="35532"/>
            </a:xfrm>
            <a:custGeom>
              <a:avLst/>
              <a:gdLst/>
              <a:ahLst/>
              <a:cxnLst/>
              <a:rect l="l" t="t" r="r" b="b"/>
              <a:pathLst>
                <a:path w="787" h="1073" extrusionOk="0">
                  <a:moveTo>
                    <a:pt x="1" y="1"/>
                  </a:moveTo>
                  <a:lnTo>
                    <a:pt x="644" y="1"/>
                  </a:lnTo>
                  <a:cubicBezTo>
                    <a:pt x="739" y="1"/>
                    <a:pt x="787" y="72"/>
                    <a:pt x="787" y="167"/>
                  </a:cubicBezTo>
                  <a:lnTo>
                    <a:pt x="787" y="929"/>
                  </a:lnTo>
                  <a:cubicBezTo>
                    <a:pt x="787" y="1025"/>
                    <a:pt x="739" y="1072"/>
                    <a:pt x="644" y="1072"/>
                  </a:cubicBezTo>
                  <a:lnTo>
                    <a:pt x="1" y="1072"/>
                  </a:lnTo>
                  <a:cubicBezTo>
                    <a:pt x="72" y="1072"/>
                    <a:pt x="144" y="1025"/>
                    <a:pt x="144" y="929"/>
                  </a:cubicBezTo>
                  <a:lnTo>
                    <a:pt x="144" y="167"/>
                  </a:lnTo>
                  <a:cubicBezTo>
                    <a:pt x="144" y="96"/>
                    <a:pt x="72" y="1"/>
                    <a:pt x="1" y="1"/>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8"/>
            <p:cNvSpPr/>
            <p:nvPr/>
          </p:nvSpPr>
          <p:spPr>
            <a:xfrm>
              <a:off x="1715087" y="1802319"/>
              <a:ext cx="42574" cy="35532"/>
            </a:xfrm>
            <a:custGeom>
              <a:avLst/>
              <a:gdLst/>
              <a:ahLst/>
              <a:cxnLst/>
              <a:rect l="l" t="t" r="r" b="b"/>
              <a:pathLst>
                <a:path w="1287" h="1073" extrusionOk="0">
                  <a:moveTo>
                    <a:pt x="1287" y="1"/>
                  </a:moveTo>
                  <a:lnTo>
                    <a:pt x="167" y="1"/>
                  </a:lnTo>
                  <a:cubicBezTo>
                    <a:pt x="72" y="1"/>
                    <a:pt x="1" y="72"/>
                    <a:pt x="1" y="167"/>
                  </a:cubicBezTo>
                  <a:lnTo>
                    <a:pt x="1" y="929"/>
                  </a:lnTo>
                  <a:cubicBezTo>
                    <a:pt x="1" y="1025"/>
                    <a:pt x="72" y="1072"/>
                    <a:pt x="167" y="1072"/>
                  </a:cubicBezTo>
                  <a:lnTo>
                    <a:pt x="1287" y="1072"/>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8"/>
            <p:cNvSpPr/>
            <p:nvPr/>
          </p:nvSpPr>
          <p:spPr>
            <a:xfrm>
              <a:off x="1507907" y="1663534"/>
              <a:ext cx="249754" cy="82821"/>
            </a:xfrm>
            <a:custGeom>
              <a:avLst/>
              <a:gdLst/>
              <a:ahLst/>
              <a:cxnLst/>
              <a:rect l="l" t="t" r="r" b="b"/>
              <a:pathLst>
                <a:path w="7550" h="2501" extrusionOk="0">
                  <a:moveTo>
                    <a:pt x="1" y="0"/>
                  </a:moveTo>
                  <a:lnTo>
                    <a:pt x="7550" y="0"/>
                  </a:lnTo>
                  <a:lnTo>
                    <a:pt x="7550" y="2501"/>
                  </a:lnTo>
                  <a:lnTo>
                    <a:pt x="1" y="250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8"/>
            <p:cNvSpPr/>
            <p:nvPr/>
          </p:nvSpPr>
          <p:spPr>
            <a:xfrm>
              <a:off x="1446444" y="1663534"/>
              <a:ext cx="29970" cy="65468"/>
            </a:xfrm>
            <a:custGeom>
              <a:avLst/>
              <a:gdLst/>
              <a:ahLst/>
              <a:cxnLst/>
              <a:rect l="l" t="t" r="r" b="b"/>
              <a:pathLst>
                <a:path w="906" h="1977" extrusionOk="0">
                  <a:moveTo>
                    <a:pt x="787" y="0"/>
                  </a:moveTo>
                  <a:lnTo>
                    <a:pt x="120" y="0"/>
                  </a:lnTo>
                  <a:cubicBezTo>
                    <a:pt x="72" y="0"/>
                    <a:pt x="1" y="72"/>
                    <a:pt x="1" y="119"/>
                  </a:cubicBezTo>
                  <a:lnTo>
                    <a:pt x="1" y="1858"/>
                  </a:lnTo>
                  <a:cubicBezTo>
                    <a:pt x="1" y="1905"/>
                    <a:pt x="49" y="1977"/>
                    <a:pt x="120" y="1977"/>
                  </a:cubicBezTo>
                  <a:lnTo>
                    <a:pt x="787" y="1977"/>
                  </a:lnTo>
                  <a:cubicBezTo>
                    <a:pt x="834" y="1977"/>
                    <a:pt x="906" y="1905"/>
                    <a:pt x="906" y="1858"/>
                  </a:cubicBezTo>
                  <a:lnTo>
                    <a:pt x="906" y="119"/>
                  </a:lnTo>
                  <a:cubicBezTo>
                    <a:pt x="906" y="72"/>
                    <a:pt x="834" y="0"/>
                    <a:pt x="78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8"/>
            <p:cNvSpPr/>
            <p:nvPr/>
          </p:nvSpPr>
          <p:spPr>
            <a:xfrm>
              <a:off x="1787565" y="1663534"/>
              <a:ext cx="29970" cy="65468"/>
            </a:xfrm>
            <a:custGeom>
              <a:avLst/>
              <a:gdLst/>
              <a:ahLst/>
              <a:cxnLst/>
              <a:rect l="l" t="t" r="r" b="b"/>
              <a:pathLst>
                <a:path w="906" h="1977" extrusionOk="0">
                  <a:moveTo>
                    <a:pt x="144" y="0"/>
                  </a:moveTo>
                  <a:lnTo>
                    <a:pt x="787" y="0"/>
                  </a:lnTo>
                  <a:cubicBezTo>
                    <a:pt x="858" y="0"/>
                    <a:pt x="906" y="72"/>
                    <a:pt x="906" y="119"/>
                  </a:cubicBezTo>
                  <a:lnTo>
                    <a:pt x="906" y="1858"/>
                  </a:lnTo>
                  <a:cubicBezTo>
                    <a:pt x="906" y="1905"/>
                    <a:pt x="858" y="1977"/>
                    <a:pt x="787" y="1977"/>
                  </a:cubicBezTo>
                  <a:lnTo>
                    <a:pt x="144" y="1977"/>
                  </a:lnTo>
                  <a:cubicBezTo>
                    <a:pt x="72" y="1977"/>
                    <a:pt x="24" y="1905"/>
                    <a:pt x="24" y="1858"/>
                  </a:cubicBezTo>
                  <a:lnTo>
                    <a:pt x="24" y="119"/>
                  </a:lnTo>
                  <a:cubicBezTo>
                    <a:pt x="1" y="72"/>
                    <a:pt x="48" y="0"/>
                    <a:pt x="1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8"/>
            <p:cNvSpPr/>
            <p:nvPr/>
          </p:nvSpPr>
          <p:spPr>
            <a:xfrm>
              <a:off x="1736357" y="1663534"/>
              <a:ext cx="21304" cy="82821"/>
            </a:xfrm>
            <a:custGeom>
              <a:avLst/>
              <a:gdLst/>
              <a:ahLst/>
              <a:cxnLst/>
              <a:rect l="l" t="t" r="r" b="b"/>
              <a:pathLst>
                <a:path w="644" h="2501" extrusionOk="0">
                  <a:moveTo>
                    <a:pt x="1" y="0"/>
                  </a:moveTo>
                  <a:lnTo>
                    <a:pt x="644" y="0"/>
                  </a:lnTo>
                  <a:lnTo>
                    <a:pt x="644" y="2501"/>
                  </a:lnTo>
                  <a:lnTo>
                    <a:pt x="1" y="250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8"/>
            <p:cNvSpPr/>
            <p:nvPr/>
          </p:nvSpPr>
          <p:spPr>
            <a:xfrm>
              <a:off x="1604798" y="1663534"/>
              <a:ext cx="22097" cy="82821"/>
            </a:xfrm>
            <a:custGeom>
              <a:avLst/>
              <a:gdLst/>
              <a:ahLst/>
              <a:cxnLst/>
              <a:rect l="l" t="t" r="r" b="b"/>
              <a:pathLst>
                <a:path w="668" h="2501" extrusionOk="0">
                  <a:moveTo>
                    <a:pt x="1" y="0"/>
                  </a:moveTo>
                  <a:lnTo>
                    <a:pt x="667" y="0"/>
                  </a:lnTo>
                  <a:lnTo>
                    <a:pt x="667" y="2501"/>
                  </a:lnTo>
                  <a:lnTo>
                    <a:pt x="1" y="250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8"/>
            <p:cNvSpPr/>
            <p:nvPr/>
          </p:nvSpPr>
          <p:spPr>
            <a:xfrm>
              <a:off x="1736357" y="1802319"/>
              <a:ext cx="21304" cy="37089"/>
            </a:xfrm>
            <a:custGeom>
              <a:avLst/>
              <a:gdLst/>
              <a:ahLst/>
              <a:cxnLst/>
              <a:rect l="l" t="t" r="r" b="b"/>
              <a:pathLst>
                <a:path w="644" h="1120" extrusionOk="0">
                  <a:moveTo>
                    <a:pt x="1" y="1"/>
                  </a:moveTo>
                  <a:lnTo>
                    <a:pt x="644" y="1"/>
                  </a:lnTo>
                  <a:lnTo>
                    <a:pt x="644" y="1120"/>
                  </a:lnTo>
                  <a:lnTo>
                    <a:pt x="1" y="112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8"/>
            <p:cNvSpPr/>
            <p:nvPr/>
          </p:nvSpPr>
          <p:spPr>
            <a:xfrm>
              <a:off x="1440953" y="1585449"/>
              <a:ext cx="383662" cy="354927"/>
            </a:xfrm>
            <a:custGeom>
              <a:avLst/>
              <a:gdLst/>
              <a:ahLst/>
              <a:cxnLst/>
              <a:rect l="l" t="t" r="r" b="b"/>
              <a:pathLst>
                <a:path w="11598" h="10718" extrusionOk="0">
                  <a:moveTo>
                    <a:pt x="3596" y="358"/>
                  </a:moveTo>
                  <a:cubicBezTo>
                    <a:pt x="3692" y="358"/>
                    <a:pt x="3763" y="405"/>
                    <a:pt x="3834" y="453"/>
                  </a:cubicBezTo>
                  <a:cubicBezTo>
                    <a:pt x="3882" y="524"/>
                    <a:pt x="3930" y="596"/>
                    <a:pt x="3930" y="691"/>
                  </a:cubicBezTo>
                  <a:lnTo>
                    <a:pt x="3930" y="1287"/>
                  </a:lnTo>
                  <a:lnTo>
                    <a:pt x="3263" y="1287"/>
                  </a:lnTo>
                  <a:lnTo>
                    <a:pt x="3263" y="691"/>
                  </a:lnTo>
                  <a:cubicBezTo>
                    <a:pt x="3263" y="596"/>
                    <a:pt x="3287" y="524"/>
                    <a:pt x="3358" y="453"/>
                  </a:cubicBezTo>
                  <a:cubicBezTo>
                    <a:pt x="3406" y="405"/>
                    <a:pt x="3501" y="358"/>
                    <a:pt x="3596" y="358"/>
                  </a:cubicBezTo>
                  <a:close/>
                  <a:moveTo>
                    <a:pt x="5787" y="358"/>
                  </a:moveTo>
                  <a:cubicBezTo>
                    <a:pt x="5882" y="358"/>
                    <a:pt x="5978" y="405"/>
                    <a:pt x="6025" y="453"/>
                  </a:cubicBezTo>
                  <a:cubicBezTo>
                    <a:pt x="6097" y="524"/>
                    <a:pt x="6121" y="596"/>
                    <a:pt x="6121" y="691"/>
                  </a:cubicBezTo>
                  <a:lnTo>
                    <a:pt x="6121" y="1287"/>
                  </a:lnTo>
                  <a:lnTo>
                    <a:pt x="5430" y="1287"/>
                  </a:lnTo>
                  <a:lnTo>
                    <a:pt x="5454" y="691"/>
                  </a:lnTo>
                  <a:cubicBezTo>
                    <a:pt x="5454" y="596"/>
                    <a:pt x="5501" y="524"/>
                    <a:pt x="5549" y="453"/>
                  </a:cubicBezTo>
                  <a:cubicBezTo>
                    <a:pt x="5620" y="405"/>
                    <a:pt x="5692" y="358"/>
                    <a:pt x="5787" y="358"/>
                  </a:cubicBezTo>
                  <a:close/>
                  <a:moveTo>
                    <a:pt x="8026" y="358"/>
                  </a:moveTo>
                  <a:cubicBezTo>
                    <a:pt x="8121" y="358"/>
                    <a:pt x="8216" y="405"/>
                    <a:pt x="8264" y="453"/>
                  </a:cubicBezTo>
                  <a:cubicBezTo>
                    <a:pt x="8335" y="524"/>
                    <a:pt x="8359" y="596"/>
                    <a:pt x="8359" y="691"/>
                  </a:cubicBezTo>
                  <a:lnTo>
                    <a:pt x="8359" y="1287"/>
                  </a:lnTo>
                  <a:lnTo>
                    <a:pt x="7669" y="1287"/>
                  </a:lnTo>
                  <a:lnTo>
                    <a:pt x="7692" y="691"/>
                  </a:lnTo>
                  <a:cubicBezTo>
                    <a:pt x="7692" y="596"/>
                    <a:pt x="7716" y="524"/>
                    <a:pt x="7788" y="453"/>
                  </a:cubicBezTo>
                  <a:cubicBezTo>
                    <a:pt x="7859" y="405"/>
                    <a:pt x="7930" y="358"/>
                    <a:pt x="8026" y="358"/>
                  </a:cubicBezTo>
                  <a:close/>
                  <a:moveTo>
                    <a:pt x="905" y="2573"/>
                  </a:moveTo>
                  <a:lnTo>
                    <a:pt x="905" y="4240"/>
                  </a:lnTo>
                  <a:lnTo>
                    <a:pt x="310" y="4240"/>
                  </a:lnTo>
                  <a:lnTo>
                    <a:pt x="310" y="2573"/>
                  </a:lnTo>
                  <a:close/>
                  <a:moveTo>
                    <a:pt x="11241" y="2573"/>
                  </a:moveTo>
                  <a:lnTo>
                    <a:pt x="11241" y="4240"/>
                  </a:lnTo>
                  <a:lnTo>
                    <a:pt x="10645" y="4240"/>
                  </a:lnTo>
                  <a:lnTo>
                    <a:pt x="10645" y="2573"/>
                  </a:lnTo>
                  <a:close/>
                  <a:moveTo>
                    <a:pt x="9050" y="1620"/>
                  </a:moveTo>
                  <a:cubicBezTo>
                    <a:pt x="9121" y="1620"/>
                    <a:pt x="9216" y="1668"/>
                    <a:pt x="9288" y="1739"/>
                  </a:cubicBezTo>
                  <a:cubicBezTo>
                    <a:pt x="9359" y="1834"/>
                    <a:pt x="9407" y="1906"/>
                    <a:pt x="9407" y="2001"/>
                  </a:cubicBezTo>
                  <a:lnTo>
                    <a:pt x="9407" y="2239"/>
                  </a:lnTo>
                  <a:lnTo>
                    <a:pt x="4215" y="2239"/>
                  </a:lnTo>
                  <a:cubicBezTo>
                    <a:pt x="4096" y="2239"/>
                    <a:pt x="4049" y="2334"/>
                    <a:pt x="4049" y="2430"/>
                  </a:cubicBezTo>
                  <a:cubicBezTo>
                    <a:pt x="4049" y="2501"/>
                    <a:pt x="4120" y="2573"/>
                    <a:pt x="4215" y="2573"/>
                  </a:cubicBezTo>
                  <a:lnTo>
                    <a:pt x="5620" y="2573"/>
                  </a:lnTo>
                  <a:lnTo>
                    <a:pt x="5620" y="4716"/>
                  </a:lnTo>
                  <a:lnTo>
                    <a:pt x="2167" y="4716"/>
                  </a:lnTo>
                  <a:lnTo>
                    <a:pt x="2167" y="2573"/>
                  </a:lnTo>
                  <a:lnTo>
                    <a:pt x="3430" y="2573"/>
                  </a:lnTo>
                  <a:cubicBezTo>
                    <a:pt x="3549" y="2573"/>
                    <a:pt x="3620" y="2477"/>
                    <a:pt x="3620" y="2382"/>
                  </a:cubicBezTo>
                  <a:cubicBezTo>
                    <a:pt x="3620" y="2311"/>
                    <a:pt x="3525" y="2239"/>
                    <a:pt x="3430" y="2239"/>
                  </a:cubicBezTo>
                  <a:lnTo>
                    <a:pt x="2167" y="2239"/>
                  </a:lnTo>
                  <a:lnTo>
                    <a:pt x="2167" y="2001"/>
                  </a:lnTo>
                  <a:cubicBezTo>
                    <a:pt x="2167" y="1882"/>
                    <a:pt x="2215" y="1787"/>
                    <a:pt x="2286" y="1739"/>
                  </a:cubicBezTo>
                  <a:cubicBezTo>
                    <a:pt x="2334" y="1644"/>
                    <a:pt x="2429" y="1620"/>
                    <a:pt x="2525" y="1620"/>
                  </a:cubicBezTo>
                  <a:close/>
                  <a:moveTo>
                    <a:pt x="7073" y="6026"/>
                  </a:moveTo>
                  <a:cubicBezTo>
                    <a:pt x="7145" y="6026"/>
                    <a:pt x="7192" y="6049"/>
                    <a:pt x="7216" y="6073"/>
                  </a:cubicBezTo>
                  <a:cubicBezTo>
                    <a:pt x="7264" y="6121"/>
                    <a:pt x="7288" y="6168"/>
                    <a:pt x="7288" y="6240"/>
                  </a:cubicBezTo>
                  <a:lnTo>
                    <a:pt x="7288" y="6502"/>
                  </a:lnTo>
                  <a:lnTo>
                    <a:pt x="4311" y="6502"/>
                  </a:lnTo>
                  <a:lnTo>
                    <a:pt x="4335" y="6240"/>
                  </a:lnTo>
                  <a:cubicBezTo>
                    <a:pt x="4335" y="6168"/>
                    <a:pt x="4358" y="6121"/>
                    <a:pt x="4406" y="6073"/>
                  </a:cubicBezTo>
                  <a:cubicBezTo>
                    <a:pt x="4430" y="6049"/>
                    <a:pt x="4477" y="6026"/>
                    <a:pt x="4549" y="6026"/>
                  </a:cubicBezTo>
                  <a:close/>
                  <a:moveTo>
                    <a:pt x="3120" y="6740"/>
                  </a:moveTo>
                  <a:lnTo>
                    <a:pt x="3120" y="7478"/>
                  </a:lnTo>
                  <a:lnTo>
                    <a:pt x="2167" y="7478"/>
                  </a:lnTo>
                  <a:lnTo>
                    <a:pt x="2167" y="6740"/>
                  </a:lnTo>
                  <a:close/>
                  <a:moveTo>
                    <a:pt x="9407" y="6740"/>
                  </a:moveTo>
                  <a:lnTo>
                    <a:pt x="9407" y="7478"/>
                  </a:lnTo>
                  <a:lnTo>
                    <a:pt x="8454" y="7478"/>
                  </a:lnTo>
                  <a:lnTo>
                    <a:pt x="8454" y="6740"/>
                  </a:lnTo>
                  <a:close/>
                  <a:moveTo>
                    <a:pt x="7288" y="6835"/>
                  </a:moveTo>
                  <a:lnTo>
                    <a:pt x="7288" y="7359"/>
                  </a:lnTo>
                  <a:lnTo>
                    <a:pt x="6192" y="7359"/>
                  </a:lnTo>
                  <a:cubicBezTo>
                    <a:pt x="6073" y="7359"/>
                    <a:pt x="6002" y="7454"/>
                    <a:pt x="6002" y="7550"/>
                  </a:cubicBezTo>
                  <a:cubicBezTo>
                    <a:pt x="6002" y="7621"/>
                    <a:pt x="6097" y="7693"/>
                    <a:pt x="6192" y="7693"/>
                  </a:cubicBezTo>
                  <a:lnTo>
                    <a:pt x="7288" y="7693"/>
                  </a:lnTo>
                  <a:lnTo>
                    <a:pt x="7288" y="8193"/>
                  </a:lnTo>
                  <a:lnTo>
                    <a:pt x="4311" y="8193"/>
                  </a:lnTo>
                  <a:lnTo>
                    <a:pt x="4311" y="7693"/>
                  </a:lnTo>
                  <a:lnTo>
                    <a:pt x="5406" y="7693"/>
                  </a:lnTo>
                  <a:cubicBezTo>
                    <a:pt x="5525" y="7693"/>
                    <a:pt x="5620" y="7597"/>
                    <a:pt x="5597" y="7478"/>
                  </a:cubicBezTo>
                  <a:cubicBezTo>
                    <a:pt x="5549" y="7431"/>
                    <a:pt x="5501" y="7359"/>
                    <a:pt x="5406" y="7359"/>
                  </a:cubicBezTo>
                  <a:lnTo>
                    <a:pt x="4311" y="7359"/>
                  </a:lnTo>
                  <a:lnTo>
                    <a:pt x="4311" y="6835"/>
                  </a:lnTo>
                  <a:close/>
                  <a:moveTo>
                    <a:pt x="9359" y="2549"/>
                  </a:moveTo>
                  <a:lnTo>
                    <a:pt x="9359" y="4692"/>
                  </a:lnTo>
                  <a:lnTo>
                    <a:pt x="8002" y="4692"/>
                  </a:lnTo>
                  <a:cubicBezTo>
                    <a:pt x="7883" y="4692"/>
                    <a:pt x="7788" y="4787"/>
                    <a:pt x="7811" y="4883"/>
                  </a:cubicBezTo>
                  <a:cubicBezTo>
                    <a:pt x="7811" y="4954"/>
                    <a:pt x="7883" y="5002"/>
                    <a:pt x="7978" y="5002"/>
                  </a:cubicBezTo>
                  <a:lnTo>
                    <a:pt x="9359" y="5002"/>
                  </a:lnTo>
                  <a:lnTo>
                    <a:pt x="9359" y="6383"/>
                  </a:lnTo>
                  <a:lnTo>
                    <a:pt x="8407" y="6383"/>
                  </a:lnTo>
                  <a:cubicBezTo>
                    <a:pt x="8335" y="6383"/>
                    <a:pt x="8240" y="6407"/>
                    <a:pt x="8169" y="6478"/>
                  </a:cubicBezTo>
                  <a:cubicBezTo>
                    <a:pt x="8121" y="6526"/>
                    <a:pt x="8097" y="6621"/>
                    <a:pt x="8097" y="6716"/>
                  </a:cubicBezTo>
                  <a:lnTo>
                    <a:pt x="8097" y="7502"/>
                  </a:lnTo>
                  <a:cubicBezTo>
                    <a:pt x="8097" y="7597"/>
                    <a:pt x="8121" y="7693"/>
                    <a:pt x="8169" y="7740"/>
                  </a:cubicBezTo>
                  <a:cubicBezTo>
                    <a:pt x="8240" y="7812"/>
                    <a:pt x="8335" y="7835"/>
                    <a:pt x="8407" y="7835"/>
                  </a:cubicBezTo>
                  <a:lnTo>
                    <a:pt x="9359" y="7835"/>
                  </a:lnTo>
                  <a:lnTo>
                    <a:pt x="9359" y="8217"/>
                  </a:lnTo>
                  <a:lnTo>
                    <a:pt x="7621" y="8217"/>
                  </a:lnTo>
                  <a:lnTo>
                    <a:pt x="7621" y="6264"/>
                  </a:lnTo>
                  <a:cubicBezTo>
                    <a:pt x="7621" y="6121"/>
                    <a:pt x="7526" y="5954"/>
                    <a:pt x="7430" y="5883"/>
                  </a:cubicBezTo>
                  <a:cubicBezTo>
                    <a:pt x="7335" y="5764"/>
                    <a:pt x="7192" y="5692"/>
                    <a:pt x="7049" y="5692"/>
                  </a:cubicBezTo>
                  <a:lnTo>
                    <a:pt x="4477" y="5692"/>
                  </a:lnTo>
                  <a:cubicBezTo>
                    <a:pt x="4335" y="5692"/>
                    <a:pt x="4192" y="5787"/>
                    <a:pt x="4096" y="5883"/>
                  </a:cubicBezTo>
                  <a:cubicBezTo>
                    <a:pt x="3977" y="5954"/>
                    <a:pt x="3930" y="6121"/>
                    <a:pt x="3930" y="6264"/>
                  </a:cubicBezTo>
                  <a:lnTo>
                    <a:pt x="3930" y="8217"/>
                  </a:lnTo>
                  <a:lnTo>
                    <a:pt x="2167" y="8217"/>
                  </a:lnTo>
                  <a:lnTo>
                    <a:pt x="2167" y="7835"/>
                  </a:lnTo>
                  <a:lnTo>
                    <a:pt x="3120" y="7835"/>
                  </a:lnTo>
                  <a:cubicBezTo>
                    <a:pt x="3215" y="7835"/>
                    <a:pt x="3287" y="7812"/>
                    <a:pt x="3358" y="7740"/>
                  </a:cubicBezTo>
                  <a:cubicBezTo>
                    <a:pt x="3406" y="7693"/>
                    <a:pt x="3453" y="7597"/>
                    <a:pt x="3453" y="7502"/>
                  </a:cubicBezTo>
                  <a:lnTo>
                    <a:pt x="3453" y="6740"/>
                  </a:lnTo>
                  <a:cubicBezTo>
                    <a:pt x="3453" y="6645"/>
                    <a:pt x="3406" y="6550"/>
                    <a:pt x="3358" y="6502"/>
                  </a:cubicBezTo>
                  <a:cubicBezTo>
                    <a:pt x="3287" y="6430"/>
                    <a:pt x="3215" y="6407"/>
                    <a:pt x="3120" y="6407"/>
                  </a:cubicBezTo>
                  <a:lnTo>
                    <a:pt x="2167" y="6407"/>
                  </a:lnTo>
                  <a:lnTo>
                    <a:pt x="2167" y="5025"/>
                  </a:lnTo>
                  <a:lnTo>
                    <a:pt x="7216" y="5025"/>
                  </a:lnTo>
                  <a:cubicBezTo>
                    <a:pt x="7335" y="5025"/>
                    <a:pt x="7407" y="4954"/>
                    <a:pt x="7407" y="4859"/>
                  </a:cubicBezTo>
                  <a:cubicBezTo>
                    <a:pt x="7407" y="4763"/>
                    <a:pt x="7311" y="4716"/>
                    <a:pt x="7216" y="4716"/>
                  </a:cubicBezTo>
                  <a:lnTo>
                    <a:pt x="5954" y="4716"/>
                  </a:lnTo>
                  <a:lnTo>
                    <a:pt x="5954" y="2573"/>
                  </a:lnTo>
                  <a:lnTo>
                    <a:pt x="9359" y="2549"/>
                  </a:lnTo>
                  <a:close/>
                  <a:moveTo>
                    <a:pt x="9574" y="8550"/>
                  </a:moveTo>
                  <a:cubicBezTo>
                    <a:pt x="9598" y="8550"/>
                    <a:pt x="9598" y="8574"/>
                    <a:pt x="9645" y="8574"/>
                  </a:cubicBezTo>
                  <a:cubicBezTo>
                    <a:pt x="9669" y="8574"/>
                    <a:pt x="9669" y="8598"/>
                    <a:pt x="9669" y="8645"/>
                  </a:cubicBezTo>
                  <a:lnTo>
                    <a:pt x="9669" y="9193"/>
                  </a:lnTo>
                  <a:cubicBezTo>
                    <a:pt x="9669" y="9241"/>
                    <a:pt x="9669" y="9241"/>
                    <a:pt x="9645" y="9264"/>
                  </a:cubicBezTo>
                  <a:cubicBezTo>
                    <a:pt x="9645" y="9288"/>
                    <a:pt x="9598" y="9288"/>
                    <a:pt x="9574" y="9288"/>
                  </a:cubicBezTo>
                  <a:lnTo>
                    <a:pt x="2025" y="9288"/>
                  </a:lnTo>
                  <a:cubicBezTo>
                    <a:pt x="1977" y="9288"/>
                    <a:pt x="1977" y="9288"/>
                    <a:pt x="1953" y="9264"/>
                  </a:cubicBezTo>
                  <a:cubicBezTo>
                    <a:pt x="1929" y="9264"/>
                    <a:pt x="1929" y="9241"/>
                    <a:pt x="1929" y="9193"/>
                  </a:cubicBezTo>
                  <a:lnTo>
                    <a:pt x="1929" y="8645"/>
                  </a:lnTo>
                  <a:cubicBezTo>
                    <a:pt x="1929" y="8598"/>
                    <a:pt x="1929" y="8598"/>
                    <a:pt x="1953" y="8574"/>
                  </a:cubicBezTo>
                  <a:cubicBezTo>
                    <a:pt x="1953" y="8550"/>
                    <a:pt x="1977" y="8550"/>
                    <a:pt x="2025" y="8550"/>
                  </a:cubicBezTo>
                  <a:close/>
                  <a:moveTo>
                    <a:pt x="3953" y="9645"/>
                  </a:moveTo>
                  <a:lnTo>
                    <a:pt x="3906" y="10122"/>
                  </a:lnTo>
                  <a:cubicBezTo>
                    <a:pt x="3906" y="10193"/>
                    <a:pt x="3882" y="10241"/>
                    <a:pt x="3858" y="10288"/>
                  </a:cubicBezTo>
                  <a:cubicBezTo>
                    <a:pt x="3834" y="10312"/>
                    <a:pt x="3763" y="10336"/>
                    <a:pt x="3715" y="10336"/>
                  </a:cubicBezTo>
                  <a:lnTo>
                    <a:pt x="2787" y="10336"/>
                  </a:lnTo>
                  <a:cubicBezTo>
                    <a:pt x="2739" y="10336"/>
                    <a:pt x="2667" y="10312"/>
                    <a:pt x="2644" y="10288"/>
                  </a:cubicBezTo>
                  <a:cubicBezTo>
                    <a:pt x="2620" y="10241"/>
                    <a:pt x="2572" y="10193"/>
                    <a:pt x="2572" y="10122"/>
                  </a:cubicBezTo>
                  <a:lnTo>
                    <a:pt x="2572" y="9645"/>
                  </a:lnTo>
                  <a:close/>
                  <a:moveTo>
                    <a:pt x="9002" y="9645"/>
                  </a:moveTo>
                  <a:lnTo>
                    <a:pt x="8955" y="10122"/>
                  </a:lnTo>
                  <a:cubicBezTo>
                    <a:pt x="8955" y="10193"/>
                    <a:pt x="8907" y="10241"/>
                    <a:pt x="8883" y="10288"/>
                  </a:cubicBezTo>
                  <a:cubicBezTo>
                    <a:pt x="8859" y="10312"/>
                    <a:pt x="8788" y="10336"/>
                    <a:pt x="8740" y="10336"/>
                  </a:cubicBezTo>
                  <a:lnTo>
                    <a:pt x="7811" y="10336"/>
                  </a:lnTo>
                  <a:cubicBezTo>
                    <a:pt x="7764" y="10336"/>
                    <a:pt x="7692" y="10312"/>
                    <a:pt x="7669" y="10288"/>
                  </a:cubicBezTo>
                  <a:cubicBezTo>
                    <a:pt x="7645" y="10241"/>
                    <a:pt x="7621" y="10193"/>
                    <a:pt x="7621" y="10122"/>
                  </a:cubicBezTo>
                  <a:lnTo>
                    <a:pt x="7621" y="9645"/>
                  </a:lnTo>
                  <a:close/>
                  <a:moveTo>
                    <a:pt x="3549" y="1"/>
                  </a:moveTo>
                  <a:cubicBezTo>
                    <a:pt x="3382" y="1"/>
                    <a:pt x="3215" y="96"/>
                    <a:pt x="3096" y="215"/>
                  </a:cubicBezTo>
                  <a:cubicBezTo>
                    <a:pt x="2977" y="334"/>
                    <a:pt x="2882" y="524"/>
                    <a:pt x="2882" y="691"/>
                  </a:cubicBezTo>
                  <a:lnTo>
                    <a:pt x="2882" y="1287"/>
                  </a:lnTo>
                  <a:lnTo>
                    <a:pt x="2525" y="1287"/>
                  </a:lnTo>
                  <a:cubicBezTo>
                    <a:pt x="2310" y="1287"/>
                    <a:pt x="2167" y="1382"/>
                    <a:pt x="2048" y="1525"/>
                  </a:cubicBezTo>
                  <a:cubicBezTo>
                    <a:pt x="1929" y="1668"/>
                    <a:pt x="1834" y="1834"/>
                    <a:pt x="1834" y="2025"/>
                  </a:cubicBezTo>
                  <a:lnTo>
                    <a:pt x="1834" y="2263"/>
                  </a:lnTo>
                  <a:lnTo>
                    <a:pt x="167" y="2263"/>
                  </a:lnTo>
                  <a:cubicBezTo>
                    <a:pt x="72" y="2263"/>
                    <a:pt x="0" y="2358"/>
                    <a:pt x="0" y="2453"/>
                  </a:cubicBezTo>
                  <a:lnTo>
                    <a:pt x="0" y="4430"/>
                  </a:lnTo>
                  <a:cubicBezTo>
                    <a:pt x="0" y="4525"/>
                    <a:pt x="72" y="4621"/>
                    <a:pt x="167" y="4621"/>
                  </a:cubicBezTo>
                  <a:lnTo>
                    <a:pt x="1120" y="4621"/>
                  </a:lnTo>
                  <a:cubicBezTo>
                    <a:pt x="1215" y="4621"/>
                    <a:pt x="1286" y="4525"/>
                    <a:pt x="1286" y="4430"/>
                  </a:cubicBezTo>
                  <a:lnTo>
                    <a:pt x="1286" y="2620"/>
                  </a:lnTo>
                  <a:lnTo>
                    <a:pt x="1858" y="2620"/>
                  </a:lnTo>
                  <a:lnTo>
                    <a:pt x="1858" y="8312"/>
                  </a:lnTo>
                  <a:cubicBezTo>
                    <a:pt x="1810" y="8336"/>
                    <a:pt x="1739" y="8383"/>
                    <a:pt x="1715" y="8407"/>
                  </a:cubicBezTo>
                  <a:cubicBezTo>
                    <a:pt x="1643" y="8455"/>
                    <a:pt x="1596" y="8574"/>
                    <a:pt x="1596" y="8693"/>
                  </a:cubicBezTo>
                  <a:lnTo>
                    <a:pt x="1596" y="9264"/>
                  </a:lnTo>
                  <a:cubicBezTo>
                    <a:pt x="1596" y="9383"/>
                    <a:pt x="1620" y="9479"/>
                    <a:pt x="1715" y="9574"/>
                  </a:cubicBezTo>
                  <a:cubicBezTo>
                    <a:pt x="1810" y="9622"/>
                    <a:pt x="1929" y="9693"/>
                    <a:pt x="2048" y="9693"/>
                  </a:cubicBezTo>
                  <a:lnTo>
                    <a:pt x="2286" y="9693"/>
                  </a:lnTo>
                  <a:lnTo>
                    <a:pt x="2286" y="10169"/>
                  </a:lnTo>
                  <a:cubicBezTo>
                    <a:pt x="2286" y="10312"/>
                    <a:pt x="2358" y="10455"/>
                    <a:pt x="2453" y="10550"/>
                  </a:cubicBezTo>
                  <a:cubicBezTo>
                    <a:pt x="2548" y="10669"/>
                    <a:pt x="2691" y="10717"/>
                    <a:pt x="2834" y="10717"/>
                  </a:cubicBezTo>
                  <a:lnTo>
                    <a:pt x="3763" y="10717"/>
                  </a:lnTo>
                  <a:cubicBezTo>
                    <a:pt x="3906" y="10717"/>
                    <a:pt x="4073" y="10646"/>
                    <a:pt x="4144" y="10550"/>
                  </a:cubicBezTo>
                  <a:cubicBezTo>
                    <a:pt x="4263" y="10455"/>
                    <a:pt x="4335" y="10312"/>
                    <a:pt x="4335" y="10169"/>
                  </a:cubicBezTo>
                  <a:lnTo>
                    <a:pt x="4335" y="9693"/>
                  </a:lnTo>
                  <a:lnTo>
                    <a:pt x="7311" y="9693"/>
                  </a:lnTo>
                  <a:lnTo>
                    <a:pt x="7311" y="10169"/>
                  </a:lnTo>
                  <a:cubicBezTo>
                    <a:pt x="7311" y="10312"/>
                    <a:pt x="7407" y="10455"/>
                    <a:pt x="7478" y="10550"/>
                  </a:cubicBezTo>
                  <a:cubicBezTo>
                    <a:pt x="7573" y="10669"/>
                    <a:pt x="7716" y="10717"/>
                    <a:pt x="7883" y="10717"/>
                  </a:cubicBezTo>
                  <a:lnTo>
                    <a:pt x="8788" y="10717"/>
                  </a:lnTo>
                  <a:cubicBezTo>
                    <a:pt x="8955" y="10717"/>
                    <a:pt x="9097" y="10646"/>
                    <a:pt x="9193" y="10550"/>
                  </a:cubicBezTo>
                  <a:cubicBezTo>
                    <a:pt x="9312" y="10455"/>
                    <a:pt x="9359" y="10312"/>
                    <a:pt x="9359" y="10169"/>
                  </a:cubicBezTo>
                  <a:lnTo>
                    <a:pt x="9359" y="9693"/>
                  </a:lnTo>
                  <a:lnTo>
                    <a:pt x="9574" y="9693"/>
                  </a:lnTo>
                  <a:cubicBezTo>
                    <a:pt x="9717" y="9693"/>
                    <a:pt x="9812" y="9645"/>
                    <a:pt x="9907" y="9574"/>
                  </a:cubicBezTo>
                  <a:cubicBezTo>
                    <a:pt x="9955" y="9502"/>
                    <a:pt x="10026" y="9383"/>
                    <a:pt x="10026" y="9264"/>
                  </a:cubicBezTo>
                  <a:lnTo>
                    <a:pt x="10026" y="8693"/>
                  </a:lnTo>
                  <a:cubicBezTo>
                    <a:pt x="10026" y="8574"/>
                    <a:pt x="9979" y="8502"/>
                    <a:pt x="9907" y="8407"/>
                  </a:cubicBezTo>
                  <a:cubicBezTo>
                    <a:pt x="9836" y="8359"/>
                    <a:pt x="9812" y="8336"/>
                    <a:pt x="9740" y="8312"/>
                  </a:cubicBezTo>
                  <a:lnTo>
                    <a:pt x="9740" y="7716"/>
                  </a:lnTo>
                  <a:lnTo>
                    <a:pt x="9740" y="6621"/>
                  </a:lnTo>
                  <a:lnTo>
                    <a:pt x="9740" y="4930"/>
                  </a:lnTo>
                  <a:lnTo>
                    <a:pt x="9740" y="2596"/>
                  </a:lnTo>
                  <a:lnTo>
                    <a:pt x="10336" y="2596"/>
                  </a:lnTo>
                  <a:lnTo>
                    <a:pt x="10336" y="4406"/>
                  </a:lnTo>
                  <a:cubicBezTo>
                    <a:pt x="10336" y="4501"/>
                    <a:pt x="10431" y="4597"/>
                    <a:pt x="10526" y="4597"/>
                  </a:cubicBezTo>
                  <a:lnTo>
                    <a:pt x="11407" y="4597"/>
                  </a:lnTo>
                  <a:cubicBezTo>
                    <a:pt x="11503" y="4597"/>
                    <a:pt x="11598" y="4501"/>
                    <a:pt x="11598" y="4406"/>
                  </a:cubicBezTo>
                  <a:lnTo>
                    <a:pt x="11598" y="2430"/>
                  </a:lnTo>
                  <a:cubicBezTo>
                    <a:pt x="11598" y="2334"/>
                    <a:pt x="11503" y="2239"/>
                    <a:pt x="11407" y="2239"/>
                  </a:cubicBezTo>
                  <a:lnTo>
                    <a:pt x="9740" y="2239"/>
                  </a:lnTo>
                  <a:lnTo>
                    <a:pt x="9740" y="2001"/>
                  </a:lnTo>
                  <a:cubicBezTo>
                    <a:pt x="9740" y="1787"/>
                    <a:pt x="9669" y="1620"/>
                    <a:pt x="9550" y="1501"/>
                  </a:cubicBezTo>
                  <a:cubicBezTo>
                    <a:pt x="9431" y="1382"/>
                    <a:pt x="9240" y="1287"/>
                    <a:pt x="9074" y="1287"/>
                  </a:cubicBezTo>
                  <a:lnTo>
                    <a:pt x="8716" y="1287"/>
                  </a:lnTo>
                  <a:lnTo>
                    <a:pt x="8716" y="691"/>
                  </a:lnTo>
                  <a:cubicBezTo>
                    <a:pt x="8716" y="524"/>
                    <a:pt x="8621" y="334"/>
                    <a:pt x="8502" y="215"/>
                  </a:cubicBezTo>
                  <a:cubicBezTo>
                    <a:pt x="8383" y="96"/>
                    <a:pt x="8192" y="1"/>
                    <a:pt x="8026" y="1"/>
                  </a:cubicBezTo>
                  <a:cubicBezTo>
                    <a:pt x="7835" y="1"/>
                    <a:pt x="7669" y="96"/>
                    <a:pt x="7549" y="215"/>
                  </a:cubicBezTo>
                  <a:cubicBezTo>
                    <a:pt x="7430" y="334"/>
                    <a:pt x="7335" y="524"/>
                    <a:pt x="7335" y="691"/>
                  </a:cubicBezTo>
                  <a:lnTo>
                    <a:pt x="7335" y="1287"/>
                  </a:lnTo>
                  <a:lnTo>
                    <a:pt x="6478" y="1287"/>
                  </a:lnTo>
                  <a:lnTo>
                    <a:pt x="6478" y="691"/>
                  </a:lnTo>
                  <a:cubicBezTo>
                    <a:pt x="6478" y="524"/>
                    <a:pt x="6383" y="334"/>
                    <a:pt x="6263" y="215"/>
                  </a:cubicBezTo>
                  <a:cubicBezTo>
                    <a:pt x="6144" y="96"/>
                    <a:pt x="5978" y="1"/>
                    <a:pt x="5787" y="1"/>
                  </a:cubicBezTo>
                  <a:cubicBezTo>
                    <a:pt x="5620" y="1"/>
                    <a:pt x="5430" y="96"/>
                    <a:pt x="5311" y="215"/>
                  </a:cubicBezTo>
                  <a:cubicBezTo>
                    <a:pt x="5192" y="334"/>
                    <a:pt x="5097" y="524"/>
                    <a:pt x="5097" y="691"/>
                  </a:cubicBezTo>
                  <a:lnTo>
                    <a:pt x="5097" y="1287"/>
                  </a:lnTo>
                  <a:lnTo>
                    <a:pt x="4239" y="1287"/>
                  </a:lnTo>
                  <a:lnTo>
                    <a:pt x="4239" y="691"/>
                  </a:lnTo>
                  <a:cubicBezTo>
                    <a:pt x="4239" y="524"/>
                    <a:pt x="4144" y="334"/>
                    <a:pt x="4025" y="215"/>
                  </a:cubicBezTo>
                  <a:cubicBezTo>
                    <a:pt x="3906" y="96"/>
                    <a:pt x="3739" y="1"/>
                    <a:pt x="35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2" name="Google Shape;6302;p68"/>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306"/>
        <p:cNvGrpSpPr/>
        <p:nvPr/>
      </p:nvGrpSpPr>
      <p:grpSpPr>
        <a:xfrm>
          <a:off x="0" y="0"/>
          <a:ext cx="0" cy="0"/>
          <a:chOff x="0" y="0"/>
          <a:chExt cx="0" cy="0"/>
        </a:xfrm>
      </p:grpSpPr>
      <p:sp>
        <p:nvSpPr>
          <p:cNvPr id="6307" name="Google Shape;6307;p69"/>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grpSp>
        <p:nvGrpSpPr>
          <p:cNvPr id="6308" name="Google Shape;6308;p69"/>
          <p:cNvGrpSpPr/>
          <p:nvPr/>
        </p:nvGrpSpPr>
        <p:grpSpPr>
          <a:xfrm>
            <a:off x="7358173" y="3367884"/>
            <a:ext cx="370785" cy="372960"/>
            <a:chOff x="7372290" y="3433472"/>
            <a:chExt cx="370785" cy="372960"/>
          </a:xfrm>
        </p:grpSpPr>
        <p:sp>
          <p:nvSpPr>
            <p:cNvPr id="6309" name="Google Shape;6309;p69"/>
            <p:cNvSpPr/>
            <p:nvPr/>
          </p:nvSpPr>
          <p:spPr>
            <a:xfrm>
              <a:off x="7679539" y="3439947"/>
              <a:ext cx="50036" cy="50133"/>
            </a:xfrm>
            <a:custGeom>
              <a:avLst/>
              <a:gdLst/>
              <a:ahLst/>
              <a:cxnLst/>
              <a:rect l="l" t="t" r="r" b="b"/>
              <a:pathLst>
                <a:path w="1501" h="1502" extrusionOk="0">
                  <a:moveTo>
                    <a:pt x="1500" y="763"/>
                  </a:moveTo>
                  <a:cubicBezTo>
                    <a:pt x="1500" y="334"/>
                    <a:pt x="1167" y="1"/>
                    <a:pt x="738" y="1"/>
                  </a:cubicBezTo>
                  <a:cubicBezTo>
                    <a:pt x="334" y="1"/>
                    <a:pt x="0" y="334"/>
                    <a:pt x="0" y="763"/>
                  </a:cubicBezTo>
                  <a:cubicBezTo>
                    <a:pt x="0" y="1168"/>
                    <a:pt x="334" y="1501"/>
                    <a:pt x="738" y="1501"/>
                  </a:cubicBezTo>
                  <a:cubicBezTo>
                    <a:pt x="1167" y="1501"/>
                    <a:pt x="1500" y="1144"/>
                    <a:pt x="1500" y="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9"/>
            <p:cNvSpPr/>
            <p:nvPr/>
          </p:nvSpPr>
          <p:spPr>
            <a:xfrm>
              <a:off x="7695406" y="3439947"/>
              <a:ext cx="34168" cy="50133"/>
            </a:xfrm>
            <a:custGeom>
              <a:avLst/>
              <a:gdLst/>
              <a:ahLst/>
              <a:cxnLst/>
              <a:rect l="l" t="t" r="r" b="b"/>
              <a:pathLst>
                <a:path w="1025" h="1502" extrusionOk="0">
                  <a:moveTo>
                    <a:pt x="262" y="1501"/>
                  </a:moveTo>
                  <a:cubicBezTo>
                    <a:pt x="691" y="1501"/>
                    <a:pt x="1024" y="1168"/>
                    <a:pt x="1024" y="763"/>
                  </a:cubicBezTo>
                  <a:cubicBezTo>
                    <a:pt x="1024" y="334"/>
                    <a:pt x="691" y="1"/>
                    <a:pt x="262" y="1"/>
                  </a:cubicBezTo>
                  <a:cubicBezTo>
                    <a:pt x="191" y="1"/>
                    <a:pt x="72" y="49"/>
                    <a:pt x="0" y="72"/>
                  </a:cubicBezTo>
                  <a:cubicBezTo>
                    <a:pt x="262" y="191"/>
                    <a:pt x="477" y="453"/>
                    <a:pt x="477" y="763"/>
                  </a:cubicBezTo>
                  <a:cubicBezTo>
                    <a:pt x="477" y="1049"/>
                    <a:pt x="310" y="1311"/>
                    <a:pt x="24" y="1430"/>
                  </a:cubicBezTo>
                  <a:cubicBezTo>
                    <a:pt x="96" y="1477"/>
                    <a:pt x="191" y="1501"/>
                    <a:pt x="262" y="150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9"/>
            <p:cNvSpPr/>
            <p:nvPr/>
          </p:nvSpPr>
          <p:spPr>
            <a:xfrm>
              <a:off x="7451694" y="3714978"/>
              <a:ext cx="45269" cy="80306"/>
            </a:xfrm>
            <a:custGeom>
              <a:avLst/>
              <a:gdLst/>
              <a:ahLst/>
              <a:cxnLst/>
              <a:rect l="l" t="t" r="r" b="b"/>
              <a:pathLst>
                <a:path w="1358" h="2406" extrusionOk="0">
                  <a:moveTo>
                    <a:pt x="1358" y="2406"/>
                  </a:moveTo>
                  <a:lnTo>
                    <a:pt x="1358" y="525"/>
                  </a:lnTo>
                  <a:cubicBezTo>
                    <a:pt x="1191" y="453"/>
                    <a:pt x="1001" y="334"/>
                    <a:pt x="858" y="191"/>
                  </a:cubicBezTo>
                  <a:lnTo>
                    <a:pt x="667" y="191"/>
                  </a:lnTo>
                  <a:cubicBezTo>
                    <a:pt x="524" y="191"/>
                    <a:pt x="191" y="144"/>
                    <a:pt x="0" y="1"/>
                  </a:cubicBezTo>
                  <a:lnTo>
                    <a:pt x="0" y="2358"/>
                  </a:lnTo>
                  <a:lnTo>
                    <a:pt x="1358" y="235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9"/>
            <p:cNvSpPr/>
            <p:nvPr/>
          </p:nvSpPr>
          <p:spPr>
            <a:xfrm>
              <a:off x="7536632" y="3729297"/>
              <a:ext cx="46069" cy="65987"/>
            </a:xfrm>
            <a:custGeom>
              <a:avLst/>
              <a:gdLst/>
              <a:ahLst/>
              <a:cxnLst/>
              <a:rect l="l" t="t" r="r" b="b"/>
              <a:pathLst>
                <a:path w="1382" h="1977" extrusionOk="0">
                  <a:moveTo>
                    <a:pt x="1382" y="1977"/>
                  </a:moveTo>
                  <a:lnTo>
                    <a:pt x="1382" y="0"/>
                  </a:lnTo>
                  <a:cubicBezTo>
                    <a:pt x="1167" y="119"/>
                    <a:pt x="929" y="191"/>
                    <a:pt x="691" y="191"/>
                  </a:cubicBezTo>
                  <a:cubicBezTo>
                    <a:pt x="453" y="191"/>
                    <a:pt x="215" y="119"/>
                    <a:pt x="1" y="0"/>
                  </a:cubicBezTo>
                  <a:lnTo>
                    <a:pt x="1" y="1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9"/>
            <p:cNvSpPr/>
            <p:nvPr/>
          </p:nvSpPr>
          <p:spPr>
            <a:xfrm>
              <a:off x="7622369" y="3716580"/>
              <a:ext cx="45269" cy="79505"/>
            </a:xfrm>
            <a:custGeom>
              <a:avLst/>
              <a:gdLst/>
              <a:ahLst/>
              <a:cxnLst/>
              <a:rect l="l" t="t" r="r" b="b"/>
              <a:pathLst>
                <a:path w="1358" h="2382" extrusionOk="0">
                  <a:moveTo>
                    <a:pt x="1358" y="2358"/>
                  </a:moveTo>
                  <a:lnTo>
                    <a:pt x="1358" y="0"/>
                  </a:lnTo>
                  <a:cubicBezTo>
                    <a:pt x="1144" y="119"/>
                    <a:pt x="834" y="167"/>
                    <a:pt x="667" y="167"/>
                  </a:cubicBezTo>
                  <a:lnTo>
                    <a:pt x="501" y="167"/>
                  </a:lnTo>
                  <a:cubicBezTo>
                    <a:pt x="358" y="334"/>
                    <a:pt x="191" y="405"/>
                    <a:pt x="0" y="500"/>
                  </a:cubicBezTo>
                  <a:lnTo>
                    <a:pt x="0" y="2382"/>
                  </a:lnTo>
                  <a:lnTo>
                    <a:pt x="1358" y="238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9"/>
            <p:cNvSpPr/>
            <p:nvPr/>
          </p:nvSpPr>
          <p:spPr>
            <a:xfrm>
              <a:off x="7450094" y="3730098"/>
              <a:ext cx="46869" cy="65987"/>
            </a:xfrm>
            <a:custGeom>
              <a:avLst/>
              <a:gdLst/>
              <a:ahLst/>
              <a:cxnLst/>
              <a:rect l="l" t="t" r="r" b="b"/>
              <a:pathLst>
                <a:path w="1406" h="1977" extrusionOk="0">
                  <a:moveTo>
                    <a:pt x="1406" y="524"/>
                  </a:moveTo>
                  <a:cubicBezTo>
                    <a:pt x="1239" y="453"/>
                    <a:pt x="1049" y="334"/>
                    <a:pt x="906" y="191"/>
                  </a:cubicBezTo>
                  <a:lnTo>
                    <a:pt x="715" y="191"/>
                  </a:lnTo>
                  <a:cubicBezTo>
                    <a:pt x="501" y="191"/>
                    <a:pt x="310" y="119"/>
                    <a:pt x="96" y="48"/>
                  </a:cubicBezTo>
                  <a:cubicBezTo>
                    <a:pt x="72" y="48"/>
                    <a:pt x="25" y="0"/>
                    <a:pt x="1" y="0"/>
                  </a:cubicBezTo>
                  <a:lnTo>
                    <a:pt x="1" y="453"/>
                  </a:lnTo>
                  <a:cubicBezTo>
                    <a:pt x="96" y="476"/>
                    <a:pt x="191" y="476"/>
                    <a:pt x="239" y="476"/>
                  </a:cubicBezTo>
                  <a:lnTo>
                    <a:pt x="429" y="476"/>
                  </a:lnTo>
                  <a:cubicBezTo>
                    <a:pt x="572" y="643"/>
                    <a:pt x="715" y="715"/>
                    <a:pt x="906" y="810"/>
                  </a:cubicBezTo>
                  <a:lnTo>
                    <a:pt x="906" y="1977"/>
                  </a:lnTo>
                  <a:lnTo>
                    <a:pt x="1358" y="1977"/>
                  </a:lnTo>
                  <a:lnTo>
                    <a:pt x="1358" y="52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9"/>
            <p:cNvSpPr/>
            <p:nvPr/>
          </p:nvSpPr>
          <p:spPr>
            <a:xfrm>
              <a:off x="7536632" y="3744383"/>
              <a:ext cx="46069" cy="50133"/>
            </a:xfrm>
            <a:custGeom>
              <a:avLst/>
              <a:gdLst/>
              <a:ahLst/>
              <a:cxnLst/>
              <a:rect l="l" t="t" r="r" b="b"/>
              <a:pathLst>
                <a:path w="1382" h="1502" extrusionOk="0">
                  <a:moveTo>
                    <a:pt x="691" y="167"/>
                  </a:moveTo>
                  <a:cubicBezTo>
                    <a:pt x="453" y="167"/>
                    <a:pt x="215" y="120"/>
                    <a:pt x="1" y="1"/>
                  </a:cubicBezTo>
                  <a:lnTo>
                    <a:pt x="1" y="406"/>
                  </a:lnTo>
                  <a:cubicBezTo>
                    <a:pt x="358" y="572"/>
                    <a:pt x="739" y="644"/>
                    <a:pt x="1072" y="477"/>
                  </a:cubicBezTo>
                  <a:lnTo>
                    <a:pt x="1072" y="1501"/>
                  </a:lnTo>
                  <a:lnTo>
                    <a:pt x="1382" y="1501"/>
                  </a:lnTo>
                  <a:lnTo>
                    <a:pt x="1382" y="1"/>
                  </a:lnTo>
                  <a:cubicBezTo>
                    <a:pt x="1167" y="120"/>
                    <a:pt x="929" y="167"/>
                    <a:pt x="691" y="16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9"/>
            <p:cNvSpPr/>
            <p:nvPr/>
          </p:nvSpPr>
          <p:spPr>
            <a:xfrm>
              <a:off x="7622369" y="3730098"/>
              <a:ext cx="45269" cy="65987"/>
            </a:xfrm>
            <a:custGeom>
              <a:avLst/>
              <a:gdLst/>
              <a:ahLst/>
              <a:cxnLst/>
              <a:rect l="l" t="t" r="r" b="b"/>
              <a:pathLst>
                <a:path w="1358" h="1977" extrusionOk="0">
                  <a:moveTo>
                    <a:pt x="1358" y="1953"/>
                  </a:moveTo>
                  <a:lnTo>
                    <a:pt x="1358" y="0"/>
                  </a:lnTo>
                  <a:cubicBezTo>
                    <a:pt x="1144" y="119"/>
                    <a:pt x="905" y="191"/>
                    <a:pt x="667" y="191"/>
                  </a:cubicBezTo>
                  <a:lnTo>
                    <a:pt x="501" y="191"/>
                  </a:lnTo>
                  <a:cubicBezTo>
                    <a:pt x="358" y="334"/>
                    <a:pt x="191" y="429"/>
                    <a:pt x="0" y="524"/>
                  </a:cubicBezTo>
                  <a:lnTo>
                    <a:pt x="0" y="834"/>
                  </a:lnTo>
                  <a:cubicBezTo>
                    <a:pt x="262" y="881"/>
                    <a:pt x="715" y="691"/>
                    <a:pt x="953" y="572"/>
                  </a:cubicBezTo>
                  <a:lnTo>
                    <a:pt x="953" y="1977"/>
                  </a:lnTo>
                  <a:lnTo>
                    <a:pt x="1358" y="1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9"/>
            <p:cNvSpPr/>
            <p:nvPr/>
          </p:nvSpPr>
          <p:spPr>
            <a:xfrm>
              <a:off x="7381024" y="3545687"/>
              <a:ext cx="177876" cy="190786"/>
            </a:xfrm>
            <a:custGeom>
              <a:avLst/>
              <a:gdLst/>
              <a:ahLst/>
              <a:cxnLst/>
              <a:rect l="l" t="t" r="r" b="b"/>
              <a:pathLst>
                <a:path w="5336" h="5716" extrusionOk="0">
                  <a:moveTo>
                    <a:pt x="4145" y="1096"/>
                  </a:moveTo>
                  <a:cubicBezTo>
                    <a:pt x="3978" y="476"/>
                    <a:pt x="3454" y="0"/>
                    <a:pt x="2763" y="0"/>
                  </a:cubicBezTo>
                  <a:cubicBezTo>
                    <a:pt x="2001" y="0"/>
                    <a:pt x="1358" y="619"/>
                    <a:pt x="1358" y="1405"/>
                  </a:cubicBezTo>
                  <a:cubicBezTo>
                    <a:pt x="1358" y="1477"/>
                    <a:pt x="1358" y="1572"/>
                    <a:pt x="1406" y="1643"/>
                  </a:cubicBezTo>
                  <a:cubicBezTo>
                    <a:pt x="977" y="1882"/>
                    <a:pt x="691" y="2310"/>
                    <a:pt x="691" y="2858"/>
                  </a:cubicBezTo>
                  <a:cubicBezTo>
                    <a:pt x="691" y="2953"/>
                    <a:pt x="691" y="3025"/>
                    <a:pt x="715" y="3096"/>
                  </a:cubicBezTo>
                  <a:cubicBezTo>
                    <a:pt x="287" y="3334"/>
                    <a:pt x="1" y="3787"/>
                    <a:pt x="1" y="4311"/>
                  </a:cubicBezTo>
                  <a:cubicBezTo>
                    <a:pt x="1" y="5096"/>
                    <a:pt x="620" y="5716"/>
                    <a:pt x="1406" y="5716"/>
                  </a:cubicBezTo>
                  <a:cubicBezTo>
                    <a:pt x="1668" y="5716"/>
                    <a:pt x="1906" y="5644"/>
                    <a:pt x="2073" y="5525"/>
                  </a:cubicBezTo>
                  <a:cubicBezTo>
                    <a:pt x="2287" y="5644"/>
                    <a:pt x="2525" y="5716"/>
                    <a:pt x="2763" y="5716"/>
                  </a:cubicBezTo>
                  <a:lnTo>
                    <a:pt x="2954" y="5716"/>
                  </a:lnTo>
                  <a:cubicBezTo>
                    <a:pt x="3502" y="5263"/>
                    <a:pt x="5335" y="2382"/>
                    <a:pt x="4145" y="109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9"/>
            <p:cNvSpPr/>
            <p:nvPr/>
          </p:nvSpPr>
          <p:spPr>
            <a:xfrm>
              <a:off x="7467561" y="3558404"/>
              <a:ext cx="182609" cy="190786"/>
            </a:xfrm>
            <a:custGeom>
              <a:avLst/>
              <a:gdLst/>
              <a:ahLst/>
              <a:cxnLst/>
              <a:rect l="l" t="t" r="r" b="b"/>
              <a:pathLst>
                <a:path w="5478" h="5716" extrusionOk="0">
                  <a:moveTo>
                    <a:pt x="4121" y="1643"/>
                  </a:moveTo>
                  <a:cubicBezTo>
                    <a:pt x="4121" y="1548"/>
                    <a:pt x="4168" y="1453"/>
                    <a:pt x="4168" y="1405"/>
                  </a:cubicBezTo>
                  <a:cubicBezTo>
                    <a:pt x="4168" y="1167"/>
                    <a:pt x="4097" y="929"/>
                    <a:pt x="3978" y="715"/>
                  </a:cubicBezTo>
                  <a:cubicBezTo>
                    <a:pt x="3740" y="310"/>
                    <a:pt x="3287" y="0"/>
                    <a:pt x="2763" y="0"/>
                  </a:cubicBezTo>
                  <a:cubicBezTo>
                    <a:pt x="2239" y="0"/>
                    <a:pt x="1787" y="310"/>
                    <a:pt x="1549" y="715"/>
                  </a:cubicBezTo>
                  <a:cubicBezTo>
                    <a:pt x="1430" y="929"/>
                    <a:pt x="1358" y="1167"/>
                    <a:pt x="1358" y="1405"/>
                  </a:cubicBezTo>
                  <a:cubicBezTo>
                    <a:pt x="1358" y="1501"/>
                    <a:pt x="1358" y="1572"/>
                    <a:pt x="1382" y="1643"/>
                  </a:cubicBezTo>
                  <a:cubicBezTo>
                    <a:pt x="977" y="1882"/>
                    <a:pt x="667" y="2334"/>
                    <a:pt x="667" y="2858"/>
                  </a:cubicBezTo>
                  <a:cubicBezTo>
                    <a:pt x="667" y="2953"/>
                    <a:pt x="667" y="3048"/>
                    <a:pt x="715" y="3096"/>
                  </a:cubicBezTo>
                  <a:cubicBezTo>
                    <a:pt x="286" y="3334"/>
                    <a:pt x="1" y="3787"/>
                    <a:pt x="1" y="4311"/>
                  </a:cubicBezTo>
                  <a:cubicBezTo>
                    <a:pt x="1" y="4477"/>
                    <a:pt x="24" y="4620"/>
                    <a:pt x="48" y="4739"/>
                  </a:cubicBezTo>
                  <a:cubicBezTo>
                    <a:pt x="120" y="4954"/>
                    <a:pt x="239" y="5144"/>
                    <a:pt x="382" y="5311"/>
                  </a:cubicBezTo>
                  <a:cubicBezTo>
                    <a:pt x="525" y="5454"/>
                    <a:pt x="667" y="5549"/>
                    <a:pt x="882" y="5620"/>
                  </a:cubicBezTo>
                  <a:cubicBezTo>
                    <a:pt x="1025" y="5692"/>
                    <a:pt x="1215" y="5716"/>
                    <a:pt x="1358" y="5716"/>
                  </a:cubicBezTo>
                  <a:cubicBezTo>
                    <a:pt x="1620" y="5716"/>
                    <a:pt x="1858" y="5668"/>
                    <a:pt x="2049" y="5549"/>
                  </a:cubicBezTo>
                  <a:cubicBezTo>
                    <a:pt x="2263" y="5668"/>
                    <a:pt x="2501" y="5716"/>
                    <a:pt x="2739" y="5716"/>
                  </a:cubicBezTo>
                  <a:cubicBezTo>
                    <a:pt x="2977" y="5716"/>
                    <a:pt x="3216" y="5668"/>
                    <a:pt x="3406" y="5549"/>
                  </a:cubicBezTo>
                  <a:lnTo>
                    <a:pt x="3406" y="5549"/>
                  </a:lnTo>
                  <a:cubicBezTo>
                    <a:pt x="3620" y="5668"/>
                    <a:pt x="3859" y="5716"/>
                    <a:pt x="4097" y="5716"/>
                  </a:cubicBezTo>
                  <a:cubicBezTo>
                    <a:pt x="4287" y="5716"/>
                    <a:pt x="4430" y="5692"/>
                    <a:pt x="4573" y="5620"/>
                  </a:cubicBezTo>
                  <a:cubicBezTo>
                    <a:pt x="4764" y="5573"/>
                    <a:pt x="4930" y="5454"/>
                    <a:pt x="5073" y="5311"/>
                  </a:cubicBezTo>
                  <a:cubicBezTo>
                    <a:pt x="5240" y="5144"/>
                    <a:pt x="5359" y="4954"/>
                    <a:pt x="5407" y="4739"/>
                  </a:cubicBezTo>
                  <a:cubicBezTo>
                    <a:pt x="5430" y="4596"/>
                    <a:pt x="5478" y="4477"/>
                    <a:pt x="5478" y="4311"/>
                  </a:cubicBezTo>
                  <a:cubicBezTo>
                    <a:pt x="5478" y="3787"/>
                    <a:pt x="5168" y="3334"/>
                    <a:pt x="4764" y="3096"/>
                  </a:cubicBezTo>
                  <a:cubicBezTo>
                    <a:pt x="4787" y="3001"/>
                    <a:pt x="4787" y="2929"/>
                    <a:pt x="4787" y="2858"/>
                  </a:cubicBezTo>
                  <a:cubicBezTo>
                    <a:pt x="4835" y="2358"/>
                    <a:pt x="4549" y="1882"/>
                    <a:pt x="4121" y="164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9"/>
            <p:cNvSpPr/>
            <p:nvPr/>
          </p:nvSpPr>
          <p:spPr>
            <a:xfrm>
              <a:off x="7566800" y="3545687"/>
              <a:ext cx="169108" cy="190786"/>
            </a:xfrm>
            <a:custGeom>
              <a:avLst/>
              <a:gdLst/>
              <a:ahLst/>
              <a:cxnLst/>
              <a:rect l="l" t="t" r="r" b="b"/>
              <a:pathLst>
                <a:path w="5073" h="5716" extrusionOk="0">
                  <a:moveTo>
                    <a:pt x="4430" y="2858"/>
                  </a:moveTo>
                  <a:cubicBezTo>
                    <a:pt x="4430" y="2310"/>
                    <a:pt x="4120" y="1882"/>
                    <a:pt x="3716" y="1643"/>
                  </a:cubicBezTo>
                  <a:cubicBezTo>
                    <a:pt x="3716" y="1548"/>
                    <a:pt x="3739" y="1453"/>
                    <a:pt x="3739" y="1405"/>
                  </a:cubicBezTo>
                  <a:cubicBezTo>
                    <a:pt x="3739" y="619"/>
                    <a:pt x="3120" y="0"/>
                    <a:pt x="2334" y="0"/>
                  </a:cubicBezTo>
                  <a:cubicBezTo>
                    <a:pt x="1691" y="0"/>
                    <a:pt x="1120" y="476"/>
                    <a:pt x="977" y="1096"/>
                  </a:cubicBezTo>
                  <a:cubicBezTo>
                    <a:pt x="0" y="2096"/>
                    <a:pt x="1477" y="5073"/>
                    <a:pt x="2144" y="5716"/>
                  </a:cubicBezTo>
                  <a:lnTo>
                    <a:pt x="2310" y="5716"/>
                  </a:lnTo>
                  <a:cubicBezTo>
                    <a:pt x="2572" y="5716"/>
                    <a:pt x="2811" y="5644"/>
                    <a:pt x="3001" y="5525"/>
                  </a:cubicBezTo>
                  <a:cubicBezTo>
                    <a:pt x="3215" y="5644"/>
                    <a:pt x="3430" y="5716"/>
                    <a:pt x="3668" y="5716"/>
                  </a:cubicBezTo>
                  <a:cubicBezTo>
                    <a:pt x="4454" y="5716"/>
                    <a:pt x="5073" y="5073"/>
                    <a:pt x="5073" y="4311"/>
                  </a:cubicBezTo>
                  <a:cubicBezTo>
                    <a:pt x="5073" y="3787"/>
                    <a:pt x="4787" y="3334"/>
                    <a:pt x="4359" y="3096"/>
                  </a:cubicBezTo>
                  <a:cubicBezTo>
                    <a:pt x="4430" y="3025"/>
                    <a:pt x="4430" y="2953"/>
                    <a:pt x="4430" y="28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9"/>
            <p:cNvSpPr/>
            <p:nvPr/>
          </p:nvSpPr>
          <p:spPr>
            <a:xfrm>
              <a:off x="7531865" y="3558404"/>
              <a:ext cx="118306" cy="190786"/>
            </a:xfrm>
            <a:custGeom>
              <a:avLst/>
              <a:gdLst/>
              <a:ahLst/>
              <a:cxnLst/>
              <a:rect l="l" t="t" r="r" b="b"/>
              <a:pathLst>
                <a:path w="3549" h="5716" extrusionOk="0">
                  <a:moveTo>
                    <a:pt x="2906" y="2858"/>
                  </a:moveTo>
                  <a:cubicBezTo>
                    <a:pt x="2906" y="2334"/>
                    <a:pt x="2620" y="1882"/>
                    <a:pt x="2192" y="1643"/>
                  </a:cubicBezTo>
                  <a:cubicBezTo>
                    <a:pt x="2192" y="1548"/>
                    <a:pt x="2239" y="1453"/>
                    <a:pt x="2239" y="1405"/>
                  </a:cubicBezTo>
                  <a:cubicBezTo>
                    <a:pt x="2239" y="1167"/>
                    <a:pt x="2168" y="929"/>
                    <a:pt x="2049" y="715"/>
                  </a:cubicBezTo>
                  <a:cubicBezTo>
                    <a:pt x="1811" y="310"/>
                    <a:pt x="1358" y="0"/>
                    <a:pt x="834" y="0"/>
                  </a:cubicBezTo>
                  <a:cubicBezTo>
                    <a:pt x="525" y="0"/>
                    <a:pt x="239" y="95"/>
                    <a:pt x="1" y="262"/>
                  </a:cubicBezTo>
                  <a:cubicBezTo>
                    <a:pt x="501" y="262"/>
                    <a:pt x="1191" y="500"/>
                    <a:pt x="1429" y="929"/>
                  </a:cubicBezTo>
                  <a:cubicBezTo>
                    <a:pt x="1549" y="1119"/>
                    <a:pt x="1596" y="1381"/>
                    <a:pt x="1596" y="1620"/>
                  </a:cubicBezTo>
                  <a:cubicBezTo>
                    <a:pt x="1596" y="1691"/>
                    <a:pt x="1596" y="1786"/>
                    <a:pt x="1572" y="1858"/>
                  </a:cubicBezTo>
                  <a:cubicBezTo>
                    <a:pt x="1596" y="1858"/>
                    <a:pt x="1596" y="1882"/>
                    <a:pt x="1644" y="1882"/>
                  </a:cubicBezTo>
                  <a:cubicBezTo>
                    <a:pt x="2025" y="2120"/>
                    <a:pt x="2287" y="2572"/>
                    <a:pt x="2287" y="3072"/>
                  </a:cubicBezTo>
                  <a:cubicBezTo>
                    <a:pt x="2287" y="3168"/>
                    <a:pt x="2287" y="3239"/>
                    <a:pt x="2263" y="3310"/>
                  </a:cubicBezTo>
                  <a:cubicBezTo>
                    <a:pt x="2668" y="3549"/>
                    <a:pt x="2977" y="4001"/>
                    <a:pt x="2977" y="4525"/>
                  </a:cubicBezTo>
                  <a:cubicBezTo>
                    <a:pt x="2977" y="4596"/>
                    <a:pt x="2954" y="4858"/>
                    <a:pt x="2906" y="4954"/>
                  </a:cubicBezTo>
                  <a:cubicBezTo>
                    <a:pt x="2906" y="4954"/>
                    <a:pt x="2787" y="5335"/>
                    <a:pt x="2168" y="5716"/>
                  </a:cubicBezTo>
                  <a:lnTo>
                    <a:pt x="2168" y="5716"/>
                  </a:lnTo>
                  <a:cubicBezTo>
                    <a:pt x="2358" y="5716"/>
                    <a:pt x="2501" y="5692"/>
                    <a:pt x="2644" y="5620"/>
                  </a:cubicBezTo>
                  <a:cubicBezTo>
                    <a:pt x="2835" y="5573"/>
                    <a:pt x="3001" y="5454"/>
                    <a:pt x="3144" y="5311"/>
                  </a:cubicBezTo>
                  <a:cubicBezTo>
                    <a:pt x="3311" y="5144"/>
                    <a:pt x="3430" y="4954"/>
                    <a:pt x="3478" y="4739"/>
                  </a:cubicBezTo>
                  <a:cubicBezTo>
                    <a:pt x="3501" y="4596"/>
                    <a:pt x="3549" y="4477"/>
                    <a:pt x="3549" y="4311"/>
                  </a:cubicBezTo>
                  <a:cubicBezTo>
                    <a:pt x="3549" y="3787"/>
                    <a:pt x="3239" y="3334"/>
                    <a:pt x="2835" y="3096"/>
                  </a:cubicBezTo>
                  <a:cubicBezTo>
                    <a:pt x="2906" y="3048"/>
                    <a:pt x="2906" y="2953"/>
                    <a:pt x="2906" y="28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9"/>
            <p:cNvSpPr/>
            <p:nvPr/>
          </p:nvSpPr>
          <p:spPr>
            <a:xfrm>
              <a:off x="7616802" y="3545687"/>
              <a:ext cx="118339" cy="190786"/>
            </a:xfrm>
            <a:custGeom>
              <a:avLst/>
              <a:gdLst/>
              <a:ahLst/>
              <a:cxnLst/>
              <a:rect l="l" t="t" r="r" b="b"/>
              <a:pathLst>
                <a:path w="3550" h="5716" extrusionOk="0">
                  <a:moveTo>
                    <a:pt x="2930" y="2858"/>
                  </a:moveTo>
                  <a:cubicBezTo>
                    <a:pt x="2930" y="2310"/>
                    <a:pt x="2620" y="1882"/>
                    <a:pt x="2216" y="1643"/>
                  </a:cubicBezTo>
                  <a:cubicBezTo>
                    <a:pt x="2216" y="1548"/>
                    <a:pt x="2239" y="1453"/>
                    <a:pt x="2239" y="1405"/>
                  </a:cubicBezTo>
                  <a:cubicBezTo>
                    <a:pt x="2239" y="1167"/>
                    <a:pt x="2192" y="905"/>
                    <a:pt x="2073" y="715"/>
                  </a:cubicBezTo>
                  <a:cubicBezTo>
                    <a:pt x="1834" y="286"/>
                    <a:pt x="1382" y="0"/>
                    <a:pt x="834" y="0"/>
                  </a:cubicBezTo>
                  <a:cubicBezTo>
                    <a:pt x="549" y="0"/>
                    <a:pt x="239" y="95"/>
                    <a:pt x="1" y="262"/>
                  </a:cubicBezTo>
                  <a:cubicBezTo>
                    <a:pt x="525" y="262"/>
                    <a:pt x="1287" y="405"/>
                    <a:pt x="1525" y="834"/>
                  </a:cubicBezTo>
                  <a:cubicBezTo>
                    <a:pt x="1644" y="1024"/>
                    <a:pt x="1715" y="1262"/>
                    <a:pt x="1715" y="1500"/>
                  </a:cubicBezTo>
                  <a:cubicBezTo>
                    <a:pt x="1715" y="1596"/>
                    <a:pt x="1715" y="1691"/>
                    <a:pt x="1668" y="1762"/>
                  </a:cubicBezTo>
                  <a:cubicBezTo>
                    <a:pt x="1715" y="1762"/>
                    <a:pt x="1715" y="1786"/>
                    <a:pt x="1739" y="1786"/>
                  </a:cubicBezTo>
                  <a:cubicBezTo>
                    <a:pt x="2120" y="2024"/>
                    <a:pt x="2382" y="2477"/>
                    <a:pt x="2382" y="2977"/>
                  </a:cubicBezTo>
                  <a:cubicBezTo>
                    <a:pt x="2382" y="3072"/>
                    <a:pt x="2382" y="3144"/>
                    <a:pt x="2358" y="3215"/>
                  </a:cubicBezTo>
                  <a:cubicBezTo>
                    <a:pt x="2787" y="3453"/>
                    <a:pt x="3073" y="3906"/>
                    <a:pt x="3073" y="4430"/>
                  </a:cubicBezTo>
                  <a:lnTo>
                    <a:pt x="3073" y="4573"/>
                  </a:lnTo>
                  <a:cubicBezTo>
                    <a:pt x="3073" y="4668"/>
                    <a:pt x="3049" y="4763"/>
                    <a:pt x="3025" y="4858"/>
                  </a:cubicBezTo>
                  <a:lnTo>
                    <a:pt x="3025" y="4858"/>
                  </a:lnTo>
                  <a:cubicBezTo>
                    <a:pt x="2978" y="4906"/>
                    <a:pt x="2978" y="4930"/>
                    <a:pt x="2954" y="5001"/>
                  </a:cubicBezTo>
                  <a:cubicBezTo>
                    <a:pt x="2906" y="5144"/>
                    <a:pt x="2787" y="5287"/>
                    <a:pt x="2668" y="5406"/>
                  </a:cubicBezTo>
                  <a:cubicBezTo>
                    <a:pt x="2597" y="5477"/>
                    <a:pt x="2239" y="5644"/>
                    <a:pt x="2192" y="5716"/>
                  </a:cubicBezTo>
                  <a:lnTo>
                    <a:pt x="2192" y="5716"/>
                  </a:lnTo>
                  <a:cubicBezTo>
                    <a:pt x="2358" y="5716"/>
                    <a:pt x="2501" y="5668"/>
                    <a:pt x="2668" y="5620"/>
                  </a:cubicBezTo>
                  <a:cubicBezTo>
                    <a:pt x="2835" y="5573"/>
                    <a:pt x="3025" y="5430"/>
                    <a:pt x="3168" y="5287"/>
                  </a:cubicBezTo>
                  <a:cubicBezTo>
                    <a:pt x="3311" y="5144"/>
                    <a:pt x="3430" y="4930"/>
                    <a:pt x="3502" y="4739"/>
                  </a:cubicBezTo>
                  <a:cubicBezTo>
                    <a:pt x="3525" y="4573"/>
                    <a:pt x="3549" y="4453"/>
                    <a:pt x="3549" y="4311"/>
                  </a:cubicBezTo>
                  <a:cubicBezTo>
                    <a:pt x="3549" y="3787"/>
                    <a:pt x="3263" y="3334"/>
                    <a:pt x="2835" y="3096"/>
                  </a:cubicBezTo>
                  <a:cubicBezTo>
                    <a:pt x="2930" y="3025"/>
                    <a:pt x="2930" y="2953"/>
                    <a:pt x="2930" y="28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9"/>
            <p:cNvSpPr/>
            <p:nvPr/>
          </p:nvSpPr>
          <p:spPr>
            <a:xfrm>
              <a:off x="7446127" y="3545687"/>
              <a:ext cx="73070" cy="190786"/>
            </a:xfrm>
            <a:custGeom>
              <a:avLst/>
              <a:gdLst/>
              <a:ahLst/>
              <a:cxnLst/>
              <a:rect l="l" t="t" r="r" b="b"/>
              <a:pathLst>
                <a:path w="2192" h="5716" extrusionOk="0">
                  <a:moveTo>
                    <a:pt x="2001" y="1786"/>
                  </a:moveTo>
                  <a:cubicBezTo>
                    <a:pt x="2001" y="1548"/>
                    <a:pt x="2073" y="1310"/>
                    <a:pt x="2192" y="1096"/>
                  </a:cubicBezTo>
                  <a:cubicBezTo>
                    <a:pt x="2025" y="476"/>
                    <a:pt x="1501" y="0"/>
                    <a:pt x="810" y="0"/>
                  </a:cubicBezTo>
                  <a:cubicBezTo>
                    <a:pt x="691" y="0"/>
                    <a:pt x="596" y="0"/>
                    <a:pt x="477" y="24"/>
                  </a:cubicBezTo>
                  <a:cubicBezTo>
                    <a:pt x="1001" y="167"/>
                    <a:pt x="1430" y="596"/>
                    <a:pt x="1549" y="1096"/>
                  </a:cubicBezTo>
                  <a:cubicBezTo>
                    <a:pt x="1430" y="1310"/>
                    <a:pt x="1382" y="1548"/>
                    <a:pt x="1382" y="1786"/>
                  </a:cubicBezTo>
                  <a:cubicBezTo>
                    <a:pt x="1382" y="1882"/>
                    <a:pt x="1382" y="1953"/>
                    <a:pt x="1406" y="2024"/>
                  </a:cubicBezTo>
                  <a:cubicBezTo>
                    <a:pt x="1001" y="2263"/>
                    <a:pt x="691" y="2715"/>
                    <a:pt x="691" y="3239"/>
                  </a:cubicBezTo>
                  <a:cubicBezTo>
                    <a:pt x="691" y="3334"/>
                    <a:pt x="691" y="3429"/>
                    <a:pt x="715" y="3477"/>
                  </a:cubicBezTo>
                  <a:cubicBezTo>
                    <a:pt x="310" y="3715"/>
                    <a:pt x="1" y="4168"/>
                    <a:pt x="1" y="4692"/>
                  </a:cubicBezTo>
                  <a:cubicBezTo>
                    <a:pt x="1" y="4858"/>
                    <a:pt x="72" y="5335"/>
                    <a:pt x="120" y="5454"/>
                  </a:cubicBezTo>
                  <a:cubicBezTo>
                    <a:pt x="167" y="5477"/>
                    <a:pt x="191" y="5525"/>
                    <a:pt x="215" y="5573"/>
                  </a:cubicBezTo>
                  <a:cubicBezTo>
                    <a:pt x="406" y="5644"/>
                    <a:pt x="596" y="5716"/>
                    <a:pt x="834" y="5716"/>
                  </a:cubicBezTo>
                  <a:lnTo>
                    <a:pt x="1025" y="5716"/>
                  </a:lnTo>
                  <a:cubicBezTo>
                    <a:pt x="882" y="5573"/>
                    <a:pt x="763" y="5358"/>
                    <a:pt x="691" y="5144"/>
                  </a:cubicBezTo>
                  <a:cubicBezTo>
                    <a:pt x="667" y="5001"/>
                    <a:pt x="644" y="4882"/>
                    <a:pt x="644" y="4739"/>
                  </a:cubicBezTo>
                  <a:cubicBezTo>
                    <a:pt x="644" y="4192"/>
                    <a:pt x="929" y="3739"/>
                    <a:pt x="1358" y="3501"/>
                  </a:cubicBezTo>
                  <a:cubicBezTo>
                    <a:pt x="1358" y="3429"/>
                    <a:pt x="1310" y="3334"/>
                    <a:pt x="1310" y="3263"/>
                  </a:cubicBezTo>
                  <a:cubicBezTo>
                    <a:pt x="1310" y="2739"/>
                    <a:pt x="1620" y="2286"/>
                    <a:pt x="2025" y="2048"/>
                  </a:cubicBezTo>
                  <a:cubicBezTo>
                    <a:pt x="2001" y="1953"/>
                    <a:pt x="2001" y="1882"/>
                    <a:pt x="2001" y="178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9"/>
            <p:cNvSpPr/>
            <p:nvPr/>
          </p:nvSpPr>
          <p:spPr>
            <a:xfrm>
              <a:off x="7488996" y="3437578"/>
              <a:ext cx="114339" cy="80306"/>
            </a:xfrm>
            <a:custGeom>
              <a:avLst/>
              <a:gdLst/>
              <a:ahLst/>
              <a:cxnLst/>
              <a:rect l="l" t="t" r="r" b="b"/>
              <a:pathLst>
                <a:path w="3430" h="2406" extrusionOk="0">
                  <a:moveTo>
                    <a:pt x="3430" y="1929"/>
                  </a:moveTo>
                  <a:cubicBezTo>
                    <a:pt x="3430" y="1691"/>
                    <a:pt x="3311" y="1548"/>
                    <a:pt x="3120" y="1477"/>
                  </a:cubicBezTo>
                  <a:cubicBezTo>
                    <a:pt x="3192" y="1382"/>
                    <a:pt x="3216" y="1263"/>
                    <a:pt x="3216" y="1191"/>
                  </a:cubicBezTo>
                  <a:cubicBezTo>
                    <a:pt x="3216" y="858"/>
                    <a:pt x="2954" y="596"/>
                    <a:pt x="2644" y="596"/>
                  </a:cubicBezTo>
                  <a:cubicBezTo>
                    <a:pt x="2596" y="596"/>
                    <a:pt x="2525" y="596"/>
                    <a:pt x="2477" y="620"/>
                  </a:cubicBezTo>
                  <a:cubicBezTo>
                    <a:pt x="2001" y="0"/>
                    <a:pt x="1025" y="72"/>
                    <a:pt x="620" y="762"/>
                  </a:cubicBezTo>
                  <a:cubicBezTo>
                    <a:pt x="501" y="953"/>
                    <a:pt x="453" y="1191"/>
                    <a:pt x="477" y="1453"/>
                  </a:cubicBezTo>
                  <a:cubicBezTo>
                    <a:pt x="215" y="1453"/>
                    <a:pt x="1" y="1667"/>
                    <a:pt x="1" y="1929"/>
                  </a:cubicBezTo>
                  <a:lnTo>
                    <a:pt x="1" y="1977"/>
                  </a:lnTo>
                  <a:cubicBezTo>
                    <a:pt x="24" y="2215"/>
                    <a:pt x="239" y="2406"/>
                    <a:pt x="477" y="2406"/>
                  </a:cubicBezTo>
                  <a:lnTo>
                    <a:pt x="2977" y="2406"/>
                  </a:lnTo>
                  <a:cubicBezTo>
                    <a:pt x="3216" y="2406"/>
                    <a:pt x="3430" y="2168"/>
                    <a:pt x="3430" y="1929"/>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9"/>
            <p:cNvSpPr/>
            <p:nvPr/>
          </p:nvSpPr>
          <p:spPr>
            <a:xfrm>
              <a:off x="7432626" y="3439947"/>
              <a:ext cx="77037" cy="62850"/>
            </a:xfrm>
            <a:custGeom>
              <a:avLst/>
              <a:gdLst/>
              <a:ahLst/>
              <a:cxnLst/>
              <a:rect l="l" t="t" r="r" b="b"/>
              <a:pathLst>
                <a:path w="2311" h="1883" extrusionOk="0">
                  <a:moveTo>
                    <a:pt x="2168" y="1382"/>
                  </a:moveTo>
                  <a:cubicBezTo>
                    <a:pt x="2168" y="1120"/>
                    <a:pt x="2239" y="882"/>
                    <a:pt x="2311" y="691"/>
                  </a:cubicBezTo>
                  <a:lnTo>
                    <a:pt x="2287" y="691"/>
                  </a:lnTo>
                  <a:cubicBezTo>
                    <a:pt x="2144" y="239"/>
                    <a:pt x="1811" y="49"/>
                    <a:pt x="1453" y="1"/>
                  </a:cubicBezTo>
                  <a:lnTo>
                    <a:pt x="1311" y="1"/>
                  </a:lnTo>
                  <a:cubicBezTo>
                    <a:pt x="834" y="49"/>
                    <a:pt x="382" y="430"/>
                    <a:pt x="406" y="1073"/>
                  </a:cubicBezTo>
                  <a:cubicBezTo>
                    <a:pt x="168" y="1073"/>
                    <a:pt x="1" y="1263"/>
                    <a:pt x="1" y="1501"/>
                  </a:cubicBezTo>
                  <a:cubicBezTo>
                    <a:pt x="1" y="1692"/>
                    <a:pt x="215" y="1882"/>
                    <a:pt x="406" y="1882"/>
                  </a:cubicBezTo>
                  <a:lnTo>
                    <a:pt x="1692" y="1882"/>
                  </a:lnTo>
                  <a:lnTo>
                    <a:pt x="1692" y="1835"/>
                  </a:lnTo>
                  <a:cubicBezTo>
                    <a:pt x="1668" y="1596"/>
                    <a:pt x="1906" y="1382"/>
                    <a:pt x="2168" y="138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9"/>
            <p:cNvSpPr/>
            <p:nvPr/>
          </p:nvSpPr>
          <p:spPr>
            <a:xfrm>
              <a:off x="7469162" y="3439947"/>
              <a:ext cx="40502" cy="63651"/>
            </a:xfrm>
            <a:custGeom>
              <a:avLst/>
              <a:gdLst/>
              <a:ahLst/>
              <a:cxnLst/>
              <a:rect l="l" t="t" r="r" b="b"/>
              <a:pathLst>
                <a:path w="1215" h="1907" extrusionOk="0">
                  <a:moveTo>
                    <a:pt x="1072" y="1382"/>
                  </a:moveTo>
                  <a:cubicBezTo>
                    <a:pt x="1072" y="1120"/>
                    <a:pt x="1143" y="882"/>
                    <a:pt x="1215" y="691"/>
                  </a:cubicBezTo>
                  <a:lnTo>
                    <a:pt x="1191" y="691"/>
                  </a:lnTo>
                  <a:cubicBezTo>
                    <a:pt x="1048" y="239"/>
                    <a:pt x="715" y="49"/>
                    <a:pt x="357" y="1"/>
                  </a:cubicBezTo>
                  <a:lnTo>
                    <a:pt x="215" y="1"/>
                  </a:lnTo>
                  <a:lnTo>
                    <a:pt x="191" y="1"/>
                  </a:lnTo>
                  <a:cubicBezTo>
                    <a:pt x="262" y="239"/>
                    <a:pt x="310" y="477"/>
                    <a:pt x="310" y="787"/>
                  </a:cubicBezTo>
                  <a:cubicBezTo>
                    <a:pt x="310" y="1192"/>
                    <a:pt x="191" y="1620"/>
                    <a:pt x="0" y="1906"/>
                  </a:cubicBezTo>
                  <a:lnTo>
                    <a:pt x="596" y="1906"/>
                  </a:lnTo>
                  <a:lnTo>
                    <a:pt x="596" y="1858"/>
                  </a:lnTo>
                  <a:cubicBezTo>
                    <a:pt x="572" y="1596"/>
                    <a:pt x="810" y="1382"/>
                    <a:pt x="1072" y="138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9"/>
            <p:cNvSpPr/>
            <p:nvPr/>
          </p:nvSpPr>
          <p:spPr>
            <a:xfrm>
              <a:off x="7539798" y="3443919"/>
              <a:ext cx="63537" cy="73965"/>
            </a:xfrm>
            <a:custGeom>
              <a:avLst/>
              <a:gdLst/>
              <a:ahLst/>
              <a:cxnLst/>
              <a:rect l="l" t="t" r="r" b="b"/>
              <a:pathLst>
                <a:path w="1906" h="2216" extrusionOk="0">
                  <a:moveTo>
                    <a:pt x="1430" y="2216"/>
                  </a:moveTo>
                  <a:cubicBezTo>
                    <a:pt x="1692" y="2216"/>
                    <a:pt x="1906" y="1978"/>
                    <a:pt x="1906" y="1739"/>
                  </a:cubicBezTo>
                  <a:cubicBezTo>
                    <a:pt x="1906" y="1501"/>
                    <a:pt x="1787" y="1335"/>
                    <a:pt x="1596" y="1287"/>
                  </a:cubicBezTo>
                  <a:cubicBezTo>
                    <a:pt x="1668" y="1192"/>
                    <a:pt x="1692" y="1073"/>
                    <a:pt x="1692" y="977"/>
                  </a:cubicBezTo>
                  <a:cubicBezTo>
                    <a:pt x="1692" y="668"/>
                    <a:pt x="1430" y="382"/>
                    <a:pt x="1120" y="382"/>
                  </a:cubicBezTo>
                  <a:cubicBezTo>
                    <a:pt x="1072" y="382"/>
                    <a:pt x="1001" y="382"/>
                    <a:pt x="953" y="430"/>
                  </a:cubicBezTo>
                  <a:cubicBezTo>
                    <a:pt x="739" y="168"/>
                    <a:pt x="477" y="49"/>
                    <a:pt x="167" y="1"/>
                  </a:cubicBezTo>
                  <a:cubicBezTo>
                    <a:pt x="287" y="287"/>
                    <a:pt x="382" y="596"/>
                    <a:pt x="382" y="954"/>
                  </a:cubicBezTo>
                  <a:cubicBezTo>
                    <a:pt x="382" y="1430"/>
                    <a:pt x="239" y="1882"/>
                    <a:pt x="1" y="221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9"/>
            <p:cNvSpPr/>
            <p:nvPr/>
          </p:nvSpPr>
          <p:spPr>
            <a:xfrm>
              <a:off x="7515997" y="3645019"/>
              <a:ext cx="29401" cy="15988"/>
            </a:xfrm>
            <a:custGeom>
              <a:avLst/>
              <a:gdLst/>
              <a:ahLst/>
              <a:cxnLst/>
              <a:rect l="l" t="t" r="r" b="b"/>
              <a:pathLst>
                <a:path w="882" h="479" extrusionOk="0">
                  <a:moveTo>
                    <a:pt x="453" y="1"/>
                  </a:moveTo>
                  <a:cubicBezTo>
                    <a:pt x="286" y="1"/>
                    <a:pt x="143" y="96"/>
                    <a:pt x="48" y="215"/>
                  </a:cubicBezTo>
                  <a:cubicBezTo>
                    <a:pt x="0" y="263"/>
                    <a:pt x="24" y="382"/>
                    <a:pt x="96" y="453"/>
                  </a:cubicBezTo>
                  <a:cubicBezTo>
                    <a:pt x="119" y="477"/>
                    <a:pt x="143" y="477"/>
                    <a:pt x="167" y="477"/>
                  </a:cubicBezTo>
                  <a:cubicBezTo>
                    <a:pt x="238" y="477"/>
                    <a:pt x="262" y="453"/>
                    <a:pt x="286" y="406"/>
                  </a:cubicBezTo>
                  <a:cubicBezTo>
                    <a:pt x="334" y="358"/>
                    <a:pt x="381" y="358"/>
                    <a:pt x="405" y="358"/>
                  </a:cubicBezTo>
                  <a:cubicBezTo>
                    <a:pt x="477" y="358"/>
                    <a:pt x="524" y="382"/>
                    <a:pt x="572" y="406"/>
                  </a:cubicBezTo>
                  <a:cubicBezTo>
                    <a:pt x="603" y="452"/>
                    <a:pt x="653" y="478"/>
                    <a:pt x="704" y="478"/>
                  </a:cubicBezTo>
                  <a:cubicBezTo>
                    <a:pt x="733" y="478"/>
                    <a:pt x="761" y="470"/>
                    <a:pt x="786" y="453"/>
                  </a:cubicBezTo>
                  <a:cubicBezTo>
                    <a:pt x="858" y="382"/>
                    <a:pt x="881" y="287"/>
                    <a:pt x="834" y="215"/>
                  </a:cubicBezTo>
                  <a:cubicBezTo>
                    <a:pt x="762" y="49"/>
                    <a:pt x="620" y="1"/>
                    <a:pt x="45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9"/>
            <p:cNvSpPr/>
            <p:nvPr/>
          </p:nvSpPr>
          <p:spPr>
            <a:xfrm>
              <a:off x="7543765" y="3597356"/>
              <a:ext cx="31002" cy="15954"/>
            </a:xfrm>
            <a:custGeom>
              <a:avLst/>
              <a:gdLst/>
              <a:ahLst/>
              <a:cxnLst/>
              <a:rect l="l" t="t" r="r" b="b"/>
              <a:pathLst>
                <a:path w="930" h="478" extrusionOk="0">
                  <a:moveTo>
                    <a:pt x="453" y="0"/>
                  </a:moveTo>
                  <a:cubicBezTo>
                    <a:pt x="287" y="0"/>
                    <a:pt x="144" y="95"/>
                    <a:pt x="48" y="214"/>
                  </a:cubicBezTo>
                  <a:cubicBezTo>
                    <a:pt x="1" y="262"/>
                    <a:pt x="25" y="381"/>
                    <a:pt x="96" y="453"/>
                  </a:cubicBezTo>
                  <a:cubicBezTo>
                    <a:pt x="120" y="476"/>
                    <a:pt x="144" y="476"/>
                    <a:pt x="168" y="476"/>
                  </a:cubicBezTo>
                  <a:cubicBezTo>
                    <a:pt x="239" y="476"/>
                    <a:pt x="263" y="453"/>
                    <a:pt x="287" y="405"/>
                  </a:cubicBezTo>
                  <a:cubicBezTo>
                    <a:pt x="334" y="357"/>
                    <a:pt x="382" y="357"/>
                    <a:pt x="406" y="357"/>
                  </a:cubicBezTo>
                  <a:cubicBezTo>
                    <a:pt x="477" y="357"/>
                    <a:pt x="525" y="381"/>
                    <a:pt x="572" y="405"/>
                  </a:cubicBezTo>
                  <a:cubicBezTo>
                    <a:pt x="603" y="451"/>
                    <a:pt x="654" y="477"/>
                    <a:pt x="711" y="477"/>
                  </a:cubicBezTo>
                  <a:cubicBezTo>
                    <a:pt x="743" y="477"/>
                    <a:pt x="777" y="469"/>
                    <a:pt x="811" y="453"/>
                  </a:cubicBezTo>
                  <a:cubicBezTo>
                    <a:pt x="882" y="381"/>
                    <a:pt x="930" y="286"/>
                    <a:pt x="858" y="214"/>
                  </a:cubicBezTo>
                  <a:cubicBezTo>
                    <a:pt x="763" y="95"/>
                    <a:pt x="620"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9"/>
            <p:cNvSpPr/>
            <p:nvPr/>
          </p:nvSpPr>
          <p:spPr>
            <a:xfrm>
              <a:off x="7570767" y="3644251"/>
              <a:ext cx="30202" cy="15921"/>
            </a:xfrm>
            <a:custGeom>
              <a:avLst/>
              <a:gdLst/>
              <a:ahLst/>
              <a:cxnLst/>
              <a:rect l="l" t="t" r="r" b="b"/>
              <a:pathLst>
                <a:path w="906" h="477" extrusionOk="0">
                  <a:moveTo>
                    <a:pt x="477" y="0"/>
                  </a:moveTo>
                  <a:cubicBezTo>
                    <a:pt x="310" y="0"/>
                    <a:pt x="167" y="72"/>
                    <a:pt x="48" y="191"/>
                  </a:cubicBezTo>
                  <a:cubicBezTo>
                    <a:pt x="1" y="262"/>
                    <a:pt x="24" y="381"/>
                    <a:pt x="72" y="429"/>
                  </a:cubicBezTo>
                  <a:cubicBezTo>
                    <a:pt x="102" y="459"/>
                    <a:pt x="140" y="472"/>
                    <a:pt x="178" y="472"/>
                  </a:cubicBezTo>
                  <a:cubicBezTo>
                    <a:pt x="231" y="472"/>
                    <a:pt x="282" y="447"/>
                    <a:pt x="310" y="405"/>
                  </a:cubicBezTo>
                  <a:cubicBezTo>
                    <a:pt x="382" y="381"/>
                    <a:pt x="429" y="357"/>
                    <a:pt x="501" y="357"/>
                  </a:cubicBezTo>
                  <a:cubicBezTo>
                    <a:pt x="524" y="357"/>
                    <a:pt x="596" y="357"/>
                    <a:pt x="620" y="405"/>
                  </a:cubicBezTo>
                  <a:cubicBezTo>
                    <a:pt x="644" y="476"/>
                    <a:pt x="715" y="476"/>
                    <a:pt x="739" y="476"/>
                  </a:cubicBezTo>
                  <a:cubicBezTo>
                    <a:pt x="763" y="476"/>
                    <a:pt x="786" y="476"/>
                    <a:pt x="834" y="429"/>
                  </a:cubicBezTo>
                  <a:cubicBezTo>
                    <a:pt x="882" y="381"/>
                    <a:pt x="905" y="286"/>
                    <a:pt x="858" y="191"/>
                  </a:cubicBezTo>
                  <a:cubicBezTo>
                    <a:pt x="763" y="72"/>
                    <a:pt x="620" y="0"/>
                    <a:pt x="4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9"/>
            <p:cNvSpPr/>
            <p:nvPr/>
          </p:nvSpPr>
          <p:spPr>
            <a:xfrm>
              <a:off x="7501696" y="3695485"/>
              <a:ext cx="30202" cy="16355"/>
            </a:xfrm>
            <a:custGeom>
              <a:avLst/>
              <a:gdLst/>
              <a:ahLst/>
              <a:cxnLst/>
              <a:rect l="l" t="t" r="r" b="b"/>
              <a:pathLst>
                <a:path w="906" h="490" extrusionOk="0">
                  <a:moveTo>
                    <a:pt x="531" y="1"/>
                  </a:moveTo>
                  <a:cubicBezTo>
                    <a:pt x="505" y="1"/>
                    <a:pt x="478" y="5"/>
                    <a:pt x="453" y="13"/>
                  </a:cubicBezTo>
                  <a:cubicBezTo>
                    <a:pt x="310" y="13"/>
                    <a:pt x="167" y="85"/>
                    <a:pt x="72" y="204"/>
                  </a:cubicBezTo>
                  <a:cubicBezTo>
                    <a:pt x="1" y="275"/>
                    <a:pt x="48" y="394"/>
                    <a:pt x="96" y="442"/>
                  </a:cubicBezTo>
                  <a:cubicBezTo>
                    <a:pt x="120" y="489"/>
                    <a:pt x="167" y="489"/>
                    <a:pt x="191" y="489"/>
                  </a:cubicBezTo>
                  <a:cubicBezTo>
                    <a:pt x="239" y="489"/>
                    <a:pt x="286" y="442"/>
                    <a:pt x="310" y="418"/>
                  </a:cubicBezTo>
                  <a:cubicBezTo>
                    <a:pt x="334" y="370"/>
                    <a:pt x="406" y="370"/>
                    <a:pt x="429" y="370"/>
                  </a:cubicBezTo>
                  <a:cubicBezTo>
                    <a:pt x="477" y="370"/>
                    <a:pt x="548" y="394"/>
                    <a:pt x="572" y="418"/>
                  </a:cubicBezTo>
                  <a:cubicBezTo>
                    <a:pt x="614" y="459"/>
                    <a:pt x="655" y="485"/>
                    <a:pt x="701" y="485"/>
                  </a:cubicBezTo>
                  <a:cubicBezTo>
                    <a:pt x="735" y="485"/>
                    <a:pt x="770" y="472"/>
                    <a:pt x="810" y="442"/>
                  </a:cubicBezTo>
                  <a:cubicBezTo>
                    <a:pt x="882" y="394"/>
                    <a:pt x="906" y="299"/>
                    <a:pt x="834" y="204"/>
                  </a:cubicBezTo>
                  <a:cubicBezTo>
                    <a:pt x="775" y="86"/>
                    <a:pt x="652" y="1"/>
                    <a:pt x="53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9"/>
            <p:cNvSpPr/>
            <p:nvPr/>
          </p:nvSpPr>
          <p:spPr>
            <a:xfrm>
              <a:off x="7586634" y="3694317"/>
              <a:ext cx="29401" cy="16355"/>
            </a:xfrm>
            <a:custGeom>
              <a:avLst/>
              <a:gdLst/>
              <a:ahLst/>
              <a:cxnLst/>
              <a:rect l="l" t="t" r="r" b="b"/>
              <a:pathLst>
                <a:path w="882" h="490" extrusionOk="0">
                  <a:moveTo>
                    <a:pt x="429" y="0"/>
                  </a:moveTo>
                  <a:cubicBezTo>
                    <a:pt x="287" y="0"/>
                    <a:pt x="144" y="96"/>
                    <a:pt x="48" y="215"/>
                  </a:cubicBezTo>
                  <a:cubicBezTo>
                    <a:pt x="1" y="286"/>
                    <a:pt x="25" y="405"/>
                    <a:pt x="72" y="453"/>
                  </a:cubicBezTo>
                  <a:cubicBezTo>
                    <a:pt x="99" y="479"/>
                    <a:pt x="131" y="489"/>
                    <a:pt x="164" y="489"/>
                  </a:cubicBezTo>
                  <a:cubicBezTo>
                    <a:pt x="222" y="489"/>
                    <a:pt x="280" y="459"/>
                    <a:pt x="310" y="429"/>
                  </a:cubicBezTo>
                  <a:cubicBezTo>
                    <a:pt x="346" y="376"/>
                    <a:pt x="382" y="349"/>
                    <a:pt x="428" y="349"/>
                  </a:cubicBezTo>
                  <a:cubicBezTo>
                    <a:pt x="443" y="349"/>
                    <a:pt x="459" y="352"/>
                    <a:pt x="477" y="358"/>
                  </a:cubicBezTo>
                  <a:cubicBezTo>
                    <a:pt x="501" y="358"/>
                    <a:pt x="549" y="358"/>
                    <a:pt x="596" y="429"/>
                  </a:cubicBezTo>
                  <a:cubicBezTo>
                    <a:pt x="620" y="477"/>
                    <a:pt x="668" y="477"/>
                    <a:pt x="715" y="477"/>
                  </a:cubicBezTo>
                  <a:cubicBezTo>
                    <a:pt x="739" y="477"/>
                    <a:pt x="763" y="477"/>
                    <a:pt x="787" y="453"/>
                  </a:cubicBezTo>
                  <a:cubicBezTo>
                    <a:pt x="858" y="382"/>
                    <a:pt x="882" y="310"/>
                    <a:pt x="834" y="215"/>
                  </a:cubicBezTo>
                  <a:cubicBezTo>
                    <a:pt x="739" y="96"/>
                    <a:pt x="596" y="0"/>
                    <a:pt x="42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9"/>
            <p:cNvSpPr/>
            <p:nvPr/>
          </p:nvSpPr>
          <p:spPr>
            <a:xfrm>
              <a:off x="7433426" y="3630733"/>
              <a:ext cx="29401" cy="16355"/>
            </a:xfrm>
            <a:custGeom>
              <a:avLst/>
              <a:gdLst/>
              <a:ahLst/>
              <a:cxnLst/>
              <a:rect l="l" t="t" r="r" b="b"/>
              <a:pathLst>
                <a:path w="882" h="490" extrusionOk="0">
                  <a:moveTo>
                    <a:pt x="405" y="0"/>
                  </a:moveTo>
                  <a:cubicBezTo>
                    <a:pt x="263" y="0"/>
                    <a:pt x="144" y="96"/>
                    <a:pt x="72" y="215"/>
                  </a:cubicBezTo>
                  <a:cubicBezTo>
                    <a:pt x="1" y="286"/>
                    <a:pt x="24" y="405"/>
                    <a:pt x="96" y="453"/>
                  </a:cubicBezTo>
                  <a:cubicBezTo>
                    <a:pt x="120" y="477"/>
                    <a:pt x="144" y="477"/>
                    <a:pt x="191" y="477"/>
                  </a:cubicBezTo>
                  <a:cubicBezTo>
                    <a:pt x="239" y="477"/>
                    <a:pt x="263" y="453"/>
                    <a:pt x="286" y="429"/>
                  </a:cubicBezTo>
                  <a:cubicBezTo>
                    <a:pt x="334" y="358"/>
                    <a:pt x="382" y="358"/>
                    <a:pt x="405" y="358"/>
                  </a:cubicBezTo>
                  <a:cubicBezTo>
                    <a:pt x="477" y="358"/>
                    <a:pt x="525" y="405"/>
                    <a:pt x="572" y="429"/>
                  </a:cubicBezTo>
                  <a:cubicBezTo>
                    <a:pt x="602" y="459"/>
                    <a:pt x="651" y="489"/>
                    <a:pt x="708" y="489"/>
                  </a:cubicBezTo>
                  <a:cubicBezTo>
                    <a:pt x="740" y="489"/>
                    <a:pt x="775" y="479"/>
                    <a:pt x="810" y="453"/>
                  </a:cubicBezTo>
                  <a:cubicBezTo>
                    <a:pt x="882" y="405"/>
                    <a:pt x="882" y="310"/>
                    <a:pt x="834" y="215"/>
                  </a:cubicBezTo>
                  <a:cubicBezTo>
                    <a:pt x="739" y="96"/>
                    <a:pt x="596" y="0"/>
                    <a:pt x="40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9"/>
            <p:cNvSpPr/>
            <p:nvPr/>
          </p:nvSpPr>
          <p:spPr>
            <a:xfrm>
              <a:off x="7456461" y="3584639"/>
              <a:ext cx="33368" cy="15921"/>
            </a:xfrm>
            <a:custGeom>
              <a:avLst/>
              <a:gdLst/>
              <a:ahLst/>
              <a:cxnLst/>
              <a:rect l="l" t="t" r="r" b="b"/>
              <a:pathLst>
                <a:path w="1001" h="477" extrusionOk="0">
                  <a:moveTo>
                    <a:pt x="477" y="0"/>
                  </a:moveTo>
                  <a:cubicBezTo>
                    <a:pt x="286" y="0"/>
                    <a:pt x="143" y="72"/>
                    <a:pt x="48" y="191"/>
                  </a:cubicBezTo>
                  <a:cubicBezTo>
                    <a:pt x="0" y="262"/>
                    <a:pt x="24" y="381"/>
                    <a:pt x="96" y="429"/>
                  </a:cubicBezTo>
                  <a:cubicBezTo>
                    <a:pt x="130" y="443"/>
                    <a:pt x="165" y="448"/>
                    <a:pt x="198" y="448"/>
                  </a:cubicBezTo>
                  <a:cubicBezTo>
                    <a:pt x="276" y="448"/>
                    <a:pt x="341" y="415"/>
                    <a:pt x="357" y="381"/>
                  </a:cubicBezTo>
                  <a:cubicBezTo>
                    <a:pt x="381" y="333"/>
                    <a:pt x="453" y="310"/>
                    <a:pt x="500" y="310"/>
                  </a:cubicBezTo>
                  <a:cubicBezTo>
                    <a:pt x="596" y="310"/>
                    <a:pt x="691" y="357"/>
                    <a:pt x="715" y="405"/>
                  </a:cubicBezTo>
                  <a:cubicBezTo>
                    <a:pt x="738" y="429"/>
                    <a:pt x="810" y="476"/>
                    <a:pt x="834" y="476"/>
                  </a:cubicBezTo>
                  <a:cubicBezTo>
                    <a:pt x="858" y="476"/>
                    <a:pt x="881" y="476"/>
                    <a:pt x="929" y="429"/>
                  </a:cubicBezTo>
                  <a:cubicBezTo>
                    <a:pt x="977" y="381"/>
                    <a:pt x="1000" y="286"/>
                    <a:pt x="953" y="191"/>
                  </a:cubicBezTo>
                  <a:cubicBezTo>
                    <a:pt x="858" y="48"/>
                    <a:pt x="643" y="0"/>
                    <a:pt x="4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9"/>
            <p:cNvSpPr/>
            <p:nvPr/>
          </p:nvSpPr>
          <p:spPr>
            <a:xfrm>
              <a:off x="7411992" y="3681600"/>
              <a:ext cx="29401" cy="15988"/>
            </a:xfrm>
            <a:custGeom>
              <a:avLst/>
              <a:gdLst/>
              <a:ahLst/>
              <a:cxnLst/>
              <a:rect l="l" t="t" r="r" b="b"/>
              <a:pathLst>
                <a:path w="882" h="479" extrusionOk="0">
                  <a:moveTo>
                    <a:pt x="405" y="0"/>
                  </a:moveTo>
                  <a:cubicBezTo>
                    <a:pt x="263" y="0"/>
                    <a:pt x="144" y="72"/>
                    <a:pt x="48" y="215"/>
                  </a:cubicBezTo>
                  <a:cubicBezTo>
                    <a:pt x="1" y="262"/>
                    <a:pt x="24" y="381"/>
                    <a:pt x="72" y="453"/>
                  </a:cubicBezTo>
                  <a:cubicBezTo>
                    <a:pt x="120" y="477"/>
                    <a:pt x="144" y="477"/>
                    <a:pt x="167" y="477"/>
                  </a:cubicBezTo>
                  <a:cubicBezTo>
                    <a:pt x="239" y="477"/>
                    <a:pt x="263" y="453"/>
                    <a:pt x="286" y="429"/>
                  </a:cubicBezTo>
                  <a:cubicBezTo>
                    <a:pt x="310" y="358"/>
                    <a:pt x="382" y="358"/>
                    <a:pt x="405" y="358"/>
                  </a:cubicBezTo>
                  <a:cubicBezTo>
                    <a:pt x="477" y="358"/>
                    <a:pt x="525" y="381"/>
                    <a:pt x="548" y="429"/>
                  </a:cubicBezTo>
                  <a:cubicBezTo>
                    <a:pt x="593" y="459"/>
                    <a:pt x="646" y="479"/>
                    <a:pt x="697" y="479"/>
                  </a:cubicBezTo>
                  <a:cubicBezTo>
                    <a:pt x="728" y="479"/>
                    <a:pt x="759" y="471"/>
                    <a:pt x="787" y="453"/>
                  </a:cubicBezTo>
                  <a:cubicBezTo>
                    <a:pt x="858" y="381"/>
                    <a:pt x="882" y="310"/>
                    <a:pt x="834" y="215"/>
                  </a:cubicBezTo>
                  <a:cubicBezTo>
                    <a:pt x="739" y="96"/>
                    <a:pt x="596" y="0"/>
                    <a:pt x="40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9"/>
            <p:cNvSpPr/>
            <p:nvPr/>
          </p:nvSpPr>
          <p:spPr>
            <a:xfrm>
              <a:off x="7654904" y="3630733"/>
              <a:ext cx="29401" cy="16355"/>
            </a:xfrm>
            <a:custGeom>
              <a:avLst/>
              <a:gdLst/>
              <a:ahLst/>
              <a:cxnLst/>
              <a:rect l="l" t="t" r="r" b="b"/>
              <a:pathLst>
                <a:path w="882" h="490" extrusionOk="0">
                  <a:moveTo>
                    <a:pt x="453" y="0"/>
                  </a:moveTo>
                  <a:cubicBezTo>
                    <a:pt x="287" y="0"/>
                    <a:pt x="120" y="72"/>
                    <a:pt x="25" y="215"/>
                  </a:cubicBezTo>
                  <a:cubicBezTo>
                    <a:pt x="1" y="286"/>
                    <a:pt x="25" y="405"/>
                    <a:pt x="96" y="453"/>
                  </a:cubicBezTo>
                  <a:cubicBezTo>
                    <a:pt x="114" y="479"/>
                    <a:pt x="141" y="489"/>
                    <a:pt x="172" y="489"/>
                  </a:cubicBezTo>
                  <a:cubicBezTo>
                    <a:pt x="225" y="489"/>
                    <a:pt x="289" y="459"/>
                    <a:pt x="334" y="429"/>
                  </a:cubicBezTo>
                  <a:cubicBezTo>
                    <a:pt x="352" y="375"/>
                    <a:pt x="383" y="349"/>
                    <a:pt x="428" y="349"/>
                  </a:cubicBezTo>
                  <a:cubicBezTo>
                    <a:pt x="443" y="349"/>
                    <a:pt x="459" y="352"/>
                    <a:pt x="477" y="358"/>
                  </a:cubicBezTo>
                  <a:cubicBezTo>
                    <a:pt x="501" y="358"/>
                    <a:pt x="572" y="358"/>
                    <a:pt x="596" y="429"/>
                  </a:cubicBezTo>
                  <a:cubicBezTo>
                    <a:pt x="620" y="477"/>
                    <a:pt x="691" y="477"/>
                    <a:pt x="715" y="477"/>
                  </a:cubicBezTo>
                  <a:cubicBezTo>
                    <a:pt x="739" y="477"/>
                    <a:pt x="763" y="477"/>
                    <a:pt x="787" y="453"/>
                  </a:cubicBezTo>
                  <a:cubicBezTo>
                    <a:pt x="858" y="405"/>
                    <a:pt x="882" y="310"/>
                    <a:pt x="834" y="215"/>
                  </a:cubicBezTo>
                  <a:cubicBezTo>
                    <a:pt x="739" y="96"/>
                    <a:pt x="596" y="0"/>
                    <a:pt x="4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9"/>
            <p:cNvSpPr/>
            <p:nvPr/>
          </p:nvSpPr>
          <p:spPr>
            <a:xfrm>
              <a:off x="7630303" y="3584639"/>
              <a:ext cx="30202" cy="15921"/>
            </a:xfrm>
            <a:custGeom>
              <a:avLst/>
              <a:gdLst/>
              <a:ahLst/>
              <a:cxnLst/>
              <a:rect l="l" t="t" r="r" b="b"/>
              <a:pathLst>
                <a:path w="906" h="477" extrusionOk="0">
                  <a:moveTo>
                    <a:pt x="477" y="0"/>
                  </a:moveTo>
                  <a:cubicBezTo>
                    <a:pt x="310" y="0"/>
                    <a:pt x="144" y="48"/>
                    <a:pt x="48" y="191"/>
                  </a:cubicBezTo>
                  <a:cubicBezTo>
                    <a:pt x="1" y="262"/>
                    <a:pt x="24" y="381"/>
                    <a:pt x="72" y="429"/>
                  </a:cubicBezTo>
                  <a:cubicBezTo>
                    <a:pt x="102" y="459"/>
                    <a:pt x="140" y="472"/>
                    <a:pt x="178" y="472"/>
                  </a:cubicBezTo>
                  <a:cubicBezTo>
                    <a:pt x="231" y="472"/>
                    <a:pt x="283" y="446"/>
                    <a:pt x="310" y="405"/>
                  </a:cubicBezTo>
                  <a:cubicBezTo>
                    <a:pt x="344" y="371"/>
                    <a:pt x="378" y="338"/>
                    <a:pt x="420" y="338"/>
                  </a:cubicBezTo>
                  <a:cubicBezTo>
                    <a:pt x="437" y="338"/>
                    <a:pt x="456" y="343"/>
                    <a:pt x="477" y="357"/>
                  </a:cubicBezTo>
                  <a:cubicBezTo>
                    <a:pt x="501" y="357"/>
                    <a:pt x="548" y="357"/>
                    <a:pt x="596" y="405"/>
                  </a:cubicBezTo>
                  <a:cubicBezTo>
                    <a:pt x="620" y="476"/>
                    <a:pt x="667" y="476"/>
                    <a:pt x="715" y="476"/>
                  </a:cubicBezTo>
                  <a:cubicBezTo>
                    <a:pt x="739" y="476"/>
                    <a:pt x="763" y="476"/>
                    <a:pt x="786" y="429"/>
                  </a:cubicBezTo>
                  <a:cubicBezTo>
                    <a:pt x="882" y="357"/>
                    <a:pt x="906" y="262"/>
                    <a:pt x="858" y="191"/>
                  </a:cubicBezTo>
                  <a:cubicBezTo>
                    <a:pt x="763" y="72"/>
                    <a:pt x="620" y="0"/>
                    <a:pt x="4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9"/>
            <p:cNvSpPr/>
            <p:nvPr/>
          </p:nvSpPr>
          <p:spPr>
            <a:xfrm>
              <a:off x="7676339" y="3680799"/>
              <a:ext cx="28635" cy="15954"/>
            </a:xfrm>
            <a:custGeom>
              <a:avLst/>
              <a:gdLst/>
              <a:ahLst/>
              <a:cxnLst/>
              <a:rect l="l" t="t" r="r" b="b"/>
              <a:pathLst>
                <a:path w="859" h="478" extrusionOk="0">
                  <a:moveTo>
                    <a:pt x="430" y="1"/>
                  </a:moveTo>
                  <a:cubicBezTo>
                    <a:pt x="263" y="1"/>
                    <a:pt x="96" y="48"/>
                    <a:pt x="1" y="191"/>
                  </a:cubicBezTo>
                  <a:cubicBezTo>
                    <a:pt x="1" y="286"/>
                    <a:pt x="1" y="382"/>
                    <a:pt x="72" y="453"/>
                  </a:cubicBezTo>
                  <a:cubicBezTo>
                    <a:pt x="89" y="470"/>
                    <a:pt x="115" y="478"/>
                    <a:pt x="145" y="478"/>
                  </a:cubicBezTo>
                  <a:cubicBezTo>
                    <a:pt x="198" y="478"/>
                    <a:pt x="264" y="452"/>
                    <a:pt x="310" y="405"/>
                  </a:cubicBezTo>
                  <a:cubicBezTo>
                    <a:pt x="328" y="371"/>
                    <a:pt x="358" y="349"/>
                    <a:pt x="401" y="349"/>
                  </a:cubicBezTo>
                  <a:cubicBezTo>
                    <a:pt x="417" y="349"/>
                    <a:pt x="434" y="351"/>
                    <a:pt x="453" y="358"/>
                  </a:cubicBezTo>
                  <a:cubicBezTo>
                    <a:pt x="477" y="358"/>
                    <a:pt x="549" y="358"/>
                    <a:pt x="572" y="405"/>
                  </a:cubicBezTo>
                  <a:cubicBezTo>
                    <a:pt x="596" y="477"/>
                    <a:pt x="668" y="477"/>
                    <a:pt x="691" y="477"/>
                  </a:cubicBezTo>
                  <a:cubicBezTo>
                    <a:pt x="715" y="477"/>
                    <a:pt x="739" y="477"/>
                    <a:pt x="787" y="429"/>
                  </a:cubicBezTo>
                  <a:cubicBezTo>
                    <a:pt x="834" y="382"/>
                    <a:pt x="858" y="286"/>
                    <a:pt x="811" y="191"/>
                  </a:cubicBezTo>
                  <a:cubicBezTo>
                    <a:pt x="715" y="96"/>
                    <a:pt x="572" y="1"/>
                    <a:pt x="43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9"/>
            <p:cNvSpPr/>
            <p:nvPr/>
          </p:nvSpPr>
          <p:spPr>
            <a:xfrm>
              <a:off x="7372290" y="3539312"/>
              <a:ext cx="370785" cy="267120"/>
            </a:xfrm>
            <a:custGeom>
              <a:avLst/>
              <a:gdLst/>
              <a:ahLst/>
              <a:cxnLst/>
              <a:rect l="l" t="t" r="r" b="b"/>
              <a:pathLst>
                <a:path w="11123" h="8003" extrusionOk="0">
                  <a:moveTo>
                    <a:pt x="5550" y="763"/>
                  </a:moveTo>
                  <a:cubicBezTo>
                    <a:pt x="6216" y="763"/>
                    <a:pt x="6764" y="1310"/>
                    <a:pt x="6764" y="1977"/>
                  </a:cubicBezTo>
                  <a:cubicBezTo>
                    <a:pt x="6764" y="2073"/>
                    <a:pt x="6764" y="2120"/>
                    <a:pt x="6740" y="2192"/>
                  </a:cubicBezTo>
                  <a:cubicBezTo>
                    <a:pt x="6740" y="2239"/>
                    <a:pt x="6764" y="2334"/>
                    <a:pt x="6836" y="2358"/>
                  </a:cubicBezTo>
                  <a:cubicBezTo>
                    <a:pt x="7288" y="2596"/>
                    <a:pt x="7550" y="2977"/>
                    <a:pt x="7550" y="3430"/>
                  </a:cubicBezTo>
                  <a:cubicBezTo>
                    <a:pt x="7550" y="3525"/>
                    <a:pt x="7550" y="3573"/>
                    <a:pt x="7526" y="3644"/>
                  </a:cubicBezTo>
                  <a:cubicBezTo>
                    <a:pt x="7526" y="3692"/>
                    <a:pt x="7550" y="3787"/>
                    <a:pt x="7598" y="3811"/>
                  </a:cubicBezTo>
                  <a:cubicBezTo>
                    <a:pt x="8003" y="4025"/>
                    <a:pt x="8241" y="4454"/>
                    <a:pt x="8241" y="4883"/>
                  </a:cubicBezTo>
                  <a:cubicBezTo>
                    <a:pt x="8241" y="5573"/>
                    <a:pt x="7669" y="6121"/>
                    <a:pt x="7002" y="6121"/>
                  </a:cubicBezTo>
                  <a:cubicBezTo>
                    <a:pt x="6812" y="6121"/>
                    <a:pt x="6598" y="6050"/>
                    <a:pt x="6383" y="5930"/>
                  </a:cubicBezTo>
                  <a:cubicBezTo>
                    <a:pt x="6359" y="5930"/>
                    <a:pt x="6336" y="5907"/>
                    <a:pt x="6288" y="5907"/>
                  </a:cubicBezTo>
                  <a:cubicBezTo>
                    <a:pt x="6264" y="5907"/>
                    <a:pt x="6240" y="5907"/>
                    <a:pt x="6216" y="5930"/>
                  </a:cubicBezTo>
                  <a:cubicBezTo>
                    <a:pt x="6026" y="6050"/>
                    <a:pt x="5835" y="6121"/>
                    <a:pt x="5597" y="6121"/>
                  </a:cubicBezTo>
                  <a:cubicBezTo>
                    <a:pt x="5383" y="6121"/>
                    <a:pt x="5169" y="6050"/>
                    <a:pt x="4954" y="5930"/>
                  </a:cubicBezTo>
                  <a:cubicBezTo>
                    <a:pt x="4931" y="5919"/>
                    <a:pt x="4901" y="5913"/>
                    <a:pt x="4874" y="5913"/>
                  </a:cubicBezTo>
                  <a:cubicBezTo>
                    <a:pt x="4847" y="5913"/>
                    <a:pt x="4823" y="5919"/>
                    <a:pt x="4811" y="5930"/>
                  </a:cubicBezTo>
                  <a:cubicBezTo>
                    <a:pt x="4621" y="6050"/>
                    <a:pt x="4430" y="6121"/>
                    <a:pt x="4192" y="6121"/>
                  </a:cubicBezTo>
                  <a:cubicBezTo>
                    <a:pt x="3502" y="6121"/>
                    <a:pt x="2954" y="5549"/>
                    <a:pt x="2954" y="4883"/>
                  </a:cubicBezTo>
                  <a:cubicBezTo>
                    <a:pt x="2954" y="4454"/>
                    <a:pt x="3192" y="4025"/>
                    <a:pt x="3597" y="3811"/>
                  </a:cubicBezTo>
                  <a:cubicBezTo>
                    <a:pt x="3645" y="3787"/>
                    <a:pt x="3668" y="3740"/>
                    <a:pt x="3668" y="3644"/>
                  </a:cubicBezTo>
                  <a:cubicBezTo>
                    <a:pt x="3668" y="3573"/>
                    <a:pt x="3645" y="3501"/>
                    <a:pt x="3645" y="3430"/>
                  </a:cubicBezTo>
                  <a:cubicBezTo>
                    <a:pt x="3645" y="2977"/>
                    <a:pt x="3883" y="2573"/>
                    <a:pt x="4264" y="2358"/>
                  </a:cubicBezTo>
                  <a:cubicBezTo>
                    <a:pt x="4335" y="2334"/>
                    <a:pt x="4359" y="2263"/>
                    <a:pt x="4359" y="2192"/>
                  </a:cubicBezTo>
                  <a:cubicBezTo>
                    <a:pt x="4359" y="2120"/>
                    <a:pt x="4335" y="2025"/>
                    <a:pt x="4335" y="1977"/>
                  </a:cubicBezTo>
                  <a:cubicBezTo>
                    <a:pt x="4335" y="1287"/>
                    <a:pt x="4907" y="763"/>
                    <a:pt x="5550" y="763"/>
                  </a:cubicBezTo>
                  <a:close/>
                  <a:moveTo>
                    <a:pt x="2501" y="5954"/>
                  </a:moveTo>
                  <a:cubicBezTo>
                    <a:pt x="2668" y="6026"/>
                    <a:pt x="2859" y="6050"/>
                    <a:pt x="3025" y="6050"/>
                  </a:cubicBezTo>
                  <a:lnTo>
                    <a:pt x="3168" y="6050"/>
                  </a:lnTo>
                  <a:cubicBezTo>
                    <a:pt x="3287" y="6169"/>
                    <a:pt x="3406" y="6240"/>
                    <a:pt x="3549" y="6311"/>
                  </a:cubicBezTo>
                  <a:lnTo>
                    <a:pt x="3549" y="7478"/>
                  </a:lnTo>
                  <a:lnTo>
                    <a:pt x="2501" y="7478"/>
                  </a:lnTo>
                  <a:lnTo>
                    <a:pt x="2501" y="5954"/>
                  </a:lnTo>
                  <a:close/>
                  <a:moveTo>
                    <a:pt x="4764" y="6383"/>
                  </a:moveTo>
                  <a:lnTo>
                    <a:pt x="4764" y="7478"/>
                  </a:lnTo>
                  <a:lnTo>
                    <a:pt x="3883" y="7478"/>
                  </a:lnTo>
                  <a:lnTo>
                    <a:pt x="3883" y="6431"/>
                  </a:lnTo>
                  <a:cubicBezTo>
                    <a:pt x="4002" y="6478"/>
                    <a:pt x="4097" y="6478"/>
                    <a:pt x="4216" y="6478"/>
                  </a:cubicBezTo>
                  <a:cubicBezTo>
                    <a:pt x="4407" y="6478"/>
                    <a:pt x="4573" y="6431"/>
                    <a:pt x="4764" y="6383"/>
                  </a:cubicBezTo>
                  <a:close/>
                  <a:moveTo>
                    <a:pt x="6121" y="6383"/>
                  </a:moveTo>
                  <a:lnTo>
                    <a:pt x="6121" y="7478"/>
                  </a:lnTo>
                  <a:lnTo>
                    <a:pt x="5050" y="7478"/>
                  </a:lnTo>
                  <a:lnTo>
                    <a:pt x="5050" y="6383"/>
                  </a:lnTo>
                  <a:cubicBezTo>
                    <a:pt x="5240" y="6431"/>
                    <a:pt x="5407" y="6478"/>
                    <a:pt x="5597" y="6478"/>
                  </a:cubicBezTo>
                  <a:cubicBezTo>
                    <a:pt x="5764" y="6478"/>
                    <a:pt x="5955" y="6431"/>
                    <a:pt x="6121" y="6383"/>
                  </a:cubicBezTo>
                  <a:close/>
                  <a:moveTo>
                    <a:pt x="6478" y="6359"/>
                  </a:moveTo>
                  <a:cubicBezTo>
                    <a:pt x="6669" y="6407"/>
                    <a:pt x="6836" y="6431"/>
                    <a:pt x="7026" y="6431"/>
                  </a:cubicBezTo>
                  <a:cubicBezTo>
                    <a:pt x="7145" y="6431"/>
                    <a:pt x="7217" y="6431"/>
                    <a:pt x="7336" y="6407"/>
                  </a:cubicBezTo>
                  <a:lnTo>
                    <a:pt x="7336" y="7478"/>
                  </a:lnTo>
                  <a:lnTo>
                    <a:pt x="6478" y="7478"/>
                  </a:lnTo>
                  <a:lnTo>
                    <a:pt x="6478" y="6359"/>
                  </a:lnTo>
                  <a:close/>
                  <a:moveTo>
                    <a:pt x="8717" y="5954"/>
                  </a:moveTo>
                  <a:lnTo>
                    <a:pt x="8717" y="7478"/>
                  </a:lnTo>
                  <a:lnTo>
                    <a:pt x="7645" y="7478"/>
                  </a:lnTo>
                  <a:lnTo>
                    <a:pt x="7645" y="6311"/>
                  </a:lnTo>
                  <a:cubicBezTo>
                    <a:pt x="7788" y="6264"/>
                    <a:pt x="7907" y="6169"/>
                    <a:pt x="8026" y="6050"/>
                  </a:cubicBezTo>
                  <a:lnTo>
                    <a:pt x="8169" y="6050"/>
                  </a:lnTo>
                  <a:cubicBezTo>
                    <a:pt x="8214" y="6055"/>
                    <a:pt x="8258" y="6058"/>
                    <a:pt x="8301" y="6058"/>
                  </a:cubicBezTo>
                  <a:cubicBezTo>
                    <a:pt x="8440" y="6058"/>
                    <a:pt x="8571" y="6027"/>
                    <a:pt x="8717" y="5954"/>
                  </a:cubicBezTo>
                  <a:close/>
                  <a:moveTo>
                    <a:pt x="2978" y="1"/>
                  </a:moveTo>
                  <a:cubicBezTo>
                    <a:pt x="2097" y="1"/>
                    <a:pt x="1430" y="691"/>
                    <a:pt x="1430" y="1549"/>
                  </a:cubicBezTo>
                  <a:lnTo>
                    <a:pt x="1430" y="1739"/>
                  </a:lnTo>
                  <a:cubicBezTo>
                    <a:pt x="977" y="2025"/>
                    <a:pt x="715" y="2501"/>
                    <a:pt x="715" y="3049"/>
                  </a:cubicBezTo>
                  <a:lnTo>
                    <a:pt x="715" y="3216"/>
                  </a:lnTo>
                  <a:cubicBezTo>
                    <a:pt x="263" y="3525"/>
                    <a:pt x="1" y="4001"/>
                    <a:pt x="1" y="4525"/>
                  </a:cubicBezTo>
                  <a:cubicBezTo>
                    <a:pt x="1" y="4787"/>
                    <a:pt x="49" y="5026"/>
                    <a:pt x="168" y="5264"/>
                  </a:cubicBezTo>
                  <a:cubicBezTo>
                    <a:pt x="191" y="5335"/>
                    <a:pt x="263" y="5359"/>
                    <a:pt x="310" y="5359"/>
                  </a:cubicBezTo>
                  <a:cubicBezTo>
                    <a:pt x="358" y="5359"/>
                    <a:pt x="382" y="5359"/>
                    <a:pt x="406" y="5335"/>
                  </a:cubicBezTo>
                  <a:cubicBezTo>
                    <a:pt x="477" y="5264"/>
                    <a:pt x="501" y="5192"/>
                    <a:pt x="430" y="5121"/>
                  </a:cubicBezTo>
                  <a:cubicBezTo>
                    <a:pt x="358" y="4954"/>
                    <a:pt x="287" y="4740"/>
                    <a:pt x="287" y="4573"/>
                  </a:cubicBezTo>
                  <a:cubicBezTo>
                    <a:pt x="287" y="4121"/>
                    <a:pt x="525" y="3692"/>
                    <a:pt x="906" y="3478"/>
                  </a:cubicBezTo>
                  <a:cubicBezTo>
                    <a:pt x="977" y="3454"/>
                    <a:pt x="1001" y="3406"/>
                    <a:pt x="1001" y="3311"/>
                  </a:cubicBezTo>
                  <a:cubicBezTo>
                    <a:pt x="1001" y="3239"/>
                    <a:pt x="977" y="3168"/>
                    <a:pt x="977" y="3097"/>
                  </a:cubicBezTo>
                  <a:cubicBezTo>
                    <a:pt x="977" y="2644"/>
                    <a:pt x="1215" y="2239"/>
                    <a:pt x="1596" y="2025"/>
                  </a:cubicBezTo>
                  <a:cubicBezTo>
                    <a:pt x="1668" y="2001"/>
                    <a:pt x="1692" y="1930"/>
                    <a:pt x="1692" y="1858"/>
                  </a:cubicBezTo>
                  <a:cubicBezTo>
                    <a:pt x="1692" y="1787"/>
                    <a:pt x="1668" y="1691"/>
                    <a:pt x="1668" y="1644"/>
                  </a:cubicBezTo>
                  <a:cubicBezTo>
                    <a:pt x="1668" y="953"/>
                    <a:pt x="2216" y="429"/>
                    <a:pt x="2882" y="429"/>
                  </a:cubicBezTo>
                  <a:cubicBezTo>
                    <a:pt x="3454" y="429"/>
                    <a:pt x="3930" y="810"/>
                    <a:pt x="4073" y="1334"/>
                  </a:cubicBezTo>
                  <a:cubicBezTo>
                    <a:pt x="3954" y="1549"/>
                    <a:pt x="3883" y="1787"/>
                    <a:pt x="3883" y="2049"/>
                  </a:cubicBezTo>
                  <a:lnTo>
                    <a:pt x="3883" y="2239"/>
                  </a:lnTo>
                  <a:cubicBezTo>
                    <a:pt x="3454" y="2525"/>
                    <a:pt x="3168" y="3001"/>
                    <a:pt x="3168" y="3549"/>
                  </a:cubicBezTo>
                  <a:lnTo>
                    <a:pt x="3168" y="3716"/>
                  </a:lnTo>
                  <a:cubicBezTo>
                    <a:pt x="2740" y="4025"/>
                    <a:pt x="2454" y="4502"/>
                    <a:pt x="2454" y="5026"/>
                  </a:cubicBezTo>
                  <a:cubicBezTo>
                    <a:pt x="2454" y="5335"/>
                    <a:pt x="2549" y="5597"/>
                    <a:pt x="2692" y="5835"/>
                  </a:cubicBezTo>
                  <a:lnTo>
                    <a:pt x="2692" y="5859"/>
                  </a:lnTo>
                  <a:cubicBezTo>
                    <a:pt x="2525" y="5835"/>
                    <a:pt x="2382" y="5811"/>
                    <a:pt x="2216" y="5716"/>
                  </a:cubicBezTo>
                  <a:cubicBezTo>
                    <a:pt x="2192" y="5704"/>
                    <a:pt x="2162" y="5698"/>
                    <a:pt x="2135" y="5698"/>
                  </a:cubicBezTo>
                  <a:cubicBezTo>
                    <a:pt x="2108" y="5698"/>
                    <a:pt x="2085" y="5704"/>
                    <a:pt x="2073" y="5716"/>
                  </a:cubicBezTo>
                  <a:cubicBezTo>
                    <a:pt x="1906" y="5835"/>
                    <a:pt x="1692" y="5907"/>
                    <a:pt x="1454" y="5907"/>
                  </a:cubicBezTo>
                  <a:cubicBezTo>
                    <a:pt x="1215" y="5907"/>
                    <a:pt x="1001" y="5835"/>
                    <a:pt x="787" y="5716"/>
                  </a:cubicBezTo>
                  <a:cubicBezTo>
                    <a:pt x="764" y="5701"/>
                    <a:pt x="734" y="5693"/>
                    <a:pt x="703" y="5693"/>
                  </a:cubicBezTo>
                  <a:cubicBezTo>
                    <a:pt x="637" y="5693"/>
                    <a:pt x="565" y="5730"/>
                    <a:pt x="549" y="5811"/>
                  </a:cubicBezTo>
                  <a:cubicBezTo>
                    <a:pt x="525" y="5859"/>
                    <a:pt x="549" y="5954"/>
                    <a:pt x="620" y="6026"/>
                  </a:cubicBezTo>
                  <a:cubicBezTo>
                    <a:pt x="858" y="6169"/>
                    <a:pt x="1144" y="6264"/>
                    <a:pt x="1430" y="6264"/>
                  </a:cubicBezTo>
                  <a:cubicBezTo>
                    <a:pt x="1596" y="6264"/>
                    <a:pt x="1787" y="6216"/>
                    <a:pt x="1954" y="6169"/>
                  </a:cubicBezTo>
                  <a:lnTo>
                    <a:pt x="1954" y="7693"/>
                  </a:lnTo>
                  <a:lnTo>
                    <a:pt x="1263" y="7693"/>
                  </a:lnTo>
                  <a:cubicBezTo>
                    <a:pt x="1192" y="7693"/>
                    <a:pt x="1120" y="7740"/>
                    <a:pt x="1096" y="7836"/>
                  </a:cubicBezTo>
                  <a:cubicBezTo>
                    <a:pt x="1096" y="7931"/>
                    <a:pt x="1144" y="8002"/>
                    <a:pt x="1239" y="8002"/>
                  </a:cubicBezTo>
                  <a:lnTo>
                    <a:pt x="9479" y="8002"/>
                  </a:lnTo>
                  <a:cubicBezTo>
                    <a:pt x="9574" y="8002"/>
                    <a:pt x="9646" y="7955"/>
                    <a:pt x="9670" y="7859"/>
                  </a:cubicBezTo>
                  <a:cubicBezTo>
                    <a:pt x="9670" y="7764"/>
                    <a:pt x="9598" y="7693"/>
                    <a:pt x="9527" y="7693"/>
                  </a:cubicBezTo>
                  <a:lnTo>
                    <a:pt x="8836" y="7693"/>
                  </a:lnTo>
                  <a:lnTo>
                    <a:pt x="8836" y="6169"/>
                  </a:lnTo>
                  <a:cubicBezTo>
                    <a:pt x="9003" y="6216"/>
                    <a:pt x="9193" y="6264"/>
                    <a:pt x="9360" y="6264"/>
                  </a:cubicBezTo>
                  <a:cubicBezTo>
                    <a:pt x="9670" y="6264"/>
                    <a:pt x="9932" y="6169"/>
                    <a:pt x="10170" y="6026"/>
                  </a:cubicBezTo>
                  <a:cubicBezTo>
                    <a:pt x="10241" y="5978"/>
                    <a:pt x="10265" y="5907"/>
                    <a:pt x="10241" y="5811"/>
                  </a:cubicBezTo>
                  <a:cubicBezTo>
                    <a:pt x="10206" y="5742"/>
                    <a:pt x="10133" y="5697"/>
                    <a:pt x="10068" y="5697"/>
                  </a:cubicBezTo>
                  <a:cubicBezTo>
                    <a:pt x="10045" y="5697"/>
                    <a:pt x="10022" y="5703"/>
                    <a:pt x="10003" y="5716"/>
                  </a:cubicBezTo>
                  <a:cubicBezTo>
                    <a:pt x="9789" y="5835"/>
                    <a:pt x="9574" y="5907"/>
                    <a:pt x="9336" y="5907"/>
                  </a:cubicBezTo>
                  <a:cubicBezTo>
                    <a:pt x="9122" y="5907"/>
                    <a:pt x="8931" y="5835"/>
                    <a:pt x="8717" y="5716"/>
                  </a:cubicBezTo>
                  <a:cubicBezTo>
                    <a:pt x="8681" y="5704"/>
                    <a:pt x="8652" y="5698"/>
                    <a:pt x="8628" y="5698"/>
                  </a:cubicBezTo>
                  <a:cubicBezTo>
                    <a:pt x="8604" y="5698"/>
                    <a:pt x="8586" y="5704"/>
                    <a:pt x="8574" y="5716"/>
                  </a:cubicBezTo>
                  <a:cubicBezTo>
                    <a:pt x="8407" y="5811"/>
                    <a:pt x="8265" y="5859"/>
                    <a:pt x="8098" y="5859"/>
                  </a:cubicBezTo>
                  <a:cubicBezTo>
                    <a:pt x="8241" y="5621"/>
                    <a:pt x="8336" y="5335"/>
                    <a:pt x="8336" y="5026"/>
                  </a:cubicBezTo>
                  <a:cubicBezTo>
                    <a:pt x="8336" y="4502"/>
                    <a:pt x="8050" y="4025"/>
                    <a:pt x="7622" y="3716"/>
                  </a:cubicBezTo>
                  <a:lnTo>
                    <a:pt x="7622" y="3549"/>
                  </a:lnTo>
                  <a:cubicBezTo>
                    <a:pt x="7622" y="3001"/>
                    <a:pt x="7336" y="2525"/>
                    <a:pt x="6907" y="2239"/>
                  </a:cubicBezTo>
                  <a:lnTo>
                    <a:pt x="6907" y="2049"/>
                  </a:lnTo>
                  <a:cubicBezTo>
                    <a:pt x="6907" y="1787"/>
                    <a:pt x="6836" y="1549"/>
                    <a:pt x="6717" y="1334"/>
                  </a:cubicBezTo>
                  <a:cubicBezTo>
                    <a:pt x="6859" y="810"/>
                    <a:pt x="7336" y="429"/>
                    <a:pt x="7907" y="429"/>
                  </a:cubicBezTo>
                  <a:cubicBezTo>
                    <a:pt x="8598" y="429"/>
                    <a:pt x="9122" y="977"/>
                    <a:pt x="9122" y="1644"/>
                  </a:cubicBezTo>
                  <a:cubicBezTo>
                    <a:pt x="9122" y="1739"/>
                    <a:pt x="9122" y="1787"/>
                    <a:pt x="9098" y="1858"/>
                  </a:cubicBezTo>
                  <a:cubicBezTo>
                    <a:pt x="9098" y="1906"/>
                    <a:pt x="9122" y="2001"/>
                    <a:pt x="9193" y="2025"/>
                  </a:cubicBezTo>
                  <a:cubicBezTo>
                    <a:pt x="9574" y="2239"/>
                    <a:pt x="9812" y="2644"/>
                    <a:pt x="9812" y="3097"/>
                  </a:cubicBezTo>
                  <a:cubicBezTo>
                    <a:pt x="9812" y="3192"/>
                    <a:pt x="9812" y="3239"/>
                    <a:pt x="9789" y="3311"/>
                  </a:cubicBezTo>
                  <a:cubicBezTo>
                    <a:pt x="9789" y="3358"/>
                    <a:pt x="9812" y="3454"/>
                    <a:pt x="9884" y="3478"/>
                  </a:cubicBezTo>
                  <a:cubicBezTo>
                    <a:pt x="10265" y="3692"/>
                    <a:pt x="10503" y="4121"/>
                    <a:pt x="10503" y="4573"/>
                  </a:cubicBezTo>
                  <a:cubicBezTo>
                    <a:pt x="10503" y="4764"/>
                    <a:pt x="10432" y="4978"/>
                    <a:pt x="10360" y="5121"/>
                  </a:cubicBezTo>
                  <a:cubicBezTo>
                    <a:pt x="10313" y="5192"/>
                    <a:pt x="10313" y="5311"/>
                    <a:pt x="10384" y="5335"/>
                  </a:cubicBezTo>
                  <a:cubicBezTo>
                    <a:pt x="10408" y="5359"/>
                    <a:pt x="10432" y="5359"/>
                    <a:pt x="10479" y="5359"/>
                  </a:cubicBezTo>
                  <a:cubicBezTo>
                    <a:pt x="10527" y="5359"/>
                    <a:pt x="10598" y="5335"/>
                    <a:pt x="10622" y="5264"/>
                  </a:cubicBezTo>
                  <a:cubicBezTo>
                    <a:pt x="10741" y="5026"/>
                    <a:pt x="10789" y="4787"/>
                    <a:pt x="10789" y="4525"/>
                  </a:cubicBezTo>
                  <a:cubicBezTo>
                    <a:pt x="11122" y="4001"/>
                    <a:pt x="10860" y="3501"/>
                    <a:pt x="10408" y="3216"/>
                  </a:cubicBezTo>
                  <a:lnTo>
                    <a:pt x="10408" y="3049"/>
                  </a:lnTo>
                  <a:cubicBezTo>
                    <a:pt x="10408" y="2501"/>
                    <a:pt x="10146" y="2025"/>
                    <a:pt x="9693" y="1739"/>
                  </a:cubicBezTo>
                  <a:lnTo>
                    <a:pt x="9693" y="1549"/>
                  </a:lnTo>
                  <a:cubicBezTo>
                    <a:pt x="9693" y="691"/>
                    <a:pt x="9003" y="1"/>
                    <a:pt x="8145" y="1"/>
                  </a:cubicBezTo>
                  <a:cubicBezTo>
                    <a:pt x="7526" y="1"/>
                    <a:pt x="6979" y="358"/>
                    <a:pt x="6717" y="929"/>
                  </a:cubicBezTo>
                  <a:cubicBezTo>
                    <a:pt x="6431" y="596"/>
                    <a:pt x="6026" y="429"/>
                    <a:pt x="5550" y="429"/>
                  </a:cubicBezTo>
                  <a:cubicBezTo>
                    <a:pt x="5121" y="429"/>
                    <a:pt x="4692" y="644"/>
                    <a:pt x="4407" y="929"/>
                  </a:cubicBezTo>
                  <a:cubicBezTo>
                    <a:pt x="4168" y="406"/>
                    <a:pt x="3597" y="1"/>
                    <a:pt x="297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9"/>
            <p:cNvSpPr/>
            <p:nvPr/>
          </p:nvSpPr>
          <p:spPr>
            <a:xfrm>
              <a:off x="7674772" y="3435174"/>
              <a:ext cx="59570" cy="59679"/>
            </a:xfrm>
            <a:custGeom>
              <a:avLst/>
              <a:gdLst/>
              <a:ahLst/>
              <a:cxnLst/>
              <a:rect l="l" t="t" r="r" b="b"/>
              <a:pathLst>
                <a:path w="1787" h="1788" extrusionOk="0">
                  <a:moveTo>
                    <a:pt x="881" y="334"/>
                  </a:moveTo>
                  <a:cubicBezTo>
                    <a:pt x="1215" y="334"/>
                    <a:pt x="1453" y="596"/>
                    <a:pt x="1453" y="906"/>
                  </a:cubicBezTo>
                  <a:cubicBezTo>
                    <a:pt x="1453" y="1216"/>
                    <a:pt x="1191" y="1454"/>
                    <a:pt x="881" y="1454"/>
                  </a:cubicBezTo>
                  <a:cubicBezTo>
                    <a:pt x="572" y="1454"/>
                    <a:pt x="334" y="1192"/>
                    <a:pt x="334" y="906"/>
                  </a:cubicBezTo>
                  <a:cubicBezTo>
                    <a:pt x="334" y="573"/>
                    <a:pt x="572" y="334"/>
                    <a:pt x="881" y="334"/>
                  </a:cubicBezTo>
                  <a:close/>
                  <a:moveTo>
                    <a:pt x="881" y="1"/>
                  </a:moveTo>
                  <a:cubicBezTo>
                    <a:pt x="381" y="1"/>
                    <a:pt x="0" y="382"/>
                    <a:pt x="0" y="906"/>
                  </a:cubicBezTo>
                  <a:cubicBezTo>
                    <a:pt x="0" y="1382"/>
                    <a:pt x="381" y="1787"/>
                    <a:pt x="881" y="1787"/>
                  </a:cubicBezTo>
                  <a:cubicBezTo>
                    <a:pt x="1405" y="1787"/>
                    <a:pt x="1786" y="1406"/>
                    <a:pt x="1786" y="906"/>
                  </a:cubicBezTo>
                  <a:cubicBezTo>
                    <a:pt x="1786" y="382"/>
                    <a:pt x="1405" y="1"/>
                    <a:pt x="88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9"/>
            <p:cNvSpPr/>
            <p:nvPr/>
          </p:nvSpPr>
          <p:spPr>
            <a:xfrm>
              <a:off x="7627136" y="3454266"/>
              <a:ext cx="27801" cy="11148"/>
            </a:xfrm>
            <a:custGeom>
              <a:avLst/>
              <a:gdLst/>
              <a:ahLst/>
              <a:cxnLst/>
              <a:rect l="l" t="t" r="r" b="b"/>
              <a:pathLst>
                <a:path w="834" h="334" extrusionOk="0">
                  <a:moveTo>
                    <a:pt x="215" y="1"/>
                  </a:moveTo>
                  <a:cubicBezTo>
                    <a:pt x="119" y="1"/>
                    <a:pt x="48" y="48"/>
                    <a:pt x="24" y="143"/>
                  </a:cubicBezTo>
                  <a:cubicBezTo>
                    <a:pt x="0" y="239"/>
                    <a:pt x="96" y="334"/>
                    <a:pt x="167" y="334"/>
                  </a:cubicBezTo>
                  <a:lnTo>
                    <a:pt x="643" y="334"/>
                  </a:lnTo>
                  <a:cubicBezTo>
                    <a:pt x="739" y="334"/>
                    <a:pt x="810" y="262"/>
                    <a:pt x="834" y="167"/>
                  </a:cubicBezTo>
                  <a:cubicBezTo>
                    <a:pt x="834" y="96"/>
                    <a:pt x="762" y="1"/>
                    <a:pt x="6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9"/>
            <p:cNvSpPr/>
            <p:nvPr/>
          </p:nvSpPr>
          <p:spPr>
            <a:xfrm>
              <a:off x="7712074" y="3513077"/>
              <a:ext cx="11134" cy="27870"/>
            </a:xfrm>
            <a:custGeom>
              <a:avLst/>
              <a:gdLst/>
              <a:ahLst/>
              <a:cxnLst/>
              <a:rect l="l" t="t" r="r" b="b"/>
              <a:pathLst>
                <a:path w="334" h="835" extrusionOk="0">
                  <a:moveTo>
                    <a:pt x="191" y="1"/>
                  </a:moveTo>
                  <a:cubicBezTo>
                    <a:pt x="96" y="1"/>
                    <a:pt x="1" y="48"/>
                    <a:pt x="1" y="167"/>
                  </a:cubicBezTo>
                  <a:lnTo>
                    <a:pt x="1" y="644"/>
                  </a:lnTo>
                  <a:cubicBezTo>
                    <a:pt x="1" y="739"/>
                    <a:pt x="72" y="787"/>
                    <a:pt x="167" y="834"/>
                  </a:cubicBezTo>
                  <a:cubicBezTo>
                    <a:pt x="239" y="834"/>
                    <a:pt x="334" y="763"/>
                    <a:pt x="334" y="668"/>
                  </a:cubicBezTo>
                  <a:lnTo>
                    <a:pt x="334" y="167"/>
                  </a:lnTo>
                  <a:cubicBezTo>
                    <a:pt x="334" y="72"/>
                    <a:pt x="286" y="25"/>
                    <a:pt x="1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9"/>
            <p:cNvSpPr/>
            <p:nvPr/>
          </p:nvSpPr>
          <p:spPr>
            <a:xfrm>
              <a:off x="7638237" y="3486476"/>
              <a:ext cx="22268" cy="22663"/>
            </a:xfrm>
            <a:custGeom>
              <a:avLst/>
              <a:gdLst/>
              <a:ahLst/>
              <a:cxnLst/>
              <a:rect l="l" t="t" r="r" b="b"/>
              <a:pathLst>
                <a:path w="668" h="679" extrusionOk="0">
                  <a:moveTo>
                    <a:pt x="492" y="0"/>
                  </a:moveTo>
                  <a:cubicBezTo>
                    <a:pt x="447" y="0"/>
                    <a:pt x="406" y="12"/>
                    <a:pt x="382" y="36"/>
                  </a:cubicBezTo>
                  <a:lnTo>
                    <a:pt x="48" y="369"/>
                  </a:lnTo>
                  <a:cubicBezTo>
                    <a:pt x="1" y="441"/>
                    <a:pt x="1" y="560"/>
                    <a:pt x="48" y="607"/>
                  </a:cubicBezTo>
                  <a:cubicBezTo>
                    <a:pt x="72" y="631"/>
                    <a:pt x="120" y="679"/>
                    <a:pt x="167" y="679"/>
                  </a:cubicBezTo>
                  <a:cubicBezTo>
                    <a:pt x="191" y="679"/>
                    <a:pt x="263" y="631"/>
                    <a:pt x="287" y="607"/>
                  </a:cubicBezTo>
                  <a:lnTo>
                    <a:pt x="620" y="274"/>
                  </a:lnTo>
                  <a:cubicBezTo>
                    <a:pt x="668" y="226"/>
                    <a:pt x="668" y="107"/>
                    <a:pt x="620" y="36"/>
                  </a:cubicBezTo>
                  <a:cubicBezTo>
                    <a:pt x="584" y="12"/>
                    <a:pt x="537" y="0"/>
                    <a:pt x="49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9"/>
            <p:cNvSpPr/>
            <p:nvPr/>
          </p:nvSpPr>
          <p:spPr>
            <a:xfrm>
              <a:off x="7670805" y="3504499"/>
              <a:ext cx="17501" cy="25300"/>
            </a:xfrm>
            <a:custGeom>
              <a:avLst/>
              <a:gdLst/>
              <a:ahLst/>
              <a:cxnLst/>
              <a:rect l="l" t="t" r="r" b="b"/>
              <a:pathLst>
                <a:path w="525" h="758" extrusionOk="0">
                  <a:moveTo>
                    <a:pt x="342" y="0"/>
                  </a:moveTo>
                  <a:cubicBezTo>
                    <a:pt x="286" y="0"/>
                    <a:pt x="232" y="40"/>
                    <a:pt x="214" y="91"/>
                  </a:cubicBezTo>
                  <a:lnTo>
                    <a:pt x="24" y="544"/>
                  </a:lnTo>
                  <a:cubicBezTo>
                    <a:pt x="0" y="639"/>
                    <a:pt x="48" y="734"/>
                    <a:pt x="119" y="758"/>
                  </a:cubicBezTo>
                  <a:lnTo>
                    <a:pt x="167" y="758"/>
                  </a:lnTo>
                  <a:cubicBezTo>
                    <a:pt x="238" y="758"/>
                    <a:pt x="286" y="734"/>
                    <a:pt x="334" y="663"/>
                  </a:cubicBezTo>
                  <a:lnTo>
                    <a:pt x="500" y="210"/>
                  </a:lnTo>
                  <a:cubicBezTo>
                    <a:pt x="524" y="139"/>
                    <a:pt x="500" y="43"/>
                    <a:pt x="405" y="20"/>
                  </a:cubicBezTo>
                  <a:cubicBezTo>
                    <a:pt x="385" y="6"/>
                    <a:pt x="363" y="0"/>
                    <a:pt x="34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9"/>
            <p:cNvSpPr/>
            <p:nvPr/>
          </p:nvSpPr>
          <p:spPr>
            <a:xfrm>
              <a:off x="7425493" y="3433472"/>
              <a:ext cx="185809" cy="89185"/>
            </a:xfrm>
            <a:custGeom>
              <a:avLst/>
              <a:gdLst/>
              <a:ahLst/>
              <a:cxnLst/>
              <a:rect l="l" t="t" r="r" b="b"/>
              <a:pathLst>
                <a:path w="5574" h="2672" extrusionOk="0">
                  <a:moveTo>
                    <a:pt x="1661" y="366"/>
                  </a:moveTo>
                  <a:cubicBezTo>
                    <a:pt x="1928" y="366"/>
                    <a:pt x="2244" y="516"/>
                    <a:pt x="2382" y="909"/>
                  </a:cubicBezTo>
                  <a:cubicBezTo>
                    <a:pt x="2310" y="1076"/>
                    <a:pt x="2263" y="1243"/>
                    <a:pt x="2263" y="1457"/>
                  </a:cubicBezTo>
                  <a:cubicBezTo>
                    <a:pt x="2025" y="1505"/>
                    <a:pt x="1810" y="1719"/>
                    <a:pt x="1787" y="1957"/>
                  </a:cubicBezTo>
                  <a:lnTo>
                    <a:pt x="667" y="1957"/>
                  </a:lnTo>
                  <a:cubicBezTo>
                    <a:pt x="548" y="1957"/>
                    <a:pt x="429" y="1838"/>
                    <a:pt x="382" y="1719"/>
                  </a:cubicBezTo>
                  <a:cubicBezTo>
                    <a:pt x="358" y="1576"/>
                    <a:pt x="477" y="1457"/>
                    <a:pt x="620" y="1457"/>
                  </a:cubicBezTo>
                  <a:cubicBezTo>
                    <a:pt x="667" y="1457"/>
                    <a:pt x="715" y="1433"/>
                    <a:pt x="739" y="1386"/>
                  </a:cubicBezTo>
                  <a:cubicBezTo>
                    <a:pt x="786" y="1362"/>
                    <a:pt x="810" y="1338"/>
                    <a:pt x="810" y="1267"/>
                  </a:cubicBezTo>
                  <a:cubicBezTo>
                    <a:pt x="786" y="743"/>
                    <a:pt x="1144" y="433"/>
                    <a:pt x="1501" y="385"/>
                  </a:cubicBezTo>
                  <a:cubicBezTo>
                    <a:pt x="1551" y="373"/>
                    <a:pt x="1605" y="366"/>
                    <a:pt x="1661" y="366"/>
                  </a:cubicBezTo>
                  <a:close/>
                  <a:moveTo>
                    <a:pt x="3525" y="504"/>
                  </a:moveTo>
                  <a:cubicBezTo>
                    <a:pt x="3787" y="504"/>
                    <a:pt x="4049" y="624"/>
                    <a:pt x="4239" y="862"/>
                  </a:cubicBezTo>
                  <a:cubicBezTo>
                    <a:pt x="4256" y="895"/>
                    <a:pt x="4309" y="929"/>
                    <a:pt x="4355" y="929"/>
                  </a:cubicBezTo>
                  <a:cubicBezTo>
                    <a:pt x="4374" y="929"/>
                    <a:pt x="4392" y="923"/>
                    <a:pt x="4406" y="909"/>
                  </a:cubicBezTo>
                  <a:cubicBezTo>
                    <a:pt x="4430" y="909"/>
                    <a:pt x="4501" y="885"/>
                    <a:pt x="4525" y="885"/>
                  </a:cubicBezTo>
                  <a:cubicBezTo>
                    <a:pt x="4763" y="885"/>
                    <a:pt x="4954" y="1076"/>
                    <a:pt x="4954" y="1314"/>
                  </a:cubicBezTo>
                  <a:cubicBezTo>
                    <a:pt x="4954" y="1386"/>
                    <a:pt x="4906" y="1457"/>
                    <a:pt x="4882" y="1505"/>
                  </a:cubicBezTo>
                  <a:cubicBezTo>
                    <a:pt x="4882" y="1505"/>
                    <a:pt x="4859" y="1552"/>
                    <a:pt x="4859" y="1576"/>
                  </a:cubicBezTo>
                  <a:cubicBezTo>
                    <a:pt x="4811" y="1671"/>
                    <a:pt x="4882" y="1719"/>
                    <a:pt x="4930" y="1743"/>
                  </a:cubicBezTo>
                  <a:cubicBezTo>
                    <a:pt x="5097" y="1814"/>
                    <a:pt x="5144" y="1910"/>
                    <a:pt x="5144" y="2052"/>
                  </a:cubicBezTo>
                  <a:cubicBezTo>
                    <a:pt x="5144" y="2195"/>
                    <a:pt x="5002" y="2386"/>
                    <a:pt x="4811" y="2386"/>
                  </a:cubicBezTo>
                  <a:lnTo>
                    <a:pt x="2310" y="2386"/>
                  </a:lnTo>
                  <a:cubicBezTo>
                    <a:pt x="2144" y="2386"/>
                    <a:pt x="2025" y="2267"/>
                    <a:pt x="2001" y="2076"/>
                  </a:cubicBezTo>
                  <a:cubicBezTo>
                    <a:pt x="2025" y="1910"/>
                    <a:pt x="2168" y="1743"/>
                    <a:pt x="2382" y="1743"/>
                  </a:cubicBezTo>
                  <a:cubicBezTo>
                    <a:pt x="2453" y="1743"/>
                    <a:pt x="2525" y="1695"/>
                    <a:pt x="2525" y="1624"/>
                  </a:cubicBezTo>
                  <a:lnTo>
                    <a:pt x="2525" y="1576"/>
                  </a:lnTo>
                  <a:cubicBezTo>
                    <a:pt x="2501" y="1005"/>
                    <a:pt x="2858" y="647"/>
                    <a:pt x="3192" y="552"/>
                  </a:cubicBezTo>
                  <a:cubicBezTo>
                    <a:pt x="3311" y="528"/>
                    <a:pt x="3406" y="504"/>
                    <a:pt x="3525" y="504"/>
                  </a:cubicBezTo>
                  <a:close/>
                  <a:moveTo>
                    <a:pt x="1622" y="0"/>
                  </a:moveTo>
                  <a:cubicBezTo>
                    <a:pt x="1540" y="0"/>
                    <a:pt x="1460" y="10"/>
                    <a:pt x="1382" y="28"/>
                  </a:cubicBezTo>
                  <a:cubicBezTo>
                    <a:pt x="1096" y="76"/>
                    <a:pt x="858" y="195"/>
                    <a:pt x="691" y="409"/>
                  </a:cubicBezTo>
                  <a:cubicBezTo>
                    <a:pt x="548" y="600"/>
                    <a:pt x="453" y="814"/>
                    <a:pt x="429" y="1100"/>
                  </a:cubicBezTo>
                  <a:cubicBezTo>
                    <a:pt x="191" y="1147"/>
                    <a:pt x="0" y="1386"/>
                    <a:pt x="0" y="1648"/>
                  </a:cubicBezTo>
                  <a:cubicBezTo>
                    <a:pt x="0" y="2029"/>
                    <a:pt x="262" y="2267"/>
                    <a:pt x="596" y="2267"/>
                  </a:cubicBezTo>
                  <a:lnTo>
                    <a:pt x="1763" y="2267"/>
                  </a:lnTo>
                  <a:cubicBezTo>
                    <a:pt x="1834" y="2505"/>
                    <a:pt x="2096" y="2672"/>
                    <a:pt x="2358" y="2672"/>
                  </a:cubicBezTo>
                  <a:lnTo>
                    <a:pt x="4882" y="2672"/>
                  </a:lnTo>
                  <a:cubicBezTo>
                    <a:pt x="5216" y="2672"/>
                    <a:pt x="5502" y="2410"/>
                    <a:pt x="5549" y="2076"/>
                  </a:cubicBezTo>
                  <a:cubicBezTo>
                    <a:pt x="5573" y="1838"/>
                    <a:pt x="5454" y="1624"/>
                    <a:pt x="5263" y="1505"/>
                  </a:cubicBezTo>
                  <a:cubicBezTo>
                    <a:pt x="5311" y="1433"/>
                    <a:pt x="5311" y="1362"/>
                    <a:pt x="5311" y="1267"/>
                  </a:cubicBezTo>
                  <a:cubicBezTo>
                    <a:pt x="5311" y="862"/>
                    <a:pt x="4978" y="528"/>
                    <a:pt x="4549" y="528"/>
                  </a:cubicBezTo>
                  <a:lnTo>
                    <a:pt x="4430" y="528"/>
                  </a:lnTo>
                  <a:cubicBezTo>
                    <a:pt x="4178" y="260"/>
                    <a:pt x="3856" y="121"/>
                    <a:pt x="3512" y="121"/>
                  </a:cubicBezTo>
                  <a:cubicBezTo>
                    <a:pt x="3368" y="121"/>
                    <a:pt x="3220" y="146"/>
                    <a:pt x="3073" y="195"/>
                  </a:cubicBezTo>
                  <a:cubicBezTo>
                    <a:pt x="2882" y="266"/>
                    <a:pt x="2692" y="385"/>
                    <a:pt x="2525" y="552"/>
                  </a:cubicBezTo>
                  <a:cubicBezTo>
                    <a:pt x="2313" y="168"/>
                    <a:pt x="1962" y="0"/>
                    <a:pt x="162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5" name="Google Shape;6345;p69"/>
          <p:cNvGrpSpPr/>
          <p:nvPr/>
        </p:nvGrpSpPr>
        <p:grpSpPr>
          <a:xfrm>
            <a:off x="7359773" y="2725450"/>
            <a:ext cx="367585" cy="368855"/>
            <a:chOff x="7396125" y="2791356"/>
            <a:chExt cx="367585" cy="368855"/>
          </a:xfrm>
        </p:grpSpPr>
        <p:sp>
          <p:nvSpPr>
            <p:cNvPr id="6346" name="Google Shape;6346;p69"/>
            <p:cNvSpPr/>
            <p:nvPr/>
          </p:nvSpPr>
          <p:spPr>
            <a:xfrm>
              <a:off x="7400891" y="2796129"/>
              <a:ext cx="34968" cy="357707"/>
            </a:xfrm>
            <a:custGeom>
              <a:avLst/>
              <a:gdLst/>
              <a:ahLst/>
              <a:cxnLst/>
              <a:rect l="l" t="t" r="r" b="b"/>
              <a:pathLst>
                <a:path w="1049" h="10717" extrusionOk="0">
                  <a:moveTo>
                    <a:pt x="1048" y="881"/>
                  </a:moveTo>
                  <a:lnTo>
                    <a:pt x="1048" y="286"/>
                  </a:lnTo>
                  <a:cubicBezTo>
                    <a:pt x="1048" y="119"/>
                    <a:pt x="929" y="0"/>
                    <a:pt x="762" y="0"/>
                  </a:cubicBezTo>
                  <a:lnTo>
                    <a:pt x="262" y="0"/>
                  </a:lnTo>
                  <a:cubicBezTo>
                    <a:pt x="119" y="0"/>
                    <a:pt x="0" y="119"/>
                    <a:pt x="0" y="286"/>
                  </a:cubicBezTo>
                  <a:lnTo>
                    <a:pt x="0" y="10455"/>
                  </a:lnTo>
                  <a:cubicBezTo>
                    <a:pt x="0" y="10598"/>
                    <a:pt x="119" y="10717"/>
                    <a:pt x="262" y="10717"/>
                  </a:cubicBezTo>
                  <a:lnTo>
                    <a:pt x="762" y="10717"/>
                  </a:lnTo>
                  <a:cubicBezTo>
                    <a:pt x="929" y="10717"/>
                    <a:pt x="1048" y="10598"/>
                    <a:pt x="1048" y="10455"/>
                  </a:cubicBezTo>
                  <a:lnTo>
                    <a:pt x="1048" y="8621"/>
                  </a:lnTo>
                  <a:cubicBezTo>
                    <a:pt x="858" y="8621"/>
                    <a:pt x="667" y="8454"/>
                    <a:pt x="667" y="8264"/>
                  </a:cubicBezTo>
                  <a:lnTo>
                    <a:pt x="667" y="5644"/>
                  </a:lnTo>
                  <a:cubicBezTo>
                    <a:pt x="667" y="5454"/>
                    <a:pt x="834" y="5287"/>
                    <a:pt x="1048" y="5287"/>
                  </a:cubicBezTo>
                  <a:lnTo>
                    <a:pt x="1048" y="4192"/>
                  </a:lnTo>
                  <a:cubicBezTo>
                    <a:pt x="858" y="4192"/>
                    <a:pt x="667" y="4049"/>
                    <a:pt x="667" y="3858"/>
                  </a:cubicBezTo>
                  <a:lnTo>
                    <a:pt x="667" y="1215"/>
                  </a:lnTo>
                  <a:cubicBezTo>
                    <a:pt x="691" y="1024"/>
                    <a:pt x="834" y="881"/>
                    <a:pt x="1048" y="88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9"/>
            <p:cNvSpPr/>
            <p:nvPr/>
          </p:nvSpPr>
          <p:spPr>
            <a:xfrm>
              <a:off x="7424693" y="2826335"/>
              <a:ext cx="310449" cy="111314"/>
            </a:xfrm>
            <a:custGeom>
              <a:avLst/>
              <a:gdLst/>
              <a:ahLst/>
              <a:cxnLst/>
              <a:rect l="l" t="t" r="r" b="b"/>
              <a:pathLst>
                <a:path w="9313" h="3335" extrusionOk="0">
                  <a:moveTo>
                    <a:pt x="8955" y="0"/>
                  </a:moveTo>
                  <a:lnTo>
                    <a:pt x="358" y="0"/>
                  </a:lnTo>
                  <a:cubicBezTo>
                    <a:pt x="167" y="0"/>
                    <a:pt x="1" y="143"/>
                    <a:pt x="1" y="357"/>
                  </a:cubicBezTo>
                  <a:lnTo>
                    <a:pt x="1" y="2977"/>
                  </a:lnTo>
                  <a:cubicBezTo>
                    <a:pt x="1" y="3144"/>
                    <a:pt x="144" y="3334"/>
                    <a:pt x="358" y="3334"/>
                  </a:cubicBezTo>
                  <a:lnTo>
                    <a:pt x="8955" y="3334"/>
                  </a:lnTo>
                  <a:cubicBezTo>
                    <a:pt x="9145" y="3334"/>
                    <a:pt x="9312" y="3191"/>
                    <a:pt x="9312" y="2977"/>
                  </a:cubicBezTo>
                  <a:lnTo>
                    <a:pt x="9312" y="357"/>
                  </a:lnTo>
                  <a:cubicBezTo>
                    <a:pt x="9312" y="143"/>
                    <a:pt x="9169" y="0"/>
                    <a:pt x="8955"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9"/>
            <p:cNvSpPr/>
            <p:nvPr/>
          </p:nvSpPr>
          <p:spPr>
            <a:xfrm>
              <a:off x="7424693" y="2972596"/>
              <a:ext cx="310449" cy="111314"/>
            </a:xfrm>
            <a:custGeom>
              <a:avLst/>
              <a:gdLst/>
              <a:ahLst/>
              <a:cxnLst/>
              <a:rect l="l" t="t" r="r" b="b"/>
              <a:pathLst>
                <a:path w="9313" h="3335" extrusionOk="0">
                  <a:moveTo>
                    <a:pt x="9312" y="2977"/>
                  </a:moveTo>
                  <a:lnTo>
                    <a:pt x="9312" y="357"/>
                  </a:lnTo>
                  <a:cubicBezTo>
                    <a:pt x="9312" y="167"/>
                    <a:pt x="9169" y="0"/>
                    <a:pt x="8955" y="0"/>
                  </a:cubicBezTo>
                  <a:lnTo>
                    <a:pt x="358" y="0"/>
                  </a:lnTo>
                  <a:cubicBezTo>
                    <a:pt x="167" y="0"/>
                    <a:pt x="1" y="143"/>
                    <a:pt x="1" y="357"/>
                  </a:cubicBezTo>
                  <a:lnTo>
                    <a:pt x="1" y="2977"/>
                  </a:lnTo>
                  <a:cubicBezTo>
                    <a:pt x="1" y="3144"/>
                    <a:pt x="144" y="3334"/>
                    <a:pt x="358" y="3334"/>
                  </a:cubicBezTo>
                  <a:lnTo>
                    <a:pt x="8955" y="3334"/>
                  </a:lnTo>
                  <a:cubicBezTo>
                    <a:pt x="9169" y="3334"/>
                    <a:pt x="9312" y="3167"/>
                    <a:pt x="9312" y="29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9"/>
            <p:cNvSpPr/>
            <p:nvPr/>
          </p:nvSpPr>
          <p:spPr>
            <a:xfrm>
              <a:off x="7723174" y="2796129"/>
              <a:ext cx="34968" cy="357707"/>
            </a:xfrm>
            <a:custGeom>
              <a:avLst/>
              <a:gdLst/>
              <a:ahLst/>
              <a:cxnLst/>
              <a:rect l="l" t="t" r="r" b="b"/>
              <a:pathLst>
                <a:path w="1049" h="10717" extrusionOk="0">
                  <a:moveTo>
                    <a:pt x="1049" y="10455"/>
                  </a:moveTo>
                  <a:lnTo>
                    <a:pt x="1049" y="286"/>
                  </a:lnTo>
                  <a:cubicBezTo>
                    <a:pt x="1049" y="119"/>
                    <a:pt x="930" y="0"/>
                    <a:pt x="787" y="0"/>
                  </a:cubicBezTo>
                  <a:lnTo>
                    <a:pt x="263" y="0"/>
                  </a:lnTo>
                  <a:cubicBezTo>
                    <a:pt x="120" y="0"/>
                    <a:pt x="1" y="119"/>
                    <a:pt x="1" y="286"/>
                  </a:cubicBezTo>
                  <a:lnTo>
                    <a:pt x="1" y="881"/>
                  </a:lnTo>
                  <a:cubicBezTo>
                    <a:pt x="215" y="881"/>
                    <a:pt x="358" y="1024"/>
                    <a:pt x="358" y="1215"/>
                  </a:cubicBezTo>
                  <a:lnTo>
                    <a:pt x="358" y="3858"/>
                  </a:lnTo>
                  <a:cubicBezTo>
                    <a:pt x="358" y="4025"/>
                    <a:pt x="191" y="4192"/>
                    <a:pt x="1" y="4192"/>
                  </a:cubicBezTo>
                  <a:lnTo>
                    <a:pt x="1" y="5287"/>
                  </a:lnTo>
                  <a:cubicBezTo>
                    <a:pt x="215" y="5287"/>
                    <a:pt x="358" y="5430"/>
                    <a:pt x="358" y="5644"/>
                  </a:cubicBezTo>
                  <a:lnTo>
                    <a:pt x="358" y="8264"/>
                  </a:lnTo>
                  <a:cubicBezTo>
                    <a:pt x="358" y="8431"/>
                    <a:pt x="191" y="8621"/>
                    <a:pt x="1" y="8621"/>
                  </a:cubicBezTo>
                  <a:lnTo>
                    <a:pt x="1" y="10455"/>
                  </a:lnTo>
                  <a:cubicBezTo>
                    <a:pt x="1" y="10598"/>
                    <a:pt x="120" y="10717"/>
                    <a:pt x="263" y="10717"/>
                  </a:cubicBezTo>
                  <a:lnTo>
                    <a:pt x="811" y="10717"/>
                  </a:lnTo>
                  <a:cubicBezTo>
                    <a:pt x="930" y="10717"/>
                    <a:pt x="1049" y="10598"/>
                    <a:pt x="1049" y="1045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9"/>
            <p:cNvSpPr/>
            <p:nvPr/>
          </p:nvSpPr>
          <p:spPr>
            <a:xfrm>
              <a:off x="7696206" y="2825534"/>
              <a:ext cx="38935" cy="110513"/>
            </a:xfrm>
            <a:custGeom>
              <a:avLst/>
              <a:gdLst/>
              <a:ahLst/>
              <a:cxnLst/>
              <a:rect l="l" t="t" r="r" b="b"/>
              <a:pathLst>
                <a:path w="1168" h="3311" extrusionOk="0">
                  <a:moveTo>
                    <a:pt x="1167" y="2977"/>
                  </a:moveTo>
                  <a:lnTo>
                    <a:pt x="1167" y="334"/>
                  </a:lnTo>
                  <a:cubicBezTo>
                    <a:pt x="1167" y="167"/>
                    <a:pt x="1024" y="0"/>
                    <a:pt x="810" y="0"/>
                  </a:cubicBezTo>
                  <a:lnTo>
                    <a:pt x="0" y="0"/>
                  </a:lnTo>
                  <a:cubicBezTo>
                    <a:pt x="191" y="0"/>
                    <a:pt x="357" y="143"/>
                    <a:pt x="357" y="334"/>
                  </a:cubicBezTo>
                  <a:lnTo>
                    <a:pt x="357" y="2977"/>
                  </a:lnTo>
                  <a:cubicBezTo>
                    <a:pt x="357" y="3144"/>
                    <a:pt x="215" y="3311"/>
                    <a:pt x="0" y="3311"/>
                  </a:cubicBezTo>
                  <a:lnTo>
                    <a:pt x="810" y="3311"/>
                  </a:lnTo>
                  <a:cubicBezTo>
                    <a:pt x="1024" y="3311"/>
                    <a:pt x="1167" y="3168"/>
                    <a:pt x="1167" y="29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9"/>
            <p:cNvSpPr/>
            <p:nvPr/>
          </p:nvSpPr>
          <p:spPr>
            <a:xfrm>
              <a:off x="7696206" y="2972596"/>
              <a:ext cx="38935" cy="111314"/>
            </a:xfrm>
            <a:custGeom>
              <a:avLst/>
              <a:gdLst/>
              <a:ahLst/>
              <a:cxnLst/>
              <a:rect l="l" t="t" r="r" b="b"/>
              <a:pathLst>
                <a:path w="1168" h="3335" extrusionOk="0">
                  <a:moveTo>
                    <a:pt x="1167" y="357"/>
                  </a:moveTo>
                  <a:cubicBezTo>
                    <a:pt x="1167" y="167"/>
                    <a:pt x="1024" y="0"/>
                    <a:pt x="810" y="0"/>
                  </a:cubicBezTo>
                  <a:lnTo>
                    <a:pt x="0" y="0"/>
                  </a:lnTo>
                  <a:cubicBezTo>
                    <a:pt x="191" y="0"/>
                    <a:pt x="357" y="143"/>
                    <a:pt x="357" y="357"/>
                  </a:cubicBezTo>
                  <a:lnTo>
                    <a:pt x="357" y="2977"/>
                  </a:lnTo>
                  <a:cubicBezTo>
                    <a:pt x="357" y="3144"/>
                    <a:pt x="215" y="3334"/>
                    <a:pt x="0" y="3334"/>
                  </a:cubicBezTo>
                  <a:lnTo>
                    <a:pt x="810" y="3334"/>
                  </a:lnTo>
                  <a:cubicBezTo>
                    <a:pt x="1000" y="3334"/>
                    <a:pt x="1167" y="3167"/>
                    <a:pt x="1167" y="29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9"/>
            <p:cNvSpPr/>
            <p:nvPr/>
          </p:nvSpPr>
          <p:spPr>
            <a:xfrm>
              <a:off x="7396125" y="2791356"/>
              <a:ext cx="367585" cy="368855"/>
            </a:xfrm>
            <a:custGeom>
              <a:avLst/>
              <a:gdLst/>
              <a:ahLst/>
              <a:cxnLst/>
              <a:rect l="l" t="t" r="r" b="b"/>
              <a:pathLst>
                <a:path w="11027" h="11051" extrusionOk="0">
                  <a:moveTo>
                    <a:pt x="9788" y="1191"/>
                  </a:moveTo>
                  <a:cubicBezTo>
                    <a:pt x="9883" y="1191"/>
                    <a:pt x="9955" y="1286"/>
                    <a:pt x="9955" y="1358"/>
                  </a:cubicBezTo>
                  <a:lnTo>
                    <a:pt x="9955" y="4001"/>
                  </a:lnTo>
                  <a:cubicBezTo>
                    <a:pt x="10002" y="4120"/>
                    <a:pt x="9907" y="4168"/>
                    <a:pt x="9812" y="4168"/>
                  </a:cubicBezTo>
                  <a:lnTo>
                    <a:pt x="5954" y="4168"/>
                  </a:lnTo>
                  <a:cubicBezTo>
                    <a:pt x="5883" y="4168"/>
                    <a:pt x="5835" y="4192"/>
                    <a:pt x="5787" y="4263"/>
                  </a:cubicBezTo>
                  <a:cubicBezTo>
                    <a:pt x="5740" y="4382"/>
                    <a:pt x="5835" y="4501"/>
                    <a:pt x="5954" y="4501"/>
                  </a:cubicBezTo>
                  <a:lnTo>
                    <a:pt x="9669" y="4501"/>
                  </a:lnTo>
                  <a:lnTo>
                    <a:pt x="9669" y="5240"/>
                  </a:lnTo>
                  <a:lnTo>
                    <a:pt x="1358" y="5240"/>
                  </a:lnTo>
                  <a:lnTo>
                    <a:pt x="1358" y="4525"/>
                  </a:lnTo>
                  <a:lnTo>
                    <a:pt x="5144" y="4525"/>
                  </a:lnTo>
                  <a:cubicBezTo>
                    <a:pt x="5192" y="4525"/>
                    <a:pt x="5287" y="4477"/>
                    <a:pt x="5287" y="4406"/>
                  </a:cubicBezTo>
                  <a:cubicBezTo>
                    <a:pt x="5311" y="4287"/>
                    <a:pt x="5240" y="4168"/>
                    <a:pt x="5144" y="4168"/>
                  </a:cubicBezTo>
                  <a:lnTo>
                    <a:pt x="1191" y="4168"/>
                  </a:lnTo>
                  <a:cubicBezTo>
                    <a:pt x="1096" y="4168"/>
                    <a:pt x="1001" y="4073"/>
                    <a:pt x="1001" y="4001"/>
                  </a:cubicBezTo>
                  <a:lnTo>
                    <a:pt x="1001" y="1358"/>
                  </a:lnTo>
                  <a:cubicBezTo>
                    <a:pt x="1001" y="1286"/>
                    <a:pt x="1096" y="1191"/>
                    <a:pt x="1191" y="1191"/>
                  </a:cubicBezTo>
                  <a:close/>
                  <a:moveTo>
                    <a:pt x="953" y="334"/>
                  </a:moveTo>
                  <a:cubicBezTo>
                    <a:pt x="1001" y="334"/>
                    <a:pt x="1024" y="381"/>
                    <a:pt x="1024" y="429"/>
                  </a:cubicBezTo>
                  <a:lnTo>
                    <a:pt x="1024" y="905"/>
                  </a:lnTo>
                  <a:cubicBezTo>
                    <a:pt x="834" y="953"/>
                    <a:pt x="667" y="1167"/>
                    <a:pt x="667" y="1382"/>
                  </a:cubicBezTo>
                  <a:lnTo>
                    <a:pt x="667" y="4001"/>
                  </a:lnTo>
                  <a:cubicBezTo>
                    <a:pt x="667" y="4239"/>
                    <a:pt x="834" y="4406"/>
                    <a:pt x="1024" y="4477"/>
                  </a:cubicBezTo>
                  <a:lnTo>
                    <a:pt x="1024" y="5263"/>
                  </a:lnTo>
                  <a:cubicBezTo>
                    <a:pt x="834" y="5359"/>
                    <a:pt x="667" y="5573"/>
                    <a:pt x="667" y="5787"/>
                  </a:cubicBezTo>
                  <a:lnTo>
                    <a:pt x="667" y="8407"/>
                  </a:lnTo>
                  <a:cubicBezTo>
                    <a:pt x="667" y="8645"/>
                    <a:pt x="834" y="8812"/>
                    <a:pt x="1024" y="8883"/>
                  </a:cubicBezTo>
                  <a:lnTo>
                    <a:pt x="1024" y="10598"/>
                  </a:lnTo>
                  <a:cubicBezTo>
                    <a:pt x="1024" y="10669"/>
                    <a:pt x="977" y="10693"/>
                    <a:pt x="953" y="10693"/>
                  </a:cubicBezTo>
                  <a:lnTo>
                    <a:pt x="429" y="10693"/>
                  </a:lnTo>
                  <a:cubicBezTo>
                    <a:pt x="381" y="10693"/>
                    <a:pt x="358" y="10622"/>
                    <a:pt x="358" y="10598"/>
                  </a:cubicBezTo>
                  <a:lnTo>
                    <a:pt x="358" y="429"/>
                  </a:lnTo>
                  <a:cubicBezTo>
                    <a:pt x="358" y="358"/>
                    <a:pt x="405" y="334"/>
                    <a:pt x="429" y="334"/>
                  </a:cubicBezTo>
                  <a:close/>
                  <a:moveTo>
                    <a:pt x="10622" y="381"/>
                  </a:moveTo>
                  <a:cubicBezTo>
                    <a:pt x="10669" y="381"/>
                    <a:pt x="10717" y="453"/>
                    <a:pt x="10717" y="477"/>
                  </a:cubicBezTo>
                  <a:lnTo>
                    <a:pt x="10717" y="10622"/>
                  </a:lnTo>
                  <a:cubicBezTo>
                    <a:pt x="10717" y="10693"/>
                    <a:pt x="10645" y="10717"/>
                    <a:pt x="10622" y="10717"/>
                  </a:cubicBezTo>
                  <a:lnTo>
                    <a:pt x="10074" y="10717"/>
                  </a:lnTo>
                  <a:cubicBezTo>
                    <a:pt x="10026" y="10717"/>
                    <a:pt x="10002" y="10669"/>
                    <a:pt x="10002" y="10622"/>
                  </a:cubicBezTo>
                  <a:lnTo>
                    <a:pt x="10002" y="8907"/>
                  </a:lnTo>
                  <a:cubicBezTo>
                    <a:pt x="10193" y="8835"/>
                    <a:pt x="10360" y="8645"/>
                    <a:pt x="10360" y="8431"/>
                  </a:cubicBezTo>
                  <a:lnTo>
                    <a:pt x="10360" y="5811"/>
                  </a:lnTo>
                  <a:cubicBezTo>
                    <a:pt x="10360" y="5573"/>
                    <a:pt x="10193" y="5382"/>
                    <a:pt x="10002" y="5335"/>
                  </a:cubicBezTo>
                  <a:lnTo>
                    <a:pt x="10002" y="4525"/>
                  </a:lnTo>
                  <a:cubicBezTo>
                    <a:pt x="10193" y="4454"/>
                    <a:pt x="10360" y="4263"/>
                    <a:pt x="10360" y="4049"/>
                  </a:cubicBezTo>
                  <a:lnTo>
                    <a:pt x="10360" y="1429"/>
                  </a:lnTo>
                  <a:cubicBezTo>
                    <a:pt x="10360" y="1191"/>
                    <a:pt x="10193" y="1001"/>
                    <a:pt x="10002" y="953"/>
                  </a:cubicBezTo>
                  <a:lnTo>
                    <a:pt x="10002" y="477"/>
                  </a:lnTo>
                  <a:cubicBezTo>
                    <a:pt x="10002" y="405"/>
                    <a:pt x="10050" y="381"/>
                    <a:pt x="10074" y="381"/>
                  </a:cubicBezTo>
                  <a:close/>
                  <a:moveTo>
                    <a:pt x="405" y="0"/>
                  </a:moveTo>
                  <a:cubicBezTo>
                    <a:pt x="167" y="0"/>
                    <a:pt x="0" y="191"/>
                    <a:pt x="0" y="429"/>
                  </a:cubicBezTo>
                  <a:lnTo>
                    <a:pt x="0" y="10598"/>
                  </a:lnTo>
                  <a:cubicBezTo>
                    <a:pt x="0" y="10836"/>
                    <a:pt x="167" y="11003"/>
                    <a:pt x="405" y="11003"/>
                  </a:cubicBezTo>
                  <a:lnTo>
                    <a:pt x="905" y="11003"/>
                  </a:lnTo>
                  <a:cubicBezTo>
                    <a:pt x="1143" y="11003"/>
                    <a:pt x="1334" y="10836"/>
                    <a:pt x="1334" y="10598"/>
                  </a:cubicBezTo>
                  <a:lnTo>
                    <a:pt x="1334" y="8907"/>
                  </a:lnTo>
                  <a:lnTo>
                    <a:pt x="5120" y="8907"/>
                  </a:lnTo>
                  <a:cubicBezTo>
                    <a:pt x="5192" y="8907"/>
                    <a:pt x="5263" y="8835"/>
                    <a:pt x="5287" y="8764"/>
                  </a:cubicBezTo>
                  <a:cubicBezTo>
                    <a:pt x="5287" y="8669"/>
                    <a:pt x="5240" y="8574"/>
                    <a:pt x="5144" y="8574"/>
                  </a:cubicBezTo>
                  <a:lnTo>
                    <a:pt x="1191" y="8574"/>
                  </a:lnTo>
                  <a:cubicBezTo>
                    <a:pt x="1096" y="8574"/>
                    <a:pt x="1001" y="8478"/>
                    <a:pt x="1001" y="8383"/>
                  </a:cubicBezTo>
                  <a:lnTo>
                    <a:pt x="1001" y="5763"/>
                  </a:lnTo>
                  <a:cubicBezTo>
                    <a:pt x="1001" y="5692"/>
                    <a:pt x="1096" y="5597"/>
                    <a:pt x="1191" y="5597"/>
                  </a:cubicBezTo>
                  <a:lnTo>
                    <a:pt x="9788" y="5597"/>
                  </a:lnTo>
                  <a:cubicBezTo>
                    <a:pt x="9883" y="5597"/>
                    <a:pt x="9955" y="5692"/>
                    <a:pt x="9955" y="5763"/>
                  </a:cubicBezTo>
                  <a:lnTo>
                    <a:pt x="9955" y="8431"/>
                  </a:lnTo>
                  <a:cubicBezTo>
                    <a:pt x="9955" y="8502"/>
                    <a:pt x="9883" y="8597"/>
                    <a:pt x="9788" y="8597"/>
                  </a:cubicBezTo>
                  <a:lnTo>
                    <a:pt x="5954" y="8597"/>
                  </a:lnTo>
                  <a:cubicBezTo>
                    <a:pt x="5883" y="8597"/>
                    <a:pt x="5835" y="8621"/>
                    <a:pt x="5787" y="8693"/>
                  </a:cubicBezTo>
                  <a:cubicBezTo>
                    <a:pt x="5740" y="8812"/>
                    <a:pt x="5835" y="8931"/>
                    <a:pt x="5954" y="8931"/>
                  </a:cubicBezTo>
                  <a:lnTo>
                    <a:pt x="9598" y="8931"/>
                  </a:lnTo>
                  <a:lnTo>
                    <a:pt x="9598" y="10622"/>
                  </a:lnTo>
                  <a:cubicBezTo>
                    <a:pt x="9598" y="10860"/>
                    <a:pt x="9788" y="11050"/>
                    <a:pt x="10026" y="11050"/>
                  </a:cubicBezTo>
                  <a:lnTo>
                    <a:pt x="10550" y="11050"/>
                  </a:lnTo>
                  <a:cubicBezTo>
                    <a:pt x="10788" y="11050"/>
                    <a:pt x="10979" y="10860"/>
                    <a:pt x="10979" y="10622"/>
                  </a:cubicBezTo>
                  <a:lnTo>
                    <a:pt x="10979" y="453"/>
                  </a:lnTo>
                  <a:cubicBezTo>
                    <a:pt x="11026" y="167"/>
                    <a:pt x="10836" y="0"/>
                    <a:pt x="10598" y="0"/>
                  </a:cubicBezTo>
                  <a:lnTo>
                    <a:pt x="10050" y="0"/>
                  </a:lnTo>
                  <a:cubicBezTo>
                    <a:pt x="9812" y="0"/>
                    <a:pt x="9645" y="191"/>
                    <a:pt x="9645" y="429"/>
                  </a:cubicBezTo>
                  <a:lnTo>
                    <a:pt x="9645" y="858"/>
                  </a:lnTo>
                  <a:lnTo>
                    <a:pt x="1334" y="858"/>
                  </a:lnTo>
                  <a:lnTo>
                    <a:pt x="1334" y="429"/>
                  </a:lnTo>
                  <a:cubicBezTo>
                    <a:pt x="1334" y="167"/>
                    <a:pt x="1143" y="0"/>
                    <a:pt x="90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9"/>
            <p:cNvSpPr/>
            <p:nvPr/>
          </p:nvSpPr>
          <p:spPr>
            <a:xfrm>
              <a:off x="7500130" y="2855741"/>
              <a:ext cx="158775" cy="11148"/>
            </a:xfrm>
            <a:custGeom>
              <a:avLst/>
              <a:gdLst/>
              <a:ahLst/>
              <a:cxnLst/>
              <a:rect l="l" t="t" r="r" b="b"/>
              <a:pathLst>
                <a:path w="4763" h="334" extrusionOk="0">
                  <a:moveTo>
                    <a:pt x="214" y="0"/>
                  </a:moveTo>
                  <a:cubicBezTo>
                    <a:pt x="119" y="0"/>
                    <a:pt x="48" y="72"/>
                    <a:pt x="24" y="143"/>
                  </a:cubicBezTo>
                  <a:cubicBezTo>
                    <a:pt x="0" y="238"/>
                    <a:pt x="95" y="334"/>
                    <a:pt x="167" y="334"/>
                  </a:cubicBezTo>
                  <a:lnTo>
                    <a:pt x="4572" y="334"/>
                  </a:lnTo>
                  <a:cubicBezTo>
                    <a:pt x="4668" y="334"/>
                    <a:pt x="4739" y="286"/>
                    <a:pt x="4763" y="191"/>
                  </a:cubicBezTo>
                  <a:cubicBezTo>
                    <a:pt x="4763" y="96"/>
                    <a:pt x="4691" y="0"/>
                    <a:pt x="462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9"/>
            <p:cNvSpPr/>
            <p:nvPr/>
          </p:nvSpPr>
          <p:spPr>
            <a:xfrm>
              <a:off x="7479462" y="2891488"/>
              <a:ext cx="200110" cy="11181"/>
            </a:xfrm>
            <a:custGeom>
              <a:avLst/>
              <a:gdLst/>
              <a:ahLst/>
              <a:cxnLst/>
              <a:rect l="l" t="t" r="r" b="b"/>
              <a:pathLst>
                <a:path w="6003" h="335" extrusionOk="0">
                  <a:moveTo>
                    <a:pt x="168" y="1"/>
                  </a:moveTo>
                  <a:cubicBezTo>
                    <a:pt x="72" y="1"/>
                    <a:pt x="25" y="72"/>
                    <a:pt x="1" y="144"/>
                  </a:cubicBezTo>
                  <a:cubicBezTo>
                    <a:pt x="1" y="239"/>
                    <a:pt x="48" y="334"/>
                    <a:pt x="144" y="334"/>
                  </a:cubicBezTo>
                  <a:lnTo>
                    <a:pt x="5835" y="334"/>
                  </a:lnTo>
                  <a:cubicBezTo>
                    <a:pt x="5907" y="334"/>
                    <a:pt x="5978" y="287"/>
                    <a:pt x="6002" y="191"/>
                  </a:cubicBezTo>
                  <a:cubicBezTo>
                    <a:pt x="6002" y="96"/>
                    <a:pt x="5954" y="1"/>
                    <a:pt x="585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9"/>
            <p:cNvSpPr/>
            <p:nvPr/>
          </p:nvSpPr>
          <p:spPr>
            <a:xfrm>
              <a:off x="7497730" y="3004371"/>
              <a:ext cx="158808" cy="10380"/>
            </a:xfrm>
            <a:custGeom>
              <a:avLst/>
              <a:gdLst/>
              <a:ahLst/>
              <a:cxnLst/>
              <a:rect l="l" t="t" r="r" b="b"/>
              <a:pathLst>
                <a:path w="4764" h="311" extrusionOk="0">
                  <a:moveTo>
                    <a:pt x="191" y="1"/>
                  </a:moveTo>
                  <a:cubicBezTo>
                    <a:pt x="96" y="1"/>
                    <a:pt x="48" y="48"/>
                    <a:pt x="1" y="143"/>
                  </a:cubicBezTo>
                  <a:cubicBezTo>
                    <a:pt x="1" y="239"/>
                    <a:pt x="72" y="310"/>
                    <a:pt x="143" y="310"/>
                  </a:cubicBezTo>
                  <a:lnTo>
                    <a:pt x="4597" y="310"/>
                  </a:lnTo>
                  <a:cubicBezTo>
                    <a:pt x="4692" y="310"/>
                    <a:pt x="4763" y="239"/>
                    <a:pt x="4740" y="143"/>
                  </a:cubicBezTo>
                  <a:cubicBezTo>
                    <a:pt x="4740" y="48"/>
                    <a:pt x="4644" y="1"/>
                    <a:pt x="457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9"/>
            <p:cNvSpPr/>
            <p:nvPr/>
          </p:nvSpPr>
          <p:spPr>
            <a:xfrm>
              <a:off x="7477095" y="3040953"/>
              <a:ext cx="200877" cy="11148"/>
            </a:xfrm>
            <a:custGeom>
              <a:avLst/>
              <a:gdLst/>
              <a:ahLst/>
              <a:cxnLst/>
              <a:rect l="l" t="t" r="r" b="b"/>
              <a:pathLst>
                <a:path w="6026" h="334" extrusionOk="0">
                  <a:moveTo>
                    <a:pt x="191" y="0"/>
                  </a:moveTo>
                  <a:cubicBezTo>
                    <a:pt x="72" y="0"/>
                    <a:pt x="0" y="95"/>
                    <a:pt x="0" y="167"/>
                  </a:cubicBezTo>
                  <a:cubicBezTo>
                    <a:pt x="0" y="262"/>
                    <a:pt x="72" y="333"/>
                    <a:pt x="143" y="333"/>
                  </a:cubicBezTo>
                  <a:lnTo>
                    <a:pt x="5835" y="333"/>
                  </a:lnTo>
                  <a:cubicBezTo>
                    <a:pt x="5930" y="333"/>
                    <a:pt x="5978" y="262"/>
                    <a:pt x="6025" y="167"/>
                  </a:cubicBezTo>
                  <a:cubicBezTo>
                    <a:pt x="6025" y="95"/>
                    <a:pt x="5954" y="0"/>
                    <a:pt x="585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7" name="Google Shape;6357;p69"/>
          <p:cNvGrpSpPr/>
          <p:nvPr/>
        </p:nvGrpSpPr>
        <p:grpSpPr>
          <a:xfrm>
            <a:off x="6684968" y="2754856"/>
            <a:ext cx="366785" cy="310044"/>
            <a:chOff x="6702290" y="2819960"/>
            <a:chExt cx="366785" cy="310044"/>
          </a:xfrm>
        </p:grpSpPr>
        <p:sp>
          <p:nvSpPr>
            <p:cNvPr id="6358" name="Google Shape;6358;p69"/>
            <p:cNvSpPr/>
            <p:nvPr/>
          </p:nvSpPr>
          <p:spPr>
            <a:xfrm>
              <a:off x="6714190" y="2860514"/>
              <a:ext cx="349351" cy="219390"/>
            </a:xfrm>
            <a:custGeom>
              <a:avLst/>
              <a:gdLst/>
              <a:ahLst/>
              <a:cxnLst/>
              <a:rect l="l" t="t" r="r" b="b"/>
              <a:pathLst>
                <a:path w="10480" h="6573" extrusionOk="0">
                  <a:moveTo>
                    <a:pt x="2763" y="6573"/>
                  </a:moveTo>
                  <a:lnTo>
                    <a:pt x="9931" y="6573"/>
                  </a:lnTo>
                  <a:cubicBezTo>
                    <a:pt x="10241" y="6573"/>
                    <a:pt x="10479" y="6335"/>
                    <a:pt x="10479" y="6025"/>
                  </a:cubicBezTo>
                  <a:lnTo>
                    <a:pt x="10479" y="2858"/>
                  </a:lnTo>
                  <a:cubicBezTo>
                    <a:pt x="10479" y="1572"/>
                    <a:pt x="9550" y="0"/>
                    <a:pt x="7669" y="0"/>
                  </a:cubicBezTo>
                  <a:lnTo>
                    <a:pt x="5859" y="0"/>
                  </a:lnTo>
                  <a:lnTo>
                    <a:pt x="715" y="0"/>
                  </a:lnTo>
                  <a:lnTo>
                    <a:pt x="525" y="0"/>
                  </a:lnTo>
                  <a:cubicBezTo>
                    <a:pt x="239" y="0"/>
                    <a:pt x="1" y="238"/>
                    <a:pt x="1" y="548"/>
                  </a:cubicBezTo>
                  <a:lnTo>
                    <a:pt x="1" y="6025"/>
                  </a:lnTo>
                  <a:cubicBezTo>
                    <a:pt x="1" y="6335"/>
                    <a:pt x="239" y="6573"/>
                    <a:pt x="525" y="657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9"/>
            <p:cNvSpPr/>
            <p:nvPr/>
          </p:nvSpPr>
          <p:spPr>
            <a:xfrm>
              <a:off x="6713390" y="2909779"/>
              <a:ext cx="56403" cy="61248"/>
            </a:xfrm>
            <a:custGeom>
              <a:avLst/>
              <a:gdLst/>
              <a:ahLst/>
              <a:cxnLst/>
              <a:rect l="l" t="t" r="r" b="b"/>
              <a:pathLst>
                <a:path w="1692" h="1835" extrusionOk="0">
                  <a:moveTo>
                    <a:pt x="1692" y="1596"/>
                  </a:moveTo>
                  <a:lnTo>
                    <a:pt x="1692" y="215"/>
                  </a:lnTo>
                  <a:cubicBezTo>
                    <a:pt x="1692" y="96"/>
                    <a:pt x="1596" y="1"/>
                    <a:pt x="1477" y="1"/>
                  </a:cubicBezTo>
                  <a:lnTo>
                    <a:pt x="1" y="1"/>
                  </a:lnTo>
                  <a:lnTo>
                    <a:pt x="1" y="1834"/>
                  </a:lnTo>
                  <a:lnTo>
                    <a:pt x="1454" y="1834"/>
                  </a:lnTo>
                  <a:cubicBezTo>
                    <a:pt x="1573" y="1811"/>
                    <a:pt x="1692" y="1715"/>
                    <a:pt x="1692" y="159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9"/>
            <p:cNvSpPr/>
            <p:nvPr/>
          </p:nvSpPr>
          <p:spPr>
            <a:xfrm>
              <a:off x="6801528" y="2908978"/>
              <a:ext cx="63537" cy="61248"/>
            </a:xfrm>
            <a:custGeom>
              <a:avLst/>
              <a:gdLst/>
              <a:ahLst/>
              <a:cxnLst/>
              <a:rect l="l" t="t" r="r" b="b"/>
              <a:pathLst>
                <a:path w="1906" h="1835" extrusionOk="0">
                  <a:moveTo>
                    <a:pt x="1905" y="1692"/>
                  </a:moveTo>
                  <a:lnTo>
                    <a:pt x="1905" y="144"/>
                  </a:lnTo>
                  <a:cubicBezTo>
                    <a:pt x="1905" y="49"/>
                    <a:pt x="1834" y="1"/>
                    <a:pt x="1763" y="1"/>
                  </a:cubicBezTo>
                  <a:lnTo>
                    <a:pt x="143" y="1"/>
                  </a:lnTo>
                  <a:cubicBezTo>
                    <a:pt x="48" y="1"/>
                    <a:pt x="0" y="49"/>
                    <a:pt x="0" y="144"/>
                  </a:cubicBezTo>
                  <a:lnTo>
                    <a:pt x="0" y="1668"/>
                  </a:lnTo>
                  <a:cubicBezTo>
                    <a:pt x="0" y="1739"/>
                    <a:pt x="48" y="1811"/>
                    <a:pt x="143" y="1811"/>
                  </a:cubicBezTo>
                  <a:lnTo>
                    <a:pt x="1763" y="1811"/>
                  </a:lnTo>
                  <a:cubicBezTo>
                    <a:pt x="1834" y="1835"/>
                    <a:pt x="1905" y="1787"/>
                    <a:pt x="1905" y="169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9"/>
            <p:cNvSpPr/>
            <p:nvPr/>
          </p:nvSpPr>
          <p:spPr>
            <a:xfrm>
              <a:off x="6737225" y="3009144"/>
              <a:ext cx="140540" cy="70760"/>
            </a:xfrm>
            <a:custGeom>
              <a:avLst/>
              <a:gdLst/>
              <a:ahLst/>
              <a:cxnLst/>
              <a:rect l="l" t="t" r="r" b="b"/>
              <a:pathLst>
                <a:path w="4216" h="2120" extrusionOk="0">
                  <a:moveTo>
                    <a:pt x="4215" y="2120"/>
                  </a:moveTo>
                  <a:cubicBezTo>
                    <a:pt x="4215" y="953"/>
                    <a:pt x="3263" y="0"/>
                    <a:pt x="2096" y="0"/>
                  </a:cubicBezTo>
                  <a:cubicBezTo>
                    <a:pt x="953" y="0"/>
                    <a:pt x="0" y="953"/>
                    <a:pt x="0" y="212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9"/>
            <p:cNvSpPr/>
            <p:nvPr/>
          </p:nvSpPr>
          <p:spPr>
            <a:xfrm>
              <a:off x="6761826" y="3034578"/>
              <a:ext cx="91338" cy="91454"/>
            </a:xfrm>
            <a:custGeom>
              <a:avLst/>
              <a:gdLst/>
              <a:ahLst/>
              <a:cxnLst/>
              <a:rect l="l" t="t" r="r" b="b"/>
              <a:pathLst>
                <a:path w="2740" h="2740" extrusionOk="0">
                  <a:moveTo>
                    <a:pt x="2406" y="477"/>
                  </a:moveTo>
                  <a:cubicBezTo>
                    <a:pt x="2168" y="191"/>
                    <a:pt x="1787" y="1"/>
                    <a:pt x="1358" y="1"/>
                  </a:cubicBezTo>
                  <a:cubicBezTo>
                    <a:pt x="953" y="1"/>
                    <a:pt x="572" y="191"/>
                    <a:pt x="334" y="477"/>
                  </a:cubicBezTo>
                  <a:cubicBezTo>
                    <a:pt x="120" y="715"/>
                    <a:pt x="1" y="1025"/>
                    <a:pt x="1" y="1382"/>
                  </a:cubicBezTo>
                  <a:cubicBezTo>
                    <a:pt x="1" y="2120"/>
                    <a:pt x="620" y="2739"/>
                    <a:pt x="1358" y="2739"/>
                  </a:cubicBezTo>
                  <a:cubicBezTo>
                    <a:pt x="2120" y="2739"/>
                    <a:pt x="2739" y="2120"/>
                    <a:pt x="2739" y="1382"/>
                  </a:cubicBezTo>
                  <a:cubicBezTo>
                    <a:pt x="2715" y="1025"/>
                    <a:pt x="2596" y="715"/>
                    <a:pt x="2406" y="477"/>
                  </a:cubicBezTo>
                  <a:close/>
                  <a:moveTo>
                    <a:pt x="1358" y="834"/>
                  </a:moveTo>
                  <a:cubicBezTo>
                    <a:pt x="1668" y="834"/>
                    <a:pt x="1906" y="1072"/>
                    <a:pt x="1906" y="1382"/>
                  </a:cubicBezTo>
                  <a:cubicBezTo>
                    <a:pt x="1906" y="1668"/>
                    <a:pt x="1668" y="1906"/>
                    <a:pt x="1358" y="1906"/>
                  </a:cubicBezTo>
                  <a:cubicBezTo>
                    <a:pt x="1072" y="1906"/>
                    <a:pt x="834" y="1668"/>
                    <a:pt x="834" y="1382"/>
                  </a:cubicBezTo>
                  <a:cubicBezTo>
                    <a:pt x="834" y="1072"/>
                    <a:pt x="1072" y="834"/>
                    <a:pt x="1358" y="8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9"/>
            <p:cNvSpPr/>
            <p:nvPr/>
          </p:nvSpPr>
          <p:spPr>
            <a:xfrm>
              <a:off x="6735625" y="2825534"/>
              <a:ext cx="173109" cy="36582"/>
            </a:xfrm>
            <a:custGeom>
              <a:avLst/>
              <a:gdLst/>
              <a:ahLst/>
              <a:cxnLst/>
              <a:rect l="l" t="t" r="r" b="b"/>
              <a:pathLst>
                <a:path w="5193" h="1096" extrusionOk="0">
                  <a:moveTo>
                    <a:pt x="5192" y="1096"/>
                  </a:moveTo>
                  <a:cubicBezTo>
                    <a:pt x="5192" y="667"/>
                    <a:pt x="4692" y="0"/>
                    <a:pt x="3549" y="0"/>
                  </a:cubicBezTo>
                  <a:lnTo>
                    <a:pt x="667" y="0"/>
                  </a:lnTo>
                  <a:cubicBezTo>
                    <a:pt x="310" y="0"/>
                    <a:pt x="1" y="310"/>
                    <a:pt x="1" y="739"/>
                  </a:cubicBezTo>
                  <a:lnTo>
                    <a:pt x="1" y="109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9"/>
            <p:cNvSpPr/>
            <p:nvPr/>
          </p:nvSpPr>
          <p:spPr>
            <a:xfrm>
              <a:off x="6761826" y="3033777"/>
              <a:ext cx="90538" cy="56475"/>
            </a:xfrm>
            <a:custGeom>
              <a:avLst/>
              <a:gdLst/>
              <a:ahLst/>
              <a:cxnLst/>
              <a:rect l="l" t="t" r="r" b="b"/>
              <a:pathLst>
                <a:path w="2716" h="1692" extrusionOk="0">
                  <a:moveTo>
                    <a:pt x="2406" y="501"/>
                  </a:moveTo>
                  <a:cubicBezTo>
                    <a:pt x="2263" y="334"/>
                    <a:pt x="2072" y="215"/>
                    <a:pt x="1882" y="120"/>
                  </a:cubicBezTo>
                  <a:lnTo>
                    <a:pt x="1882" y="120"/>
                  </a:lnTo>
                  <a:lnTo>
                    <a:pt x="1882" y="120"/>
                  </a:lnTo>
                  <a:cubicBezTo>
                    <a:pt x="1549" y="1"/>
                    <a:pt x="1215" y="1"/>
                    <a:pt x="882" y="120"/>
                  </a:cubicBezTo>
                  <a:lnTo>
                    <a:pt x="882" y="120"/>
                  </a:lnTo>
                  <a:cubicBezTo>
                    <a:pt x="691" y="215"/>
                    <a:pt x="501" y="334"/>
                    <a:pt x="334" y="501"/>
                  </a:cubicBezTo>
                  <a:lnTo>
                    <a:pt x="334" y="501"/>
                  </a:lnTo>
                  <a:lnTo>
                    <a:pt x="286" y="548"/>
                  </a:lnTo>
                  <a:cubicBezTo>
                    <a:pt x="120" y="787"/>
                    <a:pt x="1" y="1072"/>
                    <a:pt x="1" y="1382"/>
                  </a:cubicBezTo>
                  <a:lnTo>
                    <a:pt x="1" y="1501"/>
                  </a:lnTo>
                  <a:cubicBezTo>
                    <a:pt x="1" y="1453"/>
                    <a:pt x="24" y="1406"/>
                    <a:pt x="24" y="1382"/>
                  </a:cubicBezTo>
                  <a:cubicBezTo>
                    <a:pt x="96" y="1191"/>
                    <a:pt x="167" y="1049"/>
                    <a:pt x="263" y="929"/>
                  </a:cubicBezTo>
                  <a:cubicBezTo>
                    <a:pt x="810" y="263"/>
                    <a:pt x="1810" y="263"/>
                    <a:pt x="2358" y="929"/>
                  </a:cubicBezTo>
                  <a:cubicBezTo>
                    <a:pt x="2477" y="1049"/>
                    <a:pt x="2549" y="1191"/>
                    <a:pt x="2596" y="1382"/>
                  </a:cubicBezTo>
                  <a:cubicBezTo>
                    <a:pt x="2620" y="1453"/>
                    <a:pt x="2644" y="1572"/>
                    <a:pt x="2644" y="1692"/>
                  </a:cubicBezTo>
                  <a:cubicBezTo>
                    <a:pt x="2668" y="1620"/>
                    <a:pt x="2668" y="1501"/>
                    <a:pt x="2668" y="1382"/>
                  </a:cubicBezTo>
                  <a:cubicBezTo>
                    <a:pt x="2715" y="1049"/>
                    <a:pt x="2596" y="739"/>
                    <a:pt x="2406" y="5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9"/>
            <p:cNvSpPr/>
            <p:nvPr/>
          </p:nvSpPr>
          <p:spPr>
            <a:xfrm>
              <a:off x="6713390" y="2908978"/>
              <a:ext cx="56403" cy="61248"/>
            </a:xfrm>
            <a:custGeom>
              <a:avLst/>
              <a:gdLst/>
              <a:ahLst/>
              <a:cxnLst/>
              <a:rect l="l" t="t" r="r" b="b"/>
              <a:pathLst>
                <a:path w="1692" h="1835" extrusionOk="0">
                  <a:moveTo>
                    <a:pt x="1477" y="1"/>
                  </a:moveTo>
                  <a:lnTo>
                    <a:pt x="1" y="1"/>
                  </a:lnTo>
                  <a:lnTo>
                    <a:pt x="1" y="358"/>
                  </a:lnTo>
                  <a:lnTo>
                    <a:pt x="1073" y="358"/>
                  </a:lnTo>
                  <a:cubicBezTo>
                    <a:pt x="1192" y="358"/>
                    <a:pt x="1263" y="430"/>
                    <a:pt x="1263" y="549"/>
                  </a:cubicBezTo>
                  <a:lnTo>
                    <a:pt x="1263" y="1835"/>
                  </a:lnTo>
                  <a:lnTo>
                    <a:pt x="1454" y="1835"/>
                  </a:lnTo>
                  <a:cubicBezTo>
                    <a:pt x="1573" y="1835"/>
                    <a:pt x="1668" y="1739"/>
                    <a:pt x="1668" y="1620"/>
                  </a:cubicBezTo>
                  <a:lnTo>
                    <a:pt x="1668" y="239"/>
                  </a:lnTo>
                  <a:cubicBezTo>
                    <a:pt x="1692" y="72"/>
                    <a:pt x="1596" y="1"/>
                    <a:pt x="1477"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9"/>
            <p:cNvSpPr/>
            <p:nvPr/>
          </p:nvSpPr>
          <p:spPr>
            <a:xfrm>
              <a:off x="6801528" y="2908978"/>
              <a:ext cx="63537" cy="61248"/>
            </a:xfrm>
            <a:custGeom>
              <a:avLst/>
              <a:gdLst/>
              <a:ahLst/>
              <a:cxnLst/>
              <a:rect l="l" t="t" r="r" b="b"/>
              <a:pathLst>
                <a:path w="1906" h="1835" extrusionOk="0">
                  <a:moveTo>
                    <a:pt x="1763" y="1"/>
                  </a:moveTo>
                  <a:lnTo>
                    <a:pt x="143" y="1"/>
                  </a:lnTo>
                  <a:cubicBezTo>
                    <a:pt x="48" y="1"/>
                    <a:pt x="0" y="49"/>
                    <a:pt x="0" y="144"/>
                  </a:cubicBezTo>
                  <a:lnTo>
                    <a:pt x="0" y="358"/>
                  </a:lnTo>
                  <a:lnTo>
                    <a:pt x="1358" y="358"/>
                  </a:lnTo>
                  <a:cubicBezTo>
                    <a:pt x="1453" y="358"/>
                    <a:pt x="1524" y="406"/>
                    <a:pt x="1524" y="501"/>
                  </a:cubicBezTo>
                  <a:lnTo>
                    <a:pt x="1524" y="1835"/>
                  </a:lnTo>
                  <a:lnTo>
                    <a:pt x="1763" y="1835"/>
                  </a:lnTo>
                  <a:cubicBezTo>
                    <a:pt x="1834" y="1835"/>
                    <a:pt x="1905" y="1787"/>
                    <a:pt x="1905" y="1692"/>
                  </a:cubicBezTo>
                  <a:lnTo>
                    <a:pt x="1905" y="144"/>
                  </a:lnTo>
                  <a:cubicBezTo>
                    <a:pt x="1905" y="49"/>
                    <a:pt x="1834" y="1"/>
                    <a:pt x="1763"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9"/>
            <p:cNvSpPr/>
            <p:nvPr/>
          </p:nvSpPr>
          <p:spPr>
            <a:xfrm>
              <a:off x="6788828" y="3062414"/>
              <a:ext cx="35735" cy="35781"/>
            </a:xfrm>
            <a:custGeom>
              <a:avLst/>
              <a:gdLst/>
              <a:ahLst/>
              <a:cxnLst/>
              <a:rect l="l" t="t" r="r" b="b"/>
              <a:pathLst>
                <a:path w="1072" h="1072" extrusionOk="0">
                  <a:moveTo>
                    <a:pt x="1072" y="548"/>
                  </a:moveTo>
                  <a:cubicBezTo>
                    <a:pt x="1072" y="238"/>
                    <a:pt x="834" y="0"/>
                    <a:pt x="524" y="0"/>
                  </a:cubicBezTo>
                  <a:cubicBezTo>
                    <a:pt x="238" y="0"/>
                    <a:pt x="0" y="238"/>
                    <a:pt x="0" y="548"/>
                  </a:cubicBezTo>
                  <a:cubicBezTo>
                    <a:pt x="0" y="834"/>
                    <a:pt x="238" y="1072"/>
                    <a:pt x="524" y="1072"/>
                  </a:cubicBezTo>
                  <a:cubicBezTo>
                    <a:pt x="834" y="1072"/>
                    <a:pt x="1072" y="810"/>
                    <a:pt x="1072" y="54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9"/>
            <p:cNvSpPr/>
            <p:nvPr/>
          </p:nvSpPr>
          <p:spPr>
            <a:xfrm>
              <a:off x="7020639" y="2908210"/>
              <a:ext cx="43669" cy="62816"/>
            </a:xfrm>
            <a:custGeom>
              <a:avLst/>
              <a:gdLst/>
              <a:ahLst/>
              <a:cxnLst/>
              <a:rect l="l" t="t" r="r" b="b"/>
              <a:pathLst>
                <a:path w="1310" h="1882" extrusionOk="0">
                  <a:moveTo>
                    <a:pt x="1310" y="1429"/>
                  </a:moveTo>
                  <a:cubicBezTo>
                    <a:pt x="1310" y="953"/>
                    <a:pt x="1191" y="453"/>
                    <a:pt x="929" y="0"/>
                  </a:cubicBezTo>
                  <a:lnTo>
                    <a:pt x="191" y="0"/>
                  </a:lnTo>
                  <a:cubicBezTo>
                    <a:pt x="95" y="0"/>
                    <a:pt x="0" y="95"/>
                    <a:pt x="0" y="191"/>
                  </a:cubicBezTo>
                  <a:lnTo>
                    <a:pt x="0" y="1715"/>
                  </a:lnTo>
                  <a:cubicBezTo>
                    <a:pt x="0" y="1810"/>
                    <a:pt x="95" y="1881"/>
                    <a:pt x="191" y="1881"/>
                  </a:cubicBezTo>
                  <a:lnTo>
                    <a:pt x="1310" y="188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9"/>
            <p:cNvSpPr/>
            <p:nvPr/>
          </p:nvSpPr>
          <p:spPr>
            <a:xfrm>
              <a:off x="7023806" y="2970192"/>
              <a:ext cx="39735" cy="109712"/>
            </a:xfrm>
            <a:custGeom>
              <a:avLst/>
              <a:gdLst/>
              <a:ahLst/>
              <a:cxnLst/>
              <a:rect l="l" t="t" r="r" b="b"/>
              <a:pathLst>
                <a:path w="1192" h="3287" extrusionOk="0">
                  <a:moveTo>
                    <a:pt x="1191" y="2739"/>
                  </a:moveTo>
                  <a:lnTo>
                    <a:pt x="1191" y="1"/>
                  </a:lnTo>
                  <a:lnTo>
                    <a:pt x="524" y="1"/>
                  </a:lnTo>
                  <a:lnTo>
                    <a:pt x="524" y="2739"/>
                  </a:lnTo>
                  <a:cubicBezTo>
                    <a:pt x="524" y="3049"/>
                    <a:pt x="286" y="3287"/>
                    <a:pt x="0" y="3287"/>
                  </a:cubicBezTo>
                  <a:lnTo>
                    <a:pt x="643" y="3287"/>
                  </a:lnTo>
                  <a:cubicBezTo>
                    <a:pt x="953" y="3287"/>
                    <a:pt x="1191" y="3049"/>
                    <a:pt x="1191" y="2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9"/>
            <p:cNvSpPr/>
            <p:nvPr/>
          </p:nvSpPr>
          <p:spPr>
            <a:xfrm>
              <a:off x="6948369" y="2861315"/>
              <a:ext cx="103238" cy="47696"/>
            </a:xfrm>
            <a:custGeom>
              <a:avLst/>
              <a:gdLst/>
              <a:ahLst/>
              <a:cxnLst/>
              <a:rect l="l" t="t" r="r" b="b"/>
              <a:pathLst>
                <a:path w="3097" h="1429" extrusionOk="0">
                  <a:moveTo>
                    <a:pt x="3097" y="1429"/>
                  </a:moveTo>
                  <a:cubicBezTo>
                    <a:pt x="2644" y="619"/>
                    <a:pt x="1835" y="0"/>
                    <a:pt x="644" y="0"/>
                  </a:cubicBezTo>
                  <a:lnTo>
                    <a:pt x="1" y="0"/>
                  </a:lnTo>
                  <a:cubicBezTo>
                    <a:pt x="1192" y="0"/>
                    <a:pt x="2025" y="619"/>
                    <a:pt x="2430" y="142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9"/>
            <p:cNvSpPr/>
            <p:nvPr/>
          </p:nvSpPr>
          <p:spPr>
            <a:xfrm>
              <a:off x="7029373" y="2908210"/>
              <a:ext cx="34168" cy="62015"/>
            </a:xfrm>
            <a:custGeom>
              <a:avLst/>
              <a:gdLst/>
              <a:ahLst/>
              <a:cxnLst/>
              <a:rect l="l" t="t" r="r" b="b"/>
              <a:pathLst>
                <a:path w="1025" h="1858" extrusionOk="0">
                  <a:moveTo>
                    <a:pt x="1024" y="1429"/>
                  </a:moveTo>
                  <a:cubicBezTo>
                    <a:pt x="1024" y="953"/>
                    <a:pt x="905" y="453"/>
                    <a:pt x="667" y="0"/>
                  </a:cubicBezTo>
                  <a:lnTo>
                    <a:pt x="0" y="0"/>
                  </a:lnTo>
                  <a:cubicBezTo>
                    <a:pt x="238" y="453"/>
                    <a:pt x="357" y="953"/>
                    <a:pt x="357" y="1429"/>
                  </a:cubicBezTo>
                  <a:lnTo>
                    <a:pt x="357" y="1858"/>
                  </a:lnTo>
                  <a:lnTo>
                    <a:pt x="1024" y="185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9"/>
            <p:cNvSpPr/>
            <p:nvPr/>
          </p:nvSpPr>
          <p:spPr>
            <a:xfrm>
              <a:off x="6798361" y="3009144"/>
              <a:ext cx="79404" cy="70760"/>
            </a:xfrm>
            <a:custGeom>
              <a:avLst/>
              <a:gdLst/>
              <a:ahLst/>
              <a:cxnLst/>
              <a:rect l="l" t="t" r="r" b="b"/>
              <a:pathLst>
                <a:path w="2382" h="2120" extrusionOk="0">
                  <a:moveTo>
                    <a:pt x="2381" y="2120"/>
                  </a:moveTo>
                  <a:cubicBezTo>
                    <a:pt x="2381" y="953"/>
                    <a:pt x="1429" y="0"/>
                    <a:pt x="262" y="0"/>
                  </a:cubicBezTo>
                  <a:cubicBezTo>
                    <a:pt x="191" y="0"/>
                    <a:pt x="95" y="0"/>
                    <a:pt x="0" y="24"/>
                  </a:cubicBezTo>
                  <a:cubicBezTo>
                    <a:pt x="1048" y="143"/>
                    <a:pt x="1858" y="1048"/>
                    <a:pt x="1858" y="212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9"/>
            <p:cNvSpPr/>
            <p:nvPr/>
          </p:nvSpPr>
          <p:spPr>
            <a:xfrm>
              <a:off x="6815029" y="2825534"/>
              <a:ext cx="94505" cy="36582"/>
            </a:xfrm>
            <a:custGeom>
              <a:avLst/>
              <a:gdLst/>
              <a:ahLst/>
              <a:cxnLst/>
              <a:rect l="l" t="t" r="r" b="b"/>
              <a:pathLst>
                <a:path w="2835" h="1096" extrusionOk="0">
                  <a:moveTo>
                    <a:pt x="2834" y="1096"/>
                  </a:moveTo>
                  <a:cubicBezTo>
                    <a:pt x="2834" y="667"/>
                    <a:pt x="2334" y="0"/>
                    <a:pt x="1191" y="0"/>
                  </a:cubicBezTo>
                  <a:lnTo>
                    <a:pt x="0" y="0"/>
                  </a:lnTo>
                  <a:cubicBezTo>
                    <a:pt x="1119" y="0"/>
                    <a:pt x="1643" y="667"/>
                    <a:pt x="1643" y="109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9"/>
            <p:cNvSpPr/>
            <p:nvPr/>
          </p:nvSpPr>
          <p:spPr>
            <a:xfrm>
              <a:off x="6706257" y="2990853"/>
              <a:ext cx="29401" cy="31842"/>
            </a:xfrm>
            <a:custGeom>
              <a:avLst/>
              <a:gdLst/>
              <a:ahLst/>
              <a:cxnLst/>
              <a:rect l="l" t="t" r="r" b="b"/>
              <a:pathLst>
                <a:path w="882" h="954" extrusionOk="0">
                  <a:moveTo>
                    <a:pt x="215" y="1"/>
                  </a:moveTo>
                  <a:lnTo>
                    <a:pt x="691" y="1"/>
                  </a:lnTo>
                  <a:cubicBezTo>
                    <a:pt x="810" y="1"/>
                    <a:pt x="882" y="96"/>
                    <a:pt x="882" y="215"/>
                  </a:cubicBezTo>
                  <a:lnTo>
                    <a:pt x="882" y="739"/>
                  </a:lnTo>
                  <a:cubicBezTo>
                    <a:pt x="882" y="858"/>
                    <a:pt x="810" y="953"/>
                    <a:pt x="691" y="953"/>
                  </a:cubicBezTo>
                  <a:lnTo>
                    <a:pt x="215" y="953"/>
                  </a:lnTo>
                  <a:cubicBezTo>
                    <a:pt x="96" y="953"/>
                    <a:pt x="1" y="858"/>
                    <a:pt x="1" y="739"/>
                  </a:cubicBezTo>
                  <a:lnTo>
                    <a:pt x="1" y="215"/>
                  </a:lnTo>
                  <a:cubicBezTo>
                    <a:pt x="1" y="120"/>
                    <a:pt x="96" y="1"/>
                    <a:pt x="215"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9"/>
            <p:cNvSpPr/>
            <p:nvPr/>
          </p:nvSpPr>
          <p:spPr>
            <a:xfrm>
              <a:off x="6718157" y="2990853"/>
              <a:ext cx="17501" cy="31842"/>
            </a:xfrm>
            <a:custGeom>
              <a:avLst/>
              <a:gdLst/>
              <a:ahLst/>
              <a:cxnLst/>
              <a:rect l="l" t="t" r="r" b="b"/>
              <a:pathLst>
                <a:path w="525" h="954" extrusionOk="0">
                  <a:moveTo>
                    <a:pt x="525" y="215"/>
                  </a:moveTo>
                  <a:cubicBezTo>
                    <a:pt x="525" y="96"/>
                    <a:pt x="453" y="1"/>
                    <a:pt x="310" y="1"/>
                  </a:cubicBezTo>
                  <a:lnTo>
                    <a:pt x="1" y="1"/>
                  </a:lnTo>
                  <a:cubicBezTo>
                    <a:pt x="120" y="1"/>
                    <a:pt x="215" y="96"/>
                    <a:pt x="215" y="215"/>
                  </a:cubicBezTo>
                  <a:lnTo>
                    <a:pt x="215" y="763"/>
                  </a:lnTo>
                  <a:cubicBezTo>
                    <a:pt x="215" y="882"/>
                    <a:pt x="120" y="953"/>
                    <a:pt x="1" y="953"/>
                  </a:cubicBezTo>
                  <a:lnTo>
                    <a:pt x="310" y="953"/>
                  </a:lnTo>
                  <a:cubicBezTo>
                    <a:pt x="429" y="953"/>
                    <a:pt x="525" y="882"/>
                    <a:pt x="525" y="763"/>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9"/>
            <p:cNvSpPr/>
            <p:nvPr/>
          </p:nvSpPr>
          <p:spPr>
            <a:xfrm>
              <a:off x="6906300" y="2938417"/>
              <a:ext cx="87371" cy="141487"/>
            </a:xfrm>
            <a:custGeom>
              <a:avLst/>
              <a:gdLst/>
              <a:ahLst/>
              <a:cxnLst/>
              <a:rect l="l" t="t" r="r" b="b"/>
              <a:pathLst>
                <a:path w="2621" h="4239" extrusionOk="0">
                  <a:moveTo>
                    <a:pt x="1" y="310"/>
                  </a:moveTo>
                  <a:lnTo>
                    <a:pt x="1287" y="0"/>
                  </a:lnTo>
                  <a:lnTo>
                    <a:pt x="2620" y="310"/>
                  </a:lnTo>
                  <a:lnTo>
                    <a:pt x="2620" y="4239"/>
                  </a:lnTo>
                  <a:lnTo>
                    <a:pt x="1" y="42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9"/>
            <p:cNvSpPr/>
            <p:nvPr/>
          </p:nvSpPr>
          <p:spPr>
            <a:xfrm>
              <a:off x="6906300" y="2949532"/>
              <a:ext cx="87371" cy="131174"/>
            </a:xfrm>
            <a:custGeom>
              <a:avLst/>
              <a:gdLst/>
              <a:ahLst/>
              <a:cxnLst/>
              <a:rect l="l" t="t" r="r" b="b"/>
              <a:pathLst>
                <a:path w="2621" h="3930" extrusionOk="0">
                  <a:moveTo>
                    <a:pt x="1" y="0"/>
                  </a:moveTo>
                  <a:lnTo>
                    <a:pt x="1" y="501"/>
                  </a:lnTo>
                  <a:lnTo>
                    <a:pt x="2120" y="501"/>
                  </a:lnTo>
                  <a:lnTo>
                    <a:pt x="2120" y="3930"/>
                  </a:lnTo>
                  <a:lnTo>
                    <a:pt x="2620" y="3930"/>
                  </a:lnTo>
                  <a:lnTo>
                    <a:pt x="2620"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9"/>
            <p:cNvSpPr/>
            <p:nvPr/>
          </p:nvSpPr>
          <p:spPr>
            <a:xfrm>
              <a:off x="6899966" y="2923297"/>
              <a:ext cx="100038" cy="25467"/>
            </a:xfrm>
            <a:custGeom>
              <a:avLst/>
              <a:gdLst/>
              <a:ahLst/>
              <a:cxnLst/>
              <a:rect l="l" t="t" r="r" b="b"/>
              <a:pathLst>
                <a:path w="3001" h="763" extrusionOk="0">
                  <a:moveTo>
                    <a:pt x="2763" y="1"/>
                  </a:moveTo>
                  <a:lnTo>
                    <a:pt x="191" y="1"/>
                  </a:lnTo>
                  <a:cubicBezTo>
                    <a:pt x="72" y="1"/>
                    <a:pt x="0" y="96"/>
                    <a:pt x="0" y="215"/>
                  </a:cubicBezTo>
                  <a:lnTo>
                    <a:pt x="0" y="548"/>
                  </a:lnTo>
                  <a:cubicBezTo>
                    <a:pt x="0" y="667"/>
                    <a:pt x="72" y="763"/>
                    <a:pt x="167" y="763"/>
                  </a:cubicBezTo>
                  <a:lnTo>
                    <a:pt x="191" y="763"/>
                  </a:lnTo>
                  <a:lnTo>
                    <a:pt x="2739" y="763"/>
                  </a:lnTo>
                  <a:lnTo>
                    <a:pt x="2763" y="763"/>
                  </a:lnTo>
                  <a:cubicBezTo>
                    <a:pt x="2882" y="763"/>
                    <a:pt x="2977" y="667"/>
                    <a:pt x="2977" y="548"/>
                  </a:cubicBezTo>
                  <a:lnTo>
                    <a:pt x="2977" y="215"/>
                  </a:lnTo>
                  <a:cubicBezTo>
                    <a:pt x="3001" y="120"/>
                    <a:pt x="2882" y="1"/>
                    <a:pt x="2763"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9"/>
            <p:cNvSpPr/>
            <p:nvPr/>
          </p:nvSpPr>
          <p:spPr>
            <a:xfrm>
              <a:off x="6970603" y="2924899"/>
              <a:ext cx="29401" cy="25467"/>
            </a:xfrm>
            <a:custGeom>
              <a:avLst/>
              <a:gdLst/>
              <a:ahLst/>
              <a:cxnLst/>
              <a:rect l="l" t="t" r="r" b="b"/>
              <a:pathLst>
                <a:path w="882" h="763" extrusionOk="0">
                  <a:moveTo>
                    <a:pt x="882" y="191"/>
                  </a:moveTo>
                  <a:cubicBezTo>
                    <a:pt x="882" y="72"/>
                    <a:pt x="787" y="0"/>
                    <a:pt x="668" y="0"/>
                  </a:cubicBezTo>
                  <a:lnTo>
                    <a:pt x="48" y="0"/>
                  </a:lnTo>
                  <a:cubicBezTo>
                    <a:pt x="167" y="0"/>
                    <a:pt x="215" y="72"/>
                    <a:pt x="215" y="191"/>
                  </a:cubicBezTo>
                  <a:lnTo>
                    <a:pt x="215" y="524"/>
                  </a:lnTo>
                  <a:cubicBezTo>
                    <a:pt x="215" y="643"/>
                    <a:pt x="144" y="738"/>
                    <a:pt x="1" y="738"/>
                  </a:cubicBezTo>
                  <a:lnTo>
                    <a:pt x="644" y="738"/>
                  </a:lnTo>
                  <a:lnTo>
                    <a:pt x="644" y="762"/>
                  </a:lnTo>
                  <a:lnTo>
                    <a:pt x="668" y="762"/>
                  </a:lnTo>
                  <a:cubicBezTo>
                    <a:pt x="787" y="762"/>
                    <a:pt x="882" y="548"/>
                    <a:pt x="882" y="54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9"/>
            <p:cNvSpPr/>
            <p:nvPr/>
          </p:nvSpPr>
          <p:spPr>
            <a:xfrm>
              <a:off x="6940435" y="2889118"/>
              <a:ext cx="25435" cy="10380"/>
            </a:xfrm>
            <a:custGeom>
              <a:avLst/>
              <a:gdLst/>
              <a:ahLst/>
              <a:cxnLst/>
              <a:rect l="l" t="t" r="r" b="b"/>
              <a:pathLst>
                <a:path w="763" h="311" extrusionOk="0">
                  <a:moveTo>
                    <a:pt x="168" y="1"/>
                  </a:moveTo>
                  <a:cubicBezTo>
                    <a:pt x="96" y="1"/>
                    <a:pt x="25" y="48"/>
                    <a:pt x="1" y="143"/>
                  </a:cubicBezTo>
                  <a:cubicBezTo>
                    <a:pt x="1" y="239"/>
                    <a:pt x="48" y="310"/>
                    <a:pt x="144" y="310"/>
                  </a:cubicBezTo>
                  <a:lnTo>
                    <a:pt x="572" y="310"/>
                  </a:lnTo>
                  <a:cubicBezTo>
                    <a:pt x="644" y="310"/>
                    <a:pt x="715" y="262"/>
                    <a:pt x="739" y="167"/>
                  </a:cubicBezTo>
                  <a:cubicBezTo>
                    <a:pt x="763" y="72"/>
                    <a:pt x="691"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9"/>
            <p:cNvSpPr/>
            <p:nvPr/>
          </p:nvSpPr>
          <p:spPr>
            <a:xfrm>
              <a:off x="6920601" y="3002635"/>
              <a:ext cx="11134" cy="16088"/>
            </a:xfrm>
            <a:custGeom>
              <a:avLst/>
              <a:gdLst/>
              <a:ahLst/>
              <a:cxnLst/>
              <a:rect l="l" t="t" r="r" b="b"/>
              <a:pathLst>
                <a:path w="334" h="482" extrusionOk="0">
                  <a:moveTo>
                    <a:pt x="108" y="0"/>
                  </a:moveTo>
                  <a:cubicBezTo>
                    <a:pt x="36" y="0"/>
                    <a:pt x="0" y="62"/>
                    <a:pt x="0" y="124"/>
                  </a:cubicBezTo>
                  <a:lnTo>
                    <a:pt x="0" y="315"/>
                  </a:lnTo>
                  <a:cubicBezTo>
                    <a:pt x="0" y="410"/>
                    <a:pt x="48" y="457"/>
                    <a:pt x="143" y="481"/>
                  </a:cubicBezTo>
                  <a:cubicBezTo>
                    <a:pt x="239" y="481"/>
                    <a:pt x="334" y="434"/>
                    <a:pt x="334" y="338"/>
                  </a:cubicBezTo>
                  <a:lnTo>
                    <a:pt x="334" y="172"/>
                  </a:lnTo>
                  <a:cubicBezTo>
                    <a:pt x="334" y="86"/>
                    <a:pt x="258" y="1"/>
                    <a:pt x="173" y="1"/>
                  </a:cubicBezTo>
                  <a:cubicBezTo>
                    <a:pt x="163" y="1"/>
                    <a:pt x="153" y="2"/>
                    <a:pt x="143" y="5"/>
                  </a:cubicBezTo>
                  <a:cubicBezTo>
                    <a:pt x="131" y="2"/>
                    <a:pt x="119" y="0"/>
                    <a:pt x="10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9"/>
            <p:cNvSpPr/>
            <p:nvPr/>
          </p:nvSpPr>
          <p:spPr>
            <a:xfrm>
              <a:off x="6784861" y="3057641"/>
              <a:ext cx="45269" cy="46128"/>
            </a:xfrm>
            <a:custGeom>
              <a:avLst/>
              <a:gdLst/>
              <a:ahLst/>
              <a:cxnLst/>
              <a:rect l="l" t="t" r="r" b="b"/>
              <a:pathLst>
                <a:path w="1358" h="1382" extrusionOk="0">
                  <a:moveTo>
                    <a:pt x="667" y="334"/>
                  </a:moveTo>
                  <a:cubicBezTo>
                    <a:pt x="881" y="334"/>
                    <a:pt x="1024" y="476"/>
                    <a:pt x="1024" y="691"/>
                  </a:cubicBezTo>
                  <a:cubicBezTo>
                    <a:pt x="1024" y="857"/>
                    <a:pt x="858" y="1048"/>
                    <a:pt x="667" y="1048"/>
                  </a:cubicBezTo>
                  <a:cubicBezTo>
                    <a:pt x="476" y="1048"/>
                    <a:pt x="310" y="905"/>
                    <a:pt x="310" y="691"/>
                  </a:cubicBezTo>
                  <a:cubicBezTo>
                    <a:pt x="310" y="476"/>
                    <a:pt x="476" y="334"/>
                    <a:pt x="667" y="334"/>
                  </a:cubicBezTo>
                  <a:close/>
                  <a:moveTo>
                    <a:pt x="667" y="0"/>
                  </a:moveTo>
                  <a:cubicBezTo>
                    <a:pt x="286" y="0"/>
                    <a:pt x="0" y="310"/>
                    <a:pt x="0" y="691"/>
                  </a:cubicBezTo>
                  <a:cubicBezTo>
                    <a:pt x="0" y="1072"/>
                    <a:pt x="286" y="1381"/>
                    <a:pt x="667" y="1381"/>
                  </a:cubicBezTo>
                  <a:cubicBezTo>
                    <a:pt x="1072" y="1381"/>
                    <a:pt x="1358" y="1072"/>
                    <a:pt x="1358" y="691"/>
                  </a:cubicBezTo>
                  <a:cubicBezTo>
                    <a:pt x="1358" y="310"/>
                    <a:pt x="1024" y="0"/>
                    <a:pt x="6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9"/>
            <p:cNvSpPr/>
            <p:nvPr/>
          </p:nvSpPr>
          <p:spPr>
            <a:xfrm>
              <a:off x="6794361" y="2903437"/>
              <a:ext cx="75470" cy="73163"/>
            </a:xfrm>
            <a:custGeom>
              <a:avLst/>
              <a:gdLst/>
              <a:ahLst/>
              <a:cxnLst/>
              <a:rect l="l" t="t" r="r" b="b"/>
              <a:pathLst>
                <a:path w="2264" h="2192" extrusionOk="0">
                  <a:moveTo>
                    <a:pt x="1930" y="334"/>
                  </a:moveTo>
                  <a:lnTo>
                    <a:pt x="1930" y="1858"/>
                  </a:lnTo>
                  <a:lnTo>
                    <a:pt x="334" y="1858"/>
                  </a:lnTo>
                  <a:lnTo>
                    <a:pt x="334" y="334"/>
                  </a:lnTo>
                  <a:close/>
                  <a:moveTo>
                    <a:pt x="334" y="0"/>
                  </a:moveTo>
                  <a:cubicBezTo>
                    <a:pt x="144" y="0"/>
                    <a:pt x="1" y="167"/>
                    <a:pt x="1" y="334"/>
                  </a:cubicBezTo>
                  <a:lnTo>
                    <a:pt x="1" y="1858"/>
                  </a:lnTo>
                  <a:cubicBezTo>
                    <a:pt x="1" y="2024"/>
                    <a:pt x="144" y="2191"/>
                    <a:pt x="334" y="2191"/>
                  </a:cubicBezTo>
                  <a:lnTo>
                    <a:pt x="1930" y="2191"/>
                  </a:lnTo>
                  <a:cubicBezTo>
                    <a:pt x="2120" y="2191"/>
                    <a:pt x="2263" y="2024"/>
                    <a:pt x="2263" y="1858"/>
                  </a:cubicBezTo>
                  <a:lnTo>
                    <a:pt x="2263" y="334"/>
                  </a:lnTo>
                  <a:cubicBezTo>
                    <a:pt x="2263" y="167"/>
                    <a:pt x="2120" y="0"/>
                    <a:pt x="193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9"/>
            <p:cNvSpPr/>
            <p:nvPr/>
          </p:nvSpPr>
          <p:spPr>
            <a:xfrm>
              <a:off x="6702290" y="2819960"/>
              <a:ext cx="366785" cy="310044"/>
            </a:xfrm>
            <a:custGeom>
              <a:avLst/>
              <a:gdLst/>
              <a:ahLst/>
              <a:cxnLst/>
              <a:rect l="l" t="t" r="r" b="b"/>
              <a:pathLst>
                <a:path w="11003" h="9289" extrusionOk="0">
                  <a:moveTo>
                    <a:pt x="8717" y="3263"/>
                  </a:moveTo>
                  <a:cubicBezTo>
                    <a:pt x="8740" y="3263"/>
                    <a:pt x="8788" y="3287"/>
                    <a:pt x="8788" y="3311"/>
                  </a:cubicBezTo>
                  <a:lnTo>
                    <a:pt x="8788" y="3644"/>
                  </a:lnTo>
                  <a:cubicBezTo>
                    <a:pt x="8788" y="3668"/>
                    <a:pt x="8740" y="3692"/>
                    <a:pt x="8717" y="3692"/>
                  </a:cubicBezTo>
                  <a:lnTo>
                    <a:pt x="6168" y="3692"/>
                  </a:lnTo>
                  <a:cubicBezTo>
                    <a:pt x="6121" y="3692"/>
                    <a:pt x="6097" y="3668"/>
                    <a:pt x="6097" y="3644"/>
                  </a:cubicBezTo>
                  <a:lnTo>
                    <a:pt x="6097" y="3311"/>
                  </a:lnTo>
                  <a:cubicBezTo>
                    <a:pt x="6097" y="3287"/>
                    <a:pt x="6121" y="3263"/>
                    <a:pt x="6168" y="3263"/>
                  </a:cubicBezTo>
                  <a:close/>
                  <a:moveTo>
                    <a:pt x="1810" y="2835"/>
                  </a:moveTo>
                  <a:cubicBezTo>
                    <a:pt x="1834" y="2835"/>
                    <a:pt x="1882" y="2858"/>
                    <a:pt x="1882" y="2882"/>
                  </a:cubicBezTo>
                  <a:lnTo>
                    <a:pt x="1882" y="4287"/>
                  </a:lnTo>
                  <a:cubicBezTo>
                    <a:pt x="1882" y="4335"/>
                    <a:pt x="1834" y="4359"/>
                    <a:pt x="1810" y="4359"/>
                  </a:cubicBezTo>
                  <a:lnTo>
                    <a:pt x="501" y="4359"/>
                  </a:lnTo>
                  <a:lnTo>
                    <a:pt x="501" y="2835"/>
                  </a:lnTo>
                  <a:close/>
                  <a:moveTo>
                    <a:pt x="10384" y="2835"/>
                  </a:moveTo>
                  <a:cubicBezTo>
                    <a:pt x="10598" y="3216"/>
                    <a:pt x="10693" y="3668"/>
                    <a:pt x="10693" y="4121"/>
                  </a:cubicBezTo>
                  <a:lnTo>
                    <a:pt x="10693" y="4359"/>
                  </a:lnTo>
                  <a:lnTo>
                    <a:pt x="9717" y="4359"/>
                  </a:lnTo>
                  <a:lnTo>
                    <a:pt x="9717" y="2835"/>
                  </a:lnTo>
                  <a:close/>
                  <a:moveTo>
                    <a:pt x="810" y="5240"/>
                  </a:moveTo>
                  <a:cubicBezTo>
                    <a:pt x="834" y="5240"/>
                    <a:pt x="858" y="5287"/>
                    <a:pt x="858" y="5311"/>
                  </a:cubicBezTo>
                  <a:lnTo>
                    <a:pt x="858" y="5835"/>
                  </a:lnTo>
                  <a:cubicBezTo>
                    <a:pt x="858" y="5883"/>
                    <a:pt x="834" y="5907"/>
                    <a:pt x="810" y="5907"/>
                  </a:cubicBezTo>
                  <a:lnTo>
                    <a:pt x="334" y="5907"/>
                  </a:lnTo>
                  <a:cubicBezTo>
                    <a:pt x="286" y="5907"/>
                    <a:pt x="262" y="5859"/>
                    <a:pt x="262" y="5835"/>
                  </a:cubicBezTo>
                  <a:lnTo>
                    <a:pt x="262" y="5311"/>
                  </a:lnTo>
                  <a:cubicBezTo>
                    <a:pt x="262" y="5264"/>
                    <a:pt x="286" y="5240"/>
                    <a:pt x="334" y="5240"/>
                  </a:cubicBezTo>
                  <a:close/>
                  <a:moveTo>
                    <a:pt x="3144" y="5835"/>
                  </a:moveTo>
                  <a:cubicBezTo>
                    <a:pt x="4168" y="5835"/>
                    <a:pt x="5025" y="6645"/>
                    <a:pt x="5097" y="7621"/>
                  </a:cubicBezTo>
                  <a:lnTo>
                    <a:pt x="4668" y="7621"/>
                  </a:lnTo>
                  <a:cubicBezTo>
                    <a:pt x="4573" y="6859"/>
                    <a:pt x="3930" y="6264"/>
                    <a:pt x="3144" y="6264"/>
                  </a:cubicBezTo>
                  <a:cubicBezTo>
                    <a:pt x="2382" y="6264"/>
                    <a:pt x="1715" y="6859"/>
                    <a:pt x="1644" y="7621"/>
                  </a:cubicBezTo>
                  <a:lnTo>
                    <a:pt x="1215" y="7621"/>
                  </a:lnTo>
                  <a:cubicBezTo>
                    <a:pt x="1310" y="6621"/>
                    <a:pt x="2144" y="5835"/>
                    <a:pt x="3144" y="5835"/>
                  </a:cubicBezTo>
                  <a:close/>
                  <a:moveTo>
                    <a:pt x="4573" y="310"/>
                  </a:moveTo>
                  <a:cubicBezTo>
                    <a:pt x="5144" y="310"/>
                    <a:pt x="5502" y="477"/>
                    <a:pt x="5716" y="667"/>
                  </a:cubicBezTo>
                  <a:cubicBezTo>
                    <a:pt x="5883" y="810"/>
                    <a:pt x="5978" y="953"/>
                    <a:pt x="6002" y="1072"/>
                  </a:cubicBezTo>
                  <a:lnTo>
                    <a:pt x="3906" y="1072"/>
                  </a:lnTo>
                  <a:cubicBezTo>
                    <a:pt x="3811" y="1072"/>
                    <a:pt x="3739" y="1144"/>
                    <a:pt x="3716" y="1215"/>
                  </a:cubicBezTo>
                  <a:cubicBezTo>
                    <a:pt x="3716" y="1310"/>
                    <a:pt x="3787" y="1406"/>
                    <a:pt x="3858" y="1406"/>
                  </a:cubicBezTo>
                  <a:lnTo>
                    <a:pt x="7978" y="1406"/>
                  </a:lnTo>
                  <a:cubicBezTo>
                    <a:pt x="8955" y="1406"/>
                    <a:pt x="9693" y="1858"/>
                    <a:pt x="10145" y="2501"/>
                  </a:cubicBezTo>
                  <a:lnTo>
                    <a:pt x="9669" y="2501"/>
                  </a:lnTo>
                  <a:cubicBezTo>
                    <a:pt x="9479" y="2501"/>
                    <a:pt x="9336" y="2644"/>
                    <a:pt x="9336" y="2835"/>
                  </a:cubicBezTo>
                  <a:lnTo>
                    <a:pt x="9336" y="4359"/>
                  </a:lnTo>
                  <a:cubicBezTo>
                    <a:pt x="9336" y="4525"/>
                    <a:pt x="9479" y="4692"/>
                    <a:pt x="9669" y="4692"/>
                  </a:cubicBezTo>
                  <a:lnTo>
                    <a:pt x="10622" y="4692"/>
                  </a:lnTo>
                  <a:lnTo>
                    <a:pt x="10622" y="7264"/>
                  </a:lnTo>
                  <a:lnTo>
                    <a:pt x="10693" y="7264"/>
                  </a:lnTo>
                  <a:cubicBezTo>
                    <a:pt x="10693" y="7478"/>
                    <a:pt x="10503" y="7669"/>
                    <a:pt x="10288" y="7669"/>
                  </a:cubicBezTo>
                  <a:lnTo>
                    <a:pt x="8931" y="7669"/>
                  </a:lnTo>
                  <a:lnTo>
                    <a:pt x="8931" y="6192"/>
                  </a:lnTo>
                  <a:cubicBezTo>
                    <a:pt x="8931" y="6121"/>
                    <a:pt x="8859" y="6050"/>
                    <a:pt x="8788" y="6026"/>
                  </a:cubicBezTo>
                  <a:cubicBezTo>
                    <a:pt x="8693" y="6026"/>
                    <a:pt x="8598" y="6073"/>
                    <a:pt x="8598" y="6169"/>
                  </a:cubicBezTo>
                  <a:lnTo>
                    <a:pt x="8598" y="7669"/>
                  </a:lnTo>
                  <a:lnTo>
                    <a:pt x="6288" y="7669"/>
                  </a:lnTo>
                  <a:lnTo>
                    <a:pt x="6288" y="4049"/>
                  </a:lnTo>
                  <a:lnTo>
                    <a:pt x="8598" y="4049"/>
                  </a:lnTo>
                  <a:lnTo>
                    <a:pt x="8598" y="5430"/>
                  </a:lnTo>
                  <a:cubicBezTo>
                    <a:pt x="8598" y="5526"/>
                    <a:pt x="8669" y="5573"/>
                    <a:pt x="8740" y="5597"/>
                  </a:cubicBezTo>
                  <a:cubicBezTo>
                    <a:pt x="8836" y="5597"/>
                    <a:pt x="8931" y="5549"/>
                    <a:pt x="8931" y="5454"/>
                  </a:cubicBezTo>
                  <a:lnTo>
                    <a:pt x="8931" y="3978"/>
                  </a:lnTo>
                  <a:cubicBezTo>
                    <a:pt x="9026" y="3906"/>
                    <a:pt x="9074" y="3787"/>
                    <a:pt x="9074" y="3668"/>
                  </a:cubicBezTo>
                  <a:lnTo>
                    <a:pt x="9074" y="3335"/>
                  </a:lnTo>
                  <a:cubicBezTo>
                    <a:pt x="9074" y="3144"/>
                    <a:pt x="8907" y="2954"/>
                    <a:pt x="8693" y="2954"/>
                  </a:cubicBezTo>
                  <a:lnTo>
                    <a:pt x="6097" y="2954"/>
                  </a:lnTo>
                  <a:cubicBezTo>
                    <a:pt x="5883" y="2954"/>
                    <a:pt x="5716" y="3144"/>
                    <a:pt x="5716" y="3335"/>
                  </a:cubicBezTo>
                  <a:lnTo>
                    <a:pt x="5716" y="3668"/>
                  </a:lnTo>
                  <a:cubicBezTo>
                    <a:pt x="5716" y="3811"/>
                    <a:pt x="5811" y="3930"/>
                    <a:pt x="5954" y="4001"/>
                  </a:cubicBezTo>
                  <a:lnTo>
                    <a:pt x="5954" y="7669"/>
                  </a:lnTo>
                  <a:lnTo>
                    <a:pt x="5383" y="7669"/>
                  </a:lnTo>
                  <a:cubicBezTo>
                    <a:pt x="5287" y="6478"/>
                    <a:pt x="4311" y="5549"/>
                    <a:pt x="3120" y="5549"/>
                  </a:cubicBezTo>
                  <a:cubicBezTo>
                    <a:pt x="1929" y="5549"/>
                    <a:pt x="929" y="6478"/>
                    <a:pt x="858" y="7669"/>
                  </a:cubicBezTo>
                  <a:cubicBezTo>
                    <a:pt x="643" y="7669"/>
                    <a:pt x="501" y="7478"/>
                    <a:pt x="501" y="7264"/>
                  </a:cubicBezTo>
                  <a:lnTo>
                    <a:pt x="501" y="6264"/>
                  </a:lnTo>
                  <a:lnTo>
                    <a:pt x="834" y="6264"/>
                  </a:lnTo>
                  <a:cubicBezTo>
                    <a:pt x="1048" y="6264"/>
                    <a:pt x="1215" y="6073"/>
                    <a:pt x="1215" y="5883"/>
                  </a:cubicBezTo>
                  <a:lnTo>
                    <a:pt x="1215" y="5335"/>
                  </a:lnTo>
                  <a:cubicBezTo>
                    <a:pt x="1215" y="5121"/>
                    <a:pt x="1025" y="4954"/>
                    <a:pt x="834" y="4954"/>
                  </a:cubicBezTo>
                  <a:lnTo>
                    <a:pt x="501" y="4954"/>
                  </a:lnTo>
                  <a:lnTo>
                    <a:pt x="501" y="4692"/>
                  </a:lnTo>
                  <a:lnTo>
                    <a:pt x="1810" y="4692"/>
                  </a:lnTo>
                  <a:cubicBezTo>
                    <a:pt x="2025" y="4692"/>
                    <a:pt x="2191" y="4502"/>
                    <a:pt x="2191" y="4287"/>
                  </a:cubicBezTo>
                  <a:lnTo>
                    <a:pt x="2191" y="2858"/>
                  </a:lnTo>
                  <a:cubicBezTo>
                    <a:pt x="2191" y="2668"/>
                    <a:pt x="2025" y="2477"/>
                    <a:pt x="1810" y="2477"/>
                  </a:cubicBezTo>
                  <a:lnTo>
                    <a:pt x="501" y="2477"/>
                  </a:lnTo>
                  <a:lnTo>
                    <a:pt x="501" y="1596"/>
                  </a:lnTo>
                  <a:cubicBezTo>
                    <a:pt x="501" y="1501"/>
                    <a:pt x="596" y="1406"/>
                    <a:pt x="691" y="1406"/>
                  </a:cubicBezTo>
                  <a:lnTo>
                    <a:pt x="3215" y="1406"/>
                  </a:lnTo>
                  <a:cubicBezTo>
                    <a:pt x="3239" y="1406"/>
                    <a:pt x="3239" y="1406"/>
                    <a:pt x="3263" y="1382"/>
                  </a:cubicBezTo>
                  <a:cubicBezTo>
                    <a:pt x="3382" y="1215"/>
                    <a:pt x="3311" y="1072"/>
                    <a:pt x="3192" y="1072"/>
                  </a:cubicBezTo>
                  <a:lnTo>
                    <a:pt x="1215" y="1072"/>
                  </a:lnTo>
                  <a:lnTo>
                    <a:pt x="1215" y="858"/>
                  </a:lnTo>
                  <a:cubicBezTo>
                    <a:pt x="1215" y="548"/>
                    <a:pt x="1429" y="310"/>
                    <a:pt x="1691" y="310"/>
                  </a:cubicBezTo>
                  <a:close/>
                  <a:moveTo>
                    <a:pt x="3144" y="6621"/>
                  </a:moveTo>
                  <a:cubicBezTo>
                    <a:pt x="3811" y="6621"/>
                    <a:pt x="4335" y="7145"/>
                    <a:pt x="4335" y="7812"/>
                  </a:cubicBezTo>
                  <a:cubicBezTo>
                    <a:pt x="4335" y="8455"/>
                    <a:pt x="3811" y="9003"/>
                    <a:pt x="3144" y="9003"/>
                  </a:cubicBezTo>
                  <a:cubicBezTo>
                    <a:pt x="2501" y="9003"/>
                    <a:pt x="1953" y="8455"/>
                    <a:pt x="1953" y="7812"/>
                  </a:cubicBezTo>
                  <a:cubicBezTo>
                    <a:pt x="1953" y="7145"/>
                    <a:pt x="2501" y="6621"/>
                    <a:pt x="3144" y="6621"/>
                  </a:cubicBezTo>
                  <a:close/>
                  <a:moveTo>
                    <a:pt x="10122" y="7955"/>
                  </a:moveTo>
                  <a:lnTo>
                    <a:pt x="10122" y="8860"/>
                  </a:lnTo>
                  <a:cubicBezTo>
                    <a:pt x="10145" y="8907"/>
                    <a:pt x="10122" y="9003"/>
                    <a:pt x="10098" y="9003"/>
                  </a:cubicBezTo>
                  <a:cubicBezTo>
                    <a:pt x="10026" y="9003"/>
                    <a:pt x="9979" y="8955"/>
                    <a:pt x="9931" y="8931"/>
                  </a:cubicBezTo>
                  <a:lnTo>
                    <a:pt x="9383" y="7955"/>
                  </a:lnTo>
                  <a:close/>
                  <a:moveTo>
                    <a:pt x="1691" y="1"/>
                  </a:moveTo>
                  <a:cubicBezTo>
                    <a:pt x="1239" y="1"/>
                    <a:pt x="882" y="406"/>
                    <a:pt x="882" y="906"/>
                  </a:cubicBezTo>
                  <a:lnTo>
                    <a:pt x="882" y="1096"/>
                  </a:lnTo>
                  <a:cubicBezTo>
                    <a:pt x="501" y="1096"/>
                    <a:pt x="191" y="1430"/>
                    <a:pt x="191" y="1787"/>
                  </a:cubicBezTo>
                  <a:lnTo>
                    <a:pt x="191" y="5002"/>
                  </a:lnTo>
                  <a:cubicBezTo>
                    <a:pt x="96" y="5073"/>
                    <a:pt x="0" y="5192"/>
                    <a:pt x="0" y="5335"/>
                  </a:cubicBezTo>
                  <a:lnTo>
                    <a:pt x="0" y="5883"/>
                  </a:lnTo>
                  <a:cubicBezTo>
                    <a:pt x="0" y="6026"/>
                    <a:pt x="72" y="6145"/>
                    <a:pt x="191" y="6192"/>
                  </a:cubicBezTo>
                  <a:lnTo>
                    <a:pt x="191" y="7240"/>
                  </a:lnTo>
                  <a:cubicBezTo>
                    <a:pt x="191" y="7621"/>
                    <a:pt x="524" y="7931"/>
                    <a:pt x="882" y="7931"/>
                  </a:cubicBezTo>
                  <a:lnTo>
                    <a:pt x="1596" y="7931"/>
                  </a:lnTo>
                  <a:cubicBezTo>
                    <a:pt x="1691" y="8693"/>
                    <a:pt x="2334" y="9288"/>
                    <a:pt x="3120" y="9288"/>
                  </a:cubicBezTo>
                  <a:cubicBezTo>
                    <a:pt x="3882" y="9288"/>
                    <a:pt x="4549" y="8693"/>
                    <a:pt x="4644" y="7931"/>
                  </a:cubicBezTo>
                  <a:lnTo>
                    <a:pt x="9026" y="7931"/>
                  </a:lnTo>
                  <a:lnTo>
                    <a:pt x="9669" y="9050"/>
                  </a:lnTo>
                  <a:cubicBezTo>
                    <a:pt x="9764" y="9217"/>
                    <a:pt x="9907" y="9288"/>
                    <a:pt x="10098" y="9288"/>
                  </a:cubicBezTo>
                  <a:lnTo>
                    <a:pt x="10169" y="9288"/>
                  </a:lnTo>
                  <a:cubicBezTo>
                    <a:pt x="10265" y="9264"/>
                    <a:pt x="10479" y="9169"/>
                    <a:pt x="10479" y="8812"/>
                  </a:cubicBezTo>
                  <a:lnTo>
                    <a:pt x="10479" y="7907"/>
                  </a:lnTo>
                  <a:cubicBezTo>
                    <a:pt x="10765" y="7836"/>
                    <a:pt x="11003" y="7550"/>
                    <a:pt x="11003" y="7216"/>
                  </a:cubicBezTo>
                  <a:lnTo>
                    <a:pt x="11003" y="4049"/>
                  </a:lnTo>
                  <a:cubicBezTo>
                    <a:pt x="11003" y="3382"/>
                    <a:pt x="10741" y="2620"/>
                    <a:pt x="10265" y="2096"/>
                  </a:cubicBezTo>
                  <a:cubicBezTo>
                    <a:pt x="9883" y="1644"/>
                    <a:pt x="9169" y="1096"/>
                    <a:pt x="8026" y="1096"/>
                  </a:cubicBezTo>
                  <a:lnTo>
                    <a:pt x="6359" y="1096"/>
                  </a:lnTo>
                  <a:cubicBezTo>
                    <a:pt x="6311" y="858"/>
                    <a:pt x="6145" y="620"/>
                    <a:pt x="5930" y="429"/>
                  </a:cubicBezTo>
                  <a:cubicBezTo>
                    <a:pt x="5692" y="215"/>
                    <a:pt x="5263" y="1"/>
                    <a:pt x="457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5" name="Google Shape;6385;p69"/>
          <p:cNvGrpSpPr/>
          <p:nvPr/>
        </p:nvGrpSpPr>
        <p:grpSpPr>
          <a:xfrm>
            <a:off x="7355407" y="2117262"/>
            <a:ext cx="376319" cy="368821"/>
            <a:chOff x="7365156" y="2180114"/>
            <a:chExt cx="376319" cy="368821"/>
          </a:xfrm>
        </p:grpSpPr>
        <p:sp>
          <p:nvSpPr>
            <p:cNvPr id="6386" name="Google Shape;6386;p69"/>
            <p:cNvSpPr/>
            <p:nvPr/>
          </p:nvSpPr>
          <p:spPr>
            <a:xfrm>
              <a:off x="7483429" y="2223805"/>
              <a:ext cx="121506" cy="95426"/>
            </a:xfrm>
            <a:custGeom>
              <a:avLst/>
              <a:gdLst/>
              <a:ahLst/>
              <a:cxnLst/>
              <a:rect l="l" t="t" r="r" b="b"/>
              <a:pathLst>
                <a:path w="3645" h="2859" extrusionOk="0">
                  <a:moveTo>
                    <a:pt x="3097" y="1835"/>
                  </a:moveTo>
                  <a:cubicBezTo>
                    <a:pt x="3144" y="453"/>
                    <a:pt x="1573" y="1"/>
                    <a:pt x="882" y="906"/>
                  </a:cubicBezTo>
                  <a:cubicBezTo>
                    <a:pt x="834" y="882"/>
                    <a:pt x="763" y="882"/>
                    <a:pt x="668" y="882"/>
                  </a:cubicBezTo>
                  <a:cubicBezTo>
                    <a:pt x="382" y="882"/>
                    <a:pt x="144" y="1049"/>
                    <a:pt x="72" y="1311"/>
                  </a:cubicBezTo>
                  <a:lnTo>
                    <a:pt x="1" y="2311"/>
                  </a:lnTo>
                  <a:lnTo>
                    <a:pt x="882" y="2859"/>
                  </a:lnTo>
                  <a:lnTo>
                    <a:pt x="3121" y="2859"/>
                  </a:lnTo>
                  <a:cubicBezTo>
                    <a:pt x="3406" y="2859"/>
                    <a:pt x="3645" y="2620"/>
                    <a:pt x="3645" y="2335"/>
                  </a:cubicBezTo>
                  <a:cubicBezTo>
                    <a:pt x="3621" y="2025"/>
                    <a:pt x="3383" y="1835"/>
                    <a:pt x="3097" y="1835"/>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9"/>
            <p:cNvSpPr/>
            <p:nvPr/>
          </p:nvSpPr>
          <p:spPr>
            <a:xfrm>
              <a:off x="7538998" y="2235754"/>
              <a:ext cx="65937" cy="85079"/>
            </a:xfrm>
            <a:custGeom>
              <a:avLst/>
              <a:gdLst/>
              <a:ahLst/>
              <a:cxnLst/>
              <a:rect l="l" t="t" r="r" b="b"/>
              <a:pathLst>
                <a:path w="1978" h="2549" extrusionOk="0">
                  <a:moveTo>
                    <a:pt x="1430" y="1477"/>
                  </a:moveTo>
                  <a:cubicBezTo>
                    <a:pt x="1454" y="524"/>
                    <a:pt x="715" y="0"/>
                    <a:pt x="1" y="95"/>
                  </a:cubicBezTo>
                  <a:cubicBezTo>
                    <a:pt x="263" y="476"/>
                    <a:pt x="430" y="953"/>
                    <a:pt x="430" y="1524"/>
                  </a:cubicBezTo>
                  <a:cubicBezTo>
                    <a:pt x="430" y="1881"/>
                    <a:pt x="382" y="2239"/>
                    <a:pt x="239" y="2548"/>
                  </a:cubicBezTo>
                  <a:lnTo>
                    <a:pt x="1430" y="2548"/>
                  </a:lnTo>
                  <a:cubicBezTo>
                    <a:pt x="1692" y="2548"/>
                    <a:pt x="1954" y="2310"/>
                    <a:pt x="1954" y="2024"/>
                  </a:cubicBezTo>
                  <a:cubicBezTo>
                    <a:pt x="1978" y="1667"/>
                    <a:pt x="1716" y="1477"/>
                    <a:pt x="1430" y="147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9"/>
            <p:cNvSpPr/>
            <p:nvPr/>
          </p:nvSpPr>
          <p:spPr>
            <a:xfrm>
              <a:off x="7371523" y="2219833"/>
              <a:ext cx="150841" cy="266319"/>
            </a:xfrm>
            <a:custGeom>
              <a:avLst/>
              <a:gdLst/>
              <a:ahLst/>
              <a:cxnLst/>
              <a:rect l="l" t="t" r="r" b="b"/>
              <a:pathLst>
                <a:path w="4525" h="7979" extrusionOk="0">
                  <a:moveTo>
                    <a:pt x="2691" y="7979"/>
                  </a:moveTo>
                  <a:lnTo>
                    <a:pt x="4453" y="4454"/>
                  </a:lnTo>
                  <a:lnTo>
                    <a:pt x="3977" y="3525"/>
                  </a:lnTo>
                  <a:lnTo>
                    <a:pt x="4525" y="3525"/>
                  </a:lnTo>
                  <a:lnTo>
                    <a:pt x="4263" y="2978"/>
                  </a:lnTo>
                  <a:lnTo>
                    <a:pt x="3644" y="1763"/>
                  </a:lnTo>
                  <a:lnTo>
                    <a:pt x="3453" y="1430"/>
                  </a:lnTo>
                  <a:lnTo>
                    <a:pt x="2739" y="1"/>
                  </a:lnTo>
                  <a:lnTo>
                    <a:pt x="1858" y="1763"/>
                  </a:lnTo>
                  <a:lnTo>
                    <a:pt x="953" y="3525"/>
                  </a:lnTo>
                  <a:lnTo>
                    <a:pt x="1524" y="3525"/>
                  </a:lnTo>
                  <a:lnTo>
                    <a:pt x="429" y="5669"/>
                  </a:lnTo>
                  <a:lnTo>
                    <a:pt x="1000" y="5669"/>
                  </a:lnTo>
                  <a:lnTo>
                    <a:pt x="0" y="7979"/>
                  </a:lnTo>
                  <a:lnTo>
                    <a:pt x="1619" y="7979"/>
                  </a:lnTo>
                  <a:lnTo>
                    <a:pt x="2620" y="7979"/>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9"/>
            <p:cNvSpPr/>
            <p:nvPr/>
          </p:nvSpPr>
          <p:spPr>
            <a:xfrm>
              <a:off x="7442960" y="2220634"/>
              <a:ext cx="79404" cy="267120"/>
            </a:xfrm>
            <a:custGeom>
              <a:avLst/>
              <a:gdLst/>
              <a:ahLst/>
              <a:cxnLst/>
              <a:rect l="l" t="t" r="r" b="b"/>
              <a:pathLst>
                <a:path w="2382" h="8003" extrusionOk="0">
                  <a:moveTo>
                    <a:pt x="548" y="7955"/>
                  </a:moveTo>
                  <a:lnTo>
                    <a:pt x="858" y="5192"/>
                  </a:lnTo>
                  <a:lnTo>
                    <a:pt x="2310" y="4454"/>
                  </a:lnTo>
                  <a:lnTo>
                    <a:pt x="1834" y="3525"/>
                  </a:lnTo>
                  <a:lnTo>
                    <a:pt x="2382" y="3525"/>
                  </a:lnTo>
                  <a:lnTo>
                    <a:pt x="2120" y="2977"/>
                  </a:lnTo>
                  <a:lnTo>
                    <a:pt x="1501" y="1763"/>
                  </a:lnTo>
                  <a:lnTo>
                    <a:pt x="1310" y="1453"/>
                  </a:lnTo>
                  <a:lnTo>
                    <a:pt x="596" y="1"/>
                  </a:lnTo>
                  <a:lnTo>
                    <a:pt x="334" y="548"/>
                  </a:lnTo>
                  <a:cubicBezTo>
                    <a:pt x="501" y="1168"/>
                    <a:pt x="381" y="4692"/>
                    <a:pt x="0" y="8002"/>
                  </a:cubicBezTo>
                  <a:lnTo>
                    <a:pt x="524" y="800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9"/>
            <p:cNvSpPr/>
            <p:nvPr/>
          </p:nvSpPr>
          <p:spPr>
            <a:xfrm>
              <a:off x="7454061" y="2350205"/>
              <a:ext cx="99272" cy="191587"/>
            </a:xfrm>
            <a:custGeom>
              <a:avLst/>
              <a:gdLst/>
              <a:ahLst/>
              <a:cxnLst/>
              <a:rect l="l" t="t" r="r" b="b"/>
              <a:pathLst>
                <a:path w="2978" h="5740" extrusionOk="0">
                  <a:moveTo>
                    <a:pt x="2978" y="0"/>
                  </a:moveTo>
                  <a:lnTo>
                    <a:pt x="1954" y="548"/>
                  </a:lnTo>
                  <a:lnTo>
                    <a:pt x="477" y="1286"/>
                  </a:lnTo>
                  <a:lnTo>
                    <a:pt x="191" y="4049"/>
                  </a:lnTo>
                  <a:lnTo>
                    <a:pt x="1" y="5740"/>
                  </a:lnTo>
                  <a:lnTo>
                    <a:pt x="810" y="5740"/>
                  </a:lnTo>
                  <a:lnTo>
                    <a:pt x="1906" y="5740"/>
                  </a:lnTo>
                  <a:cubicBezTo>
                    <a:pt x="1382" y="5549"/>
                    <a:pt x="1715" y="4597"/>
                    <a:pt x="1644" y="4049"/>
                  </a:cubicBezTo>
                  <a:lnTo>
                    <a:pt x="2382" y="2644"/>
                  </a:lnTo>
                  <a:lnTo>
                    <a:pt x="2978" y="2239"/>
                  </a:lnTo>
                  <a:lnTo>
                    <a:pt x="2978" y="1382"/>
                  </a:lnTo>
                  <a:lnTo>
                    <a:pt x="2978"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9"/>
            <p:cNvSpPr/>
            <p:nvPr/>
          </p:nvSpPr>
          <p:spPr>
            <a:xfrm>
              <a:off x="7552499" y="2350205"/>
              <a:ext cx="98472" cy="191587"/>
            </a:xfrm>
            <a:custGeom>
              <a:avLst/>
              <a:gdLst/>
              <a:ahLst/>
              <a:cxnLst/>
              <a:rect l="l" t="t" r="r" b="b"/>
              <a:pathLst>
                <a:path w="2954" h="5740" extrusionOk="0">
                  <a:moveTo>
                    <a:pt x="2501" y="1310"/>
                  </a:moveTo>
                  <a:lnTo>
                    <a:pt x="25" y="0"/>
                  </a:lnTo>
                  <a:lnTo>
                    <a:pt x="25" y="1405"/>
                  </a:lnTo>
                  <a:lnTo>
                    <a:pt x="1" y="2263"/>
                  </a:lnTo>
                  <a:lnTo>
                    <a:pt x="1406" y="4144"/>
                  </a:lnTo>
                  <a:cubicBezTo>
                    <a:pt x="1334" y="4644"/>
                    <a:pt x="1644" y="5573"/>
                    <a:pt x="1072" y="5740"/>
                  </a:cubicBezTo>
                  <a:lnTo>
                    <a:pt x="2954" y="574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9"/>
            <p:cNvSpPr/>
            <p:nvPr/>
          </p:nvSpPr>
          <p:spPr>
            <a:xfrm>
              <a:off x="7425493" y="2486118"/>
              <a:ext cx="35768" cy="57276"/>
            </a:xfrm>
            <a:custGeom>
              <a:avLst/>
              <a:gdLst/>
              <a:ahLst/>
              <a:cxnLst/>
              <a:rect l="l" t="t" r="r" b="b"/>
              <a:pathLst>
                <a:path w="1073" h="1716" extrusionOk="0">
                  <a:moveTo>
                    <a:pt x="1025" y="1"/>
                  </a:moveTo>
                  <a:lnTo>
                    <a:pt x="0" y="1"/>
                  </a:lnTo>
                  <a:lnTo>
                    <a:pt x="0" y="1715"/>
                  </a:lnTo>
                  <a:lnTo>
                    <a:pt x="905" y="1715"/>
                  </a:lnTo>
                  <a:lnTo>
                    <a:pt x="1072"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9"/>
            <p:cNvSpPr/>
            <p:nvPr/>
          </p:nvSpPr>
          <p:spPr>
            <a:xfrm>
              <a:off x="7607268" y="2180114"/>
              <a:ext cx="120706" cy="91421"/>
            </a:xfrm>
            <a:custGeom>
              <a:avLst/>
              <a:gdLst/>
              <a:ahLst/>
              <a:cxnLst/>
              <a:rect l="l" t="t" r="r" b="b"/>
              <a:pathLst>
                <a:path w="3621" h="2739" extrusionOk="0">
                  <a:moveTo>
                    <a:pt x="3121" y="1739"/>
                  </a:moveTo>
                  <a:cubicBezTo>
                    <a:pt x="3145" y="453"/>
                    <a:pt x="1692" y="0"/>
                    <a:pt x="1049" y="881"/>
                  </a:cubicBezTo>
                  <a:cubicBezTo>
                    <a:pt x="954" y="834"/>
                    <a:pt x="858" y="834"/>
                    <a:pt x="763" y="834"/>
                  </a:cubicBezTo>
                  <a:cubicBezTo>
                    <a:pt x="477" y="881"/>
                    <a:pt x="263" y="1143"/>
                    <a:pt x="239" y="1405"/>
                  </a:cubicBezTo>
                  <a:cubicBezTo>
                    <a:pt x="239" y="1524"/>
                    <a:pt x="263" y="1643"/>
                    <a:pt x="334" y="1762"/>
                  </a:cubicBezTo>
                  <a:cubicBezTo>
                    <a:pt x="144" y="1810"/>
                    <a:pt x="1" y="1977"/>
                    <a:pt x="1" y="2239"/>
                  </a:cubicBezTo>
                  <a:cubicBezTo>
                    <a:pt x="1" y="2477"/>
                    <a:pt x="215" y="2739"/>
                    <a:pt x="501" y="2739"/>
                  </a:cubicBezTo>
                  <a:lnTo>
                    <a:pt x="3121" y="2739"/>
                  </a:lnTo>
                  <a:cubicBezTo>
                    <a:pt x="3383" y="2739"/>
                    <a:pt x="3621" y="2548"/>
                    <a:pt x="3621" y="2239"/>
                  </a:cubicBezTo>
                  <a:cubicBezTo>
                    <a:pt x="3621" y="1953"/>
                    <a:pt x="3430" y="1739"/>
                    <a:pt x="3121" y="1739"/>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9"/>
            <p:cNvSpPr/>
            <p:nvPr/>
          </p:nvSpPr>
          <p:spPr>
            <a:xfrm>
              <a:off x="7553299" y="2350205"/>
              <a:ext cx="98472" cy="193189"/>
            </a:xfrm>
            <a:custGeom>
              <a:avLst/>
              <a:gdLst/>
              <a:ahLst/>
              <a:cxnLst/>
              <a:rect l="l" t="t" r="r" b="b"/>
              <a:pathLst>
                <a:path w="2954" h="5788" extrusionOk="0">
                  <a:moveTo>
                    <a:pt x="2477" y="1310"/>
                  </a:moveTo>
                  <a:lnTo>
                    <a:pt x="1" y="0"/>
                  </a:lnTo>
                  <a:lnTo>
                    <a:pt x="2025" y="1548"/>
                  </a:lnTo>
                  <a:lnTo>
                    <a:pt x="2549" y="5787"/>
                  </a:lnTo>
                  <a:lnTo>
                    <a:pt x="2954" y="578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9"/>
            <p:cNvSpPr/>
            <p:nvPr/>
          </p:nvSpPr>
          <p:spPr>
            <a:xfrm>
              <a:off x="7433426" y="2486118"/>
              <a:ext cx="27035" cy="57276"/>
            </a:xfrm>
            <a:custGeom>
              <a:avLst/>
              <a:gdLst/>
              <a:ahLst/>
              <a:cxnLst/>
              <a:rect l="l" t="t" r="r" b="b"/>
              <a:pathLst>
                <a:path w="811" h="1716" extrusionOk="0">
                  <a:moveTo>
                    <a:pt x="620" y="1715"/>
                  </a:moveTo>
                  <a:lnTo>
                    <a:pt x="810" y="1"/>
                  </a:lnTo>
                  <a:lnTo>
                    <a:pt x="739" y="1"/>
                  </a:lnTo>
                  <a:lnTo>
                    <a:pt x="239" y="1"/>
                  </a:lnTo>
                  <a:cubicBezTo>
                    <a:pt x="191" y="834"/>
                    <a:pt x="120" y="1239"/>
                    <a:pt x="1" y="17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9"/>
            <p:cNvSpPr/>
            <p:nvPr/>
          </p:nvSpPr>
          <p:spPr>
            <a:xfrm>
              <a:off x="7555699" y="2425705"/>
              <a:ext cx="65103" cy="116087"/>
            </a:xfrm>
            <a:custGeom>
              <a:avLst/>
              <a:gdLst/>
              <a:ahLst/>
              <a:cxnLst/>
              <a:rect l="l" t="t" r="r" b="b"/>
              <a:pathLst>
                <a:path w="1953" h="3478" extrusionOk="0">
                  <a:moveTo>
                    <a:pt x="1953" y="1692"/>
                  </a:moveTo>
                  <a:lnTo>
                    <a:pt x="95" y="1"/>
                  </a:lnTo>
                  <a:lnTo>
                    <a:pt x="0" y="1"/>
                  </a:lnTo>
                  <a:lnTo>
                    <a:pt x="1048" y="3478"/>
                  </a:lnTo>
                  <a:cubicBezTo>
                    <a:pt x="1572" y="3311"/>
                    <a:pt x="1905" y="2192"/>
                    <a:pt x="1953" y="169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9"/>
            <p:cNvSpPr/>
            <p:nvPr/>
          </p:nvSpPr>
          <p:spPr>
            <a:xfrm>
              <a:off x="7487429" y="2426506"/>
              <a:ext cx="65103" cy="117689"/>
            </a:xfrm>
            <a:custGeom>
              <a:avLst/>
              <a:gdLst/>
              <a:ahLst/>
              <a:cxnLst/>
              <a:rect l="l" t="t" r="r" b="b"/>
              <a:pathLst>
                <a:path w="1953" h="3526" extrusionOk="0">
                  <a:moveTo>
                    <a:pt x="1667" y="1025"/>
                  </a:moveTo>
                  <a:lnTo>
                    <a:pt x="1953" y="1"/>
                  </a:lnTo>
                  <a:lnTo>
                    <a:pt x="1858" y="1"/>
                  </a:lnTo>
                  <a:lnTo>
                    <a:pt x="1429" y="429"/>
                  </a:lnTo>
                  <a:lnTo>
                    <a:pt x="0" y="1715"/>
                  </a:lnTo>
                  <a:lnTo>
                    <a:pt x="0" y="1834"/>
                  </a:lnTo>
                  <a:cubicBezTo>
                    <a:pt x="71" y="2358"/>
                    <a:pt x="405" y="3311"/>
                    <a:pt x="953" y="3525"/>
                  </a:cubicBezTo>
                  <a:lnTo>
                    <a:pt x="1453" y="18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9"/>
            <p:cNvSpPr/>
            <p:nvPr/>
          </p:nvSpPr>
          <p:spPr>
            <a:xfrm>
              <a:off x="7524731" y="2397902"/>
              <a:ext cx="58770" cy="28638"/>
            </a:xfrm>
            <a:custGeom>
              <a:avLst/>
              <a:gdLst/>
              <a:ahLst/>
              <a:cxnLst/>
              <a:rect l="l" t="t" r="r" b="b"/>
              <a:pathLst>
                <a:path w="1763" h="858" extrusionOk="0">
                  <a:moveTo>
                    <a:pt x="1763" y="238"/>
                  </a:moveTo>
                  <a:cubicBezTo>
                    <a:pt x="1763" y="96"/>
                    <a:pt x="1643" y="0"/>
                    <a:pt x="1524" y="0"/>
                  </a:cubicBezTo>
                  <a:lnTo>
                    <a:pt x="858" y="0"/>
                  </a:lnTo>
                  <a:lnTo>
                    <a:pt x="262" y="0"/>
                  </a:lnTo>
                  <a:lnTo>
                    <a:pt x="238" y="0"/>
                  </a:lnTo>
                  <a:cubicBezTo>
                    <a:pt x="96" y="0"/>
                    <a:pt x="0" y="119"/>
                    <a:pt x="0" y="238"/>
                  </a:cubicBezTo>
                  <a:lnTo>
                    <a:pt x="0" y="334"/>
                  </a:lnTo>
                  <a:lnTo>
                    <a:pt x="0" y="572"/>
                  </a:lnTo>
                  <a:lnTo>
                    <a:pt x="0" y="619"/>
                  </a:lnTo>
                  <a:cubicBezTo>
                    <a:pt x="0" y="715"/>
                    <a:pt x="24" y="786"/>
                    <a:pt x="119" y="834"/>
                  </a:cubicBezTo>
                  <a:cubicBezTo>
                    <a:pt x="143" y="858"/>
                    <a:pt x="215" y="858"/>
                    <a:pt x="262" y="858"/>
                  </a:cubicBezTo>
                  <a:lnTo>
                    <a:pt x="786" y="858"/>
                  </a:lnTo>
                  <a:lnTo>
                    <a:pt x="858" y="858"/>
                  </a:lnTo>
                  <a:lnTo>
                    <a:pt x="905" y="858"/>
                  </a:lnTo>
                  <a:lnTo>
                    <a:pt x="929" y="858"/>
                  </a:lnTo>
                  <a:lnTo>
                    <a:pt x="1024" y="858"/>
                  </a:lnTo>
                  <a:lnTo>
                    <a:pt x="1524" y="858"/>
                  </a:lnTo>
                  <a:cubicBezTo>
                    <a:pt x="1667" y="858"/>
                    <a:pt x="1763" y="738"/>
                    <a:pt x="1763" y="6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9"/>
            <p:cNvSpPr/>
            <p:nvPr/>
          </p:nvSpPr>
          <p:spPr>
            <a:xfrm>
              <a:off x="7560433" y="2397101"/>
              <a:ext cx="23068" cy="28638"/>
            </a:xfrm>
            <a:custGeom>
              <a:avLst/>
              <a:gdLst/>
              <a:ahLst/>
              <a:cxnLst/>
              <a:rect l="l" t="t" r="r" b="b"/>
              <a:pathLst>
                <a:path w="692" h="858" extrusionOk="0">
                  <a:moveTo>
                    <a:pt x="692" y="239"/>
                  </a:moveTo>
                  <a:cubicBezTo>
                    <a:pt x="692" y="120"/>
                    <a:pt x="572" y="0"/>
                    <a:pt x="453" y="0"/>
                  </a:cubicBezTo>
                  <a:lnTo>
                    <a:pt x="1" y="0"/>
                  </a:lnTo>
                  <a:cubicBezTo>
                    <a:pt x="144" y="0"/>
                    <a:pt x="239" y="120"/>
                    <a:pt x="239" y="239"/>
                  </a:cubicBezTo>
                  <a:lnTo>
                    <a:pt x="239" y="620"/>
                  </a:lnTo>
                  <a:cubicBezTo>
                    <a:pt x="239" y="762"/>
                    <a:pt x="120" y="858"/>
                    <a:pt x="1" y="858"/>
                  </a:cubicBezTo>
                  <a:lnTo>
                    <a:pt x="430" y="858"/>
                  </a:lnTo>
                  <a:cubicBezTo>
                    <a:pt x="572" y="858"/>
                    <a:pt x="668" y="739"/>
                    <a:pt x="668" y="62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9"/>
            <p:cNvSpPr/>
            <p:nvPr/>
          </p:nvSpPr>
          <p:spPr>
            <a:xfrm>
              <a:off x="7517564" y="2426506"/>
              <a:ext cx="71504" cy="116888"/>
            </a:xfrm>
            <a:custGeom>
              <a:avLst/>
              <a:gdLst/>
              <a:ahLst/>
              <a:cxnLst/>
              <a:rect l="l" t="t" r="r" b="b"/>
              <a:pathLst>
                <a:path w="2145" h="3502" extrusionOk="0">
                  <a:moveTo>
                    <a:pt x="2144" y="3501"/>
                  </a:moveTo>
                  <a:lnTo>
                    <a:pt x="1120" y="1"/>
                  </a:lnTo>
                  <a:lnTo>
                    <a:pt x="1073" y="1"/>
                  </a:lnTo>
                  <a:lnTo>
                    <a:pt x="1049" y="1"/>
                  </a:lnTo>
                  <a:lnTo>
                    <a:pt x="739" y="1025"/>
                  </a:lnTo>
                  <a:lnTo>
                    <a:pt x="525" y="1787"/>
                  </a:lnTo>
                  <a:lnTo>
                    <a:pt x="1" y="35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9"/>
            <p:cNvSpPr/>
            <p:nvPr/>
          </p:nvSpPr>
          <p:spPr>
            <a:xfrm>
              <a:off x="7546165" y="2425705"/>
              <a:ext cx="42902" cy="117689"/>
            </a:xfrm>
            <a:custGeom>
              <a:avLst/>
              <a:gdLst/>
              <a:ahLst/>
              <a:cxnLst/>
              <a:rect l="l" t="t" r="r" b="b"/>
              <a:pathLst>
                <a:path w="1287" h="3526" extrusionOk="0">
                  <a:moveTo>
                    <a:pt x="1286" y="3525"/>
                  </a:moveTo>
                  <a:lnTo>
                    <a:pt x="286" y="120"/>
                  </a:lnTo>
                  <a:lnTo>
                    <a:pt x="262" y="1"/>
                  </a:lnTo>
                  <a:lnTo>
                    <a:pt x="215" y="1"/>
                  </a:lnTo>
                  <a:lnTo>
                    <a:pt x="191" y="1"/>
                  </a:lnTo>
                  <a:lnTo>
                    <a:pt x="167" y="1"/>
                  </a:lnTo>
                  <a:lnTo>
                    <a:pt x="167" y="25"/>
                  </a:lnTo>
                  <a:lnTo>
                    <a:pt x="0" y="548"/>
                  </a:lnTo>
                  <a:lnTo>
                    <a:pt x="881" y="3478"/>
                  </a:lnTo>
                  <a:lnTo>
                    <a:pt x="1286" y="347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9"/>
            <p:cNvSpPr/>
            <p:nvPr/>
          </p:nvSpPr>
          <p:spPr>
            <a:xfrm>
              <a:off x="7664438" y="2190427"/>
              <a:ext cx="63537" cy="81107"/>
            </a:xfrm>
            <a:custGeom>
              <a:avLst/>
              <a:gdLst/>
              <a:ahLst/>
              <a:cxnLst/>
              <a:rect l="l" t="t" r="r" b="b"/>
              <a:pathLst>
                <a:path w="1906" h="2430" extrusionOk="0">
                  <a:moveTo>
                    <a:pt x="1406" y="1430"/>
                  </a:moveTo>
                  <a:cubicBezTo>
                    <a:pt x="1430" y="501"/>
                    <a:pt x="667" y="1"/>
                    <a:pt x="1" y="144"/>
                  </a:cubicBezTo>
                  <a:cubicBezTo>
                    <a:pt x="239" y="501"/>
                    <a:pt x="405" y="977"/>
                    <a:pt x="405" y="1501"/>
                  </a:cubicBezTo>
                  <a:cubicBezTo>
                    <a:pt x="405" y="1834"/>
                    <a:pt x="334" y="2168"/>
                    <a:pt x="215" y="2430"/>
                  </a:cubicBezTo>
                  <a:lnTo>
                    <a:pt x="1406" y="2430"/>
                  </a:lnTo>
                  <a:cubicBezTo>
                    <a:pt x="1668" y="2430"/>
                    <a:pt x="1906" y="2239"/>
                    <a:pt x="1906" y="1930"/>
                  </a:cubicBezTo>
                  <a:cubicBezTo>
                    <a:pt x="1906" y="1644"/>
                    <a:pt x="1715" y="1430"/>
                    <a:pt x="1406" y="143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9"/>
            <p:cNvSpPr/>
            <p:nvPr/>
          </p:nvSpPr>
          <p:spPr>
            <a:xfrm>
              <a:off x="7365156" y="2215861"/>
              <a:ext cx="362818" cy="333074"/>
            </a:xfrm>
            <a:custGeom>
              <a:avLst/>
              <a:gdLst/>
              <a:ahLst/>
              <a:cxnLst/>
              <a:rect l="l" t="t" r="r" b="b"/>
              <a:pathLst>
                <a:path w="10884" h="9979" extrusionOk="0">
                  <a:moveTo>
                    <a:pt x="5358" y="860"/>
                  </a:moveTo>
                  <a:cubicBezTo>
                    <a:pt x="5483" y="860"/>
                    <a:pt x="5613" y="883"/>
                    <a:pt x="5740" y="930"/>
                  </a:cubicBezTo>
                  <a:cubicBezTo>
                    <a:pt x="6097" y="1049"/>
                    <a:pt x="6478" y="1430"/>
                    <a:pt x="6454" y="2096"/>
                  </a:cubicBezTo>
                  <a:lnTo>
                    <a:pt x="6454" y="2144"/>
                  </a:lnTo>
                  <a:cubicBezTo>
                    <a:pt x="6478" y="2215"/>
                    <a:pt x="6550" y="2263"/>
                    <a:pt x="6597" y="2263"/>
                  </a:cubicBezTo>
                  <a:cubicBezTo>
                    <a:pt x="6835" y="2263"/>
                    <a:pt x="7002" y="2454"/>
                    <a:pt x="7002" y="2668"/>
                  </a:cubicBezTo>
                  <a:cubicBezTo>
                    <a:pt x="7002" y="2835"/>
                    <a:pt x="6812" y="2978"/>
                    <a:pt x="6621" y="2978"/>
                  </a:cubicBezTo>
                  <a:lnTo>
                    <a:pt x="4525" y="2978"/>
                  </a:lnTo>
                  <a:lnTo>
                    <a:pt x="3954" y="1834"/>
                  </a:lnTo>
                  <a:lnTo>
                    <a:pt x="3811" y="1549"/>
                  </a:lnTo>
                  <a:cubicBezTo>
                    <a:pt x="3906" y="1382"/>
                    <a:pt x="4049" y="1287"/>
                    <a:pt x="4216" y="1287"/>
                  </a:cubicBezTo>
                  <a:cubicBezTo>
                    <a:pt x="4287" y="1287"/>
                    <a:pt x="4311" y="1287"/>
                    <a:pt x="4382" y="1311"/>
                  </a:cubicBezTo>
                  <a:cubicBezTo>
                    <a:pt x="4395" y="1317"/>
                    <a:pt x="4411" y="1320"/>
                    <a:pt x="4429" y="1320"/>
                  </a:cubicBezTo>
                  <a:cubicBezTo>
                    <a:pt x="4476" y="1320"/>
                    <a:pt x="4532" y="1298"/>
                    <a:pt x="4549" y="1263"/>
                  </a:cubicBezTo>
                  <a:cubicBezTo>
                    <a:pt x="4737" y="1006"/>
                    <a:pt x="5036" y="860"/>
                    <a:pt x="5358" y="860"/>
                  </a:cubicBezTo>
                  <a:close/>
                  <a:moveTo>
                    <a:pt x="6311" y="5597"/>
                  </a:moveTo>
                  <a:cubicBezTo>
                    <a:pt x="6359" y="5597"/>
                    <a:pt x="6407" y="5645"/>
                    <a:pt x="6407" y="5692"/>
                  </a:cubicBezTo>
                  <a:lnTo>
                    <a:pt x="6407" y="6050"/>
                  </a:lnTo>
                  <a:cubicBezTo>
                    <a:pt x="6407" y="6097"/>
                    <a:pt x="6359" y="6145"/>
                    <a:pt x="6311" y="6145"/>
                  </a:cubicBezTo>
                  <a:lnTo>
                    <a:pt x="5049" y="6145"/>
                  </a:lnTo>
                  <a:cubicBezTo>
                    <a:pt x="4978" y="6145"/>
                    <a:pt x="4906" y="6097"/>
                    <a:pt x="4906" y="6050"/>
                  </a:cubicBezTo>
                  <a:lnTo>
                    <a:pt x="4906" y="5692"/>
                  </a:lnTo>
                  <a:cubicBezTo>
                    <a:pt x="4906" y="5645"/>
                    <a:pt x="4930" y="5597"/>
                    <a:pt x="5002" y="5597"/>
                  </a:cubicBezTo>
                  <a:close/>
                  <a:moveTo>
                    <a:pt x="2906" y="6240"/>
                  </a:moveTo>
                  <a:lnTo>
                    <a:pt x="2739" y="7955"/>
                  </a:lnTo>
                  <a:lnTo>
                    <a:pt x="2072" y="7955"/>
                  </a:lnTo>
                  <a:lnTo>
                    <a:pt x="2906" y="6240"/>
                  </a:lnTo>
                  <a:close/>
                  <a:moveTo>
                    <a:pt x="5335" y="6669"/>
                  </a:moveTo>
                  <a:lnTo>
                    <a:pt x="4502" y="9527"/>
                  </a:lnTo>
                  <a:cubicBezTo>
                    <a:pt x="4144" y="9265"/>
                    <a:pt x="3859" y="8479"/>
                    <a:pt x="3811" y="8050"/>
                  </a:cubicBezTo>
                  <a:lnTo>
                    <a:pt x="5335" y="6669"/>
                  </a:lnTo>
                  <a:close/>
                  <a:moveTo>
                    <a:pt x="5978" y="6693"/>
                  </a:moveTo>
                  <a:lnTo>
                    <a:pt x="7502" y="8074"/>
                  </a:lnTo>
                  <a:cubicBezTo>
                    <a:pt x="7431" y="8479"/>
                    <a:pt x="7169" y="9265"/>
                    <a:pt x="6812" y="9574"/>
                  </a:cubicBezTo>
                  <a:lnTo>
                    <a:pt x="5978" y="6693"/>
                  </a:lnTo>
                  <a:close/>
                  <a:moveTo>
                    <a:pt x="2668" y="8241"/>
                  </a:moveTo>
                  <a:lnTo>
                    <a:pt x="2525" y="9622"/>
                  </a:lnTo>
                  <a:lnTo>
                    <a:pt x="1953" y="9622"/>
                  </a:lnTo>
                  <a:lnTo>
                    <a:pt x="1953" y="8241"/>
                  </a:lnTo>
                  <a:close/>
                  <a:moveTo>
                    <a:pt x="1644" y="8812"/>
                  </a:moveTo>
                  <a:lnTo>
                    <a:pt x="1644" y="9646"/>
                  </a:lnTo>
                  <a:lnTo>
                    <a:pt x="1215" y="9646"/>
                  </a:lnTo>
                  <a:lnTo>
                    <a:pt x="1644" y="8812"/>
                  </a:lnTo>
                  <a:close/>
                  <a:moveTo>
                    <a:pt x="5645" y="6788"/>
                  </a:moveTo>
                  <a:lnTo>
                    <a:pt x="6478" y="9646"/>
                  </a:lnTo>
                  <a:lnTo>
                    <a:pt x="4811" y="9646"/>
                  </a:lnTo>
                  <a:lnTo>
                    <a:pt x="5645" y="6788"/>
                  </a:lnTo>
                  <a:close/>
                  <a:moveTo>
                    <a:pt x="5597" y="4192"/>
                  </a:moveTo>
                  <a:lnTo>
                    <a:pt x="7907" y="5430"/>
                  </a:lnTo>
                  <a:lnTo>
                    <a:pt x="8359" y="9622"/>
                  </a:lnTo>
                  <a:lnTo>
                    <a:pt x="7193" y="9646"/>
                  </a:lnTo>
                  <a:cubicBezTo>
                    <a:pt x="7597" y="9217"/>
                    <a:pt x="7788" y="8455"/>
                    <a:pt x="7859" y="8026"/>
                  </a:cubicBezTo>
                  <a:cubicBezTo>
                    <a:pt x="7859" y="7955"/>
                    <a:pt x="7836" y="7931"/>
                    <a:pt x="7788" y="7859"/>
                  </a:cubicBezTo>
                  <a:lnTo>
                    <a:pt x="6216" y="6478"/>
                  </a:lnTo>
                  <a:lnTo>
                    <a:pt x="6311" y="6478"/>
                  </a:lnTo>
                  <a:cubicBezTo>
                    <a:pt x="6550" y="6478"/>
                    <a:pt x="6716" y="6288"/>
                    <a:pt x="6716" y="6050"/>
                  </a:cubicBezTo>
                  <a:lnTo>
                    <a:pt x="6716" y="5692"/>
                  </a:lnTo>
                  <a:cubicBezTo>
                    <a:pt x="6716" y="5454"/>
                    <a:pt x="6550" y="5288"/>
                    <a:pt x="6311" y="5288"/>
                  </a:cubicBezTo>
                  <a:lnTo>
                    <a:pt x="5002" y="5288"/>
                  </a:lnTo>
                  <a:cubicBezTo>
                    <a:pt x="4763" y="5288"/>
                    <a:pt x="4573" y="5454"/>
                    <a:pt x="4573" y="5692"/>
                  </a:cubicBezTo>
                  <a:lnTo>
                    <a:pt x="4573" y="6050"/>
                  </a:lnTo>
                  <a:cubicBezTo>
                    <a:pt x="4573" y="6288"/>
                    <a:pt x="4763" y="6454"/>
                    <a:pt x="5002" y="6454"/>
                  </a:cubicBezTo>
                  <a:lnTo>
                    <a:pt x="5097" y="6454"/>
                  </a:lnTo>
                  <a:lnTo>
                    <a:pt x="3501" y="7859"/>
                  </a:lnTo>
                  <a:cubicBezTo>
                    <a:pt x="3477" y="7883"/>
                    <a:pt x="3454" y="7955"/>
                    <a:pt x="3454" y="8002"/>
                  </a:cubicBezTo>
                  <a:cubicBezTo>
                    <a:pt x="3477" y="8431"/>
                    <a:pt x="3716" y="9169"/>
                    <a:pt x="4073" y="9622"/>
                  </a:cubicBezTo>
                  <a:lnTo>
                    <a:pt x="2835" y="9622"/>
                  </a:lnTo>
                  <a:lnTo>
                    <a:pt x="3263" y="5430"/>
                  </a:lnTo>
                  <a:lnTo>
                    <a:pt x="5597" y="4192"/>
                  </a:lnTo>
                  <a:close/>
                  <a:moveTo>
                    <a:pt x="8383" y="6240"/>
                  </a:moveTo>
                  <a:lnTo>
                    <a:pt x="10050" y="9646"/>
                  </a:lnTo>
                  <a:lnTo>
                    <a:pt x="8740" y="9646"/>
                  </a:lnTo>
                  <a:lnTo>
                    <a:pt x="8383" y="6240"/>
                  </a:lnTo>
                  <a:close/>
                  <a:moveTo>
                    <a:pt x="2906" y="1"/>
                  </a:moveTo>
                  <a:cubicBezTo>
                    <a:pt x="2858" y="1"/>
                    <a:pt x="2787" y="25"/>
                    <a:pt x="2763" y="96"/>
                  </a:cubicBezTo>
                  <a:lnTo>
                    <a:pt x="1906" y="1834"/>
                  </a:lnTo>
                  <a:cubicBezTo>
                    <a:pt x="1882" y="1906"/>
                    <a:pt x="1906" y="2001"/>
                    <a:pt x="1953" y="2025"/>
                  </a:cubicBezTo>
                  <a:cubicBezTo>
                    <a:pt x="1981" y="2039"/>
                    <a:pt x="2009" y="2045"/>
                    <a:pt x="2035" y="2045"/>
                  </a:cubicBezTo>
                  <a:cubicBezTo>
                    <a:pt x="2098" y="2045"/>
                    <a:pt x="2151" y="2011"/>
                    <a:pt x="2168" y="1977"/>
                  </a:cubicBezTo>
                  <a:lnTo>
                    <a:pt x="2906" y="548"/>
                  </a:lnTo>
                  <a:lnTo>
                    <a:pt x="4430" y="3525"/>
                  </a:lnTo>
                  <a:lnTo>
                    <a:pt x="4144" y="3525"/>
                  </a:lnTo>
                  <a:cubicBezTo>
                    <a:pt x="4097" y="3525"/>
                    <a:pt x="4073" y="3525"/>
                    <a:pt x="4049" y="3549"/>
                  </a:cubicBezTo>
                  <a:cubicBezTo>
                    <a:pt x="3978" y="3621"/>
                    <a:pt x="3954" y="3692"/>
                    <a:pt x="3978" y="3763"/>
                  </a:cubicBezTo>
                  <a:lnTo>
                    <a:pt x="4382" y="4525"/>
                  </a:lnTo>
                  <a:lnTo>
                    <a:pt x="3073" y="5216"/>
                  </a:lnTo>
                  <a:cubicBezTo>
                    <a:pt x="3025" y="5240"/>
                    <a:pt x="3001" y="5240"/>
                    <a:pt x="3001" y="5288"/>
                  </a:cubicBezTo>
                  <a:lnTo>
                    <a:pt x="1691" y="7955"/>
                  </a:lnTo>
                  <a:lnTo>
                    <a:pt x="405" y="7955"/>
                  </a:lnTo>
                  <a:lnTo>
                    <a:pt x="1310" y="5835"/>
                  </a:lnTo>
                  <a:cubicBezTo>
                    <a:pt x="1334" y="5788"/>
                    <a:pt x="1310" y="5692"/>
                    <a:pt x="1239" y="5645"/>
                  </a:cubicBezTo>
                  <a:cubicBezTo>
                    <a:pt x="1215" y="5597"/>
                    <a:pt x="1191" y="5597"/>
                    <a:pt x="1167" y="5597"/>
                  </a:cubicBezTo>
                  <a:lnTo>
                    <a:pt x="858" y="5597"/>
                  </a:lnTo>
                  <a:lnTo>
                    <a:pt x="1810" y="3692"/>
                  </a:lnTo>
                  <a:cubicBezTo>
                    <a:pt x="1834" y="3668"/>
                    <a:pt x="1834" y="3644"/>
                    <a:pt x="1834" y="3621"/>
                  </a:cubicBezTo>
                  <a:cubicBezTo>
                    <a:pt x="1834" y="3525"/>
                    <a:pt x="1763" y="3454"/>
                    <a:pt x="1691" y="3454"/>
                  </a:cubicBezTo>
                  <a:lnTo>
                    <a:pt x="1406" y="3454"/>
                  </a:lnTo>
                  <a:lnTo>
                    <a:pt x="1834" y="2573"/>
                  </a:lnTo>
                  <a:cubicBezTo>
                    <a:pt x="1882" y="2477"/>
                    <a:pt x="1834" y="2382"/>
                    <a:pt x="1787" y="2358"/>
                  </a:cubicBezTo>
                  <a:cubicBezTo>
                    <a:pt x="1763" y="2352"/>
                    <a:pt x="1739" y="2349"/>
                    <a:pt x="1716" y="2349"/>
                  </a:cubicBezTo>
                  <a:cubicBezTo>
                    <a:pt x="1648" y="2349"/>
                    <a:pt x="1590" y="2376"/>
                    <a:pt x="1572" y="2430"/>
                  </a:cubicBezTo>
                  <a:lnTo>
                    <a:pt x="1001" y="3525"/>
                  </a:lnTo>
                  <a:cubicBezTo>
                    <a:pt x="977" y="3549"/>
                    <a:pt x="977" y="3573"/>
                    <a:pt x="977" y="3621"/>
                  </a:cubicBezTo>
                  <a:cubicBezTo>
                    <a:pt x="977" y="3692"/>
                    <a:pt x="1072" y="3763"/>
                    <a:pt x="1120" y="3763"/>
                  </a:cubicBezTo>
                  <a:lnTo>
                    <a:pt x="1429" y="3763"/>
                  </a:lnTo>
                  <a:lnTo>
                    <a:pt x="453" y="5669"/>
                  </a:lnTo>
                  <a:cubicBezTo>
                    <a:pt x="405" y="5716"/>
                    <a:pt x="405" y="5811"/>
                    <a:pt x="501" y="5859"/>
                  </a:cubicBezTo>
                  <a:cubicBezTo>
                    <a:pt x="524" y="5907"/>
                    <a:pt x="572" y="5907"/>
                    <a:pt x="596" y="5907"/>
                  </a:cubicBezTo>
                  <a:lnTo>
                    <a:pt x="929" y="5907"/>
                  </a:lnTo>
                  <a:lnTo>
                    <a:pt x="24" y="8026"/>
                  </a:lnTo>
                  <a:cubicBezTo>
                    <a:pt x="1" y="8074"/>
                    <a:pt x="24" y="8169"/>
                    <a:pt x="96" y="8217"/>
                  </a:cubicBezTo>
                  <a:cubicBezTo>
                    <a:pt x="120" y="8264"/>
                    <a:pt x="143" y="8264"/>
                    <a:pt x="167" y="8264"/>
                  </a:cubicBezTo>
                  <a:lnTo>
                    <a:pt x="1549" y="8264"/>
                  </a:lnTo>
                  <a:lnTo>
                    <a:pt x="882" y="9622"/>
                  </a:lnTo>
                  <a:lnTo>
                    <a:pt x="453" y="9622"/>
                  </a:lnTo>
                  <a:cubicBezTo>
                    <a:pt x="382" y="9622"/>
                    <a:pt x="286" y="9693"/>
                    <a:pt x="286" y="9741"/>
                  </a:cubicBezTo>
                  <a:cubicBezTo>
                    <a:pt x="263" y="9860"/>
                    <a:pt x="358" y="9979"/>
                    <a:pt x="453" y="9979"/>
                  </a:cubicBezTo>
                  <a:lnTo>
                    <a:pt x="10693" y="9979"/>
                  </a:lnTo>
                  <a:cubicBezTo>
                    <a:pt x="10741" y="9979"/>
                    <a:pt x="10836" y="9931"/>
                    <a:pt x="10836" y="9860"/>
                  </a:cubicBezTo>
                  <a:cubicBezTo>
                    <a:pt x="10884" y="9741"/>
                    <a:pt x="10812" y="9622"/>
                    <a:pt x="10693" y="9622"/>
                  </a:cubicBezTo>
                  <a:lnTo>
                    <a:pt x="10408" y="9622"/>
                  </a:lnTo>
                  <a:lnTo>
                    <a:pt x="8264" y="5240"/>
                  </a:lnTo>
                  <a:cubicBezTo>
                    <a:pt x="8240" y="5216"/>
                    <a:pt x="8240" y="5192"/>
                    <a:pt x="8217" y="5192"/>
                  </a:cubicBezTo>
                  <a:lnTo>
                    <a:pt x="5740" y="3882"/>
                  </a:lnTo>
                  <a:cubicBezTo>
                    <a:pt x="5716" y="3871"/>
                    <a:pt x="5692" y="3865"/>
                    <a:pt x="5668" y="3865"/>
                  </a:cubicBezTo>
                  <a:cubicBezTo>
                    <a:pt x="5645" y="3865"/>
                    <a:pt x="5621" y="3871"/>
                    <a:pt x="5597" y="3882"/>
                  </a:cubicBezTo>
                  <a:lnTo>
                    <a:pt x="4692" y="4359"/>
                  </a:lnTo>
                  <a:lnTo>
                    <a:pt x="4430" y="3811"/>
                  </a:lnTo>
                  <a:lnTo>
                    <a:pt x="4740" y="3811"/>
                  </a:lnTo>
                  <a:cubicBezTo>
                    <a:pt x="4763" y="3811"/>
                    <a:pt x="4811" y="3811"/>
                    <a:pt x="4859" y="3787"/>
                  </a:cubicBezTo>
                  <a:cubicBezTo>
                    <a:pt x="4906" y="3740"/>
                    <a:pt x="4906" y="3668"/>
                    <a:pt x="4883" y="3621"/>
                  </a:cubicBezTo>
                  <a:lnTo>
                    <a:pt x="4740" y="3311"/>
                  </a:lnTo>
                  <a:lnTo>
                    <a:pt x="6669" y="3311"/>
                  </a:lnTo>
                  <a:cubicBezTo>
                    <a:pt x="7026" y="3311"/>
                    <a:pt x="7359" y="3025"/>
                    <a:pt x="7359" y="2668"/>
                  </a:cubicBezTo>
                  <a:cubicBezTo>
                    <a:pt x="7383" y="2311"/>
                    <a:pt x="7145" y="2025"/>
                    <a:pt x="6812" y="1954"/>
                  </a:cubicBezTo>
                  <a:cubicBezTo>
                    <a:pt x="6788" y="1191"/>
                    <a:pt x="6311" y="787"/>
                    <a:pt x="5883" y="644"/>
                  </a:cubicBezTo>
                  <a:cubicBezTo>
                    <a:pt x="5721" y="577"/>
                    <a:pt x="5554" y="545"/>
                    <a:pt x="5390" y="545"/>
                  </a:cubicBezTo>
                  <a:cubicBezTo>
                    <a:pt x="5023" y="545"/>
                    <a:pt x="4669" y="705"/>
                    <a:pt x="4406" y="1001"/>
                  </a:cubicBezTo>
                  <a:lnTo>
                    <a:pt x="4263" y="1001"/>
                  </a:lnTo>
                  <a:cubicBezTo>
                    <a:pt x="4025" y="1001"/>
                    <a:pt x="3811" y="1072"/>
                    <a:pt x="3668" y="1263"/>
                  </a:cubicBezTo>
                  <a:lnTo>
                    <a:pt x="3073" y="96"/>
                  </a:lnTo>
                  <a:cubicBezTo>
                    <a:pt x="3025" y="48"/>
                    <a:pt x="2977" y="1"/>
                    <a:pt x="290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9"/>
            <p:cNvSpPr/>
            <p:nvPr/>
          </p:nvSpPr>
          <p:spPr>
            <a:xfrm>
              <a:off x="7603302" y="2188792"/>
              <a:ext cx="138174" cy="88317"/>
            </a:xfrm>
            <a:custGeom>
              <a:avLst/>
              <a:gdLst/>
              <a:ahLst/>
              <a:cxnLst/>
              <a:rect l="l" t="t" r="r" b="b"/>
              <a:pathLst>
                <a:path w="4145" h="2646" extrusionOk="0">
                  <a:moveTo>
                    <a:pt x="2081" y="1"/>
                  </a:moveTo>
                  <a:cubicBezTo>
                    <a:pt x="1722" y="1"/>
                    <a:pt x="1373" y="144"/>
                    <a:pt x="1120" y="431"/>
                  </a:cubicBezTo>
                  <a:cubicBezTo>
                    <a:pt x="1088" y="427"/>
                    <a:pt x="1056" y="425"/>
                    <a:pt x="1023" y="425"/>
                  </a:cubicBezTo>
                  <a:cubicBezTo>
                    <a:pt x="858" y="425"/>
                    <a:pt x="680" y="474"/>
                    <a:pt x="501" y="574"/>
                  </a:cubicBezTo>
                  <a:lnTo>
                    <a:pt x="406" y="669"/>
                  </a:lnTo>
                  <a:cubicBezTo>
                    <a:pt x="239" y="907"/>
                    <a:pt x="168" y="1217"/>
                    <a:pt x="263" y="1455"/>
                  </a:cubicBezTo>
                  <a:cubicBezTo>
                    <a:pt x="96" y="1574"/>
                    <a:pt x="1" y="1741"/>
                    <a:pt x="1" y="1979"/>
                  </a:cubicBezTo>
                  <a:cubicBezTo>
                    <a:pt x="1" y="2336"/>
                    <a:pt x="287" y="2645"/>
                    <a:pt x="644" y="2645"/>
                  </a:cubicBezTo>
                  <a:lnTo>
                    <a:pt x="1073" y="2645"/>
                  </a:lnTo>
                  <a:cubicBezTo>
                    <a:pt x="1096" y="2645"/>
                    <a:pt x="1120" y="2645"/>
                    <a:pt x="1120" y="2598"/>
                  </a:cubicBezTo>
                  <a:cubicBezTo>
                    <a:pt x="1239" y="2455"/>
                    <a:pt x="1168" y="2312"/>
                    <a:pt x="1049" y="2312"/>
                  </a:cubicBezTo>
                  <a:lnTo>
                    <a:pt x="644" y="2312"/>
                  </a:lnTo>
                  <a:cubicBezTo>
                    <a:pt x="477" y="2312"/>
                    <a:pt x="334" y="2122"/>
                    <a:pt x="334" y="1979"/>
                  </a:cubicBezTo>
                  <a:cubicBezTo>
                    <a:pt x="334" y="1836"/>
                    <a:pt x="382" y="1717"/>
                    <a:pt x="572" y="1645"/>
                  </a:cubicBezTo>
                  <a:lnTo>
                    <a:pt x="596" y="1645"/>
                  </a:lnTo>
                  <a:cubicBezTo>
                    <a:pt x="692" y="1598"/>
                    <a:pt x="692" y="1502"/>
                    <a:pt x="644" y="1407"/>
                  </a:cubicBezTo>
                  <a:cubicBezTo>
                    <a:pt x="572" y="1264"/>
                    <a:pt x="572" y="1050"/>
                    <a:pt x="692" y="883"/>
                  </a:cubicBezTo>
                  <a:lnTo>
                    <a:pt x="715" y="859"/>
                  </a:lnTo>
                  <a:cubicBezTo>
                    <a:pt x="806" y="784"/>
                    <a:pt x="915" y="737"/>
                    <a:pt x="1020" y="737"/>
                  </a:cubicBezTo>
                  <a:cubicBezTo>
                    <a:pt x="1080" y="737"/>
                    <a:pt x="1139" y="753"/>
                    <a:pt x="1192" y="788"/>
                  </a:cubicBezTo>
                  <a:cubicBezTo>
                    <a:pt x="1199" y="795"/>
                    <a:pt x="1210" y="798"/>
                    <a:pt x="1222" y="798"/>
                  </a:cubicBezTo>
                  <a:cubicBezTo>
                    <a:pt x="1251" y="798"/>
                    <a:pt x="1287" y="781"/>
                    <a:pt x="1287" y="764"/>
                  </a:cubicBezTo>
                  <a:cubicBezTo>
                    <a:pt x="1477" y="487"/>
                    <a:pt x="1769" y="348"/>
                    <a:pt x="2069" y="348"/>
                  </a:cubicBezTo>
                  <a:cubicBezTo>
                    <a:pt x="2182" y="348"/>
                    <a:pt x="2296" y="368"/>
                    <a:pt x="2406" y="407"/>
                  </a:cubicBezTo>
                  <a:cubicBezTo>
                    <a:pt x="2740" y="526"/>
                    <a:pt x="3121" y="883"/>
                    <a:pt x="3097" y="1479"/>
                  </a:cubicBezTo>
                  <a:cubicBezTo>
                    <a:pt x="3097" y="1574"/>
                    <a:pt x="3144" y="1621"/>
                    <a:pt x="3240" y="1645"/>
                  </a:cubicBezTo>
                  <a:lnTo>
                    <a:pt x="3264" y="1645"/>
                  </a:lnTo>
                  <a:cubicBezTo>
                    <a:pt x="3573" y="1645"/>
                    <a:pt x="3740" y="1955"/>
                    <a:pt x="3549" y="2241"/>
                  </a:cubicBezTo>
                  <a:cubicBezTo>
                    <a:pt x="3502" y="2312"/>
                    <a:pt x="3454" y="2312"/>
                    <a:pt x="3383" y="2312"/>
                  </a:cubicBezTo>
                  <a:lnTo>
                    <a:pt x="1763" y="2312"/>
                  </a:lnTo>
                  <a:cubicBezTo>
                    <a:pt x="1716" y="2312"/>
                    <a:pt x="1692" y="2312"/>
                    <a:pt x="1692" y="2336"/>
                  </a:cubicBezTo>
                  <a:cubicBezTo>
                    <a:pt x="1573" y="2479"/>
                    <a:pt x="1668" y="2645"/>
                    <a:pt x="1787" y="2645"/>
                  </a:cubicBezTo>
                  <a:lnTo>
                    <a:pt x="3478" y="2645"/>
                  </a:lnTo>
                  <a:cubicBezTo>
                    <a:pt x="3573" y="2645"/>
                    <a:pt x="3692" y="2574"/>
                    <a:pt x="3740" y="2526"/>
                  </a:cubicBezTo>
                  <a:cubicBezTo>
                    <a:pt x="4145" y="1979"/>
                    <a:pt x="3859" y="1407"/>
                    <a:pt x="3430" y="1336"/>
                  </a:cubicBezTo>
                  <a:cubicBezTo>
                    <a:pt x="3383" y="645"/>
                    <a:pt x="2954" y="216"/>
                    <a:pt x="2525" y="74"/>
                  </a:cubicBezTo>
                  <a:cubicBezTo>
                    <a:pt x="2379" y="25"/>
                    <a:pt x="2229" y="1"/>
                    <a:pt x="208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69"/>
          <p:cNvGrpSpPr/>
          <p:nvPr/>
        </p:nvGrpSpPr>
        <p:grpSpPr>
          <a:xfrm>
            <a:off x="6712753" y="2117246"/>
            <a:ext cx="311216" cy="368855"/>
            <a:chOff x="6759459" y="2184085"/>
            <a:chExt cx="311216" cy="368855"/>
          </a:xfrm>
        </p:grpSpPr>
        <p:sp>
          <p:nvSpPr>
            <p:cNvPr id="6406" name="Google Shape;6406;p69"/>
            <p:cNvSpPr/>
            <p:nvPr/>
          </p:nvSpPr>
          <p:spPr>
            <a:xfrm>
              <a:off x="6847564" y="2190427"/>
              <a:ext cx="133407" cy="97028"/>
            </a:xfrm>
            <a:custGeom>
              <a:avLst/>
              <a:gdLst/>
              <a:ahLst/>
              <a:cxnLst/>
              <a:rect l="l" t="t" r="r" b="b"/>
              <a:pathLst>
                <a:path w="4002" h="2907" extrusionOk="0">
                  <a:moveTo>
                    <a:pt x="4001" y="1453"/>
                  </a:moveTo>
                  <a:lnTo>
                    <a:pt x="4001" y="1"/>
                  </a:lnTo>
                  <a:lnTo>
                    <a:pt x="2001" y="1"/>
                  </a:lnTo>
                  <a:lnTo>
                    <a:pt x="1" y="1"/>
                  </a:lnTo>
                  <a:lnTo>
                    <a:pt x="48" y="1191"/>
                  </a:lnTo>
                  <a:lnTo>
                    <a:pt x="2001" y="290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9"/>
            <p:cNvSpPr/>
            <p:nvPr/>
          </p:nvSpPr>
          <p:spPr>
            <a:xfrm>
              <a:off x="6767393" y="2191228"/>
              <a:ext cx="150074" cy="358508"/>
            </a:xfrm>
            <a:custGeom>
              <a:avLst/>
              <a:gdLst/>
              <a:ahLst/>
              <a:cxnLst/>
              <a:rect l="l" t="t" r="r" b="b"/>
              <a:pathLst>
                <a:path w="4502" h="10741" extrusionOk="0">
                  <a:moveTo>
                    <a:pt x="4454" y="6168"/>
                  </a:moveTo>
                  <a:lnTo>
                    <a:pt x="4454" y="2382"/>
                  </a:lnTo>
                  <a:lnTo>
                    <a:pt x="2977" y="1310"/>
                  </a:lnTo>
                  <a:lnTo>
                    <a:pt x="2477" y="1"/>
                  </a:lnTo>
                  <a:lnTo>
                    <a:pt x="715" y="1"/>
                  </a:lnTo>
                  <a:cubicBezTo>
                    <a:pt x="596" y="1"/>
                    <a:pt x="524" y="96"/>
                    <a:pt x="524" y="239"/>
                  </a:cubicBezTo>
                  <a:lnTo>
                    <a:pt x="524" y="1763"/>
                  </a:lnTo>
                  <a:cubicBezTo>
                    <a:pt x="524" y="2572"/>
                    <a:pt x="524" y="3311"/>
                    <a:pt x="0" y="4001"/>
                  </a:cubicBezTo>
                  <a:lnTo>
                    <a:pt x="0" y="6407"/>
                  </a:lnTo>
                  <a:lnTo>
                    <a:pt x="0" y="7121"/>
                  </a:lnTo>
                  <a:lnTo>
                    <a:pt x="0" y="8717"/>
                  </a:lnTo>
                  <a:lnTo>
                    <a:pt x="0" y="10169"/>
                  </a:lnTo>
                  <a:lnTo>
                    <a:pt x="0" y="10384"/>
                  </a:lnTo>
                  <a:lnTo>
                    <a:pt x="0" y="10407"/>
                  </a:lnTo>
                  <a:cubicBezTo>
                    <a:pt x="0" y="10598"/>
                    <a:pt x="143" y="10741"/>
                    <a:pt x="334" y="10741"/>
                  </a:cubicBezTo>
                  <a:lnTo>
                    <a:pt x="4501" y="10741"/>
                  </a:lnTo>
                  <a:lnTo>
                    <a:pt x="4501" y="10145"/>
                  </a:lnTo>
                  <a:lnTo>
                    <a:pt x="4501" y="9550"/>
                  </a:lnTo>
                  <a:lnTo>
                    <a:pt x="4501" y="8478"/>
                  </a:lnTo>
                  <a:lnTo>
                    <a:pt x="4501" y="7264"/>
                  </a:lnTo>
                  <a:lnTo>
                    <a:pt x="4501" y="616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9"/>
            <p:cNvSpPr/>
            <p:nvPr/>
          </p:nvSpPr>
          <p:spPr>
            <a:xfrm>
              <a:off x="6914234" y="2190427"/>
              <a:ext cx="150074" cy="358508"/>
            </a:xfrm>
            <a:custGeom>
              <a:avLst/>
              <a:gdLst/>
              <a:ahLst/>
              <a:cxnLst/>
              <a:rect l="l" t="t" r="r" b="b"/>
              <a:pathLst>
                <a:path w="4502" h="10741" extrusionOk="0">
                  <a:moveTo>
                    <a:pt x="49" y="6169"/>
                  </a:moveTo>
                  <a:lnTo>
                    <a:pt x="49" y="2382"/>
                  </a:lnTo>
                  <a:lnTo>
                    <a:pt x="1501" y="1310"/>
                  </a:lnTo>
                  <a:lnTo>
                    <a:pt x="2001" y="1"/>
                  </a:lnTo>
                  <a:lnTo>
                    <a:pt x="3787" y="1"/>
                  </a:lnTo>
                  <a:cubicBezTo>
                    <a:pt x="3907" y="1"/>
                    <a:pt x="4002" y="96"/>
                    <a:pt x="4002" y="239"/>
                  </a:cubicBezTo>
                  <a:lnTo>
                    <a:pt x="4002" y="1763"/>
                  </a:lnTo>
                  <a:cubicBezTo>
                    <a:pt x="4002" y="2549"/>
                    <a:pt x="4002" y="3311"/>
                    <a:pt x="4502" y="3978"/>
                  </a:cubicBezTo>
                  <a:lnTo>
                    <a:pt x="4502" y="6407"/>
                  </a:lnTo>
                  <a:lnTo>
                    <a:pt x="4502" y="7121"/>
                  </a:lnTo>
                  <a:lnTo>
                    <a:pt x="4502" y="8717"/>
                  </a:lnTo>
                  <a:lnTo>
                    <a:pt x="4502" y="10169"/>
                  </a:lnTo>
                  <a:lnTo>
                    <a:pt x="4502" y="10384"/>
                  </a:lnTo>
                  <a:lnTo>
                    <a:pt x="4502" y="10408"/>
                  </a:lnTo>
                  <a:cubicBezTo>
                    <a:pt x="4502" y="10598"/>
                    <a:pt x="4359" y="10741"/>
                    <a:pt x="4168" y="10741"/>
                  </a:cubicBezTo>
                  <a:lnTo>
                    <a:pt x="1" y="10741"/>
                  </a:lnTo>
                  <a:lnTo>
                    <a:pt x="1" y="10146"/>
                  </a:lnTo>
                  <a:lnTo>
                    <a:pt x="1" y="9550"/>
                  </a:lnTo>
                  <a:lnTo>
                    <a:pt x="1" y="8479"/>
                  </a:lnTo>
                  <a:lnTo>
                    <a:pt x="1" y="726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9"/>
            <p:cNvSpPr/>
            <p:nvPr/>
          </p:nvSpPr>
          <p:spPr>
            <a:xfrm>
              <a:off x="7020639" y="2189626"/>
              <a:ext cx="43669" cy="358541"/>
            </a:xfrm>
            <a:custGeom>
              <a:avLst/>
              <a:gdLst/>
              <a:ahLst/>
              <a:cxnLst/>
              <a:rect l="l" t="t" r="r" b="b"/>
              <a:pathLst>
                <a:path w="1310" h="10742" extrusionOk="0">
                  <a:moveTo>
                    <a:pt x="834" y="1787"/>
                  </a:moveTo>
                  <a:lnTo>
                    <a:pt x="834" y="239"/>
                  </a:lnTo>
                  <a:cubicBezTo>
                    <a:pt x="834" y="120"/>
                    <a:pt x="738" y="1"/>
                    <a:pt x="619" y="1"/>
                  </a:cubicBezTo>
                  <a:lnTo>
                    <a:pt x="0" y="1"/>
                  </a:lnTo>
                  <a:cubicBezTo>
                    <a:pt x="119" y="1"/>
                    <a:pt x="214" y="72"/>
                    <a:pt x="214" y="239"/>
                  </a:cubicBezTo>
                  <a:lnTo>
                    <a:pt x="214" y="1739"/>
                  </a:lnTo>
                  <a:cubicBezTo>
                    <a:pt x="214" y="2549"/>
                    <a:pt x="214" y="3287"/>
                    <a:pt x="715" y="3978"/>
                  </a:cubicBezTo>
                  <a:lnTo>
                    <a:pt x="715" y="10408"/>
                  </a:lnTo>
                  <a:cubicBezTo>
                    <a:pt x="715" y="10598"/>
                    <a:pt x="572" y="10741"/>
                    <a:pt x="381" y="10741"/>
                  </a:cubicBezTo>
                  <a:lnTo>
                    <a:pt x="1024" y="10741"/>
                  </a:lnTo>
                  <a:cubicBezTo>
                    <a:pt x="1096" y="10741"/>
                    <a:pt x="1191" y="10670"/>
                    <a:pt x="1262" y="10622"/>
                  </a:cubicBezTo>
                  <a:cubicBezTo>
                    <a:pt x="1286" y="10551"/>
                    <a:pt x="1310" y="10503"/>
                    <a:pt x="1310" y="10408"/>
                  </a:cubicBezTo>
                  <a:lnTo>
                    <a:pt x="1310" y="3978"/>
                  </a:lnTo>
                  <a:cubicBezTo>
                    <a:pt x="834" y="3335"/>
                    <a:pt x="834" y="2549"/>
                    <a:pt x="834" y="178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9"/>
            <p:cNvSpPr/>
            <p:nvPr/>
          </p:nvSpPr>
          <p:spPr>
            <a:xfrm>
              <a:off x="6826929" y="2190427"/>
              <a:ext cx="88938" cy="357740"/>
            </a:xfrm>
            <a:custGeom>
              <a:avLst/>
              <a:gdLst/>
              <a:ahLst/>
              <a:cxnLst/>
              <a:rect l="l" t="t" r="r" b="b"/>
              <a:pathLst>
                <a:path w="2668" h="10718" extrusionOk="0">
                  <a:moveTo>
                    <a:pt x="1191" y="1310"/>
                  </a:moveTo>
                  <a:lnTo>
                    <a:pt x="691" y="1"/>
                  </a:lnTo>
                  <a:lnTo>
                    <a:pt x="0" y="1"/>
                  </a:lnTo>
                  <a:lnTo>
                    <a:pt x="596" y="1715"/>
                  </a:lnTo>
                  <a:lnTo>
                    <a:pt x="2072" y="2787"/>
                  </a:lnTo>
                  <a:lnTo>
                    <a:pt x="2072" y="10717"/>
                  </a:lnTo>
                  <a:lnTo>
                    <a:pt x="2668" y="10717"/>
                  </a:lnTo>
                  <a:lnTo>
                    <a:pt x="2668" y="240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9"/>
            <p:cNvSpPr/>
            <p:nvPr/>
          </p:nvSpPr>
          <p:spPr>
            <a:xfrm>
              <a:off x="6812629" y="2302509"/>
              <a:ext cx="65937" cy="26268"/>
            </a:xfrm>
            <a:custGeom>
              <a:avLst/>
              <a:gdLst/>
              <a:ahLst/>
              <a:cxnLst/>
              <a:rect l="l" t="t" r="r" b="b"/>
              <a:pathLst>
                <a:path w="1978" h="787" extrusionOk="0">
                  <a:moveTo>
                    <a:pt x="1977" y="572"/>
                  </a:moveTo>
                  <a:lnTo>
                    <a:pt x="1977" y="1"/>
                  </a:lnTo>
                  <a:lnTo>
                    <a:pt x="1" y="1"/>
                  </a:lnTo>
                  <a:lnTo>
                    <a:pt x="1" y="572"/>
                  </a:lnTo>
                  <a:lnTo>
                    <a:pt x="953" y="786"/>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9"/>
            <p:cNvSpPr/>
            <p:nvPr/>
          </p:nvSpPr>
          <p:spPr>
            <a:xfrm>
              <a:off x="6952369" y="2302509"/>
              <a:ext cx="66703" cy="26268"/>
            </a:xfrm>
            <a:custGeom>
              <a:avLst/>
              <a:gdLst/>
              <a:ahLst/>
              <a:cxnLst/>
              <a:rect l="l" t="t" r="r" b="b"/>
              <a:pathLst>
                <a:path w="2001" h="787" extrusionOk="0">
                  <a:moveTo>
                    <a:pt x="2000" y="1"/>
                  </a:moveTo>
                  <a:lnTo>
                    <a:pt x="0" y="1"/>
                  </a:lnTo>
                  <a:lnTo>
                    <a:pt x="0" y="572"/>
                  </a:lnTo>
                  <a:lnTo>
                    <a:pt x="976" y="786"/>
                  </a:lnTo>
                  <a:lnTo>
                    <a:pt x="1953" y="572"/>
                  </a:lnTo>
                  <a:lnTo>
                    <a:pt x="1953"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9"/>
            <p:cNvSpPr/>
            <p:nvPr/>
          </p:nvSpPr>
          <p:spPr>
            <a:xfrm>
              <a:off x="6952369" y="2321601"/>
              <a:ext cx="66703" cy="31809"/>
            </a:xfrm>
            <a:custGeom>
              <a:avLst/>
              <a:gdLst/>
              <a:ahLst/>
              <a:cxnLst/>
              <a:rect l="l" t="t" r="r" b="b"/>
              <a:pathLst>
                <a:path w="2001" h="953" extrusionOk="0">
                  <a:moveTo>
                    <a:pt x="0" y="0"/>
                  </a:moveTo>
                  <a:lnTo>
                    <a:pt x="2000" y="0"/>
                  </a:lnTo>
                  <a:lnTo>
                    <a:pt x="2000" y="953"/>
                  </a:lnTo>
                  <a:lnTo>
                    <a:pt x="0" y="9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9"/>
            <p:cNvSpPr/>
            <p:nvPr/>
          </p:nvSpPr>
          <p:spPr>
            <a:xfrm>
              <a:off x="6766593" y="2402675"/>
              <a:ext cx="297715" cy="23064"/>
            </a:xfrm>
            <a:custGeom>
              <a:avLst/>
              <a:gdLst/>
              <a:ahLst/>
              <a:cxnLst/>
              <a:rect l="l" t="t" r="r" b="b"/>
              <a:pathLst>
                <a:path w="8931" h="691" extrusionOk="0">
                  <a:moveTo>
                    <a:pt x="5216" y="0"/>
                  </a:moveTo>
                  <a:lnTo>
                    <a:pt x="5216" y="691"/>
                  </a:lnTo>
                  <a:lnTo>
                    <a:pt x="8931" y="691"/>
                  </a:lnTo>
                  <a:lnTo>
                    <a:pt x="8931" y="0"/>
                  </a:lnTo>
                  <a:close/>
                  <a:moveTo>
                    <a:pt x="0" y="0"/>
                  </a:moveTo>
                  <a:lnTo>
                    <a:pt x="0" y="691"/>
                  </a:lnTo>
                  <a:lnTo>
                    <a:pt x="3716" y="691"/>
                  </a:lnTo>
                  <a:lnTo>
                    <a:pt x="3716"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9"/>
            <p:cNvSpPr/>
            <p:nvPr/>
          </p:nvSpPr>
          <p:spPr>
            <a:xfrm>
              <a:off x="6766593" y="2478976"/>
              <a:ext cx="297715" cy="23064"/>
            </a:xfrm>
            <a:custGeom>
              <a:avLst/>
              <a:gdLst/>
              <a:ahLst/>
              <a:cxnLst/>
              <a:rect l="l" t="t" r="r" b="b"/>
              <a:pathLst>
                <a:path w="8931" h="691" extrusionOk="0">
                  <a:moveTo>
                    <a:pt x="0" y="0"/>
                  </a:moveTo>
                  <a:lnTo>
                    <a:pt x="0" y="691"/>
                  </a:lnTo>
                  <a:lnTo>
                    <a:pt x="3716" y="691"/>
                  </a:lnTo>
                  <a:lnTo>
                    <a:pt x="3716" y="0"/>
                  </a:lnTo>
                  <a:close/>
                  <a:moveTo>
                    <a:pt x="5216" y="0"/>
                  </a:moveTo>
                  <a:lnTo>
                    <a:pt x="5216" y="691"/>
                  </a:lnTo>
                  <a:lnTo>
                    <a:pt x="8931" y="691"/>
                  </a:lnTo>
                  <a:lnTo>
                    <a:pt x="8931"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9"/>
            <p:cNvSpPr/>
            <p:nvPr/>
          </p:nvSpPr>
          <p:spPr>
            <a:xfrm>
              <a:off x="6812629" y="2321601"/>
              <a:ext cx="65937" cy="31809"/>
            </a:xfrm>
            <a:custGeom>
              <a:avLst/>
              <a:gdLst/>
              <a:ahLst/>
              <a:cxnLst/>
              <a:rect l="l" t="t" r="r" b="b"/>
              <a:pathLst>
                <a:path w="1978" h="953" extrusionOk="0">
                  <a:moveTo>
                    <a:pt x="1" y="0"/>
                  </a:moveTo>
                  <a:lnTo>
                    <a:pt x="1977" y="0"/>
                  </a:lnTo>
                  <a:lnTo>
                    <a:pt x="1977" y="953"/>
                  </a:lnTo>
                  <a:lnTo>
                    <a:pt x="1" y="9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9"/>
            <p:cNvSpPr/>
            <p:nvPr/>
          </p:nvSpPr>
          <p:spPr>
            <a:xfrm>
              <a:off x="6861064" y="2302509"/>
              <a:ext cx="17501" cy="19125"/>
            </a:xfrm>
            <a:custGeom>
              <a:avLst/>
              <a:gdLst/>
              <a:ahLst/>
              <a:cxnLst/>
              <a:rect l="l" t="t" r="r" b="b"/>
              <a:pathLst>
                <a:path w="525" h="573" extrusionOk="0">
                  <a:moveTo>
                    <a:pt x="0" y="1"/>
                  </a:moveTo>
                  <a:lnTo>
                    <a:pt x="524" y="1"/>
                  </a:lnTo>
                  <a:lnTo>
                    <a:pt x="524" y="572"/>
                  </a:lnTo>
                  <a:lnTo>
                    <a:pt x="0" y="57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9"/>
            <p:cNvSpPr/>
            <p:nvPr/>
          </p:nvSpPr>
          <p:spPr>
            <a:xfrm>
              <a:off x="6861064" y="2320800"/>
              <a:ext cx="17501" cy="31809"/>
            </a:xfrm>
            <a:custGeom>
              <a:avLst/>
              <a:gdLst/>
              <a:ahLst/>
              <a:cxnLst/>
              <a:rect l="l" t="t" r="r" b="b"/>
              <a:pathLst>
                <a:path w="525" h="953" extrusionOk="0">
                  <a:moveTo>
                    <a:pt x="524" y="953"/>
                  </a:moveTo>
                  <a:lnTo>
                    <a:pt x="524" y="0"/>
                  </a:lnTo>
                  <a:lnTo>
                    <a:pt x="0" y="0"/>
                  </a:lnTo>
                  <a:lnTo>
                    <a:pt x="0" y="72"/>
                  </a:lnTo>
                  <a:lnTo>
                    <a:pt x="0" y="905"/>
                  </a:lnTo>
                  <a:lnTo>
                    <a:pt x="524" y="90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9"/>
            <p:cNvSpPr/>
            <p:nvPr/>
          </p:nvSpPr>
          <p:spPr>
            <a:xfrm>
              <a:off x="7000771" y="2302509"/>
              <a:ext cx="18301" cy="19125"/>
            </a:xfrm>
            <a:custGeom>
              <a:avLst/>
              <a:gdLst/>
              <a:ahLst/>
              <a:cxnLst/>
              <a:rect l="l" t="t" r="r" b="b"/>
              <a:pathLst>
                <a:path w="549" h="573" extrusionOk="0">
                  <a:moveTo>
                    <a:pt x="1" y="1"/>
                  </a:moveTo>
                  <a:lnTo>
                    <a:pt x="548" y="1"/>
                  </a:lnTo>
                  <a:lnTo>
                    <a:pt x="548" y="572"/>
                  </a:lnTo>
                  <a:lnTo>
                    <a:pt x="1" y="57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9"/>
            <p:cNvSpPr/>
            <p:nvPr/>
          </p:nvSpPr>
          <p:spPr>
            <a:xfrm>
              <a:off x="7000771" y="2320800"/>
              <a:ext cx="18301" cy="31809"/>
            </a:xfrm>
            <a:custGeom>
              <a:avLst/>
              <a:gdLst/>
              <a:ahLst/>
              <a:cxnLst/>
              <a:rect l="l" t="t" r="r" b="b"/>
              <a:pathLst>
                <a:path w="549" h="953" extrusionOk="0">
                  <a:moveTo>
                    <a:pt x="548" y="953"/>
                  </a:moveTo>
                  <a:lnTo>
                    <a:pt x="548" y="0"/>
                  </a:lnTo>
                  <a:lnTo>
                    <a:pt x="1" y="0"/>
                  </a:lnTo>
                  <a:lnTo>
                    <a:pt x="1" y="119"/>
                  </a:lnTo>
                  <a:lnTo>
                    <a:pt x="1" y="9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9"/>
            <p:cNvSpPr/>
            <p:nvPr/>
          </p:nvSpPr>
          <p:spPr>
            <a:xfrm>
              <a:off x="7043640" y="2402675"/>
              <a:ext cx="21468" cy="23064"/>
            </a:xfrm>
            <a:custGeom>
              <a:avLst/>
              <a:gdLst/>
              <a:ahLst/>
              <a:cxnLst/>
              <a:rect l="l" t="t" r="r" b="b"/>
              <a:pathLst>
                <a:path w="644" h="691" extrusionOk="0">
                  <a:moveTo>
                    <a:pt x="1" y="0"/>
                  </a:moveTo>
                  <a:lnTo>
                    <a:pt x="644" y="0"/>
                  </a:lnTo>
                  <a:lnTo>
                    <a:pt x="644" y="691"/>
                  </a:lnTo>
                  <a:lnTo>
                    <a:pt x="1" y="6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9"/>
            <p:cNvSpPr/>
            <p:nvPr/>
          </p:nvSpPr>
          <p:spPr>
            <a:xfrm>
              <a:off x="7043640" y="2478976"/>
              <a:ext cx="21468" cy="23064"/>
            </a:xfrm>
            <a:custGeom>
              <a:avLst/>
              <a:gdLst/>
              <a:ahLst/>
              <a:cxnLst/>
              <a:rect l="l" t="t" r="r" b="b"/>
              <a:pathLst>
                <a:path w="644" h="691" extrusionOk="0">
                  <a:moveTo>
                    <a:pt x="1" y="0"/>
                  </a:moveTo>
                  <a:lnTo>
                    <a:pt x="644" y="0"/>
                  </a:lnTo>
                  <a:lnTo>
                    <a:pt x="644" y="691"/>
                  </a:lnTo>
                  <a:lnTo>
                    <a:pt x="1" y="6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9"/>
            <p:cNvSpPr/>
            <p:nvPr/>
          </p:nvSpPr>
          <p:spPr>
            <a:xfrm>
              <a:off x="6849931" y="2190427"/>
              <a:ext cx="131040" cy="79539"/>
            </a:xfrm>
            <a:custGeom>
              <a:avLst/>
              <a:gdLst/>
              <a:ahLst/>
              <a:cxnLst/>
              <a:rect l="l" t="t" r="r" b="b"/>
              <a:pathLst>
                <a:path w="3931" h="2383" extrusionOk="0">
                  <a:moveTo>
                    <a:pt x="1978" y="1811"/>
                  </a:moveTo>
                  <a:lnTo>
                    <a:pt x="834" y="1001"/>
                  </a:lnTo>
                  <a:lnTo>
                    <a:pt x="453" y="1"/>
                  </a:lnTo>
                  <a:lnTo>
                    <a:pt x="1" y="1"/>
                  </a:lnTo>
                  <a:lnTo>
                    <a:pt x="501" y="1310"/>
                  </a:lnTo>
                  <a:lnTo>
                    <a:pt x="1978" y="2382"/>
                  </a:lnTo>
                  <a:lnTo>
                    <a:pt x="3430" y="1310"/>
                  </a:lnTo>
                  <a:lnTo>
                    <a:pt x="3930" y="1"/>
                  </a:lnTo>
                  <a:lnTo>
                    <a:pt x="3478" y="1"/>
                  </a:lnTo>
                  <a:lnTo>
                    <a:pt x="3097" y="10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9"/>
            <p:cNvSpPr/>
            <p:nvPr/>
          </p:nvSpPr>
          <p:spPr>
            <a:xfrm>
              <a:off x="6881699" y="2396300"/>
              <a:ext cx="65937" cy="36615"/>
            </a:xfrm>
            <a:custGeom>
              <a:avLst/>
              <a:gdLst/>
              <a:ahLst/>
              <a:cxnLst/>
              <a:rect l="l" t="t" r="r" b="b"/>
              <a:pathLst>
                <a:path w="1978" h="1097" extrusionOk="0">
                  <a:moveTo>
                    <a:pt x="1977" y="72"/>
                  </a:moveTo>
                  <a:cubicBezTo>
                    <a:pt x="1977" y="48"/>
                    <a:pt x="1930" y="1"/>
                    <a:pt x="1882" y="1"/>
                  </a:cubicBezTo>
                  <a:lnTo>
                    <a:pt x="977" y="1"/>
                  </a:lnTo>
                  <a:lnTo>
                    <a:pt x="96" y="1"/>
                  </a:lnTo>
                  <a:cubicBezTo>
                    <a:pt x="72" y="1"/>
                    <a:pt x="1" y="24"/>
                    <a:pt x="1" y="72"/>
                  </a:cubicBezTo>
                  <a:lnTo>
                    <a:pt x="1" y="191"/>
                  </a:lnTo>
                  <a:lnTo>
                    <a:pt x="1" y="882"/>
                  </a:lnTo>
                  <a:lnTo>
                    <a:pt x="1" y="1001"/>
                  </a:lnTo>
                  <a:cubicBezTo>
                    <a:pt x="1" y="1025"/>
                    <a:pt x="24" y="1096"/>
                    <a:pt x="96" y="1096"/>
                  </a:cubicBezTo>
                  <a:lnTo>
                    <a:pt x="977" y="1096"/>
                  </a:lnTo>
                  <a:lnTo>
                    <a:pt x="1882" y="1096"/>
                  </a:lnTo>
                  <a:cubicBezTo>
                    <a:pt x="1906" y="1096"/>
                    <a:pt x="1977" y="1048"/>
                    <a:pt x="1977" y="1001"/>
                  </a:cubicBezTo>
                  <a:lnTo>
                    <a:pt x="1977" y="882"/>
                  </a:lnTo>
                  <a:lnTo>
                    <a:pt x="1977" y="19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9"/>
            <p:cNvSpPr/>
            <p:nvPr/>
          </p:nvSpPr>
          <p:spPr>
            <a:xfrm>
              <a:off x="6882499" y="2473402"/>
              <a:ext cx="65903" cy="36615"/>
            </a:xfrm>
            <a:custGeom>
              <a:avLst/>
              <a:gdLst/>
              <a:ahLst/>
              <a:cxnLst/>
              <a:rect l="l" t="t" r="r" b="b"/>
              <a:pathLst>
                <a:path w="1977" h="1097" extrusionOk="0">
                  <a:moveTo>
                    <a:pt x="1882" y="1"/>
                  </a:moveTo>
                  <a:lnTo>
                    <a:pt x="1001" y="1"/>
                  </a:lnTo>
                  <a:lnTo>
                    <a:pt x="96" y="1"/>
                  </a:lnTo>
                  <a:cubicBezTo>
                    <a:pt x="72" y="1"/>
                    <a:pt x="0" y="24"/>
                    <a:pt x="0" y="96"/>
                  </a:cubicBezTo>
                  <a:lnTo>
                    <a:pt x="0" y="215"/>
                  </a:lnTo>
                  <a:lnTo>
                    <a:pt x="0" y="906"/>
                  </a:lnTo>
                  <a:lnTo>
                    <a:pt x="0" y="1025"/>
                  </a:lnTo>
                  <a:cubicBezTo>
                    <a:pt x="0" y="1048"/>
                    <a:pt x="48" y="1096"/>
                    <a:pt x="96" y="1096"/>
                  </a:cubicBezTo>
                  <a:lnTo>
                    <a:pt x="1001" y="1096"/>
                  </a:lnTo>
                  <a:lnTo>
                    <a:pt x="1882" y="1096"/>
                  </a:lnTo>
                  <a:cubicBezTo>
                    <a:pt x="1906" y="1096"/>
                    <a:pt x="1977" y="1072"/>
                    <a:pt x="1977" y="1025"/>
                  </a:cubicBezTo>
                  <a:lnTo>
                    <a:pt x="1977" y="906"/>
                  </a:lnTo>
                  <a:lnTo>
                    <a:pt x="1977" y="215"/>
                  </a:lnTo>
                  <a:lnTo>
                    <a:pt x="1977" y="96"/>
                  </a:lnTo>
                  <a:cubicBezTo>
                    <a:pt x="1953" y="24"/>
                    <a:pt x="1906" y="1"/>
                    <a:pt x="1882"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9"/>
            <p:cNvSpPr/>
            <p:nvPr/>
          </p:nvSpPr>
          <p:spPr>
            <a:xfrm>
              <a:off x="6929335" y="2396300"/>
              <a:ext cx="18301" cy="36615"/>
            </a:xfrm>
            <a:custGeom>
              <a:avLst/>
              <a:gdLst/>
              <a:ahLst/>
              <a:cxnLst/>
              <a:rect l="l" t="t" r="r" b="b"/>
              <a:pathLst>
                <a:path w="549" h="1097" extrusionOk="0">
                  <a:moveTo>
                    <a:pt x="548" y="882"/>
                  </a:moveTo>
                  <a:lnTo>
                    <a:pt x="548" y="191"/>
                  </a:lnTo>
                  <a:lnTo>
                    <a:pt x="548" y="72"/>
                  </a:lnTo>
                  <a:cubicBezTo>
                    <a:pt x="548" y="48"/>
                    <a:pt x="501" y="1"/>
                    <a:pt x="453" y="1"/>
                  </a:cubicBezTo>
                  <a:lnTo>
                    <a:pt x="0" y="1"/>
                  </a:lnTo>
                  <a:cubicBezTo>
                    <a:pt x="24" y="1"/>
                    <a:pt x="96" y="24"/>
                    <a:pt x="96" y="72"/>
                  </a:cubicBezTo>
                  <a:lnTo>
                    <a:pt x="96" y="191"/>
                  </a:lnTo>
                  <a:lnTo>
                    <a:pt x="96" y="882"/>
                  </a:lnTo>
                  <a:lnTo>
                    <a:pt x="96" y="1001"/>
                  </a:lnTo>
                  <a:cubicBezTo>
                    <a:pt x="96" y="1025"/>
                    <a:pt x="72" y="1096"/>
                    <a:pt x="0" y="1096"/>
                  </a:cubicBezTo>
                  <a:lnTo>
                    <a:pt x="453" y="1096"/>
                  </a:lnTo>
                  <a:cubicBezTo>
                    <a:pt x="477" y="1096"/>
                    <a:pt x="548" y="1048"/>
                    <a:pt x="548" y="100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9"/>
            <p:cNvSpPr/>
            <p:nvPr/>
          </p:nvSpPr>
          <p:spPr>
            <a:xfrm>
              <a:off x="6929335" y="2473402"/>
              <a:ext cx="18301" cy="36615"/>
            </a:xfrm>
            <a:custGeom>
              <a:avLst/>
              <a:gdLst/>
              <a:ahLst/>
              <a:cxnLst/>
              <a:rect l="l" t="t" r="r" b="b"/>
              <a:pathLst>
                <a:path w="549" h="1097" extrusionOk="0">
                  <a:moveTo>
                    <a:pt x="548" y="906"/>
                  </a:moveTo>
                  <a:lnTo>
                    <a:pt x="548" y="215"/>
                  </a:lnTo>
                  <a:lnTo>
                    <a:pt x="548" y="96"/>
                  </a:lnTo>
                  <a:cubicBezTo>
                    <a:pt x="548" y="72"/>
                    <a:pt x="501" y="1"/>
                    <a:pt x="453" y="1"/>
                  </a:cubicBezTo>
                  <a:lnTo>
                    <a:pt x="0" y="1"/>
                  </a:lnTo>
                  <a:cubicBezTo>
                    <a:pt x="24" y="1"/>
                    <a:pt x="96" y="24"/>
                    <a:pt x="96" y="96"/>
                  </a:cubicBezTo>
                  <a:lnTo>
                    <a:pt x="96" y="215"/>
                  </a:lnTo>
                  <a:lnTo>
                    <a:pt x="96" y="906"/>
                  </a:lnTo>
                  <a:lnTo>
                    <a:pt x="96" y="1025"/>
                  </a:lnTo>
                  <a:cubicBezTo>
                    <a:pt x="96" y="1048"/>
                    <a:pt x="72" y="1096"/>
                    <a:pt x="0" y="1096"/>
                  </a:cubicBezTo>
                  <a:lnTo>
                    <a:pt x="453" y="1096"/>
                  </a:lnTo>
                  <a:cubicBezTo>
                    <a:pt x="477" y="1096"/>
                    <a:pt x="548" y="1072"/>
                    <a:pt x="548" y="102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9"/>
            <p:cNvSpPr/>
            <p:nvPr/>
          </p:nvSpPr>
          <p:spPr>
            <a:xfrm>
              <a:off x="6807062" y="2296935"/>
              <a:ext cx="77037" cy="60447"/>
            </a:xfrm>
            <a:custGeom>
              <a:avLst/>
              <a:gdLst/>
              <a:ahLst/>
              <a:cxnLst/>
              <a:rect l="l" t="t" r="r" b="b"/>
              <a:pathLst>
                <a:path w="2311" h="1811" extrusionOk="0">
                  <a:moveTo>
                    <a:pt x="1978" y="310"/>
                  </a:moveTo>
                  <a:lnTo>
                    <a:pt x="1978" y="549"/>
                  </a:lnTo>
                  <a:lnTo>
                    <a:pt x="311" y="549"/>
                  </a:lnTo>
                  <a:lnTo>
                    <a:pt x="311" y="310"/>
                  </a:lnTo>
                  <a:close/>
                  <a:moveTo>
                    <a:pt x="1978" y="882"/>
                  </a:moveTo>
                  <a:lnTo>
                    <a:pt x="1978" y="1501"/>
                  </a:lnTo>
                  <a:lnTo>
                    <a:pt x="311" y="1501"/>
                  </a:lnTo>
                  <a:lnTo>
                    <a:pt x="311" y="882"/>
                  </a:lnTo>
                  <a:close/>
                  <a:moveTo>
                    <a:pt x="168" y="1"/>
                  </a:moveTo>
                  <a:cubicBezTo>
                    <a:pt x="72" y="1"/>
                    <a:pt x="1" y="48"/>
                    <a:pt x="1" y="144"/>
                  </a:cubicBezTo>
                  <a:lnTo>
                    <a:pt x="1" y="1668"/>
                  </a:lnTo>
                  <a:cubicBezTo>
                    <a:pt x="1" y="1739"/>
                    <a:pt x="72" y="1811"/>
                    <a:pt x="168" y="1811"/>
                  </a:cubicBezTo>
                  <a:lnTo>
                    <a:pt x="2144" y="1811"/>
                  </a:lnTo>
                  <a:cubicBezTo>
                    <a:pt x="2240" y="1811"/>
                    <a:pt x="2311" y="1739"/>
                    <a:pt x="2311" y="1668"/>
                  </a:cubicBezTo>
                  <a:lnTo>
                    <a:pt x="2311" y="144"/>
                  </a:lnTo>
                  <a:cubicBezTo>
                    <a:pt x="2311" y="48"/>
                    <a:pt x="2216" y="1"/>
                    <a:pt x="212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9"/>
            <p:cNvSpPr/>
            <p:nvPr/>
          </p:nvSpPr>
          <p:spPr>
            <a:xfrm>
              <a:off x="6947602" y="2296935"/>
              <a:ext cx="76237" cy="60447"/>
            </a:xfrm>
            <a:custGeom>
              <a:avLst/>
              <a:gdLst/>
              <a:ahLst/>
              <a:cxnLst/>
              <a:rect l="l" t="t" r="r" b="b"/>
              <a:pathLst>
                <a:path w="2287" h="1811" extrusionOk="0">
                  <a:moveTo>
                    <a:pt x="1977" y="310"/>
                  </a:moveTo>
                  <a:lnTo>
                    <a:pt x="1977" y="549"/>
                  </a:lnTo>
                  <a:lnTo>
                    <a:pt x="310" y="549"/>
                  </a:lnTo>
                  <a:lnTo>
                    <a:pt x="310" y="310"/>
                  </a:lnTo>
                  <a:close/>
                  <a:moveTo>
                    <a:pt x="1977" y="882"/>
                  </a:moveTo>
                  <a:lnTo>
                    <a:pt x="1977" y="1501"/>
                  </a:lnTo>
                  <a:lnTo>
                    <a:pt x="310" y="1501"/>
                  </a:lnTo>
                  <a:lnTo>
                    <a:pt x="310" y="882"/>
                  </a:lnTo>
                  <a:close/>
                  <a:moveTo>
                    <a:pt x="143" y="1"/>
                  </a:moveTo>
                  <a:cubicBezTo>
                    <a:pt x="72" y="1"/>
                    <a:pt x="0" y="48"/>
                    <a:pt x="0" y="144"/>
                  </a:cubicBezTo>
                  <a:lnTo>
                    <a:pt x="0" y="1668"/>
                  </a:lnTo>
                  <a:cubicBezTo>
                    <a:pt x="0" y="1739"/>
                    <a:pt x="48" y="1811"/>
                    <a:pt x="143" y="1811"/>
                  </a:cubicBezTo>
                  <a:lnTo>
                    <a:pt x="2143" y="1811"/>
                  </a:lnTo>
                  <a:cubicBezTo>
                    <a:pt x="2215" y="1811"/>
                    <a:pt x="2286" y="1739"/>
                    <a:pt x="2286" y="1668"/>
                  </a:cubicBezTo>
                  <a:lnTo>
                    <a:pt x="2286" y="144"/>
                  </a:lnTo>
                  <a:cubicBezTo>
                    <a:pt x="2286" y="48"/>
                    <a:pt x="2215" y="1"/>
                    <a:pt x="214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9"/>
            <p:cNvSpPr/>
            <p:nvPr/>
          </p:nvSpPr>
          <p:spPr>
            <a:xfrm>
              <a:off x="6759459" y="2184085"/>
              <a:ext cx="311216" cy="368855"/>
            </a:xfrm>
            <a:custGeom>
              <a:avLst/>
              <a:gdLst/>
              <a:ahLst/>
              <a:cxnLst/>
              <a:rect l="l" t="t" r="r" b="b"/>
              <a:pathLst>
                <a:path w="9336" h="11051" extrusionOk="0">
                  <a:moveTo>
                    <a:pt x="6406" y="310"/>
                  </a:moveTo>
                  <a:lnTo>
                    <a:pt x="6025" y="1381"/>
                  </a:lnTo>
                  <a:lnTo>
                    <a:pt x="4692" y="2358"/>
                  </a:lnTo>
                  <a:lnTo>
                    <a:pt x="3334" y="1381"/>
                  </a:lnTo>
                  <a:lnTo>
                    <a:pt x="2929" y="310"/>
                  </a:lnTo>
                  <a:close/>
                  <a:moveTo>
                    <a:pt x="2596" y="334"/>
                  </a:moveTo>
                  <a:lnTo>
                    <a:pt x="3072" y="1548"/>
                  </a:lnTo>
                  <a:cubicBezTo>
                    <a:pt x="3072" y="1596"/>
                    <a:pt x="3096" y="1620"/>
                    <a:pt x="3144" y="1620"/>
                  </a:cubicBezTo>
                  <a:lnTo>
                    <a:pt x="4525" y="2667"/>
                  </a:lnTo>
                  <a:lnTo>
                    <a:pt x="4525" y="6192"/>
                  </a:lnTo>
                  <a:lnTo>
                    <a:pt x="3787" y="6192"/>
                  </a:lnTo>
                  <a:cubicBezTo>
                    <a:pt x="3668" y="6192"/>
                    <a:pt x="3572" y="6287"/>
                    <a:pt x="3548" y="6406"/>
                  </a:cubicBezTo>
                  <a:lnTo>
                    <a:pt x="2239" y="6406"/>
                  </a:lnTo>
                  <a:lnTo>
                    <a:pt x="2239" y="6216"/>
                  </a:lnTo>
                  <a:cubicBezTo>
                    <a:pt x="2239" y="6168"/>
                    <a:pt x="2215" y="6073"/>
                    <a:pt x="2120" y="6073"/>
                  </a:cubicBezTo>
                  <a:cubicBezTo>
                    <a:pt x="2107" y="6070"/>
                    <a:pt x="2094" y="6069"/>
                    <a:pt x="2082" y="6069"/>
                  </a:cubicBezTo>
                  <a:cubicBezTo>
                    <a:pt x="1981" y="6069"/>
                    <a:pt x="1905" y="6152"/>
                    <a:pt x="1905" y="6216"/>
                  </a:cubicBezTo>
                  <a:lnTo>
                    <a:pt x="1905" y="6406"/>
                  </a:lnTo>
                  <a:lnTo>
                    <a:pt x="334" y="6406"/>
                  </a:lnTo>
                  <a:lnTo>
                    <a:pt x="334" y="4239"/>
                  </a:lnTo>
                  <a:cubicBezTo>
                    <a:pt x="834" y="3549"/>
                    <a:pt x="834" y="2739"/>
                    <a:pt x="834" y="1977"/>
                  </a:cubicBezTo>
                  <a:lnTo>
                    <a:pt x="834" y="405"/>
                  </a:lnTo>
                  <a:cubicBezTo>
                    <a:pt x="834" y="357"/>
                    <a:pt x="881" y="334"/>
                    <a:pt x="905" y="334"/>
                  </a:cubicBezTo>
                  <a:close/>
                  <a:moveTo>
                    <a:pt x="1953" y="6716"/>
                  </a:moveTo>
                  <a:lnTo>
                    <a:pt x="1953" y="7049"/>
                  </a:lnTo>
                  <a:lnTo>
                    <a:pt x="357" y="7049"/>
                  </a:lnTo>
                  <a:lnTo>
                    <a:pt x="357" y="6716"/>
                  </a:lnTo>
                  <a:close/>
                  <a:moveTo>
                    <a:pt x="3548" y="6716"/>
                  </a:moveTo>
                  <a:lnTo>
                    <a:pt x="3548" y="7049"/>
                  </a:lnTo>
                  <a:lnTo>
                    <a:pt x="2239" y="7049"/>
                  </a:lnTo>
                  <a:lnTo>
                    <a:pt x="2239" y="6716"/>
                  </a:lnTo>
                  <a:close/>
                  <a:moveTo>
                    <a:pt x="7097" y="6716"/>
                  </a:moveTo>
                  <a:lnTo>
                    <a:pt x="7097" y="7049"/>
                  </a:lnTo>
                  <a:lnTo>
                    <a:pt x="5787" y="7049"/>
                  </a:lnTo>
                  <a:lnTo>
                    <a:pt x="5787" y="6716"/>
                  </a:lnTo>
                  <a:close/>
                  <a:moveTo>
                    <a:pt x="9002" y="6716"/>
                  </a:moveTo>
                  <a:lnTo>
                    <a:pt x="9002" y="7049"/>
                  </a:lnTo>
                  <a:lnTo>
                    <a:pt x="7430" y="7049"/>
                  </a:lnTo>
                  <a:lnTo>
                    <a:pt x="7430" y="6716"/>
                  </a:lnTo>
                  <a:close/>
                  <a:moveTo>
                    <a:pt x="5454" y="6525"/>
                  </a:moveTo>
                  <a:lnTo>
                    <a:pt x="5454" y="7264"/>
                  </a:lnTo>
                  <a:lnTo>
                    <a:pt x="3858" y="7264"/>
                  </a:lnTo>
                  <a:lnTo>
                    <a:pt x="3858" y="6525"/>
                  </a:lnTo>
                  <a:close/>
                  <a:moveTo>
                    <a:pt x="9002" y="7383"/>
                  </a:moveTo>
                  <a:lnTo>
                    <a:pt x="9002" y="8669"/>
                  </a:lnTo>
                  <a:lnTo>
                    <a:pt x="7430" y="8669"/>
                  </a:lnTo>
                  <a:lnTo>
                    <a:pt x="7430" y="8502"/>
                  </a:lnTo>
                  <a:cubicBezTo>
                    <a:pt x="7430" y="8430"/>
                    <a:pt x="7383" y="8335"/>
                    <a:pt x="7311" y="8335"/>
                  </a:cubicBezTo>
                  <a:cubicBezTo>
                    <a:pt x="7299" y="8333"/>
                    <a:pt x="7286" y="8332"/>
                    <a:pt x="7274" y="8332"/>
                  </a:cubicBezTo>
                  <a:cubicBezTo>
                    <a:pt x="7173" y="8332"/>
                    <a:pt x="7097" y="8417"/>
                    <a:pt x="7097" y="8502"/>
                  </a:cubicBezTo>
                  <a:lnTo>
                    <a:pt x="7097" y="8669"/>
                  </a:lnTo>
                  <a:lnTo>
                    <a:pt x="5787" y="8669"/>
                  </a:lnTo>
                  <a:cubicBezTo>
                    <a:pt x="5763" y="8550"/>
                    <a:pt x="5668" y="8454"/>
                    <a:pt x="5549" y="8454"/>
                  </a:cubicBezTo>
                  <a:lnTo>
                    <a:pt x="4834" y="8454"/>
                  </a:lnTo>
                  <a:lnTo>
                    <a:pt x="4834" y="7573"/>
                  </a:lnTo>
                  <a:lnTo>
                    <a:pt x="5549" y="7573"/>
                  </a:lnTo>
                  <a:cubicBezTo>
                    <a:pt x="5561" y="7576"/>
                    <a:pt x="5574" y="7577"/>
                    <a:pt x="5586" y="7577"/>
                  </a:cubicBezTo>
                  <a:cubicBezTo>
                    <a:pt x="5692" y="7577"/>
                    <a:pt x="5787" y="7489"/>
                    <a:pt x="5787" y="7383"/>
                  </a:cubicBezTo>
                  <a:lnTo>
                    <a:pt x="7097" y="7383"/>
                  </a:lnTo>
                  <a:lnTo>
                    <a:pt x="7097" y="7573"/>
                  </a:lnTo>
                  <a:cubicBezTo>
                    <a:pt x="7097" y="7621"/>
                    <a:pt x="7121" y="7716"/>
                    <a:pt x="7216" y="7716"/>
                  </a:cubicBezTo>
                  <a:cubicBezTo>
                    <a:pt x="7232" y="7719"/>
                    <a:pt x="7247" y="7721"/>
                    <a:pt x="7261" y="7721"/>
                  </a:cubicBezTo>
                  <a:cubicBezTo>
                    <a:pt x="7358" y="7721"/>
                    <a:pt x="7430" y="7656"/>
                    <a:pt x="7430" y="7573"/>
                  </a:cubicBezTo>
                  <a:lnTo>
                    <a:pt x="7430" y="7383"/>
                  </a:lnTo>
                  <a:close/>
                  <a:moveTo>
                    <a:pt x="3572" y="7383"/>
                  </a:moveTo>
                  <a:cubicBezTo>
                    <a:pt x="3620" y="7502"/>
                    <a:pt x="3691" y="7597"/>
                    <a:pt x="3810" y="7597"/>
                  </a:cubicBezTo>
                  <a:lnTo>
                    <a:pt x="4525" y="7597"/>
                  </a:lnTo>
                  <a:lnTo>
                    <a:pt x="4525" y="8478"/>
                  </a:lnTo>
                  <a:lnTo>
                    <a:pt x="3810" y="8478"/>
                  </a:lnTo>
                  <a:cubicBezTo>
                    <a:pt x="3691" y="8502"/>
                    <a:pt x="3620" y="8573"/>
                    <a:pt x="3572" y="8692"/>
                  </a:cubicBezTo>
                  <a:lnTo>
                    <a:pt x="2263" y="8692"/>
                  </a:lnTo>
                  <a:lnTo>
                    <a:pt x="2263" y="8526"/>
                  </a:lnTo>
                  <a:cubicBezTo>
                    <a:pt x="2263" y="8454"/>
                    <a:pt x="2239" y="8359"/>
                    <a:pt x="2143" y="8359"/>
                  </a:cubicBezTo>
                  <a:cubicBezTo>
                    <a:pt x="2131" y="8357"/>
                    <a:pt x="2119" y="8355"/>
                    <a:pt x="2107" y="8355"/>
                  </a:cubicBezTo>
                  <a:cubicBezTo>
                    <a:pt x="2010" y="8355"/>
                    <a:pt x="1953" y="8441"/>
                    <a:pt x="1953" y="8526"/>
                  </a:cubicBezTo>
                  <a:lnTo>
                    <a:pt x="1953" y="8669"/>
                  </a:lnTo>
                  <a:lnTo>
                    <a:pt x="357" y="8669"/>
                  </a:lnTo>
                  <a:lnTo>
                    <a:pt x="357" y="7383"/>
                  </a:lnTo>
                  <a:lnTo>
                    <a:pt x="1953" y="7383"/>
                  </a:lnTo>
                  <a:lnTo>
                    <a:pt x="1953" y="7573"/>
                  </a:lnTo>
                  <a:cubicBezTo>
                    <a:pt x="1953" y="7621"/>
                    <a:pt x="1977" y="7716"/>
                    <a:pt x="2072" y="7716"/>
                  </a:cubicBezTo>
                  <a:cubicBezTo>
                    <a:pt x="2085" y="7719"/>
                    <a:pt x="2097" y="7720"/>
                    <a:pt x="2108" y="7720"/>
                  </a:cubicBezTo>
                  <a:cubicBezTo>
                    <a:pt x="2206" y="7720"/>
                    <a:pt x="2263" y="7637"/>
                    <a:pt x="2263" y="7573"/>
                  </a:cubicBezTo>
                  <a:lnTo>
                    <a:pt x="2263" y="7383"/>
                  </a:lnTo>
                  <a:close/>
                  <a:moveTo>
                    <a:pt x="1953" y="9026"/>
                  </a:moveTo>
                  <a:lnTo>
                    <a:pt x="1953" y="9383"/>
                  </a:lnTo>
                  <a:lnTo>
                    <a:pt x="357" y="9383"/>
                  </a:lnTo>
                  <a:lnTo>
                    <a:pt x="357" y="9026"/>
                  </a:lnTo>
                  <a:close/>
                  <a:moveTo>
                    <a:pt x="3548" y="9026"/>
                  </a:moveTo>
                  <a:lnTo>
                    <a:pt x="3548" y="9383"/>
                  </a:lnTo>
                  <a:lnTo>
                    <a:pt x="2239" y="9383"/>
                  </a:lnTo>
                  <a:lnTo>
                    <a:pt x="2239" y="9026"/>
                  </a:lnTo>
                  <a:close/>
                  <a:moveTo>
                    <a:pt x="7097" y="9026"/>
                  </a:moveTo>
                  <a:lnTo>
                    <a:pt x="7097" y="9383"/>
                  </a:lnTo>
                  <a:lnTo>
                    <a:pt x="5787" y="9383"/>
                  </a:lnTo>
                  <a:lnTo>
                    <a:pt x="5787" y="9026"/>
                  </a:lnTo>
                  <a:close/>
                  <a:moveTo>
                    <a:pt x="9002" y="9026"/>
                  </a:moveTo>
                  <a:lnTo>
                    <a:pt x="9002" y="9383"/>
                  </a:lnTo>
                  <a:lnTo>
                    <a:pt x="7430" y="9383"/>
                  </a:lnTo>
                  <a:lnTo>
                    <a:pt x="7430" y="9026"/>
                  </a:lnTo>
                  <a:close/>
                  <a:moveTo>
                    <a:pt x="5477" y="8811"/>
                  </a:moveTo>
                  <a:lnTo>
                    <a:pt x="5477" y="9574"/>
                  </a:lnTo>
                  <a:lnTo>
                    <a:pt x="3882" y="9574"/>
                  </a:lnTo>
                  <a:lnTo>
                    <a:pt x="3882" y="8859"/>
                  </a:lnTo>
                  <a:lnTo>
                    <a:pt x="3882" y="8811"/>
                  </a:lnTo>
                  <a:close/>
                  <a:moveTo>
                    <a:pt x="9002" y="9693"/>
                  </a:moveTo>
                  <a:lnTo>
                    <a:pt x="9002" y="10526"/>
                  </a:lnTo>
                  <a:cubicBezTo>
                    <a:pt x="9002" y="10574"/>
                    <a:pt x="8978" y="10717"/>
                    <a:pt x="8859" y="10717"/>
                  </a:cubicBezTo>
                  <a:lnTo>
                    <a:pt x="4834" y="10717"/>
                  </a:lnTo>
                  <a:lnTo>
                    <a:pt x="4834" y="9883"/>
                  </a:lnTo>
                  <a:lnTo>
                    <a:pt x="5549" y="9883"/>
                  </a:lnTo>
                  <a:cubicBezTo>
                    <a:pt x="5668" y="9883"/>
                    <a:pt x="5763" y="9788"/>
                    <a:pt x="5787" y="9693"/>
                  </a:cubicBezTo>
                  <a:lnTo>
                    <a:pt x="7097" y="9693"/>
                  </a:lnTo>
                  <a:lnTo>
                    <a:pt x="7097" y="9859"/>
                  </a:lnTo>
                  <a:cubicBezTo>
                    <a:pt x="7097" y="9931"/>
                    <a:pt x="7121" y="10002"/>
                    <a:pt x="7216" y="10002"/>
                  </a:cubicBezTo>
                  <a:cubicBezTo>
                    <a:pt x="7238" y="10011"/>
                    <a:pt x="7258" y="10015"/>
                    <a:pt x="7277" y="10015"/>
                  </a:cubicBezTo>
                  <a:cubicBezTo>
                    <a:pt x="7359" y="10015"/>
                    <a:pt x="7406" y="9937"/>
                    <a:pt x="7406" y="9859"/>
                  </a:cubicBezTo>
                  <a:lnTo>
                    <a:pt x="7406" y="9693"/>
                  </a:lnTo>
                  <a:close/>
                  <a:moveTo>
                    <a:pt x="881" y="0"/>
                  </a:moveTo>
                  <a:cubicBezTo>
                    <a:pt x="667" y="0"/>
                    <a:pt x="524" y="191"/>
                    <a:pt x="524" y="405"/>
                  </a:cubicBezTo>
                  <a:lnTo>
                    <a:pt x="524" y="1905"/>
                  </a:lnTo>
                  <a:cubicBezTo>
                    <a:pt x="524" y="2691"/>
                    <a:pt x="524" y="3429"/>
                    <a:pt x="48" y="4025"/>
                  </a:cubicBezTo>
                  <a:cubicBezTo>
                    <a:pt x="0" y="4049"/>
                    <a:pt x="0" y="4072"/>
                    <a:pt x="0" y="4120"/>
                  </a:cubicBezTo>
                  <a:lnTo>
                    <a:pt x="0" y="10550"/>
                  </a:lnTo>
                  <a:cubicBezTo>
                    <a:pt x="0" y="10812"/>
                    <a:pt x="214" y="11026"/>
                    <a:pt x="476" y="11026"/>
                  </a:cubicBezTo>
                  <a:lnTo>
                    <a:pt x="2024" y="11026"/>
                  </a:lnTo>
                  <a:cubicBezTo>
                    <a:pt x="2120" y="11026"/>
                    <a:pt x="2191" y="10955"/>
                    <a:pt x="2191" y="10907"/>
                  </a:cubicBezTo>
                  <a:cubicBezTo>
                    <a:pt x="2215" y="10788"/>
                    <a:pt x="2120" y="10693"/>
                    <a:pt x="2024" y="10693"/>
                  </a:cubicBezTo>
                  <a:lnTo>
                    <a:pt x="476" y="10693"/>
                  </a:lnTo>
                  <a:cubicBezTo>
                    <a:pt x="405" y="10693"/>
                    <a:pt x="334" y="10645"/>
                    <a:pt x="334" y="10550"/>
                  </a:cubicBezTo>
                  <a:lnTo>
                    <a:pt x="334" y="9693"/>
                  </a:lnTo>
                  <a:lnTo>
                    <a:pt x="1905" y="9693"/>
                  </a:lnTo>
                  <a:lnTo>
                    <a:pt x="1905" y="9836"/>
                  </a:lnTo>
                  <a:cubicBezTo>
                    <a:pt x="1905" y="9931"/>
                    <a:pt x="1977" y="9978"/>
                    <a:pt x="2024" y="9978"/>
                  </a:cubicBezTo>
                  <a:cubicBezTo>
                    <a:pt x="2040" y="9982"/>
                    <a:pt x="2055" y="9983"/>
                    <a:pt x="2070" y="9983"/>
                  </a:cubicBezTo>
                  <a:cubicBezTo>
                    <a:pt x="2167" y="9983"/>
                    <a:pt x="2239" y="9918"/>
                    <a:pt x="2239" y="9836"/>
                  </a:cubicBezTo>
                  <a:lnTo>
                    <a:pt x="2239" y="9693"/>
                  </a:lnTo>
                  <a:lnTo>
                    <a:pt x="3548" y="9693"/>
                  </a:lnTo>
                  <a:cubicBezTo>
                    <a:pt x="3572" y="9812"/>
                    <a:pt x="3668" y="9883"/>
                    <a:pt x="3787" y="9883"/>
                  </a:cubicBezTo>
                  <a:lnTo>
                    <a:pt x="4501" y="9883"/>
                  </a:lnTo>
                  <a:lnTo>
                    <a:pt x="4501" y="10717"/>
                  </a:lnTo>
                  <a:lnTo>
                    <a:pt x="2810" y="10717"/>
                  </a:lnTo>
                  <a:cubicBezTo>
                    <a:pt x="2715" y="10717"/>
                    <a:pt x="2644" y="10788"/>
                    <a:pt x="2644" y="10836"/>
                  </a:cubicBezTo>
                  <a:cubicBezTo>
                    <a:pt x="2620" y="10955"/>
                    <a:pt x="2715" y="11050"/>
                    <a:pt x="2810" y="11050"/>
                  </a:cubicBezTo>
                  <a:lnTo>
                    <a:pt x="8811" y="11050"/>
                  </a:lnTo>
                  <a:cubicBezTo>
                    <a:pt x="9073" y="11050"/>
                    <a:pt x="9288" y="10836"/>
                    <a:pt x="9288" y="10526"/>
                  </a:cubicBezTo>
                  <a:lnTo>
                    <a:pt x="9288" y="5835"/>
                  </a:lnTo>
                  <a:cubicBezTo>
                    <a:pt x="9288" y="5763"/>
                    <a:pt x="9240" y="5692"/>
                    <a:pt x="9169" y="5692"/>
                  </a:cubicBezTo>
                  <a:cubicBezTo>
                    <a:pt x="9156" y="5689"/>
                    <a:pt x="9144" y="5688"/>
                    <a:pt x="9131" y="5688"/>
                  </a:cubicBezTo>
                  <a:cubicBezTo>
                    <a:pt x="9030" y="5688"/>
                    <a:pt x="8954" y="5771"/>
                    <a:pt x="8954" y="5835"/>
                  </a:cubicBezTo>
                  <a:lnTo>
                    <a:pt x="8954" y="6382"/>
                  </a:lnTo>
                  <a:lnTo>
                    <a:pt x="7383" y="6382"/>
                  </a:lnTo>
                  <a:lnTo>
                    <a:pt x="7383" y="6192"/>
                  </a:lnTo>
                  <a:cubicBezTo>
                    <a:pt x="7383" y="6144"/>
                    <a:pt x="7359" y="6049"/>
                    <a:pt x="7264" y="6049"/>
                  </a:cubicBezTo>
                  <a:cubicBezTo>
                    <a:pt x="7251" y="6046"/>
                    <a:pt x="7238" y="6045"/>
                    <a:pt x="7226" y="6045"/>
                  </a:cubicBezTo>
                  <a:cubicBezTo>
                    <a:pt x="7125" y="6045"/>
                    <a:pt x="7049" y="6128"/>
                    <a:pt x="7049" y="6192"/>
                  </a:cubicBezTo>
                  <a:lnTo>
                    <a:pt x="7049" y="6382"/>
                  </a:lnTo>
                  <a:lnTo>
                    <a:pt x="5739" y="6382"/>
                  </a:lnTo>
                  <a:cubicBezTo>
                    <a:pt x="5716" y="6263"/>
                    <a:pt x="5620" y="6168"/>
                    <a:pt x="5525" y="6168"/>
                  </a:cubicBezTo>
                  <a:lnTo>
                    <a:pt x="4811" y="6168"/>
                  </a:lnTo>
                  <a:lnTo>
                    <a:pt x="4811" y="2620"/>
                  </a:lnTo>
                  <a:lnTo>
                    <a:pt x="6192" y="1596"/>
                  </a:lnTo>
                  <a:lnTo>
                    <a:pt x="6263" y="1524"/>
                  </a:lnTo>
                  <a:lnTo>
                    <a:pt x="6740" y="310"/>
                  </a:lnTo>
                  <a:lnTo>
                    <a:pt x="8430" y="310"/>
                  </a:lnTo>
                  <a:cubicBezTo>
                    <a:pt x="8454" y="310"/>
                    <a:pt x="8502" y="334"/>
                    <a:pt x="8502" y="357"/>
                  </a:cubicBezTo>
                  <a:lnTo>
                    <a:pt x="8502" y="1882"/>
                  </a:lnTo>
                  <a:cubicBezTo>
                    <a:pt x="8502" y="2667"/>
                    <a:pt x="8502" y="3453"/>
                    <a:pt x="9002" y="4144"/>
                  </a:cubicBezTo>
                  <a:lnTo>
                    <a:pt x="9002" y="5216"/>
                  </a:lnTo>
                  <a:cubicBezTo>
                    <a:pt x="9002" y="5232"/>
                    <a:pt x="9013" y="5260"/>
                    <a:pt x="9028" y="5260"/>
                  </a:cubicBezTo>
                  <a:cubicBezTo>
                    <a:pt x="9035" y="5260"/>
                    <a:pt x="9042" y="5254"/>
                    <a:pt x="9050" y="5239"/>
                  </a:cubicBezTo>
                  <a:lnTo>
                    <a:pt x="9264" y="5216"/>
                  </a:lnTo>
                  <a:cubicBezTo>
                    <a:pt x="9288" y="5192"/>
                    <a:pt x="9335" y="5168"/>
                    <a:pt x="9335" y="5120"/>
                  </a:cubicBezTo>
                  <a:lnTo>
                    <a:pt x="9335" y="4168"/>
                  </a:lnTo>
                  <a:cubicBezTo>
                    <a:pt x="9335" y="4144"/>
                    <a:pt x="9335" y="4120"/>
                    <a:pt x="9288" y="4072"/>
                  </a:cubicBezTo>
                  <a:cubicBezTo>
                    <a:pt x="8811" y="3453"/>
                    <a:pt x="8811" y="2739"/>
                    <a:pt x="8811" y="1977"/>
                  </a:cubicBezTo>
                  <a:lnTo>
                    <a:pt x="8811" y="405"/>
                  </a:lnTo>
                  <a:cubicBezTo>
                    <a:pt x="8811" y="191"/>
                    <a:pt x="8645" y="0"/>
                    <a:pt x="843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9"/>
          <p:cNvGrpSpPr/>
          <p:nvPr/>
        </p:nvGrpSpPr>
        <p:grpSpPr>
          <a:xfrm>
            <a:off x="6040387" y="3367150"/>
            <a:ext cx="342184" cy="374429"/>
            <a:chOff x="6077525" y="3431202"/>
            <a:chExt cx="342184" cy="374429"/>
          </a:xfrm>
        </p:grpSpPr>
        <p:sp>
          <p:nvSpPr>
            <p:cNvPr id="6432" name="Google Shape;6432;p69"/>
            <p:cNvSpPr/>
            <p:nvPr/>
          </p:nvSpPr>
          <p:spPr>
            <a:xfrm>
              <a:off x="6310137" y="3610840"/>
              <a:ext cx="109572" cy="154237"/>
            </a:xfrm>
            <a:custGeom>
              <a:avLst/>
              <a:gdLst/>
              <a:ahLst/>
              <a:cxnLst/>
              <a:rect l="l" t="t" r="r" b="b"/>
              <a:pathLst>
                <a:path w="3287" h="4621" extrusionOk="0">
                  <a:moveTo>
                    <a:pt x="1905" y="4383"/>
                  </a:moveTo>
                  <a:cubicBezTo>
                    <a:pt x="3167" y="3549"/>
                    <a:pt x="3287" y="763"/>
                    <a:pt x="1643" y="1"/>
                  </a:cubicBezTo>
                  <a:cubicBezTo>
                    <a:pt x="0" y="763"/>
                    <a:pt x="119" y="3549"/>
                    <a:pt x="1381" y="4383"/>
                  </a:cubicBezTo>
                  <a:lnTo>
                    <a:pt x="1643" y="462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9"/>
            <p:cNvSpPr/>
            <p:nvPr/>
          </p:nvSpPr>
          <p:spPr>
            <a:xfrm>
              <a:off x="6333138" y="3757100"/>
              <a:ext cx="62770" cy="35013"/>
            </a:xfrm>
            <a:custGeom>
              <a:avLst/>
              <a:gdLst/>
              <a:ahLst/>
              <a:cxnLst/>
              <a:rect l="l" t="t" r="r" b="b"/>
              <a:pathLst>
                <a:path w="1883" h="1049" extrusionOk="0">
                  <a:moveTo>
                    <a:pt x="1715" y="691"/>
                  </a:moveTo>
                  <a:lnTo>
                    <a:pt x="1191" y="1"/>
                  </a:lnTo>
                  <a:lnTo>
                    <a:pt x="691" y="1"/>
                  </a:lnTo>
                  <a:lnTo>
                    <a:pt x="144" y="691"/>
                  </a:lnTo>
                  <a:cubicBezTo>
                    <a:pt x="1" y="858"/>
                    <a:pt x="96" y="1049"/>
                    <a:pt x="287" y="1049"/>
                  </a:cubicBezTo>
                  <a:lnTo>
                    <a:pt x="953" y="906"/>
                  </a:lnTo>
                  <a:lnTo>
                    <a:pt x="1596" y="1049"/>
                  </a:lnTo>
                  <a:cubicBezTo>
                    <a:pt x="1787" y="1049"/>
                    <a:pt x="1882" y="858"/>
                    <a:pt x="1715" y="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9"/>
            <p:cNvSpPr/>
            <p:nvPr/>
          </p:nvSpPr>
          <p:spPr>
            <a:xfrm>
              <a:off x="6089426" y="3431202"/>
              <a:ext cx="164375" cy="286212"/>
            </a:xfrm>
            <a:custGeom>
              <a:avLst/>
              <a:gdLst/>
              <a:ahLst/>
              <a:cxnLst/>
              <a:rect l="l" t="t" r="r" b="b"/>
              <a:pathLst>
                <a:path w="4931" h="8575" extrusionOk="0">
                  <a:moveTo>
                    <a:pt x="739" y="7979"/>
                  </a:moveTo>
                  <a:lnTo>
                    <a:pt x="739" y="5669"/>
                  </a:lnTo>
                  <a:cubicBezTo>
                    <a:pt x="739" y="4907"/>
                    <a:pt x="810" y="4264"/>
                    <a:pt x="977" y="3668"/>
                  </a:cubicBezTo>
                  <a:lnTo>
                    <a:pt x="977" y="3668"/>
                  </a:lnTo>
                  <a:lnTo>
                    <a:pt x="1001" y="3668"/>
                  </a:lnTo>
                  <a:cubicBezTo>
                    <a:pt x="1477" y="1978"/>
                    <a:pt x="2644" y="1049"/>
                    <a:pt x="4192" y="1168"/>
                  </a:cubicBezTo>
                  <a:cubicBezTo>
                    <a:pt x="4263" y="1168"/>
                    <a:pt x="4335" y="1192"/>
                    <a:pt x="4430" y="1192"/>
                  </a:cubicBezTo>
                  <a:cubicBezTo>
                    <a:pt x="4740" y="1263"/>
                    <a:pt x="4930" y="977"/>
                    <a:pt x="4906" y="739"/>
                  </a:cubicBezTo>
                  <a:cubicBezTo>
                    <a:pt x="4859" y="596"/>
                    <a:pt x="4740" y="453"/>
                    <a:pt x="4549" y="430"/>
                  </a:cubicBezTo>
                  <a:cubicBezTo>
                    <a:pt x="1668" y="1"/>
                    <a:pt x="1" y="2239"/>
                    <a:pt x="1" y="5669"/>
                  </a:cubicBezTo>
                  <a:lnTo>
                    <a:pt x="1" y="8288"/>
                  </a:lnTo>
                  <a:lnTo>
                    <a:pt x="406" y="8574"/>
                  </a:lnTo>
                  <a:lnTo>
                    <a:pt x="787" y="8288"/>
                  </a:lnTo>
                  <a:lnTo>
                    <a:pt x="787" y="7979"/>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9"/>
            <p:cNvSpPr/>
            <p:nvPr/>
          </p:nvSpPr>
          <p:spPr>
            <a:xfrm>
              <a:off x="6354572" y="3610072"/>
              <a:ext cx="59570" cy="139918"/>
            </a:xfrm>
            <a:custGeom>
              <a:avLst/>
              <a:gdLst/>
              <a:ahLst/>
              <a:cxnLst/>
              <a:rect l="l" t="t" r="r" b="b"/>
              <a:pathLst>
                <a:path w="1787" h="4192" extrusionOk="0">
                  <a:moveTo>
                    <a:pt x="787" y="4191"/>
                  </a:moveTo>
                  <a:cubicBezTo>
                    <a:pt x="1787" y="3191"/>
                    <a:pt x="1787" y="715"/>
                    <a:pt x="287" y="0"/>
                  </a:cubicBezTo>
                  <a:cubicBezTo>
                    <a:pt x="191" y="24"/>
                    <a:pt x="96" y="95"/>
                    <a:pt x="1" y="143"/>
                  </a:cubicBezTo>
                  <a:cubicBezTo>
                    <a:pt x="1144" y="929"/>
                    <a:pt x="1358" y="3001"/>
                    <a:pt x="787" y="41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9"/>
            <p:cNvSpPr/>
            <p:nvPr/>
          </p:nvSpPr>
          <p:spPr>
            <a:xfrm>
              <a:off x="6082292" y="3691947"/>
              <a:ext cx="39735" cy="108911"/>
            </a:xfrm>
            <a:custGeom>
              <a:avLst/>
              <a:gdLst/>
              <a:ahLst/>
              <a:cxnLst/>
              <a:rect l="l" t="t" r="r" b="b"/>
              <a:pathLst>
                <a:path w="1192" h="3263" extrusionOk="0">
                  <a:moveTo>
                    <a:pt x="1191" y="2810"/>
                  </a:moveTo>
                  <a:lnTo>
                    <a:pt x="1191" y="71"/>
                  </a:lnTo>
                  <a:cubicBezTo>
                    <a:pt x="1191" y="24"/>
                    <a:pt x="1143" y="0"/>
                    <a:pt x="1096" y="0"/>
                  </a:cubicBezTo>
                  <a:lnTo>
                    <a:pt x="953" y="0"/>
                  </a:lnTo>
                  <a:lnTo>
                    <a:pt x="191" y="0"/>
                  </a:lnTo>
                  <a:lnTo>
                    <a:pt x="24" y="0"/>
                  </a:lnTo>
                  <a:cubicBezTo>
                    <a:pt x="0" y="0"/>
                    <a:pt x="0" y="24"/>
                    <a:pt x="0" y="24"/>
                  </a:cubicBezTo>
                  <a:lnTo>
                    <a:pt x="0" y="3024"/>
                  </a:lnTo>
                  <a:cubicBezTo>
                    <a:pt x="0" y="3144"/>
                    <a:pt x="72" y="3263"/>
                    <a:pt x="215" y="3263"/>
                  </a:cubicBezTo>
                  <a:lnTo>
                    <a:pt x="762" y="3263"/>
                  </a:lnTo>
                  <a:cubicBezTo>
                    <a:pt x="1001" y="3263"/>
                    <a:pt x="1191" y="3048"/>
                    <a:pt x="1191" y="28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9"/>
            <p:cNvSpPr/>
            <p:nvPr/>
          </p:nvSpPr>
          <p:spPr>
            <a:xfrm>
              <a:off x="6092593" y="3697488"/>
              <a:ext cx="29435" cy="104171"/>
            </a:xfrm>
            <a:custGeom>
              <a:avLst/>
              <a:gdLst/>
              <a:ahLst/>
              <a:cxnLst/>
              <a:rect l="l" t="t" r="r" b="b"/>
              <a:pathLst>
                <a:path w="883" h="3121" extrusionOk="0">
                  <a:moveTo>
                    <a:pt x="882" y="2692"/>
                  </a:moveTo>
                  <a:lnTo>
                    <a:pt x="882" y="501"/>
                  </a:lnTo>
                  <a:cubicBezTo>
                    <a:pt x="715" y="453"/>
                    <a:pt x="644" y="334"/>
                    <a:pt x="549" y="215"/>
                  </a:cubicBezTo>
                  <a:cubicBezTo>
                    <a:pt x="501" y="144"/>
                    <a:pt x="453" y="96"/>
                    <a:pt x="453" y="1"/>
                  </a:cubicBezTo>
                  <a:lnTo>
                    <a:pt x="453" y="215"/>
                  </a:lnTo>
                  <a:lnTo>
                    <a:pt x="453" y="2644"/>
                  </a:lnTo>
                  <a:cubicBezTo>
                    <a:pt x="453" y="2882"/>
                    <a:pt x="239" y="3097"/>
                    <a:pt x="1" y="3097"/>
                  </a:cubicBezTo>
                  <a:lnTo>
                    <a:pt x="96" y="3097"/>
                  </a:lnTo>
                  <a:lnTo>
                    <a:pt x="430" y="3097"/>
                  </a:lnTo>
                  <a:cubicBezTo>
                    <a:pt x="668" y="3120"/>
                    <a:pt x="882" y="2930"/>
                    <a:pt x="882" y="269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9"/>
            <p:cNvSpPr/>
            <p:nvPr/>
          </p:nvSpPr>
          <p:spPr>
            <a:xfrm>
              <a:off x="6106093" y="3674458"/>
              <a:ext cx="57203" cy="58043"/>
            </a:xfrm>
            <a:custGeom>
              <a:avLst/>
              <a:gdLst/>
              <a:ahLst/>
              <a:cxnLst/>
              <a:rect l="l" t="t" r="r" b="b"/>
              <a:pathLst>
                <a:path w="1716" h="1739" extrusionOk="0">
                  <a:moveTo>
                    <a:pt x="1715" y="881"/>
                  </a:moveTo>
                  <a:cubicBezTo>
                    <a:pt x="1715" y="405"/>
                    <a:pt x="1334" y="0"/>
                    <a:pt x="858" y="0"/>
                  </a:cubicBezTo>
                  <a:lnTo>
                    <a:pt x="763" y="0"/>
                  </a:lnTo>
                  <a:cubicBezTo>
                    <a:pt x="549" y="48"/>
                    <a:pt x="382" y="119"/>
                    <a:pt x="239" y="286"/>
                  </a:cubicBezTo>
                  <a:cubicBezTo>
                    <a:pt x="72" y="429"/>
                    <a:pt x="1" y="643"/>
                    <a:pt x="1" y="881"/>
                  </a:cubicBezTo>
                  <a:lnTo>
                    <a:pt x="1" y="953"/>
                  </a:lnTo>
                  <a:cubicBezTo>
                    <a:pt x="1" y="1119"/>
                    <a:pt x="48" y="1238"/>
                    <a:pt x="144" y="1358"/>
                  </a:cubicBezTo>
                  <a:cubicBezTo>
                    <a:pt x="239" y="1477"/>
                    <a:pt x="358" y="1596"/>
                    <a:pt x="477" y="1643"/>
                  </a:cubicBezTo>
                  <a:cubicBezTo>
                    <a:pt x="596" y="1715"/>
                    <a:pt x="715" y="1739"/>
                    <a:pt x="858" y="1739"/>
                  </a:cubicBezTo>
                  <a:cubicBezTo>
                    <a:pt x="1334" y="1739"/>
                    <a:pt x="1715" y="1358"/>
                    <a:pt x="1715" y="88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9"/>
            <p:cNvSpPr/>
            <p:nvPr/>
          </p:nvSpPr>
          <p:spPr>
            <a:xfrm>
              <a:off x="6125961" y="3674458"/>
              <a:ext cx="37335" cy="58043"/>
            </a:xfrm>
            <a:custGeom>
              <a:avLst/>
              <a:gdLst/>
              <a:ahLst/>
              <a:cxnLst/>
              <a:rect l="l" t="t" r="r" b="b"/>
              <a:pathLst>
                <a:path w="1120" h="1739" extrusionOk="0">
                  <a:moveTo>
                    <a:pt x="1119" y="881"/>
                  </a:moveTo>
                  <a:cubicBezTo>
                    <a:pt x="1119" y="405"/>
                    <a:pt x="738" y="0"/>
                    <a:pt x="262" y="0"/>
                  </a:cubicBezTo>
                  <a:lnTo>
                    <a:pt x="167" y="0"/>
                  </a:lnTo>
                  <a:cubicBezTo>
                    <a:pt x="119" y="0"/>
                    <a:pt x="48" y="48"/>
                    <a:pt x="0" y="48"/>
                  </a:cubicBezTo>
                  <a:cubicBezTo>
                    <a:pt x="24" y="48"/>
                    <a:pt x="72" y="72"/>
                    <a:pt x="119" y="95"/>
                  </a:cubicBezTo>
                  <a:cubicBezTo>
                    <a:pt x="405" y="238"/>
                    <a:pt x="596" y="548"/>
                    <a:pt x="596" y="881"/>
                  </a:cubicBezTo>
                  <a:cubicBezTo>
                    <a:pt x="596" y="1262"/>
                    <a:pt x="310" y="1596"/>
                    <a:pt x="0" y="1715"/>
                  </a:cubicBezTo>
                  <a:cubicBezTo>
                    <a:pt x="72" y="1739"/>
                    <a:pt x="167" y="1739"/>
                    <a:pt x="262" y="1739"/>
                  </a:cubicBezTo>
                  <a:cubicBezTo>
                    <a:pt x="738" y="1739"/>
                    <a:pt x="1119" y="1358"/>
                    <a:pt x="1119" y="88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9"/>
            <p:cNvSpPr/>
            <p:nvPr/>
          </p:nvSpPr>
          <p:spPr>
            <a:xfrm>
              <a:off x="6348239" y="3641714"/>
              <a:ext cx="11701" cy="10881"/>
            </a:xfrm>
            <a:custGeom>
              <a:avLst/>
              <a:gdLst/>
              <a:ahLst/>
              <a:cxnLst/>
              <a:rect l="l" t="t" r="r" b="b"/>
              <a:pathLst>
                <a:path w="351" h="326" extrusionOk="0">
                  <a:moveTo>
                    <a:pt x="166" y="1"/>
                  </a:moveTo>
                  <a:cubicBezTo>
                    <a:pt x="95" y="1"/>
                    <a:pt x="0" y="84"/>
                    <a:pt x="0" y="148"/>
                  </a:cubicBezTo>
                  <a:cubicBezTo>
                    <a:pt x="24" y="219"/>
                    <a:pt x="48" y="267"/>
                    <a:pt x="119" y="314"/>
                  </a:cubicBezTo>
                  <a:cubicBezTo>
                    <a:pt x="138" y="322"/>
                    <a:pt x="156" y="325"/>
                    <a:pt x="174" y="325"/>
                  </a:cubicBezTo>
                  <a:cubicBezTo>
                    <a:pt x="271" y="325"/>
                    <a:pt x="350" y="224"/>
                    <a:pt x="310" y="124"/>
                  </a:cubicBezTo>
                  <a:cubicBezTo>
                    <a:pt x="310" y="76"/>
                    <a:pt x="262" y="5"/>
                    <a:pt x="191" y="5"/>
                  </a:cubicBezTo>
                  <a:cubicBezTo>
                    <a:pt x="183" y="2"/>
                    <a:pt x="175" y="1"/>
                    <a:pt x="16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9"/>
            <p:cNvSpPr/>
            <p:nvPr/>
          </p:nvSpPr>
          <p:spPr>
            <a:xfrm>
              <a:off x="6338705" y="3659705"/>
              <a:ext cx="49236" cy="14786"/>
            </a:xfrm>
            <a:custGeom>
              <a:avLst/>
              <a:gdLst/>
              <a:ahLst/>
              <a:cxnLst/>
              <a:rect l="l" t="t" r="r" b="b"/>
              <a:pathLst>
                <a:path w="1477" h="443" extrusionOk="0">
                  <a:moveTo>
                    <a:pt x="218" y="1"/>
                  </a:moveTo>
                  <a:cubicBezTo>
                    <a:pt x="161" y="1"/>
                    <a:pt x="102" y="31"/>
                    <a:pt x="72" y="61"/>
                  </a:cubicBezTo>
                  <a:cubicBezTo>
                    <a:pt x="0" y="133"/>
                    <a:pt x="48" y="252"/>
                    <a:pt x="96" y="299"/>
                  </a:cubicBezTo>
                  <a:cubicBezTo>
                    <a:pt x="215" y="394"/>
                    <a:pt x="477" y="442"/>
                    <a:pt x="715" y="442"/>
                  </a:cubicBezTo>
                  <a:cubicBezTo>
                    <a:pt x="953" y="442"/>
                    <a:pt x="1167" y="418"/>
                    <a:pt x="1358" y="299"/>
                  </a:cubicBezTo>
                  <a:cubicBezTo>
                    <a:pt x="1429" y="275"/>
                    <a:pt x="1477" y="156"/>
                    <a:pt x="1406" y="85"/>
                  </a:cubicBezTo>
                  <a:cubicBezTo>
                    <a:pt x="1390" y="38"/>
                    <a:pt x="1334" y="2"/>
                    <a:pt x="1277" y="2"/>
                  </a:cubicBezTo>
                  <a:cubicBezTo>
                    <a:pt x="1247" y="2"/>
                    <a:pt x="1216" y="12"/>
                    <a:pt x="1191" y="37"/>
                  </a:cubicBezTo>
                  <a:cubicBezTo>
                    <a:pt x="1067" y="110"/>
                    <a:pt x="906" y="137"/>
                    <a:pt x="755" y="137"/>
                  </a:cubicBezTo>
                  <a:cubicBezTo>
                    <a:pt x="558" y="137"/>
                    <a:pt x="377" y="91"/>
                    <a:pt x="310" y="37"/>
                  </a:cubicBezTo>
                  <a:cubicBezTo>
                    <a:pt x="284" y="11"/>
                    <a:pt x="251" y="1"/>
                    <a:pt x="21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9"/>
            <p:cNvSpPr/>
            <p:nvPr/>
          </p:nvSpPr>
          <p:spPr>
            <a:xfrm>
              <a:off x="6077525" y="3437344"/>
              <a:ext cx="335050" cy="368287"/>
            </a:xfrm>
            <a:custGeom>
              <a:avLst/>
              <a:gdLst/>
              <a:ahLst/>
              <a:cxnLst/>
              <a:rect l="l" t="t" r="r" b="b"/>
              <a:pathLst>
                <a:path w="10051" h="11034" extrusionOk="0">
                  <a:moveTo>
                    <a:pt x="4311" y="1127"/>
                  </a:moveTo>
                  <a:cubicBezTo>
                    <a:pt x="3644" y="2151"/>
                    <a:pt x="2930" y="2818"/>
                    <a:pt x="1620" y="3222"/>
                  </a:cubicBezTo>
                  <a:cubicBezTo>
                    <a:pt x="1858" y="2579"/>
                    <a:pt x="2191" y="2079"/>
                    <a:pt x="2596" y="1722"/>
                  </a:cubicBezTo>
                  <a:cubicBezTo>
                    <a:pt x="3073" y="1317"/>
                    <a:pt x="3644" y="1127"/>
                    <a:pt x="4311" y="1127"/>
                  </a:cubicBezTo>
                  <a:close/>
                  <a:moveTo>
                    <a:pt x="1406" y="3865"/>
                  </a:moveTo>
                  <a:cubicBezTo>
                    <a:pt x="2215" y="5175"/>
                    <a:pt x="1953" y="6247"/>
                    <a:pt x="1525" y="6961"/>
                  </a:cubicBezTo>
                  <a:lnTo>
                    <a:pt x="1263" y="7056"/>
                  </a:lnTo>
                  <a:lnTo>
                    <a:pt x="1263" y="5437"/>
                  </a:lnTo>
                  <a:cubicBezTo>
                    <a:pt x="1263" y="4889"/>
                    <a:pt x="1334" y="4342"/>
                    <a:pt x="1406" y="3865"/>
                  </a:cubicBezTo>
                  <a:close/>
                  <a:moveTo>
                    <a:pt x="1691" y="7223"/>
                  </a:moveTo>
                  <a:cubicBezTo>
                    <a:pt x="2072" y="7271"/>
                    <a:pt x="2334" y="7509"/>
                    <a:pt x="2406" y="7795"/>
                  </a:cubicBezTo>
                  <a:lnTo>
                    <a:pt x="1715" y="7795"/>
                  </a:lnTo>
                  <a:cubicBezTo>
                    <a:pt x="1620" y="7795"/>
                    <a:pt x="1572" y="7866"/>
                    <a:pt x="1525" y="7938"/>
                  </a:cubicBezTo>
                  <a:cubicBezTo>
                    <a:pt x="1525" y="8033"/>
                    <a:pt x="1596" y="8128"/>
                    <a:pt x="1691" y="8128"/>
                  </a:cubicBezTo>
                  <a:lnTo>
                    <a:pt x="2358" y="8128"/>
                  </a:lnTo>
                  <a:cubicBezTo>
                    <a:pt x="2310" y="8414"/>
                    <a:pt x="2001" y="8652"/>
                    <a:pt x="1691" y="8652"/>
                  </a:cubicBezTo>
                  <a:cubicBezTo>
                    <a:pt x="1286" y="8652"/>
                    <a:pt x="977" y="8342"/>
                    <a:pt x="977" y="7938"/>
                  </a:cubicBezTo>
                  <a:cubicBezTo>
                    <a:pt x="977" y="7557"/>
                    <a:pt x="1286" y="7223"/>
                    <a:pt x="1691" y="7223"/>
                  </a:cubicBezTo>
                  <a:close/>
                  <a:moveTo>
                    <a:pt x="8621" y="5342"/>
                  </a:moveTo>
                  <a:cubicBezTo>
                    <a:pt x="9217" y="5651"/>
                    <a:pt x="9598" y="6294"/>
                    <a:pt x="9669" y="7176"/>
                  </a:cubicBezTo>
                  <a:cubicBezTo>
                    <a:pt x="9717" y="8104"/>
                    <a:pt x="9383" y="8985"/>
                    <a:pt x="8836" y="9414"/>
                  </a:cubicBezTo>
                  <a:lnTo>
                    <a:pt x="8383" y="9414"/>
                  </a:lnTo>
                  <a:cubicBezTo>
                    <a:pt x="7835" y="8985"/>
                    <a:pt x="7478" y="8104"/>
                    <a:pt x="7573" y="7176"/>
                  </a:cubicBezTo>
                  <a:cubicBezTo>
                    <a:pt x="7645" y="6342"/>
                    <a:pt x="8026" y="5675"/>
                    <a:pt x="8621" y="5342"/>
                  </a:cubicBezTo>
                  <a:close/>
                  <a:moveTo>
                    <a:pt x="8812" y="9724"/>
                  </a:moveTo>
                  <a:lnTo>
                    <a:pt x="9312" y="10367"/>
                  </a:lnTo>
                  <a:lnTo>
                    <a:pt x="9312" y="10438"/>
                  </a:lnTo>
                  <a:lnTo>
                    <a:pt x="8645" y="10295"/>
                  </a:lnTo>
                  <a:lnTo>
                    <a:pt x="8598" y="10295"/>
                  </a:lnTo>
                  <a:lnTo>
                    <a:pt x="7955" y="10438"/>
                  </a:lnTo>
                  <a:lnTo>
                    <a:pt x="7931" y="10438"/>
                  </a:lnTo>
                  <a:cubicBezTo>
                    <a:pt x="7931" y="10438"/>
                    <a:pt x="7931" y="10414"/>
                    <a:pt x="7955" y="10367"/>
                  </a:cubicBezTo>
                  <a:lnTo>
                    <a:pt x="8431" y="9724"/>
                  </a:lnTo>
                  <a:close/>
                  <a:moveTo>
                    <a:pt x="4259" y="1"/>
                  </a:moveTo>
                  <a:cubicBezTo>
                    <a:pt x="3155" y="1"/>
                    <a:pt x="2213" y="431"/>
                    <a:pt x="1501" y="1222"/>
                  </a:cubicBezTo>
                  <a:cubicBezTo>
                    <a:pt x="1429" y="1270"/>
                    <a:pt x="1429" y="1389"/>
                    <a:pt x="1501" y="1460"/>
                  </a:cubicBezTo>
                  <a:cubicBezTo>
                    <a:pt x="1537" y="1484"/>
                    <a:pt x="1584" y="1496"/>
                    <a:pt x="1629" y="1496"/>
                  </a:cubicBezTo>
                  <a:cubicBezTo>
                    <a:pt x="1673" y="1496"/>
                    <a:pt x="1715" y="1484"/>
                    <a:pt x="1739" y="1460"/>
                  </a:cubicBezTo>
                  <a:cubicBezTo>
                    <a:pt x="2381" y="740"/>
                    <a:pt x="3230" y="354"/>
                    <a:pt x="4221" y="354"/>
                  </a:cubicBezTo>
                  <a:cubicBezTo>
                    <a:pt x="4443" y="354"/>
                    <a:pt x="4671" y="373"/>
                    <a:pt x="4906" y="412"/>
                  </a:cubicBezTo>
                  <a:cubicBezTo>
                    <a:pt x="5002" y="436"/>
                    <a:pt x="5073" y="460"/>
                    <a:pt x="5097" y="555"/>
                  </a:cubicBezTo>
                  <a:cubicBezTo>
                    <a:pt x="5144" y="650"/>
                    <a:pt x="5097" y="746"/>
                    <a:pt x="5073" y="793"/>
                  </a:cubicBezTo>
                  <a:cubicBezTo>
                    <a:pt x="5054" y="832"/>
                    <a:pt x="4986" y="871"/>
                    <a:pt x="4911" y="871"/>
                  </a:cubicBezTo>
                  <a:cubicBezTo>
                    <a:pt x="4894" y="871"/>
                    <a:pt x="4876" y="869"/>
                    <a:pt x="4859" y="865"/>
                  </a:cubicBezTo>
                  <a:cubicBezTo>
                    <a:pt x="4649" y="828"/>
                    <a:pt x="4445" y="810"/>
                    <a:pt x="4247" y="810"/>
                  </a:cubicBezTo>
                  <a:cubicBezTo>
                    <a:pt x="3548" y="810"/>
                    <a:pt x="2931" y="1038"/>
                    <a:pt x="2430" y="1484"/>
                  </a:cubicBezTo>
                  <a:cubicBezTo>
                    <a:pt x="1501" y="2294"/>
                    <a:pt x="1001" y="3675"/>
                    <a:pt x="1001" y="5461"/>
                  </a:cubicBezTo>
                  <a:lnTo>
                    <a:pt x="1001" y="7318"/>
                  </a:lnTo>
                  <a:cubicBezTo>
                    <a:pt x="953" y="7366"/>
                    <a:pt x="929" y="7414"/>
                    <a:pt x="905" y="7461"/>
                  </a:cubicBezTo>
                  <a:lnTo>
                    <a:pt x="572" y="7461"/>
                  </a:lnTo>
                  <a:lnTo>
                    <a:pt x="572" y="5461"/>
                  </a:lnTo>
                  <a:cubicBezTo>
                    <a:pt x="572" y="4104"/>
                    <a:pt x="834" y="2889"/>
                    <a:pt x="1382" y="2008"/>
                  </a:cubicBezTo>
                  <a:cubicBezTo>
                    <a:pt x="1453" y="1936"/>
                    <a:pt x="1406" y="1841"/>
                    <a:pt x="1334" y="1817"/>
                  </a:cubicBezTo>
                  <a:cubicBezTo>
                    <a:pt x="1297" y="1789"/>
                    <a:pt x="1259" y="1776"/>
                    <a:pt x="1226" y="1776"/>
                  </a:cubicBezTo>
                  <a:cubicBezTo>
                    <a:pt x="1175" y="1776"/>
                    <a:pt x="1134" y="1807"/>
                    <a:pt x="1120" y="1865"/>
                  </a:cubicBezTo>
                  <a:cubicBezTo>
                    <a:pt x="548" y="2794"/>
                    <a:pt x="215" y="5509"/>
                    <a:pt x="215" y="5509"/>
                  </a:cubicBezTo>
                  <a:lnTo>
                    <a:pt x="215" y="7485"/>
                  </a:lnTo>
                  <a:cubicBezTo>
                    <a:pt x="96" y="7485"/>
                    <a:pt x="0" y="7604"/>
                    <a:pt x="0" y="7723"/>
                  </a:cubicBezTo>
                  <a:lnTo>
                    <a:pt x="0" y="8628"/>
                  </a:lnTo>
                  <a:cubicBezTo>
                    <a:pt x="0" y="8723"/>
                    <a:pt x="72" y="8771"/>
                    <a:pt x="167" y="8795"/>
                  </a:cubicBezTo>
                  <a:cubicBezTo>
                    <a:pt x="239" y="8795"/>
                    <a:pt x="334" y="8747"/>
                    <a:pt x="334" y="8652"/>
                  </a:cubicBezTo>
                  <a:lnTo>
                    <a:pt x="334" y="7795"/>
                  </a:lnTo>
                  <a:lnTo>
                    <a:pt x="786" y="7795"/>
                  </a:lnTo>
                  <a:cubicBezTo>
                    <a:pt x="786" y="7866"/>
                    <a:pt x="763" y="7914"/>
                    <a:pt x="763" y="8009"/>
                  </a:cubicBezTo>
                  <a:cubicBezTo>
                    <a:pt x="763" y="8366"/>
                    <a:pt x="929" y="8700"/>
                    <a:pt x="1239" y="8866"/>
                  </a:cubicBezTo>
                  <a:lnTo>
                    <a:pt x="1239" y="10462"/>
                  </a:lnTo>
                  <a:cubicBezTo>
                    <a:pt x="1239" y="10629"/>
                    <a:pt x="1120" y="10748"/>
                    <a:pt x="953" y="10748"/>
                  </a:cubicBezTo>
                  <a:lnTo>
                    <a:pt x="524" y="10748"/>
                  </a:lnTo>
                  <a:cubicBezTo>
                    <a:pt x="429" y="10748"/>
                    <a:pt x="334" y="10652"/>
                    <a:pt x="334" y="10557"/>
                  </a:cubicBezTo>
                  <a:lnTo>
                    <a:pt x="334" y="9271"/>
                  </a:lnTo>
                  <a:cubicBezTo>
                    <a:pt x="334" y="9247"/>
                    <a:pt x="334" y="9224"/>
                    <a:pt x="310" y="9200"/>
                  </a:cubicBezTo>
                  <a:cubicBezTo>
                    <a:pt x="261" y="9159"/>
                    <a:pt x="210" y="9141"/>
                    <a:pt x="163" y="9141"/>
                  </a:cubicBezTo>
                  <a:cubicBezTo>
                    <a:pt x="73" y="9141"/>
                    <a:pt x="0" y="9209"/>
                    <a:pt x="0" y="9319"/>
                  </a:cubicBezTo>
                  <a:lnTo>
                    <a:pt x="0" y="10438"/>
                  </a:lnTo>
                  <a:cubicBezTo>
                    <a:pt x="0" y="10772"/>
                    <a:pt x="286" y="11033"/>
                    <a:pt x="596" y="11033"/>
                  </a:cubicBezTo>
                  <a:lnTo>
                    <a:pt x="929" y="11033"/>
                  </a:lnTo>
                  <a:cubicBezTo>
                    <a:pt x="1263" y="11033"/>
                    <a:pt x="1525" y="10772"/>
                    <a:pt x="1525" y="10438"/>
                  </a:cubicBezTo>
                  <a:lnTo>
                    <a:pt x="1525" y="8962"/>
                  </a:lnTo>
                  <a:cubicBezTo>
                    <a:pt x="1620" y="8985"/>
                    <a:pt x="1667" y="8985"/>
                    <a:pt x="1763" y="8985"/>
                  </a:cubicBezTo>
                  <a:cubicBezTo>
                    <a:pt x="2263" y="8985"/>
                    <a:pt x="2692" y="8604"/>
                    <a:pt x="2787" y="8128"/>
                  </a:cubicBezTo>
                  <a:lnTo>
                    <a:pt x="3215" y="8128"/>
                  </a:lnTo>
                  <a:cubicBezTo>
                    <a:pt x="3311" y="8128"/>
                    <a:pt x="3382" y="8057"/>
                    <a:pt x="3406" y="7961"/>
                  </a:cubicBezTo>
                  <a:cubicBezTo>
                    <a:pt x="3406" y="7890"/>
                    <a:pt x="3335" y="7795"/>
                    <a:pt x="3263" y="7795"/>
                  </a:cubicBezTo>
                  <a:lnTo>
                    <a:pt x="2811" y="7795"/>
                  </a:lnTo>
                  <a:cubicBezTo>
                    <a:pt x="2739" y="7342"/>
                    <a:pt x="2382" y="7009"/>
                    <a:pt x="1977" y="6937"/>
                  </a:cubicBezTo>
                  <a:cubicBezTo>
                    <a:pt x="2334" y="6223"/>
                    <a:pt x="2620" y="4961"/>
                    <a:pt x="1667" y="3532"/>
                  </a:cubicBezTo>
                  <a:cubicBezTo>
                    <a:pt x="2430" y="3318"/>
                    <a:pt x="2977" y="3032"/>
                    <a:pt x="3501" y="2603"/>
                  </a:cubicBezTo>
                  <a:cubicBezTo>
                    <a:pt x="3930" y="2246"/>
                    <a:pt x="4311" y="1770"/>
                    <a:pt x="4716" y="1127"/>
                  </a:cubicBezTo>
                  <a:cubicBezTo>
                    <a:pt x="4740" y="1127"/>
                    <a:pt x="4811" y="1127"/>
                    <a:pt x="4835" y="1151"/>
                  </a:cubicBezTo>
                  <a:cubicBezTo>
                    <a:pt x="4870" y="1154"/>
                    <a:pt x="4903" y="1156"/>
                    <a:pt x="4936" y="1156"/>
                  </a:cubicBezTo>
                  <a:cubicBezTo>
                    <a:pt x="5103" y="1156"/>
                    <a:pt x="5239" y="1104"/>
                    <a:pt x="5359" y="984"/>
                  </a:cubicBezTo>
                  <a:cubicBezTo>
                    <a:pt x="5430" y="889"/>
                    <a:pt x="5478" y="793"/>
                    <a:pt x="5478" y="698"/>
                  </a:cubicBezTo>
                  <a:lnTo>
                    <a:pt x="6907" y="698"/>
                  </a:lnTo>
                  <a:cubicBezTo>
                    <a:pt x="7121" y="698"/>
                    <a:pt x="7312" y="817"/>
                    <a:pt x="7335" y="1031"/>
                  </a:cubicBezTo>
                  <a:cubicBezTo>
                    <a:pt x="7383" y="1341"/>
                    <a:pt x="7192" y="1579"/>
                    <a:pt x="6907" y="1579"/>
                  </a:cubicBezTo>
                  <a:lnTo>
                    <a:pt x="5692" y="1579"/>
                  </a:lnTo>
                  <a:cubicBezTo>
                    <a:pt x="5335" y="1579"/>
                    <a:pt x="4978" y="1865"/>
                    <a:pt x="4954" y="2222"/>
                  </a:cubicBezTo>
                  <a:cubicBezTo>
                    <a:pt x="4882" y="2698"/>
                    <a:pt x="5240" y="3079"/>
                    <a:pt x="5692" y="3079"/>
                  </a:cubicBezTo>
                  <a:lnTo>
                    <a:pt x="8097" y="3079"/>
                  </a:lnTo>
                  <a:cubicBezTo>
                    <a:pt x="8336" y="3079"/>
                    <a:pt x="8526" y="3270"/>
                    <a:pt x="8526" y="3508"/>
                  </a:cubicBezTo>
                  <a:lnTo>
                    <a:pt x="8526" y="5104"/>
                  </a:lnTo>
                  <a:cubicBezTo>
                    <a:pt x="7835" y="5461"/>
                    <a:pt x="7383" y="6223"/>
                    <a:pt x="7335" y="7199"/>
                  </a:cubicBezTo>
                  <a:cubicBezTo>
                    <a:pt x="7240" y="8200"/>
                    <a:pt x="7597" y="9152"/>
                    <a:pt x="8193" y="9676"/>
                  </a:cubicBezTo>
                  <a:lnTo>
                    <a:pt x="7788" y="10224"/>
                  </a:lnTo>
                  <a:cubicBezTo>
                    <a:pt x="7669" y="10390"/>
                    <a:pt x="7621" y="10533"/>
                    <a:pt x="7716" y="10676"/>
                  </a:cubicBezTo>
                  <a:cubicBezTo>
                    <a:pt x="7788" y="10795"/>
                    <a:pt x="7907" y="10867"/>
                    <a:pt x="8074" y="10867"/>
                  </a:cubicBezTo>
                  <a:lnTo>
                    <a:pt x="8097" y="10867"/>
                  </a:lnTo>
                  <a:lnTo>
                    <a:pt x="8740" y="10700"/>
                  </a:lnTo>
                  <a:lnTo>
                    <a:pt x="9360" y="10867"/>
                  </a:lnTo>
                  <a:lnTo>
                    <a:pt x="9407" y="10867"/>
                  </a:lnTo>
                  <a:cubicBezTo>
                    <a:pt x="9574" y="10867"/>
                    <a:pt x="9693" y="10795"/>
                    <a:pt x="9717" y="10676"/>
                  </a:cubicBezTo>
                  <a:cubicBezTo>
                    <a:pt x="9788" y="10557"/>
                    <a:pt x="9788" y="10390"/>
                    <a:pt x="9645" y="10224"/>
                  </a:cubicBezTo>
                  <a:lnTo>
                    <a:pt x="9098" y="9652"/>
                  </a:lnTo>
                  <a:cubicBezTo>
                    <a:pt x="9693" y="9128"/>
                    <a:pt x="10050" y="8176"/>
                    <a:pt x="9955" y="7176"/>
                  </a:cubicBezTo>
                  <a:cubicBezTo>
                    <a:pt x="9860" y="6223"/>
                    <a:pt x="9455" y="5485"/>
                    <a:pt x="8764" y="5080"/>
                  </a:cubicBezTo>
                  <a:lnTo>
                    <a:pt x="8764" y="3175"/>
                  </a:lnTo>
                  <a:cubicBezTo>
                    <a:pt x="8764" y="2937"/>
                    <a:pt x="8550" y="2746"/>
                    <a:pt x="8312" y="2746"/>
                  </a:cubicBezTo>
                  <a:lnTo>
                    <a:pt x="5502" y="2746"/>
                  </a:lnTo>
                  <a:cubicBezTo>
                    <a:pt x="5406" y="2746"/>
                    <a:pt x="5335" y="2698"/>
                    <a:pt x="5287" y="2651"/>
                  </a:cubicBezTo>
                  <a:cubicBezTo>
                    <a:pt x="4978" y="2294"/>
                    <a:pt x="5216" y="1865"/>
                    <a:pt x="5573" y="1865"/>
                  </a:cubicBezTo>
                  <a:lnTo>
                    <a:pt x="6835" y="1865"/>
                  </a:lnTo>
                  <a:cubicBezTo>
                    <a:pt x="7288" y="1865"/>
                    <a:pt x="7597" y="1508"/>
                    <a:pt x="7597" y="1079"/>
                  </a:cubicBezTo>
                  <a:cubicBezTo>
                    <a:pt x="7573" y="674"/>
                    <a:pt x="7240" y="388"/>
                    <a:pt x="6859" y="388"/>
                  </a:cubicBezTo>
                  <a:lnTo>
                    <a:pt x="5406" y="388"/>
                  </a:lnTo>
                  <a:cubicBezTo>
                    <a:pt x="5311" y="198"/>
                    <a:pt x="5168" y="79"/>
                    <a:pt x="4954" y="55"/>
                  </a:cubicBezTo>
                  <a:cubicBezTo>
                    <a:pt x="4716" y="19"/>
                    <a:pt x="4484" y="1"/>
                    <a:pt x="425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69"/>
          <p:cNvGrpSpPr/>
          <p:nvPr/>
        </p:nvGrpSpPr>
        <p:grpSpPr>
          <a:xfrm>
            <a:off x="7358573" y="1540966"/>
            <a:ext cx="369985" cy="342620"/>
            <a:chOff x="7365156" y="1609392"/>
            <a:chExt cx="369985" cy="342620"/>
          </a:xfrm>
        </p:grpSpPr>
        <p:sp>
          <p:nvSpPr>
            <p:cNvPr id="6444" name="Google Shape;6444;p69"/>
            <p:cNvSpPr/>
            <p:nvPr/>
          </p:nvSpPr>
          <p:spPr>
            <a:xfrm>
              <a:off x="7388191" y="1882019"/>
              <a:ext cx="338984" cy="62850"/>
            </a:xfrm>
            <a:custGeom>
              <a:avLst/>
              <a:gdLst/>
              <a:ahLst/>
              <a:cxnLst/>
              <a:rect l="l" t="t" r="r" b="b"/>
              <a:pathLst>
                <a:path w="10169" h="1883" extrusionOk="0">
                  <a:moveTo>
                    <a:pt x="2882" y="1"/>
                  </a:moveTo>
                  <a:lnTo>
                    <a:pt x="0" y="1"/>
                  </a:lnTo>
                  <a:lnTo>
                    <a:pt x="0" y="1715"/>
                  </a:lnTo>
                  <a:cubicBezTo>
                    <a:pt x="0" y="1787"/>
                    <a:pt x="72" y="1882"/>
                    <a:pt x="167" y="1882"/>
                  </a:cubicBezTo>
                  <a:lnTo>
                    <a:pt x="2691" y="1882"/>
                  </a:lnTo>
                  <a:lnTo>
                    <a:pt x="3001" y="1358"/>
                  </a:lnTo>
                  <a:lnTo>
                    <a:pt x="3953" y="1358"/>
                  </a:lnTo>
                  <a:lnTo>
                    <a:pt x="4430" y="1882"/>
                  </a:lnTo>
                  <a:lnTo>
                    <a:pt x="10002" y="1882"/>
                  </a:lnTo>
                  <a:cubicBezTo>
                    <a:pt x="10074" y="1882"/>
                    <a:pt x="10169" y="1787"/>
                    <a:pt x="10169" y="1715"/>
                  </a:cubicBezTo>
                  <a:lnTo>
                    <a:pt x="10169" y="596"/>
                  </a:lnTo>
                  <a:lnTo>
                    <a:pt x="4787" y="596"/>
                  </a:lnTo>
                  <a:lnTo>
                    <a:pt x="3930"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9"/>
            <p:cNvSpPr/>
            <p:nvPr/>
          </p:nvSpPr>
          <p:spPr>
            <a:xfrm>
              <a:off x="7370723" y="1641167"/>
              <a:ext cx="31002" cy="46161"/>
            </a:xfrm>
            <a:custGeom>
              <a:avLst/>
              <a:gdLst/>
              <a:ahLst/>
              <a:cxnLst/>
              <a:rect l="l" t="t" r="r" b="b"/>
              <a:pathLst>
                <a:path w="930" h="1383" extrusionOk="0">
                  <a:moveTo>
                    <a:pt x="786" y="311"/>
                  </a:moveTo>
                  <a:cubicBezTo>
                    <a:pt x="715" y="120"/>
                    <a:pt x="524" y="1"/>
                    <a:pt x="334" y="25"/>
                  </a:cubicBezTo>
                  <a:cubicBezTo>
                    <a:pt x="119" y="72"/>
                    <a:pt x="0" y="287"/>
                    <a:pt x="48" y="477"/>
                  </a:cubicBezTo>
                  <a:lnTo>
                    <a:pt x="238" y="1382"/>
                  </a:lnTo>
                  <a:cubicBezTo>
                    <a:pt x="310" y="1358"/>
                    <a:pt x="405" y="1287"/>
                    <a:pt x="477" y="1263"/>
                  </a:cubicBezTo>
                  <a:lnTo>
                    <a:pt x="929" y="1025"/>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9"/>
            <p:cNvSpPr/>
            <p:nvPr/>
          </p:nvSpPr>
          <p:spPr>
            <a:xfrm>
              <a:off x="7700173" y="1901912"/>
              <a:ext cx="29401" cy="42957"/>
            </a:xfrm>
            <a:custGeom>
              <a:avLst/>
              <a:gdLst/>
              <a:ahLst/>
              <a:cxnLst/>
              <a:rect l="l" t="t" r="r" b="b"/>
              <a:pathLst>
                <a:path w="882" h="1287" extrusionOk="0">
                  <a:moveTo>
                    <a:pt x="881" y="1119"/>
                  </a:moveTo>
                  <a:lnTo>
                    <a:pt x="881" y="0"/>
                  </a:lnTo>
                  <a:lnTo>
                    <a:pt x="191" y="0"/>
                  </a:lnTo>
                  <a:lnTo>
                    <a:pt x="191" y="1119"/>
                  </a:lnTo>
                  <a:cubicBezTo>
                    <a:pt x="191" y="1191"/>
                    <a:pt x="96" y="1286"/>
                    <a:pt x="0" y="1286"/>
                  </a:cubicBezTo>
                  <a:lnTo>
                    <a:pt x="691" y="1286"/>
                  </a:lnTo>
                  <a:cubicBezTo>
                    <a:pt x="786" y="1286"/>
                    <a:pt x="881" y="1191"/>
                    <a:pt x="881"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9"/>
            <p:cNvSpPr/>
            <p:nvPr/>
          </p:nvSpPr>
          <p:spPr>
            <a:xfrm>
              <a:off x="7369923" y="1642769"/>
              <a:ext cx="358051" cy="259176"/>
            </a:xfrm>
            <a:custGeom>
              <a:avLst/>
              <a:gdLst/>
              <a:ahLst/>
              <a:cxnLst/>
              <a:rect l="l" t="t" r="r" b="b"/>
              <a:pathLst>
                <a:path w="10741" h="7765" extrusionOk="0">
                  <a:moveTo>
                    <a:pt x="5716" y="3096"/>
                  </a:moveTo>
                  <a:lnTo>
                    <a:pt x="4859" y="667"/>
                  </a:lnTo>
                  <a:cubicBezTo>
                    <a:pt x="4716" y="239"/>
                    <a:pt x="4668" y="1"/>
                    <a:pt x="4192" y="1"/>
                  </a:cubicBezTo>
                  <a:lnTo>
                    <a:pt x="3454" y="1"/>
                  </a:lnTo>
                  <a:cubicBezTo>
                    <a:pt x="2977" y="1"/>
                    <a:pt x="2834" y="1"/>
                    <a:pt x="2406" y="215"/>
                  </a:cubicBezTo>
                  <a:lnTo>
                    <a:pt x="929" y="1025"/>
                  </a:lnTo>
                  <a:lnTo>
                    <a:pt x="477" y="1263"/>
                  </a:lnTo>
                  <a:cubicBezTo>
                    <a:pt x="381" y="1310"/>
                    <a:pt x="310" y="1334"/>
                    <a:pt x="239" y="1382"/>
                  </a:cubicBezTo>
                  <a:cubicBezTo>
                    <a:pt x="0" y="1525"/>
                    <a:pt x="24" y="1644"/>
                    <a:pt x="96" y="2239"/>
                  </a:cubicBezTo>
                  <a:lnTo>
                    <a:pt x="501" y="5430"/>
                  </a:lnTo>
                  <a:cubicBezTo>
                    <a:pt x="1525" y="5787"/>
                    <a:pt x="2453" y="6764"/>
                    <a:pt x="3406" y="7169"/>
                  </a:cubicBezTo>
                  <a:lnTo>
                    <a:pt x="4525" y="7169"/>
                  </a:lnTo>
                  <a:lnTo>
                    <a:pt x="5383" y="7764"/>
                  </a:lnTo>
                  <a:lnTo>
                    <a:pt x="10074" y="7764"/>
                  </a:lnTo>
                  <a:lnTo>
                    <a:pt x="10741" y="7764"/>
                  </a:lnTo>
                  <a:lnTo>
                    <a:pt x="10741" y="7169"/>
                  </a:lnTo>
                  <a:cubicBezTo>
                    <a:pt x="10741" y="6669"/>
                    <a:pt x="10074" y="6073"/>
                    <a:pt x="9240" y="6073"/>
                  </a:cubicBezTo>
                  <a:lnTo>
                    <a:pt x="8883" y="6073"/>
                  </a:lnTo>
                  <a:cubicBezTo>
                    <a:pt x="8121" y="5692"/>
                    <a:pt x="7407" y="5264"/>
                    <a:pt x="6669" y="4883"/>
                  </a:cubicBezTo>
                  <a:cubicBezTo>
                    <a:pt x="6311" y="4668"/>
                    <a:pt x="6264" y="4621"/>
                    <a:pt x="6192" y="4430"/>
                  </a:cubicBezTo>
                  <a:lnTo>
                    <a:pt x="6097" y="416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9"/>
            <p:cNvSpPr/>
            <p:nvPr/>
          </p:nvSpPr>
          <p:spPr>
            <a:xfrm>
              <a:off x="7485029" y="1642769"/>
              <a:ext cx="244546" cy="259176"/>
            </a:xfrm>
            <a:custGeom>
              <a:avLst/>
              <a:gdLst/>
              <a:ahLst/>
              <a:cxnLst/>
              <a:rect l="l" t="t" r="r" b="b"/>
              <a:pathLst>
                <a:path w="7336" h="7765" extrusionOk="0">
                  <a:moveTo>
                    <a:pt x="1429" y="667"/>
                  </a:moveTo>
                  <a:cubicBezTo>
                    <a:pt x="1287" y="239"/>
                    <a:pt x="1263" y="1"/>
                    <a:pt x="786" y="1"/>
                  </a:cubicBezTo>
                  <a:lnTo>
                    <a:pt x="24" y="1"/>
                  </a:lnTo>
                  <a:lnTo>
                    <a:pt x="1" y="1"/>
                  </a:lnTo>
                  <a:cubicBezTo>
                    <a:pt x="477" y="1"/>
                    <a:pt x="501" y="239"/>
                    <a:pt x="667" y="667"/>
                  </a:cubicBezTo>
                  <a:cubicBezTo>
                    <a:pt x="1096" y="2025"/>
                    <a:pt x="1644" y="3454"/>
                    <a:pt x="2049" y="4859"/>
                  </a:cubicBezTo>
                  <a:cubicBezTo>
                    <a:pt x="2120" y="5025"/>
                    <a:pt x="2144" y="5097"/>
                    <a:pt x="2525" y="5311"/>
                  </a:cubicBezTo>
                  <a:cubicBezTo>
                    <a:pt x="3287" y="5692"/>
                    <a:pt x="4406" y="6335"/>
                    <a:pt x="5144" y="6740"/>
                  </a:cubicBezTo>
                  <a:lnTo>
                    <a:pt x="5573" y="6740"/>
                  </a:lnTo>
                  <a:cubicBezTo>
                    <a:pt x="6407" y="6740"/>
                    <a:pt x="6645" y="7050"/>
                    <a:pt x="6645" y="7574"/>
                  </a:cubicBezTo>
                  <a:lnTo>
                    <a:pt x="6645" y="7764"/>
                  </a:lnTo>
                  <a:lnTo>
                    <a:pt x="7335" y="7764"/>
                  </a:lnTo>
                  <a:lnTo>
                    <a:pt x="7335" y="7169"/>
                  </a:lnTo>
                  <a:cubicBezTo>
                    <a:pt x="7335" y="6669"/>
                    <a:pt x="6645" y="6073"/>
                    <a:pt x="5811" y="6073"/>
                  </a:cubicBezTo>
                  <a:lnTo>
                    <a:pt x="5430" y="6073"/>
                  </a:lnTo>
                  <a:lnTo>
                    <a:pt x="3216" y="4883"/>
                  </a:lnTo>
                  <a:cubicBezTo>
                    <a:pt x="2858" y="4668"/>
                    <a:pt x="2811" y="4621"/>
                    <a:pt x="2739" y="443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9"/>
            <p:cNvSpPr/>
            <p:nvPr/>
          </p:nvSpPr>
          <p:spPr>
            <a:xfrm>
              <a:off x="7519164" y="1611762"/>
              <a:ext cx="43702" cy="133577"/>
            </a:xfrm>
            <a:custGeom>
              <a:avLst/>
              <a:gdLst/>
              <a:ahLst/>
              <a:cxnLst/>
              <a:rect l="l" t="t" r="r" b="b"/>
              <a:pathLst>
                <a:path w="1311" h="4002" extrusionOk="0">
                  <a:moveTo>
                    <a:pt x="1310" y="4002"/>
                  </a:moveTo>
                  <a:lnTo>
                    <a:pt x="1310" y="1"/>
                  </a:lnTo>
                  <a:lnTo>
                    <a:pt x="405" y="120"/>
                  </a:lnTo>
                  <a:lnTo>
                    <a:pt x="1" y="930"/>
                  </a:lnTo>
                  <a:cubicBezTo>
                    <a:pt x="239" y="1025"/>
                    <a:pt x="263" y="1239"/>
                    <a:pt x="382" y="1549"/>
                  </a:cubicBezTo>
                  <a:lnTo>
                    <a:pt x="1239" y="4002"/>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9"/>
            <p:cNvSpPr/>
            <p:nvPr/>
          </p:nvSpPr>
          <p:spPr>
            <a:xfrm>
              <a:off x="7551699" y="1611762"/>
              <a:ext cx="11167" cy="133577"/>
            </a:xfrm>
            <a:custGeom>
              <a:avLst/>
              <a:gdLst/>
              <a:ahLst/>
              <a:cxnLst/>
              <a:rect l="l" t="t" r="r" b="b"/>
              <a:pathLst>
                <a:path w="335" h="4002" extrusionOk="0">
                  <a:moveTo>
                    <a:pt x="334" y="4002"/>
                  </a:moveTo>
                  <a:lnTo>
                    <a:pt x="334" y="1"/>
                  </a:lnTo>
                  <a:lnTo>
                    <a:pt x="1" y="48"/>
                  </a:lnTo>
                  <a:lnTo>
                    <a:pt x="1" y="3216"/>
                  </a:lnTo>
                  <a:lnTo>
                    <a:pt x="263" y="3954"/>
                  </a:lnTo>
                  <a:lnTo>
                    <a:pt x="334" y="395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9"/>
            <p:cNvSpPr/>
            <p:nvPr/>
          </p:nvSpPr>
          <p:spPr>
            <a:xfrm>
              <a:off x="7369923" y="1641167"/>
              <a:ext cx="30202" cy="38217"/>
            </a:xfrm>
            <a:custGeom>
              <a:avLst/>
              <a:gdLst/>
              <a:ahLst/>
              <a:cxnLst/>
              <a:rect l="l" t="t" r="r" b="b"/>
              <a:pathLst>
                <a:path w="906" h="1145" extrusionOk="0">
                  <a:moveTo>
                    <a:pt x="715" y="311"/>
                  </a:moveTo>
                  <a:cubicBezTo>
                    <a:pt x="667" y="120"/>
                    <a:pt x="453" y="1"/>
                    <a:pt x="262" y="25"/>
                  </a:cubicBezTo>
                  <a:cubicBezTo>
                    <a:pt x="143" y="49"/>
                    <a:pt x="24" y="144"/>
                    <a:pt x="0" y="263"/>
                  </a:cubicBezTo>
                  <a:cubicBezTo>
                    <a:pt x="24" y="263"/>
                    <a:pt x="24" y="263"/>
                    <a:pt x="72" y="239"/>
                  </a:cubicBezTo>
                  <a:cubicBezTo>
                    <a:pt x="262" y="168"/>
                    <a:pt x="477" y="311"/>
                    <a:pt x="501" y="525"/>
                  </a:cubicBezTo>
                  <a:lnTo>
                    <a:pt x="667" y="1144"/>
                  </a:lnTo>
                  <a:lnTo>
                    <a:pt x="905" y="1025"/>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9"/>
            <p:cNvSpPr/>
            <p:nvPr/>
          </p:nvSpPr>
          <p:spPr>
            <a:xfrm>
              <a:off x="7388191" y="1816065"/>
              <a:ext cx="96071" cy="65987"/>
            </a:xfrm>
            <a:custGeom>
              <a:avLst/>
              <a:gdLst/>
              <a:ahLst/>
              <a:cxnLst/>
              <a:rect l="l" t="t" r="r" b="b"/>
              <a:pathLst>
                <a:path w="2882" h="1977" extrusionOk="0">
                  <a:moveTo>
                    <a:pt x="2882" y="1977"/>
                  </a:moveTo>
                  <a:cubicBezTo>
                    <a:pt x="2548" y="977"/>
                    <a:pt x="1620" y="0"/>
                    <a:pt x="0" y="238"/>
                  </a:cubicBezTo>
                  <a:lnTo>
                    <a:pt x="0" y="1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9"/>
            <p:cNvSpPr/>
            <p:nvPr/>
          </p:nvSpPr>
          <p:spPr>
            <a:xfrm>
              <a:off x="7519164" y="1745305"/>
              <a:ext cx="75437" cy="36615"/>
            </a:xfrm>
            <a:custGeom>
              <a:avLst/>
              <a:gdLst/>
              <a:ahLst/>
              <a:cxnLst/>
              <a:rect l="l" t="t" r="r" b="b"/>
              <a:pathLst>
                <a:path w="2263" h="1097" extrusionOk="0">
                  <a:moveTo>
                    <a:pt x="72" y="1"/>
                  </a:moveTo>
                  <a:lnTo>
                    <a:pt x="1668" y="1"/>
                  </a:lnTo>
                  <a:cubicBezTo>
                    <a:pt x="1977" y="1"/>
                    <a:pt x="2263" y="263"/>
                    <a:pt x="2215" y="596"/>
                  </a:cubicBezTo>
                  <a:cubicBezTo>
                    <a:pt x="2192" y="882"/>
                    <a:pt x="1953" y="1096"/>
                    <a:pt x="1668" y="1096"/>
                  </a:cubicBezTo>
                  <a:lnTo>
                    <a:pt x="96" y="1096"/>
                  </a:lnTo>
                  <a:lnTo>
                    <a:pt x="1" y="1096"/>
                  </a:lnTo>
                  <a:lnTo>
                    <a:pt x="1" y="1048"/>
                  </a:lnTo>
                  <a:lnTo>
                    <a:pt x="1" y="48"/>
                  </a:lnTo>
                  <a:lnTo>
                    <a:pt x="1"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9"/>
            <p:cNvSpPr/>
            <p:nvPr/>
          </p:nvSpPr>
          <p:spPr>
            <a:xfrm>
              <a:off x="7553299" y="1745305"/>
              <a:ext cx="38935" cy="37383"/>
            </a:xfrm>
            <a:custGeom>
              <a:avLst/>
              <a:gdLst/>
              <a:ahLst/>
              <a:cxnLst/>
              <a:rect l="l" t="t" r="r" b="b"/>
              <a:pathLst>
                <a:path w="1168" h="1120" extrusionOk="0">
                  <a:moveTo>
                    <a:pt x="1168" y="572"/>
                  </a:moveTo>
                  <a:cubicBezTo>
                    <a:pt x="1168" y="263"/>
                    <a:pt x="929" y="1"/>
                    <a:pt x="596" y="1"/>
                  </a:cubicBezTo>
                  <a:lnTo>
                    <a:pt x="286" y="1"/>
                  </a:lnTo>
                  <a:lnTo>
                    <a:pt x="1" y="1"/>
                  </a:lnTo>
                  <a:cubicBezTo>
                    <a:pt x="96" y="1"/>
                    <a:pt x="167" y="24"/>
                    <a:pt x="215" y="24"/>
                  </a:cubicBezTo>
                  <a:lnTo>
                    <a:pt x="215" y="24"/>
                  </a:lnTo>
                  <a:cubicBezTo>
                    <a:pt x="429" y="120"/>
                    <a:pt x="548" y="334"/>
                    <a:pt x="548" y="525"/>
                  </a:cubicBezTo>
                  <a:cubicBezTo>
                    <a:pt x="548" y="620"/>
                    <a:pt x="525" y="715"/>
                    <a:pt x="477" y="810"/>
                  </a:cubicBezTo>
                  <a:lnTo>
                    <a:pt x="477" y="810"/>
                  </a:lnTo>
                  <a:cubicBezTo>
                    <a:pt x="405" y="977"/>
                    <a:pt x="215" y="1096"/>
                    <a:pt x="1" y="1096"/>
                  </a:cubicBezTo>
                  <a:lnTo>
                    <a:pt x="596" y="1096"/>
                  </a:lnTo>
                  <a:lnTo>
                    <a:pt x="596" y="1096"/>
                  </a:lnTo>
                  <a:cubicBezTo>
                    <a:pt x="929" y="1120"/>
                    <a:pt x="1168" y="858"/>
                    <a:pt x="1168" y="57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9"/>
            <p:cNvSpPr/>
            <p:nvPr/>
          </p:nvSpPr>
          <p:spPr>
            <a:xfrm>
              <a:off x="7496130" y="1732588"/>
              <a:ext cx="29435" cy="62816"/>
            </a:xfrm>
            <a:custGeom>
              <a:avLst/>
              <a:gdLst/>
              <a:ahLst/>
              <a:cxnLst/>
              <a:rect l="l" t="t" r="r" b="b"/>
              <a:pathLst>
                <a:path w="883" h="1882" extrusionOk="0">
                  <a:moveTo>
                    <a:pt x="882" y="405"/>
                  </a:moveTo>
                  <a:cubicBezTo>
                    <a:pt x="858" y="167"/>
                    <a:pt x="644" y="1"/>
                    <a:pt x="406" y="24"/>
                  </a:cubicBezTo>
                  <a:cubicBezTo>
                    <a:pt x="168" y="48"/>
                    <a:pt x="1" y="215"/>
                    <a:pt x="1" y="477"/>
                  </a:cubicBezTo>
                  <a:lnTo>
                    <a:pt x="1" y="1406"/>
                  </a:lnTo>
                  <a:cubicBezTo>
                    <a:pt x="1" y="1668"/>
                    <a:pt x="168" y="1858"/>
                    <a:pt x="406" y="1858"/>
                  </a:cubicBezTo>
                  <a:cubicBezTo>
                    <a:pt x="644" y="1882"/>
                    <a:pt x="858" y="1715"/>
                    <a:pt x="882" y="1477"/>
                  </a:cubicBezTo>
                  <a:lnTo>
                    <a:pt x="882" y="1406"/>
                  </a:lnTo>
                  <a:lnTo>
                    <a:pt x="882" y="429"/>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9"/>
            <p:cNvSpPr/>
            <p:nvPr/>
          </p:nvSpPr>
          <p:spPr>
            <a:xfrm>
              <a:off x="7504863" y="1733389"/>
              <a:ext cx="20701" cy="64419"/>
            </a:xfrm>
            <a:custGeom>
              <a:avLst/>
              <a:gdLst/>
              <a:ahLst/>
              <a:cxnLst/>
              <a:rect l="l" t="t" r="r" b="b"/>
              <a:pathLst>
                <a:path w="621" h="1930" extrusionOk="0">
                  <a:moveTo>
                    <a:pt x="620" y="1453"/>
                  </a:moveTo>
                  <a:lnTo>
                    <a:pt x="620" y="453"/>
                  </a:lnTo>
                  <a:lnTo>
                    <a:pt x="620" y="381"/>
                  </a:lnTo>
                  <a:cubicBezTo>
                    <a:pt x="596" y="167"/>
                    <a:pt x="382" y="0"/>
                    <a:pt x="191" y="0"/>
                  </a:cubicBezTo>
                  <a:cubicBezTo>
                    <a:pt x="120" y="0"/>
                    <a:pt x="72" y="0"/>
                    <a:pt x="1" y="24"/>
                  </a:cubicBezTo>
                  <a:cubicBezTo>
                    <a:pt x="144" y="72"/>
                    <a:pt x="263" y="239"/>
                    <a:pt x="311" y="405"/>
                  </a:cubicBezTo>
                  <a:lnTo>
                    <a:pt x="311" y="620"/>
                  </a:lnTo>
                  <a:lnTo>
                    <a:pt x="311" y="1310"/>
                  </a:lnTo>
                  <a:lnTo>
                    <a:pt x="311" y="1477"/>
                  </a:lnTo>
                  <a:cubicBezTo>
                    <a:pt x="311" y="1667"/>
                    <a:pt x="191" y="1834"/>
                    <a:pt x="25" y="1906"/>
                  </a:cubicBezTo>
                  <a:cubicBezTo>
                    <a:pt x="96" y="1929"/>
                    <a:pt x="120" y="1929"/>
                    <a:pt x="191" y="1929"/>
                  </a:cubicBezTo>
                  <a:cubicBezTo>
                    <a:pt x="430" y="1929"/>
                    <a:pt x="596" y="1763"/>
                    <a:pt x="620" y="154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9"/>
            <p:cNvSpPr/>
            <p:nvPr/>
          </p:nvSpPr>
          <p:spPr>
            <a:xfrm>
              <a:off x="7365156" y="1609392"/>
              <a:ext cx="369985" cy="342620"/>
            </a:xfrm>
            <a:custGeom>
              <a:avLst/>
              <a:gdLst/>
              <a:ahLst/>
              <a:cxnLst/>
              <a:rect l="l" t="t" r="r" b="b"/>
              <a:pathLst>
                <a:path w="11099" h="10265" extrusionOk="0">
                  <a:moveTo>
                    <a:pt x="562" y="1140"/>
                  </a:moveTo>
                  <a:cubicBezTo>
                    <a:pt x="668" y="1140"/>
                    <a:pt x="768" y="1227"/>
                    <a:pt x="810" y="1334"/>
                  </a:cubicBezTo>
                  <a:lnTo>
                    <a:pt x="953" y="1929"/>
                  </a:lnTo>
                  <a:lnTo>
                    <a:pt x="596" y="2096"/>
                  </a:lnTo>
                  <a:cubicBezTo>
                    <a:pt x="548" y="2096"/>
                    <a:pt x="548" y="2120"/>
                    <a:pt x="524" y="2120"/>
                  </a:cubicBezTo>
                  <a:lnTo>
                    <a:pt x="358" y="1405"/>
                  </a:lnTo>
                  <a:cubicBezTo>
                    <a:pt x="358" y="1358"/>
                    <a:pt x="358" y="1310"/>
                    <a:pt x="382" y="1239"/>
                  </a:cubicBezTo>
                  <a:cubicBezTo>
                    <a:pt x="405" y="1191"/>
                    <a:pt x="477" y="1143"/>
                    <a:pt x="524" y="1143"/>
                  </a:cubicBezTo>
                  <a:cubicBezTo>
                    <a:pt x="537" y="1141"/>
                    <a:pt x="549" y="1140"/>
                    <a:pt x="562" y="1140"/>
                  </a:cubicBezTo>
                  <a:close/>
                  <a:moveTo>
                    <a:pt x="6240" y="4239"/>
                  </a:moveTo>
                  <a:cubicBezTo>
                    <a:pt x="6454" y="4239"/>
                    <a:pt x="6645" y="4430"/>
                    <a:pt x="6645" y="4644"/>
                  </a:cubicBezTo>
                  <a:cubicBezTo>
                    <a:pt x="6645" y="4811"/>
                    <a:pt x="6526" y="4954"/>
                    <a:pt x="6335" y="5025"/>
                  </a:cubicBezTo>
                  <a:cubicBezTo>
                    <a:pt x="6311" y="5025"/>
                    <a:pt x="6288" y="5049"/>
                    <a:pt x="6216" y="5049"/>
                  </a:cubicBezTo>
                  <a:lnTo>
                    <a:pt x="4930" y="5049"/>
                  </a:lnTo>
                  <a:lnTo>
                    <a:pt x="4930" y="4239"/>
                  </a:lnTo>
                  <a:close/>
                  <a:moveTo>
                    <a:pt x="4335" y="3858"/>
                  </a:moveTo>
                  <a:cubicBezTo>
                    <a:pt x="4502" y="3858"/>
                    <a:pt x="4621" y="3954"/>
                    <a:pt x="4644" y="4096"/>
                  </a:cubicBezTo>
                  <a:lnTo>
                    <a:pt x="4644" y="4168"/>
                  </a:lnTo>
                  <a:lnTo>
                    <a:pt x="4644" y="5144"/>
                  </a:lnTo>
                  <a:lnTo>
                    <a:pt x="4644" y="5168"/>
                  </a:lnTo>
                  <a:cubicBezTo>
                    <a:pt x="4621" y="5311"/>
                    <a:pt x="4502" y="5406"/>
                    <a:pt x="4335" y="5406"/>
                  </a:cubicBezTo>
                  <a:cubicBezTo>
                    <a:pt x="4192" y="5406"/>
                    <a:pt x="4073" y="5263"/>
                    <a:pt x="4073" y="5120"/>
                  </a:cubicBezTo>
                  <a:lnTo>
                    <a:pt x="4073" y="4168"/>
                  </a:lnTo>
                  <a:cubicBezTo>
                    <a:pt x="4073" y="4001"/>
                    <a:pt x="4192" y="3882"/>
                    <a:pt x="4335" y="3858"/>
                  </a:cubicBezTo>
                  <a:close/>
                  <a:moveTo>
                    <a:pt x="1183" y="6555"/>
                  </a:moveTo>
                  <a:cubicBezTo>
                    <a:pt x="2325" y="6555"/>
                    <a:pt x="3031" y="7241"/>
                    <a:pt x="3358" y="8026"/>
                  </a:cubicBezTo>
                  <a:lnTo>
                    <a:pt x="858" y="8026"/>
                  </a:lnTo>
                  <a:lnTo>
                    <a:pt x="858" y="6573"/>
                  </a:lnTo>
                  <a:cubicBezTo>
                    <a:pt x="970" y="6561"/>
                    <a:pt x="1079" y="6555"/>
                    <a:pt x="1183" y="6555"/>
                  </a:cubicBezTo>
                  <a:close/>
                  <a:moveTo>
                    <a:pt x="4382" y="1001"/>
                  </a:moveTo>
                  <a:cubicBezTo>
                    <a:pt x="4668" y="1001"/>
                    <a:pt x="4692" y="1096"/>
                    <a:pt x="4811" y="1453"/>
                  </a:cubicBezTo>
                  <a:cubicBezTo>
                    <a:pt x="4811" y="1477"/>
                    <a:pt x="5645" y="3811"/>
                    <a:pt x="5645" y="3811"/>
                  </a:cubicBezTo>
                  <a:lnTo>
                    <a:pt x="4930" y="3811"/>
                  </a:lnTo>
                  <a:cubicBezTo>
                    <a:pt x="4871" y="3574"/>
                    <a:pt x="4648" y="3435"/>
                    <a:pt x="4411" y="3435"/>
                  </a:cubicBezTo>
                  <a:cubicBezTo>
                    <a:pt x="4362" y="3435"/>
                    <a:pt x="4312" y="3441"/>
                    <a:pt x="4263" y="3453"/>
                  </a:cubicBezTo>
                  <a:cubicBezTo>
                    <a:pt x="3954" y="3501"/>
                    <a:pt x="3739" y="3763"/>
                    <a:pt x="3739" y="4049"/>
                  </a:cubicBezTo>
                  <a:lnTo>
                    <a:pt x="3739" y="5001"/>
                  </a:lnTo>
                  <a:cubicBezTo>
                    <a:pt x="3739" y="5311"/>
                    <a:pt x="3978" y="5597"/>
                    <a:pt x="4311" y="5621"/>
                  </a:cubicBezTo>
                  <a:cubicBezTo>
                    <a:pt x="4328" y="5622"/>
                    <a:pt x="4344" y="5623"/>
                    <a:pt x="4361" y="5623"/>
                  </a:cubicBezTo>
                  <a:cubicBezTo>
                    <a:pt x="4603" y="5623"/>
                    <a:pt x="4819" y="5463"/>
                    <a:pt x="4930" y="5240"/>
                  </a:cubicBezTo>
                  <a:lnTo>
                    <a:pt x="6169" y="5240"/>
                  </a:lnTo>
                  <a:lnTo>
                    <a:pt x="6192" y="5382"/>
                  </a:lnTo>
                  <a:cubicBezTo>
                    <a:pt x="6240" y="5597"/>
                    <a:pt x="6335" y="5668"/>
                    <a:pt x="6645" y="5859"/>
                  </a:cubicBezTo>
                  <a:lnTo>
                    <a:pt x="6478" y="6145"/>
                  </a:lnTo>
                  <a:cubicBezTo>
                    <a:pt x="6454" y="6216"/>
                    <a:pt x="6454" y="6335"/>
                    <a:pt x="6526" y="6359"/>
                  </a:cubicBezTo>
                  <a:cubicBezTo>
                    <a:pt x="6550" y="6383"/>
                    <a:pt x="6573" y="6383"/>
                    <a:pt x="6597" y="6383"/>
                  </a:cubicBezTo>
                  <a:cubicBezTo>
                    <a:pt x="6669" y="6383"/>
                    <a:pt x="6716" y="6359"/>
                    <a:pt x="6764" y="6311"/>
                  </a:cubicBezTo>
                  <a:lnTo>
                    <a:pt x="6931" y="6002"/>
                  </a:lnTo>
                  <a:lnTo>
                    <a:pt x="7407" y="6264"/>
                  </a:lnTo>
                  <a:lnTo>
                    <a:pt x="7240" y="6597"/>
                  </a:lnTo>
                  <a:cubicBezTo>
                    <a:pt x="7193" y="6668"/>
                    <a:pt x="7193" y="6787"/>
                    <a:pt x="7264" y="6811"/>
                  </a:cubicBezTo>
                  <a:cubicBezTo>
                    <a:pt x="7288" y="6835"/>
                    <a:pt x="7312" y="6835"/>
                    <a:pt x="7359" y="6835"/>
                  </a:cubicBezTo>
                  <a:cubicBezTo>
                    <a:pt x="7407" y="6835"/>
                    <a:pt x="7478" y="6811"/>
                    <a:pt x="7502" y="6740"/>
                  </a:cubicBezTo>
                  <a:lnTo>
                    <a:pt x="7669" y="6430"/>
                  </a:lnTo>
                  <a:lnTo>
                    <a:pt x="8145" y="6692"/>
                  </a:lnTo>
                  <a:lnTo>
                    <a:pt x="7955" y="7049"/>
                  </a:lnTo>
                  <a:cubicBezTo>
                    <a:pt x="7907" y="7097"/>
                    <a:pt x="7907" y="7216"/>
                    <a:pt x="7978" y="7264"/>
                  </a:cubicBezTo>
                  <a:cubicBezTo>
                    <a:pt x="8002" y="7288"/>
                    <a:pt x="8026" y="7288"/>
                    <a:pt x="8074" y="7288"/>
                  </a:cubicBezTo>
                  <a:cubicBezTo>
                    <a:pt x="8121" y="7288"/>
                    <a:pt x="8193" y="7264"/>
                    <a:pt x="8217" y="7192"/>
                  </a:cubicBezTo>
                  <a:lnTo>
                    <a:pt x="8431" y="6811"/>
                  </a:lnTo>
                  <a:lnTo>
                    <a:pt x="8907" y="7073"/>
                  </a:lnTo>
                  <a:cubicBezTo>
                    <a:pt x="8931" y="7073"/>
                    <a:pt x="8955" y="7097"/>
                    <a:pt x="8979" y="7097"/>
                  </a:cubicBezTo>
                  <a:lnTo>
                    <a:pt x="9407" y="7097"/>
                  </a:lnTo>
                  <a:cubicBezTo>
                    <a:pt x="10169" y="7097"/>
                    <a:pt x="10741" y="7669"/>
                    <a:pt x="10741" y="8026"/>
                  </a:cubicBezTo>
                  <a:lnTo>
                    <a:pt x="10741" y="8621"/>
                  </a:lnTo>
                  <a:lnTo>
                    <a:pt x="7788" y="8621"/>
                  </a:lnTo>
                  <a:cubicBezTo>
                    <a:pt x="7716" y="8621"/>
                    <a:pt x="7645" y="8693"/>
                    <a:pt x="7621" y="8764"/>
                  </a:cubicBezTo>
                  <a:cubicBezTo>
                    <a:pt x="7621" y="8859"/>
                    <a:pt x="7669" y="8955"/>
                    <a:pt x="7764" y="8955"/>
                  </a:cubicBezTo>
                  <a:lnTo>
                    <a:pt x="10717" y="8955"/>
                  </a:lnTo>
                  <a:lnTo>
                    <a:pt x="10717" y="9883"/>
                  </a:lnTo>
                  <a:cubicBezTo>
                    <a:pt x="10717" y="9883"/>
                    <a:pt x="10717" y="9907"/>
                    <a:pt x="10669" y="9907"/>
                  </a:cubicBezTo>
                  <a:lnTo>
                    <a:pt x="9907" y="9907"/>
                  </a:lnTo>
                  <a:lnTo>
                    <a:pt x="9907" y="9550"/>
                  </a:lnTo>
                  <a:cubicBezTo>
                    <a:pt x="9907" y="9455"/>
                    <a:pt x="9860" y="9407"/>
                    <a:pt x="9765" y="9359"/>
                  </a:cubicBezTo>
                  <a:cubicBezTo>
                    <a:pt x="9669" y="9359"/>
                    <a:pt x="9574" y="9431"/>
                    <a:pt x="9574" y="9526"/>
                  </a:cubicBezTo>
                  <a:lnTo>
                    <a:pt x="9574" y="9883"/>
                  </a:lnTo>
                  <a:lnTo>
                    <a:pt x="8693" y="9883"/>
                  </a:lnTo>
                  <a:lnTo>
                    <a:pt x="8693" y="9526"/>
                  </a:lnTo>
                  <a:cubicBezTo>
                    <a:pt x="8693" y="9431"/>
                    <a:pt x="8621" y="9359"/>
                    <a:pt x="8550" y="9336"/>
                  </a:cubicBezTo>
                  <a:cubicBezTo>
                    <a:pt x="8455" y="9336"/>
                    <a:pt x="8359" y="9407"/>
                    <a:pt x="8359" y="9479"/>
                  </a:cubicBezTo>
                  <a:lnTo>
                    <a:pt x="8359" y="9836"/>
                  </a:lnTo>
                  <a:lnTo>
                    <a:pt x="7478" y="9836"/>
                  </a:lnTo>
                  <a:lnTo>
                    <a:pt x="7478" y="9479"/>
                  </a:lnTo>
                  <a:cubicBezTo>
                    <a:pt x="7478" y="9407"/>
                    <a:pt x="7407" y="9336"/>
                    <a:pt x="7312" y="9312"/>
                  </a:cubicBezTo>
                  <a:cubicBezTo>
                    <a:pt x="7240" y="9312"/>
                    <a:pt x="7145" y="9359"/>
                    <a:pt x="7145" y="9455"/>
                  </a:cubicBezTo>
                  <a:lnTo>
                    <a:pt x="7145" y="9812"/>
                  </a:lnTo>
                  <a:lnTo>
                    <a:pt x="6240" y="9812"/>
                  </a:lnTo>
                  <a:lnTo>
                    <a:pt x="6240" y="9455"/>
                  </a:lnTo>
                  <a:cubicBezTo>
                    <a:pt x="6240" y="9359"/>
                    <a:pt x="6192" y="9312"/>
                    <a:pt x="6121" y="9312"/>
                  </a:cubicBezTo>
                  <a:cubicBezTo>
                    <a:pt x="6105" y="9309"/>
                    <a:pt x="6090" y="9307"/>
                    <a:pt x="6075" y="9307"/>
                  </a:cubicBezTo>
                  <a:cubicBezTo>
                    <a:pt x="5978" y="9307"/>
                    <a:pt x="5907" y="9372"/>
                    <a:pt x="5907" y="9455"/>
                  </a:cubicBezTo>
                  <a:lnTo>
                    <a:pt x="5907" y="9812"/>
                  </a:lnTo>
                  <a:lnTo>
                    <a:pt x="5216" y="9812"/>
                  </a:lnTo>
                  <a:lnTo>
                    <a:pt x="4763" y="9336"/>
                  </a:lnTo>
                  <a:cubicBezTo>
                    <a:pt x="4716" y="9312"/>
                    <a:pt x="4668" y="9288"/>
                    <a:pt x="4644" y="9288"/>
                  </a:cubicBezTo>
                  <a:lnTo>
                    <a:pt x="3716" y="9288"/>
                  </a:lnTo>
                  <a:cubicBezTo>
                    <a:pt x="3644" y="9288"/>
                    <a:pt x="3597" y="9312"/>
                    <a:pt x="3573" y="9359"/>
                  </a:cubicBezTo>
                  <a:lnTo>
                    <a:pt x="3311" y="9812"/>
                  </a:lnTo>
                  <a:lnTo>
                    <a:pt x="2882" y="9812"/>
                  </a:lnTo>
                  <a:lnTo>
                    <a:pt x="2882" y="9455"/>
                  </a:lnTo>
                  <a:cubicBezTo>
                    <a:pt x="2882" y="9359"/>
                    <a:pt x="2835" y="9312"/>
                    <a:pt x="2763" y="9312"/>
                  </a:cubicBezTo>
                  <a:cubicBezTo>
                    <a:pt x="2747" y="9309"/>
                    <a:pt x="2732" y="9307"/>
                    <a:pt x="2717" y="9307"/>
                  </a:cubicBezTo>
                  <a:cubicBezTo>
                    <a:pt x="2621" y="9307"/>
                    <a:pt x="2549" y="9372"/>
                    <a:pt x="2549" y="9455"/>
                  </a:cubicBezTo>
                  <a:lnTo>
                    <a:pt x="2549" y="9812"/>
                  </a:lnTo>
                  <a:lnTo>
                    <a:pt x="1668" y="9812"/>
                  </a:lnTo>
                  <a:lnTo>
                    <a:pt x="1668" y="9455"/>
                  </a:lnTo>
                  <a:cubicBezTo>
                    <a:pt x="1668" y="9359"/>
                    <a:pt x="1596" y="9312"/>
                    <a:pt x="1525" y="9288"/>
                  </a:cubicBezTo>
                  <a:cubicBezTo>
                    <a:pt x="1429" y="9288"/>
                    <a:pt x="1334" y="9336"/>
                    <a:pt x="1334" y="9431"/>
                  </a:cubicBezTo>
                  <a:lnTo>
                    <a:pt x="1334" y="9788"/>
                  </a:lnTo>
                  <a:lnTo>
                    <a:pt x="858" y="9788"/>
                  </a:lnTo>
                  <a:cubicBezTo>
                    <a:pt x="858" y="9788"/>
                    <a:pt x="834" y="9788"/>
                    <a:pt x="834" y="9764"/>
                  </a:cubicBezTo>
                  <a:lnTo>
                    <a:pt x="834" y="8216"/>
                  </a:lnTo>
                  <a:lnTo>
                    <a:pt x="3525" y="8216"/>
                  </a:lnTo>
                  <a:lnTo>
                    <a:pt x="3525" y="8240"/>
                  </a:lnTo>
                  <a:lnTo>
                    <a:pt x="4573" y="8240"/>
                  </a:lnTo>
                  <a:lnTo>
                    <a:pt x="5383" y="8812"/>
                  </a:lnTo>
                  <a:cubicBezTo>
                    <a:pt x="5406" y="8836"/>
                    <a:pt x="5454" y="8836"/>
                    <a:pt x="5478" y="8836"/>
                  </a:cubicBezTo>
                  <a:lnTo>
                    <a:pt x="6907" y="8836"/>
                  </a:lnTo>
                  <a:cubicBezTo>
                    <a:pt x="6978" y="8836"/>
                    <a:pt x="7050" y="8764"/>
                    <a:pt x="7073" y="8693"/>
                  </a:cubicBezTo>
                  <a:cubicBezTo>
                    <a:pt x="7073" y="8597"/>
                    <a:pt x="7026" y="8502"/>
                    <a:pt x="6931" y="8502"/>
                  </a:cubicBezTo>
                  <a:lnTo>
                    <a:pt x="5549" y="8502"/>
                  </a:lnTo>
                  <a:lnTo>
                    <a:pt x="4716" y="7907"/>
                  </a:lnTo>
                  <a:cubicBezTo>
                    <a:pt x="4692" y="7883"/>
                    <a:pt x="4668" y="7883"/>
                    <a:pt x="4644" y="7883"/>
                  </a:cubicBezTo>
                  <a:lnTo>
                    <a:pt x="3692" y="7883"/>
                  </a:lnTo>
                  <a:cubicBezTo>
                    <a:pt x="3477" y="7335"/>
                    <a:pt x="3144" y="6859"/>
                    <a:pt x="2715" y="6573"/>
                  </a:cubicBezTo>
                  <a:cubicBezTo>
                    <a:pt x="2288" y="6263"/>
                    <a:pt x="1782" y="6094"/>
                    <a:pt x="1223" y="6094"/>
                  </a:cubicBezTo>
                  <a:cubicBezTo>
                    <a:pt x="1096" y="6094"/>
                    <a:pt x="966" y="6103"/>
                    <a:pt x="834" y="6121"/>
                  </a:cubicBezTo>
                  <a:cubicBezTo>
                    <a:pt x="739" y="5478"/>
                    <a:pt x="405" y="2977"/>
                    <a:pt x="405" y="2930"/>
                  </a:cubicBezTo>
                  <a:cubicBezTo>
                    <a:pt x="382" y="2691"/>
                    <a:pt x="358" y="2549"/>
                    <a:pt x="382" y="2501"/>
                  </a:cubicBezTo>
                  <a:cubicBezTo>
                    <a:pt x="382" y="2453"/>
                    <a:pt x="405" y="2429"/>
                    <a:pt x="477" y="2406"/>
                  </a:cubicBezTo>
                  <a:cubicBezTo>
                    <a:pt x="501" y="2406"/>
                    <a:pt x="2668" y="1215"/>
                    <a:pt x="2668" y="1215"/>
                  </a:cubicBezTo>
                  <a:cubicBezTo>
                    <a:pt x="3025" y="1001"/>
                    <a:pt x="3192" y="1001"/>
                    <a:pt x="3597" y="1001"/>
                  </a:cubicBezTo>
                  <a:close/>
                  <a:moveTo>
                    <a:pt x="5930" y="0"/>
                  </a:moveTo>
                  <a:lnTo>
                    <a:pt x="5025" y="119"/>
                  </a:lnTo>
                  <a:cubicBezTo>
                    <a:pt x="4978" y="119"/>
                    <a:pt x="4930" y="143"/>
                    <a:pt x="4906" y="191"/>
                  </a:cubicBezTo>
                  <a:lnTo>
                    <a:pt x="4525" y="882"/>
                  </a:lnTo>
                  <a:lnTo>
                    <a:pt x="3597" y="882"/>
                  </a:lnTo>
                  <a:cubicBezTo>
                    <a:pt x="3120" y="882"/>
                    <a:pt x="2954" y="882"/>
                    <a:pt x="2501" y="1120"/>
                  </a:cubicBezTo>
                  <a:lnTo>
                    <a:pt x="1191" y="1810"/>
                  </a:lnTo>
                  <a:lnTo>
                    <a:pt x="1072" y="1310"/>
                  </a:lnTo>
                  <a:cubicBezTo>
                    <a:pt x="1009" y="1036"/>
                    <a:pt x="777" y="873"/>
                    <a:pt x="509" y="873"/>
                  </a:cubicBezTo>
                  <a:cubicBezTo>
                    <a:pt x="475" y="873"/>
                    <a:pt x="440" y="876"/>
                    <a:pt x="405" y="882"/>
                  </a:cubicBezTo>
                  <a:cubicBezTo>
                    <a:pt x="263" y="905"/>
                    <a:pt x="143" y="1001"/>
                    <a:pt x="96" y="1120"/>
                  </a:cubicBezTo>
                  <a:cubicBezTo>
                    <a:pt x="1" y="1239"/>
                    <a:pt x="1" y="1382"/>
                    <a:pt x="24" y="1548"/>
                  </a:cubicBezTo>
                  <a:lnTo>
                    <a:pt x="215" y="2334"/>
                  </a:lnTo>
                  <a:cubicBezTo>
                    <a:pt x="143" y="2406"/>
                    <a:pt x="120" y="2429"/>
                    <a:pt x="96" y="2501"/>
                  </a:cubicBezTo>
                  <a:cubicBezTo>
                    <a:pt x="24" y="2644"/>
                    <a:pt x="24" y="2810"/>
                    <a:pt x="96" y="3120"/>
                  </a:cubicBezTo>
                  <a:cubicBezTo>
                    <a:pt x="96" y="3168"/>
                    <a:pt x="524" y="6454"/>
                    <a:pt x="524" y="6454"/>
                  </a:cubicBezTo>
                  <a:lnTo>
                    <a:pt x="524" y="8216"/>
                  </a:lnTo>
                  <a:lnTo>
                    <a:pt x="572" y="8216"/>
                  </a:lnTo>
                  <a:lnTo>
                    <a:pt x="572" y="9907"/>
                  </a:lnTo>
                  <a:cubicBezTo>
                    <a:pt x="572" y="10074"/>
                    <a:pt x="715" y="10264"/>
                    <a:pt x="882" y="10264"/>
                  </a:cubicBezTo>
                  <a:lnTo>
                    <a:pt x="3430" y="10264"/>
                  </a:lnTo>
                  <a:cubicBezTo>
                    <a:pt x="3477" y="10264"/>
                    <a:pt x="3549" y="10241"/>
                    <a:pt x="3573" y="10169"/>
                  </a:cubicBezTo>
                  <a:lnTo>
                    <a:pt x="3835" y="9717"/>
                  </a:lnTo>
                  <a:lnTo>
                    <a:pt x="4621" y="9717"/>
                  </a:lnTo>
                  <a:lnTo>
                    <a:pt x="5025" y="10193"/>
                  </a:lnTo>
                  <a:cubicBezTo>
                    <a:pt x="5049" y="10241"/>
                    <a:pt x="5097" y="10264"/>
                    <a:pt x="5145" y="10264"/>
                  </a:cubicBezTo>
                  <a:lnTo>
                    <a:pt x="10741" y="10264"/>
                  </a:lnTo>
                  <a:cubicBezTo>
                    <a:pt x="10931" y="10264"/>
                    <a:pt x="11098" y="10122"/>
                    <a:pt x="11098" y="9907"/>
                  </a:cubicBezTo>
                  <a:lnTo>
                    <a:pt x="11098" y="8836"/>
                  </a:lnTo>
                  <a:lnTo>
                    <a:pt x="11098" y="8240"/>
                  </a:lnTo>
                  <a:cubicBezTo>
                    <a:pt x="11074" y="7573"/>
                    <a:pt x="10336" y="6930"/>
                    <a:pt x="9407" y="6930"/>
                  </a:cubicBezTo>
                  <a:lnTo>
                    <a:pt x="9050" y="6930"/>
                  </a:lnTo>
                  <a:lnTo>
                    <a:pt x="6883" y="5763"/>
                  </a:lnTo>
                  <a:cubicBezTo>
                    <a:pt x="6550" y="5597"/>
                    <a:pt x="6502" y="5549"/>
                    <a:pt x="6478" y="5430"/>
                  </a:cubicBezTo>
                  <a:lnTo>
                    <a:pt x="6454" y="5359"/>
                  </a:lnTo>
                  <a:cubicBezTo>
                    <a:pt x="6764" y="5263"/>
                    <a:pt x="6954" y="5001"/>
                    <a:pt x="6954" y="4668"/>
                  </a:cubicBezTo>
                  <a:cubicBezTo>
                    <a:pt x="6954" y="4263"/>
                    <a:pt x="6645" y="3954"/>
                    <a:pt x="6240" y="3954"/>
                  </a:cubicBezTo>
                  <a:lnTo>
                    <a:pt x="6097" y="3954"/>
                  </a:lnTo>
                  <a:lnTo>
                    <a:pt x="6097" y="2239"/>
                  </a:lnTo>
                  <a:cubicBezTo>
                    <a:pt x="6097" y="2168"/>
                    <a:pt x="6049" y="2096"/>
                    <a:pt x="5954" y="2096"/>
                  </a:cubicBezTo>
                  <a:cubicBezTo>
                    <a:pt x="5859" y="2096"/>
                    <a:pt x="5811" y="2168"/>
                    <a:pt x="5811" y="2239"/>
                  </a:cubicBezTo>
                  <a:lnTo>
                    <a:pt x="5811" y="3382"/>
                  </a:lnTo>
                  <a:cubicBezTo>
                    <a:pt x="5811" y="3382"/>
                    <a:pt x="5168" y="1572"/>
                    <a:pt x="5145" y="1548"/>
                  </a:cubicBezTo>
                  <a:cubicBezTo>
                    <a:pt x="5097" y="1334"/>
                    <a:pt x="5002" y="1143"/>
                    <a:pt x="4859" y="1024"/>
                  </a:cubicBezTo>
                  <a:lnTo>
                    <a:pt x="5168" y="429"/>
                  </a:lnTo>
                  <a:lnTo>
                    <a:pt x="5811" y="358"/>
                  </a:lnTo>
                  <a:lnTo>
                    <a:pt x="5811" y="1382"/>
                  </a:lnTo>
                  <a:cubicBezTo>
                    <a:pt x="5811" y="1477"/>
                    <a:pt x="5859" y="1548"/>
                    <a:pt x="5954" y="1548"/>
                  </a:cubicBezTo>
                  <a:cubicBezTo>
                    <a:pt x="6049" y="1548"/>
                    <a:pt x="6097" y="1477"/>
                    <a:pt x="6097" y="1382"/>
                  </a:cubicBezTo>
                  <a:lnTo>
                    <a:pt x="6097" y="143"/>
                  </a:lnTo>
                  <a:lnTo>
                    <a:pt x="6097" y="72"/>
                  </a:lnTo>
                  <a:cubicBezTo>
                    <a:pt x="6073" y="24"/>
                    <a:pt x="6002" y="0"/>
                    <a:pt x="593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9"/>
            <p:cNvSpPr/>
            <p:nvPr/>
          </p:nvSpPr>
          <p:spPr>
            <a:xfrm>
              <a:off x="7421526" y="1703182"/>
              <a:ext cx="42102" cy="11148"/>
            </a:xfrm>
            <a:custGeom>
              <a:avLst/>
              <a:gdLst/>
              <a:ahLst/>
              <a:cxnLst/>
              <a:rect l="l" t="t" r="r" b="b"/>
              <a:pathLst>
                <a:path w="1263" h="334" extrusionOk="0">
                  <a:moveTo>
                    <a:pt x="191" y="0"/>
                  </a:moveTo>
                  <a:cubicBezTo>
                    <a:pt x="96" y="0"/>
                    <a:pt x="24" y="72"/>
                    <a:pt x="0" y="167"/>
                  </a:cubicBezTo>
                  <a:cubicBezTo>
                    <a:pt x="0" y="239"/>
                    <a:pt x="72" y="334"/>
                    <a:pt x="143" y="334"/>
                  </a:cubicBezTo>
                  <a:lnTo>
                    <a:pt x="1072" y="334"/>
                  </a:lnTo>
                  <a:cubicBezTo>
                    <a:pt x="1167" y="334"/>
                    <a:pt x="1215" y="286"/>
                    <a:pt x="1263" y="191"/>
                  </a:cubicBezTo>
                  <a:cubicBezTo>
                    <a:pt x="1263" y="96"/>
                    <a:pt x="1191" y="0"/>
                    <a:pt x="109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9"/>
            <p:cNvSpPr/>
            <p:nvPr/>
          </p:nvSpPr>
          <p:spPr>
            <a:xfrm>
              <a:off x="7421526" y="1730986"/>
              <a:ext cx="42102" cy="11181"/>
            </a:xfrm>
            <a:custGeom>
              <a:avLst/>
              <a:gdLst/>
              <a:ahLst/>
              <a:cxnLst/>
              <a:rect l="l" t="t" r="r" b="b"/>
              <a:pathLst>
                <a:path w="1263" h="335" extrusionOk="0">
                  <a:moveTo>
                    <a:pt x="191" y="1"/>
                  </a:moveTo>
                  <a:cubicBezTo>
                    <a:pt x="96" y="1"/>
                    <a:pt x="24" y="72"/>
                    <a:pt x="0" y="168"/>
                  </a:cubicBezTo>
                  <a:cubicBezTo>
                    <a:pt x="0" y="239"/>
                    <a:pt x="72" y="334"/>
                    <a:pt x="143" y="334"/>
                  </a:cubicBezTo>
                  <a:lnTo>
                    <a:pt x="1072" y="334"/>
                  </a:lnTo>
                  <a:cubicBezTo>
                    <a:pt x="1167" y="334"/>
                    <a:pt x="1215" y="287"/>
                    <a:pt x="1263" y="192"/>
                  </a:cubicBezTo>
                  <a:cubicBezTo>
                    <a:pt x="1263" y="96"/>
                    <a:pt x="1191" y="1"/>
                    <a:pt x="10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9"/>
            <p:cNvSpPr/>
            <p:nvPr/>
          </p:nvSpPr>
          <p:spPr>
            <a:xfrm>
              <a:off x="7421526" y="1758022"/>
              <a:ext cx="42102" cy="11181"/>
            </a:xfrm>
            <a:custGeom>
              <a:avLst/>
              <a:gdLst/>
              <a:ahLst/>
              <a:cxnLst/>
              <a:rect l="l" t="t" r="r" b="b"/>
              <a:pathLst>
                <a:path w="1263" h="335" extrusionOk="0">
                  <a:moveTo>
                    <a:pt x="191" y="1"/>
                  </a:moveTo>
                  <a:cubicBezTo>
                    <a:pt x="96" y="1"/>
                    <a:pt x="24" y="72"/>
                    <a:pt x="0" y="144"/>
                  </a:cubicBezTo>
                  <a:cubicBezTo>
                    <a:pt x="0" y="239"/>
                    <a:pt x="72" y="334"/>
                    <a:pt x="143" y="334"/>
                  </a:cubicBezTo>
                  <a:lnTo>
                    <a:pt x="1072" y="334"/>
                  </a:lnTo>
                  <a:cubicBezTo>
                    <a:pt x="1167" y="334"/>
                    <a:pt x="1215" y="263"/>
                    <a:pt x="1263" y="191"/>
                  </a:cubicBezTo>
                  <a:cubicBezTo>
                    <a:pt x="1263" y="72"/>
                    <a:pt x="1191" y="1"/>
                    <a:pt x="10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69"/>
          <p:cNvGrpSpPr/>
          <p:nvPr/>
        </p:nvGrpSpPr>
        <p:grpSpPr>
          <a:xfrm>
            <a:off x="6719487" y="1527449"/>
            <a:ext cx="297748" cy="369656"/>
            <a:chOff x="6695923" y="1594272"/>
            <a:chExt cx="297748" cy="369656"/>
          </a:xfrm>
        </p:grpSpPr>
        <p:sp>
          <p:nvSpPr>
            <p:cNvPr id="6462" name="Google Shape;6462;p69"/>
            <p:cNvSpPr/>
            <p:nvPr/>
          </p:nvSpPr>
          <p:spPr>
            <a:xfrm>
              <a:off x="6722124" y="1782654"/>
              <a:ext cx="91338" cy="71595"/>
            </a:xfrm>
            <a:custGeom>
              <a:avLst/>
              <a:gdLst/>
              <a:ahLst/>
              <a:cxnLst/>
              <a:rect l="l" t="t" r="r" b="b"/>
              <a:pathLst>
                <a:path w="2740" h="2145" extrusionOk="0">
                  <a:moveTo>
                    <a:pt x="2501" y="549"/>
                  </a:moveTo>
                  <a:lnTo>
                    <a:pt x="1120" y="1"/>
                  </a:lnTo>
                  <a:lnTo>
                    <a:pt x="120" y="549"/>
                  </a:lnTo>
                  <a:cubicBezTo>
                    <a:pt x="25" y="1049"/>
                    <a:pt x="1" y="1596"/>
                    <a:pt x="25" y="2144"/>
                  </a:cubicBezTo>
                  <a:cubicBezTo>
                    <a:pt x="953" y="1882"/>
                    <a:pt x="2001" y="2120"/>
                    <a:pt x="2525" y="1168"/>
                  </a:cubicBezTo>
                  <a:lnTo>
                    <a:pt x="2740" y="93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9"/>
            <p:cNvSpPr/>
            <p:nvPr/>
          </p:nvSpPr>
          <p:spPr>
            <a:xfrm>
              <a:off x="6870598" y="1785859"/>
              <a:ext cx="91305" cy="68390"/>
            </a:xfrm>
            <a:custGeom>
              <a:avLst/>
              <a:gdLst/>
              <a:ahLst/>
              <a:cxnLst/>
              <a:rect l="l" t="t" r="r" b="b"/>
              <a:pathLst>
                <a:path w="2739" h="2049" extrusionOk="0">
                  <a:moveTo>
                    <a:pt x="1524" y="0"/>
                  </a:moveTo>
                  <a:lnTo>
                    <a:pt x="214" y="453"/>
                  </a:lnTo>
                  <a:lnTo>
                    <a:pt x="0" y="715"/>
                  </a:lnTo>
                  <a:lnTo>
                    <a:pt x="214" y="1072"/>
                  </a:lnTo>
                  <a:cubicBezTo>
                    <a:pt x="1048" y="1858"/>
                    <a:pt x="1905" y="1882"/>
                    <a:pt x="2715" y="2048"/>
                  </a:cubicBezTo>
                  <a:cubicBezTo>
                    <a:pt x="2739" y="1500"/>
                    <a:pt x="2715" y="929"/>
                    <a:pt x="2620" y="45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9"/>
            <p:cNvSpPr/>
            <p:nvPr/>
          </p:nvSpPr>
          <p:spPr>
            <a:xfrm>
              <a:off x="6913467" y="1649912"/>
              <a:ext cx="77804" cy="31041"/>
            </a:xfrm>
            <a:custGeom>
              <a:avLst/>
              <a:gdLst/>
              <a:ahLst/>
              <a:cxnLst/>
              <a:rect l="l" t="t" r="r" b="b"/>
              <a:pathLst>
                <a:path w="2334" h="930" extrusionOk="0">
                  <a:moveTo>
                    <a:pt x="1858" y="358"/>
                  </a:moveTo>
                  <a:lnTo>
                    <a:pt x="72" y="1"/>
                  </a:lnTo>
                  <a:cubicBezTo>
                    <a:pt x="24" y="287"/>
                    <a:pt x="0" y="596"/>
                    <a:pt x="238" y="882"/>
                  </a:cubicBezTo>
                  <a:lnTo>
                    <a:pt x="1810" y="882"/>
                  </a:lnTo>
                  <a:cubicBezTo>
                    <a:pt x="2143" y="930"/>
                    <a:pt x="2334" y="453"/>
                    <a:pt x="1858" y="35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9"/>
            <p:cNvSpPr/>
            <p:nvPr/>
          </p:nvSpPr>
          <p:spPr>
            <a:xfrm>
              <a:off x="6908700" y="1699211"/>
              <a:ext cx="39702" cy="38985"/>
            </a:xfrm>
            <a:custGeom>
              <a:avLst/>
              <a:gdLst/>
              <a:ahLst/>
              <a:cxnLst/>
              <a:rect l="l" t="t" r="r" b="b"/>
              <a:pathLst>
                <a:path w="1191" h="1168" extrusionOk="0">
                  <a:moveTo>
                    <a:pt x="215" y="1120"/>
                  </a:moveTo>
                  <a:cubicBezTo>
                    <a:pt x="881" y="1167"/>
                    <a:pt x="1191" y="0"/>
                    <a:pt x="619" y="0"/>
                  </a:cubicBezTo>
                  <a:lnTo>
                    <a:pt x="262" y="0"/>
                  </a:lnTo>
                  <a:cubicBezTo>
                    <a:pt x="96" y="429"/>
                    <a:pt x="0" y="882"/>
                    <a:pt x="215" y="112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9"/>
            <p:cNvSpPr/>
            <p:nvPr/>
          </p:nvSpPr>
          <p:spPr>
            <a:xfrm>
              <a:off x="6735625" y="1699211"/>
              <a:ext cx="50836" cy="38985"/>
            </a:xfrm>
            <a:custGeom>
              <a:avLst/>
              <a:gdLst/>
              <a:ahLst/>
              <a:cxnLst/>
              <a:rect l="l" t="t" r="r" b="b"/>
              <a:pathLst>
                <a:path w="1525" h="1168" extrusionOk="0">
                  <a:moveTo>
                    <a:pt x="929" y="0"/>
                  </a:moveTo>
                  <a:lnTo>
                    <a:pt x="572" y="0"/>
                  </a:lnTo>
                  <a:cubicBezTo>
                    <a:pt x="1" y="0"/>
                    <a:pt x="310" y="1167"/>
                    <a:pt x="977" y="1120"/>
                  </a:cubicBezTo>
                  <a:cubicBezTo>
                    <a:pt x="1525" y="572"/>
                    <a:pt x="1287" y="239"/>
                    <a:pt x="929"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9"/>
            <p:cNvSpPr/>
            <p:nvPr/>
          </p:nvSpPr>
          <p:spPr>
            <a:xfrm>
              <a:off x="6864231" y="1758823"/>
              <a:ext cx="112772" cy="42156"/>
            </a:xfrm>
            <a:custGeom>
              <a:avLst/>
              <a:gdLst/>
              <a:ahLst/>
              <a:cxnLst/>
              <a:rect l="l" t="t" r="r" b="b"/>
              <a:pathLst>
                <a:path w="3383" h="1263" extrusionOk="0">
                  <a:moveTo>
                    <a:pt x="3025" y="1"/>
                  </a:moveTo>
                  <a:lnTo>
                    <a:pt x="882" y="1"/>
                  </a:lnTo>
                  <a:cubicBezTo>
                    <a:pt x="858" y="48"/>
                    <a:pt x="858" y="72"/>
                    <a:pt x="810" y="120"/>
                  </a:cubicBezTo>
                  <a:cubicBezTo>
                    <a:pt x="644" y="453"/>
                    <a:pt x="310" y="810"/>
                    <a:pt x="1" y="1072"/>
                  </a:cubicBezTo>
                  <a:lnTo>
                    <a:pt x="1" y="1263"/>
                  </a:lnTo>
                  <a:lnTo>
                    <a:pt x="2406" y="1263"/>
                  </a:lnTo>
                  <a:lnTo>
                    <a:pt x="3025" y="1263"/>
                  </a:lnTo>
                  <a:cubicBezTo>
                    <a:pt x="3239" y="1263"/>
                    <a:pt x="3382" y="1072"/>
                    <a:pt x="3382" y="905"/>
                  </a:cubicBezTo>
                  <a:lnTo>
                    <a:pt x="3382" y="405"/>
                  </a:lnTo>
                  <a:cubicBezTo>
                    <a:pt x="3382" y="167"/>
                    <a:pt x="3239" y="1"/>
                    <a:pt x="3025"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9"/>
            <p:cNvSpPr/>
            <p:nvPr/>
          </p:nvSpPr>
          <p:spPr>
            <a:xfrm>
              <a:off x="6705457" y="1758823"/>
              <a:ext cx="120706" cy="42156"/>
            </a:xfrm>
            <a:custGeom>
              <a:avLst/>
              <a:gdLst/>
              <a:ahLst/>
              <a:cxnLst/>
              <a:rect l="l" t="t" r="r" b="b"/>
              <a:pathLst>
                <a:path w="3621" h="1263" extrusionOk="0">
                  <a:moveTo>
                    <a:pt x="3621" y="1048"/>
                  </a:moveTo>
                  <a:cubicBezTo>
                    <a:pt x="3287" y="786"/>
                    <a:pt x="2978" y="453"/>
                    <a:pt x="2787" y="120"/>
                  </a:cubicBezTo>
                  <a:cubicBezTo>
                    <a:pt x="2763" y="96"/>
                    <a:pt x="2763" y="72"/>
                    <a:pt x="2739" y="1"/>
                  </a:cubicBezTo>
                  <a:lnTo>
                    <a:pt x="358" y="1"/>
                  </a:lnTo>
                  <a:cubicBezTo>
                    <a:pt x="144" y="1"/>
                    <a:pt x="1" y="191"/>
                    <a:pt x="1" y="358"/>
                  </a:cubicBezTo>
                  <a:lnTo>
                    <a:pt x="1" y="905"/>
                  </a:lnTo>
                  <a:cubicBezTo>
                    <a:pt x="1" y="1120"/>
                    <a:pt x="167" y="1263"/>
                    <a:pt x="358" y="1263"/>
                  </a:cubicBezTo>
                  <a:lnTo>
                    <a:pt x="977" y="1263"/>
                  </a:lnTo>
                  <a:lnTo>
                    <a:pt x="3597" y="1263"/>
                  </a:lnTo>
                  <a:lnTo>
                    <a:pt x="3597" y="1048"/>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9"/>
            <p:cNvSpPr/>
            <p:nvPr/>
          </p:nvSpPr>
          <p:spPr>
            <a:xfrm>
              <a:off x="6765793" y="1661060"/>
              <a:ext cx="151674" cy="148663"/>
            </a:xfrm>
            <a:custGeom>
              <a:avLst/>
              <a:gdLst/>
              <a:ahLst/>
              <a:cxnLst/>
              <a:rect l="l" t="t" r="r" b="b"/>
              <a:pathLst>
                <a:path w="4550" h="4454" extrusionOk="0">
                  <a:moveTo>
                    <a:pt x="4525" y="1858"/>
                  </a:moveTo>
                  <a:cubicBezTo>
                    <a:pt x="4549" y="1477"/>
                    <a:pt x="4525" y="1001"/>
                    <a:pt x="4525" y="596"/>
                  </a:cubicBezTo>
                  <a:cubicBezTo>
                    <a:pt x="3216" y="0"/>
                    <a:pt x="1334" y="0"/>
                    <a:pt x="24" y="596"/>
                  </a:cubicBezTo>
                  <a:cubicBezTo>
                    <a:pt x="24" y="1001"/>
                    <a:pt x="1" y="1453"/>
                    <a:pt x="24" y="1858"/>
                  </a:cubicBezTo>
                  <a:cubicBezTo>
                    <a:pt x="24" y="1977"/>
                    <a:pt x="24" y="2144"/>
                    <a:pt x="48" y="2263"/>
                  </a:cubicBezTo>
                  <a:cubicBezTo>
                    <a:pt x="96" y="2453"/>
                    <a:pt x="167" y="2691"/>
                    <a:pt x="263" y="2906"/>
                  </a:cubicBezTo>
                  <a:cubicBezTo>
                    <a:pt x="286" y="2930"/>
                    <a:pt x="286" y="2977"/>
                    <a:pt x="334" y="3025"/>
                  </a:cubicBezTo>
                  <a:cubicBezTo>
                    <a:pt x="525" y="3453"/>
                    <a:pt x="977" y="3882"/>
                    <a:pt x="1453" y="4192"/>
                  </a:cubicBezTo>
                  <a:cubicBezTo>
                    <a:pt x="1763" y="4358"/>
                    <a:pt x="2025" y="4454"/>
                    <a:pt x="2263" y="4454"/>
                  </a:cubicBezTo>
                  <a:cubicBezTo>
                    <a:pt x="2501" y="4454"/>
                    <a:pt x="2787" y="4358"/>
                    <a:pt x="3073" y="4192"/>
                  </a:cubicBezTo>
                  <a:lnTo>
                    <a:pt x="3335" y="4001"/>
                  </a:lnTo>
                  <a:cubicBezTo>
                    <a:pt x="3692" y="3739"/>
                    <a:pt x="4025" y="3382"/>
                    <a:pt x="4168" y="3049"/>
                  </a:cubicBezTo>
                  <a:cubicBezTo>
                    <a:pt x="4192" y="3025"/>
                    <a:pt x="4192" y="3001"/>
                    <a:pt x="4216" y="2930"/>
                  </a:cubicBezTo>
                  <a:cubicBezTo>
                    <a:pt x="4311" y="2739"/>
                    <a:pt x="4406" y="2501"/>
                    <a:pt x="4430" y="2287"/>
                  </a:cubicBezTo>
                  <a:cubicBezTo>
                    <a:pt x="4525" y="2096"/>
                    <a:pt x="4525" y="1977"/>
                    <a:pt x="4525" y="18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9"/>
            <p:cNvSpPr/>
            <p:nvPr/>
          </p:nvSpPr>
          <p:spPr>
            <a:xfrm>
              <a:off x="6759459" y="1599045"/>
              <a:ext cx="162775" cy="80340"/>
            </a:xfrm>
            <a:custGeom>
              <a:avLst/>
              <a:gdLst/>
              <a:ahLst/>
              <a:cxnLst/>
              <a:rect l="l" t="t" r="r" b="b"/>
              <a:pathLst>
                <a:path w="4883" h="2407" extrusionOk="0">
                  <a:moveTo>
                    <a:pt x="4692" y="1525"/>
                  </a:moveTo>
                  <a:cubicBezTo>
                    <a:pt x="4287" y="596"/>
                    <a:pt x="3334" y="1"/>
                    <a:pt x="2453" y="1"/>
                  </a:cubicBezTo>
                  <a:cubicBezTo>
                    <a:pt x="1262" y="1"/>
                    <a:pt x="0" y="1025"/>
                    <a:pt x="0" y="2406"/>
                  </a:cubicBezTo>
                  <a:lnTo>
                    <a:pt x="238" y="2406"/>
                  </a:lnTo>
                  <a:lnTo>
                    <a:pt x="4739" y="2406"/>
                  </a:lnTo>
                  <a:lnTo>
                    <a:pt x="4882" y="2406"/>
                  </a:lnTo>
                  <a:cubicBezTo>
                    <a:pt x="4858" y="2120"/>
                    <a:pt x="4811" y="1811"/>
                    <a:pt x="4692" y="152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9"/>
            <p:cNvSpPr/>
            <p:nvPr/>
          </p:nvSpPr>
          <p:spPr>
            <a:xfrm>
              <a:off x="6818996" y="1645172"/>
              <a:ext cx="42102" cy="35781"/>
            </a:xfrm>
            <a:custGeom>
              <a:avLst/>
              <a:gdLst/>
              <a:ahLst/>
              <a:cxnLst/>
              <a:rect l="l" t="t" r="r" b="b"/>
              <a:pathLst>
                <a:path w="1263" h="1072" extrusionOk="0">
                  <a:moveTo>
                    <a:pt x="715" y="0"/>
                  </a:moveTo>
                  <a:lnTo>
                    <a:pt x="548" y="0"/>
                  </a:lnTo>
                  <a:cubicBezTo>
                    <a:pt x="238" y="0"/>
                    <a:pt x="0" y="238"/>
                    <a:pt x="0" y="524"/>
                  </a:cubicBezTo>
                  <a:lnTo>
                    <a:pt x="0" y="1072"/>
                  </a:lnTo>
                  <a:lnTo>
                    <a:pt x="667" y="1072"/>
                  </a:lnTo>
                  <a:lnTo>
                    <a:pt x="1239" y="1072"/>
                  </a:lnTo>
                  <a:lnTo>
                    <a:pt x="1239" y="524"/>
                  </a:lnTo>
                  <a:cubicBezTo>
                    <a:pt x="1262" y="238"/>
                    <a:pt x="1024" y="0"/>
                    <a:pt x="715"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9"/>
            <p:cNvSpPr/>
            <p:nvPr/>
          </p:nvSpPr>
          <p:spPr>
            <a:xfrm>
              <a:off x="6705457" y="1770739"/>
              <a:ext cx="99272" cy="29439"/>
            </a:xfrm>
            <a:custGeom>
              <a:avLst/>
              <a:gdLst/>
              <a:ahLst/>
              <a:cxnLst/>
              <a:rect l="l" t="t" r="r" b="b"/>
              <a:pathLst>
                <a:path w="2978" h="882" extrusionOk="0">
                  <a:moveTo>
                    <a:pt x="2620" y="358"/>
                  </a:moveTo>
                  <a:lnTo>
                    <a:pt x="977" y="358"/>
                  </a:lnTo>
                  <a:lnTo>
                    <a:pt x="358" y="358"/>
                  </a:lnTo>
                  <a:cubicBezTo>
                    <a:pt x="144" y="358"/>
                    <a:pt x="1" y="215"/>
                    <a:pt x="1" y="1"/>
                  </a:cubicBezTo>
                  <a:lnTo>
                    <a:pt x="1" y="525"/>
                  </a:lnTo>
                  <a:cubicBezTo>
                    <a:pt x="1" y="715"/>
                    <a:pt x="167" y="882"/>
                    <a:pt x="358" y="882"/>
                  </a:cubicBezTo>
                  <a:lnTo>
                    <a:pt x="548" y="882"/>
                  </a:lnTo>
                  <a:lnTo>
                    <a:pt x="977" y="882"/>
                  </a:lnTo>
                  <a:lnTo>
                    <a:pt x="2978" y="882"/>
                  </a:lnTo>
                  <a:lnTo>
                    <a:pt x="2978" y="668"/>
                  </a:lnTo>
                  <a:cubicBezTo>
                    <a:pt x="2858" y="596"/>
                    <a:pt x="2739" y="477"/>
                    <a:pt x="2620" y="3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9"/>
            <p:cNvSpPr/>
            <p:nvPr/>
          </p:nvSpPr>
          <p:spPr>
            <a:xfrm>
              <a:off x="6877732" y="1770739"/>
              <a:ext cx="99272" cy="29439"/>
            </a:xfrm>
            <a:custGeom>
              <a:avLst/>
              <a:gdLst/>
              <a:ahLst/>
              <a:cxnLst/>
              <a:rect l="l" t="t" r="r" b="b"/>
              <a:pathLst>
                <a:path w="2978" h="882" extrusionOk="0">
                  <a:moveTo>
                    <a:pt x="2001" y="358"/>
                  </a:moveTo>
                  <a:lnTo>
                    <a:pt x="382" y="358"/>
                  </a:lnTo>
                  <a:cubicBezTo>
                    <a:pt x="262" y="477"/>
                    <a:pt x="143" y="596"/>
                    <a:pt x="0" y="691"/>
                  </a:cubicBezTo>
                  <a:lnTo>
                    <a:pt x="0" y="882"/>
                  </a:lnTo>
                  <a:lnTo>
                    <a:pt x="2001" y="882"/>
                  </a:lnTo>
                  <a:lnTo>
                    <a:pt x="2406" y="882"/>
                  </a:lnTo>
                  <a:lnTo>
                    <a:pt x="2620" y="882"/>
                  </a:lnTo>
                  <a:cubicBezTo>
                    <a:pt x="2834" y="882"/>
                    <a:pt x="2977" y="691"/>
                    <a:pt x="2977" y="525"/>
                  </a:cubicBezTo>
                  <a:lnTo>
                    <a:pt x="2977" y="1"/>
                  </a:lnTo>
                  <a:cubicBezTo>
                    <a:pt x="2977" y="215"/>
                    <a:pt x="2811" y="358"/>
                    <a:pt x="2620" y="35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9"/>
            <p:cNvSpPr/>
            <p:nvPr/>
          </p:nvSpPr>
          <p:spPr>
            <a:xfrm>
              <a:off x="6767393" y="1680920"/>
              <a:ext cx="149274" cy="128804"/>
            </a:xfrm>
            <a:custGeom>
              <a:avLst/>
              <a:gdLst/>
              <a:ahLst/>
              <a:cxnLst/>
              <a:rect l="l" t="t" r="r" b="b"/>
              <a:pathLst>
                <a:path w="4478" h="3859" extrusionOk="0">
                  <a:moveTo>
                    <a:pt x="4239" y="2311"/>
                  </a:moveTo>
                  <a:cubicBezTo>
                    <a:pt x="4335" y="2096"/>
                    <a:pt x="4406" y="1858"/>
                    <a:pt x="4454" y="1668"/>
                  </a:cubicBezTo>
                  <a:cubicBezTo>
                    <a:pt x="4477" y="1501"/>
                    <a:pt x="4477" y="1382"/>
                    <a:pt x="4477" y="1263"/>
                  </a:cubicBezTo>
                  <a:lnTo>
                    <a:pt x="4477" y="548"/>
                  </a:lnTo>
                  <a:lnTo>
                    <a:pt x="4477" y="1"/>
                  </a:lnTo>
                  <a:lnTo>
                    <a:pt x="3763" y="1"/>
                  </a:lnTo>
                  <a:lnTo>
                    <a:pt x="2810" y="1"/>
                  </a:lnTo>
                  <a:lnTo>
                    <a:pt x="2239" y="1"/>
                  </a:lnTo>
                  <a:lnTo>
                    <a:pt x="1596" y="1"/>
                  </a:lnTo>
                  <a:lnTo>
                    <a:pt x="0" y="1"/>
                  </a:lnTo>
                  <a:lnTo>
                    <a:pt x="0" y="406"/>
                  </a:lnTo>
                  <a:lnTo>
                    <a:pt x="0" y="406"/>
                  </a:lnTo>
                  <a:lnTo>
                    <a:pt x="3787" y="406"/>
                  </a:lnTo>
                  <a:lnTo>
                    <a:pt x="3787" y="1191"/>
                  </a:lnTo>
                  <a:cubicBezTo>
                    <a:pt x="3787" y="1310"/>
                    <a:pt x="3787" y="1453"/>
                    <a:pt x="3763" y="1572"/>
                  </a:cubicBezTo>
                  <a:cubicBezTo>
                    <a:pt x="3572" y="2454"/>
                    <a:pt x="2739" y="3573"/>
                    <a:pt x="1763" y="3740"/>
                  </a:cubicBezTo>
                  <a:cubicBezTo>
                    <a:pt x="1953" y="3835"/>
                    <a:pt x="2120" y="3859"/>
                    <a:pt x="2263" y="3859"/>
                  </a:cubicBezTo>
                  <a:cubicBezTo>
                    <a:pt x="2501" y="3859"/>
                    <a:pt x="2810" y="3763"/>
                    <a:pt x="3072" y="3597"/>
                  </a:cubicBezTo>
                  <a:lnTo>
                    <a:pt x="3334" y="3406"/>
                  </a:lnTo>
                  <a:cubicBezTo>
                    <a:pt x="3692" y="3144"/>
                    <a:pt x="4025" y="2787"/>
                    <a:pt x="4168" y="2454"/>
                  </a:cubicBezTo>
                  <a:cubicBezTo>
                    <a:pt x="4168" y="2406"/>
                    <a:pt x="4215" y="2382"/>
                    <a:pt x="4239" y="231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9"/>
            <p:cNvSpPr/>
            <p:nvPr/>
          </p:nvSpPr>
          <p:spPr>
            <a:xfrm>
              <a:off x="6822163" y="1644371"/>
              <a:ext cx="39735" cy="35013"/>
            </a:xfrm>
            <a:custGeom>
              <a:avLst/>
              <a:gdLst/>
              <a:ahLst/>
              <a:cxnLst/>
              <a:rect l="l" t="t" r="r" b="b"/>
              <a:pathLst>
                <a:path w="1192" h="1049" extrusionOk="0">
                  <a:moveTo>
                    <a:pt x="1191" y="548"/>
                  </a:moveTo>
                  <a:cubicBezTo>
                    <a:pt x="1191" y="262"/>
                    <a:pt x="953" y="0"/>
                    <a:pt x="667" y="0"/>
                  </a:cubicBezTo>
                  <a:lnTo>
                    <a:pt x="477" y="0"/>
                  </a:lnTo>
                  <a:cubicBezTo>
                    <a:pt x="262" y="0"/>
                    <a:pt x="96" y="143"/>
                    <a:pt x="0" y="286"/>
                  </a:cubicBezTo>
                  <a:cubicBezTo>
                    <a:pt x="72" y="262"/>
                    <a:pt x="120" y="262"/>
                    <a:pt x="215" y="262"/>
                  </a:cubicBezTo>
                  <a:lnTo>
                    <a:pt x="382" y="262"/>
                  </a:lnTo>
                  <a:cubicBezTo>
                    <a:pt x="620" y="262"/>
                    <a:pt x="834" y="429"/>
                    <a:pt x="905" y="643"/>
                  </a:cubicBezTo>
                  <a:cubicBezTo>
                    <a:pt x="905" y="691"/>
                    <a:pt x="929" y="738"/>
                    <a:pt x="929" y="786"/>
                  </a:cubicBezTo>
                  <a:lnTo>
                    <a:pt x="929" y="1048"/>
                  </a:lnTo>
                  <a:lnTo>
                    <a:pt x="1191" y="1048"/>
                  </a:lnTo>
                  <a:lnTo>
                    <a:pt x="1191" y="643"/>
                  </a:lnTo>
                  <a:lnTo>
                    <a:pt x="1191" y="5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9"/>
            <p:cNvSpPr/>
            <p:nvPr/>
          </p:nvSpPr>
          <p:spPr>
            <a:xfrm>
              <a:off x="6920601" y="1661861"/>
              <a:ext cx="69103" cy="19092"/>
            </a:xfrm>
            <a:custGeom>
              <a:avLst/>
              <a:gdLst/>
              <a:ahLst/>
              <a:cxnLst/>
              <a:rect l="l" t="t" r="r" b="b"/>
              <a:pathLst>
                <a:path w="2073" h="572" extrusionOk="0">
                  <a:moveTo>
                    <a:pt x="1310" y="262"/>
                  </a:moveTo>
                  <a:lnTo>
                    <a:pt x="0" y="262"/>
                  </a:lnTo>
                  <a:cubicBezTo>
                    <a:pt x="0" y="357"/>
                    <a:pt x="24" y="476"/>
                    <a:pt x="24" y="572"/>
                  </a:cubicBezTo>
                  <a:lnTo>
                    <a:pt x="1596" y="572"/>
                  </a:lnTo>
                  <a:cubicBezTo>
                    <a:pt x="1906" y="572"/>
                    <a:pt x="2072" y="95"/>
                    <a:pt x="1596" y="0"/>
                  </a:cubicBezTo>
                  <a:lnTo>
                    <a:pt x="1596" y="0"/>
                  </a:lnTo>
                  <a:cubicBezTo>
                    <a:pt x="1596" y="143"/>
                    <a:pt x="1453" y="262"/>
                    <a:pt x="1310" y="26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9"/>
            <p:cNvSpPr/>
            <p:nvPr/>
          </p:nvSpPr>
          <p:spPr>
            <a:xfrm>
              <a:off x="6697523" y="1841499"/>
              <a:ext cx="41302" cy="116087"/>
            </a:xfrm>
            <a:custGeom>
              <a:avLst/>
              <a:gdLst/>
              <a:ahLst/>
              <a:cxnLst/>
              <a:rect l="l" t="t" r="r" b="b"/>
              <a:pathLst>
                <a:path w="1239" h="3478" extrusionOk="0">
                  <a:moveTo>
                    <a:pt x="1239" y="3477"/>
                  </a:moveTo>
                  <a:lnTo>
                    <a:pt x="1239" y="0"/>
                  </a:lnTo>
                  <a:cubicBezTo>
                    <a:pt x="405" y="500"/>
                    <a:pt x="1" y="1262"/>
                    <a:pt x="1" y="2048"/>
                  </a:cubicBezTo>
                  <a:lnTo>
                    <a:pt x="1" y="3453"/>
                  </a:lnTo>
                  <a:lnTo>
                    <a:pt x="1239" y="34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9"/>
            <p:cNvSpPr/>
            <p:nvPr/>
          </p:nvSpPr>
          <p:spPr>
            <a:xfrm>
              <a:off x="6805495" y="1793802"/>
              <a:ext cx="73070" cy="52503"/>
            </a:xfrm>
            <a:custGeom>
              <a:avLst/>
              <a:gdLst/>
              <a:ahLst/>
              <a:cxnLst/>
              <a:rect l="l" t="t" r="r" b="b"/>
              <a:pathLst>
                <a:path w="2192" h="1573" extrusionOk="0">
                  <a:moveTo>
                    <a:pt x="1906" y="215"/>
                  </a:moveTo>
                  <a:cubicBezTo>
                    <a:pt x="1596" y="381"/>
                    <a:pt x="1334" y="477"/>
                    <a:pt x="1096" y="477"/>
                  </a:cubicBezTo>
                  <a:cubicBezTo>
                    <a:pt x="858" y="477"/>
                    <a:pt x="572" y="381"/>
                    <a:pt x="286" y="215"/>
                  </a:cubicBezTo>
                  <a:cubicBezTo>
                    <a:pt x="215" y="143"/>
                    <a:pt x="72" y="96"/>
                    <a:pt x="0" y="0"/>
                  </a:cubicBezTo>
                  <a:lnTo>
                    <a:pt x="0" y="215"/>
                  </a:lnTo>
                  <a:lnTo>
                    <a:pt x="0" y="834"/>
                  </a:lnTo>
                  <a:cubicBezTo>
                    <a:pt x="239" y="1310"/>
                    <a:pt x="667" y="1572"/>
                    <a:pt x="1096" y="1572"/>
                  </a:cubicBezTo>
                  <a:cubicBezTo>
                    <a:pt x="1524" y="1572"/>
                    <a:pt x="1953" y="1310"/>
                    <a:pt x="2191" y="834"/>
                  </a:cubicBezTo>
                  <a:lnTo>
                    <a:pt x="2191" y="215"/>
                  </a:lnTo>
                  <a:lnTo>
                    <a:pt x="2191" y="24"/>
                  </a:lnTo>
                  <a:cubicBezTo>
                    <a:pt x="2072" y="96"/>
                    <a:pt x="2001" y="143"/>
                    <a:pt x="1906" y="2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9"/>
            <p:cNvSpPr/>
            <p:nvPr/>
          </p:nvSpPr>
          <p:spPr>
            <a:xfrm>
              <a:off x="6826129" y="1599045"/>
              <a:ext cx="97672" cy="80340"/>
            </a:xfrm>
            <a:custGeom>
              <a:avLst/>
              <a:gdLst/>
              <a:ahLst/>
              <a:cxnLst/>
              <a:rect l="l" t="t" r="r" b="b"/>
              <a:pathLst>
                <a:path w="2930" h="2407" extrusionOk="0">
                  <a:moveTo>
                    <a:pt x="2692" y="1525"/>
                  </a:moveTo>
                  <a:cubicBezTo>
                    <a:pt x="2287" y="596"/>
                    <a:pt x="1334" y="1"/>
                    <a:pt x="453" y="1"/>
                  </a:cubicBezTo>
                  <a:cubicBezTo>
                    <a:pt x="310" y="1"/>
                    <a:pt x="143" y="25"/>
                    <a:pt x="1" y="72"/>
                  </a:cubicBezTo>
                  <a:cubicBezTo>
                    <a:pt x="739" y="215"/>
                    <a:pt x="1453" y="739"/>
                    <a:pt x="1787" y="1525"/>
                  </a:cubicBezTo>
                  <a:cubicBezTo>
                    <a:pt x="1882" y="1739"/>
                    <a:pt x="1930" y="1930"/>
                    <a:pt x="1977" y="2144"/>
                  </a:cubicBezTo>
                  <a:cubicBezTo>
                    <a:pt x="1977" y="2239"/>
                    <a:pt x="2001" y="2335"/>
                    <a:pt x="2001" y="2406"/>
                  </a:cubicBezTo>
                  <a:lnTo>
                    <a:pt x="2763" y="2406"/>
                  </a:lnTo>
                  <a:lnTo>
                    <a:pt x="2930" y="2406"/>
                  </a:lnTo>
                  <a:cubicBezTo>
                    <a:pt x="2858" y="2120"/>
                    <a:pt x="2811" y="1811"/>
                    <a:pt x="2692" y="152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9"/>
            <p:cNvSpPr/>
            <p:nvPr/>
          </p:nvSpPr>
          <p:spPr>
            <a:xfrm>
              <a:off x="6944402" y="1842300"/>
              <a:ext cx="42902" cy="116855"/>
            </a:xfrm>
            <a:custGeom>
              <a:avLst/>
              <a:gdLst/>
              <a:ahLst/>
              <a:cxnLst/>
              <a:rect l="l" t="t" r="r" b="b"/>
              <a:pathLst>
                <a:path w="1287" h="3501" extrusionOk="0">
                  <a:moveTo>
                    <a:pt x="1287" y="2072"/>
                  </a:moveTo>
                  <a:cubicBezTo>
                    <a:pt x="1287" y="1429"/>
                    <a:pt x="1001" y="834"/>
                    <a:pt x="501" y="357"/>
                  </a:cubicBezTo>
                  <a:cubicBezTo>
                    <a:pt x="358" y="214"/>
                    <a:pt x="168" y="95"/>
                    <a:pt x="1" y="0"/>
                  </a:cubicBezTo>
                  <a:lnTo>
                    <a:pt x="1" y="0"/>
                  </a:lnTo>
                  <a:lnTo>
                    <a:pt x="1" y="3501"/>
                  </a:lnTo>
                  <a:lnTo>
                    <a:pt x="1" y="3501"/>
                  </a:lnTo>
                  <a:lnTo>
                    <a:pt x="1263" y="3501"/>
                  </a:lnTo>
                  <a:lnTo>
                    <a:pt x="1263" y="207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9"/>
            <p:cNvSpPr/>
            <p:nvPr/>
          </p:nvSpPr>
          <p:spPr>
            <a:xfrm>
              <a:off x="6805495" y="1793802"/>
              <a:ext cx="73070" cy="44526"/>
            </a:xfrm>
            <a:custGeom>
              <a:avLst/>
              <a:gdLst/>
              <a:ahLst/>
              <a:cxnLst/>
              <a:rect l="l" t="t" r="r" b="b"/>
              <a:pathLst>
                <a:path w="2192" h="1334" extrusionOk="0">
                  <a:moveTo>
                    <a:pt x="1906" y="215"/>
                  </a:moveTo>
                  <a:cubicBezTo>
                    <a:pt x="1596" y="381"/>
                    <a:pt x="1334" y="477"/>
                    <a:pt x="1096" y="477"/>
                  </a:cubicBezTo>
                  <a:cubicBezTo>
                    <a:pt x="858" y="477"/>
                    <a:pt x="572" y="381"/>
                    <a:pt x="286" y="215"/>
                  </a:cubicBezTo>
                  <a:cubicBezTo>
                    <a:pt x="215" y="143"/>
                    <a:pt x="72" y="96"/>
                    <a:pt x="0" y="0"/>
                  </a:cubicBezTo>
                  <a:lnTo>
                    <a:pt x="0" y="215"/>
                  </a:lnTo>
                  <a:lnTo>
                    <a:pt x="0" y="477"/>
                  </a:lnTo>
                  <a:cubicBezTo>
                    <a:pt x="48" y="500"/>
                    <a:pt x="143" y="572"/>
                    <a:pt x="215" y="596"/>
                  </a:cubicBezTo>
                  <a:cubicBezTo>
                    <a:pt x="524" y="786"/>
                    <a:pt x="858" y="858"/>
                    <a:pt x="1096" y="858"/>
                  </a:cubicBezTo>
                  <a:cubicBezTo>
                    <a:pt x="1239" y="858"/>
                    <a:pt x="1429" y="834"/>
                    <a:pt x="1596" y="786"/>
                  </a:cubicBezTo>
                  <a:cubicBezTo>
                    <a:pt x="1882" y="691"/>
                    <a:pt x="1810" y="739"/>
                    <a:pt x="1810" y="1072"/>
                  </a:cubicBezTo>
                  <a:lnTo>
                    <a:pt x="1810" y="1334"/>
                  </a:lnTo>
                  <a:cubicBezTo>
                    <a:pt x="1953" y="1215"/>
                    <a:pt x="2120" y="1048"/>
                    <a:pt x="2191" y="858"/>
                  </a:cubicBezTo>
                  <a:lnTo>
                    <a:pt x="2191" y="620"/>
                  </a:lnTo>
                  <a:lnTo>
                    <a:pt x="2191" y="238"/>
                  </a:lnTo>
                  <a:lnTo>
                    <a:pt x="2191" y="72"/>
                  </a:lnTo>
                  <a:cubicBezTo>
                    <a:pt x="2072" y="96"/>
                    <a:pt x="2001" y="143"/>
                    <a:pt x="1906" y="2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9"/>
            <p:cNvSpPr/>
            <p:nvPr/>
          </p:nvSpPr>
          <p:spPr>
            <a:xfrm>
              <a:off x="6944402" y="1842300"/>
              <a:ext cx="42902" cy="115286"/>
            </a:xfrm>
            <a:custGeom>
              <a:avLst/>
              <a:gdLst/>
              <a:ahLst/>
              <a:cxnLst/>
              <a:rect l="l" t="t" r="r" b="b"/>
              <a:pathLst>
                <a:path w="1287" h="3454" extrusionOk="0">
                  <a:moveTo>
                    <a:pt x="1287" y="2072"/>
                  </a:moveTo>
                  <a:cubicBezTo>
                    <a:pt x="1287" y="1429"/>
                    <a:pt x="1001" y="834"/>
                    <a:pt x="501" y="357"/>
                  </a:cubicBezTo>
                  <a:cubicBezTo>
                    <a:pt x="358" y="214"/>
                    <a:pt x="168" y="95"/>
                    <a:pt x="1" y="0"/>
                  </a:cubicBezTo>
                  <a:lnTo>
                    <a:pt x="1" y="0"/>
                  </a:lnTo>
                  <a:lnTo>
                    <a:pt x="1" y="643"/>
                  </a:lnTo>
                  <a:cubicBezTo>
                    <a:pt x="525" y="953"/>
                    <a:pt x="739" y="1596"/>
                    <a:pt x="739" y="2191"/>
                  </a:cubicBezTo>
                  <a:lnTo>
                    <a:pt x="739" y="3453"/>
                  </a:lnTo>
                  <a:lnTo>
                    <a:pt x="1239" y="3453"/>
                  </a:lnTo>
                  <a:lnTo>
                    <a:pt x="1239" y="207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9"/>
            <p:cNvSpPr/>
            <p:nvPr/>
          </p:nvSpPr>
          <p:spPr>
            <a:xfrm>
              <a:off x="6770560" y="1820838"/>
              <a:ext cx="141340" cy="136748"/>
            </a:xfrm>
            <a:custGeom>
              <a:avLst/>
              <a:gdLst/>
              <a:ahLst/>
              <a:cxnLst/>
              <a:rect l="l" t="t" r="r" b="b"/>
              <a:pathLst>
                <a:path w="4240" h="4097" extrusionOk="0">
                  <a:moveTo>
                    <a:pt x="4240" y="4096"/>
                  </a:moveTo>
                  <a:lnTo>
                    <a:pt x="4240" y="238"/>
                  </a:lnTo>
                  <a:cubicBezTo>
                    <a:pt x="4168" y="214"/>
                    <a:pt x="4120" y="214"/>
                    <a:pt x="4025" y="167"/>
                  </a:cubicBezTo>
                  <a:lnTo>
                    <a:pt x="3215" y="0"/>
                  </a:lnTo>
                  <a:cubicBezTo>
                    <a:pt x="2977" y="476"/>
                    <a:pt x="2525" y="738"/>
                    <a:pt x="2120" y="738"/>
                  </a:cubicBezTo>
                  <a:cubicBezTo>
                    <a:pt x="1691" y="738"/>
                    <a:pt x="1239" y="476"/>
                    <a:pt x="1001" y="0"/>
                  </a:cubicBezTo>
                  <a:lnTo>
                    <a:pt x="215" y="167"/>
                  </a:lnTo>
                  <a:cubicBezTo>
                    <a:pt x="143" y="167"/>
                    <a:pt x="48" y="214"/>
                    <a:pt x="1" y="238"/>
                  </a:cubicBezTo>
                  <a:lnTo>
                    <a:pt x="1" y="4096"/>
                  </a:lnTo>
                  <a:lnTo>
                    <a:pt x="2072" y="409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9"/>
            <p:cNvSpPr/>
            <p:nvPr/>
          </p:nvSpPr>
          <p:spPr>
            <a:xfrm>
              <a:off x="6738792" y="1824810"/>
              <a:ext cx="32602" cy="132776"/>
            </a:xfrm>
            <a:custGeom>
              <a:avLst/>
              <a:gdLst/>
              <a:ahLst/>
              <a:cxnLst/>
              <a:rect l="l" t="t" r="r" b="b"/>
              <a:pathLst>
                <a:path w="978" h="3978" extrusionOk="0">
                  <a:moveTo>
                    <a:pt x="1" y="3977"/>
                  </a:moveTo>
                  <a:lnTo>
                    <a:pt x="977" y="3977"/>
                  </a:lnTo>
                  <a:lnTo>
                    <a:pt x="977" y="119"/>
                  </a:lnTo>
                  <a:cubicBezTo>
                    <a:pt x="977" y="48"/>
                    <a:pt x="930" y="0"/>
                    <a:pt x="858" y="0"/>
                  </a:cubicBezTo>
                  <a:lnTo>
                    <a:pt x="120" y="0"/>
                  </a:lnTo>
                  <a:cubicBezTo>
                    <a:pt x="72" y="0"/>
                    <a:pt x="1" y="48"/>
                    <a:pt x="1" y="119"/>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9"/>
            <p:cNvSpPr/>
            <p:nvPr/>
          </p:nvSpPr>
          <p:spPr>
            <a:xfrm>
              <a:off x="6911867" y="1824810"/>
              <a:ext cx="32568" cy="132776"/>
            </a:xfrm>
            <a:custGeom>
              <a:avLst/>
              <a:gdLst/>
              <a:ahLst/>
              <a:cxnLst/>
              <a:rect l="l" t="t" r="r" b="b"/>
              <a:pathLst>
                <a:path w="977" h="3978" extrusionOk="0">
                  <a:moveTo>
                    <a:pt x="1" y="3977"/>
                  </a:moveTo>
                  <a:lnTo>
                    <a:pt x="977" y="3977"/>
                  </a:lnTo>
                  <a:lnTo>
                    <a:pt x="977" y="119"/>
                  </a:lnTo>
                  <a:cubicBezTo>
                    <a:pt x="977" y="48"/>
                    <a:pt x="905" y="0"/>
                    <a:pt x="858" y="0"/>
                  </a:cubicBezTo>
                  <a:lnTo>
                    <a:pt x="143" y="0"/>
                  </a:lnTo>
                  <a:cubicBezTo>
                    <a:pt x="72" y="0"/>
                    <a:pt x="24" y="48"/>
                    <a:pt x="24" y="119"/>
                  </a:cubicBezTo>
                  <a:lnTo>
                    <a:pt x="24" y="39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9"/>
            <p:cNvSpPr/>
            <p:nvPr/>
          </p:nvSpPr>
          <p:spPr>
            <a:xfrm>
              <a:off x="6867398" y="1821606"/>
              <a:ext cx="42902" cy="26268"/>
            </a:xfrm>
            <a:custGeom>
              <a:avLst/>
              <a:gdLst/>
              <a:ahLst/>
              <a:cxnLst/>
              <a:rect l="l" t="t" r="r" b="b"/>
              <a:pathLst>
                <a:path w="1287" h="787" extrusionOk="0">
                  <a:moveTo>
                    <a:pt x="1120" y="191"/>
                  </a:moveTo>
                  <a:lnTo>
                    <a:pt x="310" y="1"/>
                  </a:lnTo>
                  <a:cubicBezTo>
                    <a:pt x="215" y="144"/>
                    <a:pt x="120" y="310"/>
                    <a:pt x="1" y="429"/>
                  </a:cubicBezTo>
                  <a:cubicBezTo>
                    <a:pt x="430" y="501"/>
                    <a:pt x="930" y="596"/>
                    <a:pt x="1287" y="787"/>
                  </a:cubicBezTo>
                  <a:lnTo>
                    <a:pt x="1287" y="239"/>
                  </a:lnTo>
                  <a:cubicBezTo>
                    <a:pt x="1239" y="215"/>
                    <a:pt x="1168" y="191"/>
                    <a:pt x="1120" y="1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9"/>
            <p:cNvSpPr/>
            <p:nvPr/>
          </p:nvSpPr>
          <p:spPr>
            <a:xfrm>
              <a:off x="6738792" y="1824810"/>
              <a:ext cx="32602" cy="23064"/>
            </a:xfrm>
            <a:custGeom>
              <a:avLst/>
              <a:gdLst/>
              <a:ahLst/>
              <a:cxnLst/>
              <a:rect l="l" t="t" r="r" b="b"/>
              <a:pathLst>
                <a:path w="978" h="691" extrusionOk="0">
                  <a:moveTo>
                    <a:pt x="858" y="0"/>
                  </a:moveTo>
                  <a:lnTo>
                    <a:pt x="120" y="0"/>
                  </a:lnTo>
                  <a:cubicBezTo>
                    <a:pt x="72" y="0"/>
                    <a:pt x="1" y="48"/>
                    <a:pt x="1" y="119"/>
                  </a:cubicBezTo>
                  <a:lnTo>
                    <a:pt x="1" y="500"/>
                  </a:lnTo>
                  <a:lnTo>
                    <a:pt x="1" y="691"/>
                  </a:lnTo>
                  <a:cubicBezTo>
                    <a:pt x="1" y="619"/>
                    <a:pt x="72" y="572"/>
                    <a:pt x="120" y="572"/>
                  </a:cubicBezTo>
                  <a:lnTo>
                    <a:pt x="834" y="572"/>
                  </a:lnTo>
                  <a:cubicBezTo>
                    <a:pt x="906" y="572"/>
                    <a:pt x="954" y="619"/>
                    <a:pt x="954" y="691"/>
                  </a:cubicBezTo>
                  <a:lnTo>
                    <a:pt x="954" y="95"/>
                  </a:lnTo>
                  <a:lnTo>
                    <a:pt x="954" y="95"/>
                  </a:lnTo>
                  <a:cubicBezTo>
                    <a:pt x="977" y="48"/>
                    <a:pt x="930" y="0"/>
                    <a:pt x="858"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9"/>
            <p:cNvSpPr/>
            <p:nvPr/>
          </p:nvSpPr>
          <p:spPr>
            <a:xfrm>
              <a:off x="6911867" y="1824810"/>
              <a:ext cx="32568" cy="23064"/>
            </a:xfrm>
            <a:custGeom>
              <a:avLst/>
              <a:gdLst/>
              <a:ahLst/>
              <a:cxnLst/>
              <a:rect l="l" t="t" r="r" b="b"/>
              <a:pathLst>
                <a:path w="977" h="691" extrusionOk="0">
                  <a:moveTo>
                    <a:pt x="834" y="0"/>
                  </a:moveTo>
                  <a:lnTo>
                    <a:pt x="120" y="0"/>
                  </a:lnTo>
                  <a:cubicBezTo>
                    <a:pt x="48" y="0"/>
                    <a:pt x="1" y="48"/>
                    <a:pt x="1" y="119"/>
                  </a:cubicBezTo>
                  <a:lnTo>
                    <a:pt x="1" y="643"/>
                  </a:lnTo>
                  <a:lnTo>
                    <a:pt x="1" y="691"/>
                  </a:lnTo>
                  <a:cubicBezTo>
                    <a:pt x="1" y="619"/>
                    <a:pt x="48" y="572"/>
                    <a:pt x="120" y="572"/>
                  </a:cubicBezTo>
                  <a:lnTo>
                    <a:pt x="834" y="572"/>
                  </a:lnTo>
                  <a:cubicBezTo>
                    <a:pt x="882" y="572"/>
                    <a:pt x="953" y="619"/>
                    <a:pt x="953" y="691"/>
                  </a:cubicBezTo>
                  <a:lnTo>
                    <a:pt x="953" y="500"/>
                  </a:lnTo>
                  <a:lnTo>
                    <a:pt x="953" y="119"/>
                  </a:lnTo>
                  <a:cubicBezTo>
                    <a:pt x="977" y="48"/>
                    <a:pt x="905" y="0"/>
                    <a:pt x="834"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9"/>
            <p:cNvSpPr/>
            <p:nvPr/>
          </p:nvSpPr>
          <p:spPr>
            <a:xfrm>
              <a:off x="6802328" y="1707021"/>
              <a:ext cx="11134" cy="19259"/>
            </a:xfrm>
            <a:custGeom>
              <a:avLst/>
              <a:gdLst/>
              <a:ahLst/>
              <a:cxnLst/>
              <a:rect l="l" t="t" r="r" b="b"/>
              <a:pathLst>
                <a:path w="334" h="577" extrusionOk="0">
                  <a:moveTo>
                    <a:pt x="120" y="1"/>
                  </a:moveTo>
                  <a:cubicBezTo>
                    <a:pt x="57" y="1"/>
                    <a:pt x="0" y="81"/>
                    <a:pt x="0" y="124"/>
                  </a:cubicBezTo>
                  <a:lnTo>
                    <a:pt x="0" y="409"/>
                  </a:lnTo>
                  <a:cubicBezTo>
                    <a:pt x="0" y="481"/>
                    <a:pt x="72" y="552"/>
                    <a:pt x="143" y="576"/>
                  </a:cubicBezTo>
                  <a:cubicBezTo>
                    <a:pt x="238" y="576"/>
                    <a:pt x="334" y="528"/>
                    <a:pt x="334" y="433"/>
                  </a:cubicBezTo>
                  <a:lnTo>
                    <a:pt x="334" y="171"/>
                  </a:lnTo>
                  <a:cubicBezTo>
                    <a:pt x="334" y="86"/>
                    <a:pt x="257" y="1"/>
                    <a:pt x="173" y="1"/>
                  </a:cubicBezTo>
                  <a:cubicBezTo>
                    <a:pt x="163" y="1"/>
                    <a:pt x="153" y="2"/>
                    <a:pt x="143" y="5"/>
                  </a:cubicBezTo>
                  <a:cubicBezTo>
                    <a:pt x="135" y="2"/>
                    <a:pt x="128" y="1"/>
                    <a:pt x="12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9"/>
            <p:cNvSpPr/>
            <p:nvPr/>
          </p:nvSpPr>
          <p:spPr>
            <a:xfrm>
              <a:off x="6869798" y="1704785"/>
              <a:ext cx="11134" cy="20026"/>
            </a:xfrm>
            <a:custGeom>
              <a:avLst/>
              <a:gdLst/>
              <a:ahLst/>
              <a:cxnLst/>
              <a:rect l="l" t="t" r="r" b="b"/>
              <a:pathLst>
                <a:path w="334" h="600" extrusionOk="0">
                  <a:moveTo>
                    <a:pt x="191" y="0"/>
                  </a:moveTo>
                  <a:cubicBezTo>
                    <a:pt x="96" y="0"/>
                    <a:pt x="0" y="48"/>
                    <a:pt x="0" y="143"/>
                  </a:cubicBezTo>
                  <a:lnTo>
                    <a:pt x="0" y="405"/>
                  </a:lnTo>
                  <a:cubicBezTo>
                    <a:pt x="0" y="500"/>
                    <a:pt x="72" y="548"/>
                    <a:pt x="143" y="595"/>
                  </a:cubicBezTo>
                  <a:cubicBezTo>
                    <a:pt x="153" y="598"/>
                    <a:pt x="163" y="599"/>
                    <a:pt x="173" y="599"/>
                  </a:cubicBezTo>
                  <a:cubicBezTo>
                    <a:pt x="258" y="599"/>
                    <a:pt x="334" y="514"/>
                    <a:pt x="334" y="429"/>
                  </a:cubicBezTo>
                  <a:lnTo>
                    <a:pt x="334" y="167"/>
                  </a:lnTo>
                  <a:cubicBezTo>
                    <a:pt x="334" y="72"/>
                    <a:pt x="262" y="24"/>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9"/>
            <p:cNvSpPr/>
            <p:nvPr/>
          </p:nvSpPr>
          <p:spPr>
            <a:xfrm>
              <a:off x="6818196" y="1762962"/>
              <a:ext cx="47669" cy="18157"/>
            </a:xfrm>
            <a:custGeom>
              <a:avLst/>
              <a:gdLst/>
              <a:ahLst/>
              <a:cxnLst/>
              <a:rect l="l" t="t" r="r" b="b"/>
              <a:pathLst>
                <a:path w="1430" h="544" extrusionOk="0">
                  <a:moveTo>
                    <a:pt x="204" y="0"/>
                  </a:moveTo>
                  <a:cubicBezTo>
                    <a:pt x="151" y="0"/>
                    <a:pt x="100" y="25"/>
                    <a:pt x="72" y="67"/>
                  </a:cubicBezTo>
                  <a:cubicBezTo>
                    <a:pt x="0" y="115"/>
                    <a:pt x="24" y="234"/>
                    <a:pt x="96" y="305"/>
                  </a:cubicBezTo>
                  <a:cubicBezTo>
                    <a:pt x="310" y="448"/>
                    <a:pt x="501" y="543"/>
                    <a:pt x="715" y="543"/>
                  </a:cubicBezTo>
                  <a:cubicBezTo>
                    <a:pt x="929" y="543"/>
                    <a:pt x="1143" y="448"/>
                    <a:pt x="1334" y="305"/>
                  </a:cubicBezTo>
                  <a:cubicBezTo>
                    <a:pt x="1405" y="234"/>
                    <a:pt x="1429" y="162"/>
                    <a:pt x="1382" y="67"/>
                  </a:cubicBezTo>
                  <a:cubicBezTo>
                    <a:pt x="1340" y="25"/>
                    <a:pt x="1291" y="0"/>
                    <a:pt x="1247" y="0"/>
                  </a:cubicBezTo>
                  <a:cubicBezTo>
                    <a:pt x="1216" y="0"/>
                    <a:pt x="1187" y="13"/>
                    <a:pt x="1167" y="43"/>
                  </a:cubicBezTo>
                  <a:cubicBezTo>
                    <a:pt x="1001" y="162"/>
                    <a:pt x="852" y="222"/>
                    <a:pt x="712" y="222"/>
                  </a:cubicBezTo>
                  <a:cubicBezTo>
                    <a:pt x="572" y="222"/>
                    <a:pt x="441" y="162"/>
                    <a:pt x="310" y="43"/>
                  </a:cubicBezTo>
                  <a:cubicBezTo>
                    <a:pt x="280" y="13"/>
                    <a:pt x="242" y="0"/>
                    <a:pt x="2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9"/>
            <p:cNvSpPr/>
            <p:nvPr/>
          </p:nvSpPr>
          <p:spPr>
            <a:xfrm>
              <a:off x="6695923" y="1594272"/>
              <a:ext cx="297748" cy="369656"/>
            </a:xfrm>
            <a:custGeom>
              <a:avLst/>
              <a:gdLst/>
              <a:ahLst/>
              <a:cxnLst/>
              <a:rect l="l" t="t" r="r" b="b"/>
              <a:pathLst>
                <a:path w="8932" h="11075" extrusionOk="0">
                  <a:moveTo>
                    <a:pt x="4597" y="1692"/>
                  </a:moveTo>
                  <a:cubicBezTo>
                    <a:pt x="4716" y="1692"/>
                    <a:pt x="4811" y="1787"/>
                    <a:pt x="4811" y="1906"/>
                  </a:cubicBezTo>
                  <a:lnTo>
                    <a:pt x="4811" y="2430"/>
                  </a:lnTo>
                  <a:lnTo>
                    <a:pt x="3883" y="2430"/>
                  </a:lnTo>
                  <a:lnTo>
                    <a:pt x="3883" y="1906"/>
                  </a:lnTo>
                  <a:cubicBezTo>
                    <a:pt x="3883" y="1787"/>
                    <a:pt x="3954" y="1692"/>
                    <a:pt x="4097" y="1692"/>
                  </a:cubicBezTo>
                  <a:close/>
                  <a:moveTo>
                    <a:pt x="4359" y="358"/>
                  </a:moveTo>
                  <a:cubicBezTo>
                    <a:pt x="5359" y="358"/>
                    <a:pt x="6502" y="1192"/>
                    <a:pt x="6621" y="2430"/>
                  </a:cubicBezTo>
                  <a:lnTo>
                    <a:pt x="5169" y="2430"/>
                  </a:lnTo>
                  <a:lnTo>
                    <a:pt x="5169" y="1906"/>
                  </a:lnTo>
                  <a:cubicBezTo>
                    <a:pt x="5169" y="1596"/>
                    <a:pt x="4931" y="1358"/>
                    <a:pt x="4621" y="1358"/>
                  </a:cubicBezTo>
                  <a:lnTo>
                    <a:pt x="4097" y="1358"/>
                  </a:lnTo>
                  <a:cubicBezTo>
                    <a:pt x="3787" y="1358"/>
                    <a:pt x="3549" y="1596"/>
                    <a:pt x="3549" y="1906"/>
                  </a:cubicBezTo>
                  <a:lnTo>
                    <a:pt x="3549" y="2430"/>
                  </a:lnTo>
                  <a:lnTo>
                    <a:pt x="2097" y="2430"/>
                  </a:lnTo>
                  <a:cubicBezTo>
                    <a:pt x="2168" y="1215"/>
                    <a:pt x="3311" y="358"/>
                    <a:pt x="4359" y="358"/>
                  </a:cubicBezTo>
                  <a:close/>
                  <a:moveTo>
                    <a:pt x="6836" y="1906"/>
                  </a:moveTo>
                  <a:lnTo>
                    <a:pt x="8312" y="2192"/>
                  </a:lnTo>
                  <a:cubicBezTo>
                    <a:pt x="8336" y="2192"/>
                    <a:pt x="8503" y="2239"/>
                    <a:pt x="8503" y="2311"/>
                  </a:cubicBezTo>
                  <a:cubicBezTo>
                    <a:pt x="8503" y="2382"/>
                    <a:pt x="8431" y="2430"/>
                    <a:pt x="8336" y="2430"/>
                  </a:cubicBezTo>
                  <a:lnTo>
                    <a:pt x="6907" y="2430"/>
                  </a:lnTo>
                  <a:cubicBezTo>
                    <a:pt x="6907" y="2263"/>
                    <a:pt x="6883" y="2073"/>
                    <a:pt x="6836" y="1906"/>
                  </a:cubicBezTo>
                  <a:close/>
                  <a:moveTo>
                    <a:pt x="1978" y="3311"/>
                  </a:moveTo>
                  <a:lnTo>
                    <a:pt x="1978" y="3835"/>
                  </a:lnTo>
                  <a:lnTo>
                    <a:pt x="1978" y="4049"/>
                  </a:lnTo>
                  <a:cubicBezTo>
                    <a:pt x="1858" y="4026"/>
                    <a:pt x="1787" y="3930"/>
                    <a:pt x="1739" y="3835"/>
                  </a:cubicBezTo>
                  <a:cubicBezTo>
                    <a:pt x="1620" y="3668"/>
                    <a:pt x="1620" y="3454"/>
                    <a:pt x="1644" y="3359"/>
                  </a:cubicBezTo>
                  <a:cubicBezTo>
                    <a:pt x="1668" y="3335"/>
                    <a:pt x="1668" y="3311"/>
                    <a:pt x="1763" y="3311"/>
                  </a:cubicBezTo>
                  <a:close/>
                  <a:moveTo>
                    <a:pt x="7002" y="3335"/>
                  </a:moveTo>
                  <a:cubicBezTo>
                    <a:pt x="7074" y="3335"/>
                    <a:pt x="7098" y="3359"/>
                    <a:pt x="7121" y="3383"/>
                  </a:cubicBezTo>
                  <a:cubicBezTo>
                    <a:pt x="7193" y="3478"/>
                    <a:pt x="7145" y="3692"/>
                    <a:pt x="7026" y="3859"/>
                  </a:cubicBezTo>
                  <a:cubicBezTo>
                    <a:pt x="7002" y="3930"/>
                    <a:pt x="6907" y="4049"/>
                    <a:pt x="6788" y="4073"/>
                  </a:cubicBezTo>
                  <a:lnTo>
                    <a:pt x="6788" y="3859"/>
                  </a:lnTo>
                  <a:lnTo>
                    <a:pt x="6788" y="3335"/>
                  </a:lnTo>
                  <a:close/>
                  <a:moveTo>
                    <a:pt x="2263" y="5050"/>
                  </a:moveTo>
                  <a:lnTo>
                    <a:pt x="2263" y="5097"/>
                  </a:lnTo>
                  <a:cubicBezTo>
                    <a:pt x="2430" y="5383"/>
                    <a:pt x="2716" y="5716"/>
                    <a:pt x="3025" y="5978"/>
                  </a:cubicBezTo>
                  <a:lnTo>
                    <a:pt x="644" y="5978"/>
                  </a:lnTo>
                  <a:lnTo>
                    <a:pt x="644" y="6002"/>
                  </a:lnTo>
                  <a:cubicBezTo>
                    <a:pt x="525" y="6002"/>
                    <a:pt x="430" y="5931"/>
                    <a:pt x="430" y="5812"/>
                  </a:cubicBezTo>
                  <a:lnTo>
                    <a:pt x="430" y="5264"/>
                  </a:lnTo>
                  <a:cubicBezTo>
                    <a:pt x="430" y="5145"/>
                    <a:pt x="501" y="5050"/>
                    <a:pt x="644" y="5050"/>
                  </a:cubicBezTo>
                  <a:close/>
                  <a:moveTo>
                    <a:pt x="8217" y="5097"/>
                  </a:moveTo>
                  <a:cubicBezTo>
                    <a:pt x="8288" y="5097"/>
                    <a:pt x="8288" y="5097"/>
                    <a:pt x="8288" y="5121"/>
                  </a:cubicBezTo>
                  <a:lnTo>
                    <a:pt x="8288" y="5978"/>
                  </a:lnTo>
                  <a:cubicBezTo>
                    <a:pt x="8288" y="6002"/>
                    <a:pt x="8265" y="6002"/>
                    <a:pt x="8265" y="6002"/>
                  </a:cubicBezTo>
                  <a:lnTo>
                    <a:pt x="5716" y="6002"/>
                  </a:lnTo>
                  <a:cubicBezTo>
                    <a:pt x="6050" y="5740"/>
                    <a:pt x="6312" y="5407"/>
                    <a:pt x="6479" y="5121"/>
                  </a:cubicBezTo>
                  <a:lnTo>
                    <a:pt x="6479" y="5097"/>
                  </a:lnTo>
                  <a:close/>
                  <a:moveTo>
                    <a:pt x="6502" y="2763"/>
                  </a:moveTo>
                  <a:lnTo>
                    <a:pt x="6502" y="3859"/>
                  </a:lnTo>
                  <a:cubicBezTo>
                    <a:pt x="6502" y="4192"/>
                    <a:pt x="6383" y="4621"/>
                    <a:pt x="6193" y="4954"/>
                  </a:cubicBezTo>
                  <a:cubicBezTo>
                    <a:pt x="6050" y="5288"/>
                    <a:pt x="5716" y="5621"/>
                    <a:pt x="5359" y="5883"/>
                  </a:cubicBezTo>
                  <a:cubicBezTo>
                    <a:pt x="5006" y="6148"/>
                    <a:pt x="4672" y="6290"/>
                    <a:pt x="4436" y="6290"/>
                  </a:cubicBezTo>
                  <a:cubicBezTo>
                    <a:pt x="4418" y="6290"/>
                    <a:pt x="4400" y="6290"/>
                    <a:pt x="4383" y="6288"/>
                  </a:cubicBezTo>
                  <a:cubicBezTo>
                    <a:pt x="4366" y="6290"/>
                    <a:pt x="4348" y="6290"/>
                    <a:pt x="4330" y="6290"/>
                  </a:cubicBezTo>
                  <a:cubicBezTo>
                    <a:pt x="4093" y="6290"/>
                    <a:pt x="3762" y="6148"/>
                    <a:pt x="3430" y="5883"/>
                  </a:cubicBezTo>
                  <a:cubicBezTo>
                    <a:pt x="3073" y="5621"/>
                    <a:pt x="2763" y="5264"/>
                    <a:pt x="2597" y="4978"/>
                  </a:cubicBezTo>
                  <a:cubicBezTo>
                    <a:pt x="2430" y="4621"/>
                    <a:pt x="2311" y="4192"/>
                    <a:pt x="2311" y="3859"/>
                  </a:cubicBezTo>
                  <a:lnTo>
                    <a:pt x="2311" y="3002"/>
                  </a:lnTo>
                  <a:lnTo>
                    <a:pt x="2311" y="2763"/>
                  </a:lnTo>
                  <a:close/>
                  <a:moveTo>
                    <a:pt x="5312" y="6312"/>
                  </a:moveTo>
                  <a:lnTo>
                    <a:pt x="5312" y="6788"/>
                  </a:lnTo>
                  <a:cubicBezTo>
                    <a:pt x="5097" y="7169"/>
                    <a:pt x="4764" y="7383"/>
                    <a:pt x="4359" y="7407"/>
                  </a:cubicBezTo>
                  <a:cubicBezTo>
                    <a:pt x="3978" y="7407"/>
                    <a:pt x="3621" y="7169"/>
                    <a:pt x="3406" y="6788"/>
                  </a:cubicBezTo>
                  <a:lnTo>
                    <a:pt x="3406" y="6312"/>
                  </a:lnTo>
                  <a:cubicBezTo>
                    <a:pt x="3740" y="6526"/>
                    <a:pt x="4049" y="6645"/>
                    <a:pt x="4359" y="6645"/>
                  </a:cubicBezTo>
                  <a:lnTo>
                    <a:pt x="4383" y="6645"/>
                  </a:lnTo>
                  <a:cubicBezTo>
                    <a:pt x="4716" y="6598"/>
                    <a:pt x="5002" y="6478"/>
                    <a:pt x="5312" y="6312"/>
                  </a:cubicBezTo>
                  <a:close/>
                  <a:moveTo>
                    <a:pt x="3144" y="6336"/>
                  </a:moveTo>
                  <a:lnTo>
                    <a:pt x="3144" y="6669"/>
                  </a:lnTo>
                  <a:lnTo>
                    <a:pt x="2478" y="6812"/>
                  </a:lnTo>
                  <a:cubicBezTo>
                    <a:pt x="2454" y="6812"/>
                    <a:pt x="2406" y="6812"/>
                    <a:pt x="2382" y="6836"/>
                  </a:cubicBezTo>
                  <a:cubicBezTo>
                    <a:pt x="2335" y="6788"/>
                    <a:pt x="2240" y="6717"/>
                    <a:pt x="2144" y="6717"/>
                  </a:cubicBezTo>
                  <a:lnTo>
                    <a:pt x="1430" y="6717"/>
                  </a:lnTo>
                  <a:cubicBezTo>
                    <a:pt x="1263" y="6764"/>
                    <a:pt x="1144" y="6883"/>
                    <a:pt x="1144" y="7026"/>
                  </a:cubicBezTo>
                  <a:lnTo>
                    <a:pt x="1144" y="7360"/>
                  </a:lnTo>
                  <a:cubicBezTo>
                    <a:pt x="1073" y="7383"/>
                    <a:pt x="1025" y="7431"/>
                    <a:pt x="954" y="7479"/>
                  </a:cubicBezTo>
                  <a:cubicBezTo>
                    <a:pt x="954" y="7074"/>
                    <a:pt x="1001" y="6693"/>
                    <a:pt x="1049" y="6336"/>
                  </a:cubicBezTo>
                  <a:close/>
                  <a:moveTo>
                    <a:pt x="7717" y="6359"/>
                  </a:moveTo>
                  <a:cubicBezTo>
                    <a:pt x="7788" y="6717"/>
                    <a:pt x="7812" y="7121"/>
                    <a:pt x="7812" y="7502"/>
                  </a:cubicBezTo>
                  <a:cubicBezTo>
                    <a:pt x="7741" y="7431"/>
                    <a:pt x="7693" y="7407"/>
                    <a:pt x="7598" y="7383"/>
                  </a:cubicBezTo>
                  <a:lnTo>
                    <a:pt x="7598" y="7074"/>
                  </a:lnTo>
                  <a:cubicBezTo>
                    <a:pt x="7622" y="6883"/>
                    <a:pt x="7479" y="6764"/>
                    <a:pt x="7336" y="6764"/>
                  </a:cubicBezTo>
                  <a:lnTo>
                    <a:pt x="6598" y="6764"/>
                  </a:lnTo>
                  <a:cubicBezTo>
                    <a:pt x="6502" y="6764"/>
                    <a:pt x="6407" y="6788"/>
                    <a:pt x="6359" y="6883"/>
                  </a:cubicBezTo>
                  <a:cubicBezTo>
                    <a:pt x="6312" y="6883"/>
                    <a:pt x="6288" y="6883"/>
                    <a:pt x="6288" y="6836"/>
                  </a:cubicBezTo>
                  <a:lnTo>
                    <a:pt x="5645" y="6693"/>
                  </a:lnTo>
                  <a:lnTo>
                    <a:pt x="5645" y="6359"/>
                  </a:lnTo>
                  <a:close/>
                  <a:moveTo>
                    <a:pt x="1120" y="7741"/>
                  </a:moveTo>
                  <a:lnTo>
                    <a:pt x="1120" y="10741"/>
                  </a:lnTo>
                  <a:lnTo>
                    <a:pt x="191" y="10741"/>
                  </a:lnTo>
                  <a:lnTo>
                    <a:pt x="191" y="9503"/>
                  </a:lnTo>
                  <a:cubicBezTo>
                    <a:pt x="191" y="8788"/>
                    <a:pt x="525" y="8193"/>
                    <a:pt x="1120" y="7741"/>
                  </a:cubicBezTo>
                  <a:close/>
                  <a:moveTo>
                    <a:pt x="5597" y="7026"/>
                  </a:moveTo>
                  <a:cubicBezTo>
                    <a:pt x="5597" y="7026"/>
                    <a:pt x="6312" y="7169"/>
                    <a:pt x="6336" y="7169"/>
                  </a:cubicBezTo>
                  <a:lnTo>
                    <a:pt x="6336" y="8669"/>
                  </a:lnTo>
                  <a:cubicBezTo>
                    <a:pt x="6336" y="8741"/>
                    <a:pt x="6407" y="8812"/>
                    <a:pt x="6502" y="8836"/>
                  </a:cubicBezTo>
                  <a:cubicBezTo>
                    <a:pt x="6574" y="8836"/>
                    <a:pt x="6669" y="8788"/>
                    <a:pt x="6669" y="8693"/>
                  </a:cubicBezTo>
                  <a:lnTo>
                    <a:pt x="6669" y="7050"/>
                  </a:lnTo>
                  <a:lnTo>
                    <a:pt x="7336" y="7050"/>
                  </a:lnTo>
                  <a:lnTo>
                    <a:pt x="7336" y="10741"/>
                  </a:lnTo>
                  <a:lnTo>
                    <a:pt x="6645" y="10741"/>
                  </a:lnTo>
                  <a:lnTo>
                    <a:pt x="6645" y="9408"/>
                  </a:lnTo>
                  <a:cubicBezTo>
                    <a:pt x="6645" y="9312"/>
                    <a:pt x="6574" y="9265"/>
                    <a:pt x="6502" y="9217"/>
                  </a:cubicBezTo>
                  <a:cubicBezTo>
                    <a:pt x="6407" y="9217"/>
                    <a:pt x="6312" y="9289"/>
                    <a:pt x="6312" y="9384"/>
                  </a:cubicBezTo>
                  <a:lnTo>
                    <a:pt x="6312" y="10717"/>
                  </a:lnTo>
                  <a:lnTo>
                    <a:pt x="2454" y="10717"/>
                  </a:lnTo>
                  <a:lnTo>
                    <a:pt x="2454" y="9384"/>
                  </a:lnTo>
                  <a:cubicBezTo>
                    <a:pt x="2454" y="9312"/>
                    <a:pt x="2382" y="9217"/>
                    <a:pt x="2335" y="9217"/>
                  </a:cubicBezTo>
                  <a:cubicBezTo>
                    <a:pt x="2322" y="9215"/>
                    <a:pt x="2310" y="9213"/>
                    <a:pt x="2297" y="9213"/>
                  </a:cubicBezTo>
                  <a:cubicBezTo>
                    <a:pt x="2192" y="9213"/>
                    <a:pt x="2097" y="9299"/>
                    <a:pt x="2097" y="9384"/>
                  </a:cubicBezTo>
                  <a:lnTo>
                    <a:pt x="2097" y="10717"/>
                  </a:lnTo>
                  <a:lnTo>
                    <a:pt x="1430" y="10717"/>
                  </a:lnTo>
                  <a:lnTo>
                    <a:pt x="1430" y="7050"/>
                  </a:lnTo>
                  <a:lnTo>
                    <a:pt x="2120" y="7050"/>
                  </a:lnTo>
                  <a:lnTo>
                    <a:pt x="2120" y="8622"/>
                  </a:lnTo>
                  <a:cubicBezTo>
                    <a:pt x="2120" y="8717"/>
                    <a:pt x="2168" y="8788"/>
                    <a:pt x="2263" y="8812"/>
                  </a:cubicBezTo>
                  <a:cubicBezTo>
                    <a:pt x="2359" y="8812"/>
                    <a:pt x="2454" y="8741"/>
                    <a:pt x="2454" y="8669"/>
                  </a:cubicBezTo>
                  <a:lnTo>
                    <a:pt x="2454" y="7193"/>
                  </a:lnTo>
                  <a:cubicBezTo>
                    <a:pt x="2478" y="7193"/>
                    <a:pt x="2501" y="7193"/>
                    <a:pt x="2525" y="7169"/>
                  </a:cubicBezTo>
                  <a:lnTo>
                    <a:pt x="3216" y="7026"/>
                  </a:lnTo>
                  <a:cubicBezTo>
                    <a:pt x="3478" y="7479"/>
                    <a:pt x="3907" y="7741"/>
                    <a:pt x="4407" y="7741"/>
                  </a:cubicBezTo>
                  <a:cubicBezTo>
                    <a:pt x="4883" y="7717"/>
                    <a:pt x="5335" y="7431"/>
                    <a:pt x="5597" y="7026"/>
                  </a:cubicBezTo>
                  <a:close/>
                  <a:moveTo>
                    <a:pt x="7622" y="7741"/>
                  </a:moveTo>
                  <a:cubicBezTo>
                    <a:pt x="7717" y="7788"/>
                    <a:pt x="7812" y="7860"/>
                    <a:pt x="7860" y="7955"/>
                  </a:cubicBezTo>
                  <a:cubicBezTo>
                    <a:pt x="8312" y="8360"/>
                    <a:pt x="8574" y="8908"/>
                    <a:pt x="8574" y="9527"/>
                  </a:cubicBezTo>
                  <a:lnTo>
                    <a:pt x="8574" y="10741"/>
                  </a:lnTo>
                  <a:lnTo>
                    <a:pt x="7622" y="10741"/>
                  </a:lnTo>
                  <a:lnTo>
                    <a:pt x="7622" y="7741"/>
                  </a:lnTo>
                  <a:close/>
                  <a:moveTo>
                    <a:pt x="4454" y="1"/>
                  </a:moveTo>
                  <a:cubicBezTo>
                    <a:pt x="3811" y="1"/>
                    <a:pt x="3168" y="263"/>
                    <a:pt x="2692" y="715"/>
                  </a:cubicBezTo>
                  <a:cubicBezTo>
                    <a:pt x="2120" y="1239"/>
                    <a:pt x="1835" y="1954"/>
                    <a:pt x="1882" y="2716"/>
                  </a:cubicBezTo>
                  <a:lnTo>
                    <a:pt x="2120" y="2716"/>
                  </a:lnTo>
                  <a:lnTo>
                    <a:pt x="2120" y="2954"/>
                  </a:lnTo>
                  <a:lnTo>
                    <a:pt x="1906" y="2954"/>
                  </a:lnTo>
                  <a:cubicBezTo>
                    <a:pt x="1739" y="2954"/>
                    <a:pt x="1573" y="3025"/>
                    <a:pt x="1525" y="3192"/>
                  </a:cubicBezTo>
                  <a:cubicBezTo>
                    <a:pt x="1406" y="3383"/>
                    <a:pt x="1430" y="3716"/>
                    <a:pt x="1620" y="3978"/>
                  </a:cubicBezTo>
                  <a:cubicBezTo>
                    <a:pt x="1763" y="4192"/>
                    <a:pt x="1978" y="4335"/>
                    <a:pt x="2216" y="4383"/>
                  </a:cubicBezTo>
                  <a:cubicBezTo>
                    <a:pt x="2240" y="4502"/>
                    <a:pt x="2263" y="4621"/>
                    <a:pt x="2335" y="4740"/>
                  </a:cubicBezTo>
                  <a:lnTo>
                    <a:pt x="811" y="4740"/>
                  </a:lnTo>
                  <a:cubicBezTo>
                    <a:pt x="501" y="4740"/>
                    <a:pt x="263" y="4978"/>
                    <a:pt x="263" y="5264"/>
                  </a:cubicBezTo>
                  <a:lnTo>
                    <a:pt x="263" y="5764"/>
                  </a:lnTo>
                  <a:cubicBezTo>
                    <a:pt x="263" y="6074"/>
                    <a:pt x="501" y="6312"/>
                    <a:pt x="787" y="6312"/>
                  </a:cubicBezTo>
                  <a:lnTo>
                    <a:pt x="811" y="6312"/>
                  </a:lnTo>
                  <a:cubicBezTo>
                    <a:pt x="739" y="6764"/>
                    <a:pt x="715" y="7240"/>
                    <a:pt x="739" y="7717"/>
                  </a:cubicBezTo>
                  <a:cubicBezTo>
                    <a:pt x="596" y="7860"/>
                    <a:pt x="453" y="8026"/>
                    <a:pt x="334" y="8241"/>
                  </a:cubicBezTo>
                  <a:cubicBezTo>
                    <a:pt x="120" y="8622"/>
                    <a:pt x="1" y="9050"/>
                    <a:pt x="1" y="9503"/>
                  </a:cubicBezTo>
                  <a:lnTo>
                    <a:pt x="1" y="11075"/>
                  </a:lnTo>
                  <a:lnTo>
                    <a:pt x="8908" y="11075"/>
                  </a:lnTo>
                  <a:lnTo>
                    <a:pt x="8908" y="9527"/>
                  </a:lnTo>
                  <a:cubicBezTo>
                    <a:pt x="8884" y="9050"/>
                    <a:pt x="8765" y="8622"/>
                    <a:pt x="8550" y="8241"/>
                  </a:cubicBezTo>
                  <a:cubicBezTo>
                    <a:pt x="8431" y="8074"/>
                    <a:pt x="8312" y="7883"/>
                    <a:pt x="8146" y="7741"/>
                  </a:cubicBezTo>
                  <a:cubicBezTo>
                    <a:pt x="8146" y="7264"/>
                    <a:pt x="8146" y="6788"/>
                    <a:pt x="8074" y="6336"/>
                  </a:cubicBezTo>
                  <a:lnTo>
                    <a:pt x="8288" y="6336"/>
                  </a:lnTo>
                  <a:cubicBezTo>
                    <a:pt x="8503" y="6336"/>
                    <a:pt x="8646" y="5978"/>
                    <a:pt x="8646" y="5978"/>
                  </a:cubicBezTo>
                  <a:lnTo>
                    <a:pt x="8646" y="5121"/>
                  </a:lnTo>
                  <a:cubicBezTo>
                    <a:pt x="8646" y="4907"/>
                    <a:pt x="8503" y="4764"/>
                    <a:pt x="8288" y="4764"/>
                  </a:cubicBezTo>
                  <a:lnTo>
                    <a:pt x="6645" y="4764"/>
                  </a:lnTo>
                  <a:cubicBezTo>
                    <a:pt x="6669" y="4645"/>
                    <a:pt x="6740" y="4526"/>
                    <a:pt x="6764" y="4407"/>
                  </a:cubicBezTo>
                  <a:cubicBezTo>
                    <a:pt x="7002" y="4383"/>
                    <a:pt x="7217" y="4264"/>
                    <a:pt x="7360" y="4026"/>
                  </a:cubicBezTo>
                  <a:cubicBezTo>
                    <a:pt x="7550" y="3740"/>
                    <a:pt x="7574" y="3430"/>
                    <a:pt x="7455" y="3216"/>
                  </a:cubicBezTo>
                  <a:cubicBezTo>
                    <a:pt x="7360" y="3073"/>
                    <a:pt x="7241" y="2978"/>
                    <a:pt x="7074" y="2978"/>
                  </a:cubicBezTo>
                  <a:lnTo>
                    <a:pt x="6860" y="2978"/>
                  </a:lnTo>
                  <a:lnTo>
                    <a:pt x="6860" y="2859"/>
                  </a:lnTo>
                  <a:lnTo>
                    <a:pt x="6860" y="2740"/>
                  </a:lnTo>
                  <a:lnTo>
                    <a:pt x="8431" y="2740"/>
                  </a:lnTo>
                  <a:cubicBezTo>
                    <a:pt x="8669" y="2740"/>
                    <a:pt x="8884" y="2549"/>
                    <a:pt x="8908" y="2311"/>
                  </a:cubicBezTo>
                  <a:cubicBezTo>
                    <a:pt x="8931" y="2144"/>
                    <a:pt x="8812" y="1930"/>
                    <a:pt x="8503" y="1835"/>
                  </a:cubicBezTo>
                  <a:lnTo>
                    <a:pt x="6788" y="1525"/>
                  </a:lnTo>
                  <a:cubicBezTo>
                    <a:pt x="6645" y="1215"/>
                    <a:pt x="6455" y="954"/>
                    <a:pt x="6193" y="715"/>
                  </a:cubicBezTo>
                  <a:cubicBezTo>
                    <a:pt x="5693" y="263"/>
                    <a:pt x="5073" y="1"/>
                    <a:pt x="445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9"/>
          <p:cNvGrpSpPr/>
          <p:nvPr/>
        </p:nvGrpSpPr>
        <p:grpSpPr>
          <a:xfrm>
            <a:off x="5434674" y="3369553"/>
            <a:ext cx="242945" cy="369622"/>
            <a:chOff x="5436093" y="3438379"/>
            <a:chExt cx="242945" cy="369622"/>
          </a:xfrm>
        </p:grpSpPr>
        <p:sp>
          <p:nvSpPr>
            <p:cNvPr id="6494" name="Google Shape;6494;p69"/>
            <p:cNvSpPr/>
            <p:nvPr/>
          </p:nvSpPr>
          <p:spPr>
            <a:xfrm>
              <a:off x="5441660" y="3470154"/>
              <a:ext cx="127040" cy="128804"/>
            </a:xfrm>
            <a:custGeom>
              <a:avLst/>
              <a:gdLst/>
              <a:ahLst/>
              <a:cxnLst/>
              <a:rect l="l" t="t" r="r" b="b"/>
              <a:pathLst>
                <a:path w="3811" h="3859" extrusionOk="0">
                  <a:moveTo>
                    <a:pt x="3810" y="3859"/>
                  </a:moveTo>
                  <a:lnTo>
                    <a:pt x="3453" y="1715"/>
                  </a:lnTo>
                  <a:lnTo>
                    <a:pt x="2215" y="477"/>
                  </a:lnTo>
                  <a:cubicBezTo>
                    <a:pt x="1739" y="1"/>
                    <a:pt x="953" y="1"/>
                    <a:pt x="476" y="477"/>
                  </a:cubicBezTo>
                  <a:cubicBezTo>
                    <a:pt x="0" y="953"/>
                    <a:pt x="0" y="1715"/>
                    <a:pt x="476" y="2192"/>
                  </a:cubicBezTo>
                  <a:lnTo>
                    <a:pt x="1596" y="331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9"/>
            <p:cNvSpPr/>
            <p:nvPr/>
          </p:nvSpPr>
          <p:spPr>
            <a:xfrm>
              <a:off x="5556766" y="3442350"/>
              <a:ext cx="88938" cy="149464"/>
            </a:xfrm>
            <a:custGeom>
              <a:avLst/>
              <a:gdLst/>
              <a:ahLst/>
              <a:cxnLst/>
              <a:rect l="l" t="t" r="r" b="b"/>
              <a:pathLst>
                <a:path w="2668" h="4478" extrusionOk="0">
                  <a:moveTo>
                    <a:pt x="2667" y="1358"/>
                  </a:moveTo>
                  <a:cubicBezTo>
                    <a:pt x="2667" y="619"/>
                    <a:pt x="2024" y="0"/>
                    <a:pt x="1262" y="24"/>
                  </a:cubicBezTo>
                  <a:cubicBezTo>
                    <a:pt x="548" y="48"/>
                    <a:pt x="0" y="643"/>
                    <a:pt x="0" y="1358"/>
                  </a:cubicBezTo>
                  <a:lnTo>
                    <a:pt x="0" y="2525"/>
                  </a:lnTo>
                  <a:lnTo>
                    <a:pt x="0" y="4120"/>
                  </a:lnTo>
                  <a:lnTo>
                    <a:pt x="1500" y="4477"/>
                  </a:lnTo>
                  <a:lnTo>
                    <a:pt x="2644" y="412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9"/>
            <p:cNvSpPr/>
            <p:nvPr/>
          </p:nvSpPr>
          <p:spPr>
            <a:xfrm>
              <a:off x="5582967" y="3521822"/>
              <a:ext cx="35735" cy="72362"/>
            </a:xfrm>
            <a:custGeom>
              <a:avLst/>
              <a:gdLst/>
              <a:ahLst/>
              <a:cxnLst/>
              <a:rect l="l" t="t" r="r" b="b"/>
              <a:pathLst>
                <a:path w="1072" h="2168" extrusionOk="0">
                  <a:moveTo>
                    <a:pt x="1072" y="1787"/>
                  </a:moveTo>
                  <a:lnTo>
                    <a:pt x="1072" y="239"/>
                  </a:lnTo>
                  <a:cubicBezTo>
                    <a:pt x="1072" y="120"/>
                    <a:pt x="976" y="1"/>
                    <a:pt x="834" y="1"/>
                  </a:cubicBezTo>
                  <a:lnTo>
                    <a:pt x="238" y="1"/>
                  </a:lnTo>
                  <a:cubicBezTo>
                    <a:pt x="119" y="1"/>
                    <a:pt x="0" y="96"/>
                    <a:pt x="0" y="239"/>
                  </a:cubicBezTo>
                  <a:lnTo>
                    <a:pt x="0" y="1001"/>
                  </a:lnTo>
                  <a:lnTo>
                    <a:pt x="0" y="1811"/>
                  </a:lnTo>
                  <a:lnTo>
                    <a:pt x="500" y="216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9"/>
            <p:cNvSpPr/>
            <p:nvPr/>
          </p:nvSpPr>
          <p:spPr>
            <a:xfrm>
              <a:off x="5594068" y="3443152"/>
              <a:ext cx="51636" cy="138316"/>
            </a:xfrm>
            <a:custGeom>
              <a:avLst/>
              <a:gdLst/>
              <a:ahLst/>
              <a:cxnLst/>
              <a:rect l="l" t="t" r="r" b="b"/>
              <a:pathLst>
                <a:path w="1549" h="4144" extrusionOk="0">
                  <a:moveTo>
                    <a:pt x="1548" y="1334"/>
                  </a:moveTo>
                  <a:cubicBezTo>
                    <a:pt x="1548" y="595"/>
                    <a:pt x="953" y="0"/>
                    <a:pt x="239" y="0"/>
                  </a:cubicBezTo>
                  <a:cubicBezTo>
                    <a:pt x="143" y="0"/>
                    <a:pt x="48" y="0"/>
                    <a:pt x="0" y="24"/>
                  </a:cubicBezTo>
                  <a:cubicBezTo>
                    <a:pt x="596" y="143"/>
                    <a:pt x="1024" y="691"/>
                    <a:pt x="1024" y="1334"/>
                  </a:cubicBezTo>
                  <a:lnTo>
                    <a:pt x="1024" y="4144"/>
                  </a:lnTo>
                  <a:lnTo>
                    <a:pt x="1548" y="4144"/>
                  </a:lnTo>
                  <a:lnTo>
                    <a:pt x="1548" y="1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9"/>
            <p:cNvSpPr/>
            <p:nvPr/>
          </p:nvSpPr>
          <p:spPr>
            <a:xfrm>
              <a:off x="5457528" y="3470154"/>
              <a:ext cx="99272" cy="111314"/>
            </a:xfrm>
            <a:custGeom>
              <a:avLst/>
              <a:gdLst/>
              <a:ahLst/>
              <a:cxnLst/>
              <a:rect l="l" t="t" r="r" b="b"/>
              <a:pathLst>
                <a:path w="2978" h="3335" extrusionOk="0">
                  <a:moveTo>
                    <a:pt x="2977" y="1715"/>
                  </a:moveTo>
                  <a:lnTo>
                    <a:pt x="1763" y="477"/>
                  </a:lnTo>
                  <a:cubicBezTo>
                    <a:pt x="1286" y="1"/>
                    <a:pt x="500" y="1"/>
                    <a:pt x="72" y="477"/>
                  </a:cubicBezTo>
                  <a:lnTo>
                    <a:pt x="0" y="525"/>
                  </a:lnTo>
                  <a:cubicBezTo>
                    <a:pt x="429" y="382"/>
                    <a:pt x="905" y="501"/>
                    <a:pt x="1263" y="834"/>
                  </a:cubicBezTo>
                  <a:lnTo>
                    <a:pt x="2477" y="2073"/>
                  </a:lnTo>
                  <a:lnTo>
                    <a:pt x="2477" y="3335"/>
                  </a:lnTo>
                  <a:lnTo>
                    <a:pt x="2977" y="333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9"/>
            <p:cNvSpPr/>
            <p:nvPr/>
          </p:nvSpPr>
          <p:spPr>
            <a:xfrm>
              <a:off x="5453561" y="3581435"/>
              <a:ext cx="220711" cy="74766"/>
            </a:xfrm>
            <a:custGeom>
              <a:avLst/>
              <a:gdLst/>
              <a:ahLst/>
              <a:cxnLst/>
              <a:rect l="l" t="t" r="r" b="b"/>
              <a:pathLst>
                <a:path w="6621" h="2240" extrusionOk="0">
                  <a:moveTo>
                    <a:pt x="1262" y="1"/>
                  </a:moveTo>
                  <a:lnTo>
                    <a:pt x="191" y="1"/>
                  </a:lnTo>
                  <a:cubicBezTo>
                    <a:pt x="96" y="1"/>
                    <a:pt x="0" y="96"/>
                    <a:pt x="0" y="168"/>
                  </a:cubicBezTo>
                  <a:lnTo>
                    <a:pt x="0" y="1573"/>
                  </a:lnTo>
                  <a:lnTo>
                    <a:pt x="3334" y="2239"/>
                  </a:lnTo>
                  <a:lnTo>
                    <a:pt x="6621" y="1573"/>
                  </a:lnTo>
                  <a:lnTo>
                    <a:pt x="6621" y="168"/>
                  </a:lnTo>
                  <a:cubicBezTo>
                    <a:pt x="6621" y="96"/>
                    <a:pt x="6525" y="1"/>
                    <a:pt x="6430"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9"/>
            <p:cNvSpPr/>
            <p:nvPr/>
          </p:nvSpPr>
          <p:spPr>
            <a:xfrm>
              <a:off x="5453561" y="3745986"/>
              <a:ext cx="220711" cy="54873"/>
            </a:xfrm>
            <a:custGeom>
              <a:avLst/>
              <a:gdLst/>
              <a:ahLst/>
              <a:cxnLst/>
              <a:rect l="l" t="t" r="r" b="b"/>
              <a:pathLst>
                <a:path w="6621" h="1644" extrusionOk="0">
                  <a:moveTo>
                    <a:pt x="6621" y="524"/>
                  </a:moveTo>
                  <a:lnTo>
                    <a:pt x="3430" y="0"/>
                  </a:lnTo>
                  <a:lnTo>
                    <a:pt x="0" y="524"/>
                  </a:lnTo>
                  <a:lnTo>
                    <a:pt x="0" y="1477"/>
                  </a:lnTo>
                  <a:cubicBezTo>
                    <a:pt x="0" y="1548"/>
                    <a:pt x="96" y="1644"/>
                    <a:pt x="191" y="1644"/>
                  </a:cubicBezTo>
                  <a:lnTo>
                    <a:pt x="6406" y="1644"/>
                  </a:lnTo>
                  <a:cubicBezTo>
                    <a:pt x="6502" y="1644"/>
                    <a:pt x="6573" y="1548"/>
                    <a:pt x="6573" y="147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9"/>
            <p:cNvSpPr/>
            <p:nvPr/>
          </p:nvSpPr>
          <p:spPr>
            <a:xfrm>
              <a:off x="5639303" y="3582236"/>
              <a:ext cx="34968" cy="54105"/>
            </a:xfrm>
            <a:custGeom>
              <a:avLst/>
              <a:gdLst/>
              <a:ahLst/>
              <a:cxnLst/>
              <a:rect l="l" t="t" r="r" b="b"/>
              <a:pathLst>
                <a:path w="1049" h="1621" extrusionOk="0">
                  <a:moveTo>
                    <a:pt x="1049" y="1572"/>
                  </a:moveTo>
                  <a:lnTo>
                    <a:pt x="1049" y="191"/>
                  </a:lnTo>
                  <a:cubicBezTo>
                    <a:pt x="1049" y="96"/>
                    <a:pt x="953" y="1"/>
                    <a:pt x="858" y="1"/>
                  </a:cubicBezTo>
                  <a:lnTo>
                    <a:pt x="215" y="1"/>
                  </a:lnTo>
                  <a:lnTo>
                    <a:pt x="1" y="1"/>
                  </a:lnTo>
                  <a:cubicBezTo>
                    <a:pt x="96" y="1"/>
                    <a:pt x="168" y="96"/>
                    <a:pt x="168" y="191"/>
                  </a:cubicBezTo>
                  <a:lnTo>
                    <a:pt x="168" y="1382"/>
                  </a:lnTo>
                  <a:lnTo>
                    <a:pt x="168" y="1620"/>
                  </a:lnTo>
                  <a:lnTo>
                    <a:pt x="1049" y="162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9"/>
            <p:cNvSpPr/>
            <p:nvPr/>
          </p:nvSpPr>
          <p:spPr>
            <a:xfrm>
              <a:off x="5639303" y="3764276"/>
              <a:ext cx="34968" cy="37383"/>
            </a:xfrm>
            <a:custGeom>
              <a:avLst/>
              <a:gdLst/>
              <a:ahLst/>
              <a:cxnLst/>
              <a:rect l="l" t="t" r="r" b="b"/>
              <a:pathLst>
                <a:path w="1049" h="1120" extrusionOk="0">
                  <a:moveTo>
                    <a:pt x="1049" y="953"/>
                  </a:moveTo>
                  <a:lnTo>
                    <a:pt x="1049" y="0"/>
                  </a:lnTo>
                  <a:lnTo>
                    <a:pt x="191" y="0"/>
                  </a:lnTo>
                  <a:lnTo>
                    <a:pt x="191" y="953"/>
                  </a:lnTo>
                  <a:cubicBezTo>
                    <a:pt x="191" y="1048"/>
                    <a:pt x="96" y="1119"/>
                    <a:pt x="1" y="1119"/>
                  </a:cubicBezTo>
                  <a:lnTo>
                    <a:pt x="858" y="1119"/>
                  </a:lnTo>
                  <a:cubicBezTo>
                    <a:pt x="953" y="1119"/>
                    <a:pt x="1049" y="1048"/>
                    <a:pt x="1049" y="95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9"/>
            <p:cNvSpPr/>
            <p:nvPr/>
          </p:nvSpPr>
          <p:spPr>
            <a:xfrm>
              <a:off x="5453561" y="3633904"/>
              <a:ext cx="220711" cy="129605"/>
            </a:xfrm>
            <a:custGeom>
              <a:avLst/>
              <a:gdLst/>
              <a:ahLst/>
              <a:cxnLst/>
              <a:rect l="l" t="t" r="r" b="b"/>
              <a:pathLst>
                <a:path w="6621" h="3883" extrusionOk="0">
                  <a:moveTo>
                    <a:pt x="0" y="1"/>
                  </a:moveTo>
                  <a:lnTo>
                    <a:pt x="0" y="3882"/>
                  </a:lnTo>
                  <a:lnTo>
                    <a:pt x="6621" y="3882"/>
                  </a:lnTo>
                  <a:lnTo>
                    <a:pt x="6621"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9"/>
            <p:cNvSpPr/>
            <p:nvPr/>
          </p:nvSpPr>
          <p:spPr>
            <a:xfrm>
              <a:off x="5490063" y="3664912"/>
              <a:ext cx="64337" cy="64419"/>
            </a:xfrm>
            <a:custGeom>
              <a:avLst/>
              <a:gdLst/>
              <a:ahLst/>
              <a:cxnLst/>
              <a:rect l="l" t="t" r="r" b="b"/>
              <a:pathLst>
                <a:path w="1930" h="1930" extrusionOk="0">
                  <a:moveTo>
                    <a:pt x="1382" y="524"/>
                  </a:moveTo>
                  <a:lnTo>
                    <a:pt x="1382" y="167"/>
                  </a:lnTo>
                  <a:cubicBezTo>
                    <a:pt x="1382" y="96"/>
                    <a:pt x="1287" y="0"/>
                    <a:pt x="1191" y="0"/>
                  </a:cubicBezTo>
                  <a:lnTo>
                    <a:pt x="715" y="0"/>
                  </a:lnTo>
                  <a:cubicBezTo>
                    <a:pt x="644" y="0"/>
                    <a:pt x="548" y="96"/>
                    <a:pt x="548" y="167"/>
                  </a:cubicBezTo>
                  <a:lnTo>
                    <a:pt x="548" y="524"/>
                  </a:lnTo>
                  <a:lnTo>
                    <a:pt x="191" y="524"/>
                  </a:lnTo>
                  <a:cubicBezTo>
                    <a:pt x="96" y="524"/>
                    <a:pt x="1" y="620"/>
                    <a:pt x="1" y="715"/>
                  </a:cubicBezTo>
                  <a:lnTo>
                    <a:pt x="1" y="1215"/>
                  </a:lnTo>
                  <a:cubicBezTo>
                    <a:pt x="1" y="1310"/>
                    <a:pt x="96" y="1405"/>
                    <a:pt x="191" y="1405"/>
                  </a:cubicBezTo>
                  <a:lnTo>
                    <a:pt x="548" y="1405"/>
                  </a:lnTo>
                  <a:lnTo>
                    <a:pt x="548" y="1763"/>
                  </a:lnTo>
                  <a:cubicBezTo>
                    <a:pt x="548" y="1834"/>
                    <a:pt x="644" y="1929"/>
                    <a:pt x="715" y="1929"/>
                  </a:cubicBezTo>
                  <a:lnTo>
                    <a:pt x="1191" y="1929"/>
                  </a:lnTo>
                  <a:cubicBezTo>
                    <a:pt x="1287" y="1929"/>
                    <a:pt x="1382" y="1834"/>
                    <a:pt x="1382" y="1763"/>
                  </a:cubicBezTo>
                  <a:lnTo>
                    <a:pt x="1382" y="1358"/>
                  </a:lnTo>
                  <a:lnTo>
                    <a:pt x="1739" y="1358"/>
                  </a:lnTo>
                  <a:cubicBezTo>
                    <a:pt x="1834" y="1358"/>
                    <a:pt x="1930" y="1286"/>
                    <a:pt x="1930" y="1191"/>
                  </a:cubicBezTo>
                  <a:lnTo>
                    <a:pt x="1930" y="715"/>
                  </a:lnTo>
                  <a:cubicBezTo>
                    <a:pt x="1930" y="620"/>
                    <a:pt x="1834" y="524"/>
                    <a:pt x="1739" y="524"/>
                  </a:cubicBezTo>
                  <a:lnTo>
                    <a:pt x="1382" y="52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9"/>
            <p:cNvSpPr/>
            <p:nvPr/>
          </p:nvSpPr>
          <p:spPr>
            <a:xfrm>
              <a:off x="5645670" y="3633904"/>
              <a:ext cx="28601" cy="129605"/>
            </a:xfrm>
            <a:custGeom>
              <a:avLst/>
              <a:gdLst/>
              <a:ahLst/>
              <a:cxnLst/>
              <a:rect l="l" t="t" r="r" b="b"/>
              <a:pathLst>
                <a:path w="858" h="3883" extrusionOk="0">
                  <a:moveTo>
                    <a:pt x="0" y="1"/>
                  </a:moveTo>
                  <a:lnTo>
                    <a:pt x="858" y="1"/>
                  </a:lnTo>
                  <a:lnTo>
                    <a:pt x="858" y="3882"/>
                  </a:lnTo>
                  <a:lnTo>
                    <a:pt x="0" y="388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9"/>
            <p:cNvSpPr/>
            <p:nvPr/>
          </p:nvSpPr>
          <p:spPr>
            <a:xfrm>
              <a:off x="5595668" y="3521021"/>
              <a:ext cx="23034" cy="60447"/>
            </a:xfrm>
            <a:custGeom>
              <a:avLst/>
              <a:gdLst/>
              <a:ahLst/>
              <a:cxnLst/>
              <a:rect l="l" t="t" r="r" b="b"/>
              <a:pathLst>
                <a:path w="691" h="1811" extrusionOk="0">
                  <a:moveTo>
                    <a:pt x="691" y="1811"/>
                  </a:moveTo>
                  <a:lnTo>
                    <a:pt x="691" y="239"/>
                  </a:lnTo>
                  <a:cubicBezTo>
                    <a:pt x="691" y="120"/>
                    <a:pt x="595" y="1"/>
                    <a:pt x="453" y="1"/>
                  </a:cubicBezTo>
                  <a:lnTo>
                    <a:pt x="0" y="1"/>
                  </a:lnTo>
                  <a:cubicBezTo>
                    <a:pt x="119" y="1"/>
                    <a:pt x="238" y="72"/>
                    <a:pt x="238" y="239"/>
                  </a:cubicBezTo>
                  <a:lnTo>
                    <a:pt x="238" y="181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9"/>
            <p:cNvSpPr/>
            <p:nvPr/>
          </p:nvSpPr>
          <p:spPr>
            <a:xfrm>
              <a:off x="5482129" y="3660139"/>
              <a:ext cx="77037" cy="75533"/>
            </a:xfrm>
            <a:custGeom>
              <a:avLst/>
              <a:gdLst/>
              <a:ahLst/>
              <a:cxnLst/>
              <a:rect l="l" t="t" r="r" b="b"/>
              <a:pathLst>
                <a:path w="2311" h="2263" extrusionOk="0">
                  <a:moveTo>
                    <a:pt x="2001" y="1358"/>
                  </a:moveTo>
                  <a:cubicBezTo>
                    <a:pt x="2001" y="1370"/>
                    <a:pt x="1995" y="1376"/>
                    <a:pt x="1992" y="1376"/>
                  </a:cubicBezTo>
                  <a:cubicBezTo>
                    <a:pt x="1989" y="1376"/>
                    <a:pt x="1989" y="1370"/>
                    <a:pt x="2001" y="1358"/>
                  </a:cubicBezTo>
                  <a:close/>
                  <a:moveTo>
                    <a:pt x="1406" y="310"/>
                  </a:moveTo>
                  <a:cubicBezTo>
                    <a:pt x="1406" y="310"/>
                    <a:pt x="1453" y="310"/>
                    <a:pt x="1453" y="358"/>
                  </a:cubicBezTo>
                  <a:lnTo>
                    <a:pt x="1453" y="715"/>
                  </a:lnTo>
                  <a:cubicBezTo>
                    <a:pt x="1453" y="786"/>
                    <a:pt x="1501" y="858"/>
                    <a:pt x="1596" y="858"/>
                  </a:cubicBezTo>
                  <a:lnTo>
                    <a:pt x="1953" y="858"/>
                  </a:lnTo>
                  <a:cubicBezTo>
                    <a:pt x="1953" y="858"/>
                    <a:pt x="1977" y="858"/>
                    <a:pt x="1977" y="882"/>
                  </a:cubicBezTo>
                  <a:lnTo>
                    <a:pt x="1977" y="1358"/>
                  </a:lnTo>
                  <a:lnTo>
                    <a:pt x="2001" y="1358"/>
                  </a:lnTo>
                  <a:lnTo>
                    <a:pt x="1620" y="1382"/>
                  </a:lnTo>
                  <a:cubicBezTo>
                    <a:pt x="1525" y="1382"/>
                    <a:pt x="1477" y="1453"/>
                    <a:pt x="1477" y="1548"/>
                  </a:cubicBezTo>
                  <a:lnTo>
                    <a:pt x="1477" y="1906"/>
                  </a:lnTo>
                  <a:cubicBezTo>
                    <a:pt x="1477" y="1906"/>
                    <a:pt x="1477" y="1929"/>
                    <a:pt x="1453" y="1929"/>
                  </a:cubicBezTo>
                  <a:lnTo>
                    <a:pt x="906" y="1929"/>
                  </a:lnTo>
                  <a:cubicBezTo>
                    <a:pt x="906" y="1929"/>
                    <a:pt x="882" y="1929"/>
                    <a:pt x="882" y="1906"/>
                  </a:cubicBezTo>
                  <a:lnTo>
                    <a:pt x="882" y="1548"/>
                  </a:lnTo>
                  <a:cubicBezTo>
                    <a:pt x="882" y="1453"/>
                    <a:pt x="810" y="1382"/>
                    <a:pt x="739" y="1382"/>
                  </a:cubicBezTo>
                  <a:lnTo>
                    <a:pt x="358" y="1382"/>
                  </a:lnTo>
                  <a:cubicBezTo>
                    <a:pt x="358" y="1382"/>
                    <a:pt x="334" y="1382"/>
                    <a:pt x="334" y="1358"/>
                  </a:cubicBezTo>
                  <a:lnTo>
                    <a:pt x="334" y="882"/>
                  </a:lnTo>
                  <a:cubicBezTo>
                    <a:pt x="334" y="882"/>
                    <a:pt x="334" y="858"/>
                    <a:pt x="358" y="858"/>
                  </a:cubicBezTo>
                  <a:lnTo>
                    <a:pt x="739" y="858"/>
                  </a:lnTo>
                  <a:cubicBezTo>
                    <a:pt x="810" y="858"/>
                    <a:pt x="882" y="786"/>
                    <a:pt x="882" y="715"/>
                  </a:cubicBezTo>
                  <a:lnTo>
                    <a:pt x="882" y="358"/>
                  </a:lnTo>
                  <a:cubicBezTo>
                    <a:pt x="882" y="358"/>
                    <a:pt x="882" y="310"/>
                    <a:pt x="906" y="310"/>
                  </a:cubicBezTo>
                  <a:close/>
                  <a:moveTo>
                    <a:pt x="906" y="0"/>
                  </a:moveTo>
                  <a:cubicBezTo>
                    <a:pt x="739" y="0"/>
                    <a:pt x="548" y="143"/>
                    <a:pt x="548" y="358"/>
                  </a:cubicBezTo>
                  <a:lnTo>
                    <a:pt x="548" y="524"/>
                  </a:lnTo>
                  <a:lnTo>
                    <a:pt x="358" y="524"/>
                  </a:lnTo>
                  <a:cubicBezTo>
                    <a:pt x="191" y="524"/>
                    <a:pt x="1" y="667"/>
                    <a:pt x="1" y="882"/>
                  </a:cubicBezTo>
                  <a:lnTo>
                    <a:pt x="1" y="1358"/>
                  </a:lnTo>
                  <a:cubicBezTo>
                    <a:pt x="1" y="1548"/>
                    <a:pt x="167" y="1715"/>
                    <a:pt x="358" y="1715"/>
                  </a:cubicBezTo>
                  <a:lnTo>
                    <a:pt x="548" y="1715"/>
                  </a:lnTo>
                  <a:lnTo>
                    <a:pt x="548" y="1906"/>
                  </a:lnTo>
                  <a:cubicBezTo>
                    <a:pt x="548" y="2072"/>
                    <a:pt x="691" y="2263"/>
                    <a:pt x="906" y="2263"/>
                  </a:cubicBezTo>
                  <a:lnTo>
                    <a:pt x="1406" y="2263"/>
                  </a:lnTo>
                  <a:cubicBezTo>
                    <a:pt x="1596" y="2263"/>
                    <a:pt x="1763" y="2096"/>
                    <a:pt x="1763" y="1906"/>
                  </a:cubicBezTo>
                  <a:lnTo>
                    <a:pt x="1763" y="1715"/>
                  </a:lnTo>
                  <a:lnTo>
                    <a:pt x="1953" y="1715"/>
                  </a:lnTo>
                  <a:cubicBezTo>
                    <a:pt x="2120" y="1715"/>
                    <a:pt x="2311" y="1572"/>
                    <a:pt x="2311" y="1358"/>
                  </a:cubicBezTo>
                  <a:lnTo>
                    <a:pt x="2311" y="882"/>
                  </a:lnTo>
                  <a:cubicBezTo>
                    <a:pt x="2311" y="667"/>
                    <a:pt x="2168" y="524"/>
                    <a:pt x="1977" y="524"/>
                  </a:cubicBezTo>
                  <a:lnTo>
                    <a:pt x="1763" y="524"/>
                  </a:lnTo>
                  <a:lnTo>
                    <a:pt x="1763" y="358"/>
                  </a:lnTo>
                  <a:cubicBezTo>
                    <a:pt x="1763" y="167"/>
                    <a:pt x="1620" y="0"/>
                    <a:pt x="140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9"/>
            <p:cNvSpPr/>
            <p:nvPr/>
          </p:nvSpPr>
          <p:spPr>
            <a:xfrm>
              <a:off x="5488496" y="3535941"/>
              <a:ext cx="11934" cy="11348"/>
            </a:xfrm>
            <a:custGeom>
              <a:avLst/>
              <a:gdLst/>
              <a:ahLst/>
              <a:cxnLst/>
              <a:rect l="l" t="t" r="r" b="b"/>
              <a:pathLst>
                <a:path w="358" h="340" extrusionOk="0">
                  <a:moveTo>
                    <a:pt x="176" y="0"/>
                  </a:moveTo>
                  <a:cubicBezTo>
                    <a:pt x="131" y="0"/>
                    <a:pt x="83" y="18"/>
                    <a:pt x="48" y="54"/>
                  </a:cubicBezTo>
                  <a:cubicBezTo>
                    <a:pt x="0" y="102"/>
                    <a:pt x="0" y="221"/>
                    <a:pt x="48" y="292"/>
                  </a:cubicBezTo>
                  <a:cubicBezTo>
                    <a:pt x="95" y="316"/>
                    <a:pt x="119" y="340"/>
                    <a:pt x="167" y="340"/>
                  </a:cubicBezTo>
                  <a:cubicBezTo>
                    <a:pt x="214" y="340"/>
                    <a:pt x="262" y="316"/>
                    <a:pt x="286" y="292"/>
                  </a:cubicBezTo>
                  <a:cubicBezTo>
                    <a:pt x="357" y="221"/>
                    <a:pt x="357" y="102"/>
                    <a:pt x="286" y="54"/>
                  </a:cubicBezTo>
                  <a:cubicBezTo>
                    <a:pt x="262" y="18"/>
                    <a:pt x="220" y="0"/>
                    <a:pt x="17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9"/>
            <p:cNvSpPr/>
            <p:nvPr/>
          </p:nvSpPr>
          <p:spPr>
            <a:xfrm>
              <a:off x="5507530" y="3517450"/>
              <a:ext cx="11934" cy="11582"/>
            </a:xfrm>
            <a:custGeom>
              <a:avLst/>
              <a:gdLst/>
              <a:ahLst/>
              <a:cxnLst/>
              <a:rect l="l" t="t" r="r" b="b"/>
              <a:pathLst>
                <a:path w="358" h="347" extrusionOk="0">
                  <a:moveTo>
                    <a:pt x="176" y="1"/>
                  </a:moveTo>
                  <a:cubicBezTo>
                    <a:pt x="132" y="1"/>
                    <a:pt x="84" y="13"/>
                    <a:pt x="48" y="36"/>
                  </a:cubicBezTo>
                  <a:cubicBezTo>
                    <a:pt x="1" y="108"/>
                    <a:pt x="1" y="227"/>
                    <a:pt x="48" y="275"/>
                  </a:cubicBezTo>
                  <a:cubicBezTo>
                    <a:pt x="96" y="298"/>
                    <a:pt x="120" y="346"/>
                    <a:pt x="167" y="346"/>
                  </a:cubicBezTo>
                  <a:cubicBezTo>
                    <a:pt x="239" y="298"/>
                    <a:pt x="263" y="298"/>
                    <a:pt x="286" y="275"/>
                  </a:cubicBezTo>
                  <a:cubicBezTo>
                    <a:pt x="358" y="227"/>
                    <a:pt x="358" y="108"/>
                    <a:pt x="286" y="36"/>
                  </a:cubicBezTo>
                  <a:cubicBezTo>
                    <a:pt x="263" y="13"/>
                    <a:pt x="221" y="1"/>
                    <a:pt x="17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9"/>
            <p:cNvSpPr/>
            <p:nvPr/>
          </p:nvSpPr>
          <p:spPr>
            <a:xfrm>
              <a:off x="5477362" y="3507336"/>
              <a:ext cx="12734" cy="11348"/>
            </a:xfrm>
            <a:custGeom>
              <a:avLst/>
              <a:gdLst/>
              <a:ahLst/>
              <a:cxnLst/>
              <a:rect l="l" t="t" r="r" b="b"/>
              <a:pathLst>
                <a:path w="382" h="340" extrusionOk="0">
                  <a:moveTo>
                    <a:pt x="182" y="0"/>
                  </a:moveTo>
                  <a:cubicBezTo>
                    <a:pt x="138" y="0"/>
                    <a:pt x="96" y="18"/>
                    <a:pt x="72" y="54"/>
                  </a:cubicBezTo>
                  <a:cubicBezTo>
                    <a:pt x="1" y="101"/>
                    <a:pt x="1" y="220"/>
                    <a:pt x="72" y="292"/>
                  </a:cubicBezTo>
                  <a:cubicBezTo>
                    <a:pt x="96" y="316"/>
                    <a:pt x="120" y="339"/>
                    <a:pt x="191" y="339"/>
                  </a:cubicBezTo>
                  <a:cubicBezTo>
                    <a:pt x="215" y="339"/>
                    <a:pt x="287" y="316"/>
                    <a:pt x="310" y="292"/>
                  </a:cubicBezTo>
                  <a:cubicBezTo>
                    <a:pt x="382" y="220"/>
                    <a:pt x="382" y="101"/>
                    <a:pt x="310" y="54"/>
                  </a:cubicBezTo>
                  <a:cubicBezTo>
                    <a:pt x="275" y="18"/>
                    <a:pt x="227" y="0"/>
                    <a:pt x="1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9"/>
            <p:cNvSpPr/>
            <p:nvPr/>
          </p:nvSpPr>
          <p:spPr>
            <a:xfrm>
              <a:off x="5509130" y="3556935"/>
              <a:ext cx="11934" cy="10247"/>
            </a:xfrm>
            <a:custGeom>
              <a:avLst/>
              <a:gdLst/>
              <a:ahLst/>
              <a:cxnLst/>
              <a:rect l="l" t="t" r="r" b="b"/>
              <a:pathLst>
                <a:path w="358" h="307" extrusionOk="0">
                  <a:moveTo>
                    <a:pt x="171" y="1"/>
                  </a:moveTo>
                  <a:cubicBezTo>
                    <a:pt x="115" y="1"/>
                    <a:pt x="58" y="34"/>
                    <a:pt x="24" y="68"/>
                  </a:cubicBezTo>
                  <a:cubicBezTo>
                    <a:pt x="0" y="163"/>
                    <a:pt x="24" y="259"/>
                    <a:pt x="96" y="282"/>
                  </a:cubicBezTo>
                  <a:cubicBezTo>
                    <a:pt x="119" y="282"/>
                    <a:pt x="167" y="306"/>
                    <a:pt x="167" y="306"/>
                  </a:cubicBezTo>
                  <a:cubicBezTo>
                    <a:pt x="215" y="306"/>
                    <a:pt x="286" y="282"/>
                    <a:pt x="310" y="235"/>
                  </a:cubicBezTo>
                  <a:cubicBezTo>
                    <a:pt x="358" y="163"/>
                    <a:pt x="334" y="68"/>
                    <a:pt x="238" y="20"/>
                  </a:cubicBezTo>
                  <a:cubicBezTo>
                    <a:pt x="218" y="6"/>
                    <a:pt x="195" y="1"/>
                    <a:pt x="17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9"/>
            <p:cNvSpPr/>
            <p:nvPr/>
          </p:nvSpPr>
          <p:spPr>
            <a:xfrm>
              <a:off x="5528164" y="3538111"/>
              <a:ext cx="11967" cy="11582"/>
            </a:xfrm>
            <a:custGeom>
              <a:avLst/>
              <a:gdLst/>
              <a:ahLst/>
              <a:cxnLst/>
              <a:rect l="l" t="t" r="r" b="b"/>
              <a:pathLst>
                <a:path w="359" h="347" extrusionOk="0">
                  <a:moveTo>
                    <a:pt x="182" y="1"/>
                  </a:moveTo>
                  <a:cubicBezTo>
                    <a:pt x="138" y="1"/>
                    <a:pt x="96" y="13"/>
                    <a:pt x="72" y="37"/>
                  </a:cubicBezTo>
                  <a:cubicBezTo>
                    <a:pt x="1" y="108"/>
                    <a:pt x="1" y="227"/>
                    <a:pt x="72" y="275"/>
                  </a:cubicBezTo>
                  <a:cubicBezTo>
                    <a:pt x="96" y="322"/>
                    <a:pt x="120" y="346"/>
                    <a:pt x="191" y="346"/>
                  </a:cubicBezTo>
                  <a:cubicBezTo>
                    <a:pt x="215" y="346"/>
                    <a:pt x="263" y="322"/>
                    <a:pt x="310" y="275"/>
                  </a:cubicBezTo>
                  <a:cubicBezTo>
                    <a:pt x="358" y="203"/>
                    <a:pt x="358" y="108"/>
                    <a:pt x="310" y="37"/>
                  </a:cubicBezTo>
                  <a:cubicBezTo>
                    <a:pt x="275" y="13"/>
                    <a:pt x="227" y="1"/>
                    <a:pt x="18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9"/>
            <p:cNvSpPr/>
            <p:nvPr/>
          </p:nvSpPr>
          <p:spPr>
            <a:xfrm>
              <a:off x="5612335" y="3658537"/>
              <a:ext cx="30202" cy="11181"/>
            </a:xfrm>
            <a:custGeom>
              <a:avLst/>
              <a:gdLst/>
              <a:ahLst/>
              <a:cxnLst/>
              <a:rect l="l" t="t" r="r" b="b"/>
              <a:pathLst>
                <a:path w="906" h="335" extrusionOk="0">
                  <a:moveTo>
                    <a:pt x="215" y="1"/>
                  </a:moveTo>
                  <a:cubicBezTo>
                    <a:pt x="119" y="1"/>
                    <a:pt x="72" y="72"/>
                    <a:pt x="48" y="168"/>
                  </a:cubicBezTo>
                  <a:cubicBezTo>
                    <a:pt x="0" y="239"/>
                    <a:pt x="95" y="334"/>
                    <a:pt x="191" y="334"/>
                  </a:cubicBezTo>
                  <a:lnTo>
                    <a:pt x="715" y="334"/>
                  </a:lnTo>
                  <a:cubicBezTo>
                    <a:pt x="810" y="334"/>
                    <a:pt x="881" y="287"/>
                    <a:pt x="905" y="191"/>
                  </a:cubicBezTo>
                  <a:cubicBezTo>
                    <a:pt x="905" y="96"/>
                    <a:pt x="834" y="1"/>
                    <a:pt x="7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9"/>
            <p:cNvSpPr/>
            <p:nvPr/>
          </p:nvSpPr>
          <p:spPr>
            <a:xfrm>
              <a:off x="5595668" y="3692715"/>
              <a:ext cx="46869" cy="11181"/>
            </a:xfrm>
            <a:custGeom>
              <a:avLst/>
              <a:gdLst/>
              <a:ahLst/>
              <a:cxnLst/>
              <a:rect l="l" t="t" r="r" b="b"/>
              <a:pathLst>
                <a:path w="1406" h="335" extrusionOk="0">
                  <a:moveTo>
                    <a:pt x="191" y="1"/>
                  </a:moveTo>
                  <a:cubicBezTo>
                    <a:pt x="95" y="1"/>
                    <a:pt x="24" y="48"/>
                    <a:pt x="0" y="144"/>
                  </a:cubicBezTo>
                  <a:cubicBezTo>
                    <a:pt x="0" y="239"/>
                    <a:pt x="72" y="334"/>
                    <a:pt x="143" y="334"/>
                  </a:cubicBezTo>
                  <a:lnTo>
                    <a:pt x="1215" y="334"/>
                  </a:lnTo>
                  <a:cubicBezTo>
                    <a:pt x="1310" y="334"/>
                    <a:pt x="1381" y="263"/>
                    <a:pt x="1405" y="168"/>
                  </a:cubicBezTo>
                  <a:cubicBezTo>
                    <a:pt x="1405" y="96"/>
                    <a:pt x="1334" y="1"/>
                    <a:pt x="12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9"/>
            <p:cNvSpPr/>
            <p:nvPr/>
          </p:nvSpPr>
          <p:spPr>
            <a:xfrm>
              <a:off x="5595668" y="3724524"/>
              <a:ext cx="46869" cy="11148"/>
            </a:xfrm>
            <a:custGeom>
              <a:avLst/>
              <a:gdLst/>
              <a:ahLst/>
              <a:cxnLst/>
              <a:rect l="l" t="t" r="r" b="b"/>
              <a:pathLst>
                <a:path w="1406" h="334" extrusionOk="0">
                  <a:moveTo>
                    <a:pt x="191" y="0"/>
                  </a:moveTo>
                  <a:cubicBezTo>
                    <a:pt x="95" y="0"/>
                    <a:pt x="24" y="48"/>
                    <a:pt x="0" y="143"/>
                  </a:cubicBezTo>
                  <a:cubicBezTo>
                    <a:pt x="0" y="239"/>
                    <a:pt x="72" y="334"/>
                    <a:pt x="143" y="334"/>
                  </a:cubicBezTo>
                  <a:lnTo>
                    <a:pt x="1215" y="334"/>
                  </a:lnTo>
                  <a:cubicBezTo>
                    <a:pt x="1310" y="334"/>
                    <a:pt x="1381" y="262"/>
                    <a:pt x="1405" y="167"/>
                  </a:cubicBezTo>
                  <a:cubicBezTo>
                    <a:pt x="1405" y="96"/>
                    <a:pt x="1334" y="0"/>
                    <a:pt x="126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9"/>
            <p:cNvSpPr/>
            <p:nvPr/>
          </p:nvSpPr>
          <p:spPr>
            <a:xfrm>
              <a:off x="5436093" y="3438379"/>
              <a:ext cx="242945" cy="369622"/>
            </a:xfrm>
            <a:custGeom>
              <a:avLst/>
              <a:gdLst/>
              <a:ahLst/>
              <a:cxnLst/>
              <a:rect l="l" t="t" r="r" b="b"/>
              <a:pathLst>
                <a:path w="7288" h="11074" extrusionOk="0">
                  <a:moveTo>
                    <a:pt x="5240" y="2644"/>
                  </a:moveTo>
                  <a:cubicBezTo>
                    <a:pt x="5263" y="2644"/>
                    <a:pt x="5287" y="2667"/>
                    <a:pt x="5287" y="2715"/>
                  </a:cubicBezTo>
                  <a:lnTo>
                    <a:pt x="5287" y="4096"/>
                  </a:lnTo>
                  <a:lnTo>
                    <a:pt x="4573" y="4096"/>
                  </a:lnTo>
                  <a:lnTo>
                    <a:pt x="4573" y="2715"/>
                  </a:lnTo>
                  <a:cubicBezTo>
                    <a:pt x="4573" y="2667"/>
                    <a:pt x="4620" y="2644"/>
                    <a:pt x="4644" y="2644"/>
                  </a:cubicBezTo>
                  <a:close/>
                  <a:moveTo>
                    <a:pt x="4930" y="334"/>
                  </a:moveTo>
                  <a:cubicBezTo>
                    <a:pt x="5597" y="334"/>
                    <a:pt x="6097" y="858"/>
                    <a:pt x="6097" y="1477"/>
                  </a:cubicBezTo>
                  <a:lnTo>
                    <a:pt x="6097" y="4096"/>
                  </a:lnTo>
                  <a:lnTo>
                    <a:pt x="5597" y="4096"/>
                  </a:lnTo>
                  <a:lnTo>
                    <a:pt x="5597" y="2715"/>
                  </a:lnTo>
                  <a:cubicBezTo>
                    <a:pt x="5597" y="2501"/>
                    <a:pt x="5406" y="2310"/>
                    <a:pt x="5192" y="2310"/>
                  </a:cubicBezTo>
                  <a:lnTo>
                    <a:pt x="4597" y="2310"/>
                  </a:lnTo>
                  <a:cubicBezTo>
                    <a:pt x="4406" y="2310"/>
                    <a:pt x="4216" y="2501"/>
                    <a:pt x="4216" y="2715"/>
                  </a:cubicBezTo>
                  <a:lnTo>
                    <a:pt x="4216" y="4096"/>
                  </a:lnTo>
                  <a:lnTo>
                    <a:pt x="3787" y="4096"/>
                  </a:lnTo>
                  <a:lnTo>
                    <a:pt x="3787" y="2667"/>
                  </a:lnTo>
                  <a:lnTo>
                    <a:pt x="3787" y="1477"/>
                  </a:lnTo>
                  <a:cubicBezTo>
                    <a:pt x="3787" y="834"/>
                    <a:pt x="4311" y="334"/>
                    <a:pt x="4930" y="334"/>
                  </a:cubicBezTo>
                  <a:close/>
                  <a:moveTo>
                    <a:pt x="1525" y="1286"/>
                  </a:moveTo>
                  <a:cubicBezTo>
                    <a:pt x="1810" y="1286"/>
                    <a:pt x="2048" y="1405"/>
                    <a:pt x="2263" y="1572"/>
                  </a:cubicBezTo>
                  <a:lnTo>
                    <a:pt x="3453" y="2763"/>
                  </a:lnTo>
                  <a:lnTo>
                    <a:pt x="3453" y="4144"/>
                  </a:lnTo>
                  <a:lnTo>
                    <a:pt x="1834" y="4144"/>
                  </a:lnTo>
                  <a:lnTo>
                    <a:pt x="762" y="3072"/>
                  </a:lnTo>
                  <a:cubicBezTo>
                    <a:pt x="358" y="2644"/>
                    <a:pt x="358" y="2001"/>
                    <a:pt x="762" y="1572"/>
                  </a:cubicBezTo>
                  <a:cubicBezTo>
                    <a:pt x="977" y="1358"/>
                    <a:pt x="1239" y="1286"/>
                    <a:pt x="1525" y="1286"/>
                  </a:cubicBezTo>
                  <a:close/>
                  <a:moveTo>
                    <a:pt x="7002" y="4406"/>
                  </a:moveTo>
                  <a:cubicBezTo>
                    <a:pt x="7002" y="4406"/>
                    <a:pt x="7026" y="4406"/>
                    <a:pt x="7026" y="4430"/>
                  </a:cubicBezTo>
                  <a:lnTo>
                    <a:pt x="7026" y="5668"/>
                  </a:lnTo>
                  <a:lnTo>
                    <a:pt x="4287" y="5668"/>
                  </a:lnTo>
                  <a:cubicBezTo>
                    <a:pt x="4192" y="5668"/>
                    <a:pt x="4144" y="5740"/>
                    <a:pt x="4096" y="5835"/>
                  </a:cubicBezTo>
                  <a:cubicBezTo>
                    <a:pt x="4096" y="5906"/>
                    <a:pt x="4168" y="6001"/>
                    <a:pt x="4263" y="6001"/>
                  </a:cubicBezTo>
                  <a:lnTo>
                    <a:pt x="7002" y="6001"/>
                  </a:lnTo>
                  <a:lnTo>
                    <a:pt x="7002" y="9550"/>
                  </a:lnTo>
                  <a:lnTo>
                    <a:pt x="4263" y="9550"/>
                  </a:lnTo>
                  <a:cubicBezTo>
                    <a:pt x="4168" y="9550"/>
                    <a:pt x="4096" y="9597"/>
                    <a:pt x="4073" y="9693"/>
                  </a:cubicBezTo>
                  <a:cubicBezTo>
                    <a:pt x="4073" y="9788"/>
                    <a:pt x="4144" y="9883"/>
                    <a:pt x="4216" y="9883"/>
                  </a:cubicBezTo>
                  <a:lnTo>
                    <a:pt x="6954" y="9883"/>
                  </a:lnTo>
                  <a:lnTo>
                    <a:pt x="6930" y="10717"/>
                  </a:lnTo>
                  <a:lnTo>
                    <a:pt x="715" y="10717"/>
                  </a:lnTo>
                  <a:cubicBezTo>
                    <a:pt x="715" y="10717"/>
                    <a:pt x="691" y="10717"/>
                    <a:pt x="691" y="10669"/>
                  </a:cubicBezTo>
                  <a:lnTo>
                    <a:pt x="691" y="9883"/>
                  </a:lnTo>
                  <a:lnTo>
                    <a:pt x="3501" y="9883"/>
                  </a:lnTo>
                  <a:cubicBezTo>
                    <a:pt x="3596" y="9883"/>
                    <a:pt x="3668" y="9812"/>
                    <a:pt x="3692" y="9740"/>
                  </a:cubicBezTo>
                  <a:cubicBezTo>
                    <a:pt x="3692" y="9645"/>
                    <a:pt x="3620" y="9550"/>
                    <a:pt x="3549" y="9550"/>
                  </a:cubicBezTo>
                  <a:lnTo>
                    <a:pt x="715" y="9550"/>
                  </a:lnTo>
                  <a:lnTo>
                    <a:pt x="715" y="6001"/>
                  </a:lnTo>
                  <a:lnTo>
                    <a:pt x="3549" y="6001"/>
                  </a:lnTo>
                  <a:cubicBezTo>
                    <a:pt x="3620" y="6001"/>
                    <a:pt x="3692" y="5954"/>
                    <a:pt x="3715" y="5859"/>
                  </a:cubicBezTo>
                  <a:cubicBezTo>
                    <a:pt x="3715" y="5763"/>
                    <a:pt x="3668" y="5668"/>
                    <a:pt x="3573" y="5668"/>
                  </a:cubicBezTo>
                  <a:lnTo>
                    <a:pt x="739" y="5668"/>
                  </a:lnTo>
                  <a:lnTo>
                    <a:pt x="739" y="4430"/>
                  </a:lnTo>
                  <a:cubicBezTo>
                    <a:pt x="739" y="4430"/>
                    <a:pt x="739" y="4406"/>
                    <a:pt x="762" y="4406"/>
                  </a:cubicBezTo>
                  <a:close/>
                  <a:moveTo>
                    <a:pt x="4978" y="0"/>
                  </a:moveTo>
                  <a:cubicBezTo>
                    <a:pt x="4144" y="0"/>
                    <a:pt x="3453" y="643"/>
                    <a:pt x="3453" y="1477"/>
                  </a:cubicBezTo>
                  <a:lnTo>
                    <a:pt x="3453" y="2286"/>
                  </a:lnTo>
                  <a:lnTo>
                    <a:pt x="2501" y="1334"/>
                  </a:lnTo>
                  <a:cubicBezTo>
                    <a:pt x="2215" y="1072"/>
                    <a:pt x="1906" y="929"/>
                    <a:pt x="1525" y="929"/>
                  </a:cubicBezTo>
                  <a:cubicBezTo>
                    <a:pt x="1143" y="929"/>
                    <a:pt x="810" y="1072"/>
                    <a:pt x="524" y="1334"/>
                  </a:cubicBezTo>
                  <a:cubicBezTo>
                    <a:pt x="0" y="1882"/>
                    <a:pt x="0" y="2739"/>
                    <a:pt x="524" y="3310"/>
                  </a:cubicBezTo>
                  <a:lnTo>
                    <a:pt x="1358" y="4144"/>
                  </a:lnTo>
                  <a:lnTo>
                    <a:pt x="691" y="4144"/>
                  </a:lnTo>
                  <a:cubicBezTo>
                    <a:pt x="500" y="4144"/>
                    <a:pt x="334" y="4287"/>
                    <a:pt x="334" y="4501"/>
                  </a:cubicBezTo>
                  <a:lnTo>
                    <a:pt x="334" y="10717"/>
                  </a:lnTo>
                  <a:cubicBezTo>
                    <a:pt x="334" y="10883"/>
                    <a:pt x="477" y="11074"/>
                    <a:pt x="691" y="11074"/>
                  </a:cubicBezTo>
                  <a:lnTo>
                    <a:pt x="6907" y="11074"/>
                  </a:lnTo>
                  <a:cubicBezTo>
                    <a:pt x="7073" y="11074"/>
                    <a:pt x="7264" y="10931"/>
                    <a:pt x="7264" y="10717"/>
                  </a:cubicBezTo>
                  <a:lnTo>
                    <a:pt x="7264" y="9764"/>
                  </a:lnTo>
                  <a:lnTo>
                    <a:pt x="7264" y="4501"/>
                  </a:lnTo>
                  <a:cubicBezTo>
                    <a:pt x="7288" y="4287"/>
                    <a:pt x="7121" y="4096"/>
                    <a:pt x="6930" y="4096"/>
                  </a:cubicBezTo>
                  <a:lnTo>
                    <a:pt x="6430" y="4096"/>
                  </a:lnTo>
                  <a:lnTo>
                    <a:pt x="6430" y="1524"/>
                  </a:lnTo>
                  <a:cubicBezTo>
                    <a:pt x="6430" y="715"/>
                    <a:pt x="5763" y="24"/>
                    <a:pt x="497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7" name="Google Shape;6517;p69"/>
          <p:cNvGrpSpPr/>
          <p:nvPr/>
        </p:nvGrpSpPr>
        <p:grpSpPr>
          <a:xfrm>
            <a:off x="4711487" y="3371539"/>
            <a:ext cx="369952" cy="365651"/>
            <a:chOff x="4734325" y="3439180"/>
            <a:chExt cx="369952" cy="365651"/>
          </a:xfrm>
        </p:grpSpPr>
        <p:sp>
          <p:nvSpPr>
            <p:cNvPr id="6518" name="Google Shape;6518;p69"/>
            <p:cNvSpPr/>
            <p:nvPr/>
          </p:nvSpPr>
          <p:spPr>
            <a:xfrm>
              <a:off x="4883566" y="3445521"/>
              <a:ext cx="180242" cy="59646"/>
            </a:xfrm>
            <a:custGeom>
              <a:avLst/>
              <a:gdLst/>
              <a:ahLst/>
              <a:cxnLst/>
              <a:rect l="l" t="t" r="r" b="b"/>
              <a:pathLst>
                <a:path w="5407" h="1787" extrusionOk="0">
                  <a:moveTo>
                    <a:pt x="4906" y="1"/>
                  </a:moveTo>
                  <a:lnTo>
                    <a:pt x="501" y="1"/>
                  </a:lnTo>
                  <a:cubicBezTo>
                    <a:pt x="239" y="1"/>
                    <a:pt x="1" y="191"/>
                    <a:pt x="1" y="501"/>
                  </a:cubicBezTo>
                  <a:lnTo>
                    <a:pt x="1" y="1001"/>
                  </a:lnTo>
                  <a:lnTo>
                    <a:pt x="1691" y="1787"/>
                  </a:lnTo>
                  <a:lnTo>
                    <a:pt x="5406" y="715"/>
                  </a:lnTo>
                  <a:lnTo>
                    <a:pt x="5406" y="501"/>
                  </a:lnTo>
                  <a:cubicBezTo>
                    <a:pt x="5406" y="239"/>
                    <a:pt x="5168" y="1"/>
                    <a:pt x="4906"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9"/>
            <p:cNvSpPr/>
            <p:nvPr/>
          </p:nvSpPr>
          <p:spPr>
            <a:xfrm>
              <a:off x="5016939" y="3445521"/>
              <a:ext cx="46069" cy="23865"/>
            </a:xfrm>
            <a:custGeom>
              <a:avLst/>
              <a:gdLst/>
              <a:ahLst/>
              <a:cxnLst/>
              <a:rect l="l" t="t" r="r" b="b"/>
              <a:pathLst>
                <a:path w="1382" h="715" extrusionOk="0">
                  <a:moveTo>
                    <a:pt x="1382" y="501"/>
                  </a:moveTo>
                  <a:cubicBezTo>
                    <a:pt x="1382" y="239"/>
                    <a:pt x="1167" y="1"/>
                    <a:pt x="905" y="1"/>
                  </a:cubicBezTo>
                  <a:lnTo>
                    <a:pt x="0" y="1"/>
                  </a:lnTo>
                  <a:cubicBezTo>
                    <a:pt x="286" y="1"/>
                    <a:pt x="477" y="191"/>
                    <a:pt x="477" y="501"/>
                  </a:cubicBezTo>
                  <a:lnTo>
                    <a:pt x="477" y="715"/>
                  </a:lnTo>
                  <a:lnTo>
                    <a:pt x="1382"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9"/>
            <p:cNvSpPr/>
            <p:nvPr/>
          </p:nvSpPr>
          <p:spPr>
            <a:xfrm>
              <a:off x="4793061" y="3450294"/>
              <a:ext cx="55603" cy="40554"/>
            </a:xfrm>
            <a:custGeom>
              <a:avLst/>
              <a:gdLst/>
              <a:ahLst/>
              <a:cxnLst/>
              <a:rect l="l" t="t" r="r" b="b"/>
              <a:pathLst>
                <a:path w="1668" h="1215" extrusionOk="0">
                  <a:moveTo>
                    <a:pt x="1668" y="834"/>
                  </a:moveTo>
                  <a:cubicBezTo>
                    <a:pt x="1668" y="381"/>
                    <a:pt x="1310" y="0"/>
                    <a:pt x="834" y="0"/>
                  </a:cubicBezTo>
                  <a:cubicBezTo>
                    <a:pt x="358" y="0"/>
                    <a:pt x="1" y="358"/>
                    <a:pt x="1" y="834"/>
                  </a:cubicBezTo>
                  <a:lnTo>
                    <a:pt x="929" y="12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9"/>
            <p:cNvSpPr/>
            <p:nvPr/>
          </p:nvSpPr>
          <p:spPr>
            <a:xfrm>
              <a:off x="4968503" y="3718149"/>
              <a:ext cx="36568" cy="34212"/>
            </a:xfrm>
            <a:custGeom>
              <a:avLst/>
              <a:gdLst/>
              <a:ahLst/>
              <a:cxnLst/>
              <a:rect l="l" t="t" r="r" b="b"/>
              <a:pathLst>
                <a:path w="1097" h="1025" extrusionOk="0">
                  <a:moveTo>
                    <a:pt x="691" y="1"/>
                  </a:moveTo>
                  <a:lnTo>
                    <a:pt x="239" y="1"/>
                  </a:lnTo>
                  <a:lnTo>
                    <a:pt x="1" y="525"/>
                  </a:lnTo>
                  <a:lnTo>
                    <a:pt x="239" y="1025"/>
                  </a:lnTo>
                  <a:lnTo>
                    <a:pt x="667" y="1025"/>
                  </a:lnTo>
                  <a:cubicBezTo>
                    <a:pt x="882" y="1025"/>
                    <a:pt x="1072" y="834"/>
                    <a:pt x="1072" y="596"/>
                  </a:cubicBezTo>
                  <a:lnTo>
                    <a:pt x="1072" y="453"/>
                  </a:lnTo>
                  <a:cubicBezTo>
                    <a:pt x="1096" y="191"/>
                    <a:pt x="906" y="1"/>
                    <a:pt x="691"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9"/>
            <p:cNvSpPr/>
            <p:nvPr/>
          </p:nvSpPr>
          <p:spPr>
            <a:xfrm>
              <a:off x="4812129" y="3450294"/>
              <a:ext cx="37335" cy="28638"/>
            </a:xfrm>
            <a:custGeom>
              <a:avLst/>
              <a:gdLst/>
              <a:ahLst/>
              <a:cxnLst/>
              <a:rect l="l" t="t" r="r" b="b"/>
              <a:pathLst>
                <a:path w="1120" h="858" extrusionOk="0">
                  <a:moveTo>
                    <a:pt x="381" y="24"/>
                  </a:moveTo>
                  <a:cubicBezTo>
                    <a:pt x="238" y="0"/>
                    <a:pt x="119" y="24"/>
                    <a:pt x="0" y="96"/>
                  </a:cubicBezTo>
                  <a:cubicBezTo>
                    <a:pt x="286" y="191"/>
                    <a:pt x="524" y="501"/>
                    <a:pt x="524" y="858"/>
                  </a:cubicBezTo>
                  <a:lnTo>
                    <a:pt x="1119" y="858"/>
                  </a:lnTo>
                  <a:lnTo>
                    <a:pt x="1119" y="858"/>
                  </a:lnTo>
                  <a:cubicBezTo>
                    <a:pt x="1096" y="453"/>
                    <a:pt x="786" y="96"/>
                    <a:pt x="381" y="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9"/>
            <p:cNvSpPr/>
            <p:nvPr/>
          </p:nvSpPr>
          <p:spPr>
            <a:xfrm>
              <a:off x="4778760" y="3721353"/>
              <a:ext cx="148507" cy="35781"/>
            </a:xfrm>
            <a:custGeom>
              <a:avLst/>
              <a:gdLst/>
              <a:ahLst/>
              <a:cxnLst/>
              <a:rect l="l" t="t" r="r" b="b"/>
              <a:pathLst>
                <a:path w="4455" h="1072" extrusionOk="0">
                  <a:moveTo>
                    <a:pt x="4121" y="143"/>
                  </a:moveTo>
                  <a:lnTo>
                    <a:pt x="358" y="0"/>
                  </a:lnTo>
                  <a:lnTo>
                    <a:pt x="1" y="548"/>
                  </a:lnTo>
                  <a:lnTo>
                    <a:pt x="358" y="1072"/>
                  </a:lnTo>
                  <a:lnTo>
                    <a:pt x="4121" y="929"/>
                  </a:lnTo>
                  <a:lnTo>
                    <a:pt x="4454" y="54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9"/>
            <p:cNvSpPr/>
            <p:nvPr/>
          </p:nvSpPr>
          <p:spPr>
            <a:xfrm>
              <a:off x="4742259" y="3713409"/>
              <a:ext cx="50036" cy="52469"/>
            </a:xfrm>
            <a:custGeom>
              <a:avLst/>
              <a:gdLst/>
              <a:ahLst/>
              <a:cxnLst/>
              <a:rect l="l" t="t" r="r" b="b"/>
              <a:pathLst>
                <a:path w="1501" h="1572" extrusionOk="0">
                  <a:moveTo>
                    <a:pt x="1501" y="262"/>
                  </a:moveTo>
                  <a:cubicBezTo>
                    <a:pt x="1501" y="119"/>
                    <a:pt x="1382" y="0"/>
                    <a:pt x="1215" y="0"/>
                  </a:cubicBezTo>
                  <a:lnTo>
                    <a:pt x="262" y="0"/>
                  </a:lnTo>
                  <a:cubicBezTo>
                    <a:pt x="120" y="0"/>
                    <a:pt x="1" y="119"/>
                    <a:pt x="1" y="262"/>
                  </a:cubicBezTo>
                  <a:lnTo>
                    <a:pt x="1" y="1310"/>
                  </a:lnTo>
                  <a:cubicBezTo>
                    <a:pt x="1" y="1453"/>
                    <a:pt x="120" y="1572"/>
                    <a:pt x="262" y="1572"/>
                  </a:cubicBezTo>
                  <a:lnTo>
                    <a:pt x="1215" y="1572"/>
                  </a:lnTo>
                  <a:cubicBezTo>
                    <a:pt x="1382" y="1572"/>
                    <a:pt x="1501" y="1453"/>
                    <a:pt x="1501" y="1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9"/>
            <p:cNvSpPr/>
            <p:nvPr/>
          </p:nvSpPr>
          <p:spPr>
            <a:xfrm>
              <a:off x="4742259" y="3743582"/>
              <a:ext cx="50036" cy="22296"/>
            </a:xfrm>
            <a:custGeom>
              <a:avLst/>
              <a:gdLst/>
              <a:ahLst/>
              <a:cxnLst/>
              <a:rect l="l" t="t" r="r" b="b"/>
              <a:pathLst>
                <a:path w="1501" h="668" extrusionOk="0">
                  <a:moveTo>
                    <a:pt x="1501" y="1"/>
                  </a:moveTo>
                  <a:cubicBezTo>
                    <a:pt x="1501" y="144"/>
                    <a:pt x="1382" y="263"/>
                    <a:pt x="1215" y="263"/>
                  </a:cubicBezTo>
                  <a:lnTo>
                    <a:pt x="262" y="263"/>
                  </a:lnTo>
                  <a:cubicBezTo>
                    <a:pt x="120" y="263"/>
                    <a:pt x="1" y="144"/>
                    <a:pt x="1" y="1"/>
                  </a:cubicBezTo>
                  <a:lnTo>
                    <a:pt x="1" y="406"/>
                  </a:lnTo>
                  <a:cubicBezTo>
                    <a:pt x="1" y="549"/>
                    <a:pt x="120" y="668"/>
                    <a:pt x="262" y="668"/>
                  </a:cubicBezTo>
                  <a:lnTo>
                    <a:pt x="1215" y="668"/>
                  </a:lnTo>
                  <a:cubicBezTo>
                    <a:pt x="1382" y="668"/>
                    <a:pt x="1501" y="549"/>
                    <a:pt x="1501" y="40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9"/>
            <p:cNvSpPr/>
            <p:nvPr/>
          </p:nvSpPr>
          <p:spPr>
            <a:xfrm>
              <a:off x="4790694" y="3724524"/>
              <a:ext cx="125440" cy="32610"/>
            </a:xfrm>
            <a:custGeom>
              <a:avLst/>
              <a:gdLst/>
              <a:ahLst/>
              <a:cxnLst/>
              <a:rect l="l" t="t" r="r" b="b"/>
              <a:pathLst>
                <a:path w="3763" h="977" extrusionOk="0">
                  <a:moveTo>
                    <a:pt x="3406" y="405"/>
                  </a:moveTo>
                  <a:lnTo>
                    <a:pt x="0" y="572"/>
                  </a:lnTo>
                  <a:lnTo>
                    <a:pt x="0" y="953"/>
                  </a:lnTo>
                  <a:lnTo>
                    <a:pt x="0" y="977"/>
                  </a:lnTo>
                  <a:lnTo>
                    <a:pt x="3763" y="810"/>
                  </a:lnTo>
                  <a:lnTo>
                    <a:pt x="3763" y="24"/>
                  </a:lnTo>
                  <a:lnTo>
                    <a:pt x="3406" y="0"/>
                  </a:lnTo>
                  <a:lnTo>
                    <a:pt x="3406" y="405"/>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9"/>
            <p:cNvSpPr/>
            <p:nvPr/>
          </p:nvSpPr>
          <p:spPr>
            <a:xfrm>
              <a:off x="4976437" y="3718149"/>
              <a:ext cx="28635" cy="34212"/>
            </a:xfrm>
            <a:custGeom>
              <a:avLst/>
              <a:gdLst/>
              <a:ahLst/>
              <a:cxnLst/>
              <a:rect l="l" t="t" r="r" b="b"/>
              <a:pathLst>
                <a:path w="859" h="1025" extrusionOk="0">
                  <a:moveTo>
                    <a:pt x="858" y="430"/>
                  </a:moveTo>
                  <a:cubicBezTo>
                    <a:pt x="858" y="215"/>
                    <a:pt x="715" y="49"/>
                    <a:pt x="501" y="1"/>
                  </a:cubicBezTo>
                  <a:lnTo>
                    <a:pt x="501" y="334"/>
                  </a:lnTo>
                  <a:cubicBezTo>
                    <a:pt x="501" y="572"/>
                    <a:pt x="334" y="763"/>
                    <a:pt x="96" y="763"/>
                  </a:cubicBezTo>
                  <a:lnTo>
                    <a:pt x="1" y="763"/>
                  </a:lnTo>
                  <a:lnTo>
                    <a:pt x="1" y="1025"/>
                  </a:lnTo>
                  <a:lnTo>
                    <a:pt x="453" y="1025"/>
                  </a:lnTo>
                  <a:cubicBezTo>
                    <a:pt x="691" y="1025"/>
                    <a:pt x="858" y="834"/>
                    <a:pt x="858" y="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9"/>
            <p:cNvSpPr/>
            <p:nvPr/>
          </p:nvSpPr>
          <p:spPr>
            <a:xfrm>
              <a:off x="4916101" y="3687942"/>
              <a:ext cx="29435" cy="95426"/>
            </a:xfrm>
            <a:custGeom>
              <a:avLst/>
              <a:gdLst/>
              <a:ahLst/>
              <a:cxnLst/>
              <a:rect l="l" t="t" r="r" b="b"/>
              <a:pathLst>
                <a:path w="883" h="2859" extrusionOk="0">
                  <a:moveTo>
                    <a:pt x="882" y="2859"/>
                  </a:moveTo>
                  <a:lnTo>
                    <a:pt x="882" y="1"/>
                  </a:lnTo>
                  <a:lnTo>
                    <a:pt x="1" y="1"/>
                  </a:lnTo>
                  <a:lnTo>
                    <a:pt x="1" y="1120"/>
                  </a:lnTo>
                  <a:lnTo>
                    <a:pt x="1" y="2025"/>
                  </a:lnTo>
                  <a:lnTo>
                    <a:pt x="1" y="285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9"/>
            <p:cNvSpPr/>
            <p:nvPr/>
          </p:nvSpPr>
          <p:spPr>
            <a:xfrm>
              <a:off x="4947069" y="3687942"/>
              <a:ext cx="29401" cy="95426"/>
            </a:xfrm>
            <a:custGeom>
              <a:avLst/>
              <a:gdLst/>
              <a:ahLst/>
              <a:cxnLst/>
              <a:rect l="l" t="t" r="r" b="b"/>
              <a:pathLst>
                <a:path w="882" h="2859" extrusionOk="0">
                  <a:moveTo>
                    <a:pt x="882" y="2025"/>
                  </a:moveTo>
                  <a:lnTo>
                    <a:pt x="882" y="787"/>
                  </a:lnTo>
                  <a:lnTo>
                    <a:pt x="882" y="1"/>
                  </a:lnTo>
                  <a:lnTo>
                    <a:pt x="1" y="1"/>
                  </a:lnTo>
                  <a:lnTo>
                    <a:pt x="1" y="2859"/>
                  </a:lnTo>
                  <a:lnTo>
                    <a:pt x="882" y="285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9"/>
            <p:cNvSpPr/>
            <p:nvPr/>
          </p:nvSpPr>
          <p:spPr>
            <a:xfrm>
              <a:off x="4916101" y="3694317"/>
              <a:ext cx="60370" cy="15921"/>
            </a:xfrm>
            <a:custGeom>
              <a:avLst/>
              <a:gdLst/>
              <a:ahLst/>
              <a:cxnLst/>
              <a:rect l="l" t="t" r="r" b="b"/>
              <a:pathLst>
                <a:path w="1811" h="477" extrusionOk="0">
                  <a:moveTo>
                    <a:pt x="1" y="0"/>
                  </a:moveTo>
                  <a:lnTo>
                    <a:pt x="1811" y="0"/>
                  </a:lnTo>
                  <a:lnTo>
                    <a:pt x="1811" y="477"/>
                  </a:lnTo>
                  <a:lnTo>
                    <a:pt x="1" y="477"/>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9"/>
            <p:cNvSpPr/>
            <p:nvPr/>
          </p:nvSpPr>
          <p:spPr>
            <a:xfrm>
              <a:off x="4759726" y="3518651"/>
              <a:ext cx="31002" cy="43758"/>
            </a:xfrm>
            <a:custGeom>
              <a:avLst/>
              <a:gdLst/>
              <a:ahLst/>
              <a:cxnLst/>
              <a:rect l="l" t="t" r="r" b="b"/>
              <a:pathLst>
                <a:path w="930" h="1311" extrusionOk="0">
                  <a:moveTo>
                    <a:pt x="667" y="1310"/>
                  </a:moveTo>
                  <a:lnTo>
                    <a:pt x="929" y="667"/>
                  </a:lnTo>
                  <a:lnTo>
                    <a:pt x="667" y="0"/>
                  </a:lnTo>
                  <a:lnTo>
                    <a:pt x="334" y="0"/>
                  </a:lnTo>
                  <a:cubicBezTo>
                    <a:pt x="167" y="0"/>
                    <a:pt x="0" y="143"/>
                    <a:pt x="0" y="334"/>
                  </a:cubicBezTo>
                  <a:lnTo>
                    <a:pt x="0" y="977"/>
                  </a:lnTo>
                  <a:cubicBezTo>
                    <a:pt x="0" y="1167"/>
                    <a:pt x="167" y="1310"/>
                    <a:pt x="334" y="1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9"/>
            <p:cNvSpPr/>
            <p:nvPr/>
          </p:nvSpPr>
          <p:spPr>
            <a:xfrm>
              <a:off x="4759726" y="3598123"/>
              <a:ext cx="30202" cy="43758"/>
            </a:xfrm>
            <a:custGeom>
              <a:avLst/>
              <a:gdLst/>
              <a:ahLst/>
              <a:cxnLst/>
              <a:rect l="l" t="t" r="r" b="b"/>
              <a:pathLst>
                <a:path w="906" h="1311" extrusionOk="0">
                  <a:moveTo>
                    <a:pt x="667" y="1311"/>
                  </a:moveTo>
                  <a:lnTo>
                    <a:pt x="905" y="668"/>
                  </a:lnTo>
                  <a:lnTo>
                    <a:pt x="667" y="1"/>
                  </a:lnTo>
                  <a:lnTo>
                    <a:pt x="334" y="1"/>
                  </a:lnTo>
                  <a:cubicBezTo>
                    <a:pt x="167" y="1"/>
                    <a:pt x="0" y="144"/>
                    <a:pt x="0" y="334"/>
                  </a:cubicBezTo>
                  <a:lnTo>
                    <a:pt x="0" y="977"/>
                  </a:lnTo>
                  <a:cubicBezTo>
                    <a:pt x="0" y="1168"/>
                    <a:pt x="167" y="1311"/>
                    <a:pt x="334" y="131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9"/>
            <p:cNvSpPr/>
            <p:nvPr/>
          </p:nvSpPr>
          <p:spPr>
            <a:xfrm>
              <a:off x="4781960" y="3478098"/>
              <a:ext cx="300115" cy="216253"/>
            </a:xfrm>
            <a:custGeom>
              <a:avLst/>
              <a:gdLst/>
              <a:ahLst/>
              <a:cxnLst/>
              <a:rect l="l" t="t" r="r" b="b"/>
              <a:pathLst>
                <a:path w="9003" h="6479" extrusionOk="0">
                  <a:moveTo>
                    <a:pt x="4382" y="1"/>
                  </a:moveTo>
                  <a:lnTo>
                    <a:pt x="3049" y="1"/>
                  </a:lnTo>
                  <a:lnTo>
                    <a:pt x="2001" y="1"/>
                  </a:lnTo>
                  <a:lnTo>
                    <a:pt x="357" y="1"/>
                  </a:lnTo>
                  <a:cubicBezTo>
                    <a:pt x="191" y="1"/>
                    <a:pt x="0" y="144"/>
                    <a:pt x="0" y="358"/>
                  </a:cubicBezTo>
                  <a:lnTo>
                    <a:pt x="0" y="1192"/>
                  </a:lnTo>
                  <a:lnTo>
                    <a:pt x="0" y="2525"/>
                  </a:lnTo>
                  <a:lnTo>
                    <a:pt x="0" y="3573"/>
                  </a:lnTo>
                  <a:lnTo>
                    <a:pt x="0" y="4907"/>
                  </a:lnTo>
                  <a:lnTo>
                    <a:pt x="0" y="6121"/>
                  </a:lnTo>
                  <a:cubicBezTo>
                    <a:pt x="0" y="6312"/>
                    <a:pt x="143" y="6478"/>
                    <a:pt x="357" y="6478"/>
                  </a:cubicBezTo>
                  <a:lnTo>
                    <a:pt x="4025" y="6478"/>
                  </a:lnTo>
                  <a:lnTo>
                    <a:pt x="4906" y="6478"/>
                  </a:lnTo>
                  <a:lnTo>
                    <a:pt x="5811" y="6478"/>
                  </a:lnTo>
                  <a:lnTo>
                    <a:pt x="8645" y="6478"/>
                  </a:lnTo>
                  <a:cubicBezTo>
                    <a:pt x="8812" y="6478"/>
                    <a:pt x="9002" y="6336"/>
                    <a:pt x="9002" y="6121"/>
                  </a:cubicBezTo>
                  <a:lnTo>
                    <a:pt x="9002" y="4907"/>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9"/>
            <p:cNvSpPr/>
            <p:nvPr/>
          </p:nvSpPr>
          <p:spPr>
            <a:xfrm>
              <a:off x="4924834" y="3467784"/>
              <a:ext cx="173109" cy="174097"/>
            </a:xfrm>
            <a:custGeom>
              <a:avLst/>
              <a:gdLst/>
              <a:ahLst/>
              <a:cxnLst/>
              <a:rect l="l" t="t" r="r" b="b"/>
              <a:pathLst>
                <a:path w="5193" h="5216" extrusionOk="0">
                  <a:moveTo>
                    <a:pt x="4168" y="0"/>
                  </a:moveTo>
                  <a:lnTo>
                    <a:pt x="620" y="0"/>
                  </a:lnTo>
                  <a:cubicBezTo>
                    <a:pt x="406" y="0"/>
                    <a:pt x="215" y="119"/>
                    <a:pt x="96" y="310"/>
                  </a:cubicBezTo>
                  <a:cubicBezTo>
                    <a:pt x="25" y="405"/>
                    <a:pt x="1" y="524"/>
                    <a:pt x="1" y="596"/>
                  </a:cubicBezTo>
                  <a:lnTo>
                    <a:pt x="1" y="1048"/>
                  </a:lnTo>
                  <a:lnTo>
                    <a:pt x="1" y="3811"/>
                  </a:lnTo>
                  <a:lnTo>
                    <a:pt x="1" y="4620"/>
                  </a:lnTo>
                  <a:cubicBezTo>
                    <a:pt x="1" y="4954"/>
                    <a:pt x="263" y="5216"/>
                    <a:pt x="596" y="5216"/>
                  </a:cubicBezTo>
                  <a:lnTo>
                    <a:pt x="4597" y="5216"/>
                  </a:lnTo>
                  <a:lnTo>
                    <a:pt x="4668" y="5216"/>
                  </a:lnTo>
                  <a:cubicBezTo>
                    <a:pt x="4978" y="5168"/>
                    <a:pt x="5192" y="4930"/>
                    <a:pt x="5192" y="4620"/>
                  </a:cubicBezTo>
                  <a:lnTo>
                    <a:pt x="5192" y="643"/>
                  </a:lnTo>
                  <a:cubicBezTo>
                    <a:pt x="5192" y="310"/>
                    <a:pt x="4907" y="48"/>
                    <a:pt x="4597" y="48"/>
                  </a:cubicBezTo>
                  <a:lnTo>
                    <a:pt x="4168" y="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9"/>
            <p:cNvSpPr/>
            <p:nvPr/>
          </p:nvSpPr>
          <p:spPr>
            <a:xfrm>
              <a:off x="5062975" y="3467784"/>
              <a:ext cx="36568" cy="173296"/>
            </a:xfrm>
            <a:custGeom>
              <a:avLst/>
              <a:gdLst/>
              <a:ahLst/>
              <a:cxnLst/>
              <a:rect l="l" t="t" r="r" b="b"/>
              <a:pathLst>
                <a:path w="1097" h="5192" extrusionOk="0">
                  <a:moveTo>
                    <a:pt x="120" y="0"/>
                  </a:moveTo>
                  <a:lnTo>
                    <a:pt x="24" y="0"/>
                  </a:lnTo>
                  <a:cubicBezTo>
                    <a:pt x="358" y="0"/>
                    <a:pt x="596" y="262"/>
                    <a:pt x="596" y="596"/>
                  </a:cubicBezTo>
                  <a:lnTo>
                    <a:pt x="596" y="4597"/>
                  </a:lnTo>
                  <a:cubicBezTo>
                    <a:pt x="596" y="4882"/>
                    <a:pt x="382" y="5144"/>
                    <a:pt x="96" y="5192"/>
                  </a:cubicBezTo>
                  <a:lnTo>
                    <a:pt x="1" y="5192"/>
                  </a:lnTo>
                  <a:lnTo>
                    <a:pt x="501" y="5192"/>
                  </a:lnTo>
                  <a:lnTo>
                    <a:pt x="596" y="5192"/>
                  </a:lnTo>
                  <a:cubicBezTo>
                    <a:pt x="858" y="5120"/>
                    <a:pt x="1096" y="4882"/>
                    <a:pt x="1096" y="4597"/>
                  </a:cubicBezTo>
                  <a:lnTo>
                    <a:pt x="1096" y="643"/>
                  </a:lnTo>
                  <a:cubicBezTo>
                    <a:pt x="1096" y="310"/>
                    <a:pt x="929" y="48"/>
                    <a:pt x="596" y="48"/>
                  </a:cubicBezTo>
                  <a:lnTo>
                    <a:pt x="120" y="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9"/>
            <p:cNvSpPr/>
            <p:nvPr/>
          </p:nvSpPr>
          <p:spPr>
            <a:xfrm>
              <a:off x="5047107" y="3641848"/>
              <a:ext cx="34968" cy="52503"/>
            </a:xfrm>
            <a:custGeom>
              <a:avLst/>
              <a:gdLst/>
              <a:ahLst/>
              <a:cxnLst/>
              <a:rect l="l" t="t" r="r" b="b"/>
              <a:pathLst>
                <a:path w="1049" h="1573" extrusionOk="0">
                  <a:moveTo>
                    <a:pt x="1048" y="1215"/>
                  </a:moveTo>
                  <a:lnTo>
                    <a:pt x="1048" y="1"/>
                  </a:lnTo>
                  <a:lnTo>
                    <a:pt x="953" y="1"/>
                  </a:lnTo>
                  <a:lnTo>
                    <a:pt x="453" y="1"/>
                  </a:lnTo>
                  <a:lnTo>
                    <a:pt x="262" y="1"/>
                  </a:lnTo>
                  <a:lnTo>
                    <a:pt x="262" y="1215"/>
                  </a:lnTo>
                  <a:cubicBezTo>
                    <a:pt x="262" y="1406"/>
                    <a:pt x="143" y="1525"/>
                    <a:pt x="0" y="1572"/>
                  </a:cubicBezTo>
                  <a:lnTo>
                    <a:pt x="715" y="1572"/>
                  </a:lnTo>
                  <a:cubicBezTo>
                    <a:pt x="881" y="1572"/>
                    <a:pt x="1048" y="1430"/>
                    <a:pt x="1048" y="12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9"/>
            <p:cNvSpPr/>
            <p:nvPr/>
          </p:nvSpPr>
          <p:spPr>
            <a:xfrm>
              <a:off x="4907367" y="3478899"/>
              <a:ext cx="20701" cy="24699"/>
            </a:xfrm>
            <a:custGeom>
              <a:avLst/>
              <a:gdLst/>
              <a:ahLst/>
              <a:cxnLst/>
              <a:rect l="l" t="t" r="r" b="b"/>
              <a:pathLst>
                <a:path w="621" h="740" extrusionOk="0">
                  <a:moveTo>
                    <a:pt x="525" y="310"/>
                  </a:moveTo>
                  <a:cubicBezTo>
                    <a:pt x="525" y="191"/>
                    <a:pt x="549" y="96"/>
                    <a:pt x="620" y="1"/>
                  </a:cubicBezTo>
                  <a:lnTo>
                    <a:pt x="1" y="1"/>
                  </a:lnTo>
                  <a:lnTo>
                    <a:pt x="1" y="429"/>
                  </a:lnTo>
                  <a:lnTo>
                    <a:pt x="1" y="739"/>
                  </a:lnTo>
                  <a:lnTo>
                    <a:pt x="549" y="739"/>
                  </a:lnTo>
                  <a:lnTo>
                    <a:pt x="549" y="31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9"/>
            <p:cNvSpPr/>
            <p:nvPr/>
          </p:nvSpPr>
          <p:spPr>
            <a:xfrm>
              <a:off x="4907367" y="3594952"/>
              <a:ext cx="148507" cy="66021"/>
            </a:xfrm>
            <a:custGeom>
              <a:avLst/>
              <a:gdLst/>
              <a:ahLst/>
              <a:cxnLst/>
              <a:rect l="l" t="t" r="r" b="b"/>
              <a:pathLst>
                <a:path w="4455" h="1978" extrusionOk="0">
                  <a:moveTo>
                    <a:pt x="525" y="787"/>
                  </a:moveTo>
                  <a:lnTo>
                    <a:pt x="525" y="1"/>
                  </a:lnTo>
                  <a:lnTo>
                    <a:pt x="1" y="1"/>
                  </a:lnTo>
                  <a:lnTo>
                    <a:pt x="1" y="286"/>
                  </a:lnTo>
                  <a:lnTo>
                    <a:pt x="1" y="1215"/>
                  </a:lnTo>
                  <a:cubicBezTo>
                    <a:pt x="1" y="1644"/>
                    <a:pt x="311" y="1977"/>
                    <a:pt x="739" y="1977"/>
                  </a:cubicBezTo>
                  <a:lnTo>
                    <a:pt x="4454" y="1977"/>
                  </a:lnTo>
                  <a:lnTo>
                    <a:pt x="4454" y="1406"/>
                  </a:lnTo>
                  <a:lnTo>
                    <a:pt x="1144" y="1406"/>
                  </a:lnTo>
                  <a:cubicBezTo>
                    <a:pt x="811" y="1406"/>
                    <a:pt x="525" y="1144"/>
                    <a:pt x="525" y="78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9"/>
            <p:cNvSpPr/>
            <p:nvPr/>
          </p:nvSpPr>
          <p:spPr>
            <a:xfrm>
              <a:off x="4770827" y="3517850"/>
              <a:ext cx="11967" cy="44559"/>
            </a:xfrm>
            <a:custGeom>
              <a:avLst/>
              <a:gdLst/>
              <a:ahLst/>
              <a:cxnLst/>
              <a:rect l="l" t="t" r="r" b="b"/>
              <a:pathLst>
                <a:path w="359" h="1335" extrusionOk="0">
                  <a:moveTo>
                    <a:pt x="1" y="1"/>
                  </a:moveTo>
                  <a:lnTo>
                    <a:pt x="358" y="1"/>
                  </a:lnTo>
                  <a:lnTo>
                    <a:pt x="358" y="1334"/>
                  </a:lnTo>
                  <a:lnTo>
                    <a:pt x="1" y="133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9"/>
            <p:cNvSpPr/>
            <p:nvPr/>
          </p:nvSpPr>
          <p:spPr>
            <a:xfrm>
              <a:off x="4770827" y="3597356"/>
              <a:ext cx="11967" cy="44526"/>
            </a:xfrm>
            <a:custGeom>
              <a:avLst/>
              <a:gdLst/>
              <a:ahLst/>
              <a:cxnLst/>
              <a:rect l="l" t="t" r="r" b="b"/>
              <a:pathLst>
                <a:path w="359" h="1334" extrusionOk="0">
                  <a:moveTo>
                    <a:pt x="1" y="0"/>
                  </a:moveTo>
                  <a:lnTo>
                    <a:pt x="358" y="0"/>
                  </a:lnTo>
                  <a:lnTo>
                    <a:pt x="358" y="1334"/>
                  </a:lnTo>
                  <a:lnTo>
                    <a:pt x="1" y="133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9"/>
            <p:cNvSpPr/>
            <p:nvPr/>
          </p:nvSpPr>
          <p:spPr>
            <a:xfrm>
              <a:off x="4887532" y="3776192"/>
              <a:ext cx="119106" cy="24666"/>
            </a:xfrm>
            <a:custGeom>
              <a:avLst/>
              <a:gdLst/>
              <a:ahLst/>
              <a:cxnLst/>
              <a:rect l="l" t="t" r="r" b="b"/>
              <a:pathLst>
                <a:path w="3573" h="739" extrusionOk="0">
                  <a:moveTo>
                    <a:pt x="1739" y="0"/>
                  </a:moveTo>
                  <a:lnTo>
                    <a:pt x="858" y="0"/>
                  </a:lnTo>
                  <a:lnTo>
                    <a:pt x="358" y="0"/>
                  </a:lnTo>
                  <a:cubicBezTo>
                    <a:pt x="143" y="0"/>
                    <a:pt x="1" y="167"/>
                    <a:pt x="1" y="358"/>
                  </a:cubicBezTo>
                  <a:lnTo>
                    <a:pt x="1" y="548"/>
                  </a:lnTo>
                  <a:cubicBezTo>
                    <a:pt x="1" y="643"/>
                    <a:pt x="72" y="739"/>
                    <a:pt x="167" y="739"/>
                  </a:cubicBezTo>
                  <a:lnTo>
                    <a:pt x="3382" y="739"/>
                  </a:lnTo>
                  <a:cubicBezTo>
                    <a:pt x="3477" y="739"/>
                    <a:pt x="3573" y="643"/>
                    <a:pt x="3573" y="548"/>
                  </a:cubicBezTo>
                  <a:lnTo>
                    <a:pt x="3573" y="358"/>
                  </a:lnTo>
                  <a:cubicBezTo>
                    <a:pt x="3573" y="143"/>
                    <a:pt x="3382" y="0"/>
                    <a:pt x="3192" y="0"/>
                  </a:cubicBezTo>
                  <a:lnTo>
                    <a:pt x="2668" y="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9"/>
            <p:cNvSpPr/>
            <p:nvPr/>
          </p:nvSpPr>
          <p:spPr>
            <a:xfrm>
              <a:off x="4968503" y="3776192"/>
              <a:ext cx="36568" cy="24666"/>
            </a:xfrm>
            <a:custGeom>
              <a:avLst/>
              <a:gdLst/>
              <a:ahLst/>
              <a:cxnLst/>
              <a:rect l="l" t="t" r="r" b="b"/>
              <a:pathLst>
                <a:path w="1097" h="739" extrusionOk="0">
                  <a:moveTo>
                    <a:pt x="1096" y="358"/>
                  </a:moveTo>
                  <a:cubicBezTo>
                    <a:pt x="1096" y="143"/>
                    <a:pt x="929" y="0"/>
                    <a:pt x="739" y="0"/>
                  </a:cubicBezTo>
                  <a:lnTo>
                    <a:pt x="239" y="0"/>
                  </a:lnTo>
                  <a:lnTo>
                    <a:pt x="1" y="0"/>
                  </a:lnTo>
                  <a:cubicBezTo>
                    <a:pt x="215" y="0"/>
                    <a:pt x="358" y="167"/>
                    <a:pt x="358" y="358"/>
                  </a:cubicBezTo>
                  <a:lnTo>
                    <a:pt x="358" y="572"/>
                  </a:lnTo>
                  <a:cubicBezTo>
                    <a:pt x="358" y="643"/>
                    <a:pt x="263" y="739"/>
                    <a:pt x="191" y="739"/>
                  </a:cubicBezTo>
                  <a:lnTo>
                    <a:pt x="929" y="739"/>
                  </a:lnTo>
                  <a:cubicBezTo>
                    <a:pt x="1025" y="739"/>
                    <a:pt x="1096" y="643"/>
                    <a:pt x="1096" y="5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9"/>
            <p:cNvSpPr/>
            <p:nvPr/>
          </p:nvSpPr>
          <p:spPr>
            <a:xfrm>
              <a:off x="4893899" y="3546488"/>
              <a:ext cx="14301" cy="11148"/>
            </a:xfrm>
            <a:custGeom>
              <a:avLst/>
              <a:gdLst/>
              <a:ahLst/>
              <a:cxnLst/>
              <a:rect l="l" t="t" r="r" b="b"/>
              <a:pathLst>
                <a:path w="429" h="334" extrusionOk="0">
                  <a:moveTo>
                    <a:pt x="191" y="0"/>
                  </a:moveTo>
                  <a:cubicBezTo>
                    <a:pt x="119" y="0"/>
                    <a:pt x="95" y="24"/>
                    <a:pt x="72" y="71"/>
                  </a:cubicBezTo>
                  <a:cubicBezTo>
                    <a:pt x="0" y="214"/>
                    <a:pt x="95" y="333"/>
                    <a:pt x="214" y="333"/>
                  </a:cubicBezTo>
                  <a:cubicBezTo>
                    <a:pt x="333" y="333"/>
                    <a:pt x="429" y="214"/>
                    <a:pt x="357" y="95"/>
                  </a:cubicBezTo>
                  <a:cubicBezTo>
                    <a:pt x="333" y="24"/>
                    <a:pt x="286" y="0"/>
                    <a:pt x="21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9"/>
            <p:cNvSpPr/>
            <p:nvPr/>
          </p:nvSpPr>
          <p:spPr>
            <a:xfrm>
              <a:off x="4802595" y="3503565"/>
              <a:ext cx="122273" cy="93023"/>
            </a:xfrm>
            <a:custGeom>
              <a:avLst/>
              <a:gdLst/>
              <a:ahLst/>
              <a:cxnLst/>
              <a:rect l="l" t="t" r="r" b="b"/>
              <a:pathLst>
                <a:path w="3668" h="2787" extrusionOk="0">
                  <a:moveTo>
                    <a:pt x="3668" y="2786"/>
                  </a:moveTo>
                  <a:lnTo>
                    <a:pt x="3668" y="0"/>
                  </a:lnTo>
                  <a:lnTo>
                    <a:pt x="1501" y="0"/>
                  </a:lnTo>
                  <a:cubicBezTo>
                    <a:pt x="810" y="0"/>
                    <a:pt x="215" y="524"/>
                    <a:pt x="119" y="1167"/>
                  </a:cubicBezTo>
                  <a:cubicBezTo>
                    <a:pt x="0" y="2024"/>
                    <a:pt x="667" y="2739"/>
                    <a:pt x="1501" y="2739"/>
                  </a:cubicBezTo>
                  <a:lnTo>
                    <a:pt x="3668" y="27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9"/>
            <p:cNvSpPr/>
            <p:nvPr/>
          </p:nvSpPr>
          <p:spPr>
            <a:xfrm>
              <a:off x="4955002" y="3497991"/>
              <a:ext cx="115139" cy="115286"/>
            </a:xfrm>
            <a:custGeom>
              <a:avLst/>
              <a:gdLst/>
              <a:ahLst/>
              <a:cxnLst/>
              <a:rect l="l" t="t" r="r" b="b"/>
              <a:pathLst>
                <a:path w="3454" h="3454" extrusionOk="0">
                  <a:moveTo>
                    <a:pt x="1715" y="0"/>
                  </a:moveTo>
                  <a:cubicBezTo>
                    <a:pt x="763" y="0"/>
                    <a:pt x="1" y="762"/>
                    <a:pt x="1" y="1715"/>
                  </a:cubicBezTo>
                  <a:cubicBezTo>
                    <a:pt x="1" y="2668"/>
                    <a:pt x="763" y="3453"/>
                    <a:pt x="1715" y="3453"/>
                  </a:cubicBezTo>
                  <a:cubicBezTo>
                    <a:pt x="2668" y="3453"/>
                    <a:pt x="3454" y="2668"/>
                    <a:pt x="3454" y="1715"/>
                  </a:cubicBezTo>
                  <a:cubicBezTo>
                    <a:pt x="3454" y="762"/>
                    <a:pt x="2668" y="0"/>
                    <a:pt x="1715"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9"/>
            <p:cNvSpPr/>
            <p:nvPr/>
          </p:nvSpPr>
          <p:spPr>
            <a:xfrm>
              <a:off x="5004238" y="3497991"/>
              <a:ext cx="65903" cy="116087"/>
            </a:xfrm>
            <a:custGeom>
              <a:avLst/>
              <a:gdLst/>
              <a:ahLst/>
              <a:cxnLst/>
              <a:rect l="l" t="t" r="r" b="b"/>
              <a:pathLst>
                <a:path w="1977" h="3478" extrusionOk="0">
                  <a:moveTo>
                    <a:pt x="1977" y="1715"/>
                  </a:moveTo>
                  <a:cubicBezTo>
                    <a:pt x="1977" y="762"/>
                    <a:pt x="1191" y="0"/>
                    <a:pt x="238" y="0"/>
                  </a:cubicBezTo>
                  <a:cubicBezTo>
                    <a:pt x="143" y="0"/>
                    <a:pt x="72" y="0"/>
                    <a:pt x="0" y="24"/>
                  </a:cubicBezTo>
                  <a:cubicBezTo>
                    <a:pt x="834" y="143"/>
                    <a:pt x="1501" y="858"/>
                    <a:pt x="1501" y="1715"/>
                  </a:cubicBezTo>
                  <a:cubicBezTo>
                    <a:pt x="1501" y="2167"/>
                    <a:pt x="1310" y="2596"/>
                    <a:pt x="1024" y="2906"/>
                  </a:cubicBezTo>
                  <a:cubicBezTo>
                    <a:pt x="739" y="3191"/>
                    <a:pt x="381" y="3382"/>
                    <a:pt x="0" y="3453"/>
                  </a:cubicBezTo>
                  <a:cubicBezTo>
                    <a:pt x="96" y="3453"/>
                    <a:pt x="143" y="3477"/>
                    <a:pt x="238" y="3477"/>
                  </a:cubicBezTo>
                  <a:cubicBezTo>
                    <a:pt x="596" y="3477"/>
                    <a:pt x="953" y="3358"/>
                    <a:pt x="1215" y="3191"/>
                  </a:cubicBezTo>
                  <a:cubicBezTo>
                    <a:pt x="1667" y="2834"/>
                    <a:pt x="1977" y="2287"/>
                    <a:pt x="1977" y="17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9"/>
            <p:cNvSpPr/>
            <p:nvPr/>
          </p:nvSpPr>
          <p:spPr>
            <a:xfrm>
              <a:off x="4907367" y="3503565"/>
              <a:ext cx="18301" cy="93023"/>
            </a:xfrm>
            <a:custGeom>
              <a:avLst/>
              <a:gdLst/>
              <a:ahLst/>
              <a:cxnLst/>
              <a:rect l="l" t="t" r="r" b="b"/>
              <a:pathLst>
                <a:path w="549" h="2787" extrusionOk="0">
                  <a:moveTo>
                    <a:pt x="1" y="0"/>
                  </a:moveTo>
                  <a:lnTo>
                    <a:pt x="549" y="0"/>
                  </a:lnTo>
                  <a:lnTo>
                    <a:pt x="549" y="2786"/>
                  </a:lnTo>
                  <a:lnTo>
                    <a:pt x="1" y="278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9"/>
            <p:cNvSpPr/>
            <p:nvPr/>
          </p:nvSpPr>
          <p:spPr>
            <a:xfrm>
              <a:off x="4978837" y="3521822"/>
              <a:ext cx="67503" cy="67589"/>
            </a:xfrm>
            <a:custGeom>
              <a:avLst/>
              <a:gdLst/>
              <a:ahLst/>
              <a:cxnLst/>
              <a:rect l="l" t="t" r="r" b="b"/>
              <a:pathLst>
                <a:path w="2025" h="2025" extrusionOk="0">
                  <a:moveTo>
                    <a:pt x="2024" y="1001"/>
                  </a:moveTo>
                  <a:cubicBezTo>
                    <a:pt x="2024" y="453"/>
                    <a:pt x="1572" y="1"/>
                    <a:pt x="1000" y="1"/>
                  </a:cubicBezTo>
                  <a:cubicBezTo>
                    <a:pt x="429" y="1"/>
                    <a:pt x="0" y="453"/>
                    <a:pt x="0" y="1001"/>
                  </a:cubicBezTo>
                  <a:cubicBezTo>
                    <a:pt x="0" y="1573"/>
                    <a:pt x="429" y="2025"/>
                    <a:pt x="1000" y="2025"/>
                  </a:cubicBezTo>
                  <a:cubicBezTo>
                    <a:pt x="1572" y="2025"/>
                    <a:pt x="2024" y="1549"/>
                    <a:pt x="2024" y="1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9"/>
            <p:cNvSpPr/>
            <p:nvPr/>
          </p:nvSpPr>
          <p:spPr>
            <a:xfrm>
              <a:off x="5001838" y="3521822"/>
              <a:ext cx="44502" cy="67589"/>
            </a:xfrm>
            <a:custGeom>
              <a:avLst/>
              <a:gdLst/>
              <a:ahLst/>
              <a:cxnLst/>
              <a:rect l="l" t="t" r="r" b="b"/>
              <a:pathLst>
                <a:path w="1335" h="2025" extrusionOk="0">
                  <a:moveTo>
                    <a:pt x="1334" y="1001"/>
                  </a:moveTo>
                  <a:cubicBezTo>
                    <a:pt x="1334" y="453"/>
                    <a:pt x="882" y="1"/>
                    <a:pt x="310" y="1"/>
                  </a:cubicBezTo>
                  <a:cubicBezTo>
                    <a:pt x="191" y="1"/>
                    <a:pt x="96" y="25"/>
                    <a:pt x="25" y="48"/>
                  </a:cubicBezTo>
                  <a:cubicBezTo>
                    <a:pt x="430" y="167"/>
                    <a:pt x="739" y="572"/>
                    <a:pt x="739" y="1001"/>
                  </a:cubicBezTo>
                  <a:cubicBezTo>
                    <a:pt x="739" y="1215"/>
                    <a:pt x="668" y="1430"/>
                    <a:pt x="525" y="1596"/>
                  </a:cubicBezTo>
                  <a:cubicBezTo>
                    <a:pt x="406" y="1787"/>
                    <a:pt x="215" y="1906"/>
                    <a:pt x="1" y="1954"/>
                  </a:cubicBezTo>
                  <a:cubicBezTo>
                    <a:pt x="96" y="2001"/>
                    <a:pt x="215" y="2025"/>
                    <a:pt x="310" y="2025"/>
                  </a:cubicBezTo>
                  <a:cubicBezTo>
                    <a:pt x="477" y="2025"/>
                    <a:pt x="644" y="1954"/>
                    <a:pt x="787" y="1906"/>
                  </a:cubicBezTo>
                  <a:cubicBezTo>
                    <a:pt x="1120" y="1715"/>
                    <a:pt x="1334" y="1406"/>
                    <a:pt x="1334" y="1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9"/>
            <p:cNvSpPr/>
            <p:nvPr/>
          </p:nvSpPr>
          <p:spPr>
            <a:xfrm>
              <a:off x="4830363" y="3526595"/>
              <a:ext cx="46102" cy="46128"/>
            </a:xfrm>
            <a:custGeom>
              <a:avLst/>
              <a:gdLst/>
              <a:ahLst/>
              <a:cxnLst/>
              <a:rect l="l" t="t" r="r" b="b"/>
              <a:pathLst>
                <a:path w="1383" h="1382" extrusionOk="0">
                  <a:moveTo>
                    <a:pt x="1382" y="691"/>
                  </a:moveTo>
                  <a:cubicBezTo>
                    <a:pt x="1382" y="310"/>
                    <a:pt x="1073" y="1"/>
                    <a:pt x="692" y="1"/>
                  </a:cubicBezTo>
                  <a:cubicBezTo>
                    <a:pt x="311" y="1"/>
                    <a:pt x="1" y="310"/>
                    <a:pt x="1" y="691"/>
                  </a:cubicBezTo>
                  <a:cubicBezTo>
                    <a:pt x="1" y="1072"/>
                    <a:pt x="311" y="1382"/>
                    <a:pt x="692" y="1382"/>
                  </a:cubicBezTo>
                  <a:cubicBezTo>
                    <a:pt x="1049" y="1382"/>
                    <a:pt x="1382" y="1072"/>
                    <a:pt x="1382" y="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9"/>
            <p:cNvSpPr/>
            <p:nvPr/>
          </p:nvSpPr>
          <p:spPr>
            <a:xfrm>
              <a:off x="4844664" y="3526595"/>
              <a:ext cx="31802" cy="46128"/>
            </a:xfrm>
            <a:custGeom>
              <a:avLst/>
              <a:gdLst/>
              <a:ahLst/>
              <a:cxnLst/>
              <a:rect l="l" t="t" r="r" b="b"/>
              <a:pathLst>
                <a:path w="954" h="1382" extrusionOk="0">
                  <a:moveTo>
                    <a:pt x="953" y="691"/>
                  </a:moveTo>
                  <a:cubicBezTo>
                    <a:pt x="953" y="310"/>
                    <a:pt x="644" y="1"/>
                    <a:pt x="263" y="1"/>
                  </a:cubicBezTo>
                  <a:cubicBezTo>
                    <a:pt x="215" y="1"/>
                    <a:pt x="120" y="1"/>
                    <a:pt x="48" y="24"/>
                  </a:cubicBezTo>
                  <a:cubicBezTo>
                    <a:pt x="286" y="144"/>
                    <a:pt x="477" y="382"/>
                    <a:pt x="477" y="667"/>
                  </a:cubicBezTo>
                  <a:cubicBezTo>
                    <a:pt x="477" y="953"/>
                    <a:pt x="263" y="1215"/>
                    <a:pt x="1" y="1310"/>
                  </a:cubicBezTo>
                  <a:cubicBezTo>
                    <a:pt x="72" y="1334"/>
                    <a:pt x="167" y="1382"/>
                    <a:pt x="286" y="1382"/>
                  </a:cubicBezTo>
                  <a:cubicBezTo>
                    <a:pt x="620" y="1382"/>
                    <a:pt x="953" y="1072"/>
                    <a:pt x="953" y="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9"/>
            <p:cNvSpPr/>
            <p:nvPr/>
          </p:nvSpPr>
          <p:spPr>
            <a:xfrm>
              <a:off x="4949469" y="3493218"/>
              <a:ext cx="125440" cy="124832"/>
            </a:xfrm>
            <a:custGeom>
              <a:avLst/>
              <a:gdLst/>
              <a:ahLst/>
              <a:cxnLst/>
              <a:rect l="l" t="t" r="r" b="b"/>
              <a:pathLst>
                <a:path w="3763" h="3740" extrusionOk="0">
                  <a:moveTo>
                    <a:pt x="1881" y="310"/>
                  </a:moveTo>
                  <a:cubicBezTo>
                    <a:pt x="2739" y="310"/>
                    <a:pt x="3429" y="1001"/>
                    <a:pt x="3429" y="1858"/>
                  </a:cubicBezTo>
                  <a:cubicBezTo>
                    <a:pt x="3429" y="2739"/>
                    <a:pt x="2739" y="3406"/>
                    <a:pt x="1881" y="3406"/>
                  </a:cubicBezTo>
                  <a:cubicBezTo>
                    <a:pt x="1024" y="3406"/>
                    <a:pt x="334" y="2691"/>
                    <a:pt x="334" y="1858"/>
                  </a:cubicBezTo>
                  <a:cubicBezTo>
                    <a:pt x="334" y="1001"/>
                    <a:pt x="1048" y="310"/>
                    <a:pt x="1881" y="310"/>
                  </a:cubicBezTo>
                  <a:close/>
                  <a:moveTo>
                    <a:pt x="1881" y="0"/>
                  </a:moveTo>
                  <a:cubicBezTo>
                    <a:pt x="834" y="0"/>
                    <a:pt x="0" y="834"/>
                    <a:pt x="0" y="1858"/>
                  </a:cubicBezTo>
                  <a:cubicBezTo>
                    <a:pt x="0" y="2906"/>
                    <a:pt x="834" y="3739"/>
                    <a:pt x="1881" y="3739"/>
                  </a:cubicBezTo>
                  <a:cubicBezTo>
                    <a:pt x="2929" y="3739"/>
                    <a:pt x="3763" y="2906"/>
                    <a:pt x="3763" y="1858"/>
                  </a:cubicBezTo>
                  <a:cubicBezTo>
                    <a:pt x="3763" y="834"/>
                    <a:pt x="2929" y="0"/>
                    <a:pt x="188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9"/>
            <p:cNvSpPr/>
            <p:nvPr/>
          </p:nvSpPr>
          <p:spPr>
            <a:xfrm>
              <a:off x="4973270" y="3515481"/>
              <a:ext cx="77837" cy="77936"/>
            </a:xfrm>
            <a:custGeom>
              <a:avLst/>
              <a:gdLst/>
              <a:ahLst/>
              <a:cxnLst/>
              <a:rect l="l" t="t" r="r" b="b"/>
              <a:pathLst>
                <a:path w="2335" h="2335" extrusionOk="0">
                  <a:moveTo>
                    <a:pt x="1167" y="357"/>
                  </a:moveTo>
                  <a:cubicBezTo>
                    <a:pt x="1644" y="357"/>
                    <a:pt x="2001" y="762"/>
                    <a:pt x="2001" y="1191"/>
                  </a:cubicBezTo>
                  <a:cubicBezTo>
                    <a:pt x="2001" y="1643"/>
                    <a:pt x="1644" y="2024"/>
                    <a:pt x="1167" y="2024"/>
                  </a:cubicBezTo>
                  <a:cubicBezTo>
                    <a:pt x="691" y="2024"/>
                    <a:pt x="334" y="1643"/>
                    <a:pt x="334" y="1191"/>
                  </a:cubicBezTo>
                  <a:cubicBezTo>
                    <a:pt x="334" y="715"/>
                    <a:pt x="715" y="357"/>
                    <a:pt x="1167" y="357"/>
                  </a:cubicBezTo>
                  <a:close/>
                  <a:moveTo>
                    <a:pt x="1167" y="0"/>
                  </a:moveTo>
                  <a:cubicBezTo>
                    <a:pt x="524" y="0"/>
                    <a:pt x="1" y="548"/>
                    <a:pt x="1" y="1167"/>
                  </a:cubicBezTo>
                  <a:cubicBezTo>
                    <a:pt x="1" y="1810"/>
                    <a:pt x="548" y="2334"/>
                    <a:pt x="1167" y="2334"/>
                  </a:cubicBezTo>
                  <a:cubicBezTo>
                    <a:pt x="1834" y="2334"/>
                    <a:pt x="2334" y="1786"/>
                    <a:pt x="2334" y="1167"/>
                  </a:cubicBezTo>
                  <a:cubicBezTo>
                    <a:pt x="2334" y="548"/>
                    <a:pt x="1810" y="0"/>
                    <a:pt x="11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9"/>
            <p:cNvSpPr/>
            <p:nvPr/>
          </p:nvSpPr>
          <p:spPr>
            <a:xfrm>
              <a:off x="4734325" y="3439180"/>
              <a:ext cx="369952" cy="365651"/>
            </a:xfrm>
            <a:custGeom>
              <a:avLst/>
              <a:gdLst/>
              <a:ahLst/>
              <a:cxnLst/>
              <a:rect l="l" t="t" r="r" b="b"/>
              <a:pathLst>
                <a:path w="11098" h="10955" extrusionOk="0">
                  <a:moveTo>
                    <a:pt x="2620" y="500"/>
                  </a:moveTo>
                  <a:cubicBezTo>
                    <a:pt x="2930" y="500"/>
                    <a:pt x="3192" y="714"/>
                    <a:pt x="3287" y="1024"/>
                  </a:cubicBezTo>
                  <a:lnTo>
                    <a:pt x="1977" y="1024"/>
                  </a:lnTo>
                  <a:cubicBezTo>
                    <a:pt x="2025" y="714"/>
                    <a:pt x="2287" y="500"/>
                    <a:pt x="2620" y="500"/>
                  </a:cubicBezTo>
                  <a:close/>
                  <a:moveTo>
                    <a:pt x="9383" y="357"/>
                  </a:moveTo>
                  <a:cubicBezTo>
                    <a:pt x="9550" y="357"/>
                    <a:pt x="9717" y="500"/>
                    <a:pt x="9717" y="691"/>
                  </a:cubicBezTo>
                  <a:lnTo>
                    <a:pt x="9717" y="714"/>
                  </a:lnTo>
                  <a:lnTo>
                    <a:pt x="6383" y="714"/>
                  </a:lnTo>
                  <a:cubicBezTo>
                    <a:pt x="6145" y="714"/>
                    <a:pt x="5906" y="834"/>
                    <a:pt x="5740" y="1024"/>
                  </a:cubicBezTo>
                  <a:lnTo>
                    <a:pt x="4644" y="1024"/>
                  </a:lnTo>
                  <a:lnTo>
                    <a:pt x="4644" y="691"/>
                  </a:lnTo>
                  <a:cubicBezTo>
                    <a:pt x="4644" y="500"/>
                    <a:pt x="4787" y="357"/>
                    <a:pt x="4978" y="357"/>
                  </a:cubicBezTo>
                  <a:close/>
                  <a:moveTo>
                    <a:pt x="1263" y="2501"/>
                  </a:moveTo>
                  <a:lnTo>
                    <a:pt x="1263" y="3548"/>
                  </a:lnTo>
                  <a:lnTo>
                    <a:pt x="1072" y="3548"/>
                  </a:lnTo>
                  <a:cubicBezTo>
                    <a:pt x="977" y="3548"/>
                    <a:pt x="905" y="3453"/>
                    <a:pt x="905" y="3358"/>
                  </a:cubicBezTo>
                  <a:lnTo>
                    <a:pt x="905" y="2691"/>
                  </a:lnTo>
                  <a:cubicBezTo>
                    <a:pt x="905" y="2596"/>
                    <a:pt x="977" y="2501"/>
                    <a:pt x="1072" y="2501"/>
                  </a:cubicBezTo>
                  <a:close/>
                  <a:moveTo>
                    <a:pt x="5525" y="2096"/>
                  </a:moveTo>
                  <a:lnTo>
                    <a:pt x="5525" y="4525"/>
                  </a:lnTo>
                  <a:lnTo>
                    <a:pt x="3549" y="4525"/>
                  </a:lnTo>
                  <a:cubicBezTo>
                    <a:pt x="2953" y="4525"/>
                    <a:pt x="2406" y="4072"/>
                    <a:pt x="2310" y="3477"/>
                  </a:cubicBezTo>
                  <a:cubicBezTo>
                    <a:pt x="2191" y="2739"/>
                    <a:pt x="2787" y="2096"/>
                    <a:pt x="3501" y="2096"/>
                  </a:cubicBezTo>
                  <a:close/>
                  <a:moveTo>
                    <a:pt x="1263" y="4882"/>
                  </a:moveTo>
                  <a:lnTo>
                    <a:pt x="1263" y="5906"/>
                  </a:lnTo>
                  <a:lnTo>
                    <a:pt x="1072" y="5906"/>
                  </a:lnTo>
                  <a:cubicBezTo>
                    <a:pt x="977" y="5906"/>
                    <a:pt x="905" y="5811"/>
                    <a:pt x="905" y="5716"/>
                  </a:cubicBezTo>
                  <a:lnTo>
                    <a:pt x="905" y="5073"/>
                  </a:lnTo>
                  <a:cubicBezTo>
                    <a:pt x="905" y="4977"/>
                    <a:pt x="977" y="4882"/>
                    <a:pt x="1072" y="4882"/>
                  </a:cubicBezTo>
                  <a:close/>
                  <a:moveTo>
                    <a:pt x="7692" y="8549"/>
                  </a:moveTo>
                  <a:cubicBezTo>
                    <a:pt x="7835" y="8549"/>
                    <a:pt x="7954" y="8668"/>
                    <a:pt x="7954" y="8811"/>
                  </a:cubicBezTo>
                  <a:lnTo>
                    <a:pt x="7954" y="8954"/>
                  </a:lnTo>
                  <a:cubicBezTo>
                    <a:pt x="7954" y="9121"/>
                    <a:pt x="7835" y="9240"/>
                    <a:pt x="7692" y="9240"/>
                  </a:cubicBezTo>
                  <a:lnTo>
                    <a:pt x="7407" y="9240"/>
                  </a:lnTo>
                  <a:lnTo>
                    <a:pt x="7407" y="8549"/>
                  </a:lnTo>
                  <a:close/>
                  <a:moveTo>
                    <a:pt x="1882" y="8645"/>
                  </a:moveTo>
                  <a:lnTo>
                    <a:pt x="5311" y="8788"/>
                  </a:lnTo>
                  <a:lnTo>
                    <a:pt x="5311" y="9240"/>
                  </a:lnTo>
                  <a:lnTo>
                    <a:pt x="1882" y="9383"/>
                  </a:lnTo>
                  <a:lnTo>
                    <a:pt x="1882" y="8645"/>
                  </a:lnTo>
                  <a:close/>
                  <a:moveTo>
                    <a:pt x="1429" y="8359"/>
                  </a:moveTo>
                  <a:cubicBezTo>
                    <a:pt x="1501" y="8359"/>
                    <a:pt x="1548" y="8430"/>
                    <a:pt x="1548" y="8478"/>
                  </a:cubicBezTo>
                  <a:lnTo>
                    <a:pt x="1548" y="9526"/>
                  </a:lnTo>
                  <a:cubicBezTo>
                    <a:pt x="1548" y="9597"/>
                    <a:pt x="1501" y="9645"/>
                    <a:pt x="1429" y="9645"/>
                  </a:cubicBezTo>
                  <a:lnTo>
                    <a:pt x="477" y="9645"/>
                  </a:lnTo>
                  <a:cubicBezTo>
                    <a:pt x="429" y="9645"/>
                    <a:pt x="358" y="9597"/>
                    <a:pt x="358" y="9526"/>
                  </a:cubicBezTo>
                  <a:lnTo>
                    <a:pt x="358" y="8478"/>
                  </a:lnTo>
                  <a:cubicBezTo>
                    <a:pt x="358" y="8430"/>
                    <a:pt x="429" y="8359"/>
                    <a:pt x="477" y="8359"/>
                  </a:cubicBezTo>
                  <a:close/>
                  <a:moveTo>
                    <a:pt x="6216" y="7835"/>
                  </a:moveTo>
                  <a:lnTo>
                    <a:pt x="6216" y="9954"/>
                  </a:lnTo>
                  <a:lnTo>
                    <a:pt x="5621" y="9954"/>
                  </a:lnTo>
                  <a:lnTo>
                    <a:pt x="5621" y="7835"/>
                  </a:lnTo>
                  <a:close/>
                  <a:moveTo>
                    <a:pt x="7121" y="7835"/>
                  </a:moveTo>
                  <a:lnTo>
                    <a:pt x="7121" y="9954"/>
                  </a:lnTo>
                  <a:lnTo>
                    <a:pt x="6526" y="9954"/>
                  </a:lnTo>
                  <a:lnTo>
                    <a:pt x="6526" y="7835"/>
                  </a:lnTo>
                  <a:close/>
                  <a:moveTo>
                    <a:pt x="7764" y="10240"/>
                  </a:moveTo>
                  <a:cubicBezTo>
                    <a:pt x="7883" y="10240"/>
                    <a:pt x="7978" y="10335"/>
                    <a:pt x="7978" y="10455"/>
                  </a:cubicBezTo>
                  <a:lnTo>
                    <a:pt x="7978" y="10645"/>
                  </a:lnTo>
                  <a:lnTo>
                    <a:pt x="4763" y="10645"/>
                  </a:lnTo>
                  <a:lnTo>
                    <a:pt x="4763" y="10455"/>
                  </a:lnTo>
                  <a:cubicBezTo>
                    <a:pt x="4763" y="10335"/>
                    <a:pt x="4859" y="10240"/>
                    <a:pt x="4978" y="10240"/>
                  </a:cubicBezTo>
                  <a:close/>
                  <a:moveTo>
                    <a:pt x="4978" y="0"/>
                  </a:moveTo>
                  <a:cubicBezTo>
                    <a:pt x="4620" y="0"/>
                    <a:pt x="4311" y="310"/>
                    <a:pt x="4311" y="667"/>
                  </a:cubicBezTo>
                  <a:lnTo>
                    <a:pt x="4311" y="976"/>
                  </a:lnTo>
                  <a:lnTo>
                    <a:pt x="3573" y="976"/>
                  </a:lnTo>
                  <a:cubicBezTo>
                    <a:pt x="3477" y="500"/>
                    <a:pt x="3096" y="143"/>
                    <a:pt x="2596" y="143"/>
                  </a:cubicBezTo>
                  <a:cubicBezTo>
                    <a:pt x="2072" y="143"/>
                    <a:pt x="1667" y="500"/>
                    <a:pt x="1596" y="976"/>
                  </a:cubicBezTo>
                  <a:cubicBezTo>
                    <a:pt x="1405" y="1048"/>
                    <a:pt x="1239" y="1262"/>
                    <a:pt x="1239" y="1453"/>
                  </a:cubicBezTo>
                  <a:lnTo>
                    <a:pt x="1239" y="2143"/>
                  </a:lnTo>
                  <a:lnTo>
                    <a:pt x="1072" y="2143"/>
                  </a:lnTo>
                  <a:cubicBezTo>
                    <a:pt x="810" y="2143"/>
                    <a:pt x="572" y="2358"/>
                    <a:pt x="572" y="2643"/>
                  </a:cubicBezTo>
                  <a:lnTo>
                    <a:pt x="572" y="3310"/>
                  </a:lnTo>
                  <a:cubicBezTo>
                    <a:pt x="572" y="3572"/>
                    <a:pt x="762" y="3810"/>
                    <a:pt x="1072" y="3810"/>
                  </a:cubicBezTo>
                  <a:lnTo>
                    <a:pt x="1239" y="3810"/>
                  </a:lnTo>
                  <a:lnTo>
                    <a:pt x="1239" y="4525"/>
                  </a:lnTo>
                  <a:lnTo>
                    <a:pt x="1072" y="4525"/>
                  </a:lnTo>
                  <a:cubicBezTo>
                    <a:pt x="810" y="4525"/>
                    <a:pt x="572" y="4763"/>
                    <a:pt x="572" y="5025"/>
                  </a:cubicBezTo>
                  <a:lnTo>
                    <a:pt x="572" y="5692"/>
                  </a:lnTo>
                  <a:cubicBezTo>
                    <a:pt x="572" y="5954"/>
                    <a:pt x="762" y="6192"/>
                    <a:pt x="1072" y="6192"/>
                  </a:cubicBezTo>
                  <a:lnTo>
                    <a:pt x="1239" y="6192"/>
                  </a:lnTo>
                  <a:lnTo>
                    <a:pt x="1239" y="7263"/>
                  </a:lnTo>
                  <a:cubicBezTo>
                    <a:pt x="1239" y="7525"/>
                    <a:pt x="1477" y="7764"/>
                    <a:pt x="1763" y="7764"/>
                  </a:cubicBezTo>
                  <a:lnTo>
                    <a:pt x="3192" y="7764"/>
                  </a:lnTo>
                  <a:cubicBezTo>
                    <a:pt x="3263" y="7764"/>
                    <a:pt x="3334" y="7716"/>
                    <a:pt x="3358" y="7621"/>
                  </a:cubicBezTo>
                  <a:cubicBezTo>
                    <a:pt x="3358" y="7525"/>
                    <a:pt x="3311" y="7430"/>
                    <a:pt x="3215" y="7430"/>
                  </a:cubicBezTo>
                  <a:lnTo>
                    <a:pt x="1786" y="7430"/>
                  </a:lnTo>
                  <a:cubicBezTo>
                    <a:pt x="1691" y="7430"/>
                    <a:pt x="1596" y="7359"/>
                    <a:pt x="1596" y="7263"/>
                  </a:cubicBezTo>
                  <a:lnTo>
                    <a:pt x="1596" y="6049"/>
                  </a:lnTo>
                  <a:lnTo>
                    <a:pt x="1596" y="4691"/>
                  </a:lnTo>
                  <a:lnTo>
                    <a:pt x="1596" y="3667"/>
                  </a:lnTo>
                  <a:lnTo>
                    <a:pt x="1596" y="2310"/>
                  </a:lnTo>
                  <a:lnTo>
                    <a:pt x="1596" y="1477"/>
                  </a:lnTo>
                  <a:cubicBezTo>
                    <a:pt x="1596" y="1405"/>
                    <a:pt x="1691" y="1310"/>
                    <a:pt x="1786" y="1310"/>
                  </a:cubicBezTo>
                  <a:lnTo>
                    <a:pt x="5573" y="1310"/>
                  </a:lnTo>
                  <a:lnTo>
                    <a:pt x="5573" y="1453"/>
                  </a:lnTo>
                  <a:lnTo>
                    <a:pt x="5573" y="1762"/>
                  </a:lnTo>
                  <a:lnTo>
                    <a:pt x="3549" y="1762"/>
                  </a:lnTo>
                  <a:cubicBezTo>
                    <a:pt x="2763" y="1762"/>
                    <a:pt x="2096" y="2310"/>
                    <a:pt x="2001" y="3120"/>
                  </a:cubicBezTo>
                  <a:cubicBezTo>
                    <a:pt x="1882" y="4049"/>
                    <a:pt x="2620" y="4858"/>
                    <a:pt x="3525" y="4858"/>
                  </a:cubicBezTo>
                  <a:lnTo>
                    <a:pt x="5525" y="4858"/>
                  </a:lnTo>
                  <a:lnTo>
                    <a:pt x="5525" y="6073"/>
                  </a:lnTo>
                  <a:cubicBezTo>
                    <a:pt x="5525" y="6168"/>
                    <a:pt x="5621" y="6239"/>
                    <a:pt x="5716" y="6239"/>
                  </a:cubicBezTo>
                  <a:lnTo>
                    <a:pt x="7907" y="6239"/>
                  </a:lnTo>
                  <a:cubicBezTo>
                    <a:pt x="8073" y="6097"/>
                    <a:pt x="7978" y="5930"/>
                    <a:pt x="7835" y="5930"/>
                  </a:cubicBezTo>
                  <a:lnTo>
                    <a:pt x="6311" y="5930"/>
                  </a:lnTo>
                  <a:cubicBezTo>
                    <a:pt x="6073" y="5930"/>
                    <a:pt x="5859" y="5716"/>
                    <a:pt x="5859" y="5477"/>
                  </a:cubicBezTo>
                  <a:lnTo>
                    <a:pt x="5859" y="4668"/>
                  </a:lnTo>
                  <a:lnTo>
                    <a:pt x="5859" y="1905"/>
                  </a:lnTo>
                  <a:lnTo>
                    <a:pt x="5859" y="1453"/>
                  </a:lnTo>
                  <a:cubicBezTo>
                    <a:pt x="5859" y="1405"/>
                    <a:pt x="5859" y="1357"/>
                    <a:pt x="5906" y="1310"/>
                  </a:cubicBezTo>
                  <a:cubicBezTo>
                    <a:pt x="5954" y="1119"/>
                    <a:pt x="6121" y="1000"/>
                    <a:pt x="6311" y="1000"/>
                  </a:cubicBezTo>
                  <a:lnTo>
                    <a:pt x="10288" y="1000"/>
                  </a:lnTo>
                  <a:cubicBezTo>
                    <a:pt x="10526" y="1000"/>
                    <a:pt x="10741" y="1215"/>
                    <a:pt x="10741" y="1453"/>
                  </a:cubicBezTo>
                  <a:lnTo>
                    <a:pt x="10741" y="5477"/>
                  </a:lnTo>
                  <a:cubicBezTo>
                    <a:pt x="10741" y="5716"/>
                    <a:pt x="10574" y="5882"/>
                    <a:pt x="10360" y="5930"/>
                  </a:cubicBezTo>
                  <a:lnTo>
                    <a:pt x="8621" y="5930"/>
                  </a:lnTo>
                  <a:cubicBezTo>
                    <a:pt x="8550" y="5930"/>
                    <a:pt x="8478" y="5977"/>
                    <a:pt x="8455" y="6073"/>
                  </a:cubicBezTo>
                  <a:cubicBezTo>
                    <a:pt x="8455" y="6168"/>
                    <a:pt x="8502" y="6239"/>
                    <a:pt x="8597" y="6239"/>
                  </a:cubicBezTo>
                  <a:lnTo>
                    <a:pt x="10241" y="6239"/>
                  </a:lnTo>
                  <a:lnTo>
                    <a:pt x="10241" y="7335"/>
                  </a:lnTo>
                  <a:cubicBezTo>
                    <a:pt x="10241" y="7430"/>
                    <a:pt x="10145" y="7502"/>
                    <a:pt x="10050" y="7502"/>
                  </a:cubicBezTo>
                  <a:lnTo>
                    <a:pt x="3906" y="7502"/>
                  </a:lnTo>
                  <a:cubicBezTo>
                    <a:pt x="3811" y="7502"/>
                    <a:pt x="3739" y="7573"/>
                    <a:pt x="3715" y="7644"/>
                  </a:cubicBezTo>
                  <a:cubicBezTo>
                    <a:pt x="3715" y="7740"/>
                    <a:pt x="3787" y="7835"/>
                    <a:pt x="3858" y="7835"/>
                  </a:cubicBezTo>
                  <a:lnTo>
                    <a:pt x="5240" y="7835"/>
                  </a:lnTo>
                  <a:lnTo>
                    <a:pt x="5240" y="8430"/>
                  </a:lnTo>
                  <a:lnTo>
                    <a:pt x="1786" y="8287"/>
                  </a:lnTo>
                  <a:cubicBezTo>
                    <a:pt x="1715" y="8121"/>
                    <a:pt x="1572" y="8049"/>
                    <a:pt x="1405" y="8049"/>
                  </a:cubicBezTo>
                  <a:lnTo>
                    <a:pt x="453" y="8049"/>
                  </a:lnTo>
                  <a:cubicBezTo>
                    <a:pt x="215" y="8049"/>
                    <a:pt x="0" y="8216"/>
                    <a:pt x="0" y="8454"/>
                  </a:cubicBezTo>
                  <a:lnTo>
                    <a:pt x="0" y="9526"/>
                  </a:lnTo>
                  <a:cubicBezTo>
                    <a:pt x="0" y="9526"/>
                    <a:pt x="215" y="9978"/>
                    <a:pt x="453" y="9978"/>
                  </a:cubicBezTo>
                  <a:lnTo>
                    <a:pt x="1405" y="9978"/>
                  </a:lnTo>
                  <a:cubicBezTo>
                    <a:pt x="1572" y="9978"/>
                    <a:pt x="1715" y="9859"/>
                    <a:pt x="1786" y="9716"/>
                  </a:cubicBezTo>
                  <a:lnTo>
                    <a:pt x="5240" y="9550"/>
                  </a:lnTo>
                  <a:lnTo>
                    <a:pt x="5240" y="9907"/>
                  </a:lnTo>
                  <a:lnTo>
                    <a:pt x="4906" y="9954"/>
                  </a:lnTo>
                  <a:cubicBezTo>
                    <a:pt x="4620" y="9954"/>
                    <a:pt x="4382" y="10193"/>
                    <a:pt x="4382" y="10455"/>
                  </a:cubicBezTo>
                  <a:lnTo>
                    <a:pt x="4382" y="10621"/>
                  </a:lnTo>
                  <a:cubicBezTo>
                    <a:pt x="4382" y="10812"/>
                    <a:pt x="4525" y="10955"/>
                    <a:pt x="4692" y="10955"/>
                  </a:cubicBezTo>
                  <a:lnTo>
                    <a:pt x="7907" y="10955"/>
                  </a:lnTo>
                  <a:cubicBezTo>
                    <a:pt x="8097" y="10955"/>
                    <a:pt x="8240" y="10812"/>
                    <a:pt x="8240" y="10621"/>
                  </a:cubicBezTo>
                  <a:lnTo>
                    <a:pt x="8240" y="10455"/>
                  </a:lnTo>
                  <a:cubicBezTo>
                    <a:pt x="8240" y="10145"/>
                    <a:pt x="8002" y="9954"/>
                    <a:pt x="7716" y="9954"/>
                  </a:cubicBezTo>
                  <a:lnTo>
                    <a:pt x="7359" y="9954"/>
                  </a:lnTo>
                  <a:lnTo>
                    <a:pt x="7359" y="9550"/>
                  </a:lnTo>
                  <a:lnTo>
                    <a:pt x="7621" y="9550"/>
                  </a:lnTo>
                  <a:cubicBezTo>
                    <a:pt x="7954" y="9550"/>
                    <a:pt x="8216" y="9288"/>
                    <a:pt x="8216" y="8954"/>
                  </a:cubicBezTo>
                  <a:lnTo>
                    <a:pt x="8216" y="8811"/>
                  </a:lnTo>
                  <a:cubicBezTo>
                    <a:pt x="8216" y="8478"/>
                    <a:pt x="7954" y="8216"/>
                    <a:pt x="7621" y="8216"/>
                  </a:cubicBezTo>
                  <a:lnTo>
                    <a:pt x="7359" y="8216"/>
                  </a:lnTo>
                  <a:lnTo>
                    <a:pt x="7359" y="7835"/>
                  </a:lnTo>
                  <a:lnTo>
                    <a:pt x="10026" y="7835"/>
                  </a:lnTo>
                  <a:cubicBezTo>
                    <a:pt x="10288" y="7835"/>
                    <a:pt x="10526" y="7597"/>
                    <a:pt x="10526" y="7335"/>
                  </a:cubicBezTo>
                  <a:lnTo>
                    <a:pt x="10526" y="6216"/>
                  </a:lnTo>
                  <a:cubicBezTo>
                    <a:pt x="10836" y="6097"/>
                    <a:pt x="11050" y="5835"/>
                    <a:pt x="11050" y="5501"/>
                  </a:cubicBezTo>
                  <a:lnTo>
                    <a:pt x="11050" y="1500"/>
                  </a:lnTo>
                  <a:cubicBezTo>
                    <a:pt x="11098" y="1072"/>
                    <a:pt x="10765" y="714"/>
                    <a:pt x="10360" y="714"/>
                  </a:cubicBezTo>
                  <a:lnTo>
                    <a:pt x="10026" y="714"/>
                  </a:lnTo>
                  <a:lnTo>
                    <a:pt x="10026" y="667"/>
                  </a:lnTo>
                  <a:cubicBezTo>
                    <a:pt x="10026" y="310"/>
                    <a:pt x="9741" y="0"/>
                    <a:pt x="938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9"/>
            <p:cNvSpPr/>
            <p:nvPr/>
          </p:nvSpPr>
          <p:spPr>
            <a:xfrm>
              <a:off x="4824829" y="3521021"/>
              <a:ext cx="57170" cy="57276"/>
            </a:xfrm>
            <a:custGeom>
              <a:avLst/>
              <a:gdLst/>
              <a:ahLst/>
              <a:cxnLst/>
              <a:rect l="l" t="t" r="r" b="b"/>
              <a:pathLst>
                <a:path w="1715" h="1716" extrusionOk="0">
                  <a:moveTo>
                    <a:pt x="858" y="311"/>
                  </a:moveTo>
                  <a:cubicBezTo>
                    <a:pt x="1167" y="311"/>
                    <a:pt x="1405" y="549"/>
                    <a:pt x="1405" y="858"/>
                  </a:cubicBezTo>
                  <a:cubicBezTo>
                    <a:pt x="1405" y="1144"/>
                    <a:pt x="1167" y="1382"/>
                    <a:pt x="858" y="1382"/>
                  </a:cubicBezTo>
                  <a:cubicBezTo>
                    <a:pt x="572" y="1382"/>
                    <a:pt x="334" y="1144"/>
                    <a:pt x="334" y="858"/>
                  </a:cubicBezTo>
                  <a:cubicBezTo>
                    <a:pt x="334" y="549"/>
                    <a:pt x="572" y="311"/>
                    <a:pt x="858" y="311"/>
                  </a:cubicBezTo>
                  <a:close/>
                  <a:moveTo>
                    <a:pt x="858" y="1"/>
                  </a:moveTo>
                  <a:cubicBezTo>
                    <a:pt x="381" y="1"/>
                    <a:pt x="0" y="382"/>
                    <a:pt x="0" y="858"/>
                  </a:cubicBezTo>
                  <a:cubicBezTo>
                    <a:pt x="0" y="1335"/>
                    <a:pt x="381" y="1716"/>
                    <a:pt x="858" y="1716"/>
                  </a:cubicBezTo>
                  <a:cubicBezTo>
                    <a:pt x="1334" y="1716"/>
                    <a:pt x="1715" y="1335"/>
                    <a:pt x="1715" y="858"/>
                  </a:cubicBezTo>
                  <a:cubicBezTo>
                    <a:pt x="1715" y="382"/>
                    <a:pt x="1334" y="1"/>
                    <a:pt x="85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6" name="Google Shape;6556;p69"/>
          <p:cNvGrpSpPr/>
          <p:nvPr/>
        </p:nvGrpSpPr>
        <p:grpSpPr>
          <a:xfrm>
            <a:off x="4045021" y="3370421"/>
            <a:ext cx="363618" cy="367887"/>
            <a:chOff x="4061924" y="3438545"/>
            <a:chExt cx="363618" cy="367887"/>
          </a:xfrm>
        </p:grpSpPr>
        <p:sp>
          <p:nvSpPr>
            <p:cNvPr id="6557" name="Google Shape;6557;p69"/>
            <p:cNvSpPr/>
            <p:nvPr/>
          </p:nvSpPr>
          <p:spPr>
            <a:xfrm>
              <a:off x="4067491" y="3474927"/>
              <a:ext cx="138140" cy="19125"/>
            </a:xfrm>
            <a:custGeom>
              <a:avLst/>
              <a:gdLst/>
              <a:ahLst/>
              <a:cxnLst/>
              <a:rect l="l" t="t" r="r" b="b"/>
              <a:pathLst>
                <a:path w="4144" h="573" extrusionOk="0">
                  <a:moveTo>
                    <a:pt x="3930" y="1"/>
                  </a:moveTo>
                  <a:lnTo>
                    <a:pt x="191" y="1"/>
                  </a:lnTo>
                  <a:cubicBezTo>
                    <a:pt x="95" y="1"/>
                    <a:pt x="0" y="96"/>
                    <a:pt x="0" y="191"/>
                  </a:cubicBezTo>
                  <a:lnTo>
                    <a:pt x="0" y="572"/>
                  </a:lnTo>
                  <a:lnTo>
                    <a:pt x="3953" y="572"/>
                  </a:lnTo>
                  <a:lnTo>
                    <a:pt x="4144" y="26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9"/>
            <p:cNvSpPr/>
            <p:nvPr/>
          </p:nvSpPr>
          <p:spPr>
            <a:xfrm>
              <a:off x="4066691" y="3494019"/>
              <a:ext cx="139740" cy="19092"/>
            </a:xfrm>
            <a:custGeom>
              <a:avLst/>
              <a:gdLst/>
              <a:ahLst/>
              <a:cxnLst/>
              <a:rect l="l" t="t" r="r" b="b"/>
              <a:pathLst>
                <a:path w="4192" h="572" extrusionOk="0">
                  <a:moveTo>
                    <a:pt x="3954" y="0"/>
                  </a:moveTo>
                  <a:lnTo>
                    <a:pt x="0" y="0"/>
                  </a:lnTo>
                  <a:lnTo>
                    <a:pt x="0" y="381"/>
                  </a:lnTo>
                  <a:cubicBezTo>
                    <a:pt x="0" y="477"/>
                    <a:pt x="96" y="572"/>
                    <a:pt x="167" y="572"/>
                  </a:cubicBezTo>
                  <a:lnTo>
                    <a:pt x="3930" y="572"/>
                  </a:lnTo>
                  <a:lnTo>
                    <a:pt x="4192"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9"/>
            <p:cNvSpPr/>
            <p:nvPr/>
          </p:nvSpPr>
          <p:spPr>
            <a:xfrm>
              <a:off x="4199265" y="3453465"/>
              <a:ext cx="26235" cy="136748"/>
            </a:xfrm>
            <a:custGeom>
              <a:avLst/>
              <a:gdLst/>
              <a:ahLst/>
              <a:cxnLst/>
              <a:rect l="l" t="t" r="r" b="b"/>
              <a:pathLst>
                <a:path w="787" h="4097" extrusionOk="0">
                  <a:moveTo>
                    <a:pt x="786" y="382"/>
                  </a:moveTo>
                  <a:lnTo>
                    <a:pt x="786" y="310"/>
                  </a:lnTo>
                  <a:cubicBezTo>
                    <a:pt x="786" y="144"/>
                    <a:pt x="596" y="1"/>
                    <a:pt x="405" y="1"/>
                  </a:cubicBezTo>
                  <a:cubicBezTo>
                    <a:pt x="191" y="1"/>
                    <a:pt x="0" y="144"/>
                    <a:pt x="0" y="310"/>
                  </a:cubicBezTo>
                  <a:lnTo>
                    <a:pt x="0" y="382"/>
                  </a:lnTo>
                  <a:lnTo>
                    <a:pt x="0" y="1096"/>
                  </a:lnTo>
                  <a:lnTo>
                    <a:pt x="0" y="1811"/>
                  </a:lnTo>
                  <a:lnTo>
                    <a:pt x="0" y="4097"/>
                  </a:lnTo>
                  <a:lnTo>
                    <a:pt x="786" y="409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9"/>
            <p:cNvSpPr/>
            <p:nvPr/>
          </p:nvSpPr>
          <p:spPr>
            <a:xfrm>
              <a:off x="4208799" y="3454266"/>
              <a:ext cx="16701" cy="138350"/>
            </a:xfrm>
            <a:custGeom>
              <a:avLst/>
              <a:gdLst/>
              <a:ahLst/>
              <a:cxnLst/>
              <a:rect l="l" t="t" r="r" b="b"/>
              <a:pathLst>
                <a:path w="501" h="4145" extrusionOk="0">
                  <a:moveTo>
                    <a:pt x="500" y="334"/>
                  </a:moveTo>
                  <a:cubicBezTo>
                    <a:pt x="500" y="143"/>
                    <a:pt x="310" y="1"/>
                    <a:pt x="119" y="1"/>
                  </a:cubicBezTo>
                  <a:cubicBezTo>
                    <a:pt x="72" y="1"/>
                    <a:pt x="24" y="1"/>
                    <a:pt x="0" y="24"/>
                  </a:cubicBezTo>
                  <a:cubicBezTo>
                    <a:pt x="143" y="48"/>
                    <a:pt x="167" y="215"/>
                    <a:pt x="167" y="358"/>
                  </a:cubicBezTo>
                  <a:lnTo>
                    <a:pt x="167" y="405"/>
                  </a:lnTo>
                  <a:lnTo>
                    <a:pt x="167" y="1120"/>
                  </a:lnTo>
                  <a:lnTo>
                    <a:pt x="167" y="1834"/>
                  </a:lnTo>
                  <a:lnTo>
                    <a:pt x="167" y="4144"/>
                  </a:lnTo>
                  <a:lnTo>
                    <a:pt x="476" y="4144"/>
                  </a:lnTo>
                  <a:lnTo>
                    <a:pt x="476" y="1834"/>
                  </a:lnTo>
                  <a:lnTo>
                    <a:pt x="476" y="1120"/>
                  </a:lnTo>
                  <a:lnTo>
                    <a:pt x="476" y="405"/>
                  </a:lnTo>
                  <a:lnTo>
                    <a:pt x="476"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9"/>
            <p:cNvSpPr/>
            <p:nvPr/>
          </p:nvSpPr>
          <p:spPr>
            <a:xfrm>
              <a:off x="4225466" y="3454266"/>
              <a:ext cx="25435" cy="136748"/>
            </a:xfrm>
            <a:custGeom>
              <a:avLst/>
              <a:gdLst/>
              <a:ahLst/>
              <a:cxnLst/>
              <a:rect l="l" t="t" r="r" b="b"/>
              <a:pathLst>
                <a:path w="763" h="4097" extrusionOk="0">
                  <a:moveTo>
                    <a:pt x="762" y="4097"/>
                  </a:moveTo>
                  <a:lnTo>
                    <a:pt x="762" y="334"/>
                  </a:lnTo>
                  <a:lnTo>
                    <a:pt x="762" y="334"/>
                  </a:lnTo>
                  <a:cubicBezTo>
                    <a:pt x="762" y="143"/>
                    <a:pt x="596" y="1"/>
                    <a:pt x="381" y="1"/>
                  </a:cubicBezTo>
                  <a:cubicBezTo>
                    <a:pt x="167" y="1"/>
                    <a:pt x="0" y="143"/>
                    <a:pt x="0" y="334"/>
                  </a:cubicBezTo>
                  <a:lnTo>
                    <a:pt x="0" y="382"/>
                  </a:lnTo>
                  <a:lnTo>
                    <a:pt x="0" y="1096"/>
                  </a:lnTo>
                  <a:lnTo>
                    <a:pt x="0" y="1810"/>
                  </a:lnTo>
                  <a:lnTo>
                    <a:pt x="0" y="4097"/>
                  </a:lnTo>
                  <a:lnTo>
                    <a:pt x="762" y="409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9"/>
            <p:cNvSpPr/>
            <p:nvPr/>
          </p:nvSpPr>
          <p:spPr>
            <a:xfrm>
              <a:off x="4250867" y="3454266"/>
              <a:ext cx="26235" cy="136748"/>
            </a:xfrm>
            <a:custGeom>
              <a:avLst/>
              <a:gdLst/>
              <a:ahLst/>
              <a:cxnLst/>
              <a:rect l="l" t="t" r="r" b="b"/>
              <a:pathLst>
                <a:path w="787" h="4097" extrusionOk="0">
                  <a:moveTo>
                    <a:pt x="786" y="4097"/>
                  </a:moveTo>
                  <a:lnTo>
                    <a:pt x="786" y="334"/>
                  </a:lnTo>
                  <a:cubicBezTo>
                    <a:pt x="786" y="143"/>
                    <a:pt x="596" y="1"/>
                    <a:pt x="405" y="1"/>
                  </a:cubicBezTo>
                  <a:cubicBezTo>
                    <a:pt x="191" y="1"/>
                    <a:pt x="0" y="143"/>
                    <a:pt x="0" y="334"/>
                  </a:cubicBezTo>
                  <a:lnTo>
                    <a:pt x="0" y="334"/>
                  </a:lnTo>
                  <a:lnTo>
                    <a:pt x="0" y="409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9"/>
            <p:cNvSpPr/>
            <p:nvPr/>
          </p:nvSpPr>
          <p:spPr>
            <a:xfrm>
              <a:off x="4277869" y="3454266"/>
              <a:ext cx="26201" cy="136748"/>
            </a:xfrm>
            <a:custGeom>
              <a:avLst/>
              <a:gdLst/>
              <a:ahLst/>
              <a:cxnLst/>
              <a:rect l="l" t="t" r="r" b="b"/>
              <a:pathLst>
                <a:path w="786" h="4097" extrusionOk="0">
                  <a:moveTo>
                    <a:pt x="786" y="4097"/>
                  </a:moveTo>
                  <a:lnTo>
                    <a:pt x="786" y="334"/>
                  </a:lnTo>
                  <a:cubicBezTo>
                    <a:pt x="786" y="143"/>
                    <a:pt x="595" y="1"/>
                    <a:pt x="381" y="1"/>
                  </a:cubicBezTo>
                  <a:cubicBezTo>
                    <a:pt x="191" y="1"/>
                    <a:pt x="0" y="143"/>
                    <a:pt x="0" y="334"/>
                  </a:cubicBezTo>
                  <a:lnTo>
                    <a:pt x="0" y="409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9"/>
            <p:cNvSpPr/>
            <p:nvPr/>
          </p:nvSpPr>
          <p:spPr>
            <a:xfrm>
              <a:off x="4234200" y="3454266"/>
              <a:ext cx="16701" cy="138350"/>
            </a:xfrm>
            <a:custGeom>
              <a:avLst/>
              <a:gdLst/>
              <a:ahLst/>
              <a:cxnLst/>
              <a:rect l="l" t="t" r="r" b="b"/>
              <a:pathLst>
                <a:path w="501" h="4145" extrusionOk="0">
                  <a:moveTo>
                    <a:pt x="500" y="334"/>
                  </a:moveTo>
                  <a:cubicBezTo>
                    <a:pt x="500" y="143"/>
                    <a:pt x="334" y="1"/>
                    <a:pt x="119" y="1"/>
                  </a:cubicBezTo>
                  <a:cubicBezTo>
                    <a:pt x="96" y="1"/>
                    <a:pt x="24" y="1"/>
                    <a:pt x="0" y="24"/>
                  </a:cubicBezTo>
                  <a:cubicBezTo>
                    <a:pt x="143" y="48"/>
                    <a:pt x="191" y="215"/>
                    <a:pt x="191" y="358"/>
                  </a:cubicBezTo>
                  <a:lnTo>
                    <a:pt x="191" y="405"/>
                  </a:lnTo>
                  <a:lnTo>
                    <a:pt x="191" y="1120"/>
                  </a:lnTo>
                  <a:lnTo>
                    <a:pt x="191" y="1834"/>
                  </a:lnTo>
                  <a:lnTo>
                    <a:pt x="191" y="4144"/>
                  </a:lnTo>
                  <a:lnTo>
                    <a:pt x="477" y="4144"/>
                  </a:lnTo>
                  <a:lnTo>
                    <a:pt x="477" y="1834"/>
                  </a:lnTo>
                  <a:lnTo>
                    <a:pt x="477" y="1120"/>
                  </a:lnTo>
                  <a:lnTo>
                    <a:pt x="477" y="405"/>
                  </a:lnTo>
                  <a:lnTo>
                    <a:pt x="477"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9"/>
            <p:cNvSpPr/>
            <p:nvPr/>
          </p:nvSpPr>
          <p:spPr>
            <a:xfrm>
              <a:off x="4260401" y="3454266"/>
              <a:ext cx="16701" cy="138350"/>
            </a:xfrm>
            <a:custGeom>
              <a:avLst/>
              <a:gdLst/>
              <a:ahLst/>
              <a:cxnLst/>
              <a:rect l="l" t="t" r="r" b="b"/>
              <a:pathLst>
                <a:path w="501" h="4145" extrusionOk="0">
                  <a:moveTo>
                    <a:pt x="500" y="334"/>
                  </a:moveTo>
                  <a:cubicBezTo>
                    <a:pt x="500" y="143"/>
                    <a:pt x="310" y="1"/>
                    <a:pt x="119" y="1"/>
                  </a:cubicBezTo>
                  <a:cubicBezTo>
                    <a:pt x="72" y="1"/>
                    <a:pt x="24" y="1"/>
                    <a:pt x="0" y="24"/>
                  </a:cubicBezTo>
                  <a:cubicBezTo>
                    <a:pt x="143" y="48"/>
                    <a:pt x="167" y="215"/>
                    <a:pt x="167" y="358"/>
                  </a:cubicBezTo>
                  <a:lnTo>
                    <a:pt x="167" y="405"/>
                  </a:lnTo>
                  <a:lnTo>
                    <a:pt x="167" y="1120"/>
                  </a:lnTo>
                  <a:lnTo>
                    <a:pt x="167" y="1834"/>
                  </a:lnTo>
                  <a:lnTo>
                    <a:pt x="167" y="4144"/>
                  </a:lnTo>
                  <a:lnTo>
                    <a:pt x="476" y="4144"/>
                  </a:lnTo>
                  <a:lnTo>
                    <a:pt x="476" y="1834"/>
                  </a:lnTo>
                  <a:lnTo>
                    <a:pt x="476" y="1120"/>
                  </a:lnTo>
                  <a:lnTo>
                    <a:pt x="476" y="405"/>
                  </a:lnTo>
                  <a:lnTo>
                    <a:pt x="476"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9"/>
            <p:cNvSpPr/>
            <p:nvPr/>
          </p:nvSpPr>
          <p:spPr>
            <a:xfrm>
              <a:off x="4285802" y="3454266"/>
              <a:ext cx="16701" cy="138350"/>
            </a:xfrm>
            <a:custGeom>
              <a:avLst/>
              <a:gdLst/>
              <a:ahLst/>
              <a:cxnLst/>
              <a:rect l="l" t="t" r="r" b="b"/>
              <a:pathLst>
                <a:path w="501" h="4145" extrusionOk="0">
                  <a:moveTo>
                    <a:pt x="500" y="334"/>
                  </a:moveTo>
                  <a:cubicBezTo>
                    <a:pt x="500" y="143"/>
                    <a:pt x="334" y="1"/>
                    <a:pt x="119" y="1"/>
                  </a:cubicBezTo>
                  <a:cubicBezTo>
                    <a:pt x="95" y="1"/>
                    <a:pt x="24" y="1"/>
                    <a:pt x="0" y="24"/>
                  </a:cubicBezTo>
                  <a:cubicBezTo>
                    <a:pt x="143" y="48"/>
                    <a:pt x="191" y="215"/>
                    <a:pt x="191" y="358"/>
                  </a:cubicBezTo>
                  <a:lnTo>
                    <a:pt x="191" y="405"/>
                  </a:lnTo>
                  <a:lnTo>
                    <a:pt x="191" y="1120"/>
                  </a:lnTo>
                  <a:lnTo>
                    <a:pt x="191" y="1834"/>
                  </a:lnTo>
                  <a:lnTo>
                    <a:pt x="191" y="4144"/>
                  </a:lnTo>
                  <a:lnTo>
                    <a:pt x="476" y="4144"/>
                  </a:lnTo>
                  <a:lnTo>
                    <a:pt x="476" y="1834"/>
                  </a:lnTo>
                  <a:lnTo>
                    <a:pt x="476" y="1120"/>
                  </a:lnTo>
                  <a:lnTo>
                    <a:pt x="476" y="405"/>
                  </a:lnTo>
                  <a:lnTo>
                    <a:pt x="476"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9"/>
            <p:cNvSpPr/>
            <p:nvPr/>
          </p:nvSpPr>
          <p:spPr>
            <a:xfrm>
              <a:off x="4211965" y="3609271"/>
              <a:ext cx="33368" cy="11148"/>
            </a:xfrm>
            <a:custGeom>
              <a:avLst/>
              <a:gdLst/>
              <a:ahLst/>
              <a:cxnLst/>
              <a:rect l="l" t="t" r="r" b="b"/>
              <a:pathLst>
                <a:path w="1001" h="334" extrusionOk="0">
                  <a:moveTo>
                    <a:pt x="167" y="0"/>
                  </a:moveTo>
                  <a:cubicBezTo>
                    <a:pt x="72" y="0"/>
                    <a:pt x="0" y="96"/>
                    <a:pt x="0" y="167"/>
                  </a:cubicBezTo>
                  <a:cubicBezTo>
                    <a:pt x="48" y="262"/>
                    <a:pt x="96" y="334"/>
                    <a:pt x="191" y="334"/>
                  </a:cubicBezTo>
                  <a:lnTo>
                    <a:pt x="810" y="334"/>
                  </a:lnTo>
                  <a:cubicBezTo>
                    <a:pt x="929" y="334"/>
                    <a:pt x="1001" y="238"/>
                    <a:pt x="977" y="143"/>
                  </a:cubicBezTo>
                  <a:cubicBezTo>
                    <a:pt x="929" y="48"/>
                    <a:pt x="882" y="0"/>
                    <a:pt x="78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9"/>
            <p:cNvSpPr/>
            <p:nvPr/>
          </p:nvSpPr>
          <p:spPr>
            <a:xfrm>
              <a:off x="4261168" y="3609271"/>
              <a:ext cx="32602" cy="11148"/>
            </a:xfrm>
            <a:custGeom>
              <a:avLst/>
              <a:gdLst/>
              <a:ahLst/>
              <a:cxnLst/>
              <a:rect l="l" t="t" r="r" b="b"/>
              <a:pathLst>
                <a:path w="978" h="334" extrusionOk="0">
                  <a:moveTo>
                    <a:pt x="144" y="0"/>
                  </a:moveTo>
                  <a:cubicBezTo>
                    <a:pt x="49" y="0"/>
                    <a:pt x="1" y="96"/>
                    <a:pt x="1" y="167"/>
                  </a:cubicBezTo>
                  <a:cubicBezTo>
                    <a:pt x="25" y="262"/>
                    <a:pt x="96" y="334"/>
                    <a:pt x="168" y="334"/>
                  </a:cubicBezTo>
                  <a:lnTo>
                    <a:pt x="811" y="334"/>
                  </a:lnTo>
                  <a:cubicBezTo>
                    <a:pt x="930" y="334"/>
                    <a:pt x="977" y="238"/>
                    <a:pt x="954" y="143"/>
                  </a:cubicBezTo>
                  <a:cubicBezTo>
                    <a:pt x="930" y="48"/>
                    <a:pt x="858" y="0"/>
                    <a:pt x="7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9"/>
            <p:cNvSpPr/>
            <p:nvPr/>
          </p:nvSpPr>
          <p:spPr>
            <a:xfrm>
              <a:off x="4158763" y="3580667"/>
              <a:ext cx="186609" cy="203503"/>
            </a:xfrm>
            <a:custGeom>
              <a:avLst/>
              <a:gdLst/>
              <a:ahLst/>
              <a:cxnLst/>
              <a:rect l="l" t="t" r="r" b="b"/>
              <a:pathLst>
                <a:path w="5598" h="6097" extrusionOk="0">
                  <a:moveTo>
                    <a:pt x="3049" y="0"/>
                  </a:moveTo>
                  <a:lnTo>
                    <a:pt x="1" y="381"/>
                  </a:lnTo>
                  <a:lnTo>
                    <a:pt x="906" y="5954"/>
                  </a:lnTo>
                  <a:lnTo>
                    <a:pt x="2811" y="6096"/>
                  </a:lnTo>
                  <a:lnTo>
                    <a:pt x="4716" y="5954"/>
                  </a:lnTo>
                  <a:lnTo>
                    <a:pt x="5597" y="38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9"/>
            <p:cNvSpPr/>
            <p:nvPr/>
          </p:nvSpPr>
          <p:spPr>
            <a:xfrm>
              <a:off x="4189731" y="3779363"/>
              <a:ext cx="127040" cy="21495"/>
            </a:xfrm>
            <a:custGeom>
              <a:avLst/>
              <a:gdLst/>
              <a:ahLst/>
              <a:cxnLst/>
              <a:rect l="l" t="t" r="r" b="b"/>
              <a:pathLst>
                <a:path w="3811" h="644" extrusionOk="0">
                  <a:moveTo>
                    <a:pt x="3811" y="1"/>
                  </a:moveTo>
                  <a:lnTo>
                    <a:pt x="1906" y="1"/>
                  </a:lnTo>
                  <a:lnTo>
                    <a:pt x="1" y="1"/>
                  </a:lnTo>
                  <a:lnTo>
                    <a:pt x="1" y="310"/>
                  </a:lnTo>
                  <a:cubicBezTo>
                    <a:pt x="1" y="501"/>
                    <a:pt x="144" y="644"/>
                    <a:pt x="334" y="644"/>
                  </a:cubicBezTo>
                  <a:lnTo>
                    <a:pt x="3454" y="644"/>
                  </a:lnTo>
                  <a:cubicBezTo>
                    <a:pt x="3620" y="644"/>
                    <a:pt x="3787" y="501"/>
                    <a:pt x="3787" y="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9"/>
            <p:cNvSpPr/>
            <p:nvPr/>
          </p:nvSpPr>
          <p:spPr>
            <a:xfrm>
              <a:off x="4149262" y="3571121"/>
              <a:ext cx="208810" cy="22296"/>
            </a:xfrm>
            <a:custGeom>
              <a:avLst/>
              <a:gdLst/>
              <a:ahLst/>
              <a:cxnLst/>
              <a:rect l="l" t="t" r="r" b="b"/>
              <a:pathLst>
                <a:path w="6264" h="668" extrusionOk="0">
                  <a:moveTo>
                    <a:pt x="0" y="72"/>
                  </a:moveTo>
                  <a:lnTo>
                    <a:pt x="0" y="334"/>
                  </a:lnTo>
                  <a:cubicBezTo>
                    <a:pt x="0" y="524"/>
                    <a:pt x="143" y="667"/>
                    <a:pt x="310" y="667"/>
                  </a:cubicBezTo>
                  <a:lnTo>
                    <a:pt x="5620" y="667"/>
                  </a:lnTo>
                  <a:lnTo>
                    <a:pt x="5954" y="667"/>
                  </a:lnTo>
                  <a:cubicBezTo>
                    <a:pt x="6120" y="667"/>
                    <a:pt x="6263" y="524"/>
                    <a:pt x="6263" y="334"/>
                  </a:cubicBezTo>
                  <a:lnTo>
                    <a:pt x="6263" y="72"/>
                  </a:lnTo>
                  <a:cubicBezTo>
                    <a:pt x="6263" y="48"/>
                    <a:pt x="6239" y="0"/>
                    <a:pt x="6216" y="0"/>
                  </a:cubicBezTo>
                  <a:lnTo>
                    <a:pt x="6073" y="0"/>
                  </a:lnTo>
                  <a:lnTo>
                    <a:pt x="5597" y="0"/>
                  </a:lnTo>
                  <a:lnTo>
                    <a:pt x="72" y="0"/>
                  </a:lnTo>
                  <a:lnTo>
                    <a:pt x="72" y="0"/>
                  </a:lnTo>
                  <a:cubicBezTo>
                    <a:pt x="24" y="0"/>
                    <a:pt x="0" y="48"/>
                    <a:pt x="0" y="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9"/>
            <p:cNvSpPr/>
            <p:nvPr/>
          </p:nvSpPr>
          <p:spPr>
            <a:xfrm>
              <a:off x="4335805" y="3439180"/>
              <a:ext cx="85771" cy="143089"/>
            </a:xfrm>
            <a:custGeom>
              <a:avLst/>
              <a:gdLst/>
              <a:ahLst/>
              <a:cxnLst/>
              <a:rect l="l" t="t" r="r" b="b"/>
              <a:pathLst>
                <a:path w="2573" h="4287" extrusionOk="0">
                  <a:moveTo>
                    <a:pt x="1334" y="310"/>
                  </a:moveTo>
                  <a:cubicBezTo>
                    <a:pt x="548" y="738"/>
                    <a:pt x="1" y="2215"/>
                    <a:pt x="1" y="3953"/>
                  </a:cubicBezTo>
                  <a:lnTo>
                    <a:pt x="96" y="4287"/>
                  </a:lnTo>
                  <a:lnTo>
                    <a:pt x="453" y="3953"/>
                  </a:lnTo>
                  <a:cubicBezTo>
                    <a:pt x="1025" y="1334"/>
                    <a:pt x="2572" y="976"/>
                    <a:pt x="2453" y="595"/>
                  </a:cubicBezTo>
                  <a:cubicBezTo>
                    <a:pt x="2215" y="0"/>
                    <a:pt x="1739" y="72"/>
                    <a:pt x="1334" y="31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9"/>
            <p:cNvSpPr/>
            <p:nvPr/>
          </p:nvSpPr>
          <p:spPr>
            <a:xfrm>
              <a:off x="4205598" y="3625960"/>
              <a:ext cx="95305" cy="115286"/>
            </a:xfrm>
            <a:custGeom>
              <a:avLst/>
              <a:gdLst/>
              <a:ahLst/>
              <a:cxnLst/>
              <a:rect l="l" t="t" r="r" b="b"/>
              <a:pathLst>
                <a:path w="2859" h="3454" extrusionOk="0">
                  <a:moveTo>
                    <a:pt x="2859" y="1739"/>
                  </a:moveTo>
                  <a:cubicBezTo>
                    <a:pt x="2859" y="786"/>
                    <a:pt x="2216" y="0"/>
                    <a:pt x="1430" y="0"/>
                  </a:cubicBezTo>
                  <a:cubicBezTo>
                    <a:pt x="644" y="0"/>
                    <a:pt x="1" y="786"/>
                    <a:pt x="1" y="1739"/>
                  </a:cubicBezTo>
                  <a:cubicBezTo>
                    <a:pt x="1" y="2691"/>
                    <a:pt x="620" y="3454"/>
                    <a:pt x="1430" y="3454"/>
                  </a:cubicBezTo>
                  <a:cubicBezTo>
                    <a:pt x="2239" y="3430"/>
                    <a:pt x="2859" y="2691"/>
                    <a:pt x="2859" y="1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9"/>
            <p:cNvSpPr/>
            <p:nvPr/>
          </p:nvSpPr>
          <p:spPr>
            <a:xfrm>
              <a:off x="4159563" y="3593384"/>
              <a:ext cx="188176" cy="186013"/>
            </a:xfrm>
            <a:custGeom>
              <a:avLst/>
              <a:gdLst/>
              <a:ahLst/>
              <a:cxnLst/>
              <a:rect l="l" t="t" r="r" b="b"/>
              <a:pathLst>
                <a:path w="5645" h="5573" extrusionOk="0">
                  <a:moveTo>
                    <a:pt x="5311" y="0"/>
                  </a:moveTo>
                  <a:lnTo>
                    <a:pt x="1" y="0"/>
                  </a:lnTo>
                  <a:lnTo>
                    <a:pt x="96" y="595"/>
                  </a:lnTo>
                  <a:lnTo>
                    <a:pt x="4740" y="595"/>
                  </a:lnTo>
                  <a:lnTo>
                    <a:pt x="5073" y="595"/>
                  </a:lnTo>
                  <a:lnTo>
                    <a:pt x="4263" y="5573"/>
                  </a:lnTo>
                  <a:lnTo>
                    <a:pt x="4740" y="5573"/>
                  </a:lnTo>
                  <a:lnTo>
                    <a:pt x="5645"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9"/>
            <p:cNvSpPr/>
            <p:nvPr/>
          </p:nvSpPr>
          <p:spPr>
            <a:xfrm>
              <a:off x="4242934" y="3625960"/>
              <a:ext cx="57970" cy="114485"/>
            </a:xfrm>
            <a:custGeom>
              <a:avLst/>
              <a:gdLst/>
              <a:ahLst/>
              <a:cxnLst/>
              <a:rect l="l" t="t" r="r" b="b"/>
              <a:pathLst>
                <a:path w="1739" h="3430" extrusionOk="0">
                  <a:moveTo>
                    <a:pt x="1739" y="1739"/>
                  </a:moveTo>
                  <a:cubicBezTo>
                    <a:pt x="1739" y="786"/>
                    <a:pt x="1096" y="0"/>
                    <a:pt x="310" y="0"/>
                  </a:cubicBezTo>
                  <a:cubicBezTo>
                    <a:pt x="215" y="0"/>
                    <a:pt x="119" y="0"/>
                    <a:pt x="48" y="24"/>
                  </a:cubicBezTo>
                  <a:cubicBezTo>
                    <a:pt x="667" y="215"/>
                    <a:pt x="1143" y="905"/>
                    <a:pt x="1143" y="1691"/>
                  </a:cubicBezTo>
                  <a:cubicBezTo>
                    <a:pt x="1143" y="2525"/>
                    <a:pt x="643" y="3215"/>
                    <a:pt x="0" y="3406"/>
                  </a:cubicBezTo>
                  <a:cubicBezTo>
                    <a:pt x="95" y="3430"/>
                    <a:pt x="215" y="3430"/>
                    <a:pt x="310" y="3430"/>
                  </a:cubicBezTo>
                  <a:cubicBezTo>
                    <a:pt x="1119" y="3430"/>
                    <a:pt x="1739" y="2691"/>
                    <a:pt x="1739" y="1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9"/>
            <p:cNvSpPr/>
            <p:nvPr/>
          </p:nvSpPr>
          <p:spPr>
            <a:xfrm>
              <a:off x="4319137" y="3571121"/>
              <a:ext cx="38135" cy="22296"/>
            </a:xfrm>
            <a:custGeom>
              <a:avLst/>
              <a:gdLst/>
              <a:ahLst/>
              <a:cxnLst/>
              <a:rect l="l" t="t" r="r" b="b"/>
              <a:pathLst>
                <a:path w="1144" h="668" extrusionOk="0">
                  <a:moveTo>
                    <a:pt x="1096" y="0"/>
                  </a:moveTo>
                  <a:lnTo>
                    <a:pt x="929" y="0"/>
                  </a:lnTo>
                  <a:lnTo>
                    <a:pt x="453" y="0"/>
                  </a:lnTo>
                  <a:lnTo>
                    <a:pt x="286" y="0"/>
                  </a:lnTo>
                  <a:cubicBezTo>
                    <a:pt x="310" y="0"/>
                    <a:pt x="334" y="48"/>
                    <a:pt x="334" y="72"/>
                  </a:cubicBezTo>
                  <a:lnTo>
                    <a:pt x="334" y="334"/>
                  </a:lnTo>
                  <a:cubicBezTo>
                    <a:pt x="334" y="524"/>
                    <a:pt x="191" y="667"/>
                    <a:pt x="0" y="667"/>
                  </a:cubicBezTo>
                  <a:lnTo>
                    <a:pt x="477" y="667"/>
                  </a:lnTo>
                  <a:lnTo>
                    <a:pt x="810" y="667"/>
                  </a:lnTo>
                  <a:cubicBezTo>
                    <a:pt x="1001" y="667"/>
                    <a:pt x="1143" y="524"/>
                    <a:pt x="1143" y="334"/>
                  </a:cubicBezTo>
                  <a:lnTo>
                    <a:pt x="1143" y="72"/>
                  </a:lnTo>
                  <a:cubicBezTo>
                    <a:pt x="1143" y="48"/>
                    <a:pt x="1120" y="0"/>
                    <a:pt x="1096"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9"/>
            <p:cNvSpPr/>
            <p:nvPr/>
          </p:nvSpPr>
          <p:spPr>
            <a:xfrm>
              <a:off x="4289769" y="3779363"/>
              <a:ext cx="27001" cy="21495"/>
            </a:xfrm>
            <a:custGeom>
              <a:avLst/>
              <a:gdLst/>
              <a:ahLst/>
              <a:cxnLst/>
              <a:rect l="l" t="t" r="r" b="b"/>
              <a:pathLst>
                <a:path w="810" h="644" extrusionOk="0">
                  <a:moveTo>
                    <a:pt x="810" y="310"/>
                  </a:moveTo>
                  <a:lnTo>
                    <a:pt x="810" y="1"/>
                  </a:lnTo>
                  <a:lnTo>
                    <a:pt x="334" y="1"/>
                  </a:lnTo>
                  <a:lnTo>
                    <a:pt x="334" y="310"/>
                  </a:lnTo>
                  <a:cubicBezTo>
                    <a:pt x="334" y="501"/>
                    <a:pt x="191" y="644"/>
                    <a:pt x="0" y="644"/>
                  </a:cubicBezTo>
                  <a:lnTo>
                    <a:pt x="477" y="644"/>
                  </a:lnTo>
                  <a:cubicBezTo>
                    <a:pt x="667" y="644"/>
                    <a:pt x="810" y="501"/>
                    <a:pt x="810" y="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9"/>
            <p:cNvSpPr/>
            <p:nvPr/>
          </p:nvSpPr>
          <p:spPr>
            <a:xfrm>
              <a:off x="4339772" y="3447123"/>
              <a:ext cx="81004" cy="124031"/>
            </a:xfrm>
            <a:custGeom>
              <a:avLst/>
              <a:gdLst/>
              <a:ahLst/>
              <a:cxnLst/>
              <a:rect l="l" t="t" r="r" b="b"/>
              <a:pathLst>
                <a:path w="2430" h="3716" extrusionOk="0">
                  <a:moveTo>
                    <a:pt x="1" y="3715"/>
                  </a:moveTo>
                  <a:lnTo>
                    <a:pt x="310" y="3715"/>
                  </a:lnTo>
                  <a:cubicBezTo>
                    <a:pt x="882" y="1096"/>
                    <a:pt x="2430" y="738"/>
                    <a:pt x="2311" y="357"/>
                  </a:cubicBezTo>
                  <a:cubicBezTo>
                    <a:pt x="2263" y="215"/>
                    <a:pt x="2192" y="95"/>
                    <a:pt x="2096" y="0"/>
                  </a:cubicBezTo>
                  <a:cubicBezTo>
                    <a:pt x="1834" y="453"/>
                    <a:pt x="548" y="1096"/>
                    <a:pt x="1" y="37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9"/>
            <p:cNvSpPr/>
            <p:nvPr/>
          </p:nvSpPr>
          <p:spPr>
            <a:xfrm>
              <a:off x="4200865" y="3621187"/>
              <a:ext cx="104805" cy="124832"/>
            </a:xfrm>
            <a:custGeom>
              <a:avLst/>
              <a:gdLst/>
              <a:ahLst/>
              <a:cxnLst/>
              <a:rect l="l" t="t" r="r" b="b"/>
              <a:pathLst>
                <a:path w="3144" h="3740" extrusionOk="0">
                  <a:moveTo>
                    <a:pt x="1572" y="334"/>
                  </a:moveTo>
                  <a:cubicBezTo>
                    <a:pt x="2262" y="334"/>
                    <a:pt x="2810" y="1001"/>
                    <a:pt x="2810" y="1882"/>
                  </a:cubicBezTo>
                  <a:cubicBezTo>
                    <a:pt x="2810" y="2739"/>
                    <a:pt x="2262" y="3406"/>
                    <a:pt x="1572" y="3406"/>
                  </a:cubicBezTo>
                  <a:cubicBezTo>
                    <a:pt x="881" y="3406"/>
                    <a:pt x="310" y="2739"/>
                    <a:pt x="310" y="1882"/>
                  </a:cubicBezTo>
                  <a:cubicBezTo>
                    <a:pt x="310" y="1001"/>
                    <a:pt x="881" y="334"/>
                    <a:pt x="1572" y="334"/>
                  </a:cubicBezTo>
                  <a:close/>
                  <a:moveTo>
                    <a:pt x="1572" y="1"/>
                  </a:moveTo>
                  <a:cubicBezTo>
                    <a:pt x="714" y="1"/>
                    <a:pt x="0" y="834"/>
                    <a:pt x="0" y="1882"/>
                  </a:cubicBezTo>
                  <a:cubicBezTo>
                    <a:pt x="0" y="2906"/>
                    <a:pt x="714" y="3739"/>
                    <a:pt x="1572" y="3739"/>
                  </a:cubicBezTo>
                  <a:cubicBezTo>
                    <a:pt x="2429" y="3739"/>
                    <a:pt x="3144" y="2906"/>
                    <a:pt x="3144" y="1882"/>
                  </a:cubicBezTo>
                  <a:cubicBezTo>
                    <a:pt x="3144" y="834"/>
                    <a:pt x="2429" y="1"/>
                    <a:pt x="157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9"/>
            <p:cNvSpPr/>
            <p:nvPr/>
          </p:nvSpPr>
          <p:spPr>
            <a:xfrm>
              <a:off x="4223866" y="3657368"/>
              <a:ext cx="26235" cy="52870"/>
            </a:xfrm>
            <a:custGeom>
              <a:avLst/>
              <a:gdLst/>
              <a:ahLst/>
              <a:cxnLst/>
              <a:rect l="l" t="t" r="r" b="b"/>
              <a:pathLst>
                <a:path w="787" h="1584" extrusionOk="0">
                  <a:moveTo>
                    <a:pt x="462" y="0"/>
                  </a:moveTo>
                  <a:cubicBezTo>
                    <a:pt x="417" y="0"/>
                    <a:pt x="370" y="12"/>
                    <a:pt x="334" y="36"/>
                  </a:cubicBezTo>
                  <a:cubicBezTo>
                    <a:pt x="1" y="393"/>
                    <a:pt x="167" y="655"/>
                    <a:pt x="286" y="893"/>
                  </a:cubicBezTo>
                  <a:cubicBezTo>
                    <a:pt x="334" y="941"/>
                    <a:pt x="382" y="965"/>
                    <a:pt x="406" y="1036"/>
                  </a:cubicBezTo>
                  <a:cubicBezTo>
                    <a:pt x="453" y="1131"/>
                    <a:pt x="382" y="1227"/>
                    <a:pt x="310" y="1298"/>
                  </a:cubicBezTo>
                  <a:cubicBezTo>
                    <a:pt x="263" y="1346"/>
                    <a:pt x="215" y="1441"/>
                    <a:pt x="286" y="1536"/>
                  </a:cubicBezTo>
                  <a:cubicBezTo>
                    <a:pt x="310" y="1560"/>
                    <a:pt x="382" y="1584"/>
                    <a:pt x="406" y="1584"/>
                  </a:cubicBezTo>
                  <a:cubicBezTo>
                    <a:pt x="429" y="1584"/>
                    <a:pt x="453" y="1584"/>
                    <a:pt x="477" y="1560"/>
                  </a:cubicBezTo>
                  <a:cubicBezTo>
                    <a:pt x="691" y="1369"/>
                    <a:pt x="787" y="1107"/>
                    <a:pt x="667" y="893"/>
                  </a:cubicBezTo>
                  <a:cubicBezTo>
                    <a:pt x="644" y="846"/>
                    <a:pt x="620" y="798"/>
                    <a:pt x="572" y="750"/>
                  </a:cubicBezTo>
                  <a:cubicBezTo>
                    <a:pt x="453" y="536"/>
                    <a:pt x="429" y="464"/>
                    <a:pt x="572" y="274"/>
                  </a:cubicBezTo>
                  <a:cubicBezTo>
                    <a:pt x="644" y="226"/>
                    <a:pt x="644" y="107"/>
                    <a:pt x="572" y="36"/>
                  </a:cubicBezTo>
                  <a:cubicBezTo>
                    <a:pt x="548" y="12"/>
                    <a:pt x="507" y="0"/>
                    <a:pt x="46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9"/>
            <p:cNvSpPr/>
            <p:nvPr/>
          </p:nvSpPr>
          <p:spPr>
            <a:xfrm>
              <a:off x="4251667" y="3657368"/>
              <a:ext cx="26235" cy="52870"/>
            </a:xfrm>
            <a:custGeom>
              <a:avLst/>
              <a:gdLst/>
              <a:ahLst/>
              <a:cxnLst/>
              <a:rect l="l" t="t" r="r" b="b"/>
              <a:pathLst>
                <a:path w="787" h="1584" extrusionOk="0">
                  <a:moveTo>
                    <a:pt x="462" y="0"/>
                  </a:moveTo>
                  <a:cubicBezTo>
                    <a:pt x="417" y="0"/>
                    <a:pt x="369" y="12"/>
                    <a:pt x="334" y="36"/>
                  </a:cubicBezTo>
                  <a:cubicBezTo>
                    <a:pt x="0" y="393"/>
                    <a:pt x="167" y="655"/>
                    <a:pt x="286" y="893"/>
                  </a:cubicBezTo>
                  <a:cubicBezTo>
                    <a:pt x="381" y="941"/>
                    <a:pt x="405" y="988"/>
                    <a:pt x="405" y="1036"/>
                  </a:cubicBezTo>
                  <a:cubicBezTo>
                    <a:pt x="453" y="1131"/>
                    <a:pt x="381" y="1227"/>
                    <a:pt x="310" y="1298"/>
                  </a:cubicBezTo>
                  <a:cubicBezTo>
                    <a:pt x="262" y="1346"/>
                    <a:pt x="215" y="1441"/>
                    <a:pt x="286" y="1536"/>
                  </a:cubicBezTo>
                  <a:cubicBezTo>
                    <a:pt x="310" y="1560"/>
                    <a:pt x="381" y="1584"/>
                    <a:pt x="405" y="1584"/>
                  </a:cubicBezTo>
                  <a:cubicBezTo>
                    <a:pt x="429" y="1584"/>
                    <a:pt x="453" y="1584"/>
                    <a:pt x="500" y="1560"/>
                  </a:cubicBezTo>
                  <a:cubicBezTo>
                    <a:pt x="691" y="1369"/>
                    <a:pt x="786" y="1107"/>
                    <a:pt x="667" y="893"/>
                  </a:cubicBezTo>
                  <a:cubicBezTo>
                    <a:pt x="643" y="846"/>
                    <a:pt x="619" y="798"/>
                    <a:pt x="572" y="750"/>
                  </a:cubicBezTo>
                  <a:cubicBezTo>
                    <a:pt x="453" y="536"/>
                    <a:pt x="429" y="464"/>
                    <a:pt x="572" y="274"/>
                  </a:cubicBezTo>
                  <a:cubicBezTo>
                    <a:pt x="643" y="226"/>
                    <a:pt x="643" y="107"/>
                    <a:pt x="572" y="36"/>
                  </a:cubicBezTo>
                  <a:cubicBezTo>
                    <a:pt x="548" y="12"/>
                    <a:pt x="506" y="0"/>
                    <a:pt x="46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9"/>
            <p:cNvSpPr/>
            <p:nvPr/>
          </p:nvSpPr>
          <p:spPr>
            <a:xfrm>
              <a:off x="4061924" y="3438545"/>
              <a:ext cx="363618" cy="367887"/>
            </a:xfrm>
            <a:custGeom>
              <a:avLst/>
              <a:gdLst/>
              <a:ahLst/>
              <a:cxnLst/>
              <a:rect l="l" t="t" r="r" b="b"/>
              <a:pathLst>
                <a:path w="10908" h="11022" extrusionOk="0">
                  <a:moveTo>
                    <a:pt x="3978" y="1281"/>
                  </a:moveTo>
                  <a:lnTo>
                    <a:pt x="3978" y="1543"/>
                  </a:lnTo>
                  <a:lnTo>
                    <a:pt x="310" y="1543"/>
                  </a:lnTo>
                  <a:lnTo>
                    <a:pt x="358" y="1281"/>
                  </a:lnTo>
                  <a:close/>
                  <a:moveTo>
                    <a:pt x="3978" y="1829"/>
                  </a:moveTo>
                  <a:lnTo>
                    <a:pt x="3978" y="2115"/>
                  </a:lnTo>
                  <a:lnTo>
                    <a:pt x="358" y="2115"/>
                  </a:lnTo>
                  <a:lnTo>
                    <a:pt x="310" y="1829"/>
                  </a:lnTo>
                  <a:close/>
                  <a:moveTo>
                    <a:pt x="4525" y="614"/>
                  </a:moveTo>
                  <a:cubicBezTo>
                    <a:pt x="4644" y="614"/>
                    <a:pt x="4763" y="710"/>
                    <a:pt x="4763" y="805"/>
                  </a:cubicBezTo>
                  <a:lnTo>
                    <a:pt x="4763" y="3829"/>
                  </a:lnTo>
                  <a:lnTo>
                    <a:pt x="4287" y="3829"/>
                  </a:lnTo>
                  <a:lnTo>
                    <a:pt x="4311" y="1686"/>
                  </a:lnTo>
                  <a:lnTo>
                    <a:pt x="4311" y="805"/>
                  </a:lnTo>
                  <a:cubicBezTo>
                    <a:pt x="4311" y="710"/>
                    <a:pt x="4406" y="614"/>
                    <a:pt x="4525" y="614"/>
                  </a:cubicBezTo>
                  <a:close/>
                  <a:moveTo>
                    <a:pt x="5311" y="614"/>
                  </a:moveTo>
                  <a:cubicBezTo>
                    <a:pt x="5430" y="614"/>
                    <a:pt x="5549" y="710"/>
                    <a:pt x="5549" y="805"/>
                  </a:cubicBezTo>
                  <a:lnTo>
                    <a:pt x="5549" y="3829"/>
                  </a:lnTo>
                  <a:lnTo>
                    <a:pt x="5121" y="3829"/>
                  </a:lnTo>
                  <a:lnTo>
                    <a:pt x="5073" y="805"/>
                  </a:lnTo>
                  <a:cubicBezTo>
                    <a:pt x="5073" y="710"/>
                    <a:pt x="5168" y="614"/>
                    <a:pt x="5311" y="614"/>
                  </a:cubicBezTo>
                  <a:close/>
                  <a:moveTo>
                    <a:pt x="6097" y="614"/>
                  </a:moveTo>
                  <a:cubicBezTo>
                    <a:pt x="6240" y="614"/>
                    <a:pt x="6335" y="710"/>
                    <a:pt x="6335" y="805"/>
                  </a:cubicBezTo>
                  <a:lnTo>
                    <a:pt x="6335" y="3829"/>
                  </a:lnTo>
                  <a:lnTo>
                    <a:pt x="5883" y="3829"/>
                  </a:lnTo>
                  <a:lnTo>
                    <a:pt x="5883" y="805"/>
                  </a:lnTo>
                  <a:lnTo>
                    <a:pt x="5859" y="805"/>
                  </a:lnTo>
                  <a:cubicBezTo>
                    <a:pt x="5859" y="710"/>
                    <a:pt x="5954" y="614"/>
                    <a:pt x="6097" y="614"/>
                  </a:cubicBezTo>
                  <a:close/>
                  <a:moveTo>
                    <a:pt x="6859" y="614"/>
                  </a:moveTo>
                  <a:cubicBezTo>
                    <a:pt x="6978" y="614"/>
                    <a:pt x="7097" y="710"/>
                    <a:pt x="7097" y="805"/>
                  </a:cubicBezTo>
                  <a:lnTo>
                    <a:pt x="7097" y="3829"/>
                  </a:lnTo>
                  <a:lnTo>
                    <a:pt x="6669" y="3829"/>
                  </a:lnTo>
                  <a:lnTo>
                    <a:pt x="6669" y="805"/>
                  </a:lnTo>
                  <a:lnTo>
                    <a:pt x="6621" y="805"/>
                  </a:lnTo>
                  <a:cubicBezTo>
                    <a:pt x="6621" y="710"/>
                    <a:pt x="6716" y="614"/>
                    <a:pt x="6859" y="614"/>
                  </a:cubicBezTo>
                  <a:close/>
                  <a:moveTo>
                    <a:pt x="10051" y="317"/>
                  </a:moveTo>
                  <a:cubicBezTo>
                    <a:pt x="10102" y="317"/>
                    <a:pt x="10150" y="328"/>
                    <a:pt x="10193" y="352"/>
                  </a:cubicBezTo>
                  <a:cubicBezTo>
                    <a:pt x="10312" y="400"/>
                    <a:pt x="10407" y="495"/>
                    <a:pt x="10503" y="710"/>
                  </a:cubicBezTo>
                  <a:cubicBezTo>
                    <a:pt x="10479" y="733"/>
                    <a:pt x="10360" y="876"/>
                    <a:pt x="10241" y="972"/>
                  </a:cubicBezTo>
                  <a:cubicBezTo>
                    <a:pt x="9788" y="1400"/>
                    <a:pt x="8955" y="2115"/>
                    <a:pt x="8526" y="3829"/>
                  </a:cubicBezTo>
                  <a:lnTo>
                    <a:pt x="8359" y="3829"/>
                  </a:lnTo>
                  <a:cubicBezTo>
                    <a:pt x="8359" y="2258"/>
                    <a:pt x="8859" y="876"/>
                    <a:pt x="9598" y="472"/>
                  </a:cubicBezTo>
                  <a:cubicBezTo>
                    <a:pt x="9739" y="401"/>
                    <a:pt x="9906" y="317"/>
                    <a:pt x="10051" y="317"/>
                  </a:cubicBezTo>
                  <a:close/>
                  <a:moveTo>
                    <a:pt x="8717" y="4091"/>
                  </a:moveTo>
                  <a:lnTo>
                    <a:pt x="8717" y="4306"/>
                  </a:lnTo>
                  <a:cubicBezTo>
                    <a:pt x="8717" y="4401"/>
                    <a:pt x="8645" y="4449"/>
                    <a:pt x="8574" y="4449"/>
                  </a:cubicBezTo>
                  <a:lnTo>
                    <a:pt x="6311" y="4449"/>
                  </a:lnTo>
                  <a:cubicBezTo>
                    <a:pt x="6216" y="4449"/>
                    <a:pt x="6145" y="4520"/>
                    <a:pt x="6145" y="4568"/>
                  </a:cubicBezTo>
                  <a:cubicBezTo>
                    <a:pt x="6145" y="4663"/>
                    <a:pt x="6216" y="4758"/>
                    <a:pt x="6311" y="4758"/>
                  </a:cubicBezTo>
                  <a:lnTo>
                    <a:pt x="8383" y="4758"/>
                  </a:lnTo>
                  <a:lnTo>
                    <a:pt x="7526" y="9997"/>
                  </a:lnTo>
                  <a:lnTo>
                    <a:pt x="6311" y="9997"/>
                  </a:lnTo>
                  <a:cubicBezTo>
                    <a:pt x="6240" y="9997"/>
                    <a:pt x="6192" y="10021"/>
                    <a:pt x="6145" y="10093"/>
                  </a:cubicBezTo>
                  <a:cubicBezTo>
                    <a:pt x="6097" y="10212"/>
                    <a:pt x="6192" y="10331"/>
                    <a:pt x="6311" y="10331"/>
                  </a:cubicBezTo>
                  <a:lnTo>
                    <a:pt x="7526" y="10331"/>
                  </a:lnTo>
                  <a:lnTo>
                    <a:pt x="7526" y="10497"/>
                  </a:lnTo>
                  <a:cubicBezTo>
                    <a:pt x="7526" y="10593"/>
                    <a:pt x="7431" y="10688"/>
                    <a:pt x="7335" y="10688"/>
                  </a:cubicBezTo>
                  <a:lnTo>
                    <a:pt x="4216" y="10688"/>
                  </a:lnTo>
                  <a:cubicBezTo>
                    <a:pt x="4120" y="10688"/>
                    <a:pt x="4049" y="10593"/>
                    <a:pt x="4049" y="10497"/>
                  </a:cubicBezTo>
                  <a:lnTo>
                    <a:pt x="4049" y="10331"/>
                  </a:lnTo>
                  <a:lnTo>
                    <a:pt x="5597" y="10331"/>
                  </a:lnTo>
                  <a:cubicBezTo>
                    <a:pt x="5645" y="10331"/>
                    <a:pt x="5740" y="10259"/>
                    <a:pt x="5740" y="10212"/>
                  </a:cubicBezTo>
                  <a:cubicBezTo>
                    <a:pt x="5764" y="10093"/>
                    <a:pt x="5668" y="9973"/>
                    <a:pt x="5597" y="9973"/>
                  </a:cubicBezTo>
                  <a:lnTo>
                    <a:pt x="3978" y="9973"/>
                  </a:lnTo>
                  <a:lnTo>
                    <a:pt x="3120" y="4734"/>
                  </a:lnTo>
                  <a:lnTo>
                    <a:pt x="5549" y="4734"/>
                  </a:lnTo>
                  <a:cubicBezTo>
                    <a:pt x="5597" y="4734"/>
                    <a:pt x="5645" y="4687"/>
                    <a:pt x="5668" y="4663"/>
                  </a:cubicBezTo>
                  <a:cubicBezTo>
                    <a:pt x="5716" y="4639"/>
                    <a:pt x="5716" y="4615"/>
                    <a:pt x="5716" y="4568"/>
                  </a:cubicBezTo>
                  <a:cubicBezTo>
                    <a:pt x="5716" y="4496"/>
                    <a:pt x="5645" y="4425"/>
                    <a:pt x="5549" y="4425"/>
                  </a:cubicBezTo>
                  <a:lnTo>
                    <a:pt x="2930" y="4425"/>
                  </a:lnTo>
                  <a:cubicBezTo>
                    <a:pt x="2858" y="4425"/>
                    <a:pt x="2787" y="4377"/>
                    <a:pt x="2787" y="4282"/>
                  </a:cubicBezTo>
                  <a:lnTo>
                    <a:pt x="2787" y="4091"/>
                  </a:lnTo>
                  <a:close/>
                  <a:moveTo>
                    <a:pt x="10118" y="1"/>
                  </a:moveTo>
                  <a:cubicBezTo>
                    <a:pt x="9921" y="1"/>
                    <a:pt x="9705" y="76"/>
                    <a:pt x="9455" y="210"/>
                  </a:cubicBezTo>
                  <a:cubicBezTo>
                    <a:pt x="8621" y="686"/>
                    <a:pt x="8050" y="2139"/>
                    <a:pt x="8026" y="3829"/>
                  </a:cubicBezTo>
                  <a:lnTo>
                    <a:pt x="7407" y="3829"/>
                  </a:lnTo>
                  <a:lnTo>
                    <a:pt x="7407" y="805"/>
                  </a:lnTo>
                  <a:cubicBezTo>
                    <a:pt x="7407" y="519"/>
                    <a:pt x="7169" y="281"/>
                    <a:pt x="6835" y="281"/>
                  </a:cubicBezTo>
                  <a:cubicBezTo>
                    <a:pt x="6692" y="281"/>
                    <a:pt x="6526" y="352"/>
                    <a:pt x="6454" y="448"/>
                  </a:cubicBezTo>
                  <a:cubicBezTo>
                    <a:pt x="6359" y="352"/>
                    <a:pt x="6216" y="281"/>
                    <a:pt x="6049" y="281"/>
                  </a:cubicBezTo>
                  <a:cubicBezTo>
                    <a:pt x="5907" y="281"/>
                    <a:pt x="5764" y="352"/>
                    <a:pt x="5668" y="448"/>
                  </a:cubicBezTo>
                  <a:cubicBezTo>
                    <a:pt x="5573" y="352"/>
                    <a:pt x="5430" y="281"/>
                    <a:pt x="5287" y="281"/>
                  </a:cubicBezTo>
                  <a:cubicBezTo>
                    <a:pt x="5144" y="281"/>
                    <a:pt x="4978" y="352"/>
                    <a:pt x="4906" y="448"/>
                  </a:cubicBezTo>
                  <a:cubicBezTo>
                    <a:pt x="4811" y="352"/>
                    <a:pt x="4668" y="281"/>
                    <a:pt x="4501" y="281"/>
                  </a:cubicBezTo>
                  <a:cubicBezTo>
                    <a:pt x="4216" y="281"/>
                    <a:pt x="3954" y="519"/>
                    <a:pt x="3954" y="805"/>
                  </a:cubicBezTo>
                  <a:lnTo>
                    <a:pt x="3954" y="900"/>
                  </a:lnTo>
                  <a:lnTo>
                    <a:pt x="358" y="900"/>
                  </a:lnTo>
                  <a:cubicBezTo>
                    <a:pt x="167" y="900"/>
                    <a:pt x="1" y="1067"/>
                    <a:pt x="1" y="1257"/>
                  </a:cubicBezTo>
                  <a:lnTo>
                    <a:pt x="1" y="2067"/>
                  </a:lnTo>
                  <a:cubicBezTo>
                    <a:pt x="1" y="2258"/>
                    <a:pt x="143" y="2424"/>
                    <a:pt x="358" y="2424"/>
                  </a:cubicBezTo>
                  <a:lnTo>
                    <a:pt x="3978" y="2424"/>
                  </a:lnTo>
                  <a:lnTo>
                    <a:pt x="3978" y="3829"/>
                  </a:lnTo>
                  <a:lnTo>
                    <a:pt x="2668" y="3829"/>
                  </a:lnTo>
                  <a:cubicBezTo>
                    <a:pt x="2549" y="3829"/>
                    <a:pt x="2430" y="3925"/>
                    <a:pt x="2430" y="4068"/>
                  </a:cubicBezTo>
                  <a:lnTo>
                    <a:pt x="2430" y="4306"/>
                  </a:lnTo>
                  <a:cubicBezTo>
                    <a:pt x="2430" y="4520"/>
                    <a:pt x="2572" y="4687"/>
                    <a:pt x="2763" y="4758"/>
                  </a:cubicBezTo>
                  <a:lnTo>
                    <a:pt x="3644" y="10188"/>
                  </a:lnTo>
                  <a:lnTo>
                    <a:pt x="3644" y="10521"/>
                  </a:lnTo>
                  <a:cubicBezTo>
                    <a:pt x="3644" y="10783"/>
                    <a:pt x="3882" y="11021"/>
                    <a:pt x="4168" y="11021"/>
                  </a:cubicBezTo>
                  <a:lnTo>
                    <a:pt x="7288" y="11021"/>
                  </a:lnTo>
                  <a:cubicBezTo>
                    <a:pt x="7550" y="11021"/>
                    <a:pt x="7788" y="10783"/>
                    <a:pt x="7788" y="10521"/>
                  </a:cubicBezTo>
                  <a:lnTo>
                    <a:pt x="7788" y="10188"/>
                  </a:lnTo>
                  <a:lnTo>
                    <a:pt x="8693" y="4758"/>
                  </a:lnTo>
                  <a:cubicBezTo>
                    <a:pt x="8883" y="4687"/>
                    <a:pt x="9002" y="4520"/>
                    <a:pt x="9002" y="4306"/>
                  </a:cubicBezTo>
                  <a:lnTo>
                    <a:pt x="9002" y="4068"/>
                  </a:lnTo>
                  <a:cubicBezTo>
                    <a:pt x="9002" y="3948"/>
                    <a:pt x="8955" y="3877"/>
                    <a:pt x="8836" y="3853"/>
                  </a:cubicBezTo>
                  <a:cubicBezTo>
                    <a:pt x="9217" y="2305"/>
                    <a:pt x="9955" y="1615"/>
                    <a:pt x="10407" y="1234"/>
                  </a:cubicBezTo>
                  <a:cubicBezTo>
                    <a:pt x="10741" y="972"/>
                    <a:pt x="10908" y="829"/>
                    <a:pt x="10836" y="591"/>
                  </a:cubicBezTo>
                  <a:cubicBezTo>
                    <a:pt x="10741" y="281"/>
                    <a:pt x="10550" y="114"/>
                    <a:pt x="10360" y="43"/>
                  </a:cubicBezTo>
                  <a:cubicBezTo>
                    <a:pt x="10282" y="14"/>
                    <a:pt x="10201" y="1"/>
                    <a:pt x="1011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3" name="Google Shape;6583;p69"/>
          <p:cNvGrpSpPr/>
          <p:nvPr/>
        </p:nvGrpSpPr>
        <p:grpSpPr>
          <a:xfrm>
            <a:off x="3463329" y="3370738"/>
            <a:ext cx="206444" cy="367253"/>
            <a:chOff x="3445094" y="3438379"/>
            <a:chExt cx="206444" cy="367253"/>
          </a:xfrm>
        </p:grpSpPr>
        <p:sp>
          <p:nvSpPr>
            <p:cNvPr id="6584" name="Google Shape;6584;p69"/>
            <p:cNvSpPr/>
            <p:nvPr/>
          </p:nvSpPr>
          <p:spPr>
            <a:xfrm>
              <a:off x="3452227" y="3644251"/>
              <a:ext cx="30202" cy="62015"/>
            </a:xfrm>
            <a:custGeom>
              <a:avLst/>
              <a:gdLst/>
              <a:ahLst/>
              <a:cxnLst/>
              <a:rect l="l" t="t" r="r" b="b"/>
              <a:pathLst>
                <a:path w="906" h="1858" extrusionOk="0">
                  <a:moveTo>
                    <a:pt x="906" y="1072"/>
                  </a:moveTo>
                  <a:lnTo>
                    <a:pt x="620" y="0"/>
                  </a:lnTo>
                  <a:lnTo>
                    <a:pt x="120" y="238"/>
                  </a:lnTo>
                  <a:cubicBezTo>
                    <a:pt x="25" y="286"/>
                    <a:pt x="1" y="334"/>
                    <a:pt x="1" y="476"/>
                  </a:cubicBezTo>
                  <a:lnTo>
                    <a:pt x="1" y="1381"/>
                  </a:lnTo>
                  <a:cubicBezTo>
                    <a:pt x="1" y="1477"/>
                    <a:pt x="25" y="1572"/>
                    <a:pt x="120" y="1620"/>
                  </a:cubicBezTo>
                  <a:lnTo>
                    <a:pt x="620" y="18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9"/>
            <p:cNvSpPr/>
            <p:nvPr/>
          </p:nvSpPr>
          <p:spPr>
            <a:xfrm>
              <a:off x="3452227" y="3581435"/>
              <a:ext cx="28635" cy="62850"/>
            </a:xfrm>
            <a:custGeom>
              <a:avLst/>
              <a:gdLst/>
              <a:ahLst/>
              <a:cxnLst/>
              <a:rect l="l" t="t" r="r" b="b"/>
              <a:pathLst>
                <a:path w="859" h="1883" extrusionOk="0">
                  <a:moveTo>
                    <a:pt x="620" y="1882"/>
                  </a:moveTo>
                  <a:lnTo>
                    <a:pt x="858" y="1001"/>
                  </a:lnTo>
                  <a:lnTo>
                    <a:pt x="620" y="1"/>
                  </a:lnTo>
                  <a:lnTo>
                    <a:pt x="120" y="239"/>
                  </a:lnTo>
                  <a:cubicBezTo>
                    <a:pt x="25" y="287"/>
                    <a:pt x="1" y="358"/>
                    <a:pt x="1" y="477"/>
                  </a:cubicBezTo>
                  <a:lnTo>
                    <a:pt x="1" y="1406"/>
                  </a:lnTo>
                  <a:cubicBezTo>
                    <a:pt x="1" y="1477"/>
                    <a:pt x="25" y="1573"/>
                    <a:pt x="120" y="1644"/>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9"/>
            <p:cNvSpPr/>
            <p:nvPr/>
          </p:nvSpPr>
          <p:spPr>
            <a:xfrm>
              <a:off x="3574500" y="3539312"/>
              <a:ext cx="37335" cy="38985"/>
            </a:xfrm>
            <a:custGeom>
              <a:avLst/>
              <a:gdLst/>
              <a:ahLst/>
              <a:cxnLst/>
              <a:rect l="l" t="t" r="r" b="b"/>
              <a:pathLst>
                <a:path w="1120" h="1168" extrusionOk="0">
                  <a:moveTo>
                    <a:pt x="929" y="1"/>
                  </a:moveTo>
                  <a:lnTo>
                    <a:pt x="215" y="1"/>
                  </a:lnTo>
                  <a:cubicBezTo>
                    <a:pt x="96" y="1"/>
                    <a:pt x="0" y="96"/>
                    <a:pt x="0" y="215"/>
                  </a:cubicBezTo>
                  <a:lnTo>
                    <a:pt x="0" y="929"/>
                  </a:lnTo>
                  <a:lnTo>
                    <a:pt x="596" y="1168"/>
                  </a:lnTo>
                  <a:lnTo>
                    <a:pt x="1096" y="929"/>
                  </a:lnTo>
                  <a:lnTo>
                    <a:pt x="1096" y="215"/>
                  </a:lnTo>
                  <a:cubicBezTo>
                    <a:pt x="1120" y="96"/>
                    <a:pt x="1001" y="1"/>
                    <a:pt x="929"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9"/>
            <p:cNvSpPr/>
            <p:nvPr/>
          </p:nvSpPr>
          <p:spPr>
            <a:xfrm>
              <a:off x="3495096" y="3439180"/>
              <a:ext cx="31002" cy="119258"/>
            </a:xfrm>
            <a:custGeom>
              <a:avLst/>
              <a:gdLst/>
              <a:ahLst/>
              <a:cxnLst/>
              <a:rect l="l" t="t" r="r" b="b"/>
              <a:pathLst>
                <a:path w="930" h="3573" extrusionOk="0">
                  <a:moveTo>
                    <a:pt x="930" y="3215"/>
                  </a:moveTo>
                  <a:lnTo>
                    <a:pt x="739" y="429"/>
                  </a:lnTo>
                  <a:cubicBezTo>
                    <a:pt x="715" y="0"/>
                    <a:pt x="215" y="0"/>
                    <a:pt x="168" y="429"/>
                  </a:cubicBezTo>
                  <a:lnTo>
                    <a:pt x="1" y="3215"/>
                  </a:lnTo>
                  <a:lnTo>
                    <a:pt x="453" y="3572"/>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9"/>
            <p:cNvSpPr/>
            <p:nvPr/>
          </p:nvSpPr>
          <p:spPr>
            <a:xfrm>
              <a:off x="3452227" y="3672856"/>
              <a:ext cx="20701" cy="33411"/>
            </a:xfrm>
            <a:custGeom>
              <a:avLst/>
              <a:gdLst/>
              <a:ahLst/>
              <a:cxnLst/>
              <a:rect l="l" t="t" r="r" b="b"/>
              <a:pathLst>
                <a:path w="621" h="1001" extrusionOk="0">
                  <a:moveTo>
                    <a:pt x="620" y="477"/>
                  </a:moveTo>
                  <a:lnTo>
                    <a:pt x="120" y="239"/>
                  </a:lnTo>
                  <a:cubicBezTo>
                    <a:pt x="25" y="167"/>
                    <a:pt x="1" y="120"/>
                    <a:pt x="1" y="0"/>
                  </a:cubicBezTo>
                  <a:lnTo>
                    <a:pt x="1" y="524"/>
                  </a:lnTo>
                  <a:cubicBezTo>
                    <a:pt x="1" y="620"/>
                    <a:pt x="25" y="715"/>
                    <a:pt x="120" y="763"/>
                  </a:cubicBezTo>
                  <a:lnTo>
                    <a:pt x="620" y="1001"/>
                  </a:lnTo>
                  <a:lnTo>
                    <a:pt x="620" y="85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9"/>
            <p:cNvSpPr/>
            <p:nvPr/>
          </p:nvSpPr>
          <p:spPr>
            <a:xfrm>
              <a:off x="3452227" y="3610072"/>
              <a:ext cx="20701" cy="34212"/>
            </a:xfrm>
            <a:custGeom>
              <a:avLst/>
              <a:gdLst/>
              <a:ahLst/>
              <a:cxnLst/>
              <a:rect l="l" t="t" r="r" b="b"/>
              <a:pathLst>
                <a:path w="621" h="1025" extrusionOk="0">
                  <a:moveTo>
                    <a:pt x="620" y="476"/>
                  </a:moveTo>
                  <a:lnTo>
                    <a:pt x="120" y="238"/>
                  </a:lnTo>
                  <a:cubicBezTo>
                    <a:pt x="25" y="191"/>
                    <a:pt x="1" y="119"/>
                    <a:pt x="1" y="0"/>
                  </a:cubicBezTo>
                  <a:lnTo>
                    <a:pt x="1" y="548"/>
                  </a:lnTo>
                  <a:cubicBezTo>
                    <a:pt x="1" y="619"/>
                    <a:pt x="25" y="715"/>
                    <a:pt x="120" y="786"/>
                  </a:cubicBezTo>
                  <a:lnTo>
                    <a:pt x="620" y="102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9"/>
            <p:cNvSpPr/>
            <p:nvPr/>
          </p:nvSpPr>
          <p:spPr>
            <a:xfrm>
              <a:off x="3503830" y="3439947"/>
              <a:ext cx="22268" cy="106541"/>
            </a:xfrm>
            <a:custGeom>
              <a:avLst/>
              <a:gdLst/>
              <a:ahLst/>
              <a:cxnLst/>
              <a:rect l="l" t="t" r="r" b="b"/>
              <a:pathLst>
                <a:path w="668" h="3192" extrusionOk="0">
                  <a:moveTo>
                    <a:pt x="668" y="3192"/>
                  </a:moveTo>
                  <a:lnTo>
                    <a:pt x="477" y="406"/>
                  </a:lnTo>
                  <a:cubicBezTo>
                    <a:pt x="453" y="96"/>
                    <a:pt x="191" y="1"/>
                    <a:pt x="1" y="168"/>
                  </a:cubicBezTo>
                  <a:cubicBezTo>
                    <a:pt x="49" y="215"/>
                    <a:pt x="96" y="287"/>
                    <a:pt x="96" y="406"/>
                  </a:cubicBezTo>
                  <a:lnTo>
                    <a:pt x="263" y="3192"/>
                  </a:lnTo>
                  <a:lnTo>
                    <a:pt x="596" y="3192"/>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9"/>
            <p:cNvSpPr/>
            <p:nvPr/>
          </p:nvSpPr>
          <p:spPr>
            <a:xfrm>
              <a:off x="3575300" y="3539312"/>
              <a:ext cx="38135" cy="31041"/>
            </a:xfrm>
            <a:custGeom>
              <a:avLst/>
              <a:gdLst/>
              <a:ahLst/>
              <a:cxnLst/>
              <a:rect l="l" t="t" r="r" b="b"/>
              <a:pathLst>
                <a:path w="1144" h="930" extrusionOk="0">
                  <a:moveTo>
                    <a:pt x="1096" y="215"/>
                  </a:moveTo>
                  <a:cubicBezTo>
                    <a:pt x="1096" y="96"/>
                    <a:pt x="1024" y="1"/>
                    <a:pt x="905" y="1"/>
                  </a:cubicBezTo>
                  <a:lnTo>
                    <a:pt x="548" y="1"/>
                  </a:lnTo>
                  <a:cubicBezTo>
                    <a:pt x="619" y="48"/>
                    <a:pt x="715" y="96"/>
                    <a:pt x="715" y="215"/>
                  </a:cubicBezTo>
                  <a:lnTo>
                    <a:pt x="715" y="929"/>
                  </a:lnTo>
                  <a:lnTo>
                    <a:pt x="477" y="929"/>
                  </a:lnTo>
                  <a:lnTo>
                    <a:pt x="0" y="929"/>
                  </a:lnTo>
                  <a:lnTo>
                    <a:pt x="0" y="929"/>
                  </a:lnTo>
                  <a:lnTo>
                    <a:pt x="572" y="929"/>
                  </a:lnTo>
                  <a:lnTo>
                    <a:pt x="858" y="929"/>
                  </a:lnTo>
                  <a:lnTo>
                    <a:pt x="1143" y="929"/>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9"/>
            <p:cNvSpPr/>
            <p:nvPr/>
          </p:nvSpPr>
          <p:spPr>
            <a:xfrm>
              <a:off x="3484796" y="3545687"/>
              <a:ext cx="50836" cy="37383"/>
            </a:xfrm>
            <a:custGeom>
              <a:avLst/>
              <a:gdLst/>
              <a:ahLst/>
              <a:cxnLst/>
              <a:rect l="l" t="t" r="r" b="b"/>
              <a:pathLst>
                <a:path w="1525" h="1120" extrusionOk="0">
                  <a:moveTo>
                    <a:pt x="1525" y="381"/>
                  </a:moveTo>
                  <a:cubicBezTo>
                    <a:pt x="1525" y="215"/>
                    <a:pt x="1405" y="48"/>
                    <a:pt x="1239" y="24"/>
                  </a:cubicBezTo>
                  <a:cubicBezTo>
                    <a:pt x="1001" y="0"/>
                    <a:pt x="596" y="24"/>
                    <a:pt x="358" y="24"/>
                  </a:cubicBezTo>
                  <a:cubicBezTo>
                    <a:pt x="191" y="24"/>
                    <a:pt x="0" y="167"/>
                    <a:pt x="0" y="381"/>
                  </a:cubicBezTo>
                  <a:lnTo>
                    <a:pt x="0" y="738"/>
                  </a:lnTo>
                  <a:lnTo>
                    <a:pt x="786" y="1119"/>
                  </a:lnTo>
                  <a:lnTo>
                    <a:pt x="1525" y="73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9"/>
            <p:cNvSpPr/>
            <p:nvPr/>
          </p:nvSpPr>
          <p:spPr>
            <a:xfrm>
              <a:off x="3514164" y="3546488"/>
              <a:ext cx="21468" cy="23865"/>
            </a:xfrm>
            <a:custGeom>
              <a:avLst/>
              <a:gdLst/>
              <a:ahLst/>
              <a:cxnLst/>
              <a:rect l="l" t="t" r="r" b="b"/>
              <a:pathLst>
                <a:path w="644" h="715" extrusionOk="0">
                  <a:moveTo>
                    <a:pt x="644" y="357"/>
                  </a:moveTo>
                  <a:cubicBezTo>
                    <a:pt x="644" y="191"/>
                    <a:pt x="524" y="24"/>
                    <a:pt x="358" y="0"/>
                  </a:cubicBezTo>
                  <a:lnTo>
                    <a:pt x="310" y="0"/>
                  </a:lnTo>
                  <a:lnTo>
                    <a:pt x="1" y="0"/>
                  </a:lnTo>
                  <a:cubicBezTo>
                    <a:pt x="167" y="24"/>
                    <a:pt x="286" y="191"/>
                    <a:pt x="286" y="357"/>
                  </a:cubicBezTo>
                  <a:lnTo>
                    <a:pt x="286" y="714"/>
                  </a:lnTo>
                  <a:lnTo>
                    <a:pt x="644" y="714"/>
                  </a:lnTo>
                  <a:lnTo>
                    <a:pt x="644" y="357"/>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9"/>
            <p:cNvSpPr/>
            <p:nvPr/>
          </p:nvSpPr>
          <p:spPr>
            <a:xfrm>
              <a:off x="3472095" y="3569519"/>
              <a:ext cx="154041" cy="231339"/>
            </a:xfrm>
            <a:custGeom>
              <a:avLst/>
              <a:gdLst/>
              <a:ahLst/>
              <a:cxnLst/>
              <a:rect l="l" t="t" r="r" b="b"/>
              <a:pathLst>
                <a:path w="4621" h="6931" extrusionOk="0">
                  <a:moveTo>
                    <a:pt x="429" y="24"/>
                  </a:moveTo>
                  <a:cubicBezTo>
                    <a:pt x="191" y="24"/>
                    <a:pt x="0" y="167"/>
                    <a:pt x="0" y="382"/>
                  </a:cubicBezTo>
                  <a:lnTo>
                    <a:pt x="0" y="2263"/>
                  </a:lnTo>
                  <a:lnTo>
                    <a:pt x="0" y="3954"/>
                  </a:lnTo>
                  <a:lnTo>
                    <a:pt x="0" y="4097"/>
                  </a:lnTo>
                  <a:lnTo>
                    <a:pt x="0" y="6645"/>
                  </a:lnTo>
                  <a:cubicBezTo>
                    <a:pt x="0" y="6812"/>
                    <a:pt x="191" y="6931"/>
                    <a:pt x="381" y="6931"/>
                  </a:cubicBezTo>
                  <a:lnTo>
                    <a:pt x="4239" y="6931"/>
                  </a:lnTo>
                  <a:cubicBezTo>
                    <a:pt x="4430" y="6931"/>
                    <a:pt x="4620" y="6788"/>
                    <a:pt x="4620" y="6645"/>
                  </a:cubicBezTo>
                  <a:lnTo>
                    <a:pt x="4620" y="4216"/>
                  </a:lnTo>
                  <a:lnTo>
                    <a:pt x="4620" y="358"/>
                  </a:lnTo>
                  <a:cubicBezTo>
                    <a:pt x="4620" y="167"/>
                    <a:pt x="4430" y="1"/>
                    <a:pt x="4192" y="1"/>
                  </a:cubicBezTo>
                  <a:lnTo>
                    <a:pt x="3930" y="1"/>
                  </a:lnTo>
                  <a:lnTo>
                    <a:pt x="3072" y="1"/>
                  </a:lnTo>
                  <a:cubicBezTo>
                    <a:pt x="2167" y="24"/>
                    <a:pt x="1310" y="24"/>
                    <a:pt x="429" y="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9"/>
            <p:cNvSpPr/>
            <p:nvPr/>
          </p:nvSpPr>
          <p:spPr>
            <a:xfrm>
              <a:off x="3495896" y="3637876"/>
              <a:ext cx="104039" cy="46929"/>
            </a:xfrm>
            <a:custGeom>
              <a:avLst/>
              <a:gdLst/>
              <a:ahLst/>
              <a:cxnLst/>
              <a:rect l="l" t="t" r="r" b="b"/>
              <a:pathLst>
                <a:path w="3121" h="1406" extrusionOk="0">
                  <a:moveTo>
                    <a:pt x="2930" y="1"/>
                  </a:moveTo>
                  <a:lnTo>
                    <a:pt x="215" y="1"/>
                  </a:lnTo>
                  <a:cubicBezTo>
                    <a:pt x="96" y="1"/>
                    <a:pt x="1" y="96"/>
                    <a:pt x="1" y="215"/>
                  </a:cubicBezTo>
                  <a:lnTo>
                    <a:pt x="1" y="1191"/>
                  </a:lnTo>
                  <a:cubicBezTo>
                    <a:pt x="1" y="1310"/>
                    <a:pt x="96" y="1406"/>
                    <a:pt x="215" y="1406"/>
                  </a:cubicBezTo>
                  <a:lnTo>
                    <a:pt x="2930" y="1406"/>
                  </a:lnTo>
                  <a:cubicBezTo>
                    <a:pt x="3049" y="1406"/>
                    <a:pt x="3120" y="1310"/>
                    <a:pt x="3120" y="1191"/>
                  </a:cubicBezTo>
                  <a:lnTo>
                    <a:pt x="3120" y="215"/>
                  </a:lnTo>
                  <a:cubicBezTo>
                    <a:pt x="3120" y="96"/>
                    <a:pt x="3049" y="1"/>
                    <a:pt x="293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9"/>
            <p:cNvSpPr/>
            <p:nvPr/>
          </p:nvSpPr>
          <p:spPr>
            <a:xfrm>
              <a:off x="3520531" y="3593384"/>
              <a:ext cx="54803" cy="19092"/>
            </a:xfrm>
            <a:custGeom>
              <a:avLst/>
              <a:gdLst/>
              <a:ahLst/>
              <a:cxnLst/>
              <a:rect l="l" t="t" r="r" b="b"/>
              <a:pathLst>
                <a:path w="1644" h="572" extrusionOk="0">
                  <a:moveTo>
                    <a:pt x="1381" y="0"/>
                  </a:moveTo>
                  <a:lnTo>
                    <a:pt x="310" y="0"/>
                  </a:lnTo>
                  <a:cubicBezTo>
                    <a:pt x="143" y="0"/>
                    <a:pt x="0" y="119"/>
                    <a:pt x="0" y="286"/>
                  </a:cubicBezTo>
                  <a:lnTo>
                    <a:pt x="0" y="572"/>
                  </a:lnTo>
                  <a:lnTo>
                    <a:pt x="1643" y="572"/>
                  </a:lnTo>
                  <a:lnTo>
                    <a:pt x="1643" y="286"/>
                  </a:lnTo>
                  <a:cubicBezTo>
                    <a:pt x="1643" y="143"/>
                    <a:pt x="1524" y="0"/>
                    <a:pt x="1381"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9"/>
            <p:cNvSpPr/>
            <p:nvPr/>
          </p:nvSpPr>
          <p:spPr>
            <a:xfrm>
              <a:off x="3625303" y="3582236"/>
              <a:ext cx="20668" cy="129605"/>
            </a:xfrm>
            <a:custGeom>
              <a:avLst/>
              <a:gdLst/>
              <a:ahLst/>
              <a:cxnLst/>
              <a:rect l="l" t="t" r="r" b="b"/>
              <a:pathLst>
                <a:path w="620" h="3883" extrusionOk="0">
                  <a:moveTo>
                    <a:pt x="501" y="239"/>
                  </a:moveTo>
                  <a:lnTo>
                    <a:pt x="1" y="1"/>
                  </a:lnTo>
                  <a:lnTo>
                    <a:pt x="1" y="3882"/>
                  </a:lnTo>
                  <a:lnTo>
                    <a:pt x="501" y="3644"/>
                  </a:lnTo>
                  <a:cubicBezTo>
                    <a:pt x="620" y="3573"/>
                    <a:pt x="620" y="3525"/>
                    <a:pt x="620" y="3382"/>
                  </a:cubicBezTo>
                  <a:lnTo>
                    <a:pt x="620" y="1549"/>
                  </a:lnTo>
                  <a:lnTo>
                    <a:pt x="620" y="477"/>
                  </a:lnTo>
                  <a:cubicBezTo>
                    <a:pt x="620" y="358"/>
                    <a:pt x="620" y="310"/>
                    <a:pt x="501" y="239"/>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9"/>
            <p:cNvSpPr/>
            <p:nvPr/>
          </p:nvSpPr>
          <p:spPr>
            <a:xfrm>
              <a:off x="3593534" y="3570320"/>
              <a:ext cx="31802" cy="231339"/>
            </a:xfrm>
            <a:custGeom>
              <a:avLst/>
              <a:gdLst/>
              <a:ahLst/>
              <a:cxnLst/>
              <a:rect l="l" t="t" r="r" b="b"/>
              <a:pathLst>
                <a:path w="954" h="6931" extrusionOk="0">
                  <a:moveTo>
                    <a:pt x="954" y="4192"/>
                  </a:moveTo>
                  <a:lnTo>
                    <a:pt x="954" y="358"/>
                  </a:lnTo>
                  <a:cubicBezTo>
                    <a:pt x="954" y="191"/>
                    <a:pt x="763" y="0"/>
                    <a:pt x="525" y="0"/>
                  </a:cubicBezTo>
                  <a:lnTo>
                    <a:pt x="287" y="0"/>
                  </a:lnTo>
                  <a:lnTo>
                    <a:pt x="1" y="0"/>
                  </a:lnTo>
                  <a:cubicBezTo>
                    <a:pt x="239" y="0"/>
                    <a:pt x="406" y="143"/>
                    <a:pt x="406" y="358"/>
                  </a:cubicBezTo>
                  <a:lnTo>
                    <a:pt x="406" y="4239"/>
                  </a:lnTo>
                  <a:lnTo>
                    <a:pt x="406" y="6645"/>
                  </a:lnTo>
                  <a:cubicBezTo>
                    <a:pt x="406" y="6811"/>
                    <a:pt x="239" y="6930"/>
                    <a:pt x="25" y="6930"/>
                  </a:cubicBezTo>
                  <a:lnTo>
                    <a:pt x="549" y="6930"/>
                  </a:lnTo>
                  <a:cubicBezTo>
                    <a:pt x="549" y="6930"/>
                    <a:pt x="954" y="6788"/>
                    <a:pt x="954" y="662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9"/>
            <p:cNvSpPr/>
            <p:nvPr/>
          </p:nvSpPr>
          <p:spPr>
            <a:xfrm>
              <a:off x="3625303" y="3676827"/>
              <a:ext cx="20668" cy="33411"/>
            </a:xfrm>
            <a:custGeom>
              <a:avLst/>
              <a:gdLst/>
              <a:ahLst/>
              <a:cxnLst/>
              <a:rect l="l" t="t" r="r" b="b"/>
              <a:pathLst>
                <a:path w="620" h="1001" extrusionOk="0">
                  <a:moveTo>
                    <a:pt x="620" y="1"/>
                  </a:moveTo>
                  <a:cubicBezTo>
                    <a:pt x="620" y="96"/>
                    <a:pt x="572" y="167"/>
                    <a:pt x="501" y="239"/>
                  </a:cubicBezTo>
                  <a:lnTo>
                    <a:pt x="1" y="477"/>
                  </a:lnTo>
                  <a:lnTo>
                    <a:pt x="1" y="1001"/>
                  </a:lnTo>
                  <a:lnTo>
                    <a:pt x="501" y="763"/>
                  </a:lnTo>
                  <a:cubicBezTo>
                    <a:pt x="620" y="715"/>
                    <a:pt x="620" y="644"/>
                    <a:pt x="620" y="524"/>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9"/>
            <p:cNvSpPr/>
            <p:nvPr/>
          </p:nvSpPr>
          <p:spPr>
            <a:xfrm>
              <a:off x="3495896" y="3637876"/>
              <a:ext cx="104039" cy="46128"/>
            </a:xfrm>
            <a:custGeom>
              <a:avLst/>
              <a:gdLst/>
              <a:ahLst/>
              <a:cxnLst/>
              <a:rect l="l" t="t" r="r" b="b"/>
              <a:pathLst>
                <a:path w="3121" h="1382" extrusionOk="0">
                  <a:moveTo>
                    <a:pt x="2930" y="1"/>
                  </a:moveTo>
                  <a:lnTo>
                    <a:pt x="215" y="1"/>
                  </a:lnTo>
                  <a:cubicBezTo>
                    <a:pt x="96" y="1"/>
                    <a:pt x="1" y="96"/>
                    <a:pt x="1" y="215"/>
                  </a:cubicBezTo>
                  <a:lnTo>
                    <a:pt x="1" y="358"/>
                  </a:lnTo>
                  <a:lnTo>
                    <a:pt x="2525" y="358"/>
                  </a:lnTo>
                  <a:cubicBezTo>
                    <a:pt x="2644" y="358"/>
                    <a:pt x="2739" y="453"/>
                    <a:pt x="2739" y="572"/>
                  </a:cubicBezTo>
                  <a:lnTo>
                    <a:pt x="2739" y="1382"/>
                  </a:lnTo>
                  <a:lnTo>
                    <a:pt x="2882" y="1382"/>
                  </a:lnTo>
                  <a:cubicBezTo>
                    <a:pt x="3001" y="1382"/>
                    <a:pt x="3097" y="1287"/>
                    <a:pt x="3097" y="1168"/>
                  </a:cubicBezTo>
                  <a:lnTo>
                    <a:pt x="3097" y="191"/>
                  </a:lnTo>
                  <a:cubicBezTo>
                    <a:pt x="3120" y="96"/>
                    <a:pt x="3049" y="1"/>
                    <a:pt x="293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9"/>
            <p:cNvSpPr/>
            <p:nvPr/>
          </p:nvSpPr>
          <p:spPr>
            <a:xfrm>
              <a:off x="3551466" y="3594151"/>
              <a:ext cx="24668" cy="18324"/>
            </a:xfrm>
            <a:custGeom>
              <a:avLst/>
              <a:gdLst/>
              <a:ahLst/>
              <a:cxnLst/>
              <a:rect l="l" t="t" r="r" b="b"/>
              <a:pathLst>
                <a:path w="740" h="549" extrusionOk="0">
                  <a:moveTo>
                    <a:pt x="715" y="263"/>
                  </a:moveTo>
                  <a:cubicBezTo>
                    <a:pt x="715" y="120"/>
                    <a:pt x="596" y="1"/>
                    <a:pt x="453" y="1"/>
                  </a:cubicBezTo>
                  <a:lnTo>
                    <a:pt x="1" y="1"/>
                  </a:lnTo>
                  <a:cubicBezTo>
                    <a:pt x="144" y="1"/>
                    <a:pt x="310" y="120"/>
                    <a:pt x="310" y="263"/>
                  </a:cubicBezTo>
                  <a:lnTo>
                    <a:pt x="310" y="549"/>
                  </a:lnTo>
                  <a:lnTo>
                    <a:pt x="739" y="54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9"/>
            <p:cNvSpPr/>
            <p:nvPr/>
          </p:nvSpPr>
          <p:spPr>
            <a:xfrm>
              <a:off x="3515764" y="3589378"/>
              <a:ext cx="65903" cy="28671"/>
            </a:xfrm>
            <a:custGeom>
              <a:avLst/>
              <a:gdLst/>
              <a:ahLst/>
              <a:cxnLst/>
              <a:rect l="l" t="t" r="r" b="b"/>
              <a:pathLst>
                <a:path w="1977" h="859" extrusionOk="0">
                  <a:moveTo>
                    <a:pt x="1524" y="287"/>
                  </a:moveTo>
                  <a:cubicBezTo>
                    <a:pt x="1572" y="287"/>
                    <a:pt x="1643" y="358"/>
                    <a:pt x="1643" y="406"/>
                  </a:cubicBezTo>
                  <a:lnTo>
                    <a:pt x="1643" y="573"/>
                  </a:lnTo>
                  <a:lnTo>
                    <a:pt x="334" y="573"/>
                  </a:lnTo>
                  <a:lnTo>
                    <a:pt x="334" y="406"/>
                  </a:lnTo>
                  <a:cubicBezTo>
                    <a:pt x="334" y="358"/>
                    <a:pt x="381" y="287"/>
                    <a:pt x="453" y="287"/>
                  </a:cubicBezTo>
                  <a:close/>
                  <a:moveTo>
                    <a:pt x="453" y="1"/>
                  </a:moveTo>
                  <a:cubicBezTo>
                    <a:pt x="214" y="1"/>
                    <a:pt x="0" y="215"/>
                    <a:pt x="0" y="453"/>
                  </a:cubicBezTo>
                  <a:lnTo>
                    <a:pt x="0" y="715"/>
                  </a:lnTo>
                  <a:cubicBezTo>
                    <a:pt x="0" y="811"/>
                    <a:pt x="48" y="858"/>
                    <a:pt x="143" y="858"/>
                  </a:cubicBezTo>
                  <a:lnTo>
                    <a:pt x="1786" y="858"/>
                  </a:lnTo>
                  <a:cubicBezTo>
                    <a:pt x="1905" y="858"/>
                    <a:pt x="1977" y="811"/>
                    <a:pt x="1977" y="715"/>
                  </a:cubicBezTo>
                  <a:lnTo>
                    <a:pt x="1977" y="453"/>
                  </a:lnTo>
                  <a:cubicBezTo>
                    <a:pt x="1977" y="215"/>
                    <a:pt x="1762" y="1"/>
                    <a:pt x="152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9"/>
            <p:cNvSpPr/>
            <p:nvPr/>
          </p:nvSpPr>
          <p:spPr>
            <a:xfrm>
              <a:off x="3491929" y="3630733"/>
              <a:ext cx="115939" cy="58043"/>
            </a:xfrm>
            <a:custGeom>
              <a:avLst/>
              <a:gdLst/>
              <a:ahLst/>
              <a:cxnLst/>
              <a:rect l="l" t="t" r="r" b="b"/>
              <a:pathLst>
                <a:path w="3478" h="1739" extrusionOk="0">
                  <a:moveTo>
                    <a:pt x="406" y="0"/>
                  </a:moveTo>
                  <a:cubicBezTo>
                    <a:pt x="144" y="48"/>
                    <a:pt x="1" y="191"/>
                    <a:pt x="1" y="405"/>
                  </a:cubicBezTo>
                  <a:lnTo>
                    <a:pt x="1" y="1548"/>
                  </a:lnTo>
                  <a:cubicBezTo>
                    <a:pt x="1" y="1644"/>
                    <a:pt x="96" y="1739"/>
                    <a:pt x="191" y="1739"/>
                  </a:cubicBezTo>
                  <a:lnTo>
                    <a:pt x="1406" y="1739"/>
                  </a:lnTo>
                  <a:cubicBezTo>
                    <a:pt x="1430" y="1739"/>
                    <a:pt x="1430" y="1739"/>
                    <a:pt x="1453" y="1715"/>
                  </a:cubicBezTo>
                  <a:cubicBezTo>
                    <a:pt x="1572" y="1548"/>
                    <a:pt x="1501" y="1405"/>
                    <a:pt x="1382" y="1405"/>
                  </a:cubicBezTo>
                  <a:lnTo>
                    <a:pt x="382" y="1405"/>
                  </a:lnTo>
                  <a:cubicBezTo>
                    <a:pt x="358" y="1405"/>
                    <a:pt x="358" y="1382"/>
                    <a:pt x="358" y="1382"/>
                  </a:cubicBezTo>
                  <a:lnTo>
                    <a:pt x="358" y="405"/>
                  </a:lnTo>
                  <a:cubicBezTo>
                    <a:pt x="358" y="358"/>
                    <a:pt x="382" y="358"/>
                    <a:pt x="382" y="358"/>
                  </a:cubicBezTo>
                  <a:lnTo>
                    <a:pt x="3097" y="358"/>
                  </a:lnTo>
                  <a:cubicBezTo>
                    <a:pt x="3120" y="358"/>
                    <a:pt x="3120" y="405"/>
                    <a:pt x="3120" y="405"/>
                  </a:cubicBezTo>
                  <a:lnTo>
                    <a:pt x="3120" y="1382"/>
                  </a:lnTo>
                  <a:lnTo>
                    <a:pt x="3120" y="1405"/>
                  </a:lnTo>
                  <a:lnTo>
                    <a:pt x="2144" y="1405"/>
                  </a:lnTo>
                  <a:cubicBezTo>
                    <a:pt x="2049" y="1405"/>
                    <a:pt x="2001" y="1477"/>
                    <a:pt x="2001" y="1524"/>
                  </a:cubicBezTo>
                  <a:cubicBezTo>
                    <a:pt x="1977" y="1644"/>
                    <a:pt x="2049" y="1739"/>
                    <a:pt x="2144" y="1739"/>
                  </a:cubicBezTo>
                  <a:lnTo>
                    <a:pt x="3097" y="1739"/>
                  </a:lnTo>
                  <a:cubicBezTo>
                    <a:pt x="3192" y="1739"/>
                    <a:pt x="3287" y="1691"/>
                    <a:pt x="3359" y="1620"/>
                  </a:cubicBezTo>
                  <a:cubicBezTo>
                    <a:pt x="3430" y="1548"/>
                    <a:pt x="3478" y="1477"/>
                    <a:pt x="3478" y="1358"/>
                  </a:cubicBezTo>
                  <a:lnTo>
                    <a:pt x="3478" y="358"/>
                  </a:lnTo>
                  <a:cubicBezTo>
                    <a:pt x="3478" y="167"/>
                    <a:pt x="3311" y="0"/>
                    <a:pt x="312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9"/>
            <p:cNvSpPr/>
            <p:nvPr/>
          </p:nvSpPr>
          <p:spPr>
            <a:xfrm>
              <a:off x="3495896" y="3705432"/>
              <a:ext cx="27835" cy="11181"/>
            </a:xfrm>
            <a:custGeom>
              <a:avLst/>
              <a:gdLst/>
              <a:ahLst/>
              <a:cxnLst/>
              <a:rect l="l" t="t" r="r" b="b"/>
              <a:pathLst>
                <a:path w="835" h="335" extrusionOk="0">
                  <a:moveTo>
                    <a:pt x="191" y="1"/>
                  </a:moveTo>
                  <a:cubicBezTo>
                    <a:pt x="96" y="1"/>
                    <a:pt x="25" y="72"/>
                    <a:pt x="1" y="144"/>
                  </a:cubicBezTo>
                  <a:cubicBezTo>
                    <a:pt x="1" y="239"/>
                    <a:pt x="48" y="334"/>
                    <a:pt x="144" y="334"/>
                  </a:cubicBezTo>
                  <a:lnTo>
                    <a:pt x="620" y="334"/>
                  </a:lnTo>
                  <a:cubicBezTo>
                    <a:pt x="715" y="334"/>
                    <a:pt x="787" y="263"/>
                    <a:pt x="810" y="191"/>
                  </a:cubicBezTo>
                  <a:cubicBezTo>
                    <a:pt x="834" y="96"/>
                    <a:pt x="739"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9"/>
            <p:cNvSpPr/>
            <p:nvPr/>
          </p:nvSpPr>
          <p:spPr>
            <a:xfrm>
              <a:off x="3495896" y="3727695"/>
              <a:ext cx="27835" cy="10380"/>
            </a:xfrm>
            <a:custGeom>
              <a:avLst/>
              <a:gdLst/>
              <a:ahLst/>
              <a:cxnLst/>
              <a:rect l="l" t="t" r="r" b="b"/>
              <a:pathLst>
                <a:path w="835" h="311" extrusionOk="0">
                  <a:moveTo>
                    <a:pt x="191" y="1"/>
                  </a:moveTo>
                  <a:cubicBezTo>
                    <a:pt x="96" y="1"/>
                    <a:pt x="25" y="48"/>
                    <a:pt x="1" y="144"/>
                  </a:cubicBezTo>
                  <a:cubicBezTo>
                    <a:pt x="1" y="239"/>
                    <a:pt x="48" y="310"/>
                    <a:pt x="144" y="310"/>
                  </a:cubicBezTo>
                  <a:lnTo>
                    <a:pt x="620" y="310"/>
                  </a:lnTo>
                  <a:cubicBezTo>
                    <a:pt x="715" y="310"/>
                    <a:pt x="787" y="263"/>
                    <a:pt x="810" y="167"/>
                  </a:cubicBezTo>
                  <a:cubicBezTo>
                    <a:pt x="834" y="48"/>
                    <a:pt x="739"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9"/>
            <p:cNvSpPr/>
            <p:nvPr/>
          </p:nvSpPr>
          <p:spPr>
            <a:xfrm>
              <a:off x="3534798" y="3705432"/>
              <a:ext cx="27035" cy="11181"/>
            </a:xfrm>
            <a:custGeom>
              <a:avLst/>
              <a:gdLst/>
              <a:ahLst/>
              <a:cxnLst/>
              <a:rect l="l" t="t" r="r" b="b"/>
              <a:pathLst>
                <a:path w="811" h="335" extrusionOk="0">
                  <a:moveTo>
                    <a:pt x="167" y="1"/>
                  </a:moveTo>
                  <a:cubicBezTo>
                    <a:pt x="72" y="1"/>
                    <a:pt x="25" y="72"/>
                    <a:pt x="1" y="144"/>
                  </a:cubicBezTo>
                  <a:cubicBezTo>
                    <a:pt x="1" y="239"/>
                    <a:pt x="48" y="334"/>
                    <a:pt x="144" y="334"/>
                  </a:cubicBezTo>
                  <a:lnTo>
                    <a:pt x="620" y="334"/>
                  </a:lnTo>
                  <a:cubicBezTo>
                    <a:pt x="715" y="334"/>
                    <a:pt x="763" y="263"/>
                    <a:pt x="810" y="191"/>
                  </a:cubicBezTo>
                  <a:cubicBezTo>
                    <a:pt x="810" y="96"/>
                    <a:pt x="739" y="1"/>
                    <a:pt x="64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9"/>
            <p:cNvSpPr/>
            <p:nvPr/>
          </p:nvSpPr>
          <p:spPr>
            <a:xfrm>
              <a:off x="3534798" y="3727695"/>
              <a:ext cx="27035" cy="10380"/>
            </a:xfrm>
            <a:custGeom>
              <a:avLst/>
              <a:gdLst/>
              <a:ahLst/>
              <a:cxnLst/>
              <a:rect l="l" t="t" r="r" b="b"/>
              <a:pathLst>
                <a:path w="811" h="311" extrusionOk="0">
                  <a:moveTo>
                    <a:pt x="167" y="1"/>
                  </a:moveTo>
                  <a:cubicBezTo>
                    <a:pt x="72" y="1"/>
                    <a:pt x="25" y="48"/>
                    <a:pt x="1" y="144"/>
                  </a:cubicBezTo>
                  <a:cubicBezTo>
                    <a:pt x="1" y="239"/>
                    <a:pt x="48" y="310"/>
                    <a:pt x="144" y="310"/>
                  </a:cubicBezTo>
                  <a:lnTo>
                    <a:pt x="620" y="310"/>
                  </a:lnTo>
                  <a:cubicBezTo>
                    <a:pt x="715" y="310"/>
                    <a:pt x="763" y="263"/>
                    <a:pt x="810" y="167"/>
                  </a:cubicBezTo>
                  <a:cubicBezTo>
                    <a:pt x="810" y="48"/>
                    <a:pt x="739" y="1"/>
                    <a:pt x="64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9"/>
            <p:cNvSpPr/>
            <p:nvPr/>
          </p:nvSpPr>
          <p:spPr>
            <a:xfrm>
              <a:off x="3495896" y="3748355"/>
              <a:ext cx="27835" cy="11181"/>
            </a:xfrm>
            <a:custGeom>
              <a:avLst/>
              <a:gdLst/>
              <a:ahLst/>
              <a:cxnLst/>
              <a:rect l="l" t="t" r="r" b="b"/>
              <a:pathLst>
                <a:path w="835" h="335" extrusionOk="0">
                  <a:moveTo>
                    <a:pt x="191" y="1"/>
                  </a:moveTo>
                  <a:cubicBezTo>
                    <a:pt x="96" y="1"/>
                    <a:pt x="25" y="48"/>
                    <a:pt x="1" y="144"/>
                  </a:cubicBezTo>
                  <a:cubicBezTo>
                    <a:pt x="1" y="239"/>
                    <a:pt x="48" y="334"/>
                    <a:pt x="144" y="334"/>
                  </a:cubicBezTo>
                  <a:lnTo>
                    <a:pt x="620" y="334"/>
                  </a:lnTo>
                  <a:cubicBezTo>
                    <a:pt x="715" y="334"/>
                    <a:pt x="787" y="263"/>
                    <a:pt x="810" y="168"/>
                  </a:cubicBezTo>
                  <a:cubicBezTo>
                    <a:pt x="834" y="96"/>
                    <a:pt x="739"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9"/>
            <p:cNvSpPr/>
            <p:nvPr/>
          </p:nvSpPr>
          <p:spPr>
            <a:xfrm>
              <a:off x="3534798" y="3748355"/>
              <a:ext cx="27035" cy="11181"/>
            </a:xfrm>
            <a:custGeom>
              <a:avLst/>
              <a:gdLst/>
              <a:ahLst/>
              <a:cxnLst/>
              <a:rect l="l" t="t" r="r" b="b"/>
              <a:pathLst>
                <a:path w="811" h="335" extrusionOk="0">
                  <a:moveTo>
                    <a:pt x="167" y="1"/>
                  </a:moveTo>
                  <a:cubicBezTo>
                    <a:pt x="72" y="1"/>
                    <a:pt x="25" y="48"/>
                    <a:pt x="1" y="144"/>
                  </a:cubicBezTo>
                  <a:cubicBezTo>
                    <a:pt x="1" y="239"/>
                    <a:pt x="48" y="334"/>
                    <a:pt x="144" y="334"/>
                  </a:cubicBezTo>
                  <a:lnTo>
                    <a:pt x="620" y="334"/>
                  </a:lnTo>
                  <a:cubicBezTo>
                    <a:pt x="715" y="334"/>
                    <a:pt x="763" y="263"/>
                    <a:pt x="810" y="168"/>
                  </a:cubicBezTo>
                  <a:cubicBezTo>
                    <a:pt x="810" y="96"/>
                    <a:pt x="739" y="1"/>
                    <a:pt x="64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9"/>
            <p:cNvSpPr/>
            <p:nvPr/>
          </p:nvSpPr>
          <p:spPr>
            <a:xfrm>
              <a:off x="3572100" y="3705432"/>
              <a:ext cx="27835" cy="11181"/>
            </a:xfrm>
            <a:custGeom>
              <a:avLst/>
              <a:gdLst/>
              <a:ahLst/>
              <a:cxnLst/>
              <a:rect l="l" t="t" r="r" b="b"/>
              <a:pathLst>
                <a:path w="835" h="335" extrusionOk="0">
                  <a:moveTo>
                    <a:pt x="191" y="1"/>
                  </a:moveTo>
                  <a:cubicBezTo>
                    <a:pt x="96" y="1"/>
                    <a:pt x="49" y="72"/>
                    <a:pt x="1" y="144"/>
                  </a:cubicBezTo>
                  <a:cubicBezTo>
                    <a:pt x="1" y="239"/>
                    <a:pt x="72" y="334"/>
                    <a:pt x="144" y="334"/>
                  </a:cubicBezTo>
                  <a:lnTo>
                    <a:pt x="644" y="334"/>
                  </a:lnTo>
                  <a:cubicBezTo>
                    <a:pt x="715" y="334"/>
                    <a:pt x="787" y="263"/>
                    <a:pt x="811" y="191"/>
                  </a:cubicBezTo>
                  <a:cubicBezTo>
                    <a:pt x="834" y="96"/>
                    <a:pt x="787"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9"/>
            <p:cNvSpPr/>
            <p:nvPr/>
          </p:nvSpPr>
          <p:spPr>
            <a:xfrm>
              <a:off x="3572100" y="3727695"/>
              <a:ext cx="27835" cy="10380"/>
            </a:xfrm>
            <a:custGeom>
              <a:avLst/>
              <a:gdLst/>
              <a:ahLst/>
              <a:cxnLst/>
              <a:rect l="l" t="t" r="r" b="b"/>
              <a:pathLst>
                <a:path w="835" h="311" extrusionOk="0">
                  <a:moveTo>
                    <a:pt x="191" y="1"/>
                  </a:moveTo>
                  <a:cubicBezTo>
                    <a:pt x="96" y="1"/>
                    <a:pt x="49" y="48"/>
                    <a:pt x="1" y="144"/>
                  </a:cubicBezTo>
                  <a:cubicBezTo>
                    <a:pt x="1" y="239"/>
                    <a:pt x="72" y="310"/>
                    <a:pt x="144" y="310"/>
                  </a:cubicBezTo>
                  <a:lnTo>
                    <a:pt x="644" y="310"/>
                  </a:lnTo>
                  <a:cubicBezTo>
                    <a:pt x="715" y="310"/>
                    <a:pt x="787" y="263"/>
                    <a:pt x="811" y="167"/>
                  </a:cubicBezTo>
                  <a:cubicBezTo>
                    <a:pt x="834" y="48"/>
                    <a:pt x="787"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9"/>
            <p:cNvSpPr/>
            <p:nvPr/>
          </p:nvSpPr>
          <p:spPr>
            <a:xfrm>
              <a:off x="3572100" y="3748355"/>
              <a:ext cx="27835" cy="11181"/>
            </a:xfrm>
            <a:custGeom>
              <a:avLst/>
              <a:gdLst/>
              <a:ahLst/>
              <a:cxnLst/>
              <a:rect l="l" t="t" r="r" b="b"/>
              <a:pathLst>
                <a:path w="835" h="335" extrusionOk="0">
                  <a:moveTo>
                    <a:pt x="191" y="1"/>
                  </a:moveTo>
                  <a:cubicBezTo>
                    <a:pt x="96" y="1"/>
                    <a:pt x="49" y="48"/>
                    <a:pt x="1" y="144"/>
                  </a:cubicBezTo>
                  <a:cubicBezTo>
                    <a:pt x="1" y="239"/>
                    <a:pt x="72" y="334"/>
                    <a:pt x="144" y="334"/>
                  </a:cubicBezTo>
                  <a:lnTo>
                    <a:pt x="644" y="334"/>
                  </a:lnTo>
                  <a:cubicBezTo>
                    <a:pt x="715" y="334"/>
                    <a:pt x="787" y="263"/>
                    <a:pt x="811" y="168"/>
                  </a:cubicBezTo>
                  <a:cubicBezTo>
                    <a:pt x="834" y="96"/>
                    <a:pt x="787"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9"/>
            <p:cNvSpPr/>
            <p:nvPr/>
          </p:nvSpPr>
          <p:spPr>
            <a:xfrm>
              <a:off x="3495896" y="3771419"/>
              <a:ext cx="27835" cy="10380"/>
            </a:xfrm>
            <a:custGeom>
              <a:avLst/>
              <a:gdLst/>
              <a:ahLst/>
              <a:cxnLst/>
              <a:rect l="l" t="t" r="r" b="b"/>
              <a:pathLst>
                <a:path w="835" h="311" extrusionOk="0">
                  <a:moveTo>
                    <a:pt x="191" y="0"/>
                  </a:moveTo>
                  <a:cubicBezTo>
                    <a:pt x="96" y="0"/>
                    <a:pt x="25" y="48"/>
                    <a:pt x="1" y="143"/>
                  </a:cubicBezTo>
                  <a:cubicBezTo>
                    <a:pt x="1" y="239"/>
                    <a:pt x="48" y="310"/>
                    <a:pt x="144" y="310"/>
                  </a:cubicBezTo>
                  <a:lnTo>
                    <a:pt x="620" y="310"/>
                  </a:lnTo>
                  <a:cubicBezTo>
                    <a:pt x="715" y="310"/>
                    <a:pt x="787" y="262"/>
                    <a:pt x="810" y="167"/>
                  </a:cubicBezTo>
                  <a:cubicBezTo>
                    <a:pt x="834" y="72"/>
                    <a:pt x="739" y="0"/>
                    <a:pt x="66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9"/>
            <p:cNvSpPr/>
            <p:nvPr/>
          </p:nvSpPr>
          <p:spPr>
            <a:xfrm>
              <a:off x="3534798" y="3771419"/>
              <a:ext cx="27035" cy="10380"/>
            </a:xfrm>
            <a:custGeom>
              <a:avLst/>
              <a:gdLst/>
              <a:ahLst/>
              <a:cxnLst/>
              <a:rect l="l" t="t" r="r" b="b"/>
              <a:pathLst>
                <a:path w="811" h="311" extrusionOk="0">
                  <a:moveTo>
                    <a:pt x="167" y="0"/>
                  </a:moveTo>
                  <a:cubicBezTo>
                    <a:pt x="72" y="0"/>
                    <a:pt x="25" y="48"/>
                    <a:pt x="1" y="143"/>
                  </a:cubicBezTo>
                  <a:cubicBezTo>
                    <a:pt x="1" y="239"/>
                    <a:pt x="48" y="310"/>
                    <a:pt x="144" y="310"/>
                  </a:cubicBezTo>
                  <a:lnTo>
                    <a:pt x="620" y="310"/>
                  </a:lnTo>
                  <a:cubicBezTo>
                    <a:pt x="715" y="310"/>
                    <a:pt x="763" y="262"/>
                    <a:pt x="810" y="167"/>
                  </a:cubicBezTo>
                  <a:cubicBezTo>
                    <a:pt x="810" y="72"/>
                    <a:pt x="739" y="0"/>
                    <a:pt x="6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9"/>
            <p:cNvSpPr/>
            <p:nvPr/>
          </p:nvSpPr>
          <p:spPr>
            <a:xfrm>
              <a:off x="3572100" y="3771419"/>
              <a:ext cx="27835" cy="10380"/>
            </a:xfrm>
            <a:custGeom>
              <a:avLst/>
              <a:gdLst/>
              <a:ahLst/>
              <a:cxnLst/>
              <a:rect l="l" t="t" r="r" b="b"/>
              <a:pathLst>
                <a:path w="835" h="311" extrusionOk="0">
                  <a:moveTo>
                    <a:pt x="191" y="0"/>
                  </a:moveTo>
                  <a:cubicBezTo>
                    <a:pt x="96" y="0"/>
                    <a:pt x="49" y="48"/>
                    <a:pt x="1" y="143"/>
                  </a:cubicBezTo>
                  <a:cubicBezTo>
                    <a:pt x="1" y="239"/>
                    <a:pt x="72" y="310"/>
                    <a:pt x="144" y="310"/>
                  </a:cubicBezTo>
                  <a:lnTo>
                    <a:pt x="644" y="310"/>
                  </a:lnTo>
                  <a:cubicBezTo>
                    <a:pt x="715" y="310"/>
                    <a:pt x="787" y="262"/>
                    <a:pt x="811" y="167"/>
                  </a:cubicBezTo>
                  <a:cubicBezTo>
                    <a:pt x="834" y="72"/>
                    <a:pt x="787" y="0"/>
                    <a:pt x="66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9"/>
            <p:cNvSpPr/>
            <p:nvPr/>
          </p:nvSpPr>
          <p:spPr>
            <a:xfrm>
              <a:off x="3445094" y="3438379"/>
              <a:ext cx="206444" cy="367253"/>
            </a:xfrm>
            <a:custGeom>
              <a:avLst/>
              <a:gdLst/>
              <a:ahLst/>
              <a:cxnLst/>
              <a:rect l="l" t="t" r="r" b="b"/>
              <a:pathLst>
                <a:path w="6193" h="11003" extrusionOk="0">
                  <a:moveTo>
                    <a:pt x="1953" y="334"/>
                  </a:moveTo>
                  <a:cubicBezTo>
                    <a:pt x="2001" y="334"/>
                    <a:pt x="2073" y="357"/>
                    <a:pt x="2073" y="477"/>
                  </a:cubicBezTo>
                  <a:lnTo>
                    <a:pt x="2239" y="3096"/>
                  </a:lnTo>
                  <a:lnTo>
                    <a:pt x="1668" y="3096"/>
                  </a:lnTo>
                  <a:lnTo>
                    <a:pt x="1858" y="477"/>
                  </a:lnTo>
                  <a:cubicBezTo>
                    <a:pt x="1858" y="357"/>
                    <a:pt x="1906" y="334"/>
                    <a:pt x="1953" y="334"/>
                  </a:cubicBezTo>
                  <a:close/>
                  <a:moveTo>
                    <a:pt x="2358" y="3430"/>
                  </a:moveTo>
                  <a:cubicBezTo>
                    <a:pt x="2477" y="3430"/>
                    <a:pt x="2549" y="3501"/>
                    <a:pt x="2549" y="3596"/>
                  </a:cubicBezTo>
                  <a:lnTo>
                    <a:pt x="2573" y="3811"/>
                  </a:lnTo>
                  <a:lnTo>
                    <a:pt x="1358" y="3811"/>
                  </a:lnTo>
                  <a:lnTo>
                    <a:pt x="1358" y="3596"/>
                  </a:lnTo>
                  <a:cubicBezTo>
                    <a:pt x="1358" y="3477"/>
                    <a:pt x="1430" y="3430"/>
                    <a:pt x="1525" y="3430"/>
                  </a:cubicBezTo>
                  <a:close/>
                  <a:moveTo>
                    <a:pt x="4787" y="3191"/>
                  </a:moveTo>
                  <a:cubicBezTo>
                    <a:pt x="4835" y="3191"/>
                    <a:pt x="4859" y="3215"/>
                    <a:pt x="4859" y="3239"/>
                  </a:cubicBezTo>
                  <a:lnTo>
                    <a:pt x="4859" y="3811"/>
                  </a:lnTo>
                  <a:lnTo>
                    <a:pt x="4025" y="3811"/>
                  </a:lnTo>
                  <a:lnTo>
                    <a:pt x="4025" y="3239"/>
                  </a:lnTo>
                  <a:cubicBezTo>
                    <a:pt x="4025" y="3215"/>
                    <a:pt x="4049" y="3191"/>
                    <a:pt x="4097" y="3191"/>
                  </a:cubicBezTo>
                  <a:close/>
                  <a:moveTo>
                    <a:pt x="667" y="4573"/>
                  </a:moveTo>
                  <a:lnTo>
                    <a:pt x="667" y="5930"/>
                  </a:lnTo>
                  <a:lnTo>
                    <a:pt x="405" y="5811"/>
                  </a:lnTo>
                  <a:cubicBezTo>
                    <a:pt x="358" y="5763"/>
                    <a:pt x="358" y="5763"/>
                    <a:pt x="358" y="5716"/>
                  </a:cubicBezTo>
                  <a:lnTo>
                    <a:pt x="358" y="4787"/>
                  </a:lnTo>
                  <a:cubicBezTo>
                    <a:pt x="358" y="4739"/>
                    <a:pt x="358" y="4739"/>
                    <a:pt x="405" y="4692"/>
                  </a:cubicBezTo>
                  <a:lnTo>
                    <a:pt x="667" y="4573"/>
                  </a:lnTo>
                  <a:close/>
                  <a:moveTo>
                    <a:pt x="667" y="6430"/>
                  </a:moveTo>
                  <a:lnTo>
                    <a:pt x="667" y="7764"/>
                  </a:lnTo>
                  <a:lnTo>
                    <a:pt x="405" y="7645"/>
                  </a:lnTo>
                  <a:cubicBezTo>
                    <a:pt x="358" y="7621"/>
                    <a:pt x="358" y="7621"/>
                    <a:pt x="358" y="7549"/>
                  </a:cubicBezTo>
                  <a:lnTo>
                    <a:pt x="358" y="6644"/>
                  </a:lnTo>
                  <a:cubicBezTo>
                    <a:pt x="358" y="6573"/>
                    <a:pt x="358" y="6573"/>
                    <a:pt x="405" y="6549"/>
                  </a:cubicBezTo>
                  <a:lnTo>
                    <a:pt x="667" y="6430"/>
                  </a:lnTo>
                  <a:close/>
                  <a:moveTo>
                    <a:pt x="5573" y="4525"/>
                  </a:moveTo>
                  <a:lnTo>
                    <a:pt x="5835" y="4644"/>
                  </a:lnTo>
                  <a:cubicBezTo>
                    <a:pt x="5883" y="4668"/>
                    <a:pt x="5883" y="4668"/>
                    <a:pt x="5883" y="4715"/>
                  </a:cubicBezTo>
                  <a:lnTo>
                    <a:pt x="5883" y="7668"/>
                  </a:lnTo>
                  <a:cubicBezTo>
                    <a:pt x="5883" y="7740"/>
                    <a:pt x="5883" y="7740"/>
                    <a:pt x="5835" y="7764"/>
                  </a:cubicBezTo>
                  <a:lnTo>
                    <a:pt x="5573" y="7883"/>
                  </a:lnTo>
                  <a:lnTo>
                    <a:pt x="5573" y="4525"/>
                  </a:lnTo>
                  <a:close/>
                  <a:moveTo>
                    <a:pt x="1906" y="0"/>
                  </a:moveTo>
                  <a:cubicBezTo>
                    <a:pt x="1715" y="0"/>
                    <a:pt x="1501" y="143"/>
                    <a:pt x="1477" y="453"/>
                  </a:cubicBezTo>
                  <a:lnTo>
                    <a:pt x="1287" y="3120"/>
                  </a:lnTo>
                  <a:cubicBezTo>
                    <a:pt x="1120" y="3215"/>
                    <a:pt x="953" y="3382"/>
                    <a:pt x="953" y="3596"/>
                  </a:cubicBezTo>
                  <a:lnTo>
                    <a:pt x="953" y="3834"/>
                  </a:lnTo>
                  <a:cubicBezTo>
                    <a:pt x="787" y="3906"/>
                    <a:pt x="667" y="4049"/>
                    <a:pt x="620" y="4192"/>
                  </a:cubicBezTo>
                  <a:lnTo>
                    <a:pt x="215" y="4406"/>
                  </a:lnTo>
                  <a:cubicBezTo>
                    <a:pt x="24" y="4501"/>
                    <a:pt x="1" y="4668"/>
                    <a:pt x="1" y="4763"/>
                  </a:cubicBezTo>
                  <a:lnTo>
                    <a:pt x="1" y="5644"/>
                  </a:lnTo>
                  <a:cubicBezTo>
                    <a:pt x="1" y="5763"/>
                    <a:pt x="48" y="5906"/>
                    <a:pt x="215" y="6001"/>
                  </a:cubicBezTo>
                  <a:lnTo>
                    <a:pt x="429" y="6121"/>
                  </a:lnTo>
                  <a:lnTo>
                    <a:pt x="215" y="6240"/>
                  </a:lnTo>
                  <a:cubicBezTo>
                    <a:pt x="24" y="6335"/>
                    <a:pt x="1" y="6502"/>
                    <a:pt x="1" y="6597"/>
                  </a:cubicBezTo>
                  <a:lnTo>
                    <a:pt x="1" y="7526"/>
                  </a:lnTo>
                  <a:cubicBezTo>
                    <a:pt x="1" y="7645"/>
                    <a:pt x="48" y="7788"/>
                    <a:pt x="215" y="7883"/>
                  </a:cubicBezTo>
                  <a:lnTo>
                    <a:pt x="620" y="8097"/>
                  </a:lnTo>
                  <a:lnTo>
                    <a:pt x="620" y="8859"/>
                  </a:lnTo>
                  <a:cubicBezTo>
                    <a:pt x="620" y="8954"/>
                    <a:pt x="691" y="9002"/>
                    <a:pt x="787" y="9050"/>
                  </a:cubicBezTo>
                  <a:cubicBezTo>
                    <a:pt x="882" y="9050"/>
                    <a:pt x="953" y="8978"/>
                    <a:pt x="953" y="8883"/>
                  </a:cubicBezTo>
                  <a:lnTo>
                    <a:pt x="953" y="4287"/>
                  </a:lnTo>
                  <a:cubicBezTo>
                    <a:pt x="953" y="4192"/>
                    <a:pt x="1072" y="4096"/>
                    <a:pt x="1215" y="4096"/>
                  </a:cubicBezTo>
                  <a:lnTo>
                    <a:pt x="4978" y="4096"/>
                  </a:lnTo>
                  <a:cubicBezTo>
                    <a:pt x="5121" y="4096"/>
                    <a:pt x="5240" y="4192"/>
                    <a:pt x="5240" y="4287"/>
                  </a:cubicBezTo>
                  <a:lnTo>
                    <a:pt x="5240" y="10574"/>
                  </a:lnTo>
                  <a:cubicBezTo>
                    <a:pt x="5240" y="10621"/>
                    <a:pt x="5145" y="10717"/>
                    <a:pt x="5049" y="10717"/>
                  </a:cubicBezTo>
                  <a:lnTo>
                    <a:pt x="1191" y="10717"/>
                  </a:lnTo>
                  <a:cubicBezTo>
                    <a:pt x="1072" y="10717"/>
                    <a:pt x="1001" y="10621"/>
                    <a:pt x="1001" y="10574"/>
                  </a:cubicBezTo>
                  <a:lnTo>
                    <a:pt x="1001" y="9669"/>
                  </a:lnTo>
                  <a:cubicBezTo>
                    <a:pt x="1001" y="9574"/>
                    <a:pt x="929" y="9526"/>
                    <a:pt x="834" y="9478"/>
                  </a:cubicBezTo>
                  <a:cubicBezTo>
                    <a:pt x="763" y="9478"/>
                    <a:pt x="667" y="9550"/>
                    <a:pt x="667" y="9645"/>
                  </a:cubicBezTo>
                  <a:lnTo>
                    <a:pt x="667" y="10526"/>
                  </a:lnTo>
                  <a:cubicBezTo>
                    <a:pt x="667" y="10788"/>
                    <a:pt x="906" y="11002"/>
                    <a:pt x="1191" y="11002"/>
                  </a:cubicBezTo>
                  <a:lnTo>
                    <a:pt x="5049" y="11002"/>
                  </a:lnTo>
                  <a:cubicBezTo>
                    <a:pt x="5335" y="11002"/>
                    <a:pt x="5573" y="10812"/>
                    <a:pt x="5573" y="10526"/>
                  </a:cubicBezTo>
                  <a:lnTo>
                    <a:pt x="5573" y="8216"/>
                  </a:lnTo>
                  <a:lnTo>
                    <a:pt x="5978" y="8002"/>
                  </a:lnTo>
                  <a:cubicBezTo>
                    <a:pt x="6169" y="7907"/>
                    <a:pt x="6192" y="7740"/>
                    <a:pt x="6192" y="7645"/>
                  </a:cubicBezTo>
                  <a:lnTo>
                    <a:pt x="6192" y="4787"/>
                  </a:lnTo>
                  <a:cubicBezTo>
                    <a:pt x="6192" y="4668"/>
                    <a:pt x="6169" y="4525"/>
                    <a:pt x="6002" y="4406"/>
                  </a:cubicBezTo>
                  <a:lnTo>
                    <a:pt x="5573" y="4192"/>
                  </a:lnTo>
                  <a:cubicBezTo>
                    <a:pt x="5526" y="4025"/>
                    <a:pt x="5359" y="3858"/>
                    <a:pt x="5168" y="3811"/>
                  </a:cubicBezTo>
                  <a:lnTo>
                    <a:pt x="5168" y="3239"/>
                  </a:lnTo>
                  <a:cubicBezTo>
                    <a:pt x="5168" y="3025"/>
                    <a:pt x="4978" y="2882"/>
                    <a:pt x="4811" y="2882"/>
                  </a:cubicBezTo>
                  <a:lnTo>
                    <a:pt x="4097" y="2882"/>
                  </a:lnTo>
                  <a:cubicBezTo>
                    <a:pt x="3882" y="2882"/>
                    <a:pt x="3740" y="3072"/>
                    <a:pt x="3740" y="3239"/>
                  </a:cubicBezTo>
                  <a:lnTo>
                    <a:pt x="3740" y="3811"/>
                  </a:lnTo>
                  <a:lnTo>
                    <a:pt x="2906" y="3811"/>
                  </a:lnTo>
                  <a:lnTo>
                    <a:pt x="2906" y="3596"/>
                  </a:lnTo>
                  <a:cubicBezTo>
                    <a:pt x="2906" y="3382"/>
                    <a:pt x="2787" y="3215"/>
                    <a:pt x="2573" y="3120"/>
                  </a:cubicBezTo>
                  <a:lnTo>
                    <a:pt x="2382" y="453"/>
                  </a:lnTo>
                  <a:cubicBezTo>
                    <a:pt x="2358" y="143"/>
                    <a:pt x="2144" y="0"/>
                    <a:pt x="195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69"/>
          <p:cNvGrpSpPr/>
          <p:nvPr/>
        </p:nvGrpSpPr>
        <p:grpSpPr>
          <a:xfrm>
            <a:off x="2732005" y="3397356"/>
            <a:ext cx="369152" cy="314016"/>
            <a:chOff x="2740958" y="3466182"/>
            <a:chExt cx="369152" cy="314016"/>
          </a:xfrm>
        </p:grpSpPr>
        <p:sp>
          <p:nvSpPr>
            <p:cNvPr id="6618" name="Google Shape;6618;p69"/>
            <p:cNvSpPr/>
            <p:nvPr/>
          </p:nvSpPr>
          <p:spPr>
            <a:xfrm>
              <a:off x="2747292" y="3608470"/>
              <a:ext cx="56403" cy="89852"/>
            </a:xfrm>
            <a:custGeom>
              <a:avLst/>
              <a:gdLst/>
              <a:ahLst/>
              <a:cxnLst/>
              <a:rect l="l" t="t" r="r" b="b"/>
              <a:pathLst>
                <a:path w="1692" h="2692" extrusionOk="0">
                  <a:moveTo>
                    <a:pt x="787" y="2692"/>
                  </a:moveTo>
                  <a:lnTo>
                    <a:pt x="1692" y="1144"/>
                  </a:lnTo>
                  <a:lnTo>
                    <a:pt x="787" y="1"/>
                  </a:lnTo>
                  <a:lnTo>
                    <a:pt x="406" y="1"/>
                  </a:lnTo>
                  <a:cubicBezTo>
                    <a:pt x="191" y="1"/>
                    <a:pt x="1" y="167"/>
                    <a:pt x="1" y="382"/>
                  </a:cubicBezTo>
                  <a:lnTo>
                    <a:pt x="1" y="2311"/>
                  </a:lnTo>
                  <a:cubicBezTo>
                    <a:pt x="1" y="2525"/>
                    <a:pt x="191" y="2692"/>
                    <a:pt x="406" y="269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9"/>
            <p:cNvSpPr/>
            <p:nvPr/>
          </p:nvSpPr>
          <p:spPr>
            <a:xfrm>
              <a:off x="2760793" y="3606868"/>
              <a:ext cx="12734" cy="91454"/>
            </a:xfrm>
            <a:custGeom>
              <a:avLst/>
              <a:gdLst/>
              <a:ahLst/>
              <a:cxnLst/>
              <a:rect l="l" t="t" r="r" b="b"/>
              <a:pathLst>
                <a:path w="382" h="2740" extrusionOk="0">
                  <a:moveTo>
                    <a:pt x="382" y="787"/>
                  </a:moveTo>
                  <a:lnTo>
                    <a:pt x="382" y="1"/>
                  </a:lnTo>
                  <a:lnTo>
                    <a:pt x="1" y="1"/>
                  </a:lnTo>
                  <a:lnTo>
                    <a:pt x="1" y="787"/>
                  </a:lnTo>
                  <a:lnTo>
                    <a:pt x="1" y="2740"/>
                  </a:lnTo>
                  <a:lnTo>
                    <a:pt x="382" y="274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9"/>
            <p:cNvSpPr/>
            <p:nvPr/>
          </p:nvSpPr>
          <p:spPr>
            <a:xfrm>
              <a:off x="2772693" y="3559205"/>
              <a:ext cx="331083" cy="172495"/>
            </a:xfrm>
            <a:custGeom>
              <a:avLst/>
              <a:gdLst/>
              <a:ahLst/>
              <a:cxnLst/>
              <a:rect l="l" t="t" r="r" b="b"/>
              <a:pathLst>
                <a:path w="9932" h="5168" extrusionOk="0">
                  <a:moveTo>
                    <a:pt x="382" y="0"/>
                  </a:moveTo>
                  <a:cubicBezTo>
                    <a:pt x="167" y="0"/>
                    <a:pt x="1" y="191"/>
                    <a:pt x="1" y="405"/>
                  </a:cubicBezTo>
                  <a:lnTo>
                    <a:pt x="1" y="4144"/>
                  </a:lnTo>
                  <a:lnTo>
                    <a:pt x="1" y="4763"/>
                  </a:lnTo>
                  <a:cubicBezTo>
                    <a:pt x="1" y="4977"/>
                    <a:pt x="167" y="5168"/>
                    <a:pt x="382" y="5168"/>
                  </a:cubicBezTo>
                  <a:lnTo>
                    <a:pt x="9550" y="5168"/>
                  </a:lnTo>
                  <a:cubicBezTo>
                    <a:pt x="9765" y="5168"/>
                    <a:pt x="9931" y="4977"/>
                    <a:pt x="9931" y="4763"/>
                  </a:cubicBezTo>
                  <a:lnTo>
                    <a:pt x="9931" y="4763"/>
                  </a:lnTo>
                  <a:lnTo>
                    <a:pt x="9931" y="2810"/>
                  </a:lnTo>
                  <a:cubicBezTo>
                    <a:pt x="9931" y="2596"/>
                    <a:pt x="9765" y="2453"/>
                    <a:pt x="9550" y="2429"/>
                  </a:cubicBezTo>
                  <a:lnTo>
                    <a:pt x="7669" y="2191"/>
                  </a:lnTo>
                  <a:lnTo>
                    <a:pt x="6788" y="667"/>
                  </a:lnTo>
                  <a:cubicBezTo>
                    <a:pt x="6431" y="24"/>
                    <a:pt x="6288" y="0"/>
                    <a:pt x="6050"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9"/>
            <p:cNvSpPr/>
            <p:nvPr/>
          </p:nvSpPr>
          <p:spPr>
            <a:xfrm>
              <a:off x="2773493" y="3586208"/>
              <a:ext cx="54803" cy="46929"/>
            </a:xfrm>
            <a:custGeom>
              <a:avLst/>
              <a:gdLst/>
              <a:ahLst/>
              <a:cxnLst/>
              <a:rect l="l" t="t" r="r" b="b"/>
              <a:pathLst>
                <a:path w="1644" h="1406" extrusionOk="0">
                  <a:moveTo>
                    <a:pt x="1549" y="263"/>
                  </a:moveTo>
                  <a:cubicBezTo>
                    <a:pt x="1644" y="120"/>
                    <a:pt x="1501" y="1"/>
                    <a:pt x="1358" y="1"/>
                  </a:cubicBezTo>
                  <a:lnTo>
                    <a:pt x="1" y="1"/>
                  </a:lnTo>
                  <a:lnTo>
                    <a:pt x="1" y="668"/>
                  </a:lnTo>
                  <a:lnTo>
                    <a:pt x="1" y="1406"/>
                  </a:lnTo>
                  <a:lnTo>
                    <a:pt x="667" y="1406"/>
                  </a:lnTo>
                  <a:cubicBezTo>
                    <a:pt x="906" y="1406"/>
                    <a:pt x="977" y="1215"/>
                    <a:pt x="1001" y="1168"/>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9"/>
            <p:cNvSpPr/>
            <p:nvPr/>
          </p:nvSpPr>
          <p:spPr>
            <a:xfrm>
              <a:off x="2836997" y="3586208"/>
              <a:ext cx="99272" cy="46929"/>
            </a:xfrm>
            <a:custGeom>
              <a:avLst/>
              <a:gdLst/>
              <a:ahLst/>
              <a:cxnLst/>
              <a:rect l="l" t="t" r="r" b="b"/>
              <a:pathLst>
                <a:path w="2978" h="1406" extrusionOk="0">
                  <a:moveTo>
                    <a:pt x="2978" y="1"/>
                  </a:moveTo>
                  <a:lnTo>
                    <a:pt x="810" y="1"/>
                  </a:lnTo>
                  <a:cubicBezTo>
                    <a:pt x="763" y="1"/>
                    <a:pt x="691" y="25"/>
                    <a:pt x="620" y="120"/>
                  </a:cubicBezTo>
                  <a:lnTo>
                    <a:pt x="96" y="1096"/>
                  </a:lnTo>
                  <a:cubicBezTo>
                    <a:pt x="1" y="1263"/>
                    <a:pt x="144" y="1406"/>
                    <a:pt x="239" y="1406"/>
                  </a:cubicBezTo>
                  <a:lnTo>
                    <a:pt x="2978" y="1406"/>
                  </a:lnTo>
                  <a:lnTo>
                    <a:pt x="2978" y="5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9"/>
            <p:cNvSpPr/>
            <p:nvPr/>
          </p:nvSpPr>
          <p:spPr>
            <a:xfrm>
              <a:off x="2936235" y="3586208"/>
              <a:ext cx="93705" cy="46929"/>
            </a:xfrm>
            <a:custGeom>
              <a:avLst/>
              <a:gdLst/>
              <a:ahLst/>
              <a:cxnLst/>
              <a:rect l="l" t="t" r="r" b="b"/>
              <a:pathLst>
                <a:path w="2811" h="1406" extrusionOk="0">
                  <a:moveTo>
                    <a:pt x="2811" y="1406"/>
                  </a:moveTo>
                  <a:lnTo>
                    <a:pt x="1977" y="1"/>
                  </a:lnTo>
                  <a:lnTo>
                    <a:pt x="1" y="1"/>
                  </a:lnTo>
                  <a:lnTo>
                    <a:pt x="1" y="548"/>
                  </a:lnTo>
                  <a:lnTo>
                    <a:pt x="1" y="140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9"/>
            <p:cNvSpPr/>
            <p:nvPr/>
          </p:nvSpPr>
          <p:spPr>
            <a:xfrm>
              <a:off x="3073575" y="3658537"/>
              <a:ext cx="30202" cy="23898"/>
            </a:xfrm>
            <a:custGeom>
              <a:avLst/>
              <a:gdLst/>
              <a:ahLst/>
              <a:cxnLst/>
              <a:rect l="l" t="t" r="r" b="b"/>
              <a:pathLst>
                <a:path w="906" h="716" extrusionOk="0">
                  <a:moveTo>
                    <a:pt x="905" y="1"/>
                  </a:moveTo>
                  <a:lnTo>
                    <a:pt x="120" y="1"/>
                  </a:lnTo>
                  <a:cubicBezTo>
                    <a:pt x="48" y="1"/>
                    <a:pt x="0" y="72"/>
                    <a:pt x="0" y="120"/>
                  </a:cubicBezTo>
                  <a:lnTo>
                    <a:pt x="0" y="358"/>
                  </a:lnTo>
                  <a:cubicBezTo>
                    <a:pt x="0" y="549"/>
                    <a:pt x="143" y="715"/>
                    <a:pt x="358" y="715"/>
                  </a:cubicBezTo>
                  <a:lnTo>
                    <a:pt x="905"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9"/>
            <p:cNvSpPr/>
            <p:nvPr/>
          </p:nvSpPr>
          <p:spPr>
            <a:xfrm>
              <a:off x="2992604" y="3689544"/>
              <a:ext cx="83371" cy="83511"/>
            </a:xfrm>
            <a:custGeom>
              <a:avLst/>
              <a:gdLst/>
              <a:ahLst/>
              <a:cxnLst/>
              <a:rect l="l" t="t" r="r" b="b"/>
              <a:pathLst>
                <a:path w="2501" h="2502" extrusionOk="0">
                  <a:moveTo>
                    <a:pt x="2501" y="1263"/>
                  </a:moveTo>
                  <a:cubicBezTo>
                    <a:pt x="2501" y="572"/>
                    <a:pt x="1953" y="1"/>
                    <a:pt x="1263" y="1"/>
                  </a:cubicBezTo>
                  <a:cubicBezTo>
                    <a:pt x="572" y="1"/>
                    <a:pt x="0" y="572"/>
                    <a:pt x="0" y="1263"/>
                  </a:cubicBezTo>
                  <a:cubicBezTo>
                    <a:pt x="0" y="1930"/>
                    <a:pt x="572" y="2501"/>
                    <a:pt x="1263" y="2501"/>
                  </a:cubicBezTo>
                  <a:cubicBezTo>
                    <a:pt x="1977" y="2501"/>
                    <a:pt x="2501" y="1930"/>
                    <a:pt x="2501" y="1263"/>
                  </a:cubicBezTo>
                  <a:close/>
                  <a:moveTo>
                    <a:pt x="1263" y="739"/>
                  </a:moveTo>
                  <a:cubicBezTo>
                    <a:pt x="1548" y="739"/>
                    <a:pt x="1763" y="977"/>
                    <a:pt x="1763" y="1263"/>
                  </a:cubicBezTo>
                  <a:cubicBezTo>
                    <a:pt x="1763" y="1549"/>
                    <a:pt x="1525" y="1763"/>
                    <a:pt x="1263" y="1763"/>
                  </a:cubicBezTo>
                  <a:cubicBezTo>
                    <a:pt x="953" y="1763"/>
                    <a:pt x="762" y="1525"/>
                    <a:pt x="762" y="1263"/>
                  </a:cubicBezTo>
                  <a:cubicBezTo>
                    <a:pt x="762" y="953"/>
                    <a:pt x="977" y="739"/>
                    <a:pt x="1263" y="7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9"/>
            <p:cNvSpPr/>
            <p:nvPr/>
          </p:nvSpPr>
          <p:spPr>
            <a:xfrm>
              <a:off x="3018806" y="3714177"/>
              <a:ext cx="33368" cy="34212"/>
            </a:xfrm>
            <a:custGeom>
              <a:avLst/>
              <a:gdLst/>
              <a:ahLst/>
              <a:cxnLst/>
              <a:rect l="l" t="t" r="r" b="b"/>
              <a:pathLst>
                <a:path w="1001" h="1025" extrusionOk="0">
                  <a:moveTo>
                    <a:pt x="1000" y="525"/>
                  </a:moveTo>
                  <a:cubicBezTo>
                    <a:pt x="1000" y="215"/>
                    <a:pt x="762" y="1"/>
                    <a:pt x="500" y="1"/>
                  </a:cubicBezTo>
                  <a:cubicBezTo>
                    <a:pt x="215" y="1"/>
                    <a:pt x="0" y="239"/>
                    <a:pt x="0" y="525"/>
                  </a:cubicBezTo>
                  <a:cubicBezTo>
                    <a:pt x="0" y="811"/>
                    <a:pt x="238" y="1025"/>
                    <a:pt x="500" y="1025"/>
                  </a:cubicBezTo>
                  <a:cubicBezTo>
                    <a:pt x="762" y="1025"/>
                    <a:pt x="1000" y="811"/>
                    <a:pt x="1000" y="525"/>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9"/>
            <p:cNvSpPr/>
            <p:nvPr/>
          </p:nvSpPr>
          <p:spPr>
            <a:xfrm>
              <a:off x="2828263" y="3710205"/>
              <a:ext cx="34968" cy="34212"/>
            </a:xfrm>
            <a:custGeom>
              <a:avLst/>
              <a:gdLst/>
              <a:ahLst/>
              <a:cxnLst/>
              <a:rect l="l" t="t" r="r" b="b"/>
              <a:pathLst>
                <a:path w="1049" h="1025" extrusionOk="0">
                  <a:moveTo>
                    <a:pt x="1001" y="525"/>
                  </a:moveTo>
                  <a:cubicBezTo>
                    <a:pt x="1001" y="215"/>
                    <a:pt x="763" y="1"/>
                    <a:pt x="501" y="1"/>
                  </a:cubicBezTo>
                  <a:cubicBezTo>
                    <a:pt x="215" y="1"/>
                    <a:pt x="1" y="239"/>
                    <a:pt x="1" y="525"/>
                  </a:cubicBezTo>
                  <a:cubicBezTo>
                    <a:pt x="1" y="548"/>
                    <a:pt x="1" y="596"/>
                    <a:pt x="25" y="644"/>
                  </a:cubicBezTo>
                  <a:cubicBezTo>
                    <a:pt x="96" y="882"/>
                    <a:pt x="287" y="1025"/>
                    <a:pt x="525" y="1025"/>
                  </a:cubicBezTo>
                  <a:cubicBezTo>
                    <a:pt x="763" y="1025"/>
                    <a:pt x="977" y="834"/>
                    <a:pt x="1049" y="644"/>
                  </a:cubicBezTo>
                  <a:cubicBezTo>
                    <a:pt x="1001" y="596"/>
                    <a:pt x="1001" y="548"/>
                    <a:pt x="1001" y="525"/>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9"/>
            <p:cNvSpPr/>
            <p:nvPr/>
          </p:nvSpPr>
          <p:spPr>
            <a:xfrm>
              <a:off x="2802062" y="3685572"/>
              <a:ext cx="83404" cy="83511"/>
            </a:xfrm>
            <a:custGeom>
              <a:avLst/>
              <a:gdLst/>
              <a:ahLst/>
              <a:cxnLst/>
              <a:rect l="l" t="t" r="r" b="b"/>
              <a:pathLst>
                <a:path w="2502" h="2502" extrusionOk="0">
                  <a:moveTo>
                    <a:pt x="2501" y="1263"/>
                  </a:moveTo>
                  <a:cubicBezTo>
                    <a:pt x="2501" y="572"/>
                    <a:pt x="1954" y="1"/>
                    <a:pt x="1263" y="1"/>
                  </a:cubicBezTo>
                  <a:cubicBezTo>
                    <a:pt x="572" y="1"/>
                    <a:pt x="1" y="572"/>
                    <a:pt x="1" y="1263"/>
                  </a:cubicBezTo>
                  <a:lnTo>
                    <a:pt x="1" y="1382"/>
                  </a:lnTo>
                  <a:cubicBezTo>
                    <a:pt x="72" y="2001"/>
                    <a:pt x="596" y="2501"/>
                    <a:pt x="1263" y="2501"/>
                  </a:cubicBezTo>
                  <a:cubicBezTo>
                    <a:pt x="1906" y="2501"/>
                    <a:pt x="2454" y="2001"/>
                    <a:pt x="2501" y="1382"/>
                  </a:cubicBezTo>
                  <a:close/>
                  <a:moveTo>
                    <a:pt x="739" y="1263"/>
                  </a:moveTo>
                  <a:cubicBezTo>
                    <a:pt x="739" y="953"/>
                    <a:pt x="1001" y="739"/>
                    <a:pt x="1263" y="739"/>
                  </a:cubicBezTo>
                  <a:cubicBezTo>
                    <a:pt x="1525" y="739"/>
                    <a:pt x="1763" y="977"/>
                    <a:pt x="1763" y="1263"/>
                  </a:cubicBezTo>
                  <a:cubicBezTo>
                    <a:pt x="1763" y="1286"/>
                    <a:pt x="1763" y="1334"/>
                    <a:pt x="1739" y="1382"/>
                  </a:cubicBezTo>
                  <a:cubicBezTo>
                    <a:pt x="1668" y="1620"/>
                    <a:pt x="1454" y="1763"/>
                    <a:pt x="1215" y="1763"/>
                  </a:cubicBezTo>
                  <a:cubicBezTo>
                    <a:pt x="977" y="1763"/>
                    <a:pt x="787" y="1572"/>
                    <a:pt x="715" y="1382"/>
                  </a:cubicBezTo>
                  <a:cubicBezTo>
                    <a:pt x="739" y="1334"/>
                    <a:pt x="739" y="1286"/>
                    <a:pt x="739" y="12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9"/>
            <p:cNvSpPr/>
            <p:nvPr/>
          </p:nvSpPr>
          <p:spPr>
            <a:xfrm>
              <a:off x="2796528" y="3470955"/>
              <a:ext cx="89738" cy="31842"/>
            </a:xfrm>
            <a:custGeom>
              <a:avLst/>
              <a:gdLst/>
              <a:ahLst/>
              <a:cxnLst/>
              <a:rect l="l" t="t" r="r" b="b"/>
              <a:pathLst>
                <a:path w="2692" h="954" extrusionOk="0">
                  <a:moveTo>
                    <a:pt x="2382" y="1"/>
                  </a:moveTo>
                  <a:lnTo>
                    <a:pt x="286" y="1"/>
                  </a:lnTo>
                  <a:cubicBezTo>
                    <a:pt x="119" y="1"/>
                    <a:pt x="0" y="144"/>
                    <a:pt x="0" y="310"/>
                  </a:cubicBezTo>
                  <a:lnTo>
                    <a:pt x="0" y="596"/>
                  </a:lnTo>
                  <a:lnTo>
                    <a:pt x="1310" y="953"/>
                  </a:lnTo>
                  <a:lnTo>
                    <a:pt x="2691" y="596"/>
                  </a:lnTo>
                  <a:lnTo>
                    <a:pt x="2691" y="310"/>
                  </a:lnTo>
                  <a:cubicBezTo>
                    <a:pt x="2691" y="144"/>
                    <a:pt x="2548" y="1"/>
                    <a:pt x="23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9"/>
            <p:cNvSpPr/>
            <p:nvPr/>
          </p:nvSpPr>
          <p:spPr>
            <a:xfrm>
              <a:off x="2955303" y="3560774"/>
              <a:ext cx="46869" cy="25467"/>
            </a:xfrm>
            <a:custGeom>
              <a:avLst/>
              <a:gdLst/>
              <a:ahLst/>
              <a:cxnLst/>
              <a:rect l="l" t="t" r="r" b="b"/>
              <a:pathLst>
                <a:path w="1406" h="763" extrusionOk="0">
                  <a:moveTo>
                    <a:pt x="1334" y="644"/>
                  </a:moveTo>
                  <a:cubicBezTo>
                    <a:pt x="977" y="24"/>
                    <a:pt x="834" y="1"/>
                    <a:pt x="595" y="1"/>
                  </a:cubicBezTo>
                  <a:lnTo>
                    <a:pt x="0" y="1"/>
                  </a:lnTo>
                  <a:cubicBezTo>
                    <a:pt x="167" y="24"/>
                    <a:pt x="405" y="263"/>
                    <a:pt x="738" y="763"/>
                  </a:cubicBezTo>
                  <a:lnTo>
                    <a:pt x="1405" y="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9"/>
            <p:cNvSpPr/>
            <p:nvPr/>
          </p:nvSpPr>
          <p:spPr>
            <a:xfrm>
              <a:off x="3010072" y="3633103"/>
              <a:ext cx="95305" cy="25467"/>
            </a:xfrm>
            <a:custGeom>
              <a:avLst/>
              <a:gdLst/>
              <a:ahLst/>
              <a:cxnLst/>
              <a:rect l="l" t="t" r="r" b="b"/>
              <a:pathLst>
                <a:path w="2859" h="763" extrusionOk="0">
                  <a:moveTo>
                    <a:pt x="2453" y="239"/>
                  </a:moveTo>
                  <a:lnTo>
                    <a:pt x="619" y="1"/>
                  </a:lnTo>
                  <a:lnTo>
                    <a:pt x="0" y="1"/>
                  </a:lnTo>
                  <a:lnTo>
                    <a:pt x="72" y="144"/>
                  </a:lnTo>
                  <a:cubicBezTo>
                    <a:pt x="286" y="501"/>
                    <a:pt x="500" y="453"/>
                    <a:pt x="905" y="501"/>
                  </a:cubicBezTo>
                  <a:lnTo>
                    <a:pt x="2072" y="644"/>
                  </a:lnTo>
                  <a:cubicBezTo>
                    <a:pt x="2191" y="644"/>
                    <a:pt x="2287" y="715"/>
                    <a:pt x="2334" y="763"/>
                  </a:cubicBezTo>
                  <a:lnTo>
                    <a:pt x="2810" y="763"/>
                  </a:lnTo>
                  <a:lnTo>
                    <a:pt x="2810" y="596"/>
                  </a:lnTo>
                  <a:lnTo>
                    <a:pt x="2810" y="596"/>
                  </a:lnTo>
                  <a:cubicBezTo>
                    <a:pt x="2858" y="382"/>
                    <a:pt x="2668" y="239"/>
                    <a:pt x="2453" y="2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9"/>
            <p:cNvSpPr/>
            <p:nvPr/>
          </p:nvSpPr>
          <p:spPr>
            <a:xfrm>
              <a:off x="3088643" y="3660139"/>
              <a:ext cx="16734" cy="22296"/>
            </a:xfrm>
            <a:custGeom>
              <a:avLst/>
              <a:gdLst/>
              <a:ahLst/>
              <a:cxnLst/>
              <a:rect l="l" t="t" r="r" b="b"/>
              <a:pathLst>
                <a:path w="502" h="668" extrusionOk="0">
                  <a:moveTo>
                    <a:pt x="501" y="667"/>
                  </a:moveTo>
                  <a:lnTo>
                    <a:pt x="501" y="0"/>
                  </a:lnTo>
                  <a:lnTo>
                    <a:pt x="1" y="0"/>
                  </a:lnTo>
                  <a:cubicBezTo>
                    <a:pt x="72" y="48"/>
                    <a:pt x="120" y="143"/>
                    <a:pt x="120" y="239"/>
                  </a:cubicBezTo>
                  <a:lnTo>
                    <a:pt x="120" y="239"/>
                  </a:lnTo>
                  <a:lnTo>
                    <a:pt x="120" y="262"/>
                  </a:lnTo>
                  <a:lnTo>
                    <a:pt x="120" y="643"/>
                  </a:lnTo>
                  <a:lnTo>
                    <a:pt x="501" y="643"/>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9"/>
            <p:cNvSpPr/>
            <p:nvPr/>
          </p:nvSpPr>
          <p:spPr>
            <a:xfrm>
              <a:off x="3093409" y="3682401"/>
              <a:ext cx="11967" cy="49299"/>
            </a:xfrm>
            <a:custGeom>
              <a:avLst/>
              <a:gdLst/>
              <a:ahLst/>
              <a:cxnLst/>
              <a:rect l="l" t="t" r="r" b="b"/>
              <a:pathLst>
                <a:path w="359" h="1477" extrusionOk="0">
                  <a:moveTo>
                    <a:pt x="358" y="1072"/>
                  </a:moveTo>
                  <a:lnTo>
                    <a:pt x="358" y="0"/>
                  </a:lnTo>
                  <a:lnTo>
                    <a:pt x="1" y="0"/>
                  </a:lnTo>
                  <a:lnTo>
                    <a:pt x="1" y="715"/>
                  </a:lnTo>
                  <a:lnTo>
                    <a:pt x="1" y="1477"/>
                  </a:lnTo>
                  <a:cubicBezTo>
                    <a:pt x="168" y="1429"/>
                    <a:pt x="358" y="1286"/>
                    <a:pt x="358" y="10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9"/>
            <p:cNvSpPr/>
            <p:nvPr/>
          </p:nvSpPr>
          <p:spPr>
            <a:xfrm>
              <a:off x="2850497" y="3470955"/>
              <a:ext cx="35768" cy="19893"/>
            </a:xfrm>
            <a:custGeom>
              <a:avLst/>
              <a:gdLst/>
              <a:ahLst/>
              <a:cxnLst/>
              <a:rect l="l" t="t" r="r" b="b"/>
              <a:pathLst>
                <a:path w="1073" h="596" extrusionOk="0">
                  <a:moveTo>
                    <a:pt x="1072" y="310"/>
                  </a:moveTo>
                  <a:cubicBezTo>
                    <a:pt x="1072" y="120"/>
                    <a:pt x="929" y="1"/>
                    <a:pt x="786" y="1"/>
                  </a:cubicBezTo>
                  <a:lnTo>
                    <a:pt x="1" y="1"/>
                  </a:lnTo>
                  <a:cubicBezTo>
                    <a:pt x="191" y="1"/>
                    <a:pt x="310" y="144"/>
                    <a:pt x="310" y="310"/>
                  </a:cubicBezTo>
                  <a:lnTo>
                    <a:pt x="310" y="596"/>
                  </a:lnTo>
                  <a:lnTo>
                    <a:pt x="1072" y="59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9"/>
            <p:cNvSpPr/>
            <p:nvPr/>
          </p:nvSpPr>
          <p:spPr>
            <a:xfrm>
              <a:off x="2853664" y="3586208"/>
              <a:ext cx="82604" cy="14352"/>
            </a:xfrm>
            <a:custGeom>
              <a:avLst/>
              <a:gdLst/>
              <a:ahLst/>
              <a:cxnLst/>
              <a:rect l="l" t="t" r="r" b="b"/>
              <a:pathLst>
                <a:path w="2478" h="430" extrusionOk="0">
                  <a:moveTo>
                    <a:pt x="2478" y="1"/>
                  </a:moveTo>
                  <a:lnTo>
                    <a:pt x="358" y="1"/>
                  </a:lnTo>
                  <a:cubicBezTo>
                    <a:pt x="334" y="1"/>
                    <a:pt x="239" y="25"/>
                    <a:pt x="191" y="120"/>
                  </a:cubicBezTo>
                  <a:lnTo>
                    <a:pt x="1" y="429"/>
                  </a:lnTo>
                  <a:lnTo>
                    <a:pt x="2120" y="429"/>
                  </a:lnTo>
                  <a:lnTo>
                    <a:pt x="2478" y="42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9"/>
            <p:cNvSpPr/>
            <p:nvPr/>
          </p:nvSpPr>
          <p:spPr>
            <a:xfrm>
              <a:off x="2936235" y="3586208"/>
              <a:ext cx="93705" cy="46929"/>
            </a:xfrm>
            <a:custGeom>
              <a:avLst/>
              <a:gdLst/>
              <a:ahLst/>
              <a:cxnLst/>
              <a:rect l="l" t="t" r="r" b="b"/>
              <a:pathLst>
                <a:path w="2811" h="1406" extrusionOk="0">
                  <a:moveTo>
                    <a:pt x="2811" y="1406"/>
                  </a:moveTo>
                  <a:lnTo>
                    <a:pt x="1977" y="1"/>
                  </a:lnTo>
                  <a:lnTo>
                    <a:pt x="1310" y="1"/>
                  </a:lnTo>
                  <a:lnTo>
                    <a:pt x="1" y="1"/>
                  </a:lnTo>
                  <a:lnTo>
                    <a:pt x="1" y="429"/>
                  </a:lnTo>
                  <a:lnTo>
                    <a:pt x="1382" y="429"/>
                  </a:lnTo>
                  <a:cubicBezTo>
                    <a:pt x="1644" y="429"/>
                    <a:pt x="1691" y="572"/>
                    <a:pt x="1858" y="810"/>
                  </a:cubicBezTo>
                  <a:lnTo>
                    <a:pt x="2215" y="140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9"/>
            <p:cNvSpPr/>
            <p:nvPr/>
          </p:nvSpPr>
          <p:spPr>
            <a:xfrm>
              <a:off x="2773493" y="3586208"/>
              <a:ext cx="54803" cy="14352"/>
            </a:xfrm>
            <a:custGeom>
              <a:avLst/>
              <a:gdLst/>
              <a:ahLst/>
              <a:cxnLst/>
              <a:rect l="l" t="t" r="r" b="b"/>
              <a:pathLst>
                <a:path w="1644" h="430" extrusionOk="0">
                  <a:moveTo>
                    <a:pt x="1382" y="1"/>
                  </a:moveTo>
                  <a:lnTo>
                    <a:pt x="1" y="1"/>
                  </a:lnTo>
                  <a:lnTo>
                    <a:pt x="1" y="429"/>
                  </a:lnTo>
                  <a:lnTo>
                    <a:pt x="1453" y="429"/>
                  </a:lnTo>
                  <a:lnTo>
                    <a:pt x="1549" y="263"/>
                  </a:lnTo>
                  <a:cubicBezTo>
                    <a:pt x="1644" y="120"/>
                    <a:pt x="1453" y="1"/>
                    <a:pt x="13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9"/>
            <p:cNvSpPr/>
            <p:nvPr/>
          </p:nvSpPr>
          <p:spPr>
            <a:xfrm>
              <a:off x="3025939" y="3689544"/>
              <a:ext cx="50036" cy="83511"/>
            </a:xfrm>
            <a:custGeom>
              <a:avLst/>
              <a:gdLst/>
              <a:ahLst/>
              <a:cxnLst/>
              <a:rect l="l" t="t" r="r" b="b"/>
              <a:pathLst>
                <a:path w="1501" h="2502" extrusionOk="0">
                  <a:moveTo>
                    <a:pt x="1501" y="1263"/>
                  </a:moveTo>
                  <a:cubicBezTo>
                    <a:pt x="1501" y="572"/>
                    <a:pt x="953" y="1"/>
                    <a:pt x="263" y="1"/>
                  </a:cubicBezTo>
                  <a:cubicBezTo>
                    <a:pt x="167" y="1"/>
                    <a:pt x="72" y="1"/>
                    <a:pt x="1" y="24"/>
                  </a:cubicBezTo>
                  <a:cubicBezTo>
                    <a:pt x="548" y="143"/>
                    <a:pt x="977" y="667"/>
                    <a:pt x="977" y="1263"/>
                  </a:cubicBezTo>
                  <a:cubicBezTo>
                    <a:pt x="977" y="1858"/>
                    <a:pt x="548" y="2358"/>
                    <a:pt x="1" y="2477"/>
                  </a:cubicBezTo>
                  <a:cubicBezTo>
                    <a:pt x="72" y="2501"/>
                    <a:pt x="167" y="2501"/>
                    <a:pt x="263" y="2501"/>
                  </a:cubicBezTo>
                  <a:cubicBezTo>
                    <a:pt x="977" y="2501"/>
                    <a:pt x="1501" y="1930"/>
                    <a:pt x="1501" y="12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9"/>
            <p:cNvSpPr/>
            <p:nvPr/>
          </p:nvSpPr>
          <p:spPr>
            <a:xfrm>
              <a:off x="2835430" y="3685572"/>
              <a:ext cx="50036" cy="83511"/>
            </a:xfrm>
            <a:custGeom>
              <a:avLst/>
              <a:gdLst/>
              <a:ahLst/>
              <a:cxnLst/>
              <a:rect l="l" t="t" r="r" b="b"/>
              <a:pathLst>
                <a:path w="1501" h="2502" extrusionOk="0">
                  <a:moveTo>
                    <a:pt x="1500" y="1263"/>
                  </a:moveTo>
                  <a:cubicBezTo>
                    <a:pt x="1500" y="572"/>
                    <a:pt x="953" y="1"/>
                    <a:pt x="262" y="1"/>
                  </a:cubicBezTo>
                  <a:cubicBezTo>
                    <a:pt x="167" y="1"/>
                    <a:pt x="72" y="1"/>
                    <a:pt x="0" y="24"/>
                  </a:cubicBezTo>
                  <a:cubicBezTo>
                    <a:pt x="548" y="143"/>
                    <a:pt x="977" y="667"/>
                    <a:pt x="977" y="1263"/>
                  </a:cubicBezTo>
                  <a:lnTo>
                    <a:pt x="977" y="1382"/>
                  </a:lnTo>
                  <a:cubicBezTo>
                    <a:pt x="905" y="1906"/>
                    <a:pt x="524" y="2358"/>
                    <a:pt x="0" y="2477"/>
                  </a:cubicBezTo>
                  <a:cubicBezTo>
                    <a:pt x="72" y="2501"/>
                    <a:pt x="167" y="2501"/>
                    <a:pt x="262" y="2501"/>
                  </a:cubicBezTo>
                  <a:cubicBezTo>
                    <a:pt x="905" y="2501"/>
                    <a:pt x="1453" y="2001"/>
                    <a:pt x="1500" y="138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9"/>
            <p:cNvSpPr/>
            <p:nvPr/>
          </p:nvSpPr>
          <p:spPr>
            <a:xfrm>
              <a:off x="2836997" y="3710205"/>
              <a:ext cx="24635" cy="35814"/>
            </a:xfrm>
            <a:custGeom>
              <a:avLst/>
              <a:gdLst/>
              <a:ahLst/>
              <a:cxnLst/>
              <a:rect l="l" t="t" r="r" b="b"/>
              <a:pathLst>
                <a:path w="739" h="1073" extrusionOk="0">
                  <a:moveTo>
                    <a:pt x="739" y="525"/>
                  </a:moveTo>
                  <a:cubicBezTo>
                    <a:pt x="739" y="215"/>
                    <a:pt x="501" y="1"/>
                    <a:pt x="239" y="1"/>
                  </a:cubicBezTo>
                  <a:cubicBezTo>
                    <a:pt x="144" y="1"/>
                    <a:pt x="96" y="48"/>
                    <a:pt x="25" y="72"/>
                  </a:cubicBezTo>
                  <a:cubicBezTo>
                    <a:pt x="215" y="167"/>
                    <a:pt x="334" y="334"/>
                    <a:pt x="334" y="548"/>
                  </a:cubicBezTo>
                  <a:cubicBezTo>
                    <a:pt x="334" y="572"/>
                    <a:pt x="334" y="644"/>
                    <a:pt x="287" y="668"/>
                  </a:cubicBezTo>
                  <a:cubicBezTo>
                    <a:pt x="263" y="810"/>
                    <a:pt x="144" y="930"/>
                    <a:pt x="1" y="1025"/>
                  </a:cubicBezTo>
                  <a:cubicBezTo>
                    <a:pt x="48" y="1049"/>
                    <a:pt x="144" y="1072"/>
                    <a:pt x="215" y="1072"/>
                  </a:cubicBezTo>
                  <a:cubicBezTo>
                    <a:pt x="453" y="1072"/>
                    <a:pt x="644" y="906"/>
                    <a:pt x="715" y="691"/>
                  </a:cubicBezTo>
                  <a:cubicBezTo>
                    <a:pt x="739" y="596"/>
                    <a:pt x="739" y="548"/>
                    <a:pt x="739" y="52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9"/>
            <p:cNvSpPr/>
            <p:nvPr/>
          </p:nvSpPr>
          <p:spPr>
            <a:xfrm>
              <a:off x="3028339" y="3714177"/>
              <a:ext cx="23835" cy="35814"/>
            </a:xfrm>
            <a:custGeom>
              <a:avLst/>
              <a:gdLst/>
              <a:ahLst/>
              <a:cxnLst/>
              <a:rect l="l" t="t" r="r" b="b"/>
              <a:pathLst>
                <a:path w="715" h="1073" extrusionOk="0">
                  <a:moveTo>
                    <a:pt x="714" y="525"/>
                  </a:moveTo>
                  <a:cubicBezTo>
                    <a:pt x="714" y="215"/>
                    <a:pt x="476" y="1"/>
                    <a:pt x="214" y="1"/>
                  </a:cubicBezTo>
                  <a:cubicBezTo>
                    <a:pt x="119" y="1"/>
                    <a:pt x="71" y="48"/>
                    <a:pt x="0" y="72"/>
                  </a:cubicBezTo>
                  <a:cubicBezTo>
                    <a:pt x="191" y="168"/>
                    <a:pt x="310" y="334"/>
                    <a:pt x="310" y="549"/>
                  </a:cubicBezTo>
                  <a:cubicBezTo>
                    <a:pt x="310" y="763"/>
                    <a:pt x="191" y="930"/>
                    <a:pt x="0" y="1025"/>
                  </a:cubicBezTo>
                  <a:cubicBezTo>
                    <a:pt x="71" y="1049"/>
                    <a:pt x="167" y="1072"/>
                    <a:pt x="214" y="1072"/>
                  </a:cubicBezTo>
                  <a:cubicBezTo>
                    <a:pt x="476" y="1025"/>
                    <a:pt x="714" y="811"/>
                    <a:pt x="714" y="52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9"/>
            <p:cNvSpPr/>
            <p:nvPr/>
          </p:nvSpPr>
          <p:spPr>
            <a:xfrm>
              <a:off x="2773493" y="3491616"/>
              <a:ext cx="216744" cy="45360"/>
            </a:xfrm>
            <a:custGeom>
              <a:avLst/>
              <a:gdLst/>
              <a:ahLst/>
              <a:cxnLst/>
              <a:rect l="l" t="t" r="r" b="b"/>
              <a:pathLst>
                <a:path w="6502" h="1359" extrusionOk="0">
                  <a:moveTo>
                    <a:pt x="4716" y="1"/>
                  </a:moveTo>
                  <a:lnTo>
                    <a:pt x="3358" y="1"/>
                  </a:lnTo>
                  <a:lnTo>
                    <a:pt x="691" y="1"/>
                  </a:lnTo>
                  <a:cubicBezTo>
                    <a:pt x="334" y="1"/>
                    <a:pt x="1" y="310"/>
                    <a:pt x="1" y="691"/>
                  </a:cubicBezTo>
                  <a:lnTo>
                    <a:pt x="1" y="1168"/>
                  </a:lnTo>
                  <a:cubicBezTo>
                    <a:pt x="1" y="1263"/>
                    <a:pt x="96" y="1358"/>
                    <a:pt x="191" y="1358"/>
                  </a:cubicBezTo>
                  <a:lnTo>
                    <a:pt x="715" y="1358"/>
                  </a:lnTo>
                  <a:lnTo>
                    <a:pt x="5216" y="1358"/>
                  </a:lnTo>
                  <a:lnTo>
                    <a:pt x="6311" y="1358"/>
                  </a:lnTo>
                  <a:cubicBezTo>
                    <a:pt x="6407" y="1358"/>
                    <a:pt x="6502" y="1263"/>
                    <a:pt x="6502" y="1168"/>
                  </a:cubicBezTo>
                  <a:cubicBezTo>
                    <a:pt x="6502" y="358"/>
                    <a:pt x="5073" y="1"/>
                    <a:pt x="4716"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9"/>
            <p:cNvSpPr/>
            <p:nvPr/>
          </p:nvSpPr>
          <p:spPr>
            <a:xfrm>
              <a:off x="2905267" y="3491616"/>
              <a:ext cx="85771" cy="45360"/>
            </a:xfrm>
            <a:custGeom>
              <a:avLst/>
              <a:gdLst/>
              <a:ahLst/>
              <a:cxnLst/>
              <a:rect l="l" t="t" r="r" b="b"/>
              <a:pathLst>
                <a:path w="2573" h="1359" extrusionOk="0">
                  <a:moveTo>
                    <a:pt x="2573" y="1168"/>
                  </a:moveTo>
                  <a:cubicBezTo>
                    <a:pt x="2573" y="334"/>
                    <a:pt x="1144" y="1"/>
                    <a:pt x="787" y="1"/>
                  </a:cubicBezTo>
                  <a:lnTo>
                    <a:pt x="1" y="1"/>
                  </a:lnTo>
                  <a:cubicBezTo>
                    <a:pt x="358" y="1"/>
                    <a:pt x="1787" y="334"/>
                    <a:pt x="1787" y="1168"/>
                  </a:cubicBezTo>
                  <a:cubicBezTo>
                    <a:pt x="1787" y="1263"/>
                    <a:pt x="1692" y="1358"/>
                    <a:pt x="1620" y="1358"/>
                  </a:cubicBezTo>
                  <a:lnTo>
                    <a:pt x="2382" y="1358"/>
                  </a:lnTo>
                  <a:cubicBezTo>
                    <a:pt x="2501" y="1358"/>
                    <a:pt x="2573" y="1287"/>
                    <a:pt x="2573" y="116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9"/>
            <p:cNvSpPr/>
            <p:nvPr/>
          </p:nvSpPr>
          <p:spPr>
            <a:xfrm>
              <a:off x="2821129" y="3704664"/>
              <a:ext cx="46069" cy="45327"/>
            </a:xfrm>
            <a:custGeom>
              <a:avLst/>
              <a:gdLst/>
              <a:ahLst/>
              <a:cxnLst/>
              <a:rect l="l" t="t" r="r" b="b"/>
              <a:pathLst>
                <a:path w="1382" h="1358" extrusionOk="0">
                  <a:moveTo>
                    <a:pt x="691" y="333"/>
                  </a:moveTo>
                  <a:cubicBezTo>
                    <a:pt x="905" y="333"/>
                    <a:pt x="1048" y="476"/>
                    <a:pt x="1048" y="691"/>
                  </a:cubicBezTo>
                  <a:cubicBezTo>
                    <a:pt x="1048" y="881"/>
                    <a:pt x="905" y="1048"/>
                    <a:pt x="691" y="1048"/>
                  </a:cubicBezTo>
                  <a:cubicBezTo>
                    <a:pt x="477" y="1048"/>
                    <a:pt x="334" y="881"/>
                    <a:pt x="334" y="691"/>
                  </a:cubicBezTo>
                  <a:cubicBezTo>
                    <a:pt x="358" y="476"/>
                    <a:pt x="501" y="333"/>
                    <a:pt x="691" y="333"/>
                  </a:cubicBezTo>
                  <a:close/>
                  <a:moveTo>
                    <a:pt x="691" y="0"/>
                  </a:moveTo>
                  <a:cubicBezTo>
                    <a:pt x="310" y="0"/>
                    <a:pt x="0" y="286"/>
                    <a:pt x="0" y="691"/>
                  </a:cubicBezTo>
                  <a:cubicBezTo>
                    <a:pt x="0" y="1072"/>
                    <a:pt x="334" y="1357"/>
                    <a:pt x="691" y="1357"/>
                  </a:cubicBezTo>
                  <a:cubicBezTo>
                    <a:pt x="1072" y="1357"/>
                    <a:pt x="1382" y="1072"/>
                    <a:pt x="1382" y="691"/>
                  </a:cubicBezTo>
                  <a:cubicBezTo>
                    <a:pt x="1382" y="286"/>
                    <a:pt x="1072" y="0"/>
                    <a:pt x="6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9"/>
            <p:cNvSpPr/>
            <p:nvPr/>
          </p:nvSpPr>
          <p:spPr>
            <a:xfrm>
              <a:off x="2740958" y="3466182"/>
              <a:ext cx="369152" cy="314016"/>
            </a:xfrm>
            <a:custGeom>
              <a:avLst/>
              <a:gdLst/>
              <a:ahLst/>
              <a:cxnLst/>
              <a:rect l="l" t="t" r="r" b="b"/>
              <a:pathLst>
                <a:path w="11074" h="9408" extrusionOk="0">
                  <a:moveTo>
                    <a:pt x="4072" y="334"/>
                  </a:moveTo>
                  <a:cubicBezTo>
                    <a:pt x="4168" y="334"/>
                    <a:pt x="4215" y="382"/>
                    <a:pt x="4215" y="477"/>
                  </a:cubicBezTo>
                  <a:lnTo>
                    <a:pt x="4215" y="620"/>
                  </a:lnTo>
                  <a:lnTo>
                    <a:pt x="1834" y="620"/>
                  </a:lnTo>
                  <a:lnTo>
                    <a:pt x="1834" y="477"/>
                  </a:lnTo>
                  <a:cubicBezTo>
                    <a:pt x="1834" y="382"/>
                    <a:pt x="1905" y="334"/>
                    <a:pt x="1977" y="334"/>
                  </a:cubicBezTo>
                  <a:close/>
                  <a:moveTo>
                    <a:pt x="2548" y="2263"/>
                  </a:moveTo>
                  <a:lnTo>
                    <a:pt x="2548" y="2620"/>
                  </a:lnTo>
                  <a:lnTo>
                    <a:pt x="1929" y="2620"/>
                  </a:lnTo>
                  <a:lnTo>
                    <a:pt x="1929" y="2263"/>
                  </a:lnTo>
                  <a:close/>
                  <a:moveTo>
                    <a:pt x="5644" y="930"/>
                  </a:moveTo>
                  <a:cubicBezTo>
                    <a:pt x="5835" y="930"/>
                    <a:pt x="6240" y="1001"/>
                    <a:pt x="6597" y="1191"/>
                  </a:cubicBezTo>
                  <a:cubicBezTo>
                    <a:pt x="6906" y="1334"/>
                    <a:pt x="7264" y="1572"/>
                    <a:pt x="7264" y="1930"/>
                  </a:cubicBezTo>
                  <a:cubicBezTo>
                    <a:pt x="7264" y="1930"/>
                    <a:pt x="7264" y="1954"/>
                    <a:pt x="7216" y="1954"/>
                  </a:cubicBezTo>
                  <a:lnTo>
                    <a:pt x="4334" y="1954"/>
                  </a:lnTo>
                  <a:cubicBezTo>
                    <a:pt x="4239" y="1954"/>
                    <a:pt x="4192" y="2025"/>
                    <a:pt x="4168" y="2120"/>
                  </a:cubicBezTo>
                  <a:cubicBezTo>
                    <a:pt x="4168" y="2192"/>
                    <a:pt x="4215" y="2287"/>
                    <a:pt x="4311" y="2287"/>
                  </a:cubicBezTo>
                  <a:lnTo>
                    <a:pt x="5120" y="2287"/>
                  </a:lnTo>
                  <a:lnTo>
                    <a:pt x="5120" y="2644"/>
                  </a:lnTo>
                  <a:lnTo>
                    <a:pt x="2810" y="2644"/>
                  </a:lnTo>
                  <a:lnTo>
                    <a:pt x="2810" y="2287"/>
                  </a:lnTo>
                  <a:lnTo>
                    <a:pt x="3525" y="2287"/>
                  </a:lnTo>
                  <a:cubicBezTo>
                    <a:pt x="3620" y="2287"/>
                    <a:pt x="3691" y="2239"/>
                    <a:pt x="3715" y="2144"/>
                  </a:cubicBezTo>
                  <a:cubicBezTo>
                    <a:pt x="3715" y="2049"/>
                    <a:pt x="3644" y="1954"/>
                    <a:pt x="3572" y="1954"/>
                  </a:cubicBezTo>
                  <a:lnTo>
                    <a:pt x="1167" y="1954"/>
                  </a:lnTo>
                  <a:lnTo>
                    <a:pt x="1167" y="1930"/>
                  </a:lnTo>
                  <a:lnTo>
                    <a:pt x="1119" y="1430"/>
                  </a:lnTo>
                  <a:cubicBezTo>
                    <a:pt x="1119" y="1168"/>
                    <a:pt x="1358" y="930"/>
                    <a:pt x="1643" y="930"/>
                  </a:cubicBezTo>
                  <a:close/>
                  <a:moveTo>
                    <a:pt x="6121" y="2287"/>
                  </a:moveTo>
                  <a:lnTo>
                    <a:pt x="6121" y="2644"/>
                  </a:lnTo>
                  <a:lnTo>
                    <a:pt x="5501" y="2644"/>
                  </a:lnTo>
                  <a:lnTo>
                    <a:pt x="5501" y="2287"/>
                  </a:lnTo>
                  <a:close/>
                  <a:moveTo>
                    <a:pt x="2382" y="3740"/>
                  </a:moveTo>
                  <a:cubicBezTo>
                    <a:pt x="2382" y="3740"/>
                    <a:pt x="2405" y="3740"/>
                    <a:pt x="2429" y="3787"/>
                  </a:cubicBezTo>
                  <a:lnTo>
                    <a:pt x="1905" y="4668"/>
                  </a:lnTo>
                  <a:cubicBezTo>
                    <a:pt x="1834" y="4764"/>
                    <a:pt x="1786" y="4811"/>
                    <a:pt x="1691" y="4811"/>
                  </a:cubicBezTo>
                  <a:lnTo>
                    <a:pt x="1191" y="4811"/>
                  </a:lnTo>
                  <a:lnTo>
                    <a:pt x="1191" y="4216"/>
                  </a:lnTo>
                  <a:lnTo>
                    <a:pt x="1191" y="3740"/>
                  </a:lnTo>
                  <a:close/>
                  <a:moveTo>
                    <a:pt x="5668" y="3740"/>
                  </a:moveTo>
                  <a:lnTo>
                    <a:pt x="5668" y="4811"/>
                  </a:lnTo>
                  <a:lnTo>
                    <a:pt x="3120" y="4811"/>
                  </a:lnTo>
                  <a:lnTo>
                    <a:pt x="3096" y="4787"/>
                  </a:lnTo>
                  <a:lnTo>
                    <a:pt x="3096" y="4764"/>
                  </a:lnTo>
                  <a:lnTo>
                    <a:pt x="3620" y="3811"/>
                  </a:lnTo>
                  <a:lnTo>
                    <a:pt x="3691" y="3740"/>
                  </a:lnTo>
                  <a:close/>
                  <a:moveTo>
                    <a:pt x="7692" y="3740"/>
                  </a:moveTo>
                  <a:lnTo>
                    <a:pt x="8335" y="4811"/>
                  </a:lnTo>
                  <a:lnTo>
                    <a:pt x="6001" y="4811"/>
                  </a:lnTo>
                  <a:lnTo>
                    <a:pt x="6001" y="3740"/>
                  </a:lnTo>
                  <a:close/>
                  <a:moveTo>
                    <a:pt x="10764" y="5978"/>
                  </a:moveTo>
                  <a:lnTo>
                    <a:pt x="10764" y="6335"/>
                  </a:lnTo>
                  <a:lnTo>
                    <a:pt x="10360" y="6335"/>
                  </a:lnTo>
                  <a:cubicBezTo>
                    <a:pt x="10264" y="6335"/>
                    <a:pt x="10169" y="6240"/>
                    <a:pt x="10169" y="6169"/>
                  </a:cubicBezTo>
                  <a:lnTo>
                    <a:pt x="10169" y="5978"/>
                  </a:lnTo>
                  <a:close/>
                  <a:moveTo>
                    <a:pt x="834" y="4383"/>
                  </a:moveTo>
                  <a:lnTo>
                    <a:pt x="834" y="4978"/>
                  </a:lnTo>
                  <a:lnTo>
                    <a:pt x="834" y="6764"/>
                  </a:lnTo>
                  <a:lnTo>
                    <a:pt x="596" y="6764"/>
                  </a:lnTo>
                  <a:cubicBezTo>
                    <a:pt x="583" y="6766"/>
                    <a:pt x="571" y="6767"/>
                    <a:pt x="559" y="6767"/>
                  </a:cubicBezTo>
                  <a:cubicBezTo>
                    <a:pt x="437" y="6767"/>
                    <a:pt x="357" y="6658"/>
                    <a:pt x="357" y="6550"/>
                  </a:cubicBezTo>
                  <a:lnTo>
                    <a:pt x="357" y="4621"/>
                  </a:lnTo>
                  <a:cubicBezTo>
                    <a:pt x="357" y="4502"/>
                    <a:pt x="476" y="4383"/>
                    <a:pt x="596" y="4383"/>
                  </a:cubicBezTo>
                  <a:close/>
                  <a:moveTo>
                    <a:pt x="3096" y="6716"/>
                  </a:moveTo>
                  <a:cubicBezTo>
                    <a:pt x="3691" y="6716"/>
                    <a:pt x="4192" y="7193"/>
                    <a:pt x="4192" y="7836"/>
                  </a:cubicBezTo>
                  <a:cubicBezTo>
                    <a:pt x="4192" y="8431"/>
                    <a:pt x="3715" y="8931"/>
                    <a:pt x="3096" y="8931"/>
                  </a:cubicBezTo>
                  <a:cubicBezTo>
                    <a:pt x="2477" y="8931"/>
                    <a:pt x="2001" y="8455"/>
                    <a:pt x="2001" y="7836"/>
                  </a:cubicBezTo>
                  <a:cubicBezTo>
                    <a:pt x="2024" y="7240"/>
                    <a:pt x="2501" y="6716"/>
                    <a:pt x="3096" y="6716"/>
                  </a:cubicBezTo>
                  <a:close/>
                  <a:moveTo>
                    <a:pt x="8812" y="6835"/>
                  </a:moveTo>
                  <a:cubicBezTo>
                    <a:pt x="9431" y="6835"/>
                    <a:pt x="9907" y="7312"/>
                    <a:pt x="9907" y="7955"/>
                  </a:cubicBezTo>
                  <a:cubicBezTo>
                    <a:pt x="9907" y="8574"/>
                    <a:pt x="9431" y="9050"/>
                    <a:pt x="8812" y="9050"/>
                  </a:cubicBezTo>
                  <a:cubicBezTo>
                    <a:pt x="8216" y="9050"/>
                    <a:pt x="7716" y="8574"/>
                    <a:pt x="7716" y="7955"/>
                  </a:cubicBezTo>
                  <a:cubicBezTo>
                    <a:pt x="7716" y="7312"/>
                    <a:pt x="8192" y="6835"/>
                    <a:pt x="8812" y="6835"/>
                  </a:cubicBezTo>
                  <a:close/>
                  <a:moveTo>
                    <a:pt x="1929" y="1"/>
                  </a:moveTo>
                  <a:cubicBezTo>
                    <a:pt x="1667" y="1"/>
                    <a:pt x="1477" y="215"/>
                    <a:pt x="1477" y="477"/>
                  </a:cubicBezTo>
                  <a:lnTo>
                    <a:pt x="1477" y="620"/>
                  </a:lnTo>
                  <a:cubicBezTo>
                    <a:pt x="1096" y="715"/>
                    <a:pt x="834" y="1049"/>
                    <a:pt x="834" y="1453"/>
                  </a:cubicBezTo>
                  <a:lnTo>
                    <a:pt x="834" y="1930"/>
                  </a:lnTo>
                  <a:cubicBezTo>
                    <a:pt x="834" y="2120"/>
                    <a:pt x="977" y="2263"/>
                    <a:pt x="1167" y="2263"/>
                  </a:cubicBezTo>
                  <a:lnTo>
                    <a:pt x="1596" y="2263"/>
                  </a:lnTo>
                  <a:lnTo>
                    <a:pt x="1596" y="2620"/>
                  </a:lnTo>
                  <a:lnTo>
                    <a:pt x="1334" y="2644"/>
                  </a:lnTo>
                  <a:cubicBezTo>
                    <a:pt x="1310" y="2640"/>
                    <a:pt x="1287" y="2638"/>
                    <a:pt x="1264" y="2638"/>
                  </a:cubicBezTo>
                  <a:cubicBezTo>
                    <a:pt x="1151" y="2638"/>
                    <a:pt x="1052" y="2688"/>
                    <a:pt x="953" y="2787"/>
                  </a:cubicBezTo>
                  <a:cubicBezTo>
                    <a:pt x="858" y="2882"/>
                    <a:pt x="810" y="3192"/>
                    <a:pt x="810" y="3192"/>
                  </a:cubicBezTo>
                  <a:lnTo>
                    <a:pt x="810" y="3573"/>
                  </a:lnTo>
                  <a:lnTo>
                    <a:pt x="810" y="4049"/>
                  </a:lnTo>
                  <a:lnTo>
                    <a:pt x="572" y="4049"/>
                  </a:lnTo>
                  <a:cubicBezTo>
                    <a:pt x="262" y="4049"/>
                    <a:pt x="0" y="4287"/>
                    <a:pt x="0" y="4621"/>
                  </a:cubicBezTo>
                  <a:lnTo>
                    <a:pt x="0" y="6550"/>
                  </a:lnTo>
                  <a:cubicBezTo>
                    <a:pt x="0" y="6835"/>
                    <a:pt x="238" y="7121"/>
                    <a:pt x="572" y="7121"/>
                  </a:cubicBezTo>
                  <a:lnTo>
                    <a:pt x="810" y="7121"/>
                  </a:lnTo>
                  <a:lnTo>
                    <a:pt x="810" y="7598"/>
                  </a:lnTo>
                  <a:cubicBezTo>
                    <a:pt x="810" y="7883"/>
                    <a:pt x="1048" y="8121"/>
                    <a:pt x="1334" y="8121"/>
                  </a:cubicBezTo>
                  <a:lnTo>
                    <a:pt x="1691" y="8121"/>
                  </a:lnTo>
                  <a:cubicBezTo>
                    <a:pt x="1810" y="8788"/>
                    <a:pt x="2405" y="9265"/>
                    <a:pt x="3072" y="9265"/>
                  </a:cubicBezTo>
                  <a:cubicBezTo>
                    <a:pt x="3739" y="9265"/>
                    <a:pt x="4311" y="8788"/>
                    <a:pt x="4430" y="8121"/>
                  </a:cubicBezTo>
                  <a:lnTo>
                    <a:pt x="5454" y="8121"/>
                  </a:lnTo>
                  <a:cubicBezTo>
                    <a:pt x="5525" y="8121"/>
                    <a:pt x="5597" y="8074"/>
                    <a:pt x="5620" y="7979"/>
                  </a:cubicBezTo>
                  <a:cubicBezTo>
                    <a:pt x="5620" y="7883"/>
                    <a:pt x="5573" y="7788"/>
                    <a:pt x="5478" y="7788"/>
                  </a:cubicBezTo>
                  <a:lnTo>
                    <a:pt x="4454" y="7788"/>
                  </a:lnTo>
                  <a:cubicBezTo>
                    <a:pt x="4430" y="7026"/>
                    <a:pt x="3811" y="6431"/>
                    <a:pt x="3072" y="6431"/>
                  </a:cubicBezTo>
                  <a:cubicBezTo>
                    <a:pt x="2286" y="6431"/>
                    <a:pt x="1667" y="7050"/>
                    <a:pt x="1667" y="7788"/>
                  </a:cubicBezTo>
                  <a:lnTo>
                    <a:pt x="1334" y="7788"/>
                  </a:lnTo>
                  <a:cubicBezTo>
                    <a:pt x="1215" y="7788"/>
                    <a:pt x="1119" y="7717"/>
                    <a:pt x="1119" y="7598"/>
                  </a:cubicBezTo>
                  <a:lnTo>
                    <a:pt x="1119" y="6931"/>
                  </a:lnTo>
                  <a:lnTo>
                    <a:pt x="1119" y="5145"/>
                  </a:lnTo>
                  <a:lnTo>
                    <a:pt x="1643" y="5145"/>
                  </a:lnTo>
                  <a:cubicBezTo>
                    <a:pt x="1834" y="5145"/>
                    <a:pt x="2001" y="5049"/>
                    <a:pt x="2144" y="4859"/>
                  </a:cubicBezTo>
                  <a:lnTo>
                    <a:pt x="2667" y="3954"/>
                  </a:lnTo>
                  <a:cubicBezTo>
                    <a:pt x="2739" y="3835"/>
                    <a:pt x="2739" y="3716"/>
                    <a:pt x="2667" y="3621"/>
                  </a:cubicBezTo>
                  <a:cubicBezTo>
                    <a:pt x="2620" y="3501"/>
                    <a:pt x="2477" y="3454"/>
                    <a:pt x="2358" y="3454"/>
                  </a:cubicBezTo>
                  <a:lnTo>
                    <a:pt x="1119" y="3454"/>
                  </a:lnTo>
                  <a:lnTo>
                    <a:pt x="1119" y="3216"/>
                  </a:lnTo>
                  <a:cubicBezTo>
                    <a:pt x="1119" y="3144"/>
                    <a:pt x="1167" y="3097"/>
                    <a:pt x="1191" y="3049"/>
                  </a:cubicBezTo>
                  <a:cubicBezTo>
                    <a:pt x="1215" y="3025"/>
                    <a:pt x="1286" y="3001"/>
                    <a:pt x="1334" y="3001"/>
                  </a:cubicBezTo>
                  <a:lnTo>
                    <a:pt x="7025" y="3001"/>
                  </a:lnTo>
                  <a:cubicBezTo>
                    <a:pt x="7168" y="3001"/>
                    <a:pt x="7264" y="3001"/>
                    <a:pt x="7526" y="3454"/>
                  </a:cubicBezTo>
                  <a:lnTo>
                    <a:pt x="3668" y="3454"/>
                  </a:lnTo>
                  <a:cubicBezTo>
                    <a:pt x="3596" y="3454"/>
                    <a:pt x="3453" y="3478"/>
                    <a:pt x="3334" y="3644"/>
                  </a:cubicBezTo>
                  <a:lnTo>
                    <a:pt x="2786" y="4645"/>
                  </a:lnTo>
                  <a:cubicBezTo>
                    <a:pt x="2739" y="4764"/>
                    <a:pt x="2739" y="4907"/>
                    <a:pt x="2786" y="5002"/>
                  </a:cubicBezTo>
                  <a:cubicBezTo>
                    <a:pt x="2858" y="5121"/>
                    <a:pt x="2977" y="5168"/>
                    <a:pt x="3096" y="5168"/>
                  </a:cubicBezTo>
                  <a:lnTo>
                    <a:pt x="8597" y="5168"/>
                  </a:lnTo>
                  <a:lnTo>
                    <a:pt x="10502" y="5407"/>
                  </a:lnTo>
                  <a:cubicBezTo>
                    <a:pt x="10621" y="5454"/>
                    <a:pt x="10741" y="5502"/>
                    <a:pt x="10741" y="5645"/>
                  </a:cubicBezTo>
                  <a:lnTo>
                    <a:pt x="10741" y="5692"/>
                  </a:lnTo>
                  <a:lnTo>
                    <a:pt x="10121" y="5692"/>
                  </a:lnTo>
                  <a:cubicBezTo>
                    <a:pt x="9978" y="5692"/>
                    <a:pt x="9859" y="5811"/>
                    <a:pt x="9859" y="5954"/>
                  </a:cubicBezTo>
                  <a:lnTo>
                    <a:pt x="9859" y="6192"/>
                  </a:lnTo>
                  <a:cubicBezTo>
                    <a:pt x="9859" y="6454"/>
                    <a:pt x="10098" y="6693"/>
                    <a:pt x="10360" y="6693"/>
                  </a:cubicBezTo>
                  <a:lnTo>
                    <a:pt x="10741" y="6693"/>
                  </a:lnTo>
                  <a:lnTo>
                    <a:pt x="10741" y="7621"/>
                  </a:lnTo>
                  <a:cubicBezTo>
                    <a:pt x="10741" y="7740"/>
                    <a:pt x="10645" y="7836"/>
                    <a:pt x="10526" y="7836"/>
                  </a:cubicBezTo>
                  <a:lnTo>
                    <a:pt x="10240" y="7836"/>
                  </a:lnTo>
                  <a:cubicBezTo>
                    <a:pt x="10145" y="7121"/>
                    <a:pt x="9550" y="6574"/>
                    <a:pt x="8835" y="6574"/>
                  </a:cubicBezTo>
                  <a:cubicBezTo>
                    <a:pt x="8121" y="6574"/>
                    <a:pt x="7526" y="7121"/>
                    <a:pt x="7430" y="7836"/>
                  </a:cubicBezTo>
                  <a:lnTo>
                    <a:pt x="6406" y="7836"/>
                  </a:lnTo>
                  <a:cubicBezTo>
                    <a:pt x="6311" y="7836"/>
                    <a:pt x="6240" y="7883"/>
                    <a:pt x="6216" y="7979"/>
                  </a:cubicBezTo>
                  <a:cubicBezTo>
                    <a:pt x="6216" y="8074"/>
                    <a:pt x="6287" y="8145"/>
                    <a:pt x="6359" y="8145"/>
                  </a:cubicBezTo>
                  <a:lnTo>
                    <a:pt x="7407" y="8145"/>
                  </a:lnTo>
                  <a:cubicBezTo>
                    <a:pt x="7502" y="8860"/>
                    <a:pt x="8097" y="9407"/>
                    <a:pt x="8812" y="9407"/>
                  </a:cubicBezTo>
                  <a:cubicBezTo>
                    <a:pt x="9526" y="9407"/>
                    <a:pt x="10145" y="8860"/>
                    <a:pt x="10217" y="8145"/>
                  </a:cubicBezTo>
                  <a:lnTo>
                    <a:pt x="10502" y="8145"/>
                  </a:lnTo>
                  <a:cubicBezTo>
                    <a:pt x="10812" y="8145"/>
                    <a:pt x="11050" y="7907"/>
                    <a:pt x="11050" y="7621"/>
                  </a:cubicBezTo>
                  <a:lnTo>
                    <a:pt x="11050" y="6550"/>
                  </a:lnTo>
                  <a:lnTo>
                    <a:pt x="11050" y="5859"/>
                  </a:lnTo>
                  <a:lnTo>
                    <a:pt x="11050" y="5669"/>
                  </a:lnTo>
                  <a:cubicBezTo>
                    <a:pt x="11074" y="5335"/>
                    <a:pt x="10860" y="5121"/>
                    <a:pt x="10526" y="5097"/>
                  </a:cubicBezTo>
                  <a:lnTo>
                    <a:pt x="8740" y="4859"/>
                  </a:lnTo>
                  <a:lnTo>
                    <a:pt x="7883" y="3382"/>
                  </a:lnTo>
                  <a:cubicBezTo>
                    <a:pt x="7526" y="2763"/>
                    <a:pt x="7311" y="2668"/>
                    <a:pt x="7025" y="2668"/>
                  </a:cubicBezTo>
                  <a:lnTo>
                    <a:pt x="6454" y="2668"/>
                  </a:lnTo>
                  <a:lnTo>
                    <a:pt x="6454" y="2287"/>
                  </a:lnTo>
                  <a:lnTo>
                    <a:pt x="7311" y="2287"/>
                  </a:lnTo>
                  <a:cubicBezTo>
                    <a:pt x="7502" y="2287"/>
                    <a:pt x="7645" y="2144"/>
                    <a:pt x="7645" y="1954"/>
                  </a:cubicBezTo>
                  <a:cubicBezTo>
                    <a:pt x="7645" y="1549"/>
                    <a:pt x="7359" y="1191"/>
                    <a:pt x="6787" y="930"/>
                  </a:cubicBezTo>
                  <a:cubicBezTo>
                    <a:pt x="6359" y="715"/>
                    <a:pt x="5882" y="620"/>
                    <a:pt x="5692" y="620"/>
                  </a:cubicBezTo>
                  <a:lnTo>
                    <a:pt x="4501" y="620"/>
                  </a:lnTo>
                  <a:lnTo>
                    <a:pt x="4501" y="477"/>
                  </a:lnTo>
                  <a:cubicBezTo>
                    <a:pt x="4501" y="215"/>
                    <a:pt x="4287" y="1"/>
                    <a:pt x="402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9"/>
            <p:cNvSpPr/>
            <p:nvPr/>
          </p:nvSpPr>
          <p:spPr>
            <a:xfrm>
              <a:off x="3011639" y="3708636"/>
              <a:ext cx="46102" cy="45327"/>
            </a:xfrm>
            <a:custGeom>
              <a:avLst/>
              <a:gdLst/>
              <a:ahLst/>
              <a:cxnLst/>
              <a:rect l="l" t="t" r="r" b="b"/>
              <a:pathLst>
                <a:path w="1383" h="1358" extrusionOk="0">
                  <a:moveTo>
                    <a:pt x="692" y="334"/>
                  </a:moveTo>
                  <a:cubicBezTo>
                    <a:pt x="906" y="334"/>
                    <a:pt x="1049" y="476"/>
                    <a:pt x="1049" y="691"/>
                  </a:cubicBezTo>
                  <a:cubicBezTo>
                    <a:pt x="1049" y="881"/>
                    <a:pt x="906" y="1048"/>
                    <a:pt x="692" y="1048"/>
                  </a:cubicBezTo>
                  <a:cubicBezTo>
                    <a:pt x="477" y="1048"/>
                    <a:pt x="334" y="881"/>
                    <a:pt x="334" y="691"/>
                  </a:cubicBezTo>
                  <a:cubicBezTo>
                    <a:pt x="334" y="476"/>
                    <a:pt x="477" y="334"/>
                    <a:pt x="692" y="334"/>
                  </a:cubicBezTo>
                  <a:close/>
                  <a:moveTo>
                    <a:pt x="692" y="0"/>
                  </a:moveTo>
                  <a:cubicBezTo>
                    <a:pt x="311" y="0"/>
                    <a:pt x="1" y="286"/>
                    <a:pt x="1" y="691"/>
                  </a:cubicBezTo>
                  <a:cubicBezTo>
                    <a:pt x="1" y="1072"/>
                    <a:pt x="311" y="1358"/>
                    <a:pt x="692" y="1358"/>
                  </a:cubicBezTo>
                  <a:cubicBezTo>
                    <a:pt x="1073" y="1358"/>
                    <a:pt x="1382" y="1072"/>
                    <a:pt x="1382" y="691"/>
                  </a:cubicBezTo>
                  <a:cubicBezTo>
                    <a:pt x="1382" y="286"/>
                    <a:pt x="1073" y="0"/>
                    <a:pt x="69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9"/>
            <p:cNvSpPr/>
            <p:nvPr/>
          </p:nvSpPr>
          <p:spPr>
            <a:xfrm>
              <a:off x="2941002" y="3649024"/>
              <a:ext cx="23835" cy="11148"/>
            </a:xfrm>
            <a:custGeom>
              <a:avLst/>
              <a:gdLst/>
              <a:ahLst/>
              <a:cxnLst/>
              <a:rect l="l" t="t" r="r" b="b"/>
              <a:pathLst>
                <a:path w="715" h="334" extrusionOk="0">
                  <a:moveTo>
                    <a:pt x="191" y="0"/>
                  </a:moveTo>
                  <a:cubicBezTo>
                    <a:pt x="96" y="0"/>
                    <a:pt x="48" y="48"/>
                    <a:pt x="0" y="143"/>
                  </a:cubicBezTo>
                  <a:cubicBezTo>
                    <a:pt x="0" y="238"/>
                    <a:pt x="72" y="333"/>
                    <a:pt x="143" y="333"/>
                  </a:cubicBezTo>
                  <a:lnTo>
                    <a:pt x="548" y="333"/>
                  </a:lnTo>
                  <a:cubicBezTo>
                    <a:pt x="643" y="333"/>
                    <a:pt x="715" y="238"/>
                    <a:pt x="691" y="143"/>
                  </a:cubicBezTo>
                  <a:cubicBezTo>
                    <a:pt x="691" y="48"/>
                    <a:pt x="643" y="0"/>
                    <a:pt x="54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9"/>
            <p:cNvSpPr/>
            <p:nvPr/>
          </p:nvSpPr>
          <p:spPr>
            <a:xfrm>
              <a:off x="2840963" y="3649024"/>
              <a:ext cx="24668" cy="11148"/>
            </a:xfrm>
            <a:custGeom>
              <a:avLst/>
              <a:gdLst/>
              <a:ahLst/>
              <a:cxnLst/>
              <a:rect l="l" t="t" r="r" b="b"/>
              <a:pathLst>
                <a:path w="740" h="334" extrusionOk="0">
                  <a:moveTo>
                    <a:pt x="168" y="0"/>
                  </a:moveTo>
                  <a:cubicBezTo>
                    <a:pt x="96" y="0"/>
                    <a:pt x="1" y="95"/>
                    <a:pt x="25" y="167"/>
                  </a:cubicBezTo>
                  <a:cubicBezTo>
                    <a:pt x="25" y="262"/>
                    <a:pt x="120" y="333"/>
                    <a:pt x="215" y="333"/>
                  </a:cubicBezTo>
                  <a:lnTo>
                    <a:pt x="572" y="333"/>
                  </a:lnTo>
                  <a:cubicBezTo>
                    <a:pt x="668" y="333"/>
                    <a:pt x="715" y="262"/>
                    <a:pt x="739" y="167"/>
                  </a:cubicBezTo>
                  <a:cubicBezTo>
                    <a:pt x="739" y="95"/>
                    <a:pt x="691" y="0"/>
                    <a:pt x="59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9" name="Google Shape;6649;p69"/>
          <p:cNvGrpSpPr/>
          <p:nvPr/>
        </p:nvGrpSpPr>
        <p:grpSpPr>
          <a:xfrm>
            <a:off x="2057838" y="3370721"/>
            <a:ext cx="369952" cy="367286"/>
            <a:chOff x="2086826" y="3439947"/>
            <a:chExt cx="369952" cy="367286"/>
          </a:xfrm>
        </p:grpSpPr>
        <p:sp>
          <p:nvSpPr>
            <p:cNvPr id="6650" name="Google Shape;6650;p69"/>
            <p:cNvSpPr/>
            <p:nvPr/>
          </p:nvSpPr>
          <p:spPr>
            <a:xfrm>
              <a:off x="2193998" y="3446322"/>
              <a:ext cx="185776" cy="73163"/>
            </a:xfrm>
            <a:custGeom>
              <a:avLst/>
              <a:gdLst/>
              <a:ahLst/>
              <a:cxnLst/>
              <a:rect l="l" t="t" r="r" b="b"/>
              <a:pathLst>
                <a:path w="5573" h="2192" extrusionOk="0">
                  <a:moveTo>
                    <a:pt x="3715" y="0"/>
                  </a:moveTo>
                  <a:lnTo>
                    <a:pt x="1310" y="0"/>
                  </a:lnTo>
                  <a:cubicBezTo>
                    <a:pt x="595" y="0"/>
                    <a:pt x="0" y="596"/>
                    <a:pt x="0" y="1310"/>
                  </a:cubicBezTo>
                  <a:lnTo>
                    <a:pt x="0" y="1929"/>
                  </a:lnTo>
                  <a:lnTo>
                    <a:pt x="357" y="2191"/>
                  </a:lnTo>
                  <a:lnTo>
                    <a:pt x="834" y="1929"/>
                  </a:lnTo>
                  <a:lnTo>
                    <a:pt x="834" y="1525"/>
                  </a:lnTo>
                  <a:cubicBezTo>
                    <a:pt x="834" y="1120"/>
                    <a:pt x="1167" y="810"/>
                    <a:pt x="1548" y="810"/>
                  </a:cubicBezTo>
                  <a:lnTo>
                    <a:pt x="3763" y="810"/>
                  </a:lnTo>
                  <a:cubicBezTo>
                    <a:pt x="4287" y="810"/>
                    <a:pt x="4691" y="1215"/>
                    <a:pt x="4691" y="1763"/>
                  </a:cubicBezTo>
                  <a:lnTo>
                    <a:pt x="4691" y="1906"/>
                  </a:lnTo>
                  <a:lnTo>
                    <a:pt x="5096" y="2048"/>
                  </a:lnTo>
                  <a:lnTo>
                    <a:pt x="5573" y="1906"/>
                  </a:lnTo>
                  <a:lnTo>
                    <a:pt x="5573" y="1763"/>
                  </a:lnTo>
                  <a:cubicBezTo>
                    <a:pt x="5501" y="810"/>
                    <a:pt x="4715" y="0"/>
                    <a:pt x="3715"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9"/>
            <p:cNvSpPr/>
            <p:nvPr/>
          </p:nvSpPr>
          <p:spPr>
            <a:xfrm>
              <a:off x="2178097" y="3510708"/>
              <a:ext cx="59570" cy="38985"/>
            </a:xfrm>
            <a:custGeom>
              <a:avLst/>
              <a:gdLst/>
              <a:ahLst/>
              <a:cxnLst/>
              <a:rect l="l" t="t" r="r" b="b"/>
              <a:pathLst>
                <a:path w="1787" h="1168" extrusionOk="0">
                  <a:moveTo>
                    <a:pt x="1287" y="0"/>
                  </a:moveTo>
                  <a:lnTo>
                    <a:pt x="453" y="0"/>
                  </a:lnTo>
                  <a:lnTo>
                    <a:pt x="382" y="0"/>
                  </a:lnTo>
                  <a:cubicBezTo>
                    <a:pt x="191" y="0"/>
                    <a:pt x="1" y="191"/>
                    <a:pt x="1" y="381"/>
                  </a:cubicBezTo>
                  <a:lnTo>
                    <a:pt x="1" y="786"/>
                  </a:lnTo>
                  <a:lnTo>
                    <a:pt x="715" y="1167"/>
                  </a:lnTo>
                  <a:lnTo>
                    <a:pt x="1787" y="786"/>
                  </a:lnTo>
                  <a:lnTo>
                    <a:pt x="1787" y="381"/>
                  </a:lnTo>
                  <a:cubicBezTo>
                    <a:pt x="1787" y="191"/>
                    <a:pt x="1620" y="0"/>
                    <a:pt x="1406"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9"/>
            <p:cNvSpPr/>
            <p:nvPr/>
          </p:nvSpPr>
          <p:spPr>
            <a:xfrm>
              <a:off x="2336072" y="3511509"/>
              <a:ext cx="58003" cy="38985"/>
            </a:xfrm>
            <a:custGeom>
              <a:avLst/>
              <a:gdLst/>
              <a:ahLst/>
              <a:cxnLst/>
              <a:rect l="l" t="t" r="r" b="b"/>
              <a:pathLst>
                <a:path w="1740" h="1168" extrusionOk="0">
                  <a:moveTo>
                    <a:pt x="1715" y="405"/>
                  </a:moveTo>
                  <a:cubicBezTo>
                    <a:pt x="1715" y="191"/>
                    <a:pt x="1549" y="0"/>
                    <a:pt x="1334" y="0"/>
                  </a:cubicBezTo>
                  <a:lnTo>
                    <a:pt x="1287" y="0"/>
                  </a:lnTo>
                  <a:lnTo>
                    <a:pt x="429" y="0"/>
                  </a:lnTo>
                  <a:lnTo>
                    <a:pt x="382" y="0"/>
                  </a:lnTo>
                  <a:cubicBezTo>
                    <a:pt x="168" y="0"/>
                    <a:pt x="1" y="191"/>
                    <a:pt x="1" y="405"/>
                  </a:cubicBezTo>
                  <a:lnTo>
                    <a:pt x="1" y="786"/>
                  </a:lnTo>
                  <a:lnTo>
                    <a:pt x="1001" y="1167"/>
                  </a:lnTo>
                  <a:lnTo>
                    <a:pt x="1739" y="786"/>
                  </a:lnTo>
                  <a:lnTo>
                    <a:pt x="1739" y="40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9"/>
            <p:cNvSpPr/>
            <p:nvPr/>
          </p:nvSpPr>
          <p:spPr>
            <a:xfrm>
              <a:off x="2121727" y="3537743"/>
              <a:ext cx="327116" cy="233709"/>
            </a:xfrm>
            <a:custGeom>
              <a:avLst/>
              <a:gdLst/>
              <a:ahLst/>
              <a:cxnLst/>
              <a:rect l="l" t="t" r="r" b="b"/>
              <a:pathLst>
                <a:path w="9813" h="7002" extrusionOk="0">
                  <a:moveTo>
                    <a:pt x="1192" y="0"/>
                  </a:moveTo>
                  <a:cubicBezTo>
                    <a:pt x="525" y="0"/>
                    <a:pt x="1" y="524"/>
                    <a:pt x="1" y="1191"/>
                  </a:cubicBezTo>
                  <a:lnTo>
                    <a:pt x="1" y="3453"/>
                  </a:lnTo>
                  <a:cubicBezTo>
                    <a:pt x="525" y="5239"/>
                    <a:pt x="811" y="6335"/>
                    <a:pt x="1668" y="7001"/>
                  </a:cubicBezTo>
                  <a:lnTo>
                    <a:pt x="8622" y="7001"/>
                  </a:lnTo>
                  <a:cubicBezTo>
                    <a:pt x="9289" y="7001"/>
                    <a:pt x="9812" y="6454"/>
                    <a:pt x="9812" y="5811"/>
                  </a:cubicBezTo>
                  <a:lnTo>
                    <a:pt x="9812" y="1191"/>
                  </a:lnTo>
                  <a:cubicBezTo>
                    <a:pt x="9812" y="524"/>
                    <a:pt x="9289" y="0"/>
                    <a:pt x="862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9"/>
            <p:cNvSpPr/>
            <p:nvPr/>
          </p:nvSpPr>
          <p:spPr>
            <a:xfrm>
              <a:off x="2109027" y="3652996"/>
              <a:ext cx="54036" cy="31008"/>
            </a:xfrm>
            <a:custGeom>
              <a:avLst/>
              <a:gdLst/>
              <a:ahLst/>
              <a:cxnLst/>
              <a:rect l="l" t="t" r="r" b="b"/>
              <a:pathLst>
                <a:path w="1621" h="929" extrusionOk="0">
                  <a:moveTo>
                    <a:pt x="1620" y="334"/>
                  </a:moveTo>
                  <a:cubicBezTo>
                    <a:pt x="1620" y="143"/>
                    <a:pt x="1477" y="0"/>
                    <a:pt x="1311" y="0"/>
                  </a:cubicBezTo>
                  <a:lnTo>
                    <a:pt x="382" y="0"/>
                  </a:lnTo>
                  <a:lnTo>
                    <a:pt x="310" y="0"/>
                  </a:lnTo>
                  <a:cubicBezTo>
                    <a:pt x="144" y="0"/>
                    <a:pt x="1" y="143"/>
                    <a:pt x="1" y="334"/>
                  </a:cubicBezTo>
                  <a:lnTo>
                    <a:pt x="1" y="929"/>
                  </a:lnTo>
                  <a:lnTo>
                    <a:pt x="382" y="929"/>
                  </a:lnTo>
                  <a:lnTo>
                    <a:pt x="1620" y="92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9"/>
            <p:cNvSpPr/>
            <p:nvPr/>
          </p:nvSpPr>
          <p:spPr>
            <a:xfrm>
              <a:off x="2091559" y="3682401"/>
              <a:ext cx="85771" cy="115286"/>
            </a:xfrm>
            <a:custGeom>
              <a:avLst/>
              <a:gdLst/>
              <a:ahLst/>
              <a:cxnLst/>
              <a:rect l="l" t="t" r="r" b="b"/>
              <a:pathLst>
                <a:path w="2573" h="3454" extrusionOk="0">
                  <a:moveTo>
                    <a:pt x="2573" y="429"/>
                  </a:moveTo>
                  <a:cubicBezTo>
                    <a:pt x="2573" y="191"/>
                    <a:pt x="2382" y="0"/>
                    <a:pt x="2144" y="0"/>
                  </a:cubicBezTo>
                  <a:lnTo>
                    <a:pt x="906" y="0"/>
                  </a:lnTo>
                  <a:lnTo>
                    <a:pt x="525" y="0"/>
                  </a:lnTo>
                  <a:lnTo>
                    <a:pt x="430" y="0"/>
                  </a:lnTo>
                  <a:cubicBezTo>
                    <a:pt x="191" y="0"/>
                    <a:pt x="1" y="191"/>
                    <a:pt x="1" y="429"/>
                  </a:cubicBezTo>
                  <a:lnTo>
                    <a:pt x="1" y="3048"/>
                  </a:lnTo>
                  <a:cubicBezTo>
                    <a:pt x="1" y="3287"/>
                    <a:pt x="191" y="3453"/>
                    <a:pt x="430" y="3453"/>
                  </a:cubicBezTo>
                  <a:lnTo>
                    <a:pt x="2144" y="3453"/>
                  </a:lnTo>
                  <a:cubicBezTo>
                    <a:pt x="2382" y="3453"/>
                    <a:pt x="2573" y="3287"/>
                    <a:pt x="2573" y="3048"/>
                  </a:cubicBezTo>
                  <a:lnTo>
                    <a:pt x="2573" y="262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9"/>
            <p:cNvSpPr/>
            <p:nvPr/>
          </p:nvSpPr>
          <p:spPr>
            <a:xfrm>
              <a:off x="2213832" y="3582236"/>
              <a:ext cx="145307" cy="145493"/>
            </a:xfrm>
            <a:custGeom>
              <a:avLst/>
              <a:gdLst/>
              <a:ahLst/>
              <a:cxnLst/>
              <a:rect l="l" t="t" r="r" b="b"/>
              <a:pathLst>
                <a:path w="4359" h="4359" extrusionOk="0">
                  <a:moveTo>
                    <a:pt x="4358" y="2168"/>
                  </a:moveTo>
                  <a:cubicBezTo>
                    <a:pt x="4358" y="977"/>
                    <a:pt x="3358" y="1"/>
                    <a:pt x="2168" y="1"/>
                  </a:cubicBezTo>
                  <a:cubicBezTo>
                    <a:pt x="977" y="1"/>
                    <a:pt x="0" y="977"/>
                    <a:pt x="0" y="2168"/>
                  </a:cubicBezTo>
                  <a:cubicBezTo>
                    <a:pt x="0" y="3358"/>
                    <a:pt x="977" y="4359"/>
                    <a:pt x="2168" y="4359"/>
                  </a:cubicBezTo>
                  <a:cubicBezTo>
                    <a:pt x="3358" y="4359"/>
                    <a:pt x="4358" y="3358"/>
                    <a:pt x="4358" y="216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9"/>
            <p:cNvSpPr/>
            <p:nvPr/>
          </p:nvSpPr>
          <p:spPr>
            <a:xfrm>
              <a:off x="2275735" y="3582236"/>
              <a:ext cx="83404" cy="145493"/>
            </a:xfrm>
            <a:custGeom>
              <a:avLst/>
              <a:gdLst/>
              <a:ahLst/>
              <a:cxnLst/>
              <a:rect l="l" t="t" r="r" b="b"/>
              <a:pathLst>
                <a:path w="2502" h="4359" extrusionOk="0">
                  <a:moveTo>
                    <a:pt x="2501" y="2168"/>
                  </a:moveTo>
                  <a:cubicBezTo>
                    <a:pt x="2501" y="977"/>
                    <a:pt x="1501" y="1"/>
                    <a:pt x="311" y="1"/>
                  </a:cubicBezTo>
                  <a:cubicBezTo>
                    <a:pt x="191" y="1"/>
                    <a:pt x="72" y="1"/>
                    <a:pt x="1" y="24"/>
                  </a:cubicBezTo>
                  <a:cubicBezTo>
                    <a:pt x="1025" y="191"/>
                    <a:pt x="1835" y="1096"/>
                    <a:pt x="1835" y="2168"/>
                  </a:cubicBezTo>
                  <a:cubicBezTo>
                    <a:pt x="1835" y="3287"/>
                    <a:pt x="1025" y="4168"/>
                    <a:pt x="1" y="4311"/>
                  </a:cubicBezTo>
                  <a:cubicBezTo>
                    <a:pt x="120" y="4359"/>
                    <a:pt x="191" y="4359"/>
                    <a:pt x="311" y="4359"/>
                  </a:cubicBezTo>
                  <a:cubicBezTo>
                    <a:pt x="1501" y="4359"/>
                    <a:pt x="2501" y="3358"/>
                    <a:pt x="2501" y="216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9"/>
            <p:cNvSpPr/>
            <p:nvPr/>
          </p:nvSpPr>
          <p:spPr>
            <a:xfrm>
              <a:off x="2249567" y="3618817"/>
              <a:ext cx="71470" cy="71561"/>
            </a:xfrm>
            <a:custGeom>
              <a:avLst/>
              <a:gdLst/>
              <a:ahLst/>
              <a:cxnLst/>
              <a:rect l="l" t="t" r="r" b="b"/>
              <a:pathLst>
                <a:path w="2144" h="2144" extrusionOk="0">
                  <a:moveTo>
                    <a:pt x="1929" y="595"/>
                  </a:moveTo>
                  <a:lnTo>
                    <a:pt x="1548" y="595"/>
                  </a:lnTo>
                  <a:lnTo>
                    <a:pt x="1548" y="214"/>
                  </a:lnTo>
                  <a:cubicBezTo>
                    <a:pt x="1548" y="95"/>
                    <a:pt x="1453" y="0"/>
                    <a:pt x="1334" y="0"/>
                  </a:cubicBezTo>
                  <a:lnTo>
                    <a:pt x="810" y="0"/>
                  </a:lnTo>
                  <a:cubicBezTo>
                    <a:pt x="691" y="0"/>
                    <a:pt x="595" y="95"/>
                    <a:pt x="595" y="214"/>
                  </a:cubicBezTo>
                  <a:lnTo>
                    <a:pt x="595" y="595"/>
                  </a:lnTo>
                  <a:lnTo>
                    <a:pt x="214" y="595"/>
                  </a:lnTo>
                  <a:cubicBezTo>
                    <a:pt x="95" y="595"/>
                    <a:pt x="0" y="691"/>
                    <a:pt x="0" y="810"/>
                  </a:cubicBezTo>
                  <a:lnTo>
                    <a:pt x="0" y="1358"/>
                  </a:lnTo>
                  <a:cubicBezTo>
                    <a:pt x="0" y="1477"/>
                    <a:pt x="95" y="1548"/>
                    <a:pt x="214" y="1548"/>
                  </a:cubicBezTo>
                  <a:lnTo>
                    <a:pt x="595" y="1548"/>
                  </a:lnTo>
                  <a:lnTo>
                    <a:pt x="595" y="1953"/>
                  </a:lnTo>
                  <a:cubicBezTo>
                    <a:pt x="595" y="2072"/>
                    <a:pt x="691" y="2143"/>
                    <a:pt x="810" y="2143"/>
                  </a:cubicBezTo>
                  <a:lnTo>
                    <a:pt x="1334" y="2143"/>
                  </a:lnTo>
                  <a:cubicBezTo>
                    <a:pt x="1453" y="2143"/>
                    <a:pt x="1548" y="2072"/>
                    <a:pt x="1548" y="1953"/>
                  </a:cubicBezTo>
                  <a:lnTo>
                    <a:pt x="1548" y="1548"/>
                  </a:lnTo>
                  <a:lnTo>
                    <a:pt x="1929" y="1548"/>
                  </a:lnTo>
                  <a:cubicBezTo>
                    <a:pt x="2048" y="1548"/>
                    <a:pt x="2143" y="1477"/>
                    <a:pt x="2143" y="1358"/>
                  </a:cubicBezTo>
                  <a:lnTo>
                    <a:pt x="2143" y="810"/>
                  </a:lnTo>
                  <a:cubicBezTo>
                    <a:pt x="2143" y="691"/>
                    <a:pt x="2048" y="595"/>
                    <a:pt x="1929" y="59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9"/>
            <p:cNvSpPr/>
            <p:nvPr/>
          </p:nvSpPr>
          <p:spPr>
            <a:xfrm>
              <a:off x="2371807" y="3537743"/>
              <a:ext cx="77837" cy="233709"/>
            </a:xfrm>
            <a:custGeom>
              <a:avLst/>
              <a:gdLst/>
              <a:ahLst/>
              <a:cxnLst/>
              <a:rect l="l" t="t" r="r" b="b"/>
              <a:pathLst>
                <a:path w="2335" h="7002" extrusionOk="0">
                  <a:moveTo>
                    <a:pt x="2334" y="1191"/>
                  </a:moveTo>
                  <a:cubicBezTo>
                    <a:pt x="2334" y="524"/>
                    <a:pt x="1810" y="0"/>
                    <a:pt x="1144" y="0"/>
                  </a:cubicBezTo>
                  <a:lnTo>
                    <a:pt x="667" y="0"/>
                  </a:lnTo>
                  <a:lnTo>
                    <a:pt x="191" y="0"/>
                  </a:lnTo>
                  <a:lnTo>
                    <a:pt x="0" y="0"/>
                  </a:lnTo>
                  <a:cubicBezTo>
                    <a:pt x="48" y="0"/>
                    <a:pt x="143" y="0"/>
                    <a:pt x="191" y="24"/>
                  </a:cubicBezTo>
                  <a:lnTo>
                    <a:pt x="477" y="119"/>
                  </a:lnTo>
                  <a:cubicBezTo>
                    <a:pt x="882" y="286"/>
                    <a:pt x="1191" y="714"/>
                    <a:pt x="1191" y="1191"/>
                  </a:cubicBezTo>
                  <a:lnTo>
                    <a:pt x="1191" y="5811"/>
                  </a:lnTo>
                  <a:cubicBezTo>
                    <a:pt x="1191" y="6454"/>
                    <a:pt x="643" y="7001"/>
                    <a:pt x="0" y="7001"/>
                  </a:cubicBezTo>
                  <a:lnTo>
                    <a:pt x="1144" y="7001"/>
                  </a:lnTo>
                  <a:cubicBezTo>
                    <a:pt x="1810" y="7001"/>
                    <a:pt x="2334" y="6454"/>
                    <a:pt x="2334" y="5811"/>
                  </a:cubicBezTo>
                  <a:lnTo>
                    <a:pt x="2334" y="11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9"/>
            <p:cNvSpPr/>
            <p:nvPr/>
          </p:nvSpPr>
          <p:spPr>
            <a:xfrm>
              <a:off x="2201131" y="3511509"/>
              <a:ext cx="35735" cy="27036"/>
            </a:xfrm>
            <a:custGeom>
              <a:avLst/>
              <a:gdLst/>
              <a:ahLst/>
              <a:cxnLst/>
              <a:rect l="l" t="t" r="r" b="b"/>
              <a:pathLst>
                <a:path w="1072" h="810" extrusionOk="0">
                  <a:moveTo>
                    <a:pt x="1072" y="405"/>
                  </a:moveTo>
                  <a:cubicBezTo>
                    <a:pt x="1072" y="191"/>
                    <a:pt x="881" y="0"/>
                    <a:pt x="691" y="0"/>
                  </a:cubicBezTo>
                  <a:lnTo>
                    <a:pt x="620" y="0"/>
                  </a:lnTo>
                  <a:lnTo>
                    <a:pt x="0" y="0"/>
                  </a:lnTo>
                  <a:cubicBezTo>
                    <a:pt x="119" y="0"/>
                    <a:pt x="238" y="72"/>
                    <a:pt x="334" y="191"/>
                  </a:cubicBezTo>
                  <a:cubicBezTo>
                    <a:pt x="381" y="238"/>
                    <a:pt x="381" y="334"/>
                    <a:pt x="381" y="429"/>
                  </a:cubicBezTo>
                  <a:lnTo>
                    <a:pt x="381" y="810"/>
                  </a:lnTo>
                  <a:lnTo>
                    <a:pt x="1048" y="810"/>
                  </a:lnTo>
                  <a:lnTo>
                    <a:pt x="1048" y="40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9"/>
            <p:cNvSpPr/>
            <p:nvPr/>
          </p:nvSpPr>
          <p:spPr>
            <a:xfrm>
              <a:off x="2359106" y="3511509"/>
              <a:ext cx="35768" cy="26268"/>
            </a:xfrm>
            <a:custGeom>
              <a:avLst/>
              <a:gdLst/>
              <a:ahLst/>
              <a:cxnLst/>
              <a:rect l="l" t="t" r="r" b="b"/>
              <a:pathLst>
                <a:path w="1073" h="787" extrusionOk="0">
                  <a:moveTo>
                    <a:pt x="1024" y="405"/>
                  </a:moveTo>
                  <a:cubicBezTo>
                    <a:pt x="1024" y="191"/>
                    <a:pt x="858" y="0"/>
                    <a:pt x="643" y="0"/>
                  </a:cubicBezTo>
                  <a:lnTo>
                    <a:pt x="596" y="0"/>
                  </a:lnTo>
                  <a:lnTo>
                    <a:pt x="0" y="0"/>
                  </a:lnTo>
                  <a:cubicBezTo>
                    <a:pt x="72" y="0"/>
                    <a:pt x="191" y="48"/>
                    <a:pt x="262" y="95"/>
                  </a:cubicBezTo>
                  <a:cubicBezTo>
                    <a:pt x="358" y="167"/>
                    <a:pt x="381" y="286"/>
                    <a:pt x="381" y="405"/>
                  </a:cubicBezTo>
                  <a:lnTo>
                    <a:pt x="381" y="786"/>
                  </a:lnTo>
                  <a:lnTo>
                    <a:pt x="596" y="786"/>
                  </a:lnTo>
                  <a:lnTo>
                    <a:pt x="1072" y="786"/>
                  </a:lnTo>
                  <a:lnTo>
                    <a:pt x="1072" y="40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9"/>
            <p:cNvSpPr/>
            <p:nvPr/>
          </p:nvSpPr>
          <p:spPr>
            <a:xfrm>
              <a:off x="2135228" y="3652996"/>
              <a:ext cx="27835" cy="31008"/>
            </a:xfrm>
            <a:custGeom>
              <a:avLst/>
              <a:gdLst/>
              <a:ahLst/>
              <a:cxnLst/>
              <a:rect l="l" t="t" r="r" b="b"/>
              <a:pathLst>
                <a:path w="835" h="929" extrusionOk="0">
                  <a:moveTo>
                    <a:pt x="834" y="334"/>
                  </a:moveTo>
                  <a:cubicBezTo>
                    <a:pt x="834" y="143"/>
                    <a:pt x="691" y="0"/>
                    <a:pt x="548" y="0"/>
                  </a:cubicBezTo>
                  <a:lnTo>
                    <a:pt x="1" y="0"/>
                  </a:lnTo>
                  <a:cubicBezTo>
                    <a:pt x="191" y="0"/>
                    <a:pt x="310" y="143"/>
                    <a:pt x="310" y="334"/>
                  </a:cubicBezTo>
                  <a:lnTo>
                    <a:pt x="310" y="929"/>
                  </a:lnTo>
                  <a:lnTo>
                    <a:pt x="834" y="92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9"/>
            <p:cNvSpPr/>
            <p:nvPr/>
          </p:nvSpPr>
          <p:spPr>
            <a:xfrm>
              <a:off x="2145562" y="3683970"/>
              <a:ext cx="31768" cy="115286"/>
            </a:xfrm>
            <a:custGeom>
              <a:avLst/>
              <a:gdLst/>
              <a:ahLst/>
              <a:cxnLst/>
              <a:rect l="l" t="t" r="r" b="b"/>
              <a:pathLst>
                <a:path w="953" h="3454" extrusionOk="0">
                  <a:moveTo>
                    <a:pt x="953" y="2620"/>
                  </a:moveTo>
                  <a:lnTo>
                    <a:pt x="953" y="406"/>
                  </a:lnTo>
                  <a:cubicBezTo>
                    <a:pt x="953" y="168"/>
                    <a:pt x="762" y="1"/>
                    <a:pt x="524" y="1"/>
                  </a:cubicBezTo>
                  <a:lnTo>
                    <a:pt x="0" y="1"/>
                  </a:lnTo>
                  <a:cubicBezTo>
                    <a:pt x="238" y="1"/>
                    <a:pt x="405" y="168"/>
                    <a:pt x="405" y="406"/>
                  </a:cubicBezTo>
                  <a:lnTo>
                    <a:pt x="405" y="2049"/>
                  </a:lnTo>
                  <a:lnTo>
                    <a:pt x="405" y="3025"/>
                  </a:lnTo>
                  <a:cubicBezTo>
                    <a:pt x="405" y="3263"/>
                    <a:pt x="238" y="3454"/>
                    <a:pt x="0" y="3454"/>
                  </a:cubicBezTo>
                  <a:lnTo>
                    <a:pt x="524" y="3454"/>
                  </a:lnTo>
                  <a:cubicBezTo>
                    <a:pt x="762" y="3454"/>
                    <a:pt x="953" y="3263"/>
                    <a:pt x="953" y="302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9"/>
            <p:cNvSpPr/>
            <p:nvPr/>
          </p:nvSpPr>
          <p:spPr>
            <a:xfrm>
              <a:off x="2117761" y="3715779"/>
              <a:ext cx="38935" cy="38184"/>
            </a:xfrm>
            <a:custGeom>
              <a:avLst/>
              <a:gdLst/>
              <a:ahLst/>
              <a:cxnLst/>
              <a:rect l="l" t="t" r="r" b="b"/>
              <a:pathLst>
                <a:path w="1168" h="1144" extrusionOk="0">
                  <a:moveTo>
                    <a:pt x="596" y="0"/>
                  </a:moveTo>
                  <a:cubicBezTo>
                    <a:pt x="501" y="0"/>
                    <a:pt x="406" y="48"/>
                    <a:pt x="406" y="143"/>
                  </a:cubicBezTo>
                  <a:lnTo>
                    <a:pt x="406" y="381"/>
                  </a:lnTo>
                  <a:lnTo>
                    <a:pt x="168" y="381"/>
                  </a:lnTo>
                  <a:cubicBezTo>
                    <a:pt x="96" y="381"/>
                    <a:pt x="1" y="477"/>
                    <a:pt x="25" y="548"/>
                  </a:cubicBezTo>
                  <a:cubicBezTo>
                    <a:pt x="1" y="667"/>
                    <a:pt x="96" y="739"/>
                    <a:pt x="168" y="739"/>
                  </a:cubicBezTo>
                  <a:lnTo>
                    <a:pt x="406" y="739"/>
                  </a:lnTo>
                  <a:lnTo>
                    <a:pt x="406" y="977"/>
                  </a:lnTo>
                  <a:cubicBezTo>
                    <a:pt x="406" y="1072"/>
                    <a:pt x="477" y="1120"/>
                    <a:pt x="572" y="1144"/>
                  </a:cubicBezTo>
                  <a:cubicBezTo>
                    <a:pt x="644" y="1144"/>
                    <a:pt x="739" y="1096"/>
                    <a:pt x="739" y="1001"/>
                  </a:cubicBezTo>
                  <a:lnTo>
                    <a:pt x="739" y="739"/>
                  </a:lnTo>
                  <a:lnTo>
                    <a:pt x="977" y="739"/>
                  </a:lnTo>
                  <a:cubicBezTo>
                    <a:pt x="1072" y="739"/>
                    <a:pt x="1120" y="667"/>
                    <a:pt x="1168" y="596"/>
                  </a:cubicBezTo>
                  <a:cubicBezTo>
                    <a:pt x="1168" y="501"/>
                    <a:pt x="1096" y="405"/>
                    <a:pt x="1001" y="405"/>
                  </a:cubicBezTo>
                  <a:lnTo>
                    <a:pt x="739" y="405"/>
                  </a:lnTo>
                  <a:lnTo>
                    <a:pt x="739" y="167"/>
                  </a:lnTo>
                  <a:cubicBezTo>
                    <a:pt x="739" y="72"/>
                    <a:pt x="691" y="24"/>
                    <a:pt x="59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9"/>
            <p:cNvSpPr/>
            <p:nvPr/>
          </p:nvSpPr>
          <p:spPr>
            <a:xfrm>
              <a:off x="2245567" y="3613243"/>
              <a:ext cx="81804" cy="81107"/>
            </a:xfrm>
            <a:custGeom>
              <a:avLst/>
              <a:gdLst/>
              <a:ahLst/>
              <a:cxnLst/>
              <a:rect l="l" t="t" r="r" b="b"/>
              <a:pathLst>
                <a:path w="2454" h="2430" extrusionOk="0">
                  <a:moveTo>
                    <a:pt x="1454" y="358"/>
                  </a:moveTo>
                  <a:cubicBezTo>
                    <a:pt x="1501" y="358"/>
                    <a:pt x="1501" y="381"/>
                    <a:pt x="1501" y="381"/>
                  </a:cubicBezTo>
                  <a:lnTo>
                    <a:pt x="1501" y="762"/>
                  </a:lnTo>
                  <a:cubicBezTo>
                    <a:pt x="1501" y="858"/>
                    <a:pt x="1549" y="929"/>
                    <a:pt x="1644" y="929"/>
                  </a:cubicBezTo>
                  <a:lnTo>
                    <a:pt x="2025" y="929"/>
                  </a:lnTo>
                  <a:cubicBezTo>
                    <a:pt x="2049" y="929"/>
                    <a:pt x="2049" y="953"/>
                    <a:pt x="2049" y="953"/>
                  </a:cubicBezTo>
                  <a:lnTo>
                    <a:pt x="2049" y="1477"/>
                  </a:lnTo>
                  <a:lnTo>
                    <a:pt x="2120" y="1477"/>
                  </a:lnTo>
                  <a:cubicBezTo>
                    <a:pt x="2120" y="1525"/>
                    <a:pt x="2097" y="1525"/>
                    <a:pt x="2097" y="1525"/>
                  </a:cubicBezTo>
                  <a:lnTo>
                    <a:pt x="1692" y="1525"/>
                  </a:lnTo>
                  <a:cubicBezTo>
                    <a:pt x="1620" y="1525"/>
                    <a:pt x="1549" y="1572"/>
                    <a:pt x="1549" y="1667"/>
                  </a:cubicBezTo>
                  <a:lnTo>
                    <a:pt x="1549" y="2048"/>
                  </a:lnTo>
                  <a:cubicBezTo>
                    <a:pt x="1549" y="2072"/>
                    <a:pt x="1525" y="2072"/>
                    <a:pt x="1525" y="2072"/>
                  </a:cubicBezTo>
                  <a:lnTo>
                    <a:pt x="954" y="2072"/>
                  </a:lnTo>
                  <a:cubicBezTo>
                    <a:pt x="930" y="2072"/>
                    <a:pt x="930" y="2048"/>
                    <a:pt x="930" y="2048"/>
                  </a:cubicBezTo>
                  <a:lnTo>
                    <a:pt x="930" y="1667"/>
                  </a:lnTo>
                  <a:cubicBezTo>
                    <a:pt x="930" y="1572"/>
                    <a:pt x="858" y="1525"/>
                    <a:pt x="787" y="1525"/>
                  </a:cubicBezTo>
                  <a:lnTo>
                    <a:pt x="358" y="1525"/>
                  </a:lnTo>
                  <a:cubicBezTo>
                    <a:pt x="334" y="1525"/>
                    <a:pt x="334" y="1477"/>
                    <a:pt x="334" y="1477"/>
                  </a:cubicBezTo>
                  <a:lnTo>
                    <a:pt x="334" y="953"/>
                  </a:lnTo>
                  <a:cubicBezTo>
                    <a:pt x="334" y="929"/>
                    <a:pt x="358" y="929"/>
                    <a:pt x="358" y="929"/>
                  </a:cubicBezTo>
                  <a:lnTo>
                    <a:pt x="739" y="929"/>
                  </a:lnTo>
                  <a:cubicBezTo>
                    <a:pt x="834" y="929"/>
                    <a:pt x="906" y="858"/>
                    <a:pt x="906" y="762"/>
                  </a:cubicBezTo>
                  <a:lnTo>
                    <a:pt x="906" y="381"/>
                  </a:lnTo>
                  <a:cubicBezTo>
                    <a:pt x="906" y="358"/>
                    <a:pt x="930" y="358"/>
                    <a:pt x="930" y="358"/>
                  </a:cubicBezTo>
                  <a:close/>
                  <a:moveTo>
                    <a:pt x="954" y="0"/>
                  </a:moveTo>
                  <a:cubicBezTo>
                    <a:pt x="739" y="0"/>
                    <a:pt x="596" y="143"/>
                    <a:pt x="596" y="358"/>
                  </a:cubicBezTo>
                  <a:lnTo>
                    <a:pt x="596" y="596"/>
                  </a:lnTo>
                  <a:lnTo>
                    <a:pt x="358" y="596"/>
                  </a:lnTo>
                  <a:cubicBezTo>
                    <a:pt x="144" y="596"/>
                    <a:pt x="1" y="739"/>
                    <a:pt x="1" y="953"/>
                  </a:cubicBezTo>
                  <a:lnTo>
                    <a:pt x="1" y="1477"/>
                  </a:lnTo>
                  <a:cubicBezTo>
                    <a:pt x="1" y="1691"/>
                    <a:pt x="144" y="1834"/>
                    <a:pt x="358" y="1834"/>
                  </a:cubicBezTo>
                  <a:lnTo>
                    <a:pt x="596" y="1834"/>
                  </a:lnTo>
                  <a:lnTo>
                    <a:pt x="596" y="2072"/>
                  </a:lnTo>
                  <a:cubicBezTo>
                    <a:pt x="596" y="2287"/>
                    <a:pt x="739" y="2429"/>
                    <a:pt x="954" y="2429"/>
                  </a:cubicBezTo>
                  <a:lnTo>
                    <a:pt x="1501" y="2429"/>
                  </a:lnTo>
                  <a:cubicBezTo>
                    <a:pt x="1692" y="2429"/>
                    <a:pt x="1858" y="2287"/>
                    <a:pt x="1858" y="2072"/>
                  </a:cubicBezTo>
                  <a:lnTo>
                    <a:pt x="1858" y="1834"/>
                  </a:lnTo>
                  <a:lnTo>
                    <a:pt x="2097" y="1834"/>
                  </a:lnTo>
                  <a:cubicBezTo>
                    <a:pt x="2287" y="1834"/>
                    <a:pt x="2454" y="1691"/>
                    <a:pt x="2454" y="1477"/>
                  </a:cubicBezTo>
                  <a:lnTo>
                    <a:pt x="2454" y="953"/>
                  </a:lnTo>
                  <a:cubicBezTo>
                    <a:pt x="2454" y="762"/>
                    <a:pt x="2263" y="596"/>
                    <a:pt x="2097" y="596"/>
                  </a:cubicBezTo>
                  <a:lnTo>
                    <a:pt x="1858" y="596"/>
                  </a:lnTo>
                  <a:lnTo>
                    <a:pt x="1858" y="358"/>
                  </a:lnTo>
                  <a:cubicBezTo>
                    <a:pt x="1858" y="143"/>
                    <a:pt x="1692" y="0"/>
                    <a:pt x="150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9"/>
            <p:cNvSpPr/>
            <p:nvPr/>
          </p:nvSpPr>
          <p:spPr>
            <a:xfrm>
              <a:off x="2206698" y="3576662"/>
              <a:ext cx="157208" cy="156641"/>
            </a:xfrm>
            <a:custGeom>
              <a:avLst/>
              <a:gdLst/>
              <a:ahLst/>
              <a:cxnLst/>
              <a:rect l="l" t="t" r="r" b="b"/>
              <a:pathLst>
                <a:path w="4716" h="4693" extrusionOk="0">
                  <a:moveTo>
                    <a:pt x="2358" y="287"/>
                  </a:moveTo>
                  <a:cubicBezTo>
                    <a:pt x="3453" y="287"/>
                    <a:pt x="4382" y="1168"/>
                    <a:pt x="4382" y="2311"/>
                  </a:cubicBezTo>
                  <a:cubicBezTo>
                    <a:pt x="4382" y="3454"/>
                    <a:pt x="3501" y="4335"/>
                    <a:pt x="2358" y="4335"/>
                  </a:cubicBezTo>
                  <a:cubicBezTo>
                    <a:pt x="1262" y="4335"/>
                    <a:pt x="333" y="3454"/>
                    <a:pt x="333" y="2311"/>
                  </a:cubicBezTo>
                  <a:cubicBezTo>
                    <a:pt x="333" y="1215"/>
                    <a:pt x="1238" y="287"/>
                    <a:pt x="2358" y="287"/>
                  </a:cubicBezTo>
                  <a:close/>
                  <a:moveTo>
                    <a:pt x="2358" y="1"/>
                  </a:moveTo>
                  <a:cubicBezTo>
                    <a:pt x="1072" y="1"/>
                    <a:pt x="0" y="1025"/>
                    <a:pt x="0" y="2335"/>
                  </a:cubicBezTo>
                  <a:cubicBezTo>
                    <a:pt x="0" y="3621"/>
                    <a:pt x="1048" y="4692"/>
                    <a:pt x="2358" y="4692"/>
                  </a:cubicBezTo>
                  <a:cubicBezTo>
                    <a:pt x="3667" y="4669"/>
                    <a:pt x="4715" y="3621"/>
                    <a:pt x="4715" y="2335"/>
                  </a:cubicBezTo>
                  <a:cubicBezTo>
                    <a:pt x="4715" y="1073"/>
                    <a:pt x="3667" y="1"/>
                    <a:pt x="235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9"/>
            <p:cNvSpPr/>
            <p:nvPr/>
          </p:nvSpPr>
          <p:spPr>
            <a:xfrm>
              <a:off x="2086826" y="3439947"/>
              <a:ext cx="369952" cy="367286"/>
            </a:xfrm>
            <a:custGeom>
              <a:avLst/>
              <a:gdLst/>
              <a:ahLst/>
              <a:cxnLst/>
              <a:rect l="l" t="t" r="r" b="b"/>
              <a:pathLst>
                <a:path w="11098" h="11004" extrusionOk="0">
                  <a:moveTo>
                    <a:pt x="6978" y="334"/>
                  </a:moveTo>
                  <a:cubicBezTo>
                    <a:pt x="7859" y="334"/>
                    <a:pt x="8573" y="1049"/>
                    <a:pt x="8597" y="1954"/>
                  </a:cubicBezTo>
                  <a:lnTo>
                    <a:pt x="8097" y="1954"/>
                  </a:lnTo>
                  <a:cubicBezTo>
                    <a:pt x="8049" y="1358"/>
                    <a:pt x="7573" y="834"/>
                    <a:pt x="6930" y="834"/>
                  </a:cubicBezTo>
                  <a:lnTo>
                    <a:pt x="5001" y="834"/>
                  </a:lnTo>
                  <a:cubicBezTo>
                    <a:pt x="4406" y="834"/>
                    <a:pt x="3906" y="1358"/>
                    <a:pt x="3906" y="1954"/>
                  </a:cubicBezTo>
                  <a:lnTo>
                    <a:pt x="3406" y="1954"/>
                  </a:lnTo>
                  <a:cubicBezTo>
                    <a:pt x="3406" y="1049"/>
                    <a:pt x="4144" y="334"/>
                    <a:pt x="5025" y="334"/>
                  </a:cubicBezTo>
                  <a:close/>
                  <a:moveTo>
                    <a:pt x="4120" y="2263"/>
                  </a:moveTo>
                  <a:cubicBezTo>
                    <a:pt x="4239" y="2263"/>
                    <a:pt x="4358" y="2382"/>
                    <a:pt x="4358" y="2501"/>
                  </a:cubicBezTo>
                  <a:lnTo>
                    <a:pt x="4358" y="2740"/>
                  </a:lnTo>
                  <a:lnTo>
                    <a:pt x="2882" y="2740"/>
                  </a:lnTo>
                  <a:lnTo>
                    <a:pt x="2882" y="2501"/>
                  </a:lnTo>
                  <a:cubicBezTo>
                    <a:pt x="2882" y="2382"/>
                    <a:pt x="3001" y="2263"/>
                    <a:pt x="3120" y="2263"/>
                  </a:cubicBezTo>
                  <a:close/>
                  <a:moveTo>
                    <a:pt x="8835" y="2263"/>
                  </a:moveTo>
                  <a:cubicBezTo>
                    <a:pt x="8954" y="2263"/>
                    <a:pt x="9073" y="2382"/>
                    <a:pt x="9073" y="2501"/>
                  </a:cubicBezTo>
                  <a:lnTo>
                    <a:pt x="9073" y="2740"/>
                  </a:lnTo>
                  <a:lnTo>
                    <a:pt x="7621" y="2740"/>
                  </a:lnTo>
                  <a:lnTo>
                    <a:pt x="7621" y="2501"/>
                  </a:lnTo>
                  <a:cubicBezTo>
                    <a:pt x="7621" y="2382"/>
                    <a:pt x="7740" y="2263"/>
                    <a:pt x="7859" y="2263"/>
                  </a:cubicBezTo>
                  <a:close/>
                  <a:moveTo>
                    <a:pt x="1977" y="6526"/>
                  </a:moveTo>
                  <a:cubicBezTo>
                    <a:pt x="2048" y="6526"/>
                    <a:pt x="2120" y="6597"/>
                    <a:pt x="2120" y="6669"/>
                  </a:cubicBezTo>
                  <a:lnTo>
                    <a:pt x="2120" y="7098"/>
                  </a:lnTo>
                  <a:lnTo>
                    <a:pt x="834" y="7098"/>
                  </a:lnTo>
                  <a:lnTo>
                    <a:pt x="834" y="6669"/>
                  </a:lnTo>
                  <a:cubicBezTo>
                    <a:pt x="834" y="6597"/>
                    <a:pt x="905" y="6526"/>
                    <a:pt x="976" y="6526"/>
                  </a:cubicBezTo>
                  <a:close/>
                  <a:moveTo>
                    <a:pt x="10812" y="9639"/>
                  </a:moveTo>
                  <a:cubicBezTo>
                    <a:pt x="10755" y="9711"/>
                    <a:pt x="10690" y="9777"/>
                    <a:pt x="10620" y="9836"/>
                  </a:cubicBezTo>
                  <a:lnTo>
                    <a:pt x="10621" y="9836"/>
                  </a:lnTo>
                  <a:cubicBezTo>
                    <a:pt x="10717" y="9836"/>
                    <a:pt x="10812" y="9741"/>
                    <a:pt x="10812" y="9646"/>
                  </a:cubicBezTo>
                  <a:lnTo>
                    <a:pt x="10812" y="9639"/>
                  </a:lnTo>
                  <a:close/>
                  <a:moveTo>
                    <a:pt x="6192" y="9836"/>
                  </a:moveTo>
                  <a:cubicBezTo>
                    <a:pt x="6049" y="9979"/>
                    <a:pt x="6120" y="10146"/>
                    <a:pt x="6287" y="10146"/>
                  </a:cubicBezTo>
                  <a:lnTo>
                    <a:pt x="9764" y="10146"/>
                  </a:lnTo>
                  <a:cubicBezTo>
                    <a:pt x="10090" y="10146"/>
                    <a:pt x="10388" y="10030"/>
                    <a:pt x="10620" y="9836"/>
                  </a:cubicBezTo>
                  <a:close/>
                  <a:moveTo>
                    <a:pt x="2286" y="7455"/>
                  </a:moveTo>
                  <a:cubicBezTo>
                    <a:pt x="2453" y="7455"/>
                    <a:pt x="2572" y="7574"/>
                    <a:pt x="2572" y="7717"/>
                  </a:cubicBezTo>
                  <a:lnTo>
                    <a:pt x="2572" y="10336"/>
                  </a:lnTo>
                  <a:cubicBezTo>
                    <a:pt x="2572" y="10479"/>
                    <a:pt x="2453" y="10598"/>
                    <a:pt x="2286" y="10598"/>
                  </a:cubicBezTo>
                  <a:lnTo>
                    <a:pt x="572" y="10598"/>
                  </a:lnTo>
                  <a:cubicBezTo>
                    <a:pt x="429" y="10598"/>
                    <a:pt x="310" y="10479"/>
                    <a:pt x="310" y="10336"/>
                  </a:cubicBezTo>
                  <a:lnTo>
                    <a:pt x="310" y="7717"/>
                  </a:lnTo>
                  <a:cubicBezTo>
                    <a:pt x="310" y="7574"/>
                    <a:pt x="429" y="7455"/>
                    <a:pt x="572" y="7455"/>
                  </a:cubicBezTo>
                  <a:close/>
                  <a:moveTo>
                    <a:pt x="5001" y="1"/>
                  </a:moveTo>
                  <a:cubicBezTo>
                    <a:pt x="3906" y="1"/>
                    <a:pt x="3001" y="858"/>
                    <a:pt x="3001" y="1977"/>
                  </a:cubicBezTo>
                  <a:cubicBezTo>
                    <a:pt x="2739" y="2001"/>
                    <a:pt x="2524" y="2239"/>
                    <a:pt x="2524" y="2549"/>
                  </a:cubicBezTo>
                  <a:lnTo>
                    <a:pt x="2524" y="2787"/>
                  </a:lnTo>
                  <a:lnTo>
                    <a:pt x="2191" y="2787"/>
                  </a:lnTo>
                  <a:cubicBezTo>
                    <a:pt x="1453" y="2787"/>
                    <a:pt x="857" y="3383"/>
                    <a:pt x="857" y="4121"/>
                  </a:cubicBezTo>
                  <a:lnTo>
                    <a:pt x="857" y="6240"/>
                  </a:lnTo>
                  <a:cubicBezTo>
                    <a:pt x="643" y="6288"/>
                    <a:pt x="500" y="6478"/>
                    <a:pt x="500" y="6717"/>
                  </a:cubicBezTo>
                  <a:lnTo>
                    <a:pt x="500" y="7145"/>
                  </a:lnTo>
                  <a:cubicBezTo>
                    <a:pt x="214" y="7193"/>
                    <a:pt x="0" y="7431"/>
                    <a:pt x="0" y="7741"/>
                  </a:cubicBezTo>
                  <a:lnTo>
                    <a:pt x="0" y="10408"/>
                  </a:lnTo>
                  <a:cubicBezTo>
                    <a:pt x="0" y="10717"/>
                    <a:pt x="262" y="11003"/>
                    <a:pt x="595" y="11003"/>
                  </a:cubicBezTo>
                  <a:lnTo>
                    <a:pt x="2334" y="11003"/>
                  </a:lnTo>
                  <a:cubicBezTo>
                    <a:pt x="2643" y="11003"/>
                    <a:pt x="2929" y="10717"/>
                    <a:pt x="2929" y="10408"/>
                  </a:cubicBezTo>
                  <a:lnTo>
                    <a:pt x="2929" y="10098"/>
                  </a:lnTo>
                  <a:lnTo>
                    <a:pt x="5454" y="10098"/>
                  </a:lnTo>
                  <a:cubicBezTo>
                    <a:pt x="5549" y="10098"/>
                    <a:pt x="5596" y="10051"/>
                    <a:pt x="5596" y="9955"/>
                  </a:cubicBezTo>
                  <a:cubicBezTo>
                    <a:pt x="5596" y="9860"/>
                    <a:pt x="5549" y="9812"/>
                    <a:pt x="5454" y="9812"/>
                  </a:cubicBezTo>
                  <a:lnTo>
                    <a:pt x="2929" y="9812"/>
                  </a:lnTo>
                  <a:lnTo>
                    <a:pt x="2929" y="7741"/>
                  </a:lnTo>
                  <a:cubicBezTo>
                    <a:pt x="2929" y="7479"/>
                    <a:pt x="2501" y="7193"/>
                    <a:pt x="2501" y="7193"/>
                  </a:cubicBezTo>
                  <a:lnTo>
                    <a:pt x="2501" y="6740"/>
                  </a:lnTo>
                  <a:cubicBezTo>
                    <a:pt x="2501" y="6478"/>
                    <a:pt x="2286" y="6264"/>
                    <a:pt x="2024" y="6264"/>
                  </a:cubicBezTo>
                  <a:lnTo>
                    <a:pt x="1262" y="6264"/>
                  </a:lnTo>
                  <a:lnTo>
                    <a:pt x="1262" y="4145"/>
                  </a:lnTo>
                  <a:cubicBezTo>
                    <a:pt x="1262" y="3573"/>
                    <a:pt x="1691" y="3144"/>
                    <a:pt x="2262" y="3144"/>
                  </a:cubicBezTo>
                  <a:lnTo>
                    <a:pt x="5430" y="3144"/>
                  </a:lnTo>
                  <a:cubicBezTo>
                    <a:pt x="5501" y="3144"/>
                    <a:pt x="5573" y="3073"/>
                    <a:pt x="5596" y="2978"/>
                  </a:cubicBezTo>
                  <a:cubicBezTo>
                    <a:pt x="5596" y="2906"/>
                    <a:pt x="5549" y="2811"/>
                    <a:pt x="5454" y="2811"/>
                  </a:cubicBezTo>
                  <a:lnTo>
                    <a:pt x="4715" y="2811"/>
                  </a:lnTo>
                  <a:lnTo>
                    <a:pt x="4715" y="2573"/>
                  </a:lnTo>
                  <a:cubicBezTo>
                    <a:pt x="4715" y="2311"/>
                    <a:pt x="4501" y="2073"/>
                    <a:pt x="4263" y="2025"/>
                  </a:cubicBezTo>
                  <a:cubicBezTo>
                    <a:pt x="4263" y="1596"/>
                    <a:pt x="4620" y="1263"/>
                    <a:pt x="5073" y="1263"/>
                  </a:cubicBezTo>
                  <a:lnTo>
                    <a:pt x="7025" y="1263"/>
                  </a:lnTo>
                  <a:cubicBezTo>
                    <a:pt x="7478" y="1263"/>
                    <a:pt x="7835" y="1620"/>
                    <a:pt x="7835" y="2049"/>
                  </a:cubicBezTo>
                  <a:cubicBezTo>
                    <a:pt x="7549" y="2120"/>
                    <a:pt x="7383" y="2335"/>
                    <a:pt x="7383" y="2620"/>
                  </a:cubicBezTo>
                  <a:lnTo>
                    <a:pt x="7383" y="2859"/>
                  </a:lnTo>
                  <a:lnTo>
                    <a:pt x="6311" y="2859"/>
                  </a:lnTo>
                  <a:cubicBezTo>
                    <a:pt x="6216" y="2859"/>
                    <a:pt x="6168" y="2930"/>
                    <a:pt x="6168" y="3001"/>
                  </a:cubicBezTo>
                  <a:cubicBezTo>
                    <a:pt x="6168" y="3097"/>
                    <a:pt x="6216" y="3168"/>
                    <a:pt x="6311" y="3168"/>
                  </a:cubicBezTo>
                  <a:lnTo>
                    <a:pt x="9788" y="3168"/>
                  </a:lnTo>
                  <a:cubicBezTo>
                    <a:pt x="10359" y="3168"/>
                    <a:pt x="10812" y="3597"/>
                    <a:pt x="10812" y="4168"/>
                  </a:cubicBezTo>
                  <a:lnTo>
                    <a:pt x="10812" y="9639"/>
                  </a:lnTo>
                  <a:lnTo>
                    <a:pt x="10812" y="9639"/>
                  </a:lnTo>
                  <a:cubicBezTo>
                    <a:pt x="10991" y="9412"/>
                    <a:pt x="11098" y="9125"/>
                    <a:pt x="11098" y="8812"/>
                  </a:cubicBezTo>
                  <a:lnTo>
                    <a:pt x="11098" y="4192"/>
                  </a:lnTo>
                  <a:cubicBezTo>
                    <a:pt x="11050" y="3383"/>
                    <a:pt x="10455" y="2787"/>
                    <a:pt x="9693" y="2787"/>
                  </a:cubicBezTo>
                  <a:lnTo>
                    <a:pt x="9383" y="2787"/>
                  </a:lnTo>
                  <a:lnTo>
                    <a:pt x="9383" y="2549"/>
                  </a:lnTo>
                  <a:cubicBezTo>
                    <a:pt x="9383" y="2263"/>
                    <a:pt x="9169" y="2025"/>
                    <a:pt x="8907" y="1977"/>
                  </a:cubicBezTo>
                  <a:cubicBezTo>
                    <a:pt x="8907" y="906"/>
                    <a:pt x="8002" y="1"/>
                    <a:pt x="690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69"/>
          <p:cNvGrpSpPr/>
          <p:nvPr/>
        </p:nvGrpSpPr>
        <p:grpSpPr>
          <a:xfrm>
            <a:off x="1416446" y="3367218"/>
            <a:ext cx="292981" cy="368821"/>
            <a:chOff x="1462828" y="3439180"/>
            <a:chExt cx="292981" cy="368821"/>
          </a:xfrm>
        </p:grpSpPr>
        <p:sp>
          <p:nvSpPr>
            <p:cNvPr id="6669" name="Google Shape;6669;p69"/>
            <p:cNvSpPr/>
            <p:nvPr/>
          </p:nvSpPr>
          <p:spPr>
            <a:xfrm>
              <a:off x="1496963" y="3443919"/>
              <a:ext cx="254879" cy="357740"/>
            </a:xfrm>
            <a:custGeom>
              <a:avLst/>
              <a:gdLst/>
              <a:ahLst/>
              <a:cxnLst/>
              <a:rect l="l" t="t" r="r" b="b"/>
              <a:pathLst>
                <a:path w="7646" h="10718" extrusionOk="0">
                  <a:moveTo>
                    <a:pt x="3645" y="6002"/>
                  </a:moveTo>
                  <a:cubicBezTo>
                    <a:pt x="2287" y="6002"/>
                    <a:pt x="1168" y="4883"/>
                    <a:pt x="1168" y="3525"/>
                  </a:cubicBezTo>
                  <a:cubicBezTo>
                    <a:pt x="1168" y="2144"/>
                    <a:pt x="2263" y="1049"/>
                    <a:pt x="3645" y="1049"/>
                  </a:cubicBezTo>
                  <a:cubicBezTo>
                    <a:pt x="5026" y="1049"/>
                    <a:pt x="6121" y="2144"/>
                    <a:pt x="6121" y="3525"/>
                  </a:cubicBezTo>
                  <a:cubicBezTo>
                    <a:pt x="6121" y="4883"/>
                    <a:pt x="4978" y="6002"/>
                    <a:pt x="3645" y="6002"/>
                  </a:cubicBezTo>
                  <a:close/>
                  <a:moveTo>
                    <a:pt x="6812" y="1"/>
                  </a:moveTo>
                  <a:lnTo>
                    <a:pt x="1" y="1"/>
                  </a:lnTo>
                  <a:lnTo>
                    <a:pt x="1" y="10717"/>
                  </a:lnTo>
                  <a:lnTo>
                    <a:pt x="6812" y="10717"/>
                  </a:lnTo>
                  <a:cubicBezTo>
                    <a:pt x="7241" y="10717"/>
                    <a:pt x="7645" y="10360"/>
                    <a:pt x="7645" y="9884"/>
                  </a:cubicBezTo>
                  <a:lnTo>
                    <a:pt x="7645" y="811"/>
                  </a:lnTo>
                  <a:cubicBezTo>
                    <a:pt x="7645" y="358"/>
                    <a:pt x="7241" y="1"/>
                    <a:pt x="6812" y="1"/>
                  </a:cubicBezTo>
                  <a:close/>
                  <a:moveTo>
                    <a:pt x="1335" y="6907"/>
                  </a:moveTo>
                  <a:lnTo>
                    <a:pt x="5931" y="6907"/>
                  </a:lnTo>
                  <a:cubicBezTo>
                    <a:pt x="6145" y="6907"/>
                    <a:pt x="6336" y="7098"/>
                    <a:pt x="6336" y="7312"/>
                  </a:cubicBezTo>
                  <a:lnTo>
                    <a:pt x="6336" y="7431"/>
                  </a:lnTo>
                  <a:cubicBezTo>
                    <a:pt x="6336" y="7622"/>
                    <a:pt x="6145" y="7812"/>
                    <a:pt x="5931" y="7812"/>
                  </a:cubicBezTo>
                  <a:lnTo>
                    <a:pt x="1335" y="7812"/>
                  </a:lnTo>
                  <a:cubicBezTo>
                    <a:pt x="1120" y="7812"/>
                    <a:pt x="930" y="7622"/>
                    <a:pt x="930" y="7431"/>
                  </a:cubicBezTo>
                  <a:lnTo>
                    <a:pt x="930" y="7312"/>
                  </a:lnTo>
                  <a:cubicBezTo>
                    <a:pt x="930" y="7074"/>
                    <a:pt x="1120" y="6907"/>
                    <a:pt x="1335" y="690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9"/>
            <p:cNvSpPr/>
            <p:nvPr/>
          </p:nvSpPr>
          <p:spPr>
            <a:xfrm>
              <a:off x="1527931" y="3674458"/>
              <a:ext cx="180242" cy="30240"/>
            </a:xfrm>
            <a:custGeom>
              <a:avLst/>
              <a:gdLst/>
              <a:ahLst/>
              <a:cxnLst/>
              <a:rect l="l" t="t" r="r" b="b"/>
              <a:pathLst>
                <a:path w="5407" h="906" extrusionOk="0">
                  <a:moveTo>
                    <a:pt x="5002" y="0"/>
                  </a:moveTo>
                  <a:lnTo>
                    <a:pt x="406" y="0"/>
                  </a:lnTo>
                  <a:cubicBezTo>
                    <a:pt x="191" y="0"/>
                    <a:pt x="1" y="191"/>
                    <a:pt x="1" y="405"/>
                  </a:cubicBezTo>
                  <a:lnTo>
                    <a:pt x="1" y="524"/>
                  </a:lnTo>
                  <a:cubicBezTo>
                    <a:pt x="1" y="715"/>
                    <a:pt x="191" y="905"/>
                    <a:pt x="406" y="905"/>
                  </a:cubicBezTo>
                  <a:lnTo>
                    <a:pt x="5002" y="905"/>
                  </a:lnTo>
                  <a:cubicBezTo>
                    <a:pt x="5216" y="905"/>
                    <a:pt x="5407" y="715"/>
                    <a:pt x="5407" y="524"/>
                  </a:cubicBezTo>
                  <a:lnTo>
                    <a:pt x="5407" y="405"/>
                  </a:lnTo>
                  <a:cubicBezTo>
                    <a:pt x="5359" y="167"/>
                    <a:pt x="5216" y="0"/>
                    <a:pt x="500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9"/>
            <p:cNvSpPr/>
            <p:nvPr/>
          </p:nvSpPr>
          <p:spPr>
            <a:xfrm>
              <a:off x="1468395" y="3443919"/>
              <a:ext cx="29401" cy="357740"/>
            </a:xfrm>
            <a:custGeom>
              <a:avLst/>
              <a:gdLst/>
              <a:ahLst/>
              <a:cxnLst/>
              <a:rect l="l" t="t" r="r" b="b"/>
              <a:pathLst>
                <a:path w="882" h="10718" extrusionOk="0">
                  <a:moveTo>
                    <a:pt x="882" y="10717"/>
                  </a:moveTo>
                  <a:lnTo>
                    <a:pt x="882" y="1"/>
                  </a:lnTo>
                  <a:lnTo>
                    <a:pt x="834" y="1"/>
                  </a:lnTo>
                  <a:cubicBezTo>
                    <a:pt x="405" y="1"/>
                    <a:pt x="1" y="358"/>
                    <a:pt x="1" y="834"/>
                  </a:cubicBezTo>
                  <a:lnTo>
                    <a:pt x="1" y="9932"/>
                  </a:lnTo>
                  <a:cubicBezTo>
                    <a:pt x="48" y="10336"/>
                    <a:pt x="405" y="10717"/>
                    <a:pt x="882" y="1071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9"/>
            <p:cNvSpPr/>
            <p:nvPr/>
          </p:nvSpPr>
          <p:spPr>
            <a:xfrm>
              <a:off x="1535865" y="3478899"/>
              <a:ext cx="165175" cy="165386"/>
            </a:xfrm>
            <a:custGeom>
              <a:avLst/>
              <a:gdLst/>
              <a:ahLst/>
              <a:cxnLst/>
              <a:rect l="l" t="t" r="r" b="b"/>
              <a:pathLst>
                <a:path w="4955" h="4955" extrusionOk="0">
                  <a:moveTo>
                    <a:pt x="2478" y="4954"/>
                  </a:moveTo>
                  <a:cubicBezTo>
                    <a:pt x="3811" y="4954"/>
                    <a:pt x="4954" y="3835"/>
                    <a:pt x="4954" y="2477"/>
                  </a:cubicBezTo>
                  <a:cubicBezTo>
                    <a:pt x="4954" y="1144"/>
                    <a:pt x="3859" y="1"/>
                    <a:pt x="2478" y="1"/>
                  </a:cubicBezTo>
                  <a:cubicBezTo>
                    <a:pt x="1144" y="1"/>
                    <a:pt x="1" y="1096"/>
                    <a:pt x="1" y="2477"/>
                  </a:cubicBezTo>
                  <a:cubicBezTo>
                    <a:pt x="1" y="3811"/>
                    <a:pt x="1120" y="4954"/>
                    <a:pt x="2478" y="4954"/>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9"/>
            <p:cNvSpPr/>
            <p:nvPr/>
          </p:nvSpPr>
          <p:spPr>
            <a:xfrm>
              <a:off x="1605735" y="3478899"/>
              <a:ext cx="94505" cy="165386"/>
            </a:xfrm>
            <a:custGeom>
              <a:avLst/>
              <a:gdLst/>
              <a:ahLst/>
              <a:cxnLst/>
              <a:rect l="l" t="t" r="r" b="b"/>
              <a:pathLst>
                <a:path w="2835" h="4955" extrusionOk="0">
                  <a:moveTo>
                    <a:pt x="2834" y="2477"/>
                  </a:moveTo>
                  <a:cubicBezTo>
                    <a:pt x="2834" y="1096"/>
                    <a:pt x="1715" y="1"/>
                    <a:pt x="358" y="1"/>
                  </a:cubicBezTo>
                  <a:cubicBezTo>
                    <a:pt x="239" y="1"/>
                    <a:pt x="120" y="1"/>
                    <a:pt x="0" y="25"/>
                  </a:cubicBezTo>
                  <a:cubicBezTo>
                    <a:pt x="1191" y="215"/>
                    <a:pt x="2120" y="1215"/>
                    <a:pt x="2120" y="2477"/>
                  </a:cubicBezTo>
                  <a:cubicBezTo>
                    <a:pt x="2120" y="3716"/>
                    <a:pt x="1191" y="4740"/>
                    <a:pt x="0" y="4907"/>
                  </a:cubicBezTo>
                  <a:cubicBezTo>
                    <a:pt x="120" y="4954"/>
                    <a:pt x="239" y="4954"/>
                    <a:pt x="358" y="4954"/>
                  </a:cubicBezTo>
                  <a:cubicBezTo>
                    <a:pt x="1715" y="4954"/>
                    <a:pt x="2834" y="3835"/>
                    <a:pt x="2834" y="247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9"/>
            <p:cNvSpPr/>
            <p:nvPr/>
          </p:nvSpPr>
          <p:spPr>
            <a:xfrm>
              <a:off x="1697040" y="3443152"/>
              <a:ext cx="53203" cy="358508"/>
            </a:xfrm>
            <a:custGeom>
              <a:avLst/>
              <a:gdLst/>
              <a:ahLst/>
              <a:cxnLst/>
              <a:rect l="l" t="t" r="r" b="b"/>
              <a:pathLst>
                <a:path w="1596" h="10741" extrusionOk="0">
                  <a:moveTo>
                    <a:pt x="1596" y="9907"/>
                  </a:moveTo>
                  <a:lnTo>
                    <a:pt x="1596" y="834"/>
                  </a:lnTo>
                  <a:cubicBezTo>
                    <a:pt x="1596" y="381"/>
                    <a:pt x="1239" y="0"/>
                    <a:pt x="762" y="0"/>
                  </a:cubicBezTo>
                  <a:lnTo>
                    <a:pt x="0" y="0"/>
                  </a:lnTo>
                  <a:cubicBezTo>
                    <a:pt x="453" y="0"/>
                    <a:pt x="810" y="357"/>
                    <a:pt x="810" y="834"/>
                  </a:cubicBezTo>
                  <a:lnTo>
                    <a:pt x="810" y="9907"/>
                  </a:lnTo>
                  <a:cubicBezTo>
                    <a:pt x="810" y="10359"/>
                    <a:pt x="453" y="10740"/>
                    <a:pt x="0" y="10740"/>
                  </a:cubicBezTo>
                  <a:lnTo>
                    <a:pt x="762" y="10740"/>
                  </a:lnTo>
                  <a:cubicBezTo>
                    <a:pt x="1239" y="10740"/>
                    <a:pt x="1596" y="10359"/>
                    <a:pt x="1596" y="990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9"/>
            <p:cNvSpPr/>
            <p:nvPr/>
          </p:nvSpPr>
          <p:spPr>
            <a:xfrm>
              <a:off x="1666071" y="3673657"/>
              <a:ext cx="40502" cy="30240"/>
            </a:xfrm>
            <a:custGeom>
              <a:avLst/>
              <a:gdLst/>
              <a:ahLst/>
              <a:cxnLst/>
              <a:rect l="l" t="t" r="r" b="b"/>
              <a:pathLst>
                <a:path w="1215" h="906" extrusionOk="0">
                  <a:moveTo>
                    <a:pt x="1215" y="381"/>
                  </a:moveTo>
                  <a:cubicBezTo>
                    <a:pt x="1215" y="191"/>
                    <a:pt x="1048" y="0"/>
                    <a:pt x="834" y="0"/>
                  </a:cubicBezTo>
                  <a:lnTo>
                    <a:pt x="0" y="0"/>
                  </a:lnTo>
                  <a:cubicBezTo>
                    <a:pt x="215" y="0"/>
                    <a:pt x="381" y="191"/>
                    <a:pt x="381" y="381"/>
                  </a:cubicBezTo>
                  <a:lnTo>
                    <a:pt x="381" y="500"/>
                  </a:lnTo>
                  <a:cubicBezTo>
                    <a:pt x="381" y="715"/>
                    <a:pt x="215" y="905"/>
                    <a:pt x="0" y="905"/>
                  </a:cubicBezTo>
                  <a:lnTo>
                    <a:pt x="810" y="905"/>
                  </a:lnTo>
                  <a:cubicBezTo>
                    <a:pt x="1001" y="905"/>
                    <a:pt x="1191" y="715"/>
                    <a:pt x="1191" y="500"/>
                  </a:cubicBezTo>
                  <a:lnTo>
                    <a:pt x="1191" y="38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9"/>
            <p:cNvSpPr/>
            <p:nvPr/>
          </p:nvSpPr>
          <p:spPr>
            <a:xfrm>
              <a:off x="1555733" y="3727695"/>
              <a:ext cx="124673" cy="10380"/>
            </a:xfrm>
            <a:custGeom>
              <a:avLst/>
              <a:gdLst/>
              <a:ahLst/>
              <a:cxnLst/>
              <a:rect l="l" t="t" r="r" b="b"/>
              <a:pathLst>
                <a:path w="3740" h="311" extrusionOk="0">
                  <a:moveTo>
                    <a:pt x="191" y="1"/>
                  </a:moveTo>
                  <a:cubicBezTo>
                    <a:pt x="95" y="1"/>
                    <a:pt x="24" y="48"/>
                    <a:pt x="0" y="144"/>
                  </a:cubicBezTo>
                  <a:cubicBezTo>
                    <a:pt x="0" y="239"/>
                    <a:pt x="72" y="310"/>
                    <a:pt x="167" y="310"/>
                  </a:cubicBezTo>
                  <a:lnTo>
                    <a:pt x="3525" y="310"/>
                  </a:lnTo>
                  <a:cubicBezTo>
                    <a:pt x="3620" y="310"/>
                    <a:pt x="3668" y="263"/>
                    <a:pt x="3691" y="167"/>
                  </a:cubicBezTo>
                  <a:cubicBezTo>
                    <a:pt x="3739" y="72"/>
                    <a:pt x="3668" y="1"/>
                    <a:pt x="354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9"/>
            <p:cNvSpPr/>
            <p:nvPr/>
          </p:nvSpPr>
          <p:spPr>
            <a:xfrm>
              <a:off x="1555733" y="3756299"/>
              <a:ext cx="124673" cy="11181"/>
            </a:xfrm>
            <a:custGeom>
              <a:avLst/>
              <a:gdLst/>
              <a:ahLst/>
              <a:cxnLst/>
              <a:rect l="l" t="t" r="r" b="b"/>
              <a:pathLst>
                <a:path w="3740" h="335" extrusionOk="0">
                  <a:moveTo>
                    <a:pt x="191" y="1"/>
                  </a:moveTo>
                  <a:cubicBezTo>
                    <a:pt x="95" y="1"/>
                    <a:pt x="24" y="49"/>
                    <a:pt x="0" y="144"/>
                  </a:cubicBezTo>
                  <a:cubicBezTo>
                    <a:pt x="0" y="239"/>
                    <a:pt x="72" y="334"/>
                    <a:pt x="167" y="334"/>
                  </a:cubicBezTo>
                  <a:lnTo>
                    <a:pt x="3525" y="334"/>
                  </a:lnTo>
                  <a:cubicBezTo>
                    <a:pt x="3620" y="334"/>
                    <a:pt x="3668" y="263"/>
                    <a:pt x="3691" y="168"/>
                  </a:cubicBezTo>
                  <a:cubicBezTo>
                    <a:pt x="3739" y="49"/>
                    <a:pt x="3668" y="1"/>
                    <a:pt x="354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9"/>
            <p:cNvSpPr/>
            <p:nvPr/>
          </p:nvSpPr>
          <p:spPr>
            <a:xfrm>
              <a:off x="1531098" y="3474126"/>
              <a:ext cx="174709" cy="174931"/>
            </a:xfrm>
            <a:custGeom>
              <a:avLst/>
              <a:gdLst/>
              <a:ahLst/>
              <a:cxnLst/>
              <a:rect l="l" t="t" r="r" b="b"/>
              <a:pathLst>
                <a:path w="5241" h="5241" extrusionOk="0">
                  <a:moveTo>
                    <a:pt x="2621" y="334"/>
                  </a:moveTo>
                  <a:cubicBezTo>
                    <a:pt x="2811" y="334"/>
                    <a:pt x="3002" y="596"/>
                    <a:pt x="3168" y="1096"/>
                  </a:cubicBezTo>
                  <a:lnTo>
                    <a:pt x="2049" y="1096"/>
                  </a:lnTo>
                  <a:cubicBezTo>
                    <a:pt x="2216" y="596"/>
                    <a:pt x="2454" y="334"/>
                    <a:pt x="2621" y="334"/>
                  </a:cubicBezTo>
                  <a:close/>
                  <a:moveTo>
                    <a:pt x="3192" y="382"/>
                  </a:moveTo>
                  <a:lnTo>
                    <a:pt x="3192" y="382"/>
                  </a:lnTo>
                  <a:cubicBezTo>
                    <a:pt x="3645" y="525"/>
                    <a:pt x="4026" y="763"/>
                    <a:pt x="4311" y="1096"/>
                  </a:cubicBezTo>
                  <a:lnTo>
                    <a:pt x="3478" y="1096"/>
                  </a:lnTo>
                  <a:cubicBezTo>
                    <a:pt x="3406" y="834"/>
                    <a:pt x="3311" y="596"/>
                    <a:pt x="3192" y="382"/>
                  </a:cubicBezTo>
                  <a:close/>
                  <a:moveTo>
                    <a:pt x="2025" y="406"/>
                  </a:moveTo>
                  <a:lnTo>
                    <a:pt x="2025" y="406"/>
                  </a:lnTo>
                  <a:cubicBezTo>
                    <a:pt x="1906" y="596"/>
                    <a:pt x="1811" y="834"/>
                    <a:pt x="1739" y="1120"/>
                  </a:cubicBezTo>
                  <a:lnTo>
                    <a:pt x="906" y="1120"/>
                  </a:lnTo>
                  <a:cubicBezTo>
                    <a:pt x="1192" y="763"/>
                    <a:pt x="1573" y="525"/>
                    <a:pt x="2025" y="406"/>
                  </a:cubicBezTo>
                  <a:close/>
                  <a:moveTo>
                    <a:pt x="1668" y="1430"/>
                  </a:moveTo>
                  <a:cubicBezTo>
                    <a:pt x="1620" y="1763"/>
                    <a:pt x="1573" y="2120"/>
                    <a:pt x="1549" y="2478"/>
                  </a:cubicBezTo>
                  <a:lnTo>
                    <a:pt x="334" y="2478"/>
                  </a:lnTo>
                  <a:cubicBezTo>
                    <a:pt x="334" y="2073"/>
                    <a:pt x="453" y="1716"/>
                    <a:pt x="668" y="1430"/>
                  </a:cubicBezTo>
                  <a:close/>
                  <a:moveTo>
                    <a:pt x="3240" y="1430"/>
                  </a:moveTo>
                  <a:cubicBezTo>
                    <a:pt x="3311" y="1716"/>
                    <a:pt x="3359" y="2073"/>
                    <a:pt x="3359" y="2478"/>
                  </a:cubicBezTo>
                  <a:lnTo>
                    <a:pt x="1858" y="2478"/>
                  </a:lnTo>
                  <a:cubicBezTo>
                    <a:pt x="1858" y="2073"/>
                    <a:pt x="1906" y="1716"/>
                    <a:pt x="1978" y="1430"/>
                  </a:cubicBezTo>
                  <a:close/>
                  <a:moveTo>
                    <a:pt x="4549" y="1430"/>
                  </a:moveTo>
                  <a:cubicBezTo>
                    <a:pt x="4740" y="1716"/>
                    <a:pt x="4859" y="2073"/>
                    <a:pt x="4883" y="2478"/>
                  </a:cubicBezTo>
                  <a:lnTo>
                    <a:pt x="3668" y="2478"/>
                  </a:lnTo>
                  <a:cubicBezTo>
                    <a:pt x="3668" y="2120"/>
                    <a:pt x="3597" y="1763"/>
                    <a:pt x="3549" y="1430"/>
                  </a:cubicBezTo>
                  <a:close/>
                  <a:moveTo>
                    <a:pt x="1525" y="2763"/>
                  </a:moveTo>
                  <a:cubicBezTo>
                    <a:pt x="1525" y="3121"/>
                    <a:pt x="1573" y="3478"/>
                    <a:pt x="1644" y="3811"/>
                  </a:cubicBezTo>
                  <a:lnTo>
                    <a:pt x="668" y="3811"/>
                  </a:lnTo>
                  <a:cubicBezTo>
                    <a:pt x="453" y="3478"/>
                    <a:pt x="334" y="3144"/>
                    <a:pt x="311" y="2763"/>
                  </a:cubicBezTo>
                  <a:close/>
                  <a:moveTo>
                    <a:pt x="3359" y="2763"/>
                  </a:moveTo>
                  <a:cubicBezTo>
                    <a:pt x="3359" y="3144"/>
                    <a:pt x="3311" y="3502"/>
                    <a:pt x="3240" y="3811"/>
                  </a:cubicBezTo>
                  <a:lnTo>
                    <a:pt x="1954" y="3811"/>
                  </a:lnTo>
                  <a:cubicBezTo>
                    <a:pt x="1906" y="3502"/>
                    <a:pt x="1835" y="3144"/>
                    <a:pt x="1835" y="2763"/>
                  </a:cubicBezTo>
                  <a:close/>
                  <a:moveTo>
                    <a:pt x="4883" y="2763"/>
                  </a:moveTo>
                  <a:cubicBezTo>
                    <a:pt x="4883" y="3144"/>
                    <a:pt x="4764" y="3478"/>
                    <a:pt x="4549" y="3811"/>
                  </a:cubicBezTo>
                  <a:lnTo>
                    <a:pt x="3549" y="3811"/>
                  </a:lnTo>
                  <a:cubicBezTo>
                    <a:pt x="3597" y="3478"/>
                    <a:pt x="3645" y="3121"/>
                    <a:pt x="3668" y="2763"/>
                  </a:cubicBezTo>
                  <a:close/>
                  <a:moveTo>
                    <a:pt x="4311" y="4097"/>
                  </a:moveTo>
                  <a:cubicBezTo>
                    <a:pt x="4026" y="4454"/>
                    <a:pt x="3645" y="4692"/>
                    <a:pt x="3192" y="4811"/>
                  </a:cubicBezTo>
                  <a:cubicBezTo>
                    <a:pt x="3311" y="4645"/>
                    <a:pt x="3406" y="4407"/>
                    <a:pt x="3478" y="4097"/>
                  </a:cubicBezTo>
                  <a:close/>
                  <a:moveTo>
                    <a:pt x="1739" y="4145"/>
                  </a:moveTo>
                  <a:cubicBezTo>
                    <a:pt x="1811" y="4407"/>
                    <a:pt x="1906" y="4645"/>
                    <a:pt x="2025" y="4835"/>
                  </a:cubicBezTo>
                  <a:cubicBezTo>
                    <a:pt x="1573" y="4692"/>
                    <a:pt x="1192" y="4454"/>
                    <a:pt x="906" y="4145"/>
                  </a:cubicBezTo>
                  <a:close/>
                  <a:moveTo>
                    <a:pt x="3192" y="4145"/>
                  </a:moveTo>
                  <a:cubicBezTo>
                    <a:pt x="3002" y="4621"/>
                    <a:pt x="2763" y="4907"/>
                    <a:pt x="2621" y="4907"/>
                  </a:cubicBezTo>
                  <a:cubicBezTo>
                    <a:pt x="2454" y="4907"/>
                    <a:pt x="2239" y="4645"/>
                    <a:pt x="2097" y="4145"/>
                  </a:cubicBezTo>
                  <a:close/>
                  <a:moveTo>
                    <a:pt x="2621" y="1"/>
                  </a:moveTo>
                  <a:cubicBezTo>
                    <a:pt x="1168" y="1"/>
                    <a:pt x="1" y="1168"/>
                    <a:pt x="1" y="2620"/>
                  </a:cubicBezTo>
                  <a:cubicBezTo>
                    <a:pt x="1" y="4073"/>
                    <a:pt x="1168" y="5240"/>
                    <a:pt x="2621" y="5240"/>
                  </a:cubicBezTo>
                  <a:cubicBezTo>
                    <a:pt x="4073" y="5240"/>
                    <a:pt x="5240" y="4073"/>
                    <a:pt x="5240" y="2620"/>
                  </a:cubicBezTo>
                  <a:cubicBezTo>
                    <a:pt x="5240" y="1168"/>
                    <a:pt x="4073" y="1"/>
                    <a:pt x="262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9"/>
            <p:cNvSpPr/>
            <p:nvPr/>
          </p:nvSpPr>
          <p:spPr>
            <a:xfrm>
              <a:off x="1523164" y="3669685"/>
              <a:ext cx="189776" cy="40554"/>
            </a:xfrm>
            <a:custGeom>
              <a:avLst/>
              <a:gdLst/>
              <a:ahLst/>
              <a:cxnLst/>
              <a:rect l="l" t="t" r="r" b="b"/>
              <a:pathLst>
                <a:path w="5693" h="1215" extrusionOk="0">
                  <a:moveTo>
                    <a:pt x="549" y="0"/>
                  </a:moveTo>
                  <a:cubicBezTo>
                    <a:pt x="239" y="0"/>
                    <a:pt x="1" y="238"/>
                    <a:pt x="1" y="548"/>
                  </a:cubicBezTo>
                  <a:lnTo>
                    <a:pt x="1" y="1048"/>
                  </a:lnTo>
                  <a:cubicBezTo>
                    <a:pt x="1" y="1143"/>
                    <a:pt x="96" y="1215"/>
                    <a:pt x="167" y="1215"/>
                  </a:cubicBezTo>
                  <a:lnTo>
                    <a:pt x="2597" y="1215"/>
                  </a:lnTo>
                  <a:cubicBezTo>
                    <a:pt x="2597" y="1215"/>
                    <a:pt x="2620" y="1215"/>
                    <a:pt x="2620" y="1191"/>
                  </a:cubicBezTo>
                  <a:cubicBezTo>
                    <a:pt x="2763" y="1048"/>
                    <a:pt x="2644" y="905"/>
                    <a:pt x="2525" y="905"/>
                  </a:cubicBezTo>
                  <a:lnTo>
                    <a:pt x="525" y="905"/>
                  </a:lnTo>
                  <a:cubicBezTo>
                    <a:pt x="406" y="905"/>
                    <a:pt x="334" y="810"/>
                    <a:pt x="334" y="691"/>
                  </a:cubicBezTo>
                  <a:lnTo>
                    <a:pt x="334" y="548"/>
                  </a:lnTo>
                  <a:cubicBezTo>
                    <a:pt x="334" y="429"/>
                    <a:pt x="406" y="334"/>
                    <a:pt x="525" y="334"/>
                  </a:cubicBezTo>
                  <a:lnTo>
                    <a:pt x="5145" y="334"/>
                  </a:lnTo>
                  <a:cubicBezTo>
                    <a:pt x="5264" y="334"/>
                    <a:pt x="5359" y="429"/>
                    <a:pt x="5359" y="548"/>
                  </a:cubicBezTo>
                  <a:lnTo>
                    <a:pt x="5359" y="715"/>
                  </a:lnTo>
                  <a:cubicBezTo>
                    <a:pt x="5359" y="810"/>
                    <a:pt x="5264" y="905"/>
                    <a:pt x="5169" y="905"/>
                  </a:cubicBezTo>
                  <a:lnTo>
                    <a:pt x="3287" y="905"/>
                  </a:lnTo>
                  <a:cubicBezTo>
                    <a:pt x="3216" y="905"/>
                    <a:pt x="3192" y="929"/>
                    <a:pt x="3168" y="953"/>
                  </a:cubicBezTo>
                  <a:cubicBezTo>
                    <a:pt x="3073" y="1072"/>
                    <a:pt x="3168" y="1215"/>
                    <a:pt x="3287" y="1215"/>
                  </a:cubicBezTo>
                  <a:lnTo>
                    <a:pt x="5145" y="1215"/>
                  </a:lnTo>
                  <a:cubicBezTo>
                    <a:pt x="5454" y="1191"/>
                    <a:pt x="5692" y="953"/>
                    <a:pt x="5692" y="667"/>
                  </a:cubicBezTo>
                  <a:lnTo>
                    <a:pt x="5692" y="548"/>
                  </a:lnTo>
                  <a:cubicBezTo>
                    <a:pt x="5692" y="238"/>
                    <a:pt x="5454" y="0"/>
                    <a:pt x="514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9"/>
            <p:cNvSpPr/>
            <p:nvPr/>
          </p:nvSpPr>
          <p:spPr>
            <a:xfrm>
              <a:off x="1462828" y="3439180"/>
              <a:ext cx="292981" cy="368821"/>
            </a:xfrm>
            <a:custGeom>
              <a:avLst/>
              <a:gdLst/>
              <a:ahLst/>
              <a:cxnLst/>
              <a:rect l="l" t="t" r="r" b="b"/>
              <a:pathLst>
                <a:path w="8789" h="11050" extrusionOk="0">
                  <a:moveTo>
                    <a:pt x="858" y="310"/>
                  </a:moveTo>
                  <a:lnTo>
                    <a:pt x="858" y="10669"/>
                  </a:lnTo>
                  <a:cubicBezTo>
                    <a:pt x="572" y="10621"/>
                    <a:pt x="358" y="10359"/>
                    <a:pt x="358" y="10026"/>
                  </a:cubicBezTo>
                  <a:lnTo>
                    <a:pt x="358" y="953"/>
                  </a:lnTo>
                  <a:cubicBezTo>
                    <a:pt x="358" y="619"/>
                    <a:pt x="572" y="357"/>
                    <a:pt x="858" y="310"/>
                  </a:cubicBezTo>
                  <a:close/>
                  <a:moveTo>
                    <a:pt x="977" y="0"/>
                  </a:moveTo>
                  <a:cubicBezTo>
                    <a:pt x="430" y="0"/>
                    <a:pt x="1" y="453"/>
                    <a:pt x="1" y="976"/>
                  </a:cubicBezTo>
                  <a:lnTo>
                    <a:pt x="1" y="10074"/>
                  </a:lnTo>
                  <a:cubicBezTo>
                    <a:pt x="1" y="10597"/>
                    <a:pt x="430" y="11050"/>
                    <a:pt x="977" y="11050"/>
                  </a:cubicBezTo>
                  <a:lnTo>
                    <a:pt x="7788" y="11050"/>
                  </a:lnTo>
                  <a:cubicBezTo>
                    <a:pt x="8336" y="11050"/>
                    <a:pt x="8788" y="10597"/>
                    <a:pt x="8788" y="10074"/>
                  </a:cubicBezTo>
                  <a:lnTo>
                    <a:pt x="8788" y="6263"/>
                  </a:lnTo>
                  <a:cubicBezTo>
                    <a:pt x="8788" y="6168"/>
                    <a:pt x="8717" y="6097"/>
                    <a:pt x="8622" y="6073"/>
                  </a:cubicBezTo>
                  <a:cubicBezTo>
                    <a:pt x="8550" y="6073"/>
                    <a:pt x="8455" y="6144"/>
                    <a:pt x="8455" y="6216"/>
                  </a:cubicBezTo>
                  <a:lnTo>
                    <a:pt x="8455" y="10002"/>
                  </a:lnTo>
                  <a:cubicBezTo>
                    <a:pt x="8455" y="10359"/>
                    <a:pt x="8145" y="10645"/>
                    <a:pt x="7788" y="10645"/>
                  </a:cubicBezTo>
                  <a:lnTo>
                    <a:pt x="1168" y="10645"/>
                  </a:lnTo>
                  <a:lnTo>
                    <a:pt x="1168" y="310"/>
                  </a:lnTo>
                  <a:lnTo>
                    <a:pt x="8265" y="310"/>
                  </a:lnTo>
                  <a:cubicBezTo>
                    <a:pt x="8360" y="310"/>
                    <a:pt x="8455" y="381"/>
                    <a:pt x="8455" y="476"/>
                  </a:cubicBezTo>
                  <a:lnTo>
                    <a:pt x="8479" y="5596"/>
                  </a:lnTo>
                  <a:cubicBezTo>
                    <a:pt x="8532" y="5650"/>
                    <a:pt x="8588" y="5673"/>
                    <a:pt x="8638" y="5673"/>
                  </a:cubicBezTo>
                  <a:cubicBezTo>
                    <a:pt x="8723" y="5673"/>
                    <a:pt x="8788" y="5606"/>
                    <a:pt x="8788" y="5501"/>
                  </a:cubicBezTo>
                  <a:lnTo>
                    <a:pt x="8788" y="976"/>
                  </a:lnTo>
                  <a:cubicBezTo>
                    <a:pt x="8788" y="453"/>
                    <a:pt x="8336" y="0"/>
                    <a:pt x="778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1" name="Google Shape;6681;p69"/>
          <p:cNvGrpSpPr/>
          <p:nvPr/>
        </p:nvGrpSpPr>
        <p:grpSpPr>
          <a:xfrm>
            <a:off x="6682185" y="3400944"/>
            <a:ext cx="372352" cy="306839"/>
            <a:chOff x="6696723" y="3463011"/>
            <a:chExt cx="372352" cy="306839"/>
          </a:xfrm>
        </p:grpSpPr>
        <p:sp>
          <p:nvSpPr>
            <p:cNvPr id="6682" name="Google Shape;6682;p69"/>
            <p:cNvSpPr/>
            <p:nvPr/>
          </p:nvSpPr>
          <p:spPr>
            <a:xfrm>
              <a:off x="6714990" y="3555200"/>
              <a:ext cx="337417" cy="109745"/>
            </a:xfrm>
            <a:custGeom>
              <a:avLst/>
              <a:gdLst/>
              <a:ahLst/>
              <a:cxnLst/>
              <a:rect l="l" t="t" r="r" b="b"/>
              <a:pathLst>
                <a:path w="10122" h="3288" extrusionOk="0">
                  <a:moveTo>
                    <a:pt x="8431" y="1501"/>
                  </a:moveTo>
                  <a:lnTo>
                    <a:pt x="9669" y="930"/>
                  </a:lnTo>
                  <a:cubicBezTo>
                    <a:pt x="9383" y="477"/>
                    <a:pt x="8907" y="191"/>
                    <a:pt x="8193" y="191"/>
                  </a:cubicBezTo>
                  <a:lnTo>
                    <a:pt x="4359" y="1"/>
                  </a:lnTo>
                  <a:lnTo>
                    <a:pt x="1191" y="191"/>
                  </a:lnTo>
                  <a:cubicBezTo>
                    <a:pt x="715" y="215"/>
                    <a:pt x="334" y="477"/>
                    <a:pt x="120" y="930"/>
                  </a:cubicBezTo>
                  <a:lnTo>
                    <a:pt x="929" y="1477"/>
                  </a:lnTo>
                  <a:lnTo>
                    <a:pt x="1" y="2025"/>
                  </a:lnTo>
                  <a:lnTo>
                    <a:pt x="1" y="2906"/>
                  </a:lnTo>
                  <a:lnTo>
                    <a:pt x="4906" y="3287"/>
                  </a:lnTo>
                  <a:lnTo>
                    <a:pt x="9264" y="2906"/>
                  </a:lnTo>
                  <a:cubicBezTo>
                    <a:pt x="9288" y="2716"/>
                    <a:pt x="9431" y="2597"/>
                    <a:pt x="9622" y="2597"/>
                  </a:cubicBezTo>
                  <a:lnTo>
                    <a:pt x="10098" y="2597"/>
                  </a:lnTo>
                  <a:lnTo>
                    <a:pt x="10122" y="2597"/>
                  </a:lnTo>
                  <a:cubicBezTo>
                    <a:pt x="10122" y="2382"/>
                    <a:pt x="10098" y="2216"/>
                    <a:pt x="10074" y="20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9"/>
            <p:cNvSpPr/>
            <p:nvPr/>
          </p:nvSpPr>
          <p:spPr>
            <a:xfrm>
              <a:off x="6714990" y="3652195"/>
              <a:ext cx="336617" cy="79505"/>
            </a:xfrm>
            <a:custGeom>
              <a:avLst/>
              <a:gdLst/>
              <a:ahLst/>
              <a:cxnLst/>
              <a:rect l="l" t="t" r="r" b="b"/>
              <a:pathLst>
                <a:path w="10098" h="2382" extrusionOk="0">
                  <a:moveTo>
                    <a:pt x="9264" y="0"/>
                  </a:moveTo>
                  <a:lnTo>
                    <a:pt x="1" y="0"/>
                  </a:lnTo>
                  <a:lnTo>
                    <a:pt x="1" y="1453"/>
                  </a:lnTo>
                  <a:lnTo>
                    <a:pt x="358" y="2382"/>
                  </a:lnTo>
                  <a:lnTo>
                    <a:pt x="4382" y="2382"/>
                  </a:lnTo>
                  <a:lnTo>
                    <a:pt x="5716" y="2382"/>
                  </a:lnTo>
                  <a:lnTo>
                    <a:pt x="9884" y="2382"/>
                  </a:lnTo>
                  <a:lnTo>
                    <a:pt x="10098" y="1453"/>
                  </a:lnTo>
                  <a:lnTo>
                    <a:pt x="10098" y="405"/>
                  </a:lnTo>
                  <a:cubicBezTo>
                    <a:pt x="10026" y="405"/>
                    <a:pt x="9407" y="48"/>
                    <a:pt x="9264"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9"/>
            <p:cNvSpPr/>
            <p:nvPr/>
          </p:nvSpPr>
          <p:spPr>
            <a:xfrm>
              <a:off x="7023806" y="3641848"/>
              <a:ext cx="39735" cy="23898"/>
            </a:xfrm>
            <a:custGeom>
              <a:avLst/>
              <a:gdLst/>
              <a:ahLst/>
              <a:cxnLst/>
              <a:rect l="l" t="t" r="r" b="b"/>
              <a:pathLst>
                <a:path w="1192" h="716" extrusionOk="0">
                  <a:moveTo>
                    <a:pt x="834" y="1"/>
                  </a:moveTo>
                  <a:lnTo>
                    <a:pt x="358" y="1"/>
                  </a:lnTo>
                  <a:cubicBezTo>
                    <a:pt x="167" y="1"/>
                    <a:pt x="24" y="120"/>
                    <a:pt x="0" y="310"/>
                  </a:cubicBezTo>
                  <a:lnTo>
                    <a:pt x="0" y="358"/>
                  </a:lnTo>
                  <a:cubicBezTo>
                    <a:pt x="0" y="572"/>
                    <a:pt x="143" y="715"/>
                    <a:pt x="358" y="715"/>
                  </a:cubicBezTo>
                  <a:lnTo>
                    <a:pt x="834" y="715"/>
                  </a:lnTo>
                  <a:lnTo>
                    <a:pt x="881" y="715"/>
                  </a:lnTo>
                  <a:cubicBezTo>
                    <a:pt x="1072" y="691"/>
                    <a:pt x="1191" y="525"/>
                    <a:pt x="1191" y="358"/>
                  </a:cubicBezTo>
                  <a:cubicBezTo>
                    <a:pt x="1191" y="167"/>
                    <a:pt x="1048" y="25"/>
                    <a:pt x="858"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9"/>
            <p:cNvSpPr/>
            <p:nvPr/>
          </p:nvSpPr>
          <p:spPr>
            <a:xfrm>
              <a:off x="6996005" y="3586208"/>
              <a:ext cx="55603" cy="38184"/>
            </a:xfrm>
            <a:custGeom>
              <a:avLst/>
              <a:gdLst/>
              <a:ahLst/>
              <a:cxnLst/>
              <a:rect l="l" t="t" r="r" b="b"/>
              <a:pathLst>
                <a:path w="1668" h="1144" extrusionOk="0">
                  <a:moveTo>
                    <a:pt x="1239" y="1"/>
                  </a:moveTo>
                  <a:lnTo>
                    <a:pt x="215" y="1"/>
                  </a:lnTo>
                  <a:cubicBezTo>
                    <a:pt x="96" y="1"/>
                    <a:pt x="1" y="96"/>
                    <a:pt x="1" y="215"/>
                  </a:cubicBezTo>
                  <a:lnTo>
                    <a:pt x="1" y="906"/>
                  </a:lnTo>
                  <a:cubicBezTo>
                    <a:pt x="1" y="1025"/>
                    <a:pt x="96" y="1144"/>
                    <a:pt x="239" y="1144"/>
                  </a:cubicBezTo>
                  <a:lnTo>
                    <a:pt x="1668" y="1144"/>
                  </a:lnTo>
                  <a:cubicBezTo>
                    <a:pt x="1596" y="691"/>
                    <a:pt x="1454" y="310"/>
                    <a:pt x="123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9"/>
            <p:cNvSpPr/>
            <p:nvPr/>
          </p:nvSpPr>
          <p:spPr>
            <a:xfrm>
              <a:off x="6890433" y="3586208"/>
              <a:ext cx="77837" cy="36615"/>
            </a:xfrm>
            <a:custGeom>
              <a:avLst/>
              <a:gdLst/>
              <a:ahLst/>
              <a:cxnLst/>
              <a:rect l="l" t="t" r="r" b="b"/>
              <a:pathLst>
                <a:path w="2335" h="1097" extrusionOk="0">
                  <a:moveTo>
                    <a:pt x="2120" y="1"/>
                  </a:moveTo>
                  <a:lnTo>
                    <a:pt x="215" y="1"/>
                  </a:lnTo>
                  <a:cubicBezTo>
                    <a:pt x="96" y="1"/>
                    <a:pt x="1" y="96"/>
                    <a:pt x="1" y="215"/>
                  </a:cubicBezTo>
                  <a:lnTo>
                    <a:pt x="1" y="906"/>
                  </a:lnTo>
                  <a:cubicBezTo>
                    <a:pt x="1" y="1025"/>
                    <a:pt x="96" y="1096"/>
                    <a:pt x="215" y="1096"/>
                  </a:cubicBezTo>
                  <a:lnTo>
                    <a:pt x="2120" y="1096"/>
                  </a:lnTo>
                  <a:cubicBezTo>
                    <a:pt x="2239" y="1096"/>
                    <a:pt x="2334" y="1025"/>
                    <a:pt x="2334" y="906"/>
                  </a:cubicBezTo>
                  <a:lnTo>
                    <a:pt x="2334" y="215"/>
                  </a:lnTo>
                  <a:cubicBezTo>
                    <a:pt x="2334" y="96"/>
                    <a:pt x="2239" y="1"/>
                    <a:pt x="2120"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9"/>
            <p:cNvSpPr/>
            <p:nvPr/>
          </p:nvSpPr>
          <p:spPr>
            <a:xfrm>
              <a:off x="6785661" y="3586208"/>
              <a:ext cx="78604" cy="36615"/>
            </a:xfrm>
            <a:custGeom>
              <a:avLst/>
              <a:gdLst/>
              <a:ahLst/>
              <a:cxnLst/>
              <a:rect l="l" t="t" r="r" b="b"/>
              <a:pathLst>
                <a:path w="2358" h="1097" extrusionOk="0">
                  <a:moveTo>
                    <a:pt x="2119" y="1"/>
                  </a:moveTo>
                  <a:lnTo>
                    <a:pt x="214" y="1"/>
                  </a:lnTo>
                  <a:cubicBezTo>
                    <a:pt x="95" y="1"/>
                    <a:pt x="0" y="96"/>
                    <a:pt x="0" y="215"/>
                  </a:cubicBezTo>
                  <a:lnTo>
                    <a:pt x="0" y="906"/>
                  </a:lnTo>
                  <a:cubicBezTo>
                    <a:pt x="0" y="1025"/>
                    <a:pt x="71" y="1096"/>
                    <a:pt x="214" y="1096"/>
                  </a:cubicBezTo>
                  <a:lnTo>
                    <a:pt x="2119" y="1096"/>
                  </a:lnTo>
                  <a:cubicBezTo>
                    <a:pt x="2239" y="1096"/>
                    <a:pt x="2310" y="1025"/>
                    <a:pt x="2310" y="906"/>
                  </a:cubicBezTo>
                  <a:lnTo>
                    <a:pt x="2310" y="215"/>
                  </a:lnTo>
                  <a:cubicBezTo>
                    <a:pt x="2358" y="96"/>
                    <a:pt x="2239" y="1"/>
                    <a:pt x="211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9"/>
            <p:cNvSpPr/>
            <p:nvPr/>
          </p:nvSpPr>
          <p:spPr>
            <a:xfrm>
              <a:off x="6714190" y="3586208"/>
              <a:ext cx="42902" cy="38184"/>
            </a:xfrm>
            <a:custGeom>
              <a:avLst/>
              <a:gdLst/>
              <a:ahLst/>
              <a:cxnLst/>
              <a:rect l="l" t="t" r="r" b="b"/>
              <a:pathLst>
                <a:path w="1287" h="1144" extrusionOk="0">
                  <a:moveTo>
                    <a:pt x="1072" y="1"/>
                  </a:moveTo>
                  <a:lnTo>
                    <a:pt x="144" y="1"/>
                  </a:lnTo>
                  <a:cubicBezTo>
                    <a:pt x="48" y="191"/>
                    <a:pt x="1" y="382"/>
                    <a:pt x="1" y="620"/>
                  </a:cubicBezTo>
                  <a:lnTo>
                    <a:pt x="1" y="1144"/>
                  </a:lnTo>
                  <a:lnTo>
                    <a:pt x="1049" y="1144"/>
                  </a:lnTo>
                  <a:cubicBezTo>
                    <a:pt x="1168" y="1144"/>
                    <a:pt x="1239" y="1049"/>
                    <a:pt x="1239" y="929"/>
                  </a:cubicBezTo>
                  <a:lnTo>
                    <a:pt x="1239" y="239"/>
                  </a:lnTo>
                  <a:cubicBezTo>
                    <a:pt x="1287" y="96"/>
                    <a:pt x="1191" y="1"/>
                    <a:pt x="107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9"/>
            <p:cNvSpPr/>
            <p:nvPr/>
          </p:nvSpPr>
          <p:spPr>
            <a:xfrm>
              <a:off x="6711824" y="3533738"/>
              <a:ext cx="319149" cy="27870"/>
            </a:xfrm>
            <a:custGeom>
              <a:avLst/>
              <a:gdLst/>
              <a:ahLst/>
              <a:cxnLst/>
              <a:rect l="l" t="t" r="r" b="b"/>
              <a:pathLst>
                <a:path w="9574" h="835" extrusionOk="0">
                  <a:moveTo>
                    <a:pt x="8669" y="1"/>
                  </a:moveTo>
                  <a:lnTo>
                    <a:pt x="905" y="1"/>
                  </a:lnTo>
                  <a:cubicBezTo>
                    <a:pt x="429" y="1"/>
                    <a:pt x="167" y="263"/>
                    <a:pt x="72" y="525"/>
                  </a:cubicBezTo>
                  <a:cubicBezTo>
                    <a:pt x="48" y="620"/>
                    <a:pt x="0" y="739"/>
                    <a:pt x="0" y="834"/>
                  </a:cubicBezTo>
                  <a:lnTo>
                    <a:pt x="72" y="834"/>
                  </a:lnTo>
                  <a:lnTo>
                    <a:pt x="1286" y="834"/>
                  </a:lnTo>
                  <a:lnTo>
                    <a:pt x="8288" y="834"/>
                  </a:lnTo>
                  <a:lnTo>
                    <a:pt x="9574" y="834"/>
                  </a:lnTo>
                  <a:cubicBezTo>
                    <a:pt x="9574" y="477"/>
                    <a:pt x="9288" y="1"/>
                    <a:pt x="866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9"/>
            <p:cNvSpPr/>
            <p:nvPr/>
          </p:nvSpPr>
          <p:spPr>
            <a:xfrm>
              <a:off x="6738792" y="3463011"/>
              <a:ext cx="262013" cy="70760"/>
            </a:xfrm>
            <a:custGeom>
              <a:avLst/>
              <a:gdLst/>
              <a:ahLst/>
              <a:cxnLst/>
              <a:rect l="l" t="t" r="r" b="b"/>
              <a:pathLst>
                <a:path w="7860" h="2120" extrusionOk="0">
                  <a:moveTo>
                    <a:pt x="7860" y="1810"/>
                  </a:moveTo>
                  <a:cubicBezTo>
                    <a:pt x="7860" y="715"/>
                    <a:pt x="1" y="0"/>
                    <a:pt x="1" y="1215"/>
                  </a:cubicBezTo>
                  <a:lnTo>
                    <a:pt x="1" y="2120"/>
                  </a:lnTo>
                  <a:lnTo>
                    <a:pt x="96" y="2120"/>
                  </a:lnTo>
                  <a:lnTo>
                    <a:pt x="7860" y="212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9"/>
            <p:cNvSpPr/>
            <p:nvPr/>
          </p:nvSpPr>
          <p:spPr>
            <a:xfrm>
              <a:off x="6965070" y="3533738"/>
              <a:ext cx="65903" cy="27870"/>
            </a:xfrm>
            <a:custGeom>
              <a:avLst/>
              <a:gdLst/>
              <a:ahLst/>
              <a:cxnLst/>
              <a:rect l="l" t="t" r="r" b="b"/>
              <a:pathLst>
                <a:path w="1977" h="835" extrusionOk="0">
                  <a:moveTo>
                    <a:pt x="1977" y="834"/>
                  </a:moveTo>
                  <a:cubicBezTo>
                    <a:pt x="1977" y="453"/>
                    <a:pt x="1691" y="1"/>
                    <a:pt x="1072" y="1"/>
                  </a:cubicBezTo>
                  <a:lnTo>
                    <a:pt x="0" y="1"/>
                  </a:lnTo>
                  <a:cubicBezTo>
                    <a:pt x="619" y="1"/>
                    <a:pt x="905" y="477"/>
                    <a:pt x="905" y="8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9"/>
            <p:cNvSpPr/>
            <p:nvPr/>
          </p:nvSpPr>
          <p:spPr>
            <a:xfrm>
              <a:off x="6738792" y="3490815"/>
              <a:ext cx="262013" cy="42189"/>
            </a:xfrm>
            <a:custGeom>
              <a:avLst/>
              <a:gdLst/>
              <a:ahLst/>
              <a:cxnLst/>
              <a:rect l="l" t="t" r="r" b="b"/>
              <a:pathLst>
                <a:path w="7860" h="1264" extrusionOk="0">
                  <a:moveTo>
                    <a:pt x="7860" y="954"/>
                  </a:moveTo>
                  <a:cubicBezTo>
                    <a:pt x="7860" y="573"/>
                    <a:pt x="7002" y="239"/>
                    <a:pt x="5859" y="1"/>
                  </a:cubicBezTo>
                  <a:cubicBezTo>
                    <a:pt x="6312" y="192"/>
                    <a:pt x="6740" y="477"/>
                    <a:pt x="6907" y="692"/>
                  </a:cubicBezTo>
                  <a:cubicBezTo>
                    <a:pt x="7145" y="954"/>
                    <a:pt x="6550" y="858"/>
                    <a:pt x="6217" y="858"/>
                  </a:cubicBezTo>
                  <a:lnTo>
                    <a:pt x="1" y="858"/>
                  </a:lnTo>
                  <a:lnTo>
                    <a:pt x="1" y="1263"/>
                  </a:lnTo>
                  <a:lnTo>
                    <a:pt x="6788" y="1263"/>
                  </a:lnTo>
                  <a:lnTo>
                    <a:pt x="7288" y="1263"/>
                  </a:lnTo>
                  <a:lnTo>
                    <a:pt x="7836" y="1263"/>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9"/>
            <p:cNvSpPr/>
            <p:nvPr/>
          </p:nvSpPr>
          <p:spPr>
            <a:xfrm>
              <a:off x="6969803" y="3561575"/>
              <a:ext cx="67537" cy="24666"/>
            </a:xfrm>
            <a:custGeom>
              <a:avLst/>
              <a:gdLst/>
              <a:ahLst/>
              <a:cxnLst/>
              <a:rect l="l" t="t" r="r" b="b"/>
              <a:pathLst>
                <a:path w="2026" h="739" extrusionOk="0">
                  <a:moveTo>
                    <a:pt x="2025" y="739"/>
                  </a:moveTo>
                  <a:cubicBezTo>
                    <a:pt x="1739" y="286"/>
                    <a:pt x="1263" y="0"/>
                    <a:pt x="573" y="0"/>
                  </a:cubicBezTo>
                  <a:lnTo>
                    <a:pt x="1" y="0"/>
                  </a:lnTo>
                  <a:cubicBezTo>
                    <a:pt x="692" y="0"/>
                    <a:pt x="1263" y="262"/>
                    <a:pt x="1597" y="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9"/>
            <p:cNvSpPr/>
            <p:nvPr/>
          </p:nvSpPr>
          <p:spPr>
            <a:xfrm>
              <a:off x="7021406" y="3586208"/>
              <a:ext cx="29435" cy="38184"/>
            </a:xfrm>
            <a:custGeom>
              <a:avLst/>
              <a:gdLst/>
              <a:ahLst/>
              <a:cxnLst/>
              <a:rect l="l" t="t" r="r" b="b"/>
              <a:pathLst>
                <a:path w="883" h="1144" extrusionOk="0">
                  <a:moveTo>
                    <a:pt x="882" y="1144"/>
                  </a:moveTo>
                  <a:cubicBezTo>
                    <a:pt x="811" y="715"/>
                    <a:pt x="692" y="334"/>
                    <a:pt x="477" y="1"/>
                  </a:cubicBezTo>
                  <a:lnTo>
                    <a:pt x="1" y="1"/>
                  </a:lnTo>
                  <a:cubicBezTo>
                    <a:pt x="215" y="310"/>
                    <a:pt x="430" y="691"/>
                    <a:pt x="477" y="114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9"/>
            <p:cNvSpPr/>
            <p:nvPr/>
          </p:nvSpPr>
          <p:spPr>
            <a:xfrm>
              <a:off x="7037307" y="3624358"/>
              <a:ext cx="15101" cy="18324"/>
            </a:xfrm>
            <a:custGeom>
              <a:avLst/>
              <a:gdLst/>
              <a:ahLst/>
              <a:cxnLst/>
              <a:rect l="l" t="t" r="r" b="b"/>
              <a:pathLst>
                <a:path w="453" h="549" extrusionOk="0">
                  <a:moveTo>
                    <a:pt x="405" y="1"/>
                  </a:moveTo>
                  <a:lnTo>
                    <a:pt x="0" y="1"/>
                  </a:lnTo>
                  <a:lnTo>
                    <a:pt x="0" y="549"/>
                  </a:lnTo>
                  <a:lnTo>
                    <a:pt x="429" y="549"/>
                  </a:lnTo>
                  <a:lnTo>
                    <a:pt x="453" y="549"/>
                  </a:lnTo>
                  <a:cubicBezTo>
                    <a:pt x="453" y="358"/>
                    <a:pt x="429" y="168"/>
                    <a:pt x="405"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9"/>
            <p:cNvSpPr/>
            <p:nvPr/>
          </p:nvSpPr>
          <p:spPr>
            <a:xfrm>
              <a:off x="7036507" y="3665713"/>
              <a:ext cx="15901" cy="36582"/>
            </a:xfrm>
            <a:custGeom>
              <a:avLst/>
              <a:gdLst/>
              <a:ahLst/>
              <a:cxnLst/>
              <a:rect l="l" t="t" r="r" b="b"/>
              <a:pathLst>
                <a:path w="477" h="1096" extrusionOk="0">
                  <a:moveTo>
                    <a:pt x="477" y="1048"/>
                  </a:moveTo>
                  <a:lnTo>
                    <a:pt x="477" y="0"/>
                  </a:lnTo>
                  <a:lnTo>
                    <a:pt x="429" y="0"/>
                  </a:lnTo>
                  <a:lnTo>
                    <a:pt x="0" y="0"/>
                  </a:lnTo>
                  <a:lnTo>
                    <a:pt x="0" y="191"/>
                  </a:lnTo>
                  <a:lnTo>
                    <a:pt x="0" y="1072"/>
                  </a:lnTo>
                  <a:cubicBezTo>
                    <a:pt x="0" y="1096"/>
                    <a:pt x="72" y="1048"/>
                    <a:pt x="96" y="104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9"/>
            <p:cNvSpPr/>
            <p:nvPr/>
          </p:nvSpPr>
          <p:spPr>
            <a:xfrm>
              <a:off x="6714990" y="3585406"/>
              <a:ext cx="42102" cy="36615"/>
            </a:xfrm>
            <a:custGeom>
              <a:avLst/>
              <a:gdLst/>
              <a:ahLst/>
              <a:cxnLst/>
              <a:rect l="l" t="t" r="r" b="b"/>
              <a:pathLst>
                <a:path w="1263" h="1097" extrusionOk="0">
                  <a:moveTo>
                    <a:pt x="1263" y="239"/>
                  </a:moveTo>
                  <a:cubicBezTo>
                    <a:pt x="1263" y="120"/>
                    <a:pt x="1167" y="1"/>
                    <a:pt x="1048" y="1"/>
                  </a:cubicBezTo>
                  <a:lnTo>
                    <a:pt x="120" y="1"/>
                  </a:lnTo>
                  <a:cubicBezTo>
                    <a:pt x="48" y="96"/>
                    <a:pt x="24" y="215"/>
                    <a:pt x="1" y="334"/>
                  </a:cubicBezTo>
                  <a:lnTo>
                    <a:pt x="691" y="334"/>
                  </a:lnTo>
                  <a:cubicBezTo>
                    <a:pt x="810" y="334"/>
                    <a:pt x="905" y="406"/>
                    <a:pt x="905" y="525"/>
                  </a:cubicBezTo>
                  <a:lnTo>
                    <a:pt x="905" y="1096"/>
                  </a:lnTo>
                  <a:lnTo>
                    <a:pt x="1001" y="1096"/>
                  </a:lnTo>
                  <a:cubicBezTo>
                    <a:pt x="1120" y="1096"/>
                    <a:pt x="1215" y="1001"/>
                    <a:pt x="1215" y="88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9"/>
            <p:cNvSpPr/>
            <p:nvPr/>
          </p:nvSpPr>
          <p:spPr>
            <a:xfrm>
              <a:off x="6785661" y="3586208"/>
              <a:ext cx="77004" cy="35814"/>
            </a:xfrm>
            <a:custGeom>
              <a:avLst/>
              <a:gdLst/>
              <a:ahLst/>
              <a:cxnLst/>
              <a:rect l="l" t="t" r="r" b="b"/>
              <a:pathLst>
                <a:path w="2310" h="1073" extrusionOk="0">
                  <a:moveTo>
                    <a:pt x="2119" y="1"/>
                  </a:moveTo>
                  <a:lnTo>
                    <a:pt x="214" y="1"/>
                  </a:lnTo>
                  <a:cubicBezTo>
                    <a:pt x="95" y="1"/>
                    <a:pt x="0" y="96"/>
                    <a:pt x="0" y="215"/>
                  </a:cubicBezTo>
                  <a:lnTo>
                    <a:pt x="0" y="310"/>
                  </a:lnTo>
                  <a:lnTo>
                    <a:pt x="1762" y="310"/>
                  </a:lnTo>
                  <a:cubicBezTo>
                    <a:pt x="1858" y="310"/>
                    <a:pt x="1953" y="382"/>
                    <a:pt x="1953" y="501"/>
                  </a:cubicBezTo>
                  <a:lnTo>
                    <a:pt x="1953" y="1072"/>
                  </a:lnTo>
                  <a:lnTo>
                    <a:pt x="2072" y="1072"/>
                  </a:lnTo>
                  <a:cubicBezTo>
                    <a:pt x="2191" y="1072"/>
                    <a:pt x="2286" y="977"/>
                    <a:pt x="2286" y="858"/>
                  </a:cubicBezTo>
                  <a:lnTo>
                    <a:pt x="2286" y="191"/>
                  </a:lnTo>
                  <a:cubicBezTo>
                    <a:pt x="2310" y="96"/>
                    <a:pt x="2239" y="1"/>
                    <a:pt x="211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9"/>
            <p:cNvSpPr/>
            <p:nvPr/>
          </p:nvSpPr>
          <p:spPr>
            <a:xfrm>
              <a:off x="6892033" y="3586208"/>
              <a:ext cx="76237" cy="35814"/>
            </a:xfrm>
            <a:custGeom>
              <a:avLst/>
              <a:gdLst/>
              <a:ahLst/>
              <a:cxnLst/>
              <a:rect l="l" t="t" r="r" b="b"/>
              <a:pathLst>
                <a:path w="2287" h="1073" extrusionOk="0">
                  <a:moveTo>
                    <a:pt x="2072" y="1"/>
                  </a:moveTo>
                  <a:lnTo>
                    <a:pt x="191" y="1"/>
                  </a:lnTo>
                  <a:cubicBezTo>
                    <a:pt x="72" y="1"/>
                    <a:pt x="0" y="96"/>
                    <a:pt x="0" y="215"/>
                  </a:cubicBezTo>
                  <a:lnTo>
                    <a:pt x="0" y="310"/>
                  </a:lnTo>
                  <a:lnTo>
                    <a:pt x="1739" y="310"/>
                  </a:lnTo>
                  <a:cubicBezTo>
                    <a:pt x="1858" y="310"/>
                    <a:pt x="1953" y="382"/>
                    <a:pt x="1953" y="501"/>
                  </a:cubicBezTo>
                  <a:lnTo>
                    <a:pt x="1953" y="1072"/>
                  </a:lnTo>
                  <a:lnTo>
                    <a:pt x="2072" y="1072"/>
                  </a:lnTo>
                  <a:cubicBezTo>
                    <a:pt x="2191" y="1072"/>
                    <a:pt x="2286" y="977"/>
                    <a:pt x="2286" y="858"/>
                  </a:cubicBezTo>
                  <a:lnTo>
                    <a:pt x="2286" y="191"/>
                  </a:lnTo>
                  <a:cubicBezTo>
                    <a:pt x="2286" y="96"/>
                    <a:pt x="2191" y="1"/>
                    <a:pt x="207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9"/>
            <p:cNvSpPr/>
            <p:nvPr/>
          </p:nvSpPr>
          <p:spPr>
            <a:xfrm>
              <a:off x="6996005" y="3586208"/>
              <a:ext cx="55603" cy="38184"/>
            </a:xfrm>
            <a:custGeom>
              <a:avLst/>
              <a:gdLst/>
              <a:ahLst/>
              <a:cxnLst/>
              <a:rect l="l" t="t" r="r" b="b"/>
              <a:pathLst>
                <a:path w="1668" h="1144" extrusionOk="0">
                  <a:moveTo>
                    <a:pt x="763" y="1"/>
                  </a:moveTo>
                  <a:lnTo>
                    <a:pt x="215" y="1"/>
                  </a:lnTo>
                  <a:cubicBezTo>
                    <a:pt x="96" y="1"/>
                    <a:pt x="1" y="96"/>
                    <a:pt x="1" y="215"/>
                  </a:cubicBezTo>
                  <a:lnTo>
                    <a:pt x="1" y="548"/>
                  </a:lnTo>
                  <a:cubicBezTo>
                    <a:pt x="1" y="429"/>
                    <a:pt x="96" y="334"/>
                    <a:pt x="239" y="334"/>
                  </a:cubicBezTo>
                  <a:lnTo>
                    <a:pt x="763" y="334"/>
                  </a:lnTo>
                  <a:cubicBezTo>
                    <a:pt x="977" y="334"/>
                    <a:pt x="977" y="358"/>
                    <a:pt x="1072" y="548"/>
                  </a:cubicBezTo>
                  <a:cubicBezTo>
                    <a:pt x="1144" y="739"/>
                    <a:pt x="1215" y="906"/>
                    <a:pt x="1239" y="1144"/>
                  </a:cubicBezTo>
                  <a:lnTo>
                    <a:pt x="1668" y="1144"/>
                  </a:lnTo>
                  <a:cubicBezTo>
                    <a:pt x="1596" y="715"/>
                    <a:pt x="1477" y="334"/>
                    <a:pt x="1287"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9"/>
            <p:cNvSpPr/>
            <p:nvPr/>
          </p:nvSpPr>
          <p:spPr>
            <a:xfrm>
              <a:off x="6707057" y="3700659"/>
              <a:ext cx="27801" cy="31041"/>
            </a:xfrm>
            <a:custGeom>
              <a:avLst/>
              <a:gdLst/>
              <a:ahLst/>
              <a:cxnLst/>
              <a:rect l="l" t="t" r="r" b="b"/>
              <a:pathLst>
                <a:path w="834" h="930" extrusionOk="0">
                  <a:moveTo>
                    <a:pt x="691" y="1"/>
                  </a:moveTo>
                  <a:lnTo>
                    <a:pt x="239" y="1"/>
                  </a:lnTo>
                  <a:lnTo>
                    <a:pt x="239" y="1"/>
                  </a:lnTo>
                  <a:lnTo>
                    <a:pt x="143" y="1"/>
                  </a:lnTo>
                  <a:cubicBezTo>
                    <a:pt x="72" y="1"/>
                    <a:pt x="0" y="49"/>
                    <a:pt x="0" y="144"/>
                  </a:cubicBezTo>
                  <a:lnTo>
                    <a:pt x="0" y="763"/>
                  </a:lnTo>
                  <a:cubicBezTo>
                    <a:pt x="0" y="858"/>
                    <a:pt x="72" y="930"/>
                    <a:pt x="143" y="930"/>
                  </a:cubicBezTo>
                  <a:lnTo>
                    <a:pt x="239" y="930"/>
                  </a:lnTo>
                  <a:lnTo>
                    <a:pt x="572" y="930"/>
                  </a:lnTo>
                  <a:lnTo>
                    <a:pt x="691" y="930"/>
                  </a:lnTo>
                  <a:cubicBezTo>
                    <a:pt x="786" y="930"/>
                    <a:pt x="834" y="858"/>
                    <a:pt x="834" y="763"/>
                  </a:cubicBezTo>
                  <a:lnTo>
                    <a:pt x="834" y="406"/>
                  </a:lnTo>
                  <a:lnTo>
                    <a:pt x="834" y="168"/>
                  </a:lnTo>
                  <a:cubicBezTo>
                    <a:pt x="834" y="49"/>
                    <a:pt x="786" y="1"/>
                    <a:pt x="69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9"/>
            <p:cNvSpPr/>
            <p:nvPr/>
          </p:nvSpPr>
          <p:spPr>
            <a:xfrm>
              <a:off x="6946002" y="3696687"/>
              <a:ext cx="65137" cy="66822"/>
            </a:xfrm>
            <a:custGeom>
              <a:avLst/>
              <a:gdLst/>
              <a:ahLst/>
              <a:cxnLst/>
              <a:rect l="l" t="t" r="r" b="b"/>
              <a:pathLst>
                <a:path w="1954" h="2002" extrusionOk="0">
                  <a:moveTo>
                    <a:pt x="1953" y="1049"/>
                  </a:moveTo>
                  <a:cubicBezTo>
                    <a:pt x="1953" y="549"/>
                    <a:pt x="1620" y="144"/>
                    <a:pt x="1144" y="96"/>
                  </a:cubicBezTo>
                  <a:cubicBezTo>
                    <a:pt x="548" y="1"/>
                    <a:pt x="1" y="453"/>
                    <a:pt x="1" y="1049"/>
                  </a:cubicBezTo>
                  <a:lnTo>
                    <a:pt x="1" y="1049"/>
                  </a:lnTo>
                  <a:cubicBezTo>
                    <a:pt x="1" y="1573"/>
                    <a:pt x="453" y="2001"/>
                    <a:pt x="953" y="2001"/>
                  </a:cubicBezTo>
                  <a:cubicBezTo>
                    <a:pt x="1477" y="2001"/>
                    <a:pt x="1953" y="1573"/>
                    <a:pt x="1953" y="104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9"/>
            <p:cNvSpPr/>
            <p:nvPr/>
          </p:nvSpPr>
          <p:spPr>
            <a:xfrm>
              <a:off x="7035707" y="3700659"/>
              <a:ext cx="27835" cy="31041"/>
            </a:xfrm>
            <a:custGeom>
              <a:avLst/>
              <a:gdLst/>
              <a:ahLst/>
              <a:cxnLst/>
              <a:rect l="l" t="t" r="r" b="b"/>
              <a:pathLst>
                <a:path w="835" h="930" extrusionOk="0">
                  <a:moveTo>
                    <a:pt x="834" y="144"/>
                  </a:moveTo>
                  <a:cubicBezTo>
                    <a:pt x="834" y="49"/>
                    <a:pt x="763" y="1"/>
                    <a:pt x="691" y="1"/>
                  </a:cubicBezTo>
                  <a:lnTo>
                    <a:pt x="501" y="1"/>
                  </a:lnTo>
                  <a:lnTo>
                    <a:pt x="143" y="1"/>
                  </a:lnTo>
                  <a:cubicBezTo>
                    <a:pt x="48" y="1"/>
                    <a:pt x="1" y="49"/>
                    <a:pt x="1" y="144"/>
                  </a:cubicBezTo>
                  <a:lnTo>
                    <a:pt x="1" y="501"/>
                  </a:lnTo>
                  <a:lnTo>
                    <a:pt x="1" y="763"/>
                  </a:lnTo>
                  <a:cubicBezTo>
                    <a:pt x="1" y="858"/>
                    <a:pt x="48" y="930"/>
                    <a:pt x="143" y="930"/>
                  </a:cubicBezTo>
                  <a:lnTo>
                    <a:pt x="691" y="930"/>
                  </a:lnTo>
                  <a:cubicBezTo>
                    <a:pt x="763" y="930"/>
                    <a:pt x="834" y="858"/>
                    <a:pt x="834" y="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9"/>
            <p:cNvSpPr/>
            <p:nvPr/>
          </p:nvSpPr>
          <p:spPr>
            <a:xfrm>
              <a:off x="7048407" y="3700659"/>
              <a:ext cx="15134" cy="31041"/>
            </a:xfrm>
            <a:custGeom>
              <a:avLst/>
              <a:gdLst/>
              <a:ahLst/>
              <a:cxnLst/>
              <a:rect l="l" t="t" r="r" b="b"/>
              <a:pathLst>
                <a:path w="454" h="930" extrusionOk="0">
                  <a:moveTo>
                    <a:pt x="453" y="144"/>
                  </a:moveTo>
                  <a:cubicBezTo>
                    <a:pt x="453" y="49"/>
                    <a:pt x="382" y="1"/>
                    <a:pt x="310" y="1"/>
                  </a:cubicBezTo>
                  <a:lnTo>
                    <a:pt x="120" y="1"/>
                  </a:lnTo>
                  <a:lnTo>
                    <a:pt x="1" y="1"/>
                  </a:lnTo>
                  <a:cubicBezTo>
                    <a:pt x="96" y="1"/>
                    <a:pt x="143" y="49"/>
                    <a:pt x="143" y="144"/>
                  </a:cubicBezTo>
                  <a:lnTo>
                    <a:pt x="143" y="763"/>
                  </a:lnTo>
                  <a:cubicBezTo>
                    <a:pt x="143" y="858"/>
                    <a:pt x="96" y="930"/>
                    <a:pt x="1" y="930"/>
                  </a:cubicBezTo>
                  <a:lnTo>
                    <a:pt x="310" y="930"/>
                  </a:lnTo>
                  <a:cubicBezTo>
                    <a:pt x="382" y="930"/>
                    <a:pt x="453" y="858"/>
                    <a:pt x="453" y="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9"/>
            <p:cNvSpPr/>
            <p:nvPr/>
          </p:nvSpPr>
          <p:spPr>
            <a:xfrm>
              <a:off x="6908700" y="3678430"/>
              <a:ext cx="132607" cy="54873"/>
            </a:xfrm>
            <a:custGeom>
              <a:avLst/>
              <a:gdLst/>
              <a:ahLst/>
              <a:cxnLst/>
              <a:rect l="l" t="t" r="r" b="b"/>
              <a:pathLst>
                <a:path w="3978" h="1644" extrusionOk="0">
                  <a:moveTo>
                    <a:pt x="2048" y="0"/>
                  </a:moveTo>
                  <a:lnTo>
                    <a:pt x="1286" y="0"/>
                  </a:lnTo>
                  <a:lnTo>
                    <a:pt x="0" y="1620"/>
                  </a:lnTo>
                  <a:lnTo>
                    <a:pt x="1191" y="1620"/>
                  </a:lnTo>
                  <a:lnTo>
                    <a:pt x="1191" y="1620"/>
                  </a:lnTo>
                  <a:cubicBezTo>
                    <a:pt x="1191" y="1119"/>
                    <a:pt x="1572" y="691"/>
                    <a:pt x="2072" y="667"/>
                  </a:cubicBezTo>
                  <a:cubicBezTo>
                    <a:pt x="2644" y="643"/>
                    <a:pt x="3096" y="1072"/>
                    <a:pt x="3096" y="1643"/>
                  </a:cubicBezTo>
                  <a:lnTo>
                    <a:pt x="3096" y="1643"/>
                  </a:lnTo>
                  <a:lnTo>
                    <a:pt x="3977" y="1643"/>
                  </a:lnTo>
                  <a:cubicBezTo>
                    <a:pt x="3906" y="1643"/>
                    <a:pt x="3834" y="1596"/>
                    <a:pt x="3834" y="1500"/>
                  </a:cubicBezTo>
                  <a:lnTo>
                    <a:pt x="3834" y="1167"/>
                  </a:lnTo>
                  <a:lnTo>
                    <a:pt x="2882" y="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9"/>
            <p:cNvSpPr/>
            <p:nvPr/>
          </p:nvSpPr>
          <p:spPr>
            <a:xfrm>
              <a:off x="6730858" y="3677628"/>
              <a:ext cx="131040" cy="54072"/>
            </a:xfrm>
            <a:custGeom>
              <a:avLst/>
              <a:gdLst/>
              <a:ahLst/>
              <a:cxnLst/>
              <a:rect l="l" t="t" r="r" b="b"/>
              <a:pathLst>
                <a:path w="3931" h="1620" extrusionOk="0">
                  <a:moveTo>
                    <a:pt x="3930" y="1620"/>
                  </a:moveTo>
                  <a:lnTo>
                    <a:pt x="2620" y="0"/>
                  </a:lnTo>
                  <a:lnTo>
                    <a:pt x="1811" y="0"/>
                  </a:lnTo>
                  <a:lnTo>
                    <a:pt x="1025" y="0"/>
                  </a:lnTo>
                  <a:lnTo>
                    <a:pt x="144" y="1072"/>
                  </a:lnTo>
                  <a:lnTo>
                    <a:pt x="144" y="1453"/>
                  </a:lnTo>
                  <a:cubicBezTo>
                    <a:pt x="144" y="1548"/>
                    <a:pt x="96" y="1620"/>
                    <a:pt x="1" y="1620"/>
                  </a:cubicBezTo>
                  <a:lnTo>
                    <a:pt x="120" y="1620"/>
                  </a:lnTo>
                  <a:lnTo>
                    <a:pt x="906" y="1620"/>
                  </a:lnTo>
                  <a:cubicBezTo>
                    <a:pt x="906" y="1072"/>
                    <a:pt x="1334" y="667"/>
                    <a:pt x="1858" y="667"/>
                  </a:cubicBezTo>
                  <a:cubicBezTo>
                    <a:pt x="2382" y="667"/>
                    <a:pt x="2811" y="1096"/>
                    <a:pt x="2811" y="1620"/>
                  </a:cubicBezTo>
                  <a:lnTo>
                    <a:pt x="3930" y="162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9"/>
            <p:cNvSpPr/>
            <p:nvPr/>
          </p:nvSpPr>
          <p:spPr>
            <a:xfrm>
              <a:off x="6759459" y="3699891"/>
              <a:ext cx="63537" cy="63618"/>
            </a:xfrm>
            <a:custGeom>
              <a:avLst/>
              <a:gdLst/>
              <a:ahLst/>
              <a:cxnLst/>
              <a:rect l="l" t="t" r="r" b="b"/>
              <a:pathLst>
                <a:path w="1906" h="1906" extrusionOk="0">
                  <a:moveTo>
                    <a:pt x="1905" y="953"/>
                  </a:moveTo>
                  <a:cubicBezTo>
                    <a:pt x="1905" y="405"/>
                    <a:pt x="1477" y="0"/>
                    <a:pt x="953" y="0"/>
                  </a:cubicBezTo>
                  <a:cubicBezTo>
                    <a:pt x="453" y="0"/>
                    <a:pt x="0" y="405"/>
                    <a:pt x="0" y="953"/>
                  </a:cubicBezTo>
                  <a:cubicBezTo>
                    <a:pt x="0" y="1477"/>
                    <a:pt x="429" y="1905"/>
                    <a:pt x="953" y="1905"/>
                  </a:cubicBezTo>
                  <a:cubicBezTo>
                    <a:pt x="1500" y="1905"/>
                    <a:pt x="1905" y="1477"/>
                    <a:pt x="1905" y="95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9"/>
            <p:cNvSpPr/>
            <p:nvPr/>
          </p:nvSpPr>
          <p:spPr>
            <a:xfrm>
              <a:off x="6780894" y="3720552"/>
              <a:ext cx="21468" cy="23064"/>
            </a:xfrm>
            <a:custGeom>
              <a:avLst/>
              <a:gdLst/>
              <a:ahLst/>
              <a:cxnLst/>
              <a:rect l="l" t="t" r="r" b="b"/>
              <a:pathLst>
                <a:path w="644" h="691" extrusionOk="0">
                  <a:moveTo>
                    <a:pt x="643" y="334"/>
                  </a:moveTo>
                  <a:cubicBezTo>
                    <a:pt x="643" y="143"/>
                    <a:pt x="500" y="0"/>
                    <a:pt x="310" y="0"/>
                  </a:cubicBezTo>
                  <a:cubicBezTo>
                    <a:pt x="143" y="0"/>
                    <a:pt x="0" y="143"/>
                    <a:pt x="0" y="334"/>
                  </a:cubicBezTo>
                  <a:cubicBezTo>
                    <a:pt x="0" y="500"/>
                    <a:pt x="143" y="643"/>
                    <a:pt x="310" y="643"/>
                  </a:cubicBezTo>
                  <a:cubicBezTo>
                    <a:pt x="500" y="691"/>
                    <a:pt x="643" y="524"/>
                    <a:pt x="643" y="3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9"/>
            <p:cNvSpPr/>
            <p:nvPr/>
          </p:nvSpPr>
          <p:spPr>
            <a:xfrm>
              <a:off x="6968236" y="3720552"/>
              <a:ext cx="21468" cy="23064"/>
            </a:xfrm>
            <a:custGeom>
              <a:avLst/>
              <a:gdLst/>
              <a:ahLst/>
              <a:cxnLst/>
              <a:rect l="l" t="t" r="r" b="b"/>
              <a:pathLst>
                <a:path w="644" h="691" extrusionOk="0">
                  <a:moveTo>
                    <a:pt x="643" y="334"/>
                  </a:moveTo>
                  <a:cubicBezTo>
                    <a:pt x="643" y="143"/>
                    <a:pt x="500" y="0"/>
                    <a:pt x="334" y="0"/>
                  </a:cubicBezTo>
                  <a:cubicBezTo>
                    <a:pt x="143" y="0"/>
                    <a:pt x="0" y="143"/>
                    <a:pt x="0" y="334"/>
                  </a:cubicBezTo>
                  <a:cubicBezTo>
                    <a:pt x="0" y="500"/>
                    <a:pt x="143" y="643"/>
                    <a:pt x="334" y="643"/>
                  </a:cubicBezTo>
                  <a:cubicBezTo>
                    <a:pt x="500" y="691"/>
                    <a:pt x="643" y="500"/>
                    <a:pt x="643" y="3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9"/>
            <p:cNvSpPr/>
            <p:nvPr/>
          </p:nvSpPr>
          <p:spPr>
            <a:xfrm>
              <a:off x="7023806" y="3641848"/>
              <a:ext cx="40502" cy="23898"/>
            </a:xfrm>
            <a:custGeom>
              <a:avLst/>
              <a:gdLst/>
              <a:ahLst/>
              <a:cxnLst/>
              <a:rect l="l" t="t" r="r" b="b"/>
              <a:pathLst>
                <a:path w="1215" h="716" extrusionOk="0">
                  <a:moveTo>
                    <a:pt x="477" y="453"/>
                  </a:moveTo>
                  <a:lnTo>
                    <a:pt x="262" y="453"/>
                  </a:lnTo>
                  <a:lnTo>
                    <a:pt x="0" y="453"/>
                  </a:lnTo>
                  <a:lnTo>
                    <a:pt x="0" y="453"/>
                  </a:lnTo>
                  <a:cubicBezTo>
                    <a:pt x="24" y="596"/>
                    <a:pt x="167" y="715"/>
                    <a:pt x="358" y="715"/>
                  </a:cubicBezTo>
                  <a:lnTo>
                    <a:pt x="405" y="715"/>
                  </a:lnTo>
                  <a:lnTo>
                    <a:pt x="834" y="715"/>
                  </a:lnTo>
                  <a:lnTo>
                    <a:pt x="881" y="715"/>
                  </a:lnTo>
                  <a:cubicBezTo>
                    <a:pt x="1072" y="691"/>
                    <a:pt x="1215" y="525"/>
                    <a:pt x="1215" y="358"/>
                  </a:cubicBezTo>
                  <a:cubicBezTo>
                    <a:pt x="1215" y="167"/>
                    <a:pt x="1072" y="25"/>
                    <a:pt x="881" y="1"/>
                  </a:cubicBezTo>
                  <a:lnTo>
                    <a:pt x="858" y="1"/>
                  </a:lnTo>
                  <a:lnTo>
                    <a:pt x="858" y="96"/>
                  </a:lnTo>
                  <a:cubicBezTo>
                    <a:pt x="858" y="263"/>
                    <a:pt x="715" y="429"/>
                    <a:pt x="524" y="45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9"/>
            <p:cNvSpPr/>
            <p:nvPr/>
          </p:nvSpPr>
          <p:spPr>
            <a:xfrm>
              <a:off x="6780894" y="3699891"/>
              <a:ext cx="42102" cy="64419"/>
            </a:xfrm>
            <a:custGeom>
              <a:avLst/>
              <a:gdLst/>
              <a:ahLst/>
              <a:cxnLst/>
              <a:rect l="l" t="t" r="r" b="b"/>
              <a:pathLst>
                <a:path w="1263" h="1930" extrusionOk="0">
                  <a:moveTo>
                    <a:pt x="1262" y="953"/>
                  </a:moveTo>
                  <a:cubicBezTo>
                    <a:pt x="1262" y="405"/>
                    <a:pt x="834" y="0"/>
                    <a:pt x="310" y="0"/>
                  </a:cubicBezTo>
                  <a:cubicBezTo>
                    <a:pt x="191" y="0"/>
                    <a:pt x="119" y="24"/>
                    <a:pt x="0" y="48"/>
                  </a:cubicBezTo>
                  <a:cubicBezTo>
                    <a:pt x="357" y="167"/>
                    <a:pt x="595" y="500"/>
                    <a:pt x="643" y="857"/>
                  </a:cubicBezTo>
                  <a:cubicBezTo>
                    <a:pt x="643" y="881"/>
                    <a:pt x="667" y="905"/>
                    <a:pt x="667" y="953"/>
                  </a:cubicBezTo>
                  <a:cubicBezTo>
                    <a:pt x="667" y="977"/>
                    <a:pt x="667" y="1000"/>
                    <a:pt x="643" y="1024"/>
                  </a:cubicBezTo>
                  <a:cubicBezTo>
                    <a:pt x="619" y="1429"/>
                    <a:pt x="357" y="1715"/>
                    <a:pt x="0" y="1834"/>
                  </a:cubicBezTo>
                  <a:cubicBezTo>
                    <a:pt x="72" y="1858"/>
                    <a:pt x="191" y="1905"/>
                    <a:pt x="310" y="1905"/>
                  </a:cubicBezTo>
                  <a:cubicBezTo>
                    <a:pt x="834" y="1929"/>
                    <a:pt x="1262" y="1477"/>
                    <a:pt x="1262" y="95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9"/>
            <p:cNvSpPr/>
            <p:nvPr/>
          </p:nvSpPr>
          <p:spPr>
            <a:xfrm>
              <a:off x="6963470" y="3698289"/>
              <a:ext cx="47669" cy="66021"/>
            </a:xfrm>
            <a:custGeom>
              <a:avLst/>
              <a:gdLst/>
              <a:ahLst/>
              <a:cxnLst/>
              <a:rect l="l" t="t" r="r" b="b"/>
              <a:pathLst>
                <a:path w="1430" h="1978" extrusionOk="0">
                  <a:moveTo>
                    <a:pt x="1429" y="1001"/>
                  </a:moveTo>
                  <a:cubicBezTo>
                    <a:pt x="1429" y="453"/>
                    <a:pt x="977" y="1"/>
                    <a:pt x="429" y="1"/>
                  </a:cubicBezTo>
                  <a:cubicBezTo>
                    <a:pt x="381" y="1"/>
                    <a:pt x="310" y="1"/>
                    <a:pt x="262" y="48"/>
                  </a:cubicBezTo>
                  <a:cubicBezTo>
                    <a:pt x="548" y="191"/>
                    <a:pt x="739" y="477"/>
                    <a:pt x="763" y="834"/>
                  </a:cubicBezTo>
                  <a:cubicBezTo>
                    <a:pt x="786" y="882"/>
                    <a:pt x="786" y="929"/>
                    <a:pt x="786" y="1001"/>
                  </a:cubicBezTo>
                  <a:lnTo>
                    <a:pt x="786" y="1001"/>
                  </a:lnTo>
                  <a:cubicBezTo>
                    <a:pt x="786" y="1072"/>
                    <a:pt x="763" y="1144"/>
                    <a:pt x="715" y="1191"/>
                  </a:cubicBezTo>
                  <a:cubicBezTo>
                    <a:pt x="596" y="1525"/>
                    <a:pt x="310" y="1763"/>
                    <a:pt x="0" y="1834"/>
                  </a:cubicBezTo>
                  <a:cubicBezTo>
                    <a:pt x="143" y="1906"/>
                    <a:pt x="286" y="1953"/>
                    <a:pt x="477" y="1953"/>
                  </a:cubicBezTo>
                  <a:cubicBezTo>
                    <a:pt x="1001" y="1977"/>
                    <a:pt x="1429" y="1525"/>
                    <a:pt x="1429" y="1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9"/>
            <p:cNvSpPr/>
            <p:nvPr/>
          </p:nvSpPr>
          <p:spPr>
            <a:xfrm>
              <a:off x="6774527" y="3715779"/>
              <a:ext cx="34168" cy="33411"/>
            </a:xfrm>
            <a:custGeom>
              <a:avLst/>
              <a:gdLst/>
              <a:ahLst/>
              <a:cxnLst/>
              <a:rect l="l" t="t" r="r" b="b"/>
              <a:pathLst>
                <a:path w="1025" h="1001" extrusionOk="0">
                  <a:moveTo>
                    <a:pt x="501" y="310"/>
                  </a:moveTo>
                  <a:cubicBezTo>
                    <a:pt x="596" y="310"/>
                    <a:pt x="691" y="405"/>
                    <a:pt x="691" y="501"/>
                  </a:cubicBezTo>
                  <a:cubicBezTo>
                    <a:pt x="691" y="596"/>
                    <a:pt x="596" y="667"/>
                    <a:pt x="501" y="667"/>
                  </a:cubicBezTo>
                  <a:cubicBezTo>
                    <a:pt x="429" y="667"/>
                    <a:pt x="334" y="596"/>
                    <a:pt x="334" y="501"/>
                  </a:cubicBezTo>
                  <a:cubicBezTo>
                    <a:pt x="334" y="405"/>
                    <a:pt x="405" y="310"/>
                    <a:pt x="501" y="310"/>
                  </a:cubicBezTo>
                  <a:close/>
                  <a:moveTo>
                    <a:pt x="501" y="0"/>
                  </a:moveTo>
                  <a:cubicBezTo>
                    <a:pt x="239" y="0"/>
                    <a:pt x="1" y="239"/>
                    <a:pt x="1" y="501"/>
                  </a:cubicBezTo>
                  <a:cubicBezTo>
                    <a:pt x="1" y="763"/>
                    <a:pt x="239" y="1001"/>
                    <a:pt x="501" y="1001"/>
                  </a:cubicBezTo>
                  <a:cubicBezTo>
                    <a:pt x="786" y="1001"/>
                    <a:pt x="1025" y="763"/>
                    <a:pt x="1025" y="501"/>
                  </a:cubicBezTo>
                  <a:cubicBezTo>
                    <a:pt x="1025" y="239"/>
                    <a:pt x="786" y="0"/>
                    <a:pt x="50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9"/>
            <p:cNvSpPr/>
            <p:nvPr/>
          </p:nvSpPr>
          <p:spPr>
            <a:xfrm>
              <a:off x="6884866" y="3580667"/>
              <a:ext cx="88971" cy="48498"/>
            </a:xfrm>
            <a:custGeom>
              <a:avLst/>
              <a:gdLst/>
              <a:ahLst/>
              <a:cxnLst/>
              <a:rect l="l" t="t" r="r" b="b"/>
              <a:pathLst>
                <a:path w="2669" h="1453" extrusionOk="0">
                  <a:moveTo>
                    <a:pt x="382" y="0"/>
                  </a:moveTo>
                  <a:cubicBezTo>
                    <a:pt x="168" y="0"/>
                    <a:pt x="1" y="167"/>
                    <a:pt x="1" y="381"/>
                  </a:cubicBezTo>
                  <a:lnTo>
                    <a:pt x="1" y="1262"/>
                  </a:lnTo>
                  <a:cubicBezTo>
                    <a:pt x="1" y="1357"/>
                    <a:pt x="96" y="1453"/>
                    <a:pt x="168" y="1453"/>
                  </a:cubicBezTo>
                  <a:lnTo>
                    <a:pt x="1049" y="1453"/>
                  </a:lnTo>
                  <a:cubicBezTo>
                    <a:pt x="1072" y="1453"/>
                    <a:pt x="1072" y="1453"/>
                    <a:pt x="1096" y="1429"/>
                  </a:cubicBezTo>
                  <a:cubicBezTo>
                    <a:pt x="1215" y="1262"/>
                    <a:pt x="1120" y="1119"/>
                    <a:pt x="1001" y="1119"/>
                  </a:cubicBezTo>
                  <a:lnTo>
                    <a:pt x="406" y="1119"/>
                  </a:lnTo>
                  <a:cubicBezTo>
                    <a:pt x="382" y="1119"/>
                    <a:pt x="358" y="1095"/>
                    <a:pt x="358" y="1072"/>
                  </a:cubicBezTo>
                  <a:lnTo>
                    <a:pt x="358" y="381"/>
                  </a:lnTo>
                  <a:cubicBezTo>
                    <a:pt x="358" y="357"/>
                    <a:pt x="382" y="310"/>
                    <a:pt x="406" y="310"/>
                  </a:cubicBezTo>
                  <a:lnTo>
                    <a:pt x="2311" y="310"/>
                  </a:lnTo>
                  <a:cubicBezTo>
                    <a:pt x="2358" y="310"/>
                    <a:pt x="2382" y="357"/>
                    <a:pt x="2382" y="381"/>
                  </a:cubicBezTo>
                  <a:lnTo>
                    <a:pt x="2382" y="1072"/>
                  </a:lnTo>
                  <a:cubicBezTo>
                    <a:pt x="2382" y="1095"/>
                    <a:pt x="2358" y="1119"/>
                    <a:pt x="2311" y="1119"/>
                  </a:cubicBezTo>
                  <a:lnTo>
                    <a:pt x="1763" y="1119"/>
                  </a:lnTo>
                  <a:cubicBezTo>
                    <a:pt x="1668" y="1119"/>
                    <a:pt x="1573" y="1191"/>
                    <a:pt x="1573" y="1262"/>
                  </a:cubicBezTo>
                  <a:cubicBezTo>
                    <a:pt x="1573" y="1357"/>
                    <a:pt x="1644" y="1453"/>
                    <a:pt x="1715" y="1453"/>
                  </a:cubicBezTo>
                  <a:lnTo>
                    <a:pt x="2287" y="1453"/>
                  </a:lnTo>
                  <a:cubicBezTo>
                    <a:pt x="2501" y="1453"/>
                    <a:pt x="2668" y="1262"/>
                    <a:pt x="2668" y="1072"/>
                  </a:cubicBezTo>
                  <a:lnTo>
                    <a:pt x="2668" y="381"/>
                  </a:lnTo>
                  <a:cubicBezTo>
                    <a:pt x="2668" y="167"/>
                    <a:pt x="2501" y="0"/>
                    <a:pt x="228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9"/>
            <p:cNvSpPr/>
            <p:nvPr/>
          </p:nvSpPr>
          <p:spPr>
            <a:xfrm>
              <a:off x="6779294" y="3580667"/>
              <a:ext cx="89738" cy="48498"/>
            </a:xfrm>
            <a:custGeom>
              <a:avLst/>
              <a:gdLst/>
              <a:ahLst/>
              <a:cxnLst/>
              <a:rect l="l" t="t" r="r" b="b"/>
              <a:pathLst>
                <a:path w="2692" h="1453" extrusionOk="0">
                  <a:moveTo>
                    <a:pt x="2310" y="310"/>
                  </a:moveTo>
                  <a:cubicBezTo>
                    <a:pt x="2334" y="310"/>
                    <a:pt x="2358" y="357"/>
                    <a:pt x="2358" y="381"/>
                  </a:cubicBezTo>
                  <a:lnTo>
                    <a:pt x="2358" y="1072"/>
                  </a:lnTo>
                  <a:cubicBezTo>
                    <a:pt x="2358" y="1095"/>
                    <a:pt x="2334" y="1119"/>
                    <a:pt x="2310" y="1119"/>
                  </a:cubicBezTo>
                  <a:lnTo>
                    <a:pt x="405" y="1119"/>
                  </a:lnTo>
                  <a:cubicBezTo>
                    <a:pt x="358" y="1119"/>
                    <a:pt x="334" y="1095"/>
                    <a:pt x="334" y="1072"/>
                  </a:cubicBezTo>
                  <a:lnTo>
                    <a:pt x="334" y="381"/>
                  </a:lnTo>
                  <a:cubicBezTo>
                    <a:pt x="334" y="357"/>
                    <a:pt x="358" y="310"/>
                    <a:pt x="405" y="310"/>
                  </a:cubicBezTo>
                  <a:close/>
                  <a:moveTo>
                    <a:pt x="405" y="0"/>
                  </a:moveTo>
                  <a:cubicBezTo>
                    <a:pt x="191" y="0"/>
                    <a:pt x="0" y="167"/>
                    <a:pt x="0" y="381"/>
                  </a:cubicBezTo>
                  <a:lnTo>
                    <a:pt x="0" y="1072"/>
                  </a:lnTo>
                  <a:cubicBezTo>
                    <a:pt x="0" y="1262"/>
                    <a:pt x="191" y="1453"/>
                    <a:pt x="405" y="1453"/>
                  </a:cubicBezTo>
                  <a:lnTo>
                    <a:pt x="2310" y="1453"/>
                  </a:lnTo>
                  <a:cubicBezTo>
                    <a:pt x="2501" y="1453"/>
                    <a:pt x="2692" y="1262"/>
                    <a:pt x="2692" y="1072"/>
                  </a:cubicBezTo>
                  <a:lnTo>
                    <a:pt x="2692" y="381"/>
                  </a:lnTo>
                  <a:cubicBezTo>
                    <a:pt x="2692" y="167"/>
                    <a:pt x="2501" y="0"/>
                    <a:pt x="231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9"/>
            <p:cNvSpPr/>
            <p:nvPr/>
          </p:nvSpPr>
          <p:spPr>
            <a:xfrm>
              <a:off x="6696723" y="3474126"/>
              <a:ext cx="372352" cy="295725"/>
            </a:xfrm>
            <a:custGeom>
              <a:avLst/>
              <a:gdLst/>
              <a:ahLst/>
              <a:cxnLst/>
              <a:rect l="l" t="t" r="r" b="b"/>
              <a:pathLst>
                <a:path w="11170" h="8860" extrusionOk="0">
                  <a:moveTo>
                    <a:pt x="3716" y="358"/>
                  </a:moveTo>
                  <a:cubicBezTo>
                    <a:pt x="4835" y="358"/>
                    <a:pt x="6216" y="501"/>
                    <a:pt x="7240" y="715"/>
                  </a:cubicBezTo>
                  <a:cubicBezTo>
                    <a:pt x="8622" y="1001"/>
                    <a:pt x="8979" y="1311"/>
                    <a:pt x="8979" y="1454"/>
                  </a:cubicBezTo>
                  <a:lnTo>
                    <a:pt x="8979" y="1596"/>
                  </a:lnTo>
                  <a:lnTo>
                    <a:pt x="5526" y="1596"/>
                  </a:lnTo>
                  <a:cubicBezTo>
                    <a:pt x="5430" y="1596"/>
                    <a:pt x="5359" y="1668"/>
                    <a:pt x="5359" y="1763"/>
                  </a:cubicBezTo>
                  <a:cubicBezTo>
                    <a:pt x="5359" y="1835"/>
                    <a:pt x="5526" y="1906"/>
                    <a:pt x="5526" y="1906"/>
                  </a:cubicBezTo>
                  <a:lnTo>
                    <a:pt x="9122" y="1906"/>
                  </a:lnTo>
                  <a:cubicBezTo>
                    <a:pt x="9574" y="1906"/>
                    <a:pt x="9789" y="2192"/>
                    <a:pt x="9836" y="2406"/>
                  </a:cubicBezTo>
                  <a:lnTo>
                    <a:pt x="675" y="2406"/>
                  </a:lnTo>
                  <a:cubicBezTo>
                    <a:pt x="750" y="2175"/>
                    <a:pt x="922" y="1930"/>
                    <a:pt x="1382" y="1930"/>
                  </a:cubicBezTo>
                  <a:lnTo>
                    <a:pt x="4811" y="1930"/>
                  </a:lnTo>
                  <a:cubicBezTo>
                    <a:pt x="4811" y="1930"/>
                    <a:pt x="4954" y="1882"/>
                    <a:pt x="4954" y="1787"/>
                  </a:cubicBezTo>
                  <a:cubicBezTo>
                    <a:pt x="4954" y="1692"/>
                    <a:pt x="4907" y="1644"/>
                    <a:pt x="4811" y="1644"/>
                  </a:cubicBezTo>
                  <a:lnTo>
                    <a:pt x="1477" y="1644"/>
                  </a:lnTo>
                  <a:lnTo>
                    <a:pt x="1477" y="858"/>
                  </a:lnTo>
                  <a:cubicBezTo>
                    <a:pt x="1477" y="739"/>
                    <a:pt x="1692" y="596"/>
                    <a:pt x="2049" y="501"/>
                  </a:cubicBezTo>
                  <a:cubicBezTo>
                    <a:pt x="2430" y="406"/>
                    <a:pt x="3025" y="358"/>
                    <a:pt x="3716" y="358"/>
                  </a:cubicBezTo>
                  <a:close/>
                  <a:moveTo>
                    <a:pt x="1596" y="3502"/>
                  </a:moveTo>
                  <a:cubicBezTo>
                    <a:pt x="1620" y="3502"/>
                    <a:pt x="1644" y="3549"/>
                    <a:pt x="1644" y="3573"/>
                  </a:cubicBezTo>
                  <a:lnTo>
                    <a:pt x="1644" y="4264"/>
                  </a:lnTo>
                  <a:cubicBezTo>
                    <a:pt x="1644" y="4287"/>
                    <a:pt x="1620" y="4311"/>
                    <a:pt x="1596" y="4311"/>
                  </a:cubicBezTo>
                  <a:lnTo>
                    <a:pt x="691" y="4311"/>
                  </a:lnTo>
                  <a:lnTo>
                    <a:pt x="691" y="3954"/>
                  </a:lnTo>
                  <a:cubicBezTo>
                    <a:pt x="691" y="3811"/>
                    <a:pt x="739" y="3621"/>
                    <a:pt x="787" y="3502"/>
                  </a:cubicBezTo>
                  <a:close/>
                  <a:moveTo>
                    <a:pt x="10170" y="3502"/>
                  </a:moveTo>
                  <a:cubicBezTo>
                    <a:pt x="10289" y="3716"/>
                    <a:pt x="10408" y="3978"/>
                    <a:pt x="10455" y="4311"/>
                  </a:cubicBezTo>
                  <a:lnTo>
                    <a:pt x="9217" y="4311"/>
                  </a:lnTo>
                  <a:cubicBezTo>
                    <a:pt x="9193" y="4311"/>
                    <a:pt x="9146" y="4287"/>
                    <a:pt x="9146" y="4264"/>
                  </a:cubicBezTo>
                  <a:lnTo>
                    <a:pt x="9146" y="3573"/>
                  </a:lnTo>
                  <a:cubicBezTo>
                    <a:pt x="9146" y="3549"/>
                    <a:pt x="9193" y="3502"/>
                    <a:pt x="9217" y="3502"/>
                  </a:cubicBezTo>
                  <a:close/>
                  <a:moveTo>
                    <a:pt x="8741" y="2763"/>
                  </a:moveTo>
                  <a:cubicBezTo>
                    <a:pt x="9217" y="2763"/>
                    <a:pt x="9598" y="2906"/>
                    <a:pt x="9908" y="3192"/>
                  </a:cubicBezTo>
                  <a:lnTo>
                    <a:pt x="9217" y="3192"/>
                  </a:lnTo>
                  <a:cubicBezTo>
                    <a:pt x="9003" y="3192"/>
                    <a:pt x="8836" y="3359"/>
                    <a:pt x="8836" y="3573"/>
                  </a:cubicBezTo>
                  <a:lnTo>
                    <a:pt x="8836" y="4216"/>
                  </a:lnTo>
                  <a:cubicBezTo>
                    <a:pt x="8836" y="4454"/>
                    <a:pt x="9003" y="4645"/>
                    <a:pt x="9217" y="4645"/>
                  </a:cubicBezTo>
                  <a:lnTo>
                    <a:pt x="10503" y="4645"/>
                  </a:lnTo>
                  <a:cubicBezTo>
                    <a:pt x="10503" y="4740"/>
                    <a:pt x="10527" y="4811"/>
                    <a:pt x="10527" y="4907"/>
                  </a:cubicBezTo>
                  <a:lnTo>
                    <a:pt x="10170" y="4907"/>
                  </a:lnTo>
                  <a:cubicBezTo>
                    <a:pt x="9955" y="4907"/>
                    <a:pt x="9812" y="5026"/>
                    <a:pt x="9717" y="5169"/>
                  </a:cubicBezTo>
                  <a:lnTo>
                    <a:pt x="739" y="5169"/>
                  </a:lnTo>
                  <a:lnTo>
                    <a:pt x="739" y="4645"/>
                  </a:lnTo>
                  <a:lnTo>
                    <a:pt x="1596" y="4645"/>
                  </a:lnTo>
                  <a:cubicBezTo>
                    <a:pt x="1811" y="4645"/>
                    <a:pt x="1977" y="4454"/>
                    <a:pt x="1977" y="4264"/>
                  </a:cubicBezTo>
                  <a:lnTo>
                    <a:pt x="1977" y="3573"/>
                  </a:lnTo>
                  <a:cubicBezTo>
                    <a:pt x="1977" y="3359"/>
                    <a:pt x="1811" y="3192"/>
                    <a:pt x="1596" y="3192"/>
                  </a:cubicBezTo>
                  <a:lnTo>
                    <a:pt x="977" y="3192"/>
                  </a:lnTo>
                  <a:cubicBezTo>
                    <a:pt x="1144" y="2954"/>
                    <a:pt x="1453" y="2763"/>
                    <a:pt x="1739" y="2763"/>
                  </a:cubicBezTo>
                  <a:close/>
                  <a:moveTo>
                    <a:pt x="10656" y="5205"/>
                  </a:moveTo>
                  <a:cubicBezTo>
                    <a:pt x="10791" y="5205"/>
                    <a:pt x="10853" y="5306"/>
                    <a:pt x="10813" y="5407"/>
                  </a:cubicBezTo>
                  <a:cubicBezTo>
                    <a:pt x="10813" y="5502"/>
                    <a:pt x="10741" y="5597"/>
                    <a:pt x="10622" y="5597"/>
                  </a:cubicBezTo>
                  <a:lnTo>
                    <a:pt x="10146" y="5597"/>
                  </a:lnTo>
                  <a:cubicBezTo>
                    <a:pt x="10027" y="5597"/>
                    <a:pt x="9931" y="5502"/>
                    <a:pt x="9931" y="5383"/>
                  </a:cubicBezTo>
                  <a:lnTo>
                    <a:pt x="9931" y="5359"/>
                  </a:lnTo>
                  <a:cubicBezTo>
                    <a:pt x="9955" y="5264"/>
                    <a:pt x="10003" y="5216"/>
                    <a:pt x="10098" y="5216"/>
                  </a:cubicBezTo>
                  <a:lnTo>
                    <a:pt x="10574" y="5216"/>
                  </a:lnTo>
                  <a:cubicBezTo>
                    <a:pt x="10604" y="5209"/>
                    <a:pt x="10631" y="5205"/>
                    <a:pt x="10656" y="5205"/>
                  </a:cubicBezTo>
                  <a:close/>
                  <a:moveTo>
                    <a:pt x="977" y="6955"/>
                  </a:moveTo>
                  <a:lnTo>
                    <a:pt x="977" y="7193"/>
                  </a:lnTo>
                  <a:lnTo>
                    <a:pt x="977" y="7550"/>
                  </a:lnTo>
                  <a:lnTo>
                    <a:pt x="453" y="7550"/>
                  </a:lnTo>
                  <a:lnTo>
                    <a:pt x="453" y="6955"/>
                  </a:lnTo>
                  <a:close/>
                  <a:moveTo>
                    <a:pt x="9122" y="6288"/>
                  </a:moveTo>
                  <a:lnTo>
                    <a:pt x="9979" y="7360"/>
                  </a:lnTo>
                  <a:lnTo>
                    <a:pt x="9979" y="7550"/>
                  </a:lnTo>
                  <a:lnTo>
                    <a:pt x="9598" y="7550"/>
                  </a:lnTo>
                  <a:cubicBezTo>
                    <a:pt x="9550" y="7002"/>
                    <a:pt x="9074" y="6574"/>
                    <a:pt x="8479" y="6574"/>
                  </a:cubicBezTo>
                  <a:cubicBezTo>
                    <a:pt x="7907" y="6574"/>
                    <a:pt x="7431" y="6979"/>
                    <a:pt x="7336" y="7550"/>
                  </a:cubicBezTo>
                  <a:lnTo>
                    <a:pt x="6621" y="7550"/>
                  </a:lnTo>
                  <a:lnTo>
                    <a:pt x="7669" y="6288"/>
                  </a:lnTo>
                  <a:close/>
                  <a:moveTo>
                    <a:pt x="10860" y="6931"/>
                  </a:moveTo>
                  <a:lnTo>
                    <a:pt x="10860" y="7550"/>
                  </a:lnTo>
                  <a:lnTo>
                    <a:pt x="10336" y="7550"/>
                  </a:lnTo>
                  <a:lnTo>
                    <a:pt x="10336" y="7288"/>
                  </a:lnTo>
                  <a:lnTo>
                    <a:pt x="10336" y="6931"/>
                  </a:lnTo>
                  <a:close/>
                  <a:moveTo>
                    <a:pt x="3549" y="6312"/>
                  </a:moveTo>
                  <a:lnTo>
                    <a:pt x="4597" y="7598"/>
                  </a:lnTo>
                  <a:lnTo>
                    <a:pt x="3978" y="7598"/>
                  </a:lnTo>
                  <a:lnTo>
                    <a:pt x="3978" y="7550"/>
                  </a:lnTo>
                  <a:cubicBezTo>
                    <a:pt x="3883" y="7026"/>
                    <a:pt x="3430" y="6574"/>
                    <a:pt x="2835" y="6574"/>
                  </a:cubicBezTo>
                  <a:cubicBezTo>
                    <a:pt x="2287" y="6574"/>
                    <a:pt x="1811" y="6979"/>
                    <a:pt x="1715" y="7550"/>
                  </a:cubicBezTo>
                  <a:lnTo>
                    <a:pt x="1287" y="7550"/>
                  </a:lnTo>
                  <a:lnTo>
                    <a:pt x="1287" y="7264"/>
                  </a:lnTo>
                  <a:lnTo>
                    <a:pt x="2096" y="6312"/>
                  </a:lnTo>
                  <a:close/>
                  <a:moveTo>
                    <a:pt x="9741" y="5502"/>
                  </a:moveTo>
                  <a:cubicBezTo>
                    <a:pt x="9812" y="5740"/>
                    <a:pt x="10027" y="5931"/>
                    <a:pt x="10265" y="5931"/>
                  </a:cubicBezTo>
                  <a:lnTo>
                    <a:pt x="10622" y="5931"/>
                  </a:lnTo>
                  <a:lnTo>
                    <a:pt x="10622" y="6621"/>
                  </a:lnTo>
                  <a:lnTo>
                    <a:pt x="10408" y="6621"/>
                  </a:lnTo>
                  <a:cubicBezTo>
                    <a:pt x="10193" y="6645"/>
                    <a:pt x="10050" y="6717"/>
                    <a:pt x="10027" y="6883"/>
                  </a:cubicBezTo>
                  <a:lnTo>
                    <a:pt x="9336" y="6050"/>
                  </a:lnTo>
                  <a:cubicBezTo>
                    <a:pt x="9312" y="6002"/>
                    <a:pt x="9241" y="5978"/>
                    <a:pt x="9217" y="5978"/>
                  </a:cubicBezTo>
                  <a:lnTo>
                    <a:pt x="7598" y="5978"/>
                  </a:lnTo>
                  <a:cubicBezTo>
                    <a:pt x="7550" y="5978"/>
                    <a:pt x="7526" y="6002"/>
                    <a:pt x="7479" y="6050"/>
                  </a:cubicBezTo>
                  <a:lnTo>
                    <a:pt x="6240" y="7598"/>
                  </a:lnTo>
                  <a:lnTo>
                    <a:pt x="5049" y="7598"/>
                  </a:lnTo>
                  <a:lnTo>
                    <a:pt x="3787" y="6050"/>
                  </a:lnTo>
                  <a:cubicBezTo>
                    <a:pt x="3763" y="6002"/>
                    <a:pt x="3716" y="5978"/>
                    <a:pt x="3668" y="5978"/>
                  </a:cubicBezTo>
                  <a:lnTo>
                    <a:pt x="2096" y="5978"/>
                  </a:lnTo>
                  <a:cubicBezTo>
                    <a:pt x="2049" y="5978"/>
                    <a:pt x="2001" y="6002"/>
                    <a:pt x="1977" y="6050"/>
                  </a:cubicBezTo>
                  <a:lnTo>
                    <a:pt x="1358" y="6812"/>
                  </a:lnTo>
                  <a:cubicBezTo>
                    <a:pt x="1287" y="6717"/>
                    <a:pt x="1215" y="6645"/>
                    <a:pt x="1096" y="6645"/>
                  </a:cubicBezTo>
                  <a:lnTo>
                    <a:pt x="787" y="6645"/>
                  </a:lnTo>
                  <a:lnTo>
                    <a:pt x="787" y="5502"/>
                  </a:lnTo>
                  <a:close/>
                  <a:moveTo>
                    <a:pt x="2835" y="6907"/>
                  </a:moveTo>
                  <a:cubicBezTo>
                    <a:pt x="3287" y="6907"/>
                    <a:pt x="3644" y="7264"/>
                    <a:pt x="3644" y="7717"/>
                  </a:cubicBezTo>
                  <a:cubicBezTo>
                    <a:pt x="3644" y="8145"/>
                    <a:pt x="3263" y="8503"/>
                    <a:pt x="2835" y="8503"/>
                  </a:cubicBezTo>
                  <a:cubicBezTo>
                    <a:pt x="2406" y="8503"/>
                    <a:pt x="2049" y="8145"/>
                    <a:pt x="2049" y="7717"/>
                  </a:cubicBezTo>
                  <a:cubicBezTo>
                    <a:pt x="2049" y="7264"/>
                    <a:pt x="2406" y="6907"/>
                    <a:pt x="2835" y="6907"/>
                  </a:cubicBezTo>
                  <a:close/>
                  <a:moveTo>
                    <a:pt x="8479" y="6931"/>
                  </a:moveTo>
                  <a:cubicBezTo>
                    <a:pt x="8907" y="6931"/>
                    <a:pt x="9265" y="7288"/>
                    <a:pt x="9265" y="7741"/>
                  </a:cubicBezTo>
                  <a:cubicBezTo>
                    <a:pt x="9265" y="8145"/>
                    <a:pt x="8884" y="8503"/>
                    <a:pt x="8479" y="8503"/>
                  </a:cubicBezTo>
                  <a:cubicBezTo>
                    <a:pt x="8026" y="8503"/>
                    <a:pt x="7669" y="8145"/>
                    <a:pt x="7669" y="7741"/>
                  </a:cubicBezTo>
                  <a:cubicBezTo>
                    <a:pt x="7669" y="7288"/>
                    <a:pt x="8026" y="6931"/>
                    <a:pt x="8479" y="6931"/>
                  </a:cubicBezTo>
                  <a:close/>
                  <a:moveTo>
                    <a:pt x="3644" y="1"/>
                  </a:moveTo>
                  <a:cubicBezTo>
                    <a:pt x="2930" y="1"/>
                    <a:pt x="2311" y="49"/>
                    <a:pt x="1882" y="144"/>
                  </a:cubicBezTo>
                  <a:cubicBezTo>
                    <a:pt x="1358" y="263"/>
                    <a:pt x="1049" y="501"/>
                    <a:pt x="1049" y="787"/>
                  </a:cubicBezTo>
                  <a:lnTo>
                    <a:pt x="1049" y="1596"/>
                  </a:lnTo>
                  <a:cubicBezTo>
                    <a:pt x="525" y="1716"/>
                    <a:pt x="239" y="2144"/>
                    <a:pt x="239" y="2573"/>
                  </a:cubicBezTo>
                  <a:cubicBezTo>
                    <a:pt x="239" y="2668"/>
                    <a:pt x="310" y="2740"/>
                    <a:pt x="406" y="2740"/>
                  </a:cubicBezTo>
                  <a:lnTo>
                    <a:pt x="834" y="2740"/>
                  </a:lnTo>
                  <a:cubicBezTo>
                    <a:pt x="787" y="2763"/>
                    <a:pt x="763" y="2811"/>
                    <a:pt x="691" y="2882"/>
                  </a:cubicBezTo>
                  <a:cubicBezTo>
                    <a:pt x="429" y="3168"/>
                    <a:pt x="287" y="3525"/>
                    <a:pt x="287" y="3954"/>
                  </a:cubicBezTo>
                  <a:lnTo>
                    <a:pt x="287" y="4407"/>
                  </a:lnTo>
                  <a:lnTo>
                    <a:pt x="287" y="4454"/>
                  </a:lnTo>
                  <a:lnTo>
                    <a:pt x="287" y="4526"/>
                  </a:lnTo>
                  <a:lnTo>
                    <a:pt x="287" y="6621"/>
                  </a:lnTo>
                  <a:cubicBezTo>
                    <a:pt x="120" y="6669"/>
                    <a:pt x="1" y="6788"/>
                    <a:pt x="1" y="6931"/>
                  </a:cubicBezTo>
                  <a:lnTo>
                    <a:pt x="1" y="7550"/>
                  </a:lnTo>
                  <a:cubicBezTo>
                    <a:pt x="1" y="7741"/>
                    <a:pt x="167" y="7883"/>
                    <a:pt x="334" y="7883"/>
                  </a:cubicBezTo>
                  <a:lnTo>
                    <a:pt x="1596" y="7883"/>
                  </a:lnTo>
                  <a:cubicBezTo>
                    <a:pt x="1668" y="8455"/>
                    <a:pt x="2120" y="8860"/>
                    <a:pt x="2692" y="8860"/>
                  </a:cubicBezTo>
                  <a:cubicBezTo>
                    <a:pt x="3263" y="8860"/>
                    <a:pt x="3740" y="8455"/>
                    <a:pt x="3787" y="7883"/>
                  </a:cubicBezTo>
                  <a:lnTo>
                    <a:pt x="7336" y="7883"/>
                  </a:lnTo>
                  <a:cubicBezTo>
                    <a:pt x="7431" y="8407"/>
                    <a:pt x="7907" y="8836"/>
                    <a:pt x="8431" y="8836"/>
                  </a:cubicBezTo>
                  <a:cubicBezTo>
                    <a:pt x="9003" y="8836"/>
                    <a:pt x="9479" y="8407"/>
                    <a:pt x="9550" y="7883"/>
                  </a:cubicBezTo>
                  <a:lnTo>
                    <a:pt x="10813" y="7883"/>
                  </a:lnTo>
                  <a:cubicBezTo>
                    <a:pt x="11003" y="7883"/>
                    <a:pt x="11146" y="7741"/>
                    <a:pt x="11146" y="7550"/>
                  </a:cubicBezTo>
                  <a:lnTo>
                    <a:pt x="11146" y="6931"/>
                  </a:lnTo>
                  <a:cubicBezTo>
                    <a:pt x="11170" y="6764"/>
                    <a:pt x="11027" y="6597"/>
                    <a:pt x="10860" y="6597"/>
                  </a:cubicBezTo>
                  <a:lnTo>
                    <a:pt x="10813" y="5835"/>
                  </a:lnTo>
                  <a:cubicBezTo>
                    <a:pt x="11003" y="5740"/>
                    <a:pt x="11122" y="5573"/>
                    <a:pt x="11122" y="5359"/>
                  </a:cubicBezTo>
                  <a:cubicBezTo>
                    <a:pt x="11122" y="5145"/>
                    <a:pt x="11003" y="4954"/>
                    <a:pt x="10789" y="4883"/>
                  </a:cubicBezTo>
                  <a:cubicBezTo>
                    <a:pt x="10789" y="4716"/>
                    <a:pt x="10765" y="4573"/>
                    <a:pt x="10765" y="4430"/>
                  </a:cubicBezTo>
                  <a:lnTo>
                    <a:pt x="10765" y="4407"/>
                  </a:lnTo>
                  <a:cubicBezTo>
                    <a:pt x="10693" y="3954"/>
                    <a:pt x="10551" y="3573"/>
                    <a:pt x="10336" y="3240"/>
                  </a:cubicBezTo>
                  <a:lnTo>
                    <a:pt x="10336" y="3216"/>
                  </a:lnTo>
                  <a:cubicBezTo>
                    <a:pt x="10336" y="3216"/>
                    <a:pt x="10336" y="3168"/>
                    <a:pt x="10312" y="3168"/>
                  </a:cubicBezTo>
                  <a:cubicBezTo>
                    <a:pt x="10193" y="3002"/>
                    <a:pt x="10050" y="2859"/>
                    <a:pt x="9860" y="2740"/>
                  </a:cubicBezTo>
                  <a:lnTo>
                    <a:pt x="10003" y="2740"/>
                  </a:lnTo>
                  <a:cubicBezTo>
                    <a:pt x="10098" y="2740"/>
                    <a:pt x="10170" y="2668"/>
                    <a:pt x="10170" y="2573"/>
                  </a:cubicBezTo>
                  <a:cubicBezTo>
                    <a:pt x="10170" y="2144"/>
                    <a:pt x="9860" y="1668"/>
                    <a:pt x="9265" y="1596"/>
                  </a:cubicBezTo>
                  <a:lnTo>
                    <a:pt x="9265" y="1454"/>
                  </a:lnTo>
                  <a:cubicBezTo>
                    <a:pt x="9265" y="1215"/>
                    <a:pt x="9050" y="1001"/>
                    <a:pt x="8645" y="787"/>
                  </a:cubicBezTo>
                  <a:cubicBezTo>
                    <a:pt x="8312" y="644"/>
                    <a:pt x="7860" y="501"/>
                    <a:pt x="7264" y="382"/>
                  </a:cubicBezTo>
                  <a:cubicBezTo>
                    <a:pt x="6193" y="144"/>
                    <a:pt x="4811" y="1"/>
                    <a:pt x="364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9"/>
            <p:cNvSpPr/>
            <p:nvPr/>
          </p:nvSpPr>
          <p:spPr>
            <a:xfrm>
              <a:off x="6961869" y="3714177"/>
              <a:ext cx="34168" cy="34212"/>
            </a:xfrm>
            <a:custGeom>
              <a:avLst/>
              <a:gdLst/>
              <a:ahLst/>
              <a:cxnLst/>
              <a:rect l="l" t="t" r="r" b="b"/>
              <a:pathLst>
                <a:path w="1025" h="1025" extrusionOk="0">
                  <a:moveTo>
                    <a:pt x="525" y="334"/>
                  </a:moveTo>
                  <a:cubicBezTo>
                    <a:pt x="596" y="334"/>
                    <a:pt x="691" y="429"/>
                    <a:pt x="691" y="525"/>
                  </a:cubicBezTo>
                  <a:cubicBezTo>
                    <a:pt x="691" y="596"/>
                    <a:pt x="596" y="691"/>
                    <a:pt x="525" y="691"/>
                  </a:cubicBezTo>
                  <a:cubicBezTo>
                    <a:pt x="429" y="691"/>
                    <a:pt x="334" y="596"/>
                    <a:pt x="334" y="525"/>
                  </a:cubicBezTo>
                  <a:cubicBezTo>
                    <a:pt x="334" y="429"/>
                    <a:pt x="429" y="334"/>
                    <a:pt x="525" y="334"/>
                  </a:cubicBezTo>
                  <a:close/>
                  <a:moveTo>
                    <a:pt x="525" y="1"/>
                  </a:moveTo>
                  <a:cubicBezTo>
                    <a:pt x="239" y="1"/>
                    <a:pt x="1" y="239"/>
                    <a:pt x="1" y="525"/>
                  </a:cubicBezTo>
                  <a:cubicBezTo>
                    <a:pt x="1" y="787"/>
                    <a:pt x="239" y="1025"/>
                    <a:pt x="525" y="1025"/>
                  </a:cubicBezTo>
                  <a:cubicBezTo>
                    <a:pt x="787" y="1025"/>
                    <a:pt x="1025" y="787"/>
                    <a:pt x="1025" y="525"/>
                  </a:cubicBezTo>
                  <a:cubicBezTo>
                    <a:pt x="1025" y="239"/>
                    <a:pt x="787" y="1"/>
                    <a:pt x="52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69"/>
          <p:cNvGrpSpPr/>
          <p:nvPr/>
        </p:nvGrpSpPr>
        <p:grpSpPr>
          <a:xfrm>
            <a:off x="4715454" y="2725450"/>
            <a:ext cx="362018" cy="368855"/>
            <a:chOff x="4718457" y="2791356"/>
            <a:chExt cx="362018" cy="368855"/>
          </a:xfrm>
        </p:grpSpPr>
        <p:sp>
          <p:nvSpPr>
            <p:cNvPr id="6719" name="Google Shape;6719;p69"/>
            <p:cNvSpPr/>
            <p:nvPr/>
          </p:nvSpPr>
          <p:spPr>
            <a:xfrm>
              <a:off x="4721624" y="2866055"/>
              <a:ext cx="352484" cy="259977"/>
            </a:xfrm>
            <a:custGeom>
              <a:avLst/>
              <a:gdLst/>
              <a:ahLst/>
              <a:cxnLst/>
              <a:rect l="l" t="t" r="r" b="b"/>
              <a:pathLst>
                <a:path w="10574" h="7789" extrusionOk="0">
                  <a:moveTo>
                    <a:pt x="834" y="1"/>
                  </a:moveTo>
                  <a:cubicBezTo>
                    <a:pt x="381" y="1"/>
                    <a:pt x="0" y="382"/>
                    <a:pt x="0" y="834"/>
                  </a:cubicBezTo>
                  <a:lnTo>
                    <a:pt x="0" y="6955"/>
                  </a:lnTo>
                  <a:cubicBezTo>
                    <a:pt x="0" y="7431"/>
                    <a:pt x="381" y="7788"/>
                    <a:pt x="834" y="7788"/>
                  </a:cubicBezTo>
                  <a:lnTo>
                    <a:pt x="3382" y="7788"/>
                  </a:lnTo>
                  <a:lnTo>
                    <a:pt x="7169" y="7788"/>
                  </a:lnTo>
                  <a:lnTo>
                    <a:pt x="9740" y="7788"/>
                  </a:lnTo>
                  <a:cubicBezTo>
                    <a:pt x="10169" y="7788"/>
                    <a:pt x="10574" y="7407"/>
                    <a:pt x="10574" y="6955"/>
                  </a:cubicBezTo>
                  <a:lnTo>
                    <a:pt x="10574" y="834"/>
                  </a:lnTo>
                  <a:cubicBezTo>
                    <a:pt x="10574" y="382"/>
                    <a:pt x="10169" y="1"/>
                    <a:pt x="9740"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9"/>
            <p:cNvSpPr/>
            <p:nvPr/>
          </p:nvSpPr>
          <p:spPr>
            <a:xfrm>
              <a:off x="4754959" y="2854139"/>
              <a:ext cx="49269" cy="23898"/>
            </a:xfrm>
            <a:custGeom>
              <a:avLst/>
              <a:gdLst/>
              <a:ahLst/>
              <a:cxnLst/>
              <a:rect l="l" t="t" r="r" b="b"/>
              <a:pathLst>
                <a:path w="1478" h="716" extrusionOk="0">
                  <a:moveTo>
                    <a:pt x="1382" y="1"/>
                  </a:moveTo>
                  <a:lnTo>
                    <a:pt x="96" y="1"/>
                  </a:lnTo>
                  <a:cubicBezTo>
                    <a:pt x="72" y="1"/>
                    <a:pt x="1" y="25"/>
                    <a:pt x="1" y="96"/>
                  </a:cubicBezTo>
                  <a:lnTo>
                    <a:pt x="1" y="358"/>
                  </a:lnTo>
                  <a:lnTo>
                    <a:pt x="1" y="620"/>
                  </a:lnTo>
                  <a:cubicBezTo>
                    <a:pt x="1" y="644"/>
                    <a:pt x="48" y="715"/>
                    <a:pt x="96" y="715"/>
                  </a:cubicBezTo>
                  <a:lnTo>
                    <a:pt x="1382" y="715"/>
                  </a:lnTo>
                  <a:cubicBezTo>
                    <a:pt x="1429" y="715"/>
                    <a:pt x="1477" y="667"/>
                    <a:pt x="1477" y="620"/>
                  </a:cubicBezTo>
                  <a:lnTo>
                    <a:pt x="1477" y="358"/>
                  </a:lnTo>
                  <a:lnTo>
                    <a:pt x="1477" y="96"/>
                  </a:lnTo>
                  <a:cubicBezTo>
                    <a:pt x="1477" y="25"/>
                    <a:pt x="1406" y="1"/>
                    <a:pt x="13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9"/>
            <p:cNvSpPr/>
            <p:nvPr/>
          </p:nvSpPr>
          <p:spPr>
            <a:xfrm>
              <a:off x="4992338" y="2854139"/>
              <a:ext cx="48436" cy="23898"/>
            </a:xfrm>
            <a:custGeom>
              <a:avLst/>
              <a:gdLst/>
              <a:ahLst/>
              <a:cxnLst/>
              <a:rect l="l" t="t" r="r" b="b"/>
              <a:pathLst>
                <a:path w="1453" h="716" extrusionOk="0">
                  <a:moveTo>
                    <a:pt x="1381" y="1"/>
                  </a:moveTo>
                  <a:lnTo>
                    <a:pt x="95" y="1"/>
                  </a:lnTo>
                  <a:cubicBezTo>
                    <a:pt x="24" y="1"/>
                    <a:pt x="0" y="25"/>
                    <a:pt x="0" y="96"/>
                  </a:cubicBezTo>
                  <a:lnTo>
                    <a:pt x="0" y="358"/>
                  </a:lnTo>
                  <a:lnTo>
                    <a:pt x="0" y="620"/>
                  </a:lnTo>
                  <a:cubicBezTo>
                    <a:pt x="0" y="644"/>
                    <a:pt x="24" y="715"/>
                    <a:pt x="95" y="715"/>
                  </a:cubicBezTo>
                  <a:lnTo>
                    <a:pt x="1381" y="715"/>
                  </a:lnTo>
                  <a:cubicBezTo>
                    <a:pt x="1405" y="715"/>
                    <a:pt x="1453" y="667"/>
                    <a:pt x="1453" y="620"/>
                  </a:cubicBezTo>
                  <a:lnTo>
                    <a:pt x="1453" y="358"/>
                  </a:lnTo>
                  <a:lnTo>
                    <a:pt x="1453" y="96"/>
                  </a:lnTo>
                  <a:cubicBezTo>
                    <a:pt x="1453" y="25"/>
                    <a:pt x="1405" y="1"/>
                    <a:pt x="1381"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9"/>
            <p:cNvSpPr/>
            <p:nvPr/>
          </p:nvSpPr>
          <p:spPr>
            <a:xfrm>
              <a:off x="4745425" y="3125999"/>
              <a:ext cx="88938" cy="27837"/>
            </a:xfrm>
            <a:custGeom>
              <a:avLst/>
              <a:gdLst/>
              <a:ahLst/>
              <a:cxnLst/>
              <a:rect l="l" t="t" r="r" b="b"/>
              <a:pathLst>
                <a:path w="2668" h="834" extrusionOk="0">
                  <a:moveTo>
                    <a:pt x="2668" y="0"/>
                  </a:moveTo>
                  <a:lnTo>
                    <a:pt x="120" y="0"/>
                  </a:lnTo>
                  <a:lnTo>
                    <a:pt x="1" y="0"/>
                  </a:lnTo>
                  <a:lnTo>
                    <a:pt x="1" y="429"/>
                  </a:lnTo>
                  <a:cubicBezTo>
                    <a:pt x="1" y="667"/>
                    <a:pt x="167" y="834"/>
                    <a:pt x="406" y="834"/>
                  </a:cubicBezTo>
                  <a:lnTo>
                    <a:pt x="2263" y="834"/>
                  </a:lnTo>
                  <a:cubicBezTo>
                    <a:pt x="2501" y="834"/>
                    <a:pt x="2668" y="667"/>
                    <a:pt x="2668" y="4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9"/>
            <p:cNvSpPr/>
            <p:nvPr/>
          </p:nvSpPr>
          <p:spPr>
            <a:xfrm>
              <a:off x="4960569" y="3125999"/>
              <a:ext cx="89738" cy="27837"/>
            </a:xfrm>
            <a:custGeom>
              <a:avLst/>
              <a:gdLst/>
              <a:ahLst/>
              <a:cxnLst/>
              <a:rect l="l" t="t" r="r" b="b"/>
              <a:pathLst>
                <a:path w="2692" h="834" extrusionOk="0">
                  <a:moveTo>
                    <a:pt x="2572" y="0"/>
                  </a:moveTo>
                  <a:lnTo>
                    <a:pt x="1" y="0"/>
                  </a:lnTo>
                  <a:lnTo>
                    <a:pt x="1" y="429"/>
                  </a:lnTo>
                  <a:cubicBezTo>
                    <a:pt x="1" y="667"/>
                    <a:pt x="191" y="834"/>
                    <a:pt x="405" y="834"/>
                  </a:cubicBezTo>
                  <a:lnTo>
                    <a:pt x="2263" y="834"/>
                  </a:lnTo>
                  <a:cubicBezTo>
                    <a:pt x="2501" y="834"/>
                    <a:pt x="2692" y="667"/>
                    <a:pt x="2692" y="429"/>
                  </a:cubicBezTo>
                  <a:lnTo>
                    <a:pt x="2692"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9"/>
            <p:cNvSpPr/>
            <p:nvPr/>
          </p:nvSpPr>
          <p:spPr>
            <a:xfrm>
              <a:off x="4825629" y="2796129"/>
              <a:ext cx="143707" cy="69959"/>
            </a:xfrm>
            <a:custGeom>
              <a:avLst/>
              <a:gdLst/>
              <a:ahLst/>
              <a:cxnLst/>
              <a:rect l="l" t="t" r="r" b="b"/>
              <a:pathLst>
                <a:path w="4311" h="2096" extrusionOk="0">
                  <a:moveTo>
                    <a:pt x="3644" y="1405"/>
                  </a:moveTo>
                  <a:lnTo>
                    <a:pt x="691" y="1405"/>
                  </a:lnTo>
                  <a:lnTo>
                    <a:pt x="691" y="1048"/>
                  </a:lnTo>
                  <a:cubicBezTo>
                    <a:pt x="691" y="834"/>
                    <a:pt x="834" y="691"/>
                    <a:pt x="1048" y="691"/>
                  </a:cubicBezTo>
                  <a:lnTo>
                    <a:pt x="3263" y="691"/>
                  </a:lnTo>
                  <a:cubicBezTo>
                    <a:pt x="3453" y="691"/>
                    <a:pt x="3644" y="834"/>
                    <a:pt x="3644" y="1048"/>
                  </a:cubicBezTo>
                  <a:close/>
                  <a:moveTo>
                    <a:pt x="3263" y="0"/>
                  </a:moveTo>
                  <a:lnTo>
                    <a:pt x="1048" y="0"/>
                  </a:lnTo>
                  <a:cubicBezTo>
                    <a:pt x="476" y="0"/>
                    <a:pt x="0" y="477"/>
                    <a:pt x="0" y="1048"/>
                  </a:cubicBezTo>
                  <a:lnTo>
                    <a:pt x="0" y="2096"/>
                  </a:lnTo>
                  <a:lnTo>
                    <a:pt x="4310" y="2096"/>
                  </a:lnTo>
                  <a:lnTo>
                    <a:pt x="4310" y="1048"/>
                  </a:lnTo>
                  <a:cubicBezTo>
                    <a:pt x="4310" y="477"/>
                    <a:pt x="3834" y="0"/>
                    <a:pt x="3263"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9"/>
            <p:cNvSpPr/>
            <p:nvPr/>
          </p:nvSpPr>
          <p:spPr>
            <a:xfrm>
              <a:off x="5004238" y="2866055"/>
              <a:ext cx="69103" cy="261546"/>
            </a:xfrm>
            <a:custGeom>
              <a:avLst/>
              <a:gdLst/>
              <a:ahLst/>
              <a:cxnLst/>
              <a:rect l="l" t="t" r="r" b="b"/>
              <a:pathLst>
                <a:path w="2073" h="7836" extrusionOk="0">
                  <a:moveTo>
                    <a:pt x="2072" y="6955"/>
                  </a:moveTo>
                  <a:lnTo>
                    <a:pt x="2072" y="834"/>
                  </a:lnTo>
                  <a:cubicBezTo>
                    <a:pt x="2072" y="382"/>
                    <a:pt x="1691" y="1"/>
                    <a:pt x="1262" y="1"/>
                  </a:cubicBezTo>
                  <a:lnTo>
                    <a:pt x="1096" y="1"/>
                  </a:lnTo>
                  <a:lnTo>
                    <a:pt x="1096" y="287"/>
                  </a:lnTo>
                  <a:cubicBezTo>
                    <a:pt x="1096" y="310"/>
                    <a:pt x="1072" y="382"/>
                    <a:pt x="1024" y="382"/>
                  </a:cubicBezTo>
                  <a:lnTo>
                    <a:pt x="691" y="382"/>
                  </a:lnTo>
                  <a:cubicBezTo>
                    <a:pt x="786" y="525"/>
                    <a:pt x="834" y="668"/>
                    <a:pt x="834" y="858"/>
                  </a:cubicBezTo>
                  <a:lnTo>
                    <a:pt x="834" y="7002"/>
                  </a:lnTo>
                  <a:cubicBezTo>
                    <a:pt x="834" y="7431"/>
                    <a:pt x="453" y="7836"/>
                    <a:pt x="0" y="7836"/>
                  </a:cubicBezTo>
                  <a:lnTo>
                    <a:pt x="1262" y="7836"/>
                  </a:lnTo>
                  <a:cubicBezTo>
                    <a:pt x="1691" y="7788"/>
                    <a:pt x="2072" y="7431"/>
                    <a:pt x="2072" y="695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9"/>
            <p:cNvSpPr/>
            <p:nvPr/>
          </p:nvSpPr>
          <p:spPr>
            <a:xfrm>
              <a:off x="4778760" y="2854139"/>
              <a:ext cx="25468" cy="23898"/>
            </a:xfrm>
            <a:custGeom>
              <a:avLst/>
              <a:gdLst/>
              <a:ahLst/>
              <a:cxnLst/>
              <a:rect l="l" t="t" r="r" b="b"/>
              <a:pathLst>
                <a:path w="764" h="716" extrusionOk="0">
                  <a:moveTo>
                    <a:pt x="668" y="1"/>
                  </a:moveTo>
                  <a:lnTo>
                    <a:pt x="1" y="1"/>
                  </a:lnTo>
                  <a:cubicBezTo>
                    <a:pt x="72" y="1"/>
                    <a:pt x="96" y="25"/>
                    <a:pt x="96" y="96"/>
                  </a:cubicBezTo>
                  <a:lnTo>
                    <a:pt x="96" y="358"/>
                  </a:lnTo>
                  <a:lnTo>
                    <a:pt x="96" y="620"/>
                  </a:lnTo>
                  <a:cubicBezTo>
                    <a:pt x="96" y="644"/>
                    <a:pt x="72" y="715"/>
                    <a:pt x="1" y="715"/>
                  </a:cubicBezTo>
                  <a:lnTo>
                    <a:pt x="668" y="715"/>
                  </a:lnTo>
                  <a:cubicBezTo>
                    <a:pt x="715" y="715"/>
                    <a:pt x="763" y="667"/>
                    <a:pt x="763" y="620"/>
                  </a:cubicBezTo>
                  <a:lnTo>
                    <a:pt x="763" y="358"/>
                  </a:lnTo>
                  <a:lnTo>
                    <a:pt x="763" y="96"/>
                  </a:lnTo>
                  <a:cubicBezTo>
                    <a:pt x="763" y="25"/>
                    <a:pt x="692" y="1"/>
                    <a:pt x="668"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9"/>
            <p:cNvSpPr/>
            <p:nvPr/>
          </p:nvSpPr>
          <p:spPr>
            <a:xfrm>
              <a:off x="5016139" y="2854139"/>
              <a:ext cx="24635" cy="23898"/>
            </a:xfrm>
            <a:custGeom>
              <a:avLst/>
              <a:gdLst/>
              <a:ahLst/>
              <a:cxnLst/>
              <a:rect l="l" t="t" r="r" b="b"/>
              <a:pathLst>
                <a:path w="739" h="716" extrusionOk="0">
                  <a:moveTo>
                    <a:pt x="667" y="1"/>
                  </a:moveTo>
                  <a:lnTo>
                    <a:pt x="1" y="1"/>
                  </a:lnTo>
                  <a:cubicBezTo>
                    <a:pt x="24" y="1"/>
                    <a:pt x="96" y="25"/>
                    <a:pt x="96" y="96"/>
                  </a:cubicBezTo>
                  <a:lnTo>
                    <a:pt x="96" y="358"/>
                  </a:lnTo>
                  <a:lnTo>
                    <a:pt x="96" y="620"/>
                  </a:lnTo>
                  <a:cubicBezTo>
                    <a:pt x="96" y="644"/>
                    <a:pt x="48" y="715"/>
                    <a:pt x="1" y="715"/>
                  </a:cubicBezTo>
                  <a:lnTo>
                    <a:pt x="334" y="715"/>
                  </a:lnTo>
                  <a:lnTo>
                    <a:pt x="667" y="715"/>
                  </a:lnTo>
                  <a:cubicBezTo>
                    <a:pt x="691" y="715"/>
                    <a:pt x="739" y="667"/>
                    <a:pt x="739" y="620"/>
                  </a:cubicBezTo>
                  <a:lnTo>
                    <a:pt x="739" y="358"/>
                  </a:lnTo>
                  <a:lnTo>
                    <a:pt x="739" y="96"/>
                  </a:lnTo>
                  <a:cubicBezTo>
                    <a:pt x="739" y="25"/>
                    <a:pt x="691" y="1"/>
                    <a:pt x="667"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9"/>
            <p:cNvSpPr/>
            <p:nvPr/>
          </p:nvSpPr>
          <p:spPr>
            <a:xfrm>
              <a:off x="4901033" y="2796129"/>
              <a:ext cx="68303" cy="69959"/>
            </a:xfrm>
            <a:custGeom>
              <a:avLst/>
              <a:gdLst/>
              <a:ahLst/>
              <a:cxnLst/>
              <a:rect l="l" t="t" r="r" b="b"/>
              <a:pathLst>
                <a:path w="2049" h="2096" extrusionOk="0">
                  <a:moveTo>
                    <a:pt x="2048" y="1048"/>
                  </a:moveTo>
                  <a:cubicBezTo>
                    <a:pt x="2048" y="477"/>
                    <a:pt x="1572" y="0"/>
                    <a:pt x="1001" y="0"/>
                  </a:cubicBezTo>
                  <a:lnTo>
                    <a:pt x="0" y="0"/>
                  </a:lnTo>
                  <a:cubicBezTo>
                    <a:pt x="405" y="48"/>
                    <a:pt x="739" y="334"/>
                    <a:pt x="858" y="691"/>
                  </a:cubicBezTo>
                  <a:lnTo>
                    <a:pt x="977" y="691"/>
                  </a:lnTo>
                  <a:cubicBezTo>
                    <a:pt x="1167" y="691"/>
                    <a:pt x="1334" y="834"/>
                    <a:pt x="1334" y="1048"/>
                  </a:cubicBezTo>
                  <a:lnTo>
                    <a:pt x="1334" y="1405"/>
                  </a:lnTo>
                  <a:lnTo>
                    <a:pt x="929" y="1405"/>
                  </a:lnTo>
                  <a:lnTo>
                    <a:pt x="929" y="2096"/>
                  </a:lnTo>
                  <a:lnTo>
                    <a:pt x="2025" y="209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9"/>
            <p:cNvSpPr/>
            <p:nvPr/>
          </p:nvSpPr>
          <p:spPr>
            <a:xfrm>
              <a:off x="4793061" y="3125999"/>
              <a:ext cx="41302" cy="27837"/>
            </a:xfrm>
            <a:custGeom>
              <a:avLst/>
              <a:gdLst/>
              <a:ahLst/>
              <a:cxnLst/>
              <a:rect l="l" t="t" r="r" b="b"/>
              <a:pathLst>
                <a:path w="1239" h="834" extrusionOk="0">
                  <a:moveTo>
                    <a:pt x="1239" y="0"/>
                  </a:moveTo>
                  <a:lnTo>
                    <a:pt x="405" y="0"/>
                  </a:lnTo>
                  <a:lnTo>
                    <a:pt x="405" y="429"/>
                  </a:lnTo>
                  <a:cubicBezTo>
                    <a:pt x="405" y="667"/>
                    <a:pt x="239" y="834"/>
                    <a:pt x="1" y="834"/>
                  </a:cubicBezTo>
                  <a:lnTo>
                    <a:pt x="834" y="834"/>
                  </a:lnTo>
                  <a:cubicBezTo>
                    <a:pt x="1072" y="834"/>
                    <a:pt x="1239" y="667"/>
                    <a:pt x="1239" y="4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9"/>
            <p:cNvSpPr/>
            <p:nvPr/>
          </p:nvSpPr>
          <p:spPr>
            <a:xfrm>
              <a:off x="5008205" y="3125999"/>
              <a:ext cx="42102" cy="27837"/>
            </a:xfrm>
            <a:custGeom>
              <a:avLst/>
              <a:gdLst/>
              <a:ahLst/>
              <a:cxnLst/>
              <a:rect l="l" t="t" r="r" b="b"/>
              <a:pathLst>
                <a:path w="1263" h="834" extrusionOk="0">
                  <a:moveTo>
                    <a:pt x="1143" y="0"/>
                  </a:moveTo>
                  <a:lnTo>
                    <a:pt x="429" y="0"/>
                  </a:lnTo>
                  <a:lnTo>
                    <a:pt x="429" y="429"/>
                  </a:lnTo>
                  <a:cubicBezTo>
                    <a:pt x="429" y="667"/>
                    <a:pt x="239" y="834"/>
                    <a:pt x="0" y="834"/>
                  </a:cubicBezTo>
                  <a:lnTo>
                    <a:pt x="834" y="834"/>
                  </a:lnTo>
                  <a:cubicBezTo>
                    <a:pt x="1072" y="834"/>
                    <a:pt x="1263" y="667"/>
                    <a:pt x="1263" y="429"/>
                  </a:cubicBezTo>
                  <a:lnTo>
                    <a:pt x="1263"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9"/>
            <p:cNvSpPr/>
            <p:nvPr/>
          </p:nvSpPr>
          <p:spPr>
            <a:xfrm>
              <a:off x="4785127" y="2918524"/>
              <a:ext cx="78637" cy="77135"/>
            </a:xfrm>
            <a:custGeom>
              <a:avLst/>
              <a:gdLst/>
              <a:ahLst/>
              <a:cxnLst/>
              <a:rect l="l" t="t" r="r" b="b"/>
              <a:pathLst>
                <a:path w="2359" h="2311" extrusionOk="0">
                  <a:moveTo>
                    <a:pt x="1406" y="24"/>
                  </a:moveTo>
                  <a:lnTo>
                    <a:pt x="48" y="1382"/>
                  </a:lnTo>
                  <a:cubicBezTo>
                    <a:pt x="1" y="1430"/>
                    <a:pt x="1" y="1477"/>
                    <a:pt x="48" y="1549"/>
                  </a:cubicBezTo>
                  <a:lnTo>
                    <a:pt x="763" y="2263"/>
                  </a:lnTo>
                  <a:cubicBezTo>
                    <a:pt x="834" y="2311"/>
                    <a:pt x="882" y="2311"/>
                    <a:pt x="953" y="2263"/>
                  </a:cubicBezTo>
                  <a:lnTo>
                    <a:pt x="2287" y="929"/>
                  </a:lnTo>
                  <a:cubicBezTo>
                    <a:pt x="2358" y="858"/>
                    <a:pt x="2358" y="810"/>
                    <a:pt x="2287" y="739"/>
                  </a:cubicBezTo>
                  <a:lnTo>
                    <a:pt x="1572" y="24"/>
                  </a:lnTo>
                  <a:cubicBezTo>
                    <a:pt x="1525" y="1"/>
                    <a:pt x="1453" y="1"/>
                    <a:pt x="1406" y="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9"/>
            <p:cNvSpPr/>
            <p:nvPr/>
          </p:nvSpPr>
          <p:spPr>
            <a:xfrm>
              <a:off x="4874032" y="3016287"/>
              <a:ext cx="67503" cy="62049"/>
            </a:xfrm>
            <a:custGeom>
              <a:avLst/>
              <a:gdLst/>
              <a:ahLst/>
              <a:cxnLst/>
              <a:rect l="l" t="t" r="r" b="b"/>
              <a:pathLst>
                <a:path w="2025" h="1859" extrusionOk="0">
                  <a:moveTo>
                    <a:pt x="1382" y="549"/>
                  </a:moveTo>
                  <a:lnTo>
                    <a:pt x="1025" y="1"/>
                  </a:lnTo>
                  <a:lnTo>
                    <a:pt x="668" y="549"/>
                  </a:lnTo>
                  <a:lnTo>
                    <a:pt x="1" y="715"/>
                  </a:lnTo>
                  <a:lnTo>
                    <a:pt x="453" y="1215"/>
                  </a:lnTo>
                  <a:lnTo>
                    <a:pt x="406" y="1858"/>
                  </a:lnTo>
                  <a:lnTo>
                    <a:pt x="1025" y="1596"/>
                  </a:lnTo>
                  <a:lnTo>
                    <a:pt x="1644" y="1858"/>
                  </a:lnTo>
                  <a:lnTo>
                    <a:pt x="1596" y="1215"/>
                  </a:lnTo>
                  <a:lnTo>
                    <a:pt x="2025" y="71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9"/>
            <p:cNvSpPr/>
            <p:nvPr/>
          </p:nvSpPr>
          <p:spPr>
            <a:xfrm>
              <a:off x="4935168" y="2933644"/>
              <a:ext cx="54003" cy="31809"/>
            </a:xfrm>
            <a:custGeom>
              <a:avLst/>
              <a:gdLst/>
              <a:ahLst/>
              <a:cxnLst/>
              <a:rect l="l" t="t" r="r" b="b"/>
              <a:pathLst>
                <a:path w="1620" h="953" extrusionOk="0">
                  <a:moveTo>
                    <a:pt x="1548" y="0"/>
                  </a:moveTo>
                  <a:lnTo>
                    <a:pt x="72" y="0"/>
                  </a:lnTo>
                  <a:cubicBezTo>
                    <a:pt x="24" y="0"/>
                    <a:pt x="0" y="24"/>
                    <a:pt x="0" y="95"/>
                  </a:cubicBezTo>
                  <a:lnTo>
                    <a:pt x="0" y="857"/>
                  </a:lnTo>
                  <a:cubicBezTo>
                    <a:pt x="0" y="929"/>
                    <a:pt x="24" y="953"/>
                    <a:pt x="72" y="953"/>
                  </a:cubicBezTo>
                  <a:lnTo>
                    <a:pt x="1548" y="953"/>
                  </a:lnTo>
                  <a:cubicBezTo>
                    <a:pt x="1596" y="953"/>
                    <a:pt x="1620" y="929"/>
                    <a:pt x="1620" y="857"/>
                  </a:cubicBezTo>
                  <a:lnTo>
                    <a:pt x="1620" y="95"/>
                  </a:lnTo>
                  <a:cubicBezTo>
                    <a:pt x="1620" y="48"/>
                    <a:pt x="1596" y="0"/>
                    <a:pt x="1548"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9"/>
            <p:cNvSpPr/>
            <p:nvPr/>
          </p:nvSpPr>
          <p:spPr>
            <a:xfrm>
              <a:off x="4844664" y="2814386"/>
              <a:ext cx="108005" cy="33845"/>
            </a:xfrm>
            <a:custGeom>
              <a:avLst/>
              <a:gdLst/>
              <a:ahLst/>
              <a:cxnLst/>
              <a:rect l="l" t="t" r="r" b="b"/>
              <a:pathLst>
                <a:path w="3240" h="1014" extrusionOk="0">
                  <a:moveTo>
                    <a:pt x="2692" y="334"/>
                  </a:moveTo>
                  <a:cubicBezTo>
                    <a:pt x="2811" y="334"/>
                    <a:pt x="2882" y="406"/>
                    <a:pt x="2882" y="501"/>
                  </a:cubicBezTo>
                  <a:lnTo>
                    <a:pt x="2882" y="715"/>
                  </a:lnTo>
                  <a:lnTo>
                    <a:pt x="286" y="715"/>
                  </a:lnTo>
                  <a:lnTo>
                    <a:pt x="286" y="501"/>
                  </a:lnTo>
                  <a:cubicBezTo>
                    <a:pt x="286" y="382"/>
                    <a:pt x="382" y="334"/>
                    <a:pt x="477" y="334"/>
                  </a:cubicBezTo>
                  <a:close/>
                  <a:moveTo>
                    <a:pt x="501" y="1"/>
                  </a:moveTo>
                  <a:cubicBezTo>
                    <a:pt x="215" y="1"/>
                    <a:pt x="1" y="239"/>
                    <a:pt x="1" y="501"/>
                  </a:cubicBezTo>
                  <a:lnTo>
                    <a:pt x="1" y="858"/>
                  </a:lnTo>
                  <a:cubicBezTo>
                    <a:pt x="1" y="954"/>
                    <a:pt x="48" y="1001"/>
                    <a:pt x="143" y="1001"/>
                  </a:cubicBezTo>
                  <a:lnTo>
                    <a:pt x="3096" y="1001"/>
                  </a:lnTo>
                  <a:cubicBezTo>
                    <a:pt x="3105" y="1010"/>
                    <a:pt x="3116" y="1014"/>
                    <a:pt x="3127" y="1014"/>
                  </a:cubicBezTo>
                  <a:cubicBezTo>
                    <a:pt x="3176" y="1014"/>
                    <a:pt x="3239" y="936"/>
                    <a:pt x="3239" y="858"/>
                  </a:cubicBezTo>
                  <a:lnTo>
                    <a:pt x="3239" y="501"/>
                  </a:lnTo>
                  <a:cubicBezTo>
                    <a:pt x="3239" y="215"/>
                    <a:pt x="3001" y="1"/>
                    <a:pt x="273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9"/>
            <p:cNvSpPr/>
            <p:nvPr/>
          </p:nvSpPr>
          <p:spPr>
            <a:xfrm>
              <a:off x="4718457" y="2791356"/>
              <a:ext cx="362018" cy="368855"/>
            </a:xfrm>
            <a:custGeom>
              <a:avLst/>
              <a:gdLst/>
              <a:ahLst/>
              <a:cxnLst/>
              <a:rect l="l" t="t" r="r" b="b"/>
              <a:pathLst>
                <a:path w="10860" h="11051" extrusionOk="0">
                  <a:moveTo>
                    <a:pt x="2382" y="2048"/>
                  </a:moveTo>
                  <a:lnTo>
                    <a:pt x="2382" y="2453"/>
                  </a:lnTo>
                  <a:lnTo>
                    <a:pt x="1262" y="2453"/>
                  </a:lnTo>
                  <a:lnTo>
                    <a:pt x="1262" y="2048"/>
                  </a:lnTo>
                  <a:close/>
                  <a:moveTo>
                    <a:pt x="9502" y="2048"/>
                  </a:moveTo>
                  <a:lnTo>
                    <a:pt x="9502" y="2453"/>
                  </a:lnTo>
                  <a:lnTo>
                    <a:pt x="8359" y="2453"/>
                  </a:lnTo>
                  <a:lnTo>
                    <a:pt x="8359" y="2048"/>
                  </a:lnTo>
                  <a:close/>
                  <a:moveTo>
                    <a:pt x="9740" y="10193"/>
                  </a:moveTo>
                  <a:lnTo>
                    <a:pt x="9764" y="10455"/>
                  </a:lnTo>
                  <a:cubicBezTo>
                    <a:pt x="9764" y="10598"/>
                    <a:pt x="9645" y="10717"/>
                    <a:pt x="9502" y="10717"/>
                  </a:cubicBezTo>
                  <a:lnTo>
                    <a:pt x="7645" y="10717"/>
                  </a:lnTo>
                  <a:cubicBezTo>
                    <a:pt x="7502" y="10717"/>
                    <a:pt x="7383" y="10598"/>
                    <a:pt x="7383" y="10455"/>
                  </a:cubicBezTo>
                  <a:lnTo>
                    <a:pt x="7383" y="10193"/>
                  </a:lnTo>
                  <a:close/>
                  <a:moveTo>
                    <a:pt x="3334" y="10217"/>
                  </a:moveTo>
                  <a:lnTo>
                    <a:pt x="3334" y="10479"/>
                  </a:lnTo>
                  <a:cubicBezTo>
                    <a:pt x="3334" y="10622"/>
                    <a:pt x="3215" y="10741"/>
                    <a:pt x="3072" y="10741"/>
                  </a:cubicBezTo>
                  <a:lnTo>
                    <a:pt x="1215" y="10741"/>
                  </a:lnTo>
                  <a:cubicBezTo>
                    <a:pt x="1072" y="10741"/>
                    <a:pt x="953" y="10622"/>
                    <a:pt x="953" y="10479"/>
                  </a:cubicBezTo>
                  <a:lnTo>
                    <a:pt x="953" y="10217"/>
                  </a:lnTo>
                  <a:close/>
                  <a:moveTo>
                    <a:pt x="4287" y="0"/>
                  </a:moveTo>
                  <a:cubicBezTo>
                    <a:pt x="3644" y="0"/>
                    <a:pt x="3096" y="524"/>
                    <a:pt x="3096" y="1191"/>
                  </a:cubicBezTo>
                  <a:lnTo>
                    <a:pt x="3096" y="2072"/>
                  </a:lnTo>
                  <a:lnTo>
                    <a:pt x="2739" y="2072"/>
                  </a:lnTo>
                  <a:lnTo>
                    <a:pt x="2739" y="1953"/>
                  </a:lnTo>
                  <a:cubicBezTo>
                    <a:pt x="2739" y="1810"/>
                    <a:pt x="2620" y="1715"/>
                    <a:pt x="2501" y="1715"/>
                  </a:cubicBezTo>
                  <a:lnTo>
                    <a:pt x="1215" y="1715"/>
                  </a:lnTo>
                  <a:cubicBezTo>
                    <a:pt x="1096" y="1715"/>
                    <a:pt x="976" y="1834"/>
                    <a:pt x="976" y="1953"/>
                  </a:cubicBezTo>
                  <a:lnTo>
                    <a:pt x="976" y="2072"/>
                  </a:lnTo>
                  <a:cubicBezTo>
                    <a:pt x="453" y="2072"/>
                    <a:pt x="0" y="2525"/>
                    <a:pt x="0" y="3096"/>
                  </a:cubicBezTo>
                  <a:lnTo>
                    <a:pt x="0" y="9193"/>
                  </a:lnTo>
                  <a:cubicBezTo>
                    <a:pt x="0" y="9669"/>
                    <a:pt x="310" y="10050"/>
                    <a:pt x="738" y="10169"/>
                  </a:cubicBezTo>
                  <a:lnTo>
                    <a:pt x="738" y="10479"/>
                  </a:lnTo>
                  <a:cubicBezTo>
                    <a:pt x="738" y="10812"/>
                    <a:pt x="1024" y="11050"/>
                    <a:pt x="1310" y="11050"/>
                  </a:cubicBezTo>
                  <a:lnTo>
                    <a:pt x="3167" y="11050"/>
                  </a:lnTo>
                  <a:cubicBezTo>
                    <a:pt x="3477" y="11050"/>
                    <a:pt x="3715" y="10764"/>
                    <a:pt x="3715" y="10479"/>
                  </a:cubicBezTo>
                  <a:lnTo>
                    <a:pt x="3715" y="10217"/>
                  </a:lnTo>
                  <a:lnTo>
                    <a:pt x="5096" y="10217"/>
                  </a:lnTo>
                  <a:cubicBezTo>
                    <a:pt x="5192" y="10217"/>
                    <a:pt x="5239" y="10145"/>
                    <a:pt x="5263" y="10074"/>
                  </a:cubicBezTo>
                  <a:cubicBezTo>
                    <a:pt x="5263" y="9979"/>
                    <a:pt x="5215" y="9883"/>
                    <a:pt x="5120" y="9883"/>
                  </a:cubicBezTo>
                  <a:lnTo>
                    <a:pt x="1024" y="9883"/>
                  </a:lnTo>
                  <a:cubicBezTo>
                    <a:pt x="667" y="9883"/>
                    <a:pt x="333" y="9574"/>
                    <a:pt x="333" y="9193"/>
                  </a:cubicBezTo>
                  <a:lnTo>
                    <a:pt x="333" y="3072"/>
                  </a:lnTo>
                  <a:cubicBezTo>
                    <a:pt x="333" y="2715"/>
                    <a:pt x="619" y="2382"/>
                    <a:pt x="976" y="2382"/>
                  </a:cubicBezTo>
                  <a:lnTo>
                    <a:pt x="976" y="2501"/>
                  </a:lnTo>
                  <a:cubicBezTo>
                    <a:pt x="976" y="2620"/>
                    <a:pt x="1096" y="2739"/>
                    <a:pt x="1215" y="2739"/>
                  </a:cubicBezTo>
                  <a:lnTo>
                    <a:pt x="2501" y="2739"/>
                  </a:lnTo>
                  <a:cubicBezTo>
                    <a:pt x="2620" y="2739"/>
                    <a:pt x="2739" y="2620"/>
                    <a:pt x="2739" y="2501"/>
                  </a:cubicBezTo>
                  <a:lnTo>
                    <a:pt x="2739" y="2382"/>
                  </a:lnTo>
                  <a:lnTo>
                    <a:pt x="5120" y="2382"/>
                  </a:lnTo>
                  <a:cubicBezTo>
                    <a:pt x="5239" y="2382"/>
                    <a:pt x="5335" y="2263"/>
                    <a:pt x="5263" y="2120"/>
                  </a:cubicBezTo>
                  <a:cubicBezTo>
                    <a:pt x="5239" y="2048"/>
                    <a:pt x="5192" y="2025"/>
                    <a:pt x="5120" y="2025"/>
                  </a:cubicBezTo>
                  <a:lnTo>
                    <a:pt x="3453" y="2025"/>
                  </a:lnTo>
                  <a:lnTo>
                    <a:pt x="3453" y="1167"/>
                  </a:lnTo>
                  <a:cubicBezTo>
                    <a:pt x="3453" y="691"/>
                    <a:pt x="3834" y="286"/>
                    <a:pt x="4358" y="286"/>
                  </a:cubicBezTo>
                  <a:lnTo>
                    <a:pt x="6573" y="286"/>
                  </a:lnTo>
                  <a:cubicBezTo>
                    <a:pt x="7049" y="286"/>
                    <a:pt x="7478" y="691"/>
                    <a:pt x="7478" y="1191"/>
                  </a:cubicBezTo>
                  <a:lnTo>
                    <a:pt x="7478" y="2072"/>
                  </a:lnTo>
                  <a:lnTo>
                    <a:pt x="5954" y="2072"/>
                  </a:lnTo>
                  <a:cubicBezTo>
                    <a:pt x="5906" y="2072"/>
                    <a:pt x="5811" y="2144"/>
                    <a:pt x="5811" y="2191"/>
                  </a:cubicBezTo>
                  <a:cubicBezTo>
                    <a:pt x="5787" y="2287"/>
                    <a:pt x="5858" y="2382"/>
                    <a:pt x="5954" y="2382"/>
                  </a:cubicBezTo>
                  <a:lnTo>
                    <a:pt x="8121" y="2382"/>
                  </a:lnTo>
                  <a:lnTo>
                    <a:pt x="8121" y="2501"/>
                  </a:lnTo>
                  <a:cubicBezTo>
                    <a:pt x="8121" y="2644"/>
                    <a:pt x="8240" y="2739"/>
                    <a:pt x="8359" y="2739"/>
                  </a:cubicBezTo>
                  <a:lnTo>
                    <a:pt x="9645" y="2739"/>
                  </a:lnTo>
                  <a:cubicBezTo>
                    <a:pt x="9788" y="2739"/>
                    <a:pt x="9883" y="2620"/>
                    <a:pt x="9883" y="2501"/>
                  </a:cubicBezTo>
                  <a:lnTo>
                    <a:pt x="9883" y="2382"/>
                  </a:lnTo>
                  <a:cubicBezTo>
                    <a:pt x="9883" y="2382"/>
                    <a:pt x="10574" y="2668"/>
                    <a:pt x="10574" y="3072"/>
                  </a:cubicBezTo>
                  <a:lnTo>
                    <a:pt x="10574" y="9193"/>
                  </a:lnTo>
                  <a:cubicBezTo>
                    <a:pt x="10574" y="9598"/>
                    <a:pt x="10264" y="9883"/>
                    <a:pt x="9883" y="9883"/>
                  </a:cubicBezTo>
                  <a:lnTo>
                    <a:pt x="5882" y="9883"/>
                  </a:lnTo>
                  <a:cubicBezTo>
                    <a:pt x="5811" y="9883"/>
                    <a:pt x="5739" y="9979"/>
                    <a:pt x="5739" y="10074"/>
                  </a:cubicBezTo>
                  <a:cubicBezTo>
                    <a:pt x="5739" y="10145"/>
                    <a:pt x="5882" y="10217"/>
                    <a:pt x="5882" y="10217"/>
                  </a:cubicBezTo>
                  <a:lnTo>
                    <a:pt x="7144" y="10217"/>
                  </a:lnTo>
                  <a:lnTo>
                    <a:pt x="7144" y="10479"/>
                  </a:lnTo>
                  <a:cubicBezTo>
                    <a:pt x="7144" y="10812"/>
                    <a:pt x="7406" y="11050"/>
                    <a:pt x="7716" y="11050"/>
                  </a:cubicBezTo>
                  <a:lnTo>
                    <a:pt x="9550" y="11050"/>
                  </a:lnTo>
                  <a:cubicBezTo>
                    <a:pt x="9883" y="11050"/>
                    <a:pt x="10121" y="10788"/>
                    <a:pt x="10121" y="10479"/>
                  </a:cubicBezTo>
                  <a:lnTo>
                    <a:pt x="10121" y="10193"/>
                  </a:lnTo>
                  <a:cubicBezTo>
                    <a:pt x="10526" y="10074"/>
                    <a:pt x="10859" y="9669"/>
                    <a:pt x="10859" y="9240"/>
                  </a:cubicBezTo>
                  <a:lnTo>
                    <a:pt x="10859" y="3096"/>
                  </a:lnTo>
                  <a:cubicBezTo>
                    <a:pt x="10836" y="2525"/>
                    <a:pt x="10383" y="2096"/>
                    <a:pt x="9835" y="2048"/>
                  </a:cubicBezTo>
                  <a:lnTo>
                    <a:pt x="9835" y="1953"/>
                  </a:lnTo>
                  <a:cubicBezTo>
                    <a:pt x="9835" y="1810"/>
                    <a:pt x="9716" y="1715"/>
                    <a:pt x="9597" y="1715"/>
                  </a:cubicBezTo>
                  <a:lnTo>
                    <a:pt x="8311" y="1715"/>
                  </a:lnTo>
                  <a:cubicBezTo>
                    <a:pt x="8168" y="1715"/>
                    <a:pt x="8073" y="1834"/>
                    <a:pt x="8073" y="1953"/>
                  </a:cubicBezTo>
                  <a:lnTo>
                    <a:pt x="8073" y="2072"/>
                  </a:lnTo>
                  <a:lnTo>
                    <a:pt x="7716" y="2072"/>
                  </a:lnTo>
                  <a:lnTo>
                    <a:pt x="7716" y="1191"/>
                  </a:lnTo>
                  <a:cubicBezTo>
                    <a:pt x="7716" y="524"/>
                    <a:pt x="7168" y="0"/>
                    <a:pt x="652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9"/>
            <p:cNvSpPr/>
            <p:nvPr/>
          </p:nvSpPr>
          <p:spPr>
            <a:xfrm>
              <a:off x="4778760" y="2913751"/>
              <a:ext cx="90538" cy="88283"/>
            </a:xfrm>
            <a:custGeom>
              <a:avLst/>
              <a:gdLst/>
              <a:ahLst/>
              <a:cxnLst/>
              <a:rect l="l" t="t" r="r" b="b"/>
              <a:pathLst>
                <a:path w="2716" h="2645" extrusionOk="0">
                  <a:moveTo>
                    <a:pt x="1644" y="334"/>
                  </a:moveTo>
                  <a:lnTo>
                    <a:pt x="2311" y="977"/>
                  </a:lnTo>
                  <a:lnTo>
                    <a:pt x="1025" y="2263"/>
                  </a:lnTo>
                  <a:lnTo>
                    <a:pt x="358" y="1596"/>
                  </a:lnTo>
                  <a:lnTo>
                    <a:pt x="1644" y="334"/>
                  </a:lnTo>
                  <a:close/>
                  <a:moveTo>
                    <a:pt x="1680" y="1"/>
                  </a:moveTo>
                  <a:cubicBezTo>
                    <a:pt x="1608" y="1"/>
                    <a:pt x="1537" y="25"/>
                    <a:pt x="1477" y="72"/>
                  </a:cubicBezTo>
                  <a:lnTo>
                    <a:pt x="120" y="1430"/>
                  </a:lnTo>
                  <a:cubicBezTo>
                    <a:pt x="1" y="1549"/>
                    <a:pt x="1" y="1715"/>
                    <a:pt x="120" y="1834"/>
                  </a:cubicBezTo>
                  <a:lnTo>
                    <a:pt x="834" y="2549"/>
                  </a:lnTo>
                  <a:cubicBezTo>
                    <a:pt x="906" y="2620"/>
                    <a:pt x="954" y="2644"/>
                    <a:pt x="1049" y="2644"/>
                  </a:cubicBezTo>
                  <a:cubicBezTo>
                    <a:pt x="1096" y="2644"/>
                    <a:pt x="1192" y="2620"/>
                    <a:pt x="1263" y="2549"/>
                  </a:cubicBezTo>
                  <a:lnTo>
                    <a:pt x="2597" y="1215"/>
                  </a:lnTo>
                  <a:cubicBezTo>
                    <a:pt x="2716" y="1096"/>
                    <a:pt x="2716" y="906"/>
                    <a:pt x="2597" y="787"/>
                  </a:cubicBezTo>
                  <a:lnTo>
                    <a:pt x="1882" y="72"/>
                  </a:lnTo>
                  <a:cubicBezTo>
                    <a:pt x="1823" y="25"/>
                    <a:pt x="1751" y="1"/>
                    <a:pt x="168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9"/>
            <p:cNvSpPr/>
            <p:nvPr/>
          </p:nvSpPr>
          <p:spPr>
            <a:xfrm>
              <a:off x="4866098" y="3009144"/>
              <a:ext cx="79437" cy="74766"/>
            </a:xfrm>
            <a:custGeom>
              <a:avLst/>
              <a:gdLst/>
              <a:ahLst/>
              <a:cxnLst/>
              <a:rect l="l" t="t" r="r" b="b"/>
              <a:pathLst>
                <a:path w="2383" h="2240" extrusionOk="0">
                  <a:moveTo>
                    <a:pt x="1263" y="524"/>
                  </a:moveTo>
                  <a:lnTo>
                    <a:pt x="1477" y="858"/>
                  </a:lnTo>
                  <a:cubicBezTo>
                    <a:pt x="1501" y="882"/>
                    <a:pt x="1525" y="929"/>
                    <a:pt x="1549" y="929"/>
                  </a:cubicBezTo>
                  <a:lnTo>
                    <a:pt x="1953" y="1001"/>
                  </a:lnTo>
                  <a:lnTo>
                    <a:pt x="1668" y="1310"/>
                  </a:lnTo>
                  <a:cubicBezTo>
                    <a:pt x="1644" y="1334"/>
                    <a:pt x="1644" y="1406"/>
                    <a:pt x="1644" y="1429"/>
                  </a:cubicBezTo>
                  <a:lnTo>
                    <a:pt x="1668" y="1810"/>
                  </a:lnTo>
                  <a:lnTo>
                    <a:pt x="1310" y="1667"/>
                  </a:lnTo>
                  <a:lnTo>
                    <a:pt x="1191" y="1667"/>
                  </a:lnTo>
                  <a:lnTo>
                    <a:pt x="834" y="1810"/>
                  </a:lnTo>
                  <a:lnTo>
                    <a:pt x="882" y="1429"/>
                  </a:lnTo>
                  <a:cubicBezTo>
                    <a:pt x="882" y="1406"/>
                    <a:pt x="882" y="1334"/>
                    <a:pt x="834" y="1310"/>
                  </a:cubicBezTo>
                  <a:lnTo>
                    <a:pt x="572" y="1001"/>
                  </a:lnTo>
                  <a:lnTo>
                    <a:pt x="953" y="929"/>
                  </a:lnTo>
                  <a:cubicBezTo>
                    <a:pt x="1001" y="929"/>
                    <a:pt x="1048" y="882"/>
                    <a:pt x="1048" y="858"/>
                  </a:cubicBezTo>
                  <a:lnTo>
                    <a:pt x="1263" y="524"/>
                  </a:lnTo>
                  <a:close/>
                  <a:moveTo>
                    <a:pt x="1191" y="0"/>
                  </a:moveTo>
                  <a:cubicBezTo>
                    <a:pt x="1144" y="0"/>
                    <a:pt x="1072" y="24"/>
                    <a:pt x="1048" y="96"/>
                  </a:cubicBezTo>
                  <a:lnTo>
                    <a:pt x="763" y="596"/>
                  </a:lnTo>
                  <a:lnTo>
                    <a:pt x="167" y="739"/>
                  </a:lnTo>
                  <a:cubicBezTo>
                    <a:pt x="96" y="739"/>
                    <a:pt x="72" y="810"/>
                    <a:pt x="48" y="858"/>
                  </a:cubicBezTo>
                  <a:cubicBezTo>
                    <a:pt x="1" y="929"/>
                    <a:pt x="48" y="977"/>
                    <a:pt x="72" y="1001"/>
                  </a:cubicBezTo>
                  <a:lnTo>
                    <a:pt x="453" y="1453"/>
                  </a:lnTo>
                  <a:lnTo>
                    <a:pt x="405" y="2049"/>
                  </a:lnTo>
                  <a:cubicBezTo>
                    <a:pt x="477" y="2120"/>
                    <a:pt x="525" y="2168"/>
                    <a:pt x="548" y="2191"/>
                  </a:cubicBezTo>
                  <a:cubicBezTo>
                    <a:pt x="596" y="2239"/>
                    <a:pt x="667" y="2239"/>
                    <a:pt x="691" y="2239"/>
                  </a:cubicBezTo>
                  <a:lnTo>
                    <a:pt x="1239" y="2001"/>
                  </a:lnTo>
                  <a:lnTo>
                    <a:pt x="1787" y="2239"/>
                  </a:lnTo>
                  <a:lnTo>
                    <a:pt x="1858" y="2239"/>
                  </a:lnTo>
                  <a:cubicBezTo>
                    <a:pt x="1882" y="2239"/>
                    <a:pt x="1906" y="2239"/>
                    <a:pt x="1953" y="2191"/>
                  </a:cubicBezTo>
                  <a:cubicBezTo>
                    <a:pt x="2001" y="2168"/>
                    <a:pt x="2001" y="2120"/>
                    <a:pt x="2001" y="2049"/>
                  </a:cubicBezTo>
                  <a:lnTo>
                    <a:pt x="1953" y="1453"/>
                  </a:lnTo>
                  <a:lnTo>
                    <a:pt x="2334" y="1001"/>
                  </a:lnTo>
                  <a:cubicBezTo>
                    <a:pt x="2358" y="977"/>
                    <a:pt x="2382" y="929"/>
                    <a:pt x="2358" y="858"/>
                  </a:cubicBezTo>
                  <a:cubicBezTo>
                    <a:pt x="2334" y="810"/>
                    <a:pt x="2287" y="763"/>
                    <a:pt x="2239" y="739"/>
                  </a:cubicBezTo>
                  <a:lnTo>
                    <a:pt x="1644" y="596"/>
                  </a:lnTo>
                  <a:lnTo>
                    <a:pt x="1358" y="96"/>
                  </a:lnTo>
                  <a:cubicBezTo>
                    <a:pt x="1310" y="24"/>
                    <a:pt x="1263" y="0"/>
                    <a:pt x="1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9"/>
            <p:cNvSpPr/>
            <p:nvPr/>
          </p:nvSpPr>
          <p:spPr>
            <a:xfrm>
              <a:off x="4928801" y="2927269"/>
              <a:ext cx="66737" cy="43758"/>
            </a:xfrm>
            <a:custGeom>
              <a:avLst/>
              <a:gdLst/>
              <a:ahLst/>
              <a:cxnLst/>
              <a:rect l="l" t="t" r="r" b="b"/>
              <a:pathLst>
                <a:path w="2002" h="1311" extrusionOk="0">
                  <a:moveTo>
                    <a:pt x="1668" y="334"/>
                  </a:moveTo>
                  <a:lnTo>
                    <a:pt x="1668" y="953"/>
                  </a:lnTo>
                  <a:lnTo>
                    <a:pt x="358" y="953"/>
                  </a:lnTo>
                  <a:lnTo>
                    <a:pt x="358" y="334"/>
                  </a:lnTo>
                  <a:close/>
                  <a:moveTo>
                    <a:pt x="263" y="1"/>
                  </a:moveTo>
                  <a:cubicBezTo>
                    <a:pt x="120" y="1"/>
                    <a:pt x="1" y="120"/>
                    <a:pt x="1" y="286"/>
                  </a:cubicBezTo>
                  <a:lnTo>
                    <a:pt x="1" y="1048"/>
                  </a:lnTo>
                  <a:cubicBezTo>
                    <a:pt x="1" y="1191"/>
                    <a:pt x="120" y="1310"/>
                    <a:pt x="263" y="1310"/>
                  </a:cubicBezTo>
                  <a:lnTo>
                    <a:pt x="1739" y="1310"/>
                  </a:lnTo>
                  <a:lnTo>
                    <a:pt x="1739" y="1287"/>
                  </a:lnTo>
                  <a:cubicBezTo>
                    <a:pt x="1882" y="1287"/>
                    <a:pt x="2001" y="1168"/>
                    <a:pt x="2001" y="1025"/>
                  </a:cubicBezTo>
                  <a:lnTo>
                    <a:pt x="2001" y="286"/>
                  </a:lnTo>
                  <a:cubicBezTo>
                    <a:pt x="2001" y="120"/>
                    <a:pt x="1882" y="1"/>
                    <a:pt x="173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9" name="Google Shape;6739;p69"/>
          <p:cNvGrpSpPr/>
          <p:nvPr/>
        </p:nvGrpSpPr>
        <p:grpSpPr>
          <a:xfrm>
            <a:off x="4033103" y="2734195"/>
            <a:ext cx="387453" cy="351365"/>
            <a:chOff x="4043657" y="2800101"/>
            <a:chExt cx="387453" cy="351365"/>
          </a:xfrm>
        </p:grpSpPr>
        <p:sp>
          <p:nvSpPr>
            <p:cNvPr id="6740" name="Google Shape;6740;p69"/>
            <p:cNvSpPr/>
            <p:nvPr/>
          </p:nvSpPr>
          <p:spPr>
            <a:xfrm>
              <a:off x="4068291" y="2810414"/>
              <a:ext cx="217544" cy="179671"/>
            </a:xfrm>
            <a:custGeom>
              <a:avLst/>
              <a:gdLst/>
              <a:ahLst/>
              <a:cxnLst/>
              <a:rect l="l" t="t" r="r" b="b"/>
              <a:pathLst>
                <a:path w="6526" h="5383" extrusionOk="0">
                  <a:moveTo>
                    <a:pt x="6073" y="1"/>
                  </a:moveTo>
                  <a:lnTo>
                    <a:pt x="1524" y="2120"/>
                  </a:lnTo>
                  <a:cubicBezTo>
                    <a:pt x="71" y="2787"/>
                    <a:pt x="0" y="4430"/>
                    <a:pt x="0" y="5359"/>
                  </a:cubicBezTo>
                  <a:lnTo>
                    <a:pt x="0" y="5383"/>
                  </a:lnTo>
                  <a:lnTo>
                    <a:pt x="5144" y="3002"/>
                  </a:lnTo>
                  <a:cubicBezTo>
                    <a:pt x="6525" y="2620"/>
                    <a:pt x="6001" y="1120"/>
                    <a:pt x="6073"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9"/>
            <p:cNvSpPr/>
            <p:nvPr/>
          </p:nvSpPr>
          <p:spPr>
            <a:xfrm>
              <a:off x="4238167" y="2804073"/>
              <a:ext cx="109572" cy="341819"/>
            </a:xfrm>
            <a:custGeom>
              <a:avLst/>
              <a:gdLst/>
              <a:ahLst/>
              <a:cxnLst/>
              <a:rect l="l" t="t" r="r" b="b"/>
              <a:pathLst>
                <a:path w="3287" h="10241" extrusionOk="0">
                  <a:moveTo>
                    <a:pt x="3287" y="1667"/>
                  </a:moveTo>
                  <a:cubicBezTo>
                    <a:pt x="3287" y="834"/>
                    <a:pt x="2596" y="72"/>
                    <a:pt x="1763" y="48"/>
                  </a:cubicBezTo>
                  <a:cubicBezTo>
                    <a:pt x="1501" y="0"/>
                    <a:pt x="1215" y="72"/>
                    <a:pt x="977" y="191"/>
                  </a:cubicBezTo>
                  <a:lnTo>
                    <a:pt x="953" y="191"/>
                  </a:lnTo>
                  <a:cubicBezTo>
                    <a:pt x="381" y="453"/>
                    <a:pt x="0" y="1024"/>
                    <a:pt x="0" y="1667"/>
                  </a:cubicBezTo>
                  <a:lnTo>
                    <a:pt x="0" y="3168"/>
                  </a:lnTo>
                  <a:lnTo>
                    <a:pt x="0" y="8621"/>
                  </a:lnTo>
                  <a:cubicBezTo>
                    <a:pt x="0" y="9336"/>
                    <a:pt x="477" y="9931"/>
                    <a:pt x="1096" y="10169"/>
                  </a:cubicBezTo>
                  <a:cubicBezTo>
                    <a:pt x="1286" y="10217"/>
                    <a:pt x="1501" y="10241"/>
                    <a:pt x="1691" y="10241"/>
                  </a:cubicBezTo>
                  <a:cubicBezTo>
                    <a:pt x="2548" y="10217"/>
                    <a:pt x="3239" y="9455"/>
                    <a:pt x="3239" y="8621"/>
                  </a:cubicBezTo>
                  <a:lnTo>
                    <a:pt x="3239" y="3406"/>
                  </a:lnTo>
                  <a:lnTo>
                    <a:pt x="3239" y="1882"/>
                  </a:lnTo>
                  <a:lnTo>
                    <a:pt x="3239" y="1667"/>
                  </a:lnTo>
                  <a:close/>
                  <a:moveTo>
                    <a:pt x="1644" y="8073"/>
                  </a:moveTo>
                  <a:cubicBezTo>
                    <a:pt x="1929" y="8073"/>
                    <a:pt x="2144" y="8312"/>
                    <a:pt x="2144" y="8574"/>
                  </a:cubicBezTo>
                  <a:cubicBezTo>
                    <a:pt x="2144" y="8836"/>
                    <a:pt x="1905" y="9097"/>
                    <a:pt x="1644" y="9097"/>
                  </a:cubicBezTo>
                  <a:cubicBezTo>
                    <a:pt x="1382" y="9097"/>
                    <a:pt x="1143" y="8836"/>
                    <a:pt x="1143" y="8574"/>
                  </a:cubicBezTo>
                  <a:cubicBezTo>
                    <a:pt x="1143" y="8312"/>
                    <a:pt x="1382" y="8073"/>
                    <a:pt x="1644" y="8073"/>
                  </a:cubicBezTo>
                  <a:close/>
                  <a:moveTo>
                    <a:pt x="1644" y="2167"/>
                  </a:moveTo>
                  <a:cubicBezTo>
                    <a:pt x="1334" y="2167"/>
                    <a:pt x="1143" y="1929"/>
                    <a:pt x="1143" y="1667"/>
                  </a:cubicBezTo>
                  <a:cubicBezTo>
                    <a:pt x="1143" y="1382"/>
                    <a:pt x="1382" y="1167"/>
                    <a:pt x="1644" y="1167"/>
                  </a:cubicBezTo>
                  <a:cubicBezTo>
                    <a:pt x="1905" y="1167"/>
                    <a:pt x="2144" y="1405"/>
                    <a:pt x="2144" y="1667"/>
                  </a:cubicBezTo>
                  <a:cubicBezTo>
                    <a:pt x="2167" y="1953"/>
                    <a:pt x="1929" y="2167"/>
                    <a:pt x="1644" y="216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9"/>
            <p:cNvSpPr/>
            <p:nvPr/>
          </p:nvSpPr>
          <p:spPr>
            <a:xfrm>
              <a:off x="4347705" y="2866055"/>
              <a:ext cx="77037" cy="108944"/>
            </a:xfrm>
            <a:custGeom>
              <a:avLst/>
              <a:gdLst/>
              <a:ahLst/>
              <a:cxnLst/>
              <a:rect l="l" t="t" r="r" b="b"/>
              <a:pathLst>
                <a:path w="2311" h="3264" extrusionOk="0">
                  <a:moveTo>
                    <a:pt x="2311" y="2501"/>
                  </a:moveTo>
                  <a:lnTo>
                    <a:pt x="1" y="1"/>
                  </a:lnTo>
                  <a:lnTo>
                    <a:pt x="1" y="1525"/>
                  </a:lnTo>
                  <a:lnTo>
                    <a:pt x="1525" y="3192"/>
                  </a:lnTo>
                  <a:lnTo>
                    <a:pt x="2311" y="326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9"/>
            <p:cNvSpPr/>
            <p:nvPr/>
          </p:nvSpPr>
          <p:spPr>
            <a:xfrm>
              <a:off x="4084959" y="3017088"/>
              <a:ext cx="192143" cy="125633"/>
            </a:xfrm>
            <a:custGeom>
              <a:avLst/>
              <a:gdLst/>
              <a:ahLst/>
              <a:cxnLst/>
              <a:rect l="l" t="t" r="r" b="b"/>
              <a:pathLst>
                <a:path w="5764" h="3764" extrusionOk="0">
                  <a:moveTo>
                    <a:pt x="4620" y="2239"/>
                  </a:moveTo>
                  <a:lnTo>
                    <a:pt x="3739" y="882"/>
                  </a:lnTo>
                  <a:cubicBezTo>
                    <a:pt x="3191" y="1"/>
                    <a:pt x="2120" y="48"/>
                    <a:pt x="2215" y="810"/>
                  </a:cubicBezTo>
                  <a:cubicBezTo>
                    <a:pt x="3620" y="1358"/>
                    <a:pt x="1739" y="2858"/>
                    <a:pt x="405" y="620"/>
                  </a:cubicBezTo>
                  <a:cubicBezTo>
                    <a:pt x="0" y="1549"/>
                    <a:pt x="834" y="2977"/>
                    <a:pt x="1786" y="3120"/>
                  </a:cubicBezTo>
                  <a:lnTo>
                    <a:pt x="5763" y="3763"/>
                  </a:lnTo>
                  <a:cubicBezTo>
                    <a:pt x="5073" y="3549"/>
                    <a:pt x="4620" y="2954"/>
                    <a:pt x="4620" y="2239"/>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9"/>
            <p:cNvSpPr/>
            <p:nvPr/>
          </p:nvSpPr>
          <p:spPr>
            <a:xfrm>
              <a:off x="4274668" y="2805675"/>
              <a:ext cx="73070" cy="341819"/>
            </a:xfrm>
            <a:custGeom>
              <a:avLst/>
              <a:gdLst/>
              <a:ahLst/>
              <a:cxnLst/>
              <a:rect l="l" t="t" r="r" b="b"/>
              <a:pathLst>
                <a:path w="2192" h="10241" extrusionOk="0">
                  <a:moveTo>
                    <a:pt x="2192" y="3358"/>
                  </a:moveTo>
                  <a:lnTo>
                    <a:pt x="2192" y="1834"/>
                  </a:lnTo>
                  <a:lnTo>
                    <a:pt x="2192" y="1619"/>
                  </a:lnTo>
                  <a:cubicBezTo>
                    <a:pt x="2192" y="738"/>
                    <a:pt x="1430" y="0"/>
                    <a:pt x="549" y="0"/>
                  </a:cubicBezTo>
                  <a:lnTo>
                    <a:pt x="453" y="0"/>
                  </a:lnTo>
                  <a:cubicBezTo>
                    <a:pt x="1120" y="191"/>
                    <a:pt x="1549" y="834"/>
                    <a:pt x="1549" y="1524"/>
                  </a:cubicBezTo>
                  <a:lnTo>
                    <a:pt x="1549" y="8478"/>
                  </a:lnTo>
                  <a:cubicBezTo>
                    <a:pt x="1549" y="9335"/>
                    <a:pt x="882" y="10050"/>
                    <a:pt x="1" y="10121"/>
                  </a:cubicBezTo>
                  <a:lnTo>
                    <a:pt x="1" y="10121"/>
                  </a:lnTo>
                  <a:cubicBezTo>
                    <a:pt x="239" y="10193"/>
                    <a:pt x="477" y="10240"/>
                    <a:pt x="715" y="10169"/>
                  </a:cubicBezTo>
                  <a:cubicBezTo>
                    <a:pt x="1501" y="10073"/>
                    <a:pt x="2144" y="9335"/>
                    <a:pt x="2144" y="8526"/>
                  </a:cubicBezTo>
                  <a:lnTo>
                    <a:pt x="2144" y="335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9"/>
            <p:cNvSpPr/>
            <p:nvPr/>
          </p:nvSpPr>
          <p:spPr>
            <a:xfrm>
              <a:off x="4161163" y="3018690"/>
              <a:ext cx="115139" cy="124031"/>
            </a:xfrm>
            <a:custGeom>
              <a:avLst/>
              <a:gdLst/>
              <a:ahLst/>
              <a:cxnLst/>
              <a:rect l="l" t="t" r="r" b="b"/>
              <a:pathLst>
                <a:path w="3454" h="3716" extrusionOk="0">
                  <a:moveTo>
                    <a:pt x="1429" y="834"/>
                  </a:moveTo>
                  <a:cubicBezTo>
                    <a:pt x="1001" y="167"/>
                    <a:pt x="262" y="0"/>
                    <a:pt x="0" y="357"/>
                  </a:cubicBezTo>
                  <a:cubicBezTo>
                    <a:pt x="286" y="429"/>
                    <a:pt x="667" y="572"/>
                    <a:pt x="905" y="929"/>
                  </a:cubicBezTo>
                  <a:lnTo>
                    <a:pt x="1929" y="2167"/>
                  </a:lnTo>
                  <a:cubicBezTo>
                    <a:pt x="1929" y="2667"/>
                    <a:pt x="2096" y="3191"/>
                    <a:pt x="2644" y="3596"/>
                  </a:cubicBezTo>
                  <a:lnTo>
                    <a:pt x="3453" y="3715"/>
                  </a:lnTo>
                  <a:lnTo>
                    <a:pt x="3453" y="3715"/>
                  </a:lnTo>
                  <a:cubicBezTo>
                    <a:pt x="2810" y="3525"/>
                    <a:pt x="2334" y="2882"/>
                    <a:pt x="2334" y="216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9"/>
            <p:cNvSpPr/>
            <p:nvPr/>
          </p:nvSpPr>
          <p:spPr>
            <a:xfrm>
              <a:off x="4347705" y="2866055"/>
              <a:ext cx="77037" cy="104171"/>
            </a:xfrm>
            <a:custGeom>
              <a:avLst/>
              <a:gdLst/>
              <a:ahLst/>
              <a:cxnLst/>
              <a:rect l="l" t="t" r="r" b="b"/>
              <a:pathLst>
                <a:path w="2311" h="3121" extrusionOk="0">
                  <a:moveTo>
                    <a:pt x="2311" y="2501"/>
                  </a:moveTo>
                  <a:lnTo>
                    <a:pt x="1" y="1"/>
                  </a:lnTo>
                  <a:lnTo>
                    <a:pt x="1" y="1525"/>
                  </a:lnTo>
                  <a:lnTo>
                    <a:pt x="406" y="1954"/>
                  </a:lnTo>
                  <a:lnTo>
                    <a:pt x="406" y="1454"/>
                  </a:lnTo>
                  <a:cubicBezTo>
                    <a:pt x="406" y="1168"/>
                    <a:pt x="406" y="1073"/>
                    <a:pt x="620" y="1287"/>
                  </a:cubicBezTo>
                  <a:lnTo>
                    <a:pt x="2311" y="312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9"/>
            <p:cNvSpPr/>
            <p:nvPr/>
          </p:nvSpPr>
          <p:spPr>
            <a:xfrm>
              <a:off x="4067491" y="2885147"/>
              <a:ext cx="171509" cy="104939"/>
            </a:xfrm>
            <a:custGeom>
              <a:avLst/>
              <a:gdLst/>
              <a:ahLst/>
              <a:cxnLst/>
              <a:rect l="l" t="t" r="r" b="b"/>
              <a:pathLst>
                <a:path w="5145" h="3144" extrusionOk="0">
                  <a:moveTo>
                    <a:pt x="5144" y="0"/>
                  </a:moveTo>
                  <a:lnTo>
                    <a:pt x="24" y="2382"/>
                  </a:lnTo>
                  <a:cubicBezTo>
                    <a:pt x="0" y="2644"/>
                    <a:pt x="0" y="2906"/>
                    <a:pt x="0" y="3120"/>
                  </a:cubicBezTo>
                  <a:lnTo>
                    <a:pt x="0" y="3144"/>
                  </a:lnTo>
                  <a:lnTo>
                    <a:pt x="5144" y="76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9"/>
            <p:cNvSpPr/>
            <p:nvPr/>
          </p:nvSpPr>
          <p:spPr>
            <a:xfrm>
              <a:off x="4043657" y="2810414"/>
              <a:ext cx="227078" cy="104972"/>
            </a:xfrm>
            <a:custGeom>
              <a:avLst/>
              <a:gdLst/>
              <a:ahLst/>
              <a:cxnLst/>
              <a:rect l="l" t="t" r="r" b="b"/>
              <a:pathLst>
                <a:path w="6812" h="3145" extrusionOk="0">
                  <a:moveTo>
                    <a:pt x="5859" y="2239"/>
                  </a:moveTo>
                  <a:lnTo>
                    <a:pt x="5859" y="1477"/>
                  </a:lnTo>
                  <a:cubicBezTo>
                    <a:pt x="5859" y="834"/>
                    <a:pt x="6264" y="263"/>
                    <a:pt x="6812" y="1"/>
                  </a:cubicBezTo>
                  <a:cubicBezTo>
                    <a:pt x="2263" y="2073"/>
                    <a:pt x="1" y="3144"/>
                    <a:pt x="6145" y="334"/>
                  </a:cubicBezTo>
                  <a:cubicBezTo>
                    <a:pt x="5573" y="596"/>
                    <a:pt x="5192" y="1168"/>
                    <a:pt x="5192" y="1811"/>
                  </a:cubicBezTo>
                  <a:lnTo>
                    <a:pt x="5192" y="254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9"/>
            <p:cNvSpPr/>
            <p:nvPr/>
          </p:nvSpPr>
          <p:spPr>
            <a:xfrm>
              <a:off x="4216732" y="2885147"/>
              <a:ext cx="22268" cy="35814"/>
            </a:xfrm>
            <a:custGeom>
              <a:avLst/>
              <a:gdLst/>
              <a:ahLst/>
              <a:cxnLst/>
              <a:rect l="l" t="t" r="r" b="b"/>
              <a:pathLst>
                <a:path w="668" h="1073" extrusionOk="0">
                  <a:moveTo>
                    <a:pt x="667" y="739"/>
                  </a:moveTo>
                  <a:lnTo>
                    <a:pt x="667" y="0"/>
                  </a:lnTo>
                  <a:lnTo>
                    <a:pt x="0" y="310"/>
                  </a:lnTo>
                  <a:lnTo>
                    <a:pt x="0" y="107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9"/>
            <p:cNvSpPr/>
            <p:nvPr/>
          </p:nvSpPr>
          <p:spPr>
            <a:xfrm>
              <a:off x="4269902" y="2836649"/>
              <a:ext cx="46102" cy="46128"/>
            </a:xfrm>
            <a:custGeom>
              <a:avLst/>
              <a:gdLst/>
              <a:ahLst/>
              <a:cxnLst/>
              <a:rect l="l" t="t" r="r" b="b"/>
              <a:pathLst>
                <a:path w="1383" h="1382" extrusionOk="0">
                  <a:moveTo>
                    <a:pt x="692" y="334"/>
                  </a:moveTo>
                  <a:cubicBezTo>
                    <a:pt x="906" y="334"/>
                    <a:pt x="1049" y="501"/>
                    <a:pt x="1049" y="691"/>
                  </a:cubicBezTo>
                  <a:cubicBezTo>
                    <a:pt x="1049" y="906"/>
                    <a:pt x="906" y="1049"/>
                    <a:pt x="692" y="1049"/>
                  </a:cubicBezTo>
                  <a:cubicBezTo>
                    <a:pt x="477" y="1049"/>
                    <a:pt x="334" y="906"/>
                    <a:pt x="334" y="691"/>
                  </a:cubicBezTo>
                  <a:cubicBezTo>
                    <a:pt x="334" y="501"/>
                    <a:pt x="477" y="334"/>
                    <a:pt x="692" y="334"/>
                  </a:cubicBezTo>
                  <a:close/>
                  <a:moveTo>
                    <a:pt x="692" y="1"/>
                  </a:moveTo>
                  <a:cubicBezTo>
                    <a:pt x="310" y="1"/>
                    <a:pt x="1" y="310"/>
                    <a:pt x="1" y="691"/>
                  </a:cubicBezTo>
                  <a:cubicBezTo>
                    <a:pt x="1" y="1096"/>
                    <a:pt x="310" y="1382"/>
                    <a:pt x="692" y="1382"/>
                  </a:cubicBezTo>
                  <a:cubicBezTo>
                    <a:pt x="1073" y="1382"/>
                    <a:pt x="1382" y="1096"/>
                    <a:pt x="1382" y="691"/>
                  </a:cubicBezTo>
                  <a:cubicBezTo>
                    <a:pt x="1382" y="310"/>
                    <a:pt x="1073" y="1"/>
                    <a:pt x="69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9"/>
            <p:cNvSpPr/>
            <p:nvPr/>
          </p:nvSpPr>
          <p:spPr>
            <a:xfrm>
              <a:off x="4269902" y="3067955"/>
              <a:ext cx="46102" cy="45360"/>
            </a:xfrm>
            <a:custGeom>
              <a:avLst/>
              <a:gdLst/>
              <a:ahLst/>
              <a:cxnLst/>
              <a:rect l="l" t="t" r="r" b="b"/>
              <a:pathLst>
                <a:path w="1383" h="1359" extrusionOk="0">
                  <a:moveTo>
                    <a:pt x="692" y="310"/>
                  </a:moveTo>
                  <a:cubicBezTo>
                    <a:pt x="906" y="310"/>
                    <a:pt x="1049" y="477"/>
                    <a:pt x="1049" y="668"/>
                  </a:cubicBezTo>
                  <a:cubicBezTo>
                    <a:pt x="1049" y="882"/>
                    <a:pt x="906" y="1025"/>
                    <a:pt x="692" y="1025"/>
                  </a:cubicBezTo>
                  <a:cubicBezTo>
                    <a:pt x="477" y="1025"/>
                    <a:pt x="334" y="882"/>
                    <a:pt x="334" y="668"/>
                  </a:cubicBezTo>
                  <a:cubicBezTo>
                    <a:pt x="334" y="477"/>
                    <a:pt x="501" y="310"/>
                    <a:pt x="692" y="310"/>
                  </a:cubicBezTo>
                  <a:close/>
                  <a:moveTo>
                    <a:pt x="692" y="1"/>
                  </a:moveTo>
                  <a:cubicBezTo>
                    <a:pt x="310" y="1"/>
                    <a:pt x="1" y="287"/>
                    <a:pt x="1" y="668"/>
                  </a:cubicBezTo>
                  <a:cubicBezTo>
                    <a:pt x="1" y="1072"/>
                    <a:pt x="334" y="1358"/>
                    <a:pt x="692" y="1358"/>
                  </a:cubicBezTo>
                  <a:cubicBezTo>
                    <a:pt x="1073" y="1358"/>
                    <a:pt x="1382" y="1072"/>
                    <a:pt x="1382" y="668"/>
                  </a:cubicBezTo>
                  <a:cubicBezTo>
                    <a:pt x="1382" y="287"/>
                    <a:pt x="1073" y="1"/>
                    <a:pt x="69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9"/>
            <p:cNvSpPr/>
            <p:nvPr/>
          </p:nvSpPr>
          <p:spPr>
            <a:xfrm>
              <a:off x="4062725" y="2800101"/>
              <a:ext cx="368385" cy="351365"/>
            </a:xfrm>
            <a:custGeom>
              <a:avLst/>
              <a:gdLst/>
              <a:ahLst/>
              <a:cxnLst/>
              <a:rect l="l" t="t" r="r" b="b"/>
              <a:pathLst>
                <a:path w="11051" h="10527" extrusionOk="0">
                  <a:moveTo>
                    <a:pt x="8716" y="2382"/>
                  </a:moveTo>
                  <a:lnTo>
                    <a:pt x="10717" y="4525"/>
                  </a:lnTo>
                  <a:lnTo>
                    <a:pt x="10717" y="5073"/>
                  </a:lnTo>
                  <a:lnTo>
                    <a:pt x="10693" y="5073"/>
                  </a:lnTo>
                  <a:lnTo>
                    <a:pt x="10169" y="5001"/>
                  </a:lnTo>
                  <a:lnTo>
                    <a:pt x="8716" y="3430"/>
                  </a:lnTo>
                  <a:lnTo>
                    <a:pt x="8716" y="2382"/>
                  </a:lnTo>
                  <a:close/>
                  <a:moveTo>
                    <a:pt x="5144" y="2787"/>
                  </a:moveTo>
                  <a:lnTo>
                    <a:pt x="5144" y="3168"/>
                  </a:lnTo>
                  <a:lnTo>
                    <a:pt x="286" y="5406"/>
                  </a:lnTo>
                  <a:cubicBezTo>
                    <a:pt x="286" y="5287"/>
                    <a:pt x="286" y="5120"/>
                    <a:pt x="334" y="5001"/>
                  </a:cubicBezTo>
                  <a:lnTo>
                    <a:pt x="5144" y="2787"/>
                  </a:lnTo>
                  <a:close/>
                  <a:moveTo>
                    <a:pt x="3370" y="6859"/>
                  </a:moveTo>
                  <a:cubicBezTo>
                    <a:pt x="3647" y="6859"/>
                    <a:pt x="3997" y="7057"/>
                    <a:pt x="4215" y="7454"/>
                  </a:cubicBezTo>
                  <a:lnTo>
                    <a:pt x="5073" y="8764"/>
                  </a:lnTo>
                  <a:cubicBezTo>
                    <a:pt x="5144" y="9240"/>
                    <a:pt x="5335" y="9645"/>
                    <a:pt x="5621" y="9979"/>
                  </a:cubicBezTo>
                  <a:lnTo>
                    <a:pt x="2477" y="9455"/>
                  </a:lnTo>
                  <a:cubicBezTo>
                    <a:pt x="2048" y="9383"/>
                    <a:pt x="1644" y="9026"/>
                    <a:pt x="1358" y="8526"/>
                  </a:cubicBezTo>
                  <a:cubicBezTo>
                    <a:pt x="1191" y="8169"/>
                    <a:pt x="1096" y="7811"/>
                    <a:pt x="1120" y="7478"/>
                  </a:cubicBezTo>
                  <a:lnTo>
                    <a:pt x="1120" y="7478"/>
                  </a:lnTo>
                  <a:cubicBezTo>
                    <a:pt x="1655" y="8173"/>
                    <a:pt x="2241" y="8437"/>
                    <a:pt x="2697" y="8437"/>
                  </a:cubicBezTo>
                  <a:cubicBezTo>
                    <a:pt x="2788" y="8437"/>
                    <a:pt x="2874" y="8427"/>
                    <a:pt x="2953" y="8407"/>
                  </a:cubicBezTo>
                  <a:cubicBezTo>
                    <a:pt x="3263" y="8312"/>
                    <a:pt x="3501" y="8097"/>
                    <a:pt x="3501" y="7835"/>
                  </a:cubicBezTo>
                  <a:cubicBezTo>
                    <a:pt x="3501" y="7716"/>
                    <a:pt x="3477" y="7383"/>
                    <a:pt x="3001" y="7192"/>
                  </a:cubicBezTo>
                  <a:cubicBezTo>
                    <a:pt x="3001" y="7026"/>
                    <a:pt x="3096" y="6954"/>
                    <a:pt x="3215" y="6883"/>
                  </a:cubicBezTo>
                  <a:cubicBezTo>
                    <a:pt x="3263" y="6867"/>
                    <a:pt x="3315" y="6859"/>
                    <a:pt x="3370" y="6859"/>
                  </a:cubicBezTo>
                  <a:close/>
                  <a:moveTo>
                    <a:pt x="6907" y="0"/>
                  </a:moveTo>
                  <a:cubicBezTo>
                    <a:pt x="6645" y="0"/>
                    <a:pt x="6406" y="72"/>
                    <a:pt x="6168" y="167"/>
                  </a:cubicBezTo>
                  <a:cubicBezTo>
                    <a:pt x="6168" y="167"/>
                    <a:pt x="6121" y="167"/>
                    <a:pt x="6121" y="191"/>
                  </a:cubicBezTo>
                  <a:lnTo>
                    <a:pt x="3263" y="1501"/>
                  </a:lnTo>
                  <a:cubicBezTo>
                    <a:pt x="3168" y="1524"/>
                    <a:pt x="3144" y="1620"/>
                    <a:pt x="3168" y="1715"/>
                  </a:cubicBezTo>
                  <a:cubicBezTo>
                    <a:pt x="3215" y="1763"/>
                    <a:pt x="3263" y="1786"/>
                    <a:pt x="3334" y="1786"/>
                  </a:cubicBezTo>
                  <a:lnTo>
                    <a:pt x="3382" y="1786"/>
                  </a:lnTo>
                  <a:lnTo>
                    <a:pt x="5359" y="905"/>
                  </a:lnTo>
                  <a:lnTo>
                    <a:pt x="5359" y="905"/>
                  </a:lnTo>
                  <a:cubicBezTo>
                    <a:pt x="5192" y="1167"/>
                    <a:pt x="5120" y="1477"/>
                    <a:pt x="5120" y="1786"/>
                  </a:cubicBezTo>
                  <a:lnTo>
                    <a:pt x="5120" y="2453"/>
                  </a:lnTo>
                  <a:lnTo>
                    <a:pt x="358" y="4644"/>
                  </a:lnTo>
                  <a:cubicBezTo>
                    <a:pt x="477" y="3811"/>
                    <a:pt x="834" y="2977"/>
                    <a:pt x="1715" y="2572"/>
                  </a:cubicBezTo>
                  <a:lnTo>
                    <a:pt x="2668" y="2120"/>
                  </a:lnTo>
                  <a:cubicBezTo>
                    <a:pt x="2763" y="2096"/>
                    <a:pt x="2787" y="2001"/>
                    <a:pt x="2763" y="1905"/>
                  </a:cubicBezTo>
                  <a:cubicBezTo>
                    <a:pt x="2746" y="1855"/>
                    <a:pt x="2681" y="1804"/>
                    <a:pt x="2620" y="1804"/>
                  </a:cubicBezTo>
                  <a:cubicBezTo>
                    <a:pt x="2594" y="1804"/>
                    <a:pt x="2569" y="1813"/>
                    <a:pt x="2548" y="1834"/>
                  </a:cubicBezTo>
                  <a:lnTo>
                    <a:pt x="1596" y="2263"/>
                  </a:lnTo>
                  <a:cubicBezTo>
                    <a:pt x="905" y="2596"/>
                    <a:pt x="453" y="3144"/>
                    <a:pt x="215" y="3906"/>
                  </a:cubicBezTo>
                  <a:cubicBezTo>
                    <a:pt x="96" y="4239"/>
                    <a:pt x="48" y="4573"/>
                    <a:pt x="24" y="4882"/>
                  </a:cubicBezTo>
                  <a:lnTo>
                    <a:pt x="24" y="4930"/>
                  </a:lnTo>
                  <a:cubicBezTo>
                    <a:pt x="0" y="5192"/>
                    <a:pt x="0" y="5454"/>
                    <a:pt x="0" y="5668"/>
                  </a:cubicBezTo>
                  <a:cubicBezTo>
                    <a:pt x="0" y="5692"/>
                    <a:pt x="0" y="5716"/>
                    <a:pt x="24" y="5763"/>
                  </a:cubicBezTo>
                  <a:cubicBezTo>
                    <a:pt x="48" y="5787"/>
                    <a:pt x="119" y="5811"/>
                    <a:pt x="143" y="5811"/>
                  </a:cubicBezTo>
                  <a:lnTo>
                    <a:pt x="191" y="5811"/>
                  </a:lnTo>
                  <a:lnTo>
                    <a:pt x="5120" y="3549"/>
                  </a:lnTo>
                  <a:lnTo>
                    <a:pt x="5120" y="8192"/>
                  </a:lnTo>
                  <a:lnTo>
                    <a:pt x="4525" y="7311"/>
                  </a:lnTo>
                  <a:cubicBezTo>
                    <a:pt x="4204" y="6801"/>
                    <a:pt x="3748" y="6576"/>
                    <a:pt x="3383" y="6576"/>
                  </a:cubicBezTo>
                  <a:cubicBezTo>
                    <a:pt x="3288" y="6576"/>
                    <a:pt x="3199" y="6591"/>
                    <a:pt x="3120" y="6621"/>
                  </a:cubicBezTo>
                  <a:cubicBezTo>
                    <a:pt x="2810" y="6716"/>
                    <a:pt x="2644" y="7002"/>
                    <a:pt x="2691" y="7335"/>
                  </a:cubicBezTo>
                  <a:cubicBezTo>
                    <a:pt x="2691" y="7383"/>
                    <a:pt x="2763" y="7454"/>
                    <a:pt x="2787" y="7454"/>
                  </a:cubicBezTo>
                  <a:cubicBezTo>
                    <a:pt x="3049" y="7549"/>
                    <a:pt x="3215" y="7692"/>
                    <a:pt x="3191" y="7835"/>
                  </a:cubicBezTo>
                  <a:cubicBezTo>
                    <a:pt x="3191" y="7954"/>
                    <a:pt x="3025" y="8073"/>
                    <a:pt x="2858" y="8145"/>
                  </a:cubicBezTo>
                  <a:cubicBezTo>
                    <a:pt x="2806" y="8153"/>
                    <a:pt x="2750" y="8158"/>
                    <a:pt x="2692" y="8158"/>
                  </a:cubicBezTo>
                  <a:cubicBezTo>
                    <a:pt x="2264" y="8158"/>
                    <a:pt x="1672" y="7905"/>
                    <a:pt x="1191" y="7026"/>
                  </a:cubicBezTo>
                  <a:cubicBezTo>
                    <a:pt x="1143" y="6978"/>
                    <a:pt x="1096" y="6954"/>
                    <a:pt x="1024" y="6954"/>
                  </a:cubicBezTo>
                  <a:cubicBezTo>
                    <a:pt x="977" y="6954"/>
                    <a:pt x="905" y="6978"/>
                    <a:pt x="881" y="7026"/>
                  </a:cubicBezTo>
                  <a:cubicBezTo>
                    <a:pt x="667" y="7478"/>
                    <a:pt x="739" y="8097"/>
                    <a:pt x="1072" y="8669"/>
                  </a:cubicBezTo>
                  <a:cubicBezTo>
                    <a:pt x="1405" y="9264"/>
                    <a:pt x="1905" y="9693"/>
                    <a:pt x="2406" y="9764"/>
                  </a:cubicBezTo>
                  <a:lnTo>
                    <a:pt x="6335" y="10431"/>
                  </a:lnTo>
                  <a:cubicBezTo>
                    <a:pt x="6502" y="10479"/>
                    <a:pt x="6692" y="10526"/>
                    <a:pt x="6907" y="10526"/>
                  </a:cubicBezTo>
                  <a:cubicBezTo>
                    <a:pt x="7883" y="10479"/>
                    <a:pt x="8693" y="9764"/>
                    <a:pt x="8693" y="8788"/>
                  </a:cubicBezTo>
                  <a:lnTo>
                    <a:pt x="8693" y="6859"/>
                  </a:lnTo>
                  <a:cubicBezTo>
                    <a:pt x="8693" y="6764"/>
                    <a:pt x="8621" y="6716"/>
                    <a:pt x="8526" y="6668"/>
                  </a:cubicBezTo>
                  <a:cubicBezTo>
                    <a:pt x="8454" y="6668"/>
                    <a:pt x="8359" y="6740"/>
                    <a:pt x="8359" y="6811"/>
                  </a:cubicBezTo>
                  <a:lnTo>
                    <a:pt x="8359" y="8693"/>
                  </a:lnTo>
                  <a:cubicBezTo>
                    <a:pt x="8359" y="9502"/>
                    <a:pt x="7692" y="10145"/>
                    <a:pt x="6907" y="10145"/>
                  </a:cubicBezTo>
                  <a:cubicBezTo>
                    <a:pt x="6097" y="10145"/>
                    <a:pt x="5430" y="9502"/>
                    <a:pt x="5430" y="8693"/>
                  </a:cubicBezTo>
                  <a:lnTo>
                    <a:pt x="5478" y="8693"/>
                  </a:lnTo>
                  <a:lnTo>
                    <a:pt x="5478" y="1763"/>
                  </a:lnTo>
                  <a:cubicBezTo>
                    <a:pt x="5478" y="953"/>
                    <a:pt x="6121" y="310"/>
                    <a:pt x="6930" y="310"/>
                  </a:cubicBezTo>
                  <a:cubicBezTo>
                    <a:pt x="7740" y="310"/>
                    <a:pt x="8383" y="953"/>
                    <a:pt x="8383" y="1763"/>
                  </a:cubicBezTo>
                  <a:lnTo>
                    <a:pt x="8383" y="6073"/>
                  </a:lnTo>
                  <a:cubicBezTo>
                    <a:pt x="8383" y="6168"/>
                    <a:pt x="8454" y="6216"/>
                    <a:pt x="8526" y="6263"/>
                  </a:cubicBezTo>
                  <a:cubicBezTo>
                    <a:pt x="8621" y="6263"/>
                    <a:pt x="8716" y="6192"/>
                    <a:pt x="8716" y="6121"/>
                  </a:cubicBezTo>
                  <a:lnTo>
                    <a:pt x="8716" y="3906"/>
                  </a:lnTo>
                  <a:lnTo>
                    <a:pt x="10002" y="5287"/>
                  </a:lnTo>
                  <a:cubicBezTo>
                    <a:pt x="10026" y="5311"/>
                    <a:pt x="10050" y="5335"/>
                    <a:pt x="10074" y="5335"/>
                  </a:cubicBezTo>
                  <a:lnTo>
                    <a:pt x="10860" y="5430"/>
                  </a:lnTo>
                  <a:lnTo>
                    <a:pt x="10884" y="5430"/>
                  </a:lnTo>
                  <a:cubicBezTo>
                    <a:pt x="10955" y="5430"/>
                    <a:pt x="11003" y="5406"/>
                    <a:pt x="11050" y="5335"/>
                  </a:cubicBezTo>
                  <a:lnTo>
                    <a:pt x="11050" y="5287"/>
                  </a:lnTo>
                  <a:lnTo>
                    <a:pt x="11050" y="4501"/>
                  </a:lnTo>
                  <a:cubicBezTo>
                    <a:pt x="11003" y="4454"/>
                    <a:pt x="10979" y="4382"/>
                    <a:pt x="10955" y="4358"/>
                  </a:cubicBezTo>
                  <a:lnTo>
                    <a:pt x="8693" y="1905"/>
                  </a:lnTo>
                  <a:lnTo>
                    <a:pt x="8693" y="1786"/>
                  </a:lnTo>
                  <a:cubicBezTo>
                    <a:pt x="8693" y="810"/>
                    <a:pt x="7883" y="0"/>
                    <a:pt x="690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9"/>
            <p:cNvSpPr/>
            <p:nvPr/>
          </p:nvSpPr>
          <p:spPr>
            <a:xfrm>
              <a:off x="4274668" y="2957042"/>
              <a:ext cx="35768" cy="37049"/>
            </a:xfrm>
            <a:custGeom>
              <a:avLst/>
              <a:gdLst/>
              <a:ahLst/>
              <a:cxnLst/>
              <a:rect l="l" t="t" r="r" b="b"/>
              <a:pathLst>
                <a:path w="1073" h="1110" extrusionOk="0">
                  <a:moveTo>
                    <a:pt x="598" y="1"/>
                  </a:moveTo>
                  <a:cubicBezTo>
                    <a:pt x="583" y="1"/>
                    <a:pt x="566" y="5"/>
                    <a:pt x="549" y="14"/>
                  </a:cubicBezTo>
                  <a:cubicBezTo>
                    <a:pt x="453" y="14"/>
                    <a:pt x="406" y="109"/>
                    <a:pt x="406" y="180"/>
                  </a:cubicBezTo>
                  <a:lnTo>
                    <a:pt x="406" y="395"/>
                  </a:lnTo>
                  <a:lnTo>
                    <a:pt x="191" y="395"/>
                  </a:lnTo>
                  <a:cubicBezTo>
                    <a:pt x="96" y="395"/>
                    <a:pt x="48" y="466"/>
                    <a:pt x="1" y="537"/>
                  </a:cubicBezTo>
                  <a:cubicBezTo>
                    <a:pt x="1" y="633"/>
                    <a:pt x="72" y="728"/>
                    <a:pt x="167" y="728"/>
                  </a:cubicBezTo>
                  <a:lnTo>
                    <a:pt x="358" y="728"/>
                  </a:lnTo>
                  <a:lnTo>
                    <a:pt x="358" y="942"/>
                  </a:lnTo>
                  <a:cubicBezTo>
                    <a:pt x="358" y="1014"/>
                    <a:pt x="429" y="1085"/>
                    <a:pt x="525" y="1109"/>
                  </a:cubicBezTo>
                  <a:cubicBezTo>
                    <a:pt x="596" y="1109"/>
                    <a:pt x="691" y="1061"/>
                    <a:pt x="691" y="966"/>
                  </a:cubicBezTo>
                  <a:lnTo>
                    <a:pt x="691" y="752"/>
                  </a:lnTo>
                  <a:lnTo>
                    <a:pt x="906" y="752"/>
                  </a:lnTo>
                  <a:cubicBezTo>
                    <a:pt x="1001" y="752"/>
                    <a:pt x="1049" y="704"/>
                    <a:pt x="1072" y="609"/>
                  </a:cubicBezTo>
                  <a:cubicBezTo>
                    <a:pt x="1072" y="514"/>
                    <a:pt x="1025" y="418"/>
                    <a:pt x="930" y="418"/>
                  </a:cubicBezTo>
                  <a:lnTo>
                    <a:pt x="715" y="418"/>
                  </a:lnTo>
                  <a:lnTo>
                    <a:pt x="715" y="156"/>
                  </a:lnTo>
                  <a:cubicBezTo>
                    <a:pt x="715" y="79"/>
                    <a:pt x="668" y="1"/>
                    <a:pt x="59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4" name="Google Shape;6754;p69"/>
          <p:cNvGrpSpPr/>
          <p:nvPr/>
        </p:nvGrpSpPr>
        <p:grpSpPr>
          <a:xfrm>
            <a:off x="6025303" y="2746512"/>
            <a:ext cx="372352" cy="326732"/>
            <a:chOff x="6052124" y="2814386"/>
            <a:chExt cx="372352" cy="326732"/>
          </a:xfrm>
        </p:grpSpPr>
        <p:sp>
          <p:nvSpPr>
            <p:cNvPr id="6755" name="Google Shape;6755;p69"/>
            <p:cNvSpPr/>
            <p:nvPr/>
          </p:nvSpPr>
          <p:spPr>
            <a:xfrm>
              <a:off x="6177564" y="2819159"/>
              <a:ext cx="211977" cy="181273"/>
            </a:xfrm>
            <a:custGeom>
              <a:avLst/>
              <a:gdLst/>
              <a:ahLst/>
              <a:cxnLst/>
              <a:rect l="l" t="t" r="r" b="b"/>
              <a:pathLst>
                <a:path w="6359" h="5431" extrusionOk="0">
                  <a:moveTo>
                    <a:pt x="4930" y="1"/>
                  </a:moveTo>
                  <a:cubicBezTo>
                    <a:pt x="4168" y="25"/>
                    <a:pt x="3501" y="906"/>
                    <a:pt x="2929" y="1454"/>
                  </a:cubicBezTo>
                  <a:lnTo>
                    <a:pt x="0" y="4407"/>
                  </a:lnTo>
                  <a:lnTo>
                    <a:pt x="72" y="5145"/>
                  </a:lnTo>
                  <a:lnTo>
                    <a:pt x="977" y="5383"/>
                  </a:lnTo>
                  <a:cubicBezTo>
                    <a:pt x="1310" y="5121"/>
                    <a:pt x="1715" y="5264"/>
                    <a:pt x="2001" y="5431"/>
                  </a:cubicBezTo>
                  <a:lnTo>
                    <a:pt x="2382" y="5026"/>
                  </a:lnTo>
                  <a:lnTo>
                    <a:pt x="6359"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9"/>
            <p:cNvSpPr/>
            <p:nvPr/>
          </p:nvSpPr>
          <p:spPr>
            <a:xfrm>
              <a:off x="6238667" y="2819960"/>
              <a:ext cx="179442" cy="166954"/>
            </a:xfrm>
            <a:custGeom>
              <a:avLst/>
              <a:gdLst/>
              <a:ahLst/>
              <a:cxnLst/>
              <a:rect l="l" t="t" r="r" b="b"/>
              <a:pathLst>
                <a:path w="5383" h="5002" extrusionOk="0">
                  <a:moveTo>
                    <a:pt x="4502" y="1"/>
                  </a:moveTo>
                  <a:lnTo>
                    <a:pt x="1" y="4502"/>
                  </a:lnTo>
                  <a:lnTo>
                    <a:pt x="501" y="5002"/>
                  </a:lnTo>
                  <a:lnTo>
                    <a:pt x="5383"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6247400" y="2819960"/>
              <a:ext cx="172309" cy="167755"/>
            </a:xfrm>
            <a:custGeom>
              <a:avLst/>
              <a:gdLst/>
              <a:ahLst/>
              <a:cxnLst/>
              <a:rect l="l" t="t" r="r" b="b"/>
              <a:pathLst>
                <a:path w="5169" h="5026" extrusionOk="0">
                  <a:moveTo>
                    <a:pt x="4645" y="1"/>
                  </a:moveTo>
                  <a:lnTo>
                    <a:pt x="1" y="4764"/>
                  </a:lnTo>
                  <a:lnTo>
                    <a:pt x="287" y="5026"/>
                  </a:lnTo>
                  <a:lnTo>
                    <a:pt x="5169" y="2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6198998" y="2978136"/>
              <a:ext cx="57970" cy="22296"/>
            </a:xfrm>
            <a:custGeom>
              <a:avLst/>
              <a:gdLst/>
              <a:ahLst/>
              <a:cxnLst/>
              <a:rect l="l" t="t" r="r" b="b"/>
              <a:pathLst>
                <a:path w="1739" h="668" extrusionOk="0">
                  <a:moveTo>
                    <a:pt x="1429" y="72"/>
                  </a:moveTo>
                  <a:lnTo>
                    <a:pt x="1262" y="239"/>
                  </a:lnTo>
                  <a:cubicBezTo>
                    <a:pt x="976" y="96"/>
                    <a:pt x="334" y="72"/>
                    <a:pt x="0" y="310"/>
                  </a:cubicBezTo>
                  <a:lnTo>
                    <a:pt x="334" y="620"/>
                  </a:lnTo>
                  <a:cubicBezTo>
                    <a:pt x="667" y="358"/>
                    <a:pt x="1072" y="501"/>
                    <a:pt x="1358" y="668"/>
                  </a:cubicBezTo>
                  <a:lnTo>
                    <a:pt x="1739" y="263"/>
                  </a:lnTo>
                  <a:lnTo>
                    <a:pt x="1453"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6062458" y="2966220"/>
              <a:ext cx="168308" cy="174898"/>
            </a:xfrm>
            <a:custGeom>
              <a:avLst/>
              <a:gdLst/>
              <a:ahLst/>
              <a:cxnLst/>
              <a:rect l="l" t="t" r="r" b="b"/>
              <a:pathLst>
                <a:path w="5049" h="5240" extrusionOk="0">
                  <a:moveTo>
                    <a:pt x="4430" y="977"/>
                  </a:moveTo>
                  <a:lnTo>
                    <a:pt x="3453" y="1"/>
                  </a:lnTo>
                  <a:lnTo>
                    <a:pt x="405" y="3049"/>
                  </a:lnTo>
                  <a:cubicBezTo>
                    <a:pt x="95" y="3335"/>
                    <a:pt x="0" y="3668"/>
                    <a:pt x="0" y="3930"/>
                  </a:cubicBezTo>
                  <a:lnTo>
                    <a:pt x="0" y="3930"/>
                  </a:lnTo>
                  <a:cubicBezTo>
                    <a:pt x="0" y="4668"/>
                    <a:pt x="810" y="5240"/>
                    <a:pt x="1786" y="4787"/>
                  </a:cubicBezTo>
                  <a:cubicBezTo>
                    <a:pt x="1858" y="3811"/>
                    <a:pt x="2882" y="2525"/>
                    <a:pt x="3667" y="2382"/>
                  </a:cubicBezTo>
                  <a:cubicBezTo>
                    <a:pt x="4096" y="1953"/>
                    <a:pt x="4358" y="1929"/>
                    <a:pt x="4596" y="2049"/>
                  </a:cubicBezTo>
                  <a:lnTo>
                    <a:pt x="5049" y="1596"/>
                  </a:lnTo>
                  <a:lnTo>
                    <a:pt x="4763" y="131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6104527" y="3009144"/>
              <a:ext cx="126240" cy="123230"/>
            </a:xfrm>
            <a:custGeom>
              <a:avLst/>
              <a:gdLst/>
              <a:ahLst/>
              <a:cxnLst/>
              <a:rect l="l" t="t" r="r" b="b"/>
              <a:pathLst>
                <a:path w="3787" h="3692" extrusionOk="0">
                  <a:moveTo>
                    <a:pt x="2072" y="739"/>
                  </a:moveTo>
                  <a:cubicBezTo>
                    <a:pt x="1262" y="882"/>
                    <a:pt x="72" y="2144"/>
                    <a:pt x="0" y="3692"/>
                  </a:cubicBezTo>
                  <a:cubicBezTo>
                    <a:pt x="191" y="3644"/>
                    <a:pt x="334" y="3620"/>
                    <a:pt x="524" y="3549"/>
                  </a:cubicBezTo>
                  <a:cubicBezTo>
                    <a:pt x="596" y="2549"/>
                    <a:pt x="1620" y="1263"/>
                    <a:pt x="2429" y="1120"/>
                  </a:cubicBezTo>
                  <a:cubicBezTo>
                    <a:pt x="2834" y="715"/>
                    <a:pt x="3096" y="667"/>
                    <a:pt x="3334" y="786"/>
                  </a:cubicBezTo>
                  <a:lnTo>
                    <a:pt x="3787" y="358"/>
                  </a:lnTo>
                  <a:lnTo>
                    <a:pt x="3501" y="48"/>
                  </a:lnTo>
                  <a:lnTo>
                    <a:pt x="3429" y="0"/>
                  </a:lnTo>
                  <a:lnTo>
                    <a:pt x="2977" y="429"/>
                  </a:lnTo>
                  <a:cubicBezTo>
                    <a:pt x="2739" y="286"/>
                    <a:pt x="2453" y="334"/>
                    <a:pt x="2072" y="7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6052124" y="2814386"/>
              <a:ext cx="372352" cy="325164"/>
            </a:xfrm>
            <a:custGeom>
              <a:avLst/>
              <a:gdLst/>
              <a:ahLst/>
              <a:cxnLst/>
              <a:rect l="l" t="t" r="r" b="b"/>
              <a:pathLst>
                <a:path w="11170" h="9742" extrusionOk="0">
                  <a:moveTo>
                    <a:pt x="10598" y="334"/>
                  </a:moveTo>
                  <a:lnTo>
                    <a:pt x="6097" y="4978"/>
                  </a:lnTo>
                  <a:lnTo>
                    <a:pt x="5811" y="4669"/>
                  </a:lnTo>
                  <a:lnTo>
                    <a:pt x="10145" y="334"/>
                  </a:lnTo>
                  <a:close/>
                  <a:moveTo>
                    <a:pt x="8693" y="1"/>
                  </a:moveTo>
                  <a:cubicBezTo>
                    <a:pt x="7978" y="25"/>
                    <a:pt x="7407" y="644"/>
                    <a:pt x="6907" y="1192"/>
                  </a:cubicBezTo>
                  <a:cubicBezTo>
                    <a:pt x="6788" y="1311"/>
                    <a:pt x="6692" y="1406"/>
                    <a:pt x="6621" y="1525"/>
                  </a:cubicBezTo>
                  <a:lnTo>
                    <a:pt x="5954" y="2168"/>
                  </a:lnTo>
                  <a:cubicBezTo>
                    <a:pt x="5883" y="2240"/>
                    <a:pt x="5883" y="2359"/>
                    <a:pt x="5954" y="2406"/>
                  </a:cubicBezTo>
                  <a:cubicBezTo>
                    <a:pt x="5990" y="2442"/>
                    <a:pt x="6037" y="2460"/>
                    <a:pt x="6082" y="2460"/>
                  </a:cubicBezTo>
                  <a:cubicBezTo>
                    <a:pt x="6127" y="2460"/>
                    <a:pt x="6168" y="2442"/>
                    <a:pt x="6192" y="2406"/>
                  </a:cubicBezTo>
                  <a:lnTo>
                    <a:pt x="6859" y="1763"/>
                  </a:lnTo>
                  <a:cubicBezTo>
                    <a:pt x="6930" y="1668"/>
                    <a:pt x="7050" y="1549"/>
                    <a:pt x="7145" y="1430"/>
                  </a:cubicBezTo>
                  <a:cubicBezTo>
                    <a:pt x="7597" y="954"/>
                    <a:pt x="8121" y="382"/>
                    <a:pt x="8717" y="358"/>
                  </a:cubicBezTo>
                  <a:lnTo>
                    <a:pt x="9764" y="382"/>
                  </a:lnTo>
                  <a:lnTo>
                    <a:pt x="5525" y="4621"/>
                  </a:lnTo>
                  <a:cubicBezTo>
                    <a:pt x="5478" y="4669"/>
                    <a:pt x="5478" y="4788"/>
                    <a:pt x="5525" y="4859"/>
                  </a:cubicBezTo>
                  <a:lnTo>
                    <a:pt x="5954" y="5264"/>
                  </a:lnTo>
                  <a:lnTo>
                    <a:pt x="5764" y="5454"/>
                  </a:lnTo>
                  <a:cubicBezTo>
                    <a:pt x="5610" y="5378"/>
                    <a:pt x="5397" y="5301"/>
                    <a:pt x="5169" y="5301"/>
                  </a:cubicBezTo>
                  <a:cubicBezTo>
                    <a:pt x="5043" y="5301"/>
                    <a:pt x="4914" y="5324"/>
                    <a:pt x="4787" y="5383"/>
                  </a:cubicBezTo>
                  <a:lnTo>
                    <a:pt x="4025" y="4621"/>
                  </a:lnTo>
                  <a:lnTo>
                    <a:pt x="5692" y="2954"/>
                  </a:lnTo>
                  <a:cubicBezTo>
                    <a:pt x="5740" y="2883"/>
                    <a:pt x="5740" y="2763"/>
                    <a:pt x="5692" y="2716"/>
                  </a:cubicBezTo>
                  <a:cubicBezTo>
                    <a:pt x="5656" y="2680"/>
                    <a:pt x="5609" y="2662"/>
                    <a:pt x="5564" y="2662"/>
                  </a:cubicBezTo>
                  <a:cubicBezTo>
                    <a:pt x="5519" y="2662"/>
                    <a:pt x="5478" y="2680"/>
                    <a:pt x="5454" y="2716"/>
                  </a:cubicBezTo>
                  <a:lnTo>
                    <a:pt x="1953" y="6193"/>
                  </a:lnTo>
                  <a:cubicBezTo>
                    <a:pt x="1906" y="6240"/>
                    <a:pt x="1906" y="6359"/>
                    <a:pt x="1953" y="6431"/>
                  </a:cubicBezTo>
                  <a:cubicBezTo>
                    <a:pt x="1989" y="6455"/>
                    <a:pt x="2037" y="6467"/>
                    <a:pt x="2081" y="6467"/>
                  </a:cubicBezTo>
                  <a:cubicBezTo>
                    <a:pt x="2126" y="6467"/>
                    <a:pt x="2168" y="6455"/>
                    <a:pt x="2191" y="6431"/>
                  </a:cubicBezTo>
                  <a:lnTo>
                    <a:pt x="3811" y="4811"/>
                  </a:lnTo>
                  <a:lnTo>
                    <a:pt x="5216" y="6217"/>
                  </a:lnTo>
                  <a:lnTo>
                    <a:pt x="4930" y="6478"/>
                  </a:lnTo>
                  <a:cubicBezTo>
                    <a:pt x="4871" y="6459"/>
                    <a:pt x="4810" y="6449"/>
                    <a:pt x="4747" y="6449"/>
                  </a:cubicBezTo>
                  <a:cubicBezTo>
                    <a:pt x="4506" y="6449"/>
                    <a:pt x="4237" y="6590"/>
                    <a:pt x="3954" y="6836"/>
                  </a:cubicBezTo>
                  <a:cubicBezTo>
                    <a:pt x="3549" y="6931"/>
                    <a:pt x="3096" y="7288"/>
                    <a:pt x="2691" y="7788"/>
                  </a:cubicBezTo>
                  <a:cubicBezTo>
                    <a:pt x="2287" y="8265"/>
                    <a:pt x="2025" y="8836"/>
                    <a:pt x="1977" y="9312"/>
                  </a:cubicBezTo>
                  <a:cubicBezTo>
                    <a:pt x="1785" y="9383"/>
                    <a:pt x="1608" y="9414"/>
                    <a:pt x="1448" y="9414"/>
                  </a:cubicBezTo>
                  <a:cubicBezTo>
                    <a:pt x="1071" y="9414"/>
                    <a:pt x="787" y="9244"/>
                    <a:pt x="620" y="9027"/>
                  </a:cubicBezTo>
                  <a:cubicBezTo>
                    <a:pt x="405" y="8717"/>
                    <a:pt x="358" y="8241"/>
                    <a:pt x="858" y="7764"/>
                  </a:cubicBezTo>
                  <a:lnTo>
                    <a:pt x="1667" y="6955"/>
                  </a:lnTo>
                  <a:cubicBezTo>
                    <a:pt x="1739" y="6907"/>
                    <a:pt x="1739" y="6788"/>
                    <a:pt x="1667" y="6717"/>
                  </a:cubicBezTo>
                  <a:cubicBezTo>
                    <a:pt x="1632" y="6693"/>
                    <a:pt x="1590" y="6681"/>
                    <a:pt x="1548" y="6681"/>
                  </a:cubicBezTo>
                  <a:cubicBezTo>
                    <a:pt x="1507" y="6681"/>
                    <a:pt x="1465" y="6693"/>
                    <a:pt x="1429" y="6717"/>
                  </a:cubicBezTo>
                  <a:lnTo>
                    <a:pt x="620" y="7526"/>
                  </a:lnTo>
                  <a:cubicBezTo>
                    <a:pt x="119" y="8026"/>
                    <a:pt x="0" y="8693"/>
                    <a:pt x="358" y="9193"/>
                  </a:cubicBezTo>
                  <a:cubicBezTo>
                    <a:pt x="548" y="9431"/>
                    <a:pt x="810" y="9622"/>
                    <a:pt x="1096" y="9693"/>
                  </a:cubicBezTo>
                  <a:cubicBezTo>
                    <a:pt x="1215" y="9741"/>
                    <a:pt x="1310" y="9741"/>
                    <a:pt x="1429" y="9741"/>
                  </a:cubicBezTo>
                  <a:cubicBezTo>
                    <a:pt x="1667" y="9741"/>
                    <a:pt x="1929" y="9670"/>
                    <a:pt x="2168" y="9551"/>
                  </a:cubicBezTo>
                  <a:cubicBezTo>
                    <a:pt x="2239" y="9527"/>
                    <a:pt x="2263" y="9455"/>
                    <a:pt x="2263" y="9431"/>
                  </a:cubicBezTo>
                  <a:cubicBezTo>
                    <a:pt x="2287" y="9027"/>
                    <a:pt x="2525" y="8479"/>
                    <a:pt x="2930" y="8003"/>
                  </a:cubicBezTo>
                  <a:cubicBezTo>
                    <a:pt x="3287" y="7526"/>
                    <a:pt x="3692" y="7241"/>
                    <a:pt x="4049" y="7169"/>
                  </a:cubicBezTo>
                  <a:cubicBezTo>
                    <a:pt x="4073" y="7169"/>
                    <a:pt x="4120" y="7145"/>
                    <a:pt x="4144" y="7145"/>
                  </a:cubicBezTo>
                  <a:cubicBezTo>
                    <a:pt x="4402" y="6872"/>
                    <a:pt x="4583" y="6805"/>
                    <a:pt x="4718" y="6805"/>
                  </a:cubicBezTo>
                  <a:cubicBezTo>
                    <a:pt x="4782" y="6805"/>
                    <a:pt x="4836" y="6820"/>
                    <a:pt x="4882" y="6836"/>
                  </a:cubicBezTo>
                  <a:cubicBezTo>
                    <a:pt x="4905" y="6850"/>
                    <a:pt x="4924" y="6856"/>
                    <a:pt x="4943" y="6856"/>
                  </a:cubicBezTo>
                  <a:cubicBezTo>
                    <a:pt x="4986" y="6856"/>
                    <a:pt x="5024" y="6828"/>
                    <a:pt x="5073" y="6812"/>
                  </a:cubicBezTo>
                  <a:lnTo>
                    <a:pt x="5502" y="6359"/>
                  </a:lnTo>
                  <a:cubicBezTo>
                    <a:pt x="5573" y="6312"/>
                    <a:pt x="5573" y="6193"/>
                    <a:pt x="5502" y="6121"/>
                  </a:cubicBezTo>
                  <a:lnTo>
                    <a:pt x="5025" y="5645"/>
                  </a:lnTo>
                  <a:cubicBezTo>
                    <a:pt x="5071" y="5635"/>
                    <a:pt x="5118" y="5630"/>
                    <a:pt x="5166" y="5630"/>
                  </a:cubicBezTo>
                  <a:cubicBezTo>
                    <a:pt x="5341" y="5630"/>
                    <a:pt x="5529" y="5694"/>
                    <a:pt x="5716" y="5788"/>
                  </a:cubicBezTo>
                  <a:cubicBezTo>
                    <a:pt x="5740" y="5788"/>
                    <a:pt x="5764" y="5835"/>
                    <a:pt x="5764" y="5835"/>
                  </a:cubicBezTo>
                  <a:cubicBezTo>
                    <a:pt x="5811" y="5835"/>
                    <a:pt x="5859" y="5788"/>
                    <a:pt x="5883" y="5764"/>
                  </a:cubicBezTo>
                  <a:lnTo>
                    <a:pt x="6264" y="5407"/>
                  </a:lnTo>
                  <a:lnTo>
                    <a:pt x="11146" y="406"/>
                  </a:lnTo>
                  <a:cubicBezTo>
                    <a:pt x="11169" y="263"/>
                    <a:pt x="11169" y="215"/>
                    <a:pt x="11169" y="144"/>
                  </a:cubicBezTo>
                  <a:cubicBezTo>
                    <a:pt x="11146" y="96"/>
                    <a:pt x="11074" y="49"/>
                    <a:pt x="11027" y="49"/>
                  </a:cubicBezTo>
                  <a:lnTo>
                    <a:pt x="8693"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2" name="Google Shape;6762;p69"/>
          <p:cNvGrpSpPr/>
          <p:nvPr/>
        </p:nvGrpSpPr>
        <p:grpSpPr>
          <a:xfrm>
            <a:off x="3419277" y="2727970"/>
            <a:ext cx="294548" cy="363815"/>
            <a:chOff x="3455428" y="2790021"/>
            <a:chExt cx="294548" cy="363815"/>
          </a:xfrm>
        </p:grpSpPr>
        <p:sp>
          <p:nvSpPr>
            <p:cNvPr id="6763" name="Google Shape;6763;p69"/>
            <p:cNvSpPr/>
            <p:nvPr/>
          </p:nvSpPr>
          <p:spPr>
            <a:xfrm>
              <a:off x="3650704" y="2800101"/>
              <a:ext cx="95305" cy="193990"/>
            </a:xfrm>
            <a:custGeom>
              <a:avLst/>
              <a:gdLst/>
              <a:ahLst/>
              <a:cxnLst/>
              <a:rect l="l" t="t" r="r" b="b"/>
              <a:pathLst>
                <a:path w="2859" h="5812" extrusionOk="0">
                  <a:moveTo>
                    <a:pt x="1" y="4763"/>
                  </a:moveTo>
                  <a:lnTo>
                    <a:pt x="1" y="119"/>
                  </a:lnTo>
                  <a:cubicBezTo>
                    <a:pt x="1" y="72"/>
                    <a:pt x="72" y="0"/>
                    <a:pt x="120" y="0"/>
                  </a:cubicBezTo>
                  <a:lnTo>
                    <a:pt x="2287" y="0"/>
                  </a:lnTo>
                  <a:cubicBezTo>
                    <a:pt x="2596" y="0"/>
                    <a:pt x="2858" y="238"/>
                    <a:pt x="2858" y="572"/>
                  </a:cubicBezTo>
                  <a:lnTo>
                    <a:pt x="2858" y="5239"/>
                  </a:lnTo>
                  <a:cubicBezTo>
                    <a:pt x="2858" y="5549"/>
                    <a:pt x="2620" y="5811"/>
                    <a:pt x="2287" y="5811"/>
                  </a:cubicBezTo>
                  <a:lnTo>
                    <a:pt x="691" y="5811"/>
                  </a:lnTo>
                  <a:cubicBezTo>
                    <a:pt x="715" y="5716"/>
                    <a:pt x="739" y="5621"/>
                    <a:pt x="739" y="5501"/>
                  </a:cubicBezTo>
                  <a:cubicBezTo>
                    <a:pt x="715" y="5097"/>
                    <a:pt x="382" y="4763"/>
                    <a:pt x="1" y="47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3462561" y="2895494"/>
              <a:ext cx="46069" cy="51668"/>
            </a:xfrm>
            <a:custGeom>
              <a:avLst/>
              <a:gdLst/>
              <a:ahLst/>
              <a:cxnLst/>
              <a:rect l="l" t="t" r="r" b="b"/>
              <a:pathLst>
                <a:path w="1382" h="1548" extrusionOk="0">
                  <a:moveTo>
                    <a:pt x="1" y="786"/>
                  </a:moveTo>
                  <a:cubicBezTo>
                    <a:pt x="1" y="357"/>
                    <a:pt x="358" y="0"/>
                    <a:pt x="763" y="0"/>
                  </a:cubicBezTo>
                  <a:cubicBezTo>
                    <a:pt x="1025" y="0"/>
                    <a:pt x="1239" y="119"/>
                    <a:pt x="1382" y="310"/>
                  </a:cubicBezTo>
                  <a:lnTo>
                    <a:pt x="1382" y="429"/>
                  </a:lnTo>
                  <a:lnTo>
                    <a:pt x="1382" y="1262"/>
                  </a:lnTo>
                  <a:cubicBezTo>
                    <a:pt x="1239" y="1429"/>
                    <a:pt x="1025" y="1548"/>
                    <a:pt x="786" y="1548"/>
                  </a:cubicBezTo>
                  <a:cubicBezTo>
                    <a:pt x="310" y="1548"/>
                    <a:pt x="1" y="1191"/>
                    <a:pt x="1" y="78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3508597" y="2796129"/>
              <a:ext cx="99272" cy="117656"/>
            </a:xfrm>
            <a:custGeom>
              <a:avLst/>
              <a:gdLst/>
              <a:ahLst/>
              <a:cxnLst/>
              <a:rect l="l" t="t" r="r" b="b"/>
              <a:pathLst>
                <a:path w="2978" h="3525" extrusionOk="0">
                  <a:moveTo>
                    <a:pt x="2620" y="2953"/>
                  </a:moveTo>
                  <a:cubicBezTo>
                    <a:pt x="2978" y="2263"/>
                    <a:pt x="2930" y="881"/>
                    <a:pt x="1239" y="0"/>
                  </a:cubicBezTo>
                  <a:cubicBezTo>
                    <a:pt x="1406" y="1143"/>
                    <a:pt x="1" y="1501"/>
                    <a:pt x="549" y="2953"/>
                  </a:cubicBezTo>
                  <a:lnTo>
                    <a:pt x="1692" y="3525"/>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9"/>
            <p:cNvSpPr/>
            <p:nvPr/>
          </p:nvSpPr>
          <p:spPr>
            <a:xfrm>
              <a:off x="3538765" y="2847797"/>
              <a:ext cx="49269" cy="55674"/>
            </a:xfrm>
            <a:custGeom>
              <a:avLst/>
              <a:gdLst/>
              <a:ahLst/>
              <a:cxnLst/>
              <a:rect l="l" t="t" r="r" b="b"/>
              <a:pathLst>
                <a:path w="1478" h="1668" extrusionOk="0">
                  <a:moveTo>
                    <a:pt x="1191" y="1405"/>
                  </a:moveTo>
                  <a:cubicBezTo>
                    <a:pt x="1477" y="596"/>
                    <a:pt x="953" y="119"/>
                    <a:pt x="739" y="0"/>
                  </a:cubicBezTo>
                  <a:cubicBezTo>
                    <a:pt x="525" y="119"/>
                    <a:pt x="1" y="596"/>
                    <a:pt x="287" y="1405"/>
                  </a:cubicBezTo>
                  <a:lnTo>
                    <a:pt x="739" y="166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9"/>
            <p:cNvSpPr/>
            <p:nvPr/>
          </p:nvSpPr>
          <p:spPr>
            <a:xfrm>
              <a:off x="3467328" y="3081473"/>
              <a:ext cx="192143" cy="72362"/>
            </a:xfrm>
            <a:custGeom>
              <a:avLst/>
              <a:gdLst/>
              <a:ahLst/>
              <a:cxnLst/>
              <a:rect l="l" t="t" r="r" b="b"/>
              <a:pathLst>
                <a:path w="5764" h="2168" extrusionOk="0">
                  <a:moveTo>
                    <a:pt x="0" y="977"/>
                  </a:moveTo>
                  <a:lnTo>
                    <a:pt x="2906" y="1"/>
                  </a:lnTo>
                  <a:lnTo>
                    <a:pt x="5764" y="977"/>
                  </a:lnTo>
                  <a:lnTo>
                    <a:pt x="5764" y="1620"/>
                  </a:lnTo>
                  <a:cubicBezTo>
                    <a:pt x="5764" y="1906"/>
                    <a:pt x="5502" y="2168"/>
                    <a:pt x="5216" y="2168"/>
                  </a:cubicBezTo>
                  <a:lnTo>
                    <a:pt x="572" y="2168"/>
                  </a:lnTo>
                  <a:cubicBezTo>
                    <a:pt x="262" y="2168"/>
                    <a:pt x="0" y="1906"/>
                    <a:pt x="0" y="1620"/>
                  </a:cubicBezTo>
                  <a:lnTo>
                    <a:pt x="0" y="977"/>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3557833" y="2846996"/>
              <a:ext cx="30202" cy="46929"/>
            </a:xfrm>
            <a:custGeom>
              <a:avLst/>
              <a:gdLst/>
              <a:ahLst/>
              <a:cxnLst/>
              <a:rect l="l" t="t" r="r" b="b"/>
              <a:pathLst>
                <a:path w="906" h="1406" extrusionOk="0">
                  <a:moveTo>
                    <a:pt x="619" y="1405"/>
                  </a:moveTo>
                  <a:cubicBezTo>
                    <a:pt x="905" y="596"/>
                    <a:pt x="381" y="119"/>
                    <a:pt x="167" y="0"/>
                  </a:cubicBezTo>
                  <a:cubicBezTo>
                    <a:pt x="119" y="24"/>
                    <a:pt x="48" y="96"/>
                    <a:pt x="0" y="143"/>
                  </a:cubicBezTo>
                  <a:cubicBezTo>
                    <a:pt x="238" y="358"/>
                    <a:pt x="477" y="786"/>
                    <a:pt x="262" y="140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3549899" y="2795328"/>
              <a:ext cx="57970" cy="98597"/>
            </a:xfrm>
            <a:custGeom>
              <a:avLst/>
              <a:gdLst/>
              <a:ahLst/>
              <a:cxnLst/>
              <a:rect l="l" t="t" r="r" b="b"/>
              <a:pathLst>
                <a:path w="1739" h="2954" extrusionOk="0">
                  <a:moveTo>
                    <a:pt x="1381" y="2953"/>
                  </a:moveTo>
                  <a:cubicBezTo>
                    <a:pt x="1739" y="2263"/>
                    <a:pt x="1691" y="858"/>
                    <a:pt x="0" y="0"/>
                  </a:cubicBezTo>
                  <a:cubicBezTo>
                    <a:pt x="0" y="96"/>
                    <a:pt x="24" y="191"/>
                    <a:pt x="0" y="262"/>
                  </a:cubicBezTo>
                  <a:cubicBezTo>
                    <a:pt x="1239" y="1144"/>
                    <a:pt x="1262" y="2334"/>
                    <a:pt x="953" y="2953"/>
                  </a:cubicBezTo>
                  <a:lnTo>
                    <a:pt x="1048" y="295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3671338" y="2955106"/>
              <a:ext cx="73870" cy="38985"/>
            </a:xfrm>
            <a:custGeom>
              <a:avLst/>
              <a:gdLst/>
              <a:ahLst/>
              <a:cxnLst/>
              <a:rect l="l" t="t" r="r" b="b"/>
              <a:pathLst>
                <a:path w="2216" h="1168" extrusionOk="0">
                  <a:moveTo>
                    <a:pt x="1" y="572"/>
                  </a:moveTo>
                  <a:lnTo>
                    <a:pt x="1644" y="572"/>
                  </a:lnTo>
                  <a:cubicBezTo>
                    <a:pt x="1954" y="572"/>
                    <a:pt x="2216" y="310"/>
                    <a:pt x="2216" y="0"/>
                  </a:cubicBezTo>
                  <a:lnTo>
                    <a:pt x="2216" y="595"/>
                  </a:lnTo>
                  <a:cubicBezTo>
                    <a:pt x="2216" y="905"/>
                    <a:pt x="1954" y="1167"/>
                    <a:pt x="1644" y="1167"/>
                  </a:cubicBezTo>
                  <a:lnTo>
                    <a:pt x="1" y="1167"/>
                  </a:lnTo>
                  <a:cubicBezTo>
                    <a:pt x="48" y="1072"/>
                    <a:pt x="72" y="977"/>
                    <a:pt x="72" y="881"/>
                  </a:cubicBezTo>
                  <a:cubicBezTo>
                    <a:pt x="72" y="786"/>
                    <a:pt x="72" y="667"/>
                    <a:pt x="1" y="5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3507797" y="2893891"/>
              <a:ext cx="115172" cy="99398"/>
            </a:xfrm>
            <a:custGeom>
              <a:avLst/>
              <a:gdLst/>
              <a:ahLst/>
              <a:cxnLst/>
              <a:rect l="l" t="t" r="r" b="b"/>
              <a:pathLst>
                <a:path w="3455" h="2978" extrusionOk="0">
                  <a:moveTo>
                    <a:pt x="3002" y="0"/>
                  </a:moveTo>
                  <a:cubicBezTo>
                    <a:pt x="3240" y="0"/>
                    <a:pt x="3454" y="215"/>
                    <a:pt x="3454" y="453"/>
                  </a:cubicBezTo>
                  <a:lnTo>
                    <a:pt x="3454" y="2358"/>
                  </a:lnTo>
                  <a:lnTo>
                    <a:pt x="1787" y="2977"/>
                  </a:lnTo>
                  <a:lnTo>
                    <a:pt x="1" y="2358"/>
                  </a:lnTo>
                  <a:lnTo>
                    <a:pt x="1" y="1310"/>
                  </a:lnTo>
                  <a:lnTo>
                    <a:pt x="1" y="477"/>
                  </a:lnTo>
                  <a:lnTo>
                    <a:pt x="1" y="358"/>
                  </a:lnTo>
                  <a:cubicBezTo>
                    <a:pt x="72" y="143"/>
                    <a:pt x="239" y="24"/>
                    <a:pt x="453" y="24"/>
                  </a:cubicBezTo>
                  <a:lnTo>
                    <a:pt x="3002" y="2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3586401" y="2893891"/>
              <a:ext cx="36568" cy="78738"/>
            </a:xfrm>
            <a:custGeom>
              <a:avLst/>
              <a:gdLst/>
              <a:ahLst/>
              <a:cxnLst/>
              <a:rect l="l" t="t" r="r" b="b"/>
              <a:pathLst>
                <a:path w="1097" h="2359" extrusionOk="0">
                  <a:moveTo>
                    <a:pt x="1096" y="453"/>
                  </a:moveTo>
                  <a:cubicBezTo>
                    <a:pt x="1096" y="215"/>
                    <a:pt x="882" y="0"/>
                    <a:pt x="644" y="0"/>
                  </a:cubicBezTo>
                  <a:lnTo>
                    <a:pt x="358" y="0"/>
                  </a:lnTo>
                  <a:lnTo>
                    <a:pt x="286" y="0"/>
                  </a:lnTo>
                  <a:lnTo>
                    <a:pt x="1" y="0"/>
                  </a:lnTo>
                  <a:cubicBezTo>
                    <a:pt x="239" y="0"/>
                    <a:pt x="453" y="215"/>
                    <a:pt x="453" y="453"/>
                  </a:cubicBezTo>
                  <a:lnTo>
                    <a:pt x="453" y="2358"/>
                  </a:lnTo>
                  <a:lnTo>
                    <a:pt x="1096" y="235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3460961" y="2912950"/>
              <a:ext cx="46102" cy="33444"/>
            </a:xfrm>
            <a:custGeom>
              <a:avLst/>
              <a:gdLst/>
              <a:ahLst/>
              <a:cxnLst/>
              <a:rect l="l" t="t" r="r" b="b"/>
              <a:pathLst>
                <a:path w="1383" h="1002" extrusionOk="0">
                  <a:moveTo>
                    <a:pt x="811" y="620"/>
                  </a:moveTo>
                  <a:cubicBezTo>
                    <a:pt x="430" y="620"/>
                    <a:pt x="120" y="358"/>
                    <a:pt x="49" y="1"/>
                  </a:cubicBezTo>
                  <a:cubicBezTo>
                    <a:pt x="1" y="72"/>
                    <a:pt x="1" y="144"/>
                    <a:pt x="1" y="239"/>
                  </a:cubicBezTo>
                  <a:cubicBezTo>
                    <a:pt x="1" y="644"/>
                    <a:pt x="358" y="1001"/>
                    <a:pt x="787" y="1001"/>
                  </a:cubicBezTo>
                  <a:cubicBezTo>
                    <a:pt x="1025" y="1001"/>
                    <a:pt x="1263" y="882"/>
                    <a:pt x="1382" y="715"/>
                  </a:cubicBezTo>
                  <a:lnTo>
                    <a:pt x="1382" y="311"/>
                  </a:lnTo>
                  <a:cubicBezTo>
                    <a:pt x="1263" y="525"/>
                    <a:pt x="1049" y="620"/>
                    <a:pt x="811" y="62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3610235" y="3114049"/>
              <a:ext cx="49236" cy="39786"/>
            </a:xfrm>
            <a:custGeom>
              <a:avLst/>
              <a:gdLst/>
              <a:ahLst/>
              <a:cxnLst/>
              <a:rect l="l" t="t" r="r" b="b"/>
              <a:pathLst>
                <a:path w="1477" h="1192" extrusionOk="0">
                  <a:moveTo>
                    <a:pt x="1477" y="1"/>
                  </a:moveTo>
                  <a:lnTo>
                    <a:pt x="572" y="1"/>
                  </a:lnTo>
                  <a:lnTo>
                    <a:pt x="572" y="644"/>
                  </a:lnTo>
                  <a:cubicBezTo>
                    <a:pt x="572" y="930"/>
                    <a:pt x="286" y="1192"/>
                    <a:pt x="0" y="1192"/>
                  </a:cubicBezTo>
                  <a:lnTo>
                    <a:pt x="929" y="1192"/>
                  </a:lnTo>
                  <a:cubicBezTo>
                    <a:pt x="1215" y="1192"/>
                    <a:pt x="1477" y="930"/>
                    <a:pt x="1477" y="644"/>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3467328" y="2970993"/>
              <a:ext cx="195310" cy="143089"/>
            </a:xfrm>
            <a:custGeom>
              <a:avLst/>
              <a:gdLst/>
              <a:ahLst/>
              <a:cxnLst/>
              <a:rect l="l" t="t" r="r" b="b"/>
              <a:pathLst>
                <a:path w="5859" h="4287" extrusionOk="0">
                  <a:moveTo>
                    <a:pt x="120" y="48"/>
                  </a:moveTo>
                  <a:lnTo>
                    <a:pt x="1215" y="48"/>
                  </a:lnTo>
                  <a:lnTo>
                    <a:pt x="4668" y="48"/>
                  </a:lnTo>
                  <a:lnTo>
                    <a:pt x="4859" y="48"/>
                  </a:lnTo>
                  <a:cubicBezTo>
                    <a:pt x="5335" y="0"/>
                    <a:pt x="5859" y="786"/>
                    <a:pt x="5764" y="1048"/>
                  </a:cubicBezTo>
                  <a:lnTo>
                    <a:pt x="5764" y="4287"/>
                  </a:lnTo>
                  <a:lnTo>
                    <a:pt x="0" y="4287"/>
                  </a:lnTo>
                  <a:lnTo>
                    <a:pt x="0" y="143"/>
                  </a:lnTo>
                  <a:cubicBezTo>
                    <a:pt x="0" y="96"/>
                    <a:pt x="48" y="48"/>
                    <a:pt x="120" y="48"/>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3629270" y="2972596"/>
              <a:ext cx="35768" cy="141487"/>
            </a:xfrm>
            <a:custGeom>
              <a:avLst/>
              <a:gdLst/>
              <a:ahLst/>
              <a:cxnLst/>
              <a:rect l="l" t="t" r="r" b="b"/>
              <a:pathLst>
                <a:path w="1073" h="4239" extrusionOk="0">
                  <a:moveTo>
                    <a:pt x="906" y="4239"/>
                  </a:moveTo>
                  <a:lnTo>
                    <a:pt x="906" y="1000"/>
                  </a:lnTo>
                  <a:cubicBezTo>
                    <a:pt x="834" y="1024"/>
                    <a:pt x="1072" y="619"/>
                    <a:pt x="977" y="619"/>
                  </a:cubicBezTo>
                  <a:cubicBezTo>
                    <a:pt x="906" y="619"/>
                    <a:pt x="48" y="119"/>
                    <a:pt x="143" y="0"/>
                  </a:cubicBezTo>
                  <a:lnTo>
                    <a:pt x="1" y="0"/>
                  </a:lnTo>
                  <a:lnTo>
                    <a:pt x="24" y="1095"/>
                  </a:lnTo>
                  <a:lnTo>
                    <a:pt x="48" y="42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9"/>
            <p:cNvSpPr/>
            <p:nvPr/>
          </p:nvSpPr>
          <p:spPr>
            <a:xfrm>
              <a:off x="3626103" y="2959078"/>
              <a:ext cx="48469" cy="48498"/>
            </a:xfrm>
            <a:custGeom>
              <a:avLst/>
              <a:gdLst/>
              <a:ahLst/>
              <a:cxnLst/>
              <a:rect l="l" t="t" r="r" b="b"/>
              <a:pathLst>
                <a:path w="1454" h="1453" extrusionOk="0">
                  <a:moveTo>
                    <a:pt x="96" y="405"/>
                  </a:moveTo>
                  <a:cubicBezTo>
                    <a:pt x="215" y="167"/>
                    <a:pt x="453" y="0"/>
                    <a:pt x="715" y="0"/>
                  </a:cubicBezTo>
                  <a:lnTo>
                    <a:pt x="715" y="0"/>
                  </a:lnTo>
                  <a:cubicBezTo>
                    <a:pt x="1072" y="0"/>
                    <a:pt x="1358" y="238"/>
                    <a:pt x="1429" y="596"/>
                  </a:cubicBezTo>
                  <a:cubicBezTo>
                    <a:pt x="1453" y="762"/>
                    <a:pt x="1429" y="905"/>
                    <a:pt x="1358" y="1024"/>
                  </a:cubicBezTo>
                  <a:cubicBezTo>
                    <a:pt x="1286" y="1191"/>
                    <a:pt x="1167" y="1310"/>
                    <a:pt x="977" y="1405"/>
                  </a:cubicBezTo>
                  <a:cubicBezTo>
                    <a:pt x="881" y="1429"/>
                    <a:pt x="810" y="1453"/>
                    <a:pt x="715" y="1453"/>
                  </a:cubicBezTo>
                  <a:cubicBezTo>
                    <a:pt x="286" y="1453"/>
                    <a:pt x="0" y="1143"/>
                    <a:pt x="0" y="762"/>
                  </a:cubicBezTo>
                  <a:cubicBezTo>
                    <a:pt x="0" y="596"/>
                    <a:pt x="24" y="476"/>
                    <a:pt x="96" y="40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9"/>
            <p:cNvSpPr/>
            <p:nvPr/>
          </p:nvSpPr>
          <p:spPr>
            <a:xfrm>
              <a:off x="3641970" y="2959078"/>
              <a:ext cx="32602" cy="50901"/>
            </a:xfrm>
            <a:custGeom>
              <a:avLst/>
              <a:gdLst/>
              <a:ahLst/>
              <a:cxnLst/>
              <a:rect l="l" t="t" r="r" b="b"/>
              <a:pathLst>
                <a:path w="978" h="1525" extrusionOk="0">
                  <a:moveTo>
                    <a:pt x="929" y="453"/>
                  </a:moveTo>
                  <a:cubicBezTo>
                    <a:pt x="810" y="191"/>
                    <a:pt x="572" y="0"/>
                    <a:pt x="263" y="0"/>
                  </a:cubicBezTo>
                  <a:lnTo>
                    <a:pt x="263" y="0"/>
                  </a:lnTo>
                  <a:cubicBezTo>
                    <a:pt x="167" y="0"/>
                    <a:pt x="96" y="48"/>
                    <a:pt x="1" y="72"/>
                  </a:cubicBezTo>
                  <a:cubicBezTo>
                    <a:pt x="96" y="95"/>
                    <a:pt x="167" y="167"/>
                    <a:pt x="263" y="238"/>
                  </a:cubicBezTo>
                  <a:cubicBezTo>
                    <a:pt x="334" y="310"/>
                    <a:pt x="358" y="357"/>
                    <a:pt x="382" y="429"/>
                  </a:cubicBezTo>
                  <a:cubicBezTo>
                    <a:pt x="453" y="524"/>
                    <a:pt x="477" y="643"/>
                    <a:pt x="477" y="786"/>
                  </a:cubicBezTo>
                  <a:cubicBezTo>
                    <a:pt x="477" y="905"/>
                    <a:pt x="453" y="1000"/>
                    <a:pt x="405" y="1072"/>
                  </a:cubicBezTo>
                  <a:cubicBezTo>
                    <a:pt x="334" y="1262"/>
                    <a:pt x="215" y="1381"/>
                    <a:pt x="24" y="1477"/>
                  </a:cubicBezTo>
                  <a:lnTo>
                    <a:pt x="1" y="1477"/>
                  </a:lnTo>
                  <a:cubicBezTo>
                    <a:pt x="96" y="1500"/>
                    <a:pt x="167" y="1524"/>
                    <a:pt x="263" y="1524"/>
                  </a:cubicBezTo>
                  <a:cubicBezTo>
                    <a:pt x="358" y="1524"/>
                    <a:pt x="477" y="1500"/>
                    <a:pt x="525" y="1477"/>
                  </a:cubicBezTo>
                  <a:cubicBezTo>
                    <a:pt x="715" y="1405"/>
                    <a:pt x="834" y="1262"/>
                    <a:pt x="929" y="1072"/>
                  </a:cubicBezTo>
                  <a:cubicBezTo>
                    <a:pt x="953" y="1000"/>
                    <a:pt x="977" y="905"/>
                    <a:pt x="977" y="786"/>
                  </a:cubicBezTo>
                  <a:cubicBezTo>
                    <a:pt x="977" y="643"/>
                    <a:pt x="953" y="548"/>
                    <a:pt x="929" y="45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3482396" y="2916154"/>
              <a:ext cx="10367" cy="10848"/>
            </a:xfrm>
            <a:custGeom>
              <a:avLst/>
              <a:gdLst/>
              <a:ahLst/>
              <a:cxnLst/>
              <a:rect l="l" t="t" r="r" b="b"/>
              <a:pathLst>
                <a:path w="311" h="325" extrusionOk="0">
                  <a:moveTo>
                    <a:pt x="144" y="0"/>
                  </a:moveTo>
                  <a:cubicBezTo>
                    <a:pt x="49" y="0"/>
                    <a:pt x="1" y="72"/>
                    <a:pt x="1" y="167"/>
                  </a:cubicBezTo>
                  <a:cubicBezTo>
                    <a:pt x="1" y="215"/>
                    <a:pt x="25" y="286"/>
                    <a:pt x="72" y="310"/>
                  </a:cubicBezTo>
                  <a:cubicBezTo>
                    <a:pt x="98" y="320"/>
                    <a:pt x="123" y="325"/>
                    <a:pt x="148" y="325"/>
                  </a:cubicBezTo>
                  <a:cubicBezTo>
                    <a:pt x="237" y="325"/>
                    <a:pt x="311" y="261"/>
                    <a:pt x="311" y="167"/>
                  </a:cubicBezTo>
                  <a:cubicBezTo>
                    <a:pt x="311" y="72"/>
                    <a:pt x="239" y="0"/>
                    <a:pt x="1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3455428" y="2790021"/>
              <a:ext cx="294548" cy="363815"/>
            </a:xfrm>
            <a:custGeom>
              <a:avLst/>
              <a:gdLst/>
              <a:ahLst/>
              <a:cxnLst/>
              <a:rect l="l" t="t" r="r" b="b"/>
              <a:pathLst>
                <a:path w="8836" h="10900" extrusionOk="0">
                  <a:moveTo>
                    <a:pt x="3239" y="1922"/>
                  </a:moveTo>
                  <a:cubicBezTo>
                    <a:pt x="3382" y="2041"/>
                    <a:pt x="3715" y="2398"/>
                    <a:pt x="3572" y="2970"/>
                  </a:cubicBezTo>
                  <a:lnTo>
                    <a:pt x="2906" y="2970"/>
                  </a:lnTo>
                  <a:cubicBezTo>
                    <a:pt x="2763" y="2374"/>
                    <a:pt x="3096" y="2041"/>
                    <a:pt x="3239" y="1922"/>
                  </a:cubicBezTo>
                  <a:close/>
                  <a:moveTo>
                    <a:pt x="3025" y="469"/>
                  </a:moveTo>
                  <a:cubicBezTo>
                    <a:pt x="3787" y="898"/>
                    <a:pt x="4049" y="1445"/>
                    <a:pt x="4168" y="1826"/>
                  </a:cubicBezTo>
                  <a:cubicBezTo>
                    <a:pt x="4287" y="2207"/>
                    <a:pt x="4287" y="2636"/>
                    <a:pt x="4144" y="2970"/>
                  </a:cubicBezTo>
                  <a:lnTo>
                    <a:pt x="3882" y="2970"/>
                  </a:lnTo>
                  <a:cubicBezTo>
                    <a:pt x="4049" y="2255"/>
                    <a:pt x="3620" y="1779"/>
                    <a:pt x="3287" y="1588"/>
                  </a:cubicBezTo>
                  <a:lnTo>
                    <a:pt x="3120" y="1588"/>
                  </a:lnTo>
                  <a:cubicBezTo>
                    <a:pt x="2810" y="1779"/>
                    <a:pt x="2382" y="2255"/>
                    <a:pt x="2525" y="2970"/>
                  </a:cubicBezTo>
                  <a:lnTo>
                    <a:pt x="2263" y="2970"/>
                  </a:lnTo>
                  <a:cubicBezTo>
                    <a:pt x="2072" y="2279"/>
                    <a:pt x="2358" y="1898"/>
                    <a:pt x="2620" y="1469"/>
                  </a:cubicBezTo>
                  <a:cubicBezTo>
                    <a:pt x="2787" y="1183"/>
                    <a:pt x="3001" y="874"/>
                    <a:pt x="3025" y="469"/>
                  </a:cubicBezTo>
                  <a:close/>
                  <a:moveTo>
                    <a:pt x="953" y="3327"/>
                  </a:moveTo>
                  <a:cubicBezTo>
                    <a:pt x="1120" y="3327"/>
                    <a:pt x="1286" y="3374"/>
                    <a:pt x="1405" y="3517"/>
                  </a:cubicBezTo>
                  <a:lnTo>
                    <a:pt x="1405" y="3589"/>
                  </a:lnTo>
                  <a:lnTo>
                    <a:pt x="1405" y="4351"/>
                  </a:lnTo>
                  <a:cubicBezTo>
                    <a:pt x="1286" y="4470"/>
                    <a:pt x="1120" y="4541"/>
                    <a:pt x="953" y="4541"/>
                  </a:cubicBezTo>
                  <a:cubicBezTo>
                    <a:pt x="596" y="4541"/>
                    <a:pt x="310" y="4232"/>
                    <a:pt x="310" y="3874"/>
                  </a:cubicBezTo>
                  <a:cubicBezTo>
                    <a:pt x="357" y="3565"/>
                    <a:pt x="619" y="3327"/>
                    <a:pt x="953" y="3327"/>
                  </a:cubicBezTo>
                  <a:close/>
                  <a:moveTo>
                    <a:pt x="4549" y="3279"/>
                  </a:moveTo>
                  <a:cubicBezTo>
                    <a:pt x="4692" y="3279"/>
                    <a:pt x="4858" y="3398"/>
                    <a:pt x="4858" y="3589"/>
                  </a:cubicBezTo>
                  <a:lnTo>
                    <a:pt x="4858" y="5280"/>
                  </a:lnTo>
                  <a:lnTo>
                    <a:pt x="1715" y="5280"/>
                  </a:lnTo>
                  <a:lnTo>
                    <a:pt x="1715" y="4375"/>
                  </a:lnTo>
                  <a:lnTo>
                    <a:pt x="1715" y="3541"/>
                  </a:lnTo>
                  <a:lnTo>
                    <a:pt x="1715" y="3493"/>
                  </a:lnTo>
                  <a:cubicBezTo>
                    <a:pt x="1763" y="3374"/>
                    <a:pt x="1882" y="3279"/>
                    <a:pt x="2001" y="3279"/>
                  </a:cubicBezTo>
                  <a:close/>
                  <a:moveTo>
                    <a:pt x="5859" y="5256"/>
                  </a:moveTo>
                  <a:cubicBezTo>
                    <a:pt x="6168" y="5256"/>
                    <a:pt x="6430" y="5494"/>
                    <a:pt x="6430" y="5827"/>
                  </a:cubicBezTo>
                  <a:cubicBezTo>
                    <a:pt x="6430" y="6113"/>
                    <a:pt x="6168" y="6375"/>
                    <a:pt x="5859" y="6375"/>
                  </a:cubicBezTo>
                  <a:cubicBezTo>
                    <a:pt x="5573" y="6375"/>
                    <a:pt x="5287" y="6113"/>
                    <a:pt x="5287" y="5827"/>
                  </a:cubicBezTo>
                  <a:cubicBezTo>
                    <a:pt x="5287" y="5518"/>
                    <a:pt x="5573" y="5256"/>
                    <a:pt x="5859" y="5256"/>
                  </a:cubicBezTo>
                  <a:close/>
                  <a:moveTo>
                    <a:pt x="5978" y="9900"/>
                  </a:moveTo>
                  <a:lnTo>
                    <a:pt x="5978" y="10376"/>
                  </a:lnTo>
                  <a:cubicBezTo>
                    <a:pt x="5954" y="10590"/>
                    <a:pt x="5763" y="10757"/>
                    <a:pt x="5573" y="10757"/>
                  </a:cubicBezTo>
                  <a:lnTo>
                    <a:pt x="905" y="10757"/>
                  </a:lnTo>
                  <a:cubicBezTo>
                    <a:pt x="715" y="10757"/>
                    <a:pt x="524" y="10590"/>
                    <a:pt x="524" y="10376"/>
                  </a:cubicBezTo>
                  <a:lnTo>
                    <a:pt x="524" y="9900"/>
                  </a:lnTo>
                  <a:close/>
                  <a:moveTo>
                    <a:pt x="2829" y="1"/>
                  </a:moveTo>
                  <a:cubicBezTo>
                    <a:pt x="2787" y="1"/>
                    <a:pt x="2743" y="12"/>
                    <a:pt x="2715" y="40"/>
                  </a:cubicBezTo>
                  <a:cubicBezTo>
                    <a:pt x="2667" y="64"/>
                    <a:pt x="2667" y="136"/>
                    <a:pt x="2667" y="159"/>
                  </a:cubicBezTo>
                  <a:cubicBezTo>
                    <a:pt x="2739" y="612"/>
                    <a:pt x="2548" y="898"/>
                    <a:pt x="2310" y="1231"/>
                  </a:cubicBezTo>
                  <a:cubicBezTo>
                    <a:pt x="2048" y="1660"/>
                    <a:pt x="1715" y="2136"/>
                    <a:pt x="1929" y="2898"/>
                  </a:cubicBezTo>
                  <a:cubicBezTo>
                    <a:pt x="1763" y="2922"/>
                    <a:pt x="1596" y="2993"/>
                    <a:pt x="1524" y="3136"/>
                  </a:cubicBezTo>
                  <a:cubicBezTo>
                    <a:pt x="1334" y="3017"/>
                    <a:pt x="1167" y="2922"/>
                    <a:pt x="953" y="2922"/>
                  </a:cubicBezTo>
                  <a:cubicBezTo>
                    <a:pt x="453" y="2922"/>
                    <a:pt x="0" y="3351"/>
                    <a:pt x="0" y="3851"/>
                  </a:cubicBezTo>
                  <a:cubicBezTo>
                    <a:pt x="0" y="4351"/>
                    <a:pt x="405" y="4779"/>
                    <a:pt x="953" y="4779"/>
                  </a:cubicBezTo>
                  <a:cubicBezTo>
                    <a:pt x="1096" y="4779"/>
                    <a:pt x="1239" y="4756"/>
                    <a:pt x="1405" y="4660"/>
                  </a:cubicBezTo>
                  <a:lnTo>
                    <a:pt x="1405" y="5184"/>
                  </a:lnTo>
                  <a:lnTo>
                    <a:pt x="453" y="5184"/>
                  </a:lnTo>
                  <a:cubicBezTo>
                    <a:pt x="286" y="5184"/>
                    <a:pt x="167" y="5303"/>
                    <a:pt x="167" y="5470"/>
                  </a:cubicBezTo>
                  <a:lnTo>
                    <a:pt x="167" y="7304"/>
                  </a:lnTo>
                  <a:cubicBezTo>
                    <a:pt x="167" y="7304"/>
                    <a:pt x="262" y="7447"/>
                    <a:pt x="357" y="7447"/>
                  </a:cubicBezTo>
                  <a:cubicBezTo>
                    <a:pt x="453" y="7447"/>
                    <a:pt x="500" y="7399"/>
                    <a:pt x="500" y="7304"/>
                  </a:cubicBezTo>
                  <a:lnTo>
                    <a:pt x="500" y="5494"/>
                  </a:lnTo>
                  <a:lnTo>
                    <a:pt x="1524" y="5494"/>
                  </a:lnTo>
                  <a:cubicBezTo>
                    <a:pt x="1548" y="5518"/>
                    <a:pt x="1572" y="5518"/>
                    <a:pt x="1572" y="5518"/>
                  </a:cubicBezTo>
                  <a:lnTo>
                    <a:pt x="5001" y="5518"/>
                  </a:lnTo>
                  <a:cubicBezTo>
                    <a:pt x="5001" y="5589"/>
                    <a:pt x="4977" y="5637"/>
                    <a:pt x="4977" y="5708"/>
                  </a:cubicBezTo>
                  <a:cubicBezTo>
                    <a:pt x="4977" y="6208"/>
                    <a:pt x="5358" y="6589"/>
                    <a:pt x="5859" y="6589"/>
                  </a:cubicBezTo>
                  <a:lnTo>
                    <a:pt x="5978" y="6589"/>
                  </a:lnTo>
                  <a:lnTo>
                    <a:pt x="5978" y="9447"/>
                  </a:lnTo>
                  <a:lnTo>
                    <a:pt x="500" y="9447"/>
                  </a:lnTo>
                  <a:lnTo>
                    <a:pt x="500" y="8090"/>
                  </a:lnTo>
                  <a:cubicBezTo>
                    <a:pt x="500" y="7994"/>
                    <a:pt x="453" y="7923"/>
                    <a:pt x="357" y="7899"/>
                  </a:cubicBezTo>
                  <a:cubicBezTo>
                    <a:pt x="262" y="7899"/>
                    <a:pt x="167" y="7971"/>
                    <a:pt x="167" y="8042"/>
                  </a:cubicBezTo>
                  <a:lnTo>
                    <a:pt x="167" y="10185"/>
                  </a:lnTo>
                  <a:cubicBezTo>
                    <a:pt x="167" y="10590"/>
                    <a:pt x="500" y="10900"/>
                    <a:pt x="881" y="10900"/>
                  </a:cubicBezTo>
                  <a:lnTo>
                    <a:pt x="5525" y="10900"/>
                  </a:lnTo>
                  <a:cubicBezTo>
                    <a:pt x="5930" y="10900"/>
                    <a:pt x="6240" y="10590"/>
                    <a:pt x="6240" y="10185"/>
                  </a:cubicBezTo>
                  <a:lnTo>
                    <a:pt x="6240" y="6423"/>
                  </a:lnTo>
                  <a:cubicBezTo>
                    <a:pt x="6359" y="6327"/>
                    <a:pt x="6478" y="6232"/>
                    <a:pt x="6573" y="6089"/>
                  </a:cubicBezTo>
                  <a:lnTo>
                    <a:pt x="8669" y="6089"/>
                  </a:lnTo>
                  <a:cubicBezTo>
                    <a:pt x="8740" y="6089"/>
                    <a:pt x="8835" y="5994"/>
                    <a:pt x="8835" y="5899"/>
                  </a:cubicBezTo>
                  <a:lnTo>
                    <a:pt x="8835" y="2993"/>
                  </a:lnTo>
                  <a:lnTo>
                    <a:pt x="8835" y="2970"/>
                  </a:lnTo>
                  <a:cubicBezTo>
                    <a:pt x="8782" y="2907"/>
                    <a:pt x="8721" y="2881"/>
                    <a:pt x="8667" y="2881"/>
                  </a:cubicBezTo>
                  <a:cubicBezTo>
                    <a:pt x="8576" y="2881"/>
                    <a:pt x="8502" y="2952"/>
                    <a:pt x="8502" y="3041"/>
                  </a:cubicBezTo>
                  <a:lnTo>
                    <a:pt x="8502" y="5351"/>
                  </a:lnTo>
                  <a:cubicBezTo>
                    <a:pt x="8502" y="5541"/>
                    <a:pt x="8335" y="5732"/>
                    <a:pt x="8121" y="5732"/>
                  </a:cubicBezTo>
                  <a:lnTo>
                    <a:pt x="6716" y="5732"/>
                  </a:lnTo>
                  <a:lnTo>
                    <a:pt x="6716" y="5613"/>
                  </a:lnTo>
                  <a:cubicBezTo>
                    <a:pt x="6716" y="5160"/>
                    <a:pt x="6406" y="4803"/>
                    <a:pt x="5978" y="4756"/>
                  </a:cubicBezTo>
                  <a:lnTo>
                    <a:pt x="5978" y="278"/>
                  </a:lnTo>
                  <a:lnTo>
                    <a:pt x="8097" y="278"/>
                  </a:lnTo>
                  <a:cubicBezTo>
                    <a:pt x="8311" y="278"/>
                    <a:pt x="8478" y="469"/>
                    <a:pt x="8478" y="660"/>
                  </a:cubicBezTo>
                  <a:lnTo>
                    <a:pt x="8478" y="2279"/>
                  </a:lnTo>
                  <a:cubicBezTo>
                    <a:pt x="8502" y="2588"/>
                    <a:pt x="8597" y="2660"/>
                    <a:pt x="8693" y="2660"/>
                  </a:cubicBezTo>
                  <a:cubicBezTo>
                    <a:pt x="8788" y="2660"/>
                    <a:pt x="8835" y="2612"/>
                    <a:pt x="8835" y="2517"/>
                  </a:cubicBezTo>
                  <a:lnTo>
                    <a:pt x="8835" y="898"/>
                  </a:lnTo>
                  <a:cubicBezTo>
                    <a:pt x="8835" y="517"/>
                    <a:pt x="8502" y="183"/>
                    <a:pt x="8121" y="183"/>
                  </a:cubicBezTo>
                  <a:lnTo>
                    <a:pt x="5859" y="183"/>
                  </a:lnTo>
                  <a:cubicBezTo>
                    <a:pt x="5763" y="183"/>
                    <a:pt x="5668" y="278"/>
                    <a:pt x="5668" y="374"/>
                  </a:cubicBezTo>
                  <a:lnTo>
                    <a:pt x="5668" y="4994"/>
                  </a:lnTo>
                  <a:cubicBezTo>
                    <a:pt x="5478" y="5018"/>
                    <a:pt x="5335" y="5137"/>
                    <a:pt x="5168" y="5256"/>
                  </a:cubicBezTo>
                  <a:lnTo>
                    <a:pt x="5168" y="3374"/>
                  </a:lnTo>
                  <a:cubicBezTo>
                    <a:pt x="5168" y="3136"/>
                    <a:pt x="5001" y="2970"/>
                    <a:pt x="4763" y="2970"/>
                  </a:cubicBezTo>
                  <a:lnTo>
                    <a:pt x="4454" y="2970"/>
                  </a:lnTo>
                  <a:cubicBezTo>
                    <a:pt x="4573" y="2565"/>
                    <a:pt x="4573" y="2136"/>
                    <a:pt x="4454" y="1707"/>
                  </a:cubicBezTo>
                  <a:cubicBezTo>
                    <a:pt x="4311" y="1231"/>
                    <a:pt x="3930" y="540"/>
                    <a:pt x="2906" y="17"/>
                  </a:cubicBezTo>
                  <a:cubicBezTo>
                    <a:pt x="2886" y="7"/>
                    <a:pt x="2858" y="1"/>
                    <a:pt x="282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3645137" y="2978537"/>
              <a:ext cx="12401" cy="11115"/>
            </a:xfrm>
            <a:custGeom>
              <a:avLst/>
              <a:gdLst/>
              <a:ahLst/>
              <a:cxnLst/>
              <a:rect l="l" t="t" r="r" b="b"/>
              <a:pathLst>
                <a:path w="372" h="333" extrusionOk="0">
                  <a:moveTo>
                    <a:pt x="175" y="0"/>
                  </a:moveTo>
                  <a:cubicBezTo>
                    <a:pt x="81" y="0"/>
                    <a:pt x="1" y="82"/>
                    <a:pt x="1" y="179"/>
                  </a:cubicBezTo>
                  <a:cubicBezTo>
                    <a:pt x="1" y="227"/>
                    <a:pt x="25" y="275"/>
                    <a:pt x="72" y="322"/>
                  </a:cubicBezTo>
                  <a:cubicBezTo>
                    <a:pt x="98" y="329"/>
                    <a:pt x="123" y="333"/>
                    <a:pt x="146" y="333"/>
                  </a:cubicBezTo>
                  <a:cubicBezTo>
                    <a:pt x="278" y="333"/>
                    <a:pt x="371" y="229"/>
                    <a:pt x="310" y="108"/>
                  </a:cubicBezTo>
                  <a:lnTo>
                    <a:pt x="239" y="13"/>
                  </a:lnTo>
                  <a:cubicBezTo>
                    <a:pt x="218" y="4"/>
                    <a:pt x="196" y="0"/>
                    <a:pt x="17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3536398" y="2918524"/>
              <a:ext cx="11134" cy="10781"/>
            </a:xfrm>
            <a:custGeom>
              <a:avLst/>
              <a:gdLst/>
              <a:ahLst/>
              <a:cxnLst/>
              <a:rect l="l" t="t" r="r" b="b"/>
              <a:pathLst>
                <a:path w="334" h="323" extrusionOk="0">
                  <a:moveTo>
                    <a:pt x="167" y="1"/>
                  </a:moveTo>
                  <a:cubicBezTo>
                    <a:pt x="72" y="1"/>
                    <a:pt x="0" y="72"/>
                    <a:pt x="0" y="144"/>
                  </a:cubicBezTo>
                  <a:cubicBezTo>
                    <a:pt x="0" y="215"/>
                    <a:pt x="48" y="263"/>
                    <a:pt x="96" y="310"/>
                  </a:cubicBezTo>
                  <a:cubicBezTo>
                    <a:pt x="117" y="319"/>
                    <a:pt x="138" y="323"/>
                    <a:pt x="159" y="323"/>
                  </a:cubicBezTo>
                  <a:cubicBezTo>
                    <a:pt x="254" y="323"/>
                    <a:pt x="334" y="241"/>
                    <a:pt x="334" y="144"/>
                  </a:cubicBezTo>
                  <a:cubicBezTo>
                    <a:pt x="310" y="72"/>
                    <a:pt x="238" y="1"/>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3560199" y="2918524"/>
              <a:ext cx="11167" cy="10781"/>
            </a:xfrm>
            <a:custGeom>
              <a:avLst/>
              <a:gdLst/>
              <a:ahLst/>
              <a:cxnLst/>
              <a:rect l="l" t="t" r="r" b="b"/>
              <a:pathLst>
                <a:path w="335" h="323" extrusionOk="0">
                  <a:moveTo>
                    <a:pt x="167" y="1"/>
                  </a:moveTo>
                  <a:cubicBezTo>
                    <a:pt x="72" y="1"/>
                    <a:pt x="1" y="72"/>
                    <a:pt x="1" y="144"/>
                  </a:cubicBezTo>
                  <a:cubicBezTo>
                    <a:pt x="1" y="215"/>
                    <a:pt x="48" y="263"/>
                    <a:pt x="96" y="310"/>
                  </a:cubicBezTo>
                  <a:cubicBezTo>
                    <a:pt x="117" y="319"/>
                    <a:pt x="139" y="323"/>
                    <a:pt x="160" y="323"/>
                  </a:cubicBezTo>
                  <a:cubicBezTo>
                    <a:pt x="254" y="323"/>
                    <a:pt x="334" y="241"/>
                    <a:pt x="334" y="144"/>
                  </a:cubicBezTo>
                  <a:cubicBezTo>
                    <a:pt x="334" y="72"/>
                    <a:pt x="239" y="1"/>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3585601" y="2918390"/>
              <a:ext cx="10367" cy="10914"/>
            </a:xfrm>
            <a:custGeom>
              <a:avLst/>
              <a:gdLst/>
              <a:ahLst/>
              <a:cxnLst/>
              <a:rect l="l" t="t" r="r" b="b"/>
              <a:pathLst>
                <a:path w="311" h="327" extrusionOk="0">
                  <a:moveTo>
                    <a:pt x="173" y="1"/>
                  </a:moveTo>
                  <a:cubicBezTo>
                    <a:pt x="164" y="1"/>
                    <a:pt x="154" y="2"/>
                    <a:pt x="144" y="5"/>
                  </a:cubicBezTo>
                  <a:cubicBezTo>
                    <a:pt x="48" y="5"/>
                    <a:pt x="1" y="76"/>
                    <a:pt x="1" y="148"/>
                  </a:cubicBezTo>
                  <a:cubicBezTo>
                    <a:pt x="1" y="219"/>
                    <a:pt x="25" y="267"/>
                    <a:pt x="72" y="314"/>
                  </a:cubicBezTo>
                  <a:cubicBezTo>
                    <a:pt x="94" y="323"/>
                    <a:pt x="115" y="327"/>
                    <a:pt x="136" y="327"/>
                  </a:cubicBezTo>
                  <a:cubicBezTo>
                    <a:pt x="230" y="327"/>
                    <a:pt x="310" y="245"/>
                    <a:pt x="310" y="148"/>
                  </a:cubicBezTo>
                  <a:cubicBezTo>
                    <a:pt x="310" y="84"/>
                    <a:pt x="253" y="1"/>
                    <a:pt x="17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3585601" y="2940353"/>
              <a:ext cx="10367" cy="10814"/>
            </a:xfrm>
            <a:custGeom>
              <a:avLst/>
              <a:gdLst/>
              <a:ahLst/>
              <a:cxnLst/>
              <a:rect l="l" t="t" r="r" b="b"/>
              <a:pathLst>
                <a:path w="311" h="324" extrusionOk="0">
                  <a:moveTo>
                    <a:pt x="193" y="1"/>
                  </a:moveTo>
                  <a:cubicBezTo>
                    <a:pt x="178" y="1"/>
                    <a:pt x="161" y="5"/>
                    <a:pt x="144" y="13"/>
                  </a:cubicBezTo>
                  <a:cubicBezTo>
                    <a:pt x="48" y="13"/>
                    <a:pt x="1" y="61"/>
                    <a:pt x="1" y="156"/>
                  </a:cubicBezTo>
                  <a:cubicBezTo>
                    <a:pt x="1" y="204"/>
                    <a:pt x="25" y="275"/>
                    <a:pt x="72" y="299"/>
                  </a:cubicBezTo>
                  <a:cubicBezTo>
                    <a:pt x="101" y="316"/>
                    <a:pt x="129" y="324"/>
                    <a:pt x="156" y="324"/>
                  </a:cubicBezTo>
                  <a:cubicBezTo>
                    <a:pt x="241" y="324"/>
                    <a:pt x="310" y="247"/>
                    <a:pt x="310" y="156"/>
                  </a:cubicBezTo>
                  <a:cubicBezTo>
                    <a:pt x="310" y="79"/>
                    <a:pt x="263" y="1"/>
                    <a:pt x="19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3560199" y="2940353"/>
              <a:ext cx="11167" cy="10814"/>
            </a:xfrm>
            <a:custGeom>
              <a:avLst/>
              <a:gdLst/>
              <a:ahLst/>
              <a:cxnLst/>
              <a:rect l="l" t="t" r="r" b="b"/>
              <a:pathLst>
                <a:path w="335" h="324" extrusionOk="0">
                  <a:moveTo>
                    <a:pt x="208" y="1"/>
                  </a:moveTo>
                  <a:cubicBezTo>
                    <a:pt x="194" y="1"/>
                    <a:pt x="181" y="5"/>
                    <a:pt x="167" y="13"/>
                  </a:cubicBezTo>
                  <a:cubicBezTo>
                    <a:pt x="72" y="13"/>
                    <a:pt x="1" y="61"/>
                    <a:pt x="1" y="156"/>
                  </a:cubicBezTo>
                  <a:cubicBezTo>
                    <a:pt x="1" y="204"/>
                    <a:pt x="48" y="275"/>
                    <a:pt x="96" y="299"/>
                  </a:cubicBezTo>
                  <a:cubicBezTo>
                    <a:pt x="124" y="316"/>
                    <a:pt x="153" y="324"/>
                    <a:pt x="180" y="324"/>
                  </a:cubicBezTo>
                  <a:cubicBezTo>
                    <a:pt x="265" y="324"/>
                    <a:pt x="334" y="247"/>
                    <a:pt x="334" y="156"/>
                  </a:cubicBezTo>
                  <a:cubicBezTo>
                    <a:pt x="334" y="79"/>
                    <a:pt x="271" y="1"/>
                    <a:pt x="20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3536398" y="2939185"/>
              <a:ext cx="11134" cy="10814"/>
            </a:xfrm>
            <a:custGeom>
              <a:avLst/>
              <a:gdLst/>
              <a:ahLst/>
              <a:cxnLst/>
              <a:rect l="l" t="t" r="r" b="b"/>
              <a:pathLst>
                <a:path w="334" h="324" extrusionOk="0">
                  <a:moveTo>
                    <a:pt x="167" y="1"/>
                  </a:moveTo>
                  <a:cubicBezTo>
                    <a:pt x="72" y="1"/>
                    <a:pt x="0" y="72"/>
                    <a:pt x="0" y="168"/>
                  </a:cubicBezTo>
                  <a:cubicBezTo>
                    <a:pt x="0" y="215"/>
                    <a:pt x="48" y="263"/>
                    <a:pt x="96" y="310"/>
                  </a:cubicBezTo>
                  <a:cubicBezTo>
                    <a:pt x="117" y="319"/>
                    <a:pt x="139" y="323"/>
                    <a:pt x="160" y="323"/>
                  </a:cubicBezTo>
                  <a:cubicBezTo>
                    <a:pt x="254" y="323"/>
                    <a:pt x="334" y="245"/>
                    <a:pt x="334" y="168"/>
                  </a:cubicBezTo>
                  <a:cubicBezTo>
                    <a:pt x="310" y="96"/>
                    <a:pt x="238" y="1"/>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9"/>
          <p:cNvGrpSpPr/>
          <p:nvPr/>
        </p:nvGrpSpPr>
        <p:grpSpPr>
          <a:xfrm>
            <a:off x="5474359" y="2725450"/>
            <a:ext cx="163575" cy="368855"/>
            <a:chOff x="5500396" y="2790555"/>
            <a:chExt cx="163575" cy="368855"/>
          </a:xfrm>
        </p:grpSpPr>
        <p:sp>
          <p:nvSpPr>
            <p:cNvPr id="6789" name="Google Shape;6789;p69"/>
            <p:cNvSpPr/>
            <p:nvPr/>
          </p:nvSpPr>
          <p:spPr>
            <a:xfrm>
              <a:off x="5560733" y="2818392"/>
              <a:ext cx="32568" cy="34980"/>
            </a:xfrm>
            <a:custGeom>
              <a:avLst/>
              <a:gdLst/>
              <a:ahLst/>
              <a:cxnLst/>
              <a:rect l="l" t="t" r="r" b="b"/>
              <a:pathLst>
                <a:path w="977" h="1048" extrusionOk="0">
                  <a:moveTo>
                    <a:pt x="0" y="0"/>
                  </a:moveTo>
                  <a:lnTo>
                    <a:pt x="977" y="0"/>
                  </a:lnTo>
                  <a:lnTo>
                    <a:pt x="977" y="1048"/>
                  </a:lnTo>
                  <a:lnTo>
                    <a:pt x="0" y="1048"/>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5562300" y="2823131"/>
              <a:ext cx="32602" cy="23898"/>
            </a:xfrm>
            <a:custGeom>
              <a:avLst/>
              <a:gdLst/>
              <a:ahLst/>
              <a:cxnLst/>
              <a:rect l="l" t="t" r="r" b="b"/>
              <a:pathLst>
                <a:path w="978" h="716" extrusionOk="0">
                  <a:moveTo>
                    <a:pt x="977" y="715"/>
                  </a:moveTo>
                  <a:lnTo>
                    <a:pt x="977" y="1"/>
                  </a:lnTo>
                  <a:lnTo>
                    <a:pt x="1" y="1"/>
                  </a:lnTo>
                  <a:lnTo>
                    <a:pt x="1" y="311"/>
                  </a:lnTo>
                  <a:lnTo>
                    <a:pt x="501" y="311"/>
                  </a:lnTo>
                  <a:cubicBezTo>
                    <a:pt x="620" y="311"/>
                    <a:pt x="668" y="263"/>
                    <a:pt x="668" y="382"/>
                  </a:cubicBezTo>
                  <a:lnTo>
                    <a:pt x="668" y="715"/>
                  </a:lnTo>
                  <a:lnTo>
                    <a:pt x="858" y="715"/>
                  </a:lnTo>
                  <a:lnTo>
                    <a:pt x="977"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5555966" y="2796129"/>
              <a:ext cx="43702" cy="27837"/>
            </a:xfrm>
            <a:custGeom>
              <a:avLst/>
              <a:gdLst/>
              <a:ahLst/>
              <a:cxnLst/>
              <a:rect l="l" t="t" r="r" b="b"/>
              <a:pathLst>
                <a:path w="1311" h="834" extrusionOk="0">
                  <a:moveTo>
                    <a:pt x="1310" y="429"/>
                  </a:moveTo>
                  <a:cubicBezTo>
                    <a:pt x="1310" y="191"/>
                    <a:pt x="1120" y="0"/>
                    <a:pt x="905" y="0"/>
                  </a:cubicBezTo>
                  <a:lnTo>
                    <a:pt x="405" y="0"/>
                  </a:lnTo>
                  <a:cubicBezTo>
                    <a:pt x="191" y="0"/>
                    <a:pt x="0" y="191"/>
                    <a:pt x="0" y="429"/>
                  </a:cubicBezTo>
                  <a:lnTo>
                    <a:pt x="0" y="786"/>
                  </a:lnTo>
                  <a:cubicBezTo>
                    <a:pt x="0" y="810"/>
                    <a:pt x="24" y="834"/>
                    <a:pt x="72" y="834"/>
                  </a:cubicBezTo>
                  <a:lnTo>
                    <a:pt x="143" y="834"/>
                  </a:lnTo>
                  <a:lnTo>
                    <a:pt x="1167" y="834"/>
                  </a:lnTo>
                  <a:lnTo>
                    <a:pt x="1239" y="834"/>
                  </a:lnTo>
                  <a:cubicBezTo>
                    <a:pt x="1286" y="834"/>
                    <a:pt x="1310" y="810"/>
                    <a:pt x="1310" y="786"/>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5571833" y="2796129"/>
              <a:ext cx="27835" cy="27837"/>
            </a:xfrm>
            <a:custGeom>
              <a:avLst/>
              <a:gdLst/>
              <a:ahLst/>
              <a:cxnLst/>
              <a:rect l="l" t="t" r="r" b="b"/>
              <a:pathLst>
                <a:path w="835" h="834" extrusionOk="0">
                  <a:moveTo>
                    <a:pt x="834" y="429"/>
                  </a:moveTo>
                  <a:cubicBezTo>
                    <a:pt x="834" y="191"/>
                    <a:pt x="644" y="0"/>
                    <a:pt x="429" y="0"/>
                  </a:cubicBezTo>
                  <a:lnTo>
                    <a:pt x="1" y="0"/>
                  </a:lnTo>
                  <a:cubicBezTo>
                    <a:pt x="239" y="0"/>
                    <a:pt x="429" y="191"/>
                    <a:pt x="429" y="429"/>
                  </a:cubicBezTo>
                  <a:lnTo>
                    <a:pt x="429" y="786"/>
                  </a:lnTo>
                  <a:cubicBezTo>
                    <a:pt x="429" y="810"/>
                    <a:pt x="382" y="834"/>
                    <a:pt x="358" y="834"/>
                  </a:cubicBezTo>
                  <a:lnTo>
                    <a:pt x="691" y="834"/>
                  </a:lnTo>
                  <a:lnTo>
                    <a:pt x="763" y="834"/>
                  </a:lnTo>
                  <a:cubicBezTo>
                    <a:pt x="810" y="834"/>
                    <a:pt x="834" y="810"/>
                    <a:pt x="834" y="78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5524198" y="2846996"/>
              <a:ext cx="105639" cy="46929"/>
            </a:xfrm>
            <a:custGeom>
              <a:avLst/>
              <a:gdLst/>
              <a:ahLst/>
              <a:cxnLst/>
              <a:rect l="l" t="t" r="r" b="b"/>
              <a:pathLst>
                <a:path w="3169" h="1406" extrusionOk="0">
                  <a:moveTo>
                    <a:pt x="429" y="0"/>
                  </a:moveTo>
                  <a:cubicBezTo>
                    <a:pt x="191" y="0"/>
                    <a:pt x="1" y="191"/>
                    <a:pt x="1" y="405"/>
                  </a:cubicBezTo>
                  <a:lnTo>
                    <a:pt x="1" y="1001"/>
                  </a:lnTo>
                  <a:lnTo>
                    <a:pt x="1644" y="1405"/>
                  </a:lnTo>
                  <a:lnTo>
                    <a:pt x="3168" y="1001"/>
                  </a:lnTo>
                  <a:lnTo>
                    <a:pt x="3168" y="572"/>
                  </a:lnTo>
                  <a:lnTo>
                    <a:pt x="3168" y="405"/>
                  </a:lnTo>
                  <a:cubicBezTo>
                    <a:pt x="3168" y="167"/>
                    <a:pt x="2978" y="0"/>
                    <a:pt x="2739"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5590901" y="2847797"/>
              <a:ext cx="38135" cy="34212"/>
            </a:xfrm>
            <a:custGeom>
              <a:avLst/>
              <a:gdLst/>
              <a:ahLst/>
              <a:cxnLst/>
              <a:rect l="l" t="t" r="r" b="b"/>
              <a:pathLst>
                <a:path w="1144" h="1025" extrusionOk="0">
                  <a:moveTo>
                    <a:pt x="1143" y="429"/>
                  </a:moveTo>
                  <a:cubicBezTo>
                    <a:pt x="1143" y="191"/>
                    <a:pt x="977" y="0"/>
                    <a:pt x="738" y="0"/>
                  </a:cubicBezTo>
                  <a:lnTo>
                    <a:pt x="143" y="0"/>
                  </a:lnTo>
                  <a:lnTo>
                    <a:pt x="0" y="0"/>
                  </a:lnTo>
                  <a:cubicBezTo>
                    <a:pt x="238" y="0"/>
                    <a:pt x="405" y="191"/>
                    <a:pt x="405" y="429"/>
                  </a:cubicBezTo>
                  <a:lnTo>
                    <a:pt x="405" y="572"/>
                  </a:lnTo>
                  <a:lnTo>
                    <a:pt x="405" y="1024"/>
                  </a:lnTo>
                  <a:lnTo>
                    <a:pt x="1143" y="1024"/>
                  </a:lnTo>
                  <a:lnTo>
                    <a:pt x="1143" y="57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5506730" y="3022662"/>
              <a:ext cx="140574" cy="132776"/>
            </a:xfrm>
            <a:custGeom>
              <a:avLst/>
              <a:gdLst/>
              <a:ahLst/>
              <a:cxnLst/>
              <a:rect l="l" t="t" r="r" b="b"/>
              <a:pathLst>
                <a:path w="4217" h="3978" extrusionOk="0">
                  <a:moveTo>
                    <a:pt x="4216" y="477"/>
                  </a:moveTo>
                  <a:lnTo>
                    <a:pt x="2097" y="0"/>
                  </a:lnTo>
                  <a:lnTo>
                    <a:pt x="1" y="477"/>
                  </a:lnTo>
                  <a:lnTo>
                    <a:pt x="1" y="1763"/>
                  </a:lnTo>
                  <a:lnTo>
                    <a:pt x="1" y="2668"/>
                  </a:lnTo>
                  <a:lnTo>
                    <a:pt x="1" y="3382"/>
                  </a:lnTo>
                  <a:cubicBezTo>
                    <a:pt x="1" y="3692"/>
                    <a:pt x="263" y="3977"/>
                    <a:pt x="596" y="3977"/>
                  </a:cubicBezTo>
                  <a:lnTo>
                    <a:pt x="3621" y="3977"/>
                  </a:lnTo>
                  <a:cubicBezTo>
                    <a:pt x="3954" y="3977"/>
                    <a:pt x="4216" y="3692"/>
                    <a:pt x="4216" y="3382"/>
                  </a:cubicBezTo>
                  <a:lnTo>
                    <a:pt x="4216" y="3382"/>
                  </a:lnTo>
                  <a:lnTo>
                    <a:pt x="4216" y="17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5506730" y="2881976"/>
              <a:ext cx="140574" cy="77903"/>
            </a:xfrm>
            <a:custGeom>
              <a:avLst/>
              <a:gdLst/>
              <a:ahLst/>
              <a:cxnLst/>
              <a:rect l="l" t="t" r="r" b="b"/>
              <a:pathLst>
                <a:path w="4217" h="2334" extrusionOk="0">
                  <a:moveTo>
                    <a:pt x="3668" y="0"/>
                  </a:moveTo>
                  <a:lnTo>
                    <a:pt x="525" y="0"/>
                  </a:lnTo>
                  <a:cubicBezTo>
                    <a:pt x="191" y="191"/>
                    <a:pt x="1" y="548"/>
                    <a:pt x="1" y="977"/>
                  </a:cubicBezTo>
                  <a:lnTo>
                    <a:pt x="1" y="1691"/>
                  </a:lnTo>
                  <a:lnTo>
                    <a:pt x="2097" y="2334"/>
                  </a:lnTo>
                  <a:lnTo>
                    <a:pt x="4216" y="1691"/>
                  </a:lnTo>
                  <a:lnTo>
                    <a:pt x="4216" y="977"/>
                  </a:lnTo>
                  <a:cubicBezTo>
                    <a:pt x="4216" y="572"/>
                    <a:pt x="4002" y="215"/>
                    <a:pt x="3668"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5506730" y="2938417"/>
              <a:ext cx="141340" cy="101768"/>
            </a:xfrm>
            <a:custGeom>
              <a:avLst/>
              <a:gdLst/>
              <a:ahLst/>
              <a:cxnLst/>
              <a:rect l="l" t="t" r="r" b="b"/>
              <a:pathLst>
                <a:path w="4240" h="3049" extrusionOk="0">
                  <a:moveTo>
                    <a:pt x="1" y="0"/>
                  </a:moveTo>
                  <a:lnTo>
                    <a:pt x="4240" y="0"/>
                  </a:lnTo>
                  <a:lnTo>
                    <a:pt x="4240" y="3048"/>
                  </a:lnTo>
                  <a:lnTo>
                    <a:pt x="1" y="304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5548832" y="2959078"/>
              <a:ext cx="54003" cy="58845"/>
            </a:xfrm>
            <a:custGeom>
              <a:avLst/>
              <a:gdLst/>
              <a:ahLst/>
              <a:cxnLst/>
              <a:rect l="l" t="t" r="r" b="b"/>
              <a:pathLst>
                <a:path w="1620" h="1763" extrusionOk="0">
                  <a:moveTo>
                    <a:pt x="1429" y="810"/>
                  </a:moveTo>
                  <a:cubicBezTo>
                    <a:pt x="1381" y="596"/>
                    <a:pt x="1215" y="453"/>
                    <a:pt x="1072" y="262"/>
                  </a:cubicBezTo>
                  <a:lnTo>
                    <a:pt x="929" y="95"/>
                  </a:lnTo>
                  <a:cubicBezTo>
                    <a:pt x="857" y="0"/>
                    <a:pt x="786" y="0"/>
                    <a:pt x="691" y="95"/>
                  </a:cubicBezTo>
                  <a:lnTo>
                    <a:pt x="548" y="262"/>
                  </a:lnTo>
                  <a:cubicBezTo>
                    <a:pt x="429" y="453"/>
                    <a:pt x="286" y="596"/>
                    <a:pt x="191" y="810"/>
                  </a:cubicBezTo>
                  <a:cubicBezTo>
                    <a:pt x="0" y="1286"/>
                    <a:pt x="262" y="1762"/>
                    <a:pt x="786" y="1762"/>
                  </a:cubicBezTo>
                  <a:cubicBezTo>
                    <a:pt x="1357" y="1762"/>
                    <a:pt x="1619" y="1286"/>
                    <a:pt x="1429" y="8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9"/>
            <p:cNvSpPr/>
            <p:nvPr/>
          </p:nvSpPr>
          <p:spPr>
            <a:xfrm>
              <a:off x="5604402" y="2881976"/>
              <a:ext cx="42902" cy="56475"/>
            </a:xfrm>
            <a:custGeom>
              <a:avLst/>
              <a:gdLst/>
              <a:ahLst/>
              <a:cxnLst/>
              <a:rect l="l" t="t" r="r" b="b"/>
              <a:pathLst>
                <a:path w="1287" h="1692" extrusionOk="0">
                  <a:moveTo>
                    <a:pt x="1286" y="977"/>
                  </a:moveTo>
                  <a:cubicBezTo>
                    <a:pt x="1286" y="572"/>
                    <a:pt x="1072" y="191"/>
                    <a:pt x="762" y="0"/>
                  </a:cubicBezTo>
                  <a:lnTo>
                    <a:pt x="0" y="0"/>
                  </a:lnTo>
                  <a:cubicBezTo>
                    <a:pt x="71" y="24"/>
                    <a:pt x="119" y="95"/>
                    <a:pt x="191" y="143"/>
                  </a:cubicBezTo>
                  <a:cubicBezTo>
                    <a:pt x="405" y="357"/>
                    <a:pt x="548" y="643"/>
                    <a:pt x="548" y="977"/>
                  </a:cubicBezTo>
                  <a:lnTo>
                    <a:pt x="548" y="1691"/>
                  </a:lnTo>
                  <a:lnTo>
                    <a:pt x="1286" y="1691"/>
                  </a:lnTo>
                  <a:lnTo>
                    <a:pt x="1286" y="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9"/>
            <p:cNvSpPr/>
            <p:nvPr/>
          </p:nvSpPr>
          <p:spPr>
            <a:xfrm>
              <a:off x="5622636" y="2939185"/>
              <a:ext cx="24668" cy="102569"/>
            </a:xfrm>
            <a:custGeom>
              <a:avLst/>
              <a:gdLst/>
              <a:ahLst/>
              <a:cxnLst/>
              <a:rect l="l" t="t" r="r" b="b"/>
              <a:pathLst>
                <a:path w="740" h="3073" extrusionOk="0">
                  <a:moveTo>
                    <a:pt x="739" y="3049"/>
                  </a:moveTo>
                  <a:lnTo>
                    <a:pt x="739" y="1"/>
                  </a:lnTo>
                  <a:lnTo>
                    <a:pt x="1" y="1"/>
                  </a:lnTo>
                  <a:lnTo>
                    <a:pt x="1" y="239"/>
                  </a:lnTo>
                  <a:lnTo>
                    <a:pt x="1" y="2882"/>
                  </a:lnTo>
                  <a:lnTo>
                    <a:pt x="1" y="3073"/>
                  </a:lnTo>
                  <a:lnTo>
                    <a:pt x="739" y="307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5602802" y="3039351"/>
              <a:ext cx="44502" cy="113684"/>
            </a:xfrm>
            <a:custGeom>
              <a:avLst/>
              <a:gdLst/>
              <a:ahLst/>
              <a:cxnLst/>
              <a:rect l="l" t="t" r="r" b="b"/>
              <a:pathLst>
                <a:path w="1335" h="3406" extrusionOk="0">
                  <a:moveTo>
                    <a:pt x="1334" y="1239"/>
                  </a:moveTo>
                  <a:lnTo>
                    <a:pt x="1334" y="0"/>
                  </a:lnTo>
                  <a:lnTo>
                    <a:pt x="596" y="0"/>
                  </a:lnTo>
                  <a:lnTo>
                    <a:pt x="596" y="1239"/>
                  </a:lnTo>
                  <a:lnTo>
                    <a:pt x="596" y="2811"/>
                  </a:lnTo>
                  <a:lnTo>
                    <a:pt x="596" y="2811"/>
                  </a:lnTo>
                  <a:cubicBezTo>
                    <a:pt x="596" y="3144"/>
                    <a:pt x="334" y="3406"/>
                    <a:pt x="0" y="3406"/>
                  </a:cubicBezTo>
                  <a:lnTo>
                    <a:pt x="739" y="3406"/>
                  </a:lnTo>
                  <a:cubicBezTo>
                    <a:pt x="1072" y="3406"/>
                    <a:pt x="1334" y="3144"/>
                    <a:pt x="1334" y="2811"/>
                  </a:cubicBezTo>
                  <a:lnTo>
                    <a:pt x="1334" y="281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5559933" y="2959845"/>
              <a:ext cx="42902" cy="58077"/>
            </a:xfrm>
            <a:custGeom>
              <a:avLst/>
              <a:gdLst/>
              <a:ahLst/>
              <a:cxnLst/>
              <a:rect l="l" t="t" r="r" b="b"/>
              <a:pathLst>
                <a:path w="1287" h="1740" extrusionOk="0">
                  <a:moveTo>
                    <a:pt x="1096" y="787"/>
                  </a:moveTo>
                  <a:cubicBezTo>
                    <a:pt x="1048" y="573"/>
                    <a:pt x="882" y="430"/>
                    <a:pt x="739" y="239"/>
                  </a:cubicBezTo>
                  <a:lnTo>
                    <a:pt x="596" y="72"/>
                  </a:lnTo>
                  <a:cubicBezTo>
                    <a:pt x="572" y="49"/>
                    <a:pt x="524" y="1"/>
                    <a:pt x="477" y="1"/>
                  </a:cubicBezTo>
                  <a:cubicBezTo>
                    <a:pt x="453" y="1"/>
                    <a:pt x="381" y="49"/>
                    <a:pt x="358" y="72"/>
                  </a:cubicBezTo>
                  <a:lnTo>
                    <a:pt x="286" y="120"/>
                  </a:lnTo>
                  <a:cubicBezTo>
                    <a:pt x="405" y="287"/>
                    <a:pt x="524" y="430"/>
                    <a:pt x="596" y="596"/>
                  </a:cubicBezTo>
                  <a:cubicBezTo>
                    <a:pt x="786" y="1073"/>
                    <a:pt x="501" y="1549"/>
                    <a:pt x="0" y="1549"/>
                  </a:cubicBezTo>
                  <a:cubicBezTo>
                    <a:pt x="120" y="1644"/>
                    <a:pt x="262" y="1716"/>
                    <a:pt x="453" y="1716"/>
                  </a:cubicBezTo>
                  <a:cubicBezTo>
                    <a:pt x="1024" y="1739"/>
                    <a:pt x="1286" y="1263"/>
                    <a:pt x="1096" y="78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5500396" y="2790555"/>
              <a:ext cx="163575" cy="368855"/>
            </a:xfrm>
            <a:custGeom>
              <a:avLst/>
              <a:gdLst/>
              <a:ahLst/>
              <a:cxnLst/>
              <a:rect l="l" t="t" r="r" b="b"/>
              <a:pathLst>
                <a:path w="4907" h="11051" extrusionOk="0">
                  <a:moveTo>
                    <a:pt x="2572" y="358"/>
                  </a:moveTo>
                  <a:cubicBezTo>
                    <a:pt x="2715" y="358"/>
                    <a:pt x="2787" y="477"/>
                    <a:pt x="2787" y="596"/>
                  </a:cubicBezTo>
                  <a:lnTo>
                    <a:pt x="2787" y="834"/>
                  </a:lnTo>
                  <a:lnTo>
                    <a:pt x="1858" y="834"/>
                  </a:lnTo>
                  <a:lnTo>
                    <a:pt x="1858" y="596"/>
                  </a:lnTo>
                  <a:cubicBezTo>
                    <a:pt x="1858" y="453"/>
                    <a:pt x="1977" y="358"/>
                    <a:pt x="2072" y="358"/>
                  </a:cubicBezTo>
                  <a:close/>
                  <a:moveTo>
                    <a:pt x="2644" y="1167"/>
                  </a:moveTo>
                  <a:lnTo>
                    <a:pt x="2644" y="1548"/>
                  </a:lnTo>
                  <a:lnTo>
                    <a:pt x="2001" y="1548"/>
                  </a:lnTo>
                  <a:lnTo>
                    <a:pt x="2001" y="1167"/>
                  </a:lnTo>
                  <a:close/>
                  <a:moveTo>
                    <a:pt x="3906" y="739"/>
                  </a:moveTo>
                  <a:cubicBezTo>
                    <a:pt x="4287" y="739"/>
                    <a:pt x="4597" y="1072"/>
                    <a:pt x="4597" y="1429"/>
                  </a:cubicBezTo>
                  <a:cubicBezTo>
                    <a:pt x="4597" y="1763"/>
                    <a:pt x="4358" y="2049"/>
                    <a:pt x="4025" y="2120"/>
                  </a:cubicBezTo>
                  <a:cubicBezTo>
                    <a:pt x="4025" y="1787"/>
                    <a:pt x="3763" y="1548"/>
                    <a:pt x="3430" y="1548"/>
                  </a:cubicBezTo>
                  <a:lnTo>
                    <a:pt x="2977" y="1548"/>
                  </a:lnTo>
                  <a:lnTo>
                    <a:pt x="2977" y="1120"/>
                  </a:lnTo>
                  <a:cubicBezTo>
                    <a:pt x="3072" y="1096"/>
                    <a:pt x="3120" y="1001"/>
                    <a:pt x="3120" y="929"/>
                  </a:cubicBezTo>
                  <a:lnTo>
                    <a:pt x="3120" y="739"/>
                  </a:lnTo>
                  <a:close/>
                  <a:moveTo>
                    <a:pt x="3453" y="1834"/>
                  </a:moveTo>
                  <a:cubicBezTo>
                    <a:pt x="3596" y="1834"/>
                    <a:pt x="3715" y="1953"/>
                    <a:pt x="3715" y="2096"/>
                  </a:cubicBezTo>
                  <a:lnTo>
                    <a:pt x="3715" y="2549"/>
                  </a:lnTo>
                  <a:lnTo>
                    <a:pt x="858" y="2549"/>
                  </a:lnTo>
                  <a:lnTo>
                    <a:pt x="858" y="2096"/>
                  </a:lnTo>
                  <a:cubicBezTo>
                    <a:pt x="858" y="1953"/>
                    <a:pt x="977" y="1834"/>
                    <a:pt x="1143" y="1834"/>
                  </a:cubicBezTo>
                  <a:close/>
                  <a:moveTo>
                    <a:pt x="3811" y="2882"/>
                  </a:moveTo>
                  <a:cubicBezTo>
                    <a:pt x="4073" y="3073"/>
                    <a:pt x="4263" y="3382"/>
                    <a:pt x="4263" y="3716"/>
                  </a:cubicBezTo>
                  <a:lnTo>
                    <a:pt x="4263" y="4287"/>
                  </a:lnTo>
                  <a:lnTo>
                    <a:pt x="2715" y="4287"/>
                  </a:lnTo>
                  <a:cubicBezTo>
                    <a:pt x="2620" y="4287"/>
                    <a:pt x="2572" y="4335"/>
                    <a:pt x="2525" y="4430"/>
                  </a:cubicBezTo>
                  <a:cubicBezTo>
                    <a:pt x="2525" y="4525"/>
                    <a:pt x="2596" y="4621"/>
                    <a:pt x="2668" y="4621"/>
                  </a:cubicBezTo>
                  <a:lnTo>
                    <a:pt x="4239" y="4621"/>
                  </a:lnTo>
                  <a:lnTo>
                    <a:pt x="4239" y="7312"/>
                  </a:lnTo>
                  <a:lnTo>
                    <a:pt x="2668" y="7312"/>
                  </a:lnTo>
                  <a:cubicBezTo>
                    <a:pt x="2596" y="7312"/>
                    <a:pt x="2525" y="7383"/>
                    <a:pt x="2501" y="7478"/>
                  </a:cubicBezTo>
                  <a:cubicBezTo>
                    <a:pt x="2501" y="7550"/>
                    <a:pt x="2572" y="7645"/>
                    <a:pt x="2644" y="7645"/>
                  </a:cubicBezTo>
                  <a:lnTo>
                    <a:pt x="4192" y="7645"/>
                  </a:lnTo>
                  <a:lnTo>
                    <a:pt x="4192" y="8574"/>
                  </a:lnTo>
                  <a:lnTo>
                    <a:pt x="3549" y="8574"/>
                  </a:lnTo>
                  <a:cubicBezTo>
                    <a:pt x="3453" y="8574"/>
                    <a:pt x="3382" y="8621"/>
                    <a:pt x="3358" y="8717"/>
                  </a:cubicBezTo>
                  <a:cubicBezTo>
                    <a:pt x="3358" y="8812"/>
                    <a:pt x="3430" y="8907"/>
                    <a:pt x="3501" y="8907"/>
                  </a:cubicBezTo>
                  <a:lnTo>
                    <a:pt x="4168" y="8907"/>
                  </a:lnTo>
                  <a:lnTo>
                    <a:pt x="4168" y="10265"/>
                  </a:lnTo>
                  <a:lnTo>
                    <a:pt x="4168" y="10288"/>
                  </a:lnTo>
                  <a:cubicBezTo>
                    <a:pt x="4168" y="10526"/>
                    <a:pt x="3954" y="10741"/>
                    <a:pt x="3715" y="10741"/>
                  </a:cubicBezTo>
                  <a:lnTo>
                    <a:pt x="691" y="10741"/>
                  </a:lnTo>
                  <a:cubicBezTo>
                    <a:pt x="453" y="10741"/>
                    <a:pt x="238" y="10526"/>
                    <a:pt x="238" y="10288"/>
                  </a:cubicBezTo>
                  <a:lnTo>
                    <a:pt x="238" y="8859"/>
                  </a:lnTo>
                  <a:lnTo>
                    <a:pt x="881" y="8859"/>
                  </a:lnTo>
                  <a:cubicBezTo>
                    <a:pt x="977" y="8859"/>
                    <a:pt x="1048" y="8812"/>
                    <a:pt x="1072" y="8717"/>
                  </a:cubicBezTo>
                  <a:cubicBezTo>
                    <a:pt x="1072" y="8621"/>
                    <a:pt x="1001" y="8550"/>
                    <a:pt x="929" y="8550"/>
                  </a:cubicBezTo>
                  <a:lnTo>
                    <a:pt x="262" y="8550"/>
                  </a:lnTo>
                  <a:lnTo>
                    <a:pt x="262" y="7621"/>
                  </a:lnTo>
                  <a:lnTo>
                    <a:pt x="1882" y="7621"/>
                  </a:lnTo>
                  <a:cubicBezTo>
                    <a:pt x="1953" y="7621"/>
                    <a:pt x="2025" y="7550"/>
                    <a:pt x="2048" y="7478"/>
                  </a:cubicBezTo>
                  <a:cubicBezTo>
                    <a:pt x="2048" y="7383"/>
                    <a:pt x="2001" y="7288"/>
                    <a:pt x="1906" y="7288"/>
                  </a:cubicBezTo>
                  <a:lnTo>
                    <a:pt x="286" y="7288"/>
                  </a:lnTo>
                  <a:lnTo>
                    <a:pt x="286" y="4573"/>
                  </a:lnTo>
                  <a:lnTo>
                    <a:pt x="1906" y="4573"/>
                  </a:lnTo>
                  <a:cubicBezTo>
                    <a:pt x="2001" y="4573"/>
                    <a:pt x="2048" y="4525"/>
                    <a:pt x="2072" y="4430"/>
                  </a:cubicBezTo>
                  <a:cubicBezTo>
                    <a:pt x="2072" y="4335"/>
                    <a:pt x="2025" y="4263"/>
                    <a:pt x="1929" y="4263"/>
                  </a:cubicBezTo>
                  <a:lnTo>
                    <a:pt x="334" y="4263"/>
                  </a:lnTo>
                  <a:lnTo>
                    <a:pt x="334" y="3692"/>
                  </a:lnTo>
                  <a:cubicBezTo>
                    <a:pt x="334" y="3358"/>
                    <a:pt x="477" y="3073"/>
                    <a:pt x="739" y="2882"/>
                  </a:cubicBezTo>
                  <a:close/>
                  <a:moveTo>
                    <a:pt x="2144" y="1"/>
                  </a:moveTo>
                  <a:cubicBezTo>
                    <a:pt x="1810" y="1"/>
                    <a:pt x="1548" y="262"/>
                    <a:pt x="1548" y="572"/>
                  </a:cubicBezTo>
                  <a:lnTo>
                    <a:pt x="1548" y="929"/>
                  </a:lnTo>
                  <a:cubicBezTo>
                    <a:pt x="1548" y="1001"/>
                    <a:pt x="1620" y="1096"/>
                    <a:pt x="1691" y="1120"/>
                  </a:cubicBezTo>
                  <a:lnTo>
                    <a:pt x="1691" y="1548"/>
                  </a:lnTo>
                  <a:lnTo>
                    <a:pt x="1143" y="1548"/>
                  </a:lnTo>
                  <a:cubicBezTo>
                    <a:pt x="810" y="1548"/>
                    <a:pt x="548" y="1810"/>
                    <a:pt x="548" y="2144"/>
                  </a:cubicBezTo>
                  <a:lnTo>
                    <a:pt x="548" y="2644"/>
                  </a:lnTo>
                  <a:cubicBezTo>
                    <a:pt x="215" y="2882"/>
                    <a:pt x="0" y="3287"/>
                    <a:pt x="0" y="3716"/>
                  </a:cubicBezTo>
                  <a:lnTo>
                    <a:pt x="0" y="10288"/>
                  </a:lnTo>
                  <a:cubicBezTo>
                    <a:pt x="0" y="10717"/>
                    <a:pt x="334" y="11050"/>
                    <a:pt x="739" y="11050"/>
                  </a:cubicBezTo>
                  <a:lnTo>
                    <a:pt x="3811" y="11050"/>
                  </a:lnTo>
                  <a:cubicBezTo>
                    <a:pt x="4192" y="11050"/>
                    <a:pt x="4525" y="10717"/>
                    <a:pt x="4549" y="10336"/>
                  </a:cubicBezTo>
                  <a:lnTo>
                    <a:pt x="4549" y="10265"/>
                  </a:lnTo>
                  <a:lnTo>
                    <a:pt x="4549" y="3692"/>
                  </a:lnTo>
                  <a:cubicBezTo>
                    <a:pt x="4549" y="3263"/>
                    <a:pt x="4358" y="2882"/>
                    <a:pt x="4025" y="2620"/>
                  </a:cubicBezTo>
                  <a:lnTo>
                    <a:pt x="4025" y="2406"/>
                  </a:lnTo>
                  <a:cubicBezTo>
                    <a:pt x="4525" y="2382"/>
                    <a:pt x="4906" y="1953"/>
                    <a:pt x="4906" y="1429"/>
                  </a:cubicBezTo>
                  <a:cubicBezTo>
                    <a:pt x="4906" y="858"/>
                    <a:pt x="4454" y="405"/>
                    <a:pt x="3906" y="405"/>
                  </a:cubicBezTo>
                  <a:lnTo>
                    <a:pt x="3096" y="405"/>
                  </a:lnTo>
                  <a:cubicBezTo>
                    <a:pt x="3025" y="167"/>
                    <a:pt x="2787" y="1"/>
                    <a:pt x="257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5548032" y="2955106"/>
              <a:ext cx="57970" cy="69959"/>
            </a:xfrm>
            <a:custGeom>
              <a:avLst/>
              <a:gdLst/>
              <a:ahLst/>
              <a:cxnLst/>
              <a:rect l="l" t="t" r="r" b="b"/>
              <a:pathLst>
                <a:path w="1739" h="2096" extrusionOk="0">
                  <a:moveTo>
                    <a:pt x="858" y="334"/>
                  </a:moveTo>
                  <a:lnTo>
                    <a:pt x="977" y="476"/>
                  </a:lnTo>
                  <a:cubicBezTo>
                    <a:pt x="1024" y="524"/>
                    <a:pt x="1024" y="548"/>
                    <a:pt x="1048" y="572"/>
                  </a:cubicBezTo>
                  <a:cubicBezTo>
                    <a:pt x="1167" y="691"/>
                    <a:pt x="1239" y="834"/>
                    <a:pt x="1310" y="1000"/>
                  </a:cubicBezTo>
                  <a:cubicBezTo>
                    <a:pt x="1381" y="1191"/>
                    <a:pt x="1381" y="1405"/>
                    <a:pt x="1239" y="1548"/>
                  </a:cubicBezTo>
                  <a:cubicBezTo>
                    <a:pt x="1167" y="1667"/>
                    <a:pt x="1024" y="1739"/>
                    <a:pt x="858" y="1739"/>
                  </a:cubicBezTo>
                  <a:cubicBezTo>
                    <a:pt x="691" y="1739"/>
                    <a:pt x="572" y="1667"/>
                    <a:pt x="477" y="1548"/>
                  </a:cubicBezTo>
                  <a:cubicBezTo>
                    <a:pt x="381" y="1405"/>
                    <a:pt x="357" y="1191"/>
                    <a:pt x="429" y="1000"/>
                  </a:cubicBezTo>
                  <a:cubicBezTo>
                    <a:pt x="477" y="834"/>
                    <a:pt x="572" y="715"/>
                    <a:pt x="691" y="572"/>
                  </a:cubicBezTo>
                  <a:cubicBezTo>
                    <a:pt x="715" y="548"/>
                    <a:pt x="715" y="524"/>
                    <a:pt x="738" y="476"/>
                  </a:cubicBezTo>
                  <a:lnTo>
                    <a:pt x="858" y="334"/>
                  </a:lnTo>
                  <a:close/>
                  <a:moveTo>
                    <a:pt x="858" y="0"/>
                  </a:moveTo>
                  <a:cubicBezTo>
                    <a:pt x="786" y="0"/>
                    <a:pt x="691" y="48"/>
                    <a:pt x="619" y="119"/>
                  </a:cubicBezTo>
                  <a:lnTo>
                    <a:pt x="477" y="310"/>
                  </a:lnTo>
                  <a:cubicBezTo>
                    <a:pt x="453" y="334"/>
                    <a:pt x="453" y="357"/>
                    <a:pt x="429" y="405"/>
                  </a:cubicBezTo>
                  <a:cubicBezTo>
                    <a:pt x="310" y="548"/>
                    <a:pt x="191" y="691"/>
                    <a:pt x="119" y="905"/>
                  </a:cubicBezTo>
                  <a:cubicBezTo>
                    <a:pt x="0" y="1191"/>
                    <a:pt x="48" y="1524"/>
                    <a:pt x="215" y="1762"/>
                  </a:cubicBezTo>
                  <a:cubicBezTo>
                    <a:pt x="357" y="1977"/>
                    <a:pt x="596" y="2096"/>
                    <a:pt x="858" y="2096"/>
                  </a:cubicBezTo>
                  <a:cubicBezTo>
                    <a:pt x="1143" y="2096"/>
                    <a:pt x="1381" y="1977"/>
                    <a:pt x="1524" y="1762"/>
                  </a:cubicBezTo>
                  <a:cubicBezTo>
                    <a:pt x="1667" y="1524"/>
                    <a:pt x="1739" y="1215"/>
                    <a:pt x="1620" y="905"/>
                  </a:cubicBezTo>
                  <a:cubicBezTo>
                    <a:pt x="1548" y="691"/>
                    <a:pt x="1429" y="548"/>
                    <a:pt x="1310" y="405"/>
                  </a:cubicBezTo>
                  <a:cubicBezTo>
                    <a:pt x="1286" y="357"/>
                    <a:pt x="1286" y="334"/>
                    <a:pt x="1239" y="310"/>
                  </a:cubicBezTo>
                  <a:lnTo>
                    <a:pt x="1096" y="119"/>
                  </a:lnTo>
                  <a:cubicBezTo>
                    <a:pt x="1024" y="24"/>
                    <a:pt x="953" y="0"/>
                    <a:pt x="85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69"/>
          <p:cNvGrpSpPr/>
          <p:nvPr/>
        </p:nvGrpSpPr>
        <p:grpSpPr>
          <a:xfrm>
            <a:off x="2728022" y="2733010"/>
            <a:ext cx="377119" cy="353735"/>
            <a:chOff x="2740958" y="2796930"/>
            <a:chExt cx="377119" cy="353735"/>
          </a:xfrm>
        </p:grpSpPr>
        <p:sp>
          <p:nvSpPr>
            <p:cNvPr id="6806" name="Google Shape;6806;p69"/>
            <p:cNvSpPr/>
            <p:nvPr/>
          </p:nvSpPr>
          <p:spPr>
            <a:xfrm>
              <a:off x="2905267" y="3048095"/>
              <a:ext cx="192943" cy="65987"/>
            </a:xfrm>
            <a:custGeom>
              <a:avLst/>
              <a:gdLst/>
              <a:ahLst/>
              <a:cxnLst/>
              <a:rect l="l" t="t" r="r" b="b"/>
              <a:pathLst>
                <a:path w="5788" h="1977" extrusionOk="0">
                  <a:moveTo>
                    <a:pt x="2454" y="0"/>
                  </a:moveTo>
                  <a:lnTo>
                    <a:pt x="1" y="715"/>
                  </a:lnTo>
                  <a:cubicBezTo>
                    <a:pt x="1" y="1191"/>
                    <a:pt x="72" y="1572"/>
                    <a:pt x="287" y="1977"/>
                  </a:cubicBezTo>
                  <a:lnTo>
                    <a:pt x="2144" y="1977"/>
                  </a:lnTo>
                  <a:lnTo>
                    <a:pt x="3525" y="1977"/>
                  </a:lnTo>
                  <a:lnTo>
                    <a:pt x="4883" y="1977"/>
                  </a:lnTo>
                  <a:lnTo>
                    <a:pt x="5454" y="1977"/>
                  </a:lnTo>
                  <a:cubicBezTo>
                    <a:pt x="5645" y="1977"/>
                    <a:pt x="5788" y="1834"/>
                    <a:pt x="5788" y="1667"/>
                  </a:cubicBezTo>
                  <a:lnTo>
                    <a:pt x="5788" y="71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2856064" y="2802470"/>
              <a:ext cx="241345" cy="60447"/>
            </a:xfrm>
            <a:custGeom>
              <a:avLst/>
              <a:gdLst/>
              <a:ahLst/>
              <a:cxnLst/>
              <a:rect l="l" t="t" r="r" b="b"/>
              <a:pathLst>
                <a:path w="7240" h="1811" extrusionOk="0">
                  <a:moveTo>
                    <a:pt x="0" y="382"/>
                  </a:moveTo>
                  <a:lnTo>
                    <a:pt x="0" y="1287"/>
                  </a:lnTo>
                  <a:lnTo>
                    <a:pt x="3572" y="1811"/>
                  </a:lnTo>
                  <a:lnTo>
                    <a:pt x="7240" y="1287"/>
                  </a:lnTo>
                  <a:lnTo>
                    <a:pt x="7240" y="334"/>
                  </a:lnTo>
                  <a:cubicBezTo>
                    <a:pt x="7240" y="144"/>
                    <a:pt x="7073" y="1"/>
                    <a:pt x="6907" y="1"/>
                  </a:cubicBezTo>
                  <a:lnTo>
                    <a:pt x="310" y="1"/>
                  </a:lnTo>
                  <a:lnTo>
                    <a:pt x="310" y="1"/>
                  </a:lnTo>
                  <a:cubicBezTo>
                    <a:pt x="143" y="48"/>
                    <a:pt x="0" y="215"/>
                    <a:pt x="0" y="38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2848897" y="2845394"/>
              <a:ext cx="262813" cy="226566"/>
            </a:xfrm>
            <a:custGeom>
              <a:avLst/>
              <a:gdLst/>
              <a:ahLst/>
              <a:cxnLst/>
              <a:rect l="l" t="t" r="r" b="b"/>
              <a:pathLst>
                <a:path w="7884" h="6788" extrusionOk="0">
                  <a:moveTo>
                    <a:pt x="7479" y="6788"/>
                  </a:moveTo>
                  <a:cubicBezTo>
                    <a:pt x="7622" y="5311"/>
                    <a:pt x="7884" y="1453"/>
                    <a:pt x="7479" y="1"/>
                  </a:cubicBezTo>
                  <a:lnTo>
                    <a:pt x="3835" y="1"/>
                  </a:lnTo>
                  <a:lnTo>
                    <a:pt x="215" y="1"/>
                  </a:lnTo>
                  <a:cubicBezTo>
                    <a:pt x="72" y="525"/>
                    <a:pt x="1" y="1358"/>
                    <a:pt x="1" y="2287"/>
                  </a:cubicBezTo>
                  <a:lnTo>
                    <a:pt x="1906" y="6740"/>
                  </a:lnTo>
                  <a:lnTo>
                    <a:pt x="3835" y="6740"/>
                  </a:lnTo>
                  <a:lnTo>
                    <a:pt x="7479" y="674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2905267" y="2886749"/>
              <a:ext cx="119906" cy="103337"/>
            </a:xfrm>
            <a:custGeom>
              <a:avLst/>
              <a:gdLst/>
              <a:ahLst/>
              <a:cxnLst/>
              <a:rect l="l" t="t" r="r" b="b"/>
              <a:pathLst>
                <a:path w="3597" h="3096" extrusionOk="0">
                  <a:moveTo>
                    <a:pt x="3097" y="1572"/>
                  </a:moveTo>
                  <a:cubicBezTo>
                    <a:pt x="2239" y="1381"/>
                    <a:pt x="1430" y="976"/>
                    <a:pt x="715" y="357"/>
                  </a:cubicBezTo>
                  <a:cubicBezTo>
                    <a:pt x="358" y="0"/>
                    <a:pt x="239" y="119"/>
                    <a:pt x="96" y="595"/>
                  </a:cubicBezTo>
                  <a:cubicBezTo>
                    <a:pt x="25" y="786"/>
                    <a:pt x="1" y="929"/>
                    <a:pt x="1" y="1096"/>
                  </a:cubicBezTo>
                  <a:lnTo>
                    <a:pt x="310" y="1096"/>
                  </a:lnTo>
                  <a:cubicBezTo>
                    <a:pt x="429" y="1096"/>
                    <a:pt x="549" y="1215"/>
                    <a:pt x="549" y="1334"/>
                  </a:cubicBezTo>
                  <a:lnTo>
                    <a:pt x="549" y="2024"/>
                  </a:lnTo>
                  <a:cubicBezTo>
                    <a:pt x="501" y="2120"/>
                    <a:pt x="477" y="2167"/>
                    <a:pt x="453" y="2262"/>
                  </a:cubicBezTo>
                  <a:cubicBezTo>
                    <a:pt x="596" y="2453"/>
                    <a:pt x="810" y="2596"/>
                    <a:pt x="1049" y="2739"/>
                  </a:cubicBezTo>
                  <a:cubicBezTo>
                    <a:pt x="1144" y="2763"/>
                    <a:pt x="1215" y="2834"/>
                    <a:pt x="1311" y="2858"/>
                  </a:cubicBezTo>
                  <a:cubicBezTo>
                    <a:pt x="2049" y="3096"/>
                    <a:pt x="2859" y="2953"/>
                    <a:pt x="3311" y="2286"/>
                  </a:cubicBezTo>
                  <a:cubicBezTo>
                    <a:pt x="3573" y="1905"/>
                    <a:pt x="3597" y="1739"/>
                    <a:pt x="3168" y="1643"/>
                  </a:cubicBezTo>
                  <a:cubicBezTo>
                    <a:pt x="3144" y="1572"/>
                    <a:pt x="3097" y="1572"/>
                    <a:pt x="3097" y="157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9"/>
            <p:cNvSpPr/>
            <p:nvPr/>
          </p:nvSpPr>
          <p:spPr>
            <a:xfrm>
              <a:off x="2929101" y="2902636"/>
              <a:ext cx="142907" cy="128003"/>
            </a:xfrm>
            <a:custGeom>
              <a:avLst/>
              <a:gdLst/>
              <a:ahLst/>
              <a:cxnLst/>
              <a:rect l="l" t="t" r="r" b="b"/>
              <a:pathLst>
                <a:path w="4287" h="3835" extrusionOk="0">
                  <a:moveTo>
                    <a:pt x="2572" y="1763"/>
                  </a:moveTo>
                  <a:cubicBezTo>
                    <a:pt x="2120" y="2406"/>
                    <a:pt x="1310" y="2596"/>
                    <a:pt x="572" y="2310"/>
                  </a:cubicBezTo>
                  <a:lnTo>
                    <a:pt x="548" y="2310"/>
                  </a:lnTo>
                  <a:cubicBezTo>
                    <a:pt x="0" y="2501"/>
                    <a:pt x="72" y="2668"/>
                    <a:pt x="453" y="3096"/>
                  </a:cubicBezTo>
                  <a:cubicBezTo>
                    <a:pt x="1167" y="3834"/>
                    <a:pt x="2263" y="3787"/>
                    <a:pt x="3144" y="3191"/>
                  </a:cubicBezTo>
                  <a:cubicBezTo>
                    <a:pt x="3977" y="2525"/>
                    <a:pt x="4287" y="1501"/>
                    <a:pt x="3787" y="596"/>
                  </a:cubicBezTo>
                  <a:cubicBezTo>
                    <a:pt x="3477" y="96"/>
                    <a:pt x="3334" y="0"/>
                    <a:pt x="3001" y="477"/>
                  </a:cubicBezTo>
                  <a:cubicBezTo>
                    <a:pt x="2834" y="715"/>
                    <a:pt x="2620" y="929"/>
                    <a:pt x="2405" y="1096"/>
                  </a:cubicBezTo>
                  <a:cubicBezTo>
                    <a:pt x="2858" y="1191"/>
                    <a:pt x="2834" y="1334"/>
                    <a:pt x="2572" y="1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9"/>
            <p:cNvSpPr/>
            <p:nvPr/>
          </p:nvSpPr>
          <p:spPr>
            <a:xfrm>
              <a:off x="2928301" y="2936014"/>
              <a:ext cx="96071" cy="51702"/>
            </a:xfrm>
            <a:custGeom>
              <a:avLst/>
              <a:gdLst/>
              <a:ahLst/>
              <a:cxnLst/>
              <a:rect l="l" t="t" r="r" b="b"/>
              <a:pathLst>
                <a:path w="2882" h="1549" extrusionOk="0">
                  <a:moveTo>
                    <a:pt x="2406" y="96"/>
                  </a:moveTo>
                  <a:lnTo>
                    <a:pt x="2048" y="1"/>
                  </a:lnTo>
                  <a:cubicBezTo>
                    <a:pt x="2025" y="96"/>
                    <a:pt x="1977" y="215"/>
                    <a:pt x="1882" y="405"/>
                  </a:cubicBezTo>
                  <a:cubicBezTo>
                    <a:pt x="1453" y="1025"/>
                    <a:pt x="715" y="1191"/>
                    <a:pt x="0" y="1001"/>
                  </a:cubicBezTo>
                  <a:cubicBezTo>
                    <a:pt x="96" y="1096"/>
                    <a:pt x="215" y="1144"/>
                    <a:pt x="334" y="1191"/>
                  </a:cubicBezTo>
                  <a:cubicBezTo>
                    <a:pt x="429" y="1239"/>
                    <a:pt x="501" y="1287"/>
                    <a:pt x="596" y="1310"/>
                  </a:cubicBezTo>
                  <a:cubicBezTo>
                    <a:pt x="1334" y="1549"/>
                    <a:pt x="2144" y="1406"/>
                    <a:pt x="2596" y="763"/>
                  </a:cubicBezTo>
                  <a:cubicBezTo>
                    <a:pt x="2858" y="358"/>
                    <a:pt x="2882" y="191"/>
                    <a:pt x="2429" y="9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2964036" y="2903437"/>
              <a:ext cx="107972" cy="125600"/>
            </a:xfrm>
            <a:custGeom>
              <a:avLst/>
              <a:gdLst/>
              <a:ahLst/>
              <a:cxnLst/>
              <a:rect l="l" t="t" r="r" b="b"/>
              <a:pathLst>
                <a:path w="3239" h="3763" extrusionOk="0">
                  <a:moveTo>
                    <a:pt x="2215" y="453"/>
                  </a:moveTo>
                  <a:cubicBezTo>
                    <a:pt x="2715" y="1310"/>
                    <a:pt x="2382" y="2382"/>
                    <a:pt x="1548" y="3048"/>
                  </a:cubicBezTo>
                  <a:cubicBezTo>
                    <a:pt x="1072" y="3382"/>
                    <a:pt x="500" y="3549"/>
                    <a:pt x="0" y="3501"/>
                  </a:cubicBezTo>
                  <a:cubicBezTo>
                    <a:pt x="667" y="3763"/>
                    <a:pt x="1429" y="3620"/>
                    <a:pt x="2096" y="3167"/>
                  </a:cubicBezTo>
                  <a:cubicBezTo>
                    <a:pt x="2929" y="2501"/>
                    <a:pt x="3239" y="1477"/>
                    <a:pt x="2739" y="572"/>
                  </a:cubicBezTo>
                  <a:cubicBezTo>
                    <a:pt x="2501" y="167"/>
                    <a:pt x="2358" y="0"/>
                    <a:pt x="2120" y="2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3070408" y="3071927"/>
              <a:ext cx="27801" cy="42156"/>
            </a:xfrm>
            <a:custGeom>
              <a:avLst/>
              <a:gdLst/>
              <a:ahLst/>
              <a:cxnLst/>
              <a:rect l="l" t="t" r="r" b="b"/>
              <a:pathLst>
                <a:path w="834" h="1263" extrusionOk="0">
                  <a:moveTo>
                    <a:pt x="834" y="1"/>
                  </a:moveTo>
                  <a:lnTo>
                    <a:pt x="334" y="1"/>
                  </a:lnTo>
                  <a:lnTo>
                    <a:pt x="334" y="953"/>
                  </a:lnTo>
                  <a:cubicBezTo>
                    <a:pt x="334" y="1072"/>
                    <a:pt x="238" y="1192"/>
                    <a:pt x="143" y="1239"/>
                  </a:cubicBezTo>
                  <a:cubicBezTo>
                    <a:pt x="95" y="1263"/>
                    <a:pt x="48" y="1263"/>
                    <a:pt x="0" y="1263"/>
                  </a:cubicBezTo>
                  <a:lnTo>
                    <a:pt x="167" y="1263"/>
                  </a:lnTo>
                  <a:lnTo>
                    <a:pt x="500" y="1263"/>
                  </a:lnTo>
                  <a:cubicBezTo>
                    <a:pt x="691" y="1263"/>
                    <a:pt x="834" y="1120"/>
                    <a:pt x="834" y="9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3079909" y="2845394"/>
              <a:ext cx="31002" cy="226566"/>
            </a:xfrm>
            <a:custGeom>
              <a:avLst/>
              <a:gdLst/>
              <a:ahLst/>
              <a:cxnLst/>
              <a:rect l="l" t="t" r="r" b="b"/>
              <a:pathLst>
                <a:path w="930" h="6788" extrusionOk="0">
                  <a:moveTo>
                    <a:pt x="525" y="6788"/>
                  </a:moveTo>
                  <a:cubicBezTo>
                    <a:pt x="668" y="5311"/>
                    <a:pt x="930" y="1453"/>
                    <a:pt x="525" y="1"/>
                  </a:cubicBezTo>
                  <a:lnTo>
                    <a:pt x="1" y="1"/>
                  </a:lnTo>
                  <a:cubicBezTo>
                    <a:pt x="430" y="1453"/>
                    <a:pt x="168" y="5311"/>
                    <a:pt x="1" y="678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3068808" y="2803271"/>
              <a:ext cx="29401" cy="43758"/>
            </a:xfrm>
            <a:custGeom>
              <a:avLst/>
              <a:gdLst/>
              <a:ahLst/>
              <a:cxnLst/>
              <a:rect l="l" t="t" r="r" b="b"/>
              <a:pathLst>
                <a:path w="882" h="1311" extrusionOk="0">
                  <a:moveTo>
                    <a:pt x="882" y="334"/>
                  </a:moveTo>
                  <a:cubicBezTo>
                    <a:pt x="882" y="143"/>
                    <a:pt x="739" y="1"/>
                    <a:pt x="548" y="1"/>
                  </a:cubicBezTo>
                  <a:lnTo>
                    <a:pt x="191" y="1"/>
                  </a:lnTo>
                  <a:lnTo>
                    <a:pt x="1" y="1"/>
                  </a:lnTo>
                  <a:cubicBezTo>
                    <a:pt x="72" y="1"/>
                    <a:pt x="120" y="24"/>
                    <a:pt x="191" y="72"/>
                  </a:cubicBezTo>
                  <a:cubicBezTo>
                    <a:pt x="286" y="120"/>
                    <a:pt x="382" y="239"/>
                    <a:pt x="382" y="358"/>
                  </a:cubicBezTo>
                  <a:lnTo>
                    <a:pt x="382" y="1310"/>
                  </a:lnTo>
                  <a:lnTo>
                    <a:pt x="882" y="13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2747292" y="2937616"/>
              <a:ext cx="174675" cy="194758"/>
            </a:xfrm>
            <a:custGeom>
              <a:avLst/>
              <a:gdLst/>
              <a:ahLst/>
              <a:cxnLst/>
              <a:rect l="l" t="t" r="r" b="b"/>
              <a:pathLst>
                <a:path w="5240" h="5835" extrusionOk="0">
                  <a:moveTo>
                    <a:pt x="2644" y="0"/>
                  </a:moveTo>
                  <a:lnTo>
                    <a:pt x="1" y="476"/>
                  </a:lnTo>
                  <a:cubicBezTo>
                    <a:pt x="48" y="572"/>
                    <a:pt x="72" y="619"/>
                    <a:pt x="96" y="715"/>
                  </a:cubicBezTo>
                  <a:cubicBezTo>
                    <a:pt x="215" y="977"/>
                    <a:pt x="310" y="1239"/>
                    <a:pt x="310" y="1643"/>
                  </a:cubicBezTo>
                  <a:lnTo>
                    <a:pt x="310" y="4025"/>
                  </a:lnTo>
                  <a:cubicBezTo>
                    <a:pt x="310" y="4501"/>
                    <a:pt x="263" y="4811"/>
                    <a:pt x="96" y="5144"/>
                  </a:cubicBezTo>
                  <a:cubicBezTo>
                    <a:pt x="72" y="5216"/>
                    <a:pt x="48" y="5287"/>
                    <a:pt x="1" y="5358"/>
                  </a:cubicBezTo>
                  <a:lnTo>
                    <a:pt x="2811" y="5835"/>
                  </a:lnTo>
                  <a:lnTo>
                    <a:pt x="5240" y="5358"/>
                  </a:lnTo>
                  <a:cubicBezTo>
                    <a:pt x="5240" y="5335"/>
                    <a:pt x="5216" y="5287"/>
                    <a:pt x="5216" y="5263"/>
                  </a:cubicBezTo>
                  <a:cubicBezTo>
                    <a:pt x="5049" y="4882"/>
                    <a:pt x="4954" y="4525"/>
                    <a:pt x="4954" y="3977"/>
                  </a:cubicBezTo>
                  <a:lnTo>
                    <a:pt x="4954" y="1596"/>
                  </a:lnTo>
                  <a:cubicBezTo>
                    <a:pt x="4954" y="1215"/>
                    <a:pt x="5073" y="953"/>
                    <a:pt x="5168" y="691"/>
                  </a:cubicBezTo>
                  <a:cubicBezTo>
                    <a:pt x="5192" y="596"/>
                    <a:pt x="5216" y="524"/>
                    <a:pt x="5240" y="45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2795728" y="2996427"/>
              <a:ext cx="69903" cy="36582"/>
            </a:xfrm>
            <a:custGeom>
              <a:avLst/>
              <a:gdLst/>
              <a:ahLst/>
              <a:cxnLst/>
              <a:rect l="l" t="t" r="r" b="b"/>
              <a:pathLst>
                <a:path w="2097" h="1096" extrusionOk="0">
                  <a:moveTo>
                    <a:pt x="1667" y="120"/>
                  </a:moveTo>
                  <a:cubicBezTo>
                    <a:pt x="1501" y="24"/>
                    <a:pt x="1310" y="0"/>
                    <a:pt x="1120" y="0"/>
                  </a:cubicBezTo>
                  <a:cubicBezTo>
                    <a:pt x="596" y="0"/>
                    <a:pt x="119" y="358"/>
                    <a:pt x="0" y="858"/>
                  </a:cubicBezTo>
                  <a:cubicBezTo>
                    <a:pt x="762" y="1096"/>
                    <a:pt x="1477" y="1001"/>
                    <a:pt x="2096" y="501"/>
                  </a:cubicBezTo>
                  <a:cubicBezTo>
                    <a:pt x="1953" y="358"/>
                    <a:pt x="1810" y="191"/>
                    <a:pt x="1667" y="12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2799695" y="3034578"/>
              <a:ext cx="71470" cy="39786"/>
            </a:xfrm>
            <a:custGeom>
              <a:avLst/>
              <a:gdLst/>
              <a:ahLst/>
              <a:cxnLst/>
              <a:rect l="l" t="t" r="r" b="b"/>
              <a:pathLst>
                <a:path w="2144" h="1192" extrusionOk="0">
                  <a:moveTo>
                    <a:pt x="2144" y="286"/>
                  </a:moveTo>
                  <a:cubicBezTo>
                    <a:pt x="1215" y="1"/>
                    <a:pt x="620" y="572"/>
                    <a:pt x="0" y="667"/>
                  </a:cubicBezTo>
                  <a:cubicBezTo>
                    <a:pt x="191" y="1001"/>
                    <a:pt x="548" y="1191"/>
                    <a:pt x="977" y="1191"/>
                  </a:cubicBezTo>
                  <a:cubicBezTo>
                    <a:pt x="1239" y="1191"/>
                    <a:pt x="1477" y="1120"/>
                    <a:pt x="1667" y="1001"/>
                  </a:cubicBezTo>
                  <a:cubicBezTo>
                    <a:pt x="1906" y="810"/>
                    <a:pt x="2072" y="572"/>
                    <a:pt x="2144" y="28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2748092" y="2922496"/>
              <a:ext cx="174675" cy="31842"/>
            </a:xfrm>
            <a:custGeom>
              <a:avLst/>
              <a:gdLst/>
              <a:ahLst/>
              <a:cxnLst/>
              <a:rect l="l" t="t" r="r" b="b"/>
              <a:pathLst>
                <a:path w="5240" h="954" extrusionOk="0">
                  <a:moveTo>
                    <a:pt x="3978" y="1"/>
                  </a:moveTo>
                  <a:lnTo>
                    <a:pt x="3025" y="1"/>
                  </a:lnTo>
                  <a:lnTo>
                    <a:pt x="2620" y="1"/>
                  </a:lnTo>
                  <a:lnTo>
                    <a:pt x="1239" y="1"/>
                  </a:lnTo>
                  <a:lnTo>
                    <a:pt x="239" y="1"/>
                  </a:lnTo>
                  <a:cubicBezTo>
                    <a:pt x="167" y="1"/>
                    <a:pt x="143" y="25"/>
                    <a:pt x="72" y="72"/>
                  </a:cubicBezTo>
                  <a:cubicBezTo>
                    <a:pt x="24" y="96"/>
                    <a:pt x="1" y="167"/>
                    <a:pt x="1" y="263"/>
                  </a:cubicBezTo>
                  <a:lnTo>
                    <a:pt x="1" y="953"/>
                  </a:lnTo>
                  <a:lnTo>
                    <a:pt x="72" y="953"/>
                  </a:lnTo>
                  <a:lnTo>
                    <a:pt x="2620" y="953"/>
                  </a:lnTo>
                  <a:lnTo>
                    <a:pt x="3025" y="953"/>
                  </a:lnTo>
                  <a:lnTo>
                    <a:pt x="4954" y="953"/>
                  </a:lnTo>
                  <a:lnTo>
                    <a:pt x="5240" y="953"/>
                  </a:lnTo>
                  <a:lnTo>
                    <a:pt x="5240" y="263"/>
                  </a:lnTo>
                  <a:cubicBezTo>
                    <a:pt x="5240" y="144"/>
                    <a:pt x="5121" y="25"/>
                    <a:pt x="5002" y="25"/>
                  </a:cubicBezTo>
                  <a:lnTo>
                    <a:pt x="4692" y="25"/>
                  </a:lnTo>
                  <a:lnTo>
                    <a:pt x="3978" y="25"/>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2747292" y="3117254"/>
              <a:ext cx="175475" cy="31809"/>
            </a:xfrm>
            <a:custGeom>
              <a:avLst/>
              <a:gdLst/>
              <a:ahLst/>
              <a:cxnLst/>
              <a:rect l="l" t="t" r="r" b="b"/>
              <a:pathLst>
                <a:path w="5264" h="953" extrusionOk="0">
                  <a:moveTo>
                    <a:pt x="5264" y="0"/>
                  </a:moveTo>
                  <a:lnTo>
                    <a:pt x="2644" y="0"/>
                  </a:lnTo>
                  <a:lnTo>
                    <a:pt x="96" y="0"/>
                  </a:lnTo>
                  <a:lnTo>
                    <a:pt x="1" y="0"/>
                  </a:lnTo>
                  <a:lnTo>
                    <a:pt x="1" y="691"/>
                  </a:lnTo>
                  <a:cubicBezTo>
                    <a:pt x="1" y="786"/>
                    <a:pt x="48" y="834"/>
                    <a:pt x="96" y="905"/>
                  </a:cubicBezTo>
                  <a:cubicBezTo>
                    <a:pt x="144" y="929"/>
                    <a:pt x="191" y="953"/>
                    <a:pt x="263" y="953"/>
                  </a:cubicBezTo>
                  <a:lnTo>
                    <a:pt x="1263" y="953"/>
                  </a:lnTo>
                  <a:lnTo>
                    <a:pt x="2644" y="953"/>
                  </a:lnTo>
                  <a:lnTo>
                    <a:pt x="4002" y="953"/>
                  </a:lnTo>
                  <a:lnTo>
                    <a:pt x="5026" y="953"/>
                  </a:lnTo>
                  <a:cubicBezTo>
                    <a:pt x="5121" y="953"/>
                    <a:pt x="5264" y="834"/>
                    <a:pt x="5264" y="71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9"/>
            <p:cNvSpPr/>
            <p:nvPr/>
          </p:nvSpPr>
          <p:spPr>
            <a:xfrm>
              <a:off x="2893366" y="2922496"/>
              <a:ext cx="29401" cy="31041"/>
            </a:xfrm>
            <a:custGeom>
              <a:avLst/>
              <a:gdLst/>
              <a:ahLst/>
              <a:cxnLst/>
              <a:rect l="l" t="t" r="r" b="b"/>
              <a:pathLst>
                <a:path w="882" h="930" extrusionOk="0">
                  <a:moveTo>
                    <a:pt x="882" y="239"/>
                  </a:moveTo>
                  <a:cubicBezTo>
                    <a:pt x="882" y="120"/>
                    <a:pt x="763" y="1"/>
                    <a:pt x="644" y="1"/>
                  </a:cubicBezTo>
                  <a:lnTo>
                    <a:pt x="334" y="1"/>
                  </a:lnTo>
                  <a:lnTo>
                    <a:pt x="1" y="1"/>
                  </a:lnTo>
                  <a:cubicBezTo>
                    <a:pt x="120" y="1"/>
                    <a:pt x="239" y="120"/>
                    <a:pt x="239" y="239"/>
                  </a:cubicBezTo>
                  <a:lnTo>
                    <a:pt x="239" y="929"/>
                  </a:lnTo>
                  <a:lnTo>
                    <a:pt x="596" y="929"/>
                  </a:lnTo>
                  <a:lnTo>
                    <a:pt x="858" y="929"/>
                  </a:lnTo>
                  <a:lnTo>
                    <a:pt x="858" y="239"/>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9"/>
            <p:cNvSpPr/>
            <p:nvPr/>
          </p:nvSpPr>
          <p:spPr>
            <a:xfrm>
              <a:off x="2897333" y="3117254"/>
              <a:ext cx="25435" cy="31008"/>
            </a:xfrm>
            <a:custGeom>
              <a:avLst/>
              <a:gdLst/>
              <a:ahLst/>
              <a:cxnLst/>
              <a:rect l="l" t="t" r="r" b="b"/>
              <a:pathLst>
                <a:path w="763" h="929" extrusionOk="0">
                  <a:moveTo>
                    <a:pt x="763" y="0"/>
                  </a:moveTo>
                  <a:lnTo>
                    <a:pt x="239" y="0"/>
                  </a:lnTo>
                  <a:lnTo>
                    <a:pt x="239" y="691"/>
                  </a:lnTo>
                  <a:cubicBezTo>
                    <a:pt x="239" y="810"/>
                    <a:pt x="120" y="929"/>
                    <a:pt x="1" y="929"/>
                  </a:cubicBezTo>
                  <a:lnTo>
                    <a:pt x="525" y="929"/>
                  </a:lnTo>
                  <a:cubicBezTo>
                    <a:pt x="620" y="929"/>
                    <a:pt x="763" y="810"/>
                    <a:pt x="763" y="69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2780627" y="3012315"/>
              <a:ext cx="104039" cy="44559"/>
            </a:xfrm>
            <a:custGeom>
              <a:avLst/>
              <a:gdLst/>
              <a:ahLst/>
              <a:cxnLst/>
              <a:rect l="l" t="t" r="r" b="b"/>
              <a:pathLst>
                <a:path w="3121" h="1335" extrusionOk="0">
                  <a:moveTo>
                    <a:pt x="2525" y="25"/>
                  </a:moveTo>
                  <a:cubicBezTo>
                    <a:pt x="2382" y="25"/>
                    <a:pt x="2263" y="48"/>
                    <a:pt x="2120" y="48"/>
                  </a:cubicBezTo>
                  <a:cubicBezTo>
                    <a:pt x="1525" y="144"/>
                    <a:pt x="1049" y="382"/>
                    <a:pt x="406" y="358"/>
                  </a:cubicBezTo>
                  <a:cubicBezTo>
                    <a:pt x="263" y="358"/>
                    <a:pt x="144" y="310"/>
                    <a:pt x="1" y="287"/>
                  </a:cubicBezTo>
                  <a:lnTo>
                    <a:pt x="1" y="1144"/>
                  </a:lnTo>
                  <a:cubicBezTo>
                    <a:pt x="215" y="1239"/>
                    <a:pt x="406" y="1263"/>
                    <a:pt x="596" y="1311"/>
                  </a:cubicBezTo>
                  <a:cubicBezTo>
                    <a:pt x="1168" y="1334"/>
                    <a:pt x="1596" y="1072"/>
                    <a:pt x="2192" y="953"/>
                  </a:cubicBezTo>
                  <a:cubicBezTo>
                    <a:pt x="2359" y="906"/>
                    <a:pt x="2525" y="882"/>
                    <a:pt x="2716" y="882"/>
                  </a:cubicBezTo>
                  <a:cubicBezTo>
                    <a:pt x="2835" y="882"/>
                    <a:pt x="2978" y="906"/>
                    <a:pt x="3121" y="906"/>
                  </a:cubicBezTo>
                  <a:lnTo>
                    <a:pt x="3121" y="1"/>
                  </a:lnTo>
                  <a:cubicBezTo>
                    <a:pt x="2906" y="48"/>
                    <a:pt x="2716" y="25"/>
                    <a:pt x="2525" y="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2872732" y="3013116"/>
              <a:ext cx="11934" cy="31842"/>
            </a:xfrm>
            <a:custGeom>
              <a:avLst/>
              <a:gdLst/>
              <a:ahLst/>
              <a:cxnLst/>
              <a:rect l="l" t="t" r="r" b="b"/>
              <a:pathLst>
                <a:path w="358" h="954" extrusionOk="0">
                  <a:moveTo>
                    <a:pt x="358" y="24"/>
                  </a:moveTo>
                  <a:cubicBezTo>
                    <a:pt x="239" y="1"/>
                    <a:pt x="119" y="1"/>
                    <a:pt x="0" y="1"/>
                  </a:cubicBezTo>
                  <a:lnTo>
                    <a:pt x="0" y="929"/>
                  </a:lnTo>
                  <a:cubicBezTo>
                    <a:pt x="119" y="929"/>
                    <a:pt x="239" y="953"/>
                    <a:pt x="358" y="9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2825896" y="2996427"/>
              <a:ext cx="38935" cy="19893"/>
            </a:xfrm>
            <a:custGeom>
              <a:avLst/>
              <a:gdLst/>
              <a:ahLst/>
              <a:cxnLst/>
              <a:rect l="l" t="t" r="r" b="b"/>
              <a:pathLst>
                <a:path w="1168" h="596" extrusionOk="0">
                  <a:moveTo>
                    <a:pt x="1167" y="501"/>
                  </a:moveTo>
                  <a:cubicBezTo>
                    <a:pt x="1048" y="310"/>
                    <a:pt x="905" y="191"/>
                    <a:pt x="715" y="120"/>
                  </a:cubicBezTo>
                  <a:cubicBezTo>
                    <a:pt x="572" y="24"/>
                    <a:pt x="358" y="0"/>
                    <a:pt x="191" y="0"/>
                  </a:cubicBezTo>
                  <a:lnTo>
                    <a:pt x="0" y="0"/>
                  </a:lnTo>
                  <a:cubicBezTo>
                    <a:pt x="238" y="143"/>
                    <a:pt x="453" y="358"/>
                    <a:pt x="572" y="596"/>
                  </a:cubicBezTo>
                  <a:cubicBezTo>
                    <a:pt x="620" y="596"/>
                    <a:pt x="691" y="548"/>
                    <a:pt x="739" y="548"/>
                  </a:cubicBezTo>
                  <a:cubicBezTo>
                    <a:pt x="905" y="524"/>
                    <a:pt x="1024" y="524"/>
                    <a:pt x="1167" y="50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2828263" y="3044124"/>
              <a:ext cx="42902" cy="30240"/>
            </a:xfrm>
            <a:custGeom>
              <a:avLst/>
              <a:gdLst/>
              <a:ahLst/>
              <a:cxnLst/>
              <a:rect l="l" t="t" r="r" b="b"/>
              <a:pathLst>
                <a:path w="1287" h="906" extrusionOk="0">
                  <a:moveTo>
                    <a:pt x="1287" y="0"/>
                  </a:moveTo>
                  <a:cubicBezTo>
                    <a:pt x="1096" y="0"/>
                    <a:pt x="930" y="24"/>
                    <a:pt x="763" y="48"/>
                  </a:cubicBezTo>
                  <a:cubicBezTo>
                    <a:pt x="739" y="48"/>
                    <a:pt x="691" y="72"/>
                    <a:pt x="644" y="72"/>
                  </a:cubicBezTo>
                  <a:cubicBezTo>
                    <a:pt x="572" y="429"/>
                    <a:pt x="334" y="739"/>
                    <a:pt x="1" y="905"/>
                  </a:cubicBezTo>
                  <a:lnTo>
                    <a:pt x="144" y="905"/>
                  </a:lnTo>
                  <a:cubicBezTo>
                    <a:pt x="406" y="905"/>
                    <a:pt x="644" y="834"/>
                    <a:pt x="834" y="715"/>
                  </a:cubicBezTo>
                  <a:cubicBezTo>
                    <a:pt x="1049" y="524"/>
                    <a:pt x="1215" y="286"/>
                    <a:pt x="1287"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2745725" y="2953504"/>
              <a:ext cx="177042" cy="162982"/>
            </a:xfrm>
            <a:custGeom>
              <a:avLst/>
              <a:gdLst/>
              <a:ahLst/>
              <a:cxnLst/>
              <a:rect l="l" t="t" r="r" b="b"/>
              <a:pathLst>
                <a:path w="5311" h="4883" extrusionOk="0">
                  <a:moveTo>
                    <a:pt x="5311" y="0"/>
                  </a:moveTo>
                  <a:lnTo>
                    <a:pt x="5025" y="0"/>
                  </a:lnTo>
                  <a:lnTo>
                    <a:pt x="4668" y="0"/>
                  </a:lnTo>
                  <a:lnTo>
                    <a:pt x="95" y="0"/>
                  </a:lnTo>
                  <a:lnTo>
                    <a:pt x="0" y="0"/>
                  </a:lnTo>
                  <a:cubicBezTo>
                    <a:pt x="24" y="96"/>
                    <a:pt x="72" y="143"/>
                    <a:pt x="95" y="239"/>
                  </a:cubicBezTo>
                  <a:cubicBezTo>
                    <a:pt x="119" y="334"/>
                    <a:pt x="191" y="453"/>
                    <a:pt x="214" y="572"/>
                  </a:cubicBezTo>
                  <a:lnTo>
                    <a:pt x="4549" y="572"/>
                  </a:lnTo>
                  <a:lnTo>
                    <a:pt x="4549" y="524"/>
                  </a:lnTo>
                  <a:cubicBezTo>
                    <a:pt x="4501" y="715"/>
                    <a:pt x="4477" y="929"/>
                    <a:pt x="4477" y="1167"/>
                  </a:cubicBezTo>
                  <a:lnTo>
                    <a:pt x="4477" y="2049"/>
                  </a:lnTo>
                  <a:lnTo>
                    <a:pt x="4477" y="3501"/>
                  </a:lnTo>
                  <a:lnTo>
                    <a:pt x="4477" y="3501"/>
                  </a:lnTo>
                  <a:cubicBezTo>
                    <a:pt x="4477" y="4049"/>
                    <a:pt x="4549" y="4406"/>
                    <a:pt x="4739" y="4787"/>
                  </a:cubicBezTo>
                  <a:cubicBezTo>
                    <a:pt x="4739" y="4811"/>
                    <a:pt x="4763" y="4859"/>
                    <a:pt x="4763" y="4882"/>
                  </a:cubicBezTo>
                  <a:lnTo>
                    <a:pt x="5263" y="4882"/>
                  </a:lnTo>
                  <a:cubicBezTo>
                    <a:pt x="5263" y="4859"/>
                    <a:pt x="5239" y="4811"/>
                    <a:pt x="5239" y="4787"/>
                  </a:cubicBezTo>
                  <a:cubicBezTo>
                    <a:pt x="5073" y="4406"/>
                    <a:pt x="4977" y="4049"/>
                    <a:pt x="4977" y="3501"/>
                  </a:cubicBezTo>
                  <a:lnTo>
                    <a:pt x="4977" y="3501"/>
                  </a:lnTo>
                  <a:lnTo>
                    <a:pt x="4977" y="1120"/>
                  </a:lnTo>
                  <a:cubicBezTo>
                    <a:pt x="4977" y="739"/>
                    <a:pt x="5073" y="477"/>
                    <a:pt x="5192" y="215"/>
                  </a:cubicBezTo>
                  <a:cubicBezTo>
                    <a:pt x="5239" y="143"/>
                    <a:pt x="5263" y="72"/>
                    <a:pt x="5311"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2773493" y="2990853"/>
              <a:ext cx="115939" cy="89852"/>
            </a:xfrm>
            <a:custGeom>
              <a:avLst/>
              <a:gdLst/>
              <a:ahLst/>
              <a:cxnLst/>
              <a:rect l="l" t="t" r="r" b="b"/>
              <a:pathLst>
                <a:path w="3478" h="2692" extrusionOk="0">
                  <a:moveTo>
                    <a:pt x="1763" y="310"/>
                  </a:moveTo>
                  <a:cubicBezTo>
                    <a:pt x="2001" y="310"/>
                    <a:pt x="2239" y="406"/>
                    <a:pt x="2406" y="548"/>
                  </a:cubicBezTo>
                  <a:cubicBezTo>
                    <a:pt x="2144" y="572"/>
                    <a:pt x="1906" y="644"/>
                    <a:pt x="1668" y="691"/>
                  </a:cubicBezTo>
                  <a:cubicBezTo>
                    <a:pt x="1406" y="739"/>
                    <a:pt x="1168" y="834"/>
                    <a:pt x="858" y="834"/>
                  </a:cubicBezTo>
                  <a:cubicBezTo>
                    <a:pt x="1048" y="548"/>
                    <a:pt x="1382" y="310"/>
                    <a:pt x="1763" y="310"/>
                  </a:cubicBezTo>
                  <a:close/>
                  <a:moveTo>
                    <a:pt x="2743" y="847"/>
                  </a:moveTo>
                  <a:cubicBezTo>
                    <a:pt x="2876" y="847"/>
                    <a:pt x="3016" y="858"/>
                    <a:pt x="3168" y="882"/>
                  </a:cubicBezTo>
                  <a:lnTo>
                    <a:pt x="3168" y="1477"/>
                  </a:lnTo>
                  <a:cubicBezTo>
                    <a:pt x="3073" y="1477"/>
                    <a:pt x="2977" y="1477"/>
                    <a:pt x="2930" y="1430"/>
                  </a:cubicBezTo>
                  <a:cubicBezTo>
                    <a:pt x="2453" y="1430"/>
                    <a:pt x="2096" y="1549"/>
                    <a:pt x="1763" y="1644"/>
                  </a:cubicBezTo>
                  <a:cubicBezTo>
                    <a:pt x="1452" y="1737"/>
                    <a:pt x="1181" y="1820"/>
                    <a:pt x="878" y="1820"/>
                  </a:cubicBezTo>
                  <a:cubicBezTo>
                    <a:pt x="718" y="1820"/>
                    <a:pt x="548" y="1797"/>
                    <a:pt x="358" y="1739"/>
                  </a:cubicBezTo>
                  <a:lnTo>
                    <a:pt x="358" y="1168"/>
                  </a:lnTo>
                  <a:cubicBezTo>
                    <a:pt x="453" y="1168"/>
                    <a:pt x="548" y="1191"/>
                    <a:pt x="596" y="1191"/>
                  </a:cubicBezTo>
                  <a:lnTo>
                    <a:pt x="620" y="1191"/>
                  </a:lnTo>
                  <a:cubicBezTo>
                    <a:pt x="1048" y="1191"/>
                    <a:pt x="1406" y="1120"/>
                    <a:pt x="1739" y="1025"/>
                  </a:cubicBezTo>
                  <a:cubicBezTo>
                    <a:pt x="2041" y="936"/>
                    <a:pt x="2356" y="847"/>
                    <a:pt x="2743" y="847"/>
                  </a:cubicBezTo>
                  <a:close/>
                  <a:moveTo>
                    <a:pt x="2668" y="1763"/>
                  </a:moveTo>
                  <a:cubicBezTo>
                    <a:pt x="2525" y="2120"/>
                    <a:pt x="2168" y="2358"/>
                    <a:pt x="1763" y="2358"/>
                  </a:cubicBezTo>
                  <a:cubicBezTo>
                    <a:pt x="1525" y="2358"/>
                    <a:pt x="1310" y="2263"/>
                    <a:pt x="1120" y="2144"/>
                  </a:cubicBezTo>
                  <a:cubicBezTo>
                    <a:pt x="1358" y="2120"/>
                    <a:pt x="1596" y="2025"/>
                    <a:pt x="1810" y="1977"/>
                  </a:cubicBezTo>
                  <a:cubicBezTo>
                    <a:pt x="2072" y="1882"/>
                    <a:pt x="2358" y="1787"/>
                    <a:pt x="2668" y="1763"/>
                  </a:cubicBezTo>
                  <a:close/>
                  <a:moveTo>
                    <a:pt x="1715" y="1"/>
                  </a:moveTo>
                  <a:cubicBezTo>
                    <a:pt x="1168" y="1"/>
                    <a:pt x="644" y="358"/>
                    <a:pt x="477" y="858"/>
                  </a:cubicBezTo>
                  <a:cubicBezTo>
                    <a:pt x="382" y="858"/>
                    <a:pt x="286" y="834"/>
                    <a:pt x="215" y="834"/>
                  </a:cubicBezTo>
                  <a:lnTo>
                    <a:pt x="120" y="834"/>
                  </a:lnTo>
                  <a:cubicBezTo>
                    <a:pt x="72" y="858"/>
                    <a:pt x="1" y="930"/>
                    <a:pt x="1" y="977"/>
                  </a:cubicBezTo>
                  <a:lnTo>
                    <a:pt x="1" y="1858"/>
                  </a:lnTo>
                  <a:cubicBezTo>
                    <a:pt x="1" y="1906"/>
                    <a:pt x="24" y="1977"/>
                    <a:pt x="96" y="2001"/>
                  </a:cubicBezTo>
                  <a:cubicBezTo>
                    <a:pt x="310" y="2096"/>
                    <a:pt x="477" y="2120"/>
                    <a:pt x="667" y="2144"/>
                  </a:cubicBezTo>
                  <a:cubicBezTo>
                    <a:pt x="906" y="2477"/>
                    <a:pt x="1310" y="2692"/>
                    <a:pt x="1739" y="2692"/>
                  </a:cubicBezTo>
                  <a:cubicBezTo>
                    <a:pt x="2358" y="2668"/>
                    <a:pt x="2858" y="2311"/>
                    <a:pt x="3049" y="1763"/>
                  </a:cubicBezTo>
                  <a:cubicBezTo>
                    <a:pt x="3120" y="1763"/>
                    <a:pt x="3216" y="1787"/>
                    <a:pt x="3311" y="1787"/>
                  </a:cubicBezTo>
                  <a:cubicBezTo>
                    <a:pt x="3358" y="1787"/>
                    <a:pt x="3454" y="1763"/>
                    <a:pt x="3478" y="1715"/>
                  </a:cubicBezTo>
                  <a:lnTo>
                    <a:pt x="3478" y="1644"/>
                  </a:lnTo>
                  <a:lnTo>
                    <a:pt x="3478" y="715"/>
                  </a:lnTo>
                  <a:cubicBezTo>
                    <a:pt x="3478" y="644"/>
                    <a:pt x="3430" y="572"/>
                    <a:pt x="3335" y="572"/>
                  </a:cubicBezTo>
                  <a:cubicBezTo>
                    <a:pt x="3144" y="548"/>
                    <a:pt x="2977" y="548"/>
                    <a:pt x="2787" y="548"/>
                  </a:cubicBezTo>
                  <a:cubicBezTo>
                    <a:pt x="2549" y="215"/>
                    <a:pt x="2144" y="1"/>
                    <a:pt x="17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2740958" y="2796930"/>
              <a:ext cx="377119" cy="353735"/>
            </a:xfrm>
            <a:custGeom>
              <a:avLst/>
              <a:gdLst/>
              <a:ahLst/>
              <a:cxnLst/>
              <a:rect l="l" t="t" r="r" b="b"/>
              <a:pathLst>
                <a:path w="11313" h="10598" extrusionOk="0">
                  <a:moveTo>
                    <a:pt x="5239" y="3906"/>
                  </a:moveTo>
                  <a:cubicBezTo>
                    <a:pt x="5263" y="3906"/>
                    <a:pt x="5335" y="3953"/>
                    <a:pt x="5335" y="4001"/>
                  </a:cubicBezTo>
                  <a:lnTo>
                    <a:pt x="5335" y="4549"/>
                  </a:lnTo>
                  <a:lnTo>
                    <a:pt x="381" y="4549"/>
                  </a:lnTo>
                  <a:lnTo>
                    <a:pt x="381" y="4001"/>
                  </a:lnTo>
                  <a:lnTo>
                    <a:pt x="357" y="4001"/>
                  </a:lnTo>
                  <a:cubicBezTo>
                    <a:pt x="357" y="3977"/>
                    <a:pt x="381" y="3906"/>
                    <a:pt x="453" y="3906"/>
                  </a:cubicBezTo>
                  <a:lnTo>
                    <a:pt x="1310" y="3906"/>
                  </a:lnTo>
                  <a:lnTo>
                    <a:pt x="1310" y="4025"/>
                  </a:lnTo>
                  <a:cubicBezTo>
                    <a:pt x="1310" y="4120"/>
                    <a:pt x="1358" y="4168"/>
                    <a:pt x="1453" y="4215"/>
                  </a:cubicBezTo>
                  <a:cubicBezTo>
                    <a:pt x="1548" y="4215"/>
                    <a:pt x="1643" y="4144"/>
                    <a:pt x="1643" y="4072"/>
                  </a:cubicBezTo>
                  <a:lnTo>
                    <a:pt x="1643" y="3906"/>
                  </a:lnTo>
                  <a:lnTo>
                    <a:pt x="2667" y="3906"/>
                  </a:lnTo>
                  <a:lnTo>
                    <a:pt x="2667" y="4025"/>
                  </a:lnTo>
                  <a:cubicBezTo>
                    <a:pt x="2667" y="4120"/>
                    <a:pt x="2739" y="4168"/>
                    <a:pt x="2834" y="4215"/>
                  </a:cubicBezTo>
                  <a:cubicBezTo>
                    <a:pt x="2906" y="4215"/>
                    <a:pt x="3001" y="4144"/>
                    <a:pt x="3001" y="4072"/>
                  </a:cubicBezTo>
                  <a:lnTo>
                    <a:pt x="3001" y="3906"/>
                  </a:lnTo>
                  <a:lnTo>
                    <a:pt x="4049" y="3906"/>
                  </a:lnTo>
                  <a:lnTo>
                    <a:pt x="4049" y="4025"/>
                  </a:lnTo>
                  <a:cubicBezTo>
                    <a:pt x="4049" y="4120"/>
                    <a:pt x="4096" y="4168"/>
                    <a:pt x="4192" y="4215"/>
                  </a:cubicBezTo>
                  <a:cubicBezTo>
                    <a:pt x="4287" y="4215"/>
                    <a:pt x="4382" y="4144"/>
                    <a:pt x="4382" y="4072"/>
                  </a:cubicBezTo>
                  <a:lnTo>
                    <a:pt x="4382" y="3906"/>
                  </a:lnTo>
                  <a:close/>
                  <a:moveTo>
                    <a:pt x="5263" y="3001"/>
                  </a:moveTo>
                  <a:cubicBezTo>
                    <a:pt x="5263" y="3001"/>
                    <a:pt x="5335" y="3024"/>
                    <a:pt x="5478" y="3144"/>
                  </a:cubicBezTo>
                  <a:cubicBezTo>
                    <a:pt x="6192" y="3763"/>
                    <a:pt x="7025" y="4191"/>
                    <a:pt x="7954" y="4382"/>
                  </a:cubicBezTo>
                  <a:lnTo>
                    <a:pt x="7978" y="4382"/>
                  </a:lnTo>
                  <a:cubicBezTo>
                    <a:pt x="8145" y="4430"/>
                    <a:pt x="8216" y="4453"/>
                    <a:pt x="8216" y="4453"/>
                  </a:cubicBezTo>
                  <a:cubicBezTo>
                    <a:pt x="8240" y="4501"/>
                    <a:pt x="8240" y="4572"/>
                    <a:pt x="8073" y="4834"/>
                  </a:cubicBezTo>
                  <a:cubicBezTo>
                    <a:pt x="7794" y="5237"/>
                    <a:pt x="7344" y="5449"/>
                    <a:pt x="6840" y="5449"/>
                  </a:cubicBezTo>
                  <a:cubicBezTo>
                    <a:pt x="6570" y="5449"/>
                    <a:pt x="6284" y="5388"/>
                    <a:pt x="6001" y="5263"/>
                  </a:cubicBezTo>
                  <a:cubicBezTo>
                    <a:pt x="5835" y="5168"/>
                    <a:pt x="5692" y="5049"/>
                    <a:pt x="5525" y="4906"/>
                  </a:cubicBezTo>
                  <a:cubicBezTo>
                    <a:pt x="5573" y="4834"/>
                    <a:pt x="5573" y="4811"/>
                    <a:pt x="5597" y="4739"/>
                  </a:cubicBezTo>
                  <a:lnTo>
                    <a:pt x="5597" y="4691"/>
                  </a:lnTo>
                  <a:lnTo>
                    <a:pt x="5597" y="4001"/>
                  </a:lnTo>
                  <a:cubicBezTo>
                    <a:pt x="5597" y="3787"/>
                    <a:pt x="5406" y="3596"/>
                    <a:pt x="5168" y="3596"/>
                  </a:cubicBezTo>
                  <a:lnTo>
                    <a:pt x="5025" y="3596"/>
                  </a:lnTo>
                  <a:cubicBezTo>
                    <a:pt x="5025" y="3501"/>
                    <a:pt x="5049" y="3406"/>
                    <a:pt x="5097" y="3310"/>
                  </a:cubicBezTo>
                  <a:cubicBezTo>
                    <a:pt x="5168" y="3072"/>
                    <a:pt x="5239" y="3024"/>
                    <a:pt x="5263" y="3001"/>
                  </a:cubicBezTo>
                  <a:close/>
                  <a:moveTo>
                    <a:pt x="9050" y="3501"/>
                  </a:moveTo>
                  <a:cubicBezTo>
                    <a:pt x="9074" y="3501"/>
                    <a:pt x="9121" y="3525"/>
                    <a:pt x="9312" y="3858"/>
                  </a:cubicBezTo>
                  <a:cubicBezTo>
                    <a:pt x="9764" y="4596"/>
                    <a:pt x="9478" y="5573"/>
                    <a:pt x="8692" y="6239"/>
                  </a:cubicBezTo>
                  <a:cubicBezTo>
                    <a:pt x="8296" y="6523"/>
                    <a:pt x="7857" y="6660"/>
                    <a:pt x="7441" y="6660"/>
                  </a:cubicBezTo>
                  <a:cubicBezTo>
                    <a:pt x="6982" y="6660"/>
                    <a:pt x="6552" y="6493"/>
                    <a:pt x="6240" y="6168"/>
                  </a:cubicBezTo>
                  <a:cubicBezTo>
                    <a:pt x="5978" y="5906"/>
                    <a:pt x="5978" y="5811"/>
                    <a:pt x="5978" y="5811"/>
                  </a:cubicBezTo>
                  <a:cubicBezTo>
                    <a:pt x="5978" y="5811"/>
                    <a:pt x="6001" y="5763"/>
                    <a:pt x="6240" y="5668"/>
                  </a:cubicBezTo>
                  <a:cubicBezTo>
                    <a:pt x="6454" y="5716"/>
                    <a:pt x="6692" y="5763"/>
                    <a:pt x="6906" y="5763"/>
                  </a:cubicBezTo>
                  <a:cubicBezTo>
                    <a:pt x="7502" y="5763"/>
                    <a:pt x="8026" y="5501"/>
                    <a:pt x="8383" y="5025"/>
                  </a:cubicBezTo>
                  <a:cubicBezTo>
                    <a:pt x="8502" y="4739"/>
                    <a:pt x="8621" y="4549"/>
                    <a:pt x="8526" y="4358"/>
                  </a:cubicBezTo>
                  <a:cubicBezTo>
                    <a:pt x="8502" y="4263"/>
                    <a:pt x="8454" y="4239"/>
                    <a:pt x="8383" y="4168"/>
                  </a:cubicBezTo>
                  <a:cubicBezTo>
                    <a:pt x="8526" y="4025"/>
                    <a:pt x="8645" y="3882"/>
                    <a:pt x="8812" y="3739"/>
                  </a:cubicBezTo>
                  <a:cubicBezTo>
                    <a:pt x="8954" y="3501"/>
                    <a:pt x="9050" y="3501"/>
                    <a:pt x="9050" y="3501"/>
                  </a:cubicBezTo>
                  <a:close/>
                  <a:moveTo>
                    <a:pt x="4430" y="333"/>
                  </a:moveTo>
                  <a:lnTo>
                    <a:pt x="4430" y="667"/>
                  </a:lnTo>
                  <a:cubicBezTo>
                    <a:pt x="4430" y="762"/>
                    <a:pt x="4501" y="810"/>
                    <a:pt x="4573" y="857"/>
                  </a:cubicBezTo>
                  <a:cubicBezTo>
                    <a:pt x="4668" y="857"/>
                    <a:pt x="4763" y="786"/>
                    <a:pt x="4763" y="691"/>
                  </a:cubicBezTo>
                  <a:lnTo>
                    <a:pt x="4763" y="357"/>
                  </a:lnTo>
                  <a:lnTo>
                    <a:pt x="5692" y="357"/>
                  </a:lnTo>
                  <a:lnTo>
                    <a:pt x="5692" y="691"/>
                  </a:lnTo>
                  <a:cubicBezTo>
                    <a:pt x="5692" y="786"/>
                    <a:pt x="5739" y="857"/>
                    <a:pt x="5835" y="881"/>
                  </a:cubicBezTo>
                  <a:cubicBezTo>
                    <a:pt x="5930" y="881"/>
                    <a:pt x="6001" y="810"/>
                    <a:pt x="6001" y="738"/>
                  </a:cubicBezTo>
                  <a:lnTo>
                    <a:pt x="6001" y="405"/>
                  </a:lnTo>
                  <a:lnTo>
                    <a:pt x="6930" y="405"/>
                  </a:lnTo>
                  <a:lnTo>
                    <a:pt x="6930" y="738"/>
                  </a:lnTo>
                  <a:cubicBezTo>
                    <a:pt x="6930" y="810"/>
                    <a:pt x="7002" y="881"/>
                    <a:pt x="7073" y="905"/>
                  </a:cubicBezTo>
                  <a:cubicBezTo>
                    <a:pt x="7168" y="905"/>
                    <a:pt x="7264" y="857"/>
                    <a:pt x="7264" y="762"/>
                  </a:cubicBezTo>
                  <a:lnTo>
                    <a:pt x="7264" y="429"/>
                  </a:lnTo>
                  <a:lnTo>
                    <a:pt x="8192" y="429"/>
                  </a:lnTo>
                  <a:lnTo>
                    <a:pt x="8192" y="762"/>
                  </a:lnTo>
                  <a:cubicBezTo>
                    <a:pt x="8192" y="857"/>
                    <a:pt x="8240" y="905"/>
                    <a:pt x="8335" y="929"/>
                  </a:cubicBezTo>
                  <a:cubicBezTo>
                    <a:pt x="8431" y="929"/>
                    <a:pt x="8502" y="881"/>
                    <a:pt x="8502" y="786"/>
                  </a:cubicBezTo>
                  <a:lnTo>
                    <a:pt x="8502" y="453"/>
                  </a:lnTo>
                  <a:lnTo>
                    <a:pt x="9431" y="453"/>
                  </a:lnTo>
                  <a:lnTo>
                    <a:pt x="9431" y="786"/>
                  </a:lnTo>
                  <a:cubicBezTo>
                    <a:pt x="9431" y="857"/>
                    <a:pt x="9502" y="929"/>
                    <a:pt x="9550" y="929"/>
                  </a:cubicBezTo>
                  <a:cubicBezTo>
                    <a:pt x="9567" y="938"/>
                    <a:pt x="9585" y="941"/>
                    <a:pt x="9602" y="941"/>
                  </a:cubicBezTo>
                  <a:cubicBezTo>
                    <a:pt x="9677" y="941"/>
                    <a:pt x="9740" y="864"/>
                    <a:pt x="9740" y="786"/>
                  </a:cubicBezTo>
                  <a:lnTo>
                    <a:pt x="9740" y="453"/>
                  </a:lnTo>
                  <a:lnTo>
                    <a:pt x="10383" y="453"/>
                  </a:lnTo>
                  <a:cubicBezTo>
                    <a:pt x="10479" y="453"/>
                    <a:pt x="10574" y="548"/>
                    <a:pt x="10574" y="643"/>
                  </a:cubicBezTo>
                  <a:lnTo>
                    <a:pt x="10574" y="1405"/>
                  </a:lnTo>
                  <a:lnTo>
                    <a:pt x="7502" y="1405"/>
                  </a:lnTo>
                  <a:cubicBezTo>
                    <a:pt x="7407" y="1405"/>
                    <a:pt x="7359" y="1477"/>
                    <a:pt x="7311" y="1572"/>
                  </a:cubicBezTo>
                  <a:cubicBezTo>
                    <a:pt x="7311" y="1643"/>
                    <a:pt x="7383" y="1739"/>
                    <a:pt x="7478" y="1739"/>
                  </a:cubicBezTo>
                  <a:lnTo>
                    <a:pt x="10598" y="1739"/>
                  </a:lnTo>
                  <a:cubicBezTo>
                    <a:pt x="10931" y="3120"/>
                    <a:pt x="10741" y="6358"/>
                    <a:pt x="10574" y="8192"/>
                  </a:cubicBezTo>
                  <a:lnTo>
                    <a:pt x="5287" y="8192"/>
                  </a:lnTo>
                  <a:lnTo>
                    <a:pt x="5287" y="5858"/>
                  </a:lnTo>
                  <a:cubicBezTo>
                    <a:pt x="5287" y="5620"/>
                    <a:pt x="5358" y="5406"/>
                    <a:pt x="5406" y="5215"/>
                  </a:cubicBezTo>
                  <a:cubicBezTo>
                    <a:pt x="5525" y="5334"/>
                    <a:pt x="5692" y="5430"/>
                    <a:pt x="5811" y="5525"/>
                  </a:cubicBezTo>
                  <a:cubicBezTo>
                    <a:pt x="5716" y="5573"/>
                    <a:pt x="5644" y="5644"/>
                    <a:pt x="5620" y="5716"/>
                  </a:cubicBezTo>
                  <a:cubicBezTo>
                    <a:pt x="5573" y="5930"/>
                    <a:pt x="5716" y="6144"/>
                    <a:pt x="5954" y="6382"/>
                  </a:cubicBezTo>
                  <a:cubicBezTo>
                    <a:pt x="6311" y="6763"/>
                    <a:pt x="6787" y="6978"/>
                    <a:pt x="7359" y="6978"/>
                  </a:cubicBezTo>
                  <a:lnTo>
                    <a:pt x="7383" y="6978"/>
                  </a:lnTo>
                  <a:cubicBezTo>
                    <a:pt x="7883" y="6978"/>
                    <a:pt x="8383" y="6787"/>
                    <a:pt x="8835" y="6478"/>
                  </a:cubicBezTo>
                  <a:cubicBezTo>
                    <a:pt x="9288" y="6120"/>
                    <a:pt x="9574" y="5668"/>
                    <a:pt x="9740" y="5192"/>
                  </a:cubicBezTo>
                  <a:cubicBezTo>
                    <a:pt x="9883" y="4644"/>
                    <a:pt x="9812" y="4144"/>
                    <a:pt x="9550" y="3691"/>
                  </a:cubicBezTo>
                  <a:cubicBezTo>
                    <a:pt x="9407" y="3429"/>
                    <a:pt x="9264" y="3191"/>
                    <a:pt x="9026" y="3191"/>
                  </a:cubicBezTo>
                  <a:cubicBezTo>
                    <a:pt x="8812" y="3191"/>
                    <a:pt x="8669" y="3382"/>
                    <a:pt x="8502" y="3548"/>
                  </a:cubicBezTo>
                  <a:cubicBezTo>
                    <a:pt x="8359" y="3763"/>
                    <a:pt x="8192" y="3929"/>
                    <a:pt x="8002" y="4120"/>
                  </a:cubicBezTo>
                  <a:cubicBezTo>
                    <a:pt x="7145" y="3906"/>
                    <a:pt x="6406" y="3525"/>
                    <a:pt x="5739" y="2929"/>
                  </a:cubicBezTo>
                  <a:cubicBezTo>
                    <a:pt x="5609" y="2799"/>
                    <a:pt x="5439" y="2688"/>
                    <a:pt x="5283" y="2688"/>
                  </a:cubicBezTo>
                  <a:cubicBezTo>
                    <a:pt x="5268" y="2688"/>
                    <a:pt x="5254" y="2689"/>
                    <a:pt x="5239" y="2691"/>
                  </a:cubicBezTo>
                  <a:cubicBezTo>
                    <a:pt x="5025" y="2715"/>
                    <a:pt x="4930" y="2953"/>
                    <a:pt x="4858" y="3215"/>
                  </a:cubicBezTo>
                  <a:cubicBezTo>
                    <a:pt x="4787" y="3334"/>
                    <a:pt x="4763" y="3501"/>
                    <a:pt x="4763" y="3620"/>
                  </a:cubicBezTo>
                  <a:lnTo>
                    <a:pt x="3429" y="3620"/>
                  </a:lnTo>
                  <a:cubicBezTo>
                    <a:pt x="3429" y="2715"/>
                    <a:pt x="3477" y="2072"/>
                    <a:pt x="3572" y="1619"/>
                  </a:cubicBezTo>
                  <a:lnTo>
                    <a:pt x="6692" y="1619"/>
                  </a:lnTo>
                  <a:cubicBezTo>
                    <a:pt x="6787" y="1619"/>
                    <a:pt x="6835" y="1572"/>
                    <a:pt x="6883" y="1477"/>
                  </a:cubicBezTo>
                  <a:cubicBezTo>
                    <a:pt x="6883" y="1381"/>
                    <a:pt x="6811" y="1286"/>
                    <a:pt x="6716" y="1286"/>
                  </a:cubicBezTo>
                  <a:lnTo>
                    <a:pt x="3620" y="1286"/>
                  </a:lnTo>
                  <a:lnTo>
                    <a:pt x="3620" y="524"/>
                  </a:lnTo>
                  <a:cubicBezTo>
                    <a:pt x="3620" y="429"/>
                    <a:pt x="3715" y="333"/>
                    <a:pt x="3811" y="333"/>
                  </a:cubicBezTo>
                  <a:close/>
                  <a:moveTo>
                    <a:pt x="10502" y="8311"/>
                  </a:moveTo>
                  <a:lnTo>
                    <a:pt x="10502" y="9097"/>
                  </a:lnTo>
                  <a:cubicBezTo>
                    <a:pt x="10526" y="9264"/>
                    <a:pt x="10455" y="9359"/>
                    <a:pt x="10360" y="9359"/>
                  </a:cubicBezTo>
                  <a:lnTo>
                    <a:pt x="9645" y="9359"/>
                  </a:lnTo>
                  <a:lnTo>
                    <a:pt x="9645" y="9026"/>
                  </a:lnTo>
                  <a:cubicBezTo>
                    <a:pt x="9645" y="8954"/>
                    <a:pt x="9574" y="8883"/>
                    <a:pt x="9502" y="8859"/>
                  </a:cubicBezTo>
                  <a:cubicBezTo>
                    <a:pt x="9407" y="8859"/>
                    <a:pt x="9312" y="8907"/>
                    <a:pt x="9312" y="9002"/>
                  </a:cubicBezTo>
                  <a:lnTo>
                    <a:pt x="9312" y="9335"/>
                  </a:lnTo>
                  <a:lnTo>
                    <a:pt x="8240" y="9335"/>
                  </a:lnTo>
                  <a:lnTo>
                    <a:pt x="8240" y="9002"/>
                  </a:lnTo>
                  <a:cubicBezTo>
                    <a:pt x="8240" y="8907"/>
                    <a:pt x="8192" y="8859"/>
                    <a:pt x="8097" y="8811"/>
                  </a:cubicBezTo>
                  <a:cubicBezTo>
                    <a:pt x="8002" y="8811"/>
                    <a:pt x="7907" y="8883"/>
                    <a:pt x="7907" y="8978"/>
                  </a:cubicBezTo>
                  <a:lnTo>
                    <a:pt x="7907" y="9311"/>
                  </a:lnTo>
                  <a:lnTo>
                    <a:pt x="6835" y="9311"/>
                  </a:lnTo>
                  <a:lnTo>
                    <a:pt x="6835" y="8978"/>
                  </a:lnTo>
                  <a:cubicBezTo>
                    <a:pt x="6835" y="8883"/>
                    <a:pt x="6787" y="8811"/>
                    <a:pt x="6692" y="8788"/>
                  </a:cubicBezTo>
                  <a:cubicBezTo>
                    <a:pt x="6597" y="8788"/>
                    <a:pt x="6502" y="8859"/>
                    <a:pt x="6502" y="8930"/>
                  </a:cubicBezTo>
                  <a:lnTo>
                    <a:pt x="6502" y="9264"/>
                  </a:lnTo>
                  <a:lnTo>
                    <a:pt x="5501" y="9264"/>
                  </a:lnTo>
                  <a:cubicBezTo>
                    <a:pt x="5382" y="8978"/>
                    <a:pt x="5287" y="8668"/>
                    <a:pt x="5287" y="8311"/>
                  </a:cubicBezTo>
                  <a:close/>
                  <a:moveTo>
                    <a:pt x="5144" y="4834"/>
                  </a:moveTo>
                  <a:lnTo>
                    <a:pt x="5144" y="4858"/>
                  </a:lnTo>
                  <a:cubicBezTo>
                    <a:pt x="5025" y="5120"/>
                    <a:pt x="4930" y="5430"/>
                    <a:pt x="4930" y="5858"/>
                  </a:cubicBezTo>
                  <a:lnTo>
                    <a:pt x="4930" y="8264"/>
                  </a:lnTo>
                  <a:cubicBezTo>
                    <a:pt x="4930" y="8716"/>
                    <a:pt x="5001" y="9097"/>
                    <a:pt x="5144" y="9454"/>
                  </a:cubicBezTo>
                  <a:lnTo>
                    <a:pt x="3239" y="9454"/>
                  </a:lnTo>
                  <a:cubicBezTo>
                    <a:pt x="3144" y="9454"/>
                    <a:pt x="3096" y="9502"/>
                    <a:pt x="3048" y="9597"/>
                  </a:cubicBezTo>
                  <a:cubicBezTo>
                    <a:pt x="3048" y="9693"/>
                    <a:pt x="3120" y="9788"/>
                    <a:pt x="3215" y="9788"/>
                  </a:cubicBezTo>
                  <a:lnTo>
                    <a:pt x="5192" y="9788"/>
                  </a:lnTo>
                  <a:lnTo>
                    <a:pt x="5192" y="10288"/>
                  </a:lnTo>
                  <a:lnTo>
                    <a:pt x="5287" y="10288"/>
                  </a:lnTo>
                  <a:cubicBezTo>
                    <a:pt x="5287" y="10312"/>
                    <a:pt x="5263" y="10383"/>
                    <a:pt x="5216" y="10383"/>
                  </a:cubicBezTo>
                  <a:lnTo>
                    <a:pt x="4334" y="10383"/>
                  </a:lnTo>
                  <a:lnTo>
                    <a:pt x="4334" y="10264"/>
                  </a:lnTo>
                  <a:cubicBezTo>
                    <a:pt x="4334" y="10169"/>
                    <a:pt x="4287" y="10097"/>
                    <a:pt x="4192" y="10074"/>
                  </a:cubicBezTo>
                  <a:cubicBezTo>
                    <a:pt x="4096" y="10074"/>
                    <a:pt x="4025" y="10145"/>
                    <a:pt x="4025" y="10216"/>
                  </a:cubicBezTo>
                  <a:lnTo>
                    <a:pt x="4025" y="10383"/>
                  </a:lnTo>
                  <a:lnTo>
                    <a:pt x="2977" y="10383"/>
                  </a:lnTo>
                  <a:lnTo>
                    <a:pt x="2977" y="10264"/>
                  </a:lnTo>
                  <a:cubicBezTo>
                    <a:pt x="2977" y="10169"/>
                    <a:pt x="2906" y="10097"/>
                    <a:pt x="2834" y="10074"/>
                  </a:cubicBezTo>
                  <a:cubicBezTo>
                    <a:pt x="2739" y="10074"/>
                    <a:pt x="2644" y="10145"/>
                    <a:pt x="2644" y="10216"/>
                  </a:cubicBezTo>
                  <a:lnTo>
                    <a:pt x="2644" y="10383"/>
                  </a:lnTo>
                  <a:lnTo>
                    <a:pt x="1596" y="10383"/>
                  </a:lnTo>
                  <a:lnTo>
                    <a:pt x="1596" y="10264"/>
                  </a:lnTo>
                  <a:cubicBezTo>
                    <a:pt x="1596" y="10169"/>
                    <a:pt x="1548" y="10097"/>
                    <a:pt x="1453" y="10074"/>
                  </a:cubicBezTo>
                  <a:cubicBezTo>
                    <a:pt x="1358" y="10074"/>
                    <a:pt x="1262" y="10145"/>
                    <a:pt x="1262" y="10216"/>
                  </a:cubicBezTo>
                  <a:lnTo>
                    <a:pt x="1262" y="10383"/>
                  </a:lnTo>
                  <a:lnTo>
                    <a:pt x="405" y="10383"/>
                  </a:lnTo>
                  <a:cubicBezTo>
                    <a:pt x="381" y="10383"/>
                    <a:pt x="310" y="10335"/>
                    <a:pt x="310" y="10288"/>
                  </a:cubicBezTo>
                  <a:lnTo>
                    <a:pt x="310" y="9740"/>
                  </a:lnTo>
                  <a:lnTo>
                    <a:pt x="2501" y="9740"/>
                  </a:lnTo>
                  <a:cubicBezTo>
                    <a:pt x="2548" y="9740"/>
                    <a:pt x="2644" y="9693"/>
                    <a:pt x="2644" y="9621"/>
                  </a:cubicBezTo>
                  <a:cubicBezTo>
                    <a:pt x="2667" y="9502"/>
                    <a:pt x="2572" y="9383"/>
                    <a:pt x="2501" y="9383"/>
                  </a:cubicBezTo>
                  <a:lnTo>
                    <a:pt x="405" y="9383"/>
                  </a:lnTo>
                  <a:cubicBezTo>
                    <a:pt x="548" y="9026"/>
                    <a:pt x="619" y="8645"/>
                    <a:pt x="619" y="8192"/>
                  </a:cubicBezTo>
                  <a:lnTo>
                    <a:pt x="619" y="5811"/>
                  </a:lnTo>
                  <a:cubicBezTo>
                    <a:pt x="619" y="5406"/>
                    <a:pt x="500" y="5096"/>
                    <a:pt x="381" y="4834"/>
                  </a:cubicBezTo>
                  <a:close/>
                  <a:moveTo>
                    <a:pt x="3763" y="0"/>
                  </a:moveTo>
                  <a:cubicBezTo>
                    <a:pt x="3501" y="0"/>
                    <a:pt x="3263" y="214"/>
                    <a:pt x="3263" y="524"/>
                  </a:cubicBezTo>
                  <a:lnTo>
                    <a:pt x="3263" y="1453"/>
                  </a:lnTo>
                  <a:cubicBezTo>
                    <a:pt x="3144" y="1929"/>
                    <a:pt x="3072" y="2643"/>
                    <a:pt x="3072" y="3572"/>
                  </a:cubicBezTo>
                  <a:lnTo>
                    <a:pt x="405" y="3572"/>
                  </a:lnTo>
                  <a:cubicBezTo>
                    <a:pt x="215" y="3572"/>
                    <a:pt x="24" y="3763"/>
                    <a:pt x="24" y="4001"/>
                  </a:cubicBezTo>
                  <a:lnTo>
                    <a:pt x="24" y="4691"/>
                  </a:lnTo>
                  <a:cubicBezTo>
                    <a:pt x="48" y="4739"/>
                    <a:pt x="48" y="4763"/>
                    <a:pt x="95" y="4834"/>
                  </a:cubicBezTo>
                  <a:cubicBezTo>
                    <a:pt x="191" y="5096"/>
                    <a:pt x="334" y="5406"/>
                    <a:pt x="334" y="5787"/>
                  </a:cubicBezTo>
                  <a:lnTo>
                    <a:pt x="334" y="8168"/>
                  </a:lnTo>
                  <a:cubicBezTo>
                    <a:pt x="334" y="8668"/>
                    <a:pt x="238" y="9026"/>
                    <a:pt x="24" y="9454"/>
                  </a:cubicBezTo>
                  <a:cubicBezTo>
                    <a:pt x="24" y="9478"/>
                    <a:pt x="0" y="9502"/>
                    <a:pt x="0" y="9502"/>
                  </a:cubicBezTo>
                  <a:lnTo>
                    <a:pt x="0" y="10193"/>
                  </a:lnTo>
                  <a:cubicBezTo>
                    <a:pt x="0" y="10407"/>
                    <a:pt x="167" y="10597"/>
                    <a:pt x="405" y="10597"/>
                  </a:cubicBezTo>
                  <a:lnTo>
                    <a:pt x="5216" y="10597"/>
                  </a:lnTo>
                  <a:cubicBezTo>
                    <a:pt x="5216" y="10597"/>
                    <a:pt x="5620" y="10431"/>
                    <a:pt x="5620" y="10216"/>
                  </a:cubicBezTo>
                  <a:lnTo>
                    <a:pt x="5620" y="9621"/>
                  </a:lnTo>
                  <a:lnTo>
                    <a:pt x="10383" y="9621"/>
                  </a:lnTo>
                  <a:cubicBezTo>
                    <a:pt x="10645" y="9621"/>
                    <a:pt x="10883" y="9383"/>
                    <a:pt x="10860" y="9121"/>
                  </a:cubicBezTo>
                  <a:lnTo>
                    <a:pt x="10860" y="8240"/>
                  </a:lnTo>
                  <a:cubicBezTo>
                    <a:pt x="10931" y="7692"/>
                    <a:pt x="11312" y="3144"/>
                    <a:pt x="10860" y="1453"/>
                  </a:cubicBezTo>
                  <a:lnTo>
                    <a:pt x="10860" y="524"/>
                  </a:lnTo>
                  <a:cubicBezTo>
                    <a:pt x="10860" y="262"/>
                    <a:pt x="10645" y="0"/>
                    <a:pt x="103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2937035" y="2928437"/>
              <a:ext cx="11134" cy="10814"/>
            </a:xfrm>
            <a:custGeom>
              <a:avLst/>
              <a:gdLst/>
              <a:ahLst/>
              <a:cxnLst/>
              <a:rect l="l" t="t" r="r" b="b"/>
              <a:pathLst>
                <a:path w="334" h="324" extrusionOk="0">
                  <a:moveTo>
                    <a:pt x="208" y="1"/>
                  </a:moveTo>
                  <a:cubicBezTo>
                    <a:pt x="194" y="1"/>
                    <a:pt x="180" y="4"/>
                    <a:pt x="167" y="13"/>
                  </a:cubicBezTo>
                  <a:cubicBezTo>
                    <a:pt x="72" y="13"/>
                    <a:pt x="0" y="61"/>
                    <a:pt x="0" y="156"/>
                  </a:cubicBezTo>
                  <a:cubicBezTo>
                    <a:pt x="0" y="204"/>
                    <a:pt x="48" y="275"/>
                    <a:pt x="96" y="299"/>
                  </a:cubicBezTo>
                  <a:cubicBezTo>
                    <a:pt x="124" y="316"/>
                    <a:pt x="152" y="324"/>
                    <a:pt x="179" y="324"/>
                  </a:cubicBezTo>
                  <a:cubicBezTo>
                    <a:pt x="265" y="324"/>
                    <a:pt x="334" y="247"/>
                    <a:pt x="334" y="156"/>
                  </a:cubicBezTo>
                  <a:cubicBezTo>
                    <a:pt x="334" y="78"/>
                    <a:pt x="270" y="1"/>
                    <a:pt x="20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2958469" y="2946194"/>
              <a:ext cx="10334" cy="10547"/>
            </a:xfrm>
            <a:custGeom>
              <a:avLst/>
              <a:gdLst/>
              <a:ahLst/>
              <a:cxnLst/>
              <a:rect l="l" t="t" r="r" b="b"/>
              <a:pathLst>
                <a:path w="310" h="316" extrusionOk="0">
                  <a:moveTo>
                    <a:pt x="179" y="1"/>
                  </a:moveTo>
                  <a:cubicBezTo>
                    <a:pt x="168" y="1"/>
                    <a:pt x="156" y="2"/>
                    <a:pt x="143" y="5"/>
                  </a:cubicBezTo>
                  <a:cubicBezTo>
                    <a:pt x="48" y="5"/>
                    <a:pt x="0" y="100"/>
                    <a:pt x="0" y="148"/>
                  </a:cubicBezTo>
                  <a:cubicBezTo>
                    <a:pt x="0" y="219"/>
                    <a:pt x="24" y="267"/>
                    <a:pt x="72" y="291"/>
                  </a:cubicBezTo>
                  <a:cubicBezTo>
                    <a:pt x="100" y="308"/>
                    <a:pt x="129" y="316"/>
                    <a:pt x="155" y="316"/>
                  </a:cubicBezTo>
                  <a:cubicBezTo>
                    <a:pt x="241" y="316"/>
                    <a:pt x="310" y="239"/>
                    <a:pt x="310" y="148"/>
                  </a:cubicBezTo>
                  <a:cubicBezTo>
                    <a:pt x="310" y="65"/>
                    <a:pt x="256" y="1"/>
                    <a:pt x="1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9"/>
            <p:cNvSpPr/>
            <p:nvPr/>
          </p:nvSpPr>
          <p:spPr>
            <a:xfrm>
              <a:off x="3006905" y="2990753"/>
              <a:ext cx="11134" cy="10881"/>
            </a:xfrm>
            <a:custGeom>
              <a:avLst/>
              <a:gdLst/>
              <a:ahLst/>
              <a:cxnLst/>
              <a:rect l="l" t="t" r="r" b="b"/>
              <a:pathLst>
                <a:path w="334" h="326" extrusionOk="0">
                  <a:moveTo>
                    <a:pt x="173" y="0"/>
                  </a:moveTo>
                  <a:cubicBezTo>
                    <a:pt x="163" y="0"/>
                    <a:pt x="153" y="1"/>
                    <a:pt x="143" y="4"/>
                  </a:cubicBezTo>
                  <a:cubicBezTo>
                    <a:pt x="48" y="4"/>
                    <a:pt x="0" y="75"/>
                    <a:pt x="0" y="147"/>
                  </a:cubicBezTo>
                  <a:cubicBezTo>
                    <a:pt x="0" y="218"/>
                    <a:pt x="24" y="266"/>
                    <a:pt x="95" y="313"/>
                  </a:cubicBezTo>
                  <a:cubicBezTo>
                    <a:pt x="117" y="322"/>
                    <a:pt x="138" y="326"/>
                    <a:pt x="159" y="326"/>
                  </a:cubicBezTo>
                  <a:cubicBezTo>
                    <a:pt x="253" y="326"/>
                    <a:pt x="333" y="244"/>
                    <a:pt x="333" y="147"/>
                  </a:cubicBezTo>
                  <a:cubicBezTo>
                    <a:pt x="333" y="83"/>
                    <a:pt x="257" y="0"/>
                    <a:pt x="17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9"/>
            <p:cNvSpPr/>
            <p:nvPr/>
          </p:nvSpPr>
          <p:spPr>
            <a:xfrm>
              <a:off x="3027539" y="2961014"/>
              <a:ext cx="11767" cy="10714"/>
            </a:xfrm>
            <a:custGeom>
              <a:avLst/>
              <a:gdLst/>
              <a:ahLst/>
              <a:cxnLst/>
              <a:rect l="l" t="t" r="r" b="b"/>
              <a:pathLst>
                <a:path w="353" h="321" extrusionOk="0">
                  <a:moveTo>
                    <a:pt x="161" y="1"/>
                  </a:moveTo>
                  <a:cubicBezTo>
                    <a:pt x="80" y="1"/>
                    <a:pt x="0" y="79"/>
                    <a:pt x="0" y="157"/>
                  </a:cubicBezTo>
                  <a:cubicBezTo>
                    <a:pt x="0" y="252"/>
                    <a:pt x="72" y="299"/>
                    <a:pt x="119" y="299"/>
                  </a:cubicBezTo>
                  <a:cubicBezTo>
                    <a:pt x="144" y="314"/>
                    <a:pt x="169" y="321"/>
                    <a:pt x="193" y="321"/>
                  </a:cubicBezTo>
                  <a:cubicBezTo>
                    <a:pt x="282" y="321"/>
                    <a:pt x="352" y="227"/>
                    <a:pt x="334" y="133"/>
                  </a:cubicBezTo>
                  <a:cubicBezTo>
                    <a:pt x="334" y="61"/>
                    <a:pt x="262" y="14"/>
                    <a:pt x="215" y="14"/>
                  </a:cubicBezTo>
                  <a:cubicBezTo>
                    <a:pt x="197" y="5"/>
                    <a:pt x="179" y="1"/>
                    <a:pt x="16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69"/>
          <p:cNvGrpSpPr/>
          <p:nvPr/>
        </p:nvGrpSpPr>
        <p:grpSpPr>
          <a:xfrm>
            <a:off x="2082439" y="2725050"/>
            <a:ext cx="320749" cy="369656"/>
            <a:chOff x="2094759" y="2790555"/>
            <a:chExt cx="320749" cy="369656"/>
          </a:xfrm>
        </p:grpSpPr>
        <p:sp>
          <p:nvSpPr>
            <p:cNvPr id="6835" name="Google Shape;6835;p69"/>
            <p:cNvSpPr/>
            <p:nvPr/>
          </p:nvSpPr>
          <p:spPr>
            <a:xfrm>
              <a:off x="2181264" y="3096593"/>
              <a:ext cx="32602" cy="52469"/>
            </a:xfrm>
            <a:custGeom>
              <a:avLst/>
              <a:gdLst/>
              <a:ahLst/>
              <a:cxnLst/>
              <a:rect l="l" t="t" r="r" b="b"/>
              <a:pathLst>
                <a:path w="978" h="1572" extrusionOk="0">
                  <a:moveTo>
                    <a:pt x="763" y="1119"/>
                  </a:moveTo>
                  <a:lnTo>
                    <a:pt x="977" y="643"/>
                  </a:lnTo>
                  <a:lnTo>
                    <a:pt x="763" y="0"/>
                  </a:lnTo>
                  <a:cubicBezTo>
                    <a:pt x="358" y="143"/>
                    <a:pt x="25" y="476"/>
                    <a:pt x="25" y="953"/>
                  </a:cubicBezTo>
                  <a:cubicBezTo>
                    <a:pt x="1" y="1548"/>
                    <a:pt x="644" y="1572"/>
                    <a:pt x="763" y="1119"/>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2296403" y="3096593"/>
              <a:ext cx="32568" cy="52469"/>
            </a:xfrm>
            <a:custGeom>
              <a:avLst/>
              <a:gdLst/>
              <a:ahLst/>
              <a:cxnLst/>
              <a:rect l="l" t="t" r="r" b="b"/>
              <a:pathLst>
                <a:path w="977" h="1572" extrusionOk="0">
                  <a:moveTo>
                    <a:pt x="976" y="953"/>
                  </a:moveTo>
                  <a:cubicBezTo>
                    <a:pt x="976" y="476"/>
                    <a:pt x="643" y="167"/>
                    <a:pt x="238" y="0"/>
                  </a:cubicBezTo>
                  <a:lnTo>
                    <a:pt x="0" y="619"/>
                  </a:lnTo>
                  <a:lnTo>
                    <a:pt x="238" y="1119"/>
                  </a:lnTo>
                  <a:cubicBezTo>
                    <a:pt x="333" y="1572"/>
                    <a:pt x="976" y="1548"/>
                    <a:pt x="976" y="953"/>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2094759" y="2796129"/>
              <a:ext cx="161175" cy="257574"/>
            </a:xfrm>
            <a:custGeom>
              <a:avLst/>
              <a:gdLst/>
              <a:ahLst/>
              <a:cxnLst/>
              <a:rect l="l" t="t" r="r" b="b"/>
              <a:pathLst>
                <a:path w="4835" h="7717" extrusionOk="0">
                  <a:moveTo>
                    <a:pt x="4072" y="7716"/>
                  </a:moveTo>
                  <a:cubicBezTo>
                    <a:pt x="2596" y="5192"/>
                    <a:pt x="2858" y="24"/>
                    <a:pt x="4835" y="0"/>
                  </a:cubicBezTo>
                  <a:cubicBezTo>
                    <a:pt x="500" y="0"/>
                    <a:pt x="0" y="5358"/>
                    <a:pt x="3168" y="7716"/>
                  </a:cubicBezTo>
                  <a:lnTo>
                    <a:pt x="3525" y="771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2254301" y="2796129"/>
              <a:ext cx="161208" cy="257574"/>
            </a:xfrm>
            <a:custGeom>
              <a:avLst/>
              <a:gdLst/>
              <a:ahLst/>
              <a:cxnLst/>
              <a:rect l="l" t="t" r="r" b="b"/>
              <a:pathLst>
                <a:path w="4836" h="7717" extrusionOk="0">
                  <a:moveTo>
                    <a:pt x="1668" y="7716"/>
                  </a:moveTo>
                  <a:cubicBezTo>
                    <a:pt x="4835" y="5358"/>
                    <a:pt x="4335" y="0"/>
                    <a:pt x="1" y="0"/>
                  </a:cubicBezTo>
                  <a:cubicBezTo>
                    <a:pt x="1835" y="167"/>
                    <a:pt x="2025" y="5406"/>
                    <a:pt x="763" y="7716"/>
                  </a:cubicBezTo>
                  <a:lnTo>
                    <a:pt x="1311" y="771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2254301" y="2796129"/>
              <a:ext cx="161208" cy="257574"/>
            </a:xfrm>
            <a:custGeom>
              <a:avLst/>
              <a:gdLst/>
              <a:ahLst/>
              <a:cxnLst/>
              <a:rect l="l" t="t" r="r" b="b"/>
              <a:pathLst>
                <a:path w="4836" h="7717" extrusionOk="0">
                  <a:moveTo>
                    <a:pt x="1668" y="7716"/>
                  </a:moveTo>
                  <a:cubicBezTo>
                    <a:pt x="4835" y="5358"/>
                    <a:pt x="4335" y="0"/>
                    <a:pt x="1" y="0"/>
                  </a:cubicBezTo>
                  <a:cubicBezTo>
                    <a:pt x="287" y="0"/>
                    <a:pt x="525" y="95"/>
                    <a:pt x="763" y="215"/>
                  </a:cubicBezTo>
                  <a:cubicBezTo>
                    <a:pt x="3764" y="1215"/>
                    <a:pt x="3811" y="5644"/>
                    <a:pt x="1049" y="7716"/>
                  </a:cubicBezTo>
                  <a:lnTo>
                    <a:pt x="1358" y="771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2241600" y="2796129"/>
              <a:ext cx="101672" cy="258342"/>
            </a:xfrm>
            <a:custGeom>
              <a:avLst/>
              <a:gdLst/>
              <a:ahLst/>
              <a:cxnLst/>
              <a:rect l="l" t="t" r="r" b="b"/>
              <a:pathLst>
                <a:path w="3050" h="7740" extrusionOk="0">
                  <a:moveTo>
                    <a:pt x="1144" y="7716"/>
                  </a:moveTo>
                  <a:cubicBezTo>
                    <a:pt x="3049" y="5144"/>
                    <a:pt x="2644" y="0"/>
                    <a:pt x="382" y="0"/>
                  </a:cubicBezTo>
                  <a:lnTo>
                    <a:pt x="1" y="3858"/>
                  </a:lnTo>
                  <a:lnTo>
                    <a:pt x="382" y="7740"/>
                  </a:lnTo>
                  <a:lnTo>
                    <a:pt x="787" y="7740"/>
                  </a:lnTo>
                  <a:lnTo>
                    <a:pt x="1144" y="774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2166996" y="2796129"/>
              <a:ext cx="88938" cy="257574"/>
            </a:xfrm>
            <a:custGeom>
              <a:avLst/>
              <a:gdLst/>
              <a:ahLst/>
              <a:cxnLst/>
              <a:rect l="l" t="t" r="r" b="b"/>
              <a:pathLst>
                <a:path w="2668" h="7717" extrusionOk="0">
                  <a:moveTo>
                    <a:pt x="2668" y="7716"/>
                  </a:moveTo>
                  <a:lnTo>
                    <a:pt x="2668" y="0"/>
                  </a:lnTo>
                  <a:cubicBezTo>
                    <a:pt x="429" y="0"/>
                    <a:pt x="0" y="5168"/>
                    <a:pt x="1905" y="7716"/>
                  </a:cubicBezTo>
                  <a:lnTo>
                    <a:pt x="2239" y="771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2180497" y="3122027"/>
              <a:ext cx="25435" cy="27036"/>
            </a:xfrm>
            <a:custGeom>
              <a:avLst/>
              <a:gdLst/>
              <a:ahLst/>
              <a:cxnLst/>
              <a:rect l="l" t="t" r="r" b="b"/>
              <a:pathLst>
                <a:path w="763" h="810" extrusionOk="0">
                  <a:moveTo>
                    <a:pt x="762" y="48"/>
                  </a:moveTo>
                  <a:cubicBezTo>
                    <a:pt x="643" y="429"/>
                    <a:pt x="143" y="429"/>
                    <a:pt x="24" y="0"/>
                  </a:cubicBezTo>
                  <a:cubicBezTo>
                    <a:pt x="24" y="72"/>
                    <a:pt x="0" y="119"/>
                    <a:pt x="0" y="191"/>
                  </a:cubicBezTo>
                  <a:cubicBezTo>
                    <a:pt x="0" y="786"/>
                    <a:pt x="619" y="810"/>
                    <a:pt x="738" y="357"/>
                  </a:cubicBezTo>
                  <a:lnTo>
                    <a:pt x="738" y="48"/>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9"/>
            <p:cNvSpPr/>
            <p:nvPr/>
          </p:nvSpPr>
          <p:spPr>
            <a:xfrm>
              <a:off x="2301937" y="3122027"/>
              <a:ext cx="26235" cy="27036"/>
            </a:xfrm>
            <a:custGeom>
              <a:avLst/>
              <a:gdLst/>
              <a:ahLst/>
              <a:cxnLst/>
              <a:rect l="l" t="t" r="r" b="b"/>
              <a:pathLst>
                <a:path w="787" h="810" extrusionOk="0">
                  <a:moveTo>
                    <a:pt x="48" y="357"/>
                  </a:moveTo>
                  <a:cubicBezTo>
                    <a:pt x="167" y="810"/>
                    <a:pt x="787" y="762"/>
                    <a:pt x="787" y="191"/>
                  </a:cubicBezTo>
                  <a:cubicBezTo>
                    <a:pt x="787" y="119"/>
                    <a:pt x="787" y="72"/>
                    <a:pt x="763" y="0"/>
                  </a:cubicBezTo>
                  <a:cubicBezTo>
                    <a:pt x="668" y="429"/>
                    <a:pt x="120" y="429"/>
                    <a:pt x="1" y="48"/>
                  </a:cubicBezTo>
                  <a:lnTo>
                    <a:pt x="1" y="35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9"/>
            <p:cNvSpPr/>
            <p:nvPr/>
          </p:nvSpPr>
          <p:spPr>
            <a:xfrm>
              <a:off x="2205898" y="3097361"/>
              <a:ext cx="96071" cy="58077"/>
            </a:xfrm>
            <a:custGeom>
              <a:avLst/>
              <a:gdLst/>
              <a:ahLst/>
              <a:cxnLst/>
              <a:rect l="l" t="t" r="r" b="b"/>
              <a:pathLst>
                <a:path w="2882" h="1740" extrusionOk="0">
                  <a:moveTo>
                    <a:pt x="0" y="1"/>
                  </a:moveTo>
                  <a:lnTo>
                    <a:pt x="0" y="1144"/>
                  </a:lnTo>
                  <a:lnTo>
                    <a:pt x="0" y="1263"/>
                  </a:lnTo>
                  <a:cubicBezTo>
                    <a:pt x="0" y="1525"/>
                    <a:pt x="215" y="1739"/>
                    <a:pt x="477" y="1739"/>
                  </a:cubicBezTo>
                  <a:lnTo>
                    <a:pt x="2406" y="1739"/>
                  </a:lnTo>
                  <a:cubicBezTo>
                    <a:pt x="2691" y="1739"/>
                    <a:pt x="2882" y="1525"/>
                    <a:pt x="2882" y="1263"/>
                  </a:cubicBezTo>
                  <a:lnTo>
                    <a:pt x="2882" y="1144"/>
                  </a:lnTo>
                  <a:lnTo>
                    <a:pt x="2882"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268602" y="3096593"/>
              <a:ext cx="34968" cy="57242"/>
            </a:xfrm>
            <a:custGeom>
              <a:avLst/>
              <a:gdLst/>
              <a:ahLst/>
              <a:cxnLst/>
              <a:rect l="l" t="t" r="r" b="b"/>
              <a:pathLst>
                <a:path w="1049" h="1715" extrusionOk="0">
                  <a:moveTo>
                    <a:pt x="1048" y="1119"/>
                  </a:moveTo>
                  <a:lnTo>
                    <a:pt x="1048" y="0"/>
                  </a:lnTo>
                  <a:lnTo>
                    <a:pt x="882" y="0"/>
                  </a:lnTo>
                  <a:lnTo>
                    <a:pt x="477" y="0"/>
                  </a:lnTo>
                  <a:lnTo>
                    <a:pt x="477" y="1119"/>
                  </a:lnTo>
                  <a:lnTo>
                    <a:pt x="477" y="1238"/>
                  </a:lnTo>
                  <a:cubicBezTo>
                    <a:pt x="477" y="1524"/>
                    <a:pt x="263" y="1715"/>
                    <a:pt x="1" y="1715"/>
                  </a:cubicBezTo>
                  <a:lnTo>
                    <a:pt x="572" y="1715"/>
                  </a:lnTo>
                  <a:cubicBezTo>
                    <a:pt x="834" y="1715"/>
                    <a:pt x="1048" y="1524"/>
                    <a:pt x="1048" y="123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122528" y="2790555"/>
              <a:ext cx="262813" cy="369656"/>
            </a:xfrm>
            <a:custGeom>
              <a:avLst/>
              <a:gdLst/>
              <a:ahLst/>
              <a:cxnLst/>
              <a:rect l="l" t="t" r="r" b="b"/>
              <a:pathLst>
                <a:path w="7884" h="11075" extrusionOk="0">
                  <a:moveTo>
                    <a:pt x="3811" y="358"/>
                  </a:moveTo>
                  <a:lnTo>
                    <a:pt x="3811" y="7740"/>
                  </a:lnTo>
                  <a:lnTo>
                    <a:pt x="3311" y="7740"/>
                  </a:lnTo>
                  <a:cubicBezTo>
                    <a:pt x="2001" y="5907"/>
                    <a:pt x="1882" y="2882"/>
                    <a:pt x="2644" y="1334"/>
                  </a:cubicBezTo>
                  <a:cubicBezTo>
                    <a:pt x="2858" y="929"/>
                    <a:pt x="3216" y="453"/>
                    <a:pt x="3811" y="358"/>
                  </a:cubicBezTo>
                  <a:close/>
                  <a:moveTo>
                    <a:pt x="4144" y="358"/>
                  </a:moveTo>
                  <a:cubicBezTo>
                    <a:pt x="4716" y="453"/>
                    <a:pt x="5097" y="905"/>
                    <a:pt x="5311" y="1334"/>
                  </a:cubicBezTo>
                  <a:cubicBezTo>
                    <a:pt x="6073" y="2882"/>
                    <a:pt x="5954" y="5907"/>
                    <a:pt x="4645" y="7740"/>
                  </a:cubicBezTo>
                  <a:lnTo>
                    <a:pt x="4144" y="7740"/>
                  </a:lnTo>
                  <a:lnTo>
                    <a:pt x="4144" y="358"/>
                  </a:lnTo>
                  <a:close/>
                  <a:moveTo>
                    <a:pt x="5073" y="477"/>
                  </a:moveTo>
                  <a:lnTo>
                    <a:pt x="5073" y="477"/>
                  </a:lnTo>
                  <a:cubicBezTo>
                    <a:pt x="6145" y="763"/>
                    <a:pt x="6931" y="1477"/>
                    <a:pt x="7288" y="2596"/>
                  </a:cubicBezTo>
                  <a:cubicBezTo>
                    <a:pt x="7883" y="4382"/>
                    <a:pt x="7169" y="6526"/>
                    <a:pt x="5573" y="7740"/>
                  </a:cubicBezTo>
                  <a:lnTo>
                    <a:pt x="5002" y="7740"/>
                  </a:lnTo>
                  <a:cubicBezTo>
                    <a:pt x="5573" y="6883"/>
                    <a:pt x="5931" y="5740"/>
                    <a:pt x="6050" y="4525"/>
                  </a:cubicBezTo>
                  <a:cubicBezTo>
                    <a:pt x="6169" y="3239"/>
                    <a:pt x="5978" y="2025"/>
                    <a:pt x="5573" y="1191"/>
                  </a:cubicBezTo>
                  <a:cubicBezTo>
                    <a:pt x="5430" y="882"/>
                    <a:pt x="5264" y="691"/>
                    <a:pt x="5073" y="477"/>
                  </a:cubicBezTo>
                  <a:close/>
                  <a:moveTo>
                    <a:pt x="3430" y="8026"/>
                  </a:moveTo>
                  <a:lnTo>
                    <a:pt x="3430" y="9026"/>
                  </a:lnTo>
                  <a:lnTo>
                    <a:pt x="2835" y="9026"/>
                  </a:lnTo>
                  <a:lnTo>
                    <a:pt x="2835" y="8026"/>
                  </a:lnTo>
                  <a:close/>
                  <a:moveTo>
                    <a:pt x="4240" y="8026"/>
                  </a:moveTo>
                  <a:lnTo>
                    <a:pt x="4240" y="9026"/>
                  </a:lnTo>
                  <a:lnTo>
                    <a:pt x="3763" y="9026"/>
                  </a:lnTo>
                  <a:lnTo>
                    <a:pt x="3763" y="8026"/>
                  </a:lnTo>
                  <a:close/>
                  <a:moveTo>
                    <a:pt x="5121" y="8026"/>
                  </a:moveTo>
                  <a:lnTo>
                    <a:pt x="5121" y="9026"/>
                  </a:lnTo>
                  <a:lnTo>
                    <a:pt x="4525" y="9026"/>
                  </a:lnTo>
                  <a:lnTo>
                    <a:pt x="4525" y="8026"/>
                  </a:lnTo>
                  <a:close/>
                  <a:moveTo>
                    <a:pt x="5597" y="9431"/>
                  </a:moveTo>
                  <a:cubicBezTo>
                    <a:pt x="5835" y="9550"/>
                    <a:pt x="6026" y="9788"/>
                    <a:pt x="6026" y="10122"/>
                  </a:cubicBezTo>
                  <a:cubicBezTo>
                    <a:pt x="6026" y="10336"/>
                    <a:pt x="5931" y="10407"/>
                    <a:pt x="5811" y="10455"/>
                  </a:cubicBezTo>
                  <a:cubicBezTo>
                    <a:pt x="5716" y="10455"/>
                    <a:pt x="5621" y="10407"/>
                    <a:pt x="5573" y="10288"/>
                  </a:cubicBezTo>
                  <a:lnTo>
                    <a:pt x="5573" y="9431"/>
                  </a:lnTo>
                  <a:close/>
                  <a:moveTo>
                    <a:pt x="2335" y="9431"/>
                  </a:moveTo>
                  <a:lnTo>
                    <a:pt x="2335" y="10288"/>
                  </a:lnTo>
                  <a:lnTo>
                    <a:pt x="2358" y="10288"/>
                  </a:lnTo>
                  <a:cubicBezTo>
                    <a:pt x="2338" y="10392"/>
                    <a:pt x="2245" y="10460"/>
                    <a:pt x="2158" y="10460"/>
                  </a:cubicBezTo>
                  <a:cubicBezTo>
                    <a:pt x="2145" y="10460"/>
                    <a:pt x="2133" y="10458"/>
                    <a:pt x="2120" y="10455"/>
                  </a:cubicBezTo>
                  <a:cubicBezTo>
                    <a:pt x="2025" y="10455"/>
                    <a:pt x="1906" y="10360"/>
                    <a:pt x="1906" y="10122"/>
                  </a:cubicBezTo>
                  <a:cubicBezTo>
                    <a:pt x="1906" y="9788"/>
                    <a:pt x="2120" y="9550"/>
                    <a:pt x="2335" y="9431"/>
                  </a:cubicBezTo>
                  <a:close/>
                  <a:moveTo>
                    <a:pt x="3954" y="1"/>
                  </a:moveTo>
                  <a:cubicBezTo>
                    <a:pt x="2692" y="1"/>
                    <a:pt x="1644" y="453"/>
                    <a:pt x="953" y="1334"/>
                  </a:cubicBezTo>
                  <a:cubicBezTo>
                    <a:pt x="906" y="1406"/>
                    <a:pt x="906" y="1477"/>
                    <a:pt x="953" y="1548"/>
                  </a:cubicBezTo>
                  <a:cubicBezTo>
                    <a:pt x="989" y="1596"/>
                    <a:pt x="1037" y="1620"/>
                    <a:pt x="1081" y="1620"/>
                  </a:cubicBezTo>
                  <a:cubicBezTo>
                    <a:pt x="1126" y="1620"/>
                    <a:pt x="1168" y="1596"/>
                    <a:pt x="1191" y="1548"/>
                  </a:cubicBezTo>
                  <a:cubicBezTo>
                    <a:pt x="1620" y="1001"/>
                    <a:pt x="2168" y="644"/>
                    <a:pt x="2858" y="477"/>
                  </a:cubicBezTo>
                  <a:lnTo>
                    <a:pt x="2858" y="477"/>
                  </a:lnTo>
                  <a:cubicBezTo>
                    <a:pt x="2692" y="644"/>
                    <a:pt x="2501" y="882"/>
                    <a:pt x="2358" y="1191"/>
                  </a:cubicBezTo>
                  <a:cubicBezTo>
                    <a:pt x="1930" y="2025"/>
                    <a:pt x="1763" y="3239"/>
                    <a:pt x="1882" y="4525"/>
                  </a:cubicBezTo>
                  <a:cubicBezTo>
                    <a:pt x="2001" y="5740"/>
                    <a:pt x="2358" y="6859"/>
                    <a:pt x="2930" y="7740"/>
                  </a:cubicBezTo>
                  <a:lnTo>
                    <a:pt x="2358" y="7740"/>
                  </a:lnTo>
                  <a:cubicBezTo>
                    <a:pt x="453" y="6288"/>
                    <a:pt x="72" y="3763"/>
                    <a:pt x="810" y="2191"/>
                  </a:cubicBezTo>
                  <a:cubicBezTo>
                    <a:pt x="834" y="2096"/>
                    <a:pt x="810" y="2025"/>
                    <a:pt x="715" y="1977"/>
                  </a:cubicBezTo>
                  <a:cubicBezTo>
                    <a:pt x="693" y="1972"/>
                    <a:pt x="672" y="1969"/>
                    <a:pt x="652" y="1969"/>
                  </a:cubicBezTo>
                  <a:cubicBezTo>
                    <a:pt x="587" y="1969"/>
                    <a:pt x="537" y="2000"/>
                    <a:pt x="501" y="2072"/>
                  </a:cubicBezTo>
                  <a:cubicBezTo>
                    <a:pt x="72" y="3001"/>
                    <a:pt x="1" y="4097"/>
                    <a:pt x="263" y="5216"/>
                  </a:cubicBezTo>
                  <a:cubicBezTo>
                    <a:pt x="572" y="6335"/>
                    <a:pt x="1263" y="7335"/>
                    <a:pt x="2168" y="8074"/>
                  </a:cubicBezTo>
                  <a:cubicBezTo>
                    <a:pt x="2215" y="8097"/>
                    <a:pt x="2239" y="8097"/>
                    <a:pt x="2263" y="8097"/>
                  </a:cubicBezTo>
                  <a:lnTo>
                    <a:pt x="2477" y="8097"/>
                  </a:lnTo>
                  <a:lnTo>
                    <a:pt x="2477" y="9050"/>
                  </a:lnTo>
                  <a:cubicBezTo>
                    <a:pt x="1906" y="9264"/>
                    <a:pt x="1620" y="9645"/>
                    <a:pt x="1620" y="10145"/>
                  </a:cubicBezTo>
                  <a:cubicBezTo>
                    <a:pt x="1620" y="10526"/>
                    <a:pt x="1858" y="10741"/>
                    <a:pt x="2096" y="10765"/>
                  </a:cubicBezTo>
                  <a:lnTo>
                    <a:pt x="2144" y="10765"/>
                  </a:lnTo>
                  <a:cubicBezTo>
                    <a:pt x="2239" y="10765"/>
                    <a:pt x="2335" y="10741"/>
                    <a:pt x="2406" y="10717"/>
                  </a:cubicBezTo>
                  <a:cubicBezTo>
                    <a:pt x="2501" y="10931"/>
                    <a:pt x="2739" y="11074"/>
                    <a:pt x="3001" y="11074"/>
                  </a:cubicBezTo>
                  <a:lnTo>
                    <a:pt x="3597" y="11074"/>
                  </a:lnTo>
                  <a:cubicBezTo>
                    <a:pt x="3692" y="11074"/>
                    <a:pt x="3763" y="11003"/>
                    <a:pt x="3787" y="10931"/>
                  </a:cubicBezTo>
                  <a:cubicBezTo>
                    <a:pt x="3787" y="10836"/>
                    <a:pt x="3716" y="10741"/>
                    <a:pt x="3644" y="10741"/>
                  </a:cubicBezTo>
                  <a:lnTo>
                    <a:pt x="3049" y="10741"/>
                  </a:lnTo>
                  <a:cubicBezTo>
                    <a:pt x="2858" y="10741"/>
                    <a:pt x="2716" y="10598"/>
                    <a:pt x="2716" y="10407"/>
                  </a:cubicBezTo>
                  <a:lnTo>
                    <a:pt x="2716" y="9336"/>
                  </a:lnTo>
                  <a:lnTo>
                    <a:pt x="5311" y="9336"/>
                  </a:lnTo>
                  <a:lnTo>
                    <a:pt x="5311" y="10384"/>
                  </a:lnTo>
                  <a:cubicBezTo>
                    <a:pt x="5311" y="10384"/>
                    <a:pt x="5145" y="10717"/>
                    <a:pt x="4978" y="10717"/>
                  </a:cubicBezTo>
                  <a:lnTo>
                    <a:pt x="4383" y="10717"/>
                  </a:lnTo>
                  <a:cubicBezTo>
                    <a:pt x="4287" y="10717"/>
                    <a:pt x="4240" y="10765"/>
                    <a:pt x="4240" y="10860"/>
                  </a:cubicBezTo>
                  <a:cubicBezTo>
                    <a:pt x="4240" y="10955"/>
                    <a:pt x="4287" y="11003"/>
                    <a:pt x="4383" y="11050"/>
                  </a:cubicBezTo>
                  <a:lnTo>
                    <a:pt x="4978" y="11050"/>
                  </a:lnTo>
                  <a:cubicBezTo>
                    <a:pt x="5240" y="11050"/>
                    <a:pt x="5454" y="10884"/>
                    <a:pt x="5573" y="10646"/>
                  </a:cubicBezTo>
                  <a:cubicBezTo>
                    <a:pt x="5669" y="10717"/>
                    <a:pt x="5740" y="10717"/>
                    <a:pt x="5835" y="10717"/>
                  </a:cubicBezTo>
                  <a:lnTo>
                    <a:pt x="5907" y="10717"/>
                  </a:lnTo>
                  <a:cubicBezTo>
                    <a:pt x="6145" y="10693"/>
                    <a:pt x="6383" y="10479"/>
                    <a:pt x="6383" y="10098"/>
                  </a:cubicBezTo>
                  <a:cubicBezTo>
                    <a:pt x="6383" y="9574"/>
                    <a:pt x="6073" y="9193"/>
                    <a:pt x="5502" y="8979"/>
                  </a:cubicBezTo>
                  <a:lnTo>
                    <a:pt x="5502" y="8026"/>
                  </a:lnTo>
                  <a:lnTo>
                    <a:pt x="5621" y="8026"/>
                  </a:lnTo>
                  <a:lnTo>
                    <a:pt x="5621" y="8074"/>
                  </a:lnTo>
                  <a:cubicBezTo>
                    <a:pt x="5669" y="8074"/>
                    <a:pt x="5692" y="8074"/>
                    <a:pt x="5716" y="8026"/>
                  </a:cubicBezTo>
                  <a:cubicBezTo>
                    <a:pt x="6574" y="7383"/>
                    <a:pt x="7240" y="6478"/>
                    <a:pt x="7574" y="5406"/>
                  </a:cubicBezTo>
                  <a:cubicBezTo>
                    <a:pt x="7883" y="4430"/>
                    <a:pt x="7883" y="3382"/>
                    <a:pt x="7598" y="2477"/>
                  </a:cubicBezTo>
                  <a:cubicBezTo>
                    <a:pt x="7359" y="1763"/>
                    <a:pt x="6907" y="1120"/>
                    <a:pt x="6335" y="715"/>
                  </a:cubicBezTo>
                  <a:cubicBezTo>
                    <a:pt x="5692" y="239"/>
                    <a:pt x="4907" y="1"/>
                    <a:pt x="395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69"/>
          <p:cNvGrpSpPr/>
          <p:nvPr/>
        </p:nvGrpSpPr>
        <p:grpSpPr>
          <a:xfrm>
            <a:off x="1380744" y="2763430"/>
            <a:ext cx="366785" cy="355637"/>
            <a:chOff x="1427126" y="2797397"/>
            <a:chExt cx="366785" cy="355637"/>
          </a:xfrm>
        </p:grpSpPr>
        <p:sp>
          <p:nvSpPr>
            <p:cNvPr id="6848" name="Google Shape;6848;p69"/>
            <p:cNvSpPr/>
            <p:nvPr/>
          </p:nvSpPr>
          <p:spPr>
            <a:xfrm>
              <a:off x="1447760" y="3004371"/>
              <a:ext cx="323916" cy="144691"/>
            </a:xfrm>
            <a:custGeom>
              <a:avLst/>
              <a:gdLst/>
              <a:ahLst/>
              <a:cxnLst/>
              <a:rect l="l" t="t" r="r" b="b"/>
              <a:pathLst>
                <a:path w="9717" h="4335" extrusionOk="0">
                  <a:moveTo>
                    <a:pt x="5121" y="1"/>
                  </a:moveTo>
                  <a:lnTo>
                    <a:pt x="1096" y="1"/>
                  </a:lnTo>
                  <a:lnTo>
                    <a:pt x="0" y="1"/>
                  </a:lnTo>
                  <a:lnTo>
                    <a:pt x="0" y="2739"/>
                  </a:lnTo>
                  <a:cubicBezTo>
                    <a:pt x="0" y="3620"/>
                    <a:pt x="715" y="4335"/>
                    <a:pt x="1620" y="4335"/>
                  </a:cubicBezTo>
                  <a:lnTo>
                    <a:pt x="8097" y="4335"/>
                  </a:lnTo>
                  <a:cubicBezTo>
                    <a:pt x="9002" y="4335"/>
                    <a:pt x="9717" y="3620"/>
                    <a:pt x="9717" y="2739"/>
                  </a:cubicBezTo>
                  <a:lnTo>
                    <a:pt x="9717" y="1"/>
                  </a:lnTo>
                  <a:lnTo>
                    <a:pt x="8335" y="1"/>
                  </a:lnTo>
                  <a:lnTo>
                    <a:pt x="5787"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1645437" y="2870828"/>
              <a:ext cx="39702" cy="42957"/>
            </a:xfrm>
            <a:custGeom>
              <a:avLst/>
              <a:gdLst/>
              <a:ahLst/>
              <a:cxnLst/>
              <a:rect l="l" t="t" r="r" b="b"/>
              <a:pathLst>
                <a:path w="1191" h="1287" extrusionOk="0">
                  <a:moveTo>
                    <a:pt x="1191" y="1"/>
                  </a:moveTo>
                  <a:cubicBezTo>
                    <a:pt x="453" y="96"/>
                    <a:pt x="95" y="429"/>
                    <a:pt x="0" y="1096"/>
                  </a:cubicBezTo>
                  <a:cubicBezTo>
                    <a:pt x="143" y="1287"/>
                    <a:pt x="334" y="1287"/>
                    <a:pt x="477" y="1263"/>
                  </a:cubicBezTo>
                  <a:cubicBezTo>
                    <a:pt x="858" y="1096"/>
                    <a:pt x="1191" y="715"/>
                    <a:pt x="1191"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1473962" y="2834279"/>
              <a:ext cx="113539" cy="143089"/>
            </a:xfrm>
            <a:custGeom>
              <a:avLst/>
              <a:gdLst/>
              <a:ahLst/>
              <a:cxnLst/>
              <a:rect l="l" t="t" r="r" b="b"/>
              <a:pathLst>
                <a:path w="3406" h="4287" extrusionOk="0">
                  <a:moveTo>
                    <a:pt x="2215" y="1334"/>
                  </a:moveTo>
                  <a:cubicBezTo>
                    <a:pt x="1120" y="0"/>
                    <a:pt x="0" y="524"/>
                    <a:pt x="310" y="2239"/>
                  </a:cubicBezTo>
                  <a:cubicBezTo>
                    <a:pt x="429" y="2834"/>
                    <a:pt x="643" y="3430"/>
                    <a:pt x="977" y="3977"/>
                  </a:cubicBezTo>
                  <a:lnTo>
                    <a:pt x="2286" y="4287"/>
                  </a:lnTo>
                  <a:lnTo>
                    <a:pt x="3406" y="3977"/>
                  </a:lnTo>
                  <a:lnTo>
                    <a:pt x="3406" y="3858"/>
                  </a:lnTo>
                  <a:cubicBezTo>
                    <a:pt x="3215" y="2834"/>
                    <a:pt x="2787" y="2025"/>
                    <a:pt x="2215" y="13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1615269" y="2906608"/>
              <a:ext cx="63537" cy="66788"/>
            </a:xfrm>
            <a:custGeom>
              <a:avLst/>
              <a:gdLst/>
              <a:ahLst/>
              <a:cxnLst/>
              <a:rect l="l" t="t" r="r" b="b"/>
              <a:pathLst>
                <a:path w="1906" h="2001" extrusionOk="0">
                  <a:moveTo>
                    <a:pt x="1882" y="739"/>
                  </a:moveTo>
                  <a:cubicBezTo>
                    <a:pt x="1786" y="477"/>
                    <a:pt x="1596" y="262"/>
                    <a:pt x="1358" y="143"/>
                  </a:cubicBezTo>
                  <a:cubicBezTo>
                    <a:pt x="1191" y="48"/>
                    <a:pt x="1048" y="24"/>
                    <a:pt x="881" y="0"/>
                  </a:cubicBezTo>
                  <a:lnTo>
                    <a:pt x="786" y="0"/>
                  </a:lnTo>
                  <a:cubicBezTo>
                    <a:pt x="572" y="0"/>
                    <a:pt x="381" y="48"/>
                    <a:pt x="215" y="143"/>
                  </a:cubicBezTo>
                  <a:lnTo>
                    <a:pt x="0" y="2001"/>
                  </a:lnTo>
                  <a:lnTo>
                    <a:pt x="1310" y="1787"/>
                  </a:lnTo>
                  <a:cubicBezTo>
                    <a:pt x="1620" y="1739"/>
                    <a:pt x="1905" y="1429"/>
                    <a:pt x="1882" y="7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1587467" y="2800101"/>
              <a:ext cx="34968" cy="179671"/>
            </a:xfrm>
            <a:custGeom>
              <a:avLst/>
              <a:gdLst/>
              <a:ahLst/>
              <a:cxnLst/>
              <a:rect l="l" t="t" r="r" b="b"/>
              <a:pathLst>
                <a:path w="1049" h="5383" extrusionOk="0">
                  <a:moveTo>
                    <a:pt x="1049" y="3334"/>
                  </a:moveTo>
                  <a:lnTo>
                    <a:pt x="1049" y="572"/>
                  </a:lnTo>
                  <a:cubicBezTo>
                    <a:pt x="1049" y="238"/>
                    <a:pt x="763" y="0"/>
                    <a:pt x="429" y="72"/>
                  </a:cubicBezTo>
                  <a:cubicBezTo>
                    <a:pt x="191" y="96"/>
                    <a:pt x="1" y="334"/>
                    <a:pt x="1" y="572"/>
                  </a:cubicBezTo>
                  <a:lnTo>
                    <a:pt x="1" y="4882"/>
                  </a:lnTo>
                  <a:lnTo>
                    <a:pt x="1" y="5001"/>
                  </a:lnTo>
                  <a:lnTo>
                    <a:pt x="596" y="5382"/>
                  </a:lnTo>
                  <a:lnTo>
                    <a:pt x="1049" y="500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1658138" y="2862083"/>
              <a:ext cx="106405" cy="120059"/>
            </a:xfrm>
            <a:custGeom>
              <a:avLst/>
              <a:gdLst/>
              <a:ahLst/>
              <a:cxnLst/>
              <a:rect l="l" t="t" r="r" b="b"/>
              <a:pathLst>
                <a:path w="3192" h="3597" extrusionOk="0">
                  <a:moveTo>
                    <a:pt x="3191" y="406"/>
                  </a:moveTo>
                  <a:lnTo>
                    <a:pt x="2810" y="48"/>
                  </a:lnTo>
                  <a:lnTo>
                    <a:pt x="2334" y="1"/>
                  </a:lnTo>
                  <a:lnTo>
                    <a:pt x="1905" y="834"/>
                  </a:lnTo>
                  <a:cubicBezTo>
                    <a:pt x="1381" y="1906"/>
                    <a:pt x="977" y="1573"/>
                    <a:pt x="572" y="2120"/>
                  </a:cubicBezTo>
                  <a:cubicBezTo>
                    <a:pt x="500" y="2192"/>
                    <a:pt x="429" y="2311"/>
                    <a:pt x="357" y="2478"/>
                  </a:cubicBezTo>
                  <a:lnTo>
                    <a:pt x="0" y="3192"/>
                  </a:lnTo>
                  <a:lnTo>
                    <a:pt x="905" y="3597"/>
                  </a:lnTo>
                  <a:lnTo>
                    <a:pt x="2525" y="3192"/>
                  </a:lnTo>
                  <a:cubicBezTo>
                    <a:pt x="2763" y="2430"/>
                    <a:pt x="2215" y="2382"/>
                    <a:pt x="2763" y="128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9"/>
            <p:cNvSpPr/>
            <p:nvPr/>
          </p:nvSpPr>
          <p:spPr>
            <a:xfrm>
              <a:off x="1731175" y="2839052"/>
              <a:ext cx="48436" cy="39753"/>
            </a:xfrm>
            <a:custGeom>
              <a:avLst/>
              <a:gdLst/>
              <a:ahLst/>
              <a:cxnLst/>
              <a:rect l="l" t="t" r="r" b="b"/>
              <a:pathLst>
                <a:path w="1453" h="1191" extrusionOk="0">
                  <a:moveTo>
                    <a:pt x="1405" y="524"/>
                  </a:moveTo>
                  <a:lnTo>
                    <a:pt x="381" y="24"/>
                  </a:lnTo>
                  <a:cubicBezTo>
                    <a:pt x="334" y="0"/>
                    <a:pt x="286" y="24"/>
                    <a:pt x="286" y="72"/>
                  </a:cubicBezTo>
                  <a:lnTo>
                    <a:pt x="48" y="548"/>
                  </a:lnTo>
                  <a:cubicBezTo>
                    <a:pt x="0" y="572"/>
                    <a:pt x="48" y="619"/>
                    <a:pt x="72" y="619"/>
                  </a:cubicBezTo>
                  <a:lnTo>
                    <a:pt x="167" y="691"/>
                  </a:lnTo>
                  <a:lnTo>
                    <a:pt x="572" y="905"/>
                  </a:lnTo>
                  <a:lnTo>
                    <a:pt x="1000" y="1096"/>
                  </a:lnTo>
                  <a:lnTo>
                    <a:pt x="1096" y="1167"/>
                  </a:lnTo>
                  <a:cubicBezTo>
                    <a:pt x="1119" y="1191"/>
                    <a:pt x="1167" y="1167"/>
                    <a:pt x="1167" y="1119"/>
                  </a:cubicBezTo>
                  <a:lnTo>
                    <a:pt x="1405" y="643"/>
                  </a:lnTo>
                  <a:cubicBezTo>
                    <a:pt x="1453" y="596"/>
                    <a:pt x="1453" y="572"/>
                    <a:pt x="1405" y="5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9"/>
            <p:cNvSpPr/>
            <p:nvPr/>
          </p:nvSpPr>
          <p:spPr>
            <a:xfrm>
              <a:off x="1431093" y="2967022"/>
              <a:ext cx="72270" cy="37383"/>
            </a:xfrm>
            <a:custGeom>
              <a:avLst/>
              <a:gdLst/>
              <a:ahLst/>
              <a:cxnLst/>
              <a:rect l="l" t="t" r="r" b="b"/>
              <a:pathLst>
                <a:path w="2168" h="1120" extrusionOk="0">
                  <a:moveTo>
                    <a:pt x="1596" y="0"/>
                  </a:moveTo>
                  <a:lnTo>
                    <a:pt x="286" y="0"/>
                  </a:lnTo>
                  <a:cubicBezTo>
                    <a:pt x="143" y="0"/>
                    <a:pt x="0" y="119"/>
                    <a:pt x="0" y="310"/>
                  </a:cubicBezTo>
                  <a:lnTo>
                    <a:pt x="0" y="810"/>
                  </a:lnTo>
                  <a:cubicBezTo>
                    <a:pt x="0" y="953"/>
                    <a:pt x="119" y="1120"/>
                    <a:pt x="286" y="1120"/>
                  </a:cubicBezTo>
                  <a:lnTo>
                    <a:pt x="500" y="1120"/>
                  </a:lnTo>
                  <a:lnTo>
                    <a:pt x="1596" y="1120"/>
                  </a:lnTo>
                  <a:lnTo>
                    <a:pt x="2167" y="57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1618436" y="2967022"/>
              <a:ext cx="170709" cy="37383"/>
            </a:xfrm>
            <a:custGeom>
              <a:avLst/>
              <a:gdLst/>
              <a:ahLst/>
              <a:cxnLst/>
              <a:rect l="l" t="t" r="r" b="b"/>
              <a:pathLst>
                <a:path w="5121" h="1120" extrusionOk="0">
                  <a:moveTo>
                    <a:pt x="3763" y="0"/>
                  </a:moveTo>
                  <a:lnTo>
                    <a:pt x="2596" y="0"/>
                  </a:lnTo>
                  <a:lnTo>
                    <a:pt x="501" y="548"/>
                  </a:lnTo>
                  <a:lnTo>
                    <a:pt x="1" y="1120"/>
                  </a:lnTo>
                  <a:lnTo>
                    <a:pt x="691" y="1120"/>
                  </a:lnTo>
                  <a:lnTo>
                    <a:pt x="3239" y="1120"/>
                  </a:lnTo>
                  <a:lnTo>
                    <a:pt x="4621" y="1120"/>
                  </a:lnTo>
                  <a:lnTo>
                    <a:pt x="4835" y="1120"/>
                  </a:lnTo>
                  <a:cubicBezTo>
                    <a:pt x="4978" y="1120"/>
                    <a:pt x="5121" y="1001"/>
                    <a:pt x="5121" y="810"/>
                  </a:cubicBezTo>
                  <a:lnTo>
                    <a:pt x="5121" y="310"/>
                  </a:lnTo>
                  <a:cubicBezTo>
                    <a:pt x="5121" y="167"/>
                    <a:pt x="5002" y="0"/>
                    <a:pt x="4835"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1485862" y="2967022"/>
              <a:ext cx="219944" cy="93824"/>
            </a:xfrm>
            <a:custGeom>
              <a:avLst/>
              <a:gdLst/>
              <a:ahLst/>
              <a:cxnLst/>
              <a:rect l="l" t="t" r="r" b="b"/>
              <a:pathLst>
                <a:path w="6598" h="2811" extrusionOk="0">
                  <a:moveTo>
                    <a:pt x="643" y="0"/>
                  </a:moveTo>
                  <a:lnTo>
                    <a:pt x="1" y="0"/>
                  </a:lnTo>
                  <a:lnTo>
                    <a:pt x="1" y="1120"/>
                  </a:lnTo>
                  <a:lnTo>
                    <a:pt x="1" y="2810"/>
                  </a:lnTo>
                  <a:lnTo>
                    <a:pt x="4001" y="1120"/>
                  </a:lnTo>
                  <a:lnTo>
                    <a:pt x="4882" y="762"/>
                  </a:lnTo>
                  <a:lnTo>
                    <a:pt x="6597"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1447760" y="3004371"/>
              <a:ext cx="36535" cy="20694"/>
            </a:xfrm>
            <a:custGeom>
              <a:avLst/>
              <a:gdLst/>
              <a:ahLst/>
              <a:cxnLst/>
              <a:rect l="l" t="t" r="r" b="b"/>
              <a:pathLst>
                <a:path w="1096" h="620" extrusionOk="0">
                  <a:moveTo>
                    <a:pt x="1096" y="1"/>
                  </a:moveTo>
                  <a:lnTo>
                    <a:pt x="0" y="1"/>
                  </a:lnTo>
                  <a:lnTo>
                    <a:pt x="0" y="620"/>
                  </a:lnTo>
                  <a:lnTo>
                    <a:pt x="119" y="620"/>
                  </a:lnTo>
                  <a:lnTo>
                    <a:pt x="1096" y="620"/>
                  </a:lnTo>
                  <a:lnTo>
                    <a:pt x="109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1756576" y="2850968"/>
              <a:ext cx="23034" cy="27069"/>
            </a:xfrm>
            <a:custGeom>
              <a:avLst/>
              <a:gdLst/>
              <a:ahLst/>
              <a:cxnLst/>
              <a:rect l="l" t="t" r="r" b="b"/>
              <a:pathLst>
                <a:path w="691" h="811" extrusionOk="0">
                  <a:moveTo>
                    <a:pt x="643" y="167"/>
                  </a:moveTo>
                  <a:lnTo>
                    <a:pt x="286" y="0"/>
                  </a:lnTo>
                  <a:cubicBezTo>
                    <a:pt x="334" y="24"/>
                    <a:pt x="357" y="48"/>
                    <a:pt x="334" y="96"/>
                  </a:cubicBezTo>
                  <a:lnTo>
                    <a:pt x="95" y="572"/>
                  </a:lnTo>
                  <a:cubicBezTo>
                    <a:pt x="48" y="596"/>
                    <a:pt x="24" y="620"/>
                    <a:pt x="0" y="596"/>
                  </a:cubicBezTo>
                  <a:lnTo>
                    <a:pt x="262" y="715"/>
                  </a:lnTo>
                  <a:lnTo>
                    <a:pt x="357" y="762"/>
                  </a:lnTo>
                  <a:cubicBezTo>
                    <a:pt x="381" y="810"/>
                    <a:pt x="453" y="762"/>
                    <a:pt x="453" y="739"/>
                  </a:cubicBezTo>
                  <a:lnTo>
                    <a:pt x="691" y="262"/>
                  </a:lnTo>
                  <a:cubicBezTo>
                    <a:pt x="691" y="239"/>
                    <a:pt x="691" y="215"/>
                    <a:pt x="643" y="16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1720041" y="2870026"/>
              <a:ext cx="44502" cy="97028"/>
            </a:xfrm>
            <a:custGeom>
              <a:avLst/>
              <a:gdLst/>
              <a:ahLst/>
              <a:cxnLst/>
              <a:rect l="l" t="t" r="r" b="b"/>
              <a:pathLst>
                <a:path w="1335" h="2907" extrusionOk="0">
                  <a:moveTo>
                    <a:pt x="1334" y="168"/>
                  </a:moveTo>
                  <a:lnTo>
                    <a:pt x="1072" y="49"/>
                  </a:lnTo>
                  <a:lnTo>
                    <a:pt x="977" y="1"/>
                  </a:lnTo>
                  <a:lnTo>
                    <a:pt x="549" y="834"/>
                  </a:lnTo>
                  <a:cubicBezTo>
                    <a:pt x="1" y="1930"/>
                    <a:pt x="453" y="2192"/>
                    <a:pt x="239" y="2906"/>
                  </a:cubicBezTo>
                  <a:lnTo>
                    <a:pt x="715" y="2906"/>
                  </a:lnTo>
                  <a:cubicBezTo>
                    <a:pt x="953" y="2168"/>
                    <a:pt x="382" y="2120"/>
                    <a:pt x="953" y="100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1642237" y="2907409"/>
              <a:ext cx="35768" cy="59646"/>
            </a:xfrm>
            <a:custGeom>
              <a:avLst/>
              <a:gdLst/>
              <a:ahLst/>
              <a:cxnLst/>
              <a:rect l="l" t="t" r="r" b="b"/>
              <a:pathLst>
                <a:path w="1073" h="1787" extrusionOk="0">
                  <a:moveTo>
                    <a:pt x="1073" y="762"/>
                  </a:moveTo>
                  <a:cubicBezTo>
                    <a:pt x="977" y="477"/>
                    <a:pt x="787" y="262"/>
                    <a:pt x="549" y="167"/>
                  </a:cubicBezTo>
                  <a:cubicBezTo>
                    <a:pt x="406" y="72"/>
                    <a:pt x="239" y="48"/>
                    <a:pt x="96" y="0"/>
                  </a:cubicBezTo>
                  <a:lnTo>
                    <a:pt x="96" y="48"/>
                  </a:lnTo>
                  <a:cubicBezTo>
                    <a:pt x="96" y="96"/>
                    <a:pt x="120" y="167"/>
                    <a:pt x="120" y="191"/>
                  </a:cubicBezTo>
                  <a:cubicBezTo>
                    <a:pt x="144" y="357"/>
                    <a:pt x="168" y="548"/>
                    <a:pt x="168" y="762"/>
                  </a:cubicBezTo>
                  <a:cubicBezTo>
                    <a:pt x="168" y="1143"/>
                    <a:pt x="120" y="1501"/>
                    <a:pt x="1" y="1786"/>
                  </a:cubicBezTo>
                  <a:lnTo>
                    <a:pt x="501" y="1786"/>
                  </a:lnTo>
                  <a:lnTo>
                    <a:pt x="858" y="1072"/>
                  </a:lnTo>
                  <a:cubicBezTo>
                    <a:pt x="930" y="953"/>
                    <a:pt x="977" y="834"/>
                    <a:pt x="1073" y="76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1654937" y="2870828"/>
              <a:ext cx="29435" cy="40587"/>
            </a:xfrm>
            <a:custGeom>
              <a:avLst/>
              <a:gdLst/>
              <a:ahLst/>
              <a:cxnLst/>
              <a:rect l="l" t="t" r="r" b="b"/>
              <a:pathLst>
                <a:path w="883" h="1216" extrusionOk="0">
                  <a:moveTo>
                    <a:pt x="168" y="1215"/>
                  </a:moveTo>
                  <a:cubicBezTo>
                    <a:pt x="573" y="1072"/>
                    <a:pt x="882" y="691"/>
                    <a:pt x="882" y="1"/>
                  </a:cubicBezTo>
                  <a:cubicBezTo>
                    <a:pt x="763" y="1"/>
                    <a:pt x="668" y="25"/>
                    <a:pt x="573" y="48"/>
                  </a:cubicBezTo>
                  <a:cubicBezTo>
                    <a:pt x="573" y="644"/>
                    <a:pt x="334" y="977"/>
                    <a:pt x="1" y="1168"/>
                  </a:cubicBezTo>
                  <a:cubicBezTo>
                    <a:pt x="72" y="1192"/>
                    <a:pt x="120" y="1215"/>
                    <a:pt x="168" y="121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1597801" y="2802470"/>
              <a:ext cx="24635" cy="163783"/>
            </a:xfrm>
            <a:custGeom>
              <a:avLst/>
              <a:gdLst/>
              <a:ahLst/>
              <a:cxnLst/>
              <a:rect l="l" t="t" r="r" b="b"/>
              <a:pathLst>
                <a:path w="739" h="4907" extrusionOk="0">
                  <a:moveTo>
                    <a:pt x="739" y="3263"/>
                  </a:moveTo>
                  <a:lnTo>
                    <a:pt x="739" y="501"/>
                  </a:lnTo>
                  <a:cubicBezTo>
                    <a:pt x="739" y="191"/>
                    <a:pt x="500" y="1"/>
                    <a:pt x="238" y="1"/>
                  </a:cubicBezTo>
                  <a:cubicBezTo>
                    <a:pt x="143" y="1"/>
                    <a:pt x="48" y="25"/>
                    <a:pt x="0" y="48"/>
                  </a:cubicBezTo>
                  <a:cubicBezTo>
                    <a:pt x="143" y="144"/>
                    <a:pt x="262" y="310"/>
                    <a:pt x="262" y="501"/>
                  </a:cubicBezTo>
                  <a:lnTo>
                    <a:pt x="262" y="3263"/>
                  </a:lnTo>
                  <a:lnTo>
                    <a:pt x="262" y="3811"/>
                  </a:lnTo>
                  <a:lnTo>
                    <a:pt x="262" y="4787"/>
                  </a:lnTo>
                  <a:lnTo>
                    <a:pt x="262" y="4907"/>
                  </a:lnTo>
                  <a:lnTo>
                    <a:pt x="334" y="4907"/>
                  </a:lnTo>
                  <a:lnTo>
                    <a:pt x="572" y="4907"/>
                  </a:lnTo>
                  <a:lnTo>
                    <a:pt x="739" y="490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1490629" y="2846996"/>
              <a:ext cx="98472" cy="119258"/>
            </a:xfrm>
            <a:custGeom>
              <a:avLst/>
              <a:gdLst/>
              <a:ahLst/>
              <a:cxnLst/>
              <a:rect l="l" t="t" r="r" b="b"/>
              <a:pathLst>
                <a:path w="2954" h="3573" extrusionOk="0">
                  <a:moveTo>
                    <a:pt x="2953" y="3477"/>
                  </a:moveTo>
                  <a:cubicBezTo>
                    <a:pt x="2739" y="2453"/>
                    <a:pt x="2287" y="1620"/>
                    <a:pt x="1715" y="929"/>
                  </a:cubicBezTo>
                  <a:cubicBezTo>
                    <a:pt x="1048" y="96"/>
                    <a:pt x="358" y="0"/>
                    <a:pt x="0" y="429"/>
                  </a:cubicBezTo>
                  <a:cubicBezTo>
                    <a:pt x="358" y="429"/>
                    <a:pt x="762" y="667"/>
                    <a:pt x="1191" y="1167"/>
                  </a:cubicBezTo>
                  <a:cubicBezTo>
                    <a:pt x="1715" y="1810"/>
                    <a:pt x="2144" y="2596"/>
                    <a:pt x="2358" y="3573"/>
                  </a:cubicBezTo>
                  <a:lnTo>
                    <a:pt x="2906" y="3573"/>
                  </a:lnTo>
                  <a:lnTo>
                    <a:pt x="2906" y="34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9"/>
            <p:cNvSpPr/>
            <p:nvPr/>
          </p:nvSpPr>
          <p:spPr>
            <a:xfrm>
              <a:off x="1484262" y="2968590"/>
              <a:ext cx="220744" cy="92255"/>
            </a:xfrm>
            <a:custGeom>
              <a:avLst/>
              <a:gdLst/>
              <a:ahLst/>
              <a:cxnLst/>
              <a:rect l="l" t="t" r="r" b="b"/>
              <a:pathLst>
                <a:path w="6622" h="2764" extrusionOk="0">
                  <a:moveTo>
                    <a:pt x="1" y="2287"/>
                  </a:moveTo>
                  <a:lnTo>
                    <a:pt x="1" y="2763"/>
                  </a:lnTo>
                  <a:cubicBezTo>
                    <a:pt x="1977" y="1930"/>
                    <a:pt x="3930" y="1096"/>
                    <a:pt x="5883" y="287"/>
                  </a:cubicBezTo>
                  <a:lnTo>
                    <a:pt x="6621" y="1"/>
                  </a:lnTo>
                  <a:lnTo>
                    <a:pt x="5716" y="1"/>
                  </a:lnTo>
                  <a:lnTo>
                    <a:pt x="5526" y="1"/>
                  </a:lnTo>
                  <a:cubicBezTo>
                    <a:pt x="3668" y="739"/>
                    <a:pt x="1858" y="1501"/>
                    <a:pt x="1" y="228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9"/>
            <p:cNvSpPr/>
            <p:nvPr/>
          </p:nvSpPr>
          <p:spPr>
            <a:xfrm>
              <a:off x="1750209" y="2967022"/>
              <a:ext cx="38135" cy="37383"/>
            </a:xfrm>
            <a:custGeom>
              <a:avLst/>
              <a:gdLst/>
              <a:ahLst/>
              <a:cxnLst/>
              <a:rect l="l" t="t" r="r" b="b"/>
              <a:pathLst>
                <a:path w="1144" h="1120" extrusionOk="0">
                  <a:moveTo>
                    <a:pt x="1144" y="310"/>
                  </a:moveTo>
                  <a:cubicBezTo>
                    <a:pt x="1144" y="167"/>
                    <a:pt x="1025" y="0"/>
                    <a:pt x="834" y="0"/>
                  </a:cubicBezTo>
                  <a:lnTo>
                    <a:pt x="1" y="0"/>
                  </a:lnTo>
                  <a:cubicBezTo>
                    <a:pt x="144" y="0"/>
                    <a:pt x="310" y="119"/>
                    <a:pt x="310" y="310"/>
                  </a:cubicBezTo>
                  <a:lnTo>
                    <a:pt x="310" y="810"/>
                  </a:lnTo>
                  <a:cubicBezTo>
                    <a:pt x="310" y="953"/>
                    <a:pt x="191" y="1120"/>
                    <a:pt x="1" y="1120"/>
                  </a:cubicBezTo>
                  <a:lnTo>
                    <a:pt x="620" y="1120"/>
                  </a:lnTo>
                  <a:lnTo>
                    <a:pt x="834" y="1120"/>
                  </a:lnTo>
                  <a:cubicBezTo>
                    <a:pt x="977" y="1120"/>
                    <a:pt x="1144" y="1001"/>
                    <a:pt x="1144" y="810"/>
                  </a:cubicBezTo>
                  <a:lnTo>
                    <a:pt x="1144" y="3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9"/>
            <p:cNvSpPr/>
            <p:nvPr/>
          </p:nvSpPr>
          <p:spPr>
            <a:xfrm>
              <a:off x="1567633" y="3004371"/>
              <a:ext cx="204044" cy="144691"/>
            </a:xfrm>
            <a:custGeom>
              <a:avLst/>
              <a:gdLst/>
              <a:ahLst/>
              <a:cxnLst/>
              <a:rect l="l" t="t" r="r" b="b"/>
              <a:pathLst>
                <a:path w="6121" h="4335" extrusionOk="0">
                  <a:moveTo>
                    <a:pt x="4739" y="1"/>
                  </a:moveTo>
                  <a:lnTo>
                    <a:pt x="2191" y="1"/>
                  </a:lnTo>
                  <a:lnTo>
                    <a:pt x="1501" y="1"/>
                  </a:lnTo>
                  <a:lnTo>
                    <a:pt x="0" y="620"/>
                  </a:lnTo>
                  <a:lnTo>
                    <a:pt x="5359" y="620"/>
                  </a:lnTo>
                  <a:lnTo>
                    <a:pt x="5359" y="2739"/>
                  </a:lnTo>
                  <a:cubicBezTo>
                    <a:pt x="5359" y="3620"/>
                    <a:pt x="4644" y="4335"/>
                    <a:pt x="3763" y="4335"/>
                  </a:cubicBezTo>
                  <a:lnTo>
                    <a:pt x="4501" y="4335"/>
                  </a:lnTo>
                  <a:cubicBezTo>
                    <a:pt x="5406" y="4335"/>
                    <a:pt x="6121" y="3620"/>
                    <a:pt x="6121" y="2739"/>
                  </a:cubicBezTo>
                  <a:lnTo>
                    <a:pt x="6121" y="1"/>
                  </a:lnTo>
                  <a:lnTo>
                    <a:pt x="4739"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1543032" y="3068756"/>
              <a:ext cx="31768" cy="11148"/>
            </a:xfrm>
            <a:custGeom>
              <a:avLst/>
              <a:gdLst/>
              <a:ahLst/>
              <a:cxnLst/>
              <a:rect l="l" t="t" r="r" b="b"/>
              <a:pathLst>
                <a:path w="953" h="334" extrusionOk="0">
                  <a:moveTo>
                    <a:pt x="143" y="1"/>
                  </a:moveTo>
                  <a:cubicBezTo>
                    <a:pt x="72" y="1"/>
                    <a:pt x="0" y="96"/>
                    <a:pt x="0" y="167"/>
                  </a:cubicBezTo>
                  <a:cubicBezTo>
                    <a:pt x="24" y="263"/>
                    <a:pt x="95" y="334"/>
                    <a:pt x="191" y="334"/>
                  </a:cubicBezTo>
                  <a:lnTo>
                    <a:pt x="786" y="334"/>
                  </a:lnTo>
                  <a:cubicBezTo>
                    <a:pt x="905" y="334"/>
                    <a:pt x="953" y="239"/>
                    <a:pt x="929" y="143"/>
                  </a:cubicBezTo>
                  <a:cubicBezTo>
                    <a:pt x="905" y="48"/>
                    <a:pt x="834" y="1"/>
                    <a:pt x="73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1494596" y="3068756"/>
              <a:ext cx="31802" cy="11148"/>
            </a:xfrm>
            <a:custGeom>
              <a:avLst/>
              <a:gdLst/>
              <a:ahLst/>
              <a:cxnLst/>
              <a:rect l="l" t="t" r="r" b="b"/>
              <a:pathLst>
                <a:path w="954" h="334" extrusionOk="0">
                  <a:moveTo>
                    <a:pt x="143" y="1"/>
                  </a:moveTo>
                  <a:cubicBezTo>
                    <a:pt x="48" y="1"/>
                    <a:pt x="0" y="96"/>
                    <a:pt x="0" y="167"/>
                  </a:cubicBezTo>
                  <a:cubicBezTo>
                    <a:pt x="24" y="263"/>
                    <a:pt x="72" y="334"/>
                    <a:pt x="167" y="334"/>
                  </a:cubicBezTo>
                  <a:lnTo>
                    <a:pt x="763" y="334"/>
                  </a:lnTo>
                  <a:cubicBezTo>
                    <a:pt x="858" y="334"/>
                    <a:pt x="953" y="239"/>
                    <a:pt x="929" y="143"/>
                  </a:cubicBezTo>
                  <a:cubicBezTo>
                    <a:pt x="882" y="48"/>
                    <a:pt x="834" y="1"/>
                    <a:pt x="73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1593034" y="3033777"/>
              <a:ext cx="30202" cy="11181"/>
            </a:xfrm>
            <a:custGeom>
              <a:avLst/>
              <a:gdLst/>
              <a:ahLst/>
              <a:cxnLst/>
              <a:rect l="l" t="t" r="r" b="b"/>
              <a:pathLst>
                <a:path w="906" h="335" extrusionOk="0">
                  <a:moveTo>
                    <a:pt x="167" y="1"/>
                  </a:moveTo>
                  <a:cubicBezTo>
                    <a:pt x="72" y="1"/>
                    <a:pt x="24" y="48"/>
                    <a:pt x="0" y="144"/>
                  </a:cubicBezTo>
                  <a:cubicBezTo>
                    <a:pt x="0" y="239"/>
                    <a:pt x="48" y="334"/>
                    <a:pt x="143" y="334"/>
                  </a:cubicBezTo>
                  <a:lnTo>
                    <a:pt x="739" y="334"/>
                  </a:lnTo>
                  <a:cubicBezTo>
                    <a:pt x="834" y="334"/>
                    <a:pt x="882" y="263"/>
                    <a:pt x="905" y="191"/>
                  </a:cubicBezTo>
                  <a:cubicBezTo>
                    <a:pt x="905" y="96"/>
                    <a:pt x="858" y="1"/>
                    <a:pt x="76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1593034" y="3068756"/>
              <a:ext cx="30202" cy="11148"/>
            </a:xfrm>
            <a:custGeom>
              <a:avLst/>
              <a:gdLst/>
              <a:ahLst/>
              <a:cxnLst/>
              <a:rect l="l" t="t" r="r" b="b"/>
              <a:pathLst>
                <a:path w="906" h="334" extrusionOk="0">
                  <a:moveTo>
                    <a:pt x="167" y="1"/>
                  </a:moveTo>
                  <a:cubicBezTo>
                    <a:pt x="72" y="1"/>
                    <a:pt x="24" y="48"/>
                    <a:pt x="0" y="143"/>
                  </a:cubicBezTo>
                  <a:cubicBezTo>
                    <a:pt x="0" y="239"/>
                    <a:pt x="48" y="334"/>
                    <a:pt x="143" y="334"/>
                  </a:cubicBezTo>
                  <a:lnTo>
                    <a:pt x="739" y="334"/>
                  </a:lnTo>
                  <a:cubicBezTo>
                    <a:pt x="834" y="334"/>
                    <a:pt x="882" y="263"/>
                    <a:pt x="905" y="167"/>
                  </a:cubicBezTo>
                  <a:cubicBezTo>
                    <a:pt x="905" y="96"/>
                    <a:pt x="858" y="1"/>
                    <a:pt x="76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9"/>
            <p:cNvSpPr/>
            <p:nvPr/>
          </p:nvSpPr>
          <p:spPr>
            <a:xfrm>
              <a:off x="1641470" y="3033777"/>
              <a:ext cx="31768" cy="11181"/>
            </a:xfrm>
            <a:custGeom>
              <a:avLst/>
              <a:gdLst/>
              <a:ahLst/>
              <a:cxnLst/>
              <a:rect l="l" t="t" r="r" b="b"/>
              <a:pathLst>
                <a:path w="953" h="335" extrusionOk="0">
                  <a:moveTo>
                    <a:pt x="167" y="1"/>
                  </a:moveTo>
                  <a:cubicBezTo>
                    <a:pt x="95" y="1"/>
                    <a:pt x="24" y="48"/>
                    <a:pt x="0" y="144"/>
                  </a:cubicBezTo>
                  <a:cubicBezTo>
                    <a:pt x="0" y="239"/>
                    <a:pt x="48" y="334"/>
                    <a:pt x="143" y="334"/>
                  </a:cubicBezTo>
                  <a:lnTo>
                    <a:pt x="738" y="334"/>
                  </a:lnTo>
                  <a:cubicBezTo>
                    <a:pt x="834" y="334"/>
                    <a:pt x="881" y="263"/>
                    <a:pt x="929" y="191"/>
                  </a:cubicBezTo>
                  <a:cubicBezTo>
                    <a:pt x="953" y="96"/>
                    <a:pt x="857" y="1"/>
                    <a:pt x="7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9"/>
            <p:cNvSpPr/>
            <p:nvPr/>
          </p:nvSpPr>
          <p:spPr>
            <a:xfrm>
              <a:off x="1641470" y="3068756"/>
              <a:ext cx="31768" cy="11148"/>
            </a:xfrm>
            <a:custGeom>
              <a:avLst/>
              <a:gdLst/>
              <a:ahLst/>
              <a:cxnLst/>
              <a:rect l="l" t="t" r="r" b="b"/>
              <a:pathLst>
                <a:path w="953" h="334" extrusionOk="0">
                  <a:moveTo>
                    <a:pt x="167" y="1"/>
                  </a:moveTo>
                  <a:cubicBezTo>
                    <a:pt x="95" y="1"/>
                    <a:pt x="24" y="48"/>
                    <a:pt x="0" y="143"/>
                  </a:cubicBezTo>
                  <a:cubicBezTo>
                    <a:pt x="0" y="239"/>
                    <a:pt x="48" y="334"/>
                    <a:pt x="143" y="334"/>
                  </a:cubicBezTo>
                  <a:lnTo>
                    <a:pt x="738" y="334"/>
                  </a:lnTo>
                  <a:cubicBezTo>
                    <a:pt x="834" y="334"/>
                    <a:pt x="881" y="263"/>
                    <a:pt x="929" y="167"/>
                  </a:cubicBezTo>
                  <a:cubicBezTo>
                    <a:pt x="953" y="96"/>
                    <a:pt x="857" y="1"/>
                    <a:pt x="7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1593034" y="3104537"/>
              <a:ext cx="30202" cy="11148"/>
            </a:xfrm>
            <a:custGeom>
              <a:avLst/>
              <a:gdLst/>
              <a:ahLst/>
              <a:cxnLst/>
              <a:rect l="l" t="t" r="r" b="b"/>
              <a:pathLst>
                <a:path w="906" h="334" extrusionOk="0">
                  <a:moveTo>
                    <a:pt x="167" y="0"/>
                  </a:moveTo>
                  <a:cubicBezTo>
                    <a:pt x="72" y="0"/>
                    <a:pt x="24" y="48"/>
                    <a:pt x="0" y="143"/>
                  </a:cubicBezTo>
                  <a:cubicBezTo>
                    <a:pt x="0" y="238"/>
                    <a:pt x="48" y="334"/>
                    <a:pt x="143" y="334"/>
                  </a:cubicBezTo>
                  <a:lnTo>
                    <a:pt x="739" y="334"/>
                  </a:lnTo>
                  <a:cubicBezTo>
                    <a:pt x="834" y="334"/>
                    <a:pt x="882" y="262"/>
                    <a:pt x="905" y="167"/>
                  </a:cubicBezTo>
                  <a:cubicBezTo>
                    <a:pt x="905" y="95"/>
                    <a:pt x="858" y="0"/>
                    <a:pt x="7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1641470" y="3104537"/>
              <a:ext cx="31768" cy="11148"/>
            </a:xfrm>
            <a:custGeom>
              <a:avLst/>
              <a:gdLst/>
              <a:ahLst/>
              <a:cxnLst/>
              <a:rect l="l" t="t" r="r" b="b"/>
              <a:pathLst>
                <a:path w="953" h="334" extrusionOk="0">
                  <a:moveTo>
                    <a:pt x="167" y="0"/>
                  </a:moveTo>
                  <a:cubicBezTo>
                    <a:pt x="95" y="0"/>
                    <a:pt x="24" y="48"/>
                    <a:pt x="0" y="143"/>
                  </a:cubicBezTo>
                  <a:cubicBezTo>
                    <a:pt x="0" y="238"/>
                    <a:pt x="48" y="334"/>
                    <a:pt x="143" y="334"/>
                  </a:cubicBezTo>
                  <a:lnTo>
                    <a:pt x="738" y="334"/>
                  </a:lnTo>
                  <a:cubicBezTo>
                    <a:pt x="834" y="334"/>
                    <a:pt x="881" y="262"/>
                    <a:pt x="929" y="167"/>
                  </a:cubicBezTo>
                  <a:cubicBezTo>
                    <a:pt x="953" y="95"/>
                    <a:pt x="857" y="0"/>
                    <a:pt x="76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1543032" y="3104537"/>
              <a:ext cx="31768" cy="11148"/>
            </a:xfrm>
            <a:custGeom>
              <a:avLst/>
              <a:gdLst/>
              <a:ahLst/>
              <a:cxnLst/>
              <a:rect l="l" t="t" r="r" b="b"/>
              <a:pathLst>
                <a:path w="953" h="334" extrusionOk="0">
                  <a:moveTo>
                    <a:pt x="191" y="0"/>
                  </a:moveTo>
                  <a:cubicBezTo>
                    <a:pt x="95" y="0"/>
                    <a:pt x="24" y="48"/>
                    <a:pt x="0" y="143"/>
                  </a:cubicBezTo>
                  <a:cubicBezTo>
                    <a:pt x="0" y="238"/>
                    <a:pt x="72" y="334"/>
                    <a:pt x="143" y="334"/>
                  </a:cubicBezTo>
                  <a:lnTo>
                    <a:pt x="738" y="334"/>
                  </a:lnTo>
                  <a:cubicBezTo>
                    <a:pt x="834" y="334"/>
                    <a:pt x="905" y="262"/>
                    <a:pt x="929" y="167"/>
                  </a:cubicBezTo>
                  <a:cubicBezTo>
                    <a:pt x="953" y="95"/>
                    <a:pt x="905" y="0"/>
                    <a:pt x="78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1689873" y="3033777"/>
              <a:ext cx="32602" cy="11181"/>
            </a:xfrm>
            <a:custGeom>
              <a:avLst/>
              <a:gdLst/>
              <a:ahLst/>
              <a:cxnLst/>
              <a:rect l="l" t="t" r="r" b="b"/>
              <a:pathLst>
                <a:path w="978" h="335" extrusionOk="0">
                  <a:moveTo>
                    <a:pt x="191" y="1"/>
                  </a:moveTo>
                  <a:cubicBezTo>
                    <a:pt x="96" y="1"/>
                    <a:pt x="1" y="96"/>
                    <a:pt x="25" y="191"/>
                  </a:cubicBezTo>
                  <a:cubicBezTo>
                    <a:pt x="25" y="263"/>
                    <a:pt x="120" y="334"/>
                    <a:pt x="215" y="334"/>
                  </a:cubicBezTo>
                  <a:lnTo>
                    <a:pt x="811" y="334"/>
                  </a:lnTo>
                  <a:cubicBezTo>
                    <a:pt x="906" y="334"/>
                    <a:pt x="953" y="263"/>
                    <a:pt x="977" y="191"/>
                  </a:cubicBezTo>
                  <a:cubicBezTo>
                    <a:pt x="977" y="96"/>
                    <a:pt x="930" y="1"/>
                    <a:pt x="8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9"/>
            <p:cNvSpPr/>
            <p:nvPr/>
          </p:nvSpPr>
          <p:spPr>
            <a:xfrm>
              <a:off x="1689873" y="3068756"/>
              <a:ext cx="31802" cy="11148"/>
            </a:xfrm>
            <a:custGeom>
              <a:avLst/>
              <a:gdLst/>
              <a:ahLst/>
              <a:cxnLst/>
              <a:rect l="l" t="t" r="r" b="b"/>
              <a:pathLst>
                <a:path w="954" h="334" extrusionOk="0">
                  <a:moveTo>
                    <a:pt x="191" y="1"/>
                  </a:moveTo>
                  <a:cubicBezTo>
                    <a:pt x="96" y="1"/>
                    <a:pt x="25" y="48"/>
                    <a:pt x="1" y="143"/>
                  </a:cubicBezTo>
                  <a:cubicBezTo>
                    <a:pt x="1" y="239"/>
                    <a:pt x="72" y="334"/>
                    <a:pt x="144" y="334"/>
                  </a:cubicBezTo>
                  <a:lnTo>
                    <a:pt x="739" y="334"/>
                  </a:lnTo>
                  <a:cubicBezTo>
                    <a:pt x="834" y="334"/>
                    <a:pt x="906" y="263"/>
                    <a:pt x="930" y="167"/>
                  </a:cubicBezTo>
                  <a:cubicBezTo>
                    <a:pt x="953" y="96"/>
                    <a:pt x="858" y="1"/>
                    <a:pt x="78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9"/>
            <p:cNvSpPr/>
            <p:nvPr/>
          </p:nvSpPr>
          <p:spPr>
            <a:xfrm>
              <a:off x="1689873" y="3104537"/>
              <a:ext cx="31802" cy="11148"/>
            </a:xfrm>
            <a:custGeom>
              <a:avLst/>
              <a:gdLst/>
              <a:ahLst/>
              <a:cxnLst/>
              <a:rect l="l" t="t" r="r" b="b"/>
              <a:pathLst>
                <a:path w="954" h="334" extrusionOk="0">
                  <a:moveTo>
                    <a:pt x="191" y="0"/>
                  </a:moveTo>
                  <a:cubicBezTo>
                    <a:pt x="96" y="0"/>
                    <a:pt x="25" y="48"/>
                    <a:pt x="1" y="143"/>
                  </a:cubicBezTo>
                  <a:cubicBezTo>
                    <a:pt x="1" y="238"/>
                    <a:pt x="72" y="334"/>
                    <a:pt x="144" y="334"/>
                  </a:cubicBezTo>
                  <a:lnTo>
                    <a:pt x="739" y="334"/>
                  </a:lnTo>
                  <a:cubicBezTo>
                    <a:pt x="834" y="334"/>
                    <a:pt x="906" y="262"/>
                    <a:pt x="930" y="167"/>
                  </a:cubicBezTo>
                  <a:cubicBezTo>
                    <a:pt x="953" y="95"/>
                    <a:pt x="858" y="0"/>
                    <a:pt x="78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1494596" y="3104537"/>
              <a:ext cx="31802" cy="11148"/>
            </a:xfrm>
            <a:custGeom>
              <a:avLst/>
              <a:gdLst/>
              <a:ahLst/>
              <a:cxnLst/>
              <a:rect l="l" t="t" r="r" b="b"/>
              <a:pathLst>
                <a:path w="954" h="334" extrusionOk="0">
                  <a:moveTo>
                    <a:pt x="167" y="0"/>
                  </a:moveTo>
                  <a:cubicBezTo>
                    <a:pt x="72" y="0"/>
                    <a:pt x="24" y="48"/>
                    <a:pt x="0" y="143"/>
                  </a:cubicBezTo>
                  <a:cubicBezTo>
                    <a:pt x="0" y="238"/>
                    <a:pt x="48" y="334"/>
                    <a:pt x="143" y="334"/>
                  </a:cubicBezTo>
                  <a:lnTo>
                    <a:pt x="739" y="334"/>
                  </a:lnTo>
                  <a:cubicBezTo>
                    <a:pt x="834" y="334"/>
                    <a:pt x="882" y="262"/>
                    <a:pt x="929" y="167"/>
                  </a:cubicBezTo>
                  <a:cubicBezTo>
                    <a:pt x="953" y="95"/>
                    <a:pt x="858" y="0"/>
                    <a:pt x="7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1543032" y="3068756"/>
              <a:ext cx="31768" cy="11148"/>
            </a:xfrm>
            <a:custGeom>
              <a:avLst/>
              <a:gdLst/>
              <a:ahLst/>
              <a:cxnLst/>
              <a:rect l="l" t="t" r="r" b="b"/>
              <a:pathLst>
                <a:path w="953" h="334" extrusionOk="0">
                  <a:moveTo>
                    <a:pt x="191" y="1"/>
                  </a:moveTo>
                  <a:cubicBezTo>
                    <a:pt x="95" y="1"/>
                    <a:pt x="24" y="48"/>
                    <a:pt x="0" y="143"/>
                  </a:cubicBezTo>
                  <a:cubicBezTo>
                    <a:pt x="0" y="239"/>
                    <a:pt x="72" y="334"/>
                    <a:pt x="143" y="334"/>
                  </a:cubicBezTo>
                  <a:lnTo>
                    <a:pt x="738" y="334"/>
                  </a:lnTo>
                  <a:cubicBezTo>
                    <a:pt x="834" y="334"/>
                    <a:pt x="905" y="263"/>
                    <a:pt x="929" y="167"/>
                  </a:cubicBezTo>
                  <a:cubicBezTo>
                    <a:pt x="953" y="96"/>
                    <a:pt x="905" y="1"/>
                    <a:pt x="7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1494596" y="3068756"/>
              <a:ext cx="31802" cy="11148"/>
            </a:xfrm>
            <a:custGeom>
              <a:avLst/>
              <a:gdLst/>
              <a:ahLst/>
              <a:cxnLst/>
              <a:rect l="l" t="t" r="r" b="b"/>
              <a:pathLst>
                <a:path w="954" h="334" extrusionOk="0">
                  <a:moveTo>
                    <a:pt x="167" y="1"/>
                  </a:moveTo>
                  <a:cubicBezTo>
                    <a:pt x="72" y="1"/>
                    <a:pt x="24" y="48"/>
                    <a:pt x="0" y="143"/>
                  </a:cubicBezTo>
                  <a:cubicBezTo>
                    <a:pt x="0" y="239"/>
                    <a:pt x="48" y="334"/>
                    <a:pt x="143" y="334"/>
                  </a:cubicBezTo>
                  <a:lnTo>
                    <a:pt x="739" y="334"/>
                  </a:lnTo>
                  <a:cubicBezTo>
                    <a:pt x="834" y="334"/>
                    <a:pt x="882" y="263"/>
                    <a:pt x="929" y="167"/>
                  </a:cubicBezTo>
                  <a:cubicBezTo>
                    <a:pt x="953" y="96"/>
                    <a:pt x="858" y="1"/>
                    <a:pt x="76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1507297" y="2897563"/>
              <a:ext cx="35768" cy="21362"/>
            </a:xfrm>
            <a:custGeom>
              <a:avLst/>
              <a:gdLst/>
              <a:ahLst/>
              <a:cxnLst/>
              <a:rect l="l" t="t" r="r" b="b"/>
              <a:pathLst>
                <a:path w="1073" h="640" extrusionOk="0">
                  <a:moveTo>
                    <a:pt x="891" y="1"/>
                  </a:moveTo>
                  <a:cubicBezTo>
                    <a:pt x="870" y="1"/>
                    <a:pt x="851" y="4"/>
                    <a:pt x="834" y="9"/>
                  </a:cubicBezTo>
                  <a:lnTo>
                    <a:pt x="120" y="343"/>
                  </a:lnTo>
                  <a:cubicBezTo>
                    <a:pt x="24" y="367"/>
                    <a:pt x="0" y="486"/>
                    <a:pt x="24" y="533"/>
                  </a:cubicBezTo>
                  <a:cubicBezTo>
                    <a:pt x="72" y="605"/>
                    <a:pt x="120" y="629"/>
                    <a:pt x="191" y="629"/>
                  </a:cubicBezTo>
                  <a:cubicBezTo>
                    <a:pt x="191" y="637"/>
                    <a:pt x="194" y="639"/>
                    <a:pt x="198" y="639"/>
                  </a:cubicBezTo>
                  <a:cubicBezTo>
                    <a:pt x="207" y="639"/>
                    <a:pt x="223" y="629"/>
                    <a:pt x="239" y="629"/>
                  </a:cubicBezTo>
                  <a:lnTo>
                    <a:pt x="953" y="295"/>
                  </a:lnTo>
                  <a:cubicBezTo>
                    <a:pt x="1048" y="271"/>
                    <a:pt x="1072" y="152"/>
                    <a:pt x="1048" y="105"/>
                  </a:cubicBezTo>
                  <a:cubicBezTo>
                    <a:pt x="1030" y="32"/>
                    <a:pt x="956" y="1"/>
                    <a:pt x="89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9"/>
            <p:cNvSpPr/>
            <p:nvPr/>
          </p:nvSpPr>
          <p:spPr>
            <a:xfrm>
              <a:off x="1516031" y="2925400"/>
              <a:ext cx="45269" cy="25767"/>
            </a:xfrm>
            <a:custGeom>
              <a:avLst/>
              <a:gdLst/>
              <a:ahLst/>
              <a:cxnLst/>
              <a:rect l="l" t="t" r="r" b="b"/>
              <a:pathLst>
                <a:path w="1358" h="772" extrusionOk="0">
                  <a:moveTo>
                    <a:pt x="1163" y="0"/>
                  </a:moveTo>
                  <a:cubicBezTo>
                    <a:pt x="1146" y="0"/>
                    <a:pt x="1131" y="3"/>
                    <a:pt x="1120" y="9"/>
                  </a:cubicBezTo>
                  <a:lnTo>
                    <a:pt x="167" y="461"/>
                  </a:lnTo>
                  <a:cubicBezTo>
                    <a:pt x="72" y="509"/>
                    <a:pt x="0" y="604"/>
                    <a:pt x="72" y="700"/>
                  </a:cubicBezTo>
                  <a:cubicBezTo>
                    <a:pt x="96" y="747"/>
                    <a:pt x="167" y="771"/>
                    <a:pt x="215" y="771"/>
                  </a:cubicBezTo>
                  <a:cubicBezTo>
                    <a:pt x="239" y="771"/>
                    <a:pt x="286" y="771"/>
                    <a:pt x="286" y="747"/>
                  </a:cubicBezTo>
                  <a:lnTo>
                    <a:pt x="1215" y="295"/>
                  </a:lnTo>
                  <a:cubicBezTo>
                    <a:pt x="1310" y="271"/>
                    <a:pt x="1358" y="152"/>
                    <a:pt x="1310" y="104"/>
                  </a:cubicBezTo>
                  <a:cubicBezTo>
                    <a:pt x="1292" y="31"/>
                    <a:pt x="1218" y="0"/>
                    <a:pt x="116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9"/>
            <p:cNvSpPr/>
            <p:nvPr/>
          </p:nvSpPr>
          <p:spPr>
            <a:xfrm>
              <a:off x="1427126" y="2797397"/>
              <a:ext cx="366785" cy="355637"/>
            </a:xfrm>
            <a:custGeom>
              <a:avLst/>
              <a:gdLst/>
              <a:ahLst/>
              <a:cxnLst/>
              <a:rect l="l" t="t" r="r" b="b"/>
              <a:pathLst>
                <a:path w="11003" h="10655" extrusionOk="0">
                  <a:moveTo>
                    <a:pt x="9502" y="1463"/>
                  </a:moveTo>
                  <a:lnTo>
                    <a:pt x="10383" y="1915"/>
                  </a:lnTo>
                  <a:lnTo>
                    <a:pt x="10240" y="2225"/>
                  </a:lnTo>
                  <a:lnTo>
                    <a:pt x="9336" y="1796"/>
                  </a:lnTo>
                  <a:lnTo>
                    <a:pt x="9502" y="1463"/>
                  </a:lnTo>
                  <a:close/>
                  <a:moveTo>
                    <a:pt x="7549" y="2367"/>
                  </a:moveTo>
                  <a:cubicBezTo>
                    <a:pt x="7526" y="2820"/>
                    <a:pt x="7311" y="3130"/>
                    <a:pt x="7026" y="3249"/>
                  </a:cubicBezTo>
                  <a:cubicBezTo>
                    <a:pt x="6930" y="3177"/>
                    <a:pt x="6811" y="3153"/>
                    <a:pt x="6716" y="3153"/>
                  </a:cubicBezTo>
                  <a:cubicBezTo>
                    <a:pt x="6811" y="2701"/>
                    <a:pt x="7073" y="2463"/>
                    <a:pt x="7549" y="2367"/>
                  </a:cubicBezTo>
                  <a:close/>
                  <a:moveTo>
                    <a:pt x="6430" y="3415"/>
                  </a:moveTo>
                  <a:cubicBezTo>
                    <a:pt x="6525" y="3415"/>
                    <a:pt x="6597" y="3415"/>
                    <a:pt x="6692" y="3463"/>
                  </a:cubicBezTo>
                  <a:cubicBezTo>
                    <a:pt x="6787" y="3487"/>
                    <a:pt x="6835" y="3511"/>
                    <a:pt x="6930" y="3534"/>
                  </a:cubicBezTo>
                  <a:cubicBezTo>
                    <a:pt x="7121" y="3630"/>
                    <a:pt x="7264" y="3773"/>
                    <a:pt x="7359" y="3963"/>
                  </a:cubicBezTo>
                  <a:cubicBezTo>
                    <a:pt x="7287" y="4058"/>
                    <a:pt x="7240" y="4130"/>
                    <a:pt x="7168" y="4249"/>
                  </a:cubicBezTo>
                  <a:lnTo>
                    <a:pt x="6883" y="4892"/>
                  </a:lnTo>
                  <a:lnTo>
                    <a:pt x="6049" y="4892"/>
                  </a:lnTo>
                  <a:lnTo>
                    <a:pt x="6001" y="3511"/>
                  </a:lnTo>
                  <a:cubicBezTo>
                    <a:pt x="6121" y="3463"/>
                    <a:pt x="6287" y="3415"/>
                    <a:pt x="6430" y="3415"/>
                  </a:cubicBezTo>
                  <a:close/>
                  <a:moveTo>
                    <a:pt x="9336" y="2129"/>
                  </a:moveTo>
                  <a:lnTo>
                    <a:pt x="9907" y="2415"/>
                  </a:lnTo>
                  <a:lnTo>
                    <a:pt x="9574" y="3082"/>
                  </a:lnTo>
                  <a:cubicBezTo>
                    <a:pt x="9216" y="3796"/>
                    <a:pt x="9312" y="4130"/>
                    <a:pt x="9336" y="4439"/>
                  </a:cubicBezTo>
                  <a:cubicBezTo>
                    <a:pt x="9383" y="4582"/>
                    <a:pt x="9407" y="4725"/>
                    <a:pt x="9336" y="4939"/>
                  </a:cubicBezTo>
                  <a:lnTo>
                    <a:pt x="7192" y="4939"/>
                  </a:lnTo>
                  <a:lnTo>
                    <a:pt x="7478" y="4439"/>
                  </a:lnTo>
                  <a:cubicBezTo>
                    <a:pt x="7526" y="4320"/>
                    <a:pt x="7597" y="4225"/>
                    <a:pt x="7645" y="4130"/>
                  </a:cubicBezTo>
                  <a:cubicBezTo>
                    <a:pt x="7788" y="3963"/>
                    <a:pt x="7954" y="3868"/>
                    <a:pt x="8097" y="3820"/>
                  </a:cubicBezTo>
                  <a:cubicBezTo>
                    <a:pt x="8359" y="3701"/>
                    <a:pt x="8669" y="3534"/>
                    <a:pt x="9026" y="2820"/>
                  </a:cubicBezTo>
                  <a:lnTo>
                    <a:pt x="9336" y="2129"/>
                  </a:lnTo>
                  <a:close/>
                  <a:moveTo>
                    <a:pt x="2459" y="1863"/>
                  </a:moveTo>
                  <a:cubicBezTo>
                    <a:pt x="2764" y="1863"/>
                    <a:pt x="3162" y="2106"/>
                    <a:pt x="3501" y="2558"/>
                  </a:cubicBezTo>
                  <a:cubicBezTo>
                    <a:pt x="4073" y="3249"/>
                    <a:pt x="4454" y="4058"/>
                    <a:pt x="4668" y="4963"/>
                  </a:cubicBezTo>
                  <a:lnTo>
                    <a:pt x="2501" y="4963"/>
                  </a:lnTo>
                  <a:cubicBezTo>
                    <a:pt x="2191" y="4416"/>
                    <a:pt x="2001" y="3868"/>
                    <a:pt x="1905" y="3296"/>
                  </a:cubicBezTo>
                  <a:cubicBezTo>
                    <a:pt x="1763" y="2582"/>
                    <a:pt x="1905" y="2058"/>
                    <a:pt x="2239" y="1915"/>
                  </a:cubicBezTo>
                  <a:cubicBezTo>
                    <a:pt x="2304" y="1880"/>
                    <a:pt x="2378" y="1863"/>
                    <a:pt x="2459" y="1863"/>
                  </a:cubicBezTo>
                  <a:close/>
                  <a:moveTo>
                    <a:pt x="1572" y="5273"/>
                  </a:moveTo>
                  <a:lnTo>
                    <a:pt x="1572" y="6035"/>
                  </a:lnTo>
                  <a:lnTo>
                    <a:pt x="405" y="6035"/>
                  </a:lnTo>
                  <a:lnTo>
                    <a:pt x="405" y="6011"/>
                  </a:lnTo>
                  <a:cubicBezTo>
                    <a:pt x="357" y="6011"/>
                    <a:pt x="286" y="5963"/>
                    <a:pt x="286" y="5892"/>
                  </a:cubicBezTo>
                  <a:lnTo>
                    <a:pt x="286" y="5392"/>
                  </a:lnTo>
                  <a:cubicBezTo>
                    <a:pt x="286" y="5320"/>
                    <a:pt x="357" y="5273"/>
                    <a:pt x="405" y="5273"/>
                  </a:cubicBezTo>
                  <a:close/>
                  <a:moveTo>
                    <a:pt x="7526" y="5249"/>
                  </a:moveTo>
                  <a:lnTo>
                    <a:pt x="1882" y="7630"/>
                  </a:lnTo>
                  <a:lnTo>
                    <a:pt x="1882" y="5249"/>
                  </a:lnTo>
                  <a:close/>
                  <a:moveTo>
                    <a:pt x="10598" y="5225"/>
                  </a:moveTo>
                  <a:cubicBezTo>
                    <a:pt x="10645" y="5225"/>
                    <a:pt x="10717" y="5297"/>
                    <a:pt x="10717" y="5344"/>
                  </a:cubicBezTo>
                  <a:lnTo>
                    <a:pt x="10717" y="5892"/>
                  </a:lnTo>
                  <a:lnTo>
                    <a:pt x="10693" y="5892"/>
                  </a:lnTo>
                  <a:cubicBezTo>
                    <a:pt x="10693" y="5940"/>
                    <a:pt x="10621" y="6011"/>
                    <a:pt x="10574" y="6011"/>
                  </a:cubicBezTo>
                  <a:lnTo>
                    <a:pt x="8907" y="6011"/>
                  </a:lnTo>
                  <a:cubicBezTo>
                    <a:pt x="8812" y="6011"/>
                    <a:pt x="8740" y="6059"/>
                    <a:pt x="8716" y="6154"/>
                  </a:cubicBezTo>
                  <a:cubicBezTo>
                    <a:pt x="8716" y="6249"/>
                    <a:pt x="8788" y="6344"/>
                    <a:pt x="8859" y="6344"/>
                  </a:cubicBezTo>
                  <a:lnTo>
                    <a:pt x="10145" y="6344"/>
                  </a:lnTo>
                  <a:lnTo>
                    <a:pt x="10145" y="8893"/>
                  </a:lnTo>
                  <a:cubicBezTo>
                    <a:pt x="10145" y="9702"/>
                    <a:pt x="9502" y="10321"/>
                    <a:pt x="8716" y="10321"/>
                  </a:cubicBezTo>
                  <a:lnTo>
                    <a:pt x="2239" y="10321"/>
                  </a:lnTo>
                  <a:cubicBezTo>
                    <a:pt x="1429" y="10321"/>
                    <a:pt x="786" y="9679"/>
                    <a:pt x="786" y="8893"/>
                  </a:cubicBezTo>
                  <a:lnTo>
                    <a:pt x="786" y="6344"/>
                  </a:lnTo>
                  <a:lnTo>
                    <a:pt x="1572" y="6344"/>
                  </a:lnTo>
                  <a:lnTo>
                    <a:pt x="1572" y="7869"/>
                  </a:lnTo>
                  <a:cubicBezTo>
                    <a:pt x="1572" y="7892"/>
                    <a:pt x="1572" y="7916"/>
                    <a:pt x="1596" y="7940"/>
                  </a:cubicBezTo>
                  <a:cubicBezTo>
                    <a:pt x="1620" y="7988"/>
                    <a:pt x="1691" y="8011"/>
                    <a:pt x="1715" y="8011"/>
                  </a:cubicBezTo>
                  <a:lnTo>
                    <a:pt x="1786" y="8011"/>
                  </a:lnTo>
                  <a:lnTo>
                    <a:pt x="5763" y="6344"/>
                  </a:lnTo>
                  <a:lnTo>
                    <a:pt x="8145" y="6344"/>
                  </a:lnTo>
                  <a:cubicBezTo>
                    <a:pt x="8240" y="6344"/>
                    <a:pt x="8288" y="6273"/>
                    <a:pt x="8335" y="6202"/>
                  </a:cubicBezTo>
                  <a:cubicBezTo>
                    <a:pt x="8335" y="6106"/>
                    <a:pt x="8264" y="6011"/>
                    <a:pt x="8169" y="6011"/>
                  </a:cubicBezTo>
                  <a:lnTo>
                    <a:pt x="6573" y="6011"/>
                  </a:lnTo>
                  <a:lnTo>
                    <a:pt x="8407" y="5225"/>
                  </a:lnTo>
                  <a:close/>
                  <a:moveTo>
                    <a:pt x="5320" y="0"/>
                  </a:moveTo>
                  <a:cubicBezTo>
                    <a:pt x="4963" y="0"/>
                    <a:pt x="4668" y="309"/>
                    <a:pt x="4668" y="677"/>
                  </a:cubicBezTo>
                  <a:lnTo>
                    <a:pt x="4668" y="1629"/>
                  </a:lnTo>
                  <a:cubicBezTo>
                    <a:pt x="4668" y="1725"/>
                    <a:pt x="4715" y="1796"/>
                    <a:pt x="4811" y="1820"/>
                  </a:cubicBezTo>
                  <a:cubicBezTo>
                    <a:pt x="4906" y="1820"/>
                    <a:pt x="5001" y="1748"/>
                    <a:pt x="5001" y="1677"/>
                  </a:cubicBezTo>
                  <a:lnTo>
                    <a:pt x="5001" y="724"/>
                  </a:lnTo>
                  <a:cubicBezTo>
                    <a:pt x="5001" y="532"/>
                    <a:pt x="5135" y="360"/>
                    <a:pt x="5334" y="360"/>
                  </a:cubicBezTo>
                  <a:cubicBezTo>
                    <a:pt x="5357" y="360"/>
                    <a:pt x="5381" y="362"/>
                    <a:pt x="5406" y="367"/>
                  </a:cubicBezTo>
                  <a:cubicBezTo>
                    <a:pt x="5597" y="391"/>
                    <a:pt x="5716" y="534"/>
                    <a:pt x="5716" y="724"/>
                  </a:cubicBezTo>
                  <a:lnTo>
                    <a:pt x="5716" y="3463"/>
                  </a:lnTo>
                  <a:lnTo>
                    <a:pt x="5716" y="4939"/>
                  </a:lnTo>
                  <a:lnTo>
                    <a:pt x="5025" y="4939"/>
                  </a:lnTo>
                  <a:lnTo>
                    <a:pt x="5025" y="2415"/>
                  </a:lnTo>
                  <a:cubicBezTo>
                    <a:pt x="5025" y="2320"/>
                    <a:pt x="4954" y="2272"/>
                    <a:pt x="4882" y="2225"/>
                  </a:cubicBezTo>
                  <a:cubicBezTo>
                    <a:pt x="4787" y="2225"/>
                    <a:pt x="4692" y="2296"/>
                    <a:pt x="4692" y="2391"/>
                  </a:cubicBezTo>
                  <a:lnTo>
                    <a:pt x="4692" y="3868"/>
                  </a:lnTo>
                  <a:cubicBezTo>
                    <a:pt x="4454" y="3296"/>
                    <a:pt x="4168" y="2796"/>
                    <a:pt x="3763" y="2320"/>
                  </a:cubicBezTo>
                  <a:cubicBezTo>
                    <a:pt x="3501" y="1986"/>
                    <a:pt x="3215" y="1748"/>
                    <a:pt x="2906" y="1605"/>
                  </a:cubicBezTo>
                  <a:cubicBezTo>
                    <a:pt x="2749" y="1540"/>
                    <a:pt x="2592" y="1503"/>
                    <a:pt x="2442" y="1503"/>
                  </a:cubicBezTo>
                  <a:cubicBezTo>
                    <a:pt x="2320" y="1503"/>
                    <a:pt x="2203" y="1528"/>
                    <a:pt x="2096" y="1582"/>
                  </a:cubicBezTo>
                  <a:cubicBezTo>
                    <a:pt x="1858" y="1701"/>
                    <a:pt x="1691" y="1915"/>
                    <a:pt x="1596" y="2225"/>
                  </a:cubicBezTo>
                  <a:cubicBezTo>
                    <a:pt x="1501" y="2534"/>
                    <a:pt x="1501" y="2915"/>
                    <a:pt x="1596" y="3368"/>
                  </a:cubicBezTo>
                  <a:cubicBezTo>
                    <a:pt x="1715" y="3939"/>
                    <a:pt x="1905" y="4439"/>
                    <a:pt x="2144" y="4939"/>
                  </a:cubicBezTo>
                  <a:lnTo>
                    <a:pt x="429" y="4939"/>
                  </a:lnTo>
                  <a:cubicBezTo>
                    <a:pt x="191" y="4939"/>
                    <a:pt x="0" y="5154"/>
                    <a:pt x="0" y="5392"/>
                  </a:cubicBezTo>
                  <a:lnTo>
                    <a:pt x="0" y="5892"/>
                  </a:lnTo>
                  <a:cubicBezTo>
                    <a:pt x="0" y="6130"/>
                    <a:pt x="191" y="6344"/>
                    <a:pt x="429" y="6344"/>
                  </a:cubicBezTo>
                  <a:lnTo>
                    <a:pt x="477" y="6344"/>
                  </a:lnTo>
                  <a:lnTo>
                    <a:pt x="477" y="8893"/>
                  </a:lnTo>
                  <a:cubicBezTo>
                    <a:pt x="477" y="9893"/>
                    <a:pt x="1262" y="10655"/>
                    <a:pt x="2239" y="10655"/>
                  </a:cubicBezTo>
                  <a:lnTo>
                    <a:pt x="8716" y="10655"/>
                  </a:lnTo>
                  <a:cubicBezTo>
                    <a:pt x="9693" y="10655"/>
                    <a:pt x="10479" y="9845"/>
                    <a:pt x="10479" y="8893"/>
                  </a:cubicBezTo>
                  <a:lnTo>
                    <a:pt x="10479" y="6344"/>
                  </a:lnTo>
                  <a:lnTo>
                    <a:pt x="10526" y="6344"/>
                  </a:lnTo>
                  <a:cubicBezTo>
                    <a:pt x="10764" y="6344"/>
                    <a:pt x="10979" y="6130"/>
                    <a:pt x="10979" y="5892"/>
                  </a:cubicBezTo>
                  <a:lnTo>
                    <a:pt x="10979" y="5392"/>
                  </a:lnTo>
                  <a:cubicBezTo>
                    <a:pt x="11003" y="5130"/>
                    <a:pt x="10812" y="4916"/>
                    <a:pt x="10526" y="4916"/>
                  </a:cubicBezTo>
                  <a:lnTo>
                    <a:pt x="9693" y="4916"/>
                  </a:lnTo>
                  <a:cubicBezTo>
                    <a:pt x="9717" y="4677"/>
                    <a:pt x="9693" y="4487"/>
                    <a:pt x="9669" y="4344"/>
                  </a:cubicBezTo>
                  <a:cubicBezTo>
                    <a:pt x="9621" y="4082"/>
                    <a:pt x="9574" y="3844"/>
                    <a:pt x="9883" y="3225"/>
                  </a:cubicBezTo>
                  <a:lnTo>
                    <a:pt x="10193" y="2534"/>
                  </a:lnTo>
                  <a:lnTo>
                    <a:pt x="10360" y="2534"/>
                  </a:lnTo>
                  <a:cubicBezTo>
                    <a:pt x="10407" y="2487"/>
                    <a:pt x="10479" y="2463"/>
                    <a:pt x="10502" y="2415"/>
                  </a:cubicBezTo>
                  <a:lnTo>
                    <a:pt x="10741" y="1939"/>
                  </a:lnTo>
                  <a:cubicBezTo>
                    <a:pt x="10788" y="1820"/>
                    <a:pt x="10741" y="1677"/>
                    <a:pt x="10621" y="1605"/>
                  </a:cubicBezTo>
                  <a:lnTo>
                    <a:pt x="9574" y="1105"/>
                  </a:lnTo>
                  <a:cubicBezTo>
                    <a:pt x="9550" y="1082"/>
                    <a:pt x="9520" y="1070"/>
                    <a:pt x="9490" y="1070"/>
                  </a:cubicBezTo>
                  <a:cubicBezTo>
                    <a:pt x="9461" y="1070"/>
                    <a:pt x="9431" y="1082"/>
                    <a:pt x="9407" y="1105"/>
                  </a:cubicBezTo>
                  <a:cubicBezTo>
                    <a:pt x="9336" y="1129"/>
                    <a:pt x="9288" y="1153"/>
                    <a:pt x="9240" y="1224"/>
                  </a:cubicBezTo>
                  <a:lnTo>
                    <a:pt x="9002" y="1701"/>
                  </a:lnTo>
                  <a:cubicBezTo>
                    <a:pt x="8978" y="1748"/>
                    <a:pt x="8978" y="1820"/>
                    <a:pt x="9002" y="1867"/>
                  </a:cubicBezTo>
                  <a:cubicBezTo>
                    <a:pt x="9002" y="1915"/>
                    <a:pt x="9050" y="1963"/>
                    <a:pt x="9074" y="1986"/>
                  </a:cubicBezTo>
                  <a:lnTo>
                    <a:pt x="8716" y="2677"/>
                  </a:lnTo>
                  <a:cubicBezTo>
                    <a:pt x="8407" y="3272"/>
                    <a:pt x="8169" y="3392"/>
                    <a:pt x="7930" y="3511"/>
                  </a:cubicBezTo>
                  <a:cubicBezTo>
                    <a:pt x="7811" y="3558"/>
                    <a:pt x="7692" y="3630"/>
                    <a:pt x="7549" y="3749"/>
                  </a:cubicBezTo>
                  <a:cubicBezTo>
                    <a:pt x="7502" y="3630"/>
                    <a:pt x="7407" y="3534"/>
                    <a:pt x="7311" y="3463"/>
                  </a:cubicBezTo>
                  <a:cubicBezTo>
                    <a:pt x="7668" y="3225"/>
                    <a:pt x="7883" y="2772"/>
                    <a:pt x="7883" y="2201"/>
                  </a:cubicBezTo>
                  <a:cubicBezTo>
                    <a:pt x="7883" y="2153"/>
                    <a:pt x="7859" y="2106"/>
                    <a:pt x="7811" y="2082"/>
                  </a:cubicBezTo>
                  <a:cubicBezTo>
                    <a:pt x="7795" y="2065"/>
                    <a:pt x="7766" y="2048"/>
                    <a:pt x="7734" y="2048"/>
                  </a:cubicBezTo>
                  <a:cubicBezTo>
                    <a:pt x="7720" y="2048"/>
                    <a:pt x="7706" y="2051"/>
                    <a:pt x="7692" y="2058"/>
                  </a:cubicBezTo>
                  <a:cubicBezTo>
                    <a:pt x="6930" y="2153"/>
                    <a:pt x="6502" y="2510"/>
                    <a:pt x="6383" y="3130"/>
                  </a:cubicBezTo>
                  <a:cubicBezTo>
                    <a:pt x="6263" y="3130"/>
                    <a:pt x="6144" y="3153"/>
                    <a:pt x="6025" y="3177"/>
                  </a:cubicBezTo>
                  <a:lnTo>
                    <a:pt x="6025" y="677"/>
                  </a:lnTo>
                  <a:cubicBezTo>
                    <a:pt x="6025" y="319"/>
                    <a:pt x="5787" y="34"/>
                    <a:pt x="5430" y="10"/>
                  </a:cubicBezTo>
                  <a:cubicBezTo>
                    <a:pt x="5393" y="3"/>
                    <a:pt x="5356" y="0"/>
                    <a:pt x="532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6" name="Google Shape;6886;p69"/>
          <p:cNvGrpSpPr/>
          <p:nvPr/>
        </p:nvGrpSpPr>
        <p:grpSpPr>
          <a:xfrm>
            <a:off x="6026886" y="2175673"/>
            <a:ext cx="369185" cy="252000"/>
            <a:chOff x="6038623" y="2241295"/>
            <a:chExt cx="369185" cy="252000"/>
          </a:xfrm>
        </p:grpSpPr>
        <p:sp>
          <p:nvSpPr>
            <p:cNvPr id="6887" name="Google Shape;6887;p69"/>
            <p:cNvSpPr/>
            <p:nvPr/>
          </p:nvSpPr>
          <p:spPr>
            <a:xfrm>
              <a:off x="6166430" y="2356547"/>
              <a:ext cx="109605" cy="62850"/>
            </a:xfrm>
            <a:custGeom>
              <a:avLst/>
              <a:gdLst/>
              <a:ahLst/>
              <a:cxnLst/>
              <a:rect l="l" t="t" r="r" b="b"/>
              <a:pathLst>
                <a:path w="3288" h="1883" extrusionOk="0">
                  <a:moveTo>
                    <a:pt x="2835" y="191"/>
                  </a:moveTo>
                  <a:lnTo>
                    <a:pt x="1644" y="1"/>
                  </a:lnTo>
                  <a:lnTo>
                    <a:pt x="453" y="191"/>
                  </a:lnTo>
                  <a:lnTo>
                    <a:pt x="1" y="739"/>
                  </a:lnTo>
                  <a:lnTo>
                    <a:pt x="239" y="1477"/>
                  </a:lnTo>
                  <a:lnTo>
                    <a:pt x="1668" y="1882"/>
                  </a:lnTo>
                  <a:lnTo>
                    <a:pt x="2978" y="1477"/>
                  </a:lnTo>
                  <a:lnTo>
                    <a:pt x="3287" y="8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6177564" y="2303310"/>
              <a:ext cx="84171" cy="42957"/>
            </a:xfrm>
            <a:custGeom>
              <a:avLst/>
              <a:gdLst/>
              <a:ahLst/>
              <a:cxnLst/>
              <a:rect l="l" t="t" r="r" b="b"/>
              <a:pathLst>
                <a:path w="2525" h="1287" extrusionOk="0">
                  <a:moveTo>
                    <a:pt x="2215" y="0"/>
                  </a:moveTo>
                  <a:lnTo>
                    <a:pt x="381" y="0"/>
                  </a:lnTo>
                  <a:lnTo>
                    <a:pt x="0" y="453"/>
                  </a:lnTo>
                  <a:lnTo>
                    <a:pt x="214" y="1001"/>
                  </a:lnTo>
                  <a:lnTo>
                    <a:pt x="1310" y="1286"/>
                  </a:lnTo>
                  <a:lnTo>
                    <a:pt x="2382" y="1001"/>
                  </a:lnTo>
                  <a:lnTo>
                    <a:pt x="2524" y="45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6181530" y="2337488"/>
              <a:ext cx="45269" cy="25467"/>
            </a:xfrm>
            <a:custGeom>
              <a:avLst/>
              <a:gdLst/>
              <a:ahLst/>
              <a:cxnLst/>
              <a:rect l="l" t="t" r="r" b="b"/>
              <a:pathLst>
                <a:path w="1358" h="763" extrusionOk="0">
                  <a:moveTo>
                    <a:pt x="1191" y="0"/>
                  </a:moveTo>
                  <a:lnTo>
                    <a:pt x="95" y="0"/>
                  </a:lnTo>
                  <a:lnTo>
                    <a:pt x="0" y="762"/>
                  </a:lnTo>
                  <a:lnTo>
                    <a:pt x="1143" y="762"/>
                  </a:lnTo>
                  <a:lnTo>
                    <a:pt x="1358" y="38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9"/>
            <p:cNvSpPr/>
            <p:nvPr/>
          </p:nvSpPr>
          <p:spPr>
            <a:xfrm>
              <a:off x="6221199" y="2337488"/>
              <a:ext cx="38135" cy="25467"/>
            </a:xfrm>
            <a:custGeom>
              <a:avLst/>
              <a:gdLst/>
              <a:ahLst/>
              <a:cxnLst/>
              <a:rect l="l" t="t" r="r" b="b"/>
              <a:pathLst>
                <a:path w="1144" h="763" extrusionOk="0">
                  <a:moveTo>
                    <a:pt x="1073" y="0"/>
                  </a:moveTo>
                  <a:lnTo>
                    <a:pt x="1" y="0"/>
                  </a:lnTo>
                  <a:lnTo>
                    <a:pt x="1" y="762"/>
                  </a:lnTo>
                  <a:lnTo>
                    <a:pt x="1144" y="762"/>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9"/>
            <p:cNvSpPr/>
            <p:nvPr/>
          </p:nvSpPr>
          <p:spPr>
            <a:xfrm>
              <a:off x="6148162" y="2241295"/>
              <a:ext cx="50869" cy="62049"/>
            </a:xfrm>
            <a:custGeom>
              <a:avLst/>
              <a:gdLst/>
              <a:ahLst/>
              <a:cxnLst/>
              <a:rect l="l" t="t" r="r" b="b"/>
              <a:pathLst>
                <a:path w="1526" h="1859" extrusionOk="0">
                  <a:moveTo>
                    <a:pt x="1430" y="882"/>
                  </a:moveTo>
                  <a:cubicBezTo>
                    <a:pt x="1525" y="239"/>
                    <a:pt x="596" y="1"/>
                    <a:pt x="311" y="477"/>
                  </a:cubicBezTo>
                  <a:lnTo>
                    <a:pt x="1" y="906"/>
                  </a:lnTo>
                  <a:cubicBezTo>
                    <a:pt x="406" y="1239"/>
                    <a:pt x="1144" y="1453"/>
                    <a:pt x="1263" y="1858"/>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6242634" y="2241295"/>
              <a:ext cx="51636" cy="62049"/>
            </a:xfrm>
            <a:custGeom>
              <a:avLst/>
              <a:gdLst/>
              <a:ahLst/>
              <a:cxnLst/>
              <a:rect l="l" t="t" r="r" b="b"/>
              <a:pathLst>
                <a:path w="1549" h="1859" extrusionOk="0">
                  <a:moveTo>
                    <a:pt x="1239" y="477"/>
                  </a:moveTo>
                  <a:cubicBezTo>
                    <a:pt x="930" y="1"/>
                    <a:pt x="1" y="239"/>
                    <a:pt x="120" y="882"/>
                  </a:cubicBezTo>
                  <a:lnTo>
                    <a:pt x="310" y="1858"/>
                  </a:lnTo>
                  <a:cubicBezTo>
                    <a:pt x="263" y="1096"/>
                    <a:pt x="977" y="739"/>
                    <a:pt x="1549" y="90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6165630" y="2405846"/>
              <a:ext cx="117539" cy="39786"/>
            </a:xfrm>
            <a:custGeom>
              <a:avLst/>
              <a:gdLst/>
              <a:ahLst/>
              <a:cxnLst/>
              <a:rect l="l" t="t" r="r" b="b"/>
              <a:pathLst>
                <a:path w="3526" h="1192" extrusionOk="0">
                  <a:moveTo>
                    <a:pt x="3025" y="0"/>
                  </a:moveTo>
                  <a:lnTo>
                    <a:pt x="263" y="0"/>
                  </a:lnTo>
                  <a:lnTo>
                    <a:pt x="25" y="620"/>
                  </a:lnTo>
                  <a:cubicBezTo>
                    <a:pt x="1" y="786"/>
                    <a:pt x="120" y="1072"/>
                    <a:pt x="49" y="1191"/>
                  </a:cubicBezTo>
                  <a:lnTo>
                    <a:pt x="3240" y="1191"/>
                  </a:lnTo>
                  <a:cubicBezTo>
                    <a:pt x="3525" y="715"/>
                    <a:pt x="3383" y="239"/>
                    <a:pt x="3025"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6250601" y="2265961"/>
              <a:ext cx="133373" cy="163750"/>
            </a:xfrm>
            <a:custGeom>
              <a:avLst/>
              <a:gdLst/>
              <a:ahLst/>
              <a:cxnLst/>
              <a:rect l="l" t="t" r="r" b="b"/>
              <a:pathLst>
                <a:path w="4001" h="4906" extrusionOk="0">
                  <a:moveTo>
                    <a:pt x="4001" y="3406"/>
                  </a:moveTo>
                  <a:lnTo>
                    <a:pt x="1786" y="524"/>
                  </a:lnTo>
                  <a:cubicBezTo>
                    <a:pt x="1667" y="357"/>
                    <a:pt x="1500" y="238"/>
                    <a:pt x="1286" y="167"/>
                  </a:cubicBezTo>
                  <a:cubicBezTo>
                    <a:pt x="714" y="0"/>
                    <a:pt x="0" y="357"/>
                    <a:pt x="24" y="1119"/>
                  </a:cubicBezTo>
                  <a:lnTo>
                    <a:pt x="167" y="2120"/>
                  </a:lnTo>
                  <a:lnTo>
                    <a:pt x="286" y="2882"/>
                  </a:lnTo>
                  <a:lnTo>
                    <a:pt x="476" y="4168"/>
                  </a:lnTo>
                  <a:lnTo>
                    <a:pt x="595" y="4906"/>
                  </a:lnTo>
                  <a:cubicBezTo>
                    <a:pt x="595" y="4811"/>
                    <a:pt x="572" y="4739"/>
                    <a:pt x="572" y="4668"/>
                  </a:cubicBezTo>
                  <a:cubicBezTo>
                    <a:pt x="572" y="3596"/>
                    <a:pt x="1429" y="2739"/>
                    <a:pt x="2501" y="2739"/>
                  </a:cubicBezTo>
                  <a:cubicBezTo>
                    <a:pt x="3096" y="2739"/>
                    <a:pt x="3644" y="3001"/>
                    <a:pt x="4001" y="34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6262501" y="2269131"/>
              <a:ext cx="121473" cy="110513"/>
            </a:xfrm>
            <a:custGeom>
              <a:avLst/>
              <a:gdLst/>
              <a:ahLst/>
              <a:cxnLst/>
              <a:rect l="l" t="t" r="r" b="b"/>
              <a:pathLst>
                <a:path w="3644" h="3311" extrusionOk="0">
                  <a:moveTo>
                    <a:pt x="3644" y="3311"/>
                  </a:moveTo>
                  <a:lnTo>
                    <a:pt x="1429" y="429"/>
                  </a:lnTo>
                  <a:cubicBezTo>
                    <a:pt x="1310" y="262"/>
                    <a:pt x="1143" y="143"/>
                    <a:pt x="929" y="72"/>
                  </a:cubicBezTo>
                  <a:cubicBezTo>
                    <a:pt x="596" y="0"/>
                    <a:pt x="262" y="48"/>
                    <a:pt x="0" y="238"/>
                  </a:cubicBezTo>
                  <a:cubicBezTo>
                    <a:pt x="334" y="238"/>
                    <a:pt x="619" y="358"/>
                    <a:pt x="810" y="548"/>
                  </a:cubicBezTo>
                  <a:lnTo>
                    <a:pt x="2263" y="2620"/>
                  </a:lnTo>
                  <a:cubicBezTo>
                    <a:pt x="2834" y="2691"/>
                    <a:pt x="3310" y="2929"/>
                    <a:pt x="3644" y="331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6270435" y="2358149"/>
              <a:ext cx="130207" cy="129605"/>
            </a:xfrm>
            <a:custGeom>
              <a:avLst/>
              <a:gdLst/>
              <a:ahLst/>
              <a:cxnLst/>
              <a:rect l="l" t="t" r="r" b="b"/>
              <a:pathLst>
                <a:path w="3906" h="3883" extrusionOk="0">
                  <a:moveTo>
                    <a:pt x="3406" y="644"/>
                  </a:moveTo>
                  <a:cubicBezTo>
                    <a:pt x="3025" y="239"/>
                    <a:pt x="2501" y="1"/>
                    <a:pt x="1929" y="1"/>
                  </a:cubicBezTo>
                  <a:cubicBezTo>
                    <a:pt x="858" y="1"/>
                    <a:pt x="0" y="858"/>
                    <a:pt x="0" y="1929"/>
                  </a:cubicBezTo>
                  <a:cubicBezTo>
                    <a:pt x="0" y="2025"/>
                    <a:pt x="0" y="2120"/>
                    <a:pt x="24" y="2168"/>
                  </a:cubicBezTo>
                  <a:lnTo>
                    <a:pt x="24" y="2168"/>
                  </a:lnTo>
                  <a:cubicBezTo>
                    <a:pt x="72" y="2334"/>
                    <a:pt x="96" y="2477"/>
                    <a:pt x="143" y="2596"/>
                  </a:cubicBezTo>
                  <a:cubicBezTo>
                    <a:pt x="405" y="3335"/>
                    <a:pt x="1167" y="3882"/>
                    <a:pt x="2001" y="3882"/>
                  </a:cubicBezTo>
                  <a:cubicBezTo>
                    <a:pt x="3049" y="3835"/>
                    <a:pt x="3906" y="3001"/>
                    <a:pt x="3906" y="1929"/>
                  </a:cubicBezTo>
                  <a:cubicBezTo>
                    <a:pt x="3906" y="1525"/>
                    <a:pt x="3787" y="1144"/>
                    <a:pt x="3573" y="8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6297436" y="2385185"/>
              <a:ext cx="75437" cy="75533"/>
            </a:xfrm>
            <a:custGeom>
              <a:avLst/>
              <a:gdLst/>
              <a:ahLst/>
              <a:cxnLst/>
              <a:rect l="l" t="t" r="r" b="b"/>
              <a:pathLst>
                <a:path w="2263" h="2263" extrusionOk="0">
                  <a:moveTo>
                    <a:pt x="2262" y="1119"/>
                  </a:moveTo>
                  <a:cubicBezTo>
                    <a:pt x="2262" y="500"/>
                    <a:pt x="1762" y="0"/>
                    <a:pt x="1119" y="0"/>
                  </a:cubicBezTo>
                  <a:cubicBezTo>
                    <a:pt x="500" y="0"/>
                    <a:pt x="0" y="500"/>
                    <a:pt x="0" y="1119"/>
                  </a:cubicBezTo>
                  <a:cubicBezTo>
                    <a:pt x="0" y="1762"/>
                    <a:pt x="500" y="2263"/>
                    <a:pt x="1119" y="2263"/>
                  </a:cubicBezTo>
                  <a:cubicBezTo>
                    <a:pt x="1762" y="2263"/>
                    <a:pt x="2262" y="1762"/>
                    <a:pt x="2262"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6323604" y="2358149"/>
              <a:ext cx="76270" cy="131174"/>
            </a:xfrm>
            <a:custGeom>
              <a:avLst/>
              <a:gdLst/>
              <a:ahLst/>
              <a:cxnLst/>
              <a:rect l="l" t="t" r="r" b="b"/>
              <a:pathLst>
                <a:path w="2288" h="3930" extrusionOk="0">
                  <a:moveTo>
                    <a:pt x="2287" y="1929"/>
                  </a:moveTo>
                  <a:cubicBezTo>
                    <a:pt x="2287" y="1548"/>
                    <a:pt x="2168" y="1167"/>
                    <a:pt x="1954" y="858"/>
                  </a:cubicBezTo>
                  <a:lnTo>
                    <a:pt x="1811" y="644"/>
                  </a:lnTo>
                  <a:cubicBezTo>
                    <a:pt x="1430" y="239"/>
                    <a:pt x="906" y="1"/>
                    <a:pt x="334" y="1"/>
                  </a:cubicBezTo>
                  <a:cubicBezTo>
                    <a:pt x="263" y="1"/>
                    <a:pt x="120" y="1"/>
                    <a:pt x="49" y="24"/>
                  </a:cubicBezTo>
                  <a:cubicBezTo>
                    <a:pt x="525" y="96"/>
                    <a:pt x="906" y="334"/>
                    <a:pt x="1216" y="691"/>
                  </a:cubicBezTo>
                  <a:lnTo>
                    <a:pt x="1358" y="905"/>
                  </a:lnTo>
                  <a:cubicBezTo>
                    <a:pt x="1573" y="1191"/>
                    <a:pt x="1692" y="1572"/>
                    <a:pt x="1692" y="1977"/>
                  </a:cubicBezTo>
                  <a:cubicBezTo>
                    <a:pt x="1692" y="2954"/>
                    <a:pt x="977" y="3763"/>
                    <a:pt x="1" y="3906"/>
                  </a:cubicBezTo>
                  <a:cubicBezTo>
                    <a:pt x="96" y="3906"/>
                    <a:pt x="191" y="3930"/>
                    <a:pt x="311" y="3930"/>
                  </a:cubicBezTo>
                  <a:cubicBezTo>
                    <a:pt x="1406" y="3882"/>
                    <a:pt x="2287" y="3001"/>
                    <a:pt x="2287" y="19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6322838" y="2385185"/>
              <a:ext cx="50036" cy="75533"/>
            </a:xfrm>
            <a:custGeom>
              <a:avLst/>
              <a:gdLst/>
              <a:ahLst/>
              <a:cxnLst/>
              <a:rect l="l" t="t" r="r" b="b"/>
              <a:pathLst>
                <a:path w="1501" h="2263" extrusionOk="0">
                  <a:moveTo>
                    <a:pt x="1500" y="1119"/>
                  </a:moveTo>
                  <a:cubicBezTo>
                    <a:pt x="1500" y="500"/>
                    <a:pt x="1000" y="0"/>
                    <a:pt x="357" y="0"/>
                  </a:cubicBezTo>
                  <a:cubicBezTo>
                    <a:pt x="238" y="0"/>
                    <a:pt x="119" y="24"/>
                    <a:pt x="0" y="48"/>
                  </a:cubicBezTo>
                  <a:cubicBezTo>
                    <a:pt x="453" y="191"/>
                    <a:pt x="786" y="619"/>
                    <a:pt x="786" y="1119"/>
                  </a:cubicBezTo>
                  <a:cubicBezTo>
                    <a:pt x="786" y="1643"/>
                    <a:pt x="453" y="2048"/>
                    <a:pt x="0" y="2191"/>
                  </a:cubicBezTo>
                  <a:cubicBezTo>
                    <a:pt x="119" y="2239"/>
                    <a:pt x="238" y="2263"/>
                    <a:pt x="357" y="2263"/>
                  </a:cubicBezTo>
                  <a:cubicBezTo>
                    <a:pt x="1000" y="2263"/>
                    <a:pt x="1500" y="1762"/>
                    <a:pt x="1500"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6058458" y="2265961"/>
              <a:ext cx="132607" cy="164551"/>
            </a:xfrm>
            <a:custGeom>
              <a:avLst/>
              <a:gdLst/>
              <a:ahLst/>
              <a:cxnLst/>
              <a:rect l="l" t="t" r="r" b="b"/>
              <a:pathLst>
                <a:path w="3978" h="4930" extrusionOk="0">
                  <a:moveTo>
                    <a:pt x="2692" y="167"/>
                  </a:moveTo>
                  <a:cubicBezTo>
                    <a:pt x="2525" y="238"/>
                    <a:pt x="2335" y="357"/>
                    <a:pt x="2192" y="524"/>
                  </a:cubicBezTo>
                  <a:lnTo>
                    <a:pt x="1" y="3406"/>
                  </a:lnTo>
                  <a:cubicBezTo>
                    <a:pt x="763" y="3834"/>
                    <a:pt x="3097" y="4334"/>
                    <a:pt x="3406" y="4691"/>
                  </a:cubicBezTo>
                  <a:cubicBezTo>
                    <a:pt x="3478" y="4763"/>
                    <a:pt x="3406" y="4882"/>
                    <a:pt x="3383" y="4930"/>
                  </a:cubicBezTo>
                  <a:lnTo>
                    <a:pt x="3502" y="4191"/>
                  </a:lnTo>
                  <a:lnTo>
                    <a:pt x="3692" y="2905"/>
                  </a:lnTo>
                  <a:lnTo>
                    <a:pt x="3787" y="2143"/>
                  </a:lnTo>
                  <a:lnTo>
                    <a:pt x="3954" y="1143"/>
                  </a:lnTo>
                  <a:cubicBezTo>
                    <a:pt x="3978" y="357"/>
                    <a:pt x="3264" y="0"/>
                    <a:pt x="2692" y="1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6155329" y="2271501"/>
              <a:ext cx="35735" cy="159010"/>
            </a:xfrm>
            <a:custGeom>
              <a:avLst/>
              <a:gdLst/>
              <a:ahLst/>
              <a:cxnLst/>
              <a:rect l="l" t="t" r="r" b="b"/>
              <a:pathLst>
                <a:path w="1072" h="4764" extrusionOk="0">
                  <a:moveTo>
                    <a:pt x="0" y="3216"/>
                  </a:moveTo>
                  <a:cubicBezTo>
                    <a:pt x="286" y="3573"/>
                    <a:pt x="500" y="4025"/>
                    <a:pt x="500" y="4525"/>
                  </a:cubicBezTo>
                  <a:cubicBezTo>
                    <a:pt x="500" y="4621"/>
                    <a:pt x="500" y="4716"/>
                    <a:pt x="477" y="4764"/>
                  </a:cubicBezTo>
                  <a:lnTo>
                    <a:pt x="596" y="4025"/>
                  </a:lnTo>
                  <a:lnTo>
                    <a:pt x="786" y="2739"/>
                  </a:lnTo>
                  <a:lnTo>
                    <a:pt x="881" y="1977"/>
                  </a:lnTo>
                  <a:lnTo>
                    <a:pt x="1048" y="977"/>
                  </a:lnTo>
                  <a:cubicBezTo>
                    <a:pt x="1072" y="382"/>
                    <a:pt x="667" y="25"/>
                    <a:pt x="215" y="1"/>
                  </a:cubicBezTo>
                  <a:cubicBezTo>
                    <a:pt x="500" y="96"/>
                    <a:pt x="572" y="429"/>
                    <a:pt x="548" y="69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6043390" y="2358149"/>
              <a:ext cx="128640" cy="129605"/>
            </a:xfrm>
            <a:custGeom>
              <a:avLst/>
              <a:gdLst/>
              <a:ahLst/>
              <a:cxnLst/>
              <a:rect l="l" t="t" r="r" b="b"/>
              <a:pathLst>
                <a:path w="3859" h="3883" extrusionOk="0">
                  <a:moveTo>
                    <a:pt x="3858" y="1929"/>
                  </a:moveTo>
                  <a:cubicBezTo>
                    <a:pt x="3858" y="858"/>
                    <a:pt x="3001" y="1"/>
                    <a:pt x="1929" y="1"/>
                  </a:cubicBezTo>
                  <a:cubicBezTo>
                    <a:pt x="1334" y="1"/>
                    <a:pt x="834" y="262"/>
                    <a:pt x="477" y="644"/>
                  </a:cubicBezTo>
                  <a:lnTo>
                    <a:pt x="334" y="858"/>
                  </a:lnTo>
                  <a:cubicBezTo>
                    <a:pt x="120" y="1167"/>
                    <a:pt x="0" y="1548"/>
                    <a:pt x="0" y="1929"/>
                  </a:cubicBezTo>
                  <a:cubicBezTo>
                    <a:pt x="0" y="3001"/>
                    <a:pt x="858" y="3882"/>
                    <a:pt x="1929" y="3882"/>
                  </a:cubicBezTo>
                  <a:cubicBezTo>
                    <a:pt x="2763" y="3882"/>
                    <a:pt x="3477" y="3335"/>
                    <a:pt x="3739" y="2596"/>
                  </a:cubicBezTo>
                  <a:cubicBezTo>
                    <a:pt x="3811" y="2430"/>
                    <a:pt x="3858" y="2334"/>
                    <a:pt x="3858" y="2168"/>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6070392" y="2385185"/>
              <a:ext cx="74637" cy="75533"/>
            </a:xfrm>
            <a:custGeom>
              <a:avLst/>
              <a:gdLst/>
              <a:ahLst/>
              <a:cxnLst/>
              <a:rect l="l" t="t" r="r" b="b"/>
              <a:pathLst>
                <a:path w="2239" h="2263" extrusionOk="0">
                  <a:moveTo>
                    <a:pt x="2239" y="1119"/>
                  </a:moveTo>
                  <a:cubicBezTo>
                    <a:pt x="2239" y="500"/>
                    <a:pt x="1739" y="0"/>
                    <a:pt x="1119" y="0"/>
                  </a:cubicBezTo>
                  <a:cubicBezTo>
                    <a:pt x="500" y="0"/>
                    <a:pt x="0" y="500"/>
                    <a:pt x="0" y="1119"/>
                  </a:cubicBezTo>
                  <a:cubicBezTo>
                    <a:pt x="0" y="1762"/>
                    <a:pt x="500" y="2263"/>
                    <a:pt x="1119" y="2263"/>
                  </a:cubicBezTo>
                  <a:cubicBezTo>
                    <a:pt x="1739" y="2263"/>
                    <a:pt x="2239" y="1762"/>
                    <a:pt x="2239"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6096593" y="2358149"/>
              <a:ext cx="75437" cy="131174"/>
            </a:xfrm>
            <a:custGeom>
              <a:avLst/>
              <a:gdLst/>
              <a:ahLst/>
              <a:cxnLst/>
              <a:rect l="l" t="t" r="r" b="b"/>
              <a:pathLst>
                <a:path w="2263" h="3930" extrusionOk="0">
                  <a:moveTo>
                    <a:pt x="2262" y="1929"/>
                  </a:moveTo>
                  <a:cubicBezTo>
                    <a:pt x="2262" y="1548"/>
                    <a:pt x="2143" y="1167"/>
                    <a:pt x="1953" y="858"/>
                  </a:cubicBezTo>
                  <a:lnTo>
                    <a:pt x="1786" y="644"/>
                  </a:lnTo>
                  <a:cubicBezTo>
                    <a:pt x="1429" y="239"/>
                    <a:pt x="905" y="1"/>
                    <a:pt x="333" y="1"/>
                  </a:cubicBezTo>
                  <a:cubicBezTo>
                    <a:pt x="238" y="1"/>
                    <a:pt x="119" y="1"/>
                    <a:pt x="48" y="24"/>
                  </a:cubicBezTo>
                  <a:cubicBezTo>
                    <a:pt x="524" y="96"/>
                    <a:pt x="929" y="334"/>
                    <a:pt x="1191" y="691"/>
                  </a:cubicBezTo>
                  <a:lnTo>
                    <a:pt x="1357" y="905"/>
                  </a:lnTo>
                  <a:cubicBezTo>
                    <a:pt x="1548" y="1191"/>
                    <a:pt x="1667" y="1572"/>
                    <a:pt x="1667" y="1977"/>
                  </a:cubicBezTo>
                  <a:cubicBezTo>
                    <a:pt x="1667" y="2954"/>
                    <a:pt x="953" y="3763"/>
                    <a:pt x="0" y="3906"/>
                  </a:cubicBezTo>
                  <a:cubicBezTo>
                    <a:pt x="95" y="3906"/>
                    <a:pt x="191" y="3930"/>
                    <a:pt x="310" y="3930"/>
                  </a:cubicBezTo>
                  <a:cubicBezTo>
                    <a:pt x="1405" y="3882"/>
                    <a:pt x="2262" y="3001"/>
                    <a:pt x="2262" y="19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6095793" y="2385185"/>
              <a:ext cx="49236" cy="75533"/>
            </a:xfrm>
            <a:custGeom>
              <a:avLst/>
              <a:gdLst/>
              <a:ahLst/>
              <a:cxnLst/>
              <a:rect l="l" t="t" r="r" b="b"/>
              <a:pathLst>
                <a:path w="1477" h="2263" extrusionOk="0">
                  <a:moveTo>
                    <a:pt x="1477" y="1119"/>
                  </a:moveTo>
                  <a:cubicBezTo>
                    <a:pt x="1477" y="500"/>
                    <a:pt x="977" y="0"/>
                    <a:pt x="357" y="0"/>
                  </a:cubicBezTo>
                  <a:cubicBezTo>
                    <a:pt x="238" y="0"/>
                    <a:pt x="119" y="24"/>
                    <a:pt x="0" y="48"/>
                  </a:cubicBezTo>
                  <a:cubicBezTo>
                    <a:pt x="453" y="191"/>
                    <a:pt x="786" y="619"/>
                    <a:pt x="786" y="1119"/>
                  </a:cubicBezTo>
                  <a:cubicBezTo>
                    <a:pt x="786" y="1643"/>
                    <a:pt x="453" y="2048"/>
                    <a:pt x="0" y="2191"/>
                  </a:cubicBezTo>
                  <a:cubicBezTo>
                    <a:pt x="119" y="2239"/>
                    <a:pt x="238" y="2263"/>
                    <a:pt x="357" y="2263"/>
                  </a:cubicBezTo>
                  <a:cubicBezTo>
                    <a:pt x="977" y="2263"/>
                    <a:pt x="1477" y="1762"/>
                    <a:pt x="1477" y="1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6182297" y="2250840"/>
              <a:ext cx="15134" cy="52503"/>
            </a:xfrm>
            <a:custGeom>
              <a:avLst/>
              <a:gdLst/>
              <a:ahLst/>
              <a:cxnLst/>
              <a:rect l="l" t="t" r="r" b="b"/>
              <a:pathLst>
                <a:path w="454" h="1573" extrusionOk="0">
                  <a:moveTo>
                    <a:pt x="406" y="596"/>
                  </a:moveTo>
                  <a:cubicBezTo>
                    <a:pt x="453" y="310"/>
                    <a:pt x="287" y="96"/>
                    <a:pt x="72" y="1"/>
                  </a:cubicBezTo>
                  <a:cubicBezTo>
                    <a:pt x="120" y="96"/>
                    <a:pt x="120" y="191"/>
                    <a:pt x="120" y="263"/>
                  </a:cubicBezTo>
                  <a:lnTo>
                    <a:pt x="1" y="906"/>
                  </a:lnTo>
                  <a:cubicBezTo>
                    <a:pt x="144" y="1072"/>
                    <a:pt x="239" y="1287"/>
                    <a:pt x="239" y="15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6252167" y="2246068"/>
              <a:ext cx="41335" cy="25467"/>
            </a:xfrm>
            <a:custGeom>
              <a:avLst/>
              <a:gdLst/>
              <a:ahLst/>
              <a:cxnLst/>
              <a:rect l="l" t="t" r="r" b="b"/>
              <a:pathLst>
                <a:path w="1240" h="763" extrusionOk="0">
                  <a:moveTo>
                    <a:pt x="953" y="334"/>
                  </a:moveTo>
                  <a:cubicBezTo>
                    <a:pt x="763" y="1"/>
                    <a:pt x="310" y="1"/>
                    <a:pt x="1" y="215"/>
                  </a:cubicBezTo>
                  <a:cubicBezTo>
                    <a:pt x="191" y="215"/>
                    <a:pt x="406" y="286"/>
                    <a:pt x="477" y="477"/>
                  </a:cubicBezTo>
                  <a:lnTo>
                    <a:pt x="667" y="739"/>
                  </a:lnTo>
                  <a:cubicBezTo>
                    <a:pt x="858" y="691"/>
                    <a:pt x="1049" y="715"/>
                    <a:pt x="1239" y="7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6063225" y="2378810"/>
              <a:ext cx="87371" cy="87482"/>
            </a:xfrm>
            <a:custGeom>
              <a:avLst/>
              <a:gdLst/>
              <a:ahLst/>
              <a:cxnLst/>
              <a:rect l="l" t="t" r="r" b="b"/>
              <a:pathLst>
                <a:path w="2621" h="2621" extrusionOk="0">
                  <a:moveTo>
                    <a:pt x="1311" y="334"/>
                  </a:moveTo>
                  <a:cubicBezTo>
                    <a:pt x="1835" y="334"/>
                    <a:pt x="2287" y="787"/>
                    <a:pt x="2287" y="1310"/>
                  </a:cubicBezTo>
                  <a:cubicBezTo>
                    <a:pt x="2287" y="1858"/>
                    <a:pt x="1858" y="2311"/>
                    <a:pt x="1311" y="2311"/>
                  </a:cubicBezTo>
                  <a:cubicBezTo>
                    <a:pt x="763" y="2311"/>
                    <a:pt x="334" y="1858"/>
                    <a:pt x="334" y="1310"/>
                  </a:cubicBezTo>
                  <a:cubicBezTo>
                    <a:pt x="334" y="787"/>
                    <a:pt x="763" y="334"/>
                    <a:pt x="1311" y="334"/>
                  </a:cubicBezTo>
                  <a:close/>
                  <a:moveTo>
                    <a:pt x="1311" y="1"/>
                  </a:moveTo>
                  <a:cubicBezTo>
                    <a:pt x="596" y="1"/>
                    <a:pt x="1" y="596"/>
                    <a:pt x="1" y="1310"/>
                  </a:cubicBezTo>
                  <a:cubicBezTo>
                    <a:pt x="1" y="2025"/>
                    <a:pt x="596" y="2620"/>
                    <a:pt x="1311" y="2620"/>
                  </a:cubicBezTo>
                  <a:cubicBezTo>
                    <a:pt x="2025" y="2620"/>
                    <a:pt x="2620" y="2025"/>
                    <a:pt x="2620" y="1310"/>
                  </a:cubicBezTo>
                  <a:cubicBezTo>
                    <a:pt x="2620" y="596"/>
                    <a:pt x="2049" y="1"/>
                    <a:pt x="131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9"/>
            <p:cNvSpPr/>
            <p:nvPr/>
          </p:nvSpPr>
          <p:spPr>
            <a:xfrm>
              <a:off x="6038623" y="2245066"/>
              <a:ext cx="369185" cy="248228"/>
            </a:xfrm>
            <a:custGeom>
              <a:avLst/>
              <a:gdLst/>
              <a:ahLst/>
              <a:cxnLst/>
              <a:rect l="l" t="t" r="r" b="b"/>
              <a:pathLst>
                <a:path w="11075" h="7437" extrusionOk="0">
                  <a:moveTo>
                    <a:pt x="4100" y="271"/>
                  </a:moveTo>
                  <a:cubicBezTo>
                    <a:pt x="4158" y="271"/>
                    <a:pt x="4215" y="279"/>
                    <a:pt x="4263" y="293"/>
                  </a:cubicBezTo>
                  <a:cubicBezTo>
                    <a:pt x="4359" y="316"/>
                    <a:pt x="4597" y="436"/>
                    <a:pt x="4549" y="745"/>
                  </a:cubicBezTo>
                  <a:lnTo>
                    <a:pt x="4478" y="1031"/>
                  </a:lnTo>
                  <a:cubicBezTo>
                    <a:pt x="4382" y="888"/>
                    <a:pt x="4216" y="745"/>
                    <a:pt x="3978" y="650"/>
                  </a:cubicBezTo>
                  <a:cubicBezTo>
                    <a:pt x="3859" y="626"/>
                    <a:pt x="3739" y="602"/>
                    <a:pt x="3620" y="602"/>
                  </a:cubicBezTo>
                  <a:lnTo>
                    <a:pt x="3716" y="436"/>
                  </a:lnTo>
                  <a:cubicBezTo>
                    <a:pt x="3800" y="317"/>
                    <a:pt x="3956" y="271"/>
                    <a:pt x="4100" y="271"/>
                  </a:cubicBezTo>
                  <a:close/>
                  <a:moveTo>
                    <a:pt x="6832" y="271"/>
                  </a:moveTo>
                  <a:cubicBezTo>
                    <a:pt x="6976" y="271"/>
                    <a:pt x="7132" y="317"/>
                    <a:pt x="7216" y="436"/>
                  </a:cubicBezTo>
                  <a:lnTo>
                    <a:pt x="7312" y="602"/>
                  </a:lnTo>
                  <a:cubicBezTo>
                    <a:pt x="7193" y="602"/>
                    <a:pt x="7073" y="626"/>
                    <a:pt x="6954" y="650"/>
                  </a:cubicBezTo>
                  <a:cubicBezTo>
                    <a:pt x="6740" y="745"/>
                    <a:pt x="6526" y="864"/>
                    <a:pt x="6407" y="1031"/>
                  </a:cubicBezTo>
                  <a:lnTo>
                    <a:pt x="6359" y="745"/>
                  </a:lnTo>
                  <a:cubicBezTo>
                    <a:pt x="6335" y="436"/>
                    <a:pt x="6573" y="316"/>
                    <a:pt x="6669" y="293"/>
                  </a:cubicBezTo>
                  <a:cubicBezTo>
                    <a:pt x="6717" y="279"/>
                    <a:pt x="6774" y="271"/>
                    <a:pt x="6832" y="271"/>
                  </a:cubicBezTo>
                  <a:close/>
                  <a:moveTo>
                    <a:pt x="6264" y="1936"/>
                  </a:moveTo>
                  <a:lnTo>
                    <a:pt x="6359" y="2579"/>
                  </a:lnTo>
                  <a:lnTo>
                    <a:pt x="4597" y="2579"/>
                  </a:lnTo>
                  <a:lnTo>
                    <a:pt x="4692" y="1936"/>
                  </a:lnTo>
                  <a:close/>
                  <a:moveTo>
                    <a:pt x="5287" y="2912"/>
                  </a:moveTo>
                  <a:lnTo>
                    <a:pt x="5287" y="3365"/>
                  </a:lnTo>
                  <a:lnTo>
                    <a:pt x="4478" y="3365"/>
                  </a:lnTo>
                  <a:lnTo>
                    <a:pt x="4549" y="2912"/>
                  </a:lnTo>
                  <a:close/>
                  <a:moveTo>
                    <a:pt x="6359" y="2912"/>
                  </a:moveTo>
                  <a:lnTo>
                    <a:pt x="6430" y="3365"/>
                  </a:lnTo>
                  <a:lnTo>
                    <a:pt x="5597" y="3365"/>
                  </a:lnTo>
                  <a:lnTo>
                    <a:pt x="5597" y="2912"/>
                  </a:lnTo>
                  <a:close/>
                  <a:moveTo>
                    <a:pt x="6502" y="3698"/>
                  </a:moveTo>
                  <a:lnTo>
                    <a:pt x="6669" y="4627"/>
                  </a:lnTo>
                  <a:lnTo>
                    <a:pt x="4311" y="4627"/>
                  </a:lnTo>
                  <a:lnTo>
                    <a:pt x="4430" y="3698"/>
                  </a:lnTo>
                  <a:close/>
                  <a:moveTo>
                    <a:pt x="6716" y="4960"/>
                  </a:moveTo>
                  <a:cubicBezTo>
                    <a:pt x="6716" y="4960"/>
                    <a:pt x="6835" y="5746"/>
                    <a:pt x="6859" y="5818"/>
                  </a:cubicBezTo>
                  <a:lnTo>
                    <a:pt x="4097" y="5818"/>
                  </a:lnTo>
                  <a:cubicBezTo>
                    <a:pt x="4120" y="5746"/>
                    <a:pt x="4240" y="4960"/>
                    <a:pt x="4240" y="4960"/>
                  </a:cubicBezTo>
                  <a:close/>
                  <a:moveTo>
                    <a:pt x="2049" y="3531"/>
                  </a:moveTo>
                  <a:cubicBezTo>
                    <a:pt x="3025" y="3531"/>
                    <a:pt x="3835" y="4341"/>
                    <a:pt x="3835" y="5317"/>
                  </a:cubicBezTo>
                  <a:cubicBezTo>
                    <a:pt x="3835" y="5651"/>
                    <a:pt x="3739" y="6008"/>
                    <a:pt x="3573" y="6270"/>
                  </a:cubicBezTo>
                  <a:cubicBezTo>
                    <a:pt x="3239" y="6794"/>
                    <a:pt x="2692" y="7104"/>
                    <a:pt x="2049" y="7104"/>
                  </a:cubicBezTo>
                  <a:cubicBezTo>
                    <a:pt x="1072" y="7104"/>
                    <a:pt x="263" y="6318"/>
                    <a:pt x="263" y="5317"/>
                  </a:cubicBezTo>
                  <a:cubicBezTo>
                    <a:pt x="263" y="4960"/>
                    <a:pt x="382" y="4603"/>
                    <a:pt x="548" y="4317"/>
                  </a:cubicBezTo>
                  <a:lnTo>
                    <a:pt x="667" y="4174"/>
                  </a:lnTo>
                  <a:cubicBezTo>
                    <a:pt x="1001" y="3770"/>
                    <a:pt x="1477" y="3531"/>
                    <a:pt x="2049" y="3531"/>
                  </a:cubicBezTo>
                  <a:close/>
                  <a:moveTo>
                    <a:pt x="8931" y="3531"/>
                  </a:moveTo>
                  <a:cubicBezTo>
                    <a:pt x="9455" y="3531"/>
                    <a:pt x="9931" y="3770"/>
                    <a:pt x="10265" y="4174"/>
                  </a:cubicBezTo>
                  <a:lnTo>
                    <a:pt x="10384" y="4341"/>
                  </a:lnTo>
                  <a:cubicBezTo>
                    <a:pt x="10550" y="4651"/>
                    <a:pt x="10669" y="4960"/>
                    <a:pt x="10669" y="5317"/>
                  </a:cubicBezTo>
                  <a:cubicBezTo>
                    <a:pt x="10669" y="6318"/>
                    <a:pt x="9884" y="7104"/>
                    <a:pt x="8883" y="7104"/>
                  </a:cubicBezTo>
                  <a:cubicBezTo>
                    <a:pt x="8217" y="7104"/>
                    <a:pt x="7574" y="6723"/>
                    <a:pt x="7312" y="6127"/>
                  </a:cubicBezTo>
                  <a:cubicBezTo>
                    <a:pt x="7288" y="6103"/>
                    <a:pt x="7216" y="5913"/>
                    <a:pt x="7216" y="5889"/>
                  </a:cubicBezTo>
                  <a:cubicBezTo>
                    <a:pt x="7169" y="5699"/>
                    <a:pt x="7145" y="5532"/>
                    <a:pt x="7145" y="5317"/>
                  </a:cubicBezTo>
                  <a:cubicBezTo>
                    <a:pt x="7145" y="4341"/>
                    <a:pt x="7931" y="3531"/>
                    <a:pt x="8931" y="3531"/>
                  </a:cubicBezTo>
                  <a:close/>
                  <a:moveTo>
                    <a:pt x="4127" y="0"/>
                  </a:moveTo>
                  <a:cubicBezTo>
                    <a:pt x="3882" y="0"/>
                    <a:pt x="3627" y="100"/>
                    <a:pt x="3477" y="316"/>
                  </a:cubicBezTo>
                  <a:lnTo>
                    <a:pt x="3216" y="721"/>
                  </a:lnTo>
                  <a:cubicBezTo>
                    <a:pt x="3001" y="793"/>
                    <a:pt x="2811" y="912"/>
                    <a:pt x="2668" y="1102"/>
                  </a:cubicBezTo>
                  <a:lnTo>
                    <a:pt x="2192" y="1698"/>
                  </a:lnTo>
                  <a:cubicBezTo>
                    <a:pt x="2144" y="1745"/>
                    <a:pt x="2144" y="1841"/>
                    <a:pt x="2192" y="1912"/>
                  </a:cubicBezTo>
                  <a:cubicBezTo>
                    <a:pt x="2227" y="1948"/>
                    <a:pt x="2275" y="1966"/>
                    <a:pt x="2322" y="1966"/>
                  </a:cubicBezTo>
                  <a:cubicBezTo>
                    <a:pt x="2370" y="1966"/>
                    <a:pt x="2418" y="1948"/>
                    <a:pt x="2453" y="1912"/>
                  </a:cubicBezTo>
                  <a:lnTo>
                    <a:pt x="2930" y="1269"/>
                  </a:lnTo>
                  <a:cubicBezTo>
                    <a:pt x="3049" y="1126"/>
                    <a:pt x="3216" y="1031"/>
                    <a:pt x="3358" y="983"/>
                  </a:cubicBezTo>
                  <a:lnTo>
                    <a:pt x="3382" y="983"/>
                  </a:lnTo>
                  <a:cubicBezTo>
                    <a:pt x="3457" y="955"/>
                    <a:pt x="3528" y="946"/>
                    <a:pt x="3598" y="946"/>
                  </a:cubicBezTo>
                  <a:cubicBezTo>
                    <a:pt x="3707" y="946"/>
                    <a:pt x="3814" y="969"/>
                    <a:pt x="3930" y="983"/>
                  </a:cubicBezTo>
                  <a:cubicBezTo>
                    <a:pt x="4240" y="1102"/>
                    <a:pt x="4430" y="1388"/>
                    <a:pt x="4430" y="1745"/>
                  </a:cubicBezTo>
                  <a:lnTo>
                    <a:pt x="4049" y="4484"/>
                  </a:lnTo>
                  <a:cubicBezTo>
                    <a:pt x="3716" y="3746"/>
                    <a:pt x="2977" y="3246"/>
                    <a:pt x="2096" y="3246"/>
                  </a:cubicBezTo>
                  <a:cubicBezTo>
                    <a:pt x="1834" y="3246"/>
                    <a:pt x="1596" y="3293"/>
                    <a:pt x="1382" y="3365"/>
                  </a:cubicBezTo>
                  <a:lnTo>
                    <a:pt x="2049" y="2507"/>
                  </a:lnTo>
                  <a:cubicBezTo>
                    <a:pt x="2096" y="2436"/>
                    <a:pt x="2072" y="2317"/>
                    <a:pt x="2025" y="2269"/>
                  </a:cubicBezTo>
                  <a:cubicBezTo>
                    <a:pt x="1995" y="2239"/>
                    <a:pt x="1957" y="2226"/>
                    <a:pt x="1919" y="2226"/>
                  </a:cubicBezTo>
                  <a:cubicBezTo>
                    <a:pt x="1866" y="2226"/>
                    <a:pt x="1814" y="2252"/>
                    <a:pt x="1787" y="2293"/>
                  </a:cubicBezTo>
                  <a:lnTo>
                    <a:pt x="501" y="3960"/>
                  </a:lnTo>
                  <a:cubicBezTo>
                    <a:pt x="502" y="3959"/>
                    <a:pt x="503" y="3958"/>
                    <a:pt x="503" y="3958"/>
                  </a:cubicBezTo>
                  <a:lnTo>
                    <a:pt x="503" y="3958"/>
                  </a:lnTo>
                  <a:cubicBezTo>
                    <a:pt x="506" y="3958"/>
                    <a:pt x="380" y="4108"/>
                    <a:pt x="358" y="4174"/>
                  </a:cubicBezTo>
                  <a:cubicBezTo>
                    <a:pt x="143" y="4484"/>
                    <a:pt x="1" y="4913"/>
                    <a:pt x="1" y="5317"/>
                  </a:cubicBezTo>
                  <a:cubicBezTo>
                    <a:pt x="1" y="6484"/>
                    <a:pt x="953" y="7437"/>
                    <a:pt x="2096" y="7437"/>
                  </a:cubicBezTo>
                  <a:cubicBezTo>
                    <a:pt x="2977" y="7437"/>
                    <a:pt x="3716" y="6913"/>
                    <a:pt x="4049" y="6151"/>
                  </a:cubicBezTo>
                  <a:lnTo>
                    <a:pt x="7026" y="6151"/>
                  </a:lnTo>
                  <a:cubicBezTo>
                    <a:pt x="7335" y="6913"/>
                    <a:pt x="8098" y="7437"/>
                    <a:pt x="8979" y="7437"/>
                  </a:cubicBezTo>
                  <a:cubicBezTo>
                    <a:pt x="10122" y="7437"/>
                    <a:pt x="11027" y="6556"/>
                    <a:pt x="11074" y="5413"/>
                  </a:cubicBezTo>
                  <a:cubicBezTo>
                    <a:pt x="11027" y="4960"/>
                    <a:pt x="10884" y="4532"/>
                    <a:pt x="10646" y="4174"/>
                  </a:cubicBezTo>
                  <a:cubicBezTo>
                    <a:pt x="10626" y="4115"/>
                    <a:pt x="10472" y="3938"/>
                    <a:pt x="10479" y="3938"/>
                  </a:cubicBezTo>
                  <a:lnTo>
                    <a:pt x="10479" y="3938"/>
                  </a:lnTo>
                  <a:cubicBezTo>
                    <a:pt x="10480" y="3938"/>
                    <a:pt x="10487" y="3945"/>
                    <a:pt x="10503" y="3960"/>
                  </a:cubicBezTo>
                  <a:lnTo>
                    <a:pt x="9217" y="2293"/>
                  </a:lnTo>
                  <a:cubicBezTo>
                    <a:pt x="9189" y="2252"/>
                    <a:pt x="9145" y="2226"/>
                    <a:pt x="9095" y="2226"/>
                  </a:cubicBezTo>
                  <a:cubicBezTo>
                    <a:pt x="9058" y="2226"/>
                    <a:pt x="9019" y="2239"/>
                    <a:pt x="8979" y="2269"/>
                  </a:cubicBezTo>
                  <a:cubicBezTo>
                    <a:pt x="8931" y="2317"/>
                    <a:pt x="8883" y="2412"/>
                    <a:pt x="8955" y="2507"/>
                  </a:cubicBezTo>
                  <a:lnTo>
                    <a:pt x="9598" y="3365"/>
                  </a:lnTo>
                  <a:cubicBezTo>
                    <a:pt x="9360" y="3269"/>
                    <a:pt x="9122" y="3246"/>
                    <a:pt x="8883" y="3246"/>
                  </a:cubicBezTo>
                  <a:cubicBezTo>
                    <a:pt x="8026" y="3246"/>
                    <a:pt x="7288" y="3746"/>
                    <a:pt x="6954" y="4484"/>
                  </a:cubicBezTo>
                  <a:lnTo>
                    <a:pt x="6573" y="1745"/>
                  </a:lnTo>
                  <a:cubicBezTo>
                    <a:pt x="6573" y="1364"/>
                    <a:pt x="6740" y="1102"/>
                    <a:pt x="7073" y="983"/>
                  </a:cubicBezTo>
                  <a:cubicBezTo>
                    <a:pt x="7145" y="948"/>
                    <a:pt x="7234" y="930"/>
                    <a:pt x="7329" y="930"/>
                  </a:cubicBezTo>
                  <a:cubicBezTo>
                    <a:pt x="7425" y="930"/>
                    <a:pt x="7526" y="948"/>
                    <a:pt x="7621" y="983"/>
                  </a:cubicBezTo>
                  <a:cubicBezTo>
                    <a:pt x="7788" y="1079"/>
                    <a:pt x="7907" y="1126"/>
                    <a:pt x="8050" y="1269"/>
                  </a:cubicBezTo>
                  <a:lnTo>
                    <a:pt x="8502" y="1864"/>
                  </a:lnTo>
                  <a:cubicBezTo>
                    <a:pt x="8556" y="1918"/>
                    <a:pt x="8596" y="1945"/>
                    <a:pt x="8653" y="1945"/>
                  </a:cubicBezTo>
                  <a:cubicBezTo>
                    <a:pt x="8672" y="1945"/>
                    <a:pt x="8693" y="1942"/>
                    <a:pt x="8717" y="1936"/>
                  </a:cubicBezTo>
                  <a:cubicBezTo>
                    <a:pt x="8812" y="1864"/>
                    <a:pt x="8836" y="1745"/>
                    <a:pt x="8764" y="1698"/>
                  </a:cubicBezTo>
                  <a:lnTo>
                    <a:pt x="8288" y="1102"/>
                  </a:lnTo>
                  <a:cubicBezTo>
                    <a:pt x="8145" y="912"/>
                    <a:pt x="7978" y="769"/>
                    <a:pt x="7764" y="721"/>
                  </a:cubicBezTo>
                  <a:lnTo>
                    <a:pt x="7502" y="316"/>
                  </a:lnTo>
                  <a:cubicBezTo>
                    <a:pt x="7352" y="100"/>
                    <a:pt x="7086" y="0"/>
                    <a:pt x="6842" y="0"/>
                  </a:cubicBezTo>
                  <a:cubicBezTo>
                    <a:pt x="6737" y="0"/>
                    <a:pt x="6636" y="19"/>
                    <a:pt x="6550" y="55"/>
                  </a:cubicBezTo>
                  <a:cubicBezTo>
                    <a:pt x="6192" y="174"/>
                    <a:pt x="6002" y="507"/>
                    <a:pt x="6073" y="864"/>
                  </a:cubicBezTo>
                  <a:lnTo>
                    <a:pt x="6216" y="1626"/>
                  </a:lnTo>
                  <a:lnTo>
                    <a:pt x="4763" y="1626"/>
                  </a:lnTo>
                  <a:lnTo>
                    <a:pt x="4906" y="864"/>
                  </a:lnTo>
                  <a:cubicBezTo>
                    <a:pt x="4954" y="507"/>
                    <a:pt x="4763" y="174"/>
                    <a:pt x="4430" y="55"/>
                  </a:cubicBezTo>
                  <a:cubicBezTo>
                    <a:pt x="4337" y="19"/>
                    <a:pt x="4233" y="0"/>
                    <a:pt x="412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9"/>
            <p:cNvSpPr/>
            <p:nvPr/>
          </p:nvSpPr>
          <p:spPr>
            <a:xfrm>
              <a:off x="6291069" y="2378810"/>
              <a:ext cx="87371" cy="87482"/>
            </a:xfrm>
            <a:custGeom>
              <a:avLst/>
              <a:gdLst/>
              <a:ahLst/>
              <a:cxnLst/>
              <a:rect l="l" t="t" r="r" b="b"/>
              <a:pathLst>
                <a:path w="2621" h="2621" extrusionOk="0">
                  <a:moveTo>
                    <a:pt x="1310" y="334"/>
                  </a:moveTo>
                  <a:cubicBezTo>
                    <a:pt x="1858" y="334"/>
                    <a:pt x="2311" y="787"/>
                    <a:pt x="2311" y="1310"/>
                  </a:cubicBezTo>
                  <a:cubicBezTo>
                    <a:pt x="2311" y="1858"/>
                    <a:pt x="1858" y="2311"/>
                    <a:pt x="1310" y="2311"/>
                  </a:cubicBezTo>
                  <a:cubicBezTo>
                    <a:pt x="786" y="2311"/>
                    <a:pt x="334" y="1858"/>
                    <a:pt x="334" y="1310"/>
                  </a:cubicBezTo>
                  <a:cubicBezTo>
                    <a:pt x="334" y="787"/>
                    <a:pt x="786" y="334"/>
                    <a:pt x="1310" y="334"/>
                  </a:cubicBezTo>
                  <a:close/>
                  <a:moveTo>
                    <a:pt x="1310" y="1"/>
                  </a:moveTo>
                  <a:cubicBezTo>
                    <a:pt x="596" y="1"/>
                    <a:pt x="1" y="596"/>
                    <a:pt x="1" y="1310"/>
                  </a:cubicBezTo>
                  <a:cubicBezTo>
                    <a:pt x="1" y="2025"/>
                    <a:pt x="596" y="2620"/>
                    <a:pt x="1310" y="2620"/>
                  </a:cubicBezTo>
                  <a:cubicBezTo>
                    <a:pt x="2025" y="2620"/>
                    <a:pt x="2620" y="2025"/>
                    <a:pt x="2620" y="1310"/>
                  </a:cubicBezTo>
                  <a:cubicBezTo>
                    <a:pt x="2620" y="596"/>
                    <a:pt x="2025" y="1"/>
                    <a:pt x="131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69"/>
          <p:cNvGrpSpPr/>
          <p:nvPr/>
        </p:nvGrpSpPr>
        <p:grpSpPr>
          <a:xfrm>
            <a:off x="6026086" y="1551297"/>
            <a:ext cx="370785" cy="321959"/>
            <a:chOff x="6054491" y="1619705"/>
            <a:chExt cx="370785" cy="321959"/>
          </a:xfrm>
        </p:grpSpPr>
        <p:sp>
          <p:nvSpPr>
            <p:cNvPr id="6912" name="Google Shape;6912;p69"/>
            <p:cNvSpPr/>
            <p:nvPr/>
          </p:nvSpPr>
          <p:spPr>
            <a:xfrm>
              <a:off x="6087059" y="1685693"/>
              <a:ext cx="108005" cy="135179"/>
            </a:xfrm>
            <a:custGeom>
              <a:avLst/>
              <a:gdLst/>
              <a:ahLst/>
              <a:cxnLst/>
              <a:rect l="l" t="t" r="r" b="b"/>
              <a:pathLst>
                <a:path w="3240" h="4050" extrusionOk="0">
                  <a:moveTo>
                    <a:pt x="2834" y="1"/>
                  </a:moveTo>
                  <a:lnTo>
                    <a:pt x="0" y="1072"/>
                  </a:lnTo>
                  <a:lnTo>
                    <a:pt x="0" y="4049"/>
                  </a:lnTo>
                  <a:lnTo>
                    <a:pt x="3239" y="3501"/>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9"/>
            <p:cNvSpPr/>
            <p:nvPr/>
          </p:nvSpPr>
          <p:spPr>
            <a:xfrm>
              <a:off x="6181530" y="1685693"/>
              <a:ext cx="49236" cy="112916"/>
            </a:xfrm>
            <a:custGeom>
              <a:avLst/>
              <a:gdLst/>
              <a:ahLst/>
              <a:cxnLst/>
              <a:rect l="l" t="t" r="r" b="b"/>
              <a:pathLst>
                <a:path w="1477" h="3383" extrusionOk="0">
                  <a:moveTo>
                    <a:pt x="1477" y="3358"/>
                  </a:moveTo>
                  <a:lnTo>
                    <a:pt x="0" y="1"/>
                  </a:lnTo>
                  <a:lnTo>
                    <a:pt x="0" y="338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a:off x="6087059" y="1820037"/>
              <a:ext cx="97672" cy="81107"/>
            </a:xfrm>
            <a:custGeom>
              <a:avLst/>
              <a:gdLst/>
              <a:ahLst/>
              <a:cxnLst/>
              <a:rect l="l" t="t" r="r" b="b"/>
              <a:pathLst>
                <a:path w="2930" h="2430" extrusionOk="0">
                  <a:moveTo>
                    <a:pt x="2834" y="0"/>
                  </a:moveTo>
                  <a:lnTo>
                    <a:pt x="0" y="1000"/>
                  </a:lnTo>
                  <a:lnTo>
                    <a:pt x="0" y="2429"/>
                  </a:lnTo>
                  <a:lnTo>
                    <a:pt x="2834" y="1358"/>
                  </a:lnTo>
                  <a:lnTo>
                    <a:pt x="2929" y="66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9"/>
            <p:cNvSpPr/>
            <p:nvPr/>
          </p:nvSpPr>
          <p:spPr>
            <a:xfrm>
              <a:off x="6087059" y="1797774"/>
              <a:ext cx="101638" cy="55674"/>
            </a:xfrm>
            <a:custGeom>
              <a:avLst/>
              <a:gdLst/>
              <a:ahLst/>
              <a:cxnLst/>
              <a:rect l="l" t="t" r="r" b="b"/>
              <a:pathLst>
                <a:path w="3049" h="1668" extrusionOk="0">
                  <a:moveTo>
                    <a:pt x="2834" y="0"/>
                  </a:moveTo>
                  <a:lnTo>
                    <a:pt x="0" y="691"/>
                  </a:lnTo>
                  <a:lnTo>
                    <a:pt x="0" y="1667"/>
                  </a:lnTo>
                  <a:lnTo>
                    <a:pt x="2834" y="953"/>
                  </a:lnTo>
                  <a:lnTo>
                    <a:pt x="3049" y="429"/>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9"/>
            <p:cNvSpPr/>
            <p:nvPr/>
          </p:nvSpPr>
          <p:spPr>
            <a:xfrm>
              <a:off x="6062458" y="1659458"/>
              <a:ext cx="127840" cy="275865"/>
            </a:xfrm>
            <a:custGeom>
              <a:avLst/>
              <a:gdLst/>
              <a:ahLst/>
              <a:cxnLst/>
              <a:rect l="l" t="t" r="r" b="b"/>
              <a:pathLst>
                <a:path w="3835" h="8265" extrusionOk="0">
                  <a:moveTo>
                    <a:pt x="691" y="4835"/>
                  </a:moveTo>
                  <a:lnTo>
                    <a:pt x="691" y="1834"/>
                  </a:lnTo>
                  <a:lnTo>
                    <a:pt x="3572" y="763"/>
                  </a:lnTo>
                  <a:lnTo>
                    <a:pt x="3834" y="548"/>
                  </a:lnTo>
                  <a:lnTo>
                    <a:pt x="3572" y="1"/>
                  </a:lnTo>
                  <a:lnTo>
                    <a:pt x="0" y="1358"/>
                  </a:lnTo>
                  <a:lnTo>
                    <a:pt x="0" y="8264"/>
                  </a:lnTo>
                  <a:lnTo>
                    <a:pt x="3572" y="6907"/>
                  </a:lnTo>
                  <a:lnTo>
                    <a:pt x="3763" y="6621"/>
                  </a:lnTo>
                  <a:lnTo>
                    <a:pt x="3572" y="6169"/>
                  </a:lnTo>
                  <a:lnTo>
                    <a:pt x="691" y="7240"/>
                  </a:lnTo>
                  <a:lnTo>
                    <a:pt x="691" y="581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a:off x="6219632" y="1699211"/>
              <a:ext cx="88138" cy="91454"/>
            </a:xfrm>
            <a:custGeom>
              <a:avLst/>
              <a:gdLst/>
              <a:ahLst/>
              <a:cxnLst/>
              <a:rect l="l" t="t" r="r" b="b"/>
              <a:pathLst>
                <a:path w="2644" h="2740" extrusionOk="0">
                  <a:moveTo>
                    <a:pt x="2429" y="929"/>
                  </a:moveTo>
                  <a:lnTo>
                    <a:pt x="0" y="0"/>
                  </a:lnTo>
                  <a:lnTo>
                    <a:pt x="596" y="2739"/>
                  </a:lnTo>
                  <a:lnTo>
                    <a:pt x="2429" y="2072"/>
                  </a:lnTo>
                  <a:lnTo>
                    <a:pt x="2644" y="14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a:off x="6181530" y="1808889"/>
              <a:ext cx="65103" cy="80340"/>
            </a:xfrm>
            <a:custGeom>
              <a:avLst/>
              <a:gdLst/>
              <a:ahLst/>
              <a:cxnLst/>
              <a:rect l="l" t="t" r="r" b="b"/>
              <a:pathLst>
                <a:path w="1953" h="2407" extrusionOk="0">
                  <a:moveTo>
                    <a:pt x="1572" y="1"/>
                  </a:moveTo>
                  <a:lnTo>
                    <a:pt x="0" y="596"/>
                  </a:lnTo>
                  <a:lnTo>
                    <a:pt x="0" y="1668"/>
                  </a:lnTo>
                  <a:lnTo>
                    <a:pt x="1953" y="240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a:off x="6290269" y="1774710"/>
              <a:ext cx="115139" cy="135179"/>
            </a:xfrm>
            <a:custGeom>
              <a:avLst/>
              <a:gdLst/>
              <a:ahLst/>
              <a:cxnLst/>
              <a:rect l="l" t="t" r="r" b="b"/>
              <a:pathLst>
                <a:path w="3454" h="4050" extrusionOk="0">
                  <a:moveTo>
                    <a:pt x="3168" y="1"/>
                  </a:moveTo>
                  <a:lnTo>
                    <a:pt x="1858" y="167"/>
                  </a:lnTo>
                  <a:lnTo>
                    <a:pt x="334" y="763"/>
                  </a:lnTo>
                  <a:lnTo>
                    <a:pt x="1" y="2120"/>
                  </a:lnTo>
                  <a:lnTo>
                    <a:pt x="334" y="4049"/>
                  </a:lnTo>
                  <a:lnTo>
                    <a:pt x="3454" y="3263"/>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a:off x="6301403" y="1685693"/>
              <a:ext cx="104005" cy="83511"/>
            </a:xfrm>
            <a:custGeom>
              <a:avLst/>
              <a:gdLst/>
              <a:ahLst/>
              <a:cxnLst/>
              <a:rect l="l" t="t" r="r" b="b"/>
              <a:pathLst>
                <a:path w="3120" h="2502" extrusionOk="0">
                  <a:moveTo>
                    <a:pt x="3120" y="1"/>
                  </a:moveTo>
                  <a:lnTo>
                    <a:pt x="0" y="1334"/>
                  </a:lnTo>
                  <a:lnTo>
                    <a:pt x="0" y="2501"/>
                  </a:lnTo>
                  <a:lnTo>
                    <a:pt x="1524" y="2358"/>
                  </a:lnTo>
                  <a:lnTo>
                    <a:pt x="2834" y="178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a:off x="6292669" y="1659458"/>
              <a:ext cx="127840" cy="274263"/>
            </a:xfrm>
            <a:custGeom>
              <a:avLst/>
              <a:gdLst/>
              <a:ahLst/>
              <a:cxnLst/>
              <a:rect l="l" t="t" r="r" b="b"/>
              <a:pathLst>
                <a:path w="3835" h="8217" extrusionOk="0">
                  <a:moveTo>
                    <a:pt x="3834" y="1"/>
                  </a:moveTo>
                  <a:lnTo>
                    <a:pt x="262" y="1358"/>
                  </a:lnTo>
                  <a:lnTo>
                    <a:pt x="119" y="1644"/>
                  </a:lnTo>
                  <a:lnTo>
                    <a:pt x="262" y="2096"/>
                  </a:lnTo>
                  <a:lnTo>
                    <a:pt x="3120" y="1025"/>
                  </a:lnTo>
                  <a:lnTo>
                    <a:pt x="3120" y="2501"/>
                  </a:lnTo>
                  <a:lnTo>
                    <a:pt x="3120" y="3430"/>
                  </a:lnTo>
                  <a:lnTo>
                    <a:pt x="3120" y="6407"/>
                  </a:lnTo>
                  <a:lnTo>
                    <a:pt x="262" y="7478"/>
                  </a:lnTo>
                  <a:lnTo>
                    <a:pt x="0" y="7836"/>
                  </a:lnTo>
                  <a:lnTo>
                    <a:pt x="262" y="8217"/>
                  </a:lnTo>
                  <a:lnTo>
                    <a:pt x="3834" y="688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a:off x="6244234" y="1798575"/>
              <a:ext cx="56403" cy="111314"/>
            </a:xfrm>
            <a:custGeom>
              <a:avLst/>
              <a:gdLst/>
              <a:ahLst/>
              <a:cxnLst/>
              <a:rect l="l" t="t" r="r" b="b"/>
              <a:pathLst>
                <a:path w="1692" h="3335" extrusionOk="0">
                  <a:moveTo>
                    <a:pt x="1691" y="0"/>
                  </a:moveTo>
                  <a:lnTo>
                    <a:pt x="1" y="119"/>
                  </a:lnTo>
                  <a:lnTo>
                    <a:pt x="1239" y="3191"/>
                  </a:lnTo>
                  <a:lnTo>
                    <a:pt x="1644" y="3334"/>
                  </a:lnTo>
                  <a:lnTo>
                    <a:pt x="1644"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a:off x="6293469" y="1744504"/>
              <a:ext cx="102438" cy="53304"/>
            </a:xfrm>
            <a:custGeom>
              <a:avLst/>
              <a:gdLst/>
              <a:ahLst/>
              <a:cxnLst/>
              <a:rect l="l" t="t" r="r" b="b"/>
              <a:pathLst>
                <a:path w="3073" h="1597" extrusionOk="0">
                  <a:moveTo>
                    <a:pt x="3072" y="1"/>
                  </a:moveTo>
                  <a:lnTo>
                    <a:pt x="238" y="715"/>
                  </a:lnTo>
                  <a:lnTo>
                    <a:pt x="0" y="1215"/>
                  </a:lnTo>
                  <a:lnTo>
                    <a:pt x="238" y="1596"/>
                  </a:lnTo>
                  <a:lnTo>
                    <a:pt x="3072" y="88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9"/>
            <p:cNvSpPr/>
            <p:nvPr/>
          </p:nvSpPr>
          <p:spPr>
            <a:xfrm>
              <a:off x="6180730" y="1685693"/>
              <a:ext cx="119106" cy="219424"/>
            </a:xfrm>
            <a:custGeom>
              <a:avLst/>
              <a:gdLst/>
              <a:ahLst/>
              <a:cxnLst/>
              <a:rect l="l" t="t" r="r" b="b"/>
              <a:pathLst>
                <a:path w="3573" h="6574" extrusionOk="0">
                  <a:moveTo>
                    <a:pt x="1906" y="2906"/>
                  </a:moveTo>
                  <a:lnTo>
                    <a:pt x="1167" y="405"/>
                  </a:lnTo>
                  <a:lnTo>
                    <a:pt x="667" y="48"/>
                  </a:lnTo>
                  <a:lnTo>
                    <a:pt x="0" y="1"/>
                  </a:lnTo>
                  <a:lnTo>
                    <a:pt x="1001" y="3144"/>
                  </a:lnTo>
                  <a:lnTo>
                    <a:pt x="0" y="3382"/>
                  </a:lnTo>
                  <a:lnTo>
                    <a:pt x="0" y="4311"/>
                  </a:lnTo>
                  <a:lnTo>
                    <a:pt x="1286" y="3978"/>
                  </a:lnTo>
                  <a:lnTo>
                    <a:pt x="1977" y="6121"/>
                  </a:lnTo>
                  <a:lnTo>
                    <a:pt x="2453" y="6478"/>
                  </a:lnTo>
                  <a:lnTo>
                    <a:pt x="3168" y="6573"/>
                  </a:lnTo>
                  <a:lnTo>
                    <a:pt x="2310" y="3716"/>
                  </a:lnTo>
                  <a:lnTo>
                    <a:pt x="3573" y="3382"/>
                  </a:lnTo>
                  <a:lnTo>
                    <a:pt x="3573" y="24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9"/>
            <p:cNvSpPr/>
            <p:nvPr/>
          </p:nvSpPr>
          <p:spPr>
            <a:xfrm>
              <a:off x="6181530" y="1661060"/>
              <a:ext cx="119106" cy="69959"/>
            </a:xfrm>
            <a:custGeom>
              <a:avLst/>
              <a:gdLst/>
              <a:ahLst/>
              <a:cxnLst/>
              <a:rect l="l" t="t" r="r" b="b"/>
              <a:pathLst>
                <a:path w="3573" h="2096" extrusionOk="0">
                  <a:moveTo>
                    <a:pt x="3572" y="1334"/>
                  </a:moveTo>
                  <a:lnTo>
                    <a:pt x="0" y="0"/>
                  </a:lnTo>
                  <a:lnTo>
                    <a:pt x="0" y="739"/>
                  </a:lnTo>
                  <a:lnTo>
                    <a:pt x="1143" y="1191"/>
                  </a:lnTo>
                  <a:lnTo>
                    <a:pt x="3572" y="209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6181530" y="1864529"/>
              <a:ext cx="119106" cy="69192"/>
            </a:xfrm>
            <a:custGeom>
              <a:avLst/>
              <a:gdLst/>
              <a:ahLst/>
              <a:cxnLst/>
              <a:rect l="l" t="t" r="r" b="b"/>
              <a:pathLst>
                <a:path w="3573" h="2073" extrusionOk="0">
                  <a:moveTo>
                    <a:pt x="1953" y="739"/>
                  </a:moveTo>
                  <a:lnTo>
                    <a:pt x="0" y="1"/>
                  </a:lnTo>
                  <a:lnTo>
                    <a:pt x="0" y="739"/>
                  </a:lnTo>
                  <a:lnTo>
                    <a:pt x="3572" y="2073"/>
                  </a:lnTo>
                  <a:lnTo>
                    <a:pt x="3572" y="1334"/>
                  </a:lnTo>
                  <a:lnTo>
                    <a:pt x="3144" y="1192"/>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6082292" y="1623711"/>
              <a:ext cx="124673" cy="140720"/>
            </a:xfrm>
            <a:custGeom>
              <a:avLst/>
              <a:gdLst/>
              <a:ahLst/>
              <a:cxnLst/>
              <a:rect l="l" t="t" r="r" b="b"/>
              <a:pathLst>
                <a:path w="3740" h="4216" extrusionOk="0">
                  <a:moveTo>
                    <a:pt x="1596" y="4025"/>
                  </a:moveTo>
                  <a:lnTo>
                    <a:pt x="1239" y="3644"/>
                  </a:lnTo>
                  <a:cubicBezTo>
                    <a:pt x="929" y="3215"/>
                    <a:pt x="572" y="2834"/>
                    <a:pt x="405" y="2334"/>
                  </a:cubicBezTo>
                  <a:cubicBezTo>
                    <a:pt x="0" y="1143"/>
                    <a:pt x="620" y="0"/>
                    <a:pt x="1858" y="0"/>
                  </a:cubicBezTo>
                  <a:cubicBezTo>
                    <a:pt x="3120" y="0"/>
                    <a:pt x="3739" y="1167"/>
                    <a:pt x="3311" y="2334"/>
                  </a:cubicBezTo>
                  <a:cubicBezTo>
                    <a:pt x="3144" y="2834"/>
                    <a:pt x="2787" y="3215"/>
                    <a:pt x="2477" y="3644"/>
                  </a:cubicBezTo>
                  <a:lnTo>
                    <a:pt x="2120" y="4025"/>
                  </a:lnTo>
                  <a:cubicBezTo>
                    <a:pt x="1977" y="4215"/>
                    <a:pt x="1786" y="4215"/>
                    <a:pt x="1596" y="402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6116427" y="1649144"/>
              <a:ext cx="55603" cy="55674"/>
            </a:xfrm>
            <a:custGeom>
              <a:avLst/>
              <a:gdLst/>
              <a:ahLst/>
              <a:cxnLst/>
              <a:rect l="l" t="t" r="r" b="b"/>
              <a:pathLst>
                <a:path w="1668" h="1668" extrusionOk="0">
                  <a:moveTo>
                    <a:pt x="1667" y="834"/>
                  </a:moveTo>
                  <a:cubicBezTo>
                    <a:pt x="1667" y="381"/>
                    <a:pt x="1310" y="0"/>
                    <a:pt x="834" y="0"/>
                  </a:cubicBezTo>
                  <a:cubicBezTo>
                    <a:pt x="405" y="0"/>
                    <a:pt x="0" y="334"/>
                    <a:pt x="0" y="834"/>
                  </a:cubicBezTo>
                  <a:cubicBezTo>
                    <a:pt x="0" y="1262"/>
                    <a:pt x="358" y="1667"/>
                    <a:pt x="834" y="1667"/>
                  </a:cubicBezTo>
                  <a:cubicBezTo>
                    <a:pt x="1286" y="1667"/>
                    <a:pt x="1667" y="1262"/>
                    <a:pt x="1667" y="834"/>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6141828" y="1649144"/>
              <a:ext cx="30202" cy="49299"/>
            </a:xfrm>
            <a:custGeom>
              <a:avLst/>
              <a:gdLst/>
              <a:ahLst/>
              <a:cxnLst/>
              <a:rect l="l" t="t" r="r" b="b"/>
              <a:pathLst>
                <a:path w="906" h="1477" extrusionOk="0">
                  <a:moveTo>
                    <a:pt x="905" y="834"/>
                  </a:moveTo>
                  <a:cubicBezTo>
                    <a:pt x="905" y="381"/>
                    <a:pt x="548" y="0"/>
                    <a:pt x="72" y="0"/>
                  </a:cubicBezTo>
                  <a:lnTo>
                    <a:pt x="0" y="0"/>
                  </a:lnTo>
                  <a:cubicBezTo>
                    <a:pt x="262" y="381"/>
                    <a:pt x="477" y="905"/>
                    <a:pt x="548" y="1477"/>
                  </a:cubicBezTo>
                  <a:cubicBezTo>
                    <a:pt x="763" y="1358"/>
                    <a:pt x="905" y="1096"/>
                    <a:pt x="905" y="834"/>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9"/>
            <p:cNvSpPr/>
            <p:nvPr/>
          </p:nvSpPr>
          <p:spPr>
            <a:xfrm>
              <a:off x="6119594" y="1622910"/>
              <a:ext cx="87371" cy="130373"/>
            </a:xfrm>
            <a:custGeom>
              <a:avLst/>
              <a:gdLst/>
              <a:ahLst/>
              <a:cxnLst/>
              <a:rect l="l" t="t" r="r" b="b"/>
              <a:pathLst>
                <a:path w="2621" h="3906" extrusionOk="0">
                  <a:moveTo>
                    <a:pt x="2215" y="2334"/>
                  </a:moveTo>
                  <a:cubicBezTo>
                    <a:pt x="2620" y="1143"/>
                    <a:pt x="2001" y="0"/>
                    <a:pt x="739" y="0"/>
                  </a:cubicBezTo>
                  <a:cubicBezTo>
                    <a:pt x="477" y="0"/>
                    <a:pt x="215" y="48"/>
                    <a:pt x="1" y="143"/>
                  </a:cubicBezTo>
                  <a:cubicBezTo>
                    <a:pt x="239" y="310"/>
                    <a:pt x="477" y="500"/>
                    <a:pt x="667" y="786"/>
                  </a:cubicBezTo>
                  <a:lnTo>
                    <a:pt x="739" y="786"/>
                  </a:lnTo>
                  <a:cubicBezTo>
                    <a:pt x="1191" y="786"/>
                    <a:pt x="1572" y="1120"/>
                    <a:pt x="1572" y="1620"/>
                  </a:cubicBezTo>
                  <a:cubicBezTo>
                    <a:pt x="1572" y="1882"/>
                    <a:pt x="1430" y="2144"/>
                    <a:pt x="1215" y="2286"/>
                  </a:cubicBezTo>
                  <a:cubicBezTo>
                    <a:pt x="1215" y="2382"/>
                    <a:pt x="1263" y="2501"/>
                    <a:pt x="1263" y="2596"/>
                  </a:cubicBezTo>
                  <a:lnTo>
                    <a:pt x="1263" y="2953"/>
                  </a:lnTo>
                  <a:cubicBezTo>
                    <a:pt x="1263" y="3287"/>
                    <a:pt x="1215" y="3596"/>
                    <a:pt x="1168" y="3906"/>
                  </a:cubicBezTo>
                  <a:lnTo>
                    <a:pt x="1382" y="3668"/>
                  </a:lnTo>
                  <a:cubicBezTo>
                    <a:pt x="1644" y="3310"/>
                    <a:pt x="1906" y="2977"/>
                    <a:pt x="2120" y="2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9"/>
            <p:cNvSpPr/>
            <p:nvPr/>
          </p:nvSpPr>
          <p:spPr>
            <a:xfrm>
              <a:off x="6247400" y="1654685"/>
              <a:ext cx="177876" cy="284610"/>
            </a:xfrm>
            <a:custGeom>
              <a:avLst/>
              <a:gdLst/>
              <a:ahLst/>
              <a:cxnLst/>
              <a:rect l="l" t="t" r="r" b="b"/>
              <a:pathLst>
                <a:path w="5336" h="8527" extrusionOk="0">
                  <a:moveTo>
                    <a:pt x="5097" y="1"/>
                  </a:moveTo>
                  <a:lnTo>
                    <a:pt x="1596" y="1334"/>
                  </a:lnTo>
                  <a:lnTo>
                    <a:pt x="691" y="1025"/>
                  </a:lnTo>
                  <a:cubicBezTo>
                    <a:pt x="665" y="1012"/>
                    <a:pt x="640" y="1006"/>
                    <a:pt x="617" y="1006"/>
                  </a:cubicBezTo>
                  <a:cubicBezTo>
                    <a:pt x="558" y="1006"/>
                    <a:pt x="511" y="1045"/>
                    <a:pt x="477" y="1096"/>
                  </a:cubicBezTo>
                  <a:cubicBezTo>
                    <a:pt x="453" y="1192"/>
                    <a:pt x="477" y="1287"/>
                    <a:pt x="572" y="1311"/>
                  </a:cubicBezTo>
                  <a:lnTo>
                    <a:pt x="1525" y="1668"/>
                  </a:lnTo>
                  <a:lnTo>
                    <a:pt x="1644" y="1668"/>
                  </a:lnTo>
                  <a:lnTo>
                    <a:pt x="5002" y="382"/>
                  </a:lnTo>
                  <a:lnTo>
                    <a:pt x="5002" y="6907"/>
                  </a:lnTo>
                  <a:lnTo>
                    <a:pt x="1596" y="8193"/>
                  </a:lnTo>
                  <a:lnTo>
                    <a:pt x="239" y="7693"/>
                  </a:lnTo>
                  <a:cubicBezTo>
                    <a:pt x="219" y="7680"/>
                    <a:pt x="197" y="7674"/>
                    <a:pt x="175" y="7674"/>
                  </a:cubicBezTo>
                  <a:cubicBezTo>
                    <a:pt x="118" y="7674"/>
                    <a:pt x="59" y="7713"/>
                    <a:pt x="25" y="7764"/>
                  </a:cubicBezTo>
                  <a:cubicBezTo>
                    <a:pt x="1" y="7860"/>
                    <a:pt x="25" y="7955"/>
                    <a:pt x="120" y="7979"/>
                  </a:cubicBezTo>
                  <a:lnTo>
                    <a:pt x="1525" y="8526"/>
                  </a:lnTo>
                  <a:lnTo>
                    <a:pt x="1644" y="8526"/>
                  </a:lnTo>
                  <a:lnTo>
                    <a:pt x="5216" y="7169"/>
                  </a:lnTo>
                  <a:cubicBezTo>
                    <a:pt x="5288" y="7145"/>
                    <a:pt x="5335" y="7098"/>
                    <a:pt x="5335" y="7026"/>
                  </a:cubicBezTo>
                  <a:lnTo>
                    <a:pt x="5335" y="191"/>
                  </a:lnTo>
                  <a:cubicBezTo>
                    <a:pt x="5335" y="120"/>
                    <a:pt x="5311" y="72"/>
                    <a:pt x="5240" y="25"/>
                  </a:cubicBezTo>
                  <a:cubicBezTo>
                    <a:pt x="5216" y="1"/>
                    <a:pt x="5169" y="1"/>
                    <a:pt x="509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6054491" y="1619705"/>
              <a:ext cx="346151" cy="321959"/>
            </a:xfrm>
            <a:custGeom>
              <a:avLst/>
              <a:gdLst/>
              <a:ahLst/>
              <a:cxnLst/>
              <a:rect l="l" t="t" r="r" b="b"/>
              <a:pathLst>
                <a:path w="10384" h="9646" extrusionOk="0">
                  <a:moveTo>
                    <a:pt x="2692" y="239"/>
                  </a:moveTo>
                  <a:cubicBezTo>
                    <a:pt x="3216" y="239"/>
                    <a:pt x="3597" y="453"/>
                    <a:pt x="3859" y="811"/>
                  </a:cubicBezTo>
                  <a:cubicBezTo>
                    <a:pt x="4145" y="1239"/>
                    <a:pt x="4216" y="1787"/>
                    <a:pt x="4002" y="2359"/>
                  </a:cubicBezTo>
                  <a:cubicBezTo>
                    <a:pt x="3859" y="2740"/>
                    <a:pt x="3621" y="3073"/>
                    <a:pt x="3359" y="3430"/>
                  </a:cubicBezTo>
                  <a:cubicBezTo>
                    <a:pt x="3287" y="3478"/>
                    <a:pt x="3263" y="3549"/>
                    <a:pt x="3192" y="3645"/>
                  </a:cubicBezTo>
                  <a:lnTo>
                    <a:pt x="2835" y="4026"/>
                  </a:lnTo>
                  <a:cubicBezTo>
                    <a:pt x="2811" y="4049"/>
                    <a:pt x="2763" y="4121"/>
                    <a:pt x="2692" y="4121"/>
                  </a:cubicBezTo>
                  <a:cubicBezTo>
                    <a:pt x="2644" y="4121"/>
                    <a:pt x="2573" y="4049"/>
                    <a:pt x="2549" y="4026"/>
                  </a:cubicBezTo>
                  <a:lnTo>
                    <a:pt x="2192" y="3645"/>
                  </a:lnTo>
                  <a:cubicBezTo>
                    <a:pt x="2120" y="3573"/>
                    <a:pt x="2097" y="3478"/>
                    <a:pt x="2049" y="3430"/>
                  </a:cubicBezTo>
                  <a:cubicBezTo>
                    <a:pt x="1763" y="3073"/>
                    <a:pt x="1525" y="2740"/>
                    <a:pt x="1382" y="2359"/>
                  </a:cubicBezTo>
                  <a:cubicBezTo>
                    <a:pt x="1215" y="1835"/>
                    <a:pt x="1239" y="1239"/>
                    <a:pt x="1525" y="811"/>
                  </a:cubicBezTo>
                  <a:cubicBezTo>
                    <a:pt x="1811" y="453"/>
                    <a:pt x="2192" y="239"/>
                    <a:pt x="2692" y="239"/>
                  </a:cubicBezTo>
                  <a:close/>
                  <a:moveTo>
                    <a:pt x="10051" y="2478"/>
                  </a:moveTo>
                  <a:lnTo>
                    <a:pt x="10051" y="3621"/>
                  </a:lnTo>
                  <a:lnTo>
                    <a:pt x="5812" y="4692"/>
                  </a:lnTo>
                  <a:lnTo>
                    <a:pt x="5192" y="2668"/>
                  </a:lnTo>
                  <a:lnTo>
                    <a:pt x="7312" y="3454"/>
                  </a:lnTo>
                  <a:cubicBezTo>
                    <a:pt x="7320" y="3470"/>
                    <a:pt x="7333" y="3475"/>
                    <a:pt x="7348" y="3475"/>
                  </a:cubicBezTo>
                  <a:cubicBezTo>
                    <a:pt x="7378" y="3475"/>
                    <a:pt x="7415" y="3454"/>
                    <a:pt x="7431" y="3454"/>
                  </a:cubicBezTo>
                  <a:lnTo>
                    <a:pt x="10051" y="2478"/>
                  </a:lnTo>
                  <a:close/>
                  <a:moveTo>
                    <a:pt x="1382" y="3049"/>
                  </a:moveTo>
                  <a:cubicBezTo>
                    <a:pt x="1501" y="3264"/>
                    <a:pt x="1644" y="3430"/>
                    <a:pt x="1811" y="3645"/>
                  </a:cubicBezTo>
                  <a:cubicBezTo>
                    <a:pt x="1858" y="3692"/>
                    <a:pt x="1882" y="3787"/>
                    <a:pt x="1954" y="3859"/>
                  </a:cubicBezTo>
                  <a:lnTo>
                    <a:pt x="2311" y="4240"/>
                  </a:lnTo>
                  <a:cubicBezTo>
                    <a:pt x="2454" y="4407"/>
                    <a:pt x="2620" y="4454"/>
                    <a:pt x="2692" y="4454"/>
                  </a:cubicBezTo>
                  <a:cubicBezTo>
                    <a:pt x="2787" y="4454"/>
                    <a:pt x="2930" y="4407"/>
                    <a:pt x="3073" y="4240"/>
                  </a:cubicBezTo>
                  <a:lnTo>
                    <a:pt x="3430" y="3859"/>
                  </a:lnTo>
                  <a:cubicBezTo>
                    <a:pt x="3502" y="3787"/>
                    <a:pt x="3525" y="3692"/>
                    <a:pt x="3597" y="3645"/>
                  </a:cubicBezTo>
                  <a:cubicBezTo>
                    <a:pt x="3716" y="3454"/>
                    <a:pt x="3859" y="3287"/>
                    <a:pt x="3978" y="3097"/>
                  </a:cubicBezTo>
                  <a:lnTo>
                    <a:pt x="4573" y="4978"/>
                  </a:lnTo>
                  <a:lnTo>
                    <a:pt x="1120" y="5788"/>
                  </a:lnTo>
                  <a:lnTo>
                    <a:pt x="1120" y="3097"/>
                  </a:lnTo>
                  <a:lnTo>
                    <a:pt x="1382" y="3049"/>
                  </a:lnTo>
                  <a:close/>
                  <a:moveTo>
                    <a:pt x="4954" y="6169"/>
                  </a:moveTo>
                  <a:lnTo>
                    <a:pt x="5502" y="7836"/>
                  </a:lnTo>
                  <a:lnTo>
                    <a:pt x="3859" y="7217"/>
                  </a:lnTo>
                  <a:cubicBezTo>
                    <a:pt x="3847" y="7205"/>
                    <a:pt x="3823" y="7199"/>
                    <a:pt x="3799" y="7199"/>
                  </a:cubicBezTo>
                  <a:cubicBezTo>
                    <a:pt x="3775" y="7199"/>
                    <a:pt x="3752" y="7205"/>
                    <a:pt x="3740" y="7217"/>
                  </a:cubicBezTo>
                  <a:lnTo>
                    <a:pt x="1120" y="8193"/>
                  </a:lnTo>
                  <a:lnTo>
                    <a:pt x="1120" y="7145"/>
                  </a:lnTo>
                  <a:lnTo>
                    <a:pt x="4954" y="6169"/>
                  </a:lnTo>
                  <a:close/>
                  <a:moveTo>
                    <a:pt x="4359" y="2359"/>
                  </a:moveTo>
                  <a:lnTo>
                    <a:pt x="4835" y="2501"/>
                  </a:lnTo>
                  <a:lnTo>
                    <a:pt x="5597" y="4931"/>
                  </a:lnTo>
                  <a:cubicBezTo>
                    <a:pt x="5621" y="4978"/>
                    <a:pt x="5669" y="5050"/>
                    <a:pt x="5740" y="5050"/>
                  </a:cubicBezTo>
                  <a:lnTo>
                    <a:pt x="5764" y="5050"/>
                  </a:lnTo>
                  <a:lnTo>
                    <a:pt x="10074" y="3930"/>
                  </a:lnTo>
                  <a:lnTo>
                    <a:pt x="10074" y="4526"/>
                  </a:lnTo>
                  <a:lnTo>
                    <a:pt x="6097" y="5550"/>
                  </a:lnTo>
                  <a:cubicBezTo>
                    <a:pt x="6074" y="5550"/>
                    <a:pt x="6002" y="5574"/>
                    <a:pt x="6002" y="5645"/>
                  </a:cubicBezTo>
                  <a:cubicBezTo>
                    <a:pt x="5978" y="5669"/>
                    <a:pt x="5978" y="5716"/>
                    <a:pt x="6002" y="5764"/>
                  </a:cubicBezTo>
                  <a:lnTo>
                    <a:pt x="6788" y="8288"/>
                  </a:lnTo>
                  <a:lnTo>
                    <a:pt x="6788" y="8288"/>
                  </a:lnTo>
                  <a:lnTo>
                    <a:pt x="5978" y="7979"/>
                  </a:lnTo>
                  <a:lnTo>
                    <a:pt x="5311" y="5931"/>
                  </a:lnTo>
                  <a:cubicBezTo>
                    <a:pt x="5288" y="5836"/>
                    <a:pt x="5192" y="5812"/>
                    <a:pt x="5097" y="5812"/>
                  </a:cubicBezTo>
                  <a:lnTo>
                    <a:pt x="1168" y="6836"/>
                  </a:lnTo>
                  <a:lnTo>
                    <a:pt x="1168" y="6169"/>
                  </a:lnTo>
                  <a:lnTo>
                    <a:pt x="4859" y="5312"/>
                  </a:lnTo>
                  <a:cubicBezTo>
                    <a:pt x="4907" y="5312"/>
                    <a:pt x="4954" y="5288"/>
                    <a:pt x="4954" y="5216"/>
                  </a:cubicBezTo>
                  <a:cubicBezTo>
                    <a:pt x="4978" y="5193"/>
                    <a:pt x="4978" y="5121"/>
                    <a:pt x="4954" y="5097"/>
                  </a:cubicBezTo>
                  <a:lnTo>
                    <a:pt x="4216" y="2740"/>
                  </a:lnTo>
                  <a:cubicBezTo>
                    <a:pt x="4240" y="2668"/>
                    <a:pt x="4264" y="2597"/>
                    <a:pt x="4311" y="2501"/>
                  </a:cubicBezTo>
                  <a:cubicBezTo>
                    <a:pt x="4335" y="2454"/>
                    <a:pt x="4335" y="2430"/>
                    <a:pt x="4359" y="2359"/>
                  </a:cubicBezTo>
                  <a:close/>
                  <a:moveTo>
                    <a:pt x="10051" y="4859"/>
                  </a:moveTo>
                  <a:lnTo>
                    <a:pt x="10051" y="7503"/>
                  </a:lnTo>
                  <a:lnTo>
                    <a:pt x="7383" y="8527"/>
                  </a:lnTo>
                  <a:lnTo>
                    <a:pt x="7074" y="8407"/>
                  </a:lnTo>
                  <a:lnTo>
                    <a:pt x="6288" y="5812"/>
                  </a:lnTo>
                  <a:lnTo>
                    <a:pt x="10051" y="4859"/>
                  </a:lnTo>
                  <a:close/>
                  <a:moveTo>
                    <a:pt x="2668" y="1"/>
                  </a:moveTo>
                  <a:cubicBezTo>
                    <a:pt x="2073" y="1"/>
                    <a:pt x="1573" y="239"/>
                    <a:pt x="1239" y="692"/>
                  </a:cubicBezTo>
                  <a:cubicBezTo>
                    <a:pt x="953" y="1073"/>
                    <a:pt x="858" y="1620"/>
                    <a:pt x="953" y="2144"/>
                  </a:cubicBezTo>
                  <a:lnTo>
                    <a:pt x="120" y="2454"/>
                  </a:lnTo>
                  <a:cubicBezTo>
                    <a:pt x="48" y="2478"/>
                    <a:pt x="1" y="2549"/>
                    <a:pt x="1" y="2597"/>
                  </a:cubicBezTo>
                  <a:lnTo>
                    <a:pt x="1" y="9479"/>
                  </a:lnTo>
                  <a:cubicBezTo>
                    <a:pt x="1" y="9503"/>
                    <a:pt x="1" y="9527"/>
                    <a:pt x="25" y="9574"/>
                  </a:cubicBezTo>
                  <a:cubicBezTo>
                    <a:pt x="48" y="9622"/>
                    <a:pt x="120" y="9646"/>
                    <a:pt x="168" y="9646"/>
                  </a:cubicBezTo>
                  <a:lnTo>
                    <a:pt x="239" y="9646"/>
                  </a:lnTo>
                  <a:lnTo>
                    <a:pt x="3740" y="8312"/>
                  </a:lnTo>
                  <a:lnTo>
                    <a:pt x="5145" y="8860"/>
                  </a:lnTo>
                  <a:cubicBezTo>
                    <a:pt x="5167" y="8866"/>
                    <a:pt x="5188" y="8869"/>
                    <a:pt x="5208" y="8869"/>
                  </a:cubicBezTo>
                  <a:cubicBezTo>
                    <a:pt x="5272" y="8869"/>
                    <a:pt x="5323" y="8837"/>
                    <a:pt x="5359" y="8765"/>
                  </a:cubicBezTo>
                  <a:cubicBezTo>
                    <a:pt x="5431" y="8622"/>
                    <a:pt x="5407" y="8527"/>
                    <a:pt x="5311" y="8503"/>
                  </a:cubicBezTo>
                  <a:lnTo>
                    <a:pt x="3859" y="7955"/>
                  </a:lnTo>
                  <a:lnTo>
                    <a:pt x="3740" y="7955"/>
                  </a:lnTo>
                  <a:lnTo>
                    <a:pt x="382" y="9217"/>
                  </a:lnTo>
                  <a:lnTo>
                    <a:pt x="382" y="2692"/>
                  </a:lnTo>
                  <a:lnTo>
                    <a:pt x="1073" y="2406"/>
                  </a:lnTo>
                  <a:cubicBezTo>
                    <a:pt x="1073" y="2454"/>
                    <a:pt x="1073" y="2454"/>
                    <a:pt x="1096" y="2478"/>
                  </a:cubicBezTo>
                  <a:cubicBezTo>
                    <a:pt x="1120" y="2573"/>
                    <a:pt x="1192" y="2644"/>
                    <a:pt x="1215" y="2763"/>
                  </a:cubicBezTo>
                  <a:lnTo>
                    <a:pt x="882" y="2883"/>
                  </a:lnTo>
                  <a:cubicBezTo>
                    <a:pt x="834" y="2930"/>
                    <a:pt x="763" y="2978"/>
                    <a:pt x="763" y="3049"/>
                  </a:cubicBezTo>
                  <a:lnTo>
                    <a:pt x="763" y="8431"/>
                  </a:lnTo>
                  <a:cubicBezTo>
                    <a:pt x="763" y="8455"/>
                    <a:pt x="763" y="8479"/>
                    <a:pt x="787" y="8527"/>
                  </a:cubicBezTo>
                  <a:cubicBezTo>
                    <a:pt x="820" y="8560"/>
                    <a:pt x="866" y="8594"/>
                    <a:pt x="924" y="8594"/>
                  </a:cubicBezTo>
                  <a:cubicBezTo>
                    <a:pt x="947" y="8594"/>
                    <a:pt x="973" y="8588"/>
                    <a:pt x="1001" y="8574"/>
                  </a:cubicBezTo>
                  <a:lnTo>
                    <a:pt x="3811" y="7526"/>
                  </a:lnTo>
                  <a:lnTo>
                    <a:pt x="5716" y="8241"/>
                  </a:lnTo>
                  <a:lnTo>
                    <a:pt x="7312" y="8836"/>
                  </a:lnTo>
                  <a:lnTo>
                    <a:pt x="7431" y="8836"/>
                  </a:lnTo>
                  <a:lnTo>
                    <a:pt x="10265" y="7764"/>
                  </a:lnTo>
                  <a:cubicBezTo>
                    <a:pt x="10313" y="7741"/>
                    <a:pt x="10384" y="7693"/>
                    <a:pt x="10384" y="7622"/>
                  </a:cubicBezTo>
                  <a:lnTo>
                    <a:pt x="10384" y="2240"/>
                  </a:lnTo>
                  <a:cubicBezTo>
                    <a:pt x="10384" y="2216"/>
                    <a:pt x="10384" y="2192"/>
                    <a:pt x="10360" y="2144"/>
                  </a:cubicBezTo>
                  <a:cubicBezTo>
                    <a:pt x="10326" y="2111"/>
                    <a:pt x="10281" y="2077"/>
                    <a:pt x="10223" y="2077"/>
                  </a:cubicBezTo>
                  <a:cubicBezTo>
                    <a:pt x="10200" y="2077"/>
                    <a:pt x="10174" y="2083"/>
                    <a:pt x="10146" y="2097"/>
                  </a:cubicBezTo>
                  <a:lnTo>
                    <a:pt x="7336" y="3121"/>
                  </a:lnTo>
                  <a:lnTo>
                    <a:pt x="4407" y="2025"/>
                  </a:lnTo>
                  <a:cubicBezTo>
                    <a:pt x="4430" y="1906"/>
                    <a:pt x="4430" y="1763"/>
                    <a:pt x="4430" y="1644"/>
                  </a:cubicBezTo>
                  <a:lnTo>
                    <a:pt x="5645" y="2120"/>
                  </a:lnTo>
                  <a:lnTo>
                    <a:pt x="5716" y="2120"/>
                  </a:lnTo>
                  <a:cubicBezTo>
                    <a:pt x="5764" y="2120"/>
                    <a:pt x="5859" y="2073"/>
                    <a:pt x="5859" y="2001"/>
                  </a:cubicBezTo>
                  <a:cubicBezTo>
                    <a:pt x="5883" y="1906"/>
                    <a:pt x="5835" y="1859"/>
                    <a:pt x="5740" y="1811"/>
                  </a:cubicBezTo>
                  <a:lnTo>
                    <a:pt x="4359" y="1311"/>
                  </a:lnTo>
                  <a:cubicBezTo>
                    <a:pt x="4311" y="1073"/>
                    <a:pt x="4216" y="882"/>
                    <a:pt x="4097" y="692"/>
                  </a:cubicBezTo>
                  <a:cubicBezTo>
                    <a:pt x="3764" y="239"/>
                    <a:pt x="3263" y="1"/>
                    <a:pt x="2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6111660" y="1643570"/>
              <a:ext cx="65937" cy="66021"/>
            </a:xfrm>
            <a:custGeom>
              <a:avLst/>
              <a:gdLst/>
              <a:ahLst/>
              <a:cxnLst/>
              <a:rect l="l" t="t" r="r" b="b"/>
              <a:pathLst>
                <a:path w="1978" h="1978" extrusionOk="0">
                  <a:moveTo>
                    <a:pt x="977" y="334"/>
                  </a:moveTo>
                  <a:cubicBezTo>
                    <a:pt x="1334" y="334"/>
                    <a:pt x="1644" y="643"/>
                    <a:pt x="1644" y="1001"/>
                  </a:cubicBezTo>
                  <a:cubicBezTo>
                    <a:pt x="1644" y="1358"/>
                    <a:pt x="1334" y="1644"/>
                    <a:pt x="977" y="1644"/>
                  </a:cubicBezTo>
                  <a:cubicBezTo>
                    <a:pt x="620" y="1644"/>
                    <a:pt x="334" y="1358"/>
                    <a:pt x="334" y="1001"/>
                  </a:cubicBezTo>
                  <a:cubicBezTo>
                    <a:pt x="334" y="643"/>
                    <a:pt x="620" y="334"/>
                    <a:pt x="977" y="334"/>
                  </a:cubicBezTo>
                  <a:close/>
                  <a:moveTo>
                    <a:pt x="977" y="0"/>
                  </a:moveTo>
                  <a:cubicBezTo>
                    <a:pt x="453" y="0"/>
                    <a:pt x="1" y="453"/>
                    <a:pt x="1" y="1001"/>
                  </a:cubicBezTo>
                  <a:cubicBezTo>
                    <a:pt x="1" y="1525"/>
                    <a:pt x="453" y="1977"/>
                    <a:pt x="977" y="1977"/>
                  </a:cubicBezTo>
                  <a:cubicBezTo>
                    <a:pt x="1525" y="1977"/>
                    <a:pt x="1977" y="1525"/>
                    <a:pt x="1977" y="1001"/>
                  </a:cubicBezTo>
                  <a:cubicBezTo>
                    <a:pt x="1977" y="453"/>
                    <a:pt x="1525" y="0"/>
                    <a:pt x="9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69"/>
          <p:cNvGrpSpPr/>
          <p:nvPr/>
        </p:nvGrpSpPr>
        <p:grpSpPr>
          <a:xfrm>
            <a:off x="5371954" y="2133551"/>
            <a:ext cx="368385" cy="336245"/>
            <a:chOff x="5392424" y="2200774"/>
            <a:chExt cx="368385" cy="336245"/>
          </a:xfrm>
        </p:grpSpPr>
        <p:sp>
          <p:nvSpPr>
            <p:cNvPr id="6935" name="Google Shape;6935;p69"/>
            <p:cNvSpPr/>
            <p:nvPr/>
          </p:nvSpPr>
          <p:spPr>
            <a:xfrm>
              <a:off x="5465461" y="2340659"/>
              <a:ext cx="38935" cy="34212"/>
            </a:xfrm>
            <a:custGeom>
              <a:avLst/>
              <a:gdLst/>
              <a:ahLst/>
              <a:cxnLst/>
              <a:rect l="l" t="t" r="r" b="b"/>
              <a:pathLst>
                <a:path w="1168" h="1025" extrusionOk="0">
                  <a:moveTo>
                    <a:pt x="834" y="1001"/>
                  </a:moveTo>
                  <a:lnTo>
                    <a:pt x="1167" y="501"/>
                  </a:lnTo>
                  <a:lnTo>
                    <a:pt x="834" y="1"/>
                  </a:lnTo>
                  <a:lnTo>
                    <a:pt x="429" y="1"/>
                  </a:lnTo>
                  <a:cubicBezTo>
                    <a:pt x="215" y="1"/>
                    <a:pt x="1" y="167"/>
                    <a:pt x="1" y="405"/>
                  </a:cubicBezTo>
                  <a:lnTo>
                    <a:pt x="1" y="620"/>
                  </a:lnTo>
                  <a:cubicBezTo>
                    <a:pt x="1" y="834"/>
                    <a:pt x="191" y="1025"/>
                    <a:pt x="429" y="1025"/>
                  </a:cubicBezTo>
                  <a:lnTo>
                    <a:pt x="834" y="1025"/>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9"/>
            <p:cNvSpPr/>
            <p:nvPr/>
          </p:nvSpPr>
          <p:spPr>
            <a:xfrm>
              <a:off x="5648837" y="2339057"/>
              <a:ext cx="38935" cy="35013"/>
            </a:xfrm>
            <a:custGeom>
              <a:avLst/>
              <a:gdLst/>
              <a:ahLst/>
              <a:cxnLst/>
              <a:rect l="l" t="t" r="r" b="b"/>
              <a:pathLst>
                <a:path w="1168" h="1049" extrusionOk="0">
                  <a:moveTo>
                    <a:pt x="1168" y="620"/>
                  </a:moveTo>
                  <a:lnTo>
                    <a:pt x="1168" y="430"/>
                  </a:lnTo>
                  <a:cubicBezTo>
                    <a:pt x="1168" y="215"/>
                    <a:pt x="1001" y="1"/>
                    <a:pt x="763" y="1"/>
                  </a:cubicBezTo>
                  <a:lnTo>
                    <a:pt x="382" y="1"/>
                  </a:lnTo>
                  <a:lnTo>
                    <a:pt x="1" y="525"/>
                  </a:lnTo>
                  <a:lnTo>
                    <a:pt x="382" y="1025"/>
                  </a:lnTo>
                  <a:lnTo>
                    <a:pt x="787" y="1025"/>
                  </a:lnTo>
                  <a:cubicBezTo>
                    <a:pt x="1001" y="1049"/>
                    <a:pt x="1168" y="882"/>
                    <a:pt x="1168" y="62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9"/>
            <p:cNvSpPr/>
            <p:nvPr/>
          </p:nvSpPr>
          <p:spPr>
            <a:xfrm>
              <a:off x="5405925" y="2254812"/>
              <a:ext cx="28601" cy="276666"/>
            </a:xfrm>
            <a:custGeom>
              <a:avLst/>
              <a:gdLst/>
              <a:ahLst/>
              <a:cxnLst/>
              <a:rect l="l" t="t" r="r" b="b"/>
              <a:pathLst>
                <a:path w="858" h="8289" extrusionOk="0">
                  <a:moveTo>
                    <a:pt x="0" y="1"/>
                  </a:moveTo>
                  <a:lnTo>
                    <a:pt x="858" y="1"/>
                  </a:lnTo>
                  <a:lnTo>
                    <a:pt x="858" y="8288"/>
                  </a:lnTo>
                  <a:lnTo>
                    <a:pt x="0" y="828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9"/>
            <p:cNvSpPr/>
            <p:nvPr/>
          </p:nvSpPr>
          <p:spPr>
            <a:xfrm>
              <a:off x="5717107" y="2254812"/>
              <a:ext cx="28635" cy="276666"/>
            </a:xfrm>
            <a:custGeom>
              <a:avLst/>
              <a:gdLst/>
              <a:ahLst/>
              <a:cxnLst/>
              <a:rect l="l" t="t" r="r" b="b"/>
              <a:pathLst>
                <a:path w="859" h="8289" extrusionOk="0">
                  <a:moveTo>
                    <a:pt x="1" y="1"/>
                  </a:moveTo>
                  <a:lnTo>
                    <a:pt x="858" y="1"/>
                  </a:lnTo>
                  <a:lnTo>
                    <a:pt x="858" y="8288"/>
                  </a:lnTo>
                  <a:lnTo>
                    <a:pt x="1" y="828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9"/>
            <p:cNvSpPr/>
            <p:nvPr/>
          </p:nvSpPr>
          <p:spPr>
            <a:xfrm>
              <a:off x="5397191" y="2230981"/>
              <a:ext cx="357251" cy="23865"/>
            </a:xfrm>
            <a:custGeom>
              <a:avLst/>
              <a:gdLst/>
              <a:ahLst/>
              <a:cxnLst/>
              <a:rect l="l" t="t" r="r" b="b"/>
              <a:pathLst>
                <a:path w="10717" h="715" extrusionOk="0">
                  <a:moveTo>
                    <a:pt x="4644" y="0"/>
                  </a:moveTo>
                  <a:lnTo>
                    <a:pt x="262" y="0"/>
                  </a:lnTo>
                  <a:cubicBezTo>
                    <a:pt x="120" y="0"/>
                    <a:pt x="0" y="119"/>
                    <a:pt x="0" y="262"/>
                  </a:cubicBezTo>
                  <a:lnTo>
                    <a:pt x="0" y="453"/>
                  </a:lnTo>
                  <a:cubicBezTo>
                    <a:pt x="0" y="596"/>
                    <a:pt x="120" y="715"/>
                    <a:pt x="262" y="715"/>
                  </a:cubicBezTo>
                  <a:lnTo>
                    <a:pt x="1120" y="715"/>
                  </a:lnTo>
                  <a:lnTo>
                    <a:pt x="4644" y="715"/>
                  </a:lnTo>
                  <a:lnTo>
                    <a:pt x="6168" y="715"/>
                  </a:lnTo>
                  <a:lnTo>
                    <a:pt x="9598" y="715"/>
                  </a:lnTo>
                  <a:lnTo>
                    <a:pt x="10455" y="715"/>
                  </a:lnTo>
                  <a:cubicBezTo>
                    <a:pt x="10598" y="715"/>
                    <a:pt x="10717" y="596"/>
                    <a:pt x="10717" y="453"/>
                  </a:cubicBezTo>
                  <a:lnTo>
                    <a:pt x="10717" y="262"/>
                  </a:lnTo>
                  <a:cubicBezTo>
                    <a:pt x="10717" y="119"/>
                    <a:pt x="10598" y="0"/>
                    <a:pt x="10455" y="0"/>
                  </a:cubicBezTo>
                  <a:lnTo>
                    <a:pt x="6168"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9"/>
            <p:cNvSpPr/>
            <p:nvPr/>
          </p:nvSpPr>
          <p:spPr>
            <a:xfrm>
              <a:off x="5405925" y="2254812"/>
              <a:ext cx="28601" cy="27069"/>
            </a:xfrm>
            <a:custGeom>
              <a:avLst/>
              <a:gdLst/>
              <a:ahLst/>
              <a:cxnLst/>
              <a:rect l="l" t="t" r="r" b="b"/>
              <a:pathLst>
                <a:path w="858" h="811" extrusionOk="0">
                  <a:moveTo>
                    <a:pt x="0" y="1"/>
                  </a:moveTo>
                  <a:lnTo>
                    <a:pt x="858" y="1"/>
                  </a:lnTo>
                  <a:lnTo>
                    <a:pt x="858" y="810"/>
                  </a:lnTo>
                  <a:lnTo>
                    <a:pt x="0" y="8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9"/>
            <p:cNvSpPr/>
            <p:nvPr/>
          </p:nvSpPr>
          <p:spPr>
            <a:xfrm>
              <a:off x="5717107" y="2254812"/>
              <a:ext cx="28635" cy="27069"/>
            </a:xfrm>
            <a:custGeom>
              <a:avLst/>
              <a:gdLst/>
              <a:ahLst/>
              <a:cxnLst/>
              <a:rect l="l" t="t" r="r" b="b"/>
              <a:pathLst>
                <a:path w="859" h="811" extrusionOk="0">
                  <a:moveTo>
                    <a:pt x="1" y="1"/>
                  </a:moveTo>
                  <a:lnTo>
                    <a:pt x="858" y="1"/>
                  </a:lnTo>
                  <a:lnTo>
                    <a:pt x="858" y="810"/>
                  </a:lnTo>
                  <a:lnTo>
                    <a:pt x="1" y="8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9"/>
            <p:cNvSpPr/>
            <p:nvPr/>
          </p:nvSpPr>
          <p:spPr>
            <a:xfrm>
              <a:off x="5715541" y="2230981"/>
              <a:ext cx="38902" cy="23865"/>
            </a:xfrm>
            <a:custGeom>
              <a:avLst/>
              <a:gdLst/>
              <a:ahLst/>
              <a:cxnLst/>
              <a:rect l="l" t="t" r="r" b="b"/>
              <a:pathLst>
                <a:path w="1167" h="715" extrusionOk="0">
                  <a:moveTo>
                    <a:pt x="1167" y="262"/>
                  </a:moveTo>
                  <a:cubicBezTo>
                    <a:pt x="1167" y="119"/>
                    <a:pt x="1048" y="0"/>
                    <a:pt x="905" y="0"/>
                  </a:cubicBezTo>
                  <a:lnTo>
                    <a:pt x="0" y="0"/>
                  </a:lnTo>
                  <a:cubicBezTo>
                    <a:pt x="167" y="0"/>
                    <a:pt x="286" y="119"/>
                    <a:pt x="286" y="262"/>
                  </a:cubicBezTo>
                  <a:lnTo>
                    <a:pt x="286" y="453"/>
                  </a:lnTo>
                  <a:cubicBezTo>
                    <a:pt x="286" y="596"/>
                    <a:pt x="191" y="691"/>
                    <a:pt x="48" y="715"/>
                  </a:cubicBezTo>
                  <a:lnTo>
                    <a:pt x="905" y="715"/>
                  </a:lnTo>
                  <a:cubicBezTo>
                    <a:pt x="1048" y="715"/>
                    <a:pt x="1167" y="596"/>
                    <a:pt x="1167" y="4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9"/>
            <p:cNvSpPr/>
            <p:nvPr/>
          </p:nvSpPr>
          <p:spPr>
            <a:xfrm>
              <a:off x="5465461" y="2351006"/>
              <a:ext cx="27835" cy="23064"/>
            </a:xfrm>
            <a:custGeom>
              <a:avLst/>
              <a:gdLst/>
              <a:ahLst/>
              <a:cxnLst/>
              <a:rect l="l" t="t" r="r" b="b"/>
              <a:pathLst>
                <a:path w="835" h="691" extrusionOk="0">
                  <a:moveTo>
                    <a:pt x="810" y="334"/>
                  </a:moveTo>
                  <a:lnTo>
                    <a:pt x="405" y="334"/>
                  </a:lnTo>
                  <a:cubicBezTo>
                    <a:pt x="191" y="334"/>
                    <a:pt x="48" y="191"/>
                    <a:pt x="1" y="0"/>
                  </a:cubicBezTo>
                  <a:lnTo>
                    <a:pt x="1" y="95"/>
                  </a:lnTo>
                  <a:lnTo>
                    <a:pt x="1" y="286"/>
                  </a:lnTo>
                  <a:cubicBezTo>
                    <a:pt x="1" y="476"/>
                    <a:pt x="191" y="691"/>
                    <a:pt x="429" y="691"/>
                  </a:cubicBezTo>
                  <a:lnTo>
                    <a:pt x="834" y="69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9"/>
            <p:cNvSpPr/>
            <p:nvPr/>
          </p:nvSpPr>
          <p:spPr>
            <a:xfrm>
              <a:off x="5661538" y="2351006"/>
              <a:ext cx="27035" cy="23064"/>
            </a:xfrm>
            <a:custGeom>
              <a:avLst/>
              <a:gdLst/>
              <a:ahLst/>
              <a:cxnLst/>
              <a:rect l="l" t="t" r="r" b="b"/>
              <a:pathLst>
                <a:path w="811" h="691" extrusionOk="0">
                  <a:moveTo>
                    <a:pt x="787" y="0"/>
                  </a:moveTo>
                  <a:cubicBezTo>
                    <a:pt x="763" y="191"/>
                    <a:pt x="596" y="334"/>
                    <a:pt x="406" y="334"/>
                  </a:cubicBezTo>
                  <a:lnTo>
                    <a:pt x="1" y="334"/>
                  </a:lnTo>
                  <a:lnTo>
                    <a:pt x="1" y="691"/>
                  </a:lnTo>
                  <a:lnTo>
                    <a:pt x="406" y="691"/>
                  </a:lnTo>
                  <a:cubicBezTo>
                    <a:pt x="620" y="691"/>
                    <a:pt x="810" y="524"/>
                    <a:pt x="810" y="286"/>
                  </a:cubicBezTo>
                  <a:lnTo>
                    <a:pt x="810" y="95"/>
                  </a:lnTo>
                  <a:cubicBezTo>
                    <a:pt x="787" y="72"/>
                    <a:pt x="787" y="48"/>
                    <a:pt x="787"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9"/>
            <p:cNvSpPr/>
            <p:nvPr/>
          </p:nvSpPr>
          <p:spPr>
            <a:xfrm>
              <a:off x="5492463" y="2328744"/>
              <a:ext cx="169108" cy="117656"/>
            </a:xfrm>
            <a:custGeom>
              <a:avLst/>
              <a:gdLst/>
              <a:ahLst/>
              <a:cxnLst/>
              <a:rect l="l" t="t" r="r" b="b"/>
              <a:pathLst>
                <a:path w="5073" h="3525" extrusionOk="0">
                  <a:moveTo>
                    <a:pt x="2525" y="0"/>
                  </a:moveTo>
                  <a:lnTo>
                    <a:pt x="0" y="334"/>
                  </a:lnTo>
                  <a:lnTo>
                    <a:pt x="0" y="1358"/>
                  </a:lnTo>
                  <a:lnTo>
                    <a:pt x="0" y="1691"/>
                  </a:lnTo>
                  <a:cubicBezTo>
                    <a:pt x="0" y="2691"/>
                    <a:pt x="834" y="3525"/>
                    <a:pt x="1858" y="3525"/>
                  </a:cubicBezTo>
                  <a:lnTo>
                    <a:pt x="3215" y="3525"/>
                  </a:lnTo>
                  <a:cubicBezTo>
                    <a:pt x="4239" y="3525"/>
                    <a:pt x="5073" y="2691"/>
                    <a:pt x="5073" y="1691"/>
                  </a:cubicBezTo>
                  <a:lnTo>
                    <a:pt x="5073" y="1358"/>
                  </a:lnTo>
                  <a:lnTo>
                    <a:pt x="5073" y="33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5478162" y="2316828"/>
              <a:ext cx="197710" cy="23064"/>
            </a:xfrm>
            <a:custGeom>
              <a:avLst/>
              <a:gdLst/>
              <a:ahLst/>
              <a:cxnLst/>
              <a:rect l="l" t="t" r="r" b="b"/>
              <a:pathLst>
                <a:path w="5931" h="691" extrusionOk="0">
                  <a:moveTo>
                    <a:pt x="2287" y="0"/>
                  </a:moveTo>
                  <a:lnTo>
                    <a:pt x="429" y="0"/>
                  </a:lnTo>
                  <a:cubicBezTo>
                    <a:pt x="286" y="0"/>
                    <a:pt x="143" y="119"/>
                    <a:pt x="72" y="262"/>
                  </a:cubicBezTo>
                  <a:cubicBezTo>
                    <a:pt x="1" y="500"/>
                    <a:pt x="191" y="691"/>
                    <a:pt x="429" y="691"/>
                  </a:cubicBezTo>
                  <a:lnTo>
                    <a:pt x="5526" y="691"/>
                  </a:lnTo>
                  <a:cubicBezTo>
                    <a:pt x="5668" y="691"/>
                    <a:pt x="5811" y="596"/>
                    <a:pt x="5883" y="429"/>
                  </a:cubicBezTo>
                  <a:cubicBezTo>
                    <a:pt x="5930" y="191"/>
                    <a:pt x="5764" y="0"/>
                    <a:pt x="5526"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9"/>
            <p:cNvSpPr/>
            <p:nvPr/>
          </p:nvSpPr>
          <p:spPr>
            <a:xfrm>
              <a:off x="5492463" y="2339858"/>
              <a:ext cx="167542" cy="98597"/>
            </a:xfrm>
            <a:custGeom>
              <a:avLst/>
              <a:gdLst/>
              <a:ahLst/>
              <a:cxnLst/>
              <a:rect l="l" t="t" r="r" b="b"/>
              <a:pathLst>
                <a:path w="5026" h="2954" extrusionOk="0">
                  <a:moveTo>
                    <a:pt x="3239" y="1"/>
                  </a:moveTo>
                  <a:lnTo>
                    <a:pt x="0" y="1"/>
                  </a:lnTo>
                  <a:lnTo>
                    <a:pt x="0" y="501"/>
                  </a:lnTo>
                  <a:lnTo>
                    <a:pt x="2691" y="525"/>
                  </a:lnTo>
                  <a:lnTo>
                    <a:pt x="4168" y="525"/>
                  </a:lnTo>
                  <a:cubicBezTo>
                    <a:pt x="4477" y="525"/>
                    <a:pt x="4477" y="668"/>
                    <a:pt x="4477" y="906"/>
                  </a:cubicBezTo>
                  <a:lnTo>
                    <a:pt x="4477" y="1525"/>
                  </a:lnTo>
                  <a:lnTo>
                    <a:pt x="4477" y="1858"/>
                  </a:lnTo>
                  <a:cubicBezTo>
                    <a:pt x="4477" y="2287"/>
                    <a:pt x="4311" y="2668"/>
                    <a:pt x="4072" y="2954"/>
                  </a:cubicBezTo>
                  <a:cubicBezTo>
                    <a:pt x="4644" y="2668"/>
                    <a:pt x="5025" y="1358"/>
                    <a:pt x="5025" y="1358"/>
                  </a:cubicBezTo>
                  <a:lnTo>
                    <a:pt x="5025" y="977"/>
                  </a:lnTo>
                  <a:lnTo>
                    <a:pt x="5025" y="25"/>
                  </a:lnTo>
                  <a:lnTo>
                    <a:pt x="3239" y="2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9"/>
            <p:cNvSpPr/>
            <p:nvPr/>
          </p:nvSpPr>
          <p:spPr>
            <a:xfrm>
              <a:off x="5627403" y="2316828"/>
              <a:ext cx="46069" cy="23064"/>
            </a:xfrm>
            <a:custGeom>
              <a:avLst/>
              <a:gdLst/>
              <a:ahLst/>
              <a:cxnLst/>
              <a:rect l="l" t="t" r="r" b="b"/>
              <a:pathLst>
                <a:path w="1382" h="691" extrusionOk="0">
                  <a:moveTo>
                    <a:pt x="1382" y="357"/>
                  </a:moveTo>
                  <a:cubicBezTo>
                    <a:pt x="1382" y="143"/>
                    <a:pt x="1215" y="0"/>
                    <a:pt x="1025" y="0"/>
                  </a:cubicBezTo>
                  <a:lnTo>
                    <a:pt x="1" y="0"/>
                  </a:lnTo>
                  <a:cubicBezTo>
                    <a:pt x="144" y="0"/>
                    <a:pt x="263" y="72"/>
                    <a:pt x="334" y="191"/>
                  </a:cubicBezTo>
                  <a:cubicBezTo>
                    <a:pt x="358" y="262"/>
                    <a:pt x="358" y="286"/>
                    <a:pt x="358" y="357"/>
                  </a:cubicBezTo>
                  <a:cubicBezTo>
                    <a:pt x="358" y="548"/>
                    <a:pt x="215" y="691"/>
                    <a:pt x="1" y="691"/>
                  </a:cubicBezTo>
                  <a:lnTo>
                    <a:pt x="1025" y="691"/>
                  </a:lnTo>
                  <a:cubicBezTo>
                    <a:pt x="1215" y="691"/>
                    <a:pt x="1382" y="548"/>
                    <a:pt x="1382" y="35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5489263" y="2477374"/>
              <a:ext cx="188176" cy="51702"/>
            </a:xfrm>
            <a:custGeom>
              <a:avLst/>
              <a:gdLst/>
              <a:ahLst/>
              <a:cxnLst/>
              <a:rect l="l" t="t" r="r" b="b"/>
              <a:pathLst>
                <a:path w="5645" h="1549" extrusionOk="0">
                  <a:moveTo>
                    <a:pt x="5121" y="1"/>
                  </a:moveTo>
                  <a:lnTo>
                    <a:pt x="1" y="1"/>
                  </a:lnTo>
                  <a:cubicBezTo>
                    <a:pt x="263" y="1"/>
                    <a:pt x="525" y="358"/>
                    <a:pt x="525" y="787"/>
                  </a:cubicBezTo>
                  <a:cubicBezTo>
                    <a:pt x="525" y="1215"/>
                    <a:pt x="287" y="1549"/>
                    <a:pt x="1" y="1549"/>
                  </a:cubicBezTo>
                  <a:lnTo>
                    <a:pt x="5121" y="1549"/>
                  </a:lnTo>
                  <a:cubicBezTo>
                    <a:pt x="5383" y="1549"/>
                    <a:pt x="5645" y="1191"/>
                    <a:pt x="5645" y="787"/>
                  </a:cubicBezTo>
                  <a:cubicBezTo>
                    <a:pt x="5645" y="358"/>
                    <a:pt x="5383" y="1"/>
                    <a:pt x="512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9"/>
            <p:cNvSpPr/>
            <p:nvPr/>
          </p:nvSpPr>
          <p:spPr>
            <a:xfrm>
              <a:off x="5472595" y="2478175"/>
              <a:ext cx="34168" cy="51702"/>
            </a:xfrm>
            <a:custGeom>
              <a:avLst/>
              <a:gdLst/>
              <a:ahLst/>
              <a:cxnLst/>
              <a:rect l="l" t="t" r="r" b="b"/>
              <a:pathLst>
                <a:path w="1025" h="1549" extrusionOk="0">
                  <a:moveTo>
                    <a:pt x="1025" y="786"/>
                  </a:moveTo>
                  <a:cubicBezTo>
                    <a:pt x="1025" y="334"/>
                    <a:pt x="787" y="0"/>
                    <a:pt x="501" y="0"/>
                  </a:cubicBezTo>
                  <a:cubicBezTo>
                    <a:pt x="239" y="0"/>
                    <a:pt x="1" y="358"/>
                    <a:pt x="1" y="786"/>
                  </a:cubicBezTo>
                  <a:cubicBezTo>
                    <a:pt x="1" y="1191"/>
                    <a:pt x="239" y="1548"/>
                    <a:pt x="501" y="1548"/>
                  </a:cubicBezTo>
                  <a:cubicBezTo>
                    <a:pt x="811" y="1548"/>
                    <a:pt x="1025" y="1191"/>
                    <a:pt x="1025" y="7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9"/>
            <p:cNvSpPr/>
            <p:nvPr/>
          </p:nvSpPr>
          <p:spPr>
            <a:xfrm>
              <a:off x="5630570" y="2478175"/>
              <a:ext cx="46869" cy="51702"/>
            </a:xfrm>
            <a:custGeom>
              <a:avLst/>
              <a:gdLst/>
              <a:ahLst/>
              <a:cxnLst/>
              <a:rect l="l" t="t" r="r" b="b"/>
              <a:pathLst>
                <a:path w="1406" h="1549" extrusionOk="0">
                  <a:moveTo>
                    <a:pt x="1406" y="786"/>
                  </a:moveTo>
                  <a:cubicBezTo>
                    <a:pt x="1406" y="334"/>
                    <a:pt x="1168" y="0"/>
                    <a:pt x="882" y="0"/>
                  </a:cubicBezTo>
                  <a:lnTo>
                    <a:pt x="1" y="0"/>
                  </a:lnTo>
                  <a:cubicBezTo>
                    <a:pt x="263" y="0"/>
                    <a:pt x="501" y="358"/>
                    <a:pt x="501" y="786"/>
                  </a:cubicBezTo>
                  <a:cubicBezTo>
                    <a:pt x="501" y="1215"/>
                    <a:pt x="263" y="1548"/>
                    <a:pt x="1" y="1548"/>
                  </a:cubicBezTo>
                  <a:lnTo>
                    <a:pt x="882" y="1548"/>
                  </a:lnTo>
                  <a:cubicBezTo>
                    <a:pt x="1144" y="1548"/>
                    <a:pt x="1406" y="1191"/>
                    <a:pt x="1406" y="7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5481329" y="2478175"/>
              <a:ext cx="25435" cy="54072"/>
            </a:xfrm>
            <a:custGeom>
              <a:avLst/>
              <a:gdLst/>
              <a:ahLst/>
              <a:cxnLst/>
              <a:rect l="l" t="t" r="r" b="b"/>
              <a:pathLst>
                <a:path w="763" h="1620" extrusionOk="0">
                  <a:moveTo>
                    <a:pt x="763" y="786"/>
                  </a:moveTo>
                  <a:cubicBezTo>
                    <a:pt x="763" y="334"/>
                    <a:pt x="525" y="0"/>
                    <a:pt x="239" y="0"/>
                  </a:cubicBezTo>
                  <a:cubicBezTo>
                    <a:pt x="168" y="0"/>
                    <a:pt x="72" y="24"/>
                    <a:pt x="1" y="120"/>
                  </a:cubicBezTo>
                  <a:cubicBezTo>
                    <a:pt x="215" y="215"/>
                    <a:pt x="358" y="382"/>
                    <a:pt x="382" y="810"/>
                  </a:cubicBezTo>
                  <a:cubicBezTo>
                    <a:pt x="382" y="1096"/>
                    <a:pt x="168" y="1334"/>
                    <a:pt x="1" y="1501"/>
                  </a:cubicBezTo>
                  <a:cubicBezTo>
                    <a:pt x="72" y="1548"/>
                    <a:pt x="168" y="1620"/>
                    <a:pt x="239" y="1620"/>
                  </a:cubicBezTo>
                  <a:cubicBezTo>
                    <a:pt x="549" y="1548"/>
                    <a:pt x="763" y="1191"/>
                    <a:pt x="763" y="7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9"/>
            <p:cNvSpPr/>
            <p:nvPr/>
          </p:nvSpPr>
          <p:spPr>
            <a:xfrm>
              <a:off x="5520231" y="2374838"/>
              <a:ext cx="126273" cy="133577"/>
            </a:xfrm>
            <a:custGeom>
              <a:avLst/>
              <a:gdLst/>
              <a:ahLst/>
              <a:cxnLst/>
              <a:rect l="l" t="t" r="r" b="b"/>
              <a:pathLst>
                <a:path w="3788" h="4002" extrusionOk="0">
                  <a:moveTo>
                    <a:pt x="2454" y="3811"/>
                  </a:moveTo>
                  <a:cubicBezTo>
                    <a:pt x="1739" y="4001"/>
                    <a:pt x="882" y="3787"/>
                    <a:pt x="596" y="3335"/>
                  </a:cubicBezTo>
                  <a:cubicBezTo>
                    <a:pt x="477" y="3168"/>
                    <a:pt x="572" y="2334"/>
                    <a:pt x="382" y="2120"/>
                  </a:cubicBezTo>
                  <a:cubicBezTo>
                    <a:pt x="239" y="1977"/>
                    <a:pt x="120" y="1906"/>
                    <a:pt x="48" y="1858"/>
                  </a:cubicBezTo>
                  <a:cubicBezTo>
                    <a:pt x="25" y="1811"/>
                    <a:pt x="1" y="1811"/>
                    <a:pt x="25" y="1787"/>
                  </a:cubicBezTo>
                  <a:cubicBezTo>
                    <a:pt x="382" y="1620"/>
                    <a:pt x="644" y="1620"/>
                    <a:pt x="1072" y="2001"/>
                  </a:cubicBezTo>
                  <a:cubicBezTo>
                    <a:pt x="810" y="1072"/>
                    <a:pt x="1001" y="1144"/>
                    <a:pt x="1358" y="620"/>
                  </a:cubicBezTo>
                  <a:cubicBezTo>
                    <a:pt x="1453" y="501"/>
                    <a:pt x="1572" y="310"/>
                    <a:pt x="1477" y="1"/>
                  </a:cubicBezTo>
                  <a:cubicBezTo>
                    <a:pt x="1668" y="96"/>
                    <a:pt x="2192" y="548"/>
                    <a:pt x="1954" y="1168"/>
                  </a:cubicBezTo>
                  <a:cubicBezTo>
                    <a:pt x="1811" y="1525"/>
                    <a:pt x="2501" y="1811"/>
                    <a:pt x="2525" y="977"/>
                  </a:cubicBezTo>
                  <a:cubicBezTo>
                    <a:pt x="2549" y="739"/>
                    <a:pt x="3144" y="1334"/>
                    <a:pt x="2739" y="2454"/>
                  </a:cubicBezTo>
                  <a:cubicBezTo>
                    <a:pt x="2716" y="2525"/>
                    <a:pt x="2763" y="2715"/>
                    <a:pt x="2978" y="2715"/>
                  </a:cubicBezTo>
                  <a:cubicBezTo>
                    <a:pt x="3263" y="2715"/>
                    <a:pt x="3335" y="2263"/>
                    <a:pt x="3359" y="2382"/>
                  </a:cubicBezTo>
                  <a:cubicBezTo>
                    <a:pt x="3787" y="3287"/>
                    <a:pt x="3049" y="3668"/>
                    <a:pt x="2454" y="381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9"/>
            <p:cNvSpPr/>
            <p:nvPr/>
          </p:nvSpPr>
          <p:spPr>
            <a:xfrm>
              <a:off x="5597235" y="2398703"/>
              <a:ext cx="27035" cy="65987"/>
            </a:xfrm>
            <a:custGeom>
              <a:avLst/>
              <a:gdLst/>
              <a:ahLst/>
              <a:cxnLst/>
              <a:rect l="l" t="t" r="r" b="b"/>
              <a:pathLst>
                <a:path w="811" h="1977" extrusionOk="0">
                  <a:moveTo>
                    <a:pt x="406" y="1715"/>
                  </a:moveTo>
                  <a:cubicBezTo>
                    <a:pt x="810" y="595"/>
                    <a:pt x="215" y="0"/>
                    <a:pt x="191" y="238"/>
                  </a:cubicBezTo>
                  <a:cubicBezTo>
                    <a:pt x="191" y="357"/>
                    <a:pt x="167" y="453"/>
                    <a:pt x="120" y="548"/>
                  </a:cubicBezTo>
                  <a:cubicBezTo>
                    <a:pt x="215" y="810"/>
                    <a:pt x="215" y="1191"/>
                    <a:pt x="48" y="1715"/>
                  </a:cubicBezTo>
                  <a:cubicBezTo>
                    <a:pt x="1" y="1786"/>
                    <a:pt x="72" y="1977"/>
                    <a:pt x="286" y="1977"/>
                  </a:cubicBezTo>
                  <a:cubicBezTo>
                    <a:pt x="334" y="1977"/>
                    <a:pt x="406" y="1929"/>
                    <a:pt x="429" y="1905"/>
                  </a:cubicBezTo>
                  <a:cubicBezTo>
                    <a:pt x="406" y="1858"/>
                    <a:pt x="406" y="1762"/>
                    <a:pt x="406" y="17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5592468" y="2451139"/>
              <a:ext cx="49269" cy="53304"/>
            </a:xfrm>
            <a:custGeom>
              <a:avLst/>
              <a:gdLst/>
              <a:ahLst/>
              <a:cxnLst/>
              <a:rect l="l" t="t" r="r" b="b"/>
              <a:pathLst>
                <a:path w="1478" h="1597" extrusionOk="0">
                  <a:moveTo>
                    <a:pt x="834" y="1287"/>
                  </a:moveTo>
                  <a:cubicBezTo>
                    <a:pt x="1215" y="1049"/>
                    <a:pt x="1477" y="691"/>
                    <a:pt x="1168" y="72"/>
                  </a:cubicBezTo>
                  <a:cubicBezTo>
                    <a:pt x="1144" y="1"/>
                    <a:pt x="1072" y="239"/>
                    <a:pt x="930" y="358"/>
                  </a:cubicBezTo>
                  <a:cubicBezTo>
                    <a:pt x="1025" y="763"/>
                    <a:pt x="811" y="1025"/>
                    <a:pt x="549" y="1239"/>
                  </a:cubicBezTo>
                  <a:cubicBezTo>
                    <a:pt x="525" y="1239"/>
                    <a:pt x="525" y="1263"/>
                    <a:pt x="477" y="1263"/>
                  </a:cubicBezTo>
                  <a:cubicBezTo>
                    <a:pt x="429" y="1287"/>
                    <a:pt x="406" y="1311"/>
                    <a:pt x="334" y="1358"/>
                  </a:cubicBezTo>
                  <a:cubicBezTo>
                    <a:pt x="310" y="1382"/>
                    <a:pt x="239" y="1382"/>
                    <a:pt x="215" y="1406"/>
                  </a:cubicBezTo>
                  <a:cubicBezTo>
                    <a:pt x="168" y="1477"/>
                    <a:pt x="120" y="1525"/>
                    <a:pt x="72" y="1549"/>
                  </a:cubicBezTo>
                  <a:cubicBezTo>
                    <a:pt x="48" y="1549"/>
                    <a:pt x="48" y="1596"/>
                    <a:pt x="1" y="1596"/>
                  </a:cubicBezTo>
                  <a:lnTo>
                    <a:pt x="96" y="1596"/>
                  </a:lnTo>
                  <a:cubicBezTo>
                    <a:pt x="168" y="1596"/>
                    <a:pt x="215" y="1549"/>
                    <a:pt x="287" y="1549"/>
                  </a:cubicBezTo>
                  <a:cubicBezTo>
                    <a:pt x="334" y="1549"/>
                    <a:pt x="406" y="1525"/>
                    <a:pt x="453" y="1501"/>
                  </a:cubicBezTo>
                  <a:cubicBezTo>
                    <a:pt x="572" y="1430"/>
                    <a:pt x="715" y="1382"/>
                    <a:pt x="834" y="128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9"/>
            <p:cNvSpPr/>
            <p:nvPr/>
          </p:nvSpPr>
          <p:spPr>
            <a:xfrm>
              <a:off x="5568666" y="2374037"/>
              <a:ext cx="23835" cy="52503"/>
            </a:xfrm>
            <a:custGeom>
              <a:avLst/>
              <a:gdLst/>
              <a:ahLst/>
              <a:cxnLst/>
              <a:rect l="l" t="t" r="r" b="b"/>
              <a:pathLst>
                <a:path w="715" h="1573" extrusionOk="0">
                  <a:moveTo>
                    <a:pt x="477" y="1168"/>
                  </a:moveTo>
                  <a:cubicBezTo>
                    <a:pt x="715" y="525"/>
                    <a:pt x="191" y="96"/>
                    <a:pt x="0" y="1"/>
                  </a:cubicBezTo>
                  <a:cubicBezTo>
                    <a:pt x="24" y="120"/>
                    <a:pt x="72" y="215"/>
                    <a:pt x="24" y="310"/>
                  </a:cubicBezTo>
                  <a:cubicBezTo>
                    <a:pt x="191" y="501"/>
                    <a:pt x="262" y="787"/>
                    <a:pt x="143" y="1096"/>
                  </a:cubicBezTo>
                  <a:cubicBezTo>
                    <a:pt x="72" y="1334"/>
                    <a:pt x="334" y="1573"/>
                    <a:pt x="548" y="1406"/>
                  </a:cubicBezTo>
                  <a:cubicBezTo>
                    <a:pt x="477" y="1358"/>
                    <a:pt x="453" y="1287"/>
                    <a:pt x="477" y="116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9"/>
            <p:cNvSpPr/>
            <p:nvPr/>
          </p:nvSpPr>
          <p:spPr>
            <a:xfrm>
              <a:off x="5563900" y="2453542"/>
              <a:ext cx="38135" cy="51702"/>
            </a:xfrm>
            <a:custGeom>
              <a:avLst/>
              <a:gdLst/>
              <a:ahLst/>
              <a:cxnLst/>
              <a:rect l="l" t="t" r="r" b="b"/>
              <a:pathLst>
                <a:path w="1144" h="1549" extrusionOk="0">
                  <a:moveTo>
                    <a:pt x="977" y="1501"/>
                  </a:moveTo>
                  <a:cubicBezTo>
                    <a:pt x="715" y="1548"/>
                    <a:pt x="429" y="1548"/>
                    <a:pt x="143" y="1501"/>
                  </a:cubicBezTo>
                  <a:cubicBezTo>
                    <a:pt x="1" y="619"/>
                    <a:pt x="429" y="143"/>
                    <a:pt x="572" y="0"/>
                  </a:cubicBezTo>
                  <a:cubicBezTo>
                    <a:pt x="739" y="143"/>
                    <a:pt x="1144" y="619"/>
                    <a:pt x="977" y="150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5575000" y="2453542"/>
              <a:ext cx="23068" cy="50901"/>
            </a:xfrm>
            <a:custGeom>
              <a:avLst/>
              <a:gdLst/>
              <a:ahLst/>
              <a:cxnLst/>
              <a:rect l="l" t="t" r="r" b="b"/>
              <a:pathLst>
                <a:path w="692" h="1525" extrusionOk="0">
                  <a:moveTo>
                    <a:pt x="477" y="262"/>
                  </a:moveTo>
                  <a:cubicBezTo>
                    <a:pt x="382" y="143"/>
                    <a:pt x="287" y="24"/>
                    <a:pt x="239" y="0"/>
                  </a:cubicBezTo>
                  <a:lnTo>
                    <a:pt x="239" y="0"/>
                  </a:lnTo>
                  <a:cubicBezTo>
                    <a:pt x="168" y="72"/>
                    <a:pt x="96" y="143"/>
                    <a:pt x="1" y="262"/>
                  </a:cubicBezTo>
                  <a:lnTo>
                    <a:pt x="1" y="262"/>
                  </a:lnTo>
                  <a:cubicBezTo>
                    <a:pt x="96" y="381"/>
                    <a:pt x="168" y="572"/>
                    <a:pt x="215" y="810"/>
                  </a:cubicBezTo>
                  <a:cubicBezTo>
                    <a:pt x="263" y="1024"/>
                    <a:pt x="263" y="1262"/>
                    <a:pt x="239" y="1524"/>
                  </a:cubicBezTo>
                  <a:cubicBezTo>
                    <a:pt x="334" y="1524"/>
                    <a:pt x="453" y="1524"/>
                    <a:pt x="525" y="1477"/>
                  </a:cubicBezTo>
                  <a:lnTo>
                    <a:pt x="620" y="1477"/>
                  </a:lnTo>
                  <a:lnTo>
                    <a:pt x="644" y="1477"/>
                  </a:lnTo>
                  <a:lnTo>
                    <a:pt x="644" y="1429"/>
                  </a:lnTo>
                  <a:cubicBezTo>
                    <a:pt x="692" y="1191"/>
                    <a:pt x="692" y="977"/>
                    <a:pt x="644" y="810"/>
                  </a:cubicBezTo>
                  <a:cubicBezTo>
                    <a:pt x="620" y="596"/>
                    <a:pt x="572" y="429"/>
                    <a:pt x="477" y="26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9"/>
            <p:cNvSpPr/>
            <p:nvPr/>
          </p:nvSpPr>
          <p:spPr>
            <a:xfrm>
              <a:off x="5392424" y="2200774"/>
              <a:ext cx="368385" cy="336245"/>
            </a:xfrm>
            <a:custGeom>
              <a:avLst/>
              <a:gdLst/>
              <a:ahLst/>
              <a:cxnLst/>
              <a:rect l="l" t="t" r="r" b="b"/>
              <a:pathLst>
                <a:path w="11051" h="10074" extrusionOk="0">
                  <a:moveTo>
                    <a:pt x="5540" y="316"/>
                  </a:moveTo>
                  <a:cubicBezTo>
                    <a:pt x="5662" y="316"/>
                    <a:pt x="5788" y="346"/>
                    <a:pt x="5883" y="405"/>
                  </a:cubicBezTo>
                  <a:cubicBezTo>
                    <a:pt x="5978" y="453"/>
                    <a:pt x="6097" y="548"/>
                    <a:pt x="6121" y="739"/>
                  </a:cubicBezTo>
                  <a:lnTo>
                    <a:pt x="4978" y="739"/>
                  </a:lnTo>
                  <a:cubicBezTo>
                    <a:pt x="5002" y="572"/>
                    <a:pt x="5097" y="500"/>
                    <a:pt x="5216" y="405"/>
                  </a:cubicBezTo>
                  <a:cubicBezTo>
                    <a:pt x="5299" y="346"/>
                    <a:pt x="5418" y="316"/>
                    <a:pt x="5540" y="316"/>
                  </a:cubicBezTo>
                  <a:close/>
                  <a:moveTo>
                    <a:pt x="10598" y="1048"/>
                  </a:moveTo>
                  <a:cubicBezTo>
                    <a:pt x="10646" y="1048"/>
                    <a:pt x="10717" y="1120"/>
                    <a:pt x="10717" y="1167"/>
                  </a:cubicBezTo>
                  <a:lnTo>
                    <a:pt x="10717" y="1358"/>
                  </a:lnTo>
                  <a:cubicBezTo>
                    <a:pt x="10717" y="1405"/>
                    <a:pt x="10646" y="1477"/>
                    <a:pt x="10598" y="1477"/>
                  </a:cubicBezTo>
                  <a:lnTo>
                    <a:pt x="6478" y="1453"/>
                  </a:lnTo>
                  <a:lnTo>
                    <a:pt x="6478" y="1048"/>
                  </a:lnTo>
                  <a:close/>
                  <a:moveTo>
                    <a:pt x="6169" y="1763"/>
                  </a:moveTo>
                  <a:lnTo>
                    <a:pt x="6169" y="3287"/>
                  </a:lnTo>
                  <a:lnTo>
                    <a:pt x="4978" y="3287"/>
                  </a:lnTo>
                  <a:lnTo>
                    <a:pt x="4978" y="1763"/>
                  </a:lnTo>
                  <a:close/>
                  <a:moveTo>
                    <a:pt x="6169" y="3620"/>
                  </a:moveTo>
                  <a:lnTo>
                    <a:pt x="6169" y="4001"/>
                  </a:lnTo>
                  <a:lnTo>
                    <a:pt x="2977" y="4001"/>
                  </a:lnTo>
                  <a:cubicBezTo>
                    <a:pt x="2962" y="4004"/>
                    <a:pt x="2947" y="4006"/>
                    <a:pt x="2933" y="4006"/>
                  </a:cubicBezTo>
                  <a:cubicBezTo>
                    <a:pt x="2835" y="4006"/>
                    <a:pt x="2763" y="3938"/>
                    <a:pt x="2763" y="3834"/>
                  </a:cubicBezTo>
                  <a:cubicBezTo>
                    <a:pt x="2763" y="3715"/>
                    <a:pt x="2858" y="3620"/>
                    <a:pt x="2977" y="3620"/>
                  </a:cubicBezTo>
                  <a:close/>
                  <a:moveTo>
                    <a:pt x="8074" y="3644"/>
                  </a:moveTo>
                  <a:cubicBezTo>
                    <a:pt x="8193" y="3644"/>
                    <a:pt x="8264" y="3763"/>
                    <a:pt x="8240" y="3882"/>
                  </a:cubicBezTo>
                  <a:cubicBezTo>
                    <a:pt x="8217" y="3977"/>
                    <a:pt x="8145" y="4025"/>
                    <a:pt x="8074" y="4025"/>
                  </a:cubicBezTo>
                  <a:lnTo>
                    <a:pt x="6478" y="4025"/>
                  </a:lnTo>
                  <a:lnTo>
                    <a:pt x="6478" y="3644"/>
                  </a:lnTo>
                  <a:close/>
                  <a:moveTo>
                    <a:pt x="2858" y="4334"/>
                  </a:moveTo>
                  <a:lnTo>
                    <a:pt x="2858" y="5025"/>
                  </a:lnTo>
                  <a:lnTo>
                    <a:pt x="2596" y="5025"/>
                  </a:lnTo>
                  <a:cubicBezTo>
                    <a:pt x="2430" y="5025"/>
                    <a:pt x="2358" y="4906"/>
                    <a:pt x="2358" y="4763"/>
                  </a:cubicBezTo>
                  <a:lnTo>
                    <a:pt x="2358" y="4573"/>
                  </a:lnTo>
                  <a:cubicBezTo>
                    <a:pt x="2358" y="4430"/>
                    <a:pt x="2477" y="4334"/>
                    <a:pt x="2596" y="4334"/>
                  </a:cubicBezTo>
                  <a:close/>
                  <a:moveTo>
                    <a:pt x="8479" y="4334"/>
                  </a:moveTo>
                  <a:cubicBezTo>
                    <a:pt x="8598" y="4334"/>
                    <a:pt x="8717" y="4454"/>
                    <a:pt x="8717" y="4573"/>
                  </a:cubicBezTo>
                  <a:lnTo>
                    <a:pt x="8717" y="4763"/>
                  </a:lnTo>
                  <a:cubicBezTo>
                    <a:pt x="8717" y="4930"/>
                    <a:pt x="8598" y="5025"/>
                    <a:pt x="8479" y="5025"/>
                  </a:cubicBezTo>
                  <a:lnTo>
                    <a:pt x="8217" y="5025"/>
                  </a:lnTo>
                  <a:lnTo>
                    <a:pt x="8217" y="4334"/>
                  </a:lnTo>
                  <a:close/>
                  <a:moveTo>
                    <a:pt x="7955" y="4334"/>
                  </a:moveTo>
                  <a:lnTo>
                    <a:pt x="7907" y="5192"/>
                  </a:lnTo>
                  <a:lnTo>
                    <a:pt x="7907" y="5525"/>
                  </a:lnTo>
                  <a:cubicBezTo>
                    <a:pt x="7907" y="6216"/>
                    <a:pt x="7502" y="6835"/>
                    <a:pt x="6883" y="7073"/>
                  </a:cubicBezTo>
                  <a:cubicBezTo>
                    <a:pt x="6907" y="6573"/>
                    <a:pt x="6764" y="6216"/>
                    <a:pt x="6597" y="6097"/>
                  </a:cubicBezTo>
                  <a:cubicBezTo>
                    <a:pt x="6512" y="6012"/>
                    <a:pt x="6451" y="6000"/>
                    <a:pt x="6398" y="6000"/>
                  </a:cubicBezTo>
                  <a:cubicBezTo>
                    <a:pt x="6376" y="6000"/>
                    <a:pt x="6356" y="6002"/>
                    <a:pt x="6335" y="6002"/>
                  </a:cubicBezTo>
                  <a:cubicBezTo>
                    <a:pt x="6240" y="6025"/>
                    <a:pt x="6216" y="6097"/>
                    <a:pt x="6216" y="6168"/>
                  </a:cubicBezTo>
                  <a:cubicBezTo>
                    <a:pt x="6192" y="6406"/>
                    <a:pt x="6121" y="6525"/>
                    <a:pt x="6073" y="6573"/>
                  </a:cubicBezTo>
                  <a:cubicBezTo>
                    <a:pt x="6049" y="6573"/>
                    <a:pt x="6002" y="6573"/>
                    <a:pt x="5978" y="6525"/>
                  </a:cubicBezTo>
                  <a:cubicBezTo>
                    <a:pt x="5954" y="6502"/>
                    <a:pt x="5954" y="6478"/>
                    <a:pt x="5954" y="6406"/>
                  </a:cubicBezTo>
                  <a:cubicBezTo>
                    <a:pt x="6073" y="6097"/>
                    <a:pt x="6049" y="5787"/>
                    <a:pt x="5859" y="5501"/>
                  </a:cubicBezTo>
                  <a:cubicBezTo>
                    <a:pt x="5716" y="5287"/>
                    <a:pt x="5526" y="5097"/>
                    <a:pt x="5383" y="5049"/>
                  </a:cubicBezTo>
                  <a:cubicBezTo>
                    <a:pt x="5369" y="5042"/>
                    <a:pt x="5353" y="5039"/>
                    <a:pt x="5336" y="5039"/>
                  </a:cubicBezTo>
                  <a:cubicBezTo>
                    <a:pt x="5295" y="5039"/>
                    <a:pt x="5250" y="5056"/>
                    <a:pt x="5216" y="5073"/>
                  </a:cubicBezTo>
                  <a:cubicBezTo>
                    <a:pt x="5145" y="5097"/>
                    <a:pt x="5145" y="5192"/>
                    <a:pt x="5168" y="5263"/>
                  </a:cubicBezTo>
                  <a:cubicBezTo>
                    <a:pt x="5264" y="5501"/>
                    <a:pt x="5168" y="5644"/>
                    <a:pt x="5097" y="5740"/>
                  </a:cubicBezTo>
                  <a:cubicBezTo>
                    <a:pt x="5025" y="5811"/>
                    <a:pt x="4978" y="5906"/>
                    <a:pt x="4906" y="5978"/>
                  </a:cubicBezTo>
                  <a:cubicBezTo>
                    <a:pt x="4692" y="6240"/>
                    <a:pt x="4621" y="6383"/>
                    <a:pt x="4668" y="6835"/>
                  </a:cubicBezTo>
                  <a:cubicBezTo>
                    <a:pt x="4537" y="6764"/>
                    <a:pt x="4406" y="6728"/>
                    <a:pt x="4272" y="6728"/>
                  </a:cubicBezTo>
                  <a:cubicBezTo>
                    <a:pt x="4138" y="6728"/>
                    <a:pt x="4001" y="6764"/>
                    <a:pt x="3859" y="6835"/>
                  </a:cubicBezTo>
                  <a:cubicBezTo>
                    <a:pt x="3454" y="6502"/>
                    <a:pt x="3216" y="6025"/>
                    <a:pt x="3216" y="5501"/>
                  </a:cubicBezTo>
                  <a:lnTo>
                    <a:pt x="3216" y="5168"/>
                  </a:lnTo>
                  <a:lnTo>
                    <a:pt x="3216" y="4334"/>
                  </a:lnTo>
                  <a:lnTo>
                    <a:pt x="6192" y="4334"/>
                  </a:lnTo>
                  <a:lnTo>
                    <a:pt x="6192" y="4501"/>
                  </a:lnTo>
                  <a:cubicBezTo>
                    <a:pt x="6192" y="4596"/>
                    <a:pt x="6240" y="4668"/>
                    <a:pt x="6335" y="4692"/>
                  </a:cubicBezTo>
                  <a:cubicBezTo>
                    <a:pt x="6430" y="4692"/>
                    <a:pt x="6526" y="4620"/>
                    <a:pt x="6526" y="4549"/>
                  </a:cubicBezTo>
                  <a:lnTo>
                    <a:pt x="6526" y="4334"/>
                  </a:lnTo>
                  <a:close/>
                  <a:moveTo>
                    <a:pt x="5454" y="5620"/>
                  </a:moveTo>
                  <a:cubicBezTo>
                    <a:pt x="5597" y="5787"/>
                    <a:pt x="5716" y="6025"/>
                    <a:pt x="5597" y="6359"/>
                  </a:cubicBezTo>
                  <a:cubicBezTo>
                    <a:pt x="5526" y="6502"/>
                    <a:pt x="5573" y="6692"/>
                    <a:pt x="5692" y="6811"/>
                  </a:cubicBezTo>
                  <a:cubicBezTo>
                    <a:pt x="5772" y="6875"/>
                    <a:pt x="5872" y="6917"/>
                    <a:pt x="5973" y="6917"/>
                  </a:cubicBezTo>
                  <a:cubicBezTo>
                    <a:pt x="6023" y="6917"/>
                    <a:pt x="6073" y="6906"/>
                    <a:pt x="6121" y="6883"/>
                  </a:cubicBezTo>
                  <a:cubicBezTo>
                    <a:pt x="6216" y="6859"/>
                    <a:pt x="6359" y="6764"/>
                    <a:pt x="6430" y="6502"/>
                  </a:cubicBezTo>
                  <a:cubicBezTo>
                    <a:pt x="6454" y="6549"/>
                    <a:pt x="6454" y="6621"/>
                    <a:pt x="6478" y="6692"/>
                  </a:cubicBezTo>
                  <a:cubicBezTo>
                    <a:pt x="6526" y="6883"/>
                    <a:pt x="6550" y="7192"/>
                    <a:pt x="6359" y="7597"/>
                  </a:cubicBezTo>
                  <a:cubicBezTo>
                    <a:pt x="6335" y="7692"/>
                    <a:pt x="6335" y="7835"/>
                    <a:pt x="6430" y="7930"/>
                  </a:cubicBezTo>
                  <a:cubicBezTo>
                    <a:pt x="6502" y="8026"/>
                    <a:pt x="6669" y="8073"/>
                    <a:pt x="6812" y="8073"/>
                  </a:cubicBezTo>
                  <a:cubicBezTo>
                    <a:pt x="6954" y="8073"/>
                    <a:pt x="7073" y="8002"/>
                    <a:pt x="7145" y="7930"/>
                  </a:cubicBezTo>
                  <a:cubicBezTo>
                    <a:pt x="7169" y="8026"/>
                    <a:pt x="7169" y="8073"/>
                    <a:pt x="7145" y="8145"/>
                  </a:cubicBezTo>
                  <a:cubicBezTo>
                    <a:pt x="7145" y="8192"/>
                    <a:pt x="7097" y="8264"/>
                    <a:pt x="7073" y="8311"/>
                  </a:cubicBezTo>
                  <a:cubicBezTo>
                    <a:pt x="7050" y="8383"/>
                    <a:pt x="7026" y="8407"/>
                    <a:pt x="7002" y="8478"/>
                  </a:cubicBezTo>
                  <a:cubicBezTo>
                    <a:pt x="6812" y="8669"/>
                    <a:pt x="6502" y="8788"/>
                    <a:pt x="6311" y="8859"/>
                  </a:cubicBezTo>
                  <a:cubicBezTo>
                    <a:pt x="6359" y="8121"/>
                    <a:pt x="6002" y="7645"/>
                    <a:pt x="5811" y="7454"/>
                  </a:cubicBezTo>
                  <a:cubicBezTo>
                    <a:pt x="5776" y="7430"/>
                    <a:pt x="5734" y="7418"/>
                    <a:pt x="5695" y="7418"/>
                  </a:cubicBezTo>
                  <a:cubicBezTo>
                    <a:pt x="5657" y="7418"/>
                    <a:pt x="5621" y="7430"/>
                    <a:pt x="5597" y="7454"/>
                  </a:cubicBezTo>
                  <a:cubicBezTo>
                    <a:pt x="5383" y="7645"/>
                    <a:pt x="5049" y="8121"/>
                    <a:pt x="5073" y="8859"/>
                  </a:cubicBezTo>
                  <a:cubicBezTo>
                    <a:pt x="4835" y="8764"/>
                    <a:pt x="4644" y="8645"/>
                    <a:pt x="4549" y="8502"/>
                  </a:cubicBezTo>
                  <a:cubicBezTo>
                    <a:pt x="4525" y="8478"/>
                    <a:pt x="4525" y="8311"/>
                    <a:pt x="4525" y="8169"/>
                  </a:cubicBezTo>
                  <a:lnTo>
                    <a:pt x="4525" y="8073"/>
                  </a:lnTo>
                  <a:cubicBezTo>
                    <a:pt x="4478" y="7669"/>
                    <a:pt x="4454" y="7407"/>
                    <a:pt x="4335" y="7240"/>
                  </a:cubicBezTo>
                  <a:cubicBezTo>
                    <a:pt x="4287" y="7192"/>
                    <a:pt x="4216" y="7121"/>
                    <a:pt x="4168" y="7097"/>
                  </a:cubicBezTo>
                  <a:cubicBezTo>
                    <a:pt x="4193" y="7093"/>
                    <a:pt x="4218" y="7091"/>
                    <a:pt x="4244" y="7091"/>
                  </a:cubicBezTo>
                  <a:cubicBezTo>
                    <a:pt x="4393" y="7091"/>
                    <a:pt x="4564" y="7156"/>
                    <a:pt x="4787" y="7359"/>
                  </a:cubicBezTo>
                  <a:cubicBezTo>
                    <a:pt x="4817" y="7404"/>
                    <a:pt x="4857" y="7421"/>
                    <a:pt x="4894" y="7421"/>
                  </a:cubicBezTo>
                  <a:cubicBezTo>
                    <a:pt x="4916" y="7421"/>
                    <a:pt x="4937" y="7415"/>
                    <a:pt x="4954" y="7407"/>
                  </a:cubicBezTo>
                  <a:cubicBezTo>
                    <a:pt x="5025" y="7359"/>
                    <a:pt x="5049" y="7287"/>
                    <a:pt x="5025" y="7216"/>
                  </a:cubicBezTo>
                  <a:cubicBezTo>
                    <a:pt x="4835" y="6549"/>
                    <a:pt x="4883" y="6502"/>
                    <a:pt x="5097" y="6240"/>
                  </a:cubicBezTo>
                  <a:cubicBezTo>
                    <a:pt x="5145" y="6168"/>
                    <a:pt x="5216" y="6073"/>
                    <a:pt x="5264" y="5954"/>
                  </a:cubicBezTo>
                  <a:cubicBezTo>
                    <a:pt x="5335" y="5882"/>
                    <a:pt x="5406" y="5763"/>
                    <a:pt x="5454" y="5620"/>
                  </a:cubicBezTo>
                  <a:close/>
                  <a:moveTo>
                    <a:pt x="5716" y="7811"/>
                  </a:moveTo>
                  <a:cubicBezTo>
                    <a:pt x="5835" y="8002"/>
                    <a:pt x="6073" y="8359"/>
                    <a:pt x="5978" y="8907"/>
                  </a:cubicBezTo>
                  <a:cubicBezTo>
                    <a:pt x="5895" y="8931"/>
                    <a:pt x="5799" y="8943"/>
                    <a:pt x="5701" y="8943"/>
                  </a:cubicBezTo>
                  <a:cubicBezTo>
                    <a:pt x="5603" y="8943"/>
                    <a:pt x="5502" y="8931"/>
                    <a:pt x="5406" y="8907"/>
                  </a:cubicBezTo>
                  <a:cubicBezTo>
                    <a:pt x="5383" y="8311"/>
                    <a:pt x="5597" y="7954"/>
                    <a:pt x="5716" y="7811"/>
                  </a:cubicBezTo>
                  <a:close/>
                  <a:moveTo>
                    <a:pt x="1120" y="1763"/>
                  </a:moveTo>
                  <a:lnTo>
                    <a:pt x="1120" y="9717"/>
                  </a:lnTo>
                  <a:lnTo>
                    <a:pt x="596" y="9717"/>
                  </a:lnTo>
                  <a:lnTo>
                    <a:pt x="596" y="1763"/>
                  </a:lnTo>
                  <a:close/>
                  <a:moveTo>
                    <a:pt x="2930" y="8454"/>
                  </a:moveTo>
                  <a:cubicBezTo>
                    <a:pt x="3096" y="8454"/>
                    <a:pt x="3263" y="8740"/>
                    <a:pt x="3263" y="9097"/>
                  </a:cubicBezTo>
                  <a:cubicBezTo>
                    <a:pt x="3263" y="9455"/>
                    <a:pt x="3096" y="9717"/>
                    <a:pt x="2930" y="9717"/>
                  </a:cubicBezTo>
                  <a:cubicBezTo>
                    <a:pt x="2787" y="9717"/>
                    <a:pt x="2620" y="9455"/>
                    <a:pt x="2620" y="9097"/>
                  </a:cubicBezTo>
                  <a:cubicBezTo>
                    <a:pt x="2620" y="8740"/>
                    <a:pt x="2787" y="8454"/>
                    <a:pt x="2930" y="8454"/>
                  </a:cubicBezTo>
                  <a:close/>
                  <a:moveTo>
                    <a:pt x="8026" y="8478"/>
                  </a:moveTo>
                  <a:cubicBezTo>
                    <a:pt x="8193" y="8478"/>
                    <a:pt x="8359" y="8740"/>
                    <a:pt x="8359" y="9097"/>
                  </a:cubicBezTo>
                  <a:cubicBezTo>
                    <a:pt x="8359" y="9455"/>
                    <a:pt x="8193" y="9717"/>
                    <a:pt x="8026" y="9717"/>
                  </a:cubicBezTo>
                  <a:lnTo>
                    <a:pt x="3430" y="9717"/>
                  </a:lnTo>
                  <a:cubicBezTo>
                    <a:pt x="3501" y="9550"/>
                    <a:pt x="3573" y="9336"/>
                    <a:pt x="3573" y="9097"/>
                  </a:cubicBezTo>
                  <a:cubicBezTo>
                    <a:pt x="3573" y="8859"/>
                    <a:pt x="3501" y="8645"/>
                    <a:pt x="3430" y="8478"/>
                  </a:cubicBezTo>
                  <a:lnTo>
                    <a:pt x="4216" y="8478"/>
                  </a:lnTo>
                  <a:cubicBezTo>
                    <a:pt x="4216" y="8550"/>
                    <a:pt x="4263" y="8621"/>
                    <a:pt x="4287" y="8645"/>
                  </a:cubicBezTo>
                  <a:cubicBezTo>
                    <a:pt x="4454" y="8907"/>
                    <a:pt x="4763" y="9097"/>
                    <a:pt x="5145" y="9193"/>
                  </a:cubicBezTo>
                  <a:cubicBezTo>
                    <a:pt x="5335" y="9240"/>
                    <a:pt x="5526" y="9240"/>
                    <a:pt x="5716" y="9240"/>
                  </a:cubicBezTo>
                  <a:cubicBezTo>
                    <a:pt x="5930" y="9240"/>
                    <a:pt x="6097" y="9216"/>
                    <a:pt x="6311" y="9145"/>
                  </a:cubicBezTo>
                  <a:cubicBezTo>
                    <a:pt x="6692" y="9097"/>
                    <a:pt x="7193" y="8883"/>
                    <a:pt x="7407" y="8478"/>
                  </a:cubicBezTo>
                  <a:close/>
                  <a:moveTo>
                    <a:pt x="5561" y="0"/>
                  </a:moveTo>
                  <a:cubicBezTo>
                    <a:pt x="5383" y="0"/>
                    <a:pt x="5204" y="48"/>
                    <a:pt x="5049" y="143"/>
                  </a:cubicBezTo>
                  <a:cubicBezTo>
                    <a:pt x="4859" y="262"/>
                    <a:pt x="4692" y="453"/>
                    <a:pt x="4668" y="739"/>
                  </a:cubicBezTo>
                  <a:lnTo>
                    <a:pt x="453" y="739"/>
                  </a:lnTo>
                  <a:cubicBezTo>
                    <a:pt x="215" y="739"/>
                    <a:pt x="1" y="929"/>
                    <a:pt x="1" y="1167"/>
                  </a:cubicBezTo>
                  <a:lnTo>
                    <a:pt x="1" y="1358"/>
                  </a:lnTo>
                  <a:cubicBezTo>
                    <a:pt x="1" y="1524"/>
                    <a:pt x="263" y="1739"/>
                    <a:pt x="263" y="1739"/>
                  </a:cubicBezTo>
                  <a:lnTo>
                    <a:pt x="263" y="9859"/>
                  </a:lnTo>
                  <a:cubicBezTo>
                    <a:pt x="263" y="9955"/>
                    <a:pt x="334" y="10026"/>
                    <a:pt x="405" y="10026"/>
                  </a:cubicBezTo>
                  <a:lnTo>
                    <a:pt x="1287" y="10026"/>
                  </a:lnTo>
                  <a:cubicBezTo>
                    <a:pt x="1358" y="10026"/>
                    <a:pt x="1429" y="9955"/>
                    <a:pt x="1429" y="9859"/>
                  </a:cubicBezTo>
                  <a:lnTo>
                    <a:pt x="1429" y="1810"/>
                  </a:lnTo>
                  <a:lnTo>
                    <a:pt x="2430" y="1810"/>
                  </a:lnTo>
                  <a:cubicBezTo>
                    <a:pt x="2501" y="1810"/>
                    <a:pt x="2596" y="1739"/>
                    <a:pt x="2596" y="1691"/>
                  </a:cubicBezTo>
                  <a:cubicBezTo>
                    <a:pt x="2620" y="1572"/>
                    <a:pt x="2525" y="1453"/>
                    <a:pt x="2430" y="1453"/>
                  </a:cubicBezTo>
                  <a:lnTo>
                    <a:pt x="382" y="1453"/>
                  </a:lnTo>
                  <a:cubicBezTo>
                    <a:pt x="334" y="1453"/>
                    <a:pt x="263" y="1382"/>
                    <a:pt x="263" y="1334"/>
                  </a:cubicBezTo>
                  <a:lnTo>
                    <a:pt x="263" y="1143"/>
                  </a:lnTo>
                  <a:cubicBezTo>
                    <a:pt x="263" y="1096"/>
                    <a:pt x="334" y="1024"/>
                    <a:pt x="382" y="1024"/>
                  </a:cubicBezTo>
                  <a:lnTo>
                    <a:pt x="6121" y="1024"/>
                  </a:lnTo>
                  <a:lnTo>
                    <a:pt x="6121" y="1453"/>
                  </a:lnTo>
                  <a:lnTo>
                    <a:pt x="3192" y="1453"/>
                  </a:lnTo>
                  <a:cubicBezTo>
                    <a:pt x="3096" y="1453"/>
                    <a:pt x="3025" y="1501"/>
                    <a:pt x="3001" y="1596"/>
                  </a:cubicBezTo>
                  <a:cubicBezTo>
                    <a:pt x="3001" y="1691"/>
                    <a:pt x="3073" y="1763"/>
                    <a:pt x="3144" y="1763"/>
                  </a:cubicBezTo>
                  <a:lnTo>
                    <a:pt x="4573" y="1763"/>
                  </a:lnTo>
                  <a:lnTo>
                    <a:pt x="4573" y="3287"/>
                  </a:lnTo>
                  <a:lnTo>
                    <a:pt x="2977" y="3287"/>
                  </a:lnTo>
                  <a:cubicBezTo>
                    <a:pt x="2715" y="3287"/>
                    <a:pt x="2501" y="3453"/>
                    <a:pt x="2453" y="3739"/>
                  </a:cubicBezTo>
                  <a:cubicBezTo>
                    <a:pt x="2453" y="3834"/>
                    <a:pt x="2453" y="3906"/>
                    <a:pt x="2501" y="4001"/>
                  </a:cubicBezTo>
                  <a:cubicBezTo>
                    <a:pt x="2239" y="4025"/>
                    <a:pt x="1977" y="4263"/>
                    <a:pt x="1977" y="4573"/>
                  </a:cubicBezTo>
                  <a:lnTo>
                    <a:pt x="1977" y="4763"/>
                  </a:lnTo>
                  <a:cubicBezTo>
                    <a:pt x="1977" y="5097"/>
                    <a:pt x="2263" y="5335"/>
                    <a:pt x="2549" y="5335"/>
                  </a:cubicBezTo>
                  <a:lnTo>
                    <a:pt x="2811" y="5335"/>
                  </a:lnTo>
                  <a:lnTo>
                    <a:pt x="2811" y="5478"/>
                  </a:lnTo>
                  <a:cubicBezTo>
                    <a:pt x="2811" y="6168"/>
                    <a:pt x="3144" y="6787"/>
                    <a:pt x="3716" y="7145"/>
                  </a:cubicBezTo>
                  <a:cubicBezTo>
                    <a:pt x="3716" y="7145"/>
                    <a:pt x="3739" y="7145"/>
                    <a:pt x="3739" y="7192"/>
                  </a:cubicBezTo>
                  <a:lnTo>
                    <a:pt x="3763" y="7216"/>
                  </a:lnTo>
                  <a:cubicBezTo>
                    <a:pt x="3835" y="7240"/>
                    <a:pt x="3954" y="7335"/>
                    <a:pt x="4049" y="7454"/>
                  </a:cubicBezTo>
                  <a:cubicBezTo>
                    <a:pt x="4097" y="7502"/>
                    <a:pt x="4120" y="7907"/>
                    <a:pt x="4120" y="8073"/>
                  </a:cubicBezTo>
                  <a:lnTo>
                    <a:pt x="4120" y="8169"/>
                  </a:lnTo>
                  <a:lnTo>
                    <a:pt x="2882" y="8169"/>
                  </a:lnTo>
                  <a:cubicBezTo>
                    <a:pt x="2501" y="8169"/>
                    <a:pt x="2215" y="8597"/>
                    <a:pt x="2215" y="9121"/>
                  </a:cubicBezTo>
                  <a:cubicBezTo>
                    <a:pt x="2215" y="9669"/>
                    <a:pt x="2525" y="10074"/>
                    <a:pt x="2882" y="10074"/>
                  </a:cubicBezTo>
                  <a:lnTo>
                    <a:pt x="8074" y="10074"/>
                  </a:lnTo>
                  <a:cubicBezTo>
                    <a:pt x="8455" y="10074"/>
                    <a:pt x="8717" y="9669"/>
                    <a:pt x="8717" y="9121"/>
                  </a:cubicBezTo>
                  <a:cubicBezTo>
                    <a:pt x="8717" y="8597"/>
                    <a:pt x="8431" y="8169"/>
                    <a:pt x="8074" y="8169"/>
                  </a:cubicBezTo>
                  <a:lnTo>
                    <a:pt x="7478" y="8169"/>
                  </a:lnTo>
                  <a:cubicBezTo>
                    <a:pt x="7478" y="7954"/>
                    <a:pt x="7431" y="7764"/>
                    <a:pt x="7312" y="7549"/>
                  </a:cubicBezTo>
                  <a:cubicBezTo>
                    <a:pt x="7288" y="7478"/>
                    <a:pt x="7240" y="7454"/>
                    <a:pt x="7169" y="7430"/>
                  </a:cubicBezTo>
                  <a:cubicBezTo>
                    <a:pt x="7050" y="7430"/>
                    <a:pt x="7026" y="7526"/>
                    <a:pt x="6954" y="7573"/>
                  </a:cubicBezTo>
                  <a:cubicBezTo>
                    <a:pt x="6907" y="7669"/>
                    <a:pt x="6835" y="7764"/>
                    <a:pt x="6788" y="7764"/>
                  </a:cubicBezTo>
                  <a:cubicBezTo>
                    <a:pt x="6740" y="7764"/>
                    <a:pt x="6716" y="7764"/>
                    <a:pt x="6692" y="7716"/>
                  </a:cubicBezTo>
                  <a:cubicBezTo>
                    <a:pt x="6692" y="7692"/>
                    <a:pt x="6669" y="7692"/>
                    <a:pt x="6669" y="7692"/>
                  </a:cubicBezTo>
                  <a:lnTo>
                    <a:pt x="6740" y="7430"/>
                  </a:lnTo>
                  <a:cubicBezTo>
                    <a:pt x="7145" y="7311"/>
                    <a:pt x="7502" y="7073"/>
                    <a:pt x="7764" y="6740"/>
                  </a:cubicBezTo>
                  <a:cubicBezTo>
                    <a:pt x="8050" y="6383"/>
                    <a:pt x="8217" y="5930"/>
                    <a:pt x="8217" y="5501"/>
                  </a:cubicBezTo>
                  <a:lnTo>
                    <a:pt x="8217" y="5335"/>
                  </a:lnTo>
                  <a:lnTo>
                    <a:pt x="8479" y="5335"/>
                  </a:lnTo>
                  <a:cubicBezTo>
                    <a:pt x="8812" y="5335"/>
                    <a:pt x="9050" y="5073"/>
                    <a:pt x="9050" y="4787"/>
                  </a:cubicBezTo>
                  <a:lnTo>
                    <a:pt x="9050" y="4596"/>
                  </a:lnTo>
                  <a:cubicBezTo>
                    <a:pt x="9050" y="4311"/>
                    <a:pt x="8836" y="4073"/>
                    <a:pt x="8526" y="4025"/>
                  </a:cubicBezTo>
                  <a:cubicBezTo>
                    <a:pt x="8574" y="3953"/>
                    <a:pt x="8598" y="3858"/>
                    <a:pt x="8574" y="3763"/>
                  </a:cubicBezTo>
                  <a:cubicBezTo>
                    <a:pt x="8526" y="3501"/>
                    <a:pt x="8288" y="3310"/>
                    <a:pt x="8050" y="3310"/>
                  </a:cubicBezTo>
                  <a:lnTo>
                    <a:pt x="6478" y="3310"/>
                  </a:lnTo>
                  <a:lnTo>
                    <a:pt x="6478" y="1810"/>
                  </a:lnTo>
                  <a:lnTo>
                    <a:pt x="9550" y="1810"/>
                  </a:lnTo>
                  <a:lnTo>
                    <a:pt x="9550" y="5025"/>
                  </a:lnTo>
                  <a:cubicBezTo>
                    <a:pt x="9550" y="5097"/>
                    <a:pt x="9622" y="5168"/>
                    <a:pt x="9693" y="5192"/>
                  </a:cubicBezTo>
                  <a:cubicBezTo>
                    <a:pt x="9788" y="5192"/>
                    <a:pt x="9884" y="5144"/>
                    <a:pt x="9884" y="5049"/>
                  </a:cubicBezTo>
                  <a:lnTo>
                    <a:pt x="9884" y="1834"/>
                  </a:lnTo>
                  <a:lnTo>
                    <a:pt x="10408" y="1834"/>
                  </a:lnTo>
                  <a:lnTo>
                    <a:pt x="10408" y="9717"/>
                  </a:lnTo>
                  <a:lnTo>
                    <a:pt x="9884" y="9717"/>
                  </a:lnTo>
                  <a:lnTo>
                    <a:pt x="9884" y="5740"/>
                  </a:lnTo>
                  <a:cubicBezTo>
                    <a:pt x="9884" y="5644"/>
                    <a:pt x="9812" y="5573"/>
                    <a:pt x="9741" y="5573"/>
                  </a:cubicBezTo>
                  <a:cubicBezTo>
                    <a:pt x="9645" y="5573"/>
                    <a:pt x="9574" y="5644"/>
                    <a:pt x="9574" y="5740"/>
                  </a:cubicBezTo>
                  <a:lnTo>
                    <a:pt x="9574" y="9859"/>
                  </a:lnTo>
                  <a:cubicBezTo>
                    <a:pt x="9574" y="9955"/>
                    <a:pt x="9741" y="10026"/>
                    <a:pt x="9741" y="10026"/>
                  </a:cubicBezTo>
                  <a:lnTo>
                    <a:pt x="10598" y="10026"/>
                  </a:lnTo>
                  <a:cubicBezTo>
                    <a:pt x="10669" y="10026"/>
                    <a:pt x="10741" y="9955"/>
                    <a:pt x="10741" y="9859"/>
                  </a:cubicBezTo>
                  <a:lnTo>
                    <a:pt x="10741" y="1739"/>
                  </a:lnTo>
                  <a:cubicBezTo>
                    <a:pt x="10931" y="1691"/>
                    <a:pt x="11003" y="1524"/>
                    <a:pt x="11003" y="1358"/>
                  </a:cubicBezTo>
                  <a:lnTo>
                    <a:pt x="11003" y="1167"/>
                  </a:lnTo>
                  <a:cubicBezTo>
                    <a:pt x="11051" y="905"/>
                    <a:pt x="10836" y="739"/>
                    <a:pt x="10598" y="739"/>
                  </a:cubicBezTo>
                  <a:lnTo>
                    <a:pt x="6478" y="739"/>
                  </a:lnTo>
                  <a:cubicBezTo>
                    <a:pt x="6478" y="739"/>
                    <a:pt x="6311" y="286"/>
                    <a:pt x="6073" y="143"/>
                  </a:cubicBezTo>
                  <a:cubicBezTo>
                    <a:pt x="5918" y="48"/>
                    <a:pt x="5740" y="0"/>
                    <a:pt x="556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69"/>
          <p:cNvGrpSpPr/>
          <p:nvPr/>
        </p:nvGrpSpPr>
        <p:grpSpPr>
          <a:xfrm>
            <a:off x="5436657" y="1527849"/>
            <a:ext cx="238979" cy="368855"/>
            <a:chOff x="5448794" y="1595073"/>
            <a:chExt cx="238979" cy="368855"/>
          </a:xfrm>
        </p:grpSpPr>
        <p:sp>
          <p:nvSpPr>
            <p:cNvPr id="6961" name="Google Shape;6961;p69"/>
            <p:cNvSpPr/>
            <p:nvPr/>
          </p:nvSpPr>
          <p:spPr>
            <a:xfrm>
              <a:off x="5499596" y="1723042"/>
              <a:ext cx="144507" cy="178102"/>
            </a:xfrm>
            <a:custGeom>
              <a:avLst/>
              <a:gdLst/>
              <a:ahLst/>
              <a:cxnLst/>
              <a:rect l="l" t="t" r="r" b="b"/>
              <a:pathLst>
                <a:path w="4335" h="5336" extrusionOk="0">
                  <a:moveTo>
                    <a:pt x="3001" y="1"/>
                  </a:moveTo>
                  <a:lnTo>
                    <a:pt x="1215" y="1"/>
                  </a:lnTo>
                  <a:lnTo>
                    <a:pt x="620" y="1"/>
                  </a:lnTo>
                  <a:cubicBezTo>
                    <a:pt x="262" y="1"/>
                    <a:pt x="1" y="310"/>
                    <a:pt x="1" y="644"/>
                  </a:cubicBezTo>
                  <a:lnTo>
                    <a:pt x="1" y="4383"/>
                  </a:lnTo>
                  <a:cubicBezTo>
                    <a:pt x="1" y="4740"/>
                    <a:pt x="286" y="5002"/>
                    <a:pt x="620" y="5002"/>
                  </a:cubicBezTo>
                  <a:lnTo>
                    <a:pt x="2311" y="5335"/>
                  </a:lnTo>
                  <a:lnTo>
                    <a:pt x="3716" y="5002"/>
                  </a:lnTo>
                  <a:cubicBezTo>
                    <a:pt x="4073" y="5002"/>
                    <a:pt x="4335" y="4716"/>
                    <a:pt x="4335" y="4383"/>
                  </a:cubicBezTo>
                  <a:lnTo>
                    <a:pt x="4335" y="644"/>
                  </a:lnTo>
                  <a:cubicBezTo>
                    <a:pt x="4335" y="287"/>
                    <a:pt x="4049" y="1"/>
                    <a:pt x="3716"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9"/>
            <p:cNvSpPr/>
            <p:nvPr/>
          </p:nvSpPr>
          <p:spPr>
            <a:xfrm>
              <a:off x="5540098" y="1698409"/>
              <a:ext cx="58770" cy="24666"/>
            </a:xfrm>
            <a:custGeom>
              <a:avLst/>
              <a:gdLst/>
              <a:ahLst/>
              <a:cxnLst/>
              <a:rect l="l" t="t" r="r" b="b"/>
              <a:pathLst>
                <a:path w="1763" h="739" extrusionOk="0">
                  <a:moveTo>
                    <a:pt x="0" y="1"/>
                  </a:moveTo>
                  <a:lnTo>
                    <a:pt x="1762" y="1"/>
                  </a:lnTo>
                  <a:lnTo>
                    <a:pt x="1762" y="739"/>
                  </a:lnTo>
                  <a:lnTo>
                    <a:pt x="0" y="7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9"/>
            <p:cNvSpPr/>
            <p:nvPr/>
          </p:nvSpPr>
          <p:spPr>
            <a:xfrm>
              <a:off x="5544065" y="1637996"/>
              <a:ext cx="50836" cy="37383"/>
            </a:xfrm>
            <a:custGeom>
              <a:avLst/>
              <a:gdLst/>
              <a:ahLst/>
              <a:cxnLst/>
              <a:rect l="l" t="t" r="r" b="b"/>
              <a:pathLst>
                <a:path w="1525" h="1120" extrusionOk="0">
                  <a:moveTo>
                    <a:pt x="1072" y="1"/>
                  </a:moveTo>
                  <a:lnTo>
                    <a:pt x="453" y="1"/>
                  </a:lnTo>
                  <a:cubicBezTo>
                    <a:pt x="238" y="1"/>
                    <a:pt x="95" y="120"/>
                    <a:pt x="24" y="286"/>
                  </a:cubicBezTo>
                  <a:cubicBezTo>
                    <a:pt x="24" y="334"/>
                    <a:pt x="0" y="382"/>
                    <a:pt x="0" y="453"/>
                  </a:cubicBezTo>
                  <a:lnTo>
                    <a:pt x="0" y="882"/>
                  </a:lnTo>
                  <a:lnTo>
                    <a:pt x="715" y="1120"/>
                  </a:lnTo>
                  <a:lnTo>
                    <a:pt x="1524" y="882"/>
                  </a:lnTo>
                  <a:lnTo>
                    <a:pt x="1524" y="453"/>
                  </a:lnTo>
                  <a:cubicBezTo>
                    <a:pt x="1524" y="382"/>
                    <a:pt x="1524" y="358"/>
                    <a:pt x="1477" y="286"/>
                  </a:cubicBezTo>
                  <a:cubicBezTo>
                    <a:pt x="1429" y="120"/>
                    <a:pt x="1262" y="1"/>
                    <a:pt x="107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9"/>
            <p:cNvSpPr/>
            <p:nvPr/>
          </p:nvSpPr>
          <p:spPr>
            <a:xfrm>
              <a:off x="5507530" y="1667402"/>
              <a:ext cx="123873" cy="31842"/>
            </a:xfrm>
            <a:custGeom>
              <a:avLst/>
              <a:gdLst/>
              <a:ahLst/>
              <a:cxnLst/>
              <a:rect l="l" t="t" r="r" b="b"/>
              <a:pathLst>
                <a:path w="3716" h="954" extrusionOk="0">
                  <a:moveTo>
                    <a:pt x="239" y="1"/>
                  </a:moveTo>
                  <a:cubicBezTo>
                    <a:pt x="120" y="1"/>
                    <a:pt x="1" y="96"/>
                    <a:pt x="1" y="239"/>
                  </a:cubicBezTo>
                  <a:lnTo>
                    <a:pt x="1" y="715"/>
                  </a:lnTo>
                  <a:cubicBezTo>
                    <a:pt x="1" y="834"/>
                    <a:pt x="72" y="953"/>
                    <a:pt x="239" y="953"/>
                  </a:cubicBezTo>
                  <a:lnTo>
                    <a:pt x="3478" y="953"/>
                  </a:lnTo>
                  <a:cubicBezTo>
                    <a:pt x="3597" y="953"/>
                    <a:pt x="3716" y="882"/>
                    <a:pt x="3716" y="715"/>
                  </a:cubicBezTo>
                  <a:lnTo>
                    <a:pt x="3716" y="239"/>
                  </a:lnTo>
                  <a:cubicBezTo>
                    <a:pt x="3716" y="120"/>
                    <a:pt x="3620" y="1"/>
                    <a:pt x="3478"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9"/>
            <p:cNvSpPr/>
            <p:nvPr/>
          </p:nvSpPr>
          <p:spPr>
            <a:xfrm>
              <a:off x="5525798" y="1774710"/>
              <a:ext cx="89738" cy="102569"/>
            </a:xfrm>
            <a:custGeom>
              <a:avLst/>
              <a:gdLst/>
              <a:ahLst/>
              <a:cxnLst/>
              <a:rect l="l" t="t" r="r" b="b"/>
              <a:pathLst>
                <a:path w="2692" h="3073" extrusionOk="0">
                  <a:moveTo>
                    <a:pt x="2358" y="2692"/>
                  </a:moveTo>
                  <a:cubicBezTo>
                    <a:pt x="2691" y="2073"/>
                    <a:pt x="2620" y="810"/>
                    <a:pt x="1120" y="1"/>
                  </a:cubicBezTo>
                  <a:cubicBezTo>
                    <a:pt x="1263" y="1049"/>
                    <a:pt x="0" y="1358"/>
                    <a:pt x="477" y="2692"/>
                  </a:cubicBezTo>
                  <a:lnTo>
                    <a:pt x="1382" y="307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9"/>
            <p:cNvSpPr/>
            <p:nvPr/>
          </p:nvSpPr>
          <p:spPr>
            <a:xfrm>
              <a:off x="5551199" y="1821606"/>
              <a:ext cx="45269" cy="50133"/>
            </a:xfrm>
            <a:custGeom>
              <a:avLst/>
              <a:gdLst/>
              <a:ahLst/>
              <a:cxnLst/>
              <a:rect l="l" t="t" r="r" b="b"/>
              <a:pathLst>
                <a:path w="1358" h="1502" extrusionOk="0">
                  <a:moveTo>
                    <a:pt x="1096" y="1287"/>
                  </a:moveTo>
                  <a:cubicBezTo>
                    <a:pt x="1358" y="549"/>
                    <a:pt x="882" y="120"/>
                    <a:pt x="691" y="1"/>
                  </a:cubicBezTo>
                  <a:cubicBezTo>
                    <a:pt x="477" y="120"/>
                    <a:pt x="0" y="549"/>
                    <a:pt x="262" y="1287"/>
                  </a:cubicBezTo>
                  <a:lnTo>
                    <a:pt x="691" y="150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5529765" y="1865330"/>
              <a:ext cx="82604" cy="26268"/>
            </a:xfrm>
            <a:custGeom>
              <a:avLst/>
              <a:gdLst/>
              <a:ahLst/>
              <a:cxnLst/>
              <a:rect l="l" t="t" r="r" b="b"/>
              <a:pathLst>
                <a:path w="2478" h="787" extrusionOk="0">
                  <a:moveTo>
                    <a:pt x="382" y="1"/>
                  </a:moveTo>
                  <a:lnTo>
                    <a:pt x="215" y="1"/>
                  </a:lnTo>
                  <a:cubicBezTo>
                    <a:pt x="96" y="1"/>
                    <a:pt x="0" y="96"/>
                    <a:pt x="0" y="215"/>
                  </a:cubicBezTo>
                  <a:lnTo>
                    <a:pt x="0" y="787"/>
                  </a:lnTo>
                  <a:lnTo>
                    <a:pt x="2477" y="787"/>
                  </a:lnTo>
                  <a:lnTo>
                    <a:pt x="2477" y="215"/>
                  </a:lnTo>
                  <a:cubicBezTo>
                    <a:pt x="2477" y="96"/>
                    <a:pt x="2382" y="1"/>
                    <a:pt x="2263" y="1"/>
                  </a:cubicBezTo>
                  <a:lnTo>
                    <a:pt x="2215" y="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5483729" y="1891565"/>
              <a:ext cx="175475" cy="66021"/>
            </a:xfrm>
            <a:custGeom>
              <a:avLst/>
              <a:gdLst/>
              <a:ahLst/>
              <a:cxnLst/>
              <a:rect l="l" t="t" r="r" b="b"/>
              <a:pathLst>
                <a:path w="5264" h="1978" extrusionOk="0">
                  <a:moveTo>
                    <a:pt x="5168" y="596"/>
                  </a:moveTo>
                  <a:cubicBezTo>
                    <a:pt x="5025" y="239"/>
                    <a:pt x="4668" y="1"/>
                    <a:pt x="4263" y="1"/>
                  </a:cubicBezTo>
                  <a:lnTo>
                    <a:pt x="4168" y="1"/>
                  </a:lnTo>
                  <a:lnTo>
                    <a:pt x="3858" y="1"/>
                  </a:lnTo>
                  <a:lnTo>
                    <a:pt x="1405" y="1"/>
                  </a:lnTo>
                  <a:lnTo>
                    <a:pt x="1096" y="1"/>
                  </a:lnTo>
                  <a:lnTo>
                    <a:pt x="1000" y="1"/>
                  </a:lnTo>
                  <a:cubicBezTo>
                    <a:pt x="596" y="1"/>
                    <a:pt x="215" y="262"/>
                    <a:pt x="48" y="643"/>
                  </a:cubicBezTo>
                  <a:cubicBezTo>
                    <a:pt x="24" y="763"/>
                    <a:pt x="0" y="882"/>
                    <a:pt x="0" y="1001"/>
                  </a:cubicBezTo>
                  <a:lnTo>
                    <a:pt x="0" y="1763"/>
                  </a:lnTo>
                  <a:cubicBezTo>
                    <a:pt x="0" y="1882"/>
                    <a:pt x="96" y="1977"/>
                    <a:pt x="215" y="1977"/>
                  </a:cubicBezTo>
                  <a:lnTo>
                    <a:pt x="5025" y="1977"/>
                  </a:lnTo>
                  <a:cubicBezTo>
                    <a:pt x="5144" y="1977"/>
                    <a:pt x="5239" y="1882"/>
                    <a:pt x="5239" y="1763"/>
                  </a:cubicBezTo>
                  <a:lnTo>
                    <a:pt x="5239" y="1001"/>
                  </a:lnTo>
                  <a:cubicBezTo>
                    <a:pt x="5263" y="858"/>
                    <a:pt x="5239" y="715"/>
                    <a:pt x="5168" y="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5554366" y="1907453"/>
              <a:ext cx="34968" cy="35814"/>
            </a:xfrm>
            <a:custGeom>
              <a:avLst/>
              <a:gdLst/>
              <a:ahLst/>
              <a:cxnLst/>
              <a:rect l="l" t="t" r="r" b="b"/>
              <a:pathLst>
                <a:path w="1049" h="1073" extrusionOk="0">
                  <a:moveTo>
                    <a:pt x="525" y="1"/>
                  </a:moveTo>
                  <a:cubicBezTo>
                    <a:pt x="358" y="1"/>
                    <a:pt x="167" y="72"/>
                    <a:pt x="72" y="239"/>
                  </a:cubicBezTo>
                  <a:cubicBezTo>
                    <a:pt x="25" y="310"/>
                    <a:pt x="1" y="406"/>
                    <a:pt x="1" y="525"/>
                  </a:cubicBezTo>
                  <a:cubicBezTo>
                    <a:pt x="1" y="834"/>
                    <a:pt x="239" y="1072"/>
                    <a:pt x="525" y="1072"/>
                  </a:cubicBezTo>
                  <a:cubicBezTo>
                    <a:pt x="834" y="1072"/>
                    <a:pt x="1049" y="834"/>
                    <a:pt x="1049" y="525"/>
                  </a:cubicBezTo>
                  <a:cubicBezTo>
                    <a:pt x="1049" y="406"/>
                    <a:pt x="1025" y="310"/>
                    <a:pt x="977" y="239"/>
                  </a:cubicBezTo>
                  <a:cubicBezTo>
                    <a:pt x="882" y="72"/>
                    <a:pt x="715" y="1"/>
                    <a:pt x="525"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5602001" y="1724644"/>
              <a:ext cx="43702" cy="166954"/>
            </a:xfrm>
            <a:custGeom>
              <a:avLst/>
              <a:gdLst/>
              <a:ahLst/>
              <a:cxnLst/>
              <a:rect l="l" t="t" r="r" b="b"/>
              <a:pathLst>
                <a:path w="1311" h="5002" extrusionOk="0">
                  <a:moveTo>
                    <a:pt x="1310" y="4359"/>
                  </a:moveTo>
                  <a:lnTo>
                    <a:pt x="1310" y="620"/>
                  </a:lnTo>
                  <a:cubicBezTo>
                    <a:pt x="1310" y="262"/>
                    <a:pt x="1001" y="0"/>
                    <a:pt x="667" y="0"/>
                  </a:cubicBezTo>
                  <a:lnTo>
                    <a:pt x="1" y="0"/>
                  </a:lnTo>
                  <a:cubicBezTo>
                    <a:pt x="358" y="0"/>
                    <a:pt x="620" y="286"/>
                    <a:pt x="620" y="620"/>
                  </a:cubicBezTo>
                  <a:lnTo>
                    <a:pt x="620" y="4359"/>
                  </a:lnTo>
                  <a:cubicBezTo>
                    <a:pt x="620" y="4573"/>
                    <a:pt x="501" y="4787"/>
                    <a:pt x="358" y="4906"/>
                  </a:cubicBezTo>
                  <a:lnTo>
                    <a:pt x="358" y="5002"/>
                  </a:lnTo>
                  <a:lnTo>
                    <a:pt x="644" y="5002"/>
                  </a:lnTo>
                  <a:cubicBezTo>
                    <a:pt x="1001" y="5002"/>
                    <a:pt x="1310" y="4692"/>
                    <a:pt x="1310" y="435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5564700" y="1822407"/>
              <a:ext cx="31768" cy="42957"/>
            </a:xfrm>
            <a:custGeom>
              <a:avLst/>
              <a:gdLst/>
              <a:ahLst/>
              <a:cxnLst/>
              <a:rect l="l" t="t" r="r" b="b"/>
              <a:pathLst>
                <a:path w="953" h="1287" extrusionOk="0">
                  <a:moveTo>
                    <a:pt x="691" y="1287"/>
                  </a:moveTo>
                  <a:cubicBezTo>
                    <a:pt x="953" y="548"/>
                    <a:pt x="477" y="120"/>
                    <a:pt x="286" y="1"/>
                  </a:cubicBezTo>
                  <a:cubicBezTo>
                    <a:pt x="215" y="24"/>
                    <a:pt x="96" y="120"/>
                    <a:pt x="0" y="239"/>
                  </a:cubicBezTo>
                  <a:cubicBezTo>
                    <a:pt x="215" y="405"/>
                    <a:pt x="524" y="763"/>
                    <a:pt x="405" y="128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9"/>
            <p:cNvSpPr/>
            <p:nvPr/>
          </p:nvSpPr>
          <p:spPr>
            <a:xfrm>
              <a:off x="5563100" y="1776313"/>
              <a:ext cx="52436" cy="89852"/>
            </a:xfrm>
            <a:custGeom>
              <a:avLst/>
              <a:gdLst/>
              <a:ahLst/>
              <a:cxnLst/>
              <a:rect l="l" t="t" r="r" b="b"/>
              <a:pathLst>
                <a:path w="1573" h="2692" extrusionOk="0">
                  <a:moveTo>
                    <a:pt x="1239" y="2668"/>
                  </a:moveTo>
                  <a:cubicBezTo>
                    <a:pt x="1572" y="2048"/>
                    <a:pt x="1501" y="786"/>
                    <a:pt x="1" y="0"/>
                  </a:cubicBezTo>
                  <a:cubicBezTo>
                    <a:pt x="1" y="72"/>
                    <a:pt x="25" y="167"/>
                    <a:pt x="1" y="262"/>
                  </a:cubicBezTo>
                  <a:cubicBezTo>
                    <a:pt x="1120" y="1072"/>
                    <a:pt x="1120" y="2144"/>
                    <a:pt x="834" y="2691"/>
                  </a:cubicBezTo>
                  <a:lnTo>
                    <a:pt x="882" y="269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9"/>
            <p:cNvSpPr/>
            <p:nvPr/>
          </p:nvSpPr>
          <p:spPr>
            <a:xfrm>
              <a:off x="5592468" y="1864529"/>
              <a:ext cx="21468" cy="25467"/>
            </a:xfrm>
            <a:custGeom>
              <a:avLst/>
              <a:gdLst/>
              <a:ahLst/>
              <a:cxnLst/>
              <a:rect l="l" t="t" r="r" b="b"/>
              <a:pathLst>
                <a:path w="644" h="763" extrusionOk="0">
                  <a:moveTo>
                    <a:pt x="644" y="691"/>
                  </a:moveTo>
                  <a:lnTo>
                    <a:pt x="644" y="215"/>
                  </a:lnTo>
                  <a:cubicBezTo>
                    <a:pt x="644" y="96"/>
                    <a:pt x="549" y="1"/>
                    <a:pt x="429" y="1"/>
                  </a:cubicBezTo>
                  <a:lnTo>
                    <a:pt x="358" y="1"/>
                  </a:lnTo>
                  <a:lnTo>
                    <a:pt x="1" y="1"/>
                  </a:lnTo>
                  <a:cubicBezTo>
                    <a:pt x="72" y="1"/>
                    <a:pt x="120" y="25"/>
                    <a:pt x="144" y="96"/>
                  </a:cubicBezTo>
                  <a:cubicBezTo>
                    <a:pt x="191" y="120"/>
                    <a:pt x="191" y="168"/>
                    <a:pt x="191" y="215"/>
                  </a:cubicBezTo>
                  <a:lnTo>
                    <a:pt x="191" y="763"/>
                  </a:lnTo>
                  <a:lnTo>
                    <a:pt x="596" y="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5559933" y="1638797"/>
              <a:ext cx="34968" cy="28638"/>
            </a:xfrm>
            <a:custGeom>
              <a:avLst/>
              <a:gdLst/>
              <a:ahLst/>
              <a:cxnLst/>
              <a:rect l="l" t="t" r="r" b="b"/>
              <a:pathLst>
                <a:path w="1049" h="858" extrusionOk="0">
                  <a:moveTo>
                    <a:pt x="1024" y="310"/>
                  </a:moveTo>
                  <a:cubicBezTo>
                    <a:pt x="953" y="120"/>
                    <a:pt x="786" y="1"/>
                    <a:pt x="596" y="1"/>
                  </a:cubicBezTo>
                  <a:lnTo>
                    <a:pt x="0" y="1"/>
                  </a:lnTo>
                  <a:cubicBezTo>
                    <a:pt x="215" y="1"/>
                    <a:pt x="358" y="120"/>
                    <a:pt x="429" y="310"/>
                  </a:cubicBezTo>
                  <a:cubicBezTo>
                    <a:pt x="429" y="334"/>
                    <a:pt x="453" y="382"/>
                    <a:pt x="453" y="429"/>
                  </a:cubicBezTo>
                  <a:lnTo>
                    <a:pt x="453" y="858"/>
                  </a:lnTo>
                  <a:lnTo>
                    <a:pt x="1048" y="858"/>
                  </a:lnTo>
                  <a:lnTo>
                    <a:pt x="1048" y="429"/>
                  </a:lnTo>
                  <a:cubicBezTo>
                    <a:pt x="1048" y="382"/>
                    <a:pt x="1048" y="334"/>
                    <a:pt x="1024" y="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5603602" y="1667402"/>
              <a:ext cx="27801" cy="31842"/>
            </a:xfrm>
            <a:custGeom>
              <a:avLst/>
              <a:gdLst/>
              <a:ahLst/>
              <a:cxnLst/>
              <a:rect l="l" t="t" r="r" b="b"/>
              <a:pathLst>
                <a:path w="834" h="954" extrusionOk="0">
                  <a:moveTo>
                    <a:pt x="834" y="239"/>
                  </a:moveTo>
                  <a:cubicBezTo>
                    <a:pt x="834" y="120"/>
                    <a:pt x="738" y="1"/>
                    <a:pt x="596" y="1"/>
                  </a:cubicBezTo>
                  <a:lnTo>
                    <a:pt x="0" y="1"/>
                  </a:lnTo>
                  <a:cubicBezTo>
                    <a:pt x="119" y="1"/>
                    <a:pt x="238" y="96"/>
                    <a:pt x="238" y="239"/>
                  </a:cubicBezTo>
                  <a:lnTo>
                    <a:pt x="238" y="477"/>
                  </a:lnTo>
                  <a:lnTo>
                    <a:pt x="238" y="715"/>
                  </a:lnTo>
                  <a:cubicBezTo>
                    <a:pt x="238" y="834"/>
                    <a:pt x="143" y="953"/>
                    <a:pt x="0" y="953"/>
                  </a:cubicBezTo>
                  <a:lnTo>
                    <a:pt x="596" y="953"/>
                  </a:lnTo>
                  <a:cubicBezTo>
                    <a:pt x="715" y="953"/>
                    <a:pt x="834" y="882"/>
                    <a:pt x="834" y="715"/>
                  </a:cubicBezTo>
                  <a:lnTo>
                    <a:pt x="834" y="477"/>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5578967" y="1698409"/>
              <a:ext cx="19901" cy="24666"/>
            </a:xfrm>
            <a:custGeom>
              <a:avLst/>
              <a:gdLst/>
              <a:ahLst/>
              <a:cxnLst/>
              <a:rect l="l" t="t" r="r" b="b"/>
              <a:pathLst>
                <a:path w="597" h="739" extrusionOk="0">
                  <a:moveTo>
                    <a:pt x="1" y="1"/>
                  </a:moveTo>
                  <a:lnTo>
                    <a:pt x="596" y="1"/>
                  </a:lnTo>
                  <a:lnTo>
                    <a:pt x="596" y="739"/>
                  </a:lnTo>
                  <a:lnTo>
                    <a:pt x="1" y="739"/>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5599635" y="1891565"/>
              <a:ext cx="60370" cy="65220"/>
            </a:xfrm>
            <a:custGeom>
              <a:avLst/>
              <a:gdLst/>
              <a:ahLst/>
              <a:cxnLst/>
              <a:rect l="l" t="t" r="r" b="b"/>
              <a:pathLst>
                <a:path w="1811" h="1954" extrusionOk="0">
                  <a:moveTo>
                    <a:pt x="1739" y="596"/>
                  </a:moveTo>
                  <a:cubicBezTo>
                    <a:pt x="1572" y="239"/>
                    <a:pt x="1215" y="1"/>
                    <a:pt x="810" y="1"/>
                  </a:cubicBezTo>
                  <a:lnTo>
                    <a:pt x="715" y="1"/>
                  </a:lnTo>
                  <a:lnTo>
                    <a:pt x="429" y="1"/>
                  </a:lnTo>
                  <a:lnTo>
                    <a:pt x="0" y="1"/>
                  </a:lnTo>
                  <a:cubicBezTo>
                    <a:pt x="429" y="1"/>
                    <a:pt x="786" y="239"/>
                    <a:pt x="929" y="596"/>
                  </a:cubicBezTo>
                  <a:cubicBezTo>
                    <a:pt x="929" y="620"/>
                    <a:pt x="953" y="643"/>
                    <a:pt x="953" y="667"/>
                  </a:cubicBezTo>
                  <a:cubicBezTo>
                    <a:pt x="977" y="763"/>
                    <a:pt x="977" y="858"/>
                    <a:pt x="977" y="977"/>
                  </a:cubicBezTo>
                  <a:lnTo>
                    <a:pt x="977" y="1739"/>
                  </a:lnTo>
                  <a:cubicBezTo>
                    <a:pt x="977" y="1858"/>
                    <a:pt x="905" y="1953"/>
                    <a:pt x="786" y="1953"/>
                  </a:cubicBezTo>
                  <a:lnTo>
                    <a:pt x="1572" y="1953"/>
                  </a:lnTo>
                  <a:cubicBezTo>
                    <a:pt x="1691" y="1953"/>
                    <a:pt x="1786" y="1858"/>
                    <a:pt x="1786" y="1739"/>
                  </a:cubicBezTo>
                  <a:lnTo>
                    <a:pt x="1786" y="977"/>
                  </a:lnTo>
                  <a:cubicBezTo>
                    <a:pt x="1810" y="858"/>
                    <a:pt x="1786" y="715"/>
                    <a:pt x="1739" y="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5565500" y="1907453"/>
              <a:ext cx="23835" cy="35013"/>
            </a:xfrm>
            <a:custGeom>
              <a:avLst/>
              <a:gdLst/>
              <a:ahLst/>
              <a:cxnLst/>
              <a:rect l="l" t="t" r="r" b="b"/>
              <a:pathLst>
                <a:path w="715" h="1049" extrusionOk="0">
                  <a:moveTo>
                    <a:pt x="643" y="239"/>
                  </a:moveTo>
                  <a:cubicBezTo>
                    <a:pt x="548" y="72"/>
                    <a:pt x="381" y="1"/>
                    <a:pt x="191" y="1"/>
                  </a:cubicBezTo>
                  <a:cubicBezTo>
                    <a:pt x="119" y="1"/>
                    <a:pt x="72" y="1"/>
                    <a:pt x="24" y="25"/>
                  </a:cubicBezTo>
                  <a:cubicBezTo>
                    <a:pt x="119" y="48"/>
                    <a:pt x="214" y="144"/>
                    <a:pt x="286" y="215"/>
                  </a:cubicBezTo>
                  <a:cubicBezTo>
                    <a:pt x="334" y="310"/>
                    <a:pt x="357" y="406"/>
                    <a:pt x="357" y="525"/>
                  </a:cubicBezTo>
                  <a:cubicBezTo>
                    <a:pt x="357" y="763"/>
                    <a:pt x="214" y="977"/>
                    <a:pt x="0" y="1025"/>
                  </a:cubicBezTo>
                  <a:cubicBezTo>
                    <a:pt x="72" y="1049"/>
                    <a:pt x="119" y="1049"/>
                    <a:pt x="191" y="1049"/>
                  </a:cubicBezTo>
                  <a:cubicBezTo>
                    <a:pt x="476" y="1049"/>
                    <a:pt x="715" y="810"/>
                    <a:pt x="715" y="525"/>
                  </a:cubicBezTo>
                  <a:cubicBezTo>
                    <a:pt x="715" y="406"/>
                    <a:pt x="691" y="287"/>
                    <a:pt x="643" y="2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9"/>
            <p:cNvSpPr/>
            <p:nvPr/>
          </p:nvSpPr>
          <p:spPr>
            <a:xfrm>
              <a:off x="5448794" y="1595073"/>
              <a:ext cx="238979" cy="368855"/>
            </a:xfrm>
            <a:custGeom>
              <a:avLst/>
              <a:gdLst/>
              <a:ahLst/>
              <a:cxnLst/>
              <a:rect l="l" t="t" r="r" b="b"/>
              <a:pathLst>
                <a:path w="7169" h="11051" extrusionOk="0">
                  <a:moveTo>
                    <a:pt x="3620" y="334"/>
                  </a:moveTo>
                  <a:cubicBezTo>
                    <a:pt x="4168" y="334"/>
                    <a:pt x="4620" y="787"/>
                    <a:pt x="4620" y="1311"/>
                  </a:cubicBezTo>
                  <a:lnTo>
                    <a:pt x="4620" y="1430"/>
                  </a:lnTo>
                  <a:lnTo>
                    <a:pt x="4454" y="1430"/>
                  </a:lnTo>
                  <a:cubicBezTo>
                    <a:pt x="4382" y="1263"/>
                    <a:pt x="4168" y="1144"/>
                    <a:pt x="3954" y="1144"/>
                  </a:cubicBezTo>
                  <a:lnTo>
                    <a:pt x="3358" y="1144"/>
                  </a:lnTo>
                  <a:cubicBezTo>
                    <a:pt x="3144" y="1144"/>
                    <a:pt x="2953" y="1263"/>
                    <a:pt x="2858" y="1430"/>
                  </a:cubicBezTo>
                  <a:lnTo>
                    <a:pt x="2715" y="1430"/>
                  </a:lnTo>
                  <a:cubicBezTo>
                    <a:pt x="2644" y="1406"/>
                    <a:pt x="2644" y="1382"/>
                    <a:pt x="2644" y="1311"/>
                  </a:cubicBezTo>
                  <a:cubicBezTo>
                    <a:pt x="2644" y="787"/>
                    <a:pt x="3096" y="334"/>
                    <a:pt x="3620" y="334"/>
                  </a:cubicBezTo>
                  <a:close/>
                  <a:moveTo>
                    <a:pt x="3930" y="1430"/>
                  </a:moveTo>
                  <a:cubicBezTo>
                    <a:pt x="4049" y="1430"/>
                    <a:pt x="4168" y="1525"/>
                    <a:pt x="4192" y="1644"/>
                  </a:cubicBezTo>
                  <a:lnTo>
                    <a:pt x="4192" y="1739"/>
                  </a:lnTo>
                  <a:lnTo>
                    <a:pt x="4192" y="2001"/>
                  </a:lnTo>
                  <a:lnTo>
                    <a:pt x="3001" y="2001"/>
                  </a:lnTo>
                  <a:lnTo>
                    <a:pt x="3025" y="1739"/>
                  </a:lnTo>
                  <a:lnTo>
                    <a:pt x="3025" y="1644"/>
                  </a:lnTo>
                  <a:cubicBezTo>
                    <a:pt x="3072" y="1525"/>
                    <a:pt x="3192" y="1430"/>
                    <a:pt x="3311" y="1430"/>
                  </a:cubicBezTo>
                  <a:close/>
                  <a:moveTo>
                    <a:pt x="5240" y="2358"/>
                  </a:moveTo>
                  <a:cubicBezTo>
                    <a:pt x="5263" y="2358"/>
                    <a:pt x="5311" y="2382"/>
                    <a:pt x="5311" y="2406"/>
                  </a:cubicBezTo>
                  <a:lnTo>
                    <a:pt x="5311" y="2882"/>
                  </a:lnTo>
                  <a:cubicBezTo>
                    <a:pt x="5311" y="2930"/>
                    <a:pt x="5263" y="2954"/>
                    <a:pt x="5240" y="2954"/>
                  </a:cubicBezTo>
                  <a:lnTo>
                    <a:pt x="4025" y="2954"/>
                  </a:lnTo>
                  <a:cubicBezTo>
                    <a:pt x="3930" y="2954"/>
                    <a:pt x="3882" y="3001"/>
                    <a:pt x="3835" y="3097"/>
                  </a:cubicBezTo>
                  <a:cubicBezTo>
                    <a:pt x="3835" y="3192"/>
                    <a:pt x="3906" y="3263"/>
                    <a:pt x="4001" y="3263"/>
                  </a:cubicBezTo>
                  <a:lnTo>
                    <a:pt x="4287" y="3263"/>
                  </a:lnTo>
                  <a:lnTo>
                    <a:pt x="4287" y="3692"/>
                  </a:lnTo>
                  <a:lnTo>
                    <a:pt x="2834" y="3692"/>
                  </a:lnTo>
                  <a:lnTo>
                    <a:pt x="2834" y="3263"/>
                  </a:lnTo>
                  <a:lnTo>
                    <a:pt x="3215" y="3263"/>
                  </a:lnTo>
                  <a:cubicBezTo>
                    <a:pt x="3311" y="3263"/>
                    <a:pt x="3358" y="3216"/>
                    <a:pt x="3406" y="3120"/>
                  </a:cubicBezTo>
                  <a:cubicBezTo>
                    <a:pt x="3406" y="3025"/>
                    <a:pt x="3334" y="2954"/>
                    <a:pt x="3239" y="2954"/>
                  </a:cubicBezTo>
                  <a:lnTo>
                    <a:pt x="1977" y="2954"/>
                  </a:lnTo>
                  <a:cubicBezTo>
                    <a:pt x="1929" y="2954"/>
                    <a:pt x="1906" y="2930"/>
                    <a:pt x="1906" y="2882"/>
                  </a:cubicBezTo>
                  <a:lnTo>
                    <a:pt x="1906" y="2406"/>
                  </a:lnTo>
                  <a:lnTo>
                    <a:pt x="1929" y="2406"/>
                  </a:lnTo>
                  <a:cubicBezTo>
                    <a:pt x="1929" y="2382"/>
                    <a:pt x="1977" y="2358"/>
                    <a:pt x="2001" y="2358"/>
                  </a:cubicBezTo>
                  <a:close/>
                  <a:moveTo>
                    <a:pt x="3787" y="7002"/>
                  </a:moveTo>
                  <a:cubicBezTo>
                    <a:pt x="3930" y="7121"/>
                    <a:pt x="4192" y="7407"/>
                    <a:pt x="4073" y="7931"/>
                  </a:cubicBezTo>
                  <a:lnTo>
                    <a:pt x="3477" y="7931"/>
                  </a:lnTo>
                  <a:cubicBezTo>
                    <a:pt x="3334" y="7407"/>
                    <a:pt x="3620" y="7121"/>
                    <a:pt x="3787" y="7002"/>
                  </a:cubicBezTo>
                  <a:close/>
                  <a:moveTo>
                    <a:pt x="3596" y="5692"/>
                  </a:moveTo>
                  <a:cubicBezTo>
                    <a:pt x="4263" y="6097"/>
                    <a:pt x="4501" y="6550"/>
                    <a:pt x="4620" y="6907"/>
                  </a:cubicBezTo>
                  <a:cubicBezTo>
                    <a:pt x="4739" y="7264"/>
                    <a:pt x="4692" y="7621"/>
                    <a:pt x="4573" y="7931"/>
                  </a:cubicBezTo>
                  <a:lnTo>
                    <a:pt x="4406" y="7931"/>
                  </a:lnTo>
                  <a:cubicBezTo>
                    <a:pt x="4549" y="7264"/>
                    <a:pt x="4144" y="6812"/>
                    <a:pt x="3858" y="6669"/>
                  </a:cubicBezTo>
                  <a:lnTo>
                    <a:pt x="3692" y="6669"/>
                  </a:lnTo>
                  <a:cubicBezTo>
                    <a:pt x="3430" y="6812"/>
                    <a:pt x="3001" y="7264"/>
                    <a:pt x="3144" y="7931"/>
                  </a:cubicBezTo>
                  <a:lnTo>
                    <a:pt x="2953" y="7931"/>
                  </a:lnTo>
                  <a:cubicBezTo>
                    <a:pt x="2739" y="7336"/>
                    <a:pt x="2977" y="6978"/>
                    <a:pt x="3215" y="6574"/>
                  </a:cubicBezTo>
                  <a:cubicBezTo>
                    <a:pt x="3406" y="6312"/>
                    <a:pt x="3573" y="6050"/>
                    <a:pt x="3596" y="5692"/>
                  </a:cubicBezTo>
                  <a:close/>
                  <a:moveTo>
                    <a:pt x="4739" y="8241"/>
                  </a:moveTo>
                  <a:cubicBezTo>
                    <a:pt x="4763" y="8241"/>
                    <a:pt x="4763" y="8288"/>
                    <a:pt x="4763" y="8288"/>
                  </a:cubicBezTo>
                  <a:lnTo>
                    <a:pt x="4763" y="8693"/>
                  </a:lnTo>
                  <a:lnTo>
                    <a:pt x="2620" y="8693"/>
                  </a:lnTo>
                  <a:lnTo>
                    <a:pt x="2620" y="8288"/>
                  </a:lnTo>
                  <a:cubicBezTo>
                    <a:pt x="2620" y="8241"/>
                    <a:pt x="2644" y="8241"/>
                    <a:pt x="2644" y="8241"/>
                  </a:cubicBezTo>
                  <a:close/>
                  <a:moveTo>
                    <a:pt x="5692" y="2835"/>
                  </a:moveTo>
                  <a:cubicBezTo>
                    <a:pt x="6311" y="2835"/>
                    <a:pt x="6788" y="3335"/>
                    <a:pt x="6788" y="3930"/>
                  </a:cubicBezTo>
                  <a:lnTo>
                    <a:pt x="6859" y="8312"/>
                  </a:lnTo>
                  <a:cubicBezTo>
                    <a:pt x="6859" y="8693"/>
                    <a:pt x="6645" y="9050"/>
                    <a:pt x="6311" y="9265"/>
                  </a:cubicBezTo>
                  <a:cubicBezTo>
                    <a:pt x="6192" y="9050"/>
                    <a:pt x="6025" y="8907"/>
                    <a:pt x="5787" y="8812"/>
                  </a:cubicBezTo>
                  <a:cubicBezTo>
                    <a:pt x="5930" y="8669"/>
                    <a:pt x="6025" y="8455"/>
                    <a:pt x="6025" y="8241"/>
                  </a:cubicBezTo>
                  <a:lnTo>
                    <a:pt x="6025" y="6669"/>
                  </a:lnTo>
                  <a:cubicBezTo>
                    <a:pt x="6025" y="6574"/>
                    <a:pt x="5954" y="6526"/>
                    <a:pt x="5859" y="6502"/>
                  </a:cubicBezTo>
                  <a:cubicBezTo>
                    <a:pt x="5787" y="6502"/>
                    <a:pt x="5692" y="6550"/>
                    <a:pt x="5692" y="6645"/>
                  </a:cubicBezTo>
                  <a:lnTo>
                    <a:pt x="5692" y="8217"/>
                  </a:lnTo>
                  <a:cubicBezTo>
                    <a:pt x="5692" y="8479"/>
                    <a:pt x="5478" y="8693"/>
                    <a:pt x="5216" y="8693"/>
                  </a:cubicBezTo>
                  <a:lnTo>
                    <a:pt x="5073" y="8693"/>
                  </a:lnTo>
                  <a:lnTo>
                    <a:pt x="5073" y="8288"/>
                  </a:lnTo>
                  <a:cubicBezTo>
                    <a:pt x="5073" y="8121"/>
                    <a:pt x="4978" y="8002"/>
                    <a:pt x="4882" y="7955"/>
                  </a:cubicBezTo>
                  <a:cubicBezTo>
                    <a:pt x="5001" y="7598"/>
                    <a:pt x="5001" y="7169"/>
                    <a:pt x="4882" y="6788"/>
                  </a:cubicBezTo>
                  <a:cubicBezTo>
                    <a:pt x="4739" y="6335"/>
                    <a:pt x="4382" y="5716"/>
                    <a:pt x="3454" y="5240"/>
                  </a:cubicBezTo>
                  <a:cubicBezTo>
                    <a:pt x="3442" y="5228"/>
                    <a:pt x="3418" y="5222"/>
                    <a:pt x="3394" y="5222"/>
                  </a:cubicBezTo>
                  <a:cubicBezTo>
                    <a:pt x="3370" y="5222"/>
                    <a:pt x="3346" y="5228"/>
                    <a:pt x="3334" y="5240"/>
                  </a:cubicBezTo>
                  <a:cubicBezTo>
                    <a:pt x="3239" y="5264"/>
                    <a:pt x="3215" y="5335"/>
                    <a:pt x="3215" y="5430"/>
                  </a:cubicBezTo>
                  <a:cubicBezTo>
                    <a:pt x="3287" y="5811"/>
                    <a:pt x="3096" y="6073"/>
                    <a:pt x="2882" y="6407"/>
                  </a:cubicBezTo>
                  <a:cubicBezTo>
                    <a:pt x="2644" y="6788"/>
                    <a:pt x="2358" y="7240"/>
                    <a:pt x="2525" y="7931"/>
                  </a:cubicBezTo>
                  <a:cubicBezTo>
                    <a:pt x="2358" y="7955"/>
                    <a:pt x="2239" y="8098"/>
                    <a:pt x="2239" y="8288"/>
                  </a:cubicBezTo>
                  <a:lnTo>
                    <a:pt x="2239" y="8693"/>
                  </a:lnTo>
                  <a:lnTo>
                    <a:pt x="2096" y="8693"/>
                  </a:lnTo>
                  <a:cubicBezTo>
                    <a:pt x="1810" y="8693"/>
                    <a:pt x="1620" y="8479"/>
                    <a:pt x="1620" y="8217"/>
                  </a:cubicBezTo>
                  <a:lnTo>
                    <a:pt x="1620" y="4478"/>
                  </a:lnTo>
                  <a:cubicBezTo>
                    <a:pt x="1620" y="4192"/>
                    <a:pt x="1810" y="4002"/>
                    <a:pt x="2096" y="4002"/>
                  </a:cubicBezTo>
                  <a:lnTo>
                    <a:pt x="5502" y="4002"/>
                  </a:lnTo>
                  <a:cubicBezTo>
                    <a:pt x="5597" y="4002"/>
                    <a:pt x="5692" y="4073"/>
                    <a:pt x="5692" y="4168"/>
                  </a:cubicBezTo>
                  <a:lnTo>
                    <a:pt x="5692" y="5978"/>
                  </a:lnTo>
                  <a:cubicBezTo>
                    <a:pt x="5692" y="6026"/>
                    <a:pt x="5692" y="6026"/>
                    <a:pt x="5716" y="6026"/>
                  </a:cubicBezTo>
                  <a:cubicBezTo>
                    <a:pt x="5762" y="6072"/>
                    <a:pt x="5812" y="6091"/>
                    <a:pt x="5857" y="6091"/>
                  </a:cubicBezTo>
                  <a:cubicBezTo>
                    <a:pt x="5950" y="6091"/>
                    <a:pt x="6025" y="6011"/>
                    <a:pt x="6025" y="5931"/>
                  </a:cubicBezTo>
                  <a:lnTo>
                    <a:pt x="6025" y="4502"/>
                  </a:lnTo>
                  <a:cubicBezTo>
                    <a:pt x="6025" y="4049"/>
                    <a:pt x="5668" y="3692"/>
                    <a:pt x="5216" y="3692"/>
                  </a:cubicBezTo>
                  <a:lnTo>
                    <a:pt x="4644" y="3692"/>
                  </a:lnTo>
                  <a:lnTo>
                    <a:pt x="4644" y="3263"/>
                  </a:lnTo>
                  <a:lnTo>
                    <a:pt x="5216" y="3263"/>
                  </a:lnTo>
                  <a:cubicBezTo>
                    <a:pt x="5430" y="3263"/>
                    <a:pt x="5597" y="3097"/>
                    <a:pt x="5597" y="2882"/>
                  </a:cubicBezTo>
                  <a:lnTo>
                    <a:pt x="5597" y="2835"/>
                  </a:lnTo>
                  <a:close/>
                  <a:moveTo>
                    <a:pt x="1620" y="2811"/>
                  </a:moveTo>
                  <a:lnTo>
                    <a:pt x="1620" y="2858"/>
                  </a:lnTo>
                  <a:cubicBezTo>
                    <a:pt x="1620" y="3073"/>
                    <a:pt x="1786" y="3239"/>
                    <a:pt x="2001" y="3239"/>
                  </a:cubicBezTo>
                  <a:lnTo>
                    <a:pt x="2549" y="3239"/>
                  </a:lnTo>
                  <a:lnTo>
                    <a:pt x="2549" y="3668"/>
                  </a:lnTo>
                  <a:lnTo>
                    <a:pt x="2144" y="3668"/>
                  </a:lnTo>
                  <a:cubicBezTo>
                    <a:pt x="1691" y="3668"/>
                    <a:pt x="1334" y="4025"/>
                    <a:pt x="1334" y="4478"/>
                  </a:cubicBezTo>
                  <a:lnTo>
                    <a:pt x="1334" y="8217"/>
                  </a:lnTo>
                  <a:cubicBezTo>
                    <a:pt x="1334" y="8455"/>
                    <a:pt x="1429" y="8645"/>
                    <a:pt x="1572" y="8788"/>
                  </a:cubicBezTo>
                  <a:cubicBezTo>
                    <a:pt x="1334" y="8884"/>
                    <a:pt x="1120" y="9074"/>
                    <a:pt x="1001" y="9288"/>
                  </a:cubicBezTo>
                  <a:cubicBezTo>
                    <a:pt x="643" y="9145"/>
                    <a:pt x="381" y="8764"/>
                    <a:pt x="381" y="8312"/>
                  </a:cubicBezTo>
                  <a:lnTo>
                    <a:pt x="381" y="3906"/>
                  </a:lnTo>
                  <a:cubicBezTo>
                    <a:pt x="381" y="3311"/>
                    <a:pt x="905" y="2811"/>
                    <a:pt x="1501" y="2811"/>
                  </a:cubicBezTo>
                  <a:close/>
                  <a:moveTo>
                    <a:pt x="5335" y="9003"/>
                  </a:moveTo>
                  <a:cubicBezTo>
                    <a:pt x="5692" y="9003"/>
                    <a:pt x="5978" y="9193"/>
                    <a:pt x="6097" y="9503"/>
                  </a:cubicBezTo>
                  <a:cubicBezTo>
                    <a:pt x="6121" y="9598"/>
                    <a:pt x="6168" y="9693"/>
                    <a:pt x="6168" y="9812"/>
                  </a:cubicBezTo>
                  <a:lnTo>
                    <a:pt x="6168" y="10670"/>
                  </a:lnTo>
                  <a:cubicBezTo>
                    <a:pt x="6168" y="10693"/>
                    <a:pt x="6121" y="10717"/>
                    <a:pt x="6097" y="10717"/>
                  </a:cubicBezTo>
                  <a:lnTo>
                    <a:pt x="1215" y="10717"/>
                  </a:lnTo>
                  <a:lnTo>
                    <a:pt x="1215" y="9122"/>
                  </a:lnTo>
                  <a:cubicBezTo>
                    <a:pt x="1215" y="9050"/>
                    <a:pt x="1286" y="9003"/>
                    <a:pt x="1334" y="9003"/>
                  </a:cubicBezTo>
                  <a:close/>
                  <a:moveTo>
                    <a:pt x="3596" y="1"/>
                  </a:moveTo>
                  <a:cubicBezTo>
                    <a:pt x="2858" y="1"/>
                    <a:pt x="2263" y="596"/>
                    <a:pt x="2263" y="1334"/>
                  </a:cubicBezTo>
                  <a:cubicBezTo>
                    <a:pt x="2263" y="1430"/>
                    <a:pt x="2263" y="1549"/>
                    <a:pt x="2287" y="1644"/>
                  </a:cubicBezTo>
                  <a:cubicBezTo>
                    <a:pt x="2334" y="1692"/>
                    <a:pt x="2382" y="1763"/>
                    <a:pt x="2453" y="1787"/>
                  </a:cubicBezTo>
                  <a:lnTo>
                    <a:pt x="2644" y="1787"/>
                  </a:lnTo>
                  <a:lnTo>
                    <a:pt x="2644" y="2025"/>
                  </a:lnTo>
                  <a:lnTo>
                    <a:pt x="1929" y="2025"/>
                  </a:lnTo>
                  <a:cubicBezTo>
                    <a:pt x="1739" y="2025"/>
                    <a:pt x="1548" y="2215"/>
                    <a:pt x="1548" y="2406"/>
                  </a:cubicBezTo>
                  <a:lnTo>
                    <a:pt x="1548" y="2477"/>
                  </a:lnTo>
                  <a:lnTo>
                    <a:pt x="1429" y="2477"/>
                  </a:lnTo>
                  <a:cubicBezTo>
                    <a:pt x="667" y="2477"/>
                    <a:pt x="0" y="3097"/>
                    <a:pt x="0" y="3906"/>
                  </a:cubicBezTo>
                  <a:lnTo>
                    <a:pt x="0" y="8312"/>
                  </a:lnTo>
                  <a:cubicBezTo>
                    <a:pt x="0" y="8884"/>
                    <a:pt x="334" y="9384"/>
                    <a:pt x="858" y="9622"/>
                  </a:cubicBezTo>
                  <a:cubicBezTo>
                    <a:pt x="834" y="9717"/>
                    <a:pt x="834" y="9788"/>
                    <a:pt x="834" y="9884"/>
                  </a:cubicBezTo>
                  <a:lnTo>
                    <a:pt x="834" y="10670"/>
                  </a:lnTo>
                  <a:cubicBezTo>
                    <a:pt x="834" y="10860"/>
                    <a:pt x="1024" y="11051"/>
                    <a:pt x="1215" y="11051"/>
                  </a:cubicBezTo>
                  <a:lnTo>
                    <a:pt x="6049" y="11051"/>
                  </a:lnTo>
                  <a:cubicBezTo>
                    <a:pt x="6264" y="11051"/>
                    <a:pt x="6430" y="10860"/>
                    <a:pt x="6430" y="10670"/>
                  </a:cubicBezTo>
                  <a:lnTo>
                    <a:pt x="6430" y="9884"/>
                  </a:lnTo>
                  <a:cubicBezTo>
                    <a:pt x="6430" y="9765"/>
                    <a:pt x="6407" y="9669"/>
                    <a:pt x="6407" y="9550"/>
                  </a:cubicBezTo>
                  <a:cubicBezTo>
                    <a:pt x="6859" y="9312"/>
                    <a:pt x="7145" y="8836"/>
                    <a:pt x="7145" y="8312"/>
                  </a:cubicBezTo>
                  <a:lnTo>
                    <a:pt x="7145" y="3906"/>
                  </a:lnTo>
                  <a:cubicBezTo>
                    <a:pt x="7169" y="3097"/>
                    <a:pt x="6526" y="2477"/>
                    <a:pt x="5740" y="2477"/>
                  </a:cubicBezTo>
                  <a:lnTo>
                    <a:pt x="5668" y="2477"/>
                  </a:lnTo>
                  <a:lnTo>
                    <a:pt x="5668" y="2406"/>
                  </a:lnTo>
                  <a:cubicBezTo>
                    <a:pt x="5668" y="2215"/>
                    <a:pt x="5478" y="2025"/>
                    <a:pt x="5263" y="2025"/>
                  </a:cubicBezTo>
                  <a:lnTo>
                    <a:pt x="4549" y="2025"/>
                  </a:lnTo>
                  <a:lnTo>
                    <a:pt x="4549" y="1763"/>
                  </a:lnTo>
                  <a:lnTo>
                    <a:pt x="4763" y="1763"/>
                  </a:lnTo>
                  <a:cubicBezTo>
                    <a:pt x="4859" y="1763"/>
                    <a:pt x="4906" y="1692"/>
                    <a:pt x="4906" y="1644"/>
                  </a:cubicBezTo>
                  <a:cubicBezTo>
                    <a:pt x="4954" y="1549"/>
                    <a:pt x="4954" y="1430"/>
                    <a:pt x="4954" y="1334"/>
                  </a:cubicBezTo>
                  <a:cubicBezTo>
                    <a:pt x="4954" y="596"/>
                    <a:pt x="4358" y="1"/>
                    <a:pt x="3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9"/>
            <p:cNvSpPr/>
            <p:nvPr/>
          </p:nvSpPr>
          <p:spPr>
            <a:xfrm>
              <a:off x="5551199" y="1903481"/>
              <a:ext cx="41302" cy="41388"/>
            </a:xfrm>
            <a:custGeom>
              <a:avLst/>
              <a:gdLst/>
              <a:ahLst/>
              <a:cxnLst/>
              <a:rect l="l" t="t" r="r" b="b"/>
              <a:pathLst>
                <a:path w="1239" h="1240" extrusionOk="0">
                  <a:moveTo>
                    <a:pt x="620" y="358"/>
                  </a:moveTo>
                  <a:cubicBezTo>
                    <a:pt x="810" y="358"/>
                    <a:pt x="929" y="501"/>
                    <a:pt x="929" y="644"/>
                  </a:cubicBezTo>
                  <a:cubicBezTo>
                    <a:pt x="929" y="787"/>
                    <a:pt x="810" y="953"/>
                    <a:pt x="620" y="953"/>
                  </a:cubicBezTo>
                  <a:cubicBezTo>
                    <a:pt x="453" y="953"/>
                    <a:pt x="334" y="787"/>
                    <a:pt x="334" y="644"/>
                  </a:cubicBezTo>
                  <a:cubicBezTo>
                    <a:pt x="334" y="477"/>
                    <a:pt x="477" y="358"/>
                    <a:pt x="620" y="358"/>
                  </a:cubicBezTo>
                  <a:close/>
                  <a:moveTo>
                    <a:pt x="620" y="1"/>
                  </a:moveTo>
                  <a:cubicBezTo>
                    <a:pt x="262" y="1"/>
                    <a:pt x="0" y="286"/>
                    <a:pt x="0" y="620"/>
                  </a:cubicBezTo>
                  <a:cubicBezTo>
                    <a:pt x="0" y="953"/>
                    <a:pt x="286" y="1239"/>
                    <a:pt x="620" y="1239"/>
                  </a:cubicBezTo>
                  <a:cubicBezTo>
                    <a:pt x="977" y="1239"/>
                    <a:pt x="1239" y="953"/>
                    <a:pt x="1239" y="620"/>
                  </a:cubicBezTo>
                  <a:cubicBezTo>
                    <a:pt x="1239" y="286"/>
                    <a:pt x="977" y="1"/>
                    <a:pt x="62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69"/>
          <p:cNvGrpSpPr/>
          <p:nvPr/>
        </p:nvGrpSpPr>
        <p:grpSpPr>
          <a:xfrm>
            <a:off x="4712271" y="2116461"/>
            <a:ext cx="368385" cy="370423"/>
            <a:chOff x="4747025" y="2183284"/>
            <a:chExt cx="368385" cy="370423"/>
          </a:xfrm>
        </p:grpSpPr>
        <p:sp>
          <p:nvSpPr>
            <p:cNvPr id="6982" name="Google Shape;6982;p69"/>
            <p:cNvSpPr/>
            <p:nvPr/>
          </p:nvSpPr>
          <p:spPr>
            <a:xfrm>
              <a:off x="4834363" y="2189626"/>
              <a:ext cx="193710" cy="357740"/>
            </a:xfrm>
            <a:custGeom>
              <a:avLst/>
              <a:gdLst/>
              <a:ahLst/>
              <a:cxnLst/>
              <a:rect l="l" t="t" r="r" b="b"/>
              <a:pathLst>
                <a:path w="5811" h="10718" extrusionOk="0">
                  <a:moveTo>
                    <a:pt x="3644" y="1"/>
                  </a:moveTo>
                  <a:lnTo>
                    <a:pt x="2191" y="1"/>
                  </a:lnTo>
                  <a:cubicBezTo>
                    <a:pt x="1000" y="1"/>
                    <a:pt x="0" y="977"/>
                    <a:pt x="0" y="2168"/>
                  </a:cubicBezTo>
                  <a:lnTo>
                    <a:pt x="0" y="8526"/>
                  </a:lnTo>
                  <a:cubicBezTo>
                    <a:pt x="0" y="9717"/>
                    <a:pt x="1000" y="10717"/>
                    <a:pt x="2191" y="10717"/>
                  </a:cubicBezTo>
                  <a:lnTo>
                    <a:pt x="2191" y="10717"/>
                  </a:lnTo>
                  <a:lnTo>
                    <a:pt x="3644" y="10717"/>
                  </a:lnTo>
                  <a:lnTo>
                    <a:pt x="3644" y="10717"/>
                  </a:lnTo>
                  <a:cubicBezTo>
                    <a:pt x="4834" y="10717"/>
                    <a:pt x="5811" y="9717"/>
                    <a:pt x="5811" y="8526"/>
                  </a:cubicBezTo>
                  <a:lnTo>
                    <a:pt x="5811" y="2168"/>
                  </a:lnTo>
                  <a:cubicBezTo>
                    <a:pt x="5811" y="977"/>
                    <a:pt x="4834" y="1"/>
                    <a:pt x="3644"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9"/>
            <p:cNvSpPr/>
            <p:nvPr/>
          </p:nvSpPr>
          <p:spPr>
            <a:xfrm>
              <a:off x="4866098" y="2221435"/>
              <a:ext cx="129440" cy="293321"/>
            </a:xfrm>
            <a:custGeom>
              <a:avLst/>
              <a:gdLst/>
              <a:ahLst/>
              <a:cxnLst/>
              <a:rect l="l" t="t" r="r" b="b"/>
              <a:pathLst>
                <a:path w="3883" h="8788" extrusionOk="0">
                  <a:moveTo>
                    <a:pt x="2692" y="0"/>
                  </a:moveTo>
                  <a:lnTo>
                    <a:pt x="1977" y="0"/>
                  </a:lnTo>
                  <a:lnTo>
                    <a:pt x="1239" y="0"/>
                  </a:lnTo>
                  <a:cubicBezTo>
                    <a:pt x="1048" y="0"/>
                    <a:pt x="882" y="24"/>
                    <a:pt x="715" y="120"/>
                  </a:cubicBezTo>
                  <a:cubicBezTo>
                    <a:pt x="310" y="310"/>
                    <a:pt x="1" y="739"/>
                    <a:pt x="1" y="1215"/>
                  </a:cubicBezTo>
                  <a:lnTo>
                    <a:pt x="1" y="7573"/>
                  </a:lnTo>
                  <a:cubicBezTo>
                    <a:pt x="1" y="8050"/>
                    <a:pt x="310" y="8502"/>
                    <a:pt x="715" y="8669"/>
                  </a:cubicBezTo>
                  <a:cubicBezTo>
                    <a:pt x="882" y="8740"/>
                    <a:pt x="1048" y="8788"/>
                    <a:pt x="1239" y="8788"/>
                  </a:cubicBezTo>
                  <a:lnTo>
                    <a:pt x="1953" y="8788"/>
                  </a:lnTo>
                  <a:lnTo>
                    <a:pt x="2644" y="8788"/>
                  </a:lnTo>
                  <a:cubicBezTo>
                    <a:pt x="2835" y="8788"/>
                    <a:pt x="3025" y="8764"/>
                    <a:pt x="3168" y="8669"/>
                  </a:cubicBezTo>
                  <a:cubicBezTo>
                    <a:pt x="3573" y="8478"/>
                    <a:pt x="3882" y="8050"/>
                    <a:pt x="3882" y="7573"/>
                  </a:cubicBezTo>
                  <a:lnTo>
                    <a:pt x="3882" y="1215"/>
                  </a:lnTo>
                  <a:cubicBezTo>
                    <a:pt x="3882" y="739"/>
                    <a:pt x="3573" y="286"/>
                    <a:pt x="3168" y="120"/>
                  </a:cubicBezTo>
                  <a:cubicBezTo>
                    <a:pt x="3049" y="24"/>
                    <a:pt x="2858" y="0"/>
                    <a:pt x="2692"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9"/>
            <p:cNvSpPr/>
            <p:nvPr/>
          </p:nvSpPr>
          <p:spPr>
            <a:xfrm>
              <a:off x="4907367" y="2189626"/>
              <a:ext cx="121506" cy="98597"/>
            </a:xfrm>
            <a:custGeom>
              <a:avLst/>
              <a:gdLst/>
              <a:ahLst/>
              <a:cxnLst/>
              <a:rect l="l" t="t" r="r" b="b"/>
              <a:pathLst>
                <a:path w="3645" h="2954" extrusionOk="0">
                  <a:moveTo>
                    <a:pt x="3621" y="2168"/>
                  </a:moveTo>
                  <a:cubicBezTo>
                    <a:pt x="3621" y="977"/>
                    <a:pt x="2644" y="1"/>
                    <a:pt x="1454" y="1"/>
                  </a:cubicBezTo>
                  <a:lnTo>
                    <a:pt x="1" y="1"/>
                  </a:lnTo>
                  <a:cubicBezTo>
                    <a:pt x="763" y="1"/>
                    <a:pt x="1454" y="406"/>
                    <a:pt x="1835" y="1001"/>
                  </a:cubicBezTo>
                  <a:cubicBezTo>
                    <a:pt x="1906" y="1025"/>
                    <a:pt x="1930" y="1025"/>
                    <a:pt x="1978" y="1073"/>
                  </a:cubicBezTo>
                  <a:cubicBezTo>
                    <a:pt x="2406" y="1263"/>
                    <a:pt x="2692" y="1692"/>
                    <a:pt x="2692" y="2168"/>
                  </a:cubicBezTo>
                  <a:lnTo>
                    <a:pt x="2692" y="2954"/>
                  </a:lnTo>
                  <a:lnTo>
                    <a:pt x="3335" y="2954"/>
                  </a:lnTo>
                  <a:lnTo>
                    <a:pt x="3335" y="2882"/>
                  </a:lnTo>
                  <a:cubicBezTo>
                    <a:pt x="3335" y="2692"/>
                    <a:pt x="3478" y="2549"/>
                    <a:pt x="3645" y="2549"/>
                  </a:cubicBezTo>
                  <a:lnTo>
                    <a:pt x="3645" y="216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9"/>
            <p:cNvSpPr/>
            <p:nvPr/>
          </p:nvSpPr>
          <p:spPr>
            <a:xfrm>
              <a:off x="4996305" y="2288190"/>
              <a:ext cx="31768" cy="165386"/>
            </a:xfrm>
            <a:custGeom>
              <a:avLst/>
              <a:gdLst/>
              <a:ahLst/>
              <a:cxnLst/>
              <a:rect l="l" t="t" r="r" b="b"/>
              <a:pathLst>
                <a:path w="953" h="4955" extrusionOk="0">
                  <a:moveTo>
                    <a:pt x="953" y="4526"/>
                  </a:moveTo>
                  <a:lnTo>
                    <a:pt x="953" y="430"/>
                  </a:lnTo>
                  <a:cubicBezTo>
                    <a:pt x="786" y="430"/>
                    <a:pt x="619" y="287"/>
                    <a:pt x="619" y="96"/>
                  </a:cubicBezTo>
                  <a:lnTo>
                    <a:pt x="619" y="1"/>
                  </a:lnTo>
                  <a:lnTo>
                    <a:pt x="0" y="1"/>
                  </a:lnTo>
                  <a:lnTo>
                    <a:pt x="0" y="1025"/>
                  </a:lnTo>
                  <a:lnTo>
                    <a:pt x="0" y="3930"/>
                  </a:lnTo>
                  <a:lnTo>
                    <a:pt x="0" y="4954"/>
                  </a:lnTo>
                  <a:lnTo>
                    <a:pt x="619" y="4954"/>
                  </a:lnTo>
                  <a:lnTo>
                    <a:pt x="619" y="4859"/>
                  </a:lnTo>
                  <a:cubicBezTo>
                    <a:pt x="619" y="4692"/>
                    <a:pt x="786" y="4526"/>
                    <a:pt x="953" y="452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9"/>
            <p:cNvSpPr/>
            <p:nvPr/>
          </p:nvSpPr>
          <p:spPr>
            <a:xfrm>
              <a:off x="4866098" y="2288991"/>
              <a:ext cx="130240" cy="33411"/>
            </a:xfrm>
            <a:custGeom>
              <a:avLst/>
              <a:gdLst/>
              <a:ahLst/>
              <a:cxnLst/>
              <a:rect l="l" t="t" r="r" b="b"/>
              <a:pathLst>
                <a:path w="3907" h="1001" extrusionOk="0">
                  <a:moveTo>
                    <a:pt x="1" y="1"/>
                  </a:moveTo>
                  <a:lnTo>
                    <a:pt x="3906" y="1"/>
                  </a:lnTo>
                  <a:lnTo>
                    <a:pt x="3906" y="1001"/>
                  </a:lnTo>
                  <a:lnTo>
                    <a:pt x="1" y="100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9"/>
            <p:cNvSpPr/>
            <p:nvPr/>
          </p:nvSpPr>
          <p:spPr>
            <a:xfrm>
              <a:off x="4866098" y="2419363"/>
              <a:ext cx="130240" cy="34212"/>
            </a:xfrm>
            <a:custGeom>
              <a:avLst/>
              <a:gdLst/>
              <a:ahLst/>
              <a:cxnLst/>
              <a:rect l="l" t="t" r="r" b="b"/>
              <a:pathLst>
                <a:path w="3907" h="1025" extrusionOk="0">
                  <a:moveTo>
                    <a:pt x="1" y="0"/>
                  </a:moveTo>
                  <a:lnTo>
                    <a:pt x="3906" y="0"/>
                  </a:lnTo>
                  <a:lnTo>
                    <a:pt x="3906" y="1024"/>
                  </a:lnTo>
                  <a:lnTo>
                    <a:pt x="1" y="102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9"/>
            <p:cNvSpPr/>
            <p:nvPr/>
          </p:nvSpPr>
          <p:spPr>
            <a:xfrm>
              <a:off x="4905800" y="2454343"/>
              <a:ext cx="121473" cy="93824"/>
            </a:xfrm>
            <a:custGeom>
              <a:avLst/>
              <a:gdLst/>
              <a:ahLst/>
              <a:cxnLst/>
              <a:rect l="l" t="t" r="r" b="b"/>
              <a:pathLst>
                <a:path w="3644" h="2811" extrusionOk="0">
                  <a:moveTo>
                    <a:pt x="3334" y="95"/>
                  </a:moveTo>
                  <a:lnTo>
                    <a:pt x="3334" y="0"/>
                  </a:lnTo>
                  <a:lnTo>
                    <a:pt x="2715" y="0"/>
                  </a:lnTo>
                  <a:lnTo>
                    <a:pt x="2715" y="643"/>
                  </a:lnTo>
                  <a:cubicBezTo>
                    <a:pt x="2715" y="1119"/>
                    <a:pt x="2429" y="1548"/>
                    <a:pt x="2001" y="1739"/>
                  </a:cubicBezTo>
                  <a:cubicBezTo>
                    <a:pt x="1977" y="1762"/>
                    <a:pt x="1905" y="1762"/>
                    <a:pt x="1858" y="1786"/>
                  </a:cubicBezTo>
                  <a:cubicBezTo>
                    <a:pt x="1477" y="2382"/>
                    <a:pt x="786" y="2810"/>
                    <a:pt x="0" y="2810"/>
                  </a:cubicBezTo>
                  <a:lnTo>
                    <a:pt x="1524" y="2810"/>
                  </a:lnTo>
                  <a:lnTo>
                    <a:pt x="1524" y="2810"/>
                  </a:lnTo>
                  <a:cubicBezTo>
                    <a:pt x="2691" y="2810"/>
                    <a:pt x="3644" y="1810"/>
                    <a:pt x="3644" y="619"/>
                  </a:cubicBezTo>
                  <a:lnTo>
                    <a:pt x="3644" y="453"/>
                  </a:lnTo>
                  <a:cubicBezTo>
                    <a:pt x="3501" y="429"/>
                    <a:pt x="3334" y="286"/>
                    <a:pt x="3334" y="9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9"/>
            <p:cNvSpPr/>
            <p:nvPr/>
          </p:nvSpPr>
          <p:spPr>
            <a:xfrm>
              <a:off x="4920067" y="2221435"/>
              <a:ext cx="76270" cy="67589"/>
            </a:xfrm>
            <a:custGeom>
              <a:avLst/>
              <a:gdLst/>
              <a:ahLst/>
              <a:cxnLst/>
              <a:rect l="l" t="t" r="r" b="b"/>
              <a:pathLst>
                <a:path w="2288" h="2025" extrusionOk="0">
                  <a:moveTo>
                    <a:pt x="2287" y="1215"/>
                  </a:moveTo>
                  <a:cubicBezTo>
                    <a:pt x="2287" y="739"/>
                    <a:pt x="2001" y="286"/>
                    <a:pt x="1573" y="120"/>
                  </a:cubicBezTo>
                  <a:cubicBezTo>
                    <a:pt x="1549" y="72"/>
                    <a:pt x="1477" y="72"/>
                    <a:pt x="1430" y="48"/>
                  </a:cubicBezTo>
                  <a:cubicBezTo>
                    <a:pt x="1311" y="24"/>
                    <a:pt x="1192" y="0"/>
                    <a:pt x="1049" y="0"/>
                  </a:cubicBezTo>
                  <a:lnTo>
                    <a:pt x="287" y="0"/>
                  </a:lnTo>
                  <a:lnTo>
                    <a:pt x="1" y="0"/>
                  </a:lnTo>
                  <a:cubicBezTo>
                    <a:pt x="168" y="0"/>
                    <a:pt x="358" y="24"/>
                    <a:pt x="501" y="120"/>
                  </a:cubicBezTo>
                  <a:cubicBezTo>
                    <a:pt x="930" y="310"/>
                    <a:pt x="1216" y="739"/>
                    <a:pt x="1216" y="1215"/>
                  </a:cubicBezTo>
                  <a:lnTo>
                    <a:pt x="1216" y="2025"/>
                  </a:lnTo>
                  <a:lnTo>
                    <a:pt x="2240" y="202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9"/>
            <p:cNvSpPr/>
            <p:nvPr/>
          </p:nvSpPr>
          <p:spPr>
            <a:xfrm>
              <a:off x="4962936" y="2288991"/>
              <a:ext cx="33402" cy="33411"/>
            </a:xfrm>
            <a:custGeom>
              <a:avLst/>
              <a:gdLst/>
              <a:ahLst/>
              <a:cxnLst/>
              <a:rect l="l" t="t" r="r" b="b"/>
              <a:pathLst>
                <a:path w="1002" h="1001" extrusionOk="0">
                  <a:moveTo>
                    <a:pt x="1" y="1"/>
                  </a:moveTo>
                  <a:lnTo>
                    <a:pt x="1001" y="1"/>
                  </a:lnTo>
                  <a:lnTo>
                    <a:pt x="1001" y="1001"/>
                  </a:lnTo>
                  <a:lnTo>
                    <a:pt x="1" y="100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9"/>
            <p:cNvSpPr/>
            <p:nvPr/>
          </p:nvSpPr>
          <p:spPr>
            <a:xfrm>
              <a:off x="4962936" y="2322368"/>
              <a:ext cx="33402" cy="98597"/>
            </a:xfrm>
            <a:custGeom>
              <a:avLst/>
              <a:gdLst/>
              <a:ahLst/>
              <a:cxnLst/>
              <a:rect l="l" t="t" r="r" b="b"/>
              <a:pathLst>
                <a:path w="1002" h="2954" extrusionOk="0">
                  <a:moveTo>
                    <a:pt x="1" y="1"/>
                  </a:moveTo>
                  <a:lnTo>
                    <a:pt x="1001" y="1"/>
                  </a:lnTo>
                  <a:lnTo>
                    <a:pt x="1001" y="2954"/>
                  </a:lnTo>
                  <a:lnTo>
                    <a:pt x="1" y="295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9"/>
            <p:cNvSpPr/>
            <p:nvPr/>
          </p:nvSpPr>
          <p:spPr>
            <a:xfrm>
              <a:off x="4962936" y="2419363"/>
              <a:ext cx="33402" cy="34212"/>
            </a:xfrm>
            <a:custGeom>
              <a:avLst/>
              <a:gdLst/>
              <a:ahLst/>
              <a:cxnLst/>
              <a:rect l="l" t="t" r="r" b="b"/>
              <a:pathLst>
                <a:path w="1002" h="1025" extrusionOk="0">
                  <a:moveTo>
                    <a:pt x="1" y="0"/>
                  </a:moveTo>
                  <a:lnTo>
                    <a:pt x="1001" y="0"/>
                  </a:lnTo>
                  <a:lnTo>
                    <a:pt x="1001" y="1024"/>
                  </a:lnTo>
                  <a:lnTo>
                    <a:pt x="1" y="102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9"/>
            <p:cNvSpPr/>
            <p:nvPr/>
          </p:nvSpPr>
          <p:spPr>
            <a:xfrm>
              <a:off x="4921667" y="2454343"/>
              <a:ext cx="76237" cy="62015"/>
            </a:xfrm>
            <a:custGeom>
              <a:avLst/>
              <a:gdLst/>
              <a:ahLst/>
              <a:cxnLst/>
              <a:rect l="l" t="t" r="r" b="b"/>
              <a:pathLst>
                <a:path w="2287" h="1858" extrusionOk="0">
                  <a:moveTo>
                    <a:pt x="2239" y="0"/>
                  </a:moveTo>
                  <a:lnTo>
                    <a:pt x="1239" y="0"/>
                  </a:lnTo>
                  <a:lnTo>
                    <a:pt x="1239" y="643"/>
                  </a:lnTo>
                  <a:cubicBezTo>
                    <a:pt x="1239" y="1119"/>
                    <a:pt x="929" y="1548"/>
                    <a:pt x="525" y="1739"/>
                  </a:cubicBezTo>
                  <a:cubicBezTo>
                    <a:pt x="358" y="1786"/>
                    <a:pt x="191" y="1858"/>
                    <a:pt x="1" y="1858"/>
                  </a:cubicBezTo>
                  <a:lnTo>
                    <a:pt x="310" y="1858"/>
                  </a:lnTo>
                  <a:lnTo>
                    <a:pt x="1048" y="1858"/>
                  </a:lnTo>
                  <a:cubicBezTo>
                    <a:pt x="1168" y="1858"/>
                    <a:pt x="1310" y="1810"/>
                    <a:pt x="1429" y="1786"/>
                  </a:cubicBezTo>
                  <a:cubicBezTo>
                    <a:pt x="1501" y="1762"/>
                    <a:pt x="1525" y="1762"/>
                    <a:pt x="1572" y="1739"/>
                  </a:cubicBezTo>
                  <a:cubicBezTo>
                    <a:pt x="2001" y="1524"/>
                    <a:pt x="2287" y="1096"/>
                    <a:pt x="2287" y="64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9"/>
            <p:cNvSpPr/>
            <p:nvPr/>
          </p:nvSpPr>
          <p:spPr>
            <a:xfrm>
              <a:off x="4824829" y="2273103"/>
              <a:ext cx="21468" cy="28638"/>
            </a:xfrm>
            <a:custGeom>
              <a:avLst/>
              <a:gdLst/>
              <a:ahLst/>
              <a:cxnLst/>
              <a:rect l="l" t="t" r="r" b="b"/>
              <a:pathLst>
                <a:path w="644" h="858" extrusionOk="0">
                  <a:moveTo>
                    <a:pt x="643" y="310"/>
                  </a:moveTo>
                  <a:cubicBezTo>
                    <a:pt x="643" y="143"/>
                    <a:pt x="500" y="0"/>
                    <a:pt x="310" y="0"/>
                  </a:cubicBezTo>
                  <a:lnTo>
                    <a:pt x="310" y="0"/>
                  </a:lnTo>
                  <a:cubicBezTo>
                    <a:pt x="143" y="0"/>
                    <a:pt x="0" y="143"/>
                    <a:pt x="0" y="310"/>
                  </a:cubicBezTo>
                  <a:lnTo>
                    <a:pt x="0" y="477"/>
                  </a:lnTo>
                  <a:lnTo>
                    <a:pt x="0" y="524"/>
                  </a:lnTo>
                  <a:cubicBezTo>
                    <a:pt x="0" y="691"/>
                    <a:pt x="143" y="858"/>
                    <a:pt x="310" y="858"/>
                  </a:cubicBezTo>
                  <a:lnTo>
                    <a:pt x="310" y="858"/>
                  </a:lnTo>
                  <a:cubicBezTo>
                    <a:pt x="500" y="858"/>
                    <a:pt x="643" y="691"/>
                    <a:pt x="643" y="524"/>
                  </a:cubicBezTo>
                  <a:lnTo>
                    <a:pt x="643" y="4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4750992" y="2266728"/>
              <a:ext cx="53236" cy="42957"/>
            </a:xfrm>
            <a:custGeom>
              <a:avLst/>
              <a:gdLst/>
              <a:ahLst/>
              <a:cxnLst/>
              <a:rect l="l" t="t" r="r" b="b"/>
              <a:pathLst>
                <a:path w="1597" h="1287" extrusionOk="0">
                  <a:moveTo>
                    <a:pt x="1429" y="263"/>
                  </a:moveTo>
                  <a:lnTo>
                    <a:pt x="167" y="1"/>
                  </a:lnTo>
                  <a:cubicBezTo>
                    <a:pt x="96" y="1"/>
                    <a:pt x="0" y="72"/>
                    <a:pt x="0" y="144"/>
                  </a:cubicBezTo>
                  <a:lnTo>
                    <a:pt x="0" y="1096"/>
                  </a:lnTo>
                  <a:cubicBezTo>
                    <a:pt x="0" y="1192"/>
                    <a:pt x="72" y="1287"/>
                    <a:pt x="167" y="1263"/>
                  </a:cubicBezTo>
                  <a:lnTo>
                    <a:pt x="1429" y="977"/>
                  </a:lnTo>
                  <a:cubicBezTo>
                    <a:pt x="1501" y="977"/>
                    <a:pt x="1596" y="930"/>
                    <a:pt x="1596" y="834"/>
                  </a:cubicBezTo>
                  <a:lnTo>
                    <a:pt x="1596" y="620"/>
                  </a:lnTo>
                  <a:lnTo>
                    <a:pt x="1596" y="430"/>
                  </a:lnTo>
                  <a:cubicBezTo>
                    <a:pt x="1596" y="358"/>
                    <a:pt x="1525" y="310"/>
                    <a:pt x="1429" y="26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4750992" y="2432881"/>
              <a:ext cx="53236" cy="42957"/>
            </a:xfrm>
            <a:custGeom>
              <a:avLst/>
              <a:gdLst/>
              <a:ahLst/>
              <a:cxnLst/>
              <a:rect l="l" t="t" r="r" b="b"/>
              <a:pathLst>
                <a:path w="1597" h="1287" extrusionOk="0">
                  <a:moveTo>
                    <a:pt x="1429" y="262"/>
                  </a:moveTo>
                  <a:lnTo>
                    <a:pt x="167" y="0"/>
                  </a:lnTo>
                  <a:cubicBezTo>
                    <a:pt x="96" y="0"/>
                    <a:pt x="0" y="48"/>
                    <a:pt x="0" y="143"/>
                  </a:cubicBezTo>
                  <a:lnTo>
                    <a:pt x="0" y="1096"/>
                  </a:lnTo>
                  <a:cubicBezTo>
                    <a:pt x="0" y="1191"/>
                    <a:pt x="72" y="1286"/>
                    <a:pt x="167" y="1238"/>
                  </a:cubicBezTo>
                  <a:lnTo>
                    <a:pt x="1429" y="976"/>
                  </a:lnTo>
                  <a:cubicBezTo>
                    <a:pt x="1501" y="976"/>
                    <a:pt x="1596" y="929"/>
                    <a:pt x="1596" y="834"/>
                  </a:cubicBezTo>
                  <a:lnTo>
                    <a:pt x="1596" y="619"/>
                  </a:lnTo>
                  <a:lnTo>
                    <a:pt x="1596" y="405"/>
                  </a:lnTo>
                  <a:cubicBezTo>
                    <a:pt x="1596" y="333"/>
                    <a:pt x="1525" y="286"/>
                    <a:pt x="1429" y="26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4824829" y="2437621"/>
              <a:ext cx="21468" cy="30240"/>
            </a:xfrm>
            <a:custGeom>
              <a:avLst/>
              <a:gdLst/>
              <a:ahLst/>
              <a:cxnLst/>
              <a:rect l="l" t="t" r="r" b="b"/>
              <a:pathLst>
                <a:path w="644" h="906" extrusionOk="0">
                  <a:moveTo>
                    <a:pt x="643" y="382"/>
                  </a:moveTo>
                  <a:cubicBezTo>
                    <a:pt x="643" y="191"/>
                    <a:pt x="453" y="1"/>
                    <a:pt x="238" y="49"/>
                  </a:cubicBezTo>
                  <a:cubicBezTo>
                    <a:pt x="95" y="96"/>
                    <a:pt x="0" y="239"/>
                    <a:pt x="0" y="382"/>
                  </a:cubicBezTo>
                  <a:lnTo>
                    <a:pt x="0" y="477"/>
                  </a:lnTo>
                  <a:lnTo>
                    <a:pt x="0" y="573"/>
                  </a:lnTo>
                  <a:cubicBezTo>
                    <a:pt x="0" y="739"/>
                    <a:pt x="143" y="906"/>
                    <a:pt x="334" y="906"/>
                  </a:cubicBezTo>
                  <a:cubicBezTo>
                    <a:pt x="500" y="906"/>
                    <a:pt x="643" y="739"/>
                    <a:pt x="643" y="573"/>
                  </a:cubicBezTo>
                  <a:lnTo>
                    <a:pt x="643" y="477"/>
                  </a:lnTo>
                  <a:lnTo>
                    <a:pt x="643" y="38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9"/>
            <p:cNvSpPr/>
            <p:nvPr/>
          </p:nvSpPr>
          <p:spPr>
            <a:xfrm>
              <a:off x="5018506" y="2437621"/>
              <a:ext cx="21468" cy="31842"/>
            </a:xfrm>
            <a:custGeom>
              <a:avLst/>
              <a:gdLst/>
              <a:ahLst/>
              <a:cxnLst/>
              <a:rect l="l" t="t" r="r" b="b"/>
              <a:pathLst>
                <a:path w="644" h="954" extrusionOk="0">
                  <a:moveTo>
                    <a:pt x="644" y="382"/>
                  </a:moveTo>
                  <a:cubicBezTo>
                    <a:pt x="644" y="239"/>
                    <a:pt x="549" y="96"/>
                    <a:pt x="406" y="49"/>
                  </a:cubicBezTo>
                  <a:cubicBezTo>
                    <a:pt x="191" y="1"/>
                    <a:pt x="1" y="168"/>
                    <a:pt x="1" y="382"/>
                  </a:cubicBezTo>
                  <a:lnTo>
                    <a:pt x="1" y="477"/>
                  </a:lnTo>
                  <a:lnTo>
                    <a:pt x="1" y="573"/>
                  </a:lnTo>
                  <a:cubicBezTo>
                    <a:pt x="1" y="715"/>
                    <a:pt x="72" y="858"/>
                    <a:pt x="239" y="906"/>
                  </a:cubicBezTo>
                  <a:cubicBezTo>
                    <a:pt x="430" y="954"/>
                    <a:pt x="644" y="787"/>
                    <a:pt x="644" y="573"/>
                  </a:cubicBezTo>
                  <a:lnTo>
                    <a:pt x="644" y="4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9"/>
            <p:cNvSpPr/>
            <p:nvPr/>
          </p:nvSpPr>
          <p:spPr>
            <a:xfrm>
              <a:off x="5018506" y="2273103"/>
              <a:ext cx="21468" cy="31809"/>
            </a:xfrm>
            <a:custGeom>
              <a:avLst/>
              <a:gdLst/>
              <a:ahLst/>
              <a:cxnLst/>
              <a:rect l="l" t="t" r="r" b="b"/>
              <a:pathLst>
                <a:path w="644" h="953" extrusionOk="0">
                  <a:moveTo>
                    <a:pt x="644" y="381"/>
                  </a:moveTo>
                  <a:cubicBezTo>
                    <a:pt x="644" y="239"/>
                    <a:pt x="549" y="72"/>
                    <a:pt x="406" y="48"/>
                  </a:cubicBezTo>
                  <a:cubicBezTo>
                    <a:pt x="191" y="0"/>
                    <a:pt x="1" y="167"/>
                    <a:pt x="1" y="381"/>
                  </a:cubicBezTo>
                  <a:lnTo>
                    <a:pt x="1" y="477"/>
                  </a:lnTo>
                  <a:lnTo>
                    <a:pt x="1" y="548"/>
                  </a:lnTo>
                  <a:cubicBezTo>
                    <a:pt x="1" y="715"/>
                    <a:pt x="72" y="858"/>
                    <a:pt x="239" y="882"/>
                  </a:cubicBezTo>
                  <a:cubicBezTo>
                    <a:pt x="430" y="953"/>
                    <a:pt x="644" y="762"/>
                    <a:pt x="644" y="548"/>
                  </a:cubicBezTo>
                  <a:lnTo>
                    <a:pt x="644" y="47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9"/>
            <p:cNvSpPr/>
            <p:nvPr/>
          </p:nvSpPr>
          <p:spPr>
            <a:xfrm>
              <a:off x="5058208" y="2266728"/>
              <a:ext cx="52436" cy="42957"/>
            </a:xfrm>
            <a:custGeom>
              <a:avLst/>
              <a:gdLst/>
              <a:ahLst/>
              <a:cxnLst/>
              <a:rect l="l" t="t" r="r" b="b"/>
              <a:pathLst>
                <a:path w="1573" h="1287" extrusionOk="0">
                  <a:moveTo>
                    <a:pt x="1430" y="25"/>
                  </a:moveTo>
                  <a:lnTo>
                    <a:pt x="144" y="310"/>
                  </a:lnTo>
                  <a:cubicBezTo>
                    <a:pt x="72" y="310"/>
                    <a:pt x="1" y="358"/>
                    <a:pt x="1" y="453"/>
                  </a:cubicBezTo>
                  <a:lnTo>
                    <a:pt x="1" y="668"/>
                  </a:lnTo>
                  <a:lnTo>
                    <a:pt x="1" y="858"/>
                  </a:lnTo>
                  <a:cubicBezTo>
                    <a:pt x="1" y="953"/>
                    <a:pt x="48" y="1001"/>
                    <a:pt x="144" y="1001"/>
                  </a:cubicBezTo>
                  <a:lnTo>
                    <a:pt x="1430" y="1287"/>
                  </a:lnTo>
                  <a:cubicBezTo>
                    <a:pt x="1477" y="1287"/>
                    <a:pt x="1572" y="1215"/>
                    <a:pt x="1572" y="1144"/>
                  </a:cubicBezTo>
                  <a:lnTo>
                    <a:pt x="1572" y="191"/>
                  </a:lnTo>
                  <a:cubicBezTo>
                    <a:pt x="1572" y="96"/>
                    <a:pt x="1477" y="1"/>
                    <a:pt x="1430" y="2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9"/>
            <p:cNvSpPr/>
            <p:nvPr/>
          </p:nvSpPr>
          <p:spPr>
            <a:xfrm>
              <a:off x="5058208" y="2432881"/>
              <a:ext cx="52436" cy="41355"/>
            </a:xfrm>
            <a:custGeom>
              <a:avLst/>
              <a:gdLst/>
              <a:ahLst/>
              <a:cxnLst/>
              <a:rect l="l" t="t" r="r" b="b"/>
              <a:pathLst>
                <a:path w="1573" h="1239" extrusionOk="0">
                  <a:moveTo>
                    <a:pt x="1430" y="0"/>
                  </a:moveTo>
                  <a:lnTo>
                    <a:pt x="144" y="262"/>
                  </a:lnTo>
                  <a:cubicBezTo>
                    <a:pt x="72" y="262"/>
                    <a:pt x="1" y="310"/>
                    <a:pt x="1" y="405"/>
                  </a:cubicBezTo>
                  <a:lnTo>
                    <a:pt x="1" y="619"/>
                  </a:lnTo>
                  <a:lnTo>
                    <a:pt x="1" y="834"/>
                  </a:lnTo>
                  <a:cubicBezTo>
                    <a:pt x="1" y="905"/>
                    <a:pt x="48" y="976"/>
                    <a:pt x="144" y="976"/>
                  </a:cubicBezTo>
                  <a:lnTo>
                    <a:pt x="1430" y="1238"/>
                  </a:lnTo>
                  <a:cubicBezTo>
                    <a:pt x="1477" y="1238"/>
                    <a:pt x="1572" y="1191"/>
                    <a:pt x="1572" y="1096"/>
                  </a:cubicBezTo>
                  <a:lnTo>
                    <a:pt x="1572" y="143"/>
                  </a:lnTo>
                  <a:cubicBezTo>
                    <a:pt x="1572" y="95"/>
                    <a:pt x="1477" y="0"/>
                    <a:pt x="1430"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9"/>
            <p:cNvSpPr/>
            <p:nvPr/>
          </p:nvSpPr>
          <p:spPr>
            <a:xfrm>
              <a:off x="4750992" y="2281848"/>
              <a:ext cx="53236" cy="28638"/>
            </a:xfrm>
            <a:custGeom>
              <a:avLst/>
              <a:gdLst/>
              <a:ahLst/>
              <a:cxnLst/>
              <a:rect l="l" t="t" r="r" b="b"/>
              <a:pathLst>
                <a:path w="1597" h="858" extrusionOk="0">
                  <a:moveTo>
                    <a:pt x="1429" y="119"/>
                  </a:moveTo>
                  <a:lnTo>
                    <a:pt x="167" y="381"/>
                  </a:lnTo>
                  <a:cubicBezTo>
                    <a:pt x="96" y="381"/>
                    <a:pt x="0" y="334"/>
                    <a:pt x="0" y="238"/>
                  </a:cubicBezTo>
                  <a:lnTo>
                    <a:pt x="0" y="691"/>
                  </a:lnTo>
                  <a:cubicBezTo>
                    <a:pt x="0" y="762"/>
                    <a:pt x="72" y="858"/>
                    <a:pt x="167" y="834"/>
                  </a:cubicBezTo>
                  <a:lnTo>
                    <a:pt x="1429" y="572"/>
                  </a:lnTo>
                  <a:cubicBezTo>
                    <a:pt x="1501" y="572"/>
                    <a:pt x="1596" y="500"/>
                    <a:pt x="1596" y="405"/>
                  </a:cubicBezTo>
                  <a:lnTo>
                    <a:pt x="1596" y="215"/>
                  </a:lnTo>
                  <a:lnTo>
                    <a:pt x="1596" y="0"/>
                  </a:lnTo>
                  <a:cubicBezTo>
                    <a:pt x="1596" y="48"/>
                    <a:pt x="1525" y="119"/>
                    <a:pt x="1429" y="11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9"/>
            <p:cNvSpPr/>
            <p:nvPr/>
          </p:nvSpPr>
          <p:spPr>
            <a:xfrm>
              <a:off x="5058208" y="2281047"/>
              <a:ext cx="52436" cy="27870"/>
            </a:xfrm>
            <a:custGeom>
              <a:avLst/>
              <a:gdLst/>
              <a:ahLst/>
              <a:cxnLst/>
              <a:rect l="l" t="t" r="r" b="b"/>
              <a:pathLst>
                <a:path w="1573" h="835" extrusionOk="0">
                  <a:moveTo>
                    <a:pt x="1430" y="405"/>
                  </a:moveTo>
                  <a:lnTo>
                    <a:pt x="144" y="143"/>
                  </a:lnTo>
                  <a:cubicBezTo>
                    <a:pt x="72" y="143"/>
                    <a:pt x="1" y="72"/>
                    <a:pt x="1" y="1"/>
                  </a:cubicBezTo>
                  <a:lnTo>
                    <a:pt x="1" y="191"/>
                  </a:lnTo>
                  <a:lnTo>
                    <a:pt x="1" y="405"/>
                  </a:lnTo>
                  <a:cubicBezTo>
                    <a:pt x="1" y="501"/>
                    <a:pt x="48" y="548"/>
                    <a:pt x="144" y="548"/>
                  </a:cubicBezTo>
                  <a:lnTo>
                    <a:pt x="1430" y="834"/>
                  </a:lnTo>
                  <a:cubicBezTo>
                    <a:pt x="1477" y="834"/>
                    <a:pt x="1572" y="763"/>
                    <a:pt x="1572" y="667"/>
                  </a:cubicBezTo>
                  <a:lnTo>
                    <a:pt x="1572" y="239"/>
                  </a:lnTo>
                  <a:cubicBezTo>
                    <a:pt x="1572" y="358"/>
                    <a:pt x="1477" y="429"/>
                    <a:pt x="1430" y="40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9"/>
            <p:cNvSpPr/>
            <p:nvPr/>
          </p:nvSpPr>
          <p:spPr>
            <a:xfrm>
              <a:off x="5058208" y="2446366"/>
              <a:ext cx="52436" cy="27870"/>
            </a:xfrm>
            <a:custGeom>
              <a:avLst/>
              <a:gdLst/>
              <a:ahLst/>
              <a:cxnLst/>
              <a:rect l="l" t="t" r="r" b="b"/>
              <a:pathLst>
                <a:path w="1573" h="835" extrusionOk="0">
                  <a:moveTo>
                    <a:pt x="1430" y="430"/>
                  </a:moveTo>
                  <a:lnTo>
                    <a:pt x="144" y="168"/>
                  </a:lnTo>
                  <a:cubicBezTo>
                    <a:pt x="72" y="168"/>
                    <a:pt x="1" y="96"/>
                    <a:pt x="1" y="1"/>
                  </a:cubicBezTo>
                  <a:lnTo>
                    <a:pt x="1" y="215"/>
                  </a:lnTo>
                  <a:lnTo>
                    <a:pt x="1" y="430"/>
                  </a:lnTo>
                  <a:cubicBezTo>
                    <a:pt x="1" y="525"/>
                    <a:pt x="48" y="572"/>
                    <a:pt x="144" y="572"/>
                  </a:cubicBezTo>
                  <a:lnTo>
                    <a:pt x="1430" y="834"/>
                  </a:lnTo>
                  <a:cubicBezTo>
                    <a:pt x="1477" y="834"/>
                    <a:pt x="1572" y="787"/>
                    <a:pt x="1572" y="692"/>
                  </a:cubicBezTo>
                  <a:lnTo>
                    <a:pt x="1572" y="287"/>
                  </a:lnTo>
                  <a:cubicBezTo>
                    <a:pt x="1572" y="358"/>
                    <a:pt x="1477" y="430"/>
                    <a:pt x="1430" y="43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4750992" y="2447968"/>
              <a:ext cx="53236" cy="28638"/>
            </a:xfrm>
            <a:custGeom>
              <a:avLst/>
              <a:gdLst/>
              <a:ahLst/>
              <a:cxnLst/>
              <a:rect l="l" t="t" r="r" b="b"/>
              <a:pathLst>
                <a:path w="1597" h="858" extrusionOk="0">
                  <a:moveTo>
                    <a:pt x="1429" y="120"/>
                  </a:moveTo>
                  <a:lnTo>
                    <a:pt x="167" y="382"/>
                  </a:lnTo>
                  <a:cubicBezTo>
                    <a:pt x="96" y="382"/>
                    <a:pt x="0" y="310"/>
                    <a:pt x="0" y="239"/>
                  </a:cubicBezTo>
                  <a:lnTo>
                    <a:pt x="0" y="667"/>
                  </a:lnTo>
                  <a:cubicBezTo>
                    <a:pt x="0" y="763"/>
                    <a:pt x="72" y="858"/>
                    <a:pt x="167" y="834"/>
                  </a:cubicBezTo>
                  <a:lnTo>
                    <a:pt x="1429" y="548"/>
                  </a:lnTo>
                  <a:cubicBezTo>
                    <a:pt x="1501" y="548"/>
                    <a:pt x="1596" y="501"/>
                    <a:pt x="1596" y="405"/>
                  </a:cubicBezTo>
                  <a:lnTo>
                    <a:pt x="1596" y="191"/>
                  </a:lnTo>
                  <a:lnTo>
                    <a:pt x="1596" y="1"/>
                  </a:lnTo>
                  <a:cubicBezTo>
                    <a:pt x="1596" y="48"/>
                    <a:pt x="1525" y="120"/>
                    <a:pt x="1429" y="12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4747025" y="2183284"/>
              <a:ext cx="368385" cy="370423"/>
            </a:xfrm>
            <a:custGeom>
              <a:avLst/>
              <a:gdLst/>
              <a:ahLst/>
              <a:cxnLst/>
              <a:rect l="l" t="t" r="r" b="b"/>
              <a:pathLst>
                <a:path w="11051" h="11098" extrusionOk="0">
                  <a:moveTo>
                    <a:pt x="6287" y="1263"/>
                  </a:moveTo>
                  <a:cubicBezTo>
                    <a:pt x="6430" y="1263"/>
                    <a:pt x="6597" y="1286"/>
                    <a:pt x="6740" y="1334"/>
                  </a:cubicBezTo>
                  <a:cubicBezTo>
                    <a:pt x="6740" y="1334"/>
                    <a:pt x="6907" y="1429"/>
                    <a:pt x="6978" y="1501"/>
                  </a:cubicBezTo>
                  <a:cubicBezTo>
                    <a:pt x="7216" y="1691"/>
                    <a:pt x="7359" y="1977"/>
                    <a:pt x="7359" y="2287"/>
                  </a:cubicBezTo>
                  <a:lnTo>
                    <a:pt x="7359" y="2953"/>
                  </a:lnTo>
                  <a:lnTo>
                    <a:pt x="3763" y="2953"/>
                  </a:lnTo>
                  <a:lnTo>
                    <a:pt x="3763" y="2334"/>
                  </a:lnTo>
                  <a:cubicBezTo>
                    <a:pt x="3763" y="1906"/>
                    <a:pt x="4001" y="1548"/>
                    <a:pt x="4358" y="1382"/>
                  </a:cubicBezTo>
                  <a:cubicBezTo>
                    <a:pt x="4382" y="1382"/>
                    <a:pt x="4406" y="1334"/>
                    <a:pt x="4478" y="1310"/>
                  </a:cubicBezTo>
                  <a:cubicBezTo>
                    <a:pt x="4501" y="1310"/>
                    <a:pt x="4525" y="1286"/>
                    <a:pt x="4597" y="1286"/>
                  </a:cubicBezTo>
                  <a:cubicBezTo>
                    <a:pt x="4692" y="1263"/>
                    <a:pt x="4739" y="1263"/>
                    <a:pt x="4835" y="1263"/>
                  </a:cubicBezTo>
                  <a:close/>
                  <a:moveTo>
                    <a:pt x="6287" y="334"/>
                  </a:moveTo>
                  <a:cubicBezTo>
                    <a:pt x="7383" y="334"/>
                    <a:pt x="8312" y="1215"/>
                    <a:pt x="8312" y="2334"/>
                  </a:cubicBezTo>
                  <a:lnTo>
                    <a:pt x="8312" y="2596"/>
                  </a:lnTo>
                  <a:cubicBezTo>
                    <a:pt x="8121" y="2644"/>
                    <a:pt x="8002" y="2810"/>
                    <a:pt x="7978" y="2977"/>
                  </a:cubicBezTo>
                  <a:lnTo>
                    <a:pt x="7692" y="2977"/>
                  </a:lnTo>
                  <a:lnTo>
                    <a:pt x="7692" y="2334"/>
                  </a:lnTo>
                  <a:cubicBezTo>
                    <a:pt x="7692" y="1858"/>
                    <a:pt x="7454" y="1429"/>
                    <a:pt x="7097" y="1191"/>
                  </a:cubicBezTo>
                  <a:lnTo>
                    <a:pt x="7145" y="1143"/>
                  </a:lnTo>
                  <a:cubicBezTo>
                    <a:pt x="7216" y="1072"/>
                    <a:pt x="7216" y="977"/>
                    <a:pt x="7192" y="929"/>
                  </a:cubicBezTo>
                  <a:cubicBezTo>
                    <a:pt x="7154" y="878"/>
                    <a:pt x="7102" y="854"/>
                    <a:pt x="7055" y="854"/>
                  </a:cubicBezTo>
                  <a:cubicBezTo>
                    <a:pt x="7014" y="854"/>
                    <a:pt x="6976" y="872"/>
                    <a:pt x="6954" y="905"/>
                  </a:cubicBezTo>
                  <a:lnTo>
                    <a:pt x="6835" y="1024"/>
                  </a:lnTo>
                  <a:cubicBezTo>
                    <a:pt x="6668" y="953"/>
                    <a:pt x="6526" y="929"/>
                    <a:pt x="6359" y="929"/>
                  </a:cubicBezTo>
                  <a:lnTo>
                    <a:pt x="5692" y="929"/>
                  </a:lnTo>
                  <a:lnTo>
                    <a:pt x="5692" y="810"/>
                  </a:lnTo>
                  <a:cubicBezTo>
                    <a:pt x="5692" y="715"/>
                    <a:pt x="5621" y="667"/>
                    <a:pt x="5549" y="620"/>
                  </a:cubicBezTo>
                  <a:cubicBezTo>
                    <a:pt x="5454" y="620"/>
                    <a:pt x="5359" y="691"/>
                    <a:pt x="5359" y="786"/>
                  </a:cubicBezTo>
                  <a:lnTo>
                    <a:pt x="5359" y="905"/>
                  </a:lnTo>
                  <a:lnTo>
                    <a:pt x="4811" y="905"/>
                  </a:lnTo>
                  <a:cubicBezTo>
                    <a:pt x="4620" y="905"/>
                    <a:pt x="4478" y="929"/>
                    <a:pt x="4335" y="977"/>
                  </a:cubicBezTo>
                  <a:lnTo>
                    <a:pt x="4216" y="858"/>
                  </a:lnTo>
                  <a:cubicBezTo>
                    <a:pt x="4180" y="834"/>
                    <a:pt x="4132" y="822"/>
                    <a:pt x="4088" y="822"/>
                  </a:cubicBezTo>
                  <a:cubicBezTo>
                    <a:pt x="4043" y="822"/>
                    <a:pt x="4001" y="834"/>
                    <a:pt x="3977" y="858"/>
                  </a:cubicBezTo>
                  <a:cubicBezTo>
                    <a:pt x="3906" y="929"/>
                    <a:pt x="3906" y="1048"/>
                    <a:pt x="3977" y="1096"/>
                  </a:cubicBezTo>
                  <a:lnTo>
                    <a:pt x="4025" y="1167"/>
                  </a:lnTo>
                  <a:cubicBezTo>
                    <a:pt x="3668" y="1405"/>
                    <a:pt x="3430" y="1810"/>
                    <a:pt x="3430" y="2287"/>
                  </a:cubicBezTo>
                  <a:lnTo>
                    <a:pt x="3430" y="2953"/>
                  </a:lnTo>
                  <a:lnTo>
                    <a:pt x="3144" y="2953"/>
                  </a:lnTo>
                  <a:cubicBezTo>
                    <a:pt x="3144" y="2739"/>
                    <a:pt x="2977" y="2572"/>
                    <a:pt x="2811" y="2501"/>
                  </a:cubicBezTo>
                  <a:lnTo>
                    <a:pt x="2811" y="2334"/>
                  </a:lnTo>
                  <a:cubicBezTo>
                    <a:pt x="2811" y="1215"/>
                    <a:pt x="3692" y="334"/>
                    <a:pt x="4835" y="334"/>
                  </a:cubicBezTo>
                  <a:close/>
                  <a:moveTo>
                    <a:pt x="2668" y="2834"/>
                  </a:moveTo>
                  <a:cubicBezTo>
                    <a:pt x="2715" y="2834"/>
                    <a:pt x="2811" y="2882"/>
                    <a:pt x="2811" y="2953"/>
                  </a:cubicBezTo>
                  <a:lnTo>
                    <a:pt x="2811" y="3001"/>
                  </a:lnTo>
                  <a:lnTo>
                    <a:pt x="2811" y="3215"/>
                  </a:lnTo>
                  <a:lnTo>
                    <a:pt x="2811" y="3287"/>
                  </a:lnTo>
                  <a:cubicBezTo>
                    <a:pt x="2787" y="3334"/>
                    <a:pt x="2715" y="3406"/>
                    <a:pt x="2668" y="3406"/>
                  </a:cubicBezTo>
                  <a:cubicBezTo>
                    <a:pt x="2572" y="3406"/>
                    <a:pt x="2501" y="3334"/>
                    <a:pt x="2477" y="3239"/>
                  </a:cubicBezTo>
                  <a:lnTo>
                    <a:pt x="2477" y="3215"/>
                  </a:lnTo>
                  <a:lnTo>
                    <a:pt x="2477" y="3001"/>
                  </a:lnTo>
                  <a:lnTo>
                    <a:pt x="2477" y="2977"/>
                  </a:lnTo>
                  <a:cubicBezTo>
                    <a:pt x="2477" y="2882"/>
                    <a:pt x="2572" y="2834"/>
                    <a:pt x="2668" y="2834"/>
                  </a:cubicBezTo>
                  <a:close/>
                  <a:moveTo>
                    <a:pt x="8431" y="2858"/>
                  </a:moveTo>
                  <a:cubicBezTo>
                    <a:pt x="8526" y="2858"/>
                    <a:pt x="8574" y="2930"/>
                    <a:pt x="8597" y="2977"/>
                  </a:cubicBezTo>
                  <a:lnTo>
                    <a:pt x="8597" y="3049"/>
                  </a:lnTo>
                  <a:lnTo>
                    <a:pt x="8597" y="3239"/>
                  </a:lnTo>
                  <a:lnTo>
                    <a:pt x="8597" y="3311"/>
                  </a:lnTo>
                  <a:cubicBezTo>
                    <a:pt x="8574" y="3358"/>
                    <a:pt x="8526" y="3430"/>
                    <a:pt x="8431" y="3430"/>
                  </a:cubicBezTo>
                  <a:cubicBezTo>
                    <a:pt x="8335" y="3430"/>
                    <a:pt x="8288" y="3358"/>
                    <a:pt x="8240" y="3311"/>
                  </a:cubicBezTo>
                  <a:lnTo>
                    <a:pt x="8240" y="3239"/>
                  </a:lnTo>
                  <a:lnTo>
                    <a:pt x="8240" y="3049"/>
                  </a:lnTo>
                  <a:lnTo>
                    <a:pt x="8240" y="2977"/>
                  </a:lnTo>
                  <a:cubicBezTo>
                    <a:pt x="8288" y="2930"/>
                    <a:pt x="8335" y="2858"/>
                    <a:pt x="8431" y="2858"/>
                  </a:cubicBezTo>
                  <a:close/>
                  <a:moveTo>
                    <a:pt x="334" y="2691"/>
                  </a:moveTo>
                  <a:lnTo>
                    <a:pt x="1548" y="2930"/>
                  </a:lnTo>
                  <a:lnTo>
                    <a:pt x="1548" y="3358"/>
                  </a:lnTo>
                  <a:lnTo>
                    <a:pt x="334" y="3596"/>
                  </a:lnTo>
                  <a:lnTo>
                    <a:pt x="334" y="2691"/>
                  </a:lnTo>
                  <a:close/>
                  <a:moveTo>
                    <a:pt x="10693" y="2715"/>
                  </a:moveTo>
                  <a:lnTo>
                    <a:pt x="10693" y="3644"/>
                  </a:lnTo>
                  <a:lnTo>
                    <a:pt x="9479" y="3382"/>
                  </a:lnTo>
                  <a:lnTo>
                    <a:pt x="9479" y="2953"/>
                  </a:lnTo>
                  <a:lnTo>
                    <a:pt x="10693" y="2715"/>
                  </a:lnTo>
                  <a:close/>
                  <a:moveTo>
                    <a:pt x="7407" y="3334"/>
                  </a:moveTo>
                  <a:lnTo>
                    <a:pt x="7407" y="4025"/>
                  </a:lnTo>
                  <a:lnTo>
                    <a:pt x="6073" y="4025"/>
                  </a:lnTo>
                  <a:cubicBezTo>
                    <a:pt x="6002" y="4025"/>
                    <a:pt x="5930" y="4073"/>
                    <a:pt x="5930" y="4144"/>
                  </a:cubicBezTo>
                  <a:cubicBezTo>
                    <a:pt x="5787" y="4263"/>
                    <a:pt x="5883" y="4358"/>
                    <a:pt x="5954" y="4358"/>
                  </a:cubicBezTo>
                  <a:lnTo>
                    <a:pt x="7335" y="4358"/>
                  </a:lnTo>
                  <a:lnTo>
                    <a:pt x="7335" y="6930"/>
                  </a:lnTo>
                  <a:lnTo>
                    <a:pt x="5954" y="6930"/>
                  </a:lnTo>
                  <a:cubicBezTo>
                    <a:pt x="5883" y="6930"/>
                    <a:pt x="5811" y="7002"/>
                    <a:pt x="5811" y="7049"/>
                  </a:cubicBezTo>
                  <a:cubicBezTo>
                    <a:pt x="5787" y="7168"/>
                    <a:pt x="5883" y="7264"/>
                    <a:pt x="5954" y="7264"/>
                  </a:cubicBezTo>
                  <a:lnTo>
                    <a:pt x="7359" y="7264"/>
                  </a:lnTo>
                  <a:lnTo>
                    <a:pt x="7359" y="7954"/>
                  </a:lnTo>
                  <a:lnTo>
                    <a:pt x="3787" y="7954"/>
                  </a:lnTo>
                  <a:lnTo>
                    <a:pt x="3787" y="7264"/>
                  </a:lnTo>
                  <a:lnTo>
                    <a:pt x="5216" y="7264"/>
                  </a:lnTo>
                  <a:cubicBezTo>
                    <a:pt x="5311" y="7264"/>
                    <a:pt x="5359" y="7216"/>
                    <a:pt x="5406" y="7121"/>
                  </a:cubicBezTo>
                  <a:cubicBezTo>
                    <a:pt x="5406" y="7026"/>
                    <a:pt x="5335" y="6930"/>
                    <a:pt x="5240" y="6930"/>
                  </a:cubicBezTo>
                  <a:lnTo>
                    <a:pt x="3811" y="6930"/>
                  </a:lnTo>
                  <a:lnTo>
                    <a:pt x="3811" y="4358"/>
                  </a:lnTo>
                  <a:lnTo>
                    <a:pt x="5240" y="4358"/>
                  </a:lnTo>
                  <a:cubicBezTo>
                    <a:pt x="5335" y="4358"/>
                    <a:pt x="5406" y="4287"/>
                    <a:pt x="5430" y="4192"/>
                  </a:cubicBezTo>
                  <a:cubicBezTo>
                    <a:pt x="5430" y="4096"/>
                    <a:pt x="5359" y="4025"/>
                    <a:pt x="5287" y="4025"/>
                  </a:cubicBezTo>
                  <a:lnTo>
                    <a:pt x="3858" y="4025"/>
                  </a:lnTo>
                  <a:lnTo>
                    <a:pt x="3858" y="3334"/>
                  </a:lnTo>
                  <a:close/>
                  <a:moveTo>
                    <a:pt x="7954" y="3311"/>
                  </a:moveTo>
                  <a:cubicBezTo>
                    <a:pt x="7978" y="3477"/>
                    <a:pt x="8097" y="3668"/>
                    <a:pt x="8288" y="3715"/>
                  </a:cubicBezTo>
                  <a:lnTo>
                    <a:pt x="8288" y="7526"/>
                  </a:lnTo>
                  <a:cubicBezTo>
                    <a:pt x="8097" y="7597"/>
                    <a:pt x="7978" y="7740"/>
                    <a:pt x="7954" y="7954"/>
                  </a:cubicBezTo>
                  <a:lnTo>
                    <a:pt x="7669" y="7954"/>
                  </a:lnTo>
                  <a:lnTo>
                    <a:pt x="7669" y="3311"/>
                  </a:lnTo>
                  <a:close/>
                  <a:moveTo>
                    <a:pt x="3430" y="3334"/>
                  </a:moveTo>
                  <a:lnTo>
                    <a:pt x="3430" y="7978"/>
                  </a:lnTo>
                  <a:lnTo>
                    <a:pt x="3144" y="7978"/>
                  </a:lnTo>
                  <a:cubicBezTo>
                    <a:pt x="3096" y="7811"/>
                    <a:pt x="2977" y="7621"/>
                    <a:pt x="2811" y="7573"/>
                  </a:cubicBezTo>
                  <a:lnTo>
                    <a:pt x="2811" y="3692"/>
                  </a:lnTo>
                  <a:cubicBezTo>
                    <a:pt x="2953" y="3644"/>
                    <a:pt x="3096" y="3525"/>
                    <a:pt x="3144" y="3334"/>
                  </a:cubicBezTo>
                  <a:close/>
                  <a:moveTo>
                    <a:pt x="8431" y="7835"/>
                  </a:moveTo>
                  <a:cubicBezTo>
                    <a:pt x="8526" y="7835"/>
                    <a:pt x="8574" y="7883"/>
                    <a:pt x="8597" y="7954"/>
                  </a:cubicBezTo>
                  <a:lnTo>
                    <a:pt x="8597" y="8002"/>
                  </a:lnTo>
                  <a:lnTo>
                    <a:pt x="8597" y="8216"/>
                  </a:lnTo>
                  <a:lnTo>
                    <a:pt x="8597" y="8264"/>
                  </a:lnTo>
                  <a:cubicBezTo>
                    <a:pt x="8574" y="8335"/>
                    <a:pt x="8526" y="8383"/>
                    <a:pt x="8431" y="8383"/>
                  </a:cubicBezTo>
                  <a:cubicBezTo>
                    <a:pt x="8335" y="8383"/>
                    <a:pt x="8288" y="8335"/>
                    <a:pt x="8240" y="8264"/>
                  </a:cubicBezTo>
                  <a:lnTo>
                    <a:pt x="8240" y="8216"/>
                  </a:lnTo>
                  <a:lnTo>
                    <a:pt x="8240" y="8002"/>
                  </a:lnTo>
                  <a:lnTo>
                    <a:pt x="8240" y="7954"/>
                  </a:lnTo>
                  <a:cubicBezTo>
                    <a:pt x="8288" y="7883"/>
                    <a:pt x="8335" y="7835"/>
                    <a:pt x="8431" y="7835"/>
                  </a:cubicBezTo>
                  <a:close/>
                  <a:moveTo>
                    <a:pt x="2668" y="7835"/>
                  </a:moveTo>
                  <a:cubicBezTo>
                    <a:pt x="2739" y="7835"/>
                    <a:pt x="2811" y="7883"/>
                    <a:pt x="2834" y="7954"/>
                  </a:cubicBezTo>
                  <a:lnTo>
                    <a:pt x="2834" y="8002"/>
                  </a:lnTo>
                  <a:lnTo>
                    <a:pt x="2834" y="8216"/>
                  </a:lnTo>
                  <a:lnTo>
                    <a:pt x="2834" y="8288"/>
                  </a:lnTo>
                  <a:cubicBezTo>
                    <a:pt x="2811" y="8335"/>
                    <a:pt x="2715" y="8407"/>
                    <a:pt x="2668" y="8407"/>
                  </a:cubicBezTo>
                  <a:cubicBezTo>
                    <a:pt x="2572" y="8407"/>
                    <a:pt x="2501" y="8335"/>
                    <a:pt x="2477" y="8288"/>
                  </a:cubicBezTo>
                  <a:lnTo>
                    <a:pt x="2477" y="8216"/>
                  </a:lnTo>
                  <a:lnTo>
                    <a:pt x="2477" y="8002"/>
                  </a:lnTo>
                  <a:lnTo>
                    <a:pt x="2477" y="7954"/>
                  </a:lnTo>
                  <a:cubicBezTo>
                    <a:pt x="2501" y="7883"/>
                    <a:pt x="2572" y="7835"/>
                    <a:pt x="2668" y="7835"/>
                  </a:cubicBezTo>
                  <a:close/>
                  <a:moveTo>
                    <a:pt x="334" y="7645"/>
                  </a:moveTo>
                  <a:lnTo>
                    <a:pt x="1548" y="7883"/>
                  </a:lnTo>
                  <a:lnTo>
                    <a:pt x="1548" y="8335"/>
                  </a:lnTo>
                  <a:lnTo>
                    <a:pt x="334" y="8574"/>
                  </a:lnTo>
                  <a:lnTo>
                    <a:pt x="334" y="7645"/>
                  </a:lnTo>
                  <a:close/>
                  <a:moveTo>
                    <a:pt x="10693" y="7645"/>
                  </a:moveTo>
                  <a:lnTo>
                    <a:pt x="10693" y="8574"/>
                  </a:lnTo>
                  <a:lnTo>
                    <a:pt x="9479" y="8335"/>
                  </a:lnTo>
                  <a:lnTo>
                    <a:pt x="9479" y="7883"/>
                  </a:lnTo>
                  <a:lnTo>
                    <a:pt x="10693" y="7645"/>
                  </a:lnTo>
                  <a:close/>
                  <a:moveTo>
                    <a:pt x="7335" y="8264"/>
                  </a:moveTo>
                  <a:lnTo>
                    <a:pt x="7335" y="8716"/>
                  </a:lnTo>
                  <a:cubicBezTo>
                    <a:pt x="7335" y="9145"/>
                    <a:pt x="7097" y="9502"/>
                    <a:pt x="6740" y="9669"/>
                  </a:cubicBezTo>
                  <a:cubicBezTo>
                    <a:pt x="6716" y="9669"/>
                    <a:pt x="6668" y="9717"/>
                    <a:pt x="6621" y="9717"/>
                  </a:cubicBezTo>
                  <a:cubicBezTo>
                    <a:pt x="6597" y="9717"/>
                    <a:pt x="6526" y="9740"/>
                    <a:pt x="6502" y="9740"/>
                  </a:cubicBezTo>
                  <a:cubicBezTo>
                    <a:pt x="6407" y="9764"/>
                    <a:pt x="6359" y="9764"/>
                    <a:pt x="6264" y="9764"/>
                  </a:cubicBezTo>
                  <a:lnTo>
                    <a:pt x="4811" y="9764"/>
                  </a:lnTo>
                  <a:cubicBezTo>
                    <a:pt x="4692" y="9764"/>
                    <a:pt x="4573" y="9740"/>
                    <a:pt x="4454" y="9717"/>
                  </a:cubicBezTo>
                  <a:cubicBezTo>
                    <a:pt x="4406" y="9717"/>
                    <a:pt x="4382" y="9669"/>
                    <a:pt x="4335" y="9669"/>
                  </a:cubicBezTo>
                  <a:cubicBezTo>
                    <a:pt x="3977" y="9502"/>
                    <a:pt x="3739" y="9145"/>
                    <a:pt x="3739" y="8716"/>
                  </a:cubicBezTo>
                  <a:lnTo>
                    <a:pt x="3739" y="8288"/>
                  </a:lnTo>
                  <a:lnTo>
                    <a:pt x="7335" y="8264"/>
                  </a:lnTo>
                  <a:close/>
                  <a:moveTo>
                    <a:pt x="7835" y="8240"/>
                  </a:moveTo>
                  <a:cubicBezTo>
                    <a:pt x="7859" y="8431"/>
                    <a:pt x="7978" y="8597"/>
                    <a:pt x="8169" y="8669"/>
                  </a:cubicBezTo>
                  <a:lnTo>
                    <a:pt x="8288" y="8716"/>
                  </a:lnTo>
                  <a:cubicBezTo>
                    <a:pt x="8288" y="9812"/>
                    <a:pt x="7383" y="10717"/>
                    <a:pt x="6264" y="10717"/>
                  </a:cubicBezTo>
                  <a:lnTo>
                    <a:pt x="4811" y="10717"/>
                  </a:lnTo>
                  <a:cubicBezTo>
                    <a:pt x="3692" y="10717"/>
                    <a:pt x="2787" y="9812"/>
                    <a:pt x="2787" y="8693"/>
                  </a:cubicBezTo>
                  <a:lnTo>
                    <a:pt x="2787" y="8669"/>
                  </a:lnTo>
                  <a:cubicBezTo>
                    <a:pt x="2953" y="8597"/>
                    <a:pt x="3072" y="8454"/>
                    <a:pt x="3096" y="8240"/>
                  </a:cubicBezTo>
                  <a:lnTo>
                    <a:pt x="3406" y="8240"/>
                  </a:lnTo>
                  <a:lnTo>
                    <a:pt x="3406" y="8693"/>
                  </a:lnTo>
                  <a:cubicBezTo>
                    <a:pt x="3406" y="9169"/>
                    <a:pt x="3644" y="9574"/>
                    <a:pt x="4001" y="9812"/>
                  </a:cubicBezTo>
                  <a:lnTo>
                    <a:pt x="3930" y="9883"/>
                  </a:lnTo>
                  <a:cubicBezTo>
                    <a:pt x="3882" y="9931"/>
                    <a:pt x="3882" y="10026"/>
                    <a:pt x="3906" y="10098"/>
                  </a:cubicBezTo>
                  <a:cubicBezTo>
                    <a:pt x="3930" y="10145"/>
                    <a:pt x="4001" y="10145"/>
                    <a:pt x="4025" y="10145"/>
                  </a:cubicBezTo>
                  <a:cubicBezTo>
                    <a:pt x="4049" y="10145"/>
                    <a:pt x="4120" y="10121"/>
                    <a:pt x="4144" y="10098"/>
                  </a:cubicBezTo>
                  <a:lnTo>
                    <a:pt x="4263" y="9979"/>
                  </a:lnTo>
                  <a:cubicBezTo>
                    <a:pt x="4406" y="10026"/>
                    <a:pt x="4549" y="10050"/>
                    <a:pt x="4739" y="10050"/>
                  </a:cubicBezTo>
                  <a:lnTo>
                    <a:pt x="5311" y="10050"/>
                  </a:lnTo>
                  <a:lnTo>
                    <a:pt x="5311" y="10169"/>
                  </a:lnTo>
                  <a:cubicBezTo>
                    <a:pt x="5311" y="10264"/>
                    <a:pt x="5359" y="10336"/>
                    <a:pt x="5454" y="10360"/>
                  </a:cubicBezTo>
                  <a:cubicBezTo>
                    <a:pt x="5549" y="10360"/>
                    <a:pt x="5621" y="10312"/>
                    <a:pt x="5621" y="10217"/>
                  </a:cubicBezTo>
                  <a:lnTo>
                    <a:pt x="5621" y="10098"/>
                  </a:lnTo>
                  <a:lnTo>
                    <a:pt x="6192" y="10098"/>
                  </a:lnTo>
                  <a:cubicBezTo>
                    <a:pt x="6383" y="10098"/>
                    <a:pt x="6526" y="10050"/>
                    <a:pt x="6668" y="10002"/>
                  </a:cubicBezTo>
                  <a:lnTo>
                    <a:pt x="6788" y="10121"/>
                  </a:lnTo>
                  <a:cubicBezTo>
                    <a:pt x="6811" y="10145"/>
                    <a:pt x="6859" y="10169"/>
                    <a:pt x="6907" y="10169"/>
                  </a:cubicBezTo>
                  <a:cubicBezTo>
                    <a:pt x="6978" y="10169"/>
                    <a:pt x="7002" y="10145"/>
                    <a:pt x="7026" y="10121"/>
                  </a:cubicBezTo>
                  <a:cubicBezTo>
                    <a:pt x="7049" y="10050"/>
                    <a:pt x="7049" y="9979"/>
                    <a:pt x="7002" y="9907"/>
                  </a:cubicBezTo>
                  <a:lnTo>
                    <a:pt x="6930" y="9860"/>
                  </a:lnTo>
                  <a:cubicBezTo>
                    <a:pt x="7288" y="9621"/>
                    <a:pt x="7526" y="9193"/>
                    <a:pt x="7526" y="8716"/>
                  </a:cubicBezTo>
                  <a:lnTo>
                    <a:pt x="7526" y="8240"/>
                  </a:lnTo>
                  <a:close/>
                  <a:moveTo>
                    <a:pt x="4811" y="0"/>
                  </a:moveTo>
                  <a:cubicBezTo>
                    <a:pt x="3525" y="0"/>
                    <a:pt x="2477" y="1048"/>
                    <a:pt x="2477" y="2263"/>
                  </a:cubicBezTo>
                  <a:lnTo>
                    <a:pt x="2477" y="2525"/>
                  </a:lnTo>
                  <a:cubicBezTo>
                    <a:pt x="2310" y="2596"/>
                    <a:pt x="2144" y="2763"/>
                    <a:pt x="2144" y="2977"/>
                  </a:cubicBezTo>
                  <a:lnTo>
                    <a:pt x="1882" y="2977"/>
                  </a:lnTo>
                  <a:lnTo>
                    <a:pt x="1882" y="2930"/>
                  </a:lnTo>
                  <a:cubicBezTo>
                    <a:pt x="1882" y="2763"/>
                    <a:pt x="1763" y="2644"/>
                    <a:pt x="1620" y="2620"/>
                  </a:cubicBezTo>
                  <a:lnTo>
                    <a:pt x="334" y="2358"/>
                  </a:lnTo>
                  <a:cubicBezTo>
                    <a:pt x="308" y="2352"/>
                    <a:pt x="286" y="2349"/>
                    <a:pt x="266" y="2349"/>
                  </a:cubicBezTo>
                  <a:cubicBezTo>
                    <a:pt x="211" y="2349"/>
                    <a:pt x="172" y="2371"/>
                    <a:pt x="119" y="2406"/>
                  </a:cubicBezTo>
                  <a:cubicBezTo>
                    <a:pt x="72" y="2477"/>
                    <a:pt x="0" y="2572"/>
                    <a:pt x="0" y="2691"/>
                  </a:cubicBezTo>
                  <a:lnTo>
                    <a:pt x="0" y="3644"/>
                  </a:lnTo>
                  <a:cubicBezTo>
                    <a:pt x="0" y="3715"/>
                    <a:pt x="72" y="3834"/>
                    <a:pt x="119" y="3906"/>
                  </a:cubicBezTo>
                  <a:cubicBezTo>
                    <a:pt x="191" y="3930"/>
                    <a:pt x="215" y="3954"/>
                    <a:pt x="286" y="3954"/>
                  </a:cubicBezTo>
                  <a:lnTo>
                    <a:pt x="334" y="3954"/>
                  </a:lnTo>
                  <a:lnTo>
                    <a:pt x="1620" y="3692"/>
                  </a:lnTo>
                  <a:cubicBezTo>
                    <a:pt x="1763" y="3668"/>
                    <a:pt x="1882" y="3549"/>
                    <a:pt x="1882" y="3382"/>
                  </a:cubicBezTo>
                  <a:lnTo>
                    <a:pt x="1882" y="3334"/>
                  </a:lnTo>
                  <a:lnTo>
                    <a:pt x="2191" y="3334"/>
                  </a:lnTo>
                  <a:cubicBezTo>
                    <a:pt x="2215" y="3501"/>
                    <a:pt x="2334" y="3644"/>
                    <a:pt x="2501" y="3692"/>
                  </a:cubicBezTo>
                  <a:lnTo>
                    <a:pt x="2501" y="7573"/>
                  </a:lnTo>
                  <a:cubicBezTo>
                    <a:pt x="2334" y="7621"/>
                    <a:pt x="2215" y="7764"/>
                    <a:pt x="2191" y="7978"/>
                  </a:cubicBezTo>
                  <a:lnTo>
                    <a:pt x="1906" y="7978"/>
                  </a:lnTo>
                  <a:lnTo>
                    <a:pt x="1906" y="7931"/>
                  </a:lnTo>
                  <a:cubicBezTo>
                    <a:pt x="1906" y="7764"/>
                    <a:pt x="1786" y="7645"/>
                    <a:pt x="1644" y="7621"/>
                  </a:cubicBezTo>
                  <a:lnTo>
                    <a:pt x="358" y="7359"/>
                  </a:lnTo>
                  <a:cubicBezTo>
                    <a:pt x="338" y="7353"/>
                    <a:pt x="319" y="7350"/>
                    <a:pt x="301" y="7350"/>
                  </a:cubicBezTo>
                  <a:cubicBezTo>
                    <a:pt x="250" y="7350"/>
                    <a:pt x="202" y="7372"/>
                    <a:pt x="167" y="7407"/>
                  </a:cubicBezTo>
                  <a:cubicBezTo>
                    <a:pt x="96" y="7478"/>
                    <a:pt x="48" y="7573"/>
                    <a:pt x="48" y="7669"/>
                  </a:cubicBezTo>
                  <a:lnTo>
                    <a:pt x="48" y="8621"/>
                  </a:lnTo>
                  <a:cubicBezTo>
                    <a:pt x="48" y="8716"/>
                    <a:pt x="96" y="8835"/>
                    <a:pt x="167" y="8907"/>
                  </a:cubicBezTo>
                  <a:cubicBezTo>
                    <a:pt x="215" y="8931"/>
                    <a:pt x="239" y="8955"/>
                    <a:pt x="310" y="8955"/>
                  </a:cubicBezTo>
                  <a:lnTo>
                    <a:pt x="358" y="8955"/>
                  </a:lnTo>
                  <a:lnTo>
                    <a:pt x="1644" y="8693"/>
                  </a:lnTo>
                  <a:cubicBezTo>
                    <a:pt x="1786" y="8669"/>
                    <a:pt x="1906" y="8550"/>
                    <a:pt x="1906" y="8383"/>
                  </a:cubicBezTo>
                  <a:lnTo>
                    <a:pt x="1906" y="8312"/>
                  </a:lnTo>
                  <a:lnTo>
                    <a:pt x="2191" y="8312"/>
                  </a:lnTo>
                  <a:cubicBezTo>
                    <a:pt x="2215" y="8478"/>
                    <a:pt x="2334" y="8669"/>
                    <a:pt x="2501" y="8716"/>
                  </a:cubicBezTo>
                  <a:lnTo>
                    <a:pt x="2501" y="8788"/>
                  </a:lnTo>
                  <a:cubicBezTo>
                    <a:pt x="2501" y="10050"/>
                    <a:pt x="3549" y="11098"/>
                    <a:pt x="4835" y="11098"/>
                  </a:cubicBezTo>
                  <a:lnTo>
                    <a:pt x="6287" y="11098"/>
                  </a:lnTo>
                  <a:cubicBezTo>
                    <a:pt x="7573" y="11098"/>
                    <a:pt x="8597" y="10050"/>
                    <a:pt x="8597" y="8788"/>
                  </a:cubicBezTo>
                  <a:lnTo>
                    <a:pt x="8597" y="8740"/>
                  </a:lnTo>
                  <a:cubicBezTo>
                    <a:pt x="8788" y="8693"/>
                    <a:pt x="8907" y="8550"/>
                    <a:pt x="8931" y="8335"/>
                  </a:cubicBezTo>
                  <a:lnTo>
                    <a:pt x="9169" y="8335"/>
                  </a:lnTo>
                  <a:lnTo>
                    <a:pt x="9169" y="8383"/>
                  </a:lnTo>
                  <a:cubicBezTo>
                    <a:pt x="9169" y="8550"/>
                    <a:pt x="9288" y="8669"/>
                    <a:pt x="9431" y="8693"/>
                  </a:cubicBezTo>
                  <a:lnTo>
                    <a:pt x="10717" y="8955"/>
                  </a:lnTo>
                  <a:lnTo>
                    <a:pt x="10788" y="8955"/>
                  </a:lnTo>
                  <a:cubicBezTo>
                    <a:pt x="10836" y="8955"/>
                    <a:pt x="10907" y="8931"/>
                    <a:pt x="10931" y="8907"/>
                  </a:cubicBezTo>
                  <a:cubicBezTo>
                    <a:pt x="10979" y="8835"/>
                    <a:pt x="11050" y="8740"/>
                    <a:pt x="11050" y="8621"/>
                  </a:cubicBezTo>
                  <a:lnTo>
                    <a:pt x="11050" y="7669"/>
                  </a:lnTo>
                  <a:cubicBezTo>
                    <a:pt x="11050" y="7597"/>
                    <a:pt x="10979" y="7478"/>
                    <a:pt x="10931" y="7407"/>
                  </a:cubicBezTo>
                  <a:cubicBezTo>
                    <a:pt x="10860" y="7359"/>
                    <a:pt x="10788" y="7359"/>
                    <a:pt x="10717" y="7359"/>
                  </a:cubicBezTo>
                  <a:lnTo>
                    <a:pt x="9431" y="7621"/>
                  </a:lnTo>
                  <a:cubicBezTo>
                    <a:pt x="9288" y="7645"/>
                    <a:pt x="9169" y="7764"/>
                    <a:pt x="9169" y="7907"/>
                  </a:cubicBezTo>
                  <a:lnTo>
                    <a:pt x="9169" y="7978"/>
                  </a:lnTo>
                  <a:lnTo>
                    <a:pt x="8931" y="7978"/>
                  </a:lnTo>
                  <a:cubicBezTo>
                    <a:pt x="8907" y="7788"/>
                    <a:pt x="8788" y="7621"/>
                    <a:pt x="8597" y="7550"/>
                  </a:cubicBezTo>
                  <a:lnTo>
                    <a:pt x="8597" y="3715"/>
                  </a:lnTo>
                  <a:cubicBezTo>
                    <a:pt x="8788" y="3668"/>
                    <a:pt x="8907" y="3501"/>
                    <a:pt x="8931" y="3311"/>
                  </a:cubicBezTo>
                  <a:lnTo>
                    <a:pt x="9169" y="3311"/>
                  </a:lnTo>
                  <a:lnTo>
                    <a:pt x="9169" y="3358"/>
                  </a:lnTo>
                  <a:cubicBezTo>
                    <a:pt x="9169" y="3549"/>
                    <a:pt x="9264" y="3668"/>
                    <a:pt x="9407" y="3692"/>
                  </a:cubicBezTo>
                  <a:lnTo>
                    <a:pt x="10693" y="3954"/>
                  </a:lnTo>
                  <a:lnTo>
                    <a:pt x="10765" y="3954"/>
                  </a:lnTo>
                  <a:cubicBezTo>
                    <a:pt x="10812" y="3954"/>
                    <a:pt x="10884" y="3930"/>
                    <a:pt x="10907" y="3906"/>
                  </a:cubicBezTo>
                  <a:cubicBezTo>
                    <a:pt x="10955" y="3834"/>
                    <a:pt x="11027" y="3763"/>
                    <a:pt x="11027" y="3644"/>
                  </a:cubicBezTo>
                  <a:lnTo>
                    <a:pt x="11027" y="2691"/>
                  </a:lnTo>
                  <a:cubicBezTo>
                    <a:pt x="11027" y="2596"/>
                    <a:pt x="10955" y="2477"/>
                    <a:pt x="10907" y="2406"/>
                  </a:cubicBezTo>
                  <a:cubicBezTo>
                    <a:pt x="10836" y="2358"/>
                    <a:pt x="10765" y="2358"/>
                    <a:pt x="10693" y="2358"/>
                  </a:cubicBezTo>
                  <a:lnTo>
                    <a:pt x="9407" y="2620"/>
                  </a:lnTo>
                  <a:cubicBezTo>
                    <a:pt x="9264" y="2644"/>
                    <a:pt x="9145" y="2763"/>
                    <a:pt x="9145" y="2930"/>
                  </a:cubicBezTo>
                  <a:lnTo>
                    <a:pt x="9145" y="2977"/>
                  </a:lnTo>
                  <a:lnTo>
                    <a:pt x="8907" y="2977"/>
                  </a:lnTo>
                  <a:cubicBezTo>
                    <a:pt x="8883" y="2810"/>
                    <a:pt x="8764" y="2620"/>
                    <a:pt x="8574" y="2572"/>
                  </a:cubicBezTo>
                  <a:lnTo>
                    <a:pt x="8574" y="2334"/>
                  </a:lnTo>
                  <a:cubicBezTo>
                    <a:pt x="8574" y="1048"/>
                    <a:pt x="7550" y="0"/>
                    <a:pt x="626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7" name="Google Shape;7007;p69"/>
          <p:cNvGrpSpPr/>
          <p:nvPr/>
        </p:nvGrpSpPr>
        <p:grpSpPr>
          <a:xfrm>
            <a:off x="4714254" y="1527949"/>
            <a:ext cx="364418" cy="368654"/>
            <a:chOff x="4725591" y="1594472"/>
            <a:chExt cx="364418" cy="368654"/>
          </a:xfrm>
        </p:grpSpPr>
        <p:sp>
          <p:nvSpPr>
            <p:cNvPr id="7008" name="Google Shape;7008;p69"/>
            <p:cNvSpPr/>
            <p:nvPr/>
          </p:nvSpPr>
          <p:spPr>
            <a:xfrm>
              <a:off x="4731158" y="1720672"/>
              <a:ext cx="97672" cy="215452"/>
            </a:xfrm>
            <a:custGeom>
              <a:avLst/>
              <a:gdLst/>
              <a:ahLst/>
              <a:cxnLst/>
              <a:rect l="l" t="t" r="r" b="b"/>
              <a:pathLst>
                <a:path w="2930" h="6455" extrusionOk="0">
                  <a:moveTo>
                    <a:pt x="2715" y="48"/>
                  </a:moveTo>
                  <a:cubicBezTo>
                    <a:pt x="2620" y="72"/>
                    <a:pt x="2524" y="96"/>
                    <a:pt x="2477" y="167"/>
                  </a:cubicBezTo>
                  <a:lnTo>
                    <a:pt x="72" y="5549"/>
                  </a:lnTo>
                  <a:cubicBezTo>
                    <a:pt x="0" y="5668"/>
                    <a:pt x="0" y="5835"/>
                    <a:pt x="119" y="5906"/>
                  </a:cubicBezTo>
                  <a:lnTo>
                    <a:pt x="834" y="6359"/>
                  </a:lnTo>
                  <a:cubicBezTo>
                    <a:pt x="953" y="6454"/>
                    <a:pt x="1191" y="6454"/>
                    <a:pt x="1262" y="6311"/>
                  </a:cubicBezTo>
                  <a:lnTo>
                    <a:pt x="2929" y="2453"/>
                  </a:lnTo>
                  <a:lnTo>
                    <a:pt x="2929"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4820862" y="1709558"/>
              <a:ext cx="87338" cy="249597"/>
            </a:xfrm>
            <a:custGeom>
              <a:avLst/>
              <a:gdLst/>
              <a:ahLst/>
              <a:cxnLst/>
              <a:rect l="l" t="t" r="r" b="b"/>
              <a:pathLst>
                <a:path w="2620" h="7478" extrusionOk="0">
                  <a:moveTo>
                    <a:pt x="1929" y="738"/>
                  </a:moveTo>
                  <a:cubicBezTo>
                    <a:pt x="1762" y="524"/>
                    <a:pt x="1548" y="286"/>
                    <a:pt x="1334" y="0"/>
                  </a:cubicBezTo>
                  <a:lnTo>
                    <a:pt x="214" y="333"/>
                  </a:lnTo>
                  <a:lnTo>
                    <a:pt x="214" y="2834"/>
                  </a:lnTo>
                  <a:lnTo>
                    <a:pt x="0" y="7240"/>
                  </a:lnTo>
                  <a:cubicBezTo>
                    <a:pt x="0" y="7359"/>
                    <a:pt x="119" y="7478"/>
                    <a:pt x="262" y="7478"/>
                  </a:cubicBezTo>
                  <a:lnTo>
                    <a:pt x="2596" y="7478"/>
                  </a:lnTo>
                  <a:lnTo>
                    <a:pt x="2620" y="7478"/>
                  </a:lnTo>
                  <a:lnTo>
                    <a:pt x="2620" y="1238"/>
                  </a:lnTo>
                  <a:cubicBezTo>
                    <a:pt x="2477" y="1238"/>
                    <a:pt x="2239" y="1048"/>
                    <a:pt x="1929" y="738"/>
                  </a:cubicBezTo>
                  <a:close/>
                  <a:moveTo>
                    <a:pt x="881" y="4930"/>
                  </a:moveTo>
                  <a:lnTo>
                    <a:pt x="1762" y="4930"/>
                  </a:lnTo>
                  <a:lnTo>
                    <a:pt x="1762" y="5644"/>
                  </a:lnTo>
                  <a:lnTo>
                    <a:pt x="881" y="564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4908167" y="1710325"/>
              <a:ext cx="84971" cy="248829"/>
            </a:xfrm>
            <a:custGeom>
              <a:avLst/>
              <a:gdLst/>
              <a:ahLst/>
              <a:cxnLst/>
              <a:rect l="l" t="t" r="r" b="b"/>
              <a:pathLst>
                <a:path w="2549" h="7455" extrusionOk="0">
                  <a:moveTo>
                    <a:pt x="2358" y="310"/>
                  </a:moveTo>
                  <a:lnTo>
                    <a:pt x="1287" y="1"/>
                  </a:lnTo>
                  <a:cubicBezTo>
                    <a:pt x="1072" y="263"/>
                    <a:pt x="858" y="549"/>
                    <a:pt x="691" y="715"/>
                  </a:cubicBezTo>
                  <a:cubicBezTo>
                    <a:pt x="596" y="834"/>
                    <a:pt x="501" y="930"/>
                    <a:pt x="406" y="977"/>
                  </a:cubicBezTo>
                  <a:cubicBezTo>
                    <a:pt x="239" y="1144"/>
                    <a:pt x="120" y="1215"/>
                    <a:pt x="1" y="1215"/>
                  </a:cubicBezTo>
                  <a:lnTo>
                    <a:pt x="1" y="7455"/>
                  </a:lnTo>
                  <a:lnTo>
                    <a:pt x="2287" y="7455"/>
                  </a:lnTo>
                  <a:cubicBezTo>
                    <a:pt x="2430" y="7455"/>
                    <a:pt x="2549" y="7336"/>
                    <a:pt x="2549" y="7217"/>
                  </a:cubicBezTo>
                  <a:lnTo>
                    <a:pt x="2358" y="2811"/>
                  </a:lnTo>
                  <a:close/>
                  <a:moveTo>
                    <a:pt x="834" y="4907"/>
                  </a:moveTo>
                  <a:lnTo>
                    <a:pt x="1692" y="4907"/>
                  </a:lnTo>
                  <a:lnTo>
                    <a:pt x="1692" y="5621"/>
                  </a:lnTo>
                  <a:lnTo>
                    <a:pt x="834" y="562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9"/>
            <p:cNvSpPr/>
            <p:nvPr/>
          </p:nvSpPr>
          <p:spPr>
            <a:xfrm>
              <a:off x="4985171" y="1720672"/>
              <a:ext cx="97672" cy="216219"/>
            </a:xfrm>
            <a:custGeom>
              <a:avLst/>
              <a:gdLst/>
              <a:ahLst/>
              <a:cxnLst/>
              <a:rect l="l" t="t" r="r" b="b"/>
              <a:pathLst>
                <a:path w="2930" h="6478" extrusionOk="0">
                  <a:moveTo>
                    <a:pt x="2858" y="5549"/>
                  </a:moveTo>
                  <a:lnTo>
                    <a:pt x="453" y="167"/>
                  </a:lnTo>
                  <a:cubicBezTo>
                    <a:pt x="429" y="72"/>
                    <a:pt x="310" y="72"/>
                    <a:pt x="215" y="48"/>
                  </a:cubicBezTo>
                  <a:lnTo>
                    <a:pt x="1" y="0"/>
                  </a:lnTo>
                  <a:lnTo>
                    <a:pt x="48" y="1215"/>
                  </a:lnTo>
                  <a:lnTo>
                    <a:pt x="48" y="2501"/>
                  </a:lnTo>
                  <a:lnTo>
                    <a:pt x="1715" y="6335"/>
                  </a:lnTo>
                  <a:cubicBezTo>
                    <a:pt x="1763" y="6454"/>
                    <a:pt x="1977" y="6478"/>
                    <a:pt x="2120" y="6383"/>
                  </a:cubicBezTo>
                  <a:lnTo>
                    <a:pt x="2835" y="5954"/>
                  </a:lnTo>
                  <a:cubicBezTo>
                    <a:pt x="2906" y="5906"/>
                    <a:pt x="2930" y="5859"/>
                    <a:pt x="2930" y="5787"/>
                  </a:cubicBezTo>
                  <a:lnTo>
                    <a:pt x="2930" y="5740"/>
                  </a:lnTo>
                  <a:cubicBezTo>
                    <a:pt x="2906" y="5644"/>
                    <a:pt x="2906" y="5621"/>
                    <a:pt x="2858" y="554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9"/>
            <p:cNvSpPr/>
            <p:nvPr/>
          </p:nvSpPr>
          <p:spPr>
            <a:xfrm>
              <a:off x="4935968" y="1874075"/>
              <a:ext cx="28601" cy="23898"/>
            </a:xfrm>
            <a:custGeom>
              <a:avLst/>
              <a:gdLst/>
              <a:ahLst/>
              <a:cxnLst/>
              <a:rect l="l" t="t" r="r" b="b"/>
              <a:pathLst>
                <a:path w="858" h="716" extrusionOk="0">
                  <a:moveTo>
                    <a:pt x="0" y="1"/>
                  </a:moveTo>
                  <a:lnTo>
                    <a:pt x="858" y="1"/>
                  </a:lnTo>
                  <a:lnTo>
                    <a:pt x="858" y="715"/>
                  </a:lnTo>
                  <a:lnTo>
                    <a:pt x="0"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4850231" y="1874075"/>
              <a:ext cx="29401" cy="23898"/>
            </a:xfrm>
            <a:custGeom>
              <a:avLst/>
              <a:gdLst/>
              <a:ahLst/>
              <a:cxnLst/>
              <a:rect l="l" t="t" r="r" b="b"/>
              <a:pathLst>
                <a:path w="882" h="716" extrusionOk="0">
                  <a:moveTo>
                    <a:pt x="0" y="1"/>
                  </a:moveTo>
                  <a:lnTo>
                    <a:pt x="881" y="1"/>
                  </a:lnTo>
                  <a:lnTo>
                    <a:pt x="881" y="715"/>
                  </a:lnTo>
                  <a:lnTo>
                    <a:pt x="0" y="7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4831963" y="1598277"/>
              <a:ext cx="152441" cy="144691"/>
            </a:xfrm>
            <a:custGeom>
              <a:avLst/>
              <a:gdLst/>
              <a:ahLst/>
              <a:cxnLst/>
              <a:rect l="l" t="t" r="r" b="b"/>
              <a:pathLst>
                <a:path w="4573" h="4335" extrusionOk="0">
                  <a:moveTo>
                    <a:pt x="1358" y="238"/>
                  </a:moveTo>
                  <a:cubicBezTo>
                    <a:pt x="1263" y="262"/>
                    <a:pt x="1191" y="333"/>
                    <a:pt x="1096" y="381"/>
                  </a:cubicBezTo>
                  <a:cubicBezTo>
                    <a:pt x="596" y="857"/>
                    <a:pt x="1" y="1762"/>
                    <a:pt x="477" y="2501"/>
                  </a:cubicBezTo>
                  <a:cubicBezTo>
                    <a:pt x="644" y="2786"/>
                    <a:pt x="858" y="3096"/>
                    <a:pt x="1025" y="3334"/>
                  </a:cubicBezTo>
                  <a:cubicBezTo>
                    <a:pt x="1239" y="3620"/>
                    <a:pt x="1453" y="3858"/>
                    <a:pt x="1620" y="4072"/>
                  </a:cubicBezTo>
                  <a:cubicBezTo>
                    <a:pt x="1715" y="4191"/>
                    <a:pt x="1810" y="4287"/>
                    <a:pt x="1882" y="4334"/>
                  </a:cubicBezTo>
                  <a:cubicBezTo>
                    <a:pt x="1810" y="4215"/>
                    <a:pt x="1596" y="3739"/>
                    <a:pt x="1406" y="3215"/>
                  </a:cubicBezTo>
                  <a:cubicBezTo>
                    <a:pt x="1215" y="2667"/>
                    <a:pt x="1025" y="2119"/>
                    <a:pt x="1025" y="1953"/>
                  </a:cubicBezTo>
                  <a:cubicBezTo>
                    <a:pt x="1025" y="452"/>
                    <a:pt x="3549" y="405"/>
                    <a:pt x="3549" y="1953"/>
                  </a:cubicBezTo>
                  <a:cubicBezTo>
                    <a:pt x="3549" y="2143"/>
                    <a:pt x="3382" y="2715"/>
                    <a:pt x="3168" y="3239"/>
                  </a:cubicBezTo>
                  <a:cubicBezTo>
                    <a:pt x="3001" y="3739"/>
                    <a:pt x="2787" y="4215"/>
                    <a:pt x="2692" y="4334"/>
                  </a:cubicBezTo>
                  <a:lnTo>
                    <a:pt x="2954" y="4072"/>
                  </a:lnTo>
                  <a:cubicBezTo>
                    <a:pt x="3144" y="3858"/>
                    <a:pt x="3358" y="3620"/>
                    <a:pt x="3549" y="3358"/>
                  </a:cubicBezTo>
                  <a:cubicBezTo>
                    <a:pt x="3739" y="3096"/>
                    <a:pt x="3954" y="2834"/>
                    <a:pt x="4120" y="2501"/>
                  </a:cubicBezTo>
                  <a:cubicBezTo>
                    <a:pt x="4573" y="1786"/>
                    <a:pt x="3978" y="881"/>
                    <a:pt x="3501" y="381"/>
                  </a:cubicBezTo>
                  <a:cubicBezTo>
                    <a:pt x="3430" y="333"/>
                    <a:pt x="3358" y="262"/>
                    <a:pt x="3239" y="238"/>
                  </a:cubicBezTo>
                  <a:cubicBezTo>
                    <a:pt x="2739" y="0"/>
                    <a:pt x="1858" y="0"/>
                    <a:pt x="1358" y="23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4866098" y="1611762"/>
              <a:ext cx="84971" cy="139151"/>
            </a:xfrm>
            <a:custGeom>
              <a:avLst/>
              <a:gdLst/>
              <a:ahLst/>
              <a:cxnLst/>
              <a:rect l="l" t="t" r="r" b="b"/>
              <a:pathLst>
                <a:path w="2549" h="4169" extrusionOk="0">
                  <a:moveTo>
                    <a:pt x="2549" y="1549"/>
                  </a:moveTo>
                  <a:cubicBezTo>
                    <a:pt x="2549" y="1"/>
                    <a:pt x="1" y="48"/>
                    <a:pt x="1" y="1549"/>
                  </a:cubicBezTo>
                  <a:cubicBezTo>
                    <a:pt x="1" y="1715"/>
                    <a:pt x="191" y="2263"/>
                    <a:pt x="405" y="2811"/>
                  </a:cubicBezTo>
                  <a:cubicBezTo>
                    <a:pt x="572" y="3311"/>
                    <a:pt x="786" y="3811"/>
                    <a:pt x="882" y="3930"/>
                  </a:cubicBezTo>
                  <a:cubicBezTo>
                    <a:pt x="1048" y="4097"/>
                    <a:pt x="1167" y="4168"/>
                    <a:pt x="1287" y="4168"/>
                  </a:cubicBezTo>
                  <a:cubicBezTo>
                    <a:pt x="1382" y="4168"/>
                    <a:pt x="1525" y="4097"/>
                    <a:pt x="1715" y="3930"/>
                  </a:cubicBezTo>
                  <a:cubicBezTo>
                    <a:pt x="1787" y="3811"/>
                    <a:pt x="2001" y="3335"/>
                    <a:pt x="2192" y="2835"/>
                  </a:cubicBezTo>
                  <a:cubicBezTo>
                    <a:pt x="2358" y="2311"/>
                    <a:pt x="2549" y="1739"/>
                    <a:pt x="2549" y="154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4754959" y="1761994"/>
              <a:ext cx="73870" cy="174898"/>
            </a:xfrm>
            <a:custGeom>
              <a:avLst/>
              <a:gdLst/>
              <a:ahLst/>
              <a:cxnLst/>
              <a:rect l="l" t="t" r="r" b="b"/>
              <a:pathLst>
                <a:path w="2216" h="5240" extrusionOk="0">
                  <a:moveTo>
                    <a:pt x="2215" y="1"/>
                  </a:moveTo>
                  <a:lnTo>
                    <a:pt x="1" y="5073"/>
                  </a:lnTo>
                  <a:lnTo>
                    <a:pt x="120" y="5145"/>
                  </a:lnTo>
                  <a:cubicBezTo>
                    <a:pt x="239" y="5240"/>
                    <a:pt x="477" y="5240"/>
                    <a:pt x="548" y="5097"/>
                  </a:cubicBezTo>
                  <a:lnTo>
                    <a:pt x="2215" y="126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4987571" y="1761994"/>
              <a:ext cx="73070" cy="174898"/>
            </a:xfrm>
            <a:custGeom>
              <a:avLst/>
              <a:gdLst/>
              <a:ahLst/>
              <a:cxnLst/>
              <a:rect l="l" t="t" r="r" b="b"/>
              <a:pathLst>
                <a:path w="2192" h="5240" extrusionOk="0">
                  <a:moveTo>
                    <a:pt x="2191" y="5073"/>
                  </a:moveTo>
                  <a:lnTo>
                    <a:pt x="0" y="1"/>
                  </a:lnTo>
                  <a:lnTo>
                    <a:pt x="0" y="1239"/>
                  </a:lnTo>
                  <a:lnTo>
                    <a:pt x="1667" y="5097"/>
                  </a:lnTo>
                  <a:cubicBezTo>
                    <a:pt x="1715" y="5216"/>
                    <a:pt x="1929" y="5240"/>
                    <a:pt x="2072" y="514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4874032" y="1614966"/>
              <a:ext cx="77037" cy="135947"/>
            </a:xfrm>
            <a:custGeom>
              <a:avLst/>
              <a:gdLst/>
              <a:ahLst/>
              <a:cxnLst/>
              <a:rect l="l" t="t" r="r" b="b"/>
              <a:pathLst>
                <a:path w="2311" h="4073" extrusionOk="0">
                  <a:moveTo>
                    <a:pt x="2311" y="1453"/>
                  </a:moveTo>
                  <a:cubicBezTo>
                    <a:pt x="2311" y="214"/>
                    <a:pt x="668" y="0"/>
                    <a:pt x="1" y="738"/>
                  </a:cubicBezTo>
                  <a:cubicBezTo>
                    <a:pt x="763" y="500"/>
                    <a:pt x="1715" y="857"/>
                    <a:pt x="1715" y="1810"/>
                  </a:cubicBezTo>
                  <a:cubicBezTo>
                    <a:pt x="1715" y="1929"/>
                    <a:pt x="1620" y="2239"/>
                    <a:pt x="1501" y="2596"/>
                  </a:cubicBezTo>
                  <a:cubicBezTo>
                    <a:pt x="1430" y="2739"/>
                    <a:pt x="1382" y="2929"/>
                    <a:pt x="1311" y="3096"/>
                  </a:cubicBezTo>
                  <a:cubicBezTo>
                    <a:pt x="1168" y="3453"/>
                    <a:pt x="1025" y="3834"/>
                    <a:pt x="929" y="4049"/>
                  </a:cubicBezTo>
                  <a:cubicBezTo>
                    <a:pt x="953" y="4049"/>
                    <a:pt x="977" y="4072"/>
                    <a:pt x="1025" y="4072"/>
                  </a:cubicBezTo>
                  <a:cubicBezTo>
                    <a:pt x="1096" y="4072"/>
                    <a:pt x="1263" y="3977"/>
                    <a:pt x="1430" y="3834"/>
                  </a:cubicBezTo>
                  <a:cubicBezTo>
                    <a:pt x="1525" y="3715"/>
                    <a:pt x="1739" y="3239"/>
                    <a:pt x="1906" y="2739"/>
                  </a:cubicBezTo>
                  <a:cubicBezTo>
                    <a:pt x="2120" y="2215"/>
                    <a:pt x="2311" y="1643"/>
                    <a:pt x="2311" y="14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9"/>
            <p:cNvSpPr/>
            <p:nvPr/>
          </p:nvSpPr>
          <p:spPr>
            <a:xfrm>
              <a:off x="4897066" y="1599045"/>
              <a:ext cx="88138" cy="143123"/>
            </a:xfrm>
            <a:custGeom>
              <a:avLst/>
              <a:gdLst/>
              <a:ahLst/>
              <a:cxnLst/>
              <a:rect l="l" t="t" r="r" b="b"/>
              <a:pathLst>
                <a:path w="2644" h="4288" extrusionOk="0">
                  <a:moveTo>
                    <a:pt x="2215" y="2478"/>
                  </a:moveTo>
                  <a:cubicBezTo>
                    <a:pt x="2644" y="1763"/>
                    <a:pt x="2048" y="858"/>
                    <a:pt x="1572" y="358"/>
                  </a:cubicBezTo>
                  <a:lnTo>
                    <a:pt x="1524" y="310"/>
                  </a:lnTo>
                  <a:lnTo>
                    <a:pt x="1334" y="215"/>
                  </a:lnTo>
                  <a:cubicBezTo>
                    <a:pt x="977" y="72"/>
                    <a:pt x="453" y="1"/>
                    <a:pt x="0" y="72"/>
                  </a:cubicBezTo>
                  <a:cubicBezTo>
                    <a:pt x="96" y="144"/>
                    <a:pt x="143" y="215"/>
                    <a:pt x="215" y="310"/>
                  </a:cubicBezTo>
                  <a:cubicBezTo>
                    <a:pt x="334" y="453"/>
                    <a:pt x="405" y="596"/>
                    <a:pt x="524" y="787"/>
                  </a:cubicBezTo>
                  <a:cubicBezTo>
                    <a:pt x="1120" y="834"/>
                    <a:pt x="1667" y="1192"/>
                    <a:pt x="1667" y="1906"/>
                  </a:cubicBezTo>
                  <a:cubicBezTo>
                    <a:pt x="1667" y="2096"/>
                    <a:pt x="1477" y="2644"/>
                    <a:pt x="1286" y="3192"/>
                  </a:cubicBezTo>
                  <a:cubicBezTo>
                    <a:pt x="1096" y="3692"/>
                    <a:pt x="905" y="4168"/>
                    <a:pt x="810" y="4287"/>
                  </a:cubicBezTo>
                  <a:lnTo>
                    <a:pt x="1072" y="4025"/>
                  </a:lnTo>
                  <a:cubicBezTo>
                    <a:pt x="1239" y="3811"/>
                    <a:pt x="1453" y="3573"/>
                    <a:pt x="1667" y="3311"/>
                  </a:cubicBezTo>
                  <a:cubicBezTo>
                    <a:pt x="1786" y="3073"/>
                    <a:pt x="2001" y="2763"/>
                    <a:pt x="2215" y="247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9"/>
            <p:cNvSpPr/>
            <p:nvPr/>
          </p:nvSpPr>
          <p:spPr>
            <a:xfrm>
              <a:off x="4845464" y="1868501"/>
              <a:ext cx="38935" cy="33444"/>
            </a:xfrm>
            <a:custGeom>
              <a:avLst/>
              <a:gdLst/>
              <a:ahLst/>
              <a:cxnLst/>
              <a:rect l="l" t="t" r="r" b="b"/>
              <a:pathLst>
                <a:path w="1168" h="1002" extrusionOk="0">
                  <a:moveTo>
                    <a:pt x="834" y="334"/>
                  </a:moveTo>
                  <a:lnTo>
                    <a:pt x="834" y="715"/>
                  </a:lnTo>
                  <a:lnTo>
                    <a:pt x="310" y="715"/>
                  </a:lnTo>
                  <a:lnTo>
                    <a:pt x="310" y="334"/>
                  </a:lnTo>
                  <a:close/>
                  <a:moveTo>
                    <a:pt x="143" y="1"/>
                  </a:moveTo>
                  <a:cubicBezTo>
                    <a:pt x="72" y="1"/>
                    <a:pt x="0" y="49"/>
                    <a:pt x="0" y="144"/>
                  </a:cubicBezTo>
                  <a:lnTo>
                    <a:pt x="0" y="858"/>
                  </a:lnTo>
                  <a:cubicBezTo>
                    <a:pt x="0" y="953"/>
                    <a:pt x="72" y="1001"/>
                    <a:pt x="143" y="1001"/>
                  </a:cubicBezTo>
                  <a:lnTo>
                    <a:pt x="1024" y="1001"/>
                  </a:lnTo>
                  <a:cubicBezTo>
                    <a:pt x="1096" y="1001"/>
                    <a:pt x="1167" y="953"/>
                    <a:pt x="1167" y="858"/>
                  </a:cubicBezTo>
                  <a:lnTo>
                    <a:pt x="1167" y="144"/>
                  </a:lnTo>
                  <a:cubicBezTo>
                    <a:pt x="1167" y="49"/>
                    <a:pt x="1096" y="1"/>
                    <a:pt x="102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4931201" y="1868501"/>
              <a:ext cx="39735" cy="33444"/>
            </a:xfrm>
            <a:custGeom>
              <a:avLst/>
              <a:gdLst/>
              <a:ahLst/>
              <a:cxnLst/>
              <a:rect l="l" t="t" r="r" b="b"/>
              <a:pathLst>
                <a:path w="1192" h="1002" extrusionOk="0">
                  <a:moveTo>
                    <a:pt x="858" y="334"/>
                  </a:moveTo>
                  <a:lnTo>
                    <a:pt x="858" y="715"/>
                  </a:lnTo>
                  <a:lnTo>
                    <a:pt x="310" y="715"/>
                  </a:lnTo>
                  <a:lnTo>
                    <a:pt x="310" y="334"/>
                  </a:lnTo>
                  <a:close/>
                  <a:moveTo>
                    <a:pt x="143" y="1"/>
                  </a:moveTo>
                  <a:cubicBezTo>
                    <a:pt x="48" y="1"/>
                    <a:pt x="0" y="49"/>
                    <a:pt x="0" y="144"/>
                  </a:cubicBezTo>
                  <a:lnTo>
                    <a:pt x="0" y="858"/>
                  </a:lnTo>
                  <a:cubicBezTo>
                    <a:pt x="0" y="953"/>
                    <a:pt x="48" y="1001"/>
                    <a:pt x="143" y="1001"/>
                  </a:cubicBezTo>
                  <a:lnTo>
                    <a:pt x="1001" y="1001"/>
                  </a:lnTo>
                  <a:cubicBezTo>
                    <a:pt x="1096" y="1001"/>
                    <a:pt x="1143" y="953"/>
                    <a:pt x="1143" y="858"/>
                  </a:cubicBezTo>
                  <a:lnTo>
                    <a:pt x="1143" y="144"/>
                  </a:lnTo>
                  <a:cubicBezTo>
                    <a:pt x="1191" y="49"/>
                    <a:pt x="1096" y="1"/>
                    <a:pt x="100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4844664" y="1849443"/>
              <a:ext cx="39735" cy="11148"/>
            </a:xfrm>
            <a:custGeom>
              <a:avLst/>
              <a:gdLst/>
              <a:ahLst/>
              <a:cxnLst/>
              <a:rect l="l" t="t" r="r" b="b"/>
              <a:pathLst>
                <a:path w="1192" h="334" extrusionOk="0">
                  <a:moveTo>
                    <a:pt x="167" y="0"/>
                  </a:moveTo>
                  <a:cubicBezTo>
                    <a:pt x="96" y="0"/>
                    <a:pt x="24" y="72"/>
                    <a:pt x="1" y="143"/>
                  </a:cubicBezTo>
                  <a:cubicBezTo>
                    <a:pt x="1" y="238"/>
                    <a:pt x="48" y="334"/>
                    <a:pt x="143" y="334"/>
                  </a:cubicBezTo>
                  <a:lnTo>
                    <a:pt x="1001" y="334"/>
                  </a:lnTo>
                  <a:cubicBezTo>
                    <a:pt x="1096" y="334"/>
                    <a:pt x="1168" y="262"/>
                    <a:pt x="1191" y="191"/>
                  </a:cubicBezTo>
                  <a:cubicBezTo>
                    <a:pt x="1191" y="96"/>
                    <a:pt x="1120" y="0"/>
                    <a:pt x="104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4929601" y="1849443"/>
              <a:ext cx="41335" cy="11148"/>
            </a:xfrm>
            <a:custGeom>
              <a:avLst/>
              <a:gdLst/>
              <a:ahLst/>
              <a:cxnLst/>
              <a:rect l="l" t="t" r="r" b="b"/>
              <a:pathLst>
                <a:path w="1240" h="334" extrusionOk="0">
                  <a:moveTo>
                    <a:pt x="191" y="0"/>
                  </a:moveTo>
                  <a:cubicBezTo>
                    <a:pt x="96" y="0"/>
                    <a:pt x="48" y="72"/>
                    <a:pt x="1" y="143"/>
                  </a:cubicBezTo>
                  <a:cubicBezTo>
                    <a:pt x="1" y="238"/>
                    <a:pt x="72" y="334"/>
                    <a:pt x="144" y="334"/>
                  </a:cubicBezTo>
                  <a:lnTo>
                    <a:pt x="1025" y="334"/>
                  </a:lnTo>
                  <a:cubicBezTo>
                    <a:pt x="1096" y="334"/>
                    <a:pt x="1168" y="262"/>
                    <a:pt x="1191" y="191"/>
                  </a:cubicBezTo>
                  <a:cubicBezTo>
                    <a:pt x="1239" y="96"/>
                    <a:pt x="1144" y="0"/>
                    <a:pt x="10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4725591" y="1594472"/>
              <a:ext cx="364418" cy="368654"/>
            </a:xfrm>
            <a:custGeom>
              <a:avLst/>
              <a:gdLst/>
              <a:ahLst/>
              <a:cxnLst/>
              <a:rect l="l" t="t" r="r" b="b"/>
              <a:pathLst>
                <a:path w="10932" h="11045" extrusionOk="0">
                  <a:moveTo>
                    <a:pt x="5502" y="328"/>
                  </a:moveTo>
                  <a:cubicBezTo>
                    <a:pt x="5978" y="328"/>
                    <a:pt x="6430" y="447"/>
                    <a:pt x="6597" y="614"/>
                  </a:cubicBezTo>
                  <a:cubicBezTo>
                    <a:pt x="6716" y="733"/>
                    <a:pt x="7740" y="1710"/>
                    <a:pt x="7240" y="2519"/>
                  </a:cubicBezTo>
                  <a:cubicBezTo>
                    <a:pt x="7002" y="2900"/>
                    <a:pt x="6716" y="3257"/>
                    <a:pt x="6478" y="3591"/>
                  </a:cubicBezTo>
                  <a:cubicBezTo>
                    <a:pt x="6716" y="2996"/>
                    <a:pt x="6930" y="2305"/>
                    <a:pt x="6930" y="2114"/>
                  </a:cubicBezTo>
                  <a:cubicBezTo>
                    <a:pt x="6930" y="1686"/>
                    <a:pt x="6788" y="1352"/>
                    <a:pt x="6478" y="1114"/>
                  </a:cubicBezTo>
                  <a:cubicBezTo>
                    <a:pt x="6216" y="924"/>
                    <a:pt x="5883" y="805"/>
                    <a:pt x="5525" y="805"/>
                  </a:cubicBezTo>
                  <a:cubicBezTo>
                    <a:pt x="4811" y="805"/>
                    <a:pt x="4097" y="1233"/>
                    <a:pt x="4097" y="2114"/>
                  </a:cubicBezTo>
                  <a:cubicBezTo>
                    <a:pt x="4097" y="2305"/>
                    <a:pt x="4335" y="2996"/>
                    <a:pt x="4549" y="3615"/>
                  </a:cubicBezTo>
                  <a:cubicBezTo>
                    <a:pt x="4287" y="3257"/>
                    <a:pt x="4025" y="2900"/>
                    <a:pt x="3787" y="2519"/>
                  </a:cubicBezTo>
                  <a:cubicBezTo>
                    <a:pt x="3263" y="1710"/>
                    <a:pt x="4287" y="733"/>
                    <a:pt x="4406" y="614"/>
                  </a:cubicBezTo>
                  <a:cubicBezTo>
                    <a:pt x="4573" y="447"/>
                    <a:pt x="5025" y="328"/>
                    <a:pt x="5502" y="328"/>
                  </a:cubicBezTo>
                  <a:close/>
                  <a:moveTo>
                    <a:pt x="5478" y="1090"/>
                  </a:moveTo>
                  <a:cubicBezTo>
                    <a:pt x="6002" y="1090"/>
                    <a:pt x="6573" y="1400"/>
                    <a:pt x="6573" y="2067"/>
                  </a:cubicBezTo>
                  <a:cubicBezTo>
                    <a:pt x="6573" y="2376"/>
                    <a:pt x="5906" y="4067"/>
                    <a:pt x="5740" y="4329"/>
                  </a:cubicBezTo>
                  <a:cubicBezTo>
                    <a:pt x="5525" y="4520"/>
                    <a:pt x="5478" y="4520"/>
                    <a:pt x="5430" y="4520"/>
                  </a:cubicBezTo>
                  <a:cubicBezTo>
                    <a:pt x="5478" y="4520"/>
                    <a:pt x="5406" y="4520"/>
                    <a:pt x="5216" y="4329"/>
                  </a:cubicBezTo>
                  <a:cubicBezTo>
                    <a:pt x="5144" y="4258"/>
                    <a:pt x="4978" y="3829"/>
                    <a:pt x="4740" y="3234"/>
                  </a:cubicBezTo>
                  <a:cubicBezTo>
                    <a:pt x="4478" y="2615"/>
                    <a:pt x="4382" y="2162"/>
                    <a:pt x="4382" y="2067"/>
                  </a:cubicBezTo>
                  <a:cubicBezTo>
                    <a:pt x="4382" y="1400"/>
                    <a:pt x="4930" y="1090"/>
                    <a:pt x="5478" y="1090"/>
                  </a:cubicBezTo>
                  <a:close/>
                  <a:moveTo>
                    <a:pt x="4144" y="3615"/>
                  </a:moveTo>
                  <a:cubicBezTo>
                    <a:pt x="4287" y="3829"/>
                    <a:pt x="4454" y="4043"/>
                    <a:pt x="4644" y="4258"/>
                  </a:cubicBezTo>
                  <a:lnTo>
                    <a:pt x="4644" y="5806"/>
                  </a:lnTo>
                  <a:cubicBezTo>
                    <a:pt x="4644" y="5853"/>
                    <a:pt x="4668" y="5925"/>
                    <a:pt x="4740" y="5949"/>
                  </a:cubicBezTo>
                  <a:cubicBezTo>
                    <a:pt x="4765" y="5959"/>
                    <a:pt x="4790" y="5963"/>
                    <a:pt x="4815" y="5963"/>
                  </a:cubicBezTo>
                  <a:cubicBezTo>
                    <a:pt x="4904" y="5963"/>
                    <a:pt x="4978" y="5899"/>
                    <a:pt x="4978" y="5806"/>
                  </a:cubicBezTo>
                  <a:lnTo>
                    <a:pt x="4978" y="4567"/>
                  </a:lnTo>
                  <a:cubicBezTo>
                    <a:pt x="4978" y="4567"/>
                    <a:pt x="5144" y="4758"/>
                    <a:pt x="5335" y="4805"/>
                  </a:cubicBezTo>
                  <a:lnTo>
                    <a:pt x="5335" y="10735"/>
                  </a:lnTo>
                  <a:lnTo>
                    <a:pt x="3120" y="10735"/>
                  </a:lnTo>
                  <a:cubicBezTo>
                    <a:pt x="3096" y="10735"/>
                    <a:pt x="3072" y="10735"/>
                    <a:pt x="3025" y="10711"/>
                  </a:cubicBezTo>
                  <a:cubicBezTo>
                    <a:pt x="3025" y="10711"/>
                    <a:pt x="3001" y="10688"/>
                    <a:pt x="3025" y="10688"/>
                  </a:cubicBezTo>
                  <a:lnTo>
                    <a:pt x="3239" y="6282"/>
                  </a:lnTo>
                  <a:lnTo>
                    <a:pt x="3239" y="3900"/>
                  </a:lnTo>
                  <a:lnTo>
                    <a:pt x="4144" y="3615"/>
                  </a:lnTo>
                  <a:close/>
                  <a:moveTo>
                    <a:pt x="6811" y="3639"/>
                  </a:moveTo>
                  <a:lnTo>
                    <a:pt x="7645" y="3877"/>
                  </a:lnTo>
                  <a:lnTo>
                    <a:pt x="7645" y="6234"/>
                  </a:lnTo>
                  <a:lnTo>
                    <a:pt x="7645" y="6258"/>
                  </a:lnTo>
                  <a:lnTo>
                    <a:pt x="7859" y="10688"/>
                  </a:lnTo>
                  <a:cubicBezTo>
                    <a:pt x="7883" y="10688"/>
                    <a:pt x="7859" y="10688"/>
                    <a:pt x="7859" y="10711"/>
                  </a:cubicBezTo>
                  <a:cubicBezTo>
                    <a:pt x="7835" y="10735"/>
                    <a:pt x="7788" y="10735"/>
                    <a:pt x="7764" y="10735"/>
                  </a:cubicBezTo>
                  <a:lnTo>
                    <a:pt x="5644" y="10735"/>
                  </a:lnTo>
                  <a:lnTo>
                    <a:pt x="5644" y="4805"/>
                  </a:lnTo>
                  <a:cubicBezTo>
                    <a:pt x="5740" y="4782"/>
                    <a:pt x="5859" y="4686"/>
                    <a:pt x="6002" y="4567"/>
                  </a:cubicBezTo>
                  <a:lnTo>
                    <a:pt x="6002" y="5806"/>
                  </a:lnTo>
                  <a:cubicBezTo>
                    <a:pt x="6002" y="5877"/>
                    <a:pt x="6073" y="5949"/>
                    <a:pt x="6168" y="5972"/>
                  </a:cubicBezTo>
                  <a:cubicBezTo>
                    <a:pt x="6240" y="5972"/>
                    <a:pt x="6335" y="5925"/>
                    <a:pt x="6335" y="5829"/>
                  </a:cubicBezTo>
                  <a:lnTo>
                    <a:pt x="6335" y="4234"/>
                  </a:lnTo>
                  <a:cubicBezTo>
                    <a:pt x="6359" y="4210"/>
                    <a:pt x="6668" y="3829"/>
                    <a:pt x="6811" y="3639"/>
                  </a:cubicBezTo>
                  <a:close/>
                  <a:moveTo>
                    <a:pt x="5454" y="1"/>
                  </a:moveTo>
                  <a:cubicBezTo>
                    <a:pt x="4924" y="1"/>
                    <a:pt x="4394" y="126"/>
                    <a:pt x="4120" y="376"/>
                  </a:cubicBezTo>
                  <a:cubicBezTo>
                    <a:pt x="3501" y="948"/>
                    <a:pt x="2977" y="1900"/>
                    <a:pt x="3477" y="2662"/>
                  </a:cubicBezTo>
                  <a:cubicBezTo>
                    <a:pt x="3525" y="2781"/>
                    <a:pt x="3715" y="3019"/>
                    <a:pt x="3930" y="3329"/>
                  </a:cubicBezTo>
                  <a:lnTo>
                    <a:pt x="2811" y="3615"/>
                  </a:lnTo>
                  <a:cubicBezTo>
                    <a:pt x="2691" y="3639"/>
                    <a:pt x="2572" y="3686"/>
                    <a:pt x="2501" y="3829"/>
                  </a:cubicBezTo>
                  <a:lnTo>
                    <a:pt x="1620" y="5734"/>
                  </a:lnTo>
                  <a:cubicBezTo>
                    <a:pt x="1596" y="5782"/>
                    <a:pt x="1620" y="5877"/>
                    <a:pt x="1691" y="5949"/>
                  </a:cubicBezTo>
                  <a:cubicBezTo>
                    <a:pt x="1715" y="5972"/>
                    <a:pt x="1739" y="5972"/>
                    <a:pt x="1787" y="5972"/>
                  </a:cubicBezTo>
                  <a:cubicBezTo>
                    <a:pt x="1834" y="5972"/>
                    <a:pt x="1906" y="5949"/>
                    <a:pt x="1929" y="5877"/>
                  </a:cubicBezTo>
                  <a:lnTo>
                    <a:pt x="2787" y="3972"/>
                  </a:lnTo>
                  <a:cubicBezTo>
                    <a:pt x="2787" y="3948"/>
                    <a:pt x="2882" y="3948"/>
                    <a:pt x="2906" y="3924"/>
                  </a:cubicBezTo>
                  <a:lnTo>
                    <a:pt x="2906" y="6139"/>
                  </a:lnTo>
                  <a:lnTo>
                    <a:pt x="1263" y="9949"/>
                  </a:lnTo>
                  <a:cubicBezTo>
                    <a:pt x="1251" y="9973"/>
                    <a:pt x="1221" y="9985"/>
                    <a:pt x="1188" y="9985"/>
                  </a:cubicBezTo>
                  <a:cubicBezTo>
                    <a:pt x="1155" y="9985"/>
                    <a:pt x="1120" y="9973"/>
                    <a:pt x="1096" y="9949"/>
                  </a:cubicBezTo>
                  <a:lnTo>
                    <a:pt x="381" y="9521"/>
                  </a:lnTo>
                  <a:cubicBezTo>
                    <a:pt x="381" y="9521"/>
                    <a:pt x="310" y="9473"/>
                    <a:pt x="381" y="9354"/>
                  </a:cubicBezTo>
                  <a:lnTo>
                    <a:pt x="1620" y="6544"/>
                  </a:lnTo>
                  <a:cubicBezTo>
                    <a:pt x="1667" y="6449"/>
                    <a:pt x="1620" y="6353"/>
                    <a:pt x="1548" y="6330"/>
                  </a:cubicBezTo>
                  <a:cubicBezTo>
                    <a:pt x="1526" y="6324"/>
                    <a:pt x="1503" y="6321"/>
                    <a:pt x="1482" y="6321"/>
                  </a:cubicBezTo>
                  <a:cubicBezTo>
                    <a:pt x="1412" y="6321"/>
                    <a:pt x="1352" y="6352"/>
                    <a:pt x="1334" y="6425"/>
                  </a:cubicBezTo>
                  <a:lnTo>
                    <a:pt x="72" y="9235"/>
                  </a:lnTo>
                  <a:cubicBezTo>
                    <a:pt x="0" y="9497"/>
                    <a:pt x="24" y="9687"/>
                    <a:pt x="191" y="9806"/>
                  </a:cubicBezTo>
                  <a:lnTo>
                    <a:pt x="905" y="10259"/>
                  </a:lnTo>
                  <a:cubicBezTo>
                    <a:pt x="975" y="10315"/>
                    <a:pt x="1069" y="10338"/>
                    <a:pt x="1159" y="10338"/>
                  </a:cubicBezTo>
                  <a:cubicBezTo>
                    <a:pt x="1223" y="10338"/>
                    <a:pt x="1285" y="10326"/>
                    <a:pt x="1334" y="10307"/>
                  </a:cubicBezTo>
                  <a:cubicBezTo>
                    <a:pt x="1429" y="10283"/>
                    <a:pt x="1501" y="10235"/>
                    <a:pt x="1548" y="10140"/>
                  </a:cubicBezTo>
                  <a:lnTo>
                    <a:pt x="2858" y="7115"/>
                  </a:lnTo>
                  <a:lnTo>
                    <a:pt x="2668" y="10616"/>
                  </a:lnTo>
                  <a:cubicBezTo>
                    <a:pt x="2668" y="10711"/>
                    <a:pt x="2691" y="10830"/>
                    <a:pt x="2763" y="10878"/>
                  </a:cubicBezTo>
                  <a:cubicBezTo>
                    <a:pt x="2858" y="10973"/>
                    <a:pt x="2977" y="11045"/>
                    <a:pt x="3096" y="11045"/>
                  </a:cubicBezTo>
                  <a:lnTo>
                    <a:pt x="7740" y="11045"/>
                  </a:lnTo>
                  <a:cubicBezTo>
                    <a:pt x="7859" y="11045"/>
                    <a:pt x="7978" y="10973"/>
                    <a:pt x="8050" y="10878"/>
                  </a:cubicBezTo>
                  <a:cubicBezTo>
                    <a:pt x="8121" y="10807"/>
                    <a:pt x="8169" y="10711"/>
                    <a:pt x="8145" y="10616"/>
                  </a:cubicBezTo>
                  <a:lnTo>
                    <a:pt x="7978" y="7115"/>
                  </a:lnTo>
                  <a:lnTo>
                    <a:pt x="9288" y="10140"/>
                  </a:lnTo>
                  <a:cubicBezTo>
                    <a:pt x="9312" y="10235"/>
                    <a:pt x="9407" y="10283"/>
                    <a:pt x="9479" y="10307"/>
                  </a:cubicBezTo>
                  <a:cubicBezTo>
                    <a:pt x="9548" y="10326"/>
                    <a:pt x="9613" y="10338"/>
                    <a:pt x="9673" y="10338"/>
                  </a:cubicBezTo>
                  <a:cubicBezTo>
                    <a:pt x="9760" y="10338"/>
                    <a:pt x="9837" y="10315"/>
                    <a:pt x="9907" y="10259"/>
                  </a:cubicBezTo>
                  <a:lnTo>
                    <a:pt x="10622" y="9806"/>
                  </a:lnTo>
                  <a:cubicBezTo>
                    <a:pt x="10860" y="9735"/>
                    <a:pt x="10931" y="9521"/>
                    <a:pt x="10812" y="9283"/>
                  </a:cubicBezTo>
                  <a:lnTo>
                    <a:pt x="9550" y="6449"/>
                  </a:lnTo>
                  <a:cubicBezTo>
                    <a:pt x="9532" y="6376"/>
                    <a:pt x="9472" y="6345"/>
                    <a:pt x="9402" y="6345"/>
                  </a:cubicBezTo>
                  <a:cubicBezTo>
                    <a:pt x="9381" y="6345"/>
                    <a:pt x="9358" y="6348"/>
                    <a:pt x="9336" y="6353"/>
                  </a:cubicBezTo>
                  <a:cubicBezTo>
                    <a:pt x="9240" y="6401"/>
                    <a:pt x="9217" y="6472"/>
                    <a:pt x="9240" y="6568"/>
                  </a:cubicBezTo>
                  <a:lnTo>
                    <a:pt x="10503" y="9402"/>
                  </a:lnTo>
                  <a:cubicBezTo>
                    <a:pt x="10574" y="9521"/>
                    <a:pt x="10503" y="9544"/>
                    <a:pt x="10503" y="9544"/>
                  </a:cubicBezTo>
                  <a:lnTo>
                    <a:pt x="9788" y="9997"/>
                  </a:lnTo>
                  <a:cubicBezTo>
                    <a:pt x="9764" y="10009"/>
                    <a:pt x="9729" y="10015"/>
                    <a:pt x="9696" y="10015"/>
                  </a:cubicBezTo>
                  <a:cubicBezTo>
                    <a:pt x="9663" y="10015"/>
                    <a:pt x="9633" y="10009"/>
                    <a:pt x="9621" y="9997"/>
                  </a:cubicBezTo>
                  <a:lnTo>
                    <a:pt x="7978" y="6187"/>
                  </a:lnTo>
                  <a:lnTo>
                    <a:pt x="7978" y="3924"/>
                  </a:lnTo>
                  <a:cubicBezTo>
                    <a:pt x="8002" y="3924"/>
                    <a:pt x="8097" y="3948"/>
                    <a:pt x="8097" y="3972"/>
                  </a:cubicBezTo>
                  <a:lnTo>
                    <a:pt x="8955" y="5877"/>
                  </a:lnTo>
                  <a:cubicBezTo>
                    <a:pt x="8978" y="5949"/>
                    <a:pt x="9050" y="5972"/>
                    <a:pt x="9098" y="5972"/>
                  </a:cubicBezTo>
                  <a:lnTo>
                    <a:pt x="9169" y="5972"/>
                  </a:lnTo>
                  <a:cubicBezTo>
                    <a:pt x="9240" y="5949"/>
                    <a:pt x="9288" y="5853"/>
                    <a:pt x="9240" y="5758"/>
                  </a:cubicBezTo>
                  <a:lnTo>
                    <a:pt x="8383" y="3853"/>
                  </a:lnTo>
                  <a:cubicBezTo>
                    <a:pt x="8383" y="3853"/>
                    <a:pt x="8383" y="3829"/>
                    <a:pt x="8359" y="3829"/>
                  </a:cubicBezTo>
                  <a:cubicBezTo>
                    <a:pt x="8264" y="3710"/>
                    <a:pt x="8145" y="3686"/>
                    <a:pt x="8026" y="3662"/>
                  </a:cubicBezTo>
                  <a:lnTo>
                    <a:pt x="6978" y="3353"/>
                  </a:lnTo>
                  <a:cubicBezTo>
                    <a:pt x="7145" y="3138"/>
                    <a:pt x="7288" y="2900"/>
                    <a:pt x="7431" y="2662"/>
                  </a:cubicBezTo>
                  <a:cubicBezTo>
                    <a:pt x="7907" y="1900"/>
                    <a:pt x="7383" y="948"/>
                    <a:pt x="6788" y="376"/>
                  </a:cubicBezTo>
                  <a:cubicBezTo>
                    <a:pt x="6514" y="126"/>
                    <a:pt x="5984" y="1"/>
                    <a:pt x="545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5" name="Google Shape;7025;p69"/>
          <p:cNvGrpSpPr/>
          <p:nvPr/>
        </p:nvGrpSpPr>
        <p:grpSpPr>
          <a:xfrm>
            <a:off x="4041854" y="2164792"/>
            <a:ext cx="369952" cy="273762"/>
            <a:chOff x="4080992" y="2232249"/>
            <a:chExt cx="369952" cy="273762"/>
          </a:xfrm>
        </p:grpSpPr>
        <p:sp>
          <p:nvSpPr>
            <p:cNvPr id="7026" name="Google Shape;7026;p69"/>
            <p:cNvSpPr/>
            <p:nvPr/>
          </p:nvSpPr>
          <p:spPr>
            <a:xfrm>
              <a:off x="4127028" y="2273904"/>
              <a:ext cx="50036" cy="49299"/>
            </a:xfrm>
            <a:custGeom>
              <a:avLst/>
              <a:gdLst/>
              <a:ahLst/>
              <a:cxnLst/>
              <a:rect l="l" t="t" r="r" b="b"/>
              <a:pathLst>
                <a:path w="1501" h="1477" extrusionOk="0">
                  <a:moveTo>
                    <a:pt x="1501" y="738"/>
                  </a:moveTo>
                  <a:cubicBezTo>
                    <a:pt x="1501" y="334"/>
                    <a:pt x="1167" y="0"/>
                    <a:pt x="739" y="0"/>
                  </a:cubicBezTo>
                  <a:cubicBezTo>
                    <a:pt x="334" y="0"/>
                    <a:pt x="0" y="334"/>
                    <a:pt x="0" y="738"/>
                  </a:cubicBezTo>
                  <a:cubicBezTo>
                    <a:pt x="0" y="1167"/>
                    <a:pt x="334" y="1477"/>
                    <a:pt x="739" y="1477"/>
                  </a:cubicBezTo>
                  <a:cubicBezTo>
                    <a:pt x="1167" y="1477"/>
                    <a:pt x="1501" y="1167"/>
                    <a:pt x="1501" y="73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9"/>
            <p:cNvSpPr/>
            <p:nvPr/>
          </p:nvSpPr>
          <p:spPr>
            <a:xfrm>
              <a:off x="4139728" y="2273904"/>
              <a:ext cx="37335" cy="49299"/>
            </a:xfrm>
            <a:custGeom>
              <a:avLst/>
              <a:gdLst/>
              <a:ahLst/>
              <a:cxnLst/>
              <a:rect l="l" t="t" r="r" b="b"/>
              <a:pathLst>
                <a:path w="1120" h="1477" extrusionOk="0">
                  <a:moveTo>
                    <a:pt x="1120" y="738"/>
                  </a:moveTo>
                  <a:cubicBezTo>
                    <a:pt x="1120" y="334"/>
                    <a:pt x="786" y="0"/>
                    <a:pt x="358" y="0"/>
                  </a:cubicBezTo>
                  <a:cubicBezTo>
                    <a:pt x="238" y="0"/>
                    <a:pt x="167" y="24"/>
                    <a:pt x="72" y="48"/>
                  </a:cubicBezTo>
                  <a:cubicBezTo>
                    <a:pt x="310" y="167"/>
                    <a:pt x="453" y="453"/>
                    <a:pt x="453" y="715"/>
                  </a:cubicBezTo>
                  <a:cubicBezTo>
                    <a:pt x="453" y="1000"/>
                    <a:pt x="286" y="1262"/>
                    <a:pt x="0" y="1381"/>
                  </a:cubicBezTo>
                  <a:cubicBezTo>
                    <a:pt x="119" y="1453"/>
                    <a:pt x="238" y="1477"/>
                    <a:pt x="358" y="1477"/>
                  </a:cubicBezTo>
                  <a:cubicBezTo>
                    <a:pt x="786" y="1477"/>
                    <a:pt x="1120" y="1167"/>
                    <a:pt x="1120" y="73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9"/>
            <p:cNvSpPr/>
            <p:nvPr/>
          </p:nvSpPr>
          <p:spPr>
            <a:xfrm>
              <a:off x="4087326" y="2319198"/>
              <a:ext cx="357285" cy="123230"/>
            </a:xfrm>
            <a:custGeom>
              <a:avLst/>
              <a:gdLst/>
              <a:ahLst/>
              <a:cxnLst/>
              <a:rect l="l" t="t" r="r" b="b"/>
              <a:pathLst>
                <a:path w="10718" h="3692" extrusionOk="0">
                  <a:moveTo>
                    <a:pt x="1" y="1"/>
                  </a:moveTo>
                  <a:lnTo>
                    <a:pt x="10717" y="1"/>
                  </a:lnTo>
                  <a:lnTo>
                    <a:pt x="10717" y="1739"/>
                  </a:lnTo>
                  <a:cubicBezTo>
                    <a:pt x="6216" y="1287"/>
                    <a:pt x="8121" y="3692"/>
                    <a:pt x="1" y="331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4088126" y="2362121"/>
              <a:ext cx="357251" cy="138350"/>
            </a:xfrm>
            <a:custGeom>
              <a:avLst/>
              <a:gdLst/>
              <a:ahLst/>
              <a:cxnLst/>
              <a:rect l="l" t="t" r="r" b="b"/>
              <a:pathLst>
                <a:path w="10717" h="4145" extrusionOk="0">
                  <a:moveTo>
                    <a:pt x="10717" y="4144"/>
                  </a:moveTo>
                  <a:lnTo>
                    <a:pt x="0" y="4144"/>
                  </a:lnTo>
                  <a:lnTo>
                    <a:pt x="0" y="2025"/>
                  </a:lnTo>
                  <a:cubicBezTo>
                    <a:pt x="8145" y="2406"/>
                    <a:pt x="6240" y="1"/>
                    <a:pt x="10717" y="4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4345339" y="2319999"/>
              <a:ext cx="100038" cy="58043"/>
            </a:xfrm>
            <a:custGeom>
              <a:avLst/>
              <a:gdLst/>
              <a:ahLst/>
              <a:cxnLst/>
              <a:rect l="l" t="t" r="r" b="b"/>
              <a:pathLst>
                <a:path w="3001" h="1739" extrusionOk="0">
                  <a:moveTo>
                    <a:pt x="2286" y="1024"/>
                  </a:moveTo>
                  <a:lnTo>
                    <a:pt x="1215" y="739"/>
                  </a:lnTo>
                  <a:cubicBezTo>
                    <a:pt x="1215" y="739"/>
                    <a:pt x="858" y="334"/>
                    <a:pt x="238" y="167"/>
                  </a:cubicBezTo>
                  <a:cubicBezTo>
                    <a:pt x="215" y="262"/>
                    <a:pt x="143" y="334"/>
                    <a:pt x="96" y="405"/>
                  </a:cubicBezTo>
                  <a:lnTo>
                    <a:pt x="96" y="405"/>
                  </a:lnTo>
                  <a:lnTo>
                    <a:pt x="96" y="405"/>
                  </a:lnTo>
                  <a:lnTo>
                    <a:pt x="96" y="405"/>
                  </a:lnTo>
                  <a:cubicBezTo>
                    <a:pt x="72" y="429"/>
                    <a:pt x="24" y="429"/>
                    <a:pt x="0" y="453"/>
                  </a:cubicBezTo>
                  <a:cubicBezTo>
                    <a:pt x="477" y="810"/>
                    <a:pt x="858" y="1263"/>
                    <a:pt x="1072" y="1739"/>
                  </a:cubicBezTo>
                  <a:cubicBezTo>
                    <a:pt x="1572" y="1691"/>
                    <a:pt x="2167" y="1644"/>
                    <a:pt x="3001" y="1739"/>
                  </a:cubicBezTo>
                  <a:lnTo>
                    <a:pt x="3001" y="0"/>
                  </a:lnTo>
                  <a:lnTo>
                    <a:pt x="1977" y="0"/>
                  </a:lnTo>
                  <a:cubicBezTo>
                    <a:pt x="2120" y="191"/>
                    <a:pt x="2239" y="429"/>
                    <a:pt x="2286" y="715"/>
                  </a:cubicBezTo>
                  <a:cubicBezTo>
                    <a:pt x="2263" y="786"/>
                    <a:pt x="2286" y="905"/>
                    <a:pt x="2286" y="102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4330238" y="2374037"/>
              <a:ext cx="115139" cy="126434"/>
            </a:xfrm>
            <a:custGeom>
              <a:avLst/>
              <a:gdLst/>
              <a:ahLst/>
              <a:cxnLst/>
              <a:rect l="l" t="t" r="r" b="b"/>
              <a:pathLst>
                <a:path w="3454" h="3788" extrusionOk="0">
                  <a:moveTo>
                    <a:pt x="3454" y="96"/>
                  </a:moveTo>
                  <a:cubicBezTo>
                    <a:pt x="2620" y="1"/>
                    <a:pt x="2025" y="25"/>
                    <a:pt x="1525" y="96"/>
                  </a:cubicBezTo>
                  <a:cubicBezTo>
                    <a:pt x="1668" y="429"/>
                    <a:pt x="1763" y="787"/>
                    <a:pt x="1763" y="1144"/>
                  </a:cubicBezTo>
                  <a:cubicBezTo>
                    <a:pt x="1763" y="2168"/>
                    <a:pt x="1072" y="3120"/>
                    <a:pt x="1" y="3787"/>
                  </a:cubicBezTo>
                  <a:lnTo>
                    <a:pt x="3454" y="3787"/>
                  </a:lnTo>
                  <a:lnTo>
                    <a:pt x="3454" y="9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4300070" y="2324772"/>
              <a:ext cx="50069" cy="111314"/>
            </a:xfrm>
            <a:custGeom>
              <a:avLst/>
              <a:gdLst/>
              <a:ahLst/>
              <a:cxnLst/>
              <a:rect l="l" t="t" r="r" b="b"/>
              <a:pathLst>
                <a:path w="1502" h="3335" extrusionOk="0">
                  <a:moveTo>
                    <a:pt x="1" y="2644"/>
                  </a:moveTo>
                  <a:lnTo>
                    <a:pt x="1" y="3334"/>
                  </a:lnTo>
                  <a:lnTo>
                    <a:pt x="1501" y="3334"/>
                  </a:lnTo>
                  <a:cubicBezTo>
                    <a:pt x="1454" y="3120"/>
                    <a:pt x="1382" y="2882"/>
                    <a:pt x="1358" y="2644"/>
                  </a:cubicBezTo>
                  <a:cubicBezTo>
                    <a:pt x="1311" y="2382"/>
                    <a:pt x="1239" y="2072"/>
                    <a:pt x="1215" y="1786"/>
                  </a:cubicBezTo>
                  <a:cubicBezTo>
                    <a:pt x="1192" y="1501"/>
                    <a:pt x="1144" y="1215"/>
                    <a:pt x="1144" y="905"/>
                  </a:cubicBezTo>
                  <a:cubicBezTo>
                    <a:pt x="1144" y="715"/>
                    <a:pt x="1144" y="500"/>
                    <a:pt x="1192" y="310"/>
                  </a:cubicBezTo>
                  <a:cubicBezTo>
                    <a:pt x="1096" y="0"/>
                    <a:pt x="430" y="24"/>
                    <a:pt x="358" y="286"/>
                  </a:cubicBezTo>
                  <a:lnTo>
                    <a:pt x="310" y="286"/>
                  </a:lnTo>
                  <a:cubicBezTo>
                    <a:pt x="287" y="477"/>
                    <a:pt x="239" y="667"/>
                    <a:pt x="191" y="905"/>
                  </a:cubicBezTo>
                  <a:cubicBezTo>
                    <a:pt x="168" y="1191"/>
                    <a:pt x="120" y="1453"/>
                    <a:pt x="72" y="1786"/>
                  </a:cubicBezTo>
                  <a:cubicBezTo>
                    <a:pt x="25" y="2072"/>
                    <a:pt x="25" y="2382"/>
                    <a:pt x="1" y="264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4324704" y="2328744"/>
              <a:ext cx="24635" cy="108143"/>
            </a:xfrm>
            <a:custGeom>
              <a:avLst/>
              <a:gdLst/>
              <a:ahLst/>
              <a:cxnLst/>
              <a:rect l="l" t="t" r="r" b="b"/>
              <a:pathLst>
                <a:path w="739" h="3240" extrusionOk="0">
                  <a:moveTo>
                    <a:pt x="381" y="834"/>
                  </a:moveTo>
                  <a:cubicBezTo>
                    <a:pt x="381" y="620"/>
                    <a:pt x="381" y="405"/>
                    <a:pt x="405" y="239"/>
                  </a:cubicBezTo>
                  <a:cubicBezTo>
                    <a:pt x="405" y="191"/>
                    <a:pt x="405" y="191"/>
                    <a:pt x="381" y="167"/>
                  </a:cubicBezTo>
                  <a:cubicBezTo>
                    <a:pt x="334" y="72"/>
                    <a:pt x="238" y="24"/>
                    <a:pt x="119" y="0"/>
                  </a:cubicBezTo>
                  <a:lnTo>
                    <a:pt x="119" y="0"/>
                  </a:lnTo>
                  <a:lnTo>
                    <a:pt x="0" y="0"/>
                  </a:lnTo>
                  <a:lnTo>
                    <a:pt x="0" y="24"/>
                  </a:lnTo>
                  <a:lnTo>
                    <a:pt x="0" y="143"/>
                  </a:lnTo>
                  <a:lnTo>
                    <a:pt x="0" y="834"/>
                  </a:lnTo>
                  <a:cubicBezTo>
                    <a:pt x="0" y="1120"/>
                    <a:pt x="24" y="1382"/>
                    <a:pt x="48" y="1691"/>
                  </a:cubicBezTo>
                  <a:cubicBezTo>
                    <a:pt x="95" y="1977"/>
                    <a:pt x="143" y="2239"/>
                    <a:pt x="214" y="2549"/>
                  </a:cubicBezTo>
                  <a:cubicBezTo>
                    <a:pt x="262" y="2787"/>
                    <a:pt x="334" y="3025"/>
                    <a:pt x="357" y="3239"/>
                  </a:cubicBezTo>
                  <a:lnTo>
                    <a:pt x="738" y="3239"/>
                  </a:lnTo>
                  <a:cubicBezTo>
                    <a:pt x="691" y="3025"/>
                    <a:pt x="619" y="2787"/>
                    <a:pt x="595" y="2549"/>
                  </a:cubicBezTo>
                  <a:cubicBezTo>
                    <a:pt x="524" y="2287"/>
                    <a:pt x="476" y="1977"/>
                    <a:pt x="453" y="1691"/>
                  </a:cubicBezTo>
                  <a:cubicBezTo>
                    <a:pt x="405" y="1382"/>
                    <a:pt x="381" y="1120"/>
                    <a:pt x="381" y="8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4228633" y="2302509"/>
              <a:ext cx="77037" cy="50901"/>
            </a:xfrm>
            <a:custGeom>
              <a:avLst/>
              <a:gdLst/>
              <a:ahLst/>
              <a:cxnLst/>
              <a:rect l="l" t="t" r="r" b="b"/>
              <a:pathLst>
                <a:path w="2311" h="1525" extrusionOk="0">
                  <a:moveTo>
                    <a:pt x="2191" y="215"/>
                  </a:moveTo>
                  <a:cubicBezTo>
                    <a:pt x="1691" y="1"/>
                    <a:pt x="1239" y="1"/>
                    <a:pt x="1072" y="1"/>
                  </a:cubicBezTo>
                  <a:cubicBezTo>
                    <a:pt x="524" y="191"/>
                    <a:pt x="120" y="620"/>
                    <a:pt x="1" y="1525"/>
                  </a:cubicBezTo>
                  <a:lnTo>
                    <a:pt x="1072" y="1215"/>
                  </a:lnTo>
                  <a:cubicBezTo>
                    <a:pt x="1072" y="1215"/>
                    <a:pt x="1429" y="834"/>
                    <a:pt x="2096" y="620"/>
                  </a:cubicBezTo>
                  <a:cubicBezTo>
                    <a:pt x="2263" y="501"/>
                    <a:pt x="2311" y="334"/>
                    <a:pt x="2191" y="21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9"/>
            <p:cNvSpPr/>
            <p:nvPr/>
          </p:nvSpPr>
          <p:spPr>
            <a:xfrm>
              <a:off x="4331838" y="2263557"/>
              <a:ext cx="92105" cy="56475"/>
            </a:xfrm>
            <a:custGeom>
              <a:avLst/>
              <a:gdLst/>
              <a:ahLst/>
              <a:cxnLst/>
              <a:rect l="l" t="t" r="r" b="b"/>
              <a:pathLst>
                <a:path w="2763" h="1692" extrusionOk="0">
                  <a:moveTo>
                    <a:pt x="2763" y="763"/>
                  </a:moveTo>
                  <a:cubicBezTo>
                    <a:pt x="2144" y="120"/>
                    <a:pt x="1548" y="1"/>
                    <a:pt x="1001" y="215"/>
                  </a:cubicBezTo>
                  <a:cubicBezTo>
                    <a:pt x="548" y="358"/>
                    <a:pt x="191" y="763"/>
                    <a:pt x="0" y="1191"/>
                  </a:cubicBezTo>
                  <a:cubicBezTo>
                    <a:pt x="239" y="1691"/>
                    <a:pt x="1001" y="1263"/>
                    <a:pt x="1620" y="116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9"/>
            <p:cNvSpPr/>
            <p:nvPr/>
          </p:nvSpPr>
          <p:spPr>
            <a:xfrm>
              <a:off x="4331838" y="2302509"/>
              <a:ext cx="89738" cy="50901"/>
            </a:xfrm>
            <a:custGeom>
              <a:avLst/>
              <a:gdLst/>
              <a:ahLst/>
              <a:cxnLst/>
              <a:rect l="l" t="t" r="r" b="b"/>
              <a:pathLst>
                <a:path w="2692" h="1525" extrusionOk="0">
                  <a:moveTo>
                    <a:pt x="2691" y="1525"/>
                  </a:moveTo>
                  <a:cubicBezTo>
                    <a:pt x="2620" y="620"/>
                    <a:pt x="2168" y="191"/>
                    <a:pt x="1620" y="1"/>
                  </a:cubicBezTo>
                  <a:cubicBezTo>
                    <a:pt x="1453" y="1"/>
                    <a:pt x="1024" y="1"/>
                    <a:pt x="524" y="191"/>
                  </a:cubicBezTo>
                  <a:lnTo>
                    <a:pt x="405" y="239"/>
                  </a:lnTo>
                  <a:cubicBezTo>
                    <a:pt x="0" y="691"/>
                    <a:pt x="548" y="596"/>
                    <a:pt x="620" y="620"/>
                  </a:cubicBezTo>
                  <a:cubicBezTo>
                    <a:pt x="1263" y="834"/>
                    <a:pt x="1596" y="1191"/>
                    <a:pt x="1596" y="119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4226266" y="2265159"/>
              <a:ext cx="92105" cy="50100"/>
            </a:xfrm>
            <a:custGeom>
              <a:avLst/>
              <a:gdLst/>
              <a:ahLst/>
              <a:cxnLst/>
              <a:rect l="l" t="t" r="r" b="b"/>
              <a:pathLst>
                <a:path w="2763" h="1501" extrusionOk="0">
                  <a:moveTo>
                    <a:pt x="2572" y="786"/>
                  </a:moveTo>
                  <a:cubicBezTo>
                    <a:pt x="2358" y="500"/>
                    <a:pt x="2048" y="286"/>
                    <a:pt x="1762" y="167"/>
                  </a:cubicBezTo>
                  <a:cubicBezTo>
                    <a:pt x="1262" y="0"/>
                    <a:pt x="619" y="119"/>
                    <a:pt x="0" y="738"/>
                  </a:cubicBezTo>
                  <a:lnTo>
                    <a:pt x="1143" y="1143"/>
                  </a:lnTo>
                  <a:cubicBezTo>
                    <a:pt x="1334" y="1310"/>
                    <a:pt x="1786" y="1501"/>
                    <a:pt x="2262" y="1453"/>
                  </a:cubicBezTo>
                  <a:cubicBezTo>
                    <a:pt x="2477" y="1501"/>
                    <a:pt x="2715" y="1381"/>
                    <a:pt x="2763" y="1191"/>
                  </a:cubicBezTo>
                  <a:cubicBezTo>
                    <a:pt x="2715" y="1024"/>
                    <a:pt x="2644" y="905"/>
                    <a:pt x="2572" y="78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4351672" y="2313624"/>
              <a:ext cx="71504" cy="39786"/>
            </a:xfrm>
            <a:custGeom>
              <a:avLst/>
              <a:gdLst/>
              <a:ahLst/>
              <a:cxnLst/>
              <a:rect l="l" t="t" r="r" b="b"/>
              <a:pathLst>
                <a:path w="2145" h="1192" extrusionOk="0">
                  <a:moveTo>
                    <a:pt x="1025" y="882"/>
                  </a:moveTo>
                  <a:cubicBezTo>
                    <a:pt x="1025" y="882"/>
                    <a:pt x="668" y="501"/>
                    <a:pt x="1" y="287"/>
                  </a:cubicBezTo>
                  <a:cubicBezTo>
                    <a:pt x="1" y="263"/>
                    <a:pt x="25" y="191"/>
                    <a:pt x="25" y="168"/>
                  </a:cubicBezTo>
                  <a:cubicBezTo>
                    <a:pt x="25" y="120"/>
                    <a:pt x="25" y="49"/>
                    <a:pt x="1" y="1"/>
                  </a:cubicBezTo>
                  <a:cubicBezTo>
                    <a:pt x="549" y="144"/>
                    <a:pt x="1025" y="406"/>
                    <a:pt x="1215" y="596"/>
                  </a:cubicBezTo>
                  <a:lnTo>
                    <a:pt x="2073" y="858"/>
                  </a:lnTo>
                  <a:cubicBezTo>
                    <a:pt x="2096" y="953"/>
                    <a:pt x="2096" y="1073"/>
                    <a:pt x="2144" y="119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4342172" y="2280246"/>
              <a:ext cx="82571" cy="27069"/>
            </a:xfrm>
            <a:custGeom>
              <a:avLst/>
              <a:gdLst/>
              <a:ahLst/>
              <a:cxnLst/>
              <a:rect l="l" t="t" r="r" b="b"/>
              <a:pathLst>
                <a:path w="2477" h="811" extrusionOk="0">
                  <a:moveTo>
                    <a:pt x="1357" y="668"/>
                  </a:moveTo>
                  <a:lnTo>
                    <a:pt x="2477" y="263"/>
                  </a:lnTo>
                  <a:cubicBezTo>
                    <a:pt x="2381" y="167"/>
                    <a:pt x="2310" y="72"/>
                    <a:pt x="2215" y="1"/>
                  </a:cubicBezTo>
                  <a:lnTo>
                    <a:pt x="1191" y="334"/>
                  </a:lnTo>
                  <a:cubicBezTo>
                    <a:pt x="1024" y="334"/>
                    <a:pt x="476" y="310"/>
                    <a:pt x="0" y="668"/>
                  </a:cubicBezTo>
                  <a:cubicBezTo>
                    <a:pt x="95" y="691"/>
                    <a:pt x="191" y="763"/>
                    <a:pt x="238" y="810"/>
                  </a:cubicBezTo>
                  <a:cubicBezTo>
                    <a:pt x="714" y="668"/>
                    <a:pt x="1167" y="668"/>
                    <a:pt x="1357" y="668"/>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4312770" y="2233351"/>
              <a:ext cx="73070" cy="81908"/>
            </a:xfrm>
            <a:custGeom>
              <a:avLst/>
              <a:gdLst/>
              <a:ahLst/>
              <a:cxnLst/>
              <a:rect l="l" t="t" r="r" b="b"/>
              <a:pathLst>
                <a:path w="2192" h="2454" extrusionOk="0">
                  <a:moveTo>
                    <a:pt x="1596" y="1120"/>
                  </a:moveTo>
                  <a:lnTo>
                    <a:pt x="2192" y="144"/>
                  </a:lnTo>
                  <a:cubicBezTo>
                    <a:pt x="1311" y="1"/>
                    <a:pt x="739" y="263"/>
                    <a:pt x="382" y="787"/>
                  </a:cubicBezTo>
                  <a:cubicBezTo>
                    <a:pt x="191" y="1072"/>
                    <a:pt x="96" y="1358"/>
                    <a:pt x="1" y="1739"/>
                  </a:cubicBezTo>
                  <a:cubicBezTo>
                    <a:pt x="96" y="1858"/>
                    <a:pt x="25" y="2215"/>
                    <a:pt x="96" y="2334"/>
                  </a:cubicBezTo>
                  <a:cubicBezTo>
                    <a:pt x="168" y="2358"/>
                    <a:pt x="453" y="2406"/>
                    <a:pt x="501" y="2454"/>
                  </a:cubicBezTo>
                  <a:cubicBezTo>
                    <a:pt x="858" y="2096"/>
                    <a:pt x="930" y="1382"/>
                    <a:pt x="1596" y="112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4320737" y="2237323"/>
              <a:ext cx="65103" cy="71595"/>
            </a:xfrm>
            <a:custGeom>
              <a:avLst/>
              <a:gdLst/>
              <a:ahLst/>
              <a:cxnLst/>
              <a:rect l="l" t="t" r="r" b="b"/>
              <a:pathLst>
                <a:path w="1953" h="2145" extrusionOk="0">
                  <a:moveTo>
                    <a:pt x="357" y="2025"/>
                  </a:moveTo>
                  <a:cubicBezTo>
                    <a:pt x="572" y="1572"/>
                    <a:pt x="929" y="1191"/>
                    <a:pt x="1357" y="1025"/>
                  </a:cubicBezTo>
                  <a:lnTo>
                    <a:pt x="1953" y="48"/>
                  </a:lnTo>
                  <a:cubicBezTo>
                    <a:pt x="1762" y="25"/>
                    <a:pt x="1572" y="1"/>
                    <a:pt x="1405" y="1"/>
                  </a:cubicBezTo>
                  <a:lnTo>
                    <a:pt x="929" y="882"/>
                  </a:lnTo>
                  <a:cubicBezTo>
                    <a:pt x="262" y="1311"/>
                    <a:pt x="0" y="2025"/>
                    <a:pt x="0" y="2025"/>
                  </a:cubicBezTo>
                  <a:cubicBezTo>
                    <a:pt x="48" y="2049"/>
                    <a:pt x="119" y="2073"/>
                    <a:pt x="167" y="2144"/>
                  </a:cubicBezTo>
                  <a:cubicBezTo>
                    <a:pt x="214" y="2073"/>
                    <a:pt x="262" y="2025"/>
                    <a:pt x="357" y="202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4320737" y="2302509"/>
              <a:ext cx="32568" cy="32610"/>
            </a:xfrm>
            <a:custGeom>
              <a:avLst/>
              <a:gdLst/>
              <a:ahLst/>
              <a:cxnLst/>
              <a:rect l="l" t="t" r="r" b="b"/>
              <a:pathLst>
                <a:path w="977" h="977" extrusionOk="0">
                  <a:moveTo>
                    <a:pt x="976" y="501"/>
                  </a:moveTo>
                  <a:cubicBezTo>
                    <a:pt x="976" y="382"/>
                    <a:pt x="953" y="310"/>
                    <a:pt x="881" y="215"/>
                  </a:cubicBezTo>
                  <a:cubicBezTo>
                    <a:pt x="810" y="96"/>
                    <a:pt x="643" y="1"/>
                    <a:pt x="500" y="1"/>
                  </a:cubicBezTo>
                  <a:cubicBezTo>
                    <a:pt x="476" y="1"/>
                    <a:pt x="405" y="1"/>
                    <a:pt x="381" y="24"/>
                  </a:cubicBezTo>
                  <a:cubicBezTo>
                    <a:pt x="286" y="72"/>
                    <a:pt x="238" y="96"/>
                    <a:pt x="167" y="143"/>
                  </a:cubicBezTo>
                  <a:cubicBezTo>
                    <a:pt x="0" y="358"/>
                    <a:pt x="0" y="691"/>
                    <a:pt x="167" y="858"/>
                  </a:cubicBezTo>
                  <a:cubicBezTo>
                    <a:pt x="262" y="953"/>
                    <a:pt x="381" y="977"/>
                    <a:pt x="500" y="977"/>
                  </a:cubicBezTo>
                  <a:cubicBezTo>
                    <a:pt x="738" y="977"/>
                    <a:pt x="929" y="834"/>
                    <a:pt x="976" y="62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9"/>
            <p:cNvSpPr/>
            <p:nvPr/>
          </p:nvSpPr>
          <p:spPr>
            <a:xfrm>
              <a:off x="4298503" y="2303310"/>
              <a:ext cx="33368" cy="34212"/>
            </a:xfrm>
            <a:custGeom>
              <a:avLst/>
              <a:gdLst/>
              <a:ahLst/>
              <a:cxnLst/>
              <a:rect l="l" t="t" r="r" b="b"/>
              <a:pathLst>
                <a:path w="1001" h="1025" extrusionOk="0">
                  <a:moveTo>
                    <a:pt x="834" y="834"/>
                  </a:moveTo>
                  <a:cubicBezTo>
                    <a:pt x="929" y="762"/>
                    <a:pt x="1000" y="643"/>
                    <a:pt x="1000" y="477"/>
                  </a:cubicBezTo>
                  <a:cubicBezTo>
                    <a:pt x="1000" y="238"/>
                    <a:pt x="834" y="72"/>
                    <a:pt x="596" y="0"/>
                  </a:cubicBezTo>
                  <a:lnTo>
                    <a:pt x="477" y="0"/>
                  </a:lnTo>
                  <a:cubicBezTo>
                    <a:pt x="334" y="0"/>
                    <a:pt x="191" y="96"/>
                    <a:pt x="95" y="215"/>
                  </a:cubicBezTo>
                  <a:cubicBezTo>
                    <a:pt x="48" y="310"/>
                    <a:pt x="0" y="405"/>
                    <a:pt x="0" y="524"/>
                  </a:cubicBezTo>
                  <a:cubicBezTo>
                    <a:pt x="0" y="548"/>
                    <a:pt x="0" y="596"/>
                    <a:pt x="48" y="643"/>
                  </a:cubicBezTo>
                  <a:cubicBezTo>
                    <a:pt x="72" y="810"/>
                    <a:pt x="215" y="929"/>
                    <a:pt x="357" y="1001"/>
                  </a:cubicBezTo>
                  <a:cubicBezTo>
                    <a:pt x="429" y="1001"/>
                    <a:pt x="453" y="1024"/>
                    <a:pt x="524" y="1024"/>
                  </a:cubicBezTo>
                  <a:cubicBezTo>
                    <a:pt x="643" y="1001"/>
                    <a:pt x="762" y="929"/>
                    <a:pt x="834" y="8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9"/>
            <p:cNvSpPr/>
            <p:nvPr/>
          </p:nvSpPr>
          <p:spPr>
            <a:xfrm>
              <a:off x="4309604" y="2299338"/>
              <a:ext cx="28601" cy="35781"/>
            </a:xfrm>
            <a:custGeom>
              <a:avLst/>
              <a:gdLst/>
              <a:ahLst/>
              <a:cxnLst/>
              <a:rect l="l" t="t" r="r" b="b"/>
              <a:pathLst>
                <a:path w="858" h="1072" extrusionOk="0">
                  <a:moveTo>
                    <a:pt x="24" y="119"/>
                  </a:moveTo>
                  <a:lnTo>
                    <a:pt x="1" y="119"/>
                  </a:lnTo>
                  <a:cubicBezTo>
                    <a:pt x="96" y="167"/>
                    <a:pt x="191" y="191"/>
                    <a:pt x="239" y="238"/>
                  </a:cubicBezTo>
                  <a:cubicBezTo>
                    <a:pt x="334" y="334"/>
                    <a:pt x="382" y="453"/>
                    <a:pt x="382" y="596"/>
                  </a:cubicBezTo>
                  <a:cubicBezTo>
                    <a:pt x="382" y="691"/>
                    <a:pt x="358" y="762"/>
                    <a:pt x="334" y="810"/>
                  </a:cubicBezTo>
                  <a:cubicBezTo>
                    <a:pt x="286" y="881"/>
                    <a:pt x="263" y="929"/>
                    <a:pt x="215" y="953"/>
                  </a:cubicBezTo>
                  <a:cubicBezTo>
                    <a:pt x="144" y="1024"/>
                    <a:pt x="96" y="1048"/>
                    <a:pt x="24" y="1048"/>
                  </a:cubicBezTo>
                  <a:cubicBezTo>
                    <a:pt x="72" y="1048"/>
                    <a:pt x="120" y="1072"/>
                    <a:pt x="144" y="1072"/>
                  </a:cubicBezTo>
                  <a:cubicBezTo>
                    <a:pt x="263" y="1072"/>
                    <a:pt x="382" y="1024"/>
                    <a:pt x="477" y="953"/>
                  </a:cubicBezTo>
                  <a:cubicBezTo>
                    <a:pt x="858" y="643"/>
                    <a:pt x="548" y="0"/>
                    <a:pt x="24" y="11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4332638" y="2303310"/>
              <a:ext cx="23835" cy="33411"/>
            </a:xfrm>
            <a:custGeom>
              <a:avLst/>
              <a:gdLst/>
              <a:ahLst/>
              <a:cxnLst/>
              <a:rect l="l" t="t" r="r" b="b"/>
              <a:pathLst>
                <a:path w="715" h="1001" extrusionOk="0">
                  <a:moveTo>
                    <a:pt x="143" y="0"/>
                  </a:moveTo>
                  <a:cubicBezTo>
                    <a:pt x="96" y="0"/>
                    <a:pt x="48" y="0"/>
                    <a:pt x="0" y="48"/>
                  </a:cubicBezTo>
                  <a:lnTo>
                    <a:pt x="24" y="48"/>
                  </a:lnTo>
                  <a:cubicBezTo>
                    <a:pt x="500" y="191"/>
                    <a:pt x="500" y="834"/>
                    <a:pt x="24" y="1001"/>
                  </a:cubicBezTo>
                  <a:lnTo>
                    <a:pt x="143" y="1001"/>
                  </a:lnTo>
                  <a:cubicBezTo>
                    <a:pt x="357" y="1001"/>
                    <a:pt x="572" y="834"/>
                    <a:pt x="596" y="643"/>
                  </a:cubicBezTo>
                  <a:cubicBezTo>
                    <a:pt x="715" y="310"/>
                    <a:pt x="477" y="0"/>
                    <a:pt x="143"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4226266" y="2265159"/>
              <a:ext cx="92105" cy="39753"/>
            </a:xfrm>
            <a:custGeom>
              <a:avLst/>
              <a:gdLst/>
              <a:ahLst/>
              <a:cxnLst/>
              <a:rect l="l" t="t" r="r" b="b"/>
              <a:pathLst>
                <a:path w="2763" h="1191" extrusionOk="0">
                  <a:moveTo>
                    <a:pt x="2524" y="1191"/>
                  </a:moveTo>
                  <a:lnTo>
                    <a:pt x="2524" y="1191"/>
                  </a:lnTo>
                  <a:close/>
                  <a:moveTo>
                    <a:pt x="1762" y="167"/>
                  </a:moveTo>
                  <a:cubicBezTo>
                    <a:pt x="1262" y="0"/>
                    <a:pt x="619" y="119"/>
                    <a:pt x="0" y="738"/>
                  </a:cubicBezTo>
                  <a:lnTo>
                    <a:pt x="310" y="858"/>
                  </a:lnTo>
                  <a:cubicBezTo>
                    <a:pt x="810" y="500"/>
                    <a:pt x="1286" y="429"/>
                    <a:pt x="1691" y="596"/>
                  </a:cubicBezTo>
                  <a:cubicBezTo>
                    <a:pt x="2024" y="715"/>
                    <a:pt x="2286" y="905"/>
                    <a:pt x="2501" y="1191"/>
                  </a:cubicBezTo>
                  <a:cubicBezTo>
                    <a:pt x="2501" y="1191"/>
                    <a:pt x="2524" y="1191"/>
                    <a:pt x="2524" y="1143"/>
                  </a:cubicBezTo>
                  <a:lnTo>
                    <a:pt x="2524" y="1143"/>
                  </a:lnTo>
                  <a:lnTo>
                    <a:pt x="2524" y="1191"/>
                  </a:lnTo>
                  <a:lnTo>
                    <a:pt x="2524" y="1191"/>
                  </a:lnTo>
                  <a:lnTo>
                    <a:pt x="2524" y="1191"/>
                  </a:lnTo>
                  <a:cubicBezTo>
                    <a:pt x="2620" y="1143"/>
                    <a:pt x="2715" y="1143"/>
                    <a:pt x="2763" y="1191"/>
                  </a:cubicBezTo>
                  <a:cubicBezTo>
                    <a:pt x="2715" y="1072"/>
                    <a:pt x="2644" y="953"/>
                    <a:pt x="2572" y="834"/>
                  </a:cubicBezTo>
                  <a:cubicBezTo>
                    <a:pt x="2358" y="500"/>
                    <a:pt x="2096" y="286"/>
                    <a:pt x="1762" y="1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4228633" y="2302509"/>
              <a:ext cx="73070" cy="50901"/>
            </a:xfrm>
            <a:custGeom>
              <a:avLst/>
              <a:gdLst/>
              <a:ahLst/>
              <a:cxnLst/>
              <a:rect l="l" t="t" r="r" b="b"/>
              <a:pathLst>
                <a:path w="2192" h="1525" extrusionOk="0">
                  <a:moveTo>
                    <a:pt x="1072" y="1"/>
                  </a:moveTo>
                  <a:cubicBezTo>
                    <a:pt x="524" y="191"/>
                    <a:pt x="120" y="620"/>
                    <a:pt x="1" y="1525"/>
                  </a:cubicBezTo>
                  <a:lnTo>
                    <a:pt x="286" y="1429"/>
                  </a:lnTo>
                  <a:cubicBezTo>
                    <a:pt x="477" y="786"/>
                    <a:pt x="834" y="405"/>
                    <a:pt x="1263" y="286"/>
                  </a:cubicBezTo>
                  <a:cubicBezTo>
                    <a:pt x="1429" y="286"/>
                    <a:pt x="1715" y="286"/>
                    <a:pt x="2096" y="382"/>
                  </a:cubicBezTo>
                  <a:cubicBezTo>
                    <a:pt x="2144" y="334"/>
                    <a:pt x="2168" y="239"/>
                    <a:pt x="2191" y="191"/>
                  </a:cubicBezTo>
                  <a:cubicBezTo>
                    <a:pt x="1691" y="1"/>
                    <a:pt x="1239" y="1"/>
                    <a:pt x="1072" y="1"/>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4093693" y="2286621"/>
              <a:ext cx="18268" cy="11148"/>
            </a:xfrm>
            <a:custGeom>
              <a:avLst/>
              <a:gdLst/>
              <a:ahLst/>
              <a:cxnLst/>
              <a:rect l="l" t="t" r="r" b="b"/>
              <a:pathLst>
                <a:path w="548" h="334" extrusionOk="0">
                  <a:moveTo>
                    <a:pt x="191" y="0"/>
                  </a:moveTo>
                  <a:cubicBezTo>
                    <a:pt x="119" y="0"/>
                    <a:pt x="48" y="72"/>
                    <a:pt x="24" y="143"/>
                  </a:cubicBezTo>
                  <a:cubicBezTo>
                    <a:pt x="0" y="238"/>
                    <a:pt x="72" y="334"/>
                    <a:pt x="167" y="334"/>
                  </a:cubicBezTo>
                  <a:lnTo>
                    <a:pt x="381" y="334"/>
                  </a:lnTo>
                  <a:cubicBezTo>
                    <a:pt x="476" y="334"/>
                    <a:pt x="524" y="262"/>
                    <a:pt x="548" y="191"/>
                  </a:cubicBezTo>
                  <a:cubicBezTo>
                    <a:pt x="548" y="95"/>
                    <a:pt x="500" y="0"/>
                    <a:pt x="40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4107960" y="2250440"/>
              <a:ext cx="16701" cy="16322"/>
            </a:xfrm>
            <a:custGeom>
              <a:avLst/>
              <a:gdLst/>
              <a:ahLst/>
              <a:cxnLst/>
              <a:rect l="l" t="t" r="r" b="b"/>
              <a:pathLst>
                <a:path w="501" h="489" extrusionOk="0">
                  <a:moveTo>
                    <a:pt x="182" y="1"/>
                  </a:moveTo>
                  <a:cubicBezTo>
                    <a:pt x="138" y="1"/>
                    <a:pt x="96" y="13"/>
                    <a:pt x="72" y="36"/>
                  </a:cubicBezTo>
                  <a:cubicBezTo>
                    <a:pt x="1" y="108"/>
                    <a:pt x="1" y="227"/>
                    <a:pt x="72" y="275"/>
                  </a:cubicBezTo>
                  <a:lnTo>
                    <a:pt x="215" y="441"/>
                  </a:lnTo>
                  <a:cubicBezTo>
                    <a:pt x="239" y="465"/>
                    <a:pt x="287" y="489"/>
                    <a:pt x="334" y="489"/>
                  </a:cubicBezTo>
                  <a:cubicBezTo>
                    <a:pt x="358" y="489"/>
                    <a:pt x="429" y="465"/>
                    <a:pt x="453" y="441"/>
                  </a:cubicBezTo>
                  <a:cubicBezTo>
                    <a:pt x="501" y="370"/>
                    <a:pt x="501" y="251"/>
                    <a:pt x="453" y="203"/>
                  </a:cubicBezTo>
                  <a:lnTo>
                    <a:pt x="310" y="36"/>
                  </a:lnTo>
                  <a:cubicBezTo>
                    <a:pt x="275" y="13"/>
                    <a:pt x="227" y="1"/>
                    <a:pt x="18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4145295" y="2235754"/>
              <a:ext cx="10334" cy="17623"/>
            </a:xfrm>
            <a:custGeom>
              <a:avLst/>
              <a:gdLst/>
              <a:ahLst/>
              <a:cxnLst/>
              <a:rect l="l" t="t" r="r" b="b"/>
              <a:pathLst>
                <a:path w="310" h="528" extrusionOk="0">
                  <a:moveTo>
                    <a:pt x="167" y="0"/>
                  </a:moveTo>
                  <a:cubicBezTo>
                    <a:pt x="71" y="0"/>
                    <a:pt x="0" y="72"/>
                    <a:pt x="0" y="167"/>
                  </a:cubicBezTo>
                  <a:lnTo>
                    <a:pt x="0" y="357"/>
                  </a:lnTo>
                  <a:cubicBezTo>
                    <a:pt x="0" y="443"/>
                    <a:pt x="57" y="528"/>
                    <a:pt x="137" y="528"/>
                  </a:cubicBezTo>
                  <a:cubicBezTo>
                    <a:pt x="147" y="528"/>
                    <a:pt x="157" y="527"/>
                    <a:pt x="167" y="524"/>
                  </a:cubicBezTo>
                  <a:cubicBezTo>
                    <a:pt x="177" y="527"/>
                    <a:pt x="187" y="528"/>
                    <a:pt x="196" y="528"/>
                  </a:cubicBezTo>
                  <a:cubicBezTo>
                    <a:pt x="272" y="528"/>
                    <a:pt x="310" y="447"/>
                    <a:pt x="310" y="405"/>
                  </a:cubicBezTo>
                  <a:lnTo>
                    <a:pt x="310" y="191"/>
                  </a:lnTo>
                  <a:cubicBezTo>
                    <a:pt x="310" y="95"/>
                    <a:pt x="262" y="48"/>
                    <a:pt x="1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9"/>
            <p:cNvSpPr/>
            <p:nvPr/>
          </p:nvSpPr>
          <p:spPr>
            <a:xfrm>
              <a:off x="4188931" y="2286621"/>
              <a:ext cx="17501" cy="11148"/>
            </a:xfrm>
            <a:custGeom>
              <a:avLst/>
              <a:gdLst/>
              <a:ahLst/>
              <a:cxnLst/>
              <a:rect l="l" t="t" r="r" b="b"/>
              <a:pathLst>
                <a:path w="525" h="334" extrusionOk="0">
                  <a:moveTo>
                    <a:pt x="168" y="0"/>
                  </a:moveTo>
                  <a:cubicBezTo>
                    <a:pt x="72" y="0"/>
                    <a:pt x="1" y="95"/>
                    <a:pt x="25" y="191"/>
                  </a:cubicBezTo>
                  <a:cubicBezTo>
                    <a:pt x="1" y="262"/>
                    <a:pt x="72" y="334"/>
                    <a:pt x="144" y="334"/>
                  </a:cubicBezTo>
                  <a:lnTo>
                    <a:pt x="358" y="334"/>
                  </a:lnTo>
                  <a:cubicBezTo>
                    <a:pt x="429" y="334"/>
                    <a:pt x="501" y="262"/>
                    <a:pt x="525" y="191"/>
                  </a:cubicBezTo>
                  <a:cubicBezTo>
                    <a:pt x="525" y="95"/>
                    <a:pt x="477" y="0"/>
                    <a:pt x="3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9"/>
            <p:cNvSpPr/>
            <p:nvPr/>
          </p:nvSpPr>
          <p:spPr>
            <a:xfrm>
              <a:off x="4174663" y="2250440"/>
              <a:ext cx="16701" cy="16322"/>
            </a:xfrm>
            <a:custGeom>
              <a:avLst/>
              <a:gdLst/>
              <a:ahLst/>
              <a:cxnLst/>
              <a:rect l="l" t="t" r="r" b="b"/>
              <a:pathLst>
                <a:path w="501" h="489" extrusionOk="0">
                  <a:moveTo>
                    <a:pt x="325" y="1"/>
                  </a:moveTo>
                  <a:cubicBezTo>
                    <a:pt x="280" y="1"/>
                    <a:pt x="238" y="13"/>
                    <a:pt x="214" y="36"/>
                  </a:cubicBezTo>
                  <a:lnTo>
                    <a:pt x="72" y="203"/>
                  </a:lnTo>
                  <a:cubicBezTo>
                    <a:pt x="0" y="251"/>
                    <a:pt x="0" y="370"/>
                    <a:pt x="72" y="441"/>
                  </a:cubicBezTo>
                  <a:cubicBezTo>
                    <a:pt x="95" y="489"/>
                    <a:pt x="143" y="489"/>
                    <a:pt x="191" y="489"/>
                  </a:cubicBezTo>
                  <a:cubicBezTo>
                    <a:pt x="214" y="489"/>
                    <a:pt x="262" y="465"/>
                    <a:pt x="310" y="441"/>
                  </a:cubicBezTo>
                  <a:lnTo>
                    <a:pt x="453" y="275"/>
                  </a:lnTo>
                  <a:cubicBezTo>
                    <a:pt x="500" y="227"/>
                    <a:pt x="500" y="108"/>
                    <a:pt x="453" y="36"/>
                  </a:cubicBezTo>
                  <a:cubicBezTo>
                    <a:pt x="417" y="13"/>
                    <a:pt x="369" y="1"/>
                    <a:pt x="32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4098426" y="2341060"/>
              <a:ext cx="96905" cy="20294"/>
            </a:xfrm>
            <a:custGeom>
              <a:avLst/>
              <a:gdLst/>
              <a:ahLst/>
              <a:cxnLst/>
              <a:rect l="l" t="t" r="r" b="b"/>
              <a:pathLst>
                <a:path w="2907" h="608" extrusionOk="0">
                  <a:moveTo>
                    <a:pt x="2378" y="1"/>
                  </a:moveTo>
                  <a:cubicBezTo>
                    <a:pt x="2265" y="1"/>
                    <a:pt x="2143" y="32"/>
                    <a:pt x="2025" y="108"/>
                  </a:cubicBezTo>
                  <a:cubicBezTo>
                    <a:pt x="1890" y="189"/>
                    <a:pt x="1809" y="232"/>
                    <a:pt x="1728" y="232"/>
                  </a:cubicBezTo>
                  <a:cubicBezTo>
                    <a:pt x="1668" y="232"/>
                    <a:pt x="1607" y="207"/>
                    <a:pt x="1525" y="155"/>
                  </a:cubicBezTo>
                  <a:cubicBezTo>
                    <a:pt x="1370" y="44"/>
                    <a:pt x="1230" y="6"/>
                    <a:pt x="1106" y="6"/>
                  </a:cubicBezTo>
                  <a:cubicBezTo>
                    <a:pt x="963" y="6"/>
                    <a:pt x="841" y="57"/>
                    <a:pt x="739" y="108"/>
                  </a:cubicBezTo>
                  <a:cubicBezTo>
                    <a:pt x="715" y="131"/>
                    <a:pt x="692" y="131"/>
                    <a:pt x="644" y="155"/>
                  </a:cubicBezTo>
                  <a:cubicBezTo>
                    <a:pt x="596" y="227"/>
                    <a:pt x="525" y="251"/>
                    <a:pt x="477" y="251"/>
                  </a:cubicBezTo>
                  <a:cubicBezTo>
                    <a:pt x="477" y="251"/>
                    <a:pt x="406" y="251"/>
                    <a:pt x="287" y="179"/>
                  </a:cubicBezTo>
                  <a:cubicBezTo>
                    <a:pt x="255" y="163"/>
                    <a:pt x="226" y="155"/>
                    <a:pt x="199" y="155"/>
                  </a:cubicBezTo>
                  <a:cubicBezTo>
                    <a:pt x="144" y="155"/>
                    <a:pt x="96" y="187"/>
                    <a:pt x="49" y="251"/>
                  </a:cubicBezTo>
                  <a:cubicBezTo>
                    <a:pt x="1" y="346"/>
                    <a:pt x="25" y="417"/>
                    <a:pt x="120" y="489"/>
                  </a:cubicBezTo>
                  <a:cubicBezTo>
                    <a:pt x="287" y="560"/>
                    <a:pt x="382" y="608"/>
                    <a:pt x="501" y="608"/>
                  </a:cubicBezTo>
                  <a:cubicBezTo>
                    <a:pt x="644" y="608"/>
                    <a:pt x="739" y="536"/>
                    <a:pt x="858" y="465"/>
                  </a:cubicBezTo>
                  <a:cubicBezTo>
                    <a:pt x="882" y="417"/>
                    <a:pt x="930" y="417"/>
                    <a:pt x="954" y="393"/>
                  </a:cubicBezTo>
                  <a:cubicBezTo>
                    <a:pt x="998" y="371"/>
                    <a:pt x="1049" y="349"/>
                    <a:pt x="1109" y="349"/>
                  </a:cubicBezTo>
                  <a:cubicBezTo>
                    <a:pt x="1177" y="349"/>
                    <a:pt x="1258" y="377"/>
                    <a:pt x="1358" y="465"/>
                  </a:cubicBezTo>
                  <a:cubicBezTo>
                    <a:pt x="1489" y="552"/>
                    <a:pt x="1609" y="585"/>
                    <a:pt x="1719" y="585"/>
                  </a:cubicBezTo>
                  <a:cubicBezTo>
                    <a:pt x="1911" y="585"/>
                    <a:pt x="2071" y="484"/>
                    <a:pt x="2192" y="393"/>
                  </a:cubicBezTo>
                  <a:cubicBezTo>
                    <a:pt x="2253" y="355"/>
                    <a:pt x="2313" y="341"/>
                    <a:pt x="2366" y="341"/>
                  </a:cubicBezTo>
                  <a:cubicBezTo>
                    <a:pt x="2478" y="341"/>
                    <a:pt x="2565" y="401"/>
                    <a:pt x="2597" y="417"/>
                  </a:cubicBezTo>
                  <a:cubicBezTo>
                    <a:pt x="2628" y="463"/>
                    <a:pt x="2678" y="490"/>
                    <a:pt x="2736" y="490"/>
                  </a:cubicBezTo>
                  <a:cubicBezTo>
                    <a:pt x="2767" y="490"/>
                    <a:pt x="2801" y="482"/>
                    <a:pt x="2835" y="465"/>
                  </a:cubicBezTo>
                  <a:cubicBezTo>
                    <a:pt x="2883" y="393"/>
                    <a:pt x="2906" y="298"/>
                    <a:pt x="2859" y="227"/>
                  </a:cubicBezTo>
                  <a:cubicBezTo>
                    <a:pt x="2766" y="104"/>
                    <a:pt x="2585" y="1"/>
                    <a:pt x="237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4152429" y="2375772"/>
              <a:ext cx="97672" cy="20561"/>
            </a:xfrm>
            <a:custGeom>
              <a:avLst/>
              <a:gdLst/>
              <a:ahLst/>
              <a:cxnLst/>
              <a:rect l="l" t="t" r="r" b="b"/>
              <a:pathLst>
                <a:path w="2930" h="616" extrusionOk="0">
                  <a:moveTo>
                    <a:pt x="2370" y="1"/>
                  </a:moveTo>
                  <a:cubicBezTo>
                    <a:pt x="2264" y="1"/>
                    <a:pt x="2153" y="27"/>
                    <a:pt x="2048" y="92"/>
                  </a:cubicBezTo>
                  <a:cubicBezTo>
                    <a:pt x="1909" y="189"/>
                    <a:pt x="1827" y="238"/>
                    <a:pt x="1740" y="238"/>
                  </a:cubicBezTo>
                  <a:cubicBezTo>
                    <a:pt x="1678" y="238"/>
                    <a:pt x="1614" y="213"/>
                    <a:pt x="1524" y="163"/>
                  </a:cubicBezTo>
                  <a:cubicBezTo>
                    <a:pt x="1376" y="49"/>
                    <a:pt x="1232" y="11"/>
                    <a:pt x="1105" y="11"/>
                  </a:cubicBezTo>
                  <a:cubicBezTo>
                    <a:pt x="967" y="11"/>
                    <a:pt x="849" y="55"/>
                    <a:pt x="762" y="92"/>
                  </a:cubicBezTo>
                  <a:cubicBezTo>
                    <a:pt x="739" y="139"/>
                    <a:pt x="691" y="139"/>
                    <a:pt x="667" y="163"/>
                  </a:cubicBezTo>
                  <a:cubicBezTo>
                    <a:pt x="620" y="211"/>
                    <a:pt x="548" y="258"/>
                    <a:pt x="500" y="258"/>
                  </a:cubicBezTo>
                  <a:cubicBezTo>
                    <a:pt x="500" y="258"/>
                    <a:pt x="429" y="258"/>
                    <a:pt x="310" y="187"/>
                  </a:cubicBezTo>
                  <a:cubicBezTo>
                    <a:pt x="278" y="171"/>
                    <a:pt x="246" y="163"/>
                    <a:pt x="216" y="163"/>
                  </a:cubicBezTo>
                  <a:cubicBezTo>
                    <a:pt x="156" y="163"/>
                    <a:pt x="104" y="195"/>
                    <a:pt x="72" y="258"/>
                  </a:cubicBezTo>
                  <a:cubicBezTo>
                    <a:pt x="0" y="330"/>
                    <a:pt x="48" y="425"/>
                    <a:pt x="119" y="497"/>
                  </a:cubicBezTo>
                  <a:cubicBezTo>
                    <a:pt x="286" y="568"/>
                    <a:pt x="358" y="616"/>
                    <a:pt x="477" y="616"/>
                  </a:cubicBezTo>
                  <a:cubicBezTo>
                    <a:pt x="667" y="616"/>
                    <a:pt x="762" y="544"/>
                    <a:pt x="881" y="449"/>
                  </a:cubicBezTo>
                  <a:cubicBezTo>
                    <a:pt x="905" y="425"/>
                    <a:pt x="929" y="425"/>
                    <a:pt x="977" y="401"/>
                  </a:cubicBezTo>
                  <a:cubicBezTo>
                    <a:pt x="1010" y="368"/>
                    <a:pt x="1055" y="344"/>
                    <a:pt x="1115" y="344"/>
                  </a:cubicBezTo>
                  <a:cubicBezTo>
                    <a:pt x="1182" y="344"/>
                    <a:pt x="1268" y="373"/>
                    <a:pt x="1382" y="449"/>
                  </a:cubicBezTo>
                  <a:cubicBezTo>
                    <a:pt x="1520" y="541"/>
                    <a:pt x="1644" y="576"/>
                    <a:pt x="1757" y="576"/>
                  </a:cubicBezTo>
                  <a:cubicBezTo>
                    <a:pt x="1935" y="576"/>
                    <a:pt x="2084" y="489"/>
                    <a:pt x="2215" y="401"/>
                  </a:cubicBezTo>
                  <a:cubicBezTo>
                    <a:pt x="2277" y="363"/>
                    <a:pt x="2336" y="349"/>
                    <a:pt x="2388" y="349"/>
                  </a:cubicBezTo>
                  <a:cubicBezTo>
                    <a:pt x="2498" y="349"/>
                    <a:pt x="2580" y="409"/>
                    <a:pt x="2596" y="425"/>
                  </a:cubicBezTo>
                  <a:cubicBezTo>
                    <a:pt x="2638" y="467"/>
                    <a:pt x="2687" y="492"/>
                    <a:pt x="2735" y="492"/>
                  </a:cubicBezTo>
                  <a:cubicBezTo>
                    <a:pt x="2770" y="492"/>
                    <a:pt x="2804" y="479"/>
                    <a:pt x="2834" y="449"/>
                  </a:cubicBezTo>
                  <a:cubicBezTo>
                    <a:pt x="2906" y="401"/>
                    <a:pt x="2930" y="306"/>
                    <a:pt x="2882" y="211"/>
                  </a:cubicBezTo>
                  <a:cubicBezTo>
                    <a:pt x="2772" y="101"/>
                    <a:pt x="2578" y="1"/>
                    <a:pt x="237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4142095" y="2455411"/>
              <a:ext cx="12434" cy="10781"/>
            </a:xfrm>
            <a:custGeom>
              <a:avLst/>
              <a:gdLst/>
              <a:ahLst/>
              <a:cxnLst/>
              <a:rect l="l" t="t" r="r" b="b"/>
              <a:pathLst>
                <a:path w="373" h="323" extrusionOk="0">
                  <a:moveTo>
                    <a:pt x="164" y="1"/>
                  </a:moveTo>
                  <a:cubicBezTo>
                    <a:pt x="74" y="1"/>
                    <a:pt x="1" y="65"/>
                    <a:pt x="1" y="159"/>
                  </a:cubicBezTo>
                  <a:cubicBezTo>
                    <a:pt x="1" y="206"/>
                    <a:pt x="25" y="278"/>
                    <a:pt x="96" y="301"/>
                  </a:cubicBezTo>
                  <a:cubicBezTo>
                    <a:pt x="125" y="316"/>
                    <a:pt x="154" y="323"/>
                    <a:pt x="181" y="323"/>
                  </a:cubicBezTo>
                  <a:cubicBezTo>
                    <a:pt x="289" y="323"/>
                    <a:pt x="372" y="220"/>
                    <a:pt x="334" y="87"/>
                  </a:cubicBezTo>
                  <a:lnTo>
                    <a:pt x="239" y="16"/>
                  </a:lnTo>
                  <a:cubicBezTo>
                    <a:pt x="213" y="6"/>
                    <a:pt x="188" y="1"/>
                    <a:pt x="16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4244500" y="2443963"/>
              <a:ext cx="12267" cy="11115"/>
            </a:xfrm>
            <a:custGeom>
              <a:avLst/>
              <a:gdLst/>
              <a:ahLst/>
              <a:cxnLst/>
              <a:rect l="l" t="t" r="r" b="b"/>
              <a:pathLst>
                <a:path w="368" h="333" extrusionOk="0">
                  <a:moveTo>
                    <a:pt x="136" y="1"/>
                  </a:moveTo>
                  <a:cubicBezTo>
                    <a:pt x="42" y="1"/>
                    <a:pt x="1" y="78"/>
                    <a:pt x="1" y="168"/>
                  </a:cubicBezTo>
                  <a:cubicBezTo>
                    <a:pt x="1" y="216"/>
                    <a:pt x="25" y="287"/>
                    <a:pt x="72" y="311"/>
                  </a:cubicBezTo>
                  <a:cubicBezTo>
                    <a:pt x="107" y="326"/>
                    <a:pt x="140" y="332"/>
                    <a:pt x="171" y="332"/>
                  </a:cubicBezTo>
                  <a:cubicBezTo>
                    <a:pt x="289" y="332"/>
                    <a:pt x="367" y="234"/>
                    <a:pt x="310" y="121"/>
                  </a:cubicBezTo>
                  <a:lnTo>
                    <a:pt x="239" y="25"/>
                  </a:lnTo>
                  <a:cubicBezTo>
                    <a:pt x="199" y="8"/>
                    <a:pt x="165" y="1"/>
                    <a:pt x="13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4315971" y="2461853"/>
              <a:ext cx="12367" cy="11148"/>
            </a:xfrm>
            <a:custGeom>
              <a:avLst/>
              <a:gdLst/>
              <a:ahLst/>
              <a:cxnLst/>
              <a:rect l="l" t="t" r="r" b="b"/>
              <a:pathLst>
                <a:path w="371" h="334" extrusionOk="0">
                  <a:moveTo>
                    <a:pt x="175" y="1"/>
                  </a:moveTo>
                  <a:cubicBezTo>
                    <a:pt x="80" y="1"/>
                    <a:pt x="0" y="82"/>
                    <a:pt x="0" y="180"/>
                  </a:cubicBezTo>
                  <a:cubicBezTo>
                    <a:pt x="0" y="228"/>
                    <a:pt x="24" y="275"/>
                    <a:pt x="72" y="323"/>
                  </a:cubicBezTo>
                  <a:cubicBezTo>
                    <a:pt x="97" y="330"/>
                    <a:pt x="122" y="333"/>
                    <a:pt x="146" y="333"/>
                  </a:cubicBezTo>
                  <a:cubicBezTo>
                    <a:pt x="277" y="333"/>
                    <a:pt x="370" y="230"/>
                    <a:pt x="310" y="108"/>
                  </a:cubicBezTo>
                  <a:lnTo>
                    <a:pt x="238" y="13"/>
                  </a:lnTo>
                  <a:cubicBezTo>
                    <a:pt x="217" y="5"/>
                    <a:pt x="195" y="1"/>
                    <a:pt x="17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4413609" y="2425605"/>
              <a:ext cx="13167" cy="10814"/>
            </a:xfrm>
            <a:custGeom>
              <a:avLst/>
              <a:gdLst/>
              <a:ahLst/>
              <a:cxnLst/>
              <a:rect l="l" t="t" r="r" b="b"/>
              <a:pathLst>
                <a:path w="395" h="324" extrusionOk="0">
                  <a:moveTo>
                    <a:pt x="194" y="0"/>
                  </a:moveTo>
                  <a:cubicBezTo>
                    <a:pt x="76" y="0"/>
                    <a:pt x="0" y="83"/>
                    <a:pt x="0" y="147"/>
                  </a:cubicBezTo>
                  <a:cubicBezTo>
                    <a:pt x="0" y="218"/>
                    <a:pt x="48" y="266"/>
                    <a:pt x="96" y="313"/>
                  </a:cubicBezTo>
                  <a:cubicBezTo>
                    <a:pt x="117" y="321"/>
                    <a:pt x="140" y="324"/>
                    <a:pt x="162" y="324"/>
                  </a:cubicBezTo>
                  <a:cubicBezTo>
                    <a:pt x="284" y="324"/>
                    <a:pt x="394" y="220"/>
                    <a:pt x="334" y="99"/>
                  </a:cubicBezTo>
                  <a:lnTo>
                    <a:pt x="238" y="4"/>
                  </a:lnTo>
                  <a:cubicBezTo>
                    <a:pt x="223" y="1"/>
                    <a:pt x="208" y="0"/>
                    <a:pt x="19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9"/>
            <p:cNvSpPr/>
            <p:nvPr/>
          </p:nvSpPr>
          <p:spPr>
            <a:xfrm>
              <a:off x="4080992" y="2495664"/>
              <a:ext cx="369952" cy="10347"/>
            </a:xfrm>
            <a:custGeom>
              <a:avLst/>
              <a:gdLst/>
              <a:ahLst/>
              <a:cxnLst/>
              <a:rect l="l" t="t" r="r" b="b"/>
              <a:pathLst>
                <a:path w="11098" h="310" extrusionOk="0">
                  <a:moveTo>
                    <a:pt x="191" y="0"/>
                  </a:moveTo>
                  <a:cubicBezTo>
                    <a:pt x="95" y="0"/>
                    <a:pt x="48" y="48"/>
                    <a:pt x="0" y="143"/>
                  </a:cubicBezTo>
                  <a:cubicBezTo>
                    <a:pt x="0" y="239"/>
                    <a:pt x="72" y="310"/>
                    <a:pt x="167" y="310"/>
                  </a:cubicBezTo>
                  <a:lnTo>
                    <a:pt x="10883" y="310"/>
                  </a:lnTo>
                  <a:cubicBezTo>
                    <a:pt x="10979" y="310"/>
                    <a:pt x="11026" y="262"/>
                    <a:pt x="11050" y="167"/>
                  </a:cubicBezTo>
                  <a:cubicBezTo>
                    <a:pt x="11098" y="48"/>
                    <a:pt x="11002" y="0"/>
                    <a:pt x="1090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9"/>
            <p:cNvSpPr/>
            <p:nvPr/>
          </p:nvSpPr>
          <p:spPr>
            <a:xfrm>
              <a:off x="4082559" y="2424904"/>
              <a:ext cx="84204" cy="11983"/>
            </a:xfrm>
            <a:custGeom>
              <a:avLst/>
              <a:gdLst/>
              <a:ahLst/>
              <a:cxnLst/>
              <a:rect l="l" t="t" r="r" b="b"/>
              <a:pathLst>
                <a:path w="2526" h="359" extrusionOk="0">
                  <a:moveTo>
                    <a:pt x="167" y="1"/>
                  </a:moveTo>
                  <a:cubicBezTo>
                    <a:pt x="96" y="1"/>
                    <a:pt x="1" y="49"/>
                    <a:pt x="1" y="144"/>
                  </a:cubicBezTo>
                  <a:cubicBezTo>
                    <a:pt x="1" y="239"/>
                    <a:pt x="48" y="334"/>
                    <a:pt x="144" y="334"/>
                  </a:cubicBezTo>
                  <a:cubicBezTo>
                    <a:pt x="739" y="358"/>
                    <a:pt x="1310" y="358"/>
                    <a:pt x="1834" y="358"/>
                  </a:cubicBezTo>
                  <a:lnTo>
                    <a:pt x="2382" y="358"/>
                  </a:lnTo>
                  <a:cubicBezTo>
                    <a:pt x="2430" y="358"/>
                    <a:pt x="2525" y="263"/>
                    <a:pt x="2525" y="168"/>
                  </a:cubicBezTo>
                  <a:cubicBezTo>
                    <a:pt x="2525" y="96"/>
                    <a:pt x="2477" y="25"/>
                    <a:pt x="2382" y="25"/>
                  </a:cubicBezTo>
                  <a:cubicBezTo>
                    <a:pt x="1715" y="25"/>
                    <a:pt x="977" y="25"/>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4081759" y="2232249"/>
              <a:ext cx="369185" cy="210178"/>
            </a:xfrm>
            <a:custGeom>
              <a:avLst/>
              <a:gdLst/>
              <a:ahLst/>
              <a:cxnLst/>
              <a:rect l="l" t="t" r="r" b="b"/>
              <a:pathLst>
                <a:path w="11075" h="6297" extrusionOk="0">
                  <a:moveTo>
                    <a:pt x="9024" y="1228"/>
                  </a:moveTo>
                  <a:cubicBezTo>
                    <a:pt x="9335" y="1228"/>
                    <a:pt x="9645" y="1358"/>
                    <a:pt x="9955" y="1629"/>
                  </a:cubicBezTo>
                  <a:lnTo>
                    <a:pt x="9122" y="1939"/>
                  </a:lnTo>
                  <a:cubicBezTo>
                    <a:pt x="8955" y="1939"/>
                    <a:pt x="8574" y="1939"/>
                    <a:pt x="8074" y="2082"/>
                  </a:cubicBezTo>
                  <a:cubicBezTo>
                    <a:pt x="8003" y="2010"/>
                    <a:pt x="7907" y="1963"/>
                    <a:pt x="7788" y="1939"/>
                  </a:cubicBezTo>
                  <a:cubicBezTo>
                    <a:pt x="8050" y="1582"/>
                    <a:pt x="8407" y="1296"/>
                    <a:pt x="8812" y="1248"/>
                  </a:cubicBezTo>
                  <a:cubicBezTo>
                    <a:pt x="8883" y="1235"/>
                    <a:pt x="8953" y="1228"/>
                    <a:pt x="9024" y="1228"/>
                  </a:cubicBezTo>
                  <a:close/>
                  <a:moveTo>
                    <a:pt x="5610" y="1228"/>
                  </a:moveTo>
                  <a:cubicBezTo>
                    <a:pt x="5685" y="1228"/>
                    <a:pt x="5760" y="1235"/>
                    <a:pt x="5835" y="1248"/>
                  </a:cubicBezTo>
                  <a:cubicBezTo>
                    <a:pt x="6193" y="1296"/>
                    <a:pt x="6502" y="1534"/>
                    <a:pt x="6788" y="1867"/>
                  </a:cubicBezTo>
                  <a:lnTo>
                    <a:pt x="6812" y="1891"/>
                  </a:lnTo>
                  <a:cubicBezTo>
                    <a:pt x="6836" y="1915"/>
                    <a:pt x="6836" y="1963"/>
                    <a:pt x="6859" y="1986"/>
                  </a:cubicBezTo>
                  <a:cubicBezTo>
                    <a:pt x="6740" y="2010"/>
                    <a:pt x="6669" y="2082"/>
                    <a:pt x="6574" y="2129"/>
                  </a:cubicBezTo>
                  <a:cubicBezTo>
                    <a:pt x="6097" y="1963"/>
                    <a:pt x="5669" y="1963"/>
                    <a:pt x="5502" y="1963"/>
                  </a:cubicBezTo>
                  <a:lnTo>
                    <a:pt x="4645" y="1629"/>
                  </a:lnTo>
                  <a:cubicBezTo>
                    <a:pt x="4955" y="1358"/>
                    <a:pt x="5281" y="1228"/>
                    <a:pt x="5610" y="1228"/>
                  </a:cubicBezTo>
                  <a:close/>
                  <a:moveTo>
                    <a:pt x="2123" y="1390"/>
                  </a:moveTo>
                  <a:cubicBezTo>
                    <a:pt x="2138" y="1390"/>
                    <a:pt x="2153" y="1390"/>
                    <a:pt x="2168" y="1391"/>
                  </a:cubicBezTo>
                  <a:cubicBezTo>
                    <a:pt x="2430" y="1415"/>
                    <a:pt x="2668" y="1629"/>
                    <a:pt x="2692" y="1891"/>
                  </a:cubicBezTo>
                  <a:cubicBezTo>
                    <a:pt x="2740" y="2106"/>
                    <a:pt x="2644" y="2320"/>
                    <a:pt x="2501" y="2439"/>
                  </a:cubicBezTo>
                  <a:lnTo>
                    <a:pt x="1716" y="2439"/>
                  </a:lnTo>
                  <a:cubicBezTo>
                    <a:pt x="1596" y="2320"/>
                    <a:pt x="1501" y="2177"/>
                    <a:pt x="1501" y="1986"/>
                  </a:cubicBezTo>
                  <a:cubicBezTo>
                    <a:pt x="1501" y="1644"/>
                    <a:pt x="1785" y="1390"/>
                    <a:pt x="2123" y="1390"/>
                  </a:cubicBezTo>
                  <a:close/>
                  <a:moveTo>
                    <a:pt x="6979" y="2296"/>
                  </a:moveTo>
                  <a:cubicBezTo>
                    <a:pt x="7169" y="2296"/>
                    <a:pt x="7312" y="2439"/>
                    <a:pt x="7312" y="2606"/>
                  </a:cubicBezTo>
                  <a:cubicBezTo>
                    <a:pt x="7312" y="2796"/>
                    <a:pt x="7169" y="2939"/>
                    <a:pt x="6979" y="2939"/>
                  </a:cubicBezTo>
                  <a:cubicBezTo>
                    <a:pt x="6812" y="2939"/>
                    <a:pt x="6645" y="2796"/>
                    <a:pt x="6645" y="2606"/>
                  </a:cubicBezTo>
                  <a:cubicBezTo>
                    <a:pt x="6645" y="2439"/>
                    <a:pt x="6812" y="2296"/>
                    <a:pt x="6979" y="2296"/>
                  </a:cubicBezTo>
                  <a:close/>
                  <a:moveTo>
                    <a:pt x="7574" y="2248"/>
                  </a:moveTo>
                  <a:cubicBezTo>
                    <a:pt x="7622" y="2296"/>
                    <a:pt x="7645" y="2296"/>
                    <a:pt x="7669" y="2296"/>
                  </a:cubicBezTo>
                  <a:cubicBezTo>
                    <a:pt x="7860" y="2296"/>
                    <a:pt x="8003" y="2439"/>
                    <a:pt x="8003" y="2606"/>
                  </a:cubicBezTo>
                  <a:cubicBezTo>
                    <a:pt x="8003" y="2796"/>
                    <a:pt x="7860" y="2939"/>
                    <a:pt x="7669" y="2939"/>
                  </a:cubicBezTo>
                  <a:cubicBezTo>
                    <a:pt x="7645" y="2939"/>
                    <a:pt x="7622" y="2939"/>
                    <a:pt x="7574" y="2915"/>
                  </a:cubicBezTo>
                  <a:cubicBezTo>
                    <a:pt x="7645" y="2820"/>
                    <a:pt x="7669" y="2701"/>
                    <a:pt x="7669" y="2582"/>
                  </a:cubicBezTo>
                  <a:cubicBezTo>
                    <a:pt x="7669" y="2463"/>
                    <a:pt x="7645" y="2344"/>
                    <a:pt x="7574" y="2248"/>
                  </a:cubicBezTo>
                  <a:close/>
                  <a:moveTo>
                    <a:pt x="5502" y="2296"/>
                  </a:moveTo>
                  <a:cubicBezTo>
                    <a:pt x="5645" y="2296"/>
                    <a:pt x="5978" y="2296"/>
                    <a:pt x="6383" y="2415"/>
                  </a:cubicBezTo>
                  <a:cubicBezTo>
                    <a:pt x="6359" y="2463"/>
                    <a:pt x="6359" y="2558"/>
                    <a:pt x="6359" y="2606"/>
                  </a:cubicBezTo>
                  <a:cubicBezTo>
                    <a:pt x="5835" y="2796"/>
                    <a:pt x="5526" y="3058"/>
                    <a:pt x="5407" y="3177"/>
                  </a:cubicBezTo>
                  <a:lnTo>
                    <a:pt x="4597" y="3391"/>
                  </a:lnTo>
                  <a:cubicBezTo>
                    <a:pt x="4716" y="2820"/>
                    <a:pt x="5026" y="2439"/>
                    <a:pt x="5502" y="2296"/>
                  </a:cubicBezTo>
                  <a:close/>
                  <a:moveTo>
                    <a:pt x="9122" y="2296"/>
                  </a:moveTo>
                  <a:cubicBezTo>
                    <a:pt x="9574" y="2439"/>
                    <a:pt x="9908" y="2820"/>
                    <a:pt x="10027" y="3415"/>
                  </a:cubicBezTo>
                  <a:lnTo>
                    <a:pt x="9217" y="3201"/>
                  </a:lnTo>
                  <a:cubicBezTo>
                    <a:pt x="9122" y="3130"/>
                    <a:pt x="8812" y="2844"/>
                    <a:pt x="8336" y="2677"/>
                  </a:cubicBezTo>
                  <a:lnTo>
                    <a:pt x="8336" y="2653"/>
                  </a:lnTo>
                  <a:cubicBezTo>
                    <a:pt x="8336" y="2558"/>
                    <a:pt x="8336" y="2487"/>
                    <a:pt x="8288" y="2415"/>
                  </a:cubicBezTo>
                  <a:cubicBezTo>
                    <a:pt x="8693" y="2296"/>
                    <a:pt x="8979" y="2296"/>
                    <a:pt x="9122" y="2296"/>
                  </a:cubicBezTo>
                  <a:close/>
                  <a:moveTo>
                    <a:pt x="7336" y="3177"/>
                  </a:moveTo>
                  <a:lnTo>
                    <a:pt x="7526" y="3272"/>
                  </a:lnTo>
                  <a:lnTo>
                    <a:pt x="7526" y="3558"/>
                  </a:lnTo>
                  <a:lnTo>
                    <a:pt x="6931" y="3558"/>
                  </a:lnTo>
                  <a:cubicBezTo>
                    <a:pt x="6955" y="3487"/>
                    <a:pt x="6955" y="3368"/>
                    <a:pt x="6979" y="3272"/>
                  </a:cubicBezTo>
                  <a:lnTo>
                    <a:pt x="7026" y="3272"/>
                  </a:lnTo>
                  <a:cubicBezTo>
                    <a:pt x="7098" y="3272"/>
                    <a:pt x="7217" y="3225"/>
                    <a:pt x="7336" y="3177"/>
                  </a:cubicBezTo>
                  <a:close/>
                  <a:moveTo>
                    <a:pt x="7502" y="3915"/>
                  </a:moveTo>
                  <a:cubicBezTo>
                    <a:pt x="7526" y="4082"/>
                    <a:pt x="7526" y="4249"/>
                    <a:pt x="7550" y="4416"/>
                  </a:cubicBezTo>
                  <a:lnTo>
                    <a:pt x="6812" y="4416"/>
                  </a:lnTo>
                  <a:cubicBezTo>
                    <a:pt x="6836" y="4249"/>
                    <a:pt x="6859" y="4082"/>
                    <a:pt x="6859" y="3915"/>
                  </a:cubicBezTo>
                  <a:close/>
                  <a:moveTo>
                    <a:pt x="7574" y="4749"/>
                  </a:moveTo>
                  <a:cubicBezTo>
                    <a:pt x="7622" y="4939"/>
                    <a:pt x="7645" y="5106"/>
                    <a:pt x="7669" y="5273"/>
                  </a:cubicBezTo>
                  <a:lnTo>
                    <a:pt x="6717" y="5273"/>
                  </a:lnTo>
                  <a:cubicBezTo>
                    <a:pt x="6717" y="5082"/>
                    <a:pt x="6740" y="4916"/>
                    <a:pt x="6740" y="4749"/>
                  </a:cubicBezTo>
                  <a:close/>
                  <a:moveTo>
                    <a:pt x="7764" y="5582"/>
                  </a:moveTo>
                  <a:lnTo>
                    <a:pt x="7860" y="5940"/>
                  </a:lnTo>
                  <a:lnTo>
                    <a:pt x="6693" y="5940"/>
                  </a:lnTo>
                  <a:lnTo>
                    <a:pt x="6693" y="5582"/>
                  </a:lnTo>
                  <a:close/>
                  <a:moveTo>
                    <a:pt x="8684" y="0"/>
                  </a:moveTo>
                  <a:cubicBezTo>
                    <a:pt x="8560" y="0"/>
                    <a:pt x="8443" y="12"/>
                    <a:pt x="8336" y="34"/>
                  </a:cubicBezTo>
                  <a:cubicBezTo>
                    <a:pt x="8241" y="34"/>
                    <a:pt x="8169" y="105"/>
                    <a:pt x="8169" y="200"/>
                  </a:cubicBezTo>
                  <a:cubicBezTo>
                    <a:pt x="8169" y="296"/>
                    <a:pt x="8264" y="343"/>
                    <a:pt x="8360" y="343"/>
                  </a:cubicBezTo>
                  <a:cubicBezTo>
                    <a:pt x="8431" y="331"/>
                    <a:pt x="8515" y="325"/>
                    <a:pt x="8598" y="325"/>
                  </a:cubicBezTo>
                  <a:cubicBezTo>
                    <a:pt x="8681" y="325"/>
                    <a:pt x="8765" y="331"/>
                    <a:pt x="8836" y="343"/>
                  </a:cubicBezTo>
                  <a:lnTo>
                    <a:pt x="8384" y="1058"/>
                  </a:lnTo>
                  <a:cubicBezTo>
                    <a:pt x="7979" y="1248"/>
                    <a:pt x="7622" y="1605"/>
                    <a:pt x="7336" y="2082"/>
                  </a:cubicBezTo>
                  <a:cubicBezTo>
                    <a:pt x="7312" y="2082"/>
                    <a:pt x="7312" y="2106"/>
                    <a:pt x="7288" y="2106"/>
                  </a:cubicBezTo>
                  <a:cubicBezTo>
                    <a:pt x="7264" y="2082"/>
                    <a:pt x="7217" y="2082"/>
                    <a:pt x="7193" y="2058"/>
                  </a:cubicBezTo>
                  <a:cubicBezTo>
                    <a:pt x="7145" y="1963"/>
                    <a:pt x="7098" y="1867"/>
                    <a:pt x="7050" y="1772"/>
                  </a:cubicBezTo>
                  <a:cubicBezTo>
                    <a:pt x="7193" y="1224"/>
                    <a:pt x="7431" y="820"/>
                    <a:pt x="7741" y="581"/>
                  </a:cubicBezTo>
                  <a:cubicBezTo>
                    <a:pt x="7788" y="534"/>
                    <a:pt x="7812" y="439"/>
                    <a:pt x="7764" y="343"/>
                  </a:cubicBezTo>
                  <a:cubicBezTo>
                    <a:pt x="7725" y="304"/>
                    <a:pt x="7686" y="286"/>
                    <a:pt x="7642" y="286"/>
                  </a:cubicBezTo>
                  <a:cubicBezTo>
                    <a:pt x="7607" y="286"/>
                    <a:pt x="7569" y="298"/>
                    <a:pt x="7526" y="319"/>
                  </a:cubicBezTo>
                  <a:cubicBezTo>
                    <a:pt x="7193" y="558"/>
                    <a:pt x="6955" y="939"/>
                    <a:pt x="6788" y="1486"/>
                  </a:cubicBezTo>
                  <a:cubicBezTo>
                    <a:pt x="6502" y="1224"/>
                    <a:pt x="6193" y="1010"/>
                    <a:pt x="5835" y="939"/>
                  </a:cubicBezTo>
                  <a:cubicBezTo>
                    <a:pt x="5766" y="931"/>
                    <a:pt x="5691" y="925"/>
                    <a:pt x="5611" y="925"/>
                  </a:cubicBezTo>
                  <a:cubicBezTo>
                    <a:pt x="5219" y="925"/>
                    <a:pt x="4702" y="1052"/>
                    <a:pt x="4168" y="1605"/>
                  </a:cubicBezTo>
                  <a:cubicBezTo>
                    <a:pt x="4121" y="1629"/>
                    <a:pt x="4097" y="1701"/>
                    <a:pt x="4121" y="1748"/>
                  </a:cubicBezTo>
                  <a:cubicBezTo>
                    <a:pt x="4121" y="1820"/>
                    <a:pt x="4192" y="1844"/>
                    <a:pt x="4216" y="1867"/>
                  </a:cubicBezTo>
                  <a:lnTo>
                    <a:pt x="5002" y="2129"/>
                  </a:lnTo>
                  <a:cubicBezTo>
                    <a:pt x="4883" y="2225"/>
                    <a:pt x="4764" y="2320"/>
                    <a:pt x="4645" y="2439"/>
                  </a:cubicBezTo>
                  <a:lnTo>
                    <a:pt x="2859" y="2439"/>
                  </a:lnTo>
                  <a:cubicBezTo>
                    <a:pt x="2930" y="2296"/>
                    <a:pt x="2978" y="2106"/>
                    <a:pt x="2978" y="1891"/>
                  </a:cubicBezTo>
                  <a:cubicBezTo>
                    <a:pt x="2930" y="1463"/>
                    <a:pt x="2573" y="1105"/>
                    <a:pt x="2144" y="1058"/>
                  </a:cubicBezTo>
                  <a:cubicBezTo>
                    <a:pt x="2130" y="1057"/>
                    <a:pt x="2115" y="1057"/>
                    <a:pt x="2101" y="1057"/>
                  </a:cubicBezTo>
                  <a:cubicBezTo>
                    <a:pt x="1573" y="1057"/>
                    <a:pt x="1144" y="1476"/>
                    <a:pt x="1144" y="1986"/>
                  </a:cubicBezTo>
                  <a:cubicBezTo>
                    <a:pt x="1144" y="2177"/>
                    <a:pt x="1192" y="2320"/>
                    <a:pt x="1263" y="2439"/>
                  </a:cubicBezTo>
                  <a:lnTo>
                    <a:pt x="144" y="2439"/>
                  </a:lnTo>
                  <a:cubicBezTo>
                    <a:pt x="49" y="2439"/>
                    <a:pt x="1" y="2487"/>
                    <a:pt x="1" y="2558"/>
                  </a:cubicBezTo>
                  <a:cubicBezTo>
                    <a:pt x="1" y="2677"/>
                    <a:pt x="72" y="2772"/>
                    <a:pt x="168" y="2772"/>
                  </a:cubicBezTo>
                  <a:lnTo>
                    <a:pt x="4478" y="2772"/>
                  </a:lnTo>
                  <a:cubicBezTo>
                    <a:pt x="4359" y="3010"/>
                    <a:pt x="4287" y="3296"/>
                    <a:pt x="4240" y="3630"/>
                  </a:cubicBezTo>
                  <a:cubicBezTo>
                    <a:pt x="4240" y="3733"/>
                    <a:pt x="4312" y="3801"/>
                    <a:pt x="4409" y="3801"/>
                  </a:cubicBezTo>
                  <a:cubicBezTo>
                    <a:pt x="4424" y="3801"/>
                    <a:pt x="4439" y="3799"/>
                    <a:pt x="4454" y="3796"/>
                  </a:cubicBezTo>
                  <a:lnTo>
                    <a:pt x="5526" y="3511"/>
                  </a:lnTo>
                  <a:cubicBezTo>
                    <a:pt x="5550" y="3511"/>
                    <a:pt x="5597" y="3487"/>
                    <a:pt x="5621" y="3439"/>
                  </a:cubicBezTo>
                  <a:cubicBezTo>
                    <a:pt x="5621" y="3439"/>
                    <a:pt x="5907" y="3153"/>
                    <a:pt x="6455" y="2939"/>
                  </a:cubicBezTo>
                  <a:cubicBezTo>
                    <a:pt x="6502" y="3034"/>
                    <a:pt x="6597" y="3130"/>
                    <a:pt x="6693" y="3177"/>
                  </a:cubicBezTo>
                  <a:cubicBezTo>
                    <a:pt x="6597" y="3558"/>
                    <a:pt x="6550" y="4034"/>
                    <a:pt x="6478" y="4558"/>
                  </a:cubicBezTo>
                  <a:cubicBezTo>
                    <a:pt x="6478" y="4558"/>
                    <a:pt x="6455" y="4868"/>
                    <a:pt x="6431" y="5154"/>
                  </a:cubicBezTo>
                  <a:cubicBezTo>
                    <a:pt x="5788" y="5392"/>
                    <a:pt x="4835" y="5678"/>
                    <a:pt x="3144" y="5773"/>
                  </a:cubicBezTo>
                  <a:cubicBezTo>
                    <a:pt x="3049" y="5773"/>
                    <a:pt x="3001" y="5868"/>
                    <a:pt x="3001" y="5940"/>
                  </a:cubicBezTo>
                  <a:cubicBezTo>
                    <a:pt x="3001" y="6035"/>
                    <a:pt x="3097" y="6106"/>
                    <a:pt x="3144" y="6106"/>
                  </a:cubicBezTo>
                  <a:cubicBezTo>
                    <a:pt x="4788" y="6011"/>
                    <a:pt x="5740" y="5749"/>
                    <a:pt x="6383" y="5511"/>
                  </a:cubicBezTo>
                  <a:lnTo>
                    <a:pt x="6383" y="5940"/>
                  </a:lnTo>
                  <a:lnTo>
                    <a:pt x="6359" y="5940"/>
                  </a:lnTo>
                  <a:cubicBezTo>
                    <a:pt x="6264" y="5940"/>
                    <a:pt x="6216" y="6011"/>
                    <a:pt x="6193" y="6106"/>
                  </a:cubicBezTo>
                  <a:cubicBezTo>
                    <a:pt x="6193" y="6178"/>
                    <a:pt x="6240" y="6273"/>
                    <a:pt x="6336" y="6273"/>
                  </a:cubicBezTo>
                  <a:lnTo>
                    <a:pt x="6502" y="6273"/>
                  </a:lnTo>
                  <a:lnTo>
                    <a:pt x="6550" y="6297"/>
                  </a:lnTo>
                  <a:lnTo>
                    <a:pt x="6574" y="6273"/>
                  </a:lnTo>
                  <a:lnTo>
                    <a:pt x="8407" y="6273"/>
                  </a:lnTo>
                  <a:cubicBezTo>
                    <a:pt x="8503" y="6273"/>
                    <a:pt x="8574" y="6225"/>
                    <a:pt x="8574" y="6154"/>
                  </a:cubicBezTo>
                  <a:cubicBezTo>
                    <a:pt x="8598" y="6035"/>
                    <a:pt x="8503" y="5940"/>
                    <a:pt x="8407" y="5940"/>
                  </a:cubicBezTo>
                  <a:lnTo>
                    <a:pt x="8169" y="5940"/>
                  </a:lnTo>
                  <a:cubicBezTo>
                    <a:pt x="8145" y="5773"/>
                    <a:pt x="8098" y="5582"/>
                    <a:pt x="8050" y="5416"/>
                  </a:cubicBezTo>
                  <a:cubicBezTo>
                    <a:pt x="8050" y="5416"/>
                    <a:pt x="8003" y="5059"/>
                    <a:pt x="7931" y="4820"/>
                  </a:cubicBezTo>
                  <a:cubicBezTo>
                    <a:pt x="8457" y="4593"/>
                    <a:pt x="9021" y="4455"/>
                    <a:pt x="9851" y="4455"/>
                  </a:cubicBezTo>
                  <a:cubicBezTo>
                    <a:pt x="10149" y="4455"/>
                    <a:pt x="10482" y="4473"/>
                    <a:pt x="10860" y="4511"/>
                  </a:cubicBezTo>
                  <a:cubicBezTo>
                    <a:pt x="10956" y="4511"/>
                    <a:pt x="11027" y="4463"/>
                    <a:pt x="11027" y="4368"/>
                  </a:cubicBezTo>
                  <a:cubicBezTo>
                    <a:pt x="11027" y="4273"/>
                    <a:pt x="10979" y="4201"/>
                    <a:pt x="10884" y="4201"/>
                  </a:cubicBezTo>
                  <a:cubicBezTo>
                    <a:pt x="10486" y="4155"/>
                    <a:pt x="10136" y="4135"/>
                    <a:pt x="9822" y="4135"/>
                  </a:cubicBezTo>
                  <a:cubicBezTo>
                    <a:pt x="8993" y="4135"/>
                    <a:pt x="8419" y="4280"/>
                    <a:pt x="7883" y="4487"/>
                  </a:cubicBezTo>
                  <a:cubicBezTo>
                    <a:pt x="7860" y="4225"/>
                    <a:pt x="7812" y="3749"/>
                    <a:pt x="7812" y="3749"/>
                  </a:cubicBezTo>
                  <a:lnTo>
                    <a:pt x="7812" y="3296"/>
                  </a:lnTo>
                  <a:cubicBezTo>
                    <a:pt x="8003" y="3272"/>
                    <a:pt x="8122" y="3153"/>
                    <a:pt x="8217" y="3010"/>
                  </a:cubicBezTo>
                  <a:cubicBezTo>
                    <a:pt x="8717" y="3177"/>
                    <a:pt x="8979" y="3487"/>
                    <a:pt x="8979" y="3487"/>
                  </a:cubicBezTo>
                  <a:cubicBezTo>
                    <a:pt x="9003" y="3511"/>
                    <a:pt x="9050" y="3511"/>
                    <a:pt x="9074" y="3534"/>
                  </a:cubicBezTo>
                  <a:lnTo>
                    <a:pt x="10146" y="3844"/>
                  </a:lnTo>
                  <a:lnTo>
                    <a:pt x="10170" y="3844"/>
                  </a:lnTo>
                  <a:cubicBezTo>
                    <a:pt x="10193" y="3844"/>
                    <a:pt x="10265" y="3844"/>
                    <a:pt x="10289" y="3796"/>
                  </a:cubicBezTo>
                  <a:cubicBezTo>
                    <a:pt x="10313" y="3773"/>
                    <a:pt x="10360" y="3725"/>
                    <a:pt x="10360" y="3653"/>
                  </a:cubicBezTo>
                  <a:cubicBezTo>
                    <a:pt x="10313" y="3320"/>
                    <a:pt x="10241" y="3034"/>
                    <a:pt x="10122" y="2796"/>
                  </a:cubicBezTo>
                  <a:lnTo>
                    <a:pt x="10884" y="2796"/>
                  </a:lnTo>
                  <a:cubicBezTo>
                    <a:pt x="10979" y="2796"/>
                    <a:pt x="11027" y="2725"/>
                    <a:pt x="11075" y="2653"/>
                  </a:cubicBezTo>
                  <a:cubicBezTo>
                    <a:pt x="11075" y="2558"/>
                    <a:pt x="11003" y="2463"/>
                    <a:pt x="10908" y="2463"/>
                  </a:cubicBezTo>
                  <a:lnTo>
                    <a:pt x="9932" y="2463"/>
                  </a:lnTo>
                  <a:cubicBezTo>
                    <a:pt x="9836" y="2344"/>
                    <a:pt x="9717" y="2248"/>
                    <a:pt x="9574" y="2177"/>
                  </a:cubicBezTo>
                  <a:lnTo>
                    <a:pt x="10360" y="1891"/>
                  </a:lnTo>
                  <a:cubicBezTo>
                    <a:pt x="10408" y="1867"/>
                    <a:pt x="10432" y="1844"/>
                    <a:pt x="10432" y="1772"/>
                  </a:cubicBezTo>
                  <a:cubicBezTo>
                    <a:pt x="10432" y="1724"/>
                    <a:pt x="10432" y="1653"/>
                    <a:pt x="10408" y="1629"/>
                  </a:cubicBezTo>
                  <a:cubicBezTo>
                    <a:pt x="9858" y="1079"/>
                    <a:pt x="9369" y="936"/>
                    <a:pt x="8979" y="936"/>
                  </a:cubicBezTo>
                  <a:cubicBezTo>
                    <a:pt x="8946" y="936"/>
                    <a:pt x="8915" y="937"/>
                    <a:pt x="8884" y="939"/>
                  </a:cubicBezTo>
                  <a:lnTo>
                    <a:pt x="9289" y="296"/>
                  </a:lnTo>
                  <a:cubicBezTo>
                    <a:pt x="9312" y="224"/>
                    <a:pt x="9312" y="200"/>
                    <a:pt x="9289" y="153"/>
                  </a:cubicBezTo>
                  <a:cubicBezTo>
                    <a:pt x="9241" y="81"/>
                    <a:pt x="9217" y="57"/>
                    <a:pt x="9169" y="57"/>
                  </a:cubicBezTo>
                  <a:cubicBezTo>
                    <a:pt x="8999" y="18"/>
                    <a:pt x="8836" y="0"/>
                    <a:pt x="868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9"/>
          <p:cNvGrpSpPr/>
          <p:nvPr/>
        </p:nvGrpSpPr>
        <p:grpSpPr>
          <a:xfrm>
            <a:off x="3393476" y="2116461"/>
            <a:ext cx="346151" cy="370423"/>
            <a:chOff x="3415726" y="2183284"/>
            <a:chExt cx="346151" cy="370423"/>
          </a:xfrm>
        </p:grpSpPr>
        <p:sp>
          <p:nvSpPr>
            <p:cNvPr id="7063" name="Google Shape;7063;p69"/>
            <p:cNvSpPr/>
            <p:nvPr/>
          </p:nvSpPr>
          <p:spPr>
            <a:xfrm>
              <a:off x="3438760" y="2287422"/>
              <a:ext cx="301682" cy="238482"/>
            </a:xfrm>
            <a:custGeom>
              <a:avLst/>
              <a:gdLst/>
              <a:ahLst/>
              <a:cxnLst/>
              <a:rect l="l" t="t" r="r" b="b"/>
              <a:pathLst>
                <a:path w="9050" h="7145" extrusionOk="0">
                  <a:moveTo>
                    <a:pt x="0" y="0"/>
                  </a:moveTo>
                  <a:lnTo>
                    <a:pt x="9050" y="0"/>
                  </a:lnTo>
                  <a:lnTo>
                    <a:pt x="9050" y="7144"/>
                  </a:lnTo>
                  <a:lnTo>
                    <a:pt x="0" y="714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3422859" y="2513955"/>
              <a:ext cx="333450" cy="31809"/>
            </a:xfrm>
            <a:custGeom>
              <a:avLst/>
              <a:gdLst/>
              <a:ahLst/>
              <a:cxnLst/>
              <a:rect l="l" t="t" r="r" b="b"/>
              <a:pathLst>
                <a:path w="10003" h="953" extrusionOk="0">
                  <a:moveTo>
                    <a:pt x="9527" y="0"/>
                  </a:moveTo>
                  <a:lnTo>
                    <a:pt x="477" y="0"/>
                  </a:lnTo>
                  <a:lnTo>
                    <a:pt x="263" y="0"/>
                  </a:lnTo>
                  <a:cubicBezTo>
                    <a:pt x="120" y="0"/>
                    <a:pt x="1" y="119"/>
                    <a:pt x="1" y="262"/>
                  </a:cubicBezTo>
                  <a:lnTo>
                    <a:pt x="1" y="691"/>
                  </a:lnTo>
                  <a:cubicBezTo>
                    <a:pt x="1" y="834"/>
                    <a:pt x="120" y="953"/>
                    <a:pt x="263" y="953"/>
                  </a:cubicBezTo>
                  <a:lnTo>
                    <a:pt x="9717" y="953"/>
                  </a:lnTo>
                  <a:cubicBezTo>
                    <a:pt x="9884" y="953"/>
                    <a:pt x="10003" y="834"/>
                    <a:pt x="10003" y="691"/>
                  </a:cubicBezTo>
                  <a:lnTo>
                    <a:pt x="10003" y="262"/>
                  </a:lnTo>
                  <a:cubicBezTo>
                    <a:pt x="10003" y="119"/>
                    <a:pt x="9884" y="0"/>
                    <a:pt x="9717"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3459394" y="2189626"/>
              <a:ext cx="66703" cy="88283"/>
            </a:xfrm>
            <a:custGeom>
              <a:avLst/>
              <a:gdLst/>
              <a:ahLst/>
              <a:cxnLst/>
              <a:rect l="l" t="t" r="r" b="b"/>
              <a:pathLst>
                <a:path w="2001" h="2645" extrusionOk="0">
                  <a:moveTo>
                    <a:pt x="1691" y="2311"/>
                  </a:moveTo>
                  <a:lnTo>
                    <a:pt x="1953" y="310"/>
                  </a:lnTo>
                  <a:cubicBezTo>
                    <a:pt x="2001" y="144"/>
                    <a:pt x="1810" y="1"/>
                    <a:pt x="1644" y="1"/>
                  </a:cubicBezTo>
                  <a:lnTo>
                    <a:pt x="358" y="1"/>
                  </a:lnTo>
                  <a:cubicBezTo>
                    <a:pt x="167" y="1"/>
                    <a:pt x="0" y="144"/>
                    <a:pt x="24" y="310"/>
                  </a:cubicBezTo>
                  <a:lnTo>
                    <a:pt x="286" y="2311"/>
                  </a:lnTo>
                  <a:lnTo>
                    <a:pt x="1024" y="264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3438760" y="2299338"/>
              <a:ext cx="302482" cy="214651"/>
            </a:xfrm>
            <a:custGeom>
              <a:avLst/>
              <a:gdLst/>
              <a:ahLst/>
              <a:cxnLst/>
              <a:rect l="l" t="t" r="r" b="b"/>
              <a:pathLst>
                <a:path w="9074" h="6431" extrusionOk="0">
                  <a:moveTo>
                    <a:pt x="9073" y="0"/>
                  </a:moveTo>
                  <a:lnTo>
                    <a:pt x="0" y="0"/>
                  </a:lnTo>
                  <a:lnTo>
                    <a:pt x="0" y="572"/>
                  </a:lnTo>
                  <a:lnTo>
                    <a:pt x="8573" y="572"/>
                  </a:lnTo>
                  <a:lnTo>
                    <a:pt x="8573" y="6430"/>
                  </a:lnTo>
                  <a:lnTo>
                    <a:pt x="9073" y="643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3702307" y="2515524"/>
              <a:ext cx="54803" cy="31041"/>
            </a:xfrm>
            <a:custGeom>
              <a:avLst/>
              <a:gdLst/>
              <a:ahLst/>
              <a:cxnLst/>
              <a:rect l="l" t="t" r="r" b="b"/>
              <a:pathLst>
                <a:path w="1644" h="930" extrusionOk="0">
                  <a:moveTo>
                    <a:pt x="1644" y="263"/>
                  </a:moveTo>
                  <a:cubicBezTo>
                    <a:pt x="1644" y="96"/>
                    <a:pt x="1525" y="1"/>
                    <a:pt x="1382" y="1"/>
                  </a:cubicBezTo>
                  <a:lnTo>
                    <a:pt x="1167" y="1"/>
                  </a:lnTo>
                  <a:lnTo>
                    <a:pt x="691" y="1"/>
                  </a:lnTo>
                  <a:lnTo>
                    <a:pt x="1" y="1"/>
                  </a:lnTo>
                  <a:cubicBezTo>
                    <a:pt x="143" y="1"/>
                    <a:pt x="263" y="96"/>
                    <a:pt x="263" y="263"/>
                  </a:cubicBezTo>
                  <a:lnTo>
                    <a:pt x="263" y="668"/>
                  </a:lnTo>
                  <a:cubicBezTo>
                    <a:pt x="263" y="810"/>
                    <a:pt x="143" y="930"/>
                    <a:pt x="1" y="930"/>
                  </a:cubicBezTo>
                  <a:lnTo>
                    <a:pt x="1382" y="930"/>
                  </a:lnTo>
                  <a:cubicBezTo>
                    <a:pt x="1525" y="930"/>
                    <a:pt x="1644" y="810"/>
                    <a:pt x="1644" y="66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3423659" y="2267529"/>
              <a:ext cx="333450" cy="31842"/>
            </a:xfrm>
            <a:custGeom>
              <a:avLst/>
              <a:gdLst/>
              <a:ahLst/>
              <a:cxnLst/>
              <a:rect l="l" t="t" r="r" b="b"/>
              <a:pathLst>
                <a:path w="10003" h="954" extrusionOk="0">
                  <a:moveTo>
                    <a:pt x="10003" y="286"/>
                  </a:moveTo>
                  <a:cubicBezTo>
                    <a:pt x="10003" y="120"/>
                    <a:pt x="9884" y="1"/>
                    <a:pt x="9741" y="1"/>
                  </a:cubicBezTo>
                  <a:lnTo>
                    <a:pt x="2763" y="1"/>
                  </a:lnTo>
                  <a:lnTo>
                    <a:pt x="1334" y="1"/>
                  </a:lnTo>
                  <a:lnTo>
                    <a:pt x="263" y="1"/>
                  </a:lnTo>
                  <a:cubicBezTo>
                    <a:pt x="120" y="1"/>
                    <a:pt x="1" y="120"/>
                    <a:pt x="1" y="286"/>
                  </a:cubicBezTo>
                  <a:lnTo>
                    <a:pt x="1" y="691"/>
                  </a:lnTo>
                  <a:cubicBezTo>
                    <a:pt x="1" y="834"/>
                    <a:pt x="120" y="953"/>
                    <a:pt x="263" y="953"/>
                  </a:cubicBezTo>
                  <a:lnTo>
                    <a:pt x="477" y="953"/>
                  </a:lnTo>
                  <a:lnTo>
                    <a:pt x="9526" y="953"/>
                  </a:lnTo>
                  <a:lnTo>
                    <a:pt x="9741" y="953"/>
                  </a:lnTo>
                  <a:cubicBezTo>
                    <a:pt x="9884" y="953"/>
                    <a:pt x="10003" y="834"/>
                    <a:pt x="10003" y="691"/>
                  </a:cubicBezTo>
                  <a:lnTo>
                    <a:pt x="10003" y="2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3702307" y="2267529"/>
              <a:ext cx="54803" cy="31842"/>
            </a:xfrm>
            <a:custGeom>
              <a:avLst/>
              <a:gdLst/>
              <a:ahLst/>
              <a:cxnLst/>
              <a:rect l="l" t="t" r="r" b="b"/>
              <a:pathLst>
                <a:path w="1644" h="954" extrusionOk="0">
                  <a:moveTo>
                    <a:pt x="1644" y="286"/>
                  </a:moveTo>
                  <a:cubicBezTo>
                    <a:pt x="1644" y="120"/>
                    <a:pt x="1525" y="1"/>
                    <a:pt x="1382" y="1"/>
                  </a:cubicBezTo>
                  <a:lnTo>
                    <a:pt x="1" y="1"/>
                  </a:lnTo>
                  <a:cubicBezTo>
                    <a:pt x="143" y="1"/>
                    <a:pt x="263" y="120"/>
                    <a:pt x="263" y="286"/>
                  </a:cubicBezTo>
                  <a:lnTo>
                    <a:pt x="263" y="691"/>
                  </a:lnTo>
                  <a:cubicBezTo>
                    <a:pt x="263" y="834"/>
                    <a:pt x="143" y="953"/>
                    <a:pt x="1" y="953"/>
                  </a:cubicBezTo>
                  <a:lnTo>
                    <a:pt x="1167" y="953"/>
                  </a:lnTo>
                  <a:lnTo>
                    <a:pt x="1382" y="953"/>
                  </a:lnTo>
                  <a:cubicBezTo>
                    <a:pt x="1525" y="953"/>
                    <a:pt x="1644" y="834"/>
                    <a:pt x="1644" y="691"/>
                  </a:cubicBezTo>
                  <a:lnTo>
                    <a:pt x="1644" y="2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9"/>
            <p:cNvSpPr/>
            <p:nvPr/>
          </p:nvSpPr>
          <p:spPr>
            <a:xfrm>
              <a:off x="3492729" y="2189626"/>
              <a:ext cx="33368" cy="77135"/>
            </a:xfrm>
            <a:custGeom>
              <a:avLst/>
              <a:gdLst/>
              <a:ahLst/>
              <a:cxnLst/>
              <a:rect l="l" t="t" r="r" b="b"/>
              <a:pathLst>
                <a:path w="1001" h="2311" extrusionOk="0">
                  <a:moveTo>
                    <a:pt x="691" y="2311"/>
                  </a:moveTo>
                  <a:lnTo>
                    <a:pt x="953" y="310"/>
                  </a:lnTo>
                  <a:cubicBezTo>
                    <a:pt x="1001" y="144"/>
                    <a:pt x="810" y="1"/>
                    <a:pt x="644" y="1"/>
                  </a:cubicBezTo>
                  <a:lnTo>
                    <a:pt x="1" y="1"/>
                  </a:lnTo>
                  <a:cubicBezTo>
                    <a:pt x="191" y="1"/>
                    <a:pt x="358" y="144"/>
                    <a:pt x="334" y="310"/>
                  </a:cubicBezTo>
                  <a:lnTo>
                    <a:pt x="72" y="231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9"/>
            <p:cNvSpPr/>
            <p:nvPr/>
          </p:nvSpPr>
          <p:spPr>
            <a:xfrm>
              <a:off x="3467328" y="2378810"/>
              <a:ext cx="245346" cy="93824"/>
            </a:xfrm>
            <a:custGeom>
              <a:avLst/>
              <a:gdLst/>
              <a:ahLst/>
              <a:cxnLst/>
              <a:rect l="l" t="t" r="r" b="b"/>
              <a:pathLst>
                <a:path w="7360" h="2811" extrusionOk="0">
                  <a:moveTo>
                    <a:pt x="6716" y="1"/>
                  </a:moveTo>
                  <a:lnTo>
                    <a:pt x="620" y="1"/>
                  </a:lnTo>
                  <a:cubicBezTo>
                    <a:pt x="620" y="358"/>
                    <a:pt x="334" y="644"/>
                    <a:pt x="0" y="644"/>
                  </a:cubicBezTo>
                  <a:lnTo>
                    <a:pt x="0" y="2192"/>
                  </a:lnTo>
                  <a:cubicBezTo>
                    <a:pt x="358" y="2192"/>
                    <a:pt x="620" y="2477"/>
                    <a:pt x="620" y="2811"/>
                  </a:cubicBezTo>
                  <a:lnTo>
                    <a:pt x="6716" y="2811"/>
                  </a:lnTo>
                  <a:cubicBezTo>
                    <a:pt x="6716" y="2454"/>
                    <a:pt x="7026" y="2192"/>
                    <a:pt x="7359" y="2192"/>
                  </a:cubicBezTo>
                  <a:lnTo>
                    <a:pt x="7359" y="644"/>
                  </a:lnTo>
                  <a:cubicBezTo>
                    <a:pt x="7026" y="668"/>
                    <a:pt x="6716" y="358"/>
                    <a:pt x="6716"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3671338" y="2378810"/>
              <a:ext cx="41335" cy="93023"/>
            </a:xfrm>
            <a:custGeom>
              <a:avLst/>
              <a:gdLst/>
              <a:ahLst/>
              <a:cxnLst/>
              <a:rect l="l" t="t" r="r" b="b"/>
              <a:pathLst>
                <a:path w="1240" h="2787" extrusionOk="0">
                  <a:moveTo>
                    <a:pt x="1239" y="2192"/>
                  </a:moveTo>
                  <a:lnTo>
                    <a:pt x="1239" y="644"/>
                  </a:lnTo>
                  <a:cubicBezTo>
                    <a:pt x="882" y="644"/>
                    <a:pt x="572" y="334"/>
                    <a:pt x="572" y="1"/>
                  </a:cubicBezTo>
                  <a:lnTo>
                    <a:pt x="1" y="1"/>
                  </a:lnTo>
                  <a:cubicBezTo>
                    <a:pt x="1" y="358"/>
                    <a:pt x="310" y="834"/>
                    <a:pt x="668" y="834"/>
                  </a:cubicBezTo>
                  <a:lnTo>
                    <a:pt x="668" y="1953"/>
                  </a:lnTo>
                  <a:cubicBezTo>
                    <a:pt x="310" y="1953"/>
                    <a:pt x="1" y="2454"/>
                    <a:pt x="1" y="2787"/>
                  </a:cubicBezTo>
                  <a:lnTo>
                    <a:pt x="572" y="2787"/>
                  </a:lnTo>
                  <a:cubicBezTo>
                    <a:pt x="596" y="2477"/>
                    <a:pt x="882" y="2192"/>
                    <a:pt x="1239" y="219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3558633" y="2330346"/>
              <a:ext cx="28601" cy="29439"/>
            </a:xfrm>
            <a:custGeom>
              <a:avLst/>
              <a:gdLst/>
              <a:ahLst/>
              <a:cxnLst/>
              <a:rect l="l" t="t" r="r" b="b"/>
              <a:pathLst>
                <a:path w="858" h="882" extrusionOk="0">
                  <a:moveTo>
                    <a:pt x="524" y="143"/>
                  </a:moveTo>
                  <a:cubicBezTo>
                    <a:pt x="405" y="24"/>
                    <a:pt x="286" y="0"/>
                    <a:pt x="191" y="24"/>
                  </a:cubicBezTo>
                  <a:cubicBezTo>
                    <a:pt x="119" y="71"/>
                    <a:pt x="24" y="143"/>
                    <a:pt x="24" y="333"/>
                  </a:cubicBezTo>
                  <a:lnTo>
                    <a:pt x="0" y="881"/>
                  </a:lnTo>
                  <a:cubicBezTo>
                    <a:pt x="238" y="714"/>
                    <a:pt x="524" y="619"/>
                    <a:pt x="857" y="59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3594334" y="2330346"/>
              <a:ext cx="28635" cy="28638"/>
            </a:xfrm>
            <a:custGeom>
              <a:avLst/>
              <a:gdLst/>
              <a:ahLst/>
              <a:cxnLst/>
              <a:rect l="l" t="t" r="r" b="b"/>
              <a:pathLst>
                <a:path w="859" h="858" extrusionOk="0">
                  <a:moveTo>
                    <a:pt x="334" y="143"/>
                  </a:moveTo>
                  <a:lnTo>
                    <a:pt x="1" y="572"/>
                  </a:lnTo>
                  <a:cubicBezTo>
                    <a:pt x="334" y="595"/>
                    <a:pt x="596" y="691"/>
                    <a:pt x="858" y="857"/>
                  </a:cubicBezTo>
                  <a:lnTo>
                    <a:pt x="834" y="286"/>
                  </a:lnTo>
                  <a:cubicBezTo>
                    <a:pt x="834" y="119"/>
                    <a:pt x="739" y="24"/>
                    <a:pt x="644" y="0"/>
                  </a:cubicBezTo>
                  <a:cubicBezTo>
                    <a:pt x="572" y="0"/>
                    <a:pt x="406" y="24"/>
                    <a:pt x="334" y="14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9"/>
            <p:cNvSpPr/>
            <p:nvPr/>
          </p:nvSpPr>
          <p:spPr>
            <a:xfrm>
              <a:off x="3625303" y="2357348"/>
              <a:ext cx="48469" cy="41388"/>
            </a:xfrm>
            <a:custGeom>
              <a:avLst/>
              <a:gdLst/>
              <a:ahLst/>
              <a:cxnLst/>
              <a:rect l="l" t="t" r="r" b="b"/>
              <a:pathLst>
                <a:path w="1454" h="1240" extrusionOk="0">
                  <a:moveTo>
                    <a:pt x="786" y="239"/>
                  </a:moveTo>
                  <a:cubicBezTo>
                    <a:pt x="596" y="25"/>
                    <a:pt x="239" y="1"/>
                    <a:pt x="1" y="120"/>
                  </a:cubicBezTo>
                  <a:cubicBezTo>
                    <a:pt x="239" y="334"/>
                    <a:pt x="429" y="596"/>
                    <a:pt x="524" y="929"/>
                  </a:cubicBezTo>
                  <a:cubicBezTo>
                    <a:pt x="548" y="1025"/>
                    <a:pt x="596" y="1168"/>
                    <a:pt x="596" y="1239"/>
                  </a:cubicBezTo>
                  <a:cubicBezTo>
                    <a:pt x="953" y="1191"/>
                    <a:pt x="1310" y="977"/>
                    <a:pt x="1358" y="715"/>
                  </a:cubicBezTo>
                  <a:cubicBezTo>
                    <a:pt x="1453" y="453"/>
                    <a:pt x="1263" y="715"/>
                    <a:pt x="786" y="2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9"/>
            <p:cNvSpPr/>
            <p:nvPr/>
          </p:nvSpPr>
          <p:spPr>
            <a:xfrm>
              <a:off x="3536398" y="2349404"/>
              <a:ext cx="108772" cy="87482"/>
            </a:xfrm>
            <a:custGeom>
              <a:avLst/>
              <a:gdLst/>
              <a:ahLst/>
              <a:cxnLst/>
              <a:rect l="l" t="t" r="r" b="b"/>
              <a:pathLst>
                <a:path w="3263" h="2621" extrusionOk="0">
                  <a:moveTo>
                    <a:pt x="1644" y="1"/>
                  </a:moveTo>
                  <a:cubicBezTo>
                    <a:pt x="1262" y="1"/>
                    <a:pt x="905" y="143"/>
                    <a:pt x="596" y="358"/>
                  </a:cubicBezTo>
                  <a:cubicBezTo>
                    <a:pt x="358" y="572"/>
                    <a:pt x="167" y="834"/>
                    <a:pt x="72" y="1167"/>
                  </a:cubicBezTo>
                  <a:cubicBezTo>
                    <a:pt x="24" y="1263"/>
                    <a:pt x="0" y="1358"/>
                    <a:pt x="0" y="1477"/>
                  </a:cubicBezTo>
                  <a:cubicBezTo>
                    <a:pt x="0" y="1596"/>
                    <a:pt x="0" y="1763"/>
                    <a:pt x="48" y="1882"/>
                  </a:cubicBezTo>
                  <a:cubicBezTo>
                    <a:pt x="72" y="2001"/>
                    <a:pt x="72" y="2120"/>
                    <a:pt x="96" y="2239"/>
                  </a:cubicBezTo>
                  <a:lnTo>
                    <a:pt x="96" y="2406"/>
                  </a:lnTo>
                  <a:lnTo>
                    <a:pt x="96" y="2596"/>
                  </a:lnTo>
                  <a:cubicBezTo>
                    <a:pt x="453" y="2191"/>
                    <a:pt x="2787" y="2263"/>
                    <a:pt x="3144" y="2620"/>
                  </a:cubicBezTo>
                  <a:lnTo>
                    <a:pt x="3168" y="2072"/>
                  </a:lnTo>
                  <a:cubicBezTo>
                    <a:pt x="3191" y="1834"/>
                    <a:pt x="3215" y="1668"/>
                    <a:pt x="3263" y="1453"/>
                  </a:cubicBezTo>
                  <a:cubicBezTo>
                    <a:pt x="3263" y="1358"/>
                    <a:pt x="3263" y="1239"/>
                    <a:pt x="3191" y="1120"/>
                  </a:cubicBezTo>
                  <a:cubicBezTo>
                    <a:pt x="3096" y="810"/>
                    <a:pt x="2906" y="524"/>
                    <a:pt x="2668" y="334"/>
                  </a:cubicBezTo>
                  <a:cubicBezTo>
                    <a:pt x="2382" y="143"/>
                    <a:pt x="2025" y="1"/>
                    <a:pt x="1644"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9"/>
            <p:cNvSpPr/>
            <p:nvPr/>
          </p:nvSpPr>
          <p:spPr>
            <a:xfrm>
              <a:off x="3536398" y="2410619"/>
              <a:ext cx="108772" cy="77135"/>
            </a:xfrm>
            <a:custGeom>
              <a:avLst/>
              <a:gdLst/>
              <a:ahLst/>
              <a:cxnLst/>
              <a:rect l="l" t="t" r="r" b="b"/>
              <a:pathLst>
                <a:path w="3263" h="2311" extrusionOk="0">
                  <a:moveTo>
                    <a:pt x="3168" y="810"/>
                  </a:moveTo>
                  <a:cubicBezTo>
                    <a:pt x="2834" y="24"/>
                    <a:pt x="477" y="0"/>
                    <a:pt x="119" y="786"/>
                  </a:cubicBezTo>
                  <a:cubicBezTo>
                    <a:pt x="0" y="1048"/>
                    <a:pt x="96" y="1382"/>
                    <a:pt x="596" y="1810"/>
                  </a:cubicBezTo>
                  <a:lnTo>
                    <a:pt x="643" y="1858"/>
                  </a:lnTo>
                  <a:cubicBezTo>
                    <a:pt x="715" y="1953"/>
                    <a:pt x="810" y="2001"/>
                    <a:pt x="905" y="2048"/>
                  </a:cubicBezTo>
                  <a:cubicBezTo>
                    <a:pt x="1191" y="2239"/>
                    <a:pt x="1548" y="2310"/>
                    <a:pt x="1882" y="2239"/>
                  </a:cubicBezTo>
                  <a:cubicBezTo>
                    <a:pt x="2096" y="2215"/>
                    <a:pt x="2263" y="2120"/>
                    <a:pt x="2453" y="2001"/>
                  </a:cubicBezTo>
                  <a:cubicBezTo>
                    <a:pt x="2548" y="1953"/>
                    <a:pt x="2620" y="1882"/>
                    <a:pt x="2691" y="1810"/>
                  </a:cubicBezTo>
                  <a:cubicBezTo>
                    <a:pt x="3168" y="1382"/>
                    <a:pt x="3263" y="1048"/>
                    <a:pt x="3168" y="81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9"/>
            <p:cNvSpPr/>
            <p:nvPr/>
          </p:nvSpPr>
          <p:spPr>
            <a:xfrm>
              <a:off x="3593534" y="2349404"/>
              <a:ext cx="50069" cy="87482"/>
            </a:xfrm>
            <a:custGeom>
              <a:avLst/>
              <a:gdLst/>
              <a:ahLst/>
              <a:cxnLst/>
              <a:rect l="l" t="t" r="r" b="b"/>
              <a:pathLst>
                <a:path w="1502" h="2621" extrusionOk="0">
                  <a:moveTo>
                    <a:pt x="954" y="358"/>
                  </a:moveTo>
                  <a:cubicBezTo>
                    <a:pt x="668" y="143"/>
                    <a:pt x="358" y="24"/>
                    <a:pt x="1" y="1"/>
                  </a:cubicBezTo>
                  <a:cubicBezTo>
                    <a:pt x="144" y="48"/>
                    <a:pt x="287" y="143"/>
                    <a:pt x="430" y="239"/>
                  </a:cubicBezTo>
                  <a:cubicBezTo>
                    <a:pt x="668" y="453"/>
                    <a:pt x="882" y="715"/>
                    <a:pt x="977" y="1048"/>
                  </a:cubicBezTo>
                  <a:cubicBezTo>
                    <a:pt x="1001" y="1167"/>
                    <a:pt x="1025" y="1287"/>
                    <a:pt x="1025" y="1358"/>
                  </a:cubicBezTo>
                  <a:cubicBezTo>
                    <a:pt x="1025" y="1572"/>
                    <a:pt x="977" y="1763"/>
                    <a:pt x="954" y="2001"/>
                  </a:cubicBezTo>
                  <a:lnTo>
                    <a:pt x="906" y="2191"/>
                  </a:lnTo>
                  <a:cubicBezTo>
                    <a:pt x="1144" y="2287"/>
                    <a:pt x="1335" y="2430"/>
                    <a:pt x="1382" y="2620"/>
                  </a:cubicBezTo>
                  <a:lnTo>
                    <a:pt x="1430" y="2072"/>
                  </a:lnTo>
                  <a:cubicBezTo>
                    <a:pt x="1454" y="1834"/>
                    <a:pt x="1477" y="1668"/>
                    <a:pt x="1501" y="1453"/>
                  </a:cubicBezTo>
                  <a:cubicBezTo>
                    <a:pt x="1501" y="1358"/>
                    <a:pt x="1501" y="1239"/>
                    <a:pt x="1454" y="1120"/>
                  </a:cubicBezTo>
                  <a:cubicBezTo>
                    <a:pt x="1382" y="834"/>
                    <a:pt x="1215" y="572"/>
                    <a:pt x="954" y="35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9"/>
            <p:cNvSpPr/>
            <p:nvPr/>
          </p:nvSpPr>
          <p:spPr>
            <a:xfrm>
              <a:off x="3548299" y="2424136"/>
              <a:ext cx="95305" cy="63618"/>
            </a:xfrm>
            <a:custGeom>
              <a:avLst/>
              <a:gdLst/>
              <a:ahLst/>
              <a:cxnLst/>
              <a:rect l="l" t="t" r="r" b="b"/>
              <a:pathLst>
                <a:path w="2859" h="1906" extrusionOk="0">
                  <a:moveTo>
                    <a:pt x="2096" y="715"/>
                  </a:moveTo>
                  <a:cubicBezTo>
                    <a:pt x="2025" y="786"/>
                    <a:pt x="1953" y="881"/>
                    <a:pt x="1834" y="977"/>
                  </a:cubicBezTo>
                  <a:cubicBezTo>
                    <a:pt x="1739" y="1024"/>
                    <a:pt x="1644" y="1119"/>
                    <a:pt x="1596" y="1143"/>
                  </a:cubicBezTo>
                  <a:cubicBezTo>
                    <a:pt x="1406" y="1262"/>
                    <a:pt x="1191" y="1358"/>
                    <a:pt x="1025" y="1381"/>
                  </a:cubicBezTo>
                  <a:cubicBezTo>
                    <a:pt x="691" y="1453"/>
                    <a:pt x="358" y="1381"/>
                    <a:pt x="48" y="1215"/>
                  </a:cubicBezTo>
                  <a:lnTo>
                    <a:pt x="1" y="1215"/>
                  </a:lnTo>
                  <a:lnTo>
                    <a:pt x="215" y="1405"/>
                  </a:lnTo>
                  <a:lnTo>
                    <a:pt x="239" y="1453"/>
                  </a:lnTo>
                  <a:cubicBezTo>
                    <a:pt x="334" y="1548"/>
                    <a:pt x="429" y="1596"/>
                    <a:pt x="524" y="1643"/>
                  </a:cubicBezTo>
                  <a:cubicBezTo>
                    <a:pt x="810" y="1834"/>
                    <a:pt x="1167" y="1905"/>
                    <a:pt x="1501" y="1834"/>
                  </a:cubicBezTo>
                  <a:cubicBezTo>
                    <a:pt x="1715" y="1810"/>
                    <a:pt x="1882" y="1715"/>
                    <a:pt x="2072" y="1596"/>
                  </a:cubicBezTo>
                  <a:cubicBezTo>
                    <a:pt x="2144" y="1548"/>
                    <a:pt x="2239" y="1477"/>
                    <a:pt x="2311" y="1405"/>
                  </a:cubicBezTo>
                  <a:cubicBezTo>
                    <a:pt x="2787" y="1000"/>
                    <a:pt x="2858" y="667"/>
                    <a:pt x="2787" y="405"/>
                  </a:cubicBezTo>
                  <a:cubicBezTo>
                    <a:pt x="2692" y="214"/>
                    <a:pt x="2549" y="72"/>
                    <a:pt x="2311" y="0"/>
                  </a:cubicBezTo>
                  <a:cubicBezTo>
                    <a:pt x="2334" y="48"/>
                    <a:pt x="2334" y="143"/>
                    <a:pt x="2334" y="191"/>
                  </a:cubicBezTo>
                  <a:cubicBezTo>
                    <a:pt x="2334" y="357"/>
                    <a:pt x="2263" y="524"/>
                    <a:pt x="2096" y="7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9"/>
            <p:cNvSpPr/>
            <p:nvPr/>
          </p:nvSpPr>
          <p:spPr>
            <a:xfrm>
              <a:off x="3508597" y="2357348"/>
              <a:ext cx="47669" cy="40587"/>
            </a:xfrm>
            <a:custGeom>
              <a:avLst/>
              <a:gdLst/>
              <a:ahLst/>
              <a:cxnLst/>
              <a:rect l="l" t="t" r="r" b="b"/>
              <a:pathLst>
                <a:path w="1430" h="1216" extrusionOk="0">
                  <a:moveTo>
                    <a:pt x="644" y="239"/>
                  </a:moveTo>
                  <a:cubicBezTo>
                    <a:pt x="525" y="358"/>
                    <a:pt x="429" y="429"/>
                    <a:pt x="334" y="477"/>
                  </a:cubicBezTo>
                  <a:cubicBezTo>
                    <a:pt x="96" y="596"/>
                    <a:pt x="1" y="501"/>
                    <a:pt x="72" y="668"/>
                  </a:cubicBezTo>
                  <a:cubicBezTo>
                    <a:pt x="120" y="953"/>
                    <a:pt x="477" y="1168"/>
                    <a:pt x="834" y="1215"/>
                  </a:cubicBezTo>
                  <a:cubicBezTo>
                    <a:pt x="834" y="1096"/>
                    <a:pt x="882" y="1001"/>
                    <a:pt x="906" y="882"/>
                  </a:cubicBezTo>
                  <a:cubicBezTo>
                    <a:pt x="1001" y="548"/>
                    <a:pt x="1192" y="286"/>
                    <a:pt x="1430" y="72"/>
                  </a:cubicBezTo>
                  <a:cubicBezTo>
                    <a:pt x="1168" y="1"/>
                    <a:pt x="834" y="25"/>
                    <a:pt x="644" y="2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9"/>
            <p:cNvSpPr/>
            <p:nvPr/>
          </p:nvSpPr>
          <p:spPr>
            <a:xfrm>
              <a:off x="3563400" y="2389824"/>
              <a:ext cx="11134" cy="14452"/>
            </a:xfrm>
            <a:custGeom>
              <a:avLst/>
              <a:gdLst/>
              <a:ahLst/>
              <a:cxnLst/>
              <a:rect l="l" t="t" r="r" b="b"/>
              <a:pathLst>
                <a:path w="334" h="433" extrusionOk="0">
                  <a:moveTo>
                    <a:pt x="173" y="0"/>
                  </a:moveTo>
                  <a:cubicBezTo>
                    <a:pt x="163" y="0"/>
                    <a:pt x="153" y="2"/>
                    <a:pt x="143" y="4"/>
                  </a:cubicBezTo>
                  <a:cubicBezTo>
                    <a:pt x="71" y="4"/>
                    <a:pt x="0" y="99"/>
                    <a:pt x="0" y="147"/>
                  </a:cubicBezTo>
                  <a:lnTo>
                    <a:pt x="0" y="242"/>
                  </a:lnTo>
                  <a:cubicBezTo>
                    <a:pt x="0" y="338"/>
                    <a:pt x="71" y="385"/>
                    <a:pt x="143" y="433"/>
                  </a:cubicBezTo>
                  <a:cubicBezTo>
                    <a:pt x="238" y="433"/>
                    <a:pt x="333" y="361"/>
                    <a:pt x="333" y="266"/>
                  </a:cubicBezTo>
                  <a:lnTo>
                    <a:pt x="333" y="147"/>
                  </a:lnTo>
                  <a:cubicBezTo>
                    <a:pt x="333" y="83"/>
                    <a:pt x="257" y="0"/>
                    <a:pt x="17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9"/>
            <p:cNvSpPr/>
            <p:nvPr/>
          </p:nvSpPr>
          <p:spPr>
            <a:xfrm>
              <a:off x="3607035" y="2389958"/>
              <a:ext cx="11167" cy="13952"/>
            </a:xfrm>
            <a:custGeom>
              <a:avLst/>
              <a:gdLst/>
              <a:ahLst/>
              <a:cxnLst/>
              <a:rect l="l" t="t" r="r" b="b"/>
              <a:pathLst>
                <a:path w="335" h="418" extrusionOk="0">
                  <a:moveTo>
                    <a:pt x="191" y="0"/>
                  </a:moveTo>
                  <a:cubicBezTo>
                    <a:pt x="96" y="0"/>
                    <a:pt x="1" y="48"/>
                    <a:pt x="1" y="143"/>
                  </a:cubicBezTo>
                  <a:lnTo>
                    <a:pt x="1" y="262"/>
                  </a:lnTo>
                  <a:cubicBezTo>
                    <a:pt x="1" y="340"/>
                    <a:pt x="64" y="418"/>
                    <a:pt x="139" y="418"/>
                  </a:cubicBezTo>
                  <a:cubicBezTo>
                    <a:pt x="156" y="418"/>
                    <a:pt x="174" y="414"/>
                    <a:pt x="191" y="405"/>
                  </a:cubicBezTo>
                  <a:cubicBezTo>
                    <a:pt x="201" y="408"/>
                    <a:pt x="210" y="410"/>
                    <a:pt x="219" y="410"/>
                  </a:cubicBezTo>
                  <a:cubicBezTo>
                    <a:pt x="280" y="410"/>
                    <a:pt x="334" y="345"/>
                    <a:pt x="334" y="262"/>
                  </a:cubicBezTo>
                  <a:lnTo>
                    <a:pt x="334" y="191"/>
                  </a:lnTo>
                  <a:cubicBezTo>
                    <a:pt x="334" y="95"/>
                    <a:pt x="263" y="24"/>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9"/>
            <p:cNvSpPr/>
            <p:nvPr/>
          </p:nvSpPr>
          <p:spPr>
            <a:xfrm>
              <a:off x="3569733" y="2440391"/>
              <a:ext cx="10367" cy="17957"/>
            </a:xfrm>
            <a:custGeom>
              <a:avLst/>
              <a:gdLst/>
              <a:ahLst/>
              <a:cxnLst/>
              <a:rect l="l" t="t" r="r" b="b"/>
              <a:pathLst>
                <a:path w="311" h="538" extrusionOk="0">
                  <a:moveTo>
                    <a:pt x="193" y="1"/>
                  </a:moveTo>
                  <a:cubicBezTo>
                    <a:pt x="178" y="1"/>
                    <a:pt x="161" y="4"/>
                    <a:pt x="143" y="13"/>
                  </a:cubicBezTo>
                  <a:cubicBezTo>
                    <a:pt x="24" y="13"/>
                    <a:pt x="1" y="61"/>
                    <a:pt x="1" y="156"/>
                  </a:cubicBezTo>
                  <a:lnTo>
                    <a:pt x="1" y="370"/>
                  </a:lnTo>
                  <a:cubicBezTo>
                    <a:pt x="1" y="466"/>
                    <a:pt x="48" y="513"/>
                    <a:pt x="143" y="537"/>
                  </a:cubicBezTo>
                  <a:cubicBezTo>
                    <a:pt x="239" y="537"/>
                    <a:pt x="310" y="490"/>
                    <a:pt x="310" y="394"/>
                  </a:cubicBezTo>
                  <a:lnTo>
                    <a:pt x="310" y="156"/>
                  </a:lnTo>
                  <a:cubicBezTo>
                    <a:pt x="310" y="78"/>
                    <a:pt x="262" y="1"/>
                    <a:pt x="19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9"/>
            <p:cNvSpPr/>
            <p:nvPr/>
          </p:nvSpPr>
          <p:spPr>
            <a:xfrm>
              <a:off x="3602268" y="2440825"/>
              <a:ext cx="9567" cy="17523"/>
            </a:xfrm>
            <a:custGeom>
              <a:avLst/>
              <a:gdLst/>
              <a:ahLst/>
              <a:cxnLst/>
              <a:rect l="l" t="t" r="r" b="b"/>
              <a:pathLst>
                <a:path w="287" h="525" extrusionOk="0">
                  <a:moveTo>
                    <a:pt x="144" y="0"/>
                  </a:moveTo>
                  <a:cubicBezTo>
                    <a:pt x="49" y="0"/>
                    <a:pt x="1" y="48"/>
                    <a:pt x="1" y="143"/>
                  </a:cubicBezTo>
                  <a:lnTo>
                    <a:pt x="1" y="381"/>
                  </a:lnTo>
                  <a:cubicBezTo>
                    <a:pt x="1" y="453"/>
                    <a:pt x="49" y="524"/>
                    <a:pt x="144" y="524"/>
                  </a:cubicBezTo>
                  <a:cubicBezTo>
                    <a:pt x="239" y="524"/>
                    <a:pt x="287" y="477"/>
                    <a:pt x="287" y="381"/>
                  </a:cubicBezTo>
                  <a:lnTo>
                    <a:pt x="287" y="143"/>
                  </a:lnTo>
                  <a:cubicBezTo>
                    <a:pt x="287" y="48"/>
                    <a:pt x="239" y="0"/>
                    <a:pt x="1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9"/>
            <p:cNvSpPr/>
            <p:nvPr/>
          </p:nvSpPr>
          <p:spPr>
            <a:xfrm>
              <a:off x="3415726" y="2183284"/>
              <a:ext cx="346151" cy="370423"/>
            </a:xfrm>
            <a:custGeom>
              <a:avLst/>
              <a:gdLst/>
              <a:ahLst/>
              <a:cxnLst/>
              <a:rect l="l" t="t" r="r" b="b"/>
              <a:pathLst>
                <a:path w="10384" h="11098" extrusionOk="0">
                  <a:moveTo>
                    <a:pt x="2906" y="358"/>
                  </a:moveTo>
                  <a:cubicBezTo>
                    <a:pt x="2977" y="358"/>
                    <a:pt x="3025" y="381"/>
                    <a:pt x="3073" y="429"/>
                  </a:cubicBezTo>
                  <a:cubicBezTo>
                    <a:pt x="3096" y="453"/>
                    <a:pt x="3096" y="477"/>
                    <a:pt x="3096" y="500"/>
                  </a:cubicBezTo>
                  <a:lnTo>
                    <a:pt x="2858" y="2358"/>
                  </a:lnTo>
                  <a:lnTo>
                    <a:pt x="1691" y="2358"/>
                  </a:lnTo>
                  <a:lnTo>
                    <a:pt x="1453" y="500"/>
                  </a:lnTo>
                  <a:cubicBezTo>
                    <a:pt x="1453" y="477"/>
                    <a:pt x="1453" y="453"/>
                    <a:pt x="1477" y="429"/>
                  </a:cubicBezTo>
                  <a:cubicBezTo>
                    <a:pt x="1525" y="381"/>
                    <a:pt x="1572" y="358"/>
                    <a:pt x="1644" y="358"/>
                  </a:cubicBezTo>
                  <a:close/>
                  <a:moveTo>
                    <a:pt x="9979" y="2691"/>
                  </a:moveTo>
                  <a:cubicBezTo>
                    <a:pt x="10026" y="2691"/>
                    <a:pt x="10098" y="2739"/>
                    <a:pt x="10098" y="2810"/>
                  </a:cubicBezTo>
                  <a:lnTo>
                    <a:pt x="10098" y="3215"/>
                  </a:lnTo>
                  <a:cubicBezTo>
                    <a:pt x="10098" y="3215"/>
                    <a:pt x="10026" y="3334"/>
                    <a:pt x="9979" y="3334"/>
                  </a:cubicBezTo>
                  <a:lnTo>
                    <a:pt x="5573" y="3334"/>
                  </a:lnTo>
                  <a:cubicBezTo>
                    <a:pt x="5478" y="3334"/>
                    <a:pt x="5406" y="3406"/>
                    <a:pt x="5406" y="3477"/>
                  </a:cubicBezTo>
                  <a:cubicBezTo>
                    <a:pt x="5383" y="3573"/>
                    <a:pt x="5478" y="3644"/>
                    <a:pt x="5573" y="3668"/>
                  </a:cubicBezTo>
                  <a:lnTo>
                    <a:pt x="9574" y="3668"/>
                  </a:lnTo>
                  <a:lnTo>
                    <a:pt x="9574" y="9764"/>
                  </a:lnTo>
                  <a:lnTo>
                    <a:pt x="5573" y="9764"/>
                  </a:lnTo>
                  <a:cubicBezTo>
                    <a:pt x="5502" y="9764"/>
                    <a:pt x="5406" y="9812"/>
                    <a:pt x="5406" y="9883"/>
                  </a:cubicBezTo>
                  <a:cubicBezTo>
                    <a:pt x="5383" y="10002"/>
                    <a:pt x="5478" y="10121"/>
                    <a:pt x="5573" y="10121"/>
                  </a:cubicBezTo>
                  <a:lnTo>
                    <a:pt x="9979" y="10121"/>
                  </a:lnTo>
                  <a:cubicBezTo>
                    <a:pt x="10026" y="10121"/>
                    <a:pt x="10098" y="10169"/>
                    <a:pt x="10098" y="10241"/>
                  </a:cubicBezTo>
                  <a:lnTo>
                    <a:pt x="10098" y="10645"/>
                  </a:lnTo>
                  <a:cubicBezTo>
                    <a:pt x="10098" y="10717"/>
                    <a:pt x="10026" y="10764"/>
                    <a:pt x="9979" y="10764"/>
                  </a:cubicBezTo>
                  <a:lnTo>
                    <a:pt x="501" y="10764"/>
                  </a:lnTo>
                  <a:cubicBezTo>
                    <a:pt x="453" y="10764"/>
                    <a:pt x="382" y="10717"/>
                    <a:pt x="382" y="10645"/>
                  </a:cubicBezTo>
                  <a:lnTo>
                    <a:pt x="382" y="10241"/>
                  </a:lnTo>
                  <a:cubicBezTo>
                    <a:pt x="382" y="10241"/>
                    <a:pt x="453" y="10121"/>
                    <a:pt x="501" y="10121"/>
                  </a:cubicBezTo>
                  <a:lnTo>
                    <a:pt x="4811" y="10121"/>
                  </a:lnTo>
                  <a:cubicBezTo>
                    <a:pt x="4906" y="10121"/>
                    <a:pt x="4978" y="10050"/>
                    <a:pt x="4978" y="9979"/>
                  </a:cubicBezTo>
                  <a:cubicBezTo>
                    <a:pt x="4978" y="9883"/>
                    <a:pt x="4906" y="9812"/>
                    <a:pt x="4811" y="9788"/>
                  </a:cubicBezTo>
                  <a:lnTo>
                    <a:pt x="858" y="9788"/>
                  </a:lnTo>
                  <a:lnTo>
                    <a:pt x="858" y="3692"/>
                  </a:lnTo>
                  <a:lnTo>
                    <a:pt x="4811" y="3692"/>
                  </a:lnTo>
                  <a:cubicBezTo>
                    <a:pt x="4906" y="3692"/>
                    <a:pt x="4978" y="3620"/>
                    <a:pt x="5002" y="3549"/>
                  </a:cubicBezTo>
                  <a:cubicBezTo>
                    <a:pt x="5002" y="3453"/>
                    <a:pt x="4930" y="3358"/>
                    <a:pt x="4859" y="3358"/>
                  </a:cubicBezTo>
                  <a:lnTo>
                    <a:pt x="501" y="3358"/>
                  </a:lnTo>
                  <a:cubicBezTo>
                    <a:pt x="453" y="3358"/>
                    <a:pt x="382" y="3311"/>
                    <a:pt x="382" y="3239"/>
                  </a:cubicBezTo>
                  <a:lnTo>
                    <a:pt x="382" y="2810"/>
                  </a:lnTo>
                  <a:cubicBezTo>
                    <a:pt x="382" y="2739"/>
                    <a:pt x="453" y="2691"/>
                    <a:pt x="501" y="2691"/>
                  </a:cubicBezTo>
                  <a:close/>
                  <a:moveTo>
                    <a:pt x="1596" y="0"/>
                  </a:moveTo>
                  <a:cubicBezTo>
                    <a:pt x="1453" y="0"/>
                    <a:pt x="1310" y="72"/>
                    <a:pt x="1215" y="191"/>
                  </a:cubicBezTo>
                  <a:cubicBezTo>
                    <a:pt x="1120" y="262"/>
                    <a:pt x="1096" y="381"/>
                    <a:pt x="1096" y="548"/>
                  </a:cubicBezTo>
                  <a:lnTo>
                    <a:pt x="1334" y="2358"/>
                  </a:lnTo>
                  <a:lnTo>
                    <a:pt x="453" y="2358"/>
                  </a:lnTo>
                  <a:cubicBezTo>
                    <a:pt x="215" y="2358"/>
                    <a:pt x="1" y="2572"/>
                    <a:pt x="1" y="2810"/>
                  </a:cubicBezTo>
                  <a:lnTo>
                    <a:pt x="1" y="3215"/>
                  </a:lnTo>
                  <a:cubicBezTo>
                    <a:pt x="1" y="3453"/>
                    <a:pt x="215" y="3668"/>
                    <a:pt x="453" y="3668"/>
                  </a:cubicBezTo>
                  <a:lnTo>
                    <a:pt x="501" y="3668"/>
                  </a:lnTo>
                  <a:lnTo>
                    <a:pt x="501" y="9788"/>
                  </a:lnTo>
                  <a:lnTo>
                    <a:pt x="453" y="9788"/>
                  </a:lnTo>
                  <a:cubicBezTo>
                    <a:pt x="215" y="9788"/>
                    <a:pt x="1" y="10002"/>
                    <a:pt x="1" y="10241"/>
                  </a:cubicBezTo>
                  <a:lnTo>
                    <a:pt x="1" y="10645"/>
                  </a:lnTo>
                  <a:cubicBezTo>
                    <a:pt x="1" y="10907"/>
                    <a:pt x="215" y="11098"/>
                    <a:pt x="453" y="11098"/>
                  </a:cubicBezTo>
                  <a:lnTo>
                    <a:pt x="9907" y="11098"/>
                  </a:lnTo>
                  <a:cubicBezTo>
                    <a:pt x="10145" y="11098"/>
                    <a:pt x="10360" y="10907"/>
                    <a:pt x="10360" y="10645"/>
                  </a:cubicBezTo>
                  <a:lnTo>
                    <a:pt x="10360" y="10217"/>
                  </a:lnTo>
                  <a:cubicBezTo>
                    <a:pt x="10360" y="9979"/>
                    <a:pt x="10145" y="9764"/>
                    <a:pt x="9907" y="9764"/>
                  </a:cubicBezTo>
                  <a:lnTo>
                    <a:pt x="9907" y="3668"/>
                  </a:lnTo>
                  <a:lnTo>
                    <a:pt x="9931" y="3668"/>
                  </a:lnTo>
                  <a:cubicBezTo>
                    <a:pt x="10169" y="3668"/>
                    <a:pt x="10384" y="3453"/>
                    <a:pt x="10384" y="3215"/>
                  </a:cubicBezTo>
                  <a:lnTo>
                    <a:pt x="10384" y="2810"/>
                  </a:lnTo>
                  <a:cubicBezTo>
                    <a:pt x="10384" y="2572"/>
                    <a:pt x="10169" y="2358"/>
                    <a:pt x="9931" y="2358"/>
                  </a:cubicBezTo>
                  <a:lnTo>
                    <a:pt x="3144" y="2358"/>
                  </a:lnTo>
                  <a:lnTo>
                    <a:pt x="3382" y="548"/>
                  </a:lnTo>
                  <a:cubicBezTo>
                    <a:pt x="3430" y="429"/>
                    <a:pt x="3358" y="310"/>
                    <a:pt x="3263" y="191"/>
                  </a:cubicBezTo>
                  <a:cubicBezTo>
                    <a:pt x="3192" y="72"/>
                    <a:pt x="3025" y="0"/>
                    <a:pt x="28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9"/>
            <p:cNvSpPr/>
            <p:nvPr/>
          </p:nvSpPr>
          <p:spPr>
            <a:xfrm>
              <a:off x="3480029" y="2209519"/>
              <a:ext cx="23068" cy="10347"/>
            </a:xfrm>
            <a:custGeom>
              <a:avLst/>
              <a:gdLst/>
              <a:ahLst/>
              <a:cxnLst/>
              <a:rect l="l" t="t" r="r" b="b"/>
              <a:pathLst>
                <a:path w="692" h="310" extrusionOk="0">
                  <a:moveTo>
                    <a:pt x="191" y="0"/>
                  </a:moveTo>
                  <a:cubicBezTo>
                    <a:pt x="96" y="0"/>
                    <a:pt x="24" y="48"/>
                    <a:pt x="0" y="143"/>
                  </a:cubicBezTo>
                  <a:cubicBezTo>
                    <a:pt x="0" y="238"/>
                    <a:pt x="72" y="310"/>
                    <a:pt x="143" y="310"/>
                  </a:cubicBezTo>
                  <a:lnTo>
                    <a:pt x="501" y="310"/>
                  </a:lnTo>
                  <a:cubicBezTo>
                    <a:pt x="596" y="310"/>
                    <a:pt x="667" y="262"/>
                    <a:pt x="691" y="167"/>
                  </a:cubicBezTo>
                  <a:cubicBezTo>
                    <a:pt x="691" y="72"/>
                    <a:pt x="620" y="0"/>
                    <a:pt x="54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9"/>
            <p:cNvSpPr/>
            <p:nvPr/>
          </p:nvSpPr>
          <p:spPr>
            <a:xfrm>
              <a:off x="3460961" y="2326474"/>
              <a:ext cx="256479" cy="164451"/>
            </a:xfrm>
            <a:custGeom>
              <a:avLst/>
              <a:gdLst/>
              <a:ahLst/>
              <a:cxnLst/>
              <a:rect l="l" t="t" r="r" b="b"/>
              <a:pathLst>
                <a:path w="7694" h="4927" extrusionOk="0">
                  <a:moveTo>
                    <a:pt x="3216" y="307"/>
                  </a:moveTo>
                  <a:cubicBezTo>
                    <a:pt x="3264" y="307"/>
                    <a:pt x="3287" y="307"/>
                    <a:pt x="3335" y="378"/>
                  </a:cubicBezTo>
                  <a:lnTo>
                    <a:pt x="3502" y="568"/>
                  </a:lnTo>
                  <a:cubicBezTo>
                    <a:pt x="3383" y="592"/>
                    <a:pt x="3216" y="616"/>
                    <a:pt x="3097" y="688"/>
                  </a:cubicBezTo>
                  <a:lnTo>
                    <a:pt x="3144" y="449"/>
                  </a:lnTo>
                  <a:cubicBezTo>
                    <a:pt x="3144" y="354"/>
                    <a:pt x="3192" y="330"/>
                    <a:pt x="3192" y="307"/>
                  </a:cubicBezTo>
                  <a:close/>
                  <a:moveTo>
                    <a:pt x="4597" y="307"/>
                  </a:moveTo>
                  <a:cubicBezTo>
                    <a:pt x="4597" y="307"/>
                    <a:pt x="4645" y="330"/>
                    <a:pt x="4645" y="449"/>
                  </a:cubicBezTo>
                  <a:lnTo>
                    <a:pt x="4645" y="688"/>
                  </a:lnTo>
                  <a:cubicBezTo>
                    <a:pt x="4526" y="616"/>
                    <a:pt x="4407" y="592"/>
                    <a:pt x="4264" y="568"/>
                  </a:cubicBezTo>
                  <a:lnTo>
                    <a:pt x="4454" y="378"/>
                  </a:lnTo>
                  <a:cubicBezTo>
                    <a:pt x="4502" y="307"/>
                    <a:pt x="4573" y="307"/>
                    <a:pt x="4573" y="307"/>
                  </a:cubicBezTo>
                  <a:close/>
                  <a:moveTo>
                    <a:pt x="5240" y="1092"/>
                  </a:moveTo>
                  <a:cubicBezTo>
                    <a:pt x="5407" y="1140"/>
                    <a:pt x="5526" y="1188"/>
                    <a:pt x="5597" y="1283"/>
                  </a:cubicBezTo>
                  <a:cubicBezTo>
                    <a:pt x="5835" y="1521"/>
                    <a:pt x="6026" y="1569"/>
                    <a:pt x="6121" y="1616"/>
                  </a:cubicBezTo>
                  <a:cubicBezTo>
                    <a:pt x="6050" y="1759"/>
                    <a:pt x="5883" y="1878"/>
                    <a:pt x="5645" y="1926"/>
                  </a:cubicBezTo>
                  <a:cubicBezTo>
                    <a:pt x="5645" y="1878"/>
                    <a:pt x="5597" y="1807"/>
                    <a:pt x="5597" y="1759"/>
                  </a:cubicBezTo>
                  <a:cubicBezTo>
                    <a:pt x="5502" y="1521"/>
                    <a:pt x="5407" y="1283"/>
                    <a:pt x="5240" y="1092"/>
                  </a:cubicBezTo>
                  <a:close/>
                  <a:moveTo>
                    <a:pt x="2549" y="1140"/>
                  </a:moveTo>
                  <a:cubicBezTo>
                    <a:pt x="2382" y="1307"/>
                    <a:pt x="2240" y="1545"/>
                    <a:pt x="2192" y="1783"/>
                  </a:cubicBezTo>
                  <a:cubicBezTo>
                    <a:pt x="2144" y="1854"/>
                    <a:pt x="2144" y="1902"/>
                    <a:pt x="2144" y="1974"/>
                  </a:cubicBezTo>
                  <a:cubicBezTo>
                    <a:pt x="1906" y="1902"/>
                    <a:pt x="1739" y="1759"/>
                    <a:pt x="1668" y="1640"/>
                  </a:cubicBezTo>
                  <a:cubicBezTo>
                    <a:pt x="1763" y="1593"/>
                    <a:pt x="1954" y="1521"/>
                    <a:pt x="2192" y="1283"/>
                  </a:cubicBezTo>
                  <a:cubicBezTo>
                    <a:pt x="2263" y="1188"/>
                    <a:pt x="2430" y="1140"/>
                    <a:pt x="2549" y="1140"/>
                  </a:cubicBezTo>
                  <a:close/>
                  <a:moveTo>
                    <a:pt x="1311" y="1759"/>
                  </a:moveTo>
                  <a:cubicBezTo>
                    <a:pt x="1430" y="2021"/>
                    <a:pt x="1739" y="2236"/>
                    <a:pt x="2073" y="2283"/>
                  </a:cubicBezTo>
                  <a:cubicBezTo>
                    <a:pt x="2073" y="2378"/>
                    <a:pt x="2097" y="2450"/>
                    <a:pt x="2097" y="2521"/>
                  </a:cubicBezTo>
                  <a:cubicBezTo>
                    <a:pt x="2097" y="2617"/>
                    <a:pt x="2120" y="2712"/>
                    <a:pt x="2120" y="2783"/>
                  </a:cubicBezTo>
                  <a:lnTo>
                    <a:pt x="2144" y="3236"/>
                  </a:lnTo>
                  <a:cubicBezTo>
                    <a:pt x="2144" y="3236"/>
                    <a:pt x="2144" y="3283"/>
                    <a:pt x="2120" y="3283"/>
                  </a:cubicBezTo>
                  <a:cubicBezTo>
                    <a:pt x="2025" y="3569"/>
                    <a:pt x="2120" y="3879"/>
                    <a:pt x="2454" y="4236"/>
                  </a:cubicBezTo>
                  <a:lnTo>
                    <a:pt x="930" y="4236"/>
                  </a:lnTo>
                  <a:cubicBezTo>
                    <a:pt x="882" y="3926"/>
                    <a:pt x="644" y="3664"/>
                    <a:pt x="311" y="3593"/>
                  </a:cubicBezTo>
                  <a:lnTo>
                    <a:pt x="311" y="2378"/>
                  </a:lnTo>
                  <a:cubicBezTo>
                    <a:pt x="596" y="2331"/>
                    <a:pt x="858" y="2093"/>
                    <a:pt x="930" y="1759"/>
                  </a:cubicBezTo>
                  <a:close/>
                  <a:moveTo>
                    <a:pt x="6764" y="1759"/>
                  </a:moveTo>
                  <a:cubicBezTo>
                    <a:pt x="6836" y="2045"/>
                    <a:pt x="7074" y="2307"/>
                    <a:pt x="7383" y="2378"/>
                  </a:cubicBezTo>
                  <a:lnTo>
                    <a:pt x="7383" y="3641"/>
                  </a:lnTo>
                  <a:cubicBezTo>
                    <a:pt x="7098" y="3688"/>
                    <a:pt x="6836" y="3926"/>
                    <a:pt x="6764" y="4260"/>
                  </a:cubicBezTo>
                  <a:lnTo>
                    <a:pt x="5288" y="4260"/>
                  </a:lnTo>
                  <a:cubicBezTo>
                    <a:pt x="5574" y="3926"/>
                    <a:pt x="5669" y="3641"/>
                    <a:pt x="5574" y="3331"/>
                  </a:cubicBezTo>
                  <a:lnTo>
                    <a:pt x="5574" y="3307"/>
                  </a:lnTo>
                  <a:lnTo>
                    <a:pt x="5597" y="2950"/>
                  </a:lnTo>
                  <a:cubicBezTo>
                    <a:pt x="5597" y="2855"/>
                    <a:pt x="5645" y="2759"/>
                    <a:pt x="5645" y="2640"/>
                  </a:cubicBezTo>
                  <a:cubicBezTo>
                    <a:pt x="5669" y="2521"/>
                    <a:pt x="5669" y="2402"/>
                    <a:pt x="5669" y="2283"/>
                  </a:cubicBezTo>
                  <a:cubicBezTo>
                    <a:pt x="6002" y="2236"/>
                    <a:pt x="6312" y="2021"/>
                    <a:pt x="6431" y="1759"/>
                  </a:cubicBezTo>
                  <a:close/>
                  <a:moveTo>
                    <a:pt x="3883" y="830"/>
                  </a:moveTo>
                  <a:cubicBezTo>
                    <a:pt x="4240" y="830"/>
                    <a:pt x="4573" y="950"/>
                    <a:pt x="4811" y="1164"/>
                  </a:cubicBezTo>
                  <a:lnTo>
                    <a:pt x="4835" y="1188"/>
                  </a:lnTo>
                  <a:cubicBezTo>
                    <a:pt x="5050" y="1378"/>
                    <a:pt x="5216" y="1593"/>
                    <a:pt x="5312" y="1878"/>
                  </a:cubicBezTo>
                  <a:cubicBezTo>
                    <a:pt x="5359" y="2116"/>
                    <a:pt x="5335" y="2355"/>
                    <a:pt x="5312" y="2593"/>
                  </a:cubicBezTo>
                  <a:cubicBezTo>
                    <a:pt x="5288" y="2688"/>
                    <a:pt x="5288" y="2783"/>
                    <a:pt x="5288" y="2878"/>
                  </a:cubicBezTo>
                  <a:cubicBezTo>
                    <a:pt x="5050" y="2712"/>
                    <a:pt x="4716" y="2617"/>
                    <a:pt x="4288" y="2545"/>
                  </a:cubicBezTo>
                  <a:cubicBezTo>
                    <a:pt x="4216" y="2545"/>
                    <a:pt x="4121" y="2617"/>
                    <a:pt x="4121" y="2712"/>
                  </a:cubicBezTo>
                  <a:cubicBezTo>
                    <a:pt x="4121" y="2783"/>
                    <a:pt x="4168" y="2878"/>
                    <a:pt x="4264" y="2878"/>
                  </a:cubicBezTo>
                  <a:cubicBezTo>
                    <a:pt x="4811" y="2950"/>
                    <a:pt x="5192" y="3140"/>
                    <a:pt x="5264" y="3379"/>
                  </a:cubicBezTo>
                  <a:cubicBezTo>
                    <a:pt x="5359" y="3664"/>
                    <a:pt x="5097" y="3950"/>
                    <a:pt x="4835" y="4164"/>
                  </a:cubicBezTo>
                  <a:cubicBezTo>
                    <a:pt x="4526" y="4426"/>
                    <a:pt x="4192" y="4545"/>
                    <a:pt x="3883" y="4545"/>
                  </a:cubicBezTo>
                  <a:cubicBezTo>
                    <a:pt x="3549" y="4545"/>
                    <a:pt x="3216" y="4426"/>
                    <a:pt x="2930" y="4164"/>
                  </a:cubicBezTo>
                  <a:cubicBezTo>
                    <a:pt x="2573" y="3831"/>
                    <a:pt x="2430" y="3569"/>
                    <a:pt x="2478" y="3355"/>
                  </a:cubicBezTo>
                  <a:cubicBezTo>
                    <a:pt x="2573" y="3117"/>
                    <a:pt x="2978" y="2926"/>
                    <a:pt x="3549" y="2878"/>
                  </a:cubicBezTo>
                  <a:cubicBezTo>
                    <a:pt x="3645" y="2878"/>
                    <a:pt x="3692" y="2783"/>
                    <a:pt x="3692" y="2712"/>
                  </a:cubicBezTo>
                  <a:cubicBezTo>
                    <a:pt x="3692" y="2617"/>
                    <a:pt x="3621" y="2545"/>
                    <a:pt x="3525" y="2545"/>
                  </a:cubicBezTo>
                  <a:cubicBezTo>
                    <a:pt x="3073" y="2593"/>
                    <a:pt x="2716" y="2712"/>
                    <a:pt x="2478" y="2878"/>
                  </a:cubicBezTo>
                  <a:lnTo>
                    <a:pt x="2478" y="2759"/>
                  </a:lnTo>
                  <a:cubicBezTo>
                    <a:pt x="2478" y="2640"/>
                    <a:pt x="2454" y="2569"/>
                    <a:pt x="2454" y="2474"/>
                  </a:cubicBezTo>
                  <a:cubicBezTo>
                    <a:pt x="2406" y="2259"/>
                    <a:pt x="2382" y="2093"/>
                    <a:pt x="2454" y="1878"/>
                  </a:cubicBezTo>
                  <a:cubicBezTo>
                    <a:pt x="2525" y="1569"/>
                    <a:pt x="2716" y="1331"/>
                    <a:pt x="2954" y="1164"/>
                  </a:cubicBezTo>
                  <a:cubicBezTo>
                    <a:pt x="3216" y="950"/>
                    <a:pt x="3549" y="830"/>
                    <a:pt x="3883" y="830"/>
                  </a:cubicBezTo>
                  <a:close/>
                  <a:moveTo>
                    <a:pt x="3202" y="0"/>
                  </a:moveTo>
                  <a:cubicBezTo>
                    <a:pt x="3156" y="0"/>
                    <a:pt x="3112" y="8"/>
                    <a:pt x="3073" y="21"/>
                  </a:cubicBezTo>
                  <a:cubicBezTo>
                    <a:pt x="2930" y="68"/>
                    <a:pt x="2787" y="211"/>
                    <a:pt x="2787" y="449"/>
                  </a:cubicBezTo>
                  <a:lnTo>
                    <a:pt x="2740" y="854"/>
                  </a:lnTo>
                  <a:cubicBezTo>
                    <a:pt x="2664" y="829"/>
                    <a:pt x="2586" y="817"/>
                    <a:pt x="2507" y="817"/>
                  </a:cubicBezTo>
                  <a:cubicBezTo>
                    <a:pt x="2287" y="817"/>
                    <a:pt x="2064" y="911"/>
                    <a:pt x="1906" y="1069"/>
                  </a:cubicBezTo>
                  <a:cubicBezTo>
                    <a:pt x="1716" y="1283"/>
                    <a:pt x="1597" y="1307"/>
                    <a:pt x="1501" y="1331"/>
                  </a:cubicBezTo>
                  <a:cubicBezTo>
                    <a:pt x="1430" y="1331"/>
                    <a:pt x="1382" y="1354"/>
                    <a:pt x="1311" y="1426"/>
                  </a:cubicBezTo>
                  <a:lnTo>
                    <a:pt x="811" y="1426"/>
                  </a:lnTo>
                  <a:cubicBezTo>
                    <a:pt x="715" y="1426"/>
                    <a:pt x="668" y="1473"/>
                    <a:pt x="668" y="1593"/>
                  </a:cubicBezTo>
                  <a:cubicBezTo>
                    <a:pt x="668" y="1878"/>
                    <a:pt x="453" y="2069"/>
                    <a:pt x="191" y="2069"/>
                  </a:cubicBezTo>
                  <a:cubicBezTo>
                    <a:pt x="96" y="2069"/>
                    <a:pt x="1" y="2140"/>
                    <a:pt x="1" y="2236"/>
                  </a:cubicBezTo>
                  <a:lnTo>
                    <a:pt x="1" y="3783"/>
                  </a:lnTo>
                  <a:cubicBezTo>
                    <a:pt x="1" y="3855"/>
                    <a:pt x="72" y="3926"/>
                    <a:pt x="191" y="3926"/>
                  </a:cubicBezTo>
                  <a:cubicBezTo>
                    <a:pt x="453" y="3926"/>
                    <a:pt x="668" y="4141"/>
                    <a:pt x="668" y="4403"/>
                  </a:cubicBezTo>
                  <a:cubicBezTo>
                    <a:pt x="668" y="4498"/>
                    <a:pt x="715" y="4569"/>
                    <a:pt x="811" y="4569"/>
                  </a:cubicBezTo>
                  <a:lnTo>
                    <a:pt x="2859" y="4569"/>
                  </a:lnTo>
                  <a:cubicBezTo>
                    <a:pt x="3192" y="4831"/>
                    <a:pt x="3525" y="4927"/>
                    <a:pt x="3883" y="4927"/>
                  </a:cubicBezTo>
                  <a:cubicBezTo>
                    <a:pt x="4240" y="4927"/>
                    <a:pt x="4597" y="4831"/>
                    <a:pt x="4883" y="4569"/>
                  </a:cubicBezTo>
                  <a:lnTo>
                    <a:pt x="6883" y="4569"/>
                  </a:lnTo>
                  <a:cubicBezTo>
                    <a:pt x="6979" y="4569"/>
                    <a:pt x="7026" y="4522"/>
                    <a:pt x="7026" y="4403"/>
                  </a:cubicBezTo>
                  <a:cubicBezTo>
                    <a:pt x="7026" y="4141"/>
                    <a:pt x="7241" y="3926"/>
                    <a:pt x="7503" y="3926"/>
                  </a:cubicBezTo>
                  <a:cubicBezTo>
                    <a:pt x="7598" y="3926"/>
                    <a:pt x="7693" y="3855"/>
                    <a:pt x="7693" y="3783"/>
                  </a:cubicBezTo>
                  <a:lnTo>
                    <a:pt x="7693" y="2236"/>
                  </a:lnTo>
                  <a:cubicBezTo>
                    <a:pt x="7693" y="2140"/>
                    <a:pt x="7622" y="2069"/>
                    <a:pt x="7503" y="2069"/>
                  </a:cubicBezTo>
                  <a:cubicBezTo>
                    <a:pt x="7241" y="2069"/>
                    <a:pt x="7026" y="1878"/>
                    <a:pt x="7026" y="1593"/>
                  </a:cubicBezTo>
                  <a:cubicBezTo>
                    <a:pt x="7026" y="1521"/>
                    <a:pt x="6979" y="1426"/>
                    <a:pt x="6883" y="1426"/>
                  </a:cubicBezTo>
                  <a:lnTo>
                    <a:pt x="6407" y="1426"/>
                  </a:lnTo>
                  <a:cubicBezTo>
                    <a:pt x="6336" y="1354"/>
                    <a:pt x="6288" y="1331"/>
                    <a:pt x="6217" y="1331"/>
                  </a:cubicBezTo>
                  <a:cubicBezTo>
                    <a:pt x="6145" y="1307"/>
                    <a:pt x="6026" y="1307"/>
                    <a:pt x="5812" y="1069"/>
                  </a:cubicBezTo>
                  <a:cubicBezTo>
                    <a:pt x="5654" y="911"/>
                    <a:pt x="5431" y="817"/>
                    <a:pt x="5210" y="817"/>
                  </a:cubicBezTo>
                  <a:cubicBezTo>
                    <a:pt x="5132" y="817"/>
                    <a:pt x="5053" y="829"/>
                    <a:pt x="4978" y="854"/>
                  </a:cubicBezTo>
                  <a:lnTo>
                    <a:pt x="4954" y="449"/>
                  </a:lnTo>
                  <a:cubicBezTo>
                    <a:pt x="4954" y="211"/>
                    <a:pt x="4788" y="45"/>
                    <a:pt x="4645" y="21"/>
                  </a:cubicBezTo>
                  <a:cubicBezTo>
                    <a:pt x="4611" y="10"/>
                    <a:pt x="4575" y="4"/>
                    <a:pt x="4537" y="4"/>
                  </a:cubicBezTo>
                  <a:cubicBezTo>
                    <a:pt x="4413" y="4"/>
                    <a:pt x="4272" y="66"/>
                    <a:pt x="4145" y="211"/>
                  </a:cubicBezTo>
                  <a:lnTo>
                    <a:pt x="3883" y="545"/>
                  </a:lnTo>
                  <a:lnTo>
                    <a:pt x="3859" y="545"/>
                  </a:lnTo>
                  <a:lnTo>
                    <a:pt x="3573" y="211"/>
                  </a:lnTo>
                  <a:cubicBezTo>
                    <a:pt x="3469" y="55"/>
                    <a:pt x="3327" y="0"/>
                    <a:pt x="320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9"/>
          <p:cNvGrpSpPr/>
          <p:nvPr/>
        </p:nvGrpSpPr>
        <p:grpSpPr>
          <a:xfrm>
            <a:off x="2740722" y="2118030"/>
            <a:ext cx="351718" cy="367286"/>
            <a:chOff x="2781427" y="2185654"/>
            <a:chExt cx="351718" cy="367286"/>
          </a:xfrm>
        </p:grpSpPr>
        <p:sp>
          <p:nvSpPr>
            <p:cNvPr id="7089" name="Google Shape;7089;p69"/>
            <p:cNvSpPr/>
            <p:nvPr/>
          </p:nvSpPr>
          <p:spPr>
            <a:xfrm>
              <a:off x="2845730" y="2273904"/>
              <a:ext cx="161208" cy="127202"/>
            </a:xfrm>
            <a:custGeom>
              <a:avLst/>
              <a:gdLst/>
              <a:ahLst/>
              <a:cxnLst/>
              <a:rect l="l" t="t" r="r" b="b"/>
              <a:pathLst>
                <a:path w="4836" h="3811" extrusionOk="0">
                  <a:moveTo>
                    <a:pt x="4835" y="3811"/>
                  </a:moveTo>
                  <a:lnTo>
                    <a:pt x="4835" y="0"/>
                  </a:lnTo>
                  <a:lnTo>
                    <a:pt x="4454" y="0"/>
                  </a:lnTo>
                  <a:lnTo>
                    <a:pt x="382" y="0"/>
                  </a:lnTo>
                  <a:lnTo>
                    <a:pt x="1" y="0"/>
                  </a:lnTo>
                  <a:lnTo>
                    <a:pt x="1" y="381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9"/>
            <p:cNvSpPr/>
            <p:nvPr/>
          </p:nvSpPr>
          <p:spPr>
            <a:xfrm>
              <a:off x="2899733" y="2301708"/>
              <a:ext cx="54803" cy="56475"/>
            </a:xfrm>
            <a:custGeom>
              <a:avLst/>
              <a:gdLst/>
              <a:ahLst/>
              <a:cxnLst/>
              <a:rect l="l" t="t" r="r" b="b"/>
              <a:pathLst>
                <a:path w="1644" h="1692" extrusionOk="0">
                  <a:moveTo>
                    <a:pt x="1643" y="858"/>
                  </a:moveTo>
                  <a:cubicBezTo>
                    <a:pt x="1643" y="382"/>
                    <a:pt x="1238" y="1"/>
                    <a:pt x="762" y="1"/>
                  </a:cubicBezTo>
                  <a:cubicBezTo>
                    <a:pt x="405" y="1"/>
                    <a:pt x="119" y="191"/>
                    <a:pt x="0" y="501"/>
                  </a:cubicBezTo>
                  <a:lnTo>
                    <a:pt x="0" y="1191"/>
                  </a:lnTo>
                  <a:cubicBezTo>
                    <a:pt x="119" y="1477"/>
                    <a:pt x="453" y="1692"/>
                    <a:pt x="762" y="1692"/>
                  </a:cubicBezTo>
                  <a:cubicBezTo>
                    <a:pt x="1238" y="1692"/>
                    <a:pt x="1643" y="1334"/>
                    <a:pt x="1643" y="85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9"/>
            <p:cNvSpPr/>
            <p:nvPr/>
          </p:nvSpPr>
          <p:spPr>
            <a:xfrm>
              <a:off x="2788594" y="2318397"/>
              <a:ext cx="139740" cy="23898"/>
            </a:xfrm>
            <a:custGeom>
              <a:avLst/>
              <a:gdLst/>
              <a:ahLst/>
              <a:cxnLst/>
              <a:rect l="l" t="t" r="r" b="b"/>
              <a:pathLst>
                <a:path w="4192" h="716" extrusionOk="0">
                  <a:moveTo>
                    <a:pt x="3334" y="1"/>
                  </a:moveTo>
                  <a:lnTo>
                    <a:pt x="1786" y="1"/>
                  </a:lnTo>
                  <a:lnTo>
                    <a:pt x="143" y="1"/>
                  </a:lnTo>
                  <a:cubicBezTo>
                    <a:pt x="48" y="1"/>
                    <a:pt x="0" y="48"/>
                    <a:pt x="0" y="144"/>
                  </a:cubicBezTo>
                  <a:lnTo>
                    <a:pt x="0" y="572"/>
                  </a:lnTo>
                  <a:cubicBezTo>
                    <a:pt x="0" y="644"/>
                    <a:pt x="48" y="715"/>
                    <a:pt x="143" y="715"/>
                  </a:cubicBezTo>
                  <a:lnTo>
                    <a:pt x="1786" y="715"/>
                  </a:lnTo>
                  <a:lnTo>
                    <a:pt x="3334" y="715"/>
                  </a:lnTo>
                  <a:lnTo>
                    <a:pt x="4049" y="715"/>
                  </a:lnTo>
                  <a:cubicBezTo>
                    <a:pt x="4120" y="715"/>
                    <a:pt x="4191" y="644"/>
                    <a:pt x="4191" y="572"/>
                  </a:cubicBezTo>
                  <a:lnTo>
                    <a:pt x="4191" y="144"/>
                  </a:lnTo>
                  <a:cubicBezTo>
                    <a:pt x="4191" y="48"/>
                    <a:pt x="4120" y="1"/>
                    <a:pt x="4049" y="1"/>
                  </a:cubicBezTo>
                  <a:lnTo>
                    <a:pt x="3334" y="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9"/>
            <p:cNvSpPr/>
            <p:nvPr/>
          </p:nvSpPr>
          <p:spPr>
            <a:xfrm>
              <a:off x="2873532" y="2207917"/>
              <a:ext cx="105605" cy="50100"/>
            </a:xfrm>
            <a:custGeom>
              <a:avLst/>
              <a:gdLst/>
              <a:ahLst/>
              <a:cxnLst/>
              <a:rect l="l" t="t" r="r" b="b"/>
              <a:pathLst>
                <a:path w="3168" h="1501" extrusionOk="0">
                  <a:moveTo>
                    <a:pt x="3168" y="215"/>
                  </a:moveTo>
                  <a:lnTo>
                    <a:pt x="1620" y="1"/>
                  </a:lnTo>
                  <a:lnTo>
                    <a:pt x="0" y="215"/>
                  </a:lnTo>
                  <a:lnTo>
                    <a:pt x="0" y="1191"/>
                  </a:lnTo>
                  <a:lnTo>
                    <a:pt x="1596" y="1501"/>
                  </a:lnTo>
                  <a:lnTo>
                    <a:pt x="3168" y="1191"/>
                  </a:lnTo>
                  <a:lnTo>
                    <a:pt x="3168" y="21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9"/>
            <p:cNvSpPr/>
            <p:nvPr/>
          </p:nvSpPr>
          <p:spPr>
            <a:xfrm>
              <a:off x="2875098" y="2189626"/>
              <a:ext cx="104839" cy="25467"/>
            </a:xfrm>
            <a:custGeom>
              <a:avLst/>
              <a:gdLst/>
              <a:ahLst/>
              <a:cxnLst/>
              <a:rect l="l" t="t" r="r" b="b"/>
              <a:pathLst>
                <a:path w="3145" h="763" extrusionOk="0">
                  <a:moveTo>
                    <a:pt x="2168" y="1"/>
                  </a:moveTo>
                  <a:lnTo>
                    <a:pt x="501" y="1"/>
                  </a:lnTo>
                  <a:cubicBezTo>
                    <a:pt x="239" y="1"/>
                    <a:pt x="1" y="263"/>
                    <a:pt x="1" y="549"/>
                  </a:cubicBezTo>
                  <a:lnTo>
                    <a:pt x="1" y="763"/>
                  </a:lnTo>
                  <a:lnTo>
                    <a:pt x="3144" y="763"/>
                  </a:lnTo>
                  <a:lnTo>
                    <a:pt x="3144" y="549"/>
                  </a:lnTo>
                  <a:cubicBezTo>
                    <a:pt x="3144" y="239"/>
                    <a:pt x="2906" y="1"/>
                    <a:pt x="2644"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9"/>
            <p:cNvSpPr/>
            <p:nvPr/>
          </p:nvSpPr>
          <p:spPr>
            <a:xfrm>
              <a:off x="2846530" y="2401073"/>
              <a:ext cx="160408" cy="21495"/>
            </a:xfrm>
            <a:custGeom>
              <a:avLst/>
              <a:gdLst/>
              <a:ahLst/>
              <a:cxnLst/>
              <a:rect l="l" t="t" r="r" b="b"/>
              <a:pathLst>
                <a:path w="4812" h="644" extrusionOk="0">
                  <a:moveTo>
                    <a:pt x="1" y="1"/>
                  </a:moveTo>
                  <a:lnTo>
                    <a:pt x="4811" y="1"/>
                  </a:lnTo>
                  <a:lnTo>
                    <a:pt x="4811" y="643"/>
                  </a:lnTo>
                  <a:lnTo>
                    <a:pt x="1" y="64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9"/>
            <p:cNvSpPr/>
            <p:nvPr/>
          </p:nvSpPr>
          <p:spPr>
            <a:xfrm>
              <a:off x="2846530" y="2422534"/>
              <a:ext cx="161175" cy="124832"/>
            </a:xfrm>
            <a:custGeom>
              <a:avLst/>
              <a:gdLst/>
              <a:ahLst/>
              <a:cxnLst/>
              <a:rect l="l" t="t" r="r" b="b"/>
              <a:pathLst>
                <a:path w="4835" h="3740" extrusionOk="0">
                  <a:moveTo>
                    <a:pt x="4811" y="0"/>
                  </a:moveTo>
                  <a:lnTo>
                    <a:pt x="1" y="0"/>
                  </a:lnTo>
                  <a:lnTo>
                    <a:pt x="1" y="2644"/>
                  </a:lnTo>
                  <a:cubicBezTo>
                    <a:pt x="1" y="3239"/>
                    <a:pt x="501" y="3739"/>
                    <a:pt x="1096" y="3739"/>
                  </a:cubicBezTo>
                  <a:lnTo>
                    <a:pt x="3763" y="3739"/>
                  </a:lnTo>
                  <a:cubicBezTo>
                    <a:pt x="3978" y="3739"/>
                    <a:pt x="4168" y="3668"/>
                    <a:pt x="4335" y="3549"/>
                  </a:cubicBezTo>
                  <a:cubicBezTo>
                    <a:pt x="4120" y="3406"/>
                    <a:pt x="4001" y="3168"/>
                    <a:pt x="4001" y="2882"/>
                  </a:cubicBezTo>
                  <a:lnTo>
                    <a:pt x="4001" y="1286"/>
                  </a:lnTo>
                  <a:lnTo>
                    <a:pt x="4835" y="128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9"/>
            <p:cNvSpPr/>
            <p:nvPr/>
          </p:nvSpPr>
          <p:spPr>
            <a:xfrm>
              <a:off x="2860031" y="2247670"/>
              <a:ext cx="134973" cy="26268"/>
            </a:xfrm>
            <a:custGeom>
              <a:avLst/>
              <a:gdLst/>
              <a:ahLst/>
              <a:cxnLst/>
              <a:rect l="l" t="t" r="r" b="b"/>
              <a:pathLst>
                <a:path w="4049" h="787" extrusionOk="0">
                  <a:moveTo>
                    <a:pt x="3573" y="0"/>
                  </a:moveTo>
                  <a:lnTo>
                    <a:pt x="405" y="0"/>
                  </a:lnTo>
                  <a:lnTo>
                    <a:pt x="143" y="0"/>
                  </a:lnTo>
                  <a:cubicBezTo>
                    <a:pt x="48" y="0"/>
                    <a:pt x="0" y="72"/>
                    <a:pt x="0" y="167"/>
                  </a:cubicBezTo>
                  <a:lnTo>
                    <a:pt x="0" y="786"/>
                  </a:lnTo>
                  <a:lnTo>
                    <a:pt x="4049" y="786"/>
                  </a:lnTo>
                  <a:lnTo>
                    <a:pt x="4049" y="167"/>
                  </a:lnTo>
                  <a:cubicBezTo>
                    <a:pt x="4049" y="72"/>
                    <a:pt x="3977" y="0"/>
                    <a:pt x="3906"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9"/>
            <p:cNvSpPr/>
            <p:nvPr/>
          </p:nvSpPr>
          <p:spPr>
            <a:xfrm>
              <a:off x="2960069" y="2215861"/>
              <a:ext cx="19868" cy="33411"/>
            </a:xfrm>
            <a:custGeom>
              <a:avLst/>
              <a:gdLst/>
              <a:ahLst/>
              <a:cxnLst/>
              <a:rect l="l" t="t" r="r" b="b"/>
              <a:pathLst>
                <a:path w="596" h="1001" extrusionOk="0">
                  <a:moveTo>
                    <a:pt x="0" y="1"/>
                  </a:moveTo>
                  <a:lnTo>
                    <a:pt x="595" y="1"/>
                  </a:lnTo>
                  <a:lnTo>
                    <a:pt x="595" y="1001"/>
                  </a:lnTo>
                  <a:lnTo>
                    <a:pt x="0" y="10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9"/>
            <p:cNvSpPr/>
            <p:nvPr/>
          </p:nvSpPr>
          <p:spPr>
            <a:xfrm>
              <a:off x="2943369" y="2188057"/>
              <a:ext cx="36568" cy="26268"/>
            </a:xfrm>
            <a:custGeom>
              <a:avLst/>
              <a:gdLst/>
              <a:ahLst/>
              <a:cxnLst/>
              <a:rect l="l" t="t" r="r" b="b"/>
              <a:pathLst>
                <a:path w="1097" h="787" extrusionOk="0">
                  <a:moveTo>
                    <a:pt x="1073" y="596"/>
                  </a:moveTo>
                  <a:cubicBezTo>
                    <a:pt x="1073" y="286"/>
                    <a:pt x="834" y="0"/>
                    <a:pt x="572" y="0"/>
                  </a:cubicBezTo>
                  <a:lnTo>
                    <a:pt x="120" y="0"/>
                  </a:lnTo>
                  <a:lnTo>
                    <a:pt x="1" y="0"/>
                  </a:lnTo>
                  <a:cubicBezTo>
                    <a:pt x="263" y="0"/>
                    <a:pt x="501" y="286"/>
                    <a:pt x="501" y="572"/>
                  </a:cubicBezTo>
                  <a:lnTo>
                    <a:pt x="501" y="691"/>
                  </a:lnTo>
                  <a:lnTo>
                    <a:pt x="501" y="786"/>
                  </a:lnTo>
                  <a:lnTo>
                    <a:pt x="1096" y="78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9"/>
            <p:cNvSpPr/>
            <p:nvPr/>
          </p:nvSpPr>
          <p:spPr>
            <a:xfrm>
              <a:off x="2968770" y="2247670"/>
              <a:ext cx="25468" cy="26268"/>
            </a:xfrm>
            <a:custGeom>
              <a:avLst/>
              <a:gdLst/>
              <a:ahLst/>
              <a:cxnLst/>
              <a:rect l="l" t="t" r="r" b="b"/>
              <a:pathLst>
                <a:path w="764" h="787" extrusionOk="0">
                  <a:moveTo>
                    <a:pt x="763" y="191"/>
                  </a:moveTo>
                  <a:cubicBezTo>
                    <a:pt x="763" y="96"/>
                    <a:pt x="668" y="0"/>
                    <a:pt x="573" y="0"/>
                  </a:cubicBezTo>
                  <a:lnTo>
                    <a:pt x="311" y="0"/>
                  </a:lnTo>
                  <a:lnTo>
                    <a:pt x="1" y="0"/>
                  </a:lnTo>
                  <a:cubicBezTo>
                    <a:pt x="49" y="0"/>
                    <a:pt x="72" y="0"/>
                    <a:pt x="96" y="48"/>
                  </a:cubicBezTo>
                  <a:cubicBezTo>
                    <a:pt x="120" y="72"/>
                    <a:pt x="168" y="119"/>
                    <a:pt x="168" y="167"/>
                  </a:cubicBezTo>
                  <a:lnTo>
                    <a:pt x="168" y="786"/>
                  </a:lnTo>
                  <a:lnTo>
                    <a:pt x="763" y="78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9"/>
            <p:cNvSpPr/>
            <p:nvPr/>
          </p:nvSpPr>
          <p:spPr>
            <a:xfrm>
              <a:off x="2975937" y="2273904"/>
              <a:ext cx="31002" cy="127202"/>
            </a:xfrm>
            <a:custGeom>
              <a:avLst/>
              <a:gdLst/>
              <a:ahLst/>
              <a:cxnLst/>
              <a:rect l="l" t="t" r="r" b="b"/>
              <a:pathLst>
                <a:path w="930" h="3811" extrusionOk="0">
                  <a:moveTo>
                    <a:pt x="929" y="3811"/>
                  </a:moveTo>
                  <a:lnTo>
                    <a:pt x="929" y="0"/>
                  </a:lnTo>
                  <a:lnTo>
                    <a:pt x="548" y="0"/>
                  </a:lnTo>
                  <a:lnTo>
                    <a:pt x="0" y="0"/>
                  </a:lnTo>
                  <a:lnTo>
                    <a:pt x="0" y="381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9"/>
            <p:cNvSpPr/>
            <p:nvPr/>
          </p:nvSpPr>
          <p:spPr>
            <a:xfrm>
              <a:off x="2975937" y="2401073"/>
              <a:ext cx="29401" cy="21495"/>
            </a:xfrm>
            <a:custGeom>
              <a:avLst/>
              <a:gdLst/>
              <a:ahLst/>
              <a:cxnLst/>
              <a:rect l="l" t="t" r="r" b="b"/>
              <a:pathLst>
                <a:path w="882" h="644" extrusionOk="0">
                  <a:moveTo>
                    <a:pt x="0" y="1"/>
                  </a:moveTo>
                  <a:lnTo>
                    <a:pt x="881" y="1"/>
                  </a:lnTo>
                  <a:lnTo>
                    <a:pt x="881" y="643"/>
                  </a:lnTo>
                  <a:lnTo>
                    <a:pt x="0" y="64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9"/>
            <p:cNvSpPr/>
            <p:nvPr/>
          </p:nvSpPr>
          <p:spPr>
            <a:xfrm>
              <a:off x="2968003" y="2459083"/>
              <a:ext cx="119106" cy="88283"/>
            </a:xfrm>
            <a:custGeom>
              <a:avLst/>
              <a:gdLst/>
              <a:ahLst/>
              <a:cxnLst/>
              <a:rect l="l" t="t" r="r" b="b"/>
              <a:pathLst>
                <a:path w="3573" h="2645" extrusionOk="0">
                  <a:moveTo>
                    <a:pt x="3572" y="1"/>
                  </a:moveTo>
                  <a:lnTo>
                    <a:pt x="905" y="1"/>
                  </a:lnTo>
                  <a:lnTo>
                    <a:pt x="0" y="1"/>
                  </a:lnTo>
                  <a:lnTo>
                    <a:pt x="0" y="1739"/>
                  </a:lnTo>
                  <a:cubicBezTo>
                    <a:pt x="0" y="2049"/>
                    <a:pt x="143" y="2311"/>
                    <a:pt x="357" y="2454"/>
                  </a:cubicBezTo>
                  <a:cubicBezTo>
                    <a:pt x="500" y="2573"/>
                    <a:pt x="691" y="2644"/>
                    <a:pt x="905" y="2644"/>
                  </a:cubicBezTo>
                  <a:lnTo>
                    <a:pt x="2691" y="2644"/>
                  </a:lnTo>
                  <a:cubicBezTo>
                    <a:pt x="3191" y="2644"/>
                    <a:pt x="3572" y="2216"/>
                    <a:pt x="3572" y="1739"/>
                  </a:cubicBezTo>
                  <a:lnTo>
                    <a:pt x="3572" y="1739"/>
                  </a:lnTo>
                  <a:lnTo>
                    <a:pt x="3572" y="43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9"/>
            <p:cNvSpPr/>
            <p:nvPr/>
          </p:nvSpPr>
          <p:spPr>
            <a:xfrm>
              <a:off x="3033873" y="2459884"/>
              <a:ext cx="53236" cy="87482"/>
            </a:xfrm>
            <a:custGeom>
              <a:avLst/>
              <a:gdLst/>
              <a:ahLst/>
              <a:cxnLst/>
              <a:rect l="l" t="t" r="r" b="b"/>
              <a:pathLst>
                <a:path w="1597" h="2621" extrusionOk="0">
                  <a:moveTo>
                    <a:pt x="1596" y="1715"/>
                  </a:moveTo>
                  <a:lnTo>
                    <a:pt x="1596" y="406"/>
                  </a:lnTo>
                  <a:lnTo>
                    <a:pt x="1596" y="1"/>
                  </a:lnTo>
                  <a:lnTo>
                    <a:pt x="882" y="1"/>
                  </a:lnTo>
                  <a:lnTo>
                    <a:pt x="882" y="406"/>
                  </a:lnTo>
                  <a:lnTo>
                    <a:pt x="882" y="1715"/>
                  </a:lnTo>
                  <a:lnTo>
                    <a:pt x="882" y="1715"/>
                  </a:lnTo>
                  <a:cubicBezTo>
                    <a:pt x="882" y="2216"/>
                    <a:pt x="501" y="2620"/>
                    <a:pt x="1" y="2620"/>
                  </a:cubicBezTo>
                  <a:lnTo>
                    <a:pt x="715" y="2620"/>
                  </a:lnTo>
                  <a:cubicBezTo>
                    <a:pt x="1191" y="2620"/>
                    <a:pt x="1596" y="2192"/>
                    <a:pt x="1596" y="17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9"/>
            <p:cNvSpPr/>
            <p:nvPr/>
          </p:nvSpPr>
          <p:spPr>
            <a:xfrm>
              <a:off x="2916401" y="2301708"/>
              <a:ext cx="38135" cy="56475"/>
            </a:xfrm>
            <a:custGeom>
              <a:avLst/>
              <a:gdLst/>
              <a:ahLst/>
              <a:cxnLst/>
              <a:rect l="l" t="t" r="r" b="b"/>
              <a:pathLst>
                <a:path w="1144" h="1692" extrusionOk="0">
                  <a:moveTo>
                    <a:pt x="1143" y="858"/>
                  </a:moveTo>
                  <a:cubicBezTo>
                    <a:pt x="1143" y="382"/>
                    <a:pt x="738" y="1"/>
                    <a:pt x="262" y="1"/>
                  </a:cubicBezTo>
                  <a:cubicBezTo>
                    <a:pt x="215" y="1"/>
                    <a:pt x="119" y="1"/>
                    <a:pt x="72" y="25"/>
                  </a:cubicBezTo>
                  <a:cubicBezTo>
                    <a:pt x="429" y="144"/>
                    <a:pt x="667" y="477"/>
                    <a:pt x="667" y="834"/>
                  </a:cubicBezTo>
                  <a:cubicBezTo>
                    <a:pt x="667" y="1215"/>
                    <a:pt x="381" y="1572"/>
                    <a:pt x="0" y="1668"/>
                  </a:cubicBezTo>
                  <a:cubicBezTo>
                    <a:pt x="95" y="1692"/>
                    <a:pt x="143" y="1692"/>
                    <a:pt x="238" y="1692"/>
                  </a:cubicBezTo>
                  <a:cubicBezTo>
                    <a:pt x="738" y="1692"/>
                    <a:pt x="1143" y="1334"/>
                    <a:pt x="1143" y="85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a:off x="2786994" y="2327141"/>
              <a:ext cx="140540" cy="14352"/>
            </a:xfrm>
            <a:custGeom>
              <a:avLst/>
              <a:gdLst/>
              <a:ahLst/>
              <a:cxnLst/>
              <a:rect l="l" t="t" r="r" b="b"/>
              <a:pathLst>
                <a:path w="4216" h="430" extrusionOk="0">
                  <a:moveTo>
                    <a:pt x="1787" y="167"/>
                  </a:moveTo>
                  <a:lnTo>
                    <a:pt x="167" y="167"/>
                  </a:lnTo>
                  <a:cubicBezTo>
                    <a:pt x="72" y="167"/>
                    <a:pt x="0" y="96"/>
                    <a:pt x="0" y="1"/>
                  </a:cubicBezTo>
                  <a:lnTo>
                    <a:pt x="0" y="287"/>
                  </a:lnTo>
                  <a:cubicBezTo>
                    <a:pt x="0" y="358"/>
                    <a:pt x="72" y="429"/>
                    <a:pt x="167" y="429"/>
                  </a:cubicBezTo>
                  <a:lnTo>
                    <a:pt x="1787" y="429"/>
                  </a:lnTo>
                  <a:lnTo>
                    <a:pt x="3334" y="429"/>
                  </a:lnTo>
                  <a:lnTo>
                    <a:pt x="4049" y="429"/>
                  </a:lnTo>
                  <a:cubicBezTo>
                    <a:pt x="4144" y="429"/>
                    <a:pt x="4216" y="358"/>
                    <a:pt x="4216" y="287"/>
                  </a:cubicBezTo>
                  <a:lnTo>
                    <a:pt x="4216" y="1"/>
                  </a:lnTo>
                  <a:cubicBezTo>
                    <a:pt x="4216" y="96"/>
                    <a:pt x="4144" y="167"/>
                    <a:pt x="4049" y="167"/>
                  </a:cubicBezTo>
                  <a:lnTo>
                    <a:pt x="3334" y="167"/>
                  </a:lnTo>
                  <a:lnTo>
                    <a:pt x="3287" y="167"/>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9"/>
            <p:cNvSpPr/>
            <p:nvPr/>
          </p:nvSpPr>
          <p:spPr>
            <a:xfrm>
              <a:off x="2975937" y="2422534"/>
              <a:ext cx="29401" cy="35814"/>
            </a:xfrm>
            <a:custGeom>
              <a:avLst/>
              <a:gdLst/>
              <a:ahLst/>
              <a:cxnLst/>
              <a:rect l="l" t="t" r="r" b="b"/>
              <a:pathLst>
                <a:path w="882" h="1073" extrusionOk="0">
                  <a:moveTo>
                    <a:pt x="0" y="0"/>
                  </a:moveTo>
                  <a:lnTo>
                    <a:pt x="881" y="0"/>
                  </a:lnTo>
                  <a:lnTo>
                    <a:pt x="881" y="1072"/>
                  </a:lnTo>
                  <a:lnTo>
                    <a:pt x="0" y="1072"/>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9"/>
            <p:cNvSpPr/>
            <p:nvPr/>
          </p:nvSpPr>
          <p:spPr>
            <a:xfrm>
              <a:off x="3026739" y="2389958"/>
              <a:ext cx="25435" cy="54873"/>
            </a:xfrm>
            <a:custGeom>
              <a:avLst/>
              <a:gdLst/>
              <a:ahLst/>
              <a:cxnLst/>
              <a:rect l="l" t="t" r="r" b="b"/>
              <a:pathLst>
                <a:path w="763" h="1644" extrusionOk="0">
                  <a:moveTo>
                    <a:pt x="351" y="0"/>
                  </a:moveTo>
                  <a:cubicBezTo>
                    <a:pt x="297" y="0"/>
                    <a:pt x="239" y="32"/>
                    <a:pt x="191" y="95"/>
                  </a:cubicBezTo>
                  <a:cubicBezTo>
                    <a:pt x="0" y="453"/>
                    <a:pt x="143" y="691"/>
                    <a:pt x="286" y="953"/>
                  </a:cubicBezTo>
                  <a:cubicBezTo>
                    <a:pt x="405" y="1143"/>
                    <a:pt x="286" y="1310"/>
                    <a:pt x="262" y="1334"/>
                  </a:cubicBezTo>
                  <a:cubicBezTo>
                    <a:pt x="215" y="1405"/>
                    <a:pt x="167" y="1500"/>
                    <a:pt x="239" y="1572"/>
                  </a:cubicBezTo>
                  <a:cubicBezTo>
                    <a:pt x="262" y="1619"/>
                    <a:pt x="310" y="1643"/>
                    <a:pt x="358" y="1643"/>
                  </a:cubicBezTo>
                  <a:cubicBezTo>
                    <a:pt x="381" y="1643"/>
                    <a:pt x="405" y="1643"/>
                    <a:pt x="429" y="1619"/>
                  </a:cubicBezTo>
                  <a:cubicBezTo>
                    <a:pt x="620" y="1453"/>
                    <a:pt x="762" y="1096"/>
                    <a:pt x="548" y="786"/>
                  </a:cubicBezTo>
                  <a:cubicBezTo>
                    <a:pt x="405" y="548"/>
                    <a:pt x="381" y="476"/>
                    <a:pt x="501" y="262"/>
                  </a:cubicBezTo>
                  <a:cubicBezTo>
                    <a:pt x="548" y="191"/>
                    <a:pt x="524" y="95"/>
                    <a:pt x="429" y="24"/>
                  </a:cubicBezTo>
                  <a:cubicBezTo>
                    <a:pt x="405" y="8"/>
                    <a:pt x="379" y="0"/>
                    <a:pt x="35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9"/>
            <p:cNvSpPr/>
            <p:nvPr/>
          </p:nvSpPr>
          <p:spPr>
            <a:xfrm>
              <a:off x="3051341" y="2358149"/>
              <a:ext cx="25435" cy="54873"/>
            </a:xfrm>
            <a:custGeom>
              <a:avLst/>
              <a:gdLst/>
              <a:ahLst/>
              <a:cxnLst/>
              <a:rect l="l" t="t" r="r" b="b"/>
              <a:pathLst>
                <a:path w="763" h="1644" extrusionOk="0">
                  <a:moveTo>
                    <a:pt x="360" y="1"/>
                  </a:moveTo>
                  <a:cubicBezTo>
                    <a:pt x="300" y="1"/>
                    <a:pt x="247" y="32"/>
                    <a:pt x="215" y="96"/>
                  </a:cubicBezTo>
                  <a:cubicBezTo>
                    <a:pt x="1" y="453"/>
                    <a:pt x="144" y="691"/>
                    <a:pt x="310" y="953"/>
                  </a:cubicBezTo>
                  <a:cubicBezTo>
                    <a:pt x="406" y="1144"/>
                    <a:pt x="310" y="1310"/>
                    <a:pt x="263" y="1334"/>
                  </a:cubicBezTo>
                  <a:cubicBezTo>
                    <a:pt x="215" y="1406"/>
                    <a:pt x="167" y="1501"/>
                    <a:pt x="239" y="1572"/>
                  </a:cubicBezTo>
                  <a:cubicBezTo>
                    <a:pt x="263" y="1620"/>
                    <a:pt x="334" y="1644"/>
                    <a:pt x="358" y="1644"/>
                  </a:cubicBezTo>
                  <a:cubicBezTo>
                    <a:pt x="382" y="1644"/>
                    <a:pt x="406" y="1644"/>
                    <a:pt x="453" y="1596"/>
                  </a:cubicBezTo>
                  <a:cubicBezTo>
                    <a:pt x="620" y="1453"/>
                    <a:pt x="763" y="1096"/>
                    <a:pt x="572" y="763"/>
                  </a:cubicBezTo>
                  <a:cubicBezTo>
                    <a:pt x="406" y="524"/>
                    <a:pt x="382" y="477"/>
                    <a:pt x="501" y="262"/>
                  </a:cubicBezTo>
                  <a:cubicBezTo>
                    <a:pt x="572" y="167"/>
                    <a:pt x="525" y="96"/>
                    <a:pt x="453" y="24"/>
                  </a:cubicBezTo>
                  <a:cubicBezTo>
                    <a:pt x="421" y="8"/>
                    <a:pt x="390" y="1"/>
                    <a:pt x="36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9"/>
            <p:cNvSpPr/>
            <p:nvPr/>
          </p:nvSpPr>
          <p:spPr>
            <a:xfrm>
              <a:off x="2781427" y="2185654"/>
              <a:ext cx="351718" cy="367286"/>
            </a:xfrm>
            <a:custGeom>
              <a:avLst/>
              <a:gdLst/>
              <a:ahLst/>
              <a:cxnLst/>
              <a:rect l="l" t="t" r="r" b="b"/>
              <a:pathLst>
                <a:path w="10551" h="11004" extrusionOk="0">
                  <a:moveTo>
                    <a:pt x="5454" y="263"/>
                  </a:moveTo>
                  <a:cubicBezTo>
                    <a:pt x="5621" y="263"/>
                    <a:pt x="5811" y="429"/>
                    <a:pt x="5811" y="668"/>
                  </a:cubicBezTo>
                  <a:lnTo>
                    <a:pt x="5811" y="715"/>
                  </a:lnTo>
                  <a:lnTo>
                    <a:pt x="2978" y="715"/>
                  </a:lnTo>
                  <a:lnTo>
                    <a:pt x="2978" y="668"/>
                  </a:lnTo>
                  <a:lnTo>
                    <a:pt x="2954" y="668"/>
                  </a:lnTo>
                  <a:cubicBezTo>
                    <a:pt x="2954" y="477"/>
                    <a:pt x="3097" y="263"/>
                    <a:pt x="3311" y="263"/>
                  </a:cubicBezTo>
                  <a:close/>
                  <a:moveTo>
                    <a:pt x="5788" y="1072"/>
                  </a:moveTo>
                  <a:lnTo>
                    <a:pt x="5788" y="1715"/>
                  </a:lnTo>
                  <a:lnTo>
                    <a:pt x="2954" y="1715"/>
                  </a:lnTo>
                  <a:lnTo>
                    <a:pt x="2954" y="1072"/>
                  </a:lnTo>
                  <a:close/>
                  <a:moveTo>
                    <a:pt x="4216" y="4168"/>
                  </a:moveTo>
                  <a:lnTo>
                    <a:pt x="4216" y="4526"/>
                  </a:lnTo>
                  <a:lnTo>
                    <a:pt x="334" y="4526"/>
                  </a:lnTo>
                  <a:lnTo>
                    <a:pt x="334" y="4168"/>
                  </a:lnTo>
                  <a:close/>
                  <a:moveTo>
                    <a:pt x="4311" y="3644"/>
                  </a:moveTo>
                  <a:cubicBezTo>
                    <a:pt x="4764" y="3644"/>
                    <a:pt x="5097" y="4049"/>
                    <a:pt x="5002" y="4478"/>
                  </a:cubicBezTo>
                  <a:cubicBezTo>
                    <a:pt x="4954" y="4716"/>
                    <a:pt x="4764" y="4930"/>
                    <a:pt x="4525" y="4978"/>
                  </a:cubicBezTo>
                  <a:cubicBezTo>
                    <a:pt x="4452" y="5005"/>
                    <a:pt x="4381" y="5016"/>
                    <a:pt x="4312" y="5016"/>
                  </a:cubicBezTo>
                  <a:cubicBezTo>
                    <a:pt x="4134" y="5016"/>
                    <a:pt x="3972" y="4938"/>
                    <a:pt x="3835" y="4835"/>
                  </a:cubicBezTo>
                  <a:lnTo>
                    <a:pt x="4264" y="4835"/>
                  </a:lnTo>
                  <a:cubicBezTo>
                    <a:pt x="4430" y="4835"/>
                    <a:pt x="4549" y="4692"/>
                    <a:pt x="4549" y="4549"/>
                  </a:cubicBezTo>
                  <a:lnTo>
                    <a:pt x="4549" y="4121"/>
                  </a:lnTo>
                  <a:cubicBezTo>
                    <a:pt x="4549" y="3954"/>
                    <a:pt x="4406" y="3835"/>
                    <a:pt x="4264" y="3835"/>
                  </a:cubicBezTo>
                  <a:lnTo>
                    <a:pt x="3835" y="3835"/>
                  </a:lnTo>
                  <a:cubicBezTo>
                    <a:pt x="3954" y="3716"/>
                    <a:pt x="4144" y="3644"/>
                    <a:pt x="4311" y="3644"/>
                  </a:cubicBezTo>
                  <a:close/>
                  <a:moveTo>
                    <a:pt x="6264" y="2049"/>
                  </a:moveTo>
                  <a:lnTo>
                    <a:pt x="6264" y="2501"/>
                  </a:lnTo>
                  <a:lnTo>
                    <a:pt x="4907" y="2501"/>
                  </a:lnTo>
                  <a:cubicBezTo>
                    <a:pt x="4835" y="2501"/>
                    <a:pt x="4764" y="2549"/>
                    <a:pt x="4740" y="2644"/>
                  </a:cubicBezTo>
                  <a:cubicBezTo>
                    <a:pt x="4740" y="2739"/>
                    <a:pt x="4787" y="2811"/>
                    <a:pt x="4883" y="2811"/>
                  </a:cubicBezTo>
                  <a:lnTo>
                    <a:pt x="6621" y="2811"/>
                  </a:lnTo>
                  <a:lnTo>
                    <a:pt x="6621" y="6312"/>
                  </a:lnTo>
                  <a:lnTo>
                    <a:pt x="2144" y="6312"/>
                  </a:lnTo>
                  <a:lnTo>
                    <a:pt x="2144" y="4835"/>
                  </a:lnTo>
                  <a:lnTo>
                    <a:pt x="3454" y="4835"/>
                  </a:lnTo>
                  <a:cubicBezTo>
                    <a:pt x="3644" y="5169"/>
                    <a:pt x="3954" y="5359"/>
                    <a:pt x="4335" y="5359"/>
                  </a:cubicBezTo>
                  <a:cubicBezTo>
                    <a:pt x="4907" y="5359"/>
                    <a:pt x="5359" y="4907"/>
                    <a:pt x="5359" y="4335"/>
                  </a:cubicBezTo>
                  <a:cubicBezTo>
                    <a:pt x="5359" y="3763"/>
                    <a:pt x="4907" y="3335"/>
                    <a:pt x="4335" y="3335"/>
                  </a:cubicBezTo>
                  <a:cubicBezTo>
                    <a:pt x="4002" y="3335"/>
                    <a:pt x="3644" y="3525"/>
                    <a:pt x="3454" y="3835"/>
                  </a:cubicBezTo>
                  <a:lnTo>
                    <a:pt x="2144" y="3835"/>
                  </a:lnTo>
                  <a:lnTo>
                    <a:pt x="2144" y="2811"/>
                  </a:lnTo>
                  <a:lnTo>
                    <a:pt x="4073" y="2811"/>
                  </a:lnTo>
                  <a:cubicBezTo>
                    <a:pt x="4168" y="2811"/>
                    <a:pt x="4240" y="2763"/>
                    <a:pt x="4264" y="2668"/>
                  </a:cubicBezTo>
                  <a:cubicBezTo>
                    <a:pt x="4264" y="2573"/>
                    <a:pt x="4192" y="2501"/>
                    <a:pt x="4121" y="2501"/>
                  </a:cubicBezTo>
                  <a:lnTo>
                    <a:pt x="2525" y="2501"/>
                  </a:lnTo>
                  <a:lnTo>
                    <a:pt x="2525" y="2049"/>
                  </a:lnTo>
                  <a:close/>
                  <a:moveTo>
                    <a:pt x="9788" y="8788"/>
                  </a:moveTo>
                  <a:cubicBezTo>
                    <a:pt x="10027" y="8788"/>
                    <a:pt x="10241" y="9003"/>
                    <a:pt x="10241" y="9241"/>
                  </a:cubicBezTo>
                  <a:lnTo>
                    <a:pt x="10241" y="9360"/>
                  </a:lnTo>
                  <a:cubicBezTo>
                    <a:pt x="10217" y="9574"/>
                    <a:pt x="10027" y="9789"/>
                    <a:pt x="9788" y="9789"/>
                  </a:cubicBezTo>
                  <a:lnTo>
                    <a:pt x="9360" y="9789"/>
                  </a:lnTo>
                  <a:lnTo>
                    <a:pt x="9360" y="8788"/>
                  </a:lnTo>
                  <a:close/>
                  <a:moveTo>
                    <a:pt x="6621" y="6597"/>
                  </a:moveTo>
                  <a:lnTo>
                    <a:pt x="6621" y="6955"/>
                  </a:lnTo>
                  <a:lnTo>
                    <a:pt x="4787" y="6955"/>
                  </a:lnTo>
                  <a:cubicBezTo>
                    <a:pt x="4692" y="6955"/>
                    <a:pt x="4645" y="7002"/>
                    <a:pt x="4621" y="7097"/>
                  </a:cubicBezTo>
                  <a:cubicBezTo>
                    <a:pt x="4621" y="7193"/>
                    <a:pt x="4668" y="7288"/>
                    <a:pt x="4764" y="7288"/>
                  </a:cubicBezTo>
                  <a:lnTo>
                    <a:pt x="6574" y="7288"/>
                  </a:lnTo>
                  <a:lnTo>
                    <a:pt x="6574" y="8050"/>
                  </a:lnTo>
                  <a:lnTo>
                    <a:pt x="5573" y="8050"/>
                  </a:lnTo>
                  <a:cubicBezTo>
                    <a:pt x="5478" y="8050"/>
                    <a:pt x="5430" y="8122"/>
                    <a:pt x="5430" y="8217"/>
                  </a:cubicBezTo>
                  <a:lnTo>
                    <a:pt x="5430" y="9931"/>
                  </a:lnTo>
                  <a:cubicBezTo>
                    <a:pt x="5430" y="10241"/>
                    <a:pt x="5526" y="10479"/>
                    <a:pt x="5716" y="10670"/>
                  </a:cubicBezTo>
                  <a:lnTo>
                    <a:pt x="3001" y="10670"/>
                  </a:lnTo>
                  <a:cubicBezTo>
                    <a:pt x="2501" y="10670"/>
                    <a:pt x="2120" y="10265"/>
                    <a:pt x="2120" y="9789"/>
                  </a:cubicBezTo>
                  <a:lnTo>
                    <a:pt x="2120" y="7288"/>
                  </a:lnTo>
                  <a:lnTo>
                    <a:pt x="4049" y="7288"/>
                  </a:lnTo>
                  <a:cubicBezTo>
                    <a:pt x="4144" y="7288"/>
                    <a:pt x="4192" y="7217"/>
                    <a:pt x="4240" y="7145"/>
                  </a:cubicBezTo>
                  <a:cubicBezTo>
                    <a:pt x="4240" y="7050"/>
                    <a:pt x="4168" y="6955"/>
                    <a:pt x="4073" y="6955"/>
                  </a:cubicBezTo>
                  <a:lnTo>
                    <a:pt x="2144" y="6955"/>
                  </a:lnTo>
                  <a:lnTo>
                    <a:pt x="2144" y="6597"/>
                  </a:lnTo>
                  <a:close/>
                  <a:moveTo>
                    <a:pt x="9003" y="8383"/>
                  </a:moveTo>
                  <a:lnTo>
                    <a:pt x="9003" y="9955"/>
                  </a:lnTo>
                  <a:cubicBezTo>
                    <a:pt x="9026" y="10360"/>
                    <a:pt x="8693" y="10670"/>
                    <a:pt x="8288" y="10670"/>
                  </a:cubicBezTo>
                  <a:lnTo>
                    <a:pt x="6502" y="10670"/>
                  </a:lnTo>
                  <a:cubicBezTo>
                    <a:pt x="6383" y="10670"/>
                    <a:pt x="6288" y="10646"/>
                    <a:pt x="6193" y="10622"/>
                  </a:cubicBezTo>
                  <a:lnTo>
                    <a:pt x="6169" y="10622"/>
                  </a:lnTo>
                  <a:cubicBezTo>
                    <a:pt x="5931" y="10503"/>
                    <a:pt x="5740" y="10265"/>
                    <a:pt x="5740" y="9955"/>
                  </a:cubicBezTo>
                  <a:lnTo>
                    <a:pt x="5740" y="8383"/>
                  </a:lnTo>
                  <a:close/>
                  <a:moveTo>
                    <a:pt x="3287" y="1"/>
                  </a:moveTo>
                  <a:cubicBezTo>
                    <a:pt x="2930" y="1"/>
                    <a:pt x="2597" y="310"/>
                    <a:pt x="2597" y="739"/>
                  </a:cubicBezTo>
                  <a:lnTo>
                    <a:pt x="2597" y="1739"/>
                  </a:lnTo>
                  <a:lnTo>
                    <a:pt x="2477" y="1739"/>
                  </a:lnTo>
                  <a:cubicBezTo>
                    <a:pt x="2287" y="1739"/>
                    <a:pt x="2144" y="1906"/>
                    <a:pt x="2144" y="2073"/>
                  </a:cubicBezTo>
                  <a:lnTo>
                    <a:pt x="2144" y="2525"/>
                  </a:lnTo>
                  <a:lnTo>
                    <a:pt x="1930" y="2525"/>
                  </a:lnTo>
                  <a:cubicBezTo>
                    <a:pt x="1858" y="2525"/>
                    <a:pt x="1787" y="2573"/>
                    <a:pt x="1787" y="2668"/>
                  </a:cubicBezTo>
                  <a:lnTo>
                    <a:pt x="1787" y="3835"/>
                  </a:lnTo>
                  <a:lnTo>
                    <a:pt x="310" y="3835"/>
                  </a:lnTo>
                  <a:cubicBezTo>
                    <a:pt x="120" y="3835"/>
                    <a:pt x="1" y="3978"/>
                    <a:pt x="1" y="4121"/>
                  </a:cubicBezTo>
                  <a:lnTo>
                    <a:pt x="1" y="4549"/>
                  </a:lnTo>
                  <a:cubicBezTo>
                    <a:pt x="1" y="4716"/>
                    <a:pt x="120" y="4835"/>
                    <a:pt x="310" y="4835"/>
                  </a:cubicBezTo>
                  <a:lnTo>
                    <a:pt x="1787" y="4835"/>
                  </a:lnTo>
                  <a:lnTo>
                    <a:pt x="1787" y="9789"/>
                  </a:lnTo>
                  <a:cubicBezTo>
                    <a:pt x="1787" y="10479"/>
                    <a:pt x="2335" y="11003"/>
                    <a:pt x="3001" y="11003"/>
                  </a:cubicBezTo>
                  <a:lnTo>
                    <a:pt x="5692" y="11003"/>
                  </a:lnTo>
                  <a:cubicBezTo>
                    <a:pt x="5835" y="11003"/>
                    <a:pt x="5954" y="10979"/>
                    <a:pt x="6097" y="10955"/>
                  </a:cubicBezTo>
                  <a:cubicBezTo>
                    <a:pt x="6216" y="11003"/>
                    <a:pt x="6335" y="11003"/>
                    <a:pt x="6502" y="11003"/>
                  </a:cubicBezTo>
                  <a:lnTo>
                    <a:pt x="8288" y="11003"/>
                  </a:lnTo>
                  <a:cubicBezTo>
                    <a:pt x="8812" y="11003"/>
                    <a:pt x="9265" y="10622"/>
                    <a:pt x="9312" y="10122"/>
                  </a:cubicBezTo>
                  <a:lnTo>
                    <a:pt x="9765" y="10122"/>
                  </a:lnTo>
                  <a:cubicBezTo>
                    <a:pt x="10193" y="10122"/>
                    <a:pt x="10551" y="9789"/>
                    <a:pt x="10551" y="9336"/>
                  </a:cubicBezTo>
                  <a:lnTo>
                    <a:pt x="10551" y="9217"/>
                  </a:lnTo>
                  <a:cubicBezTo>
                    <a:pt x="10551" y="8788"/>
                    <a:pt x="10217" y="8455"/>
                    <a:pt x="9788" y="8455"/>
                  </a:cubicBezTo>
                  <a:lnTo>
                    <a:pt x="9360" y="8455"/>
                  </a:lnTo>
                  <a:lnTo>
                    <a:pt x="9360" y="8193"/>
                  </a:lnTo>
                  <a:cubicBezTo>
                    <a:pt x="9360" y="8122"/>
                    <a:pt x="9288" y="8050"/>
                    <a:pt x="9193" y="8050"/>
                  </a:cubicBezTo>
                  <a:lnTo>
                    <a:pt x="6907" y="8050"/>
                  </a:lnTo>
                  <a:lnTo>
                    <a:pt x="6907" y="2668"/>
                  </a:lnTo>
                  <a:cubicBezTo>
                    <a:pt x="6907" y="2573"/>
                    <a:pt x="6859" y="2525"/>
                    <a:pt x="6764" y="2525"/>
                  </a:cubicBezTo>
                  <a:lnTo>
                    <a:pt x="6550" y="2525"/>
                  </a:lnTo>
                  <a:lnTo>
                    <a:pt x="6550" y="2073"/>
                  </a:lnTo>
                  <a:cubicBezTo>
                    <a:pt x="6550" y="1906"/>
                    <a:pt x="6407" y="1739"/>
                    <a:pt x="6216" y="1739"/>
                  </a:cubicBezTo>
                  <a:lnTo>
                    <a:pt x="6097" y="1739"/>
                  </a:lnTo>
                  <a:lnTo>
                    <a:pt x="6097" y="739"/>
                  </a:lnTo>
                  <a:cubicBezTo>
                    <a:pt x="6097" y="310"/>
                    <a:pt x="5811" y="1"/>
                    <a:pt x="543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0" name="Google Shape;7110;p69"/>
          <p:cNvGrpSpPr/>
          <p:nvPr/>
        </p:nvGrpSpPr>
        <p:grpSpPr>
          <a:xfrm>
            <a:off x="2057038" y="2136321"/>
            <a:ext cx="371552" cy="330704"/>
            <a:chOff x="2066958" y="2203144"/>
            <a:chExt cx="371552" cy="330704"/>
          </a:xfrm>
        </p:grpSpPr>
        <p:sp>
          <p:nvSpPr>
            <p:cNvPr id="7111" name="Google Shape;7111;p69"/>
            <p:cNvSpPr/>
            <p:nvPr/>
          </p:nvSpPr>
          <p:spPr>
            <a:xfrm>
              <a:off x="2072525" y="2347034"/>
              <a:ext cx="357251" cy="123230"/>
            </a:xfrm>
            <a:custGeom>
              <a:avLst/>
              <a:gdLst/>
              <a:ahLst/>
              <a:cxnLst/>
              <a:rect l="l" t="t" r="r" b="b"/>
              <a:pathLst>
                <a:path w="10717" h="3692" extrusionOk="0">
                  <a:moveTo>
                    <a:pt x="24" y="0"/>
                  </a:moveTo>
                  <a:lnTo>
                    <a:pt x="10717" y="0"/>
                  </a:lnTo>
                  <a:lnTo>
                    <a:pt x="10717" y="1739"/>
                  </a:lnTo>
                  <a:cubicBezTo>
                    <a:pt x="6240" y="1286"/>
                    <a:pt x="8145" y="3691"/>
                    <a:pt x="0" y="3310"/>
                  </a:cubicBezTo>
                  <a:lnTo>
                    <a:pt x="0"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a:off x="2074125" y="2390726"/>
              <a:ext cx="357251" cy="138350"/>
            </a:xfrm>
            <a:custGeom>
              <a:avLst/>
              <a:gdLst/>
              <a:ahLst/>
              <a:cxnLst/>
              <a:rect l="l" t="t" r="r" b="b"/>
              <a:pathLst>
                <a:path w="10717" h="4145" extrusionOk="0">
                  <a:moveTo>
                    <a:pt x="10717" y="4145"/>
                  </a:moveTo>
                  <a:lnTo>
                    <a:pt x="0" y="4145"/>
                  </a:lnTo>
                  <a:lnTo>
                    <a:pt x="0" y="2025"/>
                  </a:lnTo>
                  <a:cubicBezTo>
                    <a:pt x="8121" y="2406"/>
                    <a:pt x="6216" y="1"/>
                    <a:pt x="10717" y="45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9"/>
            <p:cNvSpPr/>
            <p:nvPr/>
          </p:nvSpPr>
          <p:spPr>
            <a:xfrm>
              <a:off x="2363873" y="2348603"/>
              <a:ext cx="67503" cy="56475"/>
            </a:xfrm>
            <a:custGeom>
              <a:avLst/>
              <a:gdLst/>
              <a:ahLst/>
              <a:cxnLst/>
              <a:rect l="l" t="t" r="r" b="b"/>
              <a:pathLst>
                <a:path w="2025" h="1692" extrusionOk="0">
                  <a:moveTo>
                    <a:pt x="2025" y="1692"/>
                  </a:moveTo>
                  <a:lnTo>
                    <a:pt x="2025" y="1"/>
                  </a:lnTo>
                  <a:lnTo>
                    <a:pt x="1477" y="1"/>
                  </a:lnTo>
                  <a:cubicBezTo>
                    <a:pt x="1382" y="96"/>
                    <a:pt x="1215" y="167"/>
                    <a:pt x="1072" y="167"/>
                  </a:cubicBezTo>
                  <a:lnTo>
                    <a:pt x="0" y="167"/>
                  </a:lnTo>
                  <a:cubicBezTo>
                    <a:pt x="262" y="644"/>
                    <a:pt x="453" y="1144"/>
                    <a:pt x="500" y="1668"/>
                  </a:cubicBezTo>
                  <a:cubicBezTo>
                    <a:pt x="881" y="1596"/>
                    <a:pt x="1382" y="1596"/>
                    <a:pt x="2025" y="169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9"/>
            <p:cNvSpPr/>
            <p:nvPr/>
          </p:nvSpPr>
          <p:spPr>
            <a:xfrm>
              <a:off x="2319404" y="2404243"/>
              <a:ext cx="112772" cy="124832"/>
            </a:xfrm>
            <a:custGeom>
              <a:avLst/>
              <a:gdLst/>
              <a:ahLst/>
              <a:cxnLst/>
              <a:rect l="l" t="t" r="r" b="b"/>
              <a:pathLst>
                <a:path w="3383" h="3740" extrusionOk="0">
                  <a:moveTo>
                    <a:pt x="3359" y="48"/>
                  </a:moveTo>
                  <a:cubicBezTo>
                    <a:pt x="2716" y="1"/>
                    <a:pt x="2215" y="1"/>
                    <a:pt x="1811" y="25"/>
                  </a:cubicBezTo>
                  <a:cubicBezTo>
                    <a:pt x="1811" y="144"/>
                    <a:pt x="1834" y="287"/>
                    <a:pt x="1834" y="406"/>
                  </a:cubicBezTo>
                  <a:cubicBezTo>
                    <a:pt x="1834" y="1120"/>
                    <a:pt x="1620" y="1787"/>
                    <a:pt x="1263" y="2382"/>
                  </a:cubicBezTo>
                  <a:cubicBezTo>
                    <a:pt x="953" y="2882"/>
                    <a:pt x="525" y="3359"/>
                    <a:pt x="1" y="3740"/>
                  </a:cubicBezTo>
                  <a:lnTo>
                    <a:pt x="3382" y="3740"/>
                  </a:lnTo>
                  <a:lnTo>
                    <a:pt x="3382" y="4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9"/>
            <p:cNvSpPr/>
            <p:nvPr/>
          </p:nvSpPr>
          <p:spPr>
            <a:xfrm>
              <a:off x="2108260" y="2245266"/>
              <a:ext cx="36535" cy="35814"/>
            </a:xfrm>
            <a:custGeom>
              <a:avLst/>
              <a:gdLst/>
              <a:ahLst/>
              <a:cxnLst/>
              <a:rect l="l" t="t" r="r" b="b"/>
              <a:pathLst>
                <a:path w="1096" h="1073" extrusionOk="0">
                  <a:moveTo>
                    <a:pt x="1096" y="525"/>
                  </a:moveTo>
                  <a:cubicBezTo>
                    <a:pt x="1096" y="239"/>
                    <a:pt x="857" y="1"/>
                    <a:pt x="548" y="1"/>
                  </a:cubicBezTo>
                  <a:cubicBezTo>
                    <a:pt x="262" y="1"/>
                    <a:pt x="0" y="239"/>
                    <a:pt x="0" y="525"/>
                  </a:cubicBezTo>
                  <a:cubicBezTo>
                    <a:pt x="0" y="834"/>
                    <a:pt x="262" y="1073"/>
                    <a:pt x="548" y="1073"/>
                  </a:cubicBezTo>
                  <a:cubicBezTo>
                    <a:pt x="857" y="1073"/>
                    <a:pt x="1096" y="834"/>
                    <a:pt x="1096" y="5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9"/>
            <p:cNvSpPr/>
            <p:nvPr/>
          </p:nvSpPr>
          <p:spPr>
            <a:xfrm>
              <a:off x="2118561" y="2245266"/>
              <a:ext cx="26235" cy="36615"/>
            </a:xfrm>
            <a:custGeom>
              <a:avLst/>
              <a:gdLst/>
              <a:ahLst/>
              <a:cxnLst/>
              <a:rect l="l" t="t" r="r" b="b"/>
              <a:pathLst>
                <a:path w="787" h="1097" extrusionOk="0">
                  <a:moveTo>
                    <a:pt x="787" y="525"/>
                  </a:moveTo>
                  <a:cubicBezTo>
                    <a:pt x="787" y="239"/>
                    <a:pt x="548" y="1"/>
                    <a:pt x="239" y="1"/>
                  </a:cubicBezTo>
                  <a:cubicBezTo>
                    <a:pt x="144" y="1"/>
                    <a:pt x="96" y="25"/>
                    <a:pt x="24" y="49"/>
                  </a:cubicBezTo>
                  <a:cubicBezTo>
                    <a:pt x="215" y="144"/>
                    <a:pt x="334" y="310"/>
                    <a:pt x="334" y="525"/>
                  </a:cubicBezTo>
                  <a:cubicBezTo>
                    <a:pt x="334" y="739"/>
                    <a:pt x="215" y="930"/>
                    <a:pt x="1" y="1025"/>
                  </a:cubicBezTo>
                  <a:cubicBezTo>
                    <a:pt x="96" y="1049"/>
                    <a:pt x="144" y="1096"/>
                    <a:pt x="263" y="1096"/>
                  </a:cubicBezTo>
                  <a:cubicBezTo>
                    <a:pt x="548" y="1073"/>
                    <a:pt x="787" y="834"/>
                    <a:pt x="787" y="5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9"/>
            <p:cNvSpPr/>
            <p:nvPr/>
          </p:nvSpPr>
          <p:spPr>
            <a:xfrm>
              <a:off x="2409909" y="2287422"/>
              <a:ext cx="26235" cy="11148"/>
            </a:xfrm>
            <a:custGeom>
              <a:avLst/>
              <a:gdLst/>
              <a:ahLst/>
              <a:cxnLst/>
              <a:rect l="l" t="t" r="r" b="b"/>
              <a:pathLst>
                <a:path w="787" h="334" extrusionOk="0">
                  <a:moveTo>
                    <a:pt x="167" y="0"/>
                  </a:moveTo>
                  <a:cubicBezTo>
                    <a:pt x="72" y="0"/>
                    <a:pt x="1" y="95"/>
                    <a:pt x="1" y="191"/>
                  </a:cubicBezTo>
                  <a:cubicBezTo>
                    <a:pt x="48" y="286"/>
                    <a:pt x="96" y="333"/>
                    <a:pt x="191" y="333"/>
                  </a:cubicBezTo>
                  <a:lnTo>
                    <a:pt x="596" y="333"/>
                  </a:lnTo>
                  <a:cubicBezTo>
                    <a:pt x="691" y="333"/>
                    <a:pt x="786" y="238"/>
                    <a:pt x="763" y="167"/>
                  </a:cubicBezTo>
                  <a:cubicBezTo>
                    <a:pt x="715" y="71"/>
                    <a:pt x="667" y="0"/>
                    <a:pt x="57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9"/>
            <p:cNvSpPr/>
            <p:nvPr/>
          </p:nvSpPr>
          <p:spPr>
            <a:xfrm>
              <a:off x="2407542" y="2261588"/>
              <a:ext cx="19868" cy="19492"/>
            </a:xfrm>
            <a:custGeom>
              <a:avLst/>
              <a:gdLst/>
              <a:ahLst/>
              <a:cxnLst/>
              <a:rect l="l" t="t" r="r" b="b"/>
              <a:pathLst>
                <a:path w="596" h="584" extrusionOk="0">
                  <a:moveTo>
                    <a:pt x="414" y="0"/>
                  </a:moveTo>
                  <a:cubicBezTo>
                    <a:pt x="369" y="0"/>
                    <a:pt x="322" y="12"/>
                    <a:pt x="286" y="36"/>
                  </a:cubicBezTo>
                  <a:lnTo>
                    <a:pt x="48" y="274"/>
                  </a:lnTo>
                  <a:cubicBezTo>
                    <a:pt x="0" y="345"/>
                    <a:pt x="0" y="464"/>
                    <a:pt x="48" y="512"/>
                  </a:cubicBezTo>
                  <a:cubicBezTo>
                    <a:pt x="72" y="536"/>
                    <a:pt x="143" y="584"/>
                    <a:pt x="167" y="584"/>
                  </a:cubicBezTo>
                  <a:cubicBezTo>
                    <a:pt x="214" y="584"/>
                    <a:pt x="262" y="536"/>
                    <a:pt x="286" y="512"/>
                  </a:cubicBezTo>
                  <a:lnTo>
                    <a:pt x="524" y="274"/>
                  </a:lnTo>
                  <a:cubicBezTo>
                    <a:pt x="595" y="226"/>
                    <a:pt x="595" y="107"/>
                    <a:pt x="524" y="36"/>
                  </a:cubicBezTo>
                  <a:cubicBezTo>
                    <a:pt x="500" y="12"/>
                    <a:pt x="459" y="0"/>
                    <a:pt x="41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a:off x="2367840" y="2261588"/>
              <a:ext cx="19868" cy="19492"/>
            </a:xfrm>
            <a:custGeom>
              <a:avLst/>
              <a:gdLst/>
              <a:ahLst/>
              <a:cxnLst/>
              <a:rect l="l" t="t" r="r" b="b"/>
              <a:pathLst>
                <a:path w="596" h="584" extrusionOk="0">
                  <a:moveTo>
                    <a:pt x="176" y="0"/>
                  </a:moveTo>
                  <a:cubicBezTo>
                    <a:pt x="131" y="0"/>
                    <a:pt x="84" y="12"/>
                    <a:pt x="48" y="36"/>
                  </a:cubicBezTo>
                  <a:cubicBezTo>
                    <a:pt x="0" y="107"/>
                    <a:pt x="0" y="226"/>
                    <a:pt x="48" y="274"/>
                  </a:cubicBezTo>
                  <a:lnTo>
                    <a:pt x="286" y="512"/>
                  </a:lnTo>
                  <a:cubicBezTo>
                    <a:pt x="334" y="536"/>
                    <a:pt x="381" y="584"/>
                    <a:pt x="405" y="584"/>
                  </a:cubicBezTo>
                  <a:cubicBezTo>
                    <a:pt x="477" y="584"/>
                    <a:pt x="500" y="536"/>
                    <a:pt x="524" y="512"/>
                  </a:cubicBezTo>
                  <a:cubicBezTo>
                    <a:pt x="596" y="464"/>
                    <a:pt x="596" y="345"/>
                    <a:pt x="524" y="274"/>
                  </a:cubicBezTo>
                  <a:lnTo>
                    <a:pt x="286" y="36"/>
                  </a:lnTo>
                  <a:cubicBezTo>
                    <a:pt x="262" y="12"/>
                    <a:pt x="221" y="0"/>
                    <a:pt x="17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9"/>
            <p:cNvSpPr/>
            <p:nvPr/>
          </p:nvSpPr>
          <p:spPr>
            <a:xfrm>
              <a:off x="2392441" y="2253244"/>
              <a:ext cx="11167" cy="18725"/>
            </a:xfrm>
            <a:custGeom>
              <a:avLst/>
              <a:gdLst/>
              <a:ahLst/>
              <a:cxnLst/>
              <a:rect l="l" t="t" r="r" b="b"/>
              <a:pathLst>
                <a:path w="335" h="561" extrusionOk="0">
                  <a:moveTo>
                    <a:pt x="144" y="0"/>
                  </a:moveTo>
                  <a:cubicBezTo>
                    <a:pt x="72" y="24"/>
                    <a:pt x="1" y="71"/>
                    <a:pt x="1" y="167"/>
                  </a:cubicBezTo>
                  <a:lnTo>
                    <a:pt x="1" y="405"/>
                  </a:lnTo>
                  <a:cubicBezTo>
                    <a:pt x="1" y="500"/>
                    <a:pt x="72" y="548"/>
                    <a:pt x="144" y="548"/>
                  </a:cubicBezTo>
                  <a:cubicBezTo>
                    <a:pt x="161" y="557"/>
                    <a:pt x="178" y="560"/>
                    <a:pt x="195" y="560"/>
                  </a:cubicBezTo>
                  <a:cubicBezTo>
                    <a:pt x="271" y="560"/>
                    <a:pt x="334" y="483"/>
                    <a:pt x="334" y="405"/>
                  </a:cubicBezTo>
                  <a:lnTo>
                    <a:pt x="334" y="143"/>
                  </a:lnTo>
                  <a:cubicBezTo>
                    <a:pt x="334" y="48"/>
                    <a:pt x="239" y="0"/>
                    <a:pt x="1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9"/>
            <p:cNvSpPr/>
            <p:nvPr/>
          </p:nvSpPr>
          <p:spPr>
            <a:xfrm>
              <a:off x="2193998" y="2223037"/>
              <a:ext cx="222311" cy="259143"/>
            </a:xfrm>
            <a:custGeom>
              <a:avLst/>
              <a:gdLst/>
              <a:ahLst/>
              <a:cxnLst/>
              <a:rect l="l" t="t" r="r" b="b"/>
              <a:pathLst>
                <a:path w="6669" h="7764" extrusionOk="0">
                  <a:moveTo>
                    <a:pt x="1858" y="7764"/>
                  </a:moveTo>
                  <a:lnTo>
                    <a:pt x="4549" y="7764"/>
                  </a:lnTo>
                  <a:lnTo>
                    <a:pt x="4549" y="3906"/>
                  </a:lnTo>
                  <a:lnTo>
                    <a:pt x="6144" y="3906"/>
                  </a:lnTo>
                  <a:cubicBezTo>
                    <a:pt x="6406" y="3906"/>
                    <a:pt x="6668" y="3715"/>
                    <a:pt x="6668" y="3453"/>
                  </a:cubicBezTo>
                  <a:lnTo>
                    <a:pt x="6668" y="2453"/>
                  </a:lnTo>
                  <a:lnTo>
                    <a:pt x="6668" y="1881"/>
                  </a:lnTo>
                  <a:cubicBezTo>
                    <a:pt x="6668" y="1096"/>
                    <a:pt x="5549" y="1096"/>
                    <a:pt x="5549" y="1881"/>
                  </a:cubicBezTo>
                  <a:lnTo>
                    <a:pt x="5549" y="2858"/>
                  </a:lnTo>
                  <a:lnTo>
                    <a:pt x="4596" y="2858"/>
                  </a:lnTo>
                  <a:lnTo>
                    <a:pt x="4596" y="2858"/>
                  </a:lnTo>
                  <a:lnTo>
                    <a:pt x="4596" y="1858"/>
                  </a:lnTo>
                  <a:cubicBezTo>
                    <a:pt x="4596" y="0"/>
                    <a:pt x="1881" y="95"/>
                    <a:pt x="1881" y="1858"/>
                  </a:cubicBezTo>
                  <a:lnTo>
                    <a:pt x="1881" y="4953"/>
                  </a:lnTo>
                  <a:lnTo>
                    <a:pt x="1143" y="4953"/>
                  </a:lnTo>
                  <a:lnTo>
                    <a:pt x="1143" y="3667"/>
                  </a:lnTo>
                  <a:cubicBezTo>
                    <a:pt x="1143" y="2882"/>
                    <a:pt x="0" y="2882"/>
                    <a:pt x="0" y="3667"/>
                  </a:cubicBezTo>
                  <a:lnTo>
                    <a:pt x="0" y="4430"/>
                  </a:lnTo>
                  <a:lnTo>
                    <a:pt x="0" y="5549"/>
                  </a:lnTo>
                  <a:cubicBezTo>
                    <a:pt x="0" y="5787"/>
                    <a:pt x="262" y="5882"/>
                    <a:pt x="429" y="5882"/>
                  </a:cubicBezTo>
                  <a:lnTo>
                    <a:pt x="1905" y="588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9"/>
            <p:cNvSpPr/>
            <p:nvPr/>
          </p:nvSpPr>
          <p:spPr>
            <a:xfrm>
              <a:off x="2320204" y="2242096"/>
              <a:ext cx="96872" cy="240084"/>
            </a:xfrm>
            <a:custGeom>
              <a:avLst/>
              <a:gdLst/>
              <a:ahLst/>
              <a:cxnLst/>
              <a:rect l="l" t="t" r="r" b="b"/>
              <a:pathLst>
                <a:path w="2906" h="7193" extrusionOk="0">
                  <a:moveTo>
                    <a:pt x="2882" y="1310"/>
                  </a:moveTo>
                  <a:cubicBezTo>
                    <a:pt x="2882" y="1168"/>
                    <a:pt x="2858" y="1072"/>
                    <a:pt x="2787" y="977"/>
                  </a:cubicBezTo>
                  <a:cubicBezTo>
                    <a:pt x="2692" y="834"/>
                    <a:pt x="2525" y="739"/>
                    <a:pt x="2358" y="739"/>
                  </a:cubicBezTo>
                  <a:cubicBezTo>
                    <a:pt x="2168" y="739"/>
                    <a:pt x="2001" y="834"/>
                    <a:pt x="1858" y="977"/>
                  </a:cubicBezTo>
                  <a:cubicBezTo>
                    <a:pt x="1810" y="1072"/>
                    <a:pt x="1787" y="1191"/>
                    <a:pt x="1787" y="1310"/>
                  </a:cubicBezTo>
                  <a:lnTo>
                    <a:pt x="1787" y="2287"/>
                  </a:lnTo>
                  <a:lnTo>
                    <a:pt x="810" y="2287"/>
                  </a:lnTo>
                  <a:lnTo>
                    <a:pt x="810" y="2287"/>
                  </a:lnTo>
                  <a:lnTo>
                    <a:pt x="810" y="1239"/>
                  </a:lnTo>
                  <a:cubicBezTo>
                    <a:pt x="810" y="810"/>
                    <a:pt x="620" y="453"/>
                    <a:pt x="382" y="239"/>
                  </a:cubicBezTo>
                  <a:cubicBezTo>
                    <a:pt x="262" y="120"/>
                    <a:pt x="143" y="48"/>
                    <a:pt x="1" y="1"/>
                  </a:cubicBezTo>
                  <a:cubicBezTo>
                    <a:pt x="191" y="215"/>
                    <a:pt x="310" y="525"/>
                    <a:pt x="310" y="953"/>
                  </a:cubicBezTo>
                  <a:lnTo>
                    <a:pt x="310" y="3144"/>
                  </a:lnTo>
                  <a:lnTo>
                    <a:pt x="310" y="5168"/>
                  </a:lnTo>
                  <a:lnTo>
                    <a:pt x="310" y="7193"/>
                  </a:lnTo>
                  <a:lnTo>
                    <a:pt x="786" y="7193"/>
                  </a:lnTo>
                  <a:lnTo>
                    <a:pt x="786" y="5025"/>
                  </a:lnTo>
                  <a:lnTo>
                    <a:pt x="786" y="5025"/>
                  </a:lnTo>
                  <a:lnTo>
                    <a:pt x="786" y="3335"/>
                  </a:lnTo>
                  <a:lnTo>
                    <a:pt x="2382" y="3335"/>
                  </a:lnTo>
                  <a:cubicBezTo>
                    <a:pt x="2525" y="3335"/>
                    <a:pt x="2692" y="3263"/>
                    <a:pt x="2787" y="3144"/>
                  </a:cubicBezTo>
                  <a:cubicBezTo>
                    <a:pt x="2858" y="3096"/>
                    <a:pt x="2906" y="3001"/>
                    <a:pt x="2906" y="2882"/>
                  </a:cubicBezTo>
                  <a:lnTo>
                    <a:pt x="2906" y="1882"/>
                  </a:lnTo>
                  <a:lnTo>
                    <a:pt x="2906" y="1525"/>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9"/>
            <p:cNvSpPr/>
            <p:nvPr/>
          </p:nvSpPr>
          <p:spPr>
            <a:xfrm>
              <a:off x="2120961" y="2297736"/>
              <a:ext cx="10334" cy="23998"/>
            </a:xfrm>
            <a:custGeom>
              <a:avLst/>
              <a:gdLst/>
              <a:ahLst/>
              <a:cxnLst/>
              <a:rect l="l" t="t" r="r" b="b"/>
              <a:pathLst>
                <a:path w="310" h="719" extrusionOk="0">
                  <a:moveTo>
                    <a:pt x="167" y="1"/>
                  </a:moveTo>
                  <a:cubicBezTo>
                    <a:pt x="72" y="1"/>
                    <a:pt x="0" y="48"/>
                    <a:pt x="0" y="144"/>
                  </a:cubicBezTo>
                  <a:lnTo>
                    <a:pt x="0" y="525"/>
                  </a:lnTo>
                  <a:cubicBezTo>
                    <a:pt x="0" y="620"/>
                    <a:pt x="48" y="691"/>
                    <a:pt x="143" y="715"/>
                  </a:cubicBezTo>
                  <a:cubicBezTo>
                    <a:pt x="153" y="718"/>
                    <a:pt x="163" y="719"/>
                    <a:pt x="173" y="719"/>
                  </a:cubicBezTo>
                  <a:cubicBezTo>
                    <a:pt x="253" y="719"/>
                    <a:pt x="310" y="636"/>
                    <a:pt x="310" y="572"/>
                  </a:cubicBezTo>
                  <a:lnTo>
                    <a:pt x="310" y="167"/>
                  </a:lnTo>
                  <a:cubicBezTo>
                    <a:pt x="310" y="72"/>
                    <a:pt x="262" y="24"/>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9"/>
            <p:cNvSpPr/>
            <p:nvPr/>
          </p:nvSpPr>
          <p:spPr>
            <a:xfrm>
              <a:off x="2066958" y="2257983"/>
              <a:ext cx="24635" cy="11181"/>
            </a:xfrm>
            <a:custGeom>
              <a:avLst/>
              <a:gdLst/>
              <a:ahLst/>
              <a:cxnLst/>
              <a:rect l="l" t="t" r="r" b="b"/>
              <a:pathLst>
                <a:path w="739" h="335" extrusionOk="0">
                  <a:moveTo>
                    <a:pt x="215" y="1"/>
                  </a:moveTo>
                  <a:cubicBezTo>
                    <a:pt x="120" y="1"/>
                    <a:pt x="72" y="49"/>
                    <a:pt x="25" y="144"/>
                  </a:cubicBezTo>
                  <a:cubicBezTo>
                    <a:pt x="1" y="239"/>
                    <a:pt x="96" y="334"/>
                    <a:pt x="191" y="334"/>
                  </a:cubicBezTo>
                  <a:lnTo>
                    <a:pt x="572" y="334"/>
                  </a:lnTo>
                  <a:cubicBezTo>
                    <a:pt x="668" y="334"/>
                    <a:pt x="715" y="263"/>
                    <a:pt x="739" y="168"/>
                  </a:cubicBezTo>
                  <a:cubicBezTo>
                    <a:pt x="739" y="72"/>
                    <a:pt x="691"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9"/>
            <p:cNvSpPr/>
            <p:nvPr/>
          </p:nvSpPr>
          <p:spPr>
            <a:xfrm>
              <a:off x="2148729" y="2286221"/>
              <a:ext cx="20668" cy="20294"/>
            </a:xfrm>
            <a:custGeom>
              <a:avLst/>
              <a:gdLst/>
              <a:ahLst/>
              <a:cxnLst/>
              <a:rect l="l" t="t" r="r" b="b"/>
              <a:pathLst>
                <a:path w="620" h="608" extrusionOk="0">
                  <a:moveTo>
                    <a:pt x="176" y="0"/>
                  </a:moveTo>
                  <a:cubicBezTo>
                    <a:pt x="132" y="0"/>
                    <a:pt x="84" y="12"/>
                    <a:pt x="48" y="36"/>
                  </a:cubicBezTo>
                  <a:cubicBezTo>
                    <a:pt x="1" y="107"/>
                    <a:pt x="1" y="227"/>
                    <a:pt x="48" y="274"/>
                  </a:cubicBezTo>
                  <a:lnTo>
                    <a:pt x="310" y="560"/>
                  </a:lnTo>
                  <a:cubicBezTo>
                    <a:pt x="382" y="584"/>
                    <a:pt x="405" y="608"/>
                    <a:pt x="429" y="608"/>
                  </a:cubicBezTo>
                  <a:cubicBezTo>
                    <a:pt x="477" y="608"/>
                    <a:pt x="525" y="584"/>
                    <a:pt x="548" y="560"/>
                  </a:cubicBezTo>
                  <a:cubicBezTo>
                    <a:pt x="620" y="489"/>
                    <a:pt x="620" y="369"/>
                    <a:pt x="548" y="322"/>
                  </a:cubicBezTo>
                  <a:lnTo>
                    <a:pt x="286" y="36"/>
                  </a:lnTo>
                  <a:cubicBezTo>
                    <a:pt x="263" y="12"/>
                    <a:pt x="221" y="0"/>
                    <a:pt x="17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9"/>
            <p:cNvSpPr/>
            <p:nvPr/>
          </p:nvSpPr>
          <p:spPr>
            <a:xfrm>
              <a:off x="2082826" y="2220434"/>
              <a:ext cx="20701" cy="20093"/>
            </a:xfrm>
            <a:custGeom>
              <a:avLst/>
              <a:gdLst/>
              <a:ahLst/>
              <a:cxnLst/>
              <a:rect l="l" t="t" r="r" b="b"/>
              <a:pathLst>
                <a:path w="621" h="602" extrusionOk="0">
                  <a:moveTo>
                    <a:pt x="183" y="1"/>
                  </a:moveTo>
                  <a:cubicBezTo>
                    <a:pt x="138" y="1"/>
                    <a:pt x="96" y="19"/>
                    <a:pt x="72" y="54"/>
                  </a:cubicBezTo>
                  <a:cubicBezTo>
                    <a:pt x="1" y="102"/>
                    <a:pt x="1" y="221"/>
                    <a:pt x="72" y="292"/>
                  </a:cubicBezTo>
                  <a:lnTo>
                    <a:pt x="334" y="554"/>
                  </a:lnTo>
                  <a:cubicBezTo>
                    <a:pt x="358" y="578"/>
                    <a:pt x="382" y="602"/>
                    <a:pt x="453" y="602"/>
                  </a:cubicBezTo>
                  <a:cubicBezTo>
                    <a:pt x="477" y="602"/>
                    <a:pt x="549" y="578"/>
                    <a:pt x="573" y="554"/>
                  </a:cubicBezTo>
                  <a:cubicBezTo>
                    <a:pt x="620" y="507"/>
                    <a:pt x="620" y="388"/>
                    <a:pt x="573" y="316"/>
                  </a:cubicBezTo>
                  <a:lnTo>
                    <a:pt x="311" y="54"/>
                  </a:lnTo>
                  <a:cubicBezTo>
                    <a:pt x="275" y="19"/>
                    <a:pt x="227" y="1"/>
                    <a:pt x="18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9"/>
            <p:cNvSpPr/>
            <p:nvPr/>
          </p:nvSpPr>
          <p:spPr>
            <a:xfrm>
              <a:off x="2082826" y="2286221"/>
              <a:ext cx="20701" cy="20294"/>
            </a:xfrm>
            <a:custGeom>
              <a:avLst/>
              <a:gdLst/>
              <a:ahLst/>
              <a:cxnLst/>
              <a:rect l="l" t="t" r="r" b="b"/>
              <a:pathLst>
                <a:path w="621" h="608" extrusionOk="0">
                  <a:moveTo>
                    <a:pt x="445" y="0"/>
                  </a:moveTo>
                  <a:cubicBezTo>
                    <a:pt x="400" y="0"/>
                    <a:pt x="358" y="12"/>
                    <a:pt x="334" y="36"/>
                  </a:cubicBezTo>
                  <a:lnTo>
                    <a:pt x="72" y="322"/>
                  </a:lnTo>
                  <a:cubicBezTo>
                    <a:pt x="1" y="369"/>
                    <a:pt x="1" y="489"/>
                    <a:pt x="72" y="560"/>
                  </a:cubicBezTo>
                  <a:cubicBezTo>
                    <a:pt x="96" y="584"/>
                    <a:pt x="120" y="608"/>
                    <a:pt x="192" y="608"/>
                  </a:cubicBezTo>
                  <a:cubicBezTo>
                    <a:pt x="239" y="608"/>
                    <a:pt x="263" y="584"/>
                    <a:pt x="311" y="560"/>
                  </a:cubicBezTo>
                  <a:lnTo>
                    <a:pt x="573" y="274"/>
                  </a:lnTo>
                  <a:cubicBezTo>
                    <a:pt x="620" y="227"/>
                    <a:pt x="620" y="107"/>
                    <a:pt x="573" y="36"/>
                  </a:cubicBezTo>
                  <a:cubicBezTo>
                    <a:pt x="537" y="12"/>
                    <a:pt x="489" y="0"/>
                    <a:pt x="44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9"/>
            <p:cNvSpPr/>
            <p:nvPr/>
          </p:nvSpPr>
          <p:spPr>
            <a:xfrm>
              <a:off x="2161429" y="2257983"/>
              <a:ext cx="23868" cy="11181"/>
            </a:xfrm>
            <a:custGeom>
              <a:avLst/>
              <a:gdLst/>
              <a:ahLst/>
              <a:cxnLst/>
              <a:rect l="l" t="t" r="r" b="b"/>
              <a:pathLst>
                <a:path w="716" h="335" extrusionOk="0">
                  <a:moveTo>
                    <a:pt x="167" y="1"/>
                  </a:moveTo>
                  <a:cubicBezTo>
                    <a:pt x="96" y="1"/>
                    <a:pt x="1" y="96"/>
                    <a:pt x="24" y="168"/>
                  </a:cubicBezTo>
                  <a:cubicBezTo>
                    <a:pt x="1" y="263"/>
                    <a:pt x="48" y="334"/>
                    <a:pt x="144" y="334"/>
                  </a:cubicBezTo>
                  <a:lnTo>
                    <a:pt x="525" y="334"/>
                  </a:lnTo>
                  <a:cubicBezTo>
                    <a:pt x="620" y="334"/>
                    <a:pt x="691" y="263"/>
                    <a:pt x="715" y="168"/>
                  </a:cubicBezTo>
                  <a:cubicBezTo>
                    <a:pt x="715" y="72"/>
                    <a:pt x="644" y="1"/>
                    <a:pt x="57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a:off x="2148729" y="2220434"/>
              <a:ext cx="20668" cy="20894"/>
            </a:xfrm>
            <a:custGeom>
              <a:avLst/>
              <a:gdLst/>
              <a:ahLst/>
              <a:cxnLst/>
              <a:rect l="l" t="t" r="r" b="b"/>
              <a:pathLst>
                <a:path w="620" h="626" extrusionOk="0">
                  <a:moveTo>
                    <a:pt x="438" y="1"/>
                  </a:moveTo>
                  <a:cubicBezTo>
                    <a:pt x="394" y="1"/>
                    <a:pt x="346" y="19"/>
                    <a:pt x="310" y="54"/>
                  </a:cubicBezTo>
                  <a:lnTo>
                    <a:pt x="48" y="316"/>
                  </a:lnTo>
                  <a:cubicBezTo>
                    <a:pt x="1" y="388"/>
                    <a:pt x="1" y="507"/>
                    <a:pt x="48" y="554"/>
                  </a:cubicBezTo>
                  <a:cubicBezTo>
                    <a:pt x="72" y="578"/>
                    <a:pt x="120" y="626"/>
                    <a:pt x="167" y="626"/>
                  </a:cubicBezTo>
                  <a:cubicBezTo>
                    <a:pt x="191" y="626"/>
                    <a:pt x="263" y="578"/>
                    <a:pt x="286" y="554"/>
                  </a:cubicBezTo>
                  <a:lnTo>
                    <a:pt x="548" y="292"/>
                  </a:lnTo>
                  <a:cubicBezTo>
                    <a:pt x="620" y="221"/>
                    <a:pt x="620" y="102"/>
                    <a:pt x="548" y="54"/>
                  </a:cubicBezTo>
                  <a:cubicBezTo>
                    <a:pt x="525" y="19"/>
                    <a:pt x="483" y="1"/>
                    <a:pt x="43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9"/>
            <p:cNvSpPr/>
            <p:nvPr/>
          </p:nvSpPr>
          <p:spPr>
            <a:xfrm>
              <a:off x="2101893" y="2238124"/>
              <a:ext cx="47669" cy="47730"/>
            </a:xfrm>
            <a:custGeom>
              <a:avLst/>
              <a:gdLst/>
              <a:ahLst/>
              <a:cxnLst/>
              <a:rect l="l" t="t" r="r" b="b"/>
              <a:pathLst>
                <a:path w="1430" h="1430" extrusionOk="0">
                  <a:moveTo>
                    <a:pt x="715" y="358"/>
                  </a:moveTo>
                  <a:cubicBezTo>
                    <a:pt x="905" y="358"/>
                    <a:pt x="1096" y="524"/>
                    <a:pt x="1096" y="739"/>
                  </a:cubicBezTo>
                  <a:cubicBezTo>
                    <a:pt x="1096" y="953"/>
                    <a:pt x="929" y="1120"/>
                    <a:pt x="715" y="1120"/>
                  </a:cubicBezTo>
                  <a:cubicBezTo>
                    <a:pt x="501" y="1120"/>
                    <a:pt x="310" y="953"/>
                    <a:pt x="310" y="739"/>
                  </a:cubicBezTo>
                  <a:cubicBezTo>
                    <a:pt x="358" y="524"/>
                    <a:pt x="501" y="358"/>
                    <a:pt x="715" y="358"/>
                  </a:cubicBezTo>
                  <a:close/>
                  <a:moveTo>
                    <a:pt x="715" y="1"/>
                  </a:moveTo>
                  <a:cubicBezTo>
                    <a:pt x="310" y="1"/>
                    <a:pt x="1" y="334"/>
                    <a:pt x="1" y="715"/>
                  </a:cubicBezTo>
                  <a:cubicBezTo>
                    <a:pt x="24" y="1120"/>
                    <a:pt x="334" y="1429"/>
                    <a:pt x="715" y="1429"/>
                  </a:cubicBezTo>
                  <a:cubicBezTo>
                    <a:pt x="1096" y="1429"/>
                    <a:pt x="1429" y="1096"/>
                    <a:pt x="1429" y="715"/>
                  </a:cubicBezTo>
                  <a:cubicBezTo>
                    <a:pt x="1429" y="334"/>
                    <a:pt x="1096" y="1"/>
                    <a:pt x="71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9"/>
            <p:cNvSpPr/>
            <p:nvPr/>
          </p:nvSpPr>
          <p:spPr>
            <a:xfrm>
              <a:off x="2120961" y="2203144"/>
              <a:ext cx="10334" cy="23231"/>
            </a:xfrm>
            <a:custGeom>
              <a:avLst/>
              <a:gdLst/>
              <a:ahLst/>
              <a:cxnLst/>
              <a:rect l="l" t="t" r="r" b="b"/>
              <a:pathLst>
                <a:path w="310" h="696" extrusionOk="0">
                  <a:moveTo>
                    <a:pt x="167" y="1"/>
                  </a:moveTo>
                  <a:cubicBezTo>
                    <a:pt x="72" y="1"/>
                    <a:pt x="0" y="72"/>
                    <a:pt x="0" y="144"/>
                  </a:cubicBezTo>
                  <a:lnTo>
                    <a:pt x="0" y="548"/>
                  </a:lnTo>
                  <a:cubicBezTo>
                    <a:pt x="0" y="612"/>
                    <a:pt x="57" y="695"/>
                    <a:pt x="137" y="695"/>
                  </a:cubicBezTo>
                  <a:cubicBezTo>
                    <a:pt x="147" y="695"/>
                    <a:pt x="157" y="694"/>
                    <a:pt x="167" y="691"/>
                  </a:cubicBezTo>
                  <a:cubicBezTo>
                    <a:pt x="177" y="694"/>
                    <a:pt x="187" y="695"/>
                    <a:pt x="196" y="695"/>
                  </a:cubicBezTo>
                  <a:cubicBezTo>
                    <a:pt x="272" y="695"/>
                    <a:pt x="310" y="615"/>
                    <a:pt x="310" y="572"/>
                  </a:cubicBezTo>
                  <a:lnTo>
                    <a:pt x="310" y="191"/>
                  </a:lnTo>
                  <a:cubicBezTo>
                    <a:pt x="310" y="96"/>
                    <a:pt x="262" y="25"/>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9"/>
            <p:cNvSpPr/>
            <p:nvPr/>
          </p:nvSpPr>
          <p:spPr>
            <a:xfrm>
              <a:off x="2127294" y="2483715"/>
              <a:ext cx="13034" cy="11115"/>
            </a:xfrm>
            <a:custGeom>
              <a:avLst/>
              <a:gdLst/>
              <a:ahLst/>
              <a:cxnLst/>
              <a:rect l="l" t="t" r="r" b="b"/>
              <a:pathLst>
                <a:path w="391" h="333" extrusionOk="0">
                  <a:moveTo>
                    <a:pt x="155" y="0"/>
                  </a:moveTo>
                  <a:cubicBezTo>
                    <a:pt x="70" y="0"/>
                    <a:pt x="1" y="77"/>
                    <a:pt x="1" y="168"/>
                  </a:cubicBezTo>
                  <a:cubicBezTo>
                    <a:pt x="1" y="216"/>
                    <a:pt x="48" y="287"/>
                    <a:pt x="96" y="311"/>
                  </a:cubicBezTo>
                  <a:cubicBezTo>
                    <a:pt x="125" y="326"/>
                    <a:pt x="156" y="332"/>
                    <a:pt x="185" y="332"/>
                  </a:cubicBezTo>
                  <a:cubicBezTo>
                    <a:pt x="297" y="332"/>
                    <a:pt x="391" y="234"/>
                    <a:pt x="334" y="120"/>
                  </a:cubicBezTo>
                  <a:lnTo>
                    <a:pt x="239" y="25"/>
                  </a:lnTo>
                  <a:cubicBezTo>
                    <a:pt x="210" y="8"/>
                    <a:pt x="182" y="0"/>
                    <a:pt x="15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9"/>
            <p:cNvSpPr/>
            <p:nvPr/>
          </p:nvSpPr>
          <p:spPr>
            <a:xfrm>
              <a:off x="2401175" y="2477240"/>
              <a:ext cx="13167" cy="10848"/>
            </a:xfrm>
            <a:custGeom>
              <a:avLst/>
              <a:gdLst/>
              <a:ahLst/>
              <a:cxnLst/>
              <a:rect l="l" t="t" r="r" b="b"/>
              <a:pathLst>
                <a:path w="395" h="325" extrusionOk="0">
                  <a:moveTo>
                    <a:pt x="185" y="0"/>
                  </a:moveTo>
                  <a:cubicBezTo>
                    <a:pt x="72" y="0"/>
                    <a:pt x="1" y="65"/>
                    <a:pt x="1" y="148"/>
                  </a:cubicBezTo>
                  <a:cubicBezTo>
                    <a:pt x="1" y="219"/>
                    <a:pt x="48" y="267"/>
                    <a:pt x="96" y="314"/>
                  </a:cubicBezTo>
                  <a:cubicBezTo>
                    <a:pt x="118" y="322"/>
                    <a:pt x="140" y="325"/>
                    <a:pt x="162" y="325"/>
                  </a:cubicBezTo>
                  <a:cubicBezTo>
                    <a:pt x="284" y="325"/>
                    <a:pt x="395" y="221"/>
                    <a:pt x="334" y="100"/>
                  </a:cubicBezTo>
                  <a:lnTo>
                    <a:pt x="239" y="5"/>
                  </a:lnTo>
                  <a:cubicBezTo>
                    <a:pt x="220" y="2"/>
                    <a:pt x="202" y="0"/>
                    <a:pt x="18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9"/>
            <p:cNvSpPr/>
            <p:nvPr/>
          </p:nvSpPr>
          <p:spPr>
            <a:xfrm>
              <a:off x="2097926" y="2386353"/>
              <a:ext cx="11134" cy="11282"/>
            </a:xfrm>
            <a:custGeom>
              <a:avLst/>
              <a:gdLst/>
              <a:ahLst/>
              <a:cxnLst/>
              <a:rect l="l" t="t" r="r" b="b"/>
              <a:pathLst>
                <a:path w="334" h="338" extrusionOk="0">
                  <a:moveTo>
                    <a:pt x="133" y="0"/>
                  </a:moveTo>
                  <a:cubicBezTo>
                    <a:pt x="107" y="0"/>
                    <a:pt x="78" y="4"/>
                    <a:pt x="48" y="13"/>
                  </a:cubicBezTo>
                  <a:cubicBezTo>
                    <a:pt x="24" y="60"/>
                    <a:pt x="0" y="84"/>
                    <a:pt x="0" y="132"/>
                  </a:cubicBezTo>
                  <a:lnTo>
                    <a:pt x="0" y="180"/>
                  </a:lnTo>
                  <a:cubicBezTo>
                    <a:pt x="0" y="227"/>
                    <a:pt x="24" y="299"/>
                    <a:pt x="96" y="322"/>
                  </a:cubicBezTo>
                  <a:cubicBezTo>
                    <a:pt x="121" y="333"/>
                    <a:pt x="147" y="337"/>
                    <a:pt x="171" y="337"/>
                  </a:cubicBezTo>
                  <a:cubicBezTo>
                    <a:pt x="260" y="337"/>
                    <a:pt x="334" y="273"/>
                    <a:pt x="334" y="180"/>
                  </a:cubicBezTo>
                  <a:cubicBezTo>
                    <a:pt x="334" y="82"/>
                    <a:pt x="254" y="0"/>
                    <a:pt x="133"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9"/>
            <p:cNvSpPr/>
            <p:nvPr/>
          </p:nvSpPr>
          <p:spPr>
            <a:xfrm>
              <a:off x="2148729" y="2415358"/>
              <a:ext cx="10367" cy="11215"/>
            </a:xfrm>
            <a:custGeom>
              <a:avLst/>
              <a:gdLst/>
              <a:ahLst/>
              <a:cxnLst/>
              <a:rect l="l" t="t" r="r" b="b"/>
              <a:pathLst>
                <a:path w="311" h="336" extrusionOk="0">
                  <a:moveTo>
                    <a:pt x="145" y="0"/>
                  </a:moveTo>
                  <a:cubicBezTo>
                    <a:pt x="115" y="0"/>
                    <a:pt x="82" y="8"/>
                    <a:pt x="48" y="25"/>
                  </a:cubicBezTo>
                  <a:cubicBezTo>
                    <a:pt x="24" y="49"/>
                    <a:pt x="1" y="73"/>
                    <a:pt x="1" y="120"/>
                  </a:cubicBezTo>
                  <a:lnTo>
                    <a:pt x="1" y="168"/>
                  </a:lnTo>
                  <a:cubicBezTo>
                    <a:pt x="1" y="215"/>
                    <a:pt x="24" y="287"/>
                    <a:pt x="72" y="311"/>
                  </a:cubicBezTo>
                  <a:cubicBezTo>
                    <a:pt x="100" y="328"/>
                    <a:pt x="129" y="335"/>
                    <a:pt x="156" y="335"/>
                  </a:cubicBezTo>
                  <a:cubicBezTo>
                    <a:pt x="241" y="335"/>
                    <a:pt x="310" y="259"/>
                    <a:pt x="310" y="168"/>
                  </a:cubicBezTo>
                  <a:cubicBezTo>
                    <a:pt x="310" y="77"/>
                    <a:pt x="241" y="0"/>
                    <a:pt x="14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9"/>
            <p:cNvSpPr/>
            <p:nvPr/>
          </p:nvSpPr>
          <p:spPr>
            <a:xfrm>
              <a:off x="2066958" y="2342261"/>
              <a:ext cx="55603" cy="11148"/>
            </a:xfrm>
            <a:custGeom>
              <a:avLst/>
              <a:gdLst/>
              <a:ahLst/>
              <a:cxnLst/>
              <a:rect l="l" t="t" r="r" b="b"/>
              <a:pathLst>
                <a:path w="1668" h="334" extrusionOk="0">
                  <a:moveTo>
                    <a:pt x="215" y="0"/>
                  </a:moveTo>
                  <a:cubicBezTo>
                    <a:pt x="120" y="0"/>
                    <a:pt x="72" y="48"/>
                    <a:pt x="25" y="143"/>
                  </a:cubicBezTo>
                  <a:cubicBezTo>
                    <a:pt x="1" y="238"/>
                    <a:pt x="96" y="334"/>
                    <a:pt x="191" y="334"/>
                  </a:cubicBezTo>
                  <a:lnTo>
                    <a:pt x="1501" y="334"/>
                  </a:lnTo>
                  <a:cubicBezTo>
                    <a:pt x="1572" y="334"/>
                    <a:pt x="1644" y="262"/>
                    <a:pt x="1668" y="191"/>
                  </a:cubicBezTo>
                  <a:cubicBezTo>
                    <a:pt x="1668" y="95"/>
                    <a:pt x="1620" y="0"/>
                    <a:pt x="1525"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9"/>
            <p:cNvSpPr/>
            <p:nvPr/>
          </p:nvSpPr>
          <p:spPr>
            <a:xfrm>
              <a:off x="2136828" y="2220634"/>
              <a:ext cx="301682" cy="265518"/>
            </a:xfrm>
            <a:custGeom>
              <a:avLst/>
              <a:gdLst/>
              <a:ahLst/>
              <a:cxnLst/>
              <a:rect l="l" t="t" r="r" b="b"/>
              <a:pathLst>
                <a:path w="9050" h="7955" extrusionOk="0">
                  <a:moveTo>
                    <a:pt x="3406" y="3978"/>
                  </a:moveTo>
                  <a:lnTo>
                    <a:pt x="3406" y="4859"/>
                  </a:lnTo>
                  <a:lnTo>
                    <a:pt x="3001" y="4859"/>
                  </a:lnTo>
                  <a:lnTo>
                    <a:pt x="3001" y="3978"/>
                  </a:lnTo>
                  <a:close/>
                  <a:moveTo>
                    <a:pt x="4906" y="739"/>
                  </a:moveTo>
                  <a:cubicBezTo>
                    <a:pt x="5192" y="739"/>
                    <a:pt x="5502" y="810"/>
                    <a:pt x="5716" y="1025"/>
                  </a:cubicBezTo>
                  <a:cubicBezTo>
                    <a:pt x="5954" y="1239"/>
                    <a:pt x="6073" y="1525"/>
                    <a:pt x="6073" y="1930"/>
                  </a:cubicBezTo>
                  <a:lnTo>
                    <a:pt x="6073" y="2930"/>
                  </a:lnTo>
                  <a:cubicBezTo>
                    <a:pt x="6073" y="3025"/>
                    <a:pt x="6145" y="3120"/>
                    <a:pt x="6240" y="3120"/>
                  </a:cubicBezTo>
                  <a:lnTo>
                    <a:pt x="7192" y="3120"/>
                  </a:lnTo>
                  <a:cubicBezTo>
                    <a:pt x="7288" y="3120"/>
                    <a:pt x="7335" y="3049"/>
                    <a:pt x="7335" y="2954"/>
                  </a:cubicBezTo>
                  <a:lnTo>
                    <a:pt x="7335" y="1977"/>
                  </a:lnTo>
                  <a:cubicBezTo>
                    <a:pt x="7335" y="1691"/>
                    <a:pt x="7550" y="1572"/>
                    <a:pt x="7740" y="1572"/>
                  </a:cubicBezTo>
                  <a:cubicBezTo>
                    <a:pt x="7931" y="1572"/>
                    <a:pt x="8121" y="1691"/>
                    <a:pt x="8121" y="1977"/>
                  </a:cubicBezTo>
                  <a:lnTo>
                    <a:pt x="8121" y="3549"/>
                  </a:lnTo>
                  <a:cubicBezTo>
                    <a:pt x="8121" y="3716"/>
                    <a:pt x="7931" y="3835"/>
                    <a:pt x="7764" y="3835"/>
                  </a:cubicBezTo>
                  <a:lnTo>
                    <a:pt x="6192" y="3835"/>
                  </a:lnTo>
                  <a:cubicBezTo>
                    <a:pt x="6097" y="3835"/>
                    <a:pt x="6025" y="3882"/>
                    <a:pt x="6025" y="3978"/>
                  </a:cubicBezTo>
                  <a:lnTo>
                    <a:pt x="6025" y="7693"/>
                  </a:lnTo>
                  <a:lnTo>
                    <a:pt x="5359" y="7693"/>
                  </a:lnTo>
                  <a:lnTo>
                    <a:pt x="5359" y="2287"/>
                  </a:lnTo>
                  <a:cubicBezTo>
                    <a:pt x="5359" y="2192"/>
                    <a:pt x="5287" y="2120"/>
                    <a:pt x="5192" y="2096"/>
                  </a:cubicBezTo>
                  <a:cubicBezTo>
                    <a:pt x="5120" y="2096"/>
                    <a:pt x="5025" y="2168"/>
                    <a:pt x="5025" y="2239"/>
                  </a:cubicBezTo>
                  <a:lnTo>
                    <a:pt x="5025" y="7669"/>
                  </a:lnTo>
                  <a:lnTo>
                    <a:pt x="4525" y="7669"/>
                  </a:lnTo>
                  <a:lnTo>
                    <a:pt x="4525" y="4097"/>
                  </a:lnTo>
                  <a:cubicBezTo>
                    <a:pt x="4525" y="4001"/>
                    <a:pt x="4454" y="3954"/>
                    <a:pt x="4358" y="3906"/>
                  </a:cubicBezTo>
                  <a:cubicBezTo>
                    <a:pt x="4287" y="3906"/>
                    <a:pt x="4192" y="3978"/>
                    <a:pt x="4192" y="4073"/>
                  </a:cubicBezTo>
                  <a:lnTo>
                    <a:pt x="4192" y="7669"/>
                  </a:lnTo>
                  <a:lnTo>
                    <a:pt x="3692" y="7669"/>
                  </a:lnTo>
                  <a:lnTo>
                    <a:pt x="3692" y="5930"/>
                  </a:lnTo>
                  <a:cubicBezTo>
                    <a:pt x="3692" y="5859"/>
                    <a:pt x="3620" y="5788"/>
                    <a:pt x="3525" y="5788"/>
                  </a:cubicBezTo>
                  <a:lnTo>
                    <a:pt x="2048" y="5788"/>
                  </a:lnTo>
                  <a:cubicBezTo>
                    <a:pt x="1977" y="5788"/>
                    <a:pt x="1810" y="5764"/>
                    <a:pt x="1810" y="5621"/>
                  </a:cubicBezTo>
                  <a:lnTo>
                    <a:pt x="1858" y="3739"/>
                  </a:lnTo>
                  <a:cubicBezTo>
                    <a:pt x="1858" y="3430"/>
                    <a:pt x="2072" y="3311"/>
                    <a:pt x="2263" y="3311"/>
                  </a:cubicBezTo>
                  <a:cubicBezTo>
                    <a:pt x="2429" y="3311"/>
                    <a:pt x="2644" y="3430"/>
                    <a:pt x="2644" y="3739"/>
                  </a:cubicBezTo>
                  <a:lnTo>
                    <a:pt x="2644" y="5025"/>
                  </a:lnTo>
                  <a:cubicBezTo>
                    <a:pt x="2644" y="5097"/>
                    <a:pt x="2691" y="5168"/>
                    <a:pt x="2787" y="5168"/>
                  </a:cubicBezTo>
                  <a:lnTo>
                    <a:pt x="3525" y="5168"/>
                  </a:lnTo>
                  <a:cubicBezTo>
                    <a:pt x="3620" y="5168"/>
                    <a:pt x="3692" y="5097"/>
                    <a:pt x="3692" y="5025"/>
                  </a:cubicBezTo>
                  <a:lnTo>
                    <a:pt x="3692" y="1930"/>
                  </a:lnTo>
                  <a:cubicBezTo>
                    <a:pt x="3692" y="1120"/>
                    <a:pt x="4311" y="739"/>
                    <a:pt x="4906" y="739"/>
                  </a:cubicBezTo>
                  <a:close/>
                  <a:moveTo>
                    <a:pt x="5049" y="1"/>
                  </a:moveTo>
                  <a:cubicBezTo>
                    <a:pt x="4954" y="1"/>
                    <a:pt x="4882" y="72"/>
                    <a:pt x="4882" y="167"/>
                  </a:cubicBezTo>
                  <a:lnTo>
                    <a:pt x="4882" y="405"/>
                  </a:lnTo>
                  <a:cubicBezTo>
                    <a:pt x="4882" y="405"/>
                    <a:pt x="4311" y="525"/>
                    <a:pt x="4096" y="691"/>
                  </a:cubicBezTo>
                  <a:lnTo>
                    <a:pt x="3858" y="453"/>
                  </a:lnTo>
                  <a:cubicBezTo>
                    <a:pt x="3835" y="429"/>
                    <a:pt x="3793" y="417"/>
                    <a:pt x="3748" y="417"/>
                  </a:cubicBezTo>
                  <a:cubicBezTo>
                    <a:pt x="3704" y="417"/>
                    <a:pt x="3656" y="429"/>
                    <a:pt x="3620" y="453"/>
                  </a:cubicBezTo>
                  <a:cubicBezTo>
                    <a:pt x="3573" y="525"/>
                    <a:pt x="3573" y="644"/>
                    <a:pt x="3620" y="691"/>
                  </a:cubicBezTo>
                  <a:lnTo>
                    <a:pt x="3858" y="929"/>
                  </a:lnTo>
                  <a:cubicBezTo>
                    <a:pt x="3644" y="1168"/>
                    <a:pt x="3501" y="1501"/>
                    <a:pt x="3525" y="1930"/>
                  </a:cubicBezTo>
                  <a:lnTo>
                    <a:pt x="3525" y="1953"/>
                  </a:lnTo>
                  <a:lnTo>
                    <a:pt x="3215" y="1953"/>
                  </a:lnTo>
                  <a:cubicBezTo>
                    <a:pt x="3120" y="1953"/>
                    <a:pt x="3049" y="2049"/>
                    <a:pt x="3049" y="2120"/>
                  </a:cubicBezTo>
                  <a:cubicBezTo>
                    <a:pt x="3049" y="2215"/>
                    <a:pt x="3215" y="2311"/>
                    <a:pt x="3215" y="2311"/>
                  </a:cubicBezTo>
                  <a:lnTo>
                    <a:pt x="3525" y="2311"/>
                  </a:lnTo>
                  <a:lnTo>
                    <a:pt x="3525" y="3668"/>
                  </a:lnTo>
                  <a:lnTo>
                    <a:pt x="3096" y="3668"/>
                  </a:lnTo>
                  <a:cubicBezTo>
                    <a:pt x="3096" y="3668"/>
                    <a:pt x="2810" y="3120"/>
                    <a:pt x="2549" y="3049"/>
                  </a:cubicBezTo>
                  <a:lnTo>
                    <a:pt x="2549" y="2882"/>
                  </a:lnTo>
                  <a:cubicBezTo>
                    <a:pt x="2549" y="2787"/>
                    <a:pt x="2453" y="2715"/>
                    <a:pt x="2382" y="2715"/>
                  </a:cubicBezTo>
                  <a:cubicBezTo>
                    <a:pt x="2287" y="2715"/>
                    <a:pt x="2215" y="2787"/>
                    <a:pt x="2215" y="2882"/>
                  </a:cubicBezTo>
                  <a:lnTo>
                    <a:pt x="2215" y="3025"/>
                  </a:lnTo>
                  <a:cubicBezTo>
                    <a:pt x="2048" y="3049"/>
                    <a:pt x="1906" y="3144"/>
                    <a:pt x="1810" y="3263"/>
                  </a:cubicBezTo>
                  <a:lnTo>
                    <a:pt x="1691" y="3144"/>
                  </a:lnTo>
                  <a:cubicBezTo>
                    <a:pt x="1655" y="3108"/>
                    <a:pt x="1608" y="3091"/>
                    <a:pt x="1563" y="3091"/>
                  </a:cubicBezTo>
                  <a:cubicBezTo>
                    <a:pt x="1519" y="3091"/>
                    <a:pt x="1477" y="3108"/>
                    <a:pt x="1453" y="3144"/>
                  </a:cubicBezTo>
                  <a:cubicBezTo>
                    <a:pt x="1310" y="3239"/>
                    <a:pt x="1310" y="3311"/>
                    <a:pt x="1358" y="3382"/>
                  </a:cubicBezTo>
                  <a:lnTo>
                    <a:pt x="1548" y="3549"/>
                  </a:lnTo>
                  <a:lnTo>
                    <a:pt x="1548" y="3620"/>
                  </a:lnTo>
                  <a:lnTo>
                    <a:pt x="167" y="3620"/>
                  </a:lnTo>
                  <a:cubicBezTo>
                    <a:pt x="72" y="3620"/>
                    <a:pt x="24" y="3668"/>
                    <a:pt x="0" y="3763"/>
                  </a:cubicBezTo>
                  <a:cubicBezTo>
                    <a:pt x="0" y="3859"/>
                    <a:pt x="48" y="3954"/>
                    <a:pt x="143" y="3954"/>
                  </a:cubicBezTo>
                  <a:lnTo>
                    <a:pt x="1548" y="3954"/>
                  </a:lnTo>
                  <a:lnTo>
                    <a:pt x="1548" y="4311"/>
                  </a:lnTo>
                  <a:lnTo>
                    <a:pt x="1310" y="4311"/>
                  </a:lnTo>
                  <a:cubicBezTo>
                    <a:pt x="1215" y="4311"/>
                    <a:pt x="1143" y="4359"/>
                    <a:pt x="1120" y="4454"/>
                  </a:cubicBezTo>
                  <a:cubicBezTo>
                    <a:pt x="1120" y="4549"/>
                    <a:pt x="1191" y="4621"/>
                    <a:pt x="1263" y="4621"/>
                  </a:cubicBezTo>
                  <a:lnTo>
                    <a:pt x="1501" y="4621"/>
                  </a:lnTo>
                  <a:lnTo>
                    <a:pt x="1501" y="5073"/>
                  </a:lnTo>
                  <a:lnTo>
                    <a:pt x="1263" y="5073"/>
                  </a:lnTo>
                  <a:cubicBezTo>
                    <a:pt x="1191" y="5073"/>
                    <a:pt x="1120" y="5145"/>
                    <a:pt x="1096" y="5216"/>
                  </a:cubicBezTo>
                  <a:cubicBezTo>
                    <a:pt x="1096" y="5311"/>
                    <a:pt x="1143" y="5407"/>
                    <a:pt x="1239" y="5407"/>
                  </a:cubicBezTo>
                  <a:lnTo>
                    <a:pt x="1477" y="5407"/>
                  </a:lnTo>
                  <a:lnTo>
                    <a:pt x="1477" y="5573"/>
                  </a:lnTo>
                  <a:cubicBezTo>
                    <a:pt x="1477" y="5930"/>
                    <a:pt x="1810" y="6097"/>
                    <a:pt x="2048" y="6097"/>
                  </a:cubicBezTo>
                  <a:lnTo>
                    <a:pt x="3358" y="6097"/>
                  </a:lnTo>
                  <a:lnTo>
                    <a:pt x="3358" y="6597"/>
                  </a:lnTo>
                  <a:cubicBezTo>
                    <a:pt x="2882" y="6716"/>
                    <a:pt x="2382" y="6812"/>
                    <a:pt x="1810" y="6859"/>
                  </a:cubicBezTo>
                  <a:cubicBezTo>
                    <a:pt x="1715" y="6859"/>
                    <a:pt x="1667" y="6954"/>
                    <a:pt x="1667" y="7050"/>
                  </a:cubicBezTo>
                  <a:cubicBezTo>
                    <a:pt x="1667" y="7121"/>
                    <a:pt x="1739" y="7193"/>
                    <a:pt x="1810" y="7193"/>
                  </a:cubicBezTo>
                  <a:lnTo>
                    <a:pt x="1834" y="7193"/>
                  </a:lnTo>
                  <a:cubicBezTo>
                    <a:pt x="2406" y="7121"/>
                    <a:pt x="2906" y="7050"/>
                    <a:pt x="3358" y="6931"/>
                  </a:cubicBezTo>
                  <a:lnTo>
                    <a:pt x="3358" y="7645"/>
                  </a:lnTo>
                  <a:lnTo>
                    <a:pt x="2906" y="7645"/>
                  </a:lnTo>
                  <a:cubicBezTo>
                    <a:pt x="2810" y="7645"/>
                    <a:pt x="2763" y="7693"/>
                    <a:pt x="2739" y="7788"/>
                  </a:cubicBezTo>
                  <a:cubicBezTo>
                    <a:pt x="2739" y="7883"/>
                    <a:pt x="2787" y="7955"/>
                    <a:pt x="2882" y="7955"/>
                  </a:cubicBezTo>
                  <a:lnTo>
                    <a:pt x="6907" y="7955"/>
                  </a:lnTo>
                  <a:cubicBezTo>
                    <a:pt x="6978" y="7955"/>
                    <a:pt x="7049" y="7907"/>
                    <a:pt x="7073" y="7812"/>
                  </a:cubicBezTo>
                  <a:cubicBezTo>
                    <a:pt x="7073" y="7716"/>
                    <a:pt x="7026" y="7645"/>
                    <a:pt x="6930" y="7645"/>
                  </a:cubicBezTo>
                  <a:lnTo>
                    <a:pt x="6478" y="7645"/>
                  </a:lnTo>
                  <a:lnTo>
                    <a:pt x="6478" y="5740"/>
                  </a:lnTo>
                  <a:cubicBezTo>
                    <a:pt x="6478" y="5740"/>
                    <a:pt x="7362" y="5618"/>
                    <a:pt x="8215" y="5618"/>
                  </a:cubicBezTo>
                  <a:cubicBezTo>
                    <a:pt x="8429" y="5618"/>
                    <a:pt x="8640" y="5626"/>
                    <a:pt x="8836" y="5645"/>
                  </a:cubicBezTo>
                  <a:cubicBezTo>
                    <a:pt x="8931" y="5645"/>
                    <a:pt x="9002" y="5573"/>
                    <a:pt x="9002" y="5502"/>
                  </a:cubicBezTo>
                  <a:cubicBezTo>
                    <a:pt x="9002" y="5407"/>
                    <a:pt x="8955" y="5311"/>
                    <a:pt x="8859" y="5311"/>
                  </a:cubicBezTo>
                  <a:cubicBezTo>
                    <a:pt x="8455" y="5272"/>
                    <a:pt x="8091" y="5249"/>
                    <a:pt x="7758" y="5249"/>
                  </a:cubicBezTo>
                  <a:cubicBezTo>
                    <a:pt x="7288" y="5249"/>
                    <a:pt x="6878" y="5295"/>
                    <a:pt x="6502" y="5407"/>
                  </a:cubicBezTo>
                  <a:lnTo>
                    <a:pt x="6502" y="4097"/>
                  </a:lnTo>
                  <a:lnTo>
                    <a:pt x="7907" y="4097"/>
                  </a:lnTo>
                  <a:cubicBezTo>
                    <a:pt x="8097" y="4097"/>
                    <a:pt x="8383" y="3906"/>
                    <a:pt x="8383" y="3906"/>
                  </a:cubicBezTo>
                  <a:lnTo>
                    <a:pt x="8859" y="3906"/>
                  </a:lnTo>
                  <a:cubicBezTo>
                    <a:pt x="8955" y="3906"/>
                    <a:pt x="9002" y="3859"/>
                    <a:pt x="9050" y="3763"/>
                  </a:cubicBezTo>
                  <a:cubicBezTo>
                    <a:pt x="9050" y="3668"/>
                    <a:pt x="8978" y="3597"/>
                    <a:pt x="8883" y="3597"/>
                  </a:cubicBezTo>
                  <a:lnTo>
                    <a:pt x="8621" y="3597"/>
                  </a:lnTo>
                  <a:lnTo>
                    <a:pt x="8621" y="3501"/>
                  </a:lnTo>
                  <a:lnTo>
                    <a:pt x="8621" y="1977"/>
                  </a:lnTo>
                  <a:cubicBezTo>
                    <a:pt x="8621" y="1501"/>
                    <a:pt x="8264" y="1239"/>
                    <a:pt x="7907" y="1239"/>
                  </a:cubicBezTo>
                  <a:cubicBezTo>
                    <a:pt x="7550" y="1239"/>
                    <a:pt x="7192" y="1477"/>
                    <a:pt x="7192" y="1977"/>
                  </a:cubicBezTo>
                  <a:lnTo>
                    <a:pt x="7192" y="2787"/>
                  </a:lnTo>
                  <a:lnTo>
                    <a:pt x="6573" y="2787"/>
                  </a:lnTo>
                  <a:lnTo>
                    <a:pt x="6573" y="1930"/>
                  </a:lnTo>
                  <a:cubicBezTo>
                    <a:pt x="6573" y="1525"/>
                    <a:pt x="6454" y="1168"/>
                    <a:pt x="6216" y="906"/>
                  </a:cubicBezTo>
                  <a:lnTo>
                    <a:pt x="6454" y="667"/>
                  </a:lnTo>
                  <a:cubicBezTo>
                    <a:pt x="6502" y="596"/>
                    <a:pt x="6502" y="477"/>
                    <a:pt x="6430" y="429"/>
                  </a:cubicBezTo>
                  <a:cubicBezTo>
                    <a:pt x="6404" y="403"/>
                    <a:pt x="6375" y="393"/>
                    <a:pt x="6345" y="393"/>
                  </a:cubicBezTo>
                  <a:cubicBezTo>
                    <a:pt x="6295" y="393"/>
                    <a:pt x="6246" y="423"/>
                    <a:pt x="6216" y="453"/>
                  </a:cubicBezTo>
                  <a:lnTo>
                    <a:pt x="5978" y="691"/>
                  </a:lnTo>
                  <a:cubicBezTo>
                    <a:pt x="5763" y="548"/>
                    <a:pt x="5502" y="429"/>
                    <a:pt x="5192" y="429"/>
                  </a:cubicBezTo>
                  <a:lnTo>
                    <a:pt x="5192" y="191"/>
                  </a:lnTo>
                  <a:cubicBezTo>
                    <a:pt x="5192" y="96"/>
                    <a:pt x="5144" y="48"/>
                    <a:pt x="504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9"/>
            <p:cNvSpPr/>
            <p:nvPr/>
          </p:nvSpPr>
          <p:spPr>
            <a:xfrm>
              <a:off x="2066958" y="2452741"/>
              <a:ext cx="114339" cy="11949"/>
            </a:xfrm>
            <a:custGeom>
              <a:avLst/>
              <a:gdLst/>
              <a:ahLst/>
              <a:cxnLst/>
              <a:rect l="l" t="t" r="r" b="b"/>
              <a:pathLst>
                <a:path w="3430" h="358" extrusionOk="0">
                  <a:moveTo>
                    <a:pt x="191" y="0"/>
                  </a:moveTo>
                  <a:cubicBezTo>
                    <a:pt x="96" y="0"/>
                    <a:pt x="1" y="48"/>
                    <a:pt x="1" y="143"/>
                  </a:cubicBezTo>
                  <a:cubicBezTo>
                    <a:pt x="1" y="239"/>
                    <a:pt x="72" y="334"/>
                    <a:pt x="144" y="334"/>
                  </a:cubicBezTo>
                  <a:cubicBezTo>
                    <a:pt x="739" y="358"/>
                    <a:pt x="1311" y="358"/>
                    <a:pt x="1858" y="358"/>
                  </a:cubicBezTo>
                  <a:cubicBezTo>
                    <a:pt x="2358" y="358"/>
                    <a:pt x="2835" y="358"/>
                    <a:pt x="3239" y="334"/>
                  </a:cubicBezTo>
                  <a:cubicBezTo>
                    <a:pt x="3359" y="334"/>
                    <a:pt x="3430" y="239"/>
                    <a:pt x="3430" y="143"/>
                  </a:cubicBezTo>
                  <a:cubicBezTo>
                    <a:pt x="3430" y="48"/>
                    <a:pt x="3335" y="0"/>
                    <a:pt x="3239" y="0"/>
                  </a:cubicBezTo>
                  <a:cubicBezTo>
                    <a:pt x="2811" y="24"/>
                    <a:pt x="2335" y="36"/>
                    <a:pt x="1823" y="36"/>
                  </a:cubicBezTo>
                  <a:cubicBezTo>
                    <a:pt x="1311" y="36"/>
                    <a:pt x="763" y="24"/>
                    <a:pt x="1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9"/>
            <p:cNvSpPr/>
            <p:nvPr/>
          </p:nvSpPr>
          <p:spPr>
            <a:xfrm>
              <a:off x="2066958" y="2523468"/>
              <a:ext cx="369185" cy="10380"/>
            </a:xfrm>
            <a:custGeom>
              <a:avLst/>
              <a:gdLst/>
              <a:ahLst/>
              <a:cxnLst/>
              <a:rect l="l" t="t" r="r" b="b"/>
              <a:pathLst>
                <a:path w="11075" h="311" extrusionOk="0">
                  <a:moveTo>
                    <a:pt x="167" y="1"/>
                  </a:moveTo>
                  <a:cubicBezTo>
                    <a:pt x="96" y="1"/>
                    <a:pt x="25" y="49"/>
                    <a:pt x="1" y="144"/>
                  </a:cubicBezTo>
                  <a:cubicBezTo>
                    <a:pt x="1" y="239"/>
                    <a:pt x="48" y="311"/>
                    <a:pt x="144" y="311"/>
                  </a:cubicBezTo>
                  <a:lnTo>
                    <a:pt x="10860" y="311"/>
                  </a:lnTo>
                  <a:cubicBezTo>
                    <a:pt x="10955" y="311"/>
                    <a:pt x="11003" y="263"/>
                    <a:pt x="11051" y="168"/>
                  </a:cubicBezTo>
                  <a:cubicBezTo>
                    <a:pt x="11074" y="72"/>
                    <a:pt x="10979" y="1"/>
                    <a:pt x="1088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69"/>
          <p:cNvGrpSpPr/>
          <p:nvPr/>
        </p:nvGrpSpPr>
        <p:grpSpPr>
          <a:xfrm>
            <a:off x="1419646" y="2145656"/>
            <a:ext cx="288181" cy="369622"/>
            <a:chOff x="1466028" y="2184085"/>
            <a:chExt cx="288181" cy="369622"/>
          </a:xfrm>
        </p:grpSpPr>
        <p:sp>
          <p:nvSpPr>
            <p:cNvPr id="7141" name="Google Shape;7141;p69"/>
            <p:cNvSpPr/>
            <p:nvPr/>
          </p:nvSpPr>
          <p:spPr>
            <a:xfrm>
              <a:off x="1470795" y="2504409"/>
              <a:ext cx="251679" cy="42957"/>
            </a:xfrm>
            <a:custGeom>
              <a:avLst/>
              <a:gdLst/>
              <a:ahLst/>
              <a:cxnLst/>
              <a:rect l="l" t="t" r="r" b="b"/>
              <a:pathLst>
                <a:path w="7550" h="1287" extrusionOk="0">
                  <a:moveTo>
                    <a:pt x="7549" y="0"/>
                  </a:moveTo>
                  <a:lnTo>
                    <a:pt x="0" y="0"/>
                  </a:lnTo>
                  <a:lnTo>
                    <a:pt x="0" y="477"/>
                  </a:lnTo>
                  <a:cubicBezTo>
                    <a:pt x="0" y="929"/>
                    <a:pt x="357" y="1286"/>
                    <a:pt x="786" y="1286"/>
                  </a:cubicBezTo>
                  <a:lnTo>
                    <a:pt x="6740" y="1286"/>
                  </a:lnTo>
                  <a:cubicBezTo>
                    <a:pt x="7192" y="1286"/>
                    <a:pt x="7549" y="929"/>
                    <a:pt x="7549" y="477"/>
                  </a:cubicBezTo>
                  <a:lnTo>
                    <a:pt x="7549"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9"/>
            <p:cNvSpPr/>
            <p:nvPr/>
          </p:nvSpPr>
          <p:spPr>
            <a:xfrm>
              <a:off x="1554132" y="2233351"/>
              <a:ext cx="84971" cy="66822"/>
            </a:xfrm>
            <a:custGeom>
              <a:avLst/>
              <a:gdLst/>
              <a:ahLst/>
              <a:cxnLst/>
              <a:rect l="l" t="t" r="r" b="b"/>
              <a:pathLst>
                <a:path w="2549" h="2002" extrusionOk="0">
                  <a:moveTo>
                    <a:pt x="2549" y="429"/>
                  </a:moveTo>
                  <a:lnTo>
                    <a:pt x="1239" y="1"/>
                  </a:lnTo>
                  <a:lnTo>
                    <a:pt x="1" y="429"/>
                  </a:lnTo>
                  <a:lnTo>
                    <a:pt x="1" y="1668"/>
                  </a:lnTo>
                  <a:lnTo>
                    <a:pt x="1287" y="2001"/>
                  </a:lnTo>
                  <a:lnTo>
                    <a:pt x="2549" y="1668"/>
                  </a:lnTo>
                  <a:lnTo>
                    <a:pt x="2549" y="429"/>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9"/>
            <p:cNvSpPr/>
            <p:nvPr/>
          </p:nvSpPr>
          <p:spPr>
            <a:xfrm>
              <a:off x="1535065" y="2189626"/>
              <a:ext cx="123906" cy="58077"/>
            </a:xfrm>
            <a:custGeom>
              <a:avLst/>
              <a:gdLst/>
              <a:ahLst/>
              <a:cxnLst/>
              <a:rect l="l" t="t" r="r" b="b"/>
              <a:pathLst>
                <a:path w="3717" h="1740" extrusionOk="0">
                  <a:moveTo>
                    <a:pt x="3406" y="1"/>
                  </a:moveTo>
                  <a:lnTo>
                    <a:pt x="334" y="1"/>
                  </a:lnTo>
                  <a:cubicBezTo>
                    <a:pt x="144" y="1"/>
                    <a:pt x="1" y="144"/>
                    <a:pt x="1" y="310"/>
                  </a:cubicBezTo>
                  <a:lnTo>
                    <a:pt x="1" y="1406"/>
                  </a:lnTo>
                  <a:cubicBezTo>
                    <a:pt x="1" y="1596"/>
                    <a:pt x="144" y="1739"/>
                    <a:pt x="334" y="1739"/>
                  </a:cubicBezTo>
                  <a:lnTo>
                    <a:pt x="573" y="1739"/>
                  </a:lnTo>
                  <a:lnTo>
                    <a:pt x="3168" y="1739"/>
                  </a:lnTo>
                  <a:lnTo>
                    <a:pt x="3406" y="1739"/>
                  </a:lnTo>
                  <a:cubicBezTo>
                    <a:pt x="3573" y="1739"/>
                    <a:pt x="3716" y="1596"/>
                    <a:pt x="3716" y="1406"/>
                  </a:cubicBezTo>
                  <a:lnTo>
                    <a:pt x="3716" y="882"/>
                  </a:lnTo>
                  <a:lnTo>
                    <a:pt x="3716" y="334"/>
                  </a:lnTo>
                  <a:cubicBezTo>
                    <a:pt x="3716" y="144"/>
                    <a:pt x="3573" y="1"/>
                    <a:pt x="3406"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9"/>
            <p:cNvSpPr/>
            <p:nvPr/>
          </p:nvSpPr>
          <p:spPr>
            <a:xfrm>
              <a:off x="1554132" y="2247670"/>
              <a:ext cx="87371" cy="42156"/>
            </a:xfrm>
            <a:custGeom>
              <a:avLst/>
              <a:gdLst/>
              <a:ahLst/>
              <a:cxnLst/>
              <a:rect l="l" t="t" r="r" b="b"/>
              <a:pathLst>
                <a:path w="2621" h="1263" extrusionOk="0">
                  <a:moveTo>
                    <a:pt x="2596" y="0"/>
                  </a:moveTo>
                  <a:lnTo>
                    <a:pt x="1" y="0"/>
                  </a:lnTo>
                  <a:lnTo>
                    <a:pt x="1" y="405"/>
                  </a:lnTo>
                  <a:lnTo>
                    <a:pt x="1953" y="405"/>
                  </a:lnTo>
                  <a:cubicBezTo>
                    <a:pt x="2049" y="405"/>
                    <a:pt x="2049" y="429"/>
                    <a:pt x="2049" y="524"/>
                  </a:cubicBezTo>
                  <a:lnTo>
                    <a:pt x="2049" y="1262"/>
                  </a:lnTo>
                  <a:lnTo>
                    <a:pt x="2620" y="1262"/>
                  </a:lnTo>
                  <a:lnTo>
                    <a:pt x="2620" y="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9"/>
            <p:cNvSpPr/>
            <p:nvPr/>
          </p:nvSpPr>
          <p:spPr>
            <a:xfrm>
              <a:off x="1621602" y="2189626"/>
              <a:ext cx="38935" cy="57276"/>
            </a:xfrm>
            <a:custGeom>
              <a:avLst/>
              <a:gdLst/>
              <a:ahLst/>
              <a:cxnLst/>
              <a:rect l="l" t="t" r="r" b="b"/>
              <a:pathLst>
                <a:path w="1168" h="1716" extrusionOk="0">
                  <a:moveTo>
                    <a:pt x="1168" y="310"/>
                  </a:moveTo>
                  <a:cubicBezTo>
                    <a:pt x="1168" y="144"/>
                    <a:pt x="1001" y="1"/>
                    <a:pt x="834" y="1"/>
                  </a:cubicBezTo>
                  <a:lnTo>
                    <a:pt x="1" y="1"/>
                  </a:lnTo>
                  <a:cubicBezTo>
                    <a:pt x="167" y="1"/>
                    <a:pt x="334" y="144"/>
                    <a:pt x="334" y="310"/>
                  </a:cubicBezTo>
                  <a:lnTo>
                    <a:pt x="334" y="858"/>
                  </a:lnTo>
                  <a:lnTo>
                    <a:pt x="334" y="1382"/>
                  </a:lnTo>
                  <a:cubicBezTo>
                    <a:pt x="334" y="1573"/>
                    <a:pt x="167" y="1716"/>
                    <a:pt x="1" y="1716"/>
                  </a:cubicBezTo>
                  <a:lnTo>
                    <a:pt x="572" y="1716"/>
                  </a:lnTo>
                  <a:lnTo>
                    <a:pt x="810" y="1716"/>
                  </a:lnTo>
                  <a:cubicBezTo>
                    <a:pt x="977" y="1716"/>
                    <a:pt x="1120" y="1573"/>
                    <a:pt x="1120" y="1382"/>
                  </a:cubicBezTo>
                  <a:lnTo>
                    <a:pt x="1120" y="858"/>
                  </a:lnTo>
                  <a:lnTo>
                    <a:pt x="1120" y="31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9"/>
            <p:cNvSpPr/>
            <p:nvPr/>
          </p:nvSpPr>
          <p:spPr>
            <a:xfrm>
              <a:off x="1658138" y="2504409"/>
              <a:ext cx="65903" cy="42957"/>
            </a:xfrm>
            <a:custGeom>
              <a:avLst/>
              <a:gdLst/>
              <a:ahLst/>
              <a:cxnLst/>
              <a:rect l="l" t="t" r="r" b="b"/>
              <a:pathLst>
                <a:path w="1977" h="1287" extrusionOk="0">
                  <a:moveTo>
                    <a:pt x="1977" y="0"/>
                  </a:moveTo>
                  <a:lnTo>
                    <a:pt x="810" y="0"/>
                  </a:lnTo>
                  <a:lnTo>
                    <a:pt x="810" y="477"/>
                  </a:lnTo>
                  <a:cubicBezTo>
                    <a:pt x="810" y="929"/>
                    <a:pt x="453" y="1286"/>
                    <a:pt x="0" y="1286"/>
                  </a:cubicBezTo>
                  <a:lnTo>
                    <a:pt x="1167" y="1286"/>
                  </a:lnTo>
                  <a:cubicBezTo>
                    <a:pt x="1620" y="1286"/>
                    <a:pt x="1977" y="929"/>
                    <a:pt x="1977" y="47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9"/>
            <p:cNvSpPr/>
            <p:nvPr/>
          </p:nvSpPr>
          <p:spPr>
            <a:xfrm>
              <a:off x="1470795" y="2289792"/>
              <a:ext cx="251679" cy="104171"/>
            </a:xfrm>
            <a:custGeom>
              <a:avLst/>
              <a:gdLst/>
              <a:ahLst/>
              <a:cxnLst/>
              <a:rect l="l" t="t" r="r" b="b"/>
              <a:pathLst>
                <a:path w="7550" h="3121" extrusionOk="0">
                  <a:moveTo>
                    <a:pt x="7359" y="1429"/>
                  </a:moveTo>
                  <a:cubicBezTo>
                    <a:pt x="6954" y="596"/>
                    <a:pt x="6120" y="0"/>
                    <a:pt x="5144" y="0"/>
                  </a:cubicBezTo>
                  <a:lnTo>
                    <a:pt x="5049" y="0"/>
                  </a:lnTo>
                  <a:lnTo>
                    <a:pt x="2501" y="0"/>
                  </a:lnTo>
                  <a:lnTo>
                    <a:pt x="2405" y="0"/>
                  </a:lnTo>
                  <a:cubicBezTo>
                    <a:pt x="1095" y="0"/>
                    <a:pt x="0" y="1072"/>
                    <a:pt x="0" y="2406"/>
                  </a:cubicBezTo>
                  <a:lnTo>
                    <a:pt x="0" y="2715"/>
                  </a:lnTo>
                  <a:lnTo>
                    <a:pt x="3763" y="3120"/>
                  </a:lnTo>
                  <a:lnTo>
                    <a:pt x="7549" y="2715"/>
                  </a:lnTo>
                  <a:lnTo>
                    <a:pt x="7549" y="2406"/>
                  </a:lnTo>
                  <a:cubicBezTo>
                    <a:pt x="7549" y="2049"/>
                    <a:pt x="7502" y="1715"/>
                    <a:pt x="7359" y="14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9"/>
            <p:cNvSpPr/>
            <p:nvPr/>
          </p:nvSpPr>
          <p:spPr>
            <a:xfrm>
              <a:off x="1543032" y="2320800"/>
              <a:ext cx="107972" cy="23865"/>
            </a:xfrm>
            <a:custGeom>
              <a:avLst/>
              <a:gdLst/>
              <a:ahLst/>
              <a:cxnLst/>
              <a:rect l="l" t="t" r="r" b="b"/>
              <a:pathLst>
                <a:path w="3239" h="715" extrusionOk="0">
                  <a:moveTo>
                    <a:pt x="2858" y="0"/>
                  </a:moveTo>
                  <a:lnTo>
                    <a:pt x="381" y="0"/>
                  </a:lnTo>
                  <a:cubicBezTo>
                    <a:pt x="214" y="0"/>
                    <a:pt x="24" y="143"/>
                    <a:pt x="24" y="310"/>
                  </a:cubicBezTo>
                  <a:cubicBezTo>
                    <a:pt x="0" y="524"/>
                    <a:pt x="191" y="715"/>
                    <a:pt x="429" y="715"/>
                  </a:cubicBezTo>
                  <a:lnTo>
                    <a:pt x="2858" y="715"/>
                  </a:lnTo>
                  <a:cubicBezTo>
                    <a:pt x="3072" y="715"/>
                    <a:pt x="3239" y="524"/>
                    <a:pt x="3239" y="310"/>
                  </a:cubicBezTo>
                  <a:cubicBezTo>
                    <a:pt x="3215" y="143"/>
                    <a:pt x="3072" y="0"/>
                    <a:pt x="2858"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9"/>
            <p:cNvSpPr/>
            <p:nvPr/>
          </p:nvSpPr>
          <p:spPr>
            <a:xfrm>
              <a:off x="1604935" y="2289792"/>
              <a:ext cx="119106" cy="90653"/>
            </a:xfrm>
            <a:custGeom>
              <a:avLst/>
              <a:gdLst/>
              <a:ahLst/>
              <a:cxnLst/>
              <a:rect l="l" t="t" r="r" b="b"/>
              <a:pathLst>
                <a:path w="3573" h="2716" extrusionOk="0">
                  <a:moveTo>
                    <a:pt x="3359" y="1429"/>
                  </a:moveTo>
                  <a:cubicBezTo>
                    <a:pt x="2977" y="596"/>
                    <a:pt x="2144" y="0"/>
                    <a:pt x="1144" y="0"/>
                  </a:cubicBezTo>
                  <a:lnTo>
                    <a:pt x="1072" y="0"/>
                  </a:lnTo>
                  <a:lnTo>
                    <a:pt x="525" y="0"/>
                  </a:lnTo>
                  <a:lnTo>
                    <a:pt x="1" y="0"/>
                  </a:lnTo>
                  <a:cubicBezTo>
                    <a:pt x="977" y="0"/>
                    <a:pt x="1834" y="596"/>
                    <a:pt x="2192" y="1429"/>
                  </a:cubicBezTo>
                  <a:cubicBezTo>
                    <a:pt x="2334" y="1715"/>
                    <a:pt x="2406" y="2049"/>
                    <a:pt x="2406" y="2406"/>
                  </a:cubicBezTo>
                  <a:lnTo>
                    <a:pt x="2406" y="2715"/>
                  </a:lnTo>
                  <a:lnTo>
                    <a:pt x="3573" y="2715"/>
                  </a:lnTo>
                  <a:lnTo>
                    <a:pt x="3573" y="2406"/>
                  </a:lnTo>
                  <a:cubicBezTo>
                    <a:pt x="3573" y="2049"/>
                    <a:pt x="3501" y="1715"/>
                    <a:pt x="3359" y="142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9"/>
            <p:cNvSpPr/>
            <p:nvPr/>
          </p:nvSpPr>
          <p:spPr>
            <a:xfrm>
              <a:off x="1470795" y="2378810"/>
              <a:ext cx="251679" cy="125633"/>
            </a:xfrm>
            <a:custGeom>
              <a:avLst/>
              <a:gdLst/>
              <a:ahLst/>
              <a:cxnLst/>
              <a:rect l="l" t="t" r="r" b="b"/>
              <a:pathLst>
                <a:path w="7550" h="3764" extrusionOk="0">
                  <a:moveTo>
                    <a:pt x="0" y="1"/>
                  </a:moveTo>
                  <a:lnTo>
                    <a:pt x="7549" y="1"/>
                  </a:lnTo>
                  <a:lnTo>
                    <a:pt x="7549" y="3763"/>
                  </a:lnTo>
                  <a:lnTo>
                    <a:pt x="0" y="376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9"/>
            <p:cNvSpPr/>
            <p:nvPr/>
          </p:nvSpPr>
          <p:spPr>
            <a:xfrm>
              <a:off x="1563666" y="2405045"/>
              <a:ext cx="66703" cy="73163"/>
            </a:xfrm>
            <a:custGeom>
              <a:avLst/>
              <a:gdLst/>
              <a:ahLst/>
              <a:cxnLst/>
              <a:rect l="l" t="t" r="r" b="b"/>
              <a:pathLst>
                <a:path w="2001" h="2192" extrusionOk="0">
                  <a:moveTo>
                    <a:pt x="1763" y="977"/>
                  </a:moveTo>
                  <a:cubicBezTo>
                    <a:pt x="1667" y="715"/>
                    <a:pt x="1501" y="501"/>
                    <a:pt x="1310" y="286"/>
                  </a:cubicBezTo>
                  <a:lnTo>
                    <a:pt x="1143" y="96"/>
                  </a:lnTo>
                  <a:cubicBezTo>
                    <a:pt x="1048" y="1"/>
                    <a:pt x="929" y="1"/>
                    <a:pt x="834" y="96"/>
                  </a:cubicBezTo>
                  <a:lnTo>
                    <a:pt x="667" y="286"/>
                  </a:lnTo>
                  <a:cubicBezTo>
                    <a:pt x="477" y="501"/>
                    <a:pt x="310" y="739"/>
                    <a:pt x="215" y="977"/>
                  </a:cubicBezTo>
                  <a:cubicBezTo>
                    <a:pt x="0" y="1596"/>
                    <a:pt x="334" y="2191"/>
                    <a:pt x="1001" y="2191"/>
                  </a:cubicBezTo>
                  <a:cubicBezTo>
                    <a:pt x="1667" y="2191"/>
                    <a:pt x="2001" y="1596"/>
                    <a:pt x="1763" y="97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9"/>
            <p:cNvSpPr/>
            <p:nvPr/>
          </p:nvSpPr>
          <p:spPr>
            <a:xfrm>
              <a:off x="1685106" y="2378810"/>
              <a:ext cx="38935" cy="125633"/>
            </a:xfrm>
            <a:custGeom>
              <a:avLst/>
              <a:gdLst/>
              <a:ahLst/>
              <a:cxnLst/>
              <a:rect l="l" t="t" r="r" b="b"/>
              <a:pathLst>
                <a:path w="1168" h="3764" extrusionOk="0">
                  <a:moveTo>
                    <a:pt x="1" y="1"/>
                  </a:moveTo>
                  <a:lnTo>
                    <a:pt x="1168" y="1"/>
                  </a:lnTo>
                  <a:lnTo>
                    <a:pt x="1168" y="3763"/>
                  </a:lnTo>
                  <a:lnTo>
                    <a:pt x="1" y="3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9"/>
            <p:cNvSpPr/>
            <p:nvPr/>
          </p:nvSpPr>
          <p:spPr>
            <a:xfrm>
              <a:off x="1585101" y="2405045"/>
              <a:ext cx="45269" cy="73163"/>
            </a:xfrm>
            <a:custGeom>
              <a:avLst/>
              <a:gdLst/>
              <a:ahLst/>
              <a:cxnLst/>
              <a:rect l="l" t="t" r="r" b="b"/>
              <a:pathLst>
                <a:path w="1358" h="2192" extrusionOk="0">
                  <a:moveTo>
                    <a:pt x="1120" y="977"/>
                  </a:moveTo>
                  <a:cubicBezTo>
                    <a:pt x="1024" y="715"/>
                    <a:pt x="858" y="501"/>
                    <a:pt x="667" y="286"/>
                  </a:cubicBezTo>
                  <a:lnTo>
                    <a:pt x="500" y="96"/>
                  </a:lnTo>
                  <a:cubicBezTo>
                    <a:pt x="405" y="1"/>
                    <a:pt x="286" y="1"/>
                    <a:pt x="191" y="96"/>
                  </a:cubicBezTo>
                  <a:lnTo>
                    <a:pt x="48" y="263"/>
                  </a:lnTo>
                  <a:cubicBezTo>
                    <a:pt x="238" y="477"/>
                    <a:pt x="405" y="691"/>
                    <a:pt x="500" y="953"/>
                  </a:cubicBezTo>
                  <a:cubicBezTo>
                    <a:pt x="667" y="1477"/>
                    <a:pt x="477" y="2001"/>
                    <a:pt x="0" y="2144"/>
                  </a:cubicBezTo>
                  <a:cubicBezTo>
                    <a:pt x="119" y="2191"/>
                    <a:pt x="238" y="2191"/>
                    <a:pt x="358" y="2191"/>
                  </a:cubicBezTo>
                  <a:cubicBezTo>
                    <a:pt x="1024" y="2191"/>
                    <a:pt x="1358" y="1596"/>
                    <a:pt x="1120" y="97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9"/>
            <p:cNvSpPr/>
            <p:nvPr/>
          </p:nvSpPr>
          <p:spPr>
            <a:xfrm>
              <a:off x="1612869" y="2320800"/>
              <a:ext cx="38135" cy="23865"/>
            </a:xfrm>
            <a:custGeom>
              <a:avLst/>
              <a:gdLst/>
              <a:ahLst/>
              <a:cxnLst/>
              <a:rect l="l" t="t" r="r" b="b"/>
              <a:pathLst>
                <a:path w="1144" h="715" extrusionOk="0">
                  <a:moveTo>
                    <a:pt x="1144" y="357"/>
                  </a:moveTo>
                  <a:cubicBezTo>
                    <a:pt x="1144" y="143"/>
                    <a:pt x="977" y="0"/>
                    <a:pt x="787" y="0"/>
                  </a:cubicBezTo>
                  <a:lnTo>
                    <a:pt x="1" y="0"/>
                  </a:lnTo>
                  <a:cubicBezTo>
                    <a:pt x="191" y="0"/>
                    <a:pt x="358" y="167"/>
                    <a:pt x="358" y="357"/>
                  </a:cubicBezTo>
                  <a:cubicBezTo>
                    <a:pt x="358" y="548"/>
                    <a:pt x="168" y="715"/>
                    <a:pt x="1" y="715"/>
                  </a:cubicBezTo>
                  <a:lnTo>
                    <a:pt x="763" y="715"/>
                  </a:lnTo>
                  <a:cubicBezTo>
                    <a:pt x="977" y="715"/>
                    <a:pt x="1144" y="548"/>
                    <a:pt x="1144" y="35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9"/>
            <p:cNvSpPr/>
            <p:nvPr/>
          </p:nvSpPr>
          <p:spPr>
            <a:xfrm>
              <a:off x="1536665" y="2314425"/>
              <a:ext cx="119906" cy="35080"/>
            </a:xfrm>
            <a:custGeom>
              <a:avLst/>
              <a:gdLst/>
              <a:ahLst/>
              <a:cxnLst/>
              <a:rect l="l" t="t" r="r" b="b"/>
              <a:pathLst>
                <a:path w="3597" h="1051" extrusionOk="0">
                  <a:moveTo>
                    <a:pt x="3025" y="358"/>
                  </a:moveTo>
                  <a:cubicBezTo>
                    <a:pt x="3144" y="358"/>
                    <a:pt x="3216" y="453"/>
                    <a:pt x="3216" y="572"/>
                  </a:cubicBezTo>
                  <a:cubicBezTo>
                    <a:pt x="3216" y="691"/>
                    <a:pt x="3144" y="739"/>
                    <a:pt x="3025" y="739"/>
                  </a:cubicBezTo>
                  <a:lnTo>
                    <a:pt x="572" y="739"/>
                  </a:lnTo>
                  <a:cubicBezTo>
                    <a:pt x="453" y="739"/>
                    <a:pt x="382" y="668"/>
                    <a:pt x="382" y="548"/>
                  </a:cubicBezTo>
                  <a:cubicBezTo>
                    <a:pt x="382" y="429"/>
                    <a:pt x="453" y="358"/>
                    <a:pt x="572" y="358"/>
                  </a:cubicBezTo>
                  <a:close/>
                  <a:moveTo>
                    <a:pt x="572" y="1"/>
                  </a:moveTo>
                  <a:cubicBezTo>
                    <a:pt x="286" y="1"/>
                    <a:pt x="1" y="263"/>
                    <a:pt x="48" y="572"/>
                  </a:cubicBezTo>
                  <a:cubicBezTo>
                    <a:pt x="72" y="834"/>
                    <a:pt x="286" y="1049"/>
                    <a:pt x="572" y="1049"/>
                  </a:cubicBezTo>
                  <a:lnTo>
                    <a:pt x="3049" y="1049"/>
                  </a:lnTo>
                  <a:cubicBezTo>
                    <a:pt x="3063" y="1050"/>
                    <a:pt x="3077" y="1050"/>
                    <a:pt x="3091" y="1050"/>
                  </a:cubicBezTo>
                  <a:cubicBezTo>
                    <a:pt x="3380" y="1050"/>
                    <a:pt x="3597" y="821"/>
                    <a:pt x="3597" y="548"/>
                  </a:cubicBezTo>
                  <a:cubicBezTo>
                    <a:pt x="3597" y="239"/>
                    <a:pt x="3358" y="1"/>
                    <a:pt x="304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9"/>
            <p:cNvSpPr/>
            <p:nvPr/>
          </p:nvSpPr>
          <p:spPr>
            <a:xfrm>
              <a:off x="1562866" y="2401073"/>
              <a:ext cx="69903" cy="82776"/>
            </a:xfrm>
            <a:custGeom>
              <a:avLst/>
              <a:gdLst/>
              <a:ahLst/>
              <a:cxnLst/>
              <a:rect l="l" t="t" r="r" b="b"/>
              <a:pathLst>
                <a:path w="2097" h="2480" extrusionOk="0">
                  <a:moveTo>
                    <a:pt x="1072" y="286"/>
                  </a:moveTo>
                  <a:lnTo>
                    <a:pt x="1096" y="310"/>
                  </a:lnTo>
                  <a:lnTo>
                    <a:pt x="1286" y="524"/>
                  </a:lnTo>
                  <a:lnTo>
                    <a:pt x="1382" y="620"/>
                  </a:lnTo>
                  <a:cubicBezTo>
                    <a:pt x="1525" y="810"/>
                    <a:pt x="1644" y="977"/>
                    <a:pt x="1691" y="1144"/>
                  </a:cubicBezTo>
                  <a:cubicBezTo>
                    <a:pt x="1763" y="1429"/>
                    <a:pt x="1739" y="1715"/>
                    <a:pt x="1572" y="1906"/>
                  </a:cubicBezTo>
                  <a:cubicBezTo>
                    <a:pt x="1453" y="2072"/>
                    <a:pt x="1263" y="2168"/>
                    <a:pt x="1048" y="2168"/>
                  </a:cubicBezTo>
                  <a:cubicBezTo>
                    <a:pt x="810" y="2168"/>
                    <a:pt x="620" y="2072"/>
                    <a:pt x="501" y="1906"/>
                  </a:cubicBezTo>
                  <a:cubicBezTo>
                    <a:pt x="358" y="1691"/>
                    <a:pt x="334" y="1429"/>
                    <a:pt x="453" y="1144"/>
                  </a:cubicBezTo>
                  <a:cubicBezTo>
                    <a:pt x="501" y="953"/>
                    <a:pt x="667" y="810"/>
                    <a:pt x="786" y="620"/>
                  </a:cubicBezTo>
                  <a:lnTo>
                    <a:pt x="858" y="524"/>
                  </a:lnTo>
                  <a:lnTo>
                    <a:pt x="1048" y="310"/>
                  </a:lnTo>
                  <a:lnTo>
                    <a:pt x="1072" y="286"/>
                  </a:lnTo>
                  <a:close/>
                  <a:moveTo>
                    <a:pt x="1048" y="1"/>
                  </a:moveTo>
                  <a:cubicBezTo>
                    <a:pt x="953" y="1"/>
                    <a:pt x="858" y="48"/>
                    <a:pt x="763" y="120"/>
                  </a:cubicBezTo>
                  <a:lnTo>
                    <a:pt x="596" y="310"/>
                  </a:lnTo>
                  <a:lnTo>
                    <a:pt x="501" y="405"/>
                  </a:lnTo>
                  <a:cubicBezTo>
                    <a:pt x="358" y="596"/>
                    <a:pt x="215" y="810"/>
                    <a:pt x="120" y="1048"/>
                  </a:cubicBezTo>
                  <a:cubicBezTo>
                    <a:pt x="1" y="1429"/>
                    <a:pt x="24" y="1810"/>
                    <a:pt x="239" y="2072"/>
                  </a:cubicBezTo>
                  <a:cubicBezTo>
                    <a:pt x="405" y="2334"/>
                    <a:pt x="715" y="2477"/>
                    <a:pt x="1048" y="2477"/>
                  </a:cubicBezTo>
                  <a:cubicBezTo>
                    <a:pt x="1070" y="2479"/>
                    <a:pt x="1090" y="2479"/>
                    <a:pt x="1111" y="2479"/>
                  </a:cubicBezTo>
                  <a:cubicBezTo>
                    <a:pt x="1418" y="2479"/>
                    <a:pt x="1680" y="2318"/>
                    <a:pt x="1858" y="2072"/>
                  </a:cubicBezTo>
                  <a:cubicBezTo>
                    <a:pt x="2049" y="1810"/>
                    <a:pt x="2096" y="1406"/>
                    <a:pt x="1977" y="1048"/>
                  </a:cubicBezTo>
                  <a:cubicBezTo>
                    <a:pt x="1882" y="810"/>
                    <a:pt x="1739" y="596"/>
                    <a:pt x="1572" y="405"/>
                  </a:cubicBezTo>
                  <a:lnTo>
                    <a:pt x="1477" y="310"/>
                  </a:lnTo>
                  <a:lnTo>
                    <a:pt x="1310" y="120"/>
                  </a:lnTo>
                  <a:cubicBezTo>
                    <a:pt x="1263" y="24"/>
                    <a:pt x="1144" y="1"/>
                    <a:pt x="104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9"/>
            <p:cNvSpPr/>
            <p:nvPr/>
          </p:nvSpPr>
          <p:spPr>
            <a:xfrm>
              <a:off x="1591434" y="2205113"/>
              <a:ext cx="11167" cy="26702"/>
            </a:xfrm>
            <a:custGeom>
              <a:avLst/>
              <a:gdLst/>
              <a:ahLst/>
              <a:cxnLst/>
              <a:rect l="l" t="t" r="r" b="b"/>
              <a:pathLst>
                <a:path w="335" h="800" extrusionOk="0">
                  <a:moveTo>
                    <a:pt x="209" y="1"/>
                  </a:moveTo>
                  <a:cubicBezTo>
                    <a:pt x="195" y="1"/>
                    <a:pt x="181" y="4"/>
                    <a:pt x="168" y="13"/>
                  </a:cubicBezTo>
                  <a:cubicBezTo>
                    <a:pt x="72" y="13"/>
                    <a:pt x="1" y="85"/>
                    <a:pt x="1" y="156"/>
                  </a:cubicBezTo>
                  <a:lnTo>
                    <a:pt x="1" y="632"/>
                  </a:lnTo>
                  <a:cubicBezTo>
                    <a:pt x="1" y="728"/>
                    <a:pt x="72" y="775"/>
                    <a:pt x="168" y="799"/>
                  </a:cubicBezTo>
                  <a:cubicBezTo>
                    <a:pt x="239" y="799"/>
                    <a:pt x="334" y="751"/>
                    <a:pt x="334" y="656"/>
                  </a:cubicBezTo>
                  <a:lnTo>
                    <a:pt x="334" y="156"/>
                  </a:lnTo>
                  <a:cubicBezTo>
                    <a:pt x="334" y="78"/>
                    <a:pt x="271" y="1"/>
                    <a:pt x="20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9"/>
            <p:cNvSpPr/>
            <p:nvPr/>
          </p:nvSpPr>
          <p:spPr>
            <a:xfrm>
              <a:off x="1558899" y="2205113"/>
              <a:ext cx="11134" cy="26702"/>
            </a:xfrm>
            <a:custGeom>
              <a:avLst/>
              <a:gdLst/>
              <a:ahLst/>
              <a:cxnLst/>
              <a:rect l="l" t="t" r="r" b="b"/>
              <a:pathLst>
                <a:path w="334" h="800" extrusionOk="0">
                  <a:moveTo>
                    <a:pt x="195" y="1"/>
                  </a:moveTo>
                  <a:cubicBezTo>
                    <a:pt x="178" y="1"/>
                    <a:pt x="161" y="4"/>
                    <a:pt x="143" y="13"/>
                  </a:cubicBezTo>
                  <a:cubicBezTo>
                    <a:pt x="72" y="13"/>
                    <a:pt x="0" y="85"/>
                    <a:pt x="0" y="156"/>
                  </a:cubicBezTo>
                  <a:lnTo>
                    <a:pt x="0" y="632"/>
                  </a:lnTo>
                  <a:cubicBezTo>
                    <a:pt x="0" y="728"/>
                    <a:pt x="72" y="775"/>
                    <a:pt x="143" y="799"/>
                  </a:cubicBezTo>
                  <a:cubicBezTo>
                    <a:pt x="239" y="799"/>
                    <a:pt x="334" y="751"/>
                    <a:pt x="334" y="656"/>
                  </a:cubicBezTo>
                  <a:lnTo>
                    <a:pt x="334" y="156"/>
                  </a:lnTo>
                  <a:cubicBezTo>
                    <a:pt x="334" y="78"/>
                    <a:pt x="270" y="1"/>
                    <a:pt x="1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9"/>
            <p:cNvSpPr/>
            <p:nvPr/>
          </p:nvSpPr>
          <p:spPr>
            <a:xfrm>
              <a:off x="1623203" y="2205113"/>
              <a:ext cx="11134" cy="26702"/>
            </a:xfrm>
            <a:custGeom>
              <a:avLst/>
              <a:gdLst/>
              <a:ahLst/>
              <a:cxnLst/>
              <a:rect l="l" t="t" r="r" b="b"/>
              <a:pathLst>
                <a:path w="334" h="800" extrusionOk="0">
                  <a:moveTo>
                    <a:pt x="208" y="1"/>
                  </a:moveTo>
                  <a:cubicBezTo>
                    <a:pt x="194" y="1"/>
                    <a:pt x="180" y="4"/>
                    <a:pt x="167" y="13"/>
                  </a:cubicBezTo>
                  <a:cubicBezTo>
                    <a:pt x="72" y="13"/>
                    <a:pt x="0" y="85"/>
                    <a:pt x="0" y="156"/>
                  </a:cubicBezTo>
                  <a:lnTo>
                    <a:pt x="0" y="632"/>
                  </a:lnTo>
                  <a:cubicBezTo>
                    <a:pt x="0" y="728"/>
                    <a:pt x="72" y="775"/>
                    <a:pt x="167" y="799"/>
                  </a:cubicBezTo>
                  <a:cubicBezTo>
                    <a:pt x="239" y="799"/>
                    <a:pt x="334" y="751"/>
                    <a:pt x="334" y="656"/>
                  </a:cubicBezTo>
                  <a:lnTo>
                    <a:pt x="334" y="156"/>
                  </a:lnTo>
                  <a:cubicBezTo>
                    <a:pt x="334" y="78"/>
                    <a:pt x="270" y="1"/>
                    <a:pt x="20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9"/>
            <p:cNvSpPr/>
            <p:nvPr/>
          </p:nvSpPr>
          <p:spPr>
            <a:xfrm>
              <a:off x="1466028" y="2184085"/>
              <a:ext cx="288181" cy="369622"/>
            </a:xfrm>
            <a:custGeom>
              <a:avLst/>
              <a:gdLst/>
              <a:ahLst/>
              <a:cxnLst/>
              <a:rect l="l" t="t" r="r" b="b"/>
              <a:pathLst>
                <a:path w="8645" h="11074" extrusionOk="0">
                  <a:moveTo>
                    <a:pt x="5477" y="310"/>
                  </a:moveTo>
                  <a:cubicBezTo>
                    <a:pt x="5549" y="310"/>
                    <a:pt x="5644" y="405"/>
                    <a:pt x="5644" y="476"/>
                  </a:cubicBezTo>
                  <a:lnTo>
                    <a:pt x="5644" y="1596"/>
                  </a:lnTo>
                  <a:cubicBezTo>
                    <a:pt x="5644" y="1667"/>
                    <a:pt x="5549" y="1762"/>
                    <a:pt x="5477" y="1762"/>
                  </a:cubicBezTo>
                  <a:lnTo>
                    <a:pt x="2405" y="1762"/>
                  </a:lnTo>
                  <a:cubicBezTo>
                    <a:pt x="2310" y="1762"/>
                    <a:pt x="2215" y="1667"/>
                    <a:pt x="2215" y="1596"/>
                  </a:cubicBezTo>
                  <a:lnTo>
                    <a:pt x="2215" y="476"/>
                  </a:lnTo>
                  <a:cubicBezTo>
                    <a:pt x="2215" y="405"/>
                    <a:pt x="2310" y="310"/>
                    <a:pt x="2405" y="310"/>
                  </a:cubicBezTo>
                  <a:close/>
                  <a:moveTo>
                    <a:pt x="5049" y="2072"/>
                  </a:moveTo>
                  <a:lnTo>
                    <a:pt x="5049" y="2953"/>
                  </a:lnTo>
                  <a:lnTo>
                    <a:pt x="2810" y="2953"/>
                  </a:lnTo>
                  <a:lnTo>
                    <a:pt x="2810" y="2072"/>
                  </a:lnTo>
                  <a:close/>
                  <a:moveTo>
                    <a:pt x="7168" y="1239"/>
                  </a:moveTo>
                  <a:cubicBezTo>
                    <a:pt x="7811" y="1239"/>
                    <a:pt x="8335" y="1762"/>
                    <a:pt x="8335" y="2382"/>
                  </a:cubicBezTo>
                  <a:lnTo>
                    <a:pt x="8335" y="3644"/>
                  </a:lnTo>
                  <a:cubicBezTo>
                    <a:pt x="8335" y="4049"/>
                    <a:pt x="8026" y="4382"/>
                    <a:pt x="7645" y="4453"/>
                  </a:cubicBezTo>
                  <a:cubicBezTo>
                    <a:pt x="7216" y="3620"/>
                    <a:pt x="6382" y="3048"/>
                    <a:pt x="5406" y="3025"/>
                  </a:cubicBezTo>
                  <a:lnTo>
                    <a:pt x="5406" y="2120"/>
                  </a:lnTo>
                  <a:lnTo>
                    <a:pt x="5501" y="2120"/>
                  </a:lnTo>
                  <a:cubicBezTo>
                    <a:pt x="5763" y="2120"/>
                    <a:pt x="6001" y="1905"/>
                    <a:pt x="6001" y="1620"/>
                  </a:cubicBezTo>
                  <a:lnTo>
                    <a:pt x="6001" y="1239"/>
                  </a:lnTo>
                  <a:close/>
                  <a:moveTo>
                    <a:pt x="5311" y="3287"/>
                  </a:moveTo>
                  <a:cubicBezTo>
                    <a:pt x="6573" y="3287"/>
                    <a:pt x="7549" y="4287"/>
                    <a:pt x="7549" y="5501"/>
                  </a:cubicBezTo>
                  <a:lnTo>
                    <a:pt x="7549" y="5620"/>
                  </a:lnTo>
                  <a:lnTo>
                    <a:pt x="4382" y="5620"/>
                  </a:lnTo>
                  <a:cubicBezTo>
                    <a:pt x="4311" y="5620"/>
                    <a:pt x="4239" y="5692"/>
                    <a:pt x="4215" y="5787"/>
                  </a:cubicBezTo>
                  <a:cubicBezTo>
                    <a:pt x="4215" y="5859"/>
                    <a:pt x="4263" y="5954"/>
                    <a:pt x="4358" y="5954"/>
                  </a:cubicBezTo>
                  <a:lnTo>
                    <a:pt x="7526" y="5954"/>
                  </a:lnTo>
                  <a:lnTo>
                    <a:pt x="7526" y="9407"/>
                  </a:lnTo>
                  <a:lnTo>
                    <a:pt x="4334" y="9407"/>
                  </a:lnTo>
                  <a:cubicBezTo>
                    <a:pt x="4239" y="9407"/>
                    <a:pt x="4191" y="9478"/>
                    <a:pt x="4168" y="9550"/>
                  </a:cubicBezTo>
                  <a:cubicBezTo>
                    <a:pt x="4168" y="9645"/>
                    <a:pt x="4215" y="9740"/>
                    <a:pt x="4311" y="9740"/>
                  </a:cubicBezTo>
                  <a:lnTo>
                    <a:pt x="7478" y="9740"/>
                  </a:lnTo>
                  <a:lnTo>
                    <a:pt x="7478" y="10026"/>
                  </a:lnTo>
                  <a:cubicBezTo>
                    <a:pt x="7549" y="10431"/>
                    <a:pt x="7287" y="10717"/>
                    <a:pt x="6930" y="10717"/>
                  </a:cubicBezTo>
                  <a:lnTo>
                    <a:pt x="977" y="10717"/>
                  </a:lnTo>
                  <a:cubicBezTo>
                    <a:pt x="619" y="10717"/>
                    <a:pt x="310" y="10431"/>
                    <a:pt x="310" y="10074"/>
                  </a:cubicBezTo>
                  <a:lnTo>
                    <a:pt x="310" y="9764"/>
                  </a:lnTo>
                  <a:lnTo>
                    <a:pt x="3644" y="9764"/>
                  </a:lnTo>
                  <a:cubicBezTo>
                    <a:pt x="3739" y="9764"/>
                    <a:pt x="3810" y="9716"/>
                    <a:pt x="3834" y="9621"/>
                  </a:cubicBezTo>
                  <a:cubicBezTo>
                    <a:pt x="3834" y="9526"/>
                    <a:pt x="3763" y="9431"/>
                    <a:pt x="3691" y="9431"/>
                  </a:cubicBezTo>
                  <a:lnTo>
                    <a:pt x="310" y="9431"/>
                  </a:lnTo>
                  <a:lnTo>
                    <a:pt x="310" y="5978"/>
                  </a:lnTo>
                  <a:lnTo>
                    <a:pt x="3644" y="5978"/>
                  </a:lnTo>
                  <a:cubicBezTo>
                    <a:pt x="3739" y="5978"/>
                    <a:pt x="3787" y="5930"/>
                    <a:pt x="3834" y="5835"/>
                  </a:cubicBezTo>
                  <a:cubicBezTo>
                    <a:pt x="3834" y="5739"/>
                    <a:pt x="3763" y="5668"/>
                    <a:pt x="3668" y="5668"/>
                  </a:cubicBezTo>
                  <a:lnTo>
                    <a:pt x="310" y="5668"/>
                  </a:lnTo>
                  <a:lnTo>
                    <a:pt x="310" y="5549"/>
                  </a:lnTo>
                  <a:cubicBezTo>
                    <a:pt x="310" y="4287"/>
                    <a:pt x="1334" y="3287"/>
                    <a:pt x="2548" y="3287"/>
                  </a:cubicBezTo>
                  <a:close/>
                  <a:moveTo>
                    <a:pt x="2405" y="0"/>
                  </a:moveTo>
                  <a:cubicBezTo>
                    <a:pt x="2120" y="0"/>
                    <a:pt x="1905" y="215"/>
                    <a:pt x="1905" y="500"/>
                  </a:cubicBezTo>
                  <a:lnTo>
                    <a:pt x="1905" y="1620"/>
                  </a:lnTo>
                  <a:cubicBezTo>
                    <a:pt x="1905" y="1882"/>
                    <a:pt x="2096" y="2120"/>
                    <a:pt x="2405" y="2120"/>
                  </a:cubicBezTo>
                  <a:lnTo>
                    <a:pt x="2501" y="2120"/>
                  </a:lnTo>
                  <a:lnTo>
                    <a:pt x="2501" y="3048"/>
                  </a:lnTo>
                  <a:cubicBezTo>
                    <a:pt x="1096" y="3072"/>
                    <a:pt x="0" y="4192"/>
                    <a:pt x="0" y="5597"/>
                  </a:cubicBezTo>
                  <a:lnTo>
                    <a:pt x="0" y="10121"/>
                  </a:lnTo>
                  <a:cubicBezTo>
                    <a:pt x="0" y="10669"/>
                    <a:pt x="429" y="11074"/>
                    <a:pt x="929" y="11074"/>
                  </a:cubicBezTo>
                  <a:lnTo>
                    <a:pt x="6883" y="11074"/>
                  </a:lnTo>
                  <a:cubicBezTo>
                    <a:pt x="7430" y="11074"/>
                    <a:pt x="7835" y="10621"/>
                    <a:pt x="7835" y="10121"/>
                  </a:cubicBezTo>
                  <a:lnTo>
                    <a:pt x="7835" y="5597"/>
                  </a:lnTo>
                  <a:cubicBezTo>
                    <a:pt x="7835" y="5311"/>
                    <a:pt x="7787" y="5025"/>
                    <a:pt x="7692" y="4763"/>
                  </a:cubicBezTo>
                  <a:cubicBezTo>
                    <a:pt x="8192" y="4644"/>
                    <a:pt x="8597" y="4192"/>
                    <a:pt x="8597" y="3668"/>
                  </a:cubicBezTo>
                  <a:lnTo>
                    <a:pt x="8597" y="2405"/>
                  </a:lnTo>
                  <a:cubicBezTo>
                    <a:pt x="8645" y="1548"/>
                    <a:pt x="7978" y="905"/>
                    <a:pt x="7144" y="905"/>
                  </a:cubicBezTo>
                  <a:lnTo>
                    <a:pt x="5978" y="905"/>
                  </a:lnTo>
                  <a:lnTo>
                    <a:pt x="5978" y="500"/>
                  </a:lnTo>
                  <a:cubicBezTo>
                    <a:pt x="5978" y="238"/>
                    <a:pt x="5763" y="0"/>
                    <a:pt x="547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1" name="Google Shape;7161;p69"/>
          <p:cNvGrpSpPr/>
          <p:nvPr/>
        </p:nvGrpSpPr>
        <p:grpSpPr>
          <a:xfrm>
            <a:off x="4042237" y="1549711"/>
            <a:ext cx="369185" cy="325130"/>
            <a:chOff x="4061924" y="1615733"/>
            <a:chExt cx="369185" cy="325130"/>
          </a:xfrm>
        </p:grpSpPr>
        <p:sp>
          <p:nvSpPr>
            <p:cNvPr id="7162" name="Google Shape;7162;p69"/>
            <p:cNvSpPr/>
            <p:nvPr/>
          </p:nvSpPr>
          <p:spPr>
            <a:xfrm>
              <a:off x="4067491" y="1667402"/>
              <a:ext cx="155608" cy="131207"/>
            </a:xfrm>
            <a:custGeom>
              <a:avLst/>
              <a:gdLst/>
              <a:ahLst/>
              <a:cxnLst/>
              <a:rect l="l" t="t" r="r" b="b"/>
              <a:pathLst>
                <a:path w="4668" h="3931" extrusionOk="0">
                  <a:moveTo>
                    <a:pt x="3787" y="1"/>
                  </a:moveTo>
                  <a:cubicBezTo>
                    <a:pt x="1620" y="334"/>
                    <a:pt x="0" y="1311"/>
                    <a:pt x="0" y="2501"/>
                  </a:cubicBezTo>
                  <a:cubicBezTo>
                    <a:pt x="0" y="2787"/>
                    <a:pt x="95" y="3382"/>
                    <a:pt x="238" y="3621"/>
                  </a:cubicBezTo>
                  <a:cubicBezTo>
                    <a:pt x="381" y="3883"/>
                    <a:pt x="596" y="3740"/>
                    <a:pt x="905" y="3930"/>
                  </a:cubicBezTo>
                  <a:cubicBezTo>
                    <a:pt x="1024" y="2930"/>
                    <a:pt x="2215" y="2049"/>
                    <a:pt x="3882" y="1739"/>
                  </a:cubicBezTo>
                  <a:cubicBezTo>
                    <a:pt x="4668" y="1501"/>
                    <a:pt x="4620" y="382"/>
                    <a:pt x="4025" y="72"/>
                  </a:cubicBezTo>
                  <a:cubicBezTo>
                    <a:pt x="4001" y="72"/>
                    <a:pt x="3763" y="48"/>
                    <a:pt x="3787"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9"/>
            <p:cNvSpPr/>
            <p:nvPr/>
          </p:nvSpPr>
          <p:spPr>
            <a:xfrm>
              <a:off x="4068291" y="1750879"/>
              <a:ext cx="88938" cy="137549"/>
            </a:xfrm>
            <a:custGeom>
              <a:avLst/>
              <a:gdLst/>
              <a:ahLst/>
              <a:cxnLst/>
              <a:rect l="l" t="t" r="r" b="b"/>
              <a:pathLst>
                <a:path w="2668" h="4121" extrusionOk="0">
                  <a:moveTo>
                    <a:pt x="2262" y="2144"/>
                  </a:moveTo>
                  <a:cubicBezTo>
                    <a:pt x="1738" y="1977"/>
                    <a:pt x="1262" y="1739"/>
                    <a:pt x="905" y="1477"/>
                  </a:cubicBezTo>
                  <a:cubicBezTo>
                    <a:pt x="333" y="1048"/>
                    <a:pt x="0" y="548"/>
                    <a:pt x="0" y="0"/>
                  </a:cubicBezTo>
                  <a:lnTo>
                    <a:pt x="0" y="1977"/>
                  </a:lnTo>
                  <a:cubicBezTo>
                    <a:pt x="0" y="2858"/>
                    <a:pt x="905" y="3644"/>
                    <a:pt x="2262" y="4120"/>
                  </a:cubicBezTo>
                  <a:lnTo>
                    <a:pt x="2667" y="33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9"/>
            <p:cNvSpPr/>
            <p:nvPr/>
          </p:nvSpPr>
          <p:spPr>
            <a:xfrm>
              <a:off x="4142895" y="1804917"/>
              <a:ext cx="39735" cy="116087"/>
            </a:xfrm>
            <a:custGeom>
              <a:avLst/>
              <a:gdLst/>
              <a:ahLst/>
              <a:cxnLst/>
              <a:rect l="l" t="t" r="r" b="b"/>
              <a:pathLst>
                <a:path w="1192" h="3478" extrusionOk="0">
                  <a:moveTo>
                    <a:pt x="786" y="1"/>
                  </a:moveTo>
                  <a:lnTo>
                    <a:pt x="382" y="1"/>
                  </a:lnTo>
                  <a:cubicBezTo>
                    <a:pt x="191" y="1"/>
                    <a:pt x="1" y="167"/>
                    <a:pt x="1" y="382"/>
                  </a:cubicBezTo>
                  <a:lnTo>
                    <a:pt x="1" y="501"/>
                  </a:lnTo>
                  <a:lnTo>
                    <a:pt x="1" y="2477"/>
                  </a:lnTo>
                  <a:lnTo>
                    <a:pt x="1" y="3097"/>
                  </a:lnTo>
                  <a:cubicBezTo>
                    <a:pt x="1" y="3311"/>
                    <a:pt x="191" y="3478"/>
                    <a:pt x="382" y="3478"/>
                  </a:cubicBezTo>
                  <a:lnTo>
                    <a:pt x="786" y="3478"/>
                  </a:lnTo>
                  <a:lnTo>
                    <a:pt x="1191" y="183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9"/>
            <p:cNvSpPr/>
            <p:nvPr/>
          </p:nvSpPr>
          <p:spPr>
            <a:xfrm>
              <a:off x="4211165" y="1721473"/>
              <a:ext cx="69903" cy="77135"/>
            </a:xfrm>
            <a:custGeom>
              <a:avLst/>
              <a:gdLst/>
              <a:ahLst/>
              <a:cxnLst/>
              <a:rect l="l" t="t" r="r" b="b"/>
              <a:pathLst>
                <a:path w="2097" h="2311" extrusionOk="0">
                  <a:moveTo>
                    <a:pt x="2096" y="334"/>
                  </a:moveTo>
                  <a:lnTo>
                    <a:pt x="1048" y="0"/>
                  </a:lnTo>
                  <a:lnTo>
                    <a:pt x="1" y="334"/>
                  </a:lnTo>
                  <a:lnTo>
                    <a:pt x="1" y="2072"/>
                  </a:lnTo>
                  <a:lnTo>
                    <a:pt x="1001" y="2310"/>
                  </a:lnTo>
                  <a:lnTo>
                    <a:pt x="2096" y="2072"/>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9"/>
            <p:cNvSpPr/>
            <p:nvPr/>
          </p:nvSpPr>
          <p:spPr>
            <a:xfrm>
              <a:off x="4278635" y="1667402"/>
              <a:ext cx="146107" cy="131207"/>
            </a:xfrm>
            <a:custGeom>
              <a:avLst/>
              <a:gdLst/>
              <a:ahLst/>
              <a:cxnLst/>
              <a:rect l="l" t="t" r="r" b="b"/>
              <a:pathLst>
                <a:path w="4383" h="3931" extrusionOk="0">
                  <a:moveTo>
                    <a:pt x="4383" y="2501"/>
                  </a:moveTo>
                  <a:cubicBezTo>
                    <a:pt x="4383" y="1358"/>
                    <a:pt x="2811" y="334"/>
                    <a:pt x="596" y="1"/>
                  </a:cubicBezTo>
                  <a:cubicBezTo>
                    <a:pt x="596" y="48"/>
                    <a:pt x="477" y="72"/>
                    <a:pt x="453" y="72"/>
                  </a:cubicBezTo>
                  <a:cubicBezTo>
                    <a:pt x="72" y="310"/>
                    <a:pt x="1" y="1311"/>
                    <a:pt x="525" y="1739"/>
                  </a:cubicBezTo>
                  <a:cubicBezTo>
                    <a:pt x="2144" y="2049"/>
                    <a:pt x="3383" y="2930"/>
                    <a:pt x="3502" y="3930"/>
                  </a:cubicBezTo>
                  <a:cubicBezTo>
                    <a:pt x="3668" y="3811"/>
                    <a:pt x="3906" y="3883"/>
                    <a:pt x="4026" y="3740"/>
                  </a:cubicBezTo>
                  <a:cubicBezTo>
                    <a:pt x="4335" y="3430"/>
                    <a:pt x="4383" y="2859"/>
                    <a:pt x="4383" y="25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9"/>
            <p:cNvSpPr/>
            <p:nvPr/>
          </p:nvSpPr>
          <p:spPr>
            <a:xfrm>
              <a:off x="4343739" y="1750879"/>
              <a:ext cx="81804" cy="137549"/>
            </a:xfrm>
            <a:custGeom>
              <a:avLst/>
              <a:gdLst/>
              <a:ahLst/>
              <a:cxnLst/>
              <a:rect l="l" t="t" r="r" b="b"/>
              <a:pathLst>
                <a:path w="2454" h="4121" extrusionOk="0">
                  <a:moveTo>
                    <a:pt x="2454" y="1977"/>
                  </a:moveTo>
                  <a:lnTo>
                    <a:pt x="2454" y="0"/>
                  </a:lnTo>
                  <a:cubicBezTo>
                    <a:pt x="2454" y="548"/>
                    <a:pt x="2144" y="1048"/>
                    <a:pt x="1572" y="1477"/>
                  </a:cubicBezTo>
                  <a:cubicBezTo>
                    <a:pt x="1215" y="1739"/>
                    <a:pt x="739" y="1977"/>
                    <a:pt x="191" y="2144"/>
                  </a:cubicBezTo>
                  <a:lnTo>
                    <a:pt x="1" y="3191"/>
                  </a:lnTo>
                  <a:lnTo>
                    <a:pt x="191" y="4120"/>
                  </a:lnTo>
                  <a:cubicBezTo>
                    <a:pt x="1549" y="3644"/>
                    <a:pt x="2454" y="2858"/>
                    <a:pt x="2454" y="1977"/>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9"/>
            <p:cNvSpPr/>
            <p:nvPr/>
          </p:nvSpPr>
          <p:spPr>
            <a:xfrm>
              <a:off x="4305637" y="1804917"/>
              <a:ext cx="43702" cy="115286"/>
            </a:xfrm>
            <a:custGeom>
              <a:avLst/>
              <a:gdLst/>
              <a:ahLst/>
              <a:cxnLst/>
              <a:rect l="l" t="t" r="r" b="b"/>
              <a:pathLst>
                <a:path w="1311" h="3454" extrusionOk="0">
                  <a:moveTo>
                    <a:pt x="929" y="1"/>
                  </a:moveTo>
                  <a:lnTo>
                    <a:pt x="548" y="1"/>
                  </a:lnTo>
                  <a:lnTo>
                    <a:pt x="1" y="1715"/>
                  </a:lnTo>
                  <a:lnTo>
                    <a:pt x="548" y="3454"/>
                  </a:lnTo>
                  <a:lnTo>
                    <a:pt x="929" y="3454"/>
                  </a:lnTo>
                  <a:cubicBezTo>
                    <a:pt x="1144" y="3454"/>
                    <a:pt x="1310" y="3263"/>
                    <a:pt x="1310" y="3073"/>
                  </a:cubicBezTo>
                  <a:lnTo>
                    <a:pt x="1310" y="2430"/>
                  </a:lnTo>
                  <a:lnTo>
                    <a:pt x="1310" y="477"/>
                  </a:lnTo>
                  <a:lnTo>
                    <a:pt x="1310" y="358"/>
                  </a:lnTo>
                  <a:cubicBezTo>
                    <a:pt x="1310" y="167"/>
                    <a:pt x="1144" y="1"/>
                    <a:pt x="92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9"/>
            <p:cNvSpPr/>
            <p:nvPr/>
          </p:nvSpPr>
          <p:spPr>
            <a:xfrm>
              <a:off x="4167496" y="1790632"/>
              <a:ext cx="157241" cy="145493"/>
            </a:xfrm>
            <a:custGeom>
              <a:avLst/>
              <a:gdLst/>
              <a:ahLst/>
              <a:cxnLst/>
              <a:rect l="l" t="t" r="r" b="b"/>
              <a:pathLst>
                <a:path w="4717" h="4359" extrusionOk="0">
                  <a:moveTo>
                    <a:pt x="3382" y="0"/>
                  </a:moveTo>
                  <a:lnTo>
                    <a:pt x="1311" y="0"/>
                  </a:lnTo>
                  <a:lnTo>
                    <a:pt x="453" y="0"/>
                  </a:lnTo>
                  <a:cubicBezTo>
                    <a:pt x="215" y="0"/>
                    <a:pt x="1" y="214"/>
                    <a:pt x="1" y="453"/>
                  </a:cubicBezTo>
                  <a:lnTo>
                    <a:pt x="1" y="1167"/>
                  </a:lnTo>
                  <a:lnTo>
                    <a:pt x="1" y="3144"/>
                  </a:lnTo>
                  <a:lnTo>
                    <a:pt x="1" y="3906"/>
                  </a:lnTo>
                  <a:cubicBezTo>
                    <a:pt x="1" y="4144"/>
                    <a:pt x="215" y="4358"/>
                    <a:pt x="453" y="4358"/>
                  </a:cubicBezTo>
                  <a:lnTo>
                    <a:pt x="4264" y="4358"/>
                  </a:lnTo>
                  <a:cubicBezTo>
                    <a:pt x="4502" y="4358"/>
                    <a:pt x="4716" y="4144"/>
                    <a:pt x="4716" y="3906"/>
                  </a:cubicBezTo>
                  <a:lnTo>
                    <a:pt x="4716" y="3144"/>
                  </a:lnTo>
                  <a:lnTo>
                    <a:pt x="4716" y="1167"/>
                  </a:lnTo>
                  <a:lnTo>
                    <a:pt x="4716" y="453"/>
                  </a:lnTo>
                  <a:cubicBezTo>
                    <a:pt x="4716" y="214"/>
                    <a:pt x="4502" y="0"/>
                    <a:pt x="4264"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9"/>
            <p:cNvSpPr/>
            <p:nvPr/>
          </p:nvSpPr>
          <p:spPr>
            <a:xfrm>
              <a:off x="4192131" y="1809690"/>
              <a:ext cx="105605" cy="106541"/>
            </a:xfrm>
            <a:custGeom>
              <a:avLst/>
              <a:gdLst/>
              <a:ahLst/>
              <a:cxnLst/>
              <a:rect l="l" t="t" r="r" b="b"/>
              <a:pathLst>
                <a:path w="3168" h="3192" extrusionOk="0">
                  <a:moveTo>
                    <a:pt x="2667" y="382"/>
                  </a:moveTo>
                  <a:cubicBezTo>
                    <a:pt x="2405" y="144"/>
                    <a:pt x="2024" y="1"/>
                    <a:pt x="1619" y="1"/>
                  </a:cubicBezTo>
                  <a:cubicBezTo>
                    <a:pt x="1238" y="1"/>
                    <a:pt x="881" y="144"/>
                    <a:pt x="572" y="382"/>
                  </a:cubicBezTo>
                  <a:cubicBezTo>
                    <a:pt x="453" y="501"/>
                    <a:pt x="333" y="620"/>
                    <a:pt x="238" y="786"/>
                  </a:cubicBezTo>
                  <a:cubicBezTo>
                    <a:pt x="95" y="1025"/>
                    <a:pt x="0" y="1310"/>
                    <a:pt x="0" y="1620"/>
                  </a:cubicBezTo>
                  <a:cubicBezTo>
                    <a:pt x="0" y="2049"/>
                    <a:pt x="214" y="2477"/>
                    <a:pt x="524" y="2763"/>
                  </a:cubicBezTo>
                  <a:cubicBezTo>
                    <a:pt x="810" y="3049"/>
                    <a:pt x="1167" y="3192"/>
                    <a:pt x="1596" y="3192"/>
                  </a:cubicBezTo>
                  <a:cubicBezTo>
                    <a:pt x="2001" y="3192"/>
                    <a:pt x="2382" y="3049"/>
                    <a:pt x="2667" y="2763"/>
                  </a:cubicBezTo>
                  <a:cubicBezTo>
                    <a:pt x="2953" y="2477"/>
                    <a:pt x="3167" y="2049"/>
                    <a:pt x="3167" y="1620"/>
                  </a:cubicBezTo>
                  <a:cubicBezTo>
                    <a:pt x="3167" y="1310"/>
                    <a:pt x="3072" y="1025"/>
                    <a:pt x="2929" y="786"/>
                  </a:cubicBezTo>
                  <a:cubicBezTo>
                    <a:pt x="2905" y="620"/>
                    <a:pt x="2786" y="501"/>
                    <a:pt x="2667" y="38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9"/>
            <p:cNvSpPr/>
            <p:nvPr/>
          </p:nvSpPr>
          <p:spPr>
            <a:xfrm>
              <a:off x="4211165" y="1832754"/>
              <a:ext cx="65137" cy="64419"/>
            </a:xfrm>
            <a:custGeom>
              <a:avLst/>
              <a:gdLst/>
              <a:ahLst/>
              <a:cxnLst/>
              <a:rect l="l" t="t" r="r" b="b"/>
              <a:pathLst>
                <a:path w="1954" h="1930" extrusionOk="0">
                  <a:moveTo>
                    <a:pt x="1525" y="1667"/>
                  </a:moveTo>
                  <a:cubicBezTo>
                    <a:pt x="1787" y="1477"/>
                    <a:pt x="1953" y="1191"/>
                    <a:pt x="1906" y="881"/>
                  </a:cubicBezTo>
                  <a:cubicBezTo>
                    <a:pt x="1906" y="738"/>
                    <a:pt x="1858" y="572"/>
                    <a:pt x="1763" y="453"/>
                  </a:cubicBezTo>
                  <a:cubicBezTo>
                    <a:pt x="1668" y="286"/>
                    <a:pt x="1549" y="215"/>
                    <a:pt x="1406" y="119"/>
                  </a:cubicBezTo>
                  <a:cubicBezTo>
                    <a:pt x="1144" y="0"/>
                    <a:pt x="810" y="0"/>
                    <a:pt x="548" y="167"/>
                  </a:cubicBezTo>
                  <a:cubicBezTo>
                    <a:pt x="120" y="453"/>
                    <a:pt x="1" y="977"/>
                    <a:pt x="310" y="1405"/>
                  </a:cubicBezTo>
                  <a:cubicBezTo>
                    <a:pt x="572" y="1810"/>
                    <a:pt x="1144" y="1929"/>
                    <a:pt x="1525" y="166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9"/>
            <p:cNvSpPr/>
            <p:nvPr/>
          </p:nvSpPr>
          <p:spPr>
            <a:xfrm>
              <a:off x="4289769" y="1790632"/>
              <a:ext cx="34968" cy="145493"/>
            </a:xfrm>
            <a:custGeom>
              <a:avLst/>
              <a:gdLst/>
              <a:ahLst/>
              <a:cxnLst/>
              <a:rect l="l" t="t" r="r" b="b"/>
              <a:pathLst>
                <a:path w="1049" h="4359" extrusionOk="0">
                  <a:moveTo>
                    <a:pt x="1048" y="453"/>
                  </a:moveTo>
                  <a:cubicBezTo>
                    <a:pt x="1048" y="214"/>
                    <a:pt x="834" y="0"/>
                    <a:pt x="596" y="0"/>
                  </a:cubicBezTo>
                  <a:lnTo>
                    <a:pt x="0" y="0"/>
                  </a:lnTo>
                  <a:cubicBezTo>
                    <a:pt x="238" y="0"/>
                    <a:pt x="453" y="214"/>
                    <a:pt x="453" y="453"/>
                  </a:cubicBezTo>
                  <a:lnTo>
                    <a:pt x="453" y="3906"/>
                  </a:lnTo>
                  <a:cubicBezTo>
                    <a:pt x="453" y="4144"/>
                    <a:pt x="238" y="4358"/>
                    <a:pt x="0" y="4358"/>
                  </a:cubicBezTo>
                  <a:lnTo>
                    <a:pt x="596" y="4358"/>
                  </a:lnTo>
                  <a:cubicBezTo>
                    <a:pt x="834" y="4358"/>
                    <a:pt x="1048" y="4144"/>
                    <a:pt x="1048" y="390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9"/>
            <p:cNvSpPr/>
            <p:nvPr/>
          </p:nvSpPr>
          <p:spPr>
            <a:xfrm>
              <a:off x="4212765" y="1622109"/>
              <a:ext cx="69103" cy="41355"/>
            </a:xfrm>
            <a:custGeom>
              <a:avLst/>
              <a:gdLst/>
              <a:ahLst/>
              <a:cxnLst/>
              <a:rect l="l" t="t" r="r" b="b"/>
              <a:pathLst>
                <a:path w="2073" h="1239" extrusionOk="0">
                  <a:moveTo>
                    <a:pt x="1667" y="0"/>
                  </a:moveTo>
                  <a:lnTo>
                    <a:pt x="381" y="0"/>
                  </a:lnTo>
                  <a:cubicBezTo>
                    <a:pt x="167" y="0"/>
                    <a:pt x="0" y="167"/>
                    <a:pt x="0" y="381"/>
                  </a:cubicBezTo>
                  <a:lnTo>
                    <a:pt x="0" y="977"/>
                  </a:lnTo>
                  <a:lnTo>
                    <a:pt x="1024" y="1239"/>
                  </a:lnTo>
                  <a:lnTo>
                    <a:pt x="2072" y="977"/>
                  </a:lnTo>
                  <a:lnTo>
                    <a:pt x="2072" y="381"/>
                  </a:lnTo>
                  <a:cubicBezTo>
                    <a:pt x="2048" y="167"/>
                    <a:pt x="1858" y="0"/>
                    <a:pt x="1667"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9"/>
            <p:cNvSpPr/>
            <p:nvPr/>
          </p:nvSpPr>
          <p:spPr>
            <a:xfrm>
              <a:off x="4211165" y="1732588"/>
              <a:ext cx="69903" cy="58077"/>
            </a:xfrm>
            <a:custGeom>
              <a:avLst/>
              <a:gdLst/>
              <a:ahLst/>
              <a:cxnLst/>
              <a:rect l="l" t="t" r="r" b="b"/>
              <a:pathLst>
                <a:path w="2097" h="1740" extrusionOk="0">
                  <a:moveTo>
                    <a:pt x="1644" y="1"/>
                  </a:moveTo>
                  <a:lnTo>
                    <a:pt x="1" y="1"/>
                  </a:lnTo>
                  <a:lnTo>
                    <a:pt x="1" y="525"/>
                  </a:lnTo>
                  <a:lnTo>
                    <a:pt x="1620" y="525"/>
                  </a:lnTo>
                  <a:lnTo>
                    <a:pt x="1620" y="1739"/>
                  </a:lnTo>
                  <a:lnTo>
                    <a:pt x="2096" y="1739"/>
                  </a:lnTo>
                  <a:lnTo>
                    <a:pt x="2096"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9"/>
            <p:cNvSpPr/>
            <p:nvPr/>
          </p:nvSpPr>
          <p:spPr>
            <a:xfrm>
              <a:off x="4194498" y="1654685"/>
              <a:ext cx="107205" cy="76334"/>
            </a:xfrm>
            <a:custGeom>
              <a:avLst/>
              <a:gdLst/>
              <a:ahLst/>
              <a:cxnLst/>
              <a:rect l="l" t="t" r="r" b="b"/>
              <a:pathLst>
                <a:path w="3216" h="2287" extrusionOk="0">
                  <a:moveTo>
                    <a:pt x="3168" y="382"/>
                  </a:moveTo>
                  <a:cubicBezTo>
                    <a:pt x="3096" y="191"/>
                    <a:pt x="2930" y="1"/>
                    <a:pt x="2692" y="1"/>
                  </a:cubicBezTo>
                  <a:lnTo>
                    <a:pt x="2620" y="1"/>
                  </a:lnTo>
                  <a:lnTo>
                    <a:pt x="548" y="1"/>
                  </a:lnTo>
                  <a:lnTo>
                    <a:pt x="477" y="1"/>
                  </a:lnTo>
                  <a:cubicBezTo>
                    <a:pt x="239" y="1"/>
                    <a:pt x="24" y="144"/>
                    <a:pt x="1" y="382"/>
                  </a:cubicBezTo>
                  <a:lnTo>
                    <a:pt x="1" y="501"/>
                  </a:lnTo>
                  <a:lnTo>
                    <a:pt x="1" y="1811"/>
                  </a:lnTo>
                  <a:cubicBezTo>
                    <a:pt x="1" y="1930"/>
                    <a:pt x="24" y="2049"/>
                    <a:pt x="120" y="2120"/>
                  </a:cubicBezTo>
                  <a:cubicBezTo>
                    <a:pt x="215" y="2239"/>
                    <a:pt x="358" y="2287"/>
                    <a:pt x="501" y="2287"/>
                  </a:cubicBezTo>
                  <a:lnTo>
                    <a:pt x="572" y="2287"/>
                  </a:lnTo>
                  <a:lnTo>
                    <a:pt x="2644" y="2287"/>
                  </a:lnTo>
                  <a:lnTo>
                    <a:pt x="2715" y="2287"/>
                  </a:lnTo>
                  <a:cubicBezTo>
                    <a:pt x="2858" y="2287"/>
                    <a:pt x="3001" y="2239"/>
                    <a:pt x="3096" y="2120"/>
                  </a:cubicBezTo>
                  <a:cubicBezTo>
                    <a:pt x="3144" y="2025"/>
                    <a:pt x="3215" y="1930"/>
                    <a:pt x="3215" y="1811"/>
                  </a:cubicBezTo>
                  <a:lnTo>
                    <a:pt x="3215" y="501"/>
                  </a:lnTo>
                  <a:cubicBezTo>
                    <a:pt x="3168" y="453"/>
                    <a:pt x="3168" y="429"/>
                    <a:pt x="3168" y="38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9"/>
            <p:cNvSpPr/>
            <p:nvPr/>
          </p:nvSpPr>
          <p:spPr>
            <a:xfrm>
              <a:off x="4215132" y="1678550"/>
              <a:ext cx="61170" cy="31041"/>
            </a:xfrm>
            <a:custGeom>
              <a:avLst/>
              <a:gdLst/>
              <a:ahLst/>
              <a:cxnLst/>
              <a:rect l="l" t="t" r="r" b="b"/>
              <a:pathLst>
                <a:path w="1835" h="930" extrusionOk="0">
                  <a:moveTo>
                    <a:pt x="1715" y="0"/>
                  </a:moveTo>
                  <a:lnTo>
                    <a:pt x="120" y="0"/>
                  </a:lnTo>
                  <a:cubicBezTo>
                    <a:pt x="72" y="0"/>
                    <a:pt x="1" y="72"/>
                    <a:pt x="1" y="119"/>
                  </a:cubicBezTo>
                  <a:lnTo>
                    <a:pt x="1" y="810"/>
                  </a:lnTo>
                  <a:cubicBezTo>
                    <a:pt x="1" y="858"/>
                    <a:pt x="72" y="929"/>
                    <a:pt x="120" y="929"/>
                  </a:cubicBezTo>
                  <a:lnTo>
                    <a:pt x="1715" y="929"/>
                  </a:lnTo>
                  <a:cubicBezTo>
                    <a:pt x="1763" y="929"/>
                    <a:pt x="1834" y="858"/>
                    <a:pt x="1834" y="810"/>
                  </a:cubicBezTo>
                  <a:lnTo>
                    <a:pt x="1834" y="119"/>
                  </a:lnTo>
                  <a:cubicBezTo>
                    <a:pt x="1834" y="72"/>
                    <a:pt x="1763" y="0"/>
                    <a:pt x="1715"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9"/>
            <p:cNvSpPr/>
            <p:nvPr/>
          </p:nvSpPr>
          <p:spPr>
            <a:xfrm>
              <a:off x="4217532" y="1679351"/>
              <a:ext cx="57970" cy="30240"/>
            </a:xfrm>
            <a:custGeom>
              <a:avLst/>
              <a:gdLst/>
              <a:ahLst/>
              <a:cxnLst/>
              <a:rect l="l" t="t" r="r" b="b"/>
              <a:pathLst>
                <a:path w="1739" h="906" extrusionOk="0">
                  <a:moveTo>
                    <a:pt x="1310" y="333"/>
                  </a:moveTo>
                  <a:lnTo>
                    <a:pt x="1310" y="786"/>
                  </a:lnTo>
                  <a:cubicBezTo>
                    <a:pt x="1310" y="834"/>
                    <a:pt x="1239" y="905"/>
                    <a:pt x="1215" y="905"/>
                  </a:cubicBezTo>
                  <a:lnTo>
                    <a:pt x="1620" y="905"/>
                  </a:lnTo>
                  <a:cubicBezTo>
                    <a:pt x="1691" y="905"/>
                    <a:pt x="1739" y="834"/>
                    <a:pt x="1739" y="786"/>
                  </a:cubicBezTo>
                  <a:lnTo>
                    <a:pt x="1739" y="453"/>
                  </a:lnTo>
                  <a:lnTo>
                    <a:pt x="1739" y="119"/>
                  </a:lnTo>
                  <a:cubicBezTo>
                    <a:pt x="1739" y="72"/>
                    <a:pt x="1691" y="0"/>
                    <a:pt x="1667" y="0"/>
                  </a:cubicBezTo>
                  <a:lnTo>
                    <a:pt x="119" y="0"/>
                  </a:lnTo>
                  <a:cubicBezTo>
                    <a:pt x="48" y="0"/>
                    <a:pt x="0" y="72"/>
                    <a:pt x="0" y="119"/>
                  </a:cubicBezTo>
                  <a:lnTo>
                    <a:pt x="0" y="476"/>
                  </a:lnTo>
                  <a:cubicBezTo>
                    <a:pt x="0" y="429"/>
                    <a:pt x="48" y="357"/>
                    <a:pt x="119" y="35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9"/>
            <p:cNvSpPr/>
            <p:nvPr/>
          </p:nvSpPr>
          <p:spPr>
            <a:xfrm>
              <a:off x="4250067" y="1622109"/>
              <a:ext cx="31002" cy="32610"/>
            </a:xfrm>
            <a:custGeom>
              <a:avLst/>
              <a:gdLst/>
              <a:ahLst/>
              <a:cxnLst/>
              <a:rect l="l" t="t" r="r" b="b"/>
              <a:pathLst>
                <a:path w="930" h="977" extrusionOk="0">
                  <a:moveTo>
                    <a:pt x="929" y="381"/>
                  </a:moveTo>
                  <a:cubicBezTo>
                    <a:pt x="929" y="167"/>
                    <a:pt x="739" y="0"/>
                    <a:pt x="548" y="0"/>
                  </a:cubicBezTo>
                  <a:lnTo>
                    <a:pt x="1" y="0"/>
                  </a:lnTo>
                  <a:cubicBezTo>
                    <a:pt x="215" y="0"/>
                    <a:pt x="382" y="167"/>
                    <a:pt x="382" y="381"/>
                  </a:cubicBezTo>
                  <a:lnTo>
                    <a:pt x="382" y="977"/>
                  </a:lnTo>
                  <a:lnTo>
                    <a:pt x="929" y="977"/>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9"/>
            <p:cNvSpPr/>
            <p:nvPr/>
          </p:nvSpPr>
          <p:spPr>
            <a:xfrm>
              <a:off x="4265168" y="1654685"/>
              <a:ext cx="35735" cy="77135"/>
            </a:xfrm>
            <a:custGeom>
              <a:avLst/>
              <a:gdLst/>
              <a:ahLst/>
              <a:cxnLst/>
              <a:rect l="l" t="t" r="r" b="b"/>
              <a:pathLst>
                <a:path w="1072" h="2311" extrusionOk="0">
                  <a:moveTo>
                    <a:pt x="1048" y="1811"/>
                  </a:moveTo>
                  <a:lnTo>
                    <a:pt x="1048" y="501"/>
                  </a:lnTo>
                  <a:cubicBezTo>
                    <a:pt x="1048" y="501"/>
                    <a:pt x="1048" y="429"/>
                    <a:pt x="1072" y="382"/>
                  </a:cubicBezTo>
                  <a:lnTo>
                    <a:pt x="1072" y="382"/>
                  </a:lnTo>
                  <a:cubicBezTo>
                    <a:pt x="976" y="191"/>
                    <a:pt x="572" y="1"/>
                    <a:pt x="572" y="1"/>
                  </a:cubicBezTo>
                  <a:lnTo>
                    <a:pt x="476" y="1"/>
                  </a:lnTo>
                  <a:lnTo>
                    <a:pt x="0" y="1"/>
                  </a:lnTo>
                  <a:cubicBezTo>
                    <a:pt x="95" y="1"/>
                    <a:pt x="167" y="25"/>
                    <a:pt x="238" y="48"/>
                  </a:cubicBezTo>
                  <a:cubicBezTo>
                    <a:pt x="333" y="120"/>
                    <a:pt x="405" y="215"/>
                    <a:pt x="476" y="334"/>
                  </a:cubicBezTo>
                  <a:lnTo>
                    <a:pt x="476" y="358"/>
                  </a:lnTo>
                  <a:lnTo>
                    <a:pt x="476" y="406"/>
                  </a:lnTo>
                  <a:lnTo>
                    <a:pt x="476" y="525"/>
                  </a:lnTo>
                  <a:lnTo>
                    <a:pt x="476" y="1835"/>
                  </a:lnTo>
                  <a:cubicBezTo>
                    <a:pt x="476" y="1906"/>
                    <a:pt x="476" y="1954"/>
                    <a:pt x="452" y="2001"/>
                  </a:cubicBezTo>
                  <a:cubicBezTo>
                    <a:pt x="452" y="2025"/>
                    <a:pt x="405" y="2049"/>
                    <a:pt x="405" y="2049"/>
                  </a:cubicBezTo>
                  <a:cubicBezTo>
                    <a:pt x="405" y="2073"/>
                    <a:pt x="381" y="2120"/>
                    <a:pt x="357" y="2144"/>
                  </a:cubicBezTo>
                  <a:cubicBezTo>
                    <a:pt x="333" y="2192"/>
                    <a:pt x="262" y="2239"/>
                    <a:pt x="238" y="2263"/>
                  </a:cubicBezTo>
                  <a:cubicBezTo>
                    <a:pt x="167" y="2287"/>
                    <a:pt x="95" y="2311"/>
                    <a:pt x="0" y="2311"/>
                  </a:cubicBezTo>
                  <a:lnTo>
                    <a:pt x="0" y="2311"/>
                  </a:lnTo>
                  <a:lnTo>
                    <a:pt x="452" y="2311"/>
                  </a:lnTo>
                  <a:lnTo>
                    <a:pt x="500" y="2311"/>
                  </a:lnTo>
                  <a:cubicBezTo>
                    <a:pt x="643" y="2311"/>
                    <a:pt x="810" y="2263"/>
                    <a:pt x="881" y="2144"/>
                  </a:cubicBezTo>
                  <a:cubicBezTo>
                    <a:pt x="976" y="2025"/>
                    <a:pt x="1048" y="1930"/>
                    <a:pt x="1048" y="181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9"/>
            <p:cNvSpPr/>
            <p:nvPr/>
          </p:nvSpPr>
          <p:spPr>
            <a:xfrm>
              <a:off x="4067491" y="1792200"/>
              <a:ext cx="75437" cy="96227"/>
            </a:xfrm>
            <a:custGeom>
              <a:avLst/>
              <a:gdLst/>
              <a:ahLst/>
              <a:cxnLst/>
              <a:rect l="l" t="t" r="r" b="b"/>
              <a:pathLst>
                <a:path w="2263" h="2883" extrusionOk="0">
                  <a:moveTo>
                    <a:pt x="2263" y="2144"/>
                  </a:moveTo>
                  <a:cubicBezTo>
                    <a:pt x="905" y="1668"/>
                    <a:pt x="0" y="882"/>
                    <a:pt x="0" y="1"/>
                  </a:cubicBezTo>
                  <a:lnTo>
                    <a:pt x="0" y="739"/>
                  </a:lnTo>
                  <a:cubicBezTo>
                    <a:pt x="0" y="1620"/>
                    <a:pt x="905" y="2406"/>
                    <a:pt x="2263" y="2882"/>
                  </a:cubicBezTo>
                  <a:lnTo>
                    <a:pt x="2263" y="2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9"/>
            <p:cNvSpPr/>
            <p:nvPr/>
          </p:nvSpPr>
          <p:spPr>
            <a:xfrm>
              <a:off x="4324704" y="1884422"/>
              <a:ext cx="24635" cy="36582"/>
            </a:xfrm>
            <a:custGeom>
              <a:avLst/>
              <a:gdLst/>
              <a:ahLst/>
              <a:cxnLst/>
              <a:rect l="l" t="t" r="r" b="b"/>
              <a:pathLst>
                <a:path w="739" h="1096" extrusionOk="0">
                  <a:moveTo>
                    <a:pt x="738" y="715"/>
                  </a:moveTo>
                  <a:lnTo>
                    <a:pt x="738" y="95"/>
                  </a:lnTo>
                  <a:lnTo>
                    <a:pt x="738" y="0"/>
                  </a:lnTo>
                  <a:lnTo>
                    <a:pt x="738" y="48"/>
                  </a:lnTo>
                  <a:lnTo>
                    <a:pt x="738" y="95"/>
                  </a:lnTo>
                  <a:cubicBezTo>
                    <a:pt x="691" y="238"/>
                    <a:pt x="572" y="357"/>
                    <a:pt x="381" y="357"/>
                  </a:cubicBezTo>
                  <a:lnTo>
                    <a:pt x="0" y="357"/>
                  </a:lnTo>
                  <a:lnTo>
                    <a:pt x="0" y="1096"/>
                  </a:lnTo>
                  <a:lnTo>
                    <a:pt x="381" y="1096"/>
                  </a:lnTo>
                  <a:cubicBezTo>
                    <a:pt x="572" y="1096"/>
                    <a:pt x="738" y="929"/>
                    <a:pt x="738" y="71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9"/>
            <p:cNvSpPr/>
            <p:nvPr/>
          </p:nvSpPr>
          <p:spPr>
            <a:xfrm>
              <a:off x="4142895" y="1887593"/>
              <a:ext cx="26235" cy="33411"/>
            </a:xfrm>
            <a:custGeom>
              <a:avLst/>
              <a:gdLst/>
              <a:ahLst/>
              <a:cxnLst/>
              <a:rect l="l" t="t" r="r" b="b"/>
              <a:pathLst>
                <a:path w="787" h="1001" extrusionOk="0">
                  <a:moveTo>
                    <a:pt x="1" y="0"/>
                  </a:moveTo>
                  <a:lnTo>
                    <a:pt x="1" y="620"/>
                  </a:lnTo>
                  <a:cubicBezTo>
                    <a:pt x="1" y="834"/>
                    <a:pt x="191" y="1001"/>
                    <a:pt x="382" y="1001"/>
                  </a:cubicBezTo>
                  <a:lnTo>
                    <a:pt x="786" y="1001"/>
                  </a:lnTo>
                  <a:lnTo>
                    <a:pt x="786" y="381"/>
                  </a:lnTo>
                  <a:lnTo>
                    <a:pt x="382" y="381"/>
                  </a:lnTo>
                  <a:cubicBezTo>
                    <a:pt x="191" y="381"/>
                    <a:pt x="1" y="191"/>
                    <a:pt x="1"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9"/>
            <p:cNvSpPr/>
            <p:nvPr/>
          </p:nvSpPr>
          <p:spPr>
            <a:xfrm>
              <a:off x="4349306" y="1792200"/>
              <a:ext cx="75437" cy="96227"/>
            </a:xfrm>
            <a:custGeom>
              <a:avLst/>
              <a:gdLst/>
              <a:ahLst/>
              <a:cxnLst/>
              <a:rect l="l" t="t" r="r" b="b"/>
              <a:pathLst>
                <a:path w="2263" h="2883" extrusionOk="0">
                  <a:moveTo>
                    <a:pt x="0" y="2144"/>
                  </a:moveTo>
                  <a:cubicBezTo>
                    <a:pt x="1382" y="1668"/>
                    <a:pt x="2263" y="882"/>
                    <a:pt x="2263" y="1"/>
                  </a:cubicBezTo>
                  <a:lnTo>
                    <a:pt x="2263" y="739"/>
                  </a:lnTo>
                  <a:cubicBezTo>
                    <a:pt x="2263" y="1620"/>
                    <a:pt x="1382" y="2406"/>
                    <a:pt x="0" y="2882"/>
                  </a:cubicBezTo>
                  <a:lnTo>
                    <a:pt x="0" y="276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9"/>
            <p:cNvSpPr/>
            <p:nvPr/>
          </p:nvSpPr>
          <p:spPr>
            <a:xfrm>
              <a:off x="4215132" y="1851812"/>
              <a:ext cx="61170" cy="45360"/>
            </a:xfrm>
            <a:custGeom>
              <a:avLst/>
              <a:gdLst/>
              <a:ahLst/>
              <a:cxnLst/>
              <a:rect l="l" t="t" r="r" b="b"/>
              <a:pathLst>
                <a:path w="1835" h="1359" extrusionOk="0">
                  <a:moveTo>
                    <a:pt x="1406" y="1096"/>
                  </a:moveTo>
                  <a:cubicBezTo>
                    <a:pt x="1668" y="906"/>
                    <a:pt x="1834" y="620"/>
                    <a:pt x="1787" y="310"/>
                  </a:cubicBezTo>
                  <a:cubicBezTo>
                    <a:pt x="1787" y="191"/>
                    <a:pt x="1763" y="72"/>
                    <a:pt x="1715" y="1"/>
                  </a:cubicBezTo>
                  <a:cubicBezTo>
                    <a:pt x="1715" y="48"/>
                    <a:pt x="1668" y="72"/>
                    <a:pt x="1644" y="144"/>
                  </a:cubicBezTo>
                  <a:cubicBezTo>
                    <a:pt x="1596" y="287"/>
                    <a:pt x="1477" y="406"/>
                    <a:pt x="1358" y="501"/>
                  </a:cubicBezTo>
                  <a:cubicBezTo>
                    <a:pt x="929" y="763"/>
                    <a:pt x="406" y="644"/>
                    <a:pt x="120" y="263"/>
                  </a:cubicBezTo>
                  <a:cubicBezTo>
                    <a:pt x="96" y="239"/>
                    <a:pt x="72" y="167"/>
                    <a:pt x="72" y="144"/>
                  </a:cubicBezTo>
                  <a:cubicBezTo>
                    <a:pt x="1" y="382"/>
                    <a:pt x="48" y="644"/>
                    <a:pt x="191" y="882"/>
                  </a:cubicBezTo>
                  <a:cubicBezTo>
                    <a:pt x="453" y="1239"/>
                    <a:pt x="1025" y="1358"/>
                    <a:pt x="1406" y="109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9"/>
            <p:cNvSpPr/>
            <p:nvPr/>
          </p:nvSpPr>
          <p:spPr>
            <a:xfrm>
              <a:off x="4194498" y="1855784"/>
              <a:ext cx="104839" cy="61248"/>
            </a:xfrm>
            <a:custGeom>
              <a:avLst/>
              <a:gdLst/>
              <a:ahLst/>
              <a:cxnLst/>
              <a:rect l="l" t="t" r="r" b="b"/>
              <a:pathLst>
                <a:path w="3145" h="1835" extrusionOk="0">
                  <a:moveTo>
                    <a:pt x="1548" y="1430"/>
                  </a:moveTo>
                  <a:cubicBezTo>
                    <a:pt x="1144" y="1430"/>
                    <a:pt x="739" y="1263"/>
                    <a:pt x="477" y="1001"/>
                  </a:cubicBezTo>
                  <a:cubicBezTo>
                    <a:pt x="239" y="763"/>
                    <a:pt x="72" y="477"/>
                    <a:pt x="1" y="120"/>
                  </a:cubicBezTo>
                  <a:lnTo>
                    <a:pt x="1" y="263"/>
                  </a:lnTo>
                  <a:cubicBezTo>
                    <a:pt x="1" y="715"/>
                    <a:pt x="215" y="1120"/>
                    <a:pt x="501" y="1430"/>
                  </a:cubicBezTo>
                  <a:cubicBezTo>
                    <a:pt x="810" y="1692"/>
                    <a:pt x="1167" y="1835"/>
                    <a:pt x="1572" y="1835"/>
                  </a:cubicBezTo>
                  <a:cubicBezTo>
                    <a:pt x="2001" y="1835"/>
                    <a:pt x="2382" y="1692"/>
                    <a:pt x="2644" y="1430"/>
                  </a:cubicBezTo>
                  <a:cubicBezTo>
                    <a:pt x="2954" y="1120"/>
                    <a:pt x="3144" y="715"/>
                    <a:pt x="3144" y="263"/>
                  </a:cubicBezTo>
                  <a:cubicBezTo>
                    <a:pt x="3144" y="168"/>
                    <a:pt x="3144" y="72"/>
                    <a:pt x="3120" y="1"/>
                  </a:cubicBezTo>
                  <a:cubicBezTo>
                    <a:pt x="3096" y="406"/>
                    <a:pt x="2906" y="763"/>
                    <a:pt x="2620" y="1025"/>
                  </a:cubicBezTo>
                  <a:cubicBezTo>
                    <a:pt x="2334" y="1239"/>
                    <a:pt x="1977" y="1430"/>
                    <a:pt x="1548" y="143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9"/>
            <p:cNvSpPr/>
            <p:nvPr/>
          </p:nvSpPr>
          <p:spPr>
            <a:xfrm>
              <a:off x="4187364" y="1804917"/>
              <a:ext cx="117506" cy="116888"/>
            </a:xfrm>
            <a:custGeom>
              <a:avLst/>
              <a:gdLst/>
              <a:ahLst/>
              <a:cxnLst/>
              <a:rect l="l" t="t" r="r" b="b"/>
              <a:pathLst>
                <a:path w="3525" h="3502" extrusionOk="0">
                  <a:moveTo>
                    <a:pt x="1762" y="334"/>
                  </a:moveTo>
                  <a:cubicBezTo>
                    <a:pt x="2572" y="334"/>
                    <a:pt x="3191" y="953"/>
                    <a:pt x="3191" y="1763"/>
                  </a:cubicBezTo>
                  <a:cubicBezTo>
                    <a:pt x="3191" y="2525"/>
                    <a:pt x="2548" y="3192"/>
                    <a:pt x="1762" y="3192"/>
                  </a:cubicBezTo>
                  <a:cubicBezTo>
                    <a:pt x="977" y="3192"/>
                    <a:pt x="334" y="2525"/>
                    <a:pt x="334" y="1763"/>
                  </a:cubicBezTo>
                  <a:cubicBezTo>
                    <a:pt x="334" y="977"/>
                    <a:pt x="977" y="334"/>
                    <a:pt x="1762" y="334"/>
                  </a:cubicBezTo>
                  <a:close/>
                  <a:moveTo>
                    <a:pt x="1762" y="1"/>
                  </a:moveTo>
                  <a:cubicBezTo>
                    <a:pt x="786" y="1"/>
                    <a:pt x="0" y="810"/>
                    <a:pt x="0" y="1763"/>
                  </a:cubicBezTo>
                  <a:cubicBezTo>
                    <a:pt x="0" y="2739"/>
                    <a:pt x="810" y="3501"/>
                    <a:pt x="1762" y="3501"/>
                  </a:cubicBezTo>
                  <a:cubicBezTo>
                    <a:pt x="2739" y="3501"/>
                    <a:pt x="3525" y="2716"/>
                    <a:pt x="3525" y="1763"/>
                  </a:cubicBezTo>
                  <a:cubicBezTo>
                    <a:pt x="3525" y="763"/>
                    <a:pt x="2715" y="1"/>
                    <a:pt x="17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9"/>
            <p:cNvSpPr/>
            <p:nvPr/>
          </p:nvSpPr>
          <p:spPr>
            <a:xfrm>
              <a:off x="4211165" y="1828782"/>
              <a:ext cx="69903" cy="69192"/>
            </a:xfrm>
            <a:custGeom>
              <a:avLst/>
              <a:gdLst/>
              <a:ahLst/>
              <a:cxnLst/>
              <a:rect l="l" t="t" r="r" b="b"/>
              <a:pathLst>
                <a:path w="2097" h="2073" extrusionOk="0">
                  <a:moveTo>
                    <a:pt x="1048" y="334"/>
                  </a:moveTo>
                  <a:cubicBezTo>
                    <a:pt x="1477" y="334"/>
                    <a:pt x="1763" y="643"/>
                    <a:pt x="1763" y="1048"/>
                  </a:cubicBezTo>
                  <a:cubicBezTo>
                    <a:pt x="1763" y="1429"/>
                    <a:pt x="1430" y="1762"/>
                    <a:pt x="1048" y="1762"/>
                  </a:cubicBezTo>
                  <a:cubicBezTo>
                    <a:pt x="667" y="1762"/>
                    <a:pt x="334" y="1429"/>
                    <a:pt x="334" y="1048"/>
                  </a:cubicBezTo>
                  <a:cubicBezTo>
                    <a:pt x="334" y="643"/>
                    <a:pt x="667" y="334"/>
                    <a:pt x="1048" y="334"/>
                  </a:cubicBezTo>
                  <a:close/>
                  <a:moveTo>
                    <a:pt x="1048" y="0"/>
                  </a:moveTo>
                  <a:cubicBezTo>
                    <a:pt x="477" y="0"/>
                    <a:pt x="1" y="476"/>
                    <a:pt x="1" y="1048"/>
                  </a:cubicBezTo>
                  <a:cubicBezTo>
                    <a:pt x="1" y="1596"/>
                    <a:pt x="477" y="2072"/>
                    <a:pt x="1048" y="2072"/>
                  </a:cubicBezTo>
                  <a:cubicBezTo>
                    <a:pt x="1644" y="2072"/>
                    <a:pt x="2096" y="1596"/>
                    <a:pt x="2096" y="1048"/>
                  </a:cubicBezTo>
                  <a:cubicBezTo>
                    <a:pt x="2096" y="476"/>
                    <a:pt x="1620" y="0"/>
                    <a:pt x="104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9"/>
            <p:cNvSpPr/>
            <p:nvPr/>
          </p:nvSpPr>
          <p:spPr>
            <a:xfrm>
              <a:off x="4211165" y="1673777"/>
              <a:ext cx="70704" cy="40554"/>
            </a:xfrm>
            <a:custGeom>
              <a:avLst/>
              <a:gdLst/>
              <a:ahLst/>
              <a:cxnLst/>
              <a:rect l="l" t="t" r="r" b="b"/>
              <a:pathLst>
                <a:path w="2121" h="1215" extrusionOk="0">
                  <a:moveTo>
                    <a:pt x="1787" y="334"/>
                  </a:moveTo>
                  <a:lnTo>
                    <a:pt x="1787" y="881"/>
                  </a:lnTo>
                  <a:lnTo>
                    <a:pt x="334" y="881"/>
                  </a:lnTo>
                  <a:lnTo>
                    <a:pt x="334" y="334"/>
                  </a:lnTo>
                  <a:close/>
                  <a:moveTo>
                    <a:pt x="286" y="0"/>
                  </a:moveTo>
                  <a:cubicBezTo>
                    <a:pt x="120" y="0"/>
                    <a:pt x="1" y="119"/>
                    <a:pt x="1" y="262"/>
                  </a:cubicBezTo>
                  <a:lnTo>
                    <a:pt x="1" y="953"/>
                  </a:lnTo>
                  <a:cubicBezTo>
                    <a:pt x="1" y="1096"/>
                    <a:pt x="120" y="1215"/>
                    <a:pt x="286" y="1215"/>
                  </a:cubicBezTo>
                  <a:lnTo>
                    <a:pt x="1858" y="1215"/>
                  </a:lnTo>
                  <a:cubicBezTo>
                    <a:pt x="2001" y="1215"/>
                    <a:pt x="2120" y="1096"/>
                    <a:pt x="2120" y="953"/>
                  </a:cubicBezTo>
                  <a:lnTo>
                    <a:pt x="2120" y="262"/>
                  </a:lnTo>
                  <a:cubicBezTo>
                    <a:pt x="2120" y="119"/>
                    <a:pt x="2001" y="0"/>
                    <a:pt x="185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9"/>
            <p:cNvSpPr/>
            <p:nvPr/>
          </p:nvSpPr>
          <p:spPr>
            <a:xfrm>
              <a:off x="4061924" y="1615733"/>
              <a:ext cx="369185" cy="325130"/>
            </a:xfrm>
            <a:custGeom>
              <a:avLst/>
              <a:gdLst/>
              <a:ahLst/>
              <a:cxnLst/>
              <a:rect l="l" t="t" r="r" b="b"/>
              <a:pathLst>
                <a:path w="11075" h="9741" extrusionOk="0">
                  <a:moveTo>
                    <a:pt x="6192" y="334"/>
                  </a:moveTo>
                  <a:cubicBezTo>
                    <a:pt x="6288" y="334"/>
                    <a:pt x="6430" y="430"/>
                    <a:pt x="6430" y="572"/>
                  </a:cubicBezTo>
                  <a:lnTo>
                    <a:pt x="6430" y="1025"/>
                  </a:lnTo>
                  <a:lnTo>
                    <a:pt x="5907" y="1025"/>
                  </a:lnTo>
                  <a:cubicBezTo>
                    <a:pt x="5835" y="1025"/>
                    <a:pt x="5764" y="1073"/>
                    <a:pt x="5740" y="1168"/>
                  </a:cubicBezTo>
                  <a:cubicBezTo>
                    <a:pt x="5740" y="1263"/>
                    <a:pt x="5787" y="1358"/>
                    <a:pt x="5883" y="1358"/>
                  </a:cubicBezTo>
                  <a:lnTo>
                    <a:pt x="6621" y="1358"/>
                  </a:lnTo>
                  <a:cubicBezTo>
                    <a:pt x="6788" y="1358"/>
                    <a:pt x="6954" y="1501"/>
                    <a:pt x="6954" y="1644"/>
                  </a:cubicBezTo>
                  <a:lnTo>
                    <a:pt x="6954" y="3025"/>
                  </a:lnTo>
                  <a:cubicBezTo>
                    <a:pt x="6954" y="3073"/>
                    <a:pt x="6931" y="3144"/>
                    <a:pt x="6931" y="3192"/>
                  </a:cubicBezTo>
                  <a:cubicBezTo>
                    <a:pt x="6859" y="3287"/>
                    <a:pt x="6740" y="3383"/>
                    <a:pt x="6621" y="3383"/>
                  </a:cubicBezTo>
                  <a:lnTo>
                    <a:pt x="4430" y="3383"/>
                  </a:lnTo>
                  <a:lnTo>
                    <a:pt x="4430" y="3311"/>
                  </a:lnTo>
                  <a:cubicBezTo>
                    <a:pt x="4239" y="3311"/>
                    <a:pt x="4097" y="3168"/>
                    <a:pt x="4097" y="2978"/>
                  </a:cubicBezTo>
                  <a:lnTo>
                    <a:pt x="4097" y="1620"/>
                  </a:lnTo>
                  <a:cubicBezTo>
                    <a:pt x="4097" y="1549"/>
                    <a:pt x="4120" y="1501"/>
                    <a:pt x="4144" y="1477"/>
                  </a:cubicBezTo>
                  <a:cubicBezTo>
                    <a:pt x="4216" y="1382"/>
                    <a:pt x="4311" y="1358"/>
                    <a:pt x="4430" y="1358"/>
                  </a:cubicBezTo>
                  <a:lnTo>
                    <a:pt x="5097" y="1358"/>
                  </a:lnTo>
                  <a:cubicBezTo>
                    <a:pt x="5192" y="1358"/>
                    <a:pt x="5264" y="1287"/>
                    <a:pt x="5287" y="1192"/>
                  </a:cubicBezTo>
                  <a:cubicBezTo>
                    <a:pt x="5287" y="1120"/>
                    <a:pt x="5240" y="1025"/>
                    <a:pt x="5144" y="1025"/>
                  </a:cubicBezTo>
                  <a:lnTo>
                    <a:pt x="4668" y="1025"/>
                  </a:lnTo>
                  <a:lnTo>
                    <a:pt x="4668" y="572"/>
                  </a:lnTo>
                  <a:cubicBezTo>
                    <a:pt x="4668" y="453"/>
                    <a:pt x="4740" y="334"/>
                    <a:pt x="4906" y="334"/>
                  </a:cubicBezTo>
                  <a:close/>
                  <a:moveTo>
                    <a:pt x="6383" y="3645"/>
                  </a:moveTo>
                  <a:lnTo>
                    <a:pt x="6383" y="5097"/>
                  </a:lnTo>
                  <a:lnTo>
                    <a:pt x="4644" y="5097"/>
                  </a:lnTo>
                  <a:lnTo>
                    <a:pt x="4644" y="3645"/>
                  </a:lnTo>
                  <a:close/>
                  <a:moveTo>
                    <a:pt x="7312" y="1739"/>
                  </a:moveTo>
                  <a:cubicBezTo>
                    <a:pt x="9336" y="2097"/>
                    <a:pt x="10741" y="3025"/>
                    <a:pt x="10741" y="4026"/>
                  </a:cubicBezTo>
                  <a:cubicBezTo>
                    <a:pt x="10741" y="4454"/>
                    <a:pt x="10527" y="4835"/>
                    <a:pt x="10098" y="5192"/>
                  </a:cubicBezTo>
                  <a:cubicBezTo>
                    <a:pt x="9836" y="4264"/>
                    <a:pt x="8764" y="3525"/>
                    <a:pt x="7288" y="3168"/>
                  </a:cubicBezTo>
                  <a:cubicBezTo>
                    <a:pt x="7288" y="3144"/>
                    <a:pt x="7312" y="3049"/>
                    <a:pt x="7312" y="2978"/>
                  </a:cubicBezTo>
                  <a:lnTo>
                    <a:pt x="7312" y="1739"/>
                  </a:lnTo>
                  <a:close/>
                  <a:moveTo>
                    <a:pt x="3763" y="1763"/>
                  </a:moveTo>
                  <a:lnTo>
                    <a:pt x="3763" y="3025"/>
                  </a:lnTo>
                  <a:cubicBezTo>
                    <a:pt x="3763" y="3073"/>
                    <a:pt x="3763" y="3168"/>
                    <a:pt x="3811" y="3216"/>
                  </a:cubicBezTo>
                  <a:cubicBezTo>
                    <a:pt x="2311" y="3573"/>
                    <a:pt x="1239" y="4311"/>
                    <a:pt x="977" y="5240"/>
                  </a:cubicBezTo>
                  <a:cubicBezTo>
                    <a:pt x="548" y="4883"/>
                    <a:pt x="358" y="4502"/>
                    <a:pt x="358" y="4097"/>
                  </a:cubicBezTo>
                  <a:cubicBezTo>
                    <a:pt x="310" y="3049"/>
                    <a:pt x="1739" y="2097"/>
                    <a:pt x="3763" y="1763"/>
                  </a:cubicBezTo>
                  <a:close/>
                  <a:moveTo>
                    <a:pt x="7073" y="3502"/>
                  </a:moveTo>
                  <a:cubicBezTo>
                    <a:pt x="7812" y="3645"/>
                    <a:pt x="8478" y="3906"/>
                    <a:pt x="8955" y="4264"/>
                  </a:cubicBezTo>
                  <a:cubicBezTo>
                    <a:pt x="9431" y="4597"/>
                    <a:pt x="9693" y="5002"/>
                    <a:pt x="9788" y="5407"/>
                  </a:cubicBezTo>
                  <a:cubicBezTo>
                    <a:pt x="9479" y="5597"/>
                    <a:pt x="9169" y="5788"/>
                    <a:pt x="8740" y="5931"/>
                  </a:cubicBezTo>
                  <a:cubicBezTo>
                    <a:pt x="8693" y="5693"/>
                    <a:pt x="8478" y="5478"/>
                    <a:pt x="8240" y="5478"/>
                  </a:cubicBezTo>
                  <a:lnTo>
                    <a:pt x="8002" y="5478"/>
                  </a:lnTo>
                  <a:lnTo>
                    <a:pt x="8002" y="5526"/>
                  </a:lnTo>
                  <a:cubicBezTo>
                    <a:pt x="7931" y="5288"/>
                    <a:pt x="7693" y="5097"/>
                    <a:pt x="7431" y="5097"/>
                  </a:cubicBezTo>
                  <a:lnTo>
                    <a:pt x="6716" y="5097"/>
                  </a:lnTo>
                  <a:lnTo>
                    <a:pt x="6716" y="3668"/>
                  </a:lnTo>
                  <a:cubicBezTo>
                    <a:pt x="6859" y="3645"/>
                    <a:pt x="6978" y="3573"/>
                    <a:pt x="7073" y="3502"/>
                  </a:cubicBezTo>
                  <a:close/>
                  <a:moveTo>
                    <a:pt x="3954" y="3525"/>
                  </a:moveTo>
                  <a:cubicBezTo>
                    <a:pt x="4049" y="3621"/>
                    <a:pt x="4168" y="3668"/>
                    <a:pt x="4311" y="3692"/>
                  </a:cubicBezTo>
                  <a:lnTo>
                    <a:pt x="4311" y="5097"/>
                  </a:lnTo>
                  <a:lnTo>
                    <a:pt x="3620" y="5097"/>
                  </a:lnTo>
                  <a:cubicBezTo>
                    <a:pt x="3358" y="5097"/>
                    <a:pt x="3120" y="5288"/>
                    <a:pt x="3049" y="5526"/>
                  </a:cubicBezTo>
                  <a:lnTo>
                    <a:pt x="2811" y="5526"/>
                  </a:lnTo>
                  <a:cubicBezTo>
                    <a:pt x="2549" y="5526"/>
                    <a:pt x="2334" y="5693"/>
                    <a:pt x="2287" y="5955"/>
                  </a:cubicBezTo>
                  <a:cubicBezTo>
                    <a:pt x="1858" y="5812"/>
                    <a:pt x="1548" y="5645"/>
                    <a:pt x="1239" y="5431"/>
                  </a:cubicBezTo>
                  <a:cubicBezTo>
                    <a:pt x="1334" y="5002"/>
                    <a:pt x="1596" y="4621"/>
                    <a:pt x="2072" y="4288"/>
                  </a:cubicBezTo>
                  <a:cubicBezTo>
                    <a:pt x="2549" y="3930"/>
                    <a:pt x="3215" y="3668"/>
                    <a:pt x="3954" y="3525"/>
                  </a:cubicBezTo>
                  <a:close/>
                  <a:moveTo>
                    <a:pt x="310" y="5002"/>
                  </a:moveTo>
                  <a:cubicBezTo>
                    <a:pt x="405" y="5169"/>
                    <a:pt x="524" y="5288"/>
                    <a:pt x="667" y="5407"/>
                  </a:cubicBezTo>
                  <a:cubicBezTo>
                    <a:pt x="763" y="5478"/>
                    <a:pt x="858" y="5550"/>
                    <a:pt x="929" y="5645"/>
                  </a:cubicBezTo>
                  <a:lnTo>
                    <a:pt x="977" y="5669"/>
                  </a:lnTo>
                  <a:cubicBezTo>
                    <a:pt x="1334" y="5931"/>
                    <a:pt x="1763" y="6145"/>
                    <a:pt x="2287" y="6312"/>
                  </a:cubicBezTo>
                  <a:lnTo>
                    <a:pt x="2287" y="7931"/>
                  </a:lnTo>
                  <a:cubicBezTo>
                    <a:pt x="1072" y="7455"/>
                    <a:pt x="310" y="6764"/>
                    <a:pt x="310" y="6026"/>
                  </a:cubicBezTo>
                  <a:lnTo>
                    <a:pt x="310" y="5002"/>
                  </a:lnTo>
                  <a:close/>
                  <a:moveTo>
                    <a:pt x="10765" y="5002"/>
                  </a:moveTo>
                  <a:lnTo>
                    <a:pt x="10765" y="6026"/>
                  </a:lnTo>
                  <a:lnTo>
                    <a:pt x="10741" y="6026"/>
                  </a:lnTo>
                  <a:cubicBezTo>
                    <a:pt x="10741" y="6764"/>
                    <a:pt x="10026" y="7455"/>
                    <a:pt x="8812" y="7931"/>
                  </a:cubicBezTo>
                  <a:lnTo>
                    <a:pt x="8812" y="6312"/>
                  </a:lnTo>
                  <a:cubicBezTo>
                    <a:pt x="9312" y="6145"/>
                    <a:pt x="9764" y="5907"/>
                    <a:pt x="10098" y="5669"/>
                  </a:cubicBezTo>
                  <a:cubicBezTo>
                    <a:pt x="10098" y="5669"/>
                    <a:pt x="10145" y="5669"/>
                    <a:pt x="10145" y="5645"/>
                  </a:cubicBezTo>
                  <a:cubicBezTo>
                    <a:pt x="10241" y="5573"/>
                    <a:pt x="10312" y="5478"/>
                    <a:pt x="10407" y="5407"/>
                  </a:cubicBezTo>
                  <a:cubicBezTo>
                    <a:pt x="10550" y="5288"/>
                    <a:pt x="10646" y="5121"/>
                    <a:pt x="10765" y="5002"/>
                  </a:cubicBezTo>
                  <a:close/>
                  <a:moveTo>
                    <a:pt x="3025" y="5835"/>
                  </a:moveTo>
                  <a:lnTo>
                    <a:pt x="3025" y="9003"/>
                  </a:lnTo>
                  <a:lnTo>
                    <a:pt x="2811" y="9003"/>
                  </a:lnTo>
                  <a:cubicBezTo>
                    <a:pt x="2692" y="9003"/>
                    <a:pt x="2620" y="8907"/>
                    <a:pt x="2620" y="8788"/>
                  </a:cubicBezTo>
                  <a:lnTo>
                    <a:pt x="2620" y="6050"/>
                  </a:lnTo>
                  <a:cubicBezTo>
                    <a:pt x="2620" y="5931"/>
                    <a:pt x="2692" y="5835"/>
                    <a:pt x="2811" y="5835"/>
                  </a:cubicBezTo>
                  <a:close/>
                  <a:moveTo>
                    <a:pt x="8264" y="5835"/>
                  </a:moveTo>
                  <a:cubicBezTo>
                    <a:pt x="8383" y="5835"/>
                    <a:pt x="8478" y="5931"/>
                    <a:pt x="8478" y="6050"/>
                  </a:cubicBezTo>
                  <a:lnTo>
                    <a:pt x="8478" y="8788"/>
                  </a:lnTo>
                  <a:cubicBezTo>
                    <a:pt x="8478" y="8907"/>
                    <a:pt x="8383" y="9003"/>
                    <a:pt x="8264" y="9003"/>
                  </a:cubicBezTo>
                  <a:lnTo>
                    <a:pt x="8050" y="9003"/>
                  </a:lnTo>
                  <a:lnTo>
                    <a:pt x="8050" y="5835"/>
                  </a:lnTo>
                  <a:close/>
                  <a:moveTo>
                    <a:pt x="4882" y="1"/>
                  </a:moveTo>
                  <a:cubicBezTo>
                    <a:pt x="4573" y="1"/>
                    <a:pt x="4311" y="239"/>
                    <a:pt x="4311" y="572"/>
                  </a:cubicBezTo>
                  <a:lnTo>
                    <a:pt x="4311" y="1025"/>
                  </a:lnTo>
                  <a:cubicBezTo>
                    <a:pt x="4073" y="1049"/>
                    <a:pt x="3882" y="1192"/>
                    <a:pt x="3811" y="1406"/>
                  </a:cubicBezTo>
                  <a:cubicBezTo>
                    <a:pt x="1572" y="1763"/>
                    <a:pt x="48" y="2811"/>
                    <a:pt x="1" y="4002"/>
                  </a:cubicBezTo>
                  <a:lnTo>
                    <a:pt x="1" y="4026"/>
                  </a:lnTo>
                  <a:lnTo>
                    <a:pt x="1" y="6050"/>
                  </a:lnTo>
                  <a:cubicBezTo>
                    <a:pt x="1" y="6526"/>
                    <a:pt x="239" y="6979"/>
                    <a:pt x="667" y="7383"/>
                  </a:cubicBezTo>
                  <a:cubicBezTo>
                    <a:pt x="1072" y="7741"/>
                    <a:pt x="1596" y="8050"/>
                    <a:pt x="2287" y="8288"/>
                  </a:cubicBezTo>
                  <a:lnTo>
                    <a:pt x="2287" y="8788"/>
                  </a:lnTo>
                  <a:cubicBezTo>
                    <a:pt x="2287" y="9074"/>
                    <a:pt x="2525" y="9336"/>
                    <a:pt x="2811" y="9336"/>
                  </a:cubicBezTo>
                  <a:lnTo>
                    <a:pt x="3049" y="9336"/>
                  </a:lnTo>
                  <a:cubicBezTo>
                    <a:pt x="3120" y="9574"/>
                    <a:pt x="3358" y="9741"/>
                    <a:pt x="3620" y="9741"/>
                  </a:cubicBezTo>
                  <a:lnTo>
                    <a:pt x="5144" y="9741"/>
                  </a:lnTo>
                  <a:cubicBezTo>
                    <a:pt x="5240" y="9741"/>
                    <a:pt x="5287" y="9693"/>
                    <a:pt x="5311" y="9598"/>
                  </a:cubicBezTo>
                  <a:cubicBezTo>
                    <a:pt x="5311" y="9503"/>
                    <a:pt x="5264" y="9408"/>
                    <a:pt x="5168" y="9408"/>
                  </a:cubicBezTo>
                  <a:lnTo>
                    <a:pt x="3620" y="9408"/>
                  </a:lnTo>
                  <a:cubicBezTo>
                    <a:pt x="3477" y="9408"/>
                    <a:pt x="3358" y="9289"/>
                    <a:pt x="3358" y="9146"/>
                  </a:cubicBezTo>
                  <a:lnTo>
                    <a:pt x="3358" y="5693"/>
                  </a:lnTo>
                  <a:cubicBezTo>
                    <a:pt x="3358" y="5550"/>
                    <a:pt x="3477" y="5431"/>
                    <a:pt x="3620" y="5431"/>
                  </a:cubicBezTo>
                  <a:lnTo>
                    <a:pt x="7431" y="5431"/>
                  </a:lnTo>
                  <a:cubicBezTo>
                    <a:pt x="7574" y="5431"/>
                    <a:pt x="7693" y="5550"/>
                    <a:pt x="7693" y="5693"/>
                  </a:cubicBezTo>
                  <a:lnTo>
                    <a:pt x="7693" y="9146"/>
                  </a:lnTo>
                  <a:cubicBezTo>
                    <a:pt x="7693" y="9289"/>
                    <a:pt x="7574" y="9408"/>
                    <a:pt x="7431" y="9408"/>
                  </a:cubicBezTo>
                  <a:lnTo>
                    <a:pt x="5859" y="9408"/>
                  </a:lnTo>
                  <a:cubicBezTo>
                    <a:pt x="5764" y="9408"/>
                    <a:pt x="5716" y="9479"/>
                    <a:pt x="5668" y="9574"/>
                  </a:cubicBezTo>
                  <a:cubicBezTo>
                    <a:pt x="5668" y="9646"/>
                    <a:pt x="5740" y="9741"/>
                    <a:pt x="5835" y="9741"/>
                  </a:cubicBezTo>
                  <a:lnTo>
                    <a:pt x="7431" y="9741"/>
                  </a:lnTo>
                  <a:cubicBezTo>
                    <a:pt x="7693" y="9741"/>
                    <a:pt x="7931" y="9574"/>
                    <a:pt x="8002" y="9336"/>
                  </a:cubicBezTo>
                  <a:lnTo>
                    <a:pt x="8240" y="9336"/>
                  </a:lnTo>
                  <a:cubicBezTo>
                    <a:pt x="8526" y="9336"/>
                    <a:pt x="8764" y="9074"/>
                    <a:pt x="8764" y="8788"/>
                  </a:cubicBezTo>
                  <a:lnTo>
                    <a:pt x="8764" y="8288"/>
                  </a:lnTo>
                  <a:cubicBezTo>
                    <a:pt x="9431" y="8050"/>
                    <a:pt x="10003" y="7741"/>
                    <a:pt x="10384" y="7383"/>
                  </a:cubicBezTo>
                  <a:cubicBezTo>
                    <a:pt x="10812" y="7002"/>
                    <a:pt x="11050" y="6526"/>
                    <a:pt x="11050" y="6050"/>
                  </a:cubicBezTo>
                  <a:lnTo>
                    <a:pt x="11050" y="4049"/>
                  </a:lnTo>
                  <a:cubicBezTo>
                    <a:pt x="11074" y="2835"/>
                    <a:pt x="9526" y="1787"/>
                    <a:pt x="7216" y="1406"/>
                  </a:cubicBezTo>
                  <a:cubicBezTo>
                    <a:pt x="7145" y="1192"/>
                    <a:pt x="6931" y="1049"/>
                    <a:pt x="6716" y="1025"/>
                  </a:cubicBezTo>
                  <a:lnTo>
                    <a:pt x="6716" y="572"/>
                  </a:lnTo>
                  <a:cubicBezTo>
                    <a:pt x="6716" y="263"/>
                    <a:pt x="6478" y="1"/>
                    <a:pt x="614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69"/>
          <p:cNvGrpSpPr/>
          <p:nvPr/>
        </p:nvGrpSpPr>
        <p:grpSpPr>
          <a:xfrm>
            <a:off x="3380775" y="3987378"/>
            <a:ext cx="371552" cy="362480"/>
            <a:chOff x="763460" y="1597476"/>
            <a:chExt cx="371552" cy="362480"/>
          </a:xfrm>
        </p:grpSpPr>
        <p:sp>
          <p:nvSpPr>
            <p:cNvPr id="7191" name="Google Shape;7191;p69"/>
            <p:cNvSpPr/>
            <p:nvPr/>
          </p:nvSpPr>
          <p:spPr>
            <a:xfrm>
              <a:off x="772193" y="1782654"/>
              <a:ext cx="230245" cy="170960"/>
            </a:xfrm>
            <a:custGeom>
              <a:avLst/>
              <a:gdLst/>
              <a:ahLst/>
              <a:cxnLst/>
              <a:rect l="l" t="t" r="r" b="b"/>
              <a:pathLst>
                <a:path w="6907" h="5122" extrusionOk="0">
                  <a:moveTo>
                    <a:pt x="6549" y="3764"/>
                  </a:moveTo>
                  <a:cubicBezTo>
                    <a:pt x="6906" y="3311"/>
                    <a:pt x="5740" y="2192"/>
                    <a:pt x="6787" y="2073"/>
                  </a:cubicBezTo>
                  <a:cubicBezTo>
                    <a:pt x="3191" y="1"/>
                    <a:pt x="5740" y="1"/>
                    <a:pt x="0" y="1049"/>
                  </a:cubicBezTo>
                  <a:lnTo>
                    <a:pt x="0" y="5121"/>
                  </a:lnTo>
                  <a:lnTo>
                    <a:pt x="2001" y="5121"/>
                  </a:lnTo>
                  <a:cubicBezTo>
                    <a:pt x="2286" y="5097"/>
                    <a:pt x="5454" y="5121"/>
                    <a:pt x="6549" y="376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9"/>
            <p:cNvSpPr/>
            <p:nvPr/>
          </p:nvSpPr>
          <p:spPr>
            <a:xfrm>
              <a:off x="934135" y="1852614"/>
              <a:ext cx="195310" cy="102569"/>
            </a:xfrm>
            <a:custGeom>
              <a:avLst/>
              <a:gdLst/>
              <a:ahLst/>
              <a:cxnLst/>
              <a:rect l="l" t="t" r="r" b="b"/>
              <a:pathLst>
                <a:path w="5859" h="3073" extrusionOk="0">
                  <a:moveTo>
                    <a:pt x="2453" y="1"/>
                  </a:moveTo>
                  <a:cubicBezTo>
                    <a:pt x="1906" y="1"/>
                    <a:pt x="1787" y="715"/>
                    <a:pt x="2215" y="1096"/>
                  </a:cubicBezTo>
                  <a:cubicBezTo>
                    <a:pt x="2977" y="1787"/>
                    <a:pt x="2906" y="3073"/>
                    <a:pt x="0" y="3073"/>
                  </a:cubicBezTo>
                  <a:lnTo>
                    <a:pt x="5859" y="3073"/>
                  </a:lnTo>
                  <a:lnTo>
                    <a:pt x="5859"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9"/>
            <p:cNvSpPr/>
            <p:nvPr/>
          </p:nvSpPr>
          <p:spPr>
            <a:xfrm>
              <a:off x="808695" y="1845471"/>
              <a:ext cx="238212" cy="108143"/>
            </a:xfrm>
            <a:custGeom>
              <a:avLst/>
              <a:gdLst/>
              <a:ahLst/>
              <a:cxnLst/>
              <a:rect l="l" t="t" r="r" b="b"/>
              <a:pathLst>
                <a:path w="7146" h="3240" extrusionOk="0">
                  <a:moveTo>
                    <a:pt x="4168" y="3239"/>
                  </a:moveTo>
                  <a:cubicBezTo>
                    <a:pt x="7097" y="3239"/>
                    <a:pt x="7145" y="1977"/>
                    <a:pt x="6407" y="1286"/>
                  </a:cubicBezTo>
                  <a:cubicBezTo>
                    <a:pt x="5954" y="905"/>
                    <a:pt x="6073" y="191"/>
                    <a:pt x="6645" y="191"/>
                  </a:cubicBezTo>
                  <a:lnTo>
                    <a:pt x="6145" y="0"/>
                  </a:lnTo>
                  <a:lnTo>
                    <a:pt x="5669" y="191"/>
                  </a:lnTo>
                  <a:cubicBezTo>
                    <a:pt x="4621" y="310"/>
                    <a:pt x="5121" y="1429"/>
                    <a:pt x="4764" y="1882"/>
                  </a:cubicBezTo>
                  <a:cubicBezTo>
                    <a:pt x="3668" y="3239"/>
                    <a:pt x="310" y="3215"/>
                    <a:pt x="1" y="32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9"/>
            <p:cNvSpPr/>
            <p:nvPr/>
          </p:nvSpPr>
          <p:spPr>
            <a:xfrm>
              <a:off x="922234" y="1851812"/>
              <a:ext cx="124673" cy="101801"/>
            </a:xfrm>
            <a:custGeom>
              <a:avLst/>
              <a:gdLst/>
              <a:ahLst/>
              <a:cxnLst/>
              <a:rect l="l" t="t" r="r" b="b"/>
              <a:pathLst>
                <a:path w="3740" h="3050" extrusionOk="0">
                  <a:moveTo>
                    <a:pt x="762" y="3049"/>
                  </a:moveTo>
                  <a:cubicBezTo>
                    <a:pt x="3691" y="3049"/>
                    <a:pt x="3739" y="1787"/>
                    <a:pt x="3001" y="1096"/>
                  </a:cubicBezTo>
                  <a:cubicBezTo>
                    <a:pt x="2548" y="715"/>
                    <a:pt x="2667" y="1"/>
                    <a:pt x="3239" y="1"/>
                  </a:cubicBezTo>
                  <a:lnTo>
                    <a:pt x="2882" y="1"/>
                  </a:lnTo>
                  <a:cubicBezTo>
                    <a:pt x="2310" y="1"/>
                    <a:pt x="2072" y="834"/>
                    <a:pt x="2501" y="1239"/>
                  </a:cubicBezTo>
                  <a:cubicBezTo>
                    <a:pt x="3239" y="1930"/>
                    <a:pt x="2739" y="2739"/>
                    <a:pt x="0" y="304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9"/>
            <p:cNvSpPr/>
            <p:nvPr/>
          </p:nvSpPr>
          <p:spPr>
            <a:xfrm>
              <a:off x="792828" y="1833555"/>
              <a:ext cx="50036" cy="75533"/>
            </a:xfrm>
            <a:custGeom>
              <a:avLst/>
              <a:gdLst/>
              <a:ahLst/>
              <a:cxnLst/>
              <a:rect l="l" t="t" r="r" b="b"/>
              <a:pathLst>
                <a:path w="1501" h="2263" extrusionOk="0">
                  <a:moveTo>
                    <a:pt x="1501" y="1810"/>
                  </a:moveTo>
                  <a:cubicBezTo>
                    <a:pt x="1501" y="1619"/>
                    <a:pt x="1501" y="0"/>
                    <a:pt x="739" y="0"/>
                  </a:cubicBezTo>
                  <a:cubicBezTo>
                    <a:pt x="143" y="0"/>
                    <a:pt x="0" y="1429"/>
                    <a:pt x="0" y="1810"/>
                  </a:cubicBezTo>
                  <a:cubicBezTo>
                    <a:pt x="0" y="2048"/>
                    <a:pt x="215" y="2262"/>
                    <a:pt x="453" y="2262"/>
                  </a:cubicBezTo>
                  <a:lnTo>
                    <a:pt x="739" y="2262"/>
                  </a:lnTo>
                  <a:lnTo>
                    <a:pt x="1048" y="2262"/>
                  </a:lnTo>
                  <a:cubicBezTo>
                    <a:pt x="1286" y="2262"/>
                    <a:pt x="1501" y="2048"/>
                    <a:pt x="1501" y="181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9"/>
            <p:cNvSpPr/>
            <p:nvPr/>
          </p:nvSpPr>
          <p:spPr>
            <a:xfrm>
              <a:off x="1063541" y="1634825"/>
              <a:ext cx="34168" cy="34212"/>
            </a:xfrm>
            <a:custGeom>
              <a:avLst/>
              <a:gdLst/>
              <a:ahLst/>
              <a:cxnLst/>
              <a:rect l="l" t="t" r="r" b="b"/>
              <a:pathLst>
                <a:path w="1025" h="1025" extrusionOk="0">
                  <a:moveTo>
                    <a:pt x="1024" y="501"/>
                  </a:moveTo>
                  <a:cubicBezTo>
                    <a:pt x="1024" y="239"/>
                    <a:pt x="786" y="0"/>
                    <a:pt x="524" y="0"/>
                  </a:cubicBezTo>
                  <a:cubicBezTo>
                    <a:pt x="238" y="0"/>
                    <a:pt x="0" y="239"/>
                    <a:pt x="0" y="501"/>
                  </a:cubicBezTo>
                  <a:cubicBezTo>
                    <a:pt x="0" y="786"/>
                    <a:pt x="238" y="1024"/>
                    <a:pt x="524" y="1024"/>
                  </a:cubicBezTo>
                  <a:cubicBezTo>
                    <a:pt x="810" y="1024"/>
                    <a:pt x="1024" y="810"/>
                    <a:pt x="1024" y="50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9"/>
            <p:cNvSpPr/>
            <p:nvPr/>
          </p:nvSpPr>
          <p:spPr>
            <a:xfrm>
              <a:off x="807895" y="1833555"/>
              <a:ext cx="34968" cy="75533"/>
            </a:xfrm>
            <a:custGeom>
              <a:avLst/>
              <a:gdLst/>
              <a:ahLst/>
              <a:cxnLst/>
              <a:rect l="l" t="t" r="r" b="b"/>
              <a:pathLst>
                <a:path w="1049" h="2263" extrusionOk="0">
                  <a:moveTo>
                    <a:pt x="1049" y="1810"/>
                  </a:moveTo>
                  <a:cubicBezTo>
                    <a:pt x="1049" y="1619"/>
                    <a:pt x="1049" y="0"/>
                    <a:pt x="287" y="0"/>
                  </a:cubicBezTo>
                  <a:cubicBezTo>
                    <a:pt x="215" y="0"/>
                    <a:pt x="96" y="71"/>
                    <a:pt x="25" y="119"/>
                  </a:cubicBezTo>
                  <a:cubicBezTo>
                    <a:pt x="453" y="500"/>
                    <a:pt x="453" y="1643"/>
                    <a:pt x="453" y="1810"/>
                  </a:cubicBezTo>
                  <a:cubicBezTo>
                    <a:pt x="453" y="1977"/>
                    <a:pt x="382" y="2096"/>
                    <a:pt x="287" y="2143"/>
                  </a:cubicBezTo>
                  <a:cubicBezTo>
                    <a:pt x="215" y="2215"/>
                    <a:pt x="120" y="2262"/>
                    <a:pt x="1" y="2262"/>
                  </a:cubicBezTo>
                  <a:lnTo>
                    <a:pt x="287" y="2262"/>
                  </a:lnTo>
                  <a:lnTo>
                    <a:pt x="596" y="2262"/>
                  </a:lnTo>
                  <a:cubicBezTo>
                    <a:pt x="834" y="2262"/>
                    <a:pt x="1049" y="2048"/>
                    <a:pt x="1049" y="181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9"/>
            <p:cNvSpPr/>
            <p:nvPr/>
          </p:nvSpPr>
          <p:spPr>
            <a:xfrm>
              <a:off x="772193" y="1670606"/>
              <a:ext cx="185776" cy="147862"/>
            </a:xfrm>
            <a:custGeom>
              <a:avLst/>
              <a:gdLst/>
              <a:ahLst/>
              <a:cxnLst/>
              <a:rect l="l" t="t" r="r" b="b"/>
              <a:pathLst>
                <a:path w="5573" h="4430" extrusionOk="0">
                  <a:moveTo>
                    <a:pt x="4787" y="4263"/>
                  </a:moveTo>
                  <a:lnTo>
                    <a:pt x="5573" y="2120"/>
                  </a:lnTo>
                  <a:lnTo>
                    <a:pt x="3930" y="143"/>
                  </a:lnTo>
                  <a:cubicBezTo>
                    <a:pt x="3811" y="0"/>
                    <a:pt x="3692" y="0"/>
                    <a:pt x="3549" y="143"/>
                  </a:cubicBezTo>
                  <a:lnTo>
                    <a:pt x="1548" y="2572"/>
                  </a:lnTo>
                  <a:lnTo>
                    <a:pt x="0" y="4430"/>
                  </a:lnTo>
                  <a:lnTo>
                    <a:pt x="2953" y="4430"/>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9"/>
            <p:cNvSpPr/>
            <p:nvPr/>
          </p:nvSpPr>
          <p:spPr>
            <a:xfrm>
              <a:off x="872998" y="1670606"/>
              <a:ext cx="84971" cy="131174"/>
            </a:xfrm>
            <a:custGeom>
              <a:avLst/>
              <a:gdLst/>
              <a:ahLst/>
              <a:cxnLst/>
              <a:rect l="l" t="t" r="r" b="b"/>
              <a:pathLst>
                <a:path w="2549" h="3930" extrusionOk="0">
                  <a:moveTo>
                    <a:pt x="2549" y="2120"/>
                  </a:moveTo>
                  <a:lnTo>
                    <a:pt x="906" y="143"/>
                  </a:lnTo>
                  <a:cubicBezTo>
                    <a:pt x="787" y="0"/>
                    <a:pt x="668" y="0"/>
                    <a:pt x="525" y="143"/>
                  </a:cubicBezTo>
                  <a:lnTo>
                    <a:pt x="1" y="738"/>
                  </a:lnTo>
                  <a:cubicBezTo>
                    <a:pt x="429" y="1143"/>
                    <a:pt x="929" y="2334"/>
                    <a:pt x="668" y="3429"/>
                  </a:cubicBezTo>
                  <a:cubicBezTo>
                    <a:pt x="882" y="3477"/>
                    <a:pt x="1025" y="3691"/>
                    <a:pt x="1120" y="3929"/>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9"/>
            <p:cNvSpPr/>
            <p:nvPr/>
          </p:nvSpPr>
          <p:spPr>
            <a:xfrm>
              <a:off x="867465" y="1785057"/>
              <a:ext cx="49236" cy="75533"/>
            </a:xfrm>
            <a:custGeom>
              <a:avLst/>
              <a:gdLst/>
              <a:ahLst/>
              <a:cxnLst/>
              <a:rect l="l" t="t" r="r" b="b"/>
              <a:pathLst>
                <a:path w="1477" h="2263" extrusionOk="0">
                  <a:moveTo>
                    <a:pt x="1477" y="1810"/>
                  </a:moveTo>
                  <a:cubicBezTo>
                    <a:pt x="1477" y="1691"/>
                    <a:pt x="1477" y="1001"/>
                    <a:pt x="1310" y="524"/>
                  </a:cubicBezTo>
                  <a:cubicBezTo>
                    <a:pt x="1191" y="239"/>
                    <a:pt x="1048" y="0"/>
                    <a:pt x="738" y="0"/>
                  </a:cubicBezTo>
                  <a:cubicBezTo>
                    <a:pt x="381" y="0"/>
                    <a:pt x="214" y="500"/>
                    <a:pt x="95" y="1001"/>
                  </a:cubicBezTo>
                  <a:cubicBezTo>
                    <a:pt x="24" y="1334"/>
                    <a:pt x="0" y="1667"/>
                    <a:pt x="0" y="1810"/>
                  </a:cubicBezTo>
                  <a:cubicBezTo>
                    <a:pt x="0" y="2048"/>
                    <a:pt x="214" y="2263"/>
                    <a:pt x="452" y="2263"/>
                  </a:cubicBezTo>
                  <a:lnTo>
                    <a:pt x="738" y="2263"/>
                  </a:lnTo>
                  <a:lnTo>
                    <a:pt x="1048" y="2263"/>
                  </a:lnTo>
                  <a:cubicBezTo>
                    <a:pt x="1215" y="2263"/>
                    <a:pt x="1357" y="2167"/>
                    <a:pt x="1429" y="2025"/>
                  </a:cubicBezTo>
                  <a:cubicBezTo>
                    <a:pt x="1453" y="1929"/>
                    <a:pt x="1477" y="1882"/>
                    <a:pt x="1477" y="181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9"/>
            <p:cNvSpPr/>
            <p:nvPr/>
          </p:nvSpPr>
          <p:spPr>
            <a:xfrm>
              <a:off x="880932" y="1785859"/>
              <a:ext cx="35768" cy="76334"/>
            </a:xfrm>
            <a:custGeom>
              <a:avLst/>
              <a:gdLst/>
              <a:ahLst/>
              <a:cxnLst/>
              <a:rect l="l" t="t" r="r" b="b"/>
              <a:pathLst>
                <a:path w="1073" h="2287" extrusionOk="0">
                  <a:moveTo>
                    <a:pt x="1073" y="1786"/>
                  </a:moveTo>
                  <a:cubicBezTo>
                    <a:pt x="1073" y="1667"/>
                    <a:pt x="1073" y="977"/>
                    <a:pt x="906" y="500"/>
                  </a:cubicBezTo>
                  <a:cubicBezTo>
                    <a:pt x="811" y="238"/>
                    <a:pt x="668" y="72"/>
                    <a:pt x="453" y="0"/>
                  </a:cubicBezTo>
                  <a:lnTo>
                    <a:pt x="334" y="0"/>
                  </a:lnTo>
                  <a:cubicBezTo>
                    <a:pt x="215" y="0"/>
                    <a:pt x="120" y="72"/>
                    <a:pt x="72" y="119"/>
                  </a:cubicBezTo>
                  <a:cubicBezTo>
                    <a:pt x="191" y="215"/>
                    <a:pt x="239" y="357"/>
                    <a:pt x="310" y="548"/>
                  </a:cubicBezTo>
                  <a:cubicBezTo>
                    <a:pt x="477" y="1024"/>
                    <a:pt x="477" y="1691"/>
                    <a:pt x="477" y="1810"/>
                  </a:cubicBezTo>
                  <a:cubicBezTo>
                    <a:pt x="477" y="1882"/>
                    <a:pt x="477" y="1977"/>
                    <a:pt x="430" y="2024"/>
                  </a:cubicBezTo>
                  <a:cubicBezTo>
                    <a:pt x="406" y="2096"/>
                    <a:pt x="358" y="2120"/>
                    <a:pt x="310" y="2167"/>
                  </a:cubicBezTo>
                  <a:cubicBezTo>
                    <a:pt x="215" y="2239"/>
                    <a:pt x="120" y="2286"/>
                    <a:pt x="1" y="2286"/>
                  </a:cubicBezTo>
                  <a:lnTo>
                    <a:pt x="310" y="2286"/>
                  </a:lnTo>
                  <a:lnTo>
                    <a:pt x="596" y="2286"/>
                  </a:lnTo>
                  <a:cubicBezTo>
                    <a:pt x="787" y="2286"/>
                    <a:pt x="930" y="2215"/>
                    <a:pt x="977" y="2048"/>
                  </a:cubicBezTo>
                  <a:cubicBezTo>
                    <a:pt x="1049" y="1905"/>
                    <a:pt x="1073" y="1858"/>
                    <a:pt x="1073" y="178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9"/>
            <p:cNvSpPr/>
            <p:nvPr/>
          </p:nvSpPr>
          <p:spPr>
            <a:xfrm>
              <a:off x="911100" y="1688864"/>
              <a:ext cx="218344" cy="163783"/>
            </a:xfrm>
            <a:custGeom>
              <a:avLst/>
              <a:gdLst/>
              <a:ahLst/>
              <a:cxnLst/>
              <a:rect l="l" t="t" r="r" b="b"/>
              <a:pathLst>
                <a:path w="6550" h="4907" extrusionOk="0">
                  <a:moveTo>
                    <a:pt x="6550" y="4907"/>
                  </a:moveTo>
                  <a:lnTo>
                    <a:pt x="2882" y="168"/>
                  </a:lnTo>
                  <a:cubicBezTo>
                    <a:pt x="2763" y="1"/>
                    <a:pt x="2620" y="1"/>
                    <a:pt x="2501" y="168"/>
                  </a:cubicBezTo>
                  <a:lnTo>
                    <a:pt x="1406" y="1596"/>
                  </a:lnTo>
                  <a:lnTo>
                    <a:pt x="1" y="3406"/>
                  </a:lnTo>
                  <a:cubicBezTo>
                    <a:pt x="168" y="3883"/>
                    <a:pt x="168" y="4573"/>
                    <a:pt x="168" y="4692"/>
                  </a:cubicBezTo>
                  <a:cubicBezTo>
                    <a:pt x="168" y="4764"/>
                    <a:pt x="168" y="4835"/>
                    <a:pt x="144" y="4907"/>
                  </a:cubicBezTo>
                  <a:lnTo>
                    <a:pt x="2644" y="4907"/>
                  </a:lnTo>
                  <a:lnTo>
                    <a:pt x="2716" y="4907"/>
                  </a:lnTo>
                  <a:lnTo>
                    <a:pt x="3597" y="4907"/>
                  </a:lnTo>
                  <a:lnTo>
                    <a:pt x="4645" y="4907"/>
                  </a:lnTo>
                  <a:cubicBezTo>
                    <a:pt x="4764" y="4597"/>
                    <a:pt x="4907" y="4335"/>
                    <a:pt x="5169" y="4335"/>
                  </a:cubicBezTo>
                  <a:cubicBezTo>
                    <a:pt x="5478" y="4335"/>
                    <a:pt x="5621" y="4573"/>
                    <a:pt x="5740" y="490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9"/>
            <p:cNvSpPr/>
            <p:nvPr/>
          </p:nvSpPr>
          <p:spPr>
            <a:xfrm>
              <a:off x="966670" y="1688864"/>
              <a:ext cx="162775" cy="163783"/>
            </a:xfrm>
            <a:custGeom>
              <a:avLst/>
              <a:gdLst/>
              <a:ahLst/>
              <a:cxnLst/>
              <a:rect l="l" t="t" r="r" b="b"/>
              <a:pathLst>
                <a:path w="4883" h="4907" extrusionOk="0">
                  <a:moveTo>
                    <a:pt x="4883" y="4907"/>
                  </a:moveTo>
                  <a:lnTo>
                    <a:pt x="1215" y="168"/>
                  </a:lnTo>
                  <a:cubicBezTo>
                    <a:pt x="1096" y="1"/>
                    <a:pt x="953" y="1"/>
                    <a:pt x="834" y="168"/>
                  </a:cubicBezTo>
                  <a:lnTo>
                    <a:pt x="1" y="1263"/>
                  </a:lnTo>
                  <a:cubicBezTo>
                    <a:pt x="1120" y="2382"/>
                    <a:pt x="1644" y="3454"/>
                    <a:pt x="453" y="4907"/>
                  </a:cubicBezTo>
                  <a:lnTo>
                    <a:pt x="953" y="4907"/>
                  </a:lnTo>
                  <a:lnTo>
                    <a:pt x="1001" y="4907"/>
                  </a:lnTo>
                  <a:lnTo>
                    <a:pt x="1906" y="4907"/>
                  </a:lnTo>
                  <a:lnTo>
                    <a:pt x="2954" y="4907"/>
                  </a:lnTo>
                  <a:cubicBezTo>
                    <a:pt x="3073" y="4597"/>
                    <a:pt x="3216" y="4335"/>
                    <a:pt x="3478" y="4335"/>
                  </a:cubicBezTo>
                  <a:cubicBezTo>
                    <a:pt x="3787" y="4335"/>
                    <a:pt x="3930" y="4573"/>
                    <a:pt x="4049" y="4907"/>
                  </a:cubicBezTo>
                  <a:lnTo>
                    <a:pt x="4883" y="4907"/>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9"/>
            <p:cNvSpPr/>
            <p:nvPr/>
          </p:nvSpPr>
          <p:spPr>
            <a:xfrm>
              <a:off x="1046074" y="1851812"/>
              <a:ext cx="83371" cy="101801"/>
            </a:xfrm>
            <a:custGeom>
              <a:avLst/>
              <a:gdLst/>
              <a:ahLst/>
              <a:cxnLst/>
              <a:rect l="l" t="t" r="r" b="b"/>
              <a:pathLst>
                <a:path w="2501" h="3050" extrusionOk="0">
                  <a:moveTo>
                    <a:pt x="1667" y="25"/>
                  </a:moveTo>
                  <a:cubicBezTo>
                    <a:pt x="1834" y="501"/>
                    <a:pt x="1834" y="1144"/>
                    <a:pt x="1834" y="1311"/>
                  </a:cubicBezTo>
                  <a:cubicBezTo>
                    <a:pt x="1834" y="1144"/>
                    <a:pt x="1834" y="501"/>
                    <a:pt x="1667" y="25"/>
                  </a:cubicBezTo>
                  <a:close/>
                  <a:moveTo>
                    <a:pt x="2501" y="3049"/>
                  </a:moveTo>
                  <a:lnTo>
                    <a:pt x="2501" y="1"/>
                  </a:lnTo>
                  <a:lnTo>
                    <a:pt x="1667" y="1"/>
                  </a:lnTo>
                  <a:cubicBezTo>
                    <a:pt x="1834" y="477"/>
                    <a:pt x="1834" y="1120"/>
                    <a:pt x="1834" y="1239"/>
                  </a:cubicBezTo>
                  <a:cubicBezTo>
                    <a:pt x="1834" y="1287"/>
                    <a:pt x="1834" y="1382"/>
                    <a:pt x="1810" y="1453"/>
                  </a:cubicBezTo>
                  <a:cubicBezTo>
                    <a:pt x="1763" y="1596"/>
                    <a:pt x="1572" y="1692"/>
                    <a:pt x="1429" y="1692"/>
                  </a:cubicBezTo>
                  <a:lnTo>
                    <a:pt x="1120" y="1692"/>
                  </a:lnTo>
                  <a:lnTo>
                    <a:pt x="834" y="1692"/>
                  </a:lnTo>
                  <a:cubicBezTo>
                    <a:pt x="834" y="1692"/>
                    <a:pt x="762" y="2096"/>
                    <a:pt x="596" y="2430"/>
                  </a:cubicBezTo>
                  <a:cubicBezTo>
                    <a:pt x="381" y="2787"/>
                    <a:pt x="0" y="3025"/>
                    <a:pt x="0" y="304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9"/>
            <p:cNvSpPr/>
            <p:nvPr/>
          </p:nvSpPr>
          <p:spPr>
            <a:xfrm>
              <a:off x="1057974" y="1832754"/>
              <a:ext cx="49236" cy="76334"/>
            </a:xfrm>
            <a:custGeom>
              <a:avLst/>
              <a:gdLst/>
              <a:ahLst/>
              <a:cxnLst/>
              <a:rect l="l" t="t" r="r" b="b"/>
              <a:pathLst>
                <a:path w="1477" h="2287" extrusionOk="0">
                  <a:moveTo>
                    <a:pt x="1477" y="1834"/>
                  </a:moveTo>
                  <a:cubicBezTo>
                    <a:pt x="1477" y="1715"/>
                    <a:pt x="1477" y="1072"/>
                    <a:pt x="1310" y="572"/>
                  </a:cubicBezTo>
                  <a:cubicBezTo>
                    <a:pt x="1191" y="262"/>
                    <a:pt x="1048" y="0"/>
                    <a:pt x="739" y="0"/>
                  </a:cubicBezTo>
                  <a:cubicBezTo>
                    <a:pt x="501" y="0"/>
                    <a:pt x="310" y="238"/>
                    <a:pt x="215" y="572"/>
                  </a:cubicBezTo>
                  <a:cubicBezTo>
                    <a:pt x="48" y="1000"/>
                    <a:pt x="0" y="1596"/>
                    <a:pt x="0" y="1834"/>
                  </a:cubicBezTo>
                  <a:cubicBezTo>
                    <a:pt x="0" y="2072"/>
                    <a:pt x="215" y="2286"/>
                    <a:pt x="453" y="2286"/>
                  </a:cubicBezTo>
                  <a:lnTo>
                    <a:pt x="739" y="2286"/>
                  </a:lnTo>
                  <a:lnTo>
                    <a:pt x="1048" y="2286"/>
                  </a:lnTo>
                  <a:cubicBezTo>
                    <a:pt x="1286" y="2286"/>
                    <a:pt x="1477" y="2072"/>
                    <a:pt x="1477" y="1834"/>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9"/>
            <p:cNvSpPr/>
            <p:nvPr/>
          </p:nvSpPr>
          <p:spPr>
            <a:xfrm>
              <a:off x="1071475" y="1834323"/>
              <a:ext cx="35735" cy="77135"/>
            </a:xfrm>
            <a:custGeom>
              <a:avLst/>
              <a:gdLst/>
              <a:ahLst/>
              <a:cxnLst/>
              <a:rect l="l" t="t" r="r" b="b"/>
              <a:pathLst>
                <a:path w="1072" h="2311" extrusionOk="0">
                  <a:moveTo>
                    <a:pt x="1072" y="1787"/>
                  </a:moveTo>
                  <a:cubicBezTo>
                    <a:pt x="1072" y="1668"/>
                    <a:pt x="1072" y="1001"/>
                    <a:pt x="905" y="525"/>
                  </a:cubicBezTo>
                  <a:cubicBezTo>
                    <a:pt x="810" y="239"/>
                    <a:pt x="667" y="72"/>
                    <a:pt x="453" y="1"/>
                  </a:cubicBezTo>
                  <a:lnTo>
                    <a:pt x="334" y="1"/>
                  </a:lnTo>
                  <a:cubicBezTo>
                    <a:pt x="215" y="1"/>
                    <a:pt x="119" y="72"/>
                    <a:pt x="72" y="120"/>
                  </a:cubicBezTo>
                  <a:cubicBezTo>
                    <a:pt x="191" y="215"/>
                    <a:pt x="238" y="358"/>
                    <a:pt x="310" y="549"/>
                  </a:cubicBezTo>
                  <a:cubicBezTo>
                    <a:pt x="477" y="1025"/>
                    <a:pt x="477" y="1716"/>
                    <a:pt x="477" y="1835"/>
                  </a:cubicBezTo>
                  <a:cubicBezTo>
                    <a:pt x="477" y="1882"/>
                    <a:pt x="477" y="1977"/>
                    <a:pt x="429" y="2025"/>
                  </a:cubicBezTo>
                  <a:cubicBezTo>
                    <a:pt x="381" y="2097"/>
                    <a:pt x="358" y="2120"/>
                    <a:pt x="310" y="2192"/>
                  </a:cubicBezTo>
                  <a:cubicBezTo>
                    <a:pt x="215" y="2239"/>
                    <a:pt x="119" y="2311"/>
                    <a:pt x="0" y="2311"/>
                  </a:cubicBezTo>
                  <a:lnTo>
                    <a:pt x="310" y="2311"/>
                  </a:lnTo>
                  <a:lnTo>
                    <a:pt x="596" y="2311"/>
                  </a:lnTo>
                  <a:cubicBezTo>
                    <a:pt x="786" y="2311"/>
                    <a:pt x="929" y="2216"/>
                    <a:pt x="977" y="2073"/>
                  </a:cubicBezTo>
                  <a:cubicBezTo>
                    <a:pt x="1048" y="1954"/>
                    <a:pt x="1072" y="1858"/>
                    <a:pt x="1072" y="178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9"/>
            <p:cNvSpPr/>
            <p:nvPr/>
          </p:nvSpPr>
          <p:spPr>
            <a:xfrm>
              <a:off x="1073042" y="1634825"/>
              <a:ext cx="24668" cy="34212"/>
            </a:xfrm>
            <a:custGeom>
              <a:avLst/>
              <a:gdLst/>
              <a:ahLst/>
              <a:cxnLst/>
              <a:rect l="l" t="t" r="r" b="b"/>
              <a:pathLst>
                <a:path w="740" h="1025" extrusionOk="0">
                  <a:moveTo>
                    <a:pt x="739" y="501"/>
                  </a:moveTo>
                  <a:cubicBezTo>
                    <a:pt x="739" y="239"/>
                    <a:pt x="501" y="0"/>
                    <a:pt x="239" y="0"/>
                  </a:cubicBezTo>
                  <a:cubicBezTo>
                    <a:pt x="168" y="0"/>
                    <a:pt x="72" y="24"/>
                    <a:pt x="25" y="24"/>
                  </a:cubicBezTo>
                  <a:cubicBezTo>
                    <a:pt x="168" y="120"/>
                    <a:pt x="287" y="262"/>
                    <a:pt x="287" y="477"/>
                  </a:cubicBezTo>
                  <a:cubicBezTo>
                    <a:pt x="287" y="691"/>
                    <a:pt x="168" y="858"/>
                    <a:pt x="1" y="953"/>
                  </a:cubicBezTo>
                  <a:cubicBezTo>
                    <a:pt x="49" y="977"/>
                    <a:pt x="144" y="1024"/>
                    <a:pt x="239" y="1024"/>
                  </a:cubicBezTo>
                  <a:cubicBezTo>
                    <a:pt x="525" y="1024"/>
                    <a:pt x="739" y="810"/>
                    <a:pt x="739" y="50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9"/>
            <p:cNvSpPr/>
            <p:nvPr/>
          </p:nvSpPr>
          <p:spPr>
            <a:xfrm>
              <a:off x="861098" y="1891565"/>
              <a:ext cx="15101" cy="10380"/>
            </a:xfrm>
            <a:custGeom>
              <a:avLst/>
              <a:gdLst/>
              <a:ahLst/>
              <a:cxnLst/>
              <a:rect l="l" t="t" r="r" b="b"/>
              <a:pathLst>
                <a:path w="453" h="311" extrusionOk="0">
                  <a:moveTo>
                    <a:pt x="191" y="1"/>
                  </a:moveTo>
                  <a:cubicBezTo>
                    <a:pt x="96" y="1"/>
                    <a:pt x="48" y="48"/>
                    <a:pt x="1" y="143"/>
                  </a:cubicBezTo>
                  <a:cubicBezTo>
                    <a:pt x="1" y="239"/>
                    <a:pt x="72" y="310"/>
                    <a:pt x="167" y="310"/>
                  </a:cubicBezTo>
                  <a:lnTo>
                    <a:pt x="239" y="310"/>
                  </a:lnTo>
                  <a:cubicBezTo>
                    <a:pt x="334" y="310"/>
                    <a:pt x="405" y="262"/>
                    <a:pt x="429" y="167"/>
                  </a:cubicBezTo>
                  <a:cubicBezTo>
                    <a:pt x="453" y="72"/>
                    <a:pt x="358" y="1"/>
                    <a:pt x="2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9"/>
            <p:cNvSpPr/>
            <p:nvPr/>
          </p:nvSpPr>
          <p:spPr>
            <a:xfrm>
              <a:off x="930968" y="1874075"/>
              <a:ext cx="15101" cy="11148"/>
            </a:xfrm>
            <a:custGeom>
              <a:avLst/>
              <a:gdLst/>
              <a:ahLst/>
              <a:cxnLst/>
              <a:rect l="l" t="t" r="r" b="b"/>
              <a:pathLst>
                <a:path w="453" h="334" extrusionOk="0">
                  <a:moveTo>
                    <a:pt x="167" y="1"/>
                  </a:moveTo>
                  <a:cubicBezTo>
                    <a:pt x="95" y="1"/>
                    <a:pt x="24" y="72"/>
                    <a:pt x="0" y="167"/>
                  </a:cubicBezTo>
                  <a:cubicBezTo>
                    <a:pt x="0" y="239"/>
                    <a:pt x="48" y="334"/>
                    <a:pt x="143" y="334"/>
                  </a:cubicBezTo>
                  <a:lnTo>
                    <a:pt x="238" y="334"/>
                  </a:lnTo>
                  <a:cubicBezTo>
                    <a:pt x="334" y="334"/>
                    <a:pt x="381" y="286"/>
                    <a:pt x="405" y="191"/>
                  </a:cubicBezTo>
                  <a:cubicBezTo>
                    <a:pt x="453" y="96"/>
                    <a:pt x="357" y="1"/>
                    <a:pt x="2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9"/>
            <p:cNvSpPr/>
            <p:nvPr/>
          </p:nvSpPr>
          <p:spPr>
            <a:xfrm>
              <a:off x="900800" y="1903481"/>
              <a:ext cx="15101" cy="10380"/>
            </a:xfrm>
            <a:custGeom>
              <a:avLst/>
              <a:gdLst/>
              <a:ahLst/>
              <a:cxnLst/>
              <a:rect l="l" t="t" r="r" b="b"/>
              <a:pathLst>
                <a:path w="453" h="311" extrusionOk="0">
                  <a:moveTo>
                    <a:pt x="191" y="1"/>
                  </a:moveTo>
                  <a:cubicBezTo>
                    <a:pt x="95" y="1"/>
                    <a:pt x="48" y="48"/>
                    <a:pt x="0" y="144"/>
                  </a:cubicBezTo>
                  <a:cubicBezTo>
                    <a:pt x="0" y="239"/>
                    <a:pt x="72" y="310"/>
                    <a:pt x="167" y="310"/>
                  </a:cubicBezTo>
                  <a:lnTo>
                    <a:pt x="238" y="310"/>
                  </a:lnTo>
                  <a:cubicBezTo>
                    <a:pt x="334" y="310"/>
                    <a:pt x="405" y="263"/>
                    <a:pt x="429" y="167"/>
                  </a:cubicBezTo>
                  <a:cubicBezTo>
                    <a:pt x="453" y="72"/>
                    <a:pt x="357" y="1"/>
                    <a:pt x="28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9"/>
            <p:cNvSpPr/>
            <p:nvPr/>
          </p:nvSpPr>
          <p:spPr>
            <a:xfrm>
              <a:off x="1073842" y="1684892"/>
              <a:ext cx="11167" cy="23898"/>
            </a:xfrm>
            <a:custGeom>
              <a:avLst/>
              <a:gdLst/>
              <a:ahLst/>
              <a:cxnLst/>
              <a:rect l="l" t="t" r="r" b="b"/>
              <a:pathLst>
                <a:path w="335" h="716" extrusionOk="0">
                  <a:moveTo>
                    <a:pt x="167" y="1"/>
                  </a:moveTo>
                  <a:cubicBezTo>
                    <a:pt x="96" y="1"/>
                    <a:pt x="1" y="48"/>
                    <a:pt x="1" y="167"/>
                  </a:cubicBezTo>
                  <a:lnTo>
                    <a:pt x="1" y="525"/>
                  </a:lnTo>
                  <a:cubicBezTo>
                    <a:pt x="1" y="620"/>
                    <a:pt x="48" y="668"/>
                    <a:pt x="144" y="715"/>
                  </a:cubicBezTo>
                  <a:cubicBezTo>
                    <a:pt x="239" y="715"/>
                    <a:pt x="334" y="644"/>
                    <a:pt x="334" y="548"/>
                  </a:cubicBezTo>
                  <a:lnTo>
                    <a:pt x="334" y="167"/>
                  </a:lnTo>
                  <a:cubicBezTo>
                    <a:pt x="334" y="72"/>
                    <a:pt x="263" y="25"/>
                    <a:pt x="16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9"/>
            <p:cNvSpPr/>
            <p:nvPr/>
          </p:nvSpPr>
          <p:spPr>
            <a:xfrm>
              <a:off x="1023839" y="1647542"/>
              <a:ext cx="23835" cy="11148"/>
            </a:xfrm>
            <a:custGeom>
              <a:avLst/>
              <a:gdLst/>
              <a:ahLst/>
              <a:cxnLst/>
              <a:rect l="l" t="t" r="r" b="b"/>
              <a:pathLst>
                <a:path w="715" h="334" extrusionOk="0">
                  <a:moveTo>
                    <a:pt x="215" y="0"/>
                  </a:moveTo>
                  <a:cubicBezTo>
                    <a:pt x="120" y="0"/>
                    <a:pt x="72" y="72"/>
                    <a:pt x="48" y="167"/>
                  </a:cubicBezTo>
                  <a:cubicBezTo>
                    <a:pt x="0" y="239"/>
                    <a:pt x="96" y="334"/>
                    <a:pt x="191" y="334"/>
                  </a:cubicBezTo>
                  <a:lnTo>
                    <a:pt x="548" y="334"/>
                  </a:lnTo>
                  <a:cubicBezTo>
                    <a:pt x="643" y="334"/>
                    <a:pt x="691" y="286"/>
                    <a:pt x="715" y="191"/>
                  </a:cubicBezTo>
                  <a:cubicBezTo>
                    <a:pt x="715" y="96"/>
                    <a:pt x="667" y="0"/>
                    <a:pt x="57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9"/>
            <p:cNvSpPr/>
            <p:nvPr/>
          </p:nvSpPr>
          <p:spPr>
            <a:xfrm>
              <a:off x="1099243" y="1674177"/>
              <a:ext cx="21468" cy="20294"/>
            </a:xfrm>
            <a:custGeom>
              <a:avLst/>
              <a:gdLst/>
              <a:ahLst/>
              <a:cxnLst/>
              <a:rect l="l" t="t" r="r" b="b"/>
              <a:pathLst>
                <a:path w="644" h="608" extrusionOk="0">
                  <a:moveTo>
                    <a:pt x="200" y="0"/>
                  </a:moveTo>
                  <a:cubicBezTo>
                    <a:pt x="162" y="0"/>
                    <a:pt x="120" y="12"/>
                    <a:pt x="72" y="36"/>
                  </a:cubicBezTo>
                  <a:cubicBezTo>
                    <a:pt x="1" y="107"/>
                    <a:pt x="1" y="227"/>
                    <a:pt x="72" y="274"/>
                  </a:cubicBezTo>
                  <a:lnTo>
                    <a:pt x="334" y="560"/>
                  </a:lnTo>
                  <a:cubicBezTo>
                    <a:pt x="358" y="584"/>
                    <a:pt x="406" y="608"/>
                    <a:pt x="453" y="608"/>
                  </a:cubicBezTo>
                  <a:cubicBezTo>
                    <a:pt x="477" y="608"/>
                    <a:pt x="549" y="584"/>
                    <a:pt x="572" y="560"/>
                  </a:cubicBezTo>
                  <a:cubicBezTo>
                    <a:pt x="644" y="488"/>
                    <a:pt x="644" y="369"/>
                    <a:pt x="572" y="322"/>
                  </a:cubicBezTo>
                  <a:lnTo>
                    <a:pt x="310" y="36"/>
                  </a:lnTo>
                  <a:cubicBezTo>
                    <a:pt x="275" y="12"/>
                    <a:pt x="239" y="0"/>
                    <a:pt x="20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9"/>
            <p:cNvSpPr/>
            <p:nvPr/>
          </p:nvSpPr>
          <p:spPr>
            <a:xfrm>
              <a:off x="1038907" y="1612362"/>
              <a:ext cx="20701" cy="20894"/>
            </a:xfrm>
            <a:custGeom>
              <a:avLst/>
              <a:gdLst/>
              <a:ahLst/>
              <a:cxnLst/>
              <a:rect l="l" t="t" r="r" b="b"/>
              <a:pathLst>
                <a:path w="621" h="626" extrusionOk="0">
                  <a:moveTo>
                    <a:pt x="183" y="1"/>
                  </a:moveTo>
                  <a:cubicBezTo>
                    <a:pt x="138" y="1"/>
                    <a:pt x="96" y="19"/>
                    <a:pt x="72" y="54"/>
                  </a:cubicBezTo>
                  <a:cubicBezTo>
                    <a:pt x="1" y="102"/>
                    <a:pt x="1" y="221"/>
                    <a:pt x="72" y="292"/>
                  </a:cubicBezTo>
                  <a:lnTo>
                    <a:pt x="334" y="554"/>
                  </a:lnTo>
                  <a:cubicBezTo>
                    <a:pt x="358" y="578"/>
                    <a:pt x="382" y="626"/>
                    <a:pt x="453" y="626"/>
                  </a:cubicBezTo>
                  <a:cubicBezTo>
                    <a:pt x="477" y="626"/>
                    <a:pt x="549" y="578"/>
                    <a:pt x="572" y="554"/>
                  </a:cubicBezTo>
                  <a:cubicBezTo>
                    <a:pt x="620" y="507"/>
                    <a:pt x="620" y="388"/>
                    <a:pt x="572" y="316"/>
                  </a:cubicBezTo>
                  <a:lnTo>
                    <a:pt x="311" y="54"/>
                  </a:lnTo>
                  <a:cubicBezTo>
                    <a:pt x="275" y="19"/>
                    <a:pt x="227" y="1"/>
                    <a:pt x="18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9"/>
            <p:cNvSpPr/>
            <p:nvPr/>
          </p:nvSpPr>
          <p:spPr>
            <a:xfrm>
              <a:off x="1038907" y="1674177"/>
              <a:ext cx="20701" cy="20294"/>
            </a:xfrm>
            <a:custGeom>
              <a:avLst/>
              <a:gdLst/>
              <a:ahLst/>
              <a:cxnLst/>
              <a:rect l="l" t="t" r="r" b="b"/>
              <a:pathLst>
                <a:path w="621" h="608" extrusionOk="0">
                  <a:moveTo>
                    <a:pt x="436" y="0"/>
                  </a:moveTo>
                  <a:cubicBezTo>
                    <a:pt x="394" y="0"/>
                    <a:pt x="358" y="12"/>
                    <a:pt x="334" y="36"/>
                  </a:cubicBezTo>
                  <a:lnTo>
                    <a:pt x="72" y="322"/>
                  </a:lnTo>
                  <a:cubicBezTo>
                    <a:pt x="1" y="369"/>
                    <a:pt x="1" y="488"/>
                    <a:pt x="72" y="560"/>
                  </a:cubicBezTo>
                  <a:cubicBezTo>
                    <a:pt x="96" y="584"/>
                    <a:pt x="120" y="608"/>
                    <a:pt x="191" y="608"/>
                  </a:cubicBezTo>
                  <a:cubicBezTo>
                    <a:pt x="215" y="608"/>
                    <a:pt x="263" y="584"/>
                    <a:pt x="311" y="560"/>
                  </a:cubicBezTo>
                  <a:lnTo>
                    <a:pt x="572" y="274"/>
                  </a:lnTo>
                  <a:cubicBezTo>
                    <a:pt x="620" y="227"/>
                    <a:pt x="620" y="107"/>
                    <a:pt x="572" y="36"/>
                  </a:cubicBezTo>
                  <a:cubicBezTo>
                    <a:pt x="525" y="12"/>
                    <a:pt x="477" y="0"/>
                    <a:pt x="43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9"/>
            <p:cNvSpPr/>
            <p:nvPr/>
          </p:nvSpPr>
          <p:spPr>
            <a:xfrm>
              <a:off x="1073842" y="1597476"/>
              <a:ext cx="11167" cy="22330"/>
            </a:xfrm>
            <a:custGeom>
              <a:avLst/>
              <a:gdLst/>
              <a:ahLst/>
              <a:cxnLst/>
              <a:rect l="l" t="t" r="r" b="b"/>
              <a:pathLst>
                <a:path w="335" h="669" extrusionOk="0">
                  <a:moveTo>
                    <a:pt x="167" y="0"/>
                  </a:moveTo>
                  <a:cubicBezTo>
                    <a:pt x="96" y="0"/>
                    <a:pt x="1" y="48"/>
                    <a:pt x="1" y="143"/>
                  </a:cubicBezTo>
                  <a:lnTo>
                    <a:pt x="1" y="500"/>
                  </a:lnTo>
                  <a:cubicBezTo>
                    <a:pt x="1" y="583"/>
                    <a:pt x="73" y="648"/>
                    <a:pt x="138" y="648"/>
                  </a:cubicBezTo>
                  <a:cubicBezTo>
                    <a:pt x="148" y="648"/>
                    <a:pt x="158" y="646"/>
                    <a:pt x="167" y="643"/>
                  </a:cubicBezTo>
                  <a:cubicBezTo>
                    <a:pt x="191" y="661"/>
                    <a:pt x="213" y="668"/>
                    <a:pt x="232" y="668"/>
                  </a:cubicBezTo>
                  <a:cubicBezTo>
                    <a:pt x="293" y="668"/>
                    <a:pt x="334" y="596"/>
                    <a:pt x="334" y="524"/>
                  </a:cubicBezTo>
                  <a:lnTo>
                    <a:pt x="334" y="167"/>
                  </a:lnTo>
                  <a:cubicBezTo>
                    <a:pt x="334" y="72"/>
                    <a:pt x="263" y="24"/>
                    <a:pt x="1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9"/>
            <p:cNvSpPr/>
            <p:nvPr/>
          </p:nvSpPr>
          <p:spPr>
            <a:xfrm>
              <a:off x="1110377" y="1647542"/>
              <a:ext cx="24635" cy="11148"/>
            </a:xfrm>
            <a:custGeom>
              <a:avLst/>
              <a:gdLst/>
              <a:ahLst/>
              <a:cxnLst/>
              <a:rect l="l" t="t" r="r" b="b"/>
              <a:pathLst>
                <a:path w="739" h="334" extrusionOk="0">
                  <a:moveTo>
                    <a:pt x="191" y="0"/>
                  </a:moveTo>
                  <a:cubicBezTo>
                    <a:pt x="96" y="0"/>
                    <a:pt x="0" y="96"/>
                    <a:pt x="24" y="191"/>
                  </a:cubicBezTo>
                  <a:cubicBezTo>
                    <a:pt x="24" y="286"/>
                    <a:pt x="119" y="334"/>
                    <a:pt x="215" y="334"/>
                  </a:cubicBezTo>
                  <a:lnTo>
                    <a:pt x="572" y="334"/>
                  </a:lnTo>
                  <a:cubicBezTo>
                    <a:pt x="667" y="334"/>
                    <a:pt x="715" y="286"/>
                    <a:pt x="738" y="191"/>
                  </a:cubicBezTo>
                  <a:cubicBezTo>
                    <a:pt x="738" y="96"/>
                    <a:pt x="691" y="0"/>
                    <a:pt x="596"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9"/>
            <p:cNvSpPr/>
            <p:nvPr/>
          </p:nvSpPr>
          <p:spPr>
            <a:xfrm>
              <a:off x="1099243" y="1611561"/>
              <a:ext cx="21468" cy="20127"/>
            </a:xfrm>
            <a:custGeom>
              <a:avLst/>
              <a:gdLst/>
              <a:ahLst/>
              <a:cxnLst/>
              <a:rect l="l" t="t" r="r" b="b"/>
              <a:pathLst>
                <a:path w="644" h="603" extrusionOk="0">
                  <a:moveTo>
                    <a:pt x="462" y="1"/>
                  </a:moveTo>
                  <a:cubicBezTo>
                    <a:pt x="418" y="1"/>
                    <a:pt x="370" y="19"/>
                    <a:pt x="334" y="54"/>
                  </a:cubicBezTo>
                  <a:lnTo>
                    <a:pt x="72" y="316"/>
                  </a:lnTo>
                  <a:cubicBezTo>
                    <a:pt x="1" y="364"/>
                    <a:pt x="1" y="483"/>
                    <a:pt x="72" y="555"/>
                  </a:cubicBezTo>
                  <a:cubicBezTo>
                    <a:pt x="120" y="602"/>
                    <a:pt x="168" y="602"/>
                    <a:pt x="191" y="602"/>
                  </a:cubicBezTo>
                  <a:cubicBezTo>
                    <a:pt x="215" y="602"/>
                    <a:pt x="287" y="578"/>
                    <a:pt x="310" y="555"/>
                  </a:cubicBezTo>
                  <a:lnTo>
                    <a:pt x="572" y="293"/>
                  </a:lnTo>
                  <a:cubicBezTo>
                    <a:pt x="644" y="221"/>
                    <a:pt x="644" y="102"/>
                    <a:pt x="572" y="54"/>
                  </a:cubicBezTo>
                  <a:cubicBezTo>
                    <a:pt x="549" y="19"/>
                    <a:pt x="507" y="1"/>
                    <a:pt x="46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9"/>
            <p:cNvSpPr/>
            <p:nvPr/>
          </p:nvSpPr>
          <p:spPr>
            <a:xfrm>
              <a:off x="788061" y="1828782"/>
              <a:ext cx="60370" cy="104939"/>
            </a:xfrm>
            <a:custGeom>
              <a:avLst/>
              <a:gdLst/>
              <a:ahLst/>
              <a:cxnLst/>
              <a:rect l="l" t="t" r="r" b="b"/>
              <a:pathLst>
                <a:path w="1811" h="3144" extrusionOk="0">
                  <a:moveTo>
                    <a:pt x="882" y="286"/>
                  </a:moveTo>
                  <a:cubicBezTo>
                    <a:pt x="1096" y="286"/>
                    <a:pt x="1239" y="500"/>
                    <a:pt x="1358" y="953"/>
                  </a:cubicBezTo>
                  <a:cubicBezTo>
                    <a:pt x="1453" y="1334"/>
                    <a:pt x="1453" y="1762"/>
                    <a:pt x="1453" y="1929"/>
                  </a:cubicBezTo>
                  <a:lnTo>
                    <a:pt x="1453" y="1953"/>
                  </a:lnTo>
                  <a:cubicBezTo>
                    <a:pt x="1477" y="2048"/>
                    <a:pt x="1453" y="2120"/>
                    <a:pt x="1406" y="2167"/>
                  </a:cubicBezTo>
                  <a:cubicBezTo>
                    <a:pt x="1334" y="2215"/>
                    <a:pt x="1263" y="2263"/>
                    <a:pt x="1191" y="2263"/>
                  </a:cubicBezTo>
                  <a:lnTo>
                    <a:pt x="1048" y="2263"/>
                  </a:lnTo>
                  <a:lnTo>
                    <a:pt x="1048" y="2001"/>
                  </a:lnTo>
                  <a:cubicBezTo>
                    <a:pt x="1048" y="1905"/>
                    <a:pt x="977" y="1834"/>
                    <a:pt x="882" y="1810"/>
                  </a:cubicBezTo>
                  <a:cubicBezTo>
                    <a:pt x="810" y="1810"/>
                    <a:pt x="715" y="1882"/>
                    <a:pt x="715" y="1953"/>
                  </a:cubicBezTo>
                  <a:lnTo>
                    <a:pt x="715" y="2239"/>
                  </a:lnTo>
                  <a:lnTo>
                    <a:pt x="596" y="2239"/>
                  </a:lnTo>
                  <a:cubicBezTo>
                    <a:pt x="453" y="2239"/>
                    <a:pt x="310" y="2120"/>
                    <a:pt x="310" y="1953"/>
                  </a:cubicBezTo>
                  <a:cubicBezTo>
                    <a:pt x="310" y="1358"/>
                    <a:pt x="524" y="286"/>
                    <a:pt x="882" y="286"/>
                  </a:cubicBezTo>
                  <a:close/>
                  <a:moveTo>
                    <a:pt x="882" y="0"/>
                  </a:moveTo>
                  <a:cubicBezTo>
                    <a:pt x="572" y="0"/>
                    <a:pt x="286" y="286"/>
                    <a:pt x="143" y="881"/>
                  </a:cubicBezTo>
                  <a:cubicBezTo>
                    <a:pt x="24" y="1310"/>
                    <a:pt x="1" y="1786"/>
                    <a:pt x="1" y="2001"/>
                  </a:cubicBezTo>
                  <a:cubicBezTo>
                    <a:pt x="1" y="2310"/>
                    <a:pt x="263" y="2596"/>
                    <a:pt x="596" y="2596"/>
                  </a:cubicBezTo>
                  <a:lnTo>
                    <a:pt x="715" y="2596"/>
                  </a:lnTo>
                  <a:lnTo>
                    <a:pt x="715" y="2977"/>
                  </a:lnTo>
                  <a:cubicBezTo>
                    <a:pt x="715" y="3072"/>
                    <a:pt x="763" y="3120"/>
                    <a:pt x="858" y="3144"/>
                  </a:cubicBezTo>
                  <a:cubicBezTo>
                    <a:pt x="953" y="3144"/>
                    <a:pt x="1048" y="3096"/>
                    <a:pt x="1048" y="3001"/>
                  </a:cubicBezTo>
                  <a:lnTo>
                    <a:pt x="1048" y="2620"/>
                  </a:lnTo>
                  <a:lnTo>
                    <a:pt x="1191" y="2620"/>
                  </a:lnTo>
                  <a:cubicBezTo>
                    <a:pt x="1334" y="2620"/>
                    <a:pt x="1525" y="2548"/>
                    <a:pt x="1644" y="2429"/>
                  </a:cubicBezTo>
                  <a:cubicBezTo>
                    <a:pt x="1763" y="2310"/>
                    <a:pt x="1810" y="2167"/>
                    <a:pt x="1810" y="2024"/>
                  </a:cubicBezTo>
                  <a:lnTo>
                    <a:pt x="1810" y="2001"/>
                  </a:lnTo>
                  <a:cubicBezTo>
                    <a:pt x="1763" y="334"/>
                    <a:pt x="1287" y="0"/>
                    <a:pt x="882"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9"/>
            <p:cNvSpPr/>
            <p:nvPr/>
          </p:nvSpPr>
          <p:spPr>
            <a:xfrm>
              <a:off x="763460" y="1666634"/>
              <a:ext cx="370752" cy="293321"/>
            </a:xfrm>
            <a:custGeom>
              <a:avLst/>
              <a:gdLst/>
              <a:ahLst/>
              <a:cxnLst/>
              <a:rect l="l" t="t" r="r" b="b"/>
              <a:pathLst>
                <a:path w="11122" h="8788" extrusionOk="0">
                  <a:moveTo>
                    <a:pt x="3858" y="3691"/>
                  </a:moveTo>
                  <a:cubicBezTo>
                    <a:pt x="4215" y="3691"/>
                    <a:pt x="4430" y="4287"/>
                    <a:pt x="4430" y="5334"/>
                  </a:cubicBezTo>
                  <a:lnTo>
                    <a:pt x="4430" y="5358"/>
                  </a:lnTo>
                  <a:cubicBezTo>
                    <a:pt x="4430" y="5430"/>
                    <a:pt x="4406" y="5501"/>
                    <a:pt x="4335" y="5549"/>
                  </a:cubicBezTo>
                  <a:cubicBezTo>
                    <a:pt x="4287" y="5596"/>
                    <a:pt x="4215" y="5620"/>
                    <a:pt x="4120" y="5620"/>
                  </a:cubicBezTo>
                  <a:lnTo>
                    <a:pt x="3977" y="5620"/>
                  </a:lnTo>
                  <a:lnTo>
                    <a:pt x="3977" y="5358"/>
                  </a:lnTo>
                  <a:cubicBezTo>
                    <a:pt x="3977" y="5263"/>
                    <a:pt x="3930" y="5215"/>
                    <a:pt x="3834" y="5192"/>
                  </a:cubicBezTo>
                  <a:cubicBezTo>
                    <a:pt x="3739" y="5192"/>
                    <a:pt x="3644" y="5239"/>
                    <a:pt x="3644" y="5334"/>
                  </a:cubicBezTo>
                  <a:lnTo>
                    <a:pt x="3644" y="5596"/>
                  </a:lnTo>
                  <a:lnTo>
                    <a:pt x="3525" y="5596"/>
                  </a:lnTo>
                  <a:cubicBezTo>
                    <a:pt x="3382" y="5596"/>
                    <a:pt x="3263" y="5477"/>
                    <a:pt x="3263" y="5334"/>
                  </a:cubicBezTo>
                  <a:cubicBezTo>
                    <a:pt x="3263" y="4763"/>
                    <a:pt x="3501" y="3691"/>
                    <a:pt x="3858" y="3691"/>
                  </a:cubicBezTo>
                  <a:close/>
                  <a:moveTo>
                    <a:pt x="9574" y="5192"/>
                  </a:moveTo>
                  <a:cubicBezTo>
                    <a:pt x="9931" y="5192"/>
                    <a:pt x="10145" y="5787"/>
                    <a:pt x="10145" y="6811"/>
                  </a:cubicBezTo>
                  <a:lnTo>
                    <a:pt x="10145" y="6859"/>
                  </a:lnTo>
                  <a:cubicBezTo>
                    <a:pt x="10145" y="6906"/>
                    <a:pt x="10121" y="7001"/>
                    <a:pt x="10050" y="7025"/>
                  </a:cubicBezTo>
                  <a:cubicBezTo>
                    <a:pt x="10002" y="7073"/>
                    <a:pt x="9931" y="7121"/>
                    <a:pt x="9836" y="7121"/>
                  </a:cubicBezTo>
                  <a:lnTo>
                    <a:pt x="9693" y="7121"/>
                  </a:lnTo>
                  <a:lnTo>
                    <a:pt x="9693" y="6859"/>
                  </a:lnTo>
                  <a:cubicBezTo>
                    <a:pt x="9693" y="6763"/>
                    <a:pt x="9645" y="6692"/>
                    <a:pt x="9550" y="6668"/>
                  </a:cubicBezTo>
                  <a:cubicBezTo>
                    <a:pt x="9455" y="6668"/>
                    <a:pt x="9359" y="6740"/>
                    <a:pt x="9359" y="6811"/>
                  </a:cubicBezTo>
                  <a:lnTo>
                    <a:pt x="9359" y="7097"/>
                  </a:lnTo>
                  <a:lnTo>
                    <a:pt x="9240" y="7097"/>
                  </a:lnTo>
                  <a:cubicBezTo>
                    <a:pt x="9097" y="7097"/>
                    <a:pt x="8978" y="6978"/>
                    <a:pt x="8978" y="6811"/>
                  </a:cubicBezTo>
                  <a:cubicBezTo>
                    <a:pt x="8978" y="6263"/>
                    <a:pt x="9217" y="5192"/>
                    <a:pt x="9574" y="5192"/>
                  </a:cubicBezTo>
                  <a:close/>
                  <a:moveTo>
                    <a:pt x="7430" y="5692"/>
                  </a:moveTo>
                  <a:cubicBezTo>
                    <a:pt x="7430" y="5715"/>
                    <a:pt x="7407" y="5739"/>
                    <a:pt x="7407" y="5787"/>
                  </a:cubicBezTo>
                  <a:cubicBezTo>
                    <a:pt x="7288" y="6097"/>
                    <a:pt x="7407" y="6501"/>
                    <a:pt x="7669" y="6763"/>
                  </a:cubicBezTo>
                  <a:cubicBezTo>
                    <a:pt x="7907" y="6978"/>
                    <a:pt x="8121" y="7335"/>
                    <a:pt x="7978" y="7644"/>
                  </a:cubicBezTo>
                  <a:cubicBezTo>
                    <a:pt x="7883" y="7883"/>
                    <a:pt x="7454" y="8454"/>
                    <a:pt x="5549" y="8454"/>
                  </a:cubicBezTo>
                  <a:lnTo>
                    <a:pt x="4168" y="8454"/>
                  </a:lnTo>
                  <a:cubicBezTo>
                    <a:pt x="5001" y="8240"/>
                    <a:pt x="5835" y="7930"/>
                    <a:pt x="6311" y="7335"/>
                  </a:cubicBezTo>
                  <a:cubicBezTo>
                    <a:pt x="6454" y="7121"/>
                    <a:pt x="6478" y="6859"/>
                    <a:pt x="6478" y="6573"/>
                  </a:cubicBezTo>
                  <a:cubicBezTo>
                    <a:pt x="6502" y="6073"/>
                    <a:pt x="6573" y="5739"/>
                    <a:pt x="7073" y="5692"/>
                  </a:cubicBezTo>
                  <a:close/>
                  <a:moveTo>
                    <a:pt x="8812" y="5692"/>
                  </a:moveTo>
                  <a:cubicBezTo>
                    <a:pt x="8693" y="6097"/>
                    <a:pt x="8645" y="6573"/>
                    <a:pt x="8645" y="6787"/>
                  </a:cubicBezTo>
                  <a:cubicBezTo>
                    <a:pt x="8645" y="7121"/>
                    <a:pt x="8931" y="7382"/>
                    <a:pt x="9240" y="7382"/>
                  </a:cubicBezTo>
                  <a:lnTo>
                    <a:pt x="9359" y="7382"/>
                  </a:lnTo>
                  <a:lnTo>
                    <a:pt x="9359" y="7764"/>
                  </a:lnTo>
                  <a:cubicBezTo>
                    <a:pt x="9359" y="7859"/>
                    <a:pt x="9431" y="7930"/>
                    <a:pt x="9526" y="7954"/>
                  </a:cubicBezTo>
                  <a:cubicBezTo>
                    <a:pt x="9598" y="7954"/>
                    <a:pt x="9693" y="7883"/>
                    <a:pt x="9693" y="7811"/>
                  </a:cubicBezTo>
                  <a:lnTo>
                    <a:pt x="9693" y="7406"/>
                  </a:lnTo>
                  <a:lnTo>
                    <a:pt x="9836" y="7406"/>
                  </a:lnTo>
                  <a:cubicBezTo>
                    <a:pt x="10026" y="7406"/>
                    <a:pt x="10169" y="7359"/>
                    <a:pt x="10288" y="7240"/>
                  </a:cubicBezTo>
                  <a:cubicBezTo>
                    <a:pt x="10407" y="7121"/>
                    <a:pt x="10479" y="6978"/>
                    <a:pt x="10479" y="6811"/>
                  </a:cubicBezTo>
                  <a:lnTo>
                    <a:pt x="10479" y="6787"/>
                  </a:lnTo>
                  <a:cubicBezTo>
                    <a:pt x="10479" y="6335"/>
                    <a:pt x="10407" y="5977"/>
                    <a:pt x="10336" y="5715"/>
                  </a:cubicBezTo>
                  <a:lnTo>
                    <a:pt x="10788" y="5715"/>
                  </a:lnTo>
                  <a:lnTo>
                    <a:pt x="10788" y="8454"/>
                  </a:lnTo>
                  <a:lnTo>
                    <a:pt x="7526" y="8454"/>
                  </a:lnTo>
                  <a:cubicBezTo>
                    <a:pt x="7883" y="8287"/>
                    <a:pt x="8145" y="8073"/>
                    <a:pt x="8240" y="7764"/>
                  </a:cubicBezTo>
                  <a:cubicBezTo>
                    <a:pt x="8383" y="7359"/>
                    <a:pt x="8240" y="6882"/>
                    <a:pt x="7859" y="6525"/>
                  </a:cubicBezTo>
                  <a:cubicBezTo>
                    <a:pt x="7645" y="6311"/>
                    <a:pt x="7621" y="6073"/>
                    <a:pt x="7669" y="5906"/>
                  </a:cubicBezTo>
                  <a:cubicBezTo>
                    <a:pt x="7692" y="5811"/>
                    <a:pt x="7788" y="5692"/>
                    <a:pt x="8002" y="5692"/>
                  </a:cubicBezTo>
                  <a:close/>
                  <a:moveTo>
                    <a:pt x="3001" y="4715"/>
                  </a:moveTo>
                  <a:cubicBezTo>
                    <a:pt x="2977" y="4977"/>
                    <a:pt x="2930" y="5215"/>
                    <a:pt x="2930" y="5358"/>
                  </a:cubicBezTo>
                  <a:cubicBezTo>
                    <a:pt x="2930" y="5692"/>
                    <a:pt x="3215" y="5954"/>
                    <a:pt x="3525" y="5954"/>
                  </a:cubicBezTo>
                  <a:lnTo>
                    <a:pt x="3692" y="5954"/>
                  </a:lnTo>
                  <a:lnTo>
                    <a:pt x="3692" y="6335"/>
                  </a:lnTo>
                  <a:cubicBezTo>
                    <a:pt x="3692" y="6430"/>
                    <a:pt x="3739" y="6525"/>
                    <a:pt x="3834" y="6525"/>
                  </a:cubicBezTo>
                  <a:cubicBezTo>
                    <a:pt x="3930" y="6525"/>
                    <a:pt x="4001" y="6454"/>
                    <a:pt x="4001" y="6382"/>
                  </a:cubicBezTo>
                  <a:lnTo>
                    <a:pt x="4001" y="5977"/>
                  </a:lnTo>
                  <a:lnTo>
                    <a:pt x="4168" y="5977"/>
                  </a:lnTo>
                  <a:cubicBezTo>
                    <a:pt x="4311" y="5977"/>
                    <a:pt x="4477" y="5930"/>
                    <a:pt x="4597" y="5811"/>
                  </a:cubicBezTo>
                  <a:lnTo>
                    <a:pt x="4668" y="5739"/>
                  </a:lnTo>
                  <a:lnTo>
                    <a:pt x="6383" y="5739"/>
                  </a:lnTo>
                  <a:cubicBezTo>
                    <a:pt x="6216" y="5977"/>
                    <a:pt x="6168" y="6335"/>
                    <a:pt x="6144" y="6620"/>
                  </a:cubicBezTo>
                  <a:cubicBezTo>
                    <a:pt x="6121" y="6859"/>
                    <a:pt x="6121" y="7049"/>
                    <a:pt x="6025" y="7168"/>
                  </a:cubicBezTo>
                  <a:cubicBezTo>
                    <a:pt x="5120" y="8311"/>
                    <a:pt x="2525" y="8430"/>
                    <a:pt x="1644" y="8478"/>
                  </a:cubicBezTo>
                  <a:cubicBezTo>
                    <a:pt x="1501" y="8454"/>
                    <a:pt x="1429" y="8454"/>
                    <a:pt x="1358" y="8454"/>
                  </a:cubicBezTo>
                  <a:lnTo>
                    <a:pt x="405" y="8454"/>
                  </a:lnTo>
                  <a:lnTo>
                    <a:pt x="405" y="4715"/>
                  </a:lnTo>
                  <a:close/>
                  <a:moveTo>
                    <a:pt x="3930" y="0"/>
                  </a:moveTo>
                  <a:cubicBezTo>
                    <a:pt x="3811" y="0"/>
                    <a:pt x="3715" y="71"/>
                    <a:pt x="3596" y="191"/>
                  </a:cubicBezTo>
                  <a:lnTo>
                    <a:pt x="24" y="4477"/>
                  </a:lnTo>
                  <a:cubicBezTo>
                    <a:pt x="0" y="4501"/>
                    <a:pt x="0" y="4525"/>
                    <a:pt x="0" y="4549"/>
                  </a:cubicBezTo>
                  <a:lnTo>
                    <a:pt x="0" y="8645"/>
                  </a:lnTo>
                  <a:cubicBezTo>
                    <a:pt x="0" y="8716"/>
                    <a:pt x="48" y="8788"/>
                    <a:pt x="143" y="8788"/>
                  </a:cubicBezTo>
                  <a:lnTo>
                    <a:pt x="10860" y="8788"/>
                  </a:lnTo>
                  <a:cubicBezTo>
                    <a:pt x="10955" y="8788"/>
                    <a:pt x="11003" y="8716"/>
                    <a:pt x="11003" y="8645"/>
                  </a:cubicBezTo>
                  <a:lnTo>
                    <a:pt x="11003" y="5573"/>
                  </a:lnTo>
                  <a:lnTo>
                    <a:pt x="11003" y="5549"/>
                  </a:lnTo>
                  <a:cubicBezTo>
                    <a:pt x="11122" y="5501"/>
                    <a:pt x="11122" y="5477"/>
                    <a:pt x="11098" y="5477"/>
                  </a:cubicBezTo>
                  <a:lnTo>
                    <a:pt x="9621" y="3596"/>
                  </a:lnTo>
                  <a:cubicBezTo>
                    <a:pt x="9588" y="3562"/>
                    <a:pt x="9542" y="3529"/>
                    <a:pt x="9493" y="3529"/>
                  </a:cubicBezTo>
                  <a:cubicBezTo>
                    <a:pt x="9473" y="3529"/>
                    <a:pt x="9452" y="3534"/>
                    <a:pt x="9431" y="3548"/>
                  </a:cubicBezTo>
                  <a:cubicBezTo>
                    <a:pt x="9336" y="3596"/>
                    <a:pt x="9312" y="3715"/>
                    <a:pt x="9359" y="3787"/>
                  </a:cubicBezTo>
                  <a:lnTo>
                    <a:pt x="10622" y="5382"/>
                  </a:lnTo>
                  <a:lnTo>
                    <a:pt x="10217" y="5382"/>
                  </a:lnTo>
                  <a:cubicBezTo>
                    <a:pt x="10050" y="4953"/>
                    <a:pt x="9788" y="4834"/>
                    <a:pt x="9550" y="4834"/>
                  </a:cubicBezTo>
                  <a:cubicBezTo>
                    <a:pt x="9264" y="4834"/>
                    <a:pt x="9074" y="5001"/>
                    <a:pt x="8907" y="5382"/>
                  </a:cubicBezTo>
                  <a:lnTo>
                    <a:pt x="4716" y="5382"/>
                  </a:lnTo>
                  <a:lnTo>
                    <a:pt x="4716" y="5358"/>
                  </a:lnTo>
                  <a:lnTo>
                    <a:pt x="4716" y="5334"/>
                  </a:lnTo>
                  <a:cubicBezTo>
                    <a:pt x="4716" y="4787"/>
                    <a:pt x="4668" y="4382"/>
                    <a:pt x="4573" y="4120"/>
                  </a:cubicBezTo>
                  <a:lnTo>
                    <a:pt x="7002" y="953"/>
                  </a:lnTo>
                  <a:cubicBezTo>
                    <a:pt x="7049" y="905"/>
                    <a:pt x="7073" y="905"/>
                    <a:pt x="7073" y="905"/>
                  </a:cubicBezTo>
                  <a:cubicBezTo>
                    <a:pt x="7073" y="905"/>
                    <a:pt x="7097" y="905"/>
                    <a:pt x="7145" y="953"/>
                  </a:cubicBezTo>
                  <a:lnTo>
                    <a:pt x="8883" y="3215"/>
                  </a:lnTo>
                  <a:cubicBezTo>
                    <a:pt x="8925" y="3256"/>
                    <a:pt x="8974" y="3282"/>
                    <a:pt x="9022" y="3282"/>
                  </a:cubicBezTo>
                  <a:cubicBezTo>
                    <a:pt x="9057" y="3282"/>
                    <a:pt x="9091" y="3269"/>
                    <a:pt x="9121" y="3239"/>
                  </a:cubicBezTo>
                  <a:cubicBezTo>
                    <a:pt x="9193" y="3191"/>
                    <a:pt x="9217" y="3096"/>
                    <a:pt x="9145" y="3001"/>
                  </a:cubicBezTo>
                  <a:lnTo>
                    <a:pt x="7407" y="738"/>
                  </a:lnTo>
                  <a:cubicBezTo>
                    <a:pt x="7311" y="619"/>
                    <a:pt x="7192" y="572"/>
                    <a:pt x="7073" y="572"/>
                  </a:cubicBezTo>
                  <a:cubicBezTo>
                    <a:pt x="6954" y="572"/>
                    <a:pt x="6835" y="619"/>
                    <a:pt x="6740" y="738"/>
                  </a:cubicBezTo>
                  <a:lnTo>
                    <a:pt x="5763" y="2000"/>
                  </a:lnTo>
                  <a:lnTo>
                    <a:pt x="5144" y="1262"/>
                  </a:lnTo>
                  <a:cubicBezTo>
                    <a:pt x="5091" y="1209"/>
                    <a:pt x="5050" y="1182"/>
                    <a:pt x="4994" y="1182"/>
                  </a:cubicBezTo>
                  <a:cubicBezTo>
                    <a:pt x="4975" y="1182"/>
                    <a:pt x="4954" y="1185"/>
                    <a:pt x="4930" y="1191"/>
                  </a:cubicBezTo>
                  <a:cubicBezTo>
                    <a:pt x="4835" y="1262"/>
                    <a:pt x="4811" y="1381"/>
                    <a:pt x="4882" y="1429"/>
                  </a:cubicBezTo>
                  <a:lnTo>
                    <a:pt x="5525" y="2239"/>
                  </a:lnTo>
                  <a:lnTo>
                    <a:pt x="4358" y="3763"/>
                  </a:lnTo>
                  <a:cubicBezTo>
                    <a:pt x="4192" y="3453"/>
                    <a:pt x="3977" y="3358"/>
                    <a:pt x="3763" y="3358"/>
                  </a:cubicBezTo>
                  <a:cubicBezTo>
                    <a:pt x="3453" y="3358"/>
                    <a:pt x="3168" y="3667"/>
                    <a:pt x="3025" y="4263"/>
                  </a:cubicBezTo>
                  <a:cubicBezTo>
                    <a:pt x="3025" y="4287"/>
                    <a:pt x="3001" y="4358"/>
                    <a:pt x="3001" y="4382"/>
                  </a:cubicBezTo>
                  <a:lnTo>
                    <a:pt x="524" y="4382"/>
                  </a:lnTo>
                  <a:lnTo>
                    <a:pt x="3858" y="357"/>
                  </a:lnTo>
                  <a:lnTo>
                    <a:pt x="3930" y="310"/>
                  </a:lnTo>
                  <a:cubicBezTo>
                    <a:pt x="3930" y="310"/>
                    <a:pt x="3954" y="310"/>
                    <a:pt x="3977" y="357"/>
                  </a:cubicBezTo>
                  <a:lnTo>
                    <a:pt x="4430" y="905"/>
                  </a:lnTo>
                  <a:cubicBezTo>
                    <a:pt x="4465" y="940"/>
                    <a:pt x="4512" y="962"/>
                    <a:pt x="4573" y="962"/>
                  </a:cubicBezTo>
                  <a:cubicBezTo>
                    <a:pt x="4595" y="962"/>
                    <a:pt x="4619" y="959"/>
                    <a:pt x="4644" y="953"/>
                  </a:cubicBezTo>
                  <a:cubicBezTo>
                    <a:pt x="4716" y="905"/>
                    <a:pt x="4763" y="786"/>
                    <a:pt x="4692" y="714"/>
                  </a:cubicBezTo>
                  <a:lnTo>
                    <a:pt x="4239" y="191"/>
                  </a:lnTo>
                  <a:cubicBezTo>
                    <a:pt x="4168" y="71"/>
                    <a:pt x="4049" y="0"/>
                    <a:pt x="393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9"/>
            <p:cNvSpPr/>
            <p:nvPr/>
          </p:nvSpPr>
          <p:spPr>
            <a:xfrm>
              <a:off x="964303" y="1790632"/>
              <a:ext cx="15901" cy="11148"/>
            </a:xfrm>
            <a:custGeom>
              <a:avLst/>
              <a:gdLst/>
              <a:ahLst/>
              <a:cxnLst/>
              <a:rect l="l" t="t" r="r" b="b"/>
              <a:pathLst>
                <a:path w="477" h="334" extrusionOk="0">
                  <a:moveTo>
                    <a:pt x="191" y="0"/>
                  </a:moveTo>
                  <a:cubicBezTo>
                    <a:pt x="96" y="0"/>
                    <a:pt x="0" y="95"/>
                    <a:pt x="48" y="191"/>
                  </a:cubicBezTo>
                  <a:cubicBezTo>
                    <a:pt x="48" y="286"/>
                    <a:pt x="119" y="333"/>
                    <a:pt x="215" y="333"/>
                  </a:cubicBezTo>
                  <a:lnTo>
                    <a:pt x="310" y="333"/>
                  </a:lnTo>
                  <a:cubicBezTo>
                    <a:pt x="381" y="333"/>
                    <a:pt x="453" y="286"/>
                    <a:pt x="477" y="191"/>
                  </a:cubicBezTo>
                  <a:cubicBezTo>
                    <a:pt x="477" y="95"/>
                    <a:pt x="429" y="0"/>
                    <a:pt x="33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9"/>
            <p:cNvSpPr/>
            <p:nvPr/>
          </p:nvSpPr>
          <p:spPr>
            <a:xfrm>
              <a:off x="999238" y="1754851"/>
              <a:ext cx="15901" cy="11148"/>
            </a:xfrm>
            <a:custGeom>
              <a:avLst/>
              <a:gdLst/>
              <a:ahLst/>
              <a:cxnLst/>
              <a:rect l="l" t="t" r="r" b="b"/>
              <a:pathLst>
                <a:path w="477" h="334" extrusionOk="0">
                  <a:moveTo>
                    <a:pt x="191" y="0"/>
                  </a:moveTo>
                  <a:cubicBezTo>
                    <a:pt x="95" y="0"/>
                    <a:pt x="0" y="96"/>
                    <a:pt x="24" y="191"/>
                  </a:cubicBezTo>
                  <a:cubicBezTo>
                    <a:pt x="24" y="286"/>
                    <a:pt x="119" y="334"/>
                    <a:pt x="215" y="334"/>
                  </a:cubicBezTo>
                  <a:lnTo>
                    <a:pt x="286" y="334"/>
                  </a:lnTo>
                  <a:cubicBezTo>
                    <a:pt x="381" y="334"/>
                    <a:pt x="453" y="286"/>
                    <a:pt x="477" y="191"/>
                  </a:cubicBezTo>
                  <a:cubicBezTo>
                    <a:pt x="477" y="96"/>
                    <a:pt x="405" y="0"/>
                    <a:pt x="33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9"/>
            <p:cNvSpPr/>
            <p:nvPr/>
          </p:nvSpPr>
          <p:spPr>
            <a:xfrm>
              <a:off x="1023039" y="1808088"/>
              <a:ext cx="15901" cy="10380"/>
            </a:xfrm>
            <a:custGeom>
              <a:avLst/>
              <a:gdLst/>
              <a:ahLst/>
              <a:cxnLst/>
              <a:rect l="l" t="t" r="r" b="b"/>
              <a:pathLst>
                <a:path w="477" h="311" extrusionOk="0">
                  <a:moveTo>
                    <a:pt x="191" y="1"/>
                  </a:moveTo>
                  <a:cubicBezTo>
                    <a:pt x="96" y="1"/>
                    <a:pt x="1" y="72"/>
                    <a:pt x="24" y="168"/>
                  </a:cubicBezTo>
                  <a:cubicBezTo>
                    <a:pt x="24" y="263"/>
                    <a:pt x="120" y="311"/>
                    <a:pt x="215" y="311"/>
                  </a:cubicBezTo>
                  <a:lnTo>
                    <a:pt x="310" y="311"/>
                  </a:lnTo>
                  <a:cubicBezTo>
                    <a:pt x="382" y="311"/>
                    <a:pt x="453" y="263"/>
                    <a:pt x="477" y="168"/>
                  </a:cubicBezTo>
                  <a:cubicBezTo>
                    <a:pt x="477" y="72"/>
                    <a:pt x="406" y="1"/>
                    <a:pt x="3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9"/>
            <p:cNvSpPr/>
            <p:nvPr/>
          </p:nvSpPr>
          <p:spPr>
            <a:xfrm>
              <a:off x="904767" y="1734190"/>
              <a:ext cx="15901" cy="11148"/>
            </a:xfrm>
            <a:custGeom>
              <a:avLst/>
              <a:gdLst/>
              <a:ahLst/>
              <a:cxnLst/>
              <a:rect l="l" t="t" r="r" b="b"/>
              <a:pathLst>
                <a:path w="477" h="334" extrusionOk="0">
                  <a:moveTo>
                    <a:pt x="191" y="0"/>
                  </a:moveTo>
                  <a:cubicBezTo>
                    <a:pt x="96" y="0"/>
                    <a:pt x="0" y="96"/>
                    <a:pt x="48" y="191"/>
                  </a:cubicBezTo>
                  <a:cubicBezTo>
                    <a:pt x="48" y="262"/>
                    <a:pt x="119" y="334"/>
                    <a:pt x="215" y="334"/>
                  </a:cubicBezTo>
                  <a:lnTo>
                    <a:pt x="310" y="334"/>
                  </a:lnTo>
                  <a:cubicBezTo>
                    <a:pt x="381" y="334"/>
                    <a:pt x="453" y="262"/>
                    <a:pt x="477" y="191"/>
                  </a:cubicBezTo>
                  <a:cubicBezTo>
                    <a:pt x="477" y="96"/>
                    <a:pt x="429" y="0"/>
                    <a:pt x="33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9"/>
            <p:cNvSpPr/>
            <p:nvPr/>
          </p:nvSpPr>
          <p:spPr>
            <a:xfrm>
              <a:off x="854731" y="1754851"/>
              <a:ext cx="15134" cy="11148"/>
            </a:xfrm>
            <a:custGeom>
              <a:avLst/>
              <a:gdLst/>
              <a:ahLst/>
              <a:cxnLst/>
              <a:rect l="l" t="t" r="r" b="b"/>
              <a:pathLst>
                <a:path w="454" h="334" extrusionOk="0">
                  <a:moveTo>
                    <a:pt x="168" y="0"/>
                  </a:moveTo>
                  <a:cubicBezTo>
                    <a:pt x="72" y="0"/>
                    <a:pt x="1" y="96"/>
                    <a:pt x="25" y="191"/>
                  </a:cubicBezTo>
                  <a:cubicBezTo>
                    <a:pt x="25" y="286"/>
                    <a:pt x="120" y="334"/>
                    <a:pt x="192" y="334"/>
                  </a:cubicBezTo>
                  <a:lnTo>
                    <a:pt x="287" y="334"/>
                  </a:lnTo>
                  <a:cubicBezTo>
                    <a:pt x="382" y="334"/>
                    <a:pt x="430" y="286"/>
                    <a:pt x="453" y="191"/>
                  </a:cubicBezTo>
                  <a:cubicBezTo>
                    <a:pt x="453" y="96"/>
                    <a:pt x="406" y="0"/>
                    <a:pt x="31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9"/>
            <p:cNvSpPr/>
            <p:nvPr/>
          </p:nvSpPr>
          <p:spPr>
            <a:xfrm>
              <a:off x="1058774" y="1630853"/>
              <a:ext cx="43702" cy="43758"/>
            </a:xfrm>
            <a:custGeom>
              <a:avLst/>
              <a:gdLst/>
              <a:ahLst/>
              <a:cxnLst/>
              <a:rect l="l" t="t" r="r" b="b"/>
              <a:pathLst>
                <a:path w="1311" h="1311" extrusionOk="0">
                  <a:moveTo>
                    <a:pt x="667" y="310"/>
                  </a:moveTo>
                  <a:cubicBezTo>
                    <a:pt x="834" y="310"/>
                    <a:pt x="1024" y="453"/>
                    <a:pt x="1024" y="667"/>
                  </a:cubicBezTo>
                  <a:cubicBezTo>
                    <a:pt x="1024" y="858"/>
                    <a:pt x="858" y="1001"/>
                    <a:pt x="667" y="1001"/>
                  </a:cubicBezTo>
                  <a:cubicBezTo>
                    <a:pt x="453" y="1001"/>
                    <a:pt x="310" y="858"/>
                    <a:pt x="310" y="667"/>
                  </a:cubicBezTo>
                  <a:cubicBezTo>
                    <a:pt x="310" y="453"/>
                    <a:pt x="477" y="310"/>
                    <a:pt x="667" y="310"/>
                  </a:cubicBezTo>
                  <a:close/>
                  <a:moveTo>
                    <a:pt x="667" y="0"/>
                  </a:moveTo>
                  <a:cubicBezTo>
                    <a:pt x="310" y="0"/>
                    <a:pt x="0" y="310"/>
                    <a:pt x="0" y="667"/>
                  </a:cubicBezTo>
                  <a:cubicBezTo>
                    <a:pt x="0" y="1024"/>
                    <a:pt x="310" y="1310"/>
                    <a:pt x="667" y="1310"/>
                  </a:cubicBezTo>
                  <a:cubicBezTo>
                    <a:pt x="1024" y="1310"/>
                    <a:pt x="1310" y="1024"/>
                    <a:pt x="1310" y="667"/>
                  </a:cubicBezTo>
                  <a:cubicBezTo>
                    <a:pt x="1310" y="310"/>
                    <a:pt x="1024" y="0"/>
                    <a:pt x="6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9"/>
          <p:cNvGrpSpPr/>
          <p:nvPr/>
        </p:nvGrpSpPr>
        <p:grpSpPr>
          <a:xfrm>
            <a:off x="4045421" y="3984191"/>
            <a:ext cx="362818" cy="368855"/>
            <a:chOff x="4082559" y="4078225"/>
            <a:chExt cx="362818" cy="368855"/>
          </a:xfrm>
        </p:grpSpPr>
        <p:sp>
          <p:nvSpPr>
            <p:cNvPr id="7228" name="Google Shape;7228;p69"/>
            <p:cNvSpPr/>
            <p:nvPr/>
          </p:nvSpPr>
          <p:spPr>
            <a:xfrm>
              <a:off x="4097660" y="4309531"/>
              <a:ext cx="47669" cy="93824"/>
            </a:xfrm>
            <a:custGeom>
              <a:avLst/>
              <a:gdLst/>
              <a:ahLst/>
              <a:cxnLst/>
              <a:rect l="l" t="t" r="r" b="b"/>
              <a:pathLst>
                <a:path w="1430" h="2811" extrusionOk="0">
                  <a:moveTo>
                    <a:pt x="1119" y="2811"/>
                  </a:moveTo>
                  <a:lnTo>
                    <a:pt x="1429" y="1192"/>
                  </a:lnTo>
                  <a:lnTo>
                    <a:pt x="1119" y="1"/>
                  </a:lnTo>
                  <a:lnTo>
                    <a:pt x="0" y="1"/>
                  </a:lnTo>
                  <a:lnTo>
                    <a:pt x="0" y="1644"/>
                  </a:lnTo>
                  <a:cubicBezTo>
                    <a:pt x="0" y="2263"/>
                    <a:pt x="500" y="2763"/>
                    <a:pt x="1119" y="281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9"/>
            <p:cNvSpPr/>
            <p:nvPr/>
          </p:nvSpPr>
          <p:spPr>
            <a:xfrm>
              <a:off x="4090493" y="4262636"/>
              <a:ext cx="57203" cy="53304"/>
            </a:xfrm>
            <a:custGeom>
              <a:avLst/>
              <a:gdLst/>
              <a:ahLst/>
              <a:cxnLst/>
              <a:rect l="l" t="t" r="r" b="b"/>
              <a:pathLst>
                <a:path w="1716" h="1597" extrusionOk="0">
                  <a:moveTo>
                    <a:pt x="1715" y="1049"/>
                  </a:moveTo>
                  <a:lnTo>
                    <a:pt x="1358" y="1"/>
                  </a:lnTo>
                  <a:lnTo>
                    <a:pt x="763" y="1"/>
                  </a:lnTo>
                  <a:cubicBezTo>
                    <a:pt x="334" y="1"/>
                    <a:pt x="1" y="358"/>
                    <a:pt x="1" y="787"/>
                  </a:cubicBezTo>
                  <a:lnTo>
                    <a:pt x="1" y="1406"/>
                  </a:lnTo>
                  <a:cubicBezTo>
                    <a:pt x="1" y="1501"/>
                    <a:pt x="96" y="1596"/>
                    <a:pt x="168" y="1596"/>
                  </a:cubicBezTo>
                  <a:lnTo>
                    <a:pt x="263" y="1596"/>
                  </a:lnTo>
                  <a:lnTo>
                    <a:pt x="1406" y="159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9"/>
            <p:cNvSpPr/>
            <p:nvPr/>
          </p:nvSpPr>
          <p:spPr>
            <a:xfrm>
              <a:off x="4134961" y="4220514"/>
              <a:ext cx="258046" cy="220992"/>
            </a:xfrm>
            <a:custGeom>
              <a:avLst/>
              <a:gdLst/>
              <a:ahLst/>
              <a:cxnLst/>
              <a:rect l="l" t="t" r="r" b="b"/>
              <a:pathLst>
                <a:path w="7741" h="6621" extrusionOk="0">
                  <a:moveTo>
                    <a:pt x="7740" y="1"/>
                  </a:moveTo>
                  <a:lnTo>
                    <a:pt x="0" y="1"/>
                  </a:lnTo>
                  <a:lnTo>
                    <a:pt x="0" y="5478"/>
                  </a:lnTo>
                  <a:lnTo>
                    <a:pt x="0" y="6002"/>
                  </a:lnTo>
                  <a:cubicBezTo>
                    <a:pt x="0" y="6359"/>
                    <a:pt x="262" y="6621"/>
                    <a:pt x="620" y="6621"/>
                  </a:cubicBezTo>
                  <a:lnTo>
                    <a:pt x="7121" y="6621"/>
                  </a:lnTo>
                  <a:cubicBezTo>
                    <a:pt x="7478" y="6621"/>
                    <a:pt x="7740" y="6359"/>
                    <a:pt x="7740" y="6002"/>
                  </a:cubicBezTo>
                  <a:lnTo>
                    <a:pt x="7740" y="5478"/>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9"/>
            <p:cNvSpPr/>
            <p:nvPr/>
          </p:nvSpPr>
          <p:spPr>
            <a:xfrm>
              <a:off x="4385041" y="4309531"/>
              <a:ext cx="46869" cy="93824"/>
            </a:xfrm>
            <a:custGeom>
              <a:avLst/>
              <a:gdLst/>
              <a:ahLst/>
              <a:cxnLst/>
              <a:rect l="l" t="t" r="r" b="b"/>
              <a:pathLst>
                <a:path w="1406" h="2811" extrusionOk="0">
                  <a:moveTo>
                    <a:pt x="1405" y="1644"/>
                  </a:moveTo>
                  <a:lnTo>
                    <a:pt x="1405" y="1"/>
                  </a:lnTo>
                  <a:lnTo>
                    <a:pt x="238" y="1"/>
                  </a:lnTo>
                  <a:lnTo>
                    <a:pt x="0" y="1192"/>
                  </a:lnTo>
                  <a:lnTo>
                    <a:pt x="238" y="2811"/>
                  </a:lnTo>
                  <a:cubicBezTo>
                    <a:pt x="857" y="2811"/>
                    <a:pt x="1405" y="2263"/>
                    <a:pt x="1405" y="164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9"/>
            <p:cNvSpPr/>
            <p:nvPr/>
          </p:nvSpPr>
          <p:spPr>
            <a:xfrm>
              <a:off x="4381840" y="4263437"/>
              <a:ext cx="58803" cy="53304"/>
            </a:xfrm>
            <a:custGeom>
              <a:avLst/>
              <a:gdLst/>
              <a:ahLst/>
              <a:cxnLst/>
              <a:rect l="l" t="t" r="r" b="b"/>
              <a:pathLst>
                <a:path w="1764" h="1597" extrusionOk="0">
                  <a:moveTo>
                    <a:pt x="1763" y="1406"/>
                  </a:moveTo>
                  <a:lnTo>
                    <a:pt x="1763" y="786"/>
                  </a:lnTo>
                  <a:cubicBezTo>
                    <a:pt x="1763" y="334"/>
                    <a:pt x="1406" y="1"/>
                    <a:pt x="1001" y="1"/>
                  </a:cubicBezTo>
                  <a:lnTo>
                    <a:pt x="358" y="1"/>
                  </a:lnTo>
                  <a:lnTo>
                    <a:pt x="1" y="1048"/>
                  </a:lnTo>
                  <a:lnTo>
                    <a:pt x="358" y="1596"/>
                  </a:lnTo>
                  <a:lnTo>
                    <a:pt x="1525" y="1596"/>
                  </a:lnTo>
                  <a:lnTo>
                    <a:pt x="1620" y="1596"/>
                  </a:lnTo>
                  <a:cubicBezTo>
                    <a:pt x="1668" y="1596"/>
                    <a:pt x="1763" y="1501"/>
                    <a:pt x="1763" y="14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9"/>
            <p:cNvSpPr/>
            <p:nvPr/>
          </p:nvSpPr>
          <p:spPr>
            <a:xfrm>
              <a:off x="4134961" y="4129093"/>
              <a:ext cx="258046" cy="148697"/>
            </a:xfrm>
            <a:custGeom>
              <a:avLst/>
              <a:gdLst/>
              <a:ahLst/>
              <a:cxnLst/>
              <a:rect l="l" t="t" r="r" b="b"/>
              <a:pathLst>
                <a:path w="7741" h="4455" extrusionOk="0">
                  <a:moveTo>
                    <a:pt x="7145" y="4049"/>
                  </a:moveTo>
                  <a:cubicBezTo>
                    <a:pt x="7526" y="3716"/>
                    <a:pt x="7740" y="3240"/>
                    <a:pt x="7740" y="2740"/>
                  </a:cubicBezTo>
                  <a:lnTo>
                    <a:pt x="7740" y="2144"/>
                  </a:lnTo>
                  <a:lnTo>
                    <a:pt x="7740" y="977"/>
                  </a:lnTo>
                  <a:cubicBezTo>
                    <a:pt x="7740" y="977"/>
                    <a:pt x="5144" y="1"/>
                    <a:pt x="3716" y="1"/>
                  </a:cubicBezTo>
                  <a:cubicBezTo>
                    <a:pt x="2453" y="1"/>
                    <a:pt x="0" y="977"/>
                    <a:pt x="0" y="977"/>
                  </a:cubicBezTo>
                  <a:lnTo>
                    <a:pt x="0" y="2144"/>
                  </a:lnTo>
                  <a:lnTo>
                    <a:pt x="0" y="2740"/>
                  </a:lnTo>
                  <a:cubicBezTo>
                    <a:pt x="0" y="3263"/>
                    <a:pt x="239" y="3740"/>
                    <a:pt x="596" y="4049"/>
                  </a:cubicBezTo>
                  <a:cubicBezTo>
                    <a:pt x="739" y="4192"/>
                    <a:pt x="953" y="4288"/>
                    <a:pt x="1167" y="4359"/>
                  </a:cubicBezTo>
                  <a:cubicBezTo>
                    <a:pt x="1334" y="4430"/>
                    <a:pt x="1548" y="4454"/>
                    <a:pt x="1763" y="4454"/>
                  </a:cubicBezTo>
                  <a:lnTo>
                    <a:pt x="6026" y="4454"/>
                  </a:lnTo>
                  <a:cubicBezTo>
                    <a:pt x="6216" y="4454"/>
                    <a:pt x="6430" y="4430"/>
                    <a:pt x="6621" y="4335"/>
                  </a:cubicBezTo>
                  <a:cubicBezTo>
                    <a:pt x="6788" y="4288"/>
                    <a:pt x="7002" y="4192"/>
                    <a:pt x="7145" y="4049"/>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9"/>
            <p:cNvSpPr/>
            <p:nvPr/>
          </p:nvSpPr>
          <p:spPr>
            <a:xfrm>
              <a:off x="4134961" y="4220514"/>
              <a:ext cx="258813" cy="220992"/>
            </a:xfrm>
            <a:custGeom>
              <a:avLst/>
              <a:gdLst/>
              <a:ahLst/>
              <a:cxnLst/>
              <a:rect l="l" t="t" r="r" b="b"/>
              <a:pathLst>
                <a:path w="7764" h="6621" extrusionOk="0">
                  <a:moveTo>
                    <a:pt x="6026" y="1715"/>
                  </a:moveTo>
                  <a:lnTo>
                    <a:pt x="1763" y="1715"/>
                  </a:lnTo>
                  <a:cubicBezTo>
                    <a:pt x="1548" y="1715"/>
                    <a:pt x="1334" y="1691"/>
                    <a:pt x="1167" y="1620"/>
                  </a:cubicBezTo>
                  <a:cubicBezTo>
                    <a:pt x="953" y="1572"/>
                    <a:pt x="763" y="1453"/>
                    <a:pt x="596" y="1287"/>
                  </a:cubicBezTo>
                  <a:cubicBezTo>
                    <a:pt x="215" y="977"/>
                    <a:pt x="0" y="501"/>
                    <a:pt x="0" y="1"/>
                  </a:cubicBezTo>
                  <a:lnTo>
                    <a:pt x="0" y="1191"/>
                  </a:lnTo>
                  <a:cubicBezTo>
                    <a:pt x="0" y="2120"/>
                    <a:pt x="786" y="2406"/>
                    <a:pt x="1763" y="2406"/>
                  </a:cubicBezTo>
                  <a:lnTo>
                    <a:pt x="6026" y="2406"/>
                  </a:lnTo>
                  <a:cubicBezTo>
                    <a:pt x="6407" y="2406"/>
                    <a:pt x="6764" y="2382"/>
                    <a:pt x="7050" y="2263"/>
                  </a:cubicBezTo>
                  <a:lnTo>
                    <a:pt x="7050" y="2430"/>
                  </a:lnTo>
                  <a:lnTo>
                    <a:pt x="7050" y="2882"/>
                  </a:lnTo>
                  <a:lnTo>
                    <a:pt x="7050" y="5478"/>
                  </a:lnTo>
                  <a:lnTo>
                    <a:pt x="7050" y="6002"/>
                  </a:lnTo>
                  <a:cubicBezTo>
                    <a:pt x="7050" y="6335"/>
                    <a:pt x="6788" y="6621"/>
                    <a:pt x="6430" y="6621"/>
                  </a:cubicBezTo>
                  <a:lnTo>
                    <a:pt x="7145" y="6621"/>
                  </a:lnTo>
                  <a:cubicBezTo>
                    <a:pt x="7478" y="6621"/>
                    <a:pt x="7764" y="6359"/>
                    <a:pt x="7764" y="6002"/>
                  </a:cubicBezTo>
                  <a:lnTo>
                    <a:pt x="7764" y="5478"/>
                  </a:lnTo>
                  <a:lnTo>
                    <a:pt x="7764" y="2882"/>
                  </a:lnTo>
                  <a:lnTo>
                    <a:pt x="7764" y="2430"/>
                  </a:lnTo>
                  <a:lnTo>
                    <a:pt x="7764" y="1"/>
                  </a:lnTo>
                  <a:cubicBezTo>
                    <a:pt x="7764" y="524"/>
                    <a:pt x="7526" y="1001"/>
                    <a:pt x="7169" y="1310"/>
                  </a:cubicBezTo>
                  <a:cubicBezTo>
                    <a:pt x="7026" y="1453"/>
                    <a:pt x="6811" y="1549"/>
                    <a:pt x="6645" y="1620"/>
                  </a:cubicBezTo>
                  <a:cubicBezTo>
                    <a:pt x="6407" y="1691"/>
                    <a:pt x="6216" y="1715"/>
                    <a:pt x="6026" y="1715"/>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9"/>
            <p:cNvSpPr/>
            <p:nvPr/>
          </p:nvSpPr>
          <p:spPr>
            <a:xfrm>
              <a:off x="4393741" y="4263437"/>
              <a:ext cx="46902" cy="53304"/>
            </a:xfrm>
            <a:custGeom>
              <a:avLst/>
              <a:gdLst/>
              <a:ahLst/>
              <a:cxnLst/>
              <a:rect l="l" t="t" r="r" b="b"/>
              <a:pathLst>
                <a:path w="1407" h="1597" extrusionOk="0">
                  <a:moveTo>
                    <a:pt x="1406" y="1406"/>
                  </a:moveTo>
                  <a:lnTo>
                    <a:pt x="1406" y="786"/>
                  </a:lnTo>
                  <a:cubicBezTo>
                    <a:pt x="1406" y="334"/>
                    <a:pt x="1049" y="1"/>
                    <a:pt x="596" y="1"/>
                  </a:cubicBezTo>
                  <a:lnTo>
                    <a:pt x="1" y="1"/>
                  </a:lnTo>
                  <a:cubicBezTo>
                    <a:pt x="453" y="1"/>
                    <a:pt x="811" y="358"/>
                    <a:pt x="811" y="786"/>
                  </a:cubicBezTo>
                  <a:lnTo>
                    <a:pt x="811" y="1120"/>
                  </a:lnTo>
                  <a:lnTo>
                    <a:pt x="811" y="1382"/>
                  </a:lnTo>
                  <a:cubicBezTo>
                    <a:pt x="811" y="1477"/>
                    <a:pt x="715" y="1572"/>
                    <a:pt x="644" y="1572"/>
                  </a:cubicBezTo>
                  <a:lnTo>
                    <a:pt x="1144" y="1572"/>
                  </a:lnTo>
                  <a:lnTo>
                    <a:pt x="1239" y="1572"/>
                  </a:lnTo>
                  <a:cubicBezTo>
                    <a:pt x="1311" y="1596"/>
                    <a:pt x="1406" y="1501"/>
                    <a:pt x="1406" y="14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9"/>
            <p:cNvSpPr/>
            <p:nvPr/>
          </p:nvSpPr>
          <p:spPr>
            <a:xfrm>
              <a:off x="4115127" y="4264238"/>
              <a:ext cx="19868" cy="52503"/>
            </a:xfrm>
            <a:custGeom>
              <a:avLst/>
              <a:gdLst/>
              <a:ahLst/>
              <a:cxnLst/>
              <a:rect l="l" t="t" r="r" b="b"/>
              <a:pathLst>
                <a:path w="596" h="1573" extrusionOk="0">
                  <a:moveTo>
                    <a:pt x="595" y="1120"/>
                  </a:moveTo>
                  <a:lnTo>
                    <a:pt x="595" y="0"/>
                  </a:lnTo>
                  <a:lnTo>
                    <a:pt x="0" y="0"/>
                  </a:lnTo>
                  <a:lnTo>
                    <a:pt x="0" y="1120"/>
                  </a:lnTo>
                  <a:lnTo>
                    <a:pt x="0" y="1572"/>
                  </a:lnTo>
                  <a:lnTo>
                    <a:pt x="595" y="157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9"/>
            <p:cNvSpPr/>
            <p:nvPr/>
          </p:nvSpPr>
          <p:spPr>
            <a:xfrm>
              <a:off x="4097660" y="4316707"/>
              <a:ext cx="37335" cy="86648"/>
            </a:xfrm>
            <a:custGeom>
              <a:avLst/>
              <a:gdLst/>
              <a:ahLst/>
              <a:cxnLst/>
              <a:rect l="l" t="t" r="r" b="b"/>
              <a:pathLst>
                <a:path w="1120" h="2596" extrusionOk="0">
                  <a:moveTo>
                    <a:pt x="1119" y="2596"/>
                  </a:moveTo>
                  <a:lnTo>
                    <a:pt x="1119" y="0"/>
                  </a:lnTo>
                  <a:lnTo>
                    <a:pt x="548" y="0"/>
                  </a:lnTo>
                  <a:lnTo>
                    <a:pt x="0" y="0"/>
                  </a:lnTo>
                  <a:lnTo>
                    <a:pt x="0" y="595"/>
                  </a:lnTo>
                  <a:lnTo>
                    <a:pt x="548" y="595"/>
                  </a:lnTo>
                  <a:lnTo>
                    <a:pt x="548" y="2405"/>
                  </a:lnTo>
                  <a:cubicBezTo>
                    <a:pt x="715" y="2524"/>
                    <a:pt x="905" y="2596"/>
                    <a:pt x="1119" y="259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9"/>
            <p:cNvSpPr/>
            <p:nvPr/>
          </p:nvSpPr>
          <p:spPr>
            <a:xfrm>
              <a:off x="4393741" y="4316707"/>
              <a:ext cx="38169" cy="86648"/>
            </a:xfrm>
            <a:custGeom>
              <a:avLst/>
              <a:gdLst/>
              <a:ahLst/>
              <a:cxnLst/>
              <a:rect l="l" t="t" r="r" b="b"/>
              <a:pathLst>
                <a:path w="1145" h="2596" extrusionOk="0">
                  <a:moveTo>
                    <a:pt x="1144" y="1429"/>
                  </a:moveTo>
                  <a:lnTo>
                    <a:pt x="1144" y="0"/>
                  </a:lnTo>
                  <a:lnTo>
                    <a:pt x="1" y="0"/>
                  </a:lnTo>
                  <a:lnTo>
                    <a:pt x="1" y="595"/>
                  </a:lnTo>
                  <a:lnTo>
                    <a:pt x="596" y="595"/>
                  </a:lnTo>
                  <a:lnTo>
                    <a:pt x="596" y="1429"/>
                  </a:lnTo>
                  <a:cubicBezTo>
                    <a:pt x="596" y="1834"/>
                    <a:pt x="358" y="2239"/>
                    <a:pt x="1" y="2429"/>
                  </a:cubicBezTo>
                  <a:lnTo>
                    <a:pt x="1" y="2596"/>
                  </a:lnTo>
                  <a:cubicBezTo>
                    <a:pt x="644" y="2596"/>
                    <a:pt x="1144" y="2048"/>
                    <a:pt x="1144" y="142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9"/>
            <p:cNvSpPr/>
            <p:nvPr/>
          </p:nvSpPr>
          <p:spPr>
            <a:xfrm>
              <a:off x="4134961" y="4161702"/>
              <a:ext cx="258046" cy="118457"/>
            </a:xfrm>
            <a:custGeom>
              <a:avLst/>
              <a:gdLst/>
              <a:ahLst/>
              <a:cxnLst/>
              <a:rect l="l" t="t" r="r" b="b"/>
              <a:pathLst>
                <a:path w="7741" h="3549" extrusionOk="0">
                  <a:moveTo>
                    <a:pt x="0" y="0"/>
                  </a:moveTo>
                  <a:lnTo>
                    <a:pt x="0" y="572"/>
                  </a:lnTo>
                  <a:lnTo>
                    <a:pt x="7169" y="572"/>
                  </a:lnTo>
                  <a:lnTo>
                    <a:pt x="7169" y="1215"/>
                  </a:lnTo>
                  <a:lnTo>
                    <a:pt x="7169" y="1810"/>
                  </a:lnTo>
                  <a:cubicBezTo>
                    <a:pt x="7169" y="2358"/>
                    <a:pt x="6930" y="2810"/>
                    <a:pt x="6573" y="3144"/>
                  </a:cubicBezTo>
                  <a:cubicBezTo>
                    <a:pt x="6430" y="3287"/>
                    <a:pt x="6216" y="3382"/>
                    <a:pt x="6049" y="3477"/>
                  </a:cubicBezTo>
                  <a:cubicBezTo>
                    <a:pt x="5978" y="3501"/>
                    <a:pt x="5930" y="3501"/>
                    <a:pt x="5835" y="3549"/>
                  </a:cubicBezTo>
                  <a:lnTo>
                    <a:pt x="6026" y="3549"/>
                  </a:lnTo>
                  <a:cubicBezTo>
                    <a:pt x="6216" y="3549"/>
                    <a:pt x="6430" y="3501"/>
                    <a:pt x="6621" y="3430"/>
                  </a:cubicBezTo>
                  <a:cubicBezTo>
                    <a:pt x="6811" y="3358"/>
                    <a:pt x="7002" y="3239"/>
                    <a:pt x="7145" y="3096"/>
                  </a:cubicBezTo>
                  <a:cubicBezTo>
                    <a:pt x="7526" y="2763"/>
                    <a:pt x="7740" y="2286"/>
                    <a:pt x="7740" y="1786"/>
                  </a:cubicBezTo>
                  <a:lnTo>
                    <a:pt x="7740" y="1191"/>
                  </a:lnTo>
                  <a:lnTo>
                    <a:pt x="7740" y="596"/>
                  </a:lnTo>
                  <a:lnTo>
                    <a:pt x="7740" y="24"/>
                  </a:lnTo>
                  <a:lnTo>
                    <a:pt x="7597" y="24"/>
                  </a:lnTo>
                  <a:cubicBezTo>
                    <a:pt x="5097" y="0"/>
                    <a:pt x="2525" y="0"/>
                    <a:pt x="0" y="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9"/>
            <p:cNvSpPr/>
            <p:nvPr/>
          </p:nvSpPr>
          <p:spPr>
            <a:xfrm>
              <a:off x="4181797" y="4354057"/>
              <a:ext cx="164375" cy="51702"/>
            </a:xfrm>
            <a:custGeom>
              <a:avLst/>
              <a:gdLst/>
              <a:ahLst/>
              <a:cxnLst/>
              <a:rect l="l" t="t" r="r" b="b"/>
              <a:pathLst>
                <a:path w="4931" h="1549" extrusionOk="0">
                  <a:moveTo>
                    <a:pt x="4930" y="1286"/>
                  </a:moveTo>
                  <a:lnTo>
                    <a:pt x="4930" y="334"/>
                  </a:lnTo>
                  <a:lnTo>
                    <a:pt x="2477" y="0"/>
                  </a:lnTo>
                  <a:lnTo>
                    <a:pt x="0" y="334"/>
                  </a:lnTo>
                  <a:lnTo>
                    <a:pt x="0" y="1286"/>
                  </a:lnTo>
                  <a:cubicBezTo>
                    <a:pt x="0" y="1429"/>
                    <a:pt x="120" y="1548"/>
                    <a:pt x="262" y="1548"/>
                  </a:cubicBezTo>
                  <a:lnTo>
                    <a:pt x="4668" y="1548"/>
                  </a:lnTo>
                  <a:cubicBezTo>
                    <a:pt x="4811" y="1548"/>
                    <a:pt x="4930" y="1429"/>
                    <a:pt x="4930" y="128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9"/>
            <p:cNvSpPr/>
            <p:nvPr/>
          </p:nvSpPr>
          <p:spPr>
            <a:xfrm>
              <a:off x="4181797" y="4364371"/>
              <a:ext cx="164375" cy="15954"/>
            </a:xfrm>
            <a:custGeom>
              <a:avLst/>
              <a:gdLst/>
              <a:ahLst/>
              <a:cxnLst/>
              <a:rect l="l" t="t" r="r" b="b"/>
              <a:pathLst>
                <a:path w="4931" h="478" extrusionOk="0">
                  <a:moveTo>
                    <a:pt x="4930" y="1"/>
                  </a:moveTo>
                  <a:lnTo>
                    <a:pt x="2477" y="1"/>
                  </a:lnTo>
                  <a:lnTo>
                    <a:pt x="0" y="1"/>
                  </a:lnTo>
                  <a:lnTo>
                    <a:pt x="0" y="477"/>
                  </a:lnTo>
                  <a:lnTo>
                    <a:pt x="2477" y="477"/>
                  </a:lnTo>
                  <a:lnTo>
                    <a:pt x="4930" y="4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9"/>
            <p:cNvSpPr/>
            <p:nvPr/>
          </p:nvSpPr>
          <p:spPr>
            <a:xfrm>
              <a:off x="4314370" y="4381093"/>
              <a:ext cx="31802" cy="24666"/>
            </a:xfrm>
            <a:custGeom>
              <a:avLst/>
              <a:gdLst/>
              <a:ahLst/>
              <a:cxnLst/>
              <a:rect l="l" t="t" r="r" b="b"/>
              <a:pathLst>
                <a:path w="954" h="739" extrusionOk="0">
                  <a:moveTo>
                    <a:pt x="953" y="476"/>
                  </a:moveTo>
                  <a:lnTo>
                    <a:pt x="953" y="0"/>
                  </a:lnTo>
                  <a:lnTo>
                    <a:pt x="286" y="0"/>
                  </a:lnTo>
                  <a:lnTo>
                    <a:pt x="286" y="476"/>
                  </a:lnTo>
                  <a:cubicBezTo>
                    <a:pt x="286" y="619"/>
                    <a:pt x="167" y="738"/>
                    <a:pt x="1" y="738"/>
                  </a:cubicBezTo>
                  <a:lnTo>
                    <a:pt x="691" y="738"/>
                  </a:lnTo>
                  <a:cubicBezTo>
                    <a:pt x="834" y="738"/>
                    <a:pt x="953" y="595"/>
                    <a:pt x="953" y="47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9"/>
            <p:cNvSpPr/>
            <p:nvPr/>
          </p:nvSpPr>
          <p:spPr>
            <a:xfrm>
              <a:off x="4107960" y="4095715"/>
              <a:ext cx="83404" cy="66021"/>
            </a:xfrm>
            <a:custGeom>
              <a:avLst/>
              <a:gdLst/>
              <a:ahLst/>
              <a:cxnLst/>
              <a:rect l="l" t="t" r="r" b="b"/>
              <a:pathLst>
                <a:path w="2502" h="1978" extrusionOk="0">
                  <a:moveTo>
                    <a:pt x="2263" y="1977"/>
                  </a:moveTo>
                  <a:lnTo>
                    <a:pt x="2501" y="1001"/>
                  </a:lnTo>
                  <a:lnTo>
                    <a:pt x="2263" y="1"/>
                  </a:lnTo>
                  <a:lnTo>
                    <a:pt x="834" y="1"/>
                  </a:lnTo>
                  <a:cubicBezTo>
                    <a:pt x="358" y="1"/>
                    <a:pt x="1" y="406"/>
                    <a:pt x="1" y="834"/>
                  </a:cubicBezTo>
                  <a:lnTo>
                    <a:pt x="1" y="1144"/>
                  </a:lnTo>
                  <a:cubicBezTo>
                    <a:pt x="1" y="1620"/>
                    <a:pt x="406" y="1977"/>
                    <a:pt x="834" y="1977"/>
                  </a:cubicBezTo>
                  <a:lnTo>
                    <a:pt x="1001" y="1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9"/>
            <p:cNvSpPr/>
            <p:nvPr/>
          </p:nvSpPr>
          <p:spPr>
            <a:xfrm>
              <a:off x="4201631" y="4094914"/>
              <a:ext cx="126273" cy="66822"/>
            </a:xfrm>
            <a:custGeom>
              <a:avLst/>
              <a:gdLst/>
              <a:ahLst/>
              <a:cxnLst/>
              <a:rect l="l" t="t" r="r" b="b"/>
              <a:pathLst>
                <a:path w="3788" h="2002" extrusionOk="0">
                  <a:moveTo>
                    <a:pt x="3597" y="2001"/>
                  </a:moveTo>
                  <a:lnTo>
                    <a:pt x="3787" y="1025"/>
                  </a:lnTo>
                  <a:lnTo>
                    <a:pt x="3597" y="1"/>
                  </a:lnTo>
                  <a:lnTo>
                    <a:pt x="168" y="1"/>
                  </a:lnTo>
                  <a:lnTo>
                    <a:pt x="1" y="977"/>
                  </a:lnTo>
                  <a:lnTo>
                    <a:pt x="168" y="1978"/>
                  </a:lnTo>
                  <a:lnTo>
                    <a:pt x="3597" y="1978"/>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9"/>
            <p:cNvSpPr/>
            <p:nvPr/>
          </p:nvSpPr>
          <p:spPr>
            <a:xfrm>
              <a:off x="4338972" y="4094914"/>
              <a:ext cx="82604" cy="66021"/>
            </a:xfrm>
            <a:custGeom>
              <a:avLst/>
              <a:gdLst/>
              <a:ahLst/>
              <a:cxnLst/>
              <a:rect l="l" t="t" r="r" b="b"/>
              <a:pathLst>
                <a:path w="2478" h="1978" extrusionOk="0">
                  <a:moveTo>
                    <a:pt x="1620" y="1"/>
                  </a:moveTo>
                  <a:lnTo>
                    <a:pt x="191" y="1"/>
                  </a:lnTo>
                  <a:lnTo>
                    <a:pt x="1" y="977"/>
                  </a:lnTo>
                  <a:lnTo>
                    <a:pt x="191" y="1978"/>
                  </a:lnTo>
                  <a:lnTo>
                    <a:pt x="1501" y="1978"/>
                  </a:lnTo>
                  <a:lnTo>
                    <a:pt x="1644" y="1978"/>
                  </a:lnTo>
                  <a:cubicBezTo>
                    <a:pt x="2120" y="1978"/>
                    <a:pt x="2477" y="1573"/>
                    <a:pt x="2477" y="1144"/>
                  </a:cubicBezTo>
                  <a:lnTo>
                    <a:pt x="2477" y="834"/>
                  </a:lnTo>
                  <a:cubicBezTo>
                    <a:pt x="2477" y="382"/>
                    <a:pt x="2096" y="1"/>
                    <a:pt x="1620"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9"/>
            <p:cNvSpPr/>
            <p:nvPr/>
          </p:nvSpPr>
          <p:spPr>
            <a:xfrm>
              <a:off x="4107160" y="4114807"/>
              <a:ext cx="76270" cy="46929"/>
            </a:xfrm>
            <a:custGeom>
              <a:avLst/>
              <a:gdLst/>
              <a:ahLst/>
              <a:cxnLst/>
              <a:rect l="l" t="t" r="r" b="b"/>
              <a:pathLst>
                <a:path w="2288" h="1406" extrusionOk="0">
                  <a:moveTo>
                    <a:pt x="2287" y="1405"/>
                  </a:moveTo>
                  <a:lnTo>
                    <a:pt x="2287" y="572"/>
                  </a:lnTo>
                  <a:lnTo>
                    <a:pt x="977" y="572"/>
                  </a:lnTo>
                  <a:lnTo>
                    <a:pt x="834" y="572"/>
                  </a:lnTo>
                  <a:cubicBezTo>
                    <a:pt x="477" y="572"/>
                    <a:pt x="144" y="334"/>
                    <a:pt x="25" y="0"/>
                  </a:cubicBezTo>
                  <a:cubicBezTo>
                    <a:pt x="1" y="96"/>
                    <a:pt x="1" y="191"/>
                    <a:pt x="1" y="262"/>
                  </a:cubicBezTo>
                  <a:lnTo>
                    <a:pt x="1" y="572"/>
                  </a:lnTo>
                  <a:cubicBezTo>
                    <a:pt x="1" y="1048"/>
                    <a:pt x="382" y="1405"/>
                    <a:pt x="834" y="1405"/>
                  </a:cubicBezTo>
                  <a:lnTo>
                    <a:pt x="977" y="140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9"/>
            <p:cNvSpPr/>
            <p:nvPr/>
          </p:nvSpPr>
          <p:spPr>
            <a:xfrm>
              <a:off x="4207198" y="4133866"/>
              <a:ext cx="114339" cy="27870"/>
            </a:xfrm>
            <a:custGeom>
              <a:avLst/>
              <a:gdLst/>
              <a:ahLst/>
              <a:cxnLst/>
              <a:rect l="l" t="t" r="r" b="b"/>
              <a:pathLst>
                <a:path w="3430" h="835" extrusionOk="0">
                  <a:moveTo>
                    <a:pt x="1" y="1"/>
                  </a:moveTo>
                  <a:lnTo>
                    <a:pt x="3430" y="1"/>
                  </a:lnTo>
                  <a:lnTo>
                    <a:pt x="3430" y="834"/>
                  </a:lnTo>
                  <a:lnTo>
                    <a:pt x="1" y="8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9"/>
            <p:cNvSpPr/>
            <p:nvPr/>
          </p:nvSpPr>
          <p:spPr>
            <a:xfrm>
              <a:off x="4344539" y="4114807"/>
              <a:ext cx="76237" cy="46929"/>
            </a:xfrm>
            <a:custGeom>
              <a:avLst/>
              <a:gdLst/>
              <a:ahLst/>
              <a:cxnLst/>
              <a:rect l="l" t="t" r="r" b="b"/>
              <a:pathLst>
                <a:path w="2287" h="1406" extrusionOk="0">
                  <a:moveTo>
                    <a:pt x="1453" y="1405"/>
                  </a:moveTo>
                  <a:cubicBezTo>
                    <a:pt x="1929" y="1405"/>
                    <a:pt x="2287" y="1024"/>
                    <a:pt x="2287" y="572"/>
                  </a:cubicBezTo>
                  <a:lnTo>
                    <a:pt x="2287" y="262"/>
                  </a:lnTo>
                  <a:cubicBezTo>
                    <a:pt x="2287" y="191"/>
                    <a:pt x="2263" y="96"/>
                    <a:pt x="2263" y="0"/>
                  </a:cubicBezTo>
                  <a:cubicBezTo>
                    <a:pt x="2144" y="334"/>
                    <a:pt x="1834" y="572"/>
                    <a:pt x="1453" y="572"/>
                  </a:cubicBezTo>
                  <a:lnTo>
                    <a:pt x="1310" y="572"/>
                  </a:lnTo>
                  <a:lnTo>
                    <a:pt x="0" y="572"/>
                  </a:lnTo>
                  <a:lnTo>
                    <a:pt x="0" y="1405"/>
                  </a:lnTo>
                  <a:lnTo>
                    <a:pt x="1310" y="140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9"/>
            <p:cNvSpPr/>
            <p:nvPr/>
          </p:nvSpPr>
          <p:spPr>
            <a:xfrm>
              <a:off x="4183397" y="4083799"/>
              <a:ext cx="23835" cy="115286"/>
            </a:xfrm>
            <a:custGeom>
              <a:avLst/>
              <a:gdLst/>
              <a:ahLst/>
              <a:cxnLst/>
              <a:rect l="l" t="t" r="r" b="b"/>
              <a:pathLst>
                <a:path w="715" h="3454" extrusionOk="0">
                  <a:moveTo>
                    <a:pt x="715" y="2334"/>
                  </a:moveTo>
                  <a:lnTo>
                    <a:pt x="715" y="334"/>
                  </a:lnTo>
                  <a:cubicBezTo>
                    <a:pt x="715" y="167"/>
                    <a:pt x="572" y="1"/>
                    <a:pt x="405" y="1"/>
                  </a:cubicBezTo>
                  <a:lnTo>
                    <a:pt x="334" y="1"/>
                  </a:lnTo>
                  <a:cubicBezTo>
                    <a:pt x="167" y="1"/>
                    <a:pt x="0" y="167"/>
                    <a:pt x="0" y="334"/>
                  </a:cubicBezTo>
                  <a:lnTo>
                    <a:pt x="0" y="2334"/>
                  </a:lnTo>
                  <a:lnTo>
                    <a:pt x="0" y="3454"/>
                  </a:lnTo>
                  <a:lnTo>
                    <a:pt x="715" y="3454"/>
                  </a:lnTo>
                  <a:lnTo>
                    <a:pt x="715" y="233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9"/>
            <p:cNvSpPr/>
            <p:nvPr/>
          </p:nvSpPr>
          <p:spPr>
            <a:xfrm>
              <a:off x="4183397" y="4210166"/>
              <a:ext cx="23835" cy="31842"/>
            </a:xfrm>
            <a:custGeom>
              <a:avLst/>
              <a:gdLst/>
              <a:ahLst/>
              <a:cxnLst/>
              <a:rect l="l" t="t" r="r" b="b"/>
              <a:pathLst>
                <a:path w="715" h="954" extrusionOk="0">
                  <a:moveTo>
                    <a:pt x="715" y="620"/>
                  </a:moveTo>
                  <a:lnTo>
                    <a:pt x="715" y="1"/>
                  </a:lnTo>
                  <a:lnTo>
                    <a:pt x="0" y="1"/>
                  </a:lnTo>
                  <a:lnTo>
                    <a:pt x="0" y="620"/>
                  </a:lnTo>
                  <a:cubicBezTo>
                    <a:pt x="0" y="811"/>
                    <a:pt x="167" y="954"/>
                    <a:pt x="334" y="954"/>
                  </a:cubicBezTo>
                  <a:lnTo>
                    <a:pt x="405" y="954"/>
                  </a:lnTo>
                  <a:cubicBezTo>
                    <a:pt x="572" y="954"/>
                    <a:pt x="715" y="811"/>
                    <a:pt x="715" y="62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9"/>
            <p:cNvSpPr/>
            <p:nvPr/>
          </p:nvSpPr>
          <p:spPr>
            <a:xfrm>
              <a:off x="4164330" y="4192710"/>
              <a:ext cx="61970" cy="25467"/>
            </a:xfrm>
            <a:custGeom>
              <a:avLst/>
              <a:gdLst/>
              <a:ahLst/>
              <a:cxnLst/>
              <a:rect l="l" t="t" r="r" b="b"/>
              <a:pathLst>
                <a:path w="1859" h="763" extrusionOk="0">
                  <a:moveTo>
                    <a:pt x="1858" y="667"/>
                  </a:moveTo>
                  <a:lnTo>
                    <a:pt x="1858" y="72"/>
                  </a:lnTo>
                  <a:cubicBezTo>
                    <a:pt x="1858" y="24"/>
                    <a:pt x="1834" y="0"/>
                    <a:pt x="1763" y="0"/>
                  </a:cubicBezTo>
                  <a:lnTo>
                    <a:pt x="1287" y="0"/>
                  </a:lnTo>
                  <a:lnTo>
                    <a:pt x="572" y="0"/>
                  </a:lnTo>
                  <a:lnTo>
                    <a:pt x="96" y="0"/>
                  </a:lnTo>
                  <a:cubicBezTo>
                    <a:pt x="48" y="0"/>
                    <a:pt x="1" y="24"/>
                    <a:pt x="1" y="72"/>
                  </a:cubicBezTo>
                  <a:lnTo>
                    <a:pt x="1" y="667"/>
                  </a:lnTo>
                  <a:cubicBezTo>
                    <a:pt x="1" y="738"/>
                    <a:pt x="48" y="762"/>
                    <a:pt x="96" y="762"/>
                  </a:cubicBezTo>
                  <a:lnTo>
                    <a:pt x="572" y="762"/>
                  </a:lnTo>
                  <a:lnTo>
                    <a:pt x="1287" y="762"/>
                  </a:lnTo>
                  <a:lnTo>
                    <a:pt x="1763" y="762"/>
                  </a:lnTo>
                  <a:cubicBezTo>
                    <a:pt x="1810" y="738"/>
                    <a:pt x="1858" y="715"/>
                    <a:pt x="1858" y="6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9"/>
            <p:cNvSpPr/>
            <p:nvPr/>
          </p:nvSpPr>
          <p:spPr>
            <a:xfrm>
              <a:off x="4321504" y="4083799"/>
              <a:ext cx="23868" cy="115286"/>
            </a:xfrm>
            <a:custGeom>
              <a:avLst/>
              <a:gdLst/>
              <a:ahLst/>
              <a:cxnLst/>
              <a:rect l="l" t="t" r="r" b="b"/>
              <a:pathLst>
                <a:path w="716" h="3454" extrusionOk="0">
                  <a:moveTo>
                    <a:pt x="715" y="3454"/>
                  </a:moveTo>
                  <a:lnTo>
                    <a:pt x="715" y="2334"/>
                  </a:lnTo>
                  <a:lnTo>
                    <a:pt x="715" y="334"/>
                  </a:lnTo>
                  <a:cubicBezTo>
                    <a:pt x="715" y="167"/>
                    <a:pt x="572" y="1"/>
                    <a:pt x="382" y="1"/>
                  </a:cubicBezTo>
                  <a:lnTo>
                    <a:pt x="334" y="1"/>
                  </a:lnTo>
                  <a:cubicBezTo>
                    <a:pt x="144" y="1"/>
                    <a:pt x="1" y="167"/>
                    <a:pt x="1" y="334"/>
                  </a:cubicBezTo>
                  <a:lnTo>
                    <a:pt x="1" y="2334"/>
                  </a:lnTo>
                  <a:lnTo>
                    <a:pt x="1" y="345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9"/>
            <p:cNvSpPr/>
            <p:nvPr/>
          </p:nvSpPr>
          <p:spPr>
            <a:xfrm>
              <a:off x="4321504" y="4210166"/>
              <a:ext cx="23868" cy="31842"/>
            </a:xfrm>
            <a:custGeom>
              <a:avLst/>
              <a:gdLst/>
              <a:ahLst/>
              <a:cxnLst/>
              <a:rect l="l" t="t" r="r" b="b"/>
              <a:pathLst>
                <a:path w="716" h="954" extrusionOk="0">
                  <a:moveTo>
                    <a:pt x="715" y="620"/>
                  </a:moveTo>
                  <a:lnTo>
                    <a:pt x="715" y="1"/>
                  </a:lnTo>
                  <a:lnTo>
                    <a:pt x="1" y="1"/>
                  </a:lnTo>
                  <a:lnTo>
                    <a:pt x="1" y="620"/>
                  </a:lnTo>
                  <a:cubicBezTo>
                    <a:pt x="1" y="811"/>
                    <a:pt x="144" y="954"/>
                    <a:pt x="334" y="954"/>
                  </a:cubicBezTo>
                  <a:lnTo>
                    <a:pt x="382" y="954"/>
                  </a:lnTo>
                  <a:cubicBezTo>
                    <a:pt x="572" y="954"/>
                    <a:pt x="715" y="811"/>
                    <a:pt x="715" y="62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9"/>
            <p:cNvSpPr/>
            <p:nvPr/>
          </p:nvSpPr>
          <p:spPr>
            <a:xfrm>
              <a:off x="4201631" y="4192710"/>
              <a:ext cx="24668" cy="25467"/>
            </a:xfrm>
            <a:custGeom>
              <a:avLst/>
              <a:gdLst/>
              <a:ahLst/>
              <a:cxnLst/>
              <a:rect l="l" t="t" r="r" b="b"/>
              <a:pathLst>
                <a:path w="740" h="763" extrusionOk="0">
                  <a:moveTo>
                    <a:pt x="739" y="667"/>
                  </a:moveTo>
                  <a:lnTo>
                    <a:pt x="739" y="72"/>
                  </a:lnTo>
                  <a:cubicBezTo>
                    <a:pt x="739" y="24"/>
                    <a:pt x="715" y="0"/>
                    <a:pt x="644" y="0"/>
                  </a:cubicBezTo>
                  <a:lnTo>
                    <a:pt x="168" y="0"/>
                  </a:lnTo>
                  <a:lnTo>
                    <a:pt x="1" y="0"/>
                  </a:lnTo>
                  <a:cubicBezTo>
                    <a:pt x="48" y="0"/>
                    <a:pt x="72" y="24"/>
                    <a:pt x="72" y="72"/>
                  </a:cubicBezTo>
                  <a:lnTo>
                    <a:pt x="72" y="667"/>
                  </a:lnTo>
                  <a:cubicBezTo>
                    <a:pt x="72" y="738"/>
                    <a:pt x="48" y="762"/>
                    <a:pt x="1" y="762"/>
                  </a:cubicBezTo>
                  <a:lnTo>
                    <a:pt x="168" y="762"/>
                  </a:lnTo>
                  <a:lnTo>
                    <a:pt x="644" y="762"/>
                  </a:lnTo>
                  <a:cubicBezTo>
                    <a:pt x="691" y="738"/>
                    <a:pt x="739" y="715"/>
                    <a:pt x="739" y="6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9"/>
            <p:cNvSpPr/>
            <p:nvPr/>
          </p:nvSpPr>
          <p:spPr>
            <a:xfrm>
              <a:off x="4302470" y="4192710"/>
              <a:ext cx="61136" cy="25467"/>
            </a:xfrm>
            <a:custGeom>
              <a:avLst/>
              <a:gdLst/>
              <a:ahLst/>
              <a:cxnLst/>
              <a:rect l="l" t="t" r="r" b="b"/>
              <a:pathLst>
                <a:path w="1834" h="763" extrusionOk="0">
                  <a:moveTo>
                    <a:pt x="1834" y="667"/>
                  </a:moveTo>
                  <a:lnTo>
                    <a:pt x="1834" y="72"/>
                  </a:lnTo>
                  <a:cubicBezTo>
                    <a:pt x="1834" y="24"/>
                    <a:pt x="1786" y="0"/>
                    <a:pt x="1739" y="0"/>
                  </a:cubicBezTo>
                  <a:lnTo>
                    <a:pt x="1262" y="0"/>
                  </a:lnTo>
                  <a:lnTo>
                    <a:pt x="572" y="0"/>
                  </a:lnTo>
                  <a:lnTo>
                    <a:pt x="96" y="0"/>
                  </a:lnTo>
                  <a:cubicBezTo>
                    <a:pt x="48" y="0"/>
                    <a:pt x="0" y="24"/>
                    <a:pt x="0" y="72"/>
                  </a:cubicBezTo>
                  <a:lnTo>
                    <a:pt x="0" y="667"/>
                  </a:lnTo>
                  <a:cubicBezTo>
                    <a:pt x="0" y="738"/>
                    <a:pt x="48" y="762"/>
                    <a:pt x="96" y="762"/>
                  </a:cubicBezTo>
                  <a:lnTo>
                    <a:pt x="572" y="762"/>
                  </a:lnTo>
                  <a:lnTo>
                    <a:pt x="1286" y="762"/>
                  </a:lnTo>
                  <a:lnTo>
                    <a:pt x="1763" y="762"/>
                  </a:lnTo>
                  <a:cubicBezTo>
                    <a:pt x="1786" y="738"/>
                    <a:pt x="1834" y="715"/>
                    <a:pt x="1834" y="6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9"/>
            <p:cNvSpPr/>
            <p:nvPr/>
          </p:nvSpPr>
          <p:spPr>
            <a:xfrm>
              <a:off x="4338972" y="4192710"/>
              <a:ext cx="25435" cy="25467"/>
            </a:xfrm>
            <a:custGeom>
              <a:avLst/>
              <a:gdLst/>
              <a:ahLst/>
              <a:cxnLst/>
              <a:rect l="l" t="t" r="r" b="b"/>
              <a:pathLst>
                <a:path w="763" h="763" extrusionOk="0">
                  <a:moveTo>
                    <a:pt x="763" y="667"/>
                  </a:moveTo>
                  <a:lnTo>
                    <a:pt x="763" y="72"/>
                  </a:lnTo>
                  <a:cubicBezTo>
                    <a:pt x="763" y="24"/>
                    <a:pt x="739" y="0"/>
                    <a:pt x="668" y="0"/>
                  </a:cubicBezTo>
                  <a:lnTo>
                    <a:pt x="191" y="0"/>
                  </a:lnTo>
                  <a:lnTo>
                    <a:pt x="1" y="0"/>
                  </a:lnTo>
                  <a:cubicBezTo>
                    <a:pt x="72" y="0"/>
                    <a:pt x="96" y="24"/>
                    <a:pt x="96" y="72"/>
                  </a:cubicBezTo>
                  <a:lnTo>
                    <a:pt x="96" y="667"/>
                  </a:lnTo>
                  <a:cubicBezTo>
                    <a:pt x="96" y="738"/>
                    <a:pt x="72" y="762"/>
                    <a:pt x="1" y="762"/>
                  </a:cubicBezTo>
                  <a:lnTo>
                    <a:pt x="191" y="762"/>
                  </a:lnTo>
                  <a:lnTo>
                    <a:pt x="668" y="762"/>
                  </a:lnTo>
                  <a:cubicBezTo>
                    <a:pt x="691" y="738"/>
                    <a:pt x="763" y="715"/>
                    <a:pt x="763" y="667"/>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9"/>
            <p:cNvSpPr/>
            <p:nvPr/>
          </p:nvSpPr>
          <p:spPr>
            <a:xfrm>
              <a:off x="4177830" y="4324651"/>
              <a:ext cx="173875" cy="39753"/>
            </a:xfrm>
            <a:custGeom>
              <a:avLst/>
              <a:gdLst/>
              <a:ahLst/>
              <a:cxnLst/>
              <a:rect l="l" t="t" r="r" b="b"/>
              <a:pathLst>
                <a:path w="5216" h="1191" extrusionOk="0">
                  <a:moveTo>
                    <a:pt x="5216" y="1072"/>
                  </a:moveTo>
                  <a:lnTo>
                    <a:pt x="5216" y="119"/>
                  </a:lnTo>
                  <a:cubicBezTo>
                    <a:pt x="5216" y="48"/>
                    <a:pt x="5144" y="0"/>
                    <a:pt x="5097" y="0"/>
                  </a:cubicBezTo>
                  <a:lnTo>
                    <a:pt x="4811" y="0"/>
                  </a:lnTo>
                  <a:lnTo>
                    <a:pt x="4811" y="0"/>
                  </a:lnTo>
                  <a:lnTo>
                    <a:pt x="119" y="0"/>
                  </a:lnTo>
                  <a:cubicBezTo>
                    <a:pt x="48" y="0"/>
                    <a:pt x="0" y="48"/>
                    <a:pt x="0" y="119"/>
                  </a:cubicBezTo>
                  <a:lnTo>
                    <a:pt x="0" y="1072"/>
                  </a:lnTo>
                  <a:cubicBezTo>
                    <a:pt x="0" y="1120"/>
                    <a:pt x="48" y="1191"/>
                    <a:pt x="119" y="1191"/>
                  </a:cubicBezTo>
                  <a:lnTo>
                    <a:pt x="143" y="1191"/>
                  </a:lnTo>
                  <a:lnTo>
                    <a:pt x="5097" y="1191"/>
                  </a:lnTo>
                  <a:lnTo>
                    <a:pt x="5121" y="1191"/>
                  </a:lnTo>
                  <a:cubicBezTo>
                    <a:pt x="5144" y="1191"/>
                    <a:pt x="5216" y="1120"/>
                    <a:pt x="5216" y="107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9"/>
            <p:cNvSpPr/>
            <p:nvPr/>
          </p:nvSpPr>
          <p:spPr>
            <a:xfrm>
              <a:off x="4319937" y="4324651"/>
              <a:ext cx="31768" cy="39753"/>
            </a:xfrm>
            <a:custGeom>
              <a:avLst/>
              <a:gdLst/>
              <a:ahLst/>
              <a:cxnLst/>
              <a:rect l="l" t="t" r="r" b="b"/>
              <a:pathLst>
                <a:path w="953" h="1191" extrusionOk="0">
                  <a:moveTo>
                    <a:pt x="953" y="1072"/>
                  </a:moveTo>
                  <a:lnTo>
                    <a:pt x="953" y="119"/>
                  </a:lnTo>
                  <a:cubicBezTo>
                    <a:pt x="953" y="48"/>
                    <a:pt x="881" y="0"/>
                    <a:pt x="834" y="0"/>
                  </a:cubicBezTo>
                  <a:lnTo>
                    <a:pt x="548" y="0"/>
                  </a:lnTo>
                  <a:lnTo>
                    <a:pt x="548" y="0"/>
                  </a:lnTo>
                  <a:lnTo>
                    <a:pt x="0" y="0"/>
                  </a:lnTo>
                  <a:cubicBezTo>
                    <a:pt x="48" y="0"/>
                    <a:pt x="119" y="48"/>
                    <a:pt x="119" y="119"/>
                  </a:cubicBezTo>
                  <a:lnTo>
                    <a:pt x="119" y="1072"/>
                  </a:lnTo>
                  <a:cubicBezTo>
                    <a:pt x="119" y="1120"/>
                    <a:pt x="48" y="1191"/>
                    <a:pt x="0" y="1191"/>
                  </a:cubicBezTo>
                  <a:lnTo>
                    <a:pt x="834" y="1191"/>
                  </a:lnTo>
                  <a:lnTo>
                    <a:pt x="858" y="1191"/>
                  </a:lnTo>
                  <a:cubicBezTo>
                    <a:pt x="881" y="1191"/>
                    <a:pt x="953" y="1120"/>
                    <a:pt x="953" y="107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9"/>
            <p:cNvSpPr/>
            <p:nvPr/>
          </p:nvSpPr>
          <p:spPr>
            <a:xfrm>
              <a:off x="4082559" y="4078225"/>
              <a:ext cx="362818" cy="368855"/>
            </a:xfrm>
            <a:custGeom>
              <a:avLst/>
              <a:gdLst/>
              <a:ahLst/>
              <a:cxnLst/>
              <a:rect l="l" t="t" r="r" b="b"/>
              <a:pathLst>
                <a:path w="10884" h="11051" extrusionOk="0">
                  <a:moveTo>
                    <a:pt x="2882" y="644"/>
                  </a:moveTo>
                  <a:lnTo>
                    <a:pt x="2882" y="2311"/>
                  </a:lnTo>
                  <a:lnTo>
                    <a:pt x="1596" y="2311"/>
                  </a:lnTo>
                  <a:cubicBezTo>
                    <a:pt x="1215" y="2311"/>
                    <a:pt x="929" y="2025"/>
                    <a:pt x="929" y="1644"/>
                  </a:cubicBezTo>
                  <a:lnTo>
                    <a:pt x="929" y="1334"/>
                  </a:lnTo>
                  <a:cubicBezTo>
                    <a:pt x="929" y="953"/>
                    <a:pt x="1215" y="644"/>
                    <a:pt x="1596" y="644"/>
                  </a:cubicBezTo>
                  <a:close/>
                  <a:moveTo>
                    <a:pt x="7026" y="644"/>
                  </a:moveTo>
                  <a:lnTo>
                    <a:pt x="7026" y="2311"/>
                  </a:lnTo>
                  <a:lnTo>
                    <a:pt x="3930" y="2311"/>
                  </a:lnTo>
                  <a:lnTo>
                    <a:pt x="3930" y="644"/>
                  </a:lnTo>
                  <a:close/>
                  <a:moveTo>
                    <a:pt x="9336" y="644"/>
                  </a:moveTo>
                  <a:cubicBezTo>
                    <a:pt x="9741" y="644"/>
                    <a:pt x="10027" y="953"/>
                    <a:pt x="10027" y="1334"/>
                  </a:cubicBezTo>
                  <a:lnTo>
                    <a:pt x="10027" y="1644"/>
                  </a:lnTo>
                  <a:cubicBezTo>
                    <a:pt x="10027" y="2025"/>
                    <a:pt x="9741" y="2311"/>
                    <a:pt x="9336" y="2311"/>
                  </a:cubicBezTo>
                  <a:lnTo>
                    <a:pt x="8074" y="2311"/>
                  </a:lnTo>
                  <a:lnTo>
                    <a:pt x="8074" y="644"/>
                  </a:lnTo>
                  <a:close/>
                  <a:moveTo>
                    <a:pt x="3430" y="334"/>
                  </a:moveTo>
                  <a:cubicBezTo>
                    <a:pt x="3501" y="334"/>
                    <a:pt x="3597" y="406"/>
                    <a:pt x="3597" y="501"/>
                  </a:cubicBezTo>
                  <a:lnTo>
                    <a:pt x="3597" y="3240"/>
                  </a:lnTo>
                  <a:lnTo>
                    <a:pt x="3216" y="3240"/>
                  </a:lnTo>
                  <a:lnTo>
                    <a:pt x="3216" y="620"/>
                  </a:lnTo>
                  <a:cubicBezTo>
                    <a:pt x="3216" y="501"/>
                    <a:pt x="3263" y="382"/>
                    <a:pt x="3359" y="334"/>
                  </a:cubicBezTo>
                  <a:close/>
                  <a:moveTo>
                    <a:pt x="7550" y="334"/>
                  </a:moveTo>
                  <a:cubicBezTo>
                    <a:pt x="7645" y="334"/>
                    <a:pt x="7740" y="406"/>
                    <a:pt x="7740" y="501"/>
                  </a:cubicBezTo>
                  <a:lnTo>
                    <a:pt x="7740" y="3240"/>
                  </a:lnTo>
                  <a:lnTo>
                    <a:pt x="7359" y="3240"/>
                  </a:lnTo>
                  <a:lnTo>
                    <a:pt x="7359" y="501"/>
                  </a:lnTo>
                  <a:cubicBezTo>
                    <a:pt x="7312" y="406"/>
                    <a:pt x="7407" y="334"/>
                    <a:pt x="7502" y="334"/>
                  </a:cubicBezTo>
                  <a:close/>
                  <a:moveTo>
                    <a:pt x="4144" y="3573"/>
                  </a:moveTo>
                  <a:lnTo>
                    <a:pt x="4144" y="4025"/>
                  </a:lnTo>
                  <a:lnTo>
                    <a:pt x="2644" y="4025"/>
                  </a:lnTo>
                  <a:lnTo>
                    <a:pt x="2644" y="3573"/>
                  </a:lnTo>
                  <a:close/>
                  <a:moveTo>
                    <a:pt x="8264" y="3573"/>
                  </a:moveTo>
                  <a:lnTo>
                    <a:pt x="8264" y="4025"/>
                  </a:lnTo>
                  <a:lnTo>
                    <a:pt x="6788" y="4025"/>
                  </a:lnTo>
                  <a:lnTo>
                    <a:pt x="6788" y="3573"/>
                  </a:lnTo>
                  <a:close/>
                  <a:moveTo>
                    <a:pt x="3597" y="4335"/>
                  </a:moveTo>
                  <a:lnTo>
                    <a:pt x="3597" y="4573"/>
                  </a:lnTo>
                  <a:cubicBezTo>
                    <a:pt x="3597" y="4668"/>
                    <a:pt x="3501" y="4764"/>
                    <a:pt x="3430" y="4764"/>
                  </a:cubicBezTo>
                  <a:lnTo>
                    <a:pt x="3359" y="4764"/>
                  </a:lnTo>
                  <a:cubicBezTo>
                    <a:pt x="3263" y="4764"/>
                    <a:pt x="3192" y="4668"/>
                    <a:pt x="3192" y="4573"/>
                  </a:cubicBezTo>
                  <a:lnTo>
                    <a:pt x="3192" y="4335"/>
                  </a:lnTo>
                  <a:close/>
                  <a:moveTo>
                    <a:pt x="7717" y="4335"/>
                  </a:moveTo>
                  <a:lnTo>
                    <a:pt x="7717" y="4573"/>
                  </a:lnTo>
                  <a:cubicBezTo>
                    <a:pt x="7717" y="4668"/>
                    <a:pt x="7621" y="4764"/>
                    <a:pt x="7526" y="4764"/>
                  </a:cubicBezTo>
                  <a:lnTo>
                    <a:pt x="7478" y="4764"/>
                  </a:lnTo>
                  <a:cubicBezTo>
                    <a:pt x="7383" y="4764"/>
                    <a:pt x="7288" y="4668"/>
                    <a:pt x="7288" y="4573"/>
                  </a:cubicBezTo>
                  <a:lnTo>
                    <a:pt x="7288" y="4335"/>
                  </a:lnTo>
                  <a:close/>
                  <a:moveTo>
                    <a:pt x="9098" y="5335"/>
                  </a:moveTo>
                  <a:cubicBezTo>
                    <a:pt x="8977" y="5531"/>
                    <a:pt x="8812" y="5701"/>
                    <a:pt x="8617" y="5835"/>
                  </a:cubicBezTo>
                  <a:lnTo>
                    <a:pt x="8931" y="5835"/>
                  </a:lnTo>
                  <a:cubicBezTo>
                    <a:pt x="9026" y="5835"/>
                    <a:pt x="9098" y="5740"/>
                    <a:pt x="9098" y="5645"/>
                  </a:cubicBezTo>
                  <a:lnTo>
                    <a:pt x="9098" y="5335"/>
                  </a:lnTo>
                  <a:close/>
                  <a:moveTo>
                    <a:pt x="5716" y="5835"/>
                  </a:moveTo>
                  <a:cubicBezTo>
                    <a:pt x="5573" y="5978"/>
                    <a:pt x="5645" y="6169"/>
                    <a:pt x="5811" y="6169"/>
                  </a:cubicBezTo>
                  <a:lnTo>
                    <a:pt x="7526" y="6169"/>
                  </a:lnTo>
                  <a:cubicBezTo>
                    <a:pt x="7932" y="6169"/>
                    <a:pt x="8312" y="6045"/>
                    <a:pt x="8617" y="5835"/>
                  </a:cubicBezTo>
                  <a:close/>
                  <a:moveTo>
                    <a:pt x="1430" y="5740"/>
                  </a:moveTo>
                  <a:lnTo>
                    <a:pt x="1430" y="6978"/>
                  </a:lnTo>
                  <a:lnTo>
                    <a:pt x="358" y="6978"/>
                  </a:lnTo>
                  <a:lnTo>
                    <a:pt x="358" y="6359"/>
                  </a:lnTo>
                  <a:cubicBezTo>
                    <a:pt x="358" y="6002"/>
                    <a:pt x="644" y="5740"/>
                    <a:pt x="977" y="5740"/>
                  </a:cubicBezTo>
                  <a:close/>
                  <a:moveTo>
                    <a:pt x="9931" y="5740"/>
                  </a:moveTo>
                  <a:cubicBezTo>
                    <a:pt x="10289" y="5740"/>
                    <a:pt x="10574" y="6002"/>
                    <a:pt x="10574" y="6359"/>
                  </a:cubicBezTo>
                  <a:lnTo>
                    <a:pt x="10574" y="7002"/>
                  </a:lnTo>
                  <a:lnTo>
                    <a:pt x="9503" y="7002"/>
                  </a:lnTo>
                  <a:lnTo>
                    <a:pt x="9503" y="5740"/>
                  </a:lnTo>
                  <a:close/>
                  <a:moveTo>
                    <a:pt x="1453" y="7288"/>
                  </a:moveTo>
                  <a:lnTo>
                    <a:pt x="1453" y="9550"/>
                  </a:lnTo>
                  <a:cubicBezTo>
                    <a:pt x="977" y="9455"/>
                    <a:pt x="620" y="9050"/>
                    <a:pt x="620" y="8574"/>
                  </a:cubicBezTo>
                  <a:lnTo>
                    <a:pt x="620" y="7288"/>
                  </a:lnTo>
                  <a:close/>
                  <a:moveTo>
                    <a:pt x="10336" y="7288"/>
                  </a:moveTo>
                  <a:lnTo>
                    <a:pt x="10336" y="8574"/>
                  </a:lnTo>
                  <a:cubicBezTo>
                    <a:pt x="10336" y="9074"/>
                    <a:pt x="9979" y="9455"/>
                    <a:pt x="9503" y="9550"/>
                  </a:cubicBezTo>
                  <a:lnTo>
                    <a:pt x="9503" y="7288"/>
                  </a:lnTo>
                  <a:close/>
                  <a:moveTo>
                    <a:pt x="9098" y="2644"/>
                  </a:moveTo>
                  <a:lnTo>
                    <a:pt x="9098" y="5335"/>
                  </a:lnTo>
                  <a:lnTo>
                    <a:pt x="9169" y="10265"/>
                  </a:lnTo>
                  <a:cubicBezTo>
                    <a:pt x="9169" y="10503"/>
                    <a:pt x="8955" y="10717"/>
                    <a:pt x="8717" y="10717"/>
                  </a:cubicBezTo>
                  <a:lnTo>
                    <a:pt x="2239" y="10717"/>
                  </a:lnTo>
                  <a:cubicBezTo>
                    <a:pt x="1953" y="10717"/>
                    <a:pt x="1787" y="10503"/>
                    <a:pt x="1787" y="10265"/>
                  </a:cubicBezTo>
                  <a:lnTo>
                    <a:pt x="1787" y="5264"/>
                  </a:lnTo>
                  <a:cubicBezTo>
                    <a:pt x="2144" y="5812"/>
                    <a:pt x="2716" y="6169"/>
                    <a:pt x="3359" y="6169"/>
                  </a:cubicBezTo>
                  <a:lnTo>
                    <a:pt x="5097" y="6169"/>
                  </a:lnTo>
                  <a:cubicBezTo>
                    <a:pt x="5145" y="6169"/>
                    <a:pt x="5240" y="6097"/>
                    <a:pt x="5240" y="6050"/>
                  </a:cubicBezTo>
                  <a:cubicBezTo>
                    <a:pt x="5264" y="5931"/>
                    <a:pt x="5168" y="5812"/>
                    <a:pt x="5097" y="5812"/>
                  </a:cubicBezTo>
                  <a:lnTo>
                    <a:pt x="3311" y="5812"/>
                  </a:lnTo>
                  <a:cubicBezTo>
                    <a:pt x="2430" y="5812"/>
                    <a:pt x="1763" y="5097"/>
                    <a:pt x="1763" y="4216"/>
                  </a:cubicBezTo>
                  <a:lnTo>
                    <a:pt x="1763" y="2644"/>
                  </a:lnTo>
                  <a:lnTo>
                    <a:pt x="2858" y="2644"/>
                  </a:lnTo>
                  <a:lnTo>
                    <a:pt x="2858" y="3240"/>
                  </a:lnTo>
                  <a:lnTo>
                    <a:pt x="2549" y="3240"/>
                  </a:lnTo>
                  <a:cubicBezTo>
                    <a:pt x="2430" y="3240"/>
                    <a:pt x="2311" y="3359"/>
                    <a:pt x="2311" y="3478"/>
                  </a:cubicBezTo>
                  <a:lnTo>
                    <a:pt x="2311" y="4097"/>
                  </a:lnTo>
                  <a:cubicBezTo>
                    <a:pt x="2311" y="4264"/>
                    <a:pt x="2430" y="4335"/>
                    <a:pt x="2549" y="4335"/>
                  </a:cubicBezTo>
                  <a:lnTo>
                    <a:pt x="2882" y="4335"/>
                  </a:lnTo>
                  <a:lnTo>
                    <a:pt x="2882" y="4573"/>
                  </a:lnTo>
                  <a:cubicBezTo>
                    <a:pt x="2882" y="4859"/>
                    <a:pt x="3097" y="5049"/>
                    <a:pt x="3359" y="5049"/>
                  </a:cubicBezTo>
                  <a:lnTo>
                    <a:pt x="3430" y="5049"/>
                  </a:lnTo>
                  <a:cubicBezTo>
                    <a:pt x="3692" y="5049"/>
                    <a:pt x="3906" y="4859"/>
                    <a:pt x="3906" y="4573"/>
                  </a:cubicBezTo>
                  <a:lnTo>
                    <a:pt x="3906" y="4335"/>
                  </a:lnTo>
                  <a:lnTo>
                    <a:pt x="4192" y="4335"/>
                  </a:lnTo>
                  <a:cubicBezTo>
                    <a:pt x="4311" y="4335"/>
                    <a:pt x="4430" y="4216"/>
                    <a:pt x="4430" y="4097"/>
                  </a:cubicBezTo>
                  <a:lnTo>
                    <a:pt x="4430" y="3478"/>
                  </a:lnTo>
                  <a:cubicBezTo>
                    <a:pt x="4430" y="3335"/>
                    <a:pt x="4311" y="3240"/>
                    <a:pt x="4192" y="3240"/>
                  </a:cubicBezTo>
                  <a:lnTo>
                    <a:pt x="3906" y="3240"/>
                  </a:lnTo>
                  <a:lnTo>
                    <a:pt x="3906" y="2644"/>
                  </a:lnTo>
                  <a:lnTo>
                    <a:pt x="7002" y="2644"/>
                  </a:lnTo>
                  <a:lnTo>
                    <a:pt x="7002" y="3240"/>
                  </a:lnTo>
                  <a:lnTo>
                    <a:pt x="6669" y="3240"/>
                  </a:lnTo>
                  <a:cubicBezTo>
                    <a:pt x="6526" y="3240"/>
                    <a:pt x="6431" y="3359"/>
                    <a:pt x="6431" y="3478"/>
                  </a:cubicBezTo>
                  <a:lnTo>
                    <a:pt x="6431" y="4073"/>
                  </a:lnTo>
                  <a:cubicBezTo>
                    <a:pt x="6431" y="4216"/>
                    <a:pt x="6550" y="4311"/>
                    <a:pt x="6669" y="4311"/>
                  </a:cubicBezTo>
                  <a:lnTo>
                    <a:pt x="6955" y="4311"/>
                  </a:lnTo>
                  <a:lnTo>
                    <a:pt x="6955" y="4549"/>
                  </a:lnTo>
                  <a:cubicBezTo>
                    <a:pt x="6955" y="4811"/>
                    <a:pt x="7169" y="5026"/>
                    <a:pt x="7431" y="5026"/>
                  </a:cubicBezTo>
                  <a:lnTo>
                    <a:pt x="7502" y="5026"/>
                  </a:lnTo>
                  <a:cubicBezTo>
                    <a:pt x="7764" y="5026"/>
                    <a:pt x="7979" y="4811"/>
                    <a:pt x="7979" y="4549"/>
                  </a:cubicBezTo>
                  <a:lnTo>
                    <a:pt x="7979" y="4311"/>
                  </a:lnTo>
                  <a:lnTo>
                    <a:pt x="8264" y="4311"/>
                  </a:lnTo>
                  <a:cubicBezTo>
                    <a:pt x="8431" y="4311"/>
                    <a:pt x="8502" y="4192"/>
                    <a:pt x="8502" y="4073"/>
                  </a:cubicBezTo>
                  <a:lnTo>
                    <a:pt x="8502" y="3478"/>
                  </a:lnTo>
                  <a:cubicBezTo>
                    <a:pt x="8502" y="3335"/>
                    <a:pt x="8383" y="3240"/>
                    <a:pt x="8264" y="3240"/>
                  </a:cubicBezTo>
                  <a:lnTo>
                    <a:pt x="7979" y="3240"/>
                  </a:lnTo>
                  <a:lnTo>
                    <a:pt x="7979" y="2644"/>
                  </a:lnTo>
                  <a:close/>
                  <a:moveTo>
                    <a:pt x="3359" y="1"/>
                  </a:moveTo>
                  <a:cubicBezTo>
                    <a:pt x="3144" y="1"/>
                    <a:pt x="2977" y="144"/>
                    <a:pt x="2882" y="334"/>
                  </a:cubicBezTo>
                  <a:lnTo>
                    <a:pt x="1572" y="334"/>
                  </a:lnTo>
                  <a:cubicBezTo>
                    <a:pt x="1001" y="334"/>
                    <a:pt x="572" y="763"/>
                    <a:pt x="572" y="1334"/>
                  </a:cubicBezTo>
                  <a:lnTo>
                    <a:pt x="572" y="1644"/>
                  </a:lnTo>
                  <a:cubicBezTo>
                    <a:pt x="572" y="2144"/>
                    <a:pt x="929" y="2549"/>
                    <a:pt x="1406" y="2620"/>
                  </a:cubicBezTo>
                  <a:lnTo>
                    <a:pt x="1406" y="5383"/>
                  </a:lnTo>
                  <a:lnTo>
                    <a:pt x="977" y="5383"/>
                  </a:lnTo>
                  <a:cubicBezTo>
                    <a:pt x="453" y="5383"/>
                    <a:pt x="1" y="5812"/>
                    <a:pt x="1" y="6335"/>
                  </a:cubicBezTo>
                  <a:lnTo>
                    <a:pt x="1" y="6955"/>
                  </a:lnTo>
                  <a:cubicBezTo>
                    <a:pt x="1" y="7121"/>
                    <a:pt x="120" y="7264"/>
                    <a:pt x="263" y="7288"/>
                  </a:cubicBezTo>
                  <a:lnTo>
                    <a:pt x="263" y="8574"/>
                  </a:lnTo>
                  <a:cubicBezTo>
                    <a:pt x="263" y="9217"/>
                    <a:pt x="763" y="9789"/>
                    <a:pt x="1406" y="9884"/>
                  </a:cubicBezTo>
                  <a:lnTo>
                    <a:pt x="1406" y="10265"/>
                  </a:lnTo>
                  <a:cubicBezTo>
                    <a:pt x="1406" y="10717"/>
                    <a:pt x="1763" y="11051"/>
                    <a:pt x="2168" y="11051"/>
                  </a:cubicBezTo>
                  <a:lnTo>
                    <a:pt x="8693" y="11051"/>
                  </a:lnTo>
                  <a:cubicBezTo>
                    <a:pt x="9098" y="11051"/>
                    <a:pt x="9455" y="10693"/>
                    <a:pt x="9455" y="10265"/>
                  </a:cubicBezTo>
                  <a:lnTo>
                    <a:pt x="9455" y="9884"/>
                  </a:lnTo>
                  <a:cubicBezTo>
                    <a:pt x="10122" y="9789"/>
                    <a:pt x="10598" y="9265"/>
                    <a:pt x="10598" y="8574"/>
                  </a:cubicBezTo>
                  <a:lnTo>
                    <a:pt x="10598" y="7288"/>
                  </a:lnTo>
                  <a:cubicBezTo>
                    <a:pt x="10741" y="7264"/>
                    <a:pt x="10860" y="7121"/>
                    <a:pt x="10860" y="6955"/>
                  </a:cubicBezTo>
                  <a:lnTo>
                    <a:pt x="10860" y="6335"/>
                  </a:lnTo>
                  <a:cubicBezTo>
                    <a:pt x="10884" y="5835"/>
                    <a:pt x="10455" y="5407"/>
                    <a:pt x="9908" y="5407"/>
                  </a:cubicBezTo>
                  <a:lnTo>
                    <a:pt x="9503" y="5407"/>
                  </a:lnTo>
                  <a:lnTo>
                    <a:pt x="9503" y="2597"/>
                  </a:lnTo>
                  <a:cubicBezTo>
                    <a:pt x="9979" y="2501"/>
                    <a:pt x="10336" y="2120"/>
                    <a:pt x="10336" y="1596"/>
                  </a:cubicBezTo>
                  <a:lnTo>
                    <a:pt x="10336" y="1334"/>
                  </a:lnTo>
                  <a:cubicBezTo>
                    <a:pt x="10336" y="763"/>
                    <a:pt x="9884" y="334"/>
                    <a:pt x="9312" y="334"/>
                  </a:cubicBezTo>
                  <a:lnTo>
                    <a:pt x="8002" y="334"/>
                  </a:lnTo>
                  <a:cubicBezTo>
                    <a:pt x="7955" y="144"/>
                    <a:pt x="7764" y="1"/>
                    <a:pt x="7526" y="1"/>
                  </a:cubicBezTo>
                  <a:lnTo>
                    <a:pt x="7478" y="1"/>
                  </a:lnTo>
                  <a:cubicBezTo>
                    <a:pt x="7264" y="1"/>
                    <a:pt x="7074" y="144"/>
                    <a:pt x="7002" y="334"/>
                  </a:cubicBezTo>
                  <a:lnTo>
                    <a:pt x="3906" y="334"/>
                  </a:lnTo>
                  <a:cubicBezTo>
                    <a:pt x="3835" y="144"/>
                    <a:pt x="3668" y="1"/>
                    <a:pt x="343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9"/>
            <p:cNvSpPr/>
            <p:nvPr/>
          </p:nvSpPr>
          <p:spPr>
            <a:xfrm>
              <a:off x="4171463" y="4318276"/>
              <a:ext cx="185809" cy="93824"/>
            </a:xfrm>
            <a:custGeom>
              <a:avLst/>
              <a:gdLst/>
              <a:ahLst/>
              <a:cxnLst/>
              <a:rect l="l" t="t" r="r" b="b"/>
              <a:pathLst>
                <a:path w="5574" h="2811" extrusionOk="0">
                  <a:moveTo>
                    <a:pt x="5240" y="334"/>
                  </a:moveTo>
                  <a:lnTo>
                    <a:pt x="5240" y="1239"/>
                  </a:lnTo>
                  <a:lnTo>
                    <a:pt x="2930" y="1239"/>
                  </a:lnTo>
                  <a:lnTo>
                    <a:pt x="2930" y="787"/>
                  </a:lnTo>
                  <a:cubicBezTo>
                    <a:pt x="2954" y="691"/>
                    <a:pt x="2906" y="644"/>
                    <a:pt x="2811" y="644"/>
                  </a:cubicBezTo>
                  <a:cubicBezTo>
                    <a:pt x="2716" y="644"/>
                    <a:pt x="2621" y="691"/>
                    <a:pt x="2621" y="787"/>
                  </a:cubicBezTo>
                  <a:lnTo>
                    <a:pt x="2621" y="1239"/>
                  </a:lnTo>
                  <a:lnTo>
                    <a:pt x="334" y="1239"/>
                  </a:lnTo>
                  <a:lnTo>
                    <a:pt x="334" y="334"/>
                  </a:lnTo>
                  <a:close/>
                  <a:moveTo>
                    <a:pt x="310" y="1"/>
                  </a:moveTo>
                  <a:cubicBezTo>
                    <a:pt x="168" y="1"/>
                    <a:pt x="1" y="120"/>
                    <a:pt x="1" y="310"/>
                  </a:cubicBezTo>
                  <a:lnTo>
                    <a:pt x="1" y="1263"/>
                  </a:lnTo>
                  <a:cubicBezTo>
                    <a:pt x="1" y="1263"/>
                    <a:pt x="72" y="1477"/>
                    <a:pt x="168" y="1525"/>
                  </a:cubicBezTo>
                  <a:lnTo>
                    <a:pt x="168" y="2358"/>
                  </a:lnTo>
                  <a:cubicBezTo>
                    <a:pt x="168" y="2597"/>
                    <a:pt x="334" y="2763"/>
                    <a:pt x="572" y="2811"/>
                  </a:cubicBezTo>
                  <a:lnTo>
                    <a:pt x="2382" y="2811"/>
                  </a:lnTo>
                  <a:cubicBezTo>
                    <a:pt x="2478" y="2811"/>
                    <a:pt x="2549" y="2716"/>
                    <a:pt x="2549" y="2620"/>
                  </a:cubicBezTo>
                  <a:cubicBezTo>
                    <a:pt x="2549" y="2525"/>
                    <a:pt x="2382" y="2477"/>
                    <a:pt x="2382" y="2477"/>
                  </a:cubicBezTo>
                  <a:lnTo>
                    <a:pt x="572" y="2477"/>
                  </a:lnTo>
                  <a:cubicBezTo>
                    <a:pt x="525" y="2477"/>
                    <a:pt x="477" y="2430"/>
                    <a:pt x="477" y="2382"/>
                  </a:cubicBezTo>
                  <a:lnTo>
                    <a:pt x="477" y="1572"/>
                  </a:lnTo>
                  <a:lnTo>
                    <a:pt x="2621" y="1572"/>
                  </a:lnTo>
                  <a:lnTo>
                    <a:pt x="2621" y="1668"/>
                  </a:lnTo>
                  <a:cubicBezTo>
                    <a:pt x="2621" y="1763"/>
                    <a:pt x="2692" y="1834"/>
                    <a:pt x="2787" y="1858"/>
                  </a:cubicBezTo>
                  <a:cubicBezTo>
                    <a:pt x="2859" y="1858"/>
                    <a:pt x="2954" y="1787"/>
                    <a:pt x="2954" y="1715"/>
                  </a:cubicBezTo>
                  <a:lnTo>
                    <a:pt x="2954" y="1596"/>
                  </a:lnTo>
                  <a:lnTo>
                    <a:pt x="5097" y="1596"/>
                  </a:lnTo>
                  <a:lnTo>
                    <a:pt x="5097" y="2382"/>
                  </a:lnTo>
                  <a:cubicBezTo>
                    <a:pt x="5097" y="2454"/>
                    <a:pt x="5050" y="2477"/>
                    <a:pt x="5002" y="2477"/>
                  </a:cubicBezTo>
                  <a:lnTo>
                    <a:pt x="3025" y="2477"/>
                  </a:lnTo>
                  <a:cubicBezTo>
                    <a:pt x="3025" y="2477"/>
                    <a:pt x="2859" y="2549"/>
                    <a:pt x="2859" y="2620"/>
                  </a:cubicBezTo>
                  <a:cubicBezTo>
                    <a:pt x="2859" y="2716"/>
                    <a:pt x="2930" y="2787"/>
                    <a:pt x="3025" y="2811"/>
                  </a:cubicBezTo>
                  <a:lnTo>
                    <a:pt x="5002" y="2811"/>
                  </a:lnTo>
                  <a:cubicBezTo>
                    <a:pt x="5240" y="2811"/>
                    <a:pt x="5431" y="2597"/>
                    <a:pt x="5431" y="2358"/>
                  </a:cubicBezTo>
                  <a:lnTo>
                    <a:pt x="5431" y="1525"/>
                  </a:lnTo>
                  <a:cubicBezTo>
                    <a:pt x="5526" y="1477"/>
                    <a:pt x="5573" y="1263"/>
                    <a:pt x="5573" y="1263"/>
                  </a:cubicBezTo>
                  <a:lnTo>
                    <a:pt x="5573" y="310"/>
                  </a:lnTo>
                  <a:cubicBezTo>
                    <a:pt x="5550" y="120"/>
                    <a:pt x="5431" y="1"/>
                    <a:pt x="528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69"/>
          <p:cNvGrpSpPr/>
          <p:nvPr/>
        </p:nvGrpSpPr>
        <p:grpSpPr>
          <a:xfrm>
            <a:off x="4749989" y="3984191"/>
            <a:ext cx="292948" cy="368855"/>
            <a:chOff x="4777194" y="4087771"/>
            <a:chExt cx="292948" cy="368855"/>
          </a:xfrm>
        </p:grpSpPr>
        <p:sp>
          <p:nvSpPr>
            <p:cNvPr id="7262" name="Google Shape;7262;p69"/>
            <p:cNvSpPr/>
            <p:nvPr/>
          </p:nvSpPr>
          <p:spPr>
            <a:xfrm>
              <a:off x="4778760" y="4171248"/>
              <a:ext cx="281081" cy="282207"/>
            </a:xfrm>
            <a:custGeom>
              <a:avLst/>
              <a:gdLst/>
              <a:ahLst/>
              <a:cxnLst/>
              <a:rect l="l" t="t" r="r" b="b"/>
              <a:pathLst>
                <a:path w="8432" h="8455" extrusionOk="0">
                  <a:moveTo>
                    <a:pt x="8431" y="4215"/>
                  </a:moveTo>
                  <a:cubicBezTo>
                    <a:pt x="8431" y="2120"/>
                    <a:pt x="6907" y="405"/>
                    <a:pt x="4954" y="72"/>
                  </a:cubicBezTo>
                  <a:cubicBezTo>
                    <a:pt x="4716" y="48"/>
                    <a:pt x="4478" y="0"/>
                    <a:pt x="4240" y="0"/>
                  </a:cubicBezTo>
                  <a:cubicBezTo>
                    <a:pt x="3930" y="0"/>
                    <a:pt x="3645" y="48"/>
                    <a:pt x="3383" y="95"/>
                  </a:cubicBezTo>
                  <a:cubicBezTo>
                    <a:pt x="1477" y="476"/>
                    <a:pt x="1" y="2191"/>
                    <a:pt x="1" y="4239"/>
                  </a:cubicBezTo>
                  <a:cubicBezTo>
                    <a:pt x="1" y="6549"/>
                    <a:pt x="1882" y="8454"/>
                    <a:pt x="4240" y="8454"/>
                  </a:cubicBezTo>
                  <a:cubicBezTo>
                    <a:pt x="6550" y="8407"/>
                    <a:pt x="8431" y="6525"/>
                    <a:pt x="8431" y="421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9"/>
            <p:cNvSpPr/>
            <p:nvPr/>
          </p:nvSpPr>
          <p:spPr>
            <a:xfrm>
              <a:off x="4881199" y="4171248"/>
              <a:ext cx="178642" cy="281406"/>
            </a:xfrm>
            <a:custGeom>
              <a:avLst/>
              <a:gdLst/>
              <a:ahLst/>
              <a:cxnLst/>
              <a:rect l="l" t="t" r="r" b="b"/>
              <a:pathLst>
                <a:path w="5359" h="8431" extrusionOk="0">
                  <a:moveTo>
                    <a:pt x="5358" y="4215"/>
                  </a:moveTo>
                  <a:cubicBezTo>
                    <a:pt x="5358" y="2120"/>
                    <a:pt x="3834" y="405"/>
                    <a:pt x="1881" y="72"/>
                  </a:cubicBezTo>
                  <a:cubicBezTo>
                    <a:pt x="1643" y="48"/>
                    <a:pt x="1405" y="0"/>
                    <a:pt x="1167" y="0"/>
                  </a:cubicBezTo>
                  <a:cubicBezTo>
                    <a:pt x="1405" y="72"/>
                    <a:pt x="1643" y="167"/>
                    <a:pt x="1881" y="286"/>
                  </a:cubicBezTo>
                  <a:cubicBezTo>
                    <a:pt x="2715" y="691"/>
                    <a:pt x="3382" y="1358"/>
                    <a:pt x="3787" y="2191"/>
                  </a:cubicBezTo>
                  <a:cubicBezTo>
                    <a:pt x="4049" y="2739"/>
                    <a:pt x="4215" y="3382"/>
                    <a:pt x="4215" y="4049"/>
                  </a:cubicBezTo>
                  <a:cubicBezTo>
                    <a:pt x="4215" y="5168"/>
                    <a:pt x="3810" y="6144"/>
                    <a:pt x="3120" y="6882"/>
                  </a:cubicBezTo>
                  <a:cubicBezTo>
                    <a:pt x="2358" y="7740"/>
                    <a:pt x="1238" y="8287"/>
                    <a:pt x="0" y="8287"/>
                  </a:cubicBezTo>
                  <a:lnTo>
                    <a:pt x="0" y="8287"/>
                  </a:lnTo>
                  <a:cubicBezTo>
                    <a:pt x="357" y="8383"/>
                    <a:pt x="738" y="8430"/>
                    <a:pt x="1119" y="8430"/>
                  </a:cubicBezTo>
                  <a:cubicBezTo>
                    <a:pt x="3477" y="8407"/>
                    <a:pt x="5358" y="6525"/>
                    <a:pt x="5358" y="4215"/>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9"/>
            <p:cNvSpPr/>
            <p:nvPr/>
          </p:nvSpPr>
          <p:spPr>
            <a:xfrm>
              <a:off x="4808929" y="4200654"/>
              <a:ext cx="222311" cy="222595"/>
            </a:xfrm>
            <a:custGeom>
              <a:avLst/>
              <a:gdLst/>
              <a:ahLst/>
              <a:cxnLst/>
              <a:rect l="l" t="t" r="r" b="b"/>
              <a:pathLst>
                <a:path w="6669" h="6669" extrusionOk="0">
                  <a:moveTo>
                    <a:pt x="6669" y="3334"/>
                  </a:moveTo>
                  <a:cubicBezTo>
                    <a:pt x="6669" y="1739"/>
                    <a:pt x="5526" y="405"/>
                    <a:pt x="4049" y="72"/>
                  </a:cubicBezTo>
                  <a:cubicBezTo>
                    <a:pt x="3811" y="24"/>
                    <a:pt x="3573" y="0"/>
                    <a:pt x="3335" y="0"/>
                  </a:cubicBezTo>
                  <a:cubicBezTo>
                    <a:pt x="3025" y="0"/>
                    <a:pt x="2740" y="24"/>
                    <a:pt x="2478" y="119"/>
                  </a:cubicBezTo>
                  <a:cubicBezTo>
                    <a:pt x="1049" y="500"/>
                    <a:pt x="1" y="1786"/>
                    <a:pt x="1" y="3334"/>
                  </a:cubicBezTo>
                  <a:cubicBezTo>
                    <a:pt x="1" y="5168"/>
                    <a:pt x="1477" y="6668"/>
                    <a:pt x="3335" y="6668"/>
                  </a:cubicBezTo>
                  <a:cubicBezTo>
                    <a:pt x="5169" y="6668"/>
                    <a:pt x="6669" y="5144"/>
                    <a:pt x="6669" y="33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9"/>
            <p:cNvSpPr/>
            <p:nvPr/>
          </p:nvSpPr>
          <p:spPr>
            <a:xfrm>
              <a:off x="4890699" y="4115608"/>
              <a:ext cx="54036" cy="57242"/>
            </a:xfrm>
            <a:custGeom>
              <a:avLst/>
              <a:gdLst/>
              <a:ahLst/>
              <a:cxnLst/>
              <a:rect l="l" t="t" r="r" b="b"/>
              <a:pathLst>
                <a:path w="1621" h="1715" extrusionOk="0">
                  <a:moveTo>
                    <a:pt x="1620" y="905"/>
                  </a:moveTo>
                  <a:cubicBezTo>
                    <a:pt x="1620" y="524"/>
                    <a:pt x="1358" y="191"/>
                    <a:pt x="953" y="95"/>
                  </a:cubicBezTo>
                  <a:cubicBezTo>
                    <a:pt x="453" y="0"/>
                    <a:pt x="1" y="405"/>
                    <a:pt x="1" y="881"/>
                  </a:cubicBezTo>
                  <a:lnTo>
                    <a:pt x="1" y="1048"/>
                  </a:lnTo>
                  <a:lnTo>
                    <a:pt x="1" y="1715"/>
                  </a:lnTo>
                  <a:cubicBezTo>
                    <a:pt x="287" y="1643"/>
                    <a:pt x="572" y="1619"/>
                    <a:pt x="882" y="1619"/>
                  </a:cubicBezTo>
                  <a:cubicBezTo>
                    <a:pt x="1120" y="1619"/>
                    <a:pt x="1382" y="1643"/>
                    <a:pt x="1620" y="1667"/>
                  </a:cubicBezTo>
                  <a:lnTo>
                    <a:pt x="1620" y="102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9"/>
            <p:cNvSpPr/>
            <p:nvPr/>
          </p:nvSpPr>
          <p:spPr>
            <a:xfrm>
              <a:off x="4905000" y="4117177"/>
              <a:ext cx="39735" cy="56475"/>
            </a:xfrm>
            <a:custGeom>
              <a:avLst/>
              <a:gdLst/>
              <a:ahLst/>
              <a:cxnLst/>
              <a:rect l="l" t="t" r="r" b="b"/>
              <a:pathLst>
                <a:path w="1192" h="1692" extrusionOk="0">
                  <a:moveTo>
                    <a:pt x="620" y="72"/>
                  </a:moveTo>
                  <a:cubicBezTo>
                    <a:pt x="382" y="1"/>
                    <a:pt x="191" y="25"/>
                    <a:pt x="0" y="144"/>
                  </a:cubicBezTo>
                  <a:cubicBezTo>
                    <a:pt x="358" y="239"/>
                    <a:pt x="620" y="548"/>
                    <a:pt x="620" y="906"/>
                  </a:cubicBezTo>
                  <a:lnTo>
                    <a:pt x="620" y="1025"/>
                  </a:lnTo>
                  <a:lnTo>
                    <a:pt x="620" y="1096"/>
                  </a:lnTo>
                  <a:lnTo>
                    <a:pt x="620" y="1620"/>
                  </a:lnTo>
                  <a:cubicBezTo>
                    <a:pt x="810" y="1620"/>
                    <a:pt x="1001" y="1668"/>
                    <a:pt x="1191" y="1692"/>
                  </a:cubicBezTo>
                  <a:lnTo>
                    <a:pt x="1191" y="1025"/>
                  </a:lnTo>
                  <a:lnTo>
                    <a:pt x="1191" y="834"/>
                  </a:lnTo>
                  <a:cubicBezTo>
                    <a:pt x="1191" y="501"/>
                    <a:pt x="953" y="167"/>
                    <a:pt x="620" y="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9"/>
            <p:cNvSpPr/>
            <p:nvPr/>
          </p:nvSpPr>
          <p:spPr>
            <a:xfrm>
              <a:off x="4891499" y="4200654"/>
              <a:ext cx="139740" cy="221793"/>
            </a:xfrm>
            <a:custGeom>
              <a:avLst/>
              <a:gdLst/>
              <a:ahLst/>
              <a:cxnLst/>
              <a:rect l="l" t="t" r="r" b="b"/>
              <a:pathLst>
                <a:path w="4192" h="6645" extrusionOk="0">
                  <a:moveTo>
                    <a:pt x="4192" y="3334"/>
                  </a:moveTo>
                  <a:cubicBezTo>
                    <a:pt x="4192" y="2548"/>
                    <a:pt x="3930" y="1858"/>
                    <a:pt x="3501" y="1310"/>
                  </a:cubicBezTo>
                  <a:cubicBezTo>
                    <a:pt x="3025" y="715"/>
                    <a:pt x="2382" y="262"/>
                    <a:pt x="1572" y="72"/>
                  </a:cubicBezTo>
                  <a:cubicBezTo>
                    <a:pt x="1334" y="24"/>
                    <a:pt x="1096" y="0"/>
                    <a:pt x="858" y="0"/>
                  </a:cubicBezTo>
                  <a:lnTo>
                    <a:pt x="667" y="0"/>
                  </a:lnTo>
                  <a:cubicBezTo>
                    <a:pt x="2096" y="381"/>
                    <a:pt x="3144" y="1667"/>
                    <a:pt x="3144" y="3215"/>
                  </a:cubicBezTo>
                  <a:lnTo>
                    <a:pt x="3144" y="3310"/>
                  </a:lnTo>
                  <a:cubicBezTo>
                    <a:pt x="3073" y="5049"/>
                    <a:pt x="1715" y="6454"/>
                    <a:pt x="1" y="6549"/>
                  </a:cubicBezTo>
                  <a:cubicBezTo>
                    <a:pt x="263" y="6597"/>
                    <a:pt x="548" y="6644"/>
                    <a:pt x="858" y="6644"/>
                  </a:cubicBezTo>
                  <a:cubicBezTo>
                    <a:pt x="1596" y="6644"/>
                    <a:pt x="2287" y="6406"/>
                    <a:pt x="2858" y="6001"/>
                  </a:cubicBezTo>
                  <a:cubicBezTo>
                    <a:pt x="3644" y="5382"/>
                    <a:pt x="4192" y="4406"/>
                    <a:pt x="4192" y="333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9"/>
            <p:cNvSpPr/>
            <p:nvPr/>
          </p:nvSpPr>
          <p:spPr>
            <a:xfrm>
              <a:off x="4865298" y="4294445"/>
              <a:ext cx="70704" cy="71561"/>
            </a:xfrm>
            <a:custGeom>
              <a:avLst/>
              <a:gdLst/>
              <a:ahLst/>
              <a:cxnLst/>
              <a:rect l="l" t="t" r="r" b="b"/>
              <a:pathLst>
                <a:path w="2121" h="2144" extrusionOk="0">
                  <a:moveTo>
                    <a:pt x="2120" y="1001"/>
                  </a:moveTo>
                  <a:lnTo>
                    <a:pt x="1787" y="286"/>
                  </a:lnTo>
                  <a:lnTo>
                    <a:pt x="1144" y="0"/>
                  </a:lnTo>
                  <a:lnTo>
                    <a:pt x="572" y="1072"/>
                  </a:lnTo>
                  <a:lnTo>
                    <a:pt x="1" y="2144"/>
                  </a:lnTo>
                  <a:lnTo>
                    <a:pt x="1072" y="1596"/>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9"/>
            <p:cNvSpPr/>
            <p:nvPr/>
          </p:nvSpPr>
          <p:spPr>
            <a:xfrm>
              <a:off x="4866098" y="4316707"/>
              <a:ext cx="70704" cy="48498"/>
            </a:xfrm>
            <a:custGeom>
              <a:avLst/>
              <a:gdLst/>
              <a:ahLst/>
              <a:cxnLst/>
              <a:rect l="l" t="t" r="r" b="b"/>
              <a:pathLst>
                <a:path w="2121" h="1453" extrusionOk="0">
                  <a:moveTo>
                    <a:pt x="1048" y="881"/>
                  </a:moveTo>
                  <a:lnTo>
                    <a:pt x="2120" y="334"/>
                  </a:lnTo>
                  <a:lnTo>
                    <a:pt x="1787" y="0"/>
                  </a:lnTo>
                  <a:lnTo>
                    <a:pt x="715" y="572"/>
                  </a:lnTo>
                  <a:lnTo>
                    <a:pt x="358" y="762"/>
                  </a:lnTo>
                  <a:lnTo>
                    <a:pt x="1" y="145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9"/>
            <p:cNvSpPr/>
            <p:nvPr/>
          </p:nvSpPr>
          <p:spPr>
            <a:xfrm>
              <a:off x="4901833" y="4257095"/>
              <a:ext cx="71470" cy="71561"/>
            </a:xfrm>
            <a:custGeom>
              <a:avLst/>
              <a:gdLst/>
              <a:ahLst/>
              <a:cxnLst/>
              <a:rect l="l" t="t" r="r" b="b"/>
              <a:pathLst>
                <a:path w="2144" h="2144" extrusionOk="0">
                  <a:moveTo>
                    <a:pt x="1572" y="1072"/>
                  </a:moveTo>
                  <a:lnTo>
                    <a:pt x="2144" y="0"/>
                  </a:lnTo>
                  <a:lnTo>
                    <a:pt x="1072" y="548"/>
                  </a:lnTo>
                  <a:lnTo>
                    <a:pt x="0" y="1119"/>
                  </a:lnTo>
                  <a:lnTo>
                    <a:pt x="500" y="1619"/>
                  </a:lnTo>
                  <a:lnTo>
                    <a:pt x="1024" y="214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9"/>
            <p:cNvSpPr/>
            <p:nvPr/>
          </p:nvSpPr>
          <p:spPr>
            <a:xfrm>
              <a:off x="4924834" y="4255493"/>
              <a:ext cx="48469" cy="72362"/>
            </a:xfrm>
            <a:custGeom>
              <a:avLst/>
              <a:gdLst/>
              <a:ahLst/>
              <a:cxnLst/>
              <a:rect l="l" t="t" r="r" b="b"/>
              <a:pathLst>
                <a:path w="1454" h="2168" extrusionOk="0">
                  <a:moveTo>
                    <a:pt x="334" y="2168"/>
                  </a:moveTo>
                  <a:lnTo>
                    <a:pt x="882" y="1072"/>
                  </a:lnTo>
                  <a:lnTo>
                    <a:pt x="1454" y="0"/>
                  </a:lnTo>
                  <a:lnTo>
                    <a:pt x="787" y="358"/>
                  </a:lnTo>
                  <a:lnTo>
                    <a:pt x="572" y="715"/>
                  </a:lnTo>
                  <a:lnTo>
                    <a:pt x="1" y="178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9"/>
            <p:cNvSpPr/>
            <p:nvPr/>
          </p:nvSpPr>
          <p:spPr>
            <a:xfrm>
              <a:off x="4777194" y="4087771"/>
              <a:ext cx="292948" cy="368855"/>
            </a:xfrm>
            <a:custGeom>
              <a:avLst/>
              <a:gdLst/>
              <a:ahLst/>
              <a:cxnLst/>
              <a:rect l="l" t="t" r="r" b="b"/>
              <a:pathLst>
                <a:path w="8788" h="11051" extrusionOk="0">
                  <a:moveTo>
                    <a:pt x="5049" y="358"/>
                  </a:moveTo>
                  <a:cubicBezTo>
                    <a:pt x="5430" y="358"/>
                    <a:pt x="5740" y="667"/>
                    <a:pt x="5740" y="1048"/>
                  </a:cubicBezTo>
                  <a:lnTo>
                    <a:pt x="5740" y="1715"/>
                  </a:lnTo>
                  <a:cubicBezTo>
                    <a:pt x="5740" y="1715"/>
                    <a:pt x="5740" y="1739"/>
                    <a:pt x="5716" y="1739"/>
                  </a:cubicBezTo>
                  <a:lnTo>
                    <a:pt x="5120" y="1739"/>
                  </a:lnTo>
                  <a:cubicBezTo>
                    <a:pt x="5120" y="1263"/>
                    <a:pt x="4716" y="834"/>
                    <a:pt x="4287" y="786"/>
                  </a:cubicBezTo>
                  <a:cubicBezTo>
                    <a:pt x="4245" y="781"/>
                    <a:pt x="4204" y="779"/>
                    <a:pt x="4164" y="779"/>
                  </a:cubicBezTo>
                  <a:cubicBezTo>
                    <a:pt x="3627" y="779"/>
                    <a:pt x="3215" y="1208"/>
                    <a:pt x="3215" y="1739"/>
                  </a:cubicBezTo>
                  <a:lnTo>
                    <a:pt x="3215" y="1763"/>
                  </a:lnTo>
                  <a:lnTo>
                    <a:pt x="2668" y="1763"/>
                  </a:lnTo>
                  <a:lnTo>
                    <a:pt x="2668" y="1739"/>
                  </a:lnTo>
                  <a:lnTo>
                    <a:pt x="2644" y="1048"/>
                  </a:lnTo>
                  <a:cubicBezTo>
                    <a:pt x="2644" y="667"/>
                    <a:pt x="2930" y="358"/>
                    <a:pt x="3334" y="358"/>
                  </a:cubicBezTo>
                  <a:close/>
                  <a:moveTo>
                    <a:pt x="4228" y="1067"/>
                  </a:moveTo>
                  <a:cubicBezTo>
                    <a:pt x="4255" y="1067"/>
                    <a:pt x="4283" y="1069"/>
                    <a:pt x="4311" y="1072"/>
                  </a:cubicBezTo>
                  <a:cubicBezTo>
                    <a:pt x="4620" y="1144"/>
                    <a:pt x="4835" y="1406"/>
                    <a:pt x="4835" y="1715"/>
                  </a:cubicBezTo>
                  <a:lnTo>
                    <a:pt x="4835" y="2334"/>
                  </a:lnTo>
                  <a:cubicBezTo>
                    <a:pt x="4668" y="2311"/>
                    <a:pt x="4454" y="2311"/>
                    <a:pt x="4287" y="2311"/>
                  </a:cubicBezTo>
                  <a:cubicBezTo>
                    <a:pt x="4049" y="2334"/>
                    <a:pt x="3811" y="2334"/>
                    <a:pt x="3573" y="2382"/>
                  </a:cubicBezTo>
                  <a:lnTo>
                    <a:pt x="3573" y="1715"/>
                  </a:lnTo>
                  <a:cubicBezTo>
                    <a:pt x="3573" y="1340"/>
                    <a:pt x="3879" y="1067"/>
                    <a:pt x="4228" y="1067"/>
                  </a:cubicBezTo>
                  <a:close/>
                  <a:moveTo>
                    <a:pt x="3382" y="1"/>
                  </a:moveTo>
                  <a:cubicBezTo>
                    <a:pt x="2834" y="1"/>
                    <a:pt x="2382" y="453"/>
                    <a:pt x="2382" y="1025"/>
                  </a:cubicBezTo>
                  <a:lnTo>
                    <a:pt x="2382" y="1668"/>
                  </a:lnTo>
                  <a:cubicBezTo>
                    <a:pt x="2382" y="1858"/>
                    <a:pt x="2525" y="2025"/>
                    <a:pt x="2739" y="2025"/>
                  </a:cubicBezTo>
                  <a:lnTo>
                    <a:pt x="3311" y="2025"/>
                  </a:lnTo>
                  <a:lnTo>
                    <a:pt x="3311" y="2430"/>
                  </a:lnTo>
                  <a:cubicBezTo>
                    <a:pt x="2763" y="2549"/>
                    <a:pt x="2239" y="2787"/>
                    <a:pt x="1786" y="3096"/>
                  </a:cubicBezTo>
                  <a:cubicBezTo>
                    <a:pt x="1715" y="3168"/>
                    <a:pt x="1691" y="3263"/>
                    <a:pt x="1739" y="3335"/>
                  </a:cubicBezTo>
                  <a:cubicBezTo>
                    <a:pt x="1785" y="3381"/>
                    <a:pt x="1841" y="3407"/>
                    <a:pt x="1901" y="3407"/>
                  </a:cubicBezTo>
                  <a:cubicBezTo>
                    <a:pt x="1933" y="3407"/>
                    <a:pt x="1967" y="3399"/>
                    <a:pt x="2001" y="3382"/>
                  </a:cubicBezTo>
                  <a:cubicBezTo>
                    <a:pt x="2429" y="3049"/>
                    <a:pt x="2977" y="2811"/>
                    <a:pt x="3501" y="2715"/>
                  </a:cubicBezTo>
                  <a:lnTo>
                    <a:pt x="3549" y="2715"/>
                  </a:lnTo>
                  <a:cubicBezTo>
                    <a:pt x="3834" y="2668"/>
                    <a:pt x="4168" y="2620"/>
                    <a:pt x="4501" y="2620"/>
                  </a:cubicBezTo>
                  <a:cubicBezTo>
                    <a:pt x="6668" y="2692"/>
                    <a:pt x="8383" y="4478"/>
                    <a:pt x="8431" y="6621"/>
                  </a:cubicBezTo>
                  <a:cubicBezTo>
                    <a:pt x="8455" y="8883"/>
                    <a:pt x="6597" y="10717"/>
                    <a:pt x="4382" y="10717"/>
                  </a:cubicBezTo>
                  <a:cubicBezTo>
                    <a:pt x="2144" y="10717"/>
                    <a:pt x="334" y="8907"/>
                    <a:pt x="334" y="6669"/>
                  </a:cubicBezTo>
                  <a:cubicBezTo>
                    <a:pt x="334" y="5645"/>
                    <a:pt x="715" y="4621"/>
                    <a:pt x="1453" y="3882"/>
                  </a:cubicBezTo>
                  <a:cubicBezTo>
                    <a:pt x="1524" y="3811"/>
                    <a:pt x="1524" y="3692"/>
                    <a:pt x="1453" y="3644"/>
                  </a:cubicBezTo>
                  <a:cubicBezTo>
                    <a:pt x="1429" y="3608"/>
                    <a:pt x="1388" y="3591"/>
                    <a:pt x="1343" y="3591"/>
                  </a:cubicBezTo>
                  <a:cubicBezTo>
                    <a:pt x="1298" y="3591"/>
                    <a:pt x="1251" y="3608"/>
                    <a:pt x="1215" y="3644"/>
                  </a:cubicBezTo>
                  <a:cubicBezTo>
                    <a:pt x="453" y="4454"/>
                    <a:pt x="0" y="5549"/>
                    <a:pt x="0" y="6669"/>
                  </a:cubicBezTo>
                  <a:cubicBezTo>
                    <a:pt x="0" y="9098"/>
                    <a:pt x="2001" y="11050"/>
                    <a:pt x="4406" y="11050"/>
                  </a:cubicBezTo>
                  <a:cubicBezTo>
                    <a:pt x="6787" y="11050"/>
                    <a:pt x="8740" y="9121"/>
                    <a:pt x="8788" y="6740"/>
                  </a:cubicBezTo>
                  <a:cubicBezTo>
                    <a:pt x="8693" y="4597"/>
                    <a:pt x="7169" y="2811"/>
                    <a:pt x="5168" y="2382"/>
                  </a:cubicBezTo>
                  <a:lnTo>
                    <a:pt x="5168" y="2025"/>
                  </a:lnTo>
                  <a:lnTo>
                    <a:pt x="5763" y="2025"/>
                  </a:lnTo>
                  <a:cubicBezTo>
                    <a:pt x="5954" y="2025"/>
                    <a:pt x="6121" y="1882"/>
                    <a:pt x="6121" y="1668"/>
                  </a:cubicBezTo>
                  <a:lnTo>
                    <a:pt x="6121" y="1025"/>
                  </a:lnTo>
                  <a:cubicBezTo>
                    <a:pt x="6121" y="453"/>
                    <a:pt x="5692" y="1"/>
                    <a:pt x="512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9"/>
            <p:cNvSpPr/>
            <p:nvPr/>
          </p:nvSpPr>
          <p:spPr>
            <a:xfrm>
              <a:off x="4804195" y="4195080"/>
              <a:ext cx="231812" cy="232942"/>
            </a:xfrm>
            <a:custGeom>
              <a:avLst/>
              <a:gdLst/>
              <a:ahLst/>
              <a:cxnLst/>
              <a:rect l="l" t="t" r="r" b="b"/>
              <a:pathLst>
                <a:path w="6954" h="6979" extrusionOk="0">
                  <a:moveTo>
                    <a:pt x="3477" y="1"/>
                  </a:moveTo>
                  <a:cubicBezTo>
                    <a:pt x="1524" y="1"/>
                    <a:pt x="0" y="1596"/>
                    <a:pt x="0" y="3501"/>
                  </a:cubicBezTo>
                  <a:cubicBezTo>
                    <a:pt x="0" y="5406"/>
                    <a:pt x="1572" y="6978"/>
                    <a:pt x="3477" y="6978"/>
                  </a:cubicBezTo>
                  <a:cubicBezTo>
                    <a:pt x="4501" y="6978"/>
                    <a:pt x="5501" y="6526"/>
                    <a:pt x="6144" y="5692"/>
                  </a:cubicBezTo>
                  <a:cubicBezTo>
                    <a:pt x="6216" y="5645"/>
                    <a:pt x="6216" y="5525"/>
                    <a:pt x="6120" y="5454"/>
                  </a:cubicBezTo>
                  <a:cubicBezTo>
                    <a:pt x="6088" y="5433"/>
                    <a:pt x="6047" y="5421"/>
                    <a:pt x="6006" y="5421"/>
                  </a:cubicBezTo>
                  <a:cubicBezTo>
                    <a:pt x="5956" y="5421"/>
                    <a:pt x="5908" y="5438"/>
                    <a:pt x="5882" y="5478"/>
                  </a:cubicBezTo>
                  <a:cubicBezTo>
                    <a:pt x="5287" y="6240"/>
                    <a:pt x="4406" y="6645"/>
                    <a:pt x="3429" y="6645"/>
                  </a:cubicBezTo>
                  <a:cubicBezTo>
                    <a:pt x="1691" y="6645"/>
                    <a:pt x="286" y="5216"/>
                    <a:pt x="286" y="3477"/>
                  </a:cubicBezTo>
                  <a:cubicBezTo>
                    <a:pt x="286" y="1763"/>
                    <a:pt x="1715" y="334"/>
                    <a:pt x="3429" y="334"/>
                  </a:cubicBezTo>
                  <a:cubicBezTo>
                    <a:pt x="5192" y="334"/>
                    <a:pt x="6597" y="1763"/>
                    <a:pt x="6597" y="3477"/>
                  </a:cubicBezTo>
                  <a:cubicBezTo>
                    <a:pt x="6597" y="4001"/>
                    <a:pt x="6478" y="4478"/>
                    <a:pt x="6239" y="4930"/>
                  </a:cubicBezTo>
                  <a:cubicBezTo>
                    <a:pt x="6239" y="5002"/>
                    <a:pt x="6263" y="5097"/>
                    <a:pt x="6359" y="5121"/>
                  </a:cubicBezTo>
                  <a:cubicBezTo>
                    <a:pt x="6386" y="5135"/>
                    <a:pt x="6414" y="5140"/>
                    <a:pt x="6440" y="5140"/>
                  </a:cubicBezTo>
                  <a:cubicBezTo>
                    <a:pt x="6503" y="5140"/>
                    <a:pt x="6556" y="5107"/>
                    <a:pt x="6573" y="5073"/>
                  </a:cubicBezTo>
                  <a:cubicBezTo>
                    <a:pt x="6811" y="4573"/>
                    <a:pt x="6954" y="4049"/>
                    <a:pt x="6954" y="3501"/>
                  </a:cubicBezTo>
                  <a:cubicBezTo>
                    <a:pt x="6954" y="1548"/>
                    <a:pt x="5382" y="1"/>
                    <a:pt x="347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9"/>
            <p:cNvSpPr/>
            <p:nvPr/>
          </p:nvSpPr>
          <p:spPr>
            <a:xfrm>
              <a:off x="4905000" y="4221315"/>
              <a:ext cx="30202" cy="11148"/>
            </a:xfrm>
            <a:custGeom>
              <a:avLst/>
              <a:gdLst/>
              <a:ahLst/>
              <a:cxnLst/>
              <a:rect l="l" t="t" r="r" b="b"/>
              <a:pathLst>
                <a:path w="906" h="334" extrusionOk="0">
                  <a:moveTo>
                    <a:pt x="191" y="0"/>
                  </a:moveTo>
                  <a:cubicBezTo>
                    <a:pt x="96" y="0"/>
                    <a:pt x="24" y="48"/>
                    <a:pt x="0" y="143"/>
                  </a:cubicBezTo>
                  <a:cubicBezTo>
                    <a:pt x="0" y="239"/>
                    <a:pt x="72" y="334"/>
                    <a:pt x="143" y="334"/>
                  </a:cubicBezTo>
                  <a:lnTo>
                    <a:pt x="715" y="334"/>
                  </a:lnTo>
                  <a:cubicBezTo>
                    <a:pt x="810" y="334"/>
                    <a:pt x="905" y="239"/>
                    <a:pt x="858" y="143"/>
                  </a:cubicBezTo>
                  <a:cubicBezTo>
                    <a:pt x="858" y="48"/>
                    <a:pt x="786" y="0"/>
                    <a:pt x="6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9"/>
            <p:cNvSpPr/>
            <p:nvPr/>
          </p:nvSpPr>
          <p:spPr>
            <a:xfrm>
              <a:off x="4825629" y="4306360"/>
              <a:ext cx="30168" cy="11148"/>
            </a:xfrm>
            <a:custGeom>
              <a:avLst/>
              <a:gdLst/>
              <a:ahLst/>
              <a:cxnLst/>
              <a:rect l="l" t="t" r="r" b="b"/>
              <a:pathLst>
                <a:path w="905" h="334" extrusionOk="0">
                  <a:moveTo>
                    <a:pt x="191" y="1"/>
                  </a:moveTo>
                  <a:cubicBezTo>
                    <a:pt x="95" y="1"/>
                    <a:pt x="0" y="96"/>
                    <a:pt x="24" y="191"/>
                  </a:cubicBezTo>
                  <a:cubicBezTo>
                    <a:pt x="24" y="286"/>
                    <a:pt x="119" y="334"/>
                    <a:pt x="214" y="334"/>
                  </a:cubicBezTo>
                  <a:lnTo>
                    <a:pt x="714" y="334"/>
                  </a:lnTo>
                  <a:cubicBezTo>
                    <a:pt x="810" y="334"/>
                    <a:pt x="857" y="286"/>
                    <a:pt x="905" y="191"/>
                  </a:cubicBezTo>
                  <a:cubicBezTo>
                    <a:pt x="905" y="96"/>
                    <a:pt x="834" y="1"/>
                    <a:pt x="73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9"/>
            <p:cNvSpPr/>
            <p:nvPr/>
          </p:nvSpPr>
          <p:spPr>
            <a:xfrm>
              <a:off x="4908167" y="4392207"/>
              <a:ext cx="27035" cy="11148"/>
            </a:xfrm>
            <a:custGeom>
              <a:avLst/>
              <a:gdLst/>
              <a:ahLst/>
              <a:cxnLst/>
              <a:rect l="l" t="t" r="r" b="b"/>
              <a:pathLst>
                <a:path w="811" h="334" extrusionOk="0">
                  <a:moveTo>
                    <a:pt x="167" y="0"/>
                  </a:moveTo>
                  <a:cubicBezTo>
                    <a:pt x="96" y="0"/>
                    <a:pt x="1" y="96"/>
                    <a:pt x="25" y="167"/>
                  </a:cubicBezTo>
                  <a:cubicBezTo>
                    <a:pt x="25" y="262"/>
                    <a:pt x="120" y="334"/>
                    <a:pt x="215" y="334"/>
                  </a:cubicBezTo>
                  <a:lnTo>
                    <a:pt x="620" y="334"/>
                  </a:lnTo>
                  <a:cubicBezTo>
                    <a:pt x="715" y="334"/>
                    <a:pt x="763" y="262"/>
                    <a:pt x="810" y="167"/>
                  </a:cubicBezTo>
                  <a:cubicBezTo>
                    <a:pt x="810" y="96"/>
                    <a:pt x="739" y="0"/>
                    <a:pt x="6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9"/>
            <p:cNvSpPr/>
            <p:nvPr/>
          </p:nvSpPr>
          <p:spPr>
            <a:xfrm>
              <a:off x="4989138" y="4306360"/>
              <a:ext cx="26235" cy="11148"/>
            </a:xfrm>
            <a:custGeom>
              <a:avLst/>
              <a:gdLst/>
              <a:ahLst/>
              <a:cxnLst/>
              <a:rect l="l" t="t" r="r" b="b"/>
              <a:pathLst>
                <a:path w="787" h="334" extrusionOk="0">
                  <a:moveTo>
                    <a:pt x="191" y="1"/>
                  </a:moveTo>
                  <a:cubicBezTo>
                    <a:pt x="96" y="1"/>
                    <a:pt x="48" y="72"/>
                    <a:pt x="1" y="167"/>
                  </a:cubicBezTo>
                  <a:cubicBezTo>
                    <a:pt x="1" y="239"/>
                    <a:pt x="72" y="334"/>
                    <a:pt x="144" y="334"/>
                  </a:cubicBezTo>
                  <a:lnTo>
                    <a:pt x="572" y="334"/>
                  </a:lnTo>
                  <a:cubicBezTo>
                    <a:pt x="668" y="334"/>
                    <a:pt x="715" y="286"/>
                    <a:pt x="739" y="191"/>
                  </a:cubicBezTo>
                  <a:cubicBezTo>
                    <a:pt x="787" y="72"/>
                    <a:pt x="715"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9"/>
            <p:cNvSpPr/>
            <p:nvPr/>
          </p:nvSpPr>
          <p:spPr>
            <a:xfrm>
              <a:off x="4860531" y="4251989"/>
              <a:ext cx="119139" cy="118791"/>
            </a:xfrm>
            <a:custGeom>
              <a:avLst/>
              <a:gdLst/>
              <a:ahLst/>
              <a:cxnLst/>
              <a:rect l="l" t="t" r="r" b="b"/>
              <a:pathLst>
                <a:path w="3574" h="3559" extrusionOk="0">
                  <a:moveTo>
                    <a:pt x="3002" y="534"/>
                  </a:moveTo>
                  <a:lnTo>
                    <a:pt x="2216" y="1987"/>
                  </a:lnTo>
                  <a:lnTo>
                    <a:pt x="1549" y="1320"/>
                  </a:lnTo>
                  <a:lnTo>
                    <a:pt x="3002" y="534"/>
                  </a:lnTo>
                  <a:close/>
                  <a:moveTo>
                    <a:pt x="1334" y="1558"/>
                  </a:moveTo>
                  <a:lnTo>
                    <a:pt x="2025" y="2225"/>
                  </a:lnTo>
                  <a:lnTo>
                    <a:pt x="572" y="3011"/>
                  </a:lnTo>
                  <a:lnTo>
                    <a:pt x="1334" y="1558"/>
                  </a:lnTo>
                  <a:close/>
                  <a:moveTo>
                    <a:pt x="3409" y="1"/>
                  </a:moveTo>
                  <a:cubicBezTo>
                    <a:pt x="3383" y="1"/>
                    <a:pt x="3356" y="13"/>
                    <a:pt x="3335" y="34"/>
                  </a:cubicBezTo>
                  <a:lnTo>
                    <a:pt x="1215" y="1153"/>
                  </a:lnTo>
                  <a:cubicBezTo>
                    <a:pt x="1192" y="1177"/>
                    <a:pt x="1168" y="1177"/>
                    <a:pt x="1168" y="1225"/>
                  </a:cubicBezTo>
                  <a:lnTo>
                    <a:pt x="25" y="3320"/>
                  </a:lnTo>
                  <a:cubicBezTo>
                    <a:pt x="1" y="3392"/>
                    <a:pt x="1" y="3487"/>
                    <a:pt x="49" y="3511"/>
                  </a:cubicBezTo>
                  <a:cubicBezTo>
                    <a:pt x="96" y="3535"/>
                    <a:pt x="120" y="3558"/>
                    <a:pt x="168" y="3558"/>
                  </a:cubicBezTo>
                  <a:cubicBezTo>
                    <a:pt x="215" y="3558"/>
                    <a:pt x="239" y="3558"/>
                    <a:pt x="263" y="3535"/>
                  </a:cubicBezTo>
                  <a:lnTo>
                    <a:pt x="1334" y="2963"/>
                  </a:lnTo>
                  <a:lnTo>
                    <a:pt x="2359" y="2415"/>
                  </a:lnTo>
                  <a:cubicBezTo>
                    <a:pt x="2382" y="2368"/>
                    <a:pt x="2406" y="2368"/>
                    <a:pt x="2406" y="2344"/>
                  </a:cubicBezTo>
                  <a:lnTo>
                    <a:pt x="3549" y="248"/>
                  </a:lnTo>
                  <a:cubicBezTo>
                    <a:pt x="3573" y="177"/>
                    <a:pt x="3573" y="82"/>
                    <a:pt x="3502" y="58"/>
                  </a:cubicBezTo>
                  <a:cubicBezTo>
                    <a:pt x="3475" y="18"/>
                    <a:pt x="3442" y="1"/>
                    <a:pt x="340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9"/>
          <p:cNvGrpSpPr/>
          <p:nvPr/>
        </p:nvGrpSpPr>
        <p:grpSpPr>
          <a:xfrm>
            <a:off x="5429507" y="3984191"/>
            <a:ext cx="253279" cy="368855"/>
            <a:chOff x="8087559" y="3423259"/>
            <a:chExt cx="253279" cy="368855"/>
          </a:xfrm>
        </p:grpSpPr>
        <p:sp>
          <p:nvSpPr>
            <p:cNvPr id="7280" name="Google Shape;7280;p69"/>
            <p:cNvSpPr/>
            <p:nvPr/>
          </p:nvSpPr>
          <p:spPr>
            <a:xfrm>
              <a:off x="8093126" y="3429634"/>
              <a:ext cx="241379" cy="356138"/>
            </a:xfrm>
            <a:custGeom>
              <a:avLst/>
              <a:gdLst/>
              <a:ahLst/>
              <a:cxnLst/>
              <a:rect l="l" t="t" r="r" b="b"/>
              <a:pathLst>
                <a:path w="7241" h="10670" extrusionOk="0">
                  <a:moveTo>
                    <a:pt x="7240" y="9693"/>
                  </a:moveTo>
                  <a:lnTo>
                    <a:pt x="7240" y="977"/>
                  </a:lnTo>
                  <a:cubicBezTo>
                    <a:pt x="7240" y="429"/>
                    <a:pt x="6788" y="0"/>
                    <a:pt x="6264" y="0"/>
                  </a:cubicBezTo>
                  <a:lnTo>
                    <a:pt x="1001" y="0"/>
                  </a:lnTo>
                  <a:cubicBezTo>
                    <a:pt x="453" y="0"/>
                    <a:pt x="0" y="429"/>
                    <a:pt x="0" y="977"/>
                  </a:cubicBezTo>
                  <a:lnTo>
                    <a:pt x="0" y="9693"/>
                  </a:lnTo>
                  <a:cubicBezTo>
                    <a:pt x="0" y="10240"/>
                    <a:pt x="453" y="10669"/>
                    <a:pt x="1001" y="10669"/>
                  </a:cubicBezTo>
                  <a:lnTo>
                    <a:pt x="6264" y="10669"/>
                  </a:lnTo>
                  <a:cubicBezTo>
                    <a:pt x="6788" y="10669"/>
                    <a:pt x="7240" y="10240"/>
                    <a:pt x="7240" y="969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9"/>
            <p:cNvSpPr/>
            <p:nvPr/>
          </p:nvSpPr>
          <p:spPr>
            <a:xfrm>
              <a:off x="8119327" y="3455868"/>
              <a:ext cx="190543" cy="252000"/>
            </a:xfrm>
            <a:custGeom>
              <a:avLst/>
              <a:gdLst/>
              <a:ahLst/>
              <a:cxnLst/>
              <a:rect l="l" t="t" r="r" b="b"/>
              <a:pathLst>
                <a:path w="5716" h="7550" extrusionOk="0">
                  <a:moveTo>
                    <a:pt x="5716" y="7144"/>
                  </a:moveTo>
                  <a:lnTo>
                    <a:pt x="5716" y="405"/>
                  </a:lnTo>
                  <a:cubicBezTo>
                    <a:pt x="5716" y="191"/>
                    <a:pt x="5525" y="0"/>
                    <a:pt x="5335" y="0"/>
                  </a:cubicBezTo>
                  <a:lnTo>
                    <a:pt x="381" y="0"/>
                  </a:lnTo>
                  <a:cubicBezTo>
                    <a:pt x="167" y="0"/>
                    <a:pt x="0" y="191"/>
                    <a:pt x="0" y="405"/>
                  </a:cubicBezTo>
                  <a:lnTo>
                    <a:pt x="0" y="7144"/>
                  </a:lnTo>
                  <a:cubicBezTo>
                    <a:pt x="0" y="7359"/>
                    <a:pt x="167" y="7549"/>
                    <a:pt x="381" y="7549"/>
                  </a:cubicBezTo>
                  <a:lnTo>
                    <a:pt x="2406" y="7549"/>
                  </a:lnTo>
                  <a:lnTo>
                    <a:pt x="5311" y="7549"/>
                  </a:lnTo>
                  <a:cubicBezTo>
                    <a:pt x="5573" y="7549"/>
                    <a:pt x="5716" y="7383"/>
                    <a:pt x="5716" y="714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9"/>
            <p:cNvSpPr/>
            <p:nvPr/>
          </p:nvSpPr>
          <p:spPr>
            <a:xfrm>
              <a:off x="8179664" y="3737241"/>
              <a:ext cx="70670" cy="23865"/>
            </a:xfrm>
            <a:custGeom>
              <a:avLst/>
              <a:gdLst/>
              <a:ahLst/>
              <a:cxnLst/>
              <a:rect l="l" t="t" r="r" b="b"/>
              <a:pathLst>
                <a:path w="2120" h="715" extrusionOk="0">
                  <a:moveTo>
                    <a:pt x="2120" y="358"/>
                  </a:moveTo>
                  <a:cubicBezTo>
                    <a:pt x="2120" y="143"/>
                    <a:pt x="1929" y="0"/>
                    <a:pt x="1763" y="0"/>
                  </a:cubicBezTo>
                  <a:lnTo>
                    <a:pt x="357" y="0"/>
                  </a:lnTo>
                  <a:cubicBezTo>
                    <a:pt x="143" y="0"/>
                    <a:pt x="0" y="191"/>
                    <a:pt x="0" y="358"/>
                  </a:cubicBezTo>
                  <a:cubicBezTo>
                    <a:pt x="0" y="524"/>
                    <a:pt x="167" y="715"/>
                    <a:pt x="357" y="715"/>
                  </a:cubicBezTo>
                  <a:lnTo>
                    <a:pt x="1763" y="715"/>
                  </a:lnTo>
                  <a:cubicBezTo>
                    <a:pt x="1929" y="715"/>
                    <a:pt x="2120" y="572"/>
                    <a:pt x="2120" y="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9"/>
            <p:cNvSpPr/>
            <p:nvPr/>
          </p:nvSpPr>
          <p:spPr>
            <a:xfrm>
              <a:off x="8243167" y="3427230"/>
              <a:ext cx="91338" cy="358541"/>
            </a:xfrm>
            <a:custGeom>
              <a:avLst/>
              <a:gdLst/>
              <a:ahLst/>
              <a:cxnLst/>
              <a:rect l="l" t="t" r="r" b="b"/>
              <a:pathLst>
                <a:path w="2740" h="10742" extrusionOk="0">
                  <a:moveTo>
                    <a:pt x="2739" y="9741"/>
                  </a:moveTo>
                  <a:lnTo>
                    <a:pt x="2739" y="977"/>
                  </a:lnTo>
                  <a:cubicBezTo>
                    <a:pt x="2739" y="453"/>
                    <a:pt x="2287" y="1"/>
                    <a:pt x="1763" y="1"/>
                  </a:cubicBezTo>
                  <a:lnTo>
                    <a:pt x="0" y="1"/>
                  </a:lnTo>
                  <a:cubicBezTo>
                    <a:pt x="548" y="1"/>
                    <a:pt x="929" y="382"/>
                    <a:pt x="977" y="858"/>
                  </a:cubicBezTo>
                  <a:lnTo>
                    <a:pt x="1644" y="858"/>
                  </a:lnTo>
                  <a:cubicBezTo>
                    <a:pt x="1858" y="858"/>
                    <a:pt x="2025" y="1049"/>
                    <a:pt x="2025" y="1263"/>
                  </a:cubicBezTo>
                  <a:lnTo>
                    <a:pt x="2025" y="8002"/>
                  </a:lnTo>
                  <a:cubicBezTo>
                    <a:pt x="2025" y="8217"/>
                    <a:pt x="1858" y="8407"/>
                    <a:pt x="1644" y="8407"/>
                  </a:cubicBezTo>
                  <a:lnTo>
                    <a:pt x="1024" y="8407"/>
                  </a:lnTo>
                  <a:lnTo>
                    <a:pt x="1024" y="9741"/>
                  </a:lnTo>
                  <a:cubicBezTo>
                    <a:pt x="1024" y="10265"/>
                    <a:pt x="572" y="10717"/>
                    <a:pt x="24" y="10717"/>
                  </a:cubicBezTo>
                  <a:lnTo>
                    <a:pt x="1786" y="10717"/>
                  </a:lnTo>
                  <a:cubicBezTo>
                    <a:pt x="2287" y="10741"/>
                    <a:pt x="2739" y="10312"/>
                    <a:pt x="2739" y="974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9"/>
            <p:cNvSpPr/>
            <p:nvPr/>
          </p:nvSpPr>
          <p:spPr>
            <a:xfrm>
              <a:off x="8274902" y="3455868"/>
              <a:ext cx="34968" cy="252000"/>
            </a:xfrm>
            <a:custGeom>
              <a:avLst/>
              <a:gdLst/>
              <a:ahLst/>
              <a:cxnLst/>
              <a:rect l="l" t="t" r="r" b="b"/>
              <a:pathLst>
                <a:path w="1049" h="7550" extrusionOk="0">
                  <a:moveTo>
                    <a:pt x="1049" y="7144"/>
                  </a:moveTo>
                  <a:lnTo>
                    <a:pt x="1049" y="405"/>
                  </a:lnTo>
                  <a:cubicBezTo>
                    <a:pt x="1049" y="191"/>
                    <a:pt x="858" y="0"/>
                    <a:pt x="668" y="0"/>
                  </a:cubicBezTo>
                  <a:lnTo>
                    <a:pt x="215" y="0"/>
                  </a:lnTo>
                  <a:lnTo>
                    <a:pt x="1" y="0"/>
                  </a:lnTo>
                  <a:cubicBezTo>
                    <a:pt x="215" y="0"/>
                    <a:pt x="382" y="191"/>
                    <a:pt x="382" y="405"/>
                  </a:cubicBezTo>
                  <a:lnTo>
                    <a:pt x="382" y="7144"/>
                  </a:lnTo>
                  <a:cubicBezTo>
                    <a:pt x="382" y="7359"/>
                    <a:pt x="215" y="7549"/>
                    <a:pt x="1" y="7549"/>
                  </a:cubicBezTo>
                  <a:lnTo>
                    <a:pt x="215" y="7549"/>
                  </a:lnTo>
                  <a:lnTo>
                    <a:pt x="620" y="7549"/>
                  </a:lnTo>
                  <a:cubicBezTo>
                    <a:pt x="906" y="7549"/>
                    <a:pt x="1049" y="7383"/>
                    <a:pt x="1049" y="714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9"/>
            <p:cNvSpPr/>
            <p:nvPr/>
          </p:nvSpPr>
          <p:spPr>
            <a:xfrm>
              <a:off x="8194731" y="3497190"/>
              <a:ext cx="71470" cy="79505"/>
            </a:xfrm>
            <a:custGeom>
              <a:avLst/>
              <a:gdLst/>
              <a:ahLst/>
              <a:cxnLst/>
              <a:rect l="l" t="t" r="r" b="b"/>
              <a:pathLst>
                <a:path w="2144" h="2382" extrusionOk="0">
                  <a:moveTo>
                    <a:pt x="1358" y="2382"/>
                  </a:moveTo>
                  <a:lnTo>
                    <a:pt x="2144" y="1"/>
                  </a:lnTo>
                  <a:lnTo>
                    <a:pt x="1" y="1263"/>
                  </a:lnTo>
                  <a:lnTo>
                    <a:pt x="1001" y="1453"/>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9"/>
            <p:cNvSpPr/>
            <p:nvPr/>
          </p:nvSpPr>
          <p:spPr>
            <a:xfrm>
              <a:off x="8234433" y="3497190"/>
              <a:ext cx="31768" cy="79505"/>
            </a:xfrm>
            <a:custGeom>
              <a:avLst/>
              <a:gdLst/>
              <a:ahLst/>
              <a:cxnLst/>
              <a:rect l="l" t="t" r="r" b="b"/>
              <a:pathLst>
                <a:path w="953" h="2382" extrusionOk="0">
                  <a:moveTo>
                    <a:pt x="167" y="2382"/>
                  </a:moveTo>
                  <a:lnTo>
                    <a:pt x="953" y="1"/>
                  </a:lnTo>
                  <a:lnTo>
                    <a:pt x="524" y="239"/>
                  </a:lnTo>
                  <a:lnTo>
                    <a:pt x="0" y="190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9"/>
            <p:cNvSpPr/>
            <p:nvPr/>
          </p:nvSpPr>
          <p:spPr>
            <a:xfrm>
              <a:off x="8087559" y="3423259"/>
              <a:ext cx="253279" cy="368855"/>
            </a:xfrm>
            <a:custGeom>
              <a:avLst/>
              <a:gdLst/>
              <a:ahLst/>
              <a:cxnLst/>
              <a:rect l="l" t="t" r="r" b="b"/>
              <a:pathLst>
                <a:path w="7598" h="11051" extrusionOk="0">
                  <a:moveTo>
                    <a:pt x="1168" y="1"/>
                  </a:moveTo>
                  <a:cubicBezTo>
                    <a:pt x="525" y="1"/>
                    <a:pt x="1" y="501"/>
                    <a:pt x="1" y="1168"/>
                  </a:cubicBezTo>
                  <a:lnTo>
                    <a:pt x="1" y="9884"/>
                  </a:lnTo>
                  <a:cubicBezTo>
                    <a:pt x="1" y="10503"/>
                    <a:pt x="501" y="11051"/>
                    <a:pt x="1168" y="11051"/>
                  </a:cubicBezTo>
                  <a:lnTo>
                    <a:pt x="6431" y="11051"/>
                  </a:lnTo>
                  <a:cubicBezTo>
                    <a:pt x="7050" y="11051"/>
                    <a:pt x="7598" y="10551"/>
                    <a:pt x="7598" y="9884"/>
                  </a:cubicBezTo>
                  <a:lnTo>
                    <a:pt x="7598" y="5192"/>
                  </a:lnTo>
                  <a:cubicBezTo>
                    <a:pt x="7598" y="5097"/>
                    <a:pt x="7526" y="5026"/>
                    <a:pt x="7431" y="5002"/>
                  </a:cubicBezTo>
                  <a:cubicBezTo>
                    <a:pt x="7359" y="5002"/>
                    <a:pt x="7264" y="5073"/>
                    <a:pt x="7264" y="5145"/>
                  </a:cubicBezTo>
                  <a:lnTo>
                    <a:pt x="7264" y="9860"/>
                  </a:lnTo>
                  <a:cubicBezTo>
                    <a:pt x="7264" y="10312"/>
                    <a:pt x="6883" y="10693"/>
                    <a:pt x="6431" y="10693"/>
                  </a:cubicBezTo>
                  <a:lnTo>
                    <a:pt x="1168" y="10693"/>
                  </a:lnTo>
                  <a:cubicBezTo>
                    <a:pt x="715" y="10693"/>
                    <a:pt x="334" y="10312"/>
                    <a:pt x="334" y="9860"/>
                  </a:cubicBezTo>
                  <a:lnTo>
                    <a:pt x="334" y="1144"/>
                  </a:lnTo>
                  <a:cubicBezTo>
                    <a:pt x="334" y="691"/>
                    <a:pt x="715" y="310"/>
                    <a:pt x="1168" y="310"/>
                  </a:cubicBezTo>
                  <a:lnTo>
                    <a:pt x="6669" y="310"/>
                  </a:lnTo>
                  <a:cubicBezTo>
                    <a:pt x="7002" y="310"/>
                    <a:pt x="7264" y="572"/>
                    <a:pt x="7264" y="906"/>
                  </a:cubicBezTo>
                  <a:lnTo>
                    <a:pt x="7264" y="4383"/>
                  </a:lnTo>
                  <a:cubicBezTo>
                    <a:pt x="7264" y="4478"/>
                    <a:pt x="7288" y="4526"/>
                    <a:pt x="7383" y="4549"/>
                  </a:cubicBezTo>
                  <a:lnTo>
                    <a:pt x="7479" y="4621"/>
                  </a:lnTo>
                  <a:cubicBezTo>
                    <a:pt x="7490" y="4627"/>
                    <a:pt x="7504" y="4630"/>
                    <a:pt x="7517" y="4630"/>
                  </a:cubicBezTo>
                  <a:cubicBezTo>
                    <a:pt x="7557" y="4630"/>
                    <a:pt x="7598" y="4603"/>
                    <a:pt x="7598" y="4549"/>
                  </a:cubicBezTo>
                  <a:lnTo>
                    <a:pt x="7598" y="1168"/>
                  </a:lnTo>
                  <a:cubicBezTo>
                    <a:pt x="7598" y="549"/>
                    <a:pt x="7074" y="1"/>
                    <a:pt x="643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9"/>
            <p:cNvSpPr/>
            <p:nvPr/>
          </p:nvSpPr>
          <p:spPr>
            <a:xfrm>
              <a:off x="8114560" y="3450294"/>
              <a:ext cx="200877" cy="261179"/>
            </a:xfrm>
            <a:custGeom>
              <a:avLst/>
              <a:gdLst/>
              <a:ahLst/>
              <a:cxnLst/>
              <a:rect l="l" t="t" r="r" b="b"/>
              <a:pathLst>
                <a:path w="6026" h="7825" extrusionOk="0">
                  <a:moveTo>
                    <a:pt x="4239" y="1763"/>
                  </a:moveTo>
                  <a:lnTo>
                    <a:pt x="3739" y="3311"/>
                  </a:lnTo>
                  <a:lnTo>
                    <a:pt x="3525" y="2763"/>
                  </a:lnTo>
                  <a:cubicBezTo>
                    <a:pt x="3501" y="2715"/>
                    <a:pt x="3477" y="2668"/>
                    <a:pt x="3406" y="2668"/>
                  </a:cubicBezTo>
                  <a:lnTo>
                    <a:pt x="2858" y="2572"/>
                  </a:lnTo>
                  <a:lnTo>
                    <a:pt x="4239" y="1763"/>
                  </a:lnTo>
                  <a:close/>
                  <a:moveTo>
                    <a:pt x="524" y="0"/>
                  </a:moveTo>
                  <a:cubicBezTo>
                    <a:pt x="239" y="0"/>
                    <a:pt x="0" y="239"/>
                    <a:pt x="0" y="524"/>
                  </a:cubicBezTo>
                  <a:lnTo>
                    <a:pt x="0" y="7288"/>
                  </a:lnTo>
                  <a:cubicBezTo>
                    <a:pt x="0" y="7573"/>
                    <a:pt x="239" y="7812"/>
                    <a:pt x="524" y="7812"/>
                  </a:cubicBezTo>
                  <a:lnTo>
                    <a:pt x="5478" y="7812"/>
                  </a:lnTo>
                  <a:cubicBezTo>
                    <a:pt x="5513" y="7820"/>
                    <a:pt x="5547" y="7824"/>
                    <a:pt x="5581" y="7824"/>
                  </a:cubicBezTo>
                  <a:cubicBezTo>
                    <a:pt x="5823" y="7824"/>
                    <a:pt x="6026" y="7610"/>
                    <a:pt x="6026" y="7359"/>
                  </a:cubicBezTo>
                  <a:lnTo>
                    <a:pt x="6026" y="215"/>
                  </a:lnTo>
                  <a:cubicBezTo>
                    <a:pt x="6026" y="120"/>
                    <a:pt x="5954" y="24"/>
                    <a:pt x="5859" y="24"/>
                  </a:cubicBezTo>
                  <a:lnTo>
                    <a:pt x="3358" y="24"/>
                  </a:lnTo>
                  <a:cubicBezTo>
                    <a:pt x="3358" y="24"/>
                    <a:pt x="3334" y="24"/>
                    <a:pt x="3334" y="48"/>
                  </a:cubicBezTo>
                  <a:cubicBezTo>
                    <a:pt x="3168" y="215"/>
                    <a:pt x="3287" y="358"/>
                    <a:pt x="3406" y="358"/>
                  </a:cubicBezTo>
                  <a:lnTo>
                    <a:pt x="5644" y="358"/>
                  </a:lnTo>
                  <a:cubicBezTo>
                    <a:pt x="5668" y="358"/>
                    <a:pt x="5716" y="381"/>
                    <a:pt x="5716" y="405"/>
                  </a:cubicBezTo>
                  <a:lnTo>
                    <a:pt x="5716" y="7311"/>
                  </a:lnTo>
                  <a:cubicBezTo>
                    <a:pt x="5716" y="7311"/>
                    <a:pt x="5630" y="7527"/>
                    <a:pt x="5518" y="7527"/>
                  </a:cubicBezTo>
                  <a:cubicBezTo>
                    <a:pt x="5513" y="7527"/>
                    <a:pt x="5507" y="7527"/>
                    <a:pt x="5502" y="7526"/>
                  </a:cubicBezTo>
                  <a:lnTo>
                    <a:pt x="2977" y="7526"/>
                  </a:lnTo>
                  <a:lnTo>
                    <a:pt x="4311" y="6287"/>
                  </a:lnTo>
                  <a:cubicBezTo>
                    <a:pt x="4811" y="5811"/>
                    <a:pt x="4763" y="5216"/>
                    <a:pt x="4430" y="4859"/>
                  </a:cubicBezTo>
                  <a:cubicBezTo>
                    <a:pt x="4287" y="4690"/>
                    <a:pt x="4059" y="4570"/>
                    <a:pt x="3800" y="4570"/>
                  </a:cubicBezTo>
                  <a:cubicBezTo>
                    <a:pt x="3584" y="4570"/>
                    <a:pt x="3347" y="4653"/>
                    <a:pt x="3120" y="4859"/>
                  </a:cubicBezTo>
                  <a:lnTo>
                    <a:pt x="2334" y="5525"/>
                  </a:lnTo>
                  <a:cubicBezTo>
                    <a:pt x="2171" y="5671"/>
                    <a:pt x="2021" y="5733"/>
                    <a:pt x="1874" y="5733"/>
                  </a:cubicBezTo>
                  <a:cubicBezTo>
                    <a:pt x="1829" y="5733"/>
                    <a:pt x="1784" y="5727"/>
                    <a:pt x="1739" y="5716"/>
                  </a:cubicBezTo>
                  <a:cubicBezTo>
                    <a:pt x="1596" y="5644"/>
                    <a:pt x="1477" y="5502"/>
                    <a:pt x="1453" y="5335"/>
                  </a:cubicBezTo>
                  <a:cubicBezTo>
                    <a:pt x="1453" y="5263"/>
                    <a:pt x="1406" y="5049"/>
                    <a:pt x="1572" y="4930"/>
                  </a:cubicBezTo>
                  <a:lnTo>
                    <a:pt x="3311" y="3120"/>
                  </a:lnTo>
                  <a:lnTo>
                    <a:pt x="3620" y="3835"/>
                  </a:lnTo>
                  <a:cubicBezTo>
                    <a:pt x="3644" y="3882"/>
                    <a:pt x="3716" y="3930"/>
                    <a:pt x="3763" y="3930"/>
                  </a:cubicBezTo>
                  <a:cubicBezTo>
                    <a:pt x="3835" y="3930"/>
                    <a:pt x="3882" y="3858"/>
                    <a:pt x="3906" y="3811"/>
                  </a:cubicBezTo>
                  <a:lnTo>
                    <a:pt x="4692" y="1429"/>
                  </a:lnTo>
                  <a:cubicBezTo>
                    <a:pt x="4716" y="1358"/>
                    <a:pt x="4692" y="1310"/>
                    <a:pt x="4620" y="1239"/>
                  </a:cubicBezTo>
                  <a:cubicBezTo>
                    <a:pt x="4593" y="1225"/>
                    <a:pt x="4558" y="1211"/>
                    <a:pt x="4523" y="1211"/>
                  </a:cubicBezTo>
                  <a:cubicBezTo>
                    <a:pt x="4498" y="1211"/>
                    <a:pt x="4474" y="1219"/>
                    <a:pt x="4454" y="1239"/>
                  </a:cubicBezTo>
                  <a:lnTo>
                    <a:pt x="2310" y="2525"/>
                  </a:lnTo>
                  <a:cubicBezTo>
                    <a:pt x="2239" y="2549"/>
                    <a:pt x="2215" y="2620"/>
                    <a:pt x="2215" y="2715"/>
                  </a:cubicBezTo>
                  <a:cubicBezTo>
                    <a:pt x="2215" y="2763"/>
                    <a:pt x="2287" y="2834"/>
                    <a:pt x="2334" y="2834"/>
                  </a:cubicBezTo>
                  <a:lnTo>
                    <a:pt x="3049" y="2930"/>
                  </a:lnTo>
                  <a:lnTo>
                    <a:pt x="1334" y="4692"/>
                  </a:lnTo>
                  <a:cubicBezTo>
                    <a:pt x="1144" y="4835"/>
                    <a:pt x="1048" y="5121"/>
                    <a:pt x="1096" y="5383"/>
                  </a:cubicBezTo>
                  <a:cubicBezTo>
                    <a:pt x="1144" y="5668"/>
                    <a:pt x="1358" y="5954"/>
                    <a:pt x="1596" y="6025"/>
                  </a:cubicBezTo>
                  <a:cubicBezTo>
                    <a:pt x="1667" y="6052"/>
                    <a:pt x="1756" y="6076"/>
                    <a:pt x="1861" y="6076"/>
                  </a:cubicBezTo>
                  <a:cubicBezTo>
                    <a:pt x="2035" y="6076"/>
                    <a:pt x="2257" y="6011"/>
                    <a:pt x="2525" y="5787"/>
                  </a:cubicBezTo>
                  <a:lnTo>
                    <a:pt x="3287" y="5121"/>
                  </a:lnTo>
                  <a:cubicBezTo>
                    <a:pt x="3453" y="4965"/>
                    <a:pt x="3614" y="4908"/>
                    <a:pt x="3758" y="4908"/>
                  </a:cubicBezTo>
                  <a:cubicBezTo>
                    <a:pt x="3923" y="4908"/>
                    <a:pt x="4066" y="4984"/>
                    <a:pt x="4168" y="5073"/>
                  </a:cubicBezTo>
                  <a:cubicBezTo>
                    <a:pt x="4359" y="5311"/>
                    <a:pt x="4430" y="5716"/>
                    <a:pt x="4049" y="6073"/>
                  </a:cubicBezTo>
                  <a:lnTo>
                    <a:pt x="2453" y="7550"/>
                  </a:lnTo>
                  <a:lnTo>
                    <a:pt x="524" y="7550"/>
                  </a:lnTo>
                  <a:cubicBezTo>
                    <a:pt x="405" y="7550"/>
                    <a:pt x="286" y="7311"/>
                    <a:pt x="286" y="7311"/>
                  </a:cubicBezTo>
                  <a:lnTo>
                    <a:pt x="286" y="501"/>
                  </a:lnTo>
                  <a:cubicBezTo>
                    <a:pt x="286" y="405"/>
                    <a:pt x="381" y="310"/>
                    <a:pt x="477" y="310"/>
                  </a:cubicBezTo>
                  <a:lnTo>
                    <a:pt x="2668" y="310"/>
                  </a:lnTo>
                  <a:cubicBezTo>
                    <a:pt x="2691" y="310"/>
                    <a:pt x="2763" y="286"/>
                    <a:pt x="2763" y="262"/>
                  </a:cubicBezTo>
                  <a:cubicBezTo>
                    <a:pt x="2858" y="143"/>
                    <a:pt x="2763" y="0"/>
                    <a:pt x="264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9"/>
            <p:cNvSpPr/>
            <p:nvPr/>
          </p:nvSpPr>
          <p:spPr>
            <a:xfrm>
              <a:off x="8171730" y="3731667"/>
              <a:ext cx="84171" cy="35814"/>
            </a:xfrm>
            <a:custGeom>
              <a:avLst/>
              <a:gdLst/>
              <a:ahLst/>
              <a:cxnLst/>
              <a:rect l="l" t="t" r="r" b="b"/>
              <a:pathLst>
                <a:path w="2525" h="1073" extrusionOk="0">
                  <a:moveTo>
                    <a:pt x="1953" y="287"/>
                  </a:moveTo>
                  <a:cubicBezTo>
                    <a:pt x="2096" y="310"/>
                    <a:pt x="2167" y="406"/>
                    <a:pt x="2167" y="501"/>
                  </a:cubicBezTo>
                  <a:cubicBezTo>
                    <a:pt x="2167" y="620"/>
                    <a:pt x="2096" y="715"/>
                    <a:pt x="1953" y="715"/>
                  </a:cubicBezTo>
                  <a:lnTo>
                    <a:pt x="548" y="715"/>
                  </a:lnTo>
                  <a:cubicBezTo>
                    <a:pt x="453" y="715"/>
                    <a:pt x="357" y="644"/>
                    <a:pt x="333" y="548"/>
                  </a:cubicBezTo>
                  <a:cubicBezTo>
                    <a:pt x="286" y="406"/>
                    <a:pt x="381" y="287"/>
                    <a:pt x="548" y="287"/>
                  </a:cubicBezTo>
                  <a:close/>
                  <a:moveTo>
                    <a:pt x="572" y="1"/>
                  </a:moveTo>
                  <a:cubicBezTo>
                    <a:pt x="238" y="1"/>
                    <a:pt x="0" y="287"/>
                    <a:pt x="72" y="620"/>
                  </a:cubicBezTo>
                  <a:cubicBezTo>
                    <a:pt x="95" y="858"/>
                    <a:pt x="357" y="1072"/>
                    <a:pt x="595" y="1072"/>
                  </a:cubicBezTo>
                  <a:lnTo>
                    <a:pt x="2001" y="1072"/>
                  </a:lnTo>
                  <a:cubicBezTo>
                    <a:pt x="2286" y="1072"/>
                    <a:pt x="2524" y="834"/>
                    <a:pt x="2524" y="525"/>
                  </a:cubicBezTo>
                  <a:cubicBezTo>
                    <a:pt x="2524" y="239"/>
                    <a:pt x="2286" y="1"/>
                    <a:pt x="200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9"/>
            <p:cNvSpPr/>
            <p:nvPr/>
          </p:nvSpPr>
          <p:spPr>
            <a:xfrm>
              <a:off x="8139962" y="3478899"/>
              <a:ext cx="24635" cy="11181"/>
            </a:xfrm>
            <a:custGeom>
              <a:avLst/>
              <a:gdLst/>
              <a:ahLst/>
              <a:cxnLst/>
              <a:rect l="l" t="t" r="r" b="b"/>
              <a:pathLst>
                <a:path w="739" h="335" extrusionOk="0">
                  <a:moveTo>
                    <a:pt x="191" y="1"/>
                  </a:moveTo>
                  <a:cubicBezTo>
                    <a:pt x="96" y="1"/>
                    <a:pt x="24" y="72"/>
                    <a:pt x="1" y="144"/>
                  </a:cubicBezTo>
                  <a:cubicBezTo>
                    <a:pt x="1" y="239"/>
                    <a:pt x="72" y="334"/>
                    <a:pt x="143" y="334"/>
                  </a:cubicBezTo>
                  <a:lnTo>
                    <a:pt x="572" y="334"/>
                  </a:lnTo>
                  <a:cubicBezTo>
                    <a:pt x="644" y="334"/>
                    <a:pt x="715" y="263"/>
                    <a:pt x="739" y="191"/>
                  </a:cubicBezTo>
                  <a:cubicBezTo>
                    <a:pt x="739" y="96"/>
                    <a:pt x="691"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9"/>
            <p:cNvSpPr/>
            <p:nvPr/>
          </p:nvSpPr>
          <p:spPr>
            <a:xfrm>
              <a:off x="8139962" y="3501162"/>
              <a:ext cx="24635" cy="10380"/>
            </a:xfrm>
            <a:custGeom>
              <a:avLst/>
              <a:gdLst/>
              <a:ahLst/>
              <a:cxnLst/>
              <a:rect l="l" t="t" r="r" b="b"/>
              <a:pathLst>
                <a:path w="739" h="311" extrusionOk="0">
                  <a:moveTo>
                    <a:pt x="191" y="1"/>
                  </a:moveTo>
                  <a:cubicBezTo>
                    <a:pt x="96" y="1"/>
                    <a:pt x="24" y="48"/>
                    <a:pt x="1" y="143"/>
                  </a:cubicBezTo>
                  <a:cubicBezTo>
                    <a:pt x="1" y="239"/>
                    <a:pt x="72" y="310"/>
                    <a:pt x="143" y="310"/>
                  </a:cubicBezTo>
                  <a:lnTo>
                    <a:pt x="572" y="310"/>
                  </a:lnTo>
                  <a:cubicBezTo>
                    <a:pt x="644" y="310"/>
                    <a:pt x="715" y="263"/>
                    <a:pt x="739" y="167"/>
                  </a:cubicBezTo>
                  <a:cubicBezTo>
                    <a:pt x="739" y="72"/>
                    <a:pt x="691" y="1"/>
                    <a:pt x="59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2" name="Google Shape;7292;p69"/>
          <p:cNvGrpSpPr/>
          <p:nvPr/>
        </p:nvGrpSpPr>
        <p:grpSpPr>
          <a:xfrm>
            <a:off x="2731988" y="3986177"/>
            <a:ext cx="369185" cy="364883"/>
            <a:chOff x="796795" y="3423259"/>
            <a:chExt cx="369185" cy="364883"/>
          </a:xfrm>
        </p:grpSpPr>
        <p:sp>
          <p:nvSpPr>
            <p:cNvPr id="7293" name="Google Shape;7293;p69"/>
            <p:cNvSpPr/>
            <p:nvPr/>
          </p:nvSpPr>
          <p:spPr>
            <a:xfrm>
              <a:off x="988104" y="3429634"/>
              <a:ext cx="169942" cy="168523"/>
            </a:xfrm>
            <a:custGeom>
              <a:avLst/>
              <a:gdLst/>
              <a:ahLst/>
              <a:cxnLst/>
              <a:rect l="l" t="t" r="r" b="b"/>
              <a:pathLst>
                <a:path w="5098" h="5049" extrusionOk="0">
                  <a:moveTo>
                    <a:pt x="5097" y="5049"/>
                  </a:moveTo>
                  <a:lnTo>
                    <a:pt x="2358" y="5049"/>
                  </a:lnTo>
                  <a:lnTo>
                    <a:pt x="906" y="4120"/>
                  </a:lnTo>
                  <a:lnTo>
                    <a:pt x="1" y="2691"/>
                  </a:lnTo>
                  <a:lnTo>
                    <a:pt x="1" y="0"/>
                  </a:lnTo>
                  <a:lnTo>
                    <a:pt x="3597" y="3525"/>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9"/>
            <p:cNvSpPr/>
            <p:nvPr/>
          </p:nvSpPr>
          <p:spPr>
            <a:xfrm>
              <a:off x="800761" y="3745986"/>
              <a:ext cx="38135" cy="38985"/>
            </a:xfrm>
            <a:custGeom>
              <a:avLst/>
              <a:gdLst/>
              <a:ahLst/>
              <a:cxnLst/>
              <a:rect l="l" t="t" r="r" b="b"/>
              <a:pathLst>
                <a:path w="1144" h="1168" extrusionOk="0">
                  <a:moveTo>
                    <a:pt x="1144" y="786"/>
                  </a:moveTo>
                  <a:lnTo>
                    <a:pt x="858" y="215"/>
                  </a:lnTo>
                  <a:lnTo>
                    <a:pt x="382" y="0"/>
                  </a:lnTo>
                  <a:lnTo>
                    <a:pt x="120" y="286"/>
                  </a:lnTo>
                  <a:cubicBezTo>
                    <a:pt x="72" y="334"/>
                    <a:pt x="24" y="429"/>
                    <a:pt x="1" y="524"/>
                  </a:cubicBezTo>
                  <a:lnTo>
                    <a:pt x="1" y="572"/>
                  </a:lnTo>
                  <a:cubicBezTo>
                    <a:pt x="1" y="667"/>
                    <a:pt x="24" y="762"/>
                    <a:pt x="120" y="810"/>
                  </a:cubicBezTo>
                  <a:lnTo>
                    <a:pt x="334" y="1024"/>
                  </a:lnTo>
                  <a:cubicBezTo>
                    <a:pt x="477" y="1167"/>
                    <a:pt x="715" y="1167"/>
                    <a:pt x="858" y="102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9"/>
            <p:cNvSpPr/>
            <p:nvPr/>
          </p:nvSpPr>
          <p:spPr>
            <a:xfrm>
              <a:off x="801561" y="3610072"/>
              <a:ext cx="173075" cy="173296"/>
            </a:xfrm>
            <a:custGeom>
              <a:avLst/>
              <a:gdLst/>
              <a:ahLst/>
              <a:cxnLst/>
              <a:rect l="l" t="t" r="r" b="b"/>
              <a:pathLst>
                <a:path w="5192" h="5192" extrusionOk="0">
                  <a:moveTo>
                    <a:pt x="5192" y="1691"/>
                  </a:moveTo>
                  <a:lnTo>
                    <a:pt x="4882" y="310"/>
                  </a:lnTo>
                  <a:lnTo>
                    <a:pt x="3501" y="0"/>
                  </a:lnTo>
                  <a:lnTo>
                    <a:pt x="191" y="3310"/>
                  </a:lnTo>
                  <a:cubicBezTo>
                    <a:pt x="0" y="3477"/>
                    <a:pt x="0" y="3763"/>
                    <a:pt x="191" y="3906"/>
                  </a:cubicBezTo>
                  <a:lnTo>
                    <a:pt x="358" y="4072"/>
                  </a:lnTo>
                  <a:lnTo>
                    <a:pt x="1120" y="4834"/>
                  </a:lnTo>
                  <a:lnTo>
                    <a:pt x="1286" y="5001"/>
                  </a:lnTo>
                  <a:cubicBezTo>
                    <a:pt x="1453" y="5192"/>
                    <a:pt x="1739" y="5192"/>
                    <a:pt x="1882" y="500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9"/>
            <p:cNvSpPr/>
            <p:nvPr/>
          </p:nvSpPr>
          <p:spPr>
            <a:xfrm>
              <a:off x="876965" y="3654565"/>
              <a:ext cx="52436" cy="53304"/>
            </a:xfrm>
            <a:custGeom>
              <a:avLst/>
              <a:gdLst/>
              <a:ahLst/>
              <a:cxnLst/>
              <a:rect l="l" t="t" r="r" b="b"/>
              <a:pathLst>
                <a:path w="1573" h="1597" extrusionOk="0">
                  <a:moveTo>
                    <a:pt x="1406" y="787"/>
                  </a:moveTo>
                  <a:cubicBezTo>
                    <a:pt x="1573" y="596"/>
                    <a:pt x="1573" y="334"/>
                    <a:pt x="1406" y="191"/>
                  </a:cubicBezTo>
                  <a:cubicBezTo>
                    <a:pt x="1239" y="1"/>
                    <a:pt x="953" y="1"/>
                    <a:pt x="810" y="191"/>
                  </a:cubicBezTo>
                  <a:lnTo>
                    <a:pt x="191" y="810"/>
                  </a:lnTo>
                  <a:cubicBezTo>
                    <a:pt x="1" y="1001"/>
                    <a:pt x="1" y="1263"/>
                    <a:pt x="191" y="1406"/>
                  </a:cubicBezTo>
                  <a:cubicBezTo>
                    <a:pt x="358" y="1596"/>
                    <a:pt x="644" y="1596"/>
                    <a:pt x="787" y="1406"/>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9"/>
            <p:cNvSpPr/>
            <p:nvPr/>
          </p:nvSpPr>
          <p:spPr>
            <a:xfrm>
              <a:off x="912700" y="3529766"/>
              <a:ext cx="142940" cy="142322"/>
            </a:xfrm>
            <a:custGeom>
              <a:avLst/>
              <a:gdLst/>
              <a:ahLst/>
              <a:cxnLst/>
              <a:rect l="l" t="t" r="r" b="b"/>
              <a:pathLst>
                <a:path w="4288" h="4264" extrusionOk="0">
                  <a:moveTo>
                    <a:pt x="4287" y="2763"/>
                  </a:moveTo>
                  <a:lnTo>
                    <a:pt x="3168" y="1120"/>
                  </a:lnTo>
                  <a:lnTo>
                    <a:pt x="1525" y="1"/>
                  </a:lnTo>
                  <a:lnTo>
                    <a:pt x="96" y="2168"/>
                  </a:lnTo>
                  <a:cubicBezTo>
                    <a:pt x="0" y="2287"/>
                    <a:pt x="72" y="2311"/>
                    <a:pt x="191" y="2430"/>
                  </a:cubicBezTo>
                  <a:lnTo>
                    <a:pt x="1024" y="3263"/>
                  </a:lnTo>
                  <a:lnTo>
                    <a:pt x="1858" y="4097"/>
                  </a:lnTo>
                  <a:cubicBezTo>
                    <a:pt x="1977" y="4216"/>
                    <a:pt x="2001" y="4264"/>
                    <a:pt x="2120" y="419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9"/>
            <p:cNvSpPr/>
            <p:nvPr/>
          </p:nvSpPr>
          <p:spPr>
            <a:xfrm>
              <a:off x="956369" y="3505134"/>
              <a:ext cx="122273" cy="121661"/>
            </a:xfrm>
            <a:custGeom>
              <a:avLst/>
              <a:gdLst/>
              <a:ahLst/>
              <a:cxnLst/>
              <a:rect l="l" t="t" r="r" b="b"/>
              <a:pathLst>
                <a:path w="3668" h="3645" extrusionOk="0">
                  <a:moveTo>
                    <a:pt x="3310" y="2787"/>
                  </a:moveTo>
                  <a:lnTo>
                    <a:pt x="929" y="405"/>
                  </a:lnTo>
                  <a:lnTo>
                    <a:pt x="667" y="144"/>
                  </a:lnTo>
                  <a:cubicBezTo>
                    <a:pt x="524" y="1"/>
                    <a:pt x="286" y="1"/>
                    <a:pt x="167" y="144"/>
                  </a:cubicBezTo>
                  <a:cubicBezTo>
                    <a:pt x="0" y="286"/>
                    <a:pt x="0" y="525"/>
                    <a:pt x="167" y="644"/>
                  </a:cubicBezTo>
                  <a:lnTo>
                    <a:pt x="215" y="715"/>
                  </a:lnTo>
                  <a:lnTo>
                    <a:pt x="2953" y="3454"/>
                  </a:lnTo>
                  <a:lnTo>
                    <a:pt x="3025" y="3501"/>
                  </a:lnTo>
                  <a:cubicBezTo>
                    <a:pt x="3168" y="3644"/>
                    <a:pt x="3406" y="3644"/>
                    <a:pt x="3525" y="3501"/>
                  </a:cubicBezTo>
                  <a:cubicBezTo>
                    <a:pt x="3644" y="3358"/>
                    <a:pt x="3668" y="3120"/>
                    <a:pt x="3525" y="300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9"/>
            <p:cNvSpPr/>
            <p:nvPr/>
          </p:nvSpPr>
          <p:spPr>
            <a:xfrm>
              <a:off x="1043674" y="3593384"/>
              <a:ext cx="35768" cy="35781"/>
            </a:xfrm>
            <a:custGeom>
              <a:avLst/>
              <a:gdLst/>
              <a:ahLst/>
              <a:cxnLst/>
              <a:rect l="l" t="t" r="r" b="b"/>
              <a:pathLst>
                <a:path w="1073" h="1072" extrusionOk="0">
                  <a:moveTo>
                    <a:pt x="930" y="929"/>
                  </a:moveTo>
                  <a:cubicBezTo>
                    <a:pt x="1072" y="762"/>
                    <a:pt x="1072" y="524"/>
                    <a:pt x="930" y="405"/>
                  </a:cubicBezTo>
                  <a:lnTo>
                    <a:pt x="691" y="143"/>
                  </a:lnTo>
                  <a:lnTo>
                    <a:pt x="549" y="0"/>
                  </a:lnTo>
                  <a:cubicBezTo>
                    <a:pt x="691" y="143"/>
                    <a:pt x="691" y="381"/>
                    <a:pt x="549" y="500"/>
                  </a:cubicBezTo>
                  <a:cubicBezTo>
                    <a:pt x="453" y="595"/>
                    <a:pt x="310" y="619"/>
                    <a:pt x="191" y="595"/>
                  </a:cubicBezTo>
                  <a:lnTo>
                    <a:pt x="1" y="500"/>
                  </a:lnTo>
                  <a:lnTo>
                    <a:pt x="358" y="857"/>
                  </a:lnTo>
                  <a:lnTo>
                    <a:pt x="429" y="929"/>
                  </a:lnTo>
                  <a:cubicBezTo>
                    <a:pt x="572" y="1072"/>
                    <a:pt x="811" y="1072"/>
                    <a:pt x="930" y="92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9"/>
            <p:cNvSpPr/>
            <p:nvPr/>
          </p:nvSpPr>
          <p:spPr>
            <a:xfrm>
              <a:off x="835697" y="3658537"/>
              <a:ext cx="138940" cy="124832"/>
            </a:xfrm>
            <a:custGeom>
              <a:avLst/>
              <a:gdLst/>
              <a:ahLst/>
              <a:cxnLst/>
              <a:rect l="l" t="t" r="r" b="b"/>
              <a:pathLst>
                <a:path w="4168" h="3740" extrusionOk="0">
                  <a:moveTo>
                    <a:pt x="858" y="3573"/>
                  </a:moveTo>
                  <a:lnTo>
                    <a:pt x="4168" y="287"/>
                  </a:lnTo>
                  <a:lnTo>
                    <a:pt x="3882" y="1"/>
                  </a:lnTo>
                  <a:lnTo>
                    <a:pt x="596" y="3311"/>
                  </a:lnTo>
                  <a:cubicBezTo>
                    <a:pt x="477" y="3430"/>
                    <a:pt x="310" y="3454"/>
                    <a:pt x="167" y="3430"/>
                  </a:cubicBezTo>
                  <a:cubicBezTo>
                    <a:pt x="120" y="3406"/>
                    <a:pt x="48" y="3382"/>
                    <a:pt x="0" y="3311"/>
                  </a:cubicBezTo>
                  <a:lnTo>
                    <a:pt x="120" y="3430"/>
                  </a:lnTo>
                  <a:lnTo>
                    <a:pt x="286" y="3621"/>
                  </a:lnTo>
                  <a:cubicBezTo>
                    <a:pt x="405" y="3740"/>
                    <a:pt x="691" y="3740"/>
                    <a:pt x="858" y="3573"/>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9"/>
            <p:cNvSpPr/>
            <p:nvPr/>
          </p:nvSpPr>
          <p:spPr>
            <a:xfrm>
              <a:off x="801561" y="3757901"/>
              <a:ext cx="37335" cy="27870"/>
            </a:xfrm>
            <a:custGeom>
              <a:avLst/>
              <a:gdLst/>
              <a:ahLst/>
              <a:cxnLst/>
              <a:rect l="l" t="t" r="r" b="b"/>
              <a:pathLst>
                <a:path w="1120" h="835" extrusionOk="0">
                  <a:moveTo>
                    <a:pt x="1120" y="429"/>
                  </a:moveTo>
                  <a:lnTo>
                    <a:pt x="882" y="191"/>
                  </a:lnTo>
                  <a:lnTo>
                    <a:pt x="691" y="1"/>
                  </a:lnTo>
                  <a:lnTo>
                    <a:pt x="429" y="263"/>
                  </a:lnTo>
                  <a:cubicBezTo>
                    <a:pt x="310" y="382"/>
                    <a:pt x="167" y="429"/>
                    <a:pt x="0" y="358"/>
                  </a:cubicBezTo>
                  <a:cubicBezTo>
                    <a:pt x="48" y="405"/>
                    <a:pt x="48" y="453"/>
                    <a:pt x="96" y="477"/>
                  </a:cubicBezTo>
                  <a:lnTo>
                    <a:pt x="310" y="691"/>
                  </a:lnTo>
                  <a:cubicBezTo>
                    <a:pt x="453" y="834"/>
                    <a:pt x="691" y="834"/>
                    <a:pt x="834" y="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9"/>
            <p:cNvSpPr/>
            <p:nvPr/>
          </p:nvSpPr>
          <p:spPr>
            <a:xfrm>
              <a:off x="962703" y="3608470"/>
              <a:ext cx="92938" cy="63618"/>
            </a:xfrm>
            <a:custGeom>
              <a:avLst/>
              <a:gdLst/>
              <a:ahLst/>
              <a:cxnLst/>
              <a:rect l="l" t="t" r="r" b="b"/>
              <a:pathLst>
                <a:path w="2788" h="1906" extrusionOk="0">
                  <a:moveTo>
                    <a:pt x="620" y="1834"/>
                  </a:moveTo>
                  <a:lnTo>
                    <a:pt x="2787" y="405"/>
                  </a:lnTo>
                  <a:lnTo>
                    <a:pt x="2430" y="48"/>
                  </a:lnTo>
                  <a:lnTo>
                    <a:pt x="2382" y="1"/>
                  </a:lnTo>
                  <a:lnTo>
                    <a:pt x="287" y="1382"/>
                  </a:lnTo>
                  <a:lnTo>
                    <a:pt x="239" y="1429"/>
                  </a:lnTo>
                  <a:cubicBezTo>
                    <a:pt x="120" y="1477"/>
                    <a:pt x="72" y="1453"/>
                    <a:pt x="1" y="1358"/>
                  </a:cubicBezTo>
                  <a:lnTo>
                    <a:pt x="382" y="1739"/>
                  </a:lnTo>
                  <a:cubicBezTo>
                    <a:pt x="477" y="1858"/>
                    <a:pt x="501" y="1906"/>
                    <a:pt x="620" y="18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9"/>
            <p:cNvSpPr/>
            <p:nvPr/>
          </p:nvSpPr>
          <p:spPr>
            <a:xfrm>
              <a:off x="1061141" y="3547256"/>
              <a:ext cx="96905" cy="50901"/>
            </a:xfrm>
            <a:custGeom>
              <a:avLst/>
              <a:gdLst/>
              <a:ahLst/>
              <a:cxnLst/>
              <a:rect l="l" t="t" r="r" b="b"/>
              <a:pathLst>
                <a:path w="2907" h="1525" extrusionOk="0">
                  <a:moveTo>
                    <a:pt x="2906" y="1525"/>
                  </a:moveTo>
                  <a:lnTo>
                    <a:pt x="167" y="1525"/>
                  </a:lnTo>
                  <a:lnTo>
                    <a:pt x="25" y="1382"/>
                  </a:lnTo>
                  <a:lnTo>
                    <a:pt x="1" y="1358"/>
                  </a:lnTo>
                  <a:cubicBezTo>
                    <a:pt x="596" y="1120"/>
                    <a:pt x="1072" y="644"/>
                    <a:pt x="13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9"/>
            <p:cNvSpPr/>
            <p:nvPr/>
          </p:nvSpPr>
          <p:spPr>
            <a:xfrm>
              <a:off x="880932" y="3656167"/>
              <a:ext cx="50069" cy="50100"/>
            </a:xfrm>
            <a:custGeom>
              <a:avLst/>
              <a:gdLst/>
              <a:ahLst/>
              <a:cxnLst/>
              <a:rect l="l" t="t" r="r" b="b"/>
              <a:pathLst>
                <a:path w="1502" h="1501" extrusionOk="0">
                  <a:moveTo>
                    <a:pt x="691" y="1334"/>
                  </a:moveTo>
                  <a:lnTo>
                    <a:pt x="1311" y="715"/>
                  </a:lnTo>
                  <a:cubicBezTo>
                    <a:pt x="1501" y="524"/>
                    <a:pt x="1501" y="262"/>
                    <a:pt x="1311" y="119"/>
                  </a:cubicBezTo>
                  <a:cubicBezTo>
                    <a:pt x="1263" y="48"/>
                    <a:pt x="1192" y="24"/>
                    <a:pt x="1144" y="0"/>
                  </a:cubicBezTo>
                  <a:cubicBezTo>
                    <a:pt x="1239" y="143"/>
                    <a:pt x="1192" y="358"/>
                    <a:pt x="1049" y="500"/>
                  </a:cubicBezTo>
                  <a:lnTo>
                    <a:pt x="430" y="1120"/>
                  </a:lnTo>
                  <a:cubicBezTo>
                    <a:pt x="310" y="1239"/>
                    <a:pt x="168" y="1263"/>
                    <a:pt x="1" y="1239"/>
                  </a:cubicBezTo>
                  <a:cubicBezTo>
                    <a:pt x="48" y="1263"/>
                    <a:pt x="48" y="1310"/>
                    <a:pt x="96" y="1334"/>
                  </a:cubicBezTo>
                  <a:cubicBezTo>
                    <a:pt x="239" y="1501"/>
                    <a:pt x="525" y="1501"/>
                    <a:pt x="691" y="1334"/>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9"/>
            <p:cNvSpPr/>
            <p:nvPr/>
          </p:nvSpPr>
          <p:spPr>
            <a:xfrm>
              <a:off x="796795" y="3423259"/>
              <a:ext cx="369185" cy="364883"/>
            </a:xfrm>
            <a:custGeom>
              <a:avLst/>
              <a:gdLst/>
              <a:ahLst/>
              <a:cxnLst/>
              <a:rect l="l" t="t" r="r" b="b"/>
              <a:pathLst>
                <a:path w="11075" h="10932" extrusionOk="0">
                  <a:moveTo>
                    <a:pt x="5207" y="2644"/>
                  </a:moveTo>
                  <a:cubicBezTo>
                    <a:pt x="5258" y="2644"/>
                    <a:pt x="5311" y="2668"/>
                    <a:pt x="5359" y="2716"/>
                  </a:cubicBezTo>
                  <a:lnTo>
                    <a:pt x="8240" y="5597"/>
                  </a:lnTo>
                  <a:cubicBezTo>
                    <a:pt x="8312" y="5692"/>
                    <a:pt x="8312" y="5811"/>
                    <a:pt x="8217" y="5907"/>
                  </a:cubicBezTo>
                  <a:cubicBezTo>
                    <a:pt x="8169" y="5942"/>
                    <a:pt x="8115" y="5960"/>
                    <a:pt x="8065" y="5960"/>
                  </a:cubicBezTo>
                  <a:cubicBezTo>
                    <a:pt x="8014" y="5960"/>
                    <a:pt x="7966" y="5942"/>
                    <a:pt x="7931" y="5907"/>
                  </a:cubicBezTo>
                  <a:lnTo>
                    <a:pt x="7859" y="5835"/>
                  </a:lnTo>
                  <a:lnTo>
                    <a:pt x="6669" y="4645"/>
                  </a:lnTo>
                  <a:cubicBezTo>
                    <a:pt x="6645" y="4621"/>
                    <a:pt x="6603" y="4609"/>
                    <a:pt x="6558" y="4609"/>
                  </a:cubicBezTo>
                  <a:cubicBezTo>
                    <a:pt x="6514" y="4609"/>
                    <a:pt x="6466" y="4621"/>
                    <a:pt x="6430" y="4645"/>
                  </a:cubicBezTo>
                  <a:cubicBezTo>
                    <a:pt x="6383" y="4716"/>
                    <a:pt x="6383" y="4835"/>
                    <a:pt x="6430" y="4883"/>
                  </a:cubicBezTo>
                  <a:lnTo>
                    <a:pt x="7502" y="5931"/>
                  </a:lnTo>
                  <a:lnTo>
                    <a:pt x="5502" y="7240"/>
                  </a:lnTo>
                  <a:lnTo>
                    <a:pt x="3716" y="5454"/>
                  </a:lnTo>
                  <a:lnTo>
                    <a:pt x="5025" y="3454"/>
                  </a:lnTo>
                  <a:lnTo>
                    <a:pt x="5859" y="4287"/>
                  </a:lnTo>
                  <a:cubicBezTo>
                    <a:pt x="5895" y="4323"/>
                    <a:pt x="5942" y="4341"/>
                    <a:pt x="5987" y="4341"/>
                  </a:cubicBezTo>
                  <a:cubicBezTo>
                    <a:pt x="6032" y="4341"/>
                    <a:pt x="6073" y="4323"/>
                    <a:pt x="6097" y="4287"/>
                  </a:cubicBezTo>
                  <a:cubicBezTo>
                    <a:pt x="6168" y="4240"/>
                    <a:pt x="6168" y="4121"/>
                    <a:pt x="6097" y="4049"/>
                  </a:cubicBezTo>
                  <a:lnTo>
                    <a:pt x="5073" y="3001"/>
                  </a:lnTo>
                  <a:cubicBezTo>
                    <a:pt x="5025" y="2978"/>
                    <a:pt x="5002" y="2930"/>
                    <a:pt x="5002" y="2858"/>
                  </a:cubicBezTo>
                  <a:cubicBezTo>
                    <a:pt x="5002" y="2811"/>
                    <a:pt x="5025" y="2739"/>
                    <a:pt x="5073" y="2716"/>
                  </a:cubicBezTo>
                  <a:cubicBezTo>
                    <a:pt x="5109" y="2668"/>
                    <a:pt x="5156" y="2644"/>
                    <a:pt x="5207" y="2644"/>
                  </a:cubicBezTo>
                  <a:close/>
                  <a:moveTo>
                    <a:pt x="501" y="9955"/>
                  </a:moveTo>
                  <a:lnTo>
                    <a:pt x="1025" y="10455"/>
                  </a:lnTo>
                  <a:lnTo>
                    <a:pt x="858" y="10598"/>
                  </a:lnTo>
                  <a:cubicBezTo>
                    <a:pt x="834" y="10622"/>
                    <a:pt x="786" y="10670"/>
                    <a:pt x="715" y="10670"/>
                  </a:cubicBezTo>
                  <a:cubicBezTo>
                    <a:pt x="667" y="10670"/>
                    <a:pt x="596" y="10622"/>
                    <a:pt x="572" y="10598"/>
                  </a:cubicBezTo>
                  <a:lnTo>
                    <a:pt x="358" y="10384"/>
                  </a:lnTo>
                  <a:cubicBezTo>
                    <a:pt x="334" y="10360"/>
                    <a:pt x="310" y="10312"/>
                    <a:pt x="310" y="10241"/>
                  </a:cubicBezTo>
                  <a:cubicBezTo>
                    <a:pt x="310" y="10193"/>
                    <a:pt x="334" y="10122"/>
                    <a:pt x="358" y="10098"/>
                  </a:cubicBezTo>
                  <a:lnTo>
                    <a:pt x="501" y="9955"/>
                  </a:lnTo>
                  <a:close/>
                  <a:moveTo>
                    <a:pt x="5740" y="1"/>
                  </a:moveTo>
                  <a:cubicBezTo>
                    <a:pt x="5668" y="1"/>
                    <a:pt x="5573" y="72"/>
                    <a:pt x="5573" y="144"/>
                  </a:cubicBezTo>
                  <a:lnTo>
                    <a:pt x="5573" y="2454"/>
                  </a:lnTo>
                  <a:cubicBezTo>
                    <a:pt x="5469" y="2361"/>
                    <a:pt x="5337" y="2314"/>
                    <a:pt x="5210" y="2314"/>
                  </a:cubicBezTo>
                  <a:cubicBezTo>
                    <a:pt x="5074" y="2314"/>
                    <a:pt x="4944" y="2367"/>
                    <a:pt x="4859" y="2477"/>
                  </a:cubicBezTo>
                  <a:cubicBezTo>
                    <a:pt x="4763" y="2573"/>
                    <a:pt x="4716" y="2716"/>
                    <a:pt x="4716" y="2858"/>
                  </a:cubicBezTo>
                  <a:cubicBezTo>
                    <a:pt x="4716" y="2978"/>
                    <a:pt x="4740" y="3097"/>
                    <a:pt x="4835" y="3192"/>
                  </a:cubicBezTo>
                  <a:lnTo>
                    <a:pt x="3454" y="5240"/>
                  </a:lnTo>
                  <a:cubicBezTo>
                    <a:pt x="3358" y="5383"/>
                    <a:pt x="3406" y="5502"/>
                    <a:pt x="3454" y="5597"/>
                  </a:cubicBezTo>
                  <a:lnTo>
                    <a:pt x="2215" y="6859"/>
                  </a:lnTo>
                  <a:cubicBezTo>
                    <a:pt x="2144" y="6907"/>
                    <a:pt x="2144" y="7002"/>
                    <a:pt x="2168" y="7050"/>
                  </a:cubicBezTo>
                  <a:cubicBezTo>
                    <a:pt x="2209" y="7106"/>
                    <a:pt x="2268" y="7129"/>
                    <a:pt x="2318" y="7129"/>
                  </a:cubicBezTo>
                  <a:cubicBezTo>
                    <a:pt x="2354" y="7129"/>
                    <a:pt x="2386" y="7117"/>
                    <a:pt x="2406" y="7097"/>
                  </a:cubicBezTo>
                  <a:lnTo>
                    <a:pt x="3668" y="5835"/>
                  </a:lnTo>
                  <a:lnTo>
                    <a:pt x="4382" y="6550"/>
                  </a:lnTo>
                  <a:lnTo>
                    <a:pt x="5097" y="7264"/>
                  </a:lnTo>
                  <a:lnTo>
                    <a:pt x="1906" y="10455"/>
                  </a:lnTo>
                  <a:cubicBezTo>
                    <a:pt x="1858" y="10503"/>
                    <a:pt x="1787" y="10527"/>
                    <a:pt x="1739" y="10527"/>
                  </a:cubicBezTo>
                  <a:cubicBezTo>
                    <a:pt x="1668" y="10527"/>
                    <a:pt x="1572" y="10503"/>
                    <a:pt x="1548" y="10455"/>
                  </a:cubicBezTo>
                  <a:lnTo>
                    <a:pt x="1382" y="10265"/>
                  </a:lnTo>
                  <a:lnTo>
                    <a:pt x="620" y="9527"/>
                  </a:lnTo>
                  <a:lnTo>
                    <a:pt x="477" y="9384"/>
                  </a:lnTo>
                  <a:cubicBezTo>
                    <a:pt x="358" y="9265"/>
                    <a:pt x="358" y="9098"/>
                    <a:pt x="477" y="8979"/>
                  </a:cubicBezTo>
                  <a:lnTo>
                    <a:pt x="1906" y="7550"/>
                  </a:lnTo>
                  <a:cubicBezTo>
                    <a:pt x="1977" y="7502"/>
                    <a:pt x="1977" y="7383"/>
                    <a:pt x="1906" y="7312"/>
                  </a:cubicBezTo>
                  <a:cubicBezTo>
                    <a:pt x="1882" y="7288"/>
                    <a:pt x="1840" y="7276"/>
                    <a:pt x="1796" y="7276"/>
                  </a:cubicBezTo>
                  <a:cubicBezTo>
                    <a:pt x="1751" y="7276"/>
                    <a:pt x="1703" y="7288"/>
                    <a:pt x="1668" y="7312"/>
                  </a:cubicBezTo>
                  <a:lnTo>
                    <a:pt x="239" y="8741"/>
                  </a:lnTo>
                  <a:cubicBezTo>
                    <a:pt x="1" y="8979"/>
                    <a:pt x="1" y="9336"/>
                    <a:pt x="239" y="9574"/>
                  </a:cubicBezTo>
                  <a:lnTo>
                    <a:pt x="310" y="9646"/>
                  </a:lnTo>
                  <a:lnTo>
                    <a:pt x="143" y="9788"/>
                  </a:lnTo>
                  <a:cubicBezTo>
                    <a:pt x="72" y="9884"/>
                    <a:pt x="1" y="10027"/>
                    <a:pt x="1" y="10170"/>
                  </a:cubicBezTo>
                  <a:cubicBezTo>
                    <a:pt x="1" y="10336"/>
                    <a:pt x="72" y="10455"/>
                    <a:pt x="143" y="10574"/>
                  </a:cubicBezTo>
                  <a:lnTo>
                    <a:pt x="358" y="10765"/>
                  </a:lnTo>
                  <a:cubicBezTo>
                    <a:pt x="453" y="10860"/>
                    <a:pt x="596" y="10932"/>
                    <a:pt x="739" y="10932"/>
                  </a:cubicBezTo>
                  <a:cubicBezTo>
                    <a:pt x="905" y="10932"/>
                    <a:pt x="1025" y="10860"/>
                    <a:pt x="1144" y="10765"/>
                  </a:cubicBezTo>
                  <a:lnTo>
                    <a:pt x="1287" y="10622"/>
                  </a:lnTo>
                  <a:lnTo>
                    <a:pt x="1334" y="10693"/>
                  </a:lnTo>
                  <a:cubicBezTo>
                    <a:pt x="1453" y="10812"/>
                    <a:pt x="1620" y="10860"/>
                    <a:pt x="1763" y="10860"/>
                  </a:cubicBezTo>
                  <a:cubicBezTo>
                    <a:pt x="1906" y="10860"/>
                    <a:pt x="2049" y="10812"/>
                    <a:pt x="2168" y="10693"/>
                  </a:cubicBezTo>
                  <a:lnTo>
                    <a:pt x="5383" y="7478"/>
                  </a:lnTo>
                  <a:cubicBezTo>
                    <a:pt x="5454" y="7502"/>
                    <a:pt x="5478" y="7526"/>
                    <a:pt x="5549" y="7526"/>
                  </a:cubicBezTo>
                  <a:cubicBezTo>
                    <a:pt x="5597" y="7526"/>
                    <a:pt x="5668" y="7502"/>
                    <a:pt x="5716" y="7478"/>
                  </a:cubicBezTo>
                  <a:lnTo>
                    <a:pt x="7764" y="6097"/>
                  </a:lnTo>
                  <a:cubicBezTo>
                    <a:pt x="7859" y="6193"/>
                    <a:pt x="7978" y="6216"/>
                    <a:pt x="8097" y="6216"/>
                  </a:cubicBezTo>
                  <a:cubicBezTo>
                    <a:pt x="8240" y="6216"/>
                    <a:pt x="8359" y="6169"/>
                    <a:pt x="8478" y="6073"/>
                  </a:cubicBezTo>
                  <a:cubicBezTo>
                    <a:pt x="8693" y="5859"/>
                    <a:pt x="8693" y="5573"/>
                    <a:pt x="8526" y="5359"/>
                  </a:cubicBezTo>
                  <a:lnTo>
                    <a:pt x="10908" y="5359"/>
                  </a:lnTo>
                  <a:cubicBezTo>
                    <a:pt x="10979" y="5359"/>
                    <a:pt x="11050" y="5288"/>
                    <a:pt x="11074" y="5216"/>
                  </a:cubicBezTo>
                  <a:cubicBezTo>
                    <a:pt x="11050" y="5145"/>
                    <a:pt x="10955" y="5097"/>
                    <a:pt x="10860" y="5097"/>
                  </a:cubicBezTo>
                  <a:lnTo>
                    <a:pt x="8169" y="5097"/>
                  </a:lnTo>
                  <a:lnTo>
                    <a:pt x="5907" y="2835"/>
                  </a:lnTo>
                  <a:lnTo>
                    <a:pt x="5907" y="191"/>
                  </a:lnTo>
                  <a:cubicBezTo>
                    <a:pt x="5907" y="96"/>
                    <a:pt x="5835" y="25"/>
                    <a:pt x="574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9"/>
            <p:cNvSpPr/>
            <p:nvPr/>
          </p:nvSpPr>
          <p:spPr>
            <a:xfrm>
              <a:off x="872198" y="3649792"/>
              <a:ext cx="64337" cy="60447"/>
            </a:xfrm>
            <a:custGeom>
              <a:avLst/>
              <a:gdLst/>
              <a:ahLst/>
              <a:cxnLst/>
              <a:rect l="l" t="t" r="r" b="b"/>
              <a:pathLst>
                <a:path w="1930" h="1811" extrusionOk="0">
                  <a:moveTo>
                    <a:pt x="1263" y="334"/>
                  </a:moveTo>
                  <a:cubicBezTo>
                    <a:pt x="1311" y="334"/>
                    <a:pt x="1406" y="358"/>
                    <a:pt x="1430" y="430"/>
                  </a:cubicBezTo>
                  <a:cubicBezTo>
                    <a:pt x="1525" y="501"/>
                    <a:pt x="1525" y="691"/>
                    <a:pt x="1430" y="811"/>
                  </a:cubicBezTo>
                  <a:lnTo>
                    <a:pt x="811" y="1430"/>
                  </a:lnTo>
                  <a:cubicBezTo>
                    <a:pt x="763" y="1477"/>
                    <a:pt x="692" y="1501"/>
                    <a:pt x="623" y="1501"/>
                  </a:cubicBezTo>
                  <a:cubicBezTo>
                    <a:pt x="555" y="1501"/>
                    <a:pt x="489" y="1477"/>
                    <a:pt x="453" y="1430"/>
                  </a:cubicBezTo>
                  <a:cubicBezTo>
                    <a:pt x="358" y="1311"/>
                    <a:pt x="358" y="1144"/>
                    <a:pt x="453" y="1049"/>
                  </a:cubicBezTo>
                  <a:lnTo>
                    <a:pt x="1073" y="430"/>
                  </a:lnTo>
                  <a:cubicBezTo>
                    <a:pt x="1144" y="358"/>
                    <a:pt x="1192" y="334"/>
                    <a:pt x="1263" y="334"/>
                  </a:cubicBezTo>
                  <a:close/>
                  <a:moveTo>
                    <a:pt x="1287" y="1"/>
                  </a:moveTo>
                  <a:cubicBezTo>
                    <a:pt x="1120" y="1"/>
                    <a:pt x="977" y="48"/>
                    <a:pt x="858" y="168"/>
                  </a:cubicBezTo>
                  <a:lnTo>
                    <a:pt x="239" y="811"/>
                  </a:lnTo>
                  <a:cubicBezTo>
                    <a:pt x="1" y="1049"/>
                    <a:pt x="1" y="1406"/>
                    <a:pt x="239" y="1644"/>
                  </a:cubicBezTo>
                  <a:cubicBezTo>
                    <a:pt x="334" y="1763"/>
                    <a:pt x="501" y="1811"/>
                    <a:pt x="668" y="1811"/>
                  </a:cubicBezTo>
                  <a:cubicBezTo>
                    <a:pt x="811" y="1811"/>
                    <a:pt x="953" y="1763"/>
                    <a:pt x="1073" y="1644"/>
                  </a:cubicBezTo>
                  <a:lnTo>
                    <a:pt x="1692" y="1025"/>
                  </a:lnTo>
                  <a:cubicBezTo>
                    <a:pt x="1930" y="763"/>
                    <a:pt x="1930" y="430"/>
                    <a:pt x="1692" y="168"/>
                  </a:cubicBezTo>
                  <a:cubicBezTo>
                    <a:pt x="1573" y="72"/>
                    <a:pt x="1430" y="1"/>
                    <a:pt x="128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9"/>
            <p:cNvSpPr/>
            <p:nvPr/>
          </p:nvSpPr>
          <p:spPr>
            <a:xfrm>
              <a:off x="962703" y="3599525"/>
              <a:ext cx="23868" cy="23297"/>
            </a:xfrm>
            <a:custGeom>
              <a:avLst/>
              <a:gdLst/>
              <a:ahLst/>
              <a:cxnLst/>
              <a:rect l="l" t="t" r="r" b="b"/>
              <a:pathLst>
                <a:path w="716" h="698" extrusionOk="0">
                  <a:moveTo>
                    <a:pt x="534" y="1"/>
                  </a:moveTo>
                  <a:cubicBezTo>
                    <a:pt x="489" y="1"/>
                    <a:pt x="441" y="18"/>
                    <a:pt x="406" y="54"/>
                  </a:cubicBezTo>
                  <a:lnTo>
                    <a:pt x="48" y="411"/>
                  </a:lnTo>
                  <a:cubicBezTo>
                    <a:pt x="1" y="459"/>
                    <a:pt x="1" y="578"/>
                    <a:pt x="48" y="650"/>
                  </a:cubicBezTo>
                  <a:cubicBezTo>
                    <a:pt x="96" y="673"/>
                    <a:pt x="120" y="697"/>
                    <a:pt x="167" y="697"/>
                  </a:cubicBezTo>
                  <a:cubicBezTo>
                    <a:pt x="215" y="697"/>
                    <a:pt x="263" y="673"/>
                    <a:pt x="287" y="650"/>
                  </a:cubicBezTo>
                  <a:lnTo>
                    <a:pt x="644" y="292"/>
                  </a:lnTo>
                  <a:cubicBezTo>
                    <a:pt x="715" y="221"/>
                    <a:pt x="715" y="102"/>
                    <a:pt x="644" y="54"/>
                  </a:cubicBezTo>
                  <a:cubicBezTo>
                    <a:pt x="620" y="18"/>
                    <a:pt x="578" y="1"/>
                    <a:pt x="5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9"/>
            <p:cNvSpPr/>
            <p:nvPr/>
          </p:nvSpPr>
          <p:spPr>
            <a:xfrm>
              <a:off x="944469" y="3581835"/>
              <a:ext cx="25435" cy="23498"/>
            </a:xfrm>
            <a:custGeom>
              <a:avLst/>
              <a:gdLst/>
              <a:ahLst/>
              <a:cxnLst/>
              <a:rect l="l" t="t" r="r" b="b"/>
              <a:pathLst>
                <a:path w="763" h="704" extrusionOk="0">
                  <a:moveTo>
                    <a:pt x="539" y="1"/>
                  </a:moveTo>
                  <a:cubicBezTo>
                    <a:pt x="494" y="1"/>
                    <a:pt x="452" y="13"/>
                    <a:pt x="429" y="36"/>
                  </a:cubicBezTo>
                  <a:lnTo>
                    <a:pt x="71" y="394"/>
                  </a:lnTo>
                  <a:cubicBezTo>
                    <a:pt x="0" y="465"/>
                    <a:pt x="0" y="584"/>
                    <a:pt x="71" y="632"/>
                  </a:cubicBezTo>
                  <a:cubicBezTo>
                    <a:pt x="95" y="679"/>
                    <a:pt x="119" y="703"/>
                    <a:pt x="191" y="703"/>
                  </a:cubicBezTo>
                  <a:cubicBezTo>
                    <a:pt x="238" y="703"/>
                    <a:pt x="286" y="679"/>
                    <a:pt x="310" y="632"/>
                  </a:cubicBezTo>
                  <a:lnTo>
                    <a:pt x="667" y="275"/>
                  </a:lnTo>
                  <a:cubicBezTo>
                    <a:pt x="762" y="227"/>
                    <a:pt x="762" y="108"/>
                    <a:pt x="667" y="36"/>
                  </a:cubicBezTo>
                  <a:cubicBezTo>
                    <a:pt x="631" y="13"/>
                    <a:pt x="583" y="1"/>
                    <a:pt x="53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9"/>
            <p:cNvSpPr/>
            <p:nvPr/>
          </p:nvSpPr>
          <p:spPr>
            <a:xfrm>
              <a:off x="980170" y="3617616"/>
              <a:ext cx="23868" cy="23464"/>
            </a:xfrm>
            <a:custGeom>
              <a:avLst/>
              <a:gdLst/>
              <a:ahLst/>
              <a:cxnLst/>
              <a:rect l="l" t="t" r="r" b="b"/>
              <a:pathLst>
                <a:path w="716" h="703" extrusionOk="0">
                  <a:moveTo>
                    <a:pt x="539" y="0"/>
                  </a:moveTo>
                  <a:cubicBezTo>
                    <a:pt x="495" y="0"/>
                    <a:pt x="453" y="12"/>
                    <a:pt x="429" y="36"/>
                  </a:cubicBezTo>
                  <a:lnTo>
                    <a:pt x="72" y="393"/>
                  </a:lnTo>
                  <a:cubicBezTo>
                    <a:pt x="1" y="465"/>
                    <a:pt x="1" y="584"/>
                    <a:pt x="72" y="631"/>
                  </a:cubicBezTo>
                  <a:cubicBezTo>
                    <a:pt x="96" y="679"/>
                    <a:pt x="120" y="703"/>
                    <a:pt x="191" y="703"/>
                  </a:cubicBezTo>
                  <a:cubicBezTo>
                    <a:pt x="239" y="703"/>
                    <a:pt x="286" y="679"/>
                    <a:pt x="310" y="631"/>
                  </a:cubicBezTo>
                  <a:lnTo>
                    <a:pt x="667" y="274"/>
                  </a:lnTo>
                  <a:cubicBezTo>
                    <a:pt x="715" y="227"/>
                    <a:pt x="715" y="108"/>
                    <a:pt x="667" y="36"/>
                  </a:cubicBezTo>
                  <a:cubicBezTo>
                    <a:pt x="632" y="12"/>
                    <a:pt x="584" y="0"/>
                    <a:pt x="53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0" name="Google Shape;7310;p69"/>
          <p:cNvGrpSpPr/>
          <p:nvPr/>
        </p:nvGrpSpPr>
        <p:grpSpPr>
          <a:xfrm>
            <a:off x="6748472" y="3984041"/>
            <a:ext cx="239779" cy="369155"/>
            <a:chOff x="8138362" y="2182984"/>
            <a:chExt cx="239779" cy="369155"/>
          </a:xfrm>
        </p:grpSpPr>
        <p:sp>
          <p:nvSpPr>
            <p:cNvPr id="7311" name="Google Shape;7311;p69"/>
            <p:cNvSpPr/>
            <p:nvPr/>
          </p:nvSpPr>
          <p:spPr>
            <a:xfrm>
              <a:off x="8215365" y="2329545"/>
              <a:ext cx="64337" cy="78704"/>
            </a:xfrm>
            <a:custGeom>
              <a:avLst/>
              <a:gdLst/>
              <a:ahLst/>
              <a:cxnLst/>
              <a:rect l="l" t="t" r="r" b="b"/>
              <a:pathLst>
                <a:path w="1930" h="2358" extrusionOk="0">
                  <a:moveTo>
                    <a:pt x="1930" y="0"/>
                  </a:moveTo>
                  <a:lnTo>
                    <a:pt x="1" y="0"/>
                  </a:lnTo>
                  <a:lnTo>
                    <a:pt x="1" y="2358"/>
                  </a:lnTo>
                  <a:lnTo>
                    <a:pt x="1930" y="2358"/>
                  </a:lnTo>
                  <a:lnTo>
                    <a:pt x="1930" y="1000"/>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9"/>
            <p:cNvSpPr/>
            <p:nvPr/>
          </p:nvSpPr>
          <p:spPr>
            <a:xfrm>
              <a:off x="8192364" y="2189626"/>
              <a:ext cx="107205" cy="120860"/>
            </a:xfrm>
            <a:custGeom>
              <a:avLst/>
              <a:gdLst/>
              <a:ahLst/>
              <a:cxnLst/>
              <a:rect l="l" t="t" r="r" b="b"/>
              <a:pathLst>
                <a:path w="3216" h="3621" extrusionOk="0">
                  <a:moveTo>
                    <a:pt x="2834" y="3240"/>
                  </a:moveTo>
                  <a:cubicBezTo>
                    <a:pt x="3215" y="2501"/>
                    <a:pt x="3168" y="977"/>
                    <a:pt x="1310" y="1"/>
                  </a:cubicBezTo>
                  <a:cubicBezTo>
                    <a:pt x="1501" y="1239"/>
                    <a:pt x="0" y="1596"/>
                    <a:pt x="572" y="3240"/>
                  </a:cubicBezTo>
                  <a:lnTo>
                    <a:pt x="1763" y="362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9"/>
            <p:cNvSpPr/>
            <p:nvPr/>
          </p:nvSpPr>
          <p:spPr>
            <a:xfrm>
              <a:off x="8222533" y="2246869"/>
              <a:ext cx="54803" cy="51702"/>
            </a:xfrm>
            <a:custGeom>
              <a:avLst/>
              <a:gdLst/>
              <a:ahLst/>
              <a:cxnLst/>
              <a:rect l="l" t="t" r="r" b="b"/>
              <a:pathLst>
                <a:path w="1644" h="1549" extrusionOk="0">
                  <a:moveTo>
                    <a:pt x="1310" y="1548"/>
                  </a:moveTo>
                  <a:cubicBezTo>
                    <a:pt x="1643" y="667"/>
                    <a:pt x="1048" y="143"/>
                    <a:pt x="810" y="1"/>
                  </a:cubicBezTo>
                  <a:cubicBezTo>
                    <a:pt x="572" y="120"/>
                    <a:pt x="0" y="667"/>
                    <a:pt x="286" y="154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9"/>
            <p:cNvSpPr/>
            <p:nvPr/>
          </p:nvSpPr>
          <p:spPr>
            <a:xfrm>
              <a:off x="8151862" y="2399471"/>
              <a:ext cx="190576" cy="62850"/>
            </a:xfrm>
            <a:custGeom>
              <a:avLst/>
              <a:gdLst/>
              <a:ahLst/>
              <a:cxnLst/>
              <a:rect l="l" t="t" r="r" b="b"/>
              <a:pathLst>
                <a:path w="5717" h="1883" extrusionOk="0">
                  <a:moveTo>
                    <a:pt x="3835" y="1"/>
                  </a:moveTo>
                  <a:lnTo>
                    <a:pt x="1906" y="1"/>
                  </a:lnTo>
                  <a:lnTo>
                    <a:pt x="858" y="1"/>
                  </a:lnTo>
                  <a:cubicBezTo>
                    <a:pt x="382" y="1"/>
                    <a:pt x="1" y="406"/>
                    <a:pt x="1" y="882"/>
                  </a:cubicBezTo>
                  <a:lnTo>
                    <a:pt x="1" y="1525"/>
                  </a:lnTo>
                  <a:lnTo>
                    <a:pt x="2882" y="1882"/>
                  </a:lnTo>
                  <a:lnTo>
                    <a:pt x="5716" y="1525"/>
                  </a:lnTo>
                  <a:lnTo>
                    <a:pt x="5716" y="882"/>
                  </a:lnTo>
                  <a:cubicBezTo>
                    <a:pt x="5716" y="406"/>
                    <a:pt x="5335" y="1"/>
                    <a:pt x="4859"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9"/>
            <p:cNvSpPr/>
            <p:nvPr/>
          </p:nvSpPr>
          <p:spPr>
            <a:xfrm>
              <a:off x="8151862" y="2449570"/>
              <a:ext cx="191376" cy="88250"/>
            </a:xfrm>
            <a:custGeom>
              <a:avLst/>
              <a:gdLst/>
              <a:ahLst/>
              <a:cxnLst/>
              <a:rect l="l" t="t" r="r" b="b"/>
              <a:pathLst>
                <a:path w="5741" h="2644" extrusionOk="0">
                  <a:moveTo>
                    <a:pt x="5716" y="0"/>
                  </a:moveTo>
                  <a:lnTo>
                    <a:pt x="1" y="0"/>
                  </a:lnTo>
                  <a:lnTo>
                    <a:pt x="1" y="2191"/>
                  </a:lnTo>
                  <a:lnTo>
                    <a:pt x="2954" y="2644"/>
                  </a:lnTo>
                  <a:lnTo>
                    <a:pt x="5716" y="2191"/>
                  </a:lnTo>
                  <a:cubicBezTo>
                    <a:pt x="5740" y="2215"/>
                    <a:pt x="5716" y="215"/>
                    <a:pt x="5716" y="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9"/>
            <p:cNvSpPr/>
            <p:nvPr/>
          </p:nvSpPr>
          <p:spPr>
            <a:xfrm>
              <a:off x="8146329" y="2523468"/>
              <a:ext cx="203243" cy="23898"/>
            </a:xfrm>
            <a:custGeom>
              <a:avLst/>
              <a:gdLst/>
              <a:ahLst/>
              <a:cxnLst/>
              <a:rect l="l" t="t" r="r" b="b"/>
              <a:pathLst>
                <a:path w="6097" h="716" extrusionOk="0">
                  <a:moveTo>
                    <a:pt x="5882" y="1"/>
                  </a:moveTo>
                  <a:lnTo>
                    <a:pt x="167" y="1"/>
                  </a:lnTo>
                  <a:lnTo>
                    <a:pt x="167" y="1"/>
                  </a:lnTo>
                  <a:cubicBezTo>
                    <a:pt x="71" y="1"/>
                    <a:pt x="0" y="72"/>
                    <a:pt x="0" y="168"/>
                  </a:cubicBezTo>
                  <a:lnTo>
                    <a:pt x="0" y="525"/>
                  </a:lnTo>
                  <a:cubicBezTo>
                    <a:pt x="0" y="620"/>
                    <a:pt x="71" y="715"/>
                    <a:pt x="167" y="715"/>
                  </a:cubicBezTo>
                  <a:lnTo>
                    <a:pt x="167" y="715"/>
                  </a:lnTo>
                  <a:lnTo>
                    <a:pt x="5882" y="715"/>
                  </a:lnTo>
                  <a:lnTo>
                    <a:pt x="5882" y="715"/>
                  </a:lnTo>
                  <a:cubicBezTo>
                    <a:pt x="5977" y="715"/>
                    <a:pt x="6073" y="620"/>
                    <a:pt x="6073" y="525"/>
                  </a:cubicBezTo>
                  <a:lnTo>
                    <a:pt x="6073" y="168"/>
                  </a:lnTo>
                  <a:cubicBezTo>
                    <a:pt x="6097" y="49"/>
                    <a:pt x="6001" y="1"/>
                    <a:pt x="5882"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9"/>
            <p:cNvSpPr/>
            <p:nvPr/>
          </p:nvSpPr>
          <p:spPr>
            <a:xfrm>
              <a:off x="8286036" y="2398703"/>
              <a:ext cx="56403" cy="50901"/>
            </a:xfrm>
            <a:custGeom>
              <a:avLst/>
              <a:gdLst/>
              <a:ahLst/>
              <a:cxnLst/>
              <a:rect l="l" t="t" r="r" b="b"/>
              <a:pathLst>
                <a:path w="1692" h="1525" extrusionOk="0">
                  <a:moveTo>
                    <a:pt x="1691" y="1524"/>
                  </a:moveTo>
                  <a:lnTo>
                    <a:pt x="1691" y="881"/>
                  </a:lnTo>
                  <a:cubicBezTo>
                    <a:pt x="1691" y="381"/>
                    <a:pt x="1310" y="0"/>
                    <a:pt x="834" y="0"/>
                  </a:cubicBezTo>
                  <a:lnTo>
                    <a:pt x="0" y="0"/>
                  </a:lnTo>
                  <a:cubicBezTo>
                    <a:pt x="477" y="0"/>
                    <a:pt x="858" y="405"/>
                    <a:pt x="858" y="881"/>
                  </a:cubicBezTo>
                  <a:lnTo>
                    <a:pt x="858" y="152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9"/>
            <p:cNvSpPr/>
            <p:nvPr/>
          </p:nvSpPr>
          <p:spPr>
            <a:xfrm>
              <a:off x="8314604" y="2449570"/>
              <a:ext cx="27835" cy="73931"/>
            </a:xfrm>
            <a:custGeom>
              <a:avLst/>
              <a:gdLst/>
              <a:ahLst/>
              <a:cxnLst/>
              <a:rect l="l" t="t" r="r" b="b"/>
              <a:pathLst>
                <a:path w="835" h="2215" extrusionOk="0">
                  <a:moveTo>
                    <a:pt x="834" y="2215"/>
                  </a:moveTo>
                  <a:lnTo>
                    <a:pt x="834" y="0"/>
                  </a:lnTo>
                  <a:lnTo>
                    <a:pt x="1" y="0"/>
                  </a:lnTo>
                  <a:lnTo>
                    <a:pt x="1" y="2215"/>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9"/>
            <p:cNvSpPr/>
            <p:nvPr/>
          </p:nvSpPr>
          <p:spPr>
            <a:xfrm>
              <a:off x="8314604" y="2521899"/>
              <a:ext cx="34168" cy="25467"/>
            </a:xfrm>
            <a:custGeom>
              <a:avLst/>
              <a:gdLst/>
              <a:ahLst/>
              <a:cxnLst/>
              <a:rect l="l" t="t" r="r" b="b"/>
              <a:pathLst>
                <a:path w="1025" h="763" extrusionOk="0">
                  <a:moveTo>
                    <a:pt x="1025" y="215"/>
                  </a:moveTo>
                  <a:cubicBezTo>
                    <a:pt x="1025" y="96"/>
                    <a:pt x="929" y="24"/>
                    <a:pt x="834" y="0"/>
                  </a:cubicBezTo>
                  <a:lnTo>
                    <a:pt x="834" y="0"/>
                  </a:lnTo>
                  <a:lnTo>
                    <a:pt x="1" y="0"/>
                  </a:lnTo>
                  <a:cubicBezTo>
                    <a:pt x="96" y="0"/>
                    <a:pt x="191" y="96"/>
                    <a:pt x="191" y="191"/>
                  </a:cubicBezTo>
                  <a:lnTo>
                    <a:pt x="191" y="548"/>
                  </a:lnTo>
                  <a:lnTo>
                    <a:pt x="191" y="572"/>
                  </a:lnTo>
                  <a:cubicBezTo>
                    <a:pt x="191" y="667"/>
                    <a:pt x="96" y="762"/>
                    <a:pt x="1" y="762"/>
                  </a:cubicBezTo>
                  <a:lnTo>
                    <a:pt x="834" y="762"/>
                  </a:lnTo>
                  <a:lnTo>
                    <a:pt x="834" y="762"/>
                  </a:lnTo>
                  <a:cubicBezTo>
                    <a:pt x="929" y="762"/>
                    <a:pt x="1025" y="667"/>
                    <a:pt x="1025" y="5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9"/>
            <p:cNvSpPr/>
            <p:nvPr/>
          </p:nvSpPr>
          <p:spPr>
            <a:xfrm>
              <a:off x="8259834" y="2338290"/>
              <a:ext cx="19868" cy="62015"/>
            </a:xfrm>
            <a:custGeom>
              <a:avLst/>
              <a:gdLst/>
              <a:ahLst/>
              <a:cxnLst/>
              <a:rect l="l" t="t" r="r" b="b"/>
              <a:pathLst>
                <a:path w="596" h="1858" extrusionOk="0">
                  <a:moveTo>
                    <a:pt x="596" y="786"/>
                  </a:moveTo>
                  <a:lnTo>
                    <a:pt x="596" y="0"/>
                  </a:lnTo>
                  <a:lnTo>
                    <a:pt x="1" y="0"/>
                  </a:lnTo>
                  <a:lnTo>
                    <a:pt x="1" y="786"/>
                  </a:lnTo>
                  <a:lnTo>
                    <a:pt x="1" y="1858"/>
                  </a:lnTo>
                  <a:lnTo>
                    <a:pt x="596" y="1858"/>
                  </a:lnTo>
                  <a:lnTo>
                    <a:pt x="596" y="810"/>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9"/>
            <p:cNvSpPr/>
            <p:nvPr/>
          </p:nvSpPr>
          <p:spPr>
            <a:xfrm>
              <a:off x="8236033" y="2190427"/>
              <a:ext cx="63537" cy="108143"/>
            </a:xfrm>
            <a:custGeom>
              <a:avLst/>
              <a:gdLst/>
              <a:ahLst/>
              <a:cxnLst/>
              <a:rect l="l" t="t" r="r" b="b"/>
              <a:pathLst>
                <a:path w="1906" h="3240" extrusionOk="0">
                  <a:moveTo>
                    <a:pt x="1524" y="3239"/>
                  </a:moveTo>
                  <a:cubicBezTo>
                    <a:pt x="1905" y="2501"/>
                    <a:pt x="1858" y="977"/>
                    <a:pt x="0" y="1"/>
                  </a:cubicBezTo>
                  <a:cubicBezTo>
                    <a:pt x="48" y="96"/>
                    <a:pt x="48" y="191"/>
                    <a:pt x="0" y="286"/>
                  </a:cubicBezTo>
                  <a:cubicBezTo>
                    <a:pt x="1381" y="1239"/>
                    <a:pt x="1405" y="2549"/>
                    <a:pt x="1048" y="32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9"/>
            <p:cNvSpPr/>
            <p:nvPr/>
          </p:nvSpPr>
          <p:spPr>
            <a:xfrm>
              <a:off x="8241567" y="2246869"/>
              <a:ext cx="35768" cy="51702"/>
            </a:xfrm>
            <a:custGeom>
              <a:avLst/>
              <a:gdLst/>
              <a:ahLst/>
              <a:cxnLst/>
              <a:rect l="l" t="t" r="r" b="b"/>
              <a:pathLst>
                <a:path w="1073" h="1549" extrusionOk="0">
                  <a:moveTo>
                    <a:pt x="739" y="1548"/>
                  </a:moveTo>
                  <a:cubicBezTo>
                    <a:pt x="1072" y="667"/>
                    <a:pt x="477" y="143"/>
                    <a:pt x="239" y="1"/>
                  </a:cubicBezTo>
                  <a:cubicBezTo>
                    <a:pt x="167" y="24"/>
                    <a:pt x="72" y="96"/>
                    <a:pt x="1" y="191"/>
                  </a:cubicBezTo>
                  <a:cubicBezTo>
                    <a:pt x="239" y="429"/>
                    <a:pt x="501" y="858"/>
                    <a:pt x="263" y="154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9"/>
            <p:cNvSpPr/>
            <p:nvPr/>
          </p:nvSpPr>
          <p:spPr>
            <a:xfrm>
              <a:off x="8194731" y="2297736"/>
              <a:ext cx="104839" cy="40587"/>
            </a:xfrm>
            <a:custGeom>
              <a:avLst/>
              <a:gdLst/>
              <a:ahLst/>
              <a:cxnLst/>
              <a:rect l="l" t="t" r="r" b="b"/>
              <a:pathLst>
                <a:path w="3145" h="1216" extrusionOk="0">
                  <a:moveTo>
                    <a:pt x="2168" y="1"/>
                  </a:moveTo>
                  <a:lnTo>
                    <a:pt x="1191" y="1"/>
                  </a:lnTo>
                  <a:lnTo>
                    <a:pt x="501" y="1"/>
                  </a:lnTo>
                  <a:lnTo>
                    <a:pt x="215" y="1"/>
                  </a:lnTo>
                  <a:cubicBezTo>
                    <a:pt x="96" y="1"/>
                    <a:pt x="1" y="96"/>
                    <a:pt x="1" y="215"/>
                  </a:cubicBezTo>
                  <a:lnTo>
                    <a:pt x="1" y="810"/>
                  </a:lnTo>
                  <a:cubicBezTo>
                    <a:pt x="1" y="1025"/>
                    <a:pt x="167" y="1215"/>
                    <a:pt x="406" y="1215"/>
                  </a:cubicBezTo>
                  <a:lnTo>
                    <a:pt x="2549" y="1215"/>
                  </a:lnTo>
                  <a:cubicBezTo>
                    <a:pt x="2882" y="1215"/>
                    <a:pt x="3144" y="953"/>
                    <a:pt x="3144" y="620"/>
                  </a:cubicBezTo>
                  <a:lnTo>
                    <a:pt x="3144" y="239"/>
                  </a:lnTo>
                  <a:cubicBezTo>
                    <a:pt x="3144" y="120"/>
                    <a:pt x="3073" y="24"/>
                    <a:pt x="2954" y="24"/>
                  </a:cubicBezTo>
                  <a:lnTo>
                    <a:pt x="2763" y="24"/>
                  </a:lnTo>
                  <a:lnTo>
                    <a:pt x="2168" y="24"/>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9"/>
            <p:cNvSpPr/>
            <p:nvPr/>
          </p:nvSpPr>
          <p:spPr>
            <a:xfrm>
              <a:off x="8259034" y="2297736"/>
              <a:ext cx="40535" cy="39786"/>
            </a:xfrm>
            <a:custGeom>
              <a:avLst/>
              <a:gdLst/>
              <a:ahLst/>
              <a:cxnLst/>
              <a:rect l="l" t="t" r="r" b="b"/>
              <a:pathLst>
                <a:path w="1216" h="1192" extrusionOk="0">
                  <a:moveTo>
                    <a:pt x="1215" y="596"/>
                  </a:moveTo>
                  <a:lnTo>
                    <a:pt x="1215" y="286"/>
                  </a:lnTo>
                  <a:cubicBezTo>
                    <a:pt x="1215" y="120"/>
                    <a:pt x="1072" y="1"/>
                    <a:pt x="929" y="1"/>
                  </a:cubicBezTo>
                  <a:lnTo>
                    <a:pt x="834" y="1"/>
                  </a:lnTo>
                  <a:lnTo>
                    <a:pt x="334" y="1"/>
                  </a:lnTo>
                  <a:cubicBezTo>
                    <a:pt x="501" y="1"/>
                    <a:pt x="620" y="144"/>
                    <a:pt x="620" y="286"/>
                  </a:cubicBezTo>
                  <a:lnTo>
                    <a:pt x="620" y="596"/>
                  </a:lnTo>
                  <a:cubicBezTo>
                    <a:pt x="620" y="715"/>
                    <a:pt x="596" y="834"/>
                    <a:pt x="501" y="953"/>
                  </a:cubicBezTo>
                  <a:cubicBezTo>
                    <a:pt x="382" y="1096"/>
                    <a:pt x="215" y="1191"/>
                    <a:pt x="1" y="1191"/>
                  </a:cubicBezTo>
                  <a:lnTo>
                    <a:pt x="596" y="1191"/>
                  </a:lnTo>
                  <a:cubicBezTo>
                    <a:pt x="953" y="1191"/>
                    <a:pt x="1215" y="929"/>
                    <a:pt x="1215" y="59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9"/>
            <p:cNvSpPr/>
            <p:nvPr/>
          </p:nvSpPr>
          <p:spPr>
            <a:xfrm>
              <a:off x="8138362" y="2182984"/>
              <a:ext cx="239779" cy="369155"/>
            </a:xfrm>
            <a:custGeom>
              <a:avLst/>
              <a:gdLst/>
              <a:ahLst/>
              <a:cxnLst/>
              <a:rect l="l" t="t" r="r" b="b"/>
              <a:pathLst>
                <a:path w="7193" h="11060" extrusionOk="0">
                  <a:moveTo>
                    <a:pt x="3359" y="2105"/>
                  </a:moveTo>
                  <a:cubicBezTo>
                    <a:pt x="3525" y="2224"/>
                    <a:pt x="3930" y="2605"/>
                    <a:pt x="3740" y="3296"/>
                  </a:cubicBezTo>
                  <a:lnTo>
                    <a:pt x="2978" y="3296"/>
                  </a:lnTo>
                  <a:cubicBezTo>
                    <a:pt x="2787" y="2605"/>
                    <a:pt x="3168" y="2248"/>
                    <a:pt x="3359" y="2105"/>
                  </a:cubicBezTo>
                  <a:close/>
                  <a:moveTo>
                    <a:pt x="3097" y="486"/>
                  </a:moveTo>
                  <a:cubicBezTo>
                    <a:pt x="3930" y="986"/>
                    <a:pt x="4240" y="1581"/>
                    <a:pt x="4359" y="2010"/>
                  </a:cubicBezTo>
                  <a:cubicBezTo>
                    <a:pt x="4526" y="2462"/>
                    <a:pt x="4478" y="2915"/>
                    <a:pt x="4335" y="3296"/>
                  </a:cubicBezTo>
                  <a:lnTo>
                    <a:pt x="4049" y="3296"/>
                  </a:lnTo>
                  <a:cubicBezTo>
                    <a:pt x="4121" y="2939"/>
                    <a:pt x="4073" y="2605"/>
                    <a:pt x="3930" y="2296"/>
                  </a:cubicBezTo>
                  <a:cubicBezTo>
                    <a:pt x="3740" y="1986"/>
                    <a:pt x="3478" y="1795"/>
                    <a:pt x="3406" y="1772"/>
                  </a:cubicBezTo>
                  <a:lnTo>
                    <a:pt x="3240" y="1772"/>
                  </a:lnTo>
                  <a:cubicBezTo>
                    <a:pt x="3144" y="1819"/>
                    <a:pt x="2882" y="1962"/>
                    <a:pt x="2716" y="2296"/>
                  </a:cubicBezTo>
                  <a:cubicBezTo>
                    <a:pt x="2573" y="2605"/>
                    <a:pt x="2549" y="2915"/>
                    <a:pt x="2597" y="3296"/>
                  </a:cubicBezTo>
                  <a:lnTo>
                    <a:pt x="2287" y="3296"/>
                  </a:lnTo>
                  <a:cubicBezTo>
                    <a:pt x="2073" y="2510"/>
                    <a:pt x="2335" y="2057"/>
                    <a:pt x="2644" y="1629"/>
                  </a:cubicBezTo>
                  <a:cubicBezTo>
                    <a:pt x="2859" y="1295"/>
                    <a:pt x="3097" y="938"/>
                    <a:pt x="3097" y="486"/>
                  </a:cubicBezTo>
                  <a:close/>
                  <a:moveTo>
                    <a:pt x="4597" y="3605"/>
                  </a:moveTo>
                  <a:cubicBezTo>
                    <a:pt x="4645" y="3605"/>
                    <a:pt x="4669" y="3653"/>
                    <a:pt x="4669" y="3677"/>
                  </a:cubicBezTo>
                  <a:lnTo>
                    <a:pt x="4669" y="4272"/>
                  </a:lnTo>
                  <a:cubicBezTo>
                    <a:pt x="4669" y="4391"/>
                    <a:pt x="4573" y="4486"/>
                    <a:pt x="4454" y="4486"/>
                  </a:cubicBezTo>
                  <a:lnTo>
                    <a:pt x="2287" y="4486"/>
                  </a:lnTo>
                  <a:cubicBezTo>
                    <a:pt x="2049" y="4486"/>
                    <a:pt x="1858" y="4296"/>
                    <a:pt x="1858" y="4034"/>
                  </a:cubicBezTo>
                  <a:lnTo>
                    <a:pt x="1858" y="3677"/>
                  </a:lnTo>
                  <a:cubicBezTo>
                    <a:pt x="1858" y="3653"/>
                    <a:pt x="1906" y="3605"/>
                    <a:pt x="1930" y="3605"/>
                  </a:cubicBezTo>
                  <a:close/>
                  <a:moveTo>
                    <a:pt x="6502" y="5106"/>
                  </a:moveTo>
                  <a:cubicBezTo>
                    <a:pt x="6717" y="5106"/>
                    <a:pt x="6859" y="5249"/>
                    <a:pt x="6859" y="5463"/>
                  </a:cubicBezTo>
                  <a:cubicBezTo>
                    <a:pt x="6859" y="5630"/>
                    <a:pt x="6693" y="5820"/>
                    <a:pt x="6502" y="5820"/>
                  </a:cubicBezTo>
                  <a:cubicBezTo>
                    <a:pt x="6312" y="5820"/>
                    <a:pt x="6145" y="5677"/>
                    <a:pt x="6145" y="5463"/>
                  </a:cubicBezTo>
                  <a:cubicBezTo>
                    <a:pt x="6145" y="5249"/>
                    <a:pt x="6312" y="5106"/>
                    <a:pt x="6502" y="5106"/>
                  </a:cubicBezTo>
                  <a:close/>
                  <a:moveTo>
                    <a:pt x="4073" y="4796"/>
                  </a:moveTo>
                  <a:lnTo>
                    <a:pt x="4073" y="6320"/>
                  </a:lnTo>
                  <a:lnTo>
                    <a:pt x="2454" y="6320"/>
                  </a:lnTo>
                  <a:lnTo>
                    <a:pt x="2454" y="4796"/>
                  </a:lnTo>
                  <a:close/>
                  <a:moveTo>
                    <a:pt x="5312" y="6654"/>
                  </a:moveTo>
                  <a:cubicBezTo>
                    <a:pt x="5669" y="6654"/>
                    <a:pt x="5978" y="6939"/>
                    <a:pt x="5978" y="7344"/>
                  </a:cubicBezTo>
                  <a:lnTo>
                    <a:pt x="5978" y="7820"/>
                  </a:lnTo>
                  <a:lnTo>
                    <a:pt x="3645" y="7820"/>
                  </a:lnTo>
                  <a:cubicBezTo>
                    <a:pt x="3573" y="7820"/>
                    <a:pt x="3502" y="7868"/>
                    <a:pt x="3478" y="7963"/>
                  </a:cubicBezTo>
                  <a:cubicBezTo>
                    <a:pt x="3478" y="8059"/>
                    <a:pt x="3525" y="8130"/>
                    <a:pt x="3621" y="8130"/>
                  </a:cubicBezTo>
                  <a:lnTo>
                    <a:pt x="5955" y="8130"/>
                  </a:lnTo>
                  <a:lnTo>
                    <a:pt x="5955" y="10011"/>
                  </a:lnTo>
                  <a:lnTo>
                    <a:pt x="3692" y="10011"/>
                  </a:lnTo>
                  <a:cubicBezTo>
                    <a:pt x="3597" y="10011"/>
                    <a:pt x="3525" y="10083"/>
                    <a:pt x="3502" y="10154"/>
                  </a:cubicBezTo>
                  <a:cubicBezTo>
                    <a:pt x="3502" y="10250"/>
                    <a:pt x="3573" y="10345"/>
                    <a:pt x="3645" y="10345"/>
                  </a:cubicBezTo>
                  <a:lnTo>
                    <a:pt x="6097" y="10345"/>
                  </a:lnTo>
                  <a:cubicBezTo>
                    <a:pt x="6121" y="10345"/>
                    <a:pt x="6121" y="10345"/>
                    <a:pt x="6121" y="10369"/>
                  </a:cubicBezTo>
                  <a:lnTo>
                    <a:pt x="6121" y="10726"/>
                  </a:lnTo>
                  <a:cubicBezTo>
                    <a:pt x="6121" y="10750"/>
                    <a:pt x="6121" y="10750"/>
                    <a:pt x="6097" y="10750"/>
                  </a:cubicBezTo>
                  <a:lnTo>
                    <a:pt x="406" y="10750"/>
                  </a:lnTo>
                  <a:cubicBezTo>
                    <a:pt x="382" y="10750"/>
                    <a:pt x="382" y="10750"/>
                    <a:pt x="382" y="10726"/>
                  </a:cubicBezTo>
                  <a:lnTo>
                    <a:pt x="382" y="10369"/>
                  </a:lnTo>
                  <a:cubicBezTo>
                    <a:pt x="382" y="10369"/>
                    <a:pt x="382" y="10345"/>
                    <a:pt x="406" y="10345"/>
                  </a:cubicBezTo>
                  <a:lnTo>
                    <a:pt x="2882" y="10345"/>
                  </a:lnTo>
                  <a:cubicBezTo>
                    <a:pt x="2954" y="10345"/>
                    <a:pt x="3025" y="10250"/>
                    <a:pt x="3025" y="10154"/>
                  </a:cubicBezTo>
                  <a:cubicBezTo>
                    <a:pt x="3025" y="10083"/>
                    <a:pt x="2954" y="10011"/>
                    <a:pt x="2882" y="10011"/>
                  </a:cubicBezTo>
                  <a:lnTo>
                    <a:pt x="572" y="10011"/>
                  </a:lnTo>
                  <a:lnTo>
                    <a:pt x="572" y="8130"/>
                  </a:lnTo>
                  <a:lnTo>
                    <a:pt x="2906" y="8130"/>
                  </a:lnTo>
                  <a:cubicBezTo>
                    <a:pt x="3002" y="8130"/>
                    <a:pt x="3049" y="8082"/>
                    <a:pt x="3073" y="7987"/>
                  </a:cubicBezTo>
                  <a:cubicBezTo>
                    <a:pt x="3073" y="7892"/>
                    <a:pt x="3025" y="7820"/>
                    <a:pt x="2930" y="7820"/>
                  </a:cubicBezTo>
                  <a:lnTo>
                    <a:pt x="620" y="7820"/>
                  </a:lnTo>
                  <a:lnTo>
                    <a:pt x="620" y="7344"/>
                  </a:lnTo>
                  <a:cubicBezTo>
                    <a:pt x="620" y="6939"/>
                    <a:pt x="953" y="6654"/>
                    <a:pt x="1287" y="6654"/>
                  </a:cubicBezTo>
                  <a:close/>
                  <a:moveTo>
                    <a:pt x="2907" y="0"/>
                  </a:moveTo>
                  <a:cubicBezTo>
                    <a:pt x="2839" y="0"/>
                    <a:pt x="2781" y="27"/>
                    <a:pt x="2763" y="81"/>
                  </a:cubicBezTo>
                  <a:cubicBezTo>
                    <a:pt x="2740" y="105"/>
                    <a:pt x="2740" y="128"/>
                    <a:pt x="2763" y="152"/>
                  </a:cubicBezTo>
                  <a:cubicBezTo>
                    <a:pt x="2859" y="629"/>
                    <a:pt x="2620" y="986"/>
                    <a:pt x="2382" y="1391"/>
                  </a:cubicBezTo>
                  <a:cubicBezTo>
                    <a:pt x="2073" y="1867"/>
                    <a:pt x="1716" y="2391"/>
                    <a:pt x="1954" y="3224"/>
                  </a:cubicBezTo>
                  <a:cubicBezTo>
                    <a:pt x="1716" y="3248"/>
                    <a:pt x="1501" y="3439"/>
                    <a:pt x="1501" y="3701"/>
                  </a:cubicBezTo>
                  <a:lnTo>
                    <a:pt x="1501" y="3843"/>
                  </a:lnTo>
                  <a:lnTo>
                    <a:pt x="1239" y="3843"/>
                  </a:lnTo>
                  <a:lnTo>
                    <a:pt x="406" y="1867"/>
                  </a:lnTo>
                  <a:lnTo>
                    <a:pt x="1144" y="1867"/>
                  </a:lnTo>
                  <a:cubicBezTo>
                    <a:pt x="1239" y="1867"/>
                    <a:pt x="1311" y="1795"/>
                    <a:pt x="1334" y="1700"/>
                  </a:cubicBezTo>
                  <a:cubicBezTo>
                    <a:pt x="1334" y="1605"/>
                    <a:pt x="1263" y="1533"/>
                    <a:pt x="1192" y="1533"/>
                  </a:cubicBezTo>
                  <a:lnTo>
                    <a:pt x="191" y="1533"/>
                  </a:lnTo>
                  <a:cubicBezTo>
                    <a:pt x="72" y="1533"/>
                    <a:pt x="1" y="1653"/>
                    <a:pt x="49" y="1772"/>
                  </a:cubicBezTo>
                  <a:lnTo>
                    <a:pt x="1001" y="4082"/>
                  </a:lnTo>
                  <a:cubicBezTo>
                    <a:pt x="1025" y="4153"/>
                    <a:pt x="1096" y="4177"/>
                    <a:pt x="1144" y="4177"/>
                  </a:cubicBezTo>
                  <a:lnTo>
                    <a:pt x="1549" y="4177"/>
                  </a:lnTo>
                  <a:cubicBezTo>
                    <a:pt x="1596" y="4486"/>
                    <a:pt x="1835" y="4677"/>
                    <a:pt x="2144" y="4772"/>
                  </a:cubicBezTo>
                  <a:lnTo>
                    <a:pt x="2144" y="6296"/>
                  </a:lnTo>
                  <a:lnTo>
                    <a:pt x="1263" y="6296"/>
                  </a:lnTo>
                  <a:cubicBezTo>
                    <a:pt x="1263" y="6296"/>
                    <a:pt x="263" y="6773"/>
                    <a:pt x="263" y="7344"/>
                  </a:cubicBezTo>
                  <a:lnTo>
                    <a:pt x="263" y="10035"/>
                  </a:lnTo>
                  <a:cubicBezTo>
                    <a:pt x="144" y="10107"/>
                    <a:pt x="49" y="10226"/>
                    <a:pt x="49" y="10345"/>
                  </a:cubicBezTo>
                  <a:lnTo>
                    <a:pt x="49" y="10702"/>
                  </a:lnTo>
                  <a:cubicBezTo>
                    <a:pt x="49" y="10869"/>
                    <a:pt x="406" y="11059"/>
                    <a:pt x="406" y="11059"/>
                  </a:cubicBezTo>
                  <a:lnTo>
                    <a:pt x="6121" y="11059"/>
                  </a:lnTo>
                  <a:cubicBezTo>
                    <a:pt x="6336" y="11059"/>
                    <a:pt x="6478" y="10916"/>
                    <a:pt x="6478" y="10702"/>
                  </a:cubicBezTo>
                  <a:lnTo>
                    <a:pt x="6478" y="10345"/>
                  </a:lnTo>
                  <a:cubicBezTo>
                    <a:pt x="6478" y="10226"/>
                    <a:pt x="6383" y="10107"/>
                    <a:pt x="6264" y="10035"/>
                  </a:cubicBezTo>
                  <a:lnTo>
                    <a:pt x="6264" y="7344"/>
                  </a:lnTo>
                  <a:cubicBezTo>
                    <a:pt x="6264" y="6773"/>
                    <a:pt x="5835" y="6320"/>
                    <a:pt x="5264" y="6320"/>
                  </a:cubicBezTo>
                  <a:lnTo>
                    <a:pt x="4407" y="6320"/>
                  </a:lnTo>
                  <a:lnTo>
                    <a:pt x="4407" y="5606"/>
                  </a:lnTo>
                  <a:lnTo>
                    <a:pt x="5835" y="5606"/>
                  </a:lnTo>
                  <a:cubicBezTo>
                    <a:pt x="5883" y="5915"/>
                    <a:pt x="6145" y="6106"/>
                    <a:pt x="6478" y="6106"/>
                  </a:cubicBezTo>
                  <a:cubicBezTo>
                    <a:pt x="6859" y="6106"/>
                    <a:pt x="7169" y="5820"/>
                    <a:pt x="7169" y="5439"/>
                  </a:cubicBezTo>
                  <a:cubicBezTo>
                    <a:pt x="7193" y="5082"/>
                    <a:pt x="6907" y="4772"/>
                    <a:pt x="6502" y="4772"/>
                  </a:cubicBezTo>
                  <a:cubicBezTo>
                    <a:pt x="6193" y="4772"/>
                    <a:pt x="5907" y="4987"/>
                    <a:pt x="5859" y="5272"/>
                  </a:cubicBezTo>
                  <a:lnTo>
                    <a:pt x="4430" y="5272"/>
                  </a:lnTo>
                  <a:lnTo>
                    <a:pt x="4430" y="4772"/>
                  </a:lnTo>
                  <a:cubicBezTo>
                    <a:pt x="4716" y="4725"/>
                    <a:pt x="4954" y="4486"/>
                    <a:pt x="5026" y="4177"/>
                  </a:cubicBezTo>
                  <a:lnTo>
                    <a:pt x="5407" y="4177"/>
                  </a:lnTo>
                  <a:cubicBezTo>
                    <a:pt x="5478" y="4177"/>
                    <a:pt x="5526" y="4153"/>
                    <a:pt x="5550" y="4082"/>
                  </a:cubicBezTo>
                  <a:lnTo>
                    <a:pt x="6502" y="1772"/>
                  </a:lnTo>
                  <a:cubicBezTo>
                    <a:pt x="6574" y="1653"/>
                    <a:pt x="6478" y="1533"/>
                    <a:pt x="6359" y="1533"/>
                  </a:cubicBezTo>
                  <a:lnTo>
                    <a:pt x="5383" y="1533"/>
                  </a:lnTo>
                  <a:cubicBezTo>
                    <a:pt x="5288" y="1533"/>
                    <a:pt x="5240" y="1581"/>
                    <a:pt x="5192" y="1676"/>
                  </a:cubicBezTo>
                  <a:cubicBezTo>
                    <a:pt x="5192" y="1772"/>
                    <a:pt x="5264" y="1867"/>
                    <a:pt x="5359" y="1867"/>
                  </a:cubicBezTo>
                  <a:lnTo>
                    <a:pt x="6097" y="1867"/>
                  </a:lnTo>
                  <a:lnTo>
                    <a:pt x="5264" y="3843"/>
                  </a:lnTo>
                  <a:lnTo>
                    <a:pt x="5002" y="3843"/>
                  </a:lnTo>
                  <a:lnTo>
                    <a:pt x="5002" y="3701"/>
                  </a:lnTo>
                  <a:cubicBezTo>
                    <a:pt x="5002" y="3486"/>
                    <a:pt x="4883" y="3320"/>
                    <a:pt x="4669" y="3248"/>
                  </a:cubicBezTo>
                  <a:cubicBezTo>
                    <a:pt x="4811" y="2843"/>
                    <a:pt x="4811" y="2319"/>
                    <a:pt x="4669" y="1867"/>
                  </a:cubicBezTo>
                  <a:cubicBezTo>
                    <a:pt x="4526" y="1319"/>
                    <a:pt x="4073" y="581"/>
                    <a:pt x="2978" y="9"/>
                  </a:cubicBezTo>
                  <a:cubicBezTo>
                    <a:pt x="2954" y="3"/>
                    <a:pt x="2930" y="0"/>
                    <a:pt x="290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69"/>
          <p:cNvGrpSpPr/>
          <p:nvPr/>
        </p:nvGrpSpPr>
        <p:grpSpPr>
          <a:xfrm>
            <a:off x="7357790" y="4127162"/>
            <a:ext cx="371552" cy="235311"/>
            <a:chOff x="8008989" y="2858912"/>
            <a:chExt cx="371552" cy="235311"/>
          </a:xfrm>
        </p:grpSpPr>
        <p:sp>
          <p:nvSpPr>
            <p:cNvPr id="7327" name="Google Shape;7327;p69"/>
            <p:cNvSpPr/>
            <p:nvPr/>
          </p:nvSpPr>
          <p:spPr>
            <a:xfrm>
              <a:off x="8017722" y="2863685"/>
              <a:ext cx="128640" cy="134378"/>
            </a:xfrm>
            <a:custGeom>
              <a:avLst/>
              <a:gdLst/>
              <a:ahLst/>
              <a:cxnLst/>
              <a:rect l="l" t="t" r="r" b="b"/>
              <a:pathLst>
                <a:path w="3859" h="4026" extrusionOk="0">
                  <a:moveTo>
                    <a:pt x="3310" y="1239"/>
                  </a:moveTo>
                  <a:lnTo>
                    <a:pt x="3691" y="905"/>
                  </a:lnTo>
                  <a:lnTo>
                    <a:pt x="3310" y="453"/>
                  </a:lnTo>
                  <a:lnTo>
                    <a:pt x="2429" y="215"/>
                  </a:lnTo>
                  <a:cubicBezTo>
                    <a:pt x="1619" y="0"/>
                    <a:pt x="810" y="191"/>
                    <a:pt x="333" y="858"/>
                  </a:cubicBezTo>
                  <a:cubicBezTo>
                    <a:pt x="119" y="1167"/>
                    <a:pt x="0" y="1548"/>
                    <a:pt x="0" y="1906"/>
                  </a:cubicBezTo>
                  <a:lnTo>
                    <a:pt x="0" y="2096"/>
                  </a:lnTo>
                  <a:cubicBezTo>
                    <a:pt x="48" y="2620"/>
                    <a:pt x="238" y="3168"/>
                    <a:pt x="667" y="3525"/>
                  </a:cubicBezTo>
                  <a:cubicBezTo>
                    <a:pt x="1191" y="4001"/>
                    <a:pt x="1905" y="4025"/>
                    <a:pt x="2572" y="3763"/>
                  </a:cubicBezTo>
                  <a:lnTo>
                    <a:pt x="3382" y="3430"/>
                  </a:lnTo>
                  <a:lnTo>
                    <a:pt x="3382" y="3430"/>
                  </a:lnTo>
                  <a:lnTo>
                    <a:pt x="3858" y="2953"/>
                  </a:lnTo>
                  <a:lnTo>
                    <a:pt x="3382" y="2620"/>
                  </a:lnTo>
                  <a:lnTo>
                    <a:pt x="2262" y="3073"/>
                  </a:lnTo>
                  <a:cubicBezTo>
                    <a:pt x="429" y="3835"/>
                    <a:pt x="167" y="453"/>
                    <a:pt x="2262" y="9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9"/>
            <p:cNvSpPr/>
            <p:nvPr/>
          </p:nvSpPr>
          <p:spPr>
            <a:xfrm>
              <a:off x="8128061" y="2863685"/>
              <a:ext cx="34968" cy="126401"/>
            </a:xfrm>
            <a:custGeom>
              <a:avLst/>
              <a:gdLst/>
              <a:ahLst/>
              <a:cxnLst/>
              <a:rect l="l" t="t" r="r" b="b"/>
              <a:pathLst>
                <a:path w="1049" h="3787" extrusionOk="0">
                  <a:moveTo>
                    <a:pt x="786" y="429"/>
                  </a:moveTo>
                  <a:cubicBezTo>
                    <a:pt x="739" y="215"/>
                    <a:pt x="596" y="0"/>
                    <a:pt x="358" y="48"/>
                  </a:cubicBezTo>
                  <a:cubicBezTo>
                    <a:pt x="143" y="72"/>
                    <a:pt x="0" y="215"/>
                    <a:pt x="0" y="429"/>
                  </a:cubicBezTo>
                  <a:lnTo>
                    <a:pt x="0" y="3406"/>
                  </a:lnTo>
                  <a:lnTo>
                    <a:pt x="0" y="3406"/>
                  </a:lnTo>
                  <a:cubicBezTo>
                    <a:pt x="0" y="3620"/>
                    <a:pt x="191" y="3787"/>
                    <a:pt x="381" y="3787"/>
                  </a:cubicBezTo>
                  <a:cubicBezTo>
                    <a:pt x="596" y="3787"/>
                    <a:pt x="715" y="3620"/>
                    <a:pt x="786" y="3406"/>
                  </a:cubicBezTo>
                  <a:lnTo>
                    <a:pt x="1048" y="221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9"/>
            <p:cNvSpPr/>
            <p:nvPr/>
          </p:nvSpPr>
          <p:spPr>
            <a:xfrm>
              <a:off x="8152662" y="2862083"/>
              <a:ext cx="26235" cy="130406"/>
            </a:xfrm>
            <a:custGeom>
              <a:avLst/>
              <a:gdLst/>
              <a:ahLst/>
              <a:cxnLst/>
              <a:rect l="l" t="t" r="r" b="b"/>
              <a:pathLst>
                <a:path w="787" h="3907" extrusionOk="0">
                  <a:moveTo>
                    <a:pt x="786" y="429"/>
                  </a:moveTo>
                  <a:cubicBezTo>
                    <a:pt x="786" y="191"/>
                    <a:pt x="572" y="1"/>
                    <a:pt x="310" y="48"/>
                  </a:cubicBezTo>
                  <a:cubicBezTo>
                    <a:pt x="120" y="96"/>
                    <a:pt x="1" y="263"/>
                    <a:pt x="1" y="429"/>
                  </a:cubicBezTo>
                  <a:lnTo>
                    <a:pt x="1" y="3454"/>
                  </a:lnTo>
                  <a:cubicBezTo>
                    <a:pt x="1" y="3621"/>
                    <a:pt x="120" y="3811"/>
                    <a:pt x="310" y="3835"/>
                  </a:cubicBezTo>
                  <a:cubicBezTo>
                    <a:pt x="548" y="3906"/>
                    <a:pt x="786" y="3692"/>
                    <a:pt x="786" y="345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9"/>
            <p:cNvSpPr/>
            <p:nvPr/>
          </p:nvSpPr>
          <p:spPr>
            <a:xfrm>
              <a:off x="8171730" y="2865287"/>
              <a:ext cx="40502" cy="124798"/>
            </a:xfrm>
            <a:custGeom>
              <a:avLst/>
              <a:gdLst/>
              <a:ahLst/>
              <a:cxnLst/>
              <a:rect l="l" t="t" r="r" b="b"/>
              <a:pathLst>
                <a:path w="1215" h="3739" extrusionOk="0">
                  <a:moveTo>
                    <a:pt x="1024" y="381"/>
                  </a:moveTo>
                  <a:cubicBezTo>
                    <a:pt x="976" y="167"/>
                    <a:pt x="834" y="0"/>
                    <a:pt x="619" y="0"/>
                  </a:cubicBezTo>
                  <a:cubicBezTo>
                    <a:pt x="429" y="0"/>
                    <a:pt x="262" y="167"/>
                    <a:pt x="238" y="381"/>
                  </a:cubicBezTo>
                  <a:lnTo>
                    <a:pt x="0" y="1858"/>
                  </a:lnTo>
                  <a:lnTo>
                    <a:pt x="238" y="3358"/>
                  </a:lnTo>
                  <a:cubicBezTo>
                    <a:pt x="262" y="3572"/>
                    <a:pt x="429" y="3739"/>
                    <a:pt x="619" y="3739"/>
                  </a:cubicBezTo>
                  <a:cubicBezTo>
                    <a:pt x="834" y="3739"/>
                    <a:pt x="1024" y="3572"/>
                    <a:pt x="1024" y="3358"/>
                  </a:cubicBezTo>
                  <a:lnTo>
                    <a:pt x="1215" y="181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9"/>
            <p:cNvSpPr/>
            <p:nvPr/>
          </p:nvSpPr>
          <p:spPr>
            <a:xfrm>
              <a:off x="8205865" y="2862083"/>
              <a:ext cx="25435" cy="131207"/>
            </a:xfrm>
            <a:custGeom>
              <a:avLst/>
              <a:gdLst/>
              <a:ahLst/>
              <a:cxnLst/>
              <a:rect l="l" t="t" r="r" b="b"/>
              <a:pathLst>
                <a:path w="763" h="3931" extrusionOk="0">
                  <a:moveTo>
                    <a:pt x="762" y="1525"/>
                  </a:moveTo>
                  <a:lnTo>
                    <a:pt x="762" y="715"/>
                  </a:lnTo>
                  <a:lnTo>
                    <a:pt x="762" y="453"/>
                  </a:lnTo>
                  <a:cubicBezTo>
                    <a:pt x="762" y="215"/>
                    <a:pt x="548" y="1"/>
                    <a:pt x="286" y="48"/>
                  </a:cubicBezTo>
                  <a:cubicBezTo>
                    <a:pt x="119" y="96"/>
                    <a:pt x="0" y="263"/>
                    <a:pt x="0" y="453"/>
                  </a:cubicBezTo>
                  <a:lnTo>
                    <a:pt x="0" y="930"/>
                  </a:lnTo>
                  <a:lnTo>
                    <a:pt x="0" y="1715"/>
                  </a:lnTo>
                  <a:lnTo>
                    <a:pt x="0" y="1930"/>
                  </a:lnTo>
                  <a:lnTo>
                    <a:pt x="0" y="2763"/>
                  </a:lnTo>
                  <a:lnTo>
                    <a:pt x="0" y="3478"/>
                  </a:lnTo>
                  <a:cubicBezTo>
                    <a:pt x="0" y="3668"/>
                    <a:pt x="119" y="3835"/>
                    <a:pt x="286" y="3859"/>
                  </a:cubicBezTo>
                  <a:cubicBezTo>
                    <a:pt x="524" y="3930"/>
                    <a:pt x="762" y="3716"/>
                    <a:pt x="762" y="3478"/>
                  </a:cubicBezTo>
                  <a:lnTo>
                    <a:pt x="762" y="3097"/>
                  </a:lnTo>
                  <a:lnTo>
                    <a:pt x="762" y="226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9"/>
            <p:cNvSpPr/>
            <p:nvPr/>
          </p:nvSpPr>
          <p:spPr>
            <a:xfrm>
              <a:off x="8223333" y="2862884"/>
              <a:ext cx="66703" cy="228970"/>
            </a:xfrm>
            <a:custGeom>
              <a:avLst/>
              <a:gdLst/>
              <a:ahLst/>
              <a:cxnLst/>
              <a:rect l="l" t="t" r="r" b="b"/>
              <a:pathLst>
                <a:path w="2001" h="6860" extrusionOk="0">
                  <a:moveTo>
                    <a:pt x="1024" y="1287"/>
                  </a:moveTo>
                  <a:lnTo>
                    <a:pt x="1024" y="477"/>
                  </a:lnTo>
                  <a:lnTo>
                    <a:pt x="1024" y="358"/>
                  </a:lnTo>
                  <a:cubicBezTo>
                    <a:pt x="1024" y="144"/>
                    <a:pt x="834" y="1"/>
                    <a:pt x="619" y="1"/>
                  </a:cubicBezTo>
                  <a:cubicBezTo>
                    <a:pt x="429" y="1"/>
                    <a:pt x="262" y="144"/>
                    <a:pt x="238" y="358"/>
                  </a:cubicBezTo>
                  <a:lnTo>
                    <a:pt x="0" y="1930"/>
                  </a:lnTo>
                  <a:lnTo>
                    <a:pt x="238" y="3406"/>
                  </a:lnTo>
                  <a:lnTo>
                    <a:pt x="238" y="5240"/>
                  </a:lnTo>
                  <a:cubicBezTo>
                    <a:pt x="238" y="5859"/>
                    <a:pt x="595" y="6431"/>
                    <a:pt x="1167" y="6645"/>
                  </a:cubicBezTo>
                  <a:cubicBezTo>
                    <a:pt x="1691" y="6859"/>
                    <a:pt x="2000" y="6311"/>
                    <a:pt x="1619" y="6049"/>
                  </a:cubicBezTo>
                  <a:cubicBezTo>
                    <a:pt x="1048" y="5692"/>
                    <a:pt x="1072" y="5573"/>
                    <a:pt x="1048" y="5240"/>
                  </a:cubicBezTo>
                  <a:lnTo>
                    <a:pt x="1048" y="3335"/>
                  </a:lnTo>
                  <a:lnTo>
                    <a:pt x="1048" y="2501"/>
                  </a:lnTo>
                  <a:lnTo>
                    <a:pt x="1048" y="128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9"/>
            <p:cNvSpPr/>
            <p:nvPr/>
          </p:nvSpPr>
          <p:spPr>
            <a:xfrm>
              <a:off x="8247134" y="2863685"/>
              <a:ext cx="127040" cy="133577"/>
            </a:xfrm>
            <a:custGeom>
              <a:avLst/>
              <a:gdLst/>
              <a:ahLst/>
              <a:cxnLst/>
              <a:rect l="l" t="t" r="r" b="b"/>
              <a:pathLst>
                <a:path w="3811" h="4002" extrusionOk="0">
                  <a:moveTo>
                    <a:pt x="3454" y="882"/>
                  </a:moveTo>
                  <a:cubicBezTo>
                    <a:pt x="2977" y="191"/>
                    <a:pt x="2144" y="0"/>
                    <a:pt x="1382" y="215"/>
                  </a:cubicBezTo>
                  <a:lnTo>
                    <a:pt x="310" y="477"/>
                  </a:lnTo>
                  <a:lnTo>
                    <a:pt x="0" y="929"/>
                  </a:lnTo>
                  <a:lnTo>
                    <a:pt x="310" y="1286"/>
                  </a:lnTo>
                  <a:lnTo>
                    <a:pt x="1548" y="953"/>
                  </a:lnTo>
                  <a:cubicBezTo>
                    <a:pt x="3668" y="429"/>
                    <a:pt x="3406" y="3787"/>
                    <a:pt x="1548" y="3049"/>
                  </a:cubicBezTo>
                  <a:lnTo>
                    <a:pt x="310" y="2501"/>
                  </a:lnTo>
                  <a:lnTo>
                    <a:pt x="96" y="2930"/>
                  </a:lnTo>
                  <a:lnTo>
                    <a:pt x="310" y="3334"/>
                  </a:lnTo>
                  <a:lnTo>
                    <a:pt x="1263" y="3716"/>
                  </a:lnTo>
                  <a:cubicBezTo>
                    <a:pt x="1906" y="4001"/>
                    <a:pt x="2596" y="3954"/>
                    <a:pt x="3168" y="3477"/>
                  </a:cubicBezTo>
                  <a:cubicBezTo>
                    <a:pt x="3573" y="3120"/>
                    <a:pt x="3787" y="2596"/>
                    <a:pt x="3811" y="2048"/>
                  </a:cubicBezTo>
                  <a:cubicBezTo>
                    <a:pt x="3811" y="1667"/>
                    <a:pt x="3692" y="1239"/>
                    <a:pt x="3454" y="88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9"/>
            <p:cNvSpPr/>
            <p:nvPr/>
          </p:nvSpPr>
          <p:spPr>
            <a:xfrm>
              <a:off x="8132828" y="2865287"/>
              <a:ext cx="19868" cy="124798"/>
            </a:xfrm>
            <a:custGeom>
              <a:avLst/>
              <a:gdLst/>
              <a:ahLst/>
              <a:cxnLst/>
              <a:rect l="l" t="t" r="r" b="b"/>
              <a:pathLst>
                <a:path w="596" h="3739" extrusionOk="0">
                  <a:moveTo>
                    <a:pt x="596" y="381"/>
                  </a:moveTo>
                  <a:cubicBezTo>
                    <a:pt x="596" y="167"/>
                    <a:pt x="429" y="0"/>
                    <a:pt x="215" y="0"/>
                  </a:cubicBezTo>
                  <a:cubicBezTo>
                    <a:pt x="167" y="0"/>
                    <a:pt x="72" y="24"/>
                    <a:pt x="0" y="48"/>
                  </a:cubicBezTo>
                  <a:cubicBezTo>
                    <a:pt x="119" y="95"/>
                    <a:pt x="191" y="238"/>
                    <a:pt x="191" y="381"/>
                  </a:cubicBezTo>
                  <a:lnTo>
                    <a:pt x="191" y="3358"/>
                  </a:lnTo>
                  <a:cubicBezTo>
                    <a:pt x="191" y="3501"/>
                    <a:pt x="95" y="3620"/>
                    <a:pt x="0" y="3691"/>
                  </a:cubicBezTo>
                  <a:cubicBezTo>
                    <a:pt x="72" y="3715"/>
                    <a:pt x="119" y="3739"/>
                    <a:pt x="215" y="3739"/>
                  </a:cubicBezTo>
                  <a:cubicBezTo>
                    <a:pt x="429" y="3739"/>
                    <a:pt x="596" y="3572"/>
                    <a:pt x="596" y="3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9"/>
            <p:cNvSpPr/>
            <p:nvPr/>
          </p:nvSpPr>
          <p:spPr>
            <a:xfrm>
              <a:off x="8159029" y="2865287"/>
              <a:ext cx="19868" cy="124798"/>
            </a:xfrm>
            <a:custGeom>
              <a:avLst/>
              <a:gdLst/>
              <a:ahLst/>
              <a:cxnLst/>
              <a:rect l="l" t="t" r="r" b="b"/>
              <a:pathLst>
                <a:path w="596" h="3739" extrusionOk="0">
                  <a:moveTo>
                    <a:pt x="595" y="381"/>
                  </a:moveTo>
                  <a:cubicBezTo>
                    <a:pt x="595" y="167"/>
                    <a:pt x="405" y="0"/>
                    <a:pt x="214" y="0"/>
                  </a:cubicBezTo>
                  <a:cubicBezTo>
                    <a:pt x="143" y="0"/>
                    <a:pt x="48" y="24"/>
                    <a:pt x="0" y="48"/>
                  </a:cubicBezTo>
                  <a:cubicBezTo>
                    <a:pt x="119" y="95"/>
                    <a:pt x="167" y="238"/>
                    <a:pt x="167" y="381"/>
                  </a:cubicBezTo>
                  <a:lnTo>
                    <a:pt x="167" y="3358"/>
                  </a:lnTo>
                  <a:cubicBezTo>
                    <a:pt x="167" y="3501"/>
                    <a:pt x="95" y="3620"/>
                    <a:pt x="0" y="3691"/>
                  </a:cubicBezTo>
                  <a:cubicBezTo>
                    <a:pt x="48" y="3715"/>
                    <a:pt x="119" y="3739"/>
                    <a:pt x="214" y="3739"/>
                  </a:cubicBezTo>
                  <a:cubicBezTo>
                    <a:pt x="405" y="3739"/>
                    <a:pt x="595" y="3572"/>
                    <a:pt x="595" y="3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9"/>
            <p:cNvSpPr/>
            <p:nvPr/>
          </p:nvSpPr>
          <p:spPr>
            <a:xfrm>
              <a:off x="8185997" y="2865287"/>
              <a:ext cx="19901" cy="124798"/>
            </a:xfrm>
            <a:custGeom>
              <a:avLst/>
              <a:gdLst/>
              <a:ahLst/>
              <a:cxnLst/>
              <a:rect l="l" t="t" r="r" b="b"/>
              <a:pathLst>
                <a:path w="597" h="3739" extrusionOk="0">
                  <a:moveTo>
                    <a:pt x="596" y="381"/>
                  </a:moveTo>
                  <a:cubicBezTo>
                    <a:pt x="596" y="167"/>
                    <a:pt x="406" y="0"/>
                    <a:pt x="191" y="0"/>
                  </a:cubicBezTo>
                  <a:cubicBezTo>
                    <a:pt x="144" y="0"/>
                    <a:pt x="48" y="24"/>
                    <a:pt x="1" y="48"/>
                  </a:cubicBezTo>
                  <a:cubicBezTo>
                    <a:pt x="120" y="95"/>
                    <a:pt x="167" y="238"/>
                    <a:pt x="167" y="381"/>
                  </a:cubicBezTo>
                  <a:lnTo>
                    <a:pt x="167" y="3358"/>
                  </a:lnTo>
                  <a:cubicBezTo>
                    <a:pt x="167" y="3501"/>
                    <a:pt x="72" y="3620"/>
                    <a:pt x="1" y="3691"/>
                  </a:cubicBezTo>
                  <a:cubicBezTo>
                    <a:pt x="48" y="3715"/>
                    <a:pt x="120" y="3739"/>
                    <a:pt x="191" y="3739"/>
                  </a:cubicBezTo>
                  <a:cubicBezTo>
                    <a:pt x="406" y="3739"/>
                    <a:pt x="596" y="3572"/>
                    <a:pt x="596" y="3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9"/>
            <p:cNvSpPr/>
            <p:nvPr/>
          </p:nvSpPr>
          <p:spPr>
            <a:xfrm>
              <a:off x="8211399" y="2865287"/>
              <a:ext cx="19901" cy="124798"/>
            </a:xfrm>
            <a:custGeom>
              <a:avLst/>
              <a:gdLst/>
              <a:ahLst/>
              <a:cxnLst/>
              <a:rect l="l" t="t" r="r" b="b"/>
              <a:pathLst>
                <a:path w="597" h="3739" extrusionOk="0">
                  <a:moveTo>
                    <a:pt x="596" y="381"/>
                  </a:moveTo>
                  <a:cubicBezTo>
                    <a:pt x="596" y="167"/>
                    <a:pt x="429" y="0"/>
                    <a:pt x="215" y="0"/>
                  </a:cubicBezTo>
                  <a:cubicBezTo>
                    <a:pt x="144" y="0"/>
                    <a:pt x="72" y="24"/>
                    <a:pt x="1" y="48"/>
                  </a:cubicBezTo>
                  <a:cubicBezTo>
                    <a:pt x="120" y="95"/>
                    <a:pt x="191" y="238"/>
                    <a:pt x="191" y="381"/>
                  </a:cubicBezTo>
                  <a:lnTo>
                    <a:pt x="191" y="3358"/>
                  </a:lnTo>
                  <a:cubicBezTo>
                    <a:pt x="191" y="3501"/>
                    <a:pt x="96" y="3620"/>
                    <a:pt x="1" y="3691"/>
                  </a:cubicBezTo>
                  <a:cubicBezTo>
                    <a:pt x="72" y="3715"/>
                    <a:pt x="120" y="3739"/>
                    <a:pt x="215" y="3739"/>
                  </a:cubicBezTo>
                  <a:cubicBezTo>
                    <a:pt x="429" y="3739"/>
                    <a:pt x="596" y="3572"/>
                    <a:pt x="596" y="335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9"/>
            <p:cNvSpPr/>
            <p:nvPr/>
          </p:nvSpPr>
          <p:spPr>
            <a:xfrm>
              <a:off x="8239200" y="2863685"/>
              <a:ext cx="48436" cy="225765"/>
            </a:xfrm>
            <a:custGeom>
              <a:avLst/>
              <a:gdLst/>
              <a:ahLst/>
              <a:cxnLst/>
              <a:rect l="l" t="t" r="r" b="b"/>
              <a:pathLst>
                <a:path w="1453" h="6764" extrusionOk="0">
                  <a:moveTo>
                    <a:pt x="548" y="1286"/>
                  </a:moveTo>
                  <a:lnTo>
                    <a:pt x="548" y="477"/>
                  </a:lnTo>
                  <a:lnTo>
                    <a:pt x="548" y="358"/>
                  </a:lnTo>
                  <a:cubicBezTo>
                    <a:pt x="548" y="191"/>
                    <a:pt x="358" y="0"/>
                    <a:pt x="143" y="0"/>
                  </a:cubicBezTo>
                  <a:cubicBezTo>
                    <a:pt x="96" y="0"/>
                    <a:pt x="24" y="0"/>
                    <a:pt x="0" y="48"/>
                  </a:cubicBezTo>
                  <a:cubicBezTo>
                    <a:pt x="143" y="96"/>
                    <a:pt x="238" y="215"/>
                    <a:pt x="238" y="358"/>
                  </a:cubicBezTo>
                  <a:lnTo>
                    <a:pt x="238" y="477"/>
                  </a:lnTo>
                  <a:lnTo>
                    <a:pt x="238" y="548"/>
                  </a:lnTo>
                  <a:lnTo>
                    <a:pt x="238" y="1263"/>
                  </a:lnTo>
                  <a:lnTo>
                    <a:pt x="238" y="1310"/>
                  </a:lnTo>
                  <a:lnTo>
                    <a:pt x="238" y="2358"/>
                  </a:lnTo>
                  <a:lnTo>
                    <a:pt x="238" y="2501"/>
                  </a:lnTo>
                  <a:lnTo>
                    <a:pt x="238" y="3192"/>
                  </a:lnTo>
                  <a:lnTo>
                    <a:pt x="238" y="3334"/>
                  </a:lnTo>
                  <a:lnTo>
                    <a:pt x="238" y="5240"/>
                  </a:lnTo>
                  <a:cubicBezTo>
                    <a:pt x="262" y="5573"/>
                    <a:pt x="215" y="5835"/>
                    <a:pt x="739" y="6192"/>
                  </a:cubicBezTo>
                  <a:cubicBezTo>
                    <a:pt x="1024" y="6383"/>
                    <a:pt x="977" y="6549"/>
                    <a:pt x="739" y="6645"/>
                  </a:cubicBezTo>
                  <a:cubicBezTo>
                    <a:pt x="1215" y="6764"/>
                    <a:pt x="1453" y="6287"/>
                    <a:pt x="1096" y="6049"/>
                  </a:cubicBezTo>
                  <a:cubicBezTo>
                    <a:pt x="572" y="5692"/>
                    <a:pt x="596" y="5573"/>
                    <a:pt x="548" y="5240"/>
                  </a:cubicBezTo>
                  <a:lnTo>
                    <a:pt x="548" y="3334"/>
                  </a:lnTo>
                  <a:lnTo>
                    <a:pt x="548" y="2501"/>
                  </a:lnTo>
                  <a:lnTo>
                    <a:pt x="548" y="12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9"/>
            <p:cNvSpPr/>
            <p:nvPr/>
          </p:nvSpPr>
          <p:spPr>
            <a:xfrm>
              <a:off x="8016922" y="2922496"/>
              <a:ext cx="111972" cy="75567"/>
            </a:xfrm>
            <a:custGeom>
              <a:avLst/>
              <a:gdLst/>
              <a:ahLst/>
              <a:cxnLst/>
              <a:rect l="l" t="t" r="r" b="b"/>
              <a:pathLst>
                <a:path w="3359" h="2264" extrusionOk="0">
                  <a:moveTo>
                    <a:pt x="0" y="358"/>
                  </a:moveTo>
                  <a:close/>
                  <a:moveTo>
                    <a:pt x="2525" y="1525"/>
                  </a:moveTo>
                  <a:cubicBezTo>
                    <a:pt x="1882" y="1787"/>
                    <a:pt x="1191" y="1763"/>
                    <a:pt x="619" y="1287"/>
                  </a:cubicBezTo>
                  <a:cubicBezTo>
                    <a:pt x="262" y="953"/>
                    <a:pt x="24" y="501"/>
                    <a:pt x="0" y="1"/>
                  </a:cubicBezTo>
                  <a:lnTo>
                    <a:pt x="0" y="144"/>
                  </a:lnTo>
                  <a:lnTo>
                    <a:pt x="0" y="144"/>
                  </a:lnTo>
                  <a:lnTo>
                    <a:pt x="0" y="334"/>
                  </a:lnTo>
                  <a:lnTo>
                    <a:pt x="0" y="334"/>
                  </a:lnTo>
                  <a:cubicBezTo>
                    <a:pt x="24" y="858"/>
                    <a:pt x="238" y="1406"/>
                    <a:pt x="667" y="1763"/>
                  </a:cubicBezTo>
                  <a:cubicBezTo>
                    <a:pt x="1191" y="2239"/>
                    <a:pt x="1905" y="2263"/>
                    <a:pt x="2572" y="2001"/>
                  </a:cubicBezTo>
                  <a:lnTo>
                    <a:pt x="3358" y="1668"/>
                  </a:lnTo>
                  <a:lnTo>
                    <a:pt x="3358" y="1668"/>
                  </a:lnTo>
                  <a:lnTo>
                    <a:pt x="3358" y="11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9"/>
            <p:cNvSpPr/>
            <p:nvPr/>
          </p:nvSpPr>
          <p:spPr>
            <a:xfrm>
              <a:off x="8256668" y="2922496"/>
              <a:ext cx="117506" cy="75567"/>
            </a:xfrm>
            <a:custGeom>
              <a:avLst/>
              <a:gdLst/>
              <a:ahLst/>
              <a:cxnLst/>
              <a:rect l="l" t="t" r="r" b="b"/>
              <a:pathLst>
                <a:path w="3525" h="2264" extrusionOk="0">
                  <a:moveTo>
                    <a:pt x="977" y="1525"/>
                  </a:moveTo>
                  <a:lnTo>
                    <a:pt x="0" y="1144"/>
                  </a:lnTo>
                  <a:lnTo>
                    <a:pt x="0" y="1620"/>
                  </a:lnTo>
                  <a:lnTo>
                    <a:pt x="977" y="2001"/>
                  </a:lnTo>
                  <a:cubicBezTo>
                    <a:pt x="1620" y="2263"/>
                    <a:pt x="2310" y="2239"/>
                    <a:pt x="2882" y="1763"/>
                  </a:cubicBezTo>
                  <a:cubicBezTo>
                    <a:pt x="3287" y="1406"/>
                    <a:pt x="3501" y="858"/>
                    <a:pt x="3525" y="334"/>
                  </a:cubicBezTo>
                  <a:lnTo>
                    <a:pt x="3525" y="1"/>
                  </a:lnTo>
                  <a:cubicBezTo>
                    <a:pt x="3477" y="477"/>
                    <a:pt x="3263" y="953"/>
                    <a:pt x="2906" y="1287"/>
                  </a:cubicBezTo>
                  <a:cubicBezTo>
                    <a:pt x="2310" y="1763"/>
                    <a:pt x="1620" y="1787"/>
                    <a:pt x="977" y="152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9"/>
            <p:cNvSpPr/>
            <p:nvPr/>
          </p:nvSpPr>
          <p:spPr>
            <a:xfrm>
              <a:off x="8008989" y="2858912"/>
              <a:ext cx="371552" cy="235311"/>
            </a:xfrm>
            <a:custGeom>
              <a:avLst/>
              <a:gdLst/>
              <a:ahLst/>
              <a:cxnLst/>
              <a:rect l="l" t="t" r="r" b="b"/>
              <a:pathLst>
                <a:path w="11146" h="7050" extrusionOk="0">
                  <a:moveTo>
                    <a:pt x="2079" y="1242"/>
                  </a:moveTo>
                  <a:cubicBezTo>
                    <a:pt x="2195" y="1242"/>
                    <a:pt x="2320" y="1256"/>
                    <a:pt x="2453" y="1287"/>
                  </a:cubicBezTo>
                  <a:lnTo>
                    <a:pt x="3429" y="1525"/>
                  </a:lnTo>
                  <a:lnTo>
                    <a:pt x="3429" y="2620"/>
                  </a:lnTo>
                  <a:lnTo>
                    <a:pt x="2405" y="3049"/>
                  </a:lnTo>
                  <a:cubicBezTo>
                    <a:pt x="2251" y="3112"/>
                    <a:pt x="2104" y="3145"/>
                    <a:pt x="1968" y="3145"/>
                  </a:cubicBezTo>
                  <a:cubicBezTo>
                    <a:pt x="1746" y="3145"/>
                    <a:pt x="1553" y="3059"/>
                    <a:pt x="1405" y="2882"/>
                  </a:cubicBezTo>
                  <a:cubicBezTo>
                    <a:pt x="1143" y="2573"/>
                    <a:pt x="1072" y="2001"/>
                    <a:pt x="1310" y="1620"/>
                  </a:cubicBezTo>
                  <a:cubicBezTo>
                    <a:pt x="1470" y="1371"/>
                    <a:pt x="1736" y="1242"/>
                    <a:pt x="2079" y="1242"/>
                  </a:cubicBezTo>
                  <a:close/>
                  <a:moveTo>
                    <a:pt x="9090" y="1242"/>
                  </a:moveTo>
                  <a:cubicBezTo>
                    <a:pt x="9433" y="1242"/>
                    <a:pt x="9699" y="1371"/>
                    <a:pt x="9859" y="1620"/>
                  </a:cubicBezTo>
                  <a:cubicBezTo>
                    <a:pt x="10097" y="2001"/>
                    <a:pt x="10026" y="2573"/>
                    <a:pt x="9764" y="2882"/>
                  </a:cubicBezTo>
                  <a:cubicBezTo>
                    <a:pt x="9652" y="3026"/>
                    <a:pt x="9476" y="3159"/>
                    <a:pt x="9214" y="3159"/>
                  </a:cubicBezTo>
                  <a:cubicBezTo>
                    <a:pt x="9085" y="3159"/>
                    <a:pt x="8936" y="3127"/>
                    <a:pt x="8764" y="3049"/>
                  </a:cubicBezTo>
                  <a:lnTo>
                    <a:pt x="7597" y="2573"/>
                  </a:lnTo>
                  <a:lnTo>
                    <a:pt x="7597" y="1549"/>
                  </a:lnTo>
                  <a:lnTo>
                    <a:pt x="8716" y="1287"/>
                  </a:lnTo>
                  <a:cubicBezTo>
                    <a:pt x="8849" y="1256"/>
                    <a:pt x="8974" y="1242"/>
                    <a:pt x="9090" y="1242"/>
                  </a:cubicBezTo>
                  <a:close/>
                  <a:moveTo>
                    <a:pt x="5490" y="283"/>
                  </a:moveTo>
                  <a:cubicBezTo>
                    <a:pt x="5616" y="283"/>
                    <a:pt x="5716" y="392"/>
                    <a:pt x="5716" y="501"/>
                  </a:cubicBezTo>
                  <a:lnTo>
                    <a:pt x="5716" y="3549"/>
                  </a:lnTo>
                  <a:cubicBezTo>
                    <a:pt x="5716" y="3692"/>
                    <a:pt x="5620" y="3787"/>
                    <a:pt x="5501" y="3787"/>
                  </a:cubicBezTo>
                  <a:cubicBezTo>
                    <a:pt x="5382" y="3787"/>
                    <a:pt x="5263" y="3692"/>
                    <a:pt x="5263" y="3549"/>
                  </a:cubicBezTo>
                  <a:lnTo>
                    <a:pt x="5263" y="524"/>
                  </a:lnTo>
                  <a:cubicBezTo>
                    <a:pt x="5263" y="429"/>
                    <a:pt x="5335" y="334"/>
                    <a:pt x="5454" y="286"/>
                  </a:cubicBezTo>
                  <a:cubicBezTo>
                    <a:pt x="5466" y="284"/>
                    <a:pt x="5478" y="283"/>
                    <a:pt x="5490" y="283"/>
                  </a:cubicBezTo>
                  <a:close/>
                  <a:moveTo>
                    <a:pt x="3963" y="325"/>
                  </a:moveTo>
                  <a:cubicBezTo>
                    <a:pt x="4079" y="325"/>
                    <a:pt x="4168" y="442"/>
                    <a:pt x="4168" y="524"/>
                  </a:cubicBezTo>
                  <a:lnTo>
                    <a:pt x="4168" y="3573"/>
                  </a:lnTo>
                  <a:cubicBezTo>
                    <a:pt x="4168" y="3694"/>
                    <a:pt x="4082" y="3798"/>
                    <a:pt x="3969" y="3798"/>
                  </a:cubicBezTo>
                  <a:cubicBezTo>
                    <a:pt x="3949" y="3798"/>
                    <a:pt x="3928" y="3794"/>
                    <a:pt x="3906" y="3787"/>
                  </a:cubicBezTo>
                  <a:cubicBezTo>
                    <a:pt x="3787" y="3763"/>
                    <a:pt x="3715" y="3668"/>
                    <a:pt x="3715" y="3573"/>
                  </a:cubicBezTo>
                  <a:lnTo>
                    <a:pt x="3715" y="572"/>
                  </a:lnTo>
                  <a:cubicBezTo>
                    <a:pt x="3715" y="453"/>
                    <a:pt x="3787" y="358"/>
                    <a:pt x="3906" y="334"/>
                  </a:cubicBezTo>
                  <a:cubicBezTo>
                    <a:pt x="3925" y="327"/>
                    <a:pt x="3944" y="325"/>
                    <a:pt x="3963" y="325"/>
                  </a:cubicBezTo>
                  <a:close/>
                  <a:moveTo>
                    <a:pt x="4733" y="325"/>
                  </a:moveTo>
                  <a:cubicBezTo>
                    <a:pt x="4865" y="325"/>
                    <a:pt x="4954" y="442"/>
                    <a:pt x="4954" y="524"/>
                  </a:cubicBezTo>
                  <a:lnTo>
                    <a:pt x="4954" y="3573"/>
                  </a:lnTo>
                  <a:cubicBezTo>
                    <a:pt x="4954" y="3694"/>
                    <a:pt x="4868" y="3798"/>
                    <a:pt x="4741" y="3798"/>
                  </a:cubicBezTo>
                  <a:cubicBezTo>
                    <a:pt x="4718" y="3798"/>
                    <a:pt x="4693" y="3794"/>
                    <a:pt x="4668" y="3787"/>
                  </a:cubicBezTo>
                  <a:cubicBezTo>
                    <a:pt x="4549" y="3763"/>
                    <a:pt x="4501" y="3668"/>
                    <a:pt x="4501" y="3573"/>
                  </a:cubicBezTo>
                  <a:lnTo>
                    <a:pt x="4501" y="572"/>
                  </a:lnTo>
                  <a:cubicBezTo>
                    <a:pt x="4501" y="453"/>
                    <a:pt x="4549" y="358"/>
                    <a:pt x="4668" y="334"/>
                  </a:cubicBezTo>
                  <a:cubicBezTo>
                    <a:pt x="4691" y="327"/>
                    <a:pt x="4712" y="325"/>
                    <a:pt x="4733" y="325"/>
                  </a:cubicBezTo>
                  <a:close/>
                  <a:moveTo>
                    <a:pt x="6281" y="325"/>
                  </a:moveTo>
                  <a:cubicBezTo>
                    <a:pt x="6413" y="325"/>
                    <a:pt x="6501" y="442"/>
                    <a:pt x="6501" y="524"/>
                  </a:cubicBezTo>
                  <a:lnTo>
                    <a:pt x="6501" y="3573"/>
                  </a:lnTo>
                  <a:cubicBezTo>
                    <a:pt x="6501" y="3694"/>
                    <a:pt x="6416" y="3798"/>
                    <a:pt x="6289" y="3798"/>
                  </a:cubicBezTo>
                  <a:cubicBezTo>
                    <a:pt x="6266" y="3798"/>
                    <a:pt x="6241" y="3794"/>
                    <a:pt x="6216" y="3787"/>
                  </a:cubicBezTo>
                  <a:cubicBezTo>
                    <a:pt x="6144" y="3763"/>
                    <a:pt x="6049" y="3668"/>
                    <a:pt x="6049" y="3573"/>
                  </a:cubicBezTo>
                  <a:lnTo>
                    <a:pt x="6049" y="572"/>
                  </a:lnTo>
                  <a:cubicBezTo>
                    <a:pt x="6049" y="453"/>
                    <a:pt x="6097" y="358"/>
                    <a:pt x="6216" y="334"/>
                  </a:cubicBezTo>
                  <a:cubicBezTo>
                    <a:pt x="6238" y="327"/>
                    <a:pt x="6260" y="325"/>
                    <a:pt x="6281" y="325"/>
                  </a:cubicBezTo>
                  <a:close/>
                  <a:moveTo>
                    <a:pt x="7049" y="286"/>
                  </a:moveTo>
                  <a:cubicBezTo>
                    <a:pt x="7216" y="286"/>
                    <a:pt x="7287" y="382"/>
                    <a:pt x="7287" y="477"/>
                  </a:cubicBezTo>
                  <a:lnTo>
                    <a:pt x="7287" y="5383"/>
                  </a:lnTo>
                  <a:lnTo>
                    <a:pt x="7287" y="5454"/>
                  </a:lnTo>
                  <a:cubicBezTo>
                    <a:pt x="7287" y="5811"/>
                    <a:pt x="7359" y="5978"/>
                    <a:pt x="7930" y="6383"/>
                  </a:cubicBezTo>
                  <a:cubicBezTo>
                    <a:pt x="8002" y="6430"/>
                    <a:pt x="8049" y="6526"/>
                    <a:pt x="8002" y="6621"/>
                  </a:cubicBezTo>
                  <a:cubicBezTo>
                    <a:pt x="7971" y="6668"/>
                    <a:pt x="7909" y="6715"/>
                    <a:pt x="7810" y="6715"/>
                  </a:cubicBezTo>
                  <a:cubicBezTo>
                    <a:pt x="7757" y="6715"/>
                    <a:pt x="7695" y="6701"/>
                    <a:pt x="7621" y="6669"/>
                  </a:cubicBezTo>
                  <a:cubicBezTo>
                    <a:pt x="7144" y="6502"/>
                    <a:pt x="6787" y="5978"/>
                    <a:pt x="6811" y="5430"/>
                  </a:cubicBezTo>
                  <a:lnTo>
                    <a:pt x="6811" y="3549"/>
                  </a:lnTo>
                  <a:lnTo>
                    <a:pt x="6811" y="501"/>
                  </a:lnTo>
                  <a:lnTo>
                    <a:pt x="6811" y="477"/>
                  </a:lnTo>
                  <a:cubicBezTo>
                    <a:pt x="6811" y="382"/>
                    <a:pt x="6906" y="286"/>
                    <a:pt x="7049" y="286"/>
                  </a:cubicBezTo>
                  <a:close/>
                  <a:moveTo>
                    <a:pt x="3953" y="1"/>
                  </a:moveTo>
                  <a:cubicBezTo>
                    <a:pt x="3715" y="1"/>
                    <a:pt x="3525" y="143"/>
                    <a:pt x="3429" y="382"/>
                  </a:cubicBezTo>
                  <a:lnTo>
                    <a:pt x="2691" y="215"/>
                  </a:lnTo>
                  <a:cubicBezTo>
                    <a:pt x="2462" y="158"/>
                    <a:pt x="2239" y="129"/>
                    <a:pt x="2026" y="129"/>
                  </a:cubicBezTo>
                  <a:cubicBezTo>
                    <a:pt x="1355" y="129"/>
                    <a:pt x="779" y="411"/>
                    <a:pt x="381" y="953"/>
                  </a:cubicBezTo>
                  <a:cubicBezTo>
                    <a:pt x="119" y="1310"/>
                    <a:pt x="0" y="1787"/>
                    <a:pt x="24" y="2263"/>
                  </a:cubicBezTo>
                  <a:cubicBezTo>
                    <a:pt x="72" y="2882"/>
                    <a:pt x="310" y="3454"/>
                    <a:pt x="738" y="3811"/>
                  </a:cubicBezTo>
                  <a:cubicBezTo>
                    <a:pt x="786" y="3835"/>
                    <a:pt x="810" y="3835"/>
                    <a:pt x="857" y="3835"/>
                  </a:cubicBezTo>
                  <a:cubicBezTo>
                    <a:pt x="929" y="3835"/>
                    <a:pt x="977" y="3811"/>
                    <a:pt x="1024" y="3739"/>
                  </a:cubicBezTo>
                  <a:cubicBezTo>
                    <a:pt x="1048" y="3692"/>
                    <a:pt x="1048" y="3597"/>
                    <a:pt x="977" y="3549"/>
                  </a:cubicBezTo>
                  <a:cubicBezTo>
                    <a:pt x="619" y="3239"/>
                    <a:pt x="429" y="2739"/>
                    <a:pt x="381" y="2239"/>
                  </a:cubicBezTo>
                  <a:cubicBezTo>
                    <a:pt x="381" y="1810"/>
                    <a:pt x="476" y="1429"/>
                    <a:pt x="715" y="1096"/>
                  </a:cubicBezTo>
                  <a:cubicBezTo>
                    <a:pt x="1035" y="652"/>
                    <a:pt x="1487" y="420"/>
                    <a:pt x="2043" y="420"/>
                  </a:cubicBezTo>
                  <a:cubicBezTo>
                    <a:pt x="2232" y="420"/>
                    <a:pt x="2432" y="446"/>
                    <a:pt x="2644" y="501"/>
                  </a:cubicBezTo>
                  <a:lnTo>
                    <a:pt x="3429" y="715"/>
                  </a:lnTo>
                  <a:lnTo>
                    <a:pt x="3429" y="1191"/>
                  </a:lnTo>
                  <a:lnTo>
                    <a:pt x="2524" y="977"/>
                  </a:lnTo>
                  <a:cubicBezTo>
                    <a:pt x="2362" y="935"/>
                    <a:pt x="2206" y="914"/>
                    <a:pt x="2059" y="914"/>
                  </a:cubicBezTo>
                  <a:cubicBezTo>
                    <a:pt x="1622" y="914"/>
                    <a:pt x="1262" y="1097"/>
                    <a:pt x="1048" y="1453"/>
                  </a:cubicBezTo>
                  <a:cubicBezTo>
                    <a:pt x="738" y="1930"/>
                    <a:pt x="810" y="2668"/>
                    <a:pt x="1167" y="3120"/>
                  </a:cubicBezTo>
                  <a:cubicBezTo>
                    <a:pt x="1381" y="3358"/>
                    <a:pt x="1643" y="3477"/>
                    <a:pt x="1977" y="3477"/>
                  </a:cubicBezTo>
                  <a:cubicBezTo>
                    <a:pt x="2143" y="3477"/>
                    <a:pt x="2358" y="3454"/>
                    <a:pt x="2524" y="3358"/>
                  </a:cubicBezTo>
                  <a:lnTo>
                    <a:pt x="3406" y="3001"/>
                  </a:lnTo>
                  <a:lnTo>
                    <a:pt x="3406" y="3477"/>
                  </a:lnTo>
                  <a:lnTo>
                    <a:pt x="2715" y="3787"/>
                  </a:lnTo>
                  <a:cubicBezTo>
                    <a:pt x="2465" y="3896"/>
                    <a:pt x="2196" y="3944"/>
                    <a:pt x="1939" y="3944"/>
                  </a:cubicBezTo>
                  <a:cubicBezTo>
                    <a:pt x="1803" y="3944"/>
                    <a:pt x="1671" y="3931"/>
                    <a:pt x="1548" y="3906"/>
                  </a:cubicBezTo>
                  <a:cubicBezTo>
                    <a:pt x="1528" y="3896"/>
                    <a:pt x="1506" y="3891"/>
                    <a:pt x="1485" y="3891"/>
                  </a:cubicBezTo>
                  <a:cubicBezTo>
                    <a:pt x="1407" y="3891"/>
                    <a:pt x="1334" y="3955"/>
                    <a:pt x="1334" y="4049"/>
                  </a:cubicBezTo>
                  <a:cubicBezTo>
                    <a:pt x="1334" y="4144"/>
                    <a:pt x="1405" y="4192"/>
                    <a:pt x="1453" y="4216"/>
                  </a:cubicBezTo>
                  <a:cubicBezTo>
                    <a:pt x="1620" y="4263"/>
                    <a:pt x="1786" y="4287"/>
                    <a:pt x="1977" y="4287"/>
                  </a:cubicBezTo>
                  <a:cubicBezTo>
                    <a:pt x="2263" y="4287"/>
                    <a:pt x="2572" y="4216"/>
                    <a:pt x="2834" y="4097"/>
                  </a:cubicBezTo>
                  <a:lnTo>
                    <a:pt x="3453" y="3835"/>
                  </a:lnTo>
                  <a:cubicBezTo>
                    <a:pt x="3548" y="4025"/>
                    <a:pt x="3715" y="4168"/>
                    <a:pt x="3953" y="4168"/>
                  </a:cubicBezTo>
                  <a:cubicBezTo>
                    <a:pt x="4120" y="4168"/>
                    <a:pt x="4263" y="4097"/>
                    <a:pt x="4358" y="4025"/>
                  </a:cubicBezTo>
                  <a:cubicBezTo>
                    <a:pt x="4430" y="4097"/>
                    <a:pt x="4596" y="4168"/>
                    <a:pt x="4739" y="4168"/>
                  </a:cubicBezTo>
                  <a:cubicBezTo>
                    <a:pt x="4882" y="4168"/>
                    <a:pt x="5025" y="4097"/>
                    <a:pt x="5120" y="4025"/>
                  </a:cubicBezTo>
                  <a:cubicBezTo>
                    <a:pt x="5215" y="4097"/>
                    <a:pt x="5358" y="4168"/>
                    <a:pt x="5501" y="4168"/>
                  </a:cubicBezTo>
                  <a:cubicBezTo>
                    <a:pt x="5668" y="4168"/>
                    <a:pt x="5811" y="4097"/>
                    <a:pt x="5906" y="4025"/>
                  </a:cubicBezTo>
                  <a:cubicBezTo>
                    <a:pt x="5978" y="4097"/>
                    <a:pt x="6144" y="4168"/>
                    <a:pt x="6287" y="4168"/>
                  </a:cubicBezTo>
                  <a:cubicBezTo>
                    <a:pt x="6382" y="4168"/>
                    <a:pt x="6430" y="4144"/>
                    <a:pt x="6525" y="4097"/>
                  </a:cubicBezTo>
                  <a:lnTo>
                    <a:pt x="6525" y="5454"/>
                  </a:lnTo>
                  <a:cubicBezTo>
                    <a:pt x="6525" y="6121"/>
                    <a:pt x="6930" y="6764"/>
                    <a:pt x="7526" y="7002"/>
                  </a:cubicBezTo>
                  <a:cubicBezTo>
                    <a:pt x="7621" y="7026"/>
                    <a:pt x="7740" y="7050"/>
                    <a:pt x="7835" y="7050"/>
                  </a:cubicBezTo>
                  <a:cubicBezTo>
                    <a:pt x="8073" y="7050"/>
                    <a:pt x="8240" y="6931"/>
                    <a:pt x="8335" y="6788"/>
                  </a:cubicBezTo>
                  <a:cubicBezTo>
                    <a:pt x="8454" y="6573"/>
                    <a:pt x="8359" y="6311"/>
                    <a:pt x="8121" y="6121"/>
                  </a:cubicBezTo>
                  <a:cubicBezTo>
                    <a:pt x="7692" y="5835"/>
                    <a:pt x="7645" y="5740"/>
                    <a:pt x="7621" y="5502"/>
                  </a:cubicBezTo>
                  <a:lnTo>
                    <a:pt x="7621" y="5454"/>
                  </a:lnTo>
                  <a:lnTo>
                    <a:pt x="7621" y="3811"/>
                  </a:lnTo>
                  <a:lnTo>
                    <a:pt x="8359" y="4097"/>
                  </a:lnTo>
                  <a:cubicBezTo>
                    <a:pt x="8669" y="4216"/>
                    <a:pt x="8954" y="4287"/>
                    <a:pt x="9240" y="4287"/>
                  </a:cubicBezTo>
                  <a:cubicBezTo>
                    <a:pt x="9669" y="4287"/>
                    <a:pt x="10097" y="4144"/>
                    <a:pt x="10431" y="3835"/>
                  </a:cubicBezTo>
                  <a:cubicBezTo>
                    <a:pt x="10836" y="3477"/>
                    <a:pt x="11098" y="2906"/>
                    <a:pt x="11145" y="2287"/>
                  </a:cubicBezTo>
                  <a:cubicBezTo>
                    <a:pt x="11098" y="1763"/>
                    <a:pt x="10979" y="1310"/>
                    <a:pt x="10717" y="929"/>
                  </a:cubicBezTo>
                  <a:cubicBezTo>
                    <a:pt x="10502" y="667"/>
                    <a:pt x="10264" y="429"/>
                    <a:pt x="9978" y="286"/>
                  </a:cubicBezTo>
                  <a:cubicBezTo>
                    <a:pt x="9956" y="281"/>
                    <a:pt x="9933" y="278"/>
                    <a:pt x="9912" y="278"/>
                  </a:cubicBezTo>
                  <a:cubicBezTo>
                    <a:pt x="9842" y="278"/>
                    <a:pt x="9782" y="309"/>
                    <a:pt x="9764" y="382"/>
                  </a:cubicBezTo>
                  <a:cubicBezTo>
                    <a:pt x="9740" y="477"/>
                    <a:pt x="9764" y="572"/>
                    <a:pt x="9859" y="596"/>
                  </a:cubicBezTo>
                  <a:cubicBezTo>
                    <a:pt x="10097" y="715"/>
                    <a:pt x="10336" y="882"/>
                    <a:pt x="10479" y="1120"/>
                  </a:cubicBezTo>
                  <a:cubicBezTo>
                    <a:pt x="10693" y="1429"/>
                    <a:pt x="10812" y="1834"/>
                    <a:pt x="10788" y="2239"/>
                  </a:cubicBezTo>
                  <a:cubicBezTo>
                    <a:pt x="10740" y="2763"/>
                    <a:pt x="10550" y="3239"/>
                    <a:pt x="10193" y="3549"/>
                  </a:cubicBezTo>
                  <a:cubicBezTo>
                    <a:pt x="9919" y="3780"/>
                    <a:pt x="9566" y="3906"/>
                    <a:pt x="9193" y="3906"/>
                  </a:cubicBezTo>
                  <a:cubicBezTo>
                    <a:pt x="8950" y="3906"/>
                    <a:pt x="8699" y="3852"/>
                    <a:pt x="8454" y="3739"/>
                  </a:cubicBezTo>
                  <a:lnTo>
                    <a:pt x="7597" y="3382"/>
                  </a:lnTo>
                  <a:lnTo>
                    <a:pt x="7597" y="2906"/>
                  </a:lnTo>
                  <a:lnTo>
                    <a:pt x="8645" y="3335"/>
                  </a:lnTo>
                  <a:cubicBezTo>
                    <a:pt x="8835" y="3430"/>
                    <a:pt x="9026" y="3454"/>
                    <a:pt x="9193" y="3454"/>
                  </a:cubicBezTo>
                  <a:cubicBezTo>
                    <a:pt x="9526" y="3454"/>
                    <a:pt x="9788" y="3335"/>
                    <a:pt x="10002" y="3073"/>
                  </a:cubicBezTo>
                  <a:cubicBezTo>
                    <a:pt x="10383" y="2620"/>
                    <a:pt x="10431" y="1906"/>
                    <a:pt x="10121" y="1406"/>
                  </a:cubicBezTo>
                  <a:cubicBezTo>
                    <a:pt x="9908" y="1049"/>
                    <a:pt x="9547" y="866"/>
                    <a:pt x="9111" y="866"/>
                  </a:cubicBezTo>
                  <a:cubicBezTo>
                    <a:pt x="8963" y="866"/>
                    <a:pt x="8807" y="887"/>
                    <a:pt x="8645" y="929"/>
                  </a:cubicBezTo>
                  <a:lnTo>
                    <a:pt x="7597" y="1191"/>
                  </a:lnTo>
                  <a:lnTo>
                    <a:pt x="7597" y="715"/>
                  </a:lnTo>
                  <a:lnTo>
                    <a:pt x="8550" y="477"/>
                  </a:lnTo>
                  <a:cubicBezTo>
                    <a:pt x="8710" y="423"/>
                    <a:pt x="8884" y="396"/>
                    <a:pt x="9042" y="396"/>
                  </a:cubicBezTo>
                  <a:cubicBezTo>
                    <a:pt x="9094" y="396"/>
                    <a:pt x="9145" y="399"/>
                    <a:pt x="9193" y="405"/>
                  </a:cubicBezTo>
                  <a:cubicBezTo>
                    <a:pt x="9288" y="405"/>
                    <a:pt x="9383" y="334"/>
                    <a:pt x="9383" y="239"/>
                  </a:cubicBezTo>
                  <a:cubicBezTo>
                    <a:pt x="9383" y="143"/>
                    <a:pt x="9288" y="120"/>
                    <a:pt x="9240" y="120"/>
                  </a:cubicBezTo>
                  <a:cubicBezTo>
                    <a:pt x="9002" y="120"/>
                    <a:pt x="8764" y="143"/>
                    <a:pt x="8478" y="215"/>
                  </a:cubicBezTo>
                  <a:lnTo>
                    <a:pt x="7597" y="405"/>
                  </a:lnTo>
                  <a:cubicBezTo>
                    <a:pt x="7526" y="167"/>
                    <a:pt x="7335" y="1"/>
                    <a:pt x="7049" y="1"/>
                  </a:cubicBezTo>
                  <a:cubicBezTo>
                    <a:pt x="6906" y="1"/>
                    <a:pt x="6763" y="48"/>
                    <a:pt x="6668" y="143"/>
                  </a:cubicBezTo>
                  <a:cubicBezTo>
                    <a:pt x="6573" y="48"/>
                    <a:pt x="6430" y="1"/>
                    <a:pt x="6287" y="1"/>
                  </a:cubicBezTo>
                  <a:cubicBezTo>
                    <a:pt x="6144" y="1"/>
                    <a:pt x="5978" y="48"/>
                    <a:pt x="5906" y="143"/>
                  </a:cubicBezTo>
                  <a:cubicBezTo>
                    <a:pt x="5811" y="48"/>
                    <a:pt x="5668" y="1"/>
                    <a:pt x="5501" y="1"/>
                  </a:cubicBezTo>
                  <a:cubicBezTo>
                    <a:pt x="5358" y="1"/>
                    <a:pt x="5215" y="48"/>
                    <a:pt x="5120" y="143"/>
                  </a:cubicBezTo>
                  <a:cubicBezTo>
                    <a:pt x="5025" y="48"/>
                    <a:pt x="4882" y="1"/>
                    <a:pt x="4739" y="1"/>
                  </a:cubicBezTo>
                  <a:cubicBezTo>
                    <a:pt x="4596" y="1"/>
                    <a:pt x="4430" y="48"/>
                    <a:pt x="4358" y="143"/>
                  </a:cubicBezTo>
                  <a:cubicBezTo>
                    <a:pt x="4263" y="48"/>
                    <a:pt x="4120" y="1"/>
                    <a:pt x="3953"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2" name="Google Shape;7342;p69"/>
          <p:cNvGrpSpPr/>
          <p:nvPr/>
        </p:nvGrpSpPr>
        <p:grpSpPr>
          <a:xfrm>
            <a:off x="6103090" y="3984191"/>
            <a:ext cx="216778" cy="368855"/>
            <a:chOff x="8100260" y="1595073"/>
            <a:chExt cx="216778" cy="368855"/>
          </a:xfrm>
        </p:grpSpPr>
        <p:sp>
          <p:nvSpPr>
            <p:cNvPr id="7343" name="Google Shape;7343;p69"/>
            <p:cNvSpPr/>
            <p:nvPr/>
          </p:nvSpPr>
          <p:spPr>
            <a:xfrm>
              <a:off x="8105027" y="1599846"/>
              <a:ext cx="206444" cy="97796"/>
            </a:xfrm>
            <a:custGeom>
              <a:avLst/>
              <a:gdLst/>
              <a:ahLst/>
              <a:cxnLst/>
              <a:rect l="l" t="t" r="r" b="b"/>
              <a:pathLst>
                <a:path w="6193" h="2930" extrusionOk="0">
                  <a:moveTo>
                    <a:pt x="4692" y="1"/>
                  </a:moveTo>
                  <a:lnTo>
                    <a:pt x="1525" y="1"/>
                  </a:lnTo>
                  <a:cubicBezTo>
                    <a:pt x="691" y="1"/>
                    <a:pt x="1" y="763"/>
                    <a:pt x="1" y="1644"/>
                  </a:cubicBezTo>
                  <a:cubicBezTo>
                    <a:pt x="1" y="2239"/>
                    <a:pt x="429" y="2668"/>
                    <a:pt x="1072" y="2930"/>
                  </a:cubicBezTo>
                  <a:lnTo>
                    <a:pt x="5311" y="2835"/>
                  </a:lnTo>
                  <a:cubicBezTo>
                    <a:pt x="5835" y="2573"/>
                    <a:pt x="6192" y="2144"/>
                    <a:pt x="6192" y="1644"/>
                  </a:cubicBezTo>
                  <a:cubicBezTo>
                    <a:pt x="6192" y="763"/>
                    <a:pt x="5526" y="1"/>
                    <a:pt x="4692"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9"/>
            <p:cNvSpPr/>
            <p:nvPr/>
          </p:nvSpPr>
          <p:spPr>
            <a:xfrm>
              <a:off x="8140762" y="1630853"/>
              <a:ext cx="141340" cy="78738"/>
            </a:xfrm>
            <a:custGeom>
              <a:avLst/>
              <a:gdLst/>
              <a:ahLst/>
              <a:cxnLst/>
              <a:rect l="l" t="t" r="r" b="b"/>
              <a:pathLst>
                <a:path w="4240" h="2359" extrusionOk="0">
                  <a:moveTo>
                    <a:pt x="3191" y="0"/>
                  </a:moveTo>
                  <a:lnTo>
                    <a:pt x="1048" y="0"/>
                  </a:lnTo>
                  <a:cubicBezTo>
                    <a:pt x="477" y="0"/>
                    <a:pt x="0" y="477"/>
                    <a:pt x="0" y="1072"/>
                  </a:cubicBezTo>
                  <a:lnTo>
                    <a:pt x="0" y="2001"/>
                  </a:lnTo>
                  <a:cubicBezTo>
                    <a:pt x="572" y="2239"/>
                    <a:pt x="1286" y="2358"/>
                    <a:pt x="2025" y="2358"/>
                  </a:cubicBezTo>
                  <a:cubicBezTo>
                    <a:pt x="2834" y="2358"/>
                    <a:pt x="3644" y="2191"/>
                    <a:pt x="4239" y="1906"/>
                  </a:cubicBezTo>
                  <a:lnTo>
                    <a:pt x="4239" y="1072"/>
                  </a:lnTo>
                  <a:cubicBezTo>
                    <a:pt x="4216" y="500"/>
                    <a:pt x="3763" y="0"/>
                    <a:pt x="3191" y="0"/>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9"/>
            <p:cNvSpPr/>
            <p:nvPr/>
          </p:nvSpPr>
          <p:spPr>
            <a:xfrm>
              <a:off x="8139962" y="1674578"/>
              <a:ext cx="141340" cy="35013"/>
            </a:xfrm>
            <a:custGeom>
              <a:avLst/>
              <a:gdLst/>
              <a:ahLst/>
              <a:cxnLst/>
              <a:rect l="l" t="t" r="r" b="b"/>
              <a:pathLst>
                <a:path w="4240" h="1049" extrusionOk="0">
                  <a:moveTo>
                    <a:pt x="4240" y="0"/>
                  </a:moveTo>
                  <a:cubicBezTo>
                    <a:pt x="3644" y="310"/>
                    <a:pt x="2834" y="453"/>
                    <a:pt x="2025" y="453"/>
                  </a:cubicBezTo>
                  <a:cubicBezTo>
                    <a:pt x="1310" y="453"/>
                    <a:pt x="572" y="334"/>
                    <a:pt x="1" y="95"/>
                  </a:cubicBezTo>
                  <a:lnTo>
                    <a:pt x="1" y="691"/>
                  </a:lnTo>
                  <a:cubicBezTo>
                    <a:pt x="572" y="929"/>
                    <a:pt x="1286" y="1048"/>
                    <a:pt x="2025" y="1048"/>
                  </a:cubicBezTo>
                  <a:cubicBezTo>
                    <a:pt x="2834" y="1048"/>
                    <a:pt x="3644" y="905"/>
                    <a:pt x="4240" y="59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9"/>
            <p:cNvSpPr/>
            <p:nvPr/>
          </p:nvSpPr>
          <p:spPr>
            <a:xfrm>
              <a:off x="8105027" y="1642769"/>
              <a:ext cx="35768" cy="54873"/>
            </a:xfrm>
            <a:custGeom>
              <a:avLst/>
              <a:gdLst/>
              <a:ahLst/>
              <a:cxnLst/>
              <a:rect l="l" t="t" r="r" b="b"/>
              <a:pathLst>
                <a:path w="1073" h="1644" extrusionOk="0">
                  <a:moveTo>
                    <a:pt x="1072" y="1644"/>
                  </a:moveTo>
                  <a:lnTo>
                    <a:pt x="1072" y="1025"/>
                  </a:lnTo>
                  <a:cubicBezTo>
                    <a:pt x="548" y="786"/>
                    <a:pt x="167" y="453"/>
                    <a:pt x="48" y="1"/>
                  </a:cubicBezTo>
                  <a:cubicBezTo>
                    <a:pt x="1" y="120"/>
                    <a:pt x="1" y="239"/>
                    <a:pt x="1" y="334"/>
                  </a:cubicBezTo>
                  <a:cubicBezTo>
                    <a:pt x="1" y="953"/>
                    <a:pt x="453" y="1382"/>
                    <a:pt x="1072" y="164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9"/>
            <p:cNvSpPr/>
            <p:nvPr/>
          </p:nvSpPr>
          <p:spPr>
            <a:xfrm>
              <a:off x="8281269" y="1643570"/>
              <a:ext cx="29401" cy="50901"/>
            </a:xfrm>
            <a:custGeom>
              <a:avLst/>
              <a:gdLst/>
              <a:ahLst/>
              <a:cxnLst/>
              <a:rect l="l" t="t" r="r" b="b"/>
              <a:pathLst>
                <a:path w="882" h="1525" extrusionOk="0">
                  <a:moveTo>
                    <a:pt x="1" y="1525"/>
                  </a:moveTo>
                  <a:cubicBezTo>
                    <a:pt x="524" y="1263"/>
                    <a:pt x="882" y="834"/>
                    <a:pt x="882" y="334"/>
                  </a:cubicBezTo>
                  <a:cubicBezTo>
                    <a:pt x="882" y="215"/>
                    <a:pt x="882" y="96"/>
                    <a:pt x="858" y="0"/>
                  </a:cubicBezTo>
                  <a:cubicBezTo>
                    <a:pt x="763" y="405"/>
                    <a:pt x="429" y="715"/>
                    <a:pt x="1" y="92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9"/>
            <p:cNvSpPr/>
            <p:nvPr/>
          </p:nvSpPr>
          <p:spPr>
            <a:xfrm>
              <a:off x="8105027" y="1654685"/>
              <a:ext cx="208044" cy="88283"/>
            </a:xfrm>
            <a:custGeom>
              <a:avLst/>
              <a:gdLst/>
              <a:ahLst/>
              <a:cxnLst/>
              <a:rect l="l" t="t" r="r" b="b"/>
              <a:pathLst>
                <a:path w="6241" h="2645" extrusionOk="0">
                  <a:moveTo>
                    <a:pt x="3097" y="1668"/>
                  </a:moveTo>
                  <a:cubicBezTo>
                    <a:pt x="1549" y="1668"/>
                    <a:pt x="1" y="1096"/>
                    <a:pt x="1" y="1"/>
                  </a:cubicBezTo>
                  <a:lnTo>
                    <a:pt x="1" y="1049"/>
                  </a:lnTo>
                  <a:lnTo>
                    <a:pt x="1" y="2358"/>
                  </a:lnTo>
                  <a:cubicBezTo>
                    <a:pt x="1" y="2525"/>
                    <a:pt x="120" y="2644"/>
                    <a:pt x="310" y="2644"/>
                  </a:cubicBezTo>
                  <a:lnTo>
                    <a:pt x="477" y="2644"/>
                  </a:lnTo>
                  <a:lnTo>
                    <a:pt x="3097" y="2644"/>
                  </a:lnTo>
                  <a:lnTo>
                    <a:pt x="5716" y="2644"/>
                  </a:lnTo>
                  <a:lnTo>
                    <a:pt x="5788" y="2644"/>
                  </a:lnTo>
                  <a:lnTo>
                    <a:pt x="5930" y="2644"/>
                  </a:lnTo>
                  <a:cubicBezTo>
                    <a:pt x="6073" y="2644"/>
                    <a:pt x="6240" y="2501"/>
                    <a:pt x="6240" y="2358"/>
                  </a:cubicBezTo>
                  <a:lnTo>
                    <a:pt x="6240" y="1072"/>
                  </a:lnTo>
                  <a:lnTo>
                    <a:pt x="6240" y="25"/>
                  </a:lnTo>
                  <a:cubicBezTo>
                    <a:pt x="6192" y="1096"/>
                    <a:pt x="4645" y="1668"/>
                    <a:pt x="3097" y="166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9"/>
            <p:cNvSpPr/>
            <p:nvPr/>
          </p:nvSpPr>
          <p:spPr>
            <a:xfrm>
              <a:off x="8106627" y="1850244"/>
              <a:ext cx="204844" cy="54072"/>
            </a:xfrm>
            <a:custGeom>
              <a:avLst/>
              <a:gdLst/>
              <a:ahLst/>
              <a:cxnLst/>
              <a:rect l="l" t="t" r="r" b="b"/>
              <a:pathLst>
                <a:path w="6145" h="1620" extrusionOk="0">
                  <a:moveTo>
                    <a:pt x="477" y="0"/>
                  </a:moveTo>
                  <a:lnTo>
                    <a:pt x="5668" y="0"/>
                  </a:lnTo>
                  <a:cubicBezTo>
                    <a:pt x="5954" y="0"/>
                    <a:pt x="6144" y="214"/>
                    <a:pt x="6144" y="476"/>
                  </a:cubicBezTo>
                  <a:lnTo>
                    <a:pt x="6144" y="1143"/>
                  </a:lnTo>
                  <a:cubicBezTo>
                    <a:pt x="6144" y="1405"/>
                    <a:pt x="5954" y="1620"/>
                    <a:pt x="5668" y="1620"/>
                  </a:cubicBezTo>
                  <a:lnTo>
                    <a:pt x="477" y="1620"/>
                  </a:lnTo>
                  <a:cubicBezTo>
                    <a:pt x="191" y="1620"/>
                    <a:pt x="0" y="1405"/>
                    <a:pt x="0" y="1143"/>
                  </a:cubicBezTo>
                  <a:lnTo>
                    <a:pt x="0" y="476"/>
                  </a:lnTo>
                  <a:cubicBezTo>
                    <a:pt x="0" y="238"/>
                    <a:pt x="191" y="0"/>
                    <a:pt x="477"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9"/>
            <p:cNvSpPr/>
            <p:nvPr/>
          </p:nvSpPr>
          <p:spPr>
            <a:xfrm>
              <a:off x="8106627" y="1796973"/>
              <a:ext cx="204844" cy="53304"/>
            </a:xfrm>
            <a:custGeom>
              <a:avLst/>
              <a:gdLst/>
              <a:ahLst/>
              <a:cxnLst/>
              <a:rect l="l" t="t" r="r" b="b"/>
              <a:pathLst>
                <a:path w="6145" h="1597" extrusionOk="0">
                  <a:moveTo>
                    <a:pt x="477" y="1"/>
                  </a:moveTo>
                  <a:lnTo>
                    <a:pt x="5668" y="1"/>
                  </a:lnTo>
                  <a:cubicBezTo>
                    <a:pt x="5954" y="1"/>
                    <a:pt x="6144" y="191"/>
                    <a:pt x="6144" y="477"/>
                  </a:cubicBezTo>
                  <a:lnTo>
                    <a:pt x="6144" y="1120"/>
                  </a:lnTo>
                  <a:cubicBezTo>
                    <a:pt x="6144" y="1382"/>
                    <a:pt x="5954" y="1596"/>
                    <a:pt x="5668" y="1596"/>
                  </a:cubicBezTo>
                  <a:lnTo>
                    <a:pt x="477" y="1596"/>
                  </a:lnTo>
                  <a:cubicBezTo>
                    <a:pt x="191" y="1596"/>
                    <a:pt x="0" y="1382"/>
                    <a:pt x="0" y="1120"/>
                  </a:cubicBezTo>
                  <a:lnTo>
                    <a:pt x="0" y="477"/>
                  </a:lnTo>
                  <a:cubicBezTo>
                    <a:pt x="0" y="215"/>
                    <a:pt x="191" y="1"/>
                    <a:pt x="477"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9"/>
            <p:cNvSpPr/>
            <p:nvPr/>
          </p:nvSpPr>
          <p:spPr>
            <a:xfrm>
              <a:off x="8106627" y="1904282"/>
              <a:ext cx="204844" cy="53304"/>
            </a:xfrm>
            <a:custGeom>
              <a:avLst/>
              <a:gdLst/>
              <a:ahLst/>
              <a:cxnLst/>
              <a:rect l="l" t="t" r="r" b="b"/>
              <a:pathLst>
                <a:path w="6145" h="1597" extrusionOk="0">
                  <a:moveTo>
                    <a:pt x="477" y="1"/>
                  </a:moveTo>
                  <a:lnTo>
                    <a:pt x="5668" y="1"/>
                  </a:lnTo>
                  <a:cubicBezTo>
                    <a:pt x="5954" y="1"/>
                    <a:pt x="6144" y="215"/>
                    <a:pt x="6144" y="477"/>
                  </a:cubicBezTo>
                  <a:lnTo>
                    <a:pt x="6144" y="1120"/>
                  </a:lnTo>
                  <a:cubicBezTo>
                    <a:pt x="6144" y="1406"/>
                    <a:pt x="5954" y="1596"/>
                    <a:pt x="5668" y="1596"/>
                  </a:cubicBezTo>
                  <a:lnTo>
                    <a:pt x="477" y="1596"/>
                  </a:lnTo>
                  <a:cubicBezTo>
                    <a:pt x="191" y="1596"/>
                    <a:pt x="0" y="1406"/>
                    <a:pt x="0" y="1120"/>
                  </a:cubicBezTo>
                  <a:lnTo>
                    <a:pt x="0" y="239"/>
                  </a:lnTo>
                  <a:cubicBezTo>
                    <a:pt x="0" y="120"/>
                    <a:pt x="72" y="1"/>
                    <a:pt x="238" y="1"/>
                  </a:cubicBezTo>
                  <a:lnTo>
                    <a:pt x="477"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9"/>
            <p:cNvSpPr/>
            <p:nvPr/>
          </p:nvSpPr>
          <p:spPr>
            <a:xfrm>
              <a:off x="8106627" y="1744504"/>
              <a:ext cx="204844" cy="53304"/>
            </a:xfrm>
            <a:custGeom>
              <a:avLst/>
              <a:gdLst/>
              <a:ahLst/>
              <a:cxnLst/>
              <a:rect l="l" t="t" r="r" b="b"/>
              <a:pathLst>
                <a:path w="6145" h="1597" extrusionOk="0">
                  <a:moveTo>
                    <a:pt x="477" y="1"/>
                  </a:moveTo>
                  <a:lnTo>
                    <a:pt x="5668" y="1"/>
                  </a:lnTo>
                  <a:cubicBezTo>
                    <a:pt x="5954" y="1"/>
                    <a:pt x="6144" y="191"/>
                    <a:pt x="6144" y="477"/>
                  </a:cubicBezTo>
                  <a:lnTo>
                    <a:pt x="6144" y="1120"/>
                  </a:lnTo>
                  <a:cubicBezTo>
                    <a:pt x="6144" y="1382"/>
                    <a:pt x="5954" y="1596"/>
                    <a:pt x="5668" y="1596"/>
                  </a:cubicBezTo>
                  <a:lnTo>
                    <a:pt x="477" y="1596"/>
                  </a:lnTo>
                  <a:cubicBezTo>
                    <a:pt x="191" y="1596"/>
                    <a:pt x="0" y="1382"/>
                    <a:pt x="0" y="1120"/>
                  </a:cubicBezTo>
                  <a:lnTo>
                    <a:pt x="0" y="477"/>
                  </a:lnTo>
                  <a:cubicBezTo>
                    <a:pt x="0" y="191"/>
                    <a:pt x="191" y="1"/>
                    <a:pt x="477"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9"/>
            <p:cNvSpPr/>
            <p:nvPr/>
          </p:nvSpPr>
          <p:spPr>
            <a:xfrm>
              <a:off x="8106627" y="1716700"/>
              <a:ext cx="207210" cy="26268"/>
            </a:xfrm>
            <a:custGeom>
              <a:avLst/>
              <a:gdLst/>
              <a:ahLst/>
              <a:cxnLst/>
              <a:rect l="l" t="t" r="r" b="b"/>
              <a:pathLst>
                <a:path w="6216" h="787" extrusionOk="0">
                  <a:moveTo>
                    <a:pt x="3049" y="286"/>
                  </a:moveTo>
                  <a:lnTo>
                    <a:pt x="477" y="286"/>
                  </a:lnTo>
                  <a:lnTo>
                    <a:pt x="286" y="286"/>
                  </a:lnTo>
                  <a:cubicBezTo>
                    <a:pt x="143" y="286"/>
                    <a:pt x="0" y="167"/>
                    <a:pt x="0" y="0"/>
                  </a:cubicBezTo>
                  <a:lnTo>
                    <a:pt x="0" y="500"/>
                  </a:lnTo>
                  <a:cubicBezTo>
                    <a:pt x="0" y="643"/>
                    <a:pt x="119" y="786"/>
                    <a:pt x="286" y="786"/>
                  </a:cubicBezTo>
                  <a:lnTo>
                    <a:pt x="477" y="786"/>
                  </a:lnTo>
                  <a:lnTo>
                    <a:pt x="3096" y="786"/>
                  </a:lnTo>
                  <a:lnTo>
                    <a:pt x="5692" y="786"/>
                  </a:lnTo>
                  <a:lnTo>
                    <a:pt x="5763" y="786"/>
                  </a:lnTo>
                  <a:lnTo>
                    <a:pt x="5906" y="786"/>
                  </a:lnTo>
                  <a:cubicBezTo>
                    <a:pt x="6073" y="786"/>
                    <a:pt x="6216" y="667"/>
                    <a:pt x="6216" y="500"/>
                  </a:cubicBezTo>
                  <a:lnTo>
                    <a:pt x="6216" y="0"/>
                  </a:lnTo>
                  <a:cubicBezTo>
                    <a:pt x="6216" y="143"/>
                    <a:pt x="6097" y="286"/>
                    <a:pt x="5906" y="286"/>
                  </a:cubicBezTo>
                  <a:lnTo>
                    <a:pt x="5763" y="286"/>
                  </a:lnTo>
                  <a:lnTo>
                    <a:pt x="5692" y="286"/>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9"/>
            <p:cNvSpPr/>
            <p:nvPr/>
          </p:nvSpPr>
          <p:spPr>
            <a:xfrm>
              <a:off x="8106627" y="1765966"/>
              <a:ext cx="204844" cy="31041"/>
            </a:xfrm>
            <a:custGeom>
              <a:avLst/>
              <a:gdLst/>
              <a:ahLst/>
              <a:cxnLst/>
              <a:rect l="l" t="t" r="r" b="b"/>
              <a:pathLst>
                <a:path w="6145" h="930" extrusionOk="0">
                  <a:moveTo>
                    <a:pt x="5668" y="477"/>
                  </a:moveTo>
                  <a:lnTo>
                    <a:pt x="477" y="477"/>
                  </a:lnTo>
                  <a:cubicBezTo>
                    <a:pt x="191" y="477"/>
                    <a:pt x="0" y="263"/>
                    <a:pt x="0" y="1"/>
                  </a:cubicBezTo>
                  <a:lnTo>
                    <a:pt x="0" y="453"/>
                  </a:lnTo>
                  <a:cubicBezTo>
                    <a:pt x="0" y="715"/>
                    <a:pt x="191" y="930"/>
                    <a:pt x="477" y="930"/>
                  </a:cubicBezTo>
                  <a:lnTo>
                    <a:pt x="5668" y="930"/>
                  </a:lnTo>
                  <a:cubicBezTo>
                    <a:pt x="5954" y="930"/>
                    <a:pt x="6144" y="715"/>
                    <a:pt x="6144" y="453"/>
                  </a:cubicBezTo>
                  <a:lnTo>
                    <a:pt x="6144" y="1"/>
                  </a:lnTo>
                  <a:cubicBezTo>
                    <a:pt x="6144" y="263"/>
                    <a:pt x="5954" y="477"/>
                    <a:pt x="5668" y="4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9"/>
            <p:cNvSpPr/>
            <p:nvPr/>
          </p:nvSpPr>
          <p:spPr>
            <a:xfrm>
              <a:off x="8106627" y="1820037"/>
              <a:ext cx="204844" cy="30240"/>
            </a:xfrm>
            <a:custGeom>
              <a:avLst/>
              <a:gdLst/>
              <a:ahLst/>
              <a:cxnLst/>
              <a:rect l="l" t="t" r="r" b="b"/>
              <a:pathLst>
                <a:path w="6145" h="906" extrusionOk="0">
                  <a:moveTo>
                    <a:pt x="5668" y="476"/>
                  </a:moveTo>
                  <a:lnTo>
                    <a:pt x="477" y="476"/>
                  </a:lnTo>
                  <a:cubicBezTo>
                    <a:pt x="191" y="476"/>
                    <a:pt x="0" y="262"/>
                    <a:pt x="0" y="0"/>
                  </a:cubicBezTo>
                  <a:lnTo>
                    <a:pt x="0" y="429"/>
                  </a:lnTo>
                  <a:cubicBezTo>
                    <a:pt x="0" y="715"/>
                    <a:pt x="191" y="905"/>
                    <a:pt x="477" y="905"/>
                  </a:cubicBezTo>
                  <a:lnTo>
                    <a:pt x="5668" y="905"/>
                  </a:lnTo>
                  <a:cubicBezTo>
                    <a:pt x="5954" y="905"/>
                    <a:pt x="6144" y="715"/>
                    <a:pt x="6144" y="429"/>
                  </a:cubicBezTo>
                  <a:lnTo>
                    <a:pt x="6144" y="0"/>
                  </a:lnTo>
                  <a:cubicBezTo>
                    <a:pt x="6144" y="238"/>
                    <a:pt x="5954" y="476"/>
                    <a:pt x="5668" y="47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9"/>
            <p:cNvSpPr/>
            <p:nvPr/>
          </p:nvSpPr>
          <p:spPr>
            <a:xfrm>
              <a:off x="8106627" y="1873274"/>
              <a:ext cx="204844" cy="31041"/>
            </a:xfrm>
            <a:custGeom>
              <a:avLst/>
              <a:gdLst/>
              <a:ahLst/>
              <a:cxnLst/>
              <a:rect l="l" t="t" r="r" b="b"/>
              <a:pathLst>
                <a:path w="6145" h="930" extrusionOk="0">
                  <a:moveTo>
                    <a:pt x="5668" y="477"/>
                  </a:moveTo>
                  <a:lnTo>
                    <a:pt x="477" y="477"/>
                  </a:lnTo>
                  <a:cubicBezTo>
                    <a:pt x="191" y="477"/>
                    <a:pt x="0" y="263"/>
                    <a:pt x="0" y="1"/>
                  </a:cubicBezTo>
                  <a:lnTo>
                    <a:pt x="0" y="453"/>
                  </a:lnTo>
                  <a:cubicBezTo>
                    <a:pt x="0" y="715"/>
                    <a:pt x="191" y="930"/>
                    <a:pt x="477" y="930"/>
                  </a:cubicBezTo>
                  <a:lnTo>
                    <a:pt x="5668" y="930"/>
                  </a:lnTo>
                  <a:cubicBezTo>
                    <a:pt x="5954" y="930"/>
                    <a:pt x="6144" y="715"/>
                    <a:pt x="6144" y="453"/>
                  </a:cubicBezTo>
                  <a:lnTo>
                    <a:pt x="6144" y="1"/>
                  </a:lnTo>
                  <a:cubicBezTo>
                    <a:pt x="6144" y="263"/>
                    <a:pt x="5954" y="477"/>
                    <a:pt x="5668" y="4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9"/>
            <p:cNvSpPr/>
            <p:nvPr/>
          </p:nvSpPr>
          <p:spPr>
            <a:xfrm>
              <a:off x="8105027" y="1912226"/>
              <a:ext cx="206444" cy="45360"/>
            </a:xfrm>
            <a:custGeom>
              <a:avLst/>
              <a:gdLst/>
              <a:ahLst/>
              <a:cxnLst/>
              <a:rect l="l" t="t" r="r" b="b"/>
              <a:pathLst>
                <a:path w="6193" h="1359" extrusionOk="0">
                  <a:moveTo>
                    <a:pt x="5192" y="763"/>
                  </a:moveTo>
                  <a:lnTo>
                    <a:pt x="953" y="763"/>
                  </a:lnTo>
                  <a:cubicBezTo>
                    <a:pt x="548" y="763"/>
                    <a:pt x="167" y="501"/>
                    <a:pt x="48" y="120"/>
                  </a:cubicBezTo>
                  <a:cubicBezTo>
                    <a:pt x="48" y="144"/>
                    <a:pt x="1" y="215"/>
                    <a:pt x="1" y="239"/>
                  </a:cubicBezTo>
                  <a:lnTo>
                    <a:pt x="1" y="382"/>
                  </a:lnTo>
                  <a:cubicBezTo>
                    <a:pt x="1" y="929"/>
                    <a:pt x="453" y="1358"/>
                    <a:pt x="977" y="1358"/>
                  </a:cubicBezTo>
                  <a:lnTo>
                    <a:pt x="5216" y="1358"/>
                  </a:lnTo>
                  <a:cubicBezTo>
                    <a:pt x="5740" y="1358"/>
                    <a:pt x="6192" y="929"/>
                    <a:pt x="6192" y="382"/>
                  </a:cubicBezTo>
                  <a:lnTo>
                    <a:pt x="6192" y="239"/>
                  </a:lnTo>
                  <a:cubicBezTo>
                    <a:pt x="6192" y="144"/>
                    <a:pt x="6169" y="96"/>
                    <a:pt x="6145" y="1"/>
                  </a:cubicBezTo>
                  <a:cubicBezTo>
                    <a:pt x="6050" y="453"/>
                    <a:pt x="5645" y="763"/>
                    <a:pt x="5192" y="76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9"/>
            <p:cNvSpPr/>
            <p:nvPr/>
          </p:nvSpPr>
          <p:spPr>
            <a:xfrm>
              <a:off x="8100260" y="1595073"/>
              <a:ext cx="216778" cy="368855"/>
            </a:xfrm>
            <a:custGeom>
              <a:avLst/>
              <a:gdLst/>
              <a:ahLst/>
              <a:cxnLst/>
              <a:rect l="l" t="t" r="r" b="b"/>
              <a:pathLst>
                <a:path w="6503" h="11051" extrusionOk="0">
                  <a:moveTo>
                    <a:pt x="4835" y="310"/>
                  </a:moveTo>
                  <a:cubicBezTo>
                    <a:pt x="5573" y="310"/>
                    <a:pt x="6169" y="953"/>
                    <a:pt x="6169" y="1787"/>
                  </a:cubicBezTo>
                  <a:cubicBezTo>
                    <a:pt x="6169" y="2168"/>
                    <a:pt x="5954" y="2477"/>
                    <a:pt x="5597" y="2716"/>
                  </a:cubicBezTo>
                  <a:lnTo>
                    <a:pt x="5597" y="2144"/>
                  </a:lnTo>
                  <a:cubicBezTo>
                    <a:pt x="5597" y="1453"/>
                    <a:pt x="5073" y="930"/>
                    <a:pt x="4406" y="930"/>
                  </a:cubicBezTo>
                  <a:lnTo>
                    <a:pt x="3763" y="930"/>
                  </a:lnTo>
                  <a:cubicBezTo>
                    <a:pt x="3668" y="930"/>
                    <a:pt x="3597" y="977"/>
                    <a:pt x="3573" y="1072"/>
                  </a:cubicBezTo>
                  <a:cubicBezTo>
                    <a:pt x="3573" y="1168"/>
                    <a:pt x="3644" y="1263"/>
                    <a:pt x="3716" y="1263"/>
                  </a:cubicBezTo>
                  <a:lnTo>
                    <a:pt x="4406" y="1263"/>
                  </a:lnTo>
                  <a:cubicBezTo>
                    <a:pt x="4883" y="1263"/>
                    <a:pt x="5264" y="1668"/>
                    <a:pt x="5264" y="2168"/>
                  </a:cubicBezTo>
                  <a:lnTo>
                    <a:pt x="5264" y="2930"/>
                  </a:lnTo>
                  <a:cubicBezTo>
                    <a:pt x="4692" y="3192"/>
                    <a:pt x="4002" y="3311"/>
                    <a:pt x="3240" y="3311"/>
                  </a:cubicBezTo>
                  <a:cubicBezTo>
                    <a:pt x="2597" y="3311"/>
                    <a:pt x="1906" y="3192"/>
                    <a:pt x="1406" y="2978"/>
                  </a:cubicBezTo>
                  <a:lnTo>
                    <a:pt x="1406" y="2168"/>
                  </a:lnTo>
                  <a:cubicBezTo>
                    <a:pt x="1406" y="1668"/>
                    <a:pt x="1787" y="1263"/>
                    <a:pt x="2263" y="1263"/>
                  </a:cubicBezTo>
                  <a:lnTo>
                    <a:pt x="2954" y="1263"/>
                  </a:lnTo>
                  <a:cubicBezTo>
                    <a:pt x="3025" y="1263"/>
                    <a:pt x="3097" y="1191"/>
                    <a:pt x="3120" y="1096"/>
                  </a:cubicBezTo>
                  <a:cubicBezTo>
                    <a:pt x="3120" y="1025"/>
                    <a:pt x="3073" y="930"/>
                    <a:pt x="2978" y="930"/>
                  </a:cubicBezTo>
                  <a:lnTo>
                    <a:pt x="2287" y="930"/>
                  </a:lnTo>
                  <a:cubicBezTo>
                    <a:pt x="1644" y="930"/>
                    <a:pt x="1096" y="1501"/>
                    <a:pt x="1096" y="2144"/>
                  </a:cubicBezTo>
                  <a:lnTo>
                    <a:pt x="1096" y="2811"/>
                  </a:lnTo>
                  <a:cubicBezTo>
                    <a:pt x="644" y="2573"/>
                    <a:pt x="358" y="2215"/>
                    <a:pt x="358" y="1787"/>
                  </a:cubicBezTo>
                  <a:cubicBezTo>
                    <a:pt x="334" y="977"/>
                    <a:pt x="953" y="310"/>
                    <a:pt x="1692" y="310"/>
                  </a:cubicBezTo>
                  <a:close/>
                  <a:moveTo>
                    <a:pt x="334" y="2620"/>
                  </a:moveTo>
                  <a:cubicBezTo>
                    <a:pt x="501" y="2835"/>
                    <a:pt x="739" y="3001"/>
                    <a:pt x="1072" y="3168"/>
                  </a:cubicBezTo>
                  <a:cubicBezTo>
                    <a:pt x="1620" y="3430"/>
                    <a:pt x="2335" y="3573"/>
                    <a:pt x="3097" y="3573"/>
                  </a:cubicBezTo>
                  <a:lnTo>
                    <a:pt x="3097" y="4264"/>
                  </a:lnTo>
                  <a:lnTo>
                    <a:pt x="453" y="4264"/>
                  </a:lnTo>
                  <a:cubicBezTo>
                    <a:pt x="382" y="4264"/>
                    <a:pt x="334" y="4192"/>
                    <a:pt x="334" y="4121"/>
                  </a:cubicBezTo>
                  <a:lnTo>
                    <a:pt x="334" y="2835"/>
                  </a:lnTo>
                  <a:lnTo>
                    <a:pt x="334" y="2620"/>
                  </a:lnTo>
                  <a:close/>
                  <a:moveTo>
                    <a:pt x="6169" y="2644"/>
                  </a:moveTo>
                  <a:lnTo>
                    <a:pt x="6169" y="2858"/>
                  </a:lnTo>
                  <a:lnTo>
                    <a:pt x="6169" y="4168"/>
                  </a:lnTo>
                  <a:cubicBezTo>
                    <a:pt x="6169" y="4264"/>
                    <a:pt x="6097" y="4311"/>
                    <a:pt x="6050" y="4311"/>
                  </a:cubicBezTo>
                  <a:lnTo>
                    <a:pt x="3430" y="4311"/>
                  </a:lnTo>
                  <a:lnTo>
                    <a:pt x="3430" y="3644"/>
                  </a:lnTo>
                  <a:cubicBezTo>
                    <a:pt x="4502" y="3573"/>
                    <a:pt x="5621" y="3287"/>
                    <a:pt x="6169" y="2644"/>
                  </a:cubicBezTo>
                  <a:close/>
                  <a:moveTo>
                    <a:pt x="3073" y="4597"/>
                  </a:moveTo>
                  <a:lnTo>
                    <a:pt x="3073" y="5859"/>
                  </a:lnTo>
                  <a:lnTo>
                    <a:pt x="620" y="5859"/>
                  </a:lnTo>
                  <a:cubicBezTo>
                    <a:pt x="453" y="5859"/>
                    <a:pt x="310" y="5716"/>
                    <a:pt x="310" y="5549"/>
                  </a:cubicBezTo>
                  <a:lnTo>
                    <a:pt x="310" y="4883"/>
                  </a:lnTo>
                  <a:cubicBezTo>
                    <a:pt x="310" y="4716"/>
                    <a:pt x="453" y="4597"/>
                    <a:pt x="620" y="4597"/>
                  </a:cubicBezTo>
                  <a:close/>
                  <a:moveTo>
                    <a:pt x="5835" y="4597"/>
                  </a:moveTo>
                  <a:cubicBezTo>
                    <a:pt x="6026" y="4597"/>
                    <a:pt x="6169" y="4740"/>
                    <a:pt x="6169" y="4907"/>
                  </a:cubicBezTo>
                  <a:lnTo>
                    <a:pt x="6169" y="5573"/>
                  </a:lnTo>
                  <a:cubicBezTo>
                    <a:pt x="6169" y="5740"/>
                    <a:pt x="6026" y="5859"/>
                    <a:pt x="5835" y="5859"/>
                  </a:cubicBezTo>
                  <a:lnTo>
                    <a:pt x="3406" y="5859"/>
                  </a:lnTo>
                  <a:lnTo>
                    <a:pt x="3406" y="4597"/>
                  </a:lnTo>
                  <a:close/>
                  <a:moveTo>
                    <a:pt x="3097" y="6192"/>
                  </a:moveTo>
                  <a:lnTo>
                    <a:pt x="3097" y="7478"/>
                  </a:lnTo>
                  <a:lnTo>
                    <a:pt x="668" y="7478"/>
                  </a:lnTo>
                  <a:cubicBezTo>
                    <a:pt x="652" y="7480"/>
                    <a:pt x="637" y="7481"/>
                    <a:pt x="622" y="7481"/>
                  </a:cubicBezTo>
                  <a:cubicBezTo>
                    <a:pt x="436" y="7481"/>
                    <a:pt x="334" y="7345"/>
                    <a:pt x="334" y="7169"/>
                  </a:cubicBezTo>
                  <a:lnTo>
                    <a:pt x="334" y="6526"/>
                  </a:lnTo>
                  <a:cubicBezTo>
                    <a:pt x="334" y="6335"/>
                    <a:pt x="477" y="6192"/>
                    <a:pt x="668" y="6192"/>
                  </a:cubicBezTo>
                  <a:close/>
                  <a:moveTo>
                    <a:pt x="5835" y="6216"/>
                  </a:moveTo>
                  <a:cubicBezTo>
                    <a:pt x="6026" y="6216"/>
                    <a:pt x="6169" y="6383"/>
                    <a:pt x="6169" y="6526"/>
                  </a:cubicBezTo>
                  <a:lnTo>
                    <a:pt x="6169" y="7169"/>
                  </a:lnTo>
                  <a:cubicBezTo>
                    <a:pt x="6169" y="7359"/>
                    <a:pt x="6026" y="7502"/>
                    <a:pt x="5835" y="7502"/>
                  </a:cubicBezTo>
                  <a:lnTo>
                    <a:pt x="3406" y="7502"/>
                  </a:lnTo>
                  <a:lnTo>
                    <a:pt x="3406" y="6216"/>
                  </a:lnTo>
                  <a:close/>
                  <a:moveTo>
                    <a:pt x="5835" y="7788"/>
                  </a:moveTo>
                  <a:cubicBezTo>
                    <a:pt x="6026" y="7836"/>
                    <a:pt x="6169" y="7955"/>
                    <a:pt x="6169" y="8121"/>
                  </a:cubicBezTo>
                  <a:lnTo>
                    <a:pt x="6169" y="8788"/>
                  </a:lnTo>
                  <a:cubicBezTo>
                    <a:pt x="6169" y="8955"/>
                    <a:pt x="6026" y="9074"/>
                    <a:pt x="5835" y="9074"/>
                  </a:cubicBezTo>
                  <a:lnTo>
                    <a:pt x="3406" y="9074"/>
                  </a:lnTo>
                  <a:lnTo>
                    <a:pt x="3406" y="7788"/>
                  </a:lnTo>
                  <a:close/>
                  <a:moveTo>
                    <a:pt x="3073" y="7764"/>
                  </a:moveTo>
                  <a:lnTo>
                    <a:pt x="3073" y="9050"/>
                  </a:lnTo>
                  <a:lnTo>
                    <a:pt x="2049" y="9050"/>
                  </a:lnTo>
                  <a:cubicBezTo>
                    <a:pt x="1977" y="9050"/>
                    <a:pt x="1906" y="9122"/>
                    <a:pt x="1882" y="9193"/>
                  </a:cubicBezTo>
                  <a:cubicBezTo>
                    <a:pt x="1882" y="9288"/>
                    <a:pt x="1930" y="9384"/>
                    <a:pt x="2025" y="9384"/>
                  </a:cubicBezTo>
                  <a:lnTo>
                    <a:pt x="3073" y="9384"/>
                  </a:lnTo>
                  <a:lnTo>
                    <a:pt x="3073" y="10670"/>
                  </a:lnTo>
                  <a:lnTo>
                    <a:pt x="1144" y="10670"/>
                  </a:lnTo>
                  <a:cubicBezTo>
                    <a:pt x="1130" y="10670"/>
                    <a:pt x="1115" y="10671"/>
                    <a:pt x="1101" y="10671"/>
                  </a:cubicBezTo>
                  <a:cubicBezTo>
                    <a:pt x="669" y="10671"/>
                    <a:pt x="334" y="10322"/>
                    <a:pt x="334" y="9884"/>
                  </a:cubicBezTo>
                  <a:lnTo>
                    <a:pt x="334" y="9598"/>
                  </a:lnTo>
                  <a:cubicBezTo>
                    <a:pt x="334" y="9503"/>
                    <a:pt x="429" y="9407"/>
                    <a:pt x="501" y="9407"/>
                  </a:cubicBezTo>
                  <a:lnTo>
                    <a:pt x="1453" y="9407"/>
                  </a:lnTo>
                  <a:cubicBezTo>
                    <a:pt x="1501" y="9407"/>
                    <a:pt x="1525" y="9407"/>
                    <a:pt x="1525" y="9384"/>
                  </a:cubicBezTo>
                  <a:cubicBezTo>
                    <a:pt x="1644" y="9241"/>
                    <a:pt x="1549" y="9074"/>
                    <a:pt x="1406" y="9074"/>
                  </a:cubicBezTo>
                  <a:lnTo>
                    <a:pt x="620" y="9074"/>
                  </a:lnTo>
                  <a:cubicBezTo>
                    <a:pt x="453" y="9074"/>
                    <a:pt x="310" y="8931"/>
                    <a:pt x="310" y="8764"/>
                  </a:cubicBezTo>
                  <a:lnTo>
                    <a:pt x="310" y="8098"/>
                  </a:lnTo>
                  <a:cubicBezTo>
                    <a:pt x="310" y="7931"/>
                    <a:pt x="453" y="7764"/>
                    <a:pt x="620" y="7764"/>
                  </a:cubicBezTo>
                  <a:close/>
                  <a:moveTo>
                    <a:pt x="5859" y="9407"/>
                  </a:moveTo>
                  <a:cubicBezTo>
                    <a:pt x="6026" y="9407"/>
                    <a:pt x="6169" y="9550"/>
                    <a:pt x="6169" y="9741"/>
                  </a:cubicBezTo>
                  <a:lnTo>
                    <a:pt x="6169" y="9884"/>
                  </a:lnTo>
                  <a:cubicBezTo>
                    <a:pt x="6169" y="10336"/>
                    <a:pt x="5812" y="10693"/>
                    <a:pt x="5359" y="10693"/>
                  </a:cubicBezTo>
                  <a:lnTo>
                    <a:pt x="3430" y="10693"/>
                  </a:lnTo>
                  <a:lnTo>
                    <a:pt x="3430" y="9407"/>
                  </a:lnTo>
                  <a:close/>
                  <a:moveTo>
                    <a:pt x="1668" y="1"/>
                  </a:moveTo>
                  <a:cubicBezTo>
                    <a:pt x="739" y="1"/>
                    <a:pt x="1" y="810"/>
                    <a:pt x="1" y="1811"/>
                  </a:cubicBezTo>
                  <a:lnTo>
                    <a:pt x="1" y="2858"/>
                  </a:lnTo>
                  <a:lnTo>
                    <a:pt x="1" y="4168"/>
                  </a:lnTo>
                  <a:cubicBezTo>
                    <a:pt x="1" y="4311"/>
                    <a:pt x="72" y="4430"/>
                    <a:pt x="144" y="4525"/>
                  </a:cubicBezTo>
                  <a:cubicBezTo>
                    <a:pt x="72" y="4645"/>
                    <a:pt x="1" y="4787"/>
                    <a:pt x="1" y="4954"/>
                  </a:cubicBezTo>
                  <a:lnTo>
                    <a:pt x="1" y="5597"/>
                  </a:lnTo>
                  <a:cubicBezTo>
                    <a:pt x="1" y="5788"/>
                    <a:pt x="96" y="5954"/>
                    <a:pt x="215" y="6073"/>
                  </a:cubicBezTo>
                  <a:cubicBezTo>
                    <a:pt x="96" y="6192"/>
                    <a:pt x="1" y="6383"/>
                    <a:pt x="1" y="6550"/>
                  </a:cubicBezTo>
                  <a:lnTo>
                    <a:pt x="1" y="7193"/>
                  </a:lnTo>
                  <a:cubicBezTo>
                    <a:pt x="1" y="7383"/>
                    <a:pt x="96" y="7550"/>
                    <a:pt x="215" y="7669"/>
                  </a:cubicBezTo>
                  <a:cubicBezTo>
                    <a:pt x="96" y="7788"/>
                    <a:pt x="1" y="7979"/>
                    <a:pt x="1" y="8145"/>
                  </a:cubicBezTo>
                  <a:lnTo>
                    <a:pt x="1" y="8812"/>
                  </a:lnTo>
                  <a:cubicBezTo>
                    <a:pt x="1" y="8979"/>
                    <a:pt x="96" y="9169"/>
                    <a:pt x="215" y="9288"/>
                  </a:cubicBezTo>
                  <a:cubicBezTo>
                    <a:pt x="96" y="9407"/>
                    <a:pt x="1" y="9574"/>
                    <a:pt x="1" y="9765"/>
                  </a:cubicBezTo>
                  <a:lnTo>
                    <a:pt x="1" y="9908"/>
                  </a:lnTo>
                  <a:cubicBezTo>
                    <a:pt x="1" y="10527"/>
                    <a:pt x="501" y="11051"/>
                    <a:pt x="1120" y="11051"/>
                  </a:cubicBezTo>
                  <a:lnTo>
                    <a:pt x="5359" y="11051"/>
                  </a:lnTo>
                  <a:cubicBezTo>
                    <a:pt x="5978" y="11051"/>
                    <a:pt x="6478" y="10527"/>
                    <a:pt x="6478" y="9908"/>
                  </a:cubicBezTo>
                  <a:lnTo>
                    <a:pt x="6478" y="9765"/>
                  </a:lnTo>
                  <a:cubicBezTo>
                    <a:pt x="6478" y="9574"/>
                    <a:pt x="6407" y="9407"/>
                    <a:pt x="6288" y="9288"/>
                  </a:cubicBezTo>
                  <a:cubicBezTo>
                    <a:pt x="6407" y="9169"/>
                    <a:pt x="6478" y="8979"/>
                    <a:pt x="6478" y="8812"/>
                  </a:cubicBezTo>
                  <a:lnTo>
                    <a:pt x="6478" y="8145"/>
                  </a:lnTo>
                  <a:cubicBezTo>
                    <a:pt x="6478" y="7979"/>
                    <a:pt x="6407" y="7788"/>
                    <a:pt x="6288" y="7669"/>
                  </a:cubicBezTo>
                  <a:cubicBezTo>
                    <a:pt x="6407" y="7550"/>
                    <a:pt x="6478" y="7383"/>
                    <a:pt x="6478" y="7193"/>
                  </a:cubicBezTo>
                  <a:lnTo>
                    <a:pt x="6478" y="6550"/>
                  </a:lnTo>
                  <a:cubicBezTo>
                    <a:pt x="6478" y="6383"/>
                    <a:pt x="6407" y="6192"/>
                    <a:pt x="6288" y="6073"/>
                  </a:cubicBezTo>
                  <a:cubicBezTo>
                    <a:pt x="6407" y="5954"/>
                    <a:pt x="6478" y="5788"/>
                    <a:pt x="6478" y="5597"/>
                  </a:cubicBezTo>
                  <a:lnTo>
                    <a:pt x="6478" y="4954"/>
                  </a:lnTo>
                  <a:cubicBezTo>
                    <a:pt x="6478" y="4787"/>
                    <a:pt x="6431" y="4645"/>
                    <a:pt x="6335" y="4525"/>
                  </a:cubicBezTo>
                  <a:cubicBezTo>
                    <a:pt x="6431" y="4430"/>
                    <a:pt x="6478" y="4311"/>
                    <a:pt x="6478" y="4168"/>
                  </a:cubicBezTo>
                  <a:lnTo>
                    <a:pt x="6478" y="2858"/>
                  </a:lnTo>
                  <a:lnTo>
                    <a:pt x="6478" y="1811"/>
                  </a:lnTo>
                  <a:cubicBezTo>
                    <a:pt x="6502" y="810"/>
                    <a:pt x="5740" y="1"/>
                    <a:pt x="483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69"/>
          <p:cNvGrpSpPr/>
          <p:nvPr/>
        </p:nvGrpSpPr>
        <p:grpSpPr>
          <a:xfrm>
            <a:off x="2062205" y="3984725"/>
            <a:ext cx="361218" cy="367787"/>
            <a:chOff x="772193" y="2790822"/>
            <a:chExt cx="361218" cy="367787"/>
          </a:xfrm>
        </p:grpSpPr>
        <p:sp>
          <p:nvSpPr>
            <p:cNvPr id="7360" name="Google Shape;7360;p69"/>
            <p:cNvSpPr/>
            <p:nvPr/>
          </p:nvSpPr>
          <p:spPr>
            <a:xfrm>
              <a:off x="783294" y="3052868"/>
              <a:ext cx="123873" cy="79505"/>
            </a:xfrm>
            <a:custGeom>
              <a:avLst/>
              <a:gdLst/>
              <a:ahLst/>
              <a:cxnLst/>
              <a:rect l="l" t="t" r="r" b="b"/>
              <a:pathLst>
                <a:path w="3716" h="2382" extrusionOk="0">
                  <a:moveTo>
                    <a:pt x="3144" y="0"/>
                  </a:moveTo>
                  <a:lnTo>
                    <a:pt x="1" y="1167"/>
                  </a:lnTo>
                  <a:cubicBezTo>
                    <a:pt x="191" y="1167"/>
                    <a:pt x="644" y="2382"/>
                    <a:pt x="429" y="2382"/>
                  </a:cubicBezTo>
                  <a:lnTo>
                    <a:pt x="1215" y="2072"/>
                  </a:lnTo>
                  <a:cubicBezTo>
                    <a:pt x="1930" y="2025"/>
                    <a:pt x="2977" y="1429"/>
                    <a:pt x="3144" y="1120"/>
                  </a:cubicBezTo>
                  <a:lnTo>
                    <a:pt x="3644" y="953"/>
                  </a:lnTo>
                  <a:cubicBezTo>
                    <a:pt x="3597" y="810"/>
                    <a:pt x="3597" y="596"/>
                    <a:pt x="3692" y="381"/>
                  </a:cubicBezTo>
                  <a:cubicBezTo>
                    <a:pt x="3692" y="357"/>
                    <a:pt x="3716" y="334"/>
                    <a:pt x="3716" y="334"/>
                  </a:cubicBezTo>
                  <a:cubicBezTo>
                    <a:pt x="3525" y="238"/>
                    <a:pt x="3359" y="143"/>
                    <a:pt x="3192" y="24"/>
                  </a:cubicBezTo>
                  <a:cubicBezTo>
                    <a:pt x="3168" y="0"/>
                    <a:pt x="3168" y="0"/>
                    <a:pt x="3144"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9"/>
            <p:cNvSpPr/>
            <p:nvPr/>
          </p:nvSpPr>
          <p:spPr>
            <a:xfrm>
              <a:off x="982571" y="3050465"/>
              <a:ext cx="134173" cy="66021"/>
            </a:xfrm>
            <a:custGeom>
              <a:avLst/>
              <a:gdLst/>
              <a:ahLst/>
              <a:cxnLst/>
              <a:rect l="l" t="t" r="r" b="b"/>
              <a:pathLst>
                <a:path w="4025" h="1978" extrusionOk="0">
                  <a:moveTo>
                    <a:pt x="4025" y="715"/>
                  </a:moveTo>
                  <a:lnTo>
                    <a:pt x="1453" y="96"/>
                  </a:lnTo>
                  <a:cubicBezTo>
                    <a:pt x="1096" y="1"/>
                    <a:pt x="738" y="120"/>
                    <a:pt x="476" y="215"/>
                  </a:cubicBezTo>
                  <a:cubicBezTo>
                    <a:pt x="262" y="310"/>
                    <a:pt x="167" y="429"/>
                    <a:pt x="0" y="668"/>
                  </a:cubicBezTo>
                  <a:lnTo>
                    <a:pt x="643" y="1215"/>
                  </a:lnTo>
                  <a:cubicBezTo>
                    <a:pt x="977" y="1311"/>
                    <a:pt x="2834" y="1715"/>
                    <a:pt x="2977" y="1787"/>
                  </a:cubicBezTo>
                  <a:lnTo>
                    <a:pt x="3691" y="1977"/>
                  </a:lnTo>
                  <a:cubicBezTo>
                    <a:pt x="3453" y="1906"/>
                    <a:pt x="3358" y="1573"/>
                    <a:pt x="3453" y="1215"/>
                  </a:cubicBezTo>
                  <a:cubicBezTo>
                    <a:pt x="3548" y="906"/>
                    <a:pt x="3763" y="668"/>
                    <a:pt x="4025" y="715"/>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9"/>
            <p:cNvSpPr/>
            <p:nvPr/>
          </p:nvSpPr>
          <p:spPr>
            <a:xfrm>
              <a:off x="1094476" y="3072728"/>
              <a:ext cx="32602" cy="46929"/>
            </a:xfrm>
            <a:custGeom>
              <a:avLst/>
              <a:gdLst/>
              <a:ahLst/>
              <a:cxnLst/>
              <a:rect l="l" t="t" r="r" b="b"/>
              <a:pathLst>
                <a:path w="978" h="1406" extrusionOk="0">
                  <a:moveTo>
                    <a:pt x="668" y="48"/>
                  </a:moveTo>
                  <a:cubicBezTo>
                    <a:pt x="406" y="1"/>
                    <a:pt x="191" y="239"/>
                    <a:pt x="96" y="596"/>
                  </a:cubicBezTo>
                  <a:cubicBezTo>
                    <a:pt x="1" y="953"/>
                    <a:pt x="120" y="1287"/>
                    <a:pt x="334" y="1334"/>
                  </a:cubicBezTo>
                  <a:cubicBezTo>
                    <a:pt x="573" y="1406"/>
                    <a:pt x="811" y="1168"/>
                    <a:pt x="882" y="810"/>
                  </a:cubicBezTo>
                  <a:cubicBezTo>
                    <a:pt x="977" y="453"/>
                    <a:pt x="906" y="96"/>
                    <a:pt x="668" y="4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9"/>
            <p:cNvSpPr/>
            <p:nvPr/>
          </p:nvSpPr>
          <p:spPr>
            <a:xfrm>
              <a:off x="902367" y="3056840"/>
              <a:ext cx="178676" cy="94625"/>
            </a:xfrm>
            <a:custGeom>
              <a:avLst/>
              <a:gdLst/>
              <a:ahLst/>
              <a:cxnLst/>
              <a:rect l="l" t="t" r="r" b="b"/>
              <a:pathLst>
                <a:path w="5360" h="2835" extrusionOk="0">
                  <a:moveTo>
                    <a:pt x="5359" y="1596"/>
                  </a:moveTo>
                  <a:lnTo>
                    <a:pt x="3168" y="762"/>
                  </a:lnTo>
                  <a:lnTo>
                    <a:pt x="2406" y="477"/>
                  </a:lnTo>
                  <a:cubicBezTo>
                    <a:pt x="1858" y="0"/>
                    <a:pt x="977" y="48"/>
                    <a:pt x="120" y="215"/>
                  </a:cubicBezTo>
                  <a:cubicBezTo>
                    <a:pt x="120" y="238"/>
                    <a:pt x="72" y="262"/>
                    <a:pt x="72" y="262"/>
                  </a:cubicBezTo>
                  <a:cubicBezTo>
                    <a:pt x="1" y="477"/>
                    <a:pt x="1" y="667"/>
                    <a:pt x="48" y="834"/>
                  </a:cubicBezTo>
                  <a:cubicBezTo>
                    <a:pt x="72" y="929"/>
                    <a:pt x="144" y="1001"/>
                    <a:pt x="239" y="1024"/>
                  </a:cubicBezTo>
                  <a:lnTo>
                    <a:pt x="310" y="1072"/>
                  </a:lnTo>
                  <a:lnTo>
                    <a:pt x="1692" y="1596"/>
                  </a:lnTo>
                  <a:lnTo>
                    <a:pt x="4883" y="2834"/>
                  </a:lnTo>
                  <a:cubicBezTo>
                    <a:pt x="4573" y="2763"/>
                    <a:pt x="5002" y="1453"/>
                    <a:pt x="5359" y="1596"/>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9"/>
            <p:cNvSpPr/>
            <p:nvPr/>
          </p:nvSpPr>
          <p:spPr>
            <a:xfrm>
              <a:off x="1055608" y="3109310"/>
              <a:ext cx="34168" cy="44526"/>
            </a:xfrm>
            <a:custGeom>
              <a:avLst/>
              <a:gdLst/>
              <a:ahLst/>
              <a:cxnLst/>
              <a:rect l="l" t="t" r="r" b="b"/>
              <a:pathLst>
                <a:path w="1025" h="1334" extrusionOk="0">
                  <a:moveTo>
                    <a:pt x="762" y="24"/>
                  </a:moveTo>
                  <a:cubicBezTo>
                    <a:pt x="714" y="24"/>
                    <a:pt x="691" y="0"/>
                    <a:pt x="643" y="0"/>
                  </a:cubicBezTo>
                  <a:cubicBezTo>
                    <a:pt x="429" y="0"/>
                    <a:pt x="214" y="214"/>
                    <a:pt x="119" y="476"/>
                  </a:cubicBezTo>
                  <a:cubicBezTo>
                    <a:pt x="0" y="810"/>
                    <a:pt x="71" y="1167"/>
                    <a:pt x="286" y="1262"/>
                  </a:cubicBezTo>
                  <a:cubicBezTo>
                    <a:pt x="476" y="1334"/>
                    <a:pt x="786" y="1143"/>
                    <a:pt x="905" y="786"/>
                  </a:cubicBezTo>
                  <a:cubicBezTo>
                    <a:pt x="1024" y="453"/>
                    <a:pt x="953" y="143"/>
                    <a:pt x="786" y="2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9"/>
            <p:cNvSpPr/>
            <p:nvPr/>
          </p:nvSpPr>
          <p:spPr>
            <a:xfrm>
              <a:off x="830930" y="3082274"/>
              <a:ext cx="128640" cy="71561"/>
            </a:xfrm>
            <a:custGeom>
              <a:avLst/>
              <a:gdLst/>
              <a:ahLst/>
              <a:cxnLst/>
              <a:rect l="l" t="t" r="r" b="b"/>
              <a:pathLst>
                <a:path w="3859" h="2144" extrusionOk="0">
                  <a:moveTo>
                    <a:pt x="3168" y="96"/>
                  </a:moveTo>
                  <a:cubicBezTo>
                    <a:pt x="3096" y="72"/>
                    <a:pt x="2573" y="0"/>
                    <a:pt x="2191" y="72"/>
                  </a:cubicBezTo>
                  <a:lnTo>
                    <a:pt x="1" y="929"/>
                  </a:lnTo>
                  <a:cubicBezTo>
                    <a:pt x="24" y="929"/>
                    <a:pt x="48" y="905"/>
                    <a:pt x="120" y="905"/>
                  </a:cubicBezTo>
                  <a:cubicBezTo>
                    <a:pt x="310" y="953"/>
                    <a:pt x="715" y="2001"/>
                    <a:pt x="477" y="2144"/>
                  </a:cubicBezTo>
                  <a:lnTo>
                    <a:pt x="3858" y="8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9"/>
            <p:cNvSpPr/>
            <p:nvPr/>
          </p:nvSpPr>
          <p:spPr>
            <a:xfrm>
              <a:off x="821396" y="3112481"/>
              <a:ext cx="34168" cy="44526"/>
            </a:xfrm>
            <a:custGeom>
              <a:avLst/>
              <a:gdLst/>
              <a:ahLst/>
              <a:cxnLst/>
              <a:rect l="l" t="t" r="r" b="b"/>
              <a:pathLst>
                <a:path w="1025" h="1334" extrusionOk="0">
                  <a:moveTo>
                    <a:pt x="906" y="477"/>
                  </a:moveTo>
                  <a:cubicBezTo>
                    <a:pt x="787" y="215"/>
                    <a:pt x="572" y="0"/>
                    <a:pt x="406" y="0"/>
                  </a:cubicBezTo>
                  <a:cubicBezTo>
                    <a:pt x="358" y="0"/>
                    <a:pt x="310" y="0"/>
                    <a:pt x="263" y="24"/>
                  </a:cubicBezTo>
                  <a:cubicBezTo>
                    <a:pt x="263" y="24"/>
                    <a:pt x="239" y="24"/>
                    <a:pt x="239" y="48"/>
                  </a:cubicBezTo>
                  <a:cubicBezTo>
                    <a:pt x="72" y="167"/>
                    <a:pt x="1" y="477"/>
                    <a:pt x="120" y="810"/>
                  </a:cubicBezTo>
                  <a:cubicBezTo>
                    <a:pt x="239" y="1120"/>
                    <a:pt x="549" y="1334"/>
                    <a:pt x="739" y="1286"/>
                  </a:cubicBezTo>
                  <a:cubicBezTo>
                    <a:pt x="953" y="1167"/>
                    <a:pt x="1025" y="810"/>
                    <a:pt x="906" y="477"/>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9"/>
            <p:cNvSpPr/>
            <p:nvPr/>
          </p:nvSpPr>
          <p:spPr>
            <a:xfrm>
              <a:off x="951602" y="3072728"/>
              <a:ext cx="129440" cy="46929"/>
            </a:xfrm>
            <a:custGeom>
              <a:avLst/>
              <a:gdLst/>
              <a:ahLst/>
              <a:cxnLst/>
              <a:rect l="l" t="t" r="r" b="b"/>
              <a:pathLst>
                <a:path w="3883" h="1406" extrusionOk="0">
                  <a:moveTo>
                    <a:pt x="1691" y="286"/>
                  </a:moveTo>
                  <a:lnTo>
                    <a:pt x="929" y="1"/>
                  </a:lnTo>
                  <a:cubicBezTo>
                    <a:pt x="858" y="1"/>
                    <a:pt x="810" y="24"/>
                    <a:pt x="739" y="24"/>
                  </a:cubicBezTo>
                  <a:cubicBezTo>
                    <a:pt x="715" y="24"/>
                    <a:pt x="667" y="24"/>
                    <a:pt x="620" y="48"/>
                  </a:cubicBezTo>
                  <a:cubicBezTo>
                    <a:pt x="429" y="96"/>
                    <a:pt x="215" y="96"/>
                    <a:pt x="0" y="96"/>
                  </a:cubicBezTo>
                  <a:lnTo>
                    <a:pt x="429" y="239"/>
                  </a:lnTo>
                  <a:lnTo>
                    <a:pt x="929" y="405"/>
                  </a:lnTo>
                  <a:lnTo>
                    <a:pt x="1501" y="644"/>
                  </a:lnTo>
                  <a:lnTo>
                    <a:pt x="3358" y="1406"/>
                  </a:lnTo>
                  <a:cubicBezTo>
                    <a:pt x="3477" y="1239"/>
                    <a:pt x="3644" y="1168"/>
                    <a:pt x="3763" y="1120"/>
                  </a:cubicBezTo>
                  <a:cubicBezTo>
                    <a:pt x="3787" y="1120"/>
                    <a:pt x="3834" y="1120"/>
                    <a:pt x="3882" y="116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9"/>
            <p:cNvSpPr/>
            <p:nvPr/>
          </p:nvSpPr>
          <p:spPr>
            <a:xfrm>
              <a:off x="846797" y="3084644"/>
              <a:ext cx="112772" cy="69192"/>
            </a:xfrm>
            <a:custGeom>
              <a:avLst/>
              <a:gdLst/>
              <a:ahLst/>
              <a:cxnLst/>
              <a:rect l="l" t="t" r="r" b="b"/>
              <a:pathLst>
                <a:path w="3383" h="2073" extrusionOk="0">
                  <a:moveTo>
                    <a:pt x="2192" y="834"/>
                  </a:moveTo>
                  <a:lnTo>
                    <a:pt x="191" y="1596"/>
                  </a:lnTo>
                  <a:cubicBezTo>
                    <a:pt x="191" y="1835"/>
                    <a:pt x="144" y="2025"/>
                    <a:pt x="1" y="2073"/>
                  </a:cubicBezTo>
                  <a:lnTo>
                    <a:pt x="3382" y="763"/>
                  </a:lnTo>
                  <a:lnTo>
                    <a:pt x="2882" y="572"/>
                  </a:lnTo>
                  <a:lnTo>
                    <a:pt x="2025" y="239"/>
                  </a:lnTo>
                  <a:lnTo>
                    <a:pt x="1930" y="215"/>
                  </a:lnTo>
                  <a:cubicBezTo>
                    <a:pt x="1835" y="168"/>
                    <a:pt x="1787" y="96"/>
                    <a:pt x="1739" y="1"/>
                  </a:cubicBezTo>
                  <a:lnTo>
                    <a:pt x="1239" y="168"/>
                  </a:lnTo>
                  <a:cubicBezTo>
                    <a:pt x="1263" y="263"/>
                    <a:pt x="1334" y="358"/>
                    <a:pt x="1430" y="382"/>
                  </a:cubicBezTo>
                  <a:lnTo>
                    <a:pt x="2335" y="739"/>
                  </a:lnTo>
                  <a:cubicBezTo>
                    <a:pt x="2382" y="763"/>
                    <a:pt x="2263" y="811"/>
                    <a:pt x="2192" y="834"/>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9"/>
            <p:cNvSpPr/>
            <p:nvPr/>
          </p:nvSpPr>
          <p:spPr>
            <a:xfrm>
              <a:off x="1014305" y="3053670"/>
              <a:ext cx="102438" cy="31809"/>
            </a:xfrm>
            <a:custGeom>
              <a:avLst/>
              <a:gdLst/>
              <a:ahLst/>
              <a:cxnLst/>
              <a:rect l="l" t="t" r="r" b="b"/>
              <a:pathLst>
                <a:path w="3073" h="953" extrusionOk="0">
                  <a:moveTo>
                    <a:pt x="3073" y="619"/>
                  </a:moveTo>
                  <a:lnTo>
                    <a:pt x="501" y="0"/>
                  </a:lnTo>
                  <a:cubicBezTo>
                    <a:pt x="358" y="119"/>
                    <a:pt x="167" y="214"/>
                    <a:pt x="1" y="262"/>
                  </a:cubicBezTo>
                  <a:lnTo>
                    <a:pt x="2596" y="953"/>
                  </a:lnTo>
                  <a:cubicBezTo>
                    <a:pt x="2668" y="715"/>
                    <a:pt x="2882" y="572"/>
                    <a:pt x="3073" y="61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9"/>
            <p:cNvSpPr/>
            <p:nvPr/>
          </p:nvSpPr>
          <p:spPr>
            <a:xfrm>
              <a:off x="797595" y="3057641"/>
              <a:ext cx="108005" cy="74732"/>
            </a:xfrm>
            <a:custGeom>
              <a:avLst/>
              <a:gdLst/>
              <a:ahLst/>
              <a:cxnLst/>
              <a:rect l="l" t="t" r="r" b="b"/>
              <a:pathLst>
                <a:path w="3240" h="2239" extrusionOk="0">
                  <a:moveTo>
                    <a:pt x="0" y="2239"/>
                  </a:moveTo>
                  <a:lnTo>
                    <a:pt x="786" y="1929"/>
                  </a:lnTo>
                  <a:cubicBezTo>
                    <a:pt x="810" y="1810"/>
                    <a:pt x="881" y="1691"/>
                    <a:pt x="953" y="1643"/>
                  </a:cubicBezTo>
                  <a:cubicBezTo>
                    <a:pt x="953" y="1643"/>
                    <a:pt x="977" y="1643"/>
                    <a:pt x="977" y="1620"/>
                  </a:cubicBezTo>
                  <a:lnTo>
                    <a:pt x="2691" y="953"/>
                  </a:lnTo>
                  <a:lnTo>
                    <a:pt x="3191" y="786"/>
                  </a:lnTo>
                  <a:cubicBezTo>
                    <a:pt x="3144" y="619"/>
                    <a:pt x="3144" y="429"/>
                    <a:pt x="3215" y="214"/>
                  </a:cubicBezTo>
                  <a:cubicBezTo>
                    <a:pt x="3215" y="191"/>
                    <a:pt x="3239" y="143"/>
                    <a:pt x="3239" y="143"/>
                  </a:cubicBezTo>
                  <a:cubicBezTo>
                    <a:pt x="3168" y="119"/>
                    <a:pt x="3072" y="72"/>
                    <a:pt x="2977" y="0"/>
                  </a:cubicBezTo>
                  <a:cubicBezTo>
                    <a:pt x="2858" y="143"/>
                    <a:pt x="2739" y="357"/>
                    <a:pt x="2763" y="500"/>
                  </a:cubicBezTo>
                  <a:lnTo>
                    <a:pt x="2167" y="786"/>
                  </a:lnTo>
                  <a:lnTo>
                    <a:pt x="191" y="1524"/>
                  </a:lnTo>
                  <a:cubicBezTo>
                    <a:pt x="191" y="1524"/>
                    <a:pt x="143" y="1524"/>
                    <a:pt x="143" y="1548"/>
                  </a:cubicBezTo>
                  <a:cubicBezTo>
                    <a:pt x="48" y="1667"/>
                    <a:pt x="238" y="2143"/>
                    <a:pt x="0" y="223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9"/>
            <p:cNvSpPr/>
            <p:nvPr/>
          </p:nvSpPr>
          <p:spPr>
            <a:xfrm>
              <a:off x="772993" y="3088616"/>
              <a:ext cx="34935" cy="47730"/>
            </a:xfrm>
            <a:custGeom>
              <a:avLst/>
              <a:gdLst/>
              <a:ahLst/>
              <a:cxnLst/>
              <a:rect l="l" t="t" r="r" b="b"/>
              <a:pathLst>
                <a:path w="1048" h="1430" extrusionOk="0">
                  <a:moveTo>
                    <a:pt x="929" y="572"/>
                  </a:moveTo>
                  <a:cubicBezTo>
                    <a:pt x="810" y="239"/>
                    <a:pt x="500" y="1"/>
                    <a:pt x="310" y="96"/>
                  </a:cubicBezTo>
                  <a:cubicBezTo>
                    <a:pt x="95" y="168"/>
                    <a:pt x="0" y="501"/>
                    <a:pt x="119" y="858"/>
                  </a:cubicBezTo>
                  <a:cubicBezTo>
                    <a:pt x="238" y="1192"/>
                    <a:pt x="548" y="1430"/>
                    <a:pt x="738" y="1335"/>
                  </a:cubicBezTo>
                  <a:cubicBezTo>
                    <a:pt x="953" y="1239"/>
                    <a:pt x="1048" y="882"/>
                    <a:pt x="929" y="572"/>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9"/>
            <p:cNvSpPr/>
            <p:nvPr/>
          </p:nvSpPr>
          <p:spPr>
            <a:xfrm>
              <a:off x="836497" y="2796129"/>
              <a:ext cx="235012" cy="279036"/>
            </a:xfrm>
            <a:custGeom>
              <a:avLst/>
              <a:gdLst/>
              <a:ahLst/>
              <a:cxnLst/>
              <a:rect l="l" t="t" r="r" b="b"/>
              <a:pathLst>
                <a:path w="7050" h="8360" extrusionOk="0">
                  <a:moveTo>
                    <a:pt x="4882" y="2120"/>
                  </a:moveTo>
                  <a:cubicBezTo>
                    <a:pt x="4763" y="3882"/>
                    <a:pt x="3477" y="3263"/>
                    <a:pt x="3763" y="2477"/>
                  </a:cubicBezTo>
                  <a:cubicBezTo>
                    <a:pt x="4239" y="1143"/>
                    <a:pt x="3191" y="215"/>
                    <a:pt x="2810" y="0"/>
                  </a:cubicBezTo>
                  <a:cubicBezTo>
                    <a:pt x="3001" y="691"/>
                    <a:pt x="2763" y="1072"/>
                    <a:pt x="2596" y="1334"/>
                  </a:cubicBezTo>
                  <a:cubicBezTo>
                    <a:pt x="1905" y="2453"/>
                    <a:pt x="1667" y="2929"/>
                    <a:pt x="2167" y="4882"/>
                  </a:cubicBezTo>
                  <a:cubicBezTo>
                    <a:pt x="1334" y="4049"/>
                    <a:pt x="715" y="4192"/>
                    <a:pt x="24" y="4620"/>
                  </a:cubicBezTo>
                  <a:cubicBezTo>
                    <a:pt x="0" y="4644"/>
                    <a:pt x="405" y="4858"/>
                    <a:pt x="786" y="5263"/>
                  </a:cubicBezTo>
                  <a:cubicBezTo>
                    <a:pt x="1143" y="5692"/>
                    <a:pt x="905" y="6811"/>
                    <a:pt x="1096" y="7168"/>
                  </a:cubicBezTo>
                  <a:cubicBezTo>
                    <a:pt x="1215" y="7383"/>
                    <a:pt x="1381" y="7573"/>
                    <a:pt x="1572" y="7716"/>
                  </a:cubicBezTo>
                  <a:cubicBezTo>
                    <a:pt x="1715" y="7835"/>
                    <a:pt x="1905" y="7930"/>
                    <a:pt x="2072" y="8002"/>
                  </a:cubicBezTo>
                  <a:cubicBezTo>
                    <a:pt x="2358" y="8121"/>
                    <a:pt x="2644" y="8216"/>
                    <a:pt x="2953" y="8288"/>
                  </a:cubicBezTo>
                  <a:cubicBezTo>
                    <a:pt x="2977" y="8288"/>
                    <a:pt x="3025" y="8311"/>
                    <a:pt x="3072" y="8311"/>
                  </a:cubicBezTo>
                  <a:cubicBezTo>
                    <a:pt x="3382" y="8359"/>
                    <a:pt x="3763" y="8359"/>
                    <a:pt x="4073" y="8335"/>
                  </a:cubicBezTo>
                  <a:cubicBezTo>
                    <a:pt x="4120" y="8335"/>
                    <a:pt x="4168" y="8335"/>
                    <a:pt x="4192" y="8311"/>
                  </a:cubicBezTo>
                  <a:cubicBezTo>
                    <a:pt x="4263" y="8311"/>
                    <a:pt x="4311" y="8288"/>
                    <a:pt x="4382" y="8288"/>
                  </a:cubicBezTo>
                  <a:cubicBezTo>
                    <a:pt x="4501" y="8240"/>
                    <a:pt x="4596" y="8216"/>
                    <a:pt x="4716" y="8192"/>
                  </a:cubicBezTo>
                  <a:cubicBezTo>
                    <a:pt x="4835" y="8169"/>
                    <a:pt x="4954" y="8121"/>
                    <a:pt x="5073" y="8073"/>
                  </a:cubicBezTo>
                  <a:cubicBezTo>
                    <a:pt x="5335" y="7978"/>
                    <a:pt x="5597" y="7835"/>
                    <a:pt x="5835" y="7692"/>
                  </a:cubicBezTo>
                  <a:cubicBezTo>
                    <a:pt x="6549" y="7216"/>
                    <a:pt x="7049" y="6406"/>
                    <a:pt x="6502" y="5097"/>
                  </a:cubicBezTo>
                  <a:cubicBezTo>
                    <a:pt x="6406" y="4882"/>
                    <a:pt x="6287" y="5835"/>
                    <a:pt x="5740" y="5835"/>
                  </a:cubicBezTo>
                  <a:cubicBezTo>
                    <a:pt x="5311" y="5835"/>
                    <a:pt x="5216" y="5382"/>
                    <a:pt x="5263" y="5239"/>
                  </a:cubicBezTo>
                  <a:cubicBezTo>
                    <a:pt x="6073" y="2906"/>
                    <a:pt x="4906" y="1596"/>
                    <a:pt x="4882" y="212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9"/>
            <p:cNvSpPr/>
            <p:nvPr/>
          </p:nvSpPr>
          <p:spPr>
            <a:xfrm>
              <a:off x="986537" y="2850167"/>
              <a:ext cx="52403" cy="139151"/>
            </a:xfrm>
            <a:custGeom>
              <a:avLst/>
              <a:gdLst/>
              <a:ahLst/>
              <a:cxnLst/>
              <a:rect l="l" t="t" r="r" b="b"/>
              <a:pathLst>
                <a:path w="1572" h="4169" extrusionOk="0">
                  <a:moveTo>
                    <a:pt x="738" y="3620"/>
                  </a:moveTo>
                  <a:cubicBezTo>
                    <a:pt x="1572" y="1287"/>
                    <a:pt x="381" y="1"/>
                    <a:pt x="357" y="501"/>
                  </a:cubicBezTo>
                  <a:cubicBezTo>
                    <a:pt x="357" y="739"/>
                    <a:pt x="286" y="953"/>
                    <a:pt x="238" y="1096"/>
                  </a:cubicBezTo>
                  <a:cubicBezTo>
                    <a:pt x="381" y="1668"/>
                    <a:pt x="405" y="2501"/>
                    <a:pt x="48" y="3573"/>
                  </a:cubicBezTo>
                  <a:cubicBezTo>
                    <a:pt x="0" y="3739"/>
                    <a:pt x="95" y="4168"/>
                    <a:pt x="524" y="4168"/>
                  </a:cubicBezTo>
                  <a:cubicBezTo>
                    <a:pt x="643" y="4168"/>
                    <a:pt x="738" y="4121"/>
                    <a:pt x="834" y="4073"/>
                  </a:cubicBezTo>
                  <a:cubicBezTo>
                    <a:pt x="738" y="3930"/>
                    <a:pt x="715" y="3716"/>
                    <a:pt x="738" y="3620"/>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9"/>
            <p:cNvSpPr/>
            <p:nvPr/>
          </p:nvSpPr>
          <p:spPr>
            <a:xfrm>
              <a:off x="930168" y="2796129"/>
              <a:ext cx="47669" cy="114485"/>
            </a:xfrm>
            <a:custGeom>
              <a:avLst/>
              <a:gdLst/>
              <a:ahLst/>
              <a:cxnLst/>
              <a:rect l="l" t="t" r="r" b="b"/>
              <a:pathLst>
                <a:path w="1430" h="3430" extrusionOk="0">
                  <a:moveTo>
                    <a:pt x="953" y="2477"/>
                  </a:moveTo>
                  <a:cubicBezTo>
                    <a:pt x="1429" y="1143"/>
                    <a:pt x="381" y="215"/>
                    <a:pt x="0" y="0"/>
                  </a:cubicBezTo>
                  <a:cubicBezTo>
                    <a:pt x="72" y="286"/>
                    <a:pt x="72" y="477"/>
                    <a:pt x="48" y="667"/>
                  </a:cubicBezTo>
                  <a:cubicBezTo>
                    <a:pt x="310" y="1120"/>
                    <a:pt x="500" y="1715"/>
                    <a:pt x="262" y="2405"/>
                  </a:cubicBezTo>
                  <a:cubicBezTo>
                    <a:pt x="72" y="2953"/>
                    <a:pt x="643" y="3430"/>
                    <a:pt x="1024" y="3072"/>
                  </a:cubicBezTo>
                  <a:cubicBezTo>
                    <a:pt x="905" y="2929"/>
                    <a:pt x="858" y="2715"/>
                    <a:pt x="953" y="2477"/>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9"/>
            <p:cNvSpPr/>
            <p:nvPr/>
          </p:nvSpPr>
          <p:spPr>
            <a:xfrm>
              <a:off x="900800" y="2929672"/>
              <a:ext cx="103238" cy="146260"/>
            </a:xfrm>
            <a:custGeom>
              <a:avLst/>
              <a:gdLst/>
              <a:ahLst/>
              <a:cxnLst/>
              <a:rect l="l" t="t" r="r" b="b"/>
              <a:pathLst>
                <a:path w="3097" h="4382" extrusionOk="0">
                  <a:moveTo>
                    <a:pt x="2739" y="2048"/>
                  </a:moveTo>
                  <a:cubicBezTo>
                    <a:pt x="2572" y="2953"/>
                    <a:pt x="1548" y="2882"/>
                    <a:pt x="2144" y="1215"/>
                  </a:cubicBezTo>
                  <a:cubicBezTo>
                    <a:pt x="2334" y="714"/>
                    <a:pt x="1977" y="0"/>
                    <a:pt x="1358" y="0"/>
                  </a:cubicBezTo>
                  <a:cubicBezTo>
                    <a:pt x="1715" y="1739"/>
                    <a:pt x="881" y="786"/>
                    <a:pt x="1143" y="2334"/>
                  </a:cubicBezTo>
                  <a:cubicBezTo>
                    <a:pt x="810" y="1905"/>
                    <a:pt x="429" y="1739"/>
                    <a:pt x="0" y="2096"/>
                  </a:cubicBezTo>
                  <a:cubicBezTo>
                    <a:pt x="548" y="2453"/>
                    <a:pt x="548" y="3001"/>
                    <a:pt x="596" y="3477"/>
                  </a:cubicBezTo>
                  <a:cubicBezTo>
                    <a:pt x="596" y="3501"/>
                    <a:pt x="596" y="3572"/>
                    <a:pt x="643" y="3596"/>
                  </a:cubicBezTo>
                  <a:cubicBezTo>
                    <a:pt x="667" y="3858"/>
                    <a:pt x="762" y="4144"/>
                    <a:pt x="1048" y="4287"/>
                  </a:cubicBezTo>
                  <a:cubicBezTo>
                    <a:pt x="1072" y="4287"/>
                    <a:pt x="1143" y="4310"/>
                    <a:pt x="1167" y="4310"/>
                  </a:cubicBezTo>
                  <a:cubicBezTo>
                    <a:pt x="1501" y="4382"/>
                    <a:pt x="1858" y="4382"/>
                    <a:pt x="2191" y="4334"/>
                  </a:cubicBezTo>
                  <a:cubicBezTo>
                    <a:pt x="2215" y="4334"/>
                    <a:pt x="2263" y="4334"/>
                    <a:pt x="2310" y="4310"/>
                  </a:cubicBezTo>
                  <a:cubicBezTo>
                    <a:pt x="2334" y="4287"/>
                    <a:pt x="2358" y="4287"/>
                    <a:pt x="2382" y="4263"/>
                  </a:cubicBezTo>
                  <a:cubicBezTo>
                    <a:pt x="2572" y="4144"/>
                    <a:pt x="2715" y="3953"/>
                    <a:pt x="2834" y="3739"/>
                  </a:cubicBezTo>
                  <a:cubicBezTo>
                    <a:pt x="2906" y="3667"/>
                    <a:pt x="2929" y="3572"/>
                    <a:pt x="2953" y="3477"/>
                  </a:cubicBezTo>
                  <a:cubicBezTo>
                    <a:pt x="3096" y="3024"/>
                    <a:pt x="3072" y="2501"/>
                    <a:pt x="2739" y="2048"/>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9"/>
            <p:cNvSpPr/>
            <p:nvPr/>
          </p:nvSpPr>
          <p:spPr>
            <a:xfrm>
              <a:off x="888099" y="3084644"/>
              <a:ext cx="54803" cy="25467"/>
            </a:xfrm>
            <a:custGeom>
              <a:avLst/>
              <a:gdLst/>
              <a:ahLst/>
              <a:cxnLst/>
              <a:rect l="l" t="t" r="r" b="b"/>
              <a:pathLst>
                <a:path w="1644" h="763" extrusionOk="0">
                  <a:moveTo>
                    <a:pt x="1643" y="572"/>
                  </a:moveTo>
                  <a:lnTo>
                    <a:pt x="786" y="239"/>
                  </a:lnTo>
                  <a:lnTo>
                    <a:pt x="691" y="191"/>
                  </a:lnTo>
                  <a:cubicBezTo>
                    <a:pt x="596" y="168"/>
                    <a:pt x="548" y="96"/>
                    <a:pt x="500" y="1"/>
                  </a:cubicBezTo>
                  <a:lnTo>
                    <a:pt x="0" y="168"/>
                  </a:lnTo>
                  <a:cubicBezTo>
                    <a:pt x="24" y="263"/>
                    <a:pt x="95" y="358"/>
                    <a:pt x="191" y="382"/>
                  </a:cubicBezTo>
                  <a:lnTo>
                    <a:pt x="1143" y="739"/>
                  </a:lnTo>
                  <a:lnTo>
                    <a:pt x="1429" y="76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9"/>
            <p:cNvSpPr/>
            <p:nvPr/>
          </p:nvSpPr>
          <p:spPr>
            <a:xfrm>
              <a:off x="978604" y="2961447"/>
              <a:ext cx="92905" cy="111314"/>
            </a:xfrm>
            <a:custGeom>
              <a:avLst/>
              <a:gdLst/>
              <a:ahLst/>
              <a:cxnLst/>
              <a:rect l="l" t="t" r="r" b="b"/>
              <a:pathLst>
                <a:path w="2787" h="3335" extrusionOk="0">
                  <a:moveTo>
                    <a:pt x="1572" y="2739"/>
                  </a:moveTo>
                  <a:cubicBezTo>
                    <a:pt x="2286" y="2263"/>
                    <a:pt x="2786" y="1453"/>
                    <a:pt x="2239" y="144"/>
                  </a:cubicBezTo>
                  <a:cubicBezTo>
                    <a:pt x="2167" y="1"/>
                    <a:pt x="2072" y="525"/>
                    <a:pt x="1786" y="763"/>
                  </a:cubicBezTo>
                  <a:cubicBezTo>
                    <a:pt x="1929" y="1644"/>
                    <a:pt x="1572" y="2192"/>
                    <a:pt x="1048" y="2596"/>
                  </a:cubicBezTo>
                  <a:cubicBezTo>
                    <a:pt x="1000" y="2620"/>
                    <a:pt x="953" y="2644"/>
                    <a:pt x="929" y="2668"/>
                  </a:cubicBezTo>
                  <a:cubicBezTo>
                    <a:pt x="834" y="2739"/>
                    <a:pt x="714" y="2787"/>
                    <a:pt x="619" y="2858"/>
                  </a:cubicBezTo>
                  <a:cubicBezTo>
                    <a:pt x="524" y="2882"/>
                    <a:pt x="476" y="2954"/>
                    <a:pt x="381" y="2977"/>
                  </a:cubicBezTo>
                  <a:cubicBezTo>
                    <a:pt x="286" y="3096"/>
                    <a:pt x="167" y="3216"/>
                    <a:pt x="95" y="3263"/>
                  </a:cubicBezTo>
                  <a:cubicBezTo>
                    <a:pt x="48" y="3311"/>
                    <a:pt x="24" y="3311"/>
                    <a:pt x="0" y="3335"/>
                  </a:cubicBezTo>
                  <a:cubicBezTo>
                    <a:pt x="48" y="3335"/>
                    <a:pt x="119" y="3311"/>
                    <a:pt x="167" y="3311"/>
                  </a:cubicBezTo>
                  <a:cubicBezTo>
                    <a:pt x="286" y="3263"/>
                    <a:pt x="381" y="3239"/>
                    <a:pt x="500" y="3216"/>
                  </a:cubicBezTo>
                  <a:cubicBezTo>
                    <a:pt x="619" y="3192"/>
                    <a:pt x="738" y="3144"/>
                    <a:pt x="857" y="3096"/>
                  </a:cubicBezTo>
                  <a:cubicBezTo>
                    <a:pt x="1072" y="3025"/>
                    <a:pt x="1334" y="2906"/>
                    <a:pt x="1572" y="2739"/>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9"/>
            <p:cNvSpPr/>
            <p:nvPr/>
          </p:nvSpPr>
          <p:spPr>
            <a:xfrm>
              <a:off x="965903" y="2997228"/>
              <a:ext cx="38135" cy="76334"/>
            </a:xfrm>
            <a:custGeom>
              <a:avLst/>
              <a:gdLst/>
              <a:ahLst/>
              <a:cxnLst/>
              <a:rect l="l" t="t" r="r" b="b"/>
              <a:pathLst>
                <a:path w="1144" h="2287" extrusionOk="0">
                  <a:moveTo>
                    <a:pt x="1000" y="1429"/>
                  </a:moveTo>
                  <a:cubicBezTo>
                    <a:pt x="1143" y="977"/>
                    <a:pt x="1119" y="453"/>
                    <a:pt x="834" y="0"/>
                  </a:cubicBezTo>
                  <a:cubicBezTo>
                    <a:pt x="786" y="215"/>
                    <a:pt x="714" y="357"/>
                    <a:pt x="619" y="453"/>
                  </a:cubicBezTo>
                  <a:cubicBezTo>
                    <a:pt x="834" y="1072"/>
                    <a:pt x="595" y="1882"/>
                    <a:pt x="48" y="2263"/>
                  </a:cubicBezTo>
                  <a:cubicBezTo>
                    <a:pt x="24" y="2286"/>
                    <a:pt x="24" y="2286"/>
                    <a:pt x="0" y="2286"/>
                  </a:cubicBezTo>
                  <a:cubicBezTo>
                    <a:pt x="71" y="2286"/>
                    <a:pt x="167" y="2286"/>
                    <a:pt x="262" y="2263"/>
                  </a:cubicBezTo>
                  <a:cubicBezTo>
                    <a:pt x="286" y="2263"/>
                    <a:pt x="357" y="2263"/>
                    <a:pt x="381" y="2239"/>
                  </a:cubicBezTo>
                  <a:cubicBezTo>
                    <a:pt x="405" y="2191"/>
                    <a:pt x="429" y="2191"/>
                    <a:pt x="476" y="2167"/>
                  </a:cubicBezTo>
                  <a:cubicBezTo>
                    <a:pt x="595" y="2072"/>
                    <a:pt x="667" y="2001"/>
                    <a:pt x="762" y="1882"/>
                  </a:cubicBezTo>
                  <a:cubicBezTo>
                    <a:pt x="834" y="1810"/>
                    <a:pt x="857" y="1763"/>
                    <a:pt x="881" y="1667"/>
                  </a:cubicBezTo>
                  <a:cubicBezTo>
                    <a:pt x="905" y="1643"/>
                    <a:pt x="976" y="1548"/>
                    <a:pt x="1000" y="1429"/>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9"/>
            <p:cNvSpPr/>
            <p:nvPr/>
          </p:nvSpPr>
          <p:spPr>
            <a:xfrm>
              <a:off x="772193" y="2790822"/>
              <a:ext cx="361218" cy="367787"/>
            </a:xfrm>
            <a:custGeom>
              <a:avLst/>
              <a:gdLst/>
              <a:ahLst/>
              <a:cxnLst/>
              <a:rect l="l" t="t" r="r" b="b"/>
              <a:pathLst>
                <a:path w="10836" h="11019" extrusionOk="0">
                  <a:moveTo>
                    <a:pt x="5406" y="4351"/>
                  </a:moveTo>
                  <a:lnTo>
                    <a:pt x="5406" y="4351"/>
                  </a:lnTo>
                  <a:cubicBezTo>
                    <a:pt x="5597" y="4422"/>
                    <a:pt x="5716" y="4541"/>
                    <a:pt x="5763" y="4636"/>
                  </a:cubicBezTo>
                  <a:cubicBezTo>
                    <a:pt x="5906" y="4827"/>
                    <a:pt x="5954" y="5113"/>
                    <a:pt x="5882" y="5351"/>
                  </a:cubicBezTo>
                  <a:cubicBezTo>
                    <a:pt x="5573" y="6303"/>
                    <a:pt x="5740" y="6684"/>
                    <a:pt x="5859" y="6827"/>
                  </a:cubicBezTo>
                  <a:cubicBezTo>
                    <a:pt x="5951" y="6920"/>
                    <a:pt x="6058" y="6955"/>
                    <a:pt x="6179" y="6955"/>
                  </a:cubicBezTo>
                  <a:cubicBezTo>
                    <a:pt x="6214" y="6955"/>
                    <a:pt x="6250" y="6952"/>
                    <a:pt x="6287" y="6946"/>
                  </a:cubicBezTo>
                  <a:cubicBezTo>
                    <a:pt x="6430" y="6923"/>
                    <a:pt x="6549" y="6803"/>
                    <a:pt x="6668" y="6613"/>
                  </a:cubicBezTo>
                  <a:cubicBezTo>
                    <a:pt x="6764" y="6851"/>
                    <a:pt x="6787" y="7161"/>
                    <a:pt x="6716" y="7423"/>
                  </a:cubicBezTo>
                  <a:cubicBezTo>
                    <a:pt x="6645" y="7804"/>
                    <a:pt x="6430" y="8137"/>
                    <a:pt x="6121" y="8351"/>
                  </a:cubicBezTo>
                  <a:cubicBezTo>
                    <a:pt x="5975" y="8370"/>
                    <a:pt x="5830" y="8377"/>
                    <a:pt x="5684" y="8377"/>
                  </a:cubicBezTo>
                  <a:cubicBezTo>
                    <a:pt x="5448" y="8377"/>
                    <a:pt x="5213" y="8357"/>
                    <a:pt x="4978" y="8328"/>
                  </a:cubicBezTo>
                  <a:cubicBezTo>
                    <a:pt x="4692" y="8161"/>
                    <a:pt x="4668" y="7899"/>
                    <a:pt x="4644" y="7494"/>
                  </a:cubicBezTo>
                  <a:cubicBezTo>
                    <a:pt x="4549" y="7113"/>
                    <a:pt x="4525" y="6637"/>
                    <a:pt x="4168" y="6280"/>
                  </a:cubicBezTo>
                  <a:cubicBezTo>
                    <a:pt x="4238" y="6245"/>
                    <a:pt x="4282" y="6223"/>
                    <a:pt x="4338" y="6223"/>
                  </a:cubicBezTo>
                  <a:cubicBezTo>
                    <a:pt x="4358" y="6223"/>
                    <a:pt x="4380" y="6226"/>
                    <a:pt x="4406" y="6232"/>
                  </a:cubicBezTo>
                  <a:cubicBezTo>
                    <a:pt x="4573" y="6280"/>
                    <a:pt x="4716" y="6399"/>
                    <a:pt x="4882" y="6589"/>
                  </a:cubicBezTo>
                  <a:cubicBezTo>
                    <a:pt x="4900" y="6643"/>
                    <a:pt x="4958" y="6669"/>
                    <a:pt x="5026" y="6669"/>
                  </a:cubicBezTo>
                  <a:cubicBezTo>
                    <a:pt x="5049" y="6669"/>
                    <a:pt x="5073" y="6667"/>
                    <a:pt x="5097" y="6661"/>
                  </a:cubicBezTo>
                  <a:cubicBezTo>
                    <a:pt x="5144" y="6613"/>
                    <a:pt x="5216" y="6565"/>
                    <a:pt x="5168" y="6470"/>
                  </a:cubicBezTo>
                  <a:cubicBezTo>
                    <a:pt x="5049" y="5779"/>
                    <a:pt x="5144" y="5660"/>
                    <a:pt x="5263" y="5517"/>
                  </a:cubicBezTo>
                  <a:cubicBezTo>
                    <a:pt x="5430" y="5279"/>
                    <a:pt x="5525" y="5065"/>
                    <a:pt x="5406" y="4351"/>
                  </a:cubicBezTo>
                  <a:close/>
                  <a:moveTo>
                    <a:pt x="7788" y="8018"/>
                  </a:moveTo>
                  <a:lnTo>
                    <a:pt x="9812" y="8542"/>
                  </a:lnTo>
                  <a:cubicBezTo>
                    <a:pt x="9693" y="8637"/>
                    <a:pt x="9645" y="8804"/>
                    <a:pt x="9574" y="8971"/>
                  </a:cubicBezTo>
                  <a:cubicBezTo>
                    <a:pt x="9550" y="9161"/>
                    <a:pt x="9550" y="9328"/>
                    <a:pt x="9574" y="9494"/>
                  </a:cubicBezTo>
                  <a:lnTo>
                    <a:pt x="9312" y="9423"/>
                  </a:lnTo>
                  <a:lnTo>
                    <a:pt x="6835" y="8470"/>
                  </a:lnTo>
                  <a:cubicBezTo>
                    <a:pt x="7145" y="8375"/>
                    <a:pt x="7502" y="8232"/>
                    <a:pt x="7788" y="8018"/>
                  </a:cubicBezTo>
                  <a:close/>
                  <a:moveTo>
                    <a:pt x="10264" y="8613"/>
                  </a:moveTo>
                  <a:cubicBezTo>
                    <a:pt x="10336" y="8613"/>
                    <a:pt x="10360" y="8661"/>
                    <a:pt x="10383" y="8709"/>
                  </a:cubicBezTo>
                  <a:cubicBezTo>
                    <a:pt x="10455" y="8828"/>
                    <a:pt x="10479" y="9018"/>
                    <a:pt x="10407" y="9185"/>
                  </a:cubicBezTo>
                  <a:cubicBezTo>
                    <a:pt x="10362" y="9432"/>
                    <a:pt x="10190" y="9616"/>
                    <a:pt x="10071" y="9616"/>
                  </a:cubicBezTo>
                  <a:cubicBezTo>
                    <a:pt x="10064" y="9616"/>
                    <a:pt x="10057" y="9615"/>
                    <a:pt x="10050" y="9614"/>
                  </a:cubicBezTo>
                  <a:cubicBezTo>
                    <a:pt x="9931" y="9566"/>
                    <a:pt x="9859" y="9328"/>
                    <a:pt x="9931" y="9066"/>
                  </a:cubicBezTo>
                  <a:cubicBezTo>
                    <a:pt x="9979" y="8923"/>
                    <a:pt x="10026" y="8804"/>
                    <a:pt x="10121" y="8709"/>
                  </a:cubicBezTo>
                  <a:cubicBezTo>
                    <a:pt x="10145" y="8685"/>
                    <a:pt x="10217" y="8613"/>
                    <a:pt x="10264" y="8613"/>
                  </a:cubicBezTo>
                  <a:close/>
                  <a:moveTo>
                    <a:pt x="453" y="9161"/>
                  </a:moveTo>
                  <a:cubicBezTo>
                    <a:pt x="477" y="9161"/>
                    <a:pt x="524" y="9185"/>
                    <a:pt x="596" y="9209"/>
                  </a:cubicBezTo>
                  <a:cubicBezTo>
                    <a:pt x="691" y="9280"/>
                    <a:pt x="762" y="9399"/>
                    <a:pt x="810" y="9542"/>
                  </a:cubicBezTo>
                  <a:cubicBezTo>
                    <a:pt x="834" y="9661"/>
                    <a:pt x="858" y="9804"/>
                    <a:pt x="834" y="9923"/>
                  </a:cubicBezTo>
                  <a:cubicBezTo>
                    <a:pt x="810" y="10018"/>
                    <a:pt x="762" y="10090"/>
                    <a:pt x="715" y="10114"/>
                  </a:cubicBezTo>
                  <a:cubicBezTo>
                    <a:pt x="697" y="10120"/>
                    <a:pt x="680" y="10123"/>
                    <a:pt x="665" y="10123"/>
                  </a:cubicBezTo>
                  <a:cubicBezTo>
                    <a:pt x="618" y="10123"/>
                    <a:pt x="578" y="10096"/>
                    <a:pt x="524" y="10042"/>
                  </a:cubicBezTo>
                  <a:cubicBezTo>
                    <a:pt x="453" y="9995"/>
                    <a:pt x="357" y="9876"/>
                    <a:pt x="334" y="9733"/>
                  </a:cubicBezTo>
                  <a:cubicBezTo>
                    <a:pt x="262" y="9566"/>
                    <a:pt x="262" y="9447"/>
                    <a:pt x="286" y="9328"/>
                  </a:cubicBezTo>
                  <a:cubicBezTo>
                    <a:pt x="334" y="9256"/>
                    <a:pt x="357" y="9185"/>
                    <a:pt x="405" y="9161"/>
                  </a:cubicBezTo>
                  <a:close/>
                  <a:moveTo>
                    <a:pt x="4144" y="8423"/>
                  </a:moveTo>
                  <a:cubicBezTo>
                    <a:pt x="4573" y="8590"/>
                    <a:pt x="5097" y="8685"/>
                    <a:pt x="5620" y="8685"/>
                  </a:cubicBezTo>
                  <a:cubicBezTo>
                    <a:pt x="5859" y="8685"/>
                    <a:pt x="6097" y="8661"/>
                    <a:pt x="6335" y="8613"/>
                  </a:cubicBezTo>
                  <a:lnTo>
                    <a:pt x="8812" y="9566"/>
                  </a:lnTo>
                  <a:cubicBezTo>
                    <a:pt x="8669" y="9661"/>
                    <a:pt x="8550" y="9804"/>
                    <a:pt x="8478" y="9995"/>
                  </a:cubicBezTo>
                  <a:cubicBezTo>
                    <a:pt x="8431" y="10161"/>
                    <a:pt x="8383" y="10352"/>
                    <a:pt x="8431" y="10495"/>
                  </a:cubicBezTo>
                  <a:lnTo>
                    <a:pt x="4215" y="8899"/>
                  </a:lnTo>
                  <a:cubicBezTo>
                    <a:pt x="4192" y="8851"/>
                    <a:pt x="4168" y="8828"/>
                    <a:pt x="4144" y="8780"/>
                  </a:cubicBezTo>
                  <a:cubicBezTo>
                    <a:pt x="4096" y="8685"/>
                    <a:pt x="4096" y="8566"/>
                    <a:pt x="4144" y="8423"/>
                  </a:cubicBezTo>
                  <a:close/>
                  <a:moveTo>
                    <a:pt x="3858" y="9018"/>
                  </a:moveTo>
                  <a:cubicBezTo>
                    <a:pt x="3930" y="9066"/>
                    <a:pt x="3977" y="9137"/>
                    <a:pt x="4073" y="9161"/>
                  </a:cubicBezTo>
                  <a:lnTo>
                    <a:pt x="5144" y="9566"/>
                  </a:lnTo>
                  <a:lnTo>
                    <a:pt x="2596" y="10566"/>
                  </a:lnTo>
                  <a:cubicBezTo>
                    <a:pt x="2620" y="10399"/>
                    <a:pt x="2596" y="10233"/>
                    <a:pt x="2525" y="10042"/>
                  </a:cubicBezTo>
                  <a:cubicBezTo>
                    <a:pt x="2477" y="9876"/>
                    <a:pt x="2358" y="9733"/>
                    <a:pt x="2239" y="9637"/>
                  </a:cubicBezTo>
                  <a:lnTo>
                    <a:pt x="3858" y="9018"/>
                  </a:lnTo>
                  <a:close/>
                  <a:moveTo>
                    <a:pt x="9193" y="9685"/>
                  </a:moveTo>
                  <a:cubicBezTo>
                    <a:pt x="9264" y="9733"/>
                    <a:pt x="9288" y="9780"/>
                    <a:pt x="9312" y="9876"/>
                  </a:cubicBezTo>
                  <a:cubicBezTo>
                    <a:pt x="9336" y="9995"/>
                    <a:pt x="9312" y="10137"/>
                    <a:pt x="9264" y="10280"/>
                  </a:cubicBezTo>
                  <a:cubicBezTo>
                    <a:pt x="9185" y="10517"/>
                    <a:pt x="9025" y="10656"/>
                    <a:pt x="8904" y="10656"/>
                  </a:cubicBezTo>
                  <a:cubicBezTo>
                    <a:pt x="8879" y="10656"/>
                    <a:pt x="8856" y="10650"/>
                    <a:pt x="8835" y="10638"/>
                  </a:cubicBezTo>
                  <a:cubicBezTo>
                    <a:pt x="8716" y="10614"/>
                    <a:pt x="8669" y="10352"/>
                    <a:pt x="8788" y="10090"/>
                  </a:cubicBezTo>
                  <a:cubicBezTo>
                    <a:pt x="8835" y="9971"/>
                    <a:pt x="8931" y="9852"/>
                    <a:pt x="9026" y="9756"/>
                  </a:cubicBezTo>
                  <a:cubicBezTo>
                    <a:pt x="9074" y="9685"/>
                    <a:pt x="9169" y="9685"/>
                    <a:pt x="9193" y="9685"/>
                  </a:cubicBezTo>
                  <a:close/>
                  <a:moveTo>
                    <a:pt x="1834" y="9804"/>
                  </a:moveTo>
                  <a:cubicBezTo>
                    <a:pt x="1953" y="9804"/>
                    <a:pt x="2144" y="9971"/>
                    <a:pt x="2215" y="10209"/>
                  </a:cubicBezTo>
                  <a:cubicBezTo>
                    <a:pt x="2310" y="10447"/>
                    <a:pt x="2286" y="10685"/>
                    <a:pt x="2167" y="10733"/>
                  </a:cubicBezTo>
                  <a:cubicBezTo>
                    <a:pt x="2159" y="10735"/>
                    <a:pt x="2150" y="10735"/>
                    <a:pt x="2140" y="10735"/>
                  </a:cubicBezTo>
                  <a:cubicBezTo>
                    <a:pt x="2018" y="10735"/>
                    <a:pt x="1827" y="10596"/>
                    <a:pt x="1739" y="10376"/>
                  </a:cubicBezTo>
                  <a:cubicBezTo>
                    <a:pt x="1667" y="10114"/>
                    <a:pt x="1691" y="9876"/>
                    <a:pt x="1810" y="9804"/>
                  </a:cubicBezTo>
                  <a:close/>
                  <a:moveTo>
                    <a:pt x="4779" y="1"/>
                  </a:moveTo>
                  <a:cubicBezTo>
                    <a:pt x="4743" y="1"/>
                    <a:pt x="4710" y="12"/>
                    <a:pt x="4668" y="40"/>
                  </a:cubicBezTo>
                  <a:cubicBezTo>
                    <a:pt x="4620" y="88"/>
                    <a:pt x="4620" y="159"/>
                    <a:pt x="4620" y="231"/>
                  </a:cubicBezTo>
                  <a:cubicBezTo>
                    <a:pt x="4787" y="826"/>
                    <a:pt x="4573" y="1207"/>
                    <a:pt x="4430" y="1445"/>
                  </a:cubicBezTo>
                  <a:cubicBezTo>
                    <a:pt x="4287" y="1660"/>
                    <a:pt x="4168" y="1898"/>
                    <a:pt x="4049" y="2112"/>
                  </a:cubicBezTo>
                  <a:cubicBezTo>
                    <a:pt x="4025" y="2183"/>
                    <a:pt x="4049" y="2279"/>
                    <a:pt x="4096" y="2303"/>
                  </a:cubicBezTo>
                  <a:cubicBezTo>
                    <a:pt x="4124" y="2316"/>
                    <a:pt x="4152" y="2322"/>
                    <a:pt x="4178" y="2322"/>
                  </a:cubicBezTo>
                  <a:cubicBezTo>
                    <a:pt x="4241" y="2322"/>
                    <a:pt x="4294" y="2289"/>
                    <a:pt x="4311" y="2255"/>
                  </a:cubicBezTo>
                  <a:cubicBezTo>
                    <a:pt x="4430" y="2041"/>
                    <a:pt x="4549" y="1826"/>
                    <a:pt x="4692" y="1588"/>
                  </a:cubicBezTo>
                  <a:cubicBezTo>
                    <a:pt x="4811" y="1398"/>
                    <a:pt x="5049" y="1064"/>
                    <a:pt x="5001" y="516"/>
                  </a:cubicBezTo>
                  <a:lnTo>
                    <a:pt x="5001" y="516"/>
                  </a:lnTo>
                  <a:cubicBezTo>
                    <a:pt x="5144" y="636"/>
                    <a:pt x="5287" y="826"/>
                    <a:pt x="5406" y="1040"/>
                  </a:cubicBezTo>
                  <a:cubicBezTo>
                    <a:pt x="5692" y="1517"/>
                    <a:pt x="5740" y="2017"/>
                    <a:pt x="5573" y="2541"/>
                  </a:cubicBezTo>
                  <a:cubicBezTo>
                    <a:pt x="5478" y="2850"/>
                    <a:pt x="5525" y="3136"/>
                    <a:pt x="5740" y="3350"/>
                  </a:cubicBezTo>
                  <a:cubicBezTo>
                    <a:pt x="5867" y="3477"/>
                    <a:pt x="6025" y="3541"/>
                    <a:pt x="6181" y="3541"/>
                  </a:cubicBezTo>
                  <a:cubicBezTo>
                    <a:pt x="6258" y="3541"/>
                    <a:pt x="6335" y="3525"/>
                    <a:pt x="6406" y="3493"/>
                  </a:cubicBezTo>
                  <a:cubicBezTo>
                    <a:pt x="6573" y="3422"/>
                    <a:pt x="6906" y="3184"/>
                    <a:pt x="7002" y="2374"/>
                  </a:cubicBezTo>
                  <a:cubicBezTo>
                    <a:pt x="7240" y="2660"/>
                    <a:pt x="7621" y="3708"/>
                    <a:pt x="7073" y="5279"/>
                  </a:cubicBezTo>
                  <a:cubicBezTo>
                    <a:pt x="7026" y="5446"/>
                    <a:pt x="7049" y="5684"/>
                    <a:pt x="7168" y="5851"/>
                  </a:cubicBezTo>
                  <a:cubicBezTo>
                    <a:pt x="7288" y="6041"/>
                    <a:pt x="7478" y="6113"/>
                    <a:pt x="7716" y="6113"/>
                  </a:cubicBezTo>
                  <a:cubicBezTo>
                    <a:pt x="8097" y="6113"/>
                    <a:pt x="8312" y="5827"/>
                    <a:pt x="8431" y="5565"/>
                  </a:cubicBezTo>
                  <a:cubicBezTo>
                    <a:pt x="8502" y="5851"/>
                    <a:pt x="8573" y="6208"/>
                    <a:pt x="8550" y="6541"/>
                  </a:cubicBezTo>
                  <a:cubicBezTo>
                    <a:pt x="8478" y="6827"/>
                    <a:pt x="8359" y="7113"/>
                    <a:pt x="8145" y="7351"/>
                  </a:cubicBezTo>
                  <a:cubicBezTo>
                    <a:pt x="8002" y="7494"/>
                    <a:pt x="7883" y="7589"/>
                    <a:pt x="7740" y="7708"/>
                  </a:cubicBezTo>
                  <a:cubicBezTo>
                    <a:pt x="7430" y="7899"/>
                    <a:pt x="7073" y="8066"/>
                    <a:pt x="6764" y="8137"/>
                  </a:cubicBezTo>
                  <a:cubicBezTo>
                    <a:pt x="6906" y="7947"/>
                    <a:pt x="7026" y="7708"/>
                    <a:pt x="7073" y="7423"/>
                  </a:cubicBezTo>
                  <a:cubicBezTo>
                    <a:pt x="7168" y="6946"/>
                    <a:pt x="7073" y="6470"/>
                    <a:pt x="6811" y="6065"/>
                  </a:cubicBezTo>
                  <a:cubicBezTo>
                    <a:pt x="6793" y="6012"/>
                    <a:pt x="6749" y="5985"/>
                    <a:pt x="6697" y="5985"/>
                  </a:cubicBezTo>
                  <a:cubicBezTo>
                    <a:pt x="6680" y="5985"/>
                    <a:pt x="6662" y="5988"/>
                    <a:pt x="6645" y="5994"/>
                  </a:cubicBezTo>
                  <a:cubicBezTo>
                    <a:pt x="6573" y="5994"/>
                    <a:pt x="6525" y="6065"/>
                    <a:pt x="6525" y="6113"/>
                  </a:cubicBezTo>
                  <a:cubicBezTo>
                    <a:pt x="6454" y="6399"/>
                    <a:pt x="6335" y="6541"/>
                    <a:pt x="6240" y="6565"/>
                  </a:cubicBezTo>
                  <a:cubicBezTo>
                    <a:pt x="6216" y="6565"/>
                    <a:pt x="6168" y="6565"/>
                    <a:pt x="6121" y="6541"/>
                  </a:cubicBezTo>
                  <a:cubicBezTo>
                    <a:pt x="6002" y="6422"/>
                    <a:pt x="5978" y="6065"/>
                    <a:pt x="6216" y="5398"/>
                  </a:cubicBezTo>
                  <a:cubicBezTo>
                    <a:pt x="6335" y="5089"/>
                    <a:pt x="6287" y="4732"/>
                    <a:pt x="6073" y="4422"/>
                  </a:cubicBezTo>
                  <a:cubicBezTo>
                    <a:pt x="5882" y="4160"/>
                    <a:pt x="5597" y="3970"/>
                    <a:pt x="5263" y="3970"/>
                  </a:cubicBezTo>
                  <a:cubicBezTo>
                    <a:pt x="5216" y="3970"/>
                    <a:pt x="5168" y="4017"/>
                    <a:pt x="5144" y="4041"/>
                  </a:cubicBezTo>
                  <a:cubicBezTo>
                    <a:pt x="5120" y="4065"/>
                    <a:pt x="5120" y="4136"/>
                    <a:pt x="5120" y="4184"/>
                  </a:cubicBezTo>
                  <a:cubicBezTo>
                    <a:pt x="5287" y="5017"/>
                    <a:pt x="5168" y="5160"/>
                    <a:pt x="5049" y="5327"/>
                  </a:cubicBezTo>
                  <a:cubicBezTo>
                    <a:pt x="4930" y="5494"/>
                    <a:pt x="4811" y="5637"/>
                    <a:pt x="4858" y="6065"/>
                  </a:cubicBezTo>
                  <a:cubicBezTo>
                    <a:pt x="4739" y="5970"/>
                    <a:pt x="4620" y="5946"/>
                    <a:pt x="4501" y="5922"/>
                  </a:cubicBezTo>
                  <a:cubicBezTo>
                    <a:pt x="4463" y="5914"/>
                    <a:pt x="4425" y="5910"/>
                    <a:pt x="4385" y="5910"/>
                  </a:cubicBezTo>
                  <a:cubicBezTo>
                    <a:pt x="4203" y="5910"/>
                    <a:pt x="4011" y="5995"/>
                    <a:pt x="3834" y="6113"/>
                  </a:cubicBezTo>
                  <a:cubicBezTo>
                    <a:pt x="3811" y="6160"/>
                    <a:pt x="3787" y="6208"/>
                    <a:pt x="3787" y="6232"/>
                  </a:cubicBezTo>
                  <a:cubicBezTo>
                    <a:pt x="3787" y="6303"/>
                    <a:pt x="3811" y="6327"/>
                    <a:pt x="3834" y="6351"/>
                  </a:cubicBezTo>
                  <a:cubicBezTo>
                    <a:pt x="4263" y="6613"/>
                    <a:pt x="4287" y="7042"/>
                    <a:pt x="4335" y="7446"/>
                  </a:cubicBezTo>
                  <a:cubicBezTo>
                    <a:pt x="4382" y="7708"/>
                    <a:pt x="4382" y="7899"/>
                    <a:pt x="4454" y="8113"/>
                  </a:cubicBezTo>
                  <a:cubicBezTo>
                    <a:pt x="4335" y="8089"/>
                    <a:pt x="4263" y="8018"/>
                    <a:pt x="4168" y="7994"/>
                  </a:cubicBezTo>
                  <a:cubicBezTo>
                    <a:pt x="3858" y="7851"/>
                    <a:pt x="3620" y="7708"/>
                    <a:pt x="3430" y="7423"/>
                  </a:cubicBezTo>
                  <a:cubicBezTo>
                    <a:pt x="3358" y="7375"/>
                    <a:pt x="3310" y="7280"/>
                    <a:pt x="3263" y="7232"/>
                  </a:cubicBezTo>
                  <a:cubicBezTo>
                    <a:pt x="3215" y="7113"/>
                    <a:pt x="3191" y="6803"/>
                    <a:pt x="3191" y="6518"/>
                  </a:cubicBezTo>
                  <a:cubicBezTo>
                    <a:pt x="3191" y="6065"/>
                    <a:pt x="3144" y="5589"/>
                    <a:pt x="2906" y="5279"/>
                  </a:cubicBezTo>
                  <a:cubicBezTo>
                    <a:pt x="2715" y="5041"/>
                    <a:pt x="2501" y="4874"/>
                    <a:pt x="2310" y="4755"/>
                  </a:cubicBezTo>
                  <a:cubicBezTo>
                    <a:pt x="2542" y="4630"/>
                    <a:pt x="2758" y="4555"/>
                    <a:pt x="2979" y="4555"/>
                  </a:cubicBezTo>
                  <a:cubicBezTo>
                    <a:pt x="3303" y="4555"/>
                    <a:pt x="3638" y="4716"/>
                    <a:pt x="4049" y="5113"/>
                  </a:cubicBezTo>
                  <a:cubicBezTo>
                    <a:pt x="4077" y="5141"/>
                    <a:pt x="4113" y="5152"/>
                    <a:pt x="4157" y="5152"/>
                  </a:cubicBezTo>
                  <a:cubicBezTo>
                    <a:pt x="4188" y="5152"/>
                    <a:pt x="4224" y="5146"/>
                    <a:pt x="4263" y="5136"/>
                  </a:cubicBezTo>
                  <a:cubicBezTo>
                    <a:pt x="4311" y="5113"/>
                    <a:pt x="4335" y="5017"/>
                    <a:pt x="4335" y="4946"/>
                  </a:cubicBezTo>
                  <a:cubicBezTo>
                    <a:pt x="4073" y="3970"/>
                    <a:pt x="4025" y="3374"/>
                    <a:pt x="4096" y="2874"/>
                  </a:cubicBezTo>
                  <a:cubicBezTo>
                    <a:pt x="4144" y="2779"/>
                    <a:pt x="4073" y="2684"/>
                    <a:pt x="3977" y="2684"/>
                  </a:cubicBezTo>
                  <a:cubicBezTo>
                    <a:pt x="3968" y="2680"/>
                    <a:pt x="3958" y="2679"/>
                    <a:pt x="3948" y="2679"/>
                  </a:cubicBezTo>
                  <a:cubicBezTo>
                    <a:pt x="3882" y="2679"/>
                    <a:pt x="3811" y="2741"/>
                    <a:pt x="3811" y="2803"/>
                  </a:cubicBezTo>
                  <a:cubicBezTo>
                    <a:pt x="3715" y="3255"/>
                    <a:pt x="3739" y="3803"/>
                    <a:pt x="3930" y="4541"/>
                  </a:cubicBezTo>
                  <a:cubicBezTo>
                    <a:pt x="3606" y="4314"/>
                    <a:pt x="3306" y="4220"/>
                    <a:pt x="3013" y="4220"/>
                  </a:cubicBezTo>
                  <a:cubicBezTo>
                    <a:pt x="2660" y="4220"/>
                    <a:pt x="2317" y="4357"/>
                    <a:pt x="1953" y="4565"/>
                  </a:cubicBezTo>
                  <a:cubicBezTo>
                    <a:pt x="1905" y="4613"/>
                    <a:pt x="1882" y="4660"/>
                    <a:pt x="1882" y="4708"/>
                  </a:cubicBezTo>
                  <a:cubicBezTo>
                    <a:pt x="1882" y="4803"/>
                    <a:pt x="1929" y="4874"/>
                    <a:pt x="2048" y="4922"/>
                  </a:cubicBezTo>
                  <a:cubicBezTo>
                    <a:pt x="2191" y="5017"/>
                    <a:pt x="2429" y="5184"/>
                    <a:pt x="2668" y="5470"/>
                  </a:cubicBezTo>
                  <a:cubicBezTo>
                    <a:pt x="2858" y="5660"/>
                    <a:pt x="2858" y="6089"/>
                    <a:pt x="2858" y="6470"/>
                  </a:cubicBezTo>
                  <a:cubicBezTo>
                    <a:pt x="2858" y="6827"/>
                    <a:pt x="2882" y="7161"/>
                    <a:pt x="3001" y="7327"/>
                  </a:cubicBezTo>
                  <a:lnTo>
                    <a:pt x="3263" y="7685"/>
                  </a:lnTo>
                  <a:lnTo>
                    <a:pt x="2286" y="8042"/>
                  </a:lnTo>
                  <a:cubicBezTo>
                    <a:pt x="2191" y="8089"/>
                    <a:pt x="2167" y="8161"/>
                    <a:pt x="2191" y="8256"/>
                  </a:cubicBezTo>
                  <a:cubicBezTo>
                    <a:pt x="2239" y="8328"/>
                    <a:pt x="2286" y="8375"/>
                    <a:pt x="2358" y="8375"/>
                  </a:cubicBezTo>
                  <a:lnTo>
                    <a:pt x="2406" y="8375"/>
                  </a:lnTo>
                  <a:lnTo>
                    <a:pt x="3572" y="7970"/>
                  </a:lnTo>
                  <a:cubicBezTo>
                    <a:pt x="3692" y="8042"/>
                    <a:pt x="3811" y="8113"/>
                    <a:pt x="3930" y="8208"/>
                  </a:cubicBezTo>
                  <a:cubicBezTo>
                    <a:pt x="3858" y="8351"/>
                    <a:pt x="3858" y="8494"/>
                    <a:pt x="3858" y="8637"/>
                  </a:cubicBezTo>
                  <a:lnTo>
                    <a:pt x="1786" y="9447"/>
                  </a:lnTo>
                  <a:cubicBezTo>
                    <a:pt x="1643" y="9518"/>
                    <a:pt x="1548" y="9637"/>
                    <a:pt x="1477" y="9780"/>
                  </a:cubicBezTo>
                  <a:lnTo>
                    <a:pt x="1215" y="9876"/>
                  </a:lnTo>
                  <a:cubicBezTo>
                    <a:pt x="1239" y="9709"/>
                    <a:pt x="1215" y="9542"/>
                    <a:pt x="1167" y="9352"/>
                  </a:cubicBezTo>
                  <a:cubicBezTo>
                    <a:pt x="1096" y="9185"/>
                    <a:pt x="1000" y="9042"/>
                    <a:pt x="881" y="8947"/>
                  </a:cubicBezTo>
                  <a:lnTo>
                    <a:pt x="1715" y="8637"/>
                  </a:lnTo>
                  <a:cubicBezTo>
                    <a:pt x="1810" y="8613"/>
                    <a:pt x="1834" y="8542"/>
                    <a:pt x="1810" y="8447"/>
                  </a:cubicBezTo>
                  <a:cubicBezTo>
                    <a:pt x="1792" y="8374"/>
                    <a:pt x="1732" y="8343"/>
                    <a:pt x="1662" y="8343"/>
                  </a:cubicBezTo>
                  <a:cubicBezTo>
                    <a:pt x="1641" y="8343"/>
                    <a:pt x="1618" y="8346"/>
                    <a:pt x="1596" y="8351"/>
                  </a:cubicBezTo>
                  <a:lnTo>
                    <a:pt x="357" y="8828"/>
                  </a:lnTo>
                  <a:cubicBezTo>
                    <a:pt x="215" y="8899"/>
                    <a:pt x="96" y="9042"/>
                    <a:pt x="24" y="9209"/>
                  </a:cubicBezTo>
                  <a:cubicBezTo>
                    <a:pt x="0" y="9399"/>
                    <a:pt x="0" y="9614"/>
                    <a:pt x="96" y="9780"/>
                  </a:cubicBezTo>
                  <a:cubicBezTo>
                    <a:pt x="143" y="9995"/>
                    <a:pt x="262" y="10137"/>
                    <a:pt x="405" y="10257"/>
                  </a:cubicBezTo>
                  <a:cubicBezTo>
                    <a:pt x="524" y="10352"/>
                    <a:pt x="643" y="10376"/>
                    <a:pt x="762" y="10376"/>
                  </a:cubicBezTo>
                  <a:cubicBezTo>
                    <a:pt x="834" y="10376"/>
                    <a:pt x="858" y="10376"/>
                    <a:pt x="929" y="10352"/>
                  </a:cubicBezTo>
                  <a:lnTo>
                    <a:pt x="1477" y="10137"/>
                  </a:lnTo>
                  <a:cubicBezTo>
                    <a:pt x="1477" y="10233"/>
                    <a:pt x="1524" y="10328"/>
                    <a:pt x="1548" y="10423"/>
                  </a:cubicBezTo>
                  <a:cubicBezTo>
                    <a:pt x="1691" y="10780"/>
                    <a:pt x="1953" y="11019"/>
                    <a:pt x="2239" y="11019"/>
                  </a:cubicBezTo>
                  <a:cubicBezTo>
                    <a:pt x="2286" y="11019"/>
                    <a:pt x="2310" y="11019"/>
                    <a:pt x="2382" y="10995"/>
                  </a:cubicBezTo>
                  <a:lnTo>
                    <a:pt x="5716" y="9709"/>
                  </a:lnTo>
                  <a:lnTo>
                    <a:pt x="8835" y="10900"/>
                  </a:lnTo>
                  <a:cubicBezTo>
                    <a:pt x="8907" y="10947"/>
                    <a:pt x="8931" y="10947"/>
                    <a:pt x="8978" y="10947"/>
                  </a:cubicBezTo>
                  <a:cubicBezTo>
                    <a:pt x="9264" y="10947"/>
                    <a:pt x="9526" y="10709"/>
                    <a:pt x="9669" y="10352"/>
                  </a:cubicBezTo>
                  <a:cubicBezTo>
                    <a:pt x="9740" y="10161"/>
                    <a:pt x="9764" y="9947"/>
                    <a:pt x="9740" y="9780"/>
                  </a:cubicBezTo>
                  <a:lnTo>
                    <a:pt x="9740" y="9756"/>
                  </a:lnTo>
                  <a:lnTo>
                    <a:pt x="10002" y="9828"/>
                  </a:lnTo>
                  <a:cubicBezTo>
                    <a:pt x="10050" y="9876"/>
                    <a:pt x="10121" y="9876"/>
                    <a:pt x="10169" y="9876"/>
                  </a:cubicBezTo>
                  <a:cubicBezTo>
                    <a:pt x="10479" y="9876"/>
                    <a:pt x="10741" y="9614"/>
                    <a:pt x="10836" y="9209"/>
                  </a:cubicBezTo>
                  <a:cubicBezTo>
                    <a:pt x="10812" y="9018"/>
                    <a:pt x="10764" y="8732"/>
                    <a:pt x="10645" y="8566"/>
                  </a:cubicBezTo>
                  <a:cubicBezTo>
                    <a:pt x="10598" y="8447"/>
                    <a:pt x="10479" y="8375"/>
                    <a:pt x="10383" y="8351"/>
                  </a:cubicBezTo>
                  <a:lnTo>
                    <a:pt x="8145" y="7780"/>
                  </a:lnTo>
                  <a:cubicBezTo>
                    <a:pt x="8359" y="7613"/>
                    <a:pt x="8526" y="7375"/>
                    <a:pt x="8693" y="7113"/>
                  </a:cubicBezTo>
                  <a:cubicBezTo>
                    <a:pt x="8955" y="6565"/>
                    <a:pt x="8931" y="5922"/>
                    <a:pt x="8597" y="5208"/>
                  </a:cubicBezTo>
                  <a:cubicBezTo>
                    <a:pt x="8526" y="5089"/>
                    <a:pt x="8454" y="5089"/>
                    <a:pt x="8431" y="5089"/>
                  </a:cubicBezTo>
                  <a:cubicBezTo>
                    <a:pt x="8288" y="5089"/>
                    <a:pt x="8240" y="5208"/>
                    <a:pt x="8192" y="5327"/>
                  </a:cubicBezTo>
                  <a:cubicBezTo>
                    <a:pt x="8073" y="5589"/>
                    <a:pt x="7954" y="5827"/>
                    <a:pt x="7716" y="5827"/>
                  </a:cubicBezTo>
                  <a:cubicBezTo>
                    <a:pt x="7597" y="5827"/>
                    <a:pt x="7502" y="5803"/>
                    <a:pt x="7430" y="5708"/>
                  </a:cubicBezTo>
                  <a:cubicBezTo>
                    <a:pt x="7383" y="5613"/>
                    <a:pt x="7383" y="5470"/>
                    <a:pt x="7383" y="5446"/>
                  </a:cubicBezTo>
                  <a:cubicBezTo>
                    <a:pt x="7692" y="4446"/>
                    <a:pt x="7692" y="3708"/>
                    <a:pt x="7645" y="3255"/>
                  </a:cubicBezTo>
                  <a:cubicBezTo>
                    <a:pt x="7549" y="2660"/>
                    <a:pt x="7359" y="2279"/>
                    <a:pt x="7168" y="2136"/>
                  </a:cubicBezTo>
                  <a:cubicBezTo>
                    <a:pt x="7080" y="2047"/>
                    <a:pt x="7000" y="2023"/>
                    <a:pt x="6935" y="2023"/>
                  </a:cubicBezTo>
                  <a:cubicBezTo>
                    <a:pt x="6896" y="2023"/>
                    <a:pt x="6862" y="2032"/>
                    <a:pt x="6835" y="2041"/>
                  </a:cubicBezTo>
                  <a:cubicBezTo>
                    <a:pt x="6787" y="2064"/>
                    <a:pt x="6692" y="2136"/>
                    <a:pt x="6692" y="2279"/>
                  </a:cubicBezTo>
                  <a:cubicBezTo>
                    <a:pt x="6668" y="2779"/>
                    <a:pt x="6525" y="3136"/>
                    <a:pt x="6311" y="3231"/>
                  </a:cubicBezTo>
                  <a:cubicBezTo>
                    <a:pt x="6283" y="3237"/>
                    <a:pt x="6256" y="3240"/>
                    <a:pt x="6230" y="3240"/>
                  </a:cubicBezTo>
                  <a:cubicBezTo>
                    <a:pt x="6146" y="3240"/>
                    <a:pt x="6069" y="3209"/>
                    <a:pt x="5978" y="3136"/>
                  </a:cubicBezTo>
                  <a:cubicBezTo>
                    <a:pt x="5882" y="3065"/>
                    <a:pt x="5811" y="2874"/>
                    <a:pt x="5882" y="2660"/>
                  </a:cubicBezTo>
                  <a:cubicBezTo>
                    <a:pt x="6168" y="1898"/>
                    <a:pt x="5954" y="1279"/>
                    <a:pt x="5716" y="874"/>
                  </a:cubicBezTo>
                  <a:cubicBezTo>
                    <a:pt x="5478" y="469"/>
                    <a:pt x="5097" y="135"/>
                    <a:pt x="4858" y="16"/>
                  </a:cubicBezTo>
                  <a:cubicBezTo>
                    <a:pt x="4829" y="6"/>
                    <a:pt x="4803" y="1"/>
                    <a:pt x="47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0" name="Google Shape;7380;p69"/>
          <p:cNvGrpSpPr/>
          <p:nvPr/>
        </p:nvGrpSpPr>
        <p:grpSpPr>
          <a:xfrm>
            <a:off x="1413292" y="3984191"/>
            <a:ext cx="297748" cy="368855"/>
            <a:chOff x="800761" y="2184085"/>
            <a:chExt cx="297748" cy="368855"/>
          </a:xfrm>
        </p:grpSpPr>
        <p:sp>
          <p:nvSpPr>
            <p:cNvPr id="7381" name="Google Shape;7381;p69"/>
            <p:cNvSpPr/>
            <p:nvPr/>
          </p:nvSpPr>
          <p:spPr>
            <a:xfrm>
              <a:off x="869832" y="2189626"/>
              <a:ext cx="189776" cy="59646"/>
            </a:xfrm>
            <a:custGeom>
              <a:avLst/>
              <a:gdLst/>
              <a:ahLst/>
              <a:cxnLst/>
              <a:rect l="l" t="t" r="r" b="b"/>
              <a:pathLst>
                <a:path w="5693" h="1787" extrusionOk="0">
                  <a:moveTo>
                    <a:pt x="5192" y="1"/>
                  </a:moveTo>
                  <a:lnTo>
                    <a:pt x="524" y="1"/>
                  </a:lnTo>
                  <a:cubicBezTo>
                    <a:pt x="381" y="1"/>
                    <a:pt x="239" y="120"/>
                    <a:pt x="215" y="287"/>
                  </a:cubicBezTo>
                  <a:lnTo>
                    <a:pt x="0" y="1501"/>
                  </a:lnTo>
                  <a:lnTo>
                    <a:pt x="2834" y="1787"/>
                  </a:lnTo>
                  <a:lnTo>
                    <a:pt x="5692" y="1501"/>
                  </a:lnTo>
                  <a:lnTo>
                    <a:pt x="5478" y="287"/>
                  </a:lnTo>
                  <a:cubicBezTo>
                    <a:pt x="5454" y="120"/>
                    <a:pt x="5335" y="1"/>
                    <a:pt x="5192" y="1"/>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9"/>
            <p:cNvSpPr/>
            <p:nvPr/>
          </p:nvSpPr>
          <p:spPr>
            <a:xfrm>
              <a:off x="930968" y="2311254"/>
              <a:ext cx="135773" cy="157408"/>
            </a:xfrm>
            <a:custGeom>
              <a:avLst/>
              <a:gdLst/>
              <a:ahLst/>
              <a:cxnLst/>
              <a:rect l="l" t="t" r="r" b="b"/>
              <a:pathLst>
                <a:path w="4073" h="4716" extrusionOk="0">
                  <a:moveTo>
                    <a:pt x="4072" y="0"/>
                  </a:moveTo>
                  <a:lnTo>
                    <a:pt x="0" y="2358"/>
                  </a:lnTo>
                  <a:lnTo>
                    <a:pt x="119" y="4716"/>
                  </a:lnTo>
                  <a:lnTo>
                    <a:pt x="4072" y="4716"/>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9"/>
            <p:cNvSpPr/>
            <p:nvPr/>
          </p:nvSpPr>
          <p:spPr>
            <a:xfrm>
              <a:off x="863465" y="2269932"/>
              <a:ext cx="203277" cy="139918"/>
            </a:xfrm>
            <a:custGeom>
              <a:avLst/>
              <a:gdLst/>
              <a:ahLst/>
              <a:cxnLst/>
              <a:rect l="l" t="t" r="r" b="b"/>
              <a:pathLst>
                <a:path w="6098" h="4192" extrusionOk="0">
                  <a:moveTo>
                    <a:pt x="6097" y="0"/>
                  </a:moveTo>
                  <a:lnTo>
                    <a:pt x="1" y="0"/>
                  </a:lnTo>
                  <a:lnTo>
                    <a:pt x="1" y="4191"/>
                  </a:lnTo>
                  <a:cubicBezTo>
                    <a:pt x="1406" y="3310"/>
                    <a:pt x="2311" y="2905"/>
                    <a:pt x="3311" y="2286"/>
                  </a:cubicBezTo>
                  <a:cubicBezTo>
                    <a:pt x="4049" y="1810"/>
                    <a:pt x="4764" y="1096"/>
                    <a:pt x="6097" y="26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9"/>
            <p:cNvSpPr/>
            <p:nvPr/>
          </p:nvSpPr>
          <p:spPr>
            <a:xfrm>
              <a:off x="862698" y="2404243"/>
              <a:ext cx="50036" cy="63618"/>
            </a:xfrm>
            <a:custGeom>
              <a:avLst/>
              <a:gdLst/>
              <a:ahLst/>
              <a:cxnLst/>
              <a:rect l="l" t="t" r="r" b="b"/>
              <a:pathLst>
                <a:path w="1501" h="1906" extrusionOk="0">
                  <a:moveTo>
                    <a:pt x="1500" y="1"/>
                  </a:moveTo>
                  <a:lnTo>
                    <a:pt x="0" y="1144"/>
                  </a:lnTo>
                  <a:lnTo>
                    <a:pt x="0" y="1906"/>
                  </a:lnTo>
                  <a:lnTo>
                    <a:pt x="1358" y="1906"/>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9"/>
            <p:cNvSpPr/>
            <p:nvPr/>
          </p:nvSpPr>
          <p:spPr>
            <a:xfrm>
              <a:off x="997638" y="2269932"/>
              <a:ext cx="69103" cy="42957"/>
            </a:xfrm>
            <a:custGeom>
              <a:avLst/>
              <a:gdLst/>
              <a:ahLst/>
              <a:cxnLst/>
              <a:rect l="l" t="t" r="r" b="b"/>
              <a:pathLst>
                <a:path w="2073" h="1287" extrusionOk="0">
                  <a:moveTo>
                    <a:pt x="2072" y="0"/>
                  </a:moveTo>
                  <a:lnTo>
                    <a:pt x="1" y="0"/>
                  </a:lnTo>
                  <a:cubicBezTo>
                    <a:pt x="239" y="381"/>
                    <a:pt x="405" y="810"/>
                    <a:pt x="525" y="1286"/>
                  </a:cubicBezTo>
                  <a:lnTo>
                    <a:pt x="2072" y="262"/>
                  </a:ln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9"/>
            <p:cNvSpPr/>
            <p:nvPr/>
          </p:nvSpPr>
          <p:spPr>
            <a:xfrm>
              <a:off x="973837" y="2311254"/>
              <a:ext cx="92905" cy="157408"/>
            </a:xfrm>
            <a:custGeom>
              <a:avLst/>
              <a:gdLst/>
              <a:ahLst/>
              <a:cxnLst/>
              <a:rect l="l" t="t" r="r" b="b"/>
              <a:pathLst>
                <a:path w="2787" h="4716" extrusionOk="0">
                  <a:moveTo>
                    <a:pt x="2786" y="0"/>
                  </a:moveTo>
                  <a:lnTo>
                    <a:pt x="1358" y="929"/>
                  </a:lnTo>
                  <a:lnTo>
                    <a:pt x="1358" y="1310"/>
                  </a:lnTo>
                  <a:cubicBezTo>
                    <a:pt x="1358" y="2692"/>
                    <a:pt x="834" y="3906"/>
                    <a:pt x="0" y="4716"/>
                  </a:cubicBezTo>
                  <a:lnTo>
                    <a:pt x="2763" y="4716"/>
                  </a:lnTo>
                  <a:lnTo>
                    <a:pt x="2763"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9"/>
            <p:cNvSpPr/>
            <p:nvPr/>
          </p:nvSpPr>
          <p:spPr>
            <a:xfrm>
              <a:off x="863465" y="2354177"/>
              <a:ext cx="96905" cy="113684"/>
            </a:xfrm>
            <a:custGeom>
              <a:avLst/>
              <a:gdLst/>
              <a:ahLst/>
              <a:cxnLst/>
              <a:rect l="l" t="t" r="r" b="b"/>
              <a:pathLst>
                <a:path w="2907" h="3406" extrusionOk="0">
                  <a:moveTo>
                    <a:pt x="2597" y="0"/>
                  </a:moveTo>
                  <a:lnTo>
                    <a:pt x="1" y="1667"/>
                  </a:lnTo>
                  <a:lnTo>
                    <a:pt x="1" y="2644"/>
                  </a:lnTo>
                  <a:lnTo>
                    <a:pt x="1358" y="1763"/>
                  </a:lnTo>
                  <a:lnTo>
                    <a:pt x="1358" y="3406"/>
                  </a:lnTo>
                  <a:lnTo>
                    <a:pt x="2144" y="3406"/>
                  </a:lnTo>
                  <a:lnTo>
                    <a:pt x="2144" y="1263"/>
                  </a:lnTo>
                  <a:lnTo>
                    <a:pt x="2906" y="739"/>
                  </a:lnTo>
                  <a:lnTo>
                    <a:pt x="2882" y="310"/>
                  </a:lnTo>
                  <a:cubicBezTo>
                    <a:pt x="2882" y="215"/>
                    <a:pt x="2882" y="191"/>
                    <a:pt x="2787" y="143"/>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9"/>
            <p:cNvSpPr/>
            <p:nvPr/>
          </p:nvSpPr>
          <p:spPr>
            <a:xfrm>
              <a:off x="975404" y="2278677"/>
              <a:ext cx="91338" cy="86648"/>
            </a:xfrm>
            <a:custGeom>
              <a:avLst/>
              <a:gdLst/>
              <a:ahLst/>
              <a:cxnLst/>
              <a:rect l="l" t="t" r="r" b="b"/>
              <a:pathLst>
                <a:path w="2740" h="2596" extrusionOk="0">
                  <a:moveTo>
                    <a:pt x="2739" y="0"/>
                  </a:moveTo>
                  <a:lnTo>
                    <a:pt x="1" y="1786"/>
                  </a:lnTo>
                  <a:cubicBezTo>
                    <a:pt x="477" y="2000"/>
                    <a:pt x="215" y="2024"/>
                    <a:pt x="263" y="2596"/>
                  </a:cubicBezTo>
                  <a:lnTo>
                    <a:pt x="2739" y="100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9"/>
            <p:cNvSpPr/>
            <p:nvPr/>
          </p:nvSpPr>
          <p:spPr>
            <a:xfrm>
              <a:off x="1015105" y="2278677"/>
              <a:ext cx="52436" cy="63618"/>
            </a:xfrm>
            <a:custGeom>
              <a:avLst/>
              <a:gdLst/>
              <a:ahLst/>
              <a:cxnLst/>
              <a:rect l="l" t="t" r="r" b="b"/>
              <a:pathLst>
                <a:path w="1573" h="1906" extrusionOk="0">
                  <a:moveTo>
                    <a:pt x="1548" y="0"/>
                  </a:moveTo>
                  <a:lnTo>
                    <a:pt x="1" y="1024"/>
                  </a:lnTo>
                  <a:cubicBezTo>
                    <a:pt x="72" y="1286"/>
                    <a:pt x="120" y="1572"/>
                    <a:pt x="143" y="1905"/>
                  </a:cubicBezTo>
                  <a:lnTo>
                    <a:pt x="1572" y="976"/>
                  </a:lnTo>
                  <a:lnTo>
                    <a:pt x="1572"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9"/>
            <p:cNvSpPr/>
            <p:nvPr/>
          </p:nvSpPr>
          <p:spPr>
            <a:xfrm>
              <a:off x="927001" y="2336687"/>
              <a:ext cx="74637" cy="62049"/>
            </a:xfrm>
            <a:custGeom>
              <a:avLst/>
              <a:gdLst/>
              <a:ahLst/>
              <a:cxnLst/>
              <a:rect l="l" t="t" r="r" b="b"/>
              <a:pathLst>
                <a:path w="2239" h="1859" extrusionOk="0">
                  <a:moveTo>
                    <a:pt x="1453" y="24"/>
                  </a:moveTo>
                  <a:lnTo>
                    <a:pt x="119" y="143"/>
                  </a:lnTo>
                  <a:cubicBezTo>
                    <a:pt x="48" y="143"/>
                    <a:pt x="0" y="239"/>
                    <a:pt x="95" y="286"/>
                  </a:cubicBezTo>
                  <a:lnTo>
                    <a:pt x="595" y="620"/>
                  </a:lnTo>
                  <a:lnTo>
                    <a:pt x="810" y="763"/>
                  </a:lnTo>
                  <a:cubicBezTo>
                    <a:pt x="881" y="834"/>
                    <a:pt x="881" y="834"/>
                    <a:pt x="881" y="905"/>
                  </a:cubicBezTo>
                  <a:lnTo>
                    <a:pt x="929" y="1358"/>
                  </a:lnTo>
                  <a:lnTo>
                    <a:pt x="953" y="1787"/>
                  </a:lnTo>
                  <a:cubicBezTo>
                    <a:pt x="953" y="1858"/>
                    <a:pt x="1048" y="1858"/>
                    <a:pt x="1072" y="1810"/>
                  </a:cubicBezTo>
                  <a:lnTo>
                    <a:pt x="1715" y="834"/>
                  </a:lnTo>
                  <a:lnTo>
                    <a:pt x="2191" y="143"/>
                  </a:lnTo>
                  <a:cubicBezTo>
                    <a:pt x="2239" y="72"/>
                    <a:pt x="2167" y="1"/>
                    <a:pt x="2120"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9"/>
            <p:cNvSpPr/>
            <p:nvPr/>
          </p:nvSpPr>
          <p:spPr>
            <a:xfrm>
              <a:off x="957936" y="2335886"/>
              <a:ext cx="43702" cy="62850"/>
            </a:xfrm>
            <a:custGeom>
              <a:avLst/>
              <a:gdLst/>
              <a:ahLst/>
              <a:cxnLst/>
              <a:rect l="l" t="t" r="r" b="b"/>
              <a:pathLst>
                <a:path w="1311" h="1883" extrusionOk="0">
                  <a:moveTo>
                    <a:pt x="787" y="25"/>
                  </a:moveTo>
                  <a:lnTo>
                    <a:pt x="739" y="120"/>
                  </a:lnTo>
                  <a:cubicBezTo>
                    <a:pt x="501" y="525"/>
                    <a:pt x="239" y="882"/>
                    <a:pt x="1" y="1263"/>
                  </a:cubicBezTo>
                  <a:lnTo>
                    <a:pt x="1" y="1382"/>
                  </a:lnTo>
                  <a:lnTo>
                    <a:pt x="25" y="1787"/>
                  </a:lnTo>
                  <a:cubicBezTo>
                    <a:pt x="25" y="1882"/>
                    <a:pt x="120" y="1882"/>
                    <a:pt x="144" y="1834"/>
                  </a:cubicBezTo>
                  <a:cubicBezTo>
                    <a:pt x="525" y="1263"/>
                    <a:pt x="882" y="715"/>
                    <a:pt x="1263" y="167"/>
                  </a:cubicBezTo>
                  <a:cubicBezTo>
                    <a:pt x="1311" y="96"/>
                    <a:pt x="1239" y="1"/>
                    <a:pt x="1192" y="1"/>
                  </a:cubicBezTo>
                  <a:lnTo>
                    <a:pt x="882" y="4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9"/>
            <p:cNvSpPr/>
            <p:nvPr/>
          </p:nvSpPr>
          <p:spPr>
            <a:xfrm>
              <a:off x="870632" y="2484550"/>
              <a:ext cx="188976" cy="62816"/>
            </a:xfrm>
            <a:custGeom>
              <a:avLst/>
              <a:gdLst/>
              <a:ahLst/>
              <a:cxnLst/>
              <a:rect l="l" t="t" r="r" b="b"/>
              <a:pathLst>
                <a:path w="5669" h="1882" extrusionOk="0">
                  <a:moveTo>
                    <a:pt x="5668" y="357"/>
                  </a:moveTo>
                  <a:lnTo>
                    <a:pt x="2810" y="0"/>
                  </a:lnTo>
                  <a:lnTo>
                    <a:pt x="0" y="357"/>
                  </a:lnTo>
                  <a:lnTo>
                    <a:pt x="191" y="1572"/>
                  </a:lnTo>
                  <a:cubicBezTo>
                    <a:pt x="238" y="1715"/>
                    <a:pt x="310" y="1881"/>
                    <a:pt x="500" y="1881"/>
                  </a:cubicBezTo>
                  <a:lnTo>
                    <a:pt x="5168" y="1881"/>
                  </a:lnTo>
                  <a:cubicBezTo>
                    <a:pt x="5311" y="1881"/>
                    <a:pt x="5430" y="1762"/>
                    <a:pt x="5478" y="157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9"/>
            <p:cNvSpPr/>
            <p:nvPr/>
          </p:nvSpPr>
          <p:spPr>
            <a:xfrm>
              <a:off x="807895" y="2294565"/>
              <a:ext cx="28635" cy="52503"/>
            </a:xfrm>
            <a:custGeom>
              <a:avLst/>
              <a:gdLst/>
              <a:ahLst/>
              <a:cxnLst/>
              <a:rect l="l" t="t" r="r" b="b"/>
              <a:pathLst>
                <a:path w="859" h="1573" extrusionOk="0">
                  <a:moveTo>
                    <a:pt x="858" y="1548"/>
                  </a:moveTo>
                  <a:lnTo>
                    <a:pt x="858" y="0"/>
                  </a:lnTo>
                  <a:lnTo>
                    <a:pt x="453" y="0"/>
                  </a:lnTo>
                  <a:cubicBezTo>
                    <a:pt x="215" y="0"/>
                    <a:pt x="1" y="215"/>
                    <a:pt x="1" y="453"/>
                  </a:cubicBezTo>
                  <a:lnTo>
                    <a:pt x="1" y="1143"/>
                  </a:lnTo>
                  <a:cubicBezTo>
                    <a:pt x="1" y="1382"/>
                    <a:pt x="215" y="1572"/>
                    <a:pt x="453" y="157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9"/>
            <p:cNvSpPr/>
            <p:nvPr/>
          </p:nvSpPr>
          <p:spPr>
            <a:xfrm>
              <a:off x="807895" y="2392328"/>
              <a:ext cx="28635" cy="52503"/>
            </a:xfrm>
            <a:custGeom>
              <a:avLst/>
              <a:gdLst/>
              <a:ahLst/>
              <a:cxnLst/>
              <a:rect l="l" t="t" r="r" b="b"/>
              <a:pathLst>
                <a:path w="859" h="1573" extrusionOk="0">
                  <a:moveTo>
                    <a:pt x="858" y="1548"/>
                  </a:moveTo>
                  <a:lnTo>
                    <a:pt x="858" y="1"/>
                  </a:lnTo>
                  <a:lnTo>
                    <a:pt x="453" y="1"/>
                  </a:lnTo>
                  <a:cubicBezTo>
                    <a:pt x="215" y="1"/>
                    <a:pt x="1" y="191"/>
                    <a:pt x="1" y="429"/>
                  </a:cubicBezTo>
                  <a:lnTo>
                    <a:pt x="1" y="1120"/>
                  </a:lnTo>
                  <a:cubicBezTo>
                    <a:pt x="1" y="1358"/>
                    <a:pt x="215" y="1572"/>
                    <a:pt x="453" y="157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9"/>
            <p:cNvSpPr/>
            <p:nvPr/>
          </p:nvSpPr>
          <p:spPr>
            <a:xfrm>
              <a:off x="836497" y="2239726"/>
              <a:ext cx="257246" cy="258342"/>
            </a:xfrm>
            <a:custGeom>
              <a:avLst/>
              <a:gdLst/>
              <a:ahLst/>
              <a:cxnLst/>
              <a:rect l="l" t="t" r="r" b="b"/>
              <a:pathLst>
                <a:path w="7717" h="7740" extrusionOk="0">
                  <a:moveTo>
                    <a:pt x="810" y="5096"/>
                  </a:moveTo>
                  <a:lnTo>
                    <a:pt x="810" y="905"/>
                  </a:lnTo>
                  <a:lnTo>
                    <a:pt x="6906" y="905"/>
                  </a:lnTo>
                  <a:lnTo>
                    <a:pt x="6906" y="1167"/>
                  </a:lnTo>
                  <a:lnTo>
                    <a:pt x="6906" y="2143"/>
                  </a:lnTo>
                  <a:lnTo>
                    <a:pt x="6906" y="6835"/>
                  </a:lnTo>
                  <a:lnTo>
                    <a:pt x="2977" y="6835"/>
                  </a:lnTo>
                  <a:lnTo>
                    <a:pt x="2215" y="6835"/>
                  </a:lnTo>
                  <a:lnTo>
                    <a:pt x="834" y="6835"/>
                  </a:lnTo>
                  <a:lnTo>
                    <a:pt x="834" y="6073"/>
                  </a:lnTo>
                  <a:close/>
                  <a:moveTo>
                    <a:pt x="6692" y="0"/>
                  </a:moveTo>
                  <a:lnTo>
                    <a:pt x="1000" y="0"/>
                  </a:lnTo>
                  <a:lnTo>
                    <a:pt x="619" y="0"/>
                  </a:lnTo>
                  <a:cubicBezTo>
                    <a:pt x="310" y="0"/>
                    <a:pt x="0" y="286"/>
                    <a:pt x="0" y="643"/>
                  </a:cubicBezTo>
                  <a:lnTo>
                    <a:pt x="0" y="1643"/>
                  </a:lnTo>
                  <a:lnTo>
                    <a:pt x="0" y="3191"/>
                  </a:lnTo>
                  <a:lnTo>
                    <a:pt x="0" y="4573"/>
                  </a:lnTo>
                  <a:lnTo>
                    <a:pt x="0" y="6120"/>
                  </a:lnTo>
                  <a:lnTo>
                    <a:pt x="0" y="7121"/>
                  </a:lnTo>
                  <a:cubicBezTo>
                    <a:pt x="0" y="7454"/>
                    <a:pt x="262" y="7740"/>
                    <a:pt x="619" y="7740"/>
                  </a:cubicBezTo>
                  <a:lnTo>
                    <a:pt x="1000" y="7740"/>
                  </a:lnTo>
                  <a:lnTo>
                    <a:pt x="6692" y="7740"/>
                  </a:lnTo>
                  <a:lnTo>
                    <a:pt x="7073" y="7740"/>
                  </a:lnTo>
                  <a:cubicBezTo>
                    <a:pt x="7407" y="7740"/>
                    <a:pt x="7716" y="7478"/>
                    <a:pt x="7716" y="7121"/>
                  </a:cubicBezTo>
                  <a:lnTo>
                    <a:pt x="7716" y="619"/>
                  </a:lnTo>
                  <a:cubicBezTo>
                    <a:pt x="7716" y="310"/>
                    <a:pt x="7430" y="0"/>
                    <a:pt x="7073" y="0"/>
                  </a:cubicBezTo>
                  <a:lnTo>
                    <a:pt x="6692"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9"/>
            <p:cNvSpPr/>
            <p:nvPr/>
          </p:nvSpPr>
          <p:spPr>
            <a:xfrm>
              <a:off x="1015906" y="2239726"/>
              <a:ext cx="77837" cy="258342"/>
            </a:xfrm>
            <a:custGeom>
              <a:avLst/>
              <a:gdLst/>
              <a:ahLst/>
              <a:cxnLst/>
              <a:rect l="l" t="t" r="r" b="b"/>
              <a:pathLst>
                <a:path w="2335" h="7740" extrusionOk="0">
                  <a:moveTo>
                    <a:pt x="1310" y="0"/>
                  </a:moveTo>
                  <a:lnTo>
                    <a:pt x="0" y="0"/>
                  </a:lnTo>
                  <a:cubicBezTo>
                    <a:pt x="334" y="0"/>
                    <a:pt x="620" y="286"/>
                    <a:pt x="620" y="643"/>
                  </a:cubicBezTo>
                  <a:lnTo>
                    <a:pt x="620" y="929"/>
                  </a:lnTo>
                  <a:lnTo>
                    <a:pt x="1524" y="929"/>
                  </a:lnTo>
                  <a:lnTo>
                    <a:pt x="1524" y="1191"/>
                  </a:lnTo>
                  <a:lnTo>
                    <a:pt x="1524" y="2191"/>
                  </a:lnTo>
                  <a:lnTo>
                    <a:pt x="1524" y="6859"/>
                  </a:lnTo>
                  <a:lnTo>
                    <a:pt x="620" y="6859"/>
                  </a:lnTo>
                  <a:lnTo>
                    <a:pt x="620" y="7121"/>
                  </a:lnTo>
                  <a:cubicBezTo>
                    <a:pt x="620" y="7454"/>
                    <a:pt x="358" y="7740"/>
                    <a:pt x="0" y="7740"/>
                  </a:cubicBezTo>
                  <a:lnTo>
                    <a:pt x="1310" y="7740"/>
                  </a:lnTo>
                  <a:lnTo>
                    <a:pt x="1715" y="7740"/>
                  </a:lnTo>
                  <a:cubicBezTo>
                    <a:pt x="2025" y="7740"/>
                    <a:pt x="2334" y="7478"/>
                    <a:pt x="2334" y="7121"/>
                  </a:cubicBezTo>
                  <a:lnTo>
                    <a:pt x="2334" y="619"/>
                  </a:lnTo>
                  <a:cubicBezTo>
                    <a:pt x="2334" y="310"/>
                    <a:pt x="2048" y="0"/>
                    <a:pt x="1715" y="0"/>
                  </a:cubicBezTo>
                  <a:lnTo>
                    <a:pt x="1310"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9"/>
            <p:cNvSpPr/>
            <p:nvPr/>
          </p:nvSpPr>
          <p:spPr>
            <a:xfrm>
              <a:off x="821396" y="2294565"/>
              <a:ext cx="14334" cy="51702"/>
            </a:xfrm>
            <a:custGeom>
              <a:avLst/>
              <a:gdLst/>
              <a:ahLst/>
              <a:cxnLst/>
              <a:rect l="l" t="t" r="r" b="b"/>
              <a:pathLst>
                <a:path w="430" h="1549" extrusionOk="0">
                  <a:moveTo>
                    <a:pt x="1" y="0"/>
                  </a:moveTo>
                  <a:lnTo>
                    <a:pt x="429" y="0"/>
                  </a:lnTo>
                  <a:lnTo>
                    <a:pt x="429" y="1548"/>
                  </a:lnTo>
                  <a:lnTo>
                    <a:pt x="1" y="154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9"/>
            <p:cNvSpPr/>
            <p:nvPr/>
          </p:nvSpPr>
          <p:spPr>
            <a:xfrm>
              <a:off x="821396" y="2392328"/>
              <a:ext cx="14334" cy="51702"/>
            </a:xfrm>
            <a:custGeom>
              <a:avLst/>
              <a:gdLst/>
              <a:ahLst/>
              <a:cxnLst/>
              <a:rect l="l" t="t" r="r" b="b"/>
              <a:pathLst>
                <a:path w="430" h="1549" extrusionOk="0">
                  <a:moveTo>
                    <a:pt x="1" y="1"/>
                  </a:moveTo>
                  <a:lnTo>
                    <a:pt x="429" y="1"/>
                  </a:lnTo>
                  <a:lnTo>
                    <a:pt x="429" y="1548"/>
                  </a:lnTo>
                  <a:lnTo>
                    <a:pt x="1" y="1548"/>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9"/>
            <p:cNvSpPr/>
            <p:nvPr/>
          </p:nvSpPr>
          <p:spPr>
            <a:xfrm>
              <a:off x="988104" y="2189626"/>
              <a:ext cx="71504" cy="50133"/>
            </a:xfrm>
            <a:custGeom>
              <a:avLst/>
              <a:gdLst/>
              <a:ahLst/>
              <a:cxnLst/>
              <a:rect l="l" t="t" r="r" b="b"/>
              <a:pathLst>
                <a:path w="2145" h="1502" extrusionOk="0">
                  <a:moveTo>
                    <a:pt x="1644" y="1"/>
                  </a:moveTo>
                  <a:lnTo>
                    <a:pt x="1" y="1"/>
                  </a:lnTo>
                  <a:cubicBezTo>
                    <a:pt x="168" y="1"/>
                    <a:pt x="287" y="120"/>
                    <a:pt x="310" y="287"/>
                  </a:cubicBezTo>
                  <a:lnTo>
                    <a:pt x="525" y="1501"/>
                  </a:lnTo>
                  <a:lnTo>
                    <a:pt x="834" y="1501"/>
                  </a:lnTo>
                  <a:lnTo>
                    <a:pt x="2144" y="1501"/>
                  </a:lnTo>
                  <a:lnTo>
                    <a:pt x="1954" y="287"/>
                  </a:lnTo>
                  <a:cubicBezTo>
                    <a:pt x="1906" y="120"/>
                    <a:pt x="1787" y="1"/>
                    <a:pt x="1644" y="1"/>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9"/>
            <p:cNvSpPr/>
            <p:nvPr/>
          </p:nvSpPr>
          <p:spPr>
            <a:xfrm>
              <a:off x="988104" y="2496466"/>
              <a:ext cx="71504" cy="50901"/>
            </a:xfrm>
            <a:custGeom>
              <a:avLst/>
              <a:gdLst/>
              <a:ahLst/>
              <a:cxnLst/>
              <a:rect l="l" t="t" r="r" b="b"/>
              <a:pathLst>
                <a:path w="2145" h="1525" extrusionOk="0">
                  <a:moveTo>
                    <a:pt x="2144" y="0"/>
                  </a:moveTo>
                  <a:lnTo>
                    <a:pt x="834" y="0"/>
                  </a:lnTo>
                  <a:lnTo>
                    <a:pt x="525" y="0"/>
                  </a:lnTo>
                  <a:lnTo>
                    <a:pt x="310" y="1215"/>
                  </a:lnTo>
                  <a:cubicBezTo>
                    <a:pt x="287" y="1358"/>
                    <a:pt x="191" y="1524"/>
                    <a:pt x="1" y="1524"/>
                  </a:cubicBezTo>
                  <a:lnTo>
                    <a:pt x="1644" y="1524"/>
                  </a:lnTo>
                  <a:cubicBezTo>
                    <a:pt x="1787" y="1524"/>
                    <a:pt x="1906" y="1405"/>
                    <a:pt x="1954" y="12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9"/>
            <p:cNvSpPr/>
            <p:nvPr/>
          </p:nvSpPr>
          <p:spPr>
            <a:xfrm>
              <a:off x="800761" y="2184085"/>
              <a:ext cx="297748" cy="368855"/>
            </a:xfrm>
            <a:custGeom>
              <a:avLst/>
              <a:gdLst/>
              <a:ahLst/>
              <a:cxnLst/>
              <a:rect l="l" t="t" r="r" b="b"/>
              <a:pathLst>
                <a:path w="8932" h="11051" extrusionOk="0">
                  <a:moveTo>
                    <a:pt x="7264" y="334"/>
                  </a:moveTo>
                  <a:cubicBezTo>
                    <a:pt x="7359" y="334"/>
                    <a:pt x="7383" y="453"/>
                    <a:pt x="7383" y="476"/>
                  </a:cubicBezTo>
                  <a:lnTo>
                    <a:pt x="7574" y="1524"/>
                  </a:lnTo>
                  <a:lnTo>
                    <a:pt x="2239" y="1524"/>
                  </a:lnTo>
                  <a:lnTo>
                    <a:pt x="2453" y="476"/>
                  </a:lnTo>
                  <a:cubicBezTo>
                    <a:pt x="2453" y="453"/>
                    <a:pt x="2477" y="334"/>
                    <a:pt x="2573" y="334"/>
                  </a:cubicBezTo>
                  <a:close/>
                  <a:moveTo>
                    <a:pt x="906" y="3453"/>
                  </a:moveTo>
                  <a:lnTo>
                    <a:pt x="906" y="4668"/>
                  </a:lnTo>
                  <a:lnTo>
                    <a:pt x="620" y="4668"/>
                  </a:lnTo>
                  <a:cubicBezTo>
                    <a:pt x="477" y="4668"/>
                    <a:pt x="358" y="4573"/>
                    <a:pt x="358" y="4406"/>
                  </a:cubicBezTo>
                  <a:lnTo>
                    <a:pt x="358" y="3739"/>
                  </a:lnTo>
                  <a:cubicBezTo>
                    <a:pt x="358" y="3572"/>
                    <a:pt x="477" y="3453"/>
                    <a:pt x="620" y="3453"/>
                  </a:cubicBezTo>
                  <a:close/>
                  <a:moveTo>
                    <a:pt x="906" y="6382"/>
                  </a:moveTo>
                  <a:lnTo>
                    <a:pt x="906" y="7597"/>
                  </a:lnTo>
                  <a:lnTo>
                    <a:pt x="620" y="7597"/>
                  </a:lnTo>
                  <a:cubicBezTo>
                    <a:pt x="477" y="7597"/>
                    <a:pt x="358" y="7478"/>
                    <a:pt x="358" y="7335"/>
                  </a:cubicBezTo>
                  <a:lnTo>
                    <a:pt x="358" y="6644"/>
                  </a:lnTo>
                  <a:cubicBezTo>
                    <a:pt x="358" y="6502"/>
                    <a:pt x="477" y="6382"/>
                    <a:pt x="620" y="6382"/>
                  </a:cubicBezTo>
                  <a:close/>
                  <a:moveTo>
                    <a:pt x="8169" y="1858"/>
                  </a:moveTo>
                  <a:cubicBezTo>
                    <a:pt x="8407" y="1858"/>
                    <a:pt x="8598" y="2072"/>
                    <a:pt x="8598" y="2310"/>
                  </a:cubicBezTo>
                  <a:lnTo>
                    <a:pt x="8598" y="8764"/>
                  </a:lnTo>
                  <a:cubicBezTo>
                    <a:pt x="8598" y="9002"/>
                    <a:pt x="8407" y="9216"/>
                    <a:pt x="8169" y="9216"/>
                  </a:cubicBezTo>
                  <a:lnTo>
                    <a:pt x="1668" y="9216"/>
                  </a:lnTo>
                  <a:cubicBezTo>
                    <a:pt x="1429" y="9216"/>
                    <a:pt x="1215" y="9002"/>
                    <a:pt x="1215" y="8764"/>
                  </a:cubicBezTo>
                  <a:lnTo>
                    <a:pt x="1215" y="7740"/>
                  </a:lnTo>
                  <a:lnTo>
                    <a:pt x="1215" y="6192"/>
                  </a:lnTo>
                  <a:lnTo>
                    <a:pt x="1215" y="4858"/>
                  </a:lnTo>
                  <a:lnTo>
                    <a:pt x="1215" y="3310"/>
                  </a:lnTo>
                  <a:lnTo>
                    <a:pt x="1215" y="2310"/>
                  </a:lnTo>
                  <a:cubicBezTo>
                    <a:pt x="1215" y="2072"/>
                    <a:pt x="1429" y="1858"/>
                    <a:pt x="1668" y="1858"/>
                  </a:cubicBezTo>
                  <a:close/>
                  <a:moveTo>
                    <a:pt x="7597" y="9526"/>
                  </a:moveTo>
                  <a:lnTo>
                    <a:pt x="7383" y="10574"/>
                  </a:lnTo>
                  <a:cubicBezTo>
                    <a:pt x="7383" y="10598"/>
                    <a:pt x="7359" y="10717"/>
                    <a:pt x="7264" y="10717"/>
                  </a:cubicBezTo>
                  <a:lnTo>
                    <a:pt x="2573" y="10717"/>
                  </a:lnTo>
                  <a:cubicBezTo>
                    <a:pt x="2477" y="10717"/>
                    <a:pt x="2453" y="10574"/>
                    <a:pt x="2453" y="10574"/>
                  </a:cubicBezTo>
                  <a:lnTo>
                    <a:pt x="2263" y="9526"/>
                  </a:lnTo>
                  <a:close/>
                  <a:moveTo>
                    <a:pt x="2549" y="0"/>
                  </a:moveTo>
                  <a:cubicBezTo>
                    <a:pt x="2358" y="0"/>
                    <a:pt x="2168" y="191"/>
                    <a:pt x="2120" y="429"/>
                  </a:cubicBezTo>
                  <a:lnTo>
                    <a:pt x="1930" y="1524"/>
                  </a:lnTo>
                  <a:lnTo>
                    <a:pt x="1668" y="1524"/>
                  </a:lnTo>
                  <a:cubicBezTo>
                    <a:pt x="1239" y="1524"/>
                    <a:pt x="882" y="1882"/>
                    <a:pt x="882" y="2310"/>
                  </a:cubicBezTo>
                  <a:lnTo>
                    <a:pt x="882" y="3144"/>
                  </a:lnTo>
                  <a:lnTo>
                    <a:pt x="596" y="3144"/>
                  </a:lnTo>
                  <a:cubicBezTo>
                    <a:pt x="263" y="3144"/>
                    <a:pt x="1" y="3406"/>
                    <a:pt x="1" y="3739"/>
                  </a:cubicBezTo>
                  <a:lnTo>
                    <a:pt x="1" y="4406"/>
                  </a:lnTo>
                  <a:cubicBezTo>
                    <a:pt x="1" y="4739"/>
                    <a:pt x="263" y="5001"/>
                    <a:pt x="596" y="5001"/>
                  </a:cubicBezTo>
                  <a:lnTo>
                    <a:pt x="882" y="5001"/>
                  </a:lnTo>
                  <a:lnTo>
                    <a:pt x="858" y="6049"/>
                  </a:lnTo>
                  <a:lnTo>
                    <a:pt x="596" y="6049"/>
                  </a:lnTo>
                  <a:cubicBezTo>
                    <a:pt x="263" y="6049"/>
                    <a:pt x="1" y="6311"/>
                    <a:pt x="1" y="6644"/>
                  </a:cubicBezTo>
                  <a:lnTo>
                    <a:pt x="1" y="7335"/>
                  </a:lnTo>
                  <a:cubicBezTo>
                    <a:pt x="1" y="7668"/>
                    <a:pt x="263" y="7930"/>
                    <a:pt x="596" y="7930"/>
                  </a:cubicBezTo>
                  <a:lnTo>
                    <a:pt x="858" y="7930"/>
                  </a:lnTo>
                  <a:lnTo>
                    <a:pt x="858" y="8764"/>
                  </a:lnTo>
                  <a:cubicBezTo>
                    <a:pt x="858" y="9169"/>
                    <a:pt x="1215" y="9526"/>
                    <a:pt x="1644" y="9526"/>
                  </a:cubicBezTo>
                  <a:lnTo>
                    <a:pt x="1906" y="9526"/>
                  </a:lnTo>
                  <a:lnTo>
                    <a:pt x="2120" y="10645"/>
                  </a:lnTo>
                  <a:cubicBezTo>
                    <a:pt x="2168" y="10883"/>
                    <a:pt x="2358" y="11050"/>
                    <a:pt x="2573" y="11050"/>
                  </a:cubicBezTo>
                  <a:lnTo>
                    <a:pt x="7240" y="11050"/>
                  </a:lnTo>
                  <a:cubicBezTo>
                    <a:pt x="7455" y="11050"/>
                    <a:pt x="7645" y="10883"/>
                    <a:pt x="7693" y="10645"/>
                  </a:cubicBezTo>
                  <a:lnTo>
                    <a:pt x="7883" y="9526"/>
                  </a:lnTo>
                  <a:lnTo>
                    <a:pt x="8169" y="9526"/>
                  </a:lnTo>
                  <a:cubicBezTo>
                    <a:pt x="8574" y="9526"/>
                    <a:pt x="8931" y="9169"/>
                    <a:pt x="8931" y="8764"/>
                  </a:cubicBezTo>
                  <a:lnTo>
                    <a:pt x="8931" y="2310"/>
                  </a:lnTo>
                  <a:cubicBezTo>
                    <a:pt x="8931" y="1858"/>
                    <a:pt x="8598" y="1524"/>
                    <a:pt x="8169" y="1524"/>
                  </a:cubicBezTo>
                  <a:lnTo>
                    <a:pt x="7883" y="1524"/>
                  </a:lnTo>
                  <a:lnTo>
                    <a:pt x="7669" y="429"/>
                  </a:lnTo>
                  <a:cubicBezTo>
                    <a:pt x="7621" y="191"/>
                    <a:pt x="7431" y="0"/>
                    <a:pt x="724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9"/>
            <p:cNvSpPr/>
            <p:nvPr/>
          </p:nvSpPr>
          <p:spPr>
            <a:xfrm>
              <a:off x="858731" y="2262756"/>
              <a:ext cx="214344" cy="209077"/>
            </a:xfrm>
            <a:custGeom>
              <a:avLst/>
              <a:gdLst/>
              <a:ahLst/>
              <a:cxnLst/>
              <a:rect l="l" t="t" r="r" b="b"/>
              <a:pathLst>
                <a:path w="6430" h="6264" extrusionOk="0">
                  <a:moveTo>
                    <a:pt x="6120" y="787"/>
                  </a:moveTo>
                  <a:lnTo>
                    <a:pt x="6097" y="1334"/>
                  </a:lnTo>
                  <a:lnTo>
                    <a:pt x="4358" y="2477"/>
                  </a:lnTo>
                  <a:lnTo>
                    <a:pt x="4406" y="2406"/>
                  </a:lnTo>
                  <a:cubicBezTo>
                    <a:pt x="4453" y="2311"/>
                    <a:pt x="4453" y="2239"/>
                    <a:pt x="4406" y="2144"/>
                  </a:cubicBezTo>
                  <a:cubicBezTo>
                    <a:pt x="4347" y="2065"/>
                    <a:pt x="4271" y="2019"/>
                    <a:pt x="4206" y="2019"/>
                  </a:cubicBezTo>
                  <a:cubicBezTo>
                    <a:pt x="4193" y="2019"/>
                    <a:pt x="4180" y="2021"/>
                    <a:pt x="4168" y="2025"/>
                  </a:cubicBezTo>
                  <a:lnTo>
                    <a:pt x="6120" y="787"/>
                  </a:lnTo>
                  <a:close/>
                  <a:moveTo>
                    <a:pt x="4001" y="2382"/>
                  </a:moveTo>
                  <a:lnTo>
                    <a:pt x="3644" y="2954"/>
                  </a:lnTo>
                  <a:lnTo>
                    <a:pt x="3144" y="3716"/>
                  </a:lnTo>
                  <a:lnTo>
                    <a:pt x="3120" y="3120"/>
                  </a:lnTo>
                  <a:cubicBezTo>
                    <a:pt x="3120" y="2978"/>
                    <a:pt x="3096" y="2930"/>
                    <a:pt x="2929" y="2835"/>
                  </a:cubicBezTo>
                  <a:lnTo>
                    <a:pt x="2429" y="2501"/>
                  </a:lnTo>
                  <a:lnTo>
                    <a:pt x="3501" y="2406"/>
                  </a:lnTo>
                  <a:lnTo>
                    <a:pt x="4001" y="2382"/>
                  </a:lnTo>
                  <a:close/>
                  <a:moveTo>
                    <a:pt x="1357" y="4787"/>
                  </a:moveTo>
                  <a:lnTo>
                    <a:pt x="1357" y="5954"/>
                  </a:lnTo>
                  <a:lnTo>
                    <a:pt x="286" y="5954"/>
                  </a:lnTo>
                  <a:lnTo>
                    <a:pt x="286" y="5478"/>
                  </a:lnTo>
                  <a:lnTo>
                    <a:pt x="1357" y="4787"/>
                  </a:lnTo>
                  <a:close/>
                  <a:moveTo>
                    <a:pt x="2667" y="3001"/>
                  </a:moveTo>
                  <a:lnTo>
                    <a:pt x="2810" y="3097"/>
                  </a:lnTo>
                  <a:lnTo>
                    <a:pt x="2858" y="3097"/>
                  </a:lnTo>
                  <a:lnTo>
                    <a:pt x="2858" y="3120"/>
                  </a:lnTo>
                  <a:lnTo>
                    <a:pt x="2882" y="3478"/>
                  </a:lnTo>
                  <a:lnTo>
                    <a:pt x="2215" y="3835"/>
                  </a:lnTo>
                  <a:cubicBezTo>
                    <a:pt x="2167" y="3883"/>
                    <a:pt x="2167" y="3930"/>
                    <a:pt x="2167" y="4002"/>
                  </a:cubicBezTo>
                  <a:lnTo>
                    <a:pt x="2167" y="5954"/>
                  </a:lnTo>
                  <a:lnTo>
                    <a:pt x="1715" y="5954"/>
                  </a:lnTo>
                  <a:lnTo>
                    <a:pt x="1715" y="4502"/>
                  </a:lnTo>
                  <a:cubicBezTo>
                    <a:pt x="1715" y="4411"/>
                    <a:pt x="1632" y="4334"/>
                    <a:pt x="1550" y="4334"/>
                  </a:cubicBezTo>
                  <a:cubicBezTo>
                    <a:pt x="1525" y="4334"/>
                    <a:pt x="1499" y="4342"/>
                    <a:pt x="1477" y="4359"/>
                  </a:cubicBezTo>
                  <a:lnTo>
                    <a:pt x="357" y="5097"/>
                  </a:lnTo>
                  <a:lnTo>
                    <a:pt x="357" y="4502"/>
                  </a:lnTo>
                  <a:lnTo>
                    <a:pt x="2667" y="3001"/>
                  </a:lnTo>
                  <a:close/>
                  <a:moveTo>
                    <a:pt x="143" y="1"/>
                  </a:moveTo>
                  <a:cubicBezTo>
                    <a:pt x="48" y="1"/>
                    <a:pt x="0" y="72"/>
                    <a:pt x="0" y="144"/>
                  </a:cubicBezTo>
                  <a:lnTo>
                    <a:pt x="0" y="4359"/>
                  </a:lnTo>
                  <a:lnTo>
                    <a:pt x="0" y="5335"/>
                  </a:lnTo>
                  <a:lnTo>
                    <a:pt x="0" y="6073"/>
                  </a:lnTo>
                  <a:cubicBezTo>
                    <a:pt x="0" y="6169"/>
                    <a:pt x="48" y="6216"/>
                    <a:pt x="143" y="6216"/>
                  </a:cubicBezTo>
                  <a:lnTo>
                    <a:pt x="2786" y="6216"/>
                  </a:lnTo>
                  <a:cubicBezTo>
                    <a:pt x="2882" y="6216"/>
                    <a:pt x="2929" y="6169"/>
                    <a:pt x="2953" y="6073"/>
                  </a:cubicBezTo>
                  <a:cubicBezTo>
                    <a:pt x="2953" y="5978"/>
                    <a:pt x="2905" y="5907"/>
                    <a:pt x="2810" y="5907"/>
                  </a:cubicBezTo>
                  <a:lnTo>
                    <a:pt x="2453" y="5907"/>
                  </a:lnTo>
                  <a:lnTo>
                    <a:pt x="2453" y="4025"/>
                  </a:lnTo>
                  <a:lnTo>
                    <a:pt x="2810" y="3787"/>
                  </a:lnTo>
                  <a:lnTo>
                    <a:pt x="2810" y="3930"/>
                  </a:lnTo>
                  <a:cubicBezTo>
                    <a:pt x="2810" y="4049"/>
                    <a:pt x="2882" y="4121"/>
                    <a:pt x="2953" y="4145"/>
                  </a:cubicBezTo>
                  <a:lnTo>
                    <a:pt x="3024" y="4145"/>
                  </a:lnTo>
                  <a:cubicBezTo>
                    <a:pt x="3120" y="4145"/>
                    <a:pt x="3167" y="4097"/>
                    <a:pt x="3239" y="4049"/>
                  </a:cubicBezTo>
                  <a:lnTo>
                    <a:pt x="3858" y="3097"/>
                  </a:lnTo>
                  <a:lnTo>
                    <a:pt x="6073" y="1692"/>
                  </a:lnTo>
                  <a:lnTo>
                    <a:pt x="6073" y="5931"/>
                  </a:lnTo>
                  <a:lnTo>
                    <a:pt x="3548" y="5931"/>
                  </a:lnTo>
                  <a:cubicBezTo>
                    <a:pt x="3477" y="5931"/>
                    <a:pt x="3406" y="5978"/>
                    <a:pt x="3382" y="6073"/>
                  </a:cubicBezTo>
                  <a:cubicBezTo>
                    <a:pt x="3382" y="6169"/>
                    <a:pt x="3453" y="6264"/>
                    <a:pt x="3525" y="6264"/>
                  </a:cubicBezTo>
                  <a:lnTo>
                    <a:pt x="6216" y="6264"/>
                  </a:lnTo>
                  <a:cubicBezTo>
                    <a:pt x="6287" y="6264"/>
                    <a:pt x="6359" y="6193"/>
                    <a:pt x="6359" y="6097"/>
                  </a:cubicBezTo>
                  <a:lnTo>
                    <a:pt x="6359" y="1430"/>
                  </a:lnTo>
                  <a:lnTo>
                    <a:pt x="6359" y="453"/>
                  </a:lnTo>
                  <a:lnTo>
                    <a:pt x="6359" y="191"/>
                  </a:lnTo>
                  <a:cubicBezTo>
                    <a:pt x="6430" y="120"/>
                    <a:pt x="6335" y="25"/>
                    <a:pt x="6239" y="25"/>
                  </a:cubicBezTo>
                  <a:lnTo>
                    <a:pt x="3596" y="25"/>
                  </a:lnTo>
                  <a:cubicBezTo>
                    <a:pt x="3501" y="25"/>
                    <a:pt x="3453" y="96"/>
                    <a:pt x="3406" y="191"/>
                  </a:cubicBezTo>
                  <a:cubicBezTo>
                    <a:pt x="3406" y="263"/>
                    <a:pt x="3477" y="358"/>
                    <a:pt x="3572" y="358"/>
                  </a:cubicBezTo>
                  <a:lnTo>
                    <a:pt x="6073" y="358"/>
                  </a:lnTo>
                  <a:lnTo>
                    <a:pt x="3406" y="2049"/>
                  </a:lnTo>
                  <a:lnTo>
                    <a:pt x="2096" y="2168"/>
                  </a:lnTo>
                  <a:cubicBezTo>
                    <a:pt x="2024" y="2168"/>
                    <a:pt x="1929" y="2263"/>
                    <a:pt x="1905" y="2358"/>
                  </a:cubicBezTo>
                  <a:cubicBezTo>
                    <a:pt x="1858" y="2454"/>
                    <a:pt x="1929" y="2525"/>
                    <a:pt x="2024" y="2597"/>
                  </a:cubicBezTo>
                  <a:lnTo>
                    <a:pt x="2310" y="2763"/>
                  </a:lnTo>
                  <a:lnTo>
                    <a:pt x="286" y="4073"/>
                  </a:lnTo>
                  <a:lnTo>
                    <a:pt x="286" y="334"/>
                  </a:lnTo>
                  <a:lnTo>
                    <a:pt x="2786" y="334"/>
                  </a:lnTo>
                  <a:cubicBezTo>
                    <a:pt x="2882" y="334"/>
                    <a:pt x="2929" y="263"/>
                    <a:pt x="2977" y="191"/>
                  </a:cubicBezTo>
                  <a:cubicBezTo>
                    <a:pt x="2977" y="96"/>
                    <a:pt x="2905" y="1"/>
                    <a:pt x="2810"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9"/>
            <p:cNvSpPr/>
            <p:nvPr/>
          </p:nvSpPr>
          <p:spPr>
            <a:xfrm>
              <a:off x="1007172" y="2424904"/>
              <a:ext cx="32568" cy="11181"/>
            </a:xfrm>
            <a:custGeom>
              <a:avLst/>
              <a:gdLst/>
              <a:ahLst/>
              <a:cxnLst/>
              <a:rect l="l" t="t" r="r" b="b"/>
              <a:pathLst>
                <a:path w="977" h="335" extrusionOk="0">
                  <a:moveTo>
                    <a:pt x="215" y="1"/>
                  </a:moveTo>
                  <a:cubicBezTo>
                    <a:pt x="119" y="1"/>
                    <a:pt x="48" y="49"/>
                    <a:pt x="24" y="144"/>
                  </a:cubicBezTo>
                  <a:cubicBezTo>
                    <a:pt x="0" y="239"/>
                    <a:pt x="96" y="334"/>
                    <a:pt x="191" y="334"/>
                  </a:cubicBezTo>
                  <a:lnTo>
                    <a:pt x="810" y="334"/>
                  </a:lnTo>
                  <a:cubicBezTo>
                    <a:pt x="882" y="334"/>
                    <a:pt x="953" y="263"/>
                    <a:pt x="977" y="168"/>
                  </a:cubicBezTo>
                  <a:cubicBezTo>
                    <a:pt x="977" y="96"/>
                    <a:pt x="929" y="1"/>
                    <a:pt x="8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9"/>
            <p:cNvSpPr/>
            <p:nvPr/>
          </p:nvSpPr>
          <p:spPr>
            <a:xfrm>
              <a:off x="1007172" y="2403442"/>
              <a:ext cx="32568" cy="11181"/>
            </a:xfrm>
            <a:custGeom>
              <a:avLst/>
              <a:gdLst/>
              <a:ahLst/>
              <a:cxnLst/>
              <a:rect l="l" t="t" r="r" b="b"/>
              <a:pathLst>
                <a:path w="977" h="335" extrusionOk="0">
                  <a:moveTo>
                    <a:pt x="215" y="1"/>
                  </a:moveTo>
                  <a:cubicBezTo>
                    <a:pt x="119" y="1"/>
                    <a:pt x="48" y="72"/>
                    <a:pt x="24" y="168"/>
                  </a:cubicBezTo>
                  <a:cubicBezTo>
                    <a:pt x="0" y="263"/>
                    <a:pt x="96" y="334"/>
                    <a:pt x="191" y="334"/>
                  </a:cubicBezTo>
                  <a:lnTo>
                    <a:pt x="810" y="334"/>
                  </a:lnTo>
                  <a:cubicBezTo>
                    <a:pt x="882" y="334"/>
                    <a:pt x="953" y="287"/>
                    <a:pt x="977" y="191"/>
                  </a:cubicBezTo>
                  <a:cubicBezTo>
                    <a:pt x="977" y="96"/>
                    <a:pt x="929" y="1"/>
                    <a:pt x="83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9"/>
          <p:cNvGrpSpPr/>
          <p:nvPr/>
        </p:nvGrpSpPr>
        <p:grpSpPr>
          <a:xfrm>
            <a:off x="3389109" y="1528250"/>
            <a:ext cx="354884" cy="368054"/>
            <a:chOff x="3385557" y="1593504"/>
            <a:chExt cx="354884" cy="368054"/>
          </a:xfrm>
        </p:grpSpPr>
        <p:sp>
          <p:nvSpPr>
            <p:cNvPr id="7406" name="Google Shape;7406;p69"/>
            <p:cNvSpPr/>
            <p:nvPr/>
          </p:nvSpPr>
          <p:spPr>
            <a:xfrm>
              <a:off x="3545132" y="1693637"/>
              <a:ext cx="33368" cy="122462"/>
            </a:xfrm>
            <a:custGeom>
              <a:avLst/>
              <a:gdLst/>
              <a:ahLst/>
              <a:cxnLst/>
              <a:rect l="l" t="t" r="r" b="b"/>
              <a:pathLst>
                <a:path w="1001" h="3669" extrusionOk="0">
                  <a:moveTo>
                    <a:pt x="977" y="1334"/>
                  </a:moveTo>
                  <a:lnTo>
                    <a:pt x="977" y="286"/>
                  </a:lnTo>
                  <a:lnTo>
                    <a:pt x="500" y="1"/>
                  </a:lnTo>
                  <a:lnTo>
                    <a:pt x="0" y="286"/>
                  </a:lnTo>
                  <a:lnTo>
                    <a:pt x="0" y="1334"/>
                  </a:lnTo>
                  <a:lnTo>
                    <a:pt x="0" y="3359"/>
                  </a:lnTo>
                  <a:lnTo>
                    <a:pt x="524" y="3668"/>
                  </a:lnTo>
                  <a:lnTo>
                    <a:pt x="1000" y="3359"/>
                  </a:lnTo>
                  <a:lnTo>
                    <a:pt x="1000" y="1334"/>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9"/>
            <p:cNvSpPr/>
            <p:nvPr/>
          </p:nvSpPr>
          <p:spPr>
            <a:xfrm>
              <a:off x="3460194" y="1847841"/>
              <a:ext cx="87338" cy="32643"/>
            </a:xfrm>
            <a:custGeom>
              <a:avLst/>
              <a:gdLst/>
              <a:ahLst/>
              <a:cxnLst/>
              <a:rect l="l" t="t" r="r" b="b"/>
              <a:pathLst>
                <a:path w="2620" h="978" extrusionOk="0">
                  <a:moveTo>
                    <a:pt x="2620" y="1"/>
                  </a:moveTo>
                  <a:lnTo>
                    <a:pt x="691" y="1"/>
                  </a:lnTo>
                  <a:lnTo>
                    <a:pt x="0" y="977"/>
                  </a:lnTo>
                  <a:lnTo>
                    <a:pt x="2620" y="977"/>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9"/>
            <p:cNvSpPr/>
            <p:nvPr/>
          </p:nvSpPr>
          <p:spPr>
            <a:xfrm>
              <a:off x="3572100" y="1847841"/>
              <a:ext cx="90538" cy="32643"/>
            </a:xfrm>
            <a:custGeom>
              <a:avLst/>
              <a:gdLst/>
              <a:ahLst/>
              <a:cxnLst/>
              <a:rect l="l" t="t" r="r" b="b"/>
              <a:pathLst>
                <a:path w="2716" h="978" extrusionOk="0">
                  <a:moveTo>
                    <a:pt x="2001" y="1"/>
                  </a:moveTo>
                  <a:lnTo>
                    <a:pt x="1" y="1"/>
                  </a:lnTo>
                  <a:lnTo>
                    <a:pt x="1" y="977"/>
                  </a:lnTo>
                  <a:lnTo>
                    <a:pt x="2716" y="977"/>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9"/>
            <p:cNvSpPr/>
            <p:nvPr/>
          </p:nvSpPr>
          <p:spPr>
            <a:xfrm>
              <a:off x="3569733" y="1695239"/>
              <a:ext cx="84171" cy="129605"/>
            </a:xfrm>
            <a:custGeom>
              <a:avLst/>
              <a:gdLst/>
              <a:ahLst/>
              <a:cxnLst/>
              <a:rect l="l" t="t" r="r" b="b"/>
              <a:pathLst>
                <a:path w="2525" h="3883" extrusionOk="0">
                  <a:moveTo>
                    <a:pt x="2525" y="3311"/>
                  </a:moveTo>
                  <a:lnTo>
                    <a:pt x="739" y="238"/>
                  </a:lnTo>
                  <a:lnTo>
                    <a:pt x="1" y="0"/>
                  </a:lnTo>
                  <a:lnTo>
                    <a:pt x="239" y="1286"/>
                  </a:lnTo>
                  <a:lnTo>
                    <a:pt x="1691" y="3787"/>
                  </a:lnTo>
                  <a:lnTo>
                    <a:pt x="2287" y="3882"/>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9"/>
            <p:cNvSpPr/>
            <p:nvPr/>
          </p:nvSpPr>
          <p:spPr>
            <a:xfrm>
              <a:off x="3467328" y="1697608"/>
              <a:ext cx="86571" cy="126434"/>
            </a:xfrm>
            <a:custGeom>
              <a:avLst/>
              <a:gdLst/>
              <a:ahLst/>
              <a:cxnLst/>
              <a:rect l="l" t="t" r="r" b="b"/>
              <a:pathLst>
                <a:path w="2597" h="3788" extrusionOk="0">
                  <a:moveTo>
                    <a:pt x="2596" y="1"/>
                  </a:moveTo>
                  <a:lnTo>
                    <a:pt x="1787" y="167"/>
                  </a:lnTo>
                  <a:lnTo>
                    <a:pt x="0" y="3240"/>
                  </a:lnTo>
                  <a:lnTo>
                    <a:pt x="239" y="3787"/>
                  </a:lnTo>
                  <a:lnTo>
                    <a:pt x="858" y="3716"/>
                  </a:lnTo>
                  <a:lnTo>
                    <a:pt x="2310" y="1215"/>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9"/>
            <p:cNvSpPr/>
            <p:nvPr/>
          </p:nvSpPr>
          <p:spPr>
            <a:xfrm>
              <a:off x="3678505" y="1897139"/>
              <a:ext cx="54803" cy="59646"/>
            </a:xfrm>
            <a:custGeom>
              <a:avLst/>
              <a:gdLst/>
              <a:ahLst/>
              <a:cxnLst/>
              <a:rect l="l" t="t" r="r" b="b"/>
              <a:pathLst>
                <a:path w="1644" h="1787" extrusionOk="0">
                  <a:moveTo>
                    <a:pt x="1453" y="1072"/>
                  </a:moveTo>
                  <a:lnTo>
                    <a:pt x="834" y="0"/>
                  </a:lnTo>
                  <a:lnTo>
                    <a:pt x="214" y="0"/>
                  </a:lnTo>
                  <a:lnTo>
                    <a:pt x="0" y="476"/>
                  </a:lnTo>
                  <a:lnTo>
                    <a:pt x="619" y="1548"/>
                  </a:lnTo>
                  <a:cubicBezTo>
                    <a:pt x="715" y="1691"/>
                    <a:pt x="857" y="1786"/>
                    <a:pt x="1048" y="1786"/>
                  </a:cubicBezTo>
                  <a:lnTo>
                    <a:pt x="1072" y="1786"/>
                  </a:lnTo>
                  <a:cubicBezTo>
                    <a:pt x="1405" y="1786"/>
                    <a:pt x="1643" y="1405"/>
                    <a:pt x="1453" y="1072"/>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9"/>
            <p:cNvSpPr/>
            <p:nvPr/>
          </p:nvSpPr>
          <p:spPr>
            <a:xfrm>
              <a:off x="3544332" y="1903481"/>
              <a:ext cx="33368" cy="54105"/>
            </a:xfrm>
            <a:custGeom>
              <a:avLst/>
              <a:gdLst/>
              <a:ahLst/>
              <a:cxnLst/>
              <a:rect l="l" t="t" r="r" b="b"/>
              <a:pathLst>
                <a:path w="1001" h="1621" extrusionOk="0">
                  <a:moveTo>
                    <a:pt x="1001" y="263"/>
                  </a:moveTo>
                  <a:lnTo>
                    <a:pt x="429" y="1"/>
                  </a:lnTo>
                  <a:lnTo>
                    <a:pt x="0" y="263"/>
                  </a:lnTo>
                  <a:lnTo>
                    <a:pt x="0" y="1144"/>
                  </a:lnTo>
                  <a:cubicBezTo>
                    <a:pt x="0" y="1430"/>
                    <a:pt x="215" y="1620"/>
                    <a:pt x="477" y="1620"/>
                  </a:cubicBezTo>
                  <a:lnTo>
                    <a:pt x="524" y="1620"/>
                  </a:lnTo>
                  <a:cubicBezTo>
                    <a:pt x="786" y="1620"/>
                    <a:pt x="1001" y="1382"/>
                    <a:pt x="1001" y="1144"/>
                  </a:cubicBezTo>
                  <a:lnTo>
                    <a:pt x="1001" y="263"/>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9"/>
            <p:cNvSpPr/>
            <p:nvPr/>
          </p:nvSpPr>
          <p:spPr>
            <a:xfrm>
              <a:off x="3389524" y="1893935"/>
              <a:ext cx="54036" cy="63651"/>
            </a:xfrm>
            <a:custGeom>
              <a:avLst/>
              <a:gdLst/>
              <a:ahLst/>
              <a:cxnLst/>
              <a:rect l="l" t="t" r="r" b="b"/>
              <a:pathLst>
                <a:path w="1621" h="1907" extrusionOk="0">
                  <a:moveTo>
                    <a:pt x="1620" y="596"/>
                  </a:moveTo>
                  <a:lnTo>
                    <a:pt x="1549" y="1"/>
                  </a:lnTo>
                  <a:lnTo>
                    <a:pt x="763" y="120"/>
                  </a:lnTo>
                  <a:lnTo>
                    <a:pt x="120" y="1192"/>
                  </a:lnTo>
                  <a:cubicBezTo>
                    <a:pt x="1" y="1430"/>
                    <a:pt x="72" y="1739"/>
                    <a:pt x="310" y="1858"/>
                  </a:cubicBezTo>
                  <a:cubicBezTo>
                    <a:pt x="405" y="1906"/>
                    <a:pt x="453" y="1906"/>
                    <a:pt x="572" y="1906"/>
                  </a:cubicBezTo>
                  <a:cubicBezTo>
                    <a:pt x="715" y="1906"/>
                    <a:pt x="906" y="1811"/>
                    <a:pt x="1001" y="1668"/>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9"/>
            <p:cNvSpPr/>
            <p:nvPr/>
          </p:nvSpPr>
          <p:spPr>
            <a:xfrm>
              <a:off x="3544332" y="1639598"/>
              <a:ext cx="33368" cy="45327"/>
            </a:xfrm>
            <a:custGeom>
              <a:avLst/>
              <a:gdLst/>
              <a:ahLst/>
              <a:cxnLst/>
              <a:rect l="l" t="t" r="r" b="b"/>
              <a:pathLst>
                <a:path w="1001" h="1358" extrusionOk="0">
                  <a:moveTo>
                    <a:pt x="0" y="0"/>
                  </a:moveTo>
                  <a:lnTo>
                    <a:pt x="1001" y="0"/>
                  </a:lnTo>
                  <a:lnTo>
                    <a:pt x="1001" y="1358"/>
                  </a:lnTo>
                  <a:lnTo>
                    <a:pt x="0" y="13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9"/>
            <p:cNvSpPr/>
            <p:nvPr/>
          </p:nvSpPr>
          <p:spPr>
            <a:xfrm>
              <a:off x="3503063" y="1599846"/>
              <a:ext cx="118306" cy="46128"/>
            </a:xfrm>
            <a:custGeom>
              <a:avLst/>
              <a:gdLst/>
              <a:ahLst/>
              <a:cxnLst/>
              <a:rect l="l" t="t" r="r" b="b"/>
              <a:pathLst>
                <a:path w="3549" h="1382" extrusionOk="0">
                  <a:moveTo>
                    <a:pt x="3144" y="1"/>
                  </a:moveTo>
                  <a:lnTo>
                    <a:pt x="381" y="1"/>
                  </a:lnTo>
                  <a:cubicBezTo>
                    <a:pt x="167" y="1"/>
                    <a:pt x="0" y="191"/>
                    <a:pt x="0" y="405"/>
                  </a:cubicBezTo>
                  <a:lnTo>
                    <a:pt x="0" y="1001"/>
                  </a:lnTo>
                  <a:cubicBezTo>
                    <a:pt x="0" y="1191"/>
                    <a:pt x="167" y="1382"/>
                    <a:pt x="381" y="1382"/>
                  </a:cubicBezTo>
                  <a:lnTo>
                    <a:pt x="1238" y="1382"/>
                  </a:lnTo>
                  <a:lnTo>
                    <a:pt x="2239" y="1382"/>
                  </a:lnTo>
                  <a:lnTo>
                    <a:pt x="3144" y="1382"/>
                  </a:lnTo>
                  <a:cubicBezTo>
                    <a:pt x="3358" y="1382"/>
                    <a:pt x="3548" y="1191"/>
                    <a:pt x="3548" y="1001"/>
                  </a:cubicBezTo>
                  <a:lnTo>
                    <a:pt x="3548" y="596"/>
                  </a:lnTo>
                  <a:lnTo>
                    <a:pt x="3548" y="405"/>
                  </a:lnTo>
                  <a:cubicBezTo>
                    <a:pt x="3548" y="191"/>
                    <a:pt x="3358" y="1"/>
                    <a:pt x="3144" y="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9"/>
            <p:cNvSpPr/>
            <p:nvPr/>
          </p:nvSpPr>
          <p:spPr>
            <a:xfrm>
              <a:off x="3692773" y="1653116"/>
              <a:ext cx="41335" cy="38184"/>
            </a:xfrm>
            <a:custGeom>
              <a:avLst/>
              <a:gdLst/>
              <a:ahLst/>
              <a:cxnLst/>
              <a:rect l="l" t="t" r="r" b="b"/>
              <a:pathLst>
                <a:path w="1240" h="1144" extrusionOk="0">
                  <a:moveTo>
                    <a:pt x="977" y="310"/>
                  </a:moveTo>
                  <a:lnTo>
                    <a:pt x="406" y="0"/>
                  </a:lnTo>
                  <a:lnTo>
                    <a:pt x="120" y="262"/>
                  </a:lnTo>
                  <a:lnTo>
                    <a:pt x="1" y="715"/>
                  </a:lnTo>
                  <a:lnTo>
                    <a:pt x="549" y="1024"/>
                  </a:lnTo>
                  <a:cubicBezTo>
                    <a:pt x="739" y="1143"/>
                    <a:pt x="1001" y="1072"/>
                    <a:pt x="1120" y="881"/>
                  </a:cubicBezTo>
                  <a:cubicBezTo>
                    <a:pt x="1239" y="667"/>
                    <a:pt x="1144" y="429"/>
                    <a:pt x="977" y="31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9"/>
            <p:cNvSpPr/>
            <p:nvPr/>
          </p:nvSpPr>
          <p:spPr>
            <a:xfrm>
              <a:off x="3396658" y="1905884"/>
              <a:ext cx="46902" cy="50901"/>
            </a:xfrm>
            <a:custGeom>
              <a:avLst/>
              <a:gdLst/>
              <a:ahLst/>
              <a:cxnLst/>
              <a:rect l="l" t="t" r="r" b="b"/>
              <a:pathLst>
                <a:path w="1407" h="1525" extrusionOk="0">
                  <a:moveTo>
                    <a:pt x="1406" y="238"/>
                  </a:moveTo>
                  <a:lnTo>
                    <a:pt x="977" y="0"/>
                  </a:lnTo>
                  <a:lnTo>
                    <a:pt x="382" y="1048"/>
                  </a:lnTo>
                  <a:cubicBezTo>
                    <a:pt x="311" y="1191"/>
                    <a:pt x="144" y="1286"/>
                    <a:pt x="1" y="1286"/>
                  </a:cubicBezTo>
                  <a:lnTo>
                    <a:pt x="1" y="1286"/>
                  </a:lnTo>
                  <a:cubicBezTo>
                    <a:pt x="25" y="1358"/>
                    <a:pt x="96" y="1405"/>
                    <a:pt x="191" y="1477"/>
                  </a:cubicBezTo>
                  <a:cubicBezTo>
                    <a:pt x="239" y="1500"/>
                    <a:pt x="334" y="1524"/>
                    <a:pt x="382" y="1524"/>
                  </a:cubicBezTo>
                  <a:lnTo>
                    <a:pt x="430" y="1524"/>
                  </a:lnTo>
                  <a:cubicBezTo>
                    <a:pt x="573" y="1524"/>
                    <a:pt x="715" y="1429"/>
                    <a:pt x="811" y="1286"/>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9"/>
            <p:cNvSpPr/>
            <p:nvPr/>
          </p:nvSpPr>
          <p:spPr>
            <a:xfrm>
              <a:off x="3560199" y="1703182"/>
              <a:ext cx="17501" cy="103370"/>
            </a:xfrm>
            <a:custGeom>
              <a:avLst/>
              <a:gdLst/>
              <a:ahLst/>
              <a:cxnLst/>
              <a:rect l="l" t="t" r="r" b="b"/>
              <a:pathLst>
                <a:path w="525" h="3097" extrusionOk="0">
                  <a:moveTo>
                    <a:pt x="525" y="3096"/>
                  </a:moveTo>
                  <a:lnTo>
                    <a:pt x="525" y="1048"/>
                  </a:lnTo>
                  <a:lnTo>
                    <a:pt x="525" y="0"/>
                  </a:lnTo>
                  <a:lnTo>
                    <a:pt x="120" y="0"/>
                  </a:lnTo>
                  <a:lnTo>
                    <a:pt x="1" y="0"/>
                  </a:lnTo>
                  <a:lnTo>
                    <a:pt x="1" y="215"/>
                  </a:lnTo>
                  <a:lnTo>
                    <a:pt x="1" y="1048"/>
                  </a:lnTo>
                  <a:lnTo>
                    <a:pt x="1" y="3096"/>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9"/>
            <p:cNvSpPr/>
            <p:nvPr/>
          </p:nvSpPr>
          <p:spPr>
            <a:xfrm>
              <a:off x="3552266" y="1911425"/>
              <a:ext cx="25435" cy="46161"/>
            </a:xfrm>
            <a:custGeom>
              <a:avLst/>
              <a:gdLst/>
              <a:ahLst/>
              <a:cxnLst/>
              <a:rect l="l" t="t" r="r" b="b"/>
              <a:pathLst>
                <a:path w="763" h="1383" extrusionOk="0">
                  <a:moveTo>
                    <a:pt x="763" y="882"/>
                  </a:moveTo>
                  <a:lnTo>
                    <a:pt x="763" y="1"/>
                  </a:lnTo>
                  <a:lnTo>
                    <a:pt x="239" y="1"/>
                  </a:lnTo>
                  <a:lnTo>
                    <a:pt x="239" y="882"/>
                  </a:lnTo>
                  <a:cubicBezTo>
                    <a:pt x="239" y="1073"/>
                    <a:pt x="167" y="1215"/>
                    <a:pt x="1" y="1311"/>
                  </a:cubicBezTo>
                  <a:cubicBezTo>
                    <a:pt x="72" y="1334"/>
                    <a:pt x="167" y="1358"/>
                    <a:pt x="239" y="1358"/>
                  </a:cubicBezTo>
                  <a:lnTo>
                    <a:pt x="286" y="1358"/>
                  </a:lnTo>
                  <a:cubicBezTo>
                    <a:pt x="548" y="1382"/>
                    <a:pt x="763" y="1144"/>
                    <a:pt x="763" y="88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9"/>
            <p:cNvSpPr/>
            <p:nvPr/>
          </p:nvSpPr>
          <p:spPr>
            <a:xfrm>
              <a:off x="3581634" y="1703182"/>
              <a:ext cx="72270" cy="107342"/>
            </a:xfrm>
            <a:custGeom>
              <a:avLst/>
              <a:gdLst/>
              <a:ahLst/>
              <a:cxnLst/>
              <a:rect l="l" t="t" r="r" b="b"/>
              <a:pathLst>
                <a:path w="2168" h="3216" extrusionOk="0">
                  <a:moveTo>
                    <a:pt x="2168" y="3073"/>
                  </a:moveTo>
                  <a:lnTo>
                    <a:pt x="382" y="0"/>
                  </a:lnTo>
                  <a:lnTo>
                    <a:pt x="1" y="0"/>
                  </a:lnTo>
                  <a:lnTo>
                    <a:pt x="1858" y="3215"/>
                  </a:lnTo>
                  <a:cubicBezTo>
                    <a:pt x="1906" y="3215"/>
                    <a:pt x="1906" y="3192"/>
                    <a:pt x="1930" y="319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9"/>
            <p:cNvSpPr/>
            <p:nvPr/>
          </p:nvSpPr>
          <p:spPr>
            <a:xfrm>
              <a:off x="3696740" y="1897139"/>
              <a:ext cx="34168" cy="60447"/>
            </a:xfrm>
            <a:custGeom>
              <a:avLst/>
              <a:gdLst/>
              <a:ahLst/>
              <a:cxnLst/>
              <a:rect l="l" t="t" r="r" b="b"/>
              <a:pathLst>
                <a:path w="1025" h="1811" extrusionOk="0">
                  <a:moveTo>
                    <a:pt x="906" y="1072"/>
                  </a:moveTo>
                  <a:lnTo>
                    <a:pt x="287" y="0"/>
                  </a:lnTo>
                  <a:lnTo>
                    <a:pt x="1" y="191"/>
                  </a:lnTo>
                  <a:lnTo>
                    <a:pt x="620" y="1262"/>
                  </a:lnTo>
                  <a:cubicBezTo>
                    <a:pt x="739" y="1429"/>
                    <a:pt x="715" y="1667"/>
                    <a:pt x="549" y="1810"/>
                  </a:cubicBezTo>
                  <a:cubicBezTo>
                    <a:pt x="620" y="1810"/>
                    <a:pt x="668" y="1786"/>
                    <a:pt x="739" y="1762"/>
                  </a:cubicBezTo>
                  <a:cubicBezTo>
                    <a:pt x="977" y="1620"/>
                    <a:pt x="1025" y="1310"/>
                    <a:pt x="906" y="10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9"/>
            <p:cNvSpPr/>
            <p:nvPr/>
          </p:nvSpPr>
          <p:spPr>
            <a:xfrm>
              <a:off x="3591168" y="1599846"/>
              <a:ext cx="31002" cy="46929"/>
            </a:xfrm>
            <a:custGeom>
              <a:avLst/>
              <a:gdLst/>
              <a:ahLst/>
              <a:cxnLst/>
              <a:rect l="l" t="t" r="r" b="b"/>
              <a:pathLst>
                <a:path w="930" h="1406" extrusionOk="0">
                  <a:moveTo>
                    <a:pt x="929" y="1001"/>
                  </a:moveTo>
                  <a:lnTo>
                    <a:pt x="929" y="596"/>
                  </a:lnTo>
                  <a:lnTo>
                    <a:pt x="929" y="405"/>
                  </a:lnTo>
                  <a:cubicBezTo>
                    <a:pt x="929" y="191"/>
                    <a:pt x="739" y="1"/>
                    <a:pt x="548" y="1"/>
                  </a:cubicBezTo>
                  <a:lnTo>
                    <a:pt x="1" y="1"/>
                  </a:lnTo>
                  <a:cubicBezTo>
                    <a:pt x="215" y="1"/>
                    <a:pt x="382" y="191"/>
                    <a:pt x="382" y="405"/>
                  </a:cubicBezTo>
                  <a:lnTo>
                    <a:pt x="382" y="596"/>
                  </a:lnTo>
                  <a:lnTo>
                    <a:pt x="382" y="1001"/>
                  </a:lnTo>
                  <a:cubicBezTo>
                    <a:pt x="382" y="1191"/>
                    <a:pt x="215" y="1382"/>
                    <a:pt x="1" y="1382"/>
                  </a:cubicBezTo>
                  <a:lnTo>
                    <a:pt x="548" y="1382"/>
                  </a:lnTo>
                  <a:cubicBezTo>
                    <a:pt x="739" y="1406"/>
                    <a:pt x="929" y="1239"/>
                    <a:pt x="929" y="1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9"/>
            <p:cNvSpPr/>
            <p:nvPr/>
          </p:nvSpPr>
          <p:spPr>
            <a:xfrm>
              <a:off x="3560199" y="1646741"/>
              <a:ext cx="17501" cy="31041"/>
            </a:xfrm>
            <a:custGeom>
              <a:avLst/>
              <a:gdLst/>
              <a:ahLst/>
              <a:cxnLst/>
              <a:rect l="l" t="t" r="r" b="b"/>
              <a:pathLst>
                <a:path w="525" h="930" extrusionOk="0">
                  <a:moveTo>
                    <a:pt x="1" y="1"/>
                  </a:moveTo>
                  <a:lnTo>
                    <a:pt x="525" y="1"/>
                  </a:lnTo>
                  <a:lnTo>
                    <a:pt x="525" y="929"/>
                  </a:lnTo>
                  <a:lnTo>
                    <a:pt x="1" y="929"/>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9"/>
            <p:cNvSpPr/>
            <p:nvPr/>
          </p:nvSpPr>
          <p:spPr>
            <a:xfrm>
              <a:off x="3507797" y="1677749"/>
              <a:ext cx="107205" cy="25467"/>
            </a:xfrm>
            <a:custGeom>
              <a:avLst/>
              <a:gdLst/>
              <a:ahLst/>
              <a:cxnLst/>
              <a:rect l="l" t="t" r="r" b="b"/>
              <a:pathLst>
                <a:path w="3216" h="763" extrusionOk="0">
                  <a:moveTo>
                    <a:pt x="430" y="0"/>
                  </a:moveTo>
                  <a:cubicBezTo>
                    <a:pt x="192" y="0"/>
                    <a:pt x="1" y="191"/>
                    <a:pt x="25" y="405"/>
                  </a:cubicBezTo>
                  <a:cubicBezTo>
                    <a:pt x="72" y="620"/>
                    <a:pt x="239" y="762"/>
                    <a:pt x="430" y="762"/>
                  </a:cubicBezTo>
                  <a:lnTo>
                    <a:pt x="573" y="762"/>
                  </a:lnTo>
                  <a:lnTo>
                    <a:pt x="2573" y="762"/>
                  </a:lnTo>
                  <a:lnTo>
                    <a:pt x="2811" y="762"/>
                  </a:lnTo>
                  <a:cubicBezTo>
                    <a:pt x="3049" y="762"/>
                    <a:pt x="3216" y="572"/>
                    <a:pt x="3192" y="358"/>
                  </a:cubicBezTo>
                  <a:cubicBezTo>
                    <a:pt x="3168" y="143"/>
                    <a:pt x="2978" y="0"/>
                    <a:pt x="2811" y="0"/>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9"/>
            <p:cNvSpPr/>
            <p:nvPr/>
          </p:nvSpPr>
          <p:spPr>
            <a:xfrm>
              <a:off x="3579267" y="1677749"/>
              <a:ext cx="35735" cy="26268"/>
            </a:xfrm>
            <a:custGeom>
              <a:avLst/>
              <a:gdLst/>
              <a:ahLst/>
              <a:cxnLst/>
              <a:rect l="l" t="t" r="r" b="b"/>
              <a:pathLst>
                <a:path w="1072" h="787" extrusionOk="0">
                  <a:moveTo>
                    <a:pt x="1072" y="381"/>
                  </a:moveTo>
                  <a:cubicBezTo>
                    <a:pt x="1072" y="167"/>
                    <a:pt x="905" y="0"/>
                    <a:pt x="691" y="0"/>
                  </a:cubicBezTo>
                  <a:lnTo>
                    <a:pt x="0" y="0"/>
                  </a:lnTo>
                  <a:cubicBezTo>
                    <a:pt x="215" y="0"/>
                    <a:pt x="381" y="167"/>
                    <a:pt x="381" y="381"/>
                  </a:cubicBezTo>
                  <a:cubicBezTo>
                    <a:pt x="381" y="453"/>
                    <a:pt x="358" y="524"/>
                    <a:pt x="334" y="596"/>
                  </a:cubicBezTo>
                  <a:cubicBezTo>
                    <a:pt x="262" y="715"/>
                    <a:pt x="143" y="786"/>
                    <a:pt x="0" y="786"/>
                  </a:cubicBezTo>
                  <a:lnTo>
                    <a:pt x="72" y="786"/>
                  </a:lnTo>
                  <a:lnTo>
                    <a:pt x="453" y="786"/>
                  </a:lnTo>
                  <a:lnTo>
                    <a:pt x="691" y="786"/>
                  </a:lnTo>
                  <a:cubicBezTo>
                    <a:pt x="929" y="762"/>
                    <a:pt x="1072" y="596"/>
                    <a:pt x="1072" y="38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9"/>
            <p:cNvSpPr/>
            <p:nvPr/>
          </p:nvSpPr>
          <p:spPr>
            <a:xfrm>
              <a:off x="3654671" y="1631654"/>
              <a:ext cx="51636" cy="46128"/>
            </a:xfrm>
            <a:custGeom>
              <a:avLst/>
              <a:gdLst/>
              <a:ahLst/>
              <a:cxnLst/>
              <a:rect l="l" t="t" r="r" b="b"/>
              <a:pathLst>
                <a:path w="1549" h="1382" extrusionOk="0">
                  <a:moveTo>
                    <a:pt x="1549" y="667"/>
                  </a:moveTo>
                  <a:lnTo>
                    <a:pt x="477" y="48"/>
                  </a:lnTo>
                  <a:cubicBezTo>
                    <a:pt x="429" y="0"/>
                    <a:pt x="358" y="48"/>
                    <a:pt x="334" y="72"/>
                  </a:cubicBezTo>
                  <a:lnTo>
                    <a:pt x="191" y="334"/>
                  </a:lnTo>
                  <a:lnTo>
                    <a:pt x="24" y="596"/>
                  </a:lnTo>
                  <a:cubicBezTo>
                    <a:pt x="1" y="667"/>
                    <a:pt x="24" y="715"/>
                    <a:pt x="72" y="762"/>
                  </a:cubicBezTo>
                  <a:lnTo>
                    <a:pt x="1144" y="138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9"/>
            <p:cNvSpPr/>
            <p:nvPr/>
          </p:nvSpPr>
          <p:spPr>
            <a:xfrm>
              <a:off x="3654671" y="1645940"/>
              <a:ext cx="42902" cy="31842"/>
            </a:xfrm>
            <a:custGeom>
              <a:avLst/>
              <a:gdLst/>
              <a:ahLst/>
              <a:cxnLst/>
              <a:rect l="l" t="t" r="r" b="b"/>
              <a:pathLst>
                <a:path w="1287" h="954" extrusionOk="0">
                  <a:moveTo>
                    <a:pt x="1072" y="525"/>
                  </a:moveTo>
                  <a:lnTo>
                    <a:pt x="120" y="1"/>
                  </a:lnTo>
                  <a:lnTo>
                    <a:pt x="24" y="168"/>
                  </a:lnTo>
                  <a:cubicBezTo>
                    <a:pt x="1" y="239"/>
                    <a:pt x="24" y="287"/>
                    <a:pt x="72" y="334"/>
                  </a:cubicBezTo>
                  <a:lnTo>
                    <a:pt x="1144" y="953"/>
                  </a:lnTo>
                  <a:lnTo>
                    <a:pt x="1287" y="691"/>
                  </a:lnTo>
                  <a:lnTo>
                    <a:pt x="1215" y="644"/>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9"/>
            <p:cNvSpPr/>
            <p:nvPr/>
          </p:nvSpPr>
          <p:spPr>
            <a:xfrm>
              <a:off x="3693573" y="1667402"/>
              <a:ext cx="40535" cy="25467"/>
            </a:xfrm>
            <a:custGeom>
              <a:avLst/>
              <a:gdLst/>
              <a:ahLst/>
              <a:cxnLst/>
              <a:rect l="l" t="t" r="r" b="b"/>
              <a:pathLst>
                <a:path w="1216" h="763" extrusionOk="0">
                  <a:moveTo>
                    <a:pt x="1048" y="72"/>
                  </a:moveTo>
                  <a:cubicBezTo>
                    <a:pt x="929" y="239"/>
                    <a:pt x="691" y="334"/>
                    <a:pt x="477" y="215"/>
                  </a:cubicBezTo>
                  <a:lnTo>
                    <a:pt x="143" y="48"/>
                  </a:lnTo>
                  <a:lnTo>
                    <a:pt x="1" y="310"/>
                  </a:lnTo>
                  <a:lnTo>
                    <a:pt x="572" y="644"/>
                  </a:lnTo>
                  <a:cubicBezTo>
                    <a:pt x="739" y="763"/>
                    <a:pt x="1001" y="668"/>
                    <a:pt x="1120" y="477"/>
                  </a:cubicBezTo>
                  <a:cubicBezTo>
                    <a:pt x="1215" y="334"/>
                    <a:pt x="1191" y="168"/>
                    <a:pt x="1096" y="48"/>
                  </a:cubicBezTo>
                  <a:cubicBezTo>
                    <a:pt x="1048" y="1"/>
                    <a:pt x="1048" y="48"/>
                    <a:pt x="1048" y="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9"/>
            <p:cNvSpPr/>
            <p:nvPr/>
          </p:nvSpPr>
          <p:spPr>
            <a:xfrm>
              <a:off x="3466528" y="1864529"/>
              <a:ext cx="73070" cy="16722"/>
            </a:xfrm>
            <a:custGeom>
              <a:avLst/>
              <a:gdLst/>
              <a:ahLst/>
              <a:cxnLst/>
              <a:rect l="l" t="t" r="r" b="b"/>
              <a:pathLst>
                <a:path w="2192" h="501" extrusionOk="0">
                  <a:moveTo>
                    <a:pt x="2192" y="1"/>
                  </a:moveTo>
                  <a:lnTo>
                    <a:pt x="286" y="1"/>
                  </a:lnTo>
                  <a:lnTo>
                    <a:pt x="1" y="501"/>
                  </a:lnTo>
                  <a:lnTo>
                    <a:pt x="2192" y="5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9"/>
            <p:cNvSpPr/>
            <p:nvPr/>
          </p:nvSpPr>
          <p:spPr>
            <a:xfrm>
              <a:off x="3581634" y="1864529"/>
              <a:ext cx="73070" cy="16722"/>
            </a:xfrm>
            <a:custGeom>
              <a:avLst/>
              <a:gdLst/>
              <a:ahLst/>
              <a:cxnLst/>
              <a:rect l="l" t="t" r="r" b="b"/>
              <a:pathLst>
                <a:path w="2192" h="501" extrusionOk="0">
                  <a:moveTo>
                    <a:pt x="1906" y="1"/>
                  </a:moveTo>
                  <a:lnTo>
                    <a:pt x="1" y="1"/>
                  </a:lnTo>
                  <a:lnTo>
                    <a:pt x="1" y="501"/>
                  </a:lnTo>
                  <a:lnTo>
                    <a:pt x="2192" y="5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9"/>
            <p:cNvSpPr/>
            <p:nvPr/>
          </p:nvSpPr>
          <p:spPr>
            <a:xfrm>
              <a:off x="3413359" y="1805718"/>
              <a:ext cx="86538" cy="109712"/>
            </a:xfrm>
            <a:custGeom>
              <a:avLst/>
              <a:gdLst/>
              <a:ahLst/>
              <a:cxnLst/>
              <a:rect l="l" t="t" r="r" b="b"/>
              <a:pathLst>
                <a:path w="2596" h="3287" extrusionOk="0">
                  <a:moveTo>
                    <a:pt x="2477" y="501"/>
                  </a:moveTo>
                  <a:lnTo>
                    <a:pt x="1643" y="24"/>
                  </a:lnTo>
                  <a:cubicBezTo>
                    <a:pt x="1596" y="1"/>
                    <a:pt x="1500" y="1"/>
                    <a:pt x="1477" y="96"/>
                  </a:cubicBezTo>
                  <a:lnTo>
                    <a:pt x="48" y="2596"/>
                  </a:lnTo>
                  <a:cubicBezTo>
                    <a:pt x="0" y="2644"/>
                    <a:pt x="0" y="2739"/>
                    <a:pt x="95" y="2763"/>
                  </a:cubicBezTo>
                  <a:lnTo>
                    <a:pt x="929" y="3239"/>
                  </a:lnTo>
                  <a:cubicBezTo>
                    <a:pt x="976" y="3287"/>
                    <a:pt x="1072" y="3287"/>
                    <a:pt x="1119" y="3192"/>
                  </a:cubicBezTo>
                  <a:lnTo>
                    <a:pt x="2548" y="691"/>
                  </a:lnTo>
                  <a:cubicBezTo>
                    <a:pt x="2596" y="620"/>
                    <a:pt x="2572" y="548"/>
                    <a:pt x="2477" y="5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9"/>
            <p:cNvSpPr/>
            <p:nvPr/>
          </p:nvSpPr>
          <p:spPr>
            <a:xfrm>
              <a:off x="3538765" y="1805718"/>
              <a:ext cx="42902" cy="105740"/>
            </a:xfrm>
            <a:custGeom>
              <a:avLst/>
              <a:gdLst/>
              <a:ahLst/>
              <a:cxnLst/>
              <a:rect l="l" t="t" r="r" b="b"/>
              <a:pathLst>
                <a:path w="1287" h="3168" extrusionOk="0">
                  <a:moveTo>
                    <a:pt x="1287" y="143"/>
                  </a:moveTo>
                  <a:cubicBezTo>
                    <a:pt x="1287" y="72"/>
                    <a:pt x="1215" y="1"/>
                    <a:pt x="1120" y="1"/>
                  </a:cubicBezTo>
                  <a:lnTo>
                    <a:pt x="144" y="1"/>
                  </a:lnTo>
                  <a:cubicBezTo>
                    <a:pt x="48" y="1"/>
                    <a:pt x="1" y="72"/>
                    <a:pt x="1" y="143"/>
                  </a:cubicBezTo>
                  <a:lnTo>
                    <a:pt x="1" y="3001"/>
                  </a:lnTo>
                  <a:cubicBezTo>
                    <a:pt x="1" y="3096"/>
                    <a:pt x="48" y="3168"/>
                    <a:pt x="144" y="3168"/>
                  </a:cubicBezTo>
                  <a:lnTo>
                    <a:pt x="1120" y="3168"/>
                  </a:lnTo>
                  <a:cubicBezTo>
                    <a:pt x="1215" y="3168"/>
                    <a:pt x="1287" y="3096"/>
                    <a:pt x="1287" y="3001"/>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9"/>
            <p:cNvSpPr/>
            <p:nvPr/>
          </p:nvSpPr>
          <p:spPr>
            <a:xfrm>
              <a:off x="3623703" y="1804917"/>
              <a:ext cx="85771" cy="108944"/>
            </a:xfrm>
            <a:custGeom>
              <a:avLst/>
              <a:gdLst/>
              <a:ahLst/>
              <a:cxnLst/>
              <a:rect l="l" t="t" r="r" b="b"/>
              <a:pathLst>
                <a:path w="2573" h="3264" extrusionOk="0">
                  <a:moveTo>
                    <a:pt x="2549" y="2597"/>
                  </a:moveTo>
                  <a:lnTo>
                    <a:pt x="1120" y="96"/>
                  </a:lnTo>
                  <a:cubicBezTo>
                    <a:pt x="1073" y="25"/>
                    <a:pt x="1001" y="1"/>
                    <a:pt x="930" y="25"/>
                  </a:cubicBezTo>
                  <a:lnTo>
                    <a:pt x="96" y="501"/>
                  </a:lnTo>
                  <a:cubicBezTo>
                    <a:pt x="25" y="525"/>
                    <a:pt x="1" y="620"/>
                    <a:pt x="25" y="691"/>
                  </a:cubicBezTo>
                  <a:lnTo>
                    <a:pt x="1477" y="3192"/>
                  </a:lnTo>
                  <a:cubicBezTo>
                    <a:pt x="1501" y="3239"/>
                    <a:pt x="1573" y="3263"/>
                    <a:pt x="1644" y="3239"/>
                  </a:cubicBezTo>
                  <a:lnTo>
                    <a:pt x="2478" y="2763"/>
                  </a:lnTo>
                  <a:cubicBezTo>
                    <a:pt x="2549" y="2739"/>
                    <a:pt x="2573" y="2644"/>
                    <a:pt x="2549" y="259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9"/>
            <p:cNvSpPr/>
            <p:nvPr/>
          </p:nvSpPr>
          <p:spPr>
            <a:xfrm>
              <a:off x="3430793" y="1814463"/>
              <a:ext cx="69103" cy="100967"/>
            </a:xfrm>
            <a:custGeom>
              <a:avLst/>
              <a:gdLst/>
              <a:ahLst/>
              <a:cxnLst/>
              <a:rect l="l" t="t" r="r" b="b"/>
              <a:pathLst>
                <a:path w="2073" h="3025" extrusionOk="0">
                  <a:moveTo>
                    <a:pt x="1954" y="239"/>
                  </a:moveTo>
                  <a:lnTo>
                    <a:pt x="1549" y="1"/>
                  </a:lnTo>
                  <a:cubicBezTo>
                    <a:pt x="1597" y="48"/>
                    <a:pt x="1620" y="120"/>
                    <a:pt x="1597" y="191"/>
                  </a:cubicBezTo>
                  <a:lnTo>
                    <a:pt x="168" y="2692"/>
                  </a:lnTo>
                  <a:cubicBezTo>
                    <a:pt x="144" y="2739"/>
                    <a:pt x="49" y="2787"/>
                    <a:pt x="1" y="2739"/>
                  </a:cubicBezTo>
                  <a:lnTo>
                    <a:pt x="406" y="2977"/>
                  </a:lnTo>
                  <a:cubicBezTo>
                    <a:pt x="453" y="3025"/>
                    <a:pt x="549" y="3025"/>
                    <a:pt x="596" y="2930"/>
                  </a:cubicBezTo>
                  <a:lnTo>
                    <a:pt x="2025" y="429"/>
                  </a:lnTo>
                  <a:cubicBezTo>
                    <a:pt x="2073" y="358"/>
                    <a:pt x="2049" y="286"/>
                    <a:pt x="1954" y="239"/>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9"/>
            <p:cNvSpPr/>
            <p:nvPr/>
          </p:nvSpPr>
          <p:spPr>
            <a:xfrm>
              <a:off x="3552266" y="1805718"/>
              <a:ext cx="30202" cy="107342"/>
            </a:xfrm>
            <a:custGeom>
              <a:avLst/>
              <a:gdLst/>
              <a:ahLst/>
              <a:cxnLst/>
              <a:rect l="l" t="t" r="r" b="b"/>
              <a:pathLst>
                <a:path w="906" h="3216" extrusionOk="0">
                  <a:moveTo>
                    <a:pt x="906" y="191"/>
                  </a:moveTo>
                  <a:cubicBezTo>
                    <a:pt x="906" y="96"/>
                    <a:pt x="834" y="24"/>
                    <a:pt x="763" y="24"/>
                  </a:cubicBezTo>
                  <a:cubicBezTo>
                    <a:pt x="1" y="24"/>
                    <a:pt x="405" y="1"/>
                    <a:pt x="405" y="191"/>
                  </a:cubicBezTo>
                  <a:lnTo>
                    <a:pt x="405" y="3073"/>
                  </a:lnTo>
                  <a:cubicBezTo>
                    <a:pt x="405" y="3168"/>
                    <a:pt x="334" y="3215"/>
                    <a:pt x="239" y="3215"/>
                  </a:cubicBezTo>
                  <a:lnTo>
                    <a:pt x="763" y="3215"/>
                  </a:lnTo>
                  <a:cubicBezTo>
                    <a:pt x="834" y="3215"/>
                    <a:pt x="906" y="3168"/>
                    <a:pt x="906" y="3073"/>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9"/>
            <p:cNvSpPr/>
            <p:nvPr/>
          </p:nvSpPr>
          <p:spPr>
            <a:xfrm>
              <a:off x="3646737" y="1804917"/>
              <a:ext cx="62736" cy="97028"/>
            </a:xfrm>
            <a:custGeom>
              <a:avLst/>
              <a:gdLst/>
              <a:ahLst/>
              <a:cxnLst/>
              <a:rect l="l" t="t" r="r" b="b"/>
              <a:pathLst>
                <a:path w="1882" h="2907" extrusionOk="0">
                  <a:moveTo>
                    <a:pt x="1858" y="2597"/>
                  </a:moveTo>
                  <a:lnTo>
                    <a:pt x="429" y="96"/>
                  </a:lnTo>
                  <a:cubicBezTo>
                    <a:pt x="382" y="25"/>
                    <a:pt x="310" y="1"/>
                    <a:pt x="239" y="25"/>
                  </a:cubicBezTo>
                  <a:lnTo>
                    <a:pt x="1" y="167"/>
                  </a:lnTo>
                  <a:cubicBezTo>
                    <a:pt x="48" y="167"/>
                    <a:pt x="96" y="215"/>
                    <a:pt x="120" y="239"/>
                  </a:cubicBezTo>
                  <a:lnTo>
                    <a:pt x="1548" y="2739"/>
                  </a:lnTo>
                  <a:cubicBezTo>
                    <a:pt x="1572" y="2787"/>
                    <a:pt x="1572" y="2882"/>
                    <a:pt x="1477" y="2906"/>
                  </a:cubicBezTo>
                  <a:lnTo>
                    <a:pt x="1477" y="2906"/>
                  </a:lnTo>
                  <a:lnTo>
                    <a:pt x="1787" y="2739"/>
                  </a:lnTo>
                  <a:cubicBezTo>
                    <a:pt x="1858" y="2739"/>
                    <a:pt x="1882" y="2644"/>
                    <a:pt x="1858" y="259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9"/>
            <p:cNvSpPr/>
            <p:nvPr/>
          </p:nvSpPr>
          <p:spPr>
            <a:xfrm>
              <a:off x="3480029" y="1701580"/>
              <a:ext cx="63537" cy="122462"/>
            </a:xfrm>
            <a:custGeom>
              <a:avLst/>
              <a:gdLst/>
              <a:ahLst/>
              <a:cxnLst/>
              <a:rect l="l" t="t" r="r" b="b"/>
              <a:pathLst>
                <a:path w="1906" h="3669" extrusionOk="0">
                  <a:moveTo>
                    <a:pt x="1501" y="1"/>
                  </a:moveTo>
                  <a:lnTo>
                    <a:pt x="1501" y="834"/>
                  </a:lnTo>
                  <a:lnTo>
                    <a:pt x="0" y="3430"/>
                  </a:lnTo>
                  <a:lnTo>
                    <a:pt x="429" y="3668"/>
                  </a:lnTo>
                  <a:lnTo>
                    <a:pt x="1906" y="1073"/>
                  </a:lnTo>
                  <a:lnTo>
                    <a:pt x="1906" y="1"/>
                  </a:lnTo>
                  <a:lnTo>
                    <a:pt x="1501" y="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9"/>
            <p:cNvSpPr/>
            <p:nvPr/>
          </p:nvSpPr>
          <p:spPr>
            <a:xfrm>
              <a:off x="3385557" y="1593504"/>
              <a:ext cx="354884" cy="368054"/>
            </a:xfrm>
            <a:custGeom>
              <a:avLst/>
              <a:gdLst/>
              <a:ahLst/>
              <a:cxnLst/>
              <a:rect l="l" t="t" r="r" b="b"/>
              <a:pathLst>
                <a:path w="10646" h="11027" extrusionOk="0">
                  <a:moveTo>
                    <a:pt x="6669" y="381"/>
                  </a:moveTo>
                  <a:cubicBezTo>
                    <a:pt x="6788" y="381"/>
                    <a:pt x="6907" y="500"/>
                    <a:pt x="6907" y="619"/>
                  </a:cubicBezTo>
                  <a:lnTo>
                    <a:pt x="6907" y="1215"/>
                  </a:lnTo>
                  <a:cubicBezTo>
                    <a:pt x="6907" y="1334"/>
                    <a:pt x="6788" y="1453"/>
                    <a:pt x="6669" y="1453"/>
                  </a:cubicBezTo>
                  <a:lnTo>
                    <a:pt x="3906" y="1453"/>
                  </a:lnTo>
                  <a:cubicBezTo>
                    <a:pt x="3787" y="1453"/>
                    <a:pt x="3668" y="1334"/>
                    <a:pt x="3668" y="1215"/>
                  </a:cubicBezTo>
                  <a:lnTo>
                    <a:pt x="3668" y="619"/>
                  </a:lnTo>
                  <a:cubicBezTo>
                    <a:pt x="3668" y="500"/>
                    <a:pt x="3787" y="381"/>
                    <a:pt x="3906" y="381"/>
                  </a:cubicBezTo>
                  <a:close/>
                  <a:moveTo>
                    <a:pt x="8526" y="1358"/>
                  </a:moveTo>
                  <a:lnTo>
                    <a:pt x="9407" y="1858"/>
                  </a:lnTo>
                  <a:lnTo>
                    <a:pt x="9169" y="2286"/>
                  </a:lnTo>
                  <a:lnTo>
                    <a:pt x="8288" y="1786"/>
                  </a:lnTo>
                  <a:lnTo>
                    <a:pt x="8526" y="1358"/>
                  </a:lnTo>
                  <a:close/>
                  <a:moveTo>
                    <a:pt x="5573" y="1786"/>
                  </a:moveTo>
                  <a:lnTo>
                    <a:pt x="5573" y="2382"/>
                  </a:lnTo>
                  <a:lnTo>
                    <a:pt x="4930" y="2382"/>
                  </a:lnTo>
                  <a:lnTo>
                    <a:pt x="4930" y="1786"/>
                  </a:lnTo>
                  <a:close/>
                  <a:moveTo>
                    <a:pt x="9693" y="2024"/>
                  </a:moveTo>
                  <a:lnTo>
                    <a:pt x="10098" y="2262"/>
                  </a:lnTo>
                  <a:cubicBezTo>
                    <a:pt x="10217" y="2310"/>
                    <a:pt x="10241" y="2453"/>
                    <a:pt x="10193" y="2572"/>
                  </a:cubicBezTo>
                  <a:cubicBezTo>
                    <a:pt x="10146" y="2644"/>
                    <a:pt x="10098" y="2667"/>
                    <a:pt x="10050" y="2691"/>
                  </a:cubicBezTo>
                  <a:cubicBezTo>
                    <a:pt x="10028" y="2706"/>
                    <a:pt x="10008" y="2712"/>
                    <a:pt x="9989" y="2712"/>
                  </a:cubicBezTo>
                  <a:cubicBezTo>
                    <a:pt x="9947" y="2712"/>
                    <a:pt x="9909" y="2684"/>
                    <a:pt x="9860" y="2667"/>
                  </a:cubicBezTo>
                  <a:lnTo>
                    <a:pt x="9455" y="2429"/>
                  </a:lnTo>
                  <a:lnTo>
                    <a:pt x="9693" y="2024"/>
                  </a:lnTo>
                  <a:close/>
                  <a:moveTo>
                    <a:pt x="6502" y="2691"/>
                  </a:moveTo>
                  <a:cubicBezTo>
                    <a:pt x="6621" y="2691"/>
                    <a:pt x="6716" y="2786"/>
                    <a:pt x="6740" y="2905"/>
                  </a:cubicBezTo>
                  <a:cubicBezTo>
                    <a:pt x="6740" y="3048"/>
                    <a:pt x="6645" y="3144"/>
                    <a:pt x="6502" y="3144"/>
                  </a:cubicBezTo>
                  <a:lnTo>
                    <a:pt x="4120" y="3144"/>
                  </a:lnTo>
                  <a:cubicBezTo>
                    <a:pt x="4001" y="3144"/>
                    <a:pt x="3882" y="3048"/>
                    <a:pt x="3882" y="2929"/>
                  </a:cubicBezTo>
                  <a:cubicBezTo>
                    <a:pt x="3882" y="2810"/>
                    <a:pt x="3978" y="2691"/>
                    <a:pt x="4120" y="2691"/>
                  </a:cubicBezTo>
                  <a:close/>
                  <a:moveTo>
                    <a:pt x="5573" y="3477"/>
                  </a:moveTo>
                  <a:lnTo>
                    <a:pt x="5573" y="6239"/>
                  </a:lnTo>
                  <a:lnTo>
                    <a:pt x="4930" y="6239"/>
                  </a:lnTo>
                  <a:lnTo>
                    <a:pt x="4930" y="3477"/>
                  </a:lnTo>
                  <a:close/>
                  <a:moveTo>
                    <a:pt x="4621" y="4954"/>
                  </a:moveTo>
                  <a:lnTo>
                    <a:pt x="4621" y="6263"/>
                  </a:lnTo>
                  <a:cubicBezTo>
                    <a:pt x="4525" y="6335"/>
                    <a:pt x="4478" y="6430"/>
                    <a:pt x="4478" y="6549"/>
                  </a:cubicBezTo>
                  <a:lnTo>
                    <a:pt x="4478" y="7454"/>
                  </a:lnTo>
                  <a:lnTo>
                    <a:pt x="3335" y="7454"/>
                  </a:lnTo>
                  <a:lnTo>
                    <a:pt x="3525" y="7144"/>
                  </a:lnTo>
                  <a:cubicBezTo>
                    <a:pt x="3573" y="7049"/>
                    <a:pt x="3573" y="6930"/>
                    <a:pt x="3525" y="6835"/>
                  </a:cubicBezTo>
                  <a:lnTo>
                    <a:pt x="4621" y="4954"/>
                  </a:lnTo>
                  <a:close/>
                  <a:moveTo>
                    <a:pt x="5907" y="4954"/>
                  </a:moveTo>
                  <a:lnTo>
                    <a:pt x="7002" y="6835"/>
                  </a:lnTo>
                  <a:cubicBezTo>
                    <a:pt x="6954" y="6930"/>
                    <a:pt x="6954" y="7049"/>
                    <a:pt x="7002" y="7144"/>
                  </a:cubicBezTo>
                  <a:lnTo>
                    <a:pt x="7193" y="7454"/>
                  </a:lnTo>
                  <a:lnTo>
                    <a:pt x="6049" y="7454"/>
                  </a:lnTo>
                  <a:lnTo>
                    <a:pt x="6049" y="6549"/>
                  </a:lnTo>
                  <a:cubicBezTo>
                    <a:pt x="6049" y="6430"/>
                    <a:pt x="6002" y="6335"/>
                    <a:pt x="5907" y="6263"/>
                  </a:cubicBezTo>
                  <a:lnTo>
                    <a:pt x="5907" y="4954"/>
                  </a:lnTo>
                  <a:close/>
                  <a:moveTo>
                    <a:pt x="4502" y="7764"/>
                  </a:moveTo>
                  <a:lnTo>
                    <a:pt x="4502" y="8407"/>
                  </a:lnTo>
                  <a:lnTo>
                    <a:pt x="2787" y="8407"/>
                  </a:lnTo>
                  <a:lnTo>
                    <a:pt x="3168" y="7764"/>
                  </a:lnTo>
                  <a:close/>
                  <a:moveTo>
                    <a:pt x="7383" y="7764"/>
                  </a:moveTo>
                  <a:lnTo>
                    <a:pt x="7788" y="8407"/>
                  </a:lnTo>
                  <a:lnTo>
                    <a:pt x="6049" y="8407"/>
                  </a:lnTo>
                  <a:lnTo>
                    <a:pt x="6049" y="7764"/>
                  </a:lnTo>
                  <a:close/>
                  <a:moveTo>
                    <a:pt x="5716" y="6549"/>
                  </a:moveTo>
                  <a:lnTo>
                    <a:pt x="5716" y="9359"/>
                  </a:lnTo>
                  <a:lnTo>
                    <a:pt x="4787" y="9359"/>
                  </a:lnTo>
                  <a:lnTo>
                    <a:pt x="4787" y="6549"/>
                  </a:lnTo>
                  <a:close/>
                  <a:moveTo>
                    <a:pt x="2453" y="6501"/>
                  </a:moveTo>
                  <a:lnTo>
                    <a:pt x="3263" y="6978"/>
                  </a:lnTo>
                  <a:lnTo>
                    <a:pt x="1834" y="9431"/>
                  </a:lnTo>
                  <a:lnTo>
                    <a:pt x="1025" y="8954"/>
                  </a:lnTo>
                  <a:lnTo>
                    <a:pt x="2453" y="6501"/>
                  </a:lnTo>
                  <a:close/>
                  <a:moveTo>
                    <a:pt x="8097" y="6549"/>
                  </a:moveTo>
                  <a:lnTo>
                    <a:pt x="9526" y="8978"/>
                  </a:lnTo>
                  <a:lnTo>
                    <a:pt x="8740" y="9454"/>
                  </a:lnTo>
                  <a:lnTo>
                    <a:pt x="8193" y="8526"/>
                  </a:lnTo>
                  <a:lnTo>
                    <a:pt x="7312" y="7025"/>
                  </a:lnTo>
                  <a:lnTo>
                    <a:pt x="8097" y="6549"/>
                  </a:lnTo>
                  <a:close/>
                  <a:moveTo>
                    <a:pt x="9550" y="9312"/>
                  </a:moveTo>
                  <a:lnTo>
                    <a:pt x="10098" y="10264"/>
                  </a:lnTo>
                  <a:cubicBezTo>
                    <a:pt x="10193" y="10407"/>
                    <a:pt x="10122" y="10621"/>
                    <a:pt x="9979" y="10717"/>
                  </a:cubicBezTo>
                  <a:cubicBezTo>
                    <a:pt x="9935" y="10739"/>
                    <a:pt x="9884" y="10749"/>
                    <a:pt x="9831" y="10749"/>
                  </a:cubicBezTo>
                  <a:cubicBezTo>
                    <a:pt x="9715" y="10749"/>
                    <a:pt x="9592" y="10696"/>
                    <a:pt x="9526" y="10598"/>
                  </a:cubicBezTo>
                  <a:lnTo>
                    <a:pt x="9002" y="9645"/>
                  </a:lnTo>
                  <a:lnTo>
                    <a:pt x="9550" y="9312"/>
                  </a:lnTo>
                  <a:close/>
                  <a:moveTo>
                    <a:pt x="953" y="9312"/>
                  </a:moveTo>
                  <a:lnTo>
                    <a:pt x="1525" y="9645"/>
                  </a:lnTo>
                  <a:lnTo>
                    <a:pt x="1001" y="10598"/>
                  </a:lnTo>
                  <a:cubicBezTo>
                    <a:pt x="953" y="10669"/>
                    <a:pt x="882" y="10717"/>
                    <a:pt x="786" y="10740"/>
                  </a:cubicBezTo>
                  <a:cubicBezTo>
                    <a:pt x="759" y="10747"/>
                    <a:pt x="731" y="10750"/>
                    <a:pt x="704" y="10750"/>
                  </a:cubicBezTo>
                  <a:cubicBezTo>
                    <a:pt x="639" y="10750"/>
                    <a:pt x="582" y="10733"/>
                    <a:pt x="548" y="10717"/>
                  </a:cubicBezTo>
                  <a:cubicBezTo>
                    <a:pt x="405" y="10621"/>
                    <a:pt x="334" y="10407"/>
                    <a:pt x="429" y="10264"/>
                  </a:cubicBezTo>
                  <a:lnTo>
                    <a:pt x="953" y="9312"/>
                  </a:lnTo>
                  <a:close/>
                  <a:moveTo>
                    <a:pt x="5573" y="9716"/>
                  </a:moveTo>
                  <a:lnTo>
                    <a:pt x="5573" y="10431"/>
                  </a:lnTo>
                  <a:cubicBezTo>
                    <a:pt x="5573" y="10609"/>
                    <a:pt x="5406" y="10766"/>
                    <a:pt x="5248" y="10766"/>
                  </a:cubicBezTo>
                  <a:cubicBezTo>
                    <a:pt x="5237" y="10766"/>
                    <a:pt x="5227" y="10766"/>
                    <a:pt x="5216" y="10764"/>
                  </a:cubicBezTo>
                  <a:cubicBezTo>
                    <a:pt x="5049" y="10740"/>
                    <a:pt x="4930" y="10598"/>
                    <a:pt x="4930" y="10431"/>
                  </a:cubicBezTo>
                  <a:lnTo>
                    <a:pt x="4930" y="9716"/>
                  </a:lnTo>
                  <a:close/>
                  <a:moveTo>
                    <a:pt x="3906" y="0"/>
                  </a:moveTo>
                  <a:cubicBezTo>
                    <a:pt x="3597" y="0"/>
                    <a:pt x="3335" y="238"/>
                    <a:pt x="3335" y="548"/>
                  </a:cubicBezTo>
                  <a:lnTo>
                    <a:pt x="3335" y="1143"/>
                  </a:lnTo>
                  <a:cubicBezTo>
                    <a:pt x="3335" y="1453"/>
                    <a:pt x="3573" y="1715"/>
                    <a:pt x="3906" y="1715"/>
                  </a:cubicBezTo>
                  <a:lnTo>
                    <a:pt x="4597" y="1715"/>
                  </a:lnTo>
                  <a:lnTo>
                    <a:pt x="4597" y="2310"/>
                  </a:lnTo>
                  <a:lnTo>
                    <a:pt x="4049" y="2310"/>
                  </a:lnTo>
                  <a:cubicBezTo>
                    <a:pt x="3763" y="2310"/>
                    <a:pt x="3525" y="2548"/>
                    <a:pt x="3525" y="2858"/>
                  </a:cubicBezTo>
                  <a:cubicBezTo>
                    <a:pt x="3525" y="3120"/>
                    <a:pt x="3692" y="3358"/>
                    <a:pt x="3954" y="3382"/>
                  </a:cubicBezTo>
                  <a:lnTo>
                    <a:pt x="3406" y="4358"/>
                  </a:lnTo>
                  <a:cubicBezTo>
                    <a:pt x="3358" y="4453"/>
                    <a:pt x="3358" y="4549"/>
                    <a:pt x="3454" y="4572"/>
                  </a:cubicBezTo>
                  <a:cubicBezTo>
                    <a:pt x="3501" y="4572"/>
                    <a:pt x="3525" y="4596"/>
                    <a:pt x="3549" y="4596"/>
                  </a:cubicBezTo>
                  <a:cubicBezTo>
                    <a:pt x="3597" y="4596"/>
                    <a:pt x="3668" y="4572"/>
                    <a:pt x="3692" y="4525"/>
                  </a:cubicBezTo>
                  <a:lnTo>
                    <a:pt x="4359" y="3382"/>
                  </a:lnTo>
                  <a:lnTo>
                    <a:pt x="4621" y="3382"/>
                  </a:lnTo>
                  <a:lnTo>
                    <a:pt x="4621" y="4215"/>
                  </a:lnTo>
                  <a:lnTo>
                    <a:pt x="3287" y="6549"/>
                  </a:lnTo>
                  <a:lnTo>
                    <a:pt x="2715" y="6216"/>
                  </a:lnTo>
                  <a:lnTo>
                    <a:pt x="3335" y="5144"/>
                  </a:lnTo>
                  <a:cubicBezTo>
                    <a:pt x="3382" y="5073"/>
                    <a:pt x="3382" y="5001"/>
                    <a:pt x="3311" y="4930"/>
                  </a:cubicBezTo>
                  <a:cubicBezTo>
                    <a:pt x="3268" y="4908"/>
                    <a:pt x="3220" y="4896"/>
                    <a:pt x="3179" y="4896"/>
                  </a:cubicBezTo>
                  <a:cubicBezTo>
                    <a:pt x="3128" y="4896"/>
                    <a:pt x="3086" y="4914"/>
                    <a:pt x="3073" y="4954"/>
                  </a:cubicBezTo>
                  <a:lnTo>
                    <a:pt x="2406" y="6097"/>
                  </a:lnTo>
                  <a:cubicBezTo>
                    <a:pt x="2334" y="6097"/>
                    <a:pt x="2215" y="6144"/>
                    <a:pt x="2168" y="6239"/>
                  </a:cubicBezTo>
                  <a:lnTo>
                    <a:pt x="739" y="8740"/>
                  </a:lnTo>
                  <a:cubicBezTo>
                    <a:pt x="691" y="8835"/>
                    <a:pt x="691" y="8954"/>
                    <a:pt x="739" y="9050"/>
                  </a:cubicBezTo>
                  <a:lnTo>
                    <a:pt x="191" y="10026"/>
                  </a:lnTo>
                  <a:cubicBezTo>
                    <a:pt x="1" y="10312"/>
                    <a:pt x="120" y="10740"/>
                    <a:pt x="429" y="10907"/>
                  </a:cubicBezTo>
                  <a:cubicBezTo>
                    <a:pt x="524" y="10979"/>
                    <a:pt x="620" y="11002"/>
                    <a:pt x="763" y="11002"/>
                  </a:cubicBezTo>
                  <a:cubicBezTo>
                    <a:pt x="810" y="11002"/>
                    <a:pt x="882" y="11002"/>
                    <a:pt x="929" y="10979"/>
                  </a:cubicBezTo>
                  <a:cubicBezTo>
                    <a:pt x="1120" y="10907"/>
                    <a:pt x="1239" y="10836"/>
                    <a:pt x="1310" y="10669"/>
                  </a:cubicBezTo>
                  <a:lnTo>
                    <a:pt x="1882" y="9693"/>
                  </a:lnTo>
                  <a:cubicBezTo>
                    <a:pt x="1977" y="9693"/>
                    <a:pt x="2096" y="9645"/>
                    <a:pt x="2120" y="9550"/>
                  </a:cubicBezTo>
                  <a:lnTo>
                    <a:pt x="2620" y="8692"/>
                  </a:lnTo>
                  <a:lnTo>
                    <a:pt x="4525" y="8692"/>
                  </a:lnTo>
                  <a:lnTo>
                    <a:pt x="4525" y="9335"/>
                  </a:lnTo>
                  <a:cubicBezTo>
                    <a:pt x="4525" y="9454"/>
                    <a:pt x="4597" y="9550"/>
                    <a:pt x="4692" y="9597"/>
                  </a:cubicBezTo>
                  <a:lnTo>
                    <a:pt x="4692" y="10383"/>
                  </a:lnTo>
                  <a:cubicBezTo>
                    <a:pt x="4692" y="10740"/>
                    <a:pt x="4954" y="11026"/>
                    <a:pt x="5311" y="11026"/>
                  </a:cubicBezTo>
                  <a:cubicBezTo>
                    <a:pt x="5668" y="11026"/>
                    <a:pt x="5954" y="10764"/>
                    <a:pt x="5954" y="10407"/>
                  </a:cubicBezTo>
                  <a:lnTo>
                    <a:pt x="5954" y="9645"/>
                  </a:lnTo>
                  <a:cubicBezTo>
                    <a:pt x="5954" y="9645"/>
                    <a:pt x="6121" y="9478"/>
                    <a:pt x="6121" y="9359"/>
                  </a:cubicBezTo>
                  <a:lnTo>
                    <a:pt x="6121" y="8716"/>
                  </a:lnTo>
                  <a:lnTo>
                    <a:pt x="7978" y="8716"/>
                  </a:lnTo>
                  <a:lnTo>
                    <a:pt x="8502" y="9573"/>
                  </a:lnTo>
                  <a:cubicBezTo>
                    <a:pt x="8550" y="9669"/>
                    <a:pt x="8645" y="9716"/>
                    <a:pt x="8740" y="9716"/>
                  </a:cubicBezTo>
                  <a:lnTo>
                    <a:pt x="9288" y="10717"/>
                  </a:lnTo>
                  <a:cubicBezTo>
                    <a:pt x="9407" y="10907"/>
                    <a:pt x="9622" y="11026"/>
                    <a:pt x="9860" y="11026"/>
                  </a:cubicBezTo>
                  <a:cubicBezTo>
                    <a:pt x="9979" y="11026"/>
                    <a:pt x="10074" y="11002"/>
                    <a:pt x="10193" y="10955"/>
                  </a:cubicBezTo>
                  <a:cubicBezTo>
                    <a:pt x="10479" y="10764"/>
                    <a:pt x="10598" y="10383"/>
                    <a:pt x="10431" y="10050"/>
                  </a:cubicBezTo>
                  <a:lnTo>
                    <a:pt x="9860" y="9073"/>
                  </a:lnTo>
                  <a:cubicBezTo>
                    <a:pt x="9931" y="8978"/>
                    <a:pt x="9931" y="8859"/>
                    <a:pt x="9860" y="8764"/>
                  </a:cubicBezTo>
                  <a:lnTo>
                    <a:pt x="8431" y="6263"/>
                  </a:lnTo>
                  <a:cubicBezTo>
                    <a:pt x="8383" y="6192"/>
                    <a:pt x="8288" y="6120"/>
                    <a:pt x="8193" y="6120"/>
                  </a:cubicBezTo>
                  <a:lnTo>
                    <a:pt x="7550" y="5001"/>
                  </a:lnTo>
                  <a:cubicBezTo>
                    <a:pt x="7502" y="4938"/>
                    <a:pt x="7444" y="4916"/>
                    <a:pt x="7396" y="4916"/>
                  </a:cubicBezTo>
                  <a:cubicBezTo>
                    <a:pt x="7372" y="4916"/>
                    <a:pt x="7351" y="4922"/>
                    <a:pt x="7335" y="4930"/>
                  </a:cubicBezTo>
                  <a:cubicBezTo>
                    <a:pt x="7240" y="5001"/>
                    <a:pt x="7240" y="5073"/>
                    <a:pt x="7264" y="5144"/>
                  </a:cubicBezTo>
                  <a:lnTo>
                    <a:pt x="7907" y="6216"/>
                  </a:lnTo>
                  <a:lnTo>
                    <a:pt x="7335" y="6549"/>
                  </a:lnTo>
                  <a:lnTo>
                    <a:pt x="5954" y="4215"/>
                  </a:lnTo>
                  <a:lnTo>
                    <a:pt x="5954" y="3382"/>
                  </a:lnTo>
                  <a:lnTo>
                    <a:pt x="6240" y="3382"/>
                  </a:lnTo>
                  <a:lnTo>
                    <a:pt x="6883" y="4525"/>
                  </a:lnTo>
                  <a:cubicBezTo>
                    <a:pt x="6907" y="4572"/>
                    <a:pt x="6978" y="4596"/>
                    <a:pt x="7026" y="4596"/>
                  </a:cubicBezTo>
                  <a:cubicBezTo>
                    <a:pt x="7073" y="4596"/>
                    <a:pt x="7097" y="4596"/>
                    <a:pt x="7121" y="4572"/>
                  </a:cubicBezTo>
                  <a:cubicBezTo>
                    <a:pt x="7216" y="4549"/>
                    <a:pt x="7216" y="4430"/>
                    <a:pt x="7193" y="4358"/>
                  </a:cubicBezTo>
                  <a:lnTo>
                    <a:pt x="6621" y="3382"/>
                  </a:lnTo>
                  <a:cubicBezTo>
                    <a:pt x="6883" y="3358"/>
                    <a:pt x="7121" y="3144"/>
                    <a:pt x="7121" y="2858"/>
                  </a:cubicBezTo>
                  <a:cubicBezTo>
                    <a:pt x="7121" y="2524"/>
                    <a:pt x="6883" y="2286"/>
                    <a:pt x="6550" y="2286"/>
                  </a:cubicBezTo>
                  <a:lnTo>
                    <a:pt x="5954" y="2286"/>
                  </a:lnTo>
                  <a:lnTo>
                    <a:pt x="5954" y="1691"/>
                  </a:lnTo>
                  <a:lnTo>
                    <a:pt x="6740" y="1691"/>
                  </a:lnTo>
                  <a:cubicBezTo>
                    <a:pt x="6740" y="1691"/>
                    <a:pt x="7312" y="1453"/>
                    <a:pt x="7312" y="1119"/>
                  </a:cubicBezTo>
                  <a:lnTo>
                    <a:pt x="7312" y="1000"/>
                  </a:lnTo>
                  <a:lnTo>
                    <a:pt x="8097" y="1453"/>
                  </a:lnTo>
                  <a:lnTo>
                    <a:pt x="8050" y="1572"/>
                  </a:lnTo>
                  <a:cubicBezTo>
                    <a:pt x="7907" y="1786"/>
                    <a:pt x="7931" y="1953"/>
                    <a:pt x="8074" y="2024"/>
                  </a:cubicBezTo>
                  <a:lnTo>
                    <a:pt x="9717" y="2929"/>
                  </a:lnTo>
                  <a:cubicBezTo>
                    <a:pt x="9812" y="3001"/>
                    <a:pt x="9884" y="3001"/>
                    <a:pt x="9979" y="3001"/>
                  </a:cubicBezTo>
                  <a:cubicBezTo>
                    <a:pt x="10050" y="3001"/>
                    <a:pt x="10074" y="3001"/>
                    <a:pt x="10122" y="2977"/>
                  </a:cubicBezTo>
                  <a:cubicBezTo>
                    <a:pt x="10288" y="2929"/>
                    <a:pt x="10407" y="2810"/>
                    <a:pt x="10479" y="2691"/>
                  </a:cubicBezTo>
                  <a:cubicBezTo>
                    <a:pt x="10646" y="2429"/>
                    <a:pt x="10550" y="2072"/>
                    <a:pt x="10288" y="1929"/>
                  </a:cubicBezTo>
                  <a:lnTo>
                    <a:pt x="8645" y="1000"/>
                  </a:lnTo>
                  <a:cubicBezTo>
                    <a:pt x="8595" y="983"/>
                    <a:pt x="8544" y="967"/>
                    <a:pt x="8494" y="967"/>
                  </a:cubicBezTo>
                  <a:cubicBezTo>
                    <a:pt x="8473" y="967"/>
                    <a:pt x="8452" y="970"/>
                    <a:pt x="8431" y="977"/>
                  </a:cubicBezTo>
                  <a:cubicBezTo>
                    <a:pt x="8383" y="1000"/>
                    <a:pt x="8312" y="1024"/>
                    <a:pt x="8264" y="1096"/>
                  </a:cubicBezTo>
                  <a:lnTo>
                    <a:pt x="8193" y="1215"/>
                  </a:lnTo>
                  <a:lnTo>
                    <a:pt x="7264" y="667"/>
                  </a:lnTo>
                  <a:lnTo>
                    <a:pt x="7264" y="548"/>
                  </a:lnTo>
                  <a:cubicBezTo>
                    <a:pt x="7240" y="262"/>
                    <a:pt x="6669" y="0"/>
                    <a:pt x="666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69"/>
          <p:cNvGrpSpPr/>
          <p:nvPr/>
        </p:nvGrpSpPr>
        <p:grpSpPr>
          <a:xfrm>
            <a:off x="2741522" y="1529434"/>
            <a:ext cx="350118" cy="365684"/>
            <a:chOff x="2760793" y="1595073"/>
            <a:chExt cx="350118" cy="365684"/>
          </a:xfrm>
        </p:grpSpPr>
        <p:sp>
          <p:nvSpPr>
            <p:cNvPr id="7440" name="Google Shape;7440;p69"/>
            <p:cNvSpPr/>
            <p:nvPr/>
          </p:nvSpPr>
          <p:spPr>
            <a:xfrm>
              <a:off x="2848897" y="1822407"/>
              <a:ext cx="227078" cy="135179"/>
            </a:xfrm>
            <a:custGeom>
              <a:avLst/>
              <a:gdLst/>
              <a:ahLst/>
              <a:cxnLst/>
              <a:rect l="l" t="t" r="r" b="b"/>
              <a:pathLst>
                <a:path w="6812" h="4050" extrusionOk="0">
                  <a:moveTo>
                    <a:pt x="25" y="644"/>
                  </a:moveTo>
                  <a:lnTo>
                    <a:pt x="287" y="96"/>
                  </a:lnTo>
                  <a:cubicBezTo>
                    <a:pt x="334" y="48"/>
                    <a:pt x="406" y="1"/>
                    <a:pt x="501" y="48"/>
                  </a:cubicBezTo>
                  <a:lnTo>
                    <a:pt x="6717" y="3216"/>
                  </a:lnTo>
                  <a:cubicBezTo>
                    <a:pt x="6788" y="3263"/>
                    <a:pt x="6812" y="3335"/>
                    <a:pt x="6788" y="3430"/>
                  </a:cubicBezTo>
                  <a:lnTo>
                    <a:pt x="6526" y="3978"/>
                  </a:lnTo>
                  <a:cubicBezTo>
                    <a:pt x="6479" y="4025"/>
                    <a:pt x="6407" y="4049"/>
                    <a:pt x="6312" y="4025"/>
                  </a:cubicBezTo>
                  <a:lnTo>
                    <a:pt x="96" y="834"/>
                  </a:lnTo>
                  <a:cubicBezTo>
                    <a:pt x="25" y="810"/>
                    <a:pt x="1" y="715"/>
                    <a:pt x="25" y="644"/>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9"/>
            <p:cNvSpPr/>
            <p:nvPr/>
          </p:nvSpPr>
          <p:spPr>
            <a:xfrm>
              <a:off x="2779860" y="1734190"/>
              <a:ext cx="304082" cy="135947"/>
            </a:xfrm>
            <a:custGeom>
              <a:avLst/>
              <a:gdLst/>
              <a:ahLst/>
              <a:cxnLst/>
              <a:rect l="l" t="t" r="r" b="b"/>
              <a:pathLst>
                <a:path w="9122" h="4073" extrusionOk="0">
                  <a:moveTo>
                    <a:pt x="0" y="2691"/>
                  </a:moveTo>
                  <a:lnTo>
                    <a:pt x="500" y="3572"/>
                  </a:lnTo>
                  <a:lnTo>
                    <a:pt x="2191" y="4001"/>
                  </a:lnTo>
                  <a:cubicBezTo>
                    <a:pt x="2429" y="4049"/>
                    <a:pt x="2644" y="4073"/>
                    <a:pt x="2882" y="3953"/>
                  </a:cubicBezTo>
                  <a:cubicBezTo>
                    <a:pt x="2929" y="3930"/>
                    <a:pt x="2977" y="3906"/>
                    <a:pt x="3001" y="3906"/>
                  </a:cubicBezTo>
                  <a:cubicBezTo>
                    <a:pt x="3120" y="3811"/>
                    <a:pt x="3191" y="3691"/>
                    <a:pt x="3287" y="3549"/>
                  </a:cubicBezTo>
                  <a:lnTo>
                    <a:pt x="3548" y="3168"/>
                  </a:lnTo>
                  <a:lnTo>
                    <a:pt x="4501" y="1763"/>
                  </a:lnTo>
                  <a:lnTo>
                    <a:pt x="5454" y="1763"/>
                  </a:lnTo>
                  <a:lnTo>
                    <a:pt x="6359" y="1763"/>
                  </a:lnTo>
                  <a:lnTo>
                    <a:pt x="7907" y="1763"/>
                  </a:lnTo>
                  <a:cubicBezTo>
                    <a:pt x="8264" y="1763"/>
                    <a:pt x="8621" y="1667"/>
                    <a:pt x="8883" y="1405"/>
                  </a:cubicBezTo>
                  <a:cubicBezTo>
                    <a:pt x="9002" y="1286"/>
                    <a:pt x="9073" y="1167"/>
                    <a:pt x="9121" y="1024"/>
                  </a:cubicBezTo>
                  <a:lnTo>
                    <a:pt x="6216" y="0"/>
                  </a:lnTo>
                  <a:lnTo>
                    <a:pt x="5311" y="0"/>
                  </a:lnTo>
                  <a:lnTo>
                    <a:pt x="3977" y="0"/>
                  </a:lnTo>
                  <a:cubicBezTo>
                    <a:pt x="2072" y="2858"/>
                    <a:pt x="3239" y="3477"/>
                    <a:pt x="0" y="269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9"/>
            <p:cNvSpPr/>
            <p:nvPr/>
          </p:nvSpPr>
          <p:spPr>
            <a:xfrm>
              <a:off x="3009272" y="1769170"/>
              <a:ext cx="75437" cy="24666"/>
            </a:xfrm>
            <a:custGeom>
              <a:avLst/>
              <a:gdLst/>
              <a:ahLst/>
              <a:cxnLst/>
              <a:rect l="l" t="t" r="r" b="b"/>
              <a:pathLst>
                <a:path w="2263" h="739" extrusionOk="0">
                  <a:moveTo>
                    <a:pt x="2263" y="0"/>
                  </a:moveTo>
                  <a:lnTo>
                    <a:pt x="1239" y="0"/>
                  </a:lnTo>
                  <a:cubicBezTo>
                    <a:pt x="1167" y="143"/>
                    <a:pt x="1120" y="262"/>
                    <a:pt x="1001" y="381"/>
                  </a:cubicBezTo>
                  <a:cubicBezTo>
                    <a:pt x="739" y="643"/>
                    <a:pt x="358" y="738"/>
                    <a:pt x="0" y="738"/>
                  </a:cubicBezTo>
                  <a:lnTo>
                    <a:pt x="1048" y="738"/>
                  </a:lnTo>
                  <a:cubicBezTo>
                    <a:pt x="1406" y="738"/>
                    <a:pt x="1787" y="643"/>
                    <a:pt x="2072" y="381"/>
                  </a:cubicBezTo>
                  <a:cubicBezTo>
                    <a:pt x="2168" y="262"/>
                    <a:pt x="2239" y="143"/>
                    <a:pt x="2263"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9"/>
            <p:cNvSpPr/>
            <p:nvPr/>
          </p:nvSpPr>
          <p:spPr>
            <a:xfrm>
              <a:off x="2762393" y="1599846"/>
              <a:ext cx="342984" cy="264717"/>
            </a:xfrm>
            <a:custGeom>
              <a:avLst/>
              <a:gdLst/>
              <a:ahLst/>
              <a:cxnLst/>
              <a:rect l="l" t="t" r="r" b="b"/>
              <a:pathLst>
                <a:path w="10289" h="7931" extrusionOk="0">
                  <a:moveTo>
                    <a:pt x="2525" y="3216"/>
                  </a:moveTo>
                  <a:cubicBezTo>
                    <a:pt x="2334" y="3406"/>
                    <a:pt x="2001" y="3382"/>
                    <a:pt x="1834" y="3168"/>
                  </a:cubicBezTo>
                  <a:cubicBezTo>
                    <a:pt x="1643" y="2954"/>
                    <a:pt x="1667" y="2620"/>
                    <a:pt x="1882" y="2454"/>
                  </a:cubicBezTo>
                  <a:cubicBezTo>
                    <a:pt x="2096" y="2263"/>
                    <a:pt x="2429" y="2311"/>
                    <a:pt x="2596" y="2501"/>
                  </a:cubicBezTo>
                  <a:cubicBezTo>
                    <a:pt x="2786" y="2715"/>
                    <a:pt x="2786" y="3049"/>
                    <a:pt x="2525" y="3216"/>
                  </a:cubicBezTo>
                  <a:close/>
                  <a:moveTo>
                    <a:pt x="3763" y="215"/>
                  </a:moveTo>
                  <a:cubicBezTo>
                    <a:pt x="1643" y="834"/>
                    <a:pt x="0" y="2787"/>
                    <a:pt x="143" y="5073"/>
                  </a:cubicBezTo>
                  <a:lnTo>
                    <a:pt x="238" y="6431"/>
                  </a:lnTo>
                  <a:cubicBezTo>
                    <a:pt x="238" y="6597"/>
                    <a:pt x="357" y="6716"/>
                    <a:pt x="476" y="6740"/>
                  </a:cubicBezTo>
                  <a:cubicBezTo>
                    <a:pt x="3715" y="7550"/>
                    <a:pt x="2691" y="7931"/>
                    <a:pt x="4620" y="5097"/>
                  </a:cubicBezTo>
                  <a:lnTo>
                    <a:pt x="5954" y="5097"/>
                  </a:lnTo>
                  <a:lnTo>
                    <a:pt x="6859" y="5097"/>
                  </a:lnTo>
                  <a:lnTo>
                    <a:pt x="9645" y="5097"/>
                  </a:lnTo>
                  <a:lnTo>
                    <a:pt x="9740" y="5097"/>
                  </a:lnTo>
                  <a:cubicBezTo>
                    <a:pt x="10074" y="5097"/>
                    <a:pt x="10288" y="5049"/>
                    <a:pt x="10288" y="4740"/>
                  </a:cubicBezTo>
                  <a:cubicBezTo>
                    <a:pt x="10288" y="4621"/>
                    <a:pt x="10288" y="4573"/>
                    <a:pt x="10240" y="4454"/>
                  </a:cubicBezTo>
                  <a:cubicBezTo>
                    <a:pt x="10074" y="2454"/>
                    <a:pt x="8573" y="810"/>
                    <a:pt x="6644" y="239"/>
                  </a:cubicBezTo>
                  <a:cubicBezTo>
                    <a:pt x="6168" y="96"/>
                    <a:pt x="5692" y="48"/>
                    <a:pt x="5192" y="48"/>
                  </a:cubicBezTo>
                  <a:cubicBezTo>
                    <a:pt x="4739" y="1"/>
                    <a:pt x="4239" y="72"/>
                    <a:pt x="3763" y="215"/>
                  </a:cubicBezTo>
                  <a:close/>
                  <a:moveTo>
                    <a:pt x="4168" y="1977"/>
                  </a:moveTo>
                  <a:cubicBezTo>
                    <a:pt x="3977" y="2144"/>
                    <a:pt x="3644" y="2120"/>
                    <a:pt x="3453" y="1906"/>
                  </a:cubicBezTo>
                  <a:cubicBezTo>
                    <a:pt x="3287" y="1715"/>
                    <a:pt x="3310" y="1382"/>
                    <a:pt x="3525" y="1191"/>
                  </a:cubicBezTo>
                  <a:cubicBezTo>
                    <a:pt x="3715" y="1025"/>
                    <a:pt x="4049" y="1048"/>
                    <a:pt x="4239" y="1263"/>
                  </a:cubicBezTo>
                  <a:cubicBezTo>
                    <a:pt x="4406" y="1477"/>
                    <a:pt x="4382" y="1787"/>
                    <a:pt x="4168" y="1977"/>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9"/>
            <p:cNvSpPr/>
            <p:nvPr/>
          </p:nvSpPr>
          <p:spPr>
            <a:xfrm>
              <a:off x="2906067" y="1599846"/>
              <a:ext cx="200077" cy="169357"/>
            </a:xfrm>
            <a:custGeom>
              <a:avLst/>
              <a:gdLst/>
              <a:ahLst/>
              <a:cxnLst/>
              <a:rect l="l" t="t" r="r" b="b"/>
              <a:pathLst>
                <a:path w="6002" h="5074" extrusionOk="0">
                  <a:moveTo>
                    <a:pt x="5978" y="4406"/>
                  </a:moveTo>
                  <a:cubicBezTo>
                    <a:pt x="5788" y="2430"/>
                    <a:pt x="4287" y="787"/>
                    <a:pt x="2358" y="215"/>
                  </a:cubicBezTo>
                  <a:cubicBezTo>
                    <a:pt x="1882" y="72"/>
                    <a:pt x="1406" y="1"/>
                    <a:pt x="906" y="1"/>
                  </a:cubicBezTo>
                  <a:cubicBezTo>
                    <a:pt x="596" y="1"/>
                    <a:pt x="310" y="48"/>
                    <a:pt x="1" y="96"/>
                  </a:cubicBezTo>
                  <a:cubicBezTo>
                    <a:pt x="191" y="120"/>
                    <a:pt x="405" y="191"/>
                    <a:pt x="572" y="215"/>
                  </a:cubicBezTo>
                  <a:cubicBezTo>
                    <a:pt x="3216" y="1001"/>
                    <a:pt x="3811" y="2692"/>
                    <a:pt x="4287" y="5073"/>
                  </a:cubicBezTo>
                  <a:lnTo>
                    <a:pt x="5335" y="5073"/>
                  </a:lnTo>
                  <a:lnTo>
                    <a:pt x="5430" y="5073"/>
                  </a:lnTo>
                  <a:cubicBezTo>
                    <a:pt x="5764" y="5073"/>
                    <a:pt x="5978" y="5002"/>
                    <a:pt x="5978" y="4716"/>
                  </a:cubicBezTo>
                  <a:cubicBezTo>
                    <a:pt x="6002" y="4573"/>
                    <a:pt x="6002" y="4525"/>
                    <a:pt x="5978" y="4406"/>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9"/>
            <p:cNvSpPr/>
            <p:nvPr/>
          </p:nvSpPr>
          <p:spPr>
            <a:xfrm>
              <a:off x="2975937" y="1793802"/>
              <a:ext cx="23835" cy="85880"/>
            </a:xfrm>
            <a:custGeom>
              <a:avLst/>
              <a:gdLst/>
              <a:ahLst/>
              <a:cxnLst/>
              <a:rect l="l" t="t" r="r" b="b"/>
              <a:pathLst>
                <a:path w="715" h="2573" extrusionOk="0">
                  <a:moveTo>
                    <a:pt x="715" y="2572"/>
                  </a:moveTo>
                  <a:lnTo>
                    <a:pt x="715" y="0"/>
                  </a:lnTo>
                  <a:lnTo>
                    <a:pt x="477" y="0"/>
                  </a:lnTo>
                  <a:lnTo>
                    <a:pt x="0" y="0"/>
                  </a:lnTo>
                  <a:lnTo>
                    <a:pt x="0" y="2572"/>
                  </a:lnTo>
                  <a:cubicBezTo>
                    <a:pt x="119" y="2501"/>
                    <a:pt x="238" y="2477"/>
                    <a:pt x="358" y="2477"/>
                  </a:cubicBezTo>
                  <a:cubicBezTo>
                    <a:pt x="477" y="2477"/>
                    <a:pt x="596" y="2501"/>
                    <a:pt x="715" y="2572"/>
                  </a:cubicBez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9"/>
            <p:cNvSpPr/>
            <p:nvPr/>
          </p:nvSpPr>
          <p:spPr>
            <a:xfrm>
              <a:off x="2811595" y="1672475"/>
              <a:ext cx="49269" cy="45060"/>
            </a:xfrm>
            <a:custGeom>
              <a:avLst/>
              <a:gdLst/>
              <a:ahLst/>
              <a:cxnLst/>
              <a:rect l="l" t="t" r="r" b="b"/>
              <a:pathLst>
                <a:path w="1478" h="1350" extrusionOk="0">
                  <a:moveTo>
                    <a:pt x="739" y="301"/>
                  </a:moveTo>
                  <a:cubicBezTo>
                    <a:pt x="858" y="301"/>
                    <a:pt x="953" y="373"/>
                    <a:pt x="1001" y="420"/>
                  </a:cubicBezTo>
                  <a:cubicBezTo>
                    <a:pt x="1144" y="563"/>
                    <a:pt x="1120" y="801"/>
                    <a:pt x="977" y="920"/>
                  </a:cubicBezTo>
                  <a:cubicBezTo>
                    <a:pt x="882" y="992"/>
                    <a:pt x="787" y="1016"/>
                    <a:pt x="715" y="1016"/>
                  </a:cubicBezTo>
                  <a:cubicBezTo>
                    <a:pt x="620" y="1016"/>
                    <a:pt x="525" y="944"/>
                    <a:pt x="453" y="897"/>
                  </a:cubicBezTo>
                  <a:cubicBezTo>
                    <a:pt x="310" y="754"/>
                    <a:pt x="358" y="516"/>
                    <a:pt x="501" y="397"/>
                  </a:cubicBezTo>
                  <a:cubicBezTo>
                    <a:pt x="548" y="325"/>
                    <a:pt x="644" y="301"/>
                    <a:pt x="739" y="301"/>
                  </a:cubicBezTo>
                  <a:close/>
                  <a:moveTo>
                    <a:pt x="668" y="1"/>
                  </a:moveTo>
                  <a:cubicBezTo>
                    <a:pt x="526" y="1"/>
                    <a:pt x="399" y="65"/>
                    <a:pt x="286" y="158"/>
                  </a:cubicBezTo>
                  <a:cubicBezTo>
                    <a:pt x="25" y="397"/>
                    <a:pt x="1" y="801"/>
                    <a:pt x="239" y="1111"/>
                  </a:cubicBezTo>
                  <a:cubicBezTo>
                    <a:pt x="310" y="1254"/>
                    <a:pt x="501" y="1349"/>
                    <a:pt x="667" y="1349"/>
                  </a:cubicBezTo>
                  <a:lnTo>
                    <a:pt x="739" y="1349"/>
                  </a:lnTo>
                  <a:cubicBezTo>
                    <a:pt x="906" y="1349"/>
                    <a:pt x="1049" y="1278"/>
                    <a:pt x="1191" y="1206"/>
                  </a:cubicBezTo>
                  <a:cubicBezTo>
                    <a:pt x="1453" y="968"/>
                    <a:pt x="1477" y="516"/>
                    <a:pt x="1239" y="254"/>
                  </a:cubicBezTo>
                  <a:cubicBezTo>
                    <a:pt x="1144" y="87"/>
                    <a:pt x="977" y="16"/>
                    <a:pt x="787" y="16"/>
                  </a:cubicBezTo>
                  <a:cubicBezTo>
                    <a:pt x="746" y="5"/>
                    <a:pt x="706" y="1"/>
                    <a:pt x="668"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9"/>
            <p:cNvSpPr/>
            <p:nvPr/>
          </p:nvSpPr>
          <p:spPr>
            <a:xfrm>
              <a:off x="2867965" y="1629852"/>
              <a:ext cx="48469" cy="44759"/>
            </a:xfrm>
            <a:custGeom>
              <a:avLst/>
              <a:gdLst/>
              <a:ahLst/>
              <a:cxnLst/>
              <a:rect l="l" t="t" r="r" b="b"/>
              <a:pathLst>
                <a:path w="1454" h="1341" extrusionOk="0">
                  <a:moveTo>
                    <a:pt x="691" y="340"/>
                  </a:moveTo>
                  <a:cubicBezTo>
                    <a:pt x="810" y="340"/>
                    <a:pt x="882" y="388"/>
                    <a:pt x="953" y="459"/>
                  </a:cubicBezTo>
                  <a:cubicBezTo>
                    <a:pt x="1096" y="602"/>
                    <a:pt x="1072" y="840"/>
                    <a:pt x="929" y="959"/>
                  </a:cubicBezTo>
                  <a:cubicBezTo>
                    <a:pt x="834" y="1007"/>
                    <a:pt x="739" y="1054"/>
                    <a:pt x="644" y="1054"/>
                  </a:cubicBezTo>
                  <a:cubicBezTo>
                    <a:pt x="572" y="1054"/>
                    <a:pt x="477" y="983"/>
                    <a:pt x="405" y="935"/>
                  </a:cubicBezTo>
                  <a:cubicBezTo>
                    <a:pt x="358" y="840"/>
                    <a:pt x="334" y="745"/>
                    <a:pt x="334" y="650"/>
                  </a:cubicBezTo>
                  <a:cubicBezTo>
                    <a:pt x="334" y="578"/>
                    <a:pt x="382" y="483"/>
                    <a:pt x="453" y="411"/>
                  </a:cubicBezTo>
                  <a:cubicBezTo>
                    <a:pt x="501" y="364"/>
                    <a:pt x="596" y="340"/>
                    <a:pt x="691" y="340"/>
                  </a:cubicBezTo>
                  <a:close/>
                  <a:moveTo>
                    <a:pt x="669" y="1"/>
                  </a:moveTo>
                  <a:cubicBezTo>
                    <a:pt x="517" y="1"/>
                    <a:pt x="382" y="50"/>
                    <a:pt x="262" y="149"/>
                  </a:cubicBezTo>
                  <a:cubicBezTo>
                    <a:pt x="120" y="245"/>
                    <a:pt x="24" y="411"/>
                    <a:pt x="24" y="602"/>
                  </a:cubicBezTo>
                  <a:cubicBezTo>
                    <a:pt x="1" y="816"/>
                    <a:pt x="48" y="959"/>
                    <a:pt x="167" y="1102"/>
                  </a:cubicBezTo>
                  <a:cubicBezTo>
                    <a:pt x="262" y="1245"/>
                    <a:pt x="453" y="1340"/>
                    <a:pt x="620" y="1340"/>
                  </a:cubicBezTo>
                  <a:lnTo>
                    <a:pt x="691" y="1340"/>
                  </a:lnTo>
                  <a:cubicBezTo>
                    <a:pt x="834" y="1340"/>
                    <a:pt x="1001" y="1316"/>
                    <a:pt x="1167" y="1197"/>
                  </a:cubicBezTo>
                  <a:cubicBezTo>
                    <a:pt x="1429" y="959"/>
                    <a:pt x="1453" y="530"/>
                    <a:pt x="1215" y="245"/>
                  </a:cubicBezTo>
                  <a:cubicBezTo>
                    <a:pt x="1120" y="102"/>
                    <a:pt x="953" y="7"/>
                    <a:pt x="763" y="7"/>
                  </a:cubicBezTo>
                  <a:cubicBezTo>
                    <a:pt x="731" y="3"/>
                    <a:pt x="700" y="1"/>
                    <a:pt x="66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9"/>
            <p:cNvSpPr/>
            <p:nvPr/>
          </p:nvSpPr>
          <p:spPr>
            <a:xfrm>
              <a:off x="2960069" y="1875677"/>
              <a:ext cx="54803" cy="54072"/>
            </a:xfrm>
            <a:custGeom>
              <a:avLst/>
              <a:gdLst/>
              <a:ahLst/>
              <a:cxnLst/>
              <a:rect l="l" t="t" r="r" b="b"/>
              <a:pathLst>
                <a:path w="1644" h="1620" extrusionOk="0">
                  <a:moveTo>
                    <a:pt x="1619" y="715"/>
                  </a:moveTo>
                  <a:cubicBezTo>
                    <a:pt x="1572" y="477"/>
                    <a:pt x="1429" y="262"/>
                    <a:pt x="1262" y="143"/>
                  </a:cubicBezTo>
                  <a:cubicBezTo>
                    <a:pt x="1143" y="48"/>
                    <a:pt x="953" y="0"/>
                    <a:pt x="810" y="0"/>
                  </a:cubicBezTo>
                  <a:cubicBezTo>
                    <a:pt x="667" y="0"/>
                    <a:pt x="548" y="24"/>
                    <a:pt x="429" y="72"/>
                  </a:cubicBezTo>
                  <a:cubicBezTo>
                    <a:pt x="381" y="72"/>
                    <a:pt x="357" y="119"/>
                    <a:pt x="357" y="119"/>
                  </a:cubicBezTo>
                  <a:cubicBezTo>
                    <a:pt x="143" y="262"/>
                    <a:pt x="0" y="500"/>
                    <a:pt x="0" y="786"/>
                  </a:cubicBezTo>
                  <a:lnTo>
                    <a:pt x="0" y="881"/>
                  </a:lnTo>
                  <a:cubicBezTo>
                    <a:pt x="24" y="1143"/>
                    <a:pt x="191" y="1381"/>
                    <a:pt x="429" y="1501"/>
                  </a:cubicBezTo>
                  <a:cubicBezTo>
                    <a:pt x="429" y="1501"/>
                    <a:pt x="452" y="1501"/>
                    <a:pt x="452" y="1548"/>
                  </a:cubicBezTo>
                  <a:cubicBezTo>
                    <a:pt x="572" y="1596"/>
                    <a:pt x="667" y="1620"/>
                    <a:pt x="810" y="1620"/>
                  </a:cubicBezTo>
                  <a:cubicBezTo>
                    <a:pt x="929" y="1620"/>
                    <a:pt x="1048" y="1596"/>
                    <a:pt x="1167" y="1548"/>
                  </a:cubicBezTo>
                  <a:cubicBezTo>
                    <a:pt x="1167" y="1548"/>
                    <a:pt x="1191" y="1548"/>
                    <a:pt x="1191" y="1501"/>
                  </a:cubicBezTo>
                  <a:cubicBezTo>
                    <a:pt x="1191" y="1501"/>
                    <a:pt x="1215" y="1501"/>
                    <a:pt x="1215" y="1477"/>
                  </a:cubicBezTo>
                  <a:cubicBezTo>
                    <a:pt x="1453" y="1334"/>
                    <a:pt x="1619" y="1096"/>
                    <a:pt x="1619" y="786"/>
                  </a:cubicBezTo>
                  <a:cubicBezTo>
                    <a:pt x="1643" y="786"/>
                    <a:pt x="1643" y="762"/>
                    <a:pt x="1619" y="715"/>
                  </a:cubicBez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9"/>
            <p:cNvSpPr/>
            <p:nvPr/>
          </p:nvSpPr>
          <p:spPr>
            <a:xfrm>
              <a:off x="2979904" y="1875677"/>
              <a:ext cx="34968" cy="54072"/>
            </a:xfrm>
            <a:custGeom>
              <a:avLst/>
              <a:gdLst/>
              <a:ahLst/>
              <a:cxnLst/>
              <a:rect l="l" t="t" r="r" b="b"/>
              <a:pathLst>
                <a:path w="1049" h="1620" extrusionOk="0">
                  <a:moveTo>
                    <a:pt x="1024" y="715"/>
                  </a:moveTo>
                  <a:cubicBezTo>
                    <a:pt x="977" y="477"/>
                    <a:pt x="834" y="262"/>
                    <a:pt x="667" y="143"/>
                  </a:cubicBezTo>
                  <a:cubicBezTo>
                    <a:pt x="548" y="48"/>
                    <a:pt x="358" y="0"/>
                    <a:pt x="215" y="0"/>
                  </a:cubicBezTo>
                  <a:cubicBezTo>
                    <a:pt x="143" y="0"/>
                    <a:pt x="96" y="0"/>
                    <a:pt x="0" y="24"/>
                  </a:cubicBezTo>
                  <a:cubicBezTo>
                    <a:pt x="96" y="48"/>
                    <a:pt x="191" y="72"/>
                    <a:pt x="262" y="143"/>
                  </a:cubicBezTo>
                  <a:cubicBezTo>
                    <a:pt x="453" y="262"/>
                    <a:pt x="596" y="477"/>
                    <a:pt x="620" y="715"/>
                  </a:cubicBezTo>
                  <a:lnTo>
                    <a:pt x="620" y="834"/>
                  </a:lnTo>
                  <a:cubicBezTo>
                    <a:pt x="620" y="1215"/>
                    <a:pt x="358" y="1501"/>
                    <a:pt x="0" y="1596"/>
                  </a:cubicBezTo>
                  <a:cubicBezTo>
                    <a:pt x="48" y="1620"/>
                    <a:pt x="119" y="1620"/>
                    <a:pt x="215" y="1620"/>
                  </a:cubicBezTo>
                  <a:cubicBezTo>
                    <a:pt x="334" y="1620"/>
                    <a:pt x="453" y="1596"/>
                    <a:pt x="572" y="1548"/>
                  </a:cubicBezTo>
                  <a:cubicBezTo>
                    <a:pt x="596" y="1548"/>
                    <a:pt x="596" y="1501"/>
                    <a:pt x="620" y="1501"/>
                  </a:cubicBezTo>
                  <a:cubicBezTo>
                    <a:pt x="858" y="1358"/>
                    <a:pt x="1001" y="1119"/>
                    <a:pt x="1001" y="810"/>
                  </a:cubicBezTo>
                  <a:cubicBezTo>
                    <a:pt x="1048" y="786"/>
                    <a:pt x="1048" y="762"/>
                    <a:pt x="1024" y="715"/>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9"/>
            <p:cNvSpPr/>
            <p:nvPr/>
          </p:nvSpPr>
          <p:spPr>
            <a:xfrm>
              <a:off x="2760793" y="1595073"/>
              <a:ext cx="350118" cy="365684"/>
            </a:xfrm>
            <a:custGeom>
              <a:avLst/>
              <a:gdLst/>
              <a:ahLst/>
              <a:cxnLst/>
              <a:rect l="l" t="t" r="r" b="b"/>
              <a:pathLst>
                <a:path w="10503" h="10956" extrusionOk="0">
                  <a:moveTo>
                    <a:pt x="6264" y="6145"/>
                  </a:moveTo>
                  <a:lnTo>
                    <a:pt x="6264" y="8312"/>
                  </a:lnTo>
                  <a:lnTo>
                    <a:pt x="4359" y="7336"/>
                  </a:lnTo>
                  <a:lnTo>
                    <a:pt x="5168" y="6145"/>
                  </a:lnTo>
                  <a:close/>
                  <a:moveTo>
                    <a:pt x="6954" y="6145"/>
                  </a:moveTo>
                  <a:lnTo>
                    <a:pt x="7002" y="8312"/>
                  </a:lnTo>
                  <a:cubicBezTo>
                    <a:pt x="6931" y="8312"/>
                    <a:pt x="6883" y="8288"/>
                    <a:pt x="6788" y="8288"/>
                  </a:cubicBezTo>
                  <a:cubicBezTo>
                    <a:pt x="6716" y="8288"/>
                    <a:pt x="6669" y="8288"/>
                    <a:pt x="6573" y="8312"/>
                  </a:cubicBezTo>
                  <a:lnTo>
                    <a:pt x="6573" y="6145"/>
                  </a:lnTo>
                  <a:close/>
                  <a:moveTo>
                    <a:pt x="4168" y="7574"/>
                  </a:moveTo>
                  <a:lnTo>
                    <a:pt x="6097" y="8550"/>
                  </a:lnTo>
                  <a:cubicBezTo>
                    <a:pt x="5978" y="8693"/>
                    <a:pt x="5883" y="8884"/>
                    <a:pt x="5835" y="9050"/>
                  </a:cubicBezTo>
                  <a:lnTo>
                    <a:pt x="3835" y="8050"/>
                  </a:lnTo>
                  <a:cubicBezTo>
                    <a:pt x="3906" y="7979"/>
                    <a:pt x="3954" y="7883"/>
                    <a:pt x="3978" y="7836"/>
                  </a:cubicBezTo>
                  <a:lnTo>
                    <a:pt x="4168" y="7574"/>
                  </a:lnTo>
                  <a:close/>
                  <a:moveTo>
                    <a:pt x="6812" y="8574"/>
                  </a:moveTo>
                  <a:cubicBezTo>
                    <a:pt x="6883" y="8574"/>
                    <a:pt x="6931" y="8574"/>
                    <a:pt x="7002" y="8598"/>
                  </a:cubicBezTo>
                  <a:cubicBezTo>
                    <a:pt x="7121" y="8622"/>
                    <a:pt x="7240" y="8717"/>
                    <a:pt x="7312" y="8836"/>
                  </a:cubicBezTo>
                  <a:cubicBezTo>
                    <a:pt x="7407" y="8955"/>
                    <a:pt x="7431" y="9074"/>
                    <a:pt x="7431" y="9241"/>
                  </a:cubicBezTo>
                  <a:cubicBezTo>
                    <a:pt x="7431" y="9384"/>
                    <a:pt x="7383" y="9526"/>
                    <a:pt x="7312" y="9622"/>
                  </a:cubicBezTo>
                  <a:cubicBezTo>
                    <a:pt x="7193" y="9765"/>
                    <a:pt x="7026" y="9884"/>
                    <a:pt x="6812" y="9884"/>
                  </a:cubicBezTo>
                  <a:cubicBezTo>
                    <a:pt x="6597" y="9884"/>
                    <a:pt x="6430" y="9788"/>
                    <a:pt x="6311" y="9622"/>
                  </a:cubicBezTo>
                  <a:cubicBezTo>
                    <a:pt x="6216" y="9503"/>
                    <a:pt x="6192" y="9384"/>
                    <a:pt x="6192" y="9241"/>
                  </a:cubicBezTo>
                  <a:cubicBezTo>
                    <a:pt x="6192" y="9074"/>
                    <a:pt x="6240" y="8955"/>
                    <a:pt x="6311" y="8836"/>
                  </a:cubicBezTo>
                  <a:cubicBezTo>
                    <a:pt x="6407" y="8717"/>
                    <a:pt x="6478" y="8669"/>
                    <a:pt x="6645" y="8598"/>
                  </a:cubicBezTo>
                  <a:cubicBezTo>
                    <a:pt x="6692" y="8574"/>
                    <a:pt x="6764" y="8574"/>
                    <a:pt x="6812" y="8574"/>
                  </a:cubicBezTo>
                  <a:close/>
                  <a:moveTo>
                    <a:pt x="7764" y="9407"/>
                  </a:moveTo>
                  <a:lnTo>
                    <a:pt x="9312" y="10193"/>
                  </a:lnTo>
                  <a:lnTo>
                    <a:pt x="9050" y="10693"/>
                  </a:lnTo>
                  <a:lnTo>
                    <a:pt x="7502" y="9908"/>
                  </a:lnTo>
                  <a:cubicBezTo>
                    <a:pt x="7621" y="9765"/>
                    <a:pt x="7740" y="9598"/>
                    <a:pt x="7764" y="9407"/>
                  </a:cubicBezTo>
                  <a:close/>
                  <a:moveTo>
                    <a:pt x="5264" y="1"/>
                  </a:moveTo>
                  <a:cubicBezTo>
                    <a:pt x="4049" y="1"/>
                    <a:pt x="2858" y="429"/>
                    <a:pt x="1906" y="1191"/>
                  </a:cubicBezTo>
                  <a:cubicBezTo>
                    <a:pt x="1810" y="1239"/>
                    <a:pt x="1810" y="1358"/>
                    <a:pt x="1906" y="1430"/>
                  </a:cubicBezTo>
                  <a:cubicBezTo>
                    <a:pt x="1930" y="1453"/>
                    <a:pt x="1965" y="1465"/>
                    <a:pt x="2001" y="1465"/>
                  </a:cubicBezTo>
                  <a:cubicBezTo>
                    <a:pt x="2037" y="1465"/>
                    <a:pt x="2072" y="1453"/>
                    <a:pt x="2096" y="1430"/>
                  </a:cubicBezTo>
                  <a:cubicBezTo>
                    <a:pt x="3001" y="715"/>
                    <a:pt x="4120" y="287"/>
                    <a:pt x="5264" y="287"/>
                  </a:cubicBezTo>
                  <a:cubicBezTo>
                    <a:pt x="7693" y="287"/>
                    <a:pt x="9836" y="2120"/>
                    <a:pt x="10146" y="4335"/>
                  </a:cubicBezTo>
                  <a:cubicBezTo>
                    <a:pt x="10146" y="4406"/>
                    <a:pt x="10169" y="4692"/>
                    <a:pt x="10169" y="4811"/>
                  </a:cubicBezTo>
                  <a:cubicBezTo>
                    <a:pt x="10169" y="4930"/>
                    <a:pt x="10169" y="5026"/>
                    <a:pt x="9788" y="5026"/>
                  </a:cubicBezTo>
                  <a:lnTo>
                    <a:pt x="6954" y="5026"/>
                  </a:lnTo>
                  <a:cubicBezTo>
                    <a:pt x="6859" y="5026"/>
                    <a:pt x="6812" y="5097"/>
                    <a:pt x="6788" y="5168"/>
                  </a:cubicBezTo>
                  <a:cubicBezTo>
                    <a:pt x="6788" y="5264"/>
                    <a:pt x="6835" y="5359"/>
                    <a:pt x="6931" y="5359"/>
                  </a:cubicBezTo>
                  <a:lnTo>
                    <a:pt x="9431" y="5359"/>
                  </a:lnTo>
                  <a:cubicBezTo>
                    <a:pt x="9407" y="5407"/>
                    <a:pt x="9360" y="5454"/>
                    <a:pt x="9336" y="5478"/>
                  </a:cubicBezTo>
                  <a:cubicBezTo>
                    <a:pt x="9122" y="5692"/>
                    <a:pt x="8860" y="5764"/>
                    <a:pt x="8455" y="5764"/>
                  </a:cubicBezTo>
                  <a:lnTo>
                    <a:pt x="5025" y="5764"/>
                  </a:lnTo>
                  <a:cubicBezTo>
                    <a:pt x="4954" y="5764"/>
                    <a:pt x="4930" y="5811"/>
                    <a:pt x="4906" y="5835"/>
                  </a:cubicBezTo>
                  <a:lnTo>
                    <a:pt x="3716" y="7621"/>
                  </a:lnTo>
                  <a:cubicBezTo>
                    <a:pt x="3597" y="7788"/>
                    <a:pt x="3501" y="7907"/>
                    <a:pt x="3335" y="7979"/>
                  </a:cubicBezTo>
                  <a:cubicBezTo>
                    <a:pt x="3254" y="8019"/>
                    <a:pt x="3178" y="8034"/>
                    <a:pt x="3100" y="8034"/>
                  </a:cubicBezTo>
                  <a:cubicBezTo>
                    <a:pt x="2995" y="8034"/>
                    <a:pt x="2887" y="8006"/>
                    <a:pt x="2763" y="7979"/>
                  </a:cubicBezTo>
                  <a:lnTo>
                    <a:pt x="1144" y="7550"/>
                  </a:lnTo>
                  <a:lnTo>
                    <a:pt x="858" y="7050"/>
                  </a:lnTo>
                  <a:lnTo>
                    <a:pt x="2882" y="7550"/>
                  </a:lnTo>
                  <a:cubicBezTo>
                    <a:pt x="2977" y="7598"/>
                    <a:pt x="3025" y="7598"/>
                    <a:pt x="3096" y="7598"/>
                  </a:cubicBezTo>
                  <a:cubicBezTo>
                    <a:pt x="3216" y="7598"/>
                    <a:pt x="3263" y="7526"/>
                    <a:pt x="3358" y="7407"/>
                  </a:cubicBezTo>
                  <a:lnTo>
                    <a:pt x="4763" y="5335"/>
                  </a:lnTo>
                  <a:lnTo>
                    <a:pt x="6240" y="5335"/>
                  </a:lnTo>
                  <a:cubicBezTo>
                    <a:pt x="6335" y="5335"/>
                    <a:pt x="6383" y="5264"/>
                    <a:pt x="6430" y="5168"/>
                  </a:cubicBezTo>
                  <a:cubicBezTo>
                    <a:pt x="6430" y="5097"/>
                    <a:pt x="6359" y="5002"/>
                    <a:pt x="6264" y="5002"/>
                  </a:cubicBezTo>
                  <a:lnTo>
                    <a:pt x="4692" y="5002"/>
                  </a:lnTo>
                  <a:cubicBezTo>
                    <a:pt x="4644" y="5002"/>
                    <a:pt x="4597" y="5026"/>
                    <a:pt x="4573" y="5049"/>
                  </a:cubicBezTo>
                  <a:cubicBezTo>
                    <a:pt x="4573" y="5049"/>
                    <a:pt x="3096" y="7240"/>
                    <a:pt x="3096" y="7264"/>
                  </a:cubicBezTo>
                  <a:cubicBezTo>
                    <a:pt x="3049" y="7264"/>
                    <a:pt x="620" y="6645"/>
                    <a:pt x="620" y="6645"/>
                  </a:cubicBezTo>
                  <a:cubicBezTo>
                    <a:pt x="596" y="6645"/>
                    <a:pt x="501" y="6597"/>
                    <a:pt x="501" y="6478"/>
                  </a:cubicBezTo>
                  <a:lnTo>
                    <a:pt x="405" y="5121"/>
                  </a:lnTo>
                  <a:cubicBezTo>
                    <a:pt x="310" y="3954"/>
                    <a:pt x="739" y="2835"/>
                    <a:pt x="1549" y="1906"/>
                  </a:cubicBezTo>
                  <a:cubicBezTo>
                    <a:pt x="1596" y="1834"/>
                    <a:pt x="1596" y="1715"/>
                    <a:pt x="1549" y="1668"/>
                  </a:cubicBezTo>
                  <a:cubicBezTo>
                    <a:pt x="1513" y="1632"/>
                    <a:pt x="1465" y="1614"/>
                    <a:pt x="1421" y="1614"/>
                  </a:cubicBezTo>
                  <a:cubicBezTo>
                    <a:pt x="1376" y="1614"/>
                    <a:pt x="1334" y="1632"/>
                    <a:pt x="1310" y="1668"/>
                  </a:cubicBezTo>
                  <a:cubicBezTo>
                    <a:pt x="453" y="2644"/>
                    <a:pt x="1" y="3859"/>
                    <a:pt x="72" y="5121"/>
                  </a:cubicBezTo>
                  <a:lnTo>
                    <a:pt x="167" y="6478"/>
                  </a:lnTo>
                  <a:cubicBezTo>
                    <a:pt x="167" y="6669"/>
                    <a:pt x="286" y="6835"/>
                    <a:pt x="477" y="6907"/>
                  </a:cubicBezTo>
                  <a:lnTo>
                    <a:pt x="953" y="7764"/>
                  </a:lnTo>
                  <a:lnTo>
                    <a:pt x="1048" y="7859"/>
                  </a:lnTo>
                  <a:lnTo>
                    <a:pt x="2739" y="8264"/>
                  </a:lnTo>
                  <a:cubicBezTo>
                    <a:pt x="2858" y="8312"/>
                    <a:pt x="3001" y="8336"/>
                    <a:pt x="3120" y="8336"/>
                  </a:cubicBezTo>
                  <a:cubicBezTo>
                    <a:pt x="3239" y="8336"/>
                    <a:pt x="3382" y="8312"/>
                    <a:pt x="3525" y="8241"/>
                  </a:cubicBezTo>
                  <a:cubicBezTo>
                    <a:pt x="3573" y="8241"/>
                    <a:pt x="3597" y="8217"/>
                    <a:pt x="3597" y="8217"/>
                  </a:cubicBezTo>
                  <a:lnTo>
                    <a:pt x="5859" y="9384"/>
                  </a:lnTo>
                  <a:cubicBezTo>
                    <a:pt x="5954" y="9812"/>
                    <a:pt x="6335" y="10146"/>
                    <a:pt x="6812" y="10146"/>
                  </a:cubicBezTo>
                  <a:cubicBezTo>
                    <a:pt x="6954" y="10146"/>
                    <a:pt x="7073" y="10122"/>
                    <a:pt x="7193" y="10050"/>
                  </a:cubicBezTo>
                  <a:lnTo>
                    <a:pt x="8883" y="10932"/>
                  </a:lnTo>
                  <a:cubicBezTo>
                    <a:pt x="8931" y="10955"/>
                    <a:pt x="8979" y="10955"/>
                    <a:pt x="9050" y="10955"/>
                  </a:cubicBezTo>
                  <a:cubicBezTo>
                    <a:pt x="9074" y="10955"/>
                    <a:pt x="9098" y="10955"/>
                    <a:pt x="9122" y="10932"/>
                  </a:cubicBezTo>
                  <a:cubicBezTo>
                    <a:pt x="9217" y="10884"/>
                    <a:pt x="9288" y="10836"/>
                    <a:pt x="9312" y="10765"/>
                  </a:cubicBezTo>
                  <a:lnTo>
                    <a:pt x="9574" y="10241"/>
                  </a:lnTo>
                  <a:cubicBezTo>
                    <a:pt x="9622" y="10169"/>
                    <a:pt x="9645" y="10098"/>
                    <a:pt x="9622" y="10003"/>
                  </a:cubicBezTo>
                  <a:cubicBezTo>
                    <a:pt x="9574" y="9908"/>
                    <a:pt x="9526" y="9860"/>
                    <a:pt x="9455" y="9812"/>
                  </a:cubicBezTo>
                  <a:lnTo>
                    <a:pt x="7764" y="8955"/>
                  </a:lnTo>
                  <a:cubicBezTo>
                    <a:pt x="7716" y="8693"/>
                    <a:pt x="7550" y="8479"/>
                    <a:pt x="7312" y="8336"/>
                  </a:cubicBezTo>
                  <a:lnTo>
                    <a:pt x="7312" y="6145"/>
                  </a:lnTo>
                  <a:lnTo>
                    <a:pt x="8502" y="6145"/>
                  </a:lnTo>
                  <a:cubicBezTo>
                    <a:pt x="8979" y="6145"/>
                    <a:pt x="9383" y="6026"/>
                    <a:pt x="9622" y="5716"/>
                  </a:cubicBezTo>
                  <a:cubicBezTo>
                    <a:pt x="9693" y="5621"/>
                    <a:pt x="9788" y="5502"/>
                    <a:pt x="9860" y="5359"/>
                  </a:cubicBezTo>
                  <a:cubicBezTo>
                    <a:pt x="10050" y="5359"/>
                    <a:pt x="10503" y="5335"/>
                    <a:pt x="10503" y="4835"/>
                  </a:cubicBezTo>
                  <a:cubicBezTo>
                    <a:pt x="10503" y="4740"/>
                    <a:pt x="10479" y="4430"/>
                    <a:pt x="10479" y="4383"/>
                  </a:cubicBezTo>
                  <a:cubicBezTo>
                    <a:pt x="10336" y="3216"/>
                    <a:pt x="9717" y="2120"/>
                    <a:pt x="8788" y="1311"/>
                  </a:cubicBezTo>
                  <a:cubicBezTo>
                    <a:pt x="7788" y="477"/>
                    <a:pt x="6550" y="1"/>
                    <a:pt x="5264"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69"/>
          <p:cNvGrpSpPr/>
          <p:nvPr/>
        </p:nvGrpSpPr>
        <p:grpSpPr>
          <a:xfrm>
            <a:off x="2059005" y="1527849"/>
            <a:ext cx="367618" cy="368855"/>
            <a:chOff x="2078859" y="1595073"/>
            <a:chExt cx="367618" cy="368855"/>
          </a:xfrm>
        </p:grpSpPr>
        <p:sp>
          <p:nvSpPr>
            <p:cNvPr id="7452" name="Google Shape;7452;p69"/>
            <p:cNvSpPr/>
            <p:nvPr/>
          </p:nvSpPr>
          <p:spPr>
            <a:xfrm>
              <a:off x="2292436" y="1697608"/>
              <a:ext cx="50836" cy="50901"/>
            </a:xfrm>
            <a:custGeom>
              <a:avLst/>
              <a:gdLst/>
              <a:ahLst/>
              <a:cxnLst/>
              <a:rect l="l" t="t" r="r" b="b"/>
              <a:pathLst>
                <a:path w="1525" h="1525" extrusionOk="0">
                  <a:moveTo>
                    <a:pt x="1524" y="644"/>
                  </a:moveTo>
                  <a:lnTo>
                    <a:pt x="1357" y="25"/>
                  </a:lnTo>
                  <a:lnTo>
                    <a:pt x="857" y="1"/>
                  </a:lnTo>
                  <a:lnTo>
                    <a:pt x="0" y="858"/>
                  </a:lnTo>
                  <a:lnTo>
                    <a:pt x="0" y="1525"/>
                  </a:lnTo>
                  <a:lnTo>
                    <a:pt x="643" y="1525"/>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9"/>
            <p:cNvSpPr/>
            <p:nvPr/>
          </p:nvSpPr>
          <p:spPr>
            <a:xfrm>
              <a:off x="2390074" y="1599846"/>
              <a:ext cx="50036" cy="46929"/>
            </a:xfrm>
            <a:custGeom>
              <a:avLst/>
              <a:gdLst/>
              <a:ahLst/>
              <a:cxnLst/>
              <a:rect l="l" t="t" r="r" b="b"/>
              <a:pathLst>
                <a:path w="1501" h="1406" extrusionOk="0">
                  <a:moveTo>
                    <a:pt x="1501" y="1"/>
                  </a:moveTo>
                  <a:cubicBezTo>
                    <a:pt x="1262" y="48"/>
                    <a:pt x="643" y="239"/>
                    <a:pt x="453" y="429"/>
                  </a:cubicBezTo>
                  <a:lnTo>
                    <a:pt x="119" y="763"/>
                  </a:lnTo>
                  <a:lnTo>
                    <a:pt x="0" y="1382"/>
                  </a:lnTo>
                  <a:lnTo>
                    <a:pt x="786" y="1406"/>
                  </a:lnTo>
                  <a:lnTo>
                    <a:pt x="1119" y="1072"/>
                  </a:lnTo>
                  <a:cubicBezTo>
                    <a:pt x="1286" y="882"/>
                    <a:pt x="1477" y="239"/>
                    <a:pt x="1501"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9"/>
            <p:cNvSpPr/>
            <p:nvPr/>
          </p:nvSpPr>
          <p:spPr>
            <a:xfrm>
              <a:off x="2082059" y="1798575"/>
              <a:ext cx="170709" cy="161380"/>
            </a:xfrm>
            <a:custGeom>
              <a:avLst/>
              <a:gdLst/>
              <a:ahLst/>
              <a:cxnLst/>
              <a:rect l="l" t="t" r="r" b="b"/>
              <a:pathLst>
                <a:path w="5121" h="4835" extrusionOk="0">
                  <a:moveTo>
                    <a:pt x="4168" y="0"/>
                  </a:moveTo>
                  <a:lnTo>
                    <a:pt x="2024" y="2144"/>
                  </a:lnTo>
                  <a:lnTo>
                    <a:pt x="2024" y="1143"/>
                  </a:lnTo>
                  <a:cubicBezTo>
                    <a:pt x="2024" y="1072"/>
                    <a:pt x="1953" y="1024"/>
                    <a:pt x="1905" y="1024"/>
                  </a:cubicBezTo>
                  <a:lnTo>
                    <a:pt x="1215" y="1024"/>
                  </a:lnTo>
                  <a:cubicBezTo>
                    <a:pt x="1167" y="1024"/>
                    <a:pt x="1096" y="1072"/>
                    <a:pt x="1096" y="1143"/>
                  </a:cubicBezTo>
                  <a:lnTo>
                    <a:pt x="1096" y="3072"/>
                  </a:lnTo>
                  <a:lnTo>
                    <a:pt x="48" y="4120"/>
                  </a:lnTo>
                  <a:cubicBezTo>
                    <a:pt x="0" y="4168"/>
                    <a:pt x="0" y="4239"/>
                    <a:pt x="48" y="4287"/>
                  </a:cubicBezTo>
                  <a:lnTo>
                    <a:pt x="524" y="4763"/>
                  </a:lnTo>
                  <a:cubicBezTo>
                    <a:pt x="596" y="4835"/>
                    <a:pt x="643" y="4835"/>
                    <a:pt x="715" y="4763"/>
                  </a:cubicBezTo>
                  <a:lnTo>
                    <a:pt x="2763" y="2715"/>
                  </a:lnTo>
                  <a:lnTo>
                    <a:pt x="4977" y="2715"/>
                  </a:lnTo>
                  <a:cubicBezTo>
                    <a:pt x="5025" y="2715"/>
                    <a:pt x="5120" y="2667"/>
                    <a:pt x="5096" y="2596"/>
                  </a:cubicBezTo>
                  <a:lnTo>
                    <a:pt x="4644" y="1905"/>
                  </a:lnTo>
                  <a:cubicBezTo>
                    <a:pt x="4620" y="1858"/>
                    <a:pt x="4573" y="1786"/>
                    <a:pt x="4525" y="1786"/>
                  </a:cubicBezTo>
                  <a:lnTo>
                    <a:pt x="3715" y="1786"/>
                  </a:lnTo>
                  <a:lnTo>
                    <a:pt x="4811" y="691"/>
                  </a:lnTo>
                  <a:lnTo>
                    <a:pt x="4739" y="72"/>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9"/>
            <p:cNvSpPr/>
            <p:nvPr/>
          </p:nvSpPr>
          <p:spPr>
            <a:xfrm>
              <a:off x="2208265" y="1715098"/>
              <a:ext cx="117539" cy="118490"/>
            </a:xfrm>
            <a:custGeom>
              <a:avLst/>
              <a:gdLst/>
              <a:ahLst/>
              <a:cxnLst/>
              <a:rect l="l" t="t" r="r" b="b"/>
              <a:pathLst>
                <a:path w="3526" h="3550" extrusionOk="0">
                  <a:moveTo>
                    <a:pt x="2382" y="215"/>
                  </a:moveTo>
                  <a:cubicBezTo>
                    <a:pt x="2168" y="1"/>
                    <a:pt x="1834" y="1"/>
                    <a:pt x="1668" y="215"/>
                  </a:cubicBezTo>
                  <a:lnTo>
                    <a:pt x="191" y="1668"/>
                  </a:lnTo>
                  <a:cubicBezTo>
                    <a:pt x="1" y="1882"/>
                    <a:pt x="1" y="2215"/>
                    <a:pt x="191" y="2382"/>
                  </a:cubicBezTo>
                  <a:lnTo>
                    <a:pt x="358" y="2549"/>
                  </a:lnTo>
                  <a:lnTo>
                    <a:pt x="1001" y="3192"/>
                  </a:lnTo>
                  <a:lnTo>
                    <a:pt x="1144" y="3335"/>
                  </a:lnTo>
                  <a:cubicBezTo>
                    <a:pt x="1358" y="3549"/>
                    <a:pt x="1692" y="3549"/>
                    <a:pt x="1858" y="3335"/>
                  </a:cubicBezTo>
                  <a:lnTo>
                    <a:pt x="3335" y="1882"/>
                  </a:lnTo>
                  <a:cubicBezTo>
                    <a:pt x="3525" y="1668"/>
                    <a:pt x="3525" y="1334"/>
                    <a:pt x="3335" y="1168"/>
                  </a:cubicBezTo>
                  <a:lnTo>
                    <a:pt x="3168" y="1025"/>
                  </a:lnTo>
                  <a:lnTo>
                    <a:pt x="2525" y="358"/>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9"/>
            <p:cNvSpPr/>
            <p:nvPr/>
          </p:nvSpPr>
          <p:spPr>
            <a:xfrm>
              <a:off x="2309870" y="1613364"/>
              <a:ext cx="118339" cy="117656"/>
            </a:xfrm>
            <a:custGeom>
              <a:avLst/>
              <a:gdLst/>
              <a:ahLst/>
              <a:cxnLst/>
              <a:rect l="l" t="t" r="r" b="b"/>
              <a:pathLst>
                <a:path w="3550" h="3525" extrusionOk="0">
                  <a:moveTo>
                    <a:pt x="2549" y="358"/>
                  </a:moveTo>
                  <a:lnTo>
                    <a:pt x="2382" y="191"/>
                  </a:lnTo>
                  <a:cubicBezTo>
                    <a:pt x="2192" y="0"/>
                    <a:pt x="1858" y="0"/>
                    <a:pt x="1668" y="191"/>
                  </a:cubicBezTo>
                  <a:lnTo>
                    <a:pt x="215" y="1667"/>
                  </a:lnTo>
                  <a:cubicBezTo>
                    <a:pt x="1" y="1858"/>
                    <a:pt x="1" y="2191"/>
                    <a:pt x="215" y="2382"/>
                  </a:cubicBezTo>
                  <a:lnTo>
                    <a:pt x="358" y="2525"/>
                  </a:lnTo>
                  <a:lnTo>
                    <a:pt x="1025" y="3168"/>
                  </a:lnTo>
                  <a:lnTo>
                    <a:pt x="1168" y="3334"/>
                  </a:lnTo>
                  <a:cubicBezTo>
                    <a:pt x="1382" y="3525"/>
                    <a:pt x="1716" y="3525"/>
                    <a:pt x="1882" y="3334"/>
                  </a:cubicBezTo>
                  <a:lnTo>
                    <a:pt x="3335" y="1858"/>
                  </a:lnTo>
                  <a:cubicBezTo>
                    <a:pt x="3549" y="1667"/>
                    <a:pt x="3549" y="1334"/>
                    <a:pt x="3335" y="1144"/>
                  </a:cubicBezTo>
                  <a:lnTo>
                    <a:pt x="3192" y="1001"/>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9"/>
            <p:cNvSpPr/>
            <p:nvPr/>
          </p:nvSpPr>
          <p:spPr>
            <a:xfrm>
              <a:off x="2324171" y="1633223"/>
              <a:ext cx="103238" cy="97796"/>
            </a:xfrm>
            <a:custGeom>
              <a:avLst/>
              <a:gdLst/>
              <a:ahLst/>
              <a:cxnLst/>
              <a:rect l="l" t="t" r="r" b="b"/>
              <a:pathLst>
                <a:path w="3097" h="2930" extrusionOk="0">
                  <a:moveTo>
                    <a:pt x="1" y="2025"/>
                  </a:moveTo>
                  <a:lnTo>
                    <a:pt x="572" y="2573"/>
                  </a:lnTo>
                  <a:lnTo>
                    <a:pt x="715" y="2739"/>
                  </a:lnTo>
                  <a:cubicBezTo>
                    <a:pt x="929" y="2930"/>
                    <a:pt x="1239" y="2930"/>
                    <a:pt x="1429" y="2739"/>
                  </a:cubicBezTo>
                  <a:lnTo>
                    <a:pt x="2882" y="1263"/>
                  </a:lnTo>
                  <a:cubicBezTo>
                    <a:pt x="3096" y="1072"/>
                    <a:pt x="3096" y="739"/>
                    <a:pt x="2882" y="549"/>
                  </a:cubicBezTo>
                  <a:lnTo>
                    <a:pt x="2739" y="406"/>
                  </a:lnTo>
                  <a:lnTo>
                    <a:pt x="2311" y="1"/>
                  </a:lnTo>
                  <a:cubicBezTo>
                    <a:pt x="2525" y="191"/>
                    <a:pt x="2525" y="525"/>
                    <a:pt x="2311" y="715"/>
                  </a:cubicBezTo>
                  <a:lnTo>
                    <a:pt x="858" y="2168"/>
                  </a:lnTo>
                  <a:cubicBezTo>
                    <a:pt x="644" y="2382"/>
                    <a:pt x="334" y="2382"/>
                    <a:pt x="143" y="2168"/>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9"/>
            <p:cNvSpPr/>
            <p:nvPr/>
          </p:nvSpPr>
          <p:spPr>
            <a:xfrm>
              <a:off x="2227333" y="1734190"/>
              <a:ext cx="98472" cy="98597"/>
            </a:xfrm>
            <a:custGeom>
              <a:avLst/>
              <a:gdLst/>
              <a:ahLst/>
              <a:cxnLst/>
              <a:rect l="l" t="t" r="r" b="b"/>
              <a:pathLst>
                <a:path w="2954" h="2954" extrusionOk="0">
                  <a:moveTo>
                    <a:pt x="2596" y="429"/>
                  </a:moveTo>
                  <a:lnTo>
                    <a:pt x="2191" y="0"/>
                  </a:lnTo>
                  <a:cubicBezTo>
                    <a:pt x="2382" y="215"/>
                    <a:pt x="2382" y="548"/>
                    <a:pt x="2191" y="715"/>
                  </a:cubicBezTo>
                  <a:lnTo>
                    <a:pt x="715" y="2167"/>
                  </a:lnTo>
                  <a:cubicBezTo>
                    <a:pt x="524" y="2382"/>
                    <a:pt x="191" y="2382"/>
                    <a:pt x="0" y="2167"/>
                  </a:cubicBezTo>
                  <a:lnTo>
                    <a:pt x="429" y="2596"/>
                  </a:lnTo>
                  <a:lnTo>
                    <a:pt x="572" y="2739"/>
                  </a:lnTo>
                  <a:cubicBezTo>
                    <a:pt x="786" y="2953"/>
                    <a:pt x="1120" y="2953"/>
                    <a:pt x="1286" y="2739"/>
                  </a:cubicBezTo>
                  <a:lnTo>
                    <a:pt x="2763" y="1286"/>
                  </a:lnTo>
                  <a:cubicBezTo>
                    <a:pt x="2953" y="1072"/>
                    <a:pt x="2953" y="739"/>
                    <a:pt x="2763" y="572"/>
                  </a:cubicBez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9"/>
            <p:cNvSpPr/>
            <p:nvPr/>
          </p:nvSpPr>
          <p:spPr>
            <a:xfrm>
              <a:off x="2303537" y="1708757"/>
              <a:ext cx="39735" cy="39753"/>
            </a:xfrm>
            <a:custGeom>
              <a:avLst/>
              <a:gdLst/>
              <a:ahLst/>
              <a:cxnLst/>
              <a:rect l="l" t="t" r="r" b="b"/>
              <a:pathLst>
                <a:path w="1192" h="1191" extrusionOk="0">
                  <a:moveTo>
                    <a:pt x="0" y="858"/>
                  </a:moveTo>
                  <a:lnTo>
                    <a:pt x="858" y="0"/>
                  </a:lnTo>
                  <a:lnTo>
                    <a:pt x="1191" y="310"/>
                  </a:lnTo>
                  <a:lnTo>
                    <a:pt x="310" y="119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9"/>
            <p:cNvSpPr/>
            <p:nvPr/>
          </p:nvSpPr>
          <p:spPr>
            <a:xfrm>
              <a:off x="2093159" y="1810491"/>
              <a:ext cx="158808" cy="149464"/>
            </a:xfrm>
            <a:custGeom>
              <a:avLst/>
              <a:gdLst/>
              <a:ahLst/>
              <a:cxnLst/>
              <a:rect l="l" t="t" r="r" b="b"/>
              <a:pathLst>
                <a:path w="4764" h="4478" extrusionOk="0">
                  <a:moveTo>
                    <a:pt x="4168" y="0"/>
                  </a:moveTo>
                  <a:lnTo>
                    <a:pt x="1" y="4239"/>
                  </a:lnTo>
                  <a:lnTo>
                    <a:pt x="167" y="4406"/>
                  </a:lnTo>
                  <a:cubicBezTo>
                    <a:pt x="239" y="4478"/>
                    <a:pt x="286" y="4478"/>
                    <a:pt x="358" y="4406"/>
                  </a:cubicBezTo>
                  <a:lnTo>
                    <a:pt x="2406" y="2358"/>
                  </a:lnTo>
                  <a:lnTo>
                    <a:pt x="4597" y="2358"/>
                  </a:lnTo>
                  <a:cubicBezTo>
                    <a:pt x="4668" y="2358"/>
                    <a:pt x="4763" y="2310"/>
                    <a:pt x="4716" y="2239"/>
                  </a:cubicBezTo>
                  <a:lnTo>
                    <a:pt x="4287" y="1548"/>
                  </a:lnTo>
                  <a:cubicBezTo>
                    <a:pt x="4240" y="1501"/>
                    <a:pt x="4216" y="1429"/>
                    <a:pt x="4168" y="1429"/>
                  </a:cubicBezTo>
                  <a:lnTo>
                    <a:pt x="3358" y="1429"/>
                  </a:lnTo>
                  <a:lnTo>
                    <a:pt x="4454" y="334"/>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9"/>
            <p:cNvSpPr/>
            <p:nvPr/>
          </p:nvSpPr>
          <p:spPr>
            <a:xfrm>
              <a:off x="2404342" y="1599846"/>
              <a:ext cx="35768" cy="46929"/>
            </a:xfrm>
            <a:custGeom>
              <a:avLst/>
              <a:gdLst/>
              <a:ahLst/>
              <a:cxnLst/>
              <a:rect l="l" t="t" r="r" b="b"/>
              <a:pathLst>
                <a:path w="1073" h="1406" extrusionOk="0">
                  <a:moveTo>
                    <a:pt x="1073" y="1"/>
                  </a:moveTo>
                  <a:lnTo>
                    <a:pt x="1" y="1072"/>
                  </a:lnTo>
                  <a:lnTo>
                    <a:pt x="334" y="1406"/>
                  </a:lnTo>
                  <a:lnTo>
                    <a:pt x="668" y="1072"/>
                  </a:lnTo>
                  <a:cubicBezTo>
                    <a:pt x="858" y="882"/>
                    <a:pt x="1049" y="239"/>
                    <a:pt x="1073" y="1"/>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9"/>
            <p:cNvSpPr/>
            <p:nvPr/>
          </p:nvSpPr>
          <p:spPr>
            <a:xfrm>
              <a:off x="2078859" y="1595073"/>
              <a:ext cx="367618" cy="368855"/>
            </a:xfrm>
            <a:custGeom>
              <a:avLst/>
              <a:gdLst/>
              <a:ahLst/>
              <a:cxnLst/>
              <a:rect l="l" t="t" r="r" b="b"/>
              <a:pathLst>
                <a:path w="11028" h="11051" extrusionOk="0">
                  <a:moveTo>
                    <a:pt x="10622" y="358"/>
                  </a:moveTo>
                  <a:lnTo>
                    <a:pt x="10622" y="358"/>
                  </a:lnTo>
                  <a:cubicBezTo>
                    <a:pt x="10575" y="620"/>
                    <a:pt x="10432" y="977"/>
                    <a:pt x="10289" y="1096"/>
                  </a:cubicBezTo>
                  <a:lnTo>
                    <a:pt x="10098" y="1311"/>
                  </a:lnTo>
                  <a:lnTo>
                    <a:pt x="9670" y="906"/>
                  </a:lnTo>
                  <a:lnTo>
                    <a:pt x="9884" y="691"/>
                  </a:lnTo>
                  <a:cubicBezTo>
                    <a:pt x="10003" y="572"/>
                    <a:pt x="10360" y="453"/>
                    <a:pt x="10622" y="358"/>
                  </a:cubicBezTo>
                  <a:close/>
                  <a:moveTo>
                    <a:pt x="7264" y="3311"/>
                  </a:moveTo>
                  <a:lnTo>
                    <a:pt x="7693" y="3716"/>
                  </a:lnTo>
                  <a:lnTo>
                    <a:pt x="7050" y="4359"/>
                  </a:lnTo>
                  <a:lnTo>
                    <a:pt x="6645" y="3930"/>
                  </a:lnTo>
                  <a:lnTo>
                    <a:pt x="7264" y="3311"/>
                  </a:lnTo>
                  <a:close/>
                  <a:moveTo>
                    <a:pt x="5931" y="3811"/>
                  </a:moveTo>
                  <a:cubicBezTo>
                    <a:pt x="6026" y="3811"/>
                    <a:pt x="6097" y="3835"/>
                    <a:pt x="6169" y="3906"/>
                  </a:cubicBezTo>
                  <a:lnTo>
                    <a:pt x="7098" y="4835"/>
                  </a:lnTo>
                  <a:cubicBezTo>
                    <a:pt x="7217" y="4978"/>
                    <a:pt x="7217" y="5216"/>
                    <a:pt x="7098" y="5335"/>
                  </a:cubicBezTo>
                  <a:lnTo>
                    <a:pt x="5621" y="6788"/>
                  </a:lnTo>
                  <a:cubicBezTo>
                    <a:pt x="5574" y="6859"/>
                    <a:pt x="5478" y="6883"/>
                    <a:pt x="5383" y="6883"/>
                  </a:cubicBezTo>
                  <a:cubicBezTo>
                    <a:pt x="5312" y="6883"/>
                    <a:pt x="5216" y="6859"/>
                    <a:pt x="5145" y="6788"/>
                  </a:cubicBezTo>
                  <a:lnTo>
                    <a:pt x="4240" y="5859"/>
                  </a:lnTo>
                  <a:cubicBezTo>
                    <a:pt x="4073" y="5716"/>
                    <a:pt x="4073" y="5502"/>
                    <a:pt x="4240" y="5359"/>
                  </a:cubicBezTo>
                  <a:lnTo>
                    <a:pt x="5693" y="3906"/>
                  </a:lnTo>
                  <a:cubicBezTo>
                    <a:pt x="5740" y="3835"/>
                    <a:pt x="5835" y="3811"/>
                    <a:pt x="5931" y="3811"/>
                  </a:cubicBezTo>
                  <a:close/>
                  <a:moveTo>
                    <a:pt x="10837" y="1"/>
                  </a:moveTo>
                  <a:cubicBezTo>
                    <a:pt x="10575" y="25"/>
                    <a:pt x="9884" y="239"/>
                    <a:pt x="9670" y="453"/>
                  </a:cubicBezTo>
                  <a:lnTo>
                    <a:pt x="9479" y="668"/>
                  </a:lnTo>
                  <a:lnTo>
                    <a:pt x="9431" y="620"/>
                  </a:lnTo>
                  <a:cubicBezTo>
                    <a:pt x="9312" y="501"/>
                    <a:pt x="9146" y="429"/>
                    <a:pt x="8955" y="429"/>
                  </a:cubicBezTo>
                  <a:cubicBezTo>
                    <a:pt x="8788" y="429"/>
                    <a:pt x="8598" y="477"/>
                    <a:pt x="8479" y="620"/>
                  </a:cubicBezTo>
                  <a:lnTo>
                    <a:pt x="8050" y="1072"/>
                  </a:lnTo>
                  <a:cubicBezTo>
                    <a:pt x="7979" y="1144"/>
                    <a:pt x="7979" y="1263"/>
                    <a:pt x="8050" y="1311"/>
                  </a:cubicBezTo>
                  <a:cubicBezTo>
                    <a:pt x="8074" y="1346"/>
                    <a:pt x="8116" y="1364"/>
                    <a:pt x="8160" y="1364"/>
                  </a:cubicBezTo>
                  <a:cubicBezTo>
                    <a:pt x="8205" y="1364"/>
                    <a:pt x="8253" y="1346"/>
                    <a:pt x="8288" y="1311"/>
                  </a:cubicBezTo>
                  <a:lnTo>
                    <a:pt x="8717" y="858"/>
                  </a:lnTo>
                  <a:cubicBezTo>
                    <a:pt x="8800" y="787"/>
                    <a:pt x="8890" y="751"/>
                    <a:pt x="8979" y="751"/>
                  </a:cubicBezTo>
                  <a:cubicBezTo>
                    <a:pt x="9068" y="751"/>
                    <a:pt x="9158" y="787"/>
                    <a:pt x="9241" y="858"/>
                  </a:cubicBezTo>
                  <a:lnTo>
                    <a:pt x="10146" y="1787"/>
                  </a:lnTo>
                  <a:cubicBezTo>
                    <a:pt x="10217" y="1858"/>
                    <a:pt x="10241" y="1930"/>
                    <a:pt x="10241" y="2025"/>
                  </a:cubicBezTo>
                  <a:cubicBezTo>
                    <a:pt x="10241" y="2120"/>
                    <a:pt x="10217" y="2215"/>
                    <a:pt x="10146" y="2263"/>
                  </a:cubicBezTo>
                  <a:lnTo>
                    <a:pt x="8693" y="3716"/>
                  </a:lnTo>
                  <a:cubicBezTo>
                    <a:pt x="8646" y="3787"/>
                    <a:pt x="8550" y="3811"/>
                    <a:pt x="8455" y="3811"/>
                  </a:cubicBezTo>
                  <a:cubicBezTo>
                    <a:pt x="8360" y="3811"/>
                    <a:pt x="8288" y="3787"/>
                    <a:pt x="8217" y="3716"/>
                  </a:cubicBezTo>
                  <a:lnTo>
                    <a:pt x="7288" y="2811"/>
                  </a:lnTo>
                  <a:cubicBezTo>
                    <a:pt x="7241" y="2739"/>
                    <a:pt x="7217" y="2644"/>
                    <a:pt x="7217" y="2573"/>
                  </a:cubicBezTo>
                  <a:cubicBezTo>
                    <a:pt x="7217" y="2477"/>
                    <a:pt x="7241" y="2382"/>
                    <a:pt x="7288" y="2335"/>
                  </a:cubicBezTo>
                  <a:lnTo>
                    <a:pt x="7741" y="1882"/>
                  </a:lnTo>
                  <a:cubicBezTo>
                    <a:pt x="7812" y="1811"/>
                    <a:pt x="7812" y="1692"/>
                    <a:pt x="7741" y="1644"/>
                  </a:cubicBezTo>
                  <a:cubicBezTo>
                    <a:pt x="7717" y="1608"/>
                    <a:pt x="7675" y="1590"/>
                    <a:pt x="7630" y="1590"/>
                  </a:cubicBezTo>
                  <a:cubicBezTo>
                    <a:pt x="7586" y="1590"/>
                    <a:pt x="7538" y="1608"/>
                    <a:pt x="7502" y="1644"/>
                  </a:cubicBezTo>
                  <a:lnTo>
                    <a:pt x="7050" y="2096"/>
                  </a:lnTo>
                  <a:cubicBezTo>
                    <a:pt x="6931" y="2215"/>
                    <a:pt x="6859" y="2382"/>
                    <a:pt x="6859" y="2573"/>
                  </a:cubicBezTo>
                  <a:cubicBezTo>
                    <a:pt x="6859" y="2739"/>
                    <a:pt x="6907" y="2930"/>
                    <a:pt x="7050" y="3049"/>
                  </a:cubicBezTo>
                  <a:lnTo>
                    <a:pt x="7098" y="3073"/>
                  </a:lnTo>
                  <a:lnTo>
                    <a:pt x="6455" y="3692"/>
                  </a:lnTo>
                  <a:lnTo>
                    <a:pt x="6431" y="3668"/>
                  </a:lnTo>
                  <a:cubicBezTo>
                    <a:pt x="6312" y="3549"/>
                    <a:pt x="6145" y="3454"/>
                    <a:pt x="5955" y="3454"/>
                  </a:cubicBezTo>
                  <a:cubicBezTo>
                    <a:pt x="5788" y="3454"/>
                    <a:pt x="5597" y="3525"/>
                    <a:pt x="5478" y="3668"/>
                  </a:cubicBezTo>
                  <a:lnTo>
                    <a:pt x="4026" y="5121"/>
                  </a:lnTo>
                  <a:cubicBezTo>
                    <a:pt x="3764" y="5383"/>
                    <a:pt x="3764" y="5811"/>
                    <a:pt x="4026" y="6073"/>
                  </a:cubicBezTo>
                  <a:lnTo>
                    <a:pt x="4049" y="6097"/>
                  </a:lnTo>
                  <a:lnTo>
                    <a:pt x="2335" y="7836"/>
                  </a:lnTo>
                  <a:lnTo>
                    <a:pt x="2335" y="7216"/>
                  </a:lnTo>
                  <a:cubicBezTo>
                    <a:pt x="2335" y="7050"/>
                    <a:pt x="2192" y="6931"/>
                    <a:pt x="2049" y="6931"/>
                  </a:cubicBezTo>
                  <a:lnTo>
                    <a:pt x="1358" y="6931"/>
                  </a:lnTo>
                  <a:cubicBezTo>
                    <a:pt x="1215" y="6931"/>
                    <a:pt x="1096" y="7050"/>
                    <a:pt x="1096" y="7216"/>
                  </a:cubicBezTo>
                  <a:lnTo>
                    <a:pt x="1096" y="9074"/>
                  </a:lnTo>
                  <a:lnTo>
                    <a:pt x="120" y="10074"/>
                  </a:lnTo>
                  <a:cubicBezTo>
                    <a:pt x="1" y="10193"/>
                    <a:pt x="1" y="10360"/>
                    <a:pt x="120" y="10479"/>
                  </a:cubicBezTo>
                  <a:lnTo>
                    <a:pt x="596" y="10955"/>
                  </a:lnTo>
                  <a:cubicBezTo>
                    <a:pt x="644" y="11027"/>
                    <a:pt x="715" y="11051"/>
                    <a:pt x="811" y="11051"/>
                  </a:cubicBezTo>
                  <a:cubicBezTo>
                    <a:pt x="882" y="11051"/>
                    <a:pt x="954" y="11027"/>
                    <a:pt x="1001" y="10955"/>
                  </a:cubicBezTo>
                  <a:lnTo>
                    <a:pt x="1763" y="10217"/>
                  </a:lnTo>
                  <a:cubicBezTo>
                    <a:pt x="1811" y="10146"/>
                    <a:pt x="1811" y="10074"/>
                    <a:pt x="1787" y="10003"/>
                  </a:cubicBezTo>
                  <a:cubicBezTo>
                    <a:pt x="1749" y="9952"/>
                    <a:pt x="1697" y="9928"/>
                    <a:pt x="1649" y="9928"/>
                  </a:cubicBezTo>
                  <a:cubicBezTo>
                    <a:pt x="1608" y="9928"/>
                    <a:pt x="1571" y="9946"/>
                    <a:pt x="1549" y="9979"/>
                  </a:cubicBezTo>
                  <a:lnTo>
                    <a:pt x="834" y="10693"/>
                  </a:lnTo>
                  <a:lnTo>
                    <a:pt x="406" y="10265"/>
                  </a:lnTo>
                  <a:lnTo>
                    <a:pt x="1430" y="9265"/>
                  </a:lnTo>
                  <a:cubicBezTo>
                    <a:pt x="1454" y="9241"/>
                    <a:pt x="1477" y="9193"/>
                    <a:pt x="1477" y="9145"/>
                  </a:cubicBezTo>
                  <a:lnTo>
                    <a:pt x="1477" y="7240"/>
                  </a:lnTo>
                  <a:lnTo>
                    <a:pt x="2073" y="7240"/>
                  </a:lnTo>
                  <a:lnTo>
                    <a:pt x="2073" y="8193"/>
                  </a:lnTo>
                  <a:cubicBezTo>
                    <a:pt x="2073" y="8217"/>
                    <a:pt x="2120" y="8288"/>
                    <a:pt x="2144" y="8312"/>
                  </a:cubicBezTo>
                  <a:cubicBezTo>
                    <a:pt x="2168" y="8336"/>
                    <a:pt x="2210" y="8348"/>
                    <a:pt x="2254" y="8348"/>
                  </a:cubicBezTo>
                  <a:cubicBezTo>
                    <a:pt x="2299" y="8348"/>
                    <a:pt x="2347" y="8336"/>
                    <a:pt x="2382" y="8312"/>
                  </a:cubicBezTo>
                  <a:lnTo>
                    <a:pt x="4407" y="6288"/>
                  </a:lnTo>
                  <a:lnTo>
                    <a:pt x="4811" y="6693"/>
                  </a:lnTo>
                  <a:lnTo>
                    <a:pt x="3811" y="7717"/>
                  </a:lnTo>
                  <a:cubicBezTo>
                    <a:pt x="3787" y="7740"/>
                    <a:pt x="3740" y="7764"/>
                    <a:pt x="3740" y="7836"/>
                  </a:cubicBezTo>
                  <a:cubicBezTo>
                    <a:pt x="3740" y="7931"/>
                    <a:pt x="3835" y="8002"/>
                    <a:pt x="3930" y="8002"/>
                  </a:cubicBezTo>
                  <a:lnTo>
                    <a:pt x="4692" y="8002"/>
                  </a:lnTo>
                  <a:lnTo>
                    <a:pt x="4740" y="8050"/>
                  </a:lnTo>
                  <a:lnTo>
                    <a:pt x="5097" y="8598"/>
                  </a:lnTo>
                  <a:lnTo>
                    <a:pt x="2978" y="8598"/>
                  </a:lnTo>
                  <a:cubicBezTo>
                    <a:pt x="2954" y="8598"/>
                    <a:pt x="2882" y="8645"/>
                    <a:pt x="2859" y="8669"/>
                  </a:cubicBezTo>
                  <a:lnTo>
                    <a:pt x="2073" y="9431"/>
                  </a:lnTo>
                  <a:cubicBezTo>
                    <a:pt x="2025" y="9503"/>
                    <a:pt x="2025" y="9598"/>
                    <a:pt x="2049" y="9646"/>
                  </a:cubicBezTo>
                  <a:cubicBezTo>
                    <a:pt x="2087" y="9697"/>
                    <a:pt x="2139" y="9720"/>
                    <a:pt x="2187" y="9720"/>
                  </a:cubicBezTo>
                  <a:cubicBezTo>
                    <a:pt x="2228" y="9720"/>
                    <a:pt x="2265" y="9703"/>
                    <a:pt x="2287" y="9669"/>
                  </a:cubicBezTo>
                  <a:lnTo>
                    <a:pt x="3002" y="8955"/>
                  </a:lnTo>
                  <a:lnTo>
                    <a:pt x="5121" y="8955"/>
                  </a:lnTo>
                  <a:cubicBezTo>
                    <a:pt x="5121" y="8955"/>
                    <a:pt x="5335" y="8907"/>
                    <a:pt x="5383" y="8812"/>
                  </a:cubicBezTo>
                  <a:cubicBezTo>
                    <a:pt x="5407" y="8764"/>
                    <a:pt x="5407" y="8669"/>
                    <a:pt x="5383" y="8598"/>
                  </a:cubicBezTo>
                  <a:lnTo>
                    <a:pt x="4931" y="7907"/>
                  </a:lnTo>
                  <a:cubicBezTo>
                    <a:pt x="4931" y="7907"/>
                    <a:pt x="4931" y="7883"/>
                    <a:pt x="4907" y="7883"/>
                  </a:cubicBezTo>
                  <a:cubicBezTo>
                    <a:pt x="4883" y="7836"/>
                    <a:pt x="4811" y="7740"/>
                    <a:pt x="4669" y="7717"/>
                  </a:cubicBezTo>
                  <a:lnTo>
                    <a:pt x="4168" y="7717"/>
                  </a:lnTo>
                  <a:lnTo>
                    <a:pt x="4883" y="7026"/>
                  </a:lnTo>
                  <a:lnTo>
                    <a:pt x="4907" y="7050"/>
                  </a:lnTo>
                  <a:cubicBezTo>
                    <a:pt x="5026" y="7169"/>
                    <a:pt x="5216" y="7264"/>
                    <a:pt x="5383" y="7264"/>
                  </a:cubicBezTo>
                  <a:cubicBezTo>
                    <a:pt x="5574" y="7264"/>
                    <a:pt x="5740" y="7193"/>
                    <a:pt x="5859" y="7050"/>
                  </a:cubicBezTo>
                  <a:lnTo>
                    <a:pt x="7336" y="5597"/>
                  </a:lnTo>
                  <a:cubicBezTo>
                    <a:pt x="7598" y="5335"/>
                    <a:pt x="7598" y="4907"/>
                    <a:pt x="7336" y="4645"/>
                  </a:cubicBezTo>
                  <a:lnTo>
                    <a:pt x="7288" y="4621"/>
                  </a:lnTo>
                  <a:lnTo>
                    <a:pt x="7931" y="4002"/>
                  </a:lnTo>
                  <a:lnTo>
                    <a:pt x="7955" y="4025"/>
                  </a:lnTo>
                  <a:cubicBezTo>
                    <a:pt x="8074" y="4144"/>
                    <a:pt x="8241" y="4216"/>
                    <a:pt x="8431" y="4216"/>
                  </a:cubicBezTo>
                  <a:cubicBezTo>
                    <a:pt x="8598" y="4216"/>
                    <a:pt x="8788" y="4168"/>
                    <a:pt x="8908" y="4025"/>
                  </a:cubicBezTo>
                  <a:lnTo>
                    <a:pt x="10360" y="2549"/>
                  </a:lnTo>
                  <a:cubicBezTo>
                    <a:pt x="10479" y="2430"/>
                    <a:pt x="10575" y="2263"/>
                    <a:pt x="10575" y="2073"/>
                  </a:cubicBezTo>
                  <a:cubicBezTo>
                    <a:pt x="10575" y="1906"/>
                    <a:pt x="10503" y="1739"/>
                    <a:pt x="10360" y="1620"/>
                  </a:cubicBezTo>
                  <a:lnTo>
                    <a:pt x="10336" y="1572"/>
                  </a:lnTo>
                  <a:lnTo>
                    <a:pt x="10527" y="1382"/>
                  </a:lnTo>
                  <a:cubicBezTo>
                    <a:pt x="10789" y="1096"/>
                    <a:pt x="10979" y="429"/>
                    <a:pt x="11027" y="191"/>
                  </a:cubicBezTo>
                  <a:cubicBezTo>
                    <a:pt x="11027" y="120"/>
                    <a:pt x="11027" y="96"/>
                    <a:pt x="10956" y="72"/>
                  </a:cubicBezTo>
                  <a:cubicBezTo>
                    <a:pt x="10932" y="25"/>
                    <a:pt x="10860" y="1"/>
                    <a:pt x="10837"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9"/>
          <p:cNvGrpSpPr/>
          <p:nvPr/>
        </p:nvGrpSpPr>
        <p:grpSpPr>
          <a:xfrm>
            <a:off x="1385511" y="1527048"/>
            <a:ext cx="353284" cy="370457"/>
            <a:chOff x="1431893" y="1591101"/>
            <a:chExt cx="353284" cy="370457"/>
          </a:xfrm>
        </p:grpSpPr>
        <p:sp>
          <p:nvSpPr>
            <p:cNvPr id="7464" name="Google Shape;7464;p69"/>
            <p:cNvSpPr/>
            <p:nvPr/>
          </p:nvSpPr>
          <p:spPr>
            <a:xfrm>
              <a:off x="1620802" y="1867734"/>
              <a:ext cx="144541" cy="89051"/>
            </a:xfrm>
            <a:custGeom>
              <a:avLst/>
              <a:gdLst/>
              <a:ahLst/>
              <a:cxnLst/>
              <a:rect l="l" t="t" r="r" b="b"/>
              <a:pathLst>
                <a:path w="4336" h="2668" extrusionOk="0">
                  <a:moveTo>
                    <a:pt x="2930" y="310"/>
                  </a:moveTo>
                  <a:cubicBezTo>
                    <a:pt x="2811" y="143"/>
                    <a:pt x="2621" y="0"/>
                    <a:pt x="2382" y="0"/>
                  </a:cubicBezTo>
                  <a:cubicBezTo>
                    <a:pt x="2049" y="0"/>
                    <a:pt x="1787" y="191"/>
                    <a:pt x="1716" y="500"/>
                  </a:cubicBezTo>
                  <a:cubicBezTo>
                    <a:pt x="1382" y="500"/>
                    <a:pt x="1025" y="619"/>
                    <a:pt x="739" y="786"/>
                  </a:cubicBezTo>
                  <a:cubicBezTo>
                    <a:pt x="1" y="2048"/>
                    <a:pt x="168" y="2096"/>
                    <a:pt x="2240" y="2667"/>
                  </a:cubicBezTo>
                  <a:lnTo>
                    <a:pt x="4216" y="2667"/>
                  </a:lnTo>
                  <a:cubicBezTo>
                    <a:pt x="4264" y="2524"/>
                    <a:pt x="4335" y="2382"/>
                    <a:pt x="4335" y="2191"/>
                  </a:cubicBezTo>
                  <a:cubicBezTo>
                    <a:pt x="4335" y="1739"/>
                    <a:pt x="4073" y="1381"/>
                    <a:pt x="3716" y="1238"/>
                  </a:cubicBezTo>
                  <a:cubicBezTo>
                    <a:pt x="3740" y="1191"/>
                    <a:pt x="3740" y="1119"/>
                    <a:pt x="3740" y="1024"/>
                  </a:cubicBezTo>
                  <a:cubicBezTo>
                    <a:pt x="3740" y="619"/>
                    <a:pt x="3406" y="286"/>
                    <a:pt x="3002" y="286"/>
                  </a:cubicBezTo>
                  <a:cubicBezTo>
                    <a:pt x="2978" y="310"/>
                    <a:pt x="2978" y="310"/>
                    <a:pt x="2930" y="310"/>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9"/>
            <p:cNvSpPr/>
            <p:nvPr/>
          </p:nvSpPr>
          <p:spPr>
            <a:xfrm>
              <a:off x="1439827" y="1708757"/>
              <a:ext cx="158808" cy="65186"/>
            </a:xfrm>
            <a:custGeom>
              <a:avLst/>
              <a:gdLst/>
              <a:ahLst/>
              <a:cxnLst/>
              <a:rect l="l" t="t" r="r" b="b"/>
              <a:pathLst>
                <a:path w="4764" h="1953" extrusionOk="0">
                  <a:moveTo>
                    <a:pt x="4525" y="0"/>
                  </a:moveTo>
                  <a:lnTo>
                    <a:pt x="929" y="0"/>
                  </a:lnTo>
                  <a:lnTo>
                    <a:pt x="0" y="977"/>
                  </a:lnTo>
                  <a:lnTo>
                    <a:pt x="929" y="1953"/>
                  </a:lnTo>
                  <a:lnTo>
                    <a:pt x="4525" y="1953"/>
                  </a:lnTo>
                  <a:lnTo>
                    <a:pt x="4763" y="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9"/>
            <p:cNvSpPr/>
            <p:nvPr/>
          </p:nvSpPr>
          <p:spPr>
            <a:xfrm>
              <a:off x="1619236" y="1681721"/>
              <a:ext cx="161175" cy="65220"/>
            </a:xfrm>
            <a:custGeom>
              <a:avLst/>
              <a:gdLst/>
              <a:ahLst/>
              <a:cxnLst/>
              <a:rect l="l" t="t" r="r" b="b"/>
              <a:pathLst>
                <a:path w="4835" h="1954" extrusionOk="0">
                  <a:moveTo>
                    <a:pt x="3906" y="1"/>
                  </a:moveTo>
                  <a:lnTo>
                    <a:pt x="310" y="1"/>
                  </a:lnTo>
                  <a:lnTo>
                    <a:pt x="0" y="929"/>
                  </a:lnTo>
                  <a:lnTo>
                    <a:pt x="310" y="1953"/>
                  </a:lnTo>
                  <a:lnTo>
                    <a:pt x="3906" y="1953"/>
                  </a:lnTo>
                  <a:lnTo>
                    <a:pt x="4835" y="977"/>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9"/>
            <p:cNvSpPr/>
            <p:nvPr/>
          </p:nvSpPr>
          <p:spPr>
            <a:xfrm>
              <a:off x="1589868" y="1643570"/>
              <a:ext cx="39702" cy="261546"/>
            </a:xfrm>
            <a:custGeom>
              <a:avLst/>
              <a:gdLst/>
              <a:ahLst/>
              <a:cxnLst/>
              <a:rect l="l" t="t" r="r" b="b"/>
              <a:pathLst>
                <a:path w="1191" h="7836" extrusionOk="0">
                  <a:moveTo>
                    <a:pt x="1191" y="1144"/>
                  </a:moveTo>
                  <a:lnTo>
                    <a:pt x="1191" y="286"/>
                  </a:lnTo>
                  <a:cubicBezTo>
                    <a:pt x="643" y="0"/>
                    <a:pt x="191" y="191"/>
                    <a:pt x="0" y="286"/>
                  </a:cubicBezTo>
                  <a:lnTo>
                    <a:pt x="0" y="1953"/>
                  </a:lnTo>
                  <a:lnTo>
                    <a:pt x="0" y="3906"/>
                  </a:lnTo>
                  <a:lnTo>
                    <a:pt x="0" y="7454"/>
                  </a:lnTo>
                  <a:lnTo>
                    <a:pt x="596" y="7835"/>
                  </a:lnTo>
                  <a:lnTo>
                    <a:pt x="1191" y="7454"/>
                  </a:lnTo>
                  <a:lnTo>
                    <a:pt x="1191" y="3096"/>
                  </a:lnTo>
                  <a:close/>
                </a:path>
              </a:pathLst>
            </a:custGeom>
            <a:solidFill>
              <a:srgbClr val="FFFB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9"/>
            <p:cNvSpPr/>
            <p:nvPr/>
          </p:nvSpPr>
          <p:spPr>
            <a:xfrm>
              <a:off x="1578734" y="1599846"/>
              <a:ext cx="61970" cy="59646"/>
            </a:xfrm>
            <a:custGeom>
              <a:avLst/>
              <a:gdLst/>
              <a:ahLst/>
              <a:cxnLst/>
              <a:rect l="l" t="t" r="r" b="b"/>
              <a:pathLst>
                <a:path w="1859" h="1787" extrusionOk="0">
                  <a:moveTo>
                    <a:pt x="1858" y="906"/>
                  </a:moveTo>
                  <a:cubicBezTo>
                    <a:pt x="1858" y="429"/>
                    <a:pt x="1501" y="72"/>
                    <a:pt x="1049" y="1"/>
                  </a:cubicBezTo>
                  <a:lnTo>
                    <a:pt x="1025" y="1"/>
                  </a:lnTo>
                  <a:lnTo>
                    <a:pt x="930" y="1"/>
                  </a:lnTo>
                  <a:cubicBezTo>
                    <a:pt x="429" y="1"/>
                    <a:pt x="1" y="405"/>
                    <a:pt x="1" y="906"/>
                  </a:cubicBezTo>
                  <a:cubicBezTo>
                    <a:pt x="1" y="1168"/>
                    <a:pt x="120" y="1429"/>
                    <a:pt x="334" y="1596"/>
                  </a:cubicBezTo>
                  <a:cubicBezTo>
                    <a:pt x="477" y="1715"/>
                    <a:pt x="691" y="1787"/>
                    <a:pt x="930" y="1787"/>
                  </a:cubicBezTo>
                  <a:cubicBezTo>
                    <a:pt x="1168" y="1787"/>
                    <a:pt x="1334" y="1715"/>
                    <a:pt x="1525" y="1596"/>
                  </a:cubicBezTo>
                  <a:cubicBezTo>
                    <a:pt x="1739" y="1429"/>
                    <a:pt x="1858" y="1168"/>
                    <a:pt x="1858" y="9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9"/>
            <p:cNvSpPr/>
            <p:nvPr/>
          </p:nvSpPr>
          <p:spPr>
            <a:xfrm>
              <a:off x="1571600" y="1892366"/>
              <a:ext cx="75437" cy="48498"/>
            </a:xfrm>
            <a:custGeom>
              <a:avLst/>
              <a:gdLst/>
              <a:ahLst/>
              <a:cxnLst/>
              <a:rect l="l" t="t" r="r" b="b"/>
              <a:pathLst>
                <a:path w="2263" h="1453" extrusionOk="0">
                  <a:moveTo>
                    <a:pt x="2263" y="238"/>
                  </a:moveTo>
                  <a:cubicBezTo>
                    <a:pt x="2263" y="119"/>
                    <a:pt x="2144" y="0"/>
                    <a:pt x="2025" y="0"/>
                  </a:cubicBezTo>
                  <a:lnTo>
                    <a:pt x="1596" y="0"/>
                  </a:lnTo>
                  <a:lnTo>
                    <a:pt x="691" y="0"/>
                  </a:lnTo>
                  <a:lnTo>
                    <a:pt x="239" y="0"/>
                  </a:lnTo>
                  <a:cubicBezTo>
                    <a:pt x="120" y="0"/>
                    <a:pt x="0" y="119"/>
                    <a:pt x="0" y="238"/>
                  </a:cubicBezTo>
                  <a:lnTo>
                    <a:pt x="0" y="953"/>
                  </a:lnTo>
                  <a:lnTo>
                    <a:pt x="1144" y="1453"/>
                  </a:lnTo>
                  <a:lnTo>
                    <a:pt x="2263" y="953"/>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9"/>
            <p:cNvSpPr/>
            <p:nvPr/>
          </p:nvSpPr>
          <p:spPr>
            <a:xfrm>
              <a:off x="1616069" y="1892366"/>
              <a:ext cx="30968" cy="31809"/>
            </a:xfrm>
            <a:custGeom>
              <a:avLst/>
              <a:gdLst/>
              <a:ahLst/>
              <a:cxnLst/>
              <a:rect l="l" t="t" r="r" b="b"/>
              <a:pathLst>
                <a:path w="929" h="953" extrusionOk="0">
                  <a:moveTo>
                    <a:pt x="691" y="0"/>
                  </a:moveTo>
                  <a:lnTo>
                    <a:pt x="262" y="0"/>
                  </a:lnTo>
                  <a:lnTo>
                    <a:pt x="0" y="0"/>
                  </a:lnTo>
                  <a:cubicBezTo>
                    <a:pt x="72" y="0"/>
                    <a:pt x="95" y="24"/>
                    <a:pt x="167" y="48"/>
                  </a:cubicBezTo>
                  <a:cubicBezTo>
                    <a:pt x="214" y="96"/>
                    <a:pt x="262" y="167"/>
                    <a:pt x="262" y="238"/>
                  </a:cubicBezTo>
                  <a:lnTo>
                    <a:pt x="262" y="953"/>
                  </a:lnTo>
                  <a:lnTo>
                    <a:pt x="905" y="953"/>
                  </a:lnTo>
                  <a:lnTo>
                    <a:pt x="905" y="238"/>
                  </a:lnTo>
                  <a:cubicBezTo>
                    <a:pt x="929" y="96"/>
                    <a:pt x="857" y="0"/>
                    <a:pt x="691" y="0"/>
                  </a:cubicBez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9"/>
            <p:cNvSpPr/>
            <p:nvPr/>
          </p:nvSpPr>
          <p:spPr>
            <a:xfrm>
              <a:off x="1523164" y="1922573"/>
              <a:ext cx="173909" cy="35013"/>
            </a:xfrm>
            <a:custGeom>
              <a:avLst/>
              <a:gdLst/>
              <a:ahLst/>
              <a:cxnLst/>
              <a:rect l="l" t="t" r="r" b="b"/>
              <a:pathLst>
                <a:path w="5217" h="1049" extrusionOk="0">
                  <a:moveTo>
                    <a:pt x="3716" y="48"/>
                  </a:moveTo>
                  <a:lnTo>
                    <a:pt x="1453" y="48"/>
                  </a:lnTo>
                  <a:lnTo>
                    <a:pt x="501" y="48"/>
                  </a:lnTo>
                  <a:lnTo>
                    <a:pt x="501" y="48"/>
                  </a:lnTo>
                  <a:cubicBezTo>
                    <a:pt x="239" y="48"/>
                    <a:pt x="1" y="286"/>
                    <a:pt x="1" y="548"/>
                  </a:cubicBezTo>
                  <a:lnTo>
                    <a:pt x="1" y="1048"/>
                  </a:lnTo>
                  <a:lnTo>
                    <a:pt x="5216" y="1048"/>
                  </a:lnTo>
                  <a:lnTo>
                    <a:pt x="5216" y="548"/>
                  </a:lnTo>
                  <a:cubicBezTo>
                    <a:pt x="5216" y="548"/>
                    <a:pt x="4978" y="48"/>
                    <a:pt x="4716" y="0"/>
                  </a:cubicBezTo>
                  <a:lnTo>
                    <a:pt x="4359" y="0"/>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9"/>
            <p:cNvSpPr/>
            <p:nvPr/>
          </p:nvSpPr>
          <p:spPr>
            <a:xfrm>
              <a:off x="1656538" y="1924142"/>
              <a:ext cx="41302" cy="34212"/>
            </a:xfrm>
            <a:custGeom>
              <a:avLst/>
              <a:gdLst/>
              <a:ahLst/>
              <a:cxnLst/>
              <a:rect l="l" t="t" r="r" b="b"/>
              <a:pathLst>
                <a:path w="1239" h="1025" extrusionOk="0">
                  <a:moveTo>
                    <a:pt x="1215" y="501"/>
                  </a:moveTo>
                  <a:cubicBezTo>
                    <a:pt x="1215" y="239"/>
                    <a:pt x="977" y="1"/>
                    <a:pt x="715" y="1"/>
                  </a:cubicBezTo>
                  <a:lnTo>
                    <a:pt x="358" y="1"/>
                  </a:lnTo>
                  <a:lnTo>
                    <a:pt x="1" y="1"/>
                  </a:lnTo>
                  <a:cubicBezTo>
                    <a:pt x="120" y="120"/>
                    <a:pt x="167" y="263"/>
                    <a:pt x="167" y="453"/>
                  </a:cubicBezTo>
                  <a:lnTo>
                    <a:pt x="167" y="620"/>
                  </a:lnTo>
                  <a:lnTo>
                    <a:pt x="167" y="692"/>
                  </a:lnTo>
                  <a:lnTo>
                    <a:pt x="167" y="1025"/>
                  </a:lnTo>
                  <a:lnTo>
                    <a:pt x="1239" y="1025"/>
                  </a:lnTo>
                  <a:lnTo>
                    <a:pt x="1239" y="501"/>
                  </a:lnTo>
                  <a:close/>
                </a:path>
              </a:pathLst>
            </a:custGeom>
            <a:solidFill>
              <a:srgbClr val="52D0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9"/>
            <p:cNvSpPr/>
            <p:nvPr/>
          </p:nvSpPr>
          <p:spPr>
            <a:xfrm>
              <a:off x="1440627" y="1726246"/>
              <a:ext cx="149274" cy="47696"/>
            </a:xfrm>
            <a:custGeom>
              <a:avLst/>
              <a:gdLst/>
              <a:ahLst/>
              <a:cxnLst/>
              <a:rect l="l" t="t" r="r" b="b"/>
              <a:pathLst>
                <a:path w="4478" h="1429" extrusionOk="0">
                  <a:moveTo>
                    <a:pt x="4477" y="834"/>
                  </a:moveTo>
                  <a:lnTo>
                    <a:pt x="1238" y="834"/>
                  </a:lnTo>
                  <a:lnTo>
                    <a:pt x="453" y="0"/>
                  </a:lnTo>
                  <a:lnTo>
                    <a:pt x="0" y="476"/>
                  </a:lnTo>
                  <a:lnTo>
                    <a:pt x="929" y="1429"/>
                  </a:lnTo>
                  <a:lnTo>
                    <a:pt x="4477" y="1429"/>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9"/>
            <p:cNvSpPr/>
            <p:nvPr/>
          </p:nvSpPr>
          <p:spPr>
            <a:xfrm>
              <a:off x="1629536" y="1699211"/>
              <a:ext cx="148507" cy="47730"/>
            </a:xfrm>
            <a:custGeom>
              <a:avLst/>
              <a:gdLst/>
              <a:ahLst/>
              <a:cxnLst/>
              <a:rect l="l" t="t" r="r" b="b"/>
              <a:pathLst>
                <a:path w="4455" h="1430" extrusionOk="0">
                  <a:moveTo>
                    <a:pt x="3240" y="834"/>
                  </a:moveTo>
                  <a:lnTo>
                    <a:pt x="1" y="834"/>
                  </a:lnTo>
                  <a:lnTo>
                    <a:pt x="1" y="1429"/>
                  </a:lnTo>
                  <a:lnTo>
                    <a:pt x="3549" y="1429"/>
                  </a:lnTo>
                  <a:lnTo>
                    <a:pt x="4454" y="477"/>
                  </a:lnTo>
                  <a:lnTo>
                    <a:pt x="4026" y="0"/>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9"/>
            <p:cNvSpPr/>
            <p:nvPr/>
          </p:nvSpPr>
          <p:spPr>
            <a:xfrm>
              <a:off x="1597801" y="1599846"/>
              <a:ext cx="42902" cy="59646"/>
            </a:xfrm>
            <a:custGeom>
              <a:avLst/>
              <a:gdLst/>
              <a:ahLst/>
              <a:cxnLst/>
              <a:rect l="l" t="t" r="r" b="b"/>
              <a:pathLst>
                <a:path w="1287" h="1787" extrusionOk="0">
                  <a:moveTo>
                    <a:pt x="1286" y="906"/>
                  </a:moveTo>
                  <a:cubicBezTo>
                    <a:pt x="1286" y="429"/>
                    <a:pt x="929" y="72"/>
                    <a:pt x="477" y="1"/>
                  </a:cubicBezTo>
                  <a:lnTo>
                    <a:pt x="453" y="1"/>
                  </a:lnTo>
                  <a:lnTo>
                    <a:pt x="358" y="1"/>
                  </a:lnTo>
                  <a:cubicBezTo>
                    <a:pt x="238" y="1"/>
                    <a:pt x="119" y="48"/>
                    <a:pt x="0" y="72"/>
                  </a:cubicBezTo>
                  <a:cubicBezTo>
                    <a:pt x="334" y="215"/>
                    <a:pt x="572" y="525"/>
                    <a:pt x="572" y="906"/>
                  </a:cubicBezTo>
                  <a:cubicBezTo>
                    <a:pt x="572" y="1120"/>
                    <a:pt x="500" y="1287"/>
                    <a:pt x="381" y="1429"/>
                  </a:cubicBezTo>
                  <a:cubicBezTo>
                    <a:pt x="286" y="1549"/>
                    <a:pt x="167" y="1644"/>
                    <a:pt x="24" y="1739"/>
                  </a:cubicBezTo>
                  <a:cubicBezTo>
                    <a:pt x="143" y="1787"/>
                    <a:pt x="262" y="1787"/>
                    <a:pt x="381" y="1787"/>
                  </a:cubicBezTo>
                  <a:cubicBezTo>
                    <a:pt x="620" y="1787"/>
                    <a:pt x="810" y="1715"/>
                    <a:pt x="977" y="1596"/>
                  </a:cubicBezTo>
                  <a:cubicBezTo>
                    <a:pt x="1167" y="1429"/>
                    <a:pt x="1286" y="1168"/>
                    <a:pt x="1286" y="906"/>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9"/>
            <p:cNvSpPr/>
            <p:nvPr/>
          </p:nvSpPr>
          <p:spPr>
            <a:xfrm>
              <a:off x="1609702" y="1653917"/>
              <a:ext cx="19868" cy="239283"/>
            </a:xfrm>
            <a:custGeom>
              <a:avLst/>
              <a:gdLst/>
              <a:ahLst/>
              <a:cxnLst/>
              <a:rect l="l" t="t" r="r" b="b"/>
              <a:pathLst>
                <a:path w="596" h="7169" extrusionOk="0">
                  <a:moveTo>
                    <a:pt x="596" y="2191"/>
                  </a:moveTo>
                  <a:lnTo>
                    <a:pt x="596" y="857"/>
                  </a:lnTo>
                  <a:lnTo>
                    <a:pt x="596" y="0"/>
                  </a:lnTo>
                  <a:cubicBezTo>
                    <a:pt x="453" y="119"/>
                    <a:pt x="239" y="191"/>
                    <a:pt x="1" y="191"/>
                  </a:cubicBezTo>
                  <a:lnTo>
                    <a:pt x="1" y="7168"/>
                  </a:lnTo>
                  <a:lnTo>
                    <a:pt x="191" y="7168"/>
                  </a:lnTo>
                  <a:lnTo>
                    <a:pt x="405" y="7168"/>
                  </a:lnTo>
                  <a:lnTo>
                    <a:pt x="548" y="7168"/>
                  </a:lnTo>
                  <a:lnTo>
                    <a:pt x="548" y="2834"/>
                  </a:lnTo>
                  <a:lnTo>
                    <a:pt x="548" y="2191"/>
                  </a:lnTo>
                  <a:close/>
                </a:path>
              </a:pathLst>
            </a:custGeom>
            <a:solidFill>
              <a:srgbClr val="FF61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9"/>
            <p:cNvSpPr/>
            <p:nvPr/>
          </p:nvSpPr>
          <p:spPr>
            <a:xfrm>
              <a:off x="1682739" y="1867734"/>
              <a:ext cx="83404" cy="89051"/>
            </a:xfrm>
            <a:custGeom>
              <a:avLst/>
              <a:gdLst/>
              <a:ahLst/>
              <a:cxnLst/>
              <a:rect l="l" t="t" r="r" b="b"/>
              <a:pathLst>
                <a:path w="2502" h="2668" extrusionOk="0">
                  <a:moveTo>
                    <a:pt x="1906" y="1072"/>
                  </a:moveTo>
                  <a:cubicBezTo>
                    <a:pt x="1906" y="643"/>
                    <a:pt x="1596" y="310"/>
                    <a:pt x="1167" y="310"/>
                  </a:cubicBezTo>
                  <a:lnTo>
                    <a:pt x="1120" y="310"/>
                  </a:lnTo>
                  <a:cubicBezTo>
                    <a:pt x="1001" y="143"/>
                    <a:pt x="786" y="0"/>
                    <a:pt x="548" y="0"/>
                  </a:cubicBezTo>
                  <a:cubicBezTo>
                    <a:pt x="334" y="0"/>
                    <a:pt x="120" y="72"/>
                    <a:pt x="0" y="262"/>
                  </a:cubicBezTo>
                  <a:cubicBezTo>
                    <a:pt x="596" y="548"/>
                    <a:pt x="1025" y="1143"/>
                    <a:pt x="1025" y="1810"/>
                  </a:cubicBezTo>
                  <a:cubicBezTo>
                    <a:pt x="1025" y="2143"/>
                    <a:pt x="929" y="2405"/>
                    <a:pt x="786" y="2667"/>
                  </a:cubicBezTo>
                  <a:lnTo>
                    <a:pt x="2382" y="2667"/>
                  </a:lnTo>
                  <a:cubicBezTo>
                    <a:pt x="2453" y="2524"/>
                    <a:pt x="2501" y="2382"/>
                    <a:pt x="2501" y="2191"/>
                  </a:cubicBezTo>
                  <a:cubicBezTo>
                    <a:pt x="2501" y="1739"/>
                    <a:pt x="2239" y="1381"/>
                    <a:pt x="1882" y="1238"/>
                  </a:cubicBezTo>
                  <a:cubicBezTo>
                    <a:pt x="1882" y="1215"/>
                    <a:pt x="1906" y="1119"/>
                    <a:pt x="1906" y="1072"/>
                  </a:cubicBezTo>
                  <a:close/>
                </a:path>
              </a:pathLst>
            </a:custGeom>
            <a:solidFill>
              <a:srgbClr val="00A3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9"/>
            <p:cNvSpPr/>
            <p:nvPr/>
          </p:nvSpPr>
          <p:spPr>
            <a:xfrm>
              <a:off x="1484262" y="1736560"/>
              <a:ext cx="78637" cy="10380"/>
            </a:xfrm>
            <a:custGeom>
              <a:avLst/>
              <a:gdLst/>
              <a:ahLst/>
              <a:cxnLst/>
              <a:rect l="l" t="t" r="r" b="b"/>
              <a:pathLst>
                <a:path w="2359" h="311" extrusionOk="0">
                  <a:moveTo>
                    <a:pt x="191" y="1"/>
                  </a:moveTo>
                  <a:cubicBezTo>
                    <a:pt x="96" y="1"/>
                    <a:pt x="49" y="48"/>
                    <a:pt x="1" y="144"/>
                  </a:cubicBezTo>
                  <a:cubicBezTo>
                    <a:pt x="1" y="239"/>
                    <a:pt x="72" y="310"/>
                    <a:pt x="168" y="310"/>
                  </a:cubicBezTo>
                  <a:lnTo>
                    <a:pt x="2144" y="310"/>
                  </a:lnTo>
                  <a:cubicBezTo>
                    <a:pt x="2239" y="310"/>
                    <a:pt x="2311" y="263"/>
                    <a:pt x="2335" y="167"/>
                  </a:cubicBezTo>
                  <a:cubicBezTo>
                    <a:pt x="2359" y="48"/>
                    <a:pt x="2263" y="1"/>
                    <a:pt x="219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9"/>
            <p:cNvSpPr/>
            <p:nvPr/>
          </p:nvSpPr>
          <p:spPr>
            <a:xfrm>
              <a:off x="1652571" y="1709558"/>
              <a:ext cx="77037" cy="11148"/>
            </a:xfrm>
            <a:custGeom>
              <a:avLst/>
              <a:gdLst/>
              <a:ahLst/>
              <a:cxnLst/>
              <a:rect l="l" t="t" r="r" b="b"/>
              <a:pathLst>
                <a:path w="2311" h="334" extrusionOk="0">
                  <a:moveTo>
                    <a:pt x="167" y="0"/>
                  </a:moveTo>
                  <a:cubicBezTo>
                    <a:pt x="72" y="0"/>
                    <a:pt x="1" y="95"/>
                    <a:pt x="24" y="167"/>
                  </a:cubicBezTo>
                  <a:cubicBezTo>
                    <a:pt x="1" y="262"/>
                    <a:pt x="72" y="333"/>
                    <a:pt x="143" y="333"/>
                  </a:cubicBezTo>
                  <a:lnTo>
                    <a:pt x="2144" y="333"/>
                  </a:lnTo>
                  <a:cubicBezTo>
                    <a:pt x="2215" y="333"/>
                    <a:pt x="2287" y="262"/>
                    <a:pt x="2311" y="167"/>
                  </a:cubicBezTo>
                  <a:cubicBezTo>
                    <a:pt x="2311" y="95"/>
                    <a:pt x="2263" y="0"/>
                    <a:pt x="2168"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9"/>
            <p:cNvSpPr/>
            <p:nvPr/>
          </p:nvSpPr>
          <p:spPr>
            <a:xfrm>
              <a:off x="1431893" y="1591101"/>
              <a:ext cx="353284" cy="370457"/>
            </a:xfrm>
            <a:custGeom>
              <a:avLst/>
              <a:gdLst/>
              <a:ahLst/>
              <a:cxnLst/>
              <a:rect l="l" t="t" r="r" b="b"/>
              <a:pathLst>
                <a:path w="10598" h="11099" extrusionOk="0">
                  <a:moveTo>
                    <a:pt x="5335" y="429"/>
                  </a:moveTo>
                  <a:cubicBezTo>
                    <a:pt x="5739" y="429"/>
                    <a:pt x="6073" y="739"/>
                    <a:pt x="6073" y="1168"/>
                  </a:cubicBezTo>
                  <a:cubicBezTo>
                    <a:pt x="6073" y="1572"/>
                    <a:pt x="5739" y="1906"/>
                    <a:pt x="5335" y="1906"/>
                  </a:cubicBezTo>
                  <a:cubicBezTo>
                    <a:pt x="4906" y="1906"/>
                    <a:pt x="4596" y="1572"/>
                    <a:pt x="4596" y="1168"/>
                  </a:cubicBezTo>
                  <a:cubicBezTo>
                    <a:pt x="4596" y="739"/>
                    <a:pt x="4906" y="429"/>
                    <a:pt x="5335" y="429"/>
                  </a:cubicBezTo>
                  <a:close/>
                  <a:moveTo>
                    <a:pt x="4596" y="3668"/>
                  </a:moveTo>
                  <a:lnTo>
                    <a:pt x="4596" y="5311"/>
                  </a:lnTo>
                  <a:lnTo>
                    <a:pt x="1215" y="5311"/>
                  </a:lnTo>
                  <a:lnTo>
                    <a:pt x="1215" y="5335"/>
                  </a:lnTo>
                  <a:lnTo>
                    <a:pt x="453" y="4502"/>
                  </a:lnTo>
                  <a:lnTo>
                    <a:pt x="1215" y="3668"/>
                  </a:lnTo>
                  <a:close/>
                  <a:moveTo>
                    <a:pt x="6216" y="9169"/>
                  </a:moveTo>
                  <a:cubicBezTo>
                    <a:pt x="6263" y="9169"/>
                    <a:pt x="6287" y="9193"/>
                    <a:pt x="6287" y="9241"/>
                  </a:cubicBezTo>
                  <a:lnTo>
                    <a:pt x="6287" y="9788"/>
                  </a:lnTo>
                  <a:lnTo>
                    <a:pt x="4334" y="9788"/>
                  </a:lnTo>
                  <a:lnTo>
                    <a:pt x="4334" y="9241"/>
                  </a:lnTo>
                  <a:lnTo>
                    <a:pt x="4382" y="9241"/>
                  </a:lnTo>
                  <a:cubicBezTo>
                    <a:pt x="4382" y="9193"/>
                    <a:pt x="4406" y="9169"/>
                    <a:pt x="4430" y="9169"/>
                  </a:cubicBezTo>
                  <a:close/>
                  <a:moveTo>
                    <a:pt x="7406" y="10146"/>
                  </a:moveTo>
                  <a:cubicBezTo>
                    <a:pt x="7597" y="10146"/>
                    <a:pt x="7764" y="10312"/>
                    <a:pt x="7764" y="10503"/>
                  </a:cubicBezTo>
                  <a:lnTo>
                    <a:pt x="7764" y="10836"/>
                  </a:lnTo>
                  <a:lnTo>
                    <a:pt x="2882" y="10836"/>
                  </a:lnTo>
                  <a:lnTo>
                    <a:pt x="2882" y="10503"/>
                  </a:lnTo>
                  <a:cubicBezTo>
                    <a:pt x="2882" y="10336"/>
                    <a:pt x="3048" y="10146"/>
                    <a:pt x="3239" y="10146"/>
                  </a:cubicBezTo>
                  <a:close/>
                  <a:moveTo>
                    <a:pt x="8002" y="8526"/>
                  </a:moveTo>
                  <a:cubicBezTo>
                    <a:pt x="8192" y="8526"/>
                    <a:pt x="8335" y="8598"/>
                    <a:pt x="8430" y="8764"/>
                  </a:cubicBezTo>
                  <a:cubicBezTo>
                    <a:pt x="8454" y="8812"/>
                    <a:pt x="8526" y="8836"/>
                    <a:pt x="8573" y="8836"/>
                  </a:cubicBezTo>
                  <a:lnTo>
                    <a:pt x="8645" y="8836"/>
                  </a:lnTo>
                  <a:cubicBezTo>
                    <a:pt x="8954" y="8836"/>
                    <a:pt x="9240" y="9122"/>
                    <a:pt x="9240" y="9407"/>
                  </a:cubicBezTo>
                  <a:cubicBezTo>
                    <a:pt x="9240" y="9479"/>
                    <a:pt x="9240" y="9503"/>
                    <a:pt x="9193" y="9550"/>
                  </a:cubicBezTo>
                  <a:cubicBezTo>
                    <a:pt x="9169" y="9645"/>
                    <a:pt x="9240" y="9741"/>
                    <a:pt x="9288" y="9765"/>
                  </a:cubicBezTo>
                  <a:cubicBezTo>
                    <a:pt x="9621" y="9884"/>
                    <a:pt x="9835" y="10217"/>
                    <a:pt x="9835" y="10574"/>
                  </a:cubicBezTo>
                  <a:cubicBezTo>
                    <a:pt x="9883" y="10622"/>
                    <a:pt x="9859" y="10717"/>
                    <a:pt x="9835" y="10836"/>
                  </a:cubicBezTo>
                  <a:lnTo>
                    <a:pt x="8097" y="10836"/>
                  </a:lnTo>
                  <a:lnTo>
                    <a:pt x="8097" y="10503"/>
                  </a:lnTo>
                  <a:cubicBezTo>
                    <a:pt x="8097" y="10146"/>
                    <a:pt x="7811" y="9836"/>
                    <a:pt x="7406" y="9836"/>
                  </a:cubicBezTo>
                  <a:lnTo>
                    <a:pt x="6621" y="9836"/>
                  </a:lnTo>
                  <a:lnTo>
                    <a:pt x="6621" y="9288"/>
                  </a:lnTo>
                  <a:lnTo>
                    <a:pt x="6621" y="9241"/>
                  </a:lnTo>
                  <a:cubicBezTo>
                    <a:pt x="6859" y="9122"/>
                    <a:pt x="7121" y="9026"/>
                    <a:pt x="7383" y="9026"/>
                  </a:cubicBezTo>
                  <a:cubicBezTo>
                    <a:pt x="7478" y="9026"/>
                    <a:pt x="7525" y="8955"/>
                    <a:pt x="7525" y="8907"/>
                  </a:cubicBezTo>
                  <a:cubicBezTo>
                    <a:pt x="7597" y="8693"/>
                    <a:pt x="7764" y="8526"/>
                    <a:pt x="8002" y="8526"/>
                  </a:cubicBezTo>
                  <a:close/>
                  <a:moveTo>
                    <a:pt x="5311" y="1"/>
                  </a:moveTo>
                  <a:cubicBezTo>
                    <a:pt x="4715" y="1"/>
                    <a:pt x="4239" y="477"/>
                    <a:pt x="4239" y="1072"/>
                  </a:cubicBezTo>
                  <a:cubicBezTo>
                    <a:pt x="4239" y="1382"/>
                    <a:pt x="4358" y="1644"/>
                    <a:pt x="4549" y="1858"/>
                  </a:cubicBezTo>
                  <a:lnTo>
                    <a:pt x="4549" y="3287"/>
                  </a:lnTo>
                  <a:lnTo>
                    <a:pt x="1096" y="3287"/>
                  </a:lnTo>
                  <a:cubicBezTo>
                    <a:pt x="1072" y="3287"/>
                    <a:pt x="1024" y="3311"/>
                    <a:pt x="977" y="3335"/>
                  </a:cubicBezTo>
                  <a:lnTo>
                    <a:pt x="72" y="4311"/>
                  </a:lnTo>
                  <a:cubicBezTo>
                    <a:pt x="0" y="4383"/>
                    <a:pt x="0" y="4478"/>
                    <a:pt x="72" y="4549"/>
                  </a:cubicBezTo>
                  <a:lnTo>
                    <a:pt x="977" y="5549"/>
                  </a:lnTo>
                  <a:cubicBezTo>
                    <a:pt x="1024" y="5573"/>
                    <a:pt x="1048" y="5597"/>
                    <a:pt x="1096" y="5597"/>
                  </a:cubicBezTo>
                  <a:lnTo>
                    <a:pt x="4549" y="5597"/>
                  </a:lnTo>
                  <a:lnTo>
                    <a:pt x="4549" y="8788"/>
                  </a:lnTo>
                  <a:lnTo>
                    <a:pt x="4406" y="8788"/>
                  </a:lnTo>
                  <a:cubicBezTo>
                    <a:pt x="4191" y="8788"/>
                    <a:pt x="4025" y="8955"/>
                    <a:pt x="4025" y="9169"/>
                  </a:cubicBezTo>
                  <a:lnTo>
                    <a:pt x="4025" y="9741"/>
                  </a:lnTo>
                  <a:lnTo>
                    <a:pt x="3215" y="9741"/>
                  </a:lnTo>
                  <a:cubicBezTo>
                    <a:pt x="2858" y="9741"/>
                    <a:pt x="2524" y="10027"/>
                    <a:pt x="2524" y="10431"/>
                  </a:cubicBezTo>
                  <a:lnTo>
                    <a:pt x="2524" y="10789"/>
                  </a:lnTo>
                  <a:lnTo>
                    <a:pt x="619" y="10789"/>
                  </a:lnTo>
                  <a:cubicBezTo>
                    <a:pt x="548" y="10789"/>
                    <a:pt x="476" y="10836"/>
                    <a:pt x="453" y="10931"/>
                  </a:cubicBezTo>
                  <a:cubicBezTo>
                    <a:pt x="453" y="11027"/>
                    <a:pt x="500" y="11098"/>
                    <a:pt x="595" y="11098"/>
                  </a:cubicBezTo>
                  <a:lnTo>
                    <a:pt x="10336" y="11098"/>
                  </a:lnTo>
                  <a:cubicBezTo>
                    <a:pt x="10431" y="11098"/>
                    <a:pt x="10478" y="11051"/>
                    <a:pt x="10502" y="10955"/>
                  </a:cubicBezTo>
                  <a:cubicBezTo>
                    <a:pt x="10598" y="10931"/>
                    <a:pt x="10550" y="10836"/>
                    <a:pt x="10431" y="10836"/>
                  </a:cubicBezTo>
                  <a:lnTo>
                    <a:pt x="10145" y="10836"/>
                  </a:lnTo>
                  <a:cubicBezTo>
                    <a:pt x="10193" y="10741"/>
                    <a:pt x="10193" y="10622"/>
                    <a:pt x="10193" y="10503"/>
                  </a:cubicBezTo>
                  <a:cubicBezTo>
                    <a:pt x="10193" y="10074"/>
                    <a:pt x="9955" y="9669"/>
                    <a:pt x="9597" y="9479"/>
                  </a:cubicBezTo>
                  <a:lnTo>
                    <a:pt x="9597" y="9360"/>
                  </a:lnTo>
                  <a:cubicBezTo>
                    <a:pt x="9597" y="8883"/>
                    <a:pt x="9193" y="8455"/>
                    <a:pt x="8692" y="8455"/>
                  </a:cubicBezTo>
                  <a:cubicBezTo>
                    <a:pt x="8550" y="8240"/>
                    <a:pt x="8311" y="8121"/>
                    <a:pt x="8049" y="8121"/>
                  </a:cubicBezTo>
                  <a:cubicBezTo>
                    <a:pt x="7692" y="8121"/>
                    <a:pt x="7383" y="8336"/>
                    <a:pt x="7264" y="8645"/>
                  </a:cubicBezTo>
                  <a:cubicBezTo>
                    <a:pt x="6978" y="8669"/>
                    <a:pt x="6692" y="8764"/>
                    <a:pt x="6430" y="8907"/>
                  </a:cubicBezTo>
                  <a:cubicBezTo>
                    <a:pt x="6382" y="8883"/>
                    <a:pt x="6311" y="8836"/>
                    <a:pt x="6216" y="8836"/>
                  </a:cubicBezTo>
                  <a:lnTo>
                    <a:pt x="6073" y="8836"/>
                  </a:lnTo>
                  <a:lnTo>
                    <a:pt x="6073" y="7240"/>
                  </a:lnTo>
                  <a:cubicBezTo>
                    <a:pt x="6073" y="7145"/>
                    <a:pt x="6025" y="7097"/>
                    <a:pt x="5930" y="7050"/>
                  </a:cubicBezTo>
                  <a:cubicBezTo>
                    <a:pt x="5835" y="7050"/>
                    <a:pt x="5739" y="7121"/>
                    <a:pt x="5739" y="7216"/>
                  </a:cubicBezTo>
                  <a:lnTo>
                    <a:pt x="5739" y="8812"/>
                  </a:lnTo>
                  <a:lnTo>
                    <a:pt x="4882" y="8812"/>
                  </a:lnTo>
                  <a:lnTo>
                    <a:pt x="4882" y="2096"/>
                  </a:lnTo>
                  <a:cubicBezTo>
                    <a:pt x="5001" y="2144"/>
                    <a:pt x="5144" y="2168"/>
                    <a:pt x="5311" y="2168"/>
                  </a:cubicBezTo>
                  <a:cubicBezTo>
                    <a:pt x="5454" y="2168"/>
                    <a:pt x="5597" y="2144"/>
                    <a:pt x="5716" y="2096"/>
                  </a:cubicBezTo>
                  <a:lnTo>
                    <a:pt x="5716" y="6431"/>
                  </a:lnTo>
                  <a:cubicBezTo>
                    <a:pt x="5716" y="6526"/>
                    <a:pt x="5787" y="6573"/>
                    <a:pt x="5835" y="6573"/>
                  </a:cubicBezTo>
                  <a:cubicBezTo>
                    <a:pt x="5857" y="6582"/>
                    <a:pt x="5878" y="6586"/>
                    <a:pt x="5897" y="6586"/>
                  </a:cubicBezTo>
                  <a:cubicBezTo>
                    <a:pt x="5985" y="6586"/>
                    <a:pt x="6049" y="6508"/>
                    <a:pt x="6049" y="6431"/>
                  </a:cubicBezTo>
                  <a:lnTo>
                    <a:pt x="6049" y="4764"/>
                  </a:lnTo>
                  <a:lnTo>
                    <a:pt x="9478" y="4764"/>
                  </a:lnTo>
                  <a:cubicBezTo>
                    <a:pt x="9502" y="4764"/>
                    <a:pt x="9550" y="4740"/>
                    <a:pt x="9597" y="4716"/>
                  </a:cubicBezTo>
                  <a:lnTo>
                    <a:pt x="10502" y="3716"/>
                  </a:lnTo>
                  <a:cubicBezTo>
                    <a:pt x="10574" y="3668"/>
                    <a:pt x="10574" y="3573"/>
                    <a:pt x="10502" y="3478"/>
                  </a:cubicBezTo>
                  <a:lnTo>
                    <a:pt x="9597" y="2501"/>
                  </a:lnTo>
                  <a:cubicBezTo>
                    <a:pt x="9550" y="2477"/>
                    <a:pt x="9526" y="2454"/>
                    <a:pt x="9478" y="2454"/>
                  </a:cubicBezTo>
                  <a:lnTo>
                    <a:pt x="8216" y="2454"/>
                  </a:lnTo>
                  <a:cubicBezTo>
                    <a:pt x="8121" y="2454"/>
                    <a:pt x="8073" y="2501"/>
                    <a:pt x="8049" y="2596"/>
                  </a:cubicBezTo>
                  <a:cubicBezTo>
                    <a:pt x="8049" y="2692"/>
                    <a:pt x="8097" y="2763"/>
                    <a:pt x="8192" y="2763"/>
                  </a:cubicBezTo>
                  <a:lnTo>
                    <a:pt x="9383" y="2763"/>
                  </a:lnTo>
                  <a:lnTo>
                    <a:pt x="10145" y="3597"/>
                  </a:lnTo>
                  <a:lnTo>
                    <a:pt x="9383" y="4430"/>
                  </a:lnTo>
                  <a:lnTo>
                    <a:pt x="6025" y="4430"/>
                  </a:lnTo>
                  <a:lnTo>
                    <a:pt x="6025" y="2835"/>
                  </a:lnTo>
                  <a:lnTo>
                    <a:pt x="7454" y="2835"/>
                  </a:lnTo>
                  <a:cubicBezTo>
                    <a:pt x="7525" y="2835"/>
                    <a:pt x="7597" y="2763"/>
                    <a:pt x="7621" y="2692"/>
                  </a:cubicBezTo>
                  <a:cubicBezTo>
                    <a:pt x="7621" y="2596"/>
                    <a:pt x="7573" y="2501"/>
                    <a:pt x="7478" y="2501"/>
                  </a:cubicBezTo>
                  <a:lnTo>
                    <a:pt x="6049" y="2501"/>
                  </a:lnTo>
                  <a:lnTo>
                    <a:pt x="6049" y="1858"/>
                  </a:lnTo>
                  <a:cubicBezTo>
                    <a:pt x="6263" y="1668"/>
                    <a:pt x="6382" y="1382"/>
                    <a:pt x="6382" y="1072"/>
                  </a:cubicBezTo>
                  <a:cubicBezTo>
                    <a:pt x="6382" y="477"/>
                    <a:pt x="5906" y="1"/>
                    <a:pt x="5311"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Shape 2938"/>
        <p:cNvGrpSpPr/>
        <p:nvPr/>
      </p:nvGrpSpPr>
      <p:grpSpPr>
        <a:xfrm>
          <a:off x="0" y="0"/>
          <a:ext cx="0" cy="0"/>
          <a:chOff x="0" y="0"/>
          <a:chExt cx="0" cy="0"/>
        </a:xfrm>
      </p:grpSpPr>
      <p:sp>
        <p:nvSpPr>
          <p:cNvPr id="2939" name="Google Shape;2939;p35"/>
          <p:cNvSpPr txBox="1">
            <a:spLocks noGrp="1"/>
          </p:cNvSpPr>
          <p:nvPr>
            <p:ph type="title"/>
          </p:nvPr>
        </p:nvSpPr>
        <p:spPr>
          <a:xfrm>
            <a:off x="3871875" y="1358025"/>
            <a:ext cx="4178700" cy="732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BACKGROUND</a:t>
            </a:r>
            <a:endParaRPr dirty="0"/>
          </a:p>
        </p:txBody>
      </p:sp>
      <p:sp>
        <p:nvSpPr>
          <p:cNvPr id="2940" name="Google Shape;2940;p35"/>
          <p:cNvSpPr txBox="1">
            <a:spLocks noGrp="1"/>
          </p:cNvSpPr>
          <p:nvPr>
            <p:ph type="subTitle" idx="1"/>
          </p:nvPr>
        </p:nvSpPr>
        <p:spPr>
          <a:xfrm>
            <a:off x="3871875" y="2186950"/>
            <a:ext cx="4178700" cy="16818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dirty="0"/>
              <a:t>What are some major insights from our dataset?</a:t>
            </a:r>
            <a:endParaRPr dirty="0"/>
          </a:p>
        </p:txBody>
      </p:sp>
      <p:grpSp>
        <p:nvGrpSpPr>
          <p:cNvPr id="2941" name="Google Shape;2941;p35"/>
          <p:cNvGrpSpPr/>
          <p:nvPr/>
        </p:nvGrpSpPr>
        <p:grpSpPr>
          <a:xfrm>
            <a:off x="492713" y="646038"/>
            <a:ext cx="8298743" cy="3874915"/>
            <a:chOff x="492713" y="646038"/>
            <a:chExt cx="8298743" cy="3874915"/>
          </a:xfrm>
        </p:grpSpPr>
        <p:sp>
          <p:nvSpPr>
            <p:cNvPr id="2942" name="Google Shape;2942;p35"/>
            <p:cNvSpPr/>
            <p:nvPr/>
          </p:nvSpPr>
          <p:spPr>
            <a:xfrm>
              <a:off x="8334900" y="20549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5"/>
            <p:cNvSpPr/>
            <p:nvPr/>
          </p:nvSpPr>
          <p:spPr>
            <a:xfrm>
              <a:off x="1405800" y="99067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5"/>
            <p:cNvSpPr/>
            <p:nvPr/>
          </p:nvSpPr>
          <p:spPr>
            <a:xfrm>
              <a:off x="1026213" y="42466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5"/>
            <p:cNvSpPr/>
            <p:nvPr/>
          </p:nvSpPr>
          <p:spPr>
            <a:xfrm>
              <a:off x="492713" y="1610162"/>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5"/>
            <p:cNvSpPr/>
            <p:nvPr/>
          </p:nvSpPr>
          <p:spPr>
            <a:xfrm>
              <a:off x="7365113" y="646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5"/>
            <p:cNvSpPr/>
            <p:nvPr/>
          </p:nvSpPr>
          <p:spPr>
            <a:xfrm>
              <a:off x="7395113" y="41798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5"/>
            <p:cNvSpPr/>
            <p:nvPr/>
          </p:nvSpPr>
          <p:spPr>
            <a:xfrm>
              <a:off x="2784213" y="646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5"/>
            <p:cNvSpPr/>
            <p:nvPr/>
          </p:nvSpPr>
          <p:spPr>
            <a:xfrm>
              <a:off x="8517138" y="3753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5"/>
            <p:cNvSpPr/>
            <p:nvPr/>
          </p:nvSpPr>
          <p:spPr>
            <a:xfrm>
              <a:off x="4210663" y="40273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951" name="Google Shape;2951;p35"/>
          <p:cNvCxnSpPr/>
          <p:nvPr/>
        </p:nvCxnSpPr>
        <p:spPr>
          <a:xfrm>
            <a:off x="3475900" y="1201650"/>
            <a:ext cx="0" cy="3045000"/>
          </a:xfrm>
          <a:prstGeom prst="straightConnector1">
            <a:avLst/>
          </a:prstGeom>
          <a:noFill/>
          <a:ln w="28575" cap="flat" cmpd="sng">
            <a:solidFill>
              <a:schemeClr val="dk1"/>
            </a:solidFill>
            <a:prstDash val="solid"/>
            <a:round/>
            <a:headEnd type="none" w="med" len="med"/>
            <a:tailEnd type="none" w="med" len="med"/>
          </a:ln>
        </p:spPr>
      </p:cxnSp>
      <p:grpSp>
        <p:nvGrpSpPr>
          <p:cNvPr id="2952" name="Google Shape;2952;p35"/>
          <p:cNvGrpSpPr/>
          <p:nvPr/>
        </p:nvGrpSpPr>
        <p:grpSpPr>
          <a:xfrm>
            <a:off x="435600" y="1746900"/>
            <a:ext cx="2424906" cy="2554832"/>
            <a:chOff x="435600" y="1746900"/>
            <a:chExt cx="2424906" cy="2554832"/>
          </a:xfrm>
        </p:grpSpPr>
        <p:grpSp>
          <p:nvGrpSpPr>
            <p:cNvPr id="2953" name="Google Shape;2953;p35"/>
            <p:cNvGrpSpPr/>
            <p:nvPr/>
          </p:nvGrpSpPr>
          <p:grpSpPr>
            <a:xfrm>
              <a:off x="1497758" y="1746900"/>
              <a:ext cx="1362748" cy="1530736"/>
              <a:chOff x="1364270" y="1884551"/>
              <a:chExt cx="1289260" cy="1448189"/>
            </a:xfrm>
          </p:grpSpPr>
          <p:grpSp>
            <p:nvGrpSpPr>
              <p:cNvPr id="2954" name="Google Shape;2954;p35"/>
              <p:cNvGrpSpPr/>
              <p:nvPr/>
            </p:nvGrpSpPr>
            <p:grpSpPr>
              <a:xfrm>
                <a:off x="1364270" y="1884551"/>
                <a:ext cx="1289260" cy="1445628"/>
                <a:chOff x="4699240" y="2171940"/>
                <a:chExt cx="331685" cy="371913"/>
              </a:xfrm>
            </p:grpSpPr>
            <p:sp>
              <p:nvSpPr>
                <p:cNvPr id="2955" name="Google Shape;2955;p35"/>
                <p:cNvSpPr/>
                <p:nvPr/>
              </p:nvSpPr>
              <p:spPr>
                <a:xfrm>
                  <a:off x="4707114" y="2179053"/>
                  <a:ext cx="317526" cy="355339"/>
                </a:xfrm>
                <a:custGeom>
                  <a:avLst/>
                  <a:gdLst/>
                  <a:ahLst/>
                  <a:cxnLst/>
                  <a:rect l="l" t="t" r="r" b="b"/>
                  <a:pathLst>
                    <a:path w="9598" h="10741" extrusionOk="0">
                      <a:moveTo>
                        <a:pt x="858" y="0"/>
                      </a:moveTo>
                      <a:cubicBezTo>
                        <a:pt x="381" y="0"/>
                        <a:pt x="0" y="381"/>
                        <a:pt x="0" y="858"/>
                      </a:cubicBezTo>
                      <a:lnTo>
                        <a:pt x="0" y="9883"/>
                      </a:lnTo>
                      <a:cubicBezTo>
                        <a:pt x="0" y="10360"/>
                        <a:pt x="381" y="10741"/>
                        <a:pt x="858" y="10741"/>
                      </a:cubicBezTo>
                      <a:lnTo>
                        <a:pt x="8693" y="10741"/>
                      </a:lnTo>
                      <a:cubicBezTo>
                        <a:pt x="9169" y="10741"/>
                        <a:pt x="9597" y="10360"/>
                        <a:pt x="9550" y="9883"/>
                      </a:cubicBezTo>
                      <a:lnTo>
                        <a:pt x="9550" y="858"/>
                      </a:lnTo>
                      <a:cubicBezTo>
                        <a:pt x="9550" y="381"/>
                        <a:pt x="9169" y="0"/>
                        <a:pt x="86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5"/>
                <p:cNvSpPr/>
                <p:nvPr/>
              </p:nvSpPr>
              <p:spPr>
                <a:xfrm>
                  <a:off x="4741785" y="2311416"/>
                  <a:ext cx="247391" cy="189100"/>
                </a:xfrm>
                <a:custGeom>
                  <a:avLst/>
                  <a:gdLst/>
                  <a:ahLst/>
                  <a:cxnLst/>
                  <a:rect l="l" t="t" r="r" b="b"/>
                  <a:pathLst>
                    <a:path w="7478" h="5716" extrusionOk="0">
                      <a:moveTo>
                        <a:pt x="0" y="0"/>
                      </a:moveTo>
                      <a:lnTo>
                        <a:pt x="0" y="4477"/>
                      </a:lnTo>
                      <a:cubicBezTo>
                        <a:pt x="0" y="5168"/>
                        <a:pt x="524" y="5716"/>
                        <a:pt x="1215" y="5716"/>
                      </a:cubicBezTo>
                      <a:lnTo>
                        <a:pt x="6239" y="5716"/>
                      </a:lnTo>
                      <a:cubicBezTo>
                        <a:pt x="6930" y="5716"/>
                        <a:pt x="7478" y="5168"/>
                        <a:pt x="7478" y="4477"/>
                      </a:cubicBezTo>
                      <a:lnTo>
                        <a:pt x="74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5"/>
                <p:cNvSpPr/>
                <p:nvPr/>
              </p:nvSpPr>
              <p:spPr>
                <a:xfrm>
                  <a:off x="4825285" y="2435872"/>
                  <a:ext cx="79596" cy="31561"/>
                </a:xfrm>
                <a:custGeom>
                  <a:avLst/>
                  <a:gdLst/>
                  <a:ahLst/>
                  <a:cxnLst/>
                  <a:rect l="l" t="t" r="r" b="b"/>
                  <a:pathLst>
                    <a:path w="2406" h="954" extrusionOk="0">
                      <a:moveTo>
                        <a:pt x="0" y="1"/>
                      </a:moveTo>
                      <a:lnTo>
                        <a:pt x="0" y="953"/>
                      </a:lnTo>
                      <a:lnTo>
                        <a:pt x="2406" y="953"/>
                      </a:lnTo>
                      <a:lnTo>
                        <a:pt x="2406" y="1"/>
                      </a:lnTo>
                      <a:close/>
                    </a:path>
                  </a:pathLst>
                </a:custGeom>
                <a:solidFill>
                  <a:srgbClr val="FFD3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5"/>
                <p:cNvSpPr/>
                <p:nvPr/>
              </p:nvSpPr>
              <p:spPr>
                <a:xfrm>
                  <a:off x="4792202" y="2342117"/>
                  <a:ext cx="146555" cy="93789"/>
                </a:xfrm>
                <a:custGeom>
                  <a:avLst/>
                  <a:gdLst/>
                  <a:ahLst/>
                  <a:cxnLst/>
                  <a:rect l="l" t="t" r="r" b="b"/>
                  <a:pathLst>
                    <a:path w="4430" h="2835" extrusionOk="0">
                      <a:moveTo>
                        <a:pt x="548" y="1"/>
                      </a:moveTo>
                      <a:cubicBezTo>
                        <a:pt x="286" y="25"/>
                        <a:pt x="48" y="215"/>
                        <a:pt x="24" y="477"/>
                      </a:cubicBezTo>
                      <a:cubicBezTo>
                        <a:pt x="0" y="787"/>
                        <a:pt x="238" y="1049"/>
                        <a:pt x="548" y="1049"/>
                      </a:cubicBezTo>
                      <a:lnTo>
                        <a:pt x="1691" y="1049"/>
                      </a:lnTo>
                      <a:lnTo>
                        <a:pt x="1691" y="2835"/>
                      </a:lnTo>
                      <a:lnTo>
                        <a:pt x="2739" y="2835"/>
                      </a:lnTo>
                      <a:lnTo>
                        <a:pt x="2739" y="1049"/>
                      </a:lnTo>
                      <a:lnTo>
                        <a:pt x="3858" y="1049"/>
                      </a:lnTo>
                      <a:cubicBezTo>
                        <a:pt x="4120" y="1049"/>
                        <a:pt x="4358" y="834"/>
                        <a:pt x="4382" y="572"/>
                      </a:cubicBezTo>
                      <a:cubicBezTo>
                        <a:pt x="4430" y="287"/>
                        <a:pt x="4192" y="1"/>
                        <a:pt x="38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5"/>
                <p:cNvSpPr/>
                <p:nvPr/>
              </p:nvSpPr>
              <p:spPr>
                <a:xfrm>
                  <a:off x="4699240" y="2171940"/>
                  <a:ext cx="331685" cy="371913"/>
                </a:xfrm>
                <a:custGeom>
                  <a:avLst/>
                  <a:gdLst/>
                  <a:ahLst/>
                  <a:cxnLst/>
                  <a:rect l="l" t="t" r="r" b="b"/>
                  <a:pathLst>
                    <a:path w="10026" h="11242" extrusionOk="0">
                      <a:moveTo>
                        <a:pt x="8931" y="430"/>
                      </a:moveTo>
                      <a:cubicBezTo>
                        <a:pt x="9288" y="430"/>
                        <a:pt x="9597" y="715"/>
                        <a:pt x="9597" y="1073"/>
                      </a:cubicBezTo>
                      <a:lnTo>
                        <a:pt x="9597" y="10098"/>
                      </a:lnTo>
                      <a:cubicBezTo>
                        <a:pt x="9597" y="10455"/>
                        <a:pt x="9288" y="10765"/>
                        <a:pt x="8931" y="10765"/>
                      </a:cubicBezTo>
                      <a:lnTo>
                        <a:pt x="1096" y="10765"/>
                      </a:lnTo>
                      <a:cubicBezTo>
                        <a:pt x="738" y="10765"/>
                        <a:pt x="453" y="10455"/>
                        <a:pt x="453" y="10098"/>
                      </a:cubicBezTo>
                      <a:lnTo>
                        <a:pt x="453" y="1073"/>
                      </a:lnTo>
                      <a:cubicBezTo>
                        <a:pt x="453" y="715"/>
                        <a:pt x="738" y="430"/>
                        <a:pt x="1096" y="430"/>
                      </a:cubicBezTo>
                      <a:close/>
                      <a:moveTo>
                        <a:pt x="1096" y="1"/>
                      </a:moveTo>
                      <a:cubicBezTo>
                        <a:pt x="500" y="1"/>
                        <a:pt x="0" y="477"/>
                        <a:pt x="0" y="1120"/>
                      </a:cubicBezTo>
                      <a:lnTo>
                        <a:pt x="0" y="10122"/>
                      </a:lnTo>
                      <a:cubicBezTo>
                        <a:pt x="0" y="10717"/>
                        <a:pt x="476" y="11241"/>
                        <a:pt x="1096" y="11241"/>
                      </a:cubicBezTo>
                      <a:lnTo>
                        <a:pt x="8931" y="11241"/>
                      </a:lnTo>
                      <a:cubicBezTo>
                        <a:pt x="9526" y="11241"/>
                        <a:pt x="10026" y="10741"/>
                        <a:pt x="10026" y="10122"/>
                      </a:cubicBezTo>
                      <a:lnTo>
                        <a:pt x="10026" y="1120"/>
                      </a:lnTo>
                      <a:cubicBezTo>
                        <a:pt x="10026" y="477"/>
                        <a:pt x="9526" y="1"/>
                        <a:pt x="89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5"/>
                <p:cNvSpPr/>
                <p:nvPr/>
              </p:nvSpPr>
              <p:spPr>
                <a:xfrm>
                  <a:off x="4822142" y="2211242"/>
                  <a:ext cx="14192" cy="72715"/>
                </a:xfrm>
                <a:custGeom>
                  <a:avLst/>
                  <a:gdLst/>
                  <a:ahLst/>
                  <a:cxnLst/>
                  <a:rect l="l" t="t" r="r" b="b"/>
                  <a:pathLst>
                    <a:path w="429" h="2198" extrusionOk="0">
                      <a:moveTo>
                        <a:pt x="202" y="1"/>
                      </a:moveTo>
                      <a:cubicBezTo>
                        <a:pt x="80" y="1"/>
                        <a:pt x="0" y="109"/>
                        <a:pt x="0" y="218"/>
                      </a:cubicBezTo>
                      <a:lnTo>
                        <a:pt x="0" y="1980"/>
                      </a:lnTo>
                      <a:cubicBezTo>
                        <a:pt x="0" y="2089"/>
                        <a:pt x="99" y="2198"/>
                        <a:pt x="207" y="2198"/>
                      </a:cubicBezTo>
                      <a:cubicBezTo>
                        <a:pt x="218" y="2198"/>
                        <a:pt x="228" y="2197"/>
                        <a:pt x="238" y="2195"/>
                      </a:cubicBezTo>
                      <a:cubicBezTo>
                        <a:pt x="357" y="2147"/>
                        <a:pt x="429" y="2076"/>
                        <a:pt x="429" y="1956"/>
                      </a:cubicBezTo>
                      <a:lnTo>
                        <a:pt x="429" y="218"/>
                      </a:lnTo>
                      <a:cubicBezTo>
                        <a:pt x="429" y="99"/>
                        <a:pt x="334" y="4"/>
                        <a:pt x="238" y="4"/>
                      </a:cubicBezTo>
                      <a:cubicBezTo>
                        <a:pt x="226" y="2"/>
                        <a:pt x="214"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5"/>
                <p:cNvSpPr/>
                <p:nvPr/>
              </p:nvSpPr>
              <p:spPr>
                <a:xfrm>
                  <a:off x="4757532" y="2212929"/>
                  <a:ext cx="38640" cy="69341"/>
                </a:xfrm>
                <a:custGeom>
                  <a:avLst/>
                  <a:gdLst/>
                  <a:ahLst/>
                  <a:cxnLst/>
                  <a:rect l="l" t="t" r="r" b="b"/>
                  <a:pathLst>
                    <a:path w="1168" h="2096" extrusionOk="0">
                      <a:moveTo>
                        <a:pt x="215" y="0"/>
                      </a:moveTo>
                      <a:cubicBezTo>
                        <a:pt x="96" y="0"/>
                        <a:pt x="0" y="72"/>
                        <a:pt x="0" y="191"/>
                      </a:cubicBezTo>
                      <a:lnTo>
                        <a:pt x="0" y="1929"/>
                      </a:lnTo>
                      <a:cubicBezTo>
                        <a:pt x="24" y="2025"/>
                        <a:pt x="119" y="2096"/>
                        <a:pt x="239" y="2096"/>
                      </a:cubicBezTo>
                      <a:cubicBezTo>
                        <a:pt x="358" y="2096"/>
                        <a:pt x="453" y="2001"/>
                        <a:pt x="453" y="1905"/>
                      </a:cubicBezTo>
                      <a:lnTo>
                        <a:pt x="453" y="1239"/>
                      </a:lnTo>
                      <a:lnTo>
                        <a:pt x="858" y="1239"/>
                      </a:lnTo>
                      <a:cubicBezTo>
                        <a:pt x="977" y="1239"/>
                        <a:pt x="1072" y="1143"/>
                        <a:pt x="1072" y="1072"/>
                      </a:cubicBezTo>
                      <a:cubicBezTo>
                        <a:pt x="1096" y="905"/>
                        <a:pt x="977" y="834"/>
                        <a:pt x="858" y="834"/>
                      </a:cubicBezTo>
                      <a:lnTo>
                        <a:pt x="453" y="834"/>
                      </a:lnTo>
                      <a:lnTo>
                        <a:pt x="453" y="405"/>
                      </a:lnTo>
                      <a:lnTo>
                        <a:pt x="929" y="405"/>
                      </a:lnTo>
                      <a:cubicBezTo>
                        <a:pt x="1048" y="405"/>
                        <a:pt x="1120" y="310"/>
                        <a:pt x="1120" y="238"/>
                      </a:cubicBezTo>
                      <a:cubicBezTo>
                        <a:pt x="1167" y="72"/>
                        <a:pt x="1048" y="0"/>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5"/>
                <p:cNvSpPr/>
                <p:nvPr/>
              </p:nvSpPr>
              <p:spPr>
                <a:xfrm>
                  <a:off x="4933200" y="2212929"/>
                  <a:ext cx="40228" cy="70929"/>
                </a:xfrm>
                <a:custGeom>
                  <a:avLst/>
                  <a:gdLst/>
                  <a:ahLst/>
                  <a:cxnLst/>
                  <a:rect l="l" t="t" r="r" b="b"/>
                  <a:pathLst>
                    <a:path w="1216" h="2144" extrusionOk="0">
                      <a:moveTo>
                        <a:pt x="215" y="0"/>
                      </a:moveTo>
                      <a:cubicBezTo>
                        <a:pt x="96" y="0"/>
                        <a:pt x="1" y="72"/>
                        <a:pt x="1" y="191"/>
                      </a:cubicBezTo>
                      <a:lnTo>
                        <a:pt x="1" y="1953"/>
                      </a:lnTo>
                      <a:cubicBezTo>
                        <a:pt x="1" y="2048"/>
                        <a:pt x="144" y="2144"/>
                        <a:pt x="263" y="2144"/>
                      </a:cubicBezTo>
                      <a:lnTo>
                        <a:pt x="977" y="2144"/>
                      </a:lnTo>
                      <a:cubicBezTo>
                        <a:pt x="1096" y="2144"/>
                        <a:pt x="1168" y="2048"/>
                        <a:pt x="1168" y="1953"/>
                      </a:cubicBezTo>
                      <a:cubicBezTo>
                        <a:pt x="1216" y="1810"/>
                        <a:pt x="1096" y="1715"/>
                        <a:pt x="977" y="1715"/>
                      </a:cubicBezTo>
                      <a:lnTo>
                        <a:pt x="453" y="1715"/>
                      </a:lnTo>
                      <a:lnTo>
                        <a:pt x="453" y="1262"/>
                      </a:lnTo>
                      <a:lnTo>
                        <a:pt x="906" y="1262"/>
                      </a:lnTo>
                      <a:cubicBezTo>
                        <a:pt x="1025" y="1262"/>
                        <a:pt x="1120" y="1191"/>
                        <a:pt x="1120" y="1096"/>
                      </a:cubicBezTo>
                      <a:cubicBezTo>
                        <a:pt x="1144" y="953"/>
                        <a:pt x="1025" y="858"/>
                        <a:pt x="906" y="858"/>
                      </a:cubicBezTo>
                      <a:lnTo>
                        <a:pt x="453" y="858"/>
                      </a:lnTo>
                      <a:lnTo>
                        <a:pt x="453" y="405"/>
                      </a:lnTo>
                      <a:lnTo>
                        <a:pt x="977" y="405"/>
                      </a:lnTo>
                      <a:cubicBezTo>
                        <a:pt x="1096" y="405"/>
                        <a:pt x="1168" y="310"/>
                        <a:pt x="1168" y="238"/>
                      </a:cubicBezTo>
                      <a:cubicBezTo>
                        <a:pt x="1216" y="72"/>
                        <a:pt x="1096"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5"/>
                <p:cNvSpPr/>
                <p:nvPr/>
              </p:nvSpPr>
              <p:spPr>
                <a:xfrm>
                  <a:off x="4863098" y="2208993"/>
                  <a:ext cx="45720" cy="73642"/>
                </a:xfrm>
                <a:custGeom>
                  <a:avLst/>
                  <a:gdLst/>
                  <a:ahLst/>
                  <a:cxnLst/>
                  <a:rect l="l" t="t" r="r" b="b"/>
                  <a:pathLst>
                    <a:path w="1382" h="2226" extrusionOk="0">
                      <a:moveTo>
                        <a:pt x="667" y="500"/>
                      </a:moveTo>
                      <a:cubicBezTo>
                        <a:pt x="834" y="500"/>
                        <a:pt x="929" y="619"/>
                        <a:pt x="929" y="738"/>
                      </a:cubicBezTo>
                      <a:cubicBezTo>
                        <a:pt x="929" y="858"/>
                        <a:pt x="834" y="977"/>
                        <a:pt x="667" y="977"/>
                      </a:cubicBezTo>
                      <a:lnTo>
                        <a:pt x="429" y="977"/>
                      </a:lnTo>
                      <a:lnTo>
                        <a:pt x="429" y="500"/>
                      </a:lnTo>
                      <a:close/>
                      <a:moveTo>
                        <a:pt x="167" y="0"/>
                      </a:moveTo>
                      <a:cubicBezTo>
                        <a:pt x="72" y="24"/>
                        <a:pt x="24" y="119"/>
                        <a:pt x="24" y="191"/>
                      </a:cubicBezTo>
                      <a:lnTo>
                        <a:pt x="1" y="2024"/>
                      </a:lnTo>
                      <a:cubicBezTo>
                        <a:pt x="1" y="2125"/>
                        <a:pt x="86" y="2226"/>
                        <a:pt x="184" y="2226"/>
                      </a:cubicBezTo>
                      <a:cubicBezTo>
                        <a:pt x="202" y="2226"/>
                        <a:pt x="220" y="2222"/>
                        <a:pt x="239" y="2215"/>
                      </a:cubicBezTo>
                      <a:cubicBezTo>
                        <a:pt x="358" y="2215"/>
                        <a:pt x="429" y="2096"/>
                        <a:pt x="429" y="1977"/>
                      </a:cubicBezTo>
                      <a:lnTo>
                        <a:pt x="429" y="1501"/>
                      </a:lnTo>
                      <a:lnTo>
                        <a:pt x="1001" y="2120"/>
                      </a:lnTo>
                      <a:cubicBezTo>
                        <a:pt x="1025" y="2191"/>
                        <a:pt x="1096" y="2191"/>
                        <a:pt x="1144" y="2191"/>
                      </a:cubicBezTo>
                      <a:cubicBezTo>
                        <a:pt x="1215" y="2191"/>
                        <a:pt x="1239" y="2167"/>
                        <a:pt x="1310" y="2120"/>
                      </a:cubicBezTo>
                      <a:cubicBezTo>
                        <a:pt x="1382" y="2048"/>
                        <a:pt x="1382" y="1929"/>
                        <a:pt x="1334" y="1834"/>
                      </a:cubicBezTo>
                      <a:lnTo>
                        <a:pt x="882" y="1334"/>
                      </a:lnTo>
                      <a:cubicBezTo>
                        <a:pt x="1191" y="1239"/>
                        <a:pt x="1382" y="1000"/>
                        <a:pt x="1382" y="667"/>
                      </a:cubicBezTo>
                      <a:cubicBezTo>
                        <a:pt x="1382" y="310"/>
                        <a:pt x="1096" y="0"/>
                        <a:pt x="7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5"/>
                <p:cNvSpPr/>
                <p:nvPr/>
              </p:nvSpPr>
              <p:spPr>
                <a:xfrm>
                  <a:off x="4733878" y="2303509"/>
                  <a:ext cx="263171" cy="202531"/>
                </a:xfrm>
                <a:custGeom>
                  <a:avLst/>
                  <a:gdLst/>
                  <a:ahLst/>
                  <a:cxnLst/>
                  <a:rect l="l" t="t" r="r" b="b"/>
                  <a:pathLst>
                    <a:path w="7955" h="6122" extrusionOk="0">
                      <a:moveTo>
                        <a:pt x="215" y="1"/>
                      </a:moveTo>
                      <a:cubicBezTo>
                        <a:pt x="96" y="1"/>
                        <a:pt x="1" y="72"/>
                        <a:pt x="1" y="191"/>
                      </a:cubicBezTo>
                      <a:lnTo>
                        <a:pt x="1" y="4692"/>
                      </a:lnTo>
                      <a:cubicBezTo>
                        <a:pt x="1" y="5502"/>
                        <a:pt x="644" y="6121"/>
                        <a:pt x="1430" y="6121"/>
                      </a:cubicBezTo>
                      <a:lnTo>
                        <a:pt x="6455" y="6121"/>
                      </a:lnTo>
                      <a:cubicBezTo>
                        <a:pt x="7264" y="6121"/>
                        <a:pt x="7884" y="5478"/>
                        <a:pt x="7884" y="4692"/>
                      </a:cubicBezTo>
                      <a:lnTo>
                        <a:pt x="7884" y="191"/>
                      </a:lnTo>
                      <a:cubicBezTo>
                        <a:pt x="7955" y="120"/>
                        <a:pt x="7812" y="1"/>
                        <a:pt x="7717" y="1"/>
                      </a:cubicBezTo>
                      <a:lnTo>
                        <a:pt x="4954" y="1"/>
                      </a:lnTo>
                      <a:cubicBezTo>
                        <a:pt x="4835" y="1"/>
                        <a:pt x="4764" y="72"/>
                        <a:pt x="4764" y="168"/>
                      </a:cubicBezTo>
                      <a:cubicBezTo>
                        <a:pt x="4716" y="311"/>
                        <a:pt x="4835" y="406"/>
                        <a:pt x="4954" y="406"/>
                      </a:cubicBezTo>
                      <a:lnTo>
                        <a:pt x="7502" y="406"/>
                      </a:lnTo>
                      <a:lnTo>
                        <a:pt x="7502" y="4692"/>
                      </a:lnTo>
                      <a:cubicBezTo>
                        <a:pt x="7502" y="5264"/>
                        <a:pt x="7050" y="5716"/>
                        <a:pt x="6478" y="5716"/>
                      </a:cubicBezTo>
                      <a:lnTo>
                        <a:pt x="1454" y="5716"/>
                      </a:lnTo>
                      <a:cubicBezTo>
                        <a:pt x="882" y="5716"/>
                        <a:pt x="453" y="5264"/>
                        <a:pt x="453" y="4692"/>
                      </a:cubicBezTo>
                      <a:lnTo>
                        <a:pt x="453" y="406"/>
                      </a:lnTo>
                      <a:lnTo>
                        <a:pt x="2978" y="406"/>
                      </a:lnTo>
                      <a:cubicBezTo>
                        <a:pt x="3097" y="406"/>
                        <a:pt x="3192" y="311"/>
                        <a:pt x="3192" y="239"/>
                      </a:cubicBezTo>
                      <a:cubicBezTo>
                        <a:pt x="3216" y="72"/>
                        <a:pt x="3097" y="1"/>
                        <a:pt x="29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5"/>
                <p:cNvSpPr/>
                <p:nvPr/>
              </p:nvSpPr>
              <p:spPr>
                <a:xfrm>
                  <a:off x="4785090" y="2335831"/>
                  <a:ext cx="160781" cy="138682"/>
                </a:xfrm>
                <a:custGeom>
                  <a:avLst/>
                  <a:gdLst/>
                  <a:ahLst/>
                  <a:cxnLst/>
                  <a:rect l="l" t="t" r="r" b="b"/>
                  <a:pathLst>
                    <a:path w="4860" h="4192" extrusionOk="0">
                      <a:moveTo>
                        <a:pt x="4073" y="453"/>
                      </a:moveTo>
                      <a:cubicBezTo>
                        <a:pt x="4216" y="453"/>
                        <a:pt x="4383" y="572"/>
                        <a:pt x="4383" y="715"/>
                      </a:cubicBezTo>
                      <a:cubicBezTo>
                        <a:pt x="4407" y="881"/>
                        <a:pt x="4287" y="1048"/>
                        <a:pt x="4073" y="1048"/>
                      </a:cubicBezTo>
                      <a:lnTo>
                        <a:pt x="2954" y="1048"/>
                      </a:lnTo>
                      <a:cubicBezTo>
                        <a:pt x="2835" y="1048"/>
                        <a:pt x="2740" y="1120"/>
                        <a:pt x="2740" y="1239"/>
                      </a:cubicBezTo>
                      <a:lnTo>
                        <a:pt x="2740" y="2787"/>
                      </a:lnTo>
                      <a:lnTo>
                        <a:pt x="2097" y="2787"/>
                      </a:lnTo>
                      <a:lnTo>
                        <a:pt x="2097" y="1239"/>
                      </a:lnTo>
                      <a:cubicBezTo>
                        <a:pt x="2097" y="1120"/>
                        <a:pt x="2025" y="1048"/>
                        <a:pt x="1906" y="1048"/>
                      </a:cubicBezTo>
                      <a:lnTo>
                        <a:pt x="763" y="1048"/>
                      </a:lnTo>
                      <a:cubicBezTo>
                        <a:pt x="620" y="1048"/>
                        <a:pt x="477" y="929"/>
                        <a:pt x="477" y="762"/>
                      </a:cubicBezTo>
                      <a:cubicBezTo>
                        <a:pt x="430" y="596"/>
                        <a:pt x="596" y="453"/>
                        <a:pt x="763" y="453"/>
                      </a:cubicBezTo>
                      <a:close/>
                      <a:moveTo>
                        <a:pt x="3430" y="3239"/>
                      </a:moveTo>
                      <a:lnTo>
                        <a:pt x="3430" y="3787"/>
                      </a:lnTo>
                      <a:lnTo>
                        <a:pt x="1454" y="3787"/>
                      </a:lnTo>
                      <a:lnTo>
                        <a:pt x="1454" y="3239"/>
                      </a:lnTo>
                      <a:close/>
                      <a:moveTo>
                        <a:pt x="763" y="0"/>
                      </a:moveTo>
                      <a:cubicBezTo>
                        <a:pt x="382" y="0"/>
                        <a:pt x="25" y="286"/>
                        <a:pt x="25" y="691"/>
                      </a:cubicBezTo>
                      <a:cubicBezTo>
                        <a:pt x="1" y="1120"/>
                        <a:pt x="358" y="1477"/>
                        <a:pt x="763" y="1477"/>
                      </a:cubicBezTo>
                      <a:lnTo>
                        <a:pt x="1692" y="1477"/>
                      </a:lnTo>
                      <a:lnTo>
                        <a:pt x="1692" y="2834"/>
                      </a:lnTo>
                      <a:lnTo>
                        <a:pt x="1239" y="2834"/>
                      </a:lnTo>
                      <a:cubicBezTo>
                        <a:pt x="1120" y="2834"/>
                        <a:pt x="1049" y="2906"/>
                        <a:pt x="1049" y="3025"/>
                      </a:cubicBezTo>
                      <a:lnTo>
                        <a:pt x="1049" y="3977"/>
                      </a:lnTo>
                      <a:cubicBezTo>
                        <a:pt x="1049" y="4096"/>
                        <a:pt x="1120" y="4192"/>
                        <a:pt x="1239" y="4192"/>
                      </a:cubicBezTo>
                      <a:lnTo>
                        <a:pt x="3668" y="4192"/>
                      </a:lnTo>
                      <a:cubicBezTo>
                        <a:pt x="3787" y="4192"/>
                        <a:pt x="3859" y="4096"/>
                        <a:pt x="3859" y="3977"/>
                      </a:cubicBezTo>
                      <a:lnTo>
                        <a:pt x="3859" y="3025"/>
                      </a:lnTo>
                      <a:cubicBezTo>
                        <a:pt x="3859" y="2906"/>
                        <a:pt x="3787" y="2834"/>
                        <a:pt x="3668" y="2834"/>
                      </a:cubicBezTo>
                      <a:lnTo>
                        <a:pt x="3216" y="2834"/>
                      </a:lnTo>
                      <a:lnTo>
                        <a:pt x="3216" y="1477"/>
                      </a:lnTo>
                      <a:lnTo>
                        <a:pt x="4097" y="1477"/>
                      </a:lnTo>
                      <a:cubicBezTo>
                        <a:pt x="4478" y="1477"/>
                        <a:pt x="4859" y="1191"/>
                        <a:pt x="4859" y="810"/>
                      </a:cubicBezTo>
                      <a:cubicBezTo>
                        <a:pt x="4859" y="358"/>
                        <a:pt x="4526" y="0"/>
                        <a:pt x="40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5"/>
                <p:cNvSpPr/>
                <p:nvPr/>
              </p:nvSpPr>
              <p:spPr>
                <a:xfrm>
                  <a:off x="4926120" y="2390318"/>
                  <a:ext cx="42577" cy="53461"/>
                </a:xfrm>
                <a:custGeom>
                  <a:avLst/>
                  <a:gdLst/>
                  <a:ahLst/>
                  <a:cxnLst/>
                  <a:rect l="l" t="t" r="r" b="b"/>
                  <a:pathLst>
                    <a:path w="1287" h="1616" extrusionOk="0">
                      <a:moveTo>
                        <a:pt x="525" y="0"/>
                      </a:moveTo>
                      <a:cubicBezTo>
                        <a:pt x="460" y="0"/>
                        <a:pt x="406" y="59"/>
                        <a:pt x="406" y="139"/>
                      </a:cubicBezTo>
                      <a:lnTo>
                        <a:pt x="406" y="878"/>
                      </a:lnTo>
                      <a:lnTo>
                        <a:pt x="382" y="854"/>
                      </a:lnTo>
                      <a:cubicBezTo>
                        <a:pt x="334" y="806"/>
                        <a:pt x="275" y="782"/>
                        <a:pt x="218" y="782"/>
                      </a:cubicBezTo>
                      <a:cubicBezTo>
                        <a:pt x="161" y="782"/>
                        <a:pt x="108" y="806"/>
                        <a:pt x="72" y="854"/>
                      </a:cubicBezTo>
                      <a:cubicBezTo>
                        <a:pt x="1" y="949"/>
                        <a:pt x="1" y="1092"/>
                        <a:pt x="72" y="1140"/>
                      </a:cubicBezTo>
                      <a:lnTo>
                        <a:pt x="501" y="1568"/>
                      </a:lnTo>
                      <a:cubicBezTo>
                        <a:pt x="525" y="1592"/>
                        <a:pt x="572" y="1616"/>
                        <a:pt x="644" y="1616"/>
                      </a:cubicBezTo>
                      <a:cubicBezTo>
                        <a:pt x="715" y="1616"/>
                        <a:pt x="763" y="1592"/>
                        <a:pt x="787" y="1568"/>
                      </a:cubicBezTo>
                      <a:lnTo>
                        <a:pt x="1215" y="1140"/>
                      </a:lnTo>
                      <a:cubicBezTo>
                        <a:pt x="1287" y="1068"/>
                        <a:pt x="1287" y="901"/>
                        <a:pt x="1215" y="854"/>
                      </a:cubicBezTo>
                      <a:cubicBezTo>
                        <a:pt x="1168" y="806"/>
                        <a:pt x="1108" y="782"/>
                        <a:pt x="1051" y="782"/>
                      </a:cubicBezTo>
                      <a:cubicBezTo>
                        <a:pt x="995" y="782"/>
                        <a:pt x="941" y="806"/>
                        <a:pt x="906" y="854"/>
                      </a:cubicBezTo>
                      <a:lnTo>
                        <a:pt x="882" y="878"/>
                      </a:lnTo>
                      <a:lnTo>
                        <a:pt x="882" y="282"/>
                      </a:lnTo>
                      <a:cubicBezTo>
                        <a:pt x="810" y="163"/>
                        <a:pt x="739" y="68"/>
                        <a:pt x="620" y="44"/>
                      </a:cubicBezTo>
                      <a:cubicBezTo>
                        <a:pt x="589" y="13"/>
                        <a:pt x="556" y="0"/>
                        <a:pt x="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5"/>
                <p:cNvSpPr/>
                <p:nvPr/>
              </p:nvSpPr>
              <p:spPr>
                <a:xfrm>
                  <a:off x="4763057" y="2392534"/>
                  <a:ext cx="43338" cy="51245"/>
                </a:xfrm>
                <a:custGeom>
                  <a:avLst/>
                  <a:gdLst/>
                  <a:ahLst/>
                  <a:cxnLst/>
                  <a:rect l="l" t="t" r="r" b="b"/>
                  <a:pathLst>
                    <a:path w="1310" h="1549" extrusionOk="0">
                      <a:moveTo>
                        <a:pt x="667" y="1"/>
                      </a:moveTo>
                      <a:cubicBezTo>
                        <a:pt x="548" y="1"/>
                        <a:pt x="453" y="96"/>
                        <a:pt x="453" y="215"/>
                      </a:cubicBezTo>
                      <a:lnTo>
                        <a:pt x="453" y="811"/>
                      </a:lnTo>
                      <a:lnTo>
                        <a:pt x="429" y="787"/>
                      </a:lnTo>
                      <a:cubicBezTo>
                        <a:pt x="373" y="731"/>
                        <a:pt x="309" y="708"/>
                        <a:pt x="246" y="708"/>
                      </a:cubicBezTo>
                      <a:cubicBezTo>
                        <a:pt x="202" y="708"/>
                        <a:pt x="159" y="720"/>
                        <a:pt x="119" y="739"/>
                      </a:cubicBezTo>
                      <a:cubicBezTo>
                        <a:pt x="0" y="834"/>
                        <a:pt x="0" y="977"/>
                        <a:pt x="95" y="1073"/>
                      </a:cubicBezTo>
                      <a:lnTo>
                        <a:pt x="500" y="1501"/>
                      </a:lnTo>
                      <a:cubicBezTo>
                        <a:pt x="548" y="1525"/>
                        <a:pt x="595" y="1549"/>
                        <a:pt x="667" y="1549"/>
                      </a:cubicBezTo>
                      <a:cubicBezTo>
                        <a:pt x="714" y="1549"/>
                        <a:pt x="786" y="1525"/>
                        <a:pt x="810" y="1501"/>
                      </a:cubicBezTo>
                      <a:lnTo>
                        <a:pt x="1215" y="1073"/>
                      </a:lnTo>
                      <a:cubicBezTo>
                        <a:pt x="1310" y="977"/>
                        <a:pt x="1310" y="834"/>
                        <a:pt x="1215" y="787"/>
                      </a:cubicBezTo>
                      <a:cubicBezTo>
                        <a:pt x="1179" y="739"/>
                        <a:pt x="1119" y="715"/>
                        <a:pt x="1063" y="715"/>
                      </a:cubicBezTo>
                      <a:cubicBezTo>
                        <a:pt x="1006" y="715"/>
                        <a:pt x="953" y="739"/>
                        <a:pt x="929" y="787"/>
                      </a:cubicBezTo>
                      <a:lnTo>
                        <a:pt x="905" y="811"/>
                      </a:lnTo>
                      <a:lnTo>
                        <a:pt x="905" y="215"/>
                      </a:lnTo>
                      <a:cubicBezTo>
                        <a:pt x="881" y="96"/>
                        <a:pt x="786" y="1"/>
                        <a:pt x="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5"/>
                <p:cNvSpPr/>
                <p:nvPr/>
              </p:nvSpPr>
              <p:spPr>
                <a:xfrm>
                  <a:off x="4859161" y="2304303"/>
                  <a:ext cx="13431" cy="13431"/>
                </a:xfrm>
                <a:custGeom>
                  <a:avLst/>
                  <a:gdLst/>
                  <a:ahLst/>
                  <a:cxnLst/>
                  <a:rect l="l" t="t" r="r" b="b"/>
                  <a:pathLst>
                    <a:path w="406" h="406" extrusionOk="0">
                      <a:moveTo>
                        <a:pt x="191" y="1"/>
                      </a:moveTo>
                      <a:cubicBezTo>
                        <a:pt x="143" y="1"/>
                        <a:pt x="72" y="25"/>
                        <a:pt x="48" y="48"/>
                      </a:cubicBezTo>
                      <a:cubicBezTo>
                        <a:pt x="24" y="96"/>
                        <a:pt x="0" y="144"/>
                        <a:pt x="0" y="215"/>
                      </a:cubicBezTo>
                      <a:cubicBezTo>
                        <a:pt x="0" y="263"/>
                        <a:pt x="24" y="334"/>
                        <a:pt x="48" y="358"/>
                      </a:cubicBezTo>
                      <a:cubicBezTo>
                        <a:pt x="72" y="382"/>
                        <a:pt x="143" y="406"/>
                        <a:pt x="191" y="406"/>
                      </a:cubicBezTo>
                      <a:cubicBezTo>
                        <a:pt x="262" y="406"/>
                        <a:pt x="310" y="382"/>
                        <a:pt x="358" y="358"/>
                      </a:cubicBezTo>
                      <a:cubicBezTo>
                        <a:pt x="381" y="334"/>
                        <a:pt x="405" y="263"/>
                        <a:pt x="405" y="215"/>
                      </a:cubicBezTo>
                      <a:cubicBezTo>
                        <a:pt x="405" y="144"/>
                        <a:pt x="381" y="96"/>
                        <a:pt x="358" y="48"/>
                      </a:cubicBezTo>
                      <a:cubicBezTo>
                        <a:pt x="310" y="25"/>
                        <a:pt x="262" y="1"/>
                        <a:pt x="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9" name="Google Shape;2969;p35"/>
              <p:cNvSpPr/>
              <p:nvPr/>
            </p:nvSpPr>
            <p:spPr>
              <a:xfrm>
                <a:off x="2013394" y="1910265"/>
                <a:ext cx="633350" cy="1422475"/>
              </a:xfrm>
              <a:custGeom>
                <a:avLst/>
                <a:gdLst/>
                <a:ahLst/>
                <a:cxnLst/>
                <a:rect l="l" t="t" r="r" b="b"/>
                <a:pathLst>
                  <a:path w="25334" h="56899" extrusionOk="0">
                    <a:moveTo>
                      <a:pt x="66" y="268"/>
                    </a:moveTo>
                    <a:cubicBezTo>
                      <a:pt x="1046" y="-182"/>
                      <a:pt x="13931" y="18"/>
                      <a:pt x="17712" y="268"/>
                    </a:cubicBezTo>
                    <a:cubicBezTo>
                      <a:pt x="21493" y="518"/>
                      <a:pt x="21494" y="418"/>
                      <a:pt x="22754" y="1767"/>
                    </a:cubicBezTo>
                    <a:cubicBezTo>
                      <a:pt x="24014" y="3117"/>
                      <a:pt x="24994" y="118"/>
                      <a:pt x="25274" y="8365"/>
                    </a:cubicBezTo>
                    <a:cubicBezTo>
                      <a:pt x="25554" y="16613"/>
                      <a:pt x="24783" y="43554"/>
                      <a:pt x="24433" y="51252"/>
                    </a:cubicBezTo>
                    <a:cubicBezTo>
                      <a:pt x="24083" y="58950"/>
                      <a:pt x="24505" y="53751"/>
                      <a:pt x="23175" y="54551"/>
                    </a:cubicBezTo>
                    <a:cubicBezTo>
                      <a:pt x="21845" y="55351"/>
                      <a:pt x="20241" y="55685"/>
                      <a:pt x="16451" y="56051"/>
                    </a:cubicBezTo>
                    <a:cubicBezTo>
                      <a:pt x="12662" y="56417"/>
                      <a:pt x="1943" y="57239"/>
                      <a:pt x="438" y="56745"/>
                    </a:cubicBezTo>
                    <a:cubicBezTo>
                      <a:pt x="-1067" y="56251"/>
                      <a:pt x="5520" y="54504"/>
                      <a:pt x="7419" y="53089"/>
                    </a:cubicBezTo>
                    <a:cubicBezTo>
                      <a:pt x="9318" y="51674"/>
                      <a:pt x="10547" y="51009"/>
                      <a:pt x="11830" y="48254"/>
                    </a:cubicBezTo>
                    <a:cubicBezTo>
                      <a:pt x="13113" y="45499"/>
                      <a:pt x="14568" y="43055"/>
                      <a:pt x="15116" y="36557"/>
                    </a:cubicBezTo>
                    <a:cubicBezTo>
                      <a:pt x="15664" y="30059"/>
                      <a:pt x="15664" y="14863"/>
                      <a:pt x="15116" y="9265"/>
                    </a:cubicBezTo>
                    <a:cubicBezTo>
                      <a:pt x="14568" y="3667"/>
                      <a:pt x="14338" y="4467"/>
                      <a:pt x="11830" y="2967"/>
                    </a:cubicBezTo>
                    <a:cubicBezTo>
                      <a:pt x="9322" y="1468"/>
                      <a:pt x="-914" y="718"/>
                      <a:pt x="66" y="268"/>
                    </a:cubicBezTo>
                    <a:close/>
                  </a:path>
                </a:pathLst>
              </a:custGeom>
              <a:solidFill>
                <a:srgbClr val="703030">
                  <a:alpha val="25840"/>
                </a:srgbClr>
              </a:solidFill>
              <a:ln>
                <a:noFill/>
              </a:ln>
            </p:spPr>
          </p:sp>
        </p:grpSp>
        <p:sp>
          <p:nvSpPr>
            <p:cNvPr id="2970" name="Google Shape;2970;p35"/>
            <p:cNvSpPr/>
            <p:nvPr/>
          </p:nvSpPr>
          <p:spPr>
            <a:xfrm>
              <a:off x="435600" y="3208545"/>
              <a:ext cx="2337899" cy="1093187"/>
            </a:xfrm>
            <a:custGeom>
              <a:avLst/>
              <a:gdLst/>
              <a:ahLst/>
              <a:cxnLst/>
              <a:rect l="l" t="t" r="r" b="b"/>
              <a:pathLst>
                <a:path w="88473" h="30453" extrusionOk="0">
                  <a:moveTo>
                    <a:pt x="40288" y="0"/>
                  </a:moveTo>
                  <a:lnTo>
                    <a:pt x="0" y="30063"/>
                  </a:lnTo>
                  <a:lnTo>
                    <a:pt x="77517" y="30453"/>
                  </a:lnTo>
                  <a:lnTo>
                    <a:pt x="88473" y="1163"/>
                  </a:lnTo>
                  <a:close/>
                </a:path>
              </a:pathLst>
            </a:custGeom>
            <a:gradFill>
              <a:gsLst>
                <a:gs pos="0">
                  <a:srgbClr val="703030">
                    <a:alpha val="25882"/>
                  </a:srgbClr>
                </a:gs>
                <a:gs pos="100000">
                  <a:srgbClr val="703030">
                    <a:alpha val="0"/>
                  </a:srgbClr>
                </a:gs>
              </a:gsLst>
              <a:lin ang="5400700" scaled="0"/>
            </a:gradFill>
            <a:ln>
              <a:noFill/>
            </a:ln>
          </p:spPr>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484"/>
        <p:cNvGrpSpPr/>
        <p:nvPr/>
      </p:nvGrpSpPr>
      <p:grpSpPr>
        <a:xfrm>
          <a:off x="0" y="0"/>
          <a:ext cx="0" cy="0"/>
          <a:chOff x="0" y="0"/>
          <a:chExt cx="0" cy="0"/>
        </a:xfrm>
      </p:grpSpPr>
      <p:sp>
        <p:nvSpPr>
          <p:cNvPr id="7485" name="Google Shape;7485;p70"/>
          <p:cNvSpPr txBox="1">
            <a:spLocks noGrp="1"/>
          </p:cNvSpPr>
          <p:nvPr>
            <p:ph type="title"/>
          </p:nvPr>
        </p:nvSpPr>
        <p:spPr>
          <a:xfrm>
            <a:off x="720000" y="53949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7486" name="Google Shape;7486;p70"/>
          <p:cNvSpPr txBox="1">
            <a:spLocks noGrp="1"/>
          </p:cNvSpPr>
          <p:nvPr>
            <p:ph type="subTitle" idx="1"/>
          </p:nvPr>
        </p:nvSpPr>
        <p:spPr>
          <a:xfrm>
            <a:off x="913925" y="1401050"/>
            <a:ext cx="3119400" cy="32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on this template? Get them for free at our other websites:</a:t>
            </a:r>
            <a:endParaRPr/>
          </a:p>
          <a:p>
            <a:pPr marL="0" lvl="0" indent="0" algn="l" rtl="0">
              <a:spcBef>
                <a:spcPts val="0"/>
              </a:spcBef>
              <a:spcAft>
                <a:spcPts val="0"/>
              </a:spcAft>
              <a:buNone/>
            </a:pPr>
            <a:r>
              <a:rPr lang="en" sz="2500">
                <a:latin typeface="Bebas Neue"/>
                <a:ea typeface="Bebas Neue"/>
                <a:cs typeface="Bebas Neue"/>
                <a:sym typeface="Bebas Neue"/>
              </a:rPr>
              <a:t>PHOTOS</a:t>
            </a:r>
            <a:endParaRPr sz="2500">
              <a:latin typeface="Bebas Neue"/>
              <a:ea typeface="Bebas Neue"/>
              <a:cs typeface="Bebas Neue"/>
              <a:sym typeface="Bebas Neue"/>
            </a:endParaRPr>
          </a:p>
          <a:p>
            <a:pPr marL="457200" lvl="0" indent="-317500" algn="l" rtl="0">
              <a:spcBef>
                <a:spcPts val="1000"/>
              </a:spcBef>
              <a:spcAft>
                <a:spcPts val="0"/>
              </a:spcAft>
              <a:buSzPts val="1400"/>
              <a:buFont typeface="Karla"/>
              <a:buChar char="●"/>
            </a:pPr>
            <a:r>
              <a:rPr lang="en">
                <a:uFill>
                  <a:noFill/>
                </a:uFill>
                <a:hlinkClick r:id="rId3"/>
              </a:rPr>
              <a:t>Camp with bonfire</a:t>
            </a:r>
            <a:endParaRPr/>
          </a:p>
          <a:p>
            <a:pPr marL="457200" lvl="0" indent="-317500" algn="l" rtl="0">
              <a:spcBef>
                <a:spcPts val="0"/>
              </a:spcBef>
              <a:spcAft>
                <a:spcPts val="0"/>
              </a:spcAft>
              <a:buSzPts val="1400"/>
              <a:buFont typeface="Karla"/>
              <a:buChar char="●"/>
            </a:pPr>
            <a:r>
              <a:rPr lang="en">
                <a:uFill>
                  <a:noFill/>
                </a:uFill>
                <a:hlinkClick r:id="rId4"/>
              </a:rPr>
              <a:t>High angle bonfire in forest</a:t>
            </a:r>
            <a:endParaRPr/>
          </a:p>
          <a:p>
            <a:pPr marL="457200" lvl="0" indent="-317500" algn="l" rtl="0">
              <a:spcBef>
                <a:spcPts val="0"/>
              </a:spcBef>
              <a:spcAft>
                <a:spcPts val="0"/>
              </a:spcAft>
              <a:buSzPts val="1400"/>
              <a:buFont typeface="Karla"/>
              <a:buChar char="●"/>
            </a:pPr>
            <a:r>
              <a:rPr lang="en">
                <a:uFill>
                  <a:noFill/>
                </a:uFill>
                <a:hlinkClick r:id="rId5"/>
              </a:rPr>
              <a:t>Woman making bonfire</a:t>
            </a:r>
            <a:endParaRPr/>
          </a:p>
          <a:p>
            <a:pPr marL="457200" lvl="0" indent="-317500" algn="l" rtl="0">
              <a:spcBef>
                <a:spcPts val="0"/>
              </a:spcBef>
              <a:spcAft>
                <a:spcPts val="0"/>
              </a:spcAft>
              <a:buSzPts val="1400"/>
              <a:buFont typeface="Karla"/>
              <a:buChar char="●"/>
            </a:pPr>
            <a:r>
              <a:rPr lang="en">
                <a:uFill>
                  <a:noFill/>
                </a:uFill>
                <a:hlinkClick r:id="rId6"/>
              </a:rPr>
              <a:t>High angle woman warming at bonfire</a:t>
            </a:r>
            <a:endParaRPr/>
          </a:p>
          <a:p>
            <a:pPr marL="457200" lvl="0" indent="-317500" algn="l" rtl="0">
              <a:spcBef>
                <a:spcPts val="0"/>
              </a:spcBef>
              <a:spcAft>
                <a:spcPts val="0"/>
              </a:spcAft>
              <a:buSzPts val="1400"/>
              <a:buFont typeface="Karla"/>
              <a:buChar char="●"/>
            </a:pPr>
            <a:r>
              <a:rPr lang="en">
                <a:uFill>
                  <a:noFill/>
                </a:uFill>
                <a:hlinkClick r:id="rId7"/>
              </a:rPr>
              <a:t>Man leaning on table near the plant pot looking at camera</a:t>
            </a:r>
            <a:endParaRPr/>
          </a:p>
          <a:p>
            <a:pPr marL="457200" lvl="0" indent="-317500" algn="l" rtl="0">
              <a:spcBef>
                <a:spcPts val="0"/>
              </a:spcBef>
              <a:spcAft>
                <a:spcPts val="0"/>
              </a:spcAft>
              <a:buSzPts val="1400"/>
              <a:buFont typeface="Karla"/>
              <a:buChar char="●"/>
            </a:pPr>
            <a:r>
              <a:rPr lang="en">
                <a:uFill>
                  <a:noFill/>
                </a:uFill>
                <a:hlinkClick r:id="rId8"/>
              </a:rPr>
              <a:t>Portrait of a smiley woman engineer</a:t>
            </a:r>
            <a:endParaRPr/>
          </a:p>
          <a:p>
            <a:pPr marL="0" lvl="0" indent="0" algn="l" rtl="0">
              <a:spcBef>
                <a:spcPts val="1000"/>
              </a:spcBef>
              <a:spcAft>
                <a:spcPts val="0"/>
              </a:spcAft>
              <a:buNone/>
            </a:pPr>
            <a:endParaRPr/>
          </a:p>
        </p:txBody>
      </p:sp>
      <p:sp>
        <p:nvSpPr>
          <p:cNvPr id="7487" name="Google Shape;7487;p70"/>
          <p:cNvSpPr txBox="1">
            <a:spLocks noGrp="1"/>
          </p:cNvSpPr>
          <p:nvPr>
            <p:ph type="subTitle" idx="2"/>
          </p:nvPr>
        </p:nvSpPr>
        <p:spPr>
          <a:xfrm>
            <a:off x="4753529" y="1401050"/>
            <a:ext cx="3054300" cy="32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500">
                <a:latin typeface="Bebas Neue"/>
                <a:ea typeface="Bebas Neue"/>
                <a:cs typeface="Bebas Neue"/>
                <a:sym typeface="Bebas Neue"/>
              </a:rPr>
              <a:t>vectors</a:t>
            </a:r>
            <a:endParaRPr sz="2500">
              <a:latin typeface="Bebas Neue"/>
              <a:ea typeface="Bebas Neue"/>
              <a:cs typeface="Bebas Neue"/>
              <a:sym typeface="Bebas Neue"/>
            </a:endParaRPr>
          </a:p>
          <a:p>
            <a:pPr marL="457200" lvl="0" indent="-317500" algn="l" rtl="0">
              <a:spcBef>
                <a:spcPts val="1000"/>
              </a:spcBef>
              <a:spcAft>
                <a:spcPts val="0"/>
              </a:spcAft>
              <a:buClr>
                <a:schemeClr val="dk1"/>
              </a:buClr>
              <a:buSzPts val="1400"/>
              <a:buFont typeface="Karla"/>
              <a:buChar char="●"/>
            </a:pPr>
            <a:r>
              <a:rPr lang="en">
                <a:uFill>
                  <a:noFill/>
                </a:uFill>
                <a:hlinkClick r:id="rId9"/>
              </a:rPr>
              <a:t>Forest elements</a:t>
            </a:r>
            <a:endParaRPr/>
          </a:p>
          <a:p>
            <a:pPr marL="0" lvl="0" indent="0" algn="l" rtl="0">
              <a:spcBef>
                <a:spcPts val="1000"/>
              </a:spcBef>
              <a:spcAft>
                <a:spcPts val="0"/>
              </a:spcAft>
              <a:buNone/>
            </a:pPr>
            <a:r>
              <a:rPr lang="en" sz="2500">
                <a:latin typeface="Bebas Neue"/>
                <a:ea typeface="Bebas Neue"/>
                <a:cs typeface="Bebas Neue"/>
                <a:sym typeface="Bebas Neue"/>
              </a:rPr>
              <a:t>ICONS</a:t>
            </a:r>
            <a:endParaRPr sz="2500">
              <a:latin typeface="Bebas Neue"/>
              <a:ea typeface="Bebas Neue"/>
              <a:cs typeface="Bebas Neue"/>
              <a:sym typeface="Bebas Neue"/>
            </a:endParaRPr>
          </a:p>
          <a:p>
            <a:pPr marL="457200" lvl="0" indent="-317500" algn="l" rtl="0">
              <a:spcBef>
                <a:spcPts val="1000"/>
              </a:spcBef>
              <a:spcAft>
                <a:spcPts val="0"/>
              </a:spcAft>
              <a:buClr>
                <a:schemeClr val="dk1"/>
              </a:buClr>
              <a:buSzPts val="1400"/>
              <a:buFont typeface="Karla"/>
              <a:buChar char="●"/>
            </a:pPr>
            <a:r>
              <a:rPr lang="en">
                <a:uFill>
                  <a:noFill/>
                </a:uFill>
                <a:hlinkClick r:id="rId10"/>
              </a:rPr>
              <a:t>Icon Pack: Firefighter</a:t>
            </a:r>
            <a:endParaRPr/>
          </a:p>
          <a:p>
            <a:pPr marL="457200" lvl="0" indent="-317500" algn="l" rtl="0">
              <a:spcBef>
                <a:spcPts val="0"/>
              </a:spcBef>
              <a:spcAft>
                <a:spcPts val="0"/>
              </a:spcAft>
              <a:buClr>
                <a:schemeClr val="dk1"/>
              </a:buClr>
              <a:buSzPts val="1400"/>
              <a:buFont typeface="Karla"/>
              <a:buChar char="●"/>
            </a:pPr>
            <a:r>
              <a:rPr lang="en">
                <a:uFill>
                  <a:noFill/>
                </a:uFill>
                <a:hlinkClick r:id="rId11"/>
              </a:rPr>
              <a:t>Icon Pack: Firefighter</a:t>
            </a:r>
            <a:endParaRPr/>
          </a:p>
          <a:p>
            <a:pPr marL="457200" lvl="0" indent="-317500" algn="l" rtl="0">
              <a:spcBef>
                <a:spcPts val="0"/>
              </a:spcBef>
              <a:spcAft>
                <a:spcPts val="0"/>
              </a:spcAft>
              <a:buClr>
                <a:schemeClr val="dk1"/>
              </a:buClr>
              <a:buSzPts val="1400"/>
              <a:buFont typeface="Karla"/>
              <a:buChar char="●"/>
            </a:pPr>
            <a:r>
              <a:rPr lang="en">
                <a:uFill>
                  <a:noFill/>
                </a:uFill>
                <a:hlinkClick r:id="rId12"/>
              </a:rPr>
              <a:t>Icon Pack: Adventure</a:t>
            </a:r>
            <a:endParaRPr/>
          </a:p>
          <a:p>
            <a:pPr marL="457200" lvl="0" indent="-317500" algn="l" rtl="0">
              <a:spcBef>
                <a:spcPts val="0"/>
              </a:spcBef>
              <a:spcAft>
                <a:spcPts val="0"/>
              </a:spcAft>
              <a:buClr>
                <a:schemeClr val="dk1"/>
              </a:buClr>
              <a:buSzPts val="1400"/>
              <a:buFont typeface="Karla"/>
              <a:buChar char="●"/>
            </a:pPr>
            <a:r>
              <a:rPr lang="en">
                <a:uFill>
                  <a:noFill/>
                </a:uFill>
                <a:hlinkClick r:id="rId13"/>
              </a:rPr>
              <a:t>Plastic Bottle</a:t>
            </a:r>
            <a:endParaRPr/>
          </a:p>
          <a:p>
            <a:pPr marL="457200" lvl="0" indent="-317500" algn="l" rtl="0">
              <a:spcBef>
                <a:spcPts val="0"/>
              </a:spcBef>
              <a:spcAft>
                <a:spcPts val="0"/>
              </a:spcAft>
              <a:buClr>
                <a:schemeClr val="dk1"/>
              </a:buClr>
              <a:buSzPts val="1400"/>
              <a:buFont typeface="Karla"/>
              <a:buChar char="●"/>
            </a:pPr>
            <a:r>
              <a:rPr lang="en">
                <a:uFill>
                  <a:noFill/>
                </a:uFill>
                <a:hlinkClick r:id="rId14"/>
              </a:rPr>
              <a:t>Hospital</a:t>
            </a:r>
            <a:r>
              <a:rPr lang="en"/>
              <a:t>, </a:t>
            </a:r>
            <a:r>
              <a:rPr lang="en">
                <a:uFill>
                  <a:noFill/>
                </a:uFill>
                <a:hlinkClick r:id="rId15"/>
              </a:rPr>
              <a:t>Thermometer</a:t>
            </a:r>
            <a:endParaRPr/>
          </a:p>
          <a:p>
            <a:pPr marL="457200" lvl="0" indent="-317500" algn="l" rtl="0">
              <a:spcBef>
                <a:spcPts val="0"/>
              </a:spcBef>
              <a:spcAft>
                <a:spcPts val="0"/>
              </a:spcAft>
              <a:buClr>
                <a:schemeClr val="dk1"/>
              </a:buClr>
              <a:buSzPts val="1400"/>
              <a:buFont typeface="Karla"/>
              <a:buChar char="●"/>
            </a:pPr>
            <a:r>
              <a:rPr lang="en">
                <a:uFill>
                  <a:noFill/>
                </a:uFill>
                <a:hlinkClick r:id="rId16"/>
              </a:rPr>
              <a:t>Medical Mask</a:t>
            </a:r>
            <a:r>
              <a:rPr lang="en"/>
              <a:t>, </a:t>
            </a:r>
            <a:r>
              <a:rPr lang="en">
                <a:uFill>
                  <a:noFill/>
                </a:uFill>
                <a:hlinkClick r:id="rId17"/>
              </a:rPr>
              <a:t>Medical Mask</a:t>
            </a:r>
            <a:endParaRPr/>
          </a:p>
          <a:p>
            <a:pPr marL="457200" lvl="0" indent="-317500" algn="l" rtl="0">
              <a:spcBef>
                <a:spcPts val="0"/>
              </a:spcBef>
              <a:spcAft>
                <a:spcPts val="0"/>
              </a:spcAft>
              <a:buClr>
                <a:schemeClr val="dk1"/>
              </a:buClr>
              <a:buSzPts val="1400"/>
              <a:buFont typeface="Karla"/>
              <a:buChar char="●"/>
            </a:pPr>
            <a:r>
              <a:rPr lang="en">
                <a:uFill>
                  <a:noFill/>
                </a:uFill>
                <a:hlinkClick r:id="rId18"/>
              </a:rPr>
              <a:t>O2</a:t>
            </a:r>
            <a:r>
              <a:rPr lang="en"/>
              <a:t> , </a:t>
            </a:r>
            <a:r>
              <a:rPr lang="en">
                <a:uFill>
                  <a:noFill/>
                </a:uFill>
                <a:hlinkClick r:id="rId19"/>
              </a:rPr>
              <a:t>Windows</a:t>
            </a:r>
            <a:r>
              <a:rPr lang="en"/>
              <a:t>, </a:t>
            </a:r>
            <a:endParaRPr/>
          </a:p>
          <a:p>
            <a:pPr marL="457200" lvl="0" indent="-317500" algn="l" rtl="0">
              <a:spcBef>
                <a:spcPts val="0"/>
              </a:spcBef>
              <a:spcAft>
                <a:spcPts val="0"/>
              </a:spcAft>
              <a:buClr>
                <a:schemeClr val="dk1"/>
              </a:buClr>
              <a:buSzPts val="1400"/>
              <a:buFont typeface="Karla"/>
              <a:buChar char="●"/>
            </a:pPr>
            <a:r>
              <a:rPr lang="en">
                <a:uFill>
                  <a:noFill/>
                </a:uFill>
                <a:hlinkClick r:id="rId20"/>
              </a:rPr>
              <a:t>Tree</a:t>
            </a:r>
            <a:r>
              <a:rPr lang="en"/>
              <a:t>, </a:t>
            </a:r>
            <a:r>
              <a:rPr lang="en">
                <a:uFill>
                  <a:noFill/>
                </a:uFill>
                <a:hlinkClick r:id="rId21"/>
              </a:rPr>
              <a:t>Air Quality</a:t>
            </a:r>
            <a:endParaRPr/>
          </a:p>
        </p:txBody>
      </p:sp>
      <p:grpSp>
        <p:nvGrpSpPr>
          <p:cNvPr id="7488" name="Google Shape;7488;p70"/>
          <p:cNvGrpSpPr/>
          <p:nvPr/>
        </p:nvGrpSpPr>
        <p:grpSpPr>
          <a:xfrm>
            <a:off x="7046200" y="606302"/>
            <a:ext cx="1338963" cy="1619823"/>
            <a:chOff x="7046200" y="606302"/>
            <a:chExt cx="1338963" cy="1619823"/>
          </a:xfrm>
        </p:grpSpPr>
        <p:sp>
          <p:nvSpPr>
            <p:cNvPr id="7489" name="Google Shape;7489;p70"/>
            <p:cNvSpPr/>
            <p:nvPr/>
          </p:nvSpPr>
          <p:spPr>
            <a:xfrm>
              <a:off x="7046200" y="1724350"/>
              <a:ext cx="1266875" cy="501775"/>
            </a:xfrm>
            <a:custGeom>
              <a:avLst/>
              <a:gdLst/>
              <a:ahLst/>
              <a:cxnLst/>
              <a:rect l="l" t="t" r="r" b="b"/>
              <a:pathLst>
                <a:path w="50675" h="20071" extrusionOk="0">
                  <a:moveTo>
                    <a:pt x="23888" y="0"/>
                  </a:moveTo>
                  <a:lnTo>
                    <a:pt x="50675" y="0"/>
                  </a:lnTo>
                  <a:lnTo>
                    <a:pt x="43869" y="20071"/>
                  </a:lnTo>
                  <a:lnTo>
                    <a:pt x="0" y="19877"/>
                  </a:lnTo>
                  <a:close/>
                </a:path>
              </a:pathLst>
            </a:custGeom>
            <a:gradFill>
              <a:gsLst>
                <a:gs pos="0">
                  <a:srgbClr val="703030">
                    <a:alpha val="25882"/>
                  </a:srgbClr>
                </a:gs>
                <a:gs pos="100000">
                  <a:srgbClr val="703030">
                    <a:alpha val="0"/>
                  </a:srgbClr>
                </a:gs>
              </a:gsLst>
              <a:lin ang="5400700" scaled="0"/>
            </a:gradFill>
            <a:ln>
              <a:noFill/>
            </a:ln>
          </p:spPr>
        </p:sp>
        <p:grpSp>
          <p:nvGrpSpPr>
            <p:cNvPr id="7490" name="Google Shape;7490;p70"/>
            <p:cNvGrpSpPr/>
            <p:nvPr/>
          </p:nvGrpSpPr>
          <p:grpSpPr>
            <a:xfrm>
              <a:off x="7572136" y="606302"/>
              <a:ext cx="813027" cy="1139654"/>
              <a:chOff x="4100480" y="2173991"/>
              <a:chExt cx="261583" cy="366720"/>
            </a:xfrm>
          </p:grpSpPr>
          <p:sp>
            <p:nvSpPr>
              <p:cNvPr id="7491" name="Google Shape;7491;p70"/>
              <p:cNvSpPr/>
              <p:nvPr/>
            </p:nvSpPr>
            <p:spPr>
              <a:xfrm>
                <a:off x="4325011" y="2301954"/>
                <a:ext cx="28385" cy="40989"/>
              </a:xfrm>
              <a:custGeom>
                <a:avLst/>
                <a:gdLst/>
                <a:ahLst/>
                <a:cxnLst/>
                <a:rect l="l" t="t" r="r" b="b"/>
                <a:pathLst>
                  <a:path w="858" h="1239" extrusionOk="0">
                    <a:moveTo>
                      <a:pt x="0" y="0"/>
                    </a:moveTo>
                    <a:lnTo>
                      <a:pt x="0" y="1239"/>
                    </a:lnTo>
                    <a:lnTo>
                      <a:pt x="858" y="1239"/>
                    </a:lnTo>
                    <a:lnTo>
                      <a:pt x="85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4105178" y="2301954"/>
                <a:ext cx="29212" cy="40989"/>
              </a:xfrm>
              <a:custGeom>
                <a:avLst/>
                <a:gdLst/>
                <a:ahLst/>
                <a:cxnLst/>
                <a:rect l="l" t="t" r="r" b="b"/>
                <a:pathLst>
                  <a:path w="883" h="1239" extrusionOk="0">
                    <a:moveTo>
                      <a:pt x="1" y="0"/>
                    </a:moveTo>
                    <a:lnTo>
                      <a:pt x="1" y="1239"/>
                    </a:lnTo>
                    <a:lnTo>
                      <a:pt x="882" y="1239"/>
                    </a:lnTo>
                    <a:lnTo>
                      <a:pt x="88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0"/>
              <p:cNvSpPr/>
              <p:nvPr/>
            </p:nvSpPr>
            <p:spPr>
              <a:xfrm>
                <a:off x="4163502" y="2260204"/>
                <a:ext cx="133157" cy="240311"/>
              </a:xfrm>
              <a:custGeom>
                <a:avLst/>
                <a:gdLst/>
                <a:ahLst/>
                <a:cxnLst/>
                <a:rect l="l" t="t" r="r" b="b"/>
                <a:pathLst>
                  <a:path w="4025" h="7264" extrusionOk="0">
                    <a:moveTo>
                      <a:pt x="0" y="0"/>
                    </a:moveTo>
                    <a:lnTo>
                      <a:pt x="0" y="7264"/>
                    </a:lnTo>
                    <a:lnTo>
                      <a:pt x="4025" y="7264"/>
                    </a:lnTo>
                    <a:lnTo>
                      <a:pt x="402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0"/>
              <p:cNvSpPr/>
              <p:nvPr/>
            </p:nvSpPr>
            <p:spPr>
              <a:xfrm>
                <a:off x="4124895" y="2501277"/>
                <a:ext cx="208023" cy="33116"/>
              </a:xfrm>
              <a:custGeom>
                <a:avLst/>
                <a:gdLst/>
                <a:ahLst/>
                <a:cxnLst/>
                <a:rect l="l" t="t" r="r" b="b"/>
                <a:pathLst>
                  <a:path w="6288" h="1001" extrusionOk="0">
                    <a:moveTo>
                      <a:pt x="643" y="0"/>
                    </a:moveTo>
                    <a:cubicBezTo>
                      <a:pt x="310" y="0"/>
                      <a:pt x="0" y="262"/>
                      <a:pt x="0" y="620"/>
                    </a:cubicBezTo>
                    <a:lnTo>
                      <a:pt x="0" y="1001"/>
                    </a:lnTo>
                    <a:lnTo>
                      <a:pt x="6287" y="1001"/>
                    </a:lnTo>
                    <a:lnTo>
                      <a:pt x="6287" y="620"/>
                    </a:lnTo>
                    <a:cubicBezTo>
                      <a:pt x="6287" y="286"/>
                      <a:pt x="6025" y="0"/>
                      <a:pt x="56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4154041" y="2190863"/>
                <a:ext cx="153668" cy="69374"/>
              </a:xfrm>
              <a:custGeom>
                <a:avLst/>
                <a:gdLst/>
                <a:ahLst/>
                <a:cxnLst/>
                <a:rect l="l" t="t" r="r" b="b"/>
                <a:pathLst>
                  <a:path w="4645" h="2097" extrusionOk="0">
                    <a:moveTo>
                      <a:pt x="2310" y="1"/>
                    </a:moveTo>
                    <a:cubicBezTo>
                      <a:pt x="1120" y="1"/>
                      <a:pt x="120" y="929"/>
                      <a:pt x="0" y="2096"/>
                    </a:cubicBezTo>
                    <a:lnTo>
                      <a:pt x="4644" y="2096"/>
                    </a:lnTo>
                    <a:cubicBezTo>
                      <a:pt x="4478" y="929"/>
                      <a:pt x="3501" y="1"/>
                      <a:pt x="23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0"/>
              <p:cNvSpPr/>
              <p:nvPr/>
            </p:nvSpPr>
            <p:spPr>
              <a:xfrm>
                <a:off x="4296626"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0"/>
              <p:cNvSpPr/>
              <p:nvPr/>
            </p:nvSpPr>
            <p:spPr>
              <a:xfrm>
                <a:off x="4135118" y="2290144"/>
                <a:ext cx="28418" cy="64610"/>
              </a:xfrm>
              <a:custGeom>
                <a:avLst/>
                <a:gdLst/>
                <a:ahLst/>
                <a:cxnLst/>
                <a:rect l="l" t="t" r="r" b="b"/>
                <a:pathLst>
                  <a:path w="859" h="1953" extrusionOk="0">
                    <a:moveTo>
                      <a:pt x="1" y="0"/>
                    </a:moveTo>
                    <a:lnTo>
                      <a:pt x="1" y="1953"/>
                    </a:lnTo>
                    <a:lnTo>
                      <a:pt x="858" y="1953"/>
                    </a:lnTo>
                    <a:lnTo>
                      <a:pt x="85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0"/>
              <p:cNvSpPr/>
              <p:nvPr/>
            </p:nvSpPr>
            <p:spPr>
              <a:xfrm>
                <a:off x="4142230" y="2387043"/>
                <a:ext cx="174940" cy="32322"/>
              </a:xfrm>
              <a:custGeom>
                <a:avLst/>
                <a:gdLst/>
                <a:ahLst/>
                <a:cxnLst/>
                <a:rect l="l" t="t" r="r" b="b"/>
                <a:pathLst>
                  <a:path w="5288" h="977" extrusionOk="0">
                    <a:moveTo>
                      <a:pt x="500" y="0"/>
                    </a:moveTo>
                    <a:cubicBezTo>
                      <a:pt x="238" y="0"/>
                      <a:pt x="0" y="238"/>
                      <a:pt x="24" y="524"/>
                    </a:cubicBezTo>
                    <a:cubicBezTo>
                      <a:pt x="24" y="810"/>
                      <a:pt x="262" y="977"/>
                      <a:pt x="500" y="977"/>
                    </a:cubicBezTo>
                    <a:lnTo>
                      <a:pt x="4787" y="977"/>
                    </a:lnTo>
                    <a:cubicBezTo>
                      <a:pt x="5073" y="977"/>
                      <a:pt x="5287" y="739"/>
                      <a:pt x="5263" y="453"/>
                    </a:cubicBezTo>
                    <a:cubicBezTo>
                      <a:pt x="5263" y="167"/>
                      <a:pt x="5025" y="0"/>
                      <a:pt x="478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4198934" y="2293287"/>
                <a:ext cx="60706" cy="60706"/>
              </a:xfrm>
              <a:custGeom>
                <a:avLst/>
                <a:gdLst/>
                <a:ahLst/>
                <a:cxnLst/>
                <a:rect l="l" t="t" r="r" b="b"/>
                <a:pathLst>
                  <a:path w="1835" h="1835" extrusionOk="0">
                    <a:moveTo>
                      <a:pt x="930" y="0"/>
                    </a:moveTo>
                    <a:cubicBezTo>
                      <a:pt x="406" y="0"/>
                      <a:pt x="1" y="405"/>
                      <a:pt x="1" y="929"/>
                    </a:cubicBezTo>
                    <a:cubicBezTo>
                      <a:pt x="1" y="1429"/>
                      <a:pt x="406" y="1834"/>
                      <a:pt x="930" y="1834"/>
                    </a:cubicBezTo>
                    <a:cubicBezTo>
                      <a:pt x="1430" y="1834"/>
                      <a:pt x="1835" y="1429"/>
                      <a:pt x="1835" y="929"/>
                    </a:cubicBezTo>
                    <a:cubicBezTo>
                      <a:pt x="1835" y="405"/>
                      <a:pt x="1430" y="0"/>
                      <a:pt x="9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4191854" y="2286207"/>
                <a:ext cx="74866" cy="74866"/>
              </a:xfrm>
              <a:custGeom>
                <a:avLst/>
                <a:gdLst/>
                <a:ahLst/>
                <a:cxnLst/>
                <a:rect l="l" t="t" r="r" b="b"/>
                <a:pathLst>
                  <a:path w="2263" h="2263" extrusionOk="0">
                    <a:moveTo>
                      <a:pt x="1144" y="429"/>
                    </a:moveTo>
                    <a:cubicBezTo>
                      <a:pt x="1525" y="429"/>
                      <a:pt x="1858" y="762"/>
                      <a:pt x="1858" y="1143"/>
                    </a:cubicBezTo>
                    <a:cubicBezTo>
                      <a:pt x="1858" y="1524"/>
                      <a:pt x="1525" y="1858"/>
                      <a:pt x="1144" y="1858"/>
                    </a:cubicBezTo>
                    <a:cubicBezTo>
                      <a:pt x="763" y="1858"/>
                      <a:pt x="429" y="1524"/>
                      <a:pt x="429" y="1143"/>
                    </a:cubicBezTo>
                    <a:cubicBezTo>
                      <a:pt x="453" y="762"/>
                      <a:pt x="763" y="429"/>
                      <a:pt x="1144" y="429"/>
                    </a:cubicBezTo>
                    <a:close/>
                    <a:moveTo>
                      <a:pt x="1144" y="0"/>
                    </a:moveTo>
                    <a:cubicBezTo>
                      <a:pt x="524" y="0"/>
                      <a:pt x="1" y="500"/>
                      <a:pt x="1" y="1143"/>
                    </a:cubicBezTo>
                    <a:cubicBezTo>
                      <a:pt x="1" y="1762"/>
                      <a:pt x="524" y="2262"/>
                      <a:pt x="1144" y="2262"/>
                    </a:cubicBezTo>
                    <a:cubicBezTo>
                      <a:pt x="1763" y="2262"/>
                      <a:pt x="2263" y="1762"/>
                      <a:pt x="2263" y="1143"/>
                    </a:cubicBezTo>
                    <a:cubicBezTo>
                      <a:pt x="2263" y="524"/>
                      <a:pt x="1763" y="0"/>
                      <a:pt x="1144" y="0"/>
                    </a:cubicBezTo>
                    <a:close/>
                  </a:path>
                </a:pathLst>
              </a:custGeom>
              <a:solidFill>
                <a:srgbClr val="70343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4222588" y="2316908"/>
                <a:ext cx="14192" cy="14225"/>
              </a:xfrm>
              <a:custGeom>
                <a:avLst/>
                <a:gdLst/>
                <a:ahLst/>
                <a:cxnLst/>
                <a:rect l="l" t="t" r="r" b="b"/>
                <a:pathLst>
                  <a:path w="429" h="430" extrusionOk="0">
                    <a:moveTo>
                      <a:pt x="215" y="1"/>
                    </a:moveTo>
                    <a:cubicBezTo>
                      <a:pt x="143" y="1"/>
                      <a:pt x="96" y="25"/>
                      <a:pt x="72" y="72"/>
                    </a:cubicBezTo>
                    <a:cubicBezTo>
                      <a:pt x="24" y="96"/>
                      <a:pt x="0" y="144"/>
                      <a:pt x="0" y="215"/>
                    </a:cubicBezTo>
                    <a:cubicBezTo>
                      <a:pt x="0" y="263"/>
                      <a:pt x="24" y="334"/>
                      <a:pt x="72" y="358"/>
                    </a:cubicBezTo>
                    <a:cubicBezTo>
                      <a:pt x="119" y="382"/>
                      <a:pt x="143" y="429"/>
                      <a:pt x="215" y="429"/>
                    </a:cubicBezTo>
                    <a:cubicBezTo>
                      <a:pt x="262" y="429"/>
                      <a:pt x="334" y="382"/>
                      <a:pt x="358" y="358"/>
                    </a:cubicBezTo>
                    <a:cubicBezTo>
                      <a:pt x="381" y="334"/>
                      <a:pt x="429" y="263"/>
                      <a:pt x="429" y="215"/>
                    </a:cubicBezTo>
                    <a:cubicBezTo>
                      <a:pt x="429" y="144"/>
                      <a:pt x="381" y="96"/>
                      <a:pt x="358" y="72"/>
                    </a:cubicBezTo>
                    <a:cubicBezTo>
                      <a:pt x="334" y="25"/>
                      <a:pt x="26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4100480" y="2173991"/>
                <a:ext cx="261583" cy="366720"/>
              </a:xfrm>
              <a:custGeom>
                <a:avLst/>
                <a:gdLst/>
                <a:ahLst/>
                <a:cxnLst/>
                <a:rect l="l" t="t" r="r" b="b"/>
                <a:pathLst>
                  <a:path w="7907" h="11085" extrusionOk="0">
                    <a:moveTo>
                      <a:pt x="3906" y="749"/>
                    </a:moveTo>
                    <a:cubicBezTo>
                      <a:pt x="4906" y="749"/>
                      <a:pt x="5739" y="1439"/>
                      <a:pt x="5978" y="2392"/>
                    </a:cubicBezTo>
                    <a:lnTo>
                      <a:pt x="1858" y="2392"/>
                    </a:lnTo>
                    <a:cubicBezTo>
                      <a:pt x="2048" y="1439"/>
                      <a:pt x="2929" y="749"/>
                      <a:pt x="3906" y="749"/>
                    </a:cubicBezTo>
                    <a:close/>
                    <a:moveTo>
                      <a:pt x="810" y="4106"/>
                    </a:moveTo>
                    <a:lnTo>
                      <a:pt x="810" y="4892"/>
                    </a:lnTo>
                    <a:lnTo>
                      <a:pt x="357" y="4892"/>
                    </a:lnTo>
                    <a:lnTo>
                      <a:pt x="357" y="4106"/>
                    </a:lnTo>
                    <a:close/>
                    <a:moveTo>
                      <a:pt x="7454" y="4106"/>
                    </a:moveTo>
                    <a:lnTo>
                      <a:pt x="7454" y="4892"/>
                    </a:lnTo>
                    <a:lnTo>
                      <a:pt x="7002" y="4892"/>
                    </a:lnTo>
                    <a:lnTo>
                      <a:pt x="7002" y="4106"/>
                    </a:lnTo>
                    <a:close/>
                    <a:moveTo>
                      <a:pt x="1691" y="3725"/>
                    </a:moveTo>
                    <a:lnTo>
                      <a:pt x="1691" y="5226"/>
                    </a:lnTo>
                    <a:lnTo>
                      <a:pt x="1262" y="5226"/>
                    </a:lnTo>
                    <a:lnTo>
                      <a:pt x="1262" y="3725"/>
                    </a:lnTo>
                    <a:close/>
                    <a:moveTo>
                      <a:pt x="6573" y="3725"/>
                    </a:moveTo>
                    <a:lnTo>
                      <a:pt x="6573" y="5226"/>
                    </a:lnTo>
                    <a:lnTo>
                      <a:pt x="6144" y="5226"/>
                    </a:lnTo>
                    <a:lnTo>
                      <a:pt x="6144" y="3725"/>
                    </a:lnTo>
                    <a:close/>
                    <a:moveTo>
                      <a:pt x="5716" y="2844"/>
                    </a:moveTo>
                    <a:lnTo>
                      <a:pt x="5716" y="6250"/>
                    </a:lnTo>
                    <a:lnTo>
                      <a:pt x="2143" y="6250"/>
                    </a:lnTo>
                    <a:lnTo>
                      <a:pt x="2143" y="2844"/>
                    </a:lnTo>
                    <a:close/>
                    <a:moveTo>
                      <a:pt x="6097" y="6678"/>
                    </a:moveTo>
                    <a:cubicBezTo>
                      <a:pt x="6192" y="6678"/>
                      <a:pt x="6287" y="6750"/>
                      <a:pt x="6311" y="6893"/>
                    </a:cubicBezTo>
                    <a:cubicBezTo>
                      <a:pt x="6335" y="7059"/>
                      <a:pt x="6216" y="7179"/>
                      <a:pt x="6049" y="7179"/>
                    </a:cubicBezTo>
                    <a:lnTo>
                      <a:pt x="4882" y="7179"/>
                    </a:lnTo>
                    <a:cubicBezTo>
                      <a:pt x="4763" y="7179"/>
                      <a:pt x="4668" y="7274"/>
                      <a:pt x="4668" y="7369"/>
                    </a:cubicBezTo>
                    <a:cubicBezTo>
                      <a:pt x="4644" y="7512"/>
                      <a:pt x="4763" y="7607"/>
                      <a:pt x="4882" y="7607"/>
                    </a:cubicBezTo>
                    <a:lnTo>
                      <a:pt x="5692" y="7607"/>
                    </a:lnTo>
                    <a:lnTo>
                      <a:pt x="5692" y="9631"/>
                    </a:lnTo>
                    <a:lnTo>
                      <a:pt x="5120" y="9631"/>
                    </a:lnTo>
                    <a:lnTo>
                      <a:pt x="5120" y="8607"/>
                    </a:lnTo>
                    <a:cubicBezTo>
                      <a:pt x="5120" y="8488"/>
                      <a:pt x="5025" y="8393"/>
                      <a:pt x="4953" y="8393"/>
                    </a:cubicBezTo>
                    <a:cubicBezTo>
                      <a:pt x="4939" y="8391"/>
                      <a:pt x="4925" y="8390"/>
                      <a:pt x="4912" y="8390"/>
                    </a:cubicBezTo>
                    <a:cubicBezTo>
                      <a:pt x="4775" y="8390"/>
                      <a:pt x="4715" y="8499"/>
                      <a:pt x="4715" y="8607"/>
                    </a:cubicBezTo>
                    <a:lnTo>
                      <a:pt x="4715" y="9631"/>
                    </a:lnTo>
                    <a:lnTo>
                      <a:pt x="4144" y="9631"/>
                    </a:lnTo>
                    <a:lnTo>
                      <a:pt x="4144" y="8607"/>
                    </a:lnTo>
                    <a:cubicBezTo>
                      <a:pt x="4144" y="8488"/>
                      <a:pt x="4049" y="8393"/>
                      <a:pt x="3953" y="8393"/>
                    </a:cubicBezTo>
                    <a:cubicBezTo>
                      <a:pt x="3941" y="8391"/>
                      <a:pt x="3929" y="8390"/>
                      <a:pt x="3917" y="8390"/>
                    </a:cubicBezTo>
                    <a:cubicBezTo>
                      <a:pt x="3795" y="8390"/>
                      <a:pt x="3715" y="8499"/>
                      <a:pt x="3715" y="8607"/>
                    </a:cubicBezTo>
                    <a:lnTo>
                      <a:pt x="3715" y="9631"/>
                    </a:lnTo>
                    <a:lnTo>
                      <a:pt x="3167" y="9631"/>
                    </a:lnTo>
                    <a:lnTo>
                      <a:pt x="3167" y="8607"/>
                    </a:lnTo>
                    <a:cubicBezTo>
                      <a:pt x="3167" y="8488"/>
                      <a:pt x="3072" y="8393"/>
                      <a:pt x="2977" y="8393"/>
                    </a:cubicBezTo>
                    <a:cubicBezTo>
                      <a:pt x="2964" y="8391"/>
                      <a:pt x="2952" y="8390"/>
                      <a:pt x="2941" y="8390"/>
                    </a:cubicBezTo>
                    <a:cubicBezTo>
                      <a:pt x="2818" y="8390"/>
                      <a:pt x="2739" y="8499"/>
                      <a:pt x="2739" y="8607"/>
                    </a:cubicBezTo>
                    <a:lnTo>
                      <a:pt x="2739" y="9631"/>
                    </a:lnTo>
                    <a:lnTo>
                      <a:pt x="2167" y="9631"/>
                    </a:lnTo>
                    <a:lnTo>
                      <a:pt x="2167" y="7607"/>
                    </a:lnTo>
                    <a:lnTo>
                      <a:pt x="2977" y="7607"/>
                    </a:lnTo>
                    <a:cubicBezTo>
                      <a:pt x="3096" y="7607"/>
                      <a:pt x="3191" y="7512"/>
                      <a:pt x="3191" y="7417"/>
                    </a:cubicBezTo>
                    <a:cubicBezTo>
                      <a:pt x="3215" y="7274"/>
                      <a:pt x="3096" y="7179"/>
                      <a:pt x="2977" y="7179"/>
                    </a:cubicBezTo>
                    <a:lnTo>
                      <a:pt x="1810" y="7179"/>
                    </a:lnTo>
                    <a:cubicBezTo>
                      <a:pt x="1691" y="7179"/>
                      <a:pt x="1572" y="7083"/>
                      <a:pt x="1548" y="6964"/>
                    </a:cubicBezTo>
                    <a:cubicBezTo>
                      <a:pt x="1524" y="6798"/>
                      <a:pt x="1643" y="6678"/>
                      <a:pt x="1810" y="6678"/>
                    </a:cubicBezTo>
                    <a:close/>
                    <a:moveTo>
                      <a:pt x="6430" y="10108"/>
                    </a:moveTo>
                    <a:cubicBezTo>
                      <a:pt x="6668" y="10108"/>
                      <a:pt x="6859" y="10274"/>
                      <a:pt x="6859" y="10513"/>
                    </a:cubicBezTo>
                    <a:lnTo>
                      <a:pt x="6859" y="10727"/>
                    </a:lnTo>
                    <a:lnTo>
                      <a:pt x="976" y="10727"/>
                    </a:lnTo>
                    <a:lnTo>
                      <a:pt x="976" y="10513"/>
                    </a:lnTo>
                    <a:cubicBezTo>
                      <a:pt x="976" y="10274"/>
                      <a:pt x="1167" y="10108"/>
                      <a:pt x="1405" y="10108"/>
                    </a:cubicBezTo>
                    <a:close/>
                    <a:moveTo>
                      <a:pt x="3948" y="0"/>
                    </a:moveTo>
                    <a:cubicBezTo>
                      <a:pt x="3824" y="0"/>
                      <a:pt x="3715" y="99"/>
                      <a:pt x="3715" y="225"/>
                    </a:cubicBezTo>
                    <a:lnTo>
                      <a:pt x="3715" y="368"/>
                    </a:lnTo>
                    <a:cubicBezTo>
                      <a:pt x="2501" y="463"/>
                      <a:pt x="1524" y="1415"/>
                      <a:pt x="1405" y="2630"/>
                    </a:cubicBezTo>
                    <a:cubicBezTo>
                      <a:pt x="1405" y="2725"/>
                      <a:pt x="1453" y="2844"/>
                      <a:pt x="1548" y="2868"/>
                    </a:cubicBezTo>
                    <a:lnTo>
                      <a:pt x="1715" y="2868"/>
                    </a:lnTo>
                    <a:lnTo>
                      <a:pt x="1715" y="3344"/>
                    </a:lnTo>
                    <a:lnTo>
                      <a:pt x="1072" y="3344"/>
                    </a:lnTo>
                    <a:cubicBezTo>
                      <a:pt x="953" y="3344"/>
                      <a:pt x="857" y="3440"/>
                      <a:pt x="857" y="3559"/>
                    </a:cubicBezTo>
                    <a:lnTo>
                      <a:pt x="857" y="3678"/>
                    </a:lnTo>
                    <a:lnTo>
                      <a:pt x="214" y="3678"/>
                    </a:lnTo>
                    <a:cubicBezTo>
                      <a:pt x="95" y="3678"/>
                      <a:pt x="0" y="3749"/>
                      <a:pt x="0" y="3868"/>
                    </a:cubicBezTo>
                    <a:lnTo>
                      <a:pt x="0" y="5107"/>
                    </a:lnTo>
                    <a:cubicBezTo>
                      <a:pt x="0" y="5226"/>
                      <a:pt x="95" y="5297"/>
                      <a:pt x="214" y="5297"/>
                    </a:cubicBezTo>
                    <a:lnTo>
                      <a:pt x="857" y="5297"/>
                    </a:lnTo>
                    <a:lnTo>
                      <a:pt x="857" y="5416"/>
                    </a:lnTo>
                    <a:cubicBezTo>
                      <a:pt x="857" y="5535"/>
                      <a:pt x="953" y="5631"/>
                      <a:pt x="1072" y="5631"/>
                    </a:cubicBezTo>
                    <a:lnTo>
                      <a:pt x="1715" y="5631"/>
                    </a:lnTo>
                    <a:lnTo>
                      <a:pt x="1715" y="6202"/>
                    </a:lnTo>
                    <a:cubicBezTo>
                      <a:pt x="1358" y="6226"/>
                      <a:pt x="1096" y="6512"/>
                      <a:pt x="1096" y="6869"/>
                    </a:cubicBezTo>
                    <a:cubicBezTo>
                      <a:pt x="1096" y="7226"/>
                      <a:pt x="1358" y="7536"/>
                      <a:pt x="1715" y="7560"/>
                    </a:cubicBezTo>
                    <a:lnTo>
                      <a:pt x="1715" y="9584"/>
                    </a:lnTo>
                    <a:lnTo>
                      <a:pt x="1453" y="9584"/>
                    </a:lnTo>
                    <a:cubicBezTo>
                      <a:pt x="976" y="9584"/>
                      <a:pt x="595" y="9989"/>
                      <a:pt x="595" y="10441"/>
                    </a:cubicBezTo>
                    <a:lnTo>
                      <a:pt x="595" y="10870"/>
                    </a:lnTo>
                    <a:cubicBezTo>
                      <a:pt x="595" y="10989"/>
                      <a:pt x="691" y="11084"/>
                      <a:pt x="810" y="11084"/>
                    </a:cubicBezTo>
                    <a:lnTo>
                      <a:pt x="7121" y="11084"/>
                    </a:lnTo>
                    <a:cubicBezTo>
                      <a:pt x="7240" y="11084"/>
                      <a:pt x="7311" y="10989"/>
                      <a:pt x="7311" y="10870"/>
                    </a:cubicBezTo>
                    <a:lnTo>
                      <a:pt x="7311" y="10513"/>
                    </a:lnTo>
                    <a:cubicBezTo>
                      <a:pt x="7311" y="10036"/>
                      <a:pt x="6930" y="9655"/>
                      <a:pt x="6454" y="9655"/>
                    </a:cubicBezTo>
                    <a:lnTo>
                      <a:pt x="6192" y="9655"/>
                    </a:lnTo>
                    <a:lnTo>
                      <a:pt x="6192" y="7631"/>
                    </a:lnTo>
                    <a:cubicBezTo>
                      <a:pt x="6549" y="7607"/>
                      <a:pt x="6811" y="7298"/>
                      <a:pt x="6811" y="6940"/>
                    </a:cubicBezTo>
                    <a:cubicBezTo>
                      <a:pt x="6811" y="6583"/>
                      <a:pt x="6549" y="6297"/>
                      <a:pt x="6192" y="6250"/>
                    </a:cubicBezTo>
                    <a:lnTo>
                      <a:pt x="6192" y="5702"/>
                    </a:lnTo>
                    <a:lnTo>
                      <a:pt x="6859" y="5702"/>
                    </a:lnTo>
                    <a:cubicBezTo>
                      <a:pt x="6978" y="5702"/>
                      <a:pt x="7049" y="5607"/>
                      <a:pt x="7049" y="5488"/>
                    </a:cubicBezTo>
                    <a:lnTo>
                      <a:pt x="7049" y="5369"/>
                    </a:lnTo>
                    <a:lnTo>
                      <a:pt x="7716" y="5369"/>
                    </a:lnTo>
                    <a:cubicBezTo>
                      <a:pt x="7835" y="5369"/>
                      <a:pt x="7906" y="5273"/>
                      <a:pt x="7906" y="5154"/>
                    </a:cubicBezTo>
                    <a:lnTo>
                      <a:pt x="7906" y="3940"/>
                    </a:lnTo>
                    <a:cubicBezTo>
                      <a:pt x="7883" y="3749"/>
                      <a:pt x="7811" y="3678"/>
                      <a:pt x="7692" y="3678"/>
                    </a:cubicBezTo>
                    <a:lnTo>
                      <a:pt x="7025" y="3678"/>
                    </a:lnTo>
                    <a:lnTo>
                      <a:pt x="7025" y="3559"/>
                    </a:lnTo>
                    <a:cubicBezTo>
                      <a:pt x="7025" y="3440"/>
                      <a:pt x="6930" y="3344"/>
                      <a:pt x="6811" y="3344"/>
                    </a:cubicBezTo>
                    <a:lnTo>
                      <a:pt x="6168" y="3344"/>
                    </a:lnTo>
                    <a:lnTo>
                      <a:pt x="6168" y="2868"/>
                    </a:lnTo>
                    <a:lnTo>
                      <a:pt x="6335" y="2868"/>
                    </a:lnTo>
                    <a:cubicBezTo>
                      <a:pt x="6454" y="2844"/>
                      <a:pt x="6525" y="2725"/>
                      <a:pt x="6501" y="2630"/>
                    </a:cubicBezTo>
                    <a:cubicBezTo>
                      <a:pt x="6335" y="1415"/>
                      <a:pt x="5358" y="463"/>
                      <a:pt x="4168" y="368"/>
                    </a:cubicBezTo>
                    <a:lnTo>
                      <a:pt x="4168" y="177"/>
                    </a:lnTo>
                    <a:cubicBezTo>
                      <a:pt x="4168" y="129"/>
                      <a:pt x="4144" y="58"/>
                      <a:pt x="4072" y="34"/>
                    </a:cubicBezTo>
                    <a:cubicBezTo>
                      <a:pt x="4031" y="11"/>
                      <a:pt x="3989" y="0"/>
                      <a:pt x="39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4222588" y="2411458"/>
                <a:ext cx="14192" cy="14225"/>
              </a:xfrm>
              <a:custGeom>
                <a:avLst/>
                <a:gdLst/>
                <a:ahLst/>
                <a:cxnLst/>
                <a:rect l="l" t="t" r="r" b="b"/>
                <a:pathLst>
                  <a:path w="429" h="430" extrusionOk="0">
                    <a:moveTo>
                      <a:pt x="215" y="1"/>
                    </a:moveTo>
                    <a:cubicBezTo>
                      <a:pt x="143" y="1"/>
                      <a:pt x="96" y="24"/>
                      <a:pt x="72" y="72"/>
                    </a:cubicBezTo>
                    <a:cubicBezTo>
                      <a:pt x="24" y="96"/>
                      <a:pt x="0" y="143"/>
                      <a:pt x="0" y="215"/>
                    </a:cubicBezTo>
                    <a:cubicBezTo>
                      <a:pt x="0" y="262"/>
                      <a:pt x="24" y="334"/>
                      <a:pt x="72" y="358"/>
                    </a:cubicBezTo>
                    <a:cubicBezTo>
                      <a:pt x="96" y="382"/>
                      <a:pt x="143" y="429"/>
                      <a:pt x="215" y="429"/>
                    </a:cubicBezTo>
                    <a:cubicBezTo>
                      <a:pt x="262" y="429"/>
                      <a:pt x="334" y="382"/>
                      <a:pt x="358" y="358"/>
                    </a:cubicBezTo>
                    <a:cubicBezTo>
                      <a:pt x="381" y="334"/>
                      <a:pt x="429" y="262"/>
                      <a:pt x="429" y="215"/>
                    </a:cubicBezTo>
                    <a:cubicBezTo>
                      <a:pt x="429" y="143"/>
                      <a:pt x="381" y="96"/>
                      <a:pt x="358" y="72"/>
                    </a:cubicBezTo>
                    <a:cubicBezTo>
                      <a:pt x="334" y="24"/>
                      <a:pt x="262" y="1"/>
                      <a:pt x="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07"/>
        <p:cNvGrpSpPr/>
        <p:nvPr/>
      </p:nvGrpSpPr>
      <p:grpSpPr>
        <a:xfrm>
          <a:off x="0" y="0"/>
          <a:ext cx="0" cy="0"/>
          <a:chOff x="0" y="0"/>
          <a:chExt cx="0" cy="0"/>
        </a:xfrm>
      </p:grpSpPr>
      <p:sp>
        <p:nvSpPr>
          <p:cNvPr id="7508" name="Google Shape;7508;p71"/>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7509" name="Google Shape;7509;p7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7510" name="Google Shape;7510;p7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14"/>
        <p:cNvGrpSpPr/>
        <p:nvPr/>
      </p:nvGrpSpPr>
      <p:grpSpPr>
        <a:xfrm>
          <a:off x="0" y="0"/>
          <a:ext cx="0" cy="0"/>
          <a:chOff x="0" y="0"/>
          <a:chExt cx="0" cy="0"/>
        </a:xfrm>
      </p:grpSpPr>
      <p:sp>
        <p:nvSpPr>
          <p:cNvPr id="7515" name="Google Shape;7515;p72"/>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000" b="1" u="sng">
                <a:solidFill>
                  <a:schemeClr val="hlink"/>
                </a:solidFill>
              </a:rPr>
              <a:t>S</a:t>
            </a:r>
            <a:r>
              <a:rPr lang="en" sz="1100" b="1" u="sng">
                <a:solidFill>
                  <a:schemeClr val="hlink"/>
                </a:solidFill>
                <a:hlinkClick r:id="rId3"/>
              </a:rPr>
              <a:t>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7516" name="Google Shape;7516;p72"/>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7517" name="Google Shape;7517;p7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21"/>
        <p:cNvGrpSpPr/>
        <p:nvPr/>
      </p:nvGrpSpPr>
      <p:grpSpPr>
        <a:xfrm>
          <a:off x="0" y="0"/>
          <a:ext cx="0" cy="0"/>
          <a:chOff x="0" y="0"/>
          <a:chExt cx="0" cy="0"/>
        </a:xfrm>
      </p:grpSpPr>
      <p:sp>
        <p:nvSpPr>
          <p:cNvPr id="7522" name="Google Shape;7522;p7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
        <p:nvSpPr>
          <p:cNvPr id="7523" name="Google Shape;7523;p73"/>
          <p:cNvSpPr/>
          <p:nvPr/>
        </p:nvSpPr>
        <p:spPr>
          <a:xfrm>
            <a:off x="6299945"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3"/>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7525" name="Google Shape;7525;p73"/>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7526" name="Google Shape;7526;p73"/>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EFEFEF"/>
                </a:solidFill>
              </a:rPr>
              <a:t>Fjalla One</a:t>
            </a:r>
            <a:endParaRPr sz="1100" b="1">
              <a:solidFill>
                <a:srgbClr val="EFEFEF"/>
              </a:solidFill>
            </a:endParaRPr>
          </a:p>
          <a:p>
            <a:pPr marL="0" lvl="0" indent="0" algn="ctr" rtl="0">
              <a:lnSpc>
                <a:spcPct val="115000"/>
              </a:lnSpc>
              <a:spcBef>
                <a:spcPts val="0"/>
              </a:spcBef>
              <a:spcAft>
                <a:spcPts val="0"/>
              </a:spcAft>
              <a:buNone/>
            </a:pPr>
            <a:r>
              <a:rPr lang="en" sz="1100">
                <a:solidFill>
                  <a:srgbClr val="FFFFFF"/>
                </a:solidFill>
              </a:rPr>
              <a:t>(</a:t>
            </a:r>
            <a:r>
              <a:rPr lang="en" sz="1100">
                <a:solidFill>
                  <a:schemeClr val="lt1"/>
                </a:solidFill>
                <a:uFill>
                  <a:noFill/>
                </a:uFill>
                <a:hlinkClick r:id="rId3">
                  <a:extLst>
                    <a:ext uri="{A12FA001-AC4F-418D-AE19-62706E023703}">
                      <ahyp:hlinkClr xmlns:ahyp="http://schemas.microsoft.com/office/drawing/2018/hyperlinkcolor" val="tx"/>
                    </a:ext>
                  </a:extLst>
                </a:hlinkClick>
              </a:rPr>
              <a:t>https://fonts.google.com/specimen/Fjalla+One</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endParaRPr sz="800">
              <a:solidFill>
                <a:srgbClr val="435D74"/>
              </a:solidFill>
            </a:endParaRPr>
          </a:p>
          <a:p>
            <a:pPr marL="0" lvl="0" indent="0" algn="ctr" rtl="0">
              <a:lnSpc>
                <a:spcPct val="115000"/>
              </a:lnSpc>
              <a:spcBef>
                <a:spcPts val="0"/>
              </a:spcBef>
              <a:spcAft>
                <a:spcPts val="0"/>
              </a:spcAft>
              <a:buNone/>
            </a:pPr>
            <a:r>
              <a:rPr lang="en" sz="1100" b="1">
                <a:solidFill>
                  <a:srgbClr val="FFFFFF"/>
                </a:solidFill>
              </a:rPr>
              <a:t>Karla</a:t>
            </a:r>
            <a:endParaRPr sz="1100" b="1">
              <a:solidFill>
                <a:srgbClr val="FFFFFF"/>
              </a:solidFill>
            </a:endParaRPr>
          </a:p>
          <a:p>
            <a:pPr marL="0" lvl="0" indent="0" algn="ctr" rtl="0">
              <a:lnSpc>
                <a:spcPct val="115000"/>
              </a:lnSpc>
              <a:spcBef>
                <a:spcPts val="0"/>
              </a:spcBef>
              <a:spcAft>
                <a:spcPts val="0"/>
              </a:spcAft>
              <a:buNone/>
            </a:pPr>
            <a:r>
              <a:rPr lang="en" sz="1100">
                <a:solidFill>
                  <a:schemeClr val="lt1"/>
                </a:solidFill>
                <a:uFill>
                  <a:noFill/>
                </a:uFill>
                <a:hlinkClick r:id="rId4">
                  <a:extLst>
                    <a:ext uri="{A12FA001-AC4F-418D-AE19-62706E023703}">
                      <ahyp:hlinkClr xmlns:ahyp="http://schemas.microsoft.com/office/drawing/2018/hyperlinkcolor" val="tx"/>
                    </a:ext>
                  </a:extLst>
                </a:hlinkClick>
              </a:rPr>
              <a:t>(https://fonts.google.com/specimen/Karla)</a:t>
            </a:r>
            <a:endParaRPr sz="1100">
              <a:solidFill>
                <a:schemeClr val="lt1"/>
              </a:solidFill>
            </a:endParaRPr>
          </a:p>
        </p:txBody>
      </p:sp>
      <p:sp>
        <p:nvSpPr>
          <p:cNvPr id="7527" name="Google Shape;7527;p73"/>
          <p:cNvSpPr/>
          <p:nvPr/>
        </p:nvSpPr>
        <p:spPr>
          <a:xfrm>
            <a:off x="2052650" y="3919325"/>
            <a:ext cx="791400" cy="754200"/>
          </a:xfrm>
          <a:prstGeom prst="roundRect">
            <a:avLst>
              <a:gd name="adj" fmla="val 16667"/>
            </a:avLst>
          </a:prstGeom>
          <a:solidFill>
            <a:srgbClr val="FF61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3"/>
          <p:cNvSpPr/>
          <p:nvPr/>
        </p:nvSpPr>
        <p:spPr>
          <a:xfrm>
            <a:off x="3114470" y="3919325"/>
            <a:ext cx="791400" cy="754200"/>
          </a:xfrm>
          <a:prstGeom prst="roundRect">
            <a:avLst>
              <a:gd name="adj" fmla="val 16667"/>
            </a:avLst>
          </a:prstGeom>
          <a:solidFill>
            <a:srgbClr val="FFD34E"/>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3"/>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#ff6138</a:t>
            </a:r>
            <a:endParaRPr sz="1000">
              <a:solidFill>
                <a:srgbClr val="FFFFFF"/>
              </a:solidFill>
            </a:endParaRPr>
          </a:p>
        </p:txBody>
      </p:sp>
      <p:sp>
        <p:nvSpPr>
          <p:cNvPr id="7530" name="Google Shape;7530;p73"/>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#ffd34e</a:t>
            </a:r>
            <a:endParaRPr sz="1000">
              <a:solidFill>
                <a:srgbClr val="FFFFFF"/>
              </a:solidFill>
            </a:endParaRPr>
          </a:p>
        </p:txBody>
      </p:sp>
      <p:sp>
        <p:nvSpPr>
          <p:cNvPr id="7531" name="Google Shape;7531;p73"/>
          <p:cNvSpPr/>
          <p:nvPr/>
        </p:nvSpPr>
        <p:spPr>
          <a:xfrm>
            <a:off x="5238125" y="3919325"/>
            <a:ext cx="791400" cy="754200"/>
          </a:xfrm>
          <a:prstGeom prst="roundRect">
            <a:avLst>
              <a:gd name="adj" fmla="val 16667"/>
            </a:avLst>
          </a:prstGeom>
          <a:solidFill>
            <a:srgbClr val="00A38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3"/>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#00a388</a:t>
            </a:r>
            <a:endParaRPr sz="1000">
              <a:solidFill>
                <a:srgbClr val="FFFFFF"/>
              </a:solidFill>
            </a:endParaRPr>
          </a:p>
        </p:txBody>
      </p:sp>
      <p:sp>
        <p:nvSpPr>
          <p:cNvPr id="7533" name="Google Shape;7533;p73"/>
          <p:cNvSpPr/>
          <p:nvPr/>
        </p:nvSpPr>
        <p:spPr>
          <a:xfrm>
            <a:off x="4176300" y="3919325"/>
            <a:ext cx="791400" cy="754200"/>
          </a:xfrm>
          <a:prstGeom prst="roundRect">
            <a:avLst>
              <a:gd name="adj" fmla="val 16667"/>
            </a:avLst>
          </a:prstGeom>
          <a:solidFill>
            <a:srgbClr val="D96C0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3"/>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#d96c0f</a:t>
            </a:r>
            <a:endParaRPr sz="1000">
              <a:solidFill>
                <a:srgbClr val="FFFFFF"/>
              </a:solidFill>
            </a:endParaRPr>
          </a:p>
        </p:txBody>
      </p:sp>
      <p:sp>
        <p:nvSpPr>
          <p:cNvPr id="7535" name="Google Shape;7535;p73"/>
          <p:cNvSpPr/>
          <p:nvPr/>
        </p:nvSpPr>
        <p:spPr>
          <a:xfrm>
            <a:off x="6299950" y="3919325"/>
            <a:ext cx="791400" cy="754200"/>
          </a:xfrm>
          <a:prstGeom prst="roundRect">
            <a:avLst>
              <a:gd name="adj" fmla="val 16667"/>
            </a:avLst>
          </a:prstGeom>
          <a:solidFill>
            <a:srgbClr val="52D0D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3"/>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#52d0dd</a:t>
            </a:r>
            <a:endParaRPr sz="1000">
              <a:solidFill>
                <a:srgbClr val="FFFFFF"/>
              </a:solidFill>
            </a:endParaRPr>
          </a:p>
        </p:txBody>
      </p:sp>
      <p:sp>
        <p:nvSpPr>
          <p:cNvPr id="7537" name="Google Shape;7537;p73"/>
          <p:cNvSpPr/>
          <p:nvPr/>
        </p:nvSpPr>
        <p:spPr>
          <a:xfrm>
            <a:off x="3114464" y="3015225"/>
            <a:ext cx="791400" cy="754200"/>
          </a:xfrm>
          <a:prstGeom prst="roundRect">
            <a:avLst>
              <a:gd name="adj" fmla="val 16667"/>
            </a:avLst>
          </a:prstGeom>
          <a:solidFill>
            <a:srgbClr val="B57E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3"/>
          <p:cNvSpPr txBox="1"/>
          <p:nvPr/>
        </p:nvSpPr>
        <p:spPr>
          <a:xfrm>
            <a:off x="3114475" y="3172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#b57e30</a:t>
            </a:r>
            <a:endParaRPr sz="1000">
              <a:solidFill>
                <a:srgbClr val="FFFFFF"/>
              </a:solidFill>
            </a:endParaRPr>
          </a:p>
        </p:txBody>
      </p:sp>
      <p:grpSp>
        <p:nvGrpSpPr>
          <p:cNvPr id="7539" name="Google Shape;7539;p73"/>
          <p:cNvGrpSpPr/>
          <p:nvPr/>
        </p:nvGrpSpPr>
        <p:grpSpPr>
          <a:xfrm>
            <a:off x="2052650" y="2988225"/>
            <a:ext cx="3976875" cy="781200"/>
            <a:chOff x="2052650" y="2988225"/>
            <a:chExt cx="3976875" cy="781200"/>
          </a:xfrm>
        </p:grpSpPr>
        <p:sp>
          <p:nvSpPr>
            <p:cNvPr id="7540" name="Google Shape;7540;p73"/>
            <p:cNvSpPr/>
            <p:nvPr/>
          </p:nvSpPr>
          <p:spPr>
            <a:xfrm>
              <a:off x="2052650" y="2988225"/>
              <a:ext cx="791400" cy="754200"/>
            </a:xfrm>
            <a:prstGeom prst="roundRect">
              <a:avLst>
                <a:gd name="adj" fmla="val 16667"/>
              </a:avLst>
            </a:prstGeom>
            <a:solidFill>
              <a:srgbClr val="70303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3"/>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#703030</a:t>
              </a:r>
              <a:endParaRPr sz="1000">
                <a:solidFill>
                  <a:srgbClr val="FFFFFF"/>
                </a:solidFill>
              </a:endParaRPr>
            </a:p>
          </p:txBody>
        </p:sp>
        <p:sp>
          <p:nvSpPr>
            <p:cNvPr id="7542" name="Google Shape;7542;p73"/>
            <p:cNvSpPr/>
            <p:nvPr/>
          </p:nvSpPr>
          <p:spPr>
            <a:xfrm>
              <a:off x="5238114" y="3015225"/>
              <a:ext cx="791400" cy="754200"/>
            </a:xfrm>
            <a:prstGeom prst="roundRect">
              <a:avLst>
                <a:gd name="adj" fmla="val 16667"/>
              </a:avLst>
            </a:prstGeom>
            <a:solidFill>
              <a:srgbClr val="FFFBC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3"/>
            <p:cNvSpPr txBox="1"/>
            <p:nvPr/>
          </p:nvSpPr>
          <p:spPr>
            <a:xfrm>
              <a:off x="5238125" y="3172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#fffbc3</a:t>
              </a:r>
              <a:endParaRPr sz="1000">
                <a:solidFill>
                  <a:schemeClr val="dk1"/>
                </a:solidFill>
              </a:endParaRPr>
            </a:p>
          </p:txBody>
        </p:sp>
        <p:sp>
          <p:nvSpPr>
            <p:cNvPr id="7544" name="Google Shape;7544;p73"/>
            <p:cNvSpPr/>
            <p:nvPr/>
          </p:nvSpPr>
          <p:spPr>
            <a:xfrm>
              <a:off x="4176300" y="3015225"/>
              <a:ext cx="791400" cy="754200"/>
            </a:xfrm>
            <a:prstGeom prst="roundRect">
              <a:avLst>
                <a:gd name="adj" fmla="val 16667"/>
              </a:avLst>
            </a:prstGeom>
            <a:solidFill>
              <a:srgbClr val="C7B77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3"/>
            <p:cNvSpPr txBox="1"/>
            <p:nvPr/>
          </p:nvSpPr>
          <p:spPr>
            <a:xfrm>
              <a:off x="4176300" y="3172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#c7b773</a:t>
              </a:r>
              <a:endParaRPr sz="1000">
                <a:solidFill>
                  <a:srgbClr val="FFFFFF"/>
                </a:solidFill>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49"/>
        <p:cNvGrpSpPr/>
        <p:nvPr/>
      </p:nvGrpSpPr>
      <p:grpSpPr>
        <a:xfrm>
          <a:off x="0" y="0"/>
          <a:ext cx="0" cy="0"/>
          <a:chOff x="0" y="0"/>
          <a:chExt cx="0" cy="0"/>
        </a:xfrm>
      </p:grpSpPr>
      <p:sp>
        <p:nvSpPr>
          <p:cNvPr id="7550" name="Google Shape;7550;p74"/>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7551" name="Google Shape;7551;p74"/>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7552" name="Google Shape;7552;p74">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7553" name="Google Shape;7553;p74">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7554" name="Google Shape;7554;p74">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7555" name="Google Shape;7555;p74">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7556" name="Google Shape;7556;p7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7557" name="Google Shape;7557;p7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7558" name="Google Shape;7558;p7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7559" name="Google Shape;7559;p7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7560" name="Google Shape;7560;p74">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7561" name="Google Shape;7561;p7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65"/>
        <p:cNvGrpSpPr/>
        <p:nvPr/>
      </p:nvGrpSpPr>
      <p:grpSpPr>
        <a:xfrm>
          <a:off x="0" y="0"/>
          <a:ext cx="0" cy="0"/>
          <a:chOff x="0" y="0"/>
          <a:chExt cx="0" cy="0"/>
        </a:xfrm>
      </p:grpSpPr>
      <p:sp>
        <p:nvSpPr>
          <p:cNvPr id="7566" name="Google Shape;7566;p75"/>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7567" name="Google Shape;7567;p75"/>
          <p:cNvGrpSpPr/>
          <p:nvPr/>
        </p:nvGrpSpPr>
        <p:grpSpPr>
          <a:xfrm>
            <a:off x="5156078" y="3085736"/>
            <a:ext cx="474294" cy="551291"/>
            <a:chOff x="4727025" y="1332775"/>
            <a:chExt cx="59900" cy="69625"/>
          </a:xfrm>
        </p:grpSpPr>
        <p:sp>
          <p:nvSpPr>
            <p:cNvPr id="7568" name="Google Shape;7568;p7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0" name="Google Shape;7570;p75"/>
          <p:cNvGrpSpPr/>
          <p:nvPr/>
        </p:nvGrpSpPr>
        <p:grpSpPr>
          <a:xfrm>
            <a:off x="5769734" y="2314340"/>
            <a:ext cx="555653" cy="557031"/>
            <a:chOff x="4820425" y="1329900"/>
            <a:chExt cx="70175" cy="70350"/>
          </a:xfrm>
        </p:grpSpPr>
        <p:sp>
          <p:nvSpPr>
            <p:cNvPr id="7571" name="Google Shape;7571;p7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5" name="Google Shape;7575;p75"/>
          <p:cNvGrpSpPr/>
          <p:nvPr/>
        </p:nvGrpSpPr>
        <p:grpSpPr>
          <a:xfrm>
            <a:off x="6396103" y="2318845"/>
            <a:ext cx="582574" cy="533871"/>
            <a:chOff x="4903200" y="1331525"/>
            <a:chExt cx="73575" cy="67425"/>
          </a:xfrm>
        </p:grpSpPr>
        <p:sp>
          <p:nvSpPr>
            <p:cNvPr id="7576" name="Google Shape;7576;p7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8" name="Google Shape;7578;p75"/>
          <p:cNvGrpSpPr/>
          <p:nvPr/>
        </p:nvGrpSpPr>
        <p:grpSpPr>
          <a:xfrm>
            <a:off x="5755581" y="3078709"/>
            <a:ext cx="583960" cy="565345"/>
            <a:chOff x="4815575" y="1416800"/>
            <a:chExt cx="73750" cy="71400"/>
          </a:xfrm>
        </p:grpSpPr>
        <p:sp>
          <p:nvSpPr>
            <p:cNvPr id="7579" name="Google Shape;7579;p7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2" name="Google Shape;7582;p75"/>
          <p:cNvGrpSpPr/>
          <p:nvPr/>
        </p:nvGrpSpPr>
        <p:grpSpPr>
          <a:xfrm>
            <a:off x="6390362" y="3108896"/>
            <a:ext cx="589898" cy="504970"/>
            <a:chOff x="4902475" y="1418875"/>
            <a:chExt cx="74500" cy="63775"/>
          </a:xfrm>
        </p:grpSpPr>
        <p:sp>
          <p:nvSpPr>
            <p:cNvPr id="7583" name="Google Shape;7583;p7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5" name="Google Shape;7585;p75"/>
          <p:cNvGrpSpPr/>
          <p:nvPr/>
        </p:nvGrpSpPr>
        <p:grpSpPr>
          <a:xfrm>
            <a:off x="5765577" y="3826000"/>
            <a:ext cx="563967" cy="567127"/>
            <a:chOff x="4818100" y="1507675"/>
            <a:chExt cx="71225" cy="71625"/>
          </a:xfrm>
        </p:grpSpPr>
        <p:sp>
          <p:nvSpPr>
            <p:cNvPr id="7586" name="Google Shape;7586;p7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75"/>
          <p:cNvGrpSpPr/>
          <p:nvPr/>
        </p:nvGrpSpPr>
        <p:grpSpPr>
          <a:xfrm>
            <a:off x="5079075" y="3829461"/>
            <a:ext cx="628301" cy="588505"/>
            <a:chOff x="4721450" y="1509475"/>
            <a:chExt cx="79350" cy="74325"/>
          </a:xfrm>
        </p:grpSpPr>
        <p:sp>
          <p:nvSpPr>
            <p:cNvPr id="7591" name="Google Shape;7591;p7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5"/>
          <p:cNvGrpSpPr/>
          <p:nvPr/>
        </p:nvGrpSpPr>
        <p:grpSpPr>
          <a:xfrm>
            <a:off x="6424608" y="3814027"/>
            <a:ext cx="557038" cy="562772"/>
            <a:chOff x="4906800" y="1507500"/>
            <a:chExt cx="70350" cy="71075"/>
          </a:xfrm>
        </p:grpSpPr>
        <p:sp>
          <p:nvSpPr>
            <p:cNvPr id="7596" name="Google Shape;7596;p7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75"/>
          <p:cNvGrpSpPr/>
          <p:nvPr/>
        </p:nvGrpSpPr>
        <p:grpSpPr>
          <a:xfrm>
            <a:off x="4462216" y="2340963"/>
            <a:ext cx="517934" cy="517934"/>
            <a:chOff x="3736598" y="2170606"/>
            <a:chExt cx="404889" cy="404889"/>
          </a:xfrm>
        </p:grpSpPr>
        <p:sp>
          <p:nvSpPr>
            <p:cNvPr id="7602" name="Google Shape;7602;p7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6" name="Google Shape;7606;p75"/>
          <p:cNvGrpSpPr/>
          <p:nvPr/>
        </p:nvGrpSpPr>
        <p:grpSpPr>
          <a:xfrm>
            <a:off x="3729277" y="2341061"/>
            <a:ext cx="586986" cy="517740"/>
            <a:chOff x="3161917" y="2170682"/>
            <a:chExt cx="458870" cy="404737"/>
          </a:xfrm>
        </p:grpSpPr>
        <p:sp>
          <p:nvSpPr>
            <p:cNvPr id="7607" name="Google Shape;7607;p7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0" name="Google Shape;7610;p75"/>
          <p:cNvGrpSpPr/>
          <p:nvPr/>
        </p:nvGrpSpPr>
        <p:grpSpPr>
          <a:xfrm>
            <a:off x="3752299" y="3102400"/>
            <a:ext cx="540943" cy="517963"/>
            <a:chOff x="3179914" y="2889488"/>
            <a:chExt cx="422876" cy="404911"/>
          </a:xfrm>
        </p:grpSpPr>
        <p:sp>
          <p:nvSpPr>
            <p:cNvPr id="7611" name="Google Shape;7611;p7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7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75"/>
          <p:cNvGrpSpPr/>
          <p:nvPr/>
        </p:nvGrpSpPr>
        <p:grpSpPr>
          <a:xfrm>
            <a:off x="4453093" y="3102358"/>
            <a:ext cx="536180" cy="518047"/>
            <a:chOff x="3729467" y="2889422"/>
            <a:chExt cx="419153" cy="404977"/>
          </a:xfrm>
        </p:grpSpPr>
        <p:sp>
          <p:nvSpPr>
            <p:cNvPr id="7618" name="Google Shape;7618;p7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5"/>
          <p:cNvGrpSpPr/>
          <p:nvPr/>
        </p:nvGrpSpPr>
        <p:grpSpPr>
          <a:xfrm>
            <a:off x="1990126" y="3445787"/>
            <a:ext cx="965351" cy="134611"/>
            <a:chOff x="4411970" y="2962952"/>
            <a:chExt cx="706544" cy="104212"/>
          </a:xfrm>
        </p:grpSpPr>
        <p:sp>
          <p:nvSpPr>
            <p:cNvPr id="7626" name="Google Shape;7626;p7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5"/>
          <p:cNvGrpSpPr/>
          <p:nvPr/>
        </p:nvGrpSpPr>
        <p:grpSpPr>
          <a:xfrm>
            <a:off x="1990126" y="3041077"/>
            <a:ext cx="960158" cy="289172"/>
            <a:chOff x="4411970" y="2726085"/>
            <a:chExt cx="643107" cy="193659"/>
          </a:xfrm>
        </p:grpSpPr>
        <p:sp>
          <p:nvSpPr>
            <p:cNvPr id="7631" name="Google Shape;7631;p7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7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4" name="Google Shape;7634;p75"/>
          <p:cNvGrpSpPr/>
          <p:nvPr/>
        </p:nvGrpSpPr>
        <p:grpSpPr>
          <a:xfrm>
            <a:off x="998624" y="3295400"/>
            <a:ext cx="811503" cy="252584"/>
            <a:chOff x="4411970" y="4340222"/>
            <a:chExt cx="779467" cy="242683"/>
          </a:xfrm>
        </p:grpSpPr>
        <p:sp>
          <p:nvSpPr>
            <p:cNvPr id="7635" name="Google Shape;7635;p7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75"/>
          <p:cNvGrpSpPr/>
          <p:nvPr/>
        </p:nvGrpSpPr>
        <p:grpSpPr>
          <a:xfrm>
            <a:off x="1990126" y="2709308"/>
            <a:ext cx="965160" cy="216230"/>
            <a:chOff x="4411970" y="2468674"/>
            <a:chExt cx="747317" cy="167425"/>
          </a:xfrm>
        </p:grpSpPr>
        <p:sp>
          <p:nvSpPr>
            <p:cNvPr id="7639" name="Google Shape;7639;p7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41" name="Google Shape;7641;p75"/>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2" name="Google Shape;7642;p75"/>
          <p:cNvGrpSpPr/>
          <p:nvPr/>
        </p:nvGrpSpPr>
        <p:grpSpPr>
          <a:xfrm>
            <a:off x="997692" y="2334687"/>
            <a:ext cx="1959041" cy="208784"/>
            <a:chOff x="6336019" y="3733725"/>
            <a:chExt cx="2566206" cy="351310"/>
          </a:xfrm>
        </p:grpSpPr>
        <p:sp>
          <p:nvSpPr>
            <p:cNvPr id="7643" name="Google Shape;7643;p7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75"/>
          <p:cNvGrpSpPr/>
          <p:nvPr/>
        </p:nvGrpSpPr>
        <p:grpSpPr>
          <a:xfrm>
            <a:off x="1990126" y="3950602"/>
            <a:ext cx="946551" cy="153200"/>
            <a:chOff x="4404545" y="3301592"/>
            <a:chExt cx="782403" cy="129272"/>
          </a:xfrm>
        </p:grpSpPr>
        <p:sp>
          <p:nvSpPr>
            <p:cNvPr id="7648" name="Google Shape;7648;p7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0" name="Google Shape;7650;p75"/>
          <p:cNvGrpSpPr/>
          <p:nvPr/>
        </p:nvGrpSpPr>
        <p:grpSpPr>
          <a:xfrm>
            <a:off x="1990126" y="3695937"/>
            <a:ext cx="962257" cy="139127"/>
            <a:chOff x="4411970" y="3131459"/>
            <a:chExt cx="710520" cy="117397"/>
          </a:xfrm>
        </p:grpSpPr>
        <p:sp>
          <p:nvSpPr>
            <p:cNvPr id="7651" name="Google Shape;7651;p7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53" name="Google Shape;7653;p75"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4" name="Google Shape;7654;p75"/>
          <p:cNvGrpSpPr/>
          <p:nvPr/>
        </p:nvGrpSpPr>
        <p:grpSpPr>
          <a:xfrm>
            <a:off x="990271" y="3621603"/>
            <a:ext cx="823838" cy="458988"/>
            <a:chOff x="4411970" y="1801825"/>
            <a:chExt cx="734586" cy="409262"/>
          </a:xfrm>
        </p:grpSpPr>
        <p:sp>
          <p:nvSpPr>
            <p:cNvPr id="7655" name="Google Shape;7655;p7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75"/>
          <p:cNvGrpSpPr/>
          <p:nvPr/>
        </p:nvGrpSpPr>
        <p:grpSpPr>
          <a:xfrm>
            <a:off x="3095243" y="2339173"/>
            <a:ext cx="521514" cy="521514"/>
            <a:chOff x="5681300" y="2527788"/>
            <a:chExt cx="805800" cy="805800"/>
          </a:xfrm>
        </p:grpSpPr>
        <p:sp>
          <p:nvSpPr>
            <p:cNvPr id="7658" name="Google Shape;7658;p7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0" name="Google Shape;7660;p75"/>
          <p:cNvGrpSpPr/>
          <p:nvPr/>
        </p:nvGrpSpPr>
        <p:grpSpPr>
          <a:xfrm>
            <a:off x="3089483" y="3094865"/>
            <a:ext cx="533033" cy="533033"/>
            <a:chOff x="4049800" y="640400"/>
            <a:chExt cx="858900" cy="858900"/>
          </a:xfrm>
        </p:grpSpPr>
        <p:sp>
          <p:nvSpPr>
            <p:cNvPr id="7661" name="Google Shape;7661;p7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3" name="Google Shape;7663;p75"/>
          <p:cNvGrpSpPr/>
          <p:nvPr/>
        </p:nvGrpSpPr>
        <p:grpSpPr>
          <a:xfrm>
            <a:off x="3014966" y="3772543"/>
            <a:ext cx="682068" cy="682068"/>
            <a:chOff x="5080188" y="927900"/>
            <a:chExt cx="961200" cy="961200"/>
          </a:xfrm>
        </p:grpSpPr>
        <p:sp>
          <p:nvSpPr>
            <p:cNvPr id="7664" name="Google Shape;7664;p7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2" name="Google Shape;7672;p75"/>
          <p:cNvGrpSpPr/>
          <p:nvPr/>
        </p:nvGrpSpPr>
        <p:grpSpPr>
          <a:xfrm>
            <a:off x="4478465" y="3869234"/>
            <a:ext cx="505650" cy="504006"/>
            <a:chOff x="6039282" y="1042577"/>
            <a:chExt cx="734315" cy="731929"/>
          </a:xfrm>
        </p:grpSpPr>
        <p:sp>
          <p:nvSpPr>
            <p:cNvPr id="7673" name="Google Shape;7673;p7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7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4" name="Google Shape;7694;p75"/>
          <p:cNvGrpSpPr/>
          <p:nvPr/>
        </p:nvGrpSpPr>
        <p:grpSpPr>
          <a:xfrm>
            <a:off x="5091067" y="2298862"/>
            <a:ext cx="567744" cy="602136"/>
            <a:chOff x="1825800" y="1651625"/>
            <a:chExt cx="539989" cy="571775"/>
          </a:xfrm>
        </p:grpSpPr>
        <p:sp>
          <p:nvSpPr>
            <p:cNvPr id="7695" name="Google Shape;7695;p7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7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9" name="Google Shape;7699;p75"/>
          <p:cNvGrpSpPr/>
          <p:nvPr/>
        </p:nvGrpSpPr>
        <p:grpSpPr>
          <a:xfrm>
            <a:off x="3765995" y="3855579"/>
            <a:ext cx="508123" cy="507955"/>
            <a:chOff x="1897577" y="2802432"/>
            <a:chExt cx="492176" cy="492014"/>
          </a:xfrm>
        </p:grpSpPr>
        <p:sp>
          <p:nvSpPr>
            <p:cNvPr id="7700" name="Google Shape;7700;p7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5"/>
          <p:cNvGrpSpPr/>
          <p:nvPr/>
        </p:nvGrpSpPr>
        <p:grpSpPr>
          <a:xfrm>
            <a:off x="997525" y="4169123"/>
            <a:ext cx="809227" cy="200842"/>
            <a:chOff x="2013045" y="4813233"/>
            <a:chExt cx="921986" cy="228854"/>
          </a:xfrm>
        </p:grpSpPr>
        <p:sp>
          <p:nvSpPr>
            <p:cNvPr id="7713" name="Google Shape;7713;p7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75"/>
          <p:cNvGrpSpPr/>
          <p:nvPr/>
        </p:nvGrpSpPr>
        <p:grpSpPr>
          <a:xfrm>
            <a:off x="1005985" y="2656004"/>
            <a:ext cx="792421" cy="269941"/>
            <a:chOff x="1046767" y="4756633"/>
            <a:chExt cx="859646" cy="292841"/>
          </a:xfrm>
        </p:grpSpPr>
        <p:sp>
          <p:nvSpPr>
            <p:cNvPr id="7716" name="Google Shape;7716;p7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9" name="Google Shape;7719;p7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3" name="Google Shape;7723;p75"/>
          <p:cNvGrpSpPr/>
          <p:nvPr/>
        </p:nvGrpSpPr>
        <p:grpSpPr>
          <a:xfrm>
            <a:off x="7141841" y="2550562"/>
            <a:ext cx="166473" cy="141497"/>
            <a:chOff x="4660325" y="1866850"/>
            <a:chExt cx="68350" cy="58100"/>
          </a:xfrm>
        </p:grpSpPr>
        <p:sp>
          <p:nvSpPr>
            <p:cNvPr id="7724" name="Google Shape;7724;p7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6" name="Google Shape;7726;p75"/>
          <p:cNvGrpSpPr/>
          <p:nvPr/>
        </p:nvGrpSpPr>
        <p:grpSpPr>
          <a:xfrm>
            <a:off x="7451186" y="2576286"/>
            <a:ext cx="162515" cy="90049"/>
            <a:chOff x="4791775" y="1877500"/>
            <a:chExt cx="66725" cy="36975"/>
          </a:xfrm>
        </p:grpSpPr>
        <p:sp>
          <p:nvSpPr>
            <p:cNvPr id="7727" name="Google Shape;7727;p7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9" name="Google Shape;7729;p75"/>
          <p:cNvGrpSpPr/>
          <p:nvPr/>
        </p:nvGrpSpPr>
        <p:grpSpPr>
          <a:xfrm>
            <a:off x="7772899" y="2576286"/>
            <a:ext cx="144979" cy="90049"/>
            <a:chOff x="4923925" y="1877500"/>
            <a:chExt cx="59525" cy="36975"/>
          </a:xfrm>
        </p:grpSpPr>
        <p:sp>
          <p:nvSpPr>
            <p:cNvPr id="7730" name="Google Shape;7730;p7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75"/>
          <p:cNvGrpSpPr/>
          <p:nvPr/>
        </p:nvGrpSpPr>
        <p:grpSpPr>
          <a:xfrm>
            <a:off x="8067390" y="2558477"/>
            <a:ext cx="141447" cy="125667"/>
            <a:chOff x="5058450" y="1870100"/>
            <a:chExt cx="58075" cy="51600"/>
          </a:xfrm>
        </p:grpSpPr>
        <p:sp>
          <p:nvSpPr>
            <p:cNvPr id="7733" name="Google Shape;7733;p7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75"/>
          <p:cNvGrpSpPr/>
          <p:nvPr/>
        </p:nvGrpSpPr>
        <p:grpSpPr>
          <a:xfrm>
            <a:off x="7481905" y="2980885"/>
            <a:ext cx="101077" cy="107645"/>
            <a:chOff x="4811425" y="2065025"/>
            <a:chExt cx="41500" cy="44200"/>
          </a:xfrm>
        </p:grpSpPr>
        <p:sp>
          <p:nvSpPr>
            <p:cNvPr id="7736" name="Google Shape;7736;p7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5"/>
          <p:cNvGrpSpPr/>
          <p:nvPr/>
        </p:nvGrpSpPr>
        <p:grpSpPr>
          <a:xfrm>
            <a:off x="7774342" y="2981098"/>
            <a:ext cx="120867" cy="107218"/>
            <a:chOff x="4929875" y="2065025"/>
            <a:chExt cx="49625" cy="44025"/>
          </a:xfrm>
        </p:grpSpPr>
        <p:sp>
          <p:nvSpPr>
            <p:cNvPr id="7739" name="Google Shape;7739;p7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75"/>
          <p:cNvGrpSpPr/>
          <p:nvPr/>
        </p:nvGrpSpPr>
        <p:grpSpPr>
          <a:xfrm>
            <a:off x="8103011" y="2984112"/>
            <a:ext cx="70206" cy="101191"/>
            <a:chOff x="5083925" y="2066350"/>
            <a:chExt cx="28825" cy="41550"/>
          </a:xfrm>
        </p:grpSpPr>
        <p:sp>
          <p:nvSpPr>
            <p:cNvPr id="7742" name="Google Shape;7742;p7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5"/>
          <p:cNvGrpSpPr/>
          <p:nvPr/>
        </p:nvGrpSpPr>
        <p:grpSpPr>
          <a:xfrm>
            <a:off x="7134565" y="2999759"/>
            <a:ext cx="181026" cy="69896"/>
            <a:chOff x="4659775" y="2072775"/>
            <a:chExt cx="74325" cy="28700"/>
          </a:xfrm>
        </p:grpSpPr>
        <p:sp>
          <p:nvSpPr>
            <p:cNvPr id="7745" name="Google Shape;7745;p7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75"/>
          <p:cNvGrpSpPr/>
          <p:nvPr/>
        </p:nvGrpSpPr>
        <p:grpSpPr>
          <a:xfrm>
            <a:off x="8054421" y="2790324"/>
            <a:ext cx="167387" cy="89197"/>
            <a:chOff x="4662475" y="1976500"/>
            <a:chExt cx="68725" cy="36625"/>
          </a:xfrm>
        </p:grpSpPr>
        <p:sp>
          <p:nvSpPr>
            <p:cNvPr id="7749" name="Google Shape;7749;p7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75"/>
          <p:cNvGrpSpPr/>
          <p:nvPr/>
        </p:nvGrpSpPr>
        <p:grpSpPr>
          <a:xfrm>
            <a:off x="7751326" y="2793764"/>
            <a:ext cx="166899" cy="82317"/>
            <a:chOff x="4920150" y="1977875"/>
            <a:chExt cx="68525" cy="33800"/>
          </a:xfrm>
        </p:grpSpPr>
        <p:sp>
          <p:nvSpPr>
            <p:cNvPr id="7753" name="Google Shape;7753;p7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5"/>
          <p:cNvGrpSpPr/>
          <p:nvPr/>
        </p:nvGrpSpPr>
        <p:grpSpPr>
          <a:xfrm>
            <a:off x="7162483" y="3197682"/>
            <a:ext cx="125190" cy="127859"/>
            <a:chOff x="4676550" y="2160575"/>
            <a:chExt cx="51400" cy="52500"/>
          </a:xfrm>
        </p:grpSpPr>
        <p:sp>
          <p:nvSpPr>
            <p:cNvPr id="7757" name="Google Shape;7757;p7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0" name="Google Shape;7760;p75"/>
          <p:cNvGrpSpPr/>
          <p:nvPr/>
        </p:nvGrpSpPr>
        <p:grpSpPr>
          <a:xfrm>
            <a:off x="7459741" y="3204714"/>
            <a:ext cx="145405" cy="113794"/>
            <a:chOff x="4768325" y="2163475"/>
            <a:chExt cx="59700" cy="46725"/>
          </a:xfrm>
        </p:grpSpPr>
        <p:sp>
          <p:nvSpPr>
            <p:cNvPr id="7761" name="Google Shape;7761;p7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63" name="Google Shape;7763;p7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69" name="Google Shape;7769;p75"/>
          <p:cNvGrpSpPr/>
          <p:nvPr/>
        </p:nvGrpSpPr>
        <p:grpSpPr>
          <a:xfrm>
            <a:off x="7476059" y="3459808"/>
            <a:ext cx="112768" cy="106853"/>
            <a:chOff x="4768575" y="2253950"/>
            <a:chExt cx="46300" cy="43875"/>
          </a:xfrm>
        </p:grpSpPr>
        <p:sp>
          <p:nvSpPr>
            <p:cNvPr id="7770" name="Google Shape;7770;p7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75"/>
          <p:cNvGrpSpPr/>
          <p:nvPr/>
        </p:nvGrpSpPr>
        <p:grpSpPr>
          <a:xfrm>
            <a:off x="7775682" y="3948834"/>
            <a:ext cx="118187" cy="146246"/>
            <a:chOff x="4960900" y="2433225"/>
            <a:chExt cx="48525" cy="60050"/>
          </a:xfrm>
        </p:grpSpPr>
        <p:sp>
          <p:nvSpPr>
            <p:cNvPr id="7773" name="Google Shape;7773;p7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5" name="Google Shape;7775;p75"/>
          <p:cNvGrpSpPr/>
          <p:nvPr/>
        </p:nvGrpSpPr>
        <p:grpSpPr>
          <a:xfrm>
            <a:off x="7464247" y="4212895"/>
            <a:ext cx="136394" cy="143810"/>
            <a:chOff x="4854075" y="2527625"/>
            <a:chExt cx="56000" cy="59050"/>
          </a:xfrm>
        </p:grpSpPr>
        <p:sp>
          <p:nvSpPr>
            <p:cNvPr id="7776" name="Google Shape;7776;p7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78" name="Google Shape;7778;p7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1" name="Google Shape;7781;p75"/>
          <p:cNvGrpSpPr/>
          <p:nvPr/>
        </p:nvGrpSpPr>
        <p:grpSpPr>
          <a:xfrm>
            <a:off x="8088458" y="3676639"/>
            <a:ext cx="99312" cy="160797"/>
            <a:chOff x="5059700" y="2334775"/>
            <a:chExt cx="40775" cy="66025"/>
          </a:xfrm>
        </p:grpSpPr>
        <p:sp>
          <p:nvSpPr>
            <p:cNvPr id="7782" name="Google Shape;7782;p7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7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5"/>
          <p:cNvGrpSpPr/>
          <p:nvPr/>
        </p:nvGrpSpPr>
        <p:grpSpPr>
          <a:xfrm>
            <a:off x="8045622" y="3941771"/>
            <a:ext cx="184984" cy="160371"/>
            <a:chOff x="5037700" y="2430325"/>
            <a:chExt cx="75950" cy="65850"/>
          </a:xfrm>
        </p:grpSpPr>
        <p:sp>
          <p:nvSpPr>
            <p:cNvPr id="7792" name="Google Shape;7792;p7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5"/>
          <p:cNvGrpSpPr/>
          <p:nvPr/>
        </p:nvGrpSpPr>
        <p:grpSpPr>
          <a:xfrm>
            <a:off x="7465128" y="3708223"/>
            <a:ext cx="173014" cy="97629"/>
            <a:chOff x="4756975" y="2341800"/>
            <a:chExt cx="91975" cy="51925"/>
          </a:xfrm>
        </p:grpSpPr>
        <p:sp>
          <p:nvSpPr>
            <p:cNvPr id="7795" name="Google Shape;7795;p7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7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5" name="Google Shape;7815;p75"/>
          <p:cNvGrpSpPr/>
          <p:nvPr/>
        </p:nvGrpSpPr>
        <p:grpSpPr>
          <a:xfrm>
            <a:off x="7732065" y="4196920"/>
            <a:ext cx="212497" cy="175761"/>
            <a:chOff x="4943575" y="2516350"/>
            <a:chExt cx="98675" cy="81700"/>
          </a:xfrm>
        </p:grpSpPr>
        <p:sp>
          <p:nvSpPr>
            <p:cNvPr id="7816" name="Google Shape;7816;p7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7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4" name="Google Shape;7894;p7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5"/>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5"/>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5"/>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902"/>
        <p:cNvGrpSpPr/>
        <p:nvPr/>
      </p:nvGrpSpPr>
      <p:grpSpPr>
        <a:xfrm>
          <a:off x="0" y="0"/>
          <a:ext cx="0" cy="0"/>
          <a:chOff x="0" y="0"/>
          <a:chExt cx="0" cy="0"/>
        </a:xfrm>
      </p:grpSpPr>
      <p:grpSp>
        <p:nvGrpSpPr>
          <p:cNvPr id="7903" name="Google Shape;7903;p76"/>
          <p:cNvGrpSpPr/>
          <p:nvPr/>
        </p:nvGrpSpPr>
        <p:grpSpPr>
          <a:xfrm>
            <a:off x="722058" y="957091"/>
            <a:ext cx="2492868" cy="1379876"/>
            <a:chOff x="2654821" y="2311071"/>
            <a:chExt cx="2279715" cy="1262120"/>
          </a:xfrm>
        </p:grpSpPr>
        <p:grpSp>
          <p:nvGrpSpPr>
            <p:cNvPr id="7904" name="Google Shape;7904;p76"/>
            <p:cNvGrpSpPr/>
            <p:nvPr/>
          </p:nvGrpSpPr>
          <p:grpSpPr>
            <a:xfrm>
              <a:off x="4034269" y="2840745"/>
              <a:ext cx="40212" cy="36437"/>
              <a:chOff x="4293400" y="2574725"/>
              <a:chExt cx="84425" cy="80100"/>
            </a:xfrm>
          </p:grpSpPr>
          <p:sp>
            <p:nvSpPr>
              <p:cNvPr id="7905" name="Google Shape;7905;p7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7906" name="Google Shape;7906;p7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7" name="Google Shape;7907;p76"/>
            <p:cNvGrpSpPr/>
            <p:nvPr/>
          </p:nvGrpSpPr>
          <p:grpSpPr>
            <a:xfrm>
              <a:off x="3894606" y="2334874"/>
              <a:ext cx="913198" cy="518984"/>
              <a:chOff x="4000175" y="1462675"/>
              <a:chExt cx="1917275" cy="1140875"/>
            </a:xfrm>
          </p:grpSpPr>
          <p:sp>
            <p:nvSpPr>
              <p:cNvPr id="7908" name="Google Shape;7908;p7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7909" name="Google Shape;7909;p76"/>
              <p:cNvGrpSpPr/>
              <p:nvPr/>
            </p:nvGrpSpPr>
            <p:grpSpPr>
              <a:xfrm>
                <a:off x="4000175" y="1462675"/>
                <a:ext cx="1917275" cy="1140875"/>
                <a:chOff x="4000175" y="1462675"/>
                <a:chExt cx="1917275" cy="1140875"/>
              </a:xfrm>
            </p:grpSpPr>
            <p:sp>
              <p:nvSpPr>
                <p:cNvPr id="7910" name="Google Shape;7910;p7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7911" name="Google Shape;7911;p7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7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915" name="Google Shape;7915;p7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6" name="Google Shape;7916;p76"/>
            <p:cNvGrpSpPr/>
            <p:nvPr/>
          </p:nvGrpSpPr>
          <p:grpSpPr>
            <a:xfrm>
              <a:off x="3875768" y="2846704"/>
              <a:ext cx="44796" cy="47366"/>
              <a:chOff x="3960625" y="2587825"/>
              <a:chExt cx="94050" cy="104125"/>
            </a:xfrm>
          </p:grpSpPr>
          <p:sp>
            <p:nvSpPr>
              <p:cNvPr id="7917" name="Google Shape;7917;p7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7918" name="Google Shape;7918;p7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76"/>
            <p:cNvGrpSpPr/>
            <p:nvPr/>
          </p:nvGrpSpPr>
          <p:grpSpPr>
            <a:xfrm>
              <a:off x="3782759" y="2807162"/>
              <a:ext cx="82686" cy="85487"/>
              <a:chOff x="3765350" y="2500900"/>
              <a:chExt cx="173600" cy="187925"/>
            </a:xfrm>
          </p:grpSpPr>
          <p:sp>
            <p:nvSpPr>
              <p:cNvPr id="7920" name="Google Shape;7920;p7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7921" name="Google Shape;7921;p7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76"/>
            <p:cNvGrpSpPr/>
            <p:nvPr/>
          </p:nvGrpSpPr>
          <p:grpSpPr>
            <a:xfrm>
              <a:off x="3775674" y="2798496"/>
              <a:ext cx="40545" cy="23564"/>
              <a:chOff x="3750475" y="2481850"/>
              <a:chExt cx="85125" cy="51800"/>
            </a:xfrm>
          </p:grpSpPr>
          <p:sp>
            <p:nvSpPr>
              <p:cNvPr id="7927" name="Google Shape;7927;p7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7929" name="Google Shape;7929;p76"/>
            <p:cNvGrpSpPr/>
            <p:nvPr/>
          </p:nvGrpSpPr>
          <p:grpSpPr>
            <a:xfrm>
              <a:off x="3716946" y="2776024"/>
              <a:ext cx="81971" cy="76912"/>
              <a:chOff x="3627175" y="2432450"/>
              <a:chExt cx="172100" cy="169075"/>
            </a:xfrm>
          </p:grpSpPr>
          <p:sp>
            <p:nvSpPr>
              <p:cNvPr id="7930" name="Google Shape;7930;p7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7932" name="Google Shape;7932;p7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7933" name="Google Shape;7933;p76"/>
            <p:cNvGrpSpPr/>
            <p:nvPr/>
          </p:nvGrpSpPr>
          <p:grpSpPr>
            <a:xfrm>
              <a:off x="3685682" y="2845624"/>
              <a:ext cx="29311" cy="45055"/>
              <a:chOff x="3561536" y="2585450"/>
              <a:chExt cx="61539" cy="99045"/>
            </a:xfrm>
          </p:grpSpPr>
          <p:sp>
            <p:nvSpPr>
              <p:cNvPr id="7934" name="Google Shape;7934;p7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7936" name="Google Shape;7936;p76"/>
            <p:cNvGrpSpPr/>
            <p:nvPr/>
          </p:nvGrpSpPr>
          <p:grpSpPr>
            <a:xfrm>
              <a:off x="3849905" y="2572252"/>
              <a:ext cx="74339" cy="119559"/>
              <a:chOff x="3906325" y="1984500"/>
              <a:chExt cx="156075" cy="262825"/>
            </a:xfrm>
          </p:grpSpPr>
          <p:sp>
            <p:nvSpPr>
              <p:cNvPr id="7937" name="Google Shape;7937;p7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7938" name="Google Shape;7938;p7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9" name="Google Shape;7939;p76"/>
            <p:cNvGrpSpPr/>
            <p:nvPr/>
          </p:nvGrpSpPr>
          <p:grpSpPr>
            <a:xfrm>
              <a:off x="2654821" y="2414345"/>
              <a:ext cx="667570" cy="558731"/>
              <a:chOff x="1397225" y="1637375"/>
              <a:chExt cx="1401575" cy="1228250"/>
            </a:xfrm>
          </p:grpSpPr>
          <p:sp>
            <p:nvSpPr>
              <p:cNvPr id="7940" name="Google Shape;7940;p7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7941" name="Google Shape;7941;p76"/>
              <p:cNvGrpSpPr/>
              <p:nvPr/>
            </p:nvGrpSpPr>
            <p:grpSpPr>
              <a:xfrm>
                <a:off x="1397225" y="1637375"/>
                <a:ext cx="1398775" cy="1228250"/>
                <a:chOff x="1397225" y="1637375"/>
                <a:chExt cx="1398775" cy="1228250"/>
              </a:xfrm>
            </p:grpSpPr>
            <p:sp>
              <p:nvSpPr>
                <p:cNvPr id="7942" name="Google Shape;7942;p7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44" name="Google Shape;7944;p76"/>
            <p:cNvGrpSpPr/>
            <p:nvPr/>
          </p:nvGrpSpPr>
          <p:grpSpPr>
            <a:xfrm>
              <a:off x="3230417" y="3103734"/>
              <a:ext cx="282982" cy="280332"/>
              <a:chOff x="2605700" y="3152850"/>
              <a:chExt cx="594125" cy="616250"/>
            </a:xfrm>
          </p:grpSpPr>
          <p:sp>
            <p:nvSpPr>
              <p:cNvPr id="7945" name="Google Shape;7945;p7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7946" name="Google Shape;7946;p7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7947" name="Google Shape;7947;p76"/>
            <p:cNvGrpSpPr/>
            <p:nvPr/>
          </p:nvGrpSpPr>
          <p:grpSpPr>
            <a:xfrm>
              <a:off x="3265985" y="3226989"/>
              <a:ext cx="87151" cy="346202"/>
              <a:chOff x="2680375" y="3423800"/>
              <a:chExt cx="182975" cy="761050"/>
            </a:xfrm>
          </p:grpSpPr>
          <p:sp>
            <p:nvSpPr>
              <p:cNvPr id="7948" name="Google Shape;7948;p7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7949" name="Google Shape;7949;p7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0" name="Google Shape;7950;p76"/>
            <p:cNvGrpSpPr/>
            <p:nvPr/>
          </p:nvGrpSpPr>
          <p:grpSpPr>
            <a:xfrm>
              <a:off x="3855466" y="3289811"/>
              <a:ext cx="112514" cy="94210"/>
              <a:chOff x="3918000" y="3561900"/>
              <a:chExt cx="236225" cy="207100"/>
            </a:xfrm>
          </p:grpSpPr>
          <p:sp>
            <p:nvSpPr>
              <p:cNvPr id="7951" name="Google Shape;7951;p7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7952" name="Google Shape;7952;p7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53" name="Google Shape;7953;p7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7956" name="Google Shape;7956;p76"/>
            <p:cNvGrpSpPr/>
            <p:nvPr/>
          </p:nvGrpSpPr>
          <p:grpSpPr>
            <a:xfrm>
              <a:off x="2905224" y="2311071"/>
              <a:ext cx="596721" cy="528992"/>
              <a:chOff x="1922950" y="1410350"/>
              <a:chExt cx="1252825" cy="1162875"/>
            </a:xfrm>
          </p:grpSpPr>
          <p:sp>
            <p:nvSpPr>
              <p:cNvPr id="7957" name="Google Shape;7957;p7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7973" name="Google Shape;7973;p7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7993" name="Google Shape;7993;p7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7994" name="Google Shape;7994;p7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5" name="Google Shape;7995;p76"/>
            <p:cNvGrpSpPr/>
            <p:nvPr/>
          </p:nvGrpSpPr>
          <p:grpSpPr>
            <a:xfrm>
              <a:off x="3280929" y="3294542"/>
              <a:ext cx="109894" cy="272224"/>
              <a:chOff x="2711750" y="3572300"/>
              <a:chExt cx="230725" cy="598425"/>
            </a:xfrm>
          </p:grpSpPr>
          <p:sp>
            <p:nvSpPr>
              <p:cNvPr id="7996" name="Google Shape;7996;p7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8" name="Google Shape;7998;p7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9" name="Google Shape;7999;p76"/>
            <p:cNvGrpSpPr/>
            <p:nvPr/>
          </p:nvGrpSpPr>
          <p:grpSpPr>
            <a:xfrm>
              <a:off x="3790439" y="2408636"/>
              <a:ext cx="73017" cy="75684"/>
              <a:chOff x="3781475" y="1624825"/>
              <a:chExt cx="153300" cy="166375"/>
            </a:xfrm>
          </p:grpSpPr>
          <p:sp>
            <p:nvSpPr>
              <p:cNvPr id="8000" name="Google Shape;8000;p7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4" name="Google Shape;8004;p7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1" name="Google Shape;8011;p76"/>
            <p:cNvGrpSpPr/>
            <p:nvPr/>
          </p:nvGrpSpPr>
          <p:grpSpPr>
            <a:xfrm>
              <a:off x="4403342" y="3107749"/>
              <a:ext cx="316680" cy="101374"/>
              <a:chOff x="5068275" y="3161675"/>
              <a:chExt cx="664875" cy="222850"/>
            </a:xfrm>
          </p:grpSpPr>
          <p:sp>
            <p:nvSpPr>
              <p:cNvPr id="8012" name="Google Shape;8012;p7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6" name="Google Shape;8016;p7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7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5" name="Google Shape;8045;p76"/>
            <p:cNvGrpSpPr/>
            <p:nvPr/>
          </p:nvGrpSpPr>
          <p:grpSpPr>
            <a:xfrm>
              <a:off x="3697513" y="2707266"/>
              <a:ext cx="59549" cy="79733"/>
              <a:chOff x="3586375" y="2281300"/>
              <a:chExt cx="125025" cy="175275"/>
            </a:xfrm>
          </p:grpSpPr>
          <p:sp>
            <p:nvSpPr>
              <p:cNvPr id="8046" name="Google Shape;8046;p7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8" name="Google Shape;8048;p7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49" name="Google Shape;8049;p76"/>
            <p:cNvGrpSpPr/>
            <p:nvPr/>
          </p:nvGrpSpPr>
          <p:grpSpPr>
            <a:xfrm>
              <a:off x="4513224" y="3221724"/>
              <a:ext cx="274563" cy="280321"/>
              <a:chOff x="5298975" y="3412225"/>
              <a:chExt cx="576450" cy="616225"/>
            </a:xfrm>
          </p:grpSpPr>
          <p:sp>
            <p:nvSpPr>
              <p:cNvPr id="8050" name="Google Shape;8050;p7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051" name="Google Shape;8051;p7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76"/>
            <p:cNvGrpSpPr/>
            <p:nvPr/>
          </p:nvGrpSpPr>
          <p:grpSpPr>
            <a:xfrm>
              <a:off x="4824403" y="3421846"/>
              <a:ext cx="110132" cy="130647"/>
              <a:chOff x="5952300" y="3852150"/>
              <a:chExt cx="231225" cy="287200"/>
            </a:xfrm>
          </p:grpSpPr>
          <p:sp>
            <p:nvSpPr>
              <p:cNvPr id="8053" name="Google Shape;8053;p7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5" name="Google Shape;8055;p7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3" name="Google Shape;8063;p76"/>
            <p:cNvGrpSpPr/>
            <p:nvPr/>
          </p:nvGrpSpPr>
          <p:grpSpPr>
            <a:xfrm>
              <a:off x="4295710" y="3079670"/>
              <a:ext cx="14968" cy="27135"/>
              <a:chOff x="4842300" y="3099950"/>
              <a:chExt cx="31425" cy="59650"/>
            </a:xfrm>
          </p:grpSpPr>
          <p:sp>
            <p:nvSpPr>
              <p:cNvPr id="8064" name="Google Shape;8064;p7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68" name="Google Shape;8068;p7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76" name="Google Shape;8076;p76"/>
            <p:cNvGrpSpPr/>
            <p:nvPr/>
          </p:nvGrpSpPr>
          <p:grpSpPr>
            <a:xfrm>
              <a:off x="3831056" y="2816010"/>
              <a:ext cx="37378" cy="27612"/>
              <a:chOff x="3866750" y="2520350"/>
              <a:chExt cx="78475" cy="60700"/>
            </a:xfrm>
          </p:grpSpPr>
          <p:sp>
            <p:nvSpPr>
              <p:cNvPr id="8077" name="Google Shape;8077;p7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1" name="Google Shape;8081;p7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098" name="Google Shape;8098;p7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110" name="Google Shape;8110;p7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3" name="Google Shape;8123;p76"/>
            <p:cNvGrpSpPr/>
            <p:nvPr/>
          </p:nvGrpSpPr>
          <p:grpSpPr>
            <a:xfrm>
              <a:off x="3632736" y="3051591"/>
              <a:ext cx="63288" cy="45217"/>
              <a:chOff x="3450375" y="3038225"/>
              <a:chExt cx="132875" cy="99400"/>
            </a:xfrm>
          </p:grpSpPr>
          <p:sp>
            <p:nvSpPr>
              <p:cNvPr id="8124" name="Google Shape;8124;p7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6" name="Google Shape;8126;p7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135" name="Google Shape;8135;p7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8145" name="Google Shape;8145;p7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7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8151" name="Google Shape;8151;p7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1" name="Google Shape;8161;p76"/>
          <p:cNvGrpSpPr/>
          <p:nvPr/>
        </p:nvGrpSpPr>
        <p:grpSpPr>
          <a:xfrm>
            <a:off x="3530618" y="1021765"/>
            <a:ext cx="2078182" cy="1366558"/>
            <a:chOff x="235800" y="830650"/>
            <a:chExt cx="6978450" cy="4588844"/>
          </a:xfrm>
        </p:grpSpPr>
        <p:sp>
          <p:nvSpPr>
            <p:cNvPr id="8162" name="Google Shape;8162;p7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7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7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76"/>
          <p:cNvGrpSpPr/>
          <p:nvPr/>
        </p:nvGrpSpPr>
        <p:grpSpPr>
          <a:xfrm>
            <a:off x="719115" y="2852867"/>
            <a:ext cx="2622876" cy="1333540"/>
            <a:chOff x="238125" y="1038125"/>
            <a:chExt cx="7146800" cy="3633625"/>
          </a:xfrm>
        </p:grpSpPr>
        <p:sp>
          <p:nvSpPr>
            <p:cNvPr id="8169" name="Google Shape;8169;p7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7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7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7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7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7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7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7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7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7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7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7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7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7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7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7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7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7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7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7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7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7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7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7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7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7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7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7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7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7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7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7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7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7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7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7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7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7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7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7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7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7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7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7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7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7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7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7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7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7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7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7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7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7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7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7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7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7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7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7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7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7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7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7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7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7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7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7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7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7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7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7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7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7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7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7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7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7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7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7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7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7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7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7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7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7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7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7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7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7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7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7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7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7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7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7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7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7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7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7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7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76"/>
          <p:cNvGrpSpPr/>
          <p:nvPr/>
        </p:nvGrpSpPr>
        <p:grpSpPr>
          <a:xfrm>
            <a:off x="5834043" y="994977"/>
            <a:ext cx="2590840" cy="1380235"/>
            <a:chOff x="233350" y="949250"/>
            <a:chExt cx="7137300" cy="3802300"/>
          </a:xfrm>
        </p:grpSpPr>
        <p:sp>
          <p:nvSpPr>
            <p:cNvPr id="9742" name="Google Shape;9742;p7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7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7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7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3" name="Google Shape;9793;p76"/>
          <p:cNvGrpSpPr/>
          <p:nvPr/>
        </p:nvGrpSpPr>
        <p:grpSpPr>
          <a:xfrm>
            <a:off x="7648472" y="3039750"/>
            <a:ext cx="104231" cy="320340"/>
            <a:chOff x="7564426" y="3224343"/>
            <a:chExt cx="119985" cy="368801"/>
          </a:xfrm>
        </p:grpSpPr>
        <p:sp>
          <p:nvSpPr>
            <p:cNvPr id="9794" name="Google Shape;9794;p7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6"/>
          <p:cNvGrpSpPr/>
          <p:nvPr/>
        </p:nvGrpSpPr>
        <p:grpSpPr>
          <a:xfrm>
            <a:off x="7347961" y="3033852"/>
            <a:ext cx="189489" cy="332132"/>
            <a:chOff x="8370831" y="3202002"/>
            <a:chExt cx="218129" cy="382376"/>
          </a:xfrm>
        </p:grpSpPr>
        <p:sp>
          <p:nvSpPr>
            <p:cNvPr id="9797" name="Google Shape;9797;p7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9" name="Google Shape;9799;p76"/>
          <p:cNvGrpSpPr/>
          <p:nvPr/>
        </p:nvGrpSpPr>
        <p:grpSpPr>
          <a:xfrm>
            <a:off x="8071350" y="3444984"/>
            <a:ext cx="309429" cy="267000"/>
            <a:chOff x="6742064" y="3750480"/>
            <a:chExt cx="399315" cy="344560"/>
          </a:xfrm>
        </p:grpSpPr>
        <p:sp>
          <p:nvSpPr>
            <p:cNvPr id="9800" name="Google Shape;9800;p7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76"/>
          <p:cNvGrpSpPr/>
          <p:nvPr/>
        </p:nvGrpSpPr>
        <p:grpSpPr>
          <a:xfrm>
            <a:off x="7610369" y="3796031"/>
            <a:ext cx="180437" cy="281608"/>
            <a:chOff x="7248525" y="3739696"/>
            <a:chExt cx="230531" cy="359790"/>
          </a:xfrm>
        </p:grpSpPr>
        <p:sp>
          <p:nvSpPr>
            <p:cNvPr id="9803" name="Google Shape;9803;p7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76"/>
          <p:cNvGrpSpPr/>
          <p:nvPr/>
        </p:nvGrpSpPr>
        <p:grpSpPr>
          <a:xfrm>
            <a:off x="7856288" y="3439255"/>
            <a:ext cx="162896" cy="278710"/>
            <a:chOff x="7601242" y="3729267"/>
            <a:chExt cx="222566" cy="380803"/>
          </a:xfrm>
        </p:grpSpPr>
        <p:sp>
          <p:nvSpPr>
            <p:cNvPr id="9806" name="Google Shape;9806;p7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8" name="Google Shape;9808;p76"/>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9" name="Google Shape;9809;p76"/>
          <p:cNvGrpSpPr/>
          <p:nvPr/>
        </p:nvGrpSpPr>
        <p:grpSpPr>
          <a:xfrm>
            <a:off x="7345934" y="3440396"/>
            <a:ext cx="193543" cy="275990"/>
            <a:chOff x="8304647" y="3738687"/>
            <a:chExt cx="225076" cy="320956"/>
          </a:xfrm>
        </p:grpSpPr>
        <p:sp>
          <p:nvSpPr>
            <p:cNvPr id="9810" name="Google Shape;9810;p7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76"/>
          <p:cNvGrpSpPr/>
          <p:nvPr/>
        </p:nvGrpSpPr>
        <p:grpSpPr>
          <a:xfrm>
            <a:off x="7618426" y="3440396"/>
            <a:ext cx="178492" cy="275990"/>
            <a:chOff x="8615101" y="3738687"/>
            <a:chExt cx="207573" cy="320956"/>
          </a:xfrm>
        </p:grpSpPr>
        <p:sp>
          <p:nvSpPr>
            <p:cNvPr id="9814" name="Google Shape;9814;p7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7" name="Google Shape;9817;p76"/>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8" name="Google Shape;9818;p76"/>
          <p:cNvGrpSpPr/>
          <p:nvPr/>
        </p:nvGrpSpPr>
        <p:grpSpPr>
          <a:xfrm>
            <a:off x="6013131" y="3561884"/>
            <a:ext cx="557670" cy="511283"/>
            <a:chOff x="6015419" y="3716859"/>
            <a:chExt cx="557671" cy="511283"/>
          </a:xfrm>
        </p:grpSpPr>
        <p:sp>
          <p:nvSpPr>
            <p:cNvPr id="9819" name="Google Shape;9819;p7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20" name="Google Shape;9820;p76"/>
            <p:cNvGrpSpPr/>
            <p:nvPr/>
          </p:nvGrpSpPr>
          <p:grpSpPr>
            <a:xfrm>
              <a:off x="6036094" y="3716980"/>
              <a:ext cx="529860" cy="510468"/>
              <a:chOff x="6036094" y="3716980"/>
              <a:chExt cx="529860" cy="510468"/>
            </a:xfrm>
          </p:grpSpPr>
          <p:sp>
            <p:nvSpPr>
              <p:cNvPr id="9821" name="Google Shape;9821;p7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31" name="Google Shape;9831;p76"/>
          <p:cNvGrpSpPr/>
          <p:nvPr/>
        </p:nvGrpSpPr>
        <p:grpSpPr>
          <a:xfrm>
            <a:off x="6642016" y="2918653"/>
            <a:ext cx="576302" cy="511871"/>
            <a:chOff x="6644304" y="3073628"/>
            <a:chExt cx="576302" cy="511871"/>
          </a:xfrm>
        </p:grpSpPr>
        <p:sp>
          <p:nvSpPr>
            <p:cNvPr id="9832" name="Google Shape;9832;p7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3" name="Google Shape;9833;p76"/>
            <p:cNvGrpSpPr/>
            <p:nvPr/>
          </p:nvGrpSpPr>
          <p:grpSpPr>
            <a:xfrm>
              <a:off x="6712169" y="3085440"/>
              <a:ext cx="481622" cy="494913"/>
              <a:chOff x="6712169" y="3085440"/>
              <a:chExt cx="481622" cy="494913"/>
            </a:xfrm>
          </p:grpSpPr>
          <p:sp>
            <p:nvSpPr>
              <p:cNvPr id="9834" name="Google Shape;9834;p7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9" name="Google Shape;9839;p7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2" name="Google Shape;9842;p76"/>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3" name="Google Shape;9843;p76"/>
          <p:cNvGrpSpPr/>
          <p:nvPr/>
        </p:nvGrpSpPr>
        <p:grpSpPr>
          <a:xfrm>
            <a:off x="6649867" y="3561648"/>
            <a:ext cx="560631" cy="511352"/>
            <a:chOff x="6652154" y="3716623"/>
            <a:chExt cx="560631" cy="511352"/>
          </a:xfrm>
        </p:grpSpPr>
        <p:sp>
          <p:nvSpPr>
            <p:cNvPr id="9844" name="Google Shape;9844;p7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5" name="Google Shape;9845;p76"/>
            <p:cNvGrpSpPr/>
            <p:nvPr/>
          </p:nvGrpSpPr>
          <p:grpSpPr>
            <a:xfrm>
              <a:off x="6669657" y="3716715"/>
              <a:ext cx="466779" cy="464290"/>
              <a:chOff x="6669657" y="3716715"/>
              <a:chExt cx="466779" cy="464290"/>
            </a:xfrm>
          </p:grpSpPr>
          <p:sp>
            <p:nvSpPr>
              <p:cNvPr id="9846" name="Google Shape;9846;p7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59" name="Google Shape;9859;p76"/>
          <p:cNvGrpSpPr/>
          <p:nvPr/>
        </p:nvGrpSpPr>
        <p:grpSpPr>
          <a:xfrm>
            <a:off x="7843958" y="3843056"/>
            <a:ext cx="187557" cy="187557"/>
            <a:chOff x="8565775" y="671075"/>
            <a:chExt cx="441000" cy="441000"/>
          </a:xfrm>
        </p:grpSpPr>
        <p:sp>
          <p:nvSpPr>
            <p:cNvPr id="9860" name="Google Shape;9860;p7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62" name="Google Shape;9862;p76"/>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6"/>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4" name="Google Shape;9864;p76"/>
          <p:cNvGrpSpPr/>
          <p:nvPr/>
        </p:nvGrpSpPr>
        <p:grpSpPr>
          <a:xfrm>
            <a:off x="5997813" y="2921275"/>
            <a:ext cx="587871" cy="512373"/>
            <a:chOff x="6000100" y="3076250"/>
            <a:chExt cx="587871" cy="512373"/>
          </a:xfrm>
        </p:grpSpPr>
        <p:sp>
          <p:nvSpPr>
            <p:cNvPr id="9865" name="Google Shape;9865;p7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66" name="Google Shape;9866;p76"/>
            <p:cNvGrpSpPr/>
            <p:nvPr/>
          </p:nvGrpSpPr>
          <p:grpSpPr>
            <a:xfrm>
              <a:off x="6031360" y="3076713"/>
              <a:ext cx="539107" cy="480965"/>
              <a:chOff x="6031360" y="3076713"/>
              <a:chExt cx="539107" cy="480965"/>
            </a:xfrm>
          </p:grpSpPr>
          <p:sp>
            <p:nvSpPr>
              <p:cNvPr id="9867" name="Google Shape;9867;p7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74" name="Google Shape;9874;p76"/>
          <p:cNvGrpSpPr/>
          <p:nvPr/>
        </p:nvGrpSpPr>
        <p:grpSpPr>
          <a:xfrm>
            <a:off x="3574273" y="2854307"/>
            <a:ext cx="2241344" cy="1330656"/>
            <a:chOff x="3597785" y="3065882"/>
            <a:chExt cx="2241344" cy="1330656"/>
          </a:xfrm>
        </p:grpSpPr>
        <p:grpSp>
          <p:nvGrpSpPr>
            <p:cNvPr id="9875" name="Google Shape;9875;p76"/>
            <p:cNvGrpSpPr/>
            <p:nvPr/>
          </p:nvGrpSpPr>
          <p:grpSpPr>
            <a:xfrm>
              <a:off x="5296908" y="3937355"/>
              <a:ext cx="143198" cy="32380"/>
              <a:chOff x="5296908" y="3937355"/>
              <a:chExt cx="143198" cy="32380"/>
            </a:xfrm>
          </p:grpSpPr>
          <p:sp>
            <p:nvSpPr>
              <p:cNvPr id="9876" name="Google Shape;9876;p7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7" name="Google Shape;9877;p76"/>
              <p:cNvGrpSpPr/>
              <p:nvPr/>
            </p:nvGrpSpPr>
            <p:grpSpPr>
              <a:xfrm>
                <a:off x="5402331" y="3937355"/>
                <a:ext cx="37776" cy="32380"/>
                <a:chOff x="5402331" y="3937355"/>
                <a:chExt cx="37776" cy="32380"/>
              </a:xfrm>
            </p:grpSpPr>
            <p:sp>
              <p:nvSpPr>
                <p:cNvPr id="9878" name="Google Shape;9878;p7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0" name="Google Shape;9880;p76"/>
              <p:cNvGrpSpPr/>
              <p:nvPr/>
            </p:nvGrpSpPr>
            <p:grpSpPr>
              <a:xfrm>
                <a:off x="5296908" y="3937355"/>
                <a:ext cx="37783" cy="32380"/>
                <a:chOff x="5296908" y="3937355"/>
                <a:chExt cx="37783" cy="32380"/>
              </a:xfrm>
            </p:grpSpPr>
            <p:sp>
              <p:nvSpPr>
                <p:cNvPr id="9881" name="Google Shape;9881;p7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83" name="Google Shape;9883;p76"/>
            <p:cNvGrpSpPr/>
            <p:nvPr/>
          </p:nvGrpSpPr>
          <p:grpSpPr>
            <a:xfrm>
              <a:off x="4724163" y="3119631"/>
              <a:ext cx="120838" cy="84218"/>
              <a:chOff x="4724163" y="3119631"/>
              <a:chExt cx="120838" cy="84218"/>
            </a:xfrm>
          </p:grpSpPr>
          <p:grpSp>
            <p:nvGrpSpPr>
              <p:cNvPr id="9884" name="Google Shape;9884;p76"/>
              <p:cNvGrpSpPr/>
              <p:nvPr/>
            </p:nvGrpSpPr>
            <p:grpSpPr>
              <a:xfrm>
                <a:off x="4746712" y="3132773"/>
                <a:ext cx="86869" cy="56424"/>
                <a:chOff x="4746712" y="3132773"/>
                <a:chExt cx="86869" cy="56424"/>
              </a:xfrm>
            </p:grpSpPr>
            <p:sp>
              <p:nvSpPr>
                <p:cNvPr id="9885" name="Google Shape;9885;p7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7" name="Google Shape;9887;p76"/>
              <p:cNvGrpSpPr/>
              <p:nvPr/>
            </p:nvGrpSpPr>
            <p:grpSpPr>
              <a:xfrm>
                <a:off x="4773634" y="3143336"/>
                <a:ext cx="37776" cy="32451"/>
                <a:chOff x="4773634" y="3143336"/>
                <a:chExt cx="37776" cy="32451"/>
              </a:xfrm>
            </p:grpSpPr>
            <p:sp>
              <p:nvSpPr>
                <p:cNvPr id="9888" name="Google Shape;9888;p7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0" name="Google Shape;9890;p76"/>
              <p:cNvGrpSpPr/>
              <p:nvPr/>
            </p:nvGrpSpPr>
            <p:grpSpPr>
              <a:xfrm>
                <a:off x="4724163" y="3131248"/>
                <a:ext cx="37776" cy="32459"/>
                <a:chOff x="4724163" y="3131248"/>
                <a:chExt cx="37776" cy="32459"/>
              </a:xfrm>
            </p:grpSpPr>
            <p:sp>
              <p:nvSpPr>
                <p:cNvPr id="9891" name="Google Shape;9891;p7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3" name="Google Shape;9893;p76"/>
              <p:cNvGrpSpPr/>
              <p:nvPr/>
            </p:nvGrpSpPr>
            <p:grpSpPr>
              <a:xfrm>
                <a:off x="4755081" y="3176054"/>
                <a:ext cx="32357" cy="27795"/>
                <a:chOff x="4755081" y="3176054"/>
                <a:chExt cx="32357" cy="27795"/>
              </a:xfrm>
            </p:grpSpPr>
            <p:sp>
              <p:nvSpPr>
                <p:cNvPr id="9894" name="Google Shape;9894;p7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6"/>
              <p:cNvGrpSpPr/>
              <p:nvPr/>
            </p:nvGrpSpPr>
            <p:grpSpPr>
              <a:xfrm>
                <a:off x="4812550" y="3119631"/>
                <a:ext cx="32451" cy="27803"/>
                <a:chOff x="4812550" y="3119631"/>
                <a:chExt cx="32451" cy="27803"/>
              </a:xfrm>
            </p:grpSpPr>
            <p:sp>
              <p:nvSpPr>
                <p:cNvPr id="9897" name="Google Shape;9897;p7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899" name="Google Shape;9899;p76"/>
            <p:cNvGrpSpPr/>
            <p:nvPr/>
          </p:nvGrpSpPr>
          <p:grpSpPr>
            <a:xfrm>
              <a:off x="5382826" y="4027197"/>
              <a:ext cx="268967" cy="250422"/>
              <a:chOff x="5382826" y="4027197"/>
              <a:chExt cx="268967" cy="250422"/>
            </a:xfrm>
          </p:grpSpPr>
          <p:grpSp>
            <p:nvGrpSpPr>
              <p:cNvPr id="9900" name="Google Shape;9900;p76"/>
              <p:cNvGrpSpPr/>
              <p:nvPr/>
            </p:nvGrpSpPr>
            <p:grpSpPr>
              <a:xfrm>
                <a:off x="5405280" y="4042510"/>
                <a:ext cx="237570" cy="218647"/>
                <a:chOff x="5405280" y="4042510"/>
                <a:chExt cx="237570" cy="218647"/>
              </a:xfrm>
            </p:grpSpPr>
            <p:sp>
              <p:nvSpPr>
                <p:cNvPr id="9901" name="Google Shape;9901;p7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7" name="Google Shape;9907;p76"/>
              <p:cNvGrpSpPr/>
              <p:nvPr/>
            </p:nvGrpSpPr>
            <p:grpSpPr>
              <a:xfrm>
                <a:off x="5382826" y="4125549"/>
                <a:ext cx="37776" cy="32380"/>
                <a:chOff x="5382826" y="4125549"/>
                <a:chExt cx="37776" cy="32380"/>
              </a:xfrm>
            </p:grpSpPr>
            <p:sp>
              <p:nvSpPr>
                <p:cNvPr id="9908" name="Google Shape;9908;p7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6"/>
              <p:cNvGrpSpPr/>
              <p:nvPr/>
            </p:nvGrpSpPr>
            <p:grpSpPr>
              <a:xfrm>
                <a:off x="5475680" y="4195587"/>
                <a:ext cx="37783" cy="32364"/>
                <a:chOff x="5475680" y="4195587"/>
                <a:chExt cx="37783" cy="32364"/>
              </a:xfrm>
            </p:grpSpPr>
            <p:sp>
              <p:nvSpPr>
                <p:cNvPr id="9911" name="Google Shape;9911;p7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3" name="Google Shape;9913;p76"/>
              <p:cNvGrpSpPr/>
              <p:nvPr/>
            </p:nvGrpSpPr>
            <p:grpSpPr>
              <a:xfrm>
                <a:off x="5532575" y="4027197"/>
                <a:ext cx="33308" cy="32262"/>
                <a:chOff x="5532575" y="4027197"/>
                <a:chExt cx="33308" cy="32262"/>
              </a:xfrm>
            </p:grpSpPr>
            <p:sp>
              <p:nvSpPr>
                <p:cNvPr id="9914" name="Google Shape;9914;p7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6" name="Google Shape;9916;p76"/>
              <p:cNvGrpSpPr/>
              <p:nvPr/>
            </p:nvGrpSpPr>
            <p:grpSpPr>
              <a:xfrm>
                <a:off x="5590706" y="4245348"/>
                <a:ext cx="33497" cy="32270"/>
                <a:chOff x="5590706" y="4245348"/>
                <a:chExt cx="33497" cy="32270"/>
              </a:xfrm>
            </p:grpSpPr>
            <p:sp>
              <p:nvSpPr>
                <p:cNvPr id="9917" name="Google Shape;9917;p7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9" name="Google Shape;9919;p76"/>
              <p:cNvGrpSpPr/>
              <p:nvPr/>
            </p:nvGrpSpPr>
            <p:grpSpPr>
              <a:xfrm>
                <a:off x="5618681" y="4109677"/>
                <a:ext cx="33112" cy="32357"/>
                <a:chOff x="5618681" y="4109677"/>
                <a:chExt cx="33112" cy="32357"/>
              </a:xfrm>
            </p:grpSpPr>
            <p:sp>
              <p:nvSpPr>
                <p:cNvPr id="9920" name="Google Shape;9920;p7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2" name="Google Shape;9922;p76"/>
              <p:cNvGrpSpPr/>
              <p:nvPr/>
            </p:nvGrpSpPr>
            <p:grpSpPr>
              <a:xfrm>
                <a:off x="5479298" y="4128262"/>
                <a:ext cx="31405" cy="26906"/>
                <a:chOff x="5479298" y="4128262"/>
                <a:chExt cx="31405" cy="26906"/>
              </a:xfrm>
            </p:grpSpPr>
            <p:sp>
              <p:nvSpPr>
                <p:cNvPr id="9923" name="Google Shape;9923;p7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5" name="Google Shape;9925;p76"/>
              <p:cNvGrpSpPr/>
              <p:nvPr/>
            </p:nvGrpSpPr>
            <p:grpSpPr>
              <a:xfrm>
                <a:off x="5582903" y="4180116"/>
                <a:ext cx="31499" cy="26898"/>
                <a:chOff x="5582903" y="4180116"/>
                <a:chExt cx="31499" cy="26898"/>
              </a:xfrm>
            </p:grpSpPr>
            <p:sp>
              <p:nvSpPr>
                <p:cNvPr id="9926" name="Google Shape;9926;p7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28" name="Google Shape;9928;p76"/>
            <p:cNvGrpSpPr/>
            <p:nvPr/>
          </p:nvGrpSpPr>
          <p:grpSpPr>
            <a:xfrm>
              <a:off x="3977681" y="3230323"/>
              <a:ext cx="94584" cy="84085"/>
              <a:chOff x="3977681" y="3230323"/>
              <a:chExt cx="94584" cy="84085"/>
            </a:xfrm>
          </p:grpSpPr>
          <p:grpSp>
            <p:nvGrpSpPr>
              <p:cNvPr id="9929" name="Google Shape;9929;p76"/>
              <p:cNvGrpSpPr/>
              <p:nvPr/>
            </p:nvGrpSpPr>
            <p:grpSpPr>
              <a:xfrm>
                <a:off x="4000135" y="3243041"/>
                <a:ext cx="59570" cy="57186"/>
                <a:chOff x="4000135" y="3243041"/>
                <a:chExt cx="59570" cy="57186"/>
              </a:xfrm>
            </p:grpSpPr>
            <p:sp>
              <p:nvSpPr>
                <p:cNvPr id="9930" name="Google Shape;9930;p7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76"/>
              <p:cNvGrpSpPr/>
              <p:nvPr/>
            </p:nvGrpSpPr>
            <p:grpSpPr>
              <a:xfrm>
                <a:off x="3977681" y="3245872"/>
                <a:ext cx="37783" cy="32380"/>
                <a:chOff x="3977681" y="3245872"/>
                <a:chExt cx="37783" cy="32380"/>
              </a:xfrm>
            </p:grpSpPr>
            <p:sp>
              <p:nvSpPr>
                <p:cNvPr id="9934" name="Google Shape;9934;p7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6" name="Google Shape;9936;p76"/>
              <p:cNvGrpSpPr/>
              <p:nvPr/>
            </p:nvGrpSpPr>
            <p:grpSpPr>
              <a:xfrm>
                <a:off x="4040860" y="3262672"/>
                <a:ext cx="31405" cy="27001"/>
                <a:chOff x="4040860" y="3262672"/>
                <a:chExt cx="31405" cy="27001"/>
              </a:xfrm>
            </p:grpSpPr>
            <p:sp>
              <p:nvSpPr>
                <p:cNvPr id="9937" name="Google Shape;9937;p7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76"/>
              <p:cNvGrpSpPr/>
              <p:nvPr/>
            </p:nvGrpSpPr>
            <p:grpSpPr>
              <a:xfrm>
                <a:off x="4021072" y="3230323"/>
                <a:ext cx="31397" cy="26906"/>
                <a:chOff x="4021072" y="3230323"/>
                <a:chExt cx="31397" cy="26906"/>
              </a:xfrm>
            </p:grpSpPr>
            <p:sp>
              <p:nvSpPr>
                <p:cNvPr id="9940" name="Google Shape;9940;p7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2" name="Google Shape;9942;p76"/>
              <p:cNvGrpSpPr/>
              <p:nvPr/>
            </p:nvGrpSpPr>
            <p:grpSpPr>
              <a:xfrm>
                <a:off x="4001472" y="3287462"/>
                <a:ext cx="31499" cy="26945"/>
                <a:chOff x="4001472" y="3287462"/>
                <a:chExt cx="31499" cy="26945"/>
              </a:xfrm>
            </p:grpSpPr>
            <p:sp>
              <p:nvSpPr>
                <p:cNvPr id="9943" name="Google Shape;9943;p7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5" name="Google Shape;9945;p76"/>
            <p:cNvGrpSpPr/>
            <p:nvPr/>
          </p:nvGrpSpPr>
          <p:grpSpPr>
            <a:xfrm>
              <a:off x="4084715" y="3258865"/>
              <a:ext cx="184961" cy="137268"/>
              <a:chOff x="4084715" y="3258865"/>
              <a:chExt cx="184961" cy="137268"/>
            </a:xfrm>
          </p:grpSpPr>
          <p:grpSp>
            <p:nvGrpSpPr>
              <p:cNvPr id="9946" name="Google Shape;9946;p76"/>
              <p:cNvGrpSpPr/>
              <p:nvPr/>
            </p:nvGrpSpPr>
            <p:grpSpPr>
              <a:xfrm>
                <a:off x="4107453" y="3271583"/>
                <a:ext cx="153470" cy="110275"/>
                <a:chOff x="4107453" y="3271583"/>
                <a:chExt cx="153470" cy="110275"/>
              </a:xfrm>
            </p:grpSpPr>
            <p:sp>
              <p:nvSpPr>
                <p:cNvPr id="9947" name="Google Shape;9947;p7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76"/>
              <p:cNvGrpSpPr/>
              <p:nvPr/>
            </p:nvGrpSpPr>
            <p:grpSpPr>
              <a:xfrm>
                <a:off x="4136947" y="3258865"/>
                <a:ext cx="31499" cy="27001"/>
                <a:chOff x="4136947" y="3258865"/>
                <a:chExt cx="31499" cy="27001"/>
              </a:xfrm>
            </p:grpSpPr>
            <p:sp>
              <p:nvSpPr>
                <p:cNvPr id="9952" name="Google Shape;9952;p7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76"/>
              <p:cNvGrpSpPr/>
              <p:nvPr/>
            </p:nvGrpSpPr>
            <p:grpSpPr>
              <a:xfrm>
                <a:off x="4084715" y="3266478"/>
                <a:ext cx="31468" cy="26898"/>
                <a:chOff x="4084715" y="3266478"/>
                <a:chExt cx="31468" cy="26898"/>
              </a:xfrm>
            </p:grpSpPr>
            <p:sp>
              <p:nvSpPr>
                <p:cNvPr id="9955" name="Google Shape;9955;p7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76"/>
              <p:cNvGrpSpPr/>
              <p:nvPr/>
            </p:nvGrpSpPr>
            <p:grpSpPr>
              <a:xfrm>
                <a:off x="4159213" y="3279849"/>
                <a:ext cx="31405" cy="26945"/>
                <a:chOff x="4159213" y="3279849"/>
                <a:chExt cx="31405" cy="26945"/>
              </a:xfrm>
            </p:grpSpPr>
            <p:sp>
              <p:nvSpPr>
                <p:cNvPr id="9958" name="Google Shape;9958;p7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76"/>
              <p:cNvGrpSpPr/>
              <p:nvPr/>
            </p:nvGrpSpPr>
            <p:grpSpPr>
              <a:xfrm>
                <a:off x="4201550" y="3266502"/>
                <a:ext cx="31405" cy="26883"/>
                <a:chOff x="4201550" y="3266502"/>
                <a:chExt cx="31405" cy="26883"/>
              </a:xfrm>
            </p:grpSpPr>
            <p:sp>
              <p:nvSpPr>
                <p:cNvPr id="9961" name="Google Shape;9961;p7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76"/>
              <p:cNvGrpSpPr/>
              <p:nvPr/>
            </p:nvGrpSpPr>
            <p:grpSpPr>
              <a:xfrm>
                <a:off x="4201550" y="3338278"/>
                <a:ext cx="31405" cy="26930"/>
                <a:chOff x="4201550" y="3338278"/>
                <a:chExt cx="31405" cy="26930"/>
              </a:xfrm>
            </p:grpSpPr>
            <p:sp>
              <p:nvSpPr>
                <p:cNvPr id="9964" name="Google Shape;9964;p7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76"/>
              <p:cNvGrpSpPr/>
              <p:nvPr/>
            </p:nvGrpSpPr>
            <p:grpSpPr>
              <a:xfrm>
                <a:off x="4238272" y="3369132"/>
                <a:ext cx="31405" cy="27001"/>
                <a:chOff x="4238272" y="3369132"/>
                <a:chExt cx="31405" cy="27001"/>
              </a:xfrm>
            </p:grpSpPr>
            <p:sp>
              <p:nvSpPr>
                <p:cNvPr id="9967" name="Google Shape;9967;p7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69" name="Google Shape;9969;p76"/>
            <p:cNvGrpSpPr/>
            <p:nvPr/>
          </p:nvGrpSpPr>
          <p:grpSpPr>
            <a:xfrm>
              <a:off x="4068639" y="3200169"/>
              <a:ext cx="77643" cy="37272"/>
              <a:chOff x="4068639" y="3200169"/>
              <a:chExt cx="77643" cy="37272"/>
            </a:xfrm>
          </p:grpSpPr>
          <p:sp>
            <p:nvSpPr>
              <p:cNvPr id="9970" name="Google Shape;9970;p7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1" name="Google Shape;9971;p76"/>
              <p:cNvGrpSpPr/>
              <p:nvPr/>
            </p:nvGrpSpPr>
            <p:grpSpPr>
              <a:xfrm>
                <a:off x="4114878" y="3200169"/>
                <a:ext cx="31405" cy="26993"/>
                <a:chOff x="4114878" y="3200169"/>
                <a:chExt cx="31405" cy="26993"/>
              </a:xfrm>
            </p:grpSpPr>
            <p:sp>
              <p:nvSpPr>
                <p:cNvPr id="9972" name="Google Shape;9972;p7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6"/>
              <p:cNvGrpSpPr/>
              <p:nvPr/>
            </p:nvGrpSpPr>
            <p:grpSpPr>
              <a:xfrm>
                <a:off x="4068639" y="3210535"/>
                <a:ext cx="31499" cy="26906"/>
                <a:chOff x="4068639" y="3210535"/>
                <a:chExt cx="31499" cy="26906"/>
              </a:xfrm>
            </p:grpSpPr>
            <p:sp>
              <p:nvSpPr>
                <p:cNvPr id="9975" name="Google Shape;9975;p7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77" name="Google Shape;9977;p76"/>
            <p:cNvGrpSpPr/>
            <p:nvPr/>
          </p:nvGrpSpPr>
          <p:grpSpPr>
            <a:xfrm>
              <a:off x="3869702" y="3066935"/>
              <a:ext cx="382664" cy="190294"/>
              <a:chOff x="3869702" y="3066935"/>
              <a:chExt cx="382664" cy="190294"/>
            </a:xfrm>
          </p:grpSpPr>
          <p:grpSp>
            <p:nvGrpSpPr>
              <p:cNvPr id="9978" name="Google Shape;9978;p76"/>
              <p:cNvGrpSpPr/>
              <p:nvPr/>
            </p:nvGrpSpPr>
            <p:grpSpPr>
              <a:xfrm>
                <a:off x="3888633" y="3082351"/>
                <a:ext cx="351172" cy="160698"/>
                <a:chOff x="3888633" y="3082351"/>
                <a:chExt cx="351172" cy="160698"/>
              </a:xfrm>
            </p:grpSpPr>
            <p:sp>
              <p:nvSpPr>
                <p:cNvPr id="9979" name="Google Shape;9979;p7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6"/>
              <p:cNvGrpSpPr/>
              <p:nvPr/>
            </p:nvGrpSpPr>
            <p:grpSpPr>
              <a:xfrm>
                <a:off x="4143703" y="3066935"/>
                <a:ext cx="37783" cy="32357"/>
                <a:chOff x="4143703" y="3066935"/>
                <a:chExt cx="37783" cy="32357"/>
              </a:xfrm>
            </p:grpSpPr>
            <p:sp>
              <p:nvSpPr>
                <p:cNvPr id="9986" name="Google Shape;9986;p7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8" name="Google Shape;9988;p76"/>
              <p:cNvGrpSpPr/>
              <p:nvPr/>
            </p:nvGrpSpPr>
            <p:grpSpPr>
              <a:xfrm>
                <a:off x="4044565" y="3103563"/>
                <a:ext cx="37783" cy="32451"/>
                <a:chOff x="4044565" y="3103563"/>
                <a:chExt cx="37783" cy="32451"/>
              </a:xfrm>
            </p:grpSpPr>
            <p:sp>
              <p:nvSpPr>
                <p:cNvPr id="9989" name="Google Shape;9989;p7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76"/>
              <p:cNvGrpSpPr/>
              <p:nvPr/>
            </p:nvGrpSpPr>
            <p:grpSpPr>
              <a:xfrm>
                <a:off x="4017454" y="3188237"/>
                <a:ext cx="37776" cy="32357"/>
                <a:chOff x="4017454" y="3188237"/>
                <a:chExt cx="37776" cy="32357"/>
              </a:xfrm>
            </p:grpSpPr>
            <p:sp>
              <p:nvSpPr>
                <p:cNvPr id="9992" name="Google Shape;9992;p7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76"/>
              <p:cNvGrpSpPr/>
              <p:nvPr/>
            </p:nvGrpSpPr>
            <p:grpSpPr>
              <a:xfrm>
                <a:off x="3921548" y="3157509"/>
                <a:ext cx="37783" cy="32357"/>
                <a:chOff x="3921548" y="3157509"/>
                <a:chExt cx="37783" cy="32357"/>
              </a:xfrm>
            </p:grpSpPr>
            <p:sp>
              <p:nvSpPr>
                <p:cNvPr id="9995" name="Google Shape;9995;p7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76"/>
              <p:cNvGrpSpPr/>
              <p:nvPr/>
            </p:nvGrpSpPr>
            <p:grpSpPr>
              <a:xfrm>
                <a:off x="3939056" y="3211620"/>
                <a:ext cx="37783" cy="32380"/>
                <a:chOff x="3939056" y="3211620"/>
                <a:chExt cx="37783" cy="32380"/>
              </a:xfrm>
            </p:grpSpPr>
            <p:sp>
              <p:nvSpPr>
                <p:cNvPr id="9998" name="Google Shape;9998;p7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0" name="Google Shape;10000;p76"/>
              <p:cNvGrpSpPr/>
              <p:nvPr/>
            </p:nvGrpSpPr>
            <p:grpSpPr>
              <a:xfrm>
                <a:off x="4176240" y="3136965"/>
                <a:ext cx="31405" cy="26930"/>
                <a:chOff x="4176240" y="3136965"/>
                <a:chExt cx="31405" cy="26930"/>
              </a:xfrm>
            </p:grpSpPr>
            <p:sp>
              <p:nvSpPr>
                <p:cNvPr id="10001" name="Google Shape;10001;p7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76"/>
              <p:cNvGrpSpPr/>
              <p:nvPr/>
            </p:nvGrpSpPr>
            <p:grpSpPr>
              <a:xfrm>
                <a:off x="4133148" y="3152593"/>
                <a:ext cx="31499" cy="27001"/>
                <a:chOff x="4133148" y="3152593"/>
                <a:chExt cx="31499" cy="27001"/>
              </a:xfrm>
            </p:grpSpPr>
            <p:sp>
              <p:nvSpPr>
                <p:cNvPr id="10004" name="Google Shape;10004;p7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6"/>
              <p:cNvGrpSpPr/>
              <p:nvPr/>
            </p:nvGrpSpPr>
            <p:grpSpPr>
              <a:xfrm>
                <a:off x="4220866" y="3073534"/>
                <a:ext cx="31499" cy="26898"/>
                <a:chOff x="4220866" y="3073534"/>
                <a:chExt cx="31499" cy="26898"/>
              </a:xfrm>
            </p:grpSpPr>
            <p:sp>
              <p:nvSpPr>
                <p:cNvPr id="10007" name="Google Shape;10007;p7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9" name="Google Shape;10009;p76"/>
              <p:cNvGrpSpPr/>
              <p:nvPr/>
            </p:nvGrpSpPr>
            <p:grpSpPr>
              <a:xfrm>
                <a:off x="3869702" y="3230323"/>
                <a:ext cx="31499" cy="26906"/>
                <a:chOff x="3869702" y="3230323"/>
                <a:chExt cx="31499" cy="26906"/>
              </a:xfrm>
            </p:grpSpPr>
            <p:sp>
              <p:nvSpPr>
                <p:cNvPr id="10010" name="Google Shape;10010;p7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12" name="Google Shape;10012;p76"/>
            <p:cNvGrpSpPr/>
            <p:nvPr/>
          </p:nvGrpSpPr>
          <p:grpSpPr>
            <a:xfrm>
              <a:off x="4271383" y="3065882"/>
              <a:ext cx="304556" cy="341663"/>
              <a:chOff x="4271383" y="3065882"/>
              <a:chExt cx="304556" cy="341663"/>
            </a:xfrm>
          </p:grpSpPr>
          <p:grpSp>
            <p:nvGrpSpPr>
              <p:cNvPr id="10013" name="Google Shape;10013;p76"/>
              <p:cNvGrpSpPr/>
              <p:nvPr/>
            </p:nvGrpSpPr>
            <p:grpSpPr>
              <a:xfrm>
                <a:off x="4293838" y="3078639"/>
                <a:ext cx="269353" cy="311973"/>
                <a:chOff x="4293838" y="3078639"/>
                <a:chExt cx="269353" cy="311973"/>
              </a:xfrm>
            </p:grpSpPr>
            <p:sp>
              <p:nvSpPr>
                <p:cNvPr id="10014" name="Google Shape;10014;p7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7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1" name="Google Shape;10031;p76"/>
              <p:cNvGrpSpPr/>
              <p:nvPr/>
            </p:nvGrpSpPr>
            <p:grpSpPr>
              <a:xfrm>
                <a:off x="4538164" y="3342061"/>
                <a:ext cx="37776" cy="32380"/>
                <a:chOff x="4538164" y="3342061"/>
                <a:chExt cx="37776" cy="32380"/>
              </a:xfrm>
            </p:grpSpPr>
            <p:sp>
              <p:nvSpPr>
                <p:cNvPr id="10032" name="Google Shape;10032;p7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4" name="Google Shape;10034;p76"/>
              <p:cNvGrpSpPr/>
              <p:nvPr/>
            </p:nvGrpSpPr>
            <p:grpSpPr>
              <a:xfrm>
                <a:off x="4271383" y="3194742"/>
                <a:ext cx="37783" cy="32420"/>
                <a:chOff x="4271383" y="3194742"/>
                <a:chExt cx="37783" cy="32420"/>
              </a:xfrm>
            </p:grpSpPr>
            <p:sp>
              <p:nvSpPr>
                <p:cNvPr id="10035" name="Google Shape;10035;p7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7" name="Google Shape;10037;p76"/>
              <p:cNvGrpSpPr/>
              <p:nvPr/>
            </p:nvGrpSpPr>
            <p:grpSpPr>
              <a:xfrm>
                <a:off x="4284416" y="3084058"/>
                <a:ext cx="37783" cy="32357"/>
                <a:chOff x="4284416" y="3084058"/>
                <a:chExt cx="37783" cy="32357"/>
              </a:xfrm>
            </p:grpSpPr>
            <p:sp>
              <p:nvSpPr>
                <p:cNvPr id="10038" name="Google Shape;10038;p7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6"/>
              <p:cNvGrpSpPr/>
              <p:nvPr/>
            </p:nvGrpSpPr>
            <p:grpSpPr>
              <a:xfrm>
                <a:off x="4478697" y="3297561"/>
                <a:ext cx="37776" cy="32451"/>
                <a:chOff x="4478697" y="3297561"/>
                <a:chExt cx="37776" cy="32451"/>
              </a:xfrm>
            </p:grpSpPr>
            <p:sp>
              <p:nvSpPr>
                <p:cNvPr id="10041" name="Google Shape;10041;p7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3" name="Google Shape;10043;p76"/>
              <p:cNvGrpSpPr/>
              <p:nvPr/>
            </p:nvGrpSpPr>
            <p:grpSpPr>
              <a:xfrm>
                <a:off x="4411813" y="3331711"/>
                <a:ext cx="37776" cy="32451"/>
                <a:chOff x="4411813" y="3331711"/>
                <a:chExt cx="37776" cy="32451"/>
              </a:xfrm>
            </p:grpSpPr>
            <p:sp>
              <p:nvSpPr>
                <p:cNvPr id="10044" name="Google Shape;10044;p7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76"/>
              <p:cNvGrpSpPr/>
              <p:nvPr/>
            </p:nvGrpSpPr>
            <p:grpSpPr>
              <a:xfrm>
                <a:off x="4337984" y="3375188"/>
                <a:ext cx="37776" cy="32357"/>
                <a:chOff x="4337984" y="3375188"/>
                <a:chExt cx="37776" cy="32357"/>
              </a:xfrm>
            </p:grpSpPr>
            <p:sp>
              <p:nvSpPr>
                <p:cNvPr id="10047" name="Google Shape;10047;p7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9" name="Google Shape;10049;p76"/>
              <p:cNvGrpSpPr/>
              <p:nvPr/>
            </p:nvGrpSpPr>
            <p:grpSpPr>
              <a:xfrm>
                <a:off x="4494867" y="3090530"/>
                <a:ext cx="37878" cy="32451"/>
                <a:chOff x="4494867" y="3090530"/>
                <a:chExt cx="37878" cy="32451"/>
              </a:xfrm>
            </p:grpSpPr>
            <p:sp>
              <p:nvSpPr>
                <p:cNvPr id="10050" name="Google Shape;10050;p7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76"/>
              <p:cNvGrpSpPr/>
              <p:nvPr/>
            </p:nvGrpSpPr>
            <p:grpSpPr>
              <a:xfrm>
                <a:off x="4525124" y="3207774"/>
                <a:ext cx="37783" cy="32420"/>
                <a:chOff x="4525124" y="3207774"/>
                <a:chExt cx="37783" cy="32420"/>
              </a:xfrm>
            </p:grpSpPr>
            <p:sp>
              <p:nvSpPr>
                <p:cNvPr id="10053" name="Google Shape;10053;p7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5" name="Google Shape;10055;p76"/>
              <p:cNvGrpSpPr/>
              <p:nvPr/>
            </p:nvGrpSpPr>
            <p:grpSpPr>
              <a:xfrm>
                <a:off x="4440544" y="3176479"/>
                <a:ext cx="31499" cy="26898"/>
                <a:chOff x="4440544" y="3176479"/>
                <a:chExt cx="31499" cy="26898"/>
              </a:xfrm>
            </p:grpSpPr>
            <p:sp>
              <p:nvSpPr>
                <p:cNvPr id="10056" name="Google Shape;10056;p7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8" name="Google Shape;10058;p76"/>
              <p:cNvGrpSpPr/>
              <p:nvPr/>
            </p:nvGrpSpPr>
            <p:grpSpPr>
              <a:xfrm>
                <a:off x="4350545" y="3156400"/>
                <a:ext cx="31405" cy="27001"/>
                <a:chOff x="4350545" y="3156400"/>
                <a:chExt cx="31405" cy="27001"/>
              </a:xfrm>
            </p:grpSpPr>
            <p:sp>
              <p:nvSpPr>
                <p:cNvPr id="10059" name="Google Shape;10059;p7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76"/>
              <p:cNvGrpSpPr/>
              <p:nvPr/>
            </p:nvGrpSpPr>
            <p:grpSpPr>
              <a:xfrm>
                <a:off x="4376703" y="3255058"/>
                <a:ext cx="31405" cy="27001"/>
                <a:chOff x="4376703" y="3255058"/>
                <a:chExt cx="31405" cy="27001"/>
              </a:xfrm>
            </p:grpSpPr>
            <p:sp>
              <p:nvSpPr>
                <p:cNvPr id="10062" name="Google Shape;10062;p7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4" name="Google Shape;10064;p76"/>
              <p:cNvGrpSpPr/>
              <p:nvPr/>
            </p:nvGrpSpPr>
            <p:grpSpPr>
              <a:xfrm>
                <a:off x="4331322" y="3283656"/>
                <a:ext cx="31405" cy="26945"/>
                <a:chOff x="4331322" y="3283656"/>
                <a:chExt cx="31405" cy="26945"/>
              </a:xfrm>
            </p:grpSpPr>
            <p:sp>
              <p:nvSpPr>
                <p:cNvPr id="10065" name="Google Shape;10065;p7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6"/>
              <p:cNvGrpSpPr/>
              <p:nvPr/>
            </p:nvGrpSpPr>
            <p:grpSpPr>
              <a:xfrm>
                <a:off x="4380510" y="3065882"/>
                <a:ext cx="31405" cy="26938"/>
                <a:chOff x="4380510" y="3065882"/>
                <a:chExt cx="31405" cy="26938"/>
              </a:xfrm>
            </p:grpSpPr>
            <p:sp>
              <p:nvSpPr>
                <p:cNvPr id="10068" name="Google Shape;10068;p7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070" name="Google Shape;10070;p76"/>
            <p:cNvGrpSpPr/>
            <p:nvPr/>
          </p:nvGrpSpPr>
          <p:grpSpPr>
            <a:xfrm>
              <a:off x="4558998" y="3188237"/>
              <a:ext cx="1280131" cy="1052746"/>
              <a:chOff x="4558998" y="3188237"/>
              <a:chExt cx="1280131" cy="1052746"/>
            </a:xfrm>
          </p:grpSpPr>
          <p:sp>
            <p:nvSpPr>
              <p:cNvPr id="10071" name="Google Shape;10071;p7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2" name="Google Shape;10072;p76"/>
              <p:cNvGrpSpPr/>
              <p:nvPr/>
            </p:nvGrpSpPr>
            <p:grpSpPr>
              <a:xfrm>
                <a:off x="4579164" y="3203653"/>
                <a:ext cx="1244833" cy="1020397"/>
                <a:chOff x="4579164" y="3203653"/>
                <a:chExt cx="1244833" cy="1020397"/>
              </a:xfrm>
            </p:grpSpPr>
            <p:sp>
              <p:nvSpPr>
                <p:cNvPr id="10073" name="Google Shape;10073;p7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5" name="Google Shape;10075;p76"/>
                <p:cNvGrpSpPr/>
                <p:nvPr/>
              </p:nvGrpSpPr>
              <p:grpSpPr>
                <a:xfrm>
                  <a:off x="4579164" y="3203653"/>
                  <a:ext cx="1244833" cy="1020397"/>
                  <a:chOff x="4579164" y="3203653"/>
                  <a:chExt cx="1244833" cy="1020397"/>
                </a:xfrm>
              </p:grpSpPr>
              <p:sp>
                <p:nvSpPr>
                  <p:cNvPr id="10076" name="Google Shape;10076;p7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8" name="Google Shape;10078;p76"/>
                  <p:cNvGrpSpPr/>
                  <p:nvPr/>
                </p:nvGrpSpPr>
                <p:grpSpPr>
                  <a:xfrm>
                    <a:off x="4579164" y="3203653"/>
                    <a:ext cx="1244833" cy="1020397"/>
                    <a:chOff x="4579164" y="3203653"/>
                    <a:chExt cx="1244833" cy="1020397"/>
                  </a:xfrm>
                </p:grpSpPr>
                <p:sp>
                  <p:nvSpPr>
                    <p:cNvPr id="10079" name="Google Shape;10079;p7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7" name="Google Shape;10087;p76"/>
                    <p:cNvGrpSpPr/>
                    <p:nvPr/>
                  </p:nvGrpSpPr>
                  <p:grpSpPr>
                    <a:xfrm>
                      <a:off x="4579164" y="3203653"/>
                      <a:ext cx="1244833" cy="1020397"/>
                      <a:chOff x="4579164" y="3203653"/>
                      <a:chExt cx="1244833" cy="1020397"/>
                    </a:xfrm>
                  </p:grpSpPr>
                  <p:sp>
                    <p:nvSpPr>
                      <p:cNvPr id="10088" name="Google Shape;10088;p7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7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7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2" name="Google Shape;10102;p76"/>
                      <p:cNvGrpSpPr/>
                      <p:nvPr/>
                    </p:nvGrpSpPr>
                    <p:grpSpPr>
                      <a:xfrm>
                        <a:off x="4579164" y="3203653"/>
                        <a:ext cx="1244833" cy="1020397"/>
                        <a:chOff x="4579164" y="3203653"/>
                        <a:chExt cx="1244833" cy="1020397"/>
                      </a:xfrm>
                    </p:grpSpPr>
                    <p:sp>
                      <p:nvSpPr>
                        <p:cNvPr id="10103" name="Google Shape;10103;p7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7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7" name="Google Shape;10127;p76"/>
                        <p:cNvGrpSpPr/>
                        <p:nvPr/>
                      </p:nvGrpSpPr>
                      <p:grpSpPr>
                        <a:xfrm>
                          <a:off x="4579164" y="3203653"/>
                          <a:ext cx="1244833" cy="1020397"/>
                          <a:chOff x="4579164" y="3203653"/>
                          <a:chExt cx="1244833" cy="1020397"/>
                        </a:xfrm>
                      </p:grpSpPr>
                      <p:sp>
                        <p:nvSpPr>
                          <p:cNvPr id="10128" name="Google Shape;10128;p7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76"/>
                          <p:cNvGrpSpPr/>
                          <p:nvPr/>
                        </p:nvGrpSpPr>
                        <p:grpSpPr>
                          <a:xfrm>
                            <a:off x="4579164" y="3203653"/>
                            <a:ext cx="1244833" cy="1020397"/>
                            <a:chOff x="4579164" y="3203653"/>
                            <a:chExt cx="1244833" cy="1020397"/>
                          </a:xfrm>
                        </p:grpSpPr>
                        <p:sp>
                          <p:nvSpPr>
                            <p:cNvPr id="10130" name="Google Shape;10130;p7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7" name="Google Shape;10137;p76"/>
                            <p:cNvGrpSpPr/>
                            <p:nvPr/>
                          </p:nvGrpSpPr>
                          <p:grpSpPr>
                            <a:xfrm>
                              <a:off x="4579164" y="3203653"/>
                              <a:ext cx="1244833" cy="1020397"/>
                              <a:chOff x="4579164" y="3203653"/>
                              <a:chExt cx="1244833" cy="1020397"/>
                            </a:xfrm>
                          </p:grpSpPr>
                          <p:sp>
                            <p:nvSpPr>
                              <p:cNvPr id="10138" name="Google Shape;10138;p7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76"/>
                              <p:cNvGrpSpPr/>
                              <p:nvPr/>
                            </p:nvGrpSpPr>
                            <p:grpSpPr>
                              <a:xfrm>
                                <a:off x="4579164" y="3203653"/>
                                <a:ext cx="1244833" cy="1020397"/>
                                <a:chOff x="4579164" y="3203653"/>
                                <a:chExt cx="1244833" cy="1020397"/>
                              </a:xfrm>
                            </p:grpSpPr>
                            <p:sp>
                              <p:nvSpPr>
                                <p:cNvPr id="10152" name="Google Shape;10152;p7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76"/>
                                <p:cNvGrpSpPr/>
                                <p:nvPr/>
                              </p:nvGrpSpPr>
                              <p:grpSpPr>
                                <a:xfrm>
                                  <a:off x="4579164" y="3203653"/>
                                  <a:ext cx="1244833" cy="1020397"/>
                                  <a:chOff x="4579164" y="3203653"/>
                                  <a:chExt cx="1244833" cy="1020397"/>
                                </a:xfrm>
                              </p:grpSpPr>
                              <p:sp>
                                <p:nvSpPr>
                                  <p:cNvPr id="10160" name="Google Shape;10160;p7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5" name="Google Shape;10165;p76"/>
                                  <p:cNvGrpSpPr/>
                                  <p:nvPr/>
                                </p:nvGrpSpPr>
                                <p:grpSpPr>
                                  <a:xfrm>
                                    <a:off x="4579164" y="3203653"/>
                                    <a:ext cx="1244833" cy="1020397"/>
                                    <a:chOff x="4579164" y="3203653"/>
                                    <a:chExt cx="1244833" cy="1020397"/>
                                  </a:xfrm>
                                </p:grpSpPr>
                                <p:sp>
                                  <p:nvSpPr>
                                    <p:cNvPr id="10166" name="Google Shape;10166;p7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0170" name="Google Shape;10170;p7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173" name="Google Shape;10173;p7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174" name="Google Shape;10174;p76"/>
              <p:cNvGrpSpPr/>
              <p:nvPr/>
            </p:nvGrpSpPr>
            <p:grpSpPr>
              <a:xfrm>
                <a:off x="4595437" y="3598775"/>
                <a:ext cx="37776" cy="32451"/>
                <a:chOff x="4595437" y="3598775"/>
                <a:chExt cx="37776" cy="32451"/>
              </a:xfrm>
            </p:grpSpPr>
            <p:sp>
              <p:nvSpPr>
                <p:cNvPr id="10175" name="Google Shape;10175;p7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6"/>
              <p:cNvGrpSpPr/>
              <p:nvPr/>
            </p:nvGrpSpPr>
            <p:grpSpPr>
              <a:xfrm>
                <a:off x="4641864" y="3524443"/>
                <a:ext cx="37776" cy="32380"/>
                <a:chOff x="4641864" y="3524443"/>
                <a:chExt cx="37776" cy="32380"/>
              </a:xfrm>
            </p:grpSpPr>
            <p:sp>
              <p:nvSpPr>
                <p:cNvPr id="10178" name="Google Shape;10178;p7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0" name="Google Shape;10180;p76"/>
              <p:cNvGrpSpPr/>
              <p:nvPr/>
            </p:nvGrpSpPr>
            <p:grpSpPr>
              <a:xfrm>
                <a:off x="4648431" y="3893901"/>
                <a:ext cx="37776" cy="32357"/>
                <a:chOff x="4648431" y="3893901"/>
                <a:chExt cx="37776" cy="32357"/>
              </a:xfrm>
            </p:grpSpPr>
            <p:sp>
              <p:nvSpPr>
                <p:cNvPr id="10181" name="Google Shape;10181;p7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3" name="Google Shape;10183;p76"/>
              <p:cNvGrpSpPr/>
              <p:nvPr/>
            </p:nvGrpSpPr>
            <p:grpSpPr>
              <a:xfrm>
                <a:off x="4567752" y="3722908"/>
                <a:ext cx="37870" cy="32380"/>
                <a:chOff x="4567752" y="3722908"/>
                <a:chExt cx="37870" cy="32380"/>
              </a:xfrm>
            </p:grpSpPr>
            <p:sp>
              <p:nvSpPr>
                <p:cNvPr id="10184" name="Google Shape;10184;p7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76"/>
              <p:cNvGrpSpPr/>
              <p:nvPr/>
            </p:nvGrpSpPr>
            <p:grpSpPr>
              <a:xfrm>
                <a:off x="4617506" y="3652052"/>
                <a:ext cx="37783" cy="32357"/>
                <a:chOff x="4617506" y="3652052"/>
                <a:chExt cx="37783" cy="32357"/>
              </a:xfrm>
            </p:grpSpPr>
            <p:sp>
              <p:nvSpPr>
                <p:cNvPr id="10187" name="Google Shape;10187;p7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76"/>
              <p:cNvGrpSpPr/>
              <p:nvPr/>
            </p:nvGrpSpPr>
            <p:grpSpPr>
              <a:xfrm>
                <a:off x="4739005" y="3554149"/>
                <a:ext cx="37870" cy="32357"/>
                <a:chOff x="4739005" y="3554149"/>
                <a:chExt cx="37870" cy="32357"/>
              </a:xfrm>
            </p:grpSpPr>
            <p:sp>
              <p:nvSpPr>
                <p:cNvPr id="10190" name="Google Shape;10190;p7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2" name="Google Shape;10192;p76"/>
              <p:cNvGrpSpPr/>
              <p:nvPr/>
            </p:nvGrpSpPr>
            <p:grpSpPr>
              <a:xfrm>
                <a:off x="4806557" y="3630258"/>
                <a:ext cx="37776" cy="32364"/>
                <a:chOff x="4806557" y="3630258"/>
                <a:chExt cx="37776" cy="32364"/>
              </a:xfrm>
            </p:grpSpPr>
            <p:sp>
              <p:nvSpPr>
                <p:cNvPr id="10193" name="Google Shape;10193;p7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7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76"/>
              <p:cNvGrpSpPr/>
              <p:nvPr/>
            </p:nvGrpSpPr>
            <p:grpSpPr>
              <a:xfrm>
                <a:off x="4737007" y="4004357"/>
                <a:ext cx="37870" cy="32357"/>
                <a:chOff x="4737007" y="4004357"/>
                <a:chExt cx="37870" cy="32357"/>
              </a:xfrm>
            </p:grpSpPr>
            <p:sp>
              <p:nvSpPr>
                <p:cNvPr id="10196" name="Google Shape;10196;p7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76"/>
              <p:cNvGrpSpPr/>
              <p:nvPr/>
            </p:nvGrpSpPr>
            <p:grpSpPr>
              <a:xfrm>
                <a:off x="4773634" y="4208627"/>
                <a:ext cx="37776" cy="32357"/>
                <a:chOff x="4773634" y="4208627"/>
                <a:chExt cx="37776" cy="32357"/>
              </a:xfrm>
            </p:grpSpPr>
            <p:sp>
              <p:nvSpPr>
                <p:cNvPr id="10199" name="Google Shape;10199;p7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1" name="Google Shape;10201;p76"/>
              <p:cNvGrpSpPr/>
              <p:nvPr/>
            </p:nvGrpSpPr>
            <p:grpSpPr>
              <a:xfrm>
                <a:off x="4888282" y="4074764"/>
                <a:ext cx="37776" cy="32451"/>
                <a:chOff x="4888282" y="4074764"/>
                <a:chExt cx="37776" cy="32451"/>
              </a:xfrm>
            </p:grpSpPr>
            <p:sp>
              <p:nvSpPr>
                <p:cNvPr id="10202" name="Google Shape;10202;p7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76"/>
              <p:cNvGrpSpPr/>
              <p:nvPr/>
            </p:nvGrpSpPr>
            <p:grpSpPr>
              <a:xfrm>
                <a:off x="4901315" y="3804271"/>
                <a:ext cx="37776" cy="32364"/>
                <a:chOff x="4901315" y="3804271"/>
                <a:chExt cx="37776" cy="32364"/>
              </a:xfrm>
            </p:grpSpPr>
            <p:sp>
              <p:nvSpPr>
                <p:cNvPr id="10205" name="Google Shape;10205;p7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76"/>
              <p:cNvGrpSpPr/>
              <p:nvPr/>
            </p:nvGrpSpPr>
            <p:grpSpPr>
              <a:xfrm>
                <a:off x="4866394" y="3715035"/>
                <a:ext cx="37846" cy="32357"/>
                <a:chOff x="4866394" y="3715035"/>
                <a:chExt cx="37846" cy="32357"/>
              </a:xfrm>
            </p:grpSpPr>
            <p:sp>
              <p:nvSpPr>
                <p:cNvPr id="10208" name="Google Shape;10208;p7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0" name="Google Shape;10210;p76"/>
              <p:cNvGrpSpPr/>
              <p:nvPr/>
            </p:nvGrpSpPr>
            <p:grpSpPr>
              <a:xfrm>
                <a:off x="4979233" y="3839798"/>
                <a:ext cx="37878" cy="32420"/>
                <a:chOff x="4979233" y="3839798"/>
                <a:chExt cx="37878" cy="32420"/>
              </a:xfrm>
            </p:grpSpPr>
            <p:sp>
              <p:nvSpPr>
                <p:cNvPr id="10211" name="Google Shape;10211;p7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76"/>
              <p:cNvGrpSpPr/>
              <p:nvPr/>
            </p:nvGrpSpPr>
            <p:grpSpPr>
              <a:xfrm>
                <a:off x="4790662" y="3679147"/>
                <a:ext cx="37783" cy="32380"/>
                <a:chOff x="4790662" y="3679147"/>
                <a:chExt cx="37783" cy="32380"/>
              </a:xfrm>
            </p:grpSpPr>
            <p:sp>
              <p:nvSpPr>
                <p:cNvPr id="10214" name="Google Shape;10214;p7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76"/>
              <p:cNvGrpSpPr/>
              <p:nvPr/>
            </p:nvGrpSpPr>
            <p:grpSpPr>
              <a:xfrm>
                <a:off x="4857263" y="3557861"/>
                <a:ext cx="37776" cy="32357"/>
                <a:chOff x="4857263" y="3557861"/>
                <a:chExt cx="37776" cy="32357"/>
              </a:xfrm>
            </p:grpSpPr>
            <p:sp>
              <p:nvSpPr>
                <p:cNvPr id="10217" name="Google Shape;10217;p7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6"/>
              <p:cNvGrpSpPr/>
              <p:nvPr/>
            </p:nvGrpSpPr>
            <p:grpSpPr>
              <a:xfrm>
                <a:off x="4883902" y="3648033"/>
                <a:ext cx="37783" cy="32380"/>
                <a:chOff x="4883902" y="3648033"/>
                <a:chExt cx="37783" cy="32380"/>
              </a:xfrm>
            </p:grpSpPr>
            <p:sp>
              <p:nvSpPr>
                <p:cNvPr id="10220" name="Google Shape;10220;p7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76"/>
              <p:cNvGrpSpPr/>
              <p:nvPr/>
            </p:nvGrpSpPr>
            <p:grpSpPr>
              <a:xfrm>
                <a:off x="4907780" y="3347220"/>
                <a:ext cx="37878" cy="32357"/>
                <a:chOff x="4907780" y="3347220"/>
                <a:chExt cx="37878" cy="32357"/>
              </a:xfrm>
            </p:grpSpPr>
            <p:sp>
              <p:nvSpPr>
                <p:cNvPr id="10223" name="Google Shape;10223;p7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76"/>
              <p:cNvGrpSpPr/>
              <p:nvPr/>
            </p:nvGrpSpPr>
            <p:grpSpPr>
              <a:xfrm>
                <a:off x="5065048" y="3738150"/>
                <a:ext cx="37783" cy="32364"/>
                <a:chOff x="5065048" y="3738150"/>
                <a:chExt cx="37783" cy="32364"/>
              </a:xfrm>
            </p:grpSpPr>
            <p:sp>
              <p:nvSpPr>
                <p:cNvPr id="10226" name="Google Shape;10226;p7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76"/>
              <p:cNvGrpSpPr/>
              <p:nvPr/>
            </p:nvGrpSpPr>
            <p:grpSpPr>
              <a:xfrm>
                <a:off x="5071616" y="3284615"/>
                <a:ext cx="37783" cy="32357"/>
                <a:chOff x="5071616" y="3284615"/>
                <a:chExt cx="37783" cy="32357"/>
              </a:xfrm>
            </p:grpSpPr>
            <p:sp>
              <p:nvSpPr>
                <p:cNvPr id="10229" name="Google Shape;10229;p7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1" name="Google Shape;10231;p76"/>
              <p:cNvGrpSpPr/>
              <p:nvPr/>
            </p:nvGrpSpPr>
            <p:grpSpPr>
              <a:xfrm>
                <a:off x="5389291" y="3759921"/>
                <a:ext cx="37783" cy="32380"/>
                <a:chOff x="5389291" y="3759921"/>
                <a:chExt cx="37783" cy="32380"/>
              </a:xfrm>
            </p:grpSpPr>
            <p:sp>
              <p:nvSpPr>
                <p:cNvPr id="10232" name="Google Shape;10232;p7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4" name="Google Shape;10234;p76"/>
              <p:cNvGrpSpPr/>
              <p:nvPr/>
            </p:nvGrpSpPr>
            <p:grpSpPr>
              <a:xfrm>
                <a:off x="5431534" y="3632932"/>
                <a:ext cx="37878" cy="32451"/>
                <a:chOff x="5431534" y="3632932"/>
                <a:chExt cx="37878" cy="32451"/>
              </a:xfrm>
            </p:grpSpPr>
            <p:sp>
              <p:nvSpPr>
                <p:cNvPr id="10235" name="Google Shape;10235;p7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7" name="Google Shape;10237;p76"/>
              <p:cNvGrpSpPr/>
              <p:nvPr/>
            </p:nvGrpSpPr>
            <p:grpSpPr>
              <a:xfrm>
                <a:off x="5540755" y="3544829"/>
                <a:ext cx="37783" cy="32357"/>
                <a:chOff x="5540755" y="3544829"/>
                <a:chExt cx="37783" cy="32357"/>
              </a:xfrm>
            </p:grpSpPr>
            <p:sp>
              <p:nvSpPr>
                <p:cNvPr id="10238" name="Google Shape;10238;p7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6"/>
              <p:cNvGrpSpPr/>
              <p:nvPr/>
            </p:nvGrpSpPr>
            <p:grpSpPr>
              <a:xfrm>
                <a:off x="5579293" y="3412107"/>
                <a:ext cx="37776" cy="32357"/>
                <a:chOff x="5579293" y="3412107"/>
                <a:chExt cx="37776" cy="32357"/>
              </a:xfrm>
            </p:grpSpPr>
            <p:sp>
              <p:nvSpPr>
                <p:cNvPr id="10241" name="Google Shape;10241;p7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76"/>
              <p:cNvGrpSpPr/>
              <p:nvPr/>
            </p:nvGrpSpPr>
            <p:grpSpPr>
              <a:xfrm>
                <a:off x="5801346" y="3284615"/>
                <a:ext cx="37783" cy="32357"/>
                <a:chOff x="5801346" y="3284615"/>
                <a:chExt cx="37783" cy="32357"/>
              </a:xfrm>
            </p:grpSpPr>
            <p:sp>
              <p:nvSpPr>
                <p:cNvPr id="10244" name="Google Shape;10244;p7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6" name="Google Shape;10246;p76"/>
              <p:cNvGrpSpPr/>
              <p:nvPr/>
            </p:nvGrpSpPr>
            <p:grpSpPr>
              <a:xfrm>
                <a:off x="5763578" y="3399067"/>
                <a:ext cx="37776" cy="32364"/>
                <a:chOff x="5763578" y="3399067"/>
                <a:chExt cx="37776" cy="32364"/>
              </a:xfrm>
            </p:grpSpPr>
            <p:sp>
              <p:nvSpPr>
                <p:cNvPr id="10247" name="Google Shape;10247;p7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76"/>
              <p:cNvGrpSpPr/>
              <p:nvPr/>
            </p:nvGrpSpPr>
            <p:grpSpPr>
              <a:xfrm>
                <a:off x="5395858" y="3230952"/>
                <a:ext cx="37776" cy="32364"/>
                <a:chOff x="5395858" y="3230952"/>
                <a:chExt cx="37776" cy="32364"/>
              </a:xfrm>
            </p:grpSpPr>
            <p:sp>
              <p:nvSpPr>
                <p:cNvPr id="10250" name="Google Shape;10250;p7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2" name="Google Shape;10252;p76"/>
              <p:cNvGrpSpPr/>
              <p:nvPr/>
            </p:nvGrpSpPr>
            <p:grpSpPr>
              <a:xfrm>
                <a:off x="5264088" y="3188237"/>
                <a:ext cx="37776" cy="32357"/>
                <a:chOff x="5264088" y="3188237"/>
                <a:chExt cx="37776" cy="32357"/>
              </a:xfrm>
            </p:grpSpPr>
            <p:sp>
              <p:nvSpPr>
                <p:cNvPr id="10253" name="Google Shape;10253;p7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5" name="Google Shape;10255;p76"/>
              <p:cNvGrpSpPr/>
              <p:nvPr/>
            </p:nvGrpSpPr>
            <p:grpSpPr>
              <a:xfrm>
                <a:off x="5585758" y="3237425"/>
                <a:ext cx="37878" cy="32357"/>
                <a:chOff x="5585758" y="3237425"/>
                <a:chExt cx="37878" cy="32357"/>
              </a:xfrm>
            </p:grpSpPr>
            <p:sp>
              <p:nvSpPr>
                <p:cNvPr id="10256" name="Google Shape;10256;p7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8" name="Google Shape;10258;p76"/>
              <p:cNvGrpSpPr/>
              <p:nvPr/>
            </p:nvGrpSpPr>
            <p:grpSpPr>
              <a:xfrm>
                <a:off x="4874196" y="3291088"/>
                <a:ext cx="37878" cy="32451"/>
                <a:chOff x="4874196" y="3291088"/>
                <a:chExt cx="37878" cy="32451"/>
              </a:xfrm>
            </p:grpSpPr>
            <p:sp>
              <p:nvSpPr>
                <p:cNvPr id="10259" name="Google Shape;10259;p7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7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1" name="Google Shape;10261;p76"/>
              <p:cNvGrpSpPr/>
              <p:nvPr/>
            </p:nvGrpSpPr>
            <p:grpSpPr>
              <a:xfrm>
                <a:off x="5197770" y="3785466"/>
                <a:ext cx="37783" cy="32427"/>
                <a:chOff x="5197770" y="3785466"/>
                <a:chExt cx="37783" cy="32427"/>
              </a:xfrm>
            </p:grpSpPr>
            <p:sp>
              <p:nvSpPr>
                <p:cNvPr id="10262" name="Google Shape;10262;p7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4" name="Google Shape;10264;p76"/>
              <p:cNvGrpSpPr/>
              <p:nvPr/>
            </p:nvGrpSpPr>
            <p:grpSpPr>
              <a:xfrm>
                <a:off x="5177699" y="3492117"/>
                <a:ext cx="37776" cy="32357"/>
                <a:chOff x="5177699" y="3492117"/>
                <a:chExt cx="37776" cy="32357"/>
              </a:xfrm>
            </p:grpSpPr>
            <p:sp>
              <p:nvSpPr>
                <p:cNvPr id="10265" name="Google Shape;10265;p7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76"/>
              <p:cNvGrpSpPr/>
              <p:nvPr/>
            </p:nvGrpSpPr>
            <p:grpSpPr>
              <a:xfrm>
                <a:off x="5349431" y="3622346"/>
                <a:ext cx="37870" cy="32380"/>
                <a:chOff x="5349431" y="3622346"/>
                <a:chExt cx="37870" cy="32380"/>
              </a:xfrm>
            </p:grpSpPr>
            <p:sp>
              <p:nvSpPr>
                <p:cNvPr id="10268" name="Google Shape;10268;p7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76"/>
              <p:cNvGrpSpPr/>
              <p:nvPr/>
            </p:nvGrpSpPr>
            <p:grpSpPr>
              <a:xfrm>
                <a:off x="5068855" y="3563980"/>
                <a:ext cx="53954" cy="46223"/>
                <a:chOff x="5068855" y="3563980"/>
                <a:chExt cx="53954" cy="46223"/>
              </a:xfrm>
            </p:grpSpPr>
            <p:sp>
              <p:nvSpPr>
                <p:cNvPr id="10271" name="Google Shape;10271;p7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3" name="Google Shape;10273;p76"/>
              <p:cNvGrpSpPr/>
              <p:nvPr/>
            </p:nvGrpSpPr>
            <p:grpSpPr>
              <a:xfrm>
                <a:off x="5037654" y="3392507"/>
                <a:ext cx="37870" cy="32451"/>
                <a:chOff x="5037654" y="3392507"/>
                <a:chExt cx="37870" cy="32451"/>
              </a:xfrm>
            </p:grpSpPr>
            <p:sp>
              <p:nvSpPr>
                <p:cNvPr id="10274" name="Google Shape;10274;p7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6" name="Google Shape;10276;p76"/>
              <p:cNvGrpSpPr/>
              <p:nvPr/>
            </p:nvGrpSpPr>
            <p:grpSpPr>
              <a:xfrm>
                <a:off x="5456560" y="3368629"/>
                <a:ext cx="37870" cy="32451"/>
                <a:chOff x="5456560" y="3368629"/>
                <a:chExt cx="37870" cy="32451"/>
              </a:xfrm>
            </p:grpSpPr>
            <p:sp>
              <p:nvSpPr>
                <p:cNvPr id="10277" name="Google Shape;10277;p7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9" name="Google Shape;10279;p76"/>
              <p:cNvGrpSpPr/>
              <p:nvPr/>
            </p:nvGrpSpPr>
            <p:grpSpPr>
              <a:xfrm>
                <a:off x="4755749" y="3501516"/>
                <a:ext cx="46246" cy="39608"/>
                <a:chOff x="4755749" y="3501516"/>
                <a:chExt cx="46246" cy="39608"/>
              </a:xfrm>
            </p:grpSpPr>
            <p:sp>
              <p:nvSpPr>
                <p:cNvPr id="10280" name="Google Shape;10280;p7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6"/>
              <p:cNvGrpSpPr/>
              <p:nvPr/>
            </p:nvGrpSpPr>
            <p:grpSpPr>
              <a:xfrm>
                <a:off x="4681346" y="3485582"/>
                <a:ext cx="37783" cy="32427"/>
                <a:chOff x="4681346" y="3485582"/>
                <a:chExt cx="37783" cy="32427"/>
              </a:xfrm>
            </p:grpSpPr>
            <p:sp>
              <p:nvSpPr>
                <p:cNvPr id="10283" name="Google Shape;10283;p7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5" name="Google Shape;10285;p76"/>
              <p:cNvGrpSpPr/>
              <p:nvPr/>
            </p:nvGrpSpPr>
            <p:grpSpPr>
              <a:xfrm>
                <a:off x="4767067" y="3291088"/>
                <a:ext cx="37878" cy="32451"/>
                <a:chOff x="4767067" y="3291088"/>
                <a:chExt cx="37878" cy="32451"/>
              </a:xfrm>
            </p:grpSpPr>
            <p:sp>
              <p:nvSpPr>
                <p:cNvPr id="10286" name="Google Shape;10286;p7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8" name="Google Shape;10288;p76"/>
              <p:cNvGrpSpPr/>
              <p:nvPr/>
            </p:nvGrpSpPr>
            <p:grpSpPr>
              <a:xfrm>
                <a:off x="4687819" y="3405539"/>
                <a:ext cx="37776" cy="32451"/>
                <a:chOff x="4687819" y="3405539"/>
                <a:chExt cx="37776" cy="32451"/>
              </a:xfrm>
            </p:grpSpPr>
            <p:sp>
              <p:nvSpPr>
                <p:cNvPr id="10289" name="Google Shape;10289;p7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76"/>
              <p:cNvGrpSpPr/>
              <p:nvPr/>
            </p:nvGrpSpPr>
            <p:grpSpPr>
              <a:xfrm>
                <a:off x="4923101" y="3444809"/>
                <a:ext cx="52813" cy="45318"/>
                <a:chOff x="4923101" y="3444809"/>
                <a:chExt cx="52813" cy="45318"/>
              </a:xfrm>
            </p:grpSpPr>
            <p:sp>
              <p:nvSpPr>
                <p:cNvPr id="10292" name="Google Shape;10292;p7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4" name="Google Shape;10294;p76"/>
              <p:cNvGrpSpPr/>
              <p:nvPr/>
            </p:nvGrpSpPr>
            <p:grpSpPr>
              <a:xfrm>
                <a:off x="4846040" y="3654750"/>
                <a:ext cx="31405" cy="26993"/>
                <a:chOff x="4846040" y="3654750"/>
                <a:chExt cx="31405" cy="26993"/>
              </a:xfrm>
            </p:grpSpPr>
            <p:sp>
              <p:nvSpPr>
                <p:cNvPr id="10295" name="Google Shape;10295;p7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6"/>
              <p:cNvGrpSpPr/>
              <p:nvPr/>
            </p:nvGrpSpPr>
            <p:grpSpPr>
              <a:xfrm>
                <a:off x="4925673" y="3691700"/>
                <a:ext cx="40253" cy="34472"/>
                <a:chOff x="4925673" y="3691700"/>
                <a:chExt cx="40253" cy="34472"/>
              </a:xfrm>
            </p:grpSpPr>
            <p:sp>
              <p:nvSpPr>
                <p:cNvPr id="10298" name="Google Shape;10298;p7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6"/>
              <p:cNvGrpSpPr/>
              <p:nvPr/>
            </p:nvGrpSpPr>
            <p:grpSpPr>
              <a:xfrm>
                <a:off x="4894653" y="3740848"/>
                <a:ext cx="31405" cy="26906"/>
                <a:chOff x="4894653" y="3740848"/>
                <a:chExt cx="31405" cy="26906"/>
              </a:xfrm>
            </p:grpSpPr>
            <p:sp>
              <p:nvSpPr>
                <p:cNvPr id="10301" name="Google Shape;10301;p7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3" name="Google Shape;10303;p76"/>
              <p:cNvGrpSpPr/>
              <p:nvPr/>
            </p:nvGrpSpPr>
            <p:grpSpPr>
              <a:xfrm>
                <a:off x="4962300" y="3696348"/>
                <a:ext cx="38255" cy="32773"/>
                <a:chOff x="4962300" y="3696348"/>
                <a:chExt cx="38255" cy="32773"/>
              </a:xfrm>
            </p:grpSpPr>
            <p:sp>
              <p:nvSpPr>
                <p:cNvPr id="10304" name="Google Shape;10304;p7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6" name="Google Shape;10306;p76"/>
              <p:cNvGrpSpPr/>
              <p:nvPr/>
            </p:nvGrpSpPr>
            <p:grpSpPr>
              <a:xfrm>
                <a:off x="4980185" y="3743349"/>
                <a:ext cx="31499" cy="26969"/>
                <a:chOff x="4980185" y="3743349"/>
                <a:chExt cx="31499" cy="26969"/>
              </a:xfrm>
            </p:grpSpPr>
            <p:sp>
              <p:nvSpPr>
                <p:cNvPr id="10307" name="Google Shape;10307;p7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76"/>
              <p:cNvGrpSpPr/>
              <p:nvPr/>
            </p:nvGrpSpPr>
            <p:grpSpPr>
              <a:xfrm>
                <a:off x="5013768" y="3734312"/>
                <a:ext cx="31499" cy="26969"/>
                <a:chOff x="5013768" y="3734312"/>
                <a:chExt cx="31499" cy="26969"/>
              </a:xfrm>
            </p:grpSpPr>
            <p:sp>
              <p:nvSpPr>
                <p:cNvPr id="10310" name="Google Shape;10310;p7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2" name="Google Shape;10312;p76"/>
              <p:cNvGrpSpPr/>
              <p:nvPr/>
            </p:nvGrpSpPr>
            <p:grpSpPr>
              <a:xfrm>
                <a:off x="5036703" y="3764545"/>
                <a:ext cx="31499" cy="26898"/>
                <a:chOff x="5036703" y="3764545"/>
                <a:chExt cx="31499" cy="26898"/>
              </a:xfrm>
            </p:grpSpPr>
            <p:sp>
              <p:nvSpPr>
                <p:cNvPr id="10313" name="Google Shape;10313;p7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6"/>
              <p:cNvGrpSpPr/>
              <p:nvPr/>
            </p:nvGrpSpPr>
            <p:grpSpPr>
              <a:xfrm>
                <a:off x="4953546" y="3768352"/>
                <a:ext cx="31405" cy="26898"/>
                <a:chOff x="4953546" y="3768352"/>
                <a:chExt cx="31405" cy="26898"/>
              </a:xfrm>
            </p:grpSpPr>
            <p:sp>
              <p:nvSpPr>
                <p:cNvPr id="10316" name="Google Shape;10316;p7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8" name="Google Shape;10318;p76"/>
              <p:cNvGrpSpPr/>
              <p:nvPr/>
            </p:nvGrpSpPr>
            <p:grpSpPr>
              <a:xfrm>
                <a:off x="4964770" y="3814016"/>
                <a:ext cx="31499" cy="26993"/>
                <a:chOff x="4964770" y="3814016"/>
                <a:chExt cx="31499" cy="26993"/>
              </a:xfrm>
            </p:grpSpPr>
            <p:sp>
              <p:nvSpPr>
                <p:cNvPr id="10319" name="Google Shape;10319;p7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76"/>
              <p:cNvGrpSpPr/>
              <p:nvPr/>
            </p:nvGrpSpPr>
            <p:grpSpPr>
              <a:xfrm>
                <a:off x="4923290" y="3800504"/>
                <a:ext cx="31468" cy="26898"/>
                <a:chOff x="4923290" y="3800504"/>
                <a:chExt cx="31468" cy="26898"/>
              </a:xfrm>
            </p:grpSpPr>
            <p:sp>
              <p:nvSpPr>
                <p:cNvPr id="10322" name="Google Shape;10322;p7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4" name="Google Shape;10324;p76"/>
              <p:cNvGrpSpPr/>
              <p:nvPr/>
            </p:nvGrpSpPr>
            <p:grpSpPr>
              <a:xfrm>
                <a:off x="5108534" y="3650943"/>
                <a:ext cx="31405" cy="26993"/>
                <a:chOff x="5108534" y="3650943"/>
                <a:chExt cx="31405" cy="26993"/>
              </a:xfrm>
            </p:grpSpPr>
            <p:sp>
              <p:nvSpPr>
                <p:cNvPr id="10325" name="Google Shape;10325;p7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7" name="Google Shape;10327;p76"/>
              <p:cNvGrpSpPr/>
              <p:nvPr/>
            </p:nvGrpSpPr>
            <p:grpSpPr>
              <a:xfrm>
                <a:off x="5119380" y="3760739"/>
                <a:ext cx="31499" cy="26993"/>
                <a:chOff x="5119380" y="3760739"/>
                <a:chExt cx="31499" cy="26993"/>
              </a:xfrm>
            </p:grpSpPr>
            <p:sp>
              <p:nvSpPr>
                <p:cNvPr id="10328" name="Google Shape;10328;p7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76"/>
              <p:cNvGrpSpPr/>
              <p:nvPr/>
            </p:nvGrpSpPr>
            <p:grpSpPr>
              <a:xfrm>
                <a:off x="5119380" y="3788235"/>
                <a:ext cx="31499" cy="26993"/>
                <a:chOff x="5119380" y="3788235"/>
                <a:chExt cx="31499" cy="26993"/>
              </a:xfrm>
            </p:grpSpPr>
            <p:sp>
              <p:nvSpPr>
                <p:cNvPr id="10331" name="Google Shape;10331;p7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76"/>
              <p:cNvGrpSpPr/>
              <p:nvPr/>
            </p:nvGrpSpPr>
            <p:grpSpPr>
              <a:xfrm>
                <a:off x="5158005" y="3875284"/>
                <a:ext cx="31405" cy="27001"/>
                <a:chOff x="5158005" y="3875284"/>
                <a:chExt cx="31405" cy="27001"/>
              </a:xfrm>
            </p:grpSpPr>
            <p:sp>
              <p:nvSpPr>
                <p:cNvPr id="10334" name="Google Shape;10334;p7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6"/>
              <p:cNvGrpSpPr/>
              <p:nvPr/>
            </p:nvGrpSpPr>
            <p:grpSpPr>
              <a:xfrm>
                <a:off x="5233163" y="3764545"/>
                <a:ext cx="31499" cy="26898"/>
                <a:chOff x="5233163" y="3764545"/>
                <a:chExt cx="31499" cy="26898"/>
              </a:xfrm>
            </p:grpSpPr>
            <p:sp>
              <p:nvSpPr>
                <p:cNvPr id="10337" name="Google Shape;10337;p7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76"/>
              <p:cNvGrpSpPr/>
              <p:nvPr/>
            </p:nvGrpSpPr>
            <p:grpSpPr>
              <a:xfrm>
                <a:off x="5276168" y="3805545"/>
                <a:ext cx="31499" cy="26906"/>
                <a:chOff x="5276168" y="3805545"/>
                <a:chExt cx="31499" cy="26906"/>
              </a:xfrm>
            </p:grpSpPr>
            <p:sp>
              <p:nvSpPr>
                <p:cNvPr id="10340" name="Google Shape;10340;p7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6"/>
              <p:cNvGrpSpPr/>
              <p:nvPr/>
            </p:nvGrpSpPr>
            <p:grpSpPr>
              <a:xfrm>
                <a:off x="5294053" y="3851933"/>
                <a:ext cx="31405" cy="26945"/>
                <a:chOff x="5294053" y="3851933"/>
                <a:chExt cx="31405" cy="26945"/>
              </a:xfrm>
            </p:grpSpPr>
            <p:sp>
              <p:nvSpPr>
                <p:cNvPr id="10343" name="Google Shape;10343;p7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5" name="Google Shape;10345;p76"/>
              <p:cNvGrpSpPr/>
              <p:nvPr/>
            </p:nvGrpSpPr>
            <p:grpSpPr>
              <a:xfrm>
                <a:off x="5341723" y="3851902"/>
                <a:ext cx="31405" cy="26977"/>
                <a:chOff x="5341723" y="3851902"/>
                <a:chExt cx="31405" cy="26977"/>
              </a:xfrm>
            </p:grpSpPr>
            <p:sp>
              <p:nvSpPr>
                <p:cNvPr id="10346" name="Google Shape;10346;p7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6"/>
              <p:cNvGrpSpPr/>
              <p:nvPr/>
            </p:nvGrpSpPr>
            <p:grpSpPr>
              <a:xfrm>
                <a:off x="5054871" y="3507855"/>
                <a:ext cx="31405" cy="26993"/>
                <a:chOff x="5054871" y="3507855"/>
                <a:chExt cx="31405" cy="26993"/>
              </a:xfrm>
            </p:grpSpPr>
            <p:sp>
              <p:nvSpPr>
                <p:cNvPr id="10349" name="Google Shape;10349;p7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1" name="Google Shape;10351;p76"/>
              <p:cNvGrpSpPr/>
              <p:nvPr/>
            </p:nvGrpSpPr>
            <p:grpSpPr>
              <a:xfrm>
                <a:off x="4876579" y="3675325"/>
                <a:ext cx="31405" cy="26969"/>
                <a:chOff x="4876579" y="3675325"/>
                <a:chExt cx="31405" cy="26969"/>
              </a:xfrm>
            </p:grpSpPr>
            <p:sp>
              <p:nvSpPr>
                <p:cNvPr id="10352" name="Google Shape;10352;p7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4" name="Google Shape;10354;p76"/>
              <p:cNvGrpSpPr/>
              <p:nvPr/>
            </p:nvGrpSpPr>
            <p:grpSpPr>
              <a:xfrm>
                <a:off x="4842233" y="3688333"/>
                <a:ext cx="31405" cy="26993"/>
                <a:chOff x="4842233" y="3688333"/>
                <a:chExt cx="31405" cy="26993"/>
              </a:xfrm>
            </p:grpSpPr>
            <p:sp>
              <p:nvSpPr>
                <p:cNvPr id="10355" name="Google Shape;10355;p7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7" name="Google Shape;10357;p76"/>
              <p:cNvGrpSpPr/>
              <p:nvPr/>
            </p:nvGrpSpPr>
            <p:grpSpPr>
              <a:xfrm>
                <a:off x="5187876" y="3608032"/>
                <a:ext cx="31405" cy="27001"/>
                <a:chOff x="5187876" y="3608032"/>
                <a:chExt cx="31405" cy="27001"/>
              </a:xfrm>
            </p:grpSpPr>
            <p:sp>
              <p:nvSpPr>
                <p:cNvPr id="10358" name="Google Shape;10358;p7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0" name="Google Shape;10360;p7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62" name="Google Shape;10362;p76"/>
              <p:cNvGrpSpPr/>
              <p:nvPr/>
            </p:nvGrpSpPr>
            <p:grpSpPr>
              <a:xfrm>
                <a:off x="5269224" y="3304167"/>
                <a:ext cx="40253" cy="34402"/>
                <a:chOff x="5269224" y="3304167"/>
                <a:chExt cx="40253" cy="34402"/>
              </a:xfrm>
            </p:grpSpPr>
            <p:sp>
              <p:nvSpPr>
                <p:cNvPr id="10363" name="Google Shape;10363;p7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6"/>
              <p:cNvGrpSpPr/>
              <p:nvPr/>
            </p:nvGrpSpPr>
            <p:grpSpPr>
              <a:xfrm>
                <a:off x="5327354" y="3476615"/>
                <a:ext cx="49864" cy="42723"/>
                <a:chOff x="5327354" y="3476615"/>
                <a:chExt cx="49864" cy="42723"/>
              </a:xfrm>
            </p:grpSpPr>
            <p:sp>
              <p:nvSpPr>
                <p:cNvPr id="10366" name="Google Shape;10366;p7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68" name="Google Shape;10368;p7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0" name="Google Shape;10370;p76"/>
              <p:cNvGrpSpPr/>
              <p:nvPr/>
            </p:nvGrpSpPr>
            <p:grpSpPr>
              <a:xfrm>
                <a:off x="5341723" y="3775957"/>
                <a:ext cx="31405" cy="26898"/>
                <a:chOff x="5341723" y="3775957"/>
                <a:chExt cx="31405" cy="26898"/>
              </a:xfrm>
            </p:grpSpPr>
            <p:sp>
              <p:nvSpPr>
                <p:cNvPr id="10371" name="Google Shape;10371;p7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76"/>
              <p:cNvGrpSpPr/>
              <p:nvPr/>
            </p:nvGrpSpPr>
            <p:grpSpPr>
              <a:xfrm>
                <a:off x="5439053" y="3699274"/>
                <a:ext cx="31405" cy="26898"/>
                <a:chOff x="5439053" y="3699274"/>
                <a:chExt cx="31405" cy="26898"/>
              </a:xfrm>
            </p:grpSpPr>
            <p:sp>
              <p:nvSpPr>
                <p:cNvPr id="10374" name="Google Shape;10374;p7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6"/>
              <p:cNvGrpSpPr/>
              <p:nvPr/>
            </p:nvGrpSpPr>
            <p:grpSpPr>
              <a:xfrm>
                <a:off x="5412414" y="3622307"/>
                <a:ext cx="31499" cy="26993"/>
                <a:chOff x="5412414" y="3622307"/>
                <a:chExt cx="31499" cy="26993"/>
              </a:xfrm>
            </p:grpSpPr>
            <p:sp>
              <p:nvSpPr>
                <p:cNvPr id="10377" name="Google Shape;10377;p7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76"/>
              <p:cNvGrpSpPr/>
              <p:nvPr/>
            </p:nvGrpSpPr>
            <p:grpSpPr>
              <a:xfrm>
                <a:off x="5476254" y="3473949"/>
                <a:ext cx="26835" cy="26930"/>
                <a:chOff x="5476254" y="3473949"/>
                <a:chExt cx="26835" cy="26930"/>
              </a:xfrm>
            </p:grpSpPr>
            <p:sp>
              <p:nvSpPr>
                <p:cNvPr id="10380" name="Google Shape;10380;p7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2" name="Google Shape;10382;p76"/>
              <p:cNvGrpSpPr/>
              <p:nvPr/>
            </p:nvGrpSpPr>
            <p:grpSpPr>
              <a:xfrm>
                <a:off x="5564547" y="3481594"/>
                <a:ext cx="31397" cy="26898"/>
                <a:chOff x="5564547" y="3481594"/>
                <a:chExt cx="31397" cy="26898"/>
              </a:xfrm>
            </p:grpSpPr>
            <p:sp>
              <p:nvSpPr>
                <p:cNvPr id="10383" name="Google Shape;10383;p7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6"/>
              <p:cNvGrpSpPr/>
              <p:nvPr/>
            </p:nvGrpSpPr>
            <p:grpSpPr>
              <a:xfrm>
                <a:off x="5534101" y="3470174"/>
                <a:ext cx="31397" cy="26906"/>
                <a:chOff x="5534101" y="3470174"/>
                <a:chExt cx="31397" cy="26906"/>
              </a:xfrm>
            </p:grpSpPr>
            <p:sp>
              <p:nvSpPr>
                <p:cNvPr id="10386" name="Google Shape;10386;p7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6"/>
              <p:cNvGrpSpPr/>
              <p:nvPr/>
            </p:nvGrpSpPr>
            <p:grpSpPr>
              <a:xfrm>
                <a:off x="5610879" y="3314486"/>
                <a:ext cx="31499" cy="26938"/>
                <a:chOff x="5610879" y="3314486"/>
                <a:chExt cx="31499" cy="26938"/>
              </a:xfrm>
            </p:grpSpPr>
            <p:sp>
              <p:nvSpPr>
                <p:cNvPr id="10389" name="Google Shape;10389;p7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1" name="Google Shape;10391;p76"/>
              <p:cNvGrpSpPr/>
              <p:nvPr/>
            </p:nvGrpSpPr>
            <p:grpSpPr>
              <a:xfrm>
                <a:off x="4834525" y="3501382"/>
                <a:ext cx="31499" cy="26898"/>
                <a:chOff x="4834525" y="3501382"/>
                <a:chExt cx="31499" cy="26898"/>
              </a:xfrm>
            </p:grpSpPr>
            <p:sp>
              <p:nvSpPr>
                <p:cNvPr id="10392" name="Google Shape;10392;p7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4" name="Google Shape;10394;p76"/>
              <p:cNvGrpSpPr/>
              <p:nvPr/>
            </p:nvGrpSpPr>
            <p:grpSpPr>
              <a:xfrm>
                <a:off x="4898460" y="3580158"/>
                <a:ext cx="31405" cy="26898"/>
                <a:chOff x="4898460" y="3580158"/>
                <a:chExt cx="31405" cy="26898"/>
              </a:xfrm>
            </p:grpSpPr>
            <p:sp>
              <p:nvSpPr>
                <p:cNvPr id="10395" name="Google Shape;10395;p7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76"/>
              <p:cNvGrpSpPr/>
              <p:nvPr/>
            </p:nvGrpSpPr>
            <p:grpSpPr>
              <a:xfrm>
                <a:off x="4882667" y="3608032"/>
                <a:ext cx="31499" cy="27001"/>
                <a:chOff x="4882667" y="3608032"/>
                <a:chExt cx="31499" cy="27001"/>
              </a:xfrm>
            </p:grpSpPr>
            <p:sp>
              <p:nvSpPr>
                <p:cNvPr id="10398" name="Google Shape;10398;p7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0" name="Google Shape;10400;p76"/>
              <p:cNvGrpSpPr/>
              <p:nvPr/>
            </p:nvGrpSpPr>
            <p:grpSpPr>
              <a:xfrm>
                <a:off x="4843373" y="3631407"/>
                <a:ext cx="16273" cy="16186"/>
                <a:chOff x="4843373" y="3631407"/>
                <a:chExt cx="16273" cy="16186"/>
              </a:xfrm>
            </p:grpSpPr>
            <p:sp>
              <p:nvSpPr>
                <p:cNvPr id="10401" name="Google Shape;10401;p7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3" name="Google Shape;10403;p76"/>
              <p:cNvGrpSpPr/>
              <p:nvPr/>
            </p:nvGrpSpPr>
            <p:grpSpPr>
              <a:xfrm>
                <a:off x="4727773" y="3591578"/>
                <a:ext cx="31499" cy="26898"/>
                <a:chOff x="4727773" y="3591578"/>
                <a:chExt cx="31499" cy="26898"/>
              </a:xfrm>
            </p:grpSpPr>
            <p:sp>
              <p:nvSpPr>
                <p:cNvPr id="10404" name="Google Shape;10404;p7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6" name="Google Shape;10406;p7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8" name="Google Shape;10408;p76"/>
              <p:cNvGrpSpPr/>
              <p:nvPr/>
            </p:nvGrpSpPr>
            <p:grpSpPr>
              <a:xfrm>
                <a:off x="4609421" y="3577398"/>
                <a:ext cx="31499" cy="27001"/>
                <a:chOff x="4609421" y="3577398"/>
                <a:chExt cx="31499" cy="27001"/>
              </a:xfrm>
            </p:grpSpPr>
            <p:sp>
              <p:nvSpPr>
                <p:cNvPr id="10409" name="Google Shape;10409;p7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1" name="Google Shape;10411;p76"/>
              <p:cNvGrpSpPr/>
              <p:nvPr/>
            </p:nvGrpSpPr>
            <p:grpSpPr>
              <a:xfrm>
                <a:off x="4649289" y="3577398"/>
                <a:ext cx="31499" cy="27001"/>
                <a:chOff x="4649289" y="3577398"/>
                <a:chExt cx="31499" cy="27001"/>
              </a:xfrm>
            </p:grpSpPr>
            <p:sp>
              <p:nvSpPr>
                <p:cNvPr id="10412" name="Google Shape;10412;p7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76"/>
              <p:cNvGrpSpPr/>
              <p:nvPr/>
            </p:nvGrpSpPr>
            <p:grpSpPr>
              <a:xfrm>
                <a:off x="4605614" y="3639523"/>
                <a:ext cx="31499" cy="26906"/>
                <a:chOff x="4605614" y="3639523"/>
                <a:chExt cx="31499" cy="26906"/>
              </a:xfrm>
            </p:grpSpPr>
            <p:sp>
              <p:nvSpPr>
                <p:cNvPr id="10415" name="Google Shape;10415;p7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7" name="Google Shape;10417;p76"/>
              <p:cNvGrpSpPr/>
              <p:nvPr/>
            </p:nvGrpSpPr>
            <p:grpSpPr>
              <a:xfrm>
                <a:off x="4785149" y="3618846"/>
                <a:ext cx="26930" cy="26843"/>
                <a:chOff x="4785149" y="3618846"/>
                <a:chExt cx="26930" cy="26843"/>
              </a:xfrm>
            </p:grpSpPr>
            <p:sp>
              <p:nvSpPr>
                <p:cNvPr id="10418" name="Google Shape;10418;p7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6"/>
              <p:cNvGrpSpPr/>
              <p:nvPr/>
            </p:nvGrpSpPr>
            <p:grpSpPr>
              <a:xfrm>
                <a:off x="4810167" y="3601567"/>
                <a:ext cx="31405" cy="26898"/>
                <a:chOff x="4810167" y="3601567"/>
                <a:chExt cx="31405" cy="26898"/>
              </a:xfrm>
            </p:grpSpPr>
            <p:sp>
              <p:nvSpPr>
                <p:cNvPr id="10421" name="Google Shape;10421;p7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6"/>
              <p:cNvGrpSpPr/>
              <p:nvPr/>
            </p:nvGrpSpPr>
            <p:grpSpPr>
              <a:xfrm>
                <a:off x="4831002" y="3373230"/>
                <a:ext cx="31405" cy="26898"/>
                <a:chOff x="4831002" y="3373230"/>
                <a:chExt cx="31405" cy="26898"/>
              </a:xfrm>
            </p:grpSpPr>
            <p:sp>
              <p:nvSpPr>
                <p:cNvPr id="10424" name="Google Shape;10424;p7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6"/>
              <p:cNvGrpSpPr/>
              <p:nvPr/>
            </p:nvGrpSpPr>
            <p:grpSpPr>
              <a:xfrm>
                <a:off x="4719311" y="3355054"/>
                <a:ext cx="31499" cy="27001"/>
                <a:chOff x="4719311" y="3355054"/>
                <a:chExt cx="31499" cy="27001"/>
              </a:xfrm>
            </p:grpSpPr>
            <p:sp>
              <p:nvSpPr>
                <p:cNvPr id="10427" name="Google Shape;10427;p7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76"/>
              <p:cNvGrpSpPr/>
              <p:nvPr/>
            </p:nvGrpSpPr>
            <p:grpSpPr>
              <a:xfrm>
                <a:off x="4798755" y="3450260"/>
                <a:ext cx="26930" cy="26930"/>
                <a:chOff x="4798755" y="3450260"/>
                <a:chExt cx="26930" cy="26930"/>
              </a:xfrm>
            </p:grpSpPr>
            <p:sp>
              <p:nvSpPr>
                <p:cNvPr id="10430" name="Google Shape;10430;p7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76"/>
              <p:cNvGrpSpPr/>
              <p:nvPr/>
            </p:nvGrpSpPr>
            <p:grpSpPr>
              <a:xfrm>
                <a:off x="4645576" y="3467555"/>
                <a:ext cx="31405" cy="26953"/>
                <a:chOff x="4645576" y="3467555"/>
                <a:chExt cx="31405" cy="26953"/>
              </a:xfrm>
            </p:grpSpPr>
            <p:sp>
              <p:nvSpPr>
                <p:cNvPr id="10433" name="Google Shape;10433;p7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6"/>
              <p:cNvGrpSpPr/>
              <p:nvPr/>
            </p:nvGrpSpPr>
            <p:grpSpPr>
              <a:xfrm>
                <a:off x="4687631" y="3583965"/>
                <a:ext cx="31499" cy="26898"/>
                <a:chOff x="4687631" y="3583965"/>
                <a:chExt cx="31499" cy="26898"/>
              </a:xfrm>
            </p:grpSpPr>
            <p:sp>
              <p:nvSpPr>
                <p:cNvPr id="10436" name="Google Shape;10436;p7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6"/>
              <p:cNvGrpSpPr/>
              <p:nvPr/>
            </p:nvGrpSpPr>
            <p:grpSpPr>
              <a:xfrm>
                <a:off x="4719311" y="3471314"/>
                <a:ext cx="31499" cy="27001"/>
                <a:chOff x="4719311" y="3471314"/>
                <a:chExt cx="31499" cy="27001"/>
              </a:xfrm>
            </p:grpSpPr>
            <p:sp>
              <p:nvSpPr>
                <p:cNvPr id="10439" name="Google Shape;10439;p7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1" name="Google Shape;10441;p76"/>
              <p:cNvGrpSpPr/>
              <p:nvPr/>
            </p:nvGrpSpPr>
            <p:grpSpPr>
              <a:xfrm>
                <a:off x="4719311" y="3434404"/>
                <a:ext cx="31499" cy="26898"/>
                <a:chOff x="4719311" y="3434404"/>
                <a:chExt cx="31499" cy="26898"/>
              </a:xfrm>
            </p:grpSpPr>
            <p:sp>
              <p:nvSpPr>
                <p:cNvPr id="10442" name="Google Shape;10442;p7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4" name="Google Shape;10444;p76"/>
              <p:cNvGrpSpPr/>
              <p:nvPr/>
            </p:nvGrpSpPr>
            <p:grpSpPr>
              <a:xfrm>
                <a:off x="4768876" y="3401772"/>
                <a:ext cx="31499" cy="26898"/>
                <a:chOff x="4768876" y="3401772"/>
                <a:chExt cx="31499" cy="26898"/>
              </a:xfrm>
            </p:grpSpPr>
            <p:sp>
              <p:nvSpPr>
                <p:cNvPr id="10445" name="Google Shape;10445;p7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6"/>
              <p:cNvGrpSpPr/>
              <p:nvPr/>
            </p:nvGrpSpPr>
            <p:grpSpPr>
              <a:xfrm>
                <a:off x="4762214" y="3471377"/>
                <a:ext cx="26938" cy="26938"/>
                <a:chOff x="4762214" y="3471377"/>
                <a:chExt cx="26938" cy="26938"/>
              </a:xfrm>
            </p:grpSpPr>
            <p:sp>
              <p:nvSpPr>
                <p:cNvPr id="10448" name="Google Shape;10448;p7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76"/>
              <p:cNvGrpSpPr/>
              <p:nvPr/>
            </p:nvGrpSpPr>
            <p:grpSpPr>
              <a:xfrm>
                <a:off x="4790473" y="3344782"/>
                <a:ext cx="31405" cy="26898"/>
                <a:chOff x="4790473" y="3344782"/>
                <a:chExt cx="31405" cy="26898"/>
              </a:xfrm>
            </p:grpSpPr>
            <p:sp>
              <p:nvSpPr>
                <p:cNvPr id="10451" name="Google Shape;10451;p7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76"/>
              <p:cNvGrpSpPr/>
              <p:nvPr/>
            </p:nvGrpSpPr>
            <p:grpSpPr>
              <a:xfrm>
                <a:off x="4823774" y="3950733"/>
                <a:ext cx="37398" cy="32034"/>
                <a:chOff x="4823774" y="3950733"/>
                <a:chExt cx="37398" cy="32034"/>
              </a:xfrm>
            </p:grpSpPr>
            <p:sp>
              <p:nvSpPr>
                <p:cNvPr id="10454" name="Google Shape;10454;p7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76"/>
              <p:cNvGrpSpPr/>
              <p:nvPr/>
            </p:nvGrpSpPr>
            <p:grpSpPr>
              <a:xfrm>
                <a:off x="4823396" y="4110566"/>
                <a:ext cx="31405" cy="26906"/>
                <a:chOff x="4823396" y="4110566"/>
                <a:chExt cx="31405" cy="26906"/>
              </a:xfrm>
            </p:grpSpPr>
            <p:sp>
              <p:nvSpPr>
                <p:cNvPr id="10457" name="Google Shape;10457;p7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76"/>
              <p:cNvGrpSpPr/>
              <p:nvPr/>
            </p:nvGrpSpPr>
            <p:grpSpPr>
              <a:xfrm>
                <a:off x="4838332" y="3821150"/>
                <a:ext cx="31499" cy="26898"/>
                <a:chOff x="4838332" y="3821150"/>
                <a:chExt cx="31499" cy="26898"/>
              </a:xfrm>
            </p:grpSpPr>
            <p:sp>
              <p:nvSpPr>
                <p:cNvPr id="10460" name="Google Shape;10460;p7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2" name="Google Shape;10462;p76"/>
              <p:cNvGrpSpPr/>
              <p:nvPr/>
            </p:nvGrpSpPr>
            <p:grpSpPr>
              <a:xfrm>
                <a:off x="4661275" y="3815007"/>
                <a:ext cx="36824" cy="31523"/>
                <a:chOff x="4661275" y="3815007"/>
                <a:chExt cx="36824" cy="31523"/>
              </a:xfrm>
            </p:grpSpPr>
            <p:sp>
              <p:nvSpPr>
                <p:cNvPr id="10463" name="Google Shape;10463;p7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76"/>
              <p:cNvGrpSpPr/>
              <p:nvPr/>
            </p:nvGrpSpPr>
            <p:grpSpPr>
              <a:xfrm>
                <a:off x="4558998" y="3851037"/>
                <a:ext cx="33591" cy="28699"/>
                <a:chOff x="4558998" y="3851037"/>
                <a:chExt cx="33591" cy="28699"/>
              </a:xfrm>
            </p:grpSpPr>
            <p:sp>
              <p:nvSpPr>
                <p:cNvPr id="10466" name="Google Shape;10466;p7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76"/>
              <p:cNvGrpSpPr/>
              <p:nvPr/>
            </p:nvGrpSpPr>
            <p:grpSpPr>
              <a:xfrm>
                <a:off x="4696762" y="3638587"/>
                <a:ext cx="33591" cy="28794"/>
                <a:chOff x="4696762" y="3638587"/>
                <a:chExt cx="33591" cy="28794"/>
              </a:xfrm>
            </p:grpSpPr>
            <p:sp>
              <p:nvSpPr>
                <p:cNvPr id="10469" name="Google Shape;10469;p7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1" name="Google Shape;10471;p76"/>
              <p:cNvGrpSpPr/>
              <p:nvPr/>
            </p:nvGrpSpPr>
            <p:grpSpPr>
              <a:xfrm>
                <a:off x="4929479" y="3939140"/>
                <a:ext cx="33497" cy="28692"/>
                <a:chOff x="4929479" y="3939140"/>
                <a:chExt cx="33497" cy="28692"/>
              </a:xfrm>
            </p:grpSpPr>
            <p:sp>
              <p:nvSpPr>
                <p:cNvPr id="10472" name="Google Shape;10472;p7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76"/>
              <p:cNvGrpSpPr/>
              <p:nvPr/>
            </p:nvGrpSpPr>
            <p:grpSpPr>
              <a:xfrm>
                <a:off x="4907119" y="3986039"/>
                <a:ext cx="33497" cy="28699"/>
                <a:chOff x="4907119" y="3986039"/>
                <a:chExt cx="33497" cy="28699"/>
              </a:xfrm>
            </p:grpSpPr>
            <p:sp>
              <p:nvSpPr>
                <p:cNvPr id="10475" name="Google Shape;10475;p7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76"/>
              <p:cNvGrpSpPr/>
              <p:nvPr/>
            </p:nvGrpSpPr>
            <p:grpSpPr>
              <a:xfrm>
                <a:off x="4911783" y="4048102"/>
                <a:ext cx="33591" cy="28762"/>
                <a:chOff x="4911783" y="4048102"/>
                <a:chExt cx="33591" cy="28762"/>
              </a:xfrm>
            </p:grpSpPr>
            <p:sp>
              <p:nvSpPr>
                <p:cNvPr id="10478" name="Google Shape;10478;p7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80" name="Google Shape;10480;p7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82" name="Google Shape;10482;p76"/>
              <p:cNvGrpSpPr/>
              <p:nvPr/>
            </p:nvGrpSpPr>
            <p:grpSpPr>
              <a:xfrm>
                <a:off x="4762623" y="3837847"/>
                <a:ext cx="42416" cy="36273"/>
                <a:chOff x="4762623" y="3837847"/>
                <a:chExt cx="42416" cy="36273"/>
              </a:xfrm>
            </p:grpSpPr>
            <p:sp>
              <p:nvSpPr>
                <p:cNvPr id="10483" name="Google Shape;10483;p7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76"/>
              <p:cNvGrpSpPr/>
              <p:nvPr/>
            </p:nvGrpSpPr>
            <p:grpSpPr>
              <a:xfrm>
                <a:off x="4746044" y="4104966"/>
                <a:ext cx="33497" cy="28699"/>
                <a:chOff x="4746044" y="4104966"/>
                <a:chExt cx="33497" cy="28699"/>
              </a:xfrm>
            </p:grpSpPr>
            <p:sp>
              <p:nvSpPr>
                <p:cNvPr id="10486" name="Google Shape;10486;p7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76"/>
              <p:cNvGrpSpPr/>
              <p:nvPr/>
            </p:nvGrpSpPr>
            <p:grpSpPr>
              <a:xfrm>
                <a:off x="4859646" y="4162554"/>
                <a:ext cx="33591" cy="28762"/>
                <a:chOff x="4859646" y="4162554"/>
                <a:chExt cx="33591" cy="28762"/>
              </a:xfrm>
            </p:grpSpPr>
            <p:sp>
              <p:nvSpPr>
                <p:cNvPr id="10489" name="Google Shape;10489;p7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91" name="Google Shape;10491;p76"/>
            <p:cNvGrpSpPr/>
            <p:nvPr/>
          </p:nvGrpSpPr>
          <p:grpSpPr>
            <a:xfrm>
              <a:off x="3597785" y="3274438"/>
              <a:ext cx="855610" cy="1122100"/>
              <a:chOff x="3597785" y="3274438"/>
              <a:chExt cx="855610" cy="1122100"/>
            </a:xfrm>
          </p:grpSpPr>
          <p:grpSp>
            <p:nvGrpSpPr>
              <p:cNvPr id="10492" name="Google Shape;10492;p76"/>
              <p:cNvGrpSpPr/>
              <p:nvPr/>
            </p:nvGrpSpPr>
            <p:grpSpPr>
              <a:xfrm>
                <a:off x="3617857" y="3284717"/>
                <a:ext cx="826785" cy="1099165"/>
                <a:chOff x="3617857" y="3284717"/>
                <a:chExt cx="826785" cy="1099165"/>
              </a:xfrm>
            </p:grpSpPr>
            <p:sp>
              <p:nvSpPr>
                <p:cNvPr id="10493" name="Google Shape;10493;p7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6"/>
              <p:cNvGrpSpPr/>
              <p:nvPr/>
            </p:nvGrpSpPr>
            <p:grpSpPr>
              <a:xfrm>
                <a:off x="4180904" y="4251758"/>
                <a:ext cx="37783" cy="32420"/>
                <a:chOff x="4180904" y="4251758"/>
                <a:chExt cx="37783" cy="32420"/>
              </a:xfrm>
            </p:grpSpPr>
            <p:sp>
              <p:nvSpPr>
                <p:cNvPr id="10550" name="Google Shape;10550;p7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76"/>
              <p:cNvGrpSpPr/>
              <p:nvPr/>
            </p:nvGrpSpPr>
            <p:grpSpPr>
              <a:xfrm>
                <a:off x="4201644" y="4081324"/>
                <a:ext cx="37783" cy="32364"/>
                <a:chOff x="4201644" y="4081324"/>
                <a:chExt cx="37783" cy="32364"/>
              </a:xfrm>
            </p:grpSpPr>
            <p:sp>
              <p:nvSpPr>
                <p:cNvPr id="10553" name="Google Shape;10553;p7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6"/>
              <p:cNvGrpSpPr/>
              <p:nvPr/>
            </p:nvGrpSpPr>
            <p:grpSpPr>
              <a:xfrm>
                <a:off x="4284416" y="3887428"/>
                <a:ext cx="37783" cy="32451"/>
                <a:chOff x="4284416" y="3887428"/>
                <a:chExt cx="37783" cy="32451"/>
              </a:xfrm>
            </p:grpSpPr>
            <p:sp>
              <p:nvSpPr>
                <p:cNvPr id="10556" name="Google Shape;10556;p7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8" name="Google Shape;10558;p76"/>
              <p:cNvGrpSpPr/>
              <p:nvPr/>
            </p:nvGrpSpPr>
            <p:grpSpPr>
              <a:xfrm>
                <a:off x="4223721" y="3860404"/>
                <a:ext cx="37870" cy="32364"/>
                <a:chOff x="4223721" y="3860404"/>
                <a:chExt cx="37870" cy="32364"/>
              </a:xfrm>
            </p:grpSpPr>
            <p:sp>
              <p:nvSpPr>
                <p:cNvPr id="10559" name="Google Shape;10559;p7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1" name="Google Shape;10561;p76"/>
              <p:cNvGrpSpPr/>
              <p:nvPr/>
            </p:nvGrpSpPr>
            <p:grpSpPr>
              <a:xfrm>
                <a:off x="4104889" y="3699242"/>
                <a:ext cx="37776" cy="32357"/>
                <a:chOff x="4104889" y="3699242"/>
                <a:chExt cx="37776" cy="32357"/>
              </a:xfrm>
            </p:grpSpPr>
            <p:sp>
              <p:nvSpPr>
                <p:cNvPr id="10562" name="Google Shape;10562;p7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4" name="Google Shape;10564;p76"/>
              <p:cNvGrpSpPr/>
              <p:nvPr/>
            </p:nvGrpSpPr>
            <p:grpSpPr>
              <a:xfrm>
                <a:off x="4143608" y="3475121"/>
                <a:ext cx="37878" cy="32420"/>
                <a:chOff x="4143608" y="3475121"/>
                <a:chExt cx="37878" cy="32420"/>
              </a:xfrm>
            </p:grpSpPr>
            <p:sp>
              <p:nvSpPr>
                <p:cNvPr id="10565" name="Google Shape;10565;p7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7" name="Google Shape;10567;p76"/>
              <p:cNvGrpSpPr/>
              <p:nvPr/>
            </p:nvGrpSpPr>
            <p:grpSpPr>
              <a:xfrm>
                <a:off x="4217248" y="3570893"/>
                <a:ext cx="37776" cy="32364"/>
                <a:chOff x="4217248" y="3570893"/>
                <a:chExt cx="37776" cy="32364"/>
              </a:xfrm>
            </p:grpSpPr>
            <p:sp>
              <p:nvSpPr>
                <p:cNvPr id="10568" name="Google Shape;10568;p7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7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0" name="Google Shape;10570;p76"/>
              <p:cNvGrpSpPr/>
              <p:nvPr/>
            </p:nvGrpSpPr>
            <p:grpSpPr>
              <a:xfrm>
                <a:off x="4255307" y="3431612"/>
                <a:ext cx="37776" cy="32451"/>
                <a:chOff x="4255307" y="3431612"/>
                <a:chExt cx="37776" cy="32451"/>
              </a:xfrm>
            </p:grpSpPr>
            <p:sp>
              <p:nvSpPr>
                <p:cNvPr id="10571" name="Google Shape;10571;p7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76"/>
              <p:cNvGrpSpPr/>
              <p:nvPr/>
            </p:nvGrpSpPr>
            <p:grpSpPr>
              <a:xfrm>
                <a:off x="3853052" y="3577398"/>
                <a:ext cx="37776" cy="32420"/>
                <a:chOff x="3853052" y="3577398"/>
                <a:chExt cx="37776" cy="32420"/>
              </a:xfrm>
            </p:grpSpPr>
            <p:sp>
              <p:nvSpPr>
                <p:cNvPr id="10574" name="Google Shape;10574;p7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76"/>
              <p:cNvGrpSpPr/>
              <p:nvPr/>
            </p:nvGrpSpPr>
            <p:grpSpPr>
              <a:xfrm>
                <a:off x="4039908" y="3412107"/>
                <a:ext cx="37776" cy="32357"/>
                <a:chOff x="4039908" y="3412107"/>
                <a:chExt cx="37776" cy="32357"/>
              </a:xfrm>
            </p:grpSpPr>
            <p:sp>
              <p:nvSpPr>
                <p:cNvPr id="10577" name="Google Shape;10577;p7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9" name="Google Shape;10579;p76"/>
              <p:cNvGrpSpPr/>
              <p:nvPr/>
            </p:nvGrpSpPr>
            <p:grpSpPr>
              <a:xfrm>
                <a:off x="4017360" y="3342061"/>
                <a:ext cx="37870" cy="32380"/>
                <a:chOff x="4017360" y="3342061"/>
                <a:chExt cx="37870" cy="32380"/>
              </a:xfrm>
            </p:grpSpPr>
            <p:sp>
              <p:nvSpPr>
                <p:cNvPr id="10580" name="Google Shape;10580;p7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7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4" name="Google Shape;10584;p76"/>
              <p:cNvGrpSpPr/>
              <p:nvPr/>
            </p:nvGrpSpPr>
            <p:grpSpPr>
              <a:xfrm>
                <a:off x="3750870" y="3418650"/>
                <a:ext cx="37776" cy="32380"/>
                <a:chOff x="3750870" y="3418650"/>
                <a:chExt cx="37776" cy="32380"/>
              </a:xfrm>
            </p:grpSpPr>
            <p:sp>
              <p:nvSpPr>
                <p:cNvPr id="10585" name="Google Shape;10585;p7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7" name="Google Shape;10587;p76"/>
              <p:cNvGrpSpPr/>
              <p:nvPr/>
            </p:nvGrpSpPr>
            <p:grpSpPr>
              <a:xfrm>
                <a:off x="3632509" y="3274438"/>
                <a:ext cx="37783" cy="32357"/>
                <a:chOff x="3632509" y="3274438"/>
                <a:chExt cx="37783" cy="32357"/>
              </a:xfrm>
            </p:grpSpPr>
            <p:sp>
              <p:nvSpPr>
                <p:cNvPr id="10588" name="Google Shape;10588;p7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6"/>
              <p:cNvGrpSpPr/>
              <p:nvPr/>
            </p:nvGrpSpPr>
            <p:grpSpPr>
              <a:xfrm>
                <a:off x="3906424" y="3297561"/>
                <a:ext cx="37776" cy="32451"/>
                <a:chOff x="3906424" y="3297561"/>
                <a:chExt cx="37776" cy="32451"/>
              </a:xfrm>
            </p:grpSpPr>
            <p:sp>
              <p:nvSpPr>
                <p:cNvPr id="10591" name="Google Shape;10591;p7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6"/>
              <p:cNvGrpSpPr/>
              <p:nvPr/>
            </p:nvGrpSpPr>
            <p:grpSpPr>
              <a:xfrm>
                <a:off x="3866084" y="3412107"/>
                <a:ext cx="37776" cy="32357"/>
                <a:chOff x="3866084" y="3412107"/>
                <a:chExt cx="37776" cy="32357"/>
              </a:xfrm>
            </p:grpSpPr>
            <p:sp>
              <p:nvSpPr>
                <p:cNvPr id="10594" name="Google Shape;10594;p7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6"/>
              <p:cNvGrpSpPr/>
              <p:nvPr/>
            </p:nvGrpSpPr>
            <p:grpSpPr>
              <a:xfrm>
                <a:off x="4023919" y="3766409"/>
                <a:ext cx="37783" cy="32357"/>
                <a:chOff x="4023919" y="3766409"/>
                <a:chExt cx="37783" cy="32357"/>
              </a:xfrm>
            </p:grpSpPr>
            <p:sp>
              <p:nvSpPr>
                <p:cNvPr id="10597" name="Google Shape;10597;p7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9" name="Google Shape;10599;p76"/>
              <p:cNvGrpSpPr/>
              <p:nvPr/>
            </p:nvGrpSpPr>
            <p:grpSpPr>
              <a:xfrm>
                <a:off x="3973882" y="3779449"/>
                <a:ext cx="37776" cy="32357"/>
                <a:chOff x="3973882" y="3779449"/>
                <a:chExt cx="37776" cy="32357"/>
              </a:xfrm>
            </p:grpSpPr>
            <p:sp>
              <p:nvSpPr>
                <p:cNvPr id="10600" name="Google Shape;10600;p7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76"/>
              <p:cNvGrpSpPr/>
              <p:nvPr/>
            </p:nvGrpSpPr>
            <p:grpSpPr>
              <a:xfrm>
                <a:off x="4073398" y="3838028"/>
                <a:ext cx="37776" cy="32380"/>
                <a:chOff x="4073398" y="3838028"/>
                <a:chExt cx="37776" cy="32380"/>
              </a:xfrm>
            </p:grpSpPr>
            <p:sp>
              <p:nvSpPr>
                <p:cNvPr id="10603" name="Google Shape;10603;p7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6"/>
              <p:cNvGrpSpPr/>
              <p:nvPr/>
            </p:nvGrpSpPr>
            <p:grpSpPr>
              <a:xfrm>
                <a:off x="4342672" y="4144496"/>
                <a:ext cx="37752" cy="32364"/>
                <a:chOff x="4342672" y="4144496"/>
                <a:chExt cx="37752" cy="32364"/>
              </a:xfrm>
            </p:grpSpPr>
            <p:sp>
              <p:nvSpPr>
                <p:cNvPr id="10606" name="Google Shape;10606;p7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6"/>
              <p:cNvGrpSpPr/>
              <p:nvPr/>
            </p:nvGrpSpPr>
            <p:grpSpPr>
              <a:xfrm>
                <a:off x="4406386" y="4056872"/>
                <a:ext cx="37783" cy="32364"/>
                <a:chOff x="4406386" y="4056872"/>
                <a:chExt cx="37783" cy="32364"/>
              </a:xfrm>
            </p:grpSpPr>
            <p:sp>
              <p:nvSpPr>
                <p:cNvPr id="10609" name="Google Shape;10609;p7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76"/>
              <p:cNvGrpSpPr/>
              <p:nvPr/>
            </p:nvGrpSpPr>
            <p:grpSpPr>
              <a:xfrm>
                <a:off x="4284416" y="4245254"/>
                <a:ext cx="37783" cy="32357"/>
                <a:chOff x="4284416" y="4245254"/>
                <a:chExt cx="37783" cy="32357"/>
              </a:xfrm>
            </p:grpSpPr>
            <p:sp>
              <p:nvSpPr>
                <p:cNvPr id="10612" name="Google Shape;10612;p7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76"/>
              <p:cNvGrpSpPr/>
              <p:nvPr/>
            </p:nvGrpSpPr>
            <p:grpSpPr>
              <a:xfrm>
                <a:off x="4219057" y="4331258"/>
                <a:ext cx="37776" cy="32364"/>
                <a:chOff x="4219057" y="4331258"/>
                <a:chExt cx="37776" cy="32364"/>
              </a:xfrm>
            </p:grpSpPr>
            <p:sp>
              <p:nvSpPr>
                <p:cNvPr id="10615" name="Google Shape;10615;p7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7" name="Google Shape;10617;p76"/>
              <p:cNvGrpSpPr/>
              <p:nvPr/>
            </p:nvGrpSpPr>
            <p:grpSpPr>
              <a:xfrm>
                <a:off x="4204122" y="4141688"/>
                <a:ext cx="33497" cy="28699"/>
                <a:chOff x="4204122" y="4141688"/>
                <a:chExt cx="33497" cy="28699"/>
              </a:xfrm>
            </p:grpSpPr>
            <p:sp>
              <p:nvSpPr>
                <p:cNvPr id="10618" name="Google Shape;10618;p7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0" name="Google Shape;10620;p76"/>
              <p:cNvGrpSpPr/>
              <p:nvPr/>
            </p:nvGrpSpPr>
            <p:grpSpPr>
              <a:xfrm>
                <a:off x="4301546" y="4003869"/>
                <a:ext cx="38916" cy="33324"/>
                <a:chOff x="4301546" y="4003869"/>
                <a:chExt cx="38916" cy="33324"/>
              </a:xfrm>
            </p:grpSpPr>
            <p:sp>
              <p:nvSpPr>
                <p:cNvPr id="10621" name="Google Shape;10621;p7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3" name="Google Shape;10623;p76"/>
              <p:cNvGrpSpPr/>
              <p:nvPr/>
            </p:nvGrpSpPr>
            <p:grpSpPr>
              <a:xfrm>
                <a:off x="4210681" y="3924669"/>
                <a:ext cx="36549" cy="31366"/>
                <a:chOff x="4210681" y="3924669"/>
                <a:chExt cx="36549" cy="31366"/>
              </a:xfrm>
            </p:grpSpPr>
            <p:sp>
              <p:nvSpPr>
                <p:cNvPr id="10624" name="Google Shape;10624;p7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6" name="Google Shape;10626;p76"/>
              <p:cNvGrpSpPr/>
              <p:nvPr/>
            </p:nvGrpSpPr>
            <p:grpSpPr>
              <a:xfrm>
                <a:off x="3987771" y="3628874"/>
                <a:ext cx="31499" cy="26993"/>
                <a:chOff x="3987771" y="3628874"/>
                <a:chExt cx="31499" cy="26993"/>
              </a:xfrm>
            </p:grpSpPr>
            <p:sp>
              <p:nvSpPr>
                <p:cNvPr id="10627" name="Google Shape;10627;p7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6"/>
              <p:cNvGrpSpPr/>
              <p:nvPr/>
            </p:nvGrpSpPr>
            <p:grpSpPr>
              <a:xfrm>
                <a:off x="4087382" y="3775674"/>
                <a:ext cx="31405" cy="26898"/>
                <a:chOff x="4087382" y="3775674"/>
                <a:chExt cx="31405" cy="26898"/>
              </a:xfrm>
            </p:grpSpPr>
            <p:sp>
              <p:nvSpPr>
                <p:cNvPr id="10630" name="Google Shape;10630;p7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76"/>
              <p:cNvGrpSpPr/>
              <p:nvPr/>
            </p:nvGrpSpPr>
            <p:grpSpPr>
              <a:xfrm>
                <a:off x="4118873" y="3856637"/>
                <a:ext cx="31405" cy="26906"/>
                <a:chOff x="4118873" y="3856637"/>
                <a:chExt cx="31405" cy="26906"/>
              </a:xfrm>
            </p:grpSpPr>
            <p:sp>
              <p:nvSpPr>
                <p:cNvPr id="10633" name="Google Shape;10633;p7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76"/>
              <p:cNvGrpSpPr/>
              <p:nvPr/>
            </p:nvGrpSpPr>
            <p:grpSpPr>
              <a:xfrm>
                <a:off x="4168541" y="3639523"/>
                <a:ext cx="31499" cy="26906"/>
                <a:chOff x="4168541" y="3639523"/>
                <a:chExt cx="31499" cy="26906"/>
              </a:xfrm>
            </p:grpSpPr>
            <p:sp>
              <p:nvSpPr>
                <p:cNvPr id="10636" name="Google Shape;10636;p7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6"/>
              <p:cNvGrpSpPr/>
              <p:nvPr/>
            </p:nvGrpSpPr>
            <p:grpSpPr>
              <a:xfrm>
                <a:off x="3965789" y="3393545"/>
                <a:ext cx="31405" cy="26945"/>
                <a:chOff x="3965789" y="3393545"/>
                <a:chExt cx="31405" cy="26945"/>
              </a:xfrm>
            </p:grpSpPr>
            <p:sp>
              <p:nvSpPr>
                <p:cNvPr id="10639" name="Google Shape;10639;p7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76"/>
              <p:cNvGrpSpPr/>
              <p:nvPr/>
            </p:nvGrpSpPr>
            <p:grpSpPr>
              <a:xfrm>
                <a:off x="3925166" y="3491008"/>
                <a:ext cx="31405" cy="27001"/>
                <a:chOff x="3925166" y="3491008"/>
                <a:chExt cx="31405" cy="27001"/>
              </a:xfrm>
            </p:grpSpPr>
            <p:sp>
              <p:nvSpPr>
                <p:cNvPr id="10642" name="Google Shape;10642;p7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4" name="Google Shape;10644;p76"/>
              <p:cNvGrpSpPr/>
              <p:nvPr/>
            </p:nvGrpSpPr>
            <p:grpSpPr>
              <a:xfrm>
                <a:off x="3682845" y="3340976"/>
                <a:ext cx="31397" cy="26898"/>
                <a:chOff x="3682845" y="3340976"/>
                <a:chExt cx="31397" cy="26898"/>
              </a:xfrm>
            </p:grpSpPr>
            <p:sp>
              <p:nvSpPr>
                <p:cNvPr id="10645" name="Google Shape;10645;p7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7" name="Google Shape;10647;p76"/>
              <p:cNvGrpSpPr/>
              <p:nvPr/>
            </p:nvGrpSpPr>
            <p:grpSpPr>
              <a:xfrm>
                <a:off x="3795393" y="3353725"/>
                <a:ext cx="31499" cy="26993"/>
                <a:chOff x="3795393" y="3353725"/>
                <a:chExt cx="31499" cy="26993"/>
              </a:xfrm>
            </p:grpSpPr>
            <p:sp>
              <p:nvSpPr>
                <p:cNvPr id="10648" name="Google Shape;10648;p7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6"/>
              <p:cNvGrpSpPr/>
              <p:nvPr/>
            </p:nvGrpSpPr>
            <p:grpSpPr>
              <a:xfrm>
                <a:off x="4176909" y="4363221"/>
                <a:ext cx="38924" cy="33316"/>
                <a:chOff x="4176909" y="4363221"/>
                <a:chExt cx="38924" cy="33316"/>
              </a:xfrm>
            </p:grpSpPr>
            <p:sp>
              <p:nvSpPr>
                <p:cNvPr id="10651" name="Google Shape;10651;p7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76"/>
              <p:cNvGrpSpPr/>
              <p:nvPr/>
            </p:nvGrpSpPr>
            <p:grpSpPr>
              <a:xfrm>
                <a:off x="4226191" y="4007660"/>
                <a:ext cx="33560" cy="28770"/>
                <a:chOff x="4226191" y="4007660"/>
                <a:chExt cx="33560" cy="28770"/>
              </a:xfrm>
            </p:grpSpPr>
            <p:sp>
              <p:nvSpPr>
                <p:cNvPr id="10654" name="Google Shape;10654;p7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6" name="Google Shape;10656;p76"/>
              <p:cNvGrpSpPr/>
              <p:nvPr/>
            </p:nvGrpSpPr>
            <p:grpSpPr>
              <a:xfrm>
                <a:off x="3597785" y="3377045"/>
                <a:ext cx="33591" cy="28699"/>
                <a:chOff x="3597785" y="3377045"/>
                <a:chExt cx="33591" cy="28699"/>
              </a:xfrm>
            </p:grpSpPr>
            <p:sp>
              <p:nvSpPr>
                <p:cNvPr id="10657" name="Google Shape;10657;p7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9" name="Google Shape;10659;p76"/>
              <p:cNvGrpSpPr/>
              <p:nvPr/>
            </p:nvGrpSpPr>
            <p:grpSpPr>
              <a:xfrm>
                <a:off x="3887870" y="3669796"/>
                <a:ext cx="33591" cy="28692"/>
                <a:chOff x="3887870" y="3669796"/>
                <a:chExt cx="33591" cy="28692"/>
              </a:xfrm>
            </p:grpSpPr>
            <p:sp>
              <p:nvSpPr>
                <p:cNvPr id="10660" name="Google Shape;10660;p7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2" name="Google Shape;10662;p76"/>
              <p:cNvGrpSpPr/>
              <p:nvPr/>
            </p:nvGrpSpPr>
            <p:grpSpPr>
              <a:xfrm>
                <a:off x="3818320" y="3481625"/>
                <a:ext cx="33497" cy="28770"/>
                <a:chOff x="3818320" y="3481625"/>
                <a:chExt cx="33497" cy="28770"/>
              </a:xfrm>
            </p:grpSpPr>
            <p:sp>
              <p:nvSpPr>
                <p:cNvPr id="10663" name="Google Shape;10663;p7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5" name="Google Shape;10665;p76"/>
              <p:cNvGrpSpPr/>
              <p:nvPr/>
            </p:nvGrpSpPr>
            <p:grpSpPr>
              <a:xfrm>
                <a:off x="4278139" y="4120948"/>
                <a:ext cx="37492" cy="32129"/>
                <a:chOff x="4278139" y="4120948"/>
                <a:chExt cx="37492" cy="32129"/>
              </a:xfrm>
            </p:grpSpPr>
            <p:sp>
              <p:nvSpPr>
                <p:cNvPr id="10666" name="Google Shape;10666;p7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6"/>
              <p:cNvGrpSpPr/>
              <p:nvPr/>
            </p:nvGrpSpPr>
            <p:grpSpPr>
              <a:xfrm>
                <a:off x="4419898" y="3977388"/>
                <a:ext cx="33497" cy="28692"/>
                <a:chOff x="4419898" y="3977388"/>
                <a:chExt cx="33497" cy="28692"/>
              </a:xfrm>
            </p:grpSpPr>
            <p:sp>
              <p:nvSpPr>
                <p:cNvPr id="10669" name="Google Shape;10669;p7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76"/>
              <p:cNvGrpSpPr/>
              <p:nvPr/>
            </p:nvGrpSpPr>
            <p:grpSpPr>
              <a:xfrm>
                <a:off x="4158930" y="4034684"/>
                <a:ext cx="33497" cy="28762"/>
                <a:chOff x="4158930" y="4034684"/>
                <a:chExt cx="33497" cy="28762"/>
              </a:xfrm>
            </p:grpSpPr>
            <p:sp>
              <p:nvSpPr>
                <p:cNvPr id="10672" name="Google Shape;10672;p7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4" name="Google Shape;10674;p76"/>
              <p:cNvGrpSpPr/>
              <p:nvPr/>
            </p:nvGrpSpPr>
            <p:grpSpPr>
              <a:xfrm>
                <a:off x="4134949" y="3957049"/>
                <a:ext cx="33497" cy="28770"/>
                <a:chOff x="4134949" y="3957049"/>
                <a:chExt cx="33497" cy="28770"/>
              </a:xfrm>
            </p:grpSpPr>
            <p:sp>
              <p:nvSpPr>
                <p:cNvPr id="10675" name="Google Shape;10675;p7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6"/>
              <p:cNvGrpSpPr/>
              <p:nvPr/>
            </p:nvGrpSpPr>
            <p:grpSpPr>
              <a:xfrm>
                <a:off x="4193653" y="4184403"/>
                <a:ext cx="43580" cy="37264"/>
                <a:chOff x="4193653" y="4184403"/>
                <a:chExt cx="43580" cy="37264"/>
              </a:xfrm>
            </p:grpSpPr>
            <p:sp>
              <p:nvSpPr>
                <p:cNvPr id="10678" name="Google Shape;10678;p7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0" name="Google Shape;10680;p76"/>
              <p:cNvGrpSpPr/>
              <p:nvPr/>
            </p:nvGrpSpPr>
            <p:grpSpPr>
              <a:xfrm>
                <a:off x="4343600" y="3943844"/>
                <a:ext cx="43580" cy="37312"/>
                <a:chOff x="4343600" y="3943844"/>
                <a:chExt cx="43580" cy="37312"/>
              </a:xfrm>
            </p:grpSpPr>
            <p:sp>
              <p:nvSpPr>
                <p:cNvPr id="10681" name="Google Shape;10681;p7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3" name="Google Shape;10683;p76"/>
              <p:cNvGrpSpPr/>
              <p:nvPr/>
            </p:nvGrpSpPr>
            <p:grpSpPr>
              <a:xfrm>
                <a:off x="4172339" y="3381693"/>
                <a:ext cx="31499" cy="27001"/>
                <a:chOff x="4172339" y="3381693"/>
                <a:chExt cx="31499" cy="27001"/>
              </a:xfrm>
            </p:grpSpPr>
            <p:sp>
              <p:nvSpPr>
                <p:cNvPr id="10684" name="Google Shape;10684;p7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0689"/>
        <p:cNvGrpSpPr/>
        <p:nvPr/>
      </p:nvGrpSpPr>
      <p:grpSpPr>
        <a:xfrm>
          <a:off x="0" y="0"/>
          <a:ext cx="0" cy="0"/>
          <a:chOff x="0" y="0"/>
          <a:chExt cx="0" cy="0"/>
        </a:xfrm>
      </p:grpSpPr>
      <p:grpSp>
        <p:nvGrpSpPr>
          <p:cNvPr id="10690" name="Google Shape;10690;p77"/>
          <p:cNvGrpSpPr/>
          <p:nvPr/>
        </p:nvGrpSpPr>
        <p:grpSpPr>
          <a:xfrm>
            <a:off x="725424" y="969759"/>
            <a:ext cx="2507799" cy="206239"/>
            <a:chOff x="106648" y="895722"/>
            <a:chExt cx="4481413" cy="374300"/>
          </a:xfrm>
        </p:grpSpPr>
        <p:grpSp>
          <p:nvGrpSpPr>
            <p:cNvPr id="10691" name="Google Shape;10691;p77"/>
            <p:cNvGrpSpPr/>
            <p:nvPr/>
          </p:nvGrpSpPr>
          <p:grpSpPr>
            <a:xfrm>
              <a:off x="2233276" y="895722"/>
              <a:ext cx="1082667" cy="223591"/>
              <a:chOff x="4808316" y="2800065"/>
              <a:chExt cx="1999386" cy="412910"/>
            </a:xfrm>
          </p:grpSpPr>
          <p:sp>
            <p:nvSpPr>
              <p:cNvPr id="10692" name="Google Shape;10692;p7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3" name="Google Shape;10693;p77"/>
              <p:cNvGrpSpPr/>
              <p:nvPr/>
            </p:nvGrpSpPr>
            <p:grpSpPr>
              <a:xfrm>
                <a:off x="4808316" y="2800065"/>
                <a:ext cx="92400" cy="411825"/>
                <a:chOff x="845575" y="2563700"/>
                <a:chExt cx="92400" cy="411825"/>
              </a:xfrm>
            </p:grpSpPr>
            <p:cxnSp>
              <p:nvCxnSpPr>
                <p:cNvPr id="10694" name="Google Shape;10694;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695" name="Google Shape;10695;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96" name="Google Shape;10696;p77"/>
            <p:cNvGrpSpPr/>
            <p:nvPr/>
          </p:nvGrpSpPr>
          <p:grpSpPr>
            <a:xfrm>
              <a:off x="106648" y="895722"/>
              <a:ext cx="1088401" cy="223591"/>
              <a:chOff x="881025" y="2800065"/>
              <a:chExt cx="2009975" cy="412910"/>
            </a:xfrm>
          </p:grpSpPr>
          <p:sp>
            <p:nvSpPr>
              <p:cNvPr id="10697" name="Google Shape;10697;p7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8" name="Google Shape;10698;p77"/>
              <p:cNvGrpSpPr/>
              <p:nvPr/>
            </p:nvGrpSpPr>
            <p:grpSpPr>
              <a:xfrm>
                <a:off x="881025" y="2800065"/>
                <a:ext cx="92400" cy="411825"/>
                <a:chOff x="845575" y="2563700"/>
                <a:chExt cx="92400" cy="411825"/>
              </a:xfrm>
            </p:grpSpPr>
            <p:cxnSp>
              <p:nvCxnSpPr>
                <p:cNvPr id="10699" name="Google Shape;10699;p7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700" name="Google Shape;10700;p7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1" name="Google Shape;10701;p77"/>
            <p:cNvGrpSpPr/>
            <p:nvPr/>
          </p:nvGrpSpPr>
          <p:grpSpPr>
            <a:xfrm>
              <a:off x="1172346" y="1047018"/>
              <a:ext cx="1083151" cy="223003"/>
              <a:chOff x="2849073" y="3079467"/>
              <a:chExt cx="2000279" cy="411825"/>
            </a:xfrm>
          </p:grpSpPr>
          <p:sp>
            <p:nvSpPr>
              <p:cNvPr id="10702" name="Google Shape;10702;p7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3" name="Google Shape;10703;p77"/>
              <p:cNvGrpSpPr/>
              <p:nvPr/>
            </p:nvGrpSpPr>
            <p:grpSpPr>
              <a:xfrm rot="10800000">
                <a:off x="2849073" y="3079467"/>
                <a:ext cx="92400" cy="411825"/>
                <a:chOff x="2070100" y="2563700"/>
                <a:chExt cx="92400" cy="411825"/>
              </a:xfrm>
            </p:grpSpPr>
            <p:cxnSp>
              <p:nvCxnSpPr>
                <p:cNvPr id="10704" name="Google Shape;10704;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705" name="Google Shape;10705;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06" name="Google Shape;10706;p77"/>
            <p:cNvGrpSpPr/>
            <p:nvPr/>
          </p:nvGrpSpPr>
          <p:grpSpPr>
            <a:xfrm>
              <a:off x="3290132" y="1047018"/>
              <a:ext cx="1297929" cy="223003"/>
              <a:chOff x="6760035" y="3079467"/>
              <a:chExt cx="2396914" cy="411825"/>
            </a:xfrm>
          </p:grpSpPr>
          <p:sp>
            <p:nvSpPr>
              <p:cNvPr id="10707" name="Google Shape;10707;p7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8" name="Google Shape;10708;p77"/>
              <p:cNvGrpSpPr/>
              <p:nvPr/>
            </p:nvGrpSpPr>
            <p:grpSpPr>
              <a:xfrm rot="10800000">
                <a:off x="6760035" y="3079467"/>
                <a:ext cx="92400" cy="411825"/>
                <a:chOff x="2070100" y="2563700"/>
                <a:chExt cx="92400" cy="411825"/>
              </a:xfrm>
            </p:grpSpPr>
            <p:cxnSp>
              <p:nvCxnSpPr>
                <p:cNvPr id="10709" name="Google Shape;10709;p7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10710" name="Google Shape;10710;p7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711" name="Google Shape;10711;p77"/>
          <p:cNvGrpSpPr/>
          <p:nvPr/>
        </p:nvGrpSpPr>
        <p:grpSpPr>
          <a:xfrm>
            <a:off x="2143186" y="3369130"/>
            <a:ext cx="1086701" cy="799429"/>
            <a:chOff x="2183288" y="3555572"/>
            <a:chExt cx="1136241" cy="835873"/>
          </a:xfrm>
        </p:grpSpPr>
        <p:sp>
          <p:nvSpPr>
            <p:cNvPr id="10712" name="Google Shape;10712;p7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3" name="Google Shape;10713;p77"/>
            <p:cNvGrpSpPr/>
            <p:nvPr/>
          </p:nvGrpSpPr>
          <p:grpSpPr>
            <a:xfrm>
              <a:off x="2205895" y="3637269"/>
              <a:ext cx="1089848" cy="724993"/>
              <a:chOff x="2205895" y="3637269"/>
              <a:chExt cx="1089848" cy="724993"/>
            </a:xfrm>
          </p:grpSpPr>
          <p:sp>
            <p:nvSpPr>
              <p:cNvPr id="10714" name="Google Shape;10714;p7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0" name="Google Shape;10720;p7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1" name="Google Shape;10721;p7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0722" name="Google Shape;10722;p77"/>
            <p:cNvGrpSpPr/>
            <p:nvPr/>
          </p:nvGrpSpPr>
          <p:grpSpPr>
            <a:xfrm>
              <a:off x="3173850" y="3779426"/>
              <a:ext cx="145679" cy="70048"/>
              <a:chOff x="3173850" y="3779426"/>
              <a:chExt cx="145679" cy="70048"/>
            </a:xfrm>
          </p:grpSpPr>
          <p:cxnSp>
            <p:nvCxnSpPr>
              <p:cNvPr id="10723" name="Google Shape;10723;p7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10724" name="Google Shape;10724;p7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77"/>
            <p:cNvGrpSpPr/>
            <p:nvPr/>
          </p:nvGrpSpPr>
          <p:grpSpPr>
            <a:xfrm>
              <a:off x="2183288" y="4139483"/>
              <a:ext cx="145133" cy="70048"/>
              <a:chOff x="2183288" y="4139483"/>
              <a:chExt cx="145133" cy="70048"/>
            </a:xfrm>
          </p:grpSpPr>
          <p:cxnSp>
            <p:nvCxnSpPr>
              <p:cNvPr id="10726" name="Google Shape;10726;p7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10727" name="Google Shape;10727;p7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8" name="Google Shape;10728;p7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29" name="Google Shape;10729;p7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10730" name="Google Shape;10730;p77"/>
            <p:cNvGrpSpPr/>
            <p:nvPr/>
          </p:nvGrpSpPr>
          <p:grpSpPr>
            <a:xfrm>
              <a:off x="2943836" y="4268886"/>
              <a:ext cx="60717" cy="122559"/>
              <a:chOff x="2943836" y="4268886"/>
              <a:chExt cx="60717" cy="122559"/>
            </a:xfrm>
          </p:grpSpPr>
          <p:sp>
            <p:nvSpPr>
              <p:cNvPr id="10731" name="Google Shape;10731;p7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32" name="Google Shape;10732;p7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10733" name="Google Shape;10733;p77"/>
          <p:cNvGrpSpPr/>
          <p:nvPr/>
        </p:nvGrpSpPr>
        <p:grpSpPr>
          <a:xfrm>
            <a:off x="3406131" y="1290129"/>
            <a:ext cx="1675870" cy="758251"/>
            <a:chOff x="3530532" y="1496185"/>
            <a:chExt cx="1562000" cy="706730"/>
          </a:xfrm>
        </p:grpSpPr>
        <p:cxnSp>
          <p:nvCxnSpPr>
            <p:cNvPr id="10734" name="Google Shape;10734;p7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10735" name="Google Shape;10735;p77"/>
            <p:cNvGrpSpPr/>
            <p:nvPr/>
          </p:nvGrpSpPr>
          <p:grpSpPr>
            <a:xfrm>
              <a:off x="3530532" y="1496185"/>
              <a:ext cx="323430" cy="463587"/>
              <a:chOff x="3530532" y="1496185"/>
              <a:chExt cx="323430" cy="463587"/>
            </a:xfrm>
          </p:grpSpPr>
          <p:grpSp>
            <p:nvGrpSpPr>
              <p:cNvPr id="10736" name="Google Shape;10736;p77"/>
              <p:cNvGrpSpPr/>
              <p:nvPr/>
            </p:nvGrpSpPr>
            <p:grpSpPr>
              <a:xfrm>
                <a:off x="3567462" y="1496185"/>
                <a:ext cx="286500" cy="361376"/>
                <a:chOff x="3567462" y="1496185"/>
                <a:chExt cx="286500" cy="361376"/>
              </a:xfrm>
            </p:grpSpPr>
            <p:cxnSp>
              <p:nvCxnSpPr>
                <p:cNvPr id="10737" name="Google Shape;10737;p7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0738" name="Google Shape;10738;p7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0" name="Google Shape;10740;p77"/>
            <p:cNvGrpSpPr/>
            <p:nvPr/>
          </p:nvGrpSpPr>
          <p:grpSpPr>
            <a:xfrm>
              <a:off x="3891569" y="1779209"/>
              <a:ext cx="323945" cy="423706"/>
              <a:chOff x="3891569" y="1779209"/>
              <a:chExt cx="323945" cy="423706"/>
            </a:xfrm>
          </p:grpSpPr>
          <p:grpSp>
            <p:nvGrpSpPr>
              <p:cNvPr id="10741" name="Google Shape;10741;p77"/>
              <p:cNvGrpSpPr/>
              <p:nvPr/>
            </p:nvGrpSpPr>
            <p:grpSpPr>
              <a:xfrm>
                <a:off x="3929014" y="1881638"/>
                <a:ext cx="286500" cy="321278"/>
                <a:chOff x="3929014" y="1881638"/>
                <a:chExt cx="286500" cy="321278"/>
              </a:xfrm>
            </p:grpSpPr>
            <p:cxnSp>
              <p:nvCxnSpPr>
                <p:cNvPr id="10742" name="Google Shape;10742;p7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10743" name="Google Shape;10743;p7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4" name="Google Shape;10744;p7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5" name="Google Shape;10745;p77"/>
            <p:cNvGrpSpPr/>
            <p:nvPr/>
          </p:nvGrpSpPr>
          <p:grpSpPr>
            <a:xfrm>
              <a:off x="4252606" y="1496185"/>
              <a:ext cx="324721" cy="463587"/>
              <a:chOff x="4252606" y="1496185"/>
              <a:chExt cx="324721" cy="463587"/>
            </a:xfrm>
          </p:grpSpPr>
          <p:grpSp>
            <p:nvGrpSpPr>
              <p:cNvPr id="10746" name="Google Shape;10746;p77"/>
              <p:cNvGrpSpPr/>
              <p:nvPr/>
            </p:nvGrpSpPr>
            <p:grpSpPr>
              <a:xfrm>
                <a:off x="4290828" y="1496185"/>
                <a:ext cx="286500" cy="361376"/>
                <a:chOff x="4290828" y="1496185"/>
                <a:chExt cx="286500" cy="361376"/>
              </a:xfrm>
            </p:grpSpPr>
            <p:cxnSp>
              <p:nvCxnSpPr>
                <p:cNvPr id="10747" name="Google Shape;10747;p7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10748" name="Google Shape;10748;p7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9" name="Google Shape;10749;p7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7"/>
            <p:cNvGrpSpPr/>
            <p:nvPr/>
          </p:nvGrpSpPr>
          <p:grpSpPr>
            <a:xfrm>
              <a:off x="4613643" y="1763716"/>
              <a:ext cx="325308" cy="439200"/>
              <a:chOff x="4613643" y="1763716"/>
              <a:chExt cx="325308" cy="439200"/>
            </a:xfrm>
          </p:grpSpPr>
          <p:grpSp>
            <p:nvGrpSpPr>
              <p:cNvPr id="10751" name="Google Shape;10751;p77"/>
              <p:cNvGrpSpPr/>
              <p:nvPr/>
            </p:nvGrpSpPr>
            <p:grpSpPr>
              <a:xfrm>
                <a:off x="4652451" y="1879538"/>
                <a:ext cx="286500" cy="323378"/>
                <a:chOff x="4652451" y="1879538"/>
                <a:chExt cx="286500" cy="323378"/>
              </a:xfrm>
            </p:grpSpPr>
            <p:cxnSp>
              <p:nvCxnSpPr>
                <p:cNvPr id="10752" name="Google Shape;10752;p7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10753" name="Google Shape;10753;p7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4" name="Google Shape;10754;p7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55" name="Google Shape;10755;p77"/>
          <p:cNvGrpSpPr/>
          <p:nvPr/>
        </p:nvGrpSpPr>
        <p:grpSpPr>
          <a:xfrm>
            <a:off x="3417991" y="2143755"/>
            <a:ext cx="1652173" cy="391517"/>
            <a:chOff x="3512551" y="2358270"/>
            <a:chExt cx="1597383" cy="378533"/>
          </a:xfrm>
        </p:grpSpPr>
        <p:cxnSp>
          <p:nvCxnSpPr>
            <p:cNvPr id="10756" name="Google Shape;10756;p77"/>
            <p:cNvCxnSpPr>
              <a:stCxn id="10757" idx="6"/>
              <a:endCxn id="1075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10759" name="Google Shape;10759;p77"/>
            <p:cNvGrpSpPr/>
            <p:nvPr/>
          </p:nvGrpSpPr>
          <p:grpSpPr>
            <a:xfrm>
              <a:off x="3512551" y="2358270"/>
              <a:ext cx="225647" cy="307714"/>
              <a:chOff x="2182679" y="2004714"/>
              <a:chExt cx="792300" cy="1080458"/>
            </a:xfrm>
          </p:grpSpPr>
          <p:cxnSp>
            <p:nvCxnSpPr>
              <p:cNvPr id="10760" name="Google Shape;10760;p77"/>
              <p:cNvCxnSpPr>
                <a:stCxn id="1076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0757" name="Google Shape;10757;p7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2" name="Google Shape;10762;p77"/>
            <p:cNvGrpSpPr/>
            <p:nvPr/>
          </p:nvGrpSpPr>
          <p:grpSpPr>
            <a:xfrm>
              <a:off x="3969644" y="2440153"/>
              <a:ext cx="225853" cy="296651"/>
              <a:chOff x="3775710" y="1729289"/>
              <a:chExt cx="136500" cy="179289"/>
            </a:xfrm>
          </p:grpSpPr>
          <p:cxnSp>
            <p:nvCxnSpPr>
              <p:cNvPr id="10763" name="Google Shape;10763;p7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10764" name="Google Shape;10764;p7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77"/>
            <p:cNvGrpSpPr/>
            <p:nvPr/>
          </p:nvGrpSpPr>
          <p:grpSpPr>
            <a:xfrm>
              <a:off x="4427051" y="2358270"/>
              <a:ext cx="225647" cy="307714"/>
              <a:chOff x="5393704" y="2004714"/>
              <a:chExt cx="792300" cy="1080458"/>
            </a:xfrm>
          </p:grpSpPr>
          <p:cxnSp>
            <p:nvCxnSpPr>
              <p:cNvPr id="10767" name="Google Shape;10767;p77"/>
              <p:cNvCxnSpPr>
                <a:stCxn id="1076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10769" name="Google Shape;10769;p7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0" name="Google Shape;10770;p77"/>
            <p:cNvGrpSpPr/>
            <p:nvPr/>
          </p:nvGrpSpPr>
          <p:grpSpPr>
            <a:xfrm>
              <a:off x="4884287" y="2440252"/>
              <a:ext cx="225647" cy="296532"/>
              <a:chOff x="6999166" y="2292572"/>
              <a:chExt cx="792300" cy="1041192"/>
            </a:xfrm>
          </p:grpSpPr>
          <p:cxnSp>
            <p:nvCxnSpPr>
              <p:cNvPr id="10771" name="Google Shape;10771;p7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10758" name="Google Shape;10758;p7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773" name="Google Shape;10773;p77"/>
          <p:cNvGrpSpPr/>
          <p:nvPr/>
        </p:nvGrpSpPr>
        <p:grpSpPr>
          <a:xfrm>
            <a:off x="6838799" y="979955"/>
            <a:ext cx="1581844" cy="732818"/>
            <a:chOff x="634175" y="2986275"/>
            <a:chExt cx="3147949" cy="1458344"/>
          </a:xfrm>
        </p:grpSpPr>
        <p:cxnSp>
          <p:nvCxnSpPr>
            <p:cNvPr id="10774" name="Google Shape;10774;p77"/>
            <p:cNvCxnSpPr>
              <a:stCxn id="10775" idx="4"/>
              <a:endCxn id="1077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10777" name="Google Shape;10777;p77"/>
            <p:cNvCxnSpPr>
              <a:stCxn id="10776" idx="0"/>
              <a:endCxn id="1077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0779" name="Google Shape;10779;p77"/>
            <p:cNvCxnSpPr>
              <a:stCxn id="10778" idx="4"/>
              <a:endCxn id="1078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10781" name="Google Shape;10781;p77"/>
            <p:cNvCxnSpPr>
              <a:stCxn id="10780" idx="0"/>
              <a:endCxn id="1078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10782" name="Google Shape;10782;p7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778" name="Google Shape;10778;p7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775" name="Google Shape;10775;p7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780" name="Google Shape;10780;p7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10776" name="Google Shape;10776;p7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10783" name="Google Shape;10783;p77"/>
          <p:cNvGrpSpPr/>
          <p:nvPr/>
        </p:nvGrpSpPr>
        <p:grpSpPr>
          <a:xfrm>
            <a:off x="3406514" y="2674265"/>
            <a:ext cx="1675128" cy="313674"/>
            <a:chOff x="998425" y="1182125"/>
            <a:chExt cx="1065400" cy="199500"/>
          </a:xfrm>
        </p:grpSpPr>
        <p:sp>
          <p:nvSpPr>
            <p:cNvPr id="10784" name="Google Shape;10784;p7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77"/>
          <p:cNvGrpSpPr/>
          <p:nvPr/>
        </p:nvGrpSpPr>
        <p:grpSpPr>
          <a:xfrm>
            <a:off x="3406513" y="3630231"/>
            <a:ext cx="1675129" cy="525345"/>
            <a:chOff x="5194708" y="3484366"/>
            <a:chExt cx="3148148" cy="987304"/>
          </a:xfrm>
        </p:grpSpPr>
        <p:grpSp>
          <p:nvGrpSpPr>
            <p:cNvPr id="10790" name="Google Shape;10790;p77"/>
            <p:cNvGrpSpPr/>
            <p:nvPr/>
          </p:nvGrpSpPr>
          <p:grpSpPr>
            <a:xfrm>
              <a:off x="7531521" y="3484366"/>
              <a:ext cx="811335" cy="987304"/>
              <a:chOff x="3379425" y="1617275"/>
              <a:chExt cx="1090650" cy="1327200"/>
            </a:xfrm>
          </p:grpSpPr>
          <p:sp>
            <p:nvSpPr>
              <p:cNvPr id="10791" name="Google Shape;10791;p7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77"/>
            <p:cNvGrpSpPr/>
            <p:nvPr/>
          </p:nvGrpSpPr>
          <p:grpSpPr>
            <a:xfrm>
              <a:off x="6752546" y="3484366"/>
              <a:ext cx="811428" cy="987304"/>
              <a:chOff x="2332275" y="1617275"/>
              <a:chExt cx="1090775" cy="1327200"/>
            </a:xfrm>
          </p:grpSpPr>
          <p:sp>
            <p:nvSpPr>
              <p:cNvPr id="10795" name="Google Shape;10795;p7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7"/>
            <p:cNvGrpSpPr/>
            <p:nvPr/>
          </p:nvGrpSpPr>
          <p:grpSpPr>
            <a:xfrm>
              <a:off x="5973664" y="3484366"/>
              <a:ext cx="811335" cy="987304"/>
              <a:chOff x="1285250" y="1617275"/>
              <a:chExt cx="1090650" cy="1327200"/>
            </a:xfrm>
          </p:grpSpPr>
          <p:sp>
            <p:nvSpPr>
              <p:cNvPr id="10799" name="Google Shape;10799;p7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2" name="Google Shape;10802;p77"/>
            <p:cNvGrpSpPr/>
            <p:nvPr/>
          </p:nvGrpSpPr>
          <p:grpSpPr>
            <a:xfrm>
              <a:off x="5194708" y="3484366"/>
              <a:ext cx="811409" cy="987304"/>
              <a:chOff x="238125" y="1617275"/>
              <a:chExt cx="1090750" cy="1327200"/>
            </a:xfrm>
          </p:grpSpPr>
          <p:sp>
            <p:nvSpPr>
              <p:cNvPr id="10803" name="Google Shape;10803;p7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806" name="Google Shape;10806;p77"/>
          <p:cNvGrpSpPr/>
          <p:nvPr/>
        </p:nvGrpSpPr>
        <p:grpSpPr>
          <a:xfrm>
            <a:off x="6840198" y="2276120"/>
            <a:ext cx="1579046" cy="522230"/>
            <a:chOff x="6853641" y="2534077"/>
            <a:chExt cx="1515545" cy="501229"/>
          </a:xfrm>
        </p:grpSpPr>
        <p:grpSp>
          <p:nvGrpSpPr>
            <p:cNvPr id="10807" name="Google Shape;10807;p77"/>
            <p:cNvGrpSpPr/>
            <p:nvPr/>
          </p:nvGrpSpPr>
          <p:grpSpPr>
            <a:xfrm>
              <a:off x="6853641" y="2618923"/>
              <a:ext cx="1515545" cy="324556"/>
              <a:chOff x="6853641" y="2618923"/>
              <a:chExt cx="1515545" cy="324556"/>
            </a:xfrm>
          </p:grpSpPr>
          <p:sp>
            <p:nvSpPr>
              <p:cNvPr id="10808" name="Google Shape;10808;p7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13" name="Google Shape;10813;p7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7"/>
          <p:cNvGrpSpPr/>
          <p:nvPr/>
        </p:nvGrpSpPr>
        <p:grpSpPr>
          <a:xfrm>
            <a:off x="3435090" y="3151161"/>
            <a:ext cx="1617976" cy="346616"/>
            <a:chOff x="1808063" y="4294338"/>
            <a:chExt cx="3370782" cy="721817"/>
          </a:xfrm>
        </p:grpSpPr>
        <p:sp>
          <p:nvSpPr>
            <p:cNvPr id="10819" name="Google Shape;10819;p7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9" name="Google Shape;10829;p77"/>
          <p:cNvGrpSpPr/>
          <p:nvPr/>
        </p:nvGrpSpPr>
        <p:grpSpPr>
          <a:xfrm>
            <a:off x="5261086" y="3817911"/>
            <a:ext cx="1417067" cy="350605"/>
            <a:chOff x="4234950" y="2101012"/>
            <a:chExt cx="4219974" cy="1044090"/>
          </a:xfrm>
        </p:grpSpPr>
        <p:sp>
          <p:nvSpPr>
            <p:cNvPr id="10830" name="Google Shape;10830;p7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7"/>
          <p:cNvGrpSpPr/>
          <p:nvPr/>
        </p:nvGrpSpPr>
        <p:grpSpPr>
          <a:xfrm>
            <a:off x="6836558" y="1808668"/>
            <a:ext cx="1586327" cy="371557"/>
            <a:chOff x="1247650" y="2075423"/>
            <a:chExt cx="6648477" cy="1557238"/>
          </a:xfrm>
        </p:grpSpPr>
        <p:sp>
          <p:nvSpPr>
            <p:cNvPr id="10847" name="Google Shape;10847;p7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3" name="Google Shape;10853;p77"/>
          <p:cNvGrpSpPr/>
          <p:nvPr/>
        </p:nvGrpSpPr>
        <p:grpSpPr>
          <a:xfrm>
            <a:off x="5267828" y="961858"/>
            <a:ext cx="1415601" cy="1648533"/>
            <a:chOff x="1839112" y="2209163"/>
            <a:chExt cx="1918159" cy="2233784"/>
          </a:xfrm>
        </p:grpSpPr>
        <p:sp>
          <p:nvSpPr>
            <p:cNvPr id="10854" name="Google Shape;10854;p7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57" name="Google Shape;10857;p77"/>
            <p:cNvCxnSpPr>
              <a:stCxn id="10854" idx="6"/>
              <a:endCxn id="1085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0858" name="Google Shape;10858;p77"/>
            <p:cNvCxnSpPr>
              <a:stCxn id="10855" idx="4"/>
              <a:endCxn id="1085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10860" name="Google Shape;10860;p77"/>
            <p:cNvCxnSpPr>
              <a:stCxn id="10859" idx="6"/>
              <a:endCxn id="1085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10861" name="Google Shape;10861;p77"/>
            <p:cNvCxnSpPr>
              <a:stCxn id="10856" idx="4"/>
              <a:endCxn id="1086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10859" name="Google Shape;10859;p7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64" name="Google Shape;10864;p77"/>
            <p:cNvCxnSpPr>
              <a:endCxn id="1086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10865" name="Google Shape;10865;p77"/>
          <p:cNvGrpSpPr/>
          <p:nvPr/>
        </p:nvGrpSpPr>
        <p:grpSpPr>
          <a:xfrm>
            <a:off x="3425094" y="979942"/>
            <a:ext cx="1637968" cy="154942"/>
            <a:chOff x="238125" y="2506075"/>
            <a:chExt cx="7115411" cy="673075"/>
          </a:xfrm>
        </p:grpSpPr>
        <p:sp>
          <p:nvSpPr>
            <p:cNvPr id="10866" name="Google Shape;10866;p7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7"/>
          <p:cNvGrpSpPr/>
          <p:nvPr/>
        </p:nvGrpSpPr>
        <p:grpSpPr>
          <a:xfrm>
            <a:off x="1965830" y="1294660"/>
            <a:ext cx="1262932" cy="785408"/>
            <a:chOff x="548861" y="389676"/>
            <a:chExt cx="3843371" cy="2390163"/>
          </a:xfrm>
        </p:grpSpPr>
        <p:cxnSp>
          <p:nvCxnSpPr>
            <p:cNvPr id="10872" name="Google Shape;10872;p7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0873" name="Google Shape;10873;p7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0874" name="Google Shape;10874;p7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10875" name="Google Shape;10875;p7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10876" name="Google Shape;10876;p7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10877" name="Google Shape;10877;p7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878" name="Google Shape;10878;p7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10879" name="Google Shape;10879;p7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5" name="Google Shape;10885;p77"/>
          <p:cNvGrpSpPr/>
          <p:nvPr/>
        </p:nvGrpSpPr>
        <p:grpSpPr>
          <a:xfrm>
            <a:off x="753962" y="2401537"/>
            <a:ext cx="1412054" cy="633562"/>
            <a:chOff x="1187400" y="2529299"/>
            <a:chExt cx="6769193" cy="2241903"/>
          </a:xfrm>
        </p:grpSpPr>
        <p:sp>
          <p:nvSpPr>
            <p:cNvPr id="10886" name="Google Shape;10886;p7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10887" name="Google Shape;10887;p7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88" name="Google Shape;10888;p7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89" name="Google Shape;10889;p7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90" name="Google Shape;10890;p7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91" name="Google Shape;10891;p7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10892" name="Google Shape;10892;p7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10893" name="Google Shape;10893;p77"/>
            <p:cNvCxnSpPr>
              <a:stCxn id="10886" idx="2"/>
              <a:endCxn id="1088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4" name="Google Shape;10894;p77"/>
            <p:cNvCxnSpPr>
              <a:stCxn id="10888" idx="0"/>
              <a:endCxn id="1088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5" name="Google Shape;10895;p77"/>
            <p:cNvCxnSpPr>
              <a:stCxn id="10888" idx="2"/>
              <a:endCxn id="1089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6" name="Google Shape;10896;p77"/>
            <p:cNvCxnSpPr>
              <a:stCxn id="10889" idx="0"/>
              <a:endCxn id="1088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7" name="Google Shape;10897;p77"/>
            <p:cNvCxnSpPr>
              <a:stCxn id="10887" idx="2"/>
              <a:endCxn id="1089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10898" name="Google Shape;10898;p77"/>
            <p:cNvCxnSpPr>
              <a:stCxn id="10891" idx="0"/>
              <a:endCxn id="1088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10899" name="Google Shape;10899;p77"/>
          <p:cNvGrpSpPr/>
          <p:nvPr/>
        </p:nvGrpSpPr>
        <p:grpSpPr>
          <a:xfrm>
            <a:off x="6840208" y="2894246"/>
            <a:ext cx="1579035" cy="540873"/>
            <a:chOff x="6895650" y="3126697"/>
            <a:chExt cx="1436662" cy="492105"/>
          </a:xfrm>
        </p:grpSpPr>
        <p:sp>
          <p:nvSpPr>
            <p:cNvPr id="10900" name="Google Shape;10900;p7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05" name="Google Shape;10905;p77"/>
            <p:cNvGrpSpPr/>
            <p:nvPr/>
          </p:nvGrpSpPr>
          <p:grpSpPr>
            <a:xfrm>
              <a:off x="6995957" y="3335810"/>
              <a:ext cx="1230393" cy="71754"/>
              <a:chOff x="6995957" y="3287964"/>
              <a:chExt cx="1230393" cy="71754"/>
            </a:xfrm>
          </p:grpSpPr>
          <p:sp>
            <p:nvSpPr>
              <p:cNvPr id="10906" name="Google Shape;10906;p7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11" name="Google Shape;10911;p77"/>
          <p:cNvGrpSpPr/>
          <p:nvPr/>
        </p:nvGrpSpPr>
        <p:grpSpPr>
          <a:xfrm>
            <a:off x="6838790" y="3531009"/>
            <a:ext cx="1581862" cy="650625"/>
            <a:chOff x="6777990" y="3710194"/>
            <a:chExt cx="1646915" cy="677382"/>
          </a:xfrm>
        </p:grpSpPr>
        <p:grpSp>
          <p:nvGrpSpPr>
            <p:cNvPr id="10912" name="Google Shape;10912;p77"/>
            <p:cNvGrpSpPr/>
            <p:nvPr/>
          </p:nvGrpSpPr>
          <p:grpSpPr>
            <a:xfrm>
              <a:off x="6777990" y="3874492"/>
              <a:ext cx="411129" cy="513083"/>
              <a:chOff x="6777990" y="3874492"/>
              <a:chExt cx="411129" cy="513083"/>
            </a:xfrm>
          </p:grpSpPr>
          <p:cxnSp>
            <p:nvCxnSpPr>
              <p:cNvPr id="10913" name="Google Shape;10913;p7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0914" name="Google Shape;10914;p7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77"/>
            <p:cNvGrpSpPr/>
            <p:nvPr/>
          </p:nvGrpSpPr>
          <p:grpSpPr>
            <a:xfrm>
              <a:off x="7188425" y="3710194"/>
              <a:ext cx="411123" cy="520535"/>
              <a:chOff x="7188425" y="3710194"/>
              <a:chExt cx="411123" cy="520535"/>
            </a:xfrm>
          </p:grpSpPr>
          <p:cxnSp>
            <p:nvCxnSpPr>
              <p:cNvPr id="10916" name="Google Shape;10916;p7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10917" name="Google Shape;10917;p7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77"/>
            <p:cNvGrpSpPr/>
            <p:nvPr/>
          </p:nvGrpSpPr>
          <p:grpSpPr>
            <a:xfrm>
              <a:off x="7603341" y="3874492"/>
              <a:ext cx="411474" cy="513083"/>
              <a:chOff x="7603341" y="3874492"/>
              <a:chExt cx="411474" cy="513083"/>
            </a:xfrm>
          </p:grpSpPr>
          <p:cxnSp>
            <p:nvCxnSpPr>
              <p:cNvPr id="10919" name="Google Shape;10919;p7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10920" name="Google Shape;10920;p7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1" name="Google Shape;10921;p77"/>
            <p:cNvGrpSpPr/>
            <p:nvPr/>
          </p:nvGrpSpPr>
          <p:grpSpPr>
            <a:xfrm>
              <a:off x="8013776" y="3722847"/>
              <a:ext cx="411129" cy="507881"/>
              <a:chOff x="8013776" y="3722847"/>
              <a:chExt cx="411129" cy="507881"/>
            </a:xfrm>
          </p:grpSpPr>
          <p:cxnSp>
            <p:nvCxnSpPr>
              <p:cNvPr id="10922" name="Google Shape;10922;p7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10923" name="Google Shape;10923;p7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24" name="Google Shape;10924;p77"/>
          <p:cNvGrpSpPr/>
          <p:nvPr/>
        </p:nvGrpSpPr>
        <p:grpSpPr>
          <a:xfrm>
            <a:off x="5258305" y="2703849"/>
            <a:ext cx="1421889" cy="1020603"/>
            <a:chOff x="5190863" y="2824811"/>
            <a:chExt cx="1544860" cy="1108869"/>
          </a:xfrm>
        </p:grpSpPr>
        <p:grpSp>
          <p:nvGrpSpPr>
            <p:cNvPr id="10925" name="Google Shape;10925;p77"/>
            <p:cNvGrpSpPr/>
            <p:nvPr/>
          </p:nvGrpSpPr>
          <p:grpSpPr>
            <a:xfrm>
              <a:off x="5938695" y="3176919"/>
              <a:ext cx="685761" cy="404739"/>
              <a:chOff x="5938695" y="3176919"/>
              <a:chExt cx="685761" cy="404739"/>
            </a:xfrm>
          </p:grpSpPr>
          <p:grpSp>
            <p:nvGrpSpPr>
              <p:cNvPr id="10926" name="Google Shape;10926;p77"/>
              <p:cNvGrpSpPr/>
              <p:nvPr/>
            </p:nvGrpSpPr>
            <p:grpSpPr>
              <a:xfrm>
                <a:off x="5938695" y="3176919"/>
                <a:ext cx="685761" cy="404739"/>
                <a:chOff x="5938695" y="3176919"/>
                <a:chExt cx="685761" cy="404739"/>
              </a:xfrm>
            </p:grpSpPr>
            <p:sp>
              <p:nvSpPr>
                <p:cNvPr id="10927" name="Google Shape;10927;p7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9" name="Google Shape;10929;p7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7"/>
            <p:cNvGrpSpPr/>
            <p:nvPr/>
          </p:nvGrpSpPr>
          <p:grpSpPr>
            <a:xfrm>
              <a:off x="5305233" y="3176835"/>
              <a:ext cx="685971" cy="404655"/>
              <a:chOff x="5305233" y="3176835"/>
              <a:chExt cx="685971" cy="404655"/>
            </a:xfrm>
          </p:grpSpPr>
          <p:grpSp>
            <p:nvGrpSpPr>
              <p:cNvPr id="10931" name="Google Shape;10931;p77"/>
              <p:cNvGrpSpPr/>
              <p:nvPr/>
            </p:nvGrpSpPr>
            <p:grpSpPr>
              <a:xfrm>
                <a:off x="5305233" y="3176835"/>
                <a:ext cx="685971" cy="404655"/>
                <a:chOff x="5305233" y="3176835"/>
                <a:chExt cx="685971" cy="404655"/>
              </a:xfrm>
            </p:grpSpPr>
            <p:sp>
              <p:nvSpPr>
                <p:cNvPr id="10932" name="Google Shape;10932;p7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4" name="Google Shape;10934;p7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5" name="Google Shape;10935;p7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6" name="Google Shape;10936;p77"/>
            <p:cNvGrpSpPr/>
            <p:nvPr/>
          </p:nvGrpSpPr>
          <p:grpSpPr>
            <a:xfrm>
              <a:off x="5657361" y="2824811"/>
              <a:ext cx="1078361" cy="404655"/>
              <a:chOff x="5657361" y="2824811"/>
              <a:chExt cx="1078361" cy="404655"/>
            </a:xfrm>
          </p:grpSpPr>
          <p:grpSp>
            <p:nvGrpSpPr>
              <p:cNvPr id="10937" name="Google Shape;10937;p77"/>
              <p:cNvGrpSpPr/>
              <p:nvPr/>
            </p:nvGrpSpPr>
            <p:grpSpPr>
              <a:xfrm>
                <a:off x="5657361" y="2824811"/>
                <a:ext cx="1078361" cy="404655"/>
                <a:chOff x="5657361" y="2824811"/>
                <a:chExt cx="1078361" cy="404655"/>
              </a:xfrm>
            </p:grpSpPr>
            <p:grpSp>
              <p:nvGrpSpPr>
                <p:cNvPr id="10938" name="Google Shape;10938;p77"/>
                <p:cNvGrpSpPr/>
                <p:nvPr/>
              </p:nvGrpSpPr>
              <p:grpSpPr>
                <a:xfrm>
                  <a:off x="5938485" y="2824811"/>
                  <a:ext cx="797237" cy="404655"/>
                  <a:chOff x="5938485" y="2824811"/>
                  <a:chExt cx="797237" cy="404655"/>
                </a:xfrm>
              </p:grpSpPr>
              <p:sp>
                <p:nvSpPr>
                  <p:cNvPr id="10939" name="Google Shape;10939;p7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1" name="Google Shape;10941;p7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2" name="Google Shape;10942;p7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77"/>
            <p:cNvGrpSpPr/>
            <p:nvPr/>
          </p:nvGrpSpPr>
          <p:grpSpPr>
            <a:xfrm>
              <a:off x="5190863" y="3528942"/>
              <a:ext cx="1078026" cy="404739"/>
              <a:chOff x="5190863" y="3528942"/>
              <a:chExt cx="1078026" cy="404739"/>
            </a:xfrm>
          </p:grpSpPr>
          <p:sp>
            <p:nvSpPr>
              <p:cNvPr id="10944" name="Google Shape;10944;p7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5" name="Google Shape;10945;p77"/>
              <p:cNvGrpSpPr/>
              <p:nvPr/>
            </p:nvGrpSpPr>
            <p:grpSpPr>
              <a:xfrm>
                <a:off x="5190863" y="3528942"/>
                <a:ext cx="1078026" cy="404739"/>
                <a:chOff x="5190863" y="3528942"/>
                <a:chExt cx="1078026" cy="404739"/>
              </a:xfrm>
            </p:grpSpPr>
            <p:sp>
              <p:nvSpPr>
                <p:cNvPr id="10946" name="Google Shape;10946;p7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948" name="Google Shape;10948;p77"/>
          <p:cNvGrpSpPr/>
          <p:nvPr/>
        </p:nvGrpSpPr>
        <p:grpSpPr>
          <a:xfrm>
            <a:off x="724312" y="1268317"/>
            <a:ext cx="1086719" cy="879487"/>
            <a:chOff x="803162" y="1474292"/>
            <a:chExt cx="1086719" cy="879487"/>
          </a:xfrm>
        </p:grpSpPr>
        <p:grpSp>
          <p:nvGrpSpPr>
            <p:cNvPr id="10949" name="Google Shape;10949;p77"/>
            <p:cNvGrpSpPr/>
            <p:nvPr/>
          </p:nvGrpSpPr>
          <p:grpSpPr>
            <a:xfrm>
              <a:off x="803162" y="1625948"/>
              <a:ext cx="445856" cy="576579"/>
              <a:chOff x="803162" y="1625948"/>
              <a:chExt cx="445856" cy="576579"/>
            </a:xfrm>
          </p:grpSpPr>
          <p:sp>
            <p:nvSpPr>
              <p:cNvPr id="10950" name="Google Shape;10950;p7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1" name="Google Shape;10951;p77"/>
              <p:cNvGrpSpPr/>
              <p:nvPr/>
            </p:nvGrpSpPr>
            <p:grpSpPr>
              <a:xfrm>
                <a:off x="1056023" y="1625948"/>
                <a:ext cx="192995" cy="576579"/>
                <a:chOff x="1056023" y="1625948"/>
                <a:chExt cx="192995" cy="576579"/>
              </a:xfrm>
            </p:grpSpPr>
            <p:sp>
              <p:nvSpPr>
                <p:cNvPr id="10952" name="Google Shape;10952;p7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957" name="Google Shape;10957;p77"/>
            <p:cNvGrpSpPr/>
            <p:nvPr/>
          </p:nvGrpSpPr>
          <p:grpSpPr>
            <a:xfrm>
              <a:off x="1371406" y="1474292"/>
              <a:ext cx="518475" cy="879487"/>
              <a:chOff x="1398231" y="1474292"/>
              <a:chExt cx="518475" cy="879487"/>
            </a:xfrm>
          </p:grpSpPr>
          <p:grpSp>
            <p:nvGrpSpPr>
              <p:cNvPr id="10958" name="Google Shape;10958;p77"/>
              <p:cNvGrpSpPr/>
              <p:nvPr/>
            </p:nvGrpSpPr>
            <p:grpSpPr>
              <a:xfrm>
                <a:off x="1398231" y="1474292"/>
                <a:ext cx="518475" cy="341643"/>
                <a:chOff x="1398231" y="1474292"/>
                <a:chExt cx="518475" cy="341643"/>
              </a:xfrm>
            </p:grpSpPr>
            <p:sp>
              <p:nvSpPr>
                <p:cNvPr id="10959" name="Google Shape;10959;p7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0" name="Google Shape;10960;p77"/>
                <p:cNvGrpSpPr/>
                <p:nvPr/>
              </p:nvGrpSpPr>
              <p:grpSpPr>
                <a:xfrm>
                  <a:off x="1616453" y="1474292"/>
                  <a:ext cx="300253" cy="341643"/>
                  <a:chOff x="1616453" y="1475379"/>
                  <a:chExt cx="300253" cy="341643"/>
                </a:xfrm>
              </p:grpSpPr>
              <p:sp>
                <p:nvSpPr>
                  <p:cNvPr id="10961" name="Google Shape;10961;p7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8" name="Google Shape;10968;p77"/>
                  <p:cNvGrpSpPr/>
                  <p:nvPr/>
                </p:nvGrpSpPr>
                <p:grpSpPr>
                  <a:xfrm>
                    <a:off x="1839639" y="1475379"/>
                    <a:ext cx="77067" cy="341643"/>
                    <a:chOff x="1839639" y="1475379"/>
                    <a:chExt cx="77067" cy="341643"/>
                  </a:xfrm>
                </p:grpSpPr>
                <p:sp>
                  <p:nvSpPr>
                    <p:cNvPr id="10969" name="Google Shape;10969;p7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0971" name="Google Shape;10971;p77"/>
              <p:cNvGrpSpPr/>
              <p:nvPr/>
            </p:nvGrpSpPr>
            <p:grpSpPr>
              <a:xfrm>
                <a:off x="1398451" y="2012951"/>
                <a:ext cx="518255" cy="340828"/>
                <a:chOff x="1398451" y="2012951"/>
                <a:chExt cx="518255" cy="340828"/>
              </a:xfrm>
            </p:grpSpPr>
            <p:sp>
              <p:nvSpPr>
                <p:cNvPr id="10972" name="Google Shape;10972;p7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3" name="Google Shape;10973;p77"/>
                <p:cNvGrpSpPr/>
                <p:nvPr/>
              </p:nvGrpSpPr>
              <p:grpSpPr>
                <a:xfrm>
                  <a:off x="1616453" y="2012951"/>
                  <a:ext cx="300253" cy="340828"/>
                  <a:chOff x="1616453" y="2013538"/>
                  <a:chExt cx="300253" cy="340828"/>
                </a:xfrm>
              </p:grpSpPr>
              <p:sp>
                <p:nvSpPr>
                  <p:cNvPr id="10974" name="Google Shape;10974;p7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1" name="Google Shape;10981;p77"/>
                  <p:cNvGrpSpPr/>
                  <p:nvPr/>
                </p:nvGrpSpPr>
                <p:grpSpPr>
                  <a:xfrm>
                    <a:off x="1839639" y="2013538"/>
                    <a:ext cx="77067" cy="340828"/>
                    <a:chOff x="1839639" y="2013538"/>
                    <a:chExt cx="77067" cy="340828"/>
                  </a:xfrm>
                </p:grpSpPr>
                <p:sp>
                  <p:nvSpPr>
                    <p:cNvPr id="10982" name="Google Shape;10982;p7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10984" name="Google Shape;10984;p77"/>
          <p:cNvGrpSpPr/>
          <p:nvPr/>
        </p:nvGrpSpPr>
        <p:grpSpPr>
          <a:xfrm>
            <a:off x="721136" y="3399503"/>
            <a:ext cx="1368681" cy="682918"/>
            <a:chOff x="724986" y="3605478"/>
            <a:chExt cx="1368681" cy="682918"/>
          </a:xfrm>
        </p:grpSpPr>
        <p:grpSp>
          <p:nvGrpSpPr>
            <p:cNvPr id="10985" name="Google Shape;10985;p77"/>
            <p:cNvGrpSpPr/>
            <p:nvPr/>
          </p:nvGrpSpPr>
          <p:grpSpPr>
            <a:xfrm>
              <a:off x="1289102" y="3823629"/>
              <a:ext cx="240442" cy="250435"/>
              <a:chOff x="-165066" y="3843615"/>
              <a:chExt cx="221259" cy="230455"/>
            </a:xfrm>
          </p:grpSpPr>
          <p:sp>
            <p:nvSpPr>
              <p:cNvPr id="10986" name="Google Shape;10986;p7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7"/>
            <p:cNvGrpSpPr/>
            <p:nvPr/>
          </p:nvGrpSpPr>
          <p:grpSpPr>
            <a:xfrm>
              <a:off x="724986" y="3605478"/>
              <a:ext cx="1368681" cy="682918"/>
              <a:chOff x="724986" y="3605478"/>
              <a:chExt cx="1368681" cy="682918"/>
            </a:xfrm>
          </p:grpSpPr>
          <p:grpSp>
            <p:nvGrpSpPr>
              <p:cNvPr id="11007" name="Google Shape;11007;p77"/>
              <p:cNvGrpSpPr/>
              <p:nvPr/>
            </p:nvGrpSpPr>
            <p:grpSpPr>
              <a:xfrm>
                <a:off x="1498221" y="4047614"/>
                <a:ext cx="529172" cy="240783"/>
                <a:chOff x="1498221" y="4047614"/>
                <a:chExt cx="529172" cy="240783"/>
              </a:xfrm>
            </p:grpSpPr>
            <p:grpSp>
              <p:nvGrpSpPr>
                <p:cNvPr id="11008" name="Google Shape;11008;p77"/>
                <p:cNvGrpSpPr/>
                <p:nvPr/>
              </p:nvGrpSpPr>
              <p:grpSpPr>
                <a:xfrm>
                  <a:off x="1826655" y="4224370"/>
                  <a:ext cx="200738" cy="25631"/>
                  <a:chOff x="1826655" y="4224370"/>
                  <a:chExt cx="200738" cy="25631"/>
                </a:xfrm>
              </p:grpSpPr>
              <p:sp>
                <p:nvSpPr>
                  <p:cNvPr id="11009" name="Google Shape;11009;p7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77"/>
                <p:cNvGrpSpPr/>
                <p:nvPr/>
              </p:nvGrpSpPr>
              <p:grpSpPr>
                <a:xfrm>
                  <a:off x="1498221" y="4047614"/>
                  <a:ext cx="328444" cy="240783"/>
                  <a:chOff x="1498221" y="4047614"/>
                  <a:chExt cx="328444" cy="240783"/>
                </a:xfrm>
              </p:grpSpPr>
              <p:sp>
                <p:nvSpPr>
                  <p:cNvPr id="11012" name="Google Shape;11012;p7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3" name="Google Shape;11013;p77"/>
                  <p:cNvGrpSpPr/>
                  <p:nvPr/>
                </p:nvGrpSpPr>
                <p:grpSpPr>
                  <a:xfrm>
                    <a:off x="1498221" y="4047614"/>
                    <a:ext cx="150566" cy="190416"/>
                    <a:chOff x="1498221" y="4047614"/>
                    <a:chExt cx="150566" cy="190416"/>
                  </a:xfrm>
                </p:grpSpPr>
                <p:sp>
                  <p:nvSpPr>
                    <p:cNvPr id="11014" name="Google Shape;11014;p7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016" name="Google Shape;11016;p77"/>
              <p:cNvGrpSpPr/>
              <p:nvPr/>
            </p:nvGrpSpPr>
            <p:grpSpPr>
              <a:xfrm>
                <a:off x="1560718" y="3800594"/>
                <a:ext cx="532948" cy="302090"/>
                <a:chOff x="1560718" y="3800594"/>
                <a:chExt cx="532948" cy="302090"/>
              </a:xfrm>
            </p:grpSpPr>
            <p:grpSp>
              <p:nvGrpSpPr>
                <p:cNvPr id="11017" name="Google Shape;11017;p77"/>
                <p:cNvGrpSpPr/>
                <p:nvPr/>
              </p:nvGrpSpPr>
              <p:grpSpPr>
                <a:xfrm>
                  <a:off x="1912179" y="3827344"/>
                  <a:ext cx="181487" cy="25631"/>
                  <a:chOff x="1912179" y="3827344"/>
                  <a:chExt cx="181487" cy="25631"/>
                </a:xfrm>
              </p:grpSpPr>
              <p:sp>
                <p:nvSpPr>
                  <p:cNvPr id="11018" name="Google Shape;11018;p7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0" name="Google Shape;11020;p77"/>
                <p:cNvGrpSpPr/>
                <p:nvPr/>
              </p:nvGrpSpPr>
              <p:grpSpPr>
                <a:xfrm>
                  <a:off x="1912179" y="4044505"/>
                  <a:ext cx="181487" cy="25622"/>
                  <a:chOff x="1912179" y="4044506"/>
                  <a:chExt cx="181487" cy="25622"/>
                </a:xfrm>
              </p:grpSpPr>
              <p:sp>
                <p:nvSpPr>
                  <p:cNvPr id="11021" name="Google Shape;11021;p7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3" name="Google Shape;11023;p77"/>
                <p:cNvGrpSpPr/>
                <p:nvPr/>
              </p:nvGrpSpPr>
              <p:grpSpPr>
                <a:xfrm>
                  <a:off x="1560718" y="3800594"/>
                  <a:ext cx="351472" cy="302090"/>
                  <a:chOff x="1560718" y="3800594"/>
                  <a:chExt cx="351472" cy="302090"/>
                </a:xfrm>
              </p:grpSpPr>
              <p:grpSp>
                <p:nvGrpSpPr>
                  <p:cNvPr id="11024" name="Google Shape;11024;p77"/>
                  <p:cNvGrpSpPr/>
                  <p:nvPr/>
                </p:nvGrpSpPr>
                <p:grpSpPr>
                  <a:xfrm>
                    <a:off x="1560718" y="3842857"/>
                    <a:ext cx="173586" cy="217131"/>
                    <a:chOff x="1560718" y="3842857"/>
                    <a:chExt cx="173586" cy="217131"/>
                  </a:xfrm>
                </p:grpSpPr>
                <p:sp>
                  <p:nvSpPr>
                    <p:cNvPr id="11025" name="Google Shape;11025;p7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8" name="Google Shape;11028;p7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1030" name="Google Shape;11030;p7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1" name="Google Shape;11031;p77"/>
              <p:cNvGrpSpPr/>
              <p:nvPr/>
            </p:nvGrpSpPr>
            <p:grpSpPr>
              <a:xfrm>
                <a:off x="785350" y="3605478"/>
                <a:ext cx="535311" cy="249245"/>
                <a:chOff x="785350" y="3605478"/>
                <a:chExt cx="535311" cy="249245"/>
              </a:xfrm>
            </p:grpSpPr>
            <p:grpSp>
              <p:nvGrpSpPr>
                <p:cNvPr id="11032" name="Google Shape;11032;p77"/>
                <p:cNvGrpSpPr/>
                <p:nvPr/>
              </p:nvGrpSpPr>
              <p:grpSpPr>
                <a:xfrm>
                  <a:off x="785350" y="3605478"/>
                  <a:ext cx="376191" cy="102736"/>
                  <a:chOff x="785350" y="3605478"/>
                  <a:chExt cx="376191" cy="102736"/>
                </a:xfrm>
              </p:grpSpPr>
              <p:sp>
                <p:nvSpPr>
                  <p:cNvPr id="11033" name="Google Shape;11033;p7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6" name="Google Shape;11036;p77"/>
                <p:cNvGrpSpPr/>
                <p:nvPr/>
              </p:nvGrpSpPr>
              <p:grpSpPr>
                <a:xfrm>
                  <a:off x="1161530" y="3655851"/>
                  <a:ext cx="159131" cy="198872"/>
                  <a:chOff x="1161530" y="3655851"/>
                  <a:chExt cx="159131" cy="198872"/>
                </a:xfrm>
              </p:grpSpPr>
              <p:sp>
                <p:nvSpPr>
                  <p:cNvPr id="11037" name="Google Shape;11037;p7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39" name="Google Shape;11039;p77"/>
              <p:cNvGrpSpPr/>
              <p:nvPr/>
            </p:nvGrpSpPr>
            <p:grpSpPr>
              <a:xfrm>
                <a:off x="785350" y="4047614"/>
                <a:ext cx="535311" cy="240783"/>
                <a:chOff x="785350" y="4047614"/>
                <a:chExt cx="535311" cy="240783"/>
              </a:xfrm>
            </p:grpSpPr>
            <p:grpSp>
              <p:nvGrpSpPr>
                <p:cNvPr id="11040" name="Google Shape;11040;p77"/>
                <p:cNvGrpSpPr/>
                <p:nvPr/>
              </p:nvGrpSpPr>
              <p:grpSpPr>
                <a:xfrm>
                  <a:off x="1161636" y="4047614"/>
                  <a:ext cx="159025" cy="190415"/>
                  <a:chOff x="1161636" y="4047614"/>
                  <a:chExt cx="159025" cy="190415"/>
                </a:xfrm>
              </p:grpSpPr>
              <p:sp>
                <p:nvSpPr>
                  <p:cNvPr id="11041" name="Google Shape;11041;p7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3" name="Google Shape;11043;p77"/>
                <p:cNvGrpSpPr/>
                <p:nvPr/>
              </p:nvGrpSpPr>
              <p:grpSpPr>
                <a:xfrm>
                  <a:off x="785350" y="4185661"/>
                  <a:ext cx="376191" cy="102736"/>
                  <a:chOff x="785350" y="4185661"/>
                  <a:chExt cx="376191" cy="102736"/>
                </a:xfrm>
              </p:grpSpPr>
              <p:sp>
                <p:nvSpPr>
                  <p:cNvPr id="11044" name="Google Shape;11044;p7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47" name="Google Shape;11047;p77"/>
              <p:cNvGrpSpPr/>
              <p:nvPr/>
            </p:nvGrpSpPr>
            <p:grpSpPr>
              <a:xfrm>
                <a:off x="1501054" y="3605478"/>
                <a:ext cx="526340" cy="249240"/>
                <a:chOff x="1501054" y="3605478"/>
                <a:chExt cx="526340" cy="249240"/>
              </a:xfrm>
            </p:grpSpPr>
            <p:grpSp>
              <p:nvGrpSpPr>
                <p:cNvPr id="11048" name="Google Shape;11048;p77"/>
                <p:cNvGrpSpPr/>
                <p:nvPr/>
              </p:nvGrpSpPr>
              <p:grpSpPr>
                <a:xfrm>
                  <a:off x="1834208" y="3643867"/>
                  <a:ext cx="193185" cy="25622"/>
                  <a:chOff x="1834208" y="3643867"/>
                  <a:chExt cx="193185" cy="25622"/>
                </a:xfrm>
              </p:grpSpPr>
              <p:sp>
                <p:nvSpPr>
                  <p:cNvPr id="11049" name="Google Shape;11049;p7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1" name="Google Shape;11051;p77"/>
                <p:cNvGrpSpPr/>
                <p:nvPr/>
              </p:nvGrpSpPr>
              <p:grpSpPr>
                <a:xfrm>
                  <a:off x="1501054" y="3605478"/>
                  <a:ext cx="333165" cy="249240"/>
                  <a:chOff x="1501054" y="3605478"/>
                  <a:chExt cx="333165" cy="249240"/>
                </a:xfrm>
              </p:grpSpPr>
              <p:sp>
                <p:nvSpPr>
                  <p:cNvPr id="11052" name="Google Shape;11052;p7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3" name="Google Shape;11053;p77"/>
                  <p:cNvGrpSpPr/>
                  <p:nvPr/>
                </p:nvGrpSpPr>
                <p:grpSpPr>
                  <a:xfrm>
                    <a:off x="1501054" y="3655851"/>
                    <a:ext cx="155286" cy="198867"/>
                    <a:chOff x="1501054" y="3655851"/>
                    <a:chExt cx="155286" cy="198867"/>
                  </a:xfrm>
                </p:grpSpPr>
                <p:sp>
                  <p:nvSpPr>
                    <p:cNvPr id="11054" name="Google Shape;11054;p7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056" name="Google Shape;11056;p77"/>
              <p:cNvGrpSpPr/>
              <p:nvPr/>
            </p:nvGrpSpPr>
            <p:grpSpPr>
              <a:xfrm>
                <a:off x="724986" y="3800594"/>
                <a:ext cx="532950" cy="302090"/>
                <a:chOff x="724986" y="3800594"/>
                <a:chExt cx="532950" cy="302090"/>
              </a:xfrm>
            </p:grpSpPr>
            <p:grpSp>
              <p:nvGrpSpPr>
                <p:cNvPr id="11057" name="Google Shape;11057;p77"/>
                <p:cNvGrpSpPr/>
                <p:nvPr/>
              </p:nvGrpSpPr>
              <p:grpSpPr>
                <a:xfrm>
                  <a:off x="724986" y="4044367"/>
                  <a:ext cx="181314" cy="25626"/>
                  <a:chOff x="724986" y="4044367"/>
                  <a:chExt cx="181314" cy="25626"/>
                </a:xfrm>
              </p:grpSpPr>
              <p:sp>
                <p:nvSpPr>
                  <p:cNvPr id="11058" name="Google Shape;11058;p7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7"/>
                <p:cNvGrpSpPr/>
                <p:nvPr/>
              </p:nvGrpSpPr>
              <p:grpSpPr>
                <a:xfrm>
                  <a:off x="906290" y="3800594"/>
                  <a:ext cx="351646" cy="302090"/>
                  <a:chOff x="906290" y="3800594"/>
                  <a:chExt cx="351646" cy="302090"/>
                </a:xfrm>
              </p:grpSpPr>
              <p:grpSp>
                <p:nvGrpSpPr>
                  <p:cNvPr id="11061" name="Google Shape;11061;p77"/>
                  <p:cNvGrpSpPr/>
                  <p:nvPr/>
                </p:nvGrpSpPr>
                <p:grpSpPr>
                  <a:xfrm>
                    <a:off x="1084172" y="3842857"/>
                    <a:ext cx="173764" cy="217131"/>
                    <a:chOff x="1084172" y="3842857"/>
                    <a:chExt cx="173764" cy="217131"/>
                  </a:xfrm>
                </p:grpSpPr>
                <p:grpSp>
                  <p:nvGrpSpPr>
                    <p:cNvPr id="11062" name="Google Shape;11062;p77"/>
                    <p:cNvGrpSpPr/>
                    <p:nvPr/>
                  </p:nvGrpSpPr>
                  <p:grpSpPr>
                    <a:xfrm>
                      <a:off x="1156862" y="3936509"/>
                      <a:ext cx="101073" cy="25622"/>
                      <a:chOff x="1156862" y="3936509"/>
                      <a:chExt cx="101073" cy="25622"/>
                    </a:xfrm>
                  </p:grpSpPr>
                  <p:sp>
                    <p:nvSpPr>
                      <p:cNvPr id="11063" name="Google Shape;11063;p7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5" name="Google Shape;11065;p7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66" name="Google Shape;11066;p7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8" name="Google Shape;11068;p77"/>
                <p:cNvGrpSpPr/>
                <p:nvPr/>
              </p:nvGrpSpPr>
              <p:grpSpPr>
                <a:xfrm>
                  <a:off x="724986" y="3830189"/>
                  <a:ext cx="189533" cy="25626"/>
                  <a:chOff x="724986" y="3830189"/>
                  <a:chExt cx="189533" cy="25626"/>
                </a:xfrm>
              </p:grpSpPr>
              <p:sp>
                <p:nvSpPr>
                  <p:cNvPr id="11069" name="Google Shape;11069;p7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11071" name="Google Shape;11071;p77"/>
          <p:cNvGrpSpPr/>
          <p:nvPr/>
        </p:nvGrpSpPr>
        <p:grpSpPr>
          <a:xfrm>
            <a:off x="2249448" y="2249665"/>
            <a:ext cx="948701" cy="935378"/>
            <a:chOff x="2253298" y="2428317"/>
            <a:chExt cx="948701" cy="935378"/>
          </a:xfrm>
        </p:grpSpPr>
        <p:sp>
          <p:nvSpPr>
            <p:cNvPr id="11072" name="Google Shape;11072;p7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1108"/>
        <p:cNvGrpSpPr/>
        <p:nvPr/>
      </p:nvGrpSpPr>
      <p:grpSpPr>
        <a:xfrm>
          <a:off x="0" y="0"/>
          <a:ext cx="0" cy="0"/>
          <a:chOff x="0" y="0"/>
          <a:chExt cx="0" cy="0"/>
        </a:xfrm>
      </p:grpSpPr>
      <p:grpSp>
        <p:nvGrpSpPr>
          <p:cNvPr id="11109" name="Google Shape;11109;p78"/>
          <p:cNvGrpSpPr/>
          <p:nvPr/>
        </p:nvGrpSpPr>
        <p:grpSpPr>
          <a:xfrm>
            <a:off x="3339744" y="952989"/>
            <a:ext cx="2363393" cy="1017867"/>
            <a:chOff x="3292400" y="1219146"/>
            <a:chExt cx="2615240" cy="1110239"/>
          </a:xfrm>
        </p:grpSpPr>
        <p:sp>
          <p:nvSpPr>
            <p:cNvPr id="11110" name="Google Shape;11110;p7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11111" name="Google Shape;11111;p7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12" name="Google Shape;11112;p7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11113" name="Google Shape;11113;p7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11114" name="Google Shape;11114;p7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11115" name="Google Shape;11115;p7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11116" name="Google Shape;11116;p7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11117" name="Google Shape;11117;p7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11118" name="Google Shape;11118;p7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11119" name="Google Shape;11119;p7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11120" name="Google Shape;11120;p7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121" name="Google Shape;11121;p7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11122" name="Google Shape;11122;p7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11123" name="Google Shape;11123;p7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11124" name="Google Shape;11124;p78"/>
            <p:cNvGrpSpPr/>
            <p:nvPr/>
          </p:nvGrpSpPr>
          <p:grpSpPr>
            <a:xfrm>
              <a:off x="3748438" y="1378608"/>
              <a:ext cx="2159202" cy="903971"/>
              <a:chOff x="1683525" y="2179850"/>
              <a:chExt cx="4519050" cy="2134525"/>
            </a:xfrm>
          </p:grpSpPr>
          <p:sp>
            <p:nvSpPr>
              <p:cNvPr id="11125" name="Google Shape;11125;p7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26" name="Google Shape;11126;p7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27" name="Google Shape;11127;p7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28" name="Google Shape;11128;p7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29" name="Google Shape;11129;p7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0" name="Google Shape;11130;p7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1" name="Google Shape;11131;p7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2" name="Google Shape;11132;p7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3" name="Google Shape;11133;p7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4" name="Google Shape;11134;p7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5" name="Google Shape;11135;p7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11136" name="Google Shape;11136;p7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11137" name="Google Shape;11137;p78"/>
          <p:cNvGraphicFramePr/>
          <p:nvPr/>
        </p:nvGraphicFramePr>
        <p:xfrm>
          <a:off x="5935838" y="2130462"/>
          <a:ext cx="2491300" cy="868600"/>
        </p:xfrm>
        <a:graphic>
          <a:graphicData uri="http://schemas.openxmlformats.org/drawingml/2006/table">
            <a:tbl>
              <a:tblPr>
                <a:noFill/>
                <a:tableStyleId>{6FC4CC8E-DD79-4603-9C45-AEF0C8C8B436}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11138" name="Google Shape;11138;p78"/>
          <p:cNvGrpSpPr/>
          <p:nvPr/>
        </p:nvGrpSpPr>
        <p:grpSpPr>
          <a:xfrm>
            <a:off x="5913087" y="3189059"/>
            <a:ext cx="2519825" cy="1001454"/>
            <a:chOff x="1906114" y="789980"/>
            <a:chExt cx="1487676" cy="606868"/>
          </a:xfrm>
        </p:grpSpPr>
        <p:cxnSp>
          <p:nvCxnSpPr>
            <p:cNvPr id="11139" name="Google Shape;11139;p7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140" name="Google Shape;11140;p7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11141" name="Google Shape;11141;p7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11142" name="Google Shape;11142;p7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11143" name="Google Shape;11143;p7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11144" name="Google Shape;11144;p7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11145" name="Google Shape;11145;p7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11146" name="Google Shape;11146;p7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11153" name="Google Shape;11153;p7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11154" name="Google Shape;11154;p7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11155" name="Google Shape;11155;p7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6" name="Google Shape;11156;p78"/>
          <p:cNvGrpSpPr/>
          <p:nvPr/>
        </p:nvGrpSpPr>
        <p:grpSpPr>
          <a:xfrm>
            <a:off x="712562" y="998018"/>
            <a:ext cx="2394370" cy="976502"/>
            <a:chOff x="749309" y="1112739"/>
            <a:chExt cx="2371603" cy="976502"/>
          </a:xfrm>
        </p:grpSpPr>
        <p:sp>
          <p:nvSpPr>
            <p:cNvPr id="11157" name="Google Shape;11157;p7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1189" name="Google Shape;11189;p78"/>
          <p:cNvGraphicFramePr/>
          <p:nvPr/>
        </p:nvGraphicFramePr>
        <p:xfrm>
          <a:off x="5935863" y="996312"/>
          <a:ext cx="2491300" cy="976425"/>
        </p:xfrm>
        <a:graphic>
          <a:graphicData uri="http://schemas.openxmlformats.org/drawingml/2006/table">
            <a:tbl>
              <a:tblPr>
                <a:noFill/>
                <a:tableStyleId>{6FC4CC8E-DD79-4603-9C45-AEF0C8C8B436}</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11190" name="Google Shape;11190;p78"/>
          <p:cNvGraphicFramePr/>
          <p:nvPr/>
        </p:nvGraphicFramePr>
        <p:xfrm>
          <a:off x="3342575" y="2130462"/>
          <a:ext cx="2363400" cy="868575"/>
        </p:xfrm>
        <a:graphic>
          <a:graphicData uri="http://schemas.openxmlformats.org/drawingml/2006/table">
            <a:tbl>
              <a:tblPr>
                <a:noFill/>
                <a:tableStyleId>{6FC4CC8E-DD79-4603-9C45-AEF0C8C8B436}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1191" name="Google Shape;11191;p78"/>
          <p:cNvGrpSpPr/>
          <p:nvPr/>
        </p:nvGrpSpPr>
        <p:grpSpPr>
          <a:xfrm>
            <a:off x="4086504" y="2517105"/>
            <a:ext cx="1517436" cy="74460"/>
            <a:chOff x="3980086" y="2804397"/>
            <a:chExt cx="1227600" cy="66900"/>
          </a:xfrm>
        </p:grpSpPr>
        <p:sp>
          <p:nvSpPr>
            <p:cNvPr id="11192" name="Google Shape;11192;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4" name="Google Shape;11194;p78"/>
          <p:cNvGrpSpPr/>
          <p:nvPr/>
        </p:nvGrpSpPr>
        <p:grpSpPr>
          <a:xfrm>
            <a:off x="4711569" y="2809693"/>
            <a:ext cx="892956" cy="74460"/>
            <a:chOff x="3980086" y="2804397"/>
            <a:chExt cx="1227600" cy="66900"/>
          </a:xfrm>
        </p:grpSpPr>
        <p:sp>
          <p:nvSpPr>
            <p:cNvPr id="11195" name="Google Shape;11195;p7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8"/>
          <p:cNvGrpSpPr/>
          <p:nvPr/>
        </p:nvGrpSpPr>
        <p:grpSpPr>
          <a:xfrm>
            <a:off x="3344661" y="3168576"/>
            <a:ext cx="2363244" cy="1005943"/>
            <a:chOff x="3358415" y="3361302"/>
            <a:chExt cx="2363244" cy="1024695"/>
          </a:xfrm>
        </p:grpSpPr>
        <p:grpSp>
          <p:nvGrpSpPr>
            <p:cNvPr id="11198" name="Google Shape;11198;p78"/>
            <p:cNvGrpSpPr/>
            <p:nvPr/>
          </p:nvGrpSpPr>
          <p:grpSpPr>
            <a:xfrm>
              <a:off x="3358415" y="3361302"/>
              <a:ext cx="441300" cy="1024695"/>
              <a:chOff x="3358415" y="3361302"/>
              <a:chExt cx="441300" cy="1024695"/>
            </a:xfrm>
          </p:grpSpPr>
          <p:sp>
            <p:nvSpPr>
              <p:cNvPr id="11199" name="Google Shape;11199;p7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8"/>
            <p:cNvGrpSpPr/>
            <p:nvPr/>
          </p:nvGrpSpPr>
          <p:grpSpPr>
            <a:xfrm>
              <a:off x="3838901" y="3361302"/>
              <a:ext cx="441300" cy="1024695"/>
              <a:chOff x="3838901" y="3361302"/>
              <a:chExt cx="441300" cy="1024695"/>
            </a:xfrm>
          </p:grpSpPr>
          <p:sp>
            <p:nvSpPr>
              <p:cNvPr id="11206" name="Google Shape;11206;p7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2" name="Google Shape;11212;p78"/>
            <p:cNvGrpSpPr/>
            <p:nvPr/>
          </p:nvGrpSpPr>
          <p:grpSpPr>
            <a:xfrm>
              <a:off x="4319387" y="3361302"/>
              <a:ext cx="441300" cy="1024695"/>
              <a:chOff x="4319387" y="3361302"/>
              <a:chExt cx="441300" cy="1024695"/>
            </a:xfrm>
          </p:grpSpPr>
          <p:sp>
            <p:nvSpPr>
              <p:cNvPr id="11213" name="Google Shape;11213;p7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9" name="Google Shape;11219;p78"/>
            <p:cNvGrpSpPr/>
            <p:nvPr/>
          </p:nvGrpSpPr>
          <p:grpSpPr>
            <a:xfrm>
              <a:off x="4799873" y="3361302"/>
              <a:ext cx="441300" cy="1024695"/>
              <a:chOff x="4799873" y="3361302"/>
              <a:chExt cx="441300" cy="1024695"/>
            </a:xfrm>
          </p:grpSpPr>
          <p:sp>
            <p:nvSpPr>
              <p:cNvPr id="11220" name="Google Shape;11220;p7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6" name="Google Shape;11226;p78"/>
            <p:cNvGrpSpPr/>
            <p:nvPr/>
          </p:nvGrpSpPr>
          <p:grpSpPr>
            <a:xfrm>
              <a:off x="5280360" y="3361302"/>
              <a:ext cx="441300" cy="1024695"/>
              <a:chOff x="5280360" y="3361302"/>
              <a:chExt cx="441300" cy="1024695"/>
            </a:xfrm>
          </p:grpSpPr>
          <p:sp>
            <p:nvSpPr>
              <p:cNvPr id="11227" name="Google Shape;11227;p7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11233" name="Google Shape;11233;p78"/>
          <p:cNvGraphicFramePr/>
          <p:nvPr/>
        </p:nvGraphicFramePr>
        <p:xfrm>
          <a:off x="711088" y="2130462"/>
          <a:ext cx="2403600" cy="881400"/>
        </p:xfrm>
        <a:graphic>
          <a:graphicData uri="http://schemas.openxmlformats.org/drawingml/2006/table">
            <a:tbl>
              <a:tblPr>
                <a:noFill/>
                <a:tableStyleId>{6FC4CC8E-DD79-4603-9C45-AEF0C8C8B436}</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11234" name="Google Shape;11234;p78"/>
          <p:cNvGrpSpPr/>
          <p:nvPr/>
        </p:nvGrpSpPr>
        <p:grpSpPr>
          <a:xfrm>
            <a:off x="712613" y="3180187"/>
            <a:ext cx="2403614" cy="1005900"/>
            <a:chOff x="726450" y="3372825"/>
            <a:chExt cx="2403614" cy="1005900"/>
          </a:xfrm>
        </p:grpSpPr>
        <p:grpSp>
          <p:nvGrpSpPr>
            <p:cNvPr id="11235" name="Google Shape;11235;p78"/>
            <p:cNvGrpSpPr/>
            <p:nvPr/>
          </p:nvGrpSpPr>
          <p:grpSpPr>
            <a:xfrm>
              <a:off x="726450" y="3696000"/>
              <a:ext cx="2403614" cy="500898"/>
              <a:chOff x="726450" y="3696000"/>
              <a:chExt cx="2403614" cy="500898"/>
            </a:xfrm>
          </p:grpSpPr>
          <p:sp>
            <p:nvSpPr>
              <p:cNvPr id="11236" name="Google Shape;11236;p7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37" name="Google Shape;11237;p7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238" name="Google Shape;11238;p78"/>
            <p:cNvGrpSpPr/>
            <p:nvPr/>
          </p:nvGrpSpPr>
          <p:grpSpPr>
            <a:xfrm>
              <a:off x="1348050" y="3372825"/>
              <a:ext cx="1720425" cy="1005900"/>
              <a:chOff x="1348050" y="3372825"/>
              <a:chExt cx="1720425" cy="1005900"/>
            </a:xfrm>
          </p:grpSpPr>
          <p:sp>
            <p:nvSpPr>
              <p:cNvPr id="11239" name="Google Shape;11239;p7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40" name="Google Shape;11240;p7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41" name="Google Shape;11241;p7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42" name="Google Shape;11242;p7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11243" name="Google Shape;11243;p7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11244" name="Google Shape;11244;p78"/>
            <p:cNvGrpSpPr/>
            <p:nvPr/>
          </p:nvGrpSpPr>
          <p:grpSpPr>
            <a:xfrm>
              <a:off x="1455707" y="3731058"/>
              <a:ext cx="1491150" cy="417657"/>
              <a:chOff x="1455707" y="3731058"/>
              <a:chExt cx="1491150" cy="417657"/>
            </a:xfrm>
          </p:grpSpPr>
          <p:grpSp>
            <p:nvGrpSpPr>
              <p:cNvPr id="11245" name="Google Shape;11245;p78"/>
              <p:cNvGrpSpPr/>
              <p:nvPr/>
            </p:nvGrpSpPr>
            <p:grpSpPr>
              <a:xfrm>
                <a:off x="1472938" y="3745828"/>
                <a:ext cx="72126" cy="53788"/>
                <a:chOff x="1472938" y="3745828"/>
                <a:chExt cx="72126" cy="53788"/>
              </a:xfrm>
            </p:grpSpPr>
            <p:sp>
              <p:nvSpPr>
                <p:cNvPr id="11246" name="Google Shape;11246;p7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8" name="Google Shape;11248;p78"/>
              <p:cNvGrpSpPr/>
              <p:nvPr/>
            </p:nvGrpSpPr>
            <p:grpSpPr>
              <a:xfrm>
                <a:off x="1819181" y="4089633"/>
                <a:ext cx="72126" cy="53788"/>
                <a:chOff x="1819181" y="4089633"/>
                <a:chExt cx="72126" cy="53788"/>
              </a:xfrm>
            </p:grpSpPr>
            <p:sp>
              <p:nvSpPr>
                <p:cNvPr id="11249" name="Google Shape;11249;p7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1" name="Google Shape;11251;p78"/>
              <p:cNvGrpSpPr/>
              <p:nvPr/>
            </p:nvGrpSpPr>
            <p:grpSpPr>
              <a:xfrm>
                <a:off x="1455707" y="4084171"/>
                <a:ext cx="64321" cy="64544"/>
                <a:chOff x="1455707" y="4084171"/>
                <a:chExt cx="64321" cy="64544"/>
              </a:xfrm>
            </p:grpSpPr>
            <p:sp>
              <p:nvSpPr>
                <p:cNvPr id="11252" name="Google Shape;11252;p7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4" name="Google Shape;11254;p78"/>
              <p:cNvGrpSpPr/>
              <p:nvPr/>
            </p:nvGrpSpPr>
            <p:grpSpPr>
              <a:xfrm>
                <a:off x="1818610" y="3731058"/>
                <a:ext cx="64321" cy="64544"/>
                <a:chOff x="1818610" y="3731058"/>
                <a:chExt cx="64321" cy="64544"/>
              </a:xfrm>
            </p:grpSpPr>
            <p:sp>
              <p:nvSpPr>
                <p:cNvPr id="11255" name="Google Shape;11255;p7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7" name="Google Shape;11257;p78"/>
              <p:cNvGrpSpPr/>
              <p:nvPr/>
            </p:nvGrpSpPr>
            <p:grpSpPr>
              <a:xfrm>
                <a:off x="2172491" y="4089633"/>
                <a:ext cx="72126" cy="53788"/>
                <a:chOff x="2172491" y="4089633"/>
                <a:chExt cx="72126" cy="53788"/>
              </a:xfrm>
            </p:grpSpPr>
            <p:sp>
              <p:nvSpPr>
                <p:cNvPr id="11258" name="Google Shape;11258;p7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78"/>
              <p:cNvGrpSpPr/>
              <p:nvPr/>
            </p:nvGrpSpPr>
            <p:grpSpPr>
              <a:xfrm>
                <a:off x="2171920" y="3731058"/>
                <a:ext cx="64321" cy="64544"/>
                <a:chOff x="2171920" y="3731058"/>
                <a:chExt cx="64321" cy="64544"/>
              </a:xfrm>
            </p:grpSpPr>
            <p:sp>
              <p:nvSpPr>
                <p:cNvPr id="11261" name="Google Shape;11261;p7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3" name="Google Shape;11263;p78"/>
              <p:cNvGrpSpPr/>
              <p:nvPr/>
            </p:nvGrpSpPr>
            <p:grpSpPr>
              <a:xfrm>
                <a:off x="2874730" y="3745828"/>
                <a:ext cx="72126" cy="53788"/>
                <a:chOff x="2874730" y="3745828"/>
                <a:chExt cx="72126" cy="53788"/>
              </a:xfrm>
            </p:grpSpPr>
            <p:sp>
              <p:nvSpPr>
                <p:cNvPr id="11264" name="Google Shape;11264;p7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6" name="Google Shape;11266;p78"/>
              <p:cNvGrpSpPr/>
              <p:nvPr/>
            </p:nvGrpSpPr>
            <p:grpSpPr>
              <a:xfrm>
                <a:off x="2878589" y="4081481"/>
                <a:ext cx="64321" cy="64544"/>
                <a:chOff x="2878589" y="4081481"/>
                <a:chExt cx="64321" cy="64544"/>
              </a:xfrm>
            </p:grpSpPr>
            <p:sp>
              <p:nvSpPr>
                <p:cNvPr id="11267" name="Google Shape;11267;p7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9" name="Google Shape;11269;p78"/>
              <p:cNvGrpSpPr/>
              <p:nvPr/>
            </p:nvGrpSpPr>
            <p:grpSpPr>
              <a:xfrm>
                <a:off x="2525796" y="4089633"/>
                <a:ext cx="72126" cy="53788"/>
                <a:chOff x="2525796" y="4089633"/>
                <a:chExt cx="72126" cy="53788"/>
              </a:xfrm>
            </p:grpSpPr>
            <p:sp>
              <p:nvSpPr>
                <p:cNvPr id="11270" name="Google Shape;11270;p7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78"/>
              <p:cNvGrpSpPr/>
              <p:nvPr/>
            </p:nvGrpSpPr>
            <p:grpSpPr>
              <a:xfrm>
                <a:off x="2525225" y="3731058"/>
                <a:ext cx="64321" cy="64544"/>
                <a:chOff x="2525225" y="3731058"/>
                <a:chExt cx="64321" cy="64544"/>
              </a:xfrm>
            </p:grpSpPr>
            <p:sp>
              <p:nvSpPr>
                <p:cNvPr id="11273" name="Google Shape;11273;p7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1278"/>
        <p:cNvGrpSpPr/>
        <p:nvPr/>
      </p:nvGrpSpPr>
      <p:grpSpPr>
        <a:xfrm>
          <a:off x="0" y="0"/>
          <a:ext cx="0" cy="0"/>
          <a:chOff x="0" y="0"/>
          <a:chExt cx="0" cy="0"/>
        </a:xfrm>
      </p:grpSpPr>
      <p:grpSp>
        <p:nvGrpSpPr>
          <p:cNvPr id="11279" name="Google Shape;11279;p79"/>
          <p:cNvGrpSpPr/>
          <p:nvPr/>
        </p:nvGrpSpPr>
        <p:grpSpPr>
          <a:xfrm>
            <a:off x="717003" y="971306"/>
            <a:ext cx="845921" cy="690752"/>
            <a:chOff x="732428" y="1198513"/>
            <a:chExt cx="845921" cy="690752"/>
          </a:xfrm>
        </p:grpSpPr>
        <p:grpSp>
          <p:nvGrpSpPr>
            <p:cNvPr id="11280" name="Google Shape;11280;p79"/>
            <p:cNvGrpSpPr/>
            <p:nvPr/>
          </p:nvGrpSpPr>
          <p:grpSpPr>
            <a:xfrm>
              <a:off x="823030" y="1198513"/>
              <a:ext cx="755319" cy="690752"/>
              <a:chOff x="823030" y="1198513"/>
              <a:chExt cx="755319" cy="690752"/>
            </a:xfrm>
          </p:grpSpPr>
          <p:sp>
            <p:nvSpPr>
              <p:cNvPr id="11281" name="Google Shape;11281;p7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79"/>
            <p:cNvGrpSpPr/>
            <p:nvPr/>
          </p:nvGrpSpPr>
          <p:grpSpPr>
            <a:xfrm>
              <a:off x="732428" y="1239937"/>
              <a:ext cx="739912" cy="607886"/>
              <a:chOff x="732428" y="1239937"/>
              <a:chExt cx="739912" cy="607886"/>
            </a:xfrm>
          </p:grpSpPr>
          <p:sp>
            <p:nvSpPr>
              <p:cNvPr id="11284" name="Google Shape;11284;p7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9"/>
            <p:cNvGrpSpPr/>
            <p:nvPr/>
          </p:nvGrpSpPr>
          <p:grpSpPr>
            <a:xfrm>
              <a:off x="732428" y="1277018"/>
              <a:ext cx="702832" cy="533758"/>
              <a:chOff x="732428" y="1277018"/>
              <a:chExt cx="702832" cy="533758"/>
            </a:xfrm>
          </p:grpSpPr>
          <p:sp>
            <p:nvSpPr>
              <p:cNvPr id="11287" name="Google Shape;11287;p7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9" name="Google Shape;11289;p79"/>
            <p:cNvGrpSpPr/>
            <p:nvPr/>
          </p:nvGrpSpPr>
          <p:grpSpPr>
            <a:xfrm>
              <a:off x="931170" y="1306653"/>
              <a:ext cx="647179" cy="474455"/>
              <a:chOff x="931170" y="1306653"/>
              <a:chExt cx="647179" cy="474455"/>
            </a:xfrm>
          </p:grpSpPr>
          <p:sp>
            <p:nvSpPr>
              <p:cNvPr id="11290" name="Google Shape;11290;p7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2" name="Google Shape;11292;p7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79"/>
          <p:cNvGrpSpPr/>
          <p:nvPr/>
        </p:nvGrpSpPr>
        <p:grpSpPr>
          <a:xfrm>
            <a:off x="3948612" y="971313"/>
            <a:ext cx="634656" cy="699982"/>
            <a:chOff x="5985650" y="2860025"/>
            <a:chExt cx="1396075" cy="1539775"/>
          </a:xfrm>
        </p:grpSpPr>
        <p:sp>
          <p:nvSpPr>
            <p:cNvPr id="11294" name="Google Shape;11294;p7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79"/>
          <p:cNvGrpSpPr/>
          <p:nvPr/>
        </p:nvGrpSpPr>
        <p:grpSpPr>
          <a:xfrm>
            <a:off x="4704262" y="971306"/>
            <a:ext cx="725845" cy="699975"/>
            <a:chOff x="4249973" y="1201875"/>
            <a:chExt cx="1958568" cy="1888762"/>
          </a:xfrm>
        </p:grpSpPr>
        <p:sp>
          <p:nvSpPr>
            <p:cNvPr id="11327" name="Google Shape;11327;p7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8" name="Google Shape;11328;p79"/>
            <p:cNvGrpSpPr/>
            <p:nvPr/>
          </p:nvGrpSpPr>
          <p:grpSpPr>
            <a:xfrm>
              <a:off x="5853086" y="1789142"/>
              <a:ext cx="355454" cy="1048099"/>
              <a:chOff x="5576108" y="2016725"/>
              <a:chExt cx="565200" cy="1666560"/>
            </a:xfrm>
          </p:grpSpPr>
          <p:sp>
            <p:nvSpPr>
              <p:cNvPr id="11329" name="Google Shape;11329;p7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30" name="Google Shape;11330;p7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9"/>
            <p:cNvGrpSpPr/>
            <p:nvPr/>
          </p:nvGrpSpPr>
          <p:grpSpPr>
            <a:xfrm>
              <a:off x="4869455" y="2691676"/>
              <a:ext cx="1013897" cy="398961"/>
              <a:chOff x="4012057" y="3451825"/>
              <a:chExt cx="1612175" cy="634379"/>
            </a:xfrm>
          </p:grpSpPr>
          <p:sp>
            <p:nvSpPr>
              <p:cNvPr id="11332" name="Google Shape;11332;p7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33" name="Google Shape;11333;p7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4" name="Google Shape;11334;p79"/>
            <p:cNvGrpSpPr/>
            <p:nvPr/>
          </p:nvGrpSpPr>
          <p:grpSpPr>
            <a:xfrm>
              <a:off x="4276937" y="2155961"/>
              <a:ext cx="651965" cy="891358"/>
              <a:chOff x="3069908" y="2599997"/>
              <a:chExt cx="1036675" cy="1417328"/>
            </a:xfrm>
          </p:grpSpPr>
          <p:sp>
            <p:nvSpPr>
              <p:cNvPr id="11335" name="Google Shape;11335;p7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36" name="Google Shape;11336;p7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7" name="Google Shape;11337;p79"/>
            <p:cNvGrpSpPr/>
            <p:nvPr/>
          </p:nvGrpSpPr>
          <p:grpSpPr>
            <a:xfrm>
              <a:off x="5054918" y="1201875"/>
              <a:ext cx="999548" cy="602711"/>
              <a:chOff x="4306958" y="1082925"/>
              <a:chExt cx="1589359" cy="958358"/>
            </a:xfrm>
          </p:grpSpPr>
          <p:sp>
            <p:nvSpPr>
              <p:cNvPr id="11338" name="Google Shape;11338;p7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39" name="Google Shape;11339;p7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0" name="Google Shape;11340;p79"/>
            <p:cNvGrpSpPr/>
            <p:nvPr/>
          </p:nvGrpSpPr>
          <p:grpSpPr>
            <a:xfrm>
              <a:off x="4249973" y="1303451"/>
              <a:ext cx="799317" cy="841334"/>
              <a:chOff x="3027033" y="1244439"/>
              <a:chExt cx="1270977" cy="1337786"/>
            </a:xfrm>
          </p:grpSpPr>
          <p:sp>
            <p:nvSpPr>
              <p:cNvPr id="11341" name="Google Shape;11341;p7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11342" name="Google Shape;11342;p7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43" name="Google Shape;11343;p79"/>
          <p:cNvGrpSpPr/>
          <p:nvPr/>
        </p:nvGrpSpPr>
        <p:grpSpPr>
          <a:xfrm>
            <a:off x="4057126" y="1858087"/>
            <a:ext cx="750769" cy="683784"/>
            <a:chOff x="4204684" y="2104422"/>
            <a:chExt cx="699822" cy="637382"/>
          </a:xfrm>
        </p:grpSpPr>
        <p:grpSp>
          <p:nvGrpSpPr>
            <p:cNvPr id="11344" name="Google Shape;11344;p79"/>
            <p:cNvGrpSpPr/>
            <p:nvPr/>
          </p:nvGrpSpPr>
          <p:grpSpPr>
            <a:xfrm>
              <a:off x="4204684" y="2430067"/>
              <a:ext cx="342957" cy="311738"/>
              <a:chOff x="4204684" y="2430067"/>
              <a:chExt cx="342957" cy="311738"/>
            </a:xfrm>
          </p:grpSpPr>
          <p:sp>
            <p:nvSpPr>
              <p:cNvPr id="11345" name="Google Shape;11345;p7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79"/>
            <p:cNvGrpSpPr/>
            <p:nvPr/>
          </p:nvGrpSpPr>
          <p:grpSpPr>
            <a:xfrm>
              <a:off x="4561586" y="2430067"/>
              <a:ext cx="342920" cy="311738"/>
              <a:chOff x="4561586" y="2430067"/>
              <a:chExt cx="342920" cy="311738"/>
            </a:xfrm>
          </p:grpSpPr>
          <p:sp>
            <p:nvSpPr>
              <p:cNvPr id="11348" name="Google Shape;11348;p7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79"/>
            <p:cNvGrpSpPr/>
            <p:nvPr/>
          </p:nvGrpSpPr>
          <p:grpSpPr>
            <a:xfrm>
              <a:off x="4561586" y="2104422"/>
              <a:ext cx="342920" cy="311738"/>
              <a:chOff x="4561586" y="2104422"/>
              <a:chExt cx="342920" cy="311738"/>
            </a:xfrm>
          </p:grpSpPr>
          <p:sp>
            <p:nvSpPr>
              <p:cNvPr id="11351" name="Google Shape;11351;p7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79"/>
            <p:cNvGrpSpPr/>
            <p:nvPr/>
          </p:nvGrpSpPr>
          <p:grpSpPr>
            <a:xfrm>
              <a:off x="4204684" y="2104422"/>
              <a:ext cx="342957" cy="311664"/>
              <a:chOff x="4204684" y="2104422"/>
              <a:chExt cx="342957" cy="311664"/>
            </a:xfrm>
          </p:grpSpPr>
          <p:sp>
            <p:nvSpPr>
              <p:cNvPr id="11354" name="Google Shape;11354;p7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56" name="Google Shape;11356;p79"/>
          <p:cNvGrpSpPr/>
          <p:nvPr/>
        </p:nvGrpSpPr>
        <p:grpSpPr>
          <a:xfrm>
            <a:off x="5521559" y="971301"/>
            <a:ext cx="660591" cy="688867"/>
            <a:chOff x="5830645" y="1267368"/>
            <a:chExt cx="530340" cy="553040"/>
          </a:xfrm>
        </p:grpSpPr>
        <p:sp>
          <p:nvSpPr>
            <p:cNvPr id="11357" name="Google Shape;11357;p7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79"/>
            <p:cNvGrpSpPr/>
            <p:nvPr/>
          </p:nvGrpSpPr>
          <p:grpSpPr>
            <a:xfrm>
              <a:off x="5830645" y="1267368"/>
              <a:ext cx="259743" cy="269909"/>
              <a:chOff x="5830645" y="1267368"/>
              <a:chExt cx="259743" cy="269909"/>
            </a:xfrm>
          </p:grpSpPr>
          <p:sp>
            <p:nvSpPr>
              <p:cNvPr id="11359" name="Google Shape;11359;p7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1" name="Google Shape;11361;p79"/>
            <p:cNvGrpSpPr/>
            <p:nvPr/>
          </p:nvGrpSpPr>
          <p:grpSpPr>
            <a:xfrm>
              <a:off x="6101293" y="1267368"/>
              <a:ext cx="259692" cy="269909"/>
              <a:chOff x="6101293" y="1267368"/>
              <a:chExt cx="259692" cy="269909"/>
            </a:xfrm>
          </p:grpSpPr>
          <p:sp>
            <p:nvSpPr>
              <p:cNvPr id="11362" name="Google Shape;11362;p7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4" name="Google Shape;11364;p79"/>
            <p:cNvGrpSpPr/>
            <p:nvPr/>
          </p:nvGrpSpPr>
          <p:grpSpPr>
            <a:xfrm>
              <a:off x="5830645" y="1550500"/>
              <a:ext cx="259692" cy="269909"/>
              <a:chOff x="5830645" y="1550500"/>
              <a:chExt cx="259692" cy="269909"/>
            </a:xfrm>
          </p:grpSpPr>
          <p:sp>
            <p:nvSpPr>
              <p:cNvPr id="11365" name="Google Shape;11365;p7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7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79"/>
            <p:cNvGrpSpPr/>
            <p:nvPr/>
          </p:nvGrpSpPr>
          <p:grpSpPr>
            <a:xfrm>
              <a:off x="6101293" y="1550500"/>
              <a:ext cx="259692" cy="269909"/>
              <a:chOff x="6101293" y="1550500"/>
              <a:chExt cx="259692" cy="269909"/>
            </a:xfrm>
          </p:grpSpPr>
          <p:sp>
            <p:nvSpPr>
              <p:cNvPr id="11368" name="Google Shape;11368;p7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70" name="Google Shape;11370;p79"/>
          <p:cNvGrpSpPr/>
          <p:nvPr/>
        </p:nvGrpSpPr>
        <p:grpSpPr>
          <a:xfrm>
            <a:off x="723713" y="1861760"/>
            <a:ext cx="697154" cy="679574"/>
            <a:chOff x="2679875" y="2361475"/>
            <a:chExt cx="780425" cy="760575"/>
          </a:xfrm>
        </p:grpSpPr>
        <p:sp>
          <p:nvSpPr>
            <p:cNvPr id="11371" name="Google Shape;11371;p7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7" name="Google Shape;11377;p79"/>
          <p:cNvGrpSpPr/>
          <p:nvPr/>
        </p:nvGrpSpPr>
        <p:grpSpPr>
          <a:xfrm>
            <a:off x="3122872" y="971352"/>
            <a:ext cx="735829" cy="684547"/>
            <a:chOff x="3351965" y="1148808"/>
            <a:chExt cx="750770" cy="698375"/>
          </a:xfrm>
        </p:grpSpPr>
        <p:grpSp>
          <p:nvGrpSpPr>
            <p:cNvPr id="11378" name="Google Shape;11378;p79"/>
            <p:cNvGrpSpPr/>
            <p:nvPr/>
          </p:nvGrpSpPr>
          <p:grpSpPr>
            <a:xfrm>
              <a:off x="3586796" y="1148808"/>
              <a:ext cx="294857" cy="286830"/>
              <a:chOff x="3750225" y="1774000"/>
              <a:chExt cx="149575" cy="145525"/>
            </a:xfrm>
          </p:grpSpPr>
          <p:sp>
            <p:nvSpPr>
              <p:cNvPr id="11379" name="Google Shape;11379;p7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1" name="Google Shape;11381;p79"/>
            <p:cNvGrpSpPr/>
            <p:nvPr/>
          </p:nvGrpSpPr>
          <p:grpSpPr>
            <a:xfrm>
              <a:off x="3779245" y="1375768"/>
              <a:ext cx="323490" cy="286978"/>
              <a:chOff x="3847850" y="1889150"/>
              <a:chExt cx="164100" cy="145600"/>
            </a:xfrm>
          </p:grpSpPr>
          <p:sp>
            <p:nvSpPr>
              <p:cNvPr id="11382" name="Google Shape;11382;p7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79"/>
            <p:cNvGrpSpPr/>
            <p:nvPr/>
          </p:nvGrpSpPr>
          <p:grpSpPr>
            <a:xfrm>
              <a:off x="3351965" y="1330435"/>
              <a:ext cx="295449" cy="285401"/>
              <a:chOff x="3631100" y="1866150"/>
              <a:chExt cx="149875" cy="144800"/>
            </a:xfrm>
          </p:grpSpPr>
          <p:sp>
            <p:nvSpPr>
              <p:cNvPr id="11385" name="Google Shape;11385;p7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7" name="Google Shape;11387;p79"/>
            <p:cNvGrpSpPr/>
            <p:nvPr/>
          </p:nvGrpSpPr>
          <p:grpSpPr>
            <a:xfrm>
              <a:off x="3548208" y="1560352"/>
              <a:ext cx="294808" cy="286830"/>
              <a:chOff x="3730650" y="1982800"/>
              <a:chExt cx="149550" cy="145525"/>
            </a:xfrm>
          </p:grpSpPr>
          <p:sp>
            <p:nvSpPr>
              <p:cNvPr id="11388" name="Google Shape;11388;p7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390" name="Google Shape;11390;p79"/>
          <p:cNvGrpSpPr/>
          <p:nvPr/>
        </p:nvGrpSpPr>
        <p:grpSpPr>
          <a:xfrm>
            <a:off x="7624524" y="971306"/>
            <a:ext cx="804565" cy="677795"/>
            <a:chOff x="7636443" y="1204988"/>
            <a:chExt cx="804565" cy="677795"/>
          </a:xfrm>
        </p:grpSpPr>
        <p:grpSp>
          <p:nvGrpSpPr>
            <p:cNvPr id="11391" name="Google Shape;11391;p79"/>
            <p:cNvGrpSpPr/>
            <p:nvPr/>
          </p:nvGrpSpPr>
          <p:grpSpPr>
            <a:xfrm>
              <a:off x="7636443" y="1509705"/>
              <a:ext cx="804565" cy="373078"/>
              <a:chOff x="7636443" y="1509705"/>
              <a:chExt cx="804565" cy="373078"/>
            </a:xfrm>
          </p:grpSpPr>
          <p:sp>
            <p:nvSpPr>
              <p:cNvPr id="11392" name="Google Shape;11392;p7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4" name="Google Shape;11394;p79"/>
            <p:cNvGrpSpPr/>
            <p:nvPr/>
          </p:nvGrpSpPr>
          <p:grpSpPr>
            <a:xfrm>
              <a:off x="7636443" y="1408133"/>
              <a:ext cx="804565" cy="373078"/>
              <a:chOff x="7636443" y="1408133"/>
              <a:chExt cx="804565" cy="373078"/>
            </a:xfrm>
          </p:grpSpPr>
          <p:sp>
            <p:nvSpPr>
              <p:cNvPr id="11395" name="Google Shape;11395;p7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7" name="Google Shape;11397;p79"/>
            <p:cNvGrpSpPr/>
            <p:nvPr/>
          </p:nvGrpSpPr>
          <p:grpSpPr>
            <a:xfrm>
              <a:off x="7636443" y="1306560"/>
              <a:ext cx="804565" cy="373078"/>
              <a:chOff x="7636443" y="1306560"/>
              <a:chExt cx="804565" cy="373078"/>
            </a:xfrm>
          </p:grpSpPr>
          <p:sp>
            <p:nvSpPr>
              <p:cNvPr id="11398" name="Google Shape;11398;p7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79"/>
            <p:cNvGrpSpPr/>
            <p:nvPr/>
          </p:nvGrpSpPr>
          <p:grpSpPr>
            <a:xfrm>
              <a:off x="7636443" y="1204988"/>
              <a:ext cx="804565" cy="373078"/>
              <a:chOff x="7636443" y="1204988"/>
              <a:chExt cx="804565" cy="373078"/>
            </a:xfrm>
          </p:grpSpPr>
          <p:sp>
            <p:nvSpPr>
              <p:cNvPr id="11401" name="Google Shape;11401;p7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03" name="Google Shape;11403;p79"/>
          <p:cNvGrpSpPr/>
          <p:nvPr/>
        </p:nvGrpSpPr>
        <p:grpSpPr>
          <a:xfrm>
            <a:off x="4963371" y="1878721"/>
            <a:ext cx="661339" cy="661188"/>
            <a:chOff x="3990000" y="975400"/>
            <a:chExt cx="3934200" cy="3933300"/>
          </a:xfrm>
        </p:grpSpPr>
        <p:sp>
          <p:nvSpPr>
            <p:cNvPr id="11404" name="Google Shape;11404;p7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8" name="Google Shape;11408;p79"/>
          <p:cNvGrpSpPr/>
          <p:nvPr/>
        </p:nvGrpSpPr>
        <p:grpSpPr>
          <a:xfrm>
            <a:off x="6607019" y="1857359"/>
            <a:ext cx="868881" cy="684241"/>
            <a:chOff x="6598259" y="2078634"/>
            <a:chExt cx="868881" cy="684241"/>
          </a:xfrm>
        </p:grpSpPr>
        <p:sp>
          <p:nvSpPr>
            <p:cNvPr id="11409" name="Google Shape;11409;p7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79"/>
            <p:cNvGrpSpPr/>
            <p:nvPr/>
          </p:nvGrpSpPr>
          <p:grpSpPr>
            <a:xfrm>
              <a:off x="6808175" y="2078634"/>
              <a:ext cx="452229" cy="684241"/>
              <a:chOff x="6808175" y="2078634"/>
              <a:chExt cx="452229" cy="684241"/>
            </a:xfrm>
          </p:grpSpPr>
          <p:sp>
            <p:nvSpPr>
              <p:cNvPr id="11416" name="Google Shape;11416;p7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2" name="Google Shape;11422;p79"/>
              <p:cNvGrpSpPr/>
              <p:nvPr/>
            </p:nvGrpSpPr>
            <p:grpSpPr>
              <a:xfrm>
                <a:off x="6821586" y="2078634"/>
                <a:ext cx="426871" cy="684241"/>
                <a:chOff x="6821586" y="2078634"/>
                <a:chExt cx="426871" cy="684241"/>
              </a:xfrm>
            </p:grpSpPr>
            <p:grpSp>
              <p:nvGrpSpPr>
                <p:cNvPr id="11423" name="Google Shape;11423;p79"/>
                <p:cNvGrpSpPr/>
                <p:nvPr/>
              </p:nvGrpSpPr>
              <p:grpSpPr>
                <a:xfrm>
                  <a:off x="6821586" y="2078634"/>
                  <a:ext cx="426871" cy="684241"/>
                  <a:chOff x="6821586" y="2078634"/>
                  <a:chExt cx="426871" cy="684241"/>
                </a:xfrm>
              </p:grpSpPr>
              <p:sp>
                <p:nvSpPr>
                  <p:cNvPr id="11424" name="Google Shape;11424;p7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3" name="Google Shape;11443;p7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449" name="Google Shape;11449;p79"/>
          <p:cNvGrpSpPr/>
          <p:nvPr/>
        </p:nvGrpSpPr>
        <p:grpSpPr>
          <a:xfrm>
            <a:off x="5780185" y="1862968"/>
            <a:ext cx="671358" cy="671358"/>
            <a:chOff x="6535625" y="760425"/>
            <a:chExt cx="1665900" cy="1665900"/>
          </a:xfrm>
        </p:grpSpPr>
        <p:sp>
          <p:nvSpPr>
            <p:cNvPr id="11450" name="Google Shape;11450;p7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4" name="Google Shape;11454;p79"/>
          <p:cNvGrpSpPr/>
          <p:nvPr/>
        </p:nvGrpSpPr>
        <p:grpSpPr>
          <a:xfrm>
            <a:off x="717002" y="3531368"/>
            <a:ext cx="1340789" cy="640830"/>
            <a:chOff x="238125" y="1151100"/>
            <a:chExt cx="7139450" cy="3412300"/>
          </a:xfrm>
        </p:grpSpPr>
        <p:sp>
          <p:nvSpPr>
            <p:cNvPr id="11455" name="Google Shape;11455;p7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7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7" name="Google Shape;11467;p79"/>
          <p:cNvGrpSpPr/>
          <p:nvPr/>
        </p:nvGrpSpPr>
        <p:grpSpPr>
          <a:xfrm>
            <a:off x="5584225" y="2734649"/>
            <a:ext cx="985357" cy="585764"/>
            <a:chOff x="5145061" y="2881789"/>
            <a:chExt cx="1107641" cy="658458"/>
          </a:xfrm>
        </p:grpSpPr>
        <p:grpSp>
          <p:nvGrpSpPr>
            <p:cNvPr id="11468" name="Google Shape;11468;p79"/>
            <p:cNvGrpSpPr/>
            <p:nvPr/>
          </p:nvGrpSpPr>
          <p:grpSpPr>
            <a:xfrm>
              <a:off x="5722989" y="3244587"/>
              <a:ext cx="529713" cy="295659"/>
              <a:chOff x="5722989" y="3244587"/>
              <a:chExt cx="529713" cy="295659"/>
            </a:xfrm>
          </p:grpSpPr>
          <p:sp>
            <p:nvSpPr>
              <p:cNvPr id="11469" name="Google Shape;11469;p7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70" name="Google Shape;11470;p7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471" name="Google Shape;11471;p79"/>
            <p:cNvGrpSpPr/>
            <p:nvPr/>
          </p:nvGrpSpPr>
          <p:grpSpPr>
            <a:xfrm>
              <a:off x="5145061" y="3244587"/>
              <a:ext cx="536807" cy="295659"/>
              <a:chOff x="5145061" y="3244587"/>
              <a:chExt cx="536807" cy="295659"/>
            </a:xfrm>
          </p:grpSpPr>
          <p:sp>
            <p:nvSpPr>
              <p:cNvPr id="11472" name="Google Shape;11472;p7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73" name="Google Shape;11473;p7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474" name="Google Shape;11474;p79"/>
            <p:cNvGrpSpPr/>
            <p:nvPr/>
          </p:nvGrpSpPr>
          <p:grpSpPr>
            <a:xfrm>
              <a:off x="5341327" y="2898245"/>
              <a:ext cx="532309" cy="614891"/>
              <a:chOff x="5341327" y="2898245"/>
              <a:chExt cx="532309" cy="614891"/>
            </a:xfrm>
          </p:grpSpPr>
          <p:sp>
            <p:nvSpPr>
              <p:cNvPr id="11475" name="Google Shape;11475;p7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76" name="Google Shape;11476;p7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11477" name="Google Shape;11477;p79"/>
            <p:cNvGrpSpPr/>
            <p:nvPr/>
          </p:nvGrpSpPr>
          <p:grpSpPr>
            <a:xfrm>
              <a:off x="5532290" y="2881789"/>
              <a:ext cx="620516" cy="305456"/>
              <a:chOff x="5532290" y="2881789"/>
              <a:chExt cx="620516" cy="305456"/>
            </a:xfrm>
          </p:grpSpPr>
          <p:sp>
            <p:nvSpPr>
              <p:cNvPr id="11478" name="Google Shape;11478;p7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11479" name="Google Shape;11479;p7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11480" name="Google Shape;11480;p79"/>
          <p:cNvGrpSpPr/>
          <p:nvPr/>
        </p:nvGrpSpPr>
        <p:grpSpPr>
          <a:xfrm>
            <a:off x="8163148" y="3526707"/>
            <a:ext cx="269068" cy="645491"/>
            <a:chOff x="7026852" y="3311869"/>
            <a:chExt cx="434331" cy="1041954"/>
          </a:xfrm>
        </p:grpSpPr>
        <p:sp>
          <p:nvSpPr>
            <p:cNvPr id="11481" name="Google Shape;11481;p7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4" name="Google Shape;11484;p79"/>
          <p:cNvGrpSpPr/>
          <p:nvPr/>
        </p:nvGrpSpPr>
        <p:grpSpPr>
          <a:xfrm>
            <a:off x="6179729" y="3565945"/>
            <a:ext cx="293882" cy="293836"/>
            <a:chOff x="4873519" y="3311869"/>
            <a:chExt cx="499374" cy="499296"/>
          </a:xfrm>
        </p:grpSpPr>
        <p:sp>
          <p:nvSpPr>
            <p:cNvPr id="11485" name="Google Shape;11485;p7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9"/>
          <p:cNvGrpSpPr/>
          <p:nvPr/>
        </p:nvGrpSpPr>
        <p:grpSpPr>
          <a:xfrm>
            <a:off x="6179729" y="3878316"/>
            <a:ext cx="293882" cy="293882"/>
            <a:chOff x="4873519" y="3875839"/>
            <a:chExt cx="499374" cy="499374"/>
          </a:xfrm>
        </p:grpSpPr>
        <p:sp>
          <p:nvSpPr>
            <p:cNvPr id="11488" name="Google Shape;11488;p7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0" name="Google Shape;11490;p79"/>
          <p:cNvGrpSpPr/>
          <p:nvPr/>
        </p:nvGrpSpPr>
        <p:grpSpPr>
          <a:xfrm>
            <a:off x="2410256" y="1850269"/>
            <a:ext cx="698104" cy="698208"/>
            <a:chOff x="2565073" y="2075876"/>
            <a:chExt cx="672482" cy="672518"/>
          </a:xfrm>
        </p:grpSpPr>
        <p:sp>
          <p:nvSpPr>
            <p:cNvPr id="11491" name="Google Shape;11491;p7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7" name="Google Shape;11497;p79"/>
          <p:cNvGrpSpPr/>
          <p:nvPr/>
        </p:nvGrpSpPr>
        <p:grpSpPr>
          <a:xfrm>
            <a:off x="5633667" y="3534869"/>
            <a:ext cx="438354" cy="637329"/>
            <a:chOff x="1697726" y="3244179"/>
            <a:chExt cx="788124" cy="1146069"/>
          </a:xfrm>
        </p:grpSpPr>
        <p:sp>
          <p:nvSpPr>
            <p:cNvPr id="11498" name="Google Shape;11498;p7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0" name="Google Shape;11500;p79"/>
          <p:cNvSpPr/>
          <p:nvPr/>
        </p:nvSpPr>
        <p:spPr>
          <a:xfrm>
            <a:off x="8130926"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1" name="Google Shape;11501;p79"/>
          <p:cNvGrpSpPr/>
          <p:nvPr/>
        </p:nvGrpSpPr>
        <p:grpSpPr>
          <a:xfrm>
            <a:off x="7634881" y="1863232"/>
            <a:ext cx="799565" cy="670282"/>
            <a:chOff x="7617850" y="2063282"/>
            <a:chExt cx="799565" cy="670282"/>
          </a:xfrm>
        </p:grpSpPr>
        <p:cxnSp>
          <p:nvCxnSpPr>
            <p:cNvPr id="11502" name="Google Shape;11502;p7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3" name="Google Shape;11503;p7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4" name="Google Shape;11504;p7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5" name="Google Shape;11505;p7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11506" name="Google Shape;11506;p7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11507" name="Google Shape;11507;p7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11508" name="Google Shape;11508;p79"/>
            <p:cNvGrpSpPr/>
            <p:nvPr/>
          </p:nvGrpSpPr>
          <p:grpSpPr>
            <a:xfrm>
              <a:off x="7734309" y="2063282"/>
              <a:ext cx="570957" cy="620095"/>
              <a:chOff x="7734309" y="2063282"/>
              <a:chExt cx="570957" cy="620095"/>
            </a:xfrm>
          </p:grpSpPr>
          <p:grpSp>
            <p:nvGrpSpPr>
              <p:cNvPr id="11509" name="Google Shape;11509;p79"/>
              <p:cNvGrpSpPr/>
              <p:nvPr/>
            </p:nvGrpSpPr>
            <p:grpSpPr>
              <a:xfrm>
                <a:off x="8031573" y="2063282"/>
                <a:ext cx="273693" cy="620095"/>
                <a:chOff x="8031573" y="2063282"/>
                <a:chExt cx="273693" cy="620095"/>
              </a:xfrm>
            </p:grpSpPr>
            <p:sp>
              <p:nvSpPr>
                <p:cNvPr id="11510" name="Google Shape;11510;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9"/>
              <p:cNvGrpSpPr/>
              <p:nvPr/>
            </p:nvGrpSpPr>
            <p:grpSpPr>
              <a:xfrm flipH="1">
                <a:off x="7734309" y="2063282"/>
                <a:ext cx="273693" cy="620095"/>
                <a:chOff x="8031573" y="2063282"/>
                <a:chExt cx="273693" cy="620095"/>
              </a:xfrm>
            </p:grpSpPr>
            <p:sp>
              <p:nvSpPr>
                <p:cNvPr id="11515" name="Google Shape;11515;p7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1519" name="Google Shape;11519;p79"/>
          <p:cNvSpPr/>
          <p:nvPr/>
        </p:nvSpPr>
        <p:spPr>
          <a:xfrm>
            <a:off x="7095136"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9"/>
          <p:cNvSpPr/>
          <p:nvPr/>
        </p:nvSpPr>
        <p:spPr>
          <a:xfrm rot="10800000">
            <a:off x="6581318"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21" name="Google Shape;11521;p79"/>
          <p:cNvGrpSpPr/>
          <p:nvPr/>
        </p:nvGrpSpPr>
        <p:grpSpPr>
          <a:xfrm>
            <a:off x="7821488" y="2716715"/>
            <a:ext cx="602567" cy="601884"/>
            <a:chOff x="1186975" y="238125"/>
            <a:chExt cx="5244275" cy="5238325"/>
          </a:xfrm>
        </p:grpSpPr>
        <p:sp>
          <p:nvSpPr>
            <p:cNvPr id="11522" name="Google Shape;11522;p7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6" name="Google Shape;11526;p79"/>
          <p:cNvGrpSpPr/>
          <p:nvPr/>
        </p:nvGrpSpPr>
        <p:grpSpPr>
          <a:xfrm>
            <a:off x="3264225" y="1856199"/>
            <a:ext cx="651848" cy="687338"/>
            <a:chOff x="3400515" y="2056248"/>
            <a:chExt cx="698134" cy="735987"/>
          </a:xfrm>
        </p:grpSpPr>
        <p:grpSp>
          <p:nvGrpSpPr>
            <p:cNvPr id="11527" name="Google Shape;11527;p79"/>
            <p:cNvGrpSpPr/>
            <p:nvPr/>
          </p:nvGrpSpPr>
          <p:grpSpPr>
            <a:xfrm>
              <a:off x="3400515" y="2283913"/>
              <a:ext cx="312919" cy="219900"/>
              <a:chOff x="3400515" y="2283913"/>
              <a:chExt cx="312919" cy="219900"/>
            </a:xfrm>
          </p:grpSpPr>
          <p:sp>
            <p:nvSpPr>
              <p:cNvPr id="11528" name="Google Shape;11528;p7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529" name="Google Shape;11529;p7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11530" name="Google Shape;11530;p79"/>
            <p:cNvGrpSpPr/>
            <p:nvPr/>
          </p:nvGrpSpPr>
          <p:grpSpPr>
            <a:xfrm>
              <a:off x="3547823" y="2461089"/>
              <a:ext cx="219900" cy="331146"/>
              <a:chOff x="3547823" y="2461089"/>
              <a:chExt cx="219900" cy="331146"/>
            </a:xfrm>
          </p:grpSpPr>
          <p:sp>
            <p:nvSpPr>
              <p:cNvPr id="11531" name="Google Shape;11531;p7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532" name="Google Shape;11532;p7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11533" name="Google Shape;11533;p79"/>
            <p:cNvGrpSpPr/>
            <p:nvPr/>
          </p:nvGrpSpPr>
          <p:grpSpPr>
            <a:xfrm>
              <a:off x="3734138" y="2461089"/>
              <a:ext cx="219900" cy="331146"/>
              <a:chOff x="3734138" y="2461089"/>
              <a:chExt cx="219900" cy="331146"/>
            </a:xfrm>
          </p:grpSpPr>
          <p:sp>
            <p:nvSpPr>
              <p:cNvPr id="11534" name="Google Shape;11534;p7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535" name="Google Shape;11535;p7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11536" name="Google Shape;11536;p79"/>
            <p:cNvGrpSpPr/>
            <p:nvPr/>
          </p:nvGrpSpPr>
          <p:grpSpPr>
            <a:xfrm>
              <a:off x="3787560" y="2281742"/>
              <a:ext cx="311089" cy="219900"/>
              <a:chOff x="3787560" y="2281742"/>
              <a:chExt cx="311089" cy="219900"/>
            </a:xfrm>
          </p:grpSpPr>
          <p:sp>
            <p:nvSpPr>
              <p:cNvPr id="11537" name="Google Shape;11537;p7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11538" name="Google Shape;11538;p7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11539" name="Google Shape;11539;p79"/>
            <p:cNvGrpSpPr/>
            <p:nvPr/>
          </p:nvGrpSpPr>
          <p:grpSpPr>
            <a:xfrm>
              <a:off x="3637290" y="2056248"/>
              <a:ext cx="219900" cy="330736"/>
              <a:chOff x="3637290" y="2056248"/>
              <a:chExt cx="219900" cy="330736"/>
            </a:xfrm>
          </p:grpSpPr>
          <p:sp>
            <p:nvSpPr>
              <p:cNvPr id="11540" name="Google Shape;11540;p7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11541" name="Google Shape;11541;p7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11542" name="Google Shape;11542;p79"/>
          <p:cNvGrpSpPr/>
          <p:nvPr/>
        </p:nvGrpSpPr>
        <p:grpSpPr>
          <a:xfrm>
            <a:off x="2555931" y="2726205"/>
            <a:ext cx="1268144" cy="592394"/>
            <a:chOff x="238125" y="1188750"/>
            <a:chExt cx="7140450" cy="3335550"/>
          </a:xfrm>
        </p:grpSpPr>
        <p:sp>
          <p:nvSpPr>
            <p:cNvPr id="11543" name="Google Shape;11543;p7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8" name="Google Shape;11548;p79"/>
          <p:cNvGrpSpPr/>
          <p:nvPr/>
        </p:nvGrpSpPr>
        <p:grpSpPr>
          <a:xfrm>
            <a:off x="6663832" y="2728360"/>
            <a:ext cx="1053944" cy="590147"/>
            <a:chOff x="238125" y="1335475"/>
            <a:chExt cx="5418735" cy="3034175"/>
          </a:xfrm>
        </p:grpSpPr>
        <p:sp>
          <p:nvSpPr>
            <p:cNvPr id="11549" name="Google Shape;11549;p7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79"/>
          <p:cNvGrpSpPr/>
          <p:nvPr/>
        </p:nvGrpSpPr>
        <p:grpSpPr>
          <a:xfrm>
            <a:off x="4094641" y="3533259"/>
            <a:ext cx="1268207" cy="638939"/>
            <a:chOff x="3967651" y="3645904"/>
            <a:chExt cx="1479304" cy="745292"/>
          </a:xfrm>
        </p:grpSpPr>
        <p:grpSp>
          <p:nvGrpSpPr>
            <p:cNvPr id="11553" name="Google Shape;11553;p79"/>
            <p:cNvGrpSpPr/>
            <p:nvPr/>
          </p:nvGrpSpPr>
          <p:grpSpPr>
            <a:xfrm>
              <a:off x="3967651" y="4009026"/>
              <a:ext cx="1479304" cy="382170"/>
              <a:chOff x="3967651" y="4009026"/>
              <a:chExt cx="1479304" cy="382170"/>
            </a:xfrm>
          </p:grpSpPr>
          <p:grpSp>
            <p:nvGrpSpPr>
              <p:cNvPr id="11554" name="Google Shape;11554;p79"/>
              <p:cNvGrpSpPr/>
              <p:nvPr/>
            </p:nvGrpSpPr>
            <p:grpSpPr>
              <a:xfrm>
                <a:off x="4892216" y="4195630"/>
                <a:ext cx="554739" cy="195566"/>
                <a:chOff x="3604375" y="4892160"/>
                <a:chExt cx="1651500" cy="582215"/>
              </a:xfrm>
            </p:grpSpPr>
            <p:sp>
              <p:nvSpPr>
                <p:cNvPr id="11555" name="Google Shape;11555;p7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9"/>
              <p:cNvGrpSpPr/>
              <p:nvPr/>
            </p:nvGrpSpPr>
            <p:grpSpPr>
              <a:xfrm>
                <a:off x="3967651" y="4146303"/>
                <a:ext cx="579402" cy="244893"/>
                <a:chOff x="851875" y="4745310"/>
                <a:chExt cx="1724925" cy="729065"/>
              </a:xfrm>
            </p:grpSpPr>
            <p:sp>
              <p:nvSpPr>
                <p:cNvPr id="11558" name="Google Shape;11558;p7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0" name="Google Shape;11560;p79"/>
              <p:cNvGrpSpPr/>
              <p:nvPr/>
            </p:nvGrpSpPr>
            <p:grpSpPr>
              <a:xfrm>
                <a:off x="4460753" y="4009026"/>
                <a:ext cx="493110" cy="382170"/>
                <a:chOff x="2319875" y="4336625"/>
                <a:chExt cx="1468025" cy="1137750"/>
              </a:xfrm>
            </p:grpSpPr>
            <p:sp>
              <p:nvSpPr>
                <p:cNvPr id="11561" name="Google Shape;11561;p7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3" name="Google Shape;11563;p79"/>
            <p:cNvGrpSpPr/>
            <p:nvPr/>
          </p:nvGrpSpPr>
          <p:grpSpPr>
            <a:xfrm>
              <a:off x="4479443" y="3645904"/>
              <a:ext cx="455965" cy="388789"/>
              <a:chOff x="2957425" y="238100"/>
              <a:chExt cx="1910200" cy="1628775"/>
            </a:xfrm>
          </p:grpSpPr>
          <p:sp>
            <p:nvSpPr>
              <p:cNvPr id="11564" name="Google Shape;11564;p7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74" name="Google Shape;11574;p79"/>
          <p:cNvGrpSpPr/>
          <p:nvPr/>
        </p:nvGrpSpPr>
        <p:grpSpPr>
          <a:xfrm>
            <a:off x="2480754" y="3534460"/>
            <a:ext cx="1243128" cy="637739"/>
            <a:chOff x="2496310" y="3693351"/>
            <a:chExt cx="1342906" cy="688926"/>
          </a:xfrm>
        </p:grpSpPr>
        <p:grpSp>
          <p:nvGrpSpPr>
            <p:cNvPr id="11575" name="Google Shape;11575;p79"/>
            <p:cNvGrpSpPr/>
            <p:nvPr/>
          </p:nvGrpSpPr>
          <p:grpSpPr>
            <a:xfrm>
              <a:off x="2496310" y="3693351"/>
              <a:ext cx="1342906" cy="688875"/>
              <a:chOff x="2496310" y="3693351"/>
              <a:chExt cx="1342906" cy="688875"/>
            </a:xfrm>
          </p:grpSpPr>
          <p:sp>
            <p:nvSpPr>
              <p:cNvPr id="11576" name="Google Shape;11576;p7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582" name="Google Shape;11582;p79"/>
              <p:cNvCxnSpPr>
                <a:stCxn id="1158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11583" name="Google Shape;11583;p79"/>
              <p:cNvCxnSpPr>
                <a:stCxn id="1157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11584" name="Google Shape;11584;p79"/>
              <p:cNvCxnSpPr>
                <a:stCxn id="1157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1585" name="Google Shape;11585;p79"/>
              <p:cNvCxnSpPr>
                <a:stCxn id="1158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11586" name="Google Shape;11586;p79"/>
              <p:cNvCxnSpPr>
                <a:stCxn id="1157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11587" name="Google Shape;11587;p79"/>
            <p:cNvGrpSpPr/>
            <p:nvPr/>
          </p:nvGrpSpPr>
          <p:grpSpPr>
            <a:xfrm>
              <a:off x="2675275" y="3930557"/>
              <a:ext cx="1003306" cy="451719"/>
              <a:chOff x="2675275" y="4174282"/>
              <a:chExt cx="1003306" cy="451719"/>
            </a:xfrm>
          </p:grpSpPr>
          <p:sp>
            <p:nvSpPr>
              <p:cNvPr id="11588" name="Google Shape;11588;p7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91" name="Google Shape;11591;p79"/>
          <p:cNvGrpSpPr/>
          <p:nvPr/>
        </p:nvGrpSpPr>
        <p:grpSpPr>
          <a:xfrm>
            <a:off x="1654425" y="971306"/>
            <a:ext cx="574511" cy="874709"/>
            <a:chOff x="1715404" y="1112080"/>
            <a:chExt cx="642270" cy="977984"/>
          </a:xfrm>
        </p:grpSpPr>
        <p:grpSp>
          <p:nvGrpSpPr>
            <p:cNvPr id="11592" name="Google Shape;11592;p79"/>
            <p:cNvGrpSpPr/>
            <p:nvPr/>
          </p:nvGrpSpPr>
          <p:grpSpPr>
            <a:xfrm>
              <a:off x="1715404" y="1112080"/>
              <a:ext cx="642270" cy="977984"/>
              <a:chOff x="1715404" y="1112080"/>
              <a:chExt cx="642270" cy="977984"/>
            </a:xfrm>
          </p:grpSpPr>
          <p:sp>
            <p:nvSpPr>
              <p:cNvPr id="11593" name="Google Shape;11593;p7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5" name="Google Shape;11595;p79"/>
            <p:cNvGrpSpPr/>
            <p:nvPr/>
          </p:nvGrpSpPr>
          <p:grpSpPr>
            <a:xfrm>
              <a:off x="1768927" y="1165603"/>
              <a:ext cx="535225" cy="851367"/>
              <a:chOff x="1768927" y="1165603"/>
              <a:chExt cx="535225" cy="851367"/>
            </a:xfrm>
          </p:grpSpPr>
          <p:sp>
            <p:nvSpPr>
              <p:cNvPr id="11596" name="Google Shape;11596;p7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8" name="Google Shape;11598;p79"/>
            <p:cNvGrpSpPr/>
            <p:nvPr/>
          </p:nvGrpSpPr>
          <p:grpSpPr>
            <a:xfrm>
              <a:off x="1822449" y="1219125"/>
              <a:ext cx="428180" cy="718859"/>
              <a:chOff x="1822449" y="1219125"/>
              <a:chExt cx="428180" cy="718859"/>
            </a:xfrm>
          </p:grpSpPr>
          <p:sp>
            <p:nvSpPr>
              <p:cNvPr id="11599" name="Google Shape;11599;p7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1" name="Google Shape;11601;p79"/>
            <p:cNvGrpSpPr/>
            <p:nvPr/>
          </p:nvGrpSpPr>
          <p:grpSpPr>
            <a:xfrm>
              <a:off x="1875972" y="1272648"/>
              <a:ext cx="321135" cy="586939"/>
              <a:chOff x="1875972" y="1272648"/>
              <a:chExt cx="321135" cy="586939"/>
            </a:xfrm>
          </p:grpSpPr>
          <p:sp>
            <p:nvSpPr>
              <p:cNvPr id="11602" name="Google Shape;11602;p7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04" name="Google Shape;11604;p79"/>
          <p:cNvGrpSpPr/>
          <p:nvPr/>
        </p:nvGrpSpPr>
        <p:grpSpPr>
          <a:xfrm>
            <a:off x="7761586" y="3528028"/>
            <a:ext cx="293855" cy="644170"/>
            <a:chOff x="241025" y="3151575"/>
            <a:chExt cx="293855" cy="644170"/>
          </a:xfrm>
        </p:grpSpPr>
        <p:sp>
          <p:nvSpPr>
            <p:cNvPr id="11605" name="Google Shape;11605;p7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7" name="Google Shape;11607;p79"/>
          <p:cNvGrpSpPr/>
          <p:nvPr/>
        </p:nvGrpSpPr>
        <p:grpSpPr>
          <a:xfrm>
            <a:off x="709569" y="2728028"/>
            <a:ext cx="1779649" cy="591620"/>
            <a:chOff x="246070" y="1983375"/>
            <a:chExt cx="1855347" cy="616849"/>
          </a:xfrm>
        </p:grpSpPr>
        <p:sp>
          <p:nvSpPr>
            <p:cNvPr id="11608" name="Google Shape;11608;p7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7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7" name="Google Shape;11617;p79"/>
          <p:cNvGrpSpPr/>
          <p:nvPr/>
        </p:nvGrpSpPr>
        <p:grpSpPr>
          <a:xfrm>
            <a:off x="2320436" y="971306"/>
            <a:ext cx="711055" cy="745993"/>
            <a:chOff x="2496269" y="1171698"/>
            <a:chExt cx="761953" cy="799392"/>
          </a:xfrm>
        </p:grpSpPr>
        <p:grpSp>
          <p:nvGrpSpPr>
            <p:cNvPr id="11618" name="Google Shape;11618;p79"/>
            <p:cNvGrpSpPr/>
            <p:nvPr/>
          </p:nvGrpSpPr>
          <p:grpSpPr>
            <a:xfrm>
              <a:off x="2496269" y="1171698"/>
              <a:ext cx="761953" cy="723022"/>
              <a:chOff x="2496269" y="1171698"/>
              <a:chExt cx="761953" cy="723022"/>
            </a:xfrm>
          </p:grpSpPr>
          <p:sp>
            <p:nvSpPr>
              <p:cNvPr id="11619" name="Google Shape;11619;p7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1" name="Google Shape;11621;p79"/>
              <p:cNvGrpSpPr/>
              <p:nvPr/>
            </p:nvGrpSpPr>
            <p:grpSpPr>
              <a:xfrm>
                <a:off x="2496269" y="1171698"/>
                <a:ext cx="761953" cy="723022"/>
                <a:chOff x="2496269" y="1120652"/>
                <a:chExt cx="761953" cy="723022"/>
              </a:xfrm>
            </p:grpSpPr>
            <p:grpSp>
              <p:nvGrpSpPr>
                <p:cNvPr id="11622" name="Google Shape;11622;p79"/>
                <p:cNvGrpSpPr/>
                <p:nvPr/>
              </p:nvGrpSpPr>
              <p:grpSpPr>
                <a:xfrm>
                  <a:off x="2496269" y="1120652"/>
                  <a:ext cx="761953" cy="723022"/>
                  <a:chOff x="2496269" y="1120652"/>
                  <a:chExt cx="761953" cy="723022"/>
                </a:xfrm>
              </p:grpSpPr>
              <p:grpSp>
                <p:nvGrpSpPr>
                  <p:cNvPr id="11623" name="Google Shape;11623;p79"/>
                  <p:cNvGrpSpPr/>
                  <p:nvPr/>
                </p:nvGrpSpPr>
                <p:grpSpPr>
                  <a:xfrm>
                    <a:off x="2496269" y="1304589"/>
                    <a:ext cx="407089" cy="305057"/>
                    <a:chOff x="2496269" y="1304589"/>
                    <a:chExt cx="407089" cy="305057"/>
                  </a:xfrm>
                </p:grpSpPr>
                <p:sp>
                  <p:nvSpPr>
                    <p:cNvPr id="11624" name="Google Shape;11624;p7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6" name="Google Shape;11626;p79"/>
                  <p:cNvGrpSpPr/>
                  <p:nvPr/>
                </p:nvGrpSpPr>
                <p:grpSpPr>
                  <a:xfrm>
                    <a:off x="2586468" y="1493376"/>
                    <a:ext cx="358850" cy="349656"/>
                    <a:chOff x="2586468" y="1493376"/>
                    <a:chExt cx="358850" cy="349656"/>
                  </a:xfrm>
                </p:grpSpPr>
                <p:sp>
                  <p:nvSpPr>
                    <p:cNvPr id="11627" name="Google Shape;11627;p7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79"/>
                  <p:cNvGrpSpPr/>
                  <p:nvPr/>
                </p:nvGrpSpPr>
                <p:grpSpPr>
                  <a:xfrm>
                    <a:off x="2807939" y="1494024"/>
                    <a:ext cx="358857" cy="349650"/>
                    <a:chOff x="2807939" y="1494024"/>
                    <a:chExt cx="358857" cy="349650"/>
                  </a:xfrm>
                </p:grpSpPr>
                <p:sp>
                  <p:nvSpPr>
                    <p:cNvPr id="11630" name="Google Shape;11630;p7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79"/>
                  <p:cNvGrpSpPr/>
                  <p:nvPr/>
                </p:nvGrpSpPr>
                <p:grpSpPr>
                  <a:xfrm>
                    <a:off x="2851133" y="1305635"/>
                    <a:ext cx="407089" cy="305057"/>
                    <a:chOff x="2851133" y="1305635"/>
                    <a:chExt cx="407089" cy="305057"/>
                  </a:xfrm>
                </p:grpSpPr>
                <p:sp>
                  <p:nvSpPr>
                    <p:cNvPr id="11633" name="Google Shape;11633;p7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5" name="Google Shape;11635;p79"/>
                  <p:cNvGrpSpPr/>
                  <p:nvPr/>
                </p:nvGrpSpPr>
                <p:grpSpPr>
                  <a:xfrm>
                    <a:off x="2727495" y="1120652"/>
                    <a:ext cx="300271" cy="396358"/>
                    <a:chOff x="2727495" y="1120652"/>
                    <a:chExt cx="300271" cy="396358"/>
                  </a:xfrm>
                </p:grpSpPr>
                <p:sp>
                  <p:nvSpPr>
                    <p:cNvPr id="11636" name="Google Shape;11636;p7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38" name="Google Shape;11638;p79"/>
                <p:cNvGrpSpPr/>
                <p:nvPr/>
              </p:nvGrpSpPr>
              <p:grpSpPr>
                <a:xfrm>
                  <a:off x="2722305" y="1350460"/>
                  <a:ext cx="308357" cy="308344"/>
                  <a:chOff x="2722305" y="1350460"/>
                  <a:chExt cx="308357" cy="308344"/>
                </a:xfrm>
              </p:grpSpPr>
              <p:sp>
                <p:nvSpPr>
                  <p:cNvPr id="11639" name="Google Shape;11639;p7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0" name="Google Shape;11640;p79"/>
                  <p:cNvGrpSpPr/>
                  <p:nvPr/>
                </p:nvGrpSpPr>
                <p:grpSpPr>
                  <a:xfrm>
                    <a:off x="2725064" y="1364529"/>
                    <a:ext cx="297954" cy="280182"/>
                    <a:chOff x="2725064" y="1364529"/>
                    <a:chExt cx="297954" cy="280182"/>
                  </a:xfrm>
                </p:grpSpPr>
                <p:sp>
                  <p:nvSpPr>
                    <p:cNvPr id="11641" name="Google Shape;11641;p7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11646" name="Google Shape;11646;p7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1" name="Google Shape;11651;p79"/>
          <p:cNvGrpSpPr/>
          <p:nvPr/>
        </p:nvGrpSpPr>
        <p:grpSpPr>
          <a:xfrm>
            <a:off x="3909136" y="2727412"/>
            <a:ext cx="1569144" cy="591015"/>
            <a:chOff x="3820100" y="3023049"/>
            <a:chExt cx="1303926" cy="491162"/>
          </a:xfrm>
        </p:grpSpPr>
        <p:grpSp>
          <p:nvGrpSpPr>
            <p:cNvPr id="11652" name="Google Shape;11652;p79"/>
            <p:cNvGrpSpPr/>
            <p:nvPr/>
          </p:nvGrpSpPr>
          <p:grpSpPr>
            <a:xfrm>
              <a:off x="3820100" y="3023072"/>
              <a:ext cx="1303926" cy="491139"/>
              <a:chOff x="3820100" y="3023072"/>
              <a:chExt cx="1303926" cy="491139"/>
            </a:xfrm>
          </p:grpSpPr>
          <p:sp>
            <p:nvSpPr>
              <p:cNvPr id="11653" name="Google Shape;11653;p7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9"/>
            <p:cNvGrpSpPr/>
            <p:nvPr/>
          </p:nvGrpSpPr>
          <p:grpSpPr>
            <a:xfrm>
              <a:off x="4132439" y="3023645"/>
              <a:ext cx="393633" cy="177096"/>
              <a:chOff x="4132439" y="3023645"/>
              <a:chExt cx="393633" cy="177096"/>
            </a:xfrm>
          </p:grpSpPr>
          <p:sp>
            <p:nvSpPr>
              <p:cNvPr id="11656" name="Google Shape;11656;p7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9"/>
            <p:cNvGrpSpPr/>
            <p:nvPr/>
          </p:nvGrpSpPr>
          <p:grpSpPr>
            <a:xfrm>
              <a:off x="3921811" y="3023049"/>
              <a:ext cx="1002397" cy="388943"/>
              <a:chOff x="3921811" y="3023049"/>
              <a:chExt cx="1002397" cy="388943"/>
            </a:xfrm>
          </p:grpSpPr>
          <p:sp>
            <p:nvSpPr>
              <p:cNvPr id="11659" name="Google Shape;11659;p7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1" name="Google Shape;11661;p79"/>
            <p:cNvGrpSpPr/>
            <p:nvPr/>
          </p:nvGrpSpPr>
          <p:grpSpPr>
            <a:xfrm>
              <a:off x="4023645" y="3023049"/>
              <a:ext cx="683032" cy="286722"/>
              <a:chOff x="4023645" y="3023049"/>
              <a:chExt cx="683032" cy="286722"/>
            </a:xfrm>
          </p:grpSpPr>
          <p:sp>
            <p:nvSpPr>
              <p:cNvPr id="11662" name="Google Shape;11662;p7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64" name="Google Shape;11664;p79"/>
          <p:cNvGrpSpPr/>
          <p:nvPr/>
        </p:nvGrpSpPr>
        <p:grpSpPr>
          <a:xfrm>
            <a:off x="1541258" y="1854257"/>
            <a:ext cx="713522" cy="688025"/>
            <a:chOff x="1706078" y="2092648"/>
            <a:chExt cx="660913" cy="637296"/>
          </a:xfrm>
        </p:grpSpPr>
        <p:sp>
          <p:nvSpPr>
            <p:cNvPr id="11665" name="Google Shape;11665;p7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6" name="Google Shape;11666;p79"/>
            <p:cNvGrpSpPr/>
            <p:nvPr/>
          </p:nvGrpSpPr>
          <p:grpSpPr>
            <a:xfrm>
              <a:off x="1706078" y="2092648"/>
              <a:ext cx="660913" cy="575241"/>
              <a:chOff x="1706078" y="2092648"/>
              <a:chExt cx="660913" cy="575241"/>
            </a:xfrm>
          </p:grpSpPr>
          <p:sp>
            <p:nvSpPr>
              <p:cNvPr id="11667" name="Google Shape;11667;p7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70" name="Google Shape;11670;p79"/>
          <p:cNvGrpSpPr/>
          <p:nvPr/>
        </p:nvGrpSpPr>
        <p:grpSpPr>
          <a:xfrm>
            <a:off x="6303117" y="971806"/>
            <a:ext cx="1317459" cy="684168"/>
            <a:chOff x="238125" y="999450"/>
            <a:chExt cx="7140700" cy="3708225"/>
          </a:xfrm>
        </p:grpSpPr>
        <p:sp>
          <p:nvSpPr>
            <p:cNvPr id="11671" name="Google Shape;11671;p7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Shape 3153"/>
        <p:cNvGrpSpPr/>
        <p:nvPr/>
      </p:nvGrpSpPr>
      <p:grpSpPr>
        <a:xfrm>
          <a:off x="0" y="0"/>
          <a:ext cx="0" cy="0"/>
          <a:chOff x="0" y="0"/>
          <a:chExt cx="0" cy="0"/>
        </a:xfrm>
      </p:grpSpPr>
      <p:grpSp>
        <p:nvGrpSpPr>
          <p:cNvPr id="3154" name="Google Shape;3154;p37"/>
          <p:cNvGrpSpPr/>
          <p:nvPr/>
        </p:nvGrpSpPr>
        <p:grpSpPr>
          <a:xfrm>
            <a:off x="-225" y="1153335"/>
            <a:ext cx="2143983" cy="3989390"/>
            <a:chOff x="-225" y="1153335"/>
            <a:chExt cx="2143983" cy="3989390"/>
          </a:xfrm>
        </p:grpSpPr>
        <p:sp>
          <p:nvSpPr>
            <p:cNvPr id="3155" name="Google Shape;3155;p37"/>
            <p:cNvSpPr/>
            <p:nvPr/>
          </p:nvSpPr>
          <p:spPr>
            <a:xfrm>
              <a:off x="-225" y="3580700"/>
              <a:ext cx="1575700" cy="1562025"/>
            </a:xfrm>
            <a:custGeom>
              <a:avLst/>
              <a:gdLst/>
              <a:ahLst/>
              <a:cxnLst/>
              <a:rect l="l" t="t" r="r" b="b"/>
              <a:pathLst>
                <a:path w="63028" h="62481" extrusionOk="0">
                  <a:moveTo>
                    <a:pt x="137" y="44571"/>
                  </a:moveTo>
                  <a:lnTo>
                    <a:pt x="49219" y="0"/>
                  </a:lnTo>
                  <a:lnTo>
                    <a:pt x="63028" y="0"/>
                  </a:lnTo>
                  <a:lnTo>
                    <a:pt x="6562" y="62344"/>
                  </a:lnTo>
                  <a:lnTo>
                    <a:pt x="0" y="62481"/>
                  </a:lnTo>
                  <a:close/>
                </a:path>
              </a:pathLst>
            </a:custGeom>
            <a:gradFill>
              <a:gsLst>
                <a:gs pos="0">
                  <a:srgbClr val="703030">
                    <a:alpha val="25882"/>
                  </a:srgbClr>
                </a:gs>
                <a:gs pos="100000">
                  <a:srgbClr val="703030">
                    <a:alpha val="0"/>
                  </a:srgbClr>
                </a:gs>
              </a:gsLst>
              <a:lin ang="5400700" scaled="0"/>
            </a:gradFill>
            <a:ln>
              <a:noFill/>
            </a:ln>
          </p:spPr>
        </p:sp>
        <p:grpSp>
          <p:nvGrpSpPr>
            <p:cNvPr id="3156" name="Google Shape;3156;p37"/>
            <p:cNvGrpSpPr/>
            <p:nvPr/>
          </p:nvGrpSpPr>
          <p:grpSpPr>
            <a:xfrm>
              <a:off x="653637" y="1153335"/>
              <a:ext cx="1490121" cy="2425923"/>
              <a:chOff x="653637" y="1153335"/>
              <a:chExt cx="1490121" cy="2425923"/>
            </a:xfrm>
          </p:grpSpPr>
          <p:sp>
            <p:nvSpPr>
              <p:cNvPr id="3157" name="Google Shape;3157;p37"/>
              <p:cNvSpPr/>
              <p:nvPr/>
            </p:nvSpPr>
            <p:spPr>
              <a:xfrm>
                <a:off x="1266285" y="2844460"/>
                <a:ext cx="263852" cy="696798"/>
              </a:xfrm>
              <a:custGeom>
                <a:avLst/>
                <a:gdLst/>
                <a:ahLst/>
                <a:cxnLst/>
                <a:rect l="l" t="t" r="r" b="b"/>
                <a:pathLst>
                  <a:path w="2985" h="7883" extrusionOk="0">
                    <a:moveTo>
                      <a:pt x="0" y="0"/>
                    </a:moveTo>
                    <a:lnTo>
                      <a:pt x="0" y="7883"/>
                    </a:lnTo>
                    <a:lnTo>
                      <a:pt x="2984" y="7883"/>
                    </a:lnTo>
                    <a:lnTo>
                      <a:pt x="2984" y="0"/>
                    </a:lnTo>
                    <a:close/>
                  </a:path>
                </a:pathLst>
              </a:custGeom>
              <a:solidFill>
                <a:srgbClr val="DB9E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7"/>
              <p:cNvSpPr/>
              <p:nvPr/>
            </p:nvSpPr>
            <p:spPr>
              <a:xfrm>
                <a:off x="1266285" y="2844460"/>
                <a:ext cx="263852" cy="138599"/>
              </a:xfrm>
              <a:custGeom>
                <a:avLst/>
                <a:gdLst/>
                <a:ahLst/>
                <a:cxnLst/>
                <a:rect l="l" t="t" r="r" b="b"/>
                <a:pathLst>
                  <a:path w="2985" h="1568" extrusionOk="0">
                    <a:moveTo>
                      <a:pt x="2926" y="0"/>
                    </a:moveTo>
                    <a:cubicBezTo>
                      <a:pt x="2763" y="221"/>
                      <a:pt x="2589" y="406"/>
                      <a:pt x="2392" y="522"/>
                    </a:cubicBezTo>
                    <a:cubicBezTo>
                      <a:pt x="2148" y="662"/>
                      <a:pt x="1812" y="708"/>
                      <a:pt x="1475" y="766"/>
                    </a:cubicBezTo>
                    <a:cubicBezTo>
                      <a:pt x="1243" y="789"/>
                      <a:pt x="1010" y="836"/>
                      <a:pt x="790" y="906"/>
                    </a:cubicBezTo>
                    <a:cubicBezTo>
                      <a:pt x="697" y="940"/>
                      <a:pt x="604" y="987"/>
                      <a:pt x="500" y="1010"/>
                    </a:cubicBezTo>
                    <a:cubicBezTo>
                      <a:pt x="360" y="1068"/>
                      <a:pt x="233" y="1115"/>
                      <a:pt x="82" y="1161"/>
                    </a:cubicBezTo>
                    <a:cubicBezTo>
                      <a:pt x="59" y="1173"/>
                      <a:pt x="24" y="1173"/>
                      <a:pt x="0" y="1184"/>
                    </a:cubicBezTo>
                    <a:lnTo>
                      <a:pt x="0" y="1567"/>
                    </a:lnTo>
                    <a:cubicBezTo>
                      <a:pt x="70" y="1556"/>
                      <a:pt x="128" y="1532"/>
                      <a:pt x="186" y="1509"/>
                    </a:cubicBezTo>
                    <a:cubicBezTo>
                      <a:pt x="349" y="1463"/>
                      <a:pt x="488" y="1405"/>
                      <a:pt x="639" y="1358"/>
                    </a:cubicBezTo>
                    <a:cubicBezTo>
                      <a:pt x="720" y="1335"/>
                      <a:pt x="825" y="1289"/>
                      <a:pt x="906" y="1265"/>
                    </a:cubicBezTo>
                    <a:cubicBezTo>
                      <a:pt x="1103" y="1207"/>
                      <a:pt x="1301" y="1173"/>
                      <a:pt x="1533" y="1126"/>
                    </a:cubicBezTo>
                    <a:cubicBezTo>
                      <a:pt x="1893" y="1068"/>
                      <a:pt x="2276" y="1010"/>
                      <a:pt x="2578" y="836"/>
                    </a:cubicBezTo>
                    <a:cubicBezTo>
                      <a:pt x="2729" y="755"/>
                      <a:pt x="2868" y="639"/>
                      <a:pt x="2984" y="511"/>
                    </a:cubicBezTo>
                    <a:lnTo>
                      <a:pt x="2984"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9" name="Google Shape;3159;p37"/>
              <p:cNvGrpSpPr/>
              <p:nvPr/>
            </p:nvGrpSpPr>
            <p:grpSpPr>
              <a:xfrm>
                <a:off x="1227304" y="2805390"/>
                <a:ext cx="341810" cy="773868"/>
                <a:chOff x="2061837" y="2766171"/>
                <a:chExt cx="202099" cy="457558"/>
              </a:xfrm>
            </p:grpSpPr>
            <p:sp>
              <p:nvSpPr>
                <p:cNvPr id="3160" name="Google Shape;3160;p37"/>
                <p:cNvSpPr/>
                <p:nvPr/>
              </p:nvSpPr>
              <p:spPr>
                <a:xfrm>
                  <a:off x="2061837" y="2766171"/>
                  <a:ext cx="202099" cy="457558"/>
                </a:xfrm>
                <a:custGeom>
                  <a:avLst/>
                  <a:gdLst/>
                  <a:ahLst/>
                  <a:cxnLst/>
                  <a:rect l="l" t="t" r="r" b="b"/>
                  <a:pathLst>
                    <a:path w="3867" h="8755" extrusionOk="0">
                      <a:moveTo>
                        <a:pt x="2996" y="872"/>
                      </a:moveTo>
                      <a:lnTo>
                        <a:pt x="2996" y="7884"/>
                      </a:lnTo>
                      <a:lnTo>
                        <a:pt x="871" y="7884"/>
                      </a:lnTo>
                      <a:lnTo>
                        <a:pt x="871" y="872"/>
                      </a:lnTo>
                      <a:close/>
                      <a:moveTo>
                        <a:pt x="0" y="1"/>
                      </a:moveTo>
                      <a:lnTo>
                        <a:pt x="0" y="8754"/>
                      </a:lnTo>
                      <a:lnTo>
                        <a:pt x="3866" y="8754"/>
                      </a:lnTo>
                      <a:lnTo>
                        <a:pt x="38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1" name="Google Shape;3161;p37"/>
                <p:cNvGrpSpPr/>
                <p:nvPr/>
              </p:nvGrpSpPr>
              <p:grpSpPr>
                <a:xfrm>
                  <a:off x="2084885" y="2956722"/>
                  <a:ext cx="156004" cy="245740"/>
                  <a:chOff x="2084885" y="2956722"/>
                  <a:chExt cx="156004" cy="245740"/>
                </a:xfrm>
              </p:grpSpPr>
              <p:sp>
                <p:nvSpPr>
                  <p:cNvPr id="3162" name="Google Shape;3162;p37"/>
                  <p:cNvSpPr/>
                  <p:nvPr/>
                </p:nvSpPr>
                <p:spPr>
                  <a:xfrm>
                    <a:off x="2084885" y="3019803"/>
                    <a:ext cx="156004" cy="61931"/>
                  </a:xfrm>
                  <a:custGeom>
                    <a:avLst/>
                    <a:gdLst/>
                    <a:ahLst/>
                    <a:cxnLst/>
                    <a:rect l="l" t="t" r="r" b="b"/>
                    <a:pathLst>
                      <a:path w="2985" h="1185" extrusionOk="0">
                        <a:moveTo>
                          <a:pt x="0" y="1"/>
                        </a:moveTo>
                        <a:lnTo>
                          <a:pt x="0" y="395"/>
                        </a:lnTo>
                        <a:cubicBezTo>
                          <a:pt x="1057" y="697"/>
                          <a:pt x="2090" y="952"/>
                          <a:pt x="2880" y="1161"/>
                        </a:cubicBezTo>
                        <a:cubicBezTo>
                          <a:pt x="2914" y="1173"/>
                          <a:pt x="2938" y="1173"/>
                          <a:pt x="2984" y="1185"/>
                        </a:cubicBezTo>
                        <a:lnTo>
                          <a:pt x="2984" y="802"/>
                        </a:lnTo>
                        <a:cubicBezTo>
                          <a:pt x="2160" y="581"/>
                          <a:pt x="1103" y="30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7"/>
                  <p:cNvSpPr/>
                  <p:nvPr/>
                </p:nvSpPr>
                <p:spPr>
                  <a:xfrm>
                    <a:off x="2084885" y="2956722"/>
                    <a:ext cx="156004" cy="23675"/>
                  </a:xfrm>
                  <a:custGeom>
                    <a:avLst/>
                    <a:gdLst/>
                    <a:ahLst/>
                    <a:cxnLst/>
                    <a:rect l="l" t="t" r="r" b="b"/>
                    <a:pathLst>
                      <a:path w="2985" h="453" extrusionOk="0">
                        <a:moveTo>
                          <a:pt x="0" y="0"/>
                        </a:moveTo>
                        <a:lnTo>
                          <a:pt x="0" y="383"/>
                        </a:lnTo>
                        <a:cubicBezTo>
                          <a:pt x="987" y="383"/>
                          <a:pt x="1986" y="383"/>
                          <a:pt x="2984" y="453"/>
                        </a:cubicBezTo>
                        <a:lnTo>
                          <a:pt x="2984" y="70"/>
                        </a:lnTo>
                        <a:cubicBezTo>
                          <a:pt x="1997" y="0"/>
                          <a:pt x="987" y="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7"/>
                  <p:cNvSpPr/>
                  <p:nvPr/>
                </p:nvSpPr>
                <p:spPr>
                  <a:xfrm>
                    <a:off x="2084885" y="3087170"/>
                    <a:ext cx="82575" cy="115291"/>
                  </a:xfrm>
                  <a:custGeom>
                    <a:avLst/>
                    <a:gdLst/>
                    <a:ahLst/>
                    <a:cxnLst/>
                    <a:rect l="l" t="t" r="r" b="b"/>
                    <a:pathLst>
                      <a:path w="1580" h="2206" extrusionOk="0">
                        <a:moveTo>
                          <a:pt x="0" y="0"/>
                        </a:moveTo>
                        <a:lnTo>
                          <a:pt x="0" y="418"/>
                        </a:lnTo>
                        <a:cubicBezTo>
                          <a:pt x="546" y="755"/>
                          <a:pt x="848" y="1312"/>
                          <a:pt x="1022" y="1800"/>
                        </a:cubicBezTo>
                        <a:cubicBezTo>
                          <a:pt x="1069" y="1904"/>
                          <a:pt x="1115" y="2032"/>
                          <a:pt x="1161" y="2159"/>
                        </a:cubicBezTo>
                        <a:cubicBezTo>
                          <a:pt x="1161" y="2183"/>
                          <a:pt x="1173" y="2194"/>
                          <a:pt x="1173" y="2206"/>
                        </a:cubicBezTo>
                        <a:lnTo>
                          <a:pt x="1579" y="2206"/>
                        </a:lnTo>
                        <a:cubicBezTo>
                          <a:pt x="1545" y="2148"/>
                          <a:pt x="1533" y="2090"/>
                          <a:pt x="1510" y="2032"/>
                        </a:cubicBezTo>
                        <a:cubicBezTo>
                          <a:pt x="1463" y="1892"/>
                          <a:pt x="1417" y="1776"/>
                          <a:pt x="1370" y="1672"/>
                        </a:cubicBezTo>
                        <a:cubicBezTo>
                          <a:pt x="1080" y="859"/>
                          <a:pt x="604" y="290"/>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65" name="Google Shape;3165;p37"/>
              <p:cNvSpPr/>
              <p:nvPr/>
            </p:nvSpPr>
            <p:spPr>
              <a:xfrm>
                <a:off x="1266285" y="2981910"/>
                <a:ext cx="263852" cy="71951"/>
              </a:xfrm>
              <a:custGeom>
                <a:avLst/>
                <a:gdLst/>
                <a:ahLst/>
                <a:cxnLst/>
                <a:rect l="l" t="t" r="r" b="b"/>
                <a:pathLst>
                  <a:path w="2985" h="814" extrusionOk="0">
                    <a:moveTo>
                      <a:pt x="2984" y="1"/>
                    </a:moveTo>
                    <a:cubicBezTo>
                      <a:pt x="2555" y="35"/>
                      <a:pt x="2125" y="82"/>
                      <a:pt x="1707" y="140"/>
                    </a:cubicBezTo>
                    <a:cubicBezTo>
                      <a:pt x="1103" y="244"/>
                      <a:pt x="535" y="326"/>
                      <a:pt x="0" y="430"/>
                    </a:cubicBezTo>
                    <a:lnTo>
                      <a:pt x="0" y="813"/>
                    </a:lnTo>
                    <a:cubicBezTo>
                      <a:pt x="546" y="709"/>
                      <a:pt x="1127" y="604"/>
                      <a:pt x="1753" y="523"/>
                    </a:cubicBezTo>
                    <a:cubicBezTo>
                      <a:pt x="2160" y="465"/>
                      <a:pt x="2566" y="419"/>
                      <a:pt x="2984" y="372"/>
                    </a:cubicBezTo>
                    <a:lnTo>
                      <a:pt x="2984"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7"/>
              <p:cNvSpPr/>
              <p:nvPr/>
            </p:nvSpPr>
            <p:spPr>
              <a:xfrm>
                <a:off x="1397636" y="3049619"/>
                <a:ext cx="132500" cy="492700"/>
              </a:xfrm>
              <a:custGeom>
                <a:avLst/>
                <a:gdLst/>
                <a:ahLst/>
                <a:cxnLst/>
                <a:rect l="l" t="t" r="r" b="b"/>
                <a:pathLst>
                  <a:path w="1499" h="5574" extrusionOk="0">
                    <a:moveTo>
                      <a:pt x="0" y="1"/>
                    </a:moveTo>
                    <a:lnTo>
                      <a:pt x="0" y="5573"/>
                    </a:lnTo>
                    <a:lnTo>
                      <a:pt x="1498" y="5573"/>
                    </a:lnTo>
                    <a:lnTo>
                      <a:pt x="1498" y="1"/>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7"/>
              <p:cNvSpPr/>
              <p:nvPr/>
            </p:nvSpPr>
            <p:spPr>
              <a:xfrm>
                <a:off x="724439" y="1223077"/>
                <a:ext cx="1348516" cy="1826631"/>
              </a:xfrm>
              <a:custGeom>
                <a:avLst/>
                <a:gdLst/>
                <a:ahLst/>
                <a:cxnLst/>
                <a:rect l="l" t="t" r="r" b="b"/>
                <a:pathLst>
                  <a:path w="15256" h="20665" extrusionOk="0">
                    <a:moveTo>
                      <a:pt x="7616" y="0"/>
                    </a:moveTo>
                    <a:lnTo>
                      <a:pt x="2624" y="7802"/>
                    </a:lnTo>
                    <a:lnTo>
                      <a:pt x="5120" y="7802"/>
                    </a:lnTo>
                    <a:lnTo>
                      <a:pt x="1266" y="13839"/>
                    </a:lnTo>
                    <a:lnTo>
                      <a:pt x="4354" y="13839"/>
                    </a:lnTo>
                    <a:lnTo>
                      <a:pt x="1" y="20665"/>
                    </a:lnTo>
                    <a:lnTo>
                      <a:pt x="15255" y="20665"/>
                    </a:lnTo>
                    <a:lnTo>
                      <a:pt x="10902" y="13839"/>
                    </a:lnTo>
                    <a:lnTo>
                      <a:pt x="13990" y="13839"/>
                    </a:lnTo>
                    <a:lnTo>
                      <a:pt x="10112" y="7802"/>
                    </a:lnTo>
                    <a:lnTo>
                      <a:pt x="12608" y="7802"/>
                    </a:lnTo>
                    <a:lnTo>
                      <a:pt x="76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7"/>
              <p:cNvSpPr/>
              <p:nvPr/>
            </p:nvSpPr>
            <p:spPr>
              <a:xfrm>
                <a:off x="653637" y="1153335"/>
                <a:ext cx="1490121" cy="1934381"/>
              </a:xfrm>
              <a:custGeom>
                <a:avLst/>
                <a:gdLst/>
                <a:ahLst/>
                <a:cxnLst/>
                <a:rect l="l" t="t" r="r" b="b"/>
                <a:pathLst>
                  <a:path w="16858" h="21884" extrusionOk="0">
                    <a:moveTo>
                      <a:pt x="8417" y="1614"/>
                    </a:moveTo>
                    <a:lnTo>
                      <a:pt x="12620" y="8173"/>
                    </a:lnTo>
                    <a:lnTo>
                      <a:pt x="10136" y="8173"/>
                    </a:lnTo>
                    <a:lnTo>
                      <a:pt x="13990" y="14210"/>
                    </a:lnTo>
                    <a:lnTo>
                      <a:pt x="10902" y="14210"/>
                    </a:lnTo>
                    <a:lnTo>
                      <a:pt x="15255" y="21013"/>
                    </a:lnTo>
                    <a:lnTo>
                      <a:pt x="1591" y="21013"/>
                    </a:lnTo>
                    <a:lnTo>
                      <a:pt x="5956" y="14210"/>
                    </a:lnTo>
                    <a:lnTo>
                      <a:pt x="2868" y="14210"/>
                    </a:lnTo>
                    <a:lnTo>
                      <a:pt x="6723" y="8173"/>
                    </a:lnTo>
                    <a:lnTo>
                      <a:pt x="4227" y="8173"/>
                    </a:lnTo>
                    <a:lnTo>
                      <a:pt x="8417" y="1614"/>
                    </a:lnTo>
                    <a:close/>
                    <a:moveTo>
                      <a:pt x="8417" y="0"/>
                    </a:moveTo>
                    <a:lnTo>
                      <a:pt x="2636" y="9044"/>
                    </a:lnTo>
                    <a:lnTo>
                      <a:pt x="5132" y="9044"/>
                    </a:lnTo>
                    <a:lnTo>
                      <a:pt x="1266" y="15080"/>
                    </a:lnTo>
                    <a:lnTo>
                      <a:pt x="4354" y="15080"/>
                    </a:lnTo>
                    <a:lnTo>
                      <a:pt x="1" y="21883"/>
                    </a:lnTo>
                    <a:lnTo>
                      <a:pt x="16857" y="21883"/>
                    </a:lnTo>
                    <a:lnTo>
                      <a:pt x="12481" y="15080"/>
                    </a:lnTo>
                    <a:lnTo>
                      <a:pt x="15580" y="15080"/>
                    </a:lnTo>
                    <a:lnTo>
                      <a:pt x="11715" y="9044"/>
                    </a:lnTo>
                    <a:lnTo>
                      <a:pt x="14210" y="9044"/>
                    </a:lnTo>
                    <a:lnTo>
                      <a:pt x="84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7"/>
              <p:cNvSpPr/>
              <p:nvPr/>
            </p:nvSpPr>
            <p:spPr>
              <a:xfrm>
                <a:off x="1397636" y="1223077"/>
                <a:ext cx="675319" cy="1826631"/>
              </a:xfrm>
              <a:custGeom>
                <a:avLst/>
                <a:gdLst/>
                <a:ahLst/>
                <a:cxnLst/>
                <a:rect l="l" t="t" r="r" b="b"/>
                <a:pathLst>
                  <a:path w="7640" h="20665" extrusionOk="0">
                    <a:moveTo>
                      <a:pt x="0" y="0"/>
                    </a:moveTo>
                    <a:lnTo>
                      <a:pt x="0" y="20665"/>
                    </a:lnTo>
                    <a:lnTo>
                      <a:pt x="7639" y="20665"/>
                    </a:lnTo>
                    <a:lnTo>
                      <a:pt x="3286" y="13839"/>
                    </a:lnTo>
                    <a:lnTo>
                      <a:pt x="6374" y="13839"/>
                    </a:lnTo>
                    <a:lnTo>
                      <a:pt x="2496" y="7802"/>
                    </a:lnTo>
                    <a:lnTo>
                      <a:pt x="4992" y="7802"/>
                    </a:lnTo>
                    <a:lnTo>
                      <a:pt x="0" y="0"/>
                    </a:lnTo>
                    <a:close/>
                  </a:path>
                </a:pathLst>
              </a:custGeom>
              <a:solidFill>
                <a:srgbClr val="703030">
                  <a:alpha val="25840"/>
                </a:srgbClr>
              </a:solidFill>
              <a:ln>
                <a:noFill/>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70" name="Google Shape;3170;p37"/>
          <p:cNvGrpSpPr/>
          <p:nvPr/>
        </p:nvGrpSpPr>
        <p:grpSpPr>
          <a:xfrm>
            <a:off x="6493975" y="2503897"/>
            <a:ext cx="2252877" cy="2639603"/>
            <a:chOff x="6493975" y="2503897"/>
            <a:chExt cx="2252877" cy="2639603"/>
          </a:xfrm>
        </p:grpSpPr>
        <p:sp>
          <p:nvSpPr>
            <p:cNvPr id="3171" name="Google Shape;3171;p37"/>
            <p:cNvSpPr/>
            <p:nvPr/>
          </p:nvSpPr>
          <p:spPr>
            <a:xfrm>
              <a:off x="6493975" y="4118200"/>
              <a:ext cx="2252875" cy="1025300"/>
            </a:xfrm>
            <a:custGeom>
              <a:avLst/>
              <a:gdLst/>
              <a:ahLst/>
              <a:cxnLst/>
              <a:rect l="l" t="t" r="r" b="b"/>
              <a:pathLst>
                <a:path w="90115" h="41012" extrusionOk="0">
                  <a:moveTo>
                    <a:pt x="0" y="40733"/>
                  </a:moveTo>
                  <a:lnTo>
                    <a:pt x="29261" y="5227"/>
                  </a:lnTo>
                  <a:lnTo>
                    <a:pt x="75050" y="5022"/>
                  </a:lnTo>
                  <a:lnTo>
                    <a:pt x="72725" y="0"/>
                  </a:lnTo>
                  <a:lnTo>
                    <a:pt x="90115" y="93"/>
                  </a:lnTo>
                  <a:lnTo>
                    <a:pt x="75887" y="41012"/>
                  </a:lnTo>
                  <a:close/>
                </a:path>
              </a:pathLst>
            </a:custGeom>
            <a:gradFill>
              <a:gsLst>
                <a:gs pos="0">
                  <a:srgbClr val="703030">
                    <a:alpha val="25882"/>
                  </a:srgbClr>
                </a:gs>
                <a:gs pos="100000">
                  <a:srgbClr val="703030">
                    <a:alpha val="0"/>
                  </a:srgbClr>
                </a:gs>
              </a:gsLst>
              <a:lin ang="5400700" scaled="0"/>
            </a:gradFill>
            <a:ln>
              <a:noFill/>
            </a:ln>
          </p:spPr>
        </p:sp>
        <p:grpSp>
          <p:nvGrpSpPr>
            <p:cNvPr id="3172" name="Google Shape;3172;p37"/>
            <p:cNvGrpSpPr/>
            <p:nvPr/>
          </p:nvGrpSpPr>
          <p:grpSpPr>
            <a:xfrm>
              <a:off x="7225891" y="2503897"/>
              <a:ext cx="1520961" cy="1744208"/>
              <a:chOff x="7361125" y="1552080"/>
              <a:chExt cx="881053" cy="1010373"/>
            </a:xfrm>
          </p:grpSpPr>
          <p:sp>
            <p:nvSpPr>
              <p:cNvPr id="3173" name="Google Shape;3173;p37"/>
              <p:cNvSpPr/>
              <p:nvPr/>
            </p:nvSpPr>
            <p:spPr>
              <a:xfrm>
                <a:off x="7439274" y="1566874"/>
                <a:ext cx="688378" cy="689074"/>
              </a:xfrm>
              <a:custGeom>
                <a:avLst/>
                <a:gdLst/>
                <a:ahLst/>
                <a:cxnLst/>
                <a:rect l="l" t="t" r="r" b="b"/>
                <a:pathLst>
                  <a:path w="11865" h="11877" extrusionOk="0">
                    <a:moveTo>
                      <a:pt x="5932" y="1"/>
                    </a:moveTo>
                    <a:cubicBezTo>
                      <a:pt x="2659" y="1"/>
                      <a:pt x="0" y="2659"/>
                      <a:pt x="0" y="5933"/>
                    </a:cubicBezTo>
                    <a:cubicBezTo>
                      <a:pt x="0" y="9218"/>
                      <a:pt x="2659" y="11877"/>
                      <a:pt x="5932" y="11877"/>
                    </a:cubicBezTo>
                    <a:cubicBezTo>
                      <a:pt x="9206" y="11877"/>
                      <a:pt x="11865" y="9218"/>
                      <a:pt x="11865" y="5933"/>
                    </a:cubicBezTo>
                    <a:cubicBezTo>
                      <a:pt x="11865" y="2659"/>
                      <a:pt x="9206" y="1"/>
                      <a:pt x="59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7"/>
              <p:cNvSpPr/>
              <p:nvPr/>
            </p:nvSpPr>
            <p:spPr>
              <a:xfrm>
                <a:off x="7423784" y="1552080"/>
                <a:ext cx="719359" cy="718721"/>
              </a:xfrm>
              <a:custGeom>
                <a:avLst/>
                <a:gdLst/>
                <a:ahLst/>
                <a:cxnLst/>
                <a:rect l="l" t="t" r="r" b="b"/>
                <a:pathLst>
                  <a:path w="12399" h="12388" extrusionOk="0">
                    <a:moveTo>
                      <a:pt x="6199" y="511"/>
                    </a:moveTo>
                    <a:cubicBezTo>
                      <a:pt x="9334" y="511"/>
                      <a:pt x="11888" y="3065"/>
                      <a:pt x="11888" y="6200"/>
                    </a:cubicBezTo>
                    <a:cubicBezTo>
                      <a:pt x="11888" y="9334"/>
                      <a:pt x="9334" y="11888"/>
                      <a:pt x="6199" y="11888"/>
                    </a:cubicBezTo>
                    <a:cubicBezTo>
                      <a:pt x="3065" y="11888"/>
                      <a:pt x="511" y="9334"/>
                      <a:pt x="511" y="6200"/>
                    </a:cubicBezTo>
                    <a:cubicBezTo>
                      <a:pt x="511" y="3065"/>
                      <a:pt x="3065" y="511"/>
                      <a:pt x="6199" y="511"/>
                    </a:cubicBezTo>
                    <a:close/>
                    <a:moveTo>
                      <a:pt x="6199" y="0"/>
                    </a:moveTo>
                    <a:cubicBezTo>
                      <a:pt x="2786" y="0"/>
                      <a:pt x="0" y="2786"/>
                      <a:pt x="0" y="6188"/>
                    </a:cubicBezTo>
                    <a:cubicBezTo>
                      <a:pt x="0" y="9601"/>
                      <a:pt x="2786" y="12387"/>
                      <a:pt x="6199" y="12387"/>
                    </a:cubicBezTo>
                    <a:cubicBezTo>
                      <a:pt x="9624" y="12387"/>
                      <a:pt x="12399" y="9601"/>
                      <a:pt x="12399" y="6188"/>
                    </a:cubicBezTo>
                    <a:cubicBezTo>
                      <a:pt x="12399" y="2786"/>
                      <a:pt x="9613" y="0"/>
                      <a:pt x="61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7"/>
              <p:cNvSpPr/>
              <p:nvPr/>
            </p:nvSpPr>
            <p:spPr>
              <a:xfrm>
                <a:off x="7665542" y="1884808"/>
                <a:ext cx="556388" cy="590038"/>
              </a:xfrm>
              <a:custGeom>
                <a:avLst/>
                <a:gdLst/>
                <a:ahLst/>
                <a:cxnLst/>
                <a:rect l="l" t="t" r="r" b="b"/>
                <a:pathLst>
                  <a:path w="9590" h="10170" extrusionOk="0">
                    <a:moveTo>
                      <a:pt x="4795" y="0"/>
                    </a:moveTo>
                    <a:lnTo>
                      <a:pt x="1" y="10170"/>
                    </a:lnTo>
                    <a:lnTo>
                      <a:pt x="9590" y="10170"/>
                    </a:lnTo>
                    <a:lnTo>
                      <a:pt x="47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7"/>
              <p:cNvSpPr/>
              <p:nvPr/>
            </p:nvSpPr>
            <p:spPr>
              <a:xfrm>
                <a:off x="7826539" y="1884808"/>
                <a:ext cx="231722" cy="251274"/>
              </a:xfrm>
              <a:custGeom>
                <a:avLst/>
                <a:gdLst/>
                <a:ahLst/>
                <a:cxnLst/>
                <a:rect l="l" t="t" r="r" b="b"/>
                <a:pathLst>
                  <a:path w="3994" h="4331" extrusionOk="0">
                    <a:moveTo>
                      <a:pt x="2020" y="0"/>
                    </a:moveTo>
                    <a:lnTo>
                      <a:pt x="0" y="4272"/>
                    </a:lnTo>
                    <a:lnTo>
                      <a:pt x="163" y="4272"/>
                    </a:lnTo>
                    <a:lnTo>
                      <a:pt x="1103" y="3344"/>
                    </a:lnTo>
                    <a:lnTo>
                      <a:pt x="2090" y="4330"/>
                    </a:lnTo>
                    <a:lnTo>
                      <a:pt x="3007" y="3425"/>
                    </a:lnTo>
                    <a:lnTo>
                      <a:pt x="3889" y="4307"/>
                    </a:lnTo>
                    <a:lnTo>
                      <a:pt x="3994" y="4156"/>
                    </a:lnTo>
                    <a:lnTo>
                      <a:pt x="202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7"/>
              <p:cNvSpPr/>
              <p:nvPr/>
            </p:nvSpPr>
            <p:spPr>
              <a:xfrm>
                <a:off x="7644655" y="1853131"/>
                <a:ext cx="597522" cy="635234"/>
              </a:xfrm>
              <a:custGeom>
                <a:avLst/>
                <a:gdLst/>
                <a:ahLst/>
                <a:cxnLst/>
                <a:rect l="l" t="t" r="r" b="b"/>
                <a:pathLst>
                  <a:path w="10299" h="10949" extrusionOk="0">
                    <a:moveTo>
                      <a:pt x="5155" y="1080"/>
                    </a:moveTo>
                    <a:lnTo>
                      <a:pt x="9590" y="10484"/>
                    </a:lnTo>
                    <a:lnTo>
                      <a:pt x="709" y="10484"/>
                    </a:lnTo>
                    <a:lnTo>
                      <a:pt x="5155" y="1080"/>
                    </a:lnTo>
                    <a:close/>
                    <a:moveTo>
                      <a:pt x="5155" y="1"/>
                    </a:moveTo>
                    <a:lnTo>
                      <a:pt x="1" y="10948"/>
                    </a:lnTo>
                    <a:lnTo>
                      <a:pt x="10298" y="10948"/>
                    </a:lnTo>
                    <a:lnTo>
                      <a:pt x="5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7"/>
              <p:cNvSpPr/>
              <p:nvPr/>
            </p:nvSpPr>
            <p:spPr>
              <a:xfrm>
                <a:off x="7664204" y="1875733"/>
                <a:ext cx="556388" cy="590038"/>
              </a:xfrm>
              <a:custGeom>
                <a:avLst/>
                <a:gdLst/>
                <a:ahLst/>
                <a:cxnLst/>
                <a:rect l="l" t="t" r="r" b="b"/>
                <a:pathLst>
                  <a:path w="9590" h="10170" extrusionOk="0">
                    <a:moveTo>
                      <a:pt x="4795" y="0"/>
                    </a:moveTo>
                    <a:lnTo>
                      <a:pt x="1" y="10170"/>
                    </a:lnTo>
                    <a:lnTo>
                      <a:pt x="9590" y="10170"/>
                    </a:lnTo>
                    <a:lnTo>
                      <a:pt x="4795"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7"/>
              <p:cNvSpPr/>
              <p:nvPr/>
            </p:nvSpPr>
            <p:spPr>
              <a:xfrm>
                <a:off x="7383346" y="1888812"/>
                <a:ext cx="621716" cy="659485"/>
              </a:xfrm>
              <a:custGeom>
                <a:avLst/>
                <a:gdLst/>
                <a:ahLst/>
                <a:cxnLst/>
                <a:rect l="l" t="t" r="r" b="b"/>
                <a:pathLst>
                  <a:path w="10716" h="11367" extrusionOk="0">
                    <a:moveTo>
                      <a:pt x="5364" y="1"/>
                    </a:moveTo>
                    <a:lnTo>
                      <a:pt x="0" y="11366"/>
                    </a:lnTo>
                    <a:lnTo>
                      <a:pt x="10716" y="11366"/>
                    </a:lnTo>
                    <a:lnTo>
                      <a:pt x="53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7"/>
              <p:cNvSpPr/>
              <p:nvPr/>
            </p:nvSpPr>
            <p:spPr>
              <a:xfrm>
                <a:off x="7563837" y="1888812"/>
                <a:ext cx="257366" cy="280921"/>
              </a:xfrm>
              <a:custGeom>
                <a:avLst/>
                <a:gdLst/>
                <a:ahLst/>
                <a:cxnLst/>
                <a:rect l="l" t="t" r="r" b="b"/>
                <a:pathLst>
                  <a:path w="4436" h="4842" extrusionOk="0">
                    <a:moveTo>
                      <a:pt x="2253" y="1"/>
                    </a:moveTo>
                    <a:lnTo>
                      <a:pt x="1" y="4784"/>
                    </a:lnTo>
                    <a:lnTo>
                      <a:pt x="175" y="4784"/>
                    </a:lnTo>
                    <a:lnTo>
                      <a:pt x="1231" y="3739"/>
                    </a:lnTo>
                    <a:lnTo>
                      <a:pt x="2334" y="4842"/>
                    </a:lnTo>
                    <a:lnTo>
                      <a:pt x="3356" y="3832"/>
                    </a:lnTo>
                    <a:lnTo>
                      <a:pt x="4343" y="4819"/>
                    </a:lnTo>
                    <a:lnTo>
                      <a:pt x="4436" y="4656"/>
                    </a:lnTo>
                    <a:lnTo>
                      <a:pt x="22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7"/>
              <p:cNvSpPr/>
              <p:nvPr/>
            </p:nvSpPr>
            <p:spPr>
              <a:xfrm>
                <a:off x="7361125" y="1853131"/>
                <a:ext cx="668188" cy="709322"/>
              </a:xfrm>
              <a:custGeom>
                <a:avLst/>
                <a:gdLst/>
                <a:ahLst/>
                <a:cxnLst/>
                <a:rect l="l" t="t" r="r" b="b"/>
                <a:pathLst>
                  <a:path w="11517" h="12226" extrusionOk="0">
                    <a:moveTo>
                      <a:pt x="5747" y="1208"/>
                    </a:moveTo>
                    <a:lnTo>
                      <a:pt x="10704" y="11714"/>
                    </a:lnTo>
                    <a:lnTo>
                      <a:pt x="790" y="11714"/>
                    </a:lnTo>
                    <a:lnTo>
                      <a:pt x="5747" y="1208"/>
                    </a:lnTo>
                    <a:close/>
                    <a:moveTo>
                      <a:pt x="5759" y="1"/>
                    </a:moveTo>
                    <a:lnTo>
                      <a:pt x="0" y="12225"/>
                    </a:lnTo>
                    <a:lnTo>
                      <a:pt x="11517" y="12225"/>
                    </a:lnTo>
                    <a:lnTo>
                      <a:pt x="57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82" name="Google Shape;3182;p37"/>
          <p:cNvSpPr txBox="1">
            <a:spLocks noGrp="1"/>
          </p:cNvSpPr>
          <p:nvPr>
            <p:ph type="title"/>
          </p:nvPr>
        </p:nvSpPr>
        <p:spPr>
          <a:xfrm>
            <a:off x="1760100" y="1711700"/>
            <a:ext cx="5623800" cy="152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2600"/>
              <a:t>WHOA!</a:t>
            </a:r>
            <a:endParaRPr sz="12600"/>
          </a:p>
        </p:txBody>
      </p:sp>
      <p:sp>
        <p:nvSpPr>
          <p:cNvPr id="3183" name="Google Shape;3183;p37"/>
          <p:cNvSpPr txBox="1">
            <a:spLocks noGrp="1"/>
          </p:cNvSpPr>
          <p:nvPr>
            <p:ph type="subTitle" idx="1"/>
          </p:nvPr>
        </p:nvSpPr>
        <p:spPr>
          <a:xfrm>
            <a:off x="2143800" y="3400425"/>
            <a:ext cx="4856400" cy="62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can be the part of the presentation where you introduce yourself, write your email…</a:t>
            </a:r>
            <a:endParaRPr/>
          </a:p>
          <a:p>
            <a:pPr marL="0" lvl="0" indent="0" algn="ctr" rtl="0">
              <a:spcBef>
                <a:spcPts val="0"/>
              </a:spcBef>
              <a:spcAft>
                <a:spcPts val="0"/>
              </a:spcAft>
              <a:buNone/>
            </a:pPr>
            <a:endParaRPr/>
          </a:p>
        </p:txBody>
      </p:sp>
      <p:sp>
        <p:nvSpPr>
          <p:cNvPr id="3184" name="Google Shape;3184;p37"/>
          <p:cNvSpPr/>
          <p:nvPr/>
        </p:nvSpPr>
        <p:spPr>
          <a:xfrm>
            <a:off x="7294563" y="12146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5" name="Google Shape;3185;p37"/>
          <p:cNvGrpSpPr/>
          <p:nvPr/>
        </p:nvGrpSpPr>
        <p:grpSpPr>
          <a:xfrm>
            <a:off x="169713" y="818588"/>
            <a:ext cx="8621743" cy="3406465"/>
            <a:chOff x="169713" y="818588"/>
            <a:chExt cx="8621743" cy="3406465"/>
          </a:xfrm>
        </p:grpSpPr>
        <p:sp>
          <p:nvSpPr>
            <p:cNvPr id="3186" name="Google Shape;3186;p37"/>
            <p:cNvSpPr/>
            <p:nvPr/>
          </p:nvSpPr>
          <p:spPr>
            <a:xfrm>
              <a:off x="8334900" y="2054975"/>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7"/>
            <p:cNvSpPr/>
            <p:nvPr/>
          </p:nvSpPr>
          <p:spPr>
            <a:xfrm>
              <a:off x="1760100" y="8185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7"/>
            <p:cNvSpPr/>
            <p:nvPr/>
          </p:nvSpPr>
          <p:spPr>
            <a:xfrm>
              <a:off x="169713" y="3577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7"/>
            <p:cNvSpPr/>
            <p:nvPr/>
          </p:nvSpPr>
          <p:spPr>
            <a:xfrm>
              <a:off x="352487" y="1335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7"/>
            <p:cNvSpPr/>
            <p:nvPr/>
          </p:nvSpPr>
          <p:spPr>
            <a:xfrm>
              <a:off x="4434838" y="3067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7"/>
            <p:cNvSpPr/>
            <p:nvPr/>
          </p:nvSpPr>
          <p:spPr>
            <a:xfrm>
              <a:off x="5144075" y="9740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7"/>
            <p:cNvSpPr/>
            <p:nvPr/>
          </p:nvSpPr>
          <p:spPr>
            <a:xfrm>
              <a:off x="8517138" y="3753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7"/>
            <p:cNvSpPr/>
            <p:nvPr/>
          </p:nvSpPr>
          <p:spPr>
            <a:xfrm>
              <a:off x="6330988" y="39507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37"/>
            <p:cNvSpPr/>
            <p:nvPr/>
          </p:nvSpPr>
          <p:spPr>
            <a:xfrm>
              <a:off x="8023475" y="10182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37"/>
            <p:cNvSpPr/>
            <p:nvPr/>
          </p:nvSpPr>
          <p:spPr>
            <a:xfrm>
              <a:off x="2034425"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37"/>
            <p:cNvSpPr/>
            <p:nvPr/>
          </p:nvSpPr>
          <p:spPr>
            <a:xfrm>
              <a:off x="6236176" y="2339782"/>
              <a:ext cx="463947" cy="463948"/>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1683"/>
        <p:cNvGrpSpPr/>
        <p:nvPr/>
      </p:nvGrpSpPr>
      <p:grpSpPr>
        <a:xfrm>
          <a:off x="0" y="0"/>
          <a:ext cx="0" cy="0"/>
          <a:chOff x="0" y="0"/>
          <a:chExt cx="0" cy="0"/>
        </a:xfrm>
      </p:grpSpPr>
      <p:grpSp>
        <p:nvGrpSpPr>
          <p:cNvPr id="11684" name="Google Shape;11684;p80"/>
          <p:cNvGrpSpPr/>
          <p:nvPr/>
        </p:nvGrpSpPr>
        <p:grpSpPr>
          <a:xfrm>
            <a:off x="717025" y="967615"/>
            <a:ext cx="1636117" cy="1526144"/>
            <a:chOff x="729238" y="1179665"/>
            <a:chExt cx="1636117" cy="1526144"/>
          </a:xfrm>
        </p:grpSpPr>
        <p:grpSp>
          <p:nvGrpSpPr>
            <p:cNvPr id="11685" name="Google Shape;11685;p80"/>
            <p:cNvGrpSpPr/>
            <p:nvPr/>
          </p:nvGrpSpPr>
          <p:grpSpPr>
            <a:xfrm>
              <a:off x="729238" y="1179665"/>
              <a:ext cx="80700" cy="1526144"/>
              <a:chOff x="729238" y="1179665"/>
              <a:chExt cx="80700" cy="1526144"/>
            </a:xfrm>
          </p:grpSpPr>
          <p:sp>
            <p:nvSpPr>
              <p:cNvPr id="11686" name="Google Shape;11686;p8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8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8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8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8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8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8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8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8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8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80"/>
            <p:cNvGrpSpPr/>
            <p:nvPr/>
          </p:nvGrpSpPr>
          <p:grpSpPr>
            <a:xfrm>
              <a:off x="903098" y="1179665"/>
              <a:ext cx="80700" cy="1526144"/>
              <a:chOff x="903098" y="1179665"/>
              <a:chExt cx="80700" cy="1526144"/>
            </a:xfrm>
          </p:grpSpPr>
          <p:sp>
            <p:nvSpPr>
              <p:cNvPr id="11697" name="Google Shape;11697;p8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8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8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8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1" name="Google Shape;11701;p8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8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8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8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8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8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7" name="Google Shape;11707;p80"/>
            <p:cNvGrpSpPr/>
            <p:nvPr/>
          </p:nvGrpSpPr>
          <p:grpSpPr>
            <a:xfrm>
              <a:off x="1076958" y="1179665"/>
              <a:ext cx="80700" cy="1526144"/>
              <a:chOff x="1076958" y="1179665"/>
              <a:chExt cx="80700" cy="1526144"/>
            </a:xfrm>
          </p:grpSpPr>
          <p:sp>
            <p:nvSpPr>
              <p:cNvPr id="11708" name="Google Shape;11708;p8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8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8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8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8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8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8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8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8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8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8" name="Google Shape;11718;p80"/>
            <p:cNvGrpSpPr/>
            <p:nvPr/>
          </p:nvGrpSpPr>
          <p:grpSpPr>
            <a:xfrm>
              <a:off x="1247707" y="1179665"/>
              <a:ext cx="80700" cy="1526144"/>
              <a:chOff x="1247707" y="1179665"/>
              <a:chExt cx="80700" cy="1526144"/>
            </a:xfrm>
          </p:grpSpPr>
          <p:sp>
            <p:nvSpPr>
              <p:cNvPr id="11719" name="Google Shape;11719;p8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8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8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8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8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8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8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8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8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8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9" name="Google Shape;11729;p80"/>
            <p:cNvGrpSpPr/>
            <p:nvPr/>
          </p:nvGrpSpPr>
          <p:grpSpPr>
            <a:xfrm>
              <a:off x="1421567" y="1179665"/>
              <a:ext cx="80700" cy="1526144"/>
              <a:chOff x="1421567" y="1179665"/>
              <a:chExt cx="80700" cy="1526144"/>
            </a:xfrm>
          </p:grpSpPr>
          <p:sp>
            <p:nvSpPr>
              <p:cNvPr id="11730" name="Google Shape;11730;p8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8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8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8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8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8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8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8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8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8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0" name="Google Shape;11740;p80"/>
            <p:cNvGrpSpPr/>
            <p:nvPr/>
          </p:nvGrpSpPr>
          <p:grpSpPr>
            <a:xfrm>
              <a:off x="1592327" y="1179665"/>
              <a:ext cx="80700" cy="1526144"/>
              <a:chOff x="1592327" y="1179665"/>
              <a:chExt cx="80700" cy="1526144"/>
            </a:xfrm>
          </p:grpSpPr>
          <p:sp>
            <p:nvSpPr>
              <p:cNvPr id="11741" name="Google Shape;11741;p8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8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8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8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8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8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8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8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8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8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1" name="Google Shape;11751;p80"/>
            <p:cNvGrpSpPr/>
            <p:nvPr/>
          </p:nvGrpSpPr>
          <p:grpSpPr>
            <a:xfrm>
              <a:off x="1766187" y="1179665"/>
              <a:ext cx="80700" cy="1526144"/>
              <a:chOff x="1766187" y="1179665"/>
              <a:chExt cx="80700" cy="1526144"/>
            </a:xfrm>
          </p:grpSpPr>
          <p:sp>
            <p:nvSpPr>
              <p:cNvPr id="11752" name="Google Shape;11752;p8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8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8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8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8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8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8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8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8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8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80"/>
            <p:cNvGrpSpPr/>
            <p:nvPr/>
          </p:nvGrpSpPr>
          <p:grpSpPr>
            <a:xfrm>
              <a:off x="1936935" y="1179665"/>
              <a:ext cx="80700" cy="1526144"/>
              <a:chOff x="1936935" y="1179665"/>
              <a:chExt cx="80700" cy="1526144"/>
            </a:xfrm>
          </p:grpSpPr>
          <p:sp>
            <p:nvSpPr>
              <p:cNvPr id="11763" name="Google Shape;11763;p8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8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8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8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8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8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8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8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8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8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3" name="Google Shape;11773;p80"/>
            <p:cNvGrpSpPr/>
            <p:nvPr/>
          </p:nvGrpSpPr>
          <p:grpSpPr>
            <a:xfrm>
              <a:off x="2110795" y="1179665"/>
              <a:ext cx="80700" cy="1526144"/>
              <a:chOff x="2110795" y="1179665"/>
              <a:chExt cx="80700" cy="1526144"/>
            </a:xfrm>
          </p:grpSpPr>
          <p:sp>
            <p:nvSpPr>
              <p:cNvPr id="11774" name="Google Shape;11774;p8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8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8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8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8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8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8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8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8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8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4" name="Google Shape;11784;p80"/>
            <p:cNvGrpSpPr/>
            <p:nvPr/>
          </p:nvGrpSpPr>
          <p:grpSpPr>
            <a:xfrm>
              <a:off x="2284655" y="1179665"/>
              <a:ext cx="80700" cy="1526144"/>
              <a:chOff x="2284655" y="1179665"/>
              <a:chExt cx="80700" cy="1526144"/>
            </a:xfrm>
          </p:grpSpPr>
          <p:sp>
            <p:nvSpPr>
              <p:cNvPr id="11785" name="Google Shape;11785;p8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8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8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8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8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8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8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8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8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8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95" name="Google Shape;11795;p80"/>
          <p:cNvGrpSpPr/>
          <p:nvPr/>
        </p:nvGrpSpPr>
        <p:grpSpPr>
          <a:xfrm>
            <a:off x="2611692" y="986753"/>
            <a:ext cx="1364248" cy="1102133"/>
            <a:chOff x="2623904" y="1198803"/>
            <a:chExt cx="1364248" cy="1102133"/>
          </a:xfrm>
        </p:grpSpPr>
        <p:grpSp>
          <p:nvGrpSpPr>
            <p:cNvPr id="11796" name="Google Shape;11796;p80"/>
            <p:cNvGrpSpPr/>
            <p:nvPr/>
          </p:nvGrpSpPr>
          <p:grpSpPr>
            <a:xfrm>
              <a:off x="2623907" y="1198803"/>
              <a:ext cx="1364245" cy="273000"/>
              <a:chOff x="2623907" y="1198803"/>
              <a:chExt cx="1364245" cy="273000"/>
            </a:xfrm>
          </p:grpSpPr>
          <p:sp>
            <p:nvSpPr>
              <p:cNvPr id="11797" name="Google Shape;11797;p8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8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8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8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8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2" name="Google Shape;11802;p80"/>
            <p:cNvGrpSpPr/>
            <p:nvPr/>
          </p:nvGrpSpPr>
          <p:grpSpPr>
            <a:xfrm>
              <a:off x="2623904" y="1476964"/>
              <a:ext cx="1364245" cy="273000"/>
              <a:chOff x="2623904" y="1476964"/>
              <a:chExt cx="1364245" cy="273000"/>
            </a:xfrm>
          </p:grpSpPr>
          <p:sp>
            <p:nvSpPr>
              <p:cNvPr id="11803" name="Google Shape;11803;p8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8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8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8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8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8" name="Google Shape;11808;p80"/>
            <p:cNvGrpSpPr/>
            <p:nvPr/>
          </p:nvGrpSpPr>
          <p:grpSpPr>
            <a:xfrm>
              <a:off x="2623907" y="1749775"/>
              <a:ext cx="1364245" cy="273000"/>
              <a:chOff x="2623907" y="1749775"/>
              <a:chExt cx="1364245" cy="273000"/>
            </a:xfrm>
          </p:grpSpPr>
          <p:sp>
            <p:nvSpPr>
              <p:cNvPr id="11809" name="Google Shape;11809;p8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8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8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8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8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4" name="Google Shape;11814;p80"/>
            <p:cNvGrpSpPr/>
            <p:nvPr/>
          </p:nvGrpSpPr>
          <p:grpSpPr>
            <a:xfrm>
              <a:off x="2623904" y="2027936"/>
              <a:ext cx="1364245" cy="273000"/>
              <a:chOff x="2623904" y="2027936"/>
              <a:chExt cx="1364245" cy="273000"/>
            </a:xfrm>
          </p:grpSpPr>
          <p:sp>
            <p:nvSpPr>
              <p:cNvPr id="11815" name="Google Shape;11815;p8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8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8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8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8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20" name="Google Shape;11820;p80"/>
          <p:cNvGrpSpPr/>
          <p:nvPr/>
        </p:nvGrpSpPr>
        <p:grpSpPr>
          <a:xfrm>
            <a:off x="2601153" y="2445826"/>
            <a:ext cx="1387541" cy="159124"/>
            <a:chOff x="3200660" y="2180272"/>
            <a:chExt cx="2563824" cy="378237"/>
          </a:xfrm>
        </p:grpSpPr>
        <p:sp>
          <p:nvSpPr>
            <p:cNvPr id="11821" name="Google Shape;11821;p8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8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8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8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8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8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8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8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8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8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8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8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8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8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8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8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8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8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9" name="Google Shape;11839;p80"/>
          <p:cNvGrpSpPr/>
          <p:nvPr/>
        </p:nvGrpSpPr>
        <p:grpSpPr>
          <a:xfrm>
            <a:off x="2597677" y="2723590"/>
            <a:ext cx="1390502" cy="159625"/>
            <a:chOff x="3530150" y="2790075"/>
            <a:chExt cx="1962600" cy="225300"/>
          </a:xfrm>
        </p:grpSpPr>
        <p:sp>
          <p:nvSpPr>
            <p:cNvPr id="11840" name="Google Shape;11840;p8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8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2" name="Google Shape;11842;p80"/>
          <p:cNvGrpSpPr/>
          <p:nvPr/>
        </p:nvGrpSpPr>
        <p:grpSpPr>
          <a:xfrm>
            <a:off x="2597735" y="3001855"/>
            <a:ext cx="1411629" cy="154175"/>
            <a:chOff x="3558802" y="4011244"/>
            <a:chExt cx="1866000" cy="111600"/>
          </a:xfrm>
        </p:grpSpPr>
        <p:sp>
          <p:nvSpPr>
            <p:cNvPr id="11843" name="Google Shape;11843;p8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8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5" name="Google Shape;11845;p80"/>
          <p:cNvGrpSpPr/>
          <p:nvPr/>
        </p:nvGrpSpPr>
        <p:grpSpPr>
          <a:xfrm>
            <a:off x="2598023" y="2207425"/>
            <a:ext cx="1383503" cy="119761"/>
            <a:chOff x="3465975" y="2270258"/>
            <a:chExt cx="1986364" cy="171947"/>
          </a:xfrm>
        </p:grpSpPr>
        <p:sp>
          <p:nvSpPr>
            <p:cNvPr id="11846" name="Google Shape;11846;p8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8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8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8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8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8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8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8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54" name="Google Shape;11854;p80"/>
          <p:cNvGrpSpPr/>
          <p:nvPr/>
        </p:nvGrpSpPr>
        <p:grpSpPr>
          <a:xfrm>
            <a:off x="2609030" y="3571198"/>
            <a:ext cx="1369531" cy="195460"/>
            <a:chOff x="723300" y="4253549"/>
            <a:chExt cx="2276482" cy="324900"/>
          </a:xfrm>
        </p:grpSpPr>
        <p:sp>
          <p:nvSpPr>
            <p:cNvPr id="11855" name="Google Shape;11855;p8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8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8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8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8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0" name="Google Shape;11860;p80"/>
          <p:cNvGrpSpPr/>
          <p:nvPr/>
        </p:nvGrpSpPr>
        <p:grpSpPr>
          <a:xfrm>
            <a:off x="2598591" y="3272439"/>
            <a:ext cx="1389066" cy="180119"/>
            <a:chOff x="705948" y="3788465"/>
            <a:chExt cx="2308953" cy="299400"/>
          </a:xfrm>
        </p:grpSpPr>
        <p:sp>
          <p:nvSpPr>
            <p:cNvPr id="11861" name="Google Shape;11861;p8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2" name="Google Shape;11862;p8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8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8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8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6" name="Google Shape;11866;p80"/>
          <p:cNvGrpSpPr/>
          <p:nvPr/>
        </p:nvGrpSpPr>
        <p:grpSpPr>
          <a:xfrm>
            <a:off x="4195581" y="1876393"/>
            <a:ext cx="1433821" cy="191501"/>
            <a:chOff x="4273350" y="2088443"/>
            <a:chExt cx="1433821" cy="191501"/>
          </a:xfrm>
        </p:grpSpPr>
        <p:grpSp>
          <p:nvGrpSpPr>
            <p:cNvPr id="11867" name="Google Shape;11867;p80"/>
            <p:cNvGrpSpPr/>
            <p:nvPr/>
          </p:nvGrpSpPr>
          <p:grpSpPr>
            <a:xfrm>
              <a:off x="4273350" y="2088443"/>
              <a:ext cx="1433821" cy="0"/>
              <a:chOff x="5224975" y="2962250"/>
              <a:chExt cx="1544400" cy="0"/>
            </a:xfrm>
          </p:grpSpPr>
          <p:cxnSp>
            <p:nvCxnSpPr>
              <p:cNvPr id="11868" name="Google Shape;11868;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1869" name="Google Shape;11869;p8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11870" name="Google Shape;11870;p80"/>
            <p:cNvGrpSpPr/>
            <p:nvPr/>
          </p:nvGrpSpPr>
          <p:grpSpPr>
            <a:xfrm>
              <a:off x="4273350" y="2279944"/>
              <a:ext cx="1433821" cy="0"/>
              <a:chOff x="5224975" y="2962250"/>
              <a:chExt cx="1544400" cy="0"/>
            </a:xfrm>
          </p:grpSpPr>
          <p:cxnSp>
            <p:nvCxnSpPr>
              <p:cNvPr id="11871" name="Google Shape;11871;p8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11872" name="Google Shape;11872;p8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11873" name="Google Shape;11873;p80"/>
          <p:cNvGrpSpPr/>
          <p:nvPr/>
        </p:nvGrpSpPr>
        <p:grpSpPr>
          <a:xfrm>
            <a:off x="2646528" y="3885297"/>
            <a:ext cx="1304609" cy="294074"/>
            <a:chOff x="2658741" y="4097347"/>
            <a:chExt cx="1304609" cy="294074"/>
          </a:xfrm>
        </p:grpSpPr>
        <p:grpSp>
          <p:nvGrpSpPr>
            <p:cNvPr id="11874" name="Google Shape;11874;p80"/>
            <p:cNvGrpSpPr/>
            <p:nvPr/>
          </p:nvGrpSpPr>
          <p:grpSpPr>
            <a:xfrm>
              <a:off x="2658741" y="4097347"/>
              <a:ext cx="118572" cy="294074"/>
              <a:chOff x="3343310" y="4475555"/>
              <a:chExt cx="127717" cy="316753"/>
            </a:xfrm>
          </p:grpSpPr>
          <p:sp>
            <p:nvSpPr>
              <p:cNvPr id="11875" name="Google Shape;11875;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77" name="Google Shape;11877;p80"/>
            <p:cNvGrpSpPr/>
            <p:nvPr/>
          </p:nvGrpSpPr>
          <p:grpSpPr>
            <a:xfrm>
              <a:off x="3815519" y="4098388"/>
              <a:ext cx="147831" cy="291991"/>
              <a:chOff x="3527539" y="4476677"/>
              <a:chExt cx="159232" cy="314510"/>
            </a:xfrm>
          </p:grpSpPr>
          <p:sp>
            <p:nvSpPr>
              <p:cNvPr id="11878" name="Google Shape;11878;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0" name="Google Shape;11880;p80"/>
            <p:cNvGrpSpPr/>
            <p:nvPr/>
          </p:nvGrpSpPr>
          <p:grpSpPr>
            <a:xfrm>
              <a:off x="3511696" y="4098388"/>
              <a:ext cx="147831" cy="291991"/>
              <a:chOff x="3527539" y="4476677"/>
              <a:chExt cx="159232" cy="314510"/>
            </a:xfrm>
          </p:grpSpPr>
          <p:sp>
            <p:nvSpPr>
              <p:cNvPr id="11881" name="Google Shape;11881;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3" name="Google Shape;11883;p80"/>
            <p:cNvGrpSpPr/>
            <p:nvPr/>
          </p:nvGrpSpPr>
          <p:grpSpPr>
            <a:xfrm>
              <a:off x="3207874" y="4098388"/>
              <a:ext cx="147831" cy="291991"/>
              <a:chOff x="3527539" y="4476677"/>
              <a:chExt cx="159232" cy="314510"/>
            </a:xfrm>
          </p:grpSpPr>
          <p:sp>
            <p:nvSpPr>
              <p:cNvPr id="11884" name="Google Shape;11884;p8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8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6" name="Google Shape;11886;p80"/>
            <p:cNvGrpSpPr/>
            <p:nvPr/>
          </p:nvGrpSpPr>
          <p:grpSpPr>
            <a:xfrm>
              <a:off x="2933305" y="4097347"/>
              <a:ext cx="118572" cy="294074"/>
              <a:chOff x="3343310" y="4475555"/>
              <a:chExt cx="127717" cy="316753"/>
            </a:xfrm>
          </p:grpSpPr>
          <p:sp>
            <p:nvSpPr>
              <p:cNvPr id="11887" name="Google Shape;11887;p8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8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889" name="Google Shape;11889;p80"/>
          <p:cNvGrpSpPr/>
          <p:nvPr/>
        </p:nvGrpSpPr>
        <p:grpSpPr>
          <a:xfrm>
            <a:off x="4197136" y="963991"/>
            <a:ext cx="1430711" cy="751237"/>
            <a:chOff x="5159450" y="1919950"/>
            <a:chExt cx="1541050" cy="862500"/>
          </a:xfrm>
        </p:grpSpPr>
        <p:sp>
          <p:nvSpPr>
            <p:cNvPr id="11890" name="Google Shape;11890;p8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11891" name="Google Shape;11891;p80"/>
            <p:cNvGrpSpPr/>
            <p:nvPr/>
          </p:nvGrpSpPr>
          <p:grpSpPr>
            <a:xfrm>
              <a:off x="5159450" y="1919950"/>
              <a:ext cx="1541050" cy="862500"/>
              <a:chOff x="5159450" y="1919950"/>
              <a:chExt cx="1541050" cy="862500"/>
            </a:xfrm>
          </p:grpSpPr>
          <p:cxnSp>
            <p:nvCxnSpPr>
              <p:cNvPr id="11892" name="Google Shape;11892;p8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11893" name="Google Shape;11893;p8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11894" name="Google Shape;11894;p80"/>
          <p:cNvGrpSpPr/>
          <p:nvPr/>
        </p:nvGrpSpPr>
        <p:grpSpPr>
          <a:xfrm>
            <a:off x="4245274" y="2227761"/>
            <a:ext cx="1334436" cy="967914"/>
            <a:chOff x="4294923" y="2439811"/>
            <a:chExt cx="1334436" cy="967914"/>
          </a:xfrm>
        </p:grpSpPr>
        <p:grpSp>
          <p:nvGrpSpPr>
            <p:cNvPr id="11895" name="Google Shape;11895;p80"/>
            <p:cNvGrpSpPr/>
            <p:nvPr/>
          </p:nvGrpSpPr>
          <p:grpSpPr>
            <a:xfrm>
              <a:off x="4960455" y="2469658"/>
              <a:ext cx="668904" cy="885524"/>
              <a:chOff x="4960455" y="2469658"/>
              <a:chExt cx="668904" cy="885524"/>
            </a:xfrm>
          </p:grpSpPr>
          <p:sp>
            <p:nvSpPr>
              <p:cNvPr id="11896" name="Google Shape;11896;p8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8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8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8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8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8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2" name="Google Shape;11902;p80"/>
            <p:cNvGrpSpPr/>
            <p:nvPr/>
          </p:nvGrpSpPr>
          <p:grpSpPr>
            <a:xfrm>
              <a:off x="4294923" y="2469658"/>
              <a:ext cx="668951" cy="885524"/>
              <a:chOff x="4294923" y="2469658"/>
              <a:chExt cx="668951" cy="885524"/>
            </a:xfrm>
          </p:grpSpPr>
          <p:sp>
            <p:nvSpPr>
              <p:cNvPr id="11903" name="Google Shape;11903;p8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8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8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8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8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8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09" name="Google Shape;11909;p8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0" name="Google Shape;11910;p80"/>
          <p:cNvGrpSpPr/>
          <p:nvPr/>
        </p:nvGrpSpPr>
        <p:grpSpPr>
          <a:xfrm>
            <a:off x="4231477" y="3282206"/>
            <a:ext cx="1430949" cy="897289"/>
            <a:chOff x="4351371" y="3547942"/>
            <a:chExt cx="1345130" cy="843475"/>
          </a:xfrm>
        </p:grpSpPr>
        <p:grpSp>
          <p:nvGrpSpPr>
            <p:cNvPr id="11911" name="Google Shape;11911;p80"/>
            <p:cNvGrpSpPr/>
            <p:nvPr/>
          </p:nvGrpSpPr>
          <p:grpSpPr>
            <a:xfrm>
              <a:off x="4351371" y="4209917"/>
              <a:ext cx="1345130" cy="181500"/>
              <a:chOff x="4351371" y="4209917"/>
              <a:chExt cx="1345130" cy="181500"/>
            </a:xfrm>
          </p:grpSpPr>
          <p:sp>
            <p:nvSpPr>
              <p:cNvPr id="11912" name="Google Shape;11912;p8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3" name="Google Shape;11913;p8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11914" name="Google Shape;11914;p80"/>
            <p:cNvGrpSpPr/>
            <p:nvPr/>
          </p:nvGrpSpPr>
          <p:grpSpPr>
            <a:xfrm>
              <a:off x="4403010" y="3985221"/>
              <a:ext cx="1109518" cy="181500"/>
              <a:chOff x="4403010" y="3985221"/>
              <a:chExt cx="1109518" cy="181500"/>
            </a:xfrm>
          </p:grpSpPr>
          <p:sp>
            <p:nvSpPr>
              <p:cNvPr id="11915" name="Google Shape;11915;p8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6" name="Google Shape;11916;p8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11917" name="Google Shape;11917;p80"/>
            <p:cNvGrpSpPr/>
            <p:nvPr/>
          </p:nvGrpSpPr>
          <p:grpSpPr>
            <a:xfrm>
              <a:off x="4618704" y="3766582"/>
              <a:ext cx="807858" cy="181500"/>
              <a:chOff x="4618704" y="3766582"/>
              <a:chExt cx="807858" cy="181500"/>
            </a:xfrm>
          </p:grpSpPr>
          <p:sp>
            <p:nvSpPr>
              <p:cNvPr id="11918" name="Google Shape;11918;p8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19" name="Google Shape;11919;p8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11920" name="Google Shape;11920;p80"/>
            <p:cNvGrpSpPr/>
            <p:nvPr/>
          </p:nvGrpSpPr>
          <p:grpSpPr>
            <a:xfrm>
              <a:off x="4735238" y="3547942"/>
              <a:ext cx="462839" cy="181500"/>
              <a:chOff x="4735238" y="3547942"/>
              <a:chExt cx="462839" cy="181500"/>
            </a:xfrm>
          </p:grpSpPr>
          <p:sp>
            <p:nvSpPr>
              <p:cNvPr id="11921" name="Google Shape;11921;p8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22" name="Google Shape;11922;p8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11923" name="Google Shape;11923;p80"/>
          <p:cNvGrpSpPr/>
          <p:nvPr/>
        </p:nvGrpSpPr>
        <p:grpSpPr>
          <a:xfrm>
            <a:off x="7407835" y="2217530"/>
            <a:ext cx="1020955" cy="928853"/>
            <a:chOff x="926675" y="238125"/>
            <a:chExt cx="5755100" cy="5232975"/>
          </a:xfrm>
        </p:grpSpPr>
        <p:sp>
          <p:nvSpPr>
            <p:cNvPr id="11924" name="Google Shape;11924;p8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8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8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8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8" name="Google Shape;11928;p80"/>
          <p:cNvGrpSpPr/>
          <p:nvPr/>
        </p:nvGrpSpPr>
        <p:grpSpPr>
          <a:xfrm>
            <a:off x="715208" y="2616265"/>
            <a:ext cx="1695374" cy="1560837"/>
            <a:chOff x="727421" y="2828315"/>
            <a:chExt cx="1695374" cy="1560837"/>
          </a:xfrm>
        </p:grpSpPr>
        <p:grpSp>
          <p:nvGrpSpPr>
            <p:cNvPr id="11929" name="Google Shape;11929;p80"/>
            <p:cNvGrpSpPr/>
            <p:nvPr/>
          </p:nvGrpSpPr>
          <p:grpSpPr>
            <a:xfrm>
              <a:off x="727421" y="2828315"/>
              <a:ext cx="1695374" cy="1560837"/>
              <a:chOff x="734799" y="2782450"/>
              <a:chExt cx="1571100" cy="1577400"/>
            </a:xfrm>
          </p:grpSpPr>
          <p:cxnSp>
            <p:nvCxnSpPr>
              <p:cNvPr id="11930" name="Google Shape;11930;p8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11931" name="Google Shape;11931;p8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11932" name="Google Shape;11932;p80"/>
            <p:cNvGrpSpPr/>
            <p:nvPr/>
          </p:nvGrpSpPr>
          <p:grpSpPr>
            <a:xfrm>
              <a:off x="819108" y="2882501"/>
              <a:ext cx="1556791" cy="1426186"/>
              <a:chOff x="819108" y="2882501"/>
              <a:chExt cx="1556791" cy="1426186"/>
            </a:xfrm>
          </p:grpSpPr>
          <p:grpSp>
            <p:nvGrpSpPr>
              <p:cNvPr id="11933" name="Google Shape;11933;p80"/>
              <p:cNvGrpSpPr/>
              <p:nvPr/>
            </p:nvGrpSpPr>
            <p:grpSpPr>
              <a:xfrm>
                <a:off x="819108" y="2882501"/>
                <a:ext cx="103104" cy="1426186"/>
                <a:chOff x="4674013" y="3100904"/>
                <a:chExt cx="122758" cy="1698043"/>
              </a:xfrm>
            </p:grpSpPr>
            <p:sp>
              <p:nvSpPr>
                <p:cNvPr id="11934" name="Google Shape;11934;p8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8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8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8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8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8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8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1" name="Google Shape;11941;p80"/>
              <p:cNvGrpSpPr/>
              <p:nvPr/>
            </p:nvGrpSpPr>
            <p:grpSpPr>
              <a:xfrm>
                <a:off x="1062475" y="2882501"/>
                <a:ext cx="103104" cy="1426186"/>
                <a:chOff x="4940438" y="3100904"/>
                <a:chExt cx="122758" cy="1698043"/>
              </a:xfrm>
            </p:grpSpPr>
            <p:sp>
              <p:nvSpPr>
                <p:cNvPr id="11942" name="Google Shape;11942;p8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8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8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8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8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8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8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9" name="Google Shape;11949;p80"/>
              <p:cNvGrpSpPr/>
              <p:nvPr/>
            </p:nvGrpSpPr>
            <p:grpSpPr>
              <a:xfrm>
                <a:off x="1299324" y="2882501"/>
                <a:ext cx="103104" cy="1426186"/>
                <a:chOff x="5206863" y="3100904"/>
                <a:chExt cx="122758" cy="1698043"/>
              </a:xfrm>
            </p:grpSpPr>
            <p:sp>
              <p:nvSpPr>
                <p:cNvPr id="11950" name="Google Shape;11950;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7" name="Google Shape;11957;p80"/>
              <p:cNvGrpSpPr/>
              <p:nvPr/>
            </p:nvGrpSpPr>
            <p:grpSpPr>
              <a:xfrm>
                <a:off x="1786057" y="2882501"/>
                <a:ext cx="103104" cy="1426186"/>
                <a:chOff x="6006138" y="3143629"/>
                <a:chExt cx="122758" cy="1698043"/>
              </a:xfrm>
            </p:grpSpPr>
            <p:sp>
              <p:nvSpPr>
                <p:cNvPr id="11958" name="Google Shape;11958;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65" name="Google Shape;11965;p80"/>
              <p:cNvGrpSpPr/>
              <p:nvPr/>
            </p:nvGrpSpPr>
            <p:grpSpPr>
              <a:xfrm>
                <a:off x="2029422" y="2882501"/>
                <a:ext cx="103104" cy="1426186"/>
                <a:chOff x="6805413" y="3100904"/>
                <a:chExt cx="122758" cy="1698043"/>
              </a:xfrm>
            </p:grpSpPr>
            <p:sp>
              <p:nvSpPr>
                <p:cNvPr id="11966" name="Google Shape;11966;p8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8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8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8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8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1" name="Google Shape;11971;p8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8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3" name="Google Shape;11973;p80"/>
              <p:cNvGrpSpPr/>
              <p:nvPr/>
            </p:nvGrpSpPr>
            <p:grpSpPr>
              <a:xfrm>
                <a:off x="2272795" y="2882501"/>
                <a:ext cx="103104" cy="1426186"/>
                <a:chOff x="5206863" y="3100904"/>
                <a:chExt cx="122758" cy="1698043"/>
              </a:xfrm>
            </p:grpSpPr>
            <p:sp>
              <p:nvSpPr>
                <p:cNvPr id="11974" name="Google Shape;11974;p8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8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8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8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8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8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8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1" name="Google Shape;11981;p80"/>
              <p:cNvGrpSpPr/>
              <p:nvPr/>
            </p:nvGrpSpPr>
            <p:grpSpPr>
              <a:xfrm>
                <a:off x="1542694" y="2882501"/>
                <a:ext cx="103104" cy="1426186"/>
                <a:chOff x="6006138" y="3143629"/>
                <a:chExt cx="122758" cy="1698043"/>
              </a:xfrm>
            </p:grpSpPr>
            <p:sp>
              <p:nvSpPr>
                <p:cNvPr id="11982" name="Google Shape;11982;p8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8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8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8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8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8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8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11989" name="Google Shape;11989;p80"/>
          <p:cNvGrpSpPr/>
          <p:nvPr/>
        </p:nvGrpSpPr>
        <p:grpSpPr>
          <a:xfrm>
            <a:off x="5671259" y="3305987"/>
            <a:ext cx="2749952" cy="870677"/>
            <a:chOff x="238125" y="1725700"/>
            <a:chExt cx="7139025" cy="2260325"/>
          </a:xfrm>
        </p:grpSpPr>
        <p:sp>
          <p:nvSpPr>
            <p:cNvPr id="11990" name="Google Shape;11990;p8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8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8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8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8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8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8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8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8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8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0" name="Google Shape;12000;p80"/>
          <p:cNvGrpSpPr/>
          <p:nvPr/>
        </p:nvGrpSpPr>
        <p:grpSpPr>
          <a:xfrm>
            <a:off x="5941423" y="2247733"/>
            <a:ext cx="1105452" cy="916747"/>
            <a:chOff x="5249100" y="1210600"/>
            <a:chExt cx="3502700" cy="2904775"/>
          </a:xfrm>
        </p:grpSpPr>
        <p:sp>
          <p:nvSpPr>
            <p:cNvPr id="12001" name="Google Shape;12001;p8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8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8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8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05" name="Google Shape;12005;p8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12006" name="Google Shape;12006;p8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12007" name="Google Shape;12007;p8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12008" name="Google Shape;12008;p8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12009" name="Google Shape;12009;p8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80"/>
          <p:cNvGrpSpPr/>
          <p:nvPr/>
        </p:nvGrpSpPr>
        <p:grpSpPr>
          <a:xfrm>
            <a:off x="7123971" y="967151"/>
            <a:ext cx="1304650" cy="1124856"/>
            <a:chOff x="7287122" y="1165658"/>
            <a:chExt cx="1219413" cy="1051365"/>
          </a:xfrm>
        </p:grpSpPr>
        <p:grpSp>
          <p:nvGrpSpPr>
            <p:cNvPr id="12011" name="Google Shape;12011;p80"/>
            <p:cNvGrpSpPr/>
            <p:nvPr/>
          </p:nvGrpSpPr>
          <p:grpSpPr>
            <a:xfrm>
              <a:off x="7287122" y="1969723"/>
              <a:ext cx="1219413" cy="247300"/>
              <a:chOff x="7287122" y="1969723"/>
              <a:chExt cx="1219413" cy="247300"/>
            </a:xfrm>
          </p:grpSpPr>
          <p:sp>
            <p:nvSpPr>
              <p:cNvPr id="12012" name="Google Shape;12012;p8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3" name="Google Shape;12013;p80"/>
              <p:cNvGrpSpPr/>
              <p:nvPr/>
            </p:nvGrpSpPr>
            <p:grpSpPr>
              <a:xfrm>
                <a:off x="7287122" y="2063892"/>
                <a:ext cx="1151753" cy="73428"/>
                <a:chOff x="7287122" y="2063892"/>
                <a:chExt cx="1151753" cy="73428"/>
              </a:xfrm>
            </p:grpSpPr>
            <p:sp>
              <p:nvSpPr>
                <p:cNvPr id="12014" name="Google Shape;12014;p8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15" name="Google Shape;12015;p8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12016" name="Google Shape;12016;p80"/>
            <p:cNvGrpSpPr/>
            <p:nvPr/>
          </p:nvGrpSpPr>
          <p:grpSpPr>
            <a:xfrm>
              <a:off x="7287122" y="1712201"/>
              <a:ext cx="1219403" cy="246767"/>
              <a:chOff x="7287122" y="1712201"/>
              <a:chExt cx="1219403" cy="246767"/>
            </a:xfrm>
          </p:grpSpPr>
          <p:sp>
            <p:nvSpPr>
              <p:cNvPr id="12017" name="Google Shape;12017;p8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18" name="Google Shape;12018;p80"/>
              <p:cNvGrpSpPr/>
              <p:nvPr/>
            </p:nvGrpSpPr>
            <p:grpSpPr>
              <a:xfrm>
                <a:off x="7287122" y="1842861"/>
                <a:ext cx="1005303" cy="73419"/>
                <a:chOff x="7287122" y="1842861"/>
                <a:chExt cx="1005303" cy="73419"/>
              </a:xfrm>
            </p:grpSpPr>
            <p:sp>
              <p:nvSpPr>
                <p:cNvPr id="12019" name="Google Shape;12019;p8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20" name="Google Shape;12020;p8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12021" name="Google Shape;12021;p80"/>
            <p:cNvGrpSpPr/>
            <p:nvPr/>
          </p:nvGrpSpPr>
          <p:grpSpPr>
            <a:xfrm>
              <a:off x="7287122" y="1447520"/>
              <a:ext cx="1219403" cy="286667"/>
              <a:chOff x="7287122" y="1447520"/>
              <a:chExt cx="1219403" cy="286667"/>
            </a:xfrm>
          </p:grpSpPr>
          <p:sp>
            <p:nvSpPr>
              <p:cNvPr id="12022" name="Google Shape;12022;p8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3" name="Google Shape;12023;p80"/>
              <p:cNvGrpSpPr/>
              <p:nvPr/>
            </p:nvGrpSpPr>
            <p:grpSpPr>
              <a:xfrm>
                <a:off x="7287122" y="1581977"/>
                <a:ext cx="852803" cy="73428"/>
                <a:chOff x="7287122" y="1581977"/>
                <a:chExt cx="852803" cy="73428"/>
              </a:xfrm>
            </p:grpSpPr>
            <p:sp>
              <p:nvSpPr>
                <p:cNvPr id="12024" name="Google Shape;12024;p8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25" name="Google Shape;12025;p8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12026" name="Google Shape;12026;p80"/>
            <p:cNvGrpSpPr/>
            <p:nvPr/>
          </p:nvGrpSpPr>
          <p:grpSpPr>
            <a:xfrm>
              <a:off x="7287122" y="1165658"/>
              <a:ext cx="1219403" cy="344253"/>
              <a:chOff x="7287122" y="1165658"/>
              <a:chExt cx="1219403" cy="344253"/>
            </a:xfrm>
          </p:grpSpPr>
          <p:sp>
            <p:nvSpPr>
              <p:cNvPr id="12027" name="Google Shape;12027;p8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28" name="Google Shape;12028;p80"/>
              <p:cNvGrpSpPr/>
              <p:nvPr/>
            </p:nvGrpSpPr>
            <p:grpSpPr>
              <a:xfrm>
                <a:off x="7287122" y="1341025"/>
                <a:ext cx="695703" cy="73419"/>
                <a:chOff x="7287122" y="1341025"/>
                <a:chExt cx="695703" cy="73419"/>
              </a:xfrm>
            </p:grpSpPr>
            <p:sp>
              <p:nvSpPr>
                <p:cNvPr id="12029" name="Google Shape;12029;p8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30" name="Google Shape;12030;p8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12031" name="Google Shape;12031;p80"/>
          <p:cNvGrpSpPr/>
          <p:nvPr/>
        </p:nvGrpSpPr>
        <p:grpSpPr>
          <a:xfrm>
            <a:off x="5790463" y="973174"/>
            <a:ext cx="1397729" cy="1098540"/>
            <a:chOff x="5900602" y="1193063"/>
            <a:chExt cx="1299851" cy="1021707"/>
          </a:xfrm>
        </p:grpSpPr>
        <p:grpSp>
          <p:nvGrpSpPr>
            <p:cNvPr id="12032" name="Google Shape;12032;p80"/>
            <p:cNvGrpSpPr/>
            <p:nvPr/>
          </p:nvGrpSpPr>
          <p:grpSpPr>
            <a:xfrm>
              <a:off x="6520337" y="1193063"/>
              <a:ext cx="341815" cy="799959"/>
              <a:chOff x="6520337" y="1193063"/>
              <a:chExt cx="341815" cy="799959"/>
            </a:xfrm>
          </p:grpSpPr>
          <p:grpSp>
            <p:nvGrpSpPr>
              <p:cNvPr id="12033" name="Google Shape;12033;p80"/>
              <p:cNvGrpSpPr/>
              <p:nvPr/>
            </p:nvGrpSpPr>
            <p:grpSpPr>
              <a:xfrm>
                <a:off x="6520337" y="1589527"/>
                <a:ext cx="213950" cy="403494"/>
                <a:chOff x="6520337" y="1589527"/>
                <a:chExt cx="213950" cy="403494"/>
              </a:xfrm>
            </p:grpSpPr>
            <p:sp>
              <p:nvSpPr>
                <p:cNvPr id="12034" name="Google Shape;12034;p8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8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6" name="Google Shape;12036;p80"/>
              <p:cNvGrpSpPr/>
              <p:nvPr/>
            </p:nvGrpSpPr>
            <p:grpSpPr>
              <a:xfrm>
                <a:off x="6577204" y="1193063"/>
                <a:ext cx="284947" cy="464512"/>
                <a:chOff x="6577204" y="1193063"/>
                <a:chExt cx="284947" cy="464512"/>
              </a:xfrm>
            </p:grpSpPr>
            <p:sp>
              <p:nvSpPr>
                <p:cNvPr id="12037" name="Google Shape;12037;p8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38" name="Google Shape;12038;p8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12039" name="Google Shape;12039;p80"/>
            <p:cNvGrpSpPr/>
            <p:nvPr/>
          </p:nvGrpSpPr>
          <p:grpSpPr>
            <a:xfrm>
              <a:off x="6238903" y="1193063"/>
              <a:ext cx="300475" cy="900152"/>
              <a:chOff x="6238903" y="1193063"/>
              <a:chExt cx="300475" cy="900152"/>
            </a:xfrm>
          </p:grpSpPr>
          <p:grpSp>
            <p:nvGrpSpPr>
              <p:cNvPr id="12040" name="Google Shape;12040;p80"/>
              <p:cNvGrpSpPr/>
              <p:nvPr/>
            </p:nvGrpSpPr>
            <p:grpSpPr>
              <a:xfrm>
                <a:off x="6290865" y="1489315"/>
                <a:ext cx="248514" cy="603900"/>
                <a:chOff x="6290865" y="1489315"/>
                <a:chExt cx="248514" cy="603900"/>
              </a:xfrm>
            </p:grpSpPr>
            <p:sp>
              <p:nvSpPr>
                <p:cNvPr id="12041" name="Google Shape;12041;p8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8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3" name="Google Shape;12043;p80"/>
              <p:cNvGrpSpPr/>
              <p:nvPr/>
            </p:nvGrpSpPr>
            <p:grpSpPr>
              <a:xfrm>
                <a:off x="6238903" y="1193063"/>
                <a:ext cx="284947" cy="333087"/>
                <a:chOff x="6238903" y="1193063"/>
                <a:chExt cx="284947" cy="333087"/>
              </a:xfrm>
            </p:grpSpPr>
            <p:sp>
              <p:nvSpPr>
                <p:cNvPr id="12044" name="Google Shape;12044;p8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45" name="Google Shape;12045;p8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12046" name="Google Shape;12046;p80"/>
            <p:cNvGrpSpPr/>
            <p:nvPr/>
          </p:nvGrpSpPr>
          <p:grpSpPr>
            <a:xfrm>
              <a:off x="5900602" y="1193063"/>
              <a:ext cx="444345" cy="1021707"/>
              <a:chOff x="5900602" y="1193063"/>
              <a:chExt cx="444345" cy="1021707"/>
            </a:xfrm>
          </p:grpSpPr>
          <p:grpSp>
            <p:nvGrpSpPr>
              <p:cNvPr id="12047" name="Google Shape;12047;p80"/>
              <p:cNvGrpSpPr/>
              <p:nvPr/>
            </p:nvGrpSpPr>
            <p:grpSpPr>
              <a:xfrm>
                <a:off x="6046501" y="1367785"/>
                <a:ext cx="298446" cy="846986"/>
                <a:chOff x="6046501" y="1367785"/>
                <a:chExt cx="298446" cy="846986"/>
              </a:xfrm>
            </p:grpSpPr>
            <p:sp>
              <p:nvSpPr>
                <p:cNvPr id="12048" name="Google Shape;12048;p8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8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0" name="Google Shape;12050;p80"/>
              <p:cNvGrpSpPr/>
              <p:nvPr/>
            </p:nvGrpSpPr>
            <p:grpSpPr>
              <a:xfrm>
                <a:off x="5900602" y="1193063"/>
                <a:ext cx="284947" cy="182312"/>
                <a:chOff x="5900602" y="1193063"/>
                <a:chExt cx="284947" cy="182312"/>
              </a:xfrm>
            </p:grpSpPr>
            <p:sp>
              <p:nvSpPr>
                <p:cNvPr id="12051" name="Google Shape;12051;p8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52" name="Google Shape;12052;p8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12053" name="Google Shape;12053;p80"/>
            <p:cNvGrpSpPr/>
            <p:nvPr/>
          </p:nvGrpSpPr>
          <p:grpSpPr>
            <a:xfrm>
              <a:off x="6738300" y="1193063"/>
              <a:ext cx="462153" cy="707634"/>
              <a:chOff x="6738300" y="1193063"/>
              <a:chExt cx="462153" cy="707634"/>
            </a:xfrm>
          </p:grpSpPr>
          <p:grpSp>
            <p:nvGrpSpPr>
              <p:cNvPr id="12054" name="Google Shape;12054;p80"/>
              <p:cNvGrpSpPr/>
              <p:nvPr/>
            </p:nvGrpSpPr>
            <p:grpSpPr>
              <a:xfrm>
                <a:off x="6915505" y="1193063"/>
                <a:ext cx="284947" cy="597387"/>
                <a:chOff x="6915505" y="1193063"/>
                <a:chExt cx="284947" cy="597387"/>
              </a:xfrm>
            </p:grpSpPr>
            <p:sp>
              <p:nvSpPr>
                <p:cNvPr id="12055" name="Google Shape;12055;p8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056" name="Google Shape;12056;p8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12057" name="Google Shape;12057;p80"/>
              <p:cNvGrpSpPr/>
              <p:nvPr/>
            </p:nvGrpSpPr>
            <p:grpSpPr>
              <a:xfrm>
                <a:off x="6738300" y="1684725"/>
                <a:ext cx="230066" cy="215971"/>
                <a:chOff x="6738300" y="1684725"/>
                <a:chExt cx="230066" cy="215971"/>
              </a:xfrm>
            </p:grpSpPr>
            <p:sp>
              <p:nvSpPr>
                <p:cNvPr id="12058" name="Google Shape;12058;p8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8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63"/>
        <p:cNvGrpSpPr/>
        <p:nvPr/>
      </p:nvGrpSpPr>
      <p:grpSpPr>
        <a:xfrm>
          <a:off x="0" y="0"/>
          <a:ext cx="0" cy="0"/>
          <a:chOff x="0" y="0"/>
          <a:chExt cx="0" cy="0"/>
        </a:xfrm>
      </p:grpSpPr>
      <p:grpSp>
        <p:nvGrpSpPr>
          <p:cNvPr id="12064" name="Google Shape;12064;p81"/>
          <p:cNvGrpSpPr/>
          <p:nvPr/>
        </p:nvGrpSpPr>
        <p:grpSpPr>
          <a:xfrm>
            <a:off x="855151" y="2280157"/>
            <a:ext cx="421923" cy="360050"/>
            <a:chOff x="855151" y="2280157"/>
            <a:chExt cx="421923" cy="360050"/>
          </a:xfrm>
        </p:grpSpPr>
        <p:sp>
          <p:nvSpPr>
            <p:cNvPr id="12065" name="Google Shape;12065;p81"/>
            <p:cNvSpPr/>
            <p:nvPr/>
          </p:nvSpPr>
          <p:spPr>
            <a:xfrm>
              <a:off x="991862" y="2286339"/>
              <a:ext cx="148578" cy="99227"/>
            </a:xfrm>
            <a:custGeom>
              <a:avLst/>
              <a:gdLst/>
              <a:ahLst/>
              <a:cxnLst/>
              <a:rect l="l" t="t" r="r" b="b"/>
              <a:pathLst>
                <a:path w="5672" h="3788" extrusionOk="0">
                  <a:moveTo>
                    <a:pt x="1504" y="0"/>
                  </a:moveTo>
                  <a:cubicBezTo>
                    <a:pt x="672" y="0"/>
                    <a:pt x="0" y="676"/>
                    <a:pt x="0" y="1505"/>
                  </a:cubicBezTo>
                  <a:lnTo>
                    <a:pt x="0" y="3157"/>
                  </a:lnTo>
                  <a:cubicBezTo>
                    <a:pt x="7" y="3496"/>
                    <a:pt x="288" y="3770"/>
                    <a:pt x="631" y="3770"/>
                  </a:cubicBezTo>
                  <a:cubicBezTo>
                    <a:pt x="973" y="3770"/>
                    <a:pt x="1254" y="3496"/>
                    <a:pt x="1265" y="3157"/>
                  </a:cubicBezTo>
                  <a:lnTo>
                    <a:pt x="1265" y="1505"/>
                  </a:lnTo>
                  <a:cubicBezTo>
                    <a:pt x="1265" y="1371"/>
                    <a:pt x="1371" y="1265"/>
                    <a:pt x="1504" y="1265"/>
                  </a:cubicBezTo>
                  <a:lnTo>
                    <a:pt x="4164" y="1265"/>
                  </a:lnTo>
                  <a:cubicBezTo>
                    <a:pt x="4297" y="1265"/>
                    <a:pt x="4404" y="1371"/>
                    <a:pt x="4404" y="1505"/>
                  </a:cubicBezTo>
                  <a:lnTo>
                    <a:pt x="4404" y="3157"/>
                  </a:lnTo>
                  <a:cubicBezTo>
                    <a:pt x="4404" y="3503"/>
                    <a:pt x="4688" y="3787"/>
                    <a:pt x="5037" y="3787"/>
                  </a:cubicBezTo>
                  <a:cubicBezTo>
                    <a:pt x="5387" y="3787"/>
                    <a:pt x="5671" y="3506"/>
                    <a:pt x="5668" y="3157"/>
                  </a:cubicBezTo>
                  <a:lnTo>
                    <a:pt x="5668" y="1505"/>
                  </a:lnTo>
                  <a:cubicBezTo>
                    <a:pt x="5668" y="676"/>
                    <a:pt x="4996" y="0"/>
                    <a:pt x="4167"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81"/>
            <p:cNvSpPr/>
            <p:nvPr/>
          </p:nvSpPr>
          <p:spPr>
            <a:xfrm>
              <a:off x="991758" y="2329325"/>
              <a:ext cx="33163" cy="56241"/>
            </a:xfrm>
            <a:custGeom>
              <a:avLst/>
              <a:gdLst/>
              <a:ahLst/>
              <a:cxnLst/>
              <a:rect l="l" t="t" r="r" b="b"/>
              <a:pathLst>
                <a:path w="1266" h="2147" extrusionOk="0">
                  <a:moveTo>
                    <a:pt x="1" y="1"/>
                  </a:moveTo>
                  <a:lnTo>
                    <a:pt x="1" y="1516"/>
                  </a:lnTo>
                  <a:cubicBezTo>
                    <a:pt x="1" y="1862"/>
                    <a:pt x="285" y="2146"/>
                    <a:pt x="635" y="2146"/>
                  </a:cubicBezTo>
                  <a:cubicBezTo>
                    <a:pt x="981" y="2146"/>
                    <a:pt x="1265" y="1862"/>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81"/>
            <p:cNvSpPr/>
            <p:nvPr/>
          </p:nvSpPr>
          <p:spPr>
            <a:xfrm>
              <a:off x="1107199" y="2329325"/>
              <a:ext cx="33163" cy="55769"/>
            </a:xfrm>
            <a:custGeom>
              <a:avLst/>
              <a:gdLst/>
              <a:ahLst/>
              <a:cxnLst/>
              <a:rect l="l" t="t" r="r" b="b"/>
              <a:pathLst>
                <a:path w="1266" h="2129" extrusionOk="0">
                  <a:moveTo>
                    <a:pt x="1" y="1"/>
                  </a:moveTo>
                  <a:lnTo>
                    <a:pt x="1" y="1516"/>
                  </a:lnTo>
                  <a:cubicBezTo>
                    <a:pt x="11" y="1855"/>
                    <a:pt x="292" y="2129"/>
                    <a:pt x="634" y="2129"/>
                  </a:cubicBezTo>
                  <a:cubicBezTo>
                    <a:pt x="977" y="2129"/>
                    <a:pt x="1255" y="1855"/>
                    <a:pt x="1265" y="1516"/>
                  </a:cubicBezTo>
                  <a:lnTo>
                    <a:pt x="126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81"/>
            <p:cNvSpPr/>
            <p:nvPr/>
          </p:nvSpPr>
          <p:spPr>
            <a:xfrm>
              <a:off x="861333" y="2349992"/>
              <a:ext cx="409454" cy="274864"/>
            </a:xfrm>
            <a:custGeom>
              <a:avLst/>
              <a:gdLst/>
              <a:ahLst/>
              <a:cxnLst/>
              <a:rect l="l" t="t" r="r" b="b"/>
              <a:pathLst>
                <a:path w="15631" h="10493" extrusionOk="0">
                  <a:moveTo>
                    <a:pt x="1375" y="0"/>
                  </a:moveTo>
                  <a:cubicBezTo>
                    <a:pt x="614" y="0"/>
                    <a:pt x="1" y="617"/>
                    <a:pt x="1" y="1374"/>
                  </a:cubicBezTo>
                  <a:lnTo>
                    <a:pt x="1" y="9119"/>
                  </a:lnTo>
                  <a:cubicBezTo>
                    <a:pt x="1" y="9879"/>
                    <a:pt x="614" y="10493"/>
                    <a:pt x="1375" y="10493"/>
                  </a:cubicBezTo>
                  <a:lnTo>
                    <a:pt x="14256" y="10493"/>
                  </a:lnTo>
                  <a:cubicBezTo>
                    <a:pt x="15017" y="10493"/>
                    <a:pt x="15630" y="9879"/>
                    <a:pt x="15630" y="9119"/>
                  </a:cubicBezTo>
                  <a:lnTo>
                    <a:pt x="15630" y="1374"/>
                  </a:lnTo>
                  <a:cubicBezTo>
                    <a:pt x="15630" y="617"/>
                    <a:pt x="15017" y="0"/>
                    <a:pt x="142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81"/>
            <p:cNvSpPr/>
            <p:nvPr/>
          </p:nvSpPr>
          <p:spPr>
            <a:xfrm>
              <a:off x="861333" y="2349992"/>
              <a:ext cx="69155" cy="274864"/>
            </a:xfrm>
            <a:custGeom>
              <a:avLst/>
              <a:gdLst/>
              <a:ahLst/>
              <a:cxnLst/>
              <a:rect l="l" t="t" r="r" b="b"/>
              <a:pathLst>
                <a:path w="2640" h="10493" extrusionOk="0">
                  <a:moveTo>
                    <a:pt x="1375" y="0"/>
                  </a:moveTo>
                  <a:cubicBezTo>
                    <a:pt x="614" y="0"/>
                    <a:pt x="1" y="617"/>
                    <a:pt x="1" y="1374"/>
                  </a:cubicBezTo>
                  <a:lnTo>
                    <a:pt x="1" y="9119"/>
                  </a:lnTo>
                  <a:cubicBezTo>
                    <a:pt x="1" y="9879"/>
                    <a:pt x="614" y="10493"/>
                    <a:pt x="1375" y="10493"/>
                  </a:cubicBezTo>
                  <a:lnTo>
                    <a:pt x="2639" y="10493"/>
                  </a:lnTo>
                  <a:cubicBezTo>
                    <a:pt x="1878" y="10493"/>
                    <a:pt x="1265" y="9879"/>
                    <a:pt x="1265" y="9119"/>
                  </a:cubicBezTo>
                  <a:lnTo>
                    <a:pt x="1265" y="1374"/>
                  </a:lnTo>
                  <a:cubicBezTo>
                    <a:pt x="1265" y="617"/>
                    <a:pt x="1878" y="0"/>
                    <a:pt x="2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81"/>
            <p:cNvSpPr/>
            <p:nvPr/>
          </p:nvSpPr>
          <p:spPr>
            <a:xfrm>
              <a:off x="918778" y="2340903"/>
              <a:ext cx="41414" cy="293017"/>
            </a:xfrm>
            <a:custGeom>
              <a:avLst/>
              <a:gdLst/>
              <a:ahLst/>
              <a:cxnLst/>
              <a:rect l="l" t="t" r="r" b="b"/>
              <a:pathLst>
                <a:path w="1581" h="11186" extrusionOk="0">
                  <a:moveTo>
                    <a:pt x="408" y="1"/>
                  </a:moveTo>
                  <a:cubicBezTo>
                    <a:pt x="182" y="1"/>
                    <a:pt x="1" y="183"/>
                    <a:pt x="1" y="409"/>
                  </a:cubicBezTo>
                  <a:lnTo>
                    <a:pt x="1" y="10782"/>
                  </a:lnTo>
                  <a:cubicBezTo>
                    <a:pt x="1" y="11004"/>
                    <a:pt x="182" y="11186"/>
                    <a:pt x="408" y="11186"/>
                  </a:cubicBezTo>
                  <a:lnTo>
                    <a:pt x="1173" y="11186"/>
                  </a:lnTo>
                  <a:cubicBezTo>
                    <a:pt x="1399" y="11186"/>
                    <a:pt x="1580" y="11004"/>
                    <a:pt x="1580" y="10782"/>
                  </a:cubicBezTo>
                  <a:lnTo>
                    <a:pt x="1580" y="409"/>
                  </a:lnTo>
                  <a:cubicBezTo>
                    <a:pt x="1580" y="183"/>
                    <a:pt x="1399" y="1"/>
                    <a:pt x="117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81"/>
            <p:cNvSpPr/>
            <p:nvPr/>
          </p:nvSpPr>
          <p:spPr>
            <a:xfrm>
              <a:off x="1171927" y="2340903"/>
              <a:ext cx="41414" cy="293017"/>
            </a:xfrm>
            <a:custGeom>
              <a:avLst/>
              <a:gdLst/>
              <a:ahLst/>
              <a:cxnLst/>
              <a:rect l="l" t="t" r="r" b="b"/>
              <a:pathLst>
                <a:path w="1581" h="11186" extrusionOk="0">
                  <a:moveTo>
                    <a:pt x="408" y="1"/>
                  </a:moveTo>
                  <a:cubicBezTo>
                    <a:pt x="182" y="1"/>
                    <a:pt x="0" y="183"/>
                    <a:pt x="0" y="409"/>
                  </a:cubicBezTo>
                  <a:lnTo>
                    <a:pt x="0" y="10782"/>
                  </a:lnTo>
                  <a:cubicBezTo>
                    <a:pt x="0" y="11004"/>
                    <a:pt x="182" y="11186"/>
                    <a:pt x="408" y="11186"/>
                  </a:cubicBezTo>
                  <a:lnTo>
                    <a:pt x="1176" y="11186"/>
                  </a:lnTo>
                  <a:cubicBezTo>
                    <a:pt x="1398" y="11186"/>
                    <a:pt x="1580" y="11004"/>
                    <a:pt x="1580" y="10782"/>
                  </a:cubicBezTo>
                  <a:lnTo>
                    <a:pt x="1580" y="409"/>
                  </a:lnTo>
                  <a:cubicBezTo>
                    <a:pt x="1580" y="183"/>
                    <a:pt x="1398" y="1"/>
                    <a:pt x="1176"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81"/>
            <p:cNvSpPr/>
            <p:nvPr/>
          </p:nvSpPr>
          <p:spPr>
            <a:xfrm>
              <a:off x="1052975" y="2521648"/>
              <a:ext cx="91683" cy="70543"/>
            </a:xfrm>
            <a:custGeom>
              <a:avLst/>
              <a:gdLst/>
              <a:ahLst/>
              <a:cxnLst/>
              <a:rect l="l" t="t" r="r" b="b"/>
              <a:pathLst>
                <a:path w="3500" h="2693" extrusionOk="0">
                  <a:moveTo>
                    <a:pt x="2630" y="0"/>
                  </a:moveTo>
                  <a:cubicBezTo>
                    <a:pt x="2576" y="0"/>
                    <a:pt x="2521" y="11"/>
                    <a:pt x="2468" y="33"/>
                  </a:cubicBezTo>
                  <a:lnTo>
                    <a:pt x="309" y="945"/>
                  </a:lnTo>
                  <a:cubicBezTo>
                    <a:pt x="100" y="1034"/>
                    <a:pt x="1" y="1274"/>
                    <a:pt x="90" y="1483"/>
                  </a:cubicBezTo>
                  <a:lnTo>
                    <a:pt x="494" y="2442"/>
                  </a:lnTo>
                  <a:cubicBezTo>
                    <a:pt x="561" y="2600"/>
                    <a:pt x="714" y="2693"/>
                    <a:pt x="874" y="2693"/>
                  </a:cubicBezTo>
                  <a:cubicBezTo>
                    <a:pt x="927" y="2693"/>
                    <a:pt x="981" y="2683"/>
                    <a:pt x="1032" y="2662"/>
                  </a:cubicBezTo>
                  <a:lnTo>
                    <a:pt x="3191" y="1747"/>
                  </a:lnTo>
                  <a:cubicBezTo>
                    <a:pt x="3400" y="1658"/>
                    <a:pt x="3500" y="1418"/>
                    <a:pt x="3410" y="1209"/>
                  </a:cubicBezTo>
                  <a:lnTo>
                    <a:pt x="3006" y="249"/>
                  </a:lnTo>
                  <a:cubicBezTo>
                    <a:pt x="2940" y="93"/>
                    <a:pt x="2789" y="0"/>
                    <a:pt x="263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81"/>
            <p:cNvSpPr/>
            <p:nvPr/>
          </p:nvSpPr>
          <p:spPr>
            <a:xfrm>
              <a:off x="1075162" y="2405002"/>
              <a:ext cx="67976" cy="49037"/>
            </a:xfrm>
            <a:custGeom>
              <a:avLst/>
              <a:gdLst/>
              <a:ahLst/>
              <a:cxnLst/>
              <a:rect l="l" t="t" r="r" b="b"/>
              <a:pathLst>
                <a:path w="2595" h="1872" extrusionOk="0">
                  <a:moveTo>
                    <a:pt x="1299" y="1"/>
                  </a:moveTo>
                  <a:cubicBezTo>
                    <a:pt x="579" y="1"/>
                    <a:pt x="0" y="422"/>
                    <a:pt x="0" y="936"/>
                  </a:cubicBezTo>
                  <a:cubicBezTo>
                    <a:pt x="0" y="1454"/>
                    <a:pt x="579" y="1872"/>
                    <a:pt x="1299" y="1872"/>
                  </a:cubicBezTo>
                  <a:cubicBezTo>
                    <a:pt x="2015" y="1872"/>
                    <a:pt x="2594" y="1454"/>
                    <a:pt x="2594" y="936"/>
                  </a:cubicBezTo>
                  <a:cubicBezTo>
                    <a:pt x="2594" y="422"/>
                    <a:pt x="2015" y="1"/>
                    <a:pt x="12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81"/>
            <p:cNvSpPr/>
            <p:nvPr/>
          </p:nvSpPr>
          <p:spPr>
            <a:xfrm>
              <a:off x="982877" y="2445316"/>
              <a:ext cx="76227" cy="82750"/>
            </a:xfrm>
            <a:custGeom>
              <a:avLst/>
              <a:gdLst/>
              <a:ahLst/>
              <a:cxnLst/>
              <a:rect l="l" t="t" r="r" b="b"/>
              <a:pathLst>
                <a:path w="2910" h="3159" extrusionOk="0">
                  <a:moveTo>
                    <a:pt x="1158" y="689"/>
                  </a:moveTo>
                  <a:cubicBezTo>
                    <a:pt x="1266" y="689"/>
                    <a:pt x="1374" y="747"/>
                    <a:pt x="1426" y="864"/>
                  </a:cubicBezTo>
                  <a:cubicBezTo>
                    <a:pt x="1491" y="1011"/>
                    <a:pt x="1426" y="1186"/>
                    <a:pt x="1275" y="1255"/>
                  </a:cubicBezTo>
                  <a:cubicBezTo>
                    <a:pt x="1235" y="1272"/>
                    <a:pt x="1194" y="1281"/>
                    <a:pt x="1155" y="1281"/>
                  </a:cubicBezTo>
                  <a:cubicBezTo>
                    <a:pt x="962" y="1281"/>
                    <a:pt x="804" y="1083"/>
                    <a:pt x="881" y="878"/>
                  </a:cubicBezTo>
                  <a:cubicBezTo>
                    <a:pt x="930" y="753"/>
                    <a:pt x="1044" y="689"/>
                    <a:pt x="1158" y="689"/>
                  </a:cubicBezTo>
                  <a:close/>
                  <a:moveTo>
                    <a:pt x="941" y="0"/>
                  </a:moveTo>
                  <a:cubicBezTo>
                    <a:pt x="780" y="0"/>
                    <a:pt x="630" y="77"/>
                    <a:pt x="535" y="206"/>
                  </a:cubicBezTo>
                  <a:lnTo>
                    <a:pt x="131" y="761"/>
                  </a:lnTo>
                  <a:cubicBezTo>
                    <a:pt x="21" y="905"/>
                    <a:pt x="0" y="1100"/>
                    <a:pt x="76" y="1265"/>
                  </a:cubicBezTo>
                  <a:lnTo>
                    <a:pt x="782" y="2858"/>
                  </a:lnTo>
                  <a:cubicBezTo>
                    <a:pt x="865" y="3046"/>
                    <a:pt x="1052" y="3159"/>
                    <a:pt x="1247" y="3159"/>
                  </a:cubicBezTo>
                  <a:cubicBezTo>
                    <a:pt x="1315" y="3159"/>
                    <a:pt x="1384" y="3145"/>
                    <a:pt x="1450" y="3115"/>
                  </a:cubicBezTo>
                  <a:lnTo>
                    <a:pt x="2540" y="2629"/>
                  </a:lnTo>
                  <a:cubicBezTo>
                    <a:pt x="2797" y="2516"/>
                    <a:pt x="2910" y="2217"/>
                    <a:pt x="2800" y="1964"/>
                  </a:cubicBezTo>
                  <a:lnTo>
                    <a:pt x="2091" y="370"/>
                  </a:lnTo>
                  <a:cubicBezTo>
                    <a:pt x="2019" y="206"/>
                    <a:pt x="1861" y="89"/>
                    <a:pt x="1680" y="72"/>
                  </a:cubicBezTo>
                  <a:lnTo>
                    <a:pt x="998" y="4"/>
                  </a:lnTo>
                  <a:cubicBezTo>
                    <a:pt x="978" y="2"/>
                    <a:pt x="959" y="0"/>
                    <a:pt x="941"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81"/>
            <p:cNvSpPr/>
            <p:nvPr/>
          </p:nvSpPr>
          <p:spPr>
            <a:xfrm>
              <a:off x="1045981" y="2515440"/>
              <a:ext cx="105592" cy="82933"/>
            </a:xfrm>
            <a:custGeom>
              <a:avLst/>
              <a:gdLst/>
              <a:ahLst/>
              <a:cxnLst/>
              <a:rect l="l" t="t" r="r" b="b"/>
              <a:pathLst>
                <a:path w="4031" h="3166" extrusionOk="0">
                  <a:moveTo>
                    <a:pt x="2895" y="471"/>
                  </a:moveTo>
                  <a:cubicBezTo>
                    <a:pt x="2962" y="471"/>
                    <a:pt x="3026" y="512"/>
                    <a:pt x="3054" y="579"/>
                  </a:cubicBezTo>
                  <a:lnTo>
                    <a:pt x="3458" y="1538"/>
                  </a:lnTo>
                  <a:cubicBezTo>
                    <a:pt x="3496" y="1627"/>
                    <a:pt x="3455" y="1730"/>
                    <a:pt x="3366" y="1768"/>
                  </a:cubicBezTo>
                  <a:lnTo>
                    <a:pt x="3366" y="1764"/>
                  </a:lnTo>
                  <a:lnTo>
                    <a:pt x="1207" y="2679"/>
                  </a:lnTo>
                  <a:cubicBezTo>
                    <a:pt x="1186" y="2686"/>
                    <a:pt x="1162" y="2693"/>
                    <a:pt x="1138" y="2693"/>
                  </a:cubicBezTo>
                  <a:cubicBezTo>
                    <a:pt x="1070" y="2693"/>
                    <a:pt x="1005" y="2649"/>
                    <a:pt x="981" y="2583"/>
                  </a:cubicBezTo>
                  <a:lnTo>
                    <a:pt x="573" y="1624"/>
                  </a:lnTo>
                  <a:cubicBezTo>
                    <a:pt x="535" y="1535"/>
                    <a:pt x="580" y="1432"/>
                    <a:pt x="665" y="1394"/>
                  </a:cubicBezTo>
                  <a:lnTo>
                    <a:pt x="2828" y="486"/>
                  </a:lnTo>
                  <a:cubicBezTo>
                    <a:pt x="2849" y="476"/>
                    <a:pt x="2873" y="471"/>
                    <a:pt x="2895" y="471"/>
                  </a:cubicBezTo>
                  <a:close/>
                  <a:moveTo>
                    <a:pt x="2894" y="0"/>
                  </a:moveTo>
                  <a:cubicBezTo>
                    <a:pt x="2810" y="0"/>
                    <a:pt x="2725" y="17"/>
                    <a:pt x="2643" y="51"/>
                  </a:cubicBezTo>
                  <a:lnTo>
                    <a:pt x="484" y="963"/>
                  </a:lnTo>
                  <a:cubicBezTo>
                    <a:pt x="155" y="1103"/>
                    <a:pt x="0" y="1483"/>
                    <a:pt x="141" y="1812"/>
                  </a:cubicBezTo>
                  <a:lnTo>
                    <a:pt x="545" y="2772"/>
                  </a:lnTo>
                  <a:cubicBezTo>
                    <a:pt x="645" y="3012"/>
                    <a:pt x="881" y="3166"/>
                    <a:pt x="1142" y="3166"/>
                  </a:cubicBezTo>
                  <a:cubicBezTo>
                    <a:pt x="1227" y="3166"/>
                    <a:pt x="1313" y="3149"/>
                    <a:pt x="1392" y="3118"/>
                  </a:cubicBezTo>
                  <a:lnTo>
                    <a:pt x="3551" y="2203"/>
                  </a:lnTo>
                  <a:cubicBezTo>
                    <a:pt x="3876" y="2063"/>
                    <a:pt x="4030" y="1686"/>
                    <a:pt x="3893" y="1357"/>
                  </a:cubicBezTo>
                  <a:lnTo>
                    <a:pt x="3492" y="394"/>
                  </a:lnTo>
                  <a:cubicBezTo>
                    <a:pt x="3387" y="147"/>
                    <a:pt x="3147"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81"/>
            <p:cNvSpPr/>
            <p:nvPr/>
          </p:nvSpPr>
          <p:spPr>
            <a:xfrm>
              <a:off x="1068954" y="2398820"/>
              <a:ext cx="80366" cy="61506"/>
            </a:xfrm>
            <a:custGeom>
              <a:avLst/>
              <a:gdLst/>
              <a:ahLst/>
              <a:cxnLst/>
              <a:rect l="l" t="t" r="r" b="b"/>
              <a:pathLst>
                <a:path w="3068" h="2348" extrusionOk="0">
                  <a:moveTo>
                    <a:pt x="1536" y="477"/>
                  </a:moveTo>
                  <a:cubicBezTo>
                    <a:pt x="2108" y="477"/>
                    <a:pt x="2595" y="795"/>
                    <a:pt x="2595" y="1172"/>
                  </a:cubicBezTo>
                  <a:cubicBezTo>
                    <a:pt x="2595" y="1553"/>
                    <a:pt x="2108" y="1871"/>
                    <a:pt x="1536" y="1871"/>
                  </a:cubicBezTo>
                  <a:cubicBezTo>
                    <a:pt x="960" y="1871"/>
                    <a:pt x="474" y="1553"/>
                    <a:pt x="474" y="1172"/>
                  </a:cubicBezTo>
                  <a:cubicBezTo>
                    <a:pt x="474" y="795"/>
                    <a:pt x="960" y="477"/>
                    <a:pt x="1536" y="477"/>
                  </a:cubicBezTo>
                  <a:close/>
                  <a:moveTo>
                    <a:pt x="1536" y="0"/>
                  </a:moveTo>
                  <a:cubicBezTo>
                    <a:pt x="1138" y="0"/>
                    <a:pt x="765" y="113"/>
                    <a:pt x="477" y="319"/>
                  </a:cubicBezTo>
                  <a:cubicBezTo>
                    <a:pt x="169" y="542"/>
                    <a:pt x="1" y="847"/>
                    <a:pt x="1" y="1172"/>
                  </a:cubicBezTo>
                  <a:cubicBezTo>
                    <a:pt x="1" y="1501"/>
                    <a:pt x="169" y="1806"/>
                    <a:pt x="477" y="2029"/>
                  </a:cubicBezTo>
                  <a:cubicBezTo>
                    <a:pt x="765" y="2234"/>
                    <a:pt x="1138" y="2348"/>
                    <a:pt x="1536" y="2348"/>
                  </a:cubicBezTo>
                  <a:cubicBezTo>
                    <a:pt x="1930" y="2348"/>
                    <a:pt x="2307" y="2234"/>
                    <a:pt x="2591" y="2029"/>
                  </a:cubicBezTo>
                  <a:cubicBezTo>
                    <a:pt x="2900" y="1806"/>
                    <a:pt x="3068" y="1501"/>
                    <a:pt x="3068" y="1172"/>
                  </a:cubicBezTo>
                  <a:cubicBezTo>
                    <a:pt x="3068" y="847"/>
                    <a:pt x="2896" y="542"/>
                    <a:pt x="2591" y="319"/>
                  </a:cubicBezTo>
                  <a:cubicBezTo>
                    <a:pt x="2307" y="113"/>
                    <a:pt x="1930" y="0"/>
                    <a:pt x="1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81"/>
            <p:cNvSpPr/>
            <p:nvPr/>
          </p:nvSpPr>
          <p:spPr>
            <a:xfrm>
              <a:off x="976329" y="2439108"/>
              <a:ext cx="89875" cy="95219"/>
            </a:xfrm>
            <a:custGeom>
              <a:avLst/>
              <a:gdLst/>
              <a:ahLst/>
              <a:cxnLst/>
              <a:rect l="l" t="t" r="r" b="b"/>
              <a:pathLst>
                <a:path w="3431" h="3635" extrusionOk="0">
                  <a:moveTo>
                    <a:pt x="1203" y="473"/>
                  </a:moveTo>
                  <a:cubicBezTo>
                    <a:pt x="1210" y="473"/>
                    <a:pt x="1217" y="473"/>
                    <a:pt x="1224" y="474"/>
                  </a:cubicBezTo>
                  <a:lnTo>
                    <a:pt x="1906" y="546"/>
                  </a:lnTo>
                  <a:cubicBezTo>
                    <a:pt x="2002" y="553"/>
                    <a:pt x="2087" y="614"/>
                    <a:pt x="2125" y="703"/>
                  </a:cubicBezTo>
                  <a:lnTo>
                    <a:pt x="2831" y="2293"/>
                  </a:lnTo>
                  <a:cubicBezTo>
                    <a:pt x="2892" y="2430"/>
                    <a:pt x="2831" y="2592"/>
                    <a:pt x="2694" y="2653"/>
                  </a:cubicBezTo>
                  <a:lnTo>
                    <a:pt x="1604" y="3136"/>
                  </a:lnTo>
                  <a:cubicBezTo>
                    <a:pt x="1570" y="3150"/>
                    <a:pt x="1532" y="3160"/>
                    <a:pt x="1494" y="3160"/>
                  </a:cubicBezTo>
                  <a:cubicBezTo>
                    <a:pt x="1388" y="3160"/>
                    <a:pt x="1292" y="3095"/>
                    <a:pt x="1248" y="2999"/>
                  </a:cubicBezTo>
                  <a:lnTo>
                    <a:pt x="542" y="1409"/>
                  </a:lnTo>
                  <a:cubicBezTo>
                    <a:pt x="501" y="1320"/>
                    <a:pt x="514" y="1217"/>
                    <a:pt x="569" y="1139"/>
                  </a:cubicBezTo>
                  <a:lnTo>
                    <a:pt x="977" y="583"/>
                  </a:lnTo>
                  <a:cubicBezTo>
                    <a:pt x="1031" y="513"/>
                    <a:pt x="1115" y="473"/>
                    <a:pt x="1203" y="473"/>
                  </a:cubicBezTo>
                  <a:close/>
                  <a:moveTo>
                    <a:pt x="1193" y="1"/>
                  </a:moveTo>
                  <a:cubicBezTo>
                    <a:pt x="956" y="1"/>
                    <a:pt x="734" y="114"/>
                    <a:pt x="593" y="306"/>
                  </a:cubicBezTo>
                  <a:lnTo>
                    <a:pt x="189" y="858"/>
                  </a:lnTo>
                  <a:cubicBezTo>
                    <a:pt x="31" y="1073"/>
                    <a:pt x="0" y="1354"/>
                    <a:pt x="107" y="1601"/>
                  </a:cubicBezTo>
                  <a:lnTo>
                    <a:pt x="816" y="3191"/>
                  </a:lnTo>
                  <a:cubicBezTo>
                    <a:pt x="938" y="3470"/>
                    <a:pt x="1209" y="3635"/>
                    <a:pt x="1495" y="3635"/>
                  </a:cubicBezTo>
                  <a:cubicBezTo>
                    <a:pt x="1596" y="3635"/>
                    <a:pt x="1698" y="3614"/>
                    <a:pt x="1796" y="3572"/>
                  </a:cubicBezTo>
                  <a:lnTo>
                    <a:pt x="2886" y="3085"/>
                  </a:lnTo>
                  <a:cubicBezTo>
                    <a:pt x="3263" y="2920"/>
                    <a:pt x="3430" y="2478"/>
                    <a:pt x="3263" y="2105"/>
                  </a:cubicBezTo>
                  <a:lnTo>
                    <a:pt x="2557" y="511"/>
                  </a:lnTo>
                  <a:cubicBezTo>
                    <a:pt x="2447" y="268"/>
                    <a:pt x="2217" y="100"/>
                    <a:pt x="1954" y="73"/>
                  </a:cubicBezTo>
                  <a:cubicBezTo>
                    <a:pt x="1703" y="49"/>
                    <a:pt x="1443" y="1"/>
                    <a:pt x="1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81"/>
            <p:cNvSpPr/>
            <p:nvPr/>
          </p:nvSpPr>
          <p:spPr>
            <a:xfrm>
              <a:off x="1005405" y="2463364"/>
              <a:ext cx="15455" cy="15455"/>
            </a:xfrm>
            <a:custGeom>
              <a:avLst/>
              <a:gdLst/>
              <a:ahLst/>
              <a:cxnLst/>
              <a:rect l="l" t="t" r="r" b="b"/>
              <a:pathLst>
                <a:path w="590" h="590" extrusionOk="0">
                  <a:moveTo>
                    <a:pt x="295" y="0"/>
                  </a:moveTo>
                  <a:cubicBezTo>
                    <a:pt x="134" y="0"/>
                    <a:pt x="1" y="130"/>
                    <a:pt x="1" y="295"/>
                  </a:cubicBezTo>
                  <a:cubicBezTo>
                    <a:pt x="1" y="456"/>
                    <a:pt x="134" y="589"/>
                    <a:pt x="295" y="589"/>
                  </a:cubicBezTo>
                  <a:cubicBezTo>
                    <a:pt x="460" y="589"/>
                    <a:pt x="590" y="456"/>
                    <a:pt x="590" y="295"/>
                  </a:cubicBezTo>
                  <a:cubicBezTo>
                    <a:pt x="590" y="130"/>
                    <a:pt x="460"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81"/>
            <p:cNvSpPr/>
            <p:nvPr/>
          </p:nvSpPr>
          <p:spPr>
            <a:xfrm>
              <a:off x="855151" y="2280157"/>
              <a:ext cx="421923" cy="360050"/>
            </a:xfrm>
            <a:custGeom>
              <a:avLst/>
              <a:gdLst/>
              <a:ahLst/>
              <a:cxnLst/>
              <a:rect l="l" t="t" r="r" b="b"/>
              <a:pathLst>
                <a:path w="16107" h="13745" extrusionOk="0">
                  <a:moveTo>
                    <a:pt x="9383" y="1737"/>
                  </a:moveTo>
                  <a:cubicBezTo>
                    <a:pt x="9386" y="1737"/>
                    <a:pt x="9386" y="1737"/>
                    <a:pt x="9386" y="1741"/>
                  </a:cubicBezTo>
                  <a:lnTo>
                    <a:pt x="9386" y="2430"/>
                  </a:lnTo>
                  <a:lnTo>
                    <a:pt x="6717" y="2430"/>
                  </a:lnTo>
                  <a:lnTo>
                    <a:pt x="6717" y="1741"/>
                  </a:lnTo>
                  <a:cubicBezTo>
                    <a:pt x="6717" y="1737"/>
                    <a:pt x="6717" y="1737"/>
                    <a:pt x="6720" y="1737"/>
                  </a:cubicBezTo>
                  <a:close/>
                  <a:moveTo>
                    <a:pt x="9386" y="473"/>
                  </a:moveTo>
                  <a:cubicBezTo>
                    <a:pt x="10085" y="476"/>
                    <a:pt x="10651" y="1042"/>
                    <a:pt x="10651" y="1741"/>
                  </a:cubicBezTo>
                  <a:lnTo>
                    <a:pt x="10651" y="2430"/>
                  </a:lnTo>
                  <a:lnTo>
                    <a:pt x="9862" y="2430"/>
                  </a:lnTo>
                  <a:lnTo>
                    <a:pt x="9862" y="1741"/>
                  </a:lnTo>
                  <a:cubicBezTo>
                    <a:pt x="9859" y="1477"/>
                    <a:pt x="9647" y="1264"/>
                    <a:pt x="9383" y="1264"/>
                  </a:cubicBezTo>
                  <a:lnTo>
                    <a:pt x="6723" y="1264"/>
                  </a:lnTo>
                  <a:cubicBezTo>
                    <a:pt x="6460" y="1264"/>
                    <a:pt x="6244" y="1477"/>
                    <a:pt x="6244" y="1741"/>
                  </a:cubicBezTo>
                  <a:lnTo>
                    <a:pt x="6244" y="2430"/>
                  </a:lnTo>
                  <a:lnTo>
                    <a:pt x="5452" y="2430"/>
                  </a:lnTo>
                  <a:lnTo>
                    <a:pt x="5452" y="1741"/>
                  </a:lnTo>
                  <a:cubicBezTo>
                    <a:pt x="5456" y="1042"/>
                    <a:pt x="6021" y="473"/>
                    <a:pt x="6723" y="473"/>
                  </a:cubicBezTo>
                  <a:close/>
                  <a:moveTo>
                    <a:pt x="2837" y="2556"/>
                  </a:moveTo>
                  <a:lnTo>
                    <a:pt x="2837" y="2560"/>
                  </a:lnTo>
                  <a:lnTo>
                    <a:pt x="3602" y="2560"/>
                  </a:lnTo>
                  <a:cubicBezTo>
                    <a:pt x="3698" y="2560"/>
                    <a:pt x="3773" y="2635"/>
                    <a:pt x="3773" y="2731"/>
                  </a:cubicBezTo>
                  <a:lnTo>
                    <a:pt x="3773" y="4057"/>
                  </a:lnTo>
                  <a:cubicBezTo>
                    <a:pt x="3773" y="4188"/>
                    <a:pt x="3879" y="4294"/>
                    <a:pt x="4009" y="4294"/>
                  </a:cubicBezTo>
                  <a:cubicBezTo>
                    <a:pt x="4143" y="4294"/>
                    <a:pt x="4249" y="4188"/>
                    <a:pt x="4249" y="4057"/>
                  </a:cubicBezTo>
                  <a:lnTo>
                    <a:pt x="4249" y="2906"/>
                  </a:lnTo>
                  <a:lnTo>
                    <a:pt x="11857" y="2906"/>
                  </a:lnTo>
                  <a:lnTo>
                    <a:pt x="11857" y="12922"/>
                  </a:lnTo>
                  <a:lnTo>
                    <a:pt x="4246" y="12922"/>
                  </a:lnTo>
                  <a:lnTo>
                    <a:pt x="4246" y="5003"/>
                  </a:lnTo>
                  <a:cubicBezTo>
                    <a:pt x="4246" y="4869"/>
                    <a:pt x="4140" y="4767"/>
                    <a:pt x="4009" y="4767"/>
                  </a:cubicBezTo>
                  <a:cubicBezTo>
                    <a:pt x="3879" y="4767"/>
                    <a:pt x="3773" y="4869"/>
                    <a:pt x="3773" y="5003"/>
                  </a:cubicBezTo>
                  <a:lnTo>
                    <a:pt x="3773" y="13097"/>
                  </a:lnTo>
                  <a:cubicBezTo>
                    <a:pt x="3773" y="13193"/>
                    <a:pt x="3694" y="13269"/>
                    <a:pt x="3602" y="13269"/>
                  </a:cubicBezTo>
                  <a:lnTo>
                    <a:pt x="2837" y="13269"/>
                  </a:lnTo>
                  <a:cubicBezTo>
                    <a:pt x="2742" y="13269"/>
                    <a:pt x="2666" y="13193"/>
                    <a:pt x="2666" y="13097"/>
                  </a:cubicBezTo>
                  <a:lnTo>
                    <a:pt x="2666" y="2728"/>
                  </a:lnTo>
                  <a:cubicBezTo>
                    <a:pt x="2666" y="2632"/>
                    <a:pt x="2742" y="2556"/>
                    <a:pt x="2837" y="2556"/>
                  </a:cubicBezTo>
                  <a:close/>
                  <a:moveTo>
                    <a:pt x="12501" y="2556"/>
                  </a:moveTo>
                  <a:lnTo>
                    <a:pt x="12501" y="2560"/>
                  </a:lnTo>
                  <a:lnTo>
                    <a:pt x="13265" y="2560"/>
                  </a:lnTo>
                  <a:cubicBezTo>
                    <a:pt x="13361" y="2560"/>
                    <a:pt x="13437" y="2635"/>
                    <a:pt x="13437" y="2731"/>
                  </a:cubicBezTo>
                  <a:lnTo>
                    <a:pt x="13437" y="13101"/>
                  </a:lnTo>
                  <a:cubicBezTo>
                    <a:pt x="13437" y="13193"/>
                    <a:pt x="13361" y="13272"/>
                    <a:pt x="13265" y="13272"/>
                  </a:cubicBezTo>
                  <a:lnTo>
                    <a:pt x="12501" y="13272"/>
                  </a:lnTo>
                  <a:cubicBezTo>
                    <a:pt x="12405" y="13272"/>
                    <a:pt x="12330" y="13193"/>
                    <a:pt x="12330" y="13101"/>
                  </a:cubicBezTo>
                  <a:lnTo>
                    <a:pt x="12330" y="2728"/>
                  </a:lnTo>
                  <a:cubicBezTo>
                    <a:pt x="12330" y="2632"/>
                    <a:pt x="12409" y="2556"/>
                    <a:pt x="12501" y="2556"/>
                  </a:cubicBezTo>
                  <a:close/>
                  <a:moveTo>
                    <a:pt x="6723" y="0"/>
                  </a:moveTo>
                  <a:cubicBezTo>
                    <a:pt x="5761" y="0"/>
                    <a:pt x="4983" y="778"/>
                    <a:pt x="4983" y="1741"/>
                  </a:cubicBezTo>
                  <a:lnTo>
                    <a:pt x="4983" y="2430"/>
                  </a:lnTo>
                  <a:lnTo>
                    <a:pt x="4174" y="2430"/>
                  </a:lnTo>
                  <a:cubicBezTo>
                    <a:pt x="4064" y="2217"/>
                    <a:pt x="3842" y="2083"/>
                    <a:pt x="3602" y="2083"/>
                  </a:cubicBezTo>
                  <a:lnTo>
                    <a:pt x="2837" y="2083"/>
                  </a:lnTo>
                  <a:cubicBezTo>
                    <a:pt x="2598" y="2083"/>
                    <a:pt x="2378" y="2217"/>
                    <a:pt x="2269" y="2430"/>
                  </a:cubicBezTo>
                  <a:lnTo>
                    <a:pt x="1611" y="2430"/>
                  </a:lnTo>
                  <a:cubicBezTo>
                    <a:pt x="720" y="2433"/>
                    <a:pt x="0" y="3153"/>
                    <a:pt x="0" y="4040"/>
                  </a:cubicBezTo>
                  <a:lnTo>
                    <a:pt x="0" y="9835"/>
                  </a:lnTo>
                  <a:cubicBezTo>
                    <a:pt x="0" y="9965"/>
                    <a:pt x="106" y="10071"/>
                    <a:pt x="237" y="10071"/>
                  </a:cubicBezTo>
                  <a:cubicBezTo>
                    <a:pt x="367" y="10071"/>
                    <a:pt x="473" y="9965"/>
                    <a:pt x="473" y="9835"/>
                  </a:cubicBezTo>
                  <a:lnTo>
                    <a:pt x="473" y="4040"/>
                  </a:lnTo>
                  <a:cubicBezTo>
                    <a:pt x="473" y="3413"/>
                    <a:pt x="984" y="2906"/>
                    <a:pt x="1611" y="2906"/>
                  </a:cubicBezTo>
                  <a:lnTo>
                    <a:pt x="2193" y="2906"/>
                  </a:lnTo>
                  <a:lnTo>
                    <a:pt x="2193" y="12922"/>
                  </a:lnTo>
                  <a:lnTo>
                    <a:pt x="1611" y="12922"/>
                  </a:lnTo>
                  <a:cubicBezTo>
                    <a:pt x="984" y="12922"/>
                    <a:pt x="473" y="12412"/>
                    <a:pt x="473" y="11785"/>
                  </a:cubicBezTo>
                  <a:lnTo>
                    <a:pt x="473" y="10781"/>
                  </a:lnTo>
                  <a:cubicBezTo>
                    <a:pt x="473" y="10650"/>
                    <a:pt x="367" y="10544"/>
                    <a:pt x="237" y="10544"/>
                  </a:cubicBezTo>
                  <a:cubicBezTo>
                    <a:pt x="106" y="10544"/>
                    <a:pt x="0" y="10650"/>
                    <a:pt x="0" y="10781"/>
                  </a:cubicBezTo>
                  <a:lnTo>
                    <a:pt x="0" y="11785"/>
                  </a:lnTo>
                  <a:cubicBezTo>
                    <a:pt x="0" y="12676"/>
                    <a:pt x="720" y="13395"/>
                    <a:pt x="1611" y="13395"/>
                  </a:cubicBezTo>
                  <a:lnTo>
                    <a:pt x="2269" y="13395"/>
                  </a:lnTo>
                  <a:cubicBezTo>
                    <a:pt x="2378" y="13608"/>
                    <a:pt x="2598" y="13741"/>
                    <a:pt x="2837" y="13745"/>
                  </a:cubicBezTo>
                  <a:lnTo>
                    <a:pt x="3602" y="13745"/>
                  </a:lnTo>
                  <a:cubicBezTo>
                    <a:pt x="3842" y="13741"/>
                    <a:pt x="4064" y="13608"/>
                    <a:pt x="4174" y="13395"/>
                  </a:cubicBezTo>
                  <a:lnTo>
                    <a:pt x="11929" y="13395"/>
                  </a:lnTo>
                  <a:cubicBezTo>
                    <a:pt x="12042" y="13608"/>
                    <a:pt x="12261" y="13741"/>
                    <a:pt x="12501" y="13745"/>
                  </a:cubicBezTo>
                  <a:lnTo>
                    <a:pt x="13269" y="13745"/>
                  </a:lnTo>
                  <a:cubicBezTo>
                    <a:pt x="13509" y="13741"/>
                    <a:pt x="13728" y="13608"/>
                    <a:pt x="13837" y="13395"/>
                  </a:cubicBezTo>
                  <a:lnTo>
                    <a:pt x="14495" y="13395"/>
                  </a:lnTo>
                  <a:cubicBezTo>
                    <a:pt x="15383" y="13395"/>
                    <a:pt x="16103" y="12676"/>
                    <a:pt x="16103" y="11785"/>
                  </a:cubicBezTo>
                  <a:lnTo>
                    <a:pt x="16103" y="6014"/>
                  </a:lnTo>
                  <a:cubicBezTo>
                    <a:pt x="16103" y="5880"/>
                    <a:pt x="15996" y="5774"/>
                    <a:pt x="15866" y="5774"/>
                  </a:cubicBezTo>
                  <a:cubicBezTo>
                    <a:pt x="15736" y="5774"/>
                    <a:pt x="15630" y="5880"/>
                    <a:pt x="15630" y="6014"/>
                  </a:cubicBezTo>
                  <a:lnTo>
                    <a:pt x="15630" y="11785"/>
                  </a:lnTo>
                  <a:cubicBezTo>
                    <a:pt x="15630" y="12412"/>
                    <a:pt x="15119" y="12922"/>
                    <a:pt x="14492" y="12922"/>
                  </a:cubicBezTo>
                  <a:lnTo>
                    <a:pt x="13909" y="12922"/>
                  </a:lnTo>
                  <a:lnTo>
                    <a:pt x="13909" y="2906"/>
                  </a:lnTo>
                  <a:lnTo>
                    <a:pt x="14495" y="2906"/>
                  </a:lnTo>
                  <a:cubicBezTo>
                    <a:pt x="14498" y="2906"/>
                    <a:pt x="14500" y="2906"/>
                    <a:pt x="14502" y="2906"/>
                  </a:cubicBezTo>
                  <a:cubicBezTo>
                    <a:pt x="15126" y="2906"/>
                    <a:pt x="15630" y="3415"/>
                    <a:pt x="15633" y="4040"/>
                  </a:cubicBezTo>
                  <a:lnTo>
                    <a:pt x="15633" y="5065"/>
                  </a:lnTo>
                  <a:cubicBezTo>
                    <a:pt x="15633" y="5195"/>
                    <a:pt x="15736" y="5301"/>
                    <a:pt x="15870" y="5301"/>
                  </a:cubicBezTo>
                  <a:cubicBezTo>
                    <a:pt x="16000" y="5301"/>
                    <a:pt x="16106" y="5195"/>
                    <a:pt x="16106" y="5065"/>
                  </a:cubicBezTo>
                  <a:lnTo>
                    <a:pt x="16106" y="4040"/>
                  </a:lnTo>
                  <a:cubicBezTo>
                    <a:pt x="16103" y="3153"/>
                    <a:pt x="15383" y="2433"/>
                    <a:pt x="14495" y="2430"/>
                  </a:cubicBezTo>
                  <a:lnTo>
                    <a:pt x="13837" y="2430"/>
                  </a:lnTo>
                  <a:cubicBezTo>
                    <a:pt x="13728" y="2217"/>
                    <a:pt x="13509" y="2083"/>
                    <a:pt x="13269" y="2083"/>
                  </a:cubicBezTo>
                  <a:lnTo>
                    <a:pt x="12501" y="2083"/>
                  </a:lnTo>
                  <a:cubicBezTo>
                    <a:pt x="12261" y="2083"/>
                    <a:pt x="12042" y="2217"/>
                    <a:pt x="11932" y="2430"/>
                  </a:cubicBezTo>
                  <a:lnTo>
                    <a:pt x="11123" y="2430"/>
                  </a:lnTo>
                  <a:lnTo>
                    <a:pt x="11123" y="1741"/>
                  </a:lnTo>
                  <a:cubicBezTo>
                    <a:pt x="11123" y="778"/>
                    <a:pt x="10346" y="0"/>
                    <a:pt x="93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0" name="Google Shape;12080;p81"/>
          <p:cNvGrpSpPr/>
          <p:nvPr/>
        </p:nvGrpSpPr>
        <p:grpSpPr>
          <a:xfrm>
            <a:off x="1417348" y="2283640"/>
            <a:ext cx="385276" cy="384123"/>
            <a:chOff x="1417348" y="2283640"/>
            <a:chExt cx="385276" cy="384123"/>
          </a:xfrm>
        </p:grpSpPr>
        <p:sp>
          <p:nvSpPr>
            <p:cNvPr id="12081" name="Google Shape;12081;p81"/>
            <p:cNvSpPr/>
            <p:nvPr/>
          </p:nvSpPr>
          <p:spPr>
            <a:xfrm>
              <a:off x="1515998" y="2478531"/>
              <a:ext cx="106483" cy="57288"/>
            </a:xfrm>
            <a:custGeom>
              <a:avLst/>
              <a:gdLst/>
              <a:ahLst/>
              <a:cxnLst/>
              <a:rect l="l" t="t" r="r" b="b"/>
              <a:pathLst>
                <a:path w="4065" h="2187" extrusionOk="0">
                  <a:moveTo>
                    <a:pt x="2135" y="0"/>
                  </a:moveTo>
                  <a:lnTo>
                    <a:pt x="624" y="686"/>
                  </a:lnTo>
                  <a:lnTo>
                    <a:pt x="0" y="1868"/>
                  </a:lnTo>
                  <a:lnTo>
                    <a:pt x="2032" y="2187"/>
                  </a:lnTo>
                  <a:lnTo>
                    <a:pt x="4064" y="1868"/>
                  </a:lnTo>
                  <a:lnTo>
                    <a:pt x="3441" y="686"/>
                  </a:lnTo>
                  <a:lnTo>
                    <a:pt x="2135"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81"/>
            <p:cNvSpPr/>
            <p:nvPr/>
          </p:nvSpPr>
          <p:spPr>
            <a:xfrm>
              <a:off x="1423084" y="2289377"/>
              <a:ext cx="292389" cy="207124"/>
            </a:xfrm>
            <a:custGeom>
              <a:avLst/>
              <a:gdLst/>
              <a:ahLst/>
              <a:cxnLst/>
              <a:rect l="l" t="t" r="r" b="b"/>
              <a:pathLst>
                <a:path w="11162" h="7907" extrusionOk="0">
                  <a:moveTo>
                    <a:pt x="895" y="1"/>
                  </a:moveTo>
                  <a:cubicBezTo>
                    <a:pt x="401" y="1"/>
                    <a:pt x="0" y="402"/>
                    <a:pt x="0" y="895"/>
                  </a:cubicBezTo>
                  <a:lnTo>
                    <a:pt x="0" y="7012"/>
                  </a:lnTo>
                  <a:cubicBezTo>
                    <a:pt x="0" y="7506"/>
                    <a:pt x="401" y="7907"/>
                    <a:pt x="895" y="7907"/>
                  </a:cubicBezTo>
                  <a:lnTo>
                    <a:pt x="10264" y="7907"/>
                  </a:lnTo>
                  <a:cubicBezTo>
                    <a:pt x="10757" y="7907"/>
                    <a:pt x="11161" y="7506"/>
                    <a:pt x="11161" y="7012"/>
                  </a:cubicBezTo>
                  <a:lnTo>
                    <a:pt x="11161" y="895"/>
                  </a:lnTo>
                  <a:cubicBezTo>
                    <a:pt x="11161" y="402"/>
                    <a:pt x="10757" y="1"/>
                    <a:pt x="102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81"/>
            <p:cNvSpPr/>
            <p:nvPr/>
          </p:nvSpPr>
          <p:spPr>
            <a:xfrm>
              <a:off x="1423084" y="2289377"/>
              <a:ext cx="34315" cy="207124"/>
            </a:xfrm>
            <a:custGeom>
              <a:avLst/>
              <a:gdLst/>
              <a:ahLst/>
              <a:cxnLst/>
              <a:rect l="l" t="t" r="r" b="b"/>
              <a:pathLst>
                <a:path w="1310" h="7907" extrusionOk="0">
                  <a:moveTo>
                    <a:pt x="895" y="1"/>
                  </a:moveTo>
                  <a:cubicBezTo>
                    <a:pt x="401" y="1"/>
                    <a:pt x="0" y="402"/>
                    <a:pt x="0" y="895"/>
                  </a:cubicBezTo>
                  <a:lnTo>
                    <a:pt x="0" y="7012"/>
                  </a:lnTo>
                  <a:cubicBezTo>
                    <a:pt x="0" y="7506"/>
                    <a:pt x="401" y="7907"/>
                    <a:pt x="895" y="7907"/>
                  </a:cubicBezTo>
                  <a:lnTo>
                    <a:pt x="1309" y="7907"/>
                  </a:lnTo>
                  <a:cubicBezTo>
                    <a:pt x="816" y="7907"/>
                    <a:pt x="415" y="7506"/>
                    <a:pt x="415" y="7012"/>
                  </a:cubicBezTo>
                  <a:lnTo>
                    <a:pt x="415" y="895"/>
                  </a:lnTo>
                  <a:cubicBezTo>
                    <a:pt x="415" y="405"/>
                    <a:pt x="809" y="8"/>
                    <a:pt x="12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81"/>
            <p:cNvSpPr/>
            <p:nvPr/>
          </p:nvSpPr>
          <p:spPr>
            <a:xfrm>
              <a:off x="1498762" y="2527437"/>
              <a:ext cx="140405" cy="16739"/>
            </a:xfrm>
            <a:custGeom>
              <a:avLst/>
              <a:gdLst/>
              <a:ahLst/>
              <a:cxnLst/>
              <a:rect l="l" t="t" r="r" b="b"/>
              <a:pathLst>
                <a:path w="5360" h="639" extrusionOk="0">
                  <a:moveTo>
                    <a:pt x="317" y="1"/>
                  </a:moveTo>
                  <a:cubicBezTo>
                    <a:pt x="141" y="1"/>
                    <a:pt x="0" y="142"/>
                    <a:pt x="0" y="320"/>
                  </a:cubicBezTo>
                  <a:cubicBezTo>
                    <a:pt x="0" y="497"/>
                    <a:pt x="141" y="638"/>
                    <a:pt x="317" y="638"/>
                  </a:cubicBezTo>
                  <a:cubicBezTo>
                    <a:pt x="321" y="638"/>
                    <a:pt x="325" y="638"/>
                    <a:pt x="329" y="638"/>
                  </a:cubicBezTo>
                  <a:lnTo>
                    <a:pt x="5051" y="638"/>
                  </a:lnTo>
                  <a:cubicBezTo>
                    <a:pt x="5223" y="631"/>
                    <a:pt x="5360" y="491"/>
                    <a:pt x="5360" y="320"/>
                  </a:cubicBezTo>
                  <a:cubicBezTo>
                    <a:pt x="5360" y="148"/>
                    <a:pt x="5223" y="8"/>
                    <a:pt x="5051" y="1"/>
                  </a:cubicBezTo>
                  <a:lnTo>
                    <a:pt x="329" y="1"/>
                  </a:lnTo>
                  <a:cubicBezTo>
                    <a:pt x="325" y="1"/>
                    <a:pt x="321" y="1"/>
                    <a:pt x="31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81"/>
            <p:cNvSpPr/>
            <p:nvPr/>
          </p:nvSpPr>
          <p:spPr>
            <a:xfrm>
              <a:off x="1438068" y="2306273"/>
              <a:ext cx="262422" cy="153162"/>
            </a:xfrm>
            <a:custGeom>
              <a:avLst/>
              <a:gdLst/>
              <a:ahLst/>
              <a:cxnLst/>
              <a:rect l="l" t="t" r="r" b="b"/>
              <a:pathLst>
                <a:path w="10018" h="5847" extrusionOk="0">
                  <a:moveTo>
                    <a:pt x="727" y="0"/>
                  </a:moveTo>
                  <a:cubicBezTo>
                    <a:pt x="326" y="0"/>
                    <a:pt x="1" y="326"/>
                    <a:pt x="1" y="727"/>
                  </a:cubicBezTo>
                  <a:lnTo>
                    <a:pt x="1" y="5120"/>
                  </a:lnTo>
                  <a:cubicBezTo>
                    <a:pt x="1" y="5521"/>
                    <a:pt x="326" y="5846"/>
                    <a:pt x="727" y="5846"/>
                  </a:cubicBezTo>
                  <a:lnTo>
                    <a:pt x="9287" y="5846"/>
                  </a:lnTo>
                  <a:cubicBezTo>
                    <a:pt x="9688" y="5846"/>
                    <a:pt x="10017" y="5521"/>
                    <a:pt x="10014" y="5116"/>
                  </a:cubicBezTo>
                  <a:lnTo>
                    <a:pt x="10014" y="727"/>
                  </a:lnTo>
                  <a:cubicBezTo>
                    <a:pt x="10014" y="326"/>
                    <a:pt x="9688" y="0"/>
                    <a:pt x="928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81"/>
            <p:cNvSpPr/>
            <p:nvPr/>
          </p:nvSpPr>
          <p:spPr>
            <a:xfrm>
              <a:off x="1537714" y="2425748"/>
              <a:ext cx="240601" cy="192114"/>
            </a:xfrm>
            <a:custGeom>
              <a:avLst/>
              <a:gdLst/>
              <a:ahLst/>
              <a:cxnLst/>
              <a:rect l="l" t="t" r="r" b="b"/>
              <a:pathLst>
                <a:path w="9185" h="7334" extrusionOk="0">
                  <a:moveTo>
                    <a:pt x="953" y="0"/>
                  </a:moveTo>
                  <a:cubicBezTo>
                    <a:pt x="425" y="0"/>
                    <a:pt x="0" y="429"/>
                    <a:pt x="0" y="953"/>
                  </a:cubicBezTo>
                  <a:lnTo>
                    <a:pt x="0" y="7334"/>
                  </a:lnTo>
                  <a:lnTo>
                    <a:pt x="9184" y="7334"/>
                  </a:lnTo>
                  <a:lnTo>
                    <a:pt x="9184" y="953"/>
                  </a:lnTo>
                  <a:cubicBezTo>
                    <a:pt x="9184" y="429"/>
                    <a:pt x="8759" y="0"/>
                    <a:pt x="823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81"/>
            <p:cNvSpPr/>
            <p:nvPr/>
          </p:nvSpPr>
          <p:spPr>
            <a:xfrm>
              <a:off x="1555212" y="2446914"/>
              <a:ext cx="205683" cy="141139"/>
            </a:xfrm>
            <a:custGeom>
              <a:avLst/>
              <a:gdLst/>
              <a:ahLst/>
              <a:cxnLst/>
              <a:rect l="l" t="t" r="r" b="b"/>
              <a:pathLst>
                <a:path w="7852" h="5388" extrusionOk="0">
                  <a:moveTo>
                    <a:pt x="439" y="1"/>
                  </a:moveTo>
                  <a:cubicBezTo>
                    <a:pt x="196" y="1"/>
                    <a:pt x="1" y="200"/>
                    <a:pt x="1" y="443"/>
                  </a:cubicBezTo>
                  <a:lnTo>
                    <a:pt x="1" y="4949"/>
                  </a:lnTo>
                  <a:cubicBezTo>
                    <a:pt x="1" y="5193"/>
                    <a:pt x="196" y="5388"/>
                    <a:pt x="439" y="5388"/>
                  </a:cubicBezTo>
                  <a:lnTo>
                    <a:pt x="7409" y="5388"/>
                  </a:lnTo>
                  <a:cubicBezTo>
                    <a:pt x="7653" y="5388"/>
                    <a:pt x="7851" y="5193"/>
                    <a:pt x="7851" y="4949"/>
                  </a:cubicBezTo>
                  <a:lnTo>
                    <a:pt x="7851" y="443"/>
                  </a:lnTo>
                  <a:cubicBezTo>
                    <a:pt x="7851" y="200"/>
                    <a:pt x="7653" y="1"/>
                    <a:pt x="741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81"/>
            <p:cNvSpPr/>
            <p:nvPr/>
          </p:nvSpPr>
          <p:spPr>
            <a:xfrm>
              <a:off x="1537714" y="2425748"/>
              <a:ext cx="33870" cy="192114"/>
            </a:xfrm>
            <a:custGeom>
              <a:avLst/>
              <a:gdLst/>
              <a:ahLst/>
              <a:cxnLst/>
              <a:rect l="l" t="t" r="r" b="b"/>
              <a:pathLst>
                <a:path w="1293" h="7334" extrusionOk="0">
                  <a:moveTo>
                    <a:pt x="953" y="0"/>
                  </a:moveTo>
                  <a:cubicBezTo>
                    <a:pt x="425" y="0"/>
                    <a:pt x="0" y="429"/>
                    <a:pt x="0" y="953"/>
                  </a:cubicBezTo>
                  <a:lnTo>
                    <a:pt x="0" y="7334"/>
                  </a:lnTo>
                  <a:lnTo>
                    <a:pt x="340" y="7334"/>
                  </a:lnTo>
                  <a:lnTo>
                    <a:pt x="340" y="953"/>
                  </a:lnTo>
                  <a:cubicBezTo>
                    <a:pt x="340" y="429"/>
                    <a:pt x="765" y="4"/>
                    <a:pt x="1292" y="4"/>
                  </a:cubicBezTo>
                  <a:lnTo>
                    <a:pt x="953"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81"/>
            <p:cNvSpPr/>
            <p:nvPr/>
          </p:nvSpPr>
          <p:spPr>
            <a:xfrm>
              <a:off x="1537714" y="2594758"/>
              <a:ext cx="240601" cy="23104"/>
            </a:xfrm>
            <a:custGeom>
              <a:avLst/>
              <a:gdLst/>
              <a:ahLst/>
              <a:cxnLst/>
              <a:rect l="l" t="t" r="r" b="b"/>
              <a:pathLst>
                <a:path w="9185" h="882" extrusionOk="0">
                  <a:moveTo>
                    <a:pt x="0" y="1"/>
                  </a:moveTo>
                  <a:lnTo>
                    <a:pt x="0" y="882"/>
                  </a:lnTo>
                  <a:lnTo>
                    <a:pt x="9184" y="882"/>
                  </a:lnTo>
                  <a:lnTo>
                    <a:pt x="918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81"/>
            <p:cNvSpPr/>
            <p:nvPr/>
          </p:nvSpPr>
          <p:spPr>
            <a:xfrm>
              <a:off x="1519141" y="2605079"/>
              <a:ext cx="277850" cy="25435"/>
            </a:xfrm>
            <a:custGeom>
              <a:avLst/>
              <a:gdLst/>
              <a:ahLst/>
              <a:cxnLst/>
              <a:rect l="l" t="t" r="r" b="b"/>
              <a:pathLst>
                <a:path w="10607" h="971" extrusionOk="0">
                  <a:moveTo>
                    <a:pt x="240" y="1"/>
                  </a:moveTo>
                  <a:cubicBezTo>
                    <a:pt x="106" y="1"/>
                    <a:pt x="0" y="111"/>
                    <a:pt x="0" y="241"/>
                  </a:cubicBezTo>
                  <a:cubicBezTo>
                    <a:pt x="0" y="645"/>
                    <a:pt x="326" y="971"/>
                    <a:pt x="727" y="971"/>
                  </a:cubicBezTo>
                  <a:lnTo>
                    <a:pt x="9876" y="971"/>
                  </a:lnTo>
                  <a:cubicBezTo>
                    <a:pt x="10280" y="971"/>
                    <a:pt x="10606" y="645"/>
                    <a:pt x="10606" y="241"/>
                  </a:cubicBezTo>
                  <a:cubicBezTo>
                    <a:pt x="10606" y="111"/>
                    <a:pt x="10496" y="1"/>
                    <a:pt x="10366"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81"/>
            <p:cNvSpPr/>
            <p:nvPr/>
          </p:nvSpPr>
          <p:spPr>
            <a:xfrm>
              <a:off x="1519037" y="2605079"/>
              <a:ext cx="50844" cy="25435"/>
            </a:xfrm>
            <a:custGeom>
              <a:avLst/>
              <a:gdLst/>
              <a:ahLst/>
              <a:cxnLst/>
              <a:rect l="l" t="t" r="r" b="b"/>
              <a:pathLst>
                <a:path w="1941" h="971" extrusionOk="0">
                  <a:moveTo>
                    <a:pt x="241" y="1"/>
                  </a:moveTo>
                  <a:cubicBezTo>
                    <a:pt x="110" y="1"/>
                    <a:pt x="1" y="107"/>
                    <a:pt x="1" y="241"/>
                  </a:cubicBezTo>
                  <a:cubicBezTo>
                    <a:pt x="1" y="642"/>
                    <a:pt x="330" y="971"/>
                    <a:pt x="731" y="971"/>
                  </a:cubicBezTo>
                  <a:lnTo>
                    <a:pt x="1940" y="971"/>
                  </a:lnTo>
                  <a:cubicBezTo>
                    <a:pt x="1536" y="971"/>
                    <a:pt x="1210" y="642"/>
                    <a:pt x="1210" y="241"/>
                  </a:cubicBezTo>
                  <a:cubicBezTo>
                    <a:pt x="1210" y="107"/>
                    <a:pt x="1320" y="1"/>
                    <a:pt x="145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81"/>
            <p:cNvSpPr/>
            <p:nvPr/>
          </p:nvSpPr>
          <p:spPr>
            <a:xfrm>
              <a:off x="1662297" y="2559841"/>
              <a:ext cx="71565" cy="102187"/>
            </a:xfrm>
            <a:custGeom>
              <a:avLst/>
              <a:gdLst/>
              <a:ahLst/>
              <a:cxnLst/>
              <a:rect l="l" t="t" r="r" b="b"/>
              <a:pathLst>
                <a:path w="2732" h="3901" extrusionOk="0">
                  <a:moveTo>
                    <a:pt x="429" y="1"/>
                  </a:moveTo>
                  <a:cubicBezTo>
                    <a:pt x="193" y="1"/>
                    <a:pt x="1" y="193"/>
                    <a:pt x="1" y="429"/>
                  </a:cubicBezTo>
                  <a:lnTo>
                    <a:pt x="1" y="3472"/>
                  </a:lnTo>
                  <a:cubicBezTo>
                    <a:pt x="1" y="3709"/>
                    <a:pt x="193" y="3901"/>
                    <a:pt x="429" y="3901"/>
                  </a:cubicBezTo>
                  <a:lnTo>
                    <a:pt x="2304" y="3901"/>
                  </a:lnTo>
                  <a:cubicBezTo>
                    <a:pt x="2540" y="3901"/>
                    <a:pt x="2732" y="3709"/>
                    <a:pt x="2732" y="3472"/>
                  </a:cubicBezTo>
                  <a:lnTo>
                    <a:pt x="2732" y="429"/>
                  </a:lnTo>
                  <a:cubicBezTo>
                    <a:pt x="2732" y="193"/>
                    <a:pt x="2540" y="1"/>
                    <a:pt x="230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81"/>
            <p:cNvSpPr/>
            <p:nvPr/>
          </p:nvSpPr>
          <p:spPr>
            <a:xfrm>
              <a:off x="1662219" y="2580849"/>
              <a:ext cx="71748" cy="60275"/>
            </a:xfrm>
            <a:custGeom>
              <a:avLst/>
              <a:gdLst/>
              <a:ahLst/>
              <a:cxnLst/>
              <a:rect l="l" t="t" r="r" b="b"/>
              <a:pathLst>
                <a:path w="2739" h="2301" extrusionOk="0">
                  <a:moveTo>
                    <a:pt x="333" y="1"/>
                  </a:moveTo>
                  <a:cubicBezTo>
                    <a:pt x="151" y="1"/>
                    <a:pt x="0" y="148"/>
                    <a:pt x="0" y="330"/>
                  </a:cubicBezTo>
                  <a:lnTo>
                    <a:pt x="0" y="1971"/>
                  </a:lnTo>
                  <a:cubicBezTo>
                    <a:pt x="0" y="2153"/>
                    <a:pt x="151" y="2300"/>
                    <a:pt x="333" y="2300"/>
                  </a:cubicBezTo>
                  <a:lnTo>
                    <a:pt x="2406" y="2300"/>
                  </a:lnTo>
                  <a:cubicBezTo>
                    <a:pt x="2588" y="2300"/>
                    <a:pt x="2738" y="2153"/>
                    <a:pt x="2738" y="1971"/>
                  </a:cubicBezTo>
                  <a:lnTo>
                    <a:pt x="2738" y="333"/>
                  </a:lnTo>
                  <a:cubicBezTo>
                    <a:pt x="2738" y="148"/>
                    <a:pt x="2591" y="1"/>
                    <a:pt x="2406"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4" name="Google Shape;12094;p81"/>
            <p:cNvSpPr/>
            <p:nvPr/>
          </p:nvSpPr>
          <p:spPr>
            <a:xfrm>
              <a:off x="1417348" y="2283640"/>
              <a:ext cx="385276" cy="384123"/>
            </a:xfrm>
            <a:custGeom>
              <a:avLst/>
              <a:gdLst/>
              <a:ahLst/>
              <a:cxnLst/>
              <a:rect l="l" t="t" r="r" b="b"/>
              <a:pathLst>
                <a:path w="14708" h="14664" extrusionOk="0">
                  <a:moveTo>
                    <a:pt x="10078" y="1080"/>
                  </a:moveTo>
                  <a:cubicBezTo>
                    <a:pt x="10359" y="1080"/>
                    <a:pt x="10589" y="1310"/>
                    <a:pt x="10589" y="1591"/>
                  </a:cubicBezTo>
                  <a:lnTo>
                    <a:pt x="10589" y="5209"/>
                  </a:lnTo>
                  <a:lnTo>
                    <a:pt x="5548" y="5209"/>
                  </a:lnTo>
                  <a:cubicBezTo>
                    <a:pt x="4900" y="5209"/>
                    <a:pt x="4380" y="5734"/>
                    <a:pt x="4376" y="6378"/>
                  </a:cubicBezTo>
                  <a:lnTo>
                    <a:pt x="4376" y="6491"/>
                  </a:lnTo>
                  <a:lnTo>
                    <a:pt x="1518" y="6491"/>
                  </a:lnTo>
                  <a:cubicBezTo>
                    <a:pt x="1237" y="6491"/>
                    <a:pt x="1008" y="6261"/>
                    <a:pt x="1008" y="5980"/>
                  </a:cubicBezTo>
                  <a:lnTo>
                    <a:pt x="1008" y="1591"/>
                  </a:lnTo>
                  <a:cubicBezTo>
                    <a:pt x="1008" y="1310"/>
                    <a:pt x="1237" y="1080"/>
                    <a:pt x="1518" y="1080"/>
                  </a:cubicBezTo>
                  <a:close/>
                  <a:moveTo>
                    <a:pt x="4376" y="8619"/>
                  </a:moveTo>
                  <a:lnTo>
                    <a:pt x="4376" y="9088"/>
                  </a:lnTo>
                  <a:lnTo>
                    <a:pt x="4129" y="9088"/>
                  </a:lnTo>
                  <a:lnTo>
                    <a:pt x="4376" y="8619"/>
                  </a:lnTo>
                  <a:close/>
                  <a:moveTo>
                    <a:pt x="4376" y="9527"/>
                  </a:moveTo>
                  <a:lnTo>
                    <a:pt x="4376" y="9726"/>
                  </a:lnTo>
                  <a:lnTo>
                    <a:pt x="3434" y="9726"/>
                  </a:lnTo>
                  <a:cubicBezTo>
                    <a:pt x="3379" y="9726"/>
                    <a:pt x="3334" y="9681"/>
                    <a:pt x="3334" y="9627"/>
                  </a:cubicBezTo>
                  <a:cubicBezTo>
                    <a:pt x="3334" y="9572"/>
                    <a:pt x="3379" y="9527"/>
                    <a:pt x="3434" y="9527"/>
                  </a:cubicBezTo>
                  <a:close/>
                  <a:moveTo>
                    <a:pt x="11655" y="10764"/>
                  </a:moveTo>
                  <a:cubicBezTo>
                    <a:pt x="11771" y="10768"/>
                    <a:pt x="11864" y="10860"/>
                    <a:pt x="11867" y="10977"/>
                  </a:cubicBezTo>
                  <a:lnTo>
                    <a:pt x="11867" y="11141"/>
                  </a:lnTo>
                  <a:cubicBezTo>
                    <a:pt x="11829" y="11134"/>
                    <a:pt x="11792" y="11131"/>
                    <a:pt x="11754" y="11131"/>
                  </a:cubicBezTo>
                  <a:lnTo>
                    <a:pt x="9681" y="11131"/>
                  </a:lnTo>
                  <a:cubicBezTo>
                    <a:pt x="9643" y="11131"/>
                    <a:pt x="9605" y="11134"/>
                    <a:pt x="9568" y="11141"/>
                  </a:cubicBezTo>
                  <a:lnTo>
                    <a:pt x="9568" y="10977"/>
                  </a:lnTo>
                  <a:cubicBezTo>
                    <a:pt x="9571" y="10860"/>
                    <a:pt x="9664" y="10768"/>
                    <a:pt x="9780" y="10764"/>
                  </a:cubicBezTo>
                  <a:close/>
                  <a:moveTo>
                    <a:pt x="12830" y="5645"/>
                  </a:moveTo>
                  <a:cubicBezTo>
                    <a:pt x="13234" y="5645"/>
                    <a:pt x="13560" y="5974"/>
                    <a:pt x="13560" y="6378"/>
                  </a:cubicBezTo>
                  <a:lnTo>
                    <a:pt x="13560" y="12056"/>
                  </a:lnTo>
                  <a:lnTo>
                    <a:pt x="12302" y="12056"/>
                  </a:lnTo>
                  <a:lnTo>
                    <a:pt x="12302" y="11840"/>
                  </a:lnTo>
                  <a:lnTo>
                    <a:pt x="12676" y="11840"/>
                  </a:lnTo>
                  <a:cubicBezTo>
                    <a:pt x="13039" y="11840"/>
                    <a:pt x="13334" y="11546"/>
                    <a:pt x="13334" y="11182"/>
                  </a:cubicBezTo>
                  <a:lnTo>
                    <a:pt x="13334" y="7728"/>
                  </a:lnTo>
                  <a:cubicBezTo>
                    <a:pt x="13334" y="7582"/>
                    <a:pt x="13225" y="7510"/>
                    <a:pt x="13116" y="7510"/>
                  </a:cubicBezTo>
                  <a:cubicBezTo>
                    <a:pt x="13007" y="7510"/>
                    <a:pt x="12899" y="7582"/>
                    <a:pt x="12899" y="7728"/>
                  </a:cubicBezTo>
                  <a:lnTo>
                    <a:pt x="12899" y="11182"/>
                  </a:lnTo>
                  <a:cubicBezTo>
                    <a:pt x="12895" y="11302"/>
                    <a:pt x="12796" y="11405"/>
                    <a:pt x="12672" y="11405"/>
                  </a:cubicBezTo>
                  <a:lnTo>
                    <a:pt x="12306" y="11405"/>
                  </a:lnTo>
                  <a:lnTo>
                    <a:pt x="12306" y="10977"/>
                  </a:lnTo>
                  <a:cubicBezTo>
                    <a:pt x="12306" y="10617"/>
                    <a:pt x="12014" y="10326"/>
                    <a:pt x="11658" y="10326"/>
                  </a:cubicBezTo>
                  <a:lnTo>
                    <a:pt x="9780" y="10326"/>
                  </a:lnTo>
                  <a:cubicBezTo>
                    <a:pt x="9420" y="10326"/>
                    <a:pt x="9133" y="10617"/>
                    <a:pt x="9133" y="10977"/>
                  </a:cubicBezTo>
                  <a:lnTo>
                    <a:pt x="9133" y="11405"/>
                  </a:lnTo>
                  <a:lnTo>
                    <a:pt x="5706" y="11405"/>
                  </a:lnTo>
                  <a:cubicBezTo>
                    <a:pt x="5582" y="11405"/>
                    <a:pt x="5483" y="11302"/>
                    <a:pt x="5483" y="11182"/>
                  </a:cubicBezTo>
                  <a:lnTo>
                    <a:pt x="5483" y="6676"/>
                  </a:lnTo>
                  <a:cubicBezTo>
                    <a:pt x="5483" y="6553"/>
                    <a:pt x="5582" y="6453"/>
                    <a:pt x="5706" y="6453"/>
                  </a:cubicBezTo>
                  <a:lnTo>
                    <a:pt x="12676" y="6453"/>
                  </a:lnTo>
                  <a:cubicBezTo>
                    <a:pt x="12796" y="6453"/>
                    <a:pt x="12895" y="6553"/>
                    <a:pt x="12899" y="6676"/>
                  </a:cubicBezTo>
                  <a:lnTo>
                    <a:pt x="12899" y="6854"/>
                  </a:lnTo>
                  <a:cubicBezTo>
                    <a:pt x="12899" y="6974"/>
                    <a:pt x="12995" y="7074"/>
                    <a:pt x="13114" y="7074"/>
                  </a:cubicBezTo>
                  <a:cubicBezTo>
                    <a:pt x="13234" y="7074"/>
                    <a:pt x="13334" y="6974"/>
                    <a:pt x="13334" y="6854"/>
                  </a:cubicBezTo>
                  <a:lnTo>
                    <a:pt x="13334" y="6676"/>
                  </a:lnTo>
                  <a:cubicBezTo>
                    <a:pt x="13334" y="6309"/>
                    <a:pt x="13039" y="6015"/>
                    <a:pt x="12676" y="6015"/>
                  </a:cubicBezTo>
                  <a:lnTo>
                    <a:pt x="5702" y="6015"/>
                  </a:lnTo>
                  <a:cubicBezTo>
                    <a:pt x="5339" y="6015"/>
                    <a:pt x="5044" y="6309"/>
                    <a:pt x="5044" y="6676"/>
                  </a:cubicBezTo>
                  <a:lnTo>
                    <a:pt x="5044" y="11182"/>
                  </a:lnTo>
                  <a:cubicBezTo>
                    <a:pt x="5044" y="11546"/>
                    <a:pt x="5339" y="11840"/>
                    <a:pt x="5702" y="11840"/>
                  </a:cubicBezTo>
                  <a:lnTo>
                    <a:pt x="9129" y="11840"/>
                  </a:lnTo>
                  <a:lnTo>
                    <a:pt x="9129" y="12056"/>
                  </a:lnTo>
                  <a:lnTo>
                    <a:pt x="4815" y="12056"/>
                  </a:lnTo>
                  <a:lnTo>
                    <a:pt x="4815" y="6378"/>
                  </a:lnTo>
                  <a:cubicBezTo>
                    <a:pt x="4815" y="5974"/>
                    <a:pt x="5144" y="5645"/>
                    <a:pt x="5548" y="5645"/>
                  </a:cubicBezTo>
                  <a:close/>
                  <a:moveTo>
                    <a:pt x="9133" y="12491"/>
                  </a:moveTo>
                  <a:lnTo>
                    <a:pt x="9133" y="13022"/>
                  </a:lnTo>
                  <a:lnTo>
                    <a:pt x="4613" y="13022"/>
                  </a:lnTo>
                  <a:cubicBezTo>
                    <a:pt x="4476" y="13022"/>
                    <a:pt x="4349" y="12968"/>
                    <a:pt x="4253" y="12872"/>
                  </a:cubicBezTo>
                  <a:cubicBezTo>
                    <a:pt x="4157" y="12776"/>
                    <a:pt x="4102" y="12646"/>
                    <a:pt x="4102" y="12512"/>
                  </a:cubicBezTo>
                  <a:cubicBezTo>
                    <a:pt x="4102" y="12502"/>
                    <a:pt x="4112" y="12491"/>
                    <a:pt x="4126" y="12491"/>
                  </a:cubicBezTo>
                  <a:close/>
                  <a:moveTo>
                    <a:pt x="14252" y="12491"/>
                  </a:moveTo>
                  <a:cubicBezTo>
                    <a:pt x="14256" y="12491"/>
                    <a:pt x="14262" y="12495"/>
                    <a:pt x="14266" y="12498"/>
                  </a:cubicBezTo>
                  <a:cubicBezTo>
                    <a:pt x="14269" y="12502"/>
                    <a:pt x="14273" y="12505"/>
                    <a:pt x="14273" y="12512"/>
                  </a:cubicBezTo>
                  <a:cubicBezTo>
                    <a:pt x="14273" y="12793"/>
                    <a:pt x="14043" y="13022"/>
                    <a:pt x="13762" y="13022"/>
                  </a:cubicBezTo>
                  <a:lnTo>
                    <a:pt x="13762" y="13019"/>
                  </a:lnTo>
                  <a:lnTo>
                    <a:pt x="12302" y="13019"/>
                  </a:lnTo>
                  <a:lnTo>
                    <a:pt x="12302" y="12491"/>
                  </a:lnTo>
                  <a:close/>
                  <a:moveTo>
                    <a:pt x="11754" y="11566"/>
                  </a:moveTo>
                  <a:cubicBezTo>
                    <a:pt x="11816" y="11566"/>
                    <a:pt x="11867" y="11617"/>
                    <a:pt x="11867" y="11679"/>
                  </a:cubicBezTo>
                  <a:lnTo>
                    <a:pt x="11867" y="13317"/>
                  </a:lnTo>
                  <a:cubicBezTo>
                    <a:pt x="11867" y="13379"/>
                    <a:pt x="11816" y="13430"/>
                    <a:pt x="11754" y="13430"/>
                  </a:cubicBezTo>
                  <a:lnTo>
                    <a:pt x="9681" y="13430"/>
                  </a:lnTo>
                  <a:cubicBezTo>
                    <a:pt x="9619" y="13430"/>
                    <a:pt x="9568" y="13379"/>
                    <a:pt x="9568" y="13317"/>
                  </a:cubicBezTo>
                  <a:lnTo>
                    <a:pt x="9568" y="13242"/>
                  </a:lnTo>
                  <a:lnTo>
                    <a:pt x="9568" y="11679"/>
                  </a:lnTo>
                  <a:cubicBezTo>
                    <a:pt x="9568" y="11617"/>
                    <a:pt x="9619" y="11566"/>
                    <a:pt x="9681" y="11566"/>
                  </a:cubicBezTo>
                  <a:close/>
                  <a:moveTo>
                    <a:pt x="11867" y="13852"/>
                  </a:moveTo>
                  <a:lnTo>
                    <a:pt x="11867" y="14016"/>
                  </a:lnTo>
                  <a:cubicBezTo>
                    <a:pt x="11867" y="14133"/>
                    <a:pt x="11771" y="14229"/>
                    <a:pt x="11655" y="14229"/>
                  </a:cubicBezTo>
                  <a:lnTo>
                    <a:pt x="9780" y="14229"/>
                  </a:lnTo>
                  <a:cubicBezTo>
                    <a:pt x="9664" y="14225"/>
                    <a:pt x="9571" y="14133"/>
                    <a:pt x="9568" y="14016"/>
                  </a:cubicBezTo>
                  <a:lnTo>
                    <a:pt x="9568" y="13852"/>
                  </a:lnTo>
                  <a:cubicBezTo>
                    <a:pt x="9605" y="13859"/>
                    <a:pt x="9643" y="13865"/>
                    <a:pt x="9681" y="13865"/>
                  </a:cubicBezTo>
                  <a:lnTo>
                    <a:pt x="11754" y="13865"/>
                  </a:lnTo>
                  <a:cubicBezTo>
                    <a:pt x="11792" y="13865"/>
                    <a:pt x="11829" y="13859"/>
                    <a:pt x="11867" y="13852"/>
                  </a:cubicBezTo>
                  <a:close/>
                  <a:moveTo>
                    <a:pt x="1114" y="1"/>
                  </a:moveTo>
                  <a:cubicBezTo>
                    <a:pt x="500" y="1"/>
                    <a:pt x="0" y="501"/>
                    <a:pt x="0" y="1114"/>
                  </a:cubicBezTo>
                  <a:lnTo>
                    <a:pt x="0" y="7231"/>
                  </a:lnTo>
                  <a:cubicBezTo>
                    <a:pt x="0" y="7845"/>
                    <a:pt x="500" y="8345"/>
                    <a:pt x="1114" y="8345"/>
                  </a:cubicBezTo>
                  <a:lnTo>
                    <a:pt x="1731" y="8345"/>
                  </a:lnTo>
                  <a:cubicBezTo>
                    <a:pt x="1851" y="8345"/>
                    <a:pt x="1947" y="8246"/>
                    <a:pt x="1947" y="8126"/>
                  </a:cubicBezTo>
                  <a:cubicBezTo>
                    <a:pt x="1947" y="8006"/>
                    <a:pt x="1851" y="7906"/>
                    <a:pt x="1731" y="7906"/>
                  </a:cubicBezTo>
                  <a:lnTo>
                    <a:pt x="1114" y="7906"/>
                  </a:lnTo>
                  <a:cubicBezTo>
                    <a:pt x="740" y="7906"/>
                    <a:pt x="439" y="7605"/>
                    <a:pt x="435" y="7231"/>
                  </a:cubicBezTo>
                  <a:lnTo>
                    <a:pt x="435" y="1114"/>
                  </a:lnTo>
                  <a:cubicBezTo>
                    <a:pt x="435" y="741"/>
                    <a:pt x="740" y="439"/>
                    <a:pt x="1114" y="439"/>
                  </a:cubicBezTo>
                  <a:lnTo>
                    <a:pt x="10483" y="439"/>
                  </a:lnTo>
                  <a:cubicBezTo>
                    <a:pt x="10856" y="439"/>
                    <a:pt x="11161" y="741"/>
                    <a:pt x="11161" y="1114"/>
                  </a:cubicBezTo>
                  <a:lnTo>
                    <a:pt x="11161" y="5209"/>
                  </a:lnTo>
                  <a:lnTo>
                    <a:pt x="11028" y="5209"/>
                  </a:lnTo>
                  <a:lnTo>
                    <a:pt x="11028" y="1591"/>
                  </a:lnTo>
                  <a:cubicBezTo>
                    <a:pt x="11028" y="1066"/>
                    <a:pt x="10603" y="645"/>
                    <a:pt x="10078" y="641"/>
                  </a:cubicBezTo>
                  <a:lnTo>
                    <a:pt x="1518" y="641"/>
                  </a:lnTo>
                  <a:cubicBezTo>
                    <a:pt x="994" y="645"/>
                    <a:pt x="572" y="1066"/>
                    <a:pt x="569" y="1591"/>
                  </a:cubicBezTo>
                  <a:lnTo>
                    <a:pt x="569" y="5980"/>
                  </a:lnTo>
                  <a:cubicBezTo>
                    <a:pt x="572" y="6505"/>
                    <a:pt x="994" y="6930"/>
                    <a:pt x="1518" y="6930"/>
                  </a:cubicBezTo>
                  <a:lnTo>
                    <a:pt x="4376" y="6930"/>
                  </a:lnTo>
                  <a:lnTo>
                    <a:pt x="4376" y="7910"/>
                  </a:lnTo>
                  <a:lnTo>
                    <a:pt x="2604" y="7910"/>
                  </a:lnTo>
                  <a:cubicBezTo>
                    <a:pt x="2313" y="7910"/>
                    <a:pt x="2313" y="8345"/>
                    <a:pt x="2604" y="8345"/>
                  </a:cubicBezTo>
                  <a:lnTo>
                    <a:pt x="4027" y="8345"/>
                  </a:lnTo>
                  <a:lnTo>
                    <a:pt x="3636" y="9088"/>
                  </a:lnTo>
                  <a:lnTo>
                    <a:pt x="3437" y="9088"/>
                  </a:lnTo>
                  <a:cubicBezTo>
                    <a:pt x="3142" y="9088"/>
                    <a:pt x="2899" y="9328"/>
                    <a:pt x="2899" y="9627"/>
                  </a:cubicBezTo>
                  <a:cubicBezTo>
                    <a:pt x="2899" y="9921"/>
                    <a:pt x="3142" y="10161"/>
                    <a:pt x="3437" y="10165"/>
                  </a:cubicBezTo>
                  <a:lnTo>
                    <a:pt x="4380" y="10165"/>
                  </a:lnTo>
                  <a:lnTo>
                    <a:pt x="4380" y="12056"/>
                  </a:lnTo>
                  <a:lnTo>
                    <a:pt x="4126" y="12056"/>
                  </a:lnTo>
                  <a:cubicBezTo>
                    <a:pt x="3872" y="12056"/>
                    <a:pt x="3670" y="12258"/>
                    <a:pt x="3670" y="12512"/>
                  </a:cubicBezTo>
                  <a:cubicBezTo>
                    <a:pt x="3667" y="13036"/>
                    <a:pt x="4092" y="13458"/>
                    <a:pt x="4616" y="13458"/>
                  </a:cubicBezTo>
                  <a:lnTo>
                    <a:pt x="9133" y="13458"/>
                  </a:lnTo>
                  <a:lnTo>
                    <a:pt x="9133" y="14016"/>
                  </a:lnTo>
                  <a:cubicBezTo>
                    <a:pt x="9133" y="14373"/>
                    <a:pt x="9424" y="14664"/>
                    <a:pt x="9780" y="14664"/>
                  </a:cubicBezTo>
                  <a:lnTo>
                    <a:pt x="11655" y="14664"/>
                  </a:lnTo>
                  <a:cubicBezTo>
                    <a:pt x="12014" y="14664"/>
                    <a:pt x="12302" y="14373"/>
                    <a:pt x="12302" y="14016"/>
                  </a:cubicBezTo>
                  <a:lnTo>
                    <a:pt x="12302" y="13458"/>
                  </a:lnTo>
                  <a:lnTo>
                    <a:pt x="13762" y="13458"/>
                  </a:lnTo>
                  <a:cubicBezTo>
                    <a:pt x="14286" y="13458"/>
                    <a:pt x="14708" y="13036"/>
                    <a:pt x="14708" y="12512"/>
                  </a:cubicBezTo>
                  <a:cubicBezTo>
                    <a:pt x="14708" y="12392"/>
                    <a:pt x="14660" y="12275"/>
                    <a:pt x="14574" y="12190"/>
                  </a:cubicBezTo>
                  <a:cubicBezTo>
                    <a:pt x="14489" y="12104"/>
                    <a:pt x="14372" y="12056"/>
                    <a:pt x="14252" y="12056"/>
                  </a:cubicBezTo>
                  <a:lnTo>
                    <a:pt x="13999" y="12056"/>
                  </a:lnTo>
                  <a:lnTo>
                    <a:pt x="13999" y="6378"/>
                  </a:lnTo>
                  <a:cubicBezTo>
                    <a:pt x="13999" y="5734"/>
                    <a:pt x="13474" y="5209"/>
                    <a:pt x="12827" y="5209"/>
                  </a:cubicBezTo>
                  <a:lnTo>
                    <a:pt x="11596" y="5209"/>
                  </a:lnTo>
                  <a:lnTo>
                    <a:pt x="11596" y="1114"/>
                  </a:lnTo>
                  <a:cubicBezTo>
                    <a:pt x="11596" y="501"/>
                    <a:pt x="11099" y="1"/>
                    <a:pt x="10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5" name="Google Shape;12095;p81"/>
          <p:cNvGrpSpPr/>
          <p:nvPr/>
        </p:nvGrpSpPr>
        <p:grpSpPr>
          <a:xfrm>
            <a:off x="2586876" y="2283117"/>
            <a:ext cx="205605" cy="356828"/>
            <a:chOff x="2586876" y="2283117"/>
            <a:chExt cx="205605" cy="356828"/>
          </a:xfrm>
        </p:grpSpPr>
        <p:sp>
          <p:nvSpPr>
            <p:cNvPr id="12096" name="Google Shape;12096;p81"/>
            <p:cNvSpPr/>
            <p:nvPr/>
          </p:nvSpPr>
          <p:spPr>
            <a:xfrm>
              <a:off x="2745408" y="2309233"/>
              <a:ext cx="41860" cy="283666"/>
            </a:xfrm>
            <a:custGeom>
              <a:avLst/>
              <a:gdLst/>
              <a:ahLst/>
              <a:cxnLst/>
              <a:rect l="l" t="t" r="r" b="b"/>
              <a:pathLst>
                <a:path w="1598" h="10829" extrusionOk="0">
                  <a:moveTo>
                    <a:pt x="1" y="0"/>
                  </a:moveTo>
                  <a:lnTo>
                    <a:pt x="1" y="10829"/>
                  </a:lnTo>
                  <a:lnTo>
                    <a:pt x="1597" y="10031"/>
                  </a:lnTo>
                  <a:lnTo>
                    <a:pt x="1597" y="799"/>
                  </a:lnTo>
                  <a:lnTo>
                    <a:pt x="1" y="0"/>
                  </a:ln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81"/>
            <p:cNvSpPr/>
            <p:nvPr/>
          </p:nvSpPr>
          <p:spPr>
            <a:xfrm>
              <a:off x="2592089" y="2309233"/>
              <a:ext cx="174249" cy="283666"/>
            </a:xfrm>
            <a:custGeom>
              <a:avLst/>
              <a:gdLst/>
              <a:ahLst/>
              <a:cxnLst/>
              <a:rect l="l" t="t" r="r" b="b"/>
              <a:pathLst>
                <a:path w="6652" h="10829" extrusionOk="0">
                  <a:moveTo>
                    <a:pt x="6652" y="0"/>
                  </a:moveTo>
                  <a:lnTo>
                    <a:pt x="1" y="799"/>
                  </a:lnTo>
                  <a:lnTo>
                    <a:pt x="1" y="10031"/>
                  </a:lnTo>
                  <a:lnTo>
                    <a:pt x="6652" y="10829"/>
                  </a:lnTo>
                  <a:lnTo>
                    <a:pt x="665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81"/>
            <p:cNvSpPr/>
            <p:nvPr/>
          </p:nvSpPr>
          <p:spPr>
            <a:xfrm>
              <a:off x="2745408" y="2571969"/>
              <a:ext cx="41860" cy="62763"/>
            </a:xfrm>
            <a:custGeom>
              <a:avLst/>
              <a:gdLst/>
              <a:ahLst/>
              <a:cxnLst/>
              <a:rect l="l" t="t" r="r" b="b"/>
              <a:pathLst>
                <a:path w="1598" h="2396" extrusionOk="0">
                  <a:moveTo>
                    <a:pt x="799" y="1"/>
                  </a:moveTo>
                  <a:lnTo>
                    <a:pt x="1" y="2396"/>
                  </a:lnTo>
                  <a:lnTo>
                    <a:pt x="799" y="2396"/>
                  </a:lnTo>
                  <a:cubicBezTo>
                    <a:pt x="1241" y="2396"/>
                    <a:pt x="1597" y="2036"/>
                    <a:pt x="1597" y="1597"/>
                  </a:cubicBezTo>
                  <a:lnTo>
                    <a:pt x="159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81"/>
            <p:cNvSpPr/>
            <p:nvPr/>
          </p:nvSpPr>
          <p:spPr>
            <a:xfrm>
              <a:off x="2745408" y="2288303"/>
              <a:ext cx="41860" cy="41860"/>
            </a:xfrm>
            <a:custGeom>
              <a:avLst/>
              <a:gdLst/>
              <a:ahLst/>
              <a:cxnLst/>
              <a:rect l="l" t="t" r="r" b="b"/>
              <a:pathLst>
                <a:path w="1598" h="1598" extrusionOk="0">
                  <a:moveTo>
                    <a:pt x="1" y="1"/>
                  </a:moveTo>
                  <a:lnTo>
                    <a:pt x="799" y="1598"/>
                  </a:lnTo>
                  <a:lnTo>
                    <a:pt x="1597" y="1598"/>
                  </a:lnTo>
                  <a:lnTo>
                    <a:pt x="1597" y="799"/>
                  </a:lnTo>
                  <a:cubicBezTo>
                    <a:pt x="1597" y="357"/>
                    <a:pt x="1238" y="1"/>
                    <a:pt x="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81"/>
            <p:cNvSpPr/>
            <p:nvPr/>
          </p:nvSpPr>
          <p:spPr>
            <a:xfrm>
              <a:off x="2592089" y="2571969"/>
              <a:ext cx="174249" cy="62763"/>
            </a:xfrm>
            <a:custGeom>
              <a:avLst/>
              <a:gdLst/>
              <a:ahLst/>
              <a:cxnLst/>
              <a:rect l="l" t="t" r="r" b="b"/>
              <a:pathLst>
                <a:path w="6652" h="2396" extrusionOk="0">
                  <a:moveTo>
                    <a:pt x="1" y="1"/>
                  </a:moveTo>
                  <a:lnTo>
                    <a:pt x="1" y="1597"/>
                  </a:lnTo>
                  <a:cubicBezTo>
                    <a:pt x="4" y="2039"/>
                    <a:pt x="360" y="2396"/>
                    <a:pt x="799" y="2396"/>
                  </a:cubicBezTo>
                  <a:lnTo>
                    <a:pt x="5854" y="2396"/>
                  </a:lnTo>
                  <a:cubicBezTo>
                    <a:pt x="6296" y="2396"/>
                    <a:pt x="6652" y="2036"/>
                    <a:pt x="6652" y="1597"/>
                  </a:cubicBezTo>
                  <a:lnTo>
                    <a:pt x="6652"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81"/>
            <p:cNvSpPr/>
            <p:nvPr/>
          </p:nvSpPr>
          <p:spPr>
            <a:xfrm>
              <a:off x="2592089" y="2288303"/>
              <a:ext cx="174249" cy="41860"/>
            </a:xfrm>
            <a:custGeom>
              <a:avLst/>
              <a:gdLst/>
              <a:ahLst/>
              <a:cxnLst/>
              <a:rect l="l" t="t" r="r" b="b"/>
              <a:pathLst>
                <a:path w="6652" h="1598" extrusionOk="0">
                  <a:moveTo>
                    <a:pt x="799" y="1"/>
                  </a:moveTo>
                  <a:cubicBezTo>
                    <a:pt x="357" y="1"/>
                    <a:pt x="1" y="357"/>
                    <a:pt x="1" y="799"/>
                  </a:cubicBezTo>
                  <a:lnTo>
                    <a:pt x="1" y="1598"/>
                  </a:lnTo>
                  <a:lnTo>
                    <a:pt x="6652" y="1598"/>
                  </a:lnTo>
                  <a:lnTo>
                    <a:pt x="6652" y="799"/>
                  </a:lnTo>
                  <a:cubicBezTo>
                    <a:pt x="6652" y="357"/>
                    <a:pt x="6292" y="1"/>
                    <a:pt x="5854"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81"/>
            <p:cNvSpPr/>
            <p:nvPr/>
          </p:nvSpPr>
          <p:spPr>
            <a:xfrm>
              <a:off x="2679161" y="2592872"/>
              <a:ext cx="20930" cy="20956"/>
            </a:xfrm>
            <a:custGeom>
              <a:avLst/>
              <a:gdLst/>
              <a:ahLst/>
              <a:cxnLst/>
              <a:rect l="l" t="t" r="r" b="b"/>
              <a:pathLst>
                <a:path w="799" h="800" extrusionOk="0">
                  <a:moveTo>
                    <a:pt x="401" y="1"/>
                  </a:moveTo>
                  <a:cubicBezTo>
                    <a:pt x="182" y="1"/>
                    <a:pt x="1" y="179"/>
                    <a:pt x="1" y="398"/>
                  </a:cubicBezTo>
                  <a:cubicBezTo>
                    <a:pt x="1" y="621"/>
                    <a:pt x="182" y="799"/>
                    <a:pt x="401" y="799"/>
                  </a:cubicBezTo>
                  <a:cubicBezTo>
                    <a:pt x="621" y="799"/>
                    <a:pt x="799" y="621"/>
                    <a:pt x="799" y="398"/>
                  </a:cubicBezTo>
                  <a:cubicBezTo>
                    <a:pt x="799" y="179"/>
                    <a:pt x="621" y="1"/>
                    <a:pt x="4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81"/>
            <p:cNvSpPr/>
            <p:nvPr/>
          </p:nvSpPr>
          <p:spPr>
            <a:xfrm>
              <a:off x="2586876" y="2283117"/>
              <a:ext cx="205605" cy="356828"/>
            </a:xfrm>
            <a:custGeom>
              <a:avLst/>
              <a:gdLst/>
              <a:ahLst/>
              <a:cxnLst/>
              <a:rect l="l" t="t" r="r" b="b"/>
              <a:pathLst>
                <a:path w="7849" h="13622" extrusionOk="0">
                  <a:moveTo>
                    <a:pt x="6851" y="398"/>
                  </a:moveTo>
                  <a:cubicBezTo>
                    <a:pt x="7183" y="398"/>
                    <a:pt x="7451" y="665"/>
                    <a:pt x="7451" y="997"/>
                  </a:cubicBezTo>
                  <a:lnTo>
                    <a:pt x="7451" y="1597"/>
                  </a:lnTo>
                  <a:lnTo>
                    <a:pt x="398" y="1597"/>
                  </a:lnTo>
                  <a:lnTo>
                    <a:pt x="398" y="997"/>
                  </a:lnTo>
                  <a:cubicBezTo>
                    <a:pt x="398" y="668"/>
                    <a:pt x="666" y="398"/>
                    <a:pt x="998" y="398"/>
                  </a:cubicBezTo>
                  <a:close/>
                  <a:moveTo>
                    <a:pt x="7447" y="1994"/>
                  </a:moveTo>
                  <a:lnTo>
                    <a:pt x="7447" y="10829"/>
                  </a:lnTo>
                  <a:lnTo>
                    <a:pt x="1793" y="10829"/>
                  </a:lnTo>
                  <a:cubicBezTo>
                    <a:pt x="1529" y="10829"/>
                    <a:pt x="1529" y="11226"/>
                    <a:pt x="1793" y="11226"/>
                  </a:cubicBezTo>
                  <a:lnTo>
                    <a:pt x="7447" y="11226"/>
                  </a:lnTo>
                  <a:lnTo>
                    <a:pt x="7447" y="12624"/>
                  </a:lnTo>
                  <a:cubicBezTo>
                    <a:pt x="7447" y="12953"/>
                    <a:pt x="7180" y="13221"/>
                    <a:pt x="6851" y="13221"/>
                  </a:cubicBezTo>
                  <a:lnTo>
                    <a:pt x="998" y="13221"/>
                  </a:lnTo>
                  <a:cubicBezTo>
                    <a:pt x="666" y="13221"/>
                    <a:pt x="398" y="12953"/>
                    <a:pt x="398" y="12621"/>
                  </a:cubicBezTo>
                  <a:lnTo>
                    <a:pt x="398" y="11226"/>
                  </a:lnTo>
                  <a:lnTo>
                    <a:pt x="998" y="11226"/>
                  </a:lnTo>
                  <a:cubicBezTo>
                    <a:pt x="1108" y="11226"/>
                    <a:pt x="1197" y="11137"/>
                    <a:pt x="1197" y="11028"/>
                  </a:cubicBezTo>
                  <a:cubicBezTo>
                    <a:pt x="1197" y="10918"/>
                    <a:pt x="1108" y="10829"/>
                    <a:pt x="998" y="10829"/>
                  </a:cubicBezTo>
                  <a:lnTo>
                    <a:pt x="398" y="10829"/>
                  </a:lnTo>
                  <a:lnTo>
                    <a:pt x="398" y="1994"/>
                  </a:lnTo>
                  <a:close/>
                  <a:moveTo>
                    <a:pt x="998" y="0"/>
                  </a:moveTo>
                  <a:cubicBezTo>
                    <a:pt x="446" y="0"/>
                    <a:pt x="1" y="446"/>
                    <a:pt x="1" y="997"/>
                  </a:cubicBezTo>
                  <a:lnTo>
                    <a:pt x="1" y="12624"/>
                  </a:lnTo>
                  <a:cubicBezTo>
                    <a:pt x="1" y="13173"/>
                    <a:pt x="446" y="13622"/>
                    <a:pt x="998" y="13622"/>
                  </a:cubicBezTo>
                  <a:lnTo>
                    <a:pt x="6851" y="13622"/>
                  </a:lnTo>
                  <a:cubicBezTo>
                    <a:pt x="7403" y="13622"/>
                    <a:pt x="7848" y="13173"/>
                    <a:pt x="7848" y="12624"/>
                  </a:cubicBezTo>
                  <a:lnTo>
                    <a:pt x="7848" y="997"/>
                  </a:lnTo>
                  <a:cubicBezTo>
                    <a:pt x="7848" y="446"/>
                    <a:pt x="7403" y="0"/>
                    <a:pt x="6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81"/>
            <p:cNvSpPr/>
            <p:nvPr/>
          </p:nvSpPr>
          <p:spPr>
            <a:xfrm>
              <a:off x="2682671" y="2304020"/>
              <a:ext cx="33137" cy="10452"/>
            </a:xfrm>
            <a:custGeom>
              <a:avLst/>
              <a:gdLst/>
              <a:ahLst/>
              <a:cxnLst/>
              <a:rect l="l" t="t" r="r" b="b"/>
              <a:pathLst>
                <a:path w="1265" h="399" extrusionOk="0">
                  <a:moveTo>
                    <a:pt x="267" y="1"/>
                  </a:moveTo>
                  <a:cubicBezTo>
                    <a:pt x="0" y="1"/>
                    <a:pt x="0" y="398"/>
                    <a:pt x="267" y="398"/>
                  </a:cubicBezTo>
                  <a:lnTo>
                    <a:pt x="1062" y="398"/>
                  </a:lnTo>
                  <a:cubicBezTo>
                    <a:pt x="1176" y="398"/>
                    <a:pt x="1265" y="309"/>
                    <a:pt x="1265" y="199"/>
                  </a:cubicBezTo>
                  <a:cubicBezTo>
                    <a:pt x="1265" y="90"/>
                    <a:pt x="1176" y="1"/>
                    <a:pt x="1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81"/>
            <p:cNvSpPr/>
            <p:nvPr/>
          </p:nvSpPr>
          <p:spPr>
            <a:xfrm>
              <a:off x="2668657" y="2587581"/>
              <a:ext cx="36752" cy="31486"/>
            </a:xfrm>
            <a:custGeom>
              <a:avLst/>
              <a:gdLst/>
              <a:ahLst/>
              <a:cxnLst/>
              <a:rect l="l" t="t" r="r" b="b"/>
              <a:pathLst>
                <a:path w="1403" h="1202" extrusionOk="0">
                  <a:moveTo>
                    <a:pt x="798" y="399"/>
                  </a:moveTo>
                  <a:cubicBezTo>
                    <a:pt x="901" y="399"/>
                    <a:pt x="1001" y="479"/>
                    <a:pt x="1001" y="600"/>
                  </a:cubicBezTo>
                  <a:cubicBezTo>
                    <a:pt x="1001" y="710"/>
                    <a:pt x="912" y="803"/>
                    <a:pt x="802" y="803"/>
                  </a:cubicBezTo>
                  <a:lnTo>
                    <a:pt x="802" y="799"/>
                  </a:lnTo>
                  <a:cubicBezTo>
                    <a:pt x="624" y="799"/>
                    <a:pt x="535" y="583"/>
                    <a:pt x="659" y="457"/>
                  </a:cubicBezTo>
                  <a:cubicBezTo>
                    <a:pt x="699" y="417"/>
                    <a:pt x="749" y="399"/>
                    <a:pt x="798" y="399"/>
                  </a:cubicBezTo>
                  <a:close/>
                  <a:moveTo>
                    <a:pt x="802" y="1"/>
                  </a:moveTo>
                  <a:cubicBezTo>
                    <a:pt x="268" y="1"/>
                    <a:pt x="1" y="645"/>
                    <a:pt x="378" y="1025"/>
                  </a:cubicBezTo>
                  <a:cubicBezTo>
                    <a:pt x="499" y="1147"/>
                    <a:pt x="649" y="1202"/>
                    <a:pt x="797" y="1202"/>
                  </a:cubicBezTo>
                  <a:cubicBezTo>
                    <a:pt x="1105" y="1202"/>
                    <a:pt x="1402" y="962"/>
                    <a:pt x="1402" y="600"/>
                  </a:cubicBezTo>
                  <a:cubicBezTo>
                    <a:pt x="1402" y="268"/>
                    <a:pt x="1131" y="1"/>
                    <a:pt x="8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6" name="Google Shape;12106;p81"/>
            <p:cNvSpPr/>
            <p:nvPr/>
          </p:nvSpPr>
          <p:spPr>
            <a:xfrm>
              <a:off x="2663549" y="2304020"/>
              <a:ext cx="10426" cy="10452"/>
            </a:xfrm>
            <a:custGeom>
              <a:avLst/>
              <a:gdLst/>
              <a:ahLst/>
              <a:cxnLst/>
              <a:rect l="l" t="t" r="r" b="b"/>
              <a:pathLst>
                <a:path w="398" h="399" extrusionOk="0">
                  <a:moveTo>
                    <a:pt x="199" y="1"/>
                  </a:moveTo>
                  <a:cubicBezTo>
                    <a:pt x="89" y="1"/>
                    <a:pt x="0" y="90"/>
                    <a:pt x="0" y="199"/>
                  </a:cubicBezTo>
                  <a:cubicBezTo>
                    <a:pt x="0" y="309"/>
                    <a:pt x="89" y="398"/>
                    <a:pt x="199" y="398"/>
                  </a:cubicBezTo>
                  <a:cubicBezTo>
                    <a:pt x="309" y="398"/>
                    <a:pt x="398" y="309"/>
                    <a:pt x="398" y="199"/>
                  </a:cubicBezTo>
                  <a:cubicBezTo>
                    <a:pt x="398" y="90"/>
                    <a:pt x="30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7" name="Google Shape;12107;p81"/>
          <p:cNvGrpSpPr/>
          <p:nvPr/>
        </p:nvGrpSpPr>
        <p:grpSpPr>
          <a:xfrm>
            <a:off x="1961313" y="2299436"/>
            <a:ext cx="385302" cy="352532"/>
            <a:chOff x="1961313" y="2299436"/>
            <a:chExt cx="385302" cy="352532"/>
          </a:xfrm>
        </p:grpSpPr>
        <p:sp>
          <p:nvSpPr>
            <p:cNvPr id="12108" name="Google Shape;12108;p81"/>
            <p:cNvSpPr/>
            <p:nvPr/>
          </p:nvSpPr>
          <p:spPr>
            <a:xfrm>
              <a:off x="2043618" y="2618727"/>
              <a:ext cx="220221" cy="27505"/>
            </a:xfrm>
            <a:custGeom>
              <a:avLst/>
              <a:gdLst/>
              <a:ahLst/>
              <a:cxnLst/>
              <a:rect l="l" t="t" r="r" b="b"/>
              <a:pathLst>
                <a:path w="8407" h="1050" extrusionOk="0">
                  <a:moveTo>
                    <a:pt x="526" y="1"/>
                  </a:moveTo>
                  <a:cubicBezTo>
                    <a:pt x="237" y="1"/>
                    <a:pt x="1" y="235"/>
                    <a:pt x="1" y="525"/>
                  </a:cubicBezTo>
                  <a:cubicBezTo>
                    <a:pt x="1" y="816"/>
                    <a:pt x="237" y="1050"/>
                    <a:pt x="526" y="1050"/>
                  </a:cubicBezTo>
                  <a:cubicBezTo>
                    <a:pt x="531" y="1050"/>
                    <a:pt x="535" y="1050"/>
                    <a:pt x="539" y="1049"/>
                  </a:cubicBezTo>
                  <a:lnTo>
                    <a:pt x="7882" y="1049"/>
                  </a:lnTo>
                  <a:cubicBezTo>
                    <a:pt x="8174" y="1049"/>
                    <a:pt x="8407" y="813"/>
                    <a:pt x="8407" y="525"/>
                  </a:cubicBezTo>
                  <a:cubicBezTo>
                    <a:pt x="8407" y="237"/>
                    <a:pt x="8174" y="1"/>
                    <a:pt x="7882" y="1"/>
                  </a:cubicBezTo>
                  <a:lnTo>
                    <a:pt x="539" y="1"/>
                  </a:lnTo>
                  <a:cubicBezTo>
                    <a:pt x="535" y="1"/>
                    <a:pt x="531" y="1"/>
                    <a:pt x="52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81"/>
            <p:cNvSpPr/>
            <p:nvPr/>
          </p:nvSpPr>
          <p:spPr>
            <a:xfrm>
              <a:off x="2063474" y="2618727"/>
              <a:ext cx="200366" cy="27505"/>
            </a:xfrm>
            <a:custGeom>
              <a:avLst/>
              <a:gdLst/>
              <a:ahLst/>
              <a:cxnLst/>
              <a:rect l="l" t="t" r="r" b="b"/>
              <a:pathLst>
                <a:path w="7649" h="1050" extrusionOk="0">
                  <a:moveTo>
                    <a:pt x="526" y="1"/>
                  </a:moveTo>
                  <a:cubicBezTo>
                    <a:pt x="237" y="1"/>
                    <a:pt x="0" y="235"/>
                    <a:pt x="0" y="525"/>
                  </a:cubicBezTo>
                  <a:cubicBezTo>
                    <a:pt x="0" y="816"/>
                    <a:pt x="237" y="1050"/>
                    <a:pt x="526" y="1050"/>
                  </a:cubicBezTo>
                  <a:cubicBezTo>
                    <a:pt x="530" y="1050"/>
                    <a:pt x="534" y="1050"/>
                    <a:pt x="538" y="1049"/>
                  </a:cubicBezTo>
                  <a:lnTo>
                    <a:pt x="7124" y="1049"/>
                  </a:lnTo>
                  <a:cubicBezTo>
                    <a:pt x="7416" y="1049"/>
                    <a:pt x="7649" y="813"/>
                    <a:pt x="7649" y="525"/>
                  </a:cubicBezTo>
                  <a:cubicBezTo>
                    <a:pt x="7649" y="237"/>
                    <a:pt x="7416" y="1"/>
                    <a:pt x="7124" y="1"/>
                  </a:cubicBezTo>
                  <a:lnTo>
                    <a:pt x="538" y="1"/>
                  </a:lnTo>
                  <a:cubicBezTo>
                    <a:pt x="534" y="1"/>
                    <a:pt x="530" y="1"/>
                    <a:pt x="5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0" name="Google Shape;12110;p81"/>
            <p:cNvGrpSpPr/>
            <p:nvPr/>
          </p:nvGrpSpPr>
          <p:grpSpPr>
            <a:xfrm>
              <a:off x="1961313" y="2299436"/>
              <a:ext cx="385302" cy="352532"/>
              <a:chOff x="1961313" y="2299436"/>
              <a:chExt cx="385302" cy="352532"/>
            </a:xfrm>
          </p:grpSpPr>
          <p:sp>
            <p:nvSpPr>
              <p:cNvPr id="12111" name="Google Shape;12111;p81"/>
              <p:cNvSpPr/>
              <p:nvPr/>
            </p:nvSpPr>
            <p:spPr>
              <a:xfrm>
                <a:off x="2082936" y="2545669"/>
                <a:ext cx="141951" cy="85762"/>
              </a:xfrm>
              <a:custGeom>
                <a:avLst/>
                <a:gdLst/>
                <a:ahLst/>
                <a:cxnLst/>
                <a:rect l="l" t="t" r="r" b="b"/>
                <a:pathLst>
                  <a:path w="5419" h="3274" extrusionOk="0">
                    <a:moveTo>
                      <a:pt x="2711" y="0"/>
                    </a:moveTo>
                    <a:lnTo>
                      <a:pt x="563" y="960"/>
                    </a:lnTo>
                    <a:lnTo>
                      <a:pt x="1" y="2790"/>
                    </a:lnTo>
                    <a:lnTo>
                      <a:pt x="1265" y="3009"/>
                    </a:lnTo>
                    <a:lnTo>
                      <a:pt x="2780" y="3273"/>
                    </a:lnTo>
                    <a:lnTo>
                      <a:pt x="5419" y="2793"/>
                    </a:lnTo>
                    <a:lnTo>
                      <a:pt x="5072" y="1662"/>
                    </a:lnTo>
                    <a:lnTo>
                      <a:pt x="4857" y="960"/>
                    </a:lnTo>
                    <a:lnTo>
                      <a:pt x="2711"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81"/>
              <p:cNvSpPr/>
              <p:nvPr/>
            </p:nvSpPr>
            <p:spPr>
              <a:xfrm>
                <a:off x="2082936" y="2545669"/>
                <a:ext cx="132887" cy="78847"/>
              </a:xfrm>
              <a:custGeom>
                <a:avLst/>
                <a:gdLst/>
                <a:ahLst/>
                <a:cxnLst/>
                <a:rect l="l" t="t" r="r" b="b"/>
                <a:pathLst>
                  <a:path w="5073" h="3010" extrusionOk="0">
                    <a:moveTo>
                      <a:pt x="2711" y="0"/>
                    </a:moveTo>
                    <a:lnTo>
                      <a:pt x="563" y="960"/>
                    </a:lnTo>
                    <a:lnTo>
                      <a:pt x="1" y="2790"/>
                    </a:lnTo>
                    <a:lnTo>
                      <a:pt x="1265" y="3009"/>
                    </a:lnTo>
                    <a:lnTo>
                      <a:pt x="1519" y="1659"/>
                    </a:lnTo>
                    <a:lnTo>
                      <a:pt x="5072" y="1659"/>
                    </a:lnTo>
                    <a:lnTo>
                      <a:pt x="4857" y="960"/>
                    </a:lnTo>
                    <a:lnTo>
                      <a:pt x="2711"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81"/>
              <p:cNvSpPr/>
              <p:nvPr/>
            </p:nvSpPr>
            <p:spPr>
              <a:xfrm>
                <a:off x="1966971" y="2305199"/>
                <a:ext cx="373881" cy="265617"/>
              </a:xfrm>
              <a:custGeom>
                <a:avLst/>
                <a:gdLst/>
                <a:ahLst/>
                <a:cxnLst/>
                <a:rect l="l" t="t" r="r" b="b"/>
                <a:pathLst>
                  <a:path w="14273" h="10140" extrusionOk="0">
                    <a:moveTo>
                      <a:pt x="1183" y="0"/>
                    </a:moveTo>
                    <a:cubicBezTo>
                      <a:pt x="532" y="0"/>
                      <a:pt x="4" y="531"/>
                      <a:pt x="4" y="1182"/>
                    </a:cubicBezTo>
                    <a:lnTo>
                      <a:pt x="4" y="8954"/>
                    </a:lnTo>
                    <a:cubicBezTo>
                      <a:pt x="0" y="9609"/>
                      <a:pt x="532" y="10140"/>
                      <a:pt x="1183" y="10140"/>
                    </a:cubicBezTo>
                    <a:lnTo>
                      <a:pt x="13091" y="10140"/>
                    </a:lnTo>
                    <a:cubicBezTo>
                      <a:pt x="13745" y="10137"/>
                      <a:pt x="14273" y="9609"/>
                      <a:pt x="14273" y="8954"/>
                    </a:cubicBezTo>
                    <a:lnTo>
                      <a:pt x="14273" y="1182"/>
                    </a:lnTo>
                    <a:cubicBezTo>
                      <a:pt x="14273" y="531"/>
                      <a:pt x="13742" y="0"/>
                      <a:pt x="13091"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81"/>
              <p:cNvSpPr/>
              <p:nvPr/>
            </p:nvSpPr>
            <p:spPr>
              <a:xfrm>
                <a:off x="1997488" y="2335716"/>
                <a:ext cx="312952" cy="187006"/>
              </a:xfrm>
              <a:custGeom>
                <a:avLst/>
                <a:gdLst/>
                <a:ahLst/>
                <a:cxnLst/>
                <a:rect l="l" t="t" r="r" b="b"/>
                <a:pathLst>
                  <a:path w="11947" h="7139" extrusionOk="0">
                    <a:moveTo>
                      <a:pt x="18" y="0"/>
                    </a:moveTo>
                    <a:cubicBezTo>
                      <a:pt x="7" y="0"/>
                      <a:pt x="0" y="7"/>
                      <a:pt x="0" y="17"/>
                    </a:cubicBezTo>
                    <a:lnTo>
                      <a:pt x="0" y="7138"/>
                    </a:lnTo>
                    <a:lnTo>
                      <a:pt x="11946" y="7138"/>
                    </a:lnTo>
                    <a:lnTo>
                      <a:pt x="11946" y="17"/>
                    </a:lnTo>
                    <a:cubicBezTo>
                      <a:pt x="11943" y="7"/>
                      <a:pt x="11936" y="0"/>
                      <a:pt x="1192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81"/>
              <p:cNvSpPr/>
              <p:nvPr/>
            </p:nvSpPr>
            <p:spPr>
              <a:xfrm>
                <a:off x="2292811" y="2335716"/>
                <a:ext cx="17629" cy="187006"/>
              </a:xfrm>
              <a:custGeom>
                <a:avLst/>
                <a:gdLst/>
                <a:ahLst/>
                <a:cxnLst/>
                <a:rect l="l" t="t" r="r" b="b"/>
                <a:pathLst>
                  <a:path w="673" h="7139" extrusionOk="0">
                    <a:moveTo>
                      <a:pt x="1" y="0"/>
                    </a:moveTo>
                    <a:cubicBezTo>
                      <a:pt x="1" y="7"/>
                      <a:pt x="1" y="10"/>
                      <a:pt x="1" y="17"/>
                    </a:cubicBezTo>
                    <a:lnTo>
                      <a:pt x="1" y="7138"/>
                    </a:lnTo>
                    <a:lnTo>
                      <a:pt x="672" y="7138"/>
                    </a:lnTo>
                    <a:lnTo>
                      <a:pt x="672" y="17"/>
                    </a:lnTo>
                    <a:cubicBezTo>
                      <a:pt x="672" y="10"/>
                      <a:pt x="669" y="7"/>
                      <a:pt x="669"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81"/>
              <p:cNvSpPr/>
              <p:nvPr/>
            </p:nvSpPr>
            <p:spPr>
              <a:xfrm>
                <a:off x="1961313" y="2299436"/>
                <a:ext cx="385302" cy="352532"/>
              </a:xfrm>
              <a:custGeom>
                <a:avLst/>
                <a:gdLst/>
                <a:ahLst/>
                <a:cxnLst/>
                <a:rect l="l" t="t" r="r" b="b"/>
                <a:pathLst>
                  <a:path w="14709" h="13458" extrusionOk="0">
                    <a:moveTo>
                      <a:pt x="9338" y="10572"/>
                    </a:moveTo>
                    <a:lnTo>
                      <a:pt x="9767" y="11971"/>
                    </a:lnTo>
                    <a:lnTo>
                      <a:pt x="4938" y="11971"/>
                    </a:lnTo>
                    <a:lnTo>
                      <a:pt x="5367" y="10572"/>
                    </a:lnTo>
                    <a:close/>
                    <a:moveTo>
                      <a:pt x="11024" y="12409"/>
                    </a:moveTo>
                    <a:cubicBezTo>
                      <a:pt x="11196" y="12409"/>
                      <a:pt x="11333" y="12546"/>
                      <a:pt x="11333" y="12714"/>
                    </a:cubicBezTo>
                    <a:cubicBezTo>
                      <a:pt x="11333" y="12882"/>
                      <a:pt x="11196" y="13019"/>
                      <a:pt x="11024" y="13019"/>
                    </a:cubicBezTo>
                    <a:lnTo>
                      <a:pt x="3681" y="13019"/>
                    </a:lnTo>
                    <a:cubicBezTo>
                      <a:pt x="3513" y="13019"/>
                      <a:pt x="3376" y="12882"/>
                      <a:pt x="3376" y="12714"/>
                    </a:cubicBezTo>
                    <a:cubicBezTo>
                      <a:pt x="3376" y="12546"/>
                      <a:pt x="3513" y="12409"/>
                      <a:pt x="3681" y="12409"/>
                    </a:cubicBezTo>
                    <a:close/>
                    <a:moveTo>
                      <a:pt x="1399" y="1"/>
                    </a:moveTo>
                    <a:cubicBezTo>
                      <a:pt x="628" y="4"/>
                      <a:pt x="0" y="628"/>
                      <a:pt x="0" y="1402"/>
                    </a:cubicBezTo>
                    <a:lnTo>
                      <a:pt x="0" y="9174"/>
                    </a:lnTo>
                    <a:cubicBezTo>
                      <a:pt x="0" y="9949"/>
                      <a:pt x="628" y="10572"/>
                      <a:pt x="1399" y="10576"/>
                    </a:cubicBezTo>
                    <a:lnTo>
                      <a:pt x="4911" y="10576"/>
                    </a:lnTo>
                    <a:lnTo>
                      <a:pt x="4483" y="11974"/>
                    </a:lnTo>
                    <a:lnTo>
                      <a:pt x="3681" y="11974"/>
                    </a:lnTo>
                    <a:cubicBezTo>
                      <a:pt x="3273" y="11974"/>
                      <a:pt x="2941" y="12306"/>
                      <a:pt x="2941" y="12714"/>
                    </a:cubicBezTo>
                    <a:cubicBezTo>
                      <a:pt x="2941" y="13125"/>
                      <a:pt x="3273" y="13458"/>
                      <a:pt x="3681" y="13458"/>
                    </a:cubicBezTo>
                    <a:lnTo>
                      <a:pt x="11028" y="13458"/>
                    </a:lnTo>
                    <a:cubicBezTo>
                      <a:pt x="11436" y="13458"/>
                      <a:pt x="11768" y="13125"/>
                      <a:pt x="11768" y="12714"/>
                    </a:cubicBezTo>
                    <a:cubicBezTo>
                      <a:pt x="11768" y="12306"/>
                      <a:pt x="11436" y="11974"/>
                      <a:pt x="11028" y="11974"/>
                    </a:cubicBezTo>
                    <a:lnTo>
                      <a:pt x="10223" y="11974"/>
                    </a:lnTo>
                    <a:lnTo>
                      <a:pt x="9794" y="10576"/>
                    </a:lnTo>
                    <a:lnTo>
                      <a:pt x="13307" y="10576"/>
                    </a:lnTo>
                    <a:cubicBezTo>
                      <a:pt x="14081" y="10572"/>
                      <a:pt x="14708" y="9949"/>
                      <a:pt x="14708" y="9174"/>
                    </a:cubicBezTo>
                    <a:lnTo>
                      <a:pt x="14708" y="1402"/>
                    </a:lnTo>
                    <a:cubicBezTo>
                      <a:pt x="14708" y="628"/>
                      <a:pt x="14081" y="4"/>
                      <a:pt x="13307" y="1"/>
                    </a:cubicBezTo>
                    <a:lnTo>
                      <a:pt x="3626" y="1"/>
                    </a:lnTo>
                    <a:cubicBezTo>
                      <a:pt x="3335" y="1"/>
                      <a:pt x="3335" y="439"/>
                      <a:pt x="3626" y="439"/>
                    </a:cubicBezTo>
                    <a:lnTo>
                      <a:pt x="13307" y="439"/>
                    </a:lnTo>
                    <a:cubicBezTo>
                      <a:pt x="13838" y="439"/>
                      <a:pt x="14270" y="871"/>
                      <a:pt x="14270" y="1402"/>
                    </a:cubicBezTo>
                    <a:lnTo>
                      <a:pt x="14270" y="9174"/>
                    </a:lnTo>
                    <a:cubicBezTo>
                      <a:pt x="14270" y="9705"/>
                      <a:pt x="13838" y="10137"/>
                      <a:pt x="13307" y="10137"/>
                    </a:cubicBezTo>
                    <a:lnTo>
                      <a:pt x="1399" y="10137"/>
                    </a:lnTo>
                    <a:cubicBezTo>
                      <a:pt x="867" y="10137"/>
                      <a:pt x="439" y="9705"/>
                      <a:pt x="436" y="9174"/>
                    </a:cubicBezTo>
                    <a:lnTo>
                      <a:pt x="436" y="1402"/>
                    </a:lnTo>
                    <a:cubicBezTo>
                      <a:pt x="439" y="871"/>
                      <a:pt x="867" y="439"/>
                      <a:pt x="1399" y="439"/>
                    </a:cubicBezTo>
                    <a:lnTo>
                      <a:pt x="2752" y="439"/>
                    </a:lnTo>
                    <a:cubicBezTo>
                      <a:pt x="2872" y="439"/>
                      <a:pt x="2972" y="340"/>
                      <a:pt x="2972" y="220"/>
                    </a:cubicBezTo>
                    <a:cubicBezTo>
                      <a:pt x="2972" y="100"/>
                      <a:pt x="2872" y="1"/>
                      <a:pt x="27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81"/>
              <p:cNvSpPr/>
              <p:nvPr/>
            </p:nvSpPr>
            <p:spPr>
              <a:xfrm>
                <a:off x="1991830" y="2329953"/>
                <a:ext cx="324268" cy="198427"/>
              </a:xfrm>
              <a:custGeom>
                <a:avLst/>
                <a:gdLst/>
                <a:ahLst/>
                <a:cxnLst/>
                <a:rect l="l" t="t" r="r" b="b"/>
                <a:pathLst>
                  <a:path w="12379" h="7575" extrusionOk="0">
                    <a:moveTo>
                      <a:pt x="237" y="1"/>
                    </a:moveTo>
                    <a:cubicBezTo>
                      <a:pt x="107" y="4"/>
                      <a:pt x="1" y="107"/>
                      <a:pt x="1" y="237"/>
                    </a:cubicBezTo>
                    <a:lnTo>
                      <a:pt x="1" y="7358"/>
                    </a:lnTo>
                    <a:cubicBezTo>
                      <a:pt x="1" y="7478"/>
                      <a:pt x="100" y="7574"/>
                      <a:pt x="220" y="7574"/>
                    </a:cubicBezTo>
                    <a:lnTo>
                      <a:pt x="12162" y="7574"/>
                    </a:lnTo>
                    <a:cubicBezTo>
                      <a:pt x="12282" y="7574"/>
                      <a:pt x="12378" y="7478"/>
                      <a:pt x="12378" y="7358"/>
                    </a:cubicBezTo>
                    <a:lnTo>
                      <a:pt x="12378" y="6604"/>
                    </a:lnTo>
                    <a:cubicBezTo>
                      <a:pt x="12378" y="6459"/>
                      <a:pt x="12269" y="6386"/>
                      <a:pt x="12161" y="6386"/>
                    </a:cubicBezTo>
                    <a:cubicBezTo>
                      <a:pt x="12052" y="6386"/>
                      <a:pt x="11943" y="6459"/>
                      <a:pt x="11943" y="6604"/>
                    </a:cubicBezTo>
                    <a:lnTo>
                      <a:pt x="11943" y="7139"/>
                    </a:lnTo>
                    <a:lnTo>
                      <a:pt x="436" y="7139"/>
                    </a:lnTo>
                    <a:lnTo>
                      <a:pt x="436" y="440"/>
                    </a:lnTo>
                    <a:lnTo>
                      <a:pt x="11940" y="440"/>
                    </a:lnTo>
                    <a:lnTo>
                      <a:pt x="11940" y="5730"/>
                    </a:lnTo>
                    <a:cubicBezTo>
                      <a:pt x="11940" y="5850"/>
                      <a:pt x="12039" y="5950"/>
                      <a:pt x="12162" y="5950"/>
                    </a:cubicBezTo>
                    <a:cubicBezTo>
                      <a:pt x="12282" y="5950"/>
                      <a:pt x="12378" y="5850"/>
                      <a:pt x="12378" y="5730"/>
                    </a:cubicBezTo>
                    <a:lnTo>
                      <a:pt x="12378" y="237"/>
                    </a:lnTo>
                    <a:cubicBezTo>
                      <a:pt x="12378" y="107"/>
                      <a:pt x="12275" y="1"/>
                      <a:pt x="121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81"/>
              <p:cNvSpPr/>
              <p:nvPr/>
            </p:nvSpPr>
            <p:spPr>
              <a:xfrm>
                <a:off x="2147821" y="2539959"/>
                <a:ext cx="12443" cy="11473"/>
              </a:xfrm>
              <a:custGeom>
                <a:avLst/>
                <a:gdLst/>
                <a:ahLst/>
                <a:cxnLst/>
                <a:rect l="l" t="t" r="r" b="b"/>
                <a:pathLst>
                  <a:path w="475" h="438" extrusionOk="0">
                    <a:moveTo>
                      <a:pt x="234" y="0"/>
                    </a:moveTo>
                    <a:cubicBezTo>
                      <a:pt x="131" y="0"/>
                      <a:pt x="30" y="72"/>
                      <a:pt x="15" y="194"/>
                    </a:cubicBezTo>
                    <a:cubicBezTo>
                      <a:pt x="1" y="336"/>
                      <a:pt x="115" y="437"/>
                      <a:pt x="236" y="437"/>
                    </a:cubicBezTo>
                    <a:cubicBezTo>
                      <a:pt x="288" y="437"/>
                      <a:pt x="341" y="418"/>
                      <a:pt x="385" y="376"/>
                    </a:cubicBezTo>
                    <a:cubicBezTo>
                      <a:pt x="461" y="301"/>
                      <a:pt x="474" y="184"/>
                      <a:pt x="416" y="99"/>
                    </a:cubicBezTo>
                    <a:cubicBezTo>
                      <a:pt x="370" y="31"/>
                      <a:pt x="301" y="0"/>
                      <a:pt x="2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119" name="Google Shape;12119;p81"/>
          <p:cNvGrpSpPr/>
          <p:nvPr/>
        </p:nvGrpSpPr>
        <p:grpSpPr>
          <a:xfrm>
            <a:off x="3049165" y="2320078"/>
            <a:ext cx="401543" cy="311432"/>
            <a:chOff x="3049165" y="2320078"/>
            <a:chExt cx="401543" cy="311432"/>
          </a:xfrm>
        </p:grpSpPr>
        <p:sp>
          <p:nvSpPr>
            <p:cNvPr id="12120" name="Google Shape;12120;p81"/>
            <p:cNvSpPr/>
            <p:nvPr/>
          </p:nvSpPr>
          <p:spPr>
            <a:xfrm>
              <a:off x="3136604" y="2348185"/>
              <a:ext cx="96240" cy="254773"/>
            </a:xfrm>
            <a:custGeom>
              <a:avLst/>
              <a:gdLst/>
              <a:ahLst/>
              <a:cxnLst/>
              <a:rect l="l" t="t" r="r" b="b"/>
              <a:pathLst>
                <a:path w="3674" h="9726" extrusionOk="0">
                  <a:moveTo>
                    <a:pt x="3674" y="1"/>
                  </a:moveTo>
                  <a:lnTo>
                    <a:pt x="3513" y="48"/>
                  </a:lnTo>
                  <a:cubicBezTo>
                    <a:pt x="2019" y="501"/>
                    <a:pt x="761" y="1512"/>
                    <a:pt x="0" y="2872"/>
                  </a:cubicBezTo>
                  <a:lnTo>
                    <a:pt x="0" y="6854"/>
                  </a:lnTo>
                  <a:cubicBezTo>
                    <a:pt x="761" y="8215"/>
                    <a:pt x="2019" y="9229"/>
                    <a:pt x="3513" y="9678"/>
                  </a:cubicBezTo>
                  <a:lnTo>
                    <a:pt x="3674" y="9726"/>
                  </a:lnTo>
                  <a:lnTo>
                    <a:pt x="367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81"/>
            <p:cNvSpPr/>
            <p:nvPr/>
          </p:nvSpPr>
          <p:spPr>
            <a:xfrm>
              <a:off x="3136604" y="2505172"/>
              <a:ext cx="96240" cy="97786"/>
            </a:xfrm>
            <a:custGeom>
              <a:avLst/>
              <a:gdLst/>
              <a:ahLst/>
              <a:cxnLst/>
              <a:rect l="l" t="t" r="r" b="b"/>
              <a:pathLst>
                <a:path w="3674" h="3733" extrusionOk="0">
                  <a:moveTo>
                    <a:pt x="0" y="1"/>
                  </a:moveTo>
                  <a:lnTo>
                    <a:pt x="0" y="865"/>
                  </a:lnTo>
                  <a:cubicBezTo>
                    <a:pt x="761" y="2225"/>
                    <a:pt x="2022" y="3236"/>
                    <a:pt x="3513" y="3685"/>
                  </a:cubicBezTo>
                  <a:lnTo>
                    <a:pt x="3674" y="3733"/>
                  </a:lnTo>
                  <a:lnTo>
                    <a:pt x="3674" y="2873"/>
                  </a:lnTo>
                  <a:lnTo>
                    <a:pt x="3513" y="2825"/>
                  </a:lnTo>
                  <a:cubicBezTo>
                    <a:pt x="2022" y="2372"/>
                    <a:pt x="761" y="1361"/>
                    <a:pt x="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81"/>
            <p:cNvSpPr/>
            <p:nvPr/>
          </p:nvSpPr>
          <p:spPr>
            <a:xfrm>
              <a:off x="3054928" y="2423417"/>
              <a:ext cx="81702" cy="104413"/>
            </a:xfrm>
            <a:custGeom>
              <a:avLst/>
              <a:gdLst/>
              <a:ahLst/>
              <a:cxnLst/>
              <a:rect l="l" t="t" r="r" b="b"/>
              <a:pathLst>
                <a:path w="3119" h="3986" extrusionOk="0">
                  <a:moveTo>
                    <a:pt x="1357" y="0"/>
                  </a:moveTo>
                  <a:cubicBezTo>
                    <a:pt x="607" y="0"/>
                    <a:pt x="0" y="607"/>
                    <a:pt x="0" y="1354"/>
                  </a:cubicBezTo>
                  <a:lnTo>
                    <a:pt x="0" y="2629"/>
                  </a:lnTo>
                  <a:cubicBezTo>
                    <a:pt x="0" y="3379"/>
                    <a:pt x="607" y="3986"/>
                    <a:pt x="1357" y="3986"/>
                  </a:cubicBezTo>
                  <a:lnTo>
                    <a:pt x="3118" y="3986"/>
                  </a:lnTo>
                  <a:lnTo>
                    <a:pt x="3118"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81"/>
            <p:cNvSpPr/>
            <p:nvPr/>
          </p:nvSpPr>
          <p:spPr>
            <a:xfrm>
              <a:off x="3054928" y="2469730"/>
              <a:ext cx="81702" cy="58101"/>
            </a:xfrm>
            <a:custGeom>
              <a:avLst/>
              <a:gdLst/>
              <a:ahLst/>
              <a:cxnLst/>
              <a:rect l="l" t="t" r="r" b="b"/>
              <a:pathLst>
                <a:path w="3119" h="2218" extrusionOk="0">
                  <a:moveTo>
                    <a:pt x="0" y="0"/>
                  </a:moveTo>
                  <a:lnTo>
                    <a:pt x="0" y="861"/>
                  </a:lnTo>
                  <a:cubicBezTo>
                    <a:pt x="0" y="1611"/>
                    <a:pt x="607" y="2218"/>
                    <a:pt x="1357" y="2218"/>
                  </a:cubicBezTo>
                  <a:lnTo>
                    <a:pt x="3118" y="2218"/>
                  </a:lnTo>
                  <a:lnTo>
                    <a:pt x="3118" y="1354"/>
                  </a:lnTo>
                  <a:lnTo>
                    <a:pt x="1357" y="1354"/>
                  </a:lnTo>
                  <a:cubicBezTo>
                    <a:pt x="607" y="1354"/>
                    <a:pt x="0" y="747"/>
                    <a:pt x="0"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81"/>
            <p:cNvSpPr/>
            <p:nvPr/>
          </p:nvSpPr>
          <p:spPr>
            <a:xfrm>
              <a:off x="3231928" y="2325474"/>
              <a:ext cx="37014" cy="300195"/>
            </a:xfrm>
            <a:custGeom>
              <a:avLst/>
              <a:gdLst/>
              <a:ahLst/>
              <a:cxnLst/>
              <a:rect l="l" t="t" r="r" b="b"/>
              <a:pathLst>
                <a:path w="1413" h="11460" extrusionOk="0">
                  <a:moveTo>
                    <a:pt x="446" y="1"/>
                  </a:moveTo>
                  <a:cubicBezTo>
                    <a:pt x="199" y="1"/>
                    <a:pt x="1" y="203"/>
                    <a:pt x="1" y="446"/>
                  </a:cubicBezTo>
                  <a:lnTo>
                    <a:pt x="1" y="11014"/>
                  </a:lnTo>
                  <a:cubicBezTo>
                    <a:pt x="1" y="11261"/>
                    <a:pt x="199" y="11460"/>
                    <a:pt x="446" y="11460"/>
                  </a:cubicBezTo>
                  <a:lnTo>
                    <a:pt x="967" y="11460"/>
                  </a:lnTo>
                  <a:cubicBezTo>
                    <a:pt x="1210" y="11460"/>
                    <a:pt x="1409" y="11261"/>
                    <a:pt x="1413" y="11014"/>
                  </a:cubicBezTo>
                  <a:lnTo>
                    <a:pt x="1413" y="446"/>
                  </a:lnTo>
                  <a:cubicBezTo>
                    <a:pt x="1409" y="203"/>
                    <a:pt x="1210" y="1"/>
                    <a:pt x="967"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81"/>
            <p:cNvSpPr/>
            <p:nvPr/>
          </p:nvSpPr>
          <p:spPr>
            <a:xfrm>
              <a:off x="3231928" y="2325474"/>
              <a:ext cx="29731" cy="300195"/>
            </a:xfrm>
            <a:custGeom>
              <a:avLst/>
              <a:gdLst/>
              <a:ahLst/>
              <a:cxnLst/>
              <a:rect l="l" t="t" r="r" b="b"/>
              <a:pathLst>
                <a:path w="1135" h="11460" extrusionOk="0">
                  <a:moveTo>
                    <a:pt x="446" y="1"/>
                  </a:moveTo>
                  <a:cubicBezTo>
                    <a:pt x="199" y="1"/>
                    <a:pt x="1" y="203"/>
                    <a:pt x="1" y="446"/>
                  </a:cubicBezTo>
                  <a:lnTo>
                    <a:pt x="1" y="11014"/>
                  </a:lnTo>
                  <a:cubicBezTo>
                    <a:pt x="1" y="11261"/>
                    <a:pt x="199" y="11460"/>
                    <a:pt x="446" y="11460"/>
                  </a:cubicBezTo>
                  <a:lnTo>
                    <a:pt x="964" y="11460"/>
                  </a:lnTo>
                  <a:cubicBezTo>
                    <a:pt x="1025" y="11460"/>
                    <a:pt x="1084" y="11449"/>
                    <a:pt x="1135" y="11425"/>
                  </a:cubicBezTo>
                  <a:cubicBezTo>
                    <a:pt x="971" y="11357"/>
                    <a:pt x="864" y="11196"/>
                    <a:pt x="861" y="11014"/>
                  </a:cubicBezTo>
                  <a:lnTo>
                    <a:pt x="861" y="446"/>
                  </a:lnTo>
                  <a:cubicBezTo>
                    <a:pt x="864" y="268"/>
                    <a:pt x="971" y="107"/>
                    <a:pt x="1135" y="35"/>
                  </a:cubicBezTo>
                  <a:cubicBezTo>
                    <a:pt x="1084" y="14"/>
                    <a:pt x="1025" y="1"/>
                    <a:pt x="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81"/>
            <p:cNvSpPr/>
            <p:nvPr/>
          </p:nvSpPr>
          <p:spPr>
            <a:xfrm>
              <a:off x="3294508" y="2435702"/>
              <a:ext cx="33241" cy="80000"/>
            </a:xfrm>
            <a:custGeom>
              <a:avLst/>
              <a:gdLst/>
              <a:ahLst/>
              <a:cxnLst/>
              <a:rect l="l" t="t" r="r" b="b"/>
              <a:pathLst>
                <a:path w="1269" h="3054" extrusionOk="0">
                  <a:moveTo>
                    <a:pt x="310" y="1"/>
                  </a:moveTo>
                  <a:cubicBezTo>
                    <a:pt x="142" y="1"/>
                    <a:pt x="0" y="217"/>
                    <a:pt x="158" y="374"/>
                  </a:cubicBezTo>
                  <a:cubicBezTo>
                    <a:pt x="795" y="1012"/>
                    <a:pt x="795" y="2046"/>
                    <a:pt x="158" y="2687"/>
                  </a:cubicBezTo>
                  <a:cubicBezTo>
                    <a:pt x="72" y="2769"/>
                    <a:pt x="72" y="2907"/>
                    <a:pt x="158" y="2989"/>
                  </a:cubicBezTo>
                  <a:cubicBezTo>
                    <a:pt x="199" y="3032"/>
                    <a:pt x="254" y="3053"/>
                    <a:pt x="309" y="3053"/>
                  </a:cubicBezTo>
                  <a:cubicBezTo>
                    <a:pt x="364" y="3053"/>
                    <a:pt x="420" y="3032"/>
                    <a:pt x="463" y="2989"/>
                  </a:cubicBezTo>
                  <a:cubicBezTo>
                    <a:pt x="1268" y="2183"/>
                    <a:pt x="1268" y="874"/>
                    <a:pt x="463" y="69"/>
                  </a:cubicBezTo>
                  <a:cubicBezTo>
                    <a:pt x="415" y="21"/>
                    <a:pt x="361"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81"/>
            <p:cNvSpPr/>
            <p:nvPr/>
          </p:nvSpPr>
          <p:spPr>
            <a:xfrm>
              <a:off x="3334507" y="2395676"/>
              <a:ext cx="55271" cy="159947"/>
            </a:xfrm>
            <a:custGeom>
              <a:avLst/>
              <a:gdLst/>
              <a:ahLst/>
              <a:cxnLst/>
              <a:rect l="l" t="t" r="r" b="b"/>
              <a:pathLst>
                <a:path w="2110" h="6106" extrusionOk="0">
                  <a:moveTo>
                    <a:pt x="310" y="1"/>
                  </a:moveTo>
                  <a:cubicBezTo>
                    <a:pt x="144" y="1"/>
                    <a:pt x="1" y="216"/>
                    <a:pt x="156" y="374"/>
                  </a:cubicBezTo>
                  <a:cubicBezTo>
                    <a:pt x="1636" y="1854"/>
                    <a:pt x="1636" y="4256"/>
                    <a:pt x="156" y="5737"/>
                  </a:cubicBezTo>
                  <a:cubicBezTo>
                    <a:pt x="74" y="5822"/>
                    <a:pt x="74" y="5959"/>
                    <a:pt x="156" y="6042"/>
                  </a:cubicBezTo>
                  <a:cubicBezTo>
                    <a:pt x="199" y="6085"/>
                    <a:pt x="254" y="6106"/>
                    <a:pt x="310" y="6106"/>
                  </a:cubicBezTo>
                  <a:cubicBezTo>
                    <a:pt x="365" y="6106"/>
                    <a:pt x="420" y="6085"/>
                    <a:pt x="461" y="6042"/>
                  </a:cubicBezTo>
                  <a:cubicBezTo>
                    <a:pt x="2109" y="4390"/>
                    <a:pt x="2109" y="1717"/>
                    <a:pt x="461" y="69"/>
                  </a:cubicBezTo>
                  <a:cubicBezTo>
                    <a:pt x="413" y="21"/>
                    <a:pt x="360"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81"/>
            <p:cNvSpPr/>
            <p:nvPr/>
          </p:nvSpPr>
          <p:spPr>
            <a:xfrm>
              <a:off x="3373721" y="2356646"/>
              <a:ext cx="76987" cy="238374"/>
            </a:xfrm>
            <a:custGeom>
              <a:avLst/>
              <a:gdLst/>
              <a:ahLst/>
              <a:cxnLst/>
              <a:rect l="l" t="t" r="r" b="b"/>
              <a:pathLst>
                <a:path w="2939" h="9100" extrusionOk="0">
                  <a:moveTo>
                    <a:pt x="307" y="0"/>
                  </a:moveTo>
                  <a:cubicBezTo>
                    <a:pt x="252" y="0"/>
                    <a:pt x="197" y="22"/>
                    <a:pt x="156" y="65"/>
                  </a:cubicBezTo>
                  <a:cubicBezTo>
                    <a:pt x="71" y="147"/>
                    <a:pt x="71" y="284"/>
                    <a:pt x="156" y="370"/>
                  </a:cubicBezTo>
                  <a:cubicBezTo>
                    <a:pt x="2459" y="2673"/>
                    <a:pt x="2459" y="6421"/>
                    <a:pt x="156" y="8728"/>
                  </a:cubicBezTo>
                  <a:cubicBezTo>
                    <a:pt x="1" y="8883"/>
                    <a:pt x="145" y="9099"/>
                    <a:pt x="312" y="9099"/>
                  </a:cubicBezTo>
                  <a:cubicBezTo>
                    <a:pt x="362" y="9099"/>
                    <a:pt x="414" y="9079"/>
                    <a:pt x="461" y="9033"/>
                  </a:cubicBezTo>
                  <a:cubicBezTo>
                    <a:pt x="2939" y="6555"/>
                    <a:pt x="2939" y="2539"/>
                    <a:pt x="461" y="65"/>
                  </a:cubicBezTo>
                  <a:cubicBezTo>
                    <a:pt x="418" y="22"/>
                    <a:pt x="363" y="0"/>
                    <a:pt x="3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81"/>
            <p:cNvSpPr/>
            <p:nvPr/>
          </p:nvSpPr>
          <p:spPr>
            <a:xfrm>
              <a:off x="3049165" y="2320078"/>
              <a:ext cx="225251" cy="311432"/>
            </a:xfrm>
            <a:custGeom>
              <a:avLst/>
              <a:gdLst/>
              <a:ahLst/>
              <a:cxnLst/>
              <a:rect l="l" t="t" r="r" b="b"/>
              <a:pathLst>
                <a:path w="8599" h="11889" extrusionOk="0">
                  <a:moveTo>
                    <a:pt x="6755" y="1372"/>
                  </a:moveTo>
                  <a:lnTo>
                    <a:pt x="6755" y="10514"/>
                  </a:lnTo>
                  <a:cubicBezTo>
                    <a:pt x="5395" y="10065"/>
                    <a:pt x="4250" y="9126"/>
                    <a:pt x="3548" y="7879"/>
                  </a:cubicBezTo>
                  <a:lnTo>
                    <a:pt x="3548" y="4007"/>
                  </a:lnTo>
                  <a:cubicBezTo>
                    <a:pt x="4250" y="2756"/>
                    <a:pt x="5395" y="1817"/>
                    <a:pt x="6755" y="1372"/>
                  </a:cubicBezTo>
                  <a:close/>
                  <a:moveTo>
                    <a:pt x="7414" y="1"/>
                  </a:moveTo>
                  <a:cubicBezTo>
                    <a:pt x="7050" y="1"/>
                    <a:pt x="6755" y="298"/>
                    <a:pt x="6755" y="662"/>
                  </a:cubicBezTo>
                  <a:lnTo>
                    <a:pt x="6755" y="923"/>
                  </a:lnTo>
                  <a:lnTo>
                    <a:pt x="6748" y="926"/>
                  </a:lnTo>
                  <a:cubicBezTo>
                    <a:pt x="5254" y="1378"/>
                    <a:pt x="3986" y="2383"/>
                    <a:pt x="3208" y="3736"/>
                  </a:cubicBezTo>
                  <a:lnTo>
                    <a:pt x="1570" y="3736"/>
                  </a:lnTo>
                  <a:cubicBezTo>
                    <a:pt x="703" y="3740"/>
                    <a:pt x="1" y="4442"/>
                    <a:pt x="1" y="5306"/>
                  </a:cubicBezTo>
                  <a:lnTo>
                    <a:pt x="1" y="6580"/>
                  </a:lnTo>
                  <a:cubicBezTo>
                    <a:pt x="4" y="7399"/>
                    <a:pt x="635" y="8081"/>
                    <a:pt x="1450" y="8146"/>
                  </a:cubicBezTo>
                  <a:cubicBezTo>
                    <a:pt x="1455" y="8147"/>
                    <a:pt x="1459" y="8147"/>
                    <a:pt x="1463" y="8147"/>
                  </a:cubicBezTo>
                  <a:cubicBezTo>
                    <a:pt x="1578" y="8147"/>
                    <a:pt x="1673" y="8060"/>
                    <a:pt x="1680" y="7948"/>
                  </a:cubicBezTo>
                  <a:cubicBezTo>
                    <a:pt x="1690" y="7828"/>
                    <a:pt x="1601" y="7725"/>
                    <a:pt x="1485" y="7718"/>
                  </a:cubicBezTo>
                  <a:cubicBezTo>
                    <a:pt x="892" y="7670"/>
                    <a:pt x="433" y="7177"/>
                    <a:pt x="429" y="6580"/>
                  </a:cubicBezTo>
                  <a:lnTo>
                    <a:pt x="429" y="5306"/>
                  </a:lnTo>
                  <a:cubicBezTo>
                    <a:pt x="433" y="4675"/>
                    <a:pt x="940" y="4168"/>
                    <a:pt x="1570" y="4164"/>
                  </a:cubicBezTo>
                  <a:lnTo>
                    <a:pt x="3119" y="4164"/>
                  </a:lnTo>
                  <a:lnTo>
                    <a:pt x="3119" y="7721"/>
                  </a:lnTo>
                  <a:lnTo>
                    <a:pt x="2472" y="7721"/>
                  </a:lnTo>
                  <a:cubicBezTo>
                    <a:pt x="2184" y="7721"/>
                    <a:pt x="2184" y="8153"/>
                    <a:pt x="2472" y="8153"/>
                  </a:cubicBezTo>
                  <a:lnTo>
                    <a:pt x="3208" y="8153"/>
                  </a:lnTo>
                  <a:cubicBezTo>
                    <a:pt x="3990" y="9503"/>
                    <a:pt x="5254" y="10511"/>
                    <a:pt x="6752" y="10963"/>
                  </a:cubicBezTo>
                  <a:lnTo>
                    <a:pt x="6758" y="10967"/>
                  </a:lnTo>
                  <a:lnTo>
                    <a:pt x="6758" y="11227"/>
                  </a:lnTo>
                  <a:cubicBezTo>
                    <a:pt x="6758" y="11590"/>
                    <a:pt x="7053" y="11888"/>
                    <a:pt x="7420" y="11888"/>
                  </a:cubicBezTo>
                  <a:lnTo>
                    <a:pt x="7937" y="11888"/>
                  </a:lnTo>
                  <a:cubicBezTo>
                    <a:pt x="8304" y="11888"/>
                    <a:pt x="8599" y="11590"/>
                    <a:pt x="8599" y="11227"/>
                  </a:cubicBezTo>
                  <a:lnTo>
                    <a:pt x="8599" y="6443"/>
                  </a:lnTo>
                  <a:cubicBezTo>
                    <a:pt x="8599" y="6299"/>
                    <a:pt x="8492" y="6227"/>
                    <a:pt x="8384" y="6227"/>
                  </a:cubicBezTo>
                  <a:cubicBezTo>
                    <a:pt x="8277" y="6227"/>
                    <a:pt x="8170" y="6299"/>
                    <a:pt x="8170" y="6443"/>
                  </a:cubicBezTo>
                  <a:lnTo>
                    <a:pt x="8170" y="11227"/>
                  </a:lnTo>
                  <a:cubicBezTo>
                    <a:pt x="8167" y="11354"/>
                    <a:pt x="8064" y="11457"/>
                    <a:pt x="7937" y="11457"/>
                  </a:cubicBezTo>
                  <a:lnTo>
                    <a:pt x="7420" y="11457"/>
                  </a:lnTo>
                  <a:cubicBezTo>
                    <a:pt x="7293" y="11457"/>
                    <a:pt x="7190" y="11354"/>
                    <a:pt x="7190" y="11227"/>
                  </a:cubicBezTo>
                  <a:lnTo>
                    <a:pt x="7190" y="662"/>
                  </a:lnTo>
                  <a:cubicBezTo>
                    <a:pt x="7190" y="532"/>
                    <a:pt x="7293" y="429"/>
                    <a:pt x="7420" y="429"/>
                  </a:cubicBezTo>
                  <a:lnTo>
                    <a:pt x="7937" y="429"/>
                  </a:lnTo>
                  <a:cubicBezTo>
                    <a:pt x="8064" y="429"/>
                    <a:pt x="8167" y="532"/>
                    <a:pt x="8170" y="662"/>
                  </a:cubicBezTo>
                  <a:lnTo>
                    <a:pt x="8170" y="5439"/>
                  </a:lnTo>
                  <a:cubicBezTo>
                    <a:pt x="8170" y="5559"/>
                    <a:pt x="8266" y="5655"/>
                    <a:pt x="8383" y="5655"/>
                  </a:cubicBezTo>
                  <a:cubicBezTo>
                    <a:pt x="8503" y="5655"/>
                    <a:pt x="8599" y="5559"/>
                    <a:pt x="8599" y="5439"/>
                  </a:cubicBezTo>
                  <a:lnTo>
                    <a:pt x="8599" y="662"/>
                  </a:lnTo>
                  <a:cubicBezTo>
                    <a:pt x="8599" y="296"/>
                    <a:pt x="8304" y="1"/>
                    <a:pt x="7937" y="1"/>
                  </a:cubicBezTo>
                  <a:lnTo>
                    <a:pt x="7420" y="1"/>
                  </a:lnTo>
                  <a:cubicBezTo>
                    <a:pt x="7418" y="1"/>
                    <a:pt x="7416" y="1"/>
                    <a:pt x="74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30" name="Google Shape;12130;p81"/>
          <p:cNvGrpSpPr/>
          <p:nvPr/>
        </p:nvGrpSpPr>
        <p:grpSpPr>
          <a:xfrm>
            <a:off x="3593052" y="2313712"/>
            <a:ext cx="385381" cy="323980"/>
            <a:chOff x="3593052" y="2313712"/>
            <a:chExt cx="385381" cy="323980"/>
          </a:xfrm>
        </p:grpSpPr>
        <p:sp>
          <p:nvSpPr>
            <p:cNvPr id="12131" name="Google Shape;12131;p81"/>
            <p:cNvSpPr/>
            <p:nvPr/>
          </p:nvSpPr>
          <p:spPr>
            <a:xfrm>
              <a:off x="3664250" y="2350883"/>
              <a:ext cx="249665" cy="249665"/>
            </a:xfrm>
            <a:custGeom>
              <a:avLst/>
              <a:gdLst/>
              <a:ahLst/>
              <a:cxnLst/>
              <a:rect l="l" t="t" r="r" b="b"/>
              <a:pathLst>
                <a:path w="9531" h="9531" extrusionOk="0">
                  <a:moveTo>
                    <a:pt x="4763" y="0"/>
                  </a:moveTo>
                  <a:cubicBezTo>
                    <a:pt x="2132" y="0"/>
                    <a:pt x="0" y="2135"/>
                    <a:pt x="0" y="4767"/>
                  </a:cubicBezTo>
                  <a:cubicBezTo>
                    <a:pt x="0" y="7399"/>
                    <a:pt x="2132" y="9530"/>
                    <a:pt x="4763" y="9530"/>
                  </a:cubicBezTo>
                  <a:cubicBezTo>
                    <a:pt x="7395" y="9530"/>
                    <a:pt x="9530" y="7399"/>
                    <a:pt x="9530" y="4767"/>
                  </a:cubicBezTo>
                  <a:cubicBezTo>
                    <a:pt x="9530" y="2135"/>
                    <a:pt x="7395" y="0"/>
                    <a:pt x="4763"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81"/>
            <p:cNvSpPr/>
            <p:nvPr/>
          </p:nvSpPr>
          <p:spPr>
            <a:xfrm>
              <a:off x="3689292" y="2375925"/>
              <a:ext cx="199580" cy="199658"/>
            </a:xfrm>
            <a:custGeom>
              <a:avLst/>
              <a:gdLst/>
              <a:ahLst/>
              <a:cxnLst/>
              <a:rect l="l" t="t" r="r" b="b"/>
              <a:pathLst>
                <a:path w="7619" h="7622" extrusionOk="0">
                  <a:moveTo>
                    <a:pt x="3807" y="0"/>
                  </a:moveTo>
                  <a:cubicBezTo>
                    <a:pt x="1703" y="0"/>
                    <a:pt x="0" y="1707"/>
                    <a:pt x="0" y="3811"/>
                  </a:cubicBezTo>
                  <a:cubicBezTo>
                    <a:pt x="0" y="5915"/>
                    <a:pt x="1703" y="7622"/>
                    <a:pt x="3807" y="7622"/>
                  </a:cubicBezTo>
                  <a:cubicBezTo>
                    <a:pt x="5911" y="7622"/>
                    <a:pt x="7618" y="5915"/>
                    <a:pt x="7618" y="3811"/>
                  </a:cubicBezTo>
                  <a:cubicBezTo>
                    <a:pt x="7618" y="1707"/>
                    <a:pt x="5911" y="0"/>
                    <a:pt x="3807"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81"/>
            <p:cNvSpPr/>
            <p:nvPr/>
          </p:nvSpPr>
          <p:spPr>
            <a:xfrm>
              <a:off x="3769187" y="2375925"/>
              <a:ext cx="125055" cy="199711"/>
            </a:xfrm>
            <a:custGeom>
              <a:avLst/>
              <a:gdLst/>
              <a:ahLst/>
              <a:cxnLst/>
              <a:rect l="l" t="t" r="r" b="b"/>
              <a:pathLst>
                <a:path w="4774" h="7624" extrusionOk="0">
                  <a:moveTo>
                    <a:pt x="757" y="0"/>
                  </a:moveTo>
                  <a:cubicBezTo>
                    <a:pt x="504" y="0"/>
                    <a:pt x="250" y="28"/>
                    <a:pt x="0" y="76"/>
                  </a:cubicBezTo>
                  <a:cubicBezTo>
                    <a:pt x="1772" y="442"/>
                    <a:pt x="3043" y="2002"/>
                    <a:pt x="3043" y="3811"/>
                  </a:cubicBezTo>
                  <a:cubicBezTo>
                    <a:pt x="3043" y="5620"/>
                    <a:pt x="1772" y="7180"/>
                    <a:pt x="0" y="7546"/>
                  </a:cubicBezTo>
                  <a:cubicBezTo>
                    <a:pt x="257" y="7598"/>
                    <a:pt x="513" y="7623"/>
                    <a:pt x="764" y="7623"/>
                  </a:cubicBezTo>
                  <a:cubicBezTo>
                    <a:pt x="2676" y="7623"/>
                    <a:pt x="4351" y="6175"/>
                    <a:pt x="4547" y="4191"/>
                  </a:cubicBezTo>
                  <a:cubicBezTo>
                    <a:pt x="4774" y="1950"/>
                    <a:pt x="3012"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81"/>
            <p:cNvSpPr/>
            <p:nvPr/>
          </p:nvSpPr>
          <p:spPr>
            <a:xfrm>
              <a:off x="3935787" y="2319449"/>
              <a:ext cx="37014" cy="312690"/>
            </a:xfrm>
            <a:custGeom>
              <a:avLst/>
              <a:gdLst/>
              <a:ahLst/>
              <a:cxnLst/>
              <a:rect l="l" t="t" r="r" b="b"/>
              <a:pathLst>
                <a:path w="1413" h="11937" extrusionOk="0">
                  <a:moveTo>
                    <a:pt x="1398" y="1"/>
                  </a:moveTo>
                  <a:cubicBezTo>
                    <a:pt x="531" y="522"/>
                    <a:pt x="0" y="1461"/>
                    <a:pt x="0" y="2475"/>
                  </a:cubicBezTo>
                  <a:lnTo>
                    <a:pt x="0" y="5785"/>
                  </a:lnTo>
                  <a:cubicBezTo>
                    <a:pt x="0" y="5994"/>
                    <a:pt x="298" y="6177"/>
                    <a:pt x="548" y="6177"/>
                  </a:cubicBezTo>
                  <a:cubicBezTo>
                    <a:pt x="569" y="6177"/>
                    <a:pt x="590" y="6175"/>
                    <a:pt x="610" y="6173"/>
                  </a:cubicBezTo>
                  <a:lnTo>
                    <a:pt x="610" y="7201"/>
                  </a:lnTo>
                  <a:cubicBezTo>
                    <a:pt x="610" y="8458"/>
                    <a:pt x="268" y="10689"/>
                    <a:pt x="268" y="11155"/>
                  </a:cubicBezTo>
                  <a:cubicBezTo>
                    <a:pt x="268" y="11690"/>
                    <a:pt x="494" y="11936"/>
                    <a:pt x="830" y="11936"/>
                  </a:cubicBezTo>
                  <a:cubicBezTo>
                    <a:pt x="1165" y="11936"/>
                    <a:pt x="1412" y="11690"/>
                    <a:pt x="1412" y="11155"/>
                  </a:cubicBezTo>
                  <a:cubicBezTo>
                    <a:pt x="1412" y="11155"/>
                    <a:pt x="1405" y="4069"/>
                    <a:pt x="139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81"/>
            <p:cNvSpPr/>
            <p:nvPr/>
          </p:nvSpPr>
          <p:spPr>
            <a:xfrm>
              <a:off x="3935683" y="2319449"/>
              <a:ext cx="36935" cy="161807"/>
            </a:xfrm>
            <a:custGeom>
              <a:avLst/>
              <a:gdLst/>
              <a:ahLst/>
              <a:cxnLst/>
              <a:rect l="l" t="t" r="r" b="b"/>
              <a:pathLst>
                <a:path w="1410" h="6177" extrusionOk="0">
                  <a:moveTo>
                    <a:pt x="1402" y="1"/>
                  </a:moveTo>
                  <a:cubicBezTo>
                    <a:pt x="532" y="522"/>
                    <a:pt x="1" y="1461"/>
                    <a:pt x="1" y="2475"/>
                  </a:cubicBezTo>
                  <a:lnTo>
                    <a:pt x="1" y="5789"/>
                  </a:lnTo>
                  <a:cubicBezTo>
                    <a:pt x="1" y="5994"/>
                    <a:pt x="298" y="6177"/>
                    <a:pt x="549" y="6177"/>
                  </a:cubicBezTo>
                  <a:cubicBezTo>
                    <a:pt x="570" y="6177"/>
                    <a:pt x="591" y="6175"/>
                    <a:pt x="611" y="6173"/>
                  </a:cubicBezTo>
                  <a:lnTo>
                    <a:pt x="1409" y="6159"/>
                  </a:lnTo>
                  <a:cubicBezTo>
                    <a:pt x="1409" y="4212"/>
                    <a:pt x="1406" y="1629"/>
                    <a:pt x="140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81"/>
            <p:cNvSpPr/>
            <p:nvPr/>
          </p:nvSpPr>
          <p:spPr>
            <a:xfrm>
              <a:off x="3598710" y="2365788"/>
              <a:ext cx="49142" cy="265172"/>
            </a:xfrm>
            <a:custGeom>
              <a:avLst/>
              <a:gdLst/>
              <a:ahLst/>
              <a:cxnLst/>
              <a:rect l="l" t="t" r="r" b="b"/>
              <a:pathLst>
                <a:path w="1876" h="10123" extrusionOk="0">
                  <a:moveTo>
                    <a:pt x="1" y="0"/>
                  </a:moveTo>
                  <a:lnTo>
                    <a:pt x="1" y="1104"/>
                  </a:lnTo>
                  <a:cubicBezTo>
                    <a:pt x="1" y="1282"/>
                    <a:pt x="103" y="1494"/>
                    <a:pt x="258" y="1587"/>
                  </a:cubicBezTo>
                  <a:cubicBezTo>
                    <a:pt x="412" y="1676"/>
                    <a:pt x="532" y="1998"/>
                    <a:pt x="532" y="2169"/>
                  </a:cubicBezTo>
                  <a:lnTo>
                    <a:pt x="532" y="3787"/>
                  </a:lnTo>
                  <a:cubicBezTo>
                    <a:pt x="532" y="5116"/>
                    <a:pt x="521" y="6439"/>
                    <a:pt x="378" y="7758"/>
                  </a:cubicBezTo>
                  <a:cubicBezTo>
                    <a:pt x="292" y="8543"/>
                    <a:pt x="240" y="9239"/>
                    <a:pt x="240" y="9396"/>
                  </a:cubicBezTo>
                  <a:cubicBezTo>
                    <a:pt x="240" y="9797"/>
                    <a:pt x="539" y="10123"/>
                    <a:pt x="936" y="10123"/>
                  </a:cubicBezTo>
                  <a:cubicBezTo>
                    <a:pt x="1337" y="10123"/>
                    <a:pt x="1632" y="9797"/>
                    <a:pt x="1632" y="9396"/>
                  </a:cubicBezTo>
                  <a:cubicBezTo>
                    <a:pt x="1632" y="9239"/>
                    <a:pt x="1584" y="8543"/>
                    <a:pt x="1498" y="7758"/>
                  </a:cubicBezTo>
                  <a:cubicBezTo>
                    <a:pt x="1354" y="6439"/>
                    <a:pt x="1344" y="5113"/>
                    <a:pt x="1344" y="3787"/>
                  </a:cubicBezTo>
                  <a:lnTo>
                    <a:pt x="1344" y="2180"/>
                  </a:lnTo>
                  <a:cubicBezTo>
                    <a:pt x="1344" y="1957"/>
                    <a:pt x="1498" y="1676"/>
                    <a:pt x="1687" y="1549"/>
                  </a:cubicBezTo>
                  <a:cubicBezTo>
                    <a:pt x="1820" y="1457"/>
                    <a:pt x="1875" y="1261"/>
                    <a:pt x="1875" y="1104"/>
                  </a:cubicBezTo>
                  <a:lnTo>
                    <a:pt x="1875" y="0"/>
                  </a:ln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81"/>
            <p:cNvSpPr/>
            <p:nvPr/>
          </p:nvSpPr>
          <p:spPr>
            <a:xfrm>
              <a:off x="3598710" y="2365788"/>
              <a:ext cx="49142" cy="57105"/>
            </a:xfrm>
            <a:custGeom>
              <a:avLst/>
              <a:gdLst/>
              <a:ahLst/>
              <a:cxnLst/>
              <a:rect l="l" t="t" r="r" b="b"/>
              <a:pathLst>
                <a:path w="1876" h="2180" extrusionOk="0">
                  <a:moveTo>
                    <a:pt x="1" y="0"/>
                  </a:moveTo>
                  <a:lnTo>
                    <a:pt x="1" y="1104"/>
                  </a:lnTo>
                  <a:cubicBezTo>
                    <a:pt x="1" y="1282"/>
                    <a:pt x="103" y="1494"/>
                    <a:pt x="258" y="1587"/>
                  </a:cubicBezTo>
                  <a:cubicBezTo>
                    <a:pt x="412" y="1676"/>
                    <a:pt x="532" y="1998"/>
                    <a:pt x="532" y="2169"/>
                  </a:cubicBezTo>
                  <a:lnTo>
                    <a:pt x="1344" y="2180"/>
                  </a:lnTo>
                  <a:cubicBezTo>
                    <a:pt x="1344" y="1957"/>
                    <a:pt x="1498" y="1676"/>
                    <a:pt x="1687" y="1549"/>
                  </a:cubicBezTo>
                  <a:cubicBezTo>
                    <a:pt x="1820" y="1457"/>
                    <a:pt x="1875" y="1261"/>
                    <a:pt x="1875" y="1104"/>
                  </a:cubicBezTo>
                  <a:lnTo>
                    <a:pt x="1875" y="0"/>
                  </a:ln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81"/>
            <p:cNvSpPr/>
            <p:nvPr/>
          </p:nvSpPr>
          <p:spPr>
            <a:xfrm>
              <a:off x="3593052" y="2315860"/>
              <a:ext cx="60432" cy="320758"/>
            </a:xfrm>
            <a:custGeom>
              <a:avLst/>
              <a:gdLst/>
              <a:ahLst/>
              <a:cxnLst/>
              <a:rect l="l" t="t" r="r" b="b"/>
              <a:pathLst>
                <a:path w="2307" h="12245" extrusionOk="0">
                  <a:moveTo>
                    <a:pt x="1875" y="2122"/>
                  </a:moveTo>
                  <a:lnTo>
                    <a:pt x="1875" y="3010"/>
                  </a:lnTo>
                  <a:cubicBezTo>
                    <a:pt x="1875" y="3126"/>
                    <a:pt x="1831" y="3239"/>
                    <a:pt x="1779" y="3277"/>
                  </a:cubicBezTo>
                  <a:cubicBezTo>
                    <a:pt x="1580" y="3421"/>
                    <a:pt x="1437" y="3630"/>
                    <a:pt x="1375" y="3870"/>
                  </a:cubicBezTo>
                  <a:lnTo>
                    <a:pt x="933" y="3863"/>
                  </a:lnTo>
                  <a:cubicBezTo>
                    <a:pt x="878" y="3650"/>
                    <a:pt x="755" y="3407"/>
                    <a:pt x="583" y="3304"/>
                  </a:cubicBezTo>
                  <a:cubicBezTo>
                    <a:pt x="501" y="3256"/>
                    <a:pt x="433" y="3123"/>
                    <a:pt x="433" y="3010"/>
                  </a:cubicBezTo>
                  <a:lnTo>
                    <a:pt x="433" y="2122"/>
                  </a:lnTo>
                  <a:close/>
                  <a:moveTo>
                    <a:pt x="964" y="4291"/>
                  </a:moveTo>
                  <a:lnTo>
                    <a:pt x="1344" y="4298"/>
                  </a:lnTo>
                  <a:lnTo>
                    <a:pt x="1344" y="5693"/>
                  </a:lnTo>
                  <a:cubicBezTo>
                    <a:pt x="1344" y="7033"/>
                    <a:pt x="1354" y="8349"/>
                    <a:pt x="1498" y="9685"/>
                  </a:cubicBezTo>
                  <a:cubicBezTo>
                    <a:pt x="1587" y="10497"/>
                    <a:pt x="1632" y="11169"/>
                    <a:pt x="1632" y="11302"/>
                  </a:cubicBezTo>
                  <a:cubicBezTo>
                    <a:pt x="1632" y="11594"/>
                    <a:pt x="1426" y="11813"/>
                    <a:pt x="1152" y="11813"/>
                  </a:cubicBezTo>
                  <a:cubicBezTo>
                    <a:pt x="878" y="11813"/>
                    <a:pt x="672" y="11594"/>
                    <a:pt x="672" y="11302"/>
                  </a:cubicBezTo>
                  <a:cubicBezTo>
                    <a:pt x="672" y="11172"/>
                    <a:pt x="720" y="10501"/>
                    <a:pt x="806" y="9685"/>
                  </a:cubicBezTo>
                  <a:cubicBezTo>
                    <a:pt x="953" y="8352"/>
                    <a:pt x="964" y="7036"/>
                    <a:pt x="964" y="5693"/>
                  </a:cubicBezTo>
                  <a:lnTo>
                    <a:pt x="964" y="4291"/>
                  </a:lnTo>
                  <a:close/>
                  <a:moveTo>
                    <a:pt x="217" y="0"/>
                  </a:moveTo>
                  <a:cubicBezTo>
                    <a:pt x="109" y="0"/>
                    <a:pt x="1" y="71"/>
                    <a:pt x="1" y="213"/>
                  </a:cubicBezTo>
                  <a:lnTo>
                    <a:pt x="1" y="3010"/>
                  </a:lnTo>
                  <a:cubicBezTo>
                    <a:pt x="1" y="3277"/>
                    <a:pt x="152" y="3551"/>
                    <a:pt x="364" y="3678"/>
                  </a:cubicBezTo>
                  <a:cubicBezTo>
                    <a:pt x="426" y="3716"/>
                    <a:pt x="535" y="3945"/>
                    <a:pt x="535" y="4075"/>
                  </a:cubicBezTo>
                  <a:lnTo>
                    <a:pt x="535" y="5693"/>
                  </a:lnTo>
                  <a:cubicBezTo>
                    <a:pt x="535" y="7022"/>
                    <a:pt x="525" y="8325"/>
                    <a:pt x="381" y="9640"/>
                  </a:cubicBezTo>
                  <a:cubicBezTo>
                    <a:pt x="292" y="10453"/>
                    <a:pt x="244" y="11138"/>
                    <a:pt x="244" y="11302"/>
                  </a:cubicBezTo>
                  <a:cubicBezTo>
                    <a:pt x="244" y="11830"/>
                    <a:pt x="645" y="12245"/>
                    <a:pt x="1156" y="12245"/>
                  </a:cubicBezTo>
                  <a:cubicBezTo>
                    <a:pt x="1666" y="12245"/>
                    <a:pt x="2067" y="11834"/>
                    <a:pt x="2067" y="11302"/>
                  </a:cubicBezTo>
                  <a:cubicBezTo>
                    <a:pt x="2067" y="11138"/>
                    <a:pt x="2019" y="10453"/>
                    <a:pt x="1930" y="9640"/>
                  </a:cubicBezTo>
                  <a:cubicBezTo>
                    <a:pt x="1786" y="8325"/>
                    <a:pt x="1776" y="7022"/>
                    <a:pt x="1776" y="5693"/>
                  </a:cubicBezTo>
                  <a:lnTo>
                    <a:pt x="1776" y="4086"/>
                  </a:lnTo>
                  <a:cubicBezTo>
                    <a:pt x="1776" y="3938"/>
                    <a:pt x="1892" y="3722"/>
                    <a:pt x="2023" y="3633"/>
                  </a:cubicBezTo>
                  <a:cubicBezTo>
                    <a:pt x="2232" y="3493"/>
                    <a:pt x="2307" y="3219"/>
                    <a:pt x="2307" y="3010"/>
                  </a:cubicBezTo>
                  <a:lnTo>
                    <a:pt x="2307" y="296"/>
                  </a:lnTo>
                  <a:cubicBezTo>
                    <a:pt x="2307" y="178"/>
                    <a:pt x="2214" y="80"/>
                    <a:pt x="2097" y="80"/>
                  </a:cubicBezTo>
                  <a:cubicBezTo>
                    <a:pt x="2095" y="80"/>
                    <a:pt x="2093" y="80"/>
                    <a:pt x="2091" y="80"/>
                  </a:cubicBezTo>
                  <a:cubicBezTo>
                    <a:pt x="1971" y="80"/>
                    <a:pt x="1875" y="176"/>
                    <a:pt x="1875" y="292"/>
                  </a:cubicBezTo>
                  <a:lnTo>
                    <a:pt x="1875" y="1690"/>
                  </a:lnTo>
                  <a:lnTo>
                    <a:pt x="1371" y="1690"/>
                  </a:lnTo>
                  <a:lnTo>
                    <a:pt x="1371" y="213"/>
                  </a:lnTo>
                  <a:cubicBezTo>
                    <a:pt x="1371" y="71"/>
                    <a:pt x="1264" y="0"/>
                    <a:pt x="1156" y="0"/>
                  </a:cubicBezTo>
                  <a:cubicBezTo>
                    <a:pt x="1048" y="0"/>
                    <a:pt x="940" y="71"/>
                    <a:pt x="940" y="213"/>
                  </a:cubicBezTo>
                  <a:lnTo>
                    <a:pt x="940" y="1690"/>
                  </a:lnTo>
                  <a:lnTo>
                    <a:pt x="433" y="1690"/>
                  </a:lnTo>
                  <a:lnTo>
                    <a:pt x="433" y="213"/>
                  </a:lnTo>
                  <a:cubicBezTo>
                    <a:pt x="433" y="71"/>
                    <a:pt x="325"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81"/>
            <p:cNvSpPr/>
            <p:nvPr/>
          </p:nvSpPr>
          <p:spPr>
            <a:xfrm>
              <a:off x="3645573" y="2390228"/>
              <a:ext cx="231433" cy="216030"/>
            </a:xfrm>
            <a:custGeom>
              <a:avLst/>
              <a:gdLst/>
              <a:ahLst/>
              <a:cxnLst/>
              <a:rect l="l" t="t" r="r" b="b"/>
              <a:pathLst>
                <a:path w="8835" h="8247" extrusionOk="0">
                  <a:moveTo>
                    <a:pt x="1807" y="1"/>
                  </a:moveTo>
                  <a:cubicBezTo>
                    <a:pt x="1751" y="1"/>
                    <a:pt x="1693" y="25"/>
                    <a:pt x="1645" y="81"/>
                  </a:cubicBezTo>
                  <a:cubicBezTo>
                    <a:pt x="0" y="2062"/>
                    <a:pt x="134" y="4968"/>
                    <a:pt x="1954" y="6788"/>
                  </a:cubicBezTo>
                  <a:cubicBezTo>
                    <a:pt x="2921" y="7756"/>
                    <a:pt x="4197" y="8246"/>
                    <a:pt x="5476" y="8246"/>
                  </a:cubicBezTo>
                  <a:cubicBezTo>
                    <a:pt x="6603" y="8246"/>
                    <a:pt x="7733" y="7866"/>
                    <a:pt x="8660" y="7096"/>
                  </a:cubicBezTo>
                  <a:cubicBezTo>
                    <a:pt x="8835" y="6951"/>
                    <a:pt x="8696" y="6711"/>
                    <a:pt x="8522" y="6711"/>
                  </a:cubicBezTo>
                  <a:cubicBezTo>
                    <a:pt x="8477" y="6711"/>
                    <a:pt x="8430" y="6727"/>
                    <a:pt x="8386" y="6764"/>
                  </a:cubicBezTo>
                  <a:cubicBezTo>
                    <a:pt x="7539" y="7465"/>
                    <a:pt x="6507" y="7811"/>
                    <a:pt x="5479" y="7811"/>
                  </a:cubicBezTo>
                  <a:cubicBezTo>
                    <a:pt x="4311" y="7811"/>
                    <a:pt x="3146" y="7363"/>
                    <a:pt x="2262" y="6479"/>
                  </a:cubicBezTo>
                  <a:cubicBezTo>
                    <a:pt x="604" y="4817"/>
                    <a:pt x="477" y="2165"/>
                    <a:pt x="1978" y="359"/>
                  </a:cubicBezTo>
                  <a:cubicBezTo>
                    <a:pt x="2112" y="194"/>
                    <a:pt x="1967" y="1"/>
                    <a:pt x="1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81"/>
            <p:cNvSpPr/>
            <p:nvPr/>
          </p:nvSpPr>
          <p:spPr>
            <a:xfrm>
              <a:off x="3701499" y="2345225"/>
              <a:ext cx="227137" cy="215637"/>
            </a:xfrm>
            <a:custGeom>
              <a:avLst/>
              <a:gdLst/>
              <a:ahLst/>
              <a:cxnLst/>
              <a:rect l="l" t="t" r="r" b="b"/>
              <a:pathLst>
                <a:path w="8671" h="8232" extrusionOk="0">
                  <a:moveTo>
                    <a:pt x="3341" y="0"/>
                  </a:moveTo>
                  <a:cubicBezTo>
                    <a:pt x="2187" y="0"/>
                    <a:pt x="1069" y="401"/>
                    <a:pt x="175" y="1135"/>
                  </a:cubicBezTo>
                  <a:cubicBezTo>
                    <a:pt x="1" y="1282"/>
                    <a:pt x="138" y="1521"/>
                    <a:pt x="311" y="1521"/>
                  </a:cubicBezTo>
                  <a:cubicBezTo>
                    <a:pt x="356" y="1521"/>
                    <a:pt x="404" y="1505"/>
                    <a:pt x="449" y="1467"/>
                  </a:cubicBezTo>
                  <a:cubicBezTo>
                    <a:pt x="1294" y="770"/>
                    <a:pt x="2321" y="426"/>
                    <a:pt x="3345" y="426"/>
                  </a:cubicBezTo>
                  <a:cubicBezTo>
                    <a:pt x="4515" y="426"/>
                    <a:pt x="5681" y="875"/>
                    <a:pt x="6566" y="1762"/>
                  </a:cubicBezTo>
                  <a:cubicBezTo>
                    <a:pt x="8225" y="3420"/>
                    <a:pt x="8348" y="6069"/>
                    <a:pt x="6854" y="7875"/>
                  </a:cubicBezTo>
                  <a:cubicBezTo>
                    <a:pt x="6720" y="8040"/>
                    <a:pt x="6866" y="8232"/>
                    <a:pt x="7024" y="8232"/>
                  </a:cubicBezTo>
                  <a:cubicBezTo>
                    <a:pt x="7081" y="8232"/>
                    <a:pt x="7139" y="8208"/>
                    <a:pt x="7186" y="8149"/>
                  </a:cubicBezTo>
                  <a:cubicBezTo>
                    <a:pt x="8413" y="6662"/>
                    <a:pt x="8670" y="4599"/>
                    <a:pt x="7848" y="2858"/>
                  </a:cubicBezTo>
                  <a:cubicBezTo>
                    <a:pt x="7025" y="1114"/>
                    <a:pt x="5271" y="0"/>
                    <a:pt x="3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81"/>
            <p:cNvSpPr/>
            <p:nvPr/>
          </p:nvSpPr>
          <p:spPr>
            <a:xfrm>
              <a:off x="3683530" y="2370215"/>
              <a:ext cx="219331" cy="210948"/>
            </a:xfrm>
            <a:custGeom>
              <a:avLst/>
              <a:gdLst/>
              <a:ahLst/>
              <a:cxnLst/>
              <a:rect l="l" t="t" r="r" b="b"/>
              <a:pathLst>
                <a:path w="8373" h="8053" extrusionOk="0">
                  <a:moveTo>
                    <a:pt x="4027" y="434"/>
                  </a:moveTo>
                  <a:cubicBezTo>
                    <a:pt x="5484" y="434"/>
                    <a:pt x="6793" y="1308"/>
                    <a:pt x="7348" y="2651"/>
                  </a:cubicBezTo>
                  <a:cubicBezTo>
                    <a:pt x="7907" y="3995"/>
                    <a:pt x="7598" y="5540"/>
                    <a:pt x="6570" y="6568"/>
                  </a:cubicBezTo>
                  <a:cubicBezTo>
                    <a:pt x="5882" y="7256"/>
                    <a:pt x="4962" y="7622"/>
                    <a:pt x="4026" y="7622"/>
                  </a:cubicBezTo>
                  <a:cubicBezTo>
                    <a:pt x="3563" y="7622"/>
                    <a:pt x="3097" y="7533"/>
                    <a:pt x="2653" y="7350"/>
                  </a:cubicBezTo>
                  <a:cubicBezTo>
                    <a:pt x="1310" y="6791"/>
                    <a:pt x="436" y="5482"/>
                    <a:pt x="436" y="4029"/>
                  </a:cubicBezTo>
                  <a:cubicBezTo>
                    <a:pt x="436" y="2045"/>
                    <a:pt x="2043" y="438"/>
                    <a:pt x="4027" y="434"/>
                  </a:cubicBezTo>
                  <a:close/>
                  <a:moveTo>
                    <a:pt x="4027" y="1"/>
                  </a:moveTo>
                  <a:cubicBezTo>
                    <a:pt x="3509" y="1"/>
                    <a:pt x="2986" y="101"/>
                    <a:pt x="2489" y="307"/>
                  </a:cubicBezTo>
                  <a:cubicBezTo>
                    <a:pt x="984" y="931"/>
                    <a:pt x="1" y="2398"/>
                    <a:pt x="1" y="4026"/>
                  </a:cubicBezTo>
                  <a:cubicBezTo>
                    <a:pt x="4" y="6250"/>
                    <a:pt x="1807" y="8052"/>
                    <a:pt x="4027" y="8052"/>
                  </a:cubicBezTo>
                  <a:cubicBezTo>
                    <a:pt x="5659" y="8052"/>
                    <a:pt x="7125" y="7072"/>
                    <a:pt x="7749" y="5568"/>
                  </a:cubicBezTo>
                  <a:cubicBezTo>
                    <a:pt x="8373" y="4063"/>
                    <a:pt x="8026" y="2333"/>
                    <a:pt x="6875" y="1181"/>
                  </a:cubicBezTo>
                  <a:cubicBezTo>
                    <a:pt x="6105" y="411"/>
                    <a:pt x="5075" y="1"/>
                    <a:pt x="40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81"/>
            <p:cNvSpPr/>
            <p:nvPr/>
          </p:nvSpPr>
          <p:spPr>
            <a:xfrm>
              <a:off x="3930024" y="2313712"/>
              <a:ext cx="48408" cy="323980"/>
            </a:xfrm>
            <a:custGeom>
              <a:avLst/>
              <a:gdLst/>
              <a:ahLst/>
              <a:cxnLst/>
              <a:rect l="l" t="t" r="r" b="b"/>
              <a:pathLst>
                <a:path w="1848" h="12368" extrusionOk="0">
                  <a:moveTo>
                    <a:pt x="1402" y="631"/>
                  </a:moveTo>
                  <a:cubicBezTo>
                    <a:pt x="1406" y="2211"/>
                    <a:pt x="1409" y="4438"/>
                    <a:pt x="1409" y="6165"/>
                  </a:cubicBezTo>
                  <a:lnTo>
                    <a:pt x="823" y="6176"/>
                  </a:lnTo>
                  <a:lnTo>
                    <a:pt x="799" y="6176"/>
                  </a:lnTo>
                  <a:cubicBezTo>
                    <a:pt x="791" y="6176"/>
                    <a:pt x="782" y="6176"/>
                    <a:pt x="773" y="6176"/>
                  </a:cubicBezTo>
                  <a:cubicBezTo>
                    <a:pt x="668" y="6176"/>
                    <a:pt x="563" y="6139"/>
                    <a:pt x="481" y="6069"/>
                  </a:cubicBezTo>
                  <a:cubicBezTo>
                    <a:pt x="460" y="6052"/>
                    <a:pt x="443" y="6032"/>
                    <a:pt x="433" y="6004"/>
                  </a:cubicBezTo>
                  <a:lnTo>
                    <a:pt x="433" y="2694"/>
                  </a:lnTo>
                  <a:cubicBezTo>
                    <a:pt x="436" y="1896"/>
                    <a:pt x="789" y="1142"/>
                    <a:pt x="1402" y="631"/>
                  </a:cubicBezTo>
                  <a:close/>
                  <a:moveTo>
                    <a:pt x="1406" y="6594"/>
                  </a:moveTo>
                  <a:cubicBezTo>
                    <a:pt x="1413" y="10445"/>
                    <a:pt x="1416" y="11364"/>
                    <a:pt x="1416" y="11371"/>
                  </a:cubicBezTo>
                  <a:cubicBezTo>
                    <a:pt x="1416" y="11631"/>
                    <a:pt x="1351" y="11940"/>
                    <a:pt x="1053" y="11940"/>
                  </a:cubicBezTo>
                  <a:cubicBezTo>
                    <a:pt x="967" y="11940"/>
                    <a:pt x="703" y="11940"/>
                    <a:pt x="703" y="11374"/>
                  </a:cubicBezTo>
                  <a:cubicBezTo>
                    <a:pt x="703" y="11210"/>
                    <a:pt x="755" y="10768"/>
                    <a:pt x="813" y="10257"/>
                  </a:cubicBezTo>
                  <a:cubicBezTo>
                    <a:pt x="912" y="9393"/>
                    <a:pt x="1046" y="8211"/>
                    <a:pt x="1046" y="7416"/>
                  </a:cubicBezTo>
                  <a:lnTo>
                    <a:pt x="1046" y="6601"/>
                  </a:lnTo>
                  <a:lnTo>
                    <a:pt x="1406" y="6594"/>
                  </a:lnTo>
                  <a:close/>
                  <a:moveTo>
                    <a:pt x="1618" y="0"/>
                  </a:moveTo>
                  <a:cubicBezTo>
                    <a:pt x="1580" y="0"/>
                    <a:pt x="1542" y="10"/>
                    <a:pt x="1509" y="31"/>
                  </a:cubicBezTo>
                  <a:cubicBezTo>
                    <a:pt x="577" y="593"/>
                    <a:pt x="4" y="1604"/>
                    <a:pt x="1" y="2694"/>
                  </a:cubicBezTo>
                  <a:lnTo>
                    <a:pt x="1" y="6004"/>
                  </a:lnTo>
                  <a:cubicBezTo>
                    <a:pt x="8" y="6159"/>
                    <a:pt x="80" y="6299"/>
                    <a:pt x="196" y="6395"/>
                  </a:cubicBezTo>
                  <a:cubicBezTo>
                    <a:pt x="316" y="6498"/>
                    <a:pt x="460" y="6566"/>
                    <a:pt x="614" y="6594"/>
                  </a:cubicBezTo>
                  <a:lnTo>
                    <a:pt x="614" y="7416"/>
                  </a:lnTo>
                  <a:cubicBezTo>
                    <a:pt x="614" y="8184"/>
                    <a:pt x="481" y="9352"/>
                    <a:pt x="385" y="10206"/>
                  </a:cubicBezTo>
                  <a:cubicBezTo>
                    <a:pt x="320" y="10750"/>
                    <a:pt x="272" y="11182"/>
                    <a:pt x="272" y="11371"/>
                  </a:cubicBezTo>
                  <a:cubicBezTo>
                    <a:pt x="272" y="12296"/>
                    <a:pt x="868" y="12368"/>
                    <a:pt x="1050" y="12368"/>
                  </a:cubicBezTo>
                  <a:cubicBezTo>
                    <a:pt x="1437" y="12368"/>
                    <a:pt x="1848" y="12107"/>
                    <a:pt x="1848" y="11371"/>
                  </a:cubicBezTo>
                  <a:cubicBezTo>
                    <a:pt x="1845" y="11364"/>
                    <a:pt x="1845" y="217"/>
                    <a:pt x="1845" y="217"/>
                  </a:cubicBezTo>
                  <a:cubicBezTo>
                    <a:pt x="1841" y="138"/>
                    <a:pt x="1793" y="66"/>
                    <a:pt x="1725" y="28"/>
                  </a:cubicBezTo>
                  <a:cubicBezTo>
                    <a:pt x="1691" y="10"/>
                    <a:pt x="1654" y="0"/>
                    <a:pt x="1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3" name="Google Shape;12143;p81"/>
          <p:cNvGrpSpPr/>
          <p:nvPr/>
        </p:nvGrpSpPr>
        <p:grpSpPr>
          <a:xfrm>
            <a:off x="4134162" y="2284610"/>
            <a:ext cx="387005" cy="382185"/>
            <a:chOff x="4134162" y="2284610"/>
            <a:chExt cx="387005" cy="382185"/>
          </a:xfrm>
        </p:grpSpPr>
        <p:sp>
          <p:nvSpPr>
            <p:cNvPr id="12144" name="Google Shape;12144;p81"/>
            <p:cNvSpPr/>
            <p:nvPr/>
          </p:nvSpPr>
          <p:spPr>
            <a:xfrm>
              <a:off x="4144221" y="2362094"/>
              <a:ext cx="299121" cy="299121"/>
            </a:xfrm>
            <a:custGeom>
              <a:avLst/>
              <a:gdLst/>
              <a:ahLst/>
              <a:cxnLst/>
              <a:rect l="l" t="t" r="r" b="b"/>
              <a:pathLst>
                <a:path w="11419" h="11419" extrusionOk="0">
                  <a:moveTo>
                    <a:pt x="5709" y="1"/>
                  </a:moveTo>
                  <a:cubicBezTo>
                    <a:pt x="2557" y="1"/>
                    <a:pt x="0" y="2557"/>
                    <a:pt x="0" y="5710"/>
                  </a:cubicBezTo>
                  <a:cubicBezTo>
                    <a:pt x="0" y="8862"/>
                    <a:pt x="2557" y="11419"/>
                    <a:pt x="5709" y="11419"/>
                  </a:cubicBezTo>
                  <a:cubicBezTo>
                    <a:pt x="8862" y="11419"/>
                    <a:pt x="11418" y="8862"/>
                    <a:pt x="11418" y="5710"/>
                  </a:cubicBezTo>
                  <a:cubicBezTo>
                    <a:pt x="11418" y="2557"/>
                    <a:pt x="8862" y="1"/>
                    <a:pt x="57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81"/>
            <p:cNvSpPr/>
            <p:nvPr/>
          </p:nvSpPr>
          <p:spPr>
            <a:xfrm>
              <a:off x="4419347" y="2290294"/>
              <a:ext cx="95795" cy="95717"/>
            </a:xfrm>
            <a:custGeom>
              <a:avLst/>
              <a:gdLst/>
              <a:ahLst/>
              <a:cxnLst/>
              <a:rect l="l" t="t" r="r" b="b"/>
              <a:pathLst>
                <a:path w="3657" h="3654" extrusionOk="0">
                  <a:moveTo>
                    <a:pt x="2286" y="0"/>
                  </a:moveTo>
                  <a:lnTo>
                    <a:pt x="0" y="2282"/>
                  </a:lnTo>
                  <a:lnTo>
                    <a:pt x="0" y="3653"/>
                  </a:lnTo>
                  <a:lnTo>
                    <a:pt x="1371" y="3653"/>
                  </a:lnTo>
                  <a:lnTo>
                    <a:pt x="3657" y="1371"/>
                  </a:lnTo>
                  <a:lnTo>
                    <a:pt x="2286" y="1371"/>
                  </a:lnTo>
                  <a:lnTo>
                    <a:pt x="2286"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81"/>
            <p:cNvSpPr/>
            <p:nvPr/>
          </p:nvSpPr>
          <p:spPr>
            <a:xfrm>
              <a:off x="4419347" y="2290294"/>
              <a:ext cx="59908" cy="95717"/>
            </a:xfrm>
            <a:custGeom>
              <a:avLst/>
              <a:gdLst/>
              <a:ahLst/>
              <a:cxnLst/>
              <a:rect l="l" t="t" r="r" b="b"/>
              <a:pathLst>
                <a:path w="2287" h="3654" extrusionOk="0">
                  <a:moveTo>
                    <a:pt x="2286" y="0"/>
                  </a:moveTo>
                  <a:lnTo>
                    <a:pt x="0" y="2282"/>
                  </a:lnTo>
                  <a:lnTo>
                    <a:pt x="0" y="3653"/>
                  </a:lnTo>
                  <a:lnTo>
                    <a:pt x="2286" y="1371"/>
                  </a:lnTo>
                  <a:lnTo>
                    <a:pt x="22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81"/>
            <p:cNvSpPr/>
            <p:nvPr/>
          </p:nvSpPr>
          <p:spPr>
            <a:xfrm>
              <a:off x="4180108" y="2398008"/>
              <a:ext cx="227320" cy="227320"/>
            </a:xfrm>
            <a:custGeom>
              <a:avLst/>
              <a:gdLst/>
              <a:ahLst/>
              <a:cxnLst/>
              <a:rect l="l" t="t" r="r" b="b"/>
              <a:pathLst>
                <a:path w="8678" h="8678" extrusionOk="0">
                  <a:moveTo>
                    <a:pt x="4346" y="0"/>
                  </a:moveTo>
                  <a:cubicBezTo>
                    <a:pt x="4343" y="0"/>
                    <a:pt x="4341" y="0"/>
                    <a:pt x="4339" y="0"/>
                  </a:cubicBezTo>
                  <a:cubicBezTo>
                    <a:pt x="1944" y="0"/>
                    <a:pt x="1" y="1940"/>
                    <a:pt x="1" y="4339"/>
                  </a:cubicBezTo>
                  <a:cubicBezTo>
                    <a:pt x="1" y="6734"/>
                    <a:pt x="1944" y="8677"/>
                    <a:pt x="4339" y="8677"/>
                  </a:cubicBezTo>
                  <a:cubicBezTo>
                    <a:pt x="6735" y="8677"/>
                    <a:pt x="8678" y="6734"/>
                    <a:pt x="8678" y="4339"/>
                  </a:cubicBezTo>
                  <a:cubicBezTo>
                    <a:pt x="8678" y="1942"/>
                    <a:pt x="6738" y="0"/>
                    <a:pt x="4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8" name="Google Shape;12148;p81"/>
            <p:cNvSpPr/>
            <p:nvPr/>
          </p:nvSpPr>
          <p:spPr>
            <a:xfrm>
              <a:off x="4293768" y="2505643"/>
              <a:ext cx="113660" cy="11945"/>
            </a:xfrm>
            <a:custGeom>
              <a:avLst/>
              <a:gdLst/>
              <a:ahLst/>
              <a:cxnLst/>
              <a:rect l="l" t="t" r="r" b="b"/>
              <a:pathLst>
                <a:path w="4339" h="456" extrusionOk="0">
                  <a:moveTo>
                    <a:pt x="0" y="0"/>
                  </a:moveTo>
                  <a:lnTo>
                    <a:pt x="0" y="456"/>
                  </a:lnTo>
                  <a:lnTo>
                    <a:pt x="4328" y="456"/>
                  </a:lnTo>
                  <a:cubicBezTo>
                    <a:pt x="4332" y="380"/>
                    <a:pt x="4339" y="305"/>
                    <a:pt x="4339" y="230"/>
                  </a:cubicBezTo>
                  <a:cubicBezTo>
                    <a:pt x="4339" y="151"/>
                    <a:pt x="4332" y="75"/>
                    <a:pt x="432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81"/>
            <p:cNvSpPr/>
            <p:nvPr/>
          </p:nvSpPr>
          <p:spPr>
            <a:xfrm>
              <a:off x="4216126" y="2434000"/>
              <a:ext cx="155232" cy="155232"/>
            </a:xfrm>
            <a:custGeom>
              <a:avLst/>
              <a:gdLst/>
              <a:ahLst/>
              <a:cxnLst/>
              <a:rect l="l" t="t" r="r" b="b"/>
              <a:pathLst>
                <a:path w="5926" h="5926" extrusionOk="0">
                  <a:moveTo>
                    <a:pt x="2964" y="1"/>
                  </a:moveTo>
                  <a:cubicBezTo>
                    <a:pt x="1326" y="1"/>
                    <a:pt x="0" y="1327"/>
                    <a:pt x="0" y="2965"/>
                  </a:cubicBezTo>
                  <a:cubicBezTo>
                    <a:pt x="0" y="4599"/>
                    <a:pt x="1326" y="5925"/>
                    <a:pt x="2964" y="5925"/>
                  </a:cubicBezTo>
                  <a:cubicBezTo>
                    <a:pt x="4599" y="5925"/>
                    <a:pt x="5925" y="4599"/>
                    <a:pt x="5925" y="2965"/>
                  </a:cubicBezTo>
                  <a:cubicBezTo>
                    <a:pt x="5925" y="1327"/>
                    <a:pt x="4599" y="1"/>
                    <a:pt x="29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81"/>
            <p:cNvSpPr/>
            <p:nvPr/>
          </p:nvSpPr>
          <p:spPr>
            <a:xfrm>
              <a:off x="4293768" y="2505643"/>
              <a:ext cx="77668" cy="11945"/>
            </a:xfrm>
            <a:custGeom>
              <a:avLst/>
              <a:gdLst/>
              <a:ahLst/>
              <a:cxnLst/>
              <a:rect l="l" t="t" r="r" b="b"/>
              <a:pathLst>
                <a:path w="2965" h="456" extrusionOk="0">
                  <a:moveTo>
                    <a:pt x="0" y="0"/>
                  </a:moveTo>
                  <a:lnTo>
                    <a:pt x="0" y="456"/>
                  </a:lnTo>
                  <a:lnTo>
                    <a:pt x="2958" y="456"/>
                  </a:lnTo>
                  <a:cubicBezTo>
                    <a:pt x="2961" y="380"/>
                    <a:pt x="2964" y="305"/>
                    <a:pt x="2964" y="230"/>
                  </a:cubicBezTo>
                  <a:cubicBezTo>
                    <a:pt x="2964" y="151"/>
                    <a:pt x="2961" y="75"/>
                    <a:pt x="2958"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81"/>
            <p:cNvSpPr/>
            <p:nvPr/>
          </p:nvSpPr>
          <p:spPr>
            <a:xfrm>
              <a:off x="4251490" y="2469363"/>
              <a:ext cx="84479" cy="84505"/>
            </a:xfrm>
            <a:custGeom>
              <a:avLst/>
              <a:gdLst/>
              <a:ahLst/>
              <a:cxnLst/>
              <a:rect l="l" t="t" r="r" b="b"/>
              <a:pathLst>
                <a:path w="3225" h="3226" extrusionOk="0">
                  <a:moveTo>
                    <a:pt x="1614" y="1"/>
                  </a:moveTo>
                  <a:cubicBezTo>
                    <a:pt x="723" y="1"/>
                    <a:pt x="0" y="724"/>
                    <a:pt x="0" y="1615"/>
                  </a:cubicBezTo>
                  <a:cubicBezTo>
                    <a:pt x="0" y="2506"/>
                    <a:pt x="723" y="3225"/>
                    <a:pt x="1614" y="3225"/>
                  </a:cubicBezTo>
                  <a:cubicBezTo>
                    <a:pt x="2505" y="3225"/>
                    <a:pt x="3225" y="2506"/>
                    <a:pt x="3225" y="1615"/>
                  </a:cubicBezTo>
                  <a:cubicBezTo>
                    <a:pt x="3225" y="724"/>
                    <a:pt x="2505" y="1"/>
                    <a:pt x="16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81"/>
            <p:cNvSpPr/>
            <p:nvPr/>
          </p:nvSpPr>
          <p:spPr>
            <a:xfrm>
              <a:off x="4293768" y="2505643"/>
              <a:ext cx="42384" cy="11945"/>
            </a:xfrm>
            <a:custGeom>
              <a:avLst/>
              <a:gdLst/>
              <a:ahLst/>
              <a:cxnLst/>
              <a:rect l="l" t="t" r="r" b="b"/>
              <a:pathLst>
                <a:path w="1618" h="456" extrusionOk="0">
                  <a:moveTo>
                    <a:pt x="0" y="0"/>
                  </a:moveTo>
                  <a:lnTo>
                    <a:pt x="0" y="456"/>
                  </a:lnTo>
                  <a:lnTo>
                    <a:pt x="1597" y="456"/>
                  </a:lnTo>
                  <a:cubicBezTo>
                    <a:pt x="1618" y="305"/>
                    <a:pt x="1618" y="151"/>
                    <a:pt x="1597"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81"/>
            <p:cNvSpPr/>
            <p:nvPr/>
          </p:nvSpPr>
          <p:spPr>
            <a:xfrm>
              <a:off x="4275798" y="2493698"/>
              <a:ext cx="35940" cy="35940"/>
            </a:xfrm>
            <a:custGeom>
              <a:avLst/>
              <a:gdLst/>
              <a:ahLst/>
              <a:cxnLst/>
              <a:rect l="l" t="t" r="r" b="b"/>
              <a:pathLst>
                <a:path w="1372" h="1372" extrusionOk="0">
                  <a:moveTo>
                    <a:pt x="686" y="0"/>
                  </a:moveTo>
                  <a:cubicBezTo>
                    <a:pt x="306" y="0"/>
                    <a:pt x="1" y="305"/>
                    <a:pt x="1" y="686"/>
                  </a:cubicBezTo>
                  <a:cubicBezTo>
                    <a:pt x="1" y="1063"/>
                    <a:pt x="306" y="1371"/>
                    <a:pt x="686" y="1371"/>
                  </a:cubicBezTo>
                  <a:cubicBezTo>
                    <a:pt x="1063" y="1371"/>
                    <a:pt x="1372" y="1063"/>
                    <a:pt x="1372" y="686"/>
                  </a:cubicBezTo>
                  <a:cubicBezTo>
                    <a:pt x="1372" y="305"/>
                    <a:pt x="1063" y="0"/>
                    <a:pt x="6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81"/>
            <p:cNvSpPr/>
            <p:nvPr/>
          </p:nvSpPr>
          <p:spPr>
            <a:xfrm>
              <a:off x="4293768" y="2505643"/>
              <a:ext cx="18336" cy="11945"/>
            </a:xfrm>
            <a:custGeom>
              <a:avLst/>
              <a:gdLst/>
              <a:ahLst/>
              <a:cxnLst/>
              <a:rect l="l" t="t" r="r" b="b"/>
              <a:pathLst>
                <a:path w="700" h="456" extrusionOk="0">
                  <a:moveTo>
                    <a:pt x="0" y="0"/>
                  </a:moveTo>
                  <a:lnTo>
                    <a:pt x="0" y="456"/>
                  </a:lnTo>
                  <a:lnTo>
                    <a:pt x="645" y="456"/>
                  </a:lnTo>
                  <a:cubicBezTo>
                    <a:pt x="699" y="309"/>
                    <a:pt x="699" y="147"/>
                    <a:pt x="64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81"/>
            <p:cNvSpPr/>
            <p:nvPr/>
          </p:nvSpPr>
          <p:spPr>
            <a:xfrm>
              <a:off x="4134162" y="2284610"/>
              <a:ext cx="387005" cy="382185"/>
            </a:xfrm>
            <a:custGeom>
              <a:avLst/>
              <a:gdLst/>
              <a:ahLst/>
              <a:cxnLst/>
              <a:rect l="l" t="t" r="r" b="b"/>
              <a:pathLst>
                <a:path w="14774" h="14590" extrusionOk="0">
                  <a:moveTo>
                    <a:pt x="12957" y="735"/>
                  </a:moveTo>
                  <a:lnTo>
                    <a:pt x="12957" y="1588"/>
                  </a:lnTo>
                  <a:cubicBezTo>
                    <a:pt x="12957" y="1704"/>
                    <a:pt x="13053" y="1800"/>
                    <a:pt x="13173" y="1800"/>
                  </a:cubicBezTo>
                  <a:lnTo>
                    <a:pt x="14026" y="1800"/>
                  </a:lnTo>
                  <a:lnTo>
                    <a:pt x="12169" y="3658"/>
                  </a:lnTo>
                  <a:lnTo>
                    <a:pt x="11405" y="3658"/>
                  </a:lnTo>
                  <a:lnTo>
                    <a:pt x="12638" y="2424"/>
                  </a:lnTo>
                  <a:cubicBezTo>
                    <a:pt x="12772" y="2267"/>
                    <a:pt x="12636" y="2068"/>
                    <a:pt x="12475" y="2068"/>
                  </a:cubicBezTo>
                  <a:cubicBezTo>
                    <a:pt x="12429" y="2068"/>
                    <a:pt x="12381" y="2084"/>
                    <a:pt x="12337" y="2123"/>
                  </a:cubicBezTo>
                  <a:lnTo>
                    <a:pt x="11103" y="3356"/>
                  </a:lnTo>
                  <a:lnTo>
                    <a:pt x="11103" y="2589"/>
                  </a:lnTo>
                  <a:lnTo>
                    <a:pt x="12957" y="735"/>
                  </a:lnTo>
                  <a:close/>
                  <a:moveTo>
                    <a:pt x="7214" y="7849"/>
                  </a:moveTo>
                  <a:cubicBezTo>
                    <a:pt x="7344" y="8028"/>
                    <a:pt x="7427" y="8230"/>
                    <a:pt x="7462" y="8438"/>
                  </a:cubicBezTo>
                  <a:lnTo>
                    <a:pt x="6624" y="8438"/>
                  </a:lnTo>
                  <a:lnTo>
                    <a:pt x="7214" y="7849"/>
                  </a:lnTo>
                  <a:close/>
                  <a:moveTo>
                    <a:pt x="8184" y="6879"/>
                  </a:moveTo>
                  <a:lnTo>
                    <a:pt x="8184" y="6879"/>
                  </a:lnTo>
                  <a:cubicBezTo>
                    <a:pt x="8572" y="7333"/>
                    <a:pt x="8787" y="7881"/>
                    <a:pt x="8833" y="8438"/>
                  </a:cubicBezTo>
                  <a:lnTo>
                    <a:pt x="7891" y="8438"/>
                  </a:lnTo>
                  <a:cubicBezTo>
                    <a:pt x="7850" y="8113"/>
                    <a:pt x="7721" y="7806"/>
                    <a:pt x="7515" y="7547"/>
                  </a:cubicBezTo>
                  <a:lnTo>
                    <a:pt x="8184" y="6879"/>
                  </a:lnTo>
                  <a:close/>
                  <a:moveTo>
                    <a:pt x="9157" y="5906"/>
                  </a:moveTo>
                  <a:lnTo>
                    <a:pt x="9157" y="5906"/>
                  </a:lnTo>
                  <a:cubicBezTo>
                    <a:pt x="9809" y="6632"/>
                    <a:pt x="10158" y="7529"/>
                    <a:pt x="10207" y="8438"/>
                  </a:cubicBezTo>
                  <a:lnTo>
                    <a:pt x="9265" y="8438"/>
                  </a:lnTo>
                  <a:cubicBezTo>
                    <a:pt x="9217" y="7770"/>
                    <a:pt x="8959" y="7114"/>
                    <a:pt x="8489" y="6574"/>
                  </a:cubicBezTo>
                  <a:lnTo>
                    <a:pt x="9157" y="5906"/>
                  </a:lnTo>
                  <a:close/>
                  <a:moveTo>
                    <a:pt x="10123" y="4939"/>
                  </a:moveTo>
                  <a:cubicBezTo>
                    <a:pt x="11013" y="5897"/>
                    <a:pt x="11530" y="7137"/>
                    <a:pt x="11585" y="8438"/>
                  </a:cubicBezTo>
                  <a:lnTo>
                    <a:pt x="10635" y="8438"/>
                  </a:lnTo>
                  <a:cubicBezTo>
                    <a:pt x="10584" y="7420"/>
                    <a:pt x="10193" y="6415"/>
                    <a:pt x="9458" y="5604"/>
                  </a:cubicBezTo>
                  <a:lnTo>
                    <a:pt x="10123" y="4939"/>
                  </a:lnTo>
                  <a:close/>
                  <a:moveTo>
                    <a:pt x="6083" y="3172"/>
                  </a:moveTo>
                  <a:cubicBezTo>
                    <a:pt x="7431" y="3172"/>
                    <a:pt x="8774" y="3665"/>
                    <a:pt x="9822" y="4634"/>
                  </a:cubicBezTo>
                  <a:lnTo>
                    <a:pt x="5943" y="8517"/>
                  </a:lnTo>
                  <a:cubicBezTo>
                    <a:pt x="5810" y="8668"/>
                    <a:pt x="5936" y="8865"/>
                    <a:pt x="6093" y="8873"/>
                  </a:cubicBezTo>
                  <a:lnTo>
                    <a:pt x="6093" y="8873"/>
                  </a:lnTo>
                  <a:lnTo>
                    <a:pt x="6093" y="8894"/>
                  </a:lnTo>
                  <a:lnTo>
                    <a:pt x="7462" y="8894"/>
                  </a:lnTo>
                  <a:cubicBezTo>
                    <a:pt x="7423" y="9135"/>
                    <a:pt x="7319" y="9368"/>
                    <a:pt x="7152" y="9566"/>
                  </a:cubicBezTo>
                  <a:cubicBezTo>
                    <a:pt x="6882" y="9883"/>
                    <a:pt x="6492" y="10053"/>
                    <a:pt x="6094" y="10053"/>
                  </a:cubicBezTo>
                  <a:cubicBezTo>
                    <a:pt x="5882" y="10053"/>
                    <a:pt x="5669" y="10005"/>
                    <a:pt x="5470" y="9905"/>
                  </a:cubicBezTo>
                  <a:cubicBezTo>
                    <a:pt x="4897" y="9613"/>
                    <a:pt x="4599" y="8969"/>
                    <a:pt x="4747" y="8346"/>
                  </a:cubicBezTo>
                  <a:cubicBezTo>
                    <a:pt x="4897" y="7725"/>
                    <a:pt x="5452" y="7283"/>
                    <a:pt x="6093" y="7283"/>
                  </a:cubicBezTo>
                  <a:cubicBezTo>
                    <a:pt x="6179" y="7283"/>
                    <a:pt x="6265" y="7290"/>
                    <a:pt x="6350" y="7307"/>
                  </a:cubicBezTo>
                  <a:cubicBezTo>
                    <a:pt x="6368" y="7312"/>
                    <a:pt x="6387" y="7314"/>
                    <a:pt x="6405" y="7314"/>
                  </a:cubicBezTo>
                  <a:cubicBezTo>
                    <a:pt x="6505" y="7314"/>
                    <a:pt x="6597" y="7244"/>
                    <a:pt x="6618" y="7139"/>
                  </a:cubicBezTo>
                  <a:cubicBezTo>
                    <a:pt x="6638" y="7016"/>
                    <a:pt x="6552" y="6899"/>
                    <a:pt x="6429" y="6889"/>
                  </a:cubicBezTo>
                  <a:cubicBezTo>
                    <a:pt x="6315" y="6867"/>
                    <a:pt x="6201" y="6857"/>
                    <a:pt x="6088" y="6857"/>
                  </a:cubicBezTo>
                  <a:cubicBezTo>
                    <a:pt x="5456" y="6857"/>
                    <a:pt x="4859" y="7188"/>
                    <a:pt x="4531" y="7746"/>
                  </a:cubicBezTo>
                  <a:cubicBezTo>
                    <a:pt x="4143" y="8404"/>
                    <a:pt x="4209" y="9237"/>
                    <a:pt x="4695" y="9823"/>
                  </a:cubicBezTo>
                  <a:cubicBezTo>
                    <a:pt x="5049" y="10248"/>
                    <a:pt x="5565" y="10480"/>
                    <a:pt x="6095" y="10480"/>
                  </a:cubicBezTo>
                  <a:cubicBezTo>
                    <a:pt x="6300" y="10480"/>
                    <a:pt x="6506" y="10446"/>
                    <a:pt x="6707" y="10374"/>
                  </a:cubicBezTo>
                  <a:cubicBezTo>
                    <a:pt x="7354" y="10140"/>
                    <a:pt x="7805" y="9564"/>
                    <a:pt x="7891" y="8894"/>
                  </a:cubicBezTo>
                  <a:lnTo>
                    <a:pt x="8833" y="8894"/>
                  </a:lnTo>
                  <a:cubicBezTo>
                    <a:pt x="8781" y="9508"/>
                    <a:pt x="8524" y="10107"/>
                    <a:pt x="8064" y="10580"/>
                  </a:cubicBezTo>
                  <a:cubicBezTo>
                    <a:pt x="7528" y="11128"/>
                    <a:pt x="6814" y="11408"/>
                    <a:pt x="6097" y="11408"/>
                  </a:cubicBezTo>
                  <a:cubicBezTo>
                    <a:pt x="5488" y="11408"/>
                    <a:pt x="4876" y="11206"/>
                    <a:pt x="4370" y="10796"/>
                  </a:cubicBezTo>
                  <a:cubicBezTo>
                    <a:pt x="3266" y="9905"/>
                    <a:pt x="3023" y="8318"/>
                    <a:pt x="3808" y="7139"/>
                  </a:cubicBezTo>
                  <a:cubicBezTo>
                    <a:pt x="4334" y="6349"/>
                    <a:pt x="5204" y="5914"/>
                    <a:pt x="6097" y="5914"/>
                  </a:cubicBezTo>
                  <a:cubicBezTo>
                    <a:pt x="6539" y="5914"/>
                    <a:pt x="6988" y="6021"/>
                    <a:pt x="7402" y="6245"/>
                  </a:cubicBezTo>
                  <a:cubicBezTo>
                    <a:pt x="7434" y="6260"/>
                    <a:pt x="7466" y="6266"/>
                    <a:pt x="7495" y="6266"/>
                  </a:cubicBezTo>
                  <a:cubicBezTo>
                    <a:pt x="7685" y="6266"/>
                    <a:pt x="7797" y="5993"/>
                    <a:pt x="7604" y="5868"/>
                  </a:cubicBezTo>
                  <a:cubicBezTo>
                    <a:pt x="7124" y="5608"/>
                    <a:pt x="6605" y="5484"/>
                    <a:pt x="6092" y="5484"/>
                  </a:cubicBezTo>
                  <a:cubicBezTo>
                    <a:pt x="5055" y="5484"/>
                    <a:pt x="4044" y="5991"/>
                    <a:pt x="3434" y="6910"/>
                  </a:cubicBezTo>
                  <a:cubicBezTo>
                    <a:pt x="2523" y="8284"/>
                    <a:pt x="2810" y="10128"/>
                    <a:pt x="4099" y="11156"/>
                  </a:cubicBezTo>
                  <a:cubicBezTo>
                    <a:pt x="4685" y="11624"/>
                    <a:pt x="5389" y="11855"/>
                    <a:pt x="6089" y="11855"/>
                  </a:cubicBezTo>
                  <a:cubicBezTo>
                    <a:pt x="6930" y="11855"/>
                    <a:pt x="7767" y="11523"/>
                    <a:pt x="8389" y="10875"/>
                  </a:cubicBezTo>
                  <a:cubicBezTo>
                    <a:pt x="8923" y="10317"/>
                    <a:pt x="9216" y="9613"/>
                    <a:pt x="9266" y="8894"/>
                  </a:cubicBezTo>
                  <a:lnTo>
                    <a:pt x="10206" y="8894"/>
                  </a:lnTo>
                  <a:cubicBezTo>
                    <a:pt x="10152" y="9852"/>
                    <a:pt x="9765" y="10794"/>
                    <a:pt x="9047" y="11532"/>
                  </a:cubicBezTo>
                  <a:cubicBezTo>
                    <a:pt x="8243" y="12359"/>
                    <a:pt x="7171" y="12779"/>
                    <a:pt x="6095" y="12779"/>
                  </a:cubicBezTo>
                  <a:cubicBezTo>
                    <a:pt x="5150" y="12779"/>
                    <a:pt x="4203" y="12455"/>
                    <a:pt x="3431" y="11800"/>
                  </a:cubicBezTo>
                  <a:cubicBezTo>
                    <a:pt x="1779" y="10395"/>
                    <a:pt x="1495" y="7951"/>
                    <a:pt x="2783" y="6211"/>
                  </a:cubicBezTo>
                  <a:cubicBezTo>
                    <a:pt x="3587" y="5124"/>
                    <a:pt x="4832" y="4542"/>
                    <a:pt x="6097" y="4542"/>
                  </a:cubicBezTo>
                  <a:cubicBezTo>
                    <a:pt x="6860" y="4542"/>
                    <a:pt x="7631" y="4754"/>
                    <a:pt x="8317" y="5193"/>
                  </a:cubicBezTo>
                  <a:cubicBezTo>
                    <a:pt x="8356" y="5222"/>
                    <a:pt x="8400" y="5236"/>
                    <a:pt x="8444" y="5236"/>
                  </a:cubicBezTo>
                  <a:cubicBezTo>
                    <a:pt x="8514" y="5236"/>
                    <a:pt x="8582" y="5201"/>
                    <a:pt x="8622" y="5138"/>
                  </a:cubicBezTo>
                  <a:cubicBezTo>
                    <a:pt x="8691" y="5035"/>
                    <a:pt x="8657" y="4895"/>
                    <a:pt x="8547" y="4833"/>
                  </a:cubicBezTo>
                  <a:cubicBezTo>
                    <a:pt x="7787" y="4344"/>
                    <a:pt x="6933" y="4109"/>
                    <a:pt x="6087" y="4109"/>
                  </a:cubicBezTo>
                  <a:cubicBezTo>
                    <a:pt x="4686" y="4109"/>
                    <a:pt x="3307" y="4754"/>
                    <a:pt x="2416" y="5957"/>
                  </a:cubicBezTo>
                  <a:cubicBezTo>
                    <a:pt x="991" y="7886"/>
                    <a:pt x="1306" y="10594"/>
                    <a:pt x="3136" y="12146"/>
                  </a:cubicBezTo>
                  <a:cubicBezTo>
                    <a:pt x="3991" y="12870"/>
                    <a:pt x="5039" y="13227"/>
                    <a:pt x="6083" y="13227"/>
                  </a:cubicBezTo>
                  <a:cubicBezTo>
                    <a:pt x="7278" y="13227"/>
                    <a:pt x="8468" y="12759"/>
                    <a:pt x="9359" y="11837"/>
                  </a:cubicBezTo>
                  <a:cubicBezTo>
                    <a:pt x="10156" y="11013"/>
                    <a:pt x="10582" y="9962"/>
                    <a:pt x="10635" y="8894"/>
                  </a:cubicBezTo>
                  <a:lnTo>
                    <a:pt x="11586" y="8894"/>
                  </a:lnTo>
                  <a:cubicBezTo>
                    <a:pt x="11486" y="11401"/>
                    <a:pt x="9693" y="13539"/>
                    <a:pt x="7217" y="14058"/>
                  </a:cubicBezTo>
                  <a:cubicBezTo>
                    <a:pt x="6839" y="14137"/>
                    <a:pt x="6460" y="14176"/>
                    <a:pt x="6086" y="14176"/>
                  </a:cubicBezTo>
                  <a:cubicBezTo>
                    <a:pt x="3937" y="14176"/>
                    <a:pt x="1936" y="12913"/>
                    <a:pt x="1046" y="10881"/>
                  </a:cubicBezTo>
                  <a:cubicBezTo>
                    <a:pt x="0" y="8493"/>
                    <a:pt x="771" y="5700"/>
                    <a:pt x="2896" y="4189"/>
                  </a:cubicBezTo>
                  <a:cubicBezTo>
                    <a:pt x="3855" y="3507"/>
                    <a:pt x="4971" y="3172"/>
                    <a:pt x="6083" y="3172"/>
                  </a:cubicBezTo>
                  <a:close/>
                  <a:moveTo>
                    <a:pt x="13170" y="1"/>
                  </a:moveTo>
                  <a:cubicBezTo>
                    <a:pt x="13118" y="1"/>
                    <a:pt x="13065" y="20"/>
                    <a:pt x="13022" y="63"/>
                  </a:cubicBezTo>
                  <a:lnTo>
                    <a:pt x="10737" y="2349"/>
                  </a:lnTo>
                  <a:cubicBezTo>
                    <a:pt x="10699" y="2386"/>
                    <a:pt x="10675" y="2441"/>
                    <a:pt x="10675" y="2499"/>
                  </a:cubicBezTo>
                  <a:lnTo>
                    <a:pt x="10675" y="3781"/>
                  </a:lnTo>
                  <a:lnTo>
                    <a:pt x="10127" y="4333"/>
                  </a:lnTo>
                  <a:cubicBezTo>
                    <a:pt x="9030" y="3312"/>
                    <a:pt x="7591" y="2743"/>
                    <a:pt x="6093" y="2743"/>
                  </a:cubicBezTo>
                  <a:cubicBezTo>
                    <a:pt x="2828" y="2743"/>
                    <a:pt x="172" y="5399"/>
                    <a:pt x="172" y="8664"/>
                  </a:cubicBezTo>
                  <a:cubicBezTo>
                    <a:pt x="172" y="11933"/>
                    <a:pt x="2828" y="14589"/>
                    <a:pt x="6093" y="14589"/>
                  </a:cubicBezTo>
                  <a:cubicBezTo>
                    <a:pt x="9359" y="14589"/>
                    <a:pt x="12015" y="11933"/>
                    <a:pt x="12015" y="8664"/>
                  </a:cubicBezTo>
                  <a:cubicBezTo>
                    <a:pt x="12018" y="7170"/>
                    <a:pt x="11449" y="5728"/>
                    <a:pt x="10428" y="4634"/>
                  </a:cubicBezTo>
                  <a:lnTo>
                    <a:pt x="10976" y="4083"/>
                  </a:lnTo>
                  <a:lnTo>
                    <a:pt x="12258" y="4083"/>
                  </a:lnTo>
                  <a:cubicBezTo>
                    <a:pt x="12316" y="4083"/>
                    <a:pt x="12371" y="4062"/>
                    <a:pt x="12409" y="4021"/>
                  </a:cubicBezTo>
                  <a:lnTo>
                    <a:pt x="14695" y="1739"/>
                  </a:lnTo>
                  <a:cubicBezTo>
                    <a:pt x="14753" y="1677"/>
                    <a:pt x="14773" y="1585"/>
                    <a:pt x="14739" y="1506"/>
                  </a:cubicBezTo>
                  <a:cubicBezTo>
                    <a:pt x="14708" y="1427"/>
                    <a:pt x="14629" y="1375"/>
                    <a:pt x="14544" y="1375"/>
                  </a:cubicBezTo>
                  <a:lnTo>
                    <a:pt x="13385" y="1375"/>
                  </a:lnTo>
                  <a:lnTo>
                    <a:pt x="13385" y="217"/>
                  </a:lnTo>
                  <a:cubicBezTo>
                    <a:pt x="13385" y="87"/>
                    <a:pt x="13280" y="1"/>
                    <a:pt x="13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6" name="Google Shape;12156;p81"/>
          <p:cNvGrpSpPr/>
          <p:nvPr/>
        </p:nvGrpSpPr>
        <p:grpSpPr>
          <a:xfrm>
            <a:off x="5224896" y="2282645"/>
            <a:ext cx="385486" cy="385748"/>
            <a:chOff x="5224896" y="2282645"/>
            <a:chExt cx="385486" cy="385748"/>
          </a:xfrm>
        </p:grpSpPr>
        <p:sp>
          <p:nvSpPr>
            <p:cNvPr id="12157" name="Google Shape;12157;p81"/>
            <p:cNvSpPr/>
            <p:nvPr/>
          </p:nvSpPr>
          <p:spPr>
            <a:xfrm>
              <a:off x="5230632" y="2307871"/>
              <a:ext cx="373803" cy="186928"/>
            </a:xfrm>
            <a:custGeom>
              <a:avLst/>
              <a:gdLst/>
              <a:ahLst/>
              <a:cxnLst/>
              <a:rect l="l" t="t" r="r" b="b"/>
              <a:pathLst>
                <a:path w="14270" h="7136" extrusionOk="0">
                  <a:moveTo>
                    <a:pt x="7135" y="1"/>
                  </a:moveTo>
                  <a:cubicBezTo>
                    <a:pt x="3194" y="1"/>
                    <a:pt x="1" y="3195"/>
                    <a:pt x="1" y="7135"/>
                  </a:cubicBezTo>
                  <a:cubicBezTo>
                    <a:pt x="463" y="6577"/>
                    <a:pt x="1123" y="6298"/>
                    <a:pt x="1783" y="6298"/>
                  </a:cubicBezTo>
                  <a:cubicBezTo>
                    <a:pt x="2443" y="6298"/>
                    <a:pt x="3104" y="6577"/>
                    <a:pt x="3568" y="7135"/>
                  </a:cubicBezTo>
                  <a:cubicBezTo>
                    <a:pt x="4031" y="6577"/>
                    <a:pt x="4690" y="6298"/>
                    <a:pt x="5350" y="6298"/>
                  </a:cubicBezTo>
                  <a:cubicBezTo>
                    <a:pt x="6010" y="6298"/>
                    <a:pt x="6671" y="6577"/>
                    <a:pt x="7135" y="7135"/>
                  </a:cubicBezTo>
                  <a:cubicBezTo>
                    <a:pt x="7598" y="6577"/>
                    <a:pt x="8258" y="6298"/>
                    <a:pt x="8919" y="6298"/>
                  </a:cubicBezTo>
                  <a:cubicBezTo>
                    <a:pt x="9579" y="6298"/>
                    <a:pt x="10240" y="6577"/>
                    <a:pt x="10703" y="7135"/>
                  </a:cubicBezTo>
                  <a:cubicBezTo>
                    <a:pt x="11167" y="6577"/>
                    <a:pt x="11827" y="6298"/>
                    <a:pt x="12488" y="6298"/>
                  </a:cubicBezTo>
                  <a:cubicBezTo>
                    <a:pt x="13148" y="6298"/>
                    <a:pt x="13807" y="6577"/>
                    <a:pt x="14270" y="7135"/>
                  </a:cubicBezTo>
                  <a:cubicBezTo>
                    <a:pt x="14270" y="3195"/>
                    <a:pt x="11076" y="1"/>
                    <a:pt x="7135" y="1"/>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81"/>
            <p:cNvSpPr/>
            <p:nvPr/>
          </p:nvSpPr>
          <p:spPr>
            <a:xfrm>
              <a:off x="5230554" y="2307871"/>
              <a:ext cx="187006" cy="186928"/>
            </a:xfrm>
            <a:custGeom>
              <a:avLst/>
              <a:gdLst/>
              <a:ahLst/>
              <a:cxnLst/>
              <a:rect l="l" t="t" r="r" b="b"/>
              <a:pathLst>
                <a:path w="7139" h="7136" extrusionOk="0">
                  <a:moveTo>
                    <a:pt x="7138" y="1"/>
                  </a:moveTo>
                  <a:cubicBezTo>
                    <a:pt x="3197" y="1"/>
                    <a:pt x="0" y="3195"/>
                    <a:pt x="0" y="7135"/>
                  </a:cubicBezTo>
                  <a:cubicBezTo>
                    <a:pt x="434" y="6607"/>
                    <a:pt x="1079" y="6299"/>
                    <a:pt x="1763" y="6299"/>
                  </a:cubicBezTo>
                  <a:cubicBezTo>
                    <a:pt x="1771" y="6299"/>
                    <a:pt x="1778" y="6299"/>
                    <a:pt x="1786" y="6299"/>
                  </a:cubicBezTo>
                  <a:cubicBezTo>
                    <a:pt x="2519" y="6299"/>
                    <a:pt x="3167" y="6628"/>
                    <a:pt x="3571" y="7135"/>
                  </a:cubicBezTo>
                  <a:cubicBezTo>
                    <a:pt x="3571" y="3195"/>
                    <a:pt x="5168" y="1"/>
                    <a:pt x="713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81"/>
            <p:cNvSpPr/>
            <p:nvPr/>
          </p:nvSpPr>
          <p:spPr>
            <a:xfrm>
              <a:off x="5417534" y="2307871"/>
              <a:ext cx="93464" cy="186928"/>
            </a:xfrm>
            <a:custGeom>
              <a:avLst/>
              <a:gdLst/>
              <a:ahLst/>
              <a:cxnLst/>
              <a:rect l="l" t="t" r="r" b="b"/>
              <a:pathLst>
                <a:path w="3568" h="7136" extrusionOk="0">
                  <a:moveTo>
                    <a:pt x="0" y="1"/>
                  </a:moveTo>
                  <a:lnTo>
                    <a:pt x="0" y="7135"/>
                  </a:lnTo>
                  <a:cubicBezTo>
                    <a:pt x="431" y="6607"/>
                    <a:pt x="1079" y="6299"/>
                    <a:pt x="1763" y="6299"/>
                  </a:cubicBezTo>
                  <a:cubicBezTo>
                    <a:pt x="1771" y="6299"/>
                    <a:pt x="1778" y="6299"/>
                    <a:pt x="1786" y="6299"/>
                  </a:cubicBezTo>
                  <a:cubicBezTo>
                    <a:pt x="2516" y="6299"/>
                    <a:pt x="3167" y="6628"/>
                    <a:pt x="3568" y="7135"/>
                  </a:cubicBezTo>
                  <a:cubicBezTo>
                    <a:pt x="3568" y="3195"/>
                    <a:pt x="1971" y="1"/>
                    <a:pt x="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81"/>
            <p:cNvSpPr/>
            <p:nvPr/>
          </p:nvSpPr>
          <p:spPr>
            <a:xfrm>
              <a:off x="5405772" y="2287779"/>
              <a:ext cx="23549" cy="20484"/>
            </a:xfrm>
            <a:custGeom>
              <a:avLst/>
              <a:gdLst/>
              <a:ahLst/>
              <a:cxnLst/>
              <a:rect l="l" t="t" r="r" b="b"/>
              <a:pathLst>
                <a:path w="899" h="782" extrusionOk="0">
                  <a:moveTo>
                    <a:pt x="449" y="0"/>
                  </a:moveTo>
                  <a:cubicBezTo>
                    <a:pt x="196" y="0"/>
                    <a:pt x="0" y="216"/>
                    <a:pt x="21" y="466"/>
                  </a:cubicBezTo>
                  <a:lnTo>
                    <a:pt x="21" y="782"/>
                  </a:lnTo>
                  <a:lnTo>
                    <a:pt x="874" y="782"/>
                  </a:lnTo>
                  <a:lnTo>
                    <a:pt x="874" y="466"/>
                  </a:lnTo>
                  <a:cubicBezTo>
                    <a:pt x="898" y="216"/>
                    <a:pt x="699" y="0"/>
                    <a:pt x="4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81"/>
            <p:cNvSpPr/>
            <p:nvPr/>
          </p:nvSpPr>
          <p:spPr>
            <a:xfrm>
              <a:off x="5344397" y="2559055"/>
              <a:ext cx="84636" cy="103601"/>
            </a:xfrm>
            <a:custGeom>
              <a:avLst/>
              <a:gdLst/>
              <a:ahLst/>
              <a:cxnLst/>
              <a:rect l="l" t="t" r="r" b="b"/>
              <a:pathLst>
                <a:path w="3231" h="3955" extrusionOk="0">
                  <a:moveTo>
                    <a:pt x="2796" y="0"/>
                  </a:moveTo>
                  <a:cubicBezTo>
                    <a:pt x="2552" y="0"/>
                    <a:pt x="2357" y="195"/>
                    <a:pt x="2357" y="439"/>
                  </a:cubicBezTo>
                  <a:lnTo>
                    <a:pt x="2357" y="2323"/>
                  </a:lnTo>
                  <a:cubicBezTo>
                    <a:pt x="2361" y="2739"/>
                    <a:pt x="2025" y="3081"/>
                    <a:pt x="1606" y="3081"/>
                  </a:cubicBezTo>
                  <a:cubicBezTo>
                    <a:pt x="1604" y="3081"/>
                    <a:pt x="1602" y="3081"/>
                    <a:pt x="1600" y="3081"/>
                  </a:cubicBezTo>
                  <a:cubicBezTo>
                    <a:pt x="1298" y="3077"/>
                    <a:pt x="1031" y="2889"/>
                    <a:pt x="921" y="2608"/>
                  </a:cubicBezTo>
                  <a:cubicBezTo>
                    <a:pt x="854" y="2446"/>
                    <a:pt x="700" y="2340"/>
                    <a:pt x="525" y="2340"/>
                  </a:cubicBezTo>
                  <a:cubicBezTo>
                    <a:pt x="522" y="2340"/>
                    <a:pt x="520" y="2340"/>
                    <a:pt x="517" y="2341"/>
                  </a:cubicBezTo>
                  <a:cubicBezTo>
                    <a:pt x="515" y="2341"/>
                    <a:pt x="514" y="2341"/>
                    <a:pt x="512" y="2341"/>
                  </a:cubicBezTo>
                  <a:cubicBezTo>
                    <a:pt x="206" y="2341"/>
                    <a:pt x="0" y="2651"/>
                    <a:pt x="109" y="2933"/>
                  </a:cubicBezTo>
                  <a:cubicBezTo>
                    <a:pt x="353" y="3553"/>
                    <a:pt x="951" y="3955"/>
                    <a:pt x="1612" y="3955"/>
                  </a:cubicBezTo>
                  <a:cubicBezTo>
                    <a:pt x="1621" y="3955"/>
                    <a:pt x="1629" y="3955"/>
                    <a:pt x="1637" y="3955"/>
                  </a:cubicBezTo>
                  <a:cubicBezTo>
                    <a:pt x="2525" y="3941"/>
                    <a:pt x="3228" y="3201"/>
                    <a:pt x="3231" y="2313"/>
                  </a:cubicBezTo>
                  <a:lnTo>
                    <a:pt x="3231" y="439"/>
                  </a:lnTo>
                  <a:cubicBezTo>
                    <a:pt x="3231" y="195"/>
                    <a:pt x="3036" y="0"/>
                    <a:pt x="279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81"/>
            <p:cNvSpPr/>
            <p:nvPr/>
          </p:nvSpPr>
          <p:spPr>
            <a:xfrm>
              <a:off x="5224896" y="2282645"/>
              <a:ext cx="385486" cy="385748"/>
            </a:xfrm>
            <a:custGeom>
              <a:avLst/>
              <a:gdLst/>
              <a:ahLst/>
              <a:cxnLst/>
              <a:rect l="l" t="t" r="r" b="b"/>
              <a:pathLst>
                <a:path w="14716" h="14726" extrusionOk="0">
                  <a:moveTo>
                    <a:pt x="7354" y="454"/>
                  </a:moveTo>
                  <a:cubicBezTo>
                    <a:pt x="7459" y="454"/>
                    <a:pt x="7563" y="524"/>
                    <a:pt x="7563" y="662"/>
                  </a:cubicBezTo>
                  <a:lnTo>
                    <a:pt x="7563" y="748"/>
                  </a:lnTo>
                  <a:cubicBezTo>
                    <a:pt x="7491" y="748"/>
                    <a:pt x="7423" y="745"/>
                    <a:pt x="7354" y="745"/>
                  </a:cubicBezTo>
                  <a:cubicBezTo>
                    <a:pt x="7282" y="745"/>
                    <a:pt x="7214" y="745"/>
                    <a:pt x="7145" y="748"/>
                  </a:cubicBezTo>
                  <a:lnTo>
                    <a:pt x="7145" y="662"/>
                  </a:lnTo>
                  <a:cubicBezTo>
                    <a:pt x="7145" y="524"/>
                    <a:pt x="7250" y="454"/>
                    <a:pt x="7354" y="454"/>
                  </a:cubicBezTo>
                  <a:close/>
                  <a:moveTo>
                    <a:pt x="7135" y="1197"/>
                  </a:moveTo>
                  <a:lnTo>
                    <a:pt x="7135" y="7581"/>
                  </a:lnTo>
                  <a:cubicBezTo>
                    <a:pt x="6690" y="7231"/>
                    <a:pt x="6138" y="7043"/>
                    <a:pt x="5569" y="7043"/>
                  </a:cubicBezTo>
                  <a:lnTo>
                    <a:pt x="5569" y="7046"/>
                  </a:lnTo>
                  <a:cubicBezTo>
                    <a:pt x="5564" y="7046"/>
                    <a:pt x="5559" y="7046"/>
                    <a:pt x="5554" y="7046"/>
                  </a:cubicBezTo>
                  <a:cubicBezTo>
                    <a:pt x="4997" y="7046"/>
                    <a:pt x="4455" y="7231"/>
                    <a:pt x="4013" y="7574"/>
                  </a:cubicBezTo>
                  <a:cubicBezTo>
                    <a:pt x="4075" y="5898"/>
                    <a:pt x="4428" y="4346"/>
                    <a:pt x="5028" y="3154"/>
                  </a:cubicBezTo>
                  <a:cubicBezTo>
                    <a:pt x="5607" y="1988"/>
                    <a:pt x="6350" y="1307"/>
                    <a:pt x="7135" y="1197"/>
                  </a:cubicBezTo>
                  <a:close/>
                  <a:moveTo>
                    <a:pt x="7574" y="1197"/>
                  </a:moveTo>
                  <a:cubicBezTo>
                    <a:pt x="8386" y="1310"/>
                    <a:pt x="9167" y="2060"/>
                    <a:pt x="9750" y="3291"/>
                  </a:cubicBezTo>
                  <a:cubicBezTo>
                    <a:pt x="9793" y="3378"/>
                    <a:pt x="9866" y="3415"/>
                    <a:pt x="9939" y="3415"/>
                  </a:cubicBezTo>
                  <a:cubicBezTo>
                    <a:pt x="10081" y="3415"/>
                    <a:pt x="10223" y="3277"/>
                    <a:pt x="10144" y="3106"/>
                  </a:cubicBezTo>
                  <a:cubicBezTo>
                    <a:pt x="9801" y="2379"/>
                    <a:pt x="9393" y="1807"/>
                    <a:pt x="8934" y="1399"/>
                  </a:cubicBezTo>
                  <a:cubicBezTo>
                    <a:pt x="8913" y="1382"/>
                    <a:pt x="8893" y="1365"/>
                    <a:pt x="8872" y="1348"/>
                  </a:cubicBezTo>
                  <a:lnTo>
                    <a:pt x="8872" y="1348"/>
                  </a:lnTo>
                  <a:cubicBezTo>
                    <a:pt x="11833" y="2016"/>
                    <a:pt x="14013" y="4535"/>
                    <a:pt x="14252" y="7560"/>
                  </a:cubicBezTo>
                  <a:cubicBezTo>
                    <a:pt x="13807" y="7225"/>
                    <a:pt x="13262" y="7043"/>
                    <a:pt x="12707" y="7043"/>
                  </a:cubicBezTo>
                  <a:lnTo>
                    <a:pt x="12707" y="7046"/>
                  </a:lnTo>
                  <a:cubicBezTo>
                    <a:pt x="12702" y="7046"/>
                    <a:pt x="12697" y="7046"/>
                    <a:pt x="12692" y="7046"/>
                  </a:cubicBezTo>
                  <a:cubicBezTo>
                    <a:pt x="12125" y="7046"/>
                    <a:pt x="11576" y="7238"/>
                    <a:pt x="11131" y="7588"/>
                  </a:cubicBezTo>
                  <a:cubicBezTo>
                    <a:pt x="11086" y="6299"/>
                    <a:pt x="10870" y="5062"/>
                    <a:pt x="10504" y="3993"/>
                  </a:cubicBezTo>
                  <a:cubicBezTo>
                    <a:pt x="10467" y="3888"/>
                    <a:pt x="10385" y="3842"/>
                    <a:pt x="10302" y="3842"/>
                  </a:cubicBezTo>
                  <a:cubicBezTo>
                    <a:pt x="10167" y="3842"/>
                    <a:pt x="10032" y="3962"/>
                    <a:pt x="10089" y="4134"/>
                  </a:cubicBezTo>
                  <a:cubicBezTo>
                    <a:pt x="10442" y="5155"/>
                    <a:pt x="10647" y="6337"/>
                    <a:pt x="10692" y="7571"/>
                  </a:cubicBezTo>
                  <a:cubicBezTo>
                    <a:pt x="10233" y="7219"/>
                    <a:pt x="9684" y="7043"/>
                    <a:pt x="9136" y="7043"/>
                  </a:cubicBezTo>
                  <a:cubicBezTo>
                    <a:pt x="8584" y="7043"/>
                    <a:pt x="8033" y="7222"/>
                    <a:pt x="7574" y="7578"/>
                  </a:cubicBezTo>
                  <a:lnTo>
                    <a:pt x="7574" y="1197"/>
                  </a:lnTo>
                  <a:close/>
                  <a:moveTo>
                    <a:pt x="7354" y="10772"/>
                  </a:moveTo>
                  <a:cubicBezTo>
                    <a:pt x="7464" y="10772"/>
                    <a:pt x="7574" y="10845"/>
                    <a:pt x="7574" y="10991"/>
                  </a:cubicBezTo>
                  <a:lnTo>
                    <a:pt x="7574" y="12869"/>
                  </a:lnTo>
                  <a:cubicBezTo>
                    <a:pt x="7574" y="13640"/>
                    <a:pt x="6957" y="14280"/>
                    <a:pt x="6196" y="14291"/>
                  </a:cubicBezTo>
                  <a:cubicBezTo>
                    <a:pt x="6190" y="14291"/>
                    <a:pt x="6185" y="14291"/>
                    <a:pt x="6179" y="14291"/>
                  </a:cubicBezTo>
                  <a:cubicBezTo>
                    <a:pt x="5607" y="14291"/>
                    <a:pt x="5087" y="13943"/>
                    <a:pt x="4873" y="13407"/>
                  </a:cubicBezTo>
                  <a:cubicBezTo>
                    <a:pt x="4846" y="13341"/>
                    <a:pt x="4856" y="13266"/>
                    <a:pt x="4897" y="13208"/>
                  </a:cubicBezTo>
                  <a:cubicBezTo>
                    <a:pt x="4938" y="13146"/>
                    <a:pt x="5007" y="13112"/>
                    <a:pt x="5079" y="13112"/>
                  </a:cubicBezTo>
                  <a:cubicBezTo>
                    <a:pt x="5082" y="13112"/>
                    <a:pt x="5084" y="13112"/>
                    <a:pt x="5087" y="13112"/>
                  </a:cubicBezTo>
                  <a:cubicBezTo>
                    <a:pt x="5170" y="13112"/>
                    <a:pt x="5244" y="13162"/>
                    <a:pt x="5278" y="13239"/>
                  </a:cubicBezTo>
                  <a:cubicBezTo>
                    <a:pt x="5418" y="13605"/>
                    <a:pt x="5768" y="13849"/>
                    <a:pt x="6158" y="13852"/>
                  </a:cubicBezTo>
                  <a:cubicBezTo>
                    <a:pt x="6167" y="13852"/>
                    <a:pt x="6175" y="13852"/>
                    <a:pt x="6183" y="13852"/>
                  </a:cubicBezTo>
                  <a:cubicBezTo>
                    <a:pt x="6428" y="13852"/>
                    <a:pt x="6665" y="13754"/>
                    <a:pt x="6840" y="13578"/>
                  </a:cubicBezTo>
                  <a:cubicBezTo>
                    <a:pt x="7029" y="13393"/>
                    <a:pt x="7135" y="13139"/>
                    <a:pt x="7135" y="12875"/>
                  </a:cubicBezTo>
                  <a:lnTo>
                    <a:pt x="7135" y="10991"/>
                  </a:lnTo>
                  <a:cubicBezTo>
                    <a:pt x="7135" y="10845"/>
                    <a:pt x="7245" y="10772"/>
                    <a:pt x="7354" y="10772"/>
                  </a:cubicBezTo>
                  <a:close/>
                  <a:moveTo>
                    <a:pt x="7354" y="1"/>
                  </a:moveTo>
                  <a:cubicBezTo>
                    <a:pt x="6991" y="1"/>
                    <a:pt x="6700" y="299"/>
                    <a:pt x="6710" y="662"/>
                  </a:cubicBezTo>
                  <a:lnTo>
                    <a:pt x="6710" y="772"/>
                  </a:lnTo>
                  <a:cubicBezTo>
                    <a:pt x="4058" y="1005"/>
                    <a:pt x="1738" y="2653"/>
                    <a:pt x="645" y="5079"/>
                  </a:cubicBezTo>
                  <a:cubicBezTo>
                    <a:pt x="597" y="5189"/>
                    <a:pt x="645" y="5319"/>
                    <a:pt x="754" y="5371"/>
                  </a:cubicBezTo>
                  <a:cubicBezTo>
                    <a:pt x="783" y="5383"/>
                    <a:pt x="813" y="5389"/>
                    <a:pt x="843" y="5389"/>
                  </a:cubicBezTo>
                  <a:cubicBezTo>
                    <a:pt x="927" y="5389"/>
                    <a:pt x="1008" y="5342"/>
                    <a:pt x="1046" y="5261"/>
                  </a:cubicBezTo>
                  <a:cubicBezTo>
                    <a:pt x="1937" y="3277"/>
                    <a:pt x="3708" y="1831"/>
                    <a:pt x="5829" y="1351"/>
                  </a:cubicBezTo>
                  <a:lnTo>
                    <a:pt x="5829" y="1351"/>
                  </a:lnTo>
                  <a:cubicBezTo>
                    <a:pt x="5387" y="1725"/>
                    <a:pt x="4983" y="2266"/>
                    <a:pt x="4637" y="2955"/>
                  </a:cubicBezTo>
                  <a:cubicBezTo>
                    <a:pt x="4010" y="4212"/>
                    <a:pt x="3636" y="5840"/>
                    <a:pt x="3578" y="7584"/>
                  </a:cubicBezTo>
                  <a:cubicBezTo>
                    <a:pt x="3115" y="7224"/>
                    <a:pt x="2558" y="7043"/>
                    <a:pt x="2001" y="7043"/>
                  </a:cubicBezTo>
                  <a:cubicBezTo>
                    <a:pt x="1457" y="7043"/>
                    <a:pt x="913" y="7215"/>
                    <a:pt x="456" y="7560"/>
                  </a:cubicBezTo>
                  <a:cubicBezTo>
                    <a:pt x="497" y="7046"/>
                    <a:pt x="593" y="6536"/>
                    <a:pt x="747" y="6042"/>
                  </a:cubicBezTo>
                  <a:cubicBezTo>
                    <a:pt x="789" y="5926"/>
                    <a:pt x="723" y="5799"/>
                    <a:pt x="607" y="5761"/>
                  </a:cubicBezTo>
                  <a:cubicBezTo>
                    <a:pt x="585" y="5754"/>
                    <a:pt x="562" y="5751"/>
                    <a:pt x="540" y="5751"/>
                  </a:cubicBezTo>
                  <a:cubicBezTo>
                    <a:pt x="443" y="5751"/>
                    <a:pt x="354" y="5815"/>
                    <a:pt x="329" y="5912"/>
                  </a:cubicBezTo>
                  <a:cubicBezTo>
                    <a:pt x="110" y="6622"/>
                    <a:pt x="0" y="7358"/>
                    <a:pt x="0" y="8102"/>
                  </a:cubicBezTo>
                  <a:cubicBezTo>
                    <a:pt x="0" y="8234"/>
                    <a:pt x="109" y="8320"/>
                    <a:pt x="220" y="8320"/>
                  </a:cubicBezTo>
                  <a:cubicBezTo>
                    <a:pt x="282" y="8320"/>
                    <a:pt x="345" y="8294"/>
                    <a:pt x="391" y="8236"/>
                  </a:cubicBezTo>
                  <a:cubicBezTo>
                    <a:pt x="765" y="7766"/>
                    <a:pt x="1368" y="7482"/>
                    <a:pt x="2002" y="7482"/>
                  </a:cubicBezTo>
                  <a:cubicBezTo>
                    <a:pt x="2636" y="7482"/>
                    <a:pt x="3239" y="7763"/>
                    <a:pt x="3616" y="8236"/>
                  </a:cubicBezTo>
                  <a:cubicBezTo>
                    <a:pt x="3657" y="8290"/>
                    <a:pt x="3718" y="8318"/>
                    <a:pt x="3787" y="8318"/>
                  </a:cubicBezTo>
                  <a:cubicBezTo>
                    <a:pt x="3852" y="8318"/>
                    <a:pt x="3917" y="8290"/>
                    <a:pt x="3958" y="8236"/>
                  </a:cubicBezTo>
                  <a:cubicBezTo>
                    <a:pt x="4332" y="7766"/>
                    <a:pt x="4935" y="7482"/>
                    <a:pt x="5569" y="7482"/>
                  </a:cubicBezTo>
                  <a:cubicBezTo>
                    <a:pt x="6179" y="7482"/>
                    <a:pt x="6758" y="7742"/>
                    <a:pt x="7135" y="8181"/>
                  </a:cubicBezTo>
                  <a:lnTo>
                    <a:pt x="7135" y="10374"/>
                  </a:lnTo>
                  <a:cubicBezTo>
                    <a:pt x="6875" y="10466"/>
                    <a:pt x="6700" y="10713"/>
                    <a:pt x="6700" y="10991"/>
                  </a:cubicBezTo>
                  <a:lnTo>
                    <a:pt x="6700" y="12875"/>
                  </a:lnTo>
                  <a:cubicBezTo>
                    <a:pt x="6700" y="13023"/>
                    <a:pt x="6638" y="13163"/>
                    <a:pt x="6535" y="13269"/>
                  </a:cubicBezTo>
                  <a:cubicBezTo>
                    <a:pt x="6439" y="13363"/>
                    <a:pt x="6310" y="13417"/>
                    <a:pt x="6177" y="13417"/>
                  </a:cubicBezTo>
                  <a:cubicBezTo>
                    <a:pt x="6173" y="13417"/>
                    <a:pt x="6169" y="13417"/>
                    <a:pt x="6165" y="13417"/>
                  </a:cubicBezTo>
                  <a:cubicBezTo>
                    <a:pt x="5953" y="13413"/>
                    <a:pt x="5761" y="13283"/>
                    <a:pt x="5685" y="13084"/>
                  </a:cubicBezTo>
                  <a:cubicBezTo>
                    <a:pt x="5581" y="12831"/>
                    <a:pt x="5337" y="12679"/>
                    <a:pt x="5079" y="12679"/>
                  </a:cubicBezTo>
                  <a:cubicBezTo>
                    <a:pt x="4999" y="12679"/>
                    <a:pt x="4918" y="12694"/>
                    <a:pt x="4839" y="12725"/>
                  </a:cubicBezTo>
                  <a:cubicBezTo>
                    <a:pt x="4503" y="12858"/>
                    <a:pt x="4342" y="13235"/>
                    <a:pt x="4469" y="13571"/>
                  </a:cubicBezTo>
                  <a:cubicBezTo>
                    <a:pt x="4750" y="14267"/>
                    <a:pt x="5425" y="14722"/>
                    <a:pt x="6175" y="14726"/>
                  </a:cubicBezTo>
                  <a:lnTo>
                    <a:pt x="6203" y="14726"/>
                  </a:lnTo>
                  <a:cubicBezTo>
                    <a:pt x="7200" y="14712"/>
                    <a:pt x="8009" y="13876"/>
                    <a:pt x="8009" y="12865"/>
                  </a:cubicBezTo>
                  <a:lnTo>
                    <a:pt x="8009" y="10991"/>
                  </a:lnTo>
                  <a:cubicBezTo>
                    <a:pt x="8009" y="10713"/>
                    <a:pt x="7834" y="10466"/>
                    <a:pt x="7574" y="10374"/>
                  </a:cubicBezTo>
                  <a:lnTo>
                    <a:pt x="7574" y="8177"/>
                  </a:lnTo>
                  <a:cubicBezTo>
                    <a:pt x="7951" y="7739"/>
                    <a:pt x="8530" y="7482"/>
                    <a:pt x="9136" y="7482"/>
                  </a:cubicBezTo>
                  <a:cubicBezTo>
                    <a:pt x="9774" y="7482"/>
                    <a:pt x="10377" y="7763"/>
                    <a:pt x="10750" y="8236"/>
                  </a:cubicBezTo>
                  <a:cubicBezTo>
                    <a:pt x="10795" y="8290"/>
                    <a:pt x="10858" y="8318"/>
                    <a:pt x="10922" y="8318"/>
                  </a:cubicBezTo>
                  <a:cubicBezTo>
                    <a:pt x="10985" y="8318"/>
                    <a:pt x="11048" y="8290"/>
                    <a:pt x="11093" y="8236"/>
                  </a:cubicBezTo>
                  <a:cubicBezTo>
                    <a:pt x="11470" y="7766"/>
                    <a:pt x="12070" y="7482"/>
                    <a:pt x="12707" y="7482"/>
                  </a:cubicBezTo>
                  <a:cubicBezTo>
                    <a:pt x="13341" y="7482"/>
                    <a:pt x="13944" y="7763"/>
                    <a:pt x="14318" y="8236"/>
                  </a:cubicBezTo>
                  <a:cubicBezTo>
                    <a:pt x="14364" y="8293"/>
                    <a:pt x="14426" y="8318"/>
                    <a:pt x="14488" y="8318"/>
                  </a:cubicBezTo>
                  <a:cubicBezTo>
                    <a:pt x="14600" y="8318"/>
                    <a:pt x="14708" y="8233"/>
                    <a:pt x="14708" y="8098"/>
                  </a:cubicBezTo>
                  <a:cubicBezTo>
                    <a:pt x="14715" y="6149"/>
                    <a:pt x="13937" y="4274"/>
                    <a:pt x="12553" y="2900"/>
                  </a:cubicBezTo>
                  <a:cubicBezTo>
                    <a:pt x="11336" y="1673"/>
                    <a:pt x="9722" y="919"/>
                    <a:pt x="7999" y="772"/>
                  </a:cubicBezTo>
                  <a:lnTo>
                    <a:pt x="7999" y="662"/>
                  </a:lnTo>
                  <a:cubicBezTo>
                    <a:pt x="8009" y="299"/>
                    <a:pt x="7718" y="1"/>
                    <a:pt x="7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3" name="Google Shape;12163;p81"/>
          <p:cNvGrpSpPr/>
          <p:nvPr/>
        </p:nvGrpSpPr>
        <p:grpSpPr>
          <a:xfrm>
            <a:off x="4680930" y="2286941"/>
            <a:ext cx="385381" cy="377601"/>
            <a:chOff x="4680930" y="2286941"/>
            <a:chExt cx="385381" cy="377601"/>
          </a:xfrm>
        </p:grpSpPr>
        <p:sp>
          <p:nvSpPr>
            <p:cNvPr id="12164" name="Google Shape;12164;p81"/>
            <p:cNvSpPr/>
            <p:nvPr/>
          </p:nvSpPr>
          <p:spPr>
            <a:xfrm>
              <a:off x="4728841" y="2395755"/>
              <a:ext cx="331812" cy="263234"/>
            </a:xfrm>
            <a:custGeom>
              <a:avLst/>
              <a:gdLst/>
              <a:ahLst/>
              <a:cxnLst/>
              <a:rect l="l" t="t" r="r" b="b"/>
              <a:pathLst>
                <a:path w="12667" h="10049" extrusionOk="0">
                  <a:moveTo>
                    <a:pt x="5491" y="1"/>
                  </a:moveTo>
                  <a:cubicBezTo>
                    <a:pt x="2458" y="1"/>
                    <a:pt x="1" y="1385"/>
                    <a:pt x="1" y="4445"/>
                  </a:cubicBezTo>
                  <a:cubicBezTo>
                    <a:pt x="1" y="6207"/>
                    <a:pt x="864" y="7444"/>
                    <a:pt x="2201" y="8156"/>
                  </a:cubicBezTo>
                  <a:cubicBezTo>
                    <a:pt x="2235" y="8174"/>
                    <a:pt x="2259" y="8204"/>
                    <a:pt x="2266" y="8242"/>
                  </a:cubicBezTo>
                  <a:lnTo>
                    <a:pt x="2564" y="9798"/>
                  </a:lnTo>
                  <a:cubicBezTo>
                    <a:pt x="2592" y="9942"/>
                    <a:pt x="2722" y="10048"/>
                    <a:pt x="2869" y="10048"/>
                  </a:cubicBezTo>
                  <a:lnTo>
                    <a:pt x="3884" y="10048"/>
                  </a:lnTo>
                  <a:cubicBezTo>
                    <a:pt x="4031" y="10048"/>
                    <a:pt x="4158" y="9942"/>
                    <a:pt x="4188" y="9798"/>
                  </a:cubicBezTo>
                  <a:lnTo>
                    <a:pt x="4350" y="8931"/>
                  </a:lnTo>
                  <a:cubicBezTo>
                    <a:pt x="4362" y="8873"/>
                    <a:pt x="4414" y="8831"/>
                    <a:pt x="4473" y="8831"/>
                  </a:cubicBezTo>
                  <a:cubicBezTo>
                    <a:pt x="4478" y="8831"/>
                    <a:pt x="4482" y="8831"/>
                    <a:pt x="4487" y="8832"/>
                  </a:cubicBezTo>
                  <a:cubicBezTo>
                    <a:pt x="4819" y="8869"/>
                    <a:pt x="5155" y="8890"/>
                    <a:pt x="5491" y="8890"/>
                  </a:cubicBezTo>
                  <a:cubicBezTo>
                    <a:pt x="5950" y="8890"/>
                    <a:pt x="6406" y="8856"/>
                    <a:pt x="6858" y="8787"/>
                  </a:cubicBezTo>
                  <a:cubicBezTo>
                    <a:pt x="6864" y="8786"/>
                    <a:pt x="6871" y="8786"/>
                    <a:pt x="6877" y="8786"/>
                  </a:cubicBezTo>
                  <a:cubicBezTo>
                    <a:pt x="6935" y="8786"/>
                    <a:pt x="6986" y="8828"/>
                    <a:pt x="6998" y="8886"/>
                  </a:cubicBezTo>
                  <a:lnTo>
                    <a:pt x="7170" y="9798"/>
                  </a:lnTo>
                  <a:cubicBezTo>
                    <a:pt x="7197" y="9942"/>
                    <a:pt x="7324" y="10048"/>
                    <a:pt x="7475" y="10048"/>
                  </a:cubicBezTo>
                  <a:lnTo>
                    <a:pt x="8486" y="10048"/>
                  </a:lnTo>
                  <a:cubicBezTo>
                    <a:pt x="8633" y="10048"/>
                    <a:pt x="8763" y="9942"/>
                    <a:pt x="8791" y="9798"/>
                  </a:cubicBezTo>
                  <a:lnTo>
                    <a:pt x="9103" y="8150"/>
                  </a:lnTo>
                  <a:cubicBezTo>
                    <a:pt x="9109" y="8112"/>
                    <a:pt x="9133" y="8081"/>
                    <a:pt x="9164" y="8064"/>
                  </a:cubicBezTo>
                  <a:cubicBezTo>
                    <a:pt x="9959" y="7653"/>
                    <a:pt x="10617" y="7084"/>
                    <a:pt x="11035" y="6361"/>
                  </a:cubicBezTo>
                  <a:cubicBezTo>
                    <a:pt x="11090" y="6265"/>
                    <a:pt x="11179" y="6193"/>
                    <a:pt x="11285" y="6155"/>
                  </a:cubicBezTo>
                  <a:lnTo>
                    <a:pt x="12255" y="5847"/>
                  </a:lnTo>
                  <a:cubicBezTo>
                    <a:pt x="12502" y="5768"/>
                    <a:pt x="12666" y="5538"/>
                    <a:pt x="12666" y="5281"/>
                  </a:cubicBezTo>
                  <a:lnTo>
                    <a:pt x="12666" y="4277"/>
                  </a:lnTo>
                  <a:cubicBezTo>
                    <a:pt x="12666" y="4020"/>
                    <a:pt x="12498" y="3791"/>
                    <a:pt x="12255" y="3712"/>
                  </a:cubicBezTo>
                  <a:lnTo>
                    <a:pt x="11652" y="3520"/>
                  </a:lnTo>
                  <a:cubicBezTo>
                    <a:pt x="11508" y="3472"/>
                    <a:pt x="11395" y="3359"/>
                    <a:pt x="11350" y="3215"/>
                  </a:cubicBezTo>
                  <a:cubicBezTo>
                    <a:pt x="10655" y="1012"/>
                    <a:pt x="8081" y="1"/>
                    <a:pt x="549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81"/>
            <p:cNvSpPr/>
            <p:nvPr/>
          </p:nvSpPr>
          <p:spPr>
            <a:xfrm>
              <a:off x="4728946" y="2489219"/>
              <a:ext cx="331603" cy="169639"/>
            </a:xfrm>
            <a:custGeom>
              <a:avLst/>
              <a:gdLst/>
              <a:ahLst/>
              <a:cxnLst/>
              <a:rect l="l" t="t" r="r" b="b"/>
              <a:pathLst>
                <a:path w="12659" h="6476" extrusionOk="0">
                  <a:moveTo>
                    <a:pt x="11802" y="0"/>
                  </a:moveTo>
                  <a:lnTo>
                    <a:pt x="11802" y="528"/>
                  </a:lnTo>
                  <a:cubicBezTo>
                    <a:pt x="11802" y="1179"/>
                    <a:pt x="11388" y="1758"/>
                    <a:pt x="10767" y="1970"/>
                  </a:cubicBezTo>
                  <a:cubicBezTo>
                    <a:pt x="10490" y="2060"/>
                    <a:pt x="10243" y="2234"/>
                    <a:pt x="10068" y="2471"/>
                  </a:cubicBezTo>
                  <a:cubicBezTo>
                    <a:pt x="9846" y="2762"/>
                    <a:pt x="9585" y="3022"/>
                    <a:pt x="9297" y="3249"/>
                  </a:cubicBezTo>
                  <a:cubicBezTo>
                    <a:pt x="8951" y="3516"/>
                    <a:pt x="8722" y="3907"/>
                    <a:pt x="8653" y="4338"/>
                  </a:cubicBezTo>
                  <a:cubicBezTo>
                    <a:pt x="8605" y="4647"/>
                    <a:pt x="8567" y="5065"/>
                    <a:pt x="8547" y="5298"/>
                  </a:cubicBezTo>
                  <a:cubicBezTo>
                    <a:pt x="8526" y="5476"/>
                    <a:pt x="8375" y="5613"/>
                    <a:pt x="8197" y="5613"/>
                  </a:cubicBezTo>
                  <a:lnTo>
                    <a:pt x="7697" y="5613"/>
                  </a:lnTo>
                  <a:cubicBezTo>
                    <a:pt x="7546" y="5613"/>
                    <a:pt x="7419" y="5507"/>
                    <a:pt x="7392" y="5360"/>
                  </a:cubicBezTo>
                  <a:lnTo>
                    <a:pt x="7221" y="4366"/>
                  </a:lnTo>
                  <a:cubicBezTo>
                    <a:pt x="7208" y="4307"/>
                    <a:pt x="7157" y="4265"/>
                    <a:pt x="7099" y="4265"/>
                  </a:cubicBezTo>
                  <a:cubicBezTo>
                    <a:pt x="7093" y="4265"/>
                    <a:pt x="7086" y="4265"/>
                    <a:pt x="7080" y="4266"/>
                  </a:cubicBezTo>
                  <a:cubicBezTo>
                    <a:pt x="6631" y="4335"/>
                    <a:pt x="5946" y="4369"/>
                    <a:pt x="5487" y="4369"/>
                  </a:cubicBezTo>
                  <a:cubicBezTo>
                    <a:pt x="5144" y="4369"/>
                    <a:pt x="4520" y="4349"/>
                    <a:pt x="4195" y="4311"/>
                  </a:cubicBezTo>
                  <a:cubicBezTo>
                    <a:pt x="4190" y="4310"/>
                    <a:pt x="4186" y="4310"/>
                    <a:pt x="4182" y="4310"/>
                  </a:cubicBezTo>
                  <a:cubicBezTo>
                    <a:pt x="4122" y="4310"/>
                    <a:pt x="4070" y="4353"/>
                    <a:pt x="4058" y="4410"/>
                  </a:cubicBezTo>
                  <a:lnTo>
                    <a:pt x="3897" y="5332"/>
                  </a:lnTo>
                  <a:cubicBezTo>
                    <a:pt x="3866" y="5479"/>
                    <a:pt x="3739" y="5586"/>
                    <a:pt x="3592" y="5586"/>
                  </a:cubicBezTo>
                  <a:lnTo>
                    <a:pt x="3091" y="5586"/>
                  </a:lnTo>
                  <a:cubicBezTo>
                    <a:pt x="2944" y="5586"/>
                    <a:pt x="2814" y="5479"/>
                    <a:pt x="2786" y="5332"/>
                  </a:cubicBezTo>
                  <a:lnTo>
                    <a:pt x="2546" y="3893"/>
                  </a:lnTo>
                  <a:cubicBezTo>
                    <a:pt x="2540" y="3855"/>
                    <a:pt x="2516" y="3824"/>
                    <a:pt x="2481" y="3807"/>
                  </a:cubicBezTo>
                  <a:cubicBezTo>
                    <a:pt x="1268" y="3160"/>
                    <a:pt x="158" y="1909"/>
                    <a:pt x="18" y="394"/>
                  </a:cubicBezTo>
                  <a:cubicBezTo>
                    <a:pt x="14" y="428"/>
                    <a:pt x="11" y="466"/>
                    <a:pt x="7" y="504"/>
                  </a:cubicBezTo>
                  <a:lnTo>
                    <a:pt x="7" y="507"/>
                  </a:lnTo>
                  <a:lnTo>
                    <a:pt x="7" y="517"/>
                  </a:lnTo>
                  <a:cubicBezTo>
                    <a:pt x="4" y="552"/>
                    <a:pt x="4" y="586"/>
                    <a:pt x="0" y="620"/>
                  </a:cubicBezTo>
                  <a:lnTo>
                    <a:pt x="0" y="665"/>
                  </a:lnTo>
                  <a:cubicBezTo>
                    <a:pt x="0" y="689"/>
                    <a:pt x="0" y="716"/>
                    <a:pt x="0" y="744"/>
                  </a:cubicBezTo>
                  <a:lnTo>
                    <a:pt x="0" y="870"/>
                  </a:lnTo>
                  <a:cubicBezTo>
                    <a:pt x="0" y="1083"/>
                    <a:pt x="11" y="1295"/>
                    <a:pt x="38" y="1508"/>
                  </a:cubicBezTo>
                  <a:cubicBezTo>
                    <a:pt x="69" y="1748"/>
                    <a:pt x="120" y="1988"/>
                    <a:pt x="192" y="2221"/>
                  </a:cubicBezTo>
                  <a:lnTo>
                    <a:pt x="203" y="2258"/>
                  </a:lnTo>
                  <a:cubicBezTo>
                    <a:pt x="213" y="2286"/>
                    <a:pt x="223" y="2317"/>
                    <a:pt x="233" y="2347"/>
                  </a:cubicBezTo>
                  <a:lnTo>
                    <a:pt x="247" y="2382"/>
                  </a:lnTo>
                  <a:cubicBezTo>
                    <a:pt x="275" y="2464"/>
                    <a:pt x="305" y="2543"/>
                    <a:pt x="336" y="2618"/>
                  </a:cubicBezTo>
                  <a:lnTo>
                    <a:pt x="350" y="2642"/>
                  </a:lnTo>
                  <a:cubicBezTo>
                    <a:pt x="364" y="2680"/>
                    <a:pt x="381" y="2717"/>
                    <a:pt x="398" y="2755"/>
                  </a:cubicBezTo>
                  <a:lnTo>
                    <a:pt x="408" y="2772"/>
                  </a:lnTo>
                  <a:cubicBezTo>
                    <a:pt x="422" y="2807"/>
                    <a:pt x="439" y="2837"/>
                    <a:pt x="456" y="2872"/>
                  </a:cubicBezTo>
                  <a:lnTo>
                    <a:pt x="466" y="2889"/>
                  </a:lnTo>
                  <a:cubicBezTo>
                    <a:pt x="484" y="2923"/>
                    <a:pt x="504" y="2957"/>
                    <a:pt x="521" y="2995"/>
                  </a:cubicBezTo>
                  <a:lnTo>
                    <a:pt x="535" y="3016"/>
                  </a:lnTo>
                  <a:cubicBezTo>
                    <a:pt x="600" y="3125"/>
                    <a:pt x="669" y="3231"/>
                    <a:pt x="741" y="3334"/>
                  </a:cubicBezTo>
                  <a:lnTo>
                    <a:pt x="765" y="3365"/>
                  </a:lnTo>
                  <a:cubicBezTo>
                    <a:pt x="782" y="3389"/>
                    <a:pt x="799" y="3413"/>
                    <a:pt x="816" y="3437"/>
                  </a:cubicBezTo>
                  <a:lnTo>
                    <a:pt x="840" y="3464"/>
                  </a:lnTo>
                  <a:cubicBezTo>
                    <a:pt x="864" y="3499"/>
                    <a:pt x="888" y="3530"/>
                    <a:pt x="915" y="3560"/>
                  </a:cubicBezTo>
                  <a:cubicBezTo>
                    <a:pt x="943" y="3591"/>
                    <a:pt x="967" y="3622"/>
                    <a:pt x="994" y="3653"/>
                  </a:cubicBezTo>
                  <a:lnTo>
                    <a:pt x="1022" y="3680"/>
                  </a:lnTo>
                  <a:cubicBezTo>
                    <a:pt x="1039" y="3701"/>
                    <a:pt x="1059" y="3721"/>
                    <a:pt x="1080" y="3745"/>
                  </a:cubicBezTo>
                  <a:lnTo>
                    <a:pt x="1107" y="3769"/>
                  </a:lnTo>
                  <a:cubicBezTo>
                    <a:pt x="1135" y="3800"/>
                    <a:pt x="1162" y="3828"/>
                    <a:pt x="1193" y="3855"/>
                  </a:cubicBezTo>
                  <a:cubicBezTo>
                    <a:pt x="1224" y="3886"/>
                    <a:pt x="1258" y="3917"/>
                    <a:pt x="1292" y="3948"/>
                  </a:cubicBezTo>
                  <a:cubicBezTo>
                    <a:pt x="1357" y="4009"/>
                    <a:pt x="1429" y="4068"/>
                    <a:pt x="1498" y="4126"/>
                  </a:cubicBezTo>
                  <a:cubicBezTo>
                    <a:pt x="1570" y="4181"/>
                    <a:pt x="1645" y="4236"/>
                    <a:pt x="1721" y="4290"/>
                  </a:cubicBezTo>
                  <a:cubicBezTo>
                    <a:pt x="1758" y="4318"/>
                    <a:pt x="1796" y="4342"/>
                    <a:pt x="1837" y="4366"/>
                  </a:cubicBezTo>
                  <a:cubicBezTo>
                    <a:pt x="1875" y="4393"/>
                    <a:pt x="1909" y="4414"/>
                    <a:pt x="1943" y="4434"/>
                  </a:cubicBezTo>
                  <a:lnTo>
                    <a:pt x="1974" y="4455"/>
                  </a:lnTo>
                  <a:lnTo>
                    <a:pt x="2053" y="4503"/>
                  </a:lnTo>
                  <a:lnTo>
                    <a:pt x="2087" y="4520"/>
                  </a:lnTo>
                  <a:cubicBezTo>
                    <a:pt x="2125" y="4540"/>
                    <a:pt x="2159" y="4561"/>
                    <a:pt x="2197" y="4582"/>
                  </a:cubicBezTo>
                  <a:cubicBezTo>
                    <a:pt x="2207" y="4588"/>
                    <a:pt x="2214" y="4592"/>
                    <a:pt x="2221" y="4599"/>
                  </a:cubicBezTo>
                  <a:cubicBezTo>
                    <a:pt x="2228" y="4602"/>
                    <a:pt x="2231" y="4609"/>
                    <a:pt x="2238" y="4616"/>
                  </a:cubicBezTo>
                  <a:lnTo>
                    <a:pt x="2241" y="4623"/>
                  </a:lnTo>
                  <a:cubicBezTo>
                    <a:pt x="2245" y="4626"/>
                    <a:pt x="2248" y="4633"/>
                    <a:pt x="2252" y="4636"/>
                  </a:cubicBezTo>
                  <a:lnTo>
                    <a:pt x="2255" y="4643"/>
                  </a:lnTo>
                  <a:cubicBezTo>
                    <a:pt x="2259" y="4650"/>
                    <a:pt x="2259" y="4660"/>
                    <a:pt x="2262" y="4667"/>
                  </a:cubicBezTo>
                  <a:lnTo>
                    <a:pt x="2560" y="6223"/>
                  </a:lnTo>
                  <a:cubicBezTo>
                    <a:pt x="2564" y="6240"/>
                    <a:pt x="2570" y="6257"/>
                    <a:pt x="2577" y="6274"/>
                  </a:cubicBezTo>
                  <a:cubicBezTo>
                    <a:pt x="2581" y="6285"/>
                    <a:pt x="2584" y="6292"/>
                    <a:pt x="2588" y="6302"/>
                  </a:cubicBezTo>
                  <a:cubicBezTo>
                    <a:pt x="2591" y="6309"/>
                    <a:pt x="2594" y="6316"/>
                    <a:pt x="2601" y="6322"/>
                  </a:cubicBezTo>
                  <a:cubicBezTo>
                    <a:pt x="2605" y="6333"/>
                    <a:pt x="2608" y="6340"/>
                    <a:pt x="2615" y="6346"/>
                  </a:cubicBezTo>
                  <a:cubicBezTo>
                    <a:pt x="2618" y="6353"/>
                    <a:pt x="2625" y="6360"/>
                    <a:pt x="2632" y="6367"/>
                  </a:cubicBezTo>
                  <a:cubicBezTo>
                    <a:pt x="2636" y="6374"/>
                    <a:pt x="2646" y="6381"/>
                    <a:pt x="2653" y="6388"/>
                  </a:cubicBezTo>
                  <a:lnTo>
                    <a:pt x="2660" y="6394"/>
                  </a:lnTo>
                  <a:lnTo>
                    <a:pt x="2673" y="6408"/>
                  </a:lnTo>
                  <a:lnTo>
                    <a:pt x="2684" y="6415"/>
                  </a:lnTo>
                  <a:lnTo>
                    <a:pt x="2701" y="6429"/>
                  </a:lnTo>
                  <a:lnTo>
                    <a:pt x="2708" y="6432"/>
                  </a:lnTo>
                  <a:cubicBezTo>
                    <a:pt x="2718" y="6439"/>
                    <a:pt x="2725" y="6442"/>
                    <a:pt x="2735" y="6446"/>
                  </a:cubicBezTo>
                  <a:cubicBezTo>
                    <a:pt x="2745" y="6449"/>
                    <a:pt x="2752" y="6456"/>
                    <a:pt x="2762" y="6456"/>
                  </a:cubicBezTo>
                  <a:lnTo>
                    <a:pt x="2773" y="6460"/>
                  </a:lnTo>
                  <a:lnTo>
                    <a:pt x="2793" y="6466"/>
                  </a:lnTo>
                  <a:lnTo>
                    <a:pt x="2803" y="6470"/>
                  </a:lnTo>
                  <a:lnTo>
                    <a:pt x="2824" y="6473"/>
                  </a:lnTo>
                  <a:lnTo>
                    <a:pt x="3880" y="6473"/>
                  </a:lnTo>
                  <a:cubicBezTo>
                    <a:pt x="3924" y="6473"/>
                    <a:pt x="3969" y="6463"/>
                    <a:pt x="4010" y="6442"/>
                  </a:cubicBezTo>
                  <a:cubicBezTo>
                    <a:pt x="4099" y="6401"/>
                    <a:pt x="4164" y="6319"/>
                    <a:pt x="4181" y="6220"/>
                  </a:cubicBezTo>
                  <a:lnTo>
                    <a:pt x="4346" y="5356"/>
                  </a:lnTo>
                  <a:cubicBezTo>
                    <a:pt x="4349" y="5349"/>
                    <a:pt x="4349" y="5342"/>
                    <a:pt x="4352" y="5336"/>
                  </a:cubicBezTo>
                  <a:lnTo>
                    <a:pt x="4356" y="5329"/>
                  </a:lnTo>
                  <a:cubicBezTo>
                    <a:pt x="4356" y="5325"/>
                    <a:pt x="4359" y="5322"/>
                    <a:pt x="4363" y="5315"/>
                  </a:cubicBezTo>
                  <a:lnTo>
                    <a:pt x="4366" y="5312"/>
                  </a:lnTo>
                  <a:cubicBezTo>
                    <a:pt x="4380" y="5291"/>
                    <a:pt x="4400" y="5274"/>
                    <a:pt x="4424" y="5264"/>
                  </a:cubicBezTo>
                  <a:lnTo>
                    <a:pt x="4428" y="5264"/>
                  </a:lnTo>
                  <a:lnTo>
                    <a:pt x="4441" y="5260"/>
                  </a:lnTo>
                  <a:lnTo>
                    <a:pt x="4483" y="5260"/>
                  </a:lnTo>
                  <a:cubicBezTo>
                    <a:pt x="4537" y="5267"/>
                    <a:pt x="4592" y="5274"/>
                    <a:pt x="4647" y="5277"/>
                  </a:cubicBezTo>
                  <a:lnTo>
                    <a:pt x="4688" y="5281"/>
                  </a:lnTo>
                  <a:cubicBezTo>
                    <a:pt x="4743" y="5288"/>
                    <a:pt x="4798" y="5291"/>
                    <a:pt x="4853" y="5294"/>
                  </a:cubicBezTo>
                  <a:cubicBezTo>
                    <a:pt x="4911" y="5298"/>
                    <a:pt x="4966" y="5301"/>
                    <a:pt x="5021" y="5305"/>
                  </a:cubicBezTo>
                  <a:lnTo>
                    <a:pt x="5065" y="5305"/>
                  </a:lnTo>
                  <a:cubicBezTo>
                    <a:pt x="5120" y="5308"/>
                    <a:pt x="5175" y="5312"/>
                    <a:pt x="5233" y="5312"/>
                  </a:cubicBezTo>
                  <a:cubicBezTo>
                    <a:pt x="5319" y="5315"/>
                    <a:pt x="5404" y="5315"/>
                    <a:pt x="5490" y="5315"/>
                  </a:cubicBezTo>
                  <a:cubicBezTo>
                    <a:pt x="5603" y="5315"/>
                    <a:pt x="5720" y="5312"/>
                    <a:pt x="5833" y="5308"/>
                  </a:cubicBezTo>
                  <a:cubicBezTo>
                    <a:pt x="5891" y="5308"/>
                    <a:pt x="5949" y="5305"/>
                    <a:pt x="6008" y="5301"/>
                  </a:cubicBezTo>
                  <a:lnTo>
                    <a:pt x="6025" y="5301"/>
                  </a:lnTo>
                  <a:cubicBezTo>
                    <a:pt x="6080" y="5298"/>
                    <a:pt x="6131" y="5294"/>
                    <a:pt x="6186" y="5291"/>
                  </a:cubicBezTo>
                  <a:lnTo>
                    <a:pt x="6189" y="5291"/>
                  </a:lnTo>
                  <a:cubicBezTo>
                    <a:pt x="6306" y="5281"/>
                    <a:pt x="6422" y="5270"/>
                    <a:pt x="6535" y="5257"/>
                  </a:cubicBezTo>
                  <a:cubicBezTo>
                    <a:pt x="6590" y="5250"/>
                    <a:pt x="6641" y="5243"/>
                    <a:pt x="6696" y="5236"/>
                  </a:cubicBezTo>
                  <a:lnTo>
                    <a:pt x="6772" y="5226"/>
                  </a:lnTo>
                  <a:lnTo>
                    <a:pt x="6857" y="5216"/>
                  </a:lnTo>
                  <a:cubicBezTo>
                    <a:pt x="6864" y="5214"/>
                    <a:pt x="6872" y="5214"/>
                    <a:pt x="6879" y="5214"/>
                  </a:cubicBezTo>
                  <a:cubicBezTo>
                    <a:pt x="6926" y="5214"/>
                    <a:pt x="6970" y="5243"/>
                    <a:pt x="6988" y="5288"/>
                  </a:cubicBezTo>
                  <a:cubicBezTo>
                    <a:pt x="6991" y="5298"/>
                    <a:pt x="6991" y="5305"/>
                    <a:pt x="6994" y="5312"/>
                  </a:cubicBezTo>
                  <a:lnTo>
                    <a:pt x="7080" y="5767"/>
                  </a:lnTo>
                  <a:lnTo>
                    <a:pt x="7166" y="6223"/>
                  </a:lnTo>
                  <a:cubicBezTo>
                    <a:pt x="7193" y="6368"/>
                    <a:pt x="7316" y="6473"/>
                    <a:pt x="7464" y="6473"/>
                  </a:cubicBezTo>
                  <a:cubicBezTo>
                    <a:pt x="7466" y="6473"/>
                    <a:pt x="7468" y="6473"/>
                    <a:pt x="7471" y="6473"/>
                  </a:cubicBezTo>
                  <a:lnTo>
                    <a:pt x="8482" y="6473"/>
                  </a:lnTo>
                  <a:cubicBezTo>
                    <a:pt x="8487" y="6475"/>
                    <a:pt x="8492" y="6476"/>
                    <a:pt x="8497" y="6476"/>
                  </a:cubicBezTo>
                  <a:cubicBezTo>
                    <a:pt x="8502" y="6476"/>
                    <a:pt x="8507" y="6475"/>
                    <a:pt x="8513" y="6473"/>
                  </a:cubicBezTo>
                  <a:lnTo>
                    <a:pt x="8523" y="6473"/>
                  </a:lnTo>
                  <a:lnTo>
                    <a:pt x="8543" y="6470"/>
                  </a:lnTo>
                  <a:lnTo>
                    <a:pt x="8554" y="6470"/>
                  </a:lnTo>
                  <a:lnTo>
                    <a:pt x="8574" y="6463"/>
                  </a:lnTo>
                  <a:lnTo>
                    <a:pt x="8584" y="6460"/>
                  </a:lnTo>
                  <a:cubicBezTo>
                    <a:pt x="8595" y="6456"/>
                    <a:pt x="8602" y="6453"/>
                    <a:pt x="8612" y="6449"/>
                  </a:cubicBezTo>
                  <a:cubicBezTo>
                    <a:pt x="8622" y="6446"/>
                    <a:pt x="8629" y="6439"/>
                    <a:pt x="8639" y="6436"/>
                  </a:cubicBezTo>
                  <a:lnTo>
                    <a:pt x="8646" y="6429"/>
                  </a:lnTo>
                  <a:lnTo>
                    <a:pt x="8663" y="6418"/>
                  </a:lnTo>
                  <a:lnTo>
                    <a:pt x="8674" y="6412"/>
                  </a:lnTo>
                  <a:lnTo>
                    <a:pt x="8691" y="6398"/>
                  </a:lnTo>
                  <a:lnTo>
                    <a:pt x="8694" y="6391"/>
                  </a:lnTo>
                  <a:cubicBezTo>
                    <a:pt x="8704" y="6384"/>
                    <a:pt x="8711" y="6377"/>
                    <a:pt x="8715" y="6370"/>
                  </a:cubicBezTo>
                  <a:lnTo>
                    <a:pt x="8725" y="6360"/>
                  </a:lnTo>
                  <a:cubicBezTo>
                    <a:pt x="8732" y="6350"/>
                    <a:pt x="8739" y="6340"/>
                    <a:pt x="8749" y="6326"/>
                  </a:cubicBezTo>
                  <a:cubicBezTo>
                    <a:pt x="8766" y="6295"/>
                    <a:pt x="8780" y="6261"/>
                    <a:pt x="8787" y="6226"/>
                  </a:cubicBezTo>
                  <a:lnTo>
                    <a:pt x="8855" y="5863"/>
                  </a:lnTo>
                  <a:lnTo>
                    <a:pt x="8924" y="5490"/>
                  </a:lnTo>
                  <a:lnTo>
                    <a:pt x="8968" y="5253"/>
                  </a:lnTo>
                  <a:lnTo>
                    <a:pt x="9095" y="4578"/>
                  </a:lnTo>
                  <a:lnTo>
                    <a:pt x="9109" y="4520"/>
                  </a:lnTo>
                  <a:lnTo>
                    <a:pt x="9157" y="4493"/>
                  </a:lnTo>
                  <a:cubicBezTo>
                    <a:pt x="9184" y="4482"/>
                    <a:pt x="9205" y="4469"/>
                    <a:pt x="9229" y="4455"/>
                  </a:cubicBezTo>
                  <a:cubicBezTo>
                    <a:pt x="9253" y="4441"/>
                    <a:pt x="9280" y="4427"/>
                    <a:pt x="9304" y="4414"/>
                  </a:cubicBezTo>
                  <a:lnTo>
                    <a:pt x="9369" y="4376"/>
                  </a:lnTo>
                  <a:cubicBezTo>
                    <a:pt x="9397" y="4362"/>
                    <a:pt x="9424" y="4349"/>
                    <a:pt x="9448" y="4331"/>
                  </a:cubicBezTo>
                  <a:cubicBezTo>
                    <a:pt x="9475" y="4314"/>
                    <a:pt x="9493" y="4304"/>
                    <a:pt x="9513" y="4290"/>
                  </a:cubicBezTo>
                  <a:cubicBezTo>
                    <a:pt x="9534" y="4277"/>
                    <a:pt x="9565" y="4260"/>
                    <a:pt x="9589" y="4246"/>
                  </a:cubicBezTo>
                  <a:cubicBezTo>
                    <a:pt x="9613" y="4229"/>
                    <a:pt x="9633" y="4215"/>
                    <a:pt x="9657" y="4201"/>
                  </a:cubicBezTo>
                  <a:cubicBezTo>
                    <a:pt x="9681" y="4188"/>
                    <a:pt x="9702" y="4170"/>
                    <a:pt x="9726" y="4157"/>
                  </a:cubicBezTo>
                  <a:cubicBezTo>
                    <a:pt x="9750" y="4140"/>
                    <a:pt x="9770" y="4126"/>
                    <a:pt x="9791" y="4109"/>
                  </a:cubicBezTo>
                  <a:cubicBezTo>
                    <a:pt x="9811" y="4095"/>
                    <a:pt x="9835" y="4078"/>
                    <a:pt x="9859" y="4061"/>
                  </a:cubicBezTo>
                  <a:cubicBezTo>
                    <a:pt x="9880" y="4047"/>
                    <a:pt x="9900" y="4030"/>
                    <a:pt x="9921" y="4016"/>
                  </a:cubicBezTo>
                  <a:cubicBezTo>
                    <a:pt x="9938" y="3999"/>
                    <a:pt x="9965" y="3982"/>
                    <a:pt x="9989" y="3965"/>
                  </a:cubicBezTo>
                  <a:cubicBezTo>
                    <a:pt x="10010" y="3948"/>
                    <a:pt x="10027" y="3934"/>
                    <a:pt x="10048" y="3917"/>
                  </a:cubicBezTo>
                  <a:cubicBezTo>
                    <a:pt x="10068" y="3900"/>
                    <a:pt x="10089" y="3883"/>
                    <a:pt x="10113" y="3862"/>
                  </a:cubicBezTo>
                  <a:cubicBezTo>
                    <a:pt x="10137" y="3845"/>
                    <a:pt x="10151" y="3828"/>
                    <a:pt x="10171" y="3814"/>
                  </a:cubicBezTo>
                  <a:cubicBezTo>
                    <a:pt x="10192" y="3797"/>
                    <a:pt x="10216" y="3776"/>
                    <a:pt x="10233" y="3759"/>
                  </a:cubicBezTo>
                  <a:cubicBezTo>
                    <a:pt x="10253" y="3739"/>
                    <a:pt x="10270" y="3725"/>
                    <a:pt x="10291" y="3708"/>
                  </a:cubicBezTo>
                  <a:cubicBezTo>
                    <a:pt x="10308" y="3691"/>
                    <a:pt x="10329" y="3670"/>
                    <a:pt x="10349" y="3650"/>
                  </a:cubicBezTo>
                  <a:cubicBezTo>
                    <a:pt x="10370" y="3632"/>
                    <a:pt x="10387" y="3615"/>
                    <a:pt x="10404" y="3598"/>
                  </a:cubicBezTo>
                  <a:cubicBezTo>
                    <a:pt x="10421" y="3581"/>
                    <a:pt x="10442" y="3557"/>
                    <a:pt x="10462" y="3540"/>
                  </a:cubicBezTo>
                  <a:cubicBezTo>
                    <a:pt x="10480" y="3519"/>
                    <a:pt x="10497" y="3502"/>
                    <a:pt x="10514" y="3482"/>
                  </a:cubicBezTo>
                  <a:cubicBezTo>
                    <a:pt x="10531" y="3464"/>
                    <a:pt x="10551" y="3444"/>
                    <a:pt x="10569" y="3423"/>
                  </a:cubicBezTo>
                  <a:cubicBezTo>
                    <a:pt x="10586" y="3403"/>
                    <a:pt x="10599" y="3386"/>
                    <a:pt x="10617" y="3365"/>
                  </a:cubicBezTo>
                  <a:cubicBezTo>
                    <a:pt x="10634" y="3348"/>
                    <a:pt x="10654" y="3324"/>
                    <a:pt x="10671" y="3303"/>
                  </a:cubicBezTo>
                  <a:cubicBezTo>
                    <a:pt x="10689" y="3283"/>
                    <a:pt x="10702" y="3266"/>
                    <a:pt x="10716" y="3245"/>
                  </a:cubicBezTo>
                  <a:cubicBezTo>
                    <a:pt x="10733" y="3225"/>
                    <a:pt x="10750" y="3201"/>
                    <a:pt x="10767" y="3180"/>
                  </a:cubicBezTo>
                  <a:cubicBezTo>
                    <a:pt x="10784" y="3160"/>
                    <a:pt x="10798" y="3139"/>
                    <a:pt x="10812" y="3118"/>
                  </a:cubicBezTo>
                  <a:cubicBezTo>
                    <a:pt x="10826" y="3098"/>
                    <a:pt x="10843" y="3077"/>
                    <a:pt x="10860" y="3053"/>
                  </a:cubicBezTo>
                  <a:cubicBezTo>
                    <a:pt x="10874" y="3033"/>
                    <a:pt x="10887" y="3012"/>
                    <a:pt x="10901" y="2992"/>
                  </a:cubicBezTo>
                  <a:cubicBezTo>
                    <a:pt x="10915" y="2971"/>
                    <a:pt x="10932" y="2947"/>
                    <a:pt x="10946" y="2923"/>
                  </a:cubicBezTo>
                  <a:cubicBezTo>
                    <a:pt x="10956" y="2899"/>
                    <a:pt x="10980" y="2865"/>
                    <a:pt x="10997" y="2837"/>
                  </a:cubicBezTo>
                  <a:cubicBezTo>
                    <a:pt x="11007" y="2820"/>
                    <a:pt x="11018" y="2803"/>
                    <a:pt x="11028" y="2786"/>
                  </a:cubicBezTo>
                  <a:cubicBezTo>
                    <a:pt x="11079" y="2693"/>
                    <a:pt x="11168" y="2621"/>
                    <a:pt x="11271" y="2587"/>
                  </a:cubicBezTo>
                  <a:lnTo>
                    <a:pt x="11275" y="2587"/>
                  </a:lnTo>
                  <a:lnTo>
                    <a:pt x="11768" y="2430"/>
                  </a:lnTo>
                  <a:lnTo>
                    <a:pt x="12244" y="2279"/>
                  </a:lnTo>
                  <a:cubicBezTo>
                    <a:pt x="12491" y="2200"/>
                    <a:pt x="12659" y="1970"/>
                    <a:pt x="12659" y="1710"/>
                  </a:cubicBezTo>
                  <a:lnTo>
                    <a:pt x="12659" y="709"/>
                  </a:lnTo>
                  <a:cubicBezTo>
                    <a:pt x="12659" y="624"/>
                    <a:pt x="12638" y="538"/>
                    <a:pt x="12601" y="463"/>
                  </a:cubicBezTo>
                  <a:cubicBezTo>
                    <a:pt x="12601" y="449"/>
                    <a:pt x="12594" y="435"/>
                    <a:pt x="12587" y="421"/>
                  </a:cubicBezTo>
                  <a:cubicBezTo>
                    <a:pt x="12560" y="374"/>
                    <a:pt x="12529" y="329"/>
                    <a:pt x="12491" y="291"/>
                  </a:cubicBezTo>
                  <a:lnTo>
                    <a:pt x="12488" y="291"/>
                  </a:lnTo>
                  <a:cubicBezTo>
                    <a:pt x="12422" y="223"/>
                    <a:pt x="12340" y="171"/>
                    <a:pt x="12248" y="144"/>
                  </a:cubicBezTo>
                  <a:lnTo>
                    <a:pt x="1180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81"/>
            <p:cNvSpPr/>
            <p:nvPr/>
          </p:nvSpPr>
          <p:spPr>
            <a:xfrm>
              <a:off x="4925303" y="2383705"/>
              <a:ext cx="84636" cy="83143"/>
            </a:xfrm>
            <a:custGeom>
              <a:avLst/>
              <a:gdLst/>
              <a:ahLst/>
              <a:cxnLst/>
              <a:rect l="l" t="t" r="r" b="b"/>
              <a:pathLst>
                <a:path w="3231" h="3174" extrusionOk="0">
                  <a:moveTo>
                    <a:pt x="2618" y="1"/>
                  </a:moveTo>
                  <a:cubicBezTo>
                    <a:pt x="2122" y="1"/>
                    <a:pt x="1064" y="462"/>
                    <a:pt x="612" y="670"/>
                  </a:cubicBezTo>
                  <a:cubicBezTo>
                    <a:pt x="475" y="728"/>
                    <a:pt x="376" y="851"/>
                    <a:pt x="345" y="999"/>
                  </a:cubicBezTo>
                  <a:cubicBezTo>
                    <a:pt x="1" y="2628"/>
                    <a:pt x="1011" y="3173"/>
                    <a:pt x="1778" y="3173"/>
                  </a:cubicBezTo>
                  <a:cubicBezTo>
                    <a:pt x="2005" y="3173"/>
                    <a:pt x="2210" y="3126"/>
                    <a:pt x="2353" y="3045"/>
                  </a:cubicBezTo>
                  <a:cubicBezTo>
                    <a:pt x="3004" y="2674"/>
                    <a:pt x="3230" y="259"/>
                    <a:pt x="2802" y="36"/>
                  </a:cubicBezTo>
                  <a:cubicBezTo>
                    <a:pt x="2756" y="12"/>
                    <a:pt x="2694" y="1"/>
                    <a:pt x="261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81"/>
            <p:cNvSpPr/>
            <p:nvPr/>
          </p:nvSpPr>
          <p:spPr>
            <a:xfrm>
              <a:off x="4783615" y="2292521"/>
              <a:ext cx="141846" cy="141872"/>
            </a:xfrm>
            <a:custGeom>
              <a:avLst/>
              <a:gdLst/>
              <a:ahLst/>
              <a:cxnLst/>
              <a:rect l="l" t="t" r="r" b="b"/>
              <a:pathLst>
                <a:path w="5415" h="5416" extrusionOk="0">
                  <a:moveTo>
                    <a:pt x="2707" y="1"/>
                  </a:moveTo>
                  <a:cubicBezTo>
                    <a:pt x="1213" y="1"/>
                    <a:pt x="0" y="1214"/>
                    <a:pt x="0" y="2708"/>
                  </a:cubicBezTo>
                  <a:cubicBezTo>
                    <a:pt x="0" y="4206"/>
                    <a:pt x="1213" y="5415"/>
                    <a:pt x="2707" y="5415"/>
                  </a:cubicBezTo>
                  <a:cubicBezTo>
                    <a:pt x="4202" y="5415"/>
                    <a:pt x="5415" y="4206"/>
                    <a:pt x="5415" y="2708"/>
                  </a:cubicBezTo>
                  <a:cubicBezTo>
                    <a:pt x="5415" y="1214"/>
                    <a:pt x="4202" y="1"/>
                    <a:pt x="270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81"/>
            <p:cNvSpPr/>
            <p:nvPr/>
          </p:nvSpPr>
          <p:spPr>
            <a:xfrm>
              <a:off x="4939082" y="2391904"/>
              <a:ext cx="59987" cy="59148"/>
            </a:xfrm>
            <a:custGeom>
              <a:avLst/>
              <a:gdLst/>
              <a:ahLst/>
              <a:cxnLst/>
              <a:rect l="l" t="t" r="r" b="b"/>
              <a:pathLst>
                <a:path w="2290" h="2258" extrusionOk="0">
                  <a:moveTo>
                    <a:pt x="2094" y="0"/>
                  </a:moveTo>
                  <a:cubicBezTo>
                    <a:pt x="1796" y="0"/>
                    <a:pt x="1077" y="247"/>
                    <a:pt x="216" y="641"/>
                  </a:cubicBezTo>
                  <a:cubicBezTo>
                    <a:pt x="172" y="662"/>
                    <a:pt x="138" y="699"/>
                    <a:pt x="127" y="751"/>
                  </a:cubicBezTo>
                  <a:cubicBezTo>
                    <a:pt x="0" y="1344"/>
                    <a:pt x="69" y="1823"/>
                    <a:pt x="319" y="2135"/>
                  </a:cubicBezTo>
                  <a:cubicBezTo>
                    <a:pt x="350" y="2173"/>
                    <a:pt x="381" y="2207"/>
                    <a:pt x="419" y="2238"/>
                  </a:cubicBezTo>
                  <a:cubicBezTo>
                    <a:pt x="432" y="2251"/>
                    <a:pt x="449" y="2257"/>
                    <a:pt x="465" y="2257"/>
                  </a:cubicBezTo>
                  <a:cubicBezTo>
                    <a:pt x="497" y="2257"/>
                    <a:pt x="528" y="2236"/>
                    <a:pt x="535" y="2200"/>
                  </a:cubicBezTo>
                  <a:cubicBezTo>
                    <a:pt x="837" y="1015"/>
                    <a:pt x="2290" y="0"/>
                    <a:pt x="209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81"/>
            <p:cNvSpPr/>
            <p:nvPr/>
          </p:nvSpPr>
          <p:spPr>
            <a:xfrm>
              <a:off x="4805252" y="2314158"/>
              <a:ext cx="126941" cy="119999"/>
            </a:xfrm>
            <a:custGeom>
              <a:avLst/>
              <a:gdLst/>
              <a:ahLst/>
              <a:cxnLst/>
              <a:rect l="l" t="t" r="r" b="b"/>
              <a:pathLst>
                <a:path w="4846" h="4581" extrusionOk="0">
                  <a:moveTo>
                    <a:pt x="3831" y="1"/>
                  </a:moveTo>
                  <a:lnTo>
                    <a:pt x="0" y="3832"/>
                  </a:lnTo>
                  <a:cubicBezTo>
                    <a:pt x="525" y="4331"/>
                    <a:pt x="1199" y="4581"/>
                    <a:pt x="1872" y="4581"/>
                  </a:cubicBezTo>
                  <a:cubicBezTo>
                    <a:pt x="2565" y="4581"/>
                    <a:pt x="3258" y="4316"/>
                    <a:pt x="3787" y="3787"/>
                  </a:cubicBezTo>
                  <a:cubicBezTo>
                    <a:pt x="4828" y="2746"/>
                    <a:pt x="4846" y="1066"/>
                    <a:pt x="38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81"/>
            <p:cNvSpPr/>
            <p:nvPr/>
          </p:nvSpPr>
          <p:spPr>
            <a:xfrm>
              <a:off x="4832442" y="2322933"/>
              <a:ext cx="44270" cy="81126"/>
            </a:xfrm>
            <a:custGeom>
              <a:avLst/>
              <a:gdLst/>
              <a:ahLst/>
              <a:cxnLst/>
              <a:rect l="l" t="t" r="r" b="b"/>
              <a:pathLst>
                <a:path w="1690" h="3097" extrusionOk="0">
                  <a:moveTo>
                    <a:pt x="806" y="546"/>
                  </a:moveTo>
                  <a:lnTo>
                    <a:pt x="806" y="1232"/>
                  </a:lnTo>
                  <a:cubicBezTo>
                    <a:pt x="604" y="1156"/>
                    <a:pt x="443" y="1078"/>
                    <a:pt x="443" y="862"/>
                  </a:cubicBezTo>
                  <a:cubicBezTo>
                    <a:pt x="443" y="666"/>
                    <a:pt x="597" y="574"/>
                    <a:pt x="806" y="546"/>
                  </a:cubicBezTo>
                  <a:close/>
                  <a:moveTo>
                    <a:pt x="984" y="1723"/>
                  </a:moveTo>
                  <a:lnTo>
                    <a:pt x="984" y="1723"/>
                  </a:lnTo>
                  <a:cubicBezTo>
                    <a:pt x="1167" y="1802"/>
                    <a:pt x="1313" y="1908"/>
                    <a:pt x="1316" y="2143"/>
                  </a:cubicBezTo>
                  <a:cubicBezTo>
                    <a:pt x="1316" y="2359"/>
                    <a:pt x="1186" y="2479"/>
                    <a:pt x="984" y="2517"/>
                  </a:cubicBezTo>
                  <a:lnTo>
                    <a:pt x="984" y="1723"/>
                  </a:lnTo>
                  <a:close/>
                  <a:moveTo>
                    <a:pt x="882" y="1"/>
                  </a:moveTo>
                  <a:cubicBezTo>
                    <a:pt x="833" y="1"/>
                    <a:pt x="792" y="37"/>
                    <a:pt x="785" y="87"/>
                  </a:cubicBezTo>
                  <a:lnTo>
                    <a:pt x="785" y="197"/>
                  </a:lnTo>
                  <a:cubicBezTo>
                    <a:pt x="425" y="235"/>
                    <a:pt x="66" y="423"/>
                    <a:pt x="66" y="899"/>
                  </a:cubicBezTo>
                  <a:cubicBezTo>
                    <a:pt x="66" y="1383"/>
                    <a:pt x="443" y="1516"/>
                    <a:pt x="785" y="1640"/>
                  </a:cubicBezTo>
                  <a:lnTo>
                    <a:pt x="785" y="2527"/>
                  </a:lnTo>
                  <a:cubicBezTo>
                    <a:pt x="398" y="2496"/>
                    <a:pt x="299" y="2232"/>
                    <a:pt x="172" y="2232"/>
                  </a:cubicBezTo>
                  <a:cubicBezTo>
                    <a:pt x="79" y="2232"/>
                    <a:pt x="0" y="2356"/>
                    <a:pt x="0" y="2445"/>
                  </a:cubicBezTo>
                  <a:cubicBezTo>
                    <a:pt x="0" y="2630"/>
                    <a:pt x="316" y="2884"/>
                    <a:pt x="785" y="2890"/>
                  </a:cubicBezTo>
                  <a:lnTo>
                    <a:pt x="782" y="2890"/>
                  </a:lnTo>
                  <a:lnTo>
                    <a:pt x="782" y="3010"/>
                  </a:lnTo>
                  <a:cubicBezTo>
                    <a:pt x="792" y="3060"/>
                    <a:pt x="836" y="3096"/>
                    <a:pt x="885" y="3096"/>
                  </a:cubicBezTo>
                  <a:cubicBezTo>
                    <a:pt x="887" y="3096"/>
                    <a:pt x="889" y="3096"/>
                    <a:pt x="891" y="3096"/>
                  </a:cubicBezTo>
                  <a:cubicBezTo>
                    <a:pt x="950" y="3096"/>
                    <a:pt x="1005" y="3055"/>
                    <a:pt x="1005" y="3010"/>
                  </a:cubicBezTo>
                  <a:lnTo>
                    <a:pt x="1005" y="2880"/>
                  </a:lnTo>
                  <a:cubicBezTo>
                    <a:pt x="1412" y="2825"/>
                    <a:pt x="1690" y="2568"/>
                    <a:pt x="1690" y="2102"/>
                  </a:cubicBezTo>
                  <a:cubicBezTo>
                    <a:pt x="1690" y="1588"/>
                    <a:pt x="1333" y="1424"/>
                    <a:pt x="1005" y="1304"/>
                  </a:cubicBezTo>
                  <a:lnTo>
                    <a:pt x="1005" y="536"/>
                  </a:lnTo>
                  <a:cubicBezTo>
                    <a:pt x="1272" y="553"/>
                    <a:pt x="1368" y="677"/>
                    <a:pt x="1460" y="677"/>
                  </a:cubicBezTo>
                  <a:cubicBezTo>
                    <a:pt x="1573" y="677"/>
                    <a:pt x="1625" y="533"/>
                    <a:pt x="1625" y="461"/>
                  </a:cubicBezTo>
                  <a:cubicBezTo>
                    <a:pt x="1625" y="276"/>
                    <a:pt x="1265" y="197"/>
                    <a:pt x="1008" y="190"/>
                  </a:cubicBezTo>
                  <a:lnTo>
                    <a:pt x="1008" y="87"/>
                  </a:lnTo>
                  <a:cubicBezTo>
                    <a:pt x="1008" y="43"/>
                    <a:pt x="950" y="2"/>
                    <a:pt x="895" y="2"/>
                  </a:cubicBezTo>
                  <a:cubicBezTo>
                    <a:pt x="891" y="1"/>
                    <a:pt x="886" y="1"/>
                    <a:pt x="88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81"/>
            <p:cNvSpPr/>
            <p:nvPr/>
          </p:nvSpPr>
          <p:spPr>
            <a:xfrm>
              <a:off x="4967818" y="2486756"/>
              <a:ext cx="36725" cy="23916"/>
            </a:xfrm>
            <a:custGeom>
              <a:avLst/>
              <a:gdLst/>
              <a:ahLst/>
              <a:cxnLst/>
              <a:rect l="l" t="t" r="r" b="b"/>
              <a:pathLst>
                <a:path w="1402" h="913" extrusionOk="0">
                  <a:moveTo>
                    <a:pt x="214" y="1"/>
                  </a:moveTo>
                  <a:cubicBezTo>
                    <a:pt x="107" y="1"/>
                    <a:pt x="0" y="72"/>
                    <a:pt x="0" y="214"/>
                  </a:cubicBezTo>
                  <a:cubicBezTo>
                    <a:pt x="0" y="601"/>
                    <a:pt x="312" y="913"/>
                    <a:pt x="699" y="913"/>
                  </a:cubicBezTo>
                  <a:cubicBezTo>
                    <a:pt x="1086" y="913"/>
                    <a:pt x="1402" y="601"/>
                    <a:pt x="1402" y="214"/>
                  </a:cubicBezTo>
                  <a:cubicBezTo>
                    <a:pt x="1402" y="72"/>
                    <a:pt x="1295" y="1"/>
                    <a:pt x="1187" y="1"/>
                  </a:cubicBezTo>
                  <a:cubicBezTo>
                    <a:pt x="1080" y="1"/>
                    <a:pt x="973" y="72"/>
                    <a:pt x="973" y="214"/>
                  </a:cubicBezTo>
                  <a:cubicBezTo>
                    <a:pt x="966" y="358"/>
                    <a:pt x="846" y="474"/>
                    <a:pt x="699" y="474"/>
                  </a:cubicBezTo>
                  <a:cubicBezTo>
                    <a:pt x="555" y="474"/>
                    <a:pt x="435" y="358"/>
                    <a:pt x="428" y="214"/>
                  </a:cubicBezTo>
                  <a:cubicBezTo>
                    <a:pt x="428" y="72"/>
                    <a:pt x="321"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81"/>
            <p:cNvSpPr/>
            <p:nvPr/>
          </p:nvSpPr>
          <p:spPr>
            <a:xfrm>
              <a:off x="4680930" y="2286941"/>
              <a:ext cx="385381" cy="377601"/>
            </a:xfrm>
            <a:custGeom>
              <a:avLst/>
              <a:gdLst/>
              <a:ahLst/>
              <a:cxnLst/>
              <a:rect l="l" t="t" r="r" b="b"/>
              <a:pathLst>
                <a:path w="14712" h="14415" extrusionOk="0">
                  <a:moveTo>
                    <a:pt x="11953" y="3905"/>
                  </a:moveTo>
                  <a:cubicBezTo>
                    <a:pt x="11977" y="3905"/>
                    <a:pt x="12004" y="3908"/>
                    <a:pt x="12028" y="3915"/>
                  </a:cubicBezTo>
                  <a:cubicBezTo>
                    <a:pt x="12097" y="3990"/>
                    <a:pt x="12186" y="4408"/>
                    <a:pt x="12103" y="5118"/>
                  </a:cubicBezTo>
                  <a:cubicBezTo>
                    <a:pt x="12021" y="5824"/>
                    <a:pt x="11802" y="6427"/>
                    <a:pt x="11579" y="6553"/>
                  </a:cubicBezTo>
                  <a:cubicBezTo>
                    <a:pt x="11469" y="6614"/>
                    <a:pt x="11298" y="6655"/>
                    <a:pt x="11104" y="6655"/>
                  </a:cubicBezTo>
                  <a:cubicBezTo>
                    <a:pt x="10849" y="6655"/>
                    <a:pt x="10555" y="6585"/>
                    <a:pt x="10308" y="6403"/>
                  </a:cubicBezTo>
                  <a:cubicBezTo>
                    <a:pt x="9869" y="6081"/>
                    <a:pt x="9722" y="5505"/>
                    <a:pt x="9886" y="4737"/>
                  </a:cubicBezTo>
                  <a:cubicBezTo>
                    <a:pt x="9903" y="4655"/>
                    <a:pt x="9958" y="4590"/>
                    <a:pt x="10030" y="4556"/>
                  </a:cubicBezTo>
                  <a:cubicBezTo>
                    <a:pt x="11103" y="4066"/>
                    <a:pt x="11723" y="3905"/>
                    <a:pt x="11953" y="3905"/>
                  </a:cubicBezTo>
                  <a:close/>
                  <a:moveTo>
                    <a:pt x="813" y="7236"/>
                  </a:moveTo>
                  <a:cubicBezTo>
                    <a:pt x="816" y="7236"/>
                    <a:pt x="821" y="7237"/>
                    <a:pt x="826" y="7239"/>
                  </a:cubicBezTo>
                  <a:cubicBezTo>
                    <a:pt x="922" y="7249"/>
                    <a:pt x="1062" y="7359"/>
                    <a:pt x="1134" y="7540"/>
                  </a:cubicBezTo>
                  <a:cubicBezTo>
                    <a:pt x="1158" y="7605"/>
                    <a:pt x="1172" y="7674"/>
                    <a:pt x="1175" y="7743"/>
                  </a:cubicBezTo>
                  <a:cubicBezTo>
                    <a:pt x="881" y="7688"/>
                    <a:pt x="651" y="7599"/>
                    <a:pt x="603" y="7496"/>
                  </a:cubicBezTo>
                  <a:cubicBezTo>
                    <a:pt x="579" y="7448"/>
                    <a:pt x="631" y="7369"/>
                    <a:pt x="665" y="7324"/>
                  </a:cubicBezTo>
                  <a:cubicBezTo>
                    <a:pt x="720" y="7253"/>
                    <a:pt x="768" y="7239"/>
                    <a:pt x="802" y="7239"/>
                  </a:cubicBezTo>
                  <a:cubicBezTo>
                    <a:pt x="805" y="7237"/>
                    <a:pt x="809" y="7236"/>
                    <a:pt x="813" y="7236"/>
                  </a:cubicBezTo>
                  <a:close/>
                  <a:moveTo>
                    <a:pt x="6624" y="0"/>
                  </a:moveTo>
                  <a:cubicBezTo>
                    <a:pt x="5931" y="0"/>
                    <a:pt x="5231" y="245"/>
                    <a:pt x="4664" y="762"/>
                  </a:cubicBezTo>
                  <a:cubicBezTo>
                    <a:pt x="3232" y="2064"/>
                    <a:pt x="3441" y="4371"/>
                    <a:pt x="5079" y="5399"/>
                  </a:cubicBezTo>
                  <a:cubicBezTo>
                    <a:pt x="4945" y="5433"/>
                    <a:pt x="4815" y="5471"/>
                    <a:pt x="4681" y="5515"/>
                  </a:cubicBezTo>
                  <a:cubicBezTo>
                    <a:pt x="4444" y="5602"/>
                    <a:pt x="4530" y="5933"/>
                    <a:pt x="4749" y="5933"/>
                  </a:cubicBezTo>
                  <a:cubicBezTo>
                    <a:pt x="4771" y="5933"/>
                    <a:pt x="4794" y="5930"/>
                    <a:pt x="4818" y="5923"/>
                  </a:cubicBezTo>
                  <a:cubicBezTo>
                    <a:pt x="5406" y="5728"/>
                    <a:pt x="6017" y="5630"/>
                    <a:pt x="6629" y="5630"/>
                  </a:cubicBezTo>
                  <a:cubicBezTo>
                    <a:pt x="7241" y="5630"/>
                    <a:pt x="7853" y="5728"/>
                    <a:pt x="8440" y="5923"/>
                  </a:cubicBezTo>
                  <a:cubicBezTo>
                    <a:pt x="8464" y="5930"/>
                    <a:pt x="8487" y="5933"/>
                    <a:pt x="8508" y="5933"/>
                  </a:cubicBezTo>
                  <a:cubicBezTo>
                    <a:pt x="8724" y="5933"/>
                    <a:pt x="8811" y="5602"/>
                    <a:pt x="8574" y="5515"/>
                  </a:cubicBezTo>
                  <a:cubicBezTo>
                    <a:pt x="8444" y="5471"/>
                    <a:pt x="8313" y="5433"/>
                    <a:pt x="8180" y="5399"/>
                  </a:cubicBezTo>
                  <a:cubicBezTo>
                    <a:pt x="8533" y="5176"/>
                    <a:pt x="8838" y="4881"/>
                    <a:pt x="9067" y="4528"/>
                  </a:cubicBezTo>
                  <a:cubicBezTo>
                    <a:pt x="9126" y="4542"/>
                    <a:pt x="9184" y="4552"/>
                    <a:pt x="9242" y="4566"/>
                  </a:cubicBezTo>
                  <a:cubicBezTo>
                    <a:pt x="9321" y="4583"/>
                    <a:pt x="9396" y="4600"/>
                    <a:pt x="9472" y="4621"/>
                  </a:cubicBezTo>
                  <a:cubicBezTo>
                    <a:pt x="9468" y="4628"/>
                    <a:pt x="9468" y="4638"/>
                    <a:pt x="9465" y="4648"/>
                  </a:cubicBezTo>
                  <a:cubicBezTo>
                    <a:pt x="9362" y="5142"/>
                    <a:pt x="9365" y="5580"/>
                    <a:pt x="9485" y="5950"/>
                  </a:cubicBezTo>
                  <a:cubicBezTo>
                    <a:pt x="9581" y="6269"/>
                    <a:pt x="9784" y="6550"/>
                    <a:pt x="10051" y="6749"/>
                  </a:cubicBezTo>
                  <a:cubicBezTo>
                    <a:pt x="10355" y="6965"/>
                    <a:pt x="10719" y="7081"/>
                    <a:pt x="11090" y="7081"/>
                  </a:cubicBezTo>
                  <a:cubicBezTo>
                    <a:pt x="11095" y="7081"/>
                    <a:pt x="11101" y="7081"/>
                    <a:pt x="11106" y="7081"/>
                  </a:cubicBezTo>
                  <a:cubicBezTo>
                    <a:pt x="11119" y="7082"/>
                    <a:pt x="11133" y="7082"/>
                    <a:pt x="11146" y="7082"/>
                  </a:cubicBezTo>
                  <a:cubicBezTo>
                    <a:pt x="11369" y="7082"/>
                    <a:pt x="11591" y="7027"/>
                    <a:pt x="11788" y="6924"/>
                  </a:cubicBezTo>
                  <a:cubicBezTo>
                    <a:pt x="11990" y="6810"/>
                    <a:pt x="12158" y="6571"/>
                    <a:pt x="12292" y="6211"/>
                  </a:cubicBezTo>
                  <a:cubicBezTo>
                    <a:pt x="12354" y="6283"/>
                    <a:pt x="12412" y="6355"/>
                    <a:pt x="12467" y="6430"/>
                  </a:cubicBezTo>
                  <a:cubicBezTo>
                    <a:pt x="12689" y="6735"/>
                    <a:pt x="12861" y="7074"/>
                    <a:pt x="12974" y="7434"/>
                  </a:cubicBezTo>
                  <a:cubicBezTo>
                    <a:pt x="13039" y="7643"/>
                    <a:pt x="13203" y="7811"/>
                    <a:pt x="13416" y="7876"/>
                  </a:cubicBezTo>
                  <a:lnTo>
                    <a:pt x="14019" y="8072"/>
                  </a:lnTo>
                  <a:cubicBezTo>
                    <a:pt x="14173" y="8120"/>
                    <a:pt x="14283" y="8267"/>
                    <a:pt x="14283" y="8431"/>
                  </a:cubicBezTo>
                  <a:lnTo>
                    <a:pt x="14283" y="9432"/>
                  </a:lnTo>
                  <a:cubicBezTo>
                    <a:pt x="14283" y="9596"/>
                    <a:pt x="14173" y="9744"/>
                    <a:pt x="14019" y="9792"/>
                  </a:cubicBezTo>
                  <a:lnTo>
                    <a:pt x="13046" y="10104"/>
                  </a:lnTo>
                  <a:cubicBezTo>
                    <a:pt x="12892" y="10155"/>
                    <a:pt x="12758" y="10261"/>
                    <a:pt x="12676" y="10405"/>
                  </a:cubicBezTo>
                  <a:cubicBezTo>
                    <a:pt x="12295" y="11063"/>
                    <a:pt x="11696" y="11608"/>
                    <a:pt x="10894" y="12026"/>
                  </a:cubicBezTo>
                  <a:cubicBezTo>
                    <a:pt x="10801" y="12074"/>
                    <a:pt x="10736" y="12160"/>
                    <a:pt x="10719" y="12262"/>
                  </a:cubicBezTo>
                  <a:lnTo>
                    <a:pt x="10407" y="13907"/>
                  </a:lnTo>
                  <a:cubicBezTo>
                    <a:pt x="10397" y="13952"/>
                    <a:pt x="10359" y="13986"/>
                    <a:pt x="10311" y="13986"/>
                  </a:cubicBezTo>
                  <a:lnTo>
                    <a:pt x="9300" y="13986"/>
                  </a:lnTo>
                  <a:cubicBezTo>
                    <a:pt x="9256" y="13986"/>
                    <a:pt x="9215" y="13952"/>
                    <a:pt x="9208" y="13907"/>
                  </a:cubicBezTo>
                  <a:lnTo>
                    <a:pt x="9036" y="12999"/>
                  </a:lnTo>
                  <a:cubicBezTo>
                    <a:pt x="9006" y="12837"/>
                    <a:pt x="8868" y="12724"/>
                    <a:pt x="8710" y="12724"/>
                  </a:cubicBezTo>
                  <a:cubicBezTo>
                    <a:pt x="8691" y="12724"/>
                    <a:pt x="8672" y="12725"/>
                    <a:pt x="8653" y="12729"/>
                  </a:cubicBezTo>
                  <a:cubicBezTo>
                    <a:pt x="8211" y="12794"/>
                    <a:pt x="7765" y="12828"/>
                    <a:pt x="7320" y="12828"/>
                  </a:cubicBezTo>
                  <a:cubicBezTo>
                    <a:pt x="6991" y="12828"/>
                    <a:pt x="6665" y="12807"/>
                    <a:pt x="6340" y="12770"/>
                  </a:cubicBezTo>
                  <a:cubicBezTo>
                    <a:pt x="6328" y="12769"/>
                    <a:pt x="6316" y="12768"/>
                    <a:pt x="6305" y="12768"/>
                  </a:cubicBezTo>
                  <a:cubicBezTo>
                    <a:pt x="6141" y="12768"/>
                    <a:pt x="5998" y="12880"/>
                    <a:pt x="5970" y="13044"/>
                  </a:cubicBezTo>
                  <a:lnTo>
                    <a:pt x="5805" y="13907"/>
                  </a:lnTo>
                  <a:cubicBezTo>
                    <a:pt x="5795" y="13952"/>
                    <a:pt x="5757" y="13986"/>
                    <a:pt x="5709" y="13986"/>
                  </a:cubicBezTo>
                  <a:lnTo>
                    <a:pt x="4698" y="13986"/>
                  </a:lnTo>
                  <a:cubicBezTo>
                    <a:pt x="4654" y="13986"/>
                    <a:pt x="4613" y="13952"/>
                    <a:pt x="4606" y="13907"/>
                  </a:cubicBezTo>
                  <a:lnTo>
                    <a:pt x="4304" y="12352"/>
                  </a:lnTo>
                  <a:cubicBezTo>
                    <a:pt x="4287" y="12252"/>
                    <a:pt x="4222" y="12167"/>
                    <a:pt x="4133" y="12119"/>
                  </a:cubicBezTo>
                  <a:cubicBezTo>
                    <a:pt x="2765" y="11389"/>
                    <a:pt x="2046" y="10172"/>
                    <a:pt x="2046" y="8596"/>
                  </a:cubicBezTo>
                  <a:cubicBezTo>
                    <a:pt x="2046" y="7801"/>
                    <a:pt x="2221" y="7095"/>
                    <a:pt x="2563" y="6502"/>
                  </a:cubicBezTo>
                  <a:cubicBezTo>
                    <a:pt x="2882" y="5950"/>
                    <a:pt x="3351" y="5495"/>
                    <a:pt x="3955" y="5145"/>
                  </a:cubicBezTo>
                  <a:cubicBezTo>
                    <a:pt x="4150" y="5020"/>
                    <a:pt x="4033" y="4748"/>
                    <a:pt x="3843" y="4748"/>
                  </a:cubicBezTo>
                  <a:cubicBezTo>
                    <a:pt x="3810" y="4748"/>
                    <a:pt x="3775" y="4756"/>
                    <a:pt x="3739" y="4775"/>
                  </a:cubicBezTo>
                  <a:cubicBezTo>
                    <a:pt x="2570" y="5450"/>
                    <a:pt x="1868" y="6495"/>
                    <a:pt x="1672" y="7818"/>
                  </a:cubicBezTo>
                  <a:lnTo>
                    <a:pt x="1611" y="7811"/>
                  </a:lnTo>
                  <a:cubicBezTo>
                    <a:pt x="1614" y="7667"/>
                    <a:pt x="1587" y="7520"/>
                    <a:pt x="1532" y="7383"/>
                  </a:cubicBezTo>
                  <a:cubicBezTo>
                    <a:pt x="1408" y="7074"/>
                    <a:pt x="1151" y="6852"/>
                    <a:pt x="881" y="6817"/>
                  </a:cubicBezTo>
                  <a:cubicBezTo>
                    <a:pt x="854" y="6813"/>
                    <a:pt x="827" y="6811"/>
                    <a:pt x="800" y="6811"/>
                  </a:cubicBezTo>
                  <a:cubicBezTo>
                    <a:pt x="618" y="6811"/>
                    <a:pt x="448" y="6903"/>
                    <a:pt x="326" y="7064"/>
                  </a:cubicBezTo>
                  <a:cubicBezTo>
                    <a:pt x="120" y="7335"/>
                    <a:pt x="154" y="7547"/>
                    <a:pt x="219" y="7681"/>
                  </a:cubicBezTo>
                  <a:cubicBezTo>
                    <a:pt x="326" y="7904"/>
                    <a:pt x="603" y="8058"/>
                    <a:pt x="1062" y="8157"/>
                  </a:cubicBezTo>
                  <a:cubicBezTo>
                    <a:pt x="1049" y="8178"/>
                    <a:pt x="1035" y="8195"/>
                    <a:pt x="1021" y="8215"/>
                  </a:cubicBezTo>
                  <a:cubicBezTo>
                    <a:pt x="747" y="8558"/>
                    <a:pt x="428" y="8630"/>
                    <a:pt x="219" y="8637"/>
                  </a:cubicBezTo>
                  <a:cubicBezTo>
                    <a:pt x="99" y="8640"/>
                    <a:pt x="0" y="8740"/>
                    <a:pt x="0" y="8863"/>
                  </a:cubicBezTo>
                  <a:cubicBezTo>
                    <a:pt x="0" y="8983"/>
                    <a:pt x="96" y="9079"/>
                    <a:pt x="216" y="9086"/>
                  </a:cubicBezTo>
                  <a:lnTo>
                    <a:pt x="264" y="9086"/>
                  </a:lnTo>
                  <a:cubicBezTo>
                    <a:pt x="524" y="9086"/>
                    <a:pt x="949" y="8990"/>
                    <a:pt x="1354" y="8479"/>
                  </a:cubicBezTo>
                  <a:cubicBezTo>
                    <a:pt x="1415" y="8404"/>
                    <a:pt x="1467" y="8318"/>
                    <a:pt x="1511" y="8226"/>
                  </a:cubicBezTo>
                  <a:cubicBezTo>
                    <a:pt x="1549" y="8233"/>
                    <a:pt x="1590" y="8236"/>
                    <a:pt x="1628" y="8239"/>
                  </a:cubicBezTo>
                  <a:cubicBezTo>
                    <a:pt x="1617" y="8356"/>
                    <a:pt x="1614" y="8472"/>
                    <a:pt x="1614" y="8592"/>
                  </a:cubicBezTo>
                  <a:cubicBezTo>
                    <a:pt x="1614" y="9483"/>
                    <a:pt x="1830" y="10278"/>
                    <a:pt x="2248" y="10953"/>
                  </a:cubicBezTo>
                  <a:cubicBezTo>
                    <a:pt x="2632" y="11577"/>
                    <a:pt x="3187" y="12088"/>
                    <a:pt x="3893" y="12472"/>
                  </a:cubicBezTo>
                  <a:lnTo>
                    <a:pt x="4181" y="13986"/>
                  </a:lnTo>
                  <a:cubicBezTo>
                    <a:pt x="4229" y="14233"/>
                    <a:pt x="4445" y="14411"/>
                    <a:pt x="4695" y="14415"/>
                  </a:cubicBezTo>
                  <a:lnTo>
                    <a:pt x="5713" y="14415"/>
                  </a:lnTo>
                  <a:cubicBezTo>
                    <a:pt x="5963" y="14411"/>
                    <a:pt x="6179" y="14233"/>
                    <a:pt x="6227" y="13986"/>
                  </a:cubicBezTo>
                  <a:lnTo>
                    <a:pt x="6374" y="13201"/>
                  </a:lnTo>
                  <a:cubicBezTo>
                    <a:pt x="6686" y="13236"/>
                    <a:pt x="7004" y="13253"/>
                    <a:pt x="7320" y="13253"/>
                  </a:cubicBezTo>
                  <a:cubicBezTo>
                    <a:pt x="7758" y="13253"/>
                    <a:pt x="8197" y="13222"/>
                    <a:pt x="8632" y="13160"/>
                  </a:cubicBezTo>
                  <a:lnTo>
                    <a:pt x="8786" y="13986"/>
                  </a:lnTo>
                  <a:cubicBezTo>
                    <a:pt x="8834" y="14233"/>
                    <a:pt x="9050" y="14411"/>
                    <a:pt x="9300" y="14415"/>
                  </a:cubicBezTo>
                  <a:lnTo>
                    <a:pt x="10311" y="14415"/>
                  </a:lnTo>
                  <a:cubicBezTo>
                    <a:pt x="10565" y="14411"/>
                    <a:pt x="10781" y="14233"/>
                    <a:pt x="10825" y="13986"/>
                  </a:cubicBezTo>
                  <a:lnTo>
                    <a:pt x="11130" y="12382"/>
                  </a:lnTo>
                  <a:cubicBezTo>
                    <a:pt x="11987" y="11930"/>
                    <a:pt x="12628" y="11334"/>
                    <a:pt x="13046" y="10614"/>
                  </a:cubicBezTo>
                  <a:cubicBezTo>
                    <a:pt x="13073" y="10566"/>
                    <a:pt x="13118" y="10529"/>
                    <a:pt x="13173" y="10508"/>
                  </a:cubicBezTo>
                  <a:lnTo>
                    <a:pt x="14149" y="10203"/>
                  </a:lnTo>
                  <a:cubicBezTo>
                    <a:pt x="14485" y="10093"/>
                    <a:pt x="14711" y="9782"/>
                    <a:pt x="14711" y="9432"/>
                  </a:cubicBezTo>
                  <a:lnTo>
                    <a:pt x="14711" y="8431"/>
                  </a:lnTo>
                  <a:cubicBezTo>
                    <a:pt x="14711" y="8082"/>
                    <a:pt x="14485" y="7770"/>
                    <a:pt x="14149" y="7664"/>
                  </a:cubicBezTo>
                  <a:lnTo>
                    <a:pt x="13546" y="7468"/>
                  </a:lnTo>
                  <a:cubicBezTo>
                    <a:pt x="13467" y="7444"/>
                    <a:pt x="13409" y="7383"/>
                    <a:pt x="13385" y="7304"/>
                  </a:cubicBezTo>
                  <a:cubicBezTo>
                    <a:pt x="13258" y="6900"/>
                    <a:pt x="13063" y="6519"/>
                    <a:pt x="12813" y="6177"/>
                  </a:cubicBezTo>
                  <a:cubicBezTo>
                    <a:pt x="12700" y="6019"/>
                    <a:pt x="12570" y="5868"/>
                    <a:pt x="12432" y="5728"/>
                  </a:cubicBezTo>
                  <a:cubicBezTo>
                    <a:pt x="12525" y="5330"/>
                    <a:pt x="12570" y="4926"/>
                    <a:pt x="12566" y="4518"/>
                  </a:cubicBezTo>
                  <a:cubicBezTo>
                    <a:pt x="12556" y="3970"/>
                    <a:pt x="12446" y="3651"/>
                    <a:pt x="12230" y="3538"/>
                  </a:cubicBezTo>
                  <a:cubicBezTo>
                    <a:pt x="12189" y="3516"/>
                    <a:pt x="12119" y="3479"/>
                    <a:pt x="11962" y="3479"/>
                  </a:cubicBezTo>
                  <a:cubicBezTo>
                    <a:pt x="11673" y="3479"/>
                    <a:pt x="11090" y="3603"/>
                    <a:pt x="9852" y="4168"/>
                  </a:cubicBezTo>
                  <a:cubicBezTo>
                    <a:pt x="9808" y="4189"/>
                    <a:pt x="9766" y="4213"/>
                    <a:pt x="9725" y="4244"/>
                  </a:cubicBezTo>
                  <a:cubicBezTo>
                    <a:pt x="9595" y="4210"/>
                    <a:pt x="9465" y="4175"/>
                    <a:pt x="9331" y="4148"/>
                  </a:cubicBezTo>
                  <a:lnTo>
                    <a:pt x="9283" y="4138"/>
                  </a:lnTo>
                  <a:cubicBezTo>
                    <a:pt x="9441" y="3795"/>
                    <a:pt x="9530" y="3428"/>
                    <a:pt x="9547" y="3055"/>
                  </a:cubicBezTo>
                  <a:cubicBezTo>
                    <a:pt x="9552" y="2906"/>
                    <a:pt x="9441" y="2830"/>
                    <a:pt x="9330" y="2830"/>
                  </a:cubicBezTo>
                  <a:cubicBezTo>
                    <a:pt x="9226" y="2830"/>
                    <a:pt x="9124" y="2897"/>
                    <a:pt x="9119" y="3034"/>
                  </a:cubicBezTo>
                  <a:cubicBezTo>
                    <a:pt x="9074" y="4035"/>
                    <a:pt x="8430" y="4915"/>
                    <a:pt x="7491" y="5262"/>
                  </a:cubicBezTo>
                  <a:cubicBezTo>
                    <a:pt x="7205" y="5222"/>
                    <a:pt x="6917" y="5202"/>
                    <a:pt x="6629" y="5202"/>
                  </a:cubicBezTo>
                  <a:cubicBezTo>
                    <a:pt x="6341" y="5202"/>
                    <a:pt x="6053" y="5222"/>
                    <a:pt x="5767" y="5262"/>
                  </a:cubicBezTo>
                  <a:cubicBezTo>
                    <a:pt x="4119" y="4652"/>
                    <a:pt x="3602" y="2575"/>
                    <a:pt x="4774" y="1262"/>
                  </a:cubicBezTo>
                  <a:cubicBezTo>
                    <a:pt x="5276" y="700"/>
                    <a:pt x="5954" y="431"/>
                    <a:pt x="6627" y="431"/>
                  </a:cubicBezTo>
                  <a:cubicBezTo>
                    <a:pt x="7521" y="431"/>
                    <a:pt x="8405" y="905"/>
                    <a:pt x="8855" y="1801"/>
                  </a:cubicBezTo>
                  <a:cubicBezTo>
                    <a:pt x="8899" y="1881"/>
                    <a:pt x="8969" y="1914"/>
                    <a:pt x="9038" y="1914"/>
                  </a:cubicBezTo>
                  <a:cubicBezTo>
                    <a:pt x="9178" y="1914"/>
                    <a:pt x="9317" y="1776"/>
                    <a:pt x="9239" y="1609"/>
                  </a:cubicBezTo>
                  <a:cubicBezTo>
                    <a:pt x="8714" y="567"/>
                    <a:pt x="7678"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3" name="Google Shape;12173;p81"/>
          <p:cNvGrpSpPr/>
          <p:nvPr/>
        </p:nvGrpSpPr>
        <p:grpSpPr>
          <a:xfrm>
            <a:off x="5769778" y="2292101"/>
            <a:ext cx="374877" cy="367044"/>
            <a:chOff x="5769778" y="2292101"/>
            <a:chExt cx="374877" cy="367044"/>
          </a:xfrm>
        </p:grpSpPr>
        <p:sp>
          <p:nvSpPr>
            <p:cNvPr id="12174" name="Google Shape;12174;p81"/>
            <p:cNvSpPr/>
            <p:nvPr/>
          </p:nvSpPr>
          <p:spPr>
            <a:xfrm>
              <a:off x="5783687" y="2297917"/>
              <a:ext cx="355571" cy="355676"/>
            </a:xfrm>
            <a:custGeom>
              <a:avLst/>
              <a:gdLst/>
              <a:ahLst/>
              <a:cxnLst/>
              <a:rect l="l" t="t" r="r" b="b"/>
              <a:pathLst>
                <a:path w="13574" h="13578" extrusionOk="0">
                  <a:moveTo>
                    <a:pt x="6785" y="1"/>
                  </a:moveTo>
                  <a:cubicBezTo>
                    <a:pt x="3036" y="1"/>
                    <a:pt x="0" y="3040"/>
                    <a:pt x="0" y="6789"/>
                  </a:cubicBezTo>
                  <a:cubicBezTo>
                    <a:pt x="0" y="10538"/>
                    <a:pt x="3036" y="13577"/>
                    <a:pt x="6785" y="13577"/>
                  </a:cubicBezTo>
                  <a:cubicBezTo>
                    <a:pt x="10534" y="13577"/>
                    <a:pt x="13574" y="10538"/>
                    <a:pt x="13574" y="6789"/>
                  </a:cubicBezTo>
                  <a:cubicBezTo>
                    <a:pt x="13574" y="3040"/>
                    <a:pt x="10534" y="1"/>
                    <a:pt x="6785"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81"/>
            <p:cNvSpPr/>
            <p:nvPr/>
          </p:nvSpPr>
          <p:spPr>
            <a:xfrm>
              <a:off x="5810328" y="2324583"/>
              <a:ext cx="302264" cy="302343"/>
            </a:xfrm>
            <a:custGeom>
              <a:avLst/>
              <a:gdLst/>
              <a:ahLst/>
              <a:cxnLst/>
              <a:rect l="l" t="t" r="r" b="b"/>
              <a:pathLst>
                <a:path w="11539" h="11542" extrusionOk="0">
                  <a:moveTo>
                    <a:pt x="5768" y="0"/>
                  </a:moveTo>
                  <a:cubicBezTo>
                    <a:pt x="2585" y="0"/>
                    <a:pt x="1" y="2584"/>
                    <a:pt x="1" y="5771"/>
                  </a:cubicBezTo>
                  <a:cubicBezTo>
                    <a:pt x="1" y="8958"/>
                    <a:pt x="2585" y="11542"/>
                    <a:pt x="5768" y="11542"/>
                  </a:cubicBezTo>
                  <a:cubicBezTo>
                    <a:pt x="8955" y="11542"/>
                    <a:pt x="11539" y="8958"/>
                    <a:pt x="11539" y="5771"/>
                  </a:cubicBezTo>
                  <a:cubicBezTo>
                    <a:pt x="11539" y="2584"/>
                    <a:pt x="8955" y="0"/>
                    <a:pt x="576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81"/>
            <p:cNvSpPr/>
            <p:nvPr/>
          </p:nvSpPr>
          <p:spPr>
            <a:xfrm>
              <a:off x="5769778" y="2292101"/>
              <a:ext cx="374877" cy="367044"/>
            </a:xfrm>
            <a:custGeom>
              <a:avLst/>
              <a:gdLst/>
              <a:ahLst/>
              <a:cxnLst/>
              <a:rect l="l" t="t" r="r" b="b"/>
              <a:pathLst>
                <a:path w="14311" h="14012" extrusionOk="0">
                  <a:moveTo>
                    <a:pt x="7316" y="1"/>
                  </a:moveTo>
                  <a:cubicBezTo>
                    <a:pt x="7002" y="1"/>
                    <a:pt x="6686" y="22"/>
                    <a:pt x="6367" y="65"/>
                  </a:cubicBezTo>
                  <a:cubicBezTo>
                    <a:pt x="2656" y="565"/>
                    <a:pt x="0" y="3899"/>
                    <a:pt x="336" y="7631"/>
                  </a:cubicBezTo>
                  <a:cubicBezTo>
                    <a:pt x="659" y="11259"/>
                    <a:pt x="3699" y="14012"/>
                    <a:pt x="7305" y="14012"/>
                  </a:cubicBezTo>
                  <a:cubicBezTo>
                    <a:pt x="7409" y="14012"/>
                    <a:pt x="7513" y="14010"/>
                    <a:pt x="7618" y="14005"/>
                  </a:cubicBezTo>
                  <a:cubicBezTo>
                    <a:pt x="11360" y="13841"/>
                    <a:pt x="14307" y="10756"/>
                    <a:pt x="14310" y="7011"/>
                  </a:cubicBezTo>
                  <a:cubicBezTo>
                    <a:pt x="14310" y="6888"/>
                    <a:pt x="14307" y="6761"/>
                    <a:pt x="14300" y="6637"/>
                  </a:cubicBezTo>
                  <a:cubicBezTo>
                    <a:pt x="14293" y="6506"/>
                    <a:pt x="14196" y="6442"/>
                    <a:pt x="14097" y="6442"/>
                  </a:cubicBezTo>
                  <a:cubicBezTo>
                    <a:pt x="13991" y="6442"/>
                    <a:pt x="13885" y="6516"/>
                    <a:pt x="13892" y="6658"/>
                  </a:cubicBezTo>
                  <a:cubicBezTo>
                    <a:pt x="13899" y="6775"/>
                    <a:pt x="13903" y="6894"/>
                    <a:pt x="13903" y="7011"/>
                  </a:cubicBezTo>
                  <a:cubicBezTo>
                    <a:pt x="13896" y="10523"/>
                    <a:pt x="11130" y="13409"/>
                    <a:pt x="7625" y="13560"/>
                  </a:cubicBezTo>
                  <a:cubicBezTo>
                    <a:pt x="7527" y="13564"/>
                    <a:pt x="7429" y="13566"/>
                    <a:pt x="7332" y="13566"/>
                  </a:cubicBezTo>
                  <a:cubicBezTo>
                    <a:pt x="3953" y="13566"/>
                    <a:pt x="1105" y="10984"/>
                    <a:pt x="802" y="7587"/>
                  </a:cubicBezTo>
                  <a:cubicBezTo>
                    <a:pt x="490" y="4088"/>
                    <a:pt x="2981" y="966"/>
                    <a:pt x="6456" y="497"/>
                  </a:cubicBezTo>
                  <a:cubicBezTo>
                    <a:pt x="6754" y="456"/>
                    <a:pt x="7049" y="437"/>
                    <a:pt x="7342" y="437"/>
                  </a:cubicBezTo>
                  <a:cubicBezTo>
                    <a:pt x="10469" y="437"/>
                    <a:pt x="13223" y="2670"/>
                    <a:pt x="13796" y="5832"/>
                  </a:cubicBezTo>
                  <a:cubicBezTo>
                    <a:pt x="13815" y="5930"/>
                    <a:pt x="13901" y="6000"/>
                    <a:pt x="13996" y="6000"/>
                  </a:cubicBezTo>
                  <a:cubicBezTo>
                    <a:pt x="14008" y="6000"/>
                    <a:pt x="14021" y="5999"/>
                    <a:pt x="14033" y="5997"/>
                  </a:cubicBezTo>
                  <a:cubicBezTo>
                    <a:pt x="14146" y="5976"/>
                    <a:pt x="14218" y="5870"/>
                    <a:pt x="14197" y="5757"/>
                  </a:cubicBezTo>
                  <a:cubicBezTo>
                    <a:pt x="13586" y="2386"/>
                    <a:pt x="10650" y="1"/>
                    <a:pt x="7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81"/>
            <p:cNvSpPr/>
            <p:nvPr/>
          </p:nvSpPr>
          <p:spPr>
            <a:xfrm>
              <a:off x="5784316" y="2319030"/>
              <a:ext cx="353240" cy="314288"/>
            </a:xfrm>
            <a:custGeom>
              <a:avLst/>
              <a:gdLst/>
              <a:ahLst/>
              <a:cxnLst/>
              <a:rect l="l" t="t" r="r" b="b"/>
              <a:pathLst>
                <a:path w="13485" h="11998" extrusionOk="0">
                  <a:moveTo>
                    <a:pt x="6783" y="0"/>
                  </a:moveTo>
                  <a:cubicBezTo>
                    <a:pt x="5165" y="0"/>
                    <a:pt x="3553" y="651"/>
                    <a:pt x="2372" y="1929"/>
                  </a:cubicBezTo>
                  <a:cubicBezTo>
                    <a:pt x="2218" y="2080"/>
                    <a:pt x="2360" y="2286"/>
                    <a:pt x="2518" y="2286"/>
                  </a:cubicBezTo>
                  <a:cubicBezTo>
                    <a:pt x="2571" y="2286"/>
                    <a:pt x="2627" y="2263"/>
                    <a:pt x="2673" y="2207"/>
                  </a:cubicBezTo>
                  <a:cubicBezTo>
                    <a:pt x="3765" y="1028"/>
                    <a:pt x="5253" y="427"/>
                    <a:pt x="6747" y="427"/>
                  </a:cubicBezTo>
                  <a:cubicBezTo>
                    <a:pt x="8024" y="427"/>
                    <a:pt x="9305" y="866"/>
                    <a:pt x="10349" y="1758"/>
                  </a:cubicBezTo>
                  <a:cubicBezTo>
                    <a:pt x="12614" y="3690"/>
                    <a:pt x="12950" y="7066"/>
                    <a:pt x="11110" y="9406"/>
                  </a:cubicBezTo>
                  <a:cubicBezTo>
                    <a:pt x="10017" y="10799"/>
                    <a:pt x="8388" y="11531"/>
                    <a:pt x="6739" y="11531"/>
                  </a:cubicBezTo>
                  <a:cubicBezTo>
                    <a:pt x="5612" y="11531"/>
                    <a:pt x="4476" y="11189"/>
                    <a:pt x="3496" y="10482"/>
                  </a:cubicBezTo>
                  <a:cubicBezTo>
                    <a:pt x="1083" y="8738"/>
                    <a:pt x="473" y="5400"/>
                    <a:pt x="2115" y="2916"/>
                  </a:cubicBezTo>
                  <a:cubicBezTo>
                    <a:pt x="2180" y="2823"/>
                    <a:pt x="2152" y="2697"/>
                    <a:pt x="2060" y="2632"/>
                  </a:cubicBezTo>
                  <a:cubicBezTo>
                    <a:pt x="2026" y="2609"/>
                    <a:pt x="1987" y="2598"/>
                    <a:pt x="1949" y="2598"/>
                  </a:cubicBezTo>
                  <a:cubicBezTo>
                    <a:pt x="1881" y="2598"/>
                    <a:pt x="1814" y="2631"/>
                    <a:pt x="1775" y="2690"/>
                  </a:cubicBezTo>
                  <a:cubicBezTo>
                    <a:pt x="0" y="5376"/>
                    <a:pt x="662" y="8985"/>
                    <a:pt x="3273" y="10866"/>
                  </a:cubicBezTo>
                  <a:cubicBezTo>
                    <a:pt x="4331" y="11629"/>
                    <a:pt x="5557" y="11997"/>
                    <a:pt x="6772" y="11997"/>
                  </a:cubicBezTo>
                  <a:cubicBezTo>
                    <a:pt x="8555" y="11997"/>
                    <a:pt x="10317" y="11204"/>
                    <a:pt x="11497" y="9698"/>
                  </a:cubicBezTo>
                  <a:cubicBezTo>
                    <a:pt x="13485" y="7165"/>
                    <a:pt x="13118" y="3516"/>
                    <a:pt x="10668" y="1429"/>
                  </a:cubicBezTo>
                  <a:cubicBezTo>
                    <a:pt x="9542" y="471"/>
                    <a:pt x="8160" y="0"/>
                    <a:pt x="6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81"/>
            <p:cNvSpPr/>
            <p:nvPr/>
          </p:nvSpPr>
          <p:spPr>
            <a:xfrm>
              <a:off x="5831153" y="2470358"/>
              <a:ext cx="18441" cy="10792"/>
            </a:xfrm>
            <a:custGeom>
              <a:avLst/>
              <a:gdLst/>
              <a:ahLst/>
              <a:cxnLst/>
              <a:rect l="l" t="t" r="r" b="b"/>
              <a:pathLst>
                <a:path w="704" h="412" extrusionOk="0">
                  <a:moveTo>
                    <a:pt x="203" y="0"/>
                  </a:moveTo>
                  <a:cubicBezTo>
                    <a:pt x="90" y="0"/>
                    <a:pt x="1" y="93"/>
                    <a:pt x="1" y="206"/>
                  </a:cubicBezTo>
                  <a:cubicBezTo>
                    <a:pt x="1" y="319"/>
                    <a:pt x="93" y="412"/>
                    <a:pt x="203" y="412"/>
                  </a:cubicBezTo>
                  <a:lnTo>
                    <a:pt x="498" y="412"/>
                  </a:lnTo>
                  <a:cubicBezTo>
                    <a:pt x="611" y="412"/>
                    <a:pt x="703" y="319"/>
                    <a:pt x="703" y="206"/>
                  </a:cubicBezTo>
                  <a:cubicBezTo>
                    <a:pt x="703" y="93"/>
                    <a:pt x="611" y="0"/>
                    <a:pt x="4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81"/>
            <p:cNvSpPr/>
            <p:nvPr/>
          </p:nvSpPr>
          <p:spPr>
            <a:xfrm>
              <a:off x="5956129" y="2345487"/>
              <a:ext cx="135638" cy="135664"/>
            </a:xfrm>
            <a:custGeom>
              <a:avLst/>
              <a:gdLst/>
              <a:ahLst/>
              <a:cxnLst/>
              <a:rect l="l" t="t" r="r" b="b"/>
              <a:pathLst>
                <a:path w="5178" h="5179" extrusionOk="0">
                  <a:moveTo>
                    <a:pt x="204" y="1"/>
                  </a:moveTo>
                  <a:cubicBezTo>
                    <a:pt x="102" y="1"/>
                    <a:pt x="0" y="69"/>
                    <a:pt x="0" y="206"/>
                  </a:cubicBezTo>
                  <a:lnTo>
                    <a:pt x="0" y="4973"/>
                  </a:lnTo>
                  <a:cubicBezTo>
                    <a:pt x="0" y="5086"/>
                    <a:pt x="89" y="5179"/>
                    <a:pt x="202" y="5179"/>
                  </a:cubicBezTo>
                  <a:lnTo>
                    <a:pt x="4972" y="5179"/>
                  </a:lnTo>
                  <a:cubicBezTo>
                    <a:pt x="5085" y="5179"/>
                    <a:pt x="5178" y="5086"/>
                    <a:pt x="5178" y="4973"/>
                  </a:cubicBezTo>
                  <a:cubicBezTo>
                    <a:pt x="5178" y="4860"/>
                    <a:pt x="5085" y="4767"/>
                    <a:pt x="4972" y="4767"/>
                  </a:cubicBezTo>
                  <a:lnTo>
                    <a:pt x="408" y="4767"/>
                  </a:ln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81"/>
            <p:cNvSpPr/>
            <p:nvPr/>
          </p:nvSpPr>
          <p:spPr>
            <a:xfrm>
              <a:off x="5956129" y="2587581"/>
              <a:ext cx="10688" cy="18441"/>
            </a:xfrm>
            <a:custGeom>
              <a:avLst/>
              <a:gdLst/>
              <a:ahLst/>
              <a:cxnLst/>
              <a:rect l="l" t="t" r="r" b="b"/>
              <a:pathLst>
                <a:path w="408" h="704" extrusionOk="0">
                  <a:moveTo>
                    <a:pt x="204" y="1"/>
                  </a:moveTo>
                  <a:cubicBezTo>
                    <a:pt x="102" y="1"/>
                    <a:pt x="0" y="69"/>
                    <a:pt x="0" y="206"/>
                  </a:cubicBezTo>
                  <a:lnTo>
                    <a:pt x="0" y="501"/>
                  </a:lnTo>
                  <a:cubicBezTo>
                    <a:pt x="0" y="614"/>
                    <a:pt x="89" y="703"/>
                    <a:pt x="202" y="703"/>
                  </a:cubicBezTo>
                  <a:cubicBezTo>
                    <a:pt x="315" y="703"/>
                    <a:pt x="408" y="614"/>
                    <a:pt x="408" y="501"/>
                  </a:cubicBezTo>
                  <a:lnTo>
                    <a:pt x="408" y="206"/>
                  </a:lnTo>
                  <a:cubicBezTo>
                    <a:pt x="408" y="69"/>
                    <a:pt x="306"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81"/>
            <p:cNvSpPr/>
            <p:nvPr/>
          </p:nvSpPr>
          <p:spPr>
            <a:xfrm>
              <a:off x="5865390" y="2381898"/>
              <a:ext cx="20904" cy="16450"/>
            </a:xfrm>
            <a:custGeom>
              <a:avLst/>
              <a:gdLst/>
              <a:ahLst/>
              <a:cxnLst/>
              <a:rect l="l" t="t" r="r" b="b"/>
              <a:pathLst>
                <a:path w="798" h="628" extrusionOk="0">
                  <a:moveTo>
                    <a:pt x="298" y="1"/>
                  </a:moveTo>
                  <a:cubicBezTo>
                    <a:pt x="138" y="1"/>
                    <a:pt x="0" y="208"/>
                    <a:pt x="150" y="358"/>
                  </a:cubicBezTo>
                  <a:lnTo>
                    <a:pt x="359" y="564"/>
                  </a:lnTo>
                  <a:cubicBezTo>
                    <a:pt x="404" y="609"/>
                    <a:pt x="454" y="627"/>
                    <a:pt x="502" y="627"/>
                  </a:cubicBezTo>
                  <a:cubicBezTo>
                    <a:pt x="660" y="627"/>
                    <a:pt x="797" y="423"/>
                    <a:pt x="647" y="273"/>
                  </a:cubicBezTo>
                  <a:lnTo>
                    <a:pt x="442" y="64"/>
                  </a:lnTo>
                  <a:cubicBezTo>
                    <a:pt x="397" y="19"/>
                    <a:pt x="34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81"/>
            <p:cNvSpPr/>
            <p:nvPr/>
          </p:nvSpPr>
          <p:spPr>
            <a:xfrm>
              <a:off x="6038434" y="2553266"/>
              <a:ext cx="19044" cy="16293"/>
            </a:xfrm>
            <a:custGeom>
              <a:avLst/>
              <a:gdLst/>
              <a:ahLst/>
              <a:cxnLst/>
              <a:rect l="l" t="t" r="r" b="b"/>
              <a:pathLst>
                <a:path w="727" h="622" extrusionOk="0">
                  <a:moveTo>
                    <a:pt x="226" y="1"/>
                  </a:moveTo>
                  <a:cubicBezTo>
                    <a:pt x="173" y="1"/>
                    <a:pt x="120" y="21"/>
                    <a:pt x="79" y="60"/>
                  </a:cubicBezTo>
                  <a:cubicBezTo>
                    <a:pt x="0" y="139"/>
                    <a:pt x="0" y="269"/>
                    <a:pt x="79" y="351"/>
                  </a:cubicBezTo>
                  <a:lnTo>
                    <a:pt x="288" y="557"/>
                  </a:lnTo>
                  <a:cubicBezTo>
                    <a:pt x="334" y="602"/>
                    <a:pt x="385" y="622"/>
                    <a:pt x="433" y="622"/>
                  </a:cubicBezTo>
                  <a:cubicBezTo>
                    <a:pt x="592" y="622"/>
                    <a:pt x="727" y="416"/>
                    <a:pt x="580" y="269"/>
                  </a:cubicBezTo>
                  <a:lnTo>
                    <a:pt x="371" y="60"/>
                  </a:lnTo>
                  <a:cubicBezTo>
                    <a:pt x="331" y="21"/>
                    <a:pt x="279"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81"/>
            <p:cNvSpPr/>
            <p:nvPr/>
          </p:nvSpPr>
          <p:spPr>
            <a:xfrm>
              <a:off x="6036653" y="2381976"/>
              <a:ext cx="20825" cy="16398"/>
            </a:xfrm>
            <a:custGeom>
              <a:avLst/>
              <a:gdLst/>
              <a:ahLst/>
              <a:cxnLst/>
              <a:rect l="l" t="t" r="r" b="b"/>
              <a:pathLst>
                <a:path w="795" h="626" extrusionOk="0">
                  <a:moveTo>
                    <a:pt x="499" y="1"/>
                  </a:moveTo>
                  <a:cubicBezTo>
                    <a:pt x="451" y="1"/>
                    <a:pt x="401" y="20"/>
                    <a:pt x="356" y="64"/>
                  </a:cubicBezTo>
                  <a:lnTo>
                    <a:pt x="147" y="273"/>
                  </a:lnTo>
                  <a:cubicBezTo>
                    <a:pt x="0" y="420"/>
                    <a:pt x="135" y="626"/>
                    <a:pt x="294" y="626"/>
                  </a:cubicBezTo>
                  <a:cubicBezTo>
                    <a:pt x="342" y="626"/>
                    <a:pt x="393" y="607"/>
                    <a:pt x="439" y="561"/>
                  </a:cubicBezTo>
                  <a:lnTo>
                    <a:pt x="648" y="355"/>
                  </a:lnTo>
                  <a:cubicBezTo>
                    <a:pt x="795" y="205"/>
                    <a:pt x="657"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81"/>
            <p:cNvSpPr/>
            <p:nvPr/>
          </p:nvSpPr>
          <p:spPr>
            <a:xfrm>
              <a:off x="5867249" y="2553161"/>
              <a:ext cx="19044" cy="16319"/>
            </a:xfrm>
            <a:custGeom>
              <a:avLst/>
              <a:gdLst/>
              <a:ahLst/>
              <a:cxnLst/>
              <a:rect l="l" t="t" r="r" b="b"/>
              <a:pathLst>
                <a:path w="727" h="623" extrusionOk="0">
                  <a:moveTo>
                    <a:pt x="431" y="1"/>
                  </a:moveTo>
                  <a:cubicBezTo>
                    <a:pt x="383" y="1"/>
                    <a:pt x="333" y="19"/>
                    <a:pt x="288" y="64"/>
                  </a:cubicBezTo>
                  <a:lnTo>
                    <a:pt x="79" y="273"/>
                  </a:lnTo>
                  <a:cubicBezTo>
                    <a:pt x="1" y="352"/>
                    <a:pt x="1" y="482"/>
                    <a:pt x="79" y="561"/>
                  </a:cubicBezTo>
                  <a:cubicBezTo>
                    <a:pt x="119" y="602"/>
                    <a:pt x="171" y="623"/>
                    <a:pt x="224" y="623"/>
                  </a:cubicBezTo>
                  <a:cubicBezTo>
                    <a:pt x="276" y="623"/>
                    <a:pt x="330" y="602"/>
                    <a:pt x="371" y="561"/>
                  </a:cubicBezTo>
                  <a:lnTo>
                    <a:pt x="576" y="355"/>
                  </a:lnTo>
                  <a:cubicBezTo>
                    <a:pt x="726" y="205"/>
                    <a:pt x="589" y="1"/>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81"/>
            <p:cNvSpPr/>
            <p:nvPr/>
          </p:nvSpPr>
          <p:spPr>
            <a:xfrm>
              <a:off x="5838592" y="2421400"/>
              <a:ext cx="22868" cy="13936"/>
            </a:xfrm>
            <a:custGeom>
              <a:avLst/>
              <a:gdLst/>
              <a:ahLst/>
              <a:cxnLst/>
              <a:rect l="l" t="t" r="r" b="b"/>
              <a:pathLst>
                <a:path w="873" h="532" extrusionOk="0">
                  <a:moveTo>
                    <a:pt x="295" y="0"/>
                  </a:moveTo>
                  <a:cubicBezTo>
                    <a:pt x="99" y="0"/>
                    <a:pt x="1" y="303"/>
                    <a:pt x="221" y="396"/>
                  </a:cubicBezTo>
                  <a:lnTo>
                    <a:pt x="491" y="512"/>
                  </a:lnTo>
                  <a:cubicBezTo>
                    <a:pt x="522" y="525"/>
                    <a:pt x="551" y="531"/>
                    <a:pt x="578" y="531"/>
                  </a:cubicBezTo>
                  <a:cubicBezTo>
                    <a:pt x="775" y="531"/>
                    <a:pt x="872" y="229"/>
                    <a:pt x="652" y="135"/>
                  </a:cubicBezTo>
                  <a:lnTo>
                    <a:pt x="382" y="19"/>
                  </a:lnTo>
                  <a:cubicBezTo>
                    <a:pt x="351" y="6"/>
                    <a:pt x="322"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81"/>
            <p:cNvSpPr/>
            <p:nvPr/>
          </p:nvSpPr>
          <p:spPr>
            <a:xfrm>
              <a:off x="6061512" y="2516147"/>
              <a:ext cx="22816" cy="13883"/>
            </a:xfrm>
            <a:custGeom>
              <a:avLst/>
              <a:gdLst/>
              <a:ahLst/>
              <a:cxnLst/>
              <a:rect l="l" t="t" r="r" b="b"/>
              <a:pathLst>
                <a:path w="871" h="530" extrusionOk="0">
                  <a:moveTo>
                    <a:pt x="291" y="1"/>
                  </a:moveTo>
                  <a:cubicBezTo>
                    <a:pt x="94" y="1"/>
                    <a:pt x="0" y="302"/>
                    <a:pt x="219" y="398"/>
                  </a:cubicBezTo>
                  <a:lnTo>
                    <a:pt x="490" y="511"/>
                  </a:lnTo>
                  <a:cubicBezTo>
                    <a:pt x="521" y="524"/>
                    <a:pt x="550" y="529"/>
                    <a:pt x="577" y="529"/>
                  </a:cubicBezTo>
                  <a:cubicBezTo>
                    <a:pt x="773" y="529"/>
                    <a:pt x="871" y="227"/>
                    <a:pt x="651" y="134"/>
                  </a:cubicBezTo>
                  <a:lnTo>
                    <a:pt x="380" y="21"/>
                  </a:lnTo>
                  <a:cubicBezTo>
                    <a:pt x="349" y="7"/>
                    <a:pt x="31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81"/>
            <p:cNvSpPr/>
            <p:nvPr/>
          </p:nvSpPr>
          <p:spPr>
            <a:xfrm>
              <a:off x="6000923" y="2355336"/>
              <a:ext cx="16162" cy="17917"/>
            </a:xfrm>
            <a:custGeom>
              <a:avLst/>
              <a:gdLst/>
              <a:ahLst/>
              <a:cxnLst/>
              <a:rect l="l" t="t" r="r" b="b"/>
              <a:pathLst>
                <a:path w="617" h="684" extrusionOk="0">
                  <a:moveTo>
                    <a:pt x="353" y="1"/>
                  </a:moveTo>
                  <a:cubicBezTo>
                    <a:pt x="281" y="1"/>
                    <a:pt x="209" y="38"/>
                    <a:pt x="171" y="128"/>
                  </a:cubicBezTo>
                  <a:lnTo>
                    <a:pt x="55" y="399"/>
                  </a:lnTo>
                  <a:cubicBezTo>
                    <a:pt x="0" y="533"/>
                    <a:pt x="96" y="684"/>
                    <a:pt x="243" y="684"/>
                  </a:cubicBezTo>
                  <a:cubicBezTo>
                    <a:pt x="326" y="684"/>
                    <a:pt x="401" y="632"/>
                    <a:pt x="432" y="557"/>
                  </a:cubicBezTo>
                  <a:lnTo>
                    <a:pt x="548" y="286"/>
                  </a:lnTo>
                  <a:cubicBezTo>
                    <a:pt x="617" y="125"/>
                    <a:pt x="484" y="1"/>
                    <a:pt x="3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81"/>
            <p:cNvSpPr/>
            <p:nvPr/>
          </p:nvSpPr>
          <p:spPr>
            <a:xfrm>
              <a:off x="5906490" y="2578203"/>
              <a:ext cx="15900" cy="17917"/>
            </a:xfrm>
            <a:custGeom>
              <a:avLst/>
              <a:gdLst/>
              <a:ahLst/>
              <a:cxnLst/>
              <a:rect l="l" t="t" r="r" b="b"/>
              <a:pathLst>
                <a:path w="607" h="684" extrusionOk="0">
                  <a:moveTo>
                    <a:pt x="342" y="0"/>
                  </a:moveTo>
                  <a:cubicBezTo>
                    <a:pt x="270" y="0"/>
                    <a:pt x="199" y="37"/>
                    <a:pt x="161" y="126"/>
                  </a:cubicBezTo>
                  <a:lnTo>
                    <a:pt x="45" y="396"/>
                  </a:lnTo>
                  <a:cubicBezTo>
                    <a:pt x="0" y="503"/>
                    <a:pt x="48" y="623"/>
                    <a:pt x="154" y="667"/>
                  </a:cubicBezTo>
                  <a:cubicBezTo>
                    <a:pt x="180" y="678"/>
                    <a:pt x="207" y="684"/>
                    <a:pt x="234" y="684"/>
                  </a:cubicBezTo>
                  <a:cubicBezTo>
                    <a:pt x="313" y="684"/>
                    <a:pt x="388" y="637"/>
                    <a:pt x="422" y="558"/>
                  </a:cubicBezTo>
                  <a:lnTo>
                    <a:pt x="538" y="287"/>
                  </a:lnTo>
                  <a:cubicBezTo>
                    <a:pt x="607" y="125"/>
                    <a:pt x="47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81"/>
            <p:cNvSpPr/>
            <p:nvPr/>
          </p:nvSpPr>
          <p:spPr>
            <a:xfrm>
              <a:off x="5907983" y="2354472"/>
              <a:ext cx="16031" cy="17970"/>
            </a:xfrm>
            <a:custGeom>
              <a:avLst/>
              <a:gdLst/>
              <a:ahLst/>
              <a:cxnLst/>
              <a:rect l="l" t="t" r="r" b="b"/>
              <a:pathLst>
                <a:path w="612" h="686" extrusionOk="0">
                  <a:moveTo>
                    <a:pt x="263" y="1"/>
                  </a:moveTo>
                  <a:cubicBezTo>
                    <a:pt x="133" y="1"/>
                    <a:pt x="1" y="122"/>
                    <a:pt x="66" y="285"/>
                  </a:cubicBezTo>
                  <a:lnTo>
                    <a:pt x="176" y="556"/>
                  </a:lnTo>
                  <a:cubicBezTo>
                    <a:pt x="207" y="634"/>
                    <a:pt x="282" y="686"/>
                    <a:pt x="368" y="686"/>
                  </a:cubicBezTo>
                  <a:cubicBezTo>
                    <a:pt x="512" y="682"/>
                    <a:pt x="611" y="538"/>
                    <a:pt x="556" y="401"/>
                  </a:cubicBezTo>
                  <a:lnTo>
                    <a:pt x="447" y="131"/>
                  </a:lnTo>
                  <a:cubicBezTo>
                    <a:pt x="410" y="39"/>
                    <a:pt x="337" y="1"/>
                    <a:pt x="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81"/>
            <p:cNvSpPr/>
            <p:nvPr/>
          </p:nvSpPr>
          <p:spPr>
            <a:xfrm>
              <a:off x="5999194" y="2579041"/>
              <a:ext cx="15717" cy="17996"/>
            </a:xfrm>
            <a:custGeom>
              <a:avLst/>
              <a:gdLst/>
              <a:ahLst/>
              <a:cxnLst/>
              <a:rect l="l" t="t" r="r" b="b"/>
              <a:pathLst>
                <a:path w="600" h="687" extrusionOk="0">
                  <a:moveTo>
                    <a:pt x="232" y="1"/>
                  </a:moveTo>
                  <a:cubicBezTo>
                    <a:pt x="207" y="1"/>
                    <a:pt x="183" y="5"/>
                    <a:pt x="159" y="15"/>
                  </a:cubicBezTo>
                  <a:lnTo>
                    <a:pt x="159" y="18"/>
                  </a:lnTo>
                  <a:cubicBezTo>
                    <a:pt x="52" y="59"/>
                    <a:pt x="1" y="179"/>
                    <a:pt x="45" y="282"/>
                  </a:cubicBezTo>
                  <a:lnTo>
                    <a:pt x="155" y="556"/>
                  </a:lnTo>
                  <a:cubicBezTo>
                    <a:pt x="191" y="648"/>
                    <a:pt x="263" y="686"/>
                    <a:pt x="336" y="686"/>
                  </a:cubicBezTo>
                  <a:cubicBezTo>
                    <a:pt x="466" y="686"/>
                    <a:pt x="599" y="564"/>
                    <a:pt x="536" y="402"/>
                  </a:cubicBezTo>
                  <a:lnTo>
                    <a:pt x="422" y="131"/>
                  </a:lnTo>
                  <a:cubicBezTo>
                    <a:pt x="391" y="50"/>
                    <a:pt x="313"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81"/>
            <p:cNvSpPr/>
            <p:nvPr/>
          </p:nvSpPr>
          <p:spPr>
            <a:xfrm>
              <a:off x="6062664" y="2423574"/>
              <a:ext cx="22502" cy="13674"/>
            </a:xfrm>
            <a:custGeom>
              <a:avLst/>
              <a:gdLst/>
              <a:ahLst/>
              <a:cxnLst/>
              <a:rect l="l" t="t" r="r" b="b"/>
              <a:pathLst>
                <a:path w="859" h="522" extrusionOk="0">
                  <a:moveTo>
                    <a:pt x="568" y="1"/>
                  </a:moveTo>
                  <a:cubicBezTo>
                    <a:pt x="542" y="1"/>
                    <a:pt x="514" y="6"/>
                    <a:pt x="484" y="18"/>
                  </a:cubicBezTo>
                  <a:lnTo>
                    <a:pt x="210" y="128"/>
                  </a:lnTo>
                  <a:cubicBezTo>
                    <a:pt x="1" y="210"/>
                    <a:pt x="62" y="522"/>
                    <a:pt x="289" y="522"/>
                  </a:cubicBezTo>
                  <a:cubicBezTo>
                    <a:pt x="313" y="522"/>
                    <a:pt x="340" y="518"/>
                    <a:pt x="364" y="508"/>
                  </a:cubicBezTo>
                  <a:lnTo>
                    <a:pt x="638" y="399"/>
                  </a:lnTo>
                  <a:cubicBezTo>
                    <a:pt x="859" y="308"/>
                    <a:pt x="767" y="1"/>
                    <a:pt x="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81"/>
            <p:cNvSpPr/>
            <p:nvPr/>
          </p:nvSpPr>
          <p:spPr>
            <a:xfrm>
              <a:off x="5837675" y="2514235"/>
              <a:ext cx="22999" cy="13752"/>
            </a:xfrm>
            <a:custGeom>
              <a:avLst/>
              <a:gdLst/>
              <a:ahLst/>
              <a:cxnLst/>
              <a:rect l="l" t="t" r="r" b="b"/>
              <a:pathLst>
                <a:path w="878" h="525" extrusionOk="0">
                  <a:moveTo>
                    <a:pt x="584" y="1"/>
                  </a:moveTo>
                  <a:cubicBezTo>
                    <a:pt x="557" y="1"/>
                    <a:pt x="529" y="6"/>
                    <a:pt x="499" y="18"/>
                  </a:cubicBezTo>
                  <a:lnTo>
                    <a:pt x="225" y="128"/>
                  </a:lnTo>
                  <a:cubicBezTo>
                    <a:pt x="0" y="216"/>
                    <a:pt x="96" y="525"/>
                    <a:pt x="297" y="525"/>
                  </a:cubicBezTo>
                  <a:cubicBezTo>
                    <a:pt x="323" y="525"/>
                    <a:pt x="350" y="520"/>
                    <a:pt x="379" y="508"/>
                  </a:cubicBezTo>
                  <a:lnTo>
                    <a:pt x="653" y="395"/>
                  </a:lnTo>
                  <a:cubicBezTo>
                    <a:pt x="877" y="307"/>
                    <a:pt x="78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3" name="Google Shape;12193;p81"/>
          <p:cNvGrpSpPr/>
          <p:nvPr/>
        </p:nvGrpSpPr>
        <p:grpSpPr>
          <a:xfrm>
            <a:off x="6371739" y="2314603"/>
            <a:ext cx="267346" cy="322303"/>
            <a:chOff x="6371739" y="2314603"/>
            <a:chExt cx="267346" cy="322303"/>
          </a:xfrm>
        </p:grpSpPr>
        <p:sp>
          <p:nvSpPr>
            <p:cNvPr id="12194" name="Google Shape;12194;p81"/>
            <p:cNvSpPr/>
            <p:nvPr/>
          </p:nvSpPr>
          <p:spPr>
            <a:xfrm>
              <a:off x="6407993" y="2389023"/>
              <a:ext cx="194812" cy="243116"/>
            </a:xfrm>
            <a:custGeom>
              <a:avLst/>
              <a:gdLst/>
              <a:ahLst/>
              <a:cxnLst/>
              <a:rect l="l" t="t" r="r" b="b"/>
              <a:pathLst>
                <a:path w="7437" h="9281" extrusionOk="0">
                  <a:moveTo>
                    <a:pt x="1" y="1"/>
                  </a:moveTo>
                  <a:lnTo>
                    <a:pt x="473" y="8667"/>
                  </a:lnTo>
                  <a:cubicBezTo>
                    <a:pt x="491" y="9010"/>
                    <a:pt x="775" y="9280"/>
                    <a:pt x="1121" y="9280"/>
                  </a:cubicBezTo>
                  <a:lnTo>
                    <a:pt x="6289" y="9280"/>
                  </a:lnTo>
                  <a:cubicBezTo>
                    <a:pt x="6635" y="9280"/>
                    <a:pt x="6919" y="9013"/>
                    <a:pt x="6940" y="8667"/>
                  </a:cubicBezTo>
                  <a:lnTo>
                    <a:pt x="7437" y="1"/>
                  </a:ln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81"/>
            <p:cNvSpPr/>
            <p:nvPr/>
          </p:nvSpPr>
          <p:spPr>
            <a:xfrm>
              <a:off x="6420462" y="2389023"/>
              <a:ext cx="182343" cy="243116"/>
            </a:xfrm>
            <a:custGeom>
              <a:avLst/>
              <a:gdLst/>
              <a:ahLst/>
              <a:cxnLst/>
              <a:rect l="l" t="t" r="r" b="b"/>
              <a:pathLst>
                <a:path w="6961" h="9281" extrusionOk="0">
                  <a:moveTo>
                    <a:pt x="4805" y="1"/>
                  </a:moveTo>
                  <a:lnTo>
                    <a:pt x="4586" y="8078"/>
                  </a:lnTo>
                  <a:cubicBezTo>
                    <a:pt x="4576" y="8427"/>
                    <a:pt x="4288" y="8705"/>
                    <a:pt x="3938" y="8705"/>
                  </a:cubicBezTo>
                  <a:lnTo>
                    <a:pt x="1" y="8705"/>
                  </a:lnTo>
                  <a:cubicBezTo>
                    <a:pt x="39" y="9034"/>
                    <a:pt x="316" y="9280"/>
                    <a:pt x="649" y="9280"/>
                  </a:cubicBezTo>
                  <a:lnTo>
                    <a:pt x="5816" y="9280"/>
                  </a:lnTo>
                  <a:cubicBezTo>
                    <a:pt x="6159" y="9280"/>
                    <a:pt x="6443" y="9013"/>
                    <a:pt x="6464" y="8667"/>
                  </a:cubicBezTo>
                  <a:lnTo>
                    <a:pt x="696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81"/>
            <p:cNvSpPr/>
            <p:nvPr/>
          </p:nvSpPr>
          <p:spPr>
            <a:xfrm>
              <a:off x="6407993" y="2345670"/>
              <a:ext cx="194367" cy="40236"/>
            </a:xfrm>
            <a:custGeom>
              <a:avLst/>
              <a:gdLst/>
              <a:ahLst/>
              <a:cxnLst/>
              <a:rect l="l" t="t" r="r" b="b"/>
              <a:pathLst>
                <a:path w="7420" h="1536" extrusionOk="0">
                  <a:moveTo>
                    <a:pt x="1515" y="1"/>
                  </a:moveTo>
                  <a:cubicBezTo>
                    <a:pt x="679" y="1"/>
                    <a:pt x="1" y="679"/>
                    <a:pt x="1" y="1515"/>
                  </a:cubicBezTo>
                  <a:lnTo>
                    <a:pt x="1" y="1536"/>
                  </a:lnTo>
                  <a:lnTo>
                    <a:pt x="7420" y="1536"/>
                  </a:lnTo>
                  <a:lnTo>
                    <a:pt x="7420" y="1515"/>
                  </a:lnTo>
                  <a:cubicBezTo>
                    <a:pt x="7420" y="679"/>
                    <a:pt x="6741" y="1"/>
                    <a:pt x="5905"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81"/>
            <p:cNvSpPr/>
            <p:nvPr/>
          </p:nvSpPr>
          <p:spPr>
            <a:xfrm>
              <a:off x="6521286" y="2345670"/>
              <a:ext cx="81074" cy="40236"/>
            </a:xfrm>
            <a:custGeom>
              <a:avLst/>
              <a:gdLst/>
              <a:ahLst/>
              <a:cxnLst/>
              <a:rect l="l" t="t" r="r" b="b"/>
              <a:pathLst>
                <a:path w="3095" h="1536" extrusionOk="0">
                  <a:moveTo>
                    <a:pt x="0" y="1"/>
                  </a:moveTo>
                  <a:cubicBezTo>
                    <a:pt x="833" y="1"/>
                    <a:pt x="1511" y="679"/>
                    <a:pt x="1511" y="1512"/>
                  </a:cubicBezTo>
                  <a:lnTo>
                    <a:pt x="1511" y="1536"/>
                  </a:lnTo>
                  <a:lnTo>
                    <a:pt x="3095" y="1536"/>
                  </a:lnTo>
                  <a:lnTo>
                    <a:pt x="3095" y="1512"/>
                  </a:lnTo>
                  <a:cubicBezTo>
                    <a:pt x="3095" y="679"/>
                    <a:pt x="2419" y="1"/>
                    <a:pt x="1583"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81"/>
            <p:cNvSpPr/>
            <p:nvPr/>
          </p:nvSpPr>
          <p:spPr>
            <a:xfrm>
              <a:off x="6376768" y="2369534"/>
              <a:ext cx="257995" cy="28945"/>
            </a:xfrm>
            <a:custGeom>
              <a:avLst/>
              <a:gdLst/>
              <a:ahLst/>
              <a:cxnLst/>
              <a:rect l="l" t="t" r="r" b="b"/>
              <a:pathLst>
                <a:path w="9849" h="1105" extrusionOk="0">
                  <a:moveTo>
                    <a:pt x="9296" y="1"/>
                  </a:moveTo>
                  <a:cubicBezTo>
                    <a:pt x="9291" y="1"/>
                    <a:pt x="9287" y="1"/>
                    <a:pt x="9283" y="1"/>
                  </a:cubicBezTo>
                  <a:lnTo>
                    <a:pt x="538" y="1"/>
                  </a:lnTo>
                  <a:cubicBezTo>
                    <a:pt x="240" y="11"/>
                    <a:pt x="0" y="255"/>
                    <a:pt x="0" y="553"/>
                  </a:cubicBezTo>
                  <a:cubicBezTo>
                    <a:pt x="0" y="851"/>
                    <a:pt x="240" y="1098"/>
                    <a:pt x="538" y="1105"/>
                  </a:cubicBezTo>
                  <a:lnTo>
                    <a:pt x="9283" y="1105"/>
                  </a:lnTo>
                  <a:cubicBezTo>
                    <a:pt x="9289" y="1105"/>
                    <a:pt x="9295" y="1105"/>
                    <a:pt x="9302" y="1105"/>
                  </a:cubicBezTo>
                  <a:cubicBezTo>
                    <a:pt x="9602" y="1105"/>
                    <a:pt x="9849" y="858"/>
                    <a:pt x="9849" y="553"/>
                  </a:cubicBezTo>
                  <a:cubicBezTo>
                    <a:pt x="9849" y="249"/>
                    <a:pt x="9598" y="1"/>
                    <a:pt x="929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81"/>
            <p:cNvSpPr/>
            <p:nvPr/>
          </p:nvSpPr>
          <p:spPr>
            <a:xfrm>
              <a:off x="6376402" y="2369560"/>
              <a:ext cx="257549" cy="28919"/>
            </a:xfrm>
            <a:custGeom>
              <a:avLst/>
              <a:gdLst/>
              <a:ahLst/>
              <a:cxnLst/>
              <a:rect l="l" t="t" r="r" b="b"/>
              <a:pathLst>
                <a:path w="9832" h="1104" extrusionOk="0">
                  <a:moveTo>
                    <a:pt x="8153" y="0"/>
                  </a:moveTo>
                  <a:cubicBezTo>
                    <a:pt x="8153" y="305"/>
                    <a:pt x="7906" y="552"/>
                    <a:pt x="7604" y="552"/>
                  </a:cubicBezTo>
                  <a:lnTo>
                    <a:pt x="0" y="552"/>
                  </a:lnTo>
                  <a:cubicBezTo>
                    <a:pt x="0" y="857"/>
                    <a:pt x="247" y="1104"/>
                    <a:pt x="552" y="1104"/>
                  </a:cubicBezTo>
                  <a:lnTo>
                    <a:pt x="9297" y="1104"/>
                  </a:lnTo>
                  <a:cubicBezTo>
                    <a:pt x="9595" y="1097"/>
                    <a:pt x="9832" y="850"/>
                    <a:pt x="9832" y="552"/>
                  </a:cubicBezTo>
                  <a:cubicBezTo>
                    <a:pt x="9832" y="254"/>
                    <a:pt x="9595" y="10"/>
                    <a:pt x="929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0" name="Google Shape;12200;p81"/>
            <p:cNvSpPr/>
            <p:nvPr/>
          </p:nvSpPr>
          <p:spPr>
            <a:xfrm>
              <a:off x="6496506" y="2427634"/>
              <a:ext cx="17786" cy="155494"/>
            </a:xfrm>
            <a:custGeom>
              <a:avLst/>
              <a:gdLst/>
              <a:ahLst/>
              <a:cxnLst/>
              <a:rect l="l" t="t" r="r" b="b"/>
              <a:pathLst>
                <a:path w="679" h="5936" extrusionOk="0">
                  <a:moveTo>
                    <a:pt x="340" y="0"/>
                  </a:moveTo>
                  <a:cubicBezTo>
                    <a:pt x="151" y="0"/>
                    <a:pt x="0" y="154"/>
                    <a:pt x="0" y="339"/>
                  </a:cubicBezTo>
                  <a:lnTo>
                    <a:pt x="0" y="5596"/>
                  </a:lnTo>
                  <a:cubicBezTo>
                    <a:pt x="0" y="5785"/>
                    <a:pt x="151" y="5935"/>
                    <a:pt x="340" y="5935"/>
                  </a:cubicBezTo>
                  <a:cubicBezTo>
                    <a:pt x="528" y="5935"/>
                    <a:pt x="679" y="5785"/>
                    <a:pt x="679" y="5596"/>
                  </a:cubicBezTo>
                  <a:lnTo>
                    <a:pt x="679" y="339"/>
                  </a:lnTo>
                  <a:cubicBezTo>
                    <a:pt x="679" y="154"/>
                    <a:pt x="528" y="0"/>
                    <a:pt x="3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81"/>
            <p:cNvSpPr/>
            <p:nvPr/>
          </p:nvSpPr>
          <p:spPr>
            <a:xfrm>
              <a:off x="6547141" y="2427634"/>
              <a:ext cx="21925" cy="155310"/>
            </a:xfrm>
            <a:custGeom>
              <a:avLst/>
              <a:gdLst/>
              <a:ahLst/>
              <a:cxnLst/>
              <a:rect l="l" t="t" r="r" b="b"/>
              <a:pathLst>
                <a:path w="837" h="5929" extrusionOk="0">
                  <a:moveTo>
                    <a:pt x="490" y="0"/>
                  </a:moveTo>
                  <a:cubicBezTo>
                    <a:pt x="308" y="0"/>
                    <a:pt x="158" y="148"/>
                    <a:pt x="151" y="333"/>
                  </a:cubicBezTo>
                  <a:lnTo>
                    <a:pt x="3" y="5586"/>
                  </a:lnTo>
                  <a:cubicBezTo>
                    <a:pt x="0" y="5771"/>
                    <a:pt x="147" y="5922"/>
                    <a:pt x="332" y="5929"/>
                  </a:cubicBezTo>
                  <a:cubicBezTo>
                    <a:pt x="335" y="5929"/>
                    <a:pt x="337" y="5929"/>
                    <a:pt x="339" y="5929"/>
                  </a:cubicBezTo>
                  <a:cubicBezTo>
                    <a:pt x="521" y="5929"/>
                    <a:pt x="672" y="5789"/>
                    <a:pt x="682" y="5606"/>
                  </a:cubicBezTo>
                  <a:lnTo>
                    <a:pt x="829" y="350"/>
                  </a:lnTo>
                  <a:cubicBezTo>
                    <a:pt x="836" y="158"/>
                    <a:pt x="682" y="0"/>
                    <a:pt x="4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81"/>
            <p:cNvSpPr/>
            <p:nvPr/>
          </p:nvSpPr>
          <p:spPr>
            <a:xfrm>
              <a:off x="6441758" y="2427634"/>
              <a:ext cx="21820" cy="155310"/>
            </a:xfrm>
            <a:custGeom>
              <a:avLst/>
              <a:gdLst/>
              <a:ahLst/>
              <a:cxnLst/>
              <a:rect l="l" t="t" r="r" b="b"/>
              <a:pathLst>
                <a:path w="833" h="5929" extrusionOk="0">
                  <a:moveTo>
                    <a:pt x="346" y="0"/>
                  </a:moveTo>
                  <a:cubicBezTo>
                    <a:pt x="154" y="0"/>
                    <a:pt x="0" y="158"/>
                    <a:pt x="7" y="350"/>
                  </a:cubicBezTo>
                  <a:lnTo>
                    <a:pt x="154" y="5606"/>
                  </a:lnTo>
                  <a:cubicBezTo>
                    <a:pt x="164" y="5789"/>
                    <a:pt x="315" y="5929"/>
                    <a:pt x="497" y="5929"/>
                  </a:cubicBezTo>
                  <a:cubicBezTo>
                    <a:pt x="499" y="5929"/>
                    <a:pt x="502" y="5929"/>
                    <a:pt x="504" y="5929"/>
                  </a:cubicBezTo>
                  <a:cubicBezTo>
                    <a:pt x="689" y="5922"/>
                    <a:pt x="833" y="5771"/>
                    <a:pt x="833" y="5586"/>
                  </a:cubicBezTo>
                  <a:lnTo>
                    <a:pt x="685" y="333"/>
                  </a:lnTo>
                  <a:cubicBezTo>
                    <a:pt x="679" y="148"/>
                    <a:pt x="528" y="0"/>
                    <a:pt x="3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81"/>
            <p:cNvSpPr/>
            <p:nvPr/>
          </p:nvSpPr>
          <p:spPr>
            <a:xfrm>
              <a:off x="6497213" y="2427634"/>
              <a:ext cx="17079" cy="155494"/>
            </a:xfrm>
            <a:custGeom>
              <a:avLst/>
              <a:gdLst/>
              <a:ahLst/>
              <a:cxnLst/>
              <a:rect l="l" t="t" r="r" b="b"/>
              <a:pathLst>
                <a:path w="652" h="5936" extrusionOk="0">
                  <a:moveTo>
                    <a:pt x="299" y="0"/>
                  </a:moveTo>
                  <a:cubicBezTo>
                    <a:pt x="319" y="45"/>
                    <a:pt x="330" y="89"/>
                    <a:pt x="330" y="137"/>
                  </a:cubicBezTo>
                  <a:lnTo>
                    <a:pt x="330" y="5391"/>
                  </a:lnTo>
                  <a:cubicBezTo>
                    <a:pt x="326" y="5576"/>
                    <a:pt x="182" y="5723"/>
                    <a:pt x="1" y="5730"/>
                  </a:cubicBezTo>
                  <a:cubicBezTo>
                    <a:pt x="56" y="5857"/>
                    <a:pt x="176" y="5935"/>
                    <a:pt x="313" y="5935"/>
                  </a:cubicBezTo>
                  <a:cubicBezTo>
                    <a:pt x="501" y="5935"/>
                    <a:pt x="652" y="5785"/>
                    <a:pt x="652" y="5596"/>
                  </a:cubicBezTo>
                  <a:lnTo>
                    <a:pt x="652" y="339"/>
                  </a:lnTo>
                  <a:cubicBezTo>
                    <a:pt x="652" y="154"/>
                    <a:pt x="501" y="0"/>
                    <a:pt x="313"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81"/>
            <p:cNvSpPr/>
            <p:nvPr/>
          </p:nvSpPr>
          <p:spPr>
            <a:xfrm>
              <a:off x="6547927" y="2427634"/>
              <a:ext cx="21139" cy="155520"/>
            </a:xfrm>
            <a:custGeom>
              <a:avLst/>
              <a:gdLst/>
              <a:ahLst/>
              <a:cxnLst/>
              <a:rect l="l" t="t" r="r" b="b"/>
              <a:pathLst>
                <a:path w="807" h="5937" extrusionOk="0">
                  <a:moveTo>
                    <a:pt x="450" y="0"/>
                  </a:moveTo>
                  <a:cubicBezTo>
                    <a:pt x="467" y="45"/>
                    <a:pt x="477" y="96"/>
                    <a:pt x="477" y="144"/>
                  </a:cubicBezTo>
                  <a:lnTo>
                    <a:pt x="326" y="5401"/>
                  </a:lnTo>
                  <a:cubicBezTo>
                    <a:pt x="323" y="5579"/>
                    <a:pt x="179" y="5723"/>
                    <a:pt x="1" y="5730"/>
                  </a:cubicBezTo>
                  <a:cubicBezTo>
                    <a:pt x="62" y="5872"/>
                    <a:pt x="186" y="5937"/>
                    <a:pt x="309" y="5937"/>
                  </a:cubicBezTo>
                  <a:cubicBezTo>
                    <a:pt x="478" y="5937"/>
                    <a:pt x="646" y="5816"/>
                    <a:pt x="652" y="5606"/>
                  </a:cubicBezTo>
                  <a:lnTo>
                    <a:pt x="799" y="350"/>
                  </a:lnTo>
                  <a:cubicBezTo>
                    <a:pt x="806" y="158"/>
                    <a:pt x="652" y="0"/>
                    <a:pt x="460"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81"/>
            <p:cNvSpPr/>
            <p:nvPr/>
          </p:nvSpPr>
          <p:spPr>
            <a:xfrm>
              <a:off x="6446500" y="2427634"/>
              <a:ext cx="17236" cy="155546"/>
            </a:xfrm>
            <a:custGeom>
              <a:avLst/>
              <a:gdLst/>
              <a:ahLst/>
              <a:cxnLst/>
              <a:rect l="l" t="t" r="r" b="b"/>
              <a:pathLst>
                <a:path w="658" h="5938" extrusionOk="0">
                  <a:moveTo>
                    <a:pt x="151" y="0"/>
                  </a:moveTo>
                  <a:cubicBezTo>
                    <a:pt x="169" y="41"/>
                    <a:pt x="179" y="82"/>
                    <a:pt x="179" y="127"/>
                  </a:cubicBezTo>
                  <a:lnTo>
                    <a:pt x="326" y="5380"/>
                  </a:lnTo>
                  <a:cubicBezTo>
                    <a:pt x="333" y="5569"/>
                    <a:pt x="186" y="5723"/>
                    <a:pt x="1" y="5730"/>
                  </a:cubicBezTo>
                  <a:cubicBezTo>
                    <a:pt x="62" y="5873"/>
                    <a:pt x="185" y="5937"/>
                    <a:pt x="308" y="5937"/>
                  </a:cubicBezTo>
                  <a:cubicBezTo>
                    <a:pt x="483" y="5937"/>
                    <a:pt x="658" y="5807"/>
                    <a:pt x="652" y="5586"/>
                  </a:cubicBezTo>
                  <a:lnTo>
                    <a:pt x="504" y="333"/>
                  </a:lnTo>
                  <a:cubicBezTo>
                    <a:pt x="498" y="148"/>
                    <a:pt x="347" y="0"/>
                    <a:pt x="16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81"/>
            <p:cNvSpPr/>
            <p:nvPr/>
          </p:nvSpPr>
          <p:spPr>
            <a:xfrm>
              <a:off x="6371739" y="2314603"/>
              <a:ext cx="267346" cy="322303"/>
            </a:xfrm>
            <a:custGeom>
              <a:avLst/>
              <a:gdLst/>
              <a:ahLst/>
              <a:cxnLst/>
              <a:rect l="l" t="t" r="r" b="b"/>
              <a:pathLst>
                <a:path w="10206" h="12304" extrusionOk="0">
                  <a:moveTo>
                    <a:pt x="5168" y="361"/>
                  </a:moveTo>
                  <a:cubicBezTo>
                    <a:pt x="5552" y="361"/>
                    <a:pt x="5880" y="631"/>
                    <a:pt x="5959" y="1008"/>
                  </a:cubicBezTo>
                  <a:lnTo>
                    <a:pt x="4246" y="1008"/>
                  </a:lnTo>
                  <a:cubicBezTo>
                    <a:pt x="4325" y="631"/>
                    <a:pt x="4654" y="361"/>
                    <a:pt x="5037" y="361"/>
                  </a:cubicBezTo>
                  <a:close/>
                  <a:moveTo>
                    <a:pt x="7292" y="1368"/>
                  </a:moveTo>
                  <a:cubicBezTo>
                    <a:pt x="7721" y="1368"/>
                    <a:pt x="8122" y="1574"/>
                    <a:pt x="8372" y="1920"/>
                  </a:cubicBezTo>
                  <a:lnTo>
                    <a:pt x="1820" y="1920"/>
                  </a:lnTo>
                  <a:cubicBezTo>
                    <a:pt x="2066" y="1574"/>
                    <a:pt x="2467" y="1368"/>
                    <a:pt x="2896" y="1368"/>
                  </a:cubicBezTo>
                  <a:close/>
                  <a:moveTo>
                    <a:pt x="5041" y="1"/>
                  </a:moveTo>
                  <a:cubicBezTo>
                    <a:pt x="4458" y="1"/>
                    <a:pt x="3965" y="433"/>
                    <a:pt x="3883" y="1008"/>
                  </a:cubicBezTo>
                  <a:lnTo>
                    <a:pt x="2899" y="1008"/>
                  </a:lnTo>
                  <a:cubicBezTo>
                    <a:pt x="2265" y="1008"/>
                    <a:pt x="1690" y="1358"/>
                    <a:pt x="1398" y="1920"/>
                  </a:cubicBezTo>
                  <a:lnTo>
                    <a:pt x="730" y="1920"/>
                  </a:lnTo>
                  <a:cubicBezTo>
                    <a:pt x="326" y="1920"/>
                    <a:pt x="0" y="2245"/>
                    <a:pt x="0" y="2650"/>
                  </a:cubicBezTo>
                  <a:cubicBezTo>
                    <a:pt x="0" y="3054"/>
                    <a:pt x="326" y="3383"/>
                    <a:pt x="730" y="3383"/>
                  </a:cubicBezTo>
                  <a:lnTo>
                    <a:pt x="1234" y="3383"/>
                  </a:lnTo>
                  <a:lnTo>
                    <a:pt x="1676" y="11518"/>
                  </a:lnTo>
                  <a:cubicBezTo>
                    <a:pt x="1700" y="11957"/>
                    <a:pt x="2066" y="12303"/>
                    <a:pt x="2505" y="12303"/>
                  </a:cubicBezTo>
                  <a:lnTo>
                    <a:pt x="5490" y="12303"/>
                  </a:lnTo>
                  <a:cubicBezTo>
                    <a:pt x="5730" y="12303"/>
                    <a:pt x="5730" y="11943"/>
                    <a:pt x="5490" y="11943"/>
                  </a:cubicBezTo>
                  <a:lnTo>
                    <a:pt x="2505" y="11943"/>
                  </a:lnTo>
                  <a:cubicBezTo>
                    <a:pt x="2255" y="11943"/>
                    <a:pt x="2049" y="11748"/>
                    <a:pt x="2036" y="11498"/>
                  </a:cubicBezTo>
                  <a:lnTo>
                    <a:pt x="1594" y="3383"/>
                  </a:lnTo>
                  <a:lnTo>
                    <a:pt x="2560" y="3383"/>
                  </a:lnTo>
                  <a:cubicBezTo>
                    <a:pt x="2800" y="3383"/>
                    <a:pt x="2800" y="3023"/>
                    <a:pt x="2560" y="3023"/>
                  </a:cubicBezTo>
                  <a:lnTo>
                    <a:pt x="730" y="3023"/>
                  </a:lnTo>
                  <a:cubicBezTo>
                    <a:pt x="531" y="3016"/>
                    <a:pt x="370" y="2852"/>
                    <a:pt x="370" y="2650"/>
                  </a:cubicBezTo>
                  <a:cubicBezTo>
                    <a:pt x="370" y="2451"/>
                    <a:pt x="531" y="2287"/>
                    <a:pt x="730" y="2280"/>
                  </a:cubicBezTo>
                  <a:lnTo>
                    <a:pt x="9475" y="2280"/>
                  </a:lnTo>
                  <a:cubicBezTo>
                    <a:pt x="9674" y="2287"/>
                    <a:pt x="9835" y="2451"/>
                    <a:pt x="9835" y="2650"/>
                  </a:cubicBezTo>
                  <a:cubicBezTo>
                    <a:pt x="9835" y="2852"/>
                    <a:pt x="9674" y="3016"/>
                    <a:pt x="9475" y="3023"/>
                  </a:cubicBezTo>
                  <a:lnTo>
                    <a:pt x="3399" y="3023"/>
                  </a:lnTo>
                  <a:cubicBezTo>
                    <a:pt x="3160" y="3023"/>
                    <a:pt x="3160" y="3383"/>
                    <a:pt x="3399" y="3383"/>
                  </a:cubicBezTo>
                  <a:lnTo>
                    <a:pt x="8608" y="3383"/>
                  </a:lnTo>
                  <a:lnTo>
                    <a:pt x="8142" y="11498"/>
                  </a:lnTo>
                  <a:cubicBezTo>
                    <a:pt x="8128" y="11748"/>
                    <a:pt x="7923" y="11943"/>
                    <a:pt x="7673" y="11943"/>
                  </a:cubicBezTo>
                  <a:lnTo>
                    <a:pt x="6333" y="11943"/>
                  </a:lnTo>
                  <a:cubicBezTo>
                    <a:pt x="6093" y="11943"/>
                    <a:pt x="6093" y="12303"/>
                    <a:pt x="6333" y="12303"/>
                  </a:cubicBezTo>
                  <a:lnTo>
                    <a:pt x="7673" y="12303"/>
                  </a:lnTo>
                  <a:cubicBezTo>
                    <a:pt x="8115" y="12303"/>
                    <a:pt x="8478" y="11960"/>
                    <a:pt x="8502" y="11518"/>
                  </a:cubicBezTo>
                  <a:lnTo>
                    <a:pt x="8968" y="3380"/>
                  </a:lnTo>
                  <a:lnTo>
                    <a:pt x="9475" y="3380"/>
                  </a:lnTo>
                  <a:cubicBezTo>
                    <a:pt x="9880" y="3380"/>
                    <a:pt x="10205" y="3054"/>
                    <a:pt x="10205" y="2650"/>
                  </a:cubicBezTo>
                  <a:cubicBezTo>
                    <a:pt x="10205" y="2245"/>
                    <a:pt x="9880" y="1916"/>
                    <a:pt x="9475" y="1916"/>
                  </a:cubicBezTo>
                  <a:lnTo>
                    <a:pt x="9475" y="1920"/>
                  </a:lnTo>
                  <a:lnTo>
                    <a:pt x="8793" y="1920"/>
                  </a:lnTo>
                  <a:cubicBezTo>
                    <a:pt x="8502" y="1358"/>
                    <a:pt x="7926" y="1008"/>
                    <a:pt x="7296" y="1008"/>
                  </a:cubicBezTo>
                  <a:lnTo>
                    <a:pt x="6326" y="1008"/>
                  </a:lnTo>
                  <a:cubicBezTo>
                    <a:pt x="6244" y="433"/>
                    <a:pt x="5750"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81"/>
            <p:cNvSpPr/>
            <p:nvPr/>
          </p:nvSpPr>
          <p:spPr>
            <a:xfrm>
              <a:off x="6491738" y="2422972"/>
              <a:ext cx="27321" cy="164924"/>
            </a:xfrm>
            <a:custGeom>
              <a:avLst/>
              <a:gdLst/>
              <a:ahLst/>
              <a:cxnLst/>
              <a:rect l="l" t="t" r="r" b="b"/>
              <a:pathLst>
                <a:path w="1043" h="6296" extrusionOk="0">
                  <a:moveTo>
                    <a:pt x="522" y="360"/>
                  </a:moveTo>
                  <a:cubicBezTo>
                    <a:pt x="611" y="360"/>
                    <a:pt x="683" y="432"/>
                    <a:pt x="683" y="517"/>
                  </a:cubicBezTo>
                  <a:lnTo>
                    <a:pt x="683" y="5774"/>
                  </a:lnTo>
                  <a:cubicBezTo>
                    <a:pt x="683" y="5880"/>
                    <a:pt x="602" y="5934"/>
                    <a:pt x="522" y="5934"/>
                  </a:cubicBezTo>
                  <a:cubicBezTo>
                    <a:pt x="441" y="5934"/>
                    <a:pt x="361" y="5880"/>
                    <a:pt x="361" y="5774"/>
                  </a:cubicBezTo>
                  <a:lnTo>
                    <a:pt x="361" y="517"/>
                  </a:lnTo>
                  <a:cubicBezTo>
                    <a:pt x="361" y="432"/>
                    <a:pt x="433" y="360"/>
                    <a:pt x="522" y="360"/>
                  </a:cubicBezTo>
                  <a:close/>
                  <a:moveTo>
                    <a:pt x="522" y="0"/>
                  </a:moveTo>
                  <a:cubicBezTo>
                    <a:pt x="234" y="0"/>
                    <a:pt x="4" y="233"/>
                    <a:pt x="1" y="517"/>
                  </a:cubicBezTo>
                  <a:lnTo>
                    <a:pt x="1" y="5774"/>
                  </a:lnTo>
                  <a:cubicBezTo>
                    <a:pt x="1" y="6062"/>
                    <a:pt x="234" y="6295"/>
                    <a:pt x="522" y="6295"/>
                  </a:cubicBezTo>
                  <a:cubicBezTo>
                    <a:pt x="809" y="6295"/>
                    <a:pt x="1042" y="6062"/>
                    <a:pt x="1042" y="5774"/>
                  </a:cubicBezTo>
                  <a:lnTo>
                    <a:pt x="1042" y="517"/>
                  </a:lnTo>
                  <a:cubicBezTo>
                    <a:pt x="1039" y="233"/>
                    <a:pt x="809"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81"/>
            <p:cNvSpPr/>
            <p:nvPr/>
          </p:nvSpPr>
          <p:spPr>
            <a:xfrm>
              <a:off x="6542452" y="2422945"/>
              <a:ext cx="31355" cy="164505"/>
            </a:xfrm>
            <a:custGeom>
              <a:avLst/>
              <a:gdLst/>
              <a:ahLst/>
              <a:cxnLst/>
              <a:rect l="l" t="t" r="r" b="b"/>
              <a:pathLst>
                <a:path w="1197" h="6280" extrusionOk="0">
                  <a:moveTo>
                    <a:pt x="670" y="1"/>
                  </a:moveTo>
                  <a:cubicBezTo>
                    <a:pt x="391" y="1"/>
                    <a:pt x="158" y="221"/>
                    <a:pt x="152" y="505"/>
                  </a:cubicBezTo>
                  <a:lnTo>
                    <a:pt x="1" y="5761"/>
                  </a:lnTo>
                  <a:cubicBezTo>
                    <a:pt x="1" y="6042"/>
                    <a:pt x="227" y="6272"/>
                    <a:pt x="508" y="6279"/>
                  </a:cubicBezTo>
                  <a:cubicBezTo>
                    <a:pt x="514" y="6279"/>
                    <a:pt x="521" y="6279"/>
                    <a:pt x="527" y="6279"/>
                  </a:cubicBezTo>
                  <a:cubicBezTo>
                    <a:pt x="800" y="6279"/>
                    <a:pt x="1026" y="6064"/>
                    <a:pt x="1039" y="5789"/>
                  </a:cubicBezTo>
                  <a:lnTo>
                    <a:pt x="1063" y="4953"/>
                  </a:lnTo>
                  <a:cubicBezTo>
                    <a:pt x="1072" y="4825"/>
                    <a:pt x="977" y="4760"/>
                    <a:pt x="883" y="4760"/>
                  </a:cubicBezTo>
                  <a:cubicBezTo>
                    <a:pt x="792" y="4760"/>
                    <a:pt x="702" y="4820"/>
                    <a:pt x="703" y="4942"/>
                  </a:cubicBezTo>
                  <a:lnTo>
                    <a:pt x="679" y="5779"/>
                  </a:lnTo>
                  <a:cubicBezTo>
                    <a:pt x="673" y="5879"/>
                    <a:pt x="597" y="5928"/>
                    <a:pt x="521" y="5928"/>
                  </a:cubicBezTo>
                  <a:cubicBezTo>
                    <a:pt x="442" y="5928"/>
                    <a:pt x="362" y="5875"/>
                    <a:pt x="361" y="5772"/>
                  </a:cubicBezTo>
                  <a:lnTo>
                    <a:pt x="511" y="515"/>
                  </a:lnTo>
                  <a:cubicBezTo>
                    <a:pt x="510" y="406"/>
                    <a:pt x="589" y="353"/>
                    <a:pt x="669" y="353"/>
                  </a:cubicBezTo>
                  <a:cubicBezTo>
                    <a:pt x="753" y="353"/>
                    <a:pt x="837" y="411"/>
                    <a:pt x="830" y="525"/>
                  </a:cubicBezTo>
                  <a:lnTo>
                    <a:pt x="727" y="4113"/>
                  </a:lnTo>
                  <a:cubicBezTo>
                    <a:pt x="724" y="4213"/>
                    <a:pt x="803" y="4298"/>
                    <a:pt x="902" y="4298"/>
                  </a:cubicBezTo>
                  <a:cubicBezTo>
                    <a:pt x="904" y="4298"/>
                    <a:pt x="906" y="4298"/>
                    <a:pt x="908" y="4298"/>
                  </a:cubicBezTo>
                  <a:cubicBezTo>
                    <a:pt x="1005" y="4298"/>
                    <a:pt x="1084" y="4221"/>
                    <a:pt x="1087" y="4123"/>
                  </a:cubicBezTo>
                  <a:lnTo>
                    <a:pt x="1190" y="536"/>
                  </a:lnTo>
                  <a:cubicBezTo>
                    <a:pt x="1197" y="248"/>
                    <a:pt x="971" y="8"/>
                    <a:pt x="683" y="1"/>
                  </a:cubicBezTo>
                  <a:cubicBezTo>
                    <a:pt x="679" y="1"/>
                    <a:pt x="674" y="1"/>
                    <a:pt x="6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81"/>
            <p:cNvSpPr/>
            <p:nvPr/>
          </p:nvSpPr>
          <p:spPr>
            <a:xfrm>
              <a:off x="6436991" y="2422945"/>
              <a:ext cx="31251" cy="164505"/>
            </a:xfrm>
            <a:custGeom>
              <a:avLst/>
              <a:gdLst/>
              <a:ahLst/>
              <a:cxnLst/>
              <a:rect l="l" t="t" r="r" b="b"/>
              <a:pathLst>
                <a:path w="1193" h="6280" extrusionOk="0">
                  <a:moveTo>
                    <a:pt x="527" y="353"/>
                  </a:moveTo>
                  <a:cubicBezTo>
                    <a:pt x="607" y="353"/>
                    <a:pt x="687" y="406"/>
                    <a:pt x="686" y="515"/>
                  </a:cubicBezTo>
                  <a:lnTo>
                    <a:pt x="837" y="5772"/>
                  </a:lnTo>
                  <a:cubicBezTo>
                    <a:pt x="837" y="5813"/>
                    <a:pt x="819" y="5857"/>
                    <a:pt x="789" y="5888"/>
                  </a:cubicBezTo>
                  <a:cubicBezTo>
                    <a:pt x="757" y="5921"/>
                    <a:pt x="717" y="5936"/>
                    <a:pt x="677" y="5936"/>
                  </a:cubicBezTo>
                  <a:cubicBezTo>
                    <a:pt x="596" y="5936"/>
                    <a:pt x="517" y="5875"/>
                    <a:pt x="514" y="5779"/>
                  </a:cubicBezTo>
                  <a:lnTo>
                    <a:pt x="367" y="525"/>
                  </a:lnTo>
                  <a:cubicBezTo>
                    <a:pt x="358" y="411"/>
                    <a:pt x="443" y="353"/>
                    <a:pt x="527" y="353"/>
                  </a:cubicBezTo>
                  <a:close/>
                  <a:moveTo>
                    <a:pt x="534" y="1"/>
                  </a:moveTo>
                  <a:cubicBezTo>
                    <a:pt x="532" y="1"/>
                    <a:pt x="530" y="1"/>
                    <a:pt x="528" y="1"/>
                  </a:cubicBezTo>
                  <a:cubicBezTo>
                    <a:pt x="233" y="1"/>
                    <a:pt x="0" y="241"/>
                    <a:pt x="7" y="536"/>
                  </a:cubicBezTo>
                  <a:lnTo>
                    <a:pt x="155" y="5789"/>
                  </a:lnTo>
                  <a:cubicBezTo>
                    <a:pt x="171" y="6064"/>
                    <a:pt x="398" y="6279"/>
                    <a:pt x="670" y="6279"/>
                  </a:cubicBezTo>
                  <a:cubicBezTo>
                    <a:pt x="677" y="6279"/>
                    <a:pt x="683" y="6279"/>
                    <a:pt x="689" y="6279"/>
                  </a:cubicBezTo>
                  <a:cubicBezTo>
                    <a:pt x="970" y="6272"/>
                    <a:pt x="1193" y="6042"/>
                    <a:pt x="1193" y="5761"/>
                  </a:cubicBezTo>
                  <a:lnTo>
                    <a:pt x="1046" y="505"/>
                  </a:lnTo>
                  <a:cubicBezTo>
                    <a:pt x="1039" y="226"/>
                    <a:pt x="813"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81"/>
          <p:cNvGrpSpPr/>
          <p:nvPr/>
        </p:nvGrpSpPr>
        <p:grpSpPr>
          <a:xfrm>
            <a:off x="6856635" y="2291787"/>
            <a:ext cx="388079" cy="367909"/>
            <a:chOff x="6856635" y="2291787"/>
            <a:chExt cx="388079" cy="367909"/>
          </a:xfrm>
        </p:grpSpPr>
        <p:sp>
          <p:nvSpPr>
            <p:cNvPr id="12211" name="Google Shape;12211;p81"/>
            <p:cNvSpPr/>
            <p:nvPr/>
          </p:nvSpPr>
          <p:spPr>
            <a:xfrm>
              <a:off x="6862921" y="2453646"/>
              <a:ext cx="106587" cy="199763"/>
            </a:xfrm>
            <a:custGeom>
              <a:avLst/>
              <a:gdLst/>
              <a:ahLst/>
              <a:cxnLst/>
              <a:rect l="l" t="t" r="r" b="b"/>
              <a:pathLst>
                <a:path w="4069" h="7626" extrusionOk="0">
                  <a:moveTo>
                    <a:pt x="508" y="1"/>
                  </a:moveTo>
                  <a:cubicBezTo>
                    <a:pt x="227" y="1"/>
                    <a:pt x="1" y="231"/>
                    <a:pt x="1" y="512"/>
                  </a:cubicBezTo>
                  <a:lnTo>
                    <a:pt x="1" y="7118"/>
                  </a:lnTo>
                  <a:cubicBezTo>
                    <a:pt x="1" y="7399"/>
                    <a:pt x="227" y="7626"/>
                    <a:pt x="508" y="7626"/>
                  </a:cubicBezTo>
                  <a:lnTo>
                    <a:pt x="3558" y="7626"/>
                  </a:lnTo>
                  <a:cubicBezTo>
                    <a:pt x="3839" y="7626"/>
                    <a:pt x="4065" y="7399"/>
                    <a:pt x="4068" y="7118"/>
                  </a:cubicBezTo>
                  <a:lnTo>
                    <a:pt x="4068" y="512"/>
                  </a:lnTo>
                  <a:cubicBezTo>
                    <a:pt x="4068" y="231"/>
                    <a:pt x="3839" y="1"/>
                    <a:pt x="3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81"/>
            <p:cNvSpPr/>
            <p:nvPr/>
          </p:nvSpPr>
          <p:spPr>
            <a:xfrm>
              <a:off x="6862843" y="2453646"/>
              <a:ext cx="39974" cy="199763"/>
            </a:xfrm>
            <a:custGeom>
              <a:avLst/>
              <a:gdLst/>
              <a:ahLst/>
              <a:cxnLst/>
              <a:rect l="l" t="t" r="r" b="b"/>
              <a:pathLst>
                <a:path w="1526" h="7626" extrusionOk="0">
                  <a:moveTo>
                    <a:pt x="511" y="1"/>
                  </a:moveTo>
                  <a:cubicBezTo>
                    <a:pt x="230" y="1"/>
                    <a:pt x="0" y="231"/>
                    <a:pt x="0" y="512"/>
                  </a:cubicBezTo>
                  <a:lnTo>
                    <a:pt x="0" y="7118"/>
                  </a:lnTo>
                  <a:cubicBezTo>
                    <a:pt x="0" y="7399"/>
                    <a:pt x="230" y="7626"/>
                    <a:pt x="511" y="7626"/>
                  </a:cubicBezTo>
                  <a:lnTo>
                    <a:pt x="1525" y="7626"/>
                  </a:lnTo>
                  <a:cubicBezTo>
                    <a:pt x="1244" y="7626"/>
                    <a:pt x="1018" y="7399"/>
                    <a:pt x="1018" y="7118"/>
                  </a:cubicBezTo>
                  <a:lnTo>
                    <a:pt x="1018" y="512"/>
                  </a:lnTo>
                  <a:cubicBezTo>
                    <a:pt x="1018" y="231"/>
                    <a:pt x="1244" y="1"/>
                    <a:pt x="152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81"/>
            <p:cNvSpPr/>
            <p:nvPr/>
          </p:nvSpPr>
          <p:spPr>
            <a:xfrm>
              <a:off x="6969378" y="2298048"/>
              <a:ext cx="267608" cy="335427"/>
            </a:xfrm>
            <a:custGeom>
              <a:avLst/>
              <a:gdLst/>
              <a:ahLst/>
              <a:cxnLst/>
              <a:rect l="l" t="t" r="r" b="b"/>
              <a:pathLst>
                <a:path w="10216" h="12805" extrusionOk="0">
                  <a:moveTo>
                    <a:pt x="3521" y="0"/>
                  </a:moveTo>
                  <a:cubicBezTo>
                    <a:pt x="3112" y="0"/>
                    <a:pt x="2797" y="95"/>
                    <a:pt x="2797" y="95"/>
                  </a:cubicBezTo>
                  <a:lnTo>
                    <a:pt x="2797" y="3402"/>
                  </a:lnTo>
                  <a:lnTo>
                    <a:pt x="1" y="6959"/>
                  </a:lnTo>
                  <a:lnTo>
                    <a:pt x="1" y="12041"/>
                  </a:lnTo>
                  <a:lnTo>
                    <a:pt x="1526" y="12805"/>
                  </a:lnTo>
                  <a:lnTo>
                    <a:pt x="8389" y="12805"/>
                  </a:lnTo>
                  <a:cubicBezTo>
                    <a:pt x="8907" y="12798"/>
                    <a:pt x="9342" y="12400"/>
                    <a:pt x="9390" y="11883"/>
                  </a:cubicBezTo>
                  <a:cubicBezTo>
                    <a:pt x="9438" y="11362"/>
                    <a:pt x="9089" y="10893"/>
                    <a:pt x="8578" y="10790"/>
                  </a:cubicBezTo>
                  <a:lnTo>
                    <a:pt x="8578" y="10769"/>
                  </a:lnTo>
                  <a:cubicBezTo>
                    <a:pt x="8599" y="10769"/>
                    <a:pt x="8619" y="10773"/>
                    <a:pt x="8640" y="10773"/>
                  </a:cubicBezTo>
                  <a:cubicBezTo>
                    <a:pt x="9178" y="10773"/>
                    <a:pt x="9623" y="10355"/>
                    <a:pt x="9657" y="9820"/>
                  </a:cubicBezTo>
                  <a:cubicBezTo>
                    <a:pt x="9688" y="9282"/>
                    <a:pt x="9301" y="8813"/>
                    <a:pt x="8766" y="8748"/>
                  </a:cubicBezTo>
                  <a:lnTo>
                    <a:pt x="8766" y="8730"/>
                  </a:lnTo>
                  <a:cubicBezTo>
                    <a:pt x="8811" y="8737"/>
                    <a:pt x="8852" y="8737"/>
                    <a:pt x="8897" y="8737"/>
                  </a:cubicBezTo>
                  <a:cubicBezTo>
                    <a:pt x="8899" y="8737"/>
                    <a:pt x="8901" y="8737"/>
                    <a:pt x="8903" y="8737"/>
                  </a:cubicBezTo>
                  <a:cubicBezTo>
                    <a:pt x="9452" y="8737"/>
                    <a:pt x="9901" y="8300"/>
                    <a:pt x="9918" y="7754"/>
                  </a:cubicBezTo>
                  <a:cubicBezTo>
                    <a:pt x="9935" y="7202"/>
                    <a:pt x="9510" y="6739"/>
                    <a:pt x="8962" y="6705"/>
                  </a:cubicBezTo>
                  <a:lnTo>
                    <a:pt x="8962" y="6685"/>
                  </a:lnTo>
                  <a:cubicBezTo>
                    <a:pt x="9026" y="6697"/>
                    <a:pt x="9090" y="6703"/>
                    <a:pt x="9153" y="6703"/>
                  </a:cubicBezTo>
                  <a:cubicBezTo>
                    <a:pt x="9664" y="6703"/>
                    <a:pt x="10112" y="6311"/>
                    <a:pt x="10161" y="5783"/>
                  </a:cubicBezTo>
                  <a:cubicBezTo>
                    <a:pt x="10216" y="5187"/>
                    <a:pt x="9750" y="4670"/>
                    <a:pt x="9150" y="4670"/>
                  </a:cubicBezTo>
                  <a:lnTo>
                    <a:pt x="5336" y="4670"/>
                  </a:lnTo>
                  <a:lnTo>
                    <a:pt x="5336" y="2130"/>
                  </a:lnTo>
                  <a:cubicBezTo>
                    <a:pt x="5336" y="319"/>
                    <a:pt x="4271" y="0"/>
                    <a:pt x="352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81"/>
            <p:cNvSpPr/>
            <p:nvPr/>
          </p:nvSpPr>
          <p:spPr>
            <a:xfrm>
              <a:off x="6969378" y="2593501"/>
              <a:ext cx="251472" cy="39974"/>
            </a:xfrm>
            <a:custGeom>
              <a:avLst/>
              <a:gdLst/>
              <a:ahLst/>
              <a:cxnLst/>
              <a:rect l="l" t="t" r="r" b="b"/>
              <a:pathLst>
                <a:path w="9600" h="1526" extrusionOk="0">
                  <a:moveTo>
                    <a:pt x="1" y="1"/>
                  </a:moveTo>
                  <a:lnTo>
                    <a:pt x="1" y="762"/>
                  </a:lnTo>
                  <a:lnTo>
                    <a:pt x="1526" y="1526"/>
                  </a:lnTo>
                  <a:lnTo>
                    <a:pt x="8389" y="1526"/>
                  </a:lnTo>
                  <a:cubicBezTo>
                    <a:pt x="9109" y="1526"/>
                    <a:pt x="9599" y="796"/>
                    <a:pt x="9332" y="128"/>
                  </a:cubicBezTo>
                  <a:lnTo>
                    <a:pt x="9332" y="128"/>
                  </a:lnTo>
                  <a:cubicBezTo>
                    <a:pt x="9174" y="512"/>
                    <a:pt x="8801" y="762"/>
                    <a:pt x="8389" y="762"/>
                  </a:cubicBezTo>
                  <a:lnTo>
                    <a:pt x="1526" y="762"/>
                  </a:lnTo>
                  <a:lnTo>
                    <a:pt x="1"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81"/>
            <p:cNvSpPr/>
            <p:nvPr/>
          </p:nvSpPr>
          <p:spPr>
            <a:xfrm>
              <a:off x="7155913" y="2546848"/>
              <a:ext cx="70045" cy="33320"/>
            </a:xfrm>
            <a:custGeom>
              <a:avLst/>
              <a:gdLst/>
              <a:ahLst/>
              <a:cxnLst/>
              <a:rect l="l" t="t" r="r" b="b"/>
              <a:pathLst>
                <a:path w="2674" h="1272" extrusionOk="0">
                  <a:moveTo>
                    <a:pt x="2509" y="0"/>
                  </a:moveTo>
                  <a:cubicBezTo>
                    <a:pt x="2392" y="452"/>
                    <a:pt x="1988" y="764"/>
                    <a:pt x="1526" y="764"/>
                  </a:cubicBezTo>
                  <a:lnTo>
                    <a:pt x="1" y="764"/>
                  </a:lnTo>
                  <a:lnTo>
                    <a:pt x="1" y="1271"/>
                  </a:lnTo>
                  <a:lnTo>
                    <a:pt x="1526" y="1271"/>
                  </a:lnTo>
                  <a:cubicBezTo>
                    <a:pt x="2187" y="1271"/>
                    <a:pt x="2673" y="644"/>
                    <a:pt x="2509"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81"/>
            <p:cNvSpPr/>
            <p:nvPr/>
          </p:nvSpPr>
          <p:spPr>
            <a:xfrm>
              <a:off x="7155834" y="2493593"/>
              <a:ext cx="76778" cy="33346"/>
            </a:xfrm>
            <a:custGeom>
              <a:avLst/>
              <a:gdLst/>
              <a:ahLst/>
              <a:cxnLst/>
              <a:rect l="l" t="t" r="r" b="b"/>
              <a:pathLst>
                <a:path w="2931" h="1273" extrusionOk="0">
                  <a:moveTo>
                    <a:pt x="2766" y="1"/>
                  </a:moveTo>
                  <a:cubicBezTo>
                    <a:pt x="2649" y="450"/>
                    <a:pt x="2245" y="765"/>
                    <a:pt x="1779" y="765"/>
                  </a:cubicBezTo>
                  <a:lnTo>
                    <a:pt x="0" y="765"/>
                  </a:lnTo>
                  <a:lnTo>
                    <a:pt x="0" y="1272"/>
                  </a:lnTo>
                  <a:lnTo>
                    <a:pt x="1779" y="1272"/>
                  </a:lnTo>
                  <a:cubicBezTo>
                    <a:pt x="2443" y="1272"/>
                    <a:pt x="2930" y="645"/>
                    <a:pt x="2766"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81"/>
            <p:cNvSpPr/>
            <p:nvPr/>
          </p:nvSpPr>
          <p:spPr>
            <a:xfrm>
              <a:off x="7155834" y="2440365"/>
              <a:ext cx="83405" cy="33346"/>
            </a:xfrm>
            <a:custGeom>
              <a:avLst/>
              <a:gdLst/>
              <a:ahLst/>
              <a:cxnLst/>
              <a:rect l="l" t="t" r="r" b="b"/>
              <a:pathLst>
                <a:path w="3184" h="1273" extrusionOk="0">
                  <a:moveTo>
                    <a:pt x="3019" y="1"/>
                  </a:moveTo>
                  <a:lnTo>
                    <a:pt x="3019" y="1"/>
                  </a:lnTo>
                  <a:cubicBezTo>
                    <a:pt x="2903" y="450"/>
                    <a:pt x="2498" y="762"/>
                    <a:pt x="2032" y="762"/>
                  </a:cubicBezTo>
                  <a:lnTo>
                    <a:pt x="0" y="762"/>
                  </a:lnTo>
                  <a:lnTo>
                    <a:pt x="0" y="1272"/>
                  </a:lnTo>
                  <a:lnTo>
                    <a:pt x="2032" y="1272"/>
                  </a:lnTo>
                  <a:cubicBezTo>
                    <a:pt x="2697" y="1272"/>
                    <a:pt x="3184" y="645"/>
                    <a:pt x="3019"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81"/>
            <p:cNvSpPr/>
            <p:nvPr/>
          </p:nvSpPr>
          <p:spPr>
            <a:xfrm>
              <a:off x="6916150" y="2600155"/>
              <a:ext cx="26693" cy="26588"/>
            </a:xfrm>
            <a:custGeom>
              <a:avLst/>
              <a:gdLst/>
              <a:ahLst/>
              <a:cxnLst/>
              <a:rect l="l" t="t" r="r" b="b"/>
              <a:pathLst>
                <a:path w="1019" h="1015" extrusionOk="0">
                  <a:moveTo>
                    <a:pt x="511" y="1"/>
                  </a:moveTo>
                  <a:cubicBezTo>
                    <a:pt x="230" y="1"/>
                    <a:pt x="1" y="227"/>
                    <a:pt x="1" y="508"/>
                  </a:cubicBezTo>
                  <a:cubicBezTo>
                    <a:pt x="1" y="789"/>
                    <a:pt x="230" y="1015"/>
                    <a:pt x="511" y="1015"/>
                  </a:cubicBezTo>
                  <a:cubicBezTo>
                    <a:pt x="789" y="1015"/>
                    <a:pt x="1018" y="789"/>
                    <a:pt x="1018" y="508"/>
                  </a:cubicBezTo>
                  <a:cubicBezTo>
                    <a:pt x="1018" y="227"/>
                    <a:pt x="789" y="1"/>
                    <a:pt x="511"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81"/>
            <p:cNvSpPr/>
            <p:nvPr/>
          </p:nvSpPr>
          <p:spPr>
            <a:xfrm>
              <a:off x="6856635" y="2291787"/>
              <a:ext cx="388079" cy="367909"/>
            </a:xfrm>
            <a:custGeom>
              <a:avLst/>
              <a:gdLst/>
              <a:ahLst/>
              <a:cxnLst/>
              <a:rect l="l" t="t" r="r" b="b"/>
              <a:pathLst>
                <a:path w="14815" h="14045" extrusionOk="0">
                  <a:moveTo>
                    <a:pt x="7830" y="0"/>
                  </a:moveTo>
                  <a:cubicBezTo>
                    <a:pt x="7395" y="0"/>
                    <a:pt x="7060" y="99"/>
                    <a:pt x="7032" y="108"/>
                  </a:cubicBezTo>
                  <a:cubicBezTo>
                    <a:pt x="6933" y="135"/>
                    <a:pt x="6861" y="231"/>
                    <a:pt x="6861" y="334"/>
                  </a:cubicBezTo>
                  <a:lnTo>
                    <a:pt x="6861" y="3558"/>
                  </a:lnTo>
                  <a:lnTo>
                    <a:pt x="4527" y="6530"/>
                  </a:lnTo>
                  <a:cubicBezTo>
                    <a:pt x="4452" y="6187"/>
                    <a:pt x="4147" y="5944"/>
                    <a:pt x="3798" y="5944"/>
                  </a:cubicBezTo>
                  <a:lnTo>
                    <a:pt x="748" y="5944"/>
                  </a:lnTo>
                  <a:cubicBezTo>
                    <a:pt x="336" y="5944"/>
                    <a:pt x="1" y="6276"/>
                    <a:pt x="1" y="6691"/>
                  </a:cubicBezTo>
                  <a:lnTo>
                    <a:pt x="1" y="7451"/>
                  </a:lnTo>
                  <a:cubicBezTo>
                    <a:pt x="1" y="7585"/>
                    <a:pt x="107" y="7691"/>
                    <a:pt x="241" y="7691"/>
                  </a:cubicBezTo>
                  <a:cubicBezTo>
                    <a:pt x="371" y="7691"/>
                    <a:pt x="477" y="7585"/>
                    <a:pt x="477" y="7451"/>
                  </a:cubicBezTo>
                  <a:lnTo>
                    <a:pt x="477" y="6691"/>
                  </a:lnTo>
                  <a:cubicBezTo>
                    <a:pt x="477" y="6540"/>
                    <a:pt x="600" y="6420"/>
                    <a:pt x="748" y="6420"/>
                  </a:cubicBezTo>
                  <a:lnTo>
                    <a:pt x="3798" y="6420"/>
                  </a:lnTo>
                  <a:cubicBezTo>
                    <a:pt x="3945" y="6420"/>
                    <a:pt x="4068" y="6540"/>
                    <a:pt x="4068" y="6691"/>
                  </a:cubicBezTo>
                  <a:lnTo>
                    <a:pt x="4068" y="13297"/>
                  </a:lnTo>
                  <a:cubicBezTo>
                    <a:pt x="4068" y="13445"/>
                    <a:pt x="3945" y="13568"/>
                    <a:pt x="3798" y="13568"/>
                  </a:cubicBezTo>
                  <a:lnTo>
                    <a:pt x="748" y="13568"/>
                  </a:lnTo>
                  <a:cubicBezTo>
                    <a:pt x="600" y="13568"/>
                    <a:pt x="477" y="13445"/>
                    <a:pt x="477" y="13297"/>
                  </a:cubicBezTo>
                  <a:lnTo>
                    <a:pt x="477" y="8469"/>
                  </a:lnTo>
                  <a:cubicBezTo>
                    <a:pt x="477" y="8335"/>
                    <a:pt x="371" y="8229"/>
                    <a:pt x="241" y="8229"/>
                  </a:cubicBezTo>
                  <a:cubicBezTo>
                    <a:pt x="107" y="8229"/>
                    <a:pt x="1" y="8335"/>
                    <a:pt x="1" y="8469"/>
                  </a:cubicBezTo>
                  <a:lnTo>
                    <a:pt x="1" y="13297"/>
                  </a:lnTo>
                  <a:cubicBezTo>
                    <a:pt x="1" y="13709"/>
                    <a:pt x="336" y="14041"/>
                    <a:pt x="748" y="14044"/>
                  </a:cubicBezTo>
                  <a:lnTo>
                    <a:pt x="3798" y="14044"/>
                  </a:lnTo>
                  <a:cubicBezTo>
                    <a:pt x="4209" y="14041"/>
                    <a:pt x="4545" y="13709"/>
                    <a:pt x="4545" y="13297"/>
                  </a:cubicBezTo>
                  <a:lnTo>
                    <a:pt x="4545" y="12667"/>
                  </a:lnTo>
                  <a:lnTo>
                    <a:pt x="5723" y="13256"/>
                  </a:lnTo>
                  <a:cubicBezTo>
                    <a:pt x="5758" y="13273"/>
                    <a:pt x="5795" y="13280"/>
                    <a:pt x="5833" y="13280"/>
                  </a:cubicBezTo>
                  <a:lnTo>
                    <a:pt x="10408" y="13280"/>
                  </a:lnTo>
                  <a:cubicBezTo>
                    <a:pt x="10538" y="13280"/>
                    <a:pt x="10644" y="13174"/>
                    <a:pt x="10644" y="13044"/>
                  </a:cubicBezTo>
                  <a:cubicBezTo>
                    <a:pt x="10644" y="12910"/>
                    <a:pt x="10538" y="12804"/>
                    <a:pt x="10408" y="12804"/>
                  </a:cubicBezTo>
                  <a:lnTo>
                    <a:pt x="5888" y="12804"/>
                  </a:lnTo>
                  <a:lnTo>
                    <a:pt x="4545" y="12132"/>
                  </a:lnTo>
                  <a:lnTo>
                    <a:pt x="4545" y="7280"/>
                  </a:lnTo>
                  <a:lnTo>
                    <a:pt x="7289" y="3788"/>
                  </a:lnTo>
                  <a:cubicBezTo>
                    <a:pt x="7324" y="3744"/>
                    <a:pt x="7341" y="3692"/>
                    <a:pt x="7341" y="3641"/>
                  </a:cubicBezTo>
                  <a:lnTo>
                    <a:pt x="7341" y="526"/>
                  </a:lnTo>
                  <a:cubicBezTo>
                    <a:pt x="7462" y="503"/>
                    <a:pt x="7638" y="478"/>
                    <a:pt x="7837" y="478"/>
                  </a:cubicBezTo>
                  <a:cubicBezTo>
                    <a:pt x="8145" y="478"/>
                    <a:pt x="8507" y="538"/>
                    <a:pt x="8801" y="759"/>
                  </a:cubicBezTo>
                  <a:cubicBezTo>
                    <a:pt x="9202" y="1057"/>
                    <a:pt x="9404" y="1598"/>
                    <a:pt x="9404" y="2369"/>
                  </a:cubicBezTo>
                  <a:lnTo>
                    <a:pt x="9404" y="4912"/>
                  </a:lnTo>
                  <a:cubicBezTo>
                    <a:pt x="9404" y="5042"/>
                    <a:pt x="9510" y="5149"/>
                    <a:pt x="9644" y="5149"/>
                  </a:cubicBezTo>
                  <a:lnTo>
                    <a:pt x="13454" y="5149"/>
                  </a:lnTo>
                  <a:cubicBezTo>
                    <a:pt x="13886" y="5149"/>
                    <a:pt x="14232" y="5498"/>
                    <a:pt x="14232" y="5926"/>
                  </a:cubicBezTo>
                  <a:cubicBezTo>
                    <a:pt x="14232" y="6358"/>
                    <a:pt x="13886" y="6704"/>
                    <a:pt x="13454" y="6704"/>
                  </a:cubicBezTo>
                  <a:lnTo>
                    <a:pt x="11422" y="6704"/>
                  </a:lnTo>
                  <a:cubicBezTo>
                    <a:pt x="11292" y="6704"/>
                    <a:pt x="11182" y="6811"/>
                    <a:pt x="11182" y="6944"/>
                  </a:cubicBezTo>
                  <a:cubicBezTo>
                    <a:pt x="11182" y="7074"/>
                    <a:pt x="11292" y="7181"/>
                    <a:pt x="11422" y="7181"/>
                  </a:cubicBezTo>
                  <a:lnTo>
                    <a:pt x="13249" y="7181"/>
                  </a:lnTo>
                  <a:cubicBezTo>
                    <a:pt x="13667" y="7208"/>
                    <a:pt x="13989" y="7564"/>
                    <a:pt x="13975" y="7982"/>
                  </a:cubicBezTo>
                  <a:cubicBezTo>
                    <a:pt x="13965" y="8401"/>
                    <a:pt x="13619" y="8736"/>
                    <a:pt x="13201" y="8736"/>
                  </a:cubicBezTo>
                  <a:lnTo>
                    <a:pt x="11422" y="8736"/>
                  </a:lnTo>
                  <a:cubicBezTo>
                    <a:pt x="11292" y="8736"/>
                    <a:pt x="11182" y="8843"/>
                    <a:pt x="11182" y="8976"/>
                  </a:cubicBezTo>
                  <a:cubicBezTo>
                    <a:pt x="11182" y="9106"/>
                    <a:pt x="11292" y="9213"/>
                    <a:pt x="11422" y="9213"/>
                  </a:cubicBezTo>
                  <a:lnTo>
                    <a:pt x="13012" y="9213"/>
                  </a:lnTo>
                  <a:cubicBezTo>
                    <a:pt x="13022" y="9216"/>
                    <a:pt x="13033" y="9220"/>
                    <a:pt x="13043" y="9220"/>
                  </a:cubicBezTo>
                  <a:cubicBezTo>
                    <a:pt x="13451" y="9271"/>
                    <a:pt x="13746" y="9631"/>
                    <a:pt x="13722" y="10042"/>
                  </a:cubicBezTo>
                  <a:cubicBezTo>
                    <a:pt x="13694" y="10450"/>
                    <a:pt x="13358" y="10768"/>
                    <a:pt x="12947" y="10768"/>
                  </a:cubicBezTo>
                  <a:lnTo>
                    <a:pt x="11422" y="10768"/>
                  </a:lnTo>
                  <a:cubicBezTo>
                    <a:pt x="11292" y="10768"/>
                    <a:pt x="11182" y="10878"/>
                    <a:pt x="11182" y="11008"/>
                  </a:cubicBezTo>
                  <a:cubicBezTo>
                    <a:pt x="11182" y="11139"/>
                    <a:pt x="11292" y="11248"/>
                    <a:pt x="11422" y="11248"/>
                  </a:cubicBezTo>
                  <a:lnTo>
                    <a:pt x="12793" y="11248"/>
                  </a:lnTo>
                  <a:cubicBezTo>
                    <a:pt x="12807" y="11252"/>
                    <a:pt x="12824" y="11258"/>
                    <a:pt x="12837" y="11262"/>
                  </a:cubicBezTo>
                  <a:cubicBezTo>
                    <a:pt x="13231" y="11337"/>
                    <a:pt x="13502" y="11701"/>
                    <a:pt x="13465" y="12098"/>
                  </a:cubicBezTo>
                  <a:cubicBezTo>
                    <a:pt x="13427" y="12496"/>
                    <a:pt x="13094" y="12801"/>
                    <a:pt x="12693" y="12804"/>
                  </a:cubicBezTo>
                  <a:lnTo>
                    <a:pt x="11422" y="12804"/>
                  </a:lnTo>
                  <a:cubicBezTo>
                    <a:pt x="11292" y="12804"/>
                    <a:pt x="11186" y="12910"/>
                    <a:pt x="11186" y="13040"/>
                  </a:cubicBezTo>
                  <a:cubicBezTo>
                    <a:pt x="11186" y="13174"/>
                    <a:pt x="11292" y="13280"/>
                    <a:pt x="11422" y="13280"/>
                  </a:cubicBezTo>
                  <a:lnTo>
                    <a:pt x="12693" y="13280"/>
                  </a:lnTo>
                  <a:cubicBezTo>
                    <a:pt x="13211" y="13280"/>
                    <a:pt x="13674" y="12962"/>
                    <a:pt x="13862" y="12478"/>
                  </a:cubicBezTo>
                  <a:cubicBezTo>
                    <a:pt x="14047" y="11995"/>
                    <a:pt x="13920" y="11447"/>
                    <a:pt x="13536" y="11097"/>
                  </a:cubicBezTo>
                  <a:cubicBezTo>
                    <a:pt x="14301" y="10690"/>
                    <a:pt x="14431" y="9648"/>
                    <a:pt x="13790" y="9065"/>
                  </a:cubicBezTo>
                  <a:cubicBezTo>
                    <a:pt x="14201" y="8846"/>
                    <a:pt x="14455" y="8421"/>
                    <a:pt x="14458" y="7958"/>
                  </a:cubicBezTo>
                  <a:cubicBezTo>
                    <a:pt x="14455" y="7606"/>
                    <a:pt x="14308" y="7270"/>
                    <a:pt x="14047" y="7033"/>
                  </a:cubicBezTo>
                  <a:cubicBezTo>
                    <a:pt x="14554" y="6763"/>
                    <a:pt x="14815" y="6180"/>
                    <a:pt x="14674" y="5621"/>
                  </a:cubicBezTo>
                  <a:cubicBezTo>
                    <a:pt x="14534" y="5063"/>
                    <a:pt x="14033" y="4672"/>
                    <a:pt x="13454" y="4672"/>
                  </a:cubicBezTo>
                  <a:lnTo>
                    <a:pt x="9884" y="4672"/>
                  </a:lnTo>
                  <a:lnTo>
                    <a:pt x="9884" y="2369"/>
                  </a:lnTo>
                  <a:cubicBezTo>
                    <a:pt x="9884" y="1441"/>
                    <a:pt x="9616" y="769"/>
                    <a:pt x="9085" y="375"/>
                  </a:cubicBezTo>
                  <a:cubicBezTo>
                    <a:pt x="8689" y="80"/>
                    <a:pt x="8220" y="0"/>
                    <a:pt x="7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81"/>
            <p:cNvSpPr/>
            <p:nvPr/>
          </p:nvSpPr>
          <p:spPr>
            <a:xfrm>
              <a:off x="6903314" y="2593868"/>
              <a:ext cx="45710" cy="39162"/>
            </a:xfrm>
            <a:custGeom>
              <a:avLst/>
              <a:gdLst/>
              <a:ahLst/>
              <a:cxnLst/>
              <a:rect l="l" t="t" r="r" b="b"/>
              <a:pathLst>
                <a:path w="1745" h="1495" extrusionOk="0">
                  <a:moveTo>
                    <a:pt x="1003" y="478"/>
                  </a:moveTo>
                  <a:cubicBezTo>
                    <a:pt x="1069" y="478"/>
                    <a:pt x="1136" y="502"/>
                    <a:pt x="1190" y="556"/>
                  </a:cubicBezTo>
                  <a:cubicBezTo>
                    <a:pt x="1361" y="727"/>
                    <a:pt x="1241" y="1018"/>
                    <a:pt x="1001" y="1018"/>
                  </a:cubicBezTo>
                  <a:cubicBezTo>
                    <a:pt x="850" y="1018"/>
                    <a:pt x="730" y="898"/>
                    <a:pt x="730" y="748"/>
                  </a:cubicBezTo>
                  <a:cubicBezTo>
                    <a:pt x="730" y="585"/>
                    <a:pt x="864" y="478"/>
                    <a:pt x="1003" y="478"/>
                  </a:cubicBezTo>
                  <a:close/>
                  <a:moveTo>
                    <a:pt x="994" y="0"/>
                  </a:moveTo>
                  <a:cubicBezTo>
                    <a:pt x="810" y="0"/>
                    <a:pt x="623" y="68"/>
                    <a:pt x="470" y="220"/>
                  </a:cubicBezTo>
                  <a:cubicBezTo>
                    <a:pt x="1" y="689"/>
                    <a:pt x="333" y="1495"/>
                    <a:pt x="1001" y="1495"/>
                  </a:cubicBezTo>
                  <a:cubicBezTo>
                    <a:pt x="1412" y="1495"/>
                    <a:pt x="1745" y="1159"/>
                    <a:pt x="1745" y="748"/>
                  </a:cubicBezTo>
                  <a:cubicBezTo>
                    <a:pt x="1745" y="298"/>
                    <a:pt x="1378" y="0"/>
                    <a:pt x="9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1" name="Google Shape;12221;p81"/>
          <p:cNvGrpSpPr/>
          <p:nvPr/>
        </p:nvGrpSpPr>
        <p:grpSpPr>
          <a:xfrm>
            <a:off x="7407254" y="2296345"/>
            <a:ext cx="373357" cy="357352"/>
            <a:chOff x="7407254" y="2296345"/>
            <a:chExt cx="373357" cy="357352"/>
          </a:xfrm>
        </p:grpSpPr>
        <p:sp>
          <p:nvSpPr>
            <p:cNvPr id="12222" name="Google Shape;12222;p81"/>
            <p:cNvSpPr/>
            <p:nvPr/>
          </p:nvSpPr>
          <p:spPr>
            <a:xfrm>
              <a:off x="7528720" y="2510489"/>
              <a:ext cx="9614" cy="20118"/>
            </a:xfrm>
            <a:custGeom>
              <a:avLst/>
              <a:gdLst/>
              <a:ahLst/>
              <a:cxnLst/>
              <a:rect l="l" t="t" r="r" b="b"/>
              <a:pathLst>
                <a:path w="367" h="768" extrusionOk="0">
                  <a:moveTo>
                    <a:pt x="322" y="0"/>
                  </a:moveTo>
                  <a:lnTo>
                    <a:pt x="0" y="322"/>
                  </a:lnTo>
                  <a:cubicBezTo>
                    <a:pt x="110" y="480"/>
                    <a:pt x="230" y="631"/>
                    <a:pt x="367" y="768"/>
                  </a:cubicBezTo>
                  <a:cubicBezTo>
                    <a:pt x="332" y="511"/>
                    <a:pt x="319" y="257"/>
                    <a:pt x="3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81"/>
            <p:cNvSpPr/>
            <p:nvPr/>
          </p:nvSpPr>
          <p:spPr>
            <a:xfrm>
              <a:off x="7538307" y="2324767"/>
              <a:ext cx="236017" cy="248302"/>
            </a:xfrm>
            <a:custGeom>
              <a:avLst/>
              <a:gdLst/>
              <a:ahLst/>
              <a:cxnLst/>
              <a:rect l="l" t="t" r="r" b="b"/>
              <a:pathLst>
                <a:path w="9010" h="9479" extrusionOk="0">
                  <a:moveTo>
                    <a:pt x="7855" y="0"/>
                  </a:moveTo>
                  <a:cubicBezTo>
                    <a:pt x="7855" y="0"/>
                    <a:pt x="8187" y="2207"/>
                    <a:pt x="7029" y="3365"/>
                  </a:cubicBezTo>
                  <a:lnTo>
                    <a:pt x="3366" y="7032"/>
                  </a:lnTo>
                  <a:cubicBezTo>
                    <a:pt x="2630" y="7768"/>
                    <a:pt x="1466" y="7901"/>
                    <a:pt x="718" y="7901"/>
                  </a:cubicBezTo>
                  <a:cubicBezTo>
                    <a:pt x="292" y="7901"/>
                    <a:pt x="1" y="7858"/>
                    <a:pt x="1" y="7858"/>
                  </a:cubicBezTo>
                  <a:lnTo>
                    <a:pt x="1" y="7858"/>
                  </a:lnTo>
                  <a:cubicBezTo>
                    <a:pt x="364" y="8218"/>
                    <a:pt x="813" y="8481"/>
                    <a:pt x="1306" y="8618"/>
                  </a:cubicBezTo>
                  <a:lnTo>
                    <a:pt x="2170" y="9479"/>
                  </a:lnTo>
                  <a:cubicBezTo>
                    <a:pt x="2896" y="9009"/>
                    <a:pt x="3575" y="8468"/>
                    <a:pt x="4188" y="7858"/>
                  </a:cubicBezTo>
                  <a:lnTo>
                    <a:pt x="7855" y="4191"/>
                  </a:lnTo>
                  <a:cubicBezTo>
                    <a:pt x="9010" y="3033"/>
                    <a:pt x="9010" y="1158"/>
                    <a:pt x="78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81"/>
            <p:cNvSpPr/>
            <p:nvPr/>
          </p:nvSpPr>
          <p:spPr>
            <a:xfrm>
              <a:off x="7516513" y="2302003"/>
              <a:ext cx="248931" cy="240837"/>
            </a:xfrm>
            <a:custGeom>
              <a:avLst/>
              <a:gdLst/>
              <a:ahLst/>
              <a:cxnLst/>
              <a:rect l="l" t="t" r="r" b="b"/>
              <a:pathLst>
                <a:path w="9503" h="9194" extrusionOk="0">
                  <a:moveTo>
                    <a:pt x="6653" y="1446"/>
                  </a:moveTo>
                  <a:cubicBezTo>
                    <a:pt x="7025" y="1446"/>
                    <a:pt x="7397" y="1588"/>
                    <a:pt x="7683" y="1873"/>
                  </a:cubicBezTo>
                  <a:cubicBezTo>
                    <a:pt x="8276" y="2466"/>
                    <a:pt x="8248" y="3436"/>
                    <a:pt x="7621" y="3991"/>
                  </a:cubicBezTo>
                  <a:lnTo>
                    <a:pt x="7621" y="3994"/>
                  </a:lnTo>
                  <a:lnTo>
                    <a:pt x="5784" y="5831"/>
                  </a:lnTo>
                  <a:lnTo>
                    <a:pt x="5397" y="5927"/>
                  </a:lnTo>
                  <a:lnTo>
                    <a:pt x="4057" y="7555"/>
                  </a:lnTo>
                  <a:lnTo>
                    <a:pt x="3955" y="7658"/>
                  </a:lnTo>
                  <a:cubicBezTo>
                    <a:pt x="3667" y="7983"/>
                    <a:pt x="3268" y="8147"/>
                    <a:pt x="2868" y="8147"/>
                  </a:cubicBezTo>
                  <a:cubicBezTo>
                    <a:pt x="2495" y="8147"/>
                    <a:pt x="2122" y="8005"/>
                    <a:pt x="1837" y="7719"/>
                  </a:cubicBezTo>
                  <a:cubicBezTo>
                    <a:pt x="1244" y="7126"/>
                    <a:pt x="1275" y="6157"/>
                    <a:pt x="1898" y="5602"/>
                  </a:cubicBezTo>
                  <a:lnTo>
                    <a:pt x="5565" y="1935"/>
                  </a:lnTo>
                  <a:cubicBezTo>
                    <a:pt x="5855" y="1610"/>
                    <a:pt x="6254" y="1446"/>
                    <a:pt x="6653" y="1446"/>
                  </a:cubicBezTo>
                  <a:close/>
                  <a:moveTo>
                    <a:pt x="6593" y="0"/>
                  </a:moveTo>
                  <a:cubicBezTo>
                    <a:pt x="5835" y="0"/>
                    <a:pt x="5077" y="290"/>
                    <a:pt x="4499" y="869"/>
                  </a:cubicBezTo>
                  <a:lnTo>
                    <a:pt x="833" y="4536"/>
                  </a:lnTo>
                  <a:lnTo>
                    <a:pt x="0" y="7089"/>
                  </a:lnTo>
                  <a:cubicBezTo>
                    <a:pt x="65" y="7514"/>
                    <a:pt x="226" y="7921"/>
                    <a:pt x="466" y="8281"/>
                  </a:cubicBezTo>
                  <a:lnTo>
                    <a:pt x="507" y="8240"/>
                  </a:lnTo>
                  <a:cubicBezTo>
                    <a:pt x="583" y="8422"/>
                    <a:pt x="696" y="8586"/>
                    <a:pt x="833" y="8723"/>
                  </a:cubicBezTo>
                  <a:cubicBezTo>
                    <a:pt x="1149" y="9040"/>
                    <a:pt x="1583" y="9193"/>
                    <a:pt x="2065" y="9193"/>
                  </a:cubicBezTo>
                  <a:cubicBezTo>
                    <a:pt x="2203" y="9193"/>
                    <a:pt x="2346" y="9180"/>
                    <a:pt x="2491" y="9155"/>
                  </a:cubicBezTo>
                  <a:cubicBezTo>
                    <a:pt x="3136" y="9042"/>
                    <a:pt x="3824" y="8686"/>
                    <a:pt x="4403" y="8107"/>
                  </a:cubicBezTo>
                  <a:lnTo>
                    <a:pt x="8070" y="4440"/>
                  </a:lnTo>
                  <a:cubicBezTo>
                    <a:pt x="9228" y="3285"/>
                    <a:pt x="9503" y="1685"/>
                    <a:pt x="8687" y="869"/>
                  </a:cubicBezTo>
                  <a:cubicBezTo>
                    <a:pt x="8110" y="290"/>
                    <a:pt x="7351" y="0"/>
                    <a:pt x="65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81"/>
            <p:cNvSpPr/>
            <p:nvPr/>
          </p:nvSpPr>
          <p:spPr>
            <a:xfrm>
              <a:off x="7643978" y="2420981"/>
              <a:ext cx="24073" cy="57839"/>
            </a:xfrm>
            <a:custGeom>
              <a:avLst/>
              <a:gdLst/>
              <a:ahLst/>
              <a:cxnLst/>
              <a:rect l="l" t="t" r="r" b="b"/>
              <a:pathLst>
                <a:path w="919" h="2208" extrusionOk="0">
                  <a:moveTo>
                    <a:pt x="161" y="1"/>
                  </a:moveTo>
                  <a:cubicBezTo>
                    <a:pt x="161" y="1"/>
                    <a:pt x="332" y="1135"/>
                    <a:pt x="0" y="2207"/>
                  </a:cubicBezTo>
                  <a:lnTo>
                    <a:pt x="918" y="1289"/>
                  </a:lnTo>
                  <a:cubicBezTo>
                    <a:pt x="781" y="803"/>
                    <a:pt x="521" y="357"/>
                    <a:pt x="161"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81"/>
            <p:cNvSpPr/>
            <p:nvPr/>
          </p:nvSpPr>
          <p:spPr>
            <a:xfrm>
              <a:off x="7442355" y="2571785"/>
              <a:ext cx="160890" cy="77642"/>
            </a:xfrm>
            <a:custGeom>
              <a:avLst/>
              <a:gdLst/>
              <a:ahLst/>
              <a:cxnLst/>
              <a:rect l="l" t="t" r="r" b="b"/>
              <a:pathLst>
                <a:path w="6142" h="2964" extrusionOk="0">
                  <a:moveTo>
                    <a:pt x="4640" y="1"/>
                  </a:moveTo>
                  <a:lnTo>
                    <a:pt x="3369" y="1272"/>
                  </a:lnTo>
                  <a:cubicBezTo>
                    <a:pt x="2633" y="2008"/>
                    <a:pt x="1473" y="2142"/>
                    <a:pt x="724" y="2142"/>
                  </a:cubicBezTo>
                  <a:cubicBezTo>
                    <a:pt x="294" y="2142"/>
                    <a:pt x="1" y="2098"/>
                    <a:pt x="0" y="2098"/>
                  </a:cubicBezTo>
                  <a:lnTo>
                    <a:pt x="0" y="2098"/>
                  </a:lnTo>
                  <a:cubicBezTo>
                    <a:pt x="580" y="2675"/>
                    <a:pt x="1338" y="2964"/>
                    <a:pt x="2096" y="2964"/>
                  </a:cubicBezTo>
                  <a:cubicBezTo>
                    <a:pt x="2854" y="2964"/>
                    <a:pt x="3612" y="2675"/>
                    <a:pt x="4191" y="2098"/>
                  </a:cubicBezTo>
                  <a:lnTo>
                    <a:pt x="6141" y="148"/>
                  </a:lnTo>
                  <a:lnTo>
                    <a:pt x="4640"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81"/>
            <p:cNvSpPr/>
            <p:nvPr/>
          </p:nvSpPr>
          <p:spPr>
            <a:xfrm>
              <a:off x="7563900" y="2526809"/>
              <a:ext cx="87910" cy="49325"/>
            </a:xfrm>
            <a:custGeom>
              <a:avLst/>
              <a:gdLst/>
              <a:ahLst/>
              <a:cxnLst/>
              <a:rect l="l" t="t" r="r" b="b"/>
              <a:pathLst>
                <a:path w="3356" h="1883" extrusionOk="0">
                  <a:moveTo>
                    <a:pt x="3355" y="1"/>
                  </a:moveTo>
                  <a:lnTo>
                    <a:pt x="3211" y="145"/>
                  </a:lnTo>
                  <a:cubicBezTo>
                    <a:pt x="2653" y="703"/>
                    <a:pt x="1900" y="1010"/>
                    <a:pt x="1119" y="1010"/>
                  </a:cubicBezTo>
                  <a:cubicBezTo>
                    <a:pt x="990" y="1010"/>
                    <a:pt x="860" y="1001"/>
                    <a:pt x="730" y="984"/>
                  </a:cubicBezTo>
                  <a:lnTo>
                    <a:pt x="0" y="1718"/>
                  </a:lnTo>
                  <a:cubicBezTo>
                    <a:pt x="366" y="1828"/>
                    <a:pt x="745" y="1883"/>
                    <a:pt x="1124" y="1883"/>
                  </a:cubicBezTo>
                  <a:cubicBezTo>
                    <a:pt x="1250" y="1883"/>
                    <a:pt x="1376" y="1877"/>
                    <a:pt x="1501" y="1865"/>
                  </a:cubicBezTo>
                  <a:lnTo>
                    <a:pt x="3218" y="148"/>
                  </a:lnTo>
                  <a:cubicBezTo>
                    <a:pt x="3266" y="100"/>
                    <a:pt x="3311" y="52"/>
                    <a:pt x="335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81"/>
            <p:cNvSpPr/>
            <p:nvPr/>
          </p:nvSpPr>
          <p:spPr>
            <a:xfrm>
              <a:off x="7412100" y="2398217"/>
              <a:ext cx="250110" cy="240706"/>
            </a:xfrm>
            <a:custGeom>
              <a:avLst/>
              <a:gdLst/>
              <a:ahLst/>
              <a:cxnLst/>
              <a:rect l="l" t="t" r="r" b="b"/>
              <a:pathLst>
                <a:path w="9548" h="9189" extrusionOk="0">
                  <a:moveTo>
                    <a:pt x="6918" y="0"/>
                  </a:moveTo>
                  <a:cubicBezTo>
                    <a:pt x="6159" y="0"/>
                    <a:pt x="5401" y="289"/>
                    <a:pt x="4822" y="866"/>
                  </a:cubicBezTo>
                  <a:lnTo>
                    <a:pt x="1159" y="4533"/>
                  </a:lnTo>
                  <a:cubicBezTo>
                    <a:pt x="1" y="5688"/>
                    <a:pt x="1" y="7562"/>
                    <a:pt x="1159" y="8720"/>
                  </a:cubicBezTo>
                  <a:cubicBezTo>
                    <a:pt x="1476" y="9038"/>
                    <a:pt x="1911" y="9189"/>
                    <a:pt x="2394" y="9189"/>
                  </a:cubicBezTo>
                  <a:cubicBezTo>
                    <a:pt x="2532" y="9189"/>
                    <a:pt x="2674" y="9177"/>
                    <a:pt x="2817" y="9152"/>
                  </a:cubicBezTo>
                  <a:cubicBezTo>
                    <a:pt x="3462" y="9039"/>
                    <a:pt x="4151" y="8679"/>
                    <a:pt x="4730" y="8104"/>
                  </a:cubicBezTo>
                  <a:lnTo>
                    <a:pt x="6124" y="6709"/>
                  </a:lnTo>
                  <a:cubicBezTo>
                    <a:pt x="6124" y="6709"/>
                    <a:pt x="5966" y="6491"/>
                    <a:pt x="5558" y="6491"/>
                  </a:cubicBezTo>
                  <a:cubicBezTo>
                    <a:pt x="5521" y="6491"/>
                    <a:pt x="5481" y="6492"/>
                    <a:pt x="5439" y="6496"/>
                  </a:cubicBezTo>
                  <a:lnTo>
                    <a:pt x="4281" y="7655"/>
                  </a:lnTo>
                  <a:cubicBezTo>
                    <a:pt x="3993" y="7980"/>
                    <a:pt x="3594" y="8144"/>
                    <a:pt x="3194" y="8144"/>
                  </a:cubicBezTo>
                  <a:cubicBezTo>
                    <a:pt x="2822" y="8144"/>
                    <a:pt x="2449" y="8002"/>
                    <a:pt x="2163" y="7716"/>
                  </a:cubicBezTo>
                  <a:cubicBezTo>
                    <a:pt x="1570" y="7124"/>
                    <a:pt x="1598" y="6154"/>
                    <a:pt x="2225" y="5599"/>
                  </a:cubicBezTo>
                  <a:lnTo>
                    <a:pt x="5891" y="1932"/>
                  </a:lnTo>
                  <a:cubicBezTo>
                    <a:pt x="6173" y="1661"/>
                    <a:pt x="6537" y="1524"/>
                    <a:pt x="6901" y="1524"/>
                  </a:cubicBezTo>
                  <a:cubicBezTo>
                    <a:pt x="7251" y="1524"/>
                    <a:pt x="7600" y="1650"/>
                    <a:pt x="7879" y="1901"/>
                  </a:cubicBezTo>
                  <a:cubicBezTo>
                    <a:pt x="8444" y="2415"/>
                    <a:pt x="8520" y="3282"/>
                    <a:pt x="8047" y="3882"/>
                  </a:cubicBezTo>
                  <a:lnTo>
                    <a:pt x="9452" y="2477"/>
                  </a:lnTo>
                  <a:cubicBezTo>
                    <a:pt x="9548" y="1850"/>
                    <a:pt x="9411" y="1264"/>
                    <a:pt x="9013" y="866"/>
                  </a:cubicBezTo>
                  <a:cubicBezTo>
                    <a:pt x="8434" y="289"/>
                    <a:pt x="7676" y="0"/>
                    <a:pt x="691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81"/>
            <p:cNvSpPr/>
            <p:nvPr/>
          </p:nvSpPr>
          <p:spPr>
            <a:xfrm>
              <a:off x="7554469" y="2550515"/>
              <a:ext cx="38716" cy="23549"/>
            </a:xfrm>
            <a:custGeom>
              <a:avLst/>
              <a:gdLst/>
              <a:ahLst/>
              <a:cxnLst/>
              <a:rect l="l" t="t" r="r" b="b"/>
              <a:pathLst>
                <a:path w="1478" h="899" extrusionOk="0">
                  <a:moveTo>
                    <a:pt x="686" y="0"/>
                  </a:moveTo>
                  <a:lnTo>
                    <a:pt x="1" y="686"/>
                  </a:lnTo>
                  <a:cubicBezTo>
                    <a:pt x="223" y="778"/>
                    <a:pt x="453" y="847"/>
                    <a:pt x="686" y="898"/>
                  </a:cubicBezTo>
                  <a:lnTo>
                    <a:pt x="1477" y="107"/>
                  </a:lnTo>
                  <a:cubicBezTo>
                    <a:pt x="1210" y="107"/>
                    <a:pt x="946" y="69"/>
                    <a:pt x="686"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81"/>
            <p:cNvSpPr/>
            <p:nvPr/>
          </p:nvSpPr>
          <p:spPr>
            <a:xfrm>
              <a:off x="7407254" y="2335769"/>
              <a:ext cx="330188" cy="317929"/>
            </a:xfrm>
            <a:custGeom>
              <a:avLst/>
              <a:gdLst/>
              <a:ahLst/>
              <a:cxnLst/>
              <a:rect l="l" t="t" r="r" b="b"/>
              <a:pathLst>
                <a:path w="12605" h="12137" extrusionOk="0">
                  <a:moveTo>
                    <a:pt x="10766" y="1"/>
                  </a:moveTo>
                  <a:cubicBezTo>
                    <a:pt x="10338" y="1"/>
                    <a:pt x="9909" y="164"/>
                    <a:pt x="9582" y="492"/>
                  </a:cubicBezTo>
                  <a:lnTo>
                    <a:pt x="8424" y="1646"/>
                  </a:lnTo>
                  <a:cubicBezTo>
                    <a:pt x="8266" y="1804"/>
                    <a:pt x="8411" y="2023"/>
                    <a:pt x="8581" y="2023"/>
                  </a:cubicBezTo>
                  <a:cubicBezTo>
                    <a:pt x="8633" y="2023"/>
                    <a:pt x="8687" y="2003"/>
                    <a:pt x="8736" y="1955"/>
                  </a:cubicBezTo>
                  <a:lnTo>
                    <a:pt x="9890" y="800"/>
                  </a:lnTo>
                  <a:cubicBezTo>
                    <a:pt x="10132" y="558"/>
                    <a:pt x="10448" y="438"/>
                    <a:pt x="10764" y="438"/>
                  </a:cubicBezTo>
                  <a:cubicBezTo>
                    <a:pt x="11080" y="438"/>
                    <a:pt x="11396" y="558"/>
                    <a:pt x="11638" y="800"/>
                  </a:cubicBezTo>
                  <a:cubicBezTo>
                    <a:pt x="12121" y="1283"/>
                    <a:pt x="12121" y="2065"/>
                    <a:pt x="11638" y="2548"/>
                  </a:cubicBezTo>
                  <a:lnTo>
                    <a:pt x="10048" y="4141"/>
                  </a:lnTo>
                  <a:cubicBezTo>
                    <a:pt x="9527" y="2867"/>
                    <a:pt x="8321" y="2163"/>
                    <a:pt x="7095" y="2163"/>
                  </a:cubicBezTo>
                  <a:cubicBezTo>
                    <a:pt x="6296" y="2163"/>
                    <a:pt x="5489" y="2462"/>
                    <a:pt x="4856" y="3096"/>
                  </a:cubicBezTo>
                  <a:lnTo>
                    <a:pt x="1190" y="6763"/>
                  </a:lnTo>
                  <a:cubicBezTo>
                    <a:pt x="1" y="8013"/>
                    <a:pt x="25" y="9984"/>
                    <a:pt x="1245" y="11204"/>
                  </a:cubicBezTo>
                  <a:cubicBezTo>
                    <a:pt x="1865" y="11825"/>
                    <a:pt x="2681" y="12137"/>
                    <a:pt x="3496" y="12137"/>
                  </a:cubicBezTo>
                  <a:cubicBezTo>
                    <a:pt x="4284" y="12137"/>
                    <a:pt x="5071" y="11846"/>
                    <a:pt x="5686" y="11262"/>
                  </a:cubicBezTo>
                  <a:lnTo>
                    <a:pt x="7636" y="9316"/>
                  </a:lnTo>
                  <a:cubicBezTo>
                    <a:pt x="7793" y="9155"/>
                    <a:pt x="7648" y="8936"/>
                    <a:pt x="7478" y="8936"/>
                  </a:cubicBezTo>
                  <a:cubicBezTo>
                    <a:pt x="7426" y="8936"/>
                    <a:pt x="7372" y="8956"/>
                    <a:pt x="7324" y="9004"/>
                  </a:cubicBezTo>
                  <a:lnTo>
                    <a:pt x="5381" y="10954"/>
                  </a:lnTo>
                  <a:cubicBezTo>
                    <a:pt x="4843" y="11502"/>
                    <a:pt x="4132" y="11776"/>
                    <a:pt x="3421" y="11776"/>
                  </a:cubicBezTo>
                  <a:cubicBezTo>
                    <a:pt x="2718" y="11776"/>
                    <a:pt x="2014" y="11508"/>
                    <a:pt x="1478" y="10971"/>
                  </a:cubicBezTo>
                  <a:cubicBezTo>
                    <a:pt x="402" y="9891"/>
                    <a:pt x="408" y="8140"/>
                    <a:pt x="1498" y="7071"/>
                  </a:cubicBezTo>
                  <a:lnTo>
                    <a:pt x="5165" y="3404"/>
                  </a:lnTo>
                  <a:cubicBezTo>
                    <a:pt x="5713" y="2859"/>
                    <a:pt x="6407" y="2604"/>
                    <a:pt x="7093" y="2604"/>
                  </a:cubicBezTo>
                  <a:cubicBezTo>
                    <a:pt x="8211" y="2604"/>
                    <a:pt x="9306" y="3282"/>
                    <a:pt x="9705" y="4480"/>
                  </a:cubicBezTo>
                  <a:lnTo>
                    <a:pt x="7971" y="6214"/>
                  </a:lnTo>
                  <a:cubicBezTo>
                    <a:pt x="7724" y="6461"/>
                    <a:pt x="7410" y="6578"/>
                    <a:pt x="7100" y="6578"/>
                  </a:cubicBezTo>
                  <a:cubicBezTo>
                    <a:pt x="6623" y="6578"/>
                    <a:pt x="6154" y="6303"/>
                    <a:pt x="5953" y="5807"/>
                  </a:cubicBezTo>
                  <a:cubicBezTo>
                    <a:pt x="5908" y="5726"/>
                    <a:pt x="5837" y="5691"/>
                    <a:pt x="5765" y="5691"/>
                  </a:cubicBezTo>
                  <a:cubicBezTo>
                    <a:pt x="5633" y="5691"/>
                    <a:pt x="5503" y="5810"/>
                    <a:pt x="5552" y="5975"/>
                  </a:cubicBezTo>
                  <a:cubicBezTo>
                    <a:pt x="5824" y="6645"/>
                    <a:pt x="6459" y="7017"/>
                    <a:pt x="7105" y="7017"/>
                  </a:cubicBezTo>
                  <a:cubicBezTo>
                    <a:pt x="7525" y="7017"/>
                    <a:pt x="7950" y="6860"/>
                    <a:pt x="8283" y="6526"/>
                  </a:cubicBezTo>
                  <a:lnTo>
                    <a:pt x="10110" y="4703"/>
                  </a:lnTo>
                  <a:lnTo>
                    <a:pt x="10113" y="4696"/>
                  </a:lnTo>
                  <a:lnTo>
                    <a:pt x="11950" y="2860"/>
                  </a:lnTo>
                  <a:cubicBezTo>
                    <a:pt x="12604" y="2205"/>
                    <a:pt x="12604" y="1146"/>
                    <a:pt x="11950" y="492"/>
                  </a:cubicBezTo>
                  <a:cubicBezTo>
                    <a:pt x="11623" y="164"/>
                    <a:pt x="11194" y="1"/>
                    <a:pt x="10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81"/>
            <p:cNvSpPr/>
            <p:nvPr/>
          </p:nvSpPr>
          <p:spPr>
            <a:xfrm>
              <a:off x="7449166" y="2296345"/>
              <a:ext cx="331445" cy="319317"/>
            </a:xfrm>
            <a:custGeom>
              <a:avLst/>
              <a:gdLst/>
              <a:ahLst/>
              <a:cxnLst/>
              <a:rect l="l" t="t" r="r" b="b"/>
              <a:pathLst>
                <a:path w="12653" h="12190" extrusionOk="0">
                  <a:moveTo>
                    <a:pt x="9166" y="1"/>
                  </a:moveTo>
                  <a:cubicBezTo>
                    <a:pt x="8352" y="1"/>
                    <a:pt x="7538" y="311"/>
                    <a:pt x="6916" y="931"/>
                  </a:cubicBezTo>
                  <a:lnTo>
                    <a:pt x="4966" y="2881"/>
                  </a:lnTo>
                  <a:cubicBezTo>
                    <a:pt x="4809" y="3039"/>
                    <a:pt x="4954" y="3257"/>
                    <a:pt x="5122" y="3257"/>
                  </a:cubicBezTo>
                  <a:cubicBezTo>
                    <a:pt x="5174" y="3257"/>
                    <a:pt x="5227" y="3237"/>
                    <a:pt x="5275" y="3189"/>
                  </a:cubicBezTo>
                  <a:lnTo>
                    <a:pt x="7225" y="1239"/>
                  </a:lnTo>
                  <a:cubicBezTo>
                    <a:pt x="7764" y="686"/>
                    <a:pt x="8479" y="408"/>
                    <a:pt x="9194" y="408"/>
                  </a:cubicBezTo>
                  <a:cubicBezTo>
                    <a:pt x="9896" y="408"/>
                    <a:pt x="10598" y="676"/>
                    <a:pt x="11135" y="1212"/>
                  </a:cubicBezTo>
                  <a:cubicBezTo>
                    <a:pt x="12217" y="2298"/>
                    <a:pt x="12204" y="4056"/>
                    <a:pt x="11104" y="5122"/>
                  </a:cubicBezTo>
                  <a:lnTo>
                    <a:pt x="7437" y="8789"/>
                  </a:lnTo>
                  <a:cubicBezTo>
                    <a:pt x="6917" y="9308"/>
                    <a:pt x="6217" y="9592"/>
                    <a:pt x="5498" y="9592"/>
                  </a:cubicBezTo>
                  <a:cubicBezTo>
                    <a:pt x="5288" y="9592"/>
                    <a:pt x="5076" y="9568"/>
                    <a:pt x="4867" y="9518"/>
                  </a:cubicBezTo>
                  <a:cubicBezTo>
                    <a:pt x="3938" y="9299"/>
                    <a:pt x="3195" y="8617"/>
                    <a:pt x="2893" y="7713"/>
                  </a:cubicBezTo>
                  <a:lnTo>
                    <a:pt x="4627" y="5979"/>
                  </a:lnTo>
                  <a:cubicBezTo>
                    <a:pt x="4875" y="5731"/>
                    <a:pt x="5190" y="5614"/>
                    <a:pt x="5502" y="5614"/>
                  </a:cubicBezTo>
                  <a:cubicBezTo>
                    <a:pt x="5979" y="5614"/>
                    <a:pt x="6448" y="5889"/>
                    <a:pt x="6649" y="6386"/>
                  </a:cubicBezTo>
                  <a:cubicBezTo>
                    <a:pt x="6683" y="6470"/>
                    <a:pt x="6765" y="6522"/>
                    <a:pt x="6852" y="6522"/>
                  </a:cubicBezTo>
                  <a:cubicBezTo>
                    <a:pt x="6879" y="6522"/>
                    <a:pt x="6907" y="6517"/>
                    <a:pt x="6933" y="6506"/>
                  </a:cubicBezTo>
                  <a:cubicBezTo>
                    <a:pt x="7046" y="6462"/>
                    <a:pt x="7098" y="6335"/>
                    <a:pt x="7053" y="6222"/>
                  </a:cubicBezTo>
                  <a:cubicBezTo>
                    <a:pt x="6781" y="5549"/>
                    <a:pt x="6146" y="5177"/>
                    <a:pt x="5500" y="5177"/>
                  </a:cubicBezTo>
                  <a:cubicBezTo>
                    <a:pt x="5080" y="5177"/>
                    <a:pt x="4655" y="5334"/>
                    <a:pt x="4322" y="5667"/>
                  </a:cubicBezTo>
                  <a:lnTo>
                    <a:pt x="655" y="9333"/>
                  </a:lnTo>
                  <a:cubicBezTo>
                    <a:pt x="1" y="9988"/>
                    <a:pt x="1" y="11047"/>
                    <a:pt x="655" y="11701"/>
                  </a:cubicBezTo>
                  <a:cubicBezTo>
                    <a:pt x="983" y="12027"/>
                    <a:pt x="1411" y="12190"/>
                    <a:pt x="1839" y="12190"/>
                  </a:cubicBezTo>
                  <a:cubicBezTo>
                    <a:pt x="2267" y="12190"/>
                    <a:pt x="2694" y="12027"/>
                    <a:pt x="3020" y="11701"/>
                  </a:cubicBezTo>
                  <a:lnTo>
                    <a:pt x="4178" y="10543"/>
                  </a:lnTo>
                  <a:cubicBezTo>
                    <a:pt x="4336" y="10385"/>
                    <a:pt x="4191" y="10167"/>
                    <a:pt x="4022" y="10167"/>
                  </a:cubicBezTo>
                  <a:cubicBezTo>
                    <a:pt x="3971" y="10167"/>
                    <a:pt x="3918" y="10187"/>
                    <a:pt x="3870" y="10235"/>
                  </a:cubicBezTo>
                  <a:lnTo>
                    <a:pt x="2712" y="11389"/>
                  </a:lnTo>
                  <a:cubicBezTo>
                    <a:pt x="2470" y="11631"/>
                    <a:pt x="2154" y="11752"/>
                    <a:pt x="1838" y="11752"/>
                  </a:cubicBezTo>
                  <a:cubicBezTo>
                    <a:pt x="1522" y="11752"/>
                    <a:pt x="1205" y="11631"/>
                    <a:pt x="964" y="11389"/>
                  </a:cubicBezTo>
                  <a:cubicBezTo>
                    <a:pt x="481" y="10910"/>
                    <a:pt x="481" y="10125"/>
                    <a:pt x="964" y="9642"/>
                  </a:cubicBezTo>
                  <a:lnTo>
                    <a:pt x="2554" y="8052"/>
                  </a:lnTo>
                  <a:cubicBezTo>
                    <a:pt x="2958" y="9035"/>
                    <a:pt x="3829" y="9755"/>
                    <a:pt x="4874" y="9964"/>
                  </a:cubicBezTo>
                  <a:cubicBezTo>
                    <a:pt x="5082" y="10006"/>
                    <a:pt x="5291" y="10026"/>
                    <a:pt x="5499" y="10026"/>
                  </a:cubicBezTo>
                  <a:cubicBezTo>
                    <a:pt x="6333" y="10026"/>
                    <a:pt x="7145" y="9697"/>
                    <a:pt x="7749" y="9094"/>
                  </a:cubicBezTo>
                  <a:lnTo>
                    <a:pt x="11416" y="5430"/>
                  </a:lnTo>
                  <a:cubicBezTo>
                    <a:pt x="12653" y="4186"/>
                    <a:pt x="12653" y="2175"/>
                    <a:pt x="11416" y="931"/>
                  </a:cubicBezTo>
                  <a:cubicBezTo>
                    <a:pt x="10794" y="311"/>
                    <a:pt x="9980" y="1"/>
                    <a:pt x="9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2" name="Google Shape;12232;p81"/>
          <p:cNvGrpSpPr/>
          <p:nvPr/>
        </p:nvGrpSpPr>
        <p:grpSpPr>
          <a:xfrm>
            <a:off x="7943780" y="2341374"/>
            <a:ext cx="386900" cy="268682"/>
            <a:chOff x="7943780" y="2341374"/>
            <a:chExt cx="386900" cy="268682"/>
          </a:xfrm>
        </p:grpSpPr>
        <p:sp>
          <p:nvSpPr>
            <p:cNvPr id="12233" name="Google Shape;12233;p81"/>
            <p:cNvSpPr/>
            <p:nvPr/>
          </p:nvSpPr>
          <p:spPr>
            <a:xfrm>
              <a:off x="7950145" y="2379069"/>
              <a:ext cx="374169" cy="225408"/>
            </a:xfrm>
            <a:custGeom>
              <a:avLst/>
              <a:gdLst/>
              <a:ahLst/>
              <a:cxnLst/>
              <a:rect l="l" t="t" r="r" b="b"/>
              <a:pathLst>
                <a:path w="14284" h="8605" extrusionOk="0">
                  <a:moveTo>
                    <a:pt x="7142" y="0"/>
                  </a:moveTo>
                  <a:cubicBezTo>
                    <a:pt x="6292" y="0"/>
                    <a:pt x="5018" y="545"/>
                    <a:pt x="3352" y="1621"/>
                  </a:cubicBezTo>
                  <a:cubicBezTo>
                    <a:pt x="2050" y="2464"/>
                    <a:pt x="854" y="3410"/>
                    <a:pt x="254" y="3897"/>
                  </a:cubicBezTo>
                  <a:cubicBezTo>
                    <a:pt x="1" y="4106"/>
                    <a:pt x="1" y="4496"/>
                    <a:pt x="254" y="4705"/>
                  </a:cubicBezTo>
                  <a:cubicBezTo>
                    <a:pt x="854" y="5192"/>
                    <a:pt x="2050" y="6138"/>
                    <a:pt x="3352" y="6981"/>
                  </a:cubicBezTo>
                  <a:cubicBezTo>
                    <a:pt x="5018" y="8057"/>
                    <a:pt x="6292" y="8605"/>
                    <a:pt x="7142" y="8605"/>
                  </a:cubicBezTo>
                  <a:cubicBezTo>
                    <a:pt x="7992" y="8605"/>
                    <a:pt x="9267" y="8060"/>
                    <a:pt x="10932" y="6981"/>
                  </a:cubicBezTo>
                  <a:cubicBezTo>
                    <a:pt x="12235" y="6138"/>
                    <a:pt x="13430" y="5192"/>
                    <a:pt x="14030" y="4705"/>
                  </a:cubicBezTo>
                  <a:cubicBezTo>
                    <a:pt x="14284" y="4496"/>
                    <a:pt x="14284" y="4106"/>
                    <a:pt x="14030" y="3897"/>
                  </a:cubicBezTo>
                  <a:cubicBezTo>
                    <a:pt x="13430" y="3410"/>
                    <a:pt x="12235" y="2464"/>
                    <a:pt x="10932" y="1621"/>
                  </a:cubicBezTo>
                  <a:cubicBezTo>
                    <a:pt x="9267" y="545"/>
                    <a:pt x="7992" y="0"/>
                    <a:pt x="714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81"/>
            <p:cNvSpPr/>
            <p:nvPr/>
          </p:nvSpPr>
          <p:spPr>
            <a:xfrm>
              <a:off x="7950145" y="2379069"/>
              <a:ext cx="205788" cy="225408"/>
            </a:xfrm>
            <a:custGeom>
              <a:avLst/>
              <a:gdLst/>
              <a:ahLst/>
              <a:cxnLst/>
              <a:rect l="l" t="t" r="r" b="b"/>
              <a:pathLst>
                <a:path w="7856" h="8605" extrusionOk="0">
                  <a:moveTo>
                    <a:pt x="7142" y="0"/>
                  </a:moveTo>
                  <a:cubicBezTo>
                    <a:pt x="6292" y="0"/>
                    <a:pt x="5018" y="545"/>
                    <a:pt x="3352" y="1625"/>
                  </a:cubicBezTo>
                  <a:cubicBezTo>
                    <a:pt x="2050" y="2468"/>
                    <a:pt x="854" y="3410"/>
                    <a:pt x="254" y="3900"/>
                  </a:cubicBezTo>
                  <a:cubicBezTo>
                    <a:pt x="1" y="4106"/>
                    <a:pt x="1" y="4500"/>
                    <a:pt x="254" y="4709"/>
                  </a:cubicBezTo>
                  <a:cubicBezTo>
                    <a:pt x="854" y="5195"/>
                    <a:pt x="2050" y="6138"/>
                    <a:pt x="3352" y="6981"/>
                  </a:cubicBezTo>
                  <a:cubicBezTo>
                    <a:pt x="5018" y="8060"/>
                    <a:pt x="6292" y="8605"/>
                    <a:pt x="7142" y="8605"/>
                  </a:cubicBezTo>
                  <a:cubicBezTo>
                    <a:pt x="7382" y="8602"/>
                    <a:pt x="7622" y="8567"/>
                    <a:pt x="7855" y="8506"/>
                  </a:cubicBezTo>
                  <a:cubicBezTo>
                    <a:pt x="7057" y="8300"/>
                    <a:pt x="6025" y="7793"/>
                    <a:pt x="4774" y="6984"/>
                  </a:cubicBezTo>
                  <a:cubicBezTo>
                    <a:pt x="3472" y="6138"/>
                    <a:pt x="2276" y="5195"/>
                    <a:pt x="1677" y="4709"/>
                  </a:cubicBezTo>
                  <a:cubicBezTo>
                    <a:pt x="1423" y="4500"/>
                    <a:pt x="1423" y="4109"/>
                    <a:pt x="1677" y="3900"/>
                  </a:cubicBezTo>
                  <a:cubicBezTo>
                    <a:pt x="2276" y="3410"/>
                    <a:pt x="3472" y="2468"/>
                    <a:pt x="4774" y="1625"/>
                  </a:cubicBezTo>
                  <a:cubicBezTo>
                    <a:pt x="6025" y="816"/>
                    <a:pt x="7057" y="305"/>
                    <a:pt x="7852" y="103"/>
                  </a:cubicBezTo>
                  <a:cubicBezTo>
                    <a:pt x="7622" y="38"/>
                    <a:pt x="7382" y="4"/>
                    <a:pt x="7142"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81"/>
            <p:cNvSpPr/>
            <p:nvPr/>
          </p:nvSpPr>
          <p:spPr>
            <a:xfrm>
              <a:off x="8050236" y="2411158"/>
              <a:ext cx="167622" cy="161283"/>
            </a:xfrm>
            <a:custGeom>
              <a:avLst/>
              <a:gdLst/>
              <a:ahLst/>
              <a:cxnLst/>
              <a:rect l="l" t="t" r="r" b="b"/>
              <a:pathLst>
                <a:path w="6399" h="6157" extrusionOk="0">
                  <a:moveTo>
                    <a:pt x="3323" y="1"/>
                  </a:moveTo>
                  <a:cubicBezTo>
                    <a:pt x="2522" y="1"/>
                    <a:pt x="1735" y="314"/>
                    <a:pt x="1145" y="903"/>
                  </a:cubicBezTo>
                  <a:cubicBezTo>
                    <a:pt x="265" y="1781"/>
                    <a:pt x="1" y="3107"/>
                    <a:pt x="477" y="4255"/>
                  </a:cubicBezTo>
                  <a:cubicBezTo>
                    <a:pt x="953" y="5406"/>
                    <a:pt x="2077" y="6157"/>
                    <a:pt x="3321" y="6157"/>
                  </a:cubicBezTo>
                  <a:cubicBezTo>
                    <a:pt x="5021" y="6153"/>
                    <a:pt x="6395" y="4776"/>
                    <a:pt x="6399" y="3079"/>
                  </a:cubicBezTo>
                  <a:cubicBezTo>
                    <a:pt x="6399" y="1832"/>
                    <a:pt x="5648" y="711"/>
                    <a:pt x="4500" y="235"/>
                  </a:cubicBezTo>
                  <a:cubicBezTo>
                    <a:pt x="4119" y="78"/>
                    <a:pt x="3719" y="1"/>
                    <a:pt x="3323"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81"/>
            <p:cNvSpPr/>
            <p:nvPr/>
          </p:nvSpPr>
          <p:spPr>
            <a:xfrm>
              <a:off x="8056628" y="2411158"/>
              <a:ext cx="95874" cy="161283"/>
            </a:xfrm>
            <a:custGeom>
              <a:avLst/>
              <a:gdLst/>
              <a:ahLst/>
              <a:cxnLst/>
              <a:rect l="l" t="t" r="r" b="b"/>
              <a:pathLst>
                <a:path w="3660" h="6157" extrusionOk="0">
                  <a:moveTo>
                    <a:pt x="3069" y="0"/>
                  </a:moveTo>
                  <a:cubicBezTo>
                    <a:pt x="1412" y="0"/>
                    <a:pt x="0" y="1346"/>
                    <a:pt x="0" y="3079"/>
                  </a:cubicBezTo>
                  <a:cubicBezTo>
                    <a:pt x="0" y="4808"/>
                    <a:pt x="1410" y="6156"/>
                    <a:pt x="3066" y="6156"/>
                  </a:cubicBezTo>
                  <a:cubicBezTo>
                    <a:pt x="3261" y="6156"/>
                    <a:pt x="3460" y="6137"/>
                    <a:pt x="3660" y="6098"/>
                  </a:cubicBezTo>
                  <a:cubicBezTo>
                    <a:pt x="2214" y="5817"/>
                    <a:pt x="1172" y="4549"/>
                    <a:pt x="1169" y="3079"/>
                  </a:cubicBezTo>
                  <a:cubicBezTo>
                    <a:pt x="1172" y="1606"/>
                    <a:pt x="2214" y="341"/>
                    <a:pt x="3660" y="57"/>
                  </a:cubicBezTo>
                  <a:cubicBezTo>
                    <a:pt x="3461" y="19"/>
                    <a:pt x="3263" y="0"/>
                    <a:pt x="3069" y="0"/>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81"/>
            <p:cNvSpPr/>
            <p:nvPr/>
          </p:nvSpPr>
          <p:spPr>
            <a:xfrm>
              <a:off x="8093327" y="2451105"/>
              <a:ext cx="84584" cy="81388"/>
            </a:xfrm>
            <a:custGeom>
              <a:avLst/>
              <a:gdLst/>
              <a:ahLst/>
              <a:cxnLst/>
              <a:rect l="l" t="t" r="r" b="b"/>
              <a:pathLst>
                <a:path w="3229" h="3107" extrusionOk="0">
                  <a:moveTo>
                    <a:pt x="1677" y="1"/>
                  </a:moveTo>
                  <a:cubicBezTo>
                    <a:pt x="1273" y="1"/>
                    <a:pt x="876" y="158"/>
                    <a:pt x="580" y="454"/>
                  </a:cubicBezTo>
                  <a:cubicBezTo>
                    <a:pt x="134" y="900"/>
                    <a:pt x="1" y="1568"/>
                    <a:pt x="240" y="2147"/>
                  </a:cubicBezTo>
                  <a:cubicBezTo>
                    <a:pt x="484" y="2726"/>
                    <a:pt x="1049" y="3107"/>
                    <a:pt x="1676" y="3107"/>
                  </a:cubicBezTo>
                  <a:cubicBezTo>
                    <a:pt x="2533" y="3103"/>
                    <a:pt x="3229" y="2411"/>
                    <a:pt x="3229" y="1554"/>
                  </a:cubicBezTo>
                  <a:cubicBezTo>
                    <a:pt x="3229" y="924"/>
                    <a:pt x="2852" y="358"/>
                    <a:pt x="2269" y="119"/>
                  </a:cubicBezTo>
                  <a:cubicBezTo>
                    <a:pt x="2078" y="39"/>
                    <a:pt x="1876" y="1"/>
                    <a:pt x="1677"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81"/>
            <p:cNvSpPr/>
            <p:nvPr/>
          </p:nvSpPr>
          <p:spPr>
            <a:xfrm>
              <a:off x="8096470" y="2451079"/>
              <a:ext cx="56581" cy="81440"/>
            </a:xfrm>
            <a:custGeom>
              <a:avLst/>
              <a:gdLst/>
              <a:ahLst/>
              <a:cxnLst/>
              <a:rect l="l" t="t" r="r" b="b"/>
              <a:pathLst>
                <a:path w="2160" h="3109" extrusionOk="0">
                  <a:moveTo>
                    <a:pt x="1552" y="1"/>
                  </a:moveTo>
                  <a:cubicBezTo>
                    <a:pt x="734" y="1"/>
                    <a:pt x="1" y="661"/>
                    <a:pt x="1" y="1555"/>
                  </a:cubicBezTo>
                  <a:cubicBezTo>
                    <a:pt x="1" y="2448"/>
                    <a:pt x="736" y="3108"/>
                    <a:pt x="1555" y="3108"/>
                  </a:cubicBezTo>
                  <a:cubicBezTo>
                    <a:pt x="1755" y="3108"/>
                    <a:pt x="1959" y="3069"/>
                    <a:pt x="2159" y="2984"/>
                  </a:cubicBezTo>
                  <a:cubicBezTo>
                    <a:pt x="1587" y="2741"/>
                    <a:pt x="1214" y="2176"/>
                    <a:pt x="1214" y="1555"/>
                  </a:cubicBezTo>
                  <a:cubicBezTo>
                    <a:pt x="1214" y="932"/>
                    <a:pt x="1587" y="370"/>
                    <a:pt x="2159" y="126"/>
                  </a:cubicBezTo>
                  <a:cubicBezTo>
                    <a:pt x="1958" y="41"/>
                    <a:pt x="1753" y="1"/>
                    <a:pt x="1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81"/>
            <p:cNvSpPr/>
            <p:nvPr/>
          </p:nvSpPr>
          <p:spPr>
            <a:xfrm>
              <a:off x="8147184" y="2453620"/>
              <a:ext cx="32875" cy="28160"/>
            </a:xfrm>
            <a:custGeom>
              <a:avLst/>
              <a:gdLst/>
              <a:ahLst/>
              <a:cxnLst/>
              <a:rect l="l" t="t" r="r" b="b"/>
              <a:pathLst>
                <a:path w="1255" h="1075" extrusionOk="0">
                  <a:moveTo>
                    <a:pt x="541" y="1"/>
                  </a:moveTo>
                  <a:cubicBezTo>
                    <a:pt x="266" y="1"/>
                    <a:pt x="1" y="215"/>
                    <a:pt x="1" y="540"/>
                  </a:cubicBezTo>
                  <a:cubicBezTo>
                    <a:pt x="1" y="835"/>
                    <a:pt x="241" y="1075"/>
                    <a:pt x="539" y="1075"/>
                  </a:cubicBezTo>
                  <a:cubicBezTo>
                    <a:pt x="1015" y="1075"/>
                    <a:pt x="1255" y="495"/>
                    <a:pt x="916" y="160"/>
                  </a:cubicBezTo>
                  <a:cubicBezTo>
                    <a:pt x="807" y="50"/>
                    <a:pt x="673" y="1"/>
                    <a:pt x="54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81"/>
            <p:cNvSpPr/>
            <p:nvPr/>
          </p:nvSpPr>
          <p:spPr>
            <a:xfrm>
              <a:off x="8252750" y="2394026"/>
              <a:ext cx="37695" cy="26012"/>
            </a:xfrm>
            <a:custGeom>
              <a:avLst/>
              <a:gdLst/>
              <a:ahLst/>
              <a:cxnLst/>
              <a:rect l="l" t="t" r="r" b="b"/>
              <a:pathLst>
                <a:path w="1439" h="993" extrusionOk="0">
                  <a:moveTo>
                    <a:pt x="333" y="1"/>
                  </a:moveTo>
                  <a:cubicBezTo>
                    <a:pt x="137" y="1"/>
                    <a:pt x="0" y="285"/>
                    <a:pt x="210" y="427"/>
                  </a:cubicBezTo>
                  <a:cubicBezTo>
                    <a:pt x="456" y="588"/>
                    <a:pt x="710" y="762"/>
                    <a:pt x="967" y="947"/>
                  </a:cubicBezTo>
                  <a:cubicBezTo>
                    <a:pt x="1012" y="979"/>
                    <a:pt x="1058" y="993"/>
                    <a:pt x="1102" y="993"/>
                  </a:cubicBezTo>
                  <a:cubicBezTo>
                    <a:pt x="1297" y="993"/>
                    <a:pt x="1439" y="716"/>
                    <a:pt x="1234" y="570"/>
                  </a:cubicBezTo>
                  <a:cubicBezTo>
                    <a:pt x="974" y="385"/>
                    <a:pt x="713" y="207"/>
                    <a:pt x="463" y="43"/>
                  </a:cubicBezTo>
                  <a:cubicBezTo>
                    <a:pt x="419" y="13"/>
                    <a:pt x="375" y="1"/>
                    <a:pt x="3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81"/>
            <p:cNvSpPr/>
            <p:nvPr/>
          </p:nvSpPr>
          <p:spPr>
            <a:xfrm>
              <a:off x="8015318" y="2341374"/>
              <a:ext cx="226927" cy="57734"/>
            </a:xfrm>
            <a:custGeom>
              <a:avLst/>
              <a:gdLst/>
              <a:ahLst/>
              <a:cxnLst/>
              <a:rect l="l" t="t" r="r" b="b"/>
              <a:pathLst>
                <a:path w="8663" h="2204" extrusionOk="0">
                  <a:moveTo>
                    <a:pt x="4651" y="0"/>
                  </a:moveTo>
                  <a:cubicBezTo>
                    <a:pt x="3523" y="0"/>
                    <a:pt x="2067" y="583"/>
                    <a:pt x="193" y="1779"/>
                  </a:cubicBezTo>
                  <a:cubicBezTo>
                    <a:pt x="1" y="1902"/>
                    <a:pt x="86" y="2204"/>
                    <a:pt x="316" y="2204"/>
                  </a:cubicBezTo>
                  <a:lnTo>
                    <a:pt x="319" y="2204"/>
                  </a:lnTo>
                  <a:cubicBezTo>
                    <a:pt x="364" y="2204"/>
                    <a:pt x="405" y="2190"/>
                    <a:pt x="443" y="2169"/>
                  </a:cubicBezTo>
                  <a:cubicBezTo>
                    <a:pt x="2242" y="1018"/>
                    <a:pt x="3616" y="459"/>
                    <a:pt x="4654" y="459"/>
                  </a:cubicBezTo>
                  <a:cubicBezTo>
                    <a:pt x="5562" y="459"/>
                    <a:pt x="6724" y="888"/>
                    <a:pt x="8208" y="1765"/>
                  </a:cubicBezTo>
                  <a:cubicBezTo>
                    <a:pt x="8250" y="1790"/>
                    <a:pt x="8292" y="1801"/>
                    <a:pt x="8331" y="1801"/>
                  </a:cubicBezTo>
                  <a:cubicBezTo>
                    <a:pt x="8534" y="1801"/>
                    <a:pt x="8662" y="1500"/>
                    <a:pt x="8441" y="1371"/>
                  </a:cubicBezTo>
                  <a:cubicBezTo>
                    <a:pt x="6885" y="449"/>
                    <a:pt x="5645" y="0"/>
                    <a:pt x="4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81"/>
            <p:cNvSpPr/>
            <p:nvPr/>
          </p:nvSpPr>
          <p:spPr>
            <a:xfrm>
              <a:off x="7943780" y="2373489"/>
              <a:ext cx="386900" cy="236567"/>
            </a:xfrm>
            <a:custGeom>
              <a:avLst/>
              <a:gdLst/>
              <a:ahLst/>
              <a:cxnLst/>
              <a:rect l="l" t="t" r="r" b="b"/>
              <a:pathLst>
                <a:path w="14770" h="9031" extrusionOk="0">
                  <a:moveTo>
                    <a:pt x="7385" y="460"/>
                  </a:moveTo>
                  <a:cubicBezTo>
                    <a:pt x="9260" y="460"/>
                    <a:pt x="13012" y="3400"/>
                    <a:pt x="14116" y="4301"/>
                  </a:cubicBezTo>
                  <a:cubicBezTo>
                    <a:pt x="14249" y="4411"/>
                    <a:pt x="14249" y="4620"/>
                    <a:pt x="14116" y="4730"/>
                  </a:cubicBezTo>
                  <a:cubicBezTo>
                    <a:pt x="13012" y="5631"/>
                    <a:pt x="9260" y="8571"/>
                    <a:pt x="7385" y="8571"/>
                  </a:cubicBezTo>
                  <a:cubicBezTo>
                    <a:pt x="5507" y="8571"/>
                    <a:pt x="1755" y="5631"/>
                    <a:pt x="652" y="4730"/>
                  </a:cubicBezTo>
                  <a:cubicBezTo>
                    <a:pt x="518" y="4620"/>
                    <a:pt x="518" y="4411"/>
                    <a:pt x="652" y="4301"/>
                  </a:cubicBezTo>
                  <a:cubicBezTo>
                    <a:pt x="1755" y="3404"/>
                    <a:pt x="5507" y="460"/>
                    <a:pt x="7385" y="460"/>
                  </a:cubicBezTo>
                  <a:close/>
                  <a:moveTo>
                    <a:pt x="7385" y="1"/>
                  </a:moveTo>
                  <a:cubicBezTo>
                    <a:pt x="5415" y="1"/>
                    <a:pt x="1817" y="2759"/>
                    <a:pt x="360" y="3945"/>
                  </a:cubicBezTo>
                  <a:cubicBezTo>
                    <a:pt x="1" y="4240"/>
                    <a:pt x="1" y="4792"/>
                    <a:pt x="360" y="5086"/>
                  </a:cubicBezTo>
                  <a:cubicBezTo>
                    <a:pt x="1817" y="6272"/>
                    <a:pt x="5411" y="9030"/>
                    <a:pt x="7385" y="9030"/>
                  </a:cubicBezTo>
                  <a:cubicBezTo>
                    <a:pt x="9363" y="9030"/>
                    <a:pt x="12954" y="6272"/>
                    <a:pt x="14407" y="5086"/>
                  </a:cubicBezTo>
                  <a:cubicBezTo>
                    <a:pt x="14770" y="4792"/>
                    <a:pt x="14770" y="4240"/>
                    <a:pt x="14407" y="3945"/>
                  </a:cubicBezTo>
                  <a:cubicBezTo>
                    <a:pt x="12954" y="2759"/>
                    <a:pt x="9356" y="1"/>
                    <a:pt x="7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81"/>
            <p:cNvSpPr/>
            <p:nvPr/>
          </p:nvSpPr>
          <p:spPr>
            <a:xfrm>
              <a:off x="8044945" y="2405500"/>
              <a:ext cx="188945" cy="172546"/>
            </a:xfrm>
            <a:custGeom>
              <a:avLst/>
              <a:gdLst/>
              <a:ahLst/>
              <a:cxnLst/>
              <a:rect l="l" t="t" r="r" b="b"/>
              <a:pathLst>
                <a:path w="7213" h="6587" extrusionOk="0">
                  <a:moveTo>
                    <a:pt x="3527" y="0"/>
                  </a:moveTo>
                  <a:cubicBezTo>
                    <a:pt x="3489" y="0"/>
                    <a:pt x="3451" y="1"/>
                    <a:pt x="3414" y="2"/>
                  </a:cubicBezTo>
                  <a:lnTo>
                    <a:pt x="3414" y="6"/>
                  </a:lnTo>
                  <a:cubicBezTo>
                    <a:pt x="2146" y="47"/>
                    <a:pt x="1018" y="811"/>
                    <a:pt x="508" y="1969"/>
                  </a:cubicBezTo>
                  <a:cubicBezTo>
                    <a:pt x="1" y="3127"/>
                    <a:pt x="199" y="4478"/>
                    <a:pt x="1025" y="5437"/>
                  </a:cubicBezTo>
                  <a:cubicBezTo>
                    <a:pt x="1071" y="5489"/>
                    <a:pt x="1134" y="5514"/>
                    <a:pt x="1197" y="5514"/>
                  </a:cubicBezTo>
                  <a:cubicBezTo>
                    <a:pt x="1255" y="5514"/>
                    <a:pt x="1313" y="5492"/>
                    <a:pt x="1358" y="5447"/>
                  </a:cubicBezTo>
                  <a:lnTo>
                    <a:pt x="1361" y="5444"/>
                  </a:lnTo>
                  <a:cubicBezTo>
                    <a:pt x="1447" y="5358"/>
                    <a:pt x="1450" y="5225"/>
                    <a:pt x="1371" y="5136"/>
                  </a:cubicBezTo>
                  <a:cubicBezTo>
                    <a:pt x="422" y="4022"/>
                    <a:pt x="473" y="2370"/>
                    <a:pt x="1495" y="1322"/>
                  </a:cubicBezTo>
                  <a:cubicBezTo>
                    <a:pt x="2046" y="756"/>
                    <a:pt x="2781" y="467"/>
                    <a:pt x="3521" y="467"/>
                  </a:cubicBezTo>
                  <a:cubicBezTo>
                    <a:pt x="4147" y="467"/>
                    <a:pt x="4777" y="674"/>
                    <a:pt x="5298" y="1095"/>
                  </a:cubicBezTo>
                  <a:cubicBezTo>
                    <a:pt x="6436" y="2014"/>
                    <a:pt x="6690" y="3645"/>
                    <a:pt x="5881" y="4861"/>
                  </a:cubicBezTo>
                  <a:cubicBezTo>
                    <a:pt x="5338" y="5677"/>
                    <a:pt x="4442" y="6126"/>
                    <a:pt x="3522" y="6126"/>
                  </a:cubicBezTo>
                  <a:cubicBezTo>
                    <a:pt x="3067" y="6126"/>
                    <a:pt x="2607" y="6016"/>
                    <a:pt x="2180" y="5787"/>
                  </a:cubicBezTo>
                  <a:cubicBezTo>
                    <a:pt x="2146" y="5768"/>
                    <a:pt x="2109" y="5760"/>
                    <a:pt x="2073" y="5760"/>
                  </a:cubicBezTo>
                  <a:cubicBezTo>
                    <a:pt x="2014" y="5760"/>
                    <a:pt x="1955" y="5783"/>
                    <a:pt x="1913" y="5828"/>
                  </a:cubicBezTo>
                  <a:lnTo>
                    <a:pt x="1909" y="5831"/>
                  </a:lnTo>
                  <a:cubicBezTo>
                    <a:pt x="1803" y="5937"/>
                    <a:pt x="1827" y="6116"/>
                    <a:pt x="1961" y="6191"/>
                  </a:cubicBezTo>
                  <a:cubicBezTo>
                    <a:pt x="2462" y="6461"/>
                    <a:pt x="2995" y="6587"/>
                    <a:pt x="3518" y="6587"/>
                  </a:cubicBezTo>
                  <a:cubicBezTo>
                    <a:pt x="4982" y="6587"/>
                    <a:pt x="6361" y="5599"/>
                    <a:pt x="6727" y="4046"/>
                  </a:cubicBezTo>
                  <a:cubicBezTo>
                    <a:pt x="7212" y="1972"/>
                    <a:pt x="5636" y="0"/>
                    <a:pt x="3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81"/>
            <p:cNvSpPr/>
            <p:nvPr/>
          </p:nvSpPr>
          <p:spPr>
            <a:xfrm>
              <a:off x="8087485" y="2445683"/>
              <a:ext cx="95900" cy="92233"/>
            </a:xfrm>
            <a:custGeom>
              <a:avLst/>
              <a:gdLst/>
              <a:ahLst/>
              <a:cxnLst/>
              <a:rect l="l" t="t" r="r" b="b"/>
              <a:pathLst>
                <a:path w="3661" h="3521" extrusionOk="0">
                  <a:moveTo>
                    <a:pt x="1899" y="0"/>
                  </a:moveTo>
                  <a:cubicBezTo>
                    <a:pt x="1187" y="0"/>
                    <a:pt x="546" y="428"/>
                    <a:pt x="272" y="1086"/>
                  </a:cubicBezTo>
                  <a:cubicBezTo>
                    <a:pt x="1" y="1744"/>
                    <a:pt x="152" y="2502"/>
                    <a:pt x="655" y="3005"/>
                  </a:cubicBezTo>
                  <a:cubicBezTo>
                    <a:pt x="992" y="3342"/>
                    <a:pt x="1442" y="3521"/>
                    <a:pt x="1899" y="3521"/>
                  </a:cubicBezTo>
                  <a:cubicBezTo>
                    <a:pt x="2127" y="3521"/>
                    <a:pt x="2356" y="3477"/>
                    <a:pt x="2574" y="3386"/>
                  </a:cubicBezTo>
                  <a:cubicBezTo>
                    <a:pt x="3232" y="3115"/>
                    <a:pt x="3661" y="2471"/>
                    <a:pt x="3661" y="1761"/>
                  </a:cubicBezTo>
                  <a:cubicBezTo>
                    <a:pt x="3661" y="1633"/>
                    <a:pt x="3558" y="1532"/>
                    <a:pt x="3434" y="1532"/>
                  </a:cubicBezTo>
                  <a:cubicBezTo>
                    <a:pt x="3432" y="1532"/>
                    <a:pt x="3430" y="1532"/>
                    <a:pt x="3428" y="1532"/>
                  </a:cubicBezTo>
                  <a:cubicBezTo>
                    <a:pt x="3301" y="1532"/>
                    <a:pt x="3198" y="1631"/>
                    <a:pt x="3198" y="1761"/>
                  </a:cubicBezTo>
                  <a:cubicBezTo>
                    <a:pt x="3198" y="2286"/>
                    <a:pt x="2883" y="2762"/>
                    <a:pt x="2396" y="2961"/>
                  </a:cubicBezTo>
                  <a:cubicBezTo>
                    <a:pt x="2234" y="3028"/>
                    <a:pt x="2064" y="3061"/>
                    <a:pt x="1895" y="3061"/>
                  </a:cubicBezTo>
                  <a:cubicBezTo>
                    <a:pt x="1557" y="3061"/>
                    <a:pt x="1224" y="2929"/>
                    <a:pt x="977" y="2680"/>
                  </a:cubicBezTo>
                  <a:cubicBezTo>
                    <a:pt x="604" y="2306"/>
                    <a:pt x="494" y="1748"/>
                    <a:pt x="696" y="1261"/>
                  </a:cubicBezTo>
                  <a:cubicBezTo>
                    <a:pt x="899" y="774"/>
                    <a:pt x="1372" y="459"/>
                    <a:pt x="1899" y="459"/>
                  </a:cubicBezTo>
                  <a:cubicBezTo>
                    <a:pt x="2026" y="459"/>
                    <a:pt x="2129" y="356"/>
                    <a:pt x="2129" y="230"/>
                  </a:cubicBezTo>
                  <a:cubicBezTo>
                    <a:pt x="2129" y="103"/>
                    <a:pt x="2026" y="0"/>
                    <a:pt x="1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5" name="Google Shape;12245;p81"/>
          <p:cNvGrpSpPr/>
          <p:nvPr/>
        </p:nvGrpSpPr>
        <p:grpSpPr>
          <a:xfrm>
            <a:off x="2486628" y="2743153"/>
            <a:ext cx="389860" cy="389782"/>
            <a:chOff x="2486628" y="2743153"/>
            <a:chExt cx="389860" cy="389782"/>
          </a:xfrm>
        </p:grpSpPr>
        <p:sp>
          <p:nvSpPr>
            <p:cNvPr id="12246" name="Google Shape;12246;p81"/>
            <p:cNvSpPr/>
            <p:nvPr/>
          </p:nvSpPr>
          <p:spPr>
            <a:xfrm>
              <a:off x="2492810" y="2749257"/>
              <a:ext cx="287281" cy="287281"/>
            </a:xfrm>
            <a:custGeom>
              <a:avLst/>
              <a:gdLst/>
              <a:ahLst/>
              <a:cxnLst/>
              <a:rect l="l" t="t" r="r" b="b"/>
              <a:pathLst>
                <a:path w="10967" h="10967" extrusionOk="0">
                  <a:moveTo>
                    <a:pt x="5144" y="0"/>
                  </a:moveTo>
                  <a:cubicBezTo>
                    <a:pt x="4908" y="0"/>
                    <a:pt x="4702" y="168"/>
                    <a:pt x="4658" y="401"/>
                  </a:cubicBezTo>
                  <a:lnTo>
                    <a:pt x="4407" y="1645"/>
                  </a:lnTo>
                  <a:cubicBezTo>
                    <a:pt x="4102" y="1731"/>
                    <a:pt x="3808" y="1851"/>
                    <a:pt x="3530" y="2009"/>
                  </a:cubicBezTo>
                  <a:lnTo>
                    <a:pt x="2475" y="1306"/>
                  </a:lnTo>
                  <a:cubicBezTo>
                    <a:pt x="2390" y="1249"/>
                    <a:pt x="2293" y="1221"/>
                    <a:pt x="2197" y="1221"/>
                  </a:cubicBezTo>
                  <a:cubicBezTo>
                    <a:pt x="2068" y="1221"/>
                    <a:pt x="1940" y="1271"/>
                    <a:pt x="1844" y="1368"/>
                  </a:cubicBezTo>
                  <a:lnTo>
                    <a:pt x="1364" y="1847"/>
                  </a:lnTo>
                  <a:cubicBezTo>
                    <a:pt x="1196" y="2015"/>
                    <a:pt x="1172" y="2276"/>
                    <a:pt x="1303" y="2475"/>
                  </a:cubicBezTo>
                  <a:lnTo>
                    <a:pt x="2005" y="3530"/>
                  </a:lnTo>
                  <a:cubicBezTo>
                    <a:pt x="1851" y="3808"/>
                    <a:pt x="1728" y="4102"/>
                    <a:pt x="1642" y="4407"/>
                  </a:cubicBezTo>
                  <a:lnTo>
                    <a:pt x="401" y="4657"/>
                  </a:lnTo>
                  <a:cubicBezTo>
                    <a:pt x="168" y="4702"/>
                    <a:pt x="1" y="4908"/>
                    <a:pt x="1" y="5144"/>
                  </a:cubicBezTo>
                  <a:lnTo>
                    <a:pt x="1" y="5823"/>
                  </a:lnTo>
                  <a:cubicBezTo>
                    <a:pt x="1" y="6059"/>
                    <a:pt x="168" y="6265"/>
                    <a:pt x="401" y="6313"/>
                  </a:cubicBezTo>
                  <a:lnTo>
                    <a:pt x="1642" y="6559"/>
                  </a:lnTo>
                  <a:cubicBezTo>
                    <a:pt x="1728" y="6864"/>
                    <a:pt x="1851" y="7159"/>
                    <a:pt x="2005" y="7437"/>
                  </a:cubicBezTo>
                  <a:lnTo>
                    <a:pt x="1303" y="8492"/>
                  </a:lnTo>
                  <a:cubicBezTo>
                    <a:pt x="1172" y="8691"/>
                    <a:pt x="1196" y="8951"/>
                    <a:pt x="1364" y="9123"/>
                  </a:cubicBezTo>
                  <a:lnTo>
                    <a:pt x="1844" y="9602"/>
                  </a:lnTo>
                  <a:cubicBezTo>
                    <a:pt x="1941" y="9697"/>
                    <a:pt x="2069" y="9746"/>
                    <a:pt x="2198" y="9746"/>
                  </a:cubicBezTo>
                  <a:cubicBezTo>
                    <a:pt x="2294" y="9746"/>
                    <a:pt x="2390" y="9719"/>
                    <a:pt x="2475" y="9664"/>
                  </a:cubicBezTo>
                  <a:lnTo>
                    <a:pt x="3530" y="8958"/>
                  </a:lnTo>
                  <a:cubicBezTo>
                    <a:pt x="3808" y="9116"/>
                    <a:pt x="4099" y="9239"/>
                    <a:pt x="4407" y="9325"/>
                  </a:cubicBezTo>
                  <a:lnTo>
                    <a:pt x="4654" y="10565"/>
                  </a:lnTo>
                  <a:cubicBezTo>
                    <a:pt x="4702" y="10798"/>
                    <a:pt x="4908" y="10966"/>
                    <a:pt x="5144" y="10966"/>
                  </a:cubicBezTo>
                  <a:lnTo>
                    <a:pt x="5823" y="10966"/>
                  </a:lnTo>
                  <a:cubicBezTo>
                    <a:pt x="6059" y="10966"/>
                    <a:pt x="6265" y="10798"/>
                    <a:pt x="6309" y="10565"/>
                  </a:cubicBezTo>
                  <a:lnTo>
                    <a:pt x="6559" y="9325"/>
                  </a:lnTo>
                  <a:cubicBezTo>
                    <a:pt x="6864" y="9239"/>
                    <a:pt x="7159" y="9116"/>
                    <a:pt x="7437" y="8958"/>
                  </a:cubicBezTo>
                  <a:lnTo>
                    <a:pt x="8492" y="9664"/>
                  </a:lnTo>
                  <a:cubicBezTo>
                    <a:pt x="8575" y="9719"/>
                    <a:pt x="8670" y="9746"/>
                    <a:pt x="8766" y="9746"/>
                  </a:cubicBezTo>
                  <a:cubicBezTo>
                    <a:pt x="8894" y="9746"/>
                    <a:pt x="9023" y="9697"/>
                    <a:pt x="9119" y="9602"/>
                  </a:cubicBezTo>
                  <a:lnTo>
                    <a:pt x="9599" y="9123"/>
                  </a:lnTo>
                  <a:cubicBezTo>
                    <a:pt x="9767" y="8951"/>
                    <a:pt x="9794" y="8691"/>
                    <a:pt x="9664" y="8492"/>
                  </a:cubicBezTo>
                  <a:lnTo>
                    <a:pt x="8958" y="7437"/>
                  </a:lnTo>
                  <a:cubicBezTo>
                    <a:pt x="9116" y="7159"/>
                    <a:pt x="9236" y="6864"/>
                    <a:pt x="9321" y="6559"/>
                  </a:cubicBezTo>
                  <a:lnTo>
                    <a:pt x="10565" y="6313"/>
                  </a:lnTo>
                  <a:cubicBezTo>
                    <a:pt x="10798" y="6265"/>
                    <a:pt x="10966" y="6059"/>
                    <a:pt x="10966" y="5823"/>
                  </a:cubicBezTo>
                  <a:lnTo>
                    <a:pt x="10966" y="5144"/>
                  </a:lnTo>
                  <a:cubicBezTo>
                    <a:pt x="10966" y="4908"/>
                    <a:pt x="10798" y="4702"/>
                    <a:pt x="10565" y="4657"/>
                  </a:cubicBezTo>
                  <a:lnTo>
                    <a:pt x="9321" y="4407"/>
                  </a:lnTo>
                  <a:cubicBezTo>
                    <a:pt x="9236" y="4102"/>
                    <a:pt x="9116" y="3808"/>
                    <a:pt x="8958" y="3530"/>
                  </a:cubicBezTo>
                  <a:lnTo>
                    <a:pt x="9661" y="2478"/>
                  </a:lnTo>
                  <a:cubicBezTo>
                    <a:pt x="9794" y="2279"/>
                    <a:pt x="9767" y="2015"/>
                    <a:pt x="9599" y="1847"/>
                  </a:cubicBezTo>
                  <a:lnTo>
                    <a:pt x="9119" y="1368"/>
                  </a:lnTo>
                  <a:cubicBezTo>
                    <a:pt x="9023" y="1271"/>
                    <a:pt x="8896" y="1221"/>
                    <a:pt x="8768" y="1221"/>
                  </a:cubicBezTo>
                  <a:cubicBezTo>
                    <a:pt x="8673" y="1221"/>
                    <a:pt x="8577" y="1249"/>
                    <a:pt x="8492" y="1306"/>
                  </a:cubicBezTo>
                  <a:lnTo>
                    <a:pt x="7437" y="2009"/>
                  </a:lnTo>
                  <a:cubicBezTo>
                    <a:pt x="7159" y="1851"/>
                    <a:pt x="6864" y="1731"/>
                    <a:pt x="6559" y="1645"/>
                  </a:cubicBezTo>
                  <a:lnTo>
                    <a:pt x="6313" y="401"/>
                  </a:lnTo>
                  <a:cubicBezTo>
                    <a:pt x="6265" y="168"/>
                    <a:pt x="6059" y="0"/>
                    <a:pt x="582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81"/>
            <p:cNvSpPr/>
            <p:nvPr/>
          </p:nvSpPr>
          <p:spPr>
            <a:xfrm>
              <a:off x="2568382" y="2829859"/>
              <a:ext cx="131080" cy="126129"/>
            </a:xfrm>
            <a:custGeom>
              <a:avLst/>
              <a:gdLst/>
              <a:ahLst/>
              <a:cxnLst/>
              <a:rect l="l" t="t" r="r" b="b"/>
              <a:pathLst>
                <a:path w="5004" h="4815" extrusionOk="0">
                  <a:moveTo>
                    <a:pt x="2598" y="1"/>
                  </a:moveTo>
                  <a:cubicBezTo>
                    <a:pt x="1625" y="1"/>
                    <a:pt x="744" y="587"/>
                    <a:pt x="374" y="1484"/>
                  </a:cubicBezTo>
                  <a:cubicBezTo>
                    <a:pt x="1" y="2386"/>
                    <a:pt x="206" y="3421"/>
                    <a:pt x="895" y="4109"/>
                  </a:cubicBezTo>
                  <a:cubicBezTo>
                    <a:pt x="1356" y="4570"/>
                    <a:pt x="1971" y="4814"/>
                    <a:pt x="2596" y="4814"/>
                  </a:cubicBezTo>
                  <a:cubicBezTo>
                    <a:pt x="2906" y="4814"/>
                    <a:pt x="3219" y="4754"/>
                    <a:pt x="3517" y="4630"/>
                  </a:cubicBezTo>
                  <a:cubicBezTo>
                    <a:pt x="4418" y="4257"/>
                    <a:pt x="5004" y="3379"/>
                    <a:pt x="5004" y="2406"/>
                  </a:cubicBezTo>
                  <a:cubicBezTo>
                    <a:pt x="5004" y="1077"/>
                    <a:pt x="3928" y="1"/>
                    <a:pt x="25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81"/>
            <p:cNvSpPr/>
            <p:nvPr/>
          </p:nvSpPr>
          <p:spPr>
            <a:xfrm>
              <a:off x="2594525" y="2861555"/>
              <a:ext cx="73267" cy="62737"/>
            </a:xfrm>
            <a:custGeom>
              <a:avLst/>
              <a:gdLst/>
              <a:ahLst/>
              <a:cxnLst/>
              <a:rect l="l" t="t" r="r" b="b"/>
              <a:pathLst>
                <a:path w="2797" h="2395" extrusionOk="0">
                  <a:moveTo>
                    <a:pt x="1600" y="0"/>
                  </a:moveTo>
                  <a:cubicBezTo>
                    <a:pt x="535" y="0"/>
                    <a:pt x="0" y="1289"/>
                    <a:pt x="754" y="2043"/>
                  </a:cubicBezTo>
                  <a:cubicBezTo>
                    <a:pt x="983" y="2272"/>
                    <a:pt x="1290" y="2394"/>
                    <a:pt x="1601" y="2394"/>
                  </a:cubicBezTo>
                  <a:cubicBezTo>
                    <a:pt x="1754" y="2394"/>
                    <a:pt x="1909" y="2364"/>
                    <a:pt x="2056" y="2303"/>
                  </a:cubicBezTo>
                  <a:cubicBezTo>
                    <a:pt x="2505" y="2118"/>
                    <a:pt x="2796" y="1679"/>
                    <a:pt x="2796" y="1196"/>
                  </a:cubicBezTo>
                  <a:cubicBezTo>
                    <a:pt x="2796" y="535"/>
                    <a:pt x="2262" y="0"/>
                    <a:pt x="16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81"/>
            <p:cNvSpPr/>
            <p:nvPr/>
          </p:nvSpPr>
          <p:spPr>
            <a:xfrm>
              <a:off x="2605029" y="2862995"/>
              <a:ext cx="43719" cy="59803"/>
            </a:xfrm>
            <a:custGeom>
              <a:avLst/>
              <a:gdLst/>
              <a:ahLst/>
              <a:cxnLst/>
              <a:rect l="l" t="t" r="r" b="b"/>
              <a:pathLst>
                <a:path w="1669" h="2283" extrusionOk="0">
                  <a:moveTo>
                    <a:pt x="836" y="0"/>
                  </a:moveTo>
                  <a:cubicBezTo>
                    <a:pt x="339" y="158"/>
                    <a:pt x="0" y="620"/>
                    <a:pt x="0" y="1141"/>
                  </a:cubicBezTo>
                  <a:cubicBezTo>
                    <a:pt x="0" y="1662"/>
                    <a:pt x="339" y="2125"/>
                    <a:pt x="836" y="2282"/>
                  </a:cubicBezTo>
                  <a:cubicBezTo>
                    <a:pt x="1330" y="2125"/>
                    <a:pt x="1669" y="1662"/>
                    <a:pt x="1669" y="1141"/>
                  </a:cubicBezTo>
                  <a:cubicBezTo>
                    <a:pt x="1669" y="620"/>
                    <a:pt x="1330" y="161"/>
                    <a:pt x="83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81"/>
            <p:cNvSpPr/>
            <p:nvPr/>
          </p:nvSpPr>
          <p:spPr>
            <a:xfrm>
              <a:off x="2681597" y="2938018"/>
              <a:ext cx="188787" cy="188892"/>
            </a:xfrm>
            <a:custGeom>
              <a:avLst/>
              <a:gdLst/>
              <a:ahLst/>
              <a:cxnLst/>
              <a:rect l="l" t="t" r="r" b="b"/>
              <a:pathLst>
                <a:path w="7207" h="7211" extrusionOk="0">
                  <a:moveTo>
                    <a:pt x="3382" y="1"/>
                  </a:moveTo>
                  <a:cubicBezTo>
                    <a:pt x="3225" y="1"/>
                    <a:pt x="3091" y="111"/>
                    <a:pt x="3060" y="265"/>
                  </a:cubicBezTo>
                  <a:lnTo>
                    <a:pt x="2896" y="1080"/>
                  </a:lnTo>
                  <a:cubicBezTo>
                    <a:pt x="2697" y="1139"/>
                    <a:pt x="2502" y="1217"/>
                    <a:pt x="2320" y="1320"/>
                  </a:cubicBezTo>
                  <a:lnTo>
                    <a:pt x="1628" y="858"/>
                  </a:lnTo>
                  <a:cubicBezTo>
                    <a:pt x="1572" y="821"/>
                    <a:pt x="1509" y="803"/>
                    <a:pt x="1447" y="803"/>
                  </a:cubicBezTo>
                  <a:cubicBezTo>
                    <a:pt x="1363" y="803"/>
                    <a:pt x="1280" y="836"/>
                    <a:pt x="1217" y="899"/>
                  </a:cubicBezTo>
                  <a:lnTo>
                    <a:pt x="901" y="1214"/>
                  </a:lnTo>
                  <a:cubicBezTo>
                    <a:pt x="788" y="1324"/>
                    <a:pt x="771" y="1498"/>
                    <a:pt x="857" y="1629"/>
                  </a:cubicBezTo>
                  <a:lnTo>
                    <a:pt x="1319" y="2321"/>
                  </a:lnTo>
                  <a:cubicBezTo>
                    <a:pt x="1217" y="2503"/>
                    <a:pt x="1138" y="2698"/>
                    <a:pt x="1080" y="2897"/>
                  </a:cubicBezTo>
                  <a:lnTo>
                    <a:pt x="264" y="3061"/>
                  </a:lnTo>
                  <a:cubicBezTo>
                    <a:pt x="110" y="3092"/>
                    <a:pt x="0" y="3226"/>
                    <a:pt x="0" y="3383"/>
                  </a:cubicBezTo>
                  <a:lnTo>
                    <a:pt x="0" y="3829"/>
                  </a:lnTo>
                  <a:cubicBezTo>
                    <a:pt x="0" y="3983"/>
                    <a:pt x="110" y="4117"/>
                    <a:pt x="264" y="4147"/>
                  </a:cubicBezTo>
                  <a:lnTo>
                    <a:pt x="1080" y="4315"/>
                  </a:lnTo>
                  <a:cubicBezTo>
                    <a:pt x="1134" y="4514"/>
                    <a:pt x="1213" y="4709"/>
                    <a:pt x="1313" y="4891"/>
                  </a:cubicBezTo>
                  <a:lnTo>
                    <a:pt x="853" y="5583"/>
                  </a:lnTo>
                  <a:cubicBezTo>
                    <a:pt x="768" y="5713"/>
                    <a:pt x="785" y="5888"/>
                    <a:pt x="894" y="5998"/>
                  </a:cubicBezTo>
                  <a:lnTo>
                    <a:pt x="1210" y="6313"/>
                  </a:lnTo>
                  <a:cubicBezTo>
                    <a:pt x="1273" y="6376"/>
                    <a:pt x="1357" y="6409"/>
                    <a:pt x="1442" y="6409"/>
                  </a:cubicBezTo>
                  <a:cubicBezTo>
                    <a:pt x="1505" y="6409"/>
                    <a:pt x="1569" y="6391"/>
                    <a:pt x="1624" y="6354"/>
                  </a:cubicBezTo>
                  <a:lnTo>
                    <a:pt x="2317" y="5892"/>
                  </a:lnTo>
                  <a:cubicBezTo>
                    <a:pt x="2498" y="5994"/>
                    <a:pt x="2694" y="6077"/>
                    <a:pt x="2892" y="6131"/>
                  </a:cubicBezTo>
                  <a:lnTo>
                    <a:pt x="3057" y="6947"/>
                  </a:lnTo>
                  <a:cubicBezTo>
                    <a:pt x="3088" y="7101"/>
                    <a:pt x="3221" y="7211"/>
                    <a:pt x="3379" y="7211"/>
                  </a:cubicBezTo>
                  <a:lnTo>
                    <a:pt x="3824" y="7211"/>
                  </a:lnTo>
                  <a:cubicBezTo>
                    <a:pt x="3979" y="7211"/>
                    <a:pt x="4112" y="7101"/>
                    <a:pt x="4143" y="6947"/>
                  </a:cubicBezTo>
                  <a:lnTo>
                    <a:pt x="4308" y="6131"/>
                  </a:lnTo>
                  <a:cubicBezTo>
                    <a:pt x="4510" y="6077"/>
                    <a:pt x="4702" y="5994"/>
                    <a:pt x="4883" y="5892"/>
                  </a:cubicBezTo>
                  <a:lnTo>
                    <a:pt x="5579" y="6354"/>
                  </a:lnTo>
                  <a:cubicBezTo>
                    <a:pt x="5634" y="6391"/>
                    <a:pt x="5697" y="6409"/>
                    <a:pt x="5760" y="6409"/>
                  </a:cubicBezTo>
                  <a:cubicBezTo>
                    <a:pt x="5844" y="6409"/>
                    <a:pt x="5927" y="6376"/>
                    <a:pt x="5990" y="6313"/>
                  </a:cubicBezTo>
                  <a:lnTo>
                    <a:pt x="6305" y="5998"/>
                  </a:lnTo>
                  <a:cubicBezTo>
                    <a:pt x="6418" y="5888"/>
                    <a:pt x="6436" y="5713"/>
                    <a:pt x="6350" y="5583"/>
                  </a:cubicBezTo>
                  <a:lnTo>
                    <a:pt x="5887" y="4891"/>
                  </a:lnTo>
                  <a:cubicBezTo>
                    <a:pt x="5990" y="4709"/>
                    <a:pt x="6069" y="4514"/>
                    <a:pt x="6127" y="4315"/>
                  </a:cubicBezTo>
                  <a:lnTo>
                    <a:pt x="6943" y="4147"/>
                  </a:lnTo>
                  <a:cubicBezTo>
                    <a:pt x="7097" y="4117"/>
                    <a:pt x="7207" y="3983"/>
                    <a:pt x="7207" y="3829"/>
                  </a:cubicBezTo>
                  <a:lnTo>
                    <a:pt x="7207" y="3383"/>
                  </a:lnTo>
                  <a:cubicBezTo>
                    <a:pt x="7207" y="3229"/>
                    <a:pt x="7097" y="3095"/>
                    <a:pt x="6946" y="3061"/>
                  </a:cubicBezTo>
                  <a:lnTo>
                    <a:pt x="6131" y="2900"/>
                  </a:lnTo>
                  <a:cubicBezTo>
                    <a:pt x="6072" y="2698"/>
                    <a:pt x="5994" y="2506"/>
                    <a:pt x="5891" y="2324"/>
                  </a:cubicBezTo>
                  <a:lnTo>
                    <a:pt x="6353" y="1629"/>
                  </a:lnTo>
                  <a:cubicBezTo>
                    <a:pt x="6439" y="1498"/>
                    <a:pt x="6422" y="1327"/>
                    <a:pt x="6309" y="1217"/>
                  </a:cubicBezTo>
                  <a:lnTo>
                    <a:pt x="5994" y="902"/>
                  </a:lnTo>
                  <a:cubicBezTo>
                    <a:pt x="5930" y="837"/>
                    <a:pt x="5846" y="804"/>
                    <a:pt x="5762" y="804"/>
                  </a:cubicBezTo>
                  <a:cubicBezTo>
                    <a:pt x="5700" y="804"/>
                    <a:pt x="5637" y="821"/>
                    <a:pt x="5582" y="858"/>
                  </a:cubicBezTo>
                  <a:lnTo>
                    <a:pt x="4887" y="1320"/>
                  </a:lnTo>
                  <a:cubicBezTo>
                    <a:pt x="4705" y="1217"/>
                    <a:pt x="4513" y="1139"/>
                    <a:pt x="4311" y="1080"/>
                  </a:cubicBezTo>
                  <a:lnTo>
                    <a:pt x="4146" y="265"/>
                  </a:lnTo>
                  <a:cubicBezTo>
                    <a:pt x="4116" y="111"/>
                    <a:pt x="3982" y="1"/>
                    <a:pt x="38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81"/>
            <p:cNvSpPr/>
            <p:nvPr/>
          </p:nvSpPr>
          <p:spPr>
            <a:xfrm>
              <a:off x="2725028" y="2985247"/>
              <a:ext cx="98153" cy="94407"/>
            </a:xfrm>
            <a:custGeom>
              <a:avLst/>
              <a:gdLst/>
              <a:ahLst/>
              <a:cxnLst/>
              <a:rect l="l" t="t" r="r" b="b"/>
              <a:pathLst>
                <a:path w="3747" h="3604" extrusionOk="0">
                  <a:moveTo>
                    <a:pt x="1944" y="0"/>
                  </a:moveTo>
                  <a:cubicBezTo>
                    <a:pt x="1217" y="0"/>
                    <a:pt x="559" y="439"/>
                    <a:pt x="282" y="1111"/>
                  </a:cubicBezTo>
                  <a:cubicBezTo>
                    <a:pt x="1" y="1786"/>
                    <a:pt x="155" y="2560"/>
                    <a:pt x="672" y="3074"/>
                  </a:cubicBezTo>
                  <a:cubicBezTo>
                    <a:pt x="1016" y="3420"/>
                    <a:pt x="1475" y="3604"/>
                    <a:pt x="1943" y="3604"/>
                  </a:cubicBezTo>
                  <a:cubicBezTo>
                    <a:pt x="2175" y="3604"/>
                    <a:pt x="2409" y="3558"/>
                    <a:pt x="2632" y="3465"/>
                  </a:cubicBezTo>
                  <a:cubicBezTo>
                    <a:pt x="3307" y="3187"/>
                    <a:pt x="3746" y="2529"/>
                    <a:pt x="3746" y="1803"/>
                  </a:cubicBezTo>
                  <a:cubicBezTo>
                    <a:pt x="3746" y="806"/>
                    <a:pt x="2941" y="0"/>
                    <a:pt x="19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81"/>
            <p:cNvSpPr/>
            <p:nvPr/>
          </p:nvSpPr>
          <p:spPr>
            <a:xfrm>
              <a:off x="2738047" y="3004108"/>
              <a:ext cx="66273" cy="56712"/>
            </a:xfrm>
            <a:custGeom>
              <a:avLst/>
              <a:gdLst/>
              <a:ahLst/>
              <a:cxnLst/>
              <a:rect l="l" t="t" r="r" b="b"/>
              <a:pathLst>
                <a:path w="2530" h="2165" extrusionOk="0">
                  <a:moveTo>
                    <a:pt x="1447" y="0"/>
                  </a:moveTo>
                  <a:cubicBezTo>
                    <a:pt x="484" y="0"/>
                    <a:pt x="1" y="1165"/>
                    <a:pt x="682" y="1847"/>
                  </a:cubicBezTo>
                  <a:cubicBezTo>
                    <a:pt x="903" y="2067"/>
                    <a:pt x="1174" y="2165"/>
                    <a:pt x="1440" y="2165"/>
                  </a:cubicBezTo>
                  <a:cubicBezTo>
                    <a:pt x="1996" y="2165"/>
                    <a:pt x="2529" y="1734"/>
                    <a:pt x="2529" y="1083"/>
                  </a:cubicBezTo>
                  <a:cubicBezTo>
                    <a:pt x="2529" y="483"/>
                    <a:pt x="2043" y="0"/>
                    <a:pt x="1447"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81"/>
            <p:cNvSpPr/>
            <p:nvPr/>
          </p:nvSpPr>
          <p:spPr>
            <a:xfrm>
              <a:off x="2740745" y="3005706"/>
              <a:ext cx="44636" cy="40105"/>
            </a:xfrm>
            <a:custGeom>
              <a:avLst/>
              <a:gdLst/>
              <a:ahLst/>
              <a:cxnLst/>
              <a:rect l="l" t="t" r="r" b="b"/>
              <a:pathLst>
                <a:path w="1704" h="1531" extrusionOk="0">
                  <a:moveTo>
                    <a:pt x="984" y="1"/>
                  </a:moveTo>
                  <a:cubicBezTo>
                    <a:pt x="364" y="1"/>
                    <a:pt x="0" y="700"/>
                    <a:pt x="360" y="1207"/>
                  </a:cubicBezTo>
                  <a:cubicBezTo>
                    <a:pt x="514" y="1427"/>
                    <a:pt x="748" y="1531"/>
                    <a:pt x="981" y="1531"/>
                  </a:cubicBezTo>
                  <a:cubicBezTo>
                    <a:pt x="1285" y="1531"/>
                    <a:pt x="1587" y="1352"/>
                    <a:pt x="1703" y="1022"/>
                  </a:cubicBezTo>
                  <a:cubicBezTo>
                    <a:pt x="1703" y="563"/>
                    <a:pt x="1416" y="155"/>
                    <a:pt x="9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81"/>
            <p:cNvSpPr/>
            <p:nvPr/>
          </p:nvSpPr>
          <p:spPr>
            <a:xfrm>
              <a:off x="2486628" y="2743153"/>
              <a:ext cx="389860" cy="389782"/>
            </a:xfrm>
            <a:custGeom>
              <a:avLst/>
              <a:gdLst/>
              <a:ahLst/>
              <a:cxnLst/>
              <a:rect l="l" t="t" r="r" b="b"/>
              <a:pathLst>
                <a:path w="14883" h="14880" extrusionOk="0">
                  <a:moveTo>
                    <a:pt x="5724" y="4754"/>
                  </a:moveTo>
                  <a:cubicBezTo>
                    <a:pt x="5960" y="4754"/>
                    <a:pt x="6202" y="4841"/>
                    <a:pt x="6398" y="5038"/>
                  </a:cubicBezTo>
                  <a:cubicBezTo>
                    <a:pt x="7004" y="5641"/>
                    <a:pt x="6576" y="6679"/>
                    <a:pt x="5719" y="6679"/>
                  </a:cubicBezTo>
                  <a:cubicBezTo>
                    <a:pt x="5188" y="6679"/>
                    <a:pt x="4756" y="6247"/>
                    <a:pt x="4756" y="5716"/>
                  </a:cubicBezTo>
                  <a:cubicBezTo>
                    <a:pt x="4756" y="5137"/>
                    <a:pt x="5230" y="4754"/>
                    <a:pt x="5724" y="4754"/>
                  </a:cubicBezTo>
                  <a:close/>
                  <a:moveTo>
                    <a:pt x="5722" y="3072"/>
                  </a:moveTo>
                  <a:cubicBezTo>
                    <a:pt x="5050" y="3072"/>
                    <a:pt x="4382" y="3327"/>
                    <a:pt x="3872" y="3825"/>
                  </a:cubicBezTo>
                  <a:cubicBezTo>
                    <a:pt x="3707" y="3995"/>
                    <a:pt x="3861" y="4229"/>
                    <a:pt x="4043" y="4229"/>
                  </a:cubicBezTo>
                  <a:cubicBezTo>
                    <a:pt x="4096" y="4229"/>
                    <a:pt x="4151" y="4210"/>
                    <a:pt x="4201" y="4164"/>
                  </a:cubicBezTo>
                  <a:cubicBezTo>
                    <a:pt x="4619" y="3755"/>
                    <a:pt x="5167" y="3546"/>
                    <a:pt x="5717" y="3546"/>
                  </a:cubicBezTo>
                  <a:cubicBezTo>
                    <a:pt x="6168" y="3546"/>
                    <a:pt x="6620" y="3687"/>
                    <a:pt x="7004" y="3972"/>
                  </a:cubicBezTo>
                  <a:cubicBezTo>
                    <a:pt x="7861" y="4603"/>
                    <a:pt x="8135" y="5761"/>
                    <a:pt x="7652" y="6707"/>
                  </a:cubicBezTo>
                  <a:cubicBezTo>
                    <a:pt x="7590" y="6823"/>
                    <a:pt x="7638" y="6964"/>
                    <a:pt x="7755" y="7022"/>
                  </a:cubicBezTo>
                  <a:cubicBezTo>
                    <a:pt x="7789" y="7040"/>
                    <a:pt x="7825" y="7049"/>
                    <a:pt x="7862" y="7049"/>
                  </a:cubicBezTo>
                  <a:cubicBezTo>
                    <a:pt x="7947" y="7049"/>
                    <a:pt x="8029" y="7002"/>
                    <a:pt x="8070" y="6923"/>
                  </a:cubicBezTo>
                  <a:cubicBezTo>
                    <a:pt x="8663" y="5768"/>
                    <a:pt x="8331" y="4356"/>
                    <a:pt x="7289" y="3588"/>
                  </a:cubicBezTo>
                  <a:cubicBezTo>
                    <a:pt x="6821" y="3242"/>
                    <a:pt x="6270" y="3072"/>
                    <a:pt x="5722" y="3072"/>
                  </a:cubicBezTo>
                  <a:close/>
                  <a:moveTo>
                    <a:pt x="5717" y="4286"/>
                  </a:moveTo>
                  <a:cubicBezTo>
                    <a:pt x="5344" y="4286"/>
                    <a:pt x="4978" y="4430"/>
                    <a:pt x="4705" y="4705"/>
                  </a:cubicBezTo>
                  <a:cubicBezTo>
                    <a:pt x="4297" y="5117"/>
                    <a:pt x="4174" y="5730"/>
                    <a:pt x="4397" y="6265"/>
                  </a:cubicBezTo>
                  <a:cubicBezTo>
                    <a:pt x="4616" y="6803"/>
                    <a:pt x="5140" y="7149"/>
                    <a:pt x="5719" y="7149"/>
                  </a:cubicBezTo>
                  <a:cubicBezTo>
                    <a:pt x="6508" y="7149"/>
                    <a:pt x="7148" y="6508"/>
                    <a:pt x="7152" y="5716"/>
                  </a:cubicBezTo>
                  <a:cubicBezTo>
                    <a:pt x="7148" y="5137"/>
                    <a:pt x="6802" y="4616"/>
                    <a:pt x="6264" y="4394"/>
                  </a:cubicBezTo>
                  <a:cubicBezTo>
                    <a:pt x="6087" y="4321"/>
                    <a:pt x="5901" y="4286"/>
                    <a:pt x="5717" y="4286"/>
                  </a:cubicBezTo>
                  <a:close/>
                  <a:moveTo>
                    <a:pt x="3432" y="4707"/>
                  </a:moveTo>
                  <a:cubicBezTo>
                    <a:pt x="3347" y="4707"/>
                    <a:pt x="3262" y="4752"/>
                    <a:pt x="3221" y="4856"/>
                  </a:cubicBezTo>
                  <a:cubicBezTo>
                    <a:pt x="2844" y="5946"/>
                    <a:pt x="3218" y="7152"/>
                    <a:pt x="4143" y="7837"/>
                  </a:cubicBezTo>
                  <a:cubicBezTo>
                    <a:pt x="4610" y="8185"/>
                    <a:pt x="5164" y="8359"/>
                    <a:pt x="5718" y="8359"/>
                  </a:cubicBezTo>
                  <a:cubicBezTo>
                    <a:pt x="6262" y="8359"/>
                    <a:pt x="6805" y="8192"/>
                    <a:pt x="7268" y="7858"/>
                  </a:cubicBezTo>
                  <a:cubicBezTo>
                    <a:pt x="7467" y="7707"/>
                    <a:pt x="7325" y="7432"/>
                    <a:pt x="7128" y="7432"/>
                  </a:cubicBezTo>
                  <a:cubicBezTo>
                    <a:pt x="7084" y="7432"/>
                    <a:pt x="7037" y="7446"/>
                    <a:pt x="6991" y="7478"/>
                  </a:cubicBezTo>
                  <a:cubicBezTo>
                    <a:pt x="6611" y="7752"/>
                    <a:pt x="6165" y="7889"/>
                    <a:pt x="5719" y="7889"/>
                  </a:cubicBezTo>
                  <a:cubicBezTo>
                    <a:pt x="5264" y="7889"/>
                    <a:pt x="4809" y="7746"/>
                    <a:pt x="4424" y="7461"/>
                  </a:cubicBezTo>
                  <a:cubicBezTo>
                    <a:pt x="3663" y="6899"/>
                    <a:pt x="3355" y="5905"/>
                    <a:pt x="3663" y="5010"/>
                  </a:cubicBezTo>
                  <a:cubicBezTo>
                    <a:pt x="3717" y="4831"/>
                    <a:pt x="3574" y="4707"/>
                    <a:pt x="3432" y="4707"/>
                  </a:cubicBezTo>
                  <a:close/>
                  <a:moveTo>
                    <a:pt x="5380" y="0"/>
                  </a:moveTo>
                  <a:cubicBezTo>
                    <a:pt x="5031" y="0"/>
                    <a:pt x="4729" y="247"/>
                    <a:pt x="4661" y="590"/>
                  </a:cubicBezTo>
                  <a:lnTo>
                    <a:pt x="4438" y="1693"/>
                  </a:lnTo>
                  <a:cubicBezTo>
                    <a:pt x="4212" y="1765"/>
                    <a:pt x="3989" y="1858"/>
                    <a:pt x="3776" y="1967"/>
                  </a:cubicBezTo>
                  <a:lnTo>
                    <a:pt x="2841" y="1344"/>
                  </a:lnTo>
                  <a:cubicBezTo>
                    <a:pt x="2717" y="1262"/>
                    <a:pt x="2575" y="1222"/>
                    <a:pt x="2435" y="1222"/>
                  </a:cubicBezTo>
                  <a:cubicBezTo>
                    <a:pt x="2245" y="1222"/>
                    <a:pt x="2057" y="1295"/>
                    <a:pt x="1916" y="1436"/>
                  </a:cubicBezTo>
                  <a:lnTo>
                    <a:pt x="1436" y="1916"/>
                  </a:lnTo>
                  <a:cubicBezTo>
                    <a:pt x="1189" y="2163"/>
                    <a:pt x="1148" y="2550"/>
                    <a:pt x="1343" y="2841"/>
                  </a:cubicBezTo>
                  <a:lnTo>
                    <a:pt x="1967" y="3777"/>
                  </a:lnTo>
                  <a:cubicBezTo>
                    <a:pt x="1857" y="3989"/>
                    <a:pt x="1765" y="4208"/>
                    <a:pt x="1693" y="4438"/>
                  </a:cubicBezTo>
                  <a:lnTo>
                    <a:pt x="589" y="4657"/>
                  </a:lnTo>
                  <a:cubicBezTo>
                    <a:pt x="247" y="4729"/>
                    <a:pt x="0" y="5027"/>
                    <a:pt x="0" y="5377"/>
                  </a:cubicBezTo>
                  <a:lnTo>
                    <a:pt x="0" y="6056"/>
                  </a:lnTo>
                  <a:cubicBezTo>
                    <a:pt x="0" y="6405"/>
                    <a:pt x="247" y="6707"/>
                    <a:pt x="589" y="6775"/>
                  </a:cubicBezTo>
                  <a:lnTo>
                    <a:pt x="1693" y="6994"/>
                  </a:lnTo>
                  <a:cubicBezTo>
                    <a:pt x="1765" y="7224"/>
                    <a:pt x="1857" y="7447"/>
                    <a:pt x="1967" y="7659"/>
                  </a:cubicBezTo>
                  <a:lnTo>
                    <a:pt x="1343" y="8595"/>
                  </a:lnTo>
                  <a:cubicBezTo>
                    <a:pt x="1148" y="8886"/>
                    <a:pt x="1186" y="9273"/>
                    <a:pt x="1432" y="9520"/>
                  </a:cubicBezTo>
                  <a:lnTo>
                    <a:pt x="1912" y="10000"/>
                  </a:lnTo>
                  <a:cubicBezTo>
                    <a:pt x="2056" y="10141"/>
                    <a:pt x="2245" y="10214"/>
                    <a:pt x="2434" y="10214"/>
                  </a:cubicBezTo>
                  <a:cubicBezTo>
                    <a:pt x="2575" y="10214"/>
                    <a:pt x="2717" y="10174"/>
                    <a:pt x="2841" y="10092"/>
                  </a:cubicBezTo>
                  <a:lnTo>
                    <a:pt x="3776" y="9469"/>
                  </a:lnTo>
                  <a:cubicBezTo>
                    <a:pt x="3989" y="9578"/>
                    <a:pt x="4212" y="9667"/>
                    <a:pt x="4438" y="9743"/>
                  </a:cubicBezTo>
                  <a:lnTo>
                    <a:pt x="4661" y="10846"/>
                  </a:lnTo>
                  <a:cubicBezTo>
                    <a:pt x="4729" y="11189"/>
                    <a:pt x="5031" y="11436"/>
                    <a:pt x="5380" y="11436"/>
                  </a:cubicBezTo>
                  <a:lnTo>
                    <a:pt x="6055" y="11436"/>
                  </a:lnTo>
                  <a:cubicBezTo>
                    <a:pt x="6405" y="11436"/>
                    <a:pt x="6706" y="11189"/>
                    <a:pt x="6775" y="10846"/>
                  </a:cubicBezTo>
                  <a:lnTo>
                    <a:pt x="6998" y="9739"/>
                  </a:lnTo>
                  <a:cubicBezTo>
                    <a:pt x="7179" y="9685"/>
                    <a:pt x="7354" y="9613"/>
                    <a:pt x="7525" y="9534"/>
                  </a:cubicBezTo>
                  <a:cubicBezTo>
                    <a:pt x="7645" y="9475"/>
                    <a:pt x="7693" y="9338"/>
                    <a:pt x="7638" y="9218"/>
                  </a:cubicBezTo>
                  <a:lnTo>
                    <a:pt x="7638" y="9218"/>
                  </a:lnTo>
                  <a:lnTo>
                    <a:pt x="7638" y="9222"/>
                  </a:lnTo>
                  <a:cubicBezTo>
                    <a:pt x="7599" y="9135"/>
                    <a:pt x="7515" y="9086"/>
                    <a:pt x="7427" y="9086"/>
                  </a:cubicBezTo>
                  <a:cubicBezTo>
                    <a:pt x="7393" y="9086"/>
                    <a:pt x="7359" y="9094"/>
                    <a:pt x="7327" y="9109"/>
                  </a:cubicBezTo>
                  <a:cubicBezTo>
                    <a:pt x="7135" y="9198"/>
                    <a:pt x="6936" y="9273"/>
                    <a:pt x="6730" y="9332"/>
                  </a:cubicBezTo>
                  <a:cubicBezTo>
                    <a:pt x="6648" y="9356"/>
                    <a:pt x="6583" y="9424"/>
                    <a:pt x="6566" y="9513"/>
                  </a:cubicBezTo>
                  <a:lnTo>
                    <a:pt x="6316" y="10754"/>
                  </a:lnTo>
                  <a:cubicBezTo>
                    <a:pt x="6292" y="10877"/>
                    <a:pt x="6185" y="10966"/>
                    <a:pt x="6059" y="10966"/>
                  </a:cubicBezTo>
                  <a:lnTo>
                    <a:pt x="5380" y="10966"/>
                  </a:lnTo>
                  <a:cubicBezTo>
                    <a:pt x="5257" y="10966"/>
                    <a:pt x="5147" y="10877"/>
                    <a:pt x="5123" y="10754"/>
                  </a:cubicBezTo>
                  <a:lnTo>
                    <a:pt x="4876" y="9513"/>
                  </a:lnTo>
                  <a:cubicBezTo>
                    <a:pt x="4859" y="9424"/>
                    <a:pt x="4794" y="9356"/>
                    <a:pt x="4708" y="9332"/>
                  </a:cubicBezTo>
                  <a:cubicBezTo>
                    <a:pt x="4421" y="9249"/>
                    <a:pt x="4143" y="9136"/>
                    <a:pt x="3883" y="8989"/>
                  </a:cubicBezTo>
                  <a:cubicBezTo>
                    <a:pt x="3848" y="8968"/>
                    <a:pt x="3808" y="8958"/>
                    <a:pt x="3768" y="8958"/>
                  </a:cubicBezTo>
                  <a:cubicBezTo>
                    <a:pt x="3723" y="8958"/>
                    <a:pt x="3676" y="8972"/>
                    <a:pt x="3636" y="8999"/>
                  </a:cubicBezTo>
                  <a:lnTo>
                    <a:pt x="2580" y="9702"/>
                  </a:lnTo>
                  <a:cubicBezTo>
                    <a:pt x="2535" y="9731"/>
                    <a:pt x="2485" y="9745"/>
                    <a:pt x="2435" y="9745"/>
                  </a:cubicBezTo>
                  <a:cubicBezTo>
                    <a:pt x="2367" y="9745"/>
                    <a:pt x="2299" y="9719"/>
                    <a:pt x="2248" y="9667"/>
                  </a:cubicBezTo>
                  <a:lnTo>
                    <a:pt x="1768" y="9188"/>
                  </a:lnTo>
                  <a:cubicBezTo>
                    <a:pt x="1679" y="9099"/>
                    <a:pt x="1665" y="8961"/>
                    <a:pt x="1734" y="8855"/>
                  </a:cubicBezTo>
                  <a:lnTo>
                    <a:pt x="2440" y="7800"/>
                  </a:lnTo>
                  <a:cubicBezTo>
                    <a:pt x="2488" y="7728"/>
                    <a:pt x="2491" y="7632"/>
                    <a:pt x="2447" y="7556"/>
                  </a:cubicBezTo>
                  <a:cubicBezTo>
                    <a:pt x="2299" y="7296"/>
                    <a:pt x="2186" y="7018"/>
                    <a:pt x="2104" y="6731"/>
                  </a:cubicBezTo>
                  <a:cubicBezTo>
                    <a:pt x="2080" y="6645"/>
                    <a:pt x="2012" y="6580"/>
                    <a:pt x="1926" y="6563"/>
                  </a:cubicBezTo>
                  <a:lnTo>
                    <a:pt x="682" y="6316"/>
                  </a:lnTo>
                  <a:cubicBezTo>
                    <a:pt x="559" y="6289"/>
                    <a:pt x="473" y="6182"/>
                    <a:pt x="470" y="6059"/>
                  </a:cubicBezTo>
                  <a:lnTo>
                    <a:pt x="470" y="5377"/>
                  </a:lnTo>
                  <a:cubicBezTo>
                    <a:pt x="473" y="5254"/>
                    <a:pt x="559" y="5144"/>
                    <a:pt x="682" y="5120"/>
                  </a:cubicBezTo>
                  <a:lnTo>
                    <a:pt x="1926" y="4873"/>
                  </a:lnTo>
                  <a:cubicBezTo>
                    <a:pt x="2012" y="4856"/>
                    <a:pt x="2080" y="4791"/>
                    <a:pt x="2104" y="4705"/>
                  </a:cubicBezTo>
                  <a:cubicBezTo>
                    <a:pt x="2186" y="4418"/>
                    <a:pt x="2299" y="4140"/>
                    <a:pt x="2447" y="3880"/>
                  </a:cubicBezTo>
                  <a:cubicBezTo>
                    <a:pt x="2491" y="3801"/>
                    <a:pt x="2488" y="3708"/>
                    <a:pt x="2440" y="3633"/>
                  </a:cubicBezTo>
                  <a:lnTo>
                    <a:pt x="1734" y="2581"/>
                  </a:lnTo>
                  <a:cubicBezTo>
                    <a:pt x="1665" y="2475"/>
                    <a:pt x="1679" y="2334"/>
                    <a:pt x="1768" y="2248"/>
                  </a:cubicBezTo>
                  <a:lnTo>
                    <a:pt x="2248" y="1769"/>
                  </a:lnTo>
                  <a:cubicBezTo>
                    <a:pt x="2299" y="1717"/>
                    <a:pt x="2367" y="1691"/>
                    <a:pt x="2435" y="1691"/>
                  </a:cubicBezTo>
                  <a:cubicBezTo>
                    <a:pt x="2485" y="1691"/>
                    <a:pt x="2535" y="1705"/>
                    <a:pt x="2580" y="1734"/>
                  </a:cubicBezTo>
                  <a:lnTo>
                    <a:pt x="3636" y="2437"/>
                  </a:lnTo>
                  <a:cubicBezTo>
                    <a:pt x="3675" y="2463"/>
                    <a:pt x="3722" y="2477"/>
                    <a:pt x="3769" y="2477"/>
                  </a:cubicBezTo>
                  <a:cubicBezTo>
                    <a:pt x="3808" y="2477"/>
                    <a:pt x="3847" y="2467"/>
                    <a:pt x="3883" y="2447"/>
                  </a:cubicBezTo>
                  <a:cubicBezTo>
                    <a:pt x="4140" y="2300"/>
                    <a:pt x="4417" y="2183"/>
                    <a:pt x="4705" y="2104"/>
                  </a:cubicBezTo>
                  <a:cubicBezTo>
                    <a:pt x="4791" y="2080"/>
                    <a:pt x="4856" y="2012"/>
                    <a:pt x="4873" y="1923"/>
                  </a:cubicBezTo>
                  <a:lnTo>
                    <a:pt x="5123" y="682"/>
                  </a:lnTo>
                  <a:cubicBezTo>
                    <a:pt x="5147" y="559"/>
                    <a:pt x="5253" y="470"/>
                    <a:pt x="5380" y="470"/>
                  </a:cubicBezTo>
                  <a:lnTo>
                    <a:pt x="6059" y="470"/>
                  </a:lnTo>
                  <a:cubicBezTo>
                    <a:pt x="6182" y="470"/>
                    <a:pt x="6288" y="559"/>
                    <a:pt x="6316" y="682"/>
                  </a:cubicBezTo>
                  <a:lnTo>
                    <a:pt x="6562" y="1923"/>
                  </a:lnTo>
                  <a:cubicBezTo>
                    <a:pt x="6580" y="2012"/>
                    <a:pt x="6645" y="2080"/>
                    <a:pt x="6730" y="2104"/>
                  </a:cubicBezTo>
                  <a:cubicBezTo>
                    <a:pt x="7018" y="2183"/>
                    <a:pt x="7296" y="2300"/>
                    <a:pt x="7556" y="2447"/>
                  </a:cubicBezTo>
                  <a:cubicBezTo>
                    <a:pt x="7590" y="2467"/>
                    <a:pt x="7629" y="2477"/>
                    <a:pt x="7667" y="2477"/>
                  </a:cubicBezTo>
                  <a:cubicBezTo>
                    <a:pt x="7714" y="2477"/>
                    <a:pt x="7760" y="2463"/>
                    <a:pt x="7799" y="2437"/>
                  </a:cubicBezTo>
                  <a:lnTo>
                    <a:pt x="8855" y="1734"/>
                  </a:lnTo>
                  <a:cubicBezTo>
                    <a:pt x="8900" y="1705"/>
                    <a:pt x="8951" y="1691"/>
                    <a:pt x="9001" y="1691"/>
                  </a:cubicBezTo>
                  <a:cubicBezTo>
                    <a:pt x="9069" y="1691"/>
                    <a:pt x="9136" y="1717"/>
                    <a:pt x="9187" y="1769"/>
                  </a:cubicBezTo>
                  <a:lnTo>
                    <a:pt x="9667" y="2248"/>
                  </a:lnTo>
                  <a:cubicBezTo>
                    <a:pt x="9756" y="2334"/>
                    <a:pt x="9770" y="2475"/>
                    <a:pt x="9701" y="2581"/>
                  </a:cubicBezTo>
                  <a:lnTo>
                    <a:pt x="8999" y="3633"/>
                  </a:lnTo>
                  <a:cubicBezTo>
                    <a:pt x="8947" y="3708"/>
                    <a:pt x="8944" y="3804"/>
                    <a:pt x="8989" y="3880"/>
                  </a:cubicBezTo>
                  <a:cubicBezTo>
                    <a:pt x="9136" y="4140"/>
                    <a:pt x="9249" y="4418"/>
                    <a:pt x="9331" y="4705"/>
                  </a:cubicBezTo>
                  <a:cubicBezTo>
                    <a:pt x="9355" y="4791"/>
                    <a:pt x="9424" y="4856"/>
                    <a:pt x="9513" y="4873"/>
                  </a:cubicBezTo>
                  <a:lnTo>
                    <a:pt x="10753" y="5120"/>
                  </a:lnTo>
                  <a:cubicBezTo>
                    <a:pt x="10877" y="5144"/>
                    <a:pt x="10966" y="5254"/>
                    <a:pt x="10966" y="5377"/>
                  </a:cubicBezTo>
                  <a:lnTo>
                    <a:pt x="10966" y="6056"/>
                  </a:lnTo>
                  <a:cubicBezTo>
                    <a:pt x="10966" y="6179"/>
                    <a:pt x="10877" y="6289"/>
                    <a:pt x="10753" y="6313"/>
                  </a:cubicBezTo>
                  <a:lnTo>
                    <a:pt x="9513" y="6559"/>
                  </a:lnTo>
                  <a:cubicBezTo>
                    <a:pt x="9424" y="6580"/>
                    <a:pt x="9355" y="6642"/>
                    <a:pt x="9331" y="6727"/>
                  </a:cubicBezTo>
                  <a:cubicBezTo>
                    <a:pt x="9273" y="6936"/>
                    <a:pt x="9194" y="7142"/>
                    <a:pt x="9102" y="7337"/>
                  </a:cubicBezTo>
                  <a:cubicBezTo>
                    <a:pt x="9040" y="7454"/>
                    <a:pt x="9088" y="7601"/>
                    <a:pt x="9208" y="7659"/>
                  </a:cubicBezTo>
                  <a:cubicBezTo>
                    <a:pt x="9241" y="7675"/>
                    <a:pt x="9275" y="7683"/>
                    <a:pt x="9309" y="7683"/>
                  </a:cubicBezTo>
                  <a:cubicBezTo>
                    <a:pt x="9400" y="7683"/>
                    <a:pt x="9487" y="7629"/>
                    <a:pt x="9527" y="7539"/>
                  </a:cubicBezTo>
                  <a:cubicBezTo>
                    <a:pt x="9609" y="7365"/>
                    <a:pt x="9681" y="7180"/>
                    <a:pt x="9742" y="6994"/>
                  </a:cubicBezTo>
                  <a:lnTo>
                    <a:pt x="10846" y="6775"/>
                  </a:lnTo>
                  <a:cubicBezTo>
                    <a:pt x="11189" y="6703"/>
                    <a:pt x="11435" y="6405"/>
                    <a:pt x="11439" y="6056"/>
                  </a:cubicBezTo>
                  <a:lnTo>
                    <a:pt x="11439" y="5377"/>
                  </a:lnTo>
                  <a:cubicBezTo>
                    <a:pt x="11435" y="5027"/>
                    <a:pt x="11189" y="4729"/>
                    <a:pt x="10846" y="4657"/>
                  </a:cubicBezTo>
                  <a:lnTo>
                    <a:pt x="9742" y="4438"/>
                  </a:lnTo>
                  <a:cubicBezTo>
                    <a:pt x="9670" y="4208"/>
                    <a:pt x="9578" y="3989"/>
                    <a:pt x="9468" y="3777"/>
                  </a:cubicBezTo>
                  <a:lnTo>
                    <a:pt x="10092" y="2838"/>
                  </a:lnTo>
                  <a:cubicBezTo>
                    <a:pt x="10287" y="2546"/>
                    <a:pt x="10250" y="2159"/>
                    <a:pt x="10003" y="1913"/>
                  </a:cubicBezTo>
                  <a:lnTo>
                    <a:pt x="9523" y="1433"/>
                  </a:lnTo>
                  <a:cubicBezTo>
                    <a:pt x="9380" y="1291"/>
                    <a:pt x="9192" y="1218"/>
                    <a:pt x="9003" y="1218"/>
                  </a:cubicBezTo>
                  <a:cubicBezTo>
                    <a:pt x="8863" y="1218"/>
                    <a:pt x="8722" y="1259"/>
                    <a:pt x="8598" y="1340"/>
                  </a:cubicBezTo>
                  <a:lnTo>
                    <a:pt x="7659" y="1967"/>
                  </a:lnTo>
                  <a:cubicBezTo>
                    <a:pt x="7446" y="1858"/>
                    <a:pt x="7227" y="1765"/>
                    <a:pt x="6998" y="1693"/>
                  </a:cubicBezTo>
                  <a:lnTo>
                    <a:pt x="6775" y="590"/>
                  </a:lnTo>
                  <a:cubicBezTo>
                    <a:pt x="6706" y="247"/>
                    <a:pt x="6408" y="0"/>
                    <a:pt x="6059" y="0"/>
                  </a:cubicBezTo>
                  <a:close/>
                  <a:moveTo>
                    <a:pt x="11049" y="9729"/>
                  </a:moveTo>
                  <a:cubicBezTo>
                    <a:pt x="10706" y="9729"/>
                    <a:pt x="10368" y="9863"/>
                    <a:pt x="10116" y="10113"/>
                  </a:cubicBezTo>
                  <a:cubicBezTo>
                    <a:pt x="9739" y="10490"/>
                    <a:pt x="9626" y="11055"/>
                    <a:pt x="9832" y="11549"/>
                  </a:cubicBezTo>
                  <a:cubicBezTo>
                    <a:pt x="10034" y="12039"/>
                    <a:pt x="10513" y="12361"/>
                    <a:pt x="11048" y="12361"/>
                  </a:cubicBezTo>
                  <a:cubicBezTo>
                    <a:pt x="11339" y="12361"/>
                    <a:pt x="11620" y="12265"/>
                    <a:pt x="11850" y="12087"/>
                  </a:cubicBezTo>
                  <a:cubicBezTo>
                    <a:pt x="11960" y="12008"/>
                    <a:pt x="11984" y="11857"/>
                    <a:pt x="11901" y="11751"/>
                  </a:cubicBezTo>
                  <a:cubicBezTo>
                    <a:pt x="11854" y="11690"/>
                    <a:pt x="11784" y="11659"/>
                    <a:pt x="11713" y="11659"/>
                  </a:cubicBezTo>
                  <a:cubicBezTo>
                    <a:pt x="11660" y="11659"/>
                    <a:pt x="11606" y="11676"/>
                    <a:pt x="11562" y="11713"/>
                  </a:cubicBezTo>
                  <a:cubicBezTo>
                    <a:pt x="11415" y="11830"/>
                    <a:pt x="11233" y="11891"/>
                    <a:pt x="11048" y="11891"/>
                  </a:cubicBezTo>
                  <a:cubicBezTo>
                    <a:pt x="10579" y="11891"/>
                    <a:pt x="10202" y="11511"/>
                    <a:pt x="10202" y="11045"/>
                  </a:cubicBezTo>
                  <a:cubicBezTo>
                    <a:pt x="10202" y="10579"/>
                    <a:pt x="10578" y="10199"/>
                    <a:pt x="11046" y="10199"/>
                  </a:cubicBezTo>
                  <a:lnTo>
                    <a:pt x="11046" y="10199"/>
                  </a:lnTo>
                  <a:cubicBezTo>
                    <a:pt x="11515" y="10199"/>
                    <a:pt x="11891" y="10579"/>
                    <a:pt x="11891" y="11045"/>
                  </a:cubicBezTo>
                  <a:cubicBezTo>
                    <a:pt x="11891" y="11175"/>
                    <a:pt x="11997" y="11281"/>
                    <a:pt x="12127" y="11281"/>
                  </a:cubicBezTo>
                  <a:cubicBezTo>
                    <a:pt x="12258" y="11281"/>
                    <a:pt x="12364" y="11175"/>
                    <a:pt x="12364" y="11045"/>
                  </a:cubicBezTo>
                  <a:cubicBezTo>
                    <a:pt x="12364" y="10514"/>
                    <a:pt x="12042" y="10034"/>
                    <a:pt x="11552" y="9828"/>
                  </a:cubicBezTo>
                  <a:cubicBezTo>
                    <a:pt x="11389" y="9762"/>
                    <a:pt x="11218" y="9729"/>
                    <a:pt x="11049" y="9729"/>
                  </a:cubicBezTo>
                  <a:close/>
                  <a:moveTo>
                    <a:pt x="10822" y="7207"/>
                  </a:moveTo>
                  <a:cubicBezTo>
                    <a:pt x="10555" y="7207"/>
                    <a:pt x="10322" y="7395"/>
                    <a:pt x="10270" y="7659"/>
                  </a:cubicBezTo>
                  <a:lnTo>
                    <a:pt x="10133" y="8338"/>
                  </a:lnTo>
                  <a:cubicBezTo>
                    <a:pt x="10010" y="8379"/>
                    <a:pt x="9890" y="8427"/>
                    <a:pt x="9773" y="8485"/>
                  </a:cubicBezTo>
                  <a:lnTo>
                    <a:pt x="9198" y="8101"/>
                  </a:lnTo>
                  <a:cubicBezTo>
                    <a:pt x="9102" y="8038"/>
                    <a:pt x="8993" y="8007"/>
                    <a:pt x="8884" y="8007"/>
                  </a:cubicBezTo>
                  <a:cubicBezTo>
                    <a:pt x="8739" y="8007"/>
                    <a:pt x="8596" y="8062"/>
                    <a:pt x="8488" y="8170"/>
                  </a:cubicBezTo>
                  <a:lnTo>
                    <a:pt x="8173" y="8485"/>
                  </a:lnTo>
                  <a:cubicBezTo>
                    <a:pt x="7985" y="8677"/>
                    <a:pt x="7954" y="8972"/>
                    <a:pt x="8101" y="9194"/>
                  </a:cubicBezTo>
                  <a:lnTo>
                    <a:pt x="8488" y="9774"/>
                  </a:lnTo>
                  <a:cubicBezTo>
                    <a:pt x="8409" y="9931"/>
                    <a:pt x="8344" y="10099"/>
                    <a:pt x="8296" y="10270"/>
                  </a:cubicBezTo>
                  <a:cubicBezTo>
                    <a:pt x="8262" y="10397"/>
                    <a:pt x="8334" y="10527"/>
                    <a:pt x="8457" y="10562"/>
                  </a:cubicBezTo>
                  <a:cubicBezTo>
                    <a:pt x="8480" y="10568"/>
                    <a:pt x="8502" y="10572"/>
                    <a:pt x="8524" y="10572"/>
                  </a:cubicBezTo>
                  <a:cubicBezTo>
                    <a:pt x="8627" y="10572"/>
                    <a:pt x="8720" y="10502"/>
                    <a:pt x="8749" y="10401"/>
                  </a:cubicBezTo>
                  <a:cubicBezTo>
                    <a:pt x="8800" y="10219"/>
                    <a:pt x="8872" y="10041"/>
                    <a:pt x="8965" y="9876"/>
                  </a:cubicBezTo>
                  <a:cubicBezTo>
                    <a:pt x="9009" y="9798"/>
                    <a:pt x="9006" y="9705"/>
                    <a:pt x="8958" y="9630"/>
                  </a:cubicBezTo>
                  <a:lnTo>
                    <a:pt x="8495" y="8937"/>
                  </a:lnTo>
                  <a:cubicBezTo>
                    <a:pt x="8471" y="8900"/>
                    <a:pt x="8475" y="8852"/>
                    <a:pt x="8505" y="8821"/>
                  </a:cubicBezTo>
                  <a:lnTo>
                    <a:pt x="8821" y="8506"/>
                  </a:lnTo>
                  <a:cubicBezTo>
                    <a:pt x="8839" y="8487"/>
                    <a:pt x="8864" y="8478"/>
                    <a:pt x="8889" y="8478"/>
                  </a:cubicBezTo>
                  <a:cubicBezTo>
                    <a:pt x="8906" y="8478"/>
                    <a:pt x="8923" y="8482"/>
                    <a:pt x="8937" y="8492"/>
                  </a:cubicBezTo>
                  <a:lnTo>
                    <a:pt x="9633" y="8955"/>
                  </a:lnTo>
                  <a:cubicBezTo>
                    <a:pt x="9671" y="8982"/>
                    <a:pt x="9717" y="8996"/>
                    <a:pt x="9762" y="8996"/>
                  </a:cubicBezTo>
                  <a:cubicBezTo>
                    <a:pt x="9802" y="8996"/>
                    <a:pt x="9841" y="8986"/>
                    <a:pt x="9876" y="8965"/>
                  </a:cubicBezTo>
                  <a:cubicBezTo>
                    <a:pt x="10044" y="8872"/>
                    <a:pt x="10219" y="8800"/>
                    <a:pt x="10400" y="8749"/>
                  </a:cubicBezTo>
                  <a:cubicBezTo>
                    <a:pt x="10486" y="8725"/>
                    <a:pt x="10551" y="8653"/>
                    <a:pt x="10568" y="8567"/>
                  </a:cubicBezTo>
                  <a:lnTo>
                    <a:pt x="10733" y="7752"/>
                  </a:lnTo>
                  <a:cubicBezTo>
                    <a:pt x="10740" y="7707"/>
                    <a:pt x="10777" y="7676"/>
                    <a:pt x="10822" y="7676"/>
                  </a:cubicBezTo>
                  <a:lnTo>
                    <a:pt x="11267" y="7676"/>
                  </a:lnTo>
                  <a:cubicBezTo>
                    <a:pt x="11312" y="7676"/>
                    <a:pt x="11350" y="7707"/>
                    <a:pt x="11360" y="7752"/>
                  </a:cubicBezTo>
                  <a:lnTo>
                    <a:pt x="11521" y="8567"/>
                  </a:lnTo>
                  <a:cubicBezTo>
                    <a:pt x="11538" y="8653"/>
                    <a:pt x="11603" y="8725"/>
                    <a:pt x="11689" y="8749"/>
                  </a:cubicBezTo>
                  <a:cubicBezTo>
                    <a:pt x="11870" y="8800"/>
                    <a:pt x="12049" y="8872"/>
                    <a:pt x="12213" y="8965"/>
                  </a:cubicBezTo>
                  <a:cubicBezTo>
                    <a:pt x="12250" y="8986"/>
                    <a:pt x="12289" y="8996"/>
                    <a:pt x="12329" y="8996"/>
                  </a:cubicBezTo>
                  <a:cubicBezTo>
                    <a:pt x="12374" y="8996"/>
                    <a:pt x="12420" y="8982"/>
                    <a:pt x="12460" y="8955"/>
                  </a:cubicBezTo>
                  <a:lnTo>
                    <a:pt x="13152" y="8492"/>
                  </a:lnTo>
                  <a:cubicBezTo>
                    <a:pt x="13167" y="8482"/>
                    <a:pt x="13185" y="8478"/>
                    <a:pt x="13201" y="8478"/>
                  </a:cubicBezTo>
                  <a:cubicBezTo>
                    <a:pt x="13226" y="8478"/>
                    <a:pt x="13250" y="8487"/>
                    <a:pt x="13269" y="8506"/>
                  </a:cubicBezTo>
                  <a:lnTo>
                    <a:pt x="13584" y="8821"/>
                  </a:lnTo>
                  <a:cubicBezTo>
                    <a:pt x="13615" y="8852"/>
                    <a:pt x="13622" y="8900"/>
                    <a:pt x="13598" y="8937"/>
                  </a:cubicBezTo>
                  <a:lnTo>
                    <a:pt x="13135" y="9630"/>
                  </a:lnTo>
                  <a:cubicBezTo>
                    <a:pt x="13084" y="9705"/>
                    <a:pt x="13080" y="9798"/>
                    <a:pt x="13125" y="9876"/>
                  </a:cubicBezTo>
                  <a:cubicBezTo>
                    <a:pt x="13217" y="10041"/>
                    <a:pt x="13289" y="10219"/>
                    <a:pt x="13341" y="10401"/>
                  </a:cubicBezTo>
                  <a:cubicBezTo>
                    <a:pt x="13365" y="10486"/>
                    <a:pt x="13437" y="10551"/>
                    <a:pt x="13522" y="10569"/>
                  </a:cubicBezTo>
                  <a:lnTo>
                    <a:pt x="14338" y="10730"/>
                  </a:lnTo>
                  <a:cubicBezTo>
                    <a:pt x="14382" y="10740"/>
                    <a:pt x="14413" y="10778"/>
                    <a:pt x="14413" y="10822"/>
                  </a:cubicBezTo>
                  <a:lnTo>
                    <a:pt x="14413" y="11268"/>
                  </a:lnTo>
                  <a:cubicBezTo>
                    <a:pt x="14413" y="11312"/>
                    <a:pt x="14382" y="11350"/>
                    <a:pt x="14338" y="11357"/>
                  </a:cubicBezTo>
                  <a:lnTo>
                    <a:pt x="13522" y="11521"/>
                  </a:lnTo>
                  <a:cubicBezTo>
                    <a:pt x="13437" y="11538"/>
                    <a:pt x="13365" y="11604"/>
                    <a:pt x="13341" y="11689"/>
                  </a:cubicBezTo>
                  <a:cubicBezTo>
                    <a:pt x="13289" y="11871"/>
                    <a:pt x="13217" y="12046"/>
                    <a:pt x="13125" y="12213"/>
                  </a:cubicBezTo>
                  <a:cubicBezTo>
                    <a:pt x="13080" y="12289"/>
                    <a:pt x="13084" y="12385"/>
                    <a:pt x="13135" y="12457"/>
                  </a:cubicBezTo>
                  <a:lnTo>
                    <a:pt x="13598" y="13152"/>
                  </a:lnTo>
                  <a:cubicBezTo>
                    <a:pt x="13622" y="13187"/>
                    <a:pt x="13615" y="13238"/>
                    <a:pt x="13584" y="13269"/>
                  </a:cubicBezTo>
                  <a:lnTo>
                    <a:pt x="13269" y="13584"/>
                  </a:lnTo>
                  <a:cubicBezTo>
                    <a:pt x="13251" y="13602"/>
                    <a:pt x="13229" y="13610"/>
                    <a:pt x="13205" y="13610"/>
                  </a:cubicBezTo>
                  <a:cubicBezTo>
                    <a:pt x="13187" y="13610"/>
                    <a:pt x="13169" y="13605"/>
                    <a:pt x="13152" y="13594"/>
                  </a:cubicBezTo>
                  <a:lnTo>
                    <a:pt x="12463" y="13132"/>
                  </a:lnTo>
                  <a:cubicBezTo>
                    <a:pt x="12424" y="13107"/>
                    <a:pt x="12378" y="13094"/>
                    <a:pt x="12333" y="13094"/>
                  </a:cubicBezTo>
                  <a:cubicBezTo>
                    <a:pt x="12292" y="13094"/>
                    <a:pt x="12252" y="13104"/>
                    <a:pt x="12217" y="13125"/>
                  </a:cubicBezTo>
                  <a:cubicBezTo>
                    <a:pt x="12049" y="13218"/>
                    <a:pt x="11874" y="13289"/>
                    <a:pt x="11692" y="13341"/>
                  </a:cubicBezTo>
                  <a:cubicBezTo>
                    <a:pt x="11607" y="13365"/>
                    <a:pt x="11542" y="13433"/>
                    <a:pt x="11524" y="13523"/>
                  </a:cubicBezTo>
                  <a:lnTo>
                    <a:pt x="11360" y="14338"/>
                  </a:lnTo>
                  <a:cubicBezTo>
                    <a:pt x="11353" y="14379"/>
                    <a:pt x="11315" y="14413"/>
                    <a:pt x="11271" y="14413"/>
                  </a:cubicBezTo>
                  <a:lnTo>
                    <a:pt x="10825" y="14413"/>
                  </a:lnTo>
                  <a:cubicBezTo>
                    <a:pt x="10781" y="14413"/>
                    <a:pt x="10743" y="14379"/>
                    <a:pt x="10733" y="14338"/>
                  </a:cubicBezTo>
                  <a:lnTo>
                    <a:pt x="10572" y="13523"/>
                  </a:lnTo>
                  <a:cubicBezTo>
                    <a:pt x="10555" y="13433"/>
                    <a:pt x="10489" y="13365"/>
                    <a:pt x="10404" y="13341"/>
                  </a:cubicBezTo>
                  <a:cubicBezTo>
                    <a:pt x="10222" y="13289"/>
                    <a:pt x="10044" y="13218"/>
                    <a:pt x="9880" y="13125"/>
                  </a:cubicBezTo>
                  <a:cubicBezTo>
                    <a:pt x="9842" y="13104"/>
                    <a:pt x="9802" y="13094"/>
                    <a:pt x="9762" y="13094"/>
                  </a:cubicBezTo>
                  <a:cubicBezTo>
                    <a:pt x="9717" y="13094"/>
                    <a:pt x="9673" y="13107"/>
                    <a:pt x="9633" y="13132"/>
                  </a:cubicBezTo>
                  <a:lnTo>
                    <a:pt x="8937" y="13594"/>
                  </a:lnTo>
                  <a:cubicBezTo>
                    <a:pt x="8922" y="13605"/>
                    <a:pt x="8904" y="13610"/>
                    <a:pt x="8885" y="13610"/>
                  </a:cubicBezTo>
                  <a:cubicBezTo>
                    <a:pt x="8862" y="13610"/>
                    <a:pt x="8838" y="13602"/>
                    <a:pt x="8821" y="13584"/>
                  </a:cubicBezTo>
                  <a:lnTo>
                    <a:pt x="8505" y="13269"/>
                  </a:lnTo>
                  <a:cubicBezTo>
                    <a:pt x="8475" y="13235"/>
                    <a:pt x="8471" y="13187"/>
                    <a:pt x="8495" y="13152"/>
                  </a:cubicBezTo>
                  <a:lnTo>
                    <a:pt x="8958" y="12457"/>
                  </a:lnTo>
                  <a:cubicBezTo>
                    <a:pt x="9006" y="12385"/>
                    <a:pt x="9009" y="12289"/>
                    <a:pt x="8965" y="12213"/>
                  </a:cubicBezTo>
                  <a:cubicBezTo>
                    <a:pt x="8872" y="12046"/>
                    <a:pt x="8800" y="11871"/>
                    <a:pt x="8749" y="11689"/>
                  </a:cubicBezTo>
                  <a:cubicBezTo>
                    <a:pt x="8725" y="11604"/>
                    <a:pt x="8656" y="11538"/>
                    <a:pt x="8567" y="11521"/>
                  </a:cubicBezTo>
                  <a:lnTo>
                    <a:pt x="7751" y="11357"/>
                  </a:lnTo>
                  <a:cubicBezTo>
                    <a:pt x="7707" y="11350"/>
                    <a:pt x="7676" y="11312"/>
                    <a:pt x="7676" y="11268"/>
                  </a:cubicBezTo>
                  <a:lnTo>
                    <a:pt x="7676" y="10822"/>
                  </a:lnTo>
                  <a:cubicBezTo>
                    <a:pt x="7676" y="10778"/>
                    <a:pt x="7707" y="10740"/>
                    <a:pt x="7751" y="10730"/>
                  </a:cubicBezTo>
                  <a:lnTo>
                    <a:pt x="7799" y="10719"/>
                  </a:lnTo>
                  <a:cubicBezTo>
                    <a:pt x="7933" y="10699"/>
                    <a:pt x="8019" y="10572"/>
                    <a:pt x="7991" y="10442"/>
                  </a:cubicBezTo>
                  <a:cubicBezTo>
                    <a:pt x="7971" y="10330"/>
                    <a:pt x="7872" y="10254"/>
                    <a:pt x="7762" y="10254"/>
                  </a:cubicBezTo>
                  <a:cubicBezTo>
                    <a:pt x="7744" y="10254"/>
                    <a:pt x="7725" y="10256"/>
                    <a:pt x="7707" y="10260"/>
                  </a:cubicBezTo>
                  <a:lnTo>
                    <a:pt x="7659" y="10270"/>
                  </a:lnTo>
                  <a:cubicBezTo>
                    <a:pt x="7395" y="10322"/>
                    <a:pt x="7207" y="10551"/>
                    <a:pt x="7207" y="10822"/>
                  </a:cubicBezTo>
                  <a:lnTo>
                    <a:pt x="7207" y="11268"/>
                  </a:lnTo>
                  <a:cubicBezTo>
                    <a:pt x="7207" y="11535"/>
                    <a:pt x="7395" y="11765"/>
                    <a:pt x="7659" y="11819"/>
                  </a:cubicBezTo>
                  <a:lnTo>
                    <a:pt x="8337" y="11953"/>
                  </a:lnTo>
                  <a:cubicBezTo>
                    <a:pt x="8379" y="12076"/>
                    <a:pt x="8427" y="12196"/>
                    <a:pt x="8485" y="12313"/>
                  </a:cubicBezTo>
                  <a:lnTo>
                    <a:pt x="8101" y="12892"/>
                  </a:lnTo>
                  <a:cubicBezTo>
                    <a:pt x="7954" y="13115"/>
                    <a:pt x="7981" y="13409"/>
                    <a:pt x="8170" y="13601"/>
                  </a:cubicBezTo>
                  <a:lnTo>
                    <a:pt x="8485" y="13917"/>
                  </a:lnTo>
                  <a:cubicBezTo>
                    <a:pt x="8594" y="14024"/>
                    <a:pt x="8738" y="14079"/>
                    <a:pt x="8882" y="14079"/>
                  </a:cubicBezTo>
                  <a:cubicBezTo>
                    <a:pt x="8990" y="14079"/>
                    <a:pt x="9099" y="14048"/>
                    <a:pt x="9194" y="13985"/>
                  </a:cubicBezTo>
                  <a:lnTo>
                    <a:pt x="9773" y="13601"/>
                  </a:lnTo>
                  <a:cubicBezTo>
                    <a:pt x="9890" y="13660"/>
                    <a:pt x="10010" y="13708"/>
                    <a:pt x="10133" y="13749"/>
                  </a:cubicBezTo>
                  <a:lnTo>
                    <a:pt x="10267" y="14427"/>
                  </a:lnTo>
                  <a:cubicBezTo>
                    <a:pt x="10322" y="14691"/>
                    <a:pt x="10551" y="14880"/>
                    <a:pt x="10818" y="14880"/>
                  </a:cubicBezTo>
                  <a:lnTo>
                    <a:pt x="11264" y="14880"/>
                  </a:lnTo>
                  <a:cubicBezTo>
                    <a:pt x="11266" y="14880"/>
                    <a:pt x="11269" y="14880"/>
                    <a:pt x="11271" y="14880"/>
                  </a:cubicBezTo>
                  <a:cubicBezTo>
                    <a:pt x="11539" y="14880"/>
                    <a:pt x="11765" y="14689"/>
                    <a:pt x="11819" y="14431"/>
                  </a:cubicBezTo>
                  <a:lnTo>
                    <a:pt x="11956" y="13752"/>
                  </a:lnTo>
                  <a:cubicBezTo>
                    <a:pt x="12080" y="13708"/>
                    <a:pt x="12199" y="13660"/>
                    <a:pt x="12316" y="13601"/>
                  </a:cubicBezTo>
                  <a:lnTo>
                    <a:pt x="12892" y="13989"/>
                  </a:lnTo>
                  <a:cubicBezTo>
                    <a:pt x="12986" y="14051"/>
                    <a:pt x="13094" y="14081"/>
                    <a:pt x="13201" y="14081"/>
                  </a:cubicBezTo>
                  <a:cubicBezTo>
                    <a:pt x="13347" y="14081"/>
                    <a:pt x="13492" y="14025"/>
                    <a:pt x="13601" y="13917"/>
                  </a:cubicBezTo>
                  <a:lnTo>
                    <a:pt x="13916" y="13601"/>
                  </a:lnTo>
                  <a:cubicBezTo>
                    <a:pt x="14105" y="13413"/>
                    <a:pt x="14136" y="13115"/>
                    <a:pt x="13988" y="12892"/>
                  </a:cubicBezTo>
                  <a:lnTo>
                    <a:pt x="13601" y="12316"/>
                  </a:lnTo>
                  <a:cubicBezTo>
                    <a:pt x="13659" y="12200"/>
                    <a:pt x="13707" y="12080"/>
                    <a:pt x="13752" y="11956"/>
                  </a:cubicBezTo>
                  <a:lnTo>
                    <a:pt x="14430" y="11819"/>
                  </a:lnTo>
                  <a:cubicBezTo>
                    <a:pt x="14691" y="11768"/>
                    <a:pt x="14883" y="11535"/>
                    <a:pt x="14883" y="11268"/>
                  </a:cubicBezTo>
                  <a:lnTo>
                    <a:pt x="14883" y="10822"/>
                  </a:lnTo>
                  <a:cubicBezTo>
                    <a:pt x="14883" y="10555"/>
                    <a:pt x="14694" y="10322"/>
                    <a:pt x="14434" y="10270"/>
                  </a:cubicBezTo>
                  <a:lnTo>
                    <a:pt x="13752" y="10133"/>
                  </a:lnTo>
                  <a:cubicBezTo>
                    <a:pt x="13711" y="10010"/>
                    <a:pt x="13663" y="9890"/>
                    <a:pt x="13604" y="9774"/>
                  </a:cubicBezTo>
                  <a:lnTo>
                    <a:pt x="13988" y="9198"/>
                  </a:lnTo>
                  <a:cubicBezTo>
                    <a:pt x="14136" y="8975"/>
                    <a:pt x="14108" y="8677"/>
                    <a:pt x="13920" y="8489"/>
                  </a:cubicBezTo>
                  <a:lnTo>
                    <a:pt x="13604" y="8173"/>
                  </a:lnTo>
                  <a:cubicBezTo>
                    <a:pt x="13494" y="8063"/>
                    <a:pt x="13351" y="8007"/>
                    <a:pt x="13206" y="8007"/>
                  </a:cubicBezTo>
                  <a:cubicBezTo>
                    <a:pt x="13098" y="8007"/>
                    <a:pt x="12990" y="8038"/>
                    <a:pt x="12895" y="8101"/>
                  </a:cubicBezTo>
                  <a:lnTo>
                    <a:pt x="12316" y="8489"/>
                  </a:lnTo>
                  <a:cubicBezTo>
                    <a:pt x="12199" y="8430"/>
                    <a:pt x="12080" y="8379"/>
                    <a:pt x="11956" y="8338"/>
                  </a:cubicBezTo>
                  <a:lnTo>
                    <a:pt x="11819" y="7659"/>
                  </a:lnTo>
                  <a:cubicBezTo>
                    <a:pt x="11768" y="7395"/>
                    <a:pt x="11535" y="7207"/>
                    <a:pt x="11267" y="720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81"/>
          <p:cNvGrpSpPr/>
          <p:nvPr/>
        </p:nvGrpSpPr>
        <p:grpSpPr>
          <a:xfrm>
            <a:off x="1448494" y="4150741"/>
            <a:ext cx="322277" cy="321046"/>
            <a:chOff x="1448494" y="4150741"/>
            <a:chExt cx="322277" cy="321046"/>
          </a:xfrm>
        </p:grpSpPr>
        <p:sp>
          <p:nvSpPr>
            <p:cNvPr id="12256" name="Google Shape;12256;p81"/>
            <p:cNvSpPr/>
            <p:nvPr/>
          </p:nvSpPr>
          <p:spPr>
            <a:xfrm>
              <a:off x="1453156" y="4338900"/>
              <a:ext cx="56581" cy="128120"/>
            </a:xfrm>
            <a:custGeom>
              <a:avLst/>
              <a:gdLst/>
              <a:ahLst/>
              <a:cxnLst/>
              <a:rect l="l" t="t" r="r" b="b"/>
              <a:pathLst>
                <a:path w="2160" h="4891" extrusionOk="0">
                  <a:moveTo>
                    <a:pt x="312" y="0"/>
                  </a:moveTo>
                  <a:cubicBezTo>
                    <a:pt x="141" y="0"/>
                    <a:pt x="0" y="138"/>
                    <a:pt x="0" y="309"/>
                  </a:cubicBezTo>
                  <a:lnTo>
                    <a:pt x="0" y="4890"/>
                  </a:lnTo>
                  <a:lnTo>
                    <a:pt x="2159" y="4890"/>
                  </a:lnTo>
                  <a:lnTo>
                    <a:pt x="2159" y="309"/>
                  </a:lnTo>
                  <a:cubicBezTo>
                    <a:pt x="2159" y="138"/>
                    <a:pt x="2022" y="0"/>
                    <a:pt x="18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81"/>
            <p:cNvSpPr/>
            <p:nvPr/>
          </p:nvSpPr>
          <p:spPr>
            <a:xfrm>
              <a:off x="1453235" y="4338900"/>
              <a:ext cx="26955" cy="128120"/>
            </a:xfrm>
            <a:custGeom>
              <a:avLst/>
              <a:gdLst/>
              <a:ahLst/>
              <a:cxnLst/>
              <a:rect l="l" t="t" r="r" b="b"/>
              <a:pathLst>
                <a:path w="1029" h="4891" extrusionOk="0">
                  <a:moveTo>
                    <a:pt x="309" y="0"/>
                  </a:moveTo>
                  <a:cubicBezTo>
                    <a:pt x="138" y="0"/>
                    <a:pt x="1" y="138"/>
                    <a:pt x="1" y="309"/>
                  </a:cubicBezTo>
                  <a:lnTo>
                    <a:pt x="1" y="4890"/>
                  </a:lnTo>
                  <a:lnTo>
                    <a:pt x="720" y="4890"/>
                  </a:lnTo>
                  <a:lnTo>
                    <a:pt x="720" y="309"/>
                  </a:lnTo>
                  <a:cubicBezTo>
                    <a:pt x="720" y="138"/>
                    <a:pt x="861" y="0"/>
                    <a:pt x="102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81"/>
            <p:cNvSpPr/>
            <p:nvPr/>
          </p:nvSpPr>
          <p:spPr>
            <a:xfrm>
              <a:off x="1538604" y="4307309"/>
              <a:ext cx="56581" cy="159711"/>
            </a:xfrm>
            <a:custGeom>
              <a:avLst/>
              <a:gdLst/>
              <a:ahLst/>
              <a:cxnLst/>
              <a:rect l="l" t="t" r="r" b="b"/>
              <a:pathLst>
                <a:path w="2160" h="6097" extrusionOk="0">
                  <a:moveTo>
                    <a:pt x="309" y="0"/>
                  </a:moveTo>
                  <a:cubicBezTo>
                    <a:pt x="138" y="0"/>
                    <a:pt x="1" y="137"/>
                    <a:pt x="1" y="309"/>
                  </a:cubicBezTo>
                  <a:lnTo>
                    <a:pt x="1" y="6096"/>
                  </a:lnTo>
                  <a:lnTo>
                    <a:pt x="2160" y="6096"/>
                  </a:lnTo>
                  <a:lnTo>
                    <a:pt x="2160" y="309"/>
                  </a:lnTo>
                  <a:cubicBezTo>
                    <a:pt x="2160" y="137"/>
                    <a:pt x="2023" y="0"/>
                    <a:pt x="1851"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81"/>
            <p:cNvSpPr/>
            <p:nvPr/>
          </p:nvSpPr>
          <p:spPr>
            <a:xfrm>
              <a:off x="1538709" y="4307309"/>
              <a:ext cx="26955" cy="159711"/>
            </a:xfrm>
            <a:custGeom>
              <a:avLst/>
              <a:gdLst/>
              <a:ahLst/>
              <a:cxnLst/>
              <a:rect l="l" t="t" r="r" b="b"/>
              <a:pathLst>
                <a:path w="1029" h="6097" extrusionOk="0">
                  <a:moveTo>
                    <a:pt x="309" y="0"/>
                  </a:moveTo>
                  <a:cubicBezTo>
                    <a:pt x="137" y="0"/>
                    <a:pt x="0" y="137"/>
                    <a:pt x="0" y="309"/>
                  </a:cubicBezTo>
                  <a:lnTo>
                    <a:pt x="0" y="6096"/>
                  </a:lnTo>
                  <a:lnTo>
                    <a:pt x="720" y="6096"/>
                  </a:lnTo>
                  <a:lnTo>
                    <a:pt x="720" y="309"/>
                  </a:lnTo>
                  <a:cubicBezTo>
                    <a:pt x="720" y="137"/>
                    <a:pt x="857" y="0"/>
                    <a:pt x="1028"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81"/>
            <p:cNvSpPr/>
            <p:nvPr/>
          </p:nvSpPr>
          <p:spPr>
            <a:xfrm>
              <a:off x="1624079" y="4275613"/>
              <a:ext cx="56555" cy="191407"/>
            </a:xfrm>
            <a:custGeom>
              <a:avLst/>
              <a:gdLst/>
              <a:ahLst/>
              <a:cxnLst/>
              <a:rect l="l" t="t" r="r" b="b"/>
              <a:pathLst>
                <a:path w="2159" h="7307" extrusionOk="0">
                  <a:moveTo>
                    <a:pt x="308" y="1"/>
                  </a:moveTo>
                  <a:cubicBezTo>
                    <a:pt x="137" y="1"/>
                    <a:pt x="0" y="138"/>
                    <a:pt x="0" y="309"/>
                  </a:cubicBezTo>
                  <a:lnTo>
                    <a:pt x="0" y="7306"/>
                  </a:lnTo>
                  <a:lnTo>
                    <a:pt x="2155" y="7306"/>
                  </a:lnTo>
                  <a:lnTo>
                    <a:pt x="2155" y="309"/>
                  </a:lnTo>
                  <a:cubicBezTo>
                    <a:pt x="2159" y="138"/>
                    <a:pt x="2018" y="1"/>
                    <a:pt x="1850"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81"/>
            <p:cNvSpPr/>
            <p:nvPr/>
          </p:nvSpPr>
          <p:spPr>
            <a:xfrm>
              <a:off x="1624079" y="4275613"/>
              <a:ext cx="26955" cy="191407"/>
            </a:xfrm>
            <a:custGeom>
              <a:avLst/>
              <a:gdLst/>
              <a:ahLst/>
              <a:cxnLst/>
              <a:rect l="l" t="t" r="r" b="b"/>
              <a:pathLst>
                <a:path w="1029" h="7307" extrusionOk="0">
                  <a:moveTo>
                    <a:pt x="308" y="1"/>
                  </a:moveTo>
                  <a:cubicBezTo>
                    <a:pt x="137" y="1"/>
                    <a:pt x="0" y="138"/>
                    <a:pt x="0" y="309"/>
                  </a:cubicBezTo>
                  <a:lnTo>
                    <a:pt x="0" y="7306"/>
                  </a:lnTo>
                  <a:lnTo>
                    <a:pt x="723" y="7306"/>
                  </a:lnTo>
                  <a:lnTo>
                    <a:pt x="723" y="309"/>
                  </a:lnTo>
                  <a:cubicBezTo>
                    <a:pt x="720" y="138"/>
                    <a:pt x="860" y="1"/>
                    <a:pt x="102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81"/>
            <p:cNvSpPr/>
            <p:nvPr/>
          </p:nvSpPr>
          <p:spPr>
            <a:xfrm>
              <a:off x="1709422" y="4243917"/>
              <a:ext cx="56581" cy="223103"/>
            </a:xfrm>
            <a:custGeom>
              <a:avLst/>
              <a:gdLst/>
              <a:ahLst/>
              <a:cxnLst/>
              <a:rect l="l" t="t" r="r" b="b"/>
              <a:pathLst>
                <a:path w="2160" h="8517" extrusionOk="0">
                  <a:moveTo>
                    <a:pt x="309" y="1"/>
                  </a:moveTo>
                  <a:cubicBezTo>
                    <a:pt x="141" y="1"/>
                    <a:pt x="1" y="141"/>
                    <a:pt x="1" y="309"/>
                  </a:cubicBezTo>
                  <a:lnTo>
                    <a:pt x="1" y="8516"/>
                  </a:lnTo>
                  <a:lnTo>
                    <a:pt x="2160" y="8516"/>
                  </a:lnTo>
                  <a:lnTo>
                    <a:pt x="2160" y="309"/>
                  </a:lnTo>
                  <a:cubicBezTo>
                    <a:pt x="2160" y="141"/>
                    <a:pt x="2023" y="1"/>
                    <a:pt x="185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81"/>
            <p:cNvSpPr/>
            <p:nvPr/>
          </p:nvSpPr>
          <p:spPr>
            <a:xfrm>
              <a:off x="1709527" y="4243917"/>
              <a:ext cx="26955" cy="223103"/>
            </a:xfrm>
            <a:custGeom>
              <a:avLst/>
              <a:gdLst/>
              <a:ahLst/>
              <a:cxnLst/>
              <a:rect l="l" t="t" r="r" b="b"/>
              <a:pathLst>
                <a:path w="1029" h="8517" extrusionOk="0">
                  <a:moveTo>
                    <a:pt x="309" y="1"/>
                  </a:moveTo>
                  <a:cubicBezTo>
                    <a:pt x="137" y="1"/>
                    <a:pt x="0" y="141"/>
                    <a:pt x="0" y="309"/>
                  </a:cubicBezTo>
                  <a:lnTo>
                    <a:pt x="0" y="8516"/>
                  </a:lnTo>
                  <a:lnTo>
                    <a:pt x="720" y="8516"/>
                  </a:lnTo>
                  <a:lnTo>
                    <a:pt x="720" y="309"/>
                  </a:lnTo>
                  <a:cubicBezTo>
                    <a:pt x="720" y="141"/>
                    <a:pt x="857" y="1"/>
                    <a:pt x="102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81"/>
            <p:cNvSpPr/>
            <p:nvPr/>
          </p:nvSpPr>
          <p:spPr>
            <a:xfrm>
              <a:off x="1466882" y="4155509"/>
              <a:ext cx="290424" cy="117170"/>
            </a:xfrm>
            <a:custGeom>
              <a:avLst/>
              <a:gdLst/>
              <a:ahLst/>
              <a:cxnLst/>
              <a:rect l="l" t="t" r="r" b="b"/>
              <a:pathLst>
                <a:path w="11087" h="4473" extrusionOk="0">
                  <a:moveTo>
                    <a:pt x="8908" y="0"/>
                  </a:moveTo>
                  <a:cubicBezTo>
                    <a:pt x="8749" y="0"/>
                    <a:pt x="8658" y="178"/>
                    <a:pt x="8749" y="306"/>
                  </a:cubicBezTo>
                  <a:lnTo>
                    <a:pt x="9061" y="758"/>
                  </a:lnTo>
                  <a:cubicBezTo>
                    <a:pt x="8002" y="1395"/>
                    <a:pt x="4617" y="3177"/>
                    <a:pt x="1" y="3177"/>
                  </a:cubicBezTo>
                  <a:lnTo>
                    <a:pt x="1" y="4472"/>
                  </a:lnTo>
                  <a:cubicBezTo>
                    <a:pt x="2509" y="4462"/>
                    <a:pt x="4997" y="3979"/>
                    <a:pt x="7327" y="3047"/>
                  </a:cubicBezTo>
                  <a:cubicBezTo>
                    <a:pt x="8184" y="2708"/>
                    <a:pt x="9013" y="2300"/>
                    <a:pt x="9801" y="1824"/>
                  </a:cubicBezTo>
                  <a:lnTo>
                    <a:pt x="10082" y="2225"/>
                  </a:lnTo>
                  <a:cubicBezTo>
                    <a:pt x="10123" y="2283"/>
                    <a:pt x="10184" y="2310"/>
                    <a:pt x="10244" y="2310"/>
                  </a:cubicBezTo>
                  <a:cubicBezTo>
                    <a:pt x="10322" y="2310"/>
                    <a:pt x="10399" y="2264"/>
                    <a:pt x="10428" y="2177"/>
                  </a:cubicBezTo>
                  <a:lnTo>
                    <a:pt x="11045" y="326"/>
                  </a:lnTo>
                  <a:cubicBezTo>
                    <a:pt x="11086" y="203"/>
                    <a:pt x="10997" y="72"/>
                    <a:pt x="10864" y="69"/>
                  </a:cubicBezTo>
                  <a:lnTo>
                    <a:pt x="8917" y="1"/>
                  </a:lnTo>
                  <a:cubicBezTo>
                    <a:pt x="8914" y="0"/>
                    <a:pt x="8911" y="0"/>
                    <a:pt x="89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81"/>
            <p:cNvSpPr/>
            <p:nvPr/>
          </p:nvSpPr>
          <p:spPr>
            <a:xfrm>
              <a:off x="1448494" y="4334133"/>
              <a:ext cx="65985" cy="137550"/>
            </a:xfrm>
            <a:custGeom>
              <a:avLst/>
              <a:gdLst/>
              <a:ahLst/>
              <a:cxnLst/>
              <a:rect l="l" t="t" r="r" b="b"/>
              <a:pathLst>
                <a:path w="2519" h="5251" extrusionOk="0">
                  <a:moveTo>
                    <a:pt x="2032" y="364"/>
                  </a:moveTo>
                  <a:cubicBezTo>
                    <a:pt x="2104" y="364"/>
                    <a:pt x="2159" y="419"/>
                    <a:pt x="2159" y="491"/>
                  </a:cubicBezTo>
                  <a:lnTo>
                    <a:pt x="2159" y="4891"/>
                  </a:lnTo>
                  <a:lnTo>
                    <a:pt x="360" y="4891"/>
                  </a:lnTo>
                  <a:lnTo>
                    <a:pt x="360" y="491"/>
                  </a:lnTo>
                  <a:cubicBezTo>
                    <a:pt x="360" y="419"/>
                    <a:pt x="418" y="364"/>
                    <a:pt x="490" y="364"/>
                  </a:cubicBezTo>
                  <a:close/>
                  <a:moveTo>
                    <a:pt x="490" y="1"/>
                  </a:moveTo>
                  <a:cubicBezTo>
                    <a:pt x="220" y="4"/>
                    <a:pt x="0" y="220"/>
                    <a:pt x="0" y="491"/>
                  </a:cubicBezTo>
                  <a:lnTo>
                    <a:pt x="0" y="5072"/>
                  </a:lnTo>
                  <a:cubicBezTo>
                    <a:pt x="0" y="5172"/>
                    <a:pt x="82" y="5251"/>
                    <a:pt x="182" y="5251"/>
                  </a:cubicBezTo>
                  <a:lnTo>
                    <a:pt x="2341" y="5251"/>
                  </a:lnTo>
                  <a:cubicBezTo>
                    <a:pt x="2440" y="5251"/>
                    <a:pt x="2519" y="5172"/>
                    <a:pt x="2519" y="5072"/>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81"/>
            <p:cNvSpPr/>
            <p:nvPr/>
          </p:nvSpPr>
          <p:spPr>
            <a:xfrm>
              <a:off x="1533863" y="4302541"/>
              <a:ext cx="66090" cy="169246"/>
            </a:xfrm>
            <a:custGeom>
              <a:avLst/>
              <a:gdLst/>
              <a:ahLst/>
              <a:cxnLst/>
              <a:rect l="l" t="t" r="r" b="b"/>
              <a:pathLst>
                <a:path w="2523" h="6461" extrusionOk="0">
                  <a:moveTo>
                    <a:pt x="2036" y="360"/>
                  </a:moveTo>
                  <a:cubicBezTo>
                    <a:pt x="2104" y="360"/>
                    <a:pt x="2162" y="419"/>
                    <a:pt x="2162" y="491"/>
                  </a:cubicBezTo>
                  <a:lnTo>
                    <a:pt x="2162" y="6097"/>
                  </a:lnTo>
                  <a:lnTo>
                    <a:pt x="363" y="6097"/>
                  </a:lnTo>
                  <a:lnTo>
                    <a:pt x="363" y="491"/>
                  </a:lnTo>
                  <a:cubicBezTo>
                    <a:pt x="363" y="419"/>
                    <a:pt x="422" y="360"/>
                    <a:pt x="494" y="360"/>
                  </a:cubicBezTo>
                  <a:close/>
                  <a:moveTo>
                    <a:pt x="494" y="1"/>
                  </a:moveTo>
                  <a:cubicBezTo>
                    <a:pt x="223" y="1"/>
                    <a:pt x="4" y="220"/>
                    <a:pt x="4" y="491"/>
                  </a:cubicBezTo>
                  <a:lnTo>
                    <a:pt x="4" y="6278"/>
                  </a:lnTo>
                  <a:cubicBezTo>
                    <a:pt x="0" y="6378"/>
                    <a:pt x="82" y="6460"/>
                    <a:pt x="182" y="6460"/>
                  </a:cubicBezTo>
                  <a:lnTo>
                    <a:pt x="2341" y="6460"/>
                  </a:lnTo>
                  <a:cubicBezTo>
                    <a:pt x="2440" y="6460"/>
                    <a:pt x="2522" y="6378"/>
                    <a:pt x="2522" y="6278"/>
                  </a:cubicBezTo>
                  <a:lnTo>
                    <a:pt x="2522" y="491"/>
                  </a:lnTo>
                  <a:cubicBezTo>
                    <a:pt x="2519" y="220"/>
                    <a:pt x="2303"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81"/>
            <p:cNvSpPr/>
            <p:nvPr/>
          </p:nvSpPr>
          <p:spPr>
            <a:xfrm>
              <a:off x="1619311" y="4270846"/>
              <a:ext cx="66011" cy="200942"/>
            </a:xfrm>
            <a:custGeom>
              <a:avLst/>
              <a:gdLst/>
              <a:ahLst/>
              <a:cxnLst/>
              <a:rect l="l" t="t" r="r" b="b"/>
              <a:pathLst>
                <a:path w="2520" h="7671" extrusionOk="0">
                  <a:moveTo>
                    <a:pt x="2032" y="364"/>
                  </a:moveTo>
                  <a:cubicBezTo>
                    <a:pt x="2101" y="364"/>
                    <a:pt x="2159" y="419"/>
                    <a:pt x="2159" y="491"/>
                  </a:cubicBezTo>
                  <a:lnTo>
                    <a:pt x="2159" y="7307"/>
                  </a:lnTo>
                  <a:lnTo>
                    <a:pt x="360" y="7307"/>
                  </a:lnTo>
                  <a:lnTo>
                    <a:pt x="360" y="491"/>
                  </a:lnTo>
                  <a:cubicBezTo>
                    <a:pt x="360" y="419"/>
                    <a:pt x="418" y="364"/>
                    <a:pt x="490" y="364"/>
                  </a:cubicBezTo>
                  <a:close/>
                  <a:moveTo>
                    <a:pt x="490" y="1"/>
                  </a:moveTo>
                  <a:cubicBezTo>
                    <a:pt x="220" y="1"/>
                    <a:pt x="0" y="220"/>
                    <a:pt x="0" y="491"/>
                  </a:cubicBezTo>
                  <a:lnTo>
                    <a:pt x="0" y="7488"/>
                  </a:lnTo>
                  <a:cubicBezTo>
                    <a:pt x="0" y="7588"/>
                    <a:pt x="83" y="7670"/>
                    <a:pt x="182" y="7670"/>
                  </a:cubicBezTo>
                  <a:lnTo>
                    <a:pt x="2341" y="7670"/>
                  </a:lnTo>
                  <a:cubicBezTo>
                    <a:pt x="2440" y="7670"/>
                    <a:pt x="2519" y="7588"/>
                    <a:pt x="2519" y="7488"/>
                  </a:cubicBezTo>
                  <a:lnTo>
                    <a:pt x="2519" y="491"/>
                  </a:lnTo>
                  <a:cubicBezTo>
                    <a:pt x="2519" y="220"/>
                    <a:pt x="2300" y="1"/>
                    <a:pt x="20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81"/>
            <p:cNvSpPr/>
            <p:nvPr/>
          </p:nvSpPr>
          <p:spPr>
            <a:xfrm>
              <a:off x="1704759" y="4239254"/>
              <a:ext cx="66011" cy="232428"/>
            </a:xfrm>
            <a:custGeom>
              <a:avLst/>
              <a:gdLst/>
              <a:ahLst/>
              <a:cxnLst/>
              <a:rect l="l" t="t" r="r" b="b"/>
              <a:pathLst>
                <a:path w="2520" h="8873" extrusionOk="0">
                  <a:moveTo>
                    <a:pt x="2033" y="361"/>
                  </a:moveTo>
                  <a:cubicBezTo>
                    <a:pt x="2101" y="361"/>
                    <a:pt x="2160" y="419"/>
                    <a:pt x="2160" y="487"/>
                  </a:cubicBezTo>
                  <a:lnTo>
                    <a:pt x="2160" y="8513"/>
                  </a:lnTo>
                  <a:lnTo>
                    <a:pt x="361" y="8513"/>
                  </a:lnTo>
                  <a:lnTo>
                    <a:pt x="361" y="487"/>
                  </a:lnTo>
                  <a:cubicBezTo>
                    <a:pt x="361" y="419"/>
                    <a:pt x="419" y="361"/>
                    <a:pt x="491" y="361"/>
                  </a:cubicBezTo>
                  <a:close/>
                  <a:moveTo>
                    <a:pt x="487" y="1"/>
                  </a:moveTo>
                  <a:cubicBezTo>
                    <a:pt x="220" y="1"/>
                    <a:pt x="1" y="220"/>
                    <a:pt x="1" y="491"/>
                  </a:cubicBezTo>
                  <a:lnTo>
                    <a:pt x="1" y="8694"/>
                  </a:lnTo>
                  <a:cubicBezTo>
                    <a:pt x="1" y="8792"/>
                    <a:pt x="80" y="8873"/>
                    <a:pt x="176" y="8873"/>
                  </a:cubicBezTo>
                  <a:cubicBezTo>
                    <a:pt x="178" y="8873"/>
                    <a:pt x="180" y="8873"/>
                    <a:pt x="182" y="8873"/>
                  </a:cubicBezTo>
                  <a:lnTo>
                    <a:pt x="2338" y="8873"/>
                  </a:lnTo>
                  <a:cubicBezTo>
                    <a:pt x="2437" y="8873"/>
                    <a:pt x="2519" y="8794"/>
                    <a:pt x="2519" y="8694"/>
                  </a:cubicBezTo>
                  <a:lnTo>
                    <a:pt x="2519" y="487"/>
                  </a:lnTo>
                  <a:cubicBezTo>
                    <a:pt x="2519" y="220"/>
                    <a:pt x="2300" y="1"/>
                    <a:pt x="20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81"/>
            <p:cNvSpPr/>
            <p:nvPr/>
          </p:nvSpPr>
          <p:spPr>
            <a:xfrm>
              <a:off x="1510340" y="4150741"/>
              <a:ext cx="252441" cy="90058"/>
            </a:xfrm>
            <a:custGeom>
              <a:avLst/>
              <a:gdLst/>
              <a:ahLst/>
              <a:cxnLst/>
              <a:rect l="l" t="t" r="r" b="b"/>
              <a:pathLst>
                <a:path w="9637" h="3438" extrusionOk="0">
                  <a:moveTo>
                    <a:pt x="7247" y="1"/>
                  </a:moveTo>
                  <a:cubicBezTo>
                    <a:pt x="6946" y="1"/>
                    <a:pt x="6765" y="342"/>
                    <a:pt x="6940" y="590"/>
                  </a:cubicBezTo>
                  <a:lnTo>
                    <a:pt x="7142" y="885"/>
                  </a:lnTo>
                  <a:cubicBezTo>
                    <a:pt x="6090" y="1492"/>
                    <a:pt x="3605" y="2718"/>
                    <a:pt x="223" y="3078"/>
                  </a:cubicBezTo>
                  <a:cubicBezTo>
                    <a:pt x="0" y="3106"/>
                    <a:pt x="17" y="3435"/>
                    <a:pt x="244" y="3438"/>
                  </a:cubicBezTo>
                  <a:lnTo>
                    <a:pt x="261" y="3438"/>
                  </a:lnTo>
                  <a:cubicBezTo>
                    <a:pt x="3910" y="3051"/>
                    <a:pt x="6535" y="1673"/>
                    <a:pt x="7495" y="1097"/>
                  </a:cubicBezTo>
                  <a:cubicBezTo>
                    <a:pt x="7584" y="1043"/>
                    <a:pt x="7608" y="926"/>
                    <a:pt x="7549" y="840"/>
                  </a:cubicBezTo>
                  <a:lnTo>
                    <a:pt x="7234" y="388"/>
                  </a:lnTo>
                  <a:cubicBezTo>
                    <a:pt x="7227" y="378"/>
                    <a:pt x="7234" y="361"/>
                    <a:pt x="7248" y="361"/>
                  </a:cubicBezTo>
                  <a:lnTo>
                    <a:pt x="9198" y="433"/>
                  </a:lnTo>
                  <a:cubicBezTo>
                    <a:pt x="9208" y="433"/>
                    <a:pt x="9215" y="443"/>
                    <a:pt x="9211" y="453"/>
                  </a:cubicBezTo>
                  <a:lnTo>
                    <a:pt x="8598" y="2304"/>
                  </a:lnTo>
                  <a:cubicBezTo>
                    <a:pt x="8594" y="2310"/>
                    <a:pt x="8588" y="2313"/>
                    <a:pt x="8582" y="2313"/>
                  </a:cubicBezTo>
                  <a:cubicBezTo>
                    <a:pt x="8578" y="2313"/>
                    <a:pt x="8574" y="2311"/>
                    <a:pt x="8571" y="2307"/>
                  </a:cubicBezTo>
                  <a:lnTo>
                    <a:pt x="8290" y="1906"/>
                  </a:lnTo>
                  <a:cubicBezTo>
                    <a:pt x="8255" y="1856"/>
                    <a:pt x="8198" y="1828"/>
                    <a:pt x="8141" y="1828"/>
                  </a:cubicBezTo>
                  <a:cubicBezTo>
                    <a:pt x="8110" y="1828"/>
                    <a:pt x="8078" y="1836"/>
                    <a:pt x="8050" y="1855"/>
                  </a:cubicBezTo>
                  <a:cubicBezTo>
                    <a:pt x="7378" y="2256"/>
                    <a:pt x="6683" y="2612"/>
                    <a:pt x="5963" y="2914"/>
                  </a:cubicBezTo>
                  <a:cubicBezTo>
                    <a:pt x="5778" y="3002"/>
                    <a:pt x="5862" y="3260"/>
                    <a:pt x="6034" y="3260"/>
                  </a:cubicBezTo>
                  <a:cubicBezTo>
                    <a:pt x="6055" y="3260"/>
                    <a:pt x="6079" y="3255"/>
                    <a:pt x="6103" y="3246"/>
                  </a:cubicBezTo>
                  <a:cubicBezTo>
                    <a:pt x="6785" y="2955"/>
                    <a:pt x="7450" y="2622"/>
                    <a:pt x="8091" y="2249"/>
                  </a:cubicBezTo>
                  <a:lnTo>
                    <a:pt x="8276" y="2513"/>
                  </a:lnTo>
                  <a:cubicBezTo>
                    <a:pt x="8351" y="2622"/>
                    <a:pt x="8466" y="2673"/>
                    <a:pt x="8581" y="2673"/>
                  </a:cubicBezTo>
                  <a:cubicBezTo>
                    <a:pt x="8733" y="2673"/>
                    <a:pt x="8884" y="2583"/>
                    <a:pt x="8941" y="2417"/>
                  </a:cubicBezTo>
                  <a:lnTo>
                    <a:pt x="9558" y="563"/>
                  </a:lnTo>
                  <a:cubicBezTo>
                    <a:pt x="9636" y="326"/>
                    <a:pt x="9465" y="80"/>
                    <a:pt x="9215" y="69"/>
                  </a:cubicBezTo>
                  <a:lnTo>
                    <a:pt x="7265" y="1"/>
                  </a:lnTo>
                  <a:cubicBezTo>
                    <a:pt x="7259" y="1"/>
                    <a:pt x="7253" y="1"/>
                    <a:pt x="7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81"/>
            <p:cNvSpPr/>
            <p:nvPr/>
          </p:nvSpPr>
          <p:spPr>
            <a:xfrm>
              <a:off x="1462141" y="4232941"/>
              <a:ext cx="194341" cy="44401"/>
            </a:xfrm>
            <a:custGeom>
              <a:avLst/>
              <a:gdLst/>
              <a:ahLst/>
              <a:cxnLst/>
              <a:rect l="l" t="t" r="r" b="b"/>
              <a:pathLst>
                <a:path w="7419" h="1695" extrusionOk="0">
                  <a:moveTo>
                    <a:pt x="1374" y="0"/>
                  </a:moveTo>
                  <a:cubicBezTo>
                    <a:pt x="1366" y="0"/>
                    <a:pt x="1358" y="1"/>
                    <a:pt x="1350" y="2"/>
                  </a:cubicBezTo>
                  <a:cubicBezTo>
                    <a:pt x="960" y="26"/>
                    <a:pt x="566" y="40"/>
                    <a:pt x="182" y="40"/>
                  </a:cubicBezTo>
                  <a:cubicBezTo>
                    <a:pt x="82" y="40"/>
                    <a:pt x="0" y="122"/>
                    <a:pt x="0" y="221"/>
                  </a:cubicBezTo>
                  <a:lnTo>
                    <a:pt x="0" y="1516"/>
                  </a:lnTo>
                  <a:cubicBezTo>
                    <a:pt x="0" y="1616"/>
                    <a:pt x="82" y="1695"/>
                    <a:pt x="182" y="1695"/>
                  </a:cubicBezTo>
                  <a:cubicBezTo>
                    <a:pt x="3163" y="1695"/>
                    <a:pt x="5654" y="992"/>
                    <a:pt x="7217" y="399"/>
                  </a:cubicBezTo>
                  <a:cubicBezTo>
                    <a:pt x="7418" y="323"/>
                    <a:pt x="7337" y="46"/>
                    <a:pt x="7160" y="46"/>
                  </a:cubicBezTo>
                  <a:cubicBezTo>
                    <a:pt x="7138" y="46"/>
                    <a:pt x="7115" y="51"/>
                    <a:pt x="7090" y="60"/>
                  </a:cubicBezTo>
                  <a:cubicBezTo>
                    <a:pt x="4938" y="872"/>
                    <a:pt x="2659" y="1304"/>
                    <a:pt x="360" y="1335"/>
                  </a:cubicBezTo>
                  <a:lnTo>
                    <a:pt x="360" y="399"/>
                  </a:lnTo>
                  <a:cubicBezTo>
                    <a:pt x="696" y="396"/>
                    <a:pt x="1038" y="382"/>
                    <a:pt x="1374" y="362"/>
                  </a:cubicBezTo>
                  <a:cubicBezTo>
                    <a:pt x="1477" y="362"/>
                    <a:pt x="1559" y="273"/>
                    <a:pt x="1552" y="170"/>
                  </a:cubicBezTo>
                  <a:cubicBezTo>
                    <a:pt x="1546" y="75"/>
                    <a:pt x="1467" y="0"/>
                    <a:pt x="1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1" name="Google Shape;12271;p81"/>
          <p:cNvGrpSpPr/>
          <p:nvPr/>
        </p:nvGrpSpPr>
        <p:grpSpPr>
          <a:xfrm>
            <a:off x="1454676" y="2778516"/>
            <a:ext cx="271564" cy="327045"/>
            <a:chOff x="1454676" y="2778516"/>
            <a:chExt cx="271564" cy="327045"/>
          </a:xfrm>
        </p:grpSpPr>
        <p:sp>
          <p:nvSpPr>
            <p:cNvPr id="12272" name="Google Shape;12272;p81"/>
            <p:cNvSpPr/>
            <p:nvPr/>
          </p:nvSpPr>
          <p:spPr>
            <a:xfrm>
              <a:off x="1579992" y="2963977"/>
              <a:ext cx="20851" cy="94459"/>
            </a:xfrm>
            <a:custGeom>
              <a:avLst/>
              <a:gdLst/>
              <a:ahLst/>
              <a:cxnLst/>
              <a:rect l="l" t="t" r="r" b="b"/>
              <a:pathLst>
                <a:path w="796" h="3606" extrusionOk="0">
                  <a:moveTo>
                    <a:pt x="0" y="0"/>
                  </a:moveTo>
                  <a:lnTo>
                    <a:pt x="0" y="3605"/>
                  </a:lnTo>
                  <a:lnTo>
                    <a:pt x="795" y="3605"/>
                  </a:lnTo>
                  <a:lnTo>
                    <a:pt x="795"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81"/>
            <p:cNvSpPr/>
            <p:nvPr/>
          </p:nvSpPr>
          <p:spPr>
            <a:xfrm>
              <a:off x="1513929" y="2793867"/>
              <a:ext cx="152979" cy="186823"/>
            </a:xfrm>
            <a:custGeom>
              <a:avLst/>
              <a:gdLst/>
              <a:ahLst/>
              <a:cxnLst/>
              <a:rect l="l" t="t" r="r" b="b"/>
              <a:pathLst>
                <a:path w="5840" h="7132" extrusionOk="0">
                  <a:moveTo>
                    <a:pt x="0" y="1"/>
                  </a:moveTo>
                  <a:lnTo>
                    <a:pt x="0" y="2341"/>
                  </a:lnTo>
                  <a:cubicBezTo>
                    <a:pt x="0" y="4003"/>
                    <a:pt x="792" y="5562"/>
                    <a:pt x="2128" y="6549"/>
                  </a:cubicBezTo>
                  <a:lnTo>
                    <a:pt x="2920" y="7132"/>
                  </a:lnTo>
                  <a:lnTo>
                    <a:pt x="3715" y="6549"/>
                  </a:lnTo>
                  <a:cubicBezTo>
                    <a:pt x="5051" y="5562"/>
                    <a:pt x="5840" y="4003"/>
                    <a:pt x="5840" y="2341"/>
                  </a:cubicBezTo>
                  <a:lnTo>
                    <a:pt x="5840"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81"/>
            <p:cNvSpPr/>
            <p:nvPr/>
          </p:nvSpPr>
          <p:spPr>
            <a:xfrm>
              <a:off x="1575958" y="2793867"/>
              <a:ext cx="90949" cy="186823"/>
            </a:xfrm>
            <a:custGeom>
              <a:avLst/>
              <a:gdLst/>
              <a:ahLst/>
              <a:cxnLst/>
              <a:rect l="l" t="t" r="r" b="b"/>
              <a:pathLst>
                <a:path w="3472" h="7132" extrusionOk="0">
                  <a:moveTo>
                    <a:pt x="2368" y="1"/>
                  </a:moveTo>
                  <a:lnTo>
                    <a:pt x="2368" y="2341"/>
                  </a:lnTo>
                  <a:cubicBezTo>
                    <a:pt x="2368" y="4003"/>
                    <a:pt x="1580" y="5562"/>
                    <a:pt x="244" y="6549"/>
                  </a:cubicBezTo>
                  <a:lnTo>
                    <a:pt x="0" y="6727"/>
                  </a:lnTo>
                  <a:lnTo>
                    <a:pt x="555" y="7132"/>
                  </a:lnTo>
                  <a:lnTo>
                    <a:pt x="1347" y="6549"/>
                  </a:lnTo>
                  <a:cubicBezTo>
                    <a:pt x="2683" y="5562"/>
                    <a:pt x="3472" y="4003"/>
                    <a:pt x="3472" y="2341"/>
                  </a:cubicBezTo>
                  <a:lnTo>
                    <a:pt x="34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81"/>
            <p:cNvSpPr/>
            <p:nvPr/>
          </p:nvSpPr>
          <p:spPr>
            <a:xfrm>
              <a:off x="1503948" y="2783362"/>
              <a:ext cx="172913" cy="21035"/>
            </a:xfrm>
            <a:custGeom>
              <a:avLst/>
              <a:gdLst/>
              <a:ahLst/>
              <a:cxnLst/>
              <a:rect l="l" t="t" r="r" b="b"/>
              <a:pathLst>
                <a:path w="6601" h="803" extrusionOk="0">
                  <a:moveTo>
                    <a:pt x="6442" y="0"/>
                  </a:moveTo>
                  <a:cubicBezTo>
                    <a:pt x="6440" y="0"/>
                    <a:pt x="6438" y="1"/>
                    <a:pt x="6436" y="1"/>
                  </a:cubicBezTo>
                  <a:lnTo>
                    <a:pt x="169" y="1"/>
                  </a:lnTo>
                  <a:cubicBezTo>
                    <a:pt x="76" y="1"/>
                    <a:pt x="4" y="73"/>
                    <a:pt x="4" y="165"/>
                  </a:cubicBezTo>
                  <a:lnTo>
                    <a:pt x="4" y="635"/>
                  </a:lnTo>
                  <a:cubicBezTo>
                    <a:pt x="1" y="727"/>
                    <a:pt x="76" y="802"/>
                    <a:pt x="169" y="802"/>
                  </a:cubicBezTo>
                  <a:lnTo>
                    <a:pt x="6436" y="802"/>
                  </a:lnTo>
                  <a:cubicBezTo>
                    <a:pt x="6526" y="802"/>
                    <a:pt x="6601" y="727"/>
                    <a:pt x="6601" y="635"/>
                  </a:cubicBezTo>
                  <a:lnTo>
                    <a:pt x="6601" y="165"/>
                  </a:lnTo>
                  <a:cubicBezTo>
                    <a:pt x="6601" y="75"/>
                    <a:pt x="6529" y="0"/>
                    <a:pt x="644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6" name="Google Shape;12276;p81"/>
            <p:cNvSpPr/>
            <p:nvPr/>
          </p:nvSpPr>
          <p:spPr>
            <a:xfrm>
              <a:off x="1648126" y="2783362"/>
              <a:ext cx="28736" cy="21035"/>
            </a:xfrm>
            <a:custGeom>
              <a:avLst/>
              <a:gdLst/>
              <a:ahLst/>
              <a:cxnLst/>
              <a:rect l="l" t="t" r="r" b="b"/>
              <a:pathLst>
                <a:path w="1097" h="803" extrusionOk="0">
                  <a:moveTo>
                    <a:pt x="938" y="0"/>
                  </a:moveTo>
                  <a:cubicBezTo>
                    <a:pt x="936" y="0"/>
                    <a:pt x="934" y="1"/>
                    <a:pt x="932" y="1"/>
                  </a:cubicBezTo>
                  <a:lnTo>
                    <a:pt x="0" y="1"/>
                  </a:lnTo>
                  <a:lnTo>
                    <a:pt x="0" y="802"/>
                  </a:lnTo>
                  <a:lnTo>
                    <a:pt x="932" y="802"/>
                  </a:lnTo>
                  <a:cubicBezTo>
                    <a:pt x="1025" y="802"/>
                    <a:pt x="1097" y="727"/>
                    <a:pt x="1097" y="635"/>
                  </a:cubicBezTo>
                  <a:lnTo>
                    <a:pt x="1097" y="165"/>
                  </a:lnTo>
                  <a:cubicBezTo>
                    <a:pt x="1097" y="75"/>
                    <a:pt x="1025" y="0"/>
                    <a:pt x="9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7" name="Google Shape;12277;p81"/>
            <p:cNvSpPr/>
            <p:nvPr/>
          </p:nvSpPr>
          <p:spPr>
            <a:xfrm>
              <a:off x="1552619" y="2839839"/>
              <a:ext cx="75704" cy="71591"/>
            </a:xfrm>
            <a:custGeom>
              <a:avLst/>
              <a:gdLst/>
              <a:ahLst/>
              <a:cxnLst/>
              <a:rect l="l" t="t" r="r" b="b"/>
              <a:pathLst>
                <a:path w="2890" h="2733" extrusionOk="0">
                  <a:moveTo>
                    <a:pt x="1443" y="0"/>
                  </a:moveTo>
                  <a:cubicBezTo>
                    <a:pt x="1429" y="0"/>
                    <a:pt x="1416" y="7"/>
                    <a:pt x="1409" y="21"/>
                  </a:cubicBezTo>
                  <a:lnTo>
                    <a:pt x="994" y="864"/>
                  </a:lnTo>
                  <a:cubicBezTo>
                    <a:pt x="991" y="874"/>
                    <a:pt x="980" y="881"/>
                    <a:pt x="970" y="884"/>
                  </a:cubicBezTo>
                  <a:lnTo>
                    <a:pt x="41" y="1018"/>
                  </a:lnTo>
                  <a:cubicBezTo>
                    <a:pt x="11" y="1021"/>
                    <a:pt x="0" y="1059"/>
                    <a:pt x="21" y="1079"/>
                  </a:cubicBezTo>
                  <a:lnTo>
                    <a:pt x="693" y="1734"/>
                  </a:lnTo>
                  <a:cubicBezTo>
                    <a:pt x="699" y="1741"/>
                    <a:pt x="706" y="1755"/>
                    <a:pt x="703" y="1765"/>
                  </a:cubicBezTo>
                  <a:lnTo>
                    <a:pt x="545" y="2690"/>
                  </a:lnTo>
                  <a:cubicBezTo>
                    <a:pt x="540" y="2714"/>
                    <a:pt x="558" y="2732"/>
                    <a:pt x="579" y="2732"/>
                  </a:cubicBezTo>
                  <a:cubicBezTo>
                    <a:pt x="585" y="2732"/>
                    <a:pt x="591" y="2731"/>
                    <a:pt x="597" y="2728"/>
                  </a:cubicBezTo>
                  <a:lnTo>
                    <a:pt x="1426" y="2293"/>
                  </a:lnTo>
                  <a:cubicBezTo>
                    <a:pt x="1431" y="2289"/>
                    <a:pt x="1437" y="2287"/>
                    <a:pt x="1443" y="2287"/>
                  </a:cubicBezTo>
                  <a:cubicBezTo>
                    <a:pt x="1449" y="2287"/>
                    <a:pt x="1455" y="2289"/>
                    <a:pt x="1460" y="2293"/>
                  </a:cubicBezTo>
                  <a:lnTo>
                    <a:pt x="2289" y="2728"/>
                  </a:lnTo>
                  <a:cubicBezTo>
                    <a:pt x="2295" y="2731"/>
                    <a:pt x="2301" y="2732"/>
                    <a:pt x="2307" y="2732"/>
                  </a:cubicBezTo>
                  <a:cubicBezTo>
                    <a:pt x="2329" y="2732"/>
                    <a:pt x="2347" y="2714"/>
                    <a:pt x="2344" y="2690"/>
                  </a:cubicBezTo>
                  <a:lnTo>
                    <a:pt x="2183" y="1765"/>
                  </a:lnTo>
                  <a:cubicBezTo>
                    <a:pt x="2183" y="1755"/>
                    <a:pt x="2187" y="1741"/>
                    <a:pt x="2197" y="1734"/>
                  </a:cubicBezTo>
                  <a:lnTo>
                    <a:pt x="2865" y="1079"/>
                  </a:lnTo>
                  <a:cubicBezTo>
                    <a:pt x="2889" y="1059"/>
                    <a:pt x="2875" y="1021"/>
                    <a:pt x="2845" y="1018"/>
                  </a:cubicBezTo>
                  <a:lnTo>
                    <a:pt x="1919" y="884"/>
                  </a:lnTo>
                  <a:cubicBezTo>
                    <a:pt x="1906" y="881"/>
                    <a:pt x="1895" y="874"/>
                    <a:pt x="1892" y="864"/>
                  </a:cubicBezTo>
                  <a:lnTo>
                    <a:pt x="1477" y="21"/>
                  </a:lnTo>
                  <a:cubicBezTo>
                    <a:pt x="1470" y="7"/>
                    <a:pt x="1457" y="0"/>
                    <a:pt x="14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81"/>
            <p:cNvSpPr/>
            <p:nvPr/>
          </p:nvSpPr>
          <p:spPr>
            <a:xfrm>
              <a:off x="1570667" y="2968561"/>
              <a:ext cx="39607" cy="19489"/>
            </a:xfrm>
            <a:custGeom>
              <a:avLst/>
              <a:gdLst/>
              <a:ahLst/>
              <a:cxnLst/>
              <a:rect l="l" t="t" r="r" b="b"/>
              <a:pathLst>
                <a:path w="1512" h="744" extrusionOk="0">
                  <a:moveTo>
                    <a:pt x="305" y="0"/>
                  </a:moveTo>
                  <a:cubicBezTo>
                    <a:pt x="137" y="0"/>
                    <a:pt x="0" y="137"/>
                    <a:pt x="0" y="305"/>
                  </a:cubicBezTo>
                  <a:lnTo>
                    <a:pt x="0" y="439"/>
                  </a:lnTo>
                  <a:cubicBezTo>
                    <a:pt x="0" y="607"/>
                    <a:pt x="137" y="744"/>
                    <a:pt x="305" y="744"/>
                  </a:cubicBezTo>
                  <a:lnTo>
                    <a:pt x="1206" y="744"/>
                  </a:lnTo>
                  <a:cubicBezTo>
                    <a:pt x="1374" y="744"/>
                    <a:pt x="1511" y="607"/>
                    <a:pt x="1511" y="439"/>
                  </a:cubicBezTo>
                  <a:lnTo>
                    <a:pt x="1511" y="305"/>
                  </a:lnTo>
                  <a:cubicBezTo>
                    <a:pt x="1511" y="137"/>
                    <a:pt x="1374" y="0"/>
                    <a:pt x="1206"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81"/>
            <p:cNvSpPr/>
            <p:nvPr/>
          </p:nvSpPr>
          <p:spPr>
            <a:xfrm>
              <a:off x="1549842" y="3044396"/>
              <a:ext cx="81152" cy="28029"/>
            </a:xfrm>
            <a:custGeom>
              <a:avLst/>
              <a:gdLst/>
              <a:ahLst/>
              <a:cxnLst/>
              <a:rect l="l" t="t" r="r" b="b"/>
              <a:pathLst>
                <a:path w="3098" h="1070" extrusionOk="0">
                  <a:moveTo>
                    <a:pt x="411" y="1"/>
                  </a:moveTo>
                  <a:cubicBezTo>
                    <a:pt x="185" y="1"/>
                    <a:pt x="0" y="186"/>
                    <a:pt x="0" y="412"/>
                  </a:cubicBezTo>
                  <a:lnTo>
                    <a:pt x="0" y="1070"/>
                  </a:lnTo>
                  <a:lnTo>
                    <a:pt x="3098" y="1070"/>
                  </a:lnTo>
                  <a:lnTo>
                    <a:pt x="3098" y="412"/>
                  </a:lnTo>
                  <a:cubicBezTo>
                    <a:pt x="3098" y="186"/>
                    <a:pt x="2916" y="1"/>
                    <a:pt x="268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81"/>
            <p:cNvSpPr/>
            <p:nvPr/>
          </p:nvSpPr>
          <p:spPr>
            <a:xfrm>
              <a:off x="1602337" y="3044396"/>
              <a:ext cx="28657" cy="28029"/>
            </a:xfrm>
            <a:custGeom>
              <a:avLst/>
              <a:gdLst/>
              <a:ahLst/>
              <a:cxnLst/>
              <a:rect l="l" t="t" r="r" b="b"/>
              <a:pathLst>
                <a:path w="1094" h="1070" extrusionOk="0">
                  <a:moveTo>
                    <a:pt x="1" y="1"/>
                  </a:moveTo>
                  <a:lnTo>
                    <a:pt x="1" y="1070"/>
                  </a:lnTo>
                  <a:lnTo>
                    <a:pt x="1094" y="1070"/>
                  </a:lnTo>
                  <a:lnTo>
                    <a:pt x="1094" y="412"/>
                  </a:lnTo>
                  <a:cubicBezTo>
                    <a:pt x="1094" y="186"/>
                    <a:pt x="912" y="1"/>
                    <a:pt x="6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81"/>
            <p:cNvSpPr/>
            <p:nvPr/>
          </p:nvSpPr>
          <p:spPr>
            <a:xfrm>
              <a:off x="1520556" y="3065509"/>
              <a:ext cx="139724" cy="35206"/>
            </a:xfrm>
            <a:custGeom>
              <a:avLst/>
              <a:gdLst/>
              <a:ahLst/>
              <a:cxnLst/>
              <a:rect l="l" t="t" r="r" b="b"/>
              <a:pathLst>
                <a:path w="5334" h="1344" extrusionOk="0">
                  <a:moveTo>
                    <a:pt x="426" y="0"/>
                  </a:moveTo>
                  <a:cubicBezTo>
                    <a:pt x="313" y="0"/>
                    <a:pt x="220" y="79"/>
                    <a:pt x="200" y="185"/>
                  </a:cubicBezTo>
                  <a:lnTo>
                    <a:pt x="28" y="1069"/>
                  </a:lnTo>
                  <a:cubicBezTo>
                    <a:pt x="1" y="1213"/>
                    <a:pt x="107" y="1343"/>
                    <a:pt x="255" y="1343"/>
                  </a:cubicBezTo>
                  <a:lnTo>
                    <a:pt x="5083" y="1343"/>
                  </a:lnTo>
                  <a:cubicBezTo>
                    <a:pt x="5227" y="1343"/>
                    <a:pt x="5333" y="1210"/>
                    <a:pt x="5306" y="1069"/>
                  </a:cubicBezTo>
                  <a:lnTo>
                    <a:pt x="5134" y="185"/>
                  </a:lnTo>
                  <a:cubicBezTo>
                    <a:pt x="5114" y="79"/>
                    <a:pt x="5018" y="0"/>
                    <a:pt x="49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81"/>
            <p:cNvSpPr/>
            <p:nvPr/>
          </p:nvSpPr>
          <p:spPr>
            <a:xfrm>
              <a:off x="1625048" y="3065509"/>
              <a:ext cx="35311" cy="35206"/>
            </a:xfrm>
            <a:custGeom>
              <a:avLst/>
              <a:gdLst/>
              <a:ahLst/>
              <a:cxnLst/>
              <a:rect l="l" t="t" r="r" b="b"/>
              <a:pathLst>
                <a:path w="1348" h="1344" extrusionOk="0">
                  <a:moveTo>
                    <a:pt x="1" y="0"/>
                  </a:moveTo>
                  <a:lnTo>
                    <a:pt x="265" y="1343"/>
                  </a:lnTo>
                  <a:lnTo>
                    <a:pt x="1094" y="1343"/>
                  </a:lnTo>
                  <a:cubicBezTo>
                    <a:pt x="1238" y="1343"/>
                    <a:pt x="1347" y="1210"/>
                    <a:pt x="1320" y="1069"/>
                  </a:cubicBezTo>
                  <a:lnTo>
                    <a:pt x="1149" y="185"/>
                  </a:lnTo>
                  <a:cubicBezTo>
                    <a:pt x="1125" y="79"/>
                    <a:pt x="1032" y="0"/>
                    <a:pt x="9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81"/>
            <p:cNvSpPr/>
            <p:nvPr/>
          </p:nvSpPr>
          <p:spPr>
            <a:xfrm>
              <a:off x="1454676" y="2778516"/>
              <a:ext cx="271564" cy="327045"/>
            </a:xfrm>
            <a:custGeom>
              <a:avLst/>
              <a:gdLst/>
              <a:ahLst/>
              <a:cxnLst/>
              <a:rect l="l" t="t" r="r" b="b"/>
              <a:pathLst>
                <a:path w="10367" h="12485" extrusionOk="0">
                  <a:moveTo>
                    <a:pt x="549" y="1207"/>
                  </a:moveTo>
                  <a:cubicBezTo>
                    <a:pt x="840" y="1207"/>
                    <a:pt x="1111" y="1351"/>
                    <a:pt x="1275" y="1591"/>
                  </a:cubicBezTo>
                  <a:lnTo>
                    <a:pt x="1416" y="1796"/>
                  </a:lnTo>
                  <a:cubicBezTo>
                    <a:pt x="1567" y="2009"/>
                    <a:pt x="1810" y="2139"/>
                    <a:pt x="2074" y="2139"/>
                  </a:cubicBezTo>
                  <a:lnTo>
                    <a:pt x="2084" y="2139"/>
                  </a:lnTo>
                  <a:lnTo>
                    <a:pt x="2084" y="2927"/>
                  </a:lnTo>
                  <a:cubicBezTo>
                    <a:pt x="2084" y="3482"/>
                    <a:pt x="2170" y="4034"/>
                    <a:pt x="2341" y="4562"/>
                  </a:cubicBezTo>
                  <a:cubicBezTo>
                    <a:pt x="2173" y="4479"/>
                    <a:pt x="2005" y="4404"/>
                    <a:pt x="1831" y="4339"/>
                  </a:cubicBezTo>
                  <a:cubicBezTo>
                    <a:pt x="1471" y="4192"/>
                    <a:pt x="1101" y="4041"/>
                    <a:pt x="827" y="3739"/>
                  </a:cubicBezTo>
                  <a:cubicBezTo>
                    <a:pt x="515" y="3390"/>
                    <a:pt x="364" y="2876"/>
                    <a:pt x="364" y="2159"/>
                  </a:cubicBezTo>
                  <a:lnTo>
                    <a:pt x="364" y="1392"/>
                  </a:lnTo>
                  <a:cubicBezTo>
                    <a:pt x="364" y="1289"/>
                    <a:pt x="446" y="1207"/>
                    <a:pt x="549" y="1207"/>
                  </a:cubicBezTo>
                  <a:close/>
                  <a:moveTo>
                    <a:pt x="9818" y="1207"/>
                  </a:moveTo>
                  <a:cubicBezTo>
                    <a:pt x="9918" y="1207"/>
                    <a:pt x="10003" y="1292"/>
                    <a:pt x="10003" y="1392"/>
                  </a:cubicBezTo>
                  <a:lnTo>
                    <a:pt x="10003" y="2156"/>
                  </a:lnTo>
                  <a:lnTo>
                    <a:pt x="10000" y="2156"/>
                  </a:lnTo>
                  <a:cubicBezTo>
                    <a:pt x="10000" y="2872"/>
                    <a:pt x="9849" y="3390"/>
                    <a:pt x="9537" y="3736"/>
                  </a:cubicBezTo>
                  <a:cubicBezTo>
                    <a:pt x="9267" y="4041"/>
                    <a:pt x="8893" y="4192"/>
                    <a:pt x="8533" y="4335"/>
                  </a:cubicBezTo>
                  <a:cubicBezTo>
                    <a:pt x="8362" y="4401"/>
                    <a:pt x="8194" y="4476"/>
                    <a:pt x="8030" y="4562"/>
                  </a:cubicBezTo>
                  <a:cubicBezTo>
                    <a:pt x="8198" y="4030"/>
                    <a:pt x="8283" y="3479"/>
                    <a:pt x="8287" y="2924"/>
                  </a:cubicBezTo>
                  <a:lnTo>
                    <a:pt x="8287" y="2139"/>
                  </a:lnTo>
                  <a:lnTo>
                    <a:pt x="8293" y="2139"/>
                  </a:lnTo>
                  <a:cubicBezTo>
                    <a:pt x="8554" y="2139"/>
                    <a:pt x="8801" y="2012"/>
                    <a:pt x="8948" y="1796"/>
                  </a:cubicBezTo>
                  <a:lnTo>
                    <a:pt x="9092" y="1591"/>
                  </a:lnTo>
                  <a:cubicBezTo>
                    <a:pt x="9256" y="1351"/>
                    <a:pt x="9527" y="1210"/>
                    <a:pt x="9818" y="1207"/>
                  </a:cubicBezTo>
                  <a:close/>
                  <a:moveTo>
                    <a:pt x="8304" y="367"/>
                  </a:moveTo>
                  <a:lnTo>
                    <a:pt x="8304" y="802"/>
                  </a:lnTo>
                  <a:lnTo>
                    <a:pt x="6731" y="802"/>
                  </a:lnTo>
                  <a:cubicBezTo>
                    <a:pt x="6484" y="802"/>
                    <a:pt x="6484" y="1169"/>
                    <a:pt x="6731" y="1169"/>
                  </a:cubicBezTo>
                  <a:lnTo>
                    <a:pt x="7920" y="1169"/>
                  </a:lnTo>
                  <a:lnTo>
                    <a:pt x="7920" y="2924"/>
                  </a:lnTo>
                  <a:lnTo>
                    <a:pt x="7920" y="2927"/>
                  </a:lnTo>
                  <a:cubicBezTo>
                    <a:pt x="7917" y="4531"/>
                    <a:pt x="7156" y="6035"/>
                    <a:pt x="5867" y="6988"/>
                  </a:cubicBezTo>
                  <a:lnTo>
                    <a:pt x="5737" y="7084"/>
                  </a:lnTo>
                  <a:cubicBezTo>
                    <a:pt x="5703" y="7077"/>
                    <a:pt x="5669" y="7073"/>
                    <a:pt x="5634" y="7073"/>
                  </a:cubicBezTo>
                  <a:lnTo>
                    <a:pt x="4733" y="7073"/>
                  </a:lnTo>
                  <a:cubicBezTo>
                    <a:pt x="4699" y="7073"/>
                    <a:pt x="4665" y="7077"/>
                    <a:pt x="4630" y="7084"/>
                  </a:cubicBezTo>
                  <a:lnTo>
                    <a:pt x="4503" y="6988"/>
                  </a:lnTo>
                  <a:cubicBezTo>
                    <a:pt x="3215" y="6035"/>
                    <a:pt x="2454" y="4531"/>
                    <a:pt x="2451" y="2927"/>
                  </a:cubicBezTo>
                  <a:lnTo>
                    <a:pt x="2451" y="1173"/>
                  </a:lnTo>
                  <a:lnTo>
                    <a:pt x="5881" y="1173"/>
                  </a:lnTo>
                  <a:cubicBezTo>
                    <a:pt x="6124" y="1173"/>
                    <a:pt x="6124" y="806"/>
                    <a:pt x="5881" y="806"/>
                  </a:cubicBezTo>
                  <a:lnTo>
                    <a:pt x="2070" y="806"/>
                  </a:lnTo>
                  <a:lnTo>
                    <a:pt x="2070" y="367"/>
                  </a:lnTo>
                  <a:close/>
                  <a:moveTo>
                    <a:pt x="5631" y="7437"/>
                  </a:moveTo>
                  <a:cubicBezTo>
                    <a:pt x="5699" y="7437"/>
                    <a:pt x="5754" y="7495"/>
                    <a:pt x="5754" y="7560"/>
                  </a:cubicBezTo>
                  <a:lnTo>
                    <a:pt x="5754" y="7694"/>
                  </a:lnTo>
                  <a:cubicBezTo>
                    <a:pt x="5754" y="7762"/>
                    <a:pt x="5699" y="7817"/>
                    <a:pt x="5631" y="7817"/>
                  </a:cubicBezTo>
                  <a:lnTo>
                    <a:pt x="4733" y="7817"/>
                  </a:lnTo>
                  <a:cubicBezTo>
                    <a:pt x="4665" y="7817"/>
                    <a:pt x="4610" y="7762"/>
                    <a:pt x="4610" y="7694"/>
                  </a:cubicBezTo>
                  <a:lnTo>
                    <a:pt x="4610" y="7560"/>
                  </a:lnTo>
                  <a:cubicBezTo>
                    <a:pt x="4610" y="7495"/>
                    <a:pt x="4665" y="7437"/>
                    <a:pt x="4733" y="7437"/>
                  </a:cubicBezTo>
                  <a:close/>
                  <a:moveTo>
                    <a:pt x="4970" y="8180"/>
                  </a:moveTo>
                  <a:lnTo>
                    <a:pt x="5398" y="8184"/>
                  </a:lnTo>
                  <a:lnTo>
                    <a:pt x="5398" y="9969"/>
                  </a:lnTo>
                  <a:lnTo>
                    <a:pt x="4970" y="9969"/>
                  </a:lnTo>
                  <a:lnTo>
                    <a:pt x="4970" y="8180"/>
                  </a:lnTo>
                  <a:close/>
                  <a:moveTo>
                    <a:pt x="6320" y="10336"/>
                  </a:moveTo>
                  <a:cubicBezTo>
                    <a:pt x="6446" y="10336"/>
                    <a:pt x="6549" y="10435"/>
                    <a:pt x="6549" y="10562"/>
                  </a:cubicBezTo>
                  <a:lnTo>
                    <a:pt x="6549" y="10774"/>
                  </a:lnTo>
                  <a:lnTo>
                    <a:pt x="4922" y="10774"/>
                  </a:lnTo>
                  <a:cubicBezTo>
                    <a:pt x="4678" y="10774"/>
                    <a:pt x="4678" y="11141"/>
                    <a:pt x="4922" y="11141"/>
                  </a:cubicBezTo>
                  <a:lnTo>
                    <a:pt x="7423" y="11141"/>
                  </a:lnTo>
                  <a:cubicBezTo>
                    <a:pt x="7444" y="11141"/>
                    <a:pt x="7464" y="11155"/>
                    <a:pt x="7468" y="11179"/>
                  </a:cubicBezTo>
                  <a:lnTo>
                    <a:pt x="7639" y="12063"/>
                  </a:lnTo>
                  <a:cubicBezTo>
                    <a:pt x="7646" y="12090"/>
                    <a:pt x="7622" y="12118"/>
                    <a:pt x="7594" y="12118"/>
                  </a:cubicBezTo>
                  <a:lnTo>
                    <a:pt x="2770" y="12118"/>
                  </a:lnTo>
                  <a:cubicBezTo>
                    <a:pt x="2739" y="12118"/>
                    <a:pt x="2718" y="12090"/>
                    <a:pt x="2722" y="12063"/>
                  </a:cubicBezTo>
                  <a:lnTo>
                    <a:pt x="2893" y="11179"/>
                  </a:lnTo>
                  <a:cubicBezTo>
                    <a:pt x="2896" y="11155"/>
                    <a:pt x="2917" y="11141"/>
                    <a:pt x="2941" y="11141"/>
                  </a:cubicBezTo>
                  <a:lnTo>
                    <a:pt x="4068" y="11141"/>
                  </a:lnTo>
                  <a:cubicBezTo>
                    <a:pt x="4312" y="11141"/>
                    <a:pt x="4312" y="10774"/>
                    <a:pt x="4068" y="10774"/>
                  </a:cubicBezTo>
                  <a:lnTo>
                    <a:pt x="3815" y="10774"/>
                  </a:lnTo>
                  <a:lnTo>
                    <a:pt x="3815" y="10562"/>
                  </a:lnTo>
                  <a:cubicBezTo>
                    <a:pt x="3815" y="10435"/>
                    <a:pt x="3917" y="10336"/>
                    <a:pt x="4041" y="10336"/>
                  </a:cubicBezTo>
                  <a:close/>
                  <a:moveTo>
                    <a:pt x="2050" y="1"/>
                  </a:moveTo>
                  <a:cubicBezTo>
                    <a:pt x="1858" y="1"/>
                    <a:pt x="1700" y="158"/>
                    <a:pt x="1700" y="350"/>
                  </a:cubicBezTo>
                  <a:lnTo>
                    <a:pt x="1700" y="820"/>
                  </a:lnTo>
                  <a:cubicBezTo>
                    <a:pt x="1700" y="1011"/>
                    <a:pt x="1858" y="1169"/>
                    <a:pt x="2050" y="1169"/>
                  </a:cubicBezTo>
                  <a:lnTo>
                    <a:pt x="2084" y="1169"/>
                  </a:lnTo>
                  <a:lnTo>
                    <a:pt x="2084" y="1772"/>
                  </a:lnTo>
                  <a:lnTo>
                    <a:pt x="2074" y="1772"/>
                  </a:lnTo>
                  <a:cubicBezTo>
                    <a:pt x="1933" y="1772"/>
                    <a:pt x="1800" y="1704"/>
                    <a:pt x="1721" y="1587"/>
                  </a:cubicBezTo>
                  <a:lnTo>
                    <a:pt x="1580" y="1382"/>
                  </a:lnTo>
                  <a:cubicBezTo>
                    <a:pt x="1347" y="1042"/>
                    <a:pt x="964" y="844"/>
                    <a:pt x="552" y="840"/>
                  </a:cubicBezTo>
                  <a:cubicBezTo>
                    <a:pt x="247" y="840"/>
                    <a:pt x="1" y="1087"/>
                    <a:pt x="1" y="1392"/>
                  </a:cubicBezTo>
                  <a:lnTo>
                    <a:pt x="1" y="2156"/>
                  </a:lnTo>
                  <a:cubicBezTo>
                    <a:pt x="1" y="3989"/>
                    <a:pt x="940" y="4370"/>
                    <a:pt x="1697" y="4678"/>
                  </a:cubicBezTo>
                  <a:cubicBezTo>
                    <a:pt x="2118" y="4849"/>
                    <a:pt x="2485" y="4997"/>
                    <a:pt x="2660" y="5360"/>
                  </a:cubicBezTo>
                  <a:cubicBezTo>
                    <a:pt x="2711" y="5463"/>
                    <a:pt x="2701" y="5555"/>
                    <a:pt x="2629" y="5631"/>
                  </a:cubicBezTo>
                  <a:cubicBezTo>
                    <a:pt x="2563" y="5699"/>
                    <a:pt x="2460" y="5740"/>
                    <a:pt x="2366" y="5740"/>
                  </a:cubicBezTo>
                  <a:cubicBezTo>
                    <a:pt x="2329" y="5740"/>
                    <a:pt x="2294" y="5734"/>
                    <a:pt x="2262" y="5720"/>
                  </a:cubicBezTo>
                  <a:cubicBezTo>
                    <a:pt x="2129" y="5665"/>
                    <a:pt x="2108" y="5501"/>
                    <a:pt x="2115" y="5374"/>
                  </a:cubicBezTo>
                  <a:cubicBezTo>
                    <a:pt x="2122" y="5244"/>
                    <a:pt x="2027" y="5177"/>
                    <a:pt x="1931" y="5177"/>
                  </a:cubicBezTo>
                  <a:cubicBezTo>
                    <a:pt x="1842" y="5177"/>
                    <a:pt x="1753" y="5236"/>
                    <a:pt x="1748" y="5357"/>
                  </a:cubicBezTo>
                  <a:cubicBezTo>
                    <a:pt x="1741" y="5518"/>
                    <a:pt x="1762" y="5905"/>
                    <a:pt x="2118" y="6056"/>
                  </a:cubicBezTo>
                  <a:cubicBezTo>
                    <a:pt x="2191" y="6087"/>
                    <a:pt x="2266" y="6104"/>
                    <a:pt x="2344" y="6104"/>
                  </a:cubicBezTo>
                  <a:cubicBezTo>
                    <a:pt x="2351" y="6104"/>
                    <a:pt x="2358" y="6104"/>
                    <a:pt x="2365" y="6104"/>
                  </a:cubicBezTo>
                  <a:cubicBezTo>
                    <a:pt x="2564" y="6104"/>
                    <a:pt x="2756" y="6025"/>
                    <a:pt x="2893" y="5881"/>
                  </a:cubicBezTo>
                  <a:cubicBezTo>
                    <a:pt x="2907" y="5867"/>
                    <a:pt x="2920" y="5850"/>
                    <a:pt x="2934" y="5836"/>
                  </a:cubicBezTo>
                  <a:cubicBezTo>
                    <a:pt x="3290" y="6395"/>
                    <a:pt x="3746" y="6885"/>
                    <a:pt x="4284" y="7282"/>
                  </a:cubicBezTo>
                  <a:lnTo>
                    <a:pt x="4318" y="7306"/>
                  </a:lnTo>
                  <a:cubicBezTo>
                    <a:pt x="4270" y="7382"/>
                    <a:pt x="4246" y="7471"/>
                    <a:pt x="4246" y="7560"/>
                  </a:cubicBezTo>
                  <a:lnTo>
                    <a:pt x="4246" y="7694"/>
                  </a:lnTo>
                  <a:cubicBezTo>
                    <a:pt x="4246" y="7913"/>
                    <a:pt x="4390" y="8105"/>
                    <a:pt x="4603" y="8163"/>
                  </a:cubicBezTo>
                  <a:lnTo>
                    <a:pt x="4603" y="9966"/>
                  </a:lnTo>
                  <a:lnTo>
                    <a:pt x="4048" y="9966"/>
                  </a:lnTo>
                  <a:cubicBezTo>
                    <a:pt x="3719" y="9969"/>
                    <a:pt x="3455" y="10233"/>
                    <a:pt x="3455" y="10562"/>
                  </a:cubicBezTo>
                  <a:lnTo>
                    <a:pt x="3455" y="10774"/>
                  </a:lnTo>
                  <a:lnTo>
                    <a:pt x="2941" y="10774"/>
                  </a:lnTo>
                  <a:cubicBezTo>
                    <a:pt x="2746" y="10774"/>
                    <a:pt x="2574" y="10911"/>
                    <a:pt x="2536" y="11107"/>
                  </a:cubicBezTo>
                  <a:lnTo>
                    <a:pt x="2365" y="11991"/>
                  </a:lnTo>
                  <a:cubicBezTo>
                    <a:pt x="2317" y="12244"/>
                    <a:pt x="2509" y="12481"/>
                    <a:pt x="2770" y="12484"/>
                  </a:cubicBezTo>
                  <a:lnTo>
                    <a:pt x="7598" y="12484"/>
                  </a:lnTo>
                  <a:cubicBezTo>
                    <a:pt x="7855" y="12481"/>
                    <a:pt x="8050" y="12244"/>
                    <a:pt x="8002" y="11991"/>
                  </a:cubicBezTo>
                  <a:lnTo>
                    <a:pt x="7831" y="11107"/>
                  </a:lnTo>
                  <a:cubicBezTo>
                    <a:pt x="7793" y="10911"/>
                    <a:pt x="7622" y="10774"/>
                    <a:pt x="7427" y="10774"/>
                  </a:cubicBezTo>
                  <a:lnTo>
                    <a:pt x="6916" y="10774"/>
                  </a:lnTo>
                  <a:lnTo>
                    <a:pt x="6916" y="10562"/>
                  </a:lnTo>
                  <a:cubicBezTo>
                    <a:pt x="6916" y="10233"/>
                    <a:pt x="6649" y="9969"/>
                    <a:pt x="6320" y="9966"/>
                  </a:cubicBezTo>
                  <a:lnTo>
                    <a:pt x="5765" y="9966"/>
                  </a:lnTo>
                  <a:lnTo>
                    <a:pt x="5765" y="8163"/>
                  </a:lnTo>
                  <a:cubicBezTo>
                    <a:pt x="5977" y="8105"/>
                    <a:pt x="6124" y="7913"/>
                    <a:pt x="6124" y="7694"/>
                  </a:cubicBezTo>
                  <a:lnTo>
                    <a:pt x="6124" y="7560"/>
                  </a:lnTo>
                  <a:cubicBezTo>
                    <a:pt x="6124" y="7471"/>
                    <a:pt x="6097" y="7382"/>
                    <a:pt x="6052" y="7306"/>
                  </a:cubicBezTo>
                  <a:lnTo>
                    <a:pt x="6087" y="7282"/>
                  </a:lnTo>
                  <a:cubicBezTo>
                    <a:pt x="6621" y="6888"/>
                    <a:pt x="7077" y="6395"/>
                    <a:pt x="7433" y="5836"/>
                  </a:cubicBezTo>
                  <a:cubicBezTo>
                    <a:pt x="7447" y="5850"/>
                    <a:pt x="7461" y="5867"/>
                    <a:pt x="7474" y="5884"/>
                  </a:cubicBezTo>
                  <a:cubicBezTo>
                    <a:pt x="7615" y="6025"/>
                    <a:pt x="7803" y="6104"/>
                    <a:pt x="8002" y="6107"/>
                  </a:cubicBezTo>
                  <a:cubicBezTo>
                    <a:pt x="8088" y="6107"/>
                    <a:pt x="8174" y="6090"/>
                    <a:pt x="8252" y="6056"/>
                  </a:cubicBezTo>
                  <a:cubicBezTo>
                    <a:pt x="8605" y="5905"/>
                    <a:pt x="8626" y="5518"/>
                    <a:pt x="8619" y="5357"/>
                  </a:cubicBezTo>
                  <a:cubicBezTo>
                    <a:pt x="8616" y="5238"/>
                    <a:pt x="8527" y="5180"/>
                    <a:pt x="8438" y="5180"/>
                  </a:cubicBezTo>
                  <a:cubicBezTo>
                    <a:pt x="8342" y="5180"/>
                    <a:pt x="8245" y="5246"/>
                    <a:pt x="8252" y="5374"/>
                  </a:cubicBezTo>
                  <a:cubicBezTo>
                    <a:pt x="8259" y="5501"/>
                    <a:pt x="8239" y="5665"/>
                    <a:pt x="8108" y="5720"/>
                  </a:cubicBezTo>
                  <a:cubicBezTo>
                    <a:pt x="8077" y="5734"/>
                    <a:pt x="8041" y="5740"/>
                    <a:pt x="8004" y="5740"/>
                  </a:cubicBezTo>
                  <a:cubicBezTo>
                    <a:pt x="7910" y="5740"/>
                    <a:pt x="7806" y="5699"/>
                    <a:pt x="7742" y="5631"/>
                  </a:cubicBezTo>
                  <a:cubicBezTo>
                    <a:pt x="7670" y="5555"/>
                    <a:pt x="7656" y="5463"/>
                    <a:pt x="7708" y="5360"/>
                  </a:cubicBezTo>
                  <a:cubicBezTo>
                    <a:pt x="7882" y="4997"/>
                    <a:pt x="8249" y="4849"/>
                    <a:pt x="8674" y="4678"/>
                  </a:cubicBezTo>
                  <a:cubicBezTo>
                    <a:pt x="9428" y="4370"/>
                    <a:pt x="10367" y="3989"/>
                    <a:pt x="10367" y="2156"/>
                  </a:cubicBezTo>
                  <a:lnTo>
                    <a:pt x="10367" y="1392"/>
                  </a:lnTo>
                  <a:cubicBezTo>
                    <a:pt x="10367" y="1244"/>
                    <a:pt x="10308" y="1104"/>
                    <a:pt x="10206" y="1001"/>
                  </a:cubicBezTo>
                  <a:cubicBezTo>
                    <a:pt x="10103" y="898"/>
                    <a:pt x="9962" y="840"/>
                    <a:pt x="9815" y="840"/>
                  </a:cubicBezTo>
                  <a:cubicBezTo>
                    <a:pt x="9407" y="840"/>
                    <a:pt x="9023" y="1042"/>
                    <a:pt x="8790" y="1382"/>
                  </a:cubicBezTo>
                  <a:lnTo>
                    <a:pt x="8646" y="1587"/>
                  </a:lnTo>
                  <a:cubicBezTo>
                    <a:pt x="8568" y="1704"/>
                    <a:pt x="8434" y="1772"/>
                    <a:pt x="8293" y="1772"/>
                  </a:cubicBezTo>
                  <a:lnTo>
                    <a:pt x="8287" y="1772"/>
                  </a:lnTo>
                  <a:lnTo>
                    <a:pt x="8287" y="1169"/>
                  </a:lnTo>
                  <a:lnTo>
                    <a:pt x="8317" y="1169"/>
                  </a:lnTo>
                  <a:cubicBezTo>
                    <a:pt x="8509" y="1169"/>
                    <a:pt x="8667" y="1011"/>
                    <a:pt x="8667" y="820"/>
                  </a:cubicBezTo>
                  <a:lnTo>
                    <a:pt x="8667" y="350"/>
                  </a:lnTo>
                  <a:cubicBezTo>
                    <a:pt x="8667" y="158"/>
                    <a:pt x="8509" y="1"/>
                    <a:pt x="831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81"/>
            <p:cNvSpPr/>
            <p:nvPr/>
          </p:nvSpPr>
          <p:spPr>
            <a:xfrm>
              <a:off x="1546332" y="2835071"/>
              <a:ext cx="88172" cy="81152"/>
            </a:xfrm>
            <a:custGeom>
              <a:avLst/>
              <a:gdLst/>
              <a:ahLst/>
              <a:cxnLst/>
              <a:rect l="l" t="t" r="r" b="b"/>
              <a:pathLst>
                <a:path w="3366" h="3098" extrusionOk="0">
                  <a:moveTo>
                    <a:pt x="1683" y="552"/>
                  </a:moveTo>
                  <a:lnTo>
                    <a:pt x="1967" y="1124"/>
                  </a:lnTo>
                  <a:cubicBezTo>
                    <a:pt x="1998" y="1190"/>
                    <a:pt x="2060" y="1234"/>
                    <a:pt x="2132" y="1244"/>
                  </a:cubicBezTo>
                  <a:lnTo>
                    <a:pt x="2766" y="1337"/>
                  </a:lnTo>
                  <a:lnTo>
                    <a:pt x="2307" y="1786"/>
                  </a:lnTo>
                  <a:cubicBezTo>
                    <a:pt x="2255" y="1834"/>
                    <a:pt x="2231" y="1909"/>
                    <a:pt x="2245" y="1978"/>
                  </a:cubicBezTo>
                  <a:lnTo>
                    <a:pt x="2355" y="2612"/>
                  </a:lnTo>
                  <a:lnTo>
                    <a:pt x="2355" y="2612"/>
                  </a:lnTo>
                  <a:lnTo>
                    <a:pt x="1786" y="2310"/>
                  </a:lnTo>
                  <a:cubicBezTo>
                    <a:pt x="1753" y="2293"/>
                    <a:pt x="1718" y="2284"/>
                    <a:pt x="1683" y="2284"/>
                  </a:cubicBezTo>
                  <a:cubicBezTo>
                    <a:pt x="1649" y="2284"/>
                    <a:pt x="1614" y="2293"/>
                    <a:pt x="1584" y="2310"/>
                  </a:cubicBezTo>
                  <a:lnTo>
                    <a:pt x="1015" y="2612"/>
                  </a:lnTo>
                  <a:lnTo>
                    <a:pt x="1124" y="1978"/>
                  </a:lnTo>
                  <a:cubicBezTo>
                    <a:pt x="1135" y="1909"/>
                    <a:pt x="1111" y="1834"/>
                    <a:pt x="1059" y="1786"/>
                  </a:cubicBezTo>
                  <a:lnTo>
                    <a:pt x="600" y="1337"/>
                  </a:lnTo>
                  <a:lnTo>
                    <a:pt x="1234" y="1244"/>
                  </a:lnTo>
                  <a:cubicBezTo>
                    <a:pt x="1306" y="1234"/>
                    <a:pt x="1368" y="1190"/>
                    <a:pt x="1402" y="1124"/>
                  </a:cubicBezTo>
                  <a:lnTo>
                    <a:pt x="1683" y="552"/>
                  </a:lnTo>
                  <a:close/>
                  <a:moveTo>
                    <a:pt x="1683" y="0"/>
                  </a:moveTo>
                  <a:cubicBezTo>
                    <a:pt x="1605" y="0"/>
                    <a:pt x="1527" y="42"/>
                    <a:pt x="1488" y="124"/>
                  </a:cubicBezTo>
                  <a:lnTo>
                    <a:pt x="1107" y="895"/>
                  </a:lnTo>
                  <a:lnTo>
                    <a:pt x="254" y="1018"/>
                  </a:lnTo>
                  <a:cubicBezTo>
                    <a:pt x="72" y="1046"/>
                    <a:pt x="0" y="1265"/>
                    <a:pt x="134" y="1392"/>
                  </a:cubicBezTo>
                  <a:lnTo>
                    <a:pt x="747" y="1991"/>
                  </a:lnTo>
                  <a:lnTo>
                    <a:pt x="604" y="2841"/>
                  </a:lnTo>
                  <a:cubicBezTo>
                    <a:pt x="579" y="2982"/>
                    <a:pt x="692" y="3097"/>
                    <a:pt x="819" y="3097"/>
                  </a:cubicBezTo>
                  <a:cubicBezTo>
                    <a:pt x="853" y="3097"/>
                    <a:pt x="888" y="3089"/>
                    <a:pt x="922" y="3071"/>
                  </a:cubicBezTo>
                  <a:lnTo>
                    <a:pt x="1683" y="2670"/>
                  </a:lnTo>
                  <a:lnTo>
                    <a:pt x="2444" y="3071"/>
                  </a:lnTo>
                  <a:cubicBezTo>
                    <a:pt x="2478" y="3089"/>
                    <a:pt x="2513" y="3097"/>
                    <a:pt x="2547" y="3097"/>
                  </a:cubicBezTo>
                  <a:cubicBezTo>
                    <a:pt x="2674" y="3097"/>
                    <a:pt x="2787" y="2982"/>
                    <a:pt x="2762" y="2841"/>
                  </a:cubicBezTo>
                  <a:lnTo>
                    <a:pt x="2618" y="1991"/>
                  </a:lnTo>
                  <a:lnTo>
                    <a:pt x="3232" y="1392"/>
                  </a:lnTo>
                  <a:cubicBezTo>
                    <a:pt x="3366" y="1265"/>
                    <a:pt x="3294" y="1042"/>
                    <a:pt x="3112" y="1018"/>
                  </a:cubicBezTo>
                  <a:lnTo>
                    <a:pt x="2262" y="895"/>
                  </a:lnTo>
                  <a:lnTo>
                    <a:pt x="1882" y="124"/>
                  </a:lnTo>
                  <a:cubicBezTo>
                    <a:pt x="1841" y="42"/>
                    <a:pt x="1762" y="0"/>
                    <a:pt x="168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5" name="Google Shape;12285;p81"/>
          <p:cNvGrpSpPr/>
          <p:nvPr/>
        </p:nvGrpSpPr>
        <p:grpSpPr>
          <a:xfrm>
            <a:off x="1956729" y="2771522"/>
            <a:ext cx="362224" cy="332336"/>
            <a:chOff x="1956729" y="2771522"/>
            <a:chExt cx="362224" cy="332336"/>
          </a:xfrm>
        </p:grpSpPr>
        <p:sp>
          <p:nvSpPr>
            <p:cNvPr id="12286" name="Google Shape;12286;p81"/>
            <p:cNvSpPr/>
            <p:nvPr/>
          </p:nvSpPr>
          <p:spPr>
            <a:xfrm>
              <a:off x="2054043" y="3034075"/>
              <a:ext cx="75337" cy="64518"/>
            </a:xfrm>
            <a:custGeom>
              <a:avLst/>
              <a:gdLst/>
              <a:ahLst/>
              <a:cxnLst/>
              <a:rect l="l" t="t" r="r" b="b"/>
              <a:pathLst>
                <a:path w="2876" h="2463" extrusionOk="0">
                  <a:moveTo>
                    <a:pt x="1649" y="1"/>
                  </a:moveTo>
                  <a:cubicBezTo>
                    <a:pt x="549" y="1"/>
                    <a:pt x="0" y="1327"/>
                    <a:pt x="775" y="2101"/>
                  </a:cubicBezTo>
                  <a:cubicBezTo>
                    <a:pt x="1011" y="2337"/>
                    <a:pt x="1325" y="2463"/>
                    <a:pt x="1646" y="2463"/>
                  </a:cubicBezTo>
                  <a:cubicBezTo>
                    <a:pt x="1804" y="2463"/>
                    <a:pt x="1965" y="2432"/>
                    <a:pt x="2118" y="2369"/>
                  </a:cubicBezTo>
                  <a:cubicBezTo>
                    <a:pt x="2577" y="2180"/>
                    <a:pt x="2875" y="1731"/>
                    <a:pt x="2875" y="1231"/>
                  </a:cubicBezTo>
                  <a:cubicBezTo>
                    <a:pt x="2875" y="552"/>
                    <a:pt x="2327" y="1"/>
                    <a:pt x="16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81"/>
            <p:cNvSpPr/>
            <p:nvPr/>
          </p:nvSpPr>
          <p:spPr>
            <a:xfrm>
              <a:off x="2077645" y="3051756"/>
              <a:ext cx="34132" cy="29234"/>
            </a:xfrm>
            <a:custGeom>
              <a:avLst/>
              <a:gdLst/>
              <a:ahLst/>
              <a:cxnLst/>
              <a:rect l="l" t="t" r="r" b="b"/>
              <a:pathLst>
                <a:path w="1303" h="1116" extrusionOk="0">
                  <a:moveTo>
                    <a:pt x="748" y="1"/>
                  </a:moveTo>
                  <a:cubicBezTo>
                    <a:pt x="251" y="1"/>
                    <a:pt x="1" y="600"/>
                    <a:pt x="354" y="950"/>
                  </a:cubicBezTo>
                  <a:cubicBezTo>
                    <a:pt x="467" y="1064"/>
                    <a:pt x="606" y="1115"/>
                    <a:pt x="743" y="1115"/>
                  </a:cubicBezTo>
                  <a:cubicBezTo>
                    <a:pt x="1028" y="1115"/>
                    <a:pt x="1303" y="892"/>
                    <a:pt x="1303" y="556"/>
                  </a:cubicBezTo>
                  <a:cubicBezTo>
                    <a:pt x="1303" y="251"/>
                    <a:pt x="1053" y="1"/>
                    <a:pt x="74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81"/>
            <p:cNvSpPr/>
            <p:nvPr/>
          </p:nvSpPr>
          <p:spPr>
            <a:xfrm>
              <a:off x="2182032" y="3034075"/>
              <a:ext cx="75363" cy="64518"/>
            </a:xfrm>
            <a:custGeom>
              <a:avLst/>
              <a:gdLst/>
              <a:ahLst/>
              <a:cxnLst/>
              <a:rect l="l" t="t" r="r" b="b"/>
              <a:pathLst>
                <a:path w="2877" h="2463" extrusionOk="0">
                  <a:moveTo>
                    <a:pt x="1646" y="1"/>
                  </a:moveTo>
                  <a:cubicBezTo>
                    <a:pt x="549" y="1"/>
                    <a:pt x="1" y="1327"/>
                    <a:pt x="775" y="2101"/>
                  </a:cubicBezTo>
                  <a:cubicBezTo>
                    <a:pt x="1011" y="2337"/>
                    <a:pt x="1326" y="2463"/>
                    <a:pt x="1646" y="2463"/>
                  </a:cubicBezTo>
                  <a:cubicBezTo>
                    <a:pt x="1805" y="2463"/>
                    <a:pt x="1965" y="2432"/>
                    <a:pt x="2119" y="2369"/>
                  </a:cubicBezTo>
                  <a:cubicBezTo>
                    <a:pt x="2578" y="2180"/>
                    <a:pt x="2876" y="1731"/>
                    <a:pt x="2876" y="1231"/>
                  </a:cubicBezTo>
                  <a:cubicBezTo>
                    <a:pt x="2876" y="552"/>
                    <a:pt x="2328" y="1"/>
                    <a:pt x="164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81"/>
            <p:cNvSpPr/>
            <p:nvPr/>
          </p:nvSpPr>
          <p:spPr>
            <a:xfrm>
              <a:off x="2205660" y="3051756"/>
              <a:ext cx="34132" cy="29234"/>
            </a:xfrm>
            <a:custGeom>
              <a:avLst/>
              <a:gdLst/>
              <a:ahLst/>
              <a:cxnLst/>
              <a:rect l="l" t="t" r="r" b="b"/>
              <a:pathLst>
                <a:path w="1303" h="1116" extrusionOk="0">
                  <a:moveTo>
                    <a:pt x="747" y="1"/>
                  </a:moveTo>
                  <a:cubicBezTo>
                    <a:pt x="250" y="1"/>
                    <a:pt x="0" y="600"/>
                    <a:pt x="353" y="950"/>
                  </a:cubicBezTo>
                  <a:cubicBezTo>
                    <a:pt x="466" y="1064"/>
                    <a:pt x="606" y="1115"/>
                    <a:pt x="742" y="1115"/>
                  </a:cubicBezTo>
                  <a:cubicBezTo>
                    <a:pt x="1028" y="1115"/>
                    <a:pt x="1302" y="892"/>
                    <a:pt x="1302" y="556"/>
                  </a:cubicBezTo>
                  <a:cubicBezTo>
                    <a:pt x="1302" y="251"/>
                    <a:pt x="1052" y="1"/>
                    <a:pt x="7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81"/>
            <p:cNvSpPr/>
            <p:nvPr/>
          </p:nvSpPr>
          <p:spPr>
            <a:xfrm>
              <a:off x="2031411" y="2800153"/>
              <a:ext cx="279736" cy="147059"/>
            </a:xfrm>
            <a:custGeom>
              <a:avLst/>
              <a:gdLst/>
              <a:ahLst/>
              <a:cxnLst/>
              <a:rect l="l" t="t" r="r" b="b"/>
              <a:pathLst>
                <a:path w="10679" h="5614" extrusionOk="0">
                  <a:moveTo>
                    <a:pt x="9610" y="0"/>
                  </a:moveTo>
                  <a:cubicBezTo>
                    <a:pt x="9607" y="0"/>
                    <a:pt x="9603" y="0"/>
                    <a:pt x="9599" y="0"/>
                  </a:cubicBezTo>
                  <a:lnTo>
                    <a:pt x="1" y="0"/>
                  </a:lnTo>
                  <a:lnTo>
                    <a:pt x="378" y="1066"/>
                  </a:lnTo>
                  <a:lnTo>
                    <a:pt x="9558" y="1066"/>
                  </a:lnTo>
                  <a:lnTo>
                    <a:pt x="8513" y="5613"/>
                  </a:lnTo>
                  <a:lnTo>
                    <a:pt x="9606" y="5613"/>
                  </a:lnTo>
                  <a:lnTo>
                    <a:pt x="10607" y="1268"/>
                  </a:lnTo>
                  <a:cubicBezTo>
                    <a:pt x="10679" y="960"/>
                    <a:pt x="10607" y="634"/>
                    <a:pt x="10408" y="391"/>
                  </a:cubicBezTo>
                  <a:cubicBezTo>
                    <a:pt x="10215" y="144"/>
                    <a:pt x="9921" y="0"/>
                    <a:pt x="961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81"/>
            <p:cNvSpPr/>
            <p:nvPr/>
          </p:nvSpPr>
          <p:spPr>
            <a:xfrm>
              <a:off x="2267218" y="2800153"/>
              <a:ext cx="43929" cy="147059"/>
            </a:xfrm>
            <a:custGeom>
              <a:avLst/>
              <a:gdLst/>
              <a:ahLst/>
              <a:cxnLst/>
              <a:rect l="l" t="t" r="r" b="b"/>
              <a:pathLst>
                <a:path w="1677" h="5614" extrusionOk="0">
                  <a:moveTo>
                    <a:pt x="608" y="0"/>
                  </a:moveTo>
                  <a:cubicBezTo>
                    <a:pt x="605" y="0"/>
                    <a:pt x="601" y="0"/>
                    <a:pt x="597" y="0"/>
                  </a:cubicBezTo>
                  <a:lnTo>
                    <a:pt x="1" y="0"/>
                  </a:lnTo>
                  <a:cubicBezTo>
                    <a:pt x="666" y="0"/>
                    <a:pt x="1159" y="617"/>
                    <a:pt x="1008" y="1268"/>
                  </a:cubicBezTo>
                  <a:lnTo>
                    <a:pt x="8" y="5613"/>
                  </a:lnTo>
                  <a:lnTo>
                    <a:pt x="604" y="5613"/>
                  </a:lnTo>
                  <a:lnTo>
                    <a:pt x="1605" y="1268"/>
                  </a:lnTo>
                  <a:cubicBezTo>
                    <a:pt x="1677" y="960"/>
                    <a:pt x="1605" y="634"/>
                    <a:pt x="1406" y="391"/>
                  </a:cubicBezTo>
                  <a:cubicBezTo>
                    <a:pt x="1213" y="144"/>
                    <a:pt x="919" y="0"/>
                    <a:pt x="608"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81"/>
            <p:cNvSpPr/>
            <p:nvPr/>
          </p:nvSpPr>
          <p:spPr>
            <a:xfrm>
              <a:off x="1962020" y="2776735"/>
              <a:ext cx="347346" cy="198401"/>
            </a:xfrm>
            <a:custGeom>
              <a:avLst/>
              <a:gdLst/>
              <a:ahLst/>
              <a:cxnLst/>
              <a:rect l="l" t="t" r="r" b="b"/>
              <a:pathLst>
                <a:path w="13260" h="7574" extrusionOk="0">
                  <a:moveTo>
                    <a:pt x="535" y="0"/>
                  </a:moveTo>
                  <a:cubicBezTo>
                    <a:pt x="241" y="0"/>
                    <a:pt x="1" y="240"/>
                    <a:pt x="1" y="535"/>
                  </a:cubicBezTo>
                  <a:cubicBezTo>
                    <a:pt x="1" y="829"/>
                    <a:pt x="241" y="1066"/>
                    <a:pt x="535" y="1066"/>
                  </a:cubicBezTo>
                  <a:lnTo>
                    <a:pt x="1498" y="1066"/>
                  </a:lnTo>
                  <a:cubicBezTo>
                    <a:pt x="1543" y="1066"/>
                    <a:pt x="1587" y="1097"/>
                    <a:pt x="1605" y="1138"/>
                  </a:cubicBezTo>
                  <a:lnTo>
                    <a:pt x="2756" y="4390"/>
                  </a:lnTo>
                  <a:lnTo>
                    <a:pt x="3006" y="5092"/>
                  </a:lnTo>
                  <a:lnTo>
                    <a:pt x="3414" y="6247"/>
                  </a:lnTo>
                  <a:cubicBezTo>
                    <a:pt x="3753" y="7052"/>
                    <a:pt x="4545" y="7573"/>
                    <a:pt x="5419" y="7573"/>
                  </a:cubicBezTo>
                  <a:lnTo>
                    <a:pt x="12725" y="7573"/>
                  </a:lnTo>
                  <a:cubicBezTo>
                    <a:pt x="13019" y="7573"/>
                    <a:pt x="13259" y="7333"/>
                    <a:pt x="13259" y="7039"/>
                  </a:cubicBezTo>
                  <a:cubicBezTo>
                    <a:pt x="13259" y="6744"/>
                    <a:pt x="13019" y="6507"/>
                    <a:pt x="12725" y="6507"/>
                  </a:cubicBezTo>
                  <a:lnTo>
                    <a:pt x="5419" y="6507"/>
                  </a:lnTo>
                  <a:cubicBezTo>
                    <a:pt x="4970" y="6507"/>
                    <a:pt x="4569" y="6244"/>
                    <a:pt x="4394" y="5832"/>
                  </a:cubicBezTo>
                  <a:lnTo>
                    <a:pt x="2592" y="723"/>
                  </a:lnTo>
                  <a:cubicBezTo>
                    <a:pt x="2407" y="284"/>
                    <a:pt x="1975" y="0"/>
                    <a:pt x="149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81"/>
            <p:cNvSpPr/>
            <p:nvPr/>
          </p:nvSpPr>
          <p:spPr>
            <a:xfrm>
              <a:off x="2058523" y="2947448"/>
              <a:ext cx="251472" cy="27767"/>
            </a:xfrm>
            <a:custGeom>
              <a:avLst/>
              <a:gdLst/>
              <a:ahLst/>
              <a:cxnLst/>
              <a:rect l="l" t="t" r="r" b="b"/>
              <a:pathLst>
                <a:path w="9600" h="1060" extrusionOk="0">
                  <a:moveTo>
                    <a:pt x="9143" y="1"/>
                  </a:moveTo>
                  <a:cubicBezTo>
                    <a:pt x="9145" y="1"/>
                    <a:pt x="9146" y="1"/>
                    <a:pt x="9147" y="2"/>
                  </a:cubicBezTo>
                  <a:lnTo>
                    <a:pt x="9147" y="2"/>
                  </a:lnTo>
                  <a:cubicBezTo>
                    <a:pt x="9147" y="1"/>
                    <a:pt x="9147" y="1"/>
                    <a:pt x="9147" y="1"/>
                  </a:cubicBezTo>
                  <a:close/>
                  <a:moveTo>
                    <a:pt x="9147" y="2"/>
                  </a:moveTo>
                  <a:cubicBezTo>
                    <a:pt x="9212" y="334"/>
                    <a:pt x="8958" y="642"/>
                    <a:pt x="8623" y="642"/>
                  </a:cubicBezTo>
                  <a:lnTo>
                    <a:pt x="1317" y="642"/>
                  </a:lnTo>
                  <a:cubicBezTo>
                    <a:pt x="840" y="642"/>
                    <a:pt x="381" y="484"/>
                    <a:pt x="1" y="200"/>
                  </a:cubicBezTo>
                  <a:lnTo>
                    <a:pt x="1" y="200"/>
                  </a:lnTo>
                  <a:cubicBezTo>
                    <a:pt x="412" y="741"/>
                    <a:pt x="1053" y="1060"/>
                    <a:pt x="1735" y="1060"/>
                  </a:cubicBezTo>
                  <a:lnTo>
                    <a:pt x="9041" y="1060"/>
                  </a:lnTo>
                  <a:cubicBezTo>
                    <a:pt x="9315" y="1060"/>
                    <a:pt x="9544" y="851"/>
                    <a:pt x="9572" y="576"/>
                  </a:cubicBezTo>
                  <a:cubicBezTo>
                    <a:pt x="9599" y="304"/>
                    <a:pt x="9416" y="58"/>
                    <a:pt x="9147"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4" name="Google Shape;12294;p81"/>
            <p:cNvSpPr/>
            <p:nvPr/>
          </p:nvSpPr>
          <p:spPr>
            <a:xfrm>
              <a:off x="2030625" y="2956354"/>
              <a:ext cx="241387" cy="77747"/>
            </a:xfrm>
            <a:custGeom>
              <a:avLst/>
              <a:gdLst/>
              <a:ahLst/>
              <a:cxnLst/>
              <a:rect l="l" t="t" r="r" b="b"/>
              <a:pathLst>
                <a:path w="9215" h="2968" extrusionOk="0">
                  <a:moveTo>
                    <a:pt x="1182" y="0"/>
                  </a:moveTo>
                  <a:lnTo>
                    <a:pt x="644" y="778"/>
                  </a:lnTo>
                  <a:cubicBezTo>
                    <a:pt x="1" y="1702"/>
                    <a:pt x="663" y="2968"/>
                    <a:pt x="1784" y="2968"/>
                  </a:cubicBezTo>
                  <a:cubicBezTo>
                    <a:pt x="1786" y="2968"/>
                    <a:pt x="1787" y="2968"/>
                    <a:pt x="1789" y="2968"/>
                  </a:cubicBezTo>
                  <a:lnTo>
                    <a:pt x="8683" y="2968"/>
                  </a:lnTo>
                  <a:cubicBezTo>
                    <a:pt x="8978" y="2968"/>
                    <a:pt x="9215" y="2731"/>
                    <a:pt x="9215" y="2436"/>
                  </a:cubicBezTo>
                  <a:cubicBezTo>
                    <a:pt x="9215" y="2142"/>
                    <a:pt x="8978" y="1902"/>
                    <a:pt x="8683" y="1902"/>
                  </a:cubicBezTo>
                  <a:lnTo>
                    <a:pt x="1789" y="1902"/>
                  </a:lnTo>
                  <a:cubicBezTo>
                    <a:pt x="1525" y="1898"/>
                    <a:pt x="1371" y="1604"/>
                    <a:pt x="1521" y="1388"/>
                  </a:cubicBezTo>
                  <a:lnTo>
                    <a:pt x="2070" y="593"/>
                  </a:lnTo>
                  <a:cubicBezTo>
                    <a:pt x="1730" y="473"/>
                    <a:pt x="1426" y="267"/>
                    <a:pt x="1182"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81"/>
            <p:cNvSpPr/>
            <p:nvPr/>
          </p:nvSpPr>
          <p:spPr>
            <a:xfrm>
              <a:off x="2039584" y="2994939"/>
              <a:ext cx="232428" cy="39162"/>
            </a:xfrm>
            <a:custGeom>
              <a:avLst/>
              <a:gdLst/>
              <a:ahLst/>
              <a:cxnLst/>
              <a:rect l="l" t="t" r="r" b="b"/>
              <a:pathLst>
                <a:path w="8873" h="1495" extrusionOk="0">
                  <a:moveTo>
                    <a:pt x="55" y="1"/>
                  </a:moveTo>
                  <a:lnTo>
                    <a:pt x="55" y="1"/>
                  </a:lnTo>
                  <a:cubicBezTo>
                    <a:pt x="1" y="809"/>
                    <a:pt x="638" y="1495"/>
                    <a:pt x="1447" y="1495"/>
                  </a:cubicBezTo>
                  <a:lnTo>
                    <a:pt x="8341" y="1495"/>
                  </a:lnTo>
                  <a:cubicBezTo>
                    <a:pt x="8636" y="1495"/>
                    <a:pt x="8873" y="1255"/>
                    <a:pt x="8873" y="960"/>
                  </a:cubicBezTo>
                  <a:cubicBezTo>
                    <a:pt x="8873" y="946"/>
                    <a:pt x="8873" y="933"/>
                    <a:pt x="8873" y="915"/>
                  </a:cubicBezTo>
                  <a:lnTo>
                    <a:pt x="8873" y="895"/>
                  </a:lnTo>
                  <a:cubicBezTo>
                    <a:pt x="8873" y="888"/>
                    <a:pt x="8873" y="885"/>
                    <a:pt x="8869" y="878"/>
                  </a:cubicBezTo>
                  <a:cubicBezTo>
                    <a:pt x="8866" y="861"/>
                    <a:pt x="8862" y="844"/>
                    <a:pt x="8859" y="826"/>
                  </a:cubicBezTo>
                  <a:cubicBezTo>
                    <a:pt x="8715" y="946"/>
                    <a:pt x="8533" y="1018"/>
                    <a:pt x="8345" y="1032"/>
                  </a:cubicBezTo>
                  <a:lnTo>
                    <a:pt x="1447" y="1032"/>
                  </a:lnTo>
                  <a:cubicBezTo>
                    <a:pt x="929" y="1032"/>
                    <a:pt x="453" y="744"/>
                    <a:pt x="213" y="282"/>
                  </a:cubicBezTo>
                  <a:cubicBezTo>
                    <a:pt x="165" y="192"/>
                    <a:pt x="97" y="96"/>
                    <a:pt x="5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81"/>
            <p:cNvSpPr/>
            <p:nvPr/>
          </p:nvSpPr>
          <p:spPr>
            <a:xfrm>
              <a:off x="2052419" y="2956354"/>
              <a:ext cx="32429" cy="27662"/>
            </a:xfrm>
            <a:custGeom>
              <a:avLst/>
              <a:gdLst/>
              <a:ahLst/>
              <a:cxnLst/>
              <a:rect l="l" t="t" r="r" b="b"/>
              <a:pathLst>
                <a:path w="1238" h="1056" extrusionOk="0">
                  <a:moveTo>
                    <a:pt x="350" y="0"/>
                  </a:moveTo>
                  <a:lnTo>
                    <a:pt x="1" y="507"/>
                  </a:lnTo>
                  <a:cubicBezTo>
                    <a:pt x="254" y="761"/>
                    <a:pt x="570" y="949"/>
                    <a:pt x="916" y="1055"/>
                  </a:cubicBezTo>
                  <a:lnTo>
                    <a:pt x="1238" y="593"/>
                  </a:lnTo>
                  <a:cubicBezTo>
                    <a:pt x="898" y="473"/>
                    <a:pt x="594" y="267"/>
                    <a:pt x="350"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81"/>
            <p:cNvSpPr/>
            <p:nvPr/>
          </p:nvSpPr>
          <p:spPr>
            <a:xfrm>
              <a:off x="2077278" y="3046413"/>
              <a:ext cx="46444" cy="39843"/>
            </a:xfrm>
            <a:custGeom>
              <a:avLst/>
              <a:gdLst/>
              <a:ahLst/>
              <a:cxnLst/>
              <a:rect l="l" t="t" r="r" b="b"/>
              <a:pathLst>
                <a:path w="1773" h="1521" extrusionOk="0">
                  <a:moveTo>
                    <a:pt x="762" y="403"/>
                  </a:moveTo>
                  <a:cubicBezTo>
                    <a:pt x="1080" y="403"/>
                    <a:pt x="1238" y="787"/>
                    <a:pt x="1012" y="1013"/>
                  </a:cubicBezTo>
                  <a:cubicBezTo>
                    <a:pt x="940" y="1086"/>
                    <a:pt x="851" y="1119"/>
                    <a:pt x="763" y="1119"/>
                  </a:cubicBezTo>
                  <a:cubicBezTo>
                    <a:pt x="579" y="1119"/>
                    <a:pt x="402" y="976"/>
                    <a:pt x="402" y="760"/>
                  </a:cubicBezTo>
                  <a:cubicBezTo>
                    <a:pt x="402" y="561"/>
                    <a:pt x="563" y="403"/>
                    <a:pt x="762" y="403"/>
                  </a:cubicBezTo>
                  <a:close/>
                  <a:moveTo>
                    <a:pt x="765" y="0"/>
                  </a:moveTo>
                  <a:cubicBezTo>
                    <a:pt x="375" y="0"/>
                    <a:pt x="1" y="303"/>
                    <a:pt x="1" y="760"/>
                  </a:cubicBezTo>
                  <a:cubicBezTo>
                    <a:pt x="1" y="1181"/>
                    <a:pt x="340" y="1521"/>
                    <a:pt x="762" y="1521"/>
                  </a:cubicBezTo>
                  <a:cubicBezTo>
                    <a:pt x="1437" y="1521"/>
                    <a:pt x="1773" y="702"/>
                    <a:pt x="1296" y="225"/>
                  </a:cubicBezTo>
                  <a:cubicBezTo>
                    <a:pt x="1142" y="70"/>
                    <a:pt x="952" y="0"/>
                    <a:pt x="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81"/>
            <p:cNvSpPr/>
            <p:nvPr/>
          </p:nvSpPr>
          <p:spPr>
            <a:xfrm>
              <a:off x="2205293" y="3046413"/>
              <a:ext cx="46444" cy="39843"/>
            </a:xfrm>
            <a:custGeom>
              <a:avLst/>
              <a:gdLst/>
              <a:ahLst/>
              <a:cxnLst/>
              <a:rect l="l" t="t" r="r" b="b"/>
              <a:pathLst>
                <a:path w="1773" h="1521" extrusionOk="0">
                  <a:moveTo>
                    <a:pt x="758" y="403"/>
                  </a:moveTo>
                  <a:cubicBezTo>
                    <a:pt x="1077" y="403"/>
                    <a:pt x="1238" y="787"/>
                    <a:pt x="1011" y="1013"/>
                  </a:cubicBezTo>
                  <a:cubicBezTo>
                    <a:pt x="938" y="1086"/>
                    <a:pt x="849" y="1119"/>
                    <a:pt x="761" y="1119"/>
                  </a:cubicBezTo>
                  <a:cubicBezTo>
                    <a:pt x="577" y="1119"/>
                    <a:pt x="401" y="976"/>
                    <a:pt x="401" y="760"/>
                  </a:cubicBezTo>
                  <a:cubicBezTo>
                    <a:pt x="401" y="561"/>
                    <a:pt x="559" y="403"/>
                    <a:pt x="758" y="403"/>
                  </a:cubicBezTo>
                  <a:close/>
                  <a:moveTo>
                    <a:pt x="763" y="0"/>
                  </a:moveTo>
                  <a:cubicBezTo>
                    <a:pt x="373" y="0"/>
                    <a:pt x="1" y="303"/>
                    <a:pt x="1" y="760"/>
                  </a:cubicBezTo>
                  <a:cubicBezTo>
                    <a:pt x="1" y="1181"/>
                    <a:pt x="340" y="1521"/>
                    <a:pt x="758" y="1521"/>
                  </a:cubicBezTo>
                  <a:cubicBezTo>
                    <a:pt x="1433" y="1521"/>
                    <a:pt x="1772" y="702"/>
                    <a:pt x="1296" y="225"/>
                  </a:cubicBezTo>
                  <a:cubicBezTo>
                    <a:pt x="1140" y="70"/>
                    <a:pt x="950"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81"/>
            <p:cNvSpPr/>
            <p:nvPr/>
          </p:nvSpPr>
          <p:spPr>
            <a:xfrm>
              <a:off x="1956729" y="2771522"/>
              <a:ext cx="362224" cy="332336"/>
            </a:xfrm>
            <a:custGeom>
              <a:avLst/>
              <a:gdLst/>
              <a:ahLst/>
              <a:cxnLst/>
              <a:rect l="l" t="t" r="r" b="b"/>
              <a:pathLst>
                <a:path w="13828" h="12687" extrusionOk="0">
                  <a:moveTo>
                    <a:pt x="4737" y="2361"/>
                  </a:moveTo>
                  <a:lnTo>
                    <a:pt x="4737" y="3544"/>
                  </a:lnTo>
                  <a:lnTo>
                    <a:pt x="3931" y="3544"/>
                  </a:lnTo>
                  <a:lnTo>
                    <a:pt x="3513" y="2361"/>
                  </a:lnTo>
                  <a:close/>
                  <a:moveTo>
                    <a:pt x="6351" y="2361"/>
                  </a:moveTo>
                  <a:lnTo>
                    <a:pt x="6351" y="3544"/>
                  </a:lnTo>
                  <a:lnTo>
                    <a:pt x="5137" y="3544"/>
                  </a:lnTo>
                  <a:lnTo>
                    <a:pt x="5137" y="2361"/>
                  </a:lnTo>
                  <a:close/>
                  <a:moveTo>
                    <a:pt x="7968" y="2361"/>
                  </a:moveTo>
                  <a:lnTo>
                    <a:pt x="7968" y="3544"/>
                  </a:lnTo>
                  <a:lnTo>
                    <a:pt x="6751" y="3544"/>
                  </a:lnTo>
                  <a:lnTo>
                    <a:pt x="6751" y="2361"/>
                  </a:lnTo>
                  <a:close/>
                  <a:moveTo>
                    <a:pt x="9585" y="2361"/>
                  </a:moveTo>
                  <a:lnTo>
                    <a:pt x="9585" y="3544"/>
                  </a:lnTo>
                  <a:lnTo>
                    <a:pt x="8369" y="3544"/>
                  </a:lnTo>
                  <a:lnTo>
                    <a:pt x="8369" y="2361"/>
                  </a:lnTo>
                  <a:close/>
                  <a:moveTo>
                    <a:pt x="11199" y="2361"/>
                  </a:moveTo>
                  <a:lnTo>
                    <a:pt x="11199" y="3544"/>
                  </a:lnTo>
                  <a:lnTo>
                    <a:pt x="9983" y="3544"/>
                  </a:lnTo>
                  <a:lnTo>
                    <a:pt x="9983" y="2361"/>
                  </a:lnTo>
                  <a:close/>
                  <a:moveTo>
                    <a:pt x="12156" y="2361"/>
                  </a:moveTo>
                  <a:lnTo>
                    <a:pt x="11885" y="3544"/>
                  </a:lnTo>
                  <a:lnTo>
                    <a:pt x="11600" y="3544"/>
                  </a:lnTo>
                  <a:lnTo>
                    <a:pt x="11600" y="2361"/>
                  </a:lnTo>
                  <a:close/>
                  <a:moveTo>
                    <a:pt x="11792" y="3941"/>
                  </a:moveTo>
                  <a:lnTo>
                    <a:pt x="11600" y="4784"/>
                  </a:lnTo>
                  <a:lnTo>
                    <a:pt x="11600" y="3941"/>
                  </a:lnTo>
                  <a:close/>
                  <a:moveTo>
                    <a:pt x="4737" y="3941"/>
                  </a:moveTo>
                  <a:lnTo>
                    <a:pt x="4737" y="5158"/>
                  </a:lnTo>
                  <a:lnTo>
                    <a:pt x="4504" y="5158"/>
                  </a:lnTo>
                  <a:lnTo>
                    <a:pt x="4072" y="3941"/>
                  </a:lnTo>
                  <a:close/>
                  <a:moveTo>
                    <a:pt x="6351" y="3941"/>
                  </a:moveTo>
                  <a:lnTo>
                    <a:pt x="6351" y="5158"/>
                  </a:lnTo>
                  <a:lnTo>
                    <a:pt x="5134" y="5158"/>
                  </a:lnTo>
                  <a:lnTo>
                    <a:pt x="5134" y="3941"/>
                  </a:lnTo>
                  <a:close/>
                  <a:moveTo>
                    <a:pt x="7968" y="3941"/>
                  </a:moveTo>
                  <a:lnTo>
                    <a:pt x="7968" y="5158"/>
                  </a:lnTo>
                  <a:lnTo>
                    <a:pt x="6751" y="5158"/>
                  </a:lnTo>
                  <a:lnTo>
                    <a:pt x="6751" y="3941"/>
                  </a:lnTo>
                  <a:close/>
                  <a:moveTo>
                    <a:pt x="9585" y="3941"/>
                  </a:moveTo>
                  <a:lnTo>
                    <a:pt x="9585" y="5158"/>
                  </a:lnTo>
                  <a:lnTo>
                    <a:pt x="8369" y="5158"/>
                  </a:lnTo>
                  <a:lnTo>
                    <a:pt x="8369" y="3941"/>
                  </a:lnTo>
                  <a:close/>
                  <a:moveTo>
                    <a:pt x="11199" y="3941"/>
                  </a:moveTo>
                  <a:lnTo>
                    <a:pt x="11199" y="5158"/>
                  </a:lnTo>
                  <a:lnTo>
                    <a:pt x="9983" y="5158"/>
                  </a:lnTo>
                  <a:lnTo>
                    <a:pt x="9983" y="3941"/>
                  </a:lnTo>
                  <a:close/>
                  <a:moveTo>
                    <a:pt x="4737" y="5559"/>
                  </a:moveTo>
                  <a:lnTo>
                    <a:pt x="4737" y="5819"/>
                  </a:lnTo>
                  <a:lnTo>
                    <a:pt x="4644" y="5559"/>
                  </a:lnTo>
                  <a:close/>
                  <a:moveTo>
                    <a:pt x="7968" y="5559"/>
                  </a:moveTo>
                  <a:lnTo>
                    <a:pt x="7968" y="6508"/>
                  </a:lnTo>
                  <a:lnTo>
                    <a:pt x="6751" y="6508"/>
                  </a:lnTo>
                  <a:lnTo>
                    <a:pt x="6751" y="5559"/>
                  </a:lnTo>
                  <a:close/>
                  <a:moveTo>
                    <a:pt x="9585" y="5559"/>
                  </a:moveTo>
                  <a:lnTo>
                    <a:pt x="9585" y="6508"/>
                  </a:lnTo>
                  <a:lnTo>
                    <a:pt x="8369" y="6508"/>
                  </a:lnTo>
                  <a:lnTo>
                    <a:pt x="8369" y="5559"/>
                  </a:lnTo>
                  <a:close/>
                  <a:moveTo>
                    <a:pt x="11199" y="5559"/>
                  </a:moveTo>
                  <a:lnTo>
                    <a:pt x="11199" y="6508"/>
                  </a:lnTo>
                  <a:lnTo>
                    <a:pt x="9983" y="6508"/>
                  </a:lnTo>
                  <a:lnTo>
                    <a:pt x="9983" y="5559"/>
                  </a:lnTo>
                  <a:close/>
                  <a:moveTo>
                    <a:pt x="6351" y="5559"/>
                  </a:moveTo>
                  <a:lnTo>
                    <a:pt x="6351" y="6508"/>
                  </a:lnTo>
                  <a:cubicBezTo>
                    <a:pt x="6273" y="6504"/>
                    <a:pt x="6201" y="6503"/>
                    <a:pt x="6133" y="6503"/>
                  </a:cubicBezTo>
                  <a:cubicBezTo>
                    <a:pt x="5972" y="6503"/>
                    <a:pt x="5835" y="6510"/>
                    <a:pt x="5712" y="6510"/>
                  </a:cubicBezTo>
                  <a:cubicBezTo>
                    <a:pt x="5498" y="6510"/>
                    <a:pt x="5326" y="6488"/>
                    <a:pt x="5137" y="6367"/>
                  </a:cubicBezTo>
                  <a:lnTo>
                    <a:pt x="5137" y="5559"/>
                  </a:lnTo>
                  <a:close/>
                  <a:moveTo>
                    <a:pt x="5364" y="10222"/>
                  </a:moveTo>
                  <a:cubicBezTo>
                    <a:pt x="5929" y="10226"/>
                    <a:pt x="6388" y="10688"/>
                    <a:pt x="6392" y="11254"/>
                  </a:cubicBezTo>
                  <a:cubicBezTo>
                    <a:pt x="6392" y="11875"/>
                    <a:pt x="5883" y="12288"/>
                    <a:pt x="5352" y="12288"/>
                  </a:cubicBezTo>
                  <a:cubicBezTo>
                    <a:pt x="5099" y="12288"/>
                    <a:pt x="4841" y="12194"/>
                    <a:pt x="4630" y="11984"/>
                  </a:cubicBezTo>
                  <a:cubicBezTo>
                    <a:pt x="3983" y="11333"/>
                    <a:pt x="4442" y="10222"/>
                    <a:pt x="5364" y="10222"/>
                  </a:cubicBezTo>
                  <a:close/>
                  <a:moveTo>
                    <a:pt x="10247" y="10222"/>
                  </a:moveTo>
                  <a:cubicBezTo>
                    <a:pt x="10816" y="10226"/>
                    <a:pt x="11278" y="10685"/>
                    <a:pt x="11278" y="11254"/>
                  </a:cubicBezTo>
                  <a:cubicBezTo>
                    <a:pt x="11278" y="11875"/>
                    <a:pt x="10770" y="12288"/>
                    <a:pt x="10239" y="12288"/>
                  </a:cubicBezTo>
                  <a:cubicBezTo>
                    <a:pt x="9986" y="12288"/>
                    <a:pt x="9727" y="12194"/>
                    <a:pt x="9517" y="11984"/>
                  </a:cubicBezTo>
                  <a:cubicBezTo>
                    <a:pt x="8869" y="11333"/>
                    <a:pt x="9328" y="10222"/>
                    <a:pt x="10247" y="10222"/>
                  </a:cubicBezTo>
                  <a:close/>
                  <a:moveTo>
                    <a:pt x="1709" y="0"/>
                  </a:moveTo>
                  <a:cubicBezTo>
                    <a:pt x="1706" y="0"/>
                    <a:pt x="1703" y="0"/>
                    <a:pt x="1700" y="0"/>
                  </a:cubicBezTo>
                  <a:lnTo>
                    <a:pt x="737" y="0"/>
                  </a:lnTo>
                  <a:cubicBezTo>
                    <a:pt x="330" y="0"/>
                    <a:pt x="1" y="326"/>
                    <a:pt x="1" y="734"/>
                  </a:cubicBezTo>
                  <a:cubicBezTo>
                    <a:pt x="1" y="1138"/>
                    <a:pt x="330" y="1467"/>
                    <a:pt x="737" y="1467"/>
                  </a:cubicBezTo>
                  <a:lnTo>
                    <a:pt x="1639" y="1467"/>
                  </a:lnTo>
                  <a:lnTo>
                    <a:pt x="2770" y="4657"/>
                  </a:lnTo>
                  <a:cubicBezTo>
                    <a:pt x="2803" y="4751"/>
                    <a:pt x="2877" y="4791"/>
                    <a:pt x="2951" y="4791"/>
                  </a:cubicBezTo>
                  <a:cubicBezTo>
                    <a:pt x="3076" y="4791"/>
                    <a:pt x="3202" y="4680"/>
                    <a:pt x="3147" y="4524"/>
                  </a:cubicBezTo>
                  <a:cubicBezTo>
                    <a:pt x="2043" y="1402"/>
                    <a:pt x="1995" y="1268"/>
                    <a:pt x="1988" y="1258"/>
                  </a:cubicBezTo>
                  <a:cubicBezTo>
                    <a:pt x="1940" y="1141"/>
                    <a:pt x="1827" y="1066"/>
                    <a:pt x="1697" y="1066"/>
                  </a:cubicBezTo>
                  <a:lnTo>
                    <a:pt x="737" y="1066"/>
                  </a:lnTo>
                  <a:cubicBezTo>
                    <a:pt x="552" y="1066"/>
                    <a:pt x="402" y="915"/>
                    <a:pt x="402" y="734"/>
                  </a:cubicBezTo>
                  <a:cubicBezTo>
                    <a:pt x="402" y="549"/>
                    <a:pt x="552" y="398"/>
                    <a:pt x="737" y="398"/>
                  </a:cubicBezTo>
                  <a:lnTo>
                    <a:pt x="1700" y="398"/>
                  </a:lnTo>
                  <a:cubicBezTo>
                    <a:pt x="2091" y="398"/>
                    <a:pt x="2447" y="634"/>
                    <a:pt x="2602" y="994"/>
                  </a:cubicBezTo>
                  <a:lnTo>
                    <a:pt x="4408" y="6097"/>
                  </a:lnTo>
                  <a:cubicBezTo>
                    <a:pt x="4555" y="6515"/>
                    <a:pt x="5038" y="6909"/>
                    <a:pt x="5621" y="6909"/>
                  </a:cubicBezTo>
                  <a:lnTo>
                    <a:pt x="12927" y="6909"/>
                  </a:lnTo>
                  <a:cubicBezTo>
                    <a:pt x="13112" y="6909"/>
                    <a:pt x="13259" y="7056"/>
                    <a:pt x="13259" y="7241"/>
                  </a:cubicBezTo>
                  <a:cubicBezTo>
                    <a:pt x="13259" y="7426"/>
                    <a:pt x="13112" y="7573"/>
                    <a:pt x="12927" y="7573"/>
                  </a:cubicBezTo>
                  <a:lnTo>
                    <a:pt x="5621" y="7573"/>
                  </a:lnTo>
                  <a:cubicBezTo>
                    <a:pt x="5618" y="7573"/>
                    <a:pt x="5615" y="7573"/>
                    <a:pt x="5612" y="7573"/>
                  </a:cubicBezTo>
                  <a:cubicBezTo>
                    <a:pt x="4824" y="7573"/>
                    <a:pt x="4112" y="7101"/>
                    <a:pt x="3801" y="6374"/>
                  </a:cubicBezTo>
                  <a:lnTo>
                    <a:pt x="3397" y="5230"/>
                  </a:lnTo>
                  <a:cubicBezTo>
                    <a:pt x="3364" y="5131"/>
                    <a:pt x="3289" y="5090"/>
                    <a:pt x="3212" y="5090"/>
                  </a:cubicBezTo>
                  <a:cubicBezTo>
                    <a:pt x="3086" y="5090"/>
                    <a:pt x="2958" y="5203"/>
                    <a:pt x="3020" y="5363"/>
                  </a:cubicBezTo>
                  <a:cubicBezTo>
                    <a:pt x="3342" y="6192"/>
                    <a:pt x="3359" y="6566"/>
                    <a:pt x="3750" y="7070"/>
                  </a:cubicBezTo>
                  <a:lnTo>
                    <a:pt x="3297" y="7721"/>
                  </a:lnTo>
                  <a:cubicBezTo>
                    <a:pt x="2622" y="8701"/>
                    <a:pt x="3222" y="10044"/>
                    <a:pt x="4387" y="10209"/>
                  </a:cubicBezTo>
                  <a:cubicBezTo>
                    <a:pt x="3441" y="11089"/>
                    <a:pt x="4058" y="12686"/>
                    <a:pt x="5360" y="12686"/>
                  </a:cubicBezTo>
                  <a:cubicBezTo>
                    <a:pt x="6652" y="12686"/>
                    <a:pt x="7276" y="11110"/>
                    <a:pt x="6354" y="10222"/>
                  </a:cubicBezTo>
                  <a:lnTo>
                    <a:pt x="9256" y="10222"/>
                  </a:lnTo>
                  <a:cubicBezTo>
                    <a:pt x="8335" y="11110"/>
                    <a:pt x="8955" y="12686"/>
                    <a:pt x="10247" y="12686"/>
                  </a:cubicBezTo>
                  <a:cubicBezTo>
                    <a:pt x="11539" y="12686"/>
                    <a:pt x="12162" y="11110"/>
                    <a:pt x="11241" y="10222"/>
                  </a:cubicBezTo>
                  <a:lnTo>
                    <a:pt x="11504" y="10222"/>
                  </a:lnTo>
                  <a:cubicBezTo>
                    <a:pt x="11909" y="10222"/>
                    <a:pt x="12238" y="9897"/>
                    <a:pt x="12238" y="9489"/>
                  </a:cubicBezTo>
                  <a:cubicBezTo>
                    <a:pt x="12238" y="9085"/>
                    <a:pt x="11909" y="8756"/>
                    <a:pt x="11504" y="8756"/>
                  </a:cubicBezTo>
                  <a:lnTo>
                    <a:pt x="9671" y="8756"/>
                  </a:lnTo>
                  <a:cubicBezTo>
                    <a:pt x="9404" y="8756"/>
                    <a:pt x="9404" y="9157"/>
                    <a:pt x="9671" y="9157"/>
                  </a:cubicBezTo>
                  <a:lnTo>
                    <a:pt x="11504" y="9157"/>
                  </a:lnTo>
                  <a:cubicBezTo>
                    <a:pt x="11686" y="9157"/>
                    <a:pt x="11837" y="9307"/>
                    <a:pt x="11837" y="9489"/>
                  </a:cubicBezTo>
                  <a:cubicBezTo>
                    <a:pt x="11837" y="9674"/>
                    <a:pt x="11686" y="9825"/>
                    <a:pt x="11504" y="9825"/>
                  </a:cubicBezTo>
                  <a:lnTo>
                    <a:pt x="4610" y="9825"/>
                  </a:lnTo>
                  <a:cubicBezTo>
                    <a:pt x="3647" y="9825"/>
                    <a:pt x="3078" y="8739"/>
                    <a:pt x="3630" y="7947"/>
                  </a:cubicBezTo>
                  <a:lnTo>
                    <a:pt x="4031" y="7364"/>
                  </a:lnTo>
                  <a:cubicBezTo>
                    <a:pt x="4199" y="7515"/>
                    <a:pt x="4384" y="7639"/>
                    <a:pt x="4586" y="7738"/>
                  </a:cubicBezTo>
                  <a:lnTo>
                    <a:pt x="4175" y="8327"/>
                  </a:lnTo>
                  <a:cubicBezTo>
                    <a:pt x="3931" y="8677"/>
                    <a:pt x="4185" y="9157"/>
                    <a:pt x="4610" y="9157"/>
                  </a:cubicBezTo>
                  <a:lnTo>
                    <a:pt x="8924" y="9157"/>
                  </a:lnTo>
                  <a:cubicBezTo>
                    <a:pt x="9034" y="9157"/>
                    <a:pt x="9123" y="9068"/>
                    <a:pt x="9123" y="8958"/>
                  </a:cubicBezTo>
                  <a:cubicBezTo>
                    <a:pt x="9123" y="8848"/>
                    <a:pt x="9034" y="8756"/>
                    <a:pt x="8924" y="8756"/>
                  </a:cubicBezTo>
                  <a:lnTo>
                    <a:pt x="4610" y="8756"/>
                  </a:lnTo>
                  <a:cubicBezTo>
                    <a:pt x="4507" y="8756"/>
                    <a:pt x="4445" y="8639"/>
                    <a:pt x="4504" y="8554"/>
                  </a:cubicBezTo>
                  <a:lnTo>
                    <a:pt x="4970" y="7885"/>
                  </a:lnTo>
                  <a:cubicBezTo>
                    <a:pt x="5238" y="7962"/>
                    <a:pt x="5314" y="7979"/>
                    <a:pt x="6145" y="7979"/>
                  </a:cubicBezTo>
                  <a:cubicBezTo>
                    <a:pt x="6803" y="7979"/>
                    <a:pt x="7935" y="7968"/>
                    <a:pt x="10012" y="7968"/>
                  </a:cubicBezTo>
                  <a:cubicBezTo>
                    <a:pt x="10828" y="7968"/>
                    <a:pt x="11790" y="7970"/>
                    <a:pt x="12927" y="7974"/>
                  </a:cubicBezTo>
                  <a:cubicBezTo>
                    <a:pt x="13331" y="7974"/>
                    <a:pt x="13660" y="7645"/>
                    <a:pt x="13660" y="7241"/>
                  </a:cubicBezTo>
                  <a:cubicBezTo>
                    <a:pt x="13660" y="6837"/>
                    <a:pt x="13331" y="6508"/>
                    <a:pt x="12927" y="6508"/>
                  </a:cubicBezTo>
                  <a:lnTo>
                    <a:pt x="12707" y="6508"/>
                  </a:lnTo>
                  <a:lnTo>
                    <a:pt x="13650" y="2402"/>
                  </a:lnTo>
                  <a:cubicBezTo>
                    <a:pt x="13828" y="1631"/>
                    <a:pt x="13242" y="891"/>
                    <a:pt x="12447" y="891"/>
                  </a:cubicBezTo>
                  <a:lnTo>
                    <a:pt x="8540" y="891"/>
                  </a:lnTo>
                  <a:cubicBezTo>
                    <a:pt x="8273" y="891"/>
                    <a:pt x="8273" y="1292"/>
                    <a:pt x="8540" y="1292"/>
                  </a:cubicBezTo>
                  <a:lnTo>
                    <a:pt x="12447" y="1292"/>
                  </a:lnTo>
                  <a:cubicBezTo>
                    <a:pt x="12985" y="1292"/>
                    <a:pt x="13382" y="1792"/>
                    <a:pt x="13262" y="2313"/>
                  </a:cubicBezTo>
                  <a:lnTo>
                    <a:pt x="12296" y="6508"/>
                  </a:lnTo>
                  <a:lnTo>
                    <a:pt x="11611" y="6508"/>
                  </a:lnTo>
                  <a:lnTo>
                    <a:pt x="12601" y="2204"/>
                  </a:lnTo>
                  <a:cubicBezTo>
                    <a:pt x="12632" y="2080"/>
                    <a:pt x="12536" y="1960"/>
                    <a:pt x="12406" y="1960"/>
                  </a:cubicBezTo>
                  <a:lnTo>
                    <a:pt x="3369" y="1960"/>
                  </a:lnTo>
                  <a:lnTo>
                    <a:pt x="3136" y="1292"/>
                  </a:lnTo>
                  <a:lnTo>
                    <a:pt x="7793" y="1292"/>
                  </a:lnTo>
                  <a:cubicBezTo>
                    <a:pt x="7906" y="1292"/>
                    <a:pt x="7995" y="1203"/>
                    <a:pt x="7995" y="1093"/>
                  </a:cubicBezTo>
                  <a:cubicBezTo>
                    <a:pt x="7995" y="984"/>
                    <a:pt x="7906" y="891"/>
                    <a:pt x="7793" y="891"/>
                  </a:cubicBezTo>
                  <a:lnTo>
                    <a:pt x="2992" y="891"/>
                  </a:lnTo>
                  <a:cubicBezTo>
                    <a:pt x="2791" y="356"/>
                    <a:pt x="2281" y="0"/>
                    <a:pt x="1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0" name="Google Shape;12300;p81"/>
          <p:cNvGrpSpPr/>
          <p:nvPr/>
        </p:nvGrpSpPr>
        <p:grpSpPr>
          <a:xfrm>
            <a:off x="3050527" y="2745694"/>
            <a:ext cx="353502" cy="394156"/>
            <a:chOff x="3050527" y="2745694"/>
            <a:chExt cx="353502" cy="394156"/>
          </a:xfrm>
        </p:grpSpPr>
        <p:sp>
          <p:nvSpPr>
            <p:cNvPr id="12301" name="Google Shape;12301;p81"/>
            <p:cNvSpPr/>
            <p:nvPr/>
          </p:nvSpPr>
          <p:spPr>
            <a:xfrm>
              <a:off x="3057155" y="2853041"/>
              <a:ext cx="319500" cy="280077"/>
            </a:xfrm>
            <a:custGeom>
              <a:avLst/>
              <a:gdLst/>
              <a:ahLst/>
              <a:cxnLst/>
              <a:rect l="l" t="t" r="r" b="b"/>
              <a:pathLst>
                <a:path w="12197" h="10692" extrusionOk="0">
                  <a:moveTo>
                    <a:pt x="8593" y="1"/>
                  </a:moveTo>
                  <a:cubicBezTo>
                    <a:pt x="8138" y="1"/>
                    <a:pt x="7677" y="85"/>
                    <a:pt x="7276" y="188"/>
                  </a:cubicBezTo>
                  <a:cubicBezTo>
                    <a:pt x="7146" y="223"/>
                    <a:pt x="7015" y="253"/>
                    <a:pt x="6885" y="274"/>
                  </a:cubicBezTo>
                  <a:cubicBezTo>
                    <a:pt x="6626" y="319"/>
                    <a:pt x="6363" y="341"/>
                    <a:pt x="6101" y="341"/>
                  </a:cubicBezTo>
                  <a:cubicBezTo>
                    <a:pt x="5703" y="341"/>
                    <a:pt x="5305" y="290"/>
                    <a:pt x="4918" y="188"/>
                  </a:cubicBezTo>
                  <a:cubicBezTo>
                    <a:pt x="4519" y="85"/>
                    <a:pt x="4058" y="2"/>
                    <a:pt x="3603" y="2"/>
                  </a:cubicBezTo>
                  <a:cubicBezTo>
                    <a:pt x="3350" y="2"/>
                    <a:pt x="3099" y="28"/>
                    <a:pt x="2862" y="89"/>
                  </a:cubicBezTo>
                  <a:cubicBezTo>
                    <a:pt x="1478" y="449"/>
                    <a:pt x="1" y="1936"/>
                    <a:pt x="1" y="4403"/>
                  </a:cubicBezTo>
                  <a:cubicBezTo>
                    <a:pt x="1" y="6072"/>
                    <a:pt x="1067" y="8368"/>
                    <a:pt x="2369" y="9674"/>
                  </a:cubicBezTo>
                  <a:cubicBezTo>
                    <a:pt x="2989" y="10297"/>
                    <a:pt x="3664" y="10691"/>
                    <a:pt x="4301" y="10691"/>
                  </a:cubicBezTo>
                  <a:cubicBezTo>
                    <a:pt x="4675" y="10691"/>
                    <a:pt x="5045" y="10637"/>
                    <a:pt x="5405" y="10530"/>
                  </a:cubicBezTo>
                  <a:cubicBezTo>
                    <a:pt x="5631" y="10462"/>
                    <a:pt x="5865" y="10428"/>
                    <a:pt x="6099" y="10428"/>
                  </a:cubicBezTo>
                  <a:cubicBezTo>
                    <a:pt x="6333" y="10428"/>
                    <a:pt x="6567" y="10462"/>
                    <a:pt x="6793" y="10530"/>
                  </a:cubicBezTo>
                  <a:cubicBezTo>
                    <a:pt x="7152" y="10637"/>
                    <a:pt x="7523" y="10691"/>
                    <a:pt x="7896" y="10691"/>
                  </a:cubicBezTo>
                  <a:cubicBezTo>
                    <a:pt x="8506" y="10691"/>
                    <a:pt x="9147" y="10332"/>
                    <a:pt x="9743" y="9759"/>
                  </a:cubicBezTo>
                  <a:cubicBezTo>
                    <a:pt x="11086" y="8471"/>
                    <a:pt x="12197" y="6110"/>
                    <a:pt x="12197" y="4403"/>
                  </a:cubicBezTo>
                  <a:cubicBezTo>
                    <a:pt x="12197" y="1936"/>
                    <a:pt x="10720" y="449"/>
                    <a:pt x="9332" y="89"/>
                  </a:cubicBezTo>
                  <a:cubicBezTo>
                    <a:pt x="9095" y="27"/>
                    <a:pt x="8845" y="1"/>
                    <a:pt x="859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81"/>
            <p:cNvSpPr/>
            <p:nvPr/>
          </p:nvSpPr>
          <p:spPr>
            <a:xfrm>
              <a:off x="3057259" y="2853015"/>
              <a:ext cx="255218" cy="280103"/>
            </a:xfrm>
            <a:custGeom>
              <a:avLst/>
              <a:gdLst/>
              <a:ahLst/>
              <a:cxnLst/>
              <a:rect l="l" t="t" r="r" b="b"/>
              <a:pathLst>
                <a:path w="9743" h="10693" extrusionOk="0">
                  <a:moveTo>
                    <a:pt x="3592" y="1"/>
                  </a:moveTo>
                  <a:cubicBezTo>
                    <a:pt x="3342" y="1"/>
                    <a:pt x="3095" y="26"/>
                    <a:pt x="2862" y="86"/>
                  </a:cubicBezTo>
                  <a:cubicBezTo>
                    <a:pt x="1474" y="446"/>
                    <a:pt x="0" y="1937"/>
                    <a:pt x="0" y="4401"/>
                  </a:cubicBezTo>
                  <a:cubicBezTo>
                    <a:pt x="0" y="6868"/>
                    <a:pt x="2313" y="10692"/>
                    <a:pt x="4301" y="10692"/>
                  </a:cubicBezTo>
                  <a:cubicBezTo>
                    <a:pt x="4674" y="10692"/>
                    <a:pt x="5044" y="10638"/>
                    <a:pt x="5401" y="10531"/>
                  </a:cubicBezTo>
                  <a:cubicBezTo>
                    <a:pt x="5627" y="10463"/>
                    <a:pt x="5862" y="10429"/>
                    <a:pt x="6096" y="10429"/>
                  </a:cubicBezTo>
                  <a:cubicBezTo>
                    <a:pt x="6331" y="10429"/>
                    <a:pt x="6566" y="10463"/>
                    <a:pt x="6792" y="10531"/>
                  </a:cubicBezTo>
                  <a:cubicBezTo>
                    <a:pt x="7148" y="10638"/>
                    <a:pt x="7519" y="10692"/>
                    <a:pt x="7892" y="10692"/>
                  </a:cubicBezTo>
                  <a:cubicBezTo>
                    <a:pt x="8506" y="10692"/>
                    <a:pt x="9146" y="10333"/>
                    <a:pt x="9743" y="9760"/>
                  </a:cubicBezTo>
                  <a:lnTo>
                    <a:pt x="9739" y="9760"/>
                  </a:lnTo>
                  <a:cubicBezTo>
                    <a:pt x="8995" y="9892"/>
                    <a:pt x="8328" y="9947"/>
                    <a:pt x="7732" y="9947"/>
                  </a:cubicBezTo>
                  <a:cubicBezTo>
                    <a:pt x="7009" y="9947"/>
                    <a:pt x="6391" y="9866"/>
                    <a:pt x="5867" y="9740"/>
                  </a:cubicBezTo>
                  <a:cubicBezTo>
                    <a:pt x="4304" y="9356"/>
                    <a:pt x="3143" y="8047"/>
                    <a:pt x="2951" y="6450"/>
                  </a:cubicBezTo>
                  <a:cubicBezTo>
                    <a:pt x="2464" y="2454"/>
                    <a:pt x="5075" y="1293"/>
                    <a:pt x="5075" y="1293"/>
                  </a:cubicBezTo>
                  <a:cubicBezTo>
                    <a:pt x="5445" y="1460"/>
                    <a:pt x="5836" y="1503"/>
                    <a:pt x="6142" y="1503"/>
                  </a:cubicBezTo>
                  <a:cubicBezTo>
                    <a:pt x="6470" y="1503"/>
                    <a:pt x="6700" y="1454"/>
                    <a:pt x="6700" y="1454"/>
                  </a:cubicBezTo>
                  <a:cubicBezTo>
                    <a:pt x="6151" y="905"/>
                    <a:pt x="6881" y="275"/>
                    <a:pt x="6881" y="275"/>
                  </a:cubicBezTo>
                  <a:lnTo>
                    <a:pt x="6881" y="275"/>
                  </a:lnTo>
                  <a:cubicBezTo>
                    <a:pt x="6622" y="319"/>
                    <a:pt x="6360" y="341"/>
                    <a:pt x="6097" y="341"/>
                  </a:cubicBezTo>
                  <a:cubicBezTo>
                    <a:pt x="5700" y="341"/>
                    <a:pt x="5303" y="290"/>
                    <a:pt x="4918" y="189"/>
                  </a:cubicBezTo>
                  <a:cubicBezTo>
                    <a:pt x="4514" y="85"/>
                    <a:pt x="4049" y="1"/>
                    <a:pt x="3592"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81"/>
            <p:cNvSpPr/>
            <p:nvPr/>
          </p:nvSpPr>
          <p:spPr>
            <a:xfrm>
              <a:off x="3236774" y="2752426"/>
              <a:ext cx="160261" cy="88618"/>
            </a:xfrm>
            <a:custGeom>
              <a:avLst/>
              <a:gdLst/>
              <a:ahLst/>
              <a:cxnLst/>
              <a:rect l="l" t="t" r="r" b="b"/>
              <a:pathLst>
                <a:path w="6118" h="3383" extrusionOk="0">
                  <a:moveTo>
                    <a:pt x="2902" y="1"/>
                  </a:moveTo>
                  <a:cubicBezTo>
                    <a:pt x="2769" y="1"/>
                    <a:pt x="2631" y="6"/>
                    <a:pt x="2489" y="16"/>
                  </a:cubicBezTo>
                  <a:cubicBezTo>
                    <a:pt x="714" y="150"/>
                    <a:pt x="25" y="2210"/>
                    <a:pt x="1" y="2275"/>
                  </a:cubicBezTo>
                  <a:cubicBezTo>
                    <a:pt x="28" y="2261"/>
                    <a:pt x="52" y="2251"/>
                    <a:pt x="83" y="2244"/>
                  </a:cubicBezTo>
                  <a:cubicBezTo>
                    <a:pt x="107" y="2239"/>
                    <a:pt x="132" y="2236"/>
                    <a:pt x="159" y="2236"/>
                  </a:cubicBezTo>
                  <a:cubicBezTo>
                    <a:pt x="721" y="2236"/>
                    <a:pt x="1851" y="3382"/>
                    <a:pt x="3176" y="3382"/>
                  </a:cubicBezTo>
                  <a:cubicBezTo>
                    <a:pt x="3435" y="3382"/>
                    <a:pt x="3702" y="3339"/>
                    <a:pt x="3972" y="3234"/>
                  </a:cubicBezTo>
                  <a:cubicBezTo>
                    <a:pt x="5775" y="2539"/>
                    <a:pt x="6118" y="154"/>
                    <a:pt x="6118" y="154"/>
                  </a:cubicBezTo>
                  <a:lnTo>
                    <a:pt x="6118" y="154"/>
                  </a:lnTo>
                  <a:cubicBezTo>
                    <a:pt x="5902" y="294"/>
                    <a:pt x="5678" y="344"/>
                    <a:pt x="5433" y="344"/>
                  </a:cubicBezTo>
                  <a:cubicBezTo>
                    <a:pt x="4796" y="344"/>
                    <a:pt x="4019" y="1"/>
                    <a:pt x="290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81"/>
            <p:cNvSpPr/>
            <p:nvPr/>
          </p:nvSpPr>
          <p:spPr>
            <a:xfrm>
              <a:off x="3236879" y="2752426"/>
              <a:ext cx="160156" cy="59594"/>
            </a:xfrm>
            <a:custGeom>
              <a:avLst/>
              <a:gdLst/>
              <a:ahLst/>
              <a:cxnLst/>
              <a:rect l="l" t="t" r="r" b="b"/>
              <a:pathLst>
                <a:path w="6114" h="2275" extrusionOk="0">
                  <a:moveTo>
                    <a:pt x="2900" y="1"/>
                  </a:moveTo>
                  <a:cubicBezTo>
                    <a:pt x="2768" y="1"/>
                    <a:pt x="2630" y="6"/>
                    <a:pt x="2488" y="16"/>
                  </a:cubicBezTo>
                  <a:cubicBezTo>
                    <a:pt x="710" y="150"/>
                    <a:pt x="21" y="2210"/>
                    <a:pt x="0" y="2275"/>
                  </a:cubicBezTo>
                  <a:lnTo>
                    <a:pt x="79" y="2244"/>
                  </a:lnTo>
                  <a:cubicBezTo>
                    <a:pt x="459" y="2097"/>
                    <a:pt x="2125" y="1487"/>
                    <a:pt x="3478" y="1487"/>
                  </a:cubicBezTo>
                  <a:cubicBezTo>
                    <a:pt x="5020" y="1487"/>
                    <a:pt x="6113" y="154"/>
                    <a:pt x="6114" y="154"/>
                  </a:cubicBezTo>
                  <a:lnTo>
                    <a:pt x="6114" y="154"/>
                  </a:lnTo>
                  <a:cubicBezTo>
                    <a:pt x="5898" y="294"/>
                    <a:pt x="5674" y="344"/>
                    <a:pt x="5429" y="344"/>
                  </a:cubicBezTo>
                  <a:cubicBezTo>
                    <a:pt x="4792" y="344"/>
                    <a:pt x="4016" y="1"/>
                    <a:pt x="290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81"/>
            <p:cNvSpPr/>
            <p:nvPr/>
          </p:nvSpPr>
          <p:spPr>
            <a:xfrm>
              <a:off x="3302314" y="2908706"/>
              <a:ext cx="45186" cy="64335"/>
            </a:xfrm>
            <a:custGeom>
              <a:avLst/>
              <a:gdLst/>
              <a:ahLst/>
              <a:cxnLst/>
              <a:rect l="l" t="t" r="r" b="b"/>
              <a:pathLst>
                <a:path w="1725" h="2456" extrusionOk="0">
                  <a:moveTo>
                    <a:pt x="794" y="0"/>
                  </a:moveTo>
                  <a:cubicBezTo>
                    <a:pt x="776" y="0"/>
                    <a:pt x="758" y="1"/>
                    <a:pt x="741" y="3"/>
                  </a:cubicBezTo>
                  <a:cubicBezTo>
                    <a:pt x="302" y="44"/>
                    <a:pt x="0" y="630"/>
                    <a:pt x="69" y="1308"/>
                  </a:cubicBezTo>
                  <a:cubicBezTo>
                    <a:pt x="131" y="1956"/>
                    <a:pt x="512" y="2456"/>
                    <a:pt x="931" y="2456"/>
                  </a:cubicBezTo>
                  <a:cubicBezTo>
                    <a:pt x="948" y="2456"/>
                    <a:pt x="966" y="2455"/>
                    <a:pt x="984" y="2453"/>
                  </a:cubicBezTo>
                  <a:cubicBezTo>
                    <a:pt x="1422" y="2412"/>
                    <a:pt x="1724" y="1826"/>
                    <a:pt x="1655" y="1151"/>
                  </a:cubicBezTo>
                  <a:cubicBezTo>
                    <a:pt x="1590" y="500"/>
                    <a:pt x="1212" y="0"/>
                    <a:pt x="79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81"/>
            <p:cNvSpPr/>
            <p:nvPr/>
          </p:nvSpPr>
          <p:spPr>
            <a:xfrm>
              <a:off x="3050527" y="2846283"/>
              <a:ext cx="332860" cy="293567"/>
            </a:xfrm>
            <a:custGeom>
              <a:avLst/>
              <a:gdLst/>
              <a:ahLst/>
              <a:cxnLst/>
              <a:rect l="l" t="t" r="r" b="b"/>
              <a:pathLst>
                <a:path w="12707" h="11207" extrusionOk="0">
                  <a:moveTo>
                    <a:pt x="3855" y="0"/>
                  </a:moveTo>
                  <a:cubicBezTo>
                    <a:pt x="3565" y="0"/>
                    <a:pt x="3298" y="32"/>
                    <a:pt x="3053" y="97"/>
                  </a:cubicBezTo>
                  <a:cubicBezTo>
                    <a:pt x="2255" y="302"/>
                    <a:pt x="1511" y="823"/>
                    <a:pt x="960" y="1560"/>
                  </a:cubicBezTo>
                  <a:cubicBezTo>
                    <a:pt x="333" y="2400"/>
                    <a:pt x="0" y="3472"/>
                    <a:pt x="0" y="4658"/>
                  </a:cubicBezTo>
                  <a:cubicBezTo>
                    <a:pt x="0" y="5891"/>
                    <a:pt x="555" y="7505"/>
                    <a:pt x="1446" y="8869"/>
                  </a:cubicBezTo>
                  <a:cubicBezTo>
                    <a:pt x="2416" y="10353"/>
                    <a:pt x="3550" y="11206"/>
                    <a:pt x="4558" y="11206"/>
                  </a:cubicBezTo>
                  <a:cubicBezTo>
                    <a:pt x="4955" y="11206"/>
                    <a:pt x="5349" y="11148"/>
                    <a:pt x="5733" y="11035"/>
                  </a:cubicBezTo>
                  <a:cubicBezTo>
                    <a:pt x="5935" y="10973"/>
                    <a:pt x="6144" y="10943"/>
                    <a:pt x="6353" y="10943"/>
                  </a:cubicBezTo>
                  <a:cubicBezTo>
                    <a:pt x="6562" y="10943"/>
                    <a:pt x="6772" y="10973"/>
                    <a:pt x="6974" y="11035"/>
                  </a:cubicBezTo>
                  <a:cubicBezTo>
                    <a:pt x="7358" y="11148"/>
                    <a:pt x="7752" y="11206"/>
                    <a:pt x="8153" y="11206"/>
                  </a:cubicBezTo>
                  <a:cubicBezTo>
                    <a:pt x="9157" y="11206"/>
                    <a:pt x="10291" y="10353"/>
                    <a:pt x="11261" y="8869"/>
                  </a:cubicBezTo>
                  <a:cubicBezTo>
                    <a:pt x="12155" y="7505"/>
                    <a:pt x="12707" y="5891"/>
                    <a:pt x="12707" y="4658"/>
                  </a:cubicBezTo>
                  <a:cubicBezTo>
                    <a:pt x="12707" y="3774"/>
                    <a:pt x="12529" y="2965"/>
                    <a:pt x="12172" y="2252"/>
                  </a:cubicBezTo>
                  <a:cubicBezTo>
                    <a:pt x="12127" y="2161"/>
                    <a:pt x="12037" y="2110"/>
                    <a:pt x="11944" y="2110"/>
                  </a:cubicBezTo>
                  <a:cubicBezTo>
                    <a:pt x="11905" y="2110"/>
                    <a:pt x="11864" y="2120"/>
                    <a:pt x="11826" y="2139"/>
                  </a:cubicBezTo>
                  <a:cubicBezTo>
                    <a:pt x="11699" y="2201"/>
                    <a:pt x="11648" y="2355"/>
                    <a:pt x="11710" y="2482"/>
                  </a:cubicBezTo>
                  <a:cubicBezTo>
                    <a:pt x="12028" y="3123"/>
                    <a:pt x="12193" y="3856"/>
                    <a:pt x="12193" y="4658"/>
                  </a:cubicBezTo>
                  <a:cubicBezTo>
                    <a:pt x="12193" y="5795"/>
                    <a:pt x="11668" y="7303"/>
                    <a:pt x="10829" y="8588"/>
                  </a:cubicBezTo>
                  <a:cubicBezTo>
                    <a:pt x="9965" y="9908"/>
                    <a:pt x="8965" y="10692"/>
                    <a:pt x="8149" y="10692"/>
                  </a:cubicBezTo>
                  <a:cubicBezTo>
                    <a:pt x="7800" y="10692"/>
                    <a:pt x="7453" y="10641"/>
                    <a:pt x="7121" y="10542"/>
                  </a:cubicBezTo>
                  <a:cubicBezTo>
                    <a:pt x="6871" y="10466"/>
                    <a:pt x="6611" y="10429"/>
                    <a:pt x="6352" y="10429"/>
                  </a:cubicBezTo>
                  <a:cubicBezTo>
                    <a:pt x="6092" y="10429"/>
                    <a:pt x="5833" y="10466"/>
                    <a:pt x="5582" y="10542"/>
                  </a:cubicBezTo>
                  <a:cubicBezTo>
                    <a:pt x="5250" y="10641"/>
                    <a:pt x="4904" y="10692"/>
                    <a:pt x="4554" y="10692"/>
                  </a:cubicBezTo>
                  <a:cubicBezTo>
                    <a:pt x="3739" y="10692"/>
                    <a:pt x="2735" y="9908"/>
                    <a:pt x="1875" y="8588"/>
                  </a:cubicBezTo>
                  <a:cubicBezTo>
                    <a:pt x="1035" y="7303"/>
                    <a:pt x="511" y="5795"/>
                    <a:pt x="511" y="4658"/>
                  </a:cubicBezTo>
                  <a:cubicBezTo>
                    <a:pt x="511" y="3585"/>
                    <a:pt x="809" y="2619"/>
                    <a:pt x="1371" y="1865"/>
                  </a:cubicBezTo>
                  <a:cubicBezTo>
                    <a:pt x="1844" y="1234"/>
                    <a:pt x="2505" y="768"/>
                    <a:pt x="3180" y="594"/>
                  </a:cubicBezTo>
                  <a:cubicBezTo>
                    <a:pt x="3382" y="542"/>
                    <a:pt x="3608" y="516"/>
                    <a:pt x="3856" y="516"/>
                  </a:cubicBezTo>
                  <a:cubicBezTo>
                    <a:pt x="4231" y="516"/>
                    <a:pt x="4653" y="575"/>
                    <a:pt x="5110" y="693"/>
                  </a:cubicBezTo>
                  <a:cubicBezTo>
                    <a:pt x="5192" y="717"/>
                    <a:pt x="5274" y="738"/>
                    <a:pt x="5360" y="751"/>
                  </a:cubicBezTo>
                  <a:cubicBezTo>
                    <a:pt x="5375" y="754"/>
                    <a:pt x="5390" y="755"/>
                    <a:pt x="5404" y="755"/>
                  </a:cubicBezTo>
                  <a:cubicBezTo>
                    <a:pt x="5524" y="755"/>
                    <a:pt x="5630" y="671"/>
                    <a:pt x="5654" y="552"/>
                  </a:cubicBezTo>
                  <a:cubicBezTo>
                    <a:pt x="5682" y="415"/>
                    <a:pt x="5596" y="282"/>
                    <a:pt x="5462" y="251"/>
                  </a:cubicBezTo>
                  <a:cubicBezTo>
                    <a:pt x="5387" y="234"/>
                    <a:pt x="5312" y="217"/>
                    <a:pt x="5236" y="196"/>
                  </a:cubicBezTo>
                  <a:cubicBezTo>
                    <a:pt x="4734" y="67"/>
                    <a:pt x="4272" y="0"/>
                    <a:pt x="385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81"/>
            <p:cNvSpPr/>
            <p:nvPr/>
          </p:nvSpPr>
          <p:spPr>
            <a:xfrm>
              <a:off x="3224855" y="2846335"/>
              <a:ext cx="132966" cy="48356"/>
            </a:xfrm>
            <a:custGeom>
              <a:avLst/>
              <a:gdLst/>
              <a:ahLst/>
              <a:cxnLst/>
              <a:rect l="l" t="t" r="r" b="b"/>
              <a:pathLst>
                <a:path w="5076" h="1846" extrusionOk="0">
                  <a:moveTo>
                    <a:pt x="2195" y="0"/>
                  </a:moveTo>
                  <a:cubicBezTo>
                    <a:pt x="1777" y="0"/>
                    <a:pt x="1314" y="66"/>
                    <a:pt x="812" y="198"/>
                  </a:cubicBezTo>
                  <a:cubicBezTo>
                    <a:pt x="627" y="246"/>
                    <a:pt x="439" y="280"/>
                    <a:pt x="250" y="304"/>
                  </a:cubicBezTo>
                  <a:cubicBezTo>
                    <a:pt x="103" y="317"/>
                    <a:pt x="0" y="448"/>
                    <a:pt x="17" y="592"/>
                  </a:cubicBezTo>
                  <a:cubicBezTo>
                    <a:pt x="33" y="721"/>
                    <a:pt x="143" y="818"/>
                    <a:pt x="270" y="818"/>
                  </a:cubicBezTo>
                  <a:cubicBezTo>
                    <a:pt x="284" y="818"/>
                    <a:pt x="298" y="817"/>
                    <a:pt x="312" y="814"/>
                  </a:cubicBezTo>
                  <a:cubicBezTo>
                    <a:pt x="524" y="787"/>
                    <a:pt x="733" y="749"/>
                    <a:pt x="942" y="694"/>
                  </a:cubicBezTo>
                  <a:cubicBezTo>
                    <a:pt x="1398" y="576"/>
                    <a:pt x="1821" y="516"/>
                    <a:pt x="2197" y="516"/>
                  </a:cubicBezTo>
                  <a:cubicBezTo>
                    <a:pt x="2443" y="516"/>
                    <a:pt x="2669" y="542"/>
                    <a:pt x="2868" y="595"/>
                  </a:cubicBezTo>
                  <a:cubicBezTo>
                    <a:pt x="3506" y="760"/>
                    <a:pt x="4112" y="1164"/>
                    <a:pt x="4582" y="1740"/>
                  </a:cubicBezTo>
                  <a:cubicBezTo>
                    <a:pt x="4631" y="1809"/>
                    <a:pt x="4709" y="1845"/>
                    <a:pt x="4787" y="1845"/>
                  </a:cubicBezTo>
                  <a:cubicBezTo>
                    <a:pt x="4844" y="1845"/>
                    <a:pt x="4901" y="1826"/>
                    <a:pt x="4948" y="1788"/>
                  </a:cubicBezTo>
                  <a:cubicBezTo>
                    <a:pt x="5065" y="1695"/>
                    <a:pt x="5075" y="1527"/>
                    <a:pt x="4979" y="1417"/>
                  </a:cubicBezTo>
                  <a:cubicBezTo>
                    <a:pt x="4441" y="756"/>
                    <a:pt x="3739" y="287"/>
                    <a:pt x="2998" y="95"/>
                  </a:cubicBezTo>
                  <a:cubicBezTo>
                    <a:pt x="2753" y="32"/>
                    <a:pt x="2485" y="0"/>
                    <a:pt x="219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81"/>
            <p:cNvSpPr/>
            <p:nvPr/>
          </p:nvSpPr>
          <p:spPr>
            <a:xfrm>
              <a:off x="3176630" y="2745694"/>
              <a:ext cx="227399" cy="153843"/>
            </a:xfrm>
            <a:custGeom>
              <a:avLst/>
              <a:gdLst/>
              <a:ahLst/>
              <a:cxnLst/>
              <a:rect l="l" t="t" r="r" b="b"/>
              <a:pathLst>
                <a:path w="8681" h="5873" extrusionOk="0">
                  <a:moveTo>
                    <a:pt x="5211" y="0"/>
                  </a:moveTo>
                  <a:cubicBezTo>
                    <a:pt x="5062" y="0"/>
                    <a:pt x="4913" y="6"/>
                    <a:pt x="4764" y="16"/>
                  </a:cubicBezTo>
                  <a:cubicBezTo>
                    <a:pt x="3952" y="78"/>
                    <a:pt x="3222" y="524"/>
                    <a:pt x="2657" y="1302"/>
                  </a:cubicBezTo>
                  <a:cubicBezTo>
                    <a:pt x="2410" y="1644"/>
                    <a:pt x="2211" y="2018"/>
                    <a:pt x="2064" y="2415"/>
                  </a:cubicBezTo>
                  <a:lnTo>
                    <a:pt x="1389" y="3443"/>
                  </a:lnTo>
                  <a:cubicBezTo>
                    <a:pt x="1282" y="3111"/>
                    <a:pt x="1149" y="2789"/>
                    <a:pt x="995" y="2480"/>
                  </a:cubicBezTo>
                  <a:cubicBezTo>
                    <a:pt x="940" y="2388"/>
                    <a:pt x="859" y="2350"/>
                    <a:pt x="778" y="2350"/>
                  </a:cubicBezTo>
                  <a:cubicBezTo>
                    <a:pt x="609" y="2350"/>
                    <a:pt x="444" y="2519"/>
                    <a:pt x="539" y="2720"/>
                  </a:cubicBezTo>
                  <a:cubicBezTo>
                    <a:pt x="936" y="3543"/>
                    <a:pt x="1180" y="4434"/>
                    <a:pt x="1258" y="5345"/>
                  </a:cubicBezTo>
                  <a:cubicBezTo>
                    <a:pt x="1080" y="5328"/>
                    <a:pt x="906" y="5283"/>
                    <a:pt x="741" y="5215"/>
                  </a:cubicBezTo>
                  <a:cubicBezTo>
                    <a:pt x="570" y="5136"/>
                    <a:pt x="515" y="5057"/>
                    <a:pt x="515" y="5040"/>
                  </a:cubicBezTo>
                  <a:cubicBezTo>
                    <a:pt x="515" y="4896"/>
                    <a:pt x="402" y="4783"/>
                    <a:pt x="258" y="4783"/>
                  </a:cubicBezTo>
                  <a:cubicBezTo>
                    <a:pt x="117" y="4783"/>
                    <a:pt x="1" y="4896"/>
                    <a:pt x="1" y="5040"/>
                  </a:cubicBezTo>
                  <a:cubicBezTo>
                    <a:pt x="1" y="5191"/>
                    <a:pt x="69" y="5475"/>
                    <a:pt x="529" y="5681"/>
                  </a:cubicBezTo>
                  <a:cubicBezTo>
                    <a:pt x="799" y="5804"/>
                    <a:pt x="1159" y="5873"/>
                    <a:pt x="1536" y="5873"/>
                  </a:cubicBezTo>
                  <a:cubicBezTo>
                    <a:pt x="1913" y="5873"/>
                    <a:pt x="2269" y="5804"/>
                    <a:pt x="2544" y="5681"/>
                  </a:cubicBezTo>
                  <a:cubicBezTo>
                    <a:pt x="3003" y="5475"/>
                    <a:pt x="3068" y="5191"/>
                    <a:pt x="3068" y="5040"/>
                  </a:cubicBezTo>
                  <a:cubicBezTo>
                    <a:pt x="3068" y="4896"/>
                    <a:pt x="2955" y="4783"/>
                    <a:pt x="2811" y="4783"/>
                  </a:cubicBezTo>
                  <a:cubicBezTo>
                    <a:pt x="2670" y="4783"/>
                    <a:pt x="2554" y="4896"/>
                    <a:pt x="2554" y="5040"/>
                  </a:cubicBezTo>
                  <a:cubicBezTo>
                    <a:pt x="2554" y="5057"/>
                    <a:pt x="2502" y="5136"/>
                    <a:pt x="2331" y="5215"/>
                  </a:cubicBezTo>
                  <a:cubicBezTo>
                    <a:pt x="2153" y="5290"/>
                    <a:pt x="1964" y="5335"/>
                    <a:pt x="1772" y="5349"/>
                  </a:cubicBezTo>
                  <a:cubicBezTo>
                    <a:pt x="1742" y="4927"/>
                    <a:pt x="1673" y="4506"/>
                    <a:pt x="1574" y="4094"/>
                  </a:cubicBezTo>
                  <a:lnTo>
                    <a:pt x="2461" y="2748"/>
                  </a:lnTo>
                  <a:cubicBezTo>
                    <a:pt x="2520" y="2754"/>
                    <a:pt x="2581" y="2768"/>
                    <a:pt x="2636" y="2796"/>
                  </a:cubicBezTo>
                  <a:cubicBezTo>
                    <a:pt x="2842" y="2885"/>
                    <a:pt x="3040" y="2991"/>
                    <a:pt x="3232" y="3107"/>
                  </a:cubicBezTo>
                  <a:cubicBezTo>
                    <a:pt x="3832" y="3454"/>
                    <a:pt x="4603" y="3896"/>
                    <a:pt x="5467" y="3896"/>
                  </a:cubicBezTo>
                  <a:cubicBezTo>
                    <a:pt x="5772" y="3896"/>
                    <a:pt x="6077" y="3841"/>
                    <a:pt x="6361" y="3728"/>
                  </a:cubicBezTo>
                  <a:cubicBezTo>
                    <a:pt x="8280" y="2988"/>
                    <a:pt x="8653" y="548"/>
                    <a:pt x="8667" y="445"/>
                  </a:cubicBezTo>
                  <a:cubicBezTo>
                    <a:pt x="8681" y="345"/>
                    <a:pt x="8636" y="249"/>
                    <a:pt x="8554" y="195"/>
                  </a:cubicBezTo>
                  <a:cubicBezTo>
                    <a:pt x="8511" y="167"/>
                    <a:pt x="8462" y="154"/>
                    <a:pt x="8414" y="154"/>
                  </a:cubicBezTo>
                  <a:cubicBezTo>
                    <a:pt x="8366" y="154"/>
                    <a:pt x="8318" y="167"/>
                    <a:pt x="8277" y="195"/>
                  </a:cubicBezTo>
                  <a:cubicBezTo>
                    <a:pt x="8108" y="302"/>
                    <a:pt x="7930" y="343"/>
                    <a:pt x="7728" y="343"/>
                  </a:cubicBezTo>
                  <a:cubicBezTo>
                    <a:pt x="7485" y="343"/>
                    <a:pt x="7206" y="285"/>
                    <a:pt x="6865" y="212"/>
                  </a:cubicBezTo>
                  <a:lnTo>
                    <a:pt x="6700" y="178"/>
                  </a:lnTo>
                  <a:cubicBezTo>
                    <a:pt x="6683" y="175"/>
                    <a:pt x="6666" y="173"/>
                    <a:pt x="6649" y="173"/>
                  </a:cubicBezTo>
                  <a:cubicBezTo>
                    <a:pt x="6365" y="173"/>
                    <a:pt x="6293" y="603"/>
                    <a:pt x="6594" y="681"/>
                  </a:cubicBezTo>
                  <a:lnTo>
                    <a:pt x="6758" y="716"/>
                  </a:lnTo>
                  <a:cubicBezTo>
                    <a:pt x="7104" y="788"/>
                    <a:pt x="7425" y="855"/>
                    <a:pt x="7729" y="855"/>
                  </a:cubicBezTo>
                  <a:cubicBezTo>
                    <a:pt x="7840" y="855"/>
                    <a:pt x="7950" y="846"/>
                    <a:pt x="8057" y="825"/>
                  </a:cubicBezTo>
                  <a:lnTo>
                    <a:pt x="8057" y="825"/>
                  </a:lnTo>
                  <a:cubicBezTo>
                    <a:pt x="7865" y="1517"/>
                    <a:pt x="7358" y="2796"/>
                    <a:pt x="6176" y="3251"/>
                  </a:cubicBezTo>
                  <a:cubicBezTo>
                    <a:pt x="5936" y="3344"/>
                    <a:pt x="5700" y="3383"/>
                    <a:pt x="5469" y="3383"/>
                  </a:cubicBezTo>
                  <a:cubicBezTo>
                    <a:pt x="4739" y="3383"/>
                    <a:pt x="4062" y="2993"/>
                    <a:pt x="3489" y="2665"/>
                  </a:cubicBezTo>
                  <a:cubicBezTo>
                    <a:pt x="3188" y="2491"/>
                    <a:pt x="2920" y="2336"/>
                    <a:pt x="2684" y="2271"/>
                  </a:cubicBezTo>
                  <a:cubicBezTo>
                    <a:pt x="2951" y="1702"/>
                    <a:pt x="3613" y="620"/>
                    <a:pt x="4805" y="527"/>
                  </a:cubicBezTo>
                  <a:cubicBezTo>
                    <a:pt x="4937" y="518"/>
                    <a:pt x="5069" y="513"/>
                    <a:pt x="5200" y="513"/>
                  </a:cubicBezTo>
                  <a:cubicBezTo>
                    <a:pt x="5421" y="513"/>
                    <a:pt x="5642" y="527"/>
                    <a:pt x="5861" y="554"/>
                  </a:cubicBezTo>
                  <a:cubicBezTo>
                    <a:pt x="5875" y="557"/>
                    <a:pt x="5889" y="558"/>
                    <a:pt x="5904" y="558"/>
                  </a:cubicBezTo>
                  <a:cubicBezTo>
                    <a:pt x="6031" y="558"/>
                    <a:pt x="6143" y="464"/>
                    <a:pt x="6159" y="332"/>
                  </a:cubicBezTo>
                  <a:cubicBezTo>
                    <a:pt x="6176" y="188"/>
                    <a:pt x="6066" y="54"/>
                    <a:pt x="5922" y="44"/>
                  </a:cubicBezTo>
                  <a:cubicBezTo>
                    <a:pt x="5686" y="14"/>
                    <a:pt x="5449" y="0"/>
                    <a:pt x="521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81"/>
          <p:cNvGrpSpPr/>
          <p:nvPr/>
        </p:nvGrpSpPr>
        <p:grpSpPr>
          <a:xfrm>
            <a:off x="3593785" y="2734692"/>
            <a:ext cx="357274" cy="375453"/>
            <a:chOff x="3593785" y="2734692"/>
            <a:chExt cx="357274" cy="375453"/>
          </a:xfrm>
        </p:grpSpPr>
        <p:sp>
          <p:nvSpPr>
            <p:cNvPr id="12310" name="Google Shape;12310;p81"/>
            <p:cNvSpPr/>
            <p:nvPr/>
          </p:nvSpPr>
          <p:spPr>
            <a:xfrm>
              <a:off x="3594283" y="2741424"/>
              <a:ext cx="349598" cy="362067"/>
            </a:xfrm>
            <a:custGeom>
              <a:avLst/>
              <a:gdLst/>
              <a:ahLst/>
              <a:cxnLst/>
              <a:rect l="l" t="t" r="r" b="b"/>
              <a:pathLst>
                <a:path w="13346" h="13822" extrusionOk="0">
                  <a:moveTo>
                    <a:pt x="12669" y="1"/>
                  </a:moveTo>
                  <a:cubicBezTo>
                    <a:pt x="12629" y="1"/>
                    <a:pt x="12588" y="4"/>
                    <a:pt x="12547" y="12"/>
                  </a:cubicBezTo>
                  <a:lnTo>
                    <a:pt x="4278" y="1471"/>
                  </a:lnTo>
                  <a:cubicBezTo>
                    <a:pt x="3953" y="1530"/>
                    <a:pt x="3716" y="1811"/>
                    <a:pt x="3713" y="2140"/>
                  </a:cubicBezTo>
                  <a:lnTo>
                    <a:pt x="3713" y="9302"/>
                  </a:lnTo>
                  <a:cubicBezTo>
                    <a:pt x="3371" y="9133"/>
                    <a:pt x="3013" y="9054"/>
                    <a:pt x="2662" y="9054"/>
                  </a:cubicBezTo>
                  <a:cubicBezTo>
                    <a:pt x="1594" y="9054"/>
                    <a:pt x="593" y="9782"/>
                    <a:pt x="338" y="10912"/>
                  </a:cubicBezTo>
                  <a:cubicBezTo>
                    <a:pt x="1" y="12406"/>
                    <a:pt x="1137" y="13822"/>
                    <a:pt x="2662" y="13822"/>
                  </a:cubicBezTo>
                  <a:cubicBezTo>
                    <a:pt x="2673" y="13822"/>
                    <a:pt x="2684" y="13822"/>
                    <a:pt x="2695" y="13822"/>
                  </a:cubicBezTo>
                  <a:cubicBezTo>
                    <a:pt x="4001" y="13801"/>
                    <a:pt x="5043" y="12715"/>
                    <a:pt x="5043" y="11406"/>
                  </a:cubicBezTo>
                  <a:lnTo>
                    <a:pt x="5043" y="3445"/>
                  </a:lnTo>
                  <a:lnTo>
                    <a:pt x="12016" y="2215"/>
                  </a:lnTo>
                  <a:lnTo>
                    <a:pt x="12016" y="7602"/>
                  </a:lnTo>
                  <a:cubicBezTo>
                    <a:pt x="11674" y="7432"/>
                    <a:pt x="11314" y="7353"/>
                    <a:pt x="10962" y="7353"/>
                  </a:cubicBezTo>
                  <a:cubicBezTo>
                    <a:pt x="9894" y="7353"/>
                    <a:pt x="8892" y="8081"/>
                    <a:pt x="8637" y="9212"/>
                  </a:cubicBezTo>
                  <a:cubicBezTo>
                    <a:pt x="8301" y="10704"/>
                    <a:pt x="9437" y="12119"/>
                    <a:pt x="10960" y="12119"/>
                  </a:cubicBezTo>
                  <a:cubicBezTo>
                    <a:pt x="10973" y="12119"/>
                    <a:pt x="10985" y="12119"/>
                    <a:pt x="10998" y="12118"/>
                  </a:cubicBezTo>
                  <a:cubicBezTo>
                    <a:pt x="12307" y="12101"/>
                    <a:pt x="13346" y="11012"/>
                    <a:pt x="13346" y="9706"/>
                  </a:cubicBezTo>
                  <a:lnTo>
                    <a:pt x="13346" y="683"/>
                  </a:lnTo>
                  <a:cubicBezTo>
                    <a:pt x="13346" y="300"/>
                    <a:pt x="13036" y="1"/>
                    <a:pt x="12669"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81"/>
            <p:cNvSpPr/>
            <p:nvPr/>
          </p:nvSpPr>
          <p:spPr>
            <a:xfrm>
              <a:off x="3653746" y="2831666"/>
              <a:ext cx="72639" cy="271826"/>
            </a:xfrm>
            <a:custGeom>
              <a:avLst/>
              <a:gdLst/>
              <a:ahLst/>
              <a:cxnLst/>
              <a:rect l="l" t="t" r="r" b="b"/>
              <a:pathLst>
                <a:path w="2773" h="10377" extrusionOk="0">
                  <a:moveTo>
                    <a:pt x="2773" y="0"/>
                  </a:moveTo>
                  <a:lnTo>
                    <a:pt x="2474" y="89"/>
                  </a:lnTo>
                  <a:cubicBezTo>
                    <a:pt x="2187" y="175"/>
                    <a:pt x="1988" y="442"/>
                    <a:pt x="1988" y="740"/>
                  </a:cubicBezTo>
                  <a:lnTo>
                    <a:pt x="1988" y="7961"/>
                  </a:lnTo>
                  <a:cubicBezTo>
                    <a:pt x="1988" y="9146"/>
                    <a:pt x="1131" y="10154"/>
                    <a:pt x="0" y="10342"/>
                  </a:cubicBezTo>
                  <a:cubicBezTo>
                    <a:pt x="141" y="10366"/>
                    <a:pt x="281" y="10377"/>
                    <a:pt x="425" y="10377"/>
                  </a:cubicBezTo>
                  <a:cubicBezTo>
                    <a:pt x="1731" y="10359"/>
                    <a:pt x="2773" y="9270"/>
                    <a:pt x="2773" y="7964"/>
                  </a:cubicBezTo>
                  <a:lnTo>
                    <a:pt x="2773"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81"/>
            <p:cNvSpPr/>
            <p:nvPr/>
          </p:nvSpPr>
          <p:spPr>
            <a:xfrm>
              <a:off x="3871243" y="2740534"/>
              <a:ext cx="72639" cy="317536"/>
            </a:xfrm>
            <a:custGeom>
              <a:avLst/>
              <a:gdLst/>
              <a:ahLst/>
              <a:cxnLst/>
              <a:rect l="l" t="t" r="r" b="b"/>
              <a:pathLst>
                <a:path w="2773" h="12122" extrusionOk="0">
                  <a:moveTo>
                    <a:pt x="2095" y="0"/>
                  </a:moveTo>
                  <a:cubicBezTo>
                    <a:pt x="2056" y="0"/>
                    <a:pt x="2015" y="4"/>
                    <a:pt x="1974" y="11"/>
                  </a:cubicBezTo>
                  <a:lnTo>
                    <a:pt x="1618" y="73"/>
                  </a:lnTo>
                  <a:cubicBezTo>
                    <a:pt x="1844" y="189"/>
                    <a:pt x="1988" y="423"/>
                    <a:pt x="1988" y="680"/>
                  </a:cubicBezTo>
                  <a:lnTo>
                    <a:pt x="1988" y="9706"/>
                  </a:lnTo>
                  <a:cubicBezTo>
                    <a:pt x="1988" y="10891"/>
                    <a:pt x="1131" y="11895"/>
                    <a:pt x="0" y="12087"/>
                  </a:cubicBezTo>
                  <a:cubicBezTo>
                    <a:pt x="141" y="12111"/>
                    <a:pt x="281" y="12122"/>
                    <a:pt x="425" y="12122"/>
                  </a:cubicBezTo>
                  <a:cubicBezTo>
                    <a:pt x="1731" y="12101"/>
                    <a:pt x="2773" y="11015"/>
                    <a:pt x="2773" y="9706"/>
                  </a:cubicBezTo>
                  <a:lnTo>
                    <a:pt x="2773" y="680"/>
                  </a:lnTo>
                  <a:cubicBezTo>
                    <a:pt x="2773" y="300"/>
                    <a:pt x="2461" y="0"/>
                    <a:pt x="209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81"/>
            <p:cNvSpPr/>
            <p:nvPr/>
          </p:nvSpPr>
          <p:spPr>
            <a:xfrm>
              <a:off x="3593785" y="2734692"/>
              <a:ext cx="357274" cy="375453"/>
            </a:xfrm>
            <a:custGeom>
              <a:avLst/>
              <a:gdLst/>
              <a:ahLst/>
              <a:cxnLst/>
              <a:rect l="l" t="t" r="r" b="b"/>
              <a:pathLst>
                <a:path w="13639" h="14333" extrusionOk="0">
                  <a:moveTo>
                    <a:pt x="12683" y="1"/>
                  </a:moveTo>
                  <a:cubicBezTo>
                    <a:pt x="12629" y="1"/>
                    <a:pt x="12575" y="5"/>
                    <a:pt x="12522" y="15"/>
                  </a:cubicBezTo>
                  <a:lnTo>
                    <a:pt x="4249" y="1478"/>
                  </a:lnTo>
                  <a:cubicBezTo>
                    <a:pt x="3804" y="1557"/>
                    <a:pt x="3478" y="1944"/>
                    <a:pt x="3478" y="2397"/>
                  </a:cubicBezTo>
                  <a:lnTo>
                    <a:pt x="3478" y="9182"/>
                  </a:lnTo>
                  <a:cubicBezTo>
                    <a:pt x="3216" y="9102"/>
                    <a:pt x="2945" y="9058"/>
                    <a:pt x="2673" y="9058"/>
                  </a:cubicBezTo>
                  <a:cubicBezTo>
                    <a:pt x="2654" y="9058"/>
                    <a:pt x="2634" y="9058"/>
                    <a:pt x="2615" y="9058"/>
                  </a:cubicBezTo>
                  <a:cubicBezTo>
                    <a:pt x="1162" y="9082"/>
                    <a:pt x="0" y="10275"/>
                    <a:pt x="17" y="11728"/>
                  </a:cubicBezTo>
                  <a:cubicBezTo>
                    <a:pt x="38" y="13172"/>
                    <a:pt x="1213" y="14332"/>
                    <a:pt x="2655" y="14332"/>
                  </a:cubicBezTo>
                  <a:cubicBezTo>
                    <a:pt x="2663" y="14332"/>
                    <a:pt x="2671" y="14332"/>
                    <a:pt x="2680" y="14332"/>
                  </a:cubicBezTo>
                  <a:lnTo>
                    <a:pt x="2718" y="14332"/>
                  </a:lnTo>
                  <a:cubicBezTo>
                    <a:pt x="4150" y="14315"/>
                    <a:pt x="5315" y="13116"/>
                    <a:pt x="5315" y="11666"/>
                  </a:cubicBezTo>
                  <a:lnTo>
                    <a:pt x="5315" y="6307"/>
                  </a:lnTo>
                  <a:cubicBezTo>
                    <a:pt x="5332" y="6152"/>
                    <a:pt x="5216" y="6019"/>
                    <a:pt x="5062" y="6019"/>
                  </a:cubicBezTo>
                  <a:cubicBezTo>
                    <a:pt x="4907" y="6019"/>
                    <a:pt x="4787" y="6152"/>
                    <a:pt x="4805" y="6307"/>
                  </a:cubicBezTo>
                  <a:lnTo>
                    <a:pt x="4805" y="11663"/>
                  </a:lnTo>
                  <a:cubicBezTo>
                    <a:pt x="4805" y="12838"/>
                    <a:pt x="3862" y="13804"/>
                    <a:pt x="2711" y="13822"/>
                  </a:cubicBezTo>
                  <a:lnTo>
                    <a:pt x="2680" y="13822"/>
                  </a:lnTo>
                  <a:cubicBezTo>
                    <a:pt x="1487" y="13822"/>
                    <a:pt x="531" y="12848"/>
                    <a:pt x="552" y="11656"/>
                  </a:cubicBezTo>
                  <a:cubicBezTo>
                    <a:pt x="572" y="10532"/>
                    <a:pt x="1501" y="9596"/>
                    <a:pt x="2625" y="9569"/>
                  </a:cubicBezTo>
                  <a:cubicBezTo>
                    <a:pt x="2646" y="9568"/>
                    <a:pt x="2667" y="9568"/>
                    <a:pt x="2687" y="9568"/>
                  </a:cubicBezTo>
                  <a:cubicBezTo>
                    <a:pt x="3012" y="9568"/>
                    <a:pt x="3329" y="9643"/>
                    <a:pt x="3619" y="9788"/>
                  </a:cubicBezTo>
                  <a:cubicBezTo>
                    <a:pt x="3656" y="9806"/>
                    <a:pt x="3694" y="9814"/>
                    <a:pt x="3731" y="9814"/>
                  </a:cubicBezTo>
                  <a:cubicBezTo>
                    <a:pt x="3866" y="9814"/>
                    <a:pt x="3986" y="9707"/>
                    <a:pt x="3989" y="9562"/>
                  </a:cubicBezTo>
                  <a:lnTo>
                    <a:pt x="3989" y="2397"/>
                  </a:lnTo>
                  <a:cubicBezTo>
                    <a:pt x="3989" y="2191"/>
                    <a:pt x="4136" y="2016"/>
                    <a:pt x="4342" y="1979"/>
                  </a:cubicBezTo>
                  <a:lnTo>
                    <a:pt x="12611" y="519"/>
                  </a:lnTo>
                  <a:cubicBezTo>
                    <a:pt x="12637" y="514"/>
                    <a:pt x="12662" y="512"/>
                    <a:pt x="12688" y="512"/>
                  </a:cubicBezTo>
                  <a:cubicBezTo>
                    <a:pt x="12916" y="512"/>
                    <a:pt x="13108" y="699"/>
                    <a:pt x="13108" y="937"/>
                  </a:cubicBezTo>
                  <a:lnTo>
                    <a:pt x="13108" y="3750"/>
                  </a:lnTo>
                  <a:cubicBezTo>
                    <a:pt x="13090" y="3901"/>
                    <a:pt x="13210" y="4035"/>
                    <a:pt x="13365" y="4035"/>
                  </a:cubicBezTo>
                  <a:cubicBezTo>
                    <a:pt x="13519" y="4035"/>
                    <a:pt x="13639" y="3901"/>
                    <a:pt x="13618" y="3750"/>
                  </a:cubicBezTo>
                  <a:lnTo>
                    <a:pt x="13618" y="940"/>
                  </a:lnTo>
                  <a:cubicBezTo>
                    <a:pt x="13622" y="663"/>
                    <a:pt x="13498" y="399"/>
                    <a:pt x="13286" y="221"/>
                  </a:cubicBezTo>
                  <a:cubicBezTo>
                    <a:pt x="13115" y="78"/>
                    <a:pt x="12901" y="1"/>
                    <a:pt x="1268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81"/>
            <p:cNvSpPr/>
            <p:nvPr/>
          </p:nvSpPr>
          <p:spPr>
            <a:xfrm>
              <a:off x="3719076" y="2792688"/>
              <a:ext cx="231459" cy="272926"/>
            </a:xfrm>
            <a:custGeom>
              <a:avLst/>
              <a:gdLst/>
              <a:ahLst/>
              <a:cxnLst/>
              <a:rect l="l" t="t" r="r" b="b"/>
              <a:pathLst>
                <a:path w="8836" h="10419" extrusionOk="0">
                  <a:moveTo>
                    <a:pt x="7252" y="0"/>
                  </a:moveTo>
                  <a:cubicBezTo>
                    <a:pt x="7237" y="0"/>
                    <a:pt x="7222" y="2"/>
                    <a:pt x="7207" y="4"/>
                  </a:cubicBezTo>
                  <a:lnTo>
                    <a:pt x="231" y="1238"/>
                  </a:lnTo>
                  <a:cubicBezTo>
                    <a:pt x="111" y="1259"/>
                    <a:pt x="22" y="1365"/>
                    <a:pt x="22" y="1488"/>
                  </a:cubicBezTo>
                  <a:lnTo>
                    <a:pt x="22" y="2900"/>
                  </a:lnTo>
                  <a:cubicBezTo>
                    <a:pt x="1" y="3054"/>
                    <a:pt x="121" y="3188"/>
                    <a:pt x="275" y="3188"/>
                  </a:cubicBezTo>
                  <a:cubicBezTo>
                    <a:pt x="429" y="3188"/>
                    <a:pt x="549" y="3054"/>
                    <a:pt x="532" y="2900"/>
                  </a:cubicBezTo>
                  <a:lnTo>
                    <a:pt x="532" y="1704"/>
                  </a:lnTo>
                  <a:lnTo>
                    <a:pt x="6998" y="560"/>
                  </a:lnTo>
                  <a:lnTo>
                    <a:pt x="6998" y="5268"/>
                  </a:lnTo>
                  <a:cubicBezTo>
                    <a:pt x="6738" y="5185"/>
                    <a:pt x="6468" y="5144"/>
                    <a:pt x="6195" y="5144"/>
                  </a:cubicBezTo>
                  <a:cubicBezTo>
                    <a:pt x="6174" y="5144"/>
                    <a:pt x="6153" y="5144"/>
                    <a:pt x="6131" y="5145"/>
                  </a:cubicBezTo>
                  <a:cubicBezTo>
                    <a:pt x="4679" y="5169"/>
                    <a:pt x="3520" y="6361"/>
                    <a:pt x="3537" y="7814"/>
                  </a:cubicBezTo>
                  <a:cubicBezTo>
                    <a:pt x="3554" y="9261"/>
                    <a:pt x="4733" y="10418"/>
                    <a:pt x="6177" y="10418"/>
                  </a:cubicBezTo>
                  <a:cubicBezTo>
                    <a:pt x="6184" y="10418"/>
                    <a:pt x="6190" y="10418"/>
                    <a:pt x="6197" y="10418"/>
                  </a:cubicBezTo>
                  <a:lnTo>
                    <a:pt x="6234" y="10418"/>
                  </a:lnTo>
                  <a:cubicBezTo>
                    <a:pt x="7667" y="10398"/>
                    <a:pt x="8835" y="9202"/>
                    <a:pt x="8835" y="7749"/>
                  </a:cubicBezTo>
                  <a:lnTo>
                    <a:pt x="8835" y="2729"/>
                  </a:lnTo>
                  <a:cubicBezTo>
                    <a:pt x="8832" y="2588"/>
                    <a:pt x="8722" y="2475"/>
                    <a:pt x="8582" y="2472"/>
                  </a:cubicBezTo>
                  <a:cubicBezTo>
                    <a:pt x="8438" y="2472"/>
                    <a:pt x="8325" y="2588"/>
                    <a:pt x="8325" y="2729"/>
                  </a:cubicBezTo>
                  <a:lnTo>
                    <a:pt x="8325" y="7749"/>
                  </a:lnTo>
                  <a:cubicBezTo>
                    <a:pt x="8325" y="8924"/>
                    <a:pt x="7382" y="9891"/>
                    <a:pt x="6227" y="9908"/>
                  </a:cubicBezTo>
                  <a:lnTo>
                    <a:pt x="6197" y="9908"/>
                  </a:lnTo>
                  <a:cubicBezTo>
                    <a:pt x="5007" y="9908"/>
                    <a:pt x="4048" y="8931"/>
                    <a:pt x="4072" y="7742"/>
                  </a:cubicBezTo>
                  <a:cubicBezTo>
                    <a:pt x="4089" y="6618"/>
                    <a:pt x="5021" y="5683"/>
                    <a:pt x="6145" y="5655"/>
                  </a:cubicBezTo>
                  <a:cubicBezTo>
                    <a:pt x="6166" y="5655"/>
                    <a:pt x="6186" y="5654"/>
                    <a:pt x="6207" y="5654"/>
                  </a:cubicBezTo>
                  <a:cubicBezTo>
                    <a:pt x="6529" y="5654"/>
                    <a:pt x="6849" y="5730"/>
                    <a:pt x="7139" y="5875"/>
                  </a:cubicBezTo>
                  <a:cubicBezTo>
                    <a:pt x="7175" y="5892"/>
                    <a:pt x="7213" y="5900"/>
                    <a:pt x="7250" y="5900"/>
                  </a:cubicBezTo>
                  <a:cubicBezTo>
                    <a:pt x="7383" y="5900"/>
                    <a:pt x="7506" y="5793"/>
                    <a:pt x="7506" y="5645"/>
                  </a:cubicBezTo>
                  <a:lnTo>
                    <a:pt x="7506" y="255"/>
                  </a:lnTo>
                  <a:cubicBezTo>
                    <a:pt x="7506" y="112"/>
                    <a:pt x="7388" y="0"/>
                    <a:pt x="725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81"/>
          <p:cNvGrpSpPr/>
          <p:nvPr/>
        </p:nvGrpSpPr>
        <p:grpSpPr>
          <a:xfrm>
            <a:off x="4123213" y="2747816"/>
            <a:ext cx="384307" cy="370135"/>
            <a:chOff x="4123213" y="2747816"/>
            <a:chExt cx="384307" cy="370135"/>
          </a:xfrm>
        </p:grpSpPr>
        <p:sp>
          <p:nvSpPr>
            <p:cNvPr id="12316" name="Google Shape;12316;p81"/>
            <p:cNvSpPr/>
            <p:nvPr/>
          </p:nvSpPr>
          <p:spPr>
            <a:xfrm>
              <a:off x="4328686" y="2943335"/>
              <a:ext cx="91761" cy="91578"/>
            </a:xfrm>
            <a:custGeom>
              <a:avLst/>
              <a:gdLst/>
              <a:ahLst/>
              <a:cxnLst/>
              <a:rect l="l" t="t" r="r" b="b"/>
              <a:pathLst>
                <a:path w="3503" h="3496" extrusionOk="0">
                  <a:moveTo>
                    <a:pt x="645" y="0"/>
                  </a:moveTo>
                  <a:lnTo>
                    <a:pt x="0" y="641"/>
                  </a:lnTo>
                  <a:lnTo>
                    <a:pt x="2858" y="3495"/>
                  </a:lnTo>
                  <a:lnTo>
                    <a:pt x="3502" y="2855"/>
                  </a:lnTo>
                  <a:lnTo>
                    <a:pt x="645"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81"/>
            <p:cNvSpPr/>
            <p:nvPr/>
          </p:nvSpPr>
          <p:spPr>
            <a:xfrm>
              <a:off x="4367455" y="2983073"/>
              <a:ext cx="134040" cy="129508"/>
            </a:xfrm>
            <a:custGeom>
              <a:avLst/>
              <a:gdLst/>
              <a:ahLst/>
              <a:cxnLst/>
              <a:rect l="l" t="t" r="r" b="b"/>
              <a:pathLst>
                <a:path w="5117" h="4944" extrusionOk="0">
                  <a:moveTo>
                    <a:pt x="1078" y="1"/>
                  </a:moveTo>
                  <a:cubicBezTo>
                    <a:pt x="982" y="1"/>
                    <a:pt x="886" y="38"/>
                    <a:pt x="813" y="111"/>
                  </a:cubicBezTo>
                  <a:lnTo>
                    <a:pt x="148" y="776"/>
                  </a:lnTo>
                  <a:cubicBezTo>
                    <a:pt x="11" y="913"/>
                    <a:pt x="1" y="1139"/>
                    <a:pt x="131" y="1286"/>
                  </a:cubicBezTo>
                  <a:lnTo>
                    <a:pt x="2996" y="4559"/>
                  </a:lnTo>
                  <a:lnTo>
                    <a:pt x="2996" y="4555"/>
                  </a:lnTo>
                  <a:cubicBezTo>
                    <a:pt x="3221" y="4813"/>
                    <a:pt x="3535" y="4943"/>
                    <a:pt x="3851" y="4943"/>
                  </a:cubicBezTo>
                  <a:cubicBezTo>
                    <a:pt x="4140" y="4943"/>
                    <a:pt x="4429" y="4833"/>
                    <a:pt x="4651" y="4610"/>
                  </a:cubicBezTo>
                  <a:cubicBezTo>
                    <a:pt x="5117" y="4148"/>
                    <a:pt x="5089" y="3387"/>
                    <a:pt x="4596" y="2955"/>
                  </a:cubicBezTo>
                  <a:lnTo>
                    <a:pt x="1327" y="94"/>
                  </a:lnTo>
                  <a:cubicBezTo>
                    <a:pt x="1255" y="32"/>
                    <a:pt x="1166" y="1"/>
                    <a:pt x="1078"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81"/>
            <p:cNvSpPr/>
            <p:nvPr/>
          </p:nvSpPr>
          <p:spPr>
            <a:xfrm>
              <a:off x="4367455" y="2991979"/>
              <a:ext cx="128853" cy="120654"/>
            </a:xfrm>
            <a:custGeom>
              <a:avLst/>
              <a:gdLst/>
              <a:ahLst/>
              <a:cxnLst/>
              <a:rect l="l" t="t" r="r" b="b"/>
              <a:pathLst>
                <a:path w="4919" h="4606" extrusionOk="0">
                  <a:moveTo>
                    <a:pt x="583" y="0"/>
                  </a:moveTo>
                  <a:lnTo>
                    <a:pt x="148" y="436"/>
                  </a:lnTo>
                  <a:cubicBezTo>
                    <a:pt x="11" y="573"/>
                    <a:pt x="1" y="799"/>
                    <a:pt x="131" y="946"/>
                  </a:cubicBezTo>
                  <a:lnTo>
                    <a:pt x="2996" y="4219"/>
                  </a:lnTo>
                  <a:cubicBezTo>
                    <a:pt x="3220" y="4476"/>
                    <a:pt x="3534" y="4605"/>
                    <a:pt x="3849" y="4605"/>
                  </a:cubicBezTo>
                  <a:cubicBezTo>
                    <a:pt x="4139" y="4605"/>
                    <a:pt x="4429" y="4495"/>
                    <a:pt x="4651" y="4274"/>
                  </a:cubicBezTo>
                  <a:cubicBezTo>
                    <a:pt x="4771" y="4154"/>
                    <a:pt x="4860" y="4013"/>
                    <a:pt x="4918" y="3856"/>
                  </a:cubicBezTo>
                  <a:lnTo>
                    <a:pt x="4918" y="3856"/>
                  </a:lnTo>
                  <a:cubicBezTo>
                    <a:pt x="4792" y="3901"/>
                    <a:pt x="4661" y="3922"/>
                    <a:pt x="4532" y="3922"/>
                  </a:cubicBezTo>
                  <a:cubicBezTo>
                    <a:pt x="4211" y="3922"/>
                    <a:pt x="3898" y="3786"/>
                    <a:pt x="3678" y="3537"/>
                  </a:cubicBezTo>
                  <a:lnTo>
                    <a:pt x="583"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81"/>
            <p:cNvSpPr/>
            <p:nvPr/>
          </p:nvSpPr>
          <p:spPr>
            <a:xfrm>
              <a:off x="4126094" y="2753186"/>
              <a:ext cx="282225" cy="257130"/>
            </a:xfrm>
            <a:custGeom>
              <a:avLst/>
              <a:gdLst/>
              <a:ahLst/>
              <a:cxnLst/>
              <a:rect l="l" t="t" r="r" b="b"/>
              <a:pathLst>
                <a:path w="10774" h="9816" extrusionOk="0">
                  <a:moveTo>
                    <a:pt x="5385" y="0"/>
                  </a:moveTo>
                  <a:cubicBezTo>
                    <a:pt x="4129" y="0"/>
                    <a:pt x="2873" y="479"/>
                    <a:pt x="1916" y="1437"/>
                  </a:cubicBezTo>
                  <a:cubicBezTo>
                    <a:pt x="0" y="3353"/>
                    <a:pt x="0" y="6461"/>
                    <a:pt x="1916" y="8376"/>
                  </a:cubicBezTo>
                  <a:cubicBezTo>
                    <a:pt x="2873" y="9336"/>
                    <a:pt x="4129" y="9816"/>
                    <a:pt x="5385" y="9816"/>
                  </a:cubicBezTo>
                  <a:cubicBezTo>
                    <a:pt x="6641" y="9816"/>
                    <a:pt x="7897" y="9336"/>
                    <a:pt x="8855" y="8376"/>
                  </a:cubicBezTo>
                  <a:cubicBezTo>
                    <a:pt x="10774" y="6461"/>
                    <a:pt x="10774" y="3353"/>
                    <a:pt x="8855" y="1437"/>
                  </a:cubicBezTo>
                  <a:cubicBezTo>
                    <a:pt x="7897" y="479"/>
                    <a:pt x="6641" y="0"/>
                    <a:pt x="538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81"/>
            <p:cNvSpPr/>
            <p:nvPr/>
          </p:nvSpPr>
          <p:spPr>
            <a:xfrm>
              <a:off x="4159021" y="2783179"/>
              <a:ext cx="216371" cy="197144"/>
            </a:xfrm>
            <a:custGeom>
              <a:avLst/>
              <a:gdLst/>
              <a:ahLst/>
              <a:cxnLst/>
              <a:rect l="l" t="t" r="r" b="b"/>
              <a:pathLst>
                <a:path w="8260" h="7526" extrusionOk="0">
                  <a:moveTo>
                    <a:pt x="4128" y="1"/>
                  </a:moveTo>
                  <a:cubicBezTo>
                    <a:pt x="3165" y="1"/>
                    <a:pt x="2202" y="367"/>
                    <a:pt x="1467" y="1101"/>
                  </a:cubicBezTo>
                  <a:cubicBezTo>
                    <a:pt x="1" y="2571"/>
                    <a:pt x="1" y="4952"/>
                    <a:pt x="1467" y="6423"/>
                  </a:cubicBezTo>
                  <a:cubicBezTo>
                    <a:pt x="2202" y="7158"/>
                    <a:pt x="3165" y="7525"/>
                    <a:pt x="4128" y="7525"/>
                  </a:cubicBezTo>
                  <a:cubicBezTo>
                    <a:pt x="5091" y="7525"/>
                    <a:pt x="6054" y="7158"/>
                    <a:pt x="6789" y="6423"/>
                  </a:cubicBezTo>
                  <a:cubicBezTo>
                    <a:pt x="8259" y="4952"/>
                    <a:pt x="8259" y="2571"/>
                    <a:pt x="6789" y="1101"/>
                  </a:cubicBezTo>
                  <a:cubicBezTo>
                    <a:pt x="6054" y="367"/>
                    <a:pt x="5091" y="1"/>
                    <a:pt x="4128" y="1"/>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81"/>
            <p:cNvSpPr/>
            <p:nvPr/>
          </p:nvSpPr>
          <p:spPr>
            <a:xfrm>
              <a:off x="4157135" y="2803742"/>
              <a:ext cx="188002" cy="176580"/>
            </a:xfrm>
            <a:custGeom>
              <a:avLst/>
              <a:gdLst/>
              <a:ahLst/>
              <a:cxnLst/>
              <a:rect l="l" t="t" r="r" b="b"/>
              <a:pathLst>
                <a:path w="7177" h="6741" extrusionOk="0">
                  <a:moveTo>
                    <a:pt x="1896" y="0"/>
                  </a:moveTo>
                  <a:lnTo>
                    <a:pt x="1896" y="0"/>
                  </a:lnTo>
                  <a:cubicBezTo>
                    <a:pt x="1772" y="96"/>
                    <a:pt x="1652" y="203"/>
                    <a:pt x="1539" y="316"/>
                  </a:cubicBezTo>
                  <a:cubicBezTo>
                    <a:pt x="1" y="1851"/>
                    <a:pt x="83" y="4366"/>
                    <a:pt x="1711" y="5802"/>
                  </a:cubicBezTo>
                  <a:cubicBezTo>
                    <a:pt x="2428" y="6433"/>
                    <a:pt x="3314" y="6741"/>
                    <a:pt x="4195" y="6741"/>
                  </a:cubicBezTo>
                  <a:cubicBezTo>
                    <a:pt x="5317" y="6741"/>
                    <a:pt x="6431" y="6242"/>
                    <a:pt x="7176" y="5278"/>
                  </a:cubicBezTo>
                  <a:lnTo>
                    <a:pt x="7176" y="5278"/>
                  </a:lnTo>
                  <a:cubicBezTo>
                    <a:pt x="6495" y="5804"/>
                    <a:pt x="5685" y="6063"/>
                    <a:pt x="4877" y="6063"/>
                  </a:cubicBezTo>
                  <a:cubicBezTo>
                    <a:pt x="3909" y="6063"/>
                    <a:pt x="2945" y="5691"/>
                    <a:pt x="2214" y="4962"/>
                  </a:cubicBezTo>
                  <a:cubicBezTo>
                    <a:pt x="875" y="3623"/>
                    <a:pt x="741" y="1498"/>
                    <a:pt x="189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81"/>
            <p:cNvSpPr/>
            <p:nvPr/>
          </p:nvSpPr>
          <p:spPr>
            <a:xfrm>
              <a:off x="4367455" y="2983073"/>
              <a:ext cx="54250" cy="53281"/>
            </a:xfrm>
            <a:custGeom>
              <a:avLst/>
              <a:gdLst/>
              <a:ahLst/>
              <a:cxnLst/>
              <a:rect l="l" t="t" r="r" b="b"/>
              <a:pathLst>
                <a:path w="2071" h="2034" extrusionOk="0">
                  <a:moveTo>
                    <a:pt x="1078" y="1"/>
                  </a:moveTo>
                  <a:cubicBezTo>
                    <a:pt x="982" y="1"/>
                    <a:pt x="886" y="38"/>
                    <a:pt x="813" y="111"/>
                  </a:cubicBezTo>
                  <a:lnTo>
                    <a:pt x="148" y="776"/>
                  </a:lnTo>
                  <a:cubicBezTo>
                    <a:pt x="11" y="913"/>
                    <a:pt x="1" y="1139"/>
                    <a:pt x="131" y="1286"/>
                  </a:cubicBezTo>
                  <a:lnTo>
                    <a:pt x="785" y="2033"/>
                  </a:lnTo>
                  <a:lnTo>
                    <a:pt x="2070" y="748"/>
                  </a:lnTo>
                  <a:lnTo>
                    <a:pt x="1323" y="94"/>
                  </a:lnTo>
                  <a:cubicBezTo>
                    <a:pt x="1253" y="32"/>
                    <a:pt x="1165" y="1"/>
                    <a:pt x="107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81"/>
            <p:cNvSpPr/>
            <p:nvPr/>
          </p:nvSpPr>
          <p:spPr>
            <a:xfrm>
              <a:off x="4367455" y="2991979"/>
              <a:ext cx="38454" cy="44374"/>
            </a:xfrm>
            <a:custGeom>
              <a:avLst/>
              <a:gdLst/>
              <a:ahLst/>
              <a:cxnLst/>
              <a:rect l="l" t="t" r="r" b="b"/>
              <a:pathLst>
                <a:path w="1468" h="1694" extrusionOk="0">
                  <a:moveTo>
                    <a:pt x="583" y="0"/>
                  </a:moveTo>
                  <a:lnTo>
                    <a:pt x="148" y="436"/>
                  </a:lnTo>
                  <a:cubicBezTo>
                    <a:pt x="11" y="576"/>
                    <a:pt x="1" y="799"/>
                    <a:pt x="131" y="946"/>
                  </a:cubicBezTo>
                  <a:lnTo>
                    <a:pt x="785" y="1693"/>
                  </a:lnTo>
                  <a:lnTo>
                    <a:pt x="1467" y="1011"/>
                  </a:lnTo>
                  <a:lnTo>
                    <a:pt x="583" y="0"/>
                  </a:ln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81"/>
            <p:cNvSpPr/>
            <p:nvPr/>
          </p:nvSpPr>
          <p:spPr>
            <a:xfrm>
              <a:off x="4212721" y="2810370"/>
              <a:ext cx="108788" cy="30255"/>
            </a:xfrm>
            <a:custGeom>
              <a:avLst/>
              <a:gdLst/>
              <a:ahLst/>
              <a:cxnLst/>
              <a:rect l="l" t="t" r="r" b="b"/>
              <a:pathLst>
                <a:path w="4153" h="1155" extrusionOk="0">
                  <a:moveTo>
                    <a:pt x="2078" y="0"/>
                  </a:moveTo>
                  <a:cubicBezTo>
                    <a:pt x="1381" y="0"/>
                    <a:pt x="684" y="267"/>
                    <a:pt x="151" y="800"/>
                  </a:cubicBezTo>
                  <a:cubicBezTo>
                    <a:pt x="1" y="947"/>
                    <a:pt x="140" y="1155"/>
                    <a:pt x="301" y="1155"/>
                  </a:cubicBezTo>
                  <a:cubicBezTo>
                    <a:pt x="349" y="1155"/>
                    <a:pt x="400" y="1136"/>
                    <a:pt x="445" y="1091"/>
                  </a:cubicBezTo>
                  <a:cubicBezTo>
                    <a:pt x="896" y="640"/>
                    <a:pt x="1487" y="415"/>
                    <a:pt x="2078" y="415"/>
                  </a:cubicBezTo>
                  <a:cubicBezTo>
                    <a:pt x="2669" y="415"/>
                    <a:pt x="3260" y="640"/>
                    <a:pt x="3711" y="1091"/>
                  </a:cubicBezTo>
                  <a:cubicBezTo>
                    <a:pt x="3756" y="1136"/>
                    <a:pt x="3807" y="1155"/>
                    <a:pt x="3855" y="1155"/>
                  </a:cubicBezTo>
                  <a:cubicBezTo>
                    <a:pt x="4015" y="1155"/>
                    <a:pt x="4152" y="947"/>
                    <a:pt x="4002" y="800"/>
                  </a:cubicBezTo>
                  <a:cubicBezTo>
                    <a:pt x="3471" y="267"/>
                    <a:pt x="2775" y="0"/>
                    <a:pt x="2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81"/>
            <p:cNvSpPr/>
            <p:nvPr/>
          </p:nvSpPr>
          <p:spPr>
            <a:xfrm>
              <a:off x="4123213" y="2747816"/>
              <a:ext cx="384307" cy="370135"/>
            </a:xfrm>
            <a:custGeom>
              <a:avLst/>
              <a:gdLst/>
              <a:ahLst/>
              <a:cxnLst/>
              <a:rect l="l" t="t" r="r" b="b"/>
              <a:pathLst>
                <a:path w="14671" h="14130" extrusionOk="0">
                  <a:moveTo>
                    <a:pt x="9284" y="8550"/>
                  </a:moveTo>
                  <a:lnTo>
                    <a:pt x="9835" y="9102"/>
                  </a:lnTo>
                  <a:lnTo>
                    <a:pt x="9482" y="9452"/>
                  </a:lnTo>
                  <a:lnTo>
                    <a:pt x="8931" y="8900"/>
                  </a:lnTo>
                  <a:cubicBezTo>
                    <a:pt x="9057" y="8783"/>
                    <a:pt x="9174" y="8670"/>
                    <a:pt x="9284" y="8550"/>
                  </a:cubicBezTo>
                  <a:close/>
                  <a:moveTo>
                    <a:pt x="5489" y="410"/>
                  </a:moveTo>
                  <a:cubicBezTo>
                    <a:pt x="7266" y="410"/>
                    <a:pt x="8901" y="1412"/>
                    <a:pt x="9698" y="3013"/>
                  </a:cubicBezTo>
                  <a:cubicBezTo>
                    <a:pt x="10531" y="4678"/>
                    <a:pt x="10301" y="6676"/>
                    <a:pt x="9116" y="8112"/>
                  </a:cubicBezTo>
                  <a:lnTo>
                    <a:pt x="9109" y="8119"/>
                  </a:lnTo>
                  <a:cubicBezTo>
                    <a:pt x="8924" y="8338"/>
                    <a:pt x="8722" y="8544"/>
                    <a:pt x="8499" y="8729"/>
                  </a:cubicBezTo>
                  <a:lnTo>
                    <a:pt x="8492" y="8732"/>
                  </a:lnTo>
                  <a:cubicBezTo>
                    <a:pt x="7618" y="9457"/>
                    <a:pt x="6554" y="9814"/>
                    <a:pt x="5492" y="9814"/>
                  </a:cubicBezTo>
                  <a:cubicBezTo>
                    <a:pt x="4285" y="9814"/>
                    <a:pt x="3081" y="9351"/>
                    <a:pt x="2170" y="8437"/>
                  </a:cubicBezTo>
                  <a:cubicBezTo>
                    <a:pt x="850" y="7121"/>
                    <a:pt x="436" y="5151"/>
                    <a:pt x="1107" y="3414"/>
                  </a:cubicBezTo>
                  <a:cubicBezTo>
                    <a:pt x="1779" y="1680"/>
                    <a:pt x="3413" y="504"/>
                    <a:pt x="5271" y="415"/>
                  </a:cubicBezTo>
                  <a:cubicBezTo>
                    <a:pt x="5344" y="412"/>
                    <a:pt x="5416" y="410"/>
                    <a:pt x="5489" y="410"/>
                  </a:cubicBezTo>
                  <a:close/>
                  <a:moveTo>
                    <a:pt x="10402" y="9187"/>
                  </a:moveTo>
                  <a:cubicBezTo>
                    <a:pt x="10441" y="9187"/>
                    <a:pt x="10481" y="9201"/>
                    <a:pt x="10514" y="9229"/>
                  </a:cubicBezTo>
                  <a:lnTo>
                    <a:pt x="11093" y="9736"/>
                  </a:lnTo>
                  <a:lnTo>
                    <a:pt x="10120" y="10709"/>
                  </a:lnTo>
                  <a:lnTo>
                    <a:pt x="9613" y="10130"/>
                  </a:lnTo>
                  <a:cubicBezTo>
                    <a:pt x="9554" y="10065"/>
                    <a:pt x="9558" y="9966"/>
                    <a:pt x="9619" y="9901"/>
                  </a:cubicBezTo>
                  <a:lnTo>
                    <a:pt x="10284" y="9236"/>
                  </a:lnTo>
                  <a:cubicBezTo>
                    <a:pt x="10316" y="9204"/>
                    <a:pt x="10359" y="9187"/>
                    <a:pt x="10402" y="9187"/>
                  </a:cubicBezTo>
                  <a:close/>
                  <a:moveTo>
                    <a:pt x="11405" y="10010"/>
                  </a:moveTo>
                  <a:lnTo>
                    <a:pt x="13786" y="12094"/>
                  </a:lnTo>
                  <a:cubicBezTo>
                    <a:pt x="14184" y="12447"/>
                    <a:pt x="14204" y="13067"/>
                    <a:pt x="13827" y="13444"/>
                  </a:cubicBezTo>
                  <a:cubicBezTo>
                    <a:pt x="13644" y="13625"/>
                    <a:pt x="13407" y="13715"/>
                    <a:pt x="13170" y="13715"/>
                  </a:cubicBezTo>
                  <a:cubicBezTo>
                    <a:pt x="12914" y="13715"/>
                    <a:pt x="12660" y="13611"/>
                    <a:pt x="12477" y="13403"/>
                  </a:cubicBezTo>
                  <a:lnTo>
                    <a:pt x="10394" y="11025"/>
                  </a:lnTo>
                  <a:lnTo>
                    <a:pt x="11405" y="10010"/>
                  </a:lnTo>
                  <a:close/>
                  <a:moveTo>
                    <a:pt x="5498" y="0"/>
                  </a:moveTo>
                  <a:cubicBezTo>
                    <a:pt x="5387" y="0"/>
                    <a:pt x="5276" y="4"/>
                    <a:pt x="5165" y="11"/>
                  </a:cubicBezTo>
                  <a:cubicBezTo>
                    <a:pt x="3160" y="141"/>
                    <a:pt x="1416" y="1433"/>
                    <a:pt x="710" y="3311"/>
                  </a:cubicBezTo>
                  <a:cubicBezTo>
                    <a:pt x="1" y="5192"/>
                    <a:pt x="456" y="7312"/>
                    <a:pt x="1877" y="8731"/>
                  </a:cubicBezTo>
                  <a:lnTo>
                    <a:pt x="1877" y="8731"/>
                  </a:lnTo>
                  <a:cubicBezTo>
                    <a:pt x="2868" y="9723"/>
                    <a:pt x="4178" y="10228"/>
                    <a:pt x="5493" y="10228"/>
                  </a:cubicBezTo>
                  <a:cubicBezTo>
                    <a:pt x="6588" y="10228"/>
                    <a:pt x="7688" y="9878"/>
                    <a:pt x="8612" y="9167"/>
                  </a:cubicBezTo>
                  <a:lnTo>
                    <a:pt x="9212" y="9767"/>
                  </a:lnTo>
                  <a:cubicBezTo>
                    <a:pt x="9112" y="9976"/>
                    <a:pt x="9146" y="10226"/>
                    <a:pt x="9297" y="10401"/>
                  </a:cubicBezTo>
                  <a:lnTo>
                    <a:pt x="12165" y="13673"/>
                  </a:lnTo>
                  <a:cubicBezTo>
                    <a:pt x="12431" y="13977"/>
                    <a:pt x="12802" y="14130"/>
                    <a:pt x="13174" y="14130"/>
                  </a:cubicBezTo>
                  <a:cubicBezTo>
                    <a:pt x="13516" y="14130"/>
                    <a:pt x="13859" y="14000"/>
                    <a:pt x="14122" y="13739"/>
                  </a:cubicBezTo>
                  <a:cubicBezTo>
                    <a:pt x="14670" y="13190"/>
                    <a:pt x="14640" y="12292"/>
                    <a:pt x="14057" y="11782"/>
                  </a:cubicBezTo>
                  <a:lnTo>
                    <a:pt x="10784" y="8921"/>
                  </a:lnTo>
                  <a:cubicBezTo>
                    <a:pt x="10677" y="8826"/>
                    <a:pt x="10542" y="8776"/>
                    <a:pt x="10405" y="8776"/>
                  </a:cubicBezTo>
                  <a:cubicBezTo>
                    <a:pt x="10319" y="8776"/>
                    <a:pt x="10232" y="8795"/>
                    <a:pt x="10151" y="8835"/>
                  </a:cubicBezTo>
                  <a:lnTo>
                    <a:pt x="9551" y="8235"/>
                  </a:lnTo>
                  <a:cubicBezTo>
                    <a:pt x="10778" y="6642"/>
                    <a:pt x="10956" y="4479"/>
                    <a:pt x="10010" y="2708"/>
                  </a:cubicBezTo>
                  <a:cubicBezTo>
                    <a:pt x="9117" y="1032"/>
                    <a:pt x="7377" y="0"/>
                    <a:pt x="549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81"/>
            <p:cNvSpPr/>
            <p:nvPr/>
          </p:nvSpPr>
          <p:spPr>
            <a:xfrm>
              <a:off x="4273258" y="2778700"/>
              <a:ext cx="97995" cy="206102"/>
            </a:xfrm>
            <a:custGeom>
              <a:avLst/>
              <a:gdLst/>
              <a:ahLst/>
              <a:cxnLst/>
              <a:rect l="l" t="t" r="r" b="b"/>
              <a:pathLst>
                <a:path w="3741" h="7868" extrusionOk="0">
                  <a:moveTo>
                    <a:pt x="297" y="1"/>
                  </a:moveTo>
                  <a:cubicBezTo>
                    <a:pt x="59" y="1"/>
                    <a:pt x="15" y="376"/>
                    <a:pt x="276" y="415"/>
                  </a:cubicBezTo>
                  <a:cubicBezTo>
                    <a:pt x="2031" y="665"/>
                    <a:pt x="3329" y="2170"/>
                    <a:pt x="3326" y="3941"/>
                  </a:cubicBezTo>
                  <a:cubicBezTo>
                    <a:pt x="3323" y="5709"/>
                    <a:pt x="2017" y="7210"/>
                    <a:pt x="262" y="7454"/>
                  </a:cubicBezTo>
                  <a:cubicBezTo>
                    <a:pt x="0" y="7490"/>
                    <a:pt x="42" y="7867"/>
                    <a:pt x="286" y="7867"/>
                  </a:cubicBezTo>
                  <a:cubicBezTo>
                    <a:pt x="297" y="7867"/>
                    <a:pt x="309" y="7867"/>
                    <a:pt x="321" y="7865"/>
                  </a:cubicBezTo>
                  <a:cubicBezTo>
                    <a:pt x="2277" y="7587"/>
                    <a:pt x="3730" y="5915"/>
                    <a:pt x="3737" y="3941"/>
                  </a:cubicBezTo>
                  <a:cubicBezTo>
                    <a:pt x="3741" y="1964"/>
                    <a:pt x="2291" y="288"/>
                    <a:pt x="334" y="4"/>
                  </a:cubicBezTo>
                  <a:cubicBezTo>
                    <a:pt x="322" y="2"/>
                    <a:pt x="309" y="1"/>
                    <a:pt x="2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81"/>
            <p:cNvSpPr/>
            <p:nvPr/>
          </p:nvSpPr>
          <p:spPr>
            <a:xfrm>
              <a:off x="4153022" y="2778385"/>
              <a:ext cx="110098" cy="206626"/>
            </a:xfrm>
            <a:custGeom>
              <a:avLst/>
              <a:gdLst/>
              <a:ahLst/>
              <a:cxnLst/>
              <a:rect l="l" t="t" r="r" b="b"/>
              <a:pathLst>
                <a:path w="4203" h="7888" extrusionOk="0">
                  <a:moveTo>
                    <a:pt x="3915" y="1"/>
                  </a:moveTo>
                  <a:cubicBezTo>
                    <a:pt x="3907" y="1"/>
                    <a:pt x="3898" y="1"/>
                    <a:pt x="3889" y="2"/>
                  </a:cubicBezTo>
                  <a:cubicBezTo>
                    <a:pt x="3002" y="101"/>
                    <a:pt x="2180" y="502"/>
                    <a:pt x="1549" y="1136"/>
                  </a:cubicBezTo>
                  <a:cubicBezTo>
                    <a:pt x="0" y="2689"/>
                    <a:pt x="0" y="5201"/>
                    <a:pt x="1549" y="6753"/>
                  </a:cubicBezTo>
                  <a:cubicBezTo>
                    <a:pt x="2176" y="7387"/>
                    <a:pt x="3002" y="7784"/>
                    <a:pt x="3889" y="7887"/>
                  </a:cubicBezTo>
                  <a:lnTo>
                    <a:pt x="3913" y="7887"/>
                  </a:lnTo>
                  <a:cubicBezTo>
                    <a:pt x="3916" y="7887"/>
                    <a:pt x="3918" y="7887"/>
                    <a:pt x="3920" y="7887"/>
                  </a:cubicBezTo>
                  <a:cubicBezTo>
                    <a:pt x="4181" y="7887"/>
                    <a:pt x="4202" y="7496"/>
                    <a:pt x="3937" y="7476"/>
                  </a:cubicBezTo>
                  <a:cubicBezTo>
                    <a:pt x="3142" y="7383"/>
                    <a:pt x="2406" y="7024"/>
                    <a:pt x="1844" y="6458"/>
                  </a:cubicBezTo>
                  <a:cubicBezTo>
                    <a:pt x="456" y="5067"/>
                    <a:pt x="456" y="2819"/>
                    <a:pt x="1844" y="1428"/>
                  </a:cubicBezTo>
                  <a:cubicBezTo>
                    <a:pt x="2406" y="862"/>
                    <a:pt x="3142" y="502"/>
                    <a:pt x="3937" y="413"/>
                  </a:cubicBezTo>
                  <a:cubicBezTo>
                    <a:pt x="4051" y="400"/>
                    <a:pt x="4133" y="297"/>
                    <a:pt x="4119" y="180"/>
                  </a:cubicBezTo>
                  <a:cubicBezTo>
                    <a:pt x="4106" y="76"/>
                    <a:pt x="4018" y="1"/>
                    <a:pt x="391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28" name="Google Shape;12328;p81"/>
          <p:cNvGrpSpPr/>
          <p:nvPr/>
        </p:nvGrpSpPr>
        <p:grpSpPr>
          <a:xfrm>
            <a:off x="5178923" y="2743677"/>
            <a:ext cx="460980" cy="374353"/>
            <a:chOff x="5178923" y="2743677"/>
            <a:chExt cx="460980" cy="374353"/>
          </a:xfrm>
        </p:grpSpPr>
        <p:sp>
          <p:nvSpPr>
            <p:cNvPr id="12329" name="Google Shape;12329;p81"/>
            <p:cNvSpPr/>
            <p:nvPr/>
          </p:nvSpPr>
          <p:spPr>
            <a:xfrm>
              <a:off x="5185656" y="2779328"/>
              <a:ext cx="447515" cy="331969"/>
            </a:xfrm>
            <a:custGeom>
              <a:avLst/>
              <a:gdLst/>
              <a:ahLst/>
              <a:cxnLst/>
              <a:rect l="l" t="t" r="r" b="b"/>
              <a:pathLst>
                <a:path w="17084" h="12673" extrusionOk="0">
                  <a:moveTo>
                    <a:pt x="16264" y="0"/>
                  </a:moveTo>
                  <a:cubicBezTo>
                    <a:pt x="16262" y="0"/>
                    <a:pt x="16260" y="0"/>
                    <a:pt x="16258" y="0"/>
                  </a:cubicBezTo>
                  <a:lnTo>
                    <a:pt x="827" y="0"/>
                  </a:lnTo>
                  <a:cubicBezTo>
                    <a:pt x="371" y="0"/>
                    <a:pt x="1" y="370"/>
                    <a:pt x="1" y="826"/>
                  </a:cubicBezTo>
                  <a:lnTo>
                    <a:pt x="1" y="11847"/>
                  </a:lnTo>
                  <a:cubicBezTo>
                    <a:pt x="1" y="12303"/>
                    <a:pt x="371" y="12673"/>
                    <a:pt x="827" y="12673"/>
                  </a:cubicBezTo>
                  <a:lnTo>
                    <a:pt x="16258" y="12673"/>
                  </a:lnTo>
                  <a:cubicBezTo>
                    <a:pt x="16713" y="12673"/>
                    <a:pt x="17083" y="12303"/>
                    <a:pt x="17083" y="11847"/>
                  </a:cubicBezTo>
                  <a:lnTo>
                    <a:pt x="17083" y="826"/>
                  </a:lnTo>
                  <a:cubicBezTo>
                    <a:pt x="17083" y="369"/>
                    <a:pt x="16717" y="0"/>
                    <a:pt x="16264"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81"/>
            <p:cNvSpPr/>
            <p:nvPr/>
          </p:nvSpPr>
          <p:spPr>
            <a:xfrm>
              <a:off x="5185656" y="2779328"/>
              <a:ext cx="447437" cy="43300"/>
            </a:xfrm>
            <a:custGeom>
              <a:avLst/>
              <a:gdLst/>
              <a:ahLst/>
              <a:cxnLst/>
              <a:rect l="l" t="t" r="r" b="b"/>
              <a:pathLst>
                <a:path w="17081" h="1653" extrusionOk="0">
                  <a:moveTo>
                    <a:pt x="827" y="0"/>
                  </a:moveTo>
                  <a:cubicBezTo>
                    <a:pt x="371" y="0"/>
                    <a:pt x="1" y="370"/>
                    <a:pt x="1" y="826"/>
                  </a:cubicBezTo>
                  <a:lnTo>
                    <a:pt x="1" y="1652"/>
                  </a:lnTo>
                  <a:lnTo>
                    <a:pt x="17080" y="1652"/>
                  </a:lnTo>
                  <a:lnTo>
                    <a:pt x="17080" y="826"/>
                  </a:lnTo>
                  <a:cubicBezTo>
                    <a:pt x="17080" y="370"/>
                    <a:pt x="16713" y="0"/>
                    <a:pt x="16258"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81"/>
            <p:cNvSpPr/>
            <p:nvPr/>
          </p:nvSpPr>
          <p:spPr>
            <a:xfrm>
              <a:off x="5207293" y="2779328"/>
              <a:ext cx="72193" cy="36097"/>
            </a:xfrm>
            <a:custGeom>
              <a:avLst/>
              <a:gdLst/>
              <a:ahLst/>
              <a:cxnLst/>
              <a:rect l="l" t="t" r="r" b="b"/>
              <a:pathLst>
                <a:path w="2756" h="1378" extrusionOk="0">
                  <a:moveTo>
                    <a:pt x="1" y="0"/>
                  </a:moveTo>
                  <a:lnTo>
                    <a:pt x="1" y="275"/>
                  </a:lnTo>
                  <a:cubicBezTo>
                    <a:pt x="1" y="881"/>
                    <a:pt x="494" y="1375"/>
                    <a:pt x="1104" y="1378"/>
                  </a:cubicBezTo>
                  <a:lnTo>
                    <a:pt x="1652" y="1378"/>
                  </a:lnTo>
                  <a:cubicBezTo>
                    <a:pt x="2262" y="1375"/>
                    <a:pt x="2756"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81"/>
            <p:cNvSpPr/>
            <p:nvPr/>
          </p:nvSpPr>
          <p:spPr>
            <a:xfrm>
              <a:off x="5539340" y="2779328"/>
              <a:ext cx="72193" cy="36097"/>
            </a:xfrm>
            <a:custGeom>
              <a:avLst/>
              <a:gdLst/>
              <a:ahLst/>
              <a:cxnLst/>
              <a:rect l="l" t="t" r="r" b="b"/>
              <a:pathLst>
                <a:path w="2756" h="1378" extrusionOk="0">
                  <a:moveTo>
                    <a:pt x="0" y="0"/>
                  </a:moveTo>
                  <a:lnTo>
                    <a:pt x="0" y="275"/>
                  </a:lnTo>
                  <a:cubicBezTo>
                    <a:pt x="0" y="881"/>
                    <a:pt x="490" y="1375"/>
                    <a:pt x="1100" y="1378"/>
                  </a:cubicBezTo>
                  <a:lnTo>
                    <a:pt x="1652" y="1378"/>
                  </a:lnTo>
                  <a:cubicBezTo>
                    <a:pt x="2259" y="1378"/>
                    <a:pt x="2752" y="885"/>
                    <a:pt x="2756" y="275"/>
                  </a:cubicBezTo>
                  <a:lnTo>
                    <a:pt x="2756"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81"/>
            <p:cNvSpPr/>
            <p:nvPr/>
          </p:nvSpPr>
          <p:spPr>
            <a:xfrm>
              <a:off x="5228930" y="2750409"/>
              <a:ext cx="28945" cy="43300"/>
            </a:xfrm>
            <a:custGeom>
              <a:avLst/>
              <a:gdLst/>
              <a:ahLst/>
              <a:cxnLst/>
              <a:rect l="l" t="t" r="r" b="b"/>
              <a:pathLst>
                <a:path w="1105" h="1653" extrusionOk="0">
                  <a:moveTo>
                    <a:pt x="278" y="1"/>
                  </a:moveTo>
                  <a:cubicBezTo>
                    <a:pt x="124" y="1"/>
                    <a:pt x="1" y="124"/>
                    <a:pt x="1" y="275"/>
                  </a:cubicBezTo>
                  <a:lnTo>
                    <a:pt x="1" y="1379"/>
                  </a:lnTo>
                  <a:cubicBezTo>
                    <a:pt x="1" y="1529"/>
                    <a:pt x="124" y="1653"/>
                    <a:pt x="278" y="1653"/>
                  </a:cubicBezTo>
                  <a:lnTo>
                    <a:pt x="826" y="1653"/>
                  </a:lnTo>
                  <a:cubicBezTo>
                    <a:pt x="981" y="1653"/>
                    <a:pt x="1104" y="1529"/>
                    <a:pt x="1104" y="1379"/>
                  </a:cubicBezTo>
                  <a:lnTo>
                    <a:pt x="1104" y="275"/>
                  </a:lnTo>
                  <a:cubicBezTo>
                    <a:pt x="1104" y="124"/>
                    <a:pt x="981"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81"/>
            <p:cNvSpPr/>
            <p:nvPr/>
          </p:nvSpPr>
          <p:spPr>
            <a:xfrm>
              <a:off x="5228930" y="2750409"/>
              <a:ext cx="28945" cy="21663"/>
            </a:xfrm>
            <a:custGeom>
              <a:avLst/>
              <a:gdLst/>
              <a:ahLst/>
              <a:cxnLst/>
              <a:rect l="l" t="t" r="r" b="b"/>
              <a:pathLst>
                <a:path w="1105" h="827" extrusionOk="0">
                  <a:moveTo>
                    <a:pt x="278" y="1"/>
                  </a:moveTo>
                  <a:cubicBezTo>
                    <a:pt x="124" y="1"/>
                    <a:pt x="1" y="124"/>
                    <a:pt x="1" y="275"/>
                  </a:cubicBezTo>
                  <a:lnTo>
                    <a:pt x="1" y="827"/>
                  </a:lnTo>
                  <a:lnTo>
                    <a:pt x="1104" y="827"/>
                  </a:lnTo>
                  <a:lnTo>
                    <a:pt x="1104" y="275"/>
                  </a:lnTo>
                  <a:cubicBezTo>
                    <a:pt x="1104" y="124"/>
                    <a:pt x="981"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81"/>
            <p:cNvSpPr/>
            <p:nvPr/>
          </p:nvSpPr>
          <p:spPr>
            <a:xfrm>
              <a:off x="5560978" y="2750409"/>
              <a:ext cx="28841" cy="43300"/>
            </a:xfrm>
            <a:custGeom>
              <a:avLst/>
              <a:gdLst/>
              <a:ahLst/>
              <a:cxnLst/>
              <a:rect l="l" t="t" r="r" b="b"/>
              <a:pathLst>
                <a:path w="1101" h="1653" extrusionOk="0">
                  <a:moveTo>
                    <a:pt x="274" y="1"/>
                  </a:moveTo>
                  <a:cubicBezTo>
                    <a:pt x="120" y="1"/>
                    <a:pt x="0" y="124"/>
                    <a:pt x="0" y="275"/>
                  </a:cubicBezTo>
                  <a:lnTo>
                    <a:pt x="0" y="1379"/>
                  </a:lnTo>
                  <a:cubicBezTo>
                    <a:pt x="0" y="1529"/>
                    <a:pt x="120" y="1653"/>
                    <a:pt x="274" y="1653"/>
                  </a:cubicBezTo>
                  <a:lnTo>
                    <a:pt x="826" y="1653"/>
                  </a:lnTo>
                  <a:cubicBezTo>
                    <a:pt x="977" y="1653"/>
                    <a:pt x="1100" y="1529"/>
                    <a:pt x="1100" y="1379"/>
                  </a:cubicBezTo>
                  <a:lnTo>
                    <a:pt x="1100" y="275"/>
                  </a:lnTo>
                  <a:cubicBezTo>
                    <a:pt x="1100" y="124"/>
                    <a:pt x="977" y="1"/>
                    <a:pt x="82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81"/>
            <p:cNvSpPr/>
            <p:nvPr/>
          </p:nvSpPr>
          <p:spPr>
            <a:xfrm>
              <a:off x="5560978" y="2750409"/>
              <a:ext cx="28919" cy="21663"/>
            </a:xfrm>
            <a:custGeom>
              <a:avLst/>
              <a:gdLst/>
              <a:ahLst/>
              <a:cxnLst/>
              <a:rect l="l" t="t" r="r" b="b"/>
              <a:pathLst>
                <a:path w="1104" h="827" extrusionOk="0">
                  <a:moveTo>
                    <a:pt x="274" y="1"/>
                  </a:moveTo>
                  <a:cubicBezTo>
                    <a:pt x="124" y="1"/>
                    <a:pt x="0" y="124"/>
                    <a:pt x="0" y="275"/>
                  </a:cubicBezTo>
                  <a:lnTo>
                    <a:pt x="0" y="827"/>
                  </a:lnTo>
                  <a:lnTo>
                    <a:pt x="1104" y="827"/>
                  </a:lnTo>
                  <a:lnTo>
                    <a:pt x="1104" y="275"/>
                  </a:lnTo>
                  <a:cubicBezTo>
                    <a:pt x="1104" y="124"/>
                    <a:pt x="980" y="1"/>
                    <a:pt x="826" y="1"/>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81"/>
            <p:cNvSpPr/>
            <p:nvPr/>
          </p:nvSpPr>
          <p:spPr>
            <a:xfrm>
              <a:off x="5185656" y="2822603"/>
              <a:ext cx="447437" cy="21637"/>
            </a:xfrm>
            <a:custGeom>
              <a:avLst/>
              <a:gdLst/>
              <a:ahLst/>
              <a:cxnLst/>
              <a:rect l="l" t="t" r="r" b="b"/>
              <a:pathLst>
                <a:path w="17081" h="826" extrusionOk="0">
                  <a:moveTo>
                    <a:pt x="1" y="0"/>
                  </a:moveTo>
                  <a:lnTo>
                    <a:pt x="1" y="826"/>
                  </a:lnTo>
                  <a:lnTo>
                    <a:pt x="17080" y="826"/>
                  </a:lnTo>
                  <a:lnTo>
                    <a:pt x="17080"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81"/>
            <p:cNvSpPr/>
            <p:nvPr/>
          </p:nvSpPr>
          <p:spPr>
            <a:xfrm>
              <a:off x="5178923" y="2743677"/>
              <a:ext cx="460980" cy="374353"/>
            </a:xfrm>
            <a:custGeom>
              <a:avLst/>
              <a:gdLst/>
              <a:ahLst/>
              <a:cxnLst/>
              <a:rect l="l" t="t" r="r" b="b"/>
              <a:pathLst>
                <a:path w="17598" h="14291" extrusionOk="0">
                  <a:moveTo>
                    <a:pt x="2739" y="515"/>
                  </a:moveTo>
                  <a:cubicBezTo>
                    <a:pt x="2746" y="515"/>
                    <a:pt x="2756" y="525"/>
                    <a:pt x="2756" y="532"/>
                  </a:cubicBezTo>
                  <a:lnTo>
                    <a:pt x="2756" y="1636"/>
                  </a:lnTo>
                  <a:cubicBezTo>
                    <a:pt x="2756" y="1646"/>
                    <a:pt x="2746" y="1653"/>
                    <a:pt x="2739" y="1653"/>
                  </a:cubicBezTo>
                  <a:lnTo>
                    <a:pt x="2187" y="1653"/>
                  </a:lnTo>
                  <a:cubicBezTo>
                    <a:pt x="2177" y="1653"/>
                    <a:pt x="2170" y="1646"/>
                    <a:pt x="2170" y="1636"/>
                  </a:cubicBezTo>
                  <a:lnTo>
                    <a:pt x="2170" y="532"/>
                  </a:lnTo>
                  <a:cubicBezTo>
                    <a:pt x="2170" y="525"/>
                    <a:pt x="2177" y="515"/>
                    <a:pt x="2187" y="515"/>
                  </a:cubicBezTo>
                  <a:close/>
                  <a:moveTo>
                    <a:pt x="15411" y="515"/>
                  </a:moveTo>
                  <a:cubicBezTo>
                    <a:pt x="15421" y="515"/>
                    <a:pt x="15428" y="525"/>
                    <a:pt x="15428" y="532"/>
                  </a:cubicBezTo>
                  <a:lnTo>
                    <a:pt x="15428" y="1636"/>
                  </a:lnTo>
                  <a:cubicBezTo>
                    <a:pt x="15428" y="1646"/>
                    <a:pt x="15421" y="1653"/>
                    <a:pt x="15411" y="1653"/>
                  </a:cubicBezTo>
                  <a:lnTo>
                    <a:pt x="14859" y="1653"/>
                  </a:lnTo>
                  <a:cubicBezTo>
                    <a:pt x="14849" y="1653"/>
                    <a:pt x="14842" y="1646"/>
                    <a:pt x="14842" y="1636"/>
                  </a:cubicBezTo>
                  <a:lnTo>
                    <a:pt x="14842" y="532"/>
                  </a:lnTo>
                  <a:cubicBezTo>
                    <a:pt x="14842" y="525"/>
                    <a:pt x="14849" y="515"/>
                    <a:pt x="14859" y="515"/>
                  </a:cubicBezTo>
                  <a:close/>
                  <a:moveTo>
                    <a:pt x="16515" y="1618"/>
                  </a:moveTo>
                  <a:cubicBezTo>
                    <a:pt x="16826" y="1618"/>
                    <a:pt x="17080" y="1872"/>
                    <a:pt x="17083" y="2187"/>
                  </a:cubicBezTo>
                  <a:lnTo>
                    <a:pt x="17083" y="13208"/>
                  </a:lnTo>
                  <a:cubicBezTo>
                    <a:pt x="17080" y="13520"/>
                    <a:pt x="16826" y="13777"/>
                    <a:pt x="16515" y="13777"/>
                  </a:cubicBezTo>
                  <a:lnTo>
                    <a:pt x="1084" y="13777"/>
                  </a:lnTo>
                  <a:cubicBezTo>
                    <a:pt x="768" y="13777"/>
                    <a:pt x="515" y="13520"/>
                    <a:pt x="515" y="13208"/>
                  </a:cubicBezTo>
                  <a:lnTo>
                    <a:pt x="515" y="2187"/>
                  </a:lnTo>
                  <a:cubicBezTo>
                    <a:pt x="515" y="1872"/>
                    <a:pt x="768" y="1618"/>
                    <a:pt x="1084" y="1618"/>
                  </a:cubicBezTo>
                  <a:lnTo>
                    <a:pt x="1653" y="1618"/>
                  </a:lnTo>
                  <a:lnTo>
                    <a:pt x="1653" y="1636"/>
                  </a:lnTo>
                  <a:cubicBezTo>
                    <a:pt x="1653" y="1930"/>
                    <a:pt x="1892" y="2167"/>
                    <a:pt x="2187" y="2170"/>
                  </a:cubicBezTo>
                  <a:lnTo>
                    <a:pt x="2735" y="2170"/>
                  </a:lnTo>
                  <a:cubicBezTo>
                    <a:pt x="3030" y="2167"/>
                    <a:pt x="3270" y="1930"/>
                    <a:pt x="3270" y="1636"/>
                  </a:cubicBezTo>
                  <a:lnTo>
                    <a:pt x="3270" y="1618"/>
                  </a:lnTo>
                  <a:lnTo>
                    <a:pt x="14325" y="1618"/>
                  </a:lnTo>
                  <a:lnTo>
                    <a:pt x="14325" y="1636"/>
                  </a:lnTo>
                  <a:cubicBezTo>
                    <a:pt x="14325" y="1930"/>
                    <a:pt x="14565" y="2167"/>
                    <a:pt x="14859" y="2170"/>
                  </a:cubicBezTo>
                  <a:lnTo>
                    <a:pt x="15411" y="2170"/>
                  </a:lnTo>
                  <a:cubicBezTo>
                    <a:pt x="15706" y="2167"/>
                    <a:pt x="15942" y="1930"/>
                    <a:pt x="15942" y="1636"/>
                  </a:cubicBezTo>
                  <a:lnTo>
                    <a:pt x="15942" y="1618"/>
                  </a:lnTo>
                  <a:close/>
                  <a:moveTo>
                    <a:pt x="2187" y="1"/>
                  </a:moveTo>
                  <a:cubicBezTo>
                    <a:pt x="1892" y="1"/>
                    <a:pt x="1653" y="237"/>
                    <a:pt x="1653" y="532"/>
                  </a:cubicBezTo>
                  <a:lnTo>
                    <a:pt x="1653" y="1101"/>
                  </a:lnTo>
                  <a:lnTo>
                    <a:pt x="1084" y="1101"/>
                  </a:lnTo>
                  <a:cubicBezTo>
                    <a:pt x="484" y="1104"/>
                    <a:pt x="1" y="1588"/>
                    <a:pt x="1" y="2187"/>
                  </a:cubicBezTo>
                  <a:lnTo>
                    <a:pt x="1" y="13208"/>
                  </a:lnTo>
                  <a:cubicBezTo>
                    <a:pt x="1" y="13804"/>
                    <a:pt x="484" y="14291"/>
                    <a:pt x="1084" y="14291"/>
                  </a:cubicBezTo>
                  <a:lnTo>
                    <a:pt x="16515" y="14291"/>
                  </a:lnTo>
                  <a:cubicBezTo>
                    <a:pt x="17111" y="14291"/>
                    <a:pt x="17597" y="13804"/>
                    <a:pt x="17597" y="13208"/>
                  </a:cubicBezTo>
                  <a:lnTo>
                    <a:pt x="17597" y="2187"/>
                  </a:lnTo>
                  <a:cubicBezTo>
                    <a:pt x="17597" y="1588"/>
                    <a:pt x="17111" y="1104"/>
                    <a:pt x="16515" y="1101"/>
                  </a:cubicBezTo>
                  <a:lnTo>
                    <a:pt x="15942" y="1101"/>
                  </a:lnTo>
                  <a:lnTo>
                    <a:pt x="15942" y="532"/>
                  </a:lnTo>
                  <a:cubicBezTo>
                    <a:pt x="15942" y="237"/>
                    <a:pt x="15706" y="1"/>
                    <a:pt x="15411" y="1"/>
                  </a:cubicBezTo>
                  <a:lnTo>
                    <a:pt x="14859" y="1"/>
                  </a:lnTo>
                  <a:cubicBezTo>
                    <a:pt x="14565" y="1"/>
                    <a:pt x="14325" y="237"/>
                    <a:pt x="14325" y="532"/>
                  </a:cubicBezTo>
                  <a:lnTo>
                    <a:pt x="14325" y="1101"/>
                  </a:lnTo>
                  <a:lnTo>
                    <a:pt x="3270" y="1101"/>
                  </a:lnTo>
                  <a:lnTo>
                    <a:pt x="3270" y="532"/>
                  </a:lnTo>
                  <a:cubicBezTo>
                    <a:pt x="3270" y="237"/>
                    <a:pt x="3030" y="1"/>
                    <a:pt x="2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81"/>
            <p:cNvSpPr/>
            <p:nvPr/>
          </p:nvSpPr>
          <p:spPr>
            <a:xfrm>
              <a:off x="5207738" y="2815870"/>
              <a:ext cx="403272" cy="13490"/>
            </a:xfrm>
            <a:custGeom>
              <a:avLst/>
              <a:gdLst/>
              <a:ahLst/>
              <a:cxnLst/>
              <a:rect l="l" t="t" r="r" b="b"/>
              <a:pathLst>
                <a:path w="15395" h="515" extrusionOk="0">
                  <a:moveTo>
                    <a:pt x="258" y="0"/>
                  </a:moveTo>
                  <a:cubicBezTo>
                    <a:pt x="117" y="0"/>
                    <a:pt x="1" y="113"/>
                    <a:pt x="1" y="257"/>
                  </a:cubicBezTo>
                  <a:cubicBezTo>
                    <a:pt x="1" y="398"/>
                    <a:pt x="117" y="514"/>
                    <a:pt x="258" y="514"/>
                  </a:cubicBezTo>
                  <a:lnTo>
                    <a:pt x="15137" y="514"/>
                  </a:lnTo>
                  <a:cubicBezTo>
                    <a:pt x="15278" y="514"/>
                    <a:pt x="15394" y="398"/>
                    <a:pt x="15394" y="257"/>
                  </a:cubicBezTo>
                  <a:cubicBezTo>
                    <a:pt x="15394" y="113"/>
                    <a:pt x="15278" y="0"/>
                    <a:pt x="15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81"/>
            <p:cNvSpPr/>
            <p:nvPr/>
          </p:nvSpPr>
          <p:spPr>
            <a:xfrm>
              <a:off x="5229480" y="2873578"/>
              <a:ext cx="56738" cy="13490"/>
            </a:xfrm>
            <a:custGeom>
              <a:avLst/>
              <a:gdLst/>
              <a:ahLst/>
              <a:cxnLst/>
              <a:rect l="l" t="t" r="r" b="b"/>
              <a:pathLst>
                <a:path w="2166" h="515" extrusionOk="0">
                  <a:moveTo>
                    <a:pt x="257" y="1"/>
                  </a:moveTo>
                  <a:cubicBezTo>
                    <a:pt x="113" y="1"/>
                    <a:pt x="0" y="117"/>
                    <a:pt x="0" y="258"/>
                  </a:cubicBezTo>
                  <a:cubicBezTo>
                    <a:pt x="0" y="401"/>
                    <a:pt x="113" y="515"/>
                    <a:pt x="257" y="515"/>
                  </a:cubicBezTo>
                  <a:lnTo>
                    <a:pt x="1909" y="515"/>
                  </a:lnTo>
                  <a:cubicBezTo>
                    <a:pt x="2049" y="515"/>
                    <a:pt x="2166" y="401"/>
                    <a:pt x="2166" y="258"/>
                  </a:cubicBezTo>
                  <a:cubicBezTo>
                    <a:pt x="2166" y="117"/>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81"/>
            <p:cNvSpPr/>
            <p:nvPr/>
          </p:nvSpPr>
          <p:spPr>
            <a:xfrm>
              <a:off x="5330462" y="2873578"/>
              <a:ext cx="56765" cy="13490"/>
            </a:xfrm>
            <a:custGeom>
              <a:avLst/>
              <a:gdLst/>
              <a:ahLst/>
              <a:cxnLst/>
              <a:rect l="l" t="t" r="r" b="b"/>
              <a:pathLst>
                <a:path w="2167" h="515" extrusionOk="0">
                  <a:moveTo>
                    <a:pt x="257" y="1"/>
                  </a:moveTo>
                  <a:cubicBezTo>
                    <a:pt x="117" y="1"/>
                    <a:pt x="0" y="117"/>
                    <a:pt x="0" y="258"/>
                  </a:cubicBezTo>
                  <a:cubicBezTo>
                    <a:pt x="0" y="401"/>
                    <a:pt x="117" y="515"/>
                    <a:pt x="257" y="515"/>
                  </a:cubicBezTo>
                  <a:lnTo>
                    <a:pt x="1912" y="515"/>
                  </a:lnTo>
                  <a:cubicBezTo>
                    <a:pt x="2053" y="515"/>
                    <a:pt x="2166" y="401"/>
                    <a:pt x="2166" y="258"/>
                  </a:cubicBezTo>
                  <a:cubicBezTo>
                    <a:pt x="2166"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81"/>
            <p:cNvSpPr/>
            <p:nvPr/>
          </p:nvSpPr>
          <p:spPr>
            <a:xfrm>
              <a:off x="5532530" y="2873578"/>
              <a:ext cx="56843" cy="13490"/>
            </a:xfrm>
            <a:custGeom>
              <a:avLst/>
              <a:gdLst/>
              <a:ahLst/>
              <a:cxnLst/>
              <a:rect l="l" t="t" r="r" b="b"/>
              <a:pathLst>
                <a:path w="2170" h="515" extrusionOk="0">
                  <a:moveTo>
                    <a:pt x="257" y="1"/>
                  </a:moveTo>
                  <a:cubicBezTo>
                    <a:pt x="117" y="1"/>
                    <a:pt x="0" y="117"/>
                    <a:pt x="0" y="258"/>
                  </a:cubicBezTo>
                  <a:cubicBezTo>
                    <a:pt x="0" y="401"/>
                    <a:pt x="117" y="515"/>
                    <a:pt x="257" y="515"/>
                  </a:cubicBezTo>
                  <a:lnTo>
                    <a:pt x="1912" y="515"/>
                  </a:lnTo>
                  <a:cubicBezTo>
                    <a:pt x="2053" y="515"/>
                    <a:pt x="2169" y="401"/>
                    <a:pt x="2169" y="258"/>
                  </a:cubicBezTo>
                  <a:cubicBezTo>
                    <a:pt x="2169" y="117"/>
                    <a:pt x="2053" y="1"/>
                    <a:pt x="1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81"/>
            <p:cNvSpPr/>
            <p:nvPr/>
          </p:nvSpPr>
          <p:spPr>
            <a:xfrm>
              <a:off x="5229480" y="2931390"/>
              <a:ext cx="56738" cy="13490"/>
            </a:xfrm>
            <a:custGeom>
              <a:avLst/>
              <a:gdLst/>
              <a:ahLst/>
              <a:cxnLst/>
              <a:rect l="l" t="t" r="r" b="b"/>
              <a:pathLst>
                <a:path w="2166" h="515" extrusionOk="0">
                  <a:moveTo>
                    <a:pt x="257" y="0"/>
                  </a:moveTo>
                  <a:cubicBezTo>
                    <a:pt x="113" y="0"/>
                    <a:pt x="0" y="113"/>
                    <a:pt x="0" y="257"/>
                  </a:cubicBezTo>
                  <a:cubicBezTo>
                    <a:pt x="0" y="398"/>
                    <a:pt x="113" y="514"/>
                    <a:pt x="257" y="514"/>
                  </a:cubicBezTo>
                  <a:lnTo>
                    <a:pt x="1909" y="514"/>
                  </a:lnTo>
                  <a:cubicBezTo>
                    <a:pt x="2049" y="514"/>
                    <a:pt x="2166" y="398"/>
                    <a:pt x="2166" y="257"/>
                  </a:cubicBezTo>
                  <a:cubicBezTo>
                    <a:pt x="2166" y="113"/>
                    <a:pt x="2049" y="0"/>
                    <a:pt x="19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81"/>
            <p:cNvSpPr/>
            <p:nvPr/>
          </p:nvSpPr>
          <p:spPr>
            <a:xfrm>
              <a:off x="5431522" y="2931390"/>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81"/>
            <p:cNvSpPr/>
            <p:nvPr/>
          </p:nvSpPr>
          <p:spPr>
            <a:xfrm>
              <a:off x="5229480" y="2989098"/>
              <a:ext cx="56738" cy="13490"/>
            </a:xfrm>
            <a:custGeom>
              <a:avLst/>
              <a:gdLst/>
              <a:ahLst/>
              <a:cxnLst/>
              <a:rect l="l" t="t" r="r" b="b"/>
              <a:pathLst>
                <a:path w="2166" h="515" extrusionOk="0">
                  <a:moveTo>
                    <a:pt x="257" y="1"/>
                  </a:moveTo>
                  <a:cubicBezTo>
                    <a:pt x="113" y="1"/>
                    <a:pt x="0" y="114"/>
                    <a:pt x="0" y="258"/>
                  </a:cubicBezTo>
                  <a:cubicBezTo>
                    <a:pt x="0" y="398"/>
                    <a:pt x="113" y="515"/>
                    <a:pt x="257" y="515"/>
                  </a:cubicBezTo>
                  <a:lnTo>
                    <a:pt x="1909" y="515"/>
                  </a:lnTo>
                  <a:cubicBezTo>
                    <a:pt x="2049" y="515"/>
                    <a:pt x="2166" y="398"/>
                    <a:pt x="2166" y="258"/>
                  </a:cubicBezTo>
                  <a:cubicBezTo>
                    <a:pt x="2166" y="114"/>
                    <a:pt x="2049" y="1"/>
                    <a:pt x="1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81"/>
            <p:cNvSpPr/>
            <p:nvPr/>
          </p:nvSpPr>
          <p:spPr>
            <a:xfrm>
              <a:off x="5330462" y="2989019"/>
              <a:ext cx="56765" cy="13490"/>
            </a:xfrm>
            <a:custGeom>
              <a:avLst/>
              <a:gdLst/>
              <a:ahLst/>
              <a:cxnLst/>
              <a:rect l="l" t="t" r="r" b="b"/>
              <a:pathLst>
                <a:path w="2167" h="515" extrusionOk="0">
                  <a:moveTo>
                    <a:pt x="257" y="0"/>
                  </a:moveTo>
                  <a:cubicBezTo>
                    <a:pt x="117" y="0"/>
                    <a:pt x="0" y="117"/>
                    <a:pt x="0" y="257"/>
                  </a:cubicBezTo>
                  <a:cubicBezTo>
                    <a:pt x="0" y="401"/>
                    <a:pt x="117" y="514"/>
                    <a:pt x="257" y="514"/>
                  </a:cubicBezTo>
                  <a:lnTo>
                    <a:pt x="1912" y="514"/>
                  </a:lnTo>
                  <a:cubicBezTo>
                    <a:pt x="2053" y="514"/>
                    <a:pt x="2166" y="401"/>
                    <a:pt x="2166" y="257"/>
                  </a:cubicBezTo>
                  <a:cubicBezTo>
                    <a:pt x="2166"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81"/>
            <p:cNvSpPr/>
            <p:nvPr/>
          </p:nvSpPr>
          <p:spPr>
            <a:xfrm>
              <a:off x="5532530" y="2989019"/>
              <a:ext cx="56843" cy="13490"/>
            </a:xfrm>
            <a:custGeom>
              <a:avLst/>
              <a:gdLst/>
              <a:ahLst/>
              <a:cxnLst/>
              <a:rect l="l" t="t" r="r" b="b"/>
              <a:pathLst>
                <a:path w="2170" h="515" extrusionOk="0">
                  <a:moveTo>
                    <a:pt x="257" y="0"/>
                  </a:moveTo>
                  <a:cubicBezTo>
                    <a:pt x="117" y="0"/>
                    <a:pt x="0" y="117"/>
                    <a:pt x="0" y="257"/>
                  </a:cubicBezTo>
                  <a:cubicBezTo>
                    <a:pt x="0" y="401"/>
                    <a:pt x="117" y="514"/>
                    <a:pt x="257" y="514"/>
                  </a:cubicBezTo>
                  <a:lnTo>
                    <a:pt x="1912" y="514"/>
                  </a:lnTo>
                  <a:cubicBezTo>
                    <a:pt x="2053" y="514"/>
                    <a:pt x="2169" y="401"/>
                    <a:pt x="2169" y="257"/>
                  </a:cubicBezTo>
                  <a:cubicBezTo>
                    <a:pt x="2169" y="117"/>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81"/>
            <p:cNvSpPr/>
            <p:nvPr/>
          </p:nvSpPr>
          <p:spPr>
            <a:xfrm>
              <a:off x="5330462" y="3046832"/>
              <a:ext cx="56765" cy="13490"/>
            </a:xfrm>
            <a:custGeom>
              <a:avLst/>
              <a:gdLst/>
              <a:ahLst/>
              <a:cxnLst/>
              <a:rect l="l" t="t" r="r" b="b"/>
              <a:pathLst>
                <a:path w="2167" h="515" extrusionOk="0">
                  <a:moveTo>
                    <a:pt x="257" y="0"/>
                  </a:moveTo>
                  <a:cubicBezTo>
                    <a:pt x="117" y="0"/>
                    <a:pt x="0" y="113"/>
                    <a:pt x="0" y="257"/>
                  </a:cubicBezTo>
                  <a:cubicBezTo>
                    <a:pt x="0" y="398"/>
                    <a:pt x="117" y="514"/>
                    <a:pt x="257" y="514"/>
                  </a:cubicBezTo>
                  <a:lnTo>
                    <a:pt x="1912" y="514"/>
                  </a:lnTo>
                  <a:cubicBezTo>
                    <a:pt x="2053" y="514"/>
                    <a:pt x="2166" y="398"/>
                    <a:pt x="2166" y="257"/>
                  </a:cubicBezTo>
                  <a:cubicBezTo>
                    <a:pt x="2166"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81"/>
            <p:cNvSpPr/>
            <p:nvPr/>
          </p:nvSpPr>
          <p:spPr>
            <a:xfrm>
              <a:off x="5431522" y="3046832"/>
              <a:ext cx="56765" cy="13490"/>
            </a:xfrm>
            <a:custGeom>
              <a:avLst/>
              <a:gdLst/>
              <a:ahLst/>
              <a:cxnLst/>
              <a:rect l="l" t="t" r="r" b="b"/>
              <a:pathLst>
                <a:path w="2167" h="515" extrusionOk="0">
                  <a:moveTo>
                    <a:pt x="258" y="0"/>
                  </a:moveTo>
                  <a:cubicBezTo>
                    <a:pt x="114" y="0"/>
                    <a:pt x="1" y="113"/>
                    <a:pt x="1" y="257"/>
                  </a:cubicBezTo>
                  <a:cubicBezTo>
                    <a:pt x="1" y="398"/>
                    <a:pt x="114" y="514"/>
                    <a:pt x="258" y="514"/>
                  </a:cubicBezTo>
                  <a:lnTo>
                    <a:pt x="1910" y="514"/>
                  </a:lnTo>
                  <a:cubicBezTo>
                    <a:pt x="2054" y="514"/>
                    <a:pt x="2167" y="398"/>
                    <a:pt x="2167" y="257"/>
                  </a:cubicBezTo>
                  <a:cubicBezTo>
                    <a:pt x="2167" y="113"/>
                    <a:pt x="2054" y="0"/>
                    <a:pt x="1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81"/>
            <p:cNvSpPr/>
            <p:nvPr/>
          </p:nvSpPr>
          <p:spPr>
            <a:xfrm>
              <a:off x="5532530" y="3046832"/>
              <a:ext cx="56843" cy="13490"/>
            </a:xfrm>
            <a:custGeom>
              <a:avLst/>
              <a:gdLst/>
              <a:ahLst/>
              <a:cxnLst/>
              <a:rect l="l" t="t" r="r" b="b"/>
              <a:pathLst>
                <a:path w="2170" h="515" extrusionOk="0">
                  <a:moveTo>
                    <a:pt x="257" y="0"/>
                  </a:moveTo>
                  <a:cubicBezTo>
                    <a:pt x="117" y="0"/>
                    <a:pt x="0" y="113"/>
                    <a:pt x="0" y="257"/>
                  </a:cubicBezTo>
                  <a:cubicBezTo>
                    <a:pt x="0" y="398"/>
                    <a:pt x="117" y="514"/>
                    <a:pt x="257" y="514"/>
                  </a:cubicBezTo>
                  <a:lnTo>
                    <a:pt x="1912" y="514"/>
                  </a:lnTo>
                  <a:cubicBezTo>
                    <a:pt x="2053" y="514"/>
                    <a:pt x="2169" y="398"/>
                    <a:pt x="2169" y="257"/>
                  </a:cubicBezTo>
                  <a:cubicBezTo>
                    <a:pt x="2169" y="113"/>
                    <a:pt x="2053" y="0"/>
                    <a:pt x="1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81"/>
            <p:cNvSpPr/>
            <p:nvPr/>
          </p:nvSpPr>
          <p:spPr>
            <a:xfrm>
              <a:off x="5327528" y="2916721"/>
              <a:ext cx="62685" cy="42567"/>
            </a:xfrm>
            <a:custGeom>
              <a:avLst/>
              <a:gdLst/>
              <a:ahLst/>
              <a:cxnLst/>
              <a:rect l="l" t="t" r="r" b="b"/>
              <a:pathLst>
                <a:path w="2393" h="1625" extrusionOk="0">
                  <a:moveTo>
                    <a:pt x="2019" y="1"/>
                  </a:moveTo>
                  <a:cubicBezTo>
                    <a:pt x="1959" y="1"/>
                    <a:pt x="1896" y="24"/>
                    <a:pt x="1839" y="81"/>
                  </a:cubicBezTo>
                  <a:lnTo>
                    <a:pt x="921" y="1002"/>
                  </a:lnTo>
                  <a:lnTo>
                    <a:pt x="551" y="632"/>
                  </a:lnTo>
                  <a:cubicBezTo>
                    <a:pt x="495" y="576"/>
                    <a:pt x="432" y="552"/>
                    <a:pt x="372" y="552"/>
                  </a:cubicBezTo>
                  <a:cubicBezTo>
                    <a:pt x="172" y="552"/>
                    <a:pt x="1" y="812"/>
                    <a:pt x="188" y="999"/>
                  </a:cubicBezTo>
                  <a:lnTo>
                    <a:pt x="739" y="1547"/>
                  </a:lnTo>
                  <a:cubicBezTo>
                    <a:pt x="789" y="1599"/>
                    <a:pt x="855" y="1624"/>
                    <a:pt x="921" y="1624"/>
                  </a:cubicBezTo>
                  <a:cubicBezTo>
                    <a:pt x="987" y="1624"/>
                    <a:pt x="1053" y="1599"/>
                    <a:pt x="1103"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81"/>
            <p:cNvSpPr/>
            <p:nvPr/>
          </p:nvSpPr>
          <p:spPr>
            <a:xfrm>
              <a:off x="5529596" y="2916721"/>
              <a:ext cx="62685" cy="42567"/>
            </a:xfrm>
            <a:custGeom>
              <a:avLst/>
              <a:gdLst/>
              <a:ahLst/>
              <a:cxnLst/>
              <a:rect l="l" t="t" r="r" b="b"/>
              <a:pathLst>
                <a:path w="2393" h="1625" extrusionOk="0">
                  <a:moveTo>
                    <a:pt x="2019" y="1"/>
                  </a:moveTo>
                  <a:cubicBezTo>
                    <a:pt x="1959" y="1"/>
                    <a:pt x="1896" y="24"/>
                    <a:pt x="1839" y="81"/>
                  </a:cubicBezTo>
                  <a:lnTo>
                    <a:pt x="1843" y="81"/>
                  </a:lnTo>
                  <a:lnTo>
                    <a:pt x="921" y="1002"/>
                  </a:lnTo>
                  <a:lnTo>
                    <a:pt x="554" y="632"/>
                  </a:lnTo>
                  <a:cubicBezTo>
                    <a:pt x="498" y="576"/>
                    <a:pt x="435" y="552"/>
                    <a:pt x="374" y="552"/>
                  </a:cubicBezTo>
                  <a:cubicBezTo>
                    <a:pt x="174" y="552"/>
                    <a:pt x="0" y="812"/>
                    <a:pt x="187" y="999"/>
                  </a:cubicBezTo>
                  <a:lnTo>
                    <a:pt x="739" y="1547"/>
                  </a:lnTo>
                  <a:cubicBezTo>
                    <a:pt x="789" y="1599"/>
                    <a:pt x="855" y="1624"/>
                    <a:pt x="921" y="1624"/>
                  </a:cubicBezTo>
                  <a:cubicBezTo>
                    <a:pt x="987" y="1624"/>
                    <a:pt x="1053" y="1599"/>
                    <a:pt x="1102" y="1547"/>
                  </a:cubicBezTo>
                  <a:lnTo>
                    <a:pt x="2206" y="447"/>
                  </a:lnTo>
                  <a:cubicBezTo>
                    <a:pt x="2393" y="260"/>
                    <a:pt x="2220"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81"/>
            <p:cNvSpPr/>
            <p:nvPr/>
          </p:nvSpPr>
          <p:spPr>
            <a:xfrm>
              <a:off x="5428614" y="2974455"/>
              <a:ext cx="62685" cy="42541"/>
            </a:xfrm>
            <a:custGeom>
              <a:avLst/>
              <a:gdLst/>
              <a:ahLst/>
              <a:cxnLst/>
              <a:rect l="l" t="t" r="r" b="b"/>
              <a:pathLst>
                <a:path w="2393" h="1624" extrusionOk="0">
                  <a:moveTo>
                    <a:pt x="2019" y="0"/>
                  </a:moveTo>
                  <a:cubicBezTo>
                    <a:pt x="1958" y="0"/>
                    <a:pt x="1895" y="24"/>
                    <a:pt x="1839" y="80"/>
                  </a:cubicBezTo>
                  <a:lnTo>
                    <a:pt x="1842" y="80"/>
                  </a:lnTo>
                  <a:lnTo>
                    <a:pt x="921" y="1002"/>
                  </a:lnTo>
                  <a:lnTo>
                    <a:pt x="554" y="632"/>
                  </a:lnTo>
                  <a:cubicBezTo>
                    <a:pt x="498" y="575"/>
                    <a:pt x="435" y="552"/>
                    <a:pt x="374" y="552"/>
                  </a:cubicBezTo>
                  <a:cubicBezTo>
                    <a:pt x="173" y="552"/>
                    <a:pt x="0" y="812"/>
                    <a:pt x="187" y="998"/>
                  </a:cubicBezTo>
                  <a:lnTo>
                    <a:pt x="739" y="1547"/>
                  </a:lnTo>
                  <a:cubicBezTo>
                    <a:pt x="789" y="1598"/>
                    <a:pt x="855" y="1624"/>
                    <a:pt x="921" y="1624"/>
                  </a:cubicBezTo>
                  <a:cubicBezTo>
                    <a:pt x="987" y="1624"/>
                    <a:pt x="1053" y="1598"/>
                    <a:pt x="1102" y="1547"/>
                  </a:cubicBezTo>
                  <a:lnTo>
                    <a:pt x="2206" y="447"/>
                  </a:lnTo>
                  <a:cubicBezTo>
                    <a:pt x="2393" y="260"/>
                    <a:pt x="2219" y="0"/>
                    <a:pt x="20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81"/>
            <p:cNvSpPr/>
            <p:nvPr/>
          </p:nvSpPr>
          <p:spPr>
            <a:xfrm>
              <a:off x="5226467" y="3032241"/>
              <a:ext cx="62685" cy="42514"/>
            </a:xfrm>
            <a:custGeom>
              <a:avLst/>
              <a:gdLst/>
              <a:ahLst/>
              <a:cxnLst/>
              <a:rect l="l" t="t" r="r" b="b"/>
              <a:pathLst>
                <a:path w="2393" h="1623" extrusionOk="0">
                  <a:moveTo>
                    <a:pt x="2023" y="0"/>
                  </a:moveTo>
                  <a:cubicBezTo>
                    <a:pt x="1962" y="0"/>
                    <a:pt x="1899" y="24"/>
                    <a:pt x="1842" y="81"/>
                  </a:cubicBezTo>
                  <a:lnTo>
                    <a:pt x="920" y="999"/>
                  </a:lnTo>
                  <a:lnTo>
                    <a:pt x="554" y="629"/>
                  </a:lnTo>
                  <a:cubicBezTo>
                    <a:pt x="497" y="573"/>
                    <a:pt x="434" y="549"/>
                    <a:pt x="374" y="549"/>
                  </a:cubicBezTo>
                  <a:cubicBezTo>
                    <a:pt x="173" y="549"/>
                    <a:pt x="0" y="809"/>
                    <a:pt x="187" y="996"/>
                  </a:cubicBezTo>
                  <a:lnTo>
                    <a:pt x="739" y="1548"/>
                  </a:lnTo>
                  <a:cubicBezTo>
                    <a:pt x="789" y="1597"/>
                    <a:pt x="855" y="1622"/>
                    <a:pt x="921" y="1622"/>
                  </a:cubicBezTo>
                  <a:cubicBezTo>
                    <a:pt x="987" y="1622"/>
                    <a:pt x="1054" y="1597"/>
                    <a:pt x="1106" y="1548"/>
                  </a:cubicBezTo>
                  <a:lnTo>
                    <a:pt x="2206" y="444"/>
                  </a:lnTo>
                  <a:cubicBezTo>
                    <a:pt x="2392" y="258"/>
                    <a:pt x="2222"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81"/>
            <p:cNvSpPr/>
            <p:nvPr/>
          </p:nvSpPr>
          <p:spPr>
            <a:xfrm>
              <a:off x="5428614" y="2858987"/>
              <a:ext cx="62580" cy="42514"/>
            </a:xfrm>
            <a:custGeom>
              <a:avLst/>
              <a:gdLst/>
              <a:ahLst/>
              <a:cxnLst/>
              <a:rect l="l" t="t" r="r" b="b"/>
              <a:pathLst>
                <a:path w="2389" h="1623" extrusionOk="0">
                  <a:moveTo>
                    <a:pt x="2019" y="1"/>
                  </a:moveTo>
                  <a:cubicBezTo>
                    <a:pt x="1959" y="1"/>
                    <a:pt x="1896" y="24"/>
                    <a:pt x="1839" y="81"/>
                  </a:cubicBezTo>
                  <a:lnTo>
                    <a:pt x="1842" y="81"/>
                  </a:lnTo>
                  <a:lnTo>
                    <a:pt x="921" y="1003"/>
                  </a:lnTo>
                  <a:lnTo>
                    <a:pt x="554" y="633"/>
                  </a:lnTo>
                  <a:cubicBezTo>
                    <a:pt x="497" y="576"/>
                    <a:pt x="434" y="552"/>
                    <a:pt x="373" y="552"/>
                  </a:cubicBezTo>
                  <a:cubicBezTo>
                    <a:pt x="173" y="552"/>
                    <a:pt x="1" y="810"/>
                    <a:pt x="187" y="996"/>
                  </a:cubicBezTo>
                  <a:lnTo>
                    <a:pt x="736" y="1548"/>
                  </a:lnTo>
                  <a:cubicBezTo>
                    <a:pt x="787" y="1598"/>
                    <a:pt x="853" y="1622"/>
                    <a:pt x="919" y="1622"/>
                  </a:cubicBezTo>
                  <a:cubicBezTo>
                    <a:pt x="985" y="1622"/>
                    <a:pt x="1051" y="1598"/>
                    <a:pt x="1102" y="1548"/>
                  </a:cubicBezTo>
                  <a:lnTo>
                    <a:pt x="2202" y="444"/>
                  </a:lnTo>
                  <a:cubicBezTo>
                    <a:pt x="2389" y="258"/>
                    <a:pt x="2219" y="1"/>
                    <a:pt x="2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6" name="Google Shape;12356;p81"/>
          <p:cNvGrpSpPr/>
          <p:nvPr/>
        </p:nvGrpSpPr>
        <p:grpSpPr>
          <a:xfrm>
            <a:off x="5798854" y="2759132"/>
            <a:ext cx="297130" cy="358898"/>
            <a:chOff x="5798854" y="2759132"/>
            <a:chExt cx="297130" cy="358898"/>
          </a:xfrm>
        </p:grpSpPr>
        <p:sp>
          <p:nvSpPr>
            <p:cNvPr id="12357" name="Google Shape;12357;p81"/>
            <p:cNvSpPr/>
            <p:nvPr/>
          </p:nvSpPr>
          <p:spPr>
            <a:xfrm>
              <a:off x="5896509" y="2764345"/>
              <a:ext cx="116542" cy="29810"/>
            </a:xfrm>
            <a:custGeom>
              <a:avLst/>
              <a:gdLst/>
              <a:ahLst/>
              <a:cxnLst/>
              <a:rect l="l" t="t" r="r" b="b"/>
              <a:pathLst>
                <a:path w="4449" h="1138" extrusionOk="0">
                  <a:moveTo>
                    <a:pt x="333" y="0"/>
                  </a:moveTo>
                  <a:cubicBezTo>
                    <a:pt x="151" y="0"/>
                    <a:pt x="1" y="151"/>
                    <a:pt x="1" y="333"/>
                  </a:cubicBezTo>
                  <a:lnTo>
                    <a:pt x="1" y="805"/>
                  </a:lnTo>
                  <a:cubicBezTo>
                    <a:pt x="1" y="987"/>
                    <a:pt x="151" y="1138"/>
                    <a:pt x="333" y="1138"/>
                  </a:cubicBezTo>
                  <a:lnTo>
                    <a:pt x="4113" y="1138"/>
                  </a:lnTo>
                  <a:cubicBezTo>
                    <a:pt x="4294" y="1134"/>
                    <a:pt x="4445" y="987"/>
                    <a:pt x="4449" y="805"/>
                  </a:cubicBezTo>
                  <a:lnTo>
                    <a:pt x="4449" y="333"/>
                  </a:lnTo>
                  <a:cubicBezTo>
                    <a:pt x="4449" y="151"/>
                    <a:pt x="4301" y="0"/>
                    <a:pt x="411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81"/>
            <p:cNvSpPr/>
            <p:nvPr/>
          </p:nvSpPr>
          <p:spPr>
            <a:xfrm>
              <a:off x="5980098" y="2764240"/>
              <a:ext cx="32875" cy="29836"/>
            </a:xfrm>
            <a:custGeom>
              <a:avLst/>
              <a:gdLst/>
              <a:ahLst/>
              <a:cxnLst/>
              <a:rect l="l" t="t" r="r" b="b"/>
              <a:pathLst>
                <a:path w="1255" h="1139" extrusionOk="0">
                  <a:moveTo>
                    <a:pt x="0" y="1"/>
                  </a:moveTo>
                  <a:cubicBezTo>
                    <a:pt x="182" y="1"/>
                    <a:pt x="332" y="148"/>
                    <a:pt x="332" y="333"/>
                  </a:cubicBezTo>
                  <a:lnTo>
                    <a:pt x="332" y="803"/>
                  </a:lnTo>
                  <a:cubicBezTo>
                    <a:pt x="332" y="988"/>
                    <a:pt x="182" y="1138"/>
                    <a:pt x="0" y="1138"/>
                  </a:cubicBezTo>
                  <a:lnTo>
                    <a:pt x="922" y="1138"/>
                  </a:lnTo>
                  <a:cubicBezTo>
                    <a:pt x="1103" y="1138"/>
                    <a:pt x="1254" y="988"/>
                    <a:pt x="1254" y="803"/>
                  </a:cubicBezTo>
                  <a:lnTo>
                    <a:pt x="1254" y="333"/>
                  </a:lnTo>
                  <a:cubicBezTo>
                    <a:pt x="1254" y="148"/>
                    <a:pt x="1103" y="1"/>
                    <a:pt x="9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81"/>
            <p:cNvSpPr/>
            <p:nvPr/>
          </p:nvSpPr>
          <p:spPr>
            <a:xfrm>
              <a:off x="5825233" y="2794129"/>
              <a:ext cx="253987" cy="318793"/>
            </a:xfrm>
            <a:custGeom>
              <a:avLst/>
              <a:gdLst/>
              <a:ahLst/>
              <a:cxnLst/>
              <a:rect l="l" t="t" r="r" b="b"/>
              <a:pathLst>
                <a:path w="9696" h="12170" extrusionOk="0">
                  <a:moveTo>
                    <a:pt x="3544" y="1"/>
                  </a:moveTo>
                  <a:lnTo>
                    <a:pt x="3544" y="3548"/>
                  </a:lnTo>
                  <a:cubicBezTo>
                    <a:pt x="3541" y="3763"/>
                    <a:pt x="3410" y="3955"/>
                    <a:pt x="3208" y="4034"/>
                  </a:cubicBezTo>
                  <a:cubicBezTo>
                    <a:pt x="1738" y="4613"/>
                    <a:pt x="655" y="5895"/>
                    <a:pt x="330" y="7440"/>
                  </a:cubicBezTo>
                  <a:cubicBezTo>
                    <a:pt x="1" y="8989"/>
                    <a:pt x="470" y="10596"/>
                    <a:pt x="1577" y="11727"/>
                  </a:cubicBezTo>
                  <a:cubicBezTo>
                    <a:pt x="1852" y="12009"/>
                    <a:pt x="2230" y="12169"/>
                    <a:pt x="2624" y="12169"/>
                  </a:cubicBezTo>
                  <a:cubicBezTo>
                    <a:pt x="2628" y="12169"/>
                    <a:pt x="2632" y="12169"/>
                    <a:pt x="2636" y="12169"/>
                  </a:cubicBezTo>
                  <a:lnTo>
                    <a:pt x="7262" y="12169"/>
                  </a:lnTo>
                  <a:cubicBezTo>
                    <a:pt x="7660" y="12169"/>
                    <a:pt x="8043" y="12008"/>
                    <a:pt x="8321" y="11727"/>
                  </a:cubicBezTo>
                  <a:cubicBezTo>
                    <a:pt x="9212" y="10816"/>
                    <a:pt x="9695" y="9582"/>
                    <a:pt x="9664" y="8311"/>
                  </a:cubicBezTo>
                  <a:cubicBezTo>
                    <a:pt x="9620" y="6368"/>
                    <a:pt x="8390" y="4713"/>
                    <a:pt x="6686" y="4034"/>
                  </a:cubicBezTo>
                  <a:cubicBezTo>
                    <a:pt x="6484" y="3955"/>
                    <a:pt x="6354" y="3763"/>
                    <a:pt x="6351" y="3548"/>
                  </a:cubicBezTo>
                  <a:lnTo>
                    <a:pt x="635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81"/>
            <p:cNvSpPr/>
            <p:nvPr/>
          </p:nvSpPr>
          <p:spPr>
            <a:xfrm>
              <a:off x="5918068" y="2794129"/>
              <a:ext cx="161152" cy="316802"/>
            </a:xfrm>
            <a:custGeom>
              <a:avLst/>
              <a:gdLst/>
              <a:ahLst/>
              <a:cxnLst/>
              <a:rect l="l" t="t" r="r" b="b"/>
              <a:pathLst>
                <a:path w="6152" h="12094" extrusionOk="0">
                  <a:moveTo>
                    <a:pt x="0" y="1"/>
                  </a:moveTo>
                  <a:lnTo>
                    <a:pt x="0" y="477"/>
                  </a:lnTo>
                  <a:lnTo>
                    <a:pt x="1446" y="477"/>
                  </a:lnTo>
                  <a:cubicBezTo>
                    <a:pt x="1813" y="477"/>
                    <a:pt x="2111" y="775"/>
                    <a:pt x="2111" y="1142"/>
                  </a:cubicBezTo>
                  <a:lnTo>
                    <a:pt x="2111" y="4024"/>
                  </a:lnTo>
                  <a:cubicBezTo>
                    <a:pt x="2114" y="4240"/>
                    <a:pt x="2245" y="4432"/>
                    <a:pt x="2443" y="4510"/>
                  </a:cubicBezTo>
                  <a:cubicBezTo>
                    <a:pt x="4153" y="5192"/>
                    <a:pt x="5384" y="6844"/>
                    <a:pt x="5425" y="8787"/>
                  </a:cubicBezTo>
                  <a:cubicBezTo>
                    <a:pt x="5452" y="10010"/>
                    <a:pt x="5003" y="11196"/>
                    <a:pt x="4174" y="12094"/>
                  </a:cubicBezTo>
                  <a:cubicBezTo>
                    <a:pt x="4404" y="12022"/>
                    <a:pt x="4609" y="11892"/>
                    <a:pt x="4774" y="11720"/>
                  </a:cubicBezTo>
                  <a:cubicBezTo>
                    <a:pt x="5668" y="10812"/>
                    <a:pt x="6151" y="9582"/>
                    <a:pt x="6120" y="8311"/>
                  </a:cubicBezTo>
                  <a:cubicBezTo>
                    <a:pt x="6076" y="6368"/>
                    <a:pt x="4846" y="4713"/>
                    <a:pt x="3142" y="4034"/>
                  </a:cubicBezTo>
                  <a:cubicBezTo>
                    <a:pt x="2940" y="3955"/>
                    <a:pt x="2810" y="3763"/>
                    <a:pt x="2807" y="3548"/>
                  </a:cubicBezTo>
                  <a:lnTo>
                    <a:pt x="280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81"/>
            <p:cNvSpPr/>
            <p:nvPr/>
          </p:nvSpPr>
          <p:spPr>
            <a:xfrm>
              <a:off x="5823792" y="2965968"/>
              <a:ext cx="255427" cy="146849"/>
            </a:xfrm>
            <a:custGeom>
              <a:avLst/>
              <a:gdLst/>
              <a:ahLst/>
              <a:cxnLst/>
              <a:rect l="l" t="t" r="r" b="b"/>
              <a:pathLst>
                <a:path w="9751" h="5606" extrusionOk="0">
                  <a:moveTo>
                    <a:pt x="2781" y="0"/>
                  </a:moveTo>
                  <a:cubicBezTo>
                    <a:pt x="1435" y="0"/>
                    <a:pt x="457" y="596"/>
                    <a:pt x="457" y="596"/>
                  </a:cubicBezTo>
                  <a:cubicBezTo>
                    <a:pt x="1" y="2217"/>
                    <a:pt x="450" y="3958"/>
                    <a:pt x="1632" y="5160"/>
                  </a:cubicBezTo>
                  <a:cubicBezTo>
                    <a:pt x="1910" y="5445"/>
                    <a:pt x="2293" y="5606"/>
                    <a:pt x="2691" y="5606"/>
                  </a:cubicBezTo>
                  <a:lnTo>
                    <a:pt x="7317" y="5606"/>
                  </a:lnTo>
                  <a:cubicBezTo>
                    <a:pt x="7718" y="5602"/>
                    <a:pt x="8098" y="5445"/>
                    <a:pt x="8376" y="5160"/>
                  </a:cubicBezTo>
                  <a:cubicBezTo>
                    <a:pt x="9267" y="4252"/>
                    <a:pt x="9750" y="3022"/>
                    <a:pt x="9719" y="1751"/>
                  </a:cubicBezTo>
                  <a:cubicBezTo>
                    <a:pt x="9709" y="1254"/>
                    <a:pt x="9620" y="760"/>
                    <a:pt x="9452" y="294"/>
                  </a:cubicBezTo>
                  <a:cubicBezTo>
                    <a:pt x="9452" y="294"/>
                    <a:pt x="8389" y="1122"/>
                    <a:pt x="6934" y="1122"/>
                  </a:cubicBezTo>
                  <a:cubicBezTo>
                    <a:pt x="6340" y="1122"/>
                    <a:pt x="5680" y="984"/>
                    <a:pt x="5001" y="596"/>
                  </a:cubicBezTo>
                  <a:cubicBezTo>
                    <a:pt x="4219" y="149"/>
                    <a:pt x="3454" y="0"/>
                    <a:pt x="27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81"/>
            <p:cNvSpPr/>
            <p:nvPr/>
          </p:nvSpPr>
          <p:spPr>
            <a:xfrm>
              <a:off x="6026856" y="2973931"/>
              <a:ext cx="52364" cy="137183"/>
            </a:xfrm>
            <a:custGeom>
              <a:avLst/>
              <a:gdLst/>
              <a:ahLst/>
              <a:cxnLst/>
              <a:rect l="l" t="t" r="r" b="b"/>
              <a:pathLst>
                <a:path w="1999" h="5237" extrusionOk="0">
                  <a:moveTo>
                    <a:pt x="1680" y="1"/>
                  </a:moveTo>
                  <a:cubicBezTo>
                    <a:pt x="1453" y="162"/>
                    <a:pt x="1213" y="302"/>
                    <a:pt x="963" y="415"/>
                  </a:cubicBezTo>
                  <a:cubicBezTo>
                    <a:pt x="1138" y="902"/>
                    <a:pt x="1234" y="1413"/>
                    <a:pt x="1248" y="1930"/>
                  </a:cubicBezTo>
                  <a:cubicBezTo>
                    <a:pt x="1275" y="3153"/>
                    <a:pt x="830" y="4336"/>
                    <a:pt x="0" y="5237"/>
                  </a:cubicBezTo>
                  <a:cubicBezTo>
                    <a:pt x="28" y="5223"/>
                    <a:pt x="55" y="5216"/>
                    <a:pt x="83" y="5209"/>
                  </a:cubicBezTo>
                  <a:cubicBezTo>
                    <a:pt x="86" y="5209"/>
                    <a:pt x="86" y="5209"/>
                    <a:pt x="86" y="5206"/>
                  </a:cubicBezTo>
                  <a:cubicBezTo>
                    <a:pt x="168" y="5172"/>
                    <a:pt x="247" y="5131"/>
                    <a:pt x="322" y="5086"/>
                  </a:cubicBezTo>
                  <a:lnTo>
                    <a:pt x="329" y="5083"/>
                  </a:lnTo>
                  <a:cubicBezTo>
                    <a:pt x="350" y="5069"/>
                    <a:pt x="370" y="5055"/>
                    <a:pt x="388" y="5038"/>
                  </a:cubicBezTo>
                  <a:cubicBezTo>
                    <a:pt x="394" y="5035"/>
                    <a:pt x="398" y="5035"/>
                    <a:pt x="408" y="5028"/>
                  </a:cubicBezTo>
                  <a:cubicBezTo>
                    <a:pt x="429" y="5017"/>
                    <a:pt x="446" y="5007"/>
                    <a:pt x="460" y="4994"/>
                  </a:cubicBezTo>
                  <a:lnTo>
                    <a:pt x="480" y="4973"/>
                  </a:lnTo>
                  <a:cubicBezTo>
                    <a:pt x="497" y="4963"/>
                    <a:pt x="511" y="4946"/>
                    <a:pt x="528" y="4935"/>
                  </a:cubicBezTo>
                  <a:lnTo>
                    <a:pt x="549" y="4915"/>
                  </a:lnTo>
                  <a:cubicBezTo>
                    <a:pt x="569" y="4894"/>
                    <a:pt x="590" y="4880"/>
                    <a:pt x="610" y="4860"/>
                  </a:cubicBezTo>
                  <a:cubicBezTo>
                    <a:pt x="1508" y="3955"/>
                    <a:pt x="1998" y="2722"/>
                    <a:pt x="1967" y="1447"/>
                  </a:cubicBezTo>
                  <a:cubicBezTo>
                    <a:pt x="1967" y="1416"/>
                    <a:pt x="1960" y="1385"/>
                    <a:pt x="1960" y="1354"/>
                  </a:cubicBezTo>
                  <a:cubicBezTo>
                    <a:pt x="1960" y="1347"/>
                    <a:pt x="1957" y="1337"/>
                    <a:pt x="1957" y="1330"/>
                  </a:cubicBezTo>
                  <a:cubicBezTo>
                    <a:pt x="1950" y="1310"/>
                    <a:pt x="1950" y="1286"/>
                    <a:pt x="1950" y="1265"/>
                  </a:cubicBezTo>
                  <a:cubicBezTo>
                    <a:pt x="1950" y="1255"/>
                    <a:pt x="1947" y="1245"/>
                    <a:pt x="1947" y="1227"/>
                  </a:cubicBezTo>
                  <a:cubicBezTo>
                    <a:pt x="1943" y="1207"/>
                    <a:pt x="1940" y="1186"/>
                    <a:pt x="1940" y="1166"/>
                  </a:cubicBezTo>
                  <a:cubicBezTo>
                    <a:pt x="1940" y="1156"/>
                    <a:pt x="1937" y="1145"/>
                    <a:pt x="1937" y="1132"/>
                  </a:cubicBezTo>
                  <a:cubicBezTo>
                    <a:pt x="1933" y="1111"/>
                    <a:pt x="1930" y="1094"/>
                    <a:pt x="1930" y="1073"/>
                  </a:cubicBezTo>
                  <a:cubicBezTo>
                    <a:pt x="1926" y="1063"/>
                    <a:pt x="1923" y="1049"/>
                    <a:pt x="1926" y="1039"/>
                  </a:cubicBezTo>
                  <a:cubicBezTo>
                    <a:pt x="1923" y="1018"/>
                    <a:pt x="1919" y="1001"/>
                    <a:pt x="1919" y="981"/>
                  </a:cubicBezTo>
                  <a:cubicBezTo>
                    <a:pt x="1916" y="974"/>
                    <a:pt x="1916" y="960"/>
                    <a:pt x="1916" y="950"/>
                  </a:cubicBezTo>
                  <a:cubicBezTo>
                    <a:pt x="1913" y="933"/>
                    <a:pt x="1909" y="909"/>
                    <a:pt x="1909" y="892"/>
                  </a:cubicBezTo>
                  <a:cubicBezTo>
                    <a:pt x="1906" y="881"/>
                    <a:pt x="1906" y="871"/>
                    <a:pt x="1906" y="861"/>
                  </a:cubicBezTo>
                  <a:cubicBezTo>
                    <a:pt x="1899" y="840"/>
                    <a:pt x="1899" y="816"/>
                    <a:pt x="1895" y="799"/>
                  </a:cubicBezTo>
                  <a:cubicBezTo>
                    <a:pt x="1892" y="789"/>
                    <a:pt x="1889" y="782"/>
                    <a:pt x="1889" y="772"/>
                  </a:cubicBezTo>
                  <a:cubicBezTo>
                    <a:pt x="1885" y="751"/>
                    <a:pt x="1885" y="731"/>
                    <a:pt x="1878" y="710"/>
                  </a:cubicBezTo>
                  <a:cubicBezTo>
                    <a:pt x="1875" y="703"/>
                    <a:pt x="1875" y="693"/>
                    <a:pt x="1875" y="686"/>
                  </a:cubicBezTo>
                  <a:cubicBezTo>
                    <a:pt x="1868" y="665"/>
                    <a:pt x="1868" y="641"/>
                    <a:pt x="1865" y="617"/>
                  </a:cubicBezTo>
                  <a:cubicBezTo>
                    <a:pt x="1861" y="614"/>
                    <a:pt x="1858" y="604"/>
                    <a:pt x="1858" y="597"/>
                  </a:cubicBezTo>
                  <a:cubicBezTo>
                    <a:pt x="1854" y="576"/>
                    <a:pt x="1847" y="552"/>
                    <a:pt x="1844" y="532"/>
                  </a:cubicBezTo>
                  <a:cubicBezTo>
                    <a:pt x="1837" y="528"/>
                    <a:pt x="1837" y="522"/>
                    <a:pt x="1837" y="511"/>
                  </a:cubicBezTo>
                  <a:cubicBezTo>
                    <a:pt x="1834" y="487"/>
                    <a:pt x="1827" y="467"/>
                    <a:pt x="1817" y="446"/>
                  </a:cubicBezTo>
                  <a:cubicBezTo>
                    <a:pt x="1813" y="439"/>
                    <a:pt x="1813" y="436"/>
                    <a:pt x="1813" y="426"/>
                  </a:cubicBezTo>
                  <a:cubicBezTo>
                    <a:pt x="1810" y="398"/>
                    <a:pt x="1803" y="374"/>
                    <a:pt x="1793" y="354"/>
                  </a:cubicBezTo>
                  <a:cubicBezTo>
                    <a:pt x="1789" y="350"/>
                    <a:pt x="1786" y="343"/>
                    <a:pt x="1786" y="336"/>
                  </a:cubicBezTo>
                  <a:cubicBezTo>
                    <a:pt x="1782" y="313"/>
                    <a:pt x="1775" y="289"/>
                    <a:pt x="1765" y="265"/>
                  </a:cubicBezTo>
                  <a:cubicBezTo>
                    <a:pt x="1762" y="261"/>
                    <a:pt x="1762" y="261"/>
                    <a:pt x="1762" y="254"/>
                  </a:cubicBezTo>
                  <a:cubicBezTo>
                    <a:pt x="1755" y="230"/>
                    <a:pt x="1745" y="206"/>
                    <a:pt x="1741" y="179"/>
                  </a:cubicBezTo>
                  <a:cubicBezTo>
                    <a:pt x="1741" y="175"/>
                    <a:pt x="1734" y="175"/>
                    <a:pt x="1734" y="169"/>
                  </a:cubicBezTo>
                  <a:cubicBezTo>
                    <a:pt x="1731" y="145"/>
                    <a:pt x="1714" y="117"/>
                    <a:pt x="1710" y="86"/>
                  </a:cubicBezTo>
                  <a:cubicBezTo>
                    <a:pt x="1710" y="83"/>
                    <a:pt x="1707" y="83"/>
                    <a:pt x="1703" y="83"/>
                  </a:cubicBezTo>
                  <a:cubicBezTo>
                    <a:pt x="1693" y="56"/>
                    <a:pt x="1686" y="28"/>
                    <a:pt x="168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81"/>
            <p:cNvSpPr/>
            <p:nvPr/>
          </p:nvSpPr>
          <p:spPr>
            <a:xfrm>
              <a:off x="6029632" y="3011992"/>
              <a:ext cx="18336" cy="15796"/>
            </a:xfrm>
            <a:custGeom>
              <a:avLst/>
              <a:gdLst/>
              <a:ahLst/>
              <a:cxnLst/>
              <a:rect l="l" t="t" r="r" b="b"/>
              <a:pathLst>
                <a:path w="700" h="603" extrusionOk="0">
                  <a:moveTo>
                    <a:pt x="402" y="1"/>
                  </a:moveTo>
                  <a:cubicBezTo>
                    <a:pt x="134" y="1"/>
                    <a:pt x="1" y="326"/>
                    <a:pt x="189" y="515"/>
                  </a:cubicBezTo>
                  <a:cubicBezTo>
                    <a:pt x="250" y="576"/>
                    <a:pt x="325" y="603"/>
                    <a:pt x="398" y="603"/>
                  </a:cubicBezTo>
                  <a:cubicBezTo>
                    <a:pt x="552" y="603"/>
                    <a:pt x="700" y="483"/>
                    <a:pt x="700" y="302"/>
                  </a:cubicBezTo>
                  <a:cubicBezTo>
                    <a:pt x="700" y="138"/>
                    <a:pt x="566" y="1"/>
                    <a:pt x="40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81"/>
            <p:cNvSpPr/>
            <p:nvPr/>
          </p:nvSpPr>
          <p:spPr>
            <a:xfrm>
              <a:off x="5990497" y="3070433"/>
              <a:ext cx="16372" cy="13962"/>
            </a:xfrm>
            <a:custGeom>
              <a:avLst/>
              <a:gdLst/>
              <a:ahLst/>
              <a:cxnLst/>
              <a:rect l="l" t="t" r="r" b="b"/>
              <a:pathLst>
                <a:path w="625" h="533" extrusionOk="0">
                  <a:moveTo>
                    <a:pt x="357" y="0"/>
                  </a:moveTo>
                  <a:cubicBezTo>
                    <a:pt x="117" y="0"/>
                    <a:pt x="1" y="285"/>
                    <a:pt x="168" y="453"/>
                  </a:cubicBezTo>
                  <a:cubicBezTo>
                    <a:pt x="223" y="508"/>
                    <a:pt x="290" y="532"/>
                    <a:pt x="356" y="532"/>
                  </a:cubicBezTo>
                  <a:cubicBezTo>
                    <a:pt x="492" y="532"/>
                    <a:pt x="621" y="427"/>
                    <a:pt x="621"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81"/>
            <p:cNvSpPr/>
            <p:nvPr/>
          </p:nvSpPr>
          <p:spPr>
            <a:xfrm>
              <a:off x="5884564" y="3002222"/>
              <a:ext cx="16372" cy="13936"/>
            </a:xfrm>
            <a:custGeom>
              <a:avLst/>
              <a:gdLst/>
              <a:ahLst/>
              <a:cxnLst/>
              <a:rect l="l" t="t" r="r" b="b"/>
              <a:pathLst>
                <a:path w="625" h="532" extrusionOk="0">
                  <a:moveTo>
                    <a:pt x="363" y="0"/>
                  </a:moveTo>
                  <a:cubicBezTo>
                    <a:pt x="361" y="0"/>
                    <a:pt x="359" y="0"/>
                    <a:pt x="357" y="0"/>
                  </a:cubicBezTo>
                  <a:cubicBezTo>
                    <a:pt x="121" y="0"/>
                    <a:pt x="1" y="285"/>
                    <a:pt x="169" y="452"/>
                  </a:cubicBezTo>
                  <a:cubicBezTo>
                    <a:pt x="223" y="507"/>
                    <a:pt x="291" y="532"/>
                    <a:pt x="357" y="532"/>
                  </a:cubicBezTo>
                  <a:cubicBezTo>
                    <a:pt x="493" y="532"/>
                    <a:pt x="625" y="426"/>
                    <a:pt x="625" y="264"/>
                  </a:cubicBezTo>
                  <a:cubicBezTo>
                    <a:pt x="625" y="119"/>
                    <a:pt x="508" y="0"/>
                    <a:pt x="363"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81"/>
            <p:cNvSpPr/>
            <p:nvPr/>
          </p:nvSpPr>
          <p:spPr>
            <a:xfrm>
              <a:off x="5907459" y="3070433"/>
              <a:ext cx="16372" cy="13962"/>
            </a:xfrm>
            <a:custGeom>
              <a:avLst/>
              <a:gdLst/>
              <a:ahLst/>
              <a:cxnLst/>
              <a:rect l="l" t="t" r="r" b="b"/>
              <a:pathLst>
                <a:path w="625" h="533" extrusionOk="0">
                  <a:moveTo>
                    <a:pt x="357" y="0"/>
                  </a:moveTo>
                  <a:cubicBezTo>
                    <a:pt x="121" y="0"/>
                    <a:pt x="1" y="285"/>
                    <a:pt x="169" y="453"/>
                  </a:cubicBezTo>
                  <a:cubicBezTo>
                    <a:pt x="223" y="508"/>
                    <a:pt x="291" y="532"/>
                    <a:pt x="357" y="532"/>
                  </a:cubicBezTo>
                  <a:cubicBezTo>
                    <a:pt x="494" y="532"/>
                    <a:pt x="624" y="427"/>
                    <a:pt x="624" y="268"/>
                  </a:cubicBezTo>
                  <a:cubicBezTo>
                    <a:pt x="624" y="120"/>
                    <a:pt x="504" y="0"/>
                    <a:pt x="3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81"/>
            <p:cNvSpPr/>
            <p:nvPr/>
          </p:nvSpPr>
          <p:spPr>
            <a:xfrm>
              <a:off x="5950733" y="3016839"/>
              <a:ext cx="16712" cy="16739"/>
            </a:xfrm>
            <a:custGeom>
              <a:avLst/>
              <a:gdLst/>
              <a:ahLst/>
              <a:cxnLst/>
              <a:rect l="l" t="t" r="r" b="b"/>
              <a:pathLst>
                <a:path w="638" h="639" extrusionOk="0">
                  <a:moveTo>
                    <a:pt x="319" y="1"/>
                  </a:moveTo>
                  <a:cubicBezTo>
                    <a:pt x="141" y="1"/>
                    <a:pt x="0" y="145"/>
                    <a:pt x="0" y="319"/>
                  </a:cubicBezTo>
                  <a:cubicBezTo>
                    <a:pt x="0" y="494"/>
                    <a:pt x="141" y="638"/>
                    <a:pt x="319" y="638"/>
                  </a:cubicBezTo>
                  <a:cubicBezTo>
                    <a:pt x="494" y="638"/>
                    <a:pt x="638" y="494"/>
                    <a:pt x="634" y="319"/>
                  </a:cubicBezTo>
                  <a:cubicBezTo>
                    <a:pt x="638" y="145"/>
                    <a:pt x="494" y="1"/>
                    <a:pt x="31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81"/>
            <p:cNvSpPr/>
            <p:nvPr/>
          </p:nvSpPr>
          <p:spPr>
            <a:xfrm>
              <a:off x="5798854" y="2759132"/>
              <a:ext cx="297130" cy="358898"/>
            </a:xfrm>
            <a:custGeom>
              <a:avLst/>
              <a:gdLst/>
              <a:ahLst/>
              <a:cxnLst/>
              <a:rect l="l" t="t" r="r" b="b"/>
              <a:pathLst>
                <a:path w="11343" h="13701" extrusionOk="0">
                  <a:moveTo>
                    <a:pt x="3738" y="8085"/>
                  </a:moveTo>
                  <a:cubicBezTo>
                    <a:pt x="4479" y="8085"/>
                    <a:pt x="5189" y="8276"/>
                    <a:pt x="5853" y="8660"/>
                  </a:cubicBezTo>
                  <a:cubicBezTo>
                    <a:pt x="6577" y="9074"/>
                    <a:pt x="7278" y="9213"/>
                    <a:pt x="7892" y="9213"/>
                  </a:cubicBezTo>
                  <a:cubicBezTo>
                    <a:pt x="8359" y="9213"/>
                    <a:pt x="8777" y="9133"/>
                    <a:pt x="9116" y="9033"/>
                  </a:cubicBezTo>
                  <a:cubicBezTo>
                    <a:pt x="9527" y="8907"/>
                    <a:pt x="9921" y="8732"/>
                    <a:pt x="10288" y="8509"/>
                  </a:cubicBezTo>
                  <a:lnTo>
                    <a:pt x="10288" y="8509"/>
                  </a:lnTo>
                  <a:cubicBezTo>
                    <a:pt x="10733" y="10068"/>
                    <a:pt x="10342" y="11730"/>
                    <a:pt x="9181" y="12913"/>
                  </a:cubicBezTo>
                  <a:cubicBezTo>
                    <a:pt x="8941" y="13156"/>
                    <a:pt x="8608" y="13296"/>
                    <a:pt x="8266" y="13296"/>
                  </a:cubicBezTo>
                  <a:lnTo>
                    <a:pt x="3640" y="13296"/>
                  </a:lnTo>
                  <a:cubicBezTo>
                    <a:pt x="3293" y="13296"/>
                    <a:pt x="2964" y="13159"/>
                    <a:pt x="2721" y="12913"/>
                  </a:cubicBezTo>
                  <a:cubicBezTo>
                    <a:pt x="1662" y="11833"/>
                    <a:pt x="1162" y="10257"/>
                    <a:pt x="1587" y="8612"/>
                  </a:cubicBezTo>
                  <a:cubicBezTo>
                    <a:pt x="1988" y="8410"/>
                    <a:pt x="2413" y="8262"/>
                    <a:pt x="2851" y="8173"/>
                  </a:cubicBezTo>
                  <a:cubicBezTo>
                    <a:pt x="3151" y="8114"/>
                    <a:pt x="3447" y="8085"/>
                    <a:pt x="3738" y="8085"/>
                  </a:cubicBezTo>
                  <a:close/>
                  <a:moveTo>
                    <a:pt x="4058" y="0"/>
                  </a:moveTo>
                  <a:cubicBezTo>
                    <a:pt x="3763" y="0"/>
                    <a:pt x="3523" y="240"/>
                    <a:pt x="3526" y="532"/>
                  </a:cubicBezTo>
                  <a:lnTo>
                    <a:pt x="3526" y="1004"/>
                  </a:lnTo>
                  <a:cubicBezTo>
                    <a:pt x="3523" y="1299"/>
                    <a:pt x="3763" y="1536"/>
                    <a:pt x="4058" y="1536"/>
                  </a:cubicBezTo>
                  <a:lnTo>
                    <a:pt x="4342" y="1536"/>
                  </a:lnTo>
                  <a:lnTo>
                    <a:pt x="4342" y="3194"/>
                  </a:lnTo>
                  <a:cubicBezTo>
                    <a:pt x="4345" y="3304"/>
                    <a:pt x="4435" y="3393"/>
                    <a:pt x="4544" y="3393"/>
                  </a:cubicBezTo>
                  <a:cubicBezTo>
                    <a:pt x="4654" y="3393"/>
                    <a:pt x="4743" y="3304"/>
                    <a:pt x="4743" y="3194"/>
                  </a:cubicBezTo>
                  <a:lnTo>
                    <a:pt x="4743" y="1536"/>
                  </a:lnTo>
                  <a:lnTo>
                    <a:pt x="7155" y="1536"/>
                  </a:lnTo>
                  <a:lnTo>
                    <a:pt x="7155" y="4884"/>
                  </a:lnTo>
                  <a:cubicBezTo>
                    <a:pt x="7152" y="5182"/>
                    <a:pt x="7337" y="5449"/>
                    <a:pt x="7615" y="5555"/>
                  </a:cubicBezTo>
                  <a:cubicBezTo>
                    <a:pt x="8780" y="6018"/>
                    <a:pt x="9698" y="6946"/>
                    <a:pt x="10154" y="8118"/>
                  </a:cubicBezTo>
                  <a:cubicBezTo>
                    <a:pt x="9791" y="8351"/>
                    <a:pt x="9400" y="8533"/>
                    <a:pt x="8985" y="8656"/>
                  </a:cubicBezTo>
                  <a:cubicBezTo>
                    <a:pt x="8612" y="8765"/>
                    <a:pt x="8244" y="8819"/>
                    <a:pt x="7882" y="8819"/>
                  </a:cubicBezTo>
                  <a:cubicBezTo>
                    <a:pt x="7249" y="8819"/>
                    <a:pt x="6637" y="8652"/>
                    <a:pt x="6052" y="8314"/>
                  </a:cubicBezTo>
                  <a:cubicBezTo>
                    <a:pt x="5313" y="7891"/>
                    <a:pt x="4511" y="7690"/>
                    <a:pt x="3710" y="7690"/>
                  </a:cubicBezTo>
                  <a:cubicBezTo>
                    <a:pt x="3048" y="7690"/>
                    <a:pt x="2386" y="7828"/>
                    <a:pt x="1758" y="8091"/>
                  </a:cubicBezTo>
                  <a:cubicBezTo>
                    <a:pt x="2211" y="6929"/>
                    <a:pt x="3129" y="6004"/>
                    <a:pt x="4294" y="5548"/>
                  </a:cubicBezTo>
                  <a:cubicBezTo>
                    <a:pt x="4572" y="5442"/>
                    <a:pt x="4753" y="5175"/>
                    <a:pt x="4757" y="4877"/>
                  </a:cubicBezTo>
                  <a:lnTo>
                    <a:pt x="4757" y="4198"/>
                  </a:lnTo>
                  <a:cubicBezTo>
                    <a:pt x="4757" y="4065"/>
                    <a:pt x="4656" y="3998"/>
                    <a:pt x="4556" y="3998"/>
                  </a:cubicBezTo>
                  <a:cubicBezTo>
                    <a:pt x="4456" y="3998"/>
                    <a:pt x="4356" y="4065"/>
                    <a:pt x="4356" y="4198"/>
                  </a:cubicBezTo>
                  <a:lnTo>
                    <a:pt x="4356" y="4877"/>
                  </a:lnTo>
                  <a:cubicBezTo>
                    <a:pt x="4356" y="5010"/>
                    <a:pt x="4274" y="5127"/>
                    <a:pt x="4150" y="5175"/>
                  </a:cubicBezTo>
                  <a:cubicBezTo>
                    <a:pt x="874" y="6470"/>
                    <a:pt x="0" y="10702"/>
                    <a:pt x="2447" y="13194"/>
                  </a:cubicBezTo>
                  <a:cubicBezTo>
                    <a:pt x="2766" y="13516"/>
                    <a:pt x="3198" y="13697"/>
                    <a:pt x="3650" y="13701"/>
                  </a:cubicBezTo>
                  <a:lnTo>
                    <a:pt x="8273" y="13701"/>
                  </a:lnTo>
                  <a:cubicBezTo>
                    <a:pt x="8725" y="13701"/>
                    <a:pt x="9157" y="13519"/>
                    <a:pt x="9475" y="13194"/>
                  </a:cubicBezTo>
                  <a:cubicBezTo>
                    <a:pt x="11134" y="11494"/>
                    <a:pt x="11343" y="8852"/>
                    <a:pt x="9965" y="6916"/>
                  </a:cubicBezTo>
                  <a:cubicBezTo>
                    <a:pt x="9414" y="6134"/>
                    <a:pt x="8646" y="5531"/>
                    <a:pt x="7759" y="5178"/>
                  </a:cubicBezTo>
                  <a:cubicBezTo>
                    <a:pt x="7635" y="5134"/>
                    <a:pt x="7553" y="5014"/>
                    <a:pt x="7553" y="4884"/>
                  </a:cubicBezTo>
                  <a:lnTo>
                    <a:pt x="7553" y="1536"/>
                  </a:lnTo>
                  <a:lnTo>
                    <a:pt x="7841" y="1536"/>
                  </a:lnTo>
                  <a:cubicBezTo>
                    <a:pt x="8132" y="1536"/>
                    <a:pt x="8372" y="1299"/>
                    <a:pt x="8372" y="1004"/>
                  </a:cubicBezTo>
                  <a:lnTo>
                    <a:pt x="8372" y="532"/>
                  </a:lnTo>
                  <a:cubicBezTo>
                    <a:pt x="8372" y="237"/>
                    <a:pt x="8132" y="0"/>
                    <a:pt x="7841" y="0"/>
                  </a:cubicBezTo>
                  <a:lnTo>
                    <a:pt x="6782" y="0"/>
                  </a:lnTo>
                  <a:cubicBezTo>
                    <a:pt x="6515" y="0"/>
                    <a:pt x="6515" y="401"/>
                    <a:pt x="6782" y="401"/>
                  </a:cubicBezTo>
                  <a:lnTo>
                    <a:pt x="7841" y="401"/>
                  </a:lnTo>
                  <a:cubicBezTo>
                    <a:pt x="7843" y="401"/>
                    <a:pt x="7845" y="401"/>
                    <a:pt x="7847" y="401"/>
                  </a:cubicBezTo>
                  <a:cubicBezTo>
                    <a:pt x="7916" y="401"/>
                    <a:pt x="7974" y="461"/>
                    <a:pt x="7971" y="532"/>
                  </a:cubicBezTo>
                  <a:lnTo>
                    <a:pt x="7971" y="1004"/>
                  </a:lnTo>
                  <a:cubicBezTo>
                    <a:pt x="7974" y="1076"/>
                    <a:pt x="7913" y="1138"/>
                    <a:pt x="7841" y="1138"/>
                  </a:cubicBezTo>
                  <a:lnTo>
                    <a:pt x="4058" y="1138"/>
                  </a:lnTo>
                  <a:cubicBezTo>
                    <a:pt x="3982" y="1138"/>
                    <a:pt x="3924" y="1076"/>
                    <a:pt x="3924" y="1004"/>
                  </a:cubicBezTo>
                  <a:lnTo>
                    <a:pt x="3924" y="532"/>
                  </a:lnTo>
                  <a:cubicBezTo>
                    <a:pt x="3924" y="461"/>
                    <a:pt x="3979" y="401"/>
                    <a:pt x="4052" y="401"/>
                  </a:cubicBezTo>
                  <a:cubicBezTo>
                    <a:pt x="4054" y="401"/>
                    <a:pt x="4056" y="401"/>
                    <a:pt x="4058" y="401"/>
                  </a:cubicBezTo>
                  <a:lnTo>
                    <a:pt x="5798" y="401"/>
                  </a:lnTo>
                  <a:cubicBezTo>
                    <a:pt x="5908" y="401"/>
                    <a:pt x="5997" y="309"/>
                    <a:pt x="5997" y="199"/>
                  </a:cubicBezTo>
                  <a:cubicBezTo>
                    <a:pt x="5997" y="89"/>
                    <a:pt x="5908" y="0"/>
                    <a:pt x="5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9" name="Google Shape;12369;p81"/>
          <p:cNvGrpSpPr/>
          <p:nvPr/>
        </p:nvGrpSpPr>
        <p:grpSpPr>
          <a:xfrm>
            <a:off x="6324614" y="2756696"/>
            <a:ext cx="351799" cy="351904"/>
            <a:chOff x="6324614" y="2756696"/>
            <a:chExt cx="351799" cy="351904"/>
          </a:xfrm>
        </p:grpSpPr>
        <p:sp>
          <p:nvSpPr>
            <p:cNvPr id="12370" name="Google Shape;12370;p81"/>
            <p:cNvSpPr/>
            <p:nvPr/>
          </p:nvSpPr>
          <p:spPr>
            <a:xfrm>
              <a:off x="6329722" y="2761830"/>
              <a:ext cx="258990" cy="170739"/>
            </a:xfrm>
            <a:custGeom>
              <a:avLst/>
              <a:gdLst/>
              <a:ahLst/>
              <a:cxnLst/>
              <a:rect l="l" t="t" r="r" b="b"/>
              <a:pathLst>
                <a:path w="9887" h="6518" extrusionOk="0">
                  <a:moveTo>
                    <a:pt x="840" y="0"/>
                  </a:moveTo>
                  <a:cubicBezTo>
                    <a:pt x="377" y="0"/>
                    <a:pt x="0" y="377"/>
                    <a:pt x="0" y="843"/>
                  </a:cubicBezTo>
                  <a:lnTo>
                    <a:pt x="0" y="6309"/>
                  </a:lnTo>
                  <a:cubicBezTo>
                    <a:pt x="0" y="6425"/>
                    <a:pt x="93" y="6518"/>
                    <a:pt x="209" y="6518"/>
                  </a:cubicBezTo>
                  <a:lnTo>
                    <a:pt x="2313" y="6518"/>
                  </a:lnTo>
                  <a:cubicBezTo>
                    <a:pt x="2546" y="6518"/>
                    <a:pt x="2735" y="6329"/>
                    <a:pt x="2735" y="6100"/>
                  </a:cubicBezTo>
                  <a:lnTo>
                    <a:pt x="2735" y="5678"/>
                  </a:lnTo>
                  <a:cubicBezTo>
                    <a:pt x="2738" y="5497"/>
                    <a:pt x="2663" y="5322"/>
                    <a:pt x="2526" y="5202"/>
                  </a:cubicBezTo>
                  <a:cubicBezTo>
                    <a:pt x="2149" y="4894"/>
                    <a:pt x="2008" y="4383"/>
                    <a:pt x="2170" y="3924"/>
                  </a:cubicBezTo>
                  <a:cubicBezTo>
                    <a:pt x="2334" y="3465"/>
                    <a:pt x="2766" y="3156"/>
                    <a:pt x="3252" y="3153"/>
                  </a:cubicBezTo>
                  <a:cubicBezTo>
                    <a:pt x="3255" y="3153"/>
                    <a:pt x="3258" y="3153"/>
                    <a:pt x="3261" y="3153"/>
                  </a:cubicBezTo>
                  <a:cubicBezTo>
                    <a:pt x="3747" y="3153"/>
                    <a:pt x="4179" y="3457"/>
                    <a:pt x="4346" y="3910"/>
                  </a:cubicBezTo>
                  <a:cubicBezTo>
                    <a:pt x="4513" y="4369"/>
                    <a:pt x="4376" y="4880"/>
                    <a:pt x="4006" y="5195"/>
                  </a:cubicBezTo>
                  <a:cubicBezTo>
                    <a:pt x="3866" y="5315"/>
                    <a:pt x="3787" y="5486"/>
                    <a:pt x="3787" y="5672"/>
                  </a:cubicBezTo>
                  <a:lnTo>
                    <a:pt x="3787" y="6100"/>
                  </a:lnTo>
                  <a:cubicBezTo>
                    <a:pt x="3787" y="6333"/>
                    <a:pt x="3975" y="6518"/>
                    <a:pt x="4205" y="6518"/>
                  </a:cubicBezTo>
                  <a:lnTo>
                    <a:pt x="6518" y="6518"/>
                  </a:lnTo>
                  <a:lnTo>
                    <a:pt x="6518" y="4205"/>
                  </a:lnTo>
                  <a:cubicBezTo>
                    <a:pt x="6518" y="3975"/>
                    <a:pt x="6707" y="3787"/>
                    <a:pt x="6940" y="3787"/>
                  </a:cubicBezTo>
                  <a:lnTo>
                    <a:pt x="7368" y="3787"/>
                  </a:lnTo>
                  <a:cubicBezTo>
                    <a:pt x="7550" y="3787"/>
                    <a:pt x="7724" y="3866"/>
                    <a:pt x="7844" y="4006"/>
                  </a:cubicBezTo>
                  <a:cubicBezTo>
                    <a:pt x="8070" y="4271"/>
                    <a:pt x="8395" y="4416"/>
                    <a:pt x="8730" y="4416"/>
                  </a:cubicBezTo>
                  <a:cubicBezTo>
                    <a:pt x="8864" y="4416"/>
                    <a:pt x="8999" y="4393"/>
                    <a:pt x="9129" y="4345"/>
                  </a:cubicBezTo>
                  <a:cubicBezTo>
                    <a:pt x="9585" y="4177"/>
                    <a:pt x="9887" y="3742"/>
                    <a:pt x="9887" y="3256"/>
                  </a:cubicBezTo>
                  <a:cubicBezTo>
                    <a:pt x="9883" y="2766"/>
                    <a:pt x="9575" y="2334"/>
                    <a:pt x="9116" y="2169"/>
                  </a:cubicBezTo>
                  <a:cubicBezTo>
                    <a:pt x="8989" y="2125"/>
                    <a:pt x="8859" y="2104"/>
                    <a:pt x="8730" y="2104"/>
                  </a:cubicBezTo>
                  <a:cubicBezTo>
                    <a:pt x="8391" y="2104"/>
                    <a:pt x="8061" y="2253"/>
                    <a:pt x="7837" y="2526"/>
                  </a:cubicBezTo>
                  <a:cubicBezTo>
                    <a:pt x="7720" y="2660"/>
                    <a:pt x="7550" y="2735"/>
                    <a:pt x="7373" y="2735"/>
                  </a:cubicBezTo>
                  <a:cubicBezTo>
                    <a:pt x="7369" y="2735"/>
                    <a:pt x="7365" y="2735"/>
                    <a:pt x="7361" y="2735"/>
                  </a:cubicBezTo>
                  <a:lnTo>
                    <a:pt x="6940" y="2735"/>
                  </a:lnTo>
                  <a:cubicBezTo>
                    <a:pt x="6707" y="2735"/>
                    <a:pt x="6522" y="2546"/>
                    <a:pt x="6522" y="2313"/>
                  </a:cubicBezTo>
                  <a:lnTo>
                    <a:pt x="6522" y="213"/>
                  </a:lnTo>
                  <a:cubicBezTo>
                    <a:pt x="6522" y="93"/>
                    <a:pt x="6426" y="0"/>
                    <a:pt x="63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81"/>
            <p:cNvSpPr/>
            <p:nvPr/>
          </p:nvSpPr>
          <p:spPr>
            <a:xfrm>
              <a:off x="6500540" y="2761830"/>
              <a:ext cx="170765" cy="258990"/>
            </a:xfrm>
            <a:custGeom>
              <a:avLst/>
              <a:gdLst/>
              <a:ahLst/>
              <a:cxnLst/>
              <a:rect l="l" t="t" r="r" b="b"/>
              <a:pathLst>
                <a:path w="6519" h="9887" extrusionOk="0">
                  <a:moveTo>
                    <a:pt x="210" y="0"/>
                  </a:moveTo>
                  <a:cubicBezTo>
                    <a:pt x="93" y="0"/>
                    <a:pt x="1" y="96"/>
                    <a:pt x="1" y="213"/>
                  </a:cubicBezTo>
                  <a:lnTo>
                    <a:pt x="1" y="2313"/>
                  </a:lnTo>
                  <a:cubicBezTo>
                    <a:pt x="1" y="2546"/>
                    <a:pt x="189" y="2735"/>
                    <a:pt x="422" y="2735"/>
                  </a:cubicBezTo>
                  <a:lnTo>
                    <a:pt x="840" y="2735"/>
                  </a:lnTo>
                  <a:cubicBezTo>
                    <a:pt x="844" y="2735"/>
                    <a:pt x="848" y="2735"/>
                    <a:pt x="852" y="2735"/>
                  </a:cubicBezTo>
                  <a:cubicBezTo>
                    <a:pt x="1029" y="2735"/>
                    <a:pt x="1199" y="2660"/>
                    <a:pt x="1316" y="2526"/>
                  </a:cubicBezTo>
                  <a:cubicBezTo>
                    <a:pt x="1540" y="2253"/>
                    <a:pt x="1872" y="2104"/>
                    <a:pt x="2212" y="2104"/>
                  </a:cubicBezTo>
                  <a:cubicBezTo>
                    <a:pt x="2341" y="2104"/>
                    <a:pt x="2472" y="2125"/>
                    <a:pt x="2598" y="2169"/>
                  </a:cubicBezTo>
                  <a:cubicBezTo>
                    <a:pt x="3054" y="2334"/>
                    <a:pt x="3362" y="2766"/>
                    <a:pt x="3366" y="3256"/>
                  </a:cubicBezTo>
                  <a:cubicBezTo>
                    <a:pt x="3369" y="3742"/>
                    <a:pt x="3064" y="4177"/>
                    <a:pt x="2608" y="4345"/>
                  </a:cubicBezTo>
                  <a:cubicBezTo>
                    <a:pt x="2479" y="4393"/>
                    <a:pt x="2344" y="4416"/>
                    <a:pt x="2211" y="4416"/>
                  </a:cubicBezTo>
                  <a:cubicBezTo>
                    <a:pt x="1876" y="4416"/>
                    <a:pt x="1549" y="4271"/>
                    <a:pt x="1323" y="4006"/>
                  </a:cubicBezTo>
                  <a:cubicBezTo>
                    <a:pt x="1207" y="3866"/>
                    <a:pt x="1032" y="3787"/>
                    <a:pt x="847" y="3787"/>
                  </a:cubicBezTo>
                  <a:lnTo>
                    <a:pt x="419" y="3787"/>
                  </a:lnTo>
                  <a:cubicBezTo>
                    <a:pt x="189" y="3787"/>
                    <a:pt x="1" y="3975"/>
                    <a:pt x="1" y="4208"/>
                  </a:cubicBezTo>
                  <a:lnTo>
                    <a:pt x="1" y="6521"/>
                  </a:lnTo>
                  <a:lnTo>
                    <a:pt x="2314" y="6521"/>
                  </a:lnTo>
                  <a:cubicBezTo>
                    <a:pt x="2543" y="6521"/>
                    <a:pt x="2732" y="6706"/>
                    <a:pt x="2732" y="6939"/>
                  </a:cubicBezTo>
                  <a:lnTo>
                    <a:pt x="2732" y="7368"/>
                  </a:lnTo>
                  <a:cubicBezTo>
                    <a:pt x="2732" y="7553"/>
                    <a:pt x="2653" y="7724"/>
                    <a:pt x="2512" y="7844"/>
                  </a:cubicBezTo>
                  <a:cubicBezTo>
                    <a:pt x="2142" y="8159"/>
                    <a:pt x="2005" y="8670"/>
                    <a:pt x="2173" y="9129"/>
                  </a:cubicBezTo>
                  <a:cubicBezTo>
                    <a:pt x="2340" y="9582"/>
                    <a:pt x="2771" y="9886"/>
                    <a:pt x="3258" y="9886"/>
                  </a:cubicBezTo>
                  <a:cubicBezTo>
                    <a:pt x="3261" y="9886"/>
                    <a:pt x="3264" y="9886"/>
                    <a:pt x="3266" y="9886"/>
                  </a:cubicBezTo>
                  <a:cubicBezTo>
                    <a:pt x="3753" y="9883"/>
                    <a:pt x="4185" y="9575"/>
                    <a:pt x="4349" y="9115"/>
                  </a:cubicBezTo>
                  <a:cubicBezTo>
                    <a:pt x="4510" y="8656"/>
                    <a:pt x="4370" y="8146"/>
                    <a:pt x="3993" y="7837"/>
                  </a:cubicBezTo>
                  <a:cubicBezTo>
                    <a:pt x="3856" y="7717"/>
                    <a:pt x="3780" y="7543"/>
                    <a:pt x="3784" y="7361"/>
                  </a:cubicBezTo>
                  <a:lnTo>
                    <a:pt x="3784" y="6939"/>
                  </a:lnTo>
                  <a:cubicBezTo>
                    <a:pt x="3784" y="6710"/>
                    <a:pt x="3972" y="6521"/>
                    <a:pt x="4205" y="6521"/>
                  </a:cubicBezTo>
                  <a:lnTo>
                    <a:pt x="6309" y="6521"/>
                  </a:lnTo>
                  <a:cubicBezTo>
                    <a:pt x="6426" y="6521"/>
                    <a:pt x="6518" y="6425"/>
                    <a:pt x="6518" y="6309"/>
                  </a:cubicBezTo>
                  <a:lnTo>
                    <a:pt x="6518" y="843"/>
                  </a:lnTo>
                  <a:cubicBezTo>
                    <a:pt x="6518" y="377"/>
                    <a:pt x="6141" y="0"/>
                    <a:pt x="56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81"/>
            <p:cNvSpPr/>
            <p:nvPr/>
          </p:nvSpPr>
          <p:spPr>
            <a:xfrm>
              <a:off x="6412315" y="2932648"/>
              <a:ext cx="258990" cy="170765"/>
            </a:xfrm>
            <a:custGeom>
              <a:avLst/>
              <a:gdLst/>
              <a:ahLst/>
              <a:cxnLst/>
              <a:rect l="l" t="t" r="r" b="b"/>
              <a:pathLst>
                <a:path w="9887" h="6519" extrusionOk="0">
                  <a:moveTo>
                    <a:pt x="3369" y="0"/>
                  </a:moveTo>
                  <a:lnTo>
                    <a:pt x="3369" y="2313"/>
                  </a:lnTo>
                  <a:cubicBezTo>
                    <a:pt x="3369" y="2544"/>
                    <a:pt x="3183" y="2732"/>
                    <a:pt x="2953" y="2732"/>
                  </a:cubicBezTo>
                  <a:cubicBezTo>
                    <a:pt x="2951" y="2732"/>
                    <a:pt x="2949" y="2732"/>
                    <a:pt x="2947" y="2732"/>
                  </a:cubicBezTo>
                  <a:lnTo>
                    <a:pt x="2519" y="2732"/>
                  </a:lnTo>
                  <a:cubicBezTo>
                    <a:pt x="2515" y="2732"/>
                    <a:pt x="2511" y="2732"/>
                    <a:pt x="2508" y="2732"/>
                  </a:cubicBezTo>
                  <a:cubicBezTo>
                    <a:pt x="2330" y="2732"/>
                    <a:pt x="2160" y="2650"/>
                    <a:pt x="2042" y="2516"/>
                  </a:cubicBezTo>
                  <a:cubicBezTo>
                    <a:pt x="1817" y="2248"/>
                    <a:pt x="1491" y="2102"/>
                    <a:pt x="1156" y="2102"/>
                  </a:cubicBezTo>
                  <a:cubicBezTo>
                    <a:pt x="1023" y="2102"/>
                    <a:pt x="888" y="2125"/>
                    <a:pt x="757" y="2173"/>
                  </a:cubicBezTo>
                  <a:cubicBezTo>
                    <a:pt x="302" y="2341"/>
                    <a:pt x="0" y="2779"/>
                    <a:pt x="0" y="3266"/>
                  </a:cubicBezTo>
                  <a:cubicBezTo>
                    <a:pt x="3" y="3753"/>
                    <a:pt x="312" y="4184"/>
                    <a:pt x="771" y="4349"/>
                  </a:cubicBezTo>
                  <a:cubicBezTo>
                    <a:pt x="898" y="4394"/>
                    <a:pt x="1028" y="4416"/>
                    <a:pt x="1158" y="4416"/>
                  </a:cubicBezTo>
                  <a:cubicBezTo>
                    <a:pt x="1497" y="4416"/>
                    <a:pt x="1826" y="4265"/>
                    <a:pt x="2049" y="3993"/>
                  </a:cubicBezTo>
                  <a:cubicBezTo>
                    <a:pt x="2167" y="3858"/>
                    <a:pt x="2336" y="3783"/>
                    <a:pt x="2514" y="3783"/>
                  </a:cubicBezTo>
                  <a:cubicBezTo>
                    <a:pt x="2518" y="3783"/>
                    <a:pt x="2522" y="3783"/>
                    <a:pt x="2526" y="3784"/>
                  </a:cubicBezTo>
                  <a:lnTo>
                    <a:pt x="2947" y="3784"/>
                  </a:lnTo>
                  <a:cubicBezTo>
                    <a:pt x="3180" y="3784"/>
                    <a:pt x="3369" y="3972"/>
                    <a:pt x="3369" y="4205"/>
                  </a:cubicBezTo>
                  <a:lnTo>
                    <a:pt x="3369" y="6309"/>
                  </a:lnTo>
                  <a:cubicBezTo>
                    <a:pt x="3369" y="6426"/>
                    <a:pt x="3461" y="6518"/>
                    <a:pt x="3578" y="6518"/>
                  </a:cubicBezTo>
                  <a:lnTo>
                    <a:pt x="9047" y="6518"/>
                  </a:lnTo>
                  <a:cubicBezTo>
                    <a:pt x="9509" y="6518"/>
                    <a:pt x="9886" y="6141"/>
                    <a:pt x="9886" y="5679"/>
                  </a:cubicBezTo>
                  <a:lnTo>
                    <a:pt x="9886" y="209"/>
                  </a:lnTo>
                  <a:cubicBezTo>
                    <a:pt x="9886" y="93"/>
                    <a:pt x="9794" y="0"/>
                    <a:pt x="9677" y="0"/>
                  </a:cubicBezTo>
                  <a:lnTo>
                    <a:pt x="7573" y="0"/>
                  </a:lnTo>
                  <a:cubicBezTo>
                    <a:pt x="7340" y="0"/>
                    <a:pt x="7152" y="189"/>
                    <a:pt x="7152" y="422"/>
                  </a:cubicBezTo>
                  <a:lnTo>
                    <a:pt x="7152" y="840"/>
                  </a:lnTo>
                  <a:cubicBezTo>
                    <a:pt x="7148" y="1022"/>
                    <a:pt x="7224" y="1196"/>
                    <a:pt x="7361" y="1316"/>
                  </a:cubicBezTo>
                  <a:cubicBezTo>
                    <a:pt x="7738" y="1625"/>
                    <a:pt x="7878" y="2139"/>
                    <a:pt x="7717" y="2598"/>
                  </a:cubicBezTo>
                  <a:cubicBezTo>
                    <a:pt x="7553" y="3057"/>
                    <a:pt x="7121" y="3362"/>
                    <a:pt x="6634" y="3365"/>
                  </a:cubicBezTo>
                  <a:cubicBezTo>
                    <a:pt x="6632" y="3365"/>
                    <a:pt x="6629" y="3365"/>
                    <a:pt x="6626" y="3365"/>
                  </a:cubicBezTo>
                  <a:cubicBezTo>
                    <a:pt x="6139" y="3365"/>
                    <a:pt x="5708" y="3065"/>
                    <a:pt x="5541" y="2608"/>
                  </a:cubicBezTo>
                  <a:cubicBezTo>
                    <a:pt x="5373" y="2152"/>
                    <a:pt x="5510" y="1638"/>
                    <a:pt x="5880" y="1323"/>
                  </a:cubicBezTo>
                  <a:cubicBezTo>
                    <a:pt x="6021" y="1207"/>
                    <a:pt x="6100" y="1032"/>
                    <a:pt x="6100" y="847"/>
                  </a:cubicBezTo>
                  <a:lnTo>
                    <a:pt x="6100" y="418"/>
                  </a:lnTo>
                  <a:cubicBezTo>
                    <a:pt x="6100" y="189"/>
                    <a:pt x="5911" y="0"/>
                    <a:pt x="568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81"/>
            <p:cNvSpPr/>
            <p:nvPr/>
          </p:nvSpPr>
          <p:spPr>
            <a:xfrm>
              <a:off x="6329722" y="2844397"/>
              <a:ext cx="170765" cy="259016"/>
            </a:xfrm>
            <a:custGeom>
              <a:avLst/>
              <a:gdLst/>
              <a:ahLst/>
              <a:cxnLst/>
              <a:rect l="l" t="t" r="r" b="b"/>
              <a:pathLst>
                <a:path w="6519" h="9888" extrusionOk="0">
                  <a:moveTo>
                    <a:pt x="3252" y="1"/>
                  </a:moveTo>
                  <a:cubicBezTo>
                    <a:pt x="2766" y="4"/>
                    <a:pt x="2334" y="313"/>
                    <a:pt x="2170" y="772"/>
                  </a:cubicBezTo>
                  <a:cubicBezTo>
                    <a:pt x="2005" y="1231"/>
                    <a:pt x="2149" y="1742"/>
                    <a:pt x="2522" y="2053"/>
                  </a:cubicBezTo>
                  <a:cubicBezTo>
                    <a:pt x="2660" y="2170"/>
                    <a:pt x="2738" y="2345"/>
                    <a:pt x="2735" y="2530"/>
                  </a:cubicBezTo>
                  <a:lnTo>
                    <a:pt x="2735" y="2948"/>
                  </a:lnTo>
                  <a:cubicBezTo>
                    <a:pt x="2735" y="3181"/>
                    <a:pt x="2546" y="3369"/>
                    <a:pt x="2313" y="3369"/>
                  </a:cubicBezTo>
                  <a:lnTo>
                    <a:pt x="209" y="3369"/>
                  </a:lnTo>
                  <a:cubicBezTo>
                    <a:pt x="93" y="3369"/>
                    <a:pt x="0" y="3462"/>
                    <a:pt x="0" y="3578"/>
                  </a:cubicBezTo>
                  <a:lnTo>
                    <a:pt x="0" y="9048"/>
                  </a:lnTo>
                  <a:cubicBezTo>
                    <a:pt x="0" y="9510"/>
                    <a:pt x="377" y="9887"/>
                    <a:pt x="840" y="9887"/>
                  </a:cubicBezTo>
                  <a:lnTo>
                    <a:pt x="6306" y="9887"/>
                  </a:lnTo>
                  <a:cubicBezTo>
                    <a:pt x="6422" y="9887"/>
                    <a:pt x="6518" y="9795"/>
                    <a:pt x="6518" y="9678"/>
                  </a:cubicBezTo>
                  <a:lnTo>
                    <a:pt x="6518" y="7574"/>
                  </a:lnTo>
                  <a:cubicBezTo>
                    <a:pt x="6518" y="7341"/>
                    <a:pt x="6330" y="7153"/>
                    <a:pt x="6097" y="7153"/>
                  </a:cubicBezTo>
                  <a:lnTo>
                    <a:pt x="5679" y="7153"/>
                  </a:lnTo>
                  <a:cubicBezTo>
                    <a:pt x="5675" y="7152"/>
                    <a:pt x="5671" y="7152"/>
                    <a:pt x="5667" y="7152"/>
                  </a:cubicBezTo>
                  <a:cubicBezTo>
                    <a:pt x="5489" y="7152"/>
                    <a:pt x="5320" y="7227"/>
                    <a:pt x="5202" y="7362"/>
                  </a:cubicBezTo>
                  <a:cubicBezTo>
                    <a:pt x="4976" y="7635"/>
                    <a:pt x="4646" y="7784"/>
                    <a:pt x="4306" y="7784"/>
                  </a:cubicBezTo>
                  <a:cubicBezTo>
                    <a:pt x="4177" y="7784"/>
                    <a:pt x="4047" y="7762"/>
                    <a:pt x="3921" y="7718"/>
                  </a:cubicBezTo>
                  <a:cubicBezTo>
                    <a:pt x="3461" y="7553"/>
                    <a:pt x="3156" y="7122"/>
                    <a:pt x="3153" y="6635"/>
                  </a:cubicBezTo>
                  <a:cubicBezTo>
                    <a:pt x="3150" y="6148"/>
                    <a:pt x="3451" y="5710"/>
                    <a:pt x="3910" y="5542"/>
                  </a:cubicBezTo>
                  <a:cubicBezTo>
                    <a:pt x="4040" y="5494"/>
                    <a:pt x="4175" y="5471"/>
                    <a:pt x="4308" y="5471"/>
                  </a:cubicBezTo>
                  <a:cubicBezTo>
                    <a:pt x="4643" y="5471"/>
                    <a:pt x="4969" y="5617"/>
                    <a:pt x="5192" y="5881"/>
                  </a:cubicBezTo>
                  <a:cubicBezTo>
                    <a:pt x="5309" y="6019"/>
                    <a:pt x="5480" y="6101"/>
                    <a:pt x="5657" y="6101"/>
                  </a:cubicBezTo>
                  <a:cubicBezTo>
                    <a:pt x="5661" y="6101"/>
                    <a:pt x="5665" y="6101"/>
                    <a:pt x="5668" y="6101"/>
                  </a:cubicBezTo>
                  <a:lnTo>
                    <a:pt x="6097" y="6101"/>
                  </a:lnTo>
                  <a:cubicBezTo>
                    <a:pt x="6330" y="6101"/>
                    <a:pt x="6518" y="5912"/>
                    <a:pt x="6518" y="5682"/>
                  </a:cubicBezTo>
                  <a:lnTo>
                    <a:pt x="6518" y="3369"/>
                  </a:lnTo>
                  <a:lnTo>
                    <a:pt x="4205" y="3369"/>
                  </a:lnTo>
                  <a:cubicBezTo>
                    <a:pt x="3972" y="3369"/>
                    <a:pt x="3784" y="3181"/>
                    <a:pt x="3784" y="2948"/>
                  </a:cubicBezTo>
                  <a:lnTo>
                    <a:pt x="3784" y="2520"/>
                  </a:lnTo>
                  <a:cubicBezTo>
                    <a:pt x="3784" y="2338"/>
                    <a:pt x="3866" y="2163"/>
                    <a:pt x="4003" y="2043"/>
                  </a:cubicBezTo>
                  <a:cubicBezTo>
                    <a:pt x="4376" y="1731"/>
                    <a:pt x="4513" y="1217"/>
                    <a:pt x="4346" y="758"/>
                  </a:cubicBezTo>
                  <a:cubicBezTo>
                    <a:pt x="4178" y="302"/>
                    <a:pt x="3739" y="1"/>
                    <a:pt x="3252"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81"/>
            <p:cNvSpPr/>
            <p:nvPr/>
          </p:nvSpPr>
          <p:spPr>
            <a:xfrm>
              <a:off x="6329722" y="2932648"/>
              <a:ext cx="38533" cy="170765"/>
            </a:xfrm>
            <a:custGeom>
              <a:avLst/>
              <a:gdLst/>
              <a:ahLst/>
              <a:cxnLst/>
              <a:rect l="l" t="t" r="r" b="b"/>
              <a:pathLst>
                <a:path w="1471" h="6519" extrusionOk="0">
                  <a:moveTo>
                    <a:pt x="209" y="0"/>
                  </a:moveTo>
                  <a:cubicBezTo>
                    <a:pt x="93" y="0"/>
                    <a:pt x="0" y="93"/>
                    <a:pt x="0" y="209"/>
                  </a:cubicBezTo>
                  <a:lnTo>
                    <a:pt x="0" y="5679"/>
                  </a:lnTo>
                  <a:cubicBezTo>
                    <a:pt x="0" y="6141"/>
                    <a:pt x="377" y="6518"/>
                    <a:pt x="840" y="6518"/>
                  </a:cubicBezTo>
                  <a:lnTo>
                    <a:pt x="1470" y="6518"/>
                  </a:lnTo>
                  <a:cubicBezTo>
                    <a:pt x="1008" y="6518"/>
                    <a:pt x="631" y="6141"/>
                    <a:pt x="631" y="5679"/>
                  </a:cubicBezTo>
                  <a:lnTo>
                    <a:pt x="631" y="209"/>
                  </a:lnTo>
                  <a:cubicBezTo>
                    <a:pt x="631" y="93"/>
                    <a:pt x="723" y="0"/>
                    <a:pt x="840"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81"/>
            <p:cNvSpPr/>
            <p:nvPr/>
          </p:nvSpPr>
          <p:spPr>
            <a:xfrm>
              <a:off x="6381876" y="2844528"/>
              <a:ext cx="38795" cy="88146"/>
            </a:xfrm>
            <a:custGeom>
              <a:avLst/>
              <a:gdLst/>
              <a:ahLst/>
              <a:cxnLst/>
              <a:rect l="l" t="t" r="r" b="b"/>
              <a:pathLst>
                <a:path w="1481" h="3365" extrusionOk="0">
                  <a:moveTo>
                    <a:pt x="1269" y="0"/>
                  </a:moveTo>
                  <a:cubicBezTo>
                    <a:pt x="827" y="0"/>
                    <a:pt x="415" y="253"/>
                    <a:pt x="223" y="667"/>
                  </a:cubicBezTo>
                  <a:cubicBezTo>
                    <a:pt x="0" y="1144"/>
                    <a:pt x="127" y="1713"/>
                    <a:pt x="535" y="2048"/>
                  </a:cubicBezTo>
                  <a:cubicBezTo>
                    <a:pt x="672" y="2165"/>
                    <a:pt x="747" y="2340"/>
                    <a:pt x="744" y="2525"/>
                  </a:cubicBezTo>
                  <a:lnTo>
                    <a:pt x="744" y="2943"/>
                  </a:lnTo>
                  <a:cubicBezTo>
                    <a:pt x="744" y="3176"/>
                    <a:pt x="555" y="3364"/>
                    <a:pt x="322" y="3364"/>
                  </a:cubicBezTo>
                  <a:lnTo>
                    <a:pt x="744" y="3364"/>
                  </a:lnTo>
                  <a:cubicBezTo>
                    <a:pt x="977" y="3364"/>
                    <a:pt x="1165" y="3176"/>
                    <a:pt x="1165" y="2943"/>
                  </a:cubicBezTo>
                  <a:lnTo>
                    <a:pt x="1165" y="2525"/>
                  </a:lnTo>
                  <a:cubicBezTo>
                    <a:pt x="1169" y="2340"/>
                    <a:pt x="1090" y="2165"/>
                    <a:pt x="953" y="2048"/>
                  </a:cubicBezTo>
                  <a:cubicBezTo>
                    <a:pt x="199" y="1421"/>
                    <a:pt x="514" y="198"/>
                    <a:pt x="1481" y="20"/>
                  </a:cubicBezTo>
                  <a:cubicBezTo>
                    <a:pt x="1410" y="7"/>
                    <a:pt x="1339" y="0"/>
                    <a:pt x="1269"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81"/>
            <p:cNvSpPr/>
            <p:nvPr/>
          </p:nvSpPr>
          <p:spPr>
            <a:xfrm>
              <a:off x="6329722" y="2761830"/>
              <a:ext cx="38611" cy="170844"/>
            </a:xfrm>
            <a:custGeom>
              <a:avLst/>
              <a:gdLst/>
              <a:ahLst/>
              <a:cxnLst/>
              <a:rect l="l" t="t" r="r" b="b"/>
              <a:pathLst>
                <a:path w="1474" h="6522" extrusionOk="0">
                  <a:moveTo>
                    <a:pt x="840" y="0"/>
                  </a:moveTo>
                  <a:cubicBezTo>
                    <a:pt x="377" y="0"/>
                    <a:pt x="0" y="377"/>
                    <a:pt x="0" y="843"/>
                  </a:cubicBezTo>
                  <a:lnTo>
                    <a:pt x="0" y="6309"/>
                  </a:lnTo>
                  <a:cubicBezTo>
                    <a:pt x="0" y="6425"/>
                    <a:pt x="93" y="6521"/>
                    <a:pt x="209" y="6521"/>
                  </a:cubicBezTo>
                  <a:lnTo>
                    <a:pt x="840" y="6521"/>
                  </a:lnTo>
                  <a:cubicBezTo>
                    <a:pt x="723" y="6521"/>
                    <a:pt x="631" y="6425"/>
                    <a:pt x="631" y="6309"/>
                  </a:cubicBezTo>
                  <a:lnTo>
                    <a:pt x="631" y="843"/>
                  </a:lnTo>
                  <a:cubicBezTo>
                    <a:pt x="631" y="377"/>
                    <a:pt x="1008" y="0"/>
                    <a:pt x="14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81"/>
            <p:cNvSpPr/>
            <p:nvPr/>
          </p:nvSpPr>
          <p:spPr>
            <a:xfrm>
              <a:off x="6563827" y="2816683"/>
              <a:ext cx="39974" cy="60799"/>
            </a:xfrm>
            <a:custGeom>
              <a:avLst/>
              <a:gdLst/>
              <a:ahLst/>
              <a:cxnLst/>
              <a:rect l="l" t="t" r="r" b="b"/>
              <a:pathLst>
                <a:path w="1526" h="2321" extrusionOk="0">
                  <a:moveTo>
                    <a:pt x="263" y="1"/>
                  </a:moveTo>
                  <a:cubicBezTo>
                    <a:pt x="176" y="1"/>
                    <a:pt x="88" y="11"/>
                    <a:pt x="0" y="31"/>
                  </a:cubicBezTo>
                  <a:cubicBezTo>
                    <a:pt x="545" y="134"/>
                    <a:pt x="939" y="610"/>
                    <a:pt x="943" y="1162"/>
                  </a:cubicBezTo>
                  <a:cubicBezTo>
                    <a:pt x="946" y="1717"/>
                    <a:pt x="556" y="2193"/>
                    <a:pt x="14" y="2303"/>
                  </a:cubicBezTo>
                  <a:lnTo>
                    <a:pt x="7" y="2303"/>
                  </a:lnTo>
                  <a:cubicBezTo>
                    <a:pt x="78" y="2315"/>
                    <a:pt x="149" y="2321"/>
                    <a:pt x="220" y="2321"/>
                  </a:cubicBezTo>
                  <a:cubicBezTo>
                    <a:pt x="292" y="2321"/>
                    <a:pt x="364" y="2315"/>
                    <a:pt x="436" y="2303"/>
                  </a:cubicBezTo>
                  <a:cubicBezTo>
                    <a:pt x="1083" y="2207"/>
                    <a:pt x="1525" y="1587"/>
                    <a:pt x="1402" y="942"/>
                  </a:cubicBezTo>
                  <a:cubicBezTo>
                    <a:pt x="1296" y="384"/>
                    <a:pt x="807" y="1"/>
                    <a:pt x="263"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81"/>
            <p:cNvSpPr/>
            <p:nvPr/>
          </p:nvSpPr>
          <p:spPr>
            <a:xfrm>
              <a:off x="6500540" y="2761830"/>
              <a:ext cx="22030" cy="71643"/>
            </a:xfrm>
            <a:custGeom>
              <a:avLst/>
              <a:gdLst/>
              <a:ahLst/>
              <a:cxnLst/>
              <a:rect l="l" t="t" r="r" b="b"/>
              <a:pathLst>
                <a:path w="841" h="2735" extrusionOk="0">
                  <a:moveTo>
                    <a:pt x="210" y="0"/>
                  </a:moveTo>
                  <a:cubicBezTo>
                    <a:pt x="93" y="0"/>
                    <a:pt x="1" y="96"/>
                    <a:pt x="1" y="213"/>
                  </a:cubicBezTo>
                  <a:lnTo>
                    <a:pt x="1" y="2313"/>
                  </a:lnTo>
                  <a:cubicBezTo>
                    <a:pt x="1" y="2546"/>
                    <a:pt x="186" y="2735"/>
                    <a:pt x="419" y="2735"/>
                  </a:cubicBezTo>
                  <a:lnTo>
                    <a:pt x="840" y="2735"/>
                  </a:lnTo>
                  <a:cubicBezTo>
                    <a:pt x="607" y="2735"/>
                    <a:pt x="419" y="2546"/>
                    <a:pt x="419" y="2313"/>
                  </a:cubicBezTo>
                  <a:lnTo>
                    <a:pt x="419" y="213"/>
                  </a:lnTo>
                  <a:cubicBezTo>
                    <a:pt x="419" y="96"/>
                    <a:pt x="515" y="0"/>
                    <a:pt x="631"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81"/>
            <p:cNvSpPr/>
            <p:nvPr/>
          </p:nvSpPr>
          <p:spPr>
            <a:xfrm>
              <a:off x="6500540" y="2861004"/>
              <a:ext cx="22030" cy="71565"/>
            </a:xfrm>
            <a:custGeom>
              <a:avLst/>
              <a:gdLst/>
              <a:ahLst/>
              <a:cxnLst/>
              <a:rect l="l" t="t" r="r" b="b"/>
              <a:pathLst>
                <a:path w="841" h="2732" extrusionOk="0">
                  <a:moveTo>
                    <a:pt x="419" y="1"/>
                  </a:moveTo>
                  <a:cubicBezTo>
                    <a:pt x="186" y="1"/>
                    <a:pt x="1" y="189"/>
                    <a:pt x="1" y="419"/>
                  </a:cubicBezTo>
                  <a:lnTo>
                    <a:pt x="1" y="2732"/>
                  </a:lnTo>
                  <a:lnTo>
                    <a:pt x="419" y="2732"/>
                  </a:lnTo>
                  <a:lnTo>
                    <a:pt x="419" y="419"/>
                  </a:lnTo>
                  <a:cubicBezTo>
                    <a:pt x="419" y="189"/>
                    <a:pt x="607" y="1"/>
                    <a:pt x="840"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81"/>
            <p:cNvSpPr/>
            <p:nvPr/>
          </p:nvSpPr>
          <p:spPr>
            <a:xfrm>
              <a:off x="6547219" y="2932648"/>
              <a:ext cx="44191" cy="88120"/>
            </a:xfrm>
            <a:custGeom>
              <a:avLst/>
              <a:gdLst/>
              <a:ahLst/>
              <a:cxnLst/>
              <a:rect l="l" t="t" r="r" b="b"/>
              <a:pathLst>
                <a:path w="1687" h="3364" extrusionOk="0">
                  <a:moveTo>
                    <a:pt x="532" y="0"/>
                  </a:moveTo>
                  <a:cubicBezTo>
                    <a:pt x="761" y="0"/>
                    <a:pt x="950" y="189"/>
                    <a:pt x="950" y="422"/>
                  </a:cubicBezTo>
                  <a:lnTo>
                    <a:pt x="950" y="850"/>
                  </a:lnTo>
                  <a:cubicBezTo>
                    <a:pt x="950" y="1032"/>
                    <a:pt x="871" y="1207"/>
                    <a:pt x="730" y="1327"/>
                  </a:cubicBezTo>
                  <a:cubicBezTo>
                    <a:pt x="0" y="1943"/>
                    <a:pt x="292" y="3132"/>
                    <a:pt x="1227" y="3338"/>
                  </a:cubicBezTo>
                  <a:cubicBezTo>
                    <a:pt x="1309" y="3355"/>
                    <a:pt x="1392" y="3363"/>
                    <a:pt x="1476" y="3363"/>
                  </a:cubicBezTo>
                  <a:cubicBezTo>
                    <a:pt x="1546" y="3363"/>
                    <a:pt x="1616" y="3357"/>
                    <a:pt x="1686" y="3345"/>
                  </a:cubicBezTo>
                  <a:cubicBezTo>
                    <a:pt x="1673" y="3341"/>
                    <a:pt x="1659" y="3341"/>
                    <a:pt x="1649" y="3338"/>
                  </a:cubicBezTo>
                  <a:cubicBezTo>
                    <a:pt x="713" y="3132"/>
                    <a:pt x="422" y="1943"/>
                    <a:pt x="1152" y="1327"/>
                  </a:cubicBezTo>
                  <a:cubicBezTo>
                    <a:pt x="1292" y="1207"/>
                    <a:pt x="1371" y="1032"/>
                    <a:pt x="1371" y="850"/>
                  </a:cubicBezTo>
                  <a:lnTo>
                    <a:pt x="1371" y="422"/>
                  </a:lnTo>
                  <a:cubicBezTo>
                    <a:pt x="1371" y="189"/>
                    <a:pt x="1183" y="0"/>
                    <a:pt x="950"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81"/>
            <p:cNvSpPr/>
            <p:nvPr/>
          </p:nvSpPr>
          <p:spPr>
            <a:xfrm>
              <a:off x="6489512" y="2932648"/>
              <a:ext cx="22004" cy="71565"/>
            </a:xfrm>
            <a:custGeom>
              <a:avLst/>
              <a:gdLst/>
              <a:ahLst/>
              <a:cxnLst/>
              <a:rect l="l" t="t" r="r" b="b"/>
              <a:pathLst>
                <a:path w="840" h="2732" extrusionOk="0">
                  <a:moveTo>
                    <a:pt x="422" y="0"/>
                  </a:moveTo>
                  <a:lnTo>
                    <a:pt x="422" y="2313"/>
                  </a:lnTo>
                  <a:cubicBezTo>
                    <a:pt x="422" y="2546"/>
                    <a:pt x="233" y="2732"/>
                    <a:pt x="0" y="2732"/>
                  </a:cubicBezTo>
                  <a:lnTo>
                    <a:pt x="422" y="2732"/>
                  </a:lnTo>
                  <a:cubicBezTo>
                    <a:pt x="424" y="2732"/>
                    <a:pt x="426" y="2732"/>
                    <a:pt x="428" y="2732"/>
                  </a:cubicBezTo>
                  <a:cubicBezTo>
                    <a:pt x="655" y="2732"/>
                    <a:pt x="840" y="2544"/>
                    <a:pt x="840" y="2313"/>
                  </a:cubicBezTo>
                  <a:lnTo>
                    <a:pt x="840"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81"/>
            <p:cNvSpPr/>
            <p:nvPr/>
          </p:nvSpPr>
          <p:spPr>
            <a:xfrm>
              <a:off x="6408255" y="2987736"/>
              <a:ext cx="39895" cy="60825"/>
            </a:xfrm>
            <a:custGeom>
              <a:avLst/>
              <a:gdLst/>
              <a:ahLst/>
              <a:cxnLst/>
              <a:rect l="l" t="t" r="r" b="b"/>
              <a:pathLst>
                <a:path w="1523" h="2322" extrusionOk="0">
                  <a:moveTo>
                    <a:pt x="1303" y="1"/>
                  </a:moveTo>
                  <a:cubicBezTo>
                    <a:pt x="1232" y="1"/>
                    <a:pt x="1161" y="7"/>
                    <a:pt x="1091" y="19"/>
                  </a:cubicBezTo>
                  <a:cubicBezTo>
                    <a:pt x="439" y="114"/>
                    <a:pt x="1" y="735"/>
                    <a:pt x="124" y="1379"/>
                  </a:cubicBezTo>
                  <a:cubicBezTo>
                    <a:pt x="230" y="1937"/>
                    <a:pt x="715" y="2321"/>
                    <a:pt x="1257" y="2321"/>
                  </a:cubicBezTo>
                  <a:cubicBezTo>
                    <a:pt x="1344" y="2321"/>
                    <a:pt x="1433" y="2311"/>
                    <a:pt x="1522" y="2290"/>
                  </a:cubicBezTo>
                  <a:cubicBezTo>
                    <a:pt x="882" y="2171"/>
                    <a:pt x="463" y="1543"/>
                    <a:pt x="604" y="906"/>
                  </a:cubicBezTo>
                  <a:cubicBezTo>
                    <a:pt x="703" y="457"/>
                    <a:pt x="1060" y="108"/>
                    <a:pt x="1512" y="19"/>
                  </a:cubicBezTo>
                  <a:lnTo>
                    <a:pt x="1515" y="19"/>
                  </a:lnTo>
                  <a:cubicBezTo>
                    <a:pt x="1445" y="7"/>
                    <a:pt x="1374" y="1"/>
                    <a:pt x="1303"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81"/>
            <p:cNvSpPr/>
            <p:nvPr/>
          </p:nvSpPr>
          <p:spPr>
            <a:xfrm>
              <a:off x="6489512" y="3031743"/>
              <a:ext cx="27479" cy="71670"/>
            </a:xfrm>
            <a:custGeom>
              <a:avLst/>
              <a:gdLst/>
              <a:ahLst/>
              <a:cxnLst/>
              <a:rect l="l" t="t" r="r" b="b"/>
              <a:pathLst>
                <a:path w="1049" h="2736" extrusionOk="0">
                  <a:moveTo>
                    <a:pt x="0" y="1"/>
                  </a:moveTo>
                  <a:cubicBezTo>
                    <a:pt x="233" y="4"/>
                    <a:pt x="422" y="189"/>
                    <a:pt x="422" y="422"/>
                  </a:cubicBezTo>
                  <a:lnTo>
                    <a:pt x="422" y="2526"/>
                  </a:lnTo>
                  <a:cubicBezTo>
                    <a:pt x="422" y="2643"/>
                    <a:pt x="514" y="2735"/>
                    <a:pt x="631" y="2735"/>
                  </a:cubicBezTo>
                  <a:lnTo>
                    <a:pt x="1049" y="2735"/>
                  </a:lnTo>
                  <a:cubicBezTo>
                    <a:pt x="932" y="2735"/>
                    <a:pt x="840" y="2643"/>
                    <a:pt x="840" y="2526"/>
                  </a:cubicBezTo>
                  <a:lnTo>
                    <a:pt x="840" y="422"/>
                  </a:lnTo>
                  <a:cubicBezTo>
                    <a:pt x="840" y="189"/>
                    <a:pt x="651" y="1"/>
                    <a:pt x="422"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81"/>
            <p:cNvSpPr/>
            <p:nvPr/>
          </p:nvSpPr>
          <p:spPr>
            <a:xfrm>
              <a:off x="6324614" y="2756696"/>
              <a:ext cx="351799" cy="351904"/>
            </a:xfrm>
            <a:custGeom>
              <a:avLst/>
              <a:gdLst/>
              <a:ahLst/>
              <a:cxnLst/>
              <a:rect l="l" t="t" r="r" b="b"/>
              <a:pathLst>
                <a:path w="13430" h="13434" extrusionOk="0">
                  <a:moveTo>
                    <a:pt x="3460" y="3546"/>
                  </a:moveTo>
                  <a:cubicBezTo>
                    <a:pt x="3528" y="3546"/>
                    <a:pt x="3596" y="3554"/>
                    <a:pt x="3663" y="3568"/>
                  </a:cubicBezTo>
                  <a:cubicBezTo>
                    <a:pt x="4438" y="3739"/>
                    <a:pt x="4681" y="4726"/>
                    <a:pt x="4071" y="5240"/>
                  </a:cubicBezTo>
                  <a:cubicBezTo>
                    <a:pt x="3889" y="5395"/>
                    <a:pt x="3783" y="5624"/>
                    <a:pt x="3783" y="5864"/>
                  </a:cubicBezTo>
                  <a:lnTo>
                    <a:pt x="3783" y="6292"/>
                  </a:lnTo>
                  <a:cubicBezTo>
                    <a:pt x="3783" y="6635"/>
                    <a:pt x="4061" y="6909"/>
                    <a:pt x="4400" y="6913"/>
                  </a:cubicBezTo>
                  <a:lnTo>
                    <a:pt x="6518" y="6913"/>
                  </a:lnTo>
                  <a:lnTo>
                    <a:pt x="6518" y="9030"/>
                  </a:lnTo>
                  <a:cubicBezTo>
                    <a:pt x="6518" y="9154"/>
                    <a:pt x="6418" y="9253"/>
                    <a:pt x="6295" y="9253"/>
                  </a:cubicBezTo>
                  <a:lnTo>
                    <a:pt x="5867" y="9253"/>
                  </a:lnTo>
                  <a:cubicBezTo>
                    <a:pt x="5740" y="9253"/>
                    <a:pt x="5623" y="9198"/>
                    <a:pt x="5541" y="9106"/>
                  </a:cubicBezTo>
                  <a:cubicBezTo>
                    <a:pt x="5263" y="8775"/>
                    <a:pt x="4886" y="8623"/>
                    <a:pt x="4514" y="8623"/>
                  </a:cubicBezTo>
                  <a:cubicBezTo>
                    <a:pt x="3919" y="8623"/>
                    <a:pt x="3335" y="9013"/>
                    <a:pt x="3187" y="9688"/>
                  </a:cubicBezTo>
                  <a:cubicBezTo>
                    <a:pt x="3053" y="10298"/>
                    <a:pt x="3355" y="10919"/>
                    <a:pt x="3917" y="11193"/>
                  </a:cubicBezTo>
                  <a:cubicBezTo>
                    <a:pt x="4106" y="11285"/>
                    <a:pt x="4308" y="11330"/>
                    <a:pt x="4508" y="11330"/>
                  </a:cubicBezTo>
                  <a:cubicBezTo>
                    <a:pt x="4902" y="11330"/>
                    <a:pt x="5289" y="11157"/>
                    <a:pt x="5555" y="10836"/>
                  </a:cubicBezTo>
                  <a:cubicBezTo>
                    <a:pt x="5631" y="10747"/>
                    <a:pt x="5746" y="10699"/>
                    <a:pt x="5865" y="10699"/>
                  </a:cubicBezTo>
                  <a:cubicBezTo>
                    <a:pt x="5869" y="10699"/>
                    <a:pt x="5873" y="10699"/>
                    <a:pt x="5877" y="10699"/>
                  </a:cubicBezTo>
                  <a:lnTo>
                    <a:pt x="6298" y="10699"/>
                  </a:lnTo>
                  <a:cubicBezTo>
                    <a:pt x="6422" y="10699"/>
                    <a:pt x="6521" y="10799"/>
                    <a:pt x="6521" y="10922"/>
                  </a:cubicBezTo>
                  <a:lnTo>
                    <a:pt x="6521" y="13040"/>
                  </a:lnTo>
                  <a:lnTo>
                    <a:pt x="1038" y="13040"/>
                  </a:lnTo>
                  <a:cubicBezTo>
                    <a:pt x="682" y="13040"/>
                    <a:pt x="394" y="12752"/>
                    <a:pt x="391" y="12396"/>
                  </a:cubicBezTo>
                  <a:lnTo>
                    <a:pt x="391" y="6913"/>
                  </a:lnTo>
                  <a:lnTo>
                    <a:pt x="2508" y="6913"/>
                  </a:lnTo>
                  <a:cubicBezTo>
                    <a:pt x="2848" y="6913"/>
                    <a:pt x="3125" y="6635"/>
                    <a:pt x="3125" y="6296"/>
                  </a:cubicBezTo>
                  <a:lnTo>
                    <a:pt x="3125" y="5874"/>
                  </a:lnTo>
                  <a:cubicBezTo>
                    <a:pt x="3132" y="5634"/>
                    <a:pt x="3026" y="5401"/>
                    <a:pt x="2844" y="5247"/>
                  </a:cubicBezTo>
                  <a:cubicBezTo>
                    <a:pt x="2375" y="4860"/>
                    <a:pt x="2378" y="4144"/>
                    <a:pt x="2851" y="3760"/>
                  </a:cubicBezTo>
                  <a:cubicBezTo>
                    <a:pt x="3024" y="3621"/>
                    <a:pt x="3241" y="3546"/>
                    <a:pt x="3460" y="3546"/>
                  </a:cubicBezTo>
                  <a:close/>
                  <a:moveTo>
                    <a:pt x="12395" y="391"/>
                  </a:moveTo>
                  <a:cubicBezTo>
                    <a:pt x="12748" y="395"/>
                    <a:pt x="13036" y="679"/>
                    <a:pt x="13036" y="1036"/>
                  </a:cubicBezTo>
                  <a:lnTo>
                    <a:pt x="13036" y="6519"/>
                  </a:lnTo>
                  <a:lnTo>
                    <a:pt x="12813" y="6519"/>
                  </a:lnTo>
                  <a:cubicBezTo>
                    <a:pt x="12549" y="6519"/>
                    <a:pt x="12549" y="6913"/>
                    <a:pt x="12813" y="6913"/>
                  </a:cubicBezTo>
                  <a:lnTo>
                    <a:pt x="13036" y="6913"/>
                  </a:lnTo>
                  <a:lnTo>
                    <a:pt x="13036" y="12396"/>
                  </a:lnTo>
                  <a:cubicBezTo>
                    <a:pt x="13036" y="12749"/>
                    <a:pt x="12748" y="13040"/>
                    <a:pt x="12395" y="13040"/>
                  </a:cubicBezTo>
                  <a:lnTo>
                    <a:pt x="12395" y="13036"/>
                  </a:lnTo>
                  <a:lnTo>
                    <a:pt x="6912" y="13036"/>
                  </a:lnTo>
                  <a:lnTo>
                    <a:pt x="6912" y="10922"/>
                  </a:lnTo>
                  <a:cubicBezTo>
                    <a:pt x="6912" y="10583"/>
                    <a:pt x="6634" y="10305"/>
                    <a:pt x="6295" y="10305"/>
                  </a:cubicBezTo>
                  <a:lnTo>
                    <a:pt x="5874" y="10305"/>
                  </a:lnTo>
                  <a:cubicBezTo>
                    <a:pt x="5870" y="10305"/>
                    <a:pt x="5866" y="10305"/>
                    <a:pt x="5862" y="10305"/>
                  </a:cubicBezTo>
                  <a:cubicBezTo>
                    <a:pt x="5623" y="10305"/>
                    <a:pt x="5398" y="10408"/>
                    <a:pt x="5246" y="10586"/>
                  </a:cubicBezTo>
                  <a:cubicBezTo>
                    <a:pt x="5054" y="10820"/>
                    <a:pt x="4779" y="10937"/>
                    <a:pt x="4505" y="10937"/>
                  </a:cubicBezTo>
                  <a:cubicBezTo>
                    <a:pt x="4228" y="10937"/>
                    <a:pt x="3952" y="10818"/>
                    <a:pt x="3759" y="10583"/>
                  </a:cubicBezTo>
                  <a:cubicBezTo>
                    <a:pt x="3574" y="10353"/>
                    <a:pt x="3506" y="10055"/>
                    <a:pt x="3567" y="9767"/>
                  </a:cubicBezTo>
                  <a:cubicBezTo>
                    <a:pt x="3673" y="9291"/>
                    <a:pt x="4086" y="9016"/>
                    <a:pt x="4507" y="9016"/>
                  </a:cubicBezTo>
                  <a:cubicBezTo>
                    <a:pt x="4772" y="9016"/>
                    <a:pt x="5039" y="9124"/>
                    <a:pt x="5236" y="9359"/>
                  </a:cubicBezTo>
                  <a:cubicBezTo>
                    <a:pt x="5394" y="9541"/>
                    <a:pt x="5623" y="9647"/>
                    <a:pt x="5863" y="9647"/>
                  </a:cubicBezTo>
                  <a:lnTo>
                    <a:pt x="6292" y="9647"/>
                  </a:lnTo>
                  <a:cubicBezTo>
                    <a:pt x="6631" y="9647"/>
                    <a:pt x="6908" y="9370"/>
                    <a:pt x="6908" y="9030"/>
                  </a:cubicBezTo>
                  <a:lnTo>
                    <a:pt x="6908" y="6913"/>
                  </a:lnTo>
                  <a:lnTo>
                    <a:pt x="9026" y="6913"/>
                  </a:lnTo>
                  <a:cubicBezTo>
                    <a:pt x="9150" y="6913"/>
                    <a:pt x="9249" y="7012"/>
                    <a:pt x="9249" y="7139"/>
                  </a:cubicBezTo>
                  <a:lnTo>
                    <a:pt x="9249" y="7567"/>
                  </a:lnTo>
                  <a:cubicBezTo>
                    <a:pt x="9249" y="7691"/>
                    <a:pt x="9194" y="7810"/>
                    <a:pt x="9098" y="7893"/>
                  </a:cubicBezTo>
                  <a:cubicBezTo>
                    <a:pt x="8241" y="8616"/>
                    <a:pt x="8588" y="10007"/>
                    <a:pt x="9681" y="10247"/>
                  </a:cubicBezTo>
                  <a:cubicBezTo>
                    <a:pt x="9777" y="10268"/>
                    <a:pt x="9873" y="10278"/>
                    <a:pt x="9969" y="10278"/>
                  </a:cubicBezTo>
                  <a:cubicBezTo>
                    <a:pt x="9971" y="10278"/>
                    <a:pt x="9974" y="10278"/>
                    <a:pt x="9977" y="10278"/>
                  </a:cubicBezTo>
                  <a:cubicBezTo>
                    <a:pt x="10546" y="10278"/>
                    <a:pt x="11056" y="9919"/>
                    <a:pt x="11247" y="9383"/>
                  </a:cubicBezTo>
                  <a:cubicBezTo>
                    <a:pt x="11442" y="8845"/>
                    <a:pt x="11274" y="8242"/>
                    <a:pt x="10832" y="7879"/>
                  </a:cubicBezTo>
                  <a:cubicBezTo>
                    <a:pt x="10740" y="7797"/>
                    <a:pt x="10688" y="7677"/>
                    <a:pt x="10695" y="7553"/>
                  </a:cubicBezTo>
                  <a:lnTo>
                    <a:pt x="10695" y="7135"/>
                  </a:lnTo>
                  <a:cubicBezTo>
                    <a:pt x="10695" y="7012"/>
                    <a:pt x="10794" y="6913"/>
                    <a:pt x="10918" y="6913"/>
                  </a:cubicBezTo>
                  <a:lnTo>
                    <a:pt x="11970" y="6913"/>
                  </a:lnTo>
                  <a:cubicBezTo>
                    <a:pt x="12079" y="6913"/>
                    <a:pt x="12165" y="6824"/>
                    <a:pt x="12165" y="6714"/>
                  </a:cubicBezTo>
                  <a:cubicBezTo>
                    <a:pt x="12165" y="6604"/>
                    <a:pt x="12079" y="6519"/>
                    <a:pt x="11970" y="6519"/>
                  </a:cubicBezTo>
                  <a:lnTo>
                    <a:pt x="10918" y="6519"/>
                  </a:lnTo>
                  <a:cubicBezTo>
                    <a:pt x="10579" y="6519"/>
                    <a:pt x="10301" y="6793"/>
                    <a:pt x="10301" y="7135"/>
                  </a:cubicBezTo>
                  <a:lnTo>
                    <a:pt x="10301" y="7553"/>
                  </a:lnTo>
                  <a:cubicBezTo>
                    <a:pt x="10294" y="7793"/>
                    <a:pt x="10397" y="8026"/>
                    <a:pt x="10582" y="8181"/>
                  </a:cubicBezTo>
                  <a:cubicBezTo>
                    <a:pt x="11051" y="8568"/>
                    <a:pt x="11048" y="9284"/>
                    <a:pt x="10575" y="9668"/>
                  </a:cubicBezTo>
                  <a:cubicBezTo>
                    <a:pt x="10403" y="9808"/>
                    <a:pt x="10188" y="9882"/>
                    <a:pt x="9969" y="9882"/>
                  </a:cubicBezTo>
                  <a:cubicBezTo>
                    <a:pt x="9900" y="9882"/>
                    <a:pt x="9831" y="9875"/>
                    <a:pt x="9763" y="9860"/>
                  </a:cubicBezTo>
                  <a:cubicBezTo>
                    <a:pt x="8989" y="9688"/>
                    <a:pt x="8745" y="8701"/>
                    <a:pt x="9355" y="8191"/>
                  </a:cubicBezTo>
                  <a:cubicBezTo>
                    <a:pt x="9537" y="8033"/>
                    <a:pt x="9643" y="7804"/>
                    <a:pt x="9643" y="7564"/>
                  </a:cubicBezTo>
                  <a:lnTo>
                    <a:pt x="9643" y="7135"/>
                  </a:lnTo>
                  <a:cubicBezTo>
                    <a:pt x="9643" y="6793"/>
                    <a:pt x="9365" y="6519"/>
                    <a:pt x="9026" y="6519"/>
                  </a:cubicBezTo>
                  <a:lnTo>
                    <a:pt x="6908" y="6519"/>
                  </a:lnTo>
                  <a:lnTo>
                    <a:pt x="6908" y="4404"/>
                  </a:lnTo>
                  <a:cubicBezTo>
                    <a:pt x="6908" y="4277"/>
                    <a:pt x="7008" y="4178"/>
                    <a:pt x="7131" y="4178"/>
                  </a:cubicBezTo>
                  <a:lnTo>
                    <a:pt x="7560" y="4178"/>
                  </a:lnTo>
                  <a:cubicBezTo>
                    <a:pt x="7686" y="4178"/>
                    <a:pt x="7806" y="4233"/>
                    <a:pt x="7889" y="4329"/>
                  </a:cubicBezTo>
                  <a:cubicBezTo>
                    <a:pt x="8167" y="4658"/>
                    <a:pt x="8544" y="4810"/>
                    <a:pt x="8916" y="4810"/>
                  </a:cubicBezTo>
                  <a:cubicBezTo>
                    <a:pt x="9511" y="4810"/>
                    <a:pt x="10095" y="4421"/>
                    <a:pt x="10243" y="3746"/>
                  </a:cubicBezTo>
                  <a:cubicBezTo>
                    <a:pt x="10376" y="3136"/>
                    <a:pt x="10075" y="2513"/>
                    <a:pt x="9513" y="2239"/>
                  </a:cubicBezTo>
                  <a:cubicBezTo>
                    <a:pt x="9324" y="2148"/>
                    <a:pt x="9123" y="2104"/>
                    <a:pt x="8923" y="2104"/>
                  </a:cubicBezTo>
                  <a:cubicBezTo>
                    <a:pt x="8527" y="2104"/>
                    <a:pt x="8139" y="2276"/>
                    <a:pt x="7875" y="2595"/>
                  </a:cubicBezTo>
                  <a:cubicBezTo>
                    <a:pt x="7795" y="2685"/>
                    <a:pt x="7683" y="2736"/>
                    <a:pt x="7564" y="2736"/>
                  </a:cubicBezTo>
                  <a:cubicBezTo>
                    <a:pt x="7560" y="2736"/>
                    <a:pt x="7557" y="2736"/>
                    <a:pt x="7553" y="2735"/>
                  </a:cubicBezTo>
                  <a:lnTo>
                    <a:pt x="7131" y="2735"/>
                  </a:lnTo>
                  <a:cubicBezTo>
                    <a:pt x="7008" y="2732"/>
                    <a:pt x="6908" y="2633"/>
                    <a:pt x="6908" y="2509"/>
                  </a:cubicBezTo>
                  <a:lnTo>
                    <a:pt x="6908" y="1457"/>
                  </a:lnTo>
                  <a:cubicBezTo>
                    <a:pt x="6908" y="1327"/>
                    <a:pt x="6810" y="1262"/>
                    <a:pt x="6711" y="1262"/>
                  </a:cubicBezTo>
                  <a:cubicBezTo>
                    <a:pt x="6613" y="1262"/>
                    <a:pt x="6514" y="1327"/>
                    <a:pt x="6514" y="1457"/>
                  </a:cubicBezTo>
                  <a:lnTo>
                    <a:pt x="6514" y="2509"/>
                  </a:lnTo>
                  <a:cubicBezTo>
                    <a:pt x="6514" y="2852"/>
                    <a:pt x="6792" y="3126"/>
                    <a:pt x="7131" y="3126"/>
                  </a:cubicBezTo>
                  <a:lnTo>
                    <a:pt x="7560" y="3126"/>
                  </a:lnTo>
                  <a:cubicBezTo>
                    <a:pt x="7567" y="3126"/>
                    <a:pt x="7575" y="3126"/>
                    <a:pt x="7582" y="3126"/>
                  </a:cubicBezTo>
                  <a:cubicBezTo>
                    <a:pt x="7814" y="3126"/>
                    <a:pt x="8034" y="3024"/>
                    <a:pt x="8187" y="2845"/>
                  </a:cubicBezTo>
                  <a:cubicBezTo>
                    <a:pt x="8378" y="2613"/>
                    <a:pt x="8652" y="2496"/>
                    <a:pt x="8927" y="2496"/>
                  </a:cubicBezTo>
                  <a:cubicBezTo>
                    <a:pt x="9203" y="2496"/>
                    <a:pt x="9480" y="2615"/>
                    <a:pt x="9670" y="2852"/>
                  </a:cubicBezTo>
                  <a:cubicBezTo>
                    <a:pt x="9856" y="3078"/>
                    <a:pt x="9924" y="3380"/>
                    <a:pt x="9862" y="3664"/>
                  </a:cubicBezTo>
                  <a:cubicBezTo>
                    <a:pt x="9757" y="4142"/>
                    <a:pt x="9344" y="4417"/>
                    <a:pt x="8922" y="4417"/>
                  </a:cubicBezTo>
                  <a:cubicBezTo>
                    <a:pt x="8658" y="4417"/>
                    <a:pt x="8390" y="4309"/>
                    <a:pt x="8194" y="4075"/>
                  </a:cubicBezTo>
                  <a:cubicBezTo>
                    <a:pt x="8036" y="3890"/>
                    <a:pt x="7806" y="3784"/>
                    <a:pt x="7566" y="3784"/>
                  </a:cubicBezTo>
                  <a:lnTo>
                    <a:pt x="7138" y="3784"/>
                  </a:lnTo>
                  <a:cubicBezTo>
                    <a:pt x="6795" y="3784"/>
                    <a:pt x="6521" y="4062"/>
                    <a:pt x="6521" y="4404"/>
                  </a:cubicBezTo>
                  <a:lnTo>
                    <a:pt x="6521" y="6519"/>
                  </a:lnTo>
                  <a:lnTo>
                    <a:pt x="4400" y="6519"/>
                  </a:lnTo>
                  <a:cubicBezTo>
                    <a:pt x="4277" y="6519"/>
                    <a:pt x="4177" y="6419"/>
                    <a:pt x="4177" y="6296"/>
                  </a:cubicBezTo>
                  <a:lnTo>
                    <a:pt x="4177" y="5868"/>
                  </a:lnTo>
                  <a:cubicBezTo>
                    <a:pt x="4177" y="5741"/>
                    <a:pt x="4232" y="5624"/>
                    <a:pt x="4325" y="5542"/>
                  </a:cubicBezTo>
                  <a:cubicBezTo>
                    <a:pt x="5188" y="4819"/>
                    <a:pt x="4846" y="3421"/>
                    <a:pt x="3746" y="3184"/>
                  </a:cubicBezTo>
                  <a:cubicBezTo>
                    <a:pt x="3647" y="3163"/>
                    <a:pt x="3549" y="3152"/>
                    <a:pt x="3453" y="3152"/>
                  </a:cubicBezTo>
                  <a:cubicBezTo>
                    <a:pt x="2727" y="3152"/>
                    <a:pt x="2104" y="3742"/>
                    <a:pt x="2104" y="4507"/>
                  </a:cubicBezTo>
                  <a:cubicBezTo>
                    <a:pt x="2101" y="4911"/>
                    <a:pt x="2282" y="5292"/>
                    <a:pt x="2598" y="5549"/>
                  </a:cubicBezTo>
                  <a:cubicBezTo>
                    <a:pt x="2687" y="5631"/>
                    <a:pt x="2738" y="5751"/>
                    <a:pt x="2735" y="5871"/>
                  </a:cubicBezTo>
                  <a:lnTo>
                    <a:pt x="2735" y="6296"/>
                  </a:lnTo>
                  <a:cubicBezTo>
                    <a:pt x="2735" y="6419"/>
                    <a:pt x="2632" y="6519"/>
                    <a:pt x="2508" y="6519"/>
                  </a:cubicBezTo>
                  <a:lnTo>
                    <a:pt x="394" y="6519"/>
                  </a:lnTo>
                  <a:lnTo>
                    <a:pt x="394" y="1036"/>
                  </a:lnTo>
                  <a:cubicBezTo>
                    <a:pt x="394" y="679"/>
                    <a:pt x="682" y="395"/>
                    <a:pt x="1035" y="391"/>
                  </a:cubicBezTo>
                  <a:lnTo>
                    <a:pt x="6518" y="391"/>
                  </a:lnTo>
                  <a:lnTo>
                    <a:pt x="6518" y="618"/>
                  </a:lnTo>
                  <a:cubicBezTo>
                    <a:pt x="6518" y="724"/>
                    <a:pt x="6607" y="813"/>
                    <a:pt x="6713" y="813"/>
                  </a:cubicBezTo>
                  <a:cubicBezTo>
                    <a:pt x="6823" y="813"/>
                    <a:pt x="6912" y="724"/>
                    <a:pt x="6912" y="618"/>
                  </a:cubicBezTo>
                  <a:lnTo>
                    <a:pt x="6912" y="391"/>
                  </a:lnTo>
                  <a:close/>
                  <a:moveTo>
                    <a:pt x="1035" y="1"/>
                  </a:moveTo>
                  <a:cubicBezTo>
                    <a:pt x="463" y="1"/>
                    <a:pt x="0" y="463"/>
                    <a:pt x="0" y="1039"/>
                  </a:cubicBezTo>
                  <a:lnTo>
                    <a:pt x="0" y="12396"/>
                  </a:lnTo>
                  <a:cubicBezTo>
                    <a:pt x="0" y="12968"/>
                    <a:pt x="463" y="13430"/>
                    <a:pt x="1035" y="13434"/>
                  </a:cubicBezTo>
                  <a:lnTo>
                    <a:pt x="12395" y="13434"/>
                  </a:lnTo>
                  <a:cubicBezTo>
                    <a:pt x="12967" y="13430"/>
                    <a:pt x="13430" y="12968"/>
                    <a:pt x="13430" y="12396"/>
                  </a:cubicBezTo>
                  <a:lnTo>
                    <a:pt x="13430" y="1039"/>
                  </a:lnTo>
                  <a:cubicBezTo>
                    <a:pt x="13430" y="463"/>
                    <a:pt x="12967" y="1"/>
                    <a:pt x="12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81"/>
          <p:cNvGrpSpPr/>
          <p:nvPr/>
        </p:nvGrpSpPr>
        <p:grpSpPr>
          <a:xfrm>
            <a:off x="1953690" y="4126249"/>
            <a:ext cx="390044" cy="370031"/>
            <a:chOff x="1953690" y="4126249"/>
            <a:chExt cx="390044" cy="370031"/>
          </a:xfrm>
        </p:grpSpPr>
        <p:sp>
          <p:nvSpPr>
            <p:cNvPr id="12386" name="Google Shape;12386;p81"/>
            <p:cNvSpPr/>
            <p:nvPr/>
          </p:nvSpPr>
          <p:spPr>
            <a:xfrm>
              <a:off x="1993166" y="4461886"/>
              <a:ext cx="336213" cy="28657"/>
            </a:xfrm>
            <a:custGeom>
              <a:avLst/>
              <a:gdLst/>
              <a:ahLst/>
              <a:cxnLst/>
              <a:rect l="l" t="t" r="r" b="b"/>
              <a:pathLst>
                <a:path w="12835" h="1094" extrusionOk="0">
                  <a:moveTo>
                    <a:pt x="1" y="0"/>
                  </a:moveTo>
                  <a:lnTo>
                    <a:pt x="186" y="641"/>
                  </a:lnTo>
                  <a:cubicBezTo>
                    <a:pt x="272" y="901"/>
                    <a:pt x="512" y="1083"/>
                    <a:pt x="786" y="1093"/>
                  </a:cubicBezTo>
                  <a:lnTo>
                    <a:pt x="12050" y="1093"/>
                  </a:lnTo>
                  <a:cubicBezTo>
                    <a:pt x="12324" y="1083"/>
                    <a:pt x="12564" y="901"/>
                    <a:pt x="12649" y="641"/>
                  </a:cubicBezTo>
                  <a:lnTo>
                    <a:pt x="12834"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81"/>
            <p:cNvSpPr/>
            <p:nvPr/>
          </p:nvSpPr>
          <p:spPr>
            <a:xfrm>
              <a:off x="1960239" y="4251828"/>
              <a:ext cx="322015" cy="185461"/>
            </a:xfrm>
            <a:custGeom>
              <a:avLst/>
              <a:gdLst/>
              <a:ahLst/>
              <a:cxnLst/>
              <a:rect l="l" t="t" r="r" b="b"/>
              <a:pathLst>
                <a:path w="12293" h="7080" extrusionOk="0">
                  <a:moveTo>
                    <a:pt x="3060" y="939"/>
                  </a:moveTo>
                  <a:lnTo>
                    <a:pt x="3060" y="2464"/>
                  </a:lnTo>
                  <a:cubicBezTo>
                    <a:pt x="3060" y="2749"/>
                    <a:pt x="3088" y="3033"/>
                    <a:pt x="3139" y="3314"/>
                  </a:cubicBezTo>
                  <a:lnTo>
                    <a:pt x="2845" y="3314"/>
                  </a:lnTo>
                  <a:cubicBezTo>
                    <a:pt x="1618" y="3314"/>
                    <a:pt x="778" y="2081"/>
                    <a:pt x="1224" y="939"/>
                  </a:cubicBezTo>
                  <a:close/>
                  <a:moveTo>
                    <a:pt x="679" y="0"/>
                  </a:moveTo>
                  <a:cubicBezTo>
                    <a:pt x="86" y="813"/>
                    <a:pt x="0" y="1892"/>
                    <a:pt x="456" y="2790"/>
                  </a:cubicBezTo>
                  <a:cubicBezTo>
                    <a:pt x="915" y="3688"/>
                    <a:pt x="1837" y="4253"/>
                    <a:pt x="2845" y="4253"/>
                  </a:cubicBezTo>
                  <a:lnTo>
                    <a:pt x="3420" y="4253"/>
                  </a:lnTo>
                  <a:cubicBezTo>
                    <a:pt x="4149" y="5990"/>
                    <a:pt x="5844" y="7080"/>
                    <a:pt x="7672" y="7080"/>
                  </a:cubicBezTo>
                  <a:cubicBezTo>
                    <a:pt x="7975" y="7080"/>
                    <a:pt x="8281" y="7050"/>
                    <a:pt x="8588" y="6988"/>
                  </a:cubicBezTo>
                  <a:cubicBezTo>
                    <a:pt x="10743" y="6556"/>
                    <a:pt x="12292" y="4661"/>
                    <a:pt x="12292" y="2464"/>
                  </a:cubicBezTo>
                  <a:lnTo>
                    <a:pt x="12292"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81"/>
            <p:cNvSpPr/>
            <p:nvPr/>
          </p:nvSpPr>
          <p:spPr>
            <a:xfrm>
              <a:off x="2155104" y="4294814"/>
              <a:ext cx="100563" cy="107661"/>
            </a:xfrm>
            <a:custGeom>
              <a:avLst/>
              <a:gdLst/>
              <a:ahLst/>
              <a:cxnLst/>
              <a:rect l="l" t="t" r="r" b="b"/>
              <a:pathLst>
                <a:path w="3839" h="4110" extrusionOk="0">
                  <a:moveTo>
                    <a:pt x="3602" y="1"/>
                  </a:moveTo>
                  <a:cubicBezTo>
                    <a:pt x="3472" y="1"/>
                    <a:pt x="3366" y="107"/>
                    <a:pt x="3366" y="237"/>
                  </a:cubicBezTo>
                  <a:lnTo>
                    <a:pt x="3366" y="508"/>
                  </a:lnTo>
                  <a:cubicBezTo>
                    <a:pt x="3366" y="2235"/>
                    <a:pt x="1964" y="3637"/>
                    <a:pt x="237" y="3637"/>
                  </a:cubicBezTo>
                  <a:cubicBezTo>
                    <a:pt x="107" y="3637"/>
                    <a:pt x="1" y="3743"/>
                    <a:pt x="1" y="3873"/>
                  </a:cubicBezTo>
                  <a:cubicBezTo>
                    <a:pt x="1" y="4003"/>
                    <a:pt x="107" y="4110"/>
                    <a:pt x="237" y="4110"/>
                  </a:cubicBezTo>
                  <a:cubicBezTo>
                    <a:pt x="2225" y="4106"/>
                    <a:pt x="3836" y="2496"/>
                    <a:pt x="3839" y="512"/>
                  </a:cubicBezTo>
                  <a:lnTo>
                    <a:pt x="3839" y="237"/>
                  </a:lnTo>
                  <a:cubicBezTo>
                    <a:pt x="3839" y="107"/>
                    <a:pt x="3733" y="1"/>
                    <a:pt x="36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81"/>
            <p:cNvSpPr/>
            <p:nvPr/>
          </p:nvSpPr>
          <p:spPr>
            <a:xfrm>
              <a:off x="2243276" y="4237473"/>
              <a:ext cx="12390" cy="45082"/>
            </a:xfrm>
            <a:custGeom>
              <a:avLst/>
              <a:gdLst/>
              <a:ahLst/>
              <a:cxnLst/>
              <a:rect l="l" t="t" r="r" b="b"/>
              <a:pathLst>
                <a:path w="473" h="1721" extrusionOk="0">
                  <a:moveTo>
                    <a:pt x="236" y="0"/>
                  </a:moveTo>
                  <a:cubicBezTo>
                    <a:pt x="106" y="0"/>
                    <a:pt x="0" y="103"/>
                    <a:pt x="0" y="233"/>
                  </a:cubicBezTo>
                  <a:lnTo>
                    <a:pt x="0" y="1487"/>
                  </a:lnTo>
                  <a:cubicBezTo>
                    <a:pt x="0" y="1614"/>
                    <a:pt x="106" y="1720"/>
                    <a:pt x="236" y="1720"/>
                  </a:cubicBezTo>
                  <a:cubicBezTo>
                    <a:pt x="367" y="1720"/>
                    <a:pt x="473" y="1618"/>
                    <a:pt x="473" y="1487"/>
                  </a:cubicBezTo>
                  <a:lnTo>
                    <a:pt x="473" y="233"/>
                  </a:lnTo>
                  <a:cubicBezTo>
                    <a:pt x="473" y="103"/>
                    <a:pt x="367" y="0"/>
                    <a:pt x="2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81"/>
            <p:cNvSpPr/>
            <p:nvPr/>
          </p:nvSpPr>
          <p:spPr>
            <a:xfrm>
              <a:off x="1978916" y="4455232"/>
              <a:ext cx="364818" cy="41048"/>
            </a:xfrm>
            <a:custGeom>
              <a:avLst/>
              <a:gdLst/>
              <a:ahLst/>
              <a:cxnLst/>
              <a:rect l="l" t="t" r="r" b="b"/>
              <a:pathLst>
                <a:path w="13927" h="1567" extrusionOk="0">
                  <a:moveTo>
                    <a:pt x="13066" y="470"/>
                  </a:moveTo>
                  <a:lnTo>
                    <a:pt x="12971" y="813"/>
                  </a:lnTo>
                  <a:cubicBezTo>
                    <a:pt x="12912" y="974"/>
                    <a:pt x="12765" y="1083"/>
                    <a:pt x="12597" y="1094"/>
                  </a:cubicBezTo>
                  <a:lnTo>
                    <a:pt x="1330" y="1094"/>
                  </a:lnTo>
                  <a:cubicBezTo>
                    <a:pt x="1162" y="1083"/>
                    <a:pt x="1014" y="974"/>
                    <a:pt x="960" y="813"/>
                  </a:cubicBezTo>
                  <a:lnTo>
                    <a:pt x="860" y="470"/>
                  </a:lnTo>
                  <a:close/>
                  <a:moveTo>
                    <a:pt x="237" y="1"/>
                  </a:moveTo>
                  <a:cubicBezTo>
                    <a:pt x="106" y="1"/>
                    <a:pt x="0" y="103"/>
                    <a:pt x="0" y="234"/>
                  </a:cubicBezTo>
                  <a:cubicBezTo>
                    <a:pt x="0" y="364"/>
                    <a:pt x="106" y="470"/>
                    <a:pt x="237" y="470"/>
                  </a:cubicBezTo>
                  <a:lnTo>
                    <a:pt x="370" y="470"/>
                  </a:lnTo>
                  <a:lnTo>
                    <a:pt x="507" y="943"/>
                  </a:lnTo>
                  <a:cubicBezTo>
                    <a:pt x="620" y="1306"/>
                    <a:pt x="953" y="1553"/>
                    <a:pt x="1330" y="1567"/>
                  </a:cubicBezTo>
                  <a:lnTo>
                    <a:pt x="12597" y="1567"/>
                  </a:lnTo>
                  <a:cubicBezTo>
                    <a:pt x="12974" y="1553"/>
                    <a:pt x="13303" y="1306"/>
                    <a:pt x="13419" y="943"/>
                  </a:cubicBezTo>
                  <a:lnTo>
                    <a:pt x="13557" y="470"/>
                  </a:lnTo>
                  <a:lnTo>
                    <a:pt x="13690" y="470"/>
                  </a:lnTo>
                  <a:cubicBezTo>
                    <a:pt x="13820" y="470"/>
                    <a:pt x="13927" y="364"/>
                    <a:pt x="13927" y="234"/>
                  </a:cubicBezTo>
                  <a:cubicBezTo>
                    <a:pt x="13927" y="103"/>
                    <a:pt x="13820" y="1"/>
                    <a:pt x="136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81"/>
            <p:cNvSpPr/>
            <p:nvPr/>
          </p:nvSpPr>
          <p:spPr>
            <a:xfrm>
              <a:off x="1973258" y="4269693"/>
              <a:ext cx="75965" cy="74630"/>
            </a:xfrm>
            <a:custGeom>
              <a:avLst/>
              <a:gdLst/>
              <a:ahLst/>
              <a:cxnLst/>
              <a:rect l="l" t="t" r="r" b="b"/>
              <a:pathLst>
                <a:path w="2900" h="2849" extrusionOk="0">
                  <a:moveTo>
                    <a:pt x="2327" y="470"/>
                  </a:moveTo>
                  <a:lnTo>
                    <a:pt x="2327" y="1762"/>
                  </a:lnTo>
                  <a:cubicBezTo>
                    <a:pt x="2327" y="1967"/>
                    <a:pt x="2341" y="2173"/>
                    <a:pt x="2368" y="2375"/>
                  </a:cubicBezTo>
                  <a:lnTo>
                    <a:pt x="2348" y="2375"/>
                  </a:lnTo>
                  <a:cubicBezTo>
                    <a:pt x="1354" y="2375"/>
                    <a:pt x="631" y="1429"/>
                    <a:pt x="895" y="470"/>
                  </a:cubicBezTo>
                  <a:close/>
                  <a:moveTo>
                    <a:pt x="727" y="0"/>
                  </a:moveTo>
                  <a:cubicBezTo>
                    <a:pt x="631" y="0"/>
                    <a:pt x="545" y="62"/>
                    <a:pt x="511" y="151"/>
                  </a:cubicBezTo>
                  <a:cubicBezTo>
                    <a:pt x="0" y="1447"/>
                    <a:pt x="956" y="2845"/>
                    <a:pt x="2348" y="2848"/>
                  </a:cubicBezTo>
                  <a:lnTo>
                    <a:pt x="2348" y="2845"/>
                  </a:lnTo>
                  <a:lnTo>
                    <a:pt x="2642" y="2845"/>
                  </a:lnTo>
                  <a:cubicBezTo>
                    <a:pt x="2790" y="2845"/>
                    <a:pt x="2899" y="2714"/>
                    <a:pt x="2872" y="2567"/>
                  </a:cubicBezTo>
                  <a:cubicBezTo>
                    <a:pt x="2824" y="2303"/>
                    <a:pt x="2797" y="2032"/>
                    <a:pt x="2800" y="1762"/>
                  </a:cubicBezTo>
                  <a:lnTo>
                    <a:pt x="2800" y="237"/>
                  </a:lnTo>
                  <a:cubicBezTo>
                    <a:pt x="2800" y="107"/>
                    <a:pt x="2694" y="0"/>
                    <a:pt x="2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81"/>
            <p:cNvSpPr/>
            <p:nvPr/>
          </p:nvSpPr>
          <p:spPr>
            <a:xfrm>
              <a:off x="1953690" y="4245096"/>
              <a:ext cx="334667" cy="197851"/>
            </a:xfrm>
            <a:custGeom>
              <a:avLst/>
              <a:gdLst/>
              <a:ahLst/>
              <a:cxnLst/>
              <a:rect l="l" t="t" r="r" b="b"/>
              <a:pathLst>
                <a:path w="12776" h="7553" extrusionOk="0">
                  <a:moveTo>
                    <a:pt x="12306" y="470"/>
                  </a:moveTo>
                  <a:lnTo>
                    <a:pt x="12306" y="2701"/>
                  </a:lnTo>
                  <a:cubicBezTo>
                    <a:pt x="12306" y="4788"/>
                    <a:pt x="10836" y="6583"/>
                    <a:pt x="8790" y="6995"/>
                  </a:cubicBezTo>
                  <a:cubicBezTo>
                    <a:pt x="8499" y="7054"/>
                    <a:pt x="8207" y="7082"/>
                    <a:pt x="7919" y="7082"/>
                  </a:cubicBezTo>
                  <a:cubicBezTo>
                    <a:pt x="6187" y="7082"/>
                    <a:pt x="4580" y="6048"/>
                    <a:pt x="3886" y="4397"/>
                  </a:cubicBezTo>
                  <a:cubicBezTo>
                    <a:pt x="3850" y="4314"/>
                    <a:pt x="3768" y="4256"/>
                    <a:pt x="3678" y="4256"/>
                  </a:cubicBezTo>
                  <a:cubicBezTo>
                    <a:pt x="3675" y="4256"/>
                    <a:pt x="3673" y="4256"/>
                    <a:pt x="3670" y="4257"/>
                  </a:cubicBezTo>
                  <a:lnTo>
                    <a:pt x="3095" y="4257"/>
                  </a:lnTo>
                  <a:cubicBezTo>
                    <a:pt x="1744" y="4253"/>
                    <a:pt x="651" y="3160"/>
                    <a:pt x="651" y="1810"/>
                  </a:cubicBezTo>
                  <a:cubicBezTo>
                    <a:pt x="648" y="1333"/>
                    <a:pt x="788" y="867"/>
                    <a:pt x="1052" y="470"/>
                  </a:cubicBezTo>
                  <a:close/>
                  <a:moveTo>
                    <a:pt x="929" y="0"/>
                  </a:moveTo>
                  <a:cubicBezTo>
                    <a:pt x="853" y="0"/>
                    <a:pt x="782" y="38"/>
                    <a:pt x="737" y="96"/>
                  </a:cubicBezTo>
                  <a:cubicBezTo>
                    <a:pt x="93" y="984"/>
                    <a:pt x="0" y="2156"/>
                    <a:pt x="497" y="3133"/>
                  </a:cubicBezTo>
                  <a:cubicBezTo>
                    <a:pt x="994" y="4109"/>
                    <a:pt x="1998" y="4723"/>
                    <a:pt x="3095" y="4723"/>
                  </a:cubicBezTo>
                  <a:lnTo>
                    <a:pt x="3516" y="4723"/>
                  </a:lnTo>
                  <a:cubicBezTo>
                    <a:pt x="4321" y="6473"/>
                    <a:pt x="6061" y="7552"/>
                    <a:pt x="7925" y="7552"/>
                  </a:cubicBezTo>
                  <a:cubicBezTo>
                    <a:pt x="8268" y="7552"/>
                    <a:pt x="8615" y="7516"/>
                    <a:pt x="8961" y="7440"/>
                  </a:cubicBezTo>
                  <a:cubicBezTo>
                    <a:pt x="11189" y="6953"/>
                    <a:pt x="12775" y="4983"/>
                    <a:pt x="12775" y="2701"/>
                  </a:cubicBezTo>
                  <a:lnTo>
                    <a:pt x="12775" y="237"/>
                  </a:lnTo>
                  <a:cubicBezTo>
                    <a:pt x="12775" y="107"/>
                    <a:pt x="12672" y="0"/>
                    <a:pt x="12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81"/>
            <p:cNvSpPr/>
            <p:nvPr/>
          </p:nvSpPr>
          <p:spPr>
            <a:xfrm>
              <a:off x="2124875" y="4126249"/>
              <a:ext cx="23706" cy="106587"/>
            </a:xfrm>
            <a:custGeom>
              <a:avLst/>
              <a:gdLst/>
              <a:ahLst/>
              <a:cxnLst/>
              <a:rect l="l" t="t" r="r" b="b"/>
              <a:pathLst>
                <a:path w="905" h="4069" extrusionOk="0">
                  <a:moveTo>
                    <a:pt x="607" y="0"/>
                  </a:moveTo>
                  <a:cubicBezTo>
                    <a:pt x="480" y="0"/>
                    <a:pt x="374" y="107"/>
                    <a:pt x="374" y="237"/>
                  </a:cubicBezTo>
                  <a:cubicBezTo>
                    <a:pt x="374" y="477"/>
                    <a:pt x="315" y="586"/>
                    <a:pt x="243" y="727"/>
                  </a:cubicBezTo>
                  <a:cubicBezTo>
                    <a:pt x="0" y="1166"/>
                    <a:pt x="0" y="1704"/>
                    <a:pt x="243" y="2142"/>
                  </a:cubicBezTo>
                  <a:cubicBezTo>
                    <a:pt x="315" y="2283"/>
                    <a:pt x="374" y="2392"/>
                    <a:pt x="374" y="2636"/>
                  </a:cubicBezTo>
                  <a:cubicBezTo>
                    <a:pt x="374" y="2879"/>
                    <a:pt x="315" y="2989"/>
                    <a:pt x="243" y="3126"/>
                  </a:cubicBezTo>
                  <a:cubicBezTo>
                    <a:pt x="120" y="3342"/>
                    <a:pt x="55" y="3585"/>
                    <a:pt x="62" y="3835"/>
                  </a:cubicBezTo>
                  <a:cubicBezTo>
                    <a:pt x="62" y="3965"/>
                    <a:pt x="168" y="4068"/>
                    <a:pt x="295" y="4068"/>
                  </a:cubicBezTo>
                  <a:cubicBezTo>
                    <a:pt x="297" y="4068"/>
                    <a:pt x="299" y="4068"/>
                    <a:pt x="301" y="4068"/>
                  </a:cubicBezTo>
                  <a:cubicBezTo>
                    <a:pt x="428" y="4068"/>
                    <a:pt x="531" y="3963"/>
                    <a:pt x="531" y="3835"/>
                  </a:cubicBezTo>
                  <a:cubicBezTo>
                    <a:pt x="531" y="3592"/>
                    <a:pt x="590" y="3482"/>
                    <a:pt x="661" y="3345"/>
                  </a:cubicBezTo>
                  <a:cubicBezTo>
                    <a:pt x="905" y="2903"/>
                    <a:pt x="905" y="2368"/>
                    <a:pt x="661" y="1926"/>
                  </a:cubicBezTo>
                  <a:cubicBezTo>
                    <a:pt x="590" y="1786"/>
                    <a:pt x="531" y="1676"/>
                    <a:pt x="531" y="1436"/>
                  </a:cubicBezTo>
                  <a:cubicBezTo>
                    <a:pt x="531" y="1193"/>
                    <a:pt x="590" y="1083"/>
                    <a:pt x="661" y="943"/>
                  </a:cubicBezTo>
                  <a:cubicBezTo>
                    <a:pt x="785" y="730"/>
                    <a:pt x="850" y="484"/>
                    <a:pt x="843" y="237"/>
                  </a:cubicBezTo>
                  <a:cubicBezTo>
                    <a:pt x="843" y="107"/>
                    <a:pt x="737"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81"/>
            <p:cNvSpPr/>
            <p:nvPr/>
          </p:nvSpPr>
          <p:spPr>
            <a:xfrm>
              <a:off x="2174043" y="4126249"/>
              <a:ext cx="23733" cy="106587"/>
            </a:xfrm>
            <a:custGeom>
              <a:avLst/>
              <a:gdLst/>
              <a:ahLst/>
              <a:cxnLst/>
              <a:rect l="l" t="t" r="r" b="b"/>
              <a:pathLst>
                <a:path w="906" h="4069" extrusionOk="0">
                  <a:moveTo>
                    <a:pt x="608" y="0"/>
                  </a:moveTo>
                  <a:cubicBezTo>
                    <a:pt x="477" y="0"/>
                    <a:pt x="375" y="107"/>
                    <a:pt x="375" y="237"/>
                  </a:cubicBezTo>
                  <a:cubicBezTo>
                    <a:pt x="375" y="477"/>
                    <a:pt x="316" y="586"/>
                    <a:pt x="244" y="727"/>
                  </a:cubicBezTo>
                  <a:cubicBezTo>
                    <a:pt x="1" y="1166"/>
                    <a:pt x="1" y="1704"/>
                    <a:pt x="244" y="2142"/>
                  </a:cubicBezTo>
                  <a:cubicBezTo>
                    <a:pt x="316" y="2283"/>
                    <a:pt x="375" y="2392"/>
                    <a:pt x="375" y="2636"/>
                  </a:cubicBezTo>
                  <a:cubicBezTo>
                    <a:pt x="375" y="2879"/>
                    <a:pt x="316" y="2989"/>
                    <a:pt x="244" y="3126"/>
                  </a:cubicBezTo>
                  <a:cubicBezTo>
                    <a:pt x="121" y="3342"/>
                    <a:pt x="56" y="3585"/>
                    <a:pt x="63" y="3835"/>
                  </a:cubicBezTo>
                  <a:cubicBezTo>
                    <a:pt x="63" y="3965"/>
                    <a:pt x="165" y="4068"/>
                    <a:pt x="296" y="4068"/>
                  </a:cubicBezTo>
                  <a:cubicBezTo>
                    <a:pt x="298" y="4068"/>
                    <a:pt x="300" y="4068"/>
                    <a:pt x="302" y="4068"/>
                  </a:cubicBezTo>
                  <a:cubicBezTo>
                    <a:pt x="429" y="4068"/>
                    <a:pt x="532" y="3963"/>
                    <a:pt x="532" y="3835"/>
                  </a:cubicBezTo>
                  <a:cubicBezTo>
                    <a:pt x="532" y="3592"/>
                    <a:pt x="590" y="3482"/>
                    <a:pt x="662" y="3345"/>
                  </a:cubicBezTo>
                  <a:cubicBezTo>
                    <a:pt x="906" y="2903"/>
                    <a:pt x="906" y="2368"/>
                    <a:pt x="662" y="1926"/>
                  </a:cubicBezTo>
                  <a:cubicBezTo>
                    <a:pt x="590" y="1786"/>
                    <a:pt x="532" y="1676"/>
                    <a:pt x="532" y="1436"/>
                  </a:cubicBezTo>
                  <a:cubicBezTo>
                    <a:pt x="532" y="1193"/>
                    <a:pt x="590" y="1083"/>
                    <a:pt x="662" y="943"/>
                  </a:cubicBezTo>
                  <a:cubicBezTo>
                    <a:pt x="786" y="730"/>
                    <a:pt x="851" y="484"/>
                    <a:pt x="844" y="237"/>
                  </a:cubicBezTo>
                  <a:cubicBezTo>
                    <a:pt x="844" y="107"/>
                    <a:pt x="738"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5" name="Google Shape;12395;p81"/>
          <p:cNvGrpSpPr/>
          <p:nvPr/>
        </p:nvGrpSpPr>
        <p:grpSpPr>
          <a:xfrm>
            <a:off x="6904755" y="2752295"/>
            <a:ext cx="282592" cy="361805"/>
            <a:chOff x="6904755" y="2752295"/>
            <a:chExt cx="282592" cy="361805"/>
          </a:xfrm>
        </p:grpSpPr>
        <p:sp>
          <p:nvSpPr>
            <p:cNvPr id="12396" name="Google Shape;12396;p81"/>
            <p:cNvSpPr/>
            <p:nvPr/>
          </p:nvSpPr>
          <p:spPr>
            <a:xfrm>
              <a:off x="6909784" y="2955988"/>
              <a:ext cx="272192" cy="153057"/>
            </a:xfrm>
            <a:custGeom>
              <a:avLst/>
              <a:gdLst/>
              <a:ahLst/>
              <a:cxnLst/>
              <a:rect l="l" t="t" r="r" b="b"/>
              <a:pathLst>
                <a:path w="10391" h="5843" extrusionOk="0">
                  <a:moveTo>
                    <a:pt x="3681" y="0"/>
                  </a:moveTo>
                  <a:lnTo>
                    <a:pt x="3681" y="1028"/>
                  </a:lnTo>
                  <a:cubicBezTo>
                    <a:pt x="3681" y="1316"/>
                    <a:pt x="3492" y="1570"/>
                    <a:pt x="3215" y="1652"/>
                  </a:cubicBezTo>
                  <a:lnTo>
                    <a:pt x="936" y="2324"/>
                  </a:lnTo>
                  <a:cubicBezTo>
                    <a:pt x="381" y="2485"/>
                    <a:pt x="0" y="2992"/>
                    <a:pt x="4" y="3568"/>
                  </a:cubicBezTo>
                  <a:lnTo>
                    <a:pt x="4" y="5843"/>
                  </a:lnTo>
                  <a:lnTo>
                    <a:pt x="10390" y="5843"/>
                  </a:lnTo>
                  <a:lnTo>
                    <a:pt x="10390" y="3568"/>
                  </a:lnTo>
                  <a:cubicBezTo>
                    <a:pt x="10387" y="2992"/>
                    <a:pt x="10007" y="2485"/>
                    <a:pt x="9455" y="2324"/>
                  </a:cubicBezTo>
                  <a:lnTo>
                    <a:pt x="7176" y="1652"/>
                  </a:lnTo>
                  <a:cubicBezTo>
                    <a:pt x="6898" y="1570"/>
                    <a:pt x="6707" y="1316"/>
                    <a:pt x="6710" y="1028"/>
                  </a:cubicBezTo>
                  <a:lnTo>
                    <a:pt x="6710"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81"/>
            <p:cNvSpPr/>
            <p:nvPr/>
          </p:nvSpPr>
          <p:spPr>
            <a:xfrm>
              <a:off x="6909784" y="3003558"/>
              <a:ext cx="272087" cy="105487"/>
            </a:xfrm>
            <a:custGeom>
              <a:avLst/>
              <a:gdLst/>
              <a:ahLst/>
              <a:cxnLst/>
              <a:rect l="l" t="t" r="r" b="b"/>
              <a:pathLst>
                <a:path w="10387" h="4027" extrusionOk="0">
                  <a:moveTo>
                    <a:pt x="2649" y="1"/>
                  </a:moveTo>
                  <a:lnTo>
                    <a:pt x="932" y="508"/>
                  </a:lnTo>
                  <a:cubicBezTo>
                    <a:pt x="381" y="669"/>
                    <a:pt x="0" y="1176"/>
                    <a:pt x="0" y="1752"/>
                  </a:cubicBezTo>
                  <a:lnTo>
                    <a:pt x="0" y="4027"/>
                  </a:lnTo>
                  <a:lnTo>
                    <a:pt x="10387" y="4027"/>
                  </a:lnTo>
                  <a:lnTo>
                    <a:pt x="10387" y="1752"/>
                  </a:lnTo>
                  <a:cubicBezTo>
                    <a:pt x="10387" y="1176"/>
                    <a:pt x="10007" y="669"/>
                    <a:pt x="9455" y="508"/>
                  </a:cubicBezTo>
                  <a:lnTo>
                    <a:pt x="7738" y="1"/>
                  </a:lnTo>
                  <a:cubicBezTo>
                    <a:pt x="7491" y="1210"/>
                    <a:pt x="6429" y="2081"/>
                    <a:pt x="5192" y="2081"/>
                  </a:cubicBezTo>
                  <a:cubicBezTo>
                    <a:pt x="3958" y="2081"/>
                    <a:pt x="2896" y="1210"/>
                    <a:pt x="264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81"/>
            <p:cNvSpPr/>
            <p:nvPr/>
          </p:nvSpPr>
          <p:spPr>
            <a:xfrm>
              <a:off x="7006182" y="2955988"/>
              <a:ext cx="79371" cy="28369"/>
            </a:xfrm>
            <a:custGeom>
              <a:avLst/>
              <a:gdLst/>
              <a:ahLst/>
              <a:cxnLst/>
              <a:rect l="l" t="t" r="r" b="b"/>
              <a:pathLst>
                <a:path w="3030" h="1083" extrusionOk="0">
                  <a:moveTo>
                    <a:pt x="1" y="0"/>
                  </a:moveTo>
                  <a:lnTo>
                    <a:pt x="1" y="699"/>
                  </a:lnTo>
                  <a:cubicBezTo>
                    <a:pt x="474" y="955"/>
                    <a:pt x="994" y="1082"/>
                    <a:pt x="1515" y="1082"/>
                  </a:cubicBezTo>
                  <a:cubicBezTo>
                    <a:pt x="2036" y="1082"/>
                    <a:pt x="2557" y="955"/>
                    <a:pt x="3030" y="699"/>
                  </a:cubicBezTo>
                  <a:lnTo>
                    <a:pt x="3030"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81"/>
            <p:cNvSpPr/>
            <p:nvPr/>
          </p:nvSpPr>
          <p:spPr>
            <a:xfrm>
              <a:off x="6949444" y="2808667"/>
              <a:ext cx="192769" cy="158663"/>
            </a:xfrm>
            <a:custGeom>
              <a:avLst/>
              <a:gdLst/>
              <a:ahLst/>
              <a:cxnLst/>
              <a:rect l="l" t="t" r="r" b="b"/>
              <a:pathLst>
                <a:path w="7359" h="6057" extrusionOk="0">
                  <a:moveTo>
                    <a:pt x="868" y="1"/>
                  </a:moveTo>
                  <a:lnTo>
                    <a:pt x="868" y="2379"/>
                  </a:lnTo>
                  <a:lnTo>
                    <a:pt x="542" y="2379"/>
                  </a:lnTo>
                  <a:cubicBezTo>
                    <a:pt x="244" y="2379"/>
                    <a:pt x="1" y="2622"/>
                    <a:pt x="1" y="2921"/>
                  </a:cubicBezTo>
                  <a:cubicBezTo>
                    <a:pt x="1" y="3219"/>
                    <a:pt x="244" y="3462"/>
                    <a:pt x="542" y="3462"/>
                  </a:cubicBezTo>
                  <a:lnTo>
                    <a:pt x="878" y="3462"/>
                  </a:lnTo>
                  <a:cubicBezTo>
                    <a:pt x="991" y="4925"/>
                    <a:pt x="2211" y="6056"/>
                    <a:pt x="3678" y="6056"/>
                  </a:cubicBezTo>
                  <a:cubicBezTo>
                    <a:pt x="5148" y="6056"/>
                    <a:pt x="6368" y="4925"/>
                    <a:pt x="6481" y="3462"/>
                  </a:cubicBezTo>
                  <a:lnTo>
                    <a:pt x="6817" y="3462"/>
                  </a:lnTo>
                  <a:cubicBezTo>
                    <a:pt x="7115" y="3462"/>
                    <a:pt x="7358" y="3219"/>
                    <a:pt x="7358" y="2921"/>
                  </a:cubicBezTo>
                  <a:cubicBezTo>
                    <a:pt x="7358" y="2622"/>
                    <a:pt x="7115" y="2379"/>
                    <a:pt x="6817" y="2379"/>
                  </a:cubicBezTo>
                  <a:lnTo>
                    <a:pt x="6495" y="2379"/>
                  </a:lnTo>
                  <a:lnTo>
                    <a:pt x="6495"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81"/>
            <p:cNvSpPr/>
            <p:nvPr/>
          </p:nvSpPr>
          <p:spPr>
            <a:xfrm>
              <a:off x="6948658" y="2808667"/>
              <a:ext cx="170844" cy="158716"/>
            </a:xfrm>
            <a:custGeom>
              <a:avLst/>
              <a:gdLst/>
              <a:ahLst/>
              <a:cxnLst/>
              <a:rect l="l" t="t" r="r" b="b"/>
              <a:pathLst>
                <a:path w="6522" h="6059" extrusionOk="0">
                  <a:moveTo>
                    <a:pt x="898" y="1"/>
                  </a:moveTo>
                  <a:lnTo>
                    <a:pt x="898" y="2379"/>
                  </a:lnTo>
                  <a:lnTo>
                    <a:pt x="603" y="2379"/>
                  </a:lnTo>
                  <a:cubicBezTo>
                    <a:pt x="319" y="2379"/>
                    <a:pt x="62" y="2585"/>
                    <a:pt x="34" y="2866"/>
                  </a:cubicBezTo>
                  <a:cubicBezTo>
                    <a:pt x="0" y="3184"/>
                    <a:pt x="250" y="3462"/>
                    <a:pt x="572" y="3462"/>
                  </a:cubicBezTo>
                  <a:lnTo>
                    <a:pt x="908" y="3462"/>
                  </a:lnTo>
                  <a:cubicBezTo>
                    <a:pt x="1011" y="4946"/>
                    <a:pt x="2252" y="6059"/>
                    <a:pt x="3690" y="6059"/>
                  </a:cubicBezTo>
                  <a:cubicBezTo>
                    <a:pt x="3839" y="6059"/>
                    <a:pt x="3991" y="6047"/>
                    <a:pt x="4143" y="6022"/>
                  </a:cubicBezTo>
                  <a:cubicBezTo>
                    <a:pt x="2772" y="5809"/>
                    <a:pt x="1761" y="4631"/>
                    <a:pt x="1761" y="3246"/>
                  </a:cubicBezTo>
                  <a:lnTo>
                    <a:pt x="1761" y="1512"/>
                  </a:lnTo>
                  <a:cubicBezTo>
                    <a:pt x="1761" y="1036"/>
                    <a:pt x="2149" y="649"/>
                    <a:pt x="2628" y="649"/>
                  </a:cubicBezTo>
                  <a:lnTo>
                    <a:pt x="3931" y="649"/>
                  </a:lnTo>
                  <a:cubicBezTo>
                    <a:pt x="4119" y="790"/>
                    <a:pt x="4346" y="863"/>
                    <a:pt x="4573" y="863"/>
                  </a:cubicBezTo>
                  <a:cubicBezTo>
                    <a:pt x="4741" y="863"/>
                    <a:pt x="4910" y="823"/>
                    <a:pt x="5065" y="741"/>
                  </a:cubicBezTo>
                  <a:cubicBezTo>
                    <a:pt x="5363" y="963"/>
                    <a:pt x="5720" y="1079"/>
                    <a:pt x="6083" y="1079"/>
                  </a:cubicBezTo>
                  <a:cubicBezTo>
                    <a:pt x="6229" y="1079"/>
                    <a:pt x="6377" y="1061"/>
                    <a:pt x="6521" y="1022"/>
                  </a:cubicBezTo>
                  <a:lnTo>
                    <a:pt x="6521"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81"/>
            <p:cNvSpPr/>
            <p:nvPr/>
          </p:nvSpPr>
          <p:spPr>
            <a:xfrm>
              <a:off x="6957433" y="2757613"/>
              <a:ext cx="172468" cy="113398"/>
            </a:xfrm>
            <a:custGeom>
              <a:avLst/>
              <a:gdLst/>
              <a:ahLst/>
              <a:cxnLst/>
              <a:rect l="l" t="t" r="r" b="b"/>
              <a:pathLst>
                <a:path w="6584" h="4329" extrusionOk="0">
                  <a:moveTo>
                    <a:pt x="1827" y="0"/>
                  </a:moveTo>
                  <a:cubicBezTo>
                    <a:pt x="803" y="0"/>
                    <a:pt x="1" y="884"/>
                    <a:pt x="104" y="1902"/>
                  </a:cubicBezTo>
                  <a:lnTo>
                    <a:pt x="347" y="4328"/>
                  </a:lnTo>
                  <a:lnTo>
                    <a:pt x="563" y="4328"/>
                  </a:lnTo>
                  <a:cubicBezTo>
                    <a:pt x="803" y="4328"/>
                    <a:pt x="995" y="4133"/>
                    <a:pt x="995" y="3893"/>
                  </a:cubicBezTo>
                  <a:lnTo>
                    <a:pt x="995" y="2940"/>
                  </a:lnTo>
                  <a:cubicBezTo>
                    <a:pt x="995" y="2461"/>
                    <a:pt x="1382" y="2073"/>
                    <a:pt x="1862" y="2073"/>
                  </a:cubicBezTo>
                  <a:lnTo>
                    <a:pt x="5758" y="2073"/>
                  </a:lnTo>
                  <a:lnTo>
                    <a:pt x="5758" y="3896"/>
                  </a:lnTo>
                  <a:cubicBezTo>
                    <a:pt x="5758" y="4133"/>
                    <a:pt x="5950" y="4328"/>
                    <a:pt x="6190" y="4328"/>
                  </a:cubicBezTo>
                  <a:lnTo>
                    <a:pt x="6402" y="4328"/>
                  </a:lnTo>
                  <a:lnTo>
                    <a:pt x="6584" y="1988"/>
                  </a:lnTo>
                  <a:lnTo>
                    <a:pt x="6570" y="1981"/>
                  </a:lnTo>
                  <a:lnTo>
                    <a:pt x="57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81"/>
            <p:cNvSpPr/>
            <p:nvPr/>
          </p:nvSpPr>
          <p:spPr>
            <a:xfrm>
              <a:off x="6957433" y="2757613"/>
              <a:ext cx="71408" cy="113398"/>
            </a:xfrm>
            <a:custGeom>
              <a:avLst/>
              <a:gdLst/>
              <a:ahLst/>
              <a:cxnLst/>
              <a:rect l="l" t="t" r="r" b="b"/>
              <a:pathLst>
                <a:path w="2726" h="4329" extrusionOk="0">
                  <a:moveTo>
                    <a:pt x="1827" y="0"/>
                  </a:moveTo>
                  <a:cubicBezTo>
                    <a:pt x="803" y="0"/>
                    <a:pt x="1" y="884"/>
                    <a:pt x="104" y="1902"/>
                  </a:cubicBezTo>
                  <a:lnTo>
                    <a:pt x="347" y="4328"/>
                  </a:lnTo>
                  <a:lnTo>
                    <a:pt x="563" y="4328"/>
                  </a:lnTo>
                  <a:cubicBezTo>
                    <a:pt x="803" y="4328"/>
                    <a:pt x="995" y="4133"/>
                    <a:pt x="995" y="3893"/>
                  </a:cubicBezTo>
                  <a:lnTo>
                    <a:pt x="995" y="1731"/>
                  </a:lnTo>
                  <a:cubicBezTo>
                    <a:pt x="995" y="775"/>
                    <a:pt x="1769" y="0"/>
                    <a:pt x="27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81"/>
            <p:cNvSpPr/>
            <p:nvPr/>
          </p:nvSpPr>
          <p:spPr>
            <a:xfrm>
              <a:off x="7074132" y="2757613"/>
              <a:ext cx="68081" cy="68055"/>
            </a:xfrm>
            <a:custGeom>
              <a:avLst/>
              <a:gdLst/>
              <a:ahLst/>
              <a:cxnLst/>
              <a:rect l="l" t="t" r="r" b="b"/>
              <a:pathLst>
                <a:path w="2599" h="2598" extrusionOk="0">
                  <a:moveTo>
                    <a:pt x="1300" y="0"/>
                  </a:moveTo>
                  <a:cubicBezTo>
                    <a:pt x="583" y="0"/>
                    <a:pt x="1" y="583"/>
                    <a:pt x="1" y="1299"/>
                  </a:cubicBezTo>
                  <a:cubicBezTo>
                    <a:pt x="1" y="2015"/>
                    <a:pt x="583" y="2598"/>
                    <a:pt x="1300" y="2598"/>
                  </a:cubicBezTo>
                  <a:cubicBezTo>
                    <a:pt x="2016" y="2598"/>
                    <a:pt x="2598" y="2015"/>
                    <a:pt x="2598" y="1299"/>
                  </a:cubicBezTo>
                  <a:cubicBezTo>
                    <a:pt x="2598" y="583"/>
                    <a:pt x="2016" y="0"/>
                    <a:pt x="13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81"/>
            <p:cNvSpPr/>
            <p:nvPr/>
          </p:nvSpPr>
          <p:spPr>
            <a:xfrm>
              <a:off x="7051525" y="2785956"/>
              <a:ext cx="34027" cy="34053"/>
            </a:xfrm>
            <a:custGeom>
              <a:avLst/>
              <a:gdLst/>
              <a:ahLst/>
              <a:cxnLst/>
              <a:rect l="l" t="t" r="r" b="b"/>
              <a:pathLst>
                <a:path w="1299" h="1300" extrusionOk="0">
                  <a:moveTo>
                    <a:pt x="648" y="1"/>
                  </a:moveTo>
                  <a:cubicBezTo>
                    <a:pt x="288" y="1"/>
                    <a:pt x="0" y="289"/>
                    <a:pt x="0" y="649"/>
                  </a:cubicBezTo>
                  <a:cubicBezTo>
                    <a:pt x="0" y="1008"/>
                    <a:pt x="288" y="1300"/>
                    <a:pt x="648" y="1300"/>
                  </a:cubicBezTo>
                  <a:cubicBezTo>
                    <a:pt x="1008" y="1300"/>
                    <a:pt x="1299" y="1008"/>
                    <a:pt x="1299" y="649"/>
                  </a:cubicBezTo>
                  <a:cubicBezTo>
                    <a:pt x="1299" y="289"/>
                    <a:pt x="1008" y="1"/>
                    <a:pt x="6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81"/>
            <p:cNvSpPr/>
            <p:nvPr/>
          </p:nvSpPr>
          <p:spPr>
            <a:xfrm>
              <a:off x="6957433" y="3003558"/>
              <a:ext cx="176790" cy="77144"/>
            </a:xfrm>
            <a:custGeom>
              <a:avLst/>
              <a:gdLst/>
              <a:ahLst/>
              <a:cxnLst/>
              <a:rect l="l" t="t" r="r" b="b"/>
              <a:pathLst>
                <a:path w="6749" h="2945" extrusionOk="0">
                  <a:moveTo>
                    <a:pt x="830" y="1"/>
                  </a:moveTo>
                  <a:lnTo>
                    <a:pt x="1" y="247"/>
                  </a:lnTo>
                  <a:cubicBezTo>
                    <a:pt x="354" y="1824"/>
                    <a:pt x="1759" y="2944"/>
                    <a:pt x="3376" y="2944"/>
                  </a:cubicBezTo>
                  <a:cubicBezTo>
                    <a:pt x="4990" y="2944"/>
                    <a:pt x="6395" y="1824"/>
                    <a:pt x="6748" y="247"/>
                  </a:cubicBezTo>
                  <a:lnTo>
                    <a:pt x="5919" y="1"/>
                  </a:lnTo>
                  <a:cubicBezTo>
                    <a:pt x="5672" y="1210"/>
                    <a:pt x="4610" y="2081"/>
                    <a:pt x="3373" y="2081"/>
                  </a:cubicBezTo>
                  <a:cubicBezTo>
                    <a:pt x="2139" y="2081"/>
                    <a:pt x="1077" y="1210"/>
                    <a:pt x="8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81"/>
            <p:cNvSpPr/>
            <p:nvPr/>
          </p:nvSpPr>
          <p:spPr>
            <a:xfrm>
              <a:off x="7006732" y="2871325"/>
              <a:ext cx="10609" cy="16031"/>
            </a:xfrm>
            <a:custGeom>
              <a:avLst/>
              <a:gdLst/>
              <a:ahLst/>
              <a:cxnLst/>
              <a:rect l="l" t="t" r="r" b="b"/>
              <a:pathLst>
                <a:path w="405" h="612" extrusionOk="0">
                  <a:moveTo>
                    <a:pt x="202" y="1"/>
                  </a:moveTo>
                  <a:cubicBezTo>
                    <a:pt x="93" y="1"/>
                    <a:pt x="0" y="90"/>
                    <a:pt x="0" y="203"/>
                  </a:cubicBezTo>
                  <a:lnTo>
                    <a:pt x="0" y="419"/>
                  </a:lnTo>
                  <a:cubicBezTo>
                    <a:pt x="7" y="547"/>
                    <a:pt x="106" y="612"/>
                    <a:pt x="204" y="612"/>
                  </a:cubicBezTo>
                  <a:cubicBezTo>
                    <a:pt x="302" y="612"/>
                    <a:pt x="399" y="547"/>
                    <a:pt x="405" y="419"/>
                  </a:cubicBezTo>
                  <a:lnTo>
                    <a:pt x="405" y="203"/>
                  </a:lnTo>
                  <a:cubicBezTo>
                    <a:pt x="405" y="90"/>
                    <a:pt x="316"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81"/>
            <p:cNvSpPr/>
            <p:nvPr/>
          </p:nvSpPr>
          <p:spPr>
            <a:xfrm>
              <a:off x="7074577" y="2871325"/>
              <a:ext cx="10976" cy="16555"/>
            </a:xfrm>
            <a:custGeom>
              <a:avLst/>
              <a:gdLst/>
              <a:ahLst/>
              <a:cxnLst/>
              <a:rect l="l" t="t" r="r" b="b"/>
              <a:pathLst>
                <a:path w="419" h="632" extrusionOk="0">
                  <a:moveTo>
                    <a:pt x="210" y="1"/>
                  </a:moveTo>
                  <a:cubicBezTo>
                    <a:pt x="97" y="1"/>
                    <a:pt x="8" y="90"/>
                    <a:pt x="8" y="203"/>
                  </a:cubicBezTo>
                  <a:lnTo>
                    <a:pt x="8" y="419"/>
                  </a:lnTo>
                  <a:cubicBezTo>
                    <a:pt x="1" y="535"/>
                    <a:pt x="93" y="631"/>
                    <a:pt x="210" y="631"/>
                  </a:cubicBezTo>
                  <a:cubicBezTo>
                    <a:pt x="326" y="631"/>
                    <a:pt x="419" y="535"/>
                    <a:pt x="412" y="419"/>
                  </a:cubicBezTo>
                  <a:lnTo>
                    <a:pt x="412" y="203"/>
                  </a:lnTo>
                  <a:cubicBezTo>
                    <a:pt x="412" y="90"/>
                    <a:pt x="323"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81"/>
            <p:cNvSpPr/>
            <p:nvPr/>
          </p:nvSpPr>
          <p:spPr>
            <a:xfrm>
              <a:off x="7021689" y="2910775"/>
              <a:ext cx="49247" cy="16503"/>
            </a:xfrm>
            <a:custGeom>
              <a:avLst/>
              <a:gdLst/>
              <a:ahLst/>
              <a:cxnLst/>
              <a:rect l="l" t="t" r="r" b="b"/>
              <a:pathLst>
                <a:path w="1880" h="630" extrusionOk="0">
                  <a:moveTo>
                    <a:pt x="1582" y="1"/>
                  </a:moveTo>
                  <a:cubicBezTo>
                    <a:pt x="1533" y="1"/>
                    <a:pt x="1482" y="20"/>
                    <a:pt x="1437" y="68"/>
                  </a:cubicBezTo>
                  <a:cubicBezTo>
                    <a:pt x="1365" y="140"/>
                    <a:pt x="1187" y="225"/>
                    <a:pt x="930" y="225"/>
                  </a:cubicBezTo>
                  <a:cubicBezTo>
                    <a:pt x="673" y="225"/>
                    <a:pt x="498" y="140"/>
                    <a:pt x="423" y="68"/>
                  </a:cubicBezTo>
                  <a:cubicBezTo>
                    <a:pt x="380" y="27"/>
                    <a:pt x="332" y="10"/>
                    <a:pt x="287" y="10"/>
                  </a:cubicBezTo>
                  <a:cubicBezTo>
                    <a:pt x="132" y="10"/>
                    <a:pt x="1" y="210"/>
                    <a:pt x="139" y="356"/>
                  </a:cubicBezTo>
                  <a:cubicBezTo>
                    <a:pt x="313" y="527"/>
                    <a:pt x="608" y="630"/>
                    <a:pt x="930" y="630"/>
                  </a:cubicBezTo>
                  <a:cubicBezTo>
                    <a:pt x="1249" y="630"/>
                    <a:pt x="1547" y="527"/>
                    <a:pt x="1722" y="356"/>
                  </a:cubicBezTo>
                  <a:cubicBezTo>
                    <a:pt x="1879" y="211"/>
                    <a:pt x="1741" y="1"/>
                    <a:pt x="15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81"/>
            <p:cNvSpPr/>
            <p:nvPr/>
          </p:nvSpPr>
          <p:spPr>
            <a:xfrm>
              <a:off x="6904755" y="2752295"/>
              <a:ext cx="282592" cy="361805"/>
            </a:xfrm>
            <a:custGeom>
              <a:avLst/>
              <a:gdLst/>
              <a:ahLst/>
              <a:cxnLst/>
              <a:rect l="l" t="t" r="r" b="b"/>
              <a:pathLst>
                <a:path w="10788" h="13812" extrusionOk="0">
                  <a:moveTo>
                    <a:pt x="8348" y="2879"/>
                  </a:moveTo>
                  <a:lnTo>
                    <a:pt x="8238" y="4329"/>
                  </a:lnTo>
                  <a:lnTo>
                    <a:pt x="8208" y="4329"/>
                  </a:lnTo>
                  <a:cubicBezTo>
                    <a:pt x="8081" y="4329"/>
                    <a:pt x="7978" y="4226"/>
                    <a:pt x="7978" y="4096"/>
                  </a:cubicBezTo>
                  <a:lnTo>
                    <a:pt x="7978" y="2982"/>
                  </a:lnTo>
                  <a:cubicBezTo>
                    <a:pt x="8105" y="2965"/>
                    <a:pt x="8228" y="2931"/>
                    <a:pt x="8348" y="2879"/>
                  </a:cubicBezTo>
                  <a:close/>
                  <a:moveTo>
                    <a:pt x="7759" y="405"/>
                  </a:moveTo>
                  <a:cubicBezTo>
                    <a:pt x="8605" y="405"/>
                    <a:pt x="9129" y="1320"/>
                    <a:pt x="8704" y="2054"/>
                  </a:cubicBezTo>
                  <a:cubicBezTo>
                    <a:pt x="8493" y="2416"/>
                    <a:pt x="8127" y="2597"/>
                    <a:pt x="7760" y="2597"/>
                  </a:cubicBezTo>
                  <a:cubicBezTo>
                    <a:pt x="7389" y="2597"/>
                    <a:pt x="7017" y="2411"/>
                    <a:pt x="6806" y="2040"/>
                  </a:cubicBezTo>
                  <a:cubicBezTo>
                    <a:pt x="6765" y="1961"/>
                    <a:pt x="6699" y="1929"/>
                    <a:pt x="6634" y="1929"/>
                  </a:cubicBezTo>
                  <a:cubicBezTo>
                    <a:pt x="6493" y="1929"/>
                    <a:pt x="6353" y="2078"/>
                    <a:pt x="6453" y="2242"/>
                  </a:cubicBezTo>
                  <a:cubicBezTo>
                    <a:pt x="6467" y="2263"/>
                    <a:pt x="6477" y="2283"/>
                    <a:pt x="6491" y="2304"/>
                  </a:cubicBezTo>
                  <a:cubicBezTo>
                    <a:pt x="6413" y="2356"/>
                    <a:pt x="6328" y="2380"/>
                    <a:pt x="6244" y="2380"/>
                  </a:cubicBezTo>
                  <a:cubicBezTo>
                    <a:pt x="6012" y="2380"/>
                    <a:pt x="5796" y="2196"/>
                    <a:pt x="5799" y="1934"/>
                  </a:cubicBezTo>
                  <a:cubicBezTo>
                    <a:pt x="5792" y="1805"/>
                    <a:pt x="5693" y="1741"/>
                    <a:pt x="5595" y="1741"/>
                  </a:cubicBezTo>
                  <a:cubicBezTo>
                    <a:pt x="5497" y="1741"/>
                    <a:pt x="5399" y="1805"/>
                    <a:pt x="5394" y="1934"/>
                  </a:cubicBezTo>
                  <a:cubicBezTo>
                    <a:pt x="5392" y="2439"/>
                    <a:pt x="5805" y="2788"/>
                    <a:pt x="6247" y="2788"/>
                  </a:cubicBezTo>
                  <a:cubicBezTo>
                    <a:pt x="6419" y="2788"/>
                    <a:pt x="6597" y="2734"/>
                    <a:pt x="6755" y="2616"/>
                  </a:cubicBezTo>
                  <a:cubicBezTo>
                    <a:pt x="6984" y="2821"/>
                    <a:pt x="7269" y="2951"/>
                    <a:pt x="7574" y="2989"/>
                  </a:cubicBezTo>
                  <a:lnTo>
                    <a:pt x="7574" y="4096"/>
                  </a:lnTo>
                  <a:cubicBezTo>
                    <a:pt x="7577" y="4449"/>
                    <a:pt x="7858" y="4730"/>
                    <a:pt x="8211" y="4733"/>
                  </a:cubicBezTo>
                  <a:lnTo>
                    <a:pt x="8533" y="4733"/>
                  </a:lnTo>
                  <a:cubicBezTo>
                    <a:pt x="8735" y="4733"/>
                    <a:pt x="8893" y="4905"/>
                    <a:pt x="8872" y="5107"/>
                  </a:cubicBezTo>
                  <a:cubicBezTo>
                    <a:pt x="8855" y="5278"/>
                    <a:pt x="8694" y="5408"/>
                    <a:pt x="8502" y="5408"/>
                  </a:cubicBezTo>
                  <a:lnTo>
                    <a:pt x="8413" y="5408"/>
                  </a:lnTo>
                  <a:lnTo>
                    <a:pt x="8413" y="5398"/>
                  </a:lnTo>
                  <a:cubicBezTo>
                    <a:pt x="8413" y="5285"/>
                    <a:pt x="8321" y="5196"/>
                    <a:pt x="8211" y="5196"/>
                  </a:cubicBezTo>
                  <a:cubicBezTo>
                    <a:pt x="8209" y="5196"/>
                    <a:pt x="8207" y="5196"/>
                    <a:pt x="8205" y="5196"/>
                  </a:cubicBezTo>
                  <a:cubicBezTo>
                    <a:pt x="8095" y="5196"/>
                    <a:pt x="8009" y="5287"/>
                    <a:pt x="8009" y="5398"/>
                  </a:cubicBezTo>
                  <a:cubicBezTo>
                    <a:pt x="8009" y="6837"/>
                    <a:pt x="6840" y="8006"/>
                    <a:pt x="5398" y="8006"/>
                  </a:cubicBezTo>
                  <a:cubicBezTo>
                    <a:pt x="3955" y="8006"/>
                    <a:pt x="2786" y="6837"/>
                    <a:pt x="2786" y="5398"/>
                  </a:cubicBezTo>
                  <a:lnTo>
                    <a:pt x="2783" y="5395"/>
                  </a:lnTo>
                  <a:cubicBezTo>
                    <a:pt x="2778" y="5266"/>
                    <a:pt x="2680" y="5202"/>
                    <a:pt x="2582" y="5202"/>
                  </a:cubicBezTo>
                  <a:cubicBezTo>
                    <a:pt x="2484" y="5202"/>
                    <a:pt x="2385" y="5266"/>
                    <a:pt x="2379" y="5395"/>
                  </a:cubicBezTo>
                  <a:lnTo>
                    <a:pt x="2379" y="5408"/>
                  </a:lnTo>
                  <a:lnTo>
                    <a:pt x="2259" y="5408"/>
                  </a:lnTo>
                  <a:cubicBezTo>
                    <a:pt x="2056" y="5408"/>
                    <a:pt x="1899" y="5237"/>
                    <a:pt x="1919" y="5035"/>
                  </a:cubicBezTo>
                  <a:cubicBezTo>
                    <a:pt x="1937" y="4864"/>
                    <a:pt x="2101" y="4733"/>
                    <a:pt x="2290" y="4733"/>
                  </a:cubicBezTo>
                  <a:lnTo>
                    <a:pt x="2581" y="4733"/>
                  </a:lnTo>
                  <a:cubicBezTo>
                    <a:pt x="2934" y="4733"/>
                    <a:pt x="3218" y="4449"/>
                    <a:pt x="3218" y="4096"/>
                  </a:cubicBezTo>
                  <a:lnTo>
                    <a:pt x="3218" y="3150"/>
                  </a:lnTo>
                  <a:cubicBezTo>
                    <a:pt x="3218" y="2783"/>
                    <a:pt x="3513" y="2489"/>
                    <a:pt x="3880" y="2489"/>
                  </a:cubicBezTo>
                  <a:lnTo>
                    <a:pt x="4729" y="2489"/>
                  </a:lnTo>
                  <a:cubicBezTo>
                    <a:pt x="4731" y="2489"/>
                    <a:pt x="4734" y="2489"/>
                    <a:pt x="4736" y="2489"/>
                  </a:cubicBezTo>
                  <a:cubicBezTo>
                    <a:pt x="4849" y="2489"/>
                    <a:pt x="4942" y="2398"/>
                    <a:pt x="4942" y="2287"/>
                  </a:cubicBezTo>
                  <a:cubicBezTo>
                    <a:pt x="4942" y="2172"/>
                    <a:pt x="4849" y="2081"/>
                    <a:pt x="4736" y="2081"/>
                  </a:cubicBezTo>
                  <a:cubicBezTo>
                    <a:pt x="4734" y="2081"/>
                    <a:pt x="4731" y="2081"/>
                    <a:pt x="4729" y="2081"/>
                  </a:cubicBezTo>
                  <a:lnTo>
                    <a:pt x="3883" y="2081"/>
                  </a:lnTo>
                  <a:cubicBezTo>
                    <a:pt x="3294" y="2084"/>
                    <a:pt x="2817" y="2561"/>
                    <a:pt x="2814" y="3150"/>
                  </a:cubicBezTo>
                  <a:lnTo>
                    <a:pt x="2814" y="4096"/>
                  </a:lnTo>
                  <a:cubicBezTo>
                    <a:pt x="2814" y="4226"/>
                    <a:pt x="2711" y="4329"/>
                    <a:pt x="2584" y="4329"/>
                  </a:cubicBezTo>
                  <a:lnTo>
                    <a:pt x="2550" y="4329"/>
                  </a:lnTo>
                  <a:lnTo>
                    <a:pt x="2327" y="2084"/>
                  </a:lnTo>
                  <a:cubicBezTo>
                    <a:pt x="2238" y="1187"/>
                    <a:pt x="2944" y="405"/>
                    <a:pt x="3849" y="405"/>
                  </a:cubicBezTo>
                  <a:close/>
                  <a:moveTo>
                    <a:pt x="6707" y="8112"/>
                  </a:moveTo>
                  <a:lnTo>
                    <a:pt x="6707" y="8804"/>
                  </a:lnTo>
                  <a:cubicBezTo>
                    <a:pt x="6707" y="9181"/>
                    <a:pt x="6957" y="9514"/>
                    <a:pt x="7317" y="9623"/>
                  </a:cubicBezTo>
                  <a:lnTo>
                    <a:pt x="7680" y="9730"/>
                  </a:lnTo>
                  <a:cubicBezTo>
                    <a:pt x="7580" y="10072"/>
                    <a:pt x="7409" y="10391"/>
                    <a:pt x="7173" y="10658"/>
                  </a:cubicBezTo>
                  <a:cubicBezTo>
                    <a:pt x="7027" y="10809"/>
                    <a:pt x="7169" y="11005"/>
                    <a:pt x="7322" y="11005"/>
                  </a:cubicBezTo>
                  <a:cubicBezTo>
                    <a:pt x="7375" y="11005"/>
                    <a:pt x="7430" y="10982"/>
                    <a:pt x="7474" y="10926"/>
                  </a:cubicBezTo>
                  <a:cubicBezTo>
                    <a:pt x="7752" y="10614"/>
                    <a:pt x="7954" y="10244"/>
                    <a:pt x="8071" y="9843"/>
                  </a:cubicBezTo>
                  <a:lnTo>
                    <a:pt x="8513" y="9969"/>
                  </a:lnTo>
                  <a:cubicBezTo>
                    <a:pt x="8324" y="10621"/>
                    <a:pt x="7940" y="11196"/>
                    <a:pt x="7416" y="11618"/>
                  </a:cubicBezTo>
                  <a:cubicBezTo>
                    <a:pt x="6820" y="12094"/>
                    <a:pt x="6098" y="12332"/>
                    <a:pt x="5377" y="12332"/>
                  </a:cubicBezTo>
                  <a:cubicBezTo>
                    <a:pt x="4656" y="12332"/>
                    <a:pt x="3934" y="12094"/>
                    <a:pt x="3338" y="11618"/>
                  </a:cubicBezTo>
                  <a:cubicBezTo>
                    <a:pt x="2814" y="11196"/>
                    <a:pt x="2433" y="10627"/>
                    <a:pt x="2245" y="9983"/>
                  </a:cubicBezTo>
                  <a:lnTo>
                    <a:pt x="2687" y="9853"/>
                  </a:lnTo>
                  <a:cubicBezTo>
                    <a:pt x="3051" y="11107"/>
                    <a:pt x="4187" y="11877"/>
                    <a:pt x="5381" y="11877"/>
                  </a:cubicBezTo>
                  <a:cubicBezTo>
                    <a:pt x="5852" y="11877"/>
                    <a:pt x="6331" y="11758"/>
                    <a:pt x="6775" y="11501"/>
                  </a:cubicBezTo>
                  <a:cubicBezTo>
                    <a:pt x="6959" y="11382"/>
                    <a:pt x="6850" y="11126"/>
                    <a:pt x="6672" y="11126"/>
                  </a:cubicBezTo>
                  <a:cubicBezTo>
                    <a:pt x="6641" y="11126"/>
                    <a:pt x="6607" y="11134"/>
                    <a:pt x="6573" y="11152"/>
                  </a:cubicBezTo>
                  <a:cubicBezTo>
                    <a:pt x="6193" y="11370"/>
                    <a:pt x="5784" y="11472"/>
                    <a:pt x="5382" y="11472"/>
                  </a:cubicBezTo>
                  <a:cubicBezTo>
                    <a:pt x="4358" y="11472"/>
                    <a:pt x="3384" y="10813"/>
                    <a:pt x="3074" y="9740"/>
                  </a:cubicBezTo>
                  <a:lnTo>
                    <a:pt x="3472" y="9623"/>
                  </a:lnTo>
                  <a:cubicBezTo>
                    <a:pt x="3832" y="9517"/>
                    <a:pt x="4078" y="9185"/>
                    <a:pt x="4082" y="8808"/>
                  </a:cubicBezTo>
                  <a:lnTo>
                    <a:pt x="4082" y="8112"/>
                  </a:lnTo>
                  <a:cubicBezTo>
                    <a:pt x="4496" y="8313"/>
                    <a:pt x="4945" y="8413"/>
                    <a:pt x="5394" y="8413"/>
                  </a:cubicBezTo>
                  <a:cubicBezTo>
                    <a:pt x="5843" y="8413"/>
                    <a:pt x="6292" y="8313"/>
                    <a:pt x="6707" y="8112"/>
                  </a:cubicBezTo>
                  <a:close/>
                  <a:moveTo>
                    <a:pt x="3845" y="1"/>
                  </a:moveTo>
                  <a:cubicBezTo>
                    <a:pt x="2701" y="1"/>
                    <a:pt x="1810" y="988"/>
                    <a:pt x="1923" y="2126"/>
                  </a:cubicBezTo>
                  <a:lnTo>
                    <a:pt x="2142" y="4343"/>
                  </a:lnTo>
                  <a:cubicBezTo>
                    <a:pt x="1813" y="4404"/>
                    <a:pt x="1549" y="4668"/>
                    <a:pt x="1518" y="4997"/>
                  </a:cubicBezTo>
                  <a:cubicBezTo>
                    <a:pt x="1474" y="5436"/>
                    <a:pt x="1817" y="5816"/>
                    <a:pt x="2259" y="5816"/>
                  </a:cubicBezTo>
                  <a:lnTo>
                    <a:pt x="2409" y="5816"/>
                  </a:lnTo>
                  <a:cubicBezTo>
                    <a:pt x="2526" y="6649"/>
                    <a:pt x="2985" y="7396"/>
                    <a:pt x="3677" y="7876"/>
                  </a:cubicBezTo>
                  <a:lnTo>
                    <a:pt x="3677" y="8808"/>
                  </a:lnTo>
                  <a:cubicBezTo>
                    <a:pt x="3677" y="9003"/>
                    <a:pt x="3547" y="9178"/>
                    <a:pt x="3359" y="9236"/>
                  </a:cubicBezTo>
                  <a:lnTo>
                    <a:pt x="1076" y="9904"/>
                  </a:lnTo>
                  <a:cubicBezTo>
                    <a:pt x="439" y="10096"/>
                    <a:pt x="0" y="10679"/>
                    <a:pt x="0" y="11344"/>
                  </a:cubicBezTo>
                  <a:lnTo>
                    <a:pt x="0" y="13619"/>
                  </a:lnTo>
                  <a:cubicBezTo>
                    <a:pt x="6" y="13747"/>
                    <a:pt x="103" y="13812"/>
                    <a:pt x="201" y="13812"/>
                  </a:cubicBezTo>
                  <a:cubicBezTo>
                    <a:pt x="299" y="13812"/>
                    <a:pt x="398" y="13747"/>
                    <a:pt x="405" y="13619"/>
                  </a:cubicBezTo>
                  <a:lnTo>
                    <a:pt x="405" y="11344"/>
                  </a:lnTo>
                  <a:cubicBezTo>
                    <a:pt x="405" y="10857"/>
                    <a:pt x="727" y="10432"/>
                    <a:pt x="1190" y="10292"/>
                  </a:cubicBezTo>
                  <a:lnTo>
                    <a:pt x="1858" y="10096"/>
                  </a:lnTo>
                  <a:cubicBezTo>
                    <a:pt x="2313" y="11663"/>
                    <a:pt x="3745" y="12738"/>
                    <a:pt x="5373" y="12738"/>
                  </a:cubicBezTo>
                  <a:cubicBezTo>
                    <a:pt x="5375" y="12738"/>
                    <a:pt x="5378" y="12738"/>
                    <a:pt x="5380" y="12738"/>
                  </a:cubicBezTo>
                  <a:cubicBezTo>
                    <a:pt x="7015" y="12738"/>
                    <a:pt x="8447" y="11655"/>
                    <a:pt x="8900" y="10086"/>
                  </a:cubicBezTo>
                  <a:lnTo>
                    <a:pt x="9599" y="10292"/>
                  </a:lnTo>
                  <a:cubicBezTo>
                    <a:pt x="10065" y="10432"/>
                    <a:pt x="10384" y="10860"/>
                    <a:pt x="10384" y="11344"/>
                  </a:cubicBezTo>
                  <a:lnTo>
                    <a:pt x="10384" y="13619"/>
                  </a:lnTo>
                  <a:cubicBezTo>
                    <a:pt x="10389" y="13747"/>
                    <a:pt x="10487" y="13812"/>
                    <a:pt x="10586" y="13812"/>
                  </a:cubicBezTo>
                  <a:cubicBezTo>
                    <a:pt x="10684" y="13812"/>
                    <a:pt x="10783" y="13747"/>
                    <a:pt x="10788" y="13619"/>
                  </a:cubicBezTo>
                  <a:lnTo>
                    <a:pt x="10788" y="11344"/>
                  </a:lnTo>
                  <a:cubicBezTo>
                    <a:pt x="10785" y="10679"/>
                    <a:pt x="10349" y="10096"/>
                    <a:pt x="9712" y="9904"/>
                  </a:cubicBezTo>
                  <a:lnTo>
                    <a:pt x="7433" y="9233"/>
                  </a:lnTo>
                  <a:cubicBezTo>
                    <a:pt x="7245" y="9178"/>
                    <a:pt x="7114" y="9003"/>
                    <a:pt x="7111" y="8804"/>
                  </a:cubicBezTo>
                  <a:lnTo>
                    <a:pt x="7111" y="7872"/>
                  </a:lnTo>
                  <a:cubicBezTo>
                    <a:pt x="7803" y="7393"/>
                    <a:pt x="8262" y="6649"/>
                    <a:pt x="8382" y="5816"/>
                  </a:cubicBezTo>
                  <a:lnTo>
                    <a:pt x="8502" y="5816"/>
                  </a:lnTo>
                  <a:cubicBezTo>
                    <a:pt x="8896" y="5816"/>
                    <a:pt x="9236" y="5521"/>
                    <a:pt x="9273" y="5148"/>
                  </a:cubicBezTo>
                  <a:cubicBezTo>
                    <a:pt x="9314" y="4754"/>
                    <a:pt x="9037" y="4394"/>
                    <a:pt x="8643" y="4336"/>
                  </a:cubicBezTo>
                  <a:lnTo>
                    <a:pt x="8776" y="2602"/>
                  </a:lnTo>
                  <a:cubicBezTo>
                    <a:pt x="9232" y="2184"/>
                    <a:pt x="9383" y="1529"/>
                    <a:pt x="9157" y="954"/>
                  </a:cubicBezTo>
                  <a:cubicBezTo>
                    <a:pt x="8931" y="378"/>
                    <a:pt x="8375" y="1"/>
                    <a:pt x="7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81"/>
            <p:cNvSpPr/>
            <p:nvPr/>
          </p:nvSpPr>
          <p:spPr>
            <a:xfrm>
              <a:off x="7000812" y="2854272"/>
              <a:ext cx="22449" cy="10714"/>
            </a:xfrm>
            <a:custGeom>
              <a:avLst/>
              <a:gdLst/>
              <a:ahLst/>
              <a:cxnLst/>
              <a:rect l="l" t="t" r="r" b="b"/>
              <a:pathLst>
                <a:path w="857" h="409" extrusionOk="0">
                  <a:moveTo>
                    <a:pt x="206" y="1"/>
                  </a:moveTo>
                  <a:cubicBezTo>
                    <a:pt x="93" y="1"/>
                    <a:pt x="0" y="92"/>
                    <a:pt x="0" y="203"/>
                  </a:cubicBezTo>
                  <a:cubicBezTo>
                    <a:pt x="0" y="317"/>
                    <a:pt x="93" y="409"/>
                    <a:pt x="206" y="409"/>
                  </a:cubicBezTo>
                  <a:cubicBezTo>
                    <a:pt x="208" y="409"/>
                    <a:pt x="210" y="409"/>
                    <a:pt x="213" y="409"/>
                  </a:cubicBezTo>
                  <a:lnTo>
                    <a:pt x="644" y="409"/>
                  </a:lnTo>
                  <a:cubicBezTo>
                    <a:pt x="646" y="409"/>
                    <a:pt x="648" y="409"/>
                    <a:pt x="651" y="409"/>
                  </a:cubicBezTo>
                  <a:cubicBezTo>
                    <a:pt x="764" y="409"/>
                    <a:pt x="857" y="317"/>
                    <a:pt x="857" y="203"/>
                  </a:cubicBezTo>
                  <a:cubicBezTo>
                    <a:pt x="857" y="92"/>
                    <a:pt x="764" y="1"/>
                    <a:pt x="651" y="1"/>
                  </a:cubicBezTo>
                  <a:cubicBezTo>
                    <a:pt x="649" y="1"/>
                    <a:pt x="646" y="1"/>
                    <a:pt x="644" y="1"/>
                  </a:cubicBezTo>
                  <a:lnTo>
                    <a:pt x="213" y="1"/>
                  </a:lnTo>
                  <a:cubicBezTo>
                    <a:pt x="210" y="1"/>
                    <a:pt x="208"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81"/>
            <p:cNvSpPr/>
            <p:nvPr/>
          </p:nvSpPr>
          <p:spPr>
            <a:xfrm>
              <a:off x="7068840" y="2854272"/>
              <a:ext cx="22475" cy="10714"/>
            </a:xfrm>
            <a:custGeom>
              <a:avLst/>
              <a:gdLst/>
              <a:ahLst/>
              <a:cxnLst/>
              <a:rect l="l" t="t" r="r" b="b"/>
              <a:pathLst>
                <a:path w="858" h="409" extrusionOk="0">
                  <a:moveTo>
                    <a:pt x="207" y="1"/>
                  </a:moveTo>
                  <a:cubicBezTo>
                    <a:pt x="93" y="1"/>
                    <a:pt x="1" y="92"/>
                    <a:pt x="1" y="203"/>
                  </a:cubicBezTo>
                  <a:cubicBezTo>
                    <a:pt x="1" y="317"/>
                    <a:pt x="93" y="409"/>
                    <a:pt x="207" y="409"/>
                  </a:cubicBezTo>
                  <a:cubicBezTo>
                    <a:pt x="209" y="409"/>
                    <a:pt x="211" y="409"/>
                    <a:pt x="213" y="409"/>
                  </a:cubicBezTo>
                  <a:lnTo>
                    <a:pt x="645" y="409"/>
                  </a:lnTo>
                  <a:cubicBezTo>
                    <a:pt x="647" y="409"/>
                    <a:pt x="649" y="409"/>
                    <a:pt x="651" y="409"/>
                  </a:cubicBezTo>
                  <a:cubicBezTo>
                    <a:pt x="765" y="409"/>
                    <a:pt x="857" y="317"/>
                    <a:pt x="857" y="203"/>
                  </a:cubicBezTo>
                  <a:cubicBezTo>
                    <a:pt x="857" y="92"/>
                    <a:pt x="765" y="1"/>
                    <a:pt x="651" y="1"/>
                  </a:cubicBezTo>
                  <a:cubicBezTo>
                    <a:pt x="649" y="1"/>
                    <a:pt x="647" y="1"/>
                    <a:pt x="645" y="1"/>
                  </a:cubicBezTo>
                  <a:lnTo>
                    <a:pt x="213" y="1"/>
                  </a:lnTo>
                  <a:cubicBezTo>
                    <a:pt x="211" y="1"/>
                    <a:pt x="209"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2" name="Google Shape;12412;p81"/>
          <p:cNvGrpSpPr/>
          <p:nvPr/>
        </p:nvGrpSpPr>
        <p:grpSpPr>
          <a:xfrm>
            <a:off x="7455819" y="2753395"/>
            <a:ext cx="271380" cy="361308"/>
            <a:chOff x="7455819" y="2753395"/>
            <a:chExt cx="271380" cy="361308"/>
          </a:xfrm>
        </p:grpSpPr>
        <p:sp>
          <p:nvSpPr>
            <p:cNvPr id="12413" name="Google Shape;12413;p81"/>
            <p:cNvSpPr/>
            <p:nvPr/>
          </p:nvSpPr>
          <p:spPr>
            <a:xfrm>
              <a:off x="7480678" y="2757613"/>
              <a:ext cx="221924" cy="237615"/>
            </a:xfrm>
            <a:custGeom>
              <a:avLst/>
              <a:gdLst/>
              <a:ahLst/>
              <a:cxnLst/>
              <a:rect l="l" t="t" r="r" b="b"/>
              <a:pathLst>
                <a:path w="8472" h="9071" extrusionOk="0">
                  <a:moveTo>
                    <a:pt x="4236" y="0"/>
                  </a:moveTo>
                  <a:cubicBezTo>
                    <a:pt x="2204" y="0"/>
                    <a:pt x="556" y="1645"/>
                    <a:pt x="556" y="3677"/>
                  </a:cubicBezTo>
                  <a:lnTo>
                    <a:pt x="556" y="5192"/>
                  </a:lnTo>
                  <a:cubicBezTo>
                    <a:pt x="563" y="6024"/>
                    <a:pt x="405" y="6850"/>
                    <a:pt x="93" y="7621"/>
                  </a:cubicBezTo>
                  <a:cubicBezTo>
                    <a:pt x="1" y="7841"/>
                    <a:pt x="107" y="8098"/>
                    <a:pt x="330" y="8183"/>
                  </a:cubicBezTo>
                  <a:cubicBezTo>
                    <a:pt x="871" y="8399"/>
                    <a:pt x="2937" y="9071"/>
                    <a:pt x="4236" y="9071"/>
                  </a:cubicBezTo>
                  <a:cubicBezTo>
                    <a:pt x="5535" y="9071"/>
                    <a:pt x="7601" y="8399"/>
                    <a:pt x="8139" y="8183"/>
                  </a:cubicBezTo>
                  <a:cubicBezTo>
                    <a:pt x="8362" y="8098"/>
                    <a:pt x="8472" y="7841"/>
                    <a:pt x="8379" y="7621"/>
                  </a:cubicBezTo>
                  <a:cubicBezTo>
                    <a:pt x="8067" y="6850"/>
                    <a:pt x="7910" y="6024"/>
                    <a:pt x="7913" y="5192"/>
                  </a:cubicBezTo>
                  <a:lnTo>
                    <a:pt x="7913" y="3677"/>
                  </a:lnTo>
                  <a:cubicBezTo>
                    <a:pt x="7913" y="1645"/>
                    <a:pt x="6268" y="0"/>
                    <a:pt x="423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4" name="Google Shape;12414;p81"/>
            <p:cNvSpPr/>
            <p:nvPr/>
          </p:nvSpPr>
          <p:spPr>
            <a:xfrm>
              <a:off x="7546297" y="2757613"/>
              <a:ext cx="141060" cy="84584"/>
            </a:xfrm>
            <a:custGeom>
              <a:avLst/>
              <a:gdLst/>
              <a:ahLst/>
              <a:cxnLst/>
              <a:rect l="l" t="t" r="r" b="b"/>
              <a:pathLst>
                <a:path w="5385" h="3229" extrusionOk="0">
                  <a:moveTo>
                    <a:pt x="1738" y="0"/>
                  </a:moveTo>
                  <a:cubicBezTo>
                    <a:pt x="1736" y="0"/>
                    <a:pt x="1734" y="0"/>
                    <a:pt x="1731" y="0"/>
                  </a:cubicBezTo>
                  <a:cubicBezTo>
                    <a:pt x="1128" y="0"/>
                    <a:pt x="532" y="147"/>
                    <a:pt x="1" y="432"/>
                  </a:cubicBezTo>
                  <a:lnTo>
                    <a:pt x="1" y="631"/>
                  </a:lnTo>
                  <a:cubicBezTo>
                    <a:pt x="1" y="2063"/>
                    <a:pt x="1162" y="3228"/>
                    <a:pt x="2598" y="3228"/>
                  </a:cubicBezTo>
                  <a:lnTo>
                    <a:pt x="5384" y="3228"/>
                  </a:lnTo>
                  <a:cubicBezTo>
                    <a:pt x="5155" y="1383"/>
                    <a:pt x="3592" y="0"/>
                    <a:pt x="1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81"/>
            <p:cNvSpPr/>
            <p:nvPr/>
          </p:nvSpPr>
          <p:spPr>
            <a:xfrm>
              <a:off x="7461294" y="2955542"/>
              <a:ext cx="260797" cy="152979"/>
            </a:xfrm>
            <a:custGeom>
              <a:avLst/>
              <a:gdLst/>
              <a:ahLst/>
              <a:cxnLst/>
              <a:rect l="l" t="t" r="r" b="b"/>
              <a:pathLst>
                <a:path w="9956" h="5840" extrusionOk="0">
                  <a:moveTo>
                    <a:pt x="3677" y="0"/>
                  </a:moveTo>
                  <a:lnTo>
                    <a:pt x="3677" y="1333"/>
                  </a:lnTo>
                  <a:cubicBezTo>
                    <a:pt x="3677" y="1700"/>
                    <a:pt x="3448" y="2025"/>
                    <a:pt x="3102" y="2149"/>
                  </a:cubicBezTo>
                  <a:lnTo>
                    <a:pt x="868" y="2937"/>
                  </a:lnTo>
                  <a:cubicBezTo>
                    <a:pt x="347" y="3122"/>
                    <a:pt x="1" y="3612"/>
                    <a:pt x="1" y="4164"/>
                  </a:cubicBezTo>
                  <a:lnTo>
                    <a:pt x="1" y="5839"/>
                  </a:lnTo>
                  <a:lnTo>
                    <a:pt x="9955" y="5839"/>
                  </a:lnTo>
                  <a:lnTo>
                    <a:pt x="9955" y="4164"/>
                  </a:lnTo>
                  <a:cubicBezTo>
                    <a:pt x="9955" y="3612"/>
                    <a:pt x="9606" y="3122"/>
                    <a:pt x="9085" y="2937"/>
                  </a:cubicBezTo>
                  <a:lnTo>
                    <a:pt x="6851" y="2149"/>
                  </a:lnTo>
                  <a:cubicBezTo>
                    <a:pt x="6505" y="2025"/>
                    <a:pt x="6275" y="1700"/>
                    <a:pt x="6275" y="1333"/>
                  </a:cubicBezTo>
                  <a:lnTo>
                    <a:pt x="6275"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81"/>
            <p:cNvSpPr/>
            <p:nvPr/>
          </p:nvSpPr>
          <p:spPr>
            <a:xfrm>
              <a:off x="7461215" y="3014769"/>
              <a:ext cx="260771" cy="93830"/>
            </a:xfrm>
            <a:custGeom>
              <a:avLst/>
              <a:gdLst/>
              <a:ahLst/>
              <a:cxnLst/>
              <a:rect l="l" t="t" r="r" b="b"/>
              <a:pathLst>
                <a:path w="9955" h="3582" extrusionOk="0">
                  <a:moveTo>
                    <a:pt x="2783" y="1"/>
                  </a:moveTo>
                  <a:lnTo>
                    <a:pt x="867" y="679"/>
                  </a:lnTo>
                  <a:cubicBezTo>
                    <a:pt x="350" y="861"/>
                    <a:pt x="0" y="1351"/>
                    <a:pt x="0" y="1903"/>
                  </a:cubicBezTo>
                  <a:lnTo>
                    <a:pt x="0" y="3582"/>
                  </a:lnTo>
                  <a:lnTo>
                    <a:pt x="4" y="3578"/>
                  </a:lnTo>
                  <a:lnTo>
                    <a:pt x="9955" y="3578"/>
                  </a:lnTo>
                  <a:lnTo>
                    <a:pt x="9955" y="1903"/>
                  </a:lnTo>
                  <a:cubicBezTo>
                    <a:pt x="9955" y="1351"/>
                    <a:pt x="9609" y="861"/>
                    <a:pt x="9091" y="679"/>
                  </a:cubicBezTo>
                  <a:lnTo>
                    <a:pt x="7176" y="1"/>
                  </a:lnTo>
                  <a:cubicBezTo>
                    <a:pt x="6854" y="511"/>
                    <a:pt x="6117" y="1492"/>
                    <a:pt x="5048" y="1827"/>
                  </a:cubicBezTo>
                  <a:cubicBezTo>
                    <a:pt x="5026" y="1834"/>
                    <a:pt x="5002" y="1838"/>
                    <a:pt x="4979" y="1838"/>
                  </a:cubicBezTo>
                  <a:cubicBezTo>
                    <a:pt x="4956" y="1838"/>
                    <a:pt x="4933" y="1834"/>
                    <a:pt x="4911" y="1827"/>
                  </a:cubicBezTo>
                  <a:cubicBezTo>
                    <a:pt x="3838" y="1492"/>
                    <a:pt x="3105" y="511"/>
                    <a:pt x="27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81"/>
            <p:cNvSpPr/>
            <p:nvPr/>
          </p:nvSpPr>
          <p:spPr>
            <a:xfrm>
              <a:off x="7523140" y="3010656"/>
              <a:ext cx="137000" cy="63601"/>
            </a:xfrm>
            <a:custGeom>
              <a:avLst/>
              <a:gdLst/>
              <a:ahLst/>
              <a:cxnLst/>
              <a:rect l="l" t="t" r="r" b="b"/>
              <a:pathLst>
                <a:path w="5230" h="2428" extrusionOk="0">
                  <a:moveTo>
                    <a:pt x="833" y="0"/>
                  </a:moveTo>
                  <a:cubicBezTo>
                    <a:pt x="802" y="17"/>
                    <a:pt x="772" y="31"/>
                    <a:pt x="737" y="45"/>
                  </a:cubicBezTo>
                  <a:lnTo>
                    <a:pt x="1" y="305"/>
                  </a:lnTo>
                  <a:cubicBezTo>
                    <a:pt x="323" y="836"/>
                    <a:pt x="1149" y="1998"/>
                    <a:pt x="2416" y="2399"/>
                  </a:cubicBezTo>
                  <a:cubicBezTo>
                    <a:pt x="2482" y="2418"/>
                    <a:pt x="2548" y="2427"/>
                    <a:pt x="2615" y="2427"/>
                  </a:cubicBezTo>
                  <a:cubicBezTo>
                    <a:pt x="2682" y="2427"/>
                    <a:pt x="2749" y="2418"/>
                    <a:pt x="2814" y="2399"/>
                  </a:cubicBezTo>
                  <a:cubicBezTo>
                    <a:pt x="4082" y="1998"/>
                    <a:pt x="4908" y="836"/>
                    <a:pt x="5230" y="305"/>
                  </a:cubicBezTo>
                  <a:lnTo>
                    <a:pt x="4490" y="45"/>
                  </a:lnTo>
                  <a:cubicBezTo>
                    <a:pt x="4459" y="31"/>
                    <a:pt x="4428" y="17"/>
                    <a:pt x="4397" y="0"/>
                  </a:cubicBezTo>
                  <a:cubicBezTo>
                    <a:pt x="4092" y="466"/>
                    <a:pt x="3475" y="1251"/>
                    <a:pt x="2615" y="1549"/>
                  </a:cubicBezTo>
                  <a:cubicBezTo>
                    <a:pt x="1759" y="1251"/>
                    <a:pt x="1138" y="466"/>
                    <a:pt x="833"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81"/>
            <p:cNvSpPr/>
            <p:nvPr/>
          </p:nvSpPr>
          <p:spPr>
            <a:xfrm>
              <a:off x="7557613" y="2955542"/>
              <a:ext cx="68055" cy="33949"/>
            </a:xfrm>
            <a:custGeom>
              <a:avLst/>
              <a:gdLst/>
              <a:ahLst/>
              <a:cxnLst/>
              <a:rect l="l" t="t" r="r" b="b"/>
              <a:pathLst>
                <a:path w="2598" h="1296" extrusionOk="0">
                  <a:moveTo>
                    <a:pt x="0" y="0"/>
                  </a:moveTo>
                  <a:lnTo>
                    <a:pt x="0" y="1021"/>
                  </a:lnTo>
                  <a:cubicBezTo>
                    <a:pt x="360" y="1182"/>
                    <a:pt x="748" y="1275"/>
                    <a:pt x="1142" y="1292"/>
                  </a:cubicBezTo>
                  <a:cubicBezTo>
                    <a:pt x="1196" y="1296"/>
                    <a:pt x="1248" y="1296"/>
                    <a:pt x="1299" y="1296"/>
                  </a:cubicBezTo>
                  <a:cubicBezTo>
                    <a:pt x="1745" y="1296"/>
                    <a:pt x="2187" y="1203"/>
                    <a:pt x="2598" y="1025"/>
                  </a:cubicBezTo>
                  <a:lnTo>
                    <a:pt x="259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9" name="Google Shape;12419;p81"/>
            <p:cNvSpPr/>
            <p:nvPr/>
          </p:nvSpPr>
          <p:spPr>
            <a:xfrm>
              <a:off x="7517927" y="2829859"/>
              <a:ext cx="147425" cy="142658"/>
            </a:xfrm>
            <a:custGeom>
              <a:avLst/>
              <a:gdLst/>
              <a:ahLst/>
              <a:cxnLst/>
              <a:rect l="l" t="t" r="r" b="b"/>
              <a:pathLst>
                <a:path w="5628" h="5446" extrusionOk="0">
                  <a:moveTo>
                    <a:pt x="3375" y="1"/>
                  </a:moveTo>
                  <a:cubicBezTo>
                    <a:pt x="3309" y="1"/>
                    <a:pt x="3246" y="53"/>
                    <a:pt x="3246" y="131"/>
                  </a:cubicBezTo>
                  <a:lnTo>
                    <a:pt x="3246" y="686"/>
                  </a:lnTo>
                  <a:cubicBezTo>
                    <a:pt x="3246" y="803"/>
                    <a:pt x="3150" y="902"/>
                    <a:pt x="3030" y="902"/>
                  </a:cubicBezTo>
                  <a:lnTo>
                    <a:pt x="868" y="902"/>
                  </a:lnTo>
                  <a:cubicBezTo>
                    <a:pt x="388" y="902"/>
                    <a:pt x="1" y="1289"/>
                    <a:pt x="1" y="1765"/>
                  </a:cubicBezTo>
                  <a:lnTo>
                    <a:pt x="1" y="2554"/>
                  </a:lnTo>
                  <a:cubicBezTo>
                    <a:pt x="1" y="4068"/>
                    <a:pt x="1166" y="5370"/>
                    <a:pt x="2677" y="5442"/>
                  </a:cubicBezTo>
                  <a:cubicBezTo>
                    <a:pt x="2724" y="5445"/>
                    <a:pt x="2771" y="5446"/>
                    <a:pt x="2818" y="5446"/>
                  </a:cubicBezTo>
                  <a:cubicBezTo>
                    <a:pt x="4362" y="5446"/>
                    <a:pt x="5628" y="4193"/>
                    <a:pt x="5628" y="2632"/>
                  </a:cubicBezTo>
                  <a:lnTo>
                    <a:pt x="5628" y="1765"/>
                  </a:lnTo>
                  <a:cubicBezTo>
                    <a:pt x="5628" y="1289"/>
                    <a:pt x="5240" y="902"/>
                    <a:pt x="4761" y="902"/>
                  </a:cubicBezTo>
                  <a:lnTo>
                    <a:pt x="4418" y="902"/>
                  </a:lnTo>
                  <a:cubicBezTo>
                    <a:pt x="4360" y="902"/>
                    <a:pt x="4305" y="878"/>
                    <a:pt x="4267" y="837"/>
                  </a:cubicBezTo>
                  <a:lnTo>
                    <a:pt x="3469" y="42"/>
                  </a:lnTo>
                  <a:cubicBezTo>
                    <a:pt x="3442" y="14"/>
                    <a:pt x="3408" y="1"/>
                    <a:pt x="3375"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0" name="Google Shape;12420;p81"/>
            <p:cNvSpPr/>
            <p:nvPr/>
          </p:nvSpPr>
          <p:spPr>
            <a:xfrm>
              <a:off x="7517927" y="2829885"/>
              <a:ext cx="124714" cy="142658"/>
            </a:xfrm>
            <a:custGeom>
              <a:avLst/>
              <a:gdLst/>
              <a:ahLst/>
              <a:cxnLst/>
              <a:rect l="l" t="t" r="r" b="b"/>
              <a:pathLst>
                <a:path w="4761" h="5446" extrusionOk="0">
                  <a:moveTo>
                    <a:pt x="3376" y="0"/>
                  </a:moveTo>
                  <a:cubicBezTo>
                    <a:pt x="3309" y="0"/>
                    <a:pt x="3246" y="53"/>
                    <a:pt x="3246" y="133"/>
                  </a:cubicBezTo>
                  <a:lnTo>
                    <a:pt x="3246" y="685"/>
                  </a:lnTo>
                  <a:cubicBezTo>
                    <a:pt x="3246" y="805"/>
                    <a:pt x="3150" y="901"/>
                    <a:pt x="3030" y="901"/>
                  </a:cubicBezTo>
                  <a:lnTo>
                    <a:pt x="868" y="901"/>
                  </a:lnTo>
                  <a:cubicBezTo>
                    <a:pt x="388" y="901"/>
                    <a:pt x="1" y="1288"/>
                    <a:pt x="1" y="1768"/>
                  </a:cubicBezTo>
                  <a:lnTo>
                    <a:pt x="1" y="2546"/>
                  </a:lnTo>
                  <a:cubicBezTo>
                    <a:pt x="1" y="3814"/>
                    <a:pt x="810" y="4975"/>
                    <a:pt x="2030" y="5332"/>
                  </a:cubicBezTo>
                  <a:cubicBezTo>
                    <a:pt x="2284" y="5407"/>
                    <a:pt x="2549" y="5445"/>
                    <a:pt x="2813" y="5445"/>
                  </a:cubicBezTo>
                  <a:cubicBezTo>
                    <a:pt x="2958" y="5445"/>
                    <a:pt x="3103" y="5434"/>
                    <a:pt x="3246" y="5411"/>
                  </a:cubicBezTo>
                  <a:cubicBezTo>
                    <a:pt x="1882" y="5198"/>
                    <a:pt x="868" y="3968"/>
                    <a:pt x="868" y="2553"/>
                  </a:cubicBezTo>
                  <a:lnTo>
                    <a:pt x="868" y="2416"/>
                  </a:lnTo>
                  <a:cubicBezTo>
                    <a:pt x="868" y="1936"/>
                    <a:pt x="1255" y="1549"/>
                    <a:pt x="1731" y="1549"/>
                  </a:cubicBezTo>
                  <a:lnTo>
                    <a:pt x="4329" y="1549"/>
                  </a:lnTo>
                  <a:cubicBezTo>
                    <a:pt x="4569" y="1549"/>
                    <a:pt x="4761" y="1357"/>
                    <a:pt x="4761" y="1117"/>
                  </a:cubicBezTo>
                  <a:lnTo>
                    <a:pt x="4761" y="901"/>
                  </a:lnTo>
                  <a:lnTo>
                    <a:pt x="4418" y="901"/>
                  </a:lnTo>
                  <a:cubicBezTo>
                    <a:pt x="4360" y="901"/>
                    <a:pt x="4305" y="877"/>
                    <a:pt x="4267" y="836"/>
                  </a:cubicBezTo>
                  <a:lnTo>
                    <a:pt x="3469" y="41"/>
                  </a:lnTo>
                  <a:cubicBezTo>
                    <a:pt x="3442" y="13"/>
                    <a:pt x="3408" y="0"/>
                    <a:pt x="337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81"/>
            <p:cNvSpPr/>
            <p:nvPr/>
          </p:nvSpPr>
          <p:spPr>
            <a:xfrm>
              <a:off x="7552321" y="2882746"/>
              <a:ext cx="10609" cy="16005"/>
            </a:xfrm>
            <a:custGeom>
              <a:avLst/>
              <a:gdLst/>
              <a:ahLst/>
              <a:cxnLst/>
              <a:rect l="l" t="t" r="r" b="b"/>
              <a:pathLst>
                <a:path w="405" h="611" extrusionOk="0">
                  <a:moveTo>
                    <a:pt x="202" y="0"/>
                  </a:moveTo>
                  <a:cubicBezTo>
                    <a:pt x="89" y="0"/>
                    <a:pt x="0" y="89"/>
                    <a:pt x="0" y="202"/>
                  </a:cubicBezTo>
                  <a:lnTo>
                    <a:pt x="0" y="418"/>
                  </a:lnTo>
                  <a:cubicBezTo>
                    <a:pt x="5" y="547"/>
                    <a:pt x="104" y="611"/>
                    <a:pt x="202" y="611"/>
                  </a:cubicBezTo>
                  <a:cubicBezTo>
                    <a:pt x="301" y="611"/>
                    <a:pt x="400" y="547"/>
                    <a:pt x="405" y="418"/>
                  </a:cubicBezTo>
                  <a:lnTo>
                    <a:pt x="405" y="202"/>
                  </a:lnTo>
                  <a:cubicBezTo>
                    <a:pt x="405" y="89"/>
                    <a:pt x="316"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81"/>
            <p:cNvSpPr/>
            <p:nvPr/>
          </p:nvSpPr>
          <p:spPr>
            <a:xfrm>
              <a:off x="7620350" y="2882746"/>
              <a:ext cx="10635" cy="16005"/>
            </a:xfrm>
            <a:custGeom>
              <a:avLst/>
              <a:gdLst/>
              <a:ahLst/>
              <a:cxnLst/>
              <a:rect l="l" t="t" r="r" b="b"/>
              <a:pathLst>
                <a:path w="406" h="611" extrusionOk="0">
                  <a:moveTo>
                    <a:pt x="203" y="0"/>
                  </a:moveTo>
                  <a:cubicBezTo>
                    <a:pt x="90" y="0"/>
                    <a:pt x="1" y="89"/>
                    <a:pt x="1" y="202"/>
                  </a:cubicBezTo>
                  <a:lnTo>
                    <a:pt x="1" y="418"/>
                  </a:lnTo>
                  <a:cubicBezTo>
                    <a:pt x="6" y="547"/>
                    <a:pt x="104" y="611"/>
                    <a:pt x="202" y="611"/>
                  </a:cubicBezTo>
                  <a:cubicBezTo>
                    <a:pt x="300" y="611"/>
                    <a:pt x="398" y="547"/>
                    <a:pt x="405" y="418"/>
                  </a:cubicBezTo>
                  <a:lnTo>
                    <a:pt x="405" y="202"/>
                  </a:lnTo>
                  <a:cubicBezTo>
                    <a:pt x="405" y="89"/>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81"/>
            <p:cNvSpPr/>
            <p:nvPr/>
          </p:nvSpPr>
          <p:spPr>
            <a:xfrm>
              <a:off x="7567200" y="2922091"/>
              <a:ext cx="49325" cy="16503"/>
            </a:xfrm>
            <a:custGeom>
              <a:avLst/>
              <a:gdLst/>
              <a:ahLst/>
              <a:cxnLst/>
              <a:rect l="l" t="t" r="r" b="b"/>
              <a:pathLst>
                <a:path w="1883" h="630" extrusionOk="0">
                  <a:moveTo>
                    <a:pt x="1585" y="0"/>
                  </a:moveTo>
                  <a:cubicBezTo>
                    <a:pt x="1536" y="0"/>
                    <a:pt x="1485" y="20"/>
                    <a:pt x="1440" y="68"/>
                  </a:cubicBezTo>
                  <a:cubicBezTo>
                    <a:pt x="1365" y="139"/>
                    <a:pt x="1190" y="225"/>
                    <a:pt x="933" y="225"/>
                  </a:cubicBezTo>
                  <a:cubicBezTo>
                    <a:pt x="676" y="225"/>
                    <a:pt x="498" y="139"/>
                    <a:pt x="426" y="68"/>
                  </a:cubicBezTo>
                  <a:cubicBezTo>
                    <a:pt x="383" y="28"/>
                    <a:pt x="336" y="12"/>
                    <a:pt x="290" y="12"/>
                  </a:cubicBezTo>
                  <a:cubicBezTo>
                    <a:pt x="134" y="12"/>
                    <a:pt x="1" y="209"/>
                    <a:pt x="142" y="355"/>
                  </a:cubicBezTo>
                  <a:cubicBezTo>
                    <a:pt x="316" y="530"/>
                    <a:pt x="611" y="630"/>
                    <a:pt x="933" y="630"/>
                  </a:cubicBezTo>
                  <a:cubicBezTo>
                    <a:pt x="1255" y="630"/>
                    <a:pt x="1550" y="527"/>
                    <a:pt x="1725" y="355"/>
                  </a:cubicBezTo>
                  <a:cubicBezTo>
                    <a:pt x="1882" y="211"/>
                    <a:pt x="1744" y="0"/>
                    <a:pt x="1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81"/>
            <p:cNvSpPr/>
            <p:nvPr/>
          </p:nvSpPr>
          <p:spPr>
            <a:xfrm>
              <a:off x="7455819" y="2753395"/>
              <a:ext cx="271380" cy="361308"/>
            </a:xfrm>
            <a:custGeom>
              <a:avLst/>
              <a:gdLst/>
              <a:ahLst/>
              <a:cxnLst/>
              <a:rect l="l" t="t" r="r" b="b"/>
              <a:pathLst>
                <a:path w="10360" h="13793" extrusionOk="0">
                  <a:moveTo>
                    <a:pt x="5185" y="363"/>
                  </a:moveTo>
                  <a:cubicBezTo>
                    <a:pt x="7104" y="363"/>
                    <a:pt x="8663" y="1919"/>
                    <a:pt x="8663" y="3838"/>
                  </a:cubicBezTo>
                  <a:lnTo>
                    <a:pt x="8663" y="5353"/>
                  </a:lnTo>
                  <a:cubicBezTo>
                    <a:pt x="8663" y="6477"/>
                    <a:pt x="8924" y="7337"/>
                    <a:pt x="9140" y="7861"/>
                  </a:cubicBezTo>
                  <a:cubicBezTo>
                    <a:pt x="9164" y="7913"/>
                    <a:pt x="9164" y="7978"/>
                    <a:pt x="9140" y="8032"/>
                  </a:cubicBezTo>
                  <a:cubicBezTo>
                    <a:pt x="9116" y="8087"/>
                    <a:pt x="9071" y="8132"/>
                    <a:pt x="9013" y="8156"/>
                  </a:cubicBezTo>
                  <a:cubicBezTo>
                    <a:pt x="8547" y="8341"/>
                    <a:pt x="7649" y="8670"/>
                    <a:pt x="6686" y="8872"/>
                  </a:cubicBezTo>
                  <a:lnTo>
                    <a:pt x="6686" y="8187"/>
                  </a:lnTo>
                  <a:cubicBezTo>
                    <a:pt x="7622" y="7649"/>
                    <a:pt x="8201" y="6651"/>
                    <a:pt x="8201" y="5572"/>
                  </a:cubicBezTo>
                  <a:lnTo>
                    <a:pt x="8201" y="4705"/>
                  </a:lnTo>
                  <a:cubicBezTo>
                    <a:pt x="8197" y="4116"/>
                    <a:pt x="7721" y="3639"/>
                    <a:pt x="7132" y="3636"/>
                  </a:cubicBezTo>
                  <a:lnTo>
                    <a:pt x="6782" y="3636"/>
                  </a:lnTo>
                  <a:lnTo>
                    <a:pt x="5761" y="2615"/>
                  </a:lnTo>
                  <a:cubicBezTo>
                    <a:pt x="5720" y="2574"/>
                    <a:pt x="5669" y="2555"/>
                    <a:pt x="5619" y="2555"/>
                  </a:cubicBezTo>
                  <a:cubicBezTo>
                    <a:pt x="5515" y="2555"/>
                    <a:pt x="5415" y="2636"/>
                    <a:pt x="5415" y="2759"/>
                  </a:cubicBezTo>
                  <a:lnTo>
                    <a:pt x="5415" y="3636"/>
                  </a:lnTo>
                  <a:lnTo>
                    <a:pt x="4318" y="3636"/>
                  </a:lnTo>
                  <a:cubicBezTo>
                    <a:pt x="4316" y="3636"/>
                    <a:pt x="4314" y="3636"/>
                    <a:pt x="4312" y="3636"/>
                  </a:cubicBezTo>
                  <a:cubicBezTo>
                    <a:pt x="4202" y="3636"/>
                    <a:pt x="4109" y="3724"/>
                    <a:pt x="4109" y="3838"/>
                  </a:cubicBezTo>
                  <a:cubicBezTo>
                    <a:pt x="4109" y="3950"/>
                    <a:pt x="4199" y="4041"/>
                    <a:pt x="4306" y="4041"/>
                  </a:cubicBezTo>
                  <a:cubicBezTo>
                    <a:pt x="4310" y="4041"/>
                    <a:pt x="4314" y="4040"/>
                    <a:pt x="4318" y="4040"/>
                  </a:cubicBezTo>
                  <a:lnTo>
                    <a:pt x="5617" y="4040"/>
                  </a:lnTo>
                  <a:cubicBezTo>
                    <a:pt x="5730" y="4040"/>
                    <a:pt x="5819" y="3951"/>
                    <a:pt x="5819" y="3838"/>
                  </a:cubicBezTo>
                  <a:lnTo>
                    <a:pt x="5819" y="3245"/>
                  </a:lnTo>
                  <a:lnTo>
                    <a:pt x="6556" y="3982"/>
                  </a:lnTo>
                  <a:cubicBezTo>
                    <a:pt x="6594" y="4020"/>
                    <a:pt x="6645" y="4040"/>
                    <a:pt x="6700" y="4040"/>
                  </a:cubicBezTo>
                  <a:lnTo>
                    <a:pt x="7132" y="4040"/>
                  </a:lnTo>
                  <a:cubicBezTo>
                    <a:pt x="7498" y="4044"/>
                    <a:pt x="7796" y="4338"/>
                    <a:pt x="7796" y="4705"/>
                  </a:cubicBezTo>
                  <a:lnTo>
                    <a:pt x="7796" y="5569"/>
                  </a:lnTo>
                  <a:cubicBezTo>
                    <a:pt x="7776" y="6998"/>
                    <a:pt x="6614" y="8149"/>
                    <a:pt x="5185" y="8149"/>
                  </a:cubicBezTo>
                  <a:cubicBezTo>
                    <a:pt x="3756" y="8149"/>
                    <a:pt x="2591" y="6998"/>
                    <a:pt x="2574" y="5569"/>
                  </a:cubicBezTo>
                  <a:lnTo>
                    <a:pt x="2574" y="4705"/>
                  </a:lnTo>
                  <a:cubicBezTo>
                    <a:pt x="2574" y="4338"/>
                    <a:pt x="2872" y="4044"/>
                    <a:pt x="3239" y="4040"/>
                  </a:cubicBezTo>
                  <a:lnTo>
                    <a:pt x="3455" y="4040"/>
                  </a:lnTo>
                  <a:cubicBezTo>
                    <a:pt x="3459" y="4040"/>
                    <a:pt x="3463" y="4041"/>
                    <a:pt x="3467" y="4041"/>
                  </a:cubicBezTo>
                  <a:cubicBezTo>
                    <a:pt x="3575" y="4041"/>
                    <a:pt x="3667" y="3950"/>
                    <a:pt x="3667" y="3838"/>
                  </a:cubicBezTo>
                  <a:cubicBezTo>
                    <a:pt x="3667" y="3727"/>
                    <a:pt x="3571" y="3636"/>
                    <a:pt x="3461" y="3636"/>
                  </a:cubicBezTo>
                  <a:cubicBezTo>
                    <a:pt x="3459" y="3636"/>
                    <a:pt x="3457" y="3636"/>
                    <a:pt x="3455" y="3636"/>
                  </a:cubicBezTo>
                  <a:lnTo>
                    <a:pt x="3239" y="3636"/>
                  </a:lnTo>
                  <a:cubicBezTo>
                    <a:pt x="2649" y="3639"/>
                    <a:pt x="2170" y="4116"/>
                    <a:pt x="2170" y="4705"/>
                  </a:cubicBezTo>
                  <a:lnTo>
                    <a:pt x="2170" y="5569"/>
                  </a:lnTo>
                  <a:cubicBezTo>
                    <a:pt x="2170" y="6648"/>
                    <a:pt x="2749" y="7645"/>
                    <a:pt x="3684" y="8183"/>
                  </a:cubicBezTo>
                  <a:lnTo>
                    <a:pt x="3684" y="8869"/>
                  </a:lnTo>
                  <a:cubicBezTo>
                    <a:pt x="2721" y="8666"/>
                    <a:pt x="1824" y="8337"/>
                    <a:pt x="1358" y="8152"/>
                  </a:cubicBezTo>
                  <a:cubicBezTo>
                    <a:pt x="1299" y="8132"/>
                    <a:pt x="1255" y="8087"/>
                    <a:pt x="1231" y="8032"/>
                  </a:cubicBezTo>
                  <a:cubicBezTo>
                    <a:pt x="1207" y="7978"/>
                    <a:pt x="1207" y="7916"/>
                    <a:pt x="1231" y="7861"/>
                  </a:cubicBezTo>
                  <a:cubicBezTo>
                    <a:pt x="1450" y="7337"/>
                    <a:pt x="1710" y="6477"/>
                    <a:pt x="1710" y="5356"/>
                  </a:cubicBezTo>
                  <a:lnTo>
                    <a:pt x="1710" y="3838"/>
                  </a:lnTo>
                  <a:cubicBezTo>
                    <a:pt x="1710" y="1919"/>
                    <a:pt x="3266" y="363"/>
                    <a:pt x="5185" y="363"/>
                  </a:cubicBezTo>
                  <a:close/>
                  <a:moveTo>
                    <a:pt x="6282" y="8382"/>
                  </a:moveTo>
                  <a:lnTo>
                    <a:pt x="6282" y="9071"/>
                  </a:lnTo>
                  <a:cubicBezTo>
                    <a:pt x="6282" y="9386"/>
                    <a:pt x="6422" y="9688"/>
                    <a:pt x="6666" y="9890"/>
                  </a:cubicBezTo>
                  <a:cubicBezTo>
                    <a:pt x="6624" y="9948"/>
                    <a:pt x="6580" y="10006"/>
                    <a:pt x="6539" y="10065"/>
                  </a:cubicBezTo>
                  <a:cubicBezTo>
                    <a:pt x="6412" y="10219"/>
                    <a:pt x="6551" y="10397"/>
                    <a:pt x="6700" y="10397"/>
                  </a:cubicBezTo>
                  <a:cubicBezTo>
                    <a:pt x="6756" y="10397"/>
                    <a:pt x="6813" y="10372"/>
                    <a:pt x="6858" y="10311"/>
                  </a:cubicBezTo>
                  <a:cubicBezTo>
                    <a:pt x="6912" y="10239"/>
                    <a:pt x="6967" y="10167"/>
                    <a:pt x="7022" y="10089"/>
                  </a:cubicBezTo>
                  <a:lnTo>
                    <a:pt x="7471" y="10250"/>
                  </a:lnTo>
                  <a:cubicBezTo>
                    <a:pt x="6645" y="11476"/>
                    <a:pt x="5809" y="11918"/>
                    <a:pt x="5243" y="12069"/>
                  </a:cubicBezTo>
                  <a:cubicBezTo>
                    <a:pt x="5225" y="12074"/>
                    <a:pt x="5205" y="12077"/>
                    <a:pt x="5185" y="12077"/>
                  </a:cubicBezTo>
                  <a:cubicBezTo>
                    <a:pt x="5166" y="12077"/>
                    <a:pt x="5146" y="12074"/>
                    <a:pt x="5127" y="12069"/>
                  </a:cubicBezTo>
                  <a:cubicBezTo>
                    <a:pt x="4562" y="11918"/>
                    <a:pt x="3725" y="11476"/>
                    <a:pt x="2896" y="10246"/>
                  </a:cubicBezTo>
                  <a:lnTo>
                    <a:pt x="3345" y="10089"/>
                  </a:lnTo>
                  <a:cubicBezTo>
                    <a:pt x="3743" y="10654"/>
                    <a:pt x="4353" y="11329"/>
                    <a:pt x="5120" y="11586"/>
                  </a:cubicBezTo>
                  <a:cubicBezTo>
                    <a:pt x="5141" y="11593"/>
                    <a:pt x="5162" y="11596"/>
                    <a:pt x="5184" y="11596"/>
                  </a:cubicBezTo>
                  <a:cubicBezTo>
                    <a:pt x="5206" y="11596"/>
                    <a:pt x="5228" y="11593"/>
                    <a:pt x="5250" y="11586"/>
                  </a:cubicBezTo>
                  <a:cubicBezTo>
                    <a:pt x="5607" y="11466"/>
                    <a:pt x="5967" y="11240"/>
                    <a:pt x="6316" y="10911"/>
                  </a:cubicBezTo>
                  <a:cubicBezTo>
                    <a:pt x="6458" y="10766"/>
                    <a:pt x="6327" y="10564"/>
                    <a:pt x="6170" y="10564"/>
                  </a:cubicBezTo>
                  <a:cubicBezTo>
                    <a:pt x="6126" y="10564"/>
                    <a:pt x="6081" y="10580"/>
                    <a:pt x="6039" y="10616"/>
                  </a:cubicBezTo>
                  <a:cubicBezTo>
                    <a:pt x="5754" y="10884"/>
                    <a:pt x="5466" y="11072"/>
                    <a:pt x="5185" y="11182"/>
                  </a:cubicBezTo>
                  <a:cubicBezTo>
                    <a:pt x="4565" y="10949"/>
                    <a:pt x="4051" y="10383"/>
                    <a:pt x="3705" y="9890"/>
                  </a:cubicBezTo>
                  <a:cubicBezTo>
                    <a:pt x="3948" y="9688"/>
                    <a:pt x="4089" y="9386"/>
                    <a:pt x="4089" y="9071"/>
                  </a:cubicBezTo>
                  <a:lnTo>
                    <a:pt x="4089" y="8382"/>
                  </a:lnTo>
                  <a:cubicBezTo>
                    <a:pt x="4442" y="8519"/>
                    <a:pt x="4813" y="8588"/>
                    <a:pt x="5185" y="8588"/>
                  </a:cubicBezTo>
                  <a:cubicBezTo>
                    <a:pt x="5557" y="8588"/>
                    <a:pt x="5929" y="8519"/>
                    <a:pt x="6282" y="8382"/>
                  </a:cubicBezTo>
                  <a:close/>
                  <a:moveTo>
                    <a:pt x="5182" y="0"/>
                  </a:moveTo>
                  <a:cubicBezTo>
                    <a:pt x="3054" y="0"/>
                    <a:pt x="1323" y="1710"/>
                    <a:pt x="1303" y="3838"/>
                  </a:cubicBezTo>
                  <a:lnTo>
                    <a:pt x="1303" y="5353"/>
                  </a:lnTo>
                  <a:cubicBezTo>
                    <a:pt x="1306" y="6158"/>
                    <a:pt x="1155" y="6956"/>
                    <a:pt x="854" y="7703"/>
                  </a:cubicBezTo>
                  <a:cubicBezTo>
                    <a:pt x="789" y="7858"/>
                    <a:pt x="789" y="8032"/>
                    <a:pt x="854" y="8190"/>
                  </a:cubicBezTo>
                  <a:cubicBezTo>
                    <a:pt x="919" y="8344"/>
                    <a:pt x="1046" y="8468"/>
                    <a:pt x="1203" y="8533"/>
                  </a:cubicBezTo>
                  <a:cubicBezTo>
                    <a:pt x="1690" y="8725"/>
                    <a:pt x="2636" y="9071"/>
                    <a:pt x="3647" y="9276"/>
                  </a:cubicBezTo>
                  <a:cubicBezTo>
                    <a:pt x="3582" y="9472"/>
                    <a:pt x="3431" y="9626"/>
                    <a:pt x="3239" y="9694"/>
                  </a:cubicBezTo>
                  <a:lnTo>
                    <a:pt x="1001" y="10483"/>
                  </a:lnTo>
                  <a:cubicBezTo>
                    <a:pt x="401" y="10695"/>
                    <a:pt x="0" y="11260"/>
                    <a:pt x="0" y="11894"/>
                  </a:cubicBezTo>
                  <a:lnTo>
                    <a:pt x="0" y="13574"/>
                  </a:lnTo>
                  <a:cubicBezTo>
                    <a:pt x="6" y="13702"/>
                    <a:pt x="104" y="13766"/>
                    <a:pt x="203" y="13766"/>
                  </a:cubicBezTo>
                  <a:cubicBezTo>
                    <a:pt x="301" y="13766"/>
                    <a:pt x="400" y="13702"/>
                    <a:pt x="405" y="13574"/>
                  </a:cubicBezTo>
                  <a:lnTo>
                    <a:pt x="405" y="11898"/>
                  </a:lnTo>
                  <a:cubicBezTo>
                    <a:pt x="405" y="11768"/>
                    <a:pt x="429" y="11637"/>
                    <a:pt x="477" y="11514"/>
                  </a:cubicBezTo>
                  <a:lnTo>
                    <a:pt x="1498" y="12391"/>
                  </a:lnTo>
                  <a:cubicBezTo>
                    <a:pt x="1645" y="12518"/>
                    <a:pt x="1731" y="12700"/>
                    <a:pt x="1731" y="12895"/>
                  </a:cubicBezTo>
                  <a:lnTo>
                    <a:pt x="1731" y="13580"/>
                  </a:lnTo>
                  <a:cubicBezTo>
                    <a:pt x="1738" y="13709"/>
                    <a:pt x="1836" y="13773"/>
                    <a:pt x="1934" y="13773"/>
                  </a:cubicBezTo>
                  <a:cubicBezTo>
                    <a:pt x="2033" y="13773"/>
                    <a:pt x="2130" y="13709"/>
                    <a:pt x="2135" y="13580"/>
                  </a:cubicBezTo>
                  <a:lnTo>
                    <a:pt x="2135" y="12895"/>
                  </a:lnTo>
                  <a:cubicBezTo>
                    <a:pt x="2135" y="12583"/>
                    <a:pt x="1998" y="12285"/>
                    <a:pt x="1762" y="12083"/>
                  </a:cubicBezTo>
                  <a:lnTo>
                    <a:pt x="689" y="11165"/>
                  </a:lnTo>
                  <a:cubicBezTo>
                    <a:pt x="813" y="11031"/>
                    <a:pt x="967" y="10928"/>
                    <a:pt x="1135" y="10866"/>
                  </a:cubicBezTo>
                  <a:lnTo>
                    <a:pt x="2495" y="10387"/>
                  </a:lnTo>
                  <a:cubicBezTo>
                    <a:pt x="3414" y="11788"/>
                    <a:pt x="4370" y="12289"/>
                    <a:pt x="5017" y="12460"/>
                  </a:cubicBezTo>
                  <a:cubicBezTo>
                    <a:pt x="5070" y="12475"/>
                    <a:pt x="5125" y="12483"/>
                    <a:pt x="5180" y="12483"/>
                  </a:cubicBezTo>
                  <a:cubicBezTo>
                    <a:pt x="5235" y="12483"/>
                    <a:pt x="5290" y="12475"/>
                    <a:pt x="5343" y="12460"/>
                  </a:cubicBezTo>
                  <a:cubicBezTo>
                    <a:pt x="5991" y="12289"/>
                    <a:pt x="6943" y="11788"/>
                    <a:pt x="7862" y="10387"/>
                  </a:cubicBezTo>
                  <a:lnTo>
                    <a:pt x="9222" y="10866"/>
                  </a:lnTo>
                  <a:cubicBezTo>
                    <a:pt x="9393" y="10928"/>
                    <a:pt x="9548" y="11031"/>
                    <a:pt x="9671" y="11165"/>
                  </a:cubicBezTo>
                  <a:lnTo>
                    <a:pt x="8598" y="12083"/>
                  </a:lnTo>
                  <a:cubicBezTo>
                    <a:pt x="8358" y="12285"/>
                    <a:pt x="8225" y="12583"/>
                    <a:pt x="8225" y="12895"/>
                  </a:cubicBezTo>
                  <a:lnTo>
                    <a:pt x="8225" y="13580"/>
                  </a:lnTo>
                  <a:cubicBezTo>
                    <a:pt x="8218" y="13694"/>
                    <a:pt x="8310" y="13793"/>
                    <a:pt x="8427" y="13793"/>
                  </a:cubicBezTo>
                  <a:cubicBezTo>
                    <a:pt x="8540" y="13793"/>
                    <a:pt x="8633" y="13694"/>
                    <a:pt x="8629" y="13580"/>
                  </a:cubicBezTo>
                  <a:lnTo>
                    <a:pt x="8629" y="12895"/>
                  </a:lnTo>
                  <a:cubicBezTo>
                    <a:pt x="8629" y="12700"/>
                    <a:pt x="8711" y="12518"/>
                    <a:pt x="8859" y="12391"/>
                  </a:cubicBezTo>
                  <a:lnTo>
                    <a:pt x="9883" y="11514"/>
                  </a:lnTo>
                  <a:cubicBezTo>
                    <a:pt x="9931" y="11637"/>
                    <a:pt x="9955" y="11768"/>
                    <a:pt x="9955" y="11898"/>
                  </a:cubicBezTo>
                  <a:lnTo>
                    <a:pt x="9955" y="13577"/>
                  </a:lnTo>
                  <a:cubicBezTo>
                    <a:pt x="9960" y="13705"/>
                    <a:pt x="10058" y="13770"/>
                    <a:pt x="10156" y="13770"/>
                  </a:cubicBezTo>
                  <a:cubicBezTo>
                    <a:pt x="10254" y="13770"/>
                    <a:pt x="10353" y="13705"/>
                    <a:pt x="10360" y="13577"/>
                  </a:cubicBezTo>
                  <a:lnTo>
                    <a:pt x="10360" y="11898"/>
                  </a:lnTo>
                  <a:cubicBezTo>
                    <a:pt x="10360" y="11264"/>
                    <a:pt x="9962" y="10698"/>
                    <a:pt x="9363" y="10483"/>
                  </a:cubicBezTo>
                  <a:lnTo>
                    <a:pt x="7128" y="9694"/>
                  </a:lnTo>
                  <a:cubicBezTo>
                    <a:pt x="6936" y="9626"/>
                    <a:pt x="6786" y="9472"/>
                    <a:pt x="6720" y="9280"/>
                  </a:cubicBezTo>
                  <a:cubicBezTo>
                    <a:pt x="7731" y="9071"/>
                    <a:pt x="8677" y="8728"/>
                    <a:pt x="9160" y="8533"/>
                  </a:cubicBezTo>
                  <a:cubicBezTo>
                    <a:pt x="9318" y="8471"/>
                    <a:pt x="9445" y="8348"/>
                    <a:pt x="9513" y="8190"/>
                  </a:cubicBezTo>
                  <a:cubicBezTo>
                    <a:pt x="9578" y="8036"/>
                    <a:pt x="9578" y="7861"/>
                    <a:pt x="9513" y="7707"/>
                  </a:cubicBezTo>
                  <a:cubicBezTo>
                    <a:pt x="9212" y="6960"/>
                    <a:pt x="9058" y="6161"/>
                    <a:pt x="9064" y="5356"/>
                  </a:cubicBezTo>
                  <a:lnTo>
                    <a:pt x="9064" y="3838"/>
                  </a:lnTo>
                  <a:cubicBezTo>
                    <a:pt x="9040" y="1710"/>
                    <a:pt x="7310" y="0"/>
                    <a:pt x="5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81"/>
            <p:cNvSpPr/>
            <p:nvPr/>
          </p:nvSpPr>
          <p:spPr>
            <a:xfrm>
              <a:off x="7546663" y="2865143"/>
              <a:ext cx="22187" cy="10635"/>
            </a:xfrm>
            <a:custGeom>
              <a:avLst/>
              <a:gdLst/>
              <a:ahLst/>
              <a:cxnLst/>
              <a:rect l="l" t="t" r="r" b="b"/>
              <a:pathLst>
                <a:path w="847" h="406" extrusionOk="0">
                  <a:moveTo>
                    <a:pt x="641" y="0"/>
                  </a:moveTo>
                  <a:cubicBezTo>
                    <a:pt x="639" y="0"/>
                    <a:pt x="636" y="0"/>
                    <a:pt x="634" y="0"/>
                  </a:cubicBezTo>
                  <a:lnTo>
                    <a:pt x="203" y="0"/>
                  </a:lnTo>
                  <a:cubicBezTo>
                    <a:pt x="90" y="0"/>
                    <a:pt x="0" y="93"/>
                    <a:pt x="0" y="203"/>
                  </a:cubicBezTo>
                  <a:cubicBezTo>
                    <a:pt x="0" y="316"/>
                    <a:pt x="90" y="405"/>
                    <a:pt x="203" y="405"/>
                  </a:cubicBezTo>
                  <a:lnTo>
                    <a:pt x="634" y="405"/>
                  </a:lnTo>
                  <a:cubicBezTo>
                    <a:pt x="638" y="405"/>
                    <a:pt x="642" y="405"/>
                    <a:pt x="647" y="405"/>
                  </a:cubicBezTo>
                  <a:cubicBezTo>
                    <a:pt x="757" y="405"/>
                    <a:pt x="847" y="315"/>
                    <a:pt x="847" y="203"/>
                  </a:cubicBezTo>
                  <a:cubicBezTo>
                    <a:pt x="847" y="92"/>
                    <a:pt x="754" y="0"/>
                    <a:pt x="6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81"/>
            <p:cNvSpPr/>
            <p:nvPr/>
          </p:nvSpPr>
          <p:spPr>
            <a:xfrm>
              <a:off x="7614430" y="2865143"/>
              <a:ext cx="22475" cy="10635"/>
            </a:xfrm>
            <a:custGeom>
              <a:avLst/>
              <a:gdLst/>
              <a:ahLst/>
              <a:cxnLst/>
              <a:rect l="l" t="t" r="r" b="b"/>
              <a:pathLst>
                <a:path w="858" h="406" extrusionOk="0">
                  <a:moveTo>
                    <a:pt x="207" y="0"/>
                  </a:moveTo>
                  <a:cubicBezTo>
                    <a:pt x="93" y="0"/>
                    <a:pt x="1" y="92"/>
                    <a:pt x="1" y="203"/>
                  </a:cubicBezTo>
                  <a:cubicBezTo>
                    <a:pt x="1" y="315"/>
                    <a:pt x="90" y="405"/>
                    <a:pt x="201" y="405"/>
                  </a:cubicBezTo>
                  <a:cubicBezTo>
                    <a:pt x="205" y="405"/>
                    <a:pt x="209" y="405"/>
                    <a:pt x="213" y="405"/>
                  </a:cubicBezTo>
                  <a:lnTo>
                    <a:pt x="645" y="405"/>
                  </a:lnTo>
                  <a:cubicBezTo>
                    <a:pt x="649" y="405"/>
                    <a:pt x="653" y="405"/>
                    <a:pt x="657" y="405"/>
                  </a:cubicBezTo>
                  <a:cubicBezTo>
                    <a:pt x="765" y="405"/>
                    <a:pt x="857" y="315"/>
                    <a:pt x="857" y="203"/>
                  </a:cubicBezTo>
                  <a:cubicBezTo>
                    <a:pt x="857" y="92"/>
                    <a:pt x="762" y="0"/>
                    <a:pt x="651" y="0"/>
                  </a:cubicBezTo>
                  <a:cubicBezTo>
                    <a:pt x="649" y="0"/>
                    <a:pt x="647" y="0"/>
                    <a:pt x="645" y="0"/>
                  </a:cubicBezTo>
                  <a:lnTo>
                    <a:pt x="213" y="0"/>
                  </a:lnTo>
                  <a:cubicBezTo>
                    <a:pt x="211" y="0"/>
                    <a:pt x="209"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27" name="Google Shape;12427;p81"/>
          <p:cNvGrpSpPr/>
          <p:nvPr/>
        </p:nvGrpSpPr>
        <p:grpSpPr>
          <a:xfrm>
            <a:off x="7943229" y="2786689"/>
            <a:ext cx="387110" cy="331079"/>
            <a:chOff x="7943229" y="2786689"/>
            <a:chExt cx="387110" cy="331079"/>
          </a:xfrm>
        </p:grpSpPr>
        <p:sp>
          <p:nvSpPr>
            <p:cNvPr id="12428" name="Google Shape;12428;p81"/>
            <p:cNvSpPr/>
            <p:nvPr/>
          </p:nvSpPr>
          <p:spPr>
            <a:xfrm>
              <a:off x="7950145" y="2881934"/>
              <a:ext cx="42305" cy="47780"/>
            </a:xfrm>
            <a:custGeom>
              <a:avLst/>
              <a:gdLst/>
              <a:ahLst/>
              <a:cxnLst/>
              <a:rect l="l" t="t" r="r" b="b"/>
              <a:pathLst>
                <a:path w="1615" h="1824" extrusionOk="0">
                  <a:moveTo>
                    <a:pt x="1615" y="0"/>
                  </a:moveTo>
                  <a:lnTo>
                    <a:pt x="1" y="679"/>
                  </a:lnTo>
                  <a:lnTo>
                    <a:pt x="1450" y="1823"/>
                  </a:lnTo>
                  <a:lnTo>
                    <a:pt x="1615"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81"/>
            <p:cNvSpPr/>
            <p:nvPr/>
          </p:nvSpPr>
          <p:spPr>
            <a:xfrm>
              <a:off x="7969555" y="2792347"/>
              <a:ext cx="354680" cy="283587"/>
            </a:xfrm>
            <a:custGeom>
              <a:avLst/>
              <a:gdLst/>
              <a:ahLst/>
              <a:cxnLst/>
              <a:rect l="l" t="t" r="r" b="b"/>
              <a:pathLst>
                <a:path w="13540" h="10826" extrusionOk="0">
                  <a:moveTo>
                    <a:pt x="5312" y="0"/>
                  </a:moveTo>
                  <a:cubicBezTo>
                    <a:pt x="5052" y="0"/>
                    <a:pt x="1082" y="71"/>
                    <a:pt x="442" y="4376"/>
                  </a:cubicBezTo>
                  <a:cubicBezTo>
                    <a:pt x="0" y="8293"/>
                    <a:pt x="3177" y="10826"/>
                    <a:pt x="6860" y="10826"/>
                  </a:cubicBezTo>
                  <a:cubicBezTo>
                    <a:pt x="10085" y="10826"/>
                    <a:pt x="12847" y="8752"/>
                    <a:pt x="13539" y="5990"/>
                  </a:cubicBezTo>
                  <a:lnTo>
                    <a:pt x="13539" y="5990"/>
                  </a:lnTo>
                  <a:cubicBezTo>
                    <a:pt x="13539" y="5990"/>
                    <a:pt x="12723" y="6570"/>
                    <a:pt x="11457" y="6570"/>
                  </a:cubicBezTo>
                  <a:cubicBezTo>
                    <a:pt x="11333" y="6570"/>
                    <a:pt x="11204" y="6565"/>
                    <a:pt x="11072" y="6552"/>
                  </a:cubicBezTo>
                  <a:cubicBezTo>
                    <a:pt x="9184" y="6374"/>
                    <a:pt x="7820" y="4034"/>
                    <a:pt x="7004" y="2622"/>
                  </a:cubicBezTo>
                  <a:cubicBezTo>
                    <a:pt x="6460" y="1679"/>
                    <a:pt x="5730" y="1097"/>
                    <a:pt x="4647" y="884"/>
                  </a:cubicBezTo>
                  <a:lnTo>
                    <a:pt x="5325" y="0"/>
                  </a:lnTo>
                  <a:cubicBezTo>
                    <a:pt x="5325" y="0"/>
                    <a:pt x="5321" y="0"/>
                    <a:pt x="5312"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81"/>
            <p:cNvSpPr/>
            <p:nvPr/>
          </p:nvSpPr>
          <p:spPr>
            <a:xfrm>
              <a:off x="7969555" y="2792426"/>
              <a:ext cx="240051" cy="283508"/>
            </a:xfrm>
            <a:custGeom>
              <a:avLst/>
              <a:gdLst/>
              <a:ahLst/>
              <a:cxnLst/>
              <a:rect l="l" t="t" r="r" b="b"/>
              <a:pathLst>
                <a:path w="9164" h="10823" extrusionOk="0">
                  <a:moveTo>
                    <a:pt x="5312" y="1"/>
                  </a:moveTo>
                  <a:cubicBezTo>
                    <a:pt x="5052" y="1"/>
                    <a:pt x="1082" y="71"/>
                    <a:pt x="442" y="4377"/>
                  </a:cubicBezTo>
                  <a:cubicBezTo>
                    <a:pt x="0" y="8290"/>
                    <a:pt x="3177" y="10823"/>
                    <a:pt x="6860" y="10823"/>
                  </a:cubicBezTo>
                  <a:cubicBezTo>
                    <a:pt x="6871" y="10823"/>
                    <a:pt x="6881" y="10823"/>
                    <a:pt x="6891" y="10823"/>
                  </a:cubicBezTo>
                  <a:cubicBezTo>
                    <a:pt x="7662" y="10823"/>
                    <a:pt x="8429" y="10696"/>
                    <a:pt x="9163" y="10459"/>
                  </a:cubicBezTo>
                  <a:lnTo>
                    <a:pt x="9163" y="10459"/>
                  </a:lnTo>
                  <a:cubicBezTo>
                    <a:pt x="8992" y="10470"/>
                    <a:pt x="8821" y="10476"/>
                    <a:pt x="8646" y="10476"/>
                  </a:cubicBezTo>
                  <a:cubicBezTo>
                    <a:pt x="4962" y="10476"/>
                    <a:pt x="1785" y="7944"/>
                    <a:pt x="2227" y="4031"/>
                  </a:cubicBezTo>
                  <a:cubicBezTo>
                    <a:pt x="2598" y="1532"/>
                    <a:pt x="4088" y="460"/>
                    <a:pt x="5325" y="1"/>
                  </a:cubicBezTo>
                  <a:cubicBezTo>
                    <a:pt x="5325" y="1"/>
                    <a:pt x="5321" y="1"/>
                    <a:pt x="531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81"/>
            <p:cNvSpPr/>
            <p:nvPr/>
          </p:nvSpPr>
          <p:spPr>
            <a:xfrm>
              <a:off x="8066582" y="2870749"/>
              <a:ext cx="217707" cy="127491"/>
            </a:xfrm>
            <a:custGeom>
              <a:avLst/>
              <a:gdLst/>
              <a:ahLst/>
              <a:cxnLst/>
              <a:rect l="l" t="t" r="r" b="b"/>
              <a:pathLst>
                <a:path w="8311" h="4867" extrusionOk="0">
                  <a:moveTo>
                    <a:pt x="2891" y="1"/>
                  </a:moveTo>
                  <a:cubicBezTo>
                    <a:pt x="2687" y="1"/>
                    <a:pt x="2480" y="50"/>
                    <a:pt x="2290" y="153"/>
                  </a:cubicBezTo>
                  <a:lnTo>
                    <a:pt x="2283" y="156"/>
                  </a:lnTo>
                  <a:cubicBezTo>
                    <a:pt x="1" y="1398"/>
                    <a:pt x="1185" y="4867"/>
                    <a:pt x="3997" y="4867"/>
                  </a:cubicBezTo>
                  <a:cubicBezTo>
                    <a:pt x="5189" y="4867"/>
                    <a:pt x="6673" y="4244"/>
                    <a:pt x="8310" y="2566"/>
                  </a:cubicBezTo>
                  <a:lnTo>
                    <a:pt x="8310" y="2566"/>
                  </a:lnTo>
                  <a:cubicBezTo>
                    <a:pt x="8310" y="2566"/>
                    <a:pt x="7992" y="2715"/>
                    <a:pt x="7465" y="2715"/>
                  </a:cubicBezTo>
                  <a:cubicBezTo>
                    <a:pt x="6646" y="2715"/>
                    <a:pt x="5323" y="2354"/>
                    <a:pt x="3907" y="506"/>
                  </a:cubicBezTo>
                  <a:cubicBezTo>
                    <a:pt x="3660" y="178"/>
                    <a:pt x="3280" y="1"/>
                    <a:pt x="2891"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81"/>
            <p:cNvSpPr/>
            <p:nvPr/>
          </p:nvSpPr>
          <p:spPr>
            <a:xfrm>
              <a:off x="8090812" y="2919079"/>
              <a:ext cx="193371" cy="79161"/>
            </a:xfrm>
            <a:custGeom>
              <a:avLst/>
              <a:gdLst/>
              <a:ahLst/>
              <a:cxnLst/>
              <a:rect l="l" t="t" r="r" b="b"/>
              <a:pathLst>
                <a:path w="7382" h="3022" extrusionOk="0">
                  <a:moveTo>
                    <a:pt x="172" y="1"/>
                  </a:moveTo>
                  <a:cubicBezTo>
                    <a:pt x="1" y="1418"/>
                    <a:pt x="1159" y="3022"/>
                    <a:pt x="3071" y="3022"/>
                  </a:cubicBezTo>
                  <a:cubicBezTo>
                    <a:pt x="4262" y="3022"/>
                    <a:pt x="5746" y="2399"/>
                    <a:pt x="7382" y="721"/>
                  </a:cubicBezTo>
                  <a:lnTo>
                    <a:pt x="7382" y="721"/>
                  </a:lnTo>
                  <a:cubicBezTo>
                    <a:pt x="7364" y="728"/>
                    <a:pt x="7050" y="868"/>
                    <a:pt x="6542" y="868"/>
                  </a:cubicBezTo>
                  <a:cubicBezTo>
                    <a:pt x="6385" y="868"/>
                    <a:pt x="6209" y="855"/>
                    <a:pt x="6018" y="820"/>
                  </a:cubicBezTo>
                  <a:cubicBezTo>
                    <a:pt x="5206" y="1582"/>
                    <a:pt x="3795" y="2181"/>
                    <a:pt x="2561" y="2181"/>
                  </a:cubicBezTo>
                  <a:cubicBezTo>
                    <a:pt x="1341" y="2181"/>
                    <a:pt x="295" y="1595"/>
                    <a:pt x="172"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81"/>
            <p:cNvSpPr/>
            <p:nvPr/>
          </p:nvSpPr>
          <p:spPr>
            <a:xfrm>
              <a:off x="8016497" y="2864777"/>
              <a:ext cx="36280" cy="42226"/>
            </a:xfrm>
            <a:custGeom>
              <a:avLst/>
              <a:gdLst/>
              <a:ahLst/>
              <a:cxnLst/>
              <a:rect l="l" t="t" r="r" b="b"/>
              <a:pathLst>
                <a:path w="1385" h="1612" extrusionOk="0">
                  <a:moveTo>
                    <a:pt x="686" y="1"/>
                  </a:moveTo>
                  <a:cubicBezTo>
                    <a:pt x="309" y="1"/>
                    <a:pt x="0" y="311"/>
                    <a:pt x="4" y="689"/>
                  </a:cubicBezTo>
                  <a:lnTo>
                    <a:pt x="4" y="923"/>
                  </a:lnTo>
                  <a:cubicBezTo>
                    <a:pt x="4" y="1303"/>
                    <a:pt x="312" y="1611"/>
                    <a:pt x="692" y="1611"/>
                  </a:cubicBezTo>
                  <a:cubicBezTo>
                    <a:pt x="1076" y="1611"/>
                    <a:pt x="1385" y="1303"/>
                    <a:pt x="1385" y="919"/>
                  </a:cubicBezTo>
                  <a:lnTo>
                    <a:pt x="1385" y="689"/>
                  </a:lnTo>
                  <a:cubicBezTo>
                    <a:pt x="1385" y="311"/>
                    <a:pt x="1076" y="1"/>
                    <a:pt x="699" y="1"/>
                  </a:cubicBezTo>
                  <a:cubicBezTo>
                    <a:pt x="697" y="1"/>
                    <a:pt x="695" y="1"/>
                    <a:pt x="692" y="1"/>
                  </a:cubicBezTo>
                  <a:cubicBezTo>
                    <a:pt x="690" y="1"/>
                    <a:pt x="688" y="1"/>
                    <a:pt x="686"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81"/>
            <p:cNvSpPr/>
            <p:nvPr/>
          </p:nvSpPr>
          <p:spPr>
            <a:xfrm>
              <a:off x="8034624" y="2864777"/>
              <a:ext cx="18153" cy="30203"/>
            </a:xfrm>
            <a:custGeom>
              <a:avLst/>
              <a:gdLst/>
              <a:ahLst/>
              <a:cxnLst/>
              <a:rect l="l" t="t" r="r" b="b"/>
              <a:pathLst>
                <a:path w="693" h="1153" extrusionOk="0">
                  <a:moveTo>
                    <a:pt x="0" y="1"/>
                  </a:moveTo>
                  <a:lnTo>
                    <a:pt x="0" y="806"/>
                  </a:lnTo>
                  <a:cubicBezTo>
                    <a:pt x="0" y="994"/>
                    <a:pt x="155" y="1152"/>
                    <a:pt x="347" y="1152"/>
                  </a:cubicBezTo>
                  <a:cubicBezTo>
                    <a:pt x="538" y="1152"/>
                    <a:pt x="693" y="994"/>
                    <a:pt x="693" y="806"/>
                  </a:cubicBezTo>
                  <a:lnTo>
                    <a:pt x="693" y="689"/>
                  </a:lnTo>
                  <a:cubicBezTo>
                    <a:pt x="693" y="309"/>
                    <a:pt x="381" y="1"/>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81"/>
            <p:cNvSpPr/>
            <p:nvPr/>
          </p:nvSpPr>
          <p:spPr>
            <a:xfrm>
              <a:off x="8028258" y="2870435"/>
              <a:ext cx="12757" cy="12862"/>
            </a:xfrm>
            <a:custGeom>
              <a:avLst/>
              <a:gdLst/>
              <a:ahLst/>
              <a:cxnLst/>
              <a:rect l="l" t="t" r="r" b="b"/>
              <a:pathLst>
                <a:path w="487" h="491" extrusionOk="0">
                  <a:moveTo>
                    <a:pt x="243" y="1"/>
                  </a:moveTo>
                  <a:cubicBezTo>
                    <a:pt x="110" y="1"/>
                    <a:pt x="0" y="110"/>
                    <a:pt x="0" y="244"/>
                  </a:cubicBezTo>
                  <a:cubicBezTo>
                    <a:pt x="0" y="381"/>
                    <a:pt x="110" y="491"/>
                    <a:pt x="243" y="491"/>
                  </a:cubicBezTo>
                  <a:cubicBezTo>
                    <a:pt x="377" y="491"/>
                    <a:pt x="487" y="381"/>
                    <a:pt x="487" y="244"/>
                  </a:cubicBezTo>
                  <a:cubicBezTo>
                    <a:pt x="487" y="110"/>
                    <a:pt x="377"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81"/>
            <p:cNvSpPr/>
            <p:nvPr/>
          </p:nvSpPr>
          <p:spPr>
            <a:xfrm>
              <a:off x="8010917" y="2859118"/>
              <a:ext cx="47518" cy="53543"/>
            </a:xfrm>
            <a:custGeom>
              <a:avLst/>
              <a:gdLst/>
              <a:ahLst/>
              <a:cxnLst/>
              <a:rect l="l" t="t" r="r" b="b"/>
              <a:pathLst>
                <a:path w="1814" h="2044" extrusionOk="0">
                  <a:moveTo>
                    <a:pt x="909" y="1"/>
                  </a:moveTo>
                  <a:cubicBezTo>
                    <a:pt x="405" y="1"/>
                    <a:pt x="1" y="405"/>
                    <a:pt x="1" y="905"/>
                  </a:cubicBezTo>
                  <a:lnTo>
                    <a:pt x="1" y="1135"/>
                  </a:lnTo>
                  <a:cubicBezTo>
                    <a:pt x="1" y="1635"/>
                    <a:pt x="405" y="2043"/>
                    <a:pt x="909" y="2043"/>
                  </a:cubicBezTo>
                  <a:cubicBezTo>
                    <a:pt x="1409" y="2043"/>
                    <a:pt x="1814" y="1635"/>
                    <a:pt x="1814" y="1135"/>
                  </a:cubicBezTo>
                  <a:lnTo>
                    <a:pt x="1814" y="905"/>
                  </a:lnTo>
                  <a:cubicBezTo>
                    <a:pt x="1814" y="788"/>
                    <a:pt x="1721" y="693"/>
                    <a:pt x="1604" y="693"/>
                  </a:cubicBezTo>
                  <a:cubicBezTo>
                    <a:pt x="1602" y="693"/>
                    <a:pt x="1600" y="693"/>
                    <a:pt x="1598" y="693"/>
                  </a:cubicBezTo>
                  <a:cubicBezTo>
                    <a:pt x="1478" y="693"/>
                    <a:pt x="1382" y="789"/>
                    <a:pt x="1382" y="905"/>
                  </a:cubicBezTo>
                  <a:lnTo>
                    <a:pt x="1382" y="1135"/>
                  </a:lnTo>
                  <a:cubicBezTo>
                    <a:pt x="1382" y="1399"/>
                    <a:pt x="1169" y="1611"/>
                    <a:pt x="909" y="1611"/>
                  </a:cubicBezTo>
                  <a:cubicBezTo>
                    <a:pt x="645" y="1611"/>
                    <a:pt x="433" y="1399"/>
                    <a:pt x="433" y="1135"/>
                  </a:cubicBezTo>
                  <a:lnTo>
                    <a:pt x="433" y="905"/>
                  </a:lnTo>
                  <a:cubicBezTo>
                    <a:pt x="433" y="645"/>
                    <a:pt x="645" y="429"/>
                    <a:pt x="909" y="429"/>
                  </a:cubicBezTo>
                  <a:cubicBezTo>
                    <a:pt x="1025" y="429"/>
                    <a:pt x="1121" y="333"/>
                    <a:pt x="1121" y="217"/>
                  </a:cubicBezTo>
                  <a:cubicBezTo>
                    <a:pt x="1121" y="97"/>
                    <a:pt x="1025" y="1"/>
                    <a:pt x="9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81"/>
            <p:cNvSpPr/>
            <p:nvPr/>
          </p:nvSpPr>
          <p:spPr>
            <a:xfrm>
              <a:off x="7943229" y="2786689"/>
              <a:ext cx="387110" cy="331079"/>
            </a:xfrm>
            <a:custGeom>
              <a:avLst/>
              <a:gdLst/>
              <a:ahLst/>
              <a:cxnLst/>
              <a:rect l="l" t="t" r="r" b="b"/>
              <a:pathLst>
                <a:path w="14778" h="12639" extrusionOk="0">
                  <a:moveTo>
                    <a:pt x="1307" y="4161"/>
                  </a:moveTo>
                  <a:lnTo>
                    <a:pt x="1307" y="4161"/>
                  </a:lnTo>
                  <a:cubicBezTo>
                    <a:pt x="1276" y="4291"/>
                    <a:pt x="1252" y="4424"/>
                    <a:pt x="1235" y="4561"/>
                  </a:cubicBezTo>
                  <a:lnTo>
                    <a:pt x="1235" y="4568"/>
                  </a:lnTo>
                  <a:cubicBezTo>
                    <a:pt x="1224" y="4657"/>
                    <a:pt x="1218" y="4746"/>
                    <a:pt x="1211" y="4836"/>
                  </a:cubicBezTo>
                  <a:lnTo>
                    <a:pt x="686" y="4421"/>
                  </a:lnTo>
                  <a:lnTo>
                    <a:pt x="1307" y="4161"/>
                  </a:lnTo>
                  <a:close/>
                  <a:moveTo>
                    <a:pt x="5868" y="466"/>
                  </a:moveTo>
                  <a:lnTo>
                    <a:pt x="5480" y="970"/>
                  </a:lnTo>
                  <a:cubicBezTo>
                    <a:pt x="5381" y="1094"/>
                    <a:pt x="5446" y="1279"/>
                    <a:pt x="5600" y="1313"/>
                  </a:cubicBezTo>
                  <a:cubicBezTo>
                    <a:pt x="6508" y="1532"/>
                    <a:pt x="7300" y="2115"/>
                    <a:pt x="7828" y="2954"/>
                  </a:cubicBezTo>
                  <a:cubicBezTo>
                    <a:pt x="8424" y="3907"/>
                    <a:pt x="9068" y="4661"/>
                    <a:pt x="9740" y="5192"/>
                  </a:cubicBezTo>
                  <a:cubicBezTo>
                    <a:pt x="10285" y="5624"/>
                    <a:pt x="10854" y="5912"/>
                    <a:pt x="11422" y="6049"/>
                  </a:cubicBezTo>
                  <a:cubicBezTo>
                    <a:pt x="11671" y="6109"/>
                    <a:pt x="11927" y="6138"/>
                    <a:pt x="12182" y="6138"/>
                  </a:cubicBezTo>
                  <a:cubicBezTo>
                    <a:pt x="12233" y="6138"/>
                    <a:pt x="12284" y="6137"/>
                    <a:pt x="12334" y="6134"/>
                  </a:cubicBezTo>
                  <a:lnTo>
                    <a:pt x="12334" y="6134"/>
                  </a:lnTo>
                  <a:cubicBezTo>
                    <a:pt x="11525" y="6868"/>
                    <a:pt x="10723" y="7375"/>
                    <a:pt x="9942" y="7649"/>
                  </a:cubicBezTo>
                  <a:cubicBezTo>
                    <a:pt x="9514" y="7797"/>
                    <a:pt x="9094" y="7871"/>
                    <a:pt x="8695" y="7871"/>
                  </a:cubicBezTo>
                  <a:cubicBezTo>
                    <a:pt x="8355" y="7871"/>
                    <a:pt x="8031" y="7818"/>
                    <a:pt x="7728" y="7711"/>
                  </a:cubicBezTo>
                  <a:cubicBezTo>
                    <a:pt x="7358" y="7580"/>
                    <a:pt x="7026" y="7368"/>
                    <a:pt x="6752" y="7087"/>
                  </a:cubicBezTo>
                  <a:lnTo>
                    <a:pt x="6752" y="7087"/>
                  </a:lnTo>
                  <a:cubicBezTo>
                    <a:pt x="7081" y="7265"/>
                    <a:pt x="7471" y="7375"/>
                    <a:pt x="7920" y="7409"/>
                  </a:cubicBezTo>
                  <a:cubicBezTo>
                    <a:pt x="8020" y="7416"/>
                    <a:pt x="8119" y="7419"/>
                    <a:pt x="8225" y="7419"/>
                  </a:cubicBezTo>
                  <a:cubicBezTo>
                    <a:pt x="8613" y="7416"/>
                    <a:pt x="9003" y="7368"/>
                    <a:pt x="9380" y="7275"/>
                  </a:cubicBezTo>
                  <a:cubicBezTo>
                    <a:pt x="9497" y="7245"/>
                    <a:pt x="9565" y="7128"/>
                    <a:pt x="9538" y="7012"/>
                  </a:cubicBezTo>
                  <a:cubicBezTo>
                    <a:pt x="9514" y="6915"/>
                    <a:pt x="9426" y="6848"/>
                    <a:pt x="9327" y="6848"/>
                  </a:cubicBezTo>
                  <a:cubicBezTo>
                    <a:pt x="9311" y="6848"/>
                    <a:pt x="9294" y="6850"/>
                    <a:pt x="9277" y="6854"/>
                  </a:cubicBezTo>
                  <a:cubicBezTo>
                    <a:pt x="8915" y="6944"/>
                    <a:pt x="8561" y="6987"/>
                    <a:pt x="8229" y="6987"/>
                  </a:cubicBezTo>
                  <a:cubicBezTo>
                    <a:pt x="7646" y="6987"/>
                    <a:pt x="7132" y="6852"/>
                    <a:pt x="6765" y="6590"/>
                  </a:cubicBezTo>
                  <a:cubicBezTo>
                    <a:pt x="6334" y="6282"/>
                    <a:pt x="6087" y="5795"/>
                    <a:pt x="6029" y="5147"/>
                  </a:cubicBezTo>
                  <a:cubicBezTo>
                    <a:pt x="6094" y="4479"/>
                    <a:pt x="6467" y="3914"/>
                    <a:pt x="7101" y="3554"/>
                  </a:cubicBezTo>
                  <a:cubicBezTo>
                    <a:pt x="7309" y="3433"/>
                    <a:pt x="7191" y="3148"/>
                    <a:pt x="6999" y="3148"/>
                  </a:cubicBezTo>
                  <a:cubicBezTo>
                    <a:pt x="6963" y="3148"/>
                    <a:pt x="6925" y="3158"/>
                    <a:pt x="6885" y="3180"/>
                  </a:cubicBezTo>
                  <a:cubicBezTo>
                    <a:pt x="5991" y="3688"/>
                    <a:pt x="5511" y="4592"/>
                    <a:pt x="5600" y="5593"/>
                  </a:cubicBezTo>
                  <a:cubicBezTo>
                    <a:pt x="5700" y="6731"/>
                    <a:pt x="6481" y="7724"/>
                    <a:pt x="7588" y="8118"/>
                  </a:cubicBezTo>
                  <a:cubicBezTo>
                    <a:pt x="7934" y="8242"/>
                    <a:pt x="8304" y="8303"/>
                    <a:pt x="8690" y="8303"/>
                  </a:cubicBezTo>
                  <a:cubicBezTo>
                    <a:pt x="9140" y="8303"/>
                    <a:pt x="9610" y="8219"/>
                    <a:pt x="10086" y="8053"/>
                  </a:cubicBezTo>
                  <a:cubicBezTo>
                    <a:pt x="10720" y="7834"/>
                    <a:pt x="11364" y="7471"/>
                    <a:pt x="12012" y="6970"/>
                  </a:cubicBezTo>
                  <a:cubicBezTo>
                    <a:pt x="12022" y="6974"/>
                    <a:pt x="12032" y="6977"/>
                    <a:pt x="12046" y="6981"/>
                  </a:cubicBezTo>
                  <a:cubicBezTo>
                    <a:pt x="12231" y="7009"/>
                    <a:pt x="12418" y="7023"/>
                    <a:pt x="12604" y="7023"/>
                  </a:cubicBezTo>
                  <a:cubicBezTo>
                    <a:pt x="13147" y="7023"/>
                    <a:pt x="13686" y="6904"/>
                    <a:pt x="14181" y="6669"/>
                  </a:cubicBezTo>
                  <a:lnTo>
                    <a:pt x="14181" y="6669"/>
                  </a:lnTo>
                  <a:cubicBezTo>
                    <a:pt x="13304" y="9105"/>
                    <a:pt x="10737" y="10826"/>
                    <a:pt x="7865" y="10826"/>
                  </a:cubicBezTo>
                  <a:cubicBezTo>
                    <a:pt x="5881" y="10826"/>
                    <a:pt x="4079" y="10082"/>
                    <a:pt x="2921" y="8783"/>
                  </a:cubicBezTo>
                  <a:cubicBezTo>
                    <a:pt x="1917" y="7659"/>
                    <a:pt x="1481" y="6220"/>
                    <a:pt x="1660" y="4620"/>
                  </a:cubicBezTo>
                  <a:cubicBezTo>
                    <a:pt x="1803" y="3650"/>
                    <a:pt x="2139" y="2824"/>
                    <a:pt x="2650" y="2173"/>
                  </a:cubicBezTo>
                  <a:cubicBezTo>
                    <a:pt x="3068" y="1645"/>
                    <a:pt x="3603" y="1224"/>
                    <a:pt x="4213" y="939"/>
                  </a:cubicBezTo>
                  <a:cubicBezTo>
                    <a:pt x="4737" y="693"/>
                    <a:pt x="5295" y="535"/>
                    <a:pt x="5868" y="466"/>
                  </a:cubicBezTo>
                  <a:close/>
                  <a:moveTo>
                    <a:pt x="7543" y="11251"/>
                  </a:moveTo>
                  <a:cubicBezTo>
                    <a:pt x="7650" y="11254"/>
                    <a:pt x="7756" y="11257"/>
                    <a:pt x="7865" y="11257"/>
                  </a:cubicBezTo>
                  <a:lnTo>
                    <a:pt x="7979" y="11257"/>
                  </a:lnTo>
                  <a:lnTo>
                    <a:pt x="7502" y="12207"/>
                  </a:lnTo>
                  <a:lnTo>
                    <a:pt x="7064" y="12207"/>
                  </a:lnTo>
                  <a:lnTo>
                    <a:pt x="7543" y="11251"/>
                  </a:lnTo>
                  <a:close/>
                  <a:moveTo>
                    <a:pt x="6325" y="0"/>
                  </a:moveTo>
                  <a:cubicBezTo>
                    <a:pt x="6212" y="0"/>
                    <a:pt x="5174" y="10"/>
                    <a:pt x="4045" y="542"/>
                  </a:cubicBezTo>
                  <a:cubicBezTo>
                    <a:pt x="3373" y="854"/>
                    <a:pt x="2780" y="1316"/>
                    <a:pt x="2321" y="1899"/>
                  </a:cubicBezTo>
                  <a:cubicBezTo>
                    <a:pt x="1917" y="2416"/>
                    <a:pt x="1618" y="3006"/>
                    <a:pt x="1437" y="3636"/>
                  </a:cubicBezTo>
                  <a:lnTo>
                    <a:pt x="183" y="4164"/>
                  </a:lnTo>
                  <a:cubicBezTo>
                    <a:pt x="28" y="4226"/>
                    <a:pt x="1" y="4431"/>
                    <a:pt x="131" y="4531"/>
                  </a:cubicBezTo>
                  <a:lnTo>
                    <a:pt x="1190" y="5370"/>
                  </a:lnTo>
                  <a:cubicBezTo>
                    <a:pt x="1200" y="6775"/>
                    <a:pt x="1680" y="8043"/>
                    <a:pt x="2598" y="9071"/>
                  </a:cubicBezTo>
                  <a:cubicBezTo>
                    <a:pt x="3681" y="10284"/>
                    <a:pt x="5285" y="11045"/>
                    <a:pt x="7074" y="11220"/>
                  </a:cubicBezTo>
                  <a:lnTo>
                    <a:pt x="6580" y="12207"/>
                  </a:lnTo>
                  <a:lnTo>
                    <a:pt x="5333" y="12207"/>
                  </a:lnTo>
                  <a:cubicBezTo>
                    <a:pt x="5045" y="12207"/>
                    <a:pt x="5045" y="12638"/>
                    <a:pt x="5333" y="12638"/>
                  </a:cubicBezTo>
                  <a:lnTo>
                    <a:pt x="8558" y="12638"/>
                  </a:lnTo>
                  <a:cubicBezTo>
                    <a:pt x="8674" y="12638"/>
                    <a:pt x="8770" y="12542"/>
                    <a:pt x="8770" y="12423"/>
                  </a:cubicBezTo>
                  <a:cubicBezTo>
                    <a:pt x="8770" y="12303"/>
                    <a:pt x="8674" y="12207"/>
                    <a:pt x="8558" y="12207"/>
                  </a:cubicBezTo>
                  <a:lnTo>
                    <a:pt x="7985" y="12207"/>
                  </a:lnTo>
                  <a:lnTo>
                    <a:pt x="8472" y="11233"/>
                  </a:lnTo>
                  <a:cubicBezTo>
                    <a:pt x="9846" y="11124"/>
                    <a:pt x="11165" y="10641"/>
                    <a:pt x="12283" y="9832"/>
                  </a:cubicBezTo>
                  <a:cubicBezTo>
                    <a:pt x="13527" y="8924"/>
                    <a:pt x="14407" y="7652"/>
                    <a:pt x="14753" y="6258"/>
                  </a:cubicBezTo>
                  <a:cubicBezTo>
                    <a:pt x="14777" y="6169"/>
                    <a:pt x="14740" y="6073"/>
                    <a:pt x="14661" y="6025"/>
                  </a:cubicBezTo>
                  <a:cubicBezTo>
                    <a:pt x="14625" y="6001"/>
                    <a:pt x="14584" y="5990"/>
                    <a:pt x="14544" y="5990"/>
                  </a:cubicBezTo>
                  <a:cubicBezTo>
                    <a:pt x="14496" y="5990"/>
                    <a:pt x="14450" y="6005"/>
                    <a:pt x="14411" y="6035"/>
                  </a:cubicBezTo>
                  <a:cubicBezTo>
                    <a:pt x="14401" y="6042"/>
                    <a:pt x="13694" y="6592"/>
                    <a:pt x="12599" y="6592"/>
                  </a:cubicBezTo>
                  <a:cubicBezTo>
                    <a:pt x="12558" y="6592"/>
                    <a:pt x="12517" y="6592"/>
                    <a:pt x="12475" y="6590"/>
                  </a:cubicBezTo>
                  <a:cubicBezTo>
                    <a:pt x="12704" y="6384"/>
                    <a:pt x="12941" y="6162"/>
                    <a:pt x="13174" y="5925"/>
                  </a:cubicBezTo>
                  <a:cubicBezTo>
                    <a:pt x="13324" y="5781"/>
                    <a:pt x="13201" y="5554"/>
                    <a:pt x="13028" y="5554"/>
                  </a:cubicBezTo>
                  <a:cubicBezTo>
                    <a:pt x="12995" y="5554"/>
                    <a:pt x="12961" y="5561"/>
                    <a:pt x="12927" y="5579"/>
                  </a:cubicBezTo>
                  <a:cubicBezTo>
                    <a:pt x="12922" y="5582"/>
                    <a:pt x="12644" y="5709"/>
                    <a:pt x="12177" y="5709"/>
                  </a:cubicBezTo>
                  <a:cubicBezTo>
                    <a:pt x="11988" y="5709"/>
                    <a:pt x="11769" y="5689"/>
                    <a:pt x="11525" y="5631"/>
                  </a:cubicBezTo>
                  <a:cubicBezTo>
                    <a:pt x="10055" y="5278"/>
                    <a:pt x="8900" y="3856"/>
                    <a:pt x="8191" y="2725"/>
                  </a:cubicBezTo>
                  <a:cubicBezTo>
                    <a:pt x="7667" y="1885"/>
                    <a:pt x="6903" y="1275"/>
                    <a:pt x="6015" y="980"/>
                  </a:cubicBezTo>
                  <a:lnTo>
                    <a:pt x="6502" y="350"/>
                  </a:lnTo>
                  <a:cubicBezTo>
                    <a:pt x="6611" y="209"/>
                    <a:pt x="6512" y="4"/>
                    <a:pt x="6334" y="0"/>
                  </a:cubicBezTo>
                  <a:cubicBezTo>
                    <a:pt x="6332" y="0"/>
                    <a:pt x="6329" y="0"/>
                    <a:pt x="63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81"/>
            <p:cNvSpPr/>
            <p:nvPr/>
          </p:nvSpPr>
          <p:spPr>
            <a:xfrm>
              <a:off x="8202272" y="2951718"/>
              <a:ext cx="25331" cy="17393"/>
            </a:xfrm>
            <a:custGeom>
              <a:avLst/>
              <a:gdLst/>
              <a:ahLst/>
              <a:cxnLst/>
              <a:rect l="l" t="t" r="r" b="b"/>
              <a:pathLst>
                <a:path w="967" h="664" extrusionOk="0">
                  <a:moveTo>
                    <a:pt x="653" y="0"/>
                  </a:moveTo>
                  <a:cubicBezTo>
                    <a:pt x="607" y="0"/>
                    <a:pt x="558" y="17"/>
                    <a:pt x="512" y="57"/>
                  </a:cubicBezTo>
                  <a:cubicBezTo>
                    <a:pt x="416" y="136"/>
                    <a:pt x="317" y="201"/>
                    <a:pt x="207" y="256"/>
                  </a:cubicBezTo>
                  <a:cubicBezTo>
                    <a:pt x="1" y="354"/>
                    <a:pt x="75" y="664"/>
                    <a:pt x="299" y="664"/>
                  </a:cubicBezTo>
                  <a:cubicBezTo>
                    <a:pt x="302" y="664"/>
                    <a:pt x="304" y="664"/>
                    <a:pt x="307" y="664"/>
                  </a:cubicBezTo>
                  <a:cubicBezTo>
                    <a:pt x="341" y="664"/>
                    <a:pt x="375" y="657"/>
                    <a:pt x="406" y="640"/>
                  </a:cubicBezTo>
                  <a:cubicBezTo>
                    <a:pt x="547" y="568"/>
                    <a:pt x="677" y="482"/>
                    <a:pt x="797" y="383"/>
                  </a:cubicBezTo>
                  <a:cubicBezTo>
                    <a:pt x="967" y="234"/>
                    <a:pt x="826" y="0"/>
                    <a:pt x="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9" name="Google Shape;12439;p81"/>
          <p:cNvGrpSpPr/>
          <p:nvPr/>
        </p:nvGrpSpPr>
        <p:grpSpPr>
          <a:xfrm>
            <a:off x="853526" y="2742734"/>
            <a:ext cx="380535" cy="375270"/>
            <a:chOff x="853526" y="2742734"/>
            <a:chExt cx="380535" cy="375270"/>
          </a:xfrm>
        </p:grpSpPr>
        <p:sp>
          <p:nvSpPr>
            <p:cNvPr id="12440" name="Google Shape;12440;p81"/>
            <p:cNvSpPr/>
            <p:nvPr/>
          </p:nvSpPr>
          <p:spPr>
            <a:xfrm>
              <a:off x="860625" y="2860821"/>
              <a:ext cx="166338" cy="79738"/>
            </a:xfrm>
            <a:custGeom>
              <a:avLst/>
              <a:gdLst/>
              <a:ahLst/>
              <a:cxnLst/>
              <a:rect l="l" t="t" r="r" b="b"/>
              <a:pathLst>
                <a:path w="6350" h="3044" extrusionOk="0">
                  <a:moveTo>
                    <a:pt x="6350" y="1"/>
                  </a:moveTo>
                  <a:lnTo>
                    <a:pt x="4962" y="117"/>
                  </a:lnTo>
                  <a:cubicBezTo>
                    <a:pt x="3146" y="268"/>
                    <a:pt x="1439" y="1056"/>
                    <a:pt x="151" y="2348"/>
                  </a:cubicBezTo>
                  <a:cubicBezTo>
                    <a:pt x="0" y="2499"/>
                    <a:pt x="93" y="2759"/>
                    <a:pt x="309" y="2780"/>
                  </a:cubicBezTo>
                  <a:lnTo>
                    <a:pt x="3307" y="3044"/>
                  </a:lnTo>
                  <a:lnTo>
                    <a:pt x="6350"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81"/>
            <p:cNvSpPr/>
            <p:nvPr/>
          </p:nvSpPr>
          <p:spPr>
            <a:xfrm>
              <a:off x="1034927" y="2948522"/>
              <a:ext cx="79659" cy="164269"/>
            </a:xfrm>
            <a:custGeom>
              <a:avLst/>
              <a:gdLst/>
              <a:ahLst/>
              <a:cxnLst/>
              <a:rect l="l" t="t" r="r" b="b"/>
              <a:pathLst>
                <a:path w="3041" h="6271" extrusionOk="0">
                  <a:moveTo>
                    <a:pt x="3041" y="1"/>
                  </a:moveTo>
                  <a:lnTo>
                    <a:pt x="1" y="3040"/>
                  </a:lnTo>
                  <a:lnTo>
                    <a:pt x="265" y="6039"/>
                  </a:lnTo>
                  <a:cubicBezTo>
                    <a:pt x="278" y="6182"/>
                    <a:pt x="396" y="6271"/>
                    <a:pt x="518" y="6271"/>
                  </a:cubicBezTo>
                  <a:cubicBezTo>
                    <a:pt x="581" y="6271"/>
                    <a:pt x="644" y="6247"/>
                    <a:pt x="697" y="6197"/>
                  </a:cubicBezTo>
                  <a:cubicBezTo>
                    <a:pt x="1985" y="4908"/>
                    <a:pt x="2777" y="3202"/>
                    <a:pt x="2927" y="1385"/>
                  </a:cubicBezTo>
                  <a:lnTo>
                    <a:pt x="3041" y="1"/>
                  </a:ln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81"/>
            <p:cNvSpPr/>
            <p:nvPr/>
          </p:nvSpPr>
          <p:spPr>
            <a:xfrm>
              <a:off x="860521" y="2864960"/>
              <a:ext cx="119868" cy="69679"/>
            </a:xfrm>
            <a:custGeom>
              <a:avLst/>
              <a:gdLst/>
              <a:ahLst/>
              <a:cxnLst/>
              <a:rect l="l" t="t" r="r" b="b"/>
              <a:pathLst>
                <a:path w="4576" h="2660" extrusionOk="0">
                  <a:moveTo>
                    <a:pt x="4575" y="1"/>
                  </a:moveTo>
                  <a:cubicBezTo>
                    <a:pt x="2903" y="227"/>
                    <a:pt x="1347" y="994"/>
                    <a:pt x="151" y="2190"/>
                  </a:cubicBezTo>
                  <a:cubicBezTo>
                    <a:pt x="1" y="2341"/>
                    <a:pt x="97" y="2601"/>
                    <a:pt x="309" y="2622"/>
                  </a:cubicBezTo>
                  <a:lnTo>
                    <a:pt x="755" y="2660"/>
                  </a:lnTo>
                  <a:cubicBezTo>
                    <a:pt x="611" y="2557"/>
                    <a:pt x="594" y="2348"/>
                    <a:pt x="717" y="2221"/>
                  </a:cubicBezTo>
                  <a:cubicBezTo>
                    <a:pt x="1786" y="1152"/>
                    <a:pt x="3116" y="388"/>
                    <a:pt x="4575"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81"/>
            <p:cNvSpPr/>
            <p:nvPr/>
          </p:nvSpPr>
          <p:spPr>
            <a:xfrm>
              <a:off x="1034848" y="3013512"/>
              <a:ext cx="23366" cy="99331"/>
            </a:xfrm>
            <a:custGeom>
              <a:avLst/>
              <a:gdLst/>
              <a:ahLst/>
              <a:cxnLst/>
              <a:rect l="l" t="t" r="r" b="b"/>
              <a:pathLst>
                <a:path w="892" h="3792" extrusionOk="0">
                  <a:moveTo>
                    <a:pt x="563" y="1"/>
                  </a:moveTo>
                  <a:lnTo>
                    <a:pt x="1" y="563"/>
                  </a:lnTo>
                  <a:lnTo>
                    <a:pt x="268" y="3561"/>
                  </a:lnTo>
                  <a:cubicBezTo>
                    <a:pt x="279" y="3702"/>
                    <a:pt x="397" y="3791"/>
                    <a:pt x="520" y="3791"/>
                  </a:cubicBezTo>
                  <a:cubicBezTo>
                    <a:pt x="583" y="3791"/>
                    <a:pt x="647" y="3768"/>
                    <a:pt x="700" y="3716"/>
                  </a:cubicBezTo>
                  <a:cubicBezTo>
                    <a:pt x="765" y="3650"/>
                    <a:pt x="826" y="3585"/>
                    <a:pt x="892" y="3517"/>
                  </a:cubicBezTo>
                  <a:cubicBezTo>
                    <a:pt x="878" y="3486"/>
                    <a:pt x="868" y="3455"/>
                    <a:pt x="864" y="3421"/>
                  </a:cubicBezTo>
                  <a:lnTo>
                    <a:pt x="56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81"/>
            <p:cNvSpPr/>
            <p:nvPr/>
          </p:nvSpPr>
          <p:spPr>
            <a:xfrm>
              <a:off x="929728" y="2748576"/>
              <a:ext cx="297994" cy="296423"/>
            </a:xfrm>
            <a:custGeom>
              <a:avLst/>
              <a:gdLst/>
              <a:ahLst/>
              <a:cxnLst/>
              <a:rect l="l" t="t" r="r" b="b"/>
              <a:pathLst>
                <a:path w="11376" h="11316" extrusionOk="0">
                  <a:moveTo>
                    <a:pt x="11147" y="1"/>
                  </a:moveTo>
                  <a:cubicBezTo>
                    <a:pt x="11128" y="1"/>
                    <a:pt x="11109" y="4"/>
                    <a:pt x="11090" y="9"/>
                  </a:cubicBezTo>
                  <a:lnTo>
                    <a:pt x="8688" y="712"/>
                  </a:lnTo>
                  <a:lnTo>
                    <a:pt x="6916" y="1229"/>
                  </a:lnTo>
                  <a:cubicBezTo>
                    <a:pt x="6772" y="1270"/>
                    <a:pt x="6638" y="1349"/>
                    <a:pt x="6532" y="1459"/>
                  </a:cubicBezTo>
                  <a:lnTo>
                    <a:pt x="83" y="7908"/>
                  </a:lnTo>
                  <a:cubicBezTo>
                    <a:pt x="1" y="7990"/>
                    <a:pt x="1" y="8124"/>
                    <a:pt x="83" y="8203"/>
                  </a:cubicBezTo>
                  <a:lnTo>
                    <a:pt x="1375" y="9495"/>
                  </a:lnTo>
                  <a:lnTo>
                    <a:pt x="1848" y="9971"/>
                  </a:lnTo>
                  <a:lnTo>
                    <a:pt x="3126" y="11249"/>
                  </a:lnTo>
                  <a:cubicBezTo>
                    <a:pt x="3171" y="11294"/>
                    <a:pt x="3229" y="11316"/>
                    <a:pt x="3287" y="11316"/>
                  </a:cubicBezTo>
                  <a:cubicBezTo>
                    <a:pt x="3345" y="11316"/>
                    <a:pt x="3404" y="11294"/>
                    <a:pt x="3448" y="11249"/>
                  </a:cubicBezTo>
                  <a:lnTo>
                    <a:pt x="7057" y="7634"/>
                  </a:lnTo>
                  <a:lnTo>
                    <a:pt x="9867" y="4831"/>
                  </a:lnTo>
                  <a:cubicBezTo>
                    <a:pt x="9986" y="4711"/>
                    <a:pt x="10076" y="4563"/>
                    <a:pt x="10124" y="4402"/>
                  </a:cubicBezTo>
                  <a:lnTo>
                    <a:pt x="11337" y="256"/>
                  </a:lnTo>
                  <a:cubicBezTo>
                    <a:pt x="11375" y="125"/>
                    <a:pt x="11274" y="1"/>
                    <a:pt x="1114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81"/>
            <p:cNvSpPr/>
            <p:nvPr/>
          </p:nvSpPr>
          <p:spPr>
            <a:xfrm>
              <a:off x="929728" y="2748576"/>
              <a:ext cx="297811" cy="221610"/>
            </a:xfrm>
            <a:custGeom>
              <a:avLst/>
              <a:gdLst/>
              <a:ahLst/>
              <a:cxnLst/>
              <a:rect l="l" t="t" r="r" b="b"/>
              <a:pathLst>
                <a:path w="11369" h="8460" extrusionOk="0">
                  <a:moveTo>
                    <a:pt x="11143" y="1"/>
                  </a:moveTo>
                  <a:cubicBezTo>
                    <a:pt x="11125" y="1"/>
                    <a:pt x="11106" y="3"/>
                    <a:pt x="11086" y="9"/>
                  </a:cubicBezTo>
                  <a:lnTo>
                    <a:pt x="6895" y="1233"/>
                  </a:lnTo>
                  <a:cubicBezTo>
                    <a:pt x="6765" y="1270"/>
                    <a:pt x="6642" y="1342"/>
                    <a:pt x="6546" y="1442"/>
                  </a:cubicBezTo>
                  <a:lnTo>
                    <a:pt x="83" y="7908"/>
                  </a:lnTo>
                  <a:cubicBezTo>
                    <a:pt x="1" y="7990"/>
                    <a:pt x="1" y="8120"/>
                    <a:pt x="83" y="8203"/>
                  </a:cubicBezTo>
                  <a:lnTo>
                    <a:pt x="340" y="8460"/>
                  </a:lnTo>
                  <a:lnTo>
                    <a:pt x="1070" y="7730"/>
                  </a:lnTo>
                  <a:lnTo>
                    <a:pt x="6875" y="1928"/>
                  </a:lnTo>
                  <a:cubicBezTo>
                    <a:pt x="6961" y="1839"/>
                    <a:pt x="7070" y="1774"/>
                    <a:pt x="7190" y="1736"/>
                  </a:cubicBezTo>
                  <a:lnTo>
                    <a:pt x="11248" y="551"/>
                  </a:lnTo>
                  <a:lnTo>
                    <a:pt x="11333" y="253"/>
                  </a:lnTo>
                  <a:lnTo>
                    <a:pt x="11333" y="249"/>
                  </a:lnTo>
                  <a:cubicBezTo>
                    <a:pt x="11369" y="121"/>
                    <a:pt x="11267" y="1"/>
                    <a:pt x="11143"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81"/>
            <p:cNvSpPr/>
            <p:nvPr/>
          </p:nvSpPr>
          <p:spPr>
            <a:xfrm>
              <a:off x="1079904" y="2833185"/>
              <a:ext cx="62318" cy="62318"/>
            </a:xfrm>
            <a:custGeom>
              <a:avLst/>
              <a:gdLst/>
              <a:ahLst/>
              <a:cxnLst/>
              <a:rect l="l" t="t" r="r" b="b"/>
              <a:pathLst>
                <a:path w="2379" h="2379" extrusionOk="0">
                  <a:moveTo>
                    <a:pt x="1190" y="0"/>
                  </a:moveTo>
                  <a:cubicBezTo>
                    <a:pt x="532" y="0"/>
                    <a:pt x="1" y="535"/>
                    <a:pt x="1" y="1190"/>
                  </a:cubicBezTo>
                  <a:cubicBezTo>
                    <a:pt x="1" y="1848"/>
                    <a:pt x="532" y="2379"/>
                    <a:pt x="1190" y="2379"/>
                  </a:cubicBezTo>
                  <a:cubicBezTo>
                    <a:pt x="1848" y="2379"/>
                    <a:pt x="2379" y="1848"/>
                    <a:pt x="2379" y="1190"/>
                  </a:cubicBezTo>
                  <a:cubicBezTo>
                    <a:pt x="2379" y="535"/>
                    <a:pt x="1848" y="0"/>
                    <a:pt x="1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81"/>
            <p:cNvSpPr/>
            <p:nvPr/>
          </p:nvSpPr>
          <p:spPr>
            <a:xfrm>
              <a:off x="1080008" y="2833212"/>
              <a:ext cx="38428" cy="62344"/>
            </a:xfrm>
            <a:custGeom>
              <a:avLst/>
              <a:gdLst/>
              <a:ahLst/>
              <a:cxnLst/>
              <a:rect l="l" t="t" r="r" b="b"/>
              <a:pathLst>
                <a:path w="1467" h="2380" extrusionOk="0">
                  <a:moveTo>
                    <a:pt x="1188" y="1"/>
                  </a:moveTo>
                  <a:cubicBezTo>
                    <a:pt x="550" y="1"/>
                    <a:pt x="0" y="517"/>
                    <a:pt x="0" y="1189"/>
                  </a:cubicBezTo>
                  <a:cubicBezTo>
                    <a:pt x="0" y="1860"/>
                    <a:pt x="551" y="2380"/>
                    <a:pt x="1189" y="2380"/>
                  </a:cubicBezTo>
                  <a:cubicBezTo>
                    <a:pt x="1281" y="2380"/>
                    <a:pt x="1374" y="2369"/>
                    <a:pt x="1467" y="2347"/>
                  </a:cubicBezTo>
                  <a:cubicBezTo>
                    <a:pt x="569" y="2131"/>
                    <a:pt x="247" y="1007"/>
                    <a:pt x="905" y="349"/>
                  </a:cubicBezTo>
                  <a:cubicBezTo>
                    <a:pt x="1059" y="191"/>
                    <a:pt x="1254" y="85"/>
                    <a:pt x="1467" y="34"/>
                  </a:cubicBezTo>
                  <a:cubicBezTo>
                    <a:pt x="1373" y="11"/>
                    <a:pt x="1280" y="1"/>
                    <a:pt x="1188"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81"/>
            <p:cNvSpPr/>
            <p:nvPr/>
          </p:nvSpPr>
          <p:spPr>
            <a:xfrm>
              <a:off x="921843" y="2973040"/>
              <a:ext cx="80628" cy="79764"/>
            </a:xfrm>
            <a:custGeom>
              <a:avLst/>
              <a:gdLst/>
              <a:ahLst/>
              <a:cxnLst/>
              <a:rect l="l" t="t" r="r" b="b"/>
              <a:pathLst>
                <a:path w="3078" h="3045" extrusionOk="0">
                  <a:moveTo>
                    <a:pt x="795" y="0"/>
                  </a:moveTo>
                  <a:lnTo>
                    <a:pt x="124" y="675"/>
                  </a:lnTo>
                  <a:cubicBezTo>
                    <a:pt x="0" y="795"/>
                    <a:pt x="0" y="994"/>
                    <a:pt x="124" y="1118"/>
                  </a:cubicBezTo>
                  <a:lnTo>
                    <a:pt x="1042" y="2036"/>
                  </a:lnTo>
                  <a:lnTo>
                    <a:pt x="1960" y="2954"/>
                  </a:lnTo>
                  <a:cubicBezTo>
                    <a:pt x="2020" y="3014"/>
                    <a:pt x="2100" y="3044"/>
                    <a:pt x="2180" y="3044"/>
                  </a:cubicBezTo>
                  <a:cubicBezTo>
                    <a:pt x="2260" y="3044"/>
                    <a:pt x="2341" y="3014"/>
                    <a:pt x="2402" y="2954"/>
                  </a:cubicBezTo>
                  <a:lnTo>
                    <a:pt x="3077" y="2279"/>
                  </a:lnTo>
                  <a:lnTo>
                    <a:pt x="2176" y="1381"/>
                  </a:lnTo>
                  <a:lnTo>
                    <a:pt x="1696" y="898"/>
                  </a:lnTo>
                  <a:lnTo>
                    <a:pt x="7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81"/>
            <p:cNvSpPr/>
            <p:nvPr/>
          </p:nvSpPr>
          <p:spPr>
            <a:xfrm>
              <a:off x="921843" y="2973040"/>
              <a:ext cx="31251" cy="34839"/>
            </a:xfrm>
            <a:custGeom>
              <a:avLst/>
              <a:gdLst/>
              <a:ahLst/>
              <a:cxnLst/>
              <a:rect l="l" t="t" r="r" b="b"/>
              <a:pathLst>
                <a:path w="1193" h="1330" extrusionOk="0">
                  <a:moveTo>
                    <a:pt x="795" y="0"/>
                  </a:moveTo>
                  <a:lnTo>
                    <a:pt x="124" y="675"/>
                  </a:lnTo>
                  <a:cubicBezTo>
                    <a:pt x="0" y="795"/>
                    <a:pt x="0" y="994"/>
                    <a:pt x="124" y="1118"/>
                  </a:cubicBezTo>
                  <a:lnTo>
                    <a:pt x="333" y="1330"/>
                  </a:lnTo>
                  <a:cubicBezTo>
                    <a:pt x="350" y="1265"/>
                    <a:pt x="384" y="1207"/>
                    <a:pt x="429" y="1162"/>
                  </a:cubicBezTo>
                  <a:lnTo>
                    <a:pt x="1193" y="398"/>
                  </a:lnTo>
                  <a:lnTo>
                    <a:pt x="795"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81"/>
            <p:cNvSpPr/>
            <p:nvPr/>
          </p:nvSpPr>
          <p:spPr>
            <a:xfrm>
              <a:off x="929728" y="2940454"/>
              <a:ext cx="105225" cy="104544"/>
            </a:xfrm>
            <a:custGeom>
              <a:avLst/>
              <a:gdLst/>
              <a:ahLst/>
              <a:cxnLst/>
              <a:rect l="l" t="t" r="r" b="b"/>
              <a:pathLst>
                <a:path w="4017" h="3991" extrusionOk="0">
                  <a:moveTo>
                    <a:pt x="666" y="0"/>
                  </a:moveTo>
                  <a:lnTo>
                    <a:pt x="83" y="583"/>
                  </a:lnTo>
                  <a:cubicBezTo>
                    <a:pt x="1" y="665"/>
                    <a:pt x="1" y="799"/>
                    <a:pt x="83" y="881"/>
                  </a:cubicBezTo>
                  <a:lnTo>
                    <a:pt x="1375" y="2173"/>
                  </a:lnTo>
                  <a:lnTo>
                    <a:pt x="1848" y="2646"/>
                  </a:lnTo>
                  <a:lnTo>
                    <a:pt x="3126" y="3924"/>
                  </a:lnTo>
                  <a:cubicBezTo>
                    <a:pt x="3171" y="3969"/>
                    <a:pt x="3229" y="3991"/>
                    <a:pt x="3287" y="3991"/>
                  </a:cubicBezTo>
                  <a:cubicBezTo>
                    <a:pt x="3345" y="3991"/>
                    <a:pt x="3404" y="3969"/>
                    <a:pt x="3448" y="3924"/>
                  </a:cubicBezTo>
                  <a:lnTo>
                    <a:pt x="4017" y="3355"/>
                  </a:lnTo>
                  <a:lnTo>
                    <a:pt x="2578" y="1916"/>
                  </a:lnTo>
                  <a:lnTo>
                    <a:pt x="2105" y="1440"/>
                  </a:lnTo>
                  <a:lnTo>
                    <a:pt x="66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81"/>
            <p:cNvSpPr/>
            <p:nvPr/>
          </p:nvSpPr>
          <p:spPr>
            <a:xfrm>
              <a:off x="929728" y="2940532"/>
              <a:ext cx="28029" cy="29758"/>
            </a:xfrm>
            <a:custGeom>
              <a:avLst/>
              <a:gdLst/>
              <a:ahLst/>
              <a:cxnLst/>
              <a:rect l="l" t="t" r="r" b="b"/>
              <a:pathLst>
                <a:path w="1070" h="1136" extrusionOk="0">
                  <a:moveTo>
                    <a:pt x="666" y="1"/>
                  </a:moveTo>
                  <a:lnTo>
                    <a:pt x="83" y="583"/>
                  </a:lnTo>
                  <a:cubicBezTo>
                    <a:pt x="1" y="662"/>
                    <a:pt x="1" y="796"/>
                    <a:pt x="83" y="878"/>
                  </a:cubicBezTo>
                  <a:lnTo>
                    <a:pt x="340" y="1135"/>
                  </a:lnTo>
                  <a:lnTo>
                    <a:pt x="1070" y="402"/>
                  </a:lnTo>
                  <a:lnTo>
                    <a:pt x="666"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81"/>
            <p:cNvSpPr/>
            <p:nvPr/>
          </p:nvSpPr>
          <p:spPr>
            <a:xfrm>
              <a:off x="1157284" y="2748602"/>
              <a:ext cx="70281" cy="69522"/>
            </a:xfrm>
            <a:custGeom>
              <a:avLst/>
              <a:gdLst/>
              <a:ahLst/>
              <a:cxnLst/>
              <a:rect l="l" t="t" r="r" b="b"/>
              <a:pathLst>
                <a:path w="2683" h="2654" extrusionOk="0">
                  <a:moveTo>
                    <a:pt x="2456" y="1"/>
                  </a:moveTo>
                  <a:cubicBezTo>
                    <a:pt x="2439" y="1"/>
                    <a:pt x="2421" y="3"/>
                    <a:pt x="2403" y="8"/>
                  </a:cubicBezTo>
                  <a:lnTo>
                    <a:pt x="1" y="711"/>
                  </a:lnTo>
                  <a:lnTo>
                    <a:pt x="1947" y="2654"/>
                  </a:lnTo>
                  <a:lnTo>
                    <a:pt x="2646" y="255"/>
                  </a:lnTo>
                  <a:cubicBezTo>
                    <a:pt x="2682" y="123"/>
                    <a:pt x="2581" y="1"/>
                    <a:pt x="2456"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81"/>
            <p:cNvSpPr/>
            <p:nvPr/>
          </p:nvSpPr>
          <p:spPr>
            <a:xfrm>
              <a:off x="1157284" y="2748602"/>
              <a:ext cx="70281" cy="30570"/>
            </a:xfrm>
            <a:custGeom>
              <a:avLst/>
              <a:gdLst/>
              <a:ahLst/>
              <a:cxnLst/>
              <a:rect l="l" t="t" r="r" b="b"/>
              <a:pathLst>
                <a:path w="2683" h="1167" extrusionOk="0">
                  <a:moveTo>
                    <a:pt x="2456" y="1"/>
                  </a:moveTo>
                  <a:cubicBezTo>
                    <a:pt x="2439" y="1"/>
                    <a:pt x="2421" y="3"/>
                    <a:pt x="2403" y="8"/>
                  </a:cubicBezTo>
                  <a:lnTo>
                    <a:pt x="1615" y="238"/>
                  </a:lnTo>
                  <a:lnTo>
                    <a:pt x="1" y="711"/>
                  </a:lnTo>
                  <a:lnTo>
                    <a:pt x="456" y="1167"/>
                  </a:lnTo>
                  <a:lnTo>
                    <a:pt x="2561" y="553"/>
                  </a:lnTo>
                  <a:lnTo>
                    <a:pt x="2646" y="255"/>
                  </a:lnTo>
                  <a:cubicBezTo>
                    <a:pt x="2682" y="123"/>
                    <a:pt x="2581" y="1"/>
                    <a:pt x="2456"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81"/>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81"/>
            <p:cNvSpPr/>
            <p:nvPr/>
          </p:nvSpPr>
          <p:spPr>
            <a:xfrm>
              <a:off x="945183" y="2901947"/>
              <a:ext cx="129089" cy="127491"/>
            </a:xfrm>
            <a:custGeom>
              <a:avLst/>
              <a:gdLst/>
              <a:ahLst/>
              <a:cxnLst/>
              <a:rect l="l" t="t" r="r" b="b"/>
              <a:pathLst>
                <a:path w="4928" h="4867" extrusionOk="0">
                  <a:moveTo>
                    <a:pt x="4557" y="0"/>
                  </a:moveTo>
                  <a:cubicBezTo>
                    <a:pt x="4475" y="0"/>
                    <a:pt x="4393" y="31"/>
                    <a:pt x="4332" y="93"/>
                  </a:cubicBezTo>
                  <a:lnTo>
                    <a:pt x="127" y="4298"/>
                  </a:lnTo>
                  <a:cubicBezTo>
                    <a:pt x="0" y="4424"/>
                    <a:pt x="0" y="4627"/>
                    <a:pt x="127" y="4753"/>
                  </a:cubicBezTo>
                  <a:lnTo>
                    <a:pt x="148" y="4774"/>
                  </a:lnTo>
                  <a:cubicBezTo>
                    <a:pt x="209" y="4836"/>
                    <a:pt x="291" y="4866"/>
                    <a:pt x="374" y="4866"/>
                  </a:cubicBezTo>
                  <a:cubicBezTo>
                    <a:pt x="456" y="4866"/>
                    <a:pt x="538" y="4836"/>
                    <a:pt x="600" y="4774"/>
                  </a:cubicBezTo>
                  <a:lnTo>
                    <a:pt x="4805" y="569"/>
                  </a:lnTo>
                  <a:cubicBezTo>
                    <a:pt x="4928" y="442"/>
                    <a:pt x="4928" y="240"/>
                    <a:pt x="4805" y="113"/>
                  </a:cubicBezTo>
                  <a:lnTo>
                    <a:pt x="4784" y="93"/>
                  </a:lnTo>
                  <a:cubicBezTo>
                    <a:pt x="4721" y="31"/>
                    <a:pt x="4638" y="0"/>
                    <a:pt x="4557" y="0"/>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81"/>
            <p:cNvSpPr/>
            <p:nvPr/>
          </p:nvSpPr>
          <p:spPr>
            <a:xfrm>
              <a:off x="945183" y="2901947"/>
              <a:ext cx="127124" cy="127491"/>
            </a:xfrm>
            <a:custGeom>
              <a:avLst/>
              <a:gdLst/>
              <a:ahLst/>
              <a:cxnLst/>
              <a:rect l="l" t="t" r="r" b="b"/>
              <a:pathLst>
                <a:path w="4853" h="4867" extrusionOk="0">
                  <a:moveTo>
                    <a:pt x="4559" y="0"/>
                  </a:moveTo>
                  <a:cubicBezTo>
                    <a:pt x="4477" y="0"/>
                    <a:pt x="4395" y="31"/>
                    <a:pt x="4332" y="93"/>
                  </a:cubicBezTo>
                  <a:lnTo>
                    <a:pt x="127" y="4298"/>
                  </a:lnTo>
                  <a:cubicBezTo>
                    <a:pt x="0" y="4424"/>
                    <a:pt x="0" y="4627"/>
                    <a:pt x="127" y="4753"/>
                  </a:cubicBezTo>
                  <a:lnTo>
                    <a:pt x="148" y="4774"/>
                  </a:lnTo>
                  <a:cubicBezTo>
                    <a:pt x="206" y="4832"/>
                    <a:pt x="285" y="4863"/>
                    <a:pt x="367" y="4866"/>
                  </a:cubicBezTo>
                  <a:cubicBezTo>
                    <a:pt x="288" y="4740"/>
                    <a:pt x="309" y="4575"/>
                    <a:pt x="415" y="4469"/>
                  </a:cubicBezTo>
                  <a:lnTo>
                    <a:pt x="4619" y="268"/>
                  </a:lnTo>
                  <a:cubicBezTo>
                    <a:pt x="4681" y="206"/>
                    <a:pt x="4763" y="172"/>
                    <a:pt x="4853" y="172"/>
                  </a:cubicBezTo>
                  <a:cubicBezTo>
                    <a:pt x="4839" y="151"/>
                    <a:pt x="4822" y="134"/>
                    <a:pt x="4805" y="113"/>
                  </a:cubicBezTo>
                  <a:lnTo>
                    <a:pt x="4784" y="93"/>
                  </a:lnTo>
                  <a:cubicBezTo>
                    <a:pt x="4722" y="31"/>
                    <a:pt x="4641" y="0"/>
                    <a:pt x="455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81"/>
            <p:cNvSpPr/>
            <p:nvPr/>
          </p:nvSpPr>
          <p:spPr>
            <a:xfrm>
              <a:off x="881922" y="3011102"/>
              <a:ext cx="32665" cy="29836"/>
            </a:xfrm>
            <a:custGeom>
              <a:avLst/>
              <a:gdLst/>
              <a:ahLst/>
              <a:cxnLst/>
              <a:rect l="l" t="t" r="r" b="b"/>
              <a:pathLst>
                <a:path w="1247" h="1139" extrusionOk="0">
                  <a:moveTo>
                    <a:pt x="1015" y="0"/>
                  </a:moveTo>
                  <a:cubicBezTo>
                    <a:pt x="961" y="0"/>
                    <a:pt x="907" y="21"/>
                    <a:pt x="866" y="62"/>
                  </a:cubicBezTo>
                  <a:lnTo>
                    <a:pt x="153" y="775"/>
                  </a:lnTo>
                  <a:cubicBezTo>
                    <a:pt x="1" y="927"/>
                    <a:pt x="141" y="1138"/>
                    <a:pt x="304" y="1138"/>
                  </a:cubicBezTo>
                  <a:cubicBezTo>
                    <a:pt x="354" y="1138"/>
                    <a:pt x="405" y="1119"/>
                    <a:pt x="452" y="1073"/>
                  </a:cubicBezTo>
                  <a:lnTo>
                    <a:pt x="1164" y="360"/>
                  </a:lnTo>
                  <a:cubicBezTo>
                    <a:pt x="1247" y="278"/>
                    <a:pt x="1247" y="144"/>
                    <a:pt x="1164" y="62"/>
                  </a:cubicBezTo>
                  <a:cubicBezTo>
                    <a:pt x="1123" y="21"/>
                    <a:pt x="1069"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81"/>
            <p:cNvSpPr/>
            <p:nvPr/>
          </p:nvSpPr>
          <p:spPr>
            <a:xfrm>
              <a:off x="900154" y="3029334"/>
              <a:ext cx="32560" cy="29731"/>
            </a:xfrm>
            <a:custGeom>
              <a:avLst/>
              <a:gdLst/>
              <a:ahLst/>
              <a:cxnLst/>
              <a:rect l="l" t="t" r="r" b="b"/>
              <a:pathLst>
                <a:path w="1243" h="1135" extrusionOk="0">
                  <a:moveTo>
                    <a:pt x="1015" y="0"/>
                  </a:moveTo>
                  <a:cubicBezTo>
                    <a:pt x="961" y="0"/>
                    <a:pt x="907" y="21"/>
                    <a:pt x="866" y="62"/>
                  </a:cubicBezTo>
                  <a:lnTo>
                    <a:pt x="153" y="774"/>
                  </a:lnTo>
                  <a:cubicBezTo>
                    <a:pt x="1" y="924"/>
                    <a:pt x="141" y="1135"/>
                    <a:pt x="302" y="1135"/>
                  </a:cubicBezTo>
                  <a:cubicBezTo>
                    <a:pt x="351" y="1135"/>
                    <a:pt x="402" y="1115"/>
                    <a:pt x="448" y="1069"/>
                  </a:cubicBezTo>
                  <a:lnTo>
                    <a:pt x="1161" y="356"/>
                  </a:lnTo>
                  <a:cubicBezTo>
                    <a:pt x="1243" y="274"/>
                    <a:pt x="1243" y="141"/>
                    <a:pt x="1161" y="62"/>
                  </a:cubicBezTo>
                  <a:cubicBezTo>
                    <a:pt x="1121" y="21"/>
                    <a:pt x="1068" y="0"/>
                    <a:pt x="101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81"/>
            <p:cNvSpPr/>
            <p:nvPr/>
          </p:nvSpPr>
          <p:spPr>
            <a:xfrm>
              <a:off x="936512" y="3065561"/>
              <a:ext cx="34420" cy="29915"/>
            </a:xfrm>
            <a:custGeom>
              <a:avLst/>
              <a:gdLst/>
              <a:ahLst/>
              <a:cxnLst/>
              <a:rect l="l" t="t" r="r" b="b"/>
              <a:pathLst>
                <a:path w="1314" h="1142" extrusionOk="0">
                  <a:moveTo>
                    <a:pt x="1013" y="1"/>
                  </a:moveTo>
                  <a:cubicBezTo>
                    <a:pt x="963" y="1"/>
                    <a:pt x="912" y="20"/>
                    <a:pt x="866" y="67"/>
                  </a:cubicBezTo>
                  <a:lnTo>
                    <a:pt x="153" y="779"/>
                  </a:lnTo>
                  <a:cubicBezTo>
                    <a:pt x="0" y="932"/>
                    <a:pt x="141" y="1142"/>
                    <a:pt x="303" y="1142"/>
                  </a:cubicBezTo>
                  <a:cubicBezTo>
                    <a:pt x="352" y="1142"/>
                    <a:pt x="403" y="1123"/>
                    <a:pt x="448" y="1077"/>
                  </a:cubicBezTo>
                  <a:lnTo>
                    <a:pt x="1164" y="361"/>
                  </a:lnTo>
                  <a:cubicBezTo>
                    <a:pt x="1314" y="211"/>
                    <a:pt x="1175" y="1"/>
                    <a:pt x="101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81"/>
            <p:cNvSpPr/>
            <p:nvPr/>
          </p:nvSpPr>
          <p:spPr>
            <a:xfrm>
              <a:off x="918359" y="3047460"/>
              <a:ext cx="32587" cy="29836"/>
            </a:xfrm>
            <a:custGeom>
              <a:avLst/>
              <a:gdLst/>
              <a:ahLst/>
              <a:cxnLst/>
              <a:rect l="l" t="t" r="r" b="b"/>
              <a:pathLst>
                <a:path w="1244" h="1139" extrusionOk="0">
                  <a:moveTo>
                    <a:pt x="1012" y="0"/>
                  </a:moveTo>
                  <a:cubicBezTo>
                    <a:pt x="958" y="0"/>
                    <a:pt x="904" y="21"/>
                    <a:pt x="863" y="62"/>
                  </a:cubicBezTo>
                  <a:lnTo>
                    <a:pt x="150" y="775"/>
                  </a:lnTo>
                  <a:cubicBezTo>
                    <a:pt x="0" y="927"/>
                    <a:pt x="139" y="1138"/>
                    <a:pt x="302" y="1138"/>
                  </a:cubicBezTo>
                  <a:cubicBezTo>
                    <a:pt x="351" y="1138"/>
                    <a:pt x="402" y="1119"/>
                    <a:pt x="448" y="1073"/>
                  </a:cubicBezTo>
                  <a:lnTo>
                    <a:pt x="1161" y="360"/>
                  </a:lnTo>
                  <a:cubicBezTo>
                    <a:pt x="1243" y="278"/>
                    <a:pt x="1243" y="144"/>
                    <a:pt x="1161" y="62"/>
                  </a:cubicBezTo>
                  <a:cubicBezTo>
                    <a:pt x="1120" y="21"/>
                    <a:pt x="1066" y="0"/>
                    <a:pt x="101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81"/>
            <p:cNvSpPr/>
            <p:nvPr/>
          </p:nvSpPr>
          <p:spPr>
            <a:xfrm>
              <a:off x="853526" y="2742734"/>
              <a:ext cx="380535" cy="375270"/>
            </a:xfrm>
            <a:custGeom>
              <a:avLst/>
              <a:gdLst/>
              <a:ahLst/>
              <a:cxnLst/>
              <a:rect l="l" t="t" r="r" b="b"/>
              <a:pathLst>
                <a:path w="14527" h="14326" extrusionOk="0">
                  <a:moveTo>
                    <a:pt x="14043" y="428"/>
                  </a:moveTo>
                  <a:lnTo>
                    <a:pt x="13447" y="2463"/>
                  </a:lnTo>
                  <a:lnTo>
                    <a:pt x="12004" y="1024"/>
                  </a:lnTo>
                  <a:lnTo>
                    <a:pt x="14043" y="428"/>
                  </a:lnTo>
                  <a:close/>
                  <a:moveTo>
                    <a:pt x="6069" y="4749"/>
                  </a:moveTo>
                  <a:lnTo>
                    <a:pt x="3503" y="7319"/>
                  </a:lnTo>
                  <a:lnTo>
                    <a:pt x="604" y="7065"/>
                  </a:lnTo>
                  <a:cubicBezTo>
                    <a:pt x="562" y="7062"/>
                    <a:pt x="549" y="7017"/>
                    <a:pt x="576" y="6990"/>
                  </a:cubicBezTo>
                  <a:cubicBezTo>
                    <a:pt x="1830" y="5736"/>
                    <a:pt x="3485" y="4968"/>
                    <a:pt x="5254" y="4817"/>
                  </a:cubicBezTo>
                  <a:lnTo>
                    <a:pt x="6069" y="4749"/>
                  </a:lnTo>
                  <a:close/>
                  <a:moveTo>
                    <a:pt x="3581" y="7833"/>
                  </a:moveTo>
                  <a:lnTo>
                    <a:pt x="4723" y="8974"/>
                  </a:lnTo>
                  <a:lnTo>
                    <a:pt x="4291" y="9406"/>
                  </a:lnTo>
                  <a:lnTo>
                    <a:pt x="3146" y="8265"/>
                  </a:lnTo>
                  <a:lnTo>
                    <a:pt x="3581" y="7833"/>
                  </a:lnTo>
                  <a:close/>
                  <a:moveTo>
                    <a:pt x="3400" y="9115"/>
                  </a:moveTo>
                  <a:lnTo>
                    <a:pt x="3993" y="9704"/>
                  </a:lnTo>
                  <a:lnTo>
                    <a:pt x="3485" y="10215"/>
                  </a:lnTo>
                  <a:cubicBezTo>
                    <a:pt x="3458" y="10239"/>
                    <a:pt x="3437" y="10269"/>
                    <a:pt x="3417" y="10300"/>
                  </a:cubicBezTo>
                  <a:lnTo>
                    <a:pt x="2886" y="9772"/>
                  </a:lnTo>
                  <a:cubicBezTo>
                    <a:pt x="2848" y="9731"/>
                    <a:pt x="2848" y="9670"/>
                    <a:pt x="2886" y="9632"/>
                  </a:cubicBezTo>
                  <a:lnTo>
                    <a:pt x="3400" y="9115"/>
                  </a:lnTo>
                  <a:close/>
                  <a:moveTo>
                    <a:pt x="11545" y="1158"/>
                  </a:moveTo>
                  <a:lnTo>
                    <a:pt x="13314" y="2922"/>
                  </a:lnTo>
                  <a:lnTo>
                    <a:pt x="12782" y="4745"/>
                  </a:lnTo>
                  <a:lnTo>
                    <a:pt x="6933" y="10591"/>
                  </a:lnTo>
                  <a:lnTo>
                    <a:pt x="5792" y="9447"/>
                  </a:lnTo>
                  <a:lnTo>
                    <a:pt x="8458" y="6781"/>
                  </a:lnTo>
                  <a:cubicBezTo>
                    <a:pt x="8650" y="6589"/>
                    <a:pt x="8687" y="6260"/>
                    <a:pt x="8437" y="6010"/>
                  </a:cubicBezTo>
                  <a:cubicBezTo>
                    <a:pt x="8334" y="5907"/>
                    <a:pt x="8199" y="5856"/>
                    <a:pt x="8063" y="5856"/>
                  </a:cubicBezTo>
                  <a:cubicBezTo>
                    <a:pt x="7927" y="5856"/>
                    <a:pt x="7791" y="5907"/>
                    <a:pt x="7687" y="6010"/>
                  </a:cubicBezTo>
                  <a:lnTo>
                    <a:pt x="5021" y="8676"/>
                  </a:lnTo>
                  <a:lnTo>
                    <a:pt x="3876" y="7535"/>
                  </a:lnTo>
                  <a:lnTo>
                    <a:pt x="9722" y="1689"/>
                  </a:lnTo>
                  <a:lnTo>
                    <a:pt x="11545" y="1158"/>
                  </a:lnTo>
                  <a:close/>
                  <a:moveTo>
                    <a:pt x="8062" y="6278"/>
                  </a:moveTo>
                  <a:cubicBezTo>
                    <a:pt x="8158" y="6278"/>
                    <a:pt x="8242" y="6404"/>
                    <a:pt x="8153" y="6493"/>
                  </a:cubicBezTo>
                  <a:lnTo>
                    <a:pt x="5346" y="9300"/>
                  </a:lnTo>
                  <a:lnTo>
                    <a:pt x="3969" y="10677"/>
                  </a:lnTo>
                  <a:cubicBezTo>
                    <a:pt x="3941" y="10705"/>
                    <a:pt x="3909" y="10717"/>
                    <a:pt x="3880" y="10717"/>
                  </a:cubicBezTo>
                  <a:cubicBezTo>
                    <a:pt x="3783" y="10717"/>
                    <a:pt x="3701" y="10592"/>
                    <a:pt x="3790" y="10502"/>
                  </a:cubicBezTo>
                  <a:lnTo>
                    <a:pt x="7975" y="6318"/>
                  </a:lnTo>
                  <a:cubicBezTo>
                    <a:pt x="8002" y="6290"/>
                    <a:pt x="8033" y="6278"/>
                    <a:pt x="8062" y="6278"/>
                  </a:cubicBezTo>
                  <a:close/>
                  <a:moveTo>
                    <a:pt x="5497" y="9745"/>
                  </a:moveTo>
                  <a:lnTo>
                    <a:pt x="6638" y="10890"/>
                  </a:lnTo>
                  <a:lnTo>
                    <a:pt x="6220" y="11308"/>
                  </a:lnTo>
                  <a:cubicBezTo>
                    <a:pt x="6215" y="11311"/>
                    <a:pt x="6210" y="11313"/>
                    <a:pt x="6205" y="11313"/>
                  </a:cubicBezTo>
                  <a:cubicBezTo>
                    <a:pt x="6200" y="11313"/>
                    <a:pt x="6196" y="11311"/>
                    <a:pt x="6193" y="11308"/>
                  </a:cubicBezTo>
                  <a:lnTo>
                    <a:pt x="5062" y="10180"/>
                  </a:lnTo>
                  <a:lnTo>
                    <a:pt x="5497" y="9745"/>
                  </a:lnTo>
                  <a:close/>
                  <a:moveTo>
                    <a:pt x="4764" y="10475"/>
                  </a:moveTo>
                  <a:lnTo>
                    <a:pt x="5357" y="11068"/>
                  </a:lnTo>
                  <a:lnTo>
                    <a:pt x="4839" y="11585"/>
                  </a:lnTo>
                  <a:cubicBezTo>
                    <a:pt x="4820" y="11604"/>
                    <a:pt x="4795" y="11614"/>
                    <a:pt x="4770" y="11614"/>
                  </a:cubicBezTo>
                  <a:cubicBezTo>
                    <a:pt x="4745" y="11614"/>
                    <a:pt x="4719" y="11604"/>
                    <a:pt x="4699" y="11585"/>
                  </a:cubicBezTo>
                  <a:lnTo>
                    <a:pt x="4171" y="11054"/>
                  </a:lnTo>
                  <a:cubicBezTo>
                    <a:pt x="4202" y="11034"/>
                    <a:pt x="4229" y="11010"/>
                    <a:pt x="4257" y="10986"/>
                  </a:cubicBezTo>
                  <a:lnTo>
                    <a:pt x="4764" y="10475"/>
                  </a:lnTo>
                  <a:close/>
                  <a:moveTo>
                    <a:pt x="14056" y="1"/>
                  </a:moveTo>
                  <a:cubicBezTo>
                    <a:pt x="14019" y="1"/>
                    <a:pt x="13982" y="6"/>
                    <a:pt x="13944" y="16"/>
                  </a:cubicBezTo>
                  <a:lnTo>
                    <a:pt x="9554" y="1301"/>
                  </a:lnTo>
                  <a:cubicBezTo>
                    <a:pt x="9520" y="1312"/>
                    <a:pt x="9489" y="1332"/>
                    <a:pt x="9465" y="1356"/>
                  </a:cubicBezTo>
                  <a:lnTo>
                    <a:pt x="6528" y="4290"/>
                  </a:lnTo>
                  <a:lnTo>
                    <a:pt x="5219" y="4403"/>
                  </a:lnTo>
                  <a:cubicBezTo>
                    <a:pt x="3352" y="4557"/>
                    <a:pt x="1604" y="5369"/>
                    <a:pt x="278" y="6692"/>
                  </a:cubicBezTo>
                  <a:cubicBezTo>
                    <a:pt x="0" y="6973"/>
                    <a:pt x="172" y="7446"/>
                    <a:pt x="566" y="7480"/>
                  </a:cubicBezTo>
                  <a:lnTo>
                    <a:pt x="3112" y="7706"/>
                  </a:lnTo>
                  <a:lnTo>
                    <a:pt x="2852" y="7970"/>
                  </a:lnTo>
                  <a:cubicBezTo>
                    <a:pt x="2687" y="8131"/>
                    <a:pt x="2687" y="8398"/>
                    <a:pt x="2852" y="8563"/>
                  </a:cubicBezTo>
                  <a:lnTo>
                    <a:pt x="3109" y="8820"/>
                  </a:lnTo>
                  <a:lnTo>
                    <a:pt x="2588" y="9334"/>
                  </a:lnTo>
                  <a:cubicBezTo>
                    <a:pt x="2382" y="9536"/>
                    <a:pt x="2382" y="9865"/>
                    <a:pt x="2588" y="10067"/>
                  </a:cubicBezTo>
                  <a:lnTo>
                    <a:pt x="4400" y="11880"/>
                  </a:lnTo>
                  <a:cubicBezTo>
                    <a:pt x="4502" y="11981"/>
                    <a:pt x="4634" y="12032"/>
                    <a:pt x="4767" y="12032"/>
                  </a:cubicBezTo>
                  <a:cubicBezTo>
                    <a:pt x="4900" y="12032"/>
                    <a:pt x="5033" y="11981"/>
                    <a:pt x="5134" y="11880"/>
                  </a:cubicBezTo>
                  <a:lnTo>
                    <a:pt x="5651" y="11366"/>
                  </a:lnTo>
                  <a:lnTo>
                    <a:pt x="5891" y="11606"/>
                  </a:lnTo>
                  <a:cubicBezTo>
                    <a:pt x="5977" y="11691"/>
                    <a:pt x="6089" y="11734"/>
                    <a:pt x="6201" y="11734"/>
                  </a:cubicBezTo>
                  <a:cubicBezTo>
                    <a:pt x="6313" y="11734"/>
                    <a:pt x="6426" y="11691"/>
                    <a:pt x="6511" y="11606"/>
                  </a:cubicBezTo>
                  <a:lnTo>
                    <a:pt x="6761" y="11356"/>
                  </a:lnTo>
                  <a:lnTo>
                    <a:pt x="6984" y="13902"/>
                  </a:lnTo>
                  <a:cubicBezTo>
                    <a:pt x="7007" y="14163"/>
                    <a:pt x="7223" y="14326"/>
                    <a:pt x="7448" y="14326"/>
                  </a:cubicBezTo>
                  <a:cubicBezTo>
                    <a:pt x="7562" y="14326"/>
                    <a:pt x="7679" y="14283"/>
                    <a:pt x="7772" y="14190"/>
                  </a:cubicBezTo>
                  <a:cubicBezTo>
                    <a:pt x="8585" y="13384"/>
                    <a:pt x="9208" y="12408"/>
                    <a:pt x="9602" y="11335"/>
                  </a:cubicBezTo>
                  <a:cubicBezTo>
                    <a:pt x="9667" y="11169"/>
                    <a:pt x="9533" y="11048"/>
                    <a:pt x="9400" y="11048"/>
                  </a:cubicBezTo>
                  <a:cubicBezTo>
                    <a:pt x="9322" y="11048"/>
                    <a:pt x="9244" y="11091"/>
                    <a:pt x="9208" y="11191"/>
                  </a:cubicBezTo>
                  <a:cubicBezTo>
                    <a:pt x="8835" y="12205"/>
                    <a:pt x="8245" y="13127"/>
                    <a:pt x="7478" y="13895"/>
                  </a:cubicBezTo>
                  <a:cubicBezTo>
                    <a:pt x="7469" y="13903"/>
                    <a:pt x="7458" y="13906"/>
                    <a:pt x="7448" y="13906"/>
                  </a:cubicBezTo>
                  <a:cubicBezTo>
                    <a:pt x="7426" y="13906"/>
                    <a:pt x="7405" y="13891"/>
                    <a:pt x="7402" y="13867"/>
                  </a:cubicBezTo>
                  <a:lnTo>
                    <a:pt x="7149" y="10968"/>
                  </a:lnTo>
                  <a:lnTo>
                    <a:pt x="9719" y="8398"/>
                  </a:lnTo>
                  <a:lnTo>
                    <a:pt x="9719" y="8398"/>
                  </a:lnTo>
                  <a:cubicBezTo>
                    <a:pt x="9633" y="9437"/>
                    <a:pt x="9613" y="9707"/>
                    <a:pt x="9493" y="10235"/>
                  </a:cubicBezTo>
                  <a:cubicBezTo>
                    <a:pt x="9469" y="10348"/>
                    <a:pt x="9537" y="10461"/>
                    <a:pt x="9650" y="10485"/>
                  </a:cubicBezTo>
                  <a:cubicBezTo>
                    <a:pt x="9667" y="10489"/>
                    <a:pt x="9683" y="10491"/>
                    <a:pt x="9699" y="10491"/>
                  </a:cubicBezTo>
                  <a:cubicBezTo>
                    <a:pt x="9794" y="10491"/>
                    <a:pt x="9880" y="10424"/>
                    <a:pt x="9904" y="10328"/>
                  </a:cubicBezTo>
                  <a:cubicBezTo>
                    <a:pt x="10048" y="9687"/>
                    <a:pt x="10058" y="9378"/>
                    <a:pt x="10178" y="7939"/>
                  </a:cubicBezTo>
                  <a:lnTo>
                    <a:pt x="13115" y="5002"/>
                  </a:lnTo>
                  <a:cubicBezTo>
                    <a:pt x="13139" y="4978"/>
                    <a:pt x="13156" y="4948"/>
                    <a:pt x="13166" y="4917"/>
                  </a:cubicBezTo>
                  <a:lnTo>
                    <a:pt x="13749" y="2922"/>
                  </a:lnTo>
                  <a:lnTo>
                    <a:pt x="14451" y="524"/>
                  </a:lnTo>
                  <a:cubicBezTo>
                    <a:pt x="14526" y="253"/>
                    <a:pt x="14317" y="1"/>
                    <a:pt x="1405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81"/>
            <p:cNvSpPr/>
            <p:nvPr/>
          </p:nvSpPr>
          <p:spPr>
            <a:xfrm>
              <a:off x="1071836" y="2830173"/>
              <a:ext cx="88356" cy="70543"/>
            </a:xfrm>
            <a:custGeom>
              <a:avLst/>
              <a:gdLst/>
              <a:ahLst/>
              <a:cxnLst/>
              <a:rect l="l" t="t" r="r" b="b"/>
              <a:pathLst>
                <a:path w="3373" h="2693" extrusionOk="0">
                  <a:moveTo>
                    <a:pt x="1012" y="1"/>
                  </a:moveTo>
                  <a:cubicBezTo>
                    <a:pt x="987" y="1"/>
                    <a:pt x="960" y="6"/>
                    <a:pt x="932" y="16"/>
                  </a:cubicBezTo>
                  <a:cubicBezTo>
                    <a:pt x="329" y="287"/>
                    <a:pt x="0" y="941"/>
                    <a:pt x="137" y="1586"/>
                  </a:cubicBezTo>
                  <a:cubicBezTo>
                    <a:pt x="275" y="2230"/>
                    <a:pt x="847" y="2689"/>
                    <a:pt x="1505" y="2692"/>
                  </a:cubicBezTo>
                  <a:cubicBezTo>
                    <a:pt x="2749" y="2692"/>
                    <a:pt x="3372" y="1181"/>
                    <a:pt x="2495" y="304"/>
                  </a:cubicBezTo>
                  <a:cubicBezTo>
                    <a:pt x="2375" y="184"/>
                    <a:pt x="2235" y="88"/>
                    <a:pt x="2080" y="16"/>
                  </a:cubicBezTo>
                  <a:cubicBezTo>
                    <a:pt x="2053" y="6"/>
                    <a:pt x="2026" y="1"/>
                    <a:pt x="2001" y="1"/>
                  </a:cubicBezTo>
                  <a:cubicBezTo>
                    <a:pt x="1802" y="1"/>
                    <a:pt x="1699" y="293"/>
                    <a:pt x="1909" y="400"/>
                  </a:cubicBezTo>
                  <a:cubicBezTo>
                    <a:pt x="2331" y="588"/>
                    <a:pt x="2560" y="1048"/>
                    <a:pt x="2464" y="1500"/>
                  </a:cubicBezTo>
                  <a:cubicBezTo>
                    <a:pt x="2365" y="1949"/>
                    <a:pt x="1967" y="2271"/>
                    <a:pt x="1505" y="2271"/>
                  </a:cubicBezTo>
                  <a:cubicBezTo>
                    <a:pt x="1046" y="2271"/>
                    <a:pt x="645" y="1949"/>
                    <a:pt x="549" y="1500"/>
                  </a:cubicBezTo>
                  <a:cubicBezTo>
                    <a:pt x="453" y="1048"/>
                    <a:pt x="682" y="588"/>
                    <a:pt x="1104" y="400"/>
                  </a:cubicBezTo>
                  <a:cubicBezTo>
                    <a:pt x="1311" y="293"/>
                    <a:pt x="1210" y="1"/>
                    <a:pt x="10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3" name="Google Shape;12463;p81"/>
          <p:cNvGrpSpPr/>
          <p:nvPr/>
        </p:nvGrpSpPr>
        <p:grpSpPr>
          <a:xfrm>
            <a:off x="4668540" y="2737181"/>
            <a:ext cx="396409" cy="382997"/>
            <a:chOff x="4668540" y="2737181"/>
            <a:chExt cx="396409" cy="382997"/>
          </a:xfrm>
        </p:grpSpPr>
        <p:sp>
          <p:nvSpPr>
            <p:cNvPr id="12464" name="Google Shape;12464;p81"/>
            <p:cNvSpPr/>
            <p:nvPr/>
          </p:nvSpPr>
          <p:spPr>
            <a:xfrm>
              <a:off x="4831368" y="2898254"/>
              <a:ext cx="63837" cy="60851"/>
            </a:xfrm>
            <a:custGeom>
              <a:avLst/>
              <a:gdLst/>
              <a:ahLst/>
              <a:cxnLst/>
              <a:rect l="l" t="t" r="r" b="b"/>
              <a:pathLst>
                <a:path w="2437" h="2323" extrusionOk="0">
                  <a:moveTo>
                    <a:pt x="1223" y="0"/>
                  </a:moveTo>
                  <a:cubicBezTo>
                    <a:pt x="1179" y="0"/>
                    <a:pt x="1134" y="3"/>
                    <a:pt x="1090" y="8"/>
                  </a:cubicBezTo>
                  <a:cubicBezTo>
                    <a:pt x="555" y="69"/>
                    <a:pt x="134" y="487"/>
                    <a:pt x="65" y="1019"/>
                  </a:cubicBezTo>
                  <a:cubicBezTo>
                    <a:pt x="0" y="1553"/>
                    <a:pt x="309" y="2060"/>
                    <a:pt x="812" y="2249"/>
                  </a:cubicBezTo>
                  <a:cubicBezTo>
                    <a:pt x="946" y="2299"/>
                    <a:pt x="1083" y="2323"/>
                    <a:pt x="1219" y="2323"/>
                  </a:cubicBezTo>
                  <a:cubicBezTo>
                    <a:pt x="1597" y="2323"/>
                    <a:pt x="1961" y="2138"/>
                    <a:pt x="2183" y="1810"/>
                  </a:cubicBezTo>
                  <a:cubicBezTo>
                    <a:pt x="2389" y="1502"/>
                    <a:pt x="2437" y="1115"/>
                    <a:pt x="2310" y="765"/>
                  </a:cubicBezTo>
                  <a:cubicBezTo>
                    <a:pt x="2144" y="303"/>
                    <a:pt x="1704" y="0"/>
                    <a:pt x="1223"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81"/>
            <p:cNvSpPr/>
            <p:nvPr/>
          </p:nvSpPr>
          <p:spPr>
            <a:xfrm>
              <a:off x="4670243" y="2803978"/>
              <a:ext cx="64309" cy="49797"/>
            </a:xfrm>
            <a:custGeom>
              <a:avLst/>
              <a:gdLst/>
              <a:ahLst/>
              <a:cxnLst/>
              <a:rect l="l" t="t" r="r" b="b"/>
              <a:pathLst>
                <a:path w="2455" h="1901" extrusionOk="0">
                  <a:moveTo>
                    <a:pt x="1242" y="0"/>
                  </a:moveTo>
                  <a:cubicBezTo>
                    <a:pt x="1180" y="0"/>
                    <a:pt x="1117" y="6"/>
                    <a:pt x="1052" y="19"/>
                  </a:cubicBezTo>
                  <a:cubicBezTo>
                    <a:pt x="220" y="180"/>
                    <a:pt x="0" y="1266"/>
                    <a:pt x="703" y="1739"/>
                  </a:cubicBezTo>
                  <a:cubicBezTo>
                    <a:pt x="795" y="1801"/>
                    <a:pt x="898" y="1849"/>
                    <a:pt x="1008" y="1873"/>
                  </a:cubicBezTo>
                  <a:cubicBezTo>
                    <a:pt x="1083" y="1892"/>
                    <a:pt x="1160" y="1901"/>
                    <a:pt x="1235" y="1901"/>
                  </a:cubicBezTo>
                  <a:cubicBezTo>
                    <a:pt x="1546" y="1901"/>
                    <a:pt x="1843" y="1747"/>
                    <a:pt x="2022" y="1482"/>
                  </a:cubicBezTo>
                  <a:cubicBezTo>
                    <a:pt x="2455" y="834"/>
                    <a:pt x="1970" y="0"/>
                    <a:pt x="1242" y="0"/>
                  </a:cubicBezTo>
                  <a:close/>
                </a:path>
              </a:pathLst>
            </a:custGeom>
            <a:solidFill>
              <a:srgbClr val="BFCC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6" name="Google Shape;12466;p81"/>
            <p:cNvSpPr/>
            <p:nvPr/>
          </p:nvSpPr>
          <p:spPr>
            <a:xfrm>
              <a:off x="4998597" y="3001200"/>
              <a:ext cx="52442" cy="49875"/>
            </a:xfrm>
            <a:custGeom>
              <a:avLst/>
              <a:gdLst/>
              <a:ahLst/>
              <a:cxnLst/>
              <a:rect l="l" t="t" r="r" b="b"/>
              <a:pathLst>
                <a:path w="2002" h="1904" extrusionOk="0">
                  <a:moveTo>
                    <a:pt x="1013" y="1"/>
                  </a:moveTo>
                  <a:cubicBezTo>
                    <a:pt x="1004" y="1"/>
                    <a:pt x="994" y="1"/>
                    <a:pt x="984" y="1"/>
                  </a:cubicBezTo>
                  <a:cubicBezTo>
                    <a:pt x="535" y="15"/>
                    <a:pt x="158" y="344"/>
                    <a:pt x="79" y="786"/>
                  </a:cubicBezTo>
                  <a:cubicBezTo>
                    <a:pt x="0" y="1228"/>
                    <a:pt x="244" y="1663"/>
                    <a:pt x="658" y="1835"/>
                  </a:cubicBezTo>
                  <a:cubicBezTo>
                    <a:pt x="774" y="1881"/>
                    <a:pt x="895" y="1904"/>
                    <a:pt x="1014" y="1904"/>
                  </a:cubicBezTo>
                  <a:cubicBezTo>
                    <a:pt x="1324" y="1904"/>
                    <a:pt x="1622" y="1753"/>
                    <a:pt x="1803" y="1485"/>
                  </a:cubicBezTo>
                  <a:cubicBezTo>
                    <a:pt x="1954" y="1262"/>
                    <a:pt x="2002" y="985"/>
                    <a:pt x="1940" y="728"/>
                  </a:cubicBezTo>
                  <a:cubicBezTo>
                    <a:pt x="1836" y="299"/>
                    <a:pt x="1450" y="1"/>
                    <a:pt x="101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81"/>
            <p:cNvSpPr/>
            <p:nvPr/>
          </p:nvSpPr>
          <p:spPr>
            <a:xfrm>
              <a:off x="4845487" y="2916433"/>
              <a:ext cx="49718" cy="42672"/>
            </a:xfrm>
            <a:custGeom>
              <a:avLst/>
              <a:gdLst/>
              <a:ahLst/>
              <a:cxnLst/>
              <a:rect l="l" t="t" r="r" b="b"/>
              <a:pathLst>
                <a:path w="1898" h="1629" extrusionOk="0">
                  <a:moveTo>
                    <a:pt x="1372" y="0"/>
                  </a:moveTo>
                  <a:cubicBezTo>
                    <a:pt x="611" y="0"/>
                    <a:pt x="0" y="768"/>
                    <a:pt x="287" y="1558"/>
                  </a:cubicBezTo>
                  <a:cubicBezTo>
                    <a:pt x="417" y="1605"/>
                    <a:pt x="551" y="1628"/>
                    <a:pt x="683" y="1628"/>
                  </a:cubicBezTo>
                  <a:cubicBezTo>
                    <a:pt x="1060" y="1628"/>
                    <a:pt x="1423" y="1444"/>
                    <a:pt x="1644" y="1116"/>
                  </a:cubicBezTo>
                  <a:cubicBezTo>
                    <a:pt x="1850" y="808"/>
                    <a:pt x="1898" y="421"/>
                    <a:pt x="1771" y="71"/>
                  </a:cubicBezTo>
                  <a:cubicBezTo>
                    <a:pt x="1636" y="23"/>
                    <a:pt x="1502" y="0"/>
                    <a:pt x="137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81"/>
            <p:cNvSpPr/>
            <p:nvPr/>
          </p:nvSpPr>
          <p:spPr>
            <a:xfrm>
              <a:off x="4692639" y="2822236"/>
              <a:ext cx="35782" cy="31539"/>
            </a:xfrm>
            <a:custGeom>
              <a:avLst/>
              <a:gdLst/>
              <a:ahLst/>
              <a:cxnLst/>
              <a:rect l="l" t="t" r="r" b="b"/>
              <a:pathLst>
                <a:path w="1366" h="1204" extrusionOk="0">
                  <a:moveTo>
                    <a:pt x="1072" y="0"/>
                  </a:moveTo>
                  <a:cubicBezTo>
                    <a:pt x="478" y="0"/>
                    <a:pt x="1" y="561"/>
                    <a:pt x="153" y="1176"/>
                  </a:cubicBezTo>
                  <a:cubicBezTo>
                    <a:pt x="228" y="1195"/>
                    <a:pt x="305" y="1204"/>
                    <a:pt x="380" y="1204"/>
                  </a:cubicBezTo>
                  <a:cubicBezTo>
                    <a:pt x="691" y="1204"/>
                    <a:pt x="988" y="1050"/>
                    <a:pt x="1167" y="785"/>
                  </a:cubicBezTo>
                  <a:cubicBezTo>
                    <a:pt x="1314" y="562"/>
                    <a:pt x="1366" y="288"/>
                    <a:pt x="1301" y="28"/>
                  </a:cubicBezTo>
                  <a:cubicBezTo>
                    <a:pt x="1223" y="9"/>
                    <a:pt x="1147" y="0"/>
                    <a:pt x="1072"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81"/>
            <p:cNvSpPr/>
            <p:nvPr/>
          </p:nvSpPr>
          <p:spPr>
            <a:xfrm>
              <a:off x="5015362" y="3019510"/>
              <a:ext cx="35782" cy="31539"/>
            </a:xfrm>
            <a:custGeom>
              <a:avLst/>
              <a:gdLst/>
              <a:ahLst/>
              <a:cxnLst/>
              <a:rect l="l" t="t" r="r" b="b"/>
              <a:pathLst>
                <a:path w="1366" h="1204" extrusionOk="0">
                  <a:moveTo>
                    <a:pt x="1069" y="0"/>
                  </a:moveTo>
                  <a:cubicBezTo>
                    <a:pt x="476" y="0"/>
                    <a:pt x="0" y="563"/>
                    <a:pt x="152" y="1177"/>
                  </a:cubicBezTo>
                  <a:cubicBezTo>
                    <a:pt x="226" y="1195"/>
                    <a:pt x="301" y="1203"/>
                    <a:pt x="375" y="1203"/>
                  </a:cubicBezTo>
                  <a:cubicBezTo>
                    <a:pt x="685" y="1203"/>
                    <a:pt x="983" y="1052"/>
                    <a:pt x="1163" y="786"/>
                  </a:cubicBezTo>
                  <a:cubicBezTo>
                    <a:pt x="1314" y="563"/>
                    <a:pt x="1365" y="286"/>
                    <a:pt x="1300" y="29"/>
                  </a:cubicBezTo>
                  <a:cubicBezTo>
                    <a:pt x="1222" y="10"/>
                    <a:pt x="1144" y="0"/>
                    <a:pt x="106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81"/>
            <p:cNvSpPr/>
            <p:nvPr/>
          </p:nvSpPr>
          <p:spPr>
            <a:xfrm>
              <a:off x="4827229" y="2892569"/>
              <a:ext cx="75153" cy="72089"/>
            </a:xfrm>
            <a:custGeom>
              <a:avLst/>
              <a:gdLst/>
              <a:ahLst/>
              <a:cxnLst/>
              <a:rect l="l" t="t" r="r" b="b"/>
              <a:pathLst>
                <a:path w="2869" h="2752" extrusionOk="0">
                  <a:moveTo>
                    <a:pt x="1387" y="1"/>
                  </a:moveTo>
                  <a:cubicBezTo>
                    <a:pt x="674" y="1"/>
                    <a:pt x="1" y="559"/>
                    <a:pt x="1" y="1376"/>
                  </a:cubicBezTo>
                  <a:cubicBezTo>
                    <a:pt x="1" y="2141"/>
                    <a:pt x="623" y="2752"/>
                    <a:pt x="1373" y="2752"/>
                  </a:cubicBezTo>
                  <a:cubicBezTo>
                    <a:pt x="1412" y="2752"/>
                    <a:pt x="1452" y="2750"/>
                    <a:pt x="1491" y="2747"/>
                  </a:cubicBezTo>
                  <a:cubicBezTo>
                    <a:pt x="2297" y="2682"/>
                    <a:pt x="2869" y="1942"/>
                    <a:pt x="2735" y="1147"/>
                  </a:cubicBezTo>
                  <a:cubicBezTo>
                    <a:pt x="2714" y="1023"/>
                    <a:pt x="2622" y="967"/>
                    <a:pt x="2528" y="967"/>
                  </a:cubicBezTo>
                  <a:cubicBezTo>
                    <a:pt x="2407" y="967"/>
                    <a:pt x="2283" y="1060"/>
                    <a:pt x="2310" y="1219"/>
                  </a:cubicBezTo>
                  <a:cubicBezTo>
                    <a:pt x="2414" y="1836"/>
                    <a:pt x="1920" y="2325"/>
                    <a:pt x="1374" y="2325"/>
                  </a:cubicBezTo>
                  <a:cubicBezTo>
                    <a:pt x="1199" y="2325"/>
                    <a:pt x="1018" y="2274"/>
                    <a:pt x="851" y="2161"/>
                  </a:cubicBezTo>
                  <a:cubicBezTo>
                    <a:pt x="80" y="1643"/>
                    <a:pt x="446" y="434"/>
                    <a:pt x="1378" y="434"/>
                  </a:cubicBezTo>
                  <a:cubicBezTo>
                    <a:pt x="1587" y="434"/>
                    <a:pt x="1793" y="502"/>
                    <a:pt x="1957" y="633"/>
                  </a:cubicBezTo>
                  <a:cubicBezTo>
                    <a:pt x="2002" y="666"/>
                    <a:pt x="2048" y="681"/>
                    <a:pt x="2091" y="681"/>
                  </a:cubicBezTo>
                  <a:cubicBezTo>
                    <a:pt x="2271" y="681"/>
                    <a:pt x="2406" y="431"/>
                    <a:pt x="2221" y="290"/>
                  </a:cubicBezTo>
                  <a:cubicBezTo>
                    <a:pt x="1964" y="91"/>
                    <a:pt x="1672" y="1"/>
                    <a:pt x="138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81"/>
            <p:cNvSpPr/>
            <p:nvPr/>
          </p:nvSpPr>
          <p:spPr>
            <a:xfrm>
              <a:off x="4668540" y="2737181"/>
              <a:ext cx="396409" cy="382997"/>
            </a:xfrm>
            <a:custGeom>
              <a:avLst/>
              <a:gdLst/>
              <a:ahLst/>
              <a:cxnLst/>
              <a:rect l="l" t="t" r="r" b="b"/>
              <a:pathLst>
                <a:path w="15133" h="14621" extrusionOk="0">
                  <a:moveTo>
                    <a:pt x="1305" y="2765"/>
                  </a:moveTo>
                  <a:cubicBezTo>
                    <a:pt x="1459" y="2765"/>
                    <a:pt x="1617" y="2815"/>
                    <a:pt x="1758" y="2929"/>
                  </a:cubicBezTo>
                  <a:cubicBezTo>
                    <a:pt x="2056" y="3169"/>
                    <a:pt x="2121" y="3597"/>
                    <a:pt x="1905" y="3912"/>
                  </a:cubicBezTo>
                  <a:cubicBezTo>
                    <a:pt x="1758" y="4132"/>
                    <a:pt x="1528" y="4235"/>
                    <a:pt x="1301" y="4235"/>
                  </a:cubicBezTo>
                  <a:cubicBezTo>
                    <a:pt x="974" y="4235"/>
                    <a:pt x="651" y="4023"/>
                    <a:pt x="576" y="3641"/>
                  </a:cubicBezTo>
                  <a:cubicBezTo>
                    <a:pt x="483" y="3150"/>
                    <a:pt x="878" y="2765"/>
                    <a:pt x="1305" y="2765"/>
                  </a:cubicBezTo>
                  <a:close/>
                  <a:moveTo>
                    <a:pt x="5421" y="3837"/>
                  </a:moveTo>
                  <a:lnTo>
                    <a:pt x="7001" y="4741"/>
                  </a:lnTo>
                  <a:lnTo>
                    <a:pt x="5421" y="5646"/>
                  </a:lnTo>
                  <a:lnTo>
                    <a:pt x="5421" y="3837"/>
                  </a:lnTo>
                  <a:close/>
                  <a:moveTo>
                    <a:pt x="9451" y="3837"/>
                  </a:moveTo>
                  <a:lnTo>
                    <a:pt x="9451" y="5646"/>
                  </a:lnTo>
                  <a:lnTo>
                    <a:pt x="9448" y="5646"/>
                  </a:lnTo>
                  <a:lnTo>
                    <a:pt x="7871" y="4741"/>
                  </a:lnTo>
                  <a:lnTo>
                    <a:pt x="9451" y="3837"/>
                  </a:lnTo>
                  <a:close/>
                  <a:moveTo>
                    <a:pt x="3213" y="2879"/>
                  </a:moveTo>
                  <a:cubicBezTo>
                    <a:pt x="3559" y="2879"/>
                    <a:pt x="3904" y="2968"/>
                    <a:pt x="4212" y="3145"/>
                  </a:cubicBezTo>
                  <a:lnTo>
                    <a:pt x="4986" y="3590"/>
                  </a:lnTo>
                  <a:lnTo>
                    <a:pt x="4986" y="5889"/>
                  </a:lnTo>
                  <a:lnTo>
                    <a:pt x="4990" y="5893"/>
                  </a:lnTo>
                  <a:lnTo>
                    <a:pt x="2944" y="7061"/>
                  </a:lnTo>
                  <a:lnTo>
                    <a:pt x="2214" y="6643"/>
                  </a:lnTo>
                  <a:cubicBezTo>
                    <a:pt x="1748" y="6379"/>
                    <a:pt x="1409" y="5937"/>
                    <a:pt x="1271" y="5423"/>
                  </a:cubicBezTo>
                  <a:cubicBezTo>
                    <a:pt x="1203" y="5177"/>
                    <a:pt x="1182" y="4920"/>
                    <a:pt x="1210" y="4663"/>
                  </a:cubicBezTo>
                  <a:lnTo>
                    <a:pt x="1210" y="4663"/>
                  </a:lnTo>
                  <a:cubicBezTo>
                    <a:pt x="1240" y="4665"/>
                    <a:pt x="1271" y="4666"/>
                    <a:pt x="1300" y="4666"/>
                  </a:cubicBezTo>
                  <a:cubicBezTo>
                    <a:pt x="2110" y="4666"/>
                    <a:pt x="2689" y="3832"/>
                    <a:pt x="2375" y="3062"/>
                  </a:cubicBezTo>
                  <a:cubicBezTo>
                    <a:pt x="2642" y="2940"/>
                    <a:pt x="2928" y="2879"/>
                    <a:pt x="3213" y="2879"/>
                  </a:cubicBezTo>
                  <a:close/>
                  <a:moveTo>
                    <a:pt x="11655" y="2881"/>
                  </a:moveTo>
                  <a:cubicBezTo>
                    <a:pt x="12567" y="2881"/>
                    <a:pt x="13365" y="3493"/>
                    <a:pt x="13601" y="4375"/>
                  </a:cubicBezTo>
                  <a:cubicBezTo>
                    <a:pt x="13838" y="5259"/>
                    <a:pt x="13450" y="6191"/>
                    <a:pt x="12655" y="6643"/>
                  </a:cubicBezTo>
                  <a:lnTo>
                    <a:pt x="11925" y="7061"/>
                  </a:lnTo>
                  <a:lnTo>
                    <a:pt x="9880" y="5889"/>
                  </a:lnTo>
                  <a:lnTo>
                    <a:pt x="9880" y="3590"/>
                  </a:lnTo>
                  <a:cubicBezTo>
                    <a:pt x="10472" y="3295"/>
                    <a:pt x="10867" y="2881"/>
                    <a:pt x="11648" y="2881"/>
                  </a:cubicBezTo>
                  <a:cubicBezTo>
                    <a:pt x="11650" y="2881"/>
                    <a:pt x="11653" y="2881"/>
                    <a:pt x="11655" y="2881"/>
                  </a:cubicBezTo>
                  <a:close/>
                  <a:moveTo>
                    <a:pt x="4990" y="6390"/>
                  </a:moveTo>
                  <a:lnTo>
                    <a:pt x="4990" y="8230"/>
                  </a:lnTo>
                  <a:lnTo>
                    <a:pt x="3379" y="7312"/>
                  </a:lnTo>
                  <a:lnTo>
                    <a:pt x="4990" y="6390"/>
                  </a:lnTo>
                  <a:close/>
                  <a:moveTo>
                    <a:pt x="9880" y="6390"/>
                  </a:moveTo>
                  <a:lnTo>
                    <a:pt x="11490" y="7312"/>
                  </a:lnTo>
                  <a:lnTo>
                    <a:pt x="9880" y="8233"/>
                  </a:lnTo>
                  <a:lnTo>
                    <a:pt x="9880" y="6390"/>
                  </a:lnTo>
                  <a:close/>
                  <a:moveTo>
                    <a:pt x="7436" y="4988"/>
                  </a:moveTo>
                  <a:lnTo>
                    <a:pt x="9448" y="6140"/>
                  </a:lnTo>
                  <a:lnTo>
                    <a:pt x="9448" y="8477"/>
                  </a:lnTo>
                  <a:lnTo>
                    <a:pt x="9448" y="8480"/>
                  </a:lnTo>
                  <a:lnTo>
                    <a:pt x="7436" y="9632"/>
                  </a:lnTo>
                  <a:lnTo>
                    <a:pt x="5421" y="8480"/>
                  </a:lnTo>
                  <a:lnTo>
                    <a:pt x="5421" y="6140"/>
                  </a:lnTo>
                  <a:lnTo>
                    <a:pt x="7436" y="4988"/>
                  </a:lnTo>
                  <a:close/>
                  <a:moveTo>
                    <a:pt x="5421" y="8977"/>
                  </a:moveTo>
                  <a:lnTo>
                    <a:pt x="7001" y="9878"/>
                  </a:lnTo>
                  <a:lnTo>
                    <a:pt x="5421" y="10783"/>
                  </a:lnTo>
                  <a:lnTo>
                    <a:pt x="5421" y="8977"/>
                  </a:lnTo>
                  <a:close/>
                  <a:moveTo>
                    <a:pt x="9448" y="8977"/>
                  </a:moveTo>
                  <a:lnTo>
                    <a:pt x="9448" y="10783"/>
                  </a:lnTo>
                  <a:lnTo>
                    <a:pt x="7868" y="9882"/>
                  </a:lnTo>
                  <a:lnTo>
                    <a:pt x="9448" y="8977"/>
                  </a:lnTo>
                  <a:close/>
                  <a:moveTo>
                    <a:pt x="11925" y="7558"/>
                  </a:moveTo>
                  <a:lnTo>
                    <a:pt x="12655" y="7976"/>
                  </a:lnTo>
                  <a:cubicBezTo>
                    <a:pt x="13121" y="8240"/>
                    <a:pt x="13461" y="8679"/>
                    <a:pt x="13598" y="9196"/>
                  </a:cubicBezTo>
                  <a:cubicBezTo>
                    <a:pt x="13656" y="9416"/>
                    <a:pt x="13680" y="9642"/>
                    <a:pt x="13666" y="9868"/>
                  </a:cubicBezTo>
                  <a:cubicBezTo>
                    <a:pt x="13648" y="9867"/>
                    <a:pt x="13631" y="9867"/>
                    <a:pt x="13613" y="9867"/>
                  </a:cubicBezTo>
                  <a:cubicBezTo>
                    <a:pt x="12768" y="9867"/>
                    <a:pt x="12197" y="10748"/>
                    <a:pt x="12559" y="11523"/>
                  </a:cubicBezTo>
                  <a:cubicBezTo>
                    <a:pt x="12275" y="11667"/>
                    <a:pt x="11965" y="11738"/>
                    <a:pt x="11655" y="11738"/>
                  </a:cubicBezTo>
                  <a:cubicBezTo>
                    <a:pt x="11309" y="11738"/>
                    <a:pt x="10963" y="11649"/>
                    <a:pt x="10654" y="11472"/>
                  </a:cubicBezTo>
                  <a:lnTo>
                    <a:pt x="9880" y="11030"/>
                  </a:lnTo>
                  <a:lnTo>
                    <a:pt x="9880" y="8727"/>
                  </a:lnTo>
                  <a:lnTo>
                    <a:pt x="11925" y="7558"/>
                  </a:lnTo>
                  <a:close/>
                  <a:moveTo>
                    <a:pt x="13615" y="10298"/>
                  </a:moveTo>
                  <a:cubicBezTo>
                    <a:pt x="13756" y="10298"/>
                    <a:pt x="13899" y="10339"/>
                    <a:pt x="14026" y="10423"/>
                  </a:cubicBezTo>
                  <a:cubicBezTo>
                    <a:pt x="14571" y="10790"/>
                    <a:pt x="14393" y="11629"/>
                    <a:pt x="13759" y="11753"/>
                  </a:cubicBezTo>
                  <a:lnTo>
                    <a:pt x="13755" y="11753"/>
                  </a:lnTo>
                  <a:cubicBezTo>
                    <a:pt x="13705" y="11763"/>
                    <a:pt x="13655" y="11767"/>
                    <a:pt x="13607" y="11767"/>
                  </a:cubicBezTo>
                  <a:cubicBezTo>
                    <a:pt x="13042" y="11767"/>
                    <a:pt x="12670" y="11118"/>
                    <a:pt x="13005" y="10622"/>
                  </a:cubicBezTo>
                  <a:cubicBezTo>
                    <a:pt x="13146" y="10412"/>
                    <a:pt x="13378" y="10298"/>
                    <a:pt x="13615" y="10298"/>
                  </a:cubicBezTo>
                  <a:close/>
                  <a:moveTo>
                    <a:pt x="7433" y="10128"/>
                  </a:moveTo>
                  <a:lnTo>
                    <a:pt x="9448" y="11280"/>
                  </a:lnTo>
                  <a:lnTo>
                    <a:pt x="9448" y="12174"/>
                  </a:lnTo>
                  <a:cubicBezTo>
                    <a:pt x="9448" y="13284"/>
                    <a:pt x="8547" y="14186"/>
                    <a:pt x="7433" y="14186"/>
                  </a:cubicBezTo>
                  <a:cubicBezTo>
                    <a:pt x="6323" y="14186"/>
                    <a:pt x="5421" y="13284"/>
                    <a:pt x="5421" y="12174"/>
                  </a:cubicBezTo>
                  <a:lnTo>
                    <a:pt x="5421" y="11280"/>
                  </a:lnTo>
                  <a:lnTo>
                    <a:pt x="7433" y="10128"/>
                  </a:lnTo>
                  <a:close/>
                  <a:moveTo>
                    <a:pt x="7436" y="0"/>
                  </a:moveTo>
                  <a:cubicBezTo>
                    <a:pt x="7193" y="0"/>
                    <a:pt x="6947" y="37"/>
                    <a:pt x="6706" y="112"/>
                  </a:cubicBezTo>
                  <a:cubicBezTo>
                    <a:pt x="5685" y="431"/>
                    <a:pt x="4990" y="1376"/>
                    <a:pt x="4993" y="2446"/>
                  </a:cubicBezTo>
                  <a:lnTo>
                    <a:pt x="4993" y="3093"/>
                  </a:lnTo>
                  <a:lnTo>
                    <a:pt x="4431" y="2771"/>
                  </a:lnTo>
                  <a:cubicBezTo>
                    <a:pt x="4056" y="2557"/>
                    <a:pt x="3637" y="2449"/>
                    <a:pt x="3216" y="2449"/>
                  </a:cubicBezTo>
                  <a:cubicBezTo>
                    <a:pt x="2850" y="2449"/>
                    <a:pt x="2482" y="2531"/>
                    <a:pt x="2142" y="2696"/>
                  </a:cubicBezTo>
                  <a:cubicBezTo>
                    <a:pt x="1900" y="2442"/>
                    <a:pt x="1605" y="2331"/>
                    <a:pt x="1315" y="2331"/>
                  </a:cubicBezTo>
                  <a:cubicBezTo>
                    <a:pt x="641" y="2331"/>
                    <a:pt x="1" y="2932"/>
                    <a:pt x="154" y="3724"/>
                  </a:cubicBezTo>
                  <a:cubicBezTo>
                    <a:pt x="223" y="4087"/>
                    <a:pt x="463" y="4395"/>
                    <a:pt x="795" y="4553"/>
                  </a:cubicBezTo>
                  <a:cubicBezTo>
                    <a:pt x="655" y="5543"/>
                    <a:pt x="1134" y="6520"/>
                    <a:pt x="2001" y="7020"/>
                  </a:cubicBezTo>
                  <a:lnTo>
                    <a:pt x="2512" y="7312"/>
                  </a:lnTo>
                  <a:lnTo>
                    <a:pt x="2001" y="7603"/>
                  </a:lnTo>
                  <a:cubicBezTo>
                    <a:pt x="1073" y="8134"/>
                    <a:pt x="600" y="9207"/>
                    <a:pt x="829" y="10252"/>
                  </a:cubicBezTo>
                  <a:cubicBezTo>
                    <a:pt x="1059" y="11297"/>
                    <a:pt x="1943" y="12068"/>
                    <a:pt x="3005" y="12160"/>
                  </a:cubicBezTo>
                  <a:lnTo>
                    <a:pt x="3026" y="12160"/>
                  </a:lnTo>
                  <a:cubicBezTo>
                    <a:pt x="3028" y="12161"/>
                    <a:pt x="3030" y="12161"/>
                    <a:pt x="3033" y="12161"/>
                  </a:cubicBezTo>
                  <a:cubicBezTo>
                    <a:pt x="3150" y="12161"/>
                    <a:pt x="3245" y="12073"/>
                    <a:pt x="3249" y="11955"/>
                  </a:cubicBezTo>
                  <a:cubicBezTo>
                    <a:pt x="3256" y="11838"/>
                    <a:pt x="3163" y="11736"/>
                    <a:pt x="3043" y="11732"/>
                  </a:cubicBezTo>
                  <a:cubicBezTo>
                    <a:pt x="2166" y="11657"/>
                    <a:pt x="1439" y="11019"/>
                    <a:pt x="1251" y="10159"/>
                  </a:cubicBezTo>
                  <a:cubicBezTo>
                    <a:pt x="1059" y="9299"/>
                    <a:pt x="1450" y="8415"/>
                    <a:pt x="2214" y="7980"/>
                  </a:cubicBezTo>
                  <a:lnTo>
                    <a:pt x="2947" y="7562"/>
                  </a:lnTo>
                  <a:lnTo>
                    <a:pt x="4990" y="8730"/>
                  </a:lnTo>
                  <a:lnTo>
                    <a:pt x="4990" y="11033"/>
                  </a:lnTo>
                  <a:cubicBezTo>
                    <a:pt x="4304" y="11413"/>
                    <a:pt x="4150" y="11547"/>
                    <a:pt x="3814" y="11650"/>
                  </a:cubicBezTo>
                  <a:cubicBezTo>
                    <a:pt x="3566" y="11728"/>
                    <a:pt x="3647" y="12073"/>
                    <a:pt x="3868" y="12073"/>
                  </a:cubicBezTo>
                  <a:cubicBezTo>
                    <a:pt x="3891" y="12073"/>
                    <a:pt x="3915" y="12069"/>
                    <a:pt x="3941" y="12061"/>
                  </a:cubicBezTo>
                  <a:cubicBezTo>
                    <a:pt x="4332" y="11941"/>
                    <a:pt x="4524" y="11787"/>
                    <a:pt x="4993" y="11530"/>
                  </a:cubicBezTo>
                  <a:lnTo>
                    <a:pt x="4993" y="12174"/>
                  </a:lnTo>
                  <a:cubicBezTo>
                    <a:pt x="4993" y="13524"/>
                    <a:pt x="6086" y="14621"/>
                    <a:pt x="7436" y="14621"/>
                  </a:cubicBezTo>
                  <a:cubicBezTo>
                    <a:pt x="8790" y="14621"/>
                    <a:pt x="9883" y="13524"/>
                    <a:pt x="9883" y="12174"/>
                  </a:cubicBezTo>
                  <a:lnTo>
                    <a:pt x="9883" y="11527"/>
                  </a:lnTo>
                  <a:cubicBezTo>
                    <a:pt x="10493" y="11876"/>
                    <a:pt x="10904" y="12171"/>
                    <a:pt x="11655" y="12171"/>
                  </a:cubicBezTo>
                  <a:cubicBezTo>
                    <a:pt x="12059" y="12167"/>
                    <a:pt x="12460" y="12068"/>
                    <a:pt x="12816" y="11876"/>
                  </a:cubicBezTo>
                  <a:cubicBezTo>
                    <a:pt x="13036" y="12085"/>
                    <a:pt x="13324" y="12199"/>
                    <a:pt x="13620" y="12199"/>
                  </a:cubicBezTo>
                  <a:cubicBezTo>
                    <a:pt x="13694" y="12199"/>
                    <a:pt x="13768" y="12192"/>
                    <a:pt x="13841" y="12178"/>
                  </a:cubicBezTo>
                  <a:cubicBezTo>
                    <a:pt x="14948" y="11962"/>
                    <a:pt x="15133" y="10427"/>
                    <a:pt x="14091" y="9967"/>
                  </a:cubicBezTo>
                  <a:cubicBezTo>
                    <a:pt x="14184" y="9008"/>
                    <a:pt x="13707" y="8083"/>
                    <a:pt x="12871" y="7603"/>
                  </a:cubicBezTo>
                  <a:lnTo>
                    <a:pt x="12361" y="7312"/>
                  </a:lnTo>
                  <a:lnTo>
                    <a:pt x="12871" y="7020"/>
                  </a:lnTo>
                  <a:cubicBezTo>
                    <a:pt x="13834" y="6469"/>
                    <a:pt x="14307" y="5338"/>
                    <a:pt x="14019" y="4265"/>
                  </a:cubicBezTo>
                  <a:cubicBezTo>
                    <a:pt x="13735" y="3195"/>
                    <a:pt x="12766" y="2452"/>
                    <a:pt x="11659" y="2452"/>
                  </a:cubicBezTo>
                  <a:cubicBezTo>
                    <a:pt x="11656" y="2452"/>
                    <a:pt x="11654" y="2452"/>
                    <a:pt x="11651" y="2452"/>
                  </a:cubicBezTo>
                  <a:cubicBezTo>
                    <a:pt x="10757" y="2452"/>
                    <a:pt x="10257" y="2915"/>
                    <a:pt x="9883" y="3097"/>
                  </a:cubicBezTo>
                  <a:cubicBezTo>
                    <a:pt x="9869" y="2562"/>
                    <a:pt x="9910" y="2315"/>
                    <a:pt x="9821" y="1918"/>
                  </a:cubicBezTo>
                  <a:cubicBezTo>
                    <a:pt x="9796" y="1800"/>
                    <a:pt x="9707" y="1749"/>
                    <a:pt x="9617" y="1749"/>
                  </a:cubicBezTo>
                  <a:cubicBezTo>
                    <a:pt x="9492" y="1749"/>
                    <a:pt x="9365" y="1849"/>
                    <a:pt x="9403" y="2010"/>
                  </a:cubicBezTo>
                  <a:cubicBezTo>
                    <a:pt x="9479" y="2353"/>
                    <a:pt x="9441" y="2548"/>
                    <a:pt x="9451" y="3340"/>
                  </a:cubicBezTo>
                  <a:lnTo>
                    <a:pt x="7436" y="4491"/>
                  </a:lnTo>
                  <a:lnTo>
                    <a:pt x="5425" y="3340"/>
                  </a:lnTo>
                  <a:lnTo>
                    <a:pt x="5425" y="2446"/>
                  </a:lnTo>
                  <a:cubicBezTo>
                    <a:pt x="5425" y="1565"/>
                    <a:pt x="5997" y="787"/>
                    <a:pt x="6837" y="523"/>
                  </a:cubicBezTo>
                  <a:cubicBezTo>
                    <a:pt x="7033" y="462"/>
                    <a:pt x="7234" y="433"/>
                    <a:pt x="7433" y="433"/>
                  </a:cubicBezTo>
                  <a:cubicBezTo>
                    <a:pt x="8082" y="433"/>
                    <a:pt x="8708" y="747"/>
                    <a:pt x="9091" y="1301"/>
                  </a:cubicBezTo>
                  <a:cubicBezTo>
                    <a:pt x="9139" y="1369"/>
                    <a:pt x="9201" y="1397"/>
                    <a:pt x="9263" y="1397"/>
                  </a:cubicBezTo>
                  <a:cubicBezTo>
                    <a:pt x="9417" y="1397"/>
                    <a:pt x="9565" y="1223"/>
                    <a:pt x="9448" y="1054"/>
                  </a:cubicBezTo>
                  <a:cubicBezTo>
                    <a:pt x="8982" y="381"/>
                    <a:pt x="8223" y="0"/>
                    <a:pt x="743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2" name="Google Shape;12472;p81"/>
          <p:cNvGrpSpPr/>
          <p:nvPr/>
        </p:nvGrpSpPr>
        <p:grpSpPr>
          <a:xfrm>
            <a:off x="2499358" y="4118495"/>
            <a:ext cx="386900" cy="385328"/>
            <a:chOff x="2499358" y="4118495"/>
            <a:chExt cx="386900" cy="385328"/>
          </a:xfrm>
        </p:grpSpPr>
        <p:sp>
          <p:nvSpPr>
            <p:cNvPr id="12473" name="Google Shape;12473;p81"/>
            <p:cNvSpPr/>
            <p:nvPr/>
          </p:nvSpPr>
          <p:spPr>
            <a:xfrm>
              <a:off x="2617576" y="4124180"/>
              <a:ext cx="183522" cy="77956"/>
            </a:xfrm>
            <a:custGeom>
              <a:avLst/>
              <a:gdLst/>
              <a:ahLst/>
              <a:cxnLst/>
              <a:rect l="l" t="t" r="r" b="b"/>
              <a:pathLst>
                <a:path w="7006" h="2976" extrusionOk="0">
                  <a:moveTo>
                    <a:pt x="7005" y="1"/>
                  </a:moveTo>
                  <a:cubicBezTo>
                    <a:pt x="7005" y="1"/>
                    <a:pt x="2917" y="309"/>
                    <a:pt x="1" y="2536"/>
                  </a:cubicBezTo>
                  <a:lnTo>
                    <a:pt x="4857" y="2975"/>
                  </a:lnTo>
                  <a:cubicBezTo>
                    <a:pt x="5261" y="1327"/>
                    <a:pt x="7005" y="1"/>
                    <a:pt x="700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81"/>
            <p:cNvSpPr/>
            <p:nvPr/>
          </p:nvSpPr>
          <p:spPr>
            <a:xfrm>
              <a:off x="2617576" y="4420314"/>
              <a:ext cx="183522" cy="77956"/>
            </a:xfrm>
            <a:custGeom>
              <a:avLst/>
              <a:gdLst/>
              <a:ahLst/>
              <a:cxnLst/>
              <a:rect l="l" t="t" r="r" b="b"/>
              <a:pathLst>
                <a:path w="7006" h="2976" extrusionOk="0">
                  <a:moveTo>
                    <a:pt x="4857" y="1"/>
                  </a:moveTo>
                  <a:lnTo>
                    <a:pt x="1" y="443"/>
                  </a:lnTo>
                  <a:cubicBezTo>
                    <a:pt x="2917" y="2667"/>
                    <a:pt x="7005" y="2975"/>
                    <a:pt x="7005" y="2975"/>
                  </a:cubicBezTo>
                  <a:cubicBezTo>
                    <a:pt x="7005" y="2975"/>
                    <a:pt x="5261" y="1652"/>
                    <a:pt x="4857"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81"/>
            <p:cNvSpPr/>
            <p:nvPr/>
          </p:nvSpPr>
          <p:spPr>
            <a:xfrm>
              <a:off x="2505462" y="4178482"/>
              <a:ext cx="373384" cy="265460"/>
            </a:xfrm>
            <a:custGeom>
              <a:avLst/>
              <a:gdLst/>
              <a:ahLst/>
              <a:cxnLst/>
              <a:rect l="l" t="t" r="r" b="b"/>
              <a:pathLst>
                <a:path w="14254" h="10134" extrusionOk="0">
                  <a:moveTo>
                    <a:pt x="6657" y="1"/>
                  </a:moveTo>
                  <a:cubicBezTo>
                    <a:pt x="6654" y="1"/>
                    <a:pt x="6651" y="1"/>
                    <a:pt x="6649" y="1"/>
                  </a:cubicBezTo>
                  <a:cubicBezTo>
                    <a:pt x="2441" y="1"/>
                    <a:pt x="1776" y="3085"/>
                    <a:pt x="1" y="5069"/>
                  </a:cubicBezTo>
                  <a:cubicBezTo>
                    <a:pt x="1776" y="7050"/>
                    <a:pt x="2441" y="10134"/>
                    <a:pt x="6649" y="10134"/>
                  </a:cubicBezTo>
                  <a:cubicBezTo>
                    <a:pt x="6651" y="10134"/>
                    <a:pt x="6654" y="10134"/>
                    <a:pt x="6657" y="10134"/>
                  </a:cubicBezTo>
                  <a:cubicBezTo>
                    <a:pt x="8905" y="10134"/>
                    <a:pt x="10888" y="8661"/>
                    <a:pt x="11535" y="6512"/>
                  </a:cubicBezTo>
                  <a:cubicBezTo>
                    <a:pt x="11598" y="6314"/>
                    <a:pt x="11778" y="6192"/>
                    <a:pt x="11971" y="6192"/>
                  </a:cubicBezTo>
                  <a:cubicBezTo>
                    <a:pt x="12032" y="6192"/>
                    <a:pt x="12095" y="6204"/>
                    <a:pt x="12156" y="6231"/>
                  </a:cubicBezTo>
                  <a:lnTo>
                    <a:pt x="14177" y="7098"/>
                  </a:lnTo>
                  <a:cubicBezTo>
                    <a:pt x="14183" y="7100"/>
                    <a:pt x="14189" y="7102"/>
                    <a:pt x="14195" y="7102"/>
                  </a:cubicBezTo>
                  <a:cubicBezTo>
                    <a:pt x="14227" y="7102"/>
                    <a:pt x="14254" y="7067"/>
                    <a:pt x="14242" y="7033"/>
                  </a:cubicBezTo>
                  <a:lnTo>
                    <a:pt x="13711" y="5432"/>
                  </a:lnTo>
                  <a:cubicBezTo>
                    <a:pt x="13632" y="5196"/>
                    <a:pt x="13632" y="4939"/>
                    <a:pt x="13711" y="4702"/>
                  </a:cubicBezTo>
                  <a:lnTo>
                    <a:pt x="14242" y="3102"/>
                  </a:lnTo>
                  <a:cubicBezTo>
                    <a:pt x="14254" y="3068"/>
                    <a:pt x="14227" y="3036"/>
                    <a:pt x="14197" y="3036"/>
                  </a:cubicBezTo>
                  <a:cubicBezTo>
                    <a:pt x="14190" y="3036"/>
                    <a:pt x="14184" y="3037"/>
                    <a:pt x="14177" y="3040"/>
                  </a:cubicBezTo>
                  <a:lnTo>
                    <a:pt x="12156" y="3907"/>
                  </a:lnTo>
                  <a:cubicBezTo>
                    <a:pt x="12096" y="3933"/>
                    <a:pt x="12034" y="3944"/>
                    <a:pt x="11974" y="3944"/>
                  </a:cubicBezTo>
                  <a:cubicBezTo>
                    <a:pt x="11780" y="3944"/>
                    <a:pt x="11598" y="3822"/>
                    <a:pt x="11535" y="3626"/>
                  </a:cubicBezTo>
                  <a:cubicBezTo>
                    <a:pt x="10888" y="1473"/>
                    <a:pt x="8905" y="1"/>
                    <a:pt x="665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81"/>
            <p:cNvSpPr/>
            <p:nvPr/>
          </p:nvSpPr>
          <p:spPr>
            <a:xfrm>
              <a:off x="2505462" y="4210990"/>
              <a:ext cx="242409" cy="232952"/>
            </a:xfrm>
            <a:custGeom>
              <a:avLst/>
              <a:gdLst/>
              <a:ahLst/>
              <a:cxnLst/>
              <a:rect l="l" t="t" r="r" b="b"/>
              <a:pathLst>
                <a:path w="9254" h="8893" extrusionOk="0">
                  <a:moveTo>
                    <a:pt x="2972" y="0"/>
                  </a:moveTo>
                  <a:lnTo>
                    <a:pt x="2972" y="0"/>
                  </a:lnTo>
                  <a:cubicBezTo>
                    <a:pt x="1721" y="1080"/>
                    <a:pt x="1056" y="2646"/>
                    <a:pt x="1" y="3828"/>
                  </a:cubicBezTo>
                  <a:cubicBezTo>
                    <a:pt x="1776" y="5809"/>
                    <a:pt x="2441" y="8893"/>
                    <a:pt x="6649" y="8893"/>
                  </a:cubicBezTo>
                  <a:cubicBezTo>
                    <a:pt x="7567" y="8893"/>
                    <a:pt x="8465" y="8646"/>
                    <a:pt x="9253" y="8180"/>
                  </a:cubicBezTo>
                  <a:cubicBezTo>
                    <a:pt x="5669" y="7567"/>
                    <a:pt x="2937" y="4448"/>
                    <a:pt x="2937" y="689"/>
                  </a:cubicBezTo>
                  <a:cubicBezTo>
                    <a:pt x="2937" y="456"/>
                    <a:pt x="2951" y="226"/>
                    <a:pt x="2972"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81"/>
            <p:cNvSpPr/>
            <p:nvPr/>
          </p:nvSpPr>
          <p:spPr>
            <a:xfrm>
              <a:off x="2547741" y="4287113"/>
              <a:ext cx="30203" cy="30177"/>
            </a:xfrm>
            <a:custGeom>
              <a:avLst/>
              <a:gdLst/>
              <a:ahLst/>
              <a:cxnLst/>
              <a:rect l="l" t="t" r="r" b="b"/>
              <a:pathLst>
                <a:path w="1153" h="1152" extrusionOk="0">
                  <a:moveTo>
                    <a:pt x="576" y="0"/>
                  </a:moveTo>
                  <a:cubicBezTo>
                    <a:pt x="258" y="0"/>
                    <a:pt x="1" y="257"/>
                    <a:pt x="1" y="576"/>
                  </a:cubicBezTo>
                  <a:cubicBezTo>
                    <a:pt x="1" y="895"/>
                    <a:pt x="258" y="1152"/>
                    <a:pt x="576" y="1152"/>
                  </a:cubicBezTo>
                  <a:cubicBezTo>
                    <a:pt x="892" y="1152"/>
                    <a:pt x="1152" y="895"/>
                    <a:pt x="1152" y="576"/>
                  </a:cubicBezTo>
                  <a:cubicBezTo>
                    <a:pt x="1152" y="257"/>
                    <a:pt x="892" y="0"/>
                    <a:pt x="57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81"/>
            <p:cNvSpPr/>
            <p:nvPr/>
          </p:nvSpPr>
          <p:spPr>
            <a:xfrm>
              <a:off x="2559764" y="4293111"/>
              <a:ext cx="12154" cy="12050"/>
            </a:xfrm>
            <a:custGeom>
              <a:avLst/>
              <a:gdLst/>
              <a:ahLst/>
              <a:cxnLst/>
              <a:rect l="l" t="t" r="r" b="b"/>
              <a:pathLst>
                <a:path w="464" h="460" extrusionOk="0">
                  <a:moveTo>
                    <a:pt x="234" y="1"/>
                  </a:moveTo>
                  <a:cubicBezTo>
                    <a:pt x="104" y="1"/>
                    <a:pt x="1" y="104"/>
                    <a:pt x="1" y="230"/>
                  </a:cubicBezTo>
                  <a:cubicBezTo>
                    <a:pt x="1" y="357"/>
                    <a:pt x="104" y="460"/>
                    <a:pt x="234" y="460"/>
                  </a:cubicBezTo>
                  <a:cubicBezTo>
                    <a:pt x="361" y="460"/>
                    <a:pt x="464" y="357"/>
                    <a:pt x="464" y="230"/>
                  </a:cubicBezTo>
                  <a:cubicBezTo>
                    <a:pt x="464" y="104"/>
                    <a:pt x="361" y="1"/>
                    <a:pt x="2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81"/>
            <p:cNvSpPr/>
            <p:nvPr/>
          </p:nvSpPr>
          <p:spPr>
            <a:xfrm>
              <a:off x="2595232" y="4181285"/>
              <a:ext cx="51473" cy="259881"/>
            </a:xfrm>
            <a:custGeom>
              <a:avLst/>
              <a:gdLst/>
              <a:ahLst/>
              <a:cxnLst/>
              <a:rect l="l" t="t" r="r" b="b"/>
              <a:pathLst>
                <a:path w="1965" h="9921" extrusionOk="0">
                  <a:moveTo>
                    <a:pt x="1964" y="0"/>
                  </a:moveTo>
                  <a:lnTo>
                    <a:pt x="1964" y="0"/>
                  </a:lnTo>
                  <a:cubicBezTo>
                    <a:pt x="1563" y="69"/>
                    <a:pt x="1172" y="185"/>
                    <a:pt x="799" y="343"/>
                  </a:cubicBezTo>
                  <a:cubicBezTo>
                    <a:pt x="299" y="1648"/>
                    <a:pt x="0" y="3238"/>
                    <a:pt x="0" y="4959"/>
                  </a:cubicBezTo>
                  <a:cubicBezTo>
                    <a:pt x="0" y="6682"/>
                    <a:pt x="299" y="8272"/>
                    <a:pt x="799" y="9578"/>
                  </a:cubicBezTo>
                  <a:cubicBezTo>
                    <a:pt x="1172" y="9736"/>
                    <a:pt x="1567" y="9852"/>
                    <a:pt x="1964" y="9921"/>
                  </a:cubicBezTo>
                  <a:cubicBezTo>
                    <a:pt x="1639" y="8522"/>
                    <a:pt x="1440" y="6812"/>
                    <a:pt x="1440" y="4959"/>
                  </a:cubicBezTo>
                  <a:cubicBezTo>
                    <a:pt x="1440" y="3108"/>
                    <a:pt x="1635" y="1398"/>
                    <a:pt x="196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81"/>
            <p:cNvSpPr/>
            <p:nvPr/>
          </p:nvSpPr>
          <p:spPr>
            <a:xfrm>
              <a:off x="2595232" y="4300132"/>
              <a:ext cx="51473" cy="141034"/>
            </a:xfrm>
            <a:custGeom>
              <a:avLst/>
              <a:gdLst/>
              <a:ahLst/>
              <a:cxnLst/>
              <a:rect l="l" t="t" r="r" b="b"/>
              <a:pathLst>
                <a:path w="1965" h="5384" extrusionOk="0">
                  <a:moveTo>
                    <a:pt x="11" y="0"/>
                  </a:moveTo>
                  <a:cubicBezTo>
                    <a:pt x="7" y="141"/>
                    <a:pt x="0" y="281"/>
                    <a:pt x="0" y="425"/>
                  </a:cubicBezTo>
                  <a:cubicBezTo>
                    <a:pt x="0" y="2145"/>
                    <a:pt x="299" y="3735"/>
                    <a:pt x="799" y="5041"/>
                  </a:cubicBezTo>
                  <a:cubicBezTo>
                    <a:pt x="1172" y="5199"/>
                    <a:pt x="1567" y="5315"/>
                    <a:pt x="1964" y="5384"/>
                  </a:cubicBezTo>
                  <a:cubicBezTo>
                    <a:pt x="1745" y="4410"/>
                    <a:pt x="1594" y="3427"/>
                    <a:pt x="1519" y="2433"/>
                  </a:cubicBezTo>
                  <a:cubicBezTo>
                    <a:pt x="867" y="1724"/>
                    <a:pt x="353" y="898"/>
                    <a:pt x="1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81"/>
            <p:cNvSpPr/>
            <p:nvPr/>
          </p:nvSpPr>
          <p:spPr>
            <a:xfrm>
              <a:off x="2669914" y="4178770"/>
              <a:ext cx="47701" cy="264989"/>
            </a:xfrm>
            <a:custGeom>
              <a:avLst/>
              <a:gdLst/>
              <a:ahLst/>
              <a:cxnLst/>
              <a:rect l="l" t="t" r="r" b="b"/>
              <a:pathLst>
                <a:path w="1821" h="10116" extrusionOk="0">
                  <a:moveTo>
                    <a:pt x="587" y="0"/>
                  </a:moveTo>
                  <a:cubicBezTo>
                    <a:pt x="220" y="1374"/>
                    <a:pt x="1" y="3136"/>
                    <a:pt x="1" y="5058"/>
                  </a:cubicBezTo>
                  <a:cubicBezTo>
                    <a:pt x="1" y="6980"/>
                    <a:pt x="220" y="8742"/>
                    <a:pt x="587" y="10116"/>
                  </a:cubicBezTo>
                  <a:cubicBezTo>
                    <a:pt x="1005" y="10099"/>
                    <a:pt x="1419" y="10030"/>
                    <a:pt x="1820" y="9910"/>
                  </a:cubicBezTo>
                  <a:cubicBezTo>
                    <a:pt x="1522" y="8584"/>
                    <a:pt x="1344" y="6898"/>
                    <a:pt x="1344" y="5058"/>
                  </a:cubicBezTo>
                  <a:cubicBezTo>
                    <a:pt x="1344" y="3214"/>
                    <a:pt x="1522" y="1528"/>
                    <a:pt x="1820" y="202"/>
                  </a:cubicBezTo>
                  <a:cubicBezTo>
                    <a:pt x="1419" y="86"/>
                    <a:pt x="1005" y="17"/>
                    <a:pt x="58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81"/>
            <p:cNvSpPr/>
            <p:nvPr/>
          </p:nvSpPr>
          <p:spPr>
            <a:xfrm>
              <a:off x="2676017" y="4397787"/>
              <a:ext cx="41598" cy="45972"/>
            </a:xfrm>
            <a:custGeom>
              <a:avLst/>
              <a:gdLst/>
              <a:ahLst/>
              <a:cxnLst/>
              <a:rect l="l" t="t" r="r" b="b"/>
              <a:pathLst>
                <a:path w="1588" h="1755" extrusionOk="0">
                  <a:moveTo>
                    <a:pt x="1" y="0"/>
                  </a:moveTo>
                  <a:cubicBezTo>
                    <a:pt x="83" y="590"/>
                    <a:pt x="203" y="1176"/>
                    <a:pt x="354" y="1755"/>
                  </a:cubicBezTo>
                  <a:cubicBezTo>
                    <a:pt x="772" y="1738"/>
                    <a:pt x="1186" y="1669"/>
                    <a:pt x="1587" y="1549"/>
                  </a:cubicBezTo>
                  <a:cubicBezTo>
                    <a:pt x="1526" y="1282"/>
                    <a:pt x="1471" y="994"/>
                    <a:pt x="1423" y="696"/>
                  </a:cubicBezTo>
                  <a:cubicBezTo>
                    <a:pt x="926" y="514"/>
                    <a:pt x="446" y="281"/>
                    <a:pt x="1"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81"/>
            <p:cNvSpPr/>
            <p:nvPr/>
          </p:nvSpPr>
          <p:spPr>
            <a:xfrm>
              <a:off x="2743443" y="4203891"/>
              <a:ext cx="41755" cy="214668"/>
            </a:xfrm>
            <a:custGeom>
              <a:avLst/>
              <a:gdLst/>
              <a:ahLst/>
              <a:cxnLst/>
              <a:rect l="l" t="t" r="r" b="b"/>
              <a:pathLst>
                <a:path w="1594" h="8195" extrusionOk="0">
                  <a:moveTo>
                    <a:pt x="555" y="1"/>
                  </a:moveTo>
                  <a:cubicBezTo>
                    <a:pt x="206" y="1179"/>
                    <a:pt x="0" y="2581"/>
                    <a:pt x="0" y="4092"/>
                  </a:cubicBezTo>
                  <a:cubicBezTo>
                    <a:pt x="0" y="5600"/>
                    <a:pt x="209" y="7012"/>
                    <a:pt x="562" y="8194"/>
                  </a:cubicBezTo>
                  <a:cubicBezTo>
                    <a:pt x="949" y="7910"/>
                    <a:pt x="1299" y="7574"/>
                    <a:pt x="1594" y="7197"/>
                  </a:cubicBezTo>
                  <a:cubicBezTo>
                    <a:pt x="1361" y="6299"/>
                    <a:pt x="1227" y="5237"/>
                    <a:pt x="1227" y="4096"/>
                  </a:cubicBezTo>
                  <a:cubicBezTo>
                    <a:pt x="1227" y="2954"/>
                    <a:pt x="1361" y="1896"/>
                    <a:pt x="1594" y="998"/>
                  </a:cubicBezTo>
                  <a:cubicBezTo>
                    <a:pt x="1295" y="617"/>
                    <a:pt x="946" y="282"/>
                    <a:pt x="5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81"/>
            <p:cNvSpPr/>
            <p:nvPr/>
          </p:nvSpPr>
          <p:spPr>
            <a:xfrm>
              <a:off x="2499358" y="4118495"/>
              <a:ext cx="386900" cy="385328"/>
            </a:xfrm>
            <a:custGeom>
              <a:avLst/>
              <a:gdLst/>
              <a:ahLst/>
              <a:cxnLst/>
              <a:rect l="l" t="t" r="r" b="b"/>
              <a:pathLst>
                <a:path w="14770" h="14710" extrusionOk="0">
                  <a:moveTo>
                    <a:pt x="10829" y="512"/>
                  </a:moveTo>
                  <a:cubicBezTo>
                    <a:pt x="10305" y="985"/>
                    <a:pt x="9568" y="1773"/>
                    <a:pt x="9280" y="2644"/>
                  </a:cubicBezTo>
                  <a:cubicBezTo>
                    <a:pt x="8537" y="2267"/>
                    <a:pt x="7714" y="2075"/>
                    <a:pt x="6882" y="2075"/>
                  </a:cubicBezTo>
                  <a:cubicBezTo>
                    <a:pt x="6536" y="2075"/>
                    <a:pt x="6186" y="2099"/>
                    <a:pt x="5843" y="2143"/>
                  </a:cubicBezTo>
                  <a:cubicBezTo>
                    <a:pt x="7053" y="1462"/>
                    <a:pt x="8304" y="1050"/>
                    <a:pt x="9236" y="821"/>
                  </a:cubicBezTo>
                  <a:cubicBezTo>
                    <a:pt x="9760" y="690"/>
                    <a:pt x="10291" y="588"/>
                    <a:pt x="10829" y="512"/>
                  </a:cubicBezTo>
                  <a:close/>
                  <a:moveTo>
                    <a:pt x="11018" y="4782"/>
                  </a:moveTo>
                  <a:cubicBezTo>
                    <a:pt x="11254" y="5152"/>
                    <a:pt x="11439" y="5557"/>
                    <a:pt x="11566" y="5978"/>
                  </a:cubicBezTo>
                  <a:cubicBezTo>
                    <a:pt x="11618" y="6156"/>
                    <a:pt x="11748" y="6304"/>
                    <a:pt x="11919" y="6386"/>
                  </a:cubicBezTo>
                  <a:cubicBezTo>
                    <a:pt x="12009" y="6428"/>
                    <a:pt x="12107" y="6450"/>
                    <a:pt x="12204" y="6450"/>
                  </a:cubicBezTo>
                  <a:cubicBezTo>
                    <a:pt x="12296" y="6450"/>
                    <a:pt x="12388" y="6431"/>
                    <a:pt x="12474" y="6393"/>
                  </a:cubicBezTo>
                  <a:lnTo>
                    <a:pt x="14160" y="5673"/>
                  </a:lnTo>
                  <a:lnTo>
                    <a:pt x="13742" y="6924"/>
                  </a:lnTo>
                  <a:cubicBezTo>
                    <a:pt x="13650" y="7205"/>
                    <a:pt x="13650" y="7510"/>
                    <a:pt x="13742" y="7791"/>
                  </a:cubicBezTo>
                  <a:lnTo>
                    <a:pt x="14160" y="9042"/>
                  </a:lnTo>
                  <a:lnTo>
                    <a:pt x="12474" y="8322"/>
                  </a:lnTo>
                  <a:cubicBezTo>
                    <a:pt x="12389" y="8286"/>
                    <a:pt x="12298" y="8268"/>
                    <a:pt x="12208" y="8268"/>
                  </a:cubicBezTo>
                  <a:cubicBezTo>
                    <a:pt x="12109" y="8268"/>
                    <a:pt x="12010" y="8289"/>
                    <a:pt x="11919" y="8332"/>
                  </a:cubicBezTo>
                  <a:cubicBezTo>
                    <a:pt x="11748" y="8411"/>
                    <a:pt x="11618" y="8558"/>
                    <a:pt x="11566" y="8740"/>
                  </a:cubicBezTo>
                  <a:cubicBezTo>
                    <a:pt x="11439" y="9162"/>
                    <a:pt x="11254" y="9562"/>
                    <a:pt x="11018" y="9933"/>
                  </a:cubicBezTo>
                  <a:cubicBezTo>
                    <a:pt x="10696" y="8229"/>
                    <a:pt x="10696" y="6485"/>
                    <a:pt x="11018" y="4782"/>
                  </a:cubicBezTo>
                  <a:close/>
                  <a:moveTo>
                    <a:pt x="4116" y="3154"/>
                  </a:moveTo>
                  <a:lnTo>
                    <a:pt x="4116" y="3154"/>
                  </a:lnTo>
                  <a:cubicBezTo>
                    <a:pt x="3695" y="4405"/>
                    <a:pt x="3472" y="5848"/>
                    <a:pt x="3472" y="7359"/>
                  </a:cubicBezTo>
                  <a:cubicBezTo>
                    <a:pt x="3472" y="8870"/>
                    <a:pt x="3695" y="10313"/>
                    <a:pt x="4116" y="11567"/>
                  </a:cubicBezTo>
                  <a:cubicBezTo>
                    <a:pt x="3907" y="11451"/>
                    <a:pt x="3708" y="11317"/>
                    <a:pt x="3520" y="11170"/>
                  </a:cubicBezTo>
                  <a:cubicBezTo>
                    <a:pt x="2722" y="10539"/>
                    <a:pt x="2149" y="9679"/>
                    <a:pt x="1598" y="8853"/>
                  </a:cubicBezTo>
                  <a:cubicBezTo>
                    <a:pt x="1262" y="8346"/>
                    <a:pt x="916" y="7828"/>
                    <a:pt x="522" y="7359"/>
                  </a:cubicBezTo>
                  <a:cubicBezTo>
                    <a:pt x="916" y="6893"/>
                    <a:pt x="1262" y="6376"/>
                    <a:pt x="1598" y="5868"/>
                  </a:cubicBezTo>
                  <a:cubicBezTo>
                    <a:pt x="2149" y="5039"/>
                    <a:pt x="2722" y="4179"/>
                    <a:pt x="3520" y="3548"/>
                  </a:cubicBezTo>
                  <a:cubicBezTo>
                    <a:pt x="3708" y="3401"/>
                    <a:pt x="3907" y="3271"/>
                    <a:pt x="4116" y="3154"/>
                  </a:cubicBezTo>
                  <a:close/>
                  <a:moveTo>
                    <a:pt x="8489" y="2774"/>
                  </a:moveTo>
                  <a:cubicBezTo>
                    <a:pt x="8893" y="2914"/>
                    <a:pt x="9280" y="3110"/>
                    <a:pt x="9637" y="3353"/>
                  </a:cubicBezTo>
                  <a:cubicBezTo>
                    <a:pt x="9561" y="3583"/>
                    <a:pt x="9493" y="3829"/>
                    <a:pt x="9431" y="4080"/>
                  </a:cubicBezTo>
                  <a:cubicBezTo>
                    <a:pt x="9404" y="4196"/>
                    <a:pt x="9476" y="4313"/>
                    <a:pt x="9592" y="4340"/>
                  </a:cubicBezTo>
                  <a:cubicBezTo>
                    <a:pt x="9609" y="4344"/>
                    <a:pt x="9625" y="4346"/>
                    <a:pt x="9641" y="4346"/>
                  </a:cubicBezTo>
                  <a:cubicBezTo>
                    <a:pt x="9737" y="4346"/>
                    <a:pt x="9826" y="4279"/>
                    <a:pt x="9849" y="4182"/>
                  </a:cubicBezTo>
                  <a:cubicBezTo>
                    <a:pt x="9897" y="3990"/>
                    <a:pt x="9949" y="3802"/>
                    <a:pt x="10003" y="3624"/>
                  </a:cubicBezTo>
                  <a:cubicBezTo>
                    <a:pt x="10250" y="3829"/>
                    <a:pt x="10476" y="4059"/>
                    <a:pt x="10679" y="4309"/>
                  </a:cubicBezTo>
                  <a:cubicBezTo>
                    <a:pt x="10459" y="5210"/>
                    <a:pt x="10343" y="6259"/>
                    <a:pt x="10343" y="7352"/>
                  </a:cubicBezTo>
                  <a:cubicBezTo>
                    <a:pt x="10343" y="8449"/>
                    <a:pt x="10459" y="9501"/>
                    <a:pt x="10679" y="10399"/>
                  </a:cubicBezTo>
                  <a:cubicBezTo>
                    <a:pt x="10476" y="10649"/>
                    <a:pt x="10254" y="10882"/>
                    <a:pt x="10007" y="11087"/>
                  </a:cubicBezTo>
                  <a:cubicBezTo>
                    <a:pt x="9678" y="10022"/>
                    <a:pt x="9500" y="8709"/>
                    <a:pt x="9500" y="7356"/>
                  </a:cubicBezTo>
                  <a:cubicBezTo>
                    <a:pt x="9500" y="6598"/>
                    <a:pt x="9555" y="5838"/>
                    <a:pt x="9671" y="5087"/>
                  </a:cubicBezTo>
                  <a:cubicBezTo>
                    <a:pt x="9696" y="4928"/>
                    <a:pt x="9574" y="4836"/>
                    <a:pt x="9454" y="4836"/>
                  </a:cubicBezTo>
                  <a:cubicBezTo>
                    <a:pt x="9359" y="4836"/>
                    <a:pt x="9266" y="4893"/>
                    <a:pt x="9246" y="5019"/>
                  </a:cubicBezTo>
                  <a:cubicBezTo>
                    <a:pt x="9126" y="5793"/>
                    <a:pt x="9065" y="6574"/>
                    <a:pt x="9068" y="7356"/>
                  </a:cubicBezTo>
                  <a:cubicBezTo>
                    <a:pt x="9068" y="8812"/>
                    <a:pt x="9270" y="10227"/>
                    <a:pt x="9637" y="11362"/>
                  </a:cubicBezTo>
                  <a:cubicBezTo>
                    <a:pt x="9280" y="11605"/>
                    <a:pt x="8897" y="11797"/>
                    <a:pt x="8489" y="11941"/>
                  </a:cubicBezTo>
                  <a:cubicBezTo>
                    <a:pt x="8218" y="10652"/>
                    <a:pt x="8067" y="9031"/>
                    <a:pt x="8067" y="7356"/>
                  </a:cubicBezTo>
                  <a:cubicBezTo>
                    <a:pt x="8067" y="5683"/>
                    <a:pt x="8218" y="4062"/>
                    <a:pt x="8489" y="2774"/>
                  </a:cubicBezTo>
                  <a:close/>
                  <a:moveTo>
                    <a:pt x="7245" y="2520"/>
                  </a:moveTo>
                  <a:cubicBezTo>
                    <a:pt x="7522" y="2541"/>
                    <a:pt x="7803" y="2585"/>
                    <a:pt x="8074" y="2651"/>
                  </a:cubicBezTo>
                  <a:cubicBezTo>
                    <a:pt x="7793" y="3973"/>
                    <a:pt x="7639" y="5639"/>
                    <a:pt x="7639" y="7359"/>
                  </a:cubicBezTo>
                  <a:cubicBezTo>
                    <a:pt x="7639" y="9076"/>
                    <a:pt x="7793" y="10741"/>
                    <a:pt x="8074" y="12064"/>
                  </a:cubicBezTo>
                  <a:cubicBezTo>
                    <a:pt x="7801" y="12132"/>
                    <a:pt x="7525" y="12177"/>
                    <a:pt x="7245" y="12194"/>
                  </a:cubicBezTo>
                  <a:lnTo>
                    <a:pt x="7245" y="12194"/>
                  </a:lnTo>
                  <a:cubicBezTo>
                    <a:pt x="6916" y="10844"/>
                    <a:pt x="6738" y="9131"/>
                    <a:pt x="6738" y="7359"/>
                  </a:cubicBezTo>
                  <a:cubicBezTo>
                    <a:pt x="6738" y="5584"/>
                    <a:pt x="6916" y="3871"/>
                    <a:pt x="7245" y="2520"/>
                  </a:cubicBezTo>
                  <a:close/>
                  <a:moveTo>
                    <a:pt x="6803" y="2507"/>
                  </a:moveTo>
                  <a:cubicBezTo>
                    <a:pt x="6484" y="3874"/>
                    <a:pt x="6306" y="5591"/>
                    <a:pt x="6306" y="7356"/>
                  </a:cubicBezTo>
                  <a:cubicBezTo>
                    <a:pt x="6306" y="9124"/>
                    <a:pt x="6484" y="10841"/>
                    <a:pt x="6803" y="12208"/>
                  </a:cubicBezTo>
                  <a:cubicBezTo>
                    <a:pt x="6460" y="12204"/>
                    <a:pt x="6118" y="12177"/>
                    <a:pt x="5775" y="12126"/>
                  </a:cubicBezTo>
                  <a:lnTo>
                    <a:pt x="5778" y="12126"/>
                  </a:lnTo>
                  <a:cubicBezTo>
                    <a:pt x="5460" y="10786"/>
                    <a:pt x="5288" y="9100"/>
                    <a:pt x="5288" y="7359"/>
                  </a:cubicBezTo>
                  <a:cubicBezTo>
                    <a:pt x="5285" y="6290"/>
                    <a:pt x="5353" y="5221"/>
                    <a:pt x="5494" y="4162"/>
                  </a:cubicBezTo>
                  <a:cubicBezTo>
                    <a:pt x="5515" y="4005"/>
                    <a:pt x="5394" y="3917"/>
                    <a:pt x="5275" y="3917"/>
                  </a:cubicBezTo>
                  <a:cubicBezTo>
                    <a:pt x="5178" y="3917"/>
                    <a:pt x="5082" y="3976"/>
                    <a:pt x="5065" y="4104"/>
                  </a:cubicBezTo>
                  <a:cubicBezTo>
                    <a:pt x="4922" y="5183"/>
                    <a:pt x="4853" y="6269"/>
                    <a:pt x="4856" y="7359"/>
                  </a:cubicBezTo>
                  <a:cubicBezTo>
                    <a:pt x="4856" y="9048"/>
                    <a:pt x="5018" y="10693"/>
                    <a:pt x="5312" y="12030"/>
                  </a:cubicBezTo>
                  <a:cubicBezTo>
                    <a:pt x="5093" y="11975"/>
                    <a:pt x="4880" y="11906"/>
                    <a:pt x="4671" y="11824"/>
                  </a:cubicBezTo>
                  <a:cubicBezTo>
                    <a:pt x="4171" y="10529"/>
                    <a:pt x="3907" y="8987"/>
                    <a:pt x="3907" y="7356"/>
                  </a:cubicBezTo>
                  <a:cubicBezTo>
                    <a:pt x="3907" y="5728"/>
                    <a:pt x="4171" y="4186"/>
                    <a:pt x="4671" y="2890"/>
                  </a:cubicBezTo>
                  <a:cubicBezTo>
                    <a:pt x="4880" y="2805"/>
                    <a:pt x="5096" y="2736"/>
                    <a:pt x="5316" y="2685"/>
                  </a:cubicBezTo>
                  <a:lnTo>
                    <a:pt x="5316" y="2685"/>
                  </a:lnTo>
                  <a:cubicBezTo>
                    <a:pt x="5281" y="2843"/>
                    <a:pt x="5247" y="3004"/>
                    <a:pt x="5216" y="3171"/>
                  </a:cubicBezTo>
                  <a:cubicBezTo>
                    <a:pt x="5192" y="3288"/>
                    <a:pt x="5271" y="3401"/>
                    <a:pt x="5388" y="3422"/>
                  </a:cubicBezTo>
                  <a:cubicBezTo>
                    <a:pt x="5402" y="3425"/>
                    <a:pt x="5416" y="3426"/>
                    <a:pt x="5430" y="3426"/>
                  </a:cubicBezTo>
                  <a:cubicBezTo>
                    <a:pt x="5530" y="3426"/>
                    <a:pt x="5620" y="3353"/>
                    <a:pt x="5638" y="3250"/>
                  </a:cubicBezTo>
                  <a:cubicBezTo>
                    <a:pt x="5682" y="3024"/>
                    <a:pt x="5730" y="2801"/>
                    <a:pt x="5778" y="2589"/>
                  </a:cubicBezTo>
                  <a:cubicBezTo>
                    <a:pt x="6118" y="2538"/>
                    <a:pt x="6460" y="2510"/>
                    <a:pt x="6803" y="2507"/>
                  </a:cubicBezTo>
                  <a:close/>
                  <a:moveTo>
                    <a:pt x="9280" y="12074"/>
                  </a:moveTo>
                  <a:cubicBezTo>
                    <a:pt x="9568" y="12941"/>
                    <a:pt x="10305" y="13729"/>
                    <a:pt x="10829" y="14206"/>
                  </a:cubicBezTo>
                  <a:cubicBezTo>
                    <a:pt x="10291" y="14130"/>
                    <a:pt x="9760" y="14028"/>
                    <a:pt x="9232" y="13897"/>
                  </a:cubicBezTo>
                  <a:cubicBezTo>
                    <a:pt x="8304" y="13668"/>
                    <a:pt x="7050" y="13253"/>
                    <a:pt x="5840" y="12571"/>
                  </a:cubicBezTo>
                  <a:lnTo>
                    <a:pt x="5840" y="12571"/>
                  </a:lnTo>
                  <a:cubicBezTo>
                    <a:pt x="6164" y="12616"/>
                    <a:pt x="6489" y="12640"/>
                    <a:pt x="6816" y="12640"/>
                  </a:cubicBezTo>
                  <a:cubicBezTo>
                    <a:pt x="6838" y="12640"/>
                    <a:pt x="6860" y="12640"/>
                    <a:pt x="6882" y="12640"/>
                  </a:cubicBezTo>
                  <a:cubicBezTo>
                    <a:pt x="6889" y="12640"/>
                    <a:pt x="6896" y="12640"/>
                    <a:pt x="6904" y="12640"/>
                  </a:cubicBezTo>
                  <a:cubicBezTo>
                    <a:pt x="7729" y="12640"/>
                    <a:pt x="8543" y="12448"/>
                    <a:pt x="9280" y="12074"/>
                  </a:cubicBezTo>
                  <a:close/>
                  <a:moveTo>
                    <a:pt x="11526" y="1"/>
                  </a:moveTo>
                  <a:cubicBezTo>
                    <a:pt x="11520" y="1"/>
                    <a:pt x="11514" y="1"/>
                    <a:pt x="11508" y="2"/>
                  </a:cubicBezTo>
                  <a:cubicBezTo>
                    <a:pt x="11463" y="5"/>
                    <a:pt x="10494" y="67"/>
                    <a:pt x="9140" y="399"/>
                  </a:cubicBezTo>
                  <a:cubicBezTo>
                    <a:pt x="7896" y="708"/>
                    <a:pt x="6087" y="1331"/>
                    <a:pt x="4527" y="2479"/>
                  </a:cubicBezTo>
                  <a:cubicBezTo>
                    <a:pt x="4072" y="2657"/>
                    <a:pt x="3643" y="2904"/>
                    <a:pt x="3256" y="3209"/>
                  </a:cubicBezTo>
                  <a:cubicBezTo>
                    <a:pt x="2399" y="3881"/>
                    <a:pt x="1810" y="4768"/>
                    <a:pt x="1238" y="5628"/>
                  </a:cubicBezTo>
                  <a:cubicBezTo>
                    <a:pt x="861" y="6197"/>
                    <a:pt x="504" y="6735"/>
                    <a:pt x="76" y="7212"/>
                  </a:cubicBezTo>
                  <a:cubicBezTo>
                    <a:pt x="1" y="7294"/>
                    <a:pt x="1" y="7417"/>
                    <a:pt x="76" y="7500"/>
                  </a:cubicBezTo>
                  <a:cubicBezTo>
                    <a:pt x="504" y="7979"/>
                    <a:pt x="861" y="8517"/>
                    <a:pt x="1238" y="9086"/>
                  </a:cubicBezTo>
                  <a:cubicBezTo>
                    <a:pt x="1810" y="9943"/>
                    <a:pt x="2399" y="10830"/>
                    <a:pt x="3256" y="11502"/>
                  </a:cubicBezTo>
                  <a:cubicBezTo>
                    <a:pt x="3640" y="11807"/>
                    <a:pt x="4068" y="12054"/>
                    <a:pt x="4524" y="12232"/>
                  </a:cubicBezTo>
                  <a:cubicBezTo>
                    <a:pt x="6083" y="13383"/>
                    <a:pt x="7893" y="14007"/>
                    <a:pt x="9140" y="14315"/>
                  </a:cubicBezTo>
                  <a:cubicBezTo>
                    <a:pt x="10494" y="14648"/>
                    <a:pt x="11467" y="14709"/>
                    <a:pt x="11508" y="14709"/>
                  </a:cubicBezTo>
                  <a:lnTo>
                    <a:pt x="11522" y="14709"/>
                  </a:lnTo>
                  <a:cubicBezTo>
                    <a:pt x="11524" y="14710"/>
                    <a:pt x="11527" y="14710"/>
                    <a:pt x="11529" y="14710"/>
                  </a:cubicBezTo>
                  <a:cubicBezTo>
                    <a:pt x="11736" y="14710"/>
                    <a:pt x="11821" y="14441"/>
                    <a:pt x="11648" y="14319"/>
                  </a:cubicBezTo>
                  <a:cubicBezTo>
                    <a:pt x="11631" y="14309"/>
                    <a:pt x="10034" y="13133"/>
                    <a:pt x="9668" y="11855"/>
                  </a:cubicBezTo>
                  <a:cubicBezTo>
                    <a:pt x="9812" y="11766"/>
                    <a:pt x="9952" y="11670"/>
                    <a:pt x="10089" y="11567"/>
                  </a:cubicBezTo>
                  <a:cubicBezTo>
                    <a:pt x="10990" y="10889"/>
                    <a:pt x="11652" y="9939"/>
                    <a:pt x="11977" y="8860"/>
                  </a:cubicBezTo>
                  <a:cubicBezTo>
                    <a:pt x="11994" y="8798"/>
                    <a:pt x="12042" y="8747"/>
                    <a:pt x="12101" y="8719"/>
                  </a:cubicBezTo>
                  <a:cubicBezTo>
                    <a:pt x="12134" y="8704"/>
                    <a:pt x="12170" y="8696"/>
                    <a:pt x="12207" y="8696"/>
                  </a:cubicBezTo>
                  <a:cubicBezTo>
                    <a:pt x="12241" y="8696"/>
                    <a:pt x="12275" y="8703"/>
                    <a:pt x="12306" y="8716"/>
                  </a:cubicBezTo>
                  <a:lnTo>
                    <a:pt x="14431" y="9628"/>
                  </a:lnTo>
                  <a:cubicBezTo>
                    <a:pt x="14460" y="9640"/>
                    <a:pt x="14490" y="9646"/>
                    <a:pt x="14518" y="9646"/>
                  </a:cubicBezTo>
                  <a:cubicBezTo>
                    <a:pt x="14656" y="9646"/>
                    <a:pt x="14770" y="9508"/>
                    <a:pt x="14719" y="9360"/>
                  </a:cubicBezTo>
                  <a:lnTo>
                    <a:pt x="14146" y="7654"/>
                  </a:lnTo>
                  <a:cubicBezTo>
                    <a:pt x="14085" y="7458"/>
                    <a:pt x="14085" y="7253"/>
                    <a:pt x="14146" y="7061"/>
                  </a:cubicBezTo>
                  <a:lnTo>
                    <a:pt x="14715" y="5351"/>
                  </a:lnTo>
                  <a:cubicBezTo>
                    <a:pt x="14766" y="5204"/>
                    <a:pt x="14654" y="5067"/>
                    <a:pt x="14518" y="5067"/>
                  </a:cubicBezTo>
                  <a:cubicBezTo>
                    <a:pt x="14488" y="5067"/>
                    <a:pt x="14458" y="5073"/>
                    <a:pt x="14427" y="5087"/>
                  </a:cubicBezTo>
                  <a:lnTo>
                    <a:pt x="12303" y="5995"/>
                  </a:lnTo>
                  <a:cubicBezTo>
                    <a:pt x="12271" y="6008"/>
                    <a:pt x="12237" y="6015"/>
                    <a:pt x="12203" y="6015"/>
                  </a:cubicBezTo>
                  <a:cubicBezTo>
                    <a:pt x="12167" y="6015"/>
                    <a:pt x="12131" y="6008"/>
                    <a:pt x="12097" y="5992"/>
                  </a:cubicBezTo>
                  <a:cubicBezTo>
                    <a:pt x="12039" y="5964"/>
                    <a:pt x="11994" y="5916"/>
                    <a:pt x="11977" y="5855"/>
                  </a:cubicBezTo>
                  <a:cubicBezTo>
                    <a:pt x="11648" y="4772"/>
                    <a:pt x="10987" y="3826"/>
                    <a:pt x="10089" y="3144"/>
                  </a:cubicBezTo>
                  <a:cubicBezTo>
                    <a:pt x="9952" y="3041"/>
                    <a:pt x="9812" y="2945"/>
                    <a:pt x="9664" y="2856"/>
                  </a:cubicBezTo>
                  <a:cubicBezTo>
                    <a:pt x="10031" y="1581"/>
                    <a:pt x="11631" y="406"/>
                    <a:pt x="11648" y="392"/>
                  </a:cubicBezTo>
                  <a:cubicBezTo>
                    <a:pt x="11821" y="273"/>
                    <a:pt x="11729" y="1"/>
                    <a:pt x="11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81"/>
            <p:cNvSpPr/>
            <p:nvPr/>
          </p:nvSpPr>
          <p:spPr>
            <a:xfrm>
              <a:off x="2535088" y="4281455"/>
              <a:ext cx="48513" cy="41545"/>
            </a:xfrm>
            <a:custGeom>
              <a:avLst/>
              <a:gdLst/>
              <a:ahLst/>
              <a:cxnLst/>
              <a:rect l="l" t="t" r="r" b="b"/>
              <a:pathLst>
                <a:path w="1852" h="1586" extrusionOk="0">
                  <a:moveTo>
                    <a:pt x="1058" y="430"/>
                  </a:moveTo>
                  <a:cubicBezTo>
                    <a:pt x="1243" y="430"/>
                    <a:pt x="1419" y="574"/>
                    <a:pt x="1419" y="792"/>
                  </a:cubicBezTo>
                  <a:cubicBezTo>
                    <a:pt x="1419" y="991"/>
                    <a:pt x="1258" y="1152"/>
                    <a:pt x="1059" y="1152"/>
                  </a:cubicBezTo>
                  <a:cubicBezTo>
                    <a:pt x="737" y="1152"/>
                    <a:pt x="576" y="764"/>
                    <a:pt x="806" y="538"/>
                  </a:cubicBezTo>
                  <a:cubicBezTo>
                    <a:pt x="879" y="464"/>
                    <a:pt x="970" y="430"/>
                    <a:pt x="1058" y="430"/>
                  </a:cubicBezTo>
                  <a:close/>
                  <a:moveTo>
                    <a:pt x="1059" y="0"/>
                  </a:moveTo>
                  <a:cubicBezTo>
                    <a:pt x="354" y="0"/>
                    <a:pt x="1" y="854"/>
                    <a:pt x="501" y="1350"/>
                  </a:cubicBezTo>
                  <a:cubicBezTo>
                    <a:pt x="662" y="1513"/>
                    <a:pt x="860" y="1585"/>
                    <a:pt x="1055" y="1585"/>
                  </a:cubicBezTo>
                  <a:cubicBezTo>
                    <a:pt x="1461" y="1585"/>
                    <a:pt x="1851" y="1269"/>
                    <a:pt x="1851" y="792"/>
                  </a:cubicBezTo>
                  <a:cubicBezTo>
                    <a:pt x="1851" y="353"/>
                    <a:pt x="1495"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6" name="Google Shape;12486;p81"/>
          <p:cNvGrpSpPr/>
          <p:nvPr/>
        </p:nvGrpSpPr>
        <p:grpSpPr>
          <a:xfrm>
            <a:off x="3040547" y="4138456"/>
            <a:ext cx="387005" cy="345433"/>
            <a:chOff x="3040547" y="4138456"/>
            <a:chExt cx="387005" cy="345433"/>
          </a:xfrm>
        </p:grpSpPr>
        <p:sp>
          <p:nvSpPr>
            <p:cNvPr id="12487" name="Google Shape;12487;p81"/>
            <p:cNvSpPr/>
            <p:nvPr/>
          </p:nvSpPr>
          <p:spPr>
            <a:xfrm>
              <a:off x="3083638" y="4158155"/>
              <a:ext cx="54250" cy="54014"/>
            </a:xfrm>
            <a:custGeom>
              <a:avLst/>
              <a:gdLst/>
              <a:ahLst/>
              <a:cxnLst/>
              <a:rect l="l" t="t" r="r" b="b"/>
              <a:pathLst>
                <a:path w="2071" h="2062" extrusionOk="0">
                  <a:moveTo>
                    <a:pt x="893" y="0"/>
                  </a:moveTo>
                  <a:cubicBezTo>
                    <a:pt x="754" y="0"/>
                    <a:pt x="617" y="37"/>
                    <a:pt x="494" y="112"/>
                  </a:cubicBezTo>
                  <a:cubicBezTo>
                    <a:pt x="110" y="345"/>
                    <a:pt x="1" y="859"/>
                    <a:pt x="309" y="1339"/>
                  </a:cubicBezTo>
                  <a:cubicBezTo>
                    <a:pt x="556" y="1725"/>
                    <a:pt x="1043" y="2061"/>
                    <a:pt x="1425" y="2061"/>
                  </a:cubicBezTo>
                  <a:cubicBezTo>
                    <a:pt x="1521" y="2061"/>
                    <a:pt x="1610" y="2040"/>
                    <a:pt x="1687" y="1993"/>
                  </a:cubicBezTo>
                  <a:cubicBezTo>
                    <a:pt x="2070" y="1760"/>
                    <a:pt x="2009" y="979"/>
                    <a:pt x="1704" y="496"/>
                  </a:cubicBezTo>
                  <a:cubicBezTo>
                    <a:pt x="1494" y="167"/>
                    <a:pt x="1188" y="0"/>
                    <a:pt x="89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81"/>
            <p:cNvSpPr/>
            <p:nvPr/>
          </p:nvSpPr>
          <p:spPr>
            <a:xfrm>
              <a:off x="3044424" y="4206092"/>
              <a:ext cx="51264" cy="42829"/>
            </a:xfrm>
            <a:custGeom>
              <a:avLst/>
              <a:gdLst/>
              <a:ahLst/>
              <a:cxnLst/>
              <a:rect l="l" t="t" r="r" b="b"/>
              <a:pathLst>
                <a:path w="1957" h="1635" extrusionOk="0">
                  <a:moveTo>
                    <a:pt x="739" y="0"/>
                  </a:moveTo>
                  <a:cubicBezTo>
                    <a:pt x="549" y="0"/>
                    <a:pt x="374" y="75"/>
                    <a:pt x="250" y="218"/>
                  </a:cubicBezTo>
                  <a:cubicBezTo>
                    <a:pt x="0" y="503"/>
                    <a:pt x="45" y="955"/>
                    <a:pt x="418" y="1280"/>
                  </a:cubicBezTo>
                  <a:cubicBezTo>
                    <a:pt x="659" y="1490"/>
                    <a:pt x="1019" y="1635"/>
                    <a:pt x="1312" y="1635"/>
                  </a:cubicBezTo>
                  <a:cubicBezTo>
                    <a:pt x="1473" y="1635"/>
                    <a:pt x="1614" y="1591"/>
                    <a:pt x="1703" y="1489"/>
                  </a:cubicBezTo>
                  <a:cubicBezTo>
                    <a:pt x="1957" y="1202"/>
                    <a:pt x="1700" y="568"/>
                    <a:pt x="1330" y="242"/>
                  </a:cubicBezTo>
                  <a:cubicBezTo>
                    <a:pt x="1141" y="78"/>
                    <a:pt x="932" y="0"/>
                    <a:pt x="73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81"/>
            <p:cNvSpPr/>
            <p:nvPr/>
          </p:nvSpPr>
          <p:spPr>
            <a:xfrm>
              <a:off x="3207619" y="4171566"/>
              <a:ext cx="43824" cy="48199"/>
            </a:xfrm>
            <a:custGeom>
              <a:avLst/>
              <a:gdLst/>
              <a:ahLst/>
              <a:cxnLst/>
              <a:rect l="l" t="t" r="r" b="b"/>
              <a:pathLst>
                <a:path w="1673" h="1840" extrusionOk="0">
                  <a:moveTo>
                    <a:pt x="921" y="0"/>
                  </a:moveTo>
                  <a:cubicBezTo>
                    <a:pt x="649" y="0"/>
                    <a:pt x="374" y="177"/>
                    <a:pt x="216" y="512"/>
                  </a:cubicBezTo>
                  <a:cubicBezTo>
                    <a:pt x="0" y="957"/>
                    <a:pt x="17" y="1639"/>
                    <a:pt x="360" y="1803"/>
                  </a:cubicBezTo>
                  <a:cubicBezTo>
                    <a:pt x="412" y="1828"/>
                    <a:pt x="469" y="1840"/>
                    <a:pt x="528" y="1840"/>
                  </a:cubicBezTo>
                  <a:cubicBezTo>
                    <a:pt x="860" y="1840"/>
                    <a:pt x="1276" y="1482"/>
                    <a:pt x="1456" y="1104"/>
                  </a:cubicBezTo>
                  <a:cubicBezTo>
                    <a:pt x="1672" y="659"/>
                    <a:pt x="1535" y="227"/>
                    <a:pt x="1193" y="63"/>
                  </a:cubicBezTo>
                  <a:cubicBezTo>
                    <a:pt x="1105" y="21"/>
                    <a:pt x="1013" y="0"/>
                    <a:pt x="9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81"/>
            <p:cNvSpPr/>
            <p:nvPr/>
          </p:nvSpPr>
          <p:spPr>
            <a:xfrm>
              <a:off x="3093880" y="4224218"/>
              <a:ext cx="136816" cy="90111"/>
            </a:xfrm>
            <a:custGeom>
              <a:avLst/>
              <a:gdLst/>
              <a:ahLst/>
              <a:cxnLst/>
              <a:rect l="l" t="t" r="r" b="b"/>
              <a:pathLst>
                <a:path w="5223" h="3440" extrusionOk="0">
                  <a:moveTo>
                    <a:pt x="2752" y="0"/>
                  </a:moveTo>
                  <a:cubicBezTo>
                    <a:pt x="2571" y="0"/>
                    <a:pt x="2389" y="18"/>
                    <a:pt x="2211" y="54"/>
                  </a:cubicBezTo>
                  <a:cubicBezTo>
                    <a:pt x="874" y="328"/>
                    <a:pt x="0" y="1565"/>
                    <a:pt x="206" y="2566"/>
                  </a:cubicBezTo>
                  <a:cubicBezTo>
                    <a:pt x="339" y="3218"/>
                    <a:pt x="860" y="3439"/>
                    <a:pt x="1575" y="3439"/>
                  </a:cubicBezTo>
                  <a:cubicBezTo>
                    <a:pt x="1961" y="3439"/>
                    <a:pt x="2403" y="3375"/>
                    <a:pt x="2872" y="3278"/>
                  </a:cubicBezTo>
                  <a:cubicBezTo>
                    <a:pt x="4208" y="3008"/>
                    <a:pt x="5223" y="2528"/>
                    <a:pt x="4966" y="1538"/>
                  </a:cubicBezTo>
                  <a:cubicBezTo>
                    <a:pt x="4702" y="527"/>
                    <a:pt x="3866" y="211"/>
                    <a:pt x="3506" y="105"/>
                  </a:cubicBezTo>
                  <a:cubicBezTo>
                    <a:pt x="3260" y="35"/>
                    <a:pt x="3006" y="0"/>
                    <a:pt x="2752"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81"/>
            <p:cNvSpPr/>
            <p:nvPr/>
          </p:nvSpPr>
          <p:spPr>
            <a:xfrm>
              <a:off x="3149518" y="4144586"/>
              <a:ext cx="46889" cy="58101"/>
            </a:xfrm>
            <a:custGeom>
              <a:avLst/>
              <a:gdLst/>
              <a:ahLst/>
              <a:cxnLst/>
              <a:rect l="l" t="t" r="r" b="b"/>
              <a:pathLst>
                <a:path w="1790" h="2218" extrusionOk="0">
                  <a:moveTo>
                    <a:pt x="909" y="0"/>
                  </a:moveTo>
                  <a:cubicBezTo>
                    <a:pt x="522" y="0"/>
                    <a:pt x="176" y="303"/>
                    <a:pt x="93" y="805"/>
                  </a:cubicBezTo>
                  <a:cubicBezTo>
                    <a:pt x="1" y="1370"/>
                    <a:pt x="244" y="2128"/>
                    <a:pt x="690" y="2210"/>
                  </a:cubicBezTo>
                  <a:cubicBezTo>
                    <a:pt x="716" y="2215"/>
                    <a:pt x="743" y="2217"/>
                    <a:pt x="769" y="2217"/>
                  </a:cubicBezTo>
                  <a:cubicBezTo>
                    <a:pt x="1187" y="2217"/>
                    <a:pt x="1610" y="1631"/>
                    <a:pt x="1697" y="1103"/>
                  </a:cubicBezTo>
                  <a:cubicBezTo>
                    <a:pt x="1790" y="541"/>
                    <a:pt x="1492" y="95"/>
                    <a:pt x="1050" y="13"/>
                  </a:cubicBezTo>
                  <a:cubicBezTo>
                    <a:pt x="1002" y="4"/>
                    <a:pt x="956" y="0"/>
                    <a:pt x="90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81"/>
            <p:cNvSpPr/>
            <p:nvPr/>
          </p:nvSpPr>
          <p:spPr>
            <a:xfrm>
              <a:off x="3094247" y="4227309"/>
              <a:ext cx="50923" cy="86967"/>
            </a:xfrm>
            <a:custGeom>
              <a:avLst/>
              <a:gdLst/>
              <a:ahLst/>
              <a:cxnLst/>
              <a:rect l="l" t="t" r="r" b="b"/>
              <a:pathLst>
                <a:path w="1944" h="3320" extrusionOk="0">
                  <a:moveTo>
                    <a:pt x="1943" y="1"/>
                  </a:moveTo>
                  <a:cubicBezTo>
                    <a:pt x="751" y="368"/>
                    <a:pt x="0" y="1512"/>
                    <a:pt x="192" y="2448"/>
                  </a:cubicBezTo>
                  <a:cubicBezTo>
                    <a:pt x="323" y="3100"/>
                    <a:pt x="846" y="3319"/>
                    <a:pt x="1562" y="3319"/>
                  </a:cubicBezTo>
                  <a:cubicBezTo>
                    <a:pt x="1595" y="3319"/>
                    <a:pt x="1628" y="3319"/>
                    <a:pt x="1662" y="3318"/>
                  </a:cubicBezTo>
                  <a:cubicBezTo>
                    <a:pt x="1504" y="3171"/>
                    <a:pt x="1378" y="2962"/>
                    <a:pt x="1295" y="2677"/>
                  </a:cubicBezTo>
                  <a:cubicBezTo>
                    <a:pt x="1042" y="1810"/>
                    <a:pt x="1313" y="734"/>
                    <a:pt x="194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81"/>
            <p:cNvSpPr/>
            <p:nvPr/>
          </p:nvSpPr>
          <p:spPr>
            <a:xfrm>
              <a:off x="3044502" y="4209995"/>
              <a:ext cx="47072" cy="38900"/>
            </a:xfrm>
            <a:custGeom>
              <a:avLst/>
              <a:gdLst/>
              <a:ahLst/>
              <a:cxnLst/>
              <a:rect l="l" t="t" r="r" b="b"/>
              <a:pathLst>
                <a:path w="1797" h="1485" extrusionOk="0">
                  <a:moveTo>
                    <a:pt x="323" y="1"/>
                  </a:moveTo>
                  <a:cubicBezTo>
                    <a:pt x="295" y="21"/>
                    <a:pt x="271" y="42"/>
                    <a:pt x="251" y="66"/>
                  </a:cubicBezTo>
                  <a:cubicBezTo>
                    <a:pt x="1" y="354"/>
                    <a:pt x="45" y="806"/>
                    <a:pt x="419" y="1131"/>
                  </a:cubicBezTo>
                  <a:cubicBezTo>
                    <a:pt x="656" y="1341"/>
                    <a:pt x="1014" y="1485"/>
                    <a:pt x="1307" y="1485"/>
                  </a:cubicBezTo>
                  <a:cubicBezTo>
                    <a:pt x="1470" y="1485"/>
                    <a:pt x="1613" y="1440"/>
                    <a:pt x="1704" y="1337"/>
                  </a:cubicBezTo>
                  <a:cubicBezTo>
                    <a:pt x="1755" y="1272"/>
                    <a:pt x="1789" y="1193"/>
                    <a:pt x="1796" y="1107"/>
                  </a:cubicBezTo>
                  <a:lnTo>
                    <a:pt x="1796" y="1107"/>
                  </a:lnTo>
                  <a:cubicBezTo>
                    <a:pt x="1793" y="1107"/>
                    <a:pt x="1790" y="1107"/>
                    <a:pt x="1787" y="1107"/>
                  </a:cubicBezTo>
                  <a:cubicBezTo>
                    <a:pt x="1456" y="1107"/>
                    <a:pt x="1016" y="917"/>
                    <a:pt x="713" y="652"/>
                  </a:cubicBezTo>
                  <a:cubicBezTo>
                    <a:pt x="487" y="450"/>
                    <a:pt x="357" y="216"/>
                    <a:pt x="3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81"/>
            <p:cNvSpPr/>
            <p:nvPr/>
          </p:nvSpPr>
          <p:spPr>
            <a:xfrm>
              <a:off x="3083743" y="4158731"/>
              <a:ext cx="44977" cy="53438"/>
            </a:xfrm>
            <a:custGeom>
              <a:avLst/>
              <a:gdLst/>
              <a:ahLst/>
              <a:cxnLst/>
              <a:rect l="l" t="t" r="r" b="b"/>
              <a:pathLst>
                <a:path w="1717" h="2040" extrusionOk="0">
                  <a:moveTo>
                    <a:pt x="723" y="1"/>
                  </a:moveTo>
                  <a:cubicBezTo>
                    <a:pt x="641" y="18"/>
                    <a:pt x="562" y="49"/>
                    <a:pt x="490" y="90"/>
                  </a:cubicBezTo>
                  <a:cubicBezTo>
                    <a:pt x="106" y="323"/>
                    <a:pt x="0" y="837"/>
                    <a:pt x="305" y="1317"/>
                  </a:cubicBezTo>
                  <a:cubicBezTo>
                    <a:pt x="549" y="1703"/>
                    <a:pt x="1038" y="2039"/>
                    <a:pt x="1421" y="2039"/>
                  </a:cubicBezTo>
                  <a:cubicBezTo>
                    <a:pt x="1517" y="2039"/>
                    <a:pt x="1606" y="2018"/>
                    <a:pt x="1683" y="1971"/>
                  </a:cubicBezTo>
                  <a:cubicBezTo>
                    <a:pt x="1696" y="1961"/>
                    <a:pt x="1707" y="1951"/>
                    <a:pt x="1717" y="1940"/>
                  </a:cubicBezTo>
                  <a:cubicBezTo>
                    <a:pt x="1374" y="1783"/>
                    <a:pt x="1011" y="1420"/>
                    <a:pt x="809" y="1043"/>
                  </a:cubicBezTo>
                  <a:cubicBezTo>
                    <a:pt x="600" y="649"/>
                    <a:pt x="590" y="272"/>
                    <a:pt x="7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81"/>
            <p:cNvSpPr/>
            <p:nvPr/>
          </p:nvSpPr>
          <p:spPr>
            <a:xfrm>
              <a:off x="3149885" y="4144586"/>
              <a:ext cx="35206" cy="56293"/>
            </a:xfrm>
            <a:custGeom>
              <a:avLst/>
              <a:gdLst/>
              <a:ahLst/>
              <a:cxnLst/>
              <a:rect l="l" t="t" r="r" b="b"/>
              <a:pathLst>
                <a:path w="1344" h="2149" extrusionOk="0">
                  <a:moveTo>
                    <a:pt x="895" y="0"/>
                  </a:moveTo>
                  <a:cubicBezTo>
                    <a:pt x="508" y="0"/>
                    <a:pt x="162" y="303"/>
                    <a:pt x="79" y="805"/>
                  </a:cubicBezTo>
                  <a:cubicBezTo>
                    <a:pt x="1" y="1298"/>
                    <a:pt x="175" y="1936"/>
                    <a:pt x="515" y="2148"/>
                  </a:cubicBezTo>
                  <a:cubicBezTo>
                    <a:pt x="426" y="1747"/>
                    <a:pt x="443" y="1332"/>
                    <a:pt x="573" y="945"/>
                  </a:cubicBezTo>
                  <a:cubicBezTo>
                    <a:pt x="727" y="517"/>
                    <a:pt x="1015" y="243"/>
                    <a:pt x="1344" y="143"/>
                  </a:cubicBezTo>
                  <a:cubicBezTo>
                    <a:pt x="1251" y="78"/>
                    <a:pt x="1149" y="34"/>
                    <a:pt x="1036" y="13"/>
                  </a:cubicBezTo>
                  <a:cubicBezTo>
                    <a:pt x="988" y="4"/>
                    <a:pt x="942"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81"/>
            <p:cNvSpPr/>
            <p:nvPr/>
          </p:nvSpPr>
          <p:spPr>
            <a:xfrm>
              <a:off x="3208247" y="4171566"/>
              <a:ext cx="38428" cy="43300"/>
            </a:xfrm>
            <a:custGeom>
              <a:avLst/>
              <a:gdLst/>
              <a:ahLst/>
              <a:cxnLst/>
              <a:rect l="l" t="t" r="r" b="b"/>
              <a:pathLst>
                <a:path w="1467" h="1653" extrusionOk="0">
                  <a:moveTo>
                    <a:pt x="897" y="0"/>
                  </a:moveTo>
                  <a:cubicBezTo>
                    <a:pt x="625" y="0"/>
                    <a:pt x="350" y="177"/>
                    <a:pt x="192" y="512"/>
                  </a:cubicBezTo>
                  <a:cubicBezTo>
                    <a:pt x="21" y="871"/>
                    <a:pt x="0" y="1378"/>
                    <a:pt x="178" y="1653"/>
                  </a:cubicBezTo>
                  <a:cubicBezTo>
                    <a:pt x="240" y="1307"/>
                    <a:pt x="401" y="984"/>
                    <a:pt x="637" y="727"/>
                  </a:cubicBezTo>
                  <a:cubicBezTo>
                    <a:pt x="869" y="480"/>
                    <a:pt x="1145" y="358"/>
                    <a:pt x="1406" y="358"/>
                  </a:cubicBezTo>
                  <a:cubicBezTo>
                    <a:pt x="1426" y="358"/>
                    <a:pt x="1446" y="359"/>
                    <a:pt x="1467" y="361"/>
                  </a:cubicBezTo>
                  <a:cubicBezTo>
                    <a:pt x="1405" y="227"/>
                    <a:pt x="1299" y="124"/>
                    <a:pt x="1169" y="63"/>
                  </a:cubicBezTo>
                  <a:cubicBezTo>
                    <a:pt x="1081" y="21"/>
                    <a:pt x="989" y="0"/>
                    <a:pt x="8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81"/>
            <p:cNvSpPr/>
            <p:nvPr/>
          </p:nvSpPr>
          <p:spPr>
            <a:xfrm>
              <a:off x="3284815" y="4302515"/>
              <a:ext cx="43379" cy="58415"/>
            </a:xfrm>
            <a:custGeom>
              <a:avLst/>
              <a:gdLst/>
              <a:ahLst/>
              <a:cxnLst/>
              <a:rect l="l" t="t" r="r" b="b"/>
              <a:pathLst>
                <a:path w="1656" h="2230" extrusionOk="0">
                  <a:moveTo>
                    <a:pt x="817" y="1"/>
                  </a:moveTo>
                  <a:cubicBezTo>
                    <a:pt x="381" y="1"/>
                    <a:pt x="27" y="363"/>
                    <a:pt x="14" y="920"/>
                  </a:cubicBezTo>
                  <a:cubicBezTo>
                    <a:pt x="0" y="1489"/>
                    <a:pt x="346" y="2208"/>
                    <a:pt x="795" y="2229"/>
                  </a:cubicBezTo>
                  <a:cubicBezTo>
                    <a:pt x="802" y="2229"/>
                    <a:pt x="808" y="2229"/>
                    <a:pt x="815" y="2229"/>
                  </a:cubicBezTo>
                  <a:cubicBezTo>
                    <a:pt x="1259" y="2229"/>
                    <a:pt x="1628" y="1556"/>
                    <a:pt x="1642" y="992"/>
                  </a:cubicBezTo>
                  <a:cubicBezTo>
                    <a:pt x="1655" y="423"/>
                    <a:pt x="1302" y="22"/>
                    <a:pt x="853" y="2"/>
                  </a:cubicBezTo>
                  <a:cubicBezTo>
                    <a:pt x="841" y="1"/>
                    <a:pt x="829" y="1"/>
                    <a:pt x="817"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81"/>
            <p:cNvSpPr/>
            <p:nvPr/>
          </p:nvSpPr>
          <p:spPr>
            <a:xfrm>
              <a:off x="3225929" y="4318704"/>
              <a:ext cx="41571" cy="49718"/>
            </a:xfrm>
            <a:custGeom>
              <a:avLst/>
              <a:gdLst/>
              <a:ahLst/>
              <a:cxnLst/>
              <a:rect l="l" t="t" r="r" b="b"/>
              <a:pathLst>
                <a:path w="1587" h="1898" extrusionOk="0">
                  <a:moveTo>
                    <a:pt x="740" y="0"/>
                  </a:moveTo>
                  <a:cubicBezTo>
                    <a:pt x="687" y="0"/>
                    <a:pt x="633" y="7"/>
                    <a:pt x="579" y="21"/>
                  </a:cubicBezTo>
                  <a:cubicBezTo>
                    <a:pt x="213" y="120"/>
                    <a:pt x="0" y="521"/>
                    <a:pt x="127" y="1001"/>
                  </a:cubicBezTo>
                  <a:cubicBezTo>
                    <a:pt x="243" y="1437"/>
                    <a:pt x="634" y="1898"/>
                    <a:pt x="980" y="1898"/>
                  </a:cubicBezTo>
                  <a:cubicBezTo>
                    <a:pt x="1013" y="1898"/>
                    <a:pt x="1045" y="1894"/>
                    <a:pt x="1076" y="1885"/>
                  </a:cubicBezTo>
                  <a:cubicBezTo>
                    <a:pt x="1446" y="1789"/>
                    <a:pt x="1587" y="1121"/>
                    <a:pt x="1460" y="645"/>
                  </a:cubicBezTo>
                  <a:cubicBezTo>
                    <a:pt x="1349" y="235"/>
                    <a:pt x="1053" y="0"/>
                    <a:pt x="74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81"/>
            <p:cNvSpPr/>
            <p:nvPr/>
          </p:nvSpPr>
          <p:spPr>
            <a:xfrm>
              <a:off x="3370080" y="4383510"/>
              <a:ext cx="53621" cy="40183"/>
            </a:xfrm>
            <a:custGeom>
              <a:avLst/>
              <a:gdLst/>
              <a:ahLst/>
              <a:cxnLst/>
              <a:rect l="l" t="t" r="r" b="b"/>
              <a:pathLst>
                <a:path w="2047" h="1534" extrusionOk="0">
                  <a:moveTo>
                    <a:pt x="1279" y="0"/>
                  </a:moveTo>
                  <a:cubicBezTo>
                    <a:pt x="1124" y="0"/>
                    <a:pt x="957" y="46"/>
                    <a:pt x="792" y="145"/>
                  </a:cubicBezTo>
                  <a:cubicBezTo>
                    <a:pt x="367" y="395"/>
                    <a:pt x="1" y="970"/>
                    <a:pt x="192" y="1299"/>
                  </a:cubicBezTo>
                  <a:cubicBezTo>
                    <a:pt x="287" y="1462"/>
                    <a:pt x="502" y="1533"/>
                    <a:pt x="746" y="1533"/>
                  </a:cubicBezTo>
                  <a:cubicBezTo>
                    <a:pt x="996" y="1533"/>
                    <a:pt x="1276" y="1458"/>
                    <a:pt x="1491" y="1330"/>
                  </a:cubicBezTo>
                  <a:cubicBezTo>
                    <a:pt x="1916" y="1080"/>
                    <a:pt x="2046" y="645"/>
                    <a:pt x="1851" y="316"/>
                  </a:cubicBezTo>
                  <a:cubicBezTo>
                    <a:pt x="1734" y="114"/>
                    <a:pt x="1522" y="0"/>
                    <a:pt x="1279"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81"/>
            <p:cNvSpPr/>
            <p:nvPr/>
          </p:nvSpPr>
          <p:spPr>
            <a:xfrm>
              <a:off x="3226636" y="4381624"/>
              <a:ext cx="137812" cy="96005"/>
            </a:xfrm>
            <a:custGeom>
              <a:avLst/>
              <a:gdLst/>
              <a:ahLst/>
              <a:cxnLst/>
              <a:rect l="l" t="t" r="r" b="b"/>
              <a:pathLst>
                <a:path w="5261" h="3665" extrusionOk="0">
                  <a:moveTo>
                    <a:pt x="2438" y="1"/>
                  </a:moveTo>
                  <a:cubicBezTo>
                    <a:pt x="1512" y="1"/>
                    <a:pt x="672" y="478"/>
                    <a:pt x="388" y="1173"/>
                  </a:cubicBezTo>
                  <a:cubicBezTo>
                    <a:pt x="1" y="2122"/>
                    <a:pt x="946" y="2735"/>
                    <a:pt x="2207" y="3249"/>
                  </a:cubicBezTo>
                  <a:cubicBezTo>
                    <a:pt x="2815" y="3496"/>
                    <a:pt x="3388" y="3664"/>
                    <a:pt x="3855" y="3664"/>
                  </a:cubicBezTo>
                  <a:cubicBezTo>
                    <a:pt x="4360" y="3664"/>
                    <a:pt x="4744" y="3468"/>
                    <a:pt x="4918" y="2965"/>
                  </a:cubicBezTo>
                  <a:cubicBezTo>
                    <a:pt x="5261" y="1978"/>
                    <a:pt x="4743" y="1248"/>
                    <a:pt x="4500" y="967"/>
                  </a:cubicBezTo>
                  <a:cubicBezTo>
                    <a:pt x="4219" y="631"/>
                    <a:pt x="3859" y="367"/>
                    <a:pt x="3451" y="199"/>
                  </a:cubicBezTo>
                  <a:cubicBezTo>
                    <a:pt x="3117" y="63"/>
                    <a:pt x="2772" y="1"/>
                    <a:pt x="2438"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81"/>
            <p:cNvSpPr/>
            <p:nvPr/>
          </p:nvSpPr>
          <p:spPr>
            <a:xfrm>
              <a:off x="3334612" y="4328239"/>
              <a:ext cx="56765" cy="51892"/>
            </a:xfrm>
            <a:custGeom>
              <a:avLst/>
              <a:gdLst/>
              <a:ahLst/>
              <a:cxnLst/>
              <a:rect l="l" t="t" r="r" b="b"/>
              <a:pathLst>
                <a:path w="2167" h="1981" extrusionOk="0">
                  <a:moveTo>
                    <a:pt x="1321" y="0"/>
                  </a:moveTo>
                  <a:cubicBezTo>
                    <a:pt x="1081" y="0"/>
                    <a:pt x="824" y="111"/>
                    <a:pt x="608" y="342"/>
                  </a:cubicBezTo>
                  <a:cubicBezTo>
                    <a:pt x="220" y="760"/>
                    <a:pt x="1" y="1525"/>
                    <a:pt x="323" y="1840"/>
                  </a:cubicBezTo>
                  <a:cubicBezTo>
                    <a:pt x="423" y="1938"/>
                    <a:pt x="563" y="1980"/>
                    <a:pt x="720" y="1980"/>
                  </a:cubicBezTo>
                  <a:cubicBezTo>
                    <a:pt x="1071" y="1980"/>
                    <a:pt x="1507" y="1769"/>
                    <a:pt x="1776" y="1480"/>
                  </a:cubicBezTo>
                  <a:cubicBezTo>
                    <a:pt x="2167" y="1062"/>
                    <a:pt x="2167" y="527"/>
                    <a:pt x="1845" y="212"/>
                  </a:cubicBezTo>
                  <a:cubicBezTo>
                    <a:pt x="1701" y="73"/>
                    <a:pt x="1516" y="0"/>
                    <a:pt x="1321"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81"/>
            <p:cNvSpPr/>
            <p:nvPr/>
          </p:nvSpPr>
          <p:spPr>
            <a:xfrm>
              <a:off x="3229963" y="4381650"/>
              <a:ext cx="80733" cy="71093"/>
            </a:xfrm>
            <a:custGeom>
              <a:avLst/>
              <a:gdLst/>
              <a:ahLst/>
              <a:cxnLst/>
              <a:rect l="l" t="t" r="r" b="b"/>
              <a:pathLst>
                <a:path w="3082" h="2714" extrusionOk="0">
                  <a:moveTo>
                    <a:pt x="2309" y="0"/>
                  </a:moveTo>
                  <a:cubicBezTo>
                    <a:pt x="1384" y="0"/>
                    <a:pt x="546" y="475"/>
                    <a:pt x="261" y="1172"/>
                  </a:cubicBezTo>
                  <a:cubicBezTo>
                    <a:pt x="0" y="1816"/>
                    <a:pt x="350" y="2306"/>
                    <a:pt x="1001" y="2714"/>
                  </a:cubicBezTo>
                  <a:cubicBezTo>
                    <a:pt x="953" y="2505"/>
                    <a:pt x="963" y="2261"/>
                    <a:pt x="1052" y="1977"/>
                  </a:cubicBezTo>
                  <a:cubicBezTo>
                    <a:pt x="1323" y="1117"/>
                    <a:pt x="2146" y="373"/>
                    <a:pt x="3081" y="113"/>
                  </a:cubicBezTo>
                  <a:cubicBezTo>
                    <a:pt x="2824" y="36"/>
                    <a:pt x="2563" y="0"/>
                    <a:pt x="2309"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81"/>
            <p:cNvSpPr/>
            <p:nvPr/>
          </p:nvSpPr>
          <p:spPr>
            <a:xfrm>
              <a:off x="3225929" y="4318887"/>
              <a:ext cx="33582" cy="49613"/>
            </a:xfrm>
            <a:custGeom>
              <a:avLst/>
              <a:gdLst/>
              <a:ahLst/>
              <a:cxnLst/>
              <a:rect l="l" t="t" r="r" b="b"/>
              <a:pathLst>
                <a:path w="1282" h="1894" extrusionOk="0">
                  <a:moveTo>
                    <a:pt x="675" y="0"/>
                  </a:moveTo>
                  <a:cubicBezTo>
                    <a:pt x="644" y="4"/>
                    <a:pt x="610" y="7"/>
                    <a:pt x="579" y="17"/>
                  </a:cubicBezTo>
                  <a:cubicBezTo>
                    <a:pt x="213" y="113"/>
                    <a:pt x="0" y="514"/>
                    <a:pt x="127" y="994"/>
                  </a:cubicBezTo>
                  <a:cubicBezTo>
                    <a:pt x="243" y="1431"/>
                    <a:pt x="636" y="1893"/>
                    <a:pt x="983" y="1893"/>
                  </a:cubicBezTo>
                  <a:cubicBezTo>
                    <a:pt x="1015" y="1893"/>
                    <a:pt x="1046" y="1890"/>
                    <a:pt x="1076" y="1882"/>
                  </a:cubicBezTo>
                  <a:cubicBezTo>
                    <a:pt x="1158" y="1854"/>
                    <a:pt x="1230" y="1806"/>
                    <a:pt x="1282" y="1741"/>
                  </a:cubicBezTo>
                  <a:cubicBezTo>
                    <a:pt x="1008" y="1559"/>
                    <a:pt x="740" y="1152"/>
                    <a:pt x="641" y="761"/>
                  </a:cubicBezTo>
                  <a:cubicBezTo>
                    <a:pt x="562" y="466"/>
                    <a:pt x="586" y="199"/>
                    <a:pt x="6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81"/>
            <p:cNvSpPr/>
            <p:nvPr/>
          </p:nvSpPr>
          <p:spPr>
            <a:xfrm>
              <a:off x="3284815" y="4302515"/>
              <a:ext cx="28736" cy="58310"/>
            </a:xfrm>
            <a:custGeom>
              <a:avLst/>
              <a:gdLst/>
              <a:ahLst/>
              <a:cxnLst/>
              <a:rect l="l" t="t" r="r" b="b"/>
              <a:pathLst>
                <a:path w="1097" h="2226" extrusionOk="0">
                  <a:moveTo>
                    <a:pt x="817" y="1"/>
                  </a:moveTo>
                  <a:cubicBezTo>
                    <a:pt x="381" y="1"/>
                    <a:pt x="27" y="363"/>
                    <a:pt x="14" y="917"/>
                  </a:cubicBezTo>
                  <a:cubicBezTo>
                    <a:pt x="0" y="1489"/>
                    <a:pt x="346" y="2205"/>
                    <a:pt x="795" y="2226"/>
                  </a:cubicBezTo>
                  <a:cubicBezTo>
                    <a:pt x="812" y="2226"/>
                    <a:pt x="826" y="2222"/>
                    <a:pt x="843" y="2219"/>
                  </a:cubicBezTo>
                  <a:cubicBezTo>
                    <a:pt x="644" y="1900"/>
                    <a:pt x="545" y="1396"/>
                    <a:pt x="586" y="971"/>
                  </a:cubicBezTo>
                  <a:cubicBezTo>
                    <a:pt x="631" y="526"/>
                    <a:pt x="833" y="204"/>
                    <a:pt x="1097" y="56"/>
                  </a:cubicBezTo>
                  <a:cubicBezTo>
                    <a:pt x="1018" y="22"/>
                    <a:pt x="936" y="5"/>
                    <a:pt x="853" y="2"/>
                  </a:cubicBezTo>
                  <a:cubicBezTo>
                    <a:pt x="841" y="1"/>
                    <a:pt x="829" y="1"/>
                    <a:pt x="81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81"/>
            <p:cNvSpPr/>
            <p:nvPr/>
          </p:nvSpPr>
          <p:spPr>
            <a:xfrm>
              <a:off x="3336158" y="4328265"/>
              <a:ext cx="51552" cy="44505"/>
            </a:xfrm>
            <a:custGeom>
              <a:avLst/>
              <a:gdLst/>
              <a:ahLst/>
              <a:cxnLst/>
              <a:rect l="l" t="t" r="r" b="b"/>
              <a:pathLst>
                <a:path w="1968" h="1699" extrusionOk="0">
                  <a:moveTo>
                    <a:pt x="1261" y="0"/>
                  </a:moveTo>
                  <a:cubicBezTo>
                    <a:pt x="1021" y="0"/>
                    <a:pt x="766" y="111"/>
                    <a:pt x="552" y="341"/>
                  </a:cubicBezTo>
                  <a:cubicBezTo>
                    <a:pt x="209" y="705"/>
                    <a:pt x="0" y="1335"/>
                    <a:pt x="165" y="1698"/>
                  </a:cubicBezTo>
                  <a:cubicBezTo>
                    <a:pt x="312" y="1315"/>
                    <a:pt x="559" y="979"/>
                    <a:pt x="884" y="732"/>
                  </a:cubicBezTo>
                  <a:cubicBezTo>
                    <a:pt x="1141" y="540"/>
                    <a:pt x="1414" y="450"/>
                    <a:pt x="1667" y="450"/>
                  </a:cubicBezTo>
                  <a:cubicBezTo>
                    <a:pt x="1771" y="450"/>
                    <a:pt x="1872" y="466"/>
                    <a:pt x="1967" y="496"/>
                  </a:cubicBezTo>
                  <a:cubicBezTo>
                    <a:pt x="1930" y="389"/>
                    <a:pt x="1868" y="293"/>
                    <a:pt x="1786" y="215"/>
                  </a:cubicBezTo>
                  <a:cubicBezTo>
                    <a:pt x="1641" y="73"/>
                    <a:pt x="1456" y="0"/>
                    <a:pt x="126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81"/>
            <p:cNvSpPr/>
            <p:nvPr/>
          </p:nvSpPr>
          <p:spPr>
            <a:xfrm>
              <a:off x="3373852" y="4383510"/>
              <a:ext cx="47518" cy="28474"/>
            </a:xfrm>
            <a:custGeom>
              <a:avLst/>
              <a:gdLst/>
              <a:ahLst/>
              <a:cxnLst/>
              <a:rect l="l" t="t" r="r" b="b"/>
              <a:pathLst>
                <a:path w="1814" h="1087" extrusionOk="0">
                  <a:moveTo>
                    <a:pt x="1135" y="0"/>
                  </a:moveTo>
                  <a:cubicBezTo>
                    <a:pt x="980" y="0"/>
                    <a:pt x="813" y="46"/>
                    <a:pt x="648" y="145"/>
                  </a:cubicBezTo>
                  <a:cubicBezTo>
                    <a:pt x="305" y="347"/>
                    <a:pt x="4" y="761"/>
                    <a:pt x="0" y="1087"/>
                  </a:cubicBezTo>
                  <a:cubicBezTo>
                    <a:pt x="247" y="833"/>
                    <a:pt x="556" y="655"/>
                    <a:pt x="898" y="569"/>
                  </a:cubicBezTo>
                  <a:cubicBezTo>
                    <a:pt x="999" y="546"/>
                    <a:pt x="1096" y="535"/>
                    <a:pt x="1188" y="535"/>
                  </a:cubicBezTo>
                  <a:cubicBezTo>
                    <a:pt x="1425" y="535"/>
                    <a:pt x="1632" y="606"/>
                    <a:pt x="1789" y="727"/>
                  </a:cubicBezTo>
                  <a:cubicBezTo>
                    <a:pt x="1813" y="583"/>
                    <a:pt x="1782" y="439"/>
                    <a:pt x="1710" y="316"/>
                  </a:cubicBezTo>
                  <a:cubicBezTo>
                    <a:pt x="1591" y="114"/>
                    <a:pt x="1379" y="0"/>
                    <a:pt x="11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81"/>
            <p:cNvSpPr/>
            <p:nvPr/>
          </p:nvSpPr>
          <p:spPr>
            <a:xfrm>
              <a:off x="3080311" y="4152339"/>
              <a:ext cx="61794" cy="65409"/>
            </a:xfrm>
            <a:custGeom>
              <a:avLst/>
              <a:gdLst/>
              <a:ahLst/>
              <a:cxnLst/>
              <a:rect l="l" t="t" r="r" b="b"/>
              <a:pathLst>
                <a:path w="2359" h="2497" extrusionOk="0">
                  <a:moveTo>
                    <a:pt x="1022" y="430"/>
                  </a:moveTo>
                  <a:cubicBezTo>
                    <a:pt x="1252" y="430"/>
                    <a:pt x="1492" y="574"/>
                    <a:pt x="1649" y="827"/>
                  </a:cubicBezTo>
                  <a:cubicBezTo>
                    <a:pt x="1827" y="1108"/>
                    <a:pt x="1910" y="1516"/>
                    <a:pt x="1845" y="1794"/>
                  </a:cubicBezTo>
                  <a:cubicBezTo>
                    <a:pt x="1827" y="1873"/>
                    <a:pt x="1786" y="1975"/>
                    <a:pt x="1704" y="2027"/>
                  </a:cubicBezTo>
                  <a:cubicBezTo>
                    <a:pt x="1664" y="2048"/>
                    <a:pt x="1616" y="2062"/>
                    <a:pt x="1569" y="2062"/>
                  </a:cubicBezTo>
                  <a:cubicBezTo>
                    <a:pt x="1564" y="2062"/>
                    <a:pt x="1558" y="2061"/>
                    <a:pt x="1553" y="2061"/>
                  </a:cubicBezTo>
                  <a:cubicBezTo>
                    <a:pt x="1272" y="2061"/>
                    <a:pt x="837" y="1790"/>
                    <a:pt x="618" y="1441"/>
                  </a:cubicBezTo>
                  <a:cubicBezTo>
                    <a:pt x="491" y="1242"/>
                    <a:pt x="446" y="1033"/>
                    <a:pt x="491" y="848"/>
                  </a:cubicBezTo>
                  <a:cubicBezTo>
                    <a:pt x="522" y="708"/>
                    <a:pt x="611" y="584"/>
                    <a:pt x="734" y="512"/>
                  </a:cubicBezTo>
                  <a:cubicBezTo>
                    <a:pt x="820" y="457"/>
                    <a:pt x="919" y="430"/>
                    <a:pt x="1022" y="430"/>
                  </a:cubicBezTo>
                  <a:close/>
                  <a:moveTo>
                    <a:pt x="1017" y="1"/>
                  </a:moveTo>
                  <a:cubicBezTo>
                    <a:pt x="843" y="1"/>
                    <a:pt x="670" y="47"/>
                    <a:pt x="511" y="142"/>
                  </a:cubicBezTo>
                  <a:cubicBezTo>
                    <a:pt x="289" y="276"/>
                    <a:pt x="131" y="495"/>
                    <a:pt x="73" y="749"/>
                  </a:cubicBezTo>
                  <a:cubicBezTo>
                    <a:pt x="1" y="1047"/>
                    <a:pt x="66" y="1376"/>
                    <a:pt x="254" y="1674"/>
                  </a:cubicBezTo>
                  <a:cubicBezTo>
                    <a:pt x="443" y="1955"/>
                    <a:pt x="697" y="2188"/>
                    <a:pt x="998" y="2346"/>
                  </a:cubicBezTo>
                  <a:cubicBezTo>
                    <a:pt x="1169" y="2438"/>
                    <a:pt x="1361" y="2489"/>
                    <a:pt x="1553" y="2496"/>
                  </a:cubicBezTo>
                  <a:cubicBezTo>
                    <a:pt x="1687" y="2496"/>
                    <a:pt x="1814" y="2462"/>
                    <a:pt x="1930" y="2393"/>
                  </a:cubicBezTo>
                  <a:cubicBezTo>
                    <a:pt x="2095" y="2294"/>
                    <a:pt x="2215" y="2119"/>
                    <a:pt x="2266" y="1890"/>
                  </a:cubicBezTo>
                  <a:cubicBezTo>
                    <a:pt x="2359" y="1499"/>
                    <a:pt x="2256" y="978"/>
                    <a:pt x="2016" y="598"/>
                  </a:cubicBezTo>
                  <a:cubicBezTo>
                    <a:pt x="1772" y="214"/>
                    <a:pt x="1393" y="1"/>
                    <a:pt x="10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81"/>
            <p:cNvSpPr/>
            <p:nvPr/>
          </p:nvSpPr>
          <p:spPr>
            <a:xfrm>
              <a:off x="3040547" y="4200302"/>
              <a:ext cx="58101" cy="54145"/>
            </a:xfrm>
            <a:custGeom>
              <a:avLst/>
              <a:gdLst/>
              <a:ahLst/>
              <a:cxnLst/>
              <a:rect l="l" t="t" r="r" b="b"/>
              <a:pathLst>
                <a:path w="2218" h="2067" extrusionOk="0">
                  <a:moveTo>
                    <a:pt x="877" y="432"/>
                  </a:moveTo>
                  <a:cubicBezTo>
                    <a:pt x="881" y="432"/>
                    <a:pt x="885" y="432"/>
                    <a:pt x="888" y="432"/>
                  </a:cubicBezTo>
                  <a:cubicBezTo>
                    <a:pt x="1053" y="439"/>
                    <a:pt x="1214" y="508"/>
                    <a:pt x="1337" y="621"/>
                  </a:cubicBezTo>
                  <a:cubicBezTo>
                    <a:pt x="1615" y="867"/>
                    <a:pt x="1848" y="1388"/>
                    <a:pt x="1694" y="1563"/>
                  </a:cubicBezTo>
                  <a:cubicBezTo>
                    <a:pt x="1651" y="1612"/>
                    <a:pt x="1567" y="1638"/>
                    <a:pt x="1460" y="1638"/>
                  </a:cubicBezTo>
                  <a:cubicBezTo>
                    <a:pt x="1411" y="1638"/>
                    <a:pt x="1357" y="1632"/>
                    <a:pt x="1300" y="1621"/>
                  </a:cubicBezTo>
                  <a:cubicBezTo>
                    <a:pt x="1084" y="1577"/>
                    <a:pt x="882" y="1477"/>
                    <a:pt x="710" y="1337"/>
                  </a:cubicBezTo>
                  <a:cubicBezTo>
                    <a:pt x="583" y="1231"/>
                    <a:pt x="494" y="1083"/>
                    <a:pt x="463" y="919"/>
                  </a:cubicBezTo>
                  <a:cubicBezTo>
                    <a:pt x="446" y="796"/>
                    <a:pt x="481" y="669"/>
                    <a:pt x="563" y="576"/>
                  </a:cubicBezTo>
                  <a:cubicBezTo>
                    <a:pt x="643" y="486"/>
                    <a:pt x="758" y="432"/>
                    <a:pt x="877" y="432"/>
                  </a:cubicBezTo>
                  <a:close/>
                  <a:moveTo>
                    <a:pt x="885" y="0"/>
                  </a:moveTo>
                  <a:cubicBezTo>
                    <a:pt x="640" y="0"/>
                    <a:pt x="409" y="96"/>
                    <a:pt x="241" y="288"/>
                  </a:cubicBezTo>
                  <a:cubicBezTo>
                    <a:pt x="73" y="477"/>
                    <a:pt x="1" y="730"/>
                    <a:pt x="39" y="981"/>
                  </a:cubicBezTo>
                  <a:cubicBezTo>
                    <a:pt x="83" y="1244"/>
                    <a:pt x="220" y="1484"/>
                    <a:pt x="429" y="1659"/>
                  </a:cubicBezTo>
                  <a:cubicBezTo>
                    <a:pt x="652" y="1851"/>
                    <a:pt x="926" y="1985"/>
                    <a:pt x="1217" y="2043"/>
                  </a:cubicBezTo>
                  <a:cubicBezTo>
                    <a:pt x="1296" y="2060"/>
                    <a:pt x="1378" y="2067"/>
                    <a:pt x="1464" y="2067"/>
                  </a:cubicBezTo>
                  <a:cubicBezTo>
                    <a:pt x="1697" y="2067"/>
                    <a:pt x="1889" y="1995"/>
                    <a:pt x="2016" y="1848"/>
                  </a:cubicBezTo>
                  <a:cubicBezTo>
                    <a:pt x="2187" y="1652"/>
                    <a:pt x="2218" y="1361"/>
                    <a:pt x="2105" y="1029"/>
                  </a:cubicBezTo>
                  <a:cubicBezTo>
                    <a:pt x="2009" y="748"/>
                    <a:pt x="1841" y="494"/>
                    <a:pt x="1622" y="295"/>
                  </a:cubicBezTo>
                  <a:cubicBezTo>
                    <a:pt x="1396" y="99"/>
                    <a:pt x="1133" y="0"/>
                    <a:pt x="8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81"/>
            <p:cNvSpPr/>
            <p:nvPr/>
          </p:nvSpPr>
          <p:spPr>
            <a:xfrm>
              <a:off x="3145825" y="4138456"/>
              <a:ext cx="55612" cy="69312"/>
            </a:xfrm>
            <a:custGeom>
              <a:avLst/>
              <a:gdLst/>
              <a:ahLst/>
              <a:cxnLst/>
              <a:rect l="l" t="t" r="r" b="b"/>
              <a:pathLst>
                <a:path w="2123" h="2646" extrusionOk="0">
                  <a:moveTo>
                    <a:pt x="1090" y="1"/>
                  </a:moveTo>
                  <a:cubicBezTo>
                    <a:pt x="712" y="1"/>
                    <a:pt x="359" y="223"/>
                    <a:pt x="166" y="593"/>
                  </a:cubicBezTo>
                  <a:cubicBezTo>
                    <a:pt x="76" y="764"/>
                    <a:pt x="219" y="910"/>
                    <a:pt x="362" y="910"/>
                  </a:cubicBezTo>
                  <a:cubicBezTo>
                    <a:pt x="432" y="910"/>
                    <a:pt x="503" y="875"/>
                    <a:pt x="546" y="792"/>
                  </a:cubicBezTo>
                  <a:cubicBezTo>
                    <a:pt x="666" y="565"/>
                    <a:pt x="871" y="434"/>
                    <a:pt x="1093" y="434"/>
                  </a:cubicBezTo>
                  <a:cubicBezTo>
                    <a:pt x="1118" y="434"/>
                    <a:pt x="1144" y="436"/>
                    <a:pt x="1170" y="439"/>
                  </a:cubicBezTo>
                  <a:cubicBezTo>
                    <a:pt x="1314" y="456"/>
                    <a:pt x="1441" y="535"/>
                    <a:pt x="1526" y="652"/>
                  </a:cubicBezTo>
                  <a:cubicBezTo>
                    <a:pt x="1639" y="806"/>
                    <a:pt x="1681" y="1018"/>
                    <a:pt x="1643" y="1248"/>
                  </a:cubicBezTo>
                  <a:cubicBezTo>
                    <a:pt x="1567" y="1719"/>
                    <a:pt x="1183" y="2216"/>
                    <a:pt x="907" y="2216"/>
                  </a:cubicBezTo>
                  <a:cubicBezTo>
                    <a:pt x="896" y="2216"/>
                    <a:pt x="886" y="2216"/>
                    <a:pt x="875" y="2214"/>
                  </a:cubicBezTo>
                  <a:cubicBezTo>
                    <a:pt x="677" y="2187"/>
                    <a:pt x="491" y="1868"/>
                    <a:pt x="447" y="1474"/>
                  </a:cubicBezTo>
                  <a:cubicBezTo>
                    <a:pt x="431" y="1344"/>
                    <a:pt x="333" y="1283"/>
                    <a:pt x="234" y="1283"/>
                  </a:cubicBezTo>
                  <a:cubicBezTo>
                    <a:pt x="117" y="1283"/>
                    <a:pt x="0" y="1368"/>
                    <a:pt x="19" y="1522"/>
                  </a:cubicBezTo>
                  <a:cubicBezTo>
                    <a:pt x="77" y="2033"/>
                    <a:pt x="348" y="2574"/>
                    <a:pt x="814" y="2639"/>
                  </a:cubicBezTo>
                  <a:cubicBezTo>
                    <a:pt x="844" y="2646"/>
                    <a:pt x="875" y="2646"/>
                    <a:pt x="906" y="2646"/>
                  </a:cubicBezTo>
                  <a:cubicBezTo>
                    <a:pt x="1160" y="2646"/>
                    <a:pt x="1420" y="2502"/>
                    <a:pt x="1646" y="2228"/>
                  </a:cubicBezTo>
                  <a:cubicBezTo>
                    <a:pt x="1862" y="1964"/>
                    <a:pt x="2006" y="1649"/>
                    <a:pt x="2064" y="1316"/>
                  </a:cubicBezTo>
                  <a:cubicBezTo>
                    <a:pt x="2123" y="967"/>
                    <a:pt x="2054" y="641"/>
                    <a:pt x="1872" y="395"/>
                  </a:cubicBezTo>
                  <a:cubicBezTo>
                    <a:pt x="1718" y="185"/>
                    <a:pt x="1485" y="48"/>
                    <a:pt x="1228" y="11"/>
                  </a:cubicBezTo>
                  <a:cubicBezTo>
                    <a:pt x="1182" y="4"/>
                    <a:pt x="1136" y="1"/>
                    <a:pt x="10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81"/>
            <p:cNvSpPr/>
            <p:nvPr/>
          </p:nvSpPr>
          <p:spPr>
            <a:xfrm>
              <a:off x="3203663" y="4165751"/>
              <a:ext cx="51552" cy="59620"/>
            </a:xfrm>
            <a:custGeom>
              <a:avLst/>
              <a:gdLst/>
              <a:ahLst/>
              <a:cxnLst/>
              <a:rect l="l" t="t" r="r" b="b"/>
              <a:pathLst>
                <a:path w="1968" h="2276" extrusionOk="0">
                  <a:moveTo>
                    <a:pt x="1081" y="432"/>
                  </a:moveTo>
                  <a:cubicBezTo>
                    <a:pt x="1143" y="432"/>
                    <a:pt x="1204" y="446"/>
                    <a:pt x="1258" y="473"/>
                  </a:cubicBezTo>
                  <a:cubicBezTo>
                    <a:pt x="1371" y="528"/>
                    <a:pt x="1453" y="631"/>
                    <a:pt x="1484" y="751"/>
                  </a:cubicBezTo>
                  <a:cubicBezTo>
                    <a:pt x="1522" y="912"/>
                    <a:pt x="1498" y="1083"/>
                    <a:pt x="1422" y="1230"/>
                  </a:cubicBezTo>
                  <a:cubicBezTo>
                    <a:pt x="1280" y="1527"/>
                    <a:pt x="922" y="1844"/>
                    <a:pt x="694" y="1844"/>
                  </a:cubicBezTo>
                  <a:cubicBezTo>
                    <a:pt x="663" y="1844"/>
                    <a:pt x="635" y="1839"/>
                    <a:pt x="610" y="1827"/>
                  </a:cubicBezTo>
                  <a:cubicBezTo>
                    <a:pt x="401" y="1724"/>
                    <a:pt x="408" y="1155"/>
                    <a:pt x="569" y="819"/>
                  </a:cubicBezTo>
                  <a:cubicBezTo>
                    <a:pt x="634" y="668"/>
                    <a:pt x="751" y="545"/>
                    <a:pt x="902" y="470"/>
                  </a:cubicBezTo>
                  <a:cubicBezTo>
                    <a:pt x="956" y="446"/>
                    <a:pt x="1017" y="432"/>
                    <a:pt x="1081" y="432"/>
                  </a:cubicBezTo>
                  <a:close/>
                  <a:moveTo>
                    <a:pt x="1077" y="0"/>
                  </a:moveTo>
                  <a:cubicBezTo>
                    <a:pt x="960" y="0"/>
                    <a:pt x="841" y="24"/>
                    <a:pt x="727" y="76"/>
                  </a:cubicBezTo>
                  <a:cubicBezTo>
                    <a:pt x="483" y="192"/>
                    <a:pt x="288" y="387"/>
                    <a:pt x="178" y="634"/>
                  </a:cubicBezTo>
                  <a:cubicBezTo>
                    <a:pt x="55" y="905"/>
                    <a:pt x="0" y="1200"/>
                    <a:pt x="24" y="1498"/>
                  </a:cubicBezTo>
                  <a:cubicBezTo>
                    <a:pt x="52" y="1847"/>
                    <a:pt x="196" y="2104"/>
                    <a:pt x="425" y="2214"/>
                  </a:cubicBezTo>
                  <a:cubicBezTo>
                    <a:pt x="511" y="2255"/>
                    <a:pt x="600" y="2276"/>
                    <a:pt x="693" y="2276"/>
                  </a:cubicBezTo>
                  <a:cubicBezTo>
                    <a:pt x="1138" y="2276"/>
                    <a:pt x="1614" y="1827"/>
                    <a:pt x="1813" y="1415"/>
                  </a:cubicBezTo>
                  <a:cubicBezTo>
                    <a:pt x="1933" y="1176"/>
                    <a:pt x="1967" y="901"/>
                    <a:pt x="1902" y="638"/>
                  </a:cubicBezTo>
                  <a:cubicBezTo>
                    <a:pt x="1800" y="248"/>
                    <a:pt x="1451" y="0"/>
                    <a:pt x="1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81"/>
            <p:cNvSpPr/>
            <p:nvPr/>
          </p:nvSpPr>
          <p:spPr>
            <a:xfrm>
              <a:off x="3090737" y="4218403"/>
              <a:ext cx="143994" cy="101584"/>
            </a:xfrm>
            <a:custGeom>
              <a:avLst/>
              <a:gdLst/>
              <a:ahLst/>
              <a:cxnLst/>
              <a:rect l="l" t="t" r="r" b="b"/>
              <a:pathLst>
                <a:path w="5497" h="3878" extrusionOk="0">
                  <a:moveTo>
                    <a:pt x="2875" y="0"/>
                  </a:moveTo>
                  <a:cubicBezTo>
                    <a:pt x="2680" y="0"/>
                    <a:pt x="2485" y="20"/>
                    <a:pt x="2293" y="60"/>
                  </a:cubicBezTo>
                  <a:cubicBezTo>
                    <a:pt x="1611" y="197"/>
                    <a:pt x="1004" y="574"/>
                    <a:pt x="583" y="1126"/>
                  </a:cubicBezTo>
                  <a:cubicBezTo>
                    <a:pt x="172" y="1657"/>
                    <a:pt x="0" y="2274"/>
                    <a:pt x="117" y="2829"/>
                  </a:cubicBezTo>
                  <a:cubicBezTo>
                    <a:pt x="230" y="3384"/>
                    <a:pt x="593" y="3723"/>
                    <a:pt x="1200" y="3833"/>
                  </a:cubicBezTo>
                  <a:cubicBezTo>
                    <a:pt x="1364" y="3864"/>
                    <a:pt x="1532" y="3877"/>
                    <a:pt x="1700" y="3877"/>
                  </a:cubicBezTo>
                  <a:cubicBezTo>
                    <a:pt x="2063" y="3877"/>
                    <a:pt x="2505" y="3823"/>
                    <a:pt x="3040" y="3710"/>
                  </a:cubicBezTo>
                  <a:cubicBezTo>
                    <a:pt x="3849" y="3545"/>
                    <a:pt x="4404" y="3350"/>
                    <a:pt x="4781" y="3100"/>
                  </a:cubicBezTo>
                  <a:cubicBezTo>
                    <a:pt x="5295" y="2757"/>
                    <a:pt x="5497" y="2305"/>
                    <a:pt x="5380" y="1749"/>
                  </a:cubicBezTo>
                  <a:cubicBezTo>
                    <a:pt x="5288" y="1290"/>
                    <a:pt x="4993" y="862"/>
                    <a:pt x="4558" y="540"/>
                  </a:cubicBezTo>
                  <a:cubicBezTo>
                    <a:pt x="4514" y="507"/>
                    <a:pt x="4469" y="494"/>
                    <a:pt x="4427" y="494"/>
                  </a:cubicBezTo>
                  <a:cubicBezTo>
                    <a:pt x="4246" y="494"/>
                    <a:pt x="4112" y="750"/>
                    <a:pt x="4301" y="889"/>
                  </a:cubicBezTo>
                  <a:cubicBezTo>
                    <a:pt x="4651" y="1146"/>
                    <a:pt x="4884" y="1482"/>
                    <a:pt x="4959" y="1835"/>
                  </a:cubicBezTo>
                  <a:cubicBezTo>
                    <a:pt x="5034" y="2212"/>
                    <a:pt x="4904" y="2500"/>
                    <a:pt x="4541" y="2740"/>
                  </a:cubicBezTo>
                  <a:cubicBezTo>
                    <a:pt x="4212" y="2959"/>
                    <a:pt x="3705" y="3134"/>
                    <a:pt x="2951" y="3288"/>
                  </a:cubicBezTo>
                  <a:cubicBezTo>
                    <a:pt x="2427" y="3398"/>
                    <a:pt x="2015" y="3442"/>
                    <a:pt x="1697" y="3442"/>
                  </a:cubicBezTo>
                  <a:cubicBezTo>
                    <a:pt x="826" y="3442"/>
                    <a:pt x="610" y="3106"/>
                    <a:pt x="535" y="2743"/>
                  </a:cubicBezTo>
                  <a:cubicBezTo>
                    <a:pt x="364" y="1890"/>
                    <a:pt x="1111" y="742"/>
                    <a:pt x="2379" y="481"/>
                  </a:cubicBezTo>
                  <a:cubicBezTo>
                    <a:pt x="2543" y="447"/>
                    <a:pt x="2710" y="430"/>
                    <a:pt x="2877" y="430"/>
                  </a:cubicBezTo>
                  <a:cubicBezTo>
                    <a:pt x="3111" y="430"/>
                    <a:pt x="3345" y="463"/>
                    <a:pt x="3571" y="529"/>
                  </a:cubicBezTo>
                  <a:cubicBezTo>
                    <a:pt x="3592" y="536"/>
                    <a:pt x="3613" y="539"/>
                    <a:pt x="3634" y="539"/>
                  </a:cubicBezTo>
                  <a:cubicBezTo>
                    <a:pt x="3728" y="539"/>
                    <a:pt x="3813" y="478"/>
                    <a:pt x="3838" y="386"/>
                  </a:cubicBezTo>
                  <a:cubicBezTo>
                    <a:pt x="3873" y="269"/>
                    <a:pt x="3808" y="149"/>
                    <a:pt x="3691" y="118"/>
                  </a:cubicBezTo>
                  <a:cubicBezTo>
                    <a:pt x="3426" y="40"/>
                    <a:pt x="3151" y="0"/>
                    <a:pt x="28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81"/>
            <p:cNvSpPr/>
            <p:nvPr/>
          </p:nvSpPr>
          <p:spPr>
            <a:xfrm>
              <a:off x="3279341" y="4296674"/>
              <a:ext cx="54590" cy="69626"/>
            </a:xfrm>
            <a:custGeom>
              <a:avLst/>
              <a:gdLst/>
              <a:ahLst/>
              <a:cxnLst/>
              <a:rect l="l" t="t" r="r" b="b"/>
              <a:pathLst>
                <a:path w="2084" h="2658" extrusionOk="0">
                  <a:moveTo>
                    <a:pt x="1009" y="430"/>
                  </a:moveTo>
                  <a:cubicBezTo>
                    <a:pt x="1013" y="430"/>
                    <a:pt x="1017" y="430"/>
                    <a:pt x="1021" y="430"/>
                  </a:cubicBezTo>
                  <a:lnTo>
                    <a:pt x="1049" y="430"/>
                  </a:lnTo>
                  <a:cubicBezTo>
                    <a:pt x="1398" y="444"/>
                    <a:pt x="1645" y="769"/>
                    <a:pt x="1635" y="1201"/>
                  </a:cubicBezTo>
                  <a:cubicBezTo>
                    <a:pt x="1624" y="1534"/>
                    <a:pt x="1467" y="1917"/>
                    <a:pt x="1258" y="2113"/>
                  </a:cubicBezTo>
                  <a:cubicBezTo>
                    <a:pt x="1202" y="2165"/>
                    <a:pt x="1116" y="2226"/>
                    <a:pt x="1025" y="2226"/>
                  </a:cubicBezTo>
                  <a:cubicBezTo>
                    <a:pt x="1020" y="2226"/>
                    <a:pt x="1016" y="2226"/>
                    <a:pt x="1011" y="2226"/>
                  </a:cubicBezTo>
                  <a:cubicBezTo>
                    <a:pt x="730" y="2216"/>
                    <a:pt x="422" y="1633"/>
                    <a:pt x="435" y="1136"/>
                  </a:cubicBezTo>
                  <a:cubicBezTo>
                    <a:pt x="439" y="903"/>
                    <a:pt x="521" y="701"/>
                    <a:pt x="658" y="571"/>
                  </a:cubicBezTo>
                  <a:cubicBezTo>
                    <a:pt x="754" y="481"/>
                    <a:pt x="879" y="430"/>
                    <a:pt x="1009" y="430"/>
                  </a:cubicBezTo>
                  <a:close/>
                  <a:moveTo>
                    <a:pt x="1019" y="1"/>
                  </a:moveTo>
                  <a:cubicBezTo>
                    <a:pt x="776" y="1"/>
                    <a:pt x="543" y="92"/>
                    <a:pt x="367" y="259"/>
                  </a:cubicBezTo>
                  <a:cubicBezTo>
                    <a:pt x="141" y="464"/>
                    <a:pt x="14" y="773"/>
                    <a:pt x="4" y="1126"/>
                  </a:cubicBezTo>
                  <a:cubicBezTo>
                    <a:pt x="0" y="1465"/>
                    <a:pt x="86" y="1801"/>
                    <a:pt x="247" y="2099"/>
                  </a:cubicBezTo>
                  <a:cubicBezTo>
                    <a:pt x="442" y="2445"/>
                    <a:pt x="706" y="2644"/>
                    <a:pt x="990" y="2658"/>
                  </a:cubicBezTo>
                  <a:lnTo>
                    <a:pt x="1021" y="2658"/>
                  </a:lnTo>
                  <a:cubicBezTo>
                    <a:pt x="1206" y="2658"/>
                    <a:pt x="1391" y="2579"/>
                    <a:pt x="1549" y="2428"/>
                  </a:cubicBezTo>
                  <a:cubicBezTo>
                    <a:pt x="1847" y="2157"/>
                    <a:pt x="2053" y="1667"/>
                    <a:pt x="2063" y="1215"/>
                  </a:cubicBezTo>
                  <a:cubicBezTo>
                    <a:pt x="2084" y="550"/>
                    <a:pt x="1655" y="26"/>
                    <a:pt x="1069" y="2"/>
                  </a:cubicBezTo>
                  <a:cubicBezTo>
                    <a:pt x="1052" y="1"/>
                    <a:pt x="1035" y="1"/>
                    <a:pt x="10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81"/>
            <p:cNvSpPr/>
            <p:nvPr/>
          </p:nvSpPr>
          <p:spPr>
            <a:xfrm>
              <a:off x="3219642" y="4312758"/>
              <a:ext cx="53516" cy="61087"/>
            </a:xfrm>
            <a:custGeom>
              <a:avLst/>
              <a:gdLst/>
              <a:ahLst/>
              <a:cxnLst/>
              <a:rect l="l" t="t" r="r" b="b"/>
              <a:pathLst>
                <a:path w="2043" h="2332" extrusionOk="0">
                  <a:moveTo>
                    <a:pt x="977" y="433"/>
                  </a:moveTo>
                  <a:cubicBezTo>
                    <a:pt x="1066" y="433"/>
                    <a:pt x="1152" y="460"/>
                    <a:pt x="1224" y="508"/>
                  </a:cubicBezTo>
                  <a:cubicBezTo>
                    <a:pt x="1357" y="608"/>
                    <a:pt x="1450" y="752"/>
                    <a:pt x="1487" y="916"/>
                  </a:cubicBezTo>
                  <a:cubicBezTo>
                    <a:pt x="1583" y="1273"/>
                    <a:pt x="1484" y="1835"/>
                    <a:pt x="1258" y="1896"/>
                  </a:cubicBezTo>
                  <a:cubicBezTo>
                    <a:pt x="1246" y="1899"/>
                    <a:pt x="1233" y="1901"/>
                    <a:pt x="1219" y="1901"/>
                  </a:cubicBezTo>
                  <a:cubicBezTo>
                    <a:pt x="1129" y="1901"/>
                    <a:pt x="1011" y="1835"/>
                    <a:pt x="898" y="1725"/>
                  </a:cubicBezTo>
                  <a:cubicBezTo>
                    <a:pt x="744" y="1567"/>
                    <a:pt x="631" y="1372"/>
                    <a:pt x="569" y="1160"/>
                  </a:cubicBezTo>
                  <a:cubicBezTo>
                    <a:pt x="477" y="817"/>
                    <a:pt x="603" y="519"/>
                    <a:pt x="871" y="447"/>
                  </a:cubicBezTo>
                  <a:cubicBezTo>
                    <a:pt x="905" y="436"/>
                    <a:pt x="939" y="433"/>
                    <a:pt x="977" y="433"/>
                  </a:cubicBezTo>
                  <a:close/>
                  <a:moveTo>
                    <a:pt x="975" y="0"/>
                  </a:moveTo>
                  <a:cubicBezTo>
                    <a:pt x="902" y="0"/>
                    <a:pt x="829" y="10"/>
                    <a:pt x="758" y="29"/>
                  </a:cubicBezTo>
                  <a:cubicBezTo>
                    <a:pt x="261" y="162"/>
                    <a:pt x="0" y="697"/>
                    <a:pt x="151" y="1273"/>
                  </a:cubicBezTo>
                  <a:cubicBezTo>
                    <a:pt x="233" y="1557"/>
                    <a:pt x="384" y="1817"/>
                    <a:pt x="593" y="2030"/>
                  </a:cubicBezTo>
                  <a:cubicBezTo>
                    <a:pt x="795" y="2229"/>
                    <a:pt x="1011" y="2331"/>
                    <a:pt x="1213" y="2331"/>
                  </a:cubicBezTo>
                  <a:cubicBezTo>
                    <a:pt x="1265" y="2331"/>
                    <a:pt x="1316" y="2325"/>
                    <a:pt x="1368" y="2311"/>
                  </a:cubicBezTo>
                  <a:cubicBezTo>
                    <a:pt x="1909" y="2167"/>
                    <a:pt x="2043" y="1338"/>
                    <a:pt x="1902" y="803"/>
                  </a:cubicBezTo>
                  <a:cubicBezTo>
                    <a:pt x="1840" y="543"/>
                    <a:pt x="1683" y="313"/>
                    <a:pt x="1467" y="155"/>
                  </a:cubicBezTo>
                  <a:cubicBezTo>
                    <a:pt x="1322" y="54"/>
                    <a:pt x="1150" y="0"/>
                    <a:pt x="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81"/>
            <p:cNvSpPr/>
            <p:nvPr/>
          </p:nvSpPr>
          <p:spPr>
            <a:xfrm>
              <a:off x="3330395" y="4322685"/>
              <a:ext cx="65383" cy="62475"/>
            </a:xfrm>
            <a:custGeom>
              <a:avLst/>
              <a:gdLst/>
              <a:ahLst/>
              <a:cxnLst/>
              <a:rect l="l" t="t" r="r" b="b"/>
              <a:pathLst>
                <a:path w="2496" h="2385" extrusionOk="0">
                  <a:moveTo>
                    <a:pt x="1499" y="1"/>
                  </a:moveTo>
                  <a:cubicBezTo>
                    <a:pt x="1317" y="1"/>
                    <a:pt x="1130" y="48"/>
                    <a:pt x="954" y="143"/>
                  </a:cubicBezTo>
                  <a:cubicBezTo>
                    <a:pt x="738" y="257"/>
                    <a:pt x="855" y="549"/>
                    <a:pt x="1051" y="549"/>
                  </a:cubicBezTo>
                  <a:cubicBezTo>
                    <a:pt x="1085" y="549"/>
                    <a:pt x="1121" y="540"/>
                    <a:pt x="1159" y="520"/>
                  </a:cubicBezTo>
                  <a:cubicBezTo>
                    <a:pt x="1270" y="460"/>
                    <a:pt x="1385" y="430"/>
                    <a:pt x="1495" y="430"/>
                  </a:cubicBezTo>
                  <a:cubicBezTo>
                    <a:pt x="1635" y="430"/>
                    <a:pt x="1767" y="478"/>
                    <a:pt x="1872" y="571"/>
                  </a:cubicBezTo>
                  <a:cubicBezTo>
                    <a:pt x="1982" y="667"/>
                    <a:pt x="2043" y="801"/>
                    <a:pt x="2050" y="948"/>
                  </a:cubicBezTo>
                  <a:cubicBezTo>
                    <a:pt x="2057" y="1137"/>
                    <a:pt x="1975" y="1336"/>
                    <a:pt x="1814" y="1507"/>
                  </a:cubicBezTo>
                  <a:cubicBezTo>
                    <a:pt x="1564" y="1775"/>
                    <a:pt x="1158" y="1953"/>
                    <a:pt x="877" y="1953"/>
                  </a:cubicBezTo>
                  <a:cubicBezTo>
                    <a:pt x="777" y="1953"/>
                    <a:pt x="693" y="1930"/>
                    <a:pt x="638" y="1881"/>
                  </a:cubicBezTo>
                  <a:cubicBezTo>
                    <a:pt x="491" y="1747"/>
                    <a:pt x="515" y="1380"/>
                    <a:pt x="697" y="1027"/>
                  </a:cubicBezTo>
                  <a:cubicBezTo>
                    <a:pt x="784" y="855"/>
                    <a:pt x="641" y="711"/>
                    <a:pt x="498" y="711"/>
                  </a:cubicBezTo>
                  <a:cubicBezTo>
                    <a:pt x="427" y="711"/>
                    <a:pt x="356" y="747"/>
                    <a:pt x="313" y="832"/>
                  </a:cubicBezTo>
                  <a:cubicBezTo>
                    <a:pt x="80" y="1284"/>
                    <a:pt x="1" y="1887"/>
                    <a:pt x="350" y="2203"/>
                  </a:cubicBezTo>
                  <a:cubicBezTo>
                    <a:pt x="491" y="2320"/>
                    <a:pt x="668" y="2385"/>
                    <a:pt x="854" y="2385"/>
                  </a:cubicBezTo>
                  <a:cubicBezTo>
                    <a:pt x="863" y="2385"/>
                    <a:pt x="872" y="2385"/>
                    <a:pt x="882" y="2384"/>
                  </a:cubicBezTo>
                  <a:cubicBezTo>
                    <a:pt x="1015" y="2384"/>
                    <a:pt x="1145" y="2364"/>
                    <a:pt x="1276" y="2323"/>
                  </a:cubicBezTo>
                  <a:cubicBezTo>
                    <a:pt x="1601" y="2227"/>
                    <a:pt x="1896" y="2045"/>
                    <a:pt x="2132" y="1802"/>
                  </a:cubicBezTo>
                  <a:cubicBezTo>
                    <a:pt x="2372" y="1545"/>
                    <a:pt x="2496" y="1233"/>
                    <a:pt x="2482" y="928"/>
                  </a:cubicBezTo>
                  <a:cubicBezTo>
                    <a:pt x="2472" y="667"/>
                    <a:pt x="2355" y="424"/>
                    <a:pt x="2160" y="249"/>
                  </a:cubicBezTo>
                  <a:cubicBezTo>
                    <a:pt x="1976" y="85"/>
                    <a:pt x="1742"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81"/>
            <p:cNvSpPr/>
            <p:nvPr/>
          </p:nvSpPr>
          <p:spPr>
            <a:xfrm>
              <a:off x="3366858" y="4377774"/>
              <a:ext cx="60694" cy="51447"/>
            </a:xfrm>
            <a:custGeom>
              <a:avLst/>
              <a:gdLst/>
              <a:ahLst/>
              <a:cxnLst/>
              <a:rect l="l" t="t" r="r" b="b"/>
              <a:pathLst>
                <a:path w="2317" h="1964" extrusionOk="0">
                  <a:moveTo>
                    <a:pt x="1401" y="432"/>
                  </a:moveTo>
                  <a:cubicBezTo>
                    <a:pt x="1568" y="432"/>
                    <a:pt x="1711" y="504"/>
                    <a:pt x="1792" y="641"/>
                  </a:cubicBezTo>
                  <a:cubicBezTo>
                    <a:pt x="1854" y="751"/>
                    <a:pt x="1868" y="881"/>
                    <a:pt x="1823" y="997"/>
                  </a:cubicBezTo>
                  <a:cubicBezTo>
                    <a:pt x="1765" y="1152"/>
                    <a:pt x="1652" y="1282"/>
                    <a:pt x="1505" y="1361"/>
                  </a:cubicBezTo>
                  <a:cubicBezTo>
                    <a:pt x="1313" y="1470"/>
                    <a:pt x="1097" y="1529"/>
                    <a:pt x="877" y="1532"/>
                  </a:cubicBezTo>
                  <a:cubicBezTo>
                    <a:pt x="692" y="1532"/>
                    <a:pt x="545" y="1484"/>
                    <a:pt x="501" y="1405"/>
                  </a:cubicBezTo>
                  <a:cubicBezTo>
                    <a:pt x="453" y="1323"/>
                    <a:pt x="480" y="1176"/>
                    <a:pt x="569" y="1011"/>
                  </a:cubicBezTo>
                  <a:cubicBezTo>
                    <a:pt x="679" y="819"/>
                    <a:pt x="836" y="658"/>
                    <a:pt x="1021" y="545"/>
                  </a:cubicBezTo>
                  <a:cubicBezTo>
                    <a:pt x="1150" y="469"/>
                    <a:pt x="1282" y="432"/>
                    <a:pt x="1401" y="432"/>
                  </a:cubicBezTo>
                  <a:close/>
                  <a:moveTo>
                    <a:pt x="1402" y="1"/>
                  </a:moveTo>
                  <a:cubicBezTo>
                    <a:pt x="1208" y="1"/>
                    <a:pt x="1002" y="56"/>
                    <a:pt x="806" y="172"/>
                  </a:cubicBezTo>
                  <a:cubicBezTo>
                    <a:pt x="548" y="329"/>
                    <a:pt x="339" y="545"/>
                    <a:pt x="192" y="802"/>
                  </a:cubicBezTo>
                  <a:cubicBezTo>
                    <a:pt x="21" y="1111"/>
                    <a:pt x="0" y="1405"/>
                    <a:pt x="127" y="1625"/>
                  </a:cubicBezTo>
                  <a:cubicBezTo>
                    <a:pt x="257" y="1844"/>
                    <a:pt x="521" y="1964"/>
                    <a:pt x="871" y="1964"/>
                  </a:cubicBezTo>
                  <a:lnTo>
                    <a:pt x="877" y="1964"/>
                  </a:lnTo>
                  <a:cubicBezTo>
                    <a:pt x="1176" y="1960"/>
                    <a:pt x="1467" y="1878"/>
                    <a:pt x="1724" y="1731"/>
                  </a:cubicBezTo>
                  <a:cubicBezTo>
                    <a:pt x="1960" y="1601"/>
                    <a:pt x="2139" y="1388"/>
                    <a:pt x="2234" y="1138"/>
                  </a:cubicBezTo>
                  <a:cubicBezTo>
                    <a:pt x="2317" y="898"/>
                    <a:pt x="2289" y="638"/>
                    <a:pt x="2163" y="422"/>
                  </a:cubicBezTo>
                  <a:cubicBezTo>
                    <a:pt x="1999" y="146"/>
                    <a:pt x="1716" y="1"/>
                    <a:pt x="14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81"/>
            <p:cNvSpPr/>
            <p:nvPr/>
          </p:nvSpPr>
          <p:spPr>
            <a:xfrm>
              <a:off x="3225746" y="4375757"/>
              <a:ext cx="140589" cy="108133"/>
            </a:xfrm>
            <a:custGeom>
              <a:avLst/>
              <a:gdLst/>
              <a:ahLst/>
              <a:cxnLst/>
              <a:rect l="l" t="t" r="r" b="b"/>
              <a:pathLst>
                <a:path w="5367" h="4128" extrusionOk="0">
                  <a:moveTo>
                    <a:pt x="2467" y="1"/>
                  </a:moveTo>
                  <a:cubicBezTo>
                    <a:pt x="2159" y="1"/>
                    <a:pt x="1850" y="50"/>
                    <a:pt x="1553" y="149"/>
                  </a:cubicBezTo>
                  <a:cubicBezTo>
                    <a:pt x="915" y="362"/>
                    <a:pt x="432" y="780"/>
                    <a:pt x="216" y="1304"/>
                  </a:cubicBezTo>
                  <a:cubicBezTo>
                    <a:pt x="0" y="1828"/>
                    <a:pt x="113" y="2315"/>
                    <a:pt x="555" y="2743"/>
                  </a:cubicBezTo>
                  <a:cubicBezTo>
                    <a:pt x="881" y="3059"/>
                    <a:pt x="1388" y="3353"/>
                    <a:pt x="2156" y="3665"/>
                  </a:cubicBezTo>
                  <a:cubicBezTo>
                    <a:pt x="2920" y="3980"/>
                    <a:pt x="3485" y="4128"/>
                    <a:pt x="3941" y="4128"/>
                  </a:cubicBezTo>
                  <a:lnTo>
                    <a:pt x="3951" y="4128"/>
                  </a:lnTo>
                  <a:cubicBezTo>
                    <a:pt x="4558" y="4128"/>
                    <a:pt x="4979" y="3864"/>
                    <a:pt x="5192" y="3343"/>
                  </a:cubicBezTo>
                  <a:cubicBezTo>
                    <a:pt x="5367" y="2911"/>
                    <a:pt x="5363" y="2390"/>
                    <a:pt x="5178" y="1880"/>
                  </a:cubicBezTo>
                  <a:cubicBezTo>
                    <a:pt x="5141" y="1779"/>
                    <a:pt x="5061" y="1736"/>
                    <a:pt x="4981" y="1736"/>
                  </a:cubicBezTo>
                  <a:cubicBezTo>
                    <a:pt x="4847" y="1736"/>
                    <a:pt x="4712" y="1856"/>
                    <a:pt x="4774" y="2024"/>
                  </a:cubicBezTo>
                  <a:cubicBezTo>
                    <a:pt x="4921" y="2435"/>
                    <a:pt x="4928" y="2846"/>
                    <a:pt x="4791" y="3179"/>
                  </a:cubicBezTo>
                  <a:cubicBezTo>
                    <a:pt x="4678" y="3453"/>
                    <a:pt x="4478" y="3696"/>
                    <a:pt x="3958" y="3696"/>
                  </a:cubicBezTo>
                  <a:cubicBezTo>
                    <a:pt x="3594" y="3696"/>
                    <a:pt x="3074" y="3578"/>
                    <a:pt x="2317" y="3268"/>
                  </a:cubicBezTo>
                  <a:cubicBezTo>
                    <a:pt x="1604" y="2976"/>
                    <a:pt x="1138" y="2712"/>
                    <a:pt x="854" y="2435"/>
                  </a:cubicBezTo>
                  <a:cubicBezTo>
                    <a:pt x="545" y="2133"/>
                    <a:pt x="466" y="1825"/>
                    <a:pt x="614" y="1469"/>
                  </a:cubicBezTo>
                  <a:cubicBezTo>
                    <a:pt x="778" y="1064"/>
                    <a:pt x="1172" y="732"/>
                    <a:pt x="1686" y="557"/>
                  </a:cubicBezTo>
                  <a:cubicBezTo>
                    <a:pt x="1941" y="472"/>
                    <a:pt x="2204" y="429"/>
                    <a:pt x="2467" y="429"/>
                  </a:cubicBezTo>
                  <a:cubicBezTo>
                    <a:pt x="2785" y="429"/>
                    <a:pt x="3101" y="491"/>
                    <a:pt x="3400" y="615"/>
                  </a:cubicBezTo>
                  <a:cubicBezTo>
                    <a:pt x="3777" y="769"/>
                    <a:pt x="4106" y="1013"/>
                    <a:pt x="4366" y="1321"/>
                  </a:cubicBezTo>
                  <a:cubicBezTo>
                    <a:pt x="4414" y="1378"/>
                    <a:pt x="4472" y="1402"/>
                    <a:pt x="4528" y="1402"/>
                  </a:cubicBezTo>
                  <a:cubicBezTo>
                    <a:pt x="4687" y="1402"/>
                    <a:pt x="4833" y="1209"/>
                    <a:pt x="4698" y="1047"/>
                  </a:cubicBezTo>
                  <a:cubicBezTo>
                    <a:pt x="4393" y="680"/>
                    <a:pt x="4006" y="396"/>
                    <a:pt x="3564" y="218"/>
                  </a:cubicBezTo>
                  <a:cubicBezTo>
                    <a:pt x="3213" y="73"/>
                    <a:pt x="2840"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17" name="Google Shape;12517;p81"/>
          <p:cNvGrpSpPr/>
          <p:nvPr/>
        </p:nvGrpSpPr>
        <p:grpSpPr>
          <a:xfrm>
            <a:off x="3635776" y="4118522"/>
            <a:ext cx="271406" cy="385381"/>
            <a:chOff x="3635776" y="4118522"/>
            <a:chExt cx="271406" cy="385381"/>
          </a:xfrm>
        </p:grpSpPr>
        <p:sp>
          <p:nvSpPr>
            <p:cNvPr id="12518" name="Google Shape;12518;p81"/>
            <p:cNvSpPr/>
            <p:nvPr/>
          </p:nvSpPr>
          <p:spPr>
            <a:xfrm>
              <a:off x="3641984" y="4124285"/>
              <a:ext cx="188525" cy="373881"/>
            </a:xfrm>
            <a:custGeom>
              <a:avLst/>
              <a:gdLst/>
              <a:ahLst/>
              <a:cxnLst/>
              <a:rect l="l" t="t" r="r" b="b"/>
              <a:pathLst>
                <a:path w="7197" h="14273" extrusionOk="0">
                  <a:moveTo>
                    <a:pt x="3598" y="0"/>
                  </a:moveTo>
                  <a:cubicBezTo>
                    <a:pt x="2536" y="0"/>
                    <a:pt x="1676" y="860"/>
                    <a:pt x="1676" y="1922"/>
                  </a:cubicBezTo>
                  <a:lnTo>
                    <a:pt x="1676" y="8252"/>
                  </a:lnTo>
                  <a:cubicBezTo>
                    <a:pt x="501" y="9088"/>
                    <a:pt x="0" y="10589"/>
                    <a:pt x="439" y="11966"/>
                  </a:cubicBezTo>
                  <a:cubicBezTo>
                    <a:pt x="878" y="13341"/>
                    <a:pt x="2156" y="14273"/>
                    <a:pt x="3598" y="14273"/>
                  </a:cubicBezTo>
                  <a:cubicBezTo>
                    <a:pt x="5041" y="14273"/>
                    <a:pt x="6319" y="13341"/>
                    <a:pt x="6758" y="11966"/>
                  </a:cubicBezTo>
                  <a:cubicBezTo>
                    <a:pt x="7197" y="10589"/>
                    <a:pt x="6696" y="9088"/>
                    <a:pt x="5521" y="8252"/>
                  </a:cubicBezTo>
                  <a:lnTo>
                    <a:pt x="5521" y="1922"/>
                  </a:lnTo>
                  <a:cubicBezTo>
                    <a:pt x="5521" y="860"/>
                    <a:pt x="4661" y="0"/>
                    <a:pt x="359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81"/>
            <p:cNvSpPr/>
            <p:nvPr/>
          </p:nvSpPr>
          <p:spPr>
            <a:xfrm>
              <a:off x="3669175" y="4154802"/>
              <a:ext cx="123457" cy="312847"/>
            </a:xfrm>
            <a:custGeom>
              <a:avLst/>
              <a:gdLst/>
              <a:ahLst/>
              <a:cxnLst/>
              <a:rect l="l" t="t" r="r" b="b"/>
              <a:pathLst>
                <a:path w="4713" h="11943" extrusionOk="0">
                  <a:moveTo>
                    <a:pt x="2560" y="0"/>
                  </a:moveTo>
                  <a:cubicBezTo>
                    <a:pt x="2142" y="0"/>
                    <a:pt x="1803" y="339"/>
                    <a:pt x="1803" y="757"/>
                  </a:cubicBezTo>
                  <a:lnTo>
                    <a:pt x="1803" y="7686"/>
                  </a:lnTo>
                  <a:lnTo>
                    <a:pt x="1313" y="8036"/>
                  </a:lnTo>
                  <a:cubicBezTo>
                    <a:pt x="1" y="8968"/>
                    <a:pt x="141" y="10959"/>
                    <a:pt x="1574" y="11699"/>
                  </a:cubicBezTo>
                  <a:cubicBezTo>
                    <a:pt x="1896" y="11866"/>
                    <a:pt x="2232" y="11942"/>
                    <a:pt x="2559" y="11942"/>
                  </a:cubicBezTo>
                  <a:cubicBezTo>
                    <a:pt x="3685" y="11942"/>
                    <a:pt x="4710" y="11038"/>
                    <a:pt x="4712" y="9790"/>
                  </a:cubicBezTo>
                  <a:cubicBezTo>
                    <a:pt x="4712" y="9095"/>
                    <a:pt x="4373" y="8440"/>
                    <a:pt x="3808" y="8036"/>
                  </a:cubicBezTo>
                  <a:lnTo>
                    <a:pt x="3318" y="7690"/>
                  </a:lnTo>
                  <a:lnTo>
                    <a:pt x="3318" y="757"/>
                  </a:lnTo>
                  <a:cubicBezTo>
                    <a:pt x="3318" y="339"/>
                    <a:pt x="2979" y="0"/>
                    <a:pt x="2560"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81"/>
            <p:cNvSpPr/>
            <p:nvPr/>
          </p:nvSpPr>
          <p:spPr>
            <a:xfrm>
              <a:off x="3675095" y="4154802"/>
              <a:ext cx="61165" cy="312847"/>
            </a:xfrm>
            <a:custGeom>
              <a:avLst/>
              <a:gdLst/>
              <a:ahLst/>
              <a:cxnLst/>
              <a:rect l="l" t="t" r="r" b="b"/>
              <a:pathLst>
                <a:path w="2335" h="11943" extrusionOk="0">
                  <a:moveTo>
                    <a:pt x="2334" y="0"/>
                  </a:moveTo>
                  <a:cubicBezTo>
                    <a:pt x="1916" y="0"/>
                    <a:pt x="1577" y="339"/>
                    <a:pt x="1577" y="757"/>
                  </a:cubicBezTo>
                  <a:lnTo>
                    <a:pt x="1577" y="7690"/>
                  </a:lnTo>
                  <a:lnTo>
                    <a:pt x="1087" y="8036"/>
                  </a:lnTo>
                  <a:cubicBezTo>
                    <a:pt x="326" y="8581"/>
                    <a:pt x="1" y="9554"/>
                    <a:pt x="285" y="10445"/>
                  </a:cubicBezTo>
                  <a:cubicBezTo>
                    <a:pt x="570" y="11336"/>
                    <a:pt x="1399" y="11942"/>
                    <a:pt x="2334" y="11942"/>
                  </a:cubicBezTo>
                  <a:cubicBezTo>
                    <a:pt x="1656" y="11942"/>
                    <a:pt x="1108" y="10980"/>
                    <a:pt x="1104" y="9790"/>
                  </a:cubicBezTo>
                  <a:cubicBezTo>
                    <a:pt x="1104" y="8427"/>
                    <a:pt x="2047" y="7690"/>
                    <a:pt x="2047" y="7690"/>
                  </a:cubicBezTo>
                  <a:lnTo>
                    <a:pt x="2047" y="757"/>
                  </a:lnTo>
                  <a:cubicBezTo>
                    <a:pt x="2047" y="339"/>
                    <a:pt x="2095" y="0"/>
                    <a:pt x="23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81"/>
            <p:cNvSpPr/>
            <p:nvPr/>
          </p:nvSpPr>
          <p:spPr>
            <a:xfrm>
              <a:off x="3716404" y="4154802"/>
              <a:ext cx="39685" cy="86182"/>
            </a:xfrm>
            <a:custGeom>
              <a:avLst/>
              <a:gdLst/>
              <a:ahLst/>
              <a:cxnLst/>
              <a:rect l="l" t="t" r="r" b="b"/>
              <a:pathLst>
                <a:path w="1515" h="3290" extrusionOk="0">
                  <a:moveTo>
                    <a:pt x="757" y="0"/>
                  </a:moveTo>
                  <a:cubicBezTo>
                    <a:pt x="339" y="0"/>
                    <a:pt x="0" y="339"/>
                    <a:pt x="0" y="757"/>
                  </a:cubicBezTo>
                  <a:lnTo>
                    <a:pt x="0" y="3290"/>
                  </a:lnTo>
                  <a:lnTo>
                    <a:pt x="1515" y="3290"/>
                  </a:lnTo>
                  <a:lnTo>
                    <a:pt x="1515" y="757"/>
                  </a:lnTo>
                  <a:cubicBezTo>
                    <a:pt x="1515" y="339"/>
                    <a:pt x="1176" y="0"/>
                    <a:pt x="7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81"/>
            <p:cNvSpPr/>
            <p:nvPr/>
          </p:nvSpPr>
          <p:spPr>
            <a:xfrm>
              <a:off x="3635776" y="4118522"/>
              <a:ext cx="200942" cy="385381"/>
            </a:xfrm>
            <a:custGeom>
              <a:avLst/>
              <a:gdLst/>
              <a:ahLst/>
              <a:cxnLst/>
              <a:rect l="l" t="t" r="r" b="b"/>
              <a:pathLst>
                <a:path w="7671" h="14712" extrusionOk="0">
                  <a:moveTo>
                    <a:pt x="3835" y="1"/>
                  </a:moveTo>
                  <a:cubicBezTo>
                    <a:pt x="2650" y="1"/>
                    <a:pt x="1694" y="960"/>
                    <a:pt x="1694" y="2142"/>
                  </a:cubicBezTo>
                  <a:lnTo>
                    <a:pt x="1694" y="8362"/>
                  </a:lnTo>
                  <a:cubicBezTo>
                    <a:pt x="484" y="9280"/>
                    <a:pt x="1" y="10867"/>
                    <a:pt x="484" y="12306"/>
                  </a:cubicBezTo>
                  <a:cubicBezTo>
                    <a:pt x="971" y="13742"/>
                    <a:pt x="2317" y="14712"/>
                    <a:pt x="3835" y="14712"/>
                  </a:cubicBezTo>
                  <a:cubicBezTo>
                    <a:pt x="5350" y="14712"/>
                    <a:pt x="6700" y="13742"/>
                    <a:pt x="7183" y="12306"/>
                  </a:cubicBezTo>
                  <a:cubicBezTo>
                    <a:pt x="7670" y="10867"/>
                    <a:pt x="7183" y="9280"/>
                    <a:pt x="5977" y="8362"/>
                  </a:cubicBezTo>
                  <a:lnTo>
                    <a:pt x="5977" y="4569"/>
                  </a:lnTo>
                  <a:cubicBezTo>
                    <a:pt x="5977" y="4423"/>
                    <a:pt x="5868" y="4350"/>
                    <a:pt x="5758" y="4350"/>
                  </a:cubicBezTo>
                  <a:cubicBezTo>
                    <a:pt x="5648" y="4350"/>
                    <a:pt x="5539" y="4423"/>
                    <a:pt x="5539" y="4569"/>
                  </a:cubicBezTo>
                  <a:lnTo>
                    <a:pt x="5539" y="8472"/>
                  </a:lnTo>
                  <a:cubicBezTo>
                    <a:pt x="5539" y="8540"/>
                    <a:pt x="5573" y="8609"/>
                    <a:pt x="5631" y="8650"/>
                  </a:cubicBezTo>
                  <a:cubicBezTo>
                    <a:pt x="6728" y="9431"/>
                    <a:pt x="7197" y="10833"/>
                    <a:pt x="6786" y="12118"/>
                  </a:cubicBezTo>
                  <a:cubicBezTo>
                    <a:pt x="6375" y="13399"/>
                    <a:pt x="5182" y="14273"/>
                    <a:pt x="3835" y="14273"/>
                  </a:cubicBezTo>
                  <a:cubicBezTo>
                    <a:pt x="2489" y="14273"/>
                    <a:pt x="1293" y="13399"/>
                    <a:pt x="885" y="12118"/>
                  </a:cubicBezTo>
                  <a:cubicBezTo>
                    <a:pt x="474" y="10833"/>
                    <a:pt x="940" y="9431"/>
                    <a:pt x="2040" y="8650"/>
                  </a:cubicBezTo>
                  <a:cubicBezTo>
                    <a:pt x="2098" y="8609"/>
                    <a:pt x="2132" y="8540"/>
                    <a:pt x="2132" y="8472"/>
                  </a:cubicBezTo>
                  <a:lnTo>
                    <a:pt x="2132" y="2142"/>
                  </a:lnTo>
                  <a:cubicBezTo>
                    <a:pt x="2132" y="1203"/>
                    <a:pt x="2893" y="439"/>
                    <a:pt x="3835" y="439"/>
                  </a:cubicBezTo>
                  <a:cubicBezTo>
                    <a:pt x="4774" y="439"/>
                    <a:pt x="5539" y="1203"/>
                    <a:pt x="5539" y="2142"/>
                  </a:cubicBezTo>
                  <a:lnTo>
                    <a:pt x="5539" y="3695"/>
                  </a:lnTo>
                  <a:cubicBezTo>
                    <a:pt x="5539" y="3815"/>
                    <a:pt x="5638" y="3914"/>
                    <a:pt x="5758" y="3914"/>
                  </a:cubicBezTo>
                  <a:cubicBezTo>
                    <a:pt x="5878" y="3914"/>
                    <a:pt x="5977" y="3815"/>
                    <a:pt x="5977" y="3695"/>
                  </a:cubicBezTo>
                  <a:lnTo>
                    <a:pt x="5977" y="2142"/>
                  </a:lnTo>
                  <a:cubicBezTo>
                    <a:pt x="5977" y="960"/>
                    <a:pt x="5018" y="1"/>
                    <a:pt x="3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81"/>
            <p:cNvSpPr/>
            <p:nvPr/>
          </p:nvSpPr>
          <p:spPr>
            <a:xfrm>
              <a:off x="3665848" y="4149144"/>
              <a:ext cx="132442" cy="324216"/>
            </a:xfrm>
            <a:custGeom>
              <a:avLst/>
              <a:gdLst/>
              <a:ahLst/>
              <a:cxnLst/>
              <a:rect l="l" t="t" r="r" b="b"/>
              <a:pathLst>
                <a:path w="5056" h="12377" extrusionOk="0">
                  <a:moveTo>
                    <a:pt x="2687" y="435"/>
                  </a:moveTo>
                  <a:lnTo>
                    <a:pt x="2687" y="439"/>
                  </a:lnTo>
                  <a:cubicBezTo>
                    <a:pt x="2986" y="439"/>
                    <a:pt x="3225" y="679"/>
                    <a:pt x="3225" y="977"/>
                  </a:cubicBezTo>
                  <a:lnTo>
                    <a:pt x="3225" y="1618"/>
                  </a:lnTo>
                  <a:lnTo>
                    <a:pt x="2149" y="1618"/>
                  </a:lnTo>
                  <a:lnTo>
                    <a:pt x="2149" y="977"/>
                  </a:lnTo>
                  <a:cubicBezTo>
                    <a:pt x="2146" y="679"/>
                    <a:pt x="2389" y="435"/>
                    <a:pt x="2687" y="435"/>
                  </a:cubicBezTo>
                  <a:close/>
                  <a:moveTo>
                    <a:pt x="3225" y="2056"/>
                  </a:moveTo>
                  <a:lnTo>
                    <a:pt x="3225" y="3287"/>
                  </a:lnTo>
                  <a:lnTo>
                    <a:pt x="2149" y="3287"/>
                  </a:lnTo>
                  <a:lnTo>
                    <a:pt x="2149" y="2056"/>
                  </a:lnTo>
                  <a:close/>
                  <a:moveTo>
                    <a:pt x="3225" y="3725"/>
                  </a:moveTo>
                  <a:lnTo>
                    <a:pt x="3225" y="4959"/>
                  </a:lnTo>
                  <a:lnTo>
                    <a:pt x="2149" y="4959"/>
                  </a:lnTo>
                  <a:lnTo>
                    <a:pt x="2149" y="3725"/>
                  </a:lnTo>
                  <a:close/>
                  <a:moveTo>
                    <a:pt x="3225" y="5394"/>
                  </a:moveTo>
                  <a:lnTo>
                    <a:pt x="3225" y="6628"/>
                  </a:lnTo>
                  <a:lnTo>
                    <a:pt x="2149" y="6628"/>
                  </a:lnTo>
                  <a:lnTo>
                    <a:pt x="2149" y="5394"/>
                  </a:lnTo>
                  <a:close/>
                  <a:moveTo>
                    <a:pt x="2684" y="0"/>
                  </a:moveTo>
                  <a:cubicBezTo>
                    <a:pt x="2146" y="0"/>
                    <a:pt x="1711" y="435"/>
                    <a:pt x="1711" y="973"/>
                  </a:cubicBezTo>
                  <a:lnTo>
                    <a:pt x="1711" y="7793"/>
                  </a:lnTo>
                  <a:lnTo>
                    <a:pt x="1313" y="8074"/>
                  </a:lnTo>
                  <a:cubicBezTo>
                    <a:pt x="265" y="8821"/>
                    <a:pt x="1" y="10263"/>
                    <a:pt x="720" y="11329"/>
                  </a:cubicBezTo>
                  <a:cubicBezTo>
                    <a:pt x="768" y="11403"/>
                    <a:pt x="833" y="11433"/>
                    <a:pt x="898" y="11433"/>
                  </a:cubicBezTo>
                  <a:cubicBezTo>
                    <a:pt x="1053" y="11433"/>
                    <a:pt x="1202" y="11258"/>
                    <a:pt x="1084" y="11086"/>
                  </a:cubicBezTo>
                  <a:cubicBezTo>
                    <a:pt x="498" y="10215"/>
                    <a:pt x="710" y="9037"/>
                    <a:pt x="1567" y="8430"/>
                  </a:cubicBezTo>
                  <a:lnTo>
                    <a:pt x="2054" y="8081"/>
                  </a:lnTo>
                  <a:cubicBezTo>
                    <a:pt x="2112" y="8039"/>
                    <a:pt x="2146" y="7974"/>
                    <a:pt x="2146" y="7902"/>
                  </a:cubicBezTo>
                  <a:lnTo>
                    <a:pt x="2146" y="7059"/>
                  </a:lnTo>
                  <a:lnTo>
                    <a:pt x="3225" y="7059"/>
                  </a:lnTo>
                  <a:lnTo>
                    <a:pt x="3225" y="7902"/>
                  </a:lnTo>
                  <a:cubicBezTo>
                    <a:pt x="3225" y="7974"/>
                    <a:pt x="3260" y="8039"/>
                    <a:pt x="3315" y="8081"/>
                  </a:cubicBezTo>
                  <a:lnTo>
                    <a:pt x="3805" y="8430"/>
                  </a:lnTo>
                  <a:cubicBezTo>
                    <a:pt x="4490" y="8917"/>
                    <a:pt x="4781" y="9794"/>
                    <a:pt x="4528" y="10592"/>
                  </a:cubicBezTo>
                  <a:cubicBezTo>
                    <a:pt x="4271" y="11394"/>
                    <a:pt x="3527" y="11939"/>
                    <a:pt x="2684" y="11939"/>
                  </a:cubicBezTo>
                  <a:lnTo>
                    <a:pt x="2687" y="11939"/>
                  </a:lnTo>
                  <a:cubicBezTo>
                    <a:pt x="2682" y="11939"/>
                    <a:pt x="2677" y="11939"/>
                    <a:pt x="2671" y="11939"/>
                  </a:cubicBezTo>
                  <a:cubicBezTo>
                    <a:pt x="2279" y="11939"/>
                    <a:pt x="1898" y="11816"/>
                    <a:pt x="1581" y="11593"/>
                  </a:cubicBezTo>
                  <a:cubicBezTo>
                    <a:pt x="1537" y="11562"/>
                    <a:pt x="1493" y="11549"/>
                    <a:pt x="1451" y="11549"/>
                  </a:cubicBezTo>
                  <a:cubicBezTo>
                    <a:pt x="1266" y="11549"/>
                    <a:pt x="1134" y="11812"/>
                    <a:pt x="1330" y="11949"/>
                  </a:cubicBezTo>
                  <a:cubicBezTo>
                    <a:pt x="1735" y="12233"/>
                    <a:pt x="2208" y="12376"/>
                    <a:pt x="2684" y="12376"/>
                  </a:cubicBezTo>
                  <a:cubicBezTo>
                    <a:pt x="3059" y="12376"/>
                    <a:pt x="3436" y="12287"/>
                    <a:pt x="3781" y="12107"/>
                  </a:cubicBezTo>
                  <a:cubicBezTo>
                    <a:pt x="4565" y="11699"/>
                    <a:pt x="5055" y="10891"/>
                    <a:pt x="5055" y="10006"/>
                  </a:cubicBezTo>
                  <a:cubicBezTo>
                    <a:pt x="5055" y="9239"/>
                    <a:pt x="4682" y="8519"/>
                    <a:pt x="4058" y="8074"/>
                  </a:cubicBezTo>
                  <a:lnTo>
                    <a:pt x="3661" y="7793"/>
                  </a:lnTo>
                  <a:lnTo>
                    <a:pt x="3661" y="973"/>
                  </a:lnTo>
                  <a:cubicBezTo>
                    <a:pt x="3661" y="435"/>
                    <a:pt x="3225" y="0"/>
                    <a:pt x="26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81"/>
            <p:cNvSpPr/>
            <p:nvPr/>
          </p:nvSpPr>
          <p:spPr>
            <a:xfrm>
              <a:off x="3843869" y="4172117"/>
              <a:ext cx="63313" cy="107740"/>
            </a:xfrm>
            <a:custGeom>
              <a:avLst/>
              <a:gdLst/>
              <a:ahLst/>
              <a:cxnLst/>
              <a:rect l="l" t="t" r="r" b="b"/>
              <a:pathLst>
                <a:path w="2417" h="4113" extrusionOk="0">
                  <a:moveTo>
                    <a:pt x="1203" y="0"/>
                  </a:moveTo>
                  <a:cubicBezTo>
                    <a:pt x="439" y="0"/>
                    <a:pt x="0" y="446"/>
                    <a:pt x="0" y="1220"/>
                  </a:cubicBezTo>
                  <a:lnTo>
                    <a:pt x="0" y="2889"/>
                  </a:lnTo>
                  <a:cubicBezTo>
                    <a:pt x="0" y="3307"/>
                    <a:pt x="117" y="3626"/>
                    <a:pt x="353" y="3835"/>
                  </a:cubicBezTo>
                  <a:cubicBezTo>
                    <a:pt x="559" y="4017"/>
                    <a:pt x="850" y="4113"/>
                    <a:pt x="1200" y="4113"/>
                  </a:cubicBezTo>
                  <a:cubicBezTo>
                    <a:pt x="1916" y="4113"/>
                    <a:pt x="2416" y="3701"/>
                    <a:pt x="2416" y="3115"/>
                  </a:cubicBezTo>
                  <a:cubicBezTo>
                    <a:pt x="2416" y="2889"/>
                    <a:pt x="2320" y="2841"/>
                    <a:pt x="2169" y="2841"/>
                  </a:cubicBezTo>
                  <a:cubicBezTo>
                    <a:pt x="2015" y="2841"/>
                    <a:pt x="1933" y="2900"/>
                    <a:pt x="1923" y="3013"/>
                  </a:cubicBezTo>
                  <a:cubicBezTo>
                    <a:pt x="1888" y="3270"/>
                    <a:pt x="1840" y="3660"/>
                    <a:pt x="1234" y="3660"/>
                  </a:cubicBezTo>
                  <a:cubicBezTo>
                    <a:pt x="734" y="3660"/>
                    <a:pt x="494" y="3407"/>
                    <a:pt x="494" y="2889"/>
                  </a:cubicBezTo>
                  <a:lnTo>
                    <a:pt x="494" y="1220"/>
                  </a:lnTo>
                  <a:cubicBezTo>
                    <a:pt x="494" y="706"/>
                    <a:pt x="737" y="449"/>
                    <a:pt x="1217" y="449"/>
                  </a:cubicBezTo>
                  <a:cubicBezTo>
                    <a:pt x="1772" y="449"/>
                    <a:pt x="1905" y="789"/>
                    <a:pt x="1923" y="1073"/>
                  </a:cubicBezTo>
                  <a:cubicBezTo>
                    <a:pt x="1926" y="1186"/>
                    <a:pt x="2015" y="1248"/>
                    <a:pt x="2169" y="1248"/>
                  </a:cubicBezTo>
                  <a:cubicBezTo>
                    <a:pt x="2320" y="1248"/>
                    <a:pt x="2416" y="1203"/>
                    <a:pt x="2416" y="977"/>
                  </a:cubicBezTo>
                  <a:cubicBezTo>
                    <a:pt x="2416" y="401"/>
                    <a:pt x="191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81"/>
            <p:cNvSpPr/>
            <p:nvPr/>
          </p:nvSpPr>
          <p:spPr>
            <a:xfrm>
              <a:off x="3808218" y="4137068"/>
              <a:ext cx="43746" cy="37406"/>
            </a:xfrm>
            <a:custGeom>
              <a:avLst/>
              <a:gdLst/>
              <a:ahLst/>
              <a:cxnLst/>
              <a:rect l="l" t="t" r="r" b="b"/>
              <a:pathLst>
                <a:path w="1670" h="1428" extrusionOk="0">
                  <a:moveTo>
                    <a:pt x="952" y="438"/>
                  </a:moveTo>
                  <a:cubicBezTo>
                    <a:pt x="1095" y="438"/>
                    <a:pt x="1231" y="548"/>
                    <a:pt x="1231" y="715"/>
                  </a:cubicBezTo>
                  <a:cubicBezTo>
                    <a:pt x="1231" y="869"/>
                    <a:pt x="1108" y="992"/>
                    <a:pt x="957" y="992"/>
                  </a:cubicBezTo>
                  <a:cubicBezTo>
                    <a:pt x="710" y="992"/>
                    <a:pt x="587" y="694"/>
                    <a:pt x="758" y="519"/>
                  </a:cubicBezTo>
                  <a:cubicBezTo>
                    <a:pt x="815" y="463"/>
                    <a:pt x="884" y="438"/>
                    <a:pt x="952" y="438"/>
                  </a:cubicBezTo>
                  <a:close/>
                  <a:moveTo>
                    <a:pt x="950" y="0"/>
                  </a:moveTo>
                  <a:cubicBezTo>
                    <a:pt x="774" y="0"/>
                    <a:pt x="595" y="66"/>
                    <a:pt x="450" y="211"/>
                  </a:cubicBezTo>
                  <a:cubicBezTo>
                    <a:pt x="1" y="660"/>
                    <a:pt x="319" y="1428"/>
                    <a:pt x="957" y="1428"/>
                  </a:cubicBezTo>
                  <a:cubicBezTo>
                    <a:pt x="1347" y="1428"/>
                    <a:pt x="1670" y="1109"/>
                    <a:pt x="1670" y="715"/>
                  </a:cubicBezTo>
                  <a:cubicBezTo>
                    <a:pt x="1670" y="284"/>
                    <a:pt x="1317" y="0"/>
                    <a:pt x="9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6" name="Google Shape;12526;p81"/>
          <p:cNvGrpSpPr/>
          <p:nvPr/>
        </p:nvGrpSpPr>
        <p:grpSpPr>
          <a:xfrm>
            <a:off x="1358016" y="3195384"/>
            <a:ext cx="414641" cy="367699"/>
            <a:chOff x="1358016" y="3195384"/>
            <a:chExt cx="414641" cy="367699"/>
          </a:xfrm>
        </p:grpSpPr>
        <p:sp>
          <p:nvSpPr>
            <p:cNvPr id="12527" name="Google Shape;12527;p81"/>
            <p:cNvSpPr/>
            <p:nvPr/>
          </p:nvSpPr>
          <p:spPr>
            <a:xfrm>
              <a:off x="1418055" y="3251127"/>
              <a:ext cx="181715" cy="166915"/>
            </a:xfrm>
            <a:custGeom>
              <a:avLst/>
              <a:gdLst/>
              <a:ahLst/>
              <a:cxnLst/>
              <a:rect l="l" t="t" r="r" b="b"/>
              <a:pathLst>
                <a:path w="6937" h="6372" extrusionOk="0">
                  <a:moveTo>
                    <a:pt x="3478" y="0"/>
                  </a:moveTo>
                  <a:cubicBezTo>
                    <a:pt x="3461" y="0"/>
                    <a:pt x="3444" y="0"/>
                    <a:pt x="3427" y="1"/>
                  </a:cubicBezTo>
                  <a:cubicBezTo>
                    <a:pt x="1522" y="28"/>
                    <a:pt x="1" y="1587"/>
                    <a:pt x="14" y="3489"/>
                  </a:cubicBezTo>
                  <a:lnTo>
                    <a:pt x="14" y="3585"/>
                  </a:lnTo>
                  <a:cubicBezTo>
                    <a:pt x="18" y="3599"/>
                    <a:pt x="18" y="3609"/>
                    <a:pt x="18" y="3619"/>
                  </a:cubicBezTo>
                  <a:cubicBezTo>
                    <a:pt x="18" y="3640"/>
                    <a:pt x="18" y="3660"/>
                    <a:pt x="21" y="3681"/>
                  </a:cubicBezTo>
                  <a:cubicBezTo>
                    <a:pt x="21" y="3695"/>
                    <a:pt x="21" y="3705"/>
                    <a:pt x="21" y="3719"/>
                  </a:cubicBezTo>
                  <a:cubicBezTo>
                    <a:pt x="21" y="3736"/>
                    <a:pt x="25" y="3756"/>
                    <a:pt x="28" y="3774"/>
                  </a:cubicBezTo>
                  <a:cubicBezTo>
                    <a:pt x="28" y="3791"/>
                    <a:pt x="28" y="3801"/>
                    <a:pt x="31" y="3811"/>
                  </a:cubicBezTo>
                  <a:cubicBezTo>
                    <a:pt x="31" y="3825"/>
                    <a:pt x="35" y="3849"/>
                    <a:pt x="35" y="3866"/>
                  </a:cubicBezTo>
                  <a:cubicBezTo>
                    <a:pt x="38" y="3883"/>
                    <a:pt x="38" y="3893"/>
                    <a:pt x="38" y="3904"/>
                  </a:cubicBezTo>
                  <a:cubicBezTo>
                    <a:pt x="42" y="3917"/>
                    <a:pt x="45" y="3941"/>
                    <a:pt x="45" y="3959"/>
                  </a:cubicBezTo>
                  <a:cubicBezTo>
                    <a:pt x="49" y="3976"/>
                    <a:pt x="49" y="3983"/>
                    <a:pt x="52" y="3996"/>
                  </a:cubicBezTo>
                  <a:cubicBezTo>
                    <a:pt x="52" y="4010"/>
                    <a:pt x="55" y="4031"/>
                    <a:pt x="59" y="4048"/>
                  </a:cubicBezTo>
                  <a:cubicBezTo>
                    <a:pt x="62" y="4065"/>
                    <a:pt x="62" y="4075"/>
                    <a:pt x="66" y="4089"/>
                  </a:cubicBezTo>
                  <a:cubicBezTo>
                    <a:pt x="66" y="4099"/>
                    <a:pt x="72" y="4123"/>
                    <a:pt x="76" y="4140"/>
                  </a:cubicBezTo>
                  <a:cubicBezTo>
                    <a:pt x="79" y="4157"/>
                    <a:pt x="79" y="4164"/>
                    <a:pt x="83" y="4178"/>
                  </a:cubicBezTo>
                  <a:cubicBezTo>
                    <a:pt x="86" y="4192"/>
                    <a:pt x="90" y="4212"/>
                    <a:pt x="93" y="4229"/>
                  </a:cubicBezTo>
                  <a:cubicBezTo>
                    <a:pt x="96" y="4246"/>
                    <a:pt x="100" y="4253"/>
                    <a:pt x="100" y="4267"/>
                  </a:cubicBezTo>
                  <a:cubicBezTo>
                    <a:pt x="103" y="4277"/>
                    <a:pt x="110" y="4305"/>
                    <a:pt x="114" y="4322"/>
                  </a:cubicBezTo>
                  <a:lnTo>
                    <a:pt x="120" y="4353"/>
                  </a:lnTo>
                  <a:cubicBezTo>
                    <a:pt x="127" y="4377"/>
                    <a:pt x="134" y="4397"/>
                    <a:pt x="141" y="4421"/>
                  </a:cubicBezTo>
                  <a:lnTo>
                    <a:pt x="144" y="4442"/>
                  </a:lnTo>
                  <a:cubicBezTo>
                    <a:pt x="155" y="4469"/>
                    <a:pt x="162" y="4497"/>
                    <a:pt x="172" y="4527"/>
                  </a:cubicBezTo>
                  <a:lnTo>
                    <a:pt x="179" y="4551"/>
                  </a:lnTo>
                  <a:cubicBezTo>
                    <a:pt x="186" y="4572"/>
                    <a:pt x="192" y="4593"/>
                    <a:pt x="199" y="4610"/>
                  </a:cubicBezTo>
                  <a:cubicBezTo>
                    <a:pt x="203" y="4620"/>
                    <a:pt x="206" y="4634"/>
                    <a:pt x="210" y="4644"/>
                  </a:cubicBezTo>
                  <a:cubicBezTo>
                    <a:pt x="216" y="4661"/>
                    <a:pt x="223" y="4678"/>
                    <a:pt x="227" y="4695"/>
                  </a:cubicBezTo>
                  <a:lnTo>
                    <a:pt x="240" y="4730"/>
                  </a:lnTo>
                  <a:lnTo>
                    <a:pt x="261" y="4778"/>
                  </a:lnTo>
                  <a:lnTo>
                    <a:pt x="275" y="4812"/>
                  </a:lnTo>
                  <a:cubicBezTo>
                    <a:pt x="282" y="4829"/>
                    <a:pt x="288" y="4846"/>
                    <a:pt x="295" y="4860"/>
                  </a:cubicBezTo>
                  <a:lnTo>
                    <a:pt x="309" y="4897"/>
                  </a:lnTo>
                  <a:cubicBezTo>
                    <a:pt x="316" y="4911"/>
                    <a:pt x="323" y="4925"/>
                    <a:pt x="329" y="4942"/>
                  </a:cubicBezTo>
                  <a:lnTo>
                    <a:pt x="347" y="4976"/>
                  </a:lnTo>
                  <a:lnTo>
                    <a:pt x="367" y="5021"/>
                  </a:lnTo>
                  <a:lnTo>
                    <a:pt x="384" y="5055"/>
                  </a:lnTo>
                  <a:lnTo>
                    <a:pt x="408" y="5103"/>
                  </a:lnTo>
                  <a:lnTo>
                    <a:pt x="425" y="5134"/>
                  </a:lnTo>
                  <a:lnTo>
                    <a:pt x="453" y="5182"/>
                  </a:lnTo>
                  <a:lnTo>
                    <a:pt x="470" y="5213"/>
                  </a:lnTo>
                  <a:lnTo>
                    <a:pt x="501" y="5264"/>
                  </a:lnTo>
                  <a:lnTo>
                    <a:pt x="515" y="5288"/>
                  </a:lnTo>
                  <a:cubicBezTo>
                    <a:pt x="528" y="5312"/>
                    <a:pt x="545" y="5336"/>
                    <a:pt x="559" y="5360"/>
                  </a:cubicBezTo>
                  <a:lnTo>
                    <a:pt x="566" y="5370"/>
                  </a:lnTo>
                  <a:cubicBezTo>
                    <a:pt x="580" y="5394"/>
                    <a:pt x="597" y="5415"/>
                    <a:pt x="610" y="5435"/>
                  </a:cubicBezTo>
                  <a:lnTo>
                    <a:pt x="628" y="5459"/>
                  </a:lnTo>
                  <a:lnTo>
                    <a:pt x="658" y="5507"/>
                  </a:lnTo>
                  <a:lnTo>
                    <a:pt x="679" y="5535"/>
                  </a:lnTo>
                  <a:lnTo>
                    <a:pt x="713" y="5576"/>
                  </a:lnTo>
                  <a:lnTo>
                    <a:pt x="734" y="5607"/>
                  </a:lnTo>
                  <a:lnTo>
                    <a:pt x="765" y="5648"/>
                  </a:lnTo>
                  <a:lnTo>
                    <a:pt x="789" y="5675"/>
                  </a:lnTo>
                  <a:lnTo>
                    <a:pt x="820" y="5716"/>
                  </a:lnTo>
                  <a:lnTo>
                    <a:pt x="844" y="5744"/>
                  </a:lnTo>
                  <a:lnTo>
                    <a:pt x="878" y="5782"/>
                  </a:lnTo>
                  <a:lnTo>
                    <a:pt x="902" y="5809"/>
                  </a:lnTo>
                  <a:lnTo>
                    <a:pt x="939" y="5847"/>
                  </a:lnTo>
                  <a:lnTo>
                    <a:pt x="963" y="5874"/>
                  </a:lnTo>
                  <a:lnTo>
                    <a:pt x="1001" y="5912"/>
                  </a:lnTo>
                  <a:lnTo>
                    <a:pt x="1022" y="5936"/>
                  </a:lnTo>
                  <a:lnTo>
                    <a:pt x="1066" y="5977"/>
                  </a:lnTo>
                  <a:lnTo>
                    <a:pt x="1083" y="5997"/>
                  </a:lnTo>
                  <a:cubicBezTo>
                    <a:pt x="1104" y="6015"/>
                    <a:pt x="1128" y="6035"/>
                    <a:pt x="1149" y="6056"/>
                  </a:cubicBezTo>
                  <a:cubicBezTo>
                    <a:pt x="1169" y="6076"/>
                    <a:pt x="1193" y="6097"/>
                    <a:pt x="1214" y="6114"/>
                  </a:cubicBezTo>
                  <a:cubicBezTo>
                    <a:pt x="1323" y="6207"/>
                    <a:pt x="1440" y="6292"/>
                    <a:pt x="1556" y="6371"/>
                  </a:cubicBezTo>
                  <a:cubicBezTo>
                    <a:pt x="1928" y="6042"/>
                    <a:pt x="2401" y="5868"/>
                    <a:pt x="2882" y="5868"/>
                  </a:cubicBezTo>
                  <a:cubicBezTo>
                    <a:pt x="3093" y="5868"/>
                    <a:pt x="3306" y="5901"/>
                    <a:pt x="3513" y="5970"/>
                  </a:cubicBezTo>
                  <a:cubicBezTo>
                    <a:pt x="3856" y="4459"/>
                    <a:pt x="5199" y="3386"/>
                    <a:pt x="6748" y="3386"/>
                  </a:cubicBezTo>
                  <a:cubicBezTo>
                    <a:pt x="6813" y="3386"/>
                    <a:pt x="6875" y="3386"/>
                    <a:pt x="6936" y="3390"/>
                  </a:cubicBezTo>
                  <a:cubicBezTo>
                    <a:pt x="6899" y="1505"/>
                    <a:pt x="5357" y="0"/>
                    <a:pt x="3478"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81"/>
            <p:cNvSpPr/>
            <p:nvPr/>
          </p:nvSpPr>
          <p:spPr>
            <a:xfrm>
              <a:off x="1459967" y="3251048"/>
              <a:ext cx="139803" cy="168067"/>
            </a:xfrm>
            <a:custGeom>
              <a:avLst/>
              <a:gdLst/>
              <a:ahLst/>
              <a:cxnLst/>
              <a:rect l="l" t="t" r="r" b="b"/>
              <a:pathLst>
                <a:path w="5337" h="6416" extrusionOk="0">
                  <a:moveTo>
                    <a:pt x="2030" y="0"/>
                  </a:moveTo>
                  <a:cubicBezTo>
                    <a:pt x="676" y="757"/>
                    <a:pt x="1" y="2334"/>
                    <a:pt x="388" y="3838"/>
                  </a:cubicBezTo>
                  <a:cubicBezTo>
                    <a:pt x="775" y="5343"/>
                    <a:pt x="2125" y="6401"/>
                    <a:pt x="3678" y="6415"/>
                  </a:cubicBezTo>
                  <a:cubicBezTo>
                    <a:pt x="3839" y="6316"/>
                    <a:pt x="3993" y="6203"/>
                    <a:pt x="4137" y="6079"/>
                  </a:cubicBezTo>
                  <a:cubicBezTo>
                    <a:pt x="4158" y="6062"/>
                    <a:pt x="4178" y="6042"/>
                    <a:pt x="4202" y="6021"/>
                  </a:cubicBezTo>
                  <a:cubicBezTo>
                    <a:pt x="4226" y="6000"/>
                    <a:pt x="4247" y="5983"/>
                    <a:pt x="4267" y="5963"/>
                  </a:cubicBezTo>
                  <a:lnTo>
                    <a:pt x="4284" y="5942"/>
                  </a:lnTo>
                  <a:lnTo>
                    <a:pt x="4329" y="5901"/>
                  </a:lnTo>
                  <a:lnTo>
                    <a:pt x="4349" y="5877"/>
                  </a:lnTo>
                  <a:lnTo>
                    <a:pt x="4387" y="5839"/>
                  </a:lnTo>
                  <a:lnTo>
                    <a:pt x="4411" y="5812"/>
                  </a:lnTo>
                  <a:lnTo>
                    <a:pt x="4449" y="5774"/>
                  </a:lnTo>
                  <a:lnTo>
                    <a:pt x="4473" y="5747"/>
                  </a:lnTo>
                  <a:lnTo>
                    <a:pt x="4507" y="5709"/>
                  </a:lnTo>
                  <a:lnTo>
                    <a:pt x="4531" y="5682"/>
                  </a:lnTo>
                  <a:lnTo>
                    <a:pt x="4562" y="5641"/>
                  </a:lnTo>
                  <a:lnTo>
                    <a:pt x="4586" y="5613"/>
                  </a:lnTo>
                  <a:lnTo>
                    <a:pt x="4617" y="5572"/>
                  </a:lnTo>
                  <a:lnTo>
                    <a:pt x="4641" y="5541"/>
                  </a:lnTo>
                  <a:lnTo>
                    <a:pt x="4672" y="5500"/>
                  </a:lnTo>
                  <a:lnTo>
                    <a:pt x="4692" y="5473"/>
                  </a:lnTo>
                  <a:lnTo>
                    <a:pt x="4723" y="5425"/>
                  </a:lnTo>
                  <a:lnTo>
                    <a:pt x="4740" y="5401"/>
                  </a:lnTo>
                  <a:cubicBezTo>
                    <a:pt x="4757" y="5380"/>
                    <a:pt x="4771" y="5360"/>
                    <a:pt x="4785" y="5336"/>
                  </a:cubicBezTo>
                  <a:lnTo>
                    <a:pt x="4791" y="5325"/>
                  </a:lnTo>
                  <a:cubicBezTo>
                    <a:pt x="4805" y="5301"/>
                    <a:pt x="4822" y="5277"/>
                    <a:pt x="4836" y="5253"/>
                  </a:cubicBezTo>
                  <a:lnTo>
                    <a:pt x="4850" y="5229"/>
                  </a:lnTo>
                  <a:cubicBezTo>
                    <a:pt x="4860" y="5212"/>
                    <a:pt x="4870" y="5195"/>
                    <a:pt x="4881" y="5178"/>
                  </a:cubicBezTo>
                  <a:lnTo>
                    <a:pt x="4898" y="5147"/>
                  </a:lnTo>
                  <a:cubicBezTo>
                    <a:pt x="4908" y="5130"/>
                    <a:pt x="4915" y="5116"/>
                    <a:pt x="4925" y="5099"/>
                  </a:cubicBezTo>
                  <a:lnTo>
                    <a:pt x="4942" y="5068"/>
                  </a:lnTo>
                  <a:lnTo>
                    <a:pt x="4966" y="5020"/>
                  </a:lnTo>
                  <a:lnTo>
                    <a:pt x="4983" y="4986"/>
                  </a:lnTo>
                  <a:lnTo>
                    <a:pt x="5004" y="4942"/>
                  </a:lnTo>
                  <a:lnTo>
                    <a:pt x="5021" y="4907"/>
                  </a:lnTo>
                  <a:lnTo>
                    <a:pt x="5042" y="4863"/>
                  </a:lnTo>
                  <a:lnTo>
                    <a:pt x="5055" y="4825"/>
                  </a:lnTo>
                  <a:lnTo>
                    <a:pt x="5076" y="4781"/>
                  </a:lnTo>
                  <a:lnTo>
                    <a:pt x="5093" y="4743"/>
                  </a:lnTo>
                  <a:cubicBezTo>
                    <a:pt x="5100" y="4726"/>
                    <a:pt x="5107" y="4712"/>
                    <a:pt x="5114" y="4695"/>
                  </a:cubicBezTo>
                  <a:lnTo>
                    <a:pt x="5124" y="4661"/>
                  </a:lnTo>
                  <a:cubicBezTo>
                    <a:pt x="5131" y="4643"/>
                    <a:pt x="5138" y="4626"/>
                    <a:pt x="5144" y="4609"/>
                  </a:cubicBezTo>
                  <a:lnTo>
                    <a:pt x="5155" y="4575"/>
                  </a:lnTo>
                  <a:cubicBezTo>
                    <a:pt x="5162" y="4554"/>
                    <a:pt x="5168" y="4534"/>
                    <a:pt x="5175" y="4517"/>
                  </a:cubicBezTo>
                  <a:cubicBezTo>
                    <a:pt x="5175" y="4506"/>
                    <a:pt x="5179" y="4500"/>
                    <a:pt x="5182" y="4493"/>
                  </a:cubicBezTo>
                  <a:cubicBezTo>
                    <a:pt x="5192" y="4462"/>
                    <a:pt x="5199" y="4434"/>
                    <a:pt x="5206" y="4407"/>
                  </a:cubicBezTo>
                  <a:lnTo>
                    <a:pt x="5213" y="4386"/>
                  </a:lnTo>
                  <a:cubicBezTo>
                    <a:pt x="5220" y="4362"/>
                    <a:pt x="5227" y="4342"/>
                    <a:pt x="5230" y="4318"/>
                  </a:cubicBezTo>
                  <a:lnTo>
                    <a:pt x="5237" y="4287"/>
                  </a:lnTo>
                  <a:cubicBezTo>
                    <a:pt x="5244" y="4270"/>
                    <a:pt x="5247" y="4249"/>
                    <a:pt x="5251" y="4232"/>
                  </a:cubicBezTo>
                  <a:lnTo>
                    <a:pt x="5261" y="4195"/>
                  </a:lnTo>
                  <a:cubicBezTo>
                    <a:pt x="5264" y="4177"/>
                    <a:pt x="5268" y="4160"/>
                    <a:pt x="5271" y="4143"/>
                  </a:cubicBezTo>
                  <a:cubicBezTo>
                    <a:pt x="5275" y="4126"/>
                    <a:pt x="5275" y="4116"/>
                    <a:pt x="5278" y="4105"/>
                  </a:cubicBezTo>
                  <a:cubicBezTo>
                    <a:pt x="5282" y="4092"/>
                    <a:pt x="5285" y="4071"/>
                    <a:pt x="5288" y="4054"/>
                  </a:cubicBezTo>
                  <a:cubicBezTo>
                    <a:pt x="5292" y="4037"/>
                    <a:pt x="5292" y="4027"/>
                    <a:pt x="5295" y="4013"/>
                  </a:cubicBezTo>
                  <a:cubicBezTo>
                    <a:pt x="5295" y="4003"/>
                    <a:pt x="5299" y="3979"/>
                    <a:pt x="5302" y="3962"/>
                  </a:cubicBezTo>
                  <a:lnTo>
                    <a:pt x="5306" y="3924"/>
                  </a:lnTo>
                  <a:cubicBezTo>
                    <a:pt x="5309" y="3907"/>
                    <a:pt x="5312" y="3890"/>
                    <a:pt x="5312" y="3872"/>
                  </a:cubicBezTo>
                  <a:cubicBezTo>
                    <a:pt x="5312" y="3859"/>
                    <a:pt x="5316" y="3845"/>
                    <a:pt x="5319" y="3831"/>
                  </a:cubicBezTo>
                  <a:cubicBezTo>
                    <a:pt x="5319" y="3818"/>
                    <a:pt x="5323" y="3797"/>
                    <a:pt x="5323" y="3777"/>
                  </a:cubicBezTo>
                  <a:cubicBezTo>
                    <a:pt x="5326" y="3759"/>
                    <a:pt x="5326" y="3753"/>
                    <a:pt x="5326" y="3739"/>
                  </a:cubicBezTo>
                  <a:cubicBezTo>
                    <a:pt x="5326" y="3725"/>
                    <a:pt x="5330" y="3701"/>
                    <a:pt x="5330" y="3684"/>
                  </a:cubicBezTo>
                  <a:cubicBezTo>
                    <a:pt x="5330" y="3670"/>
                    <a:pt x="5330" y="3660"/>
                    <a:pt x="5333" y="3646"/>
                  </a:cubicBezTo>
                  <a:cubicBezTo>
                    <a:pt x="5333" y="3626"/>
                    <a:pt x="5333" y="3605"/>
                    <a:pt x="5336" y="3585"/>
                  </a:cubicBezTo>
                  <a:lnTo>
                    <a:pt x="5336" y="3554"/>
                  </a:lnTo>
                  <a:lnTo>
                    <a:pt x="5336" y="3461"/>
                  </a:lnTo>
                  <a:cubicBezTo>
                    <a:pt x="5336" y="2368"/>
                    <a:pt x="4822" y="1340"/>
                    <a:pt x="3945" y="686"/>
                  </a:cubicBezTo>
                  <a:lnTo>
                    <a:pt x="3949" y="686"/>
                  </a:lnTo>
                  <a:cubicBezTo>
                    <a:pt x="3393" y="267"/>
                    <a:pt x="2725" y="28"/>
                    <a:pt x="203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81"/>
            <p:cNvSpPr/>
            <p:nvPr/>
          </p:nvSpPr>
          <p:spPr>
            <a:xfrm>
              <a:off x="1440766" y="3274545"/>
              <a:ext cx="136921" cy="132992"/>
            </a:xfrm>
            <a:custGeom>
              <a:avLst/>
              <a:gdLst/>
              <a:ahLst/>
              <a:cxnLst/>
              <a:rect l="l" t="t" r="r" b="b"/>
              <a:pathLst>
                <a:path w="5227" h="5077" extrusionOk="0">
                  <a:moveTo>
                    <a:pt x="2454" y="1"/>
                  </a:moveTo>
                  <a:lnTo>
                    <a:pt x="2416" y="4"/>
                  </a:lnTo>
                  <a:lnTo>
                    <a:pt x="2389" y="8"/>
                  </a:lnTo>
                  <a:lnTo>
                    <a:pt x="2351" y="8"/>
                  </a:lnTo>
                  <a:lnTo>
                    <a:pt x="2324" y="11"/>
                  </a:lnTo>
                  <a:lnTo>
                    <a:pt x="2290" y="15"/>
                  </a:lnTo>
                  <a:lnTo>
                    <a:pt x="2259" y="15"/>
                  </a:lnTo>
                  <a:lnTo>
                    <a:pt x="2224" y="18"/>
                  </a:lnTo>
                  <a:lnTo>
                    <a:pt x="2197" y="22"/>
                  </a:lnTo>
                  <a:lnTo>
                    <a:pt x="2163" y="28"/>
                  </a:lnTo>
                  <a:lnTo>
                    <a:pt x="2149" y="32"/>
                  </a:lnTo>
                  <a:lnTo>
                    <a:pt x="2132" y="35"/>
                  </a:lnTo>
                  <a:lnTo>
                    <a:pt x="2101" y="35"/>
                  </a:lnTo>
                  <a:lnTo>
                    <a:pt x="2070" y="39"/>
                  </a:lnTo>
                  <a:lnTo>
                    <a:pt x="2036" y="46"/>
                  </a:lnTo>
                  <a:lnTo>
                    <a:pt x="2009" y="52"/>
                  </a:lnTo>
                  <a:lnTo>
                    <a:pt x="1974" y="63"/>
                  </a:lnTo>
                  <a:lnTo>
                    <a:pt x="1947" y="70"/>
                  </a:lnTo>
                  <a:lnTo>
                    <a:pt x="1916" y="76"/>
                  </a:lnTo>
                  <a:lnTo>
                    <a:pt x="1885" y="87"/>
                  </a:lnTo>
                  <a:lnTo>
                    <a:pt x="1854" y="94"/>
                  </a:lnTo>
                  <a:lnTo>
                    <a:pt x="1827" y="104"/>
                  </a:lnTo>
                  <a:lnTo>
                    <a:pt x="1810" y="107"/>
                  </a:lnTo>
                  <a:lnTo>
                    <a:pt x="1793" y="114"/>
                  </a:lnTo>
                  <a:lnTo>
                    <a:pt x="1779" y="118"/>
                  </a:lnTo>
                  <a:lnTo>
                    <a:pt x="1765" y="121"/>
                  </a:lnTo>
                  <a:lnTo>
                    <a:pt x="1734" y="135"/>
                  </a:lnTo>
                  <a:lnTo>
                    <a:pt x="1707" y="141"/>
                  </a:lnTo>
                  <a:lnTo>
                    <a:pt x="1673" y="155"/>
                  </a:lnTo>
                  <a:lnTo>
                    <a:pt x="1649" y="165"/>
                  </a:lnTo>
                  <a:lnTo>
                    <a:pt x="1601" y="186"/>
                  </a:lnTo>
                  <a:lnTo>
                    <a:pt x="1573" y="196"/>
                  </a:lnTo>
                  <a:lnTo>
                    <a:pt x="1556" y="203"/>
                  </a:lnTo>
                  <a:lnTo>
                    <a:pt x="1539" y="213"/>
                  </a:lnTo>
                  <a:lnTo>
                    <a:pt x="1512" y="224"/>
                  </a:lnTo>
                  <a:lnTo>
                    <a:pt x="1498" y="231"/>
                  </a:lnTo>
                  <a:lnTo>
                    <a:pt x="1481" y="237"/>
                  </a:lnTo>
                  <a:lnTo>
                    <a:pt x="1457" y="251"/>
                  </a:lnTo>
                  <a:lnTo>
                    <a:pt x="1426" y="265"/>
                  </a:lnTo>
                  <a:lnTo>
                    <a:pt x="1402" y="279"/>
                  </a:lnTo>
                  <a:lnTo>
                    <a:pt x="1375" y="292"/>
                  </a:lnTo>
                  <a:lnTo>
                    <a:pt x="1347" y="309"/>
                  </a:lnTo>
                  <a:lnTo>
                    <a:pt x="1320" y="323"/>
                  </a:lnTo>
                  <a:lnTo>
                    <a:pt x="1292" y="340"/>
                  </a:lnTo>
                  <a:lnTo>
                    <a:pt x="1265" y="354"/>
                  </a:lnTo>
                  <a:lnTo>
                    <a:pt x="1241" y="371"/>
                  </a:lnTo>
                  <a:lnTo>
                    <a:pt x="1214" y="388"/>
                  </a:lnTo>
                  <a:lnTo>
                    <a:pt x="1190" y="402"/>
                  </a:lnTo>
                  <a:lnTo>
                    <a:pt x="1162" y="419"/>
                  </a:lnTo>
                  <a:lnTo>
                    <a:pt x="1138" y="436"/>
                  </a:lnTo>
                  <a:lnTo>
                    <a:pt x="1114" y="453"/>
                  </a:lnTo>
                  <a:lnTo>
                    <a:pt x="1087" y="474"/>
                  </a:lnTo>
                  <a:lnTo>
                    <a:pt x="1063" y="491"/>
                  </a:lnTo>
                  <a:lnTo>
                    <a:pt x="1039" y="508"/>
                  </a:lnTo>
                  <a:lnTo>
                    <a:pt x="1015" y="525"/>
                  </a:lnTo>
                  <a:lnTo>
                    <a:pt x="991" y="546"/>
                  </a:lnTo>
                  <a:lnTo>
                    <a:pt x="967" y="563"/>
                  </a:lnTo>
                  <a:lnTo>
                    <a:pt x="943" y="584"/>
                  </a:lnTo>
                  <a:lnTo>
                    <a:pt x="933" y="594"/>
                  </a:lnTo>
                  <a:lnTo>
                    <a:pt x="919" y="604"/>
                  </a:lnTo>
                  <a:lnTo>
                    <a:pt x="909" y="614"/>
                  </a:lnTo>
                  <a:lnTo>
                    <a:pt x="898" y="625"/>
                  </a:lnTo>
                  <a:lnTo>
                    <a:pt x="874" y="645"/>
                  </a:lnTo>
                  <a:lnTo>
                    <a:pt x="850" y="662"/>
                  </a:lnTo>
                  <a:cubicBezTo>
                    <a:pt x="720" y="782"/>
                    <a:pt x="604" y="913"/>
                    <a:pt x="501" y="1056"/>
                  </a:cubicBezTo>
                  <a:cubicBezTo>
                    <a:pt x="463" y="1104"/>
                    <a:pt x="432" y="1152"/>
                    <a:pt x="401" y="1204"/>
                  </a:cubicBezTo>
                  <a:lnTo>
                    <a:pt x="388" y="1221"/>
                  </a:lnTo>
                  <a:cubicBezTo>
                    <a:pt x="360" y="1269"/>
                    <a:pt x="333" y="1317"/>
                    <a:pt x="302" y="1368"/>
                  </a:cubicBezTo>
                  <a:lnTo>
                    <a:pt x="295" y="1385"/>
                  </a:lnTo>
                  <a:cubicBezTo>
                    <a:pt x="268" y="1433"/>
                    <a:pt x="244" y="1485"/>
                    <a:pt x="220" y="1540"/>
                  </a:cubicBezTo>
                  <a:lnTo>
                    <a:pt x="213" y="1557"/>
                  </a:lnTo>
                  <a:cubicBezTo>
                    <a:pt x="189" y="1608"/>
                    <a:pt x="168" y="1663"/>
                    <a:pt x="151" y="1714"/>
                  </a:cubicBezTo>
                  <a:lnTo>
                    <a:pt x="144" y="1735"/>
                  </a:lnTo>
                  <a:cubicBezTo>
                    <a:pt x="124" y="1790"/>
                    <a:pt x="107" y="1845"/>
                    <a:pt x="93" y="1899"/>
                  </a:cubicBezTo>
                  <a:lnTo>
                    <a:pt x="86" y="1920"/>
                  </a:lnTo>
                  <a:cubicBezTo>
                    <a:pt x="72" y="1975"/>
                    <a:pt x="59" y="2033"/>
                    <a:pt x="48" y="2088"/>
                  </a:cubicBezTo>
                  <a:cubicBezTo>
                    <a:pt x="48" y="2095"/>
                    <a:pt x="45" y="2102"/>
                    <a:pt x="42" y="2112"/>
                  </a:cubicBezTo>
                  <a:cubicBezTo>
                    <a:pt x="31" y="2167"/>
                    <a:pt x="24" y="2225"/>
                    <a:pt x="18" y="2283"/>
                  </a:cubicBezTo>
                  <a:cubicBezTo>
                    <a:pt x="18" y="2290"/>
                    <a:pt x="18" y="2297"/>
                    <a:pt x="14" y="2304"/>
                  </a:cubicBezTo>
                  <a:cubicBezTo>
                    <a:pt x="11" y="2331"/>
                    <a:pt x="7" y="2362"/>
                    <a:pt x="4" y="2393"/>
                  </a:cubicBezTo>
                  <a:cubicBezTo>
                    <a:pt x="4" y="2420"/>
                    <a:pt x="1" y="2451"/>
                    <a:pt x="1" y="2482"/>
                  </a:cubicBezTo>
                  <a:lnTo>
                    <a:pt x="1" y="2503"/>
                  </a:lnTo>
                  <a:lnTo>
                    <a:pt x="1" y="2592"/>
                  </a:lnTo>
                  <a:cubicBezTo>
                    <a:pt x="1" y="2681"/>
                    <a:pt x="4" y="2770"/>
                    <a:pt x="14" y="2859"/>
                  </a:cubicBezTo>
                  <a:cubicBezTo>
                    <a:pt x="11" y="2886"/>
                    <a:pt x="14" y="2907"/>
                    <a:pt x="14" y="2924"/>
                  </a:cubicBezTo>
                  <a:cubicBezTo>
                    <a:pt x="18" y="2951"/>
                    <a:pt x="21" y="2975"/>
                    <a:pt x="24" y="2999"/>
                  </a:cubicBezTo>
                  <a:cubicBezTo>
                    <a:pt x="42" y="3106"/>
                    <a:pt x="66" y="3212"/>
                    <a:pt x="93" y="3315"/>
                  </a:cubicBezTo>
                  <a:cubicBezTo>
                    <a:pt x="103" y="3346"/>
                    <a:pt x="114" y="3376"/>
                    <a:pt x="124" y="3407"/>
                  </a:cubicBezTo>
                  <a:lnTo>
                    <a:pt x="131" y="3431"/>
                  </a:lnTo>
                  <a:cubicBezTo>
                    <a:pt x="138" y="3455"/>
                    <a:pt x="148" y="3479"/>
                    <a:pt x="155" y="3503"/>
                  </a:cubicBezTo>
                  <a:lnTo>
                    <a:pt x="165" y="3524"/>
                  </a:lnTo>
                  <a:cubicBezTo>
                    <a:pt x="172" y="3548"/>
                    <a:pt x="182" y="3575"/>
                    <a:pt x="196" y="3599"/>
                  </a:cubicBezTo>
                  <a:cubicBezTo>
                    <a:pt x="295" y="3846"/>
                    <a:pt x="436" y="4075"/>
                    <a:pt x="607" y="4281"/>
                  </a:cubicBezTo>
                  <a:lnTo>
                    <a:pt x="631" y="4308"/>
                  </a:lnTo>
                  <a:lnTo>
                    <a:pt x="645" y="4326"/>
                  </a:lnTo>
                  <a:cubicBezTo>
                    <a:pt x="665" y="4346"/>
                    <a:pt x="686" y="4370"/>
                    <a:pt x="706" y="4394"/>
                  </a:cubicBezTo>
                  <a:lnTo>
                    <a:pt x="717" y="4404"/>
                  </a:lnTo>
                  <a:cubicBezTo>
                    <a:pt x="737" y="4425"/>
                    <a:pt x="754" y="4442"/>
                    <a:pt x="775" y="4463"/>
                  </a:cubicBezTo>
                  <a:lnTo>
                    <a:pt x="789" y="4476"/>
                  </a:lnTo>
                  <a:cubicBezTo>
                    <a:pt x="809" y="4497"/>
                    <a:pt x="833" y="4518"/>
                    <a:pt x="854" y="4538"/>
                  </a:cubicBezTo>
                  <a:lnTo>
                    <a:pt x="867" y="4548"/>
                  </a:lnTo>
                  <a:cubicBezTo>
                    <a:pt x="888" y="4565"/>
                    <a:pt x="905" y="4583"/>
                    <a:pt x="926" y="4600"/>
                  </a:cubicBezTo>
                  <a:lnTo>
                    <a:pt x="943" y="4613"/>
                  </a:lnTo>
                  <a:cubicBezTo>
                    <a:pt x="967" y="4634"/>
                    <a:pt x="991" y="4655"/>
                    <a:pt x="1015" y="4672"/>
                  </a:cubicBezTo>
                  <a:lnTo>
                    <a:pt x="1025" y="4682"/>
                  </a:lnTo>
                  <a:cubicBezTo>
                    <a:pt x="1049" y="4696"/>
                    <a:pt x="1070" y="4713"/>
                    <a:pt x="1090" y="4730"/>
                  </a:cubicBezTo>
                  <a:lnTo>
                    <a:pt x="1111" y="4740"/>
                  </a:lnTo>
                  <a:cubicBezTo>
                    <a:pt x="1135" y="4757"/>
                    <a:pt x="1159" y="4775"/>
                    <a:pt x="1186" y="4792"/>
                  </a:cubicBezTo>
                  <a:lnTo>
                    <a:pt x="1196" y="4799"/>
                  </a:lnTo>
                  <a:cubicBezTo>
                    <a:pt x="1220" y="4816"/>
                    <a:pt x="1244" y="4829"/>
                    <a:pt x="1265" y="4843"/>
                  </a:cubicBezTo>
                  <a:lnTo>
                    <a:pt x="1286" y="4853"/>
                  </a:lnTo>
                  <a:cubicBezTo>
                    <a:pt x="1313" y="4870"/>
                    <a:pt x="1337" y="4884"/>
                    <a:pt x="1364" y="4898"/>
                  </a:cubicBezTo>
                  <a:lnTo>
                    <a:pt x="1378" y="4905"/>
                  </a:lnTo>
                  <a:cubicBezTo>
                    <a:pt x="1402" y="4918"/>
                    <a:pt x="1426" y="4932"/>
                    <a:pt x="1450" y="4942"/>
                  </a:cubicBezTo>
                  <a:lnTo>
                    <a:pt x="1471" y="4953"/>
                  </a:lnTo>
                  <a:cubicBezTo>
                    <a:pt x="1498" y="4966"/>
                    <a:pt x="1525" y="4980"/>
                    <a:pt x="1556" y="4990"/>
                  </a:cubicBezTo>
                  <a:lnTo>
                    <a:pt x="1567" y="4997"/>
                  </a:lnTo>
                  <a:lnTo>
                    <a:pt x="1611" y="5014"/>
                  </a:lnTo>
                  <a:cubicBezTo>
                    <a:pt x="1744" y="4988"/>
                    <a:pt x="1879" y="4975"/>
                    <a:pt x="2013" y="4975"/>
                  </a:cubicBezTo>
                  <a:cubicBezTo>
                    <a:pt x="2227" y="4975"/>
                    <a:pt x="2440" y="5009"/>
                    <a:pt x="2643" y="5076"/>
                  </a:cubicBezTo>
                  <a:cubicBezTo>
                    <a:pt x="2934" y="3805"/>
                    <a:pt x="3945" y="2818"/>
                    <a:pt x="5226" y="2561"/>
                  </a:cubicBezTo>
                  <a:lnTo>
                    <a:pt x="5226" y="2509"/>
                  </a:lnTo>
                  <a:lnTo>
                    <a:pt x="5226" y="2489"/>
                  </a:lnTo>
                  <a:cubicBezTo>
                    <a:pt x="5226" y="2458"/>
                    <a:pt x="5223" y="2427"/>
                    <a:pt x="5223" y="2400"/>
                  </a:cubicBezTo>
                  <a:cubicBezTo>
                    <a:pt x="5220" y="2369"/>
                    <a:pt x="5216" y="2338"/>
                    <a:pt x="5213" y="2311"/>
                  </a:cubicBezTo>
                  <a:lnTo>
                    <a:pt x="5209" y="2290"/>
                  </a:lnTo>
                  <a:cubicBezTo>
                    <a:pt x="5202" y="2232"/>
                    <a:pt x="5196" y="2174"/>
                    <a:pt x="5185" y="2119"/>
                  </a:cubicBezTo>
                  <a:cubicBezTo>
                    <a:pt x="5185" y="2108"/>
                    <a:pt x="5182" y="2102"/>
                    <a:pt x="5178" y="2095"/>
                  </a:cubicBezTo>
                  <a:cubicBezTo>
                    <a:pt x="5168" y="2040"/>
                    <a:pt x="5154" y="1982"/>
                    <a:pt x="5141" y="1927"/>
                  </a:cubicBezTo>
                  <a:lnTo>
                    <a:pt x="5134" y="1906"/>
                  </a:lnTo>
                  <a:cubicBezTo>
                    <a:pt x="5120" y="1851"/>
                    <a:pt x="5103" y="1797"/>
                    <a:pt x="5082" y="1742"/>
                  </a:cubicBezTo>
                  <a:lnTo>
                    <a:pt x="5076" y="1721"/>
                  </a:lnTo>
                  <a:cubicBezTo>
                    <a:pt x="5058" y="1670"/>
                    <a:pt x="5038" y="1615"/>
                    <a:pt x="5014" y="1564"/>
                  </a:cubicBezTo>
                  <a:lnTo>
                    <a:pt x="5007" y="1543"/>
                  </a:lnTo>
                  <a:cubicBezTo>
                    <a:pt x="4983" y="1492"/>
                    <a:pt x="4959" y="1440"/>
                    <a:pt x="4932" y="1392"/>
                  </a:cubicBezTo>
                  <a:lnTo>
                    <a:pt x="4921" y="1375"/>
                  </a:lnTo>
                  <a:cubicBezTo>
                    <a:pt x="4897" y="1324"/>
                    <a:pt x="4867" y="1276"/>
                    <a:pt x="4836" y="1228"/>
                  </a:cubicBezTo>
                  <a:lnTo>
                    <a:pt x="4825" y="1211"/>
                  </a:lnTo>
                  <a:cubicBezTo>
                    <a:pt x="4795" y="1159"/>
                    <a:pt x="4764" y="1111"/>
                    <a:pt x="4726" y="1063"/>
                  </a:cubicBezTo>
                  <a:cubicBezTo>
                    <a:pt x="4623" y="919"/>
                    <a:pt x="4507" y="789"/>
                    <a:pt x="4377" y="669"/>
                  </a:cubicBezTo>
                  <a:lnTo>
                    <a:pt x="4353" y="652"/>
                  </a:lnTo>
                  <a:lnTo>
                    <a:pt x="4329" y="628"/>
                  </a:lnTo>
                  <a:lnTo>
                    <a:pt x="4318" y="621"/>
                  </a:lnTo>
                  <a:lnTo>
                    <a:pt x="4308" y="611"/>
                  </a:lnTo>
                  <a:lnTo>
                    <a:pt x="4294" y="601"/>
                  </a:lnTo>
                  <a:lnTo>
                    <a:pt x="4284" y="590"/>
                  </a:lnTo>
                  <a:lnTo>
                    <a:pt x="4260" y="570"/>
                  </a:lnTo>
                  <a:lnTo>
                    <a:pt x="4236" y="553"/>
                  </a:lnTo>
                  <a:lnTo>
                    <a:pt x="4212" y="532"/>
                  </a:lnTo>
                  <a:lnTo>
                    <a:pt x="4188" y="515"/>
                  </a:lnTo>
                  <a:lnTo>
                    <a:pt x="4164" y="498"/>
                  </a:lnTo>
                  <a:lnTo>
                    <a:pt x="4140" y="481"/>
                  </a:lnTo>
                  <a:lnTo>
                    <a:pt x="4113" y="460"/>
                  </a:lnTo>
                  <a:lnTo>
                    <a:pt x="4089" y="443"/>
                  </a:lnTo>
                  <a:lnTo>
                    <a:pt x="4065" y="426"/>
                  </a:lnTo>
                  <a:lnTo>
                    <a:pt x="4037" y="409"/>
                  </a:lnTo>
                  <a:lnTo>
                    <a:pt x="4013" y="392"/>
                  </a:lnTo>
                  <a:lnTo>
                    <a:pt x="3986" y="378"/>
                  </a:lnTo>
                  <a:lnTo>
                    <a:pt x="3958" y="361"/>
                  </a:lnTo>
                  <a:lnTo>
                    <a:pt x="3934" y="347"/>
                  </a:lnTo>
                  <a:lnTo>
                    <a:pt x="3907" y="330"/>
                  </a:lnTo>
                  <a:lnTo>
                    <a:pt x="3880" y="316"/>
                  </a:lnTo>
                  <a:lnTo>
                    <a:pt x="3852" y="299"/>
                  </a:lnTo>
                  <a:lnTo>
                    <a:pt x="3825" y="285"/>
                  </a:lnTo>
                  <a:lnTo>
                    <a:pt x="3801" y="272"/>
                  </a:lnTo>
                  <a:lnTo>
                    <a:pt x="3770" y="258"/>
                  </a:lnTo>
                  <a:lnTo>
                    <a:pt x="3746" y="244"/>
                  </a:lnTo>
                  <a:lnTo>
                    <a:pt x="3729" y="237"/>
                  </a:lnTo>
                  <a:lnTo>
                    <a:pt x="3715" y="231"/>
                  </a:lnTo>
                  <a:lnTo>
                    <a:pt x="3688" y="220"/>
                  </a:lnTo>
                  <a:lnTo>
                    <a:pt x="3671" y="210"/>
                  </a:lnTo>
                  <a:lnTo>
                    <a:pt x="3653" y="203"/>
                  </a:lnTo>
                  <a:lnTo>
                    <a:pt x="3626" y="193"/>
                  </a:lnTo>
                  <a:lnTo>
                    <a:pt x="3578" y="172"/>
                  </a:lnTo>
                  <a:lnTo>
                    <a:pt x="3554" y="162"/>
                  </a:lnTo>
                  <a:lnTo>
                    <a:pt x="3520" y="148"/>
                  </a:lnTo>
                  <a:lnTo>
                    <a:pt x="3492" y="141"/>
                  </a:lnTo>
                  <a:lnTo>
                    <a:pt x="3462" y="128"/>
                  </a:lnTo>
                  <a:lnTo>
                    <a:pt x="3448" y="124"/>
                  </a:lnTo>
                  <a:lnTo>
                    <a:pt x="3434" y="121"/>
                  </a:lnTo>
                  <a:lnTo>
                    <a:pt x="3417" y="114"/>
                  </a:lnTo>
                  <a:lnTo>
                    <a:pt x="3400" y="111"/>
                  </a:lnTo>
                  <a:lnTo>
                    <a:pt x="3372" y="100"/>
                  </a:lnTo>
                  <a:lnTo>
                    <a:pt x="3342" y="90"/>
                  </a:lnTo>
                  <a:lnTo>
                    <a:pt x="3311" y="83"/>
                  </a:lnTo>
                  <a:lnTo>
                    <a:pt x="3280" y="76"/>
                  </a:lnTo>
                  <a:lnTo>
                    <a:pt x="3253" y="70"/>
                  </a:lnTo>
                  <a:lnTo>
                    <a:pt x="3218" y="59"/>
                  </a:lnTo>
                  <a:lnTo>
                    <a:pt x="3191" y="52"/>
                  </a:lnTo>
                  <a:lnTo>
                    <a:pt x="3157" y="46"/>
                  </a:lnTo>
                  <a:lnTo>
                    <a:pt x="3129" y="39"/>
                  </a:lnTo>
                  <a:lnTo>
                    <a:pt x="3095" y="35"/>
                  </a:lnTo>
                  <a:lnTo>
                    <a:pt x="3081" y="32"/>
                  </a:lnTo>
                  <a:lnTo>
                    <a:pt x="3067" y="28"/>
                  </a:lnTo>
                  <a:lnTo>
                    <a:pt x="3033" y="22"/>
                  </a:lnTo>
                  <a:lnTo>
                    <a:pt x="3002" y="18"/>
                  </a:lnTo>
                  <a:lnTo>
                    <a:pt x="2968" y="15"/>
                  </a:lnTo>
                  <a:lnTo>
                    <a:pt x="2941" y="15"/>
                  </a:lnTo>
                  <a:lnTo>
                    <a:pt x="2903" y="11"/>
                  </a:lnTo>
                  <a:lnTo>
                    <a:pt x="2876" y="8"/>
                  </a:lnTo>
                  <a:lnTo>
                    <a:pt x="2838" y="8"/>
                  </a:lnTo>
                  <a:lnTo>
                    <a:pt x="2810" y="4"/>
                  </a:lnTo>
                  <a:lnTo>
                    <a:pt x="277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81"/>
            <p:cNvSpPr/>
            <p:nvPr/>
          </p:nvSpPr>
          <p:spPr>
            <a:xfrm>
              <a:off x="1452161" y="3273471"/>
              <a:ext cx="125422" cy="136109"/>
            </a:xfrm>
            <a:custGeom>
              <a:avLst/>
              <a:gdLst/>
              <a:ahLst/>
              <a:cxnLst/>
              <a:rect l="l" t="t" r="r" b="b"/>
              <a:pathLst>
                <a:path w="4788" h="5196" extrusionOk="0">
                  <a:moveTo>
                    <a:pt x="1981" y="1"/>
                  </a:moveTo>
                  <a:lnTo>
                    <a:pt x="1954" y="4"/>
                  </a:lnTo>
                  <a:lnTo>
                    <a:pt x="1920" y="4"/>
                  </a:lnTo>
                  <a:lnTo>
                    <a:pt x="1889" y="8"/>
                  </a:lnTo>
                  <a:lnTo>
                    <a:pt x="1855" y="11"/>
                  </a:lnTo>
                  <a:lnTo>
                    <a:pt x="1824" y="11"/>
                  </a:lnTo>
                  <a:lnTo>
                    <a:pt x="1789" y="15"/>
                  </a:lnTo>
                  <a:lnTo>
                    <a:pt x="1762" y="21"/>
                  </a:lnTo>
                  <a:lnTo>
                    <a:pt x="1728" y="25"/>
                  </a:lnTo>
                  <a:lnTo>
                    <a:pt x="1714" y="28"/>
                  </a:lnTo>
                  <a:lnTo>
                    <a:pt x="1697" y="32"/>
                  </a:lnTo>
                  <a:lnTo>
                    <a:pt x="1666" y="39"/>
                  </a:lnTo>
                  <a:lnTo>
                    <a:pt x="1635" y="45"/>
                  </a:lnTo>
                  <a:lnTo>
                    <a:pt x="1604" y="52"/>
                  </a:lnTo>
                  <a:lnTo>
                    <a:pt x="1574" y="56"/>
                  </a:lnTo>
                  <a:lnTo>
                    <a:pt x="1543" y="66"/>
                  </a:lnTo>
                  <a:lnTo>
                    <a:pt x="1512" y="73"/>
                  </a:lnTo>
                  <a:lnTo>
                    <a:pt x="1481" y="83"/>
                  </a:lnTo>
                  <a:lnTo>
                    <a:pt x="1454" y="90"/>
                  </a:lnTo>
                  <a:lnTo>
                    <a:pt x="1419" y="100"/>
                  </a:lnTo>
                  <a:lnTo>
                    <a:pt x="1392" y="107"/>
                  </a:lnTo>
                  <a:lnTo>
                    <a:pt x="1375" y="114"/>
                  </a:lnTo>
                  <a:lnTo>
                    <a:pt x="1361" y="117"/>
                  </a:lnTo>
                  <a:lnTo>
                    <a:pt x="1347" y="121"/>
                  </a:lnTo>
                  <a:lnTo>
                    <a:pt x="1334" y="128"/>
                  </a:lnTo>
                  <a:lnTo>
                    <a:pt x="1299" y="138"/>
                  </a:lnTo>
                  <a:lnTo>
                    <a:pt x="1275" y="148"/>
                  </a:lnTo>
                  <a:lnTo>
                    <a:pt x="1241" y="159"/>
                  </a:lnTo>
                  <a:lnTo>
                    <a:pt x="1217" y="169"/>
                  </a:lnTo>
                  <a:lnTo>
                    <a:pt x="1190" y="179"/>
                  </a:lnTo>
                  <a:cubicBezTo>
                    <a:pt x="1" y="1892"/>
                    <a:pt x="607" y="4264"/>
                    <a:pt x="2475" y="5196"/>
                  </a:cubicBezTo>
                  <a:lnTo>
                    <a:pt x="2519" y="5196"/>
                  </a:lnTo>
                  <a:cubicBezTo>
                    <a:pt x="2547" y="5189"/>
                    <a:pt x="2578" y="5186"/>
                    <a:pt x="2608" y="5182"/>
                  </a:cubicBezTo>
                  <a:lnTo>
                    <a:pt x="2615" y="5182"/>
                  </a:lnTo>
                  <a:cubicBezTo>
                    <a:pt x="2646" y="5175"/>
                    <a:pt x="2677" y="5168"/>
                    <a:pt x="2708" y="5162"/>
                  </a:cubicBezTo>
                  <a:lnTo>
                    <a:pt x="2732" y="5158"/>
                  </a:lnTo>
                  <a:cubicBezTo>
                    <a:pt x="2759" y="5151"/>
                    <a:pt x="2790" y="5144"/>
                    <a:pt x="2818" y="5138"/>
                  </a:cubicBezTo>
                  <a:lnTo>
                    <a:pt x="2824" y="5138"/>
                  </a:lnTo>
                  <a:cubicBezTo>
                    <a:pt x="2855" y="5131"/>
                    <a:pt x="2886" y="5121"/>
                    <a:pt x="2917" y="5114"/>
                  </a:cubicBezTo>
                  <a:lnTo>
                    <a:pt x="2937" y="5107"/>
                  </a:lnTo>
                  <a:cubicBezTo>
                    <a:pt x="2968" y="5097"/>
                    <a:pt x="2996" y="5090"/>
                    <a:pt x="3020" y="5079"/>
                  </a:cubicBezTo>
                  <a:lnTo>
                    <a:pt x="3030" y="5076"/>
                  </a:lnTo>
                  <a:cubicBezTo>
                    <a:pt x="3057" y="5066"/>
                    <a:pt x="3088" y="5055"/>
                    <a:pt x="3119" y="5045"/>
                  </a:cubicBezTo>
                  <a:lnTo>
                    <a:pt x="3140" y="5035"/>
                  </a:lnTo>
                  <a:cubicBezTo>
                    <a:pt x="3164" y="5025"/>
                    <a:pt x="3191" y="5014"/>
                    <a:pt x="3215" y="5004"/>
                  </a:cubicBezTo>
                  <a:lnTo>
                    <a:pt x="3225" y="5001"/>
                  </a:lnTo>
                  <a:cubicBezTo>
                    <a:pt x="3256" y="4987"/>
                    <a:pt x="3284" y="4973"/>
                    <a:pt x="3311" y="4959"/>
                  </a:cubicBezTo>
                  <a:lnTo>
                    <a:pt x="3332" y="4949"/>
                  </a:lnTo>
                  <a:cubicBezTo>
                    <a:pt x="3359" y="4939"/>
                    <a:pt x="3383" y="4925"/>
                    <a:pt x="3407" y="4911"/>
                  </a:cubicBezTo>
                  <a:lnTo>
                    <a:pt x="3417" y="4908"/>
                  </a:lnTo>
                  <a:cubicBezTo>
                    <a:pt x="3445" y="4891"/>
                    <a:pt x="3472" y="4877"/>
                    <a:pt x="3499" y="4860"/>
                  </a:cubicBezTo>
                  <a:lnTo>
                    <a:pt x="3517" y="4850"/>
                  </a:lnTo>
                  <a:cubicBezTo>
                    <a:pt x="3541" y="4836"/>
                    <a:pt x="3565" y="4822"/>
                    <a:pt x="3585" y="4809"/>
                  </a:cubicBezTo>
                  <a:lnTo>
                    <a:pt x="3599" y="4802"/>
                  </a:lnTo>
                  <a:cubicBezTo>
                    <a:pt x="3623" y="4785"/>
                    <a:pt x="3647" y="4768"/>
                    <a:pt x="3674" y="4747"/>
                  </a:cubicBezTo>
                  <a:lnTo>
                    <a:pt x="3691" y="4737"/>
                  </a:lnTo>
                  <a:cubicBezTo>
                    <a:pt x="3712" y="4720"/>
                    <a:pt x="3736" y="4706"/>
                    <a:pt x="3756" y="4689"/>
                  </a:cubicBezTo>
                  <a:lnTo>
                    <a:pt x="3767" y="4678"/>
                  </a:lnTo>
                  <a:cubicBezTo>
                    <a:pt x="3791" y="4661"/>
                    <a:pt x="3815" y="4641"/>
                    <a:pt x="3839" y="4624"/>
                  </a:cubicBezTo>
                  <a:lnTo>
                    <a:pt x="3856" y="4606"/>
                  </a:lnTo>
                  <a:cubicBezTo>
                    <a:pt x="3876" y="4593"/>
                    <a:pt x="3897" y="4572"/>
                    <a:pt x="3918" y="4555"/>
                  </a:cubicBezTo>
                  <a:lnTo>
                    <a:pt x="3928" y="4545"/>
                  </a:lnTo>
                  <a:cubicBezTo>
                    <a:pt x="3952" y="4524"/>
                    <a:pt x="3972" y="4504"/>
                    <a:pt x="3996" y="4483"/>
                  </a:cubicBezTo>
                  <a:lnTo>
                    <a:pt x="4010" y="4469"/>
                  </a:lnTo>
                  <a:cubicBezTo>
                    <a:pt x="4027" y="4449"/>
                    <a:pt x="4048" y="4432"/>
                    <a:pt x="4065" y="4411"/>
                  </a:cubicBezTo>
                  <a:lnTo>
                    <a:pt x="4075" y="4401"/>
                  </a:lnTo>
                  <a:cubicBezTo>
                    <a:pt x="4096" y="4377"/>
                    <a:pt x="4116" y="4356"/>
                    <a:pt x="4137" y="4332"/>
                  </a:cubicBezTo>
                  <a:lnTo>
                    <a:pt x="4151" y="4315"/>
                  </a:lnTo>
                  <a:lnTo>
                    <a:pt x="4175" y="4291"/>
                  </a:lnTo>
                  <a:lnTo>
                    <a:pt x="4175" y="4288"/>
                  </a:lnTo>
                  <a:cubicBezTo>
                    <a:pt x="4346" y="4082"/>
                    <a:pt x="4486" y="3853"/>
                    <a:pt x="4589" y="3609"/>
                  </a:cubicBezTo>
                  <a:cubicBezTo>
                    <a:pt x="4599" y="3582"/>
                    <a:pt x="4610" y="3554"/>
                    <a:pt x="4620" y="3530"/>
                  </a:cubicBezTo>
                  <a:lnTo>
                    <a:pt x="4627" y="3510"/>
                  </a:lnTo>
                  <a:cubicBezTo>
                    <a:pt x="4634" y="3486"/>
                    <a:pt x="4644" y="3462"/>
                    <a:pt x="4651" y="3438"/>
                  </a:cubicBezTo>
                  <a:lnTo>
                    <a:pt x="4661" y="3414"/>
                  </a:lnTo>
                  <a:cubicBezTo>
                    <a:pt x="4671" y="3383"/>
                    <a:pt x="4678" y="3352"/>
                    <a:pt x="4689" y="3321"/>
                  </a:cubicBezTo>
                  <a:cubicBezTo>
                    <a:pt x="4719" y="3219"/>
                    <a:pt x="4740" y="3112"/>
                    <a:pt x="4757" y="3006"/>
                  </a:cubicBezTo>
                  <a:cubicBezTo>
                    <a:pt x="4761" y="2982"/>
                    <a:pt x="4764" y="2958"/>
                    <a:pt x="4767" y="2934"/>
                  </a:cubicBezTo>
                  <a:cubicBezTo>
                    <a:pt x="4771" y="2910"/>
                    <a:pt x="4771" y="2893"/>
                    <a:pt x="4774" y="2876"/>
                  </a:cubicBezTo>
                  <a:cubicBezTo>
                    <a:pt x="4785" y="2787"/>
                    <a:pt x="4788" y="2698"/>
                    <a:pt x="4788" y="2609"/>
                  </a:cubicBezTo>
                  <a:lnTo>
                    <a:pt x="4788" y="2516"/>
                  </a:lnTo>
                  <a:cubicBezTo>
                    <a:pt x="4788" y="2502"/>
                    <a:pt x="4788" y="2496"/>
                    <a:pt x="4788" y="2489"/>
                  </a:cubicBezTo>
                  <a:cubicBezTo>
                    <a:pt x="4788" y="2461"/>
                    <a:pt x="4785" y="2430"/>
                    <a:pt x="4781" y="2400"/>
                  </a:cubicBezTo>
                  <a:cubicBezTo>
                    <a:pt x="4778" y="2369"/>
                    <a:pt x="4778" y="2341"/>
                    <a:pt x="4771" y="2311"/>
                  </a:cubicBezTo>
                  <a:lnTo>
                    <a:pt x="4771" y="2290"/>
                  </a:lnTo>
                  <a:cubicBezTo>
                    <a:pt x="4764" y="2232"/>
                    <a:pt x="4754" y="2177"/>
                    <a:pt x="4743" y="2119"/>
                  </a:cubicBezTo>
                  <a:lnTo>
                    <a:pt x="4740" y="2098"/>
                  </a:lnTo>
                  <a:cubicBezTo>
                    <a:pt x="4726" y="2040"/>
                    <a:pt x="4716" y="1985"/>
                    <a:pt x="4699" y="1930"/>
                  </a:cubicBezTo>
                  <a:lnTo>
                    <a:pt x="4695" y="1910"/>
                  </a:lnTo>
                  <a:cubicBezTo>
                    <a:pt x="4678" y="1851"/>
                    <a:pt x="4661" y="1797"/>
                    <a:pt x="4644" y="1745"/>
                  </a:cubicBezTo>
                  <a:lnTo>
                    <a:pt x="4637" y="1725"/>
                  </a:lnTo>
                  <a:cubicBezTo>
                    <a:pt x="4617" y="1670"/>
                    <a:pt x="4596" y="1618"/>
                    <a:pt x="4575" y="1567"/>
                  </a:cubicBezTo>
                  <a:lnTo>
                    <a:pt x="4565" y="1546"/>
                  </a:lnTo>
                  <a:cubicBezTo>
                    <a:pt x="4545" y="1495"/>
                    <a:pt x="4517" y="1444"/>
                    <a:pt x="4493" y="1392"/>
                  </a:cubicBezTo>
                  <a:lnTo>
                    <a:pt x="4483" y="1375"/>
                  </a:lnTo>
                  <a:cubicBezTo>
                    <a:pt x="4456" y="1327"/>
                    <a:pt x="4428" y="1276"/>
                    <a:pt x="4397" y="1228"/>
                  </a:cubicBezTo>
                  <a:lnTo>
                    <a:pt x="4387" y="1211"/>
                  </a:lnTo>
                  <a:cubicBezTo>
                    <a:pt x="4356" y="1163"/>
                    <a:pt x="4322" y="1115"/>
                    <a:pt x="4288" y="1067"/>
                  </a:cubicBezTo>
                  <a:cubicBezTo>
                    <a:pt x="4185" y="923"/>
                    <a:pt x="4065" y="792"/>
                    <a:pt x="3935" y="673"/>
                  </a:cubicBezTo>
                  <a:lnTo>
                    <a:pt x="3914" y="652"/>
                  </a:lnTo>
                  <a:lnTo>
                    <a:pt x="3890" y="631"/>
                  </a:lnTo>
                  <a:lnTo>
                    <a:pt x="3880" y="621"/>
                  </a:lnTo>
                  <a:lnTo>
                    <a:pt x="3866" y="611"/>
                  </a:lnTo>
                  <a:lnTo>
                    <a:pt x="3856" y="601"/>
                  </a:lnTo>
                  <a:lnTo>
                    <a:pt x="3846" y="594"/>
                  </a:lnTo>
                  <a:lnTo>
                    <a:pt x="3822" y="573"/>
                  </a:lnTo>
                  <a:lnTo>
                    <a:pt x="3798" y="553"/>
                  </a:lnTo>
                  <a:lnTo>
                    <a:pt x="3774" y="535"/>
                  </a:lnTo>
                  <a:lnTo>
                    <a:pt x="3750" y="518"/>
                  </a:lnTo>
                  <a:lnTo>
                    <a:pt x="3726" y="498"/>
                  </a:lnTo>
                  <a:lnTo>
                    <a:pt x="3702" y="481"/>
                  </a:lnTo>
                  <a:lnTo>
                    <a:pt x="3674" y="463"/>
                  </a:lnTo>
                  <a:lnTo>
                    <a:pt x="3650" y="446"/>
                  </a:lnTo>
                  <a:lnTo>
                    <a:pt x="3626" y="429"/>
                  </a:lnTo>
                  <a:lnTo>
                    <a:pt x="3599" y="412"/>
                  </a:lnTo>
                  <a:lnTo>
                    <a:pt x="3571" y="395"/>
                  </a:lnTo>
                  <a:lnTo>
                    <a:pt x="3547" y="378"/>
                  </a:lnTo>
                  <a:lnTo>
                    <a:pt x="3520" y="364"/>
                  </a:lnTo>
                  <a:lnTo>
                    <a:pt x="3496" y="347"/>
                  </a:lnTo>
                  <a:lnTo>
                    <a:pt x="3469" y="333"/>
                  </a:lnTo>
                  <a:lnTo>
                    <a:pt x="3441" y="316"/>
                  </a:lnTo>
                  <a:lnTo>
                    <a:pt x="3414" y="302"/>
                  </a:lnTo>
                  <a:lnTo>
                    <a:pt x="3386" y="289"/>
                  </a:lnTo>
                  <a:lnTo>
                    <a:pt x="3359" y="275"/>
                  </a:lnTo>
                  <a:lnTo>
                    <a:pt x="3332" y="261"/>
                  </a:lnTo>
                  <a:lnTo>
                    <a:pt x="3304" y="248"/>
                  </a:lnTo>
                  <a:lnTo>
                    <a:pt x="3290" y="241"/>
                  </a:lnTo>
                  <a:lnTo>
                    <a:pt x="3277" y="234"/>
                  </a:lnTo>
                  <a:lnTo>
                    <a:pt x="3249" y="220"/>
                  </a:lnTo>
                  <a:lnTo>
                    <a:pt x="3232" y="213"/>
                  </a:lnTo>
                  <a:lnTo>
                    <a:pt x="3215" y="206"/>
                  </a:lnTo>
                  <a:lnTo>
                    <a:pt x="3188" y="193"/>
                  </a:lnTo>
                  <a:lnTo>
                    <a:pt x="3136" y="176"/>
                  </a:lnTo>
                  <a:lnTo>
                    <a:pt x="3112" y="165"/>
                  </a:lnTo>
                  <a:lnTo>
                    <a:pt x="3078" y="152"/>
                  </a:lnTo>
                  <a:lnTo>
                    <a:pt x="3054" y="141"/>
                  </a:lnTo>
                  <a:lnTo>
                    <a:pt x="3020" y="131"/>
                  </a:lnTo>
                  <a:lnTo>
                    <a:pt x="3006" y="128"/>
                  </a:lnTo>
                  <a:lnTo>
                    <a:pt x="2992" y="117"/>
                  </a:lnTo>
                  <a:lnTo>
                    <a:pt x="2975" y="114"/>
                  </a:lnTo>
                  <a:lnTo>
                    <a:pt x="2961" y="107"/>
                  </a:lnTo>
                  <a:lnTo>
                    <a:pt x="2931" y="100"/>
                  </a:lnTo>
                  <a:lnTo>
                    <a:pt x="2900" y="90"/>
                  </a:lnTo>
                  <a:lnTo>
                    <a:pt x="2872" y="83"/>
                  </a:lnTo>
                  <a:lnTo>
                    <a:pt x="2838" y="73"/>
                  </a:lnTo>
                  <a:lnTo>
                    <a:pt x="2811" y="66"/>
                  </a:lnTo>
                  <a:lnTo>
                    <a:pt x="2780" y="56"/>
                  </a:lnTo>
                  <a:lnTo>
                    <a:pt x="2749" y="52"/>
                  </a:lnTo>
                  <a:lnTo>
                    <a:pt x="2718" y="45"/>
                  </a:lnTo>
                  <a:lnTo>
                    <a:pt x="2687" y="39"/>
                  </a:lnTo>
                  <a:lnTo>
                    <a:pt x="2653" y="32"/>
                  </a:lnTo>
                  <a:lnTo>
                    <a:pt x="2639" y="28"/>
                  </a:lnTo>
                  <a:lnTo>
                    <a:pt x="2626" y="25"/>
                  </a:lnTo>
                  <a:lnTo>
                    <a:pt x="2591" y="21"/>
                  </a:lnTo>
                  <a:lnTo>
                    <a:pt x="2561" y="15"/>
                  </a:lnTo>
                  <a:lnTo>
                    <a:pt x="2526" y="11"/>
                  </a:lnTo>
                  <a:lnTo>
                    <a:pt x="2499" y="11"/>
                  </a:lnTo>
                  <a:lnTo>
                    <a:pt x="2465" y="8"/>
                  </a:lnTo>
                  <a:lnTo>
                    <a:pt x="2434" y="4"/>
                  </a:lnTo>
                  <a:lnTo>
                    <a:pt x="2399" y="4"/>
                  </a:lnTo>
                  <a:lnTo>
                    <a:pt x="2369" y="1"/>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81"/>
            <p:cNvSpPr/>
            <p:nvPr/>
          </p:nvSpPr>
          <p:spPr>
            <a:xfrm>
              <a:off x="1364381" y="3339849"/>
              <a:ext cx="406573" cy="216240"/>
            </a:xfrm>
            <a:custGeom>
              <a:avLst/>
              <a:gdLst/>
              <a:ahLst/>
              <a:cxnLst/>
              <a:rect l="l" t="t" r="r" b="b"/>
              <a:pathLst>
                <a:path w="15521" h="8255" extrusionOk="0">
                  <a:moveTo>
                    <a:pt x="8810" y="1"/>
                  </a:moveTo>
                  <a:cubicBezTo>
                    <a:pt x="7336" y="1"/>
                    <a:pt x="5926" y="986"/>
                    <a:pt x="5562" y="2587"/>
                  </a:cubicBezTo>
                  <a:cubicBezTo>
                    <a:pt x="5355" y="2517"/>
                    <a:pt x="5142" y="2484"/>
                    <a:pt x="4932" y="2484"/>
                  </a:cubicBezTo>
                  <a:cubicBezTo>
                    <a:pt x="4291" y="2484"/>
                    <a:pt x="3673" y="2794"/>
                    <a:pt x="3293" y="3344"/>
                  </a:cubicBezTo>
                  <a:cubicBezTo>
                    <a:pt x="3081" y="3288"/>
                    <a:pt x="2869" y="3262"/>
                    <a:pt x="2660" y="3262"/>
                  </a:cubicBezTo>
                  <a:cubicBezTo>
                    <a:pt x="1439" y="3262"/>
                    <a:pt x="353" y="4168"/>
                    <a:pt x="189" y="5444"/>
                  </a:cubicBezTo>
                  <a:cubicBezTo>
                    <a:pt x="0" y="6935"/>
                    <a:pt x="1162" y="8254"/>
                    <a:pt x="2666" y="8254"/>
                  </a:cubicBezTo>
                  <a:lnTo>
                    <a:pt x="12854" y="8254"/>
                  </a:lnTo>
                  <a:cubicBezTo>
                    <a:pt x="14365" y="8254"/>
                    <a:pt x="15520" y="6908"/>
                    <a:pt x="15291" y="5414"/>
                  </a:cubicBezTo>
                  <a:cubicBezTo>
                    <a:pt x="15100" y="4176"/>
                    <a:pt x="14035" y="3319"/>
                    <a:pt x="12855" y="3319"/>
                  </a:cubicBezTo>
                  <a:cubicBezTo>
                    <a:pt x="12610" y="3319"/>
                    <a:pt x="12361" y="3355"/>
                    <a:pt x="12114" y="3433"/>
                  </a:cubicBezTo>
                  <a:cubicBezTo>
                    <a:pt x="12117" y="3395"/>
                    <a:pt x="12117" y="3358"/>
                    <a:pt x="12117" y="3320"/>
                  </a:cubicBezTo>
                  <a:cubicBezTo>
                    <a:pt x="12117" y="2559"/>
                    <a:pt x="11854" y="1819"/>
                    <a:pt x="11374" y="1229"/>
                  </a:cubicBezTo>
                  <a:lnTo>
                    <a:pt x="10747" y="633"/>
                  </a:lnTo>
                  <a:cubicBezTo>
                    <a:pt x="10148" y="200"/>
                    <a:pt x="9472" y="1"/>
                    <a:pt x="881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81"/>
            <p:cNvSpPr/>
            <p:nvPr/>
          </p:nvSpPr>
          <p:spPr>
            <a:xfrm>
              <a:off x="1369411" y="3406830"/>
              <a:ext cx="204766" cy="151145"/>
            </a:xfrm>
            <a:custGeom>
              <a:avLst/>
              <a:gdLst/>
              <a:ahLst/>
              <a:cxnLst/>
              <a:rect l="l" t="t" r="r" b="b"/>
              <a:pathLst>
                <a:path w="7817" h="5770" extrusionOk="0">
                  <a:moveTo>
                    <a:pt x="4928" y="1"/>
                  </a:moveTo>
                  <a:cubicBezTo>
                    <a:pt x="4288" y="1"/>
                    <a:pt x="3672" y="311"/>
                    <a:pt x="3293" y="859"/>
                  </a:cubicBezTo>
                  <a:cubicBezTo>
                    <a:pt x="3081" y="803"/>
                    <a:pt x="2869" y="777"/>
                    <a:pt x="2660" y="777"/>
                  </a:cubicBezTo>
                  <a:cubicBezTo>
                    <a:pt x="1439" y="777"/>
                    <a:pt x="353" y="1683"/>
                    <a:pt x="189" y="2956"/>
                  </a:cubicBezTo>
                  <a:cubicBezTo>
                    <a:pt x="0" y="4450"/>
                    <a:pt x="1162" y="5769"/>
                    <a:pt x="2666" y="5769"/>
                  </a:cubicBezTo>
                  <a:lnTo>
                    <a:pt x="7817" y="5769"/>
                  </a:lnTo>
                  <a:cubicBezTo>
                    <a:pt x="6309" y="4707"/>
                    <a:pt x="5411" y="2977"/>
                    <a:pt x="5415" y="1133"/>
                  </a:cubicBezTo>
                  <a:cubicBezTo>
                    <a:pt x="5415" y="783"/>
                    <a:pt x="5445" y="430"/>
                    <a:pt x="5510" y="88"/>
                  </a:cubicBezTo>
                  <a:cubicBezTo>
                    <a:pt x="5318" y="29"/>
                    <a:pt x="5122" y="1"/>
                    <a:pt x="4928"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81"/>
            <p:cNvSpPr/>
            <p:nvPr/>
          </p:nvSpPr>
          <p:spPr>
            <a:xfrm>
              <a:off x="1502246" y="3195384"/>
              <a:ext cx="13779" cy="42043"/>
            </a:xfrm>
            <a:custGeom>
              <a:avLst/>
              <a:gdLst/>
              <a:ahLst/>
              <a:cxnLst/>
              <a:rect l="l" t="t" r="r" b="b"/>
              <a:pathLst>
                <a:path w="526" h="1605" extrusionOk="0">
                  <a:moveTo>
                    <a:pt x="265" y="1"/>
                  </a:moveTo>
                  <a:cubicBezTo>
                    <a:pt x="117" y="1"/>
                    <a:pt x="1" y="117"/>
                    <a:pt x="1" y="264"/>
                  </a:cubicBezTo>
                  <a:lnTo>
                    <a:pt x="1" y="1340"/>
                  </a:lnTo>
                  <a:cubicBezTo>
                    <a:pt x="1" y="1484"/>
                    <a:pt x="117" y="1604"/>
                    <a:pt x="265" y="1604"/>
                  </a:cubicBezTo>
                  <a:cubicBezTo>
                    <a:pt x="409" y="1604"/>
                    <a:pt x="525" y="1484"/>
                    <a:pt x="525" y="1340"/>
                  </a:cubicBezTo>
                  <a:lnTo>
                    <a:pt x="525" y="264"/>
                  </a:lnTo>
                  <a:cubicBezTo>
                    <a:pt x="525" y="117"/>
                    <a:pt x="409"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81"/>
            <p:cNvSpPr/>
            <p:nvPr/>
          </p:nvSpPr>
          <p:spPr>
            <a:xfrm>
              <a:off x="1430000" y="3214244"/>
              <a:ext cx="31067" cy="38271"/>
            </a:xfrm>
            <a:custGeom>
              <a:avLst/>
              <a:gdLst/>
              <a:ahLst/>
              <a:cxnLst/>
              <a:rect l="l" t="t" r="r" b="b"/>
              <a:pathLst>
                <a:path w="1186" h="1461" extrusionOk="0">
                  <a:moveTo>
                    <a:pt x="355" y="0"/>
                  </a:moveTo>
                  <a:cubicBezTo>
                    <a:pt x="176" y="0"/>
                    <a:pt x="0" y="187"/>
                    <a:pt x="113" y="394"/>
                  </a:cubicBezTo>
                  <a:lnTo>
                    <a:pt x="651" y="1326"/>
                  </a:lnTo>
                  <a:cubicBezTo>
                    <a:pt x="700" y="1412"/>
                    <a:pt x="791" y="1460"/>
                    <a:pt x="884" y="1460"/>
                  </a:cubicBezTo>
                  <a:cubicBezTo>
                    <a:pt x="928" y="1460"/>
                    <a:pt x="974" y="1449"/>
                    <a:pt x="1015" y="1426"/>
                  </a:cubicBezTo>
                  <a:cubicBezTo>
                    <a:pt x="1141" y="1350"/>
                    <a:pt x="1186" y="1186"/>
                    <a:pt x="1107" y="1062"/>
                  </a:cubicBezTo>
                  <a:lnTo>
                    <a:pt x="573" y="130"/>
                  </a:lnTo>
                  <a:cubicBezTo>
                    <a:pt x="517" y="39"/>
                    <a:pt x="435" y="0"/>
                    <a:pt x="3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81"/>
            <p:cNvSpPr/>
            <p:nvPr/>
          </p:nvSpPr>
          <p:spPr>
            <a:xfrm>
              <a:off x="1379548" y="3265455"/>
              <a:ext cx="40236" cy="27950"/>
            </a:xfrm>
            <a:custGeom>
              <a:avLst/>
              <a:gdLst/>
              <a:ahLst/>
              <a:cxnLst/>
              <a:rect l="l" t="t" r="r" b="b"/>
              <a:pathLst>
                <a:path w="1536" h="1067" extrusionOk="0">
                  <a:moveTo>
                    <a:pt x="302" y="0"/>
                  </a:moveTo>
                  <a:cubicBezTo>
                    <a:pt x="212" y="0"/>
                    <a:pt x="123" y="48"/>
                    <a:pt x="76" y="132"/>
                  </a:cubicBezTo>
                  <a:cubicBezTo>
                    <a:pt x="0" y="259"/>
                    <a:pt x="48" y="423"/>
                    <a:pt x="175" y="495"/>
                  </a:cubicBezTo>
                  <a:lnTo>
                    <a:pt x="1107" y="1033"/>
                  </a:lnTo>
                  <a:cubicBezTo>
                    <a:pt x="1148" y="1056"/>
                    <a:pt x="1193" y="1066"/>
                    <a:pt x="1236" y="1066"/>
                  </a:cubicBezTo>
                  <a:cubicBezTo>
                    <a:pt x="1327" y="1066"/>
                    <a:pt x="1415" y="1020"/>
                    <a:pt x="1464" y="934"/>
                  </a:cubicBezTo>
                  <a:cubicBezTo>
                    <a:pt x="1536" y="811"/>
                    <a:pt x="1495" y="653"/>
                    <a:pt x="1371" y="578"/>
                  </a:cubicBezTo>
                  <a:lnTo>
                    <a:pt x="439" y="40"/>
                  </a:lnTo>
                  <a:cubicBezTo>
                    <a:pt x="396" y="13"/>
                    <a:pt x="349" y="0"/>
                    <a:pt x="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81"/>
            <p:cNvSpPr/>
            <p:nvPr/>
          </p:nvSpPr>
          <p:spPr>
            <a:xfrm>
              <a:off x="1361945" y="3335789"/>
              <a:ext cx="41964" cy="13752"/>
            </a:xfrm>
            <a:custGeom>
              <a:avLst/>
              <a:gdLst/>
              <a:ahLst/>
              <a:cxnLst/>
              <a:rect l="l" t="t" r="r" b="b"/>
              <a:pathLst>
                <a:path w="1602" h="525" extrusionOk="0">
                  <a:moveTo>
                    <a:pt x="265" y="0"/>
                  </a:moveTo>
                  <a:cubicBezTo>
                    <a:pt x="117" y="0"/>
                    <a:pt x="1" y="117"/>
                    <a:pt x="1" y="261"/>
                  </a:cubicBezTo>
                  <a:cubicBezTo>
                    <a:pt x="1" y="408"/>
                    <a:pt x="117" y="524"/>
                    <a:pt x="265" y="524"/>
                  </a:cubicBezTo>
                  <a:lnTo>
                    <a:pt x="1341" y="524"/>
                  </a:lnTo>
                  <a:cubicBezTo>
                    <a:pt x="1485" y="524"/>
                    <a:pt x="1601" y="408"/>
                    <a:pt x="1601" y="261"/>
                  </a:cubicBezTo>
                  <a:cubicBezTo>
                    <a:pt x="1601" y="117"/>
                    <a:pt x="1485" y="0"/>
                    <a:pt x="1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81"/>
            <p:cNvSpPr/>
            <p:nvPr/>
          </p:nvSpPr>
          <p:spPr>
            <a:xfrm>
              <a:off x="1379732" y="3391741"/>
              <a:ext cx="40314" cy="28002"/>
            </a:xfrm>
            <a:custGeom>
              <a:avLst/>
              <a:gdLst/>
              <a:ahLst/>
              <a:cxnLst/>
              <a:rect l="l" t="t" r="r" b="b"/>
              <a:pathLst>
                <a:path w="1539" h="1069" extrusionOk="0">
                  <a:moveTo>
                    <a:pt x="1237" y="1"/>
                  </a:moveTo>
                  <a:cubicBezTo>
                    <a:pt x="1190" y="1"/>
                    <a:pt x="1143" y="13"/>
                    <a:pt x="1100" y="40"/>
                  </a:cubicBezTo>
                  <a:lnTo>
                    <a:pt x="168" y="578"/>
                  </a:lnTo>
                  <a:cubicBezTo>
                    <a:pt x="41" y="650"/>
                    <a:pt x="0" y="811"/>
                    <a:pt x="72" y="938"/>
                  </a:cubicBezTo>
                  <a:cubicBezTo>
                    <a:pt x="121" y="1021"/>
                    <a:pt x="210" y="1068"/>
                    <a:pt x="301" y="1068"/>
                  </a:cubicBezTo>
                  <a:cubicBezTo>
                    <a:pt x="346" y="1068"/>
                    <a:pt x="391" y="1057"/>
                    <a:pt x="432" y="1034"/>
                  </a:cubicBezTo>
                  <a:lnTo>
                    <a:pt x="1364" y="496"/>
                  </a:lnTo>
                  <a:cubicBezTo>
                    <a:pt x="1491" y="424"/>
                    <a:pt x="1539" y="259"/>
                    <a:pt x="1464" y="133"/>
                  </a:cubicBezTo>
                  <a:cubicBezTo>
                    <a:pt x="1416" y="49"/>
                    <a:pt x="1328" y="1"/>
                    <a:pt x="1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8" name="Google Shape;12538;p81"/>
            <p:cNvSpPr/>
            <p:nvPr/>
          </p:nvSpPr>
          <p:spPr>
            <a:xfrm>
              <a:off x="1596679" y="3265508"/>
              <a:ext cx="41964" cy="27924"/>
            </a:xfrm>
            <a:custGeom>
              <a:avLst/>
              <a:gdLst/>
              <a:ahLst/>
              <a:cxnLst/>
              <a:rect l="l" t="t" r="r" b="b"/>
              <a:pathLst>
                <a:path w="1602" h="1066" extrusionOk="0">
                  <a:moveTo>
                    <a:pt x="1299" y="1"/>
                  </a:moveTo>
                  <a:cubicBezTo>
                    <a:pt x="1254" y="1"/>
                    <a:pt x="1208" y="13"/>
                    <a:pt x="1166" y="38"/>
                  </a:cubicBezTo>
                  <a:lnTo>
                    <a:pt x="234" y="576"/>
                  </a:lnTo>
                  <a:cubicBezTo>
                    <a:pt x="1" y="709"/>
                    <a:pt x="97" y="1066"/>
                    <a:pt x="368" y="1066"/>
                  </a:cubicBezTo>
                  <a:cubicBezTo>
                    <a:pt x="412" y="1066"/>
                    <a:pt x="460" y="1055"/>
                    <a:pt x="498" y="1031"/>
                  </a:cubicBezTo>
                  <a:lnTo>
                    <a:pt x="1430" y="493"/>
                  </a:lnTo>
                  <a:cubicBezTo>
                    <a:pt x="1557" y="421"/>
                    <a:pt x="1601" y="260"/>
                    <a:pt x="1526" y="134"/>
                  </a:cubicBezTo>
                  <a:cubicBezTo>
                    <a:pt x="1478" y="49"/>
                    <a:pt x="1390"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81"/>
            <p:cNvSpPr/>
            <p:nvPr/>
          </p:nvSpPr>
          <p:spPr>
            <a:xfrm>
              <a:off x="1557360" y="3214244"/>
              <a:ext cx="30989" cy="38166"/>
            </a:xfrm>
            <a:custGeom>
              <a:avLst/>
              <a:gdLst/>
              <a:ahLst/>
              <a:cxnLst/>
              <a:rect l="l" t="t" r="r" b="b"/>
              <a:pathLst>
                <a:path w="1183" h="1457" extrusionOk="0">
                  <a:moveTo>
                    <a:pt x="829" y="0"/>
                  </a:moveTo>
                  <a:cubicBezTo>
                    <a:pt x="748" y="0"/>
                    <a:pt x="666" y="39"/>
                    <a:pt x="611" y="130"/>
                  </a:cubicBezTo>
                  <a:lnTo>
                    <a:pt x="73" y="1062"/>
                  </a:lnTo>
                  <a:cubicBezTo>
                    <a:pt x="1" y="1186"/>
                    <a:pt x="42" y="1347"/>
                    <a:pt x="169" y="1422"/>
                  </a:cubicBezTo>
                  <a:cubicBezTo>
                    <a:pt x="210" y="1446"/>
                    <a:pt x="255" y="1457"/>
                    <a:pt x="299" y="1457"/>
                  </a:cubicBezTo>
                  <a:cubicBezTo>
                    <a:pt x="391" y="1457"/>
                    <a:pt x="480" y="1410"/>
                    <a:pt x="529" y="1326"/>
                  </a:cubicBezTo>
                  <a:lnTo>
                    <a:pt x="1067" y="394"/>
                  </a:lnTo>
                  <a:cubicBezTo>
                    <a:pt x="1182" y="187"/>
                    <a:pt x="1007" y="0"/>
                    <a:pt x="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81"/>
            <p:cNvSpPr/>
            <p:nvPr/>
          </p:nvSpPr>
          <p:spPr>
            <a:xfrm>
              <a:off x="1358016" y="3245023"/>
              <a:ext cx="319579" cy="318060"/>
            </a:xfrm>
            <a:custGeom>
              <a:avLst/>
              <a:gdLst/>
              <a:ahLst/>
              <a:cxnLst/>
              <a:rect l="l" t="t" r="r" b="b"/>
              <a:pathLst>
                <a:path w="12200" h="12142" extrusionOk="0">
                  <a:moveTo>
                    <a:pt x="5826" y="1388"/>
                  </a:moveTo>
                  <a:lnTo>
                    <a:pt x="5915" y="1392"/>
                  </a:lnTo>
                  <a:lnTo>
                    <a:pt x="5942" y="1392"/>
                  </a:lnTo>
                  <a:lnTo>
                    <a:pt x="6000" y="1399"/>
                  </a:lnTo>
                  <a:lnTo>
                    <a:pt x="6028" y="1399"/>
                  </a:lnTo>
                  <a:lnTo>
                    <a:pt x="6059" y="1402"/>
                  </a:lnTo>
                  <a:lnTo>
                    <a:pt x="6083" y="1406"/>
                  </a:lnTo>
                  <a:lnTo>
                    <a:pt x="6113" y="1412"/>
                  </a:lnTo>
                  <a:lnTo>
                    <a:pt x="6141" y="1416"/>
                  </a:lnTo>
                  <a:lnTo>
                    <a:pt x="6172" y="1419"/>
                  </a:lnTo>
                  <a:lnTo>
                    <a:pt x="6226" y="1430"/>
                  </a:lnTo>
                  <a:lnTo>
                    <a:pt x="6254" y="1436"/>
                  </a:lnTo>
                  <a:lnTo>
                    <a:pt x="6281" y="1443"/>
                  </a:lnTo>
                  <a:lnTo>
                    <a:pt x="6309" y="1447"/>
                  </a:lnTo>
                  <a:lnTo>
                    <a:pt x="6340" y="1457"/>
                  </a:lnTo>
                  <a:lnTo>
                    <a:pt x="6364" y="1460"/>
                  </a:lnTo>
                  <a:lnTo>
                    <a:pt x="6391" y="1471"/>
                  </a:lnTo>
                  <a:lnTo>
                    <a:pt x="6415" y="1478"/>
                  </a:lnTo>
                  <a:lnTo>
                    <a:pt x="6446" y="1484"/>
                  </a:lnTo>
                  <a:lnTo>
                    <a:pt x="6579" y="1529"/>
                  </a:lnTo>
                  <a:lnTo>
                    <a:pt x="6600" y="1536"/>
                  </a:lnTo>
                  <a:lnTo>
                    <a:pt x="6631" y="1549"/>
                  </a:lnTo>
                  <a:lnTo>
                    <a:pt x="6672" y="1567"/>
                  </a:lnTo>
                  <a:lnTo>
                    <a:pt x="6696" y="1577"/>
                  </a:lnTo>
                  <a:lnTo>
                    <a:pt x="6802" y="1625"/>
                  </a:lnTo>
                  <a:lnTo>
                    <a:pt x="6809" y="1625"/>
                  </a:lnTo>
                  <a:lnTo>
                    <a:pt x="6830" y="1635"/>
                  </a:lnTo>
                  <a:lnTo>
                    <a:pt x="6878" y="1663"/>
                  </a:lnTo>
                  <a:lnTo>
                    <a:pt x="6905" y="1676"/>
                  </a:lnTo>
                  <a:lnTo>
                    <a:pt x="6926" y="1690"/>
                  </a:lnTo>
                  <a:lnTo>
                    <a:pt x="6974" y="1717"/>
                  </a:lnTo>
                  <a:lnTo>
                    <a:pt x="6998" y="1731"/>
                  </a:lnTo>
                  <a:lnTo>
                    <a:pt x="7001" y="1731"/>
                  </a:lnTo>
                  <a:lnTo>
                    <a:pt x="7022" y="1745"/>
                  </a:lnTo>
                  <a:lnTo>
                    <a:pt x="7042" y="1759"/>
                  </a:lnTo>
                  <a:lnTo>
                    <a:pt x="7066" y="1776"/>
                  </a:lnTo>
                  <a:lnTo>
                    <a:pt x="7090" y="1789"/>
                  </a:lnTo>
                  <a:lnTo>
                    <a:pt x="7107" y="1803"/>
                  </a:lnTo>
                  <a:lnTo>
                    <a:pt x="7114" y="1807"/>
                  </a:lnTo>
                  <a:lnTo>
                    <a:pt x="7135" y="1820"/>
                  </a:lnTo>
                  <a:lnTo>
                    <a:pt x="7155" y="1837"/>
                  </a:lnTo>
                  <a:lnTo>
                    <a:pt x="7296" y="1947"/>
                  </a:lnTo>
                  <a:lnTo>
                    <a:pt x="7299" y="1950"/>
                  </a:lnTo>
                  <a:lnTo>
                    <a:pt x="7347" y="1995"/>
                  </a:lnTo>
                  <a:lnTo>
                    <a:pt x="7350" y="1995"/>
                  </a:lnTo>
                  <a:cubicBezTo>
                    <a:pt x="7467" y="2105"/>
                    <a:pt x="7573" y="2221"/>
                    <a:pt x="7666" y="2351"/>
                  </a:cubicBezTo>
                  <a:cubicBezTo>
                    <a:pt x="7697" y="2392"/>
                    <a:pt x="7727" y="2437"/>
                    <a:pt x="7758" y="2485"/>
                  </a:cubicBezTo>
                  <a:lnTo>
                    <a:pt x="7765" y="2499"/>
                  </a:lnTo>
                  <a:cubicBezTo>
                    <a:pt x="7793" y="2540"/>
                    <a:pt x="7817" y="2584"/>
                    <a:pt x="7841" y="2629"/>
                  </a:cubicBezTo>
                  <a:lnTo>
                    <a:pt x="7851" y="2646"/>
                  </a:lnTo>
                  <a:cubicBezTo>
                    <a:pt x="7875" y="2691"/>
                    <a:pt x="7895" y="2739"/>
                    <a:pt x="7916" y="2783"/>
                  </a:cubicBezTo>
                  <a:lnTo>
                    <a:pt x="7923" y="2800"/>
                  </a:lnTo>
                  <a:cubicBezTo>
                    <a:pt x="7943" y="2848"/>
                    <a:pt x="7964" y="2896"/>
                    <a:pt x="7981" y="2944"/>
                  </a:cubicBezTo>
                  <a:lnTo>
                    <a:pt x="7984" y="2961"/>
                  </a:lnTo>
                  <a:cubicBezTo>
                    <a:pt x="8002" y="3009"/>
                    <a:pt x="8019" y="3057"/>
                    <a:pt x="8032" y="3109"/>
                  </a:cubicBezTo>
                  <a:lnTo>
                    <a:pt x="8036" y="3126"/>
                  </a:lnTo>
                  <a:cubicBezTo>
                    <a:pt x="8050" y="3177"/>
                    <a:pt x="8063" y="3229"/>
                    <a:pt x="8074" y="3280"/>
                  </a:cubicBezTo>
                  <a:lnTo>
                    <a:pt x="8074" y="3297"/>
                  </a:lnTo>
                  <a:cubicBezTo>
                    <a:pt x="8084" y="3349"/>
                    <a:pt x="8094" y="3400"/>
                    <a:pt x="8098" y="3455"/>
                  </a:cubicBezTo>
                  <a:lnTo>
                    <a:pt x="8098" y="3472"/>
                  </a:lnTo>
                  <a:lnTo>
                    <a:pt x="8098" y="3489"/>
                  </a:lnTo>
                  <a:cubicBezTo>
                    <a:pt x="7724" y="3588"/>
                    <a:pt x="7364" y="3753"/>
                    <a:pt x="7042" y="3969"/>
                  </a:cubicBezTo>
                  <a:lnTo>
                    <a:pt x="7032" y="3976"/>
                  </a:lnTo>
                  <a:lnTo>
                    <a:pt x="7018" y="3986"/>
                  </a:lnTo>
                  <a:cubicBezTo>
                    <a:pt x="6984" y="4010"/>
                    <a:pt x="6950" y="4034"/>
                    <a:pt x="6915" y="4058"/>
                  </a:cubicBezTo>
                  <a:lnTo>
                    <a:pt x="6908" y="4061"/>
                  </a:lnTo>
                  <a:cubicBezTo>
                    <a:pt x="6867" y="4092"/>
                    <a:pt x="6830" y="4123"/>
                    <a:pt x="6792" y="4154"/>
                  </a:cubicBezTo>
                  <a:cubicBezTo>
                    <a:pt x="6758" y="4181"/>
                    <a:pt x="6723" y="4209"/>
                    <a:pt x="6693" y="4240"/>
                  </a:cubicBezTo>
                  <a:lnTo>
                    <a:pt x="6686" y="4243"/>
                  </a:lnTo>
                  <a:cubicBezTo>
                    <a:pt x="6185" y="4678"/>
                    <a:pt x="5815" y="5247"/>
                    <a:pt x="5620" y="5884"/>
                  </a:cubicBezTo>
                  <a:cubicBezTo>
                    <a:pt x="5582" y="5878"/>
                    <a:pt x="5548" y="5871"/>
                    <a:pt x="5510" y="5864"/>
                  </a:cubicBezTo>
                  <a:cubicBezTo>
                    <a:pt x="5397" y="5847"/>
                    <a:pt x="5288" y="5840"/>
                    <a:pt x="5174" y="5840"/>
                  </a:cubicBezTo>
                  <a:lnTo>
                    <a:pt x="5031" y="5840"/>
                  </a:lnTo>
                  <a:lnTo>
                    <a:pt x="4989" y="5843"/>
                  </a:lnTo>
                  <a:lnTo>
                    <a:pt x="4969" y="5843"/>
                  </a:lnTo>
                  <a:lnTo>
                    <a:pt x="4935" y="5847"/>
                  </a:lnTo>
                  <a:lnTo>
                    <a:pt x="4900" y="5847"/>
                  </a:lnTo>
                  <a:lnTo>
                    <a:pt x="4869" y="5850"/>
                  </a:lnTo>
                  <a:lnTo>
                    <a:pt x="4811" y="5860"/>
                  </a:lnTo>
                  <a:lnTo>
                    <a:pt x="4804" y="5860"/>
                  </a:lnTo>
                  <a:lnTo>
                    <a:pt x="4746" y="5833"/>
                  </a:lnTo>
                  <a:lnTo>
                    <a:pt x="4729" y="5823"/>
                  </a:lnTo>
                  <a:cubicBezTo>
                    <a:pt x="4708" y="5812"/>
                    <a:pt x="4688" y="5802"/>
                    <a:pt x="4664" y="5788"/>
                  </a:cubicBezTo>
                  <a:lnTo>
                    <a:pt x="4654" y="5785"/>
                  </a:lnTo>
                  <a:cubicBezTo>
                    <a:pt x="4630" y="5771"/>
                    <a:pt x="4606" y="5758"/>
                    <a:pt x="4582" y="5740"/>
                  </a:cubicBezTo>
                  <a:lnTo>
                    <a:pt x="4564" y="5730"/>
                  </a:lnTo>
                  <a:lnTo>
                    <a:pt x="4503" y="5692"/>
                  </a:lnTo>
                  <a:lnTo>
                    <a:pt x="4493" y="5686"/>
                  </a:lnTo>
                  <a:cubicBezTo>
                    <a:pt x="4469" y="5672"/>
                    <a:pt x="4445" y="5655"/>
                    <a:pt x="4424" y="5641"/>
                  </a:cubicBezTo>
                  <a:lnTo>
                    <a:pt x="4407" y="5627"/>
                  </a:lnTo>
                  <a:cubicBezTo>
                    <a:pt x="4386" y="5614"/>
                    <a:pt x="4369" y="5600"/>
                    <a:pt x="4349" y="5586"/>
                  </a:cubicBezTo>
                  <a:lnTo>
                    <a:pt x="4338" y="5576"/>
                  </a:lnTo>
                  <a:cubicBezTo>
                    <a:pt x="4318" y="5562"/>
                    <a:pt x="4297" y="5542"/>
                    <a:pt x="4273" y="5528"/>
                  </a:cubicBezTo>
                  <a:lnTo>
                    <a:pt x="4260" y="5514"/>
                  </a:lnTo>
                  <a:cubicBezTo>
                    <a:pt x="4242" y="5497"/>
                    <a:pt x="4222" y="5483"/>
                    <a:pt x="4205" y="5466"/>
                  </a:cubicBezTo>
                  <a:lnTo>
                    <a:pt x="4194" y="5456"/>
                  </a:lnTo>
                  <a:cubicBezTo>
                    <a:pt x="4174" y="5439"/>
                    <a:pt x="4153" y="5418"/>
                    <a:pt x="4133" y="5401"/>
                  </a:cubicBezTo>
                  <a:lnTo>
                    <a:pt x="4122" y="5387"/>
                  </a:lnTo>
                  <a:cubicBezTo>
                    <a:pt x="4105" y="5370"/>
                    <a:pt x="4088" y="5353"/>
                    <a:pt x="4071" y="5336"/>
                  </a:cubicBezTo>
                  <a:lnTo>
                    <a:pt x="4061" y="5326"/>
                  </a:lnTo>
                  <a:cubicBezTo>
                    <a:pt x="4040" y="5305"/>
                    <a:pt x="4023" y="5285"/>
                    <a:pt x="4002" y="5264"/>
                  </a:cubicBezTo>
                  <a:lnTo>
                    <a:pt x="3985" y="5240"/>
                  </a:lnTo>
                  <a:lnTo>
                    <a:pt x="3979" y="5237"/>
                  </a:lnTo>
                  <a:lnTo>
                    <a:pt x="3972" y="5223"/>
                  </a:lnTo>
                  <a:cubicBezTo>
                    <a:pt x="3817" y="5045"/>
                    <a:pt x="3691" y="4846"/>
                    <a:pt x="3598" y="4630"/>
                  </a:cubicBezTo>
                  <a:lnTo>
                    <a:pt x="3591" y="4620"/>
                  </a:lnTo>
                  <a:cubicBezTo>
                    <a:pt x="3584" y="4599"/>
                    <a:pt x="3578" y="4579"/>
                    <a:pt x="3567" y="4558"/>
                  </a:cubicBezTo>
                  <a:lnTo>
                    <a:pt x="3564" y="4541"/>
                  </a:lnTo>
                  <a:cubicBezTo>
                    <a:pt x="3554" y="4521"/>
                    <a:pt x="3547" y="4500"/>
                    <a:pt x="3540" y="4476"/>
                  </a:cubicBezTo>
                  <a:lnTo>
                    <a:pt x="3533" y="4455"/>
                  </a:lnTo>
                  <a:cubicBezTo>
                    <a:pt x="3523" y="4428"/>
                    <a:pt x="3516" y="4401"/>
                    <a:pt x="3506" y="4373"/>
                  </a:cubicBezTo>
                  <a:cubicBezTo>
                    <a:pt x="3478" y="4281"/>
                    <a:pt x="3458" y="4185"/>
                    <a:pt x="3444" y="4089"/>
                  </a:cubicBezTo>
                  <a:cubicBezTo>
                    <a:pt x="3441" y="4065"/>
                    <a:pt x="3437" y="4044"/>
                    <a:pt x="3437" y="4024"/>
                  </a:cubicBezTo>
                  <a:cubicBezTo>
                    <a:pt x="3434" y="4000"/>
                    <a:pt x="3430" y="3989"/>
                    <a:pt x="3430" y="3969"/>
                  </a:cubicBezTo>
                  <a:cubicBezTo>
                    <a:pt x="3420" y="3890"/>
                    <a:pt x="3417" y="3808"/>
                    <a:pt x="3417" y="3729"/>
                  </a:cubicBezTo>
                  <a:lnTo>
                    <a:pt x="3417" y="3650"/>
                  </a:lnTo>
                  <a:lnTo>
                    <a:pt x="3417" y="3630"/>
                  </a:lnTo>
                  <a:cubicBezTo>
                    <a:pt x="3417" y="3602"/>
                    <a:pt x="3420" y="3575"/>
                    <a:pt x="3423" y="3547"/>
                  </a:cubicBezTo>
                  <a:cubicBezTo>
                    <a:pt x="3423" y="3520"/>
                    <a:pt x="3427" y="3496"/>
                    <a:pt x="3430" y="3468"/>
                  </a:cubicBezTo>
                  <a:lnTo>
                    <a:pt x="3434" y="3448"/>
                  </a:lnTo>
                  <a:cubicBezTo>
                    <a:pt x="3437" y="3397"/>
                    <a:pt x="3447" y="3345"/>
                    <a:pt x="3454" y="3294"/>
                  </a:cubicBezTo>
                  <a:cubicBezTo>
                    <a:pt x="3454" y="3287"/>
                    <a:pt x="3454" y="3280"/>
                    <a:pt x="3461" y="3273"/>
                  </a:cubicBezTo>
                  <a:cubicBezTo>
                    <a:pt x="3468" y="3225"/>
                    <a:pt x="3482" y="3174"/>
                    <a:pt x="3495" y="3122"/>
                  </a:cubicBezTo>
                  <a:lnTo>
                    <a:pt x="3499" y="3105"/>
                  </a:lnTo>
                  <a:cubicBezTo>
                    <a:pt x="3512" y="3054"/>
                    <a:pt x="3530" y="3006"/>
                    <a:pt x="3547" y="2954"/>
                  </a:cubicBezTo>
                  <a:lnTo>
                    <a:pt x="3550" y="2937"/>
                  </a:lnTo>
                  <a:cubicBezTo>
                    <a:pt x="3567" y="2889"/>
                    <a:pt x="3588" y="2841"/>
                    <a:pt x="3608" y="2797"/>
                  </a:cubicBezTo>
                  <a:lnTo>
                    <a:pt x="3615" y="2780"/>
                  </a:lnTo>
                  <a:cubicBezTo>
                    <a:pt x="3636" y="2732"/>
                    <a:pt x="3656" y="2687"/>
                    <a:pt x="3680" y="2643"/>
                  </a:cubicBezTo>
                  <a:lnTo>
                    <a:pt x="3691" y="2626"/>
                  </a:lnTo>
                  <a:cubicBezTo>
                    <a:pt x="3715" y="2584"/>
                    <a:pt x="3739" y="2536"/>
                    <a:pt x="3766" y="2499"/>
                  </a:cubicBezTo>
                  <a:lnTo>
                    <a:pt x="3776" y="2482"/>
                  </a:lnTo>
                  <a:cubicBezTo>
                    <a:pt x="3804" y="2434"/>
                    <a:pt x="3835" y="2392"/>
                    <a:pt x="3865" y="2348"/>
                  </a:cubicBezTo>
                  <a:cubicBezTo>
                    <a:pt x="3958" y="2221"/>
                    <a:pt x="4064" y="2101"/>
                    <a:pt x="4181" y="1995"/>
                  </a:cubicBezTo>
                  <a:lnTo>
                    <a:pt x="4184" y="1992"/>
                  </a:lnTo>
                  <a:lnTo>
                    <a:pt x="4225" y="1957"/>
                  </a:lnTo>
                  <a:lnTo>
                    <a:pt x="4397" y="1820"/>
                  </a:lnTo>
                  <a:lnTo>
                    <a:pt x="4417" y="1803"/>
                  </a:lnTo>
                  <a:lnTo>
                    <a:pt x="4424" y="1803"/>
                  </a:lnTo>
                  <a:lnTo>
                    <a:pt x="4441" y="1789"/>
                  </a:lnTo>
                  <a:lnTo>
                    <a:pt x="4465" y="1772"/>
                  </a:lnTo>
                  <a:lnTo>
                    <a:pt x="4486" y="1759"/>
                  </a:lnTo>
                  <a:lnTo>
                    <a:pt x="4513" y="1741"/>
                  </a:lnTo>
                  <a:lnTo>
                    <a:pt x="4530" y="1731"/>
                  </a:lnTo>
                  <a:lnTo>
                    <a:pt x="4534" y="1731"/>
                  </a:lnTo>
                  <a:lnTo>
                    <a:pt x="4558" y="1717"/>
                  </a:lnTo>
                  <a:lnTo>
                    <a:pt x="4606" y="1690"/>
                  </a:lnTo>
                  <a:lnTo>
                    <a:pt x="4630" y="1673"/>
                  </a:lnTo>
                  <a:lnTo>
                    <a:pt x="4650" y="1663"/>
                  </a:lnTo>
                  <a:lnTo>
                    <a:pt x="4702" y="1635"/>
                  </a:lnTo>
                  <a:lnTo>
                    <a:pt x="4722" y="1625"/>
                  </a:lnTo>
                  <a:lnTo>
                    <a:pt x="4729" y="1625"/>
                  </a:lnTo>
                  <a:lnTo>
                    <a:pt x="4835" y="1577"/>
                  </a:lnTo>
                  <a:lnTo>
                    <a:pt x="4859" y="1567"/>
                  </a:lnTo>
                  <a:lnTo>
                    <a:pt x="4900" y="1549"/>
                  </a:lnTo>
                  <a:lnTo>
                    <a:pt x="4931" y="1536"/>
                  </a:lnTo>
                  <a:lnTo>
                    <a:pt x="4955" y="1529"/>
                  </a:lnTo>
                  <a:lnTo>
                    <a:pt x="5085" y="1484"/>
                  </a:lnTo>
                  <a:lnTo>
                    <a:pt x="5113" y="1478"/>
                  </a:lnTo>
                  <a:lnTo>
                    <a:pt x="5140" y="1471"/>
                  </a:lnTo>
                  <a:lnTo>
                    <a:pt x="5168" y="1464"/>
                  </a:lnTo>
                  <a:lnTo>
                    <a:pt x="5195" y="1457"/>
                  </a:lnTo>
                  <a:lnTo>
                    <a:pt x="5222" y="1450"/>
                  </a:lnTo>
                  <a:lnTo>
                    <a:pt x="5250" y="1443"/>
                  </a:lnTo>
                  <a:lnTo>
                    <a:pt x="5277" y="1436"/>
                  </a:lnTo>
                  <a:lnTo>
                    <a:pt x="5305" y="1430"/>
                  </a:lnTo>
                  <a:lnTo>
                    <a:pt x="5360" y="1419"/>
                  </a:lnTo>
                  <a:lnTo>
                    <a:pt x="5394" y="1416"/>
                  </a:lnTo>
                  <a:lnTo>
                    <a:pt x="5418" y="1412"/>
                  </a:lnTo>
                  <a:lnTo>
                    <a:pt x="5449" y="1406"/>
                  </a:lnTo>
                  <a:lnTo>
                    <a:pt x="5476" y="1402"/>
                  </a:lnTo>
                  <a:lnTo>
                    <a:pt x="5507" y="1399"/>
                  </a:lnTo>
                  <a:lnTo>
                    <a:pt x="5531" y="1395"/>
                  </a:lnTo>
                  <a:lnTo>
                    <a:pt x="5589" y="1392"/>
                  </a:lnTo>
                  <a:lnTo>
                    <a:pt x="5617" y="1392"/>
                  </a:lnTo>
                  <a:lnTo>
                    <a:pt x="5706" y="1388"/>
                  </a:lnTo>
                  <a:close/>
                  <a:moveTo>
                    <a:pt x="5775" y="523"/>
                  </a:moveTo>
                  <a:cubicBezTo>
                    <a:pt x="7391" y="523"/>
                    <a:pt x="8766" y="1739"/>
                    <a:pt x="8947" y="3362"/>
                  </a:cubicBezTo>
                  <a:lnTo>
                    <a:pt x="8917" y="3362"/>
                  </a:lnTo>
                  <a:lnTo>
                    <a:pt x="8848" y="3366"/>
                  </a:lnTo>
                  <a:lnTo>
                    <a:pt x="8769" y="3373"/>
                  </a:lnTo>
                  <a:lnTo>
                    <a:pt x="8697" y="3376"/>
                  </a:lnTo>
                  <a:lnTo>
                    <a:pt x="8629" y="3383"/>
                  </a:lnTo>
                  <a:cubicBezTo>
                    <a:pt x="8622" y="3321"/>
                    <a:pt x="8612" y="3259"/>
                    <a:pt x="8598" y="3198"/>
                  </a:cubicBezTo>
                  <a:cubicBezTo>
                    <a:pt x="8598" y="3187"/>
                    <a:pt x="8594" y="3177"/>
                    <a:pt x="8594" y="3170"/>
                  </a:cubicBezTo>
                  <a:cubicBezTo>
                    <a:pt x="8584" y="3109"/>
                    <a:pt x="8567" y="3047"/>
                    <a:pt x="8553" y="2985"/>
                  </a:cubicBezTo>
                  <a:lnTo>
                    <a:pt x="8546" y="2965"/>
                  </a:lnTo>
                  <a:cubicBezTo>
                    <a:pt x="8529" y="2903"/>
                    <a:pt x="8509" y="2841"/>
                    <a:pt x="8488" y="2783"/>
                  </a:cubicBezTo>
                  <a:lnTo>
                    <a:pt x="8481" y="2759"/>
                  </a:lnTo>
                  <a:cubicBezTo>
                    <a:pt x="8461" y="2701"/>
                    <a:pt x="8440" y="2643"/>
                    <a:pt x="8413" y="2588"/>
                  </a:cubicBezTo>
                  <a:lnTo>
                    <a:pt x="8403" y="2564"/>
                  </a:lnTo>
                  <a:cubicBezTo>
                    <a:pt x="8379" y="2509"/>
                    <a:pt x="8351" y="2451"/>
                    <a:pt x="8324" y="2396"/>
                  </a:cubicBezTo>
                  <a:lnTo>
                    <a:pt x="8313" y="2375"/>
                  </a:lnTo>
                  <a:cubicBezTo>
                    <a:pt x="8283" y="2324"/>
                    <a:pt x="8252" y="2269"/>
                    <a:pt x="8217" y="2214"/>
                  </a:cubicBezTo>
                  <a:lnTo>
                    <a:pt x="8207" y="2197"/>
                  </a:lnTo>
                  <a:cubicBezTo>
                    <a:pt x="8173" y="2142"/>
                    <a:pt x="8135" y="2087"/>
                    <a:pt x="8098" y="2036"/>
                  </a:cubicBezTo>
                  <a:cubicBezTo>
                    <a:pt x="7984" y="1878"/>
                    <a:pt x="7854" y="1735"/>
                    <a:pt x="7714" y="1604"/>
                  </a:cubicBezTo>
                  <a:lnTo>
                    <a:pt x="7707" y="1597"/>
                  </a:lnTo>
                  <a:lnTo>
                    <a:pt x="7679" y="1573"/>
                  </a:lnTo>
                  <a:lnTo>
                    <a:pt x="7662" y="1556"/>
                  </a:lnTo>
                  <a:lnTo>
                    <a:pt x="7645" y="1543"/>
                  </a:lnTo>
                  <a:lnTo>
                    <a:pt x="7556" y="1471"/>
                  </a:lnTo>
                  <a:lnTo>
                    <a:pt x="7529" y="1450"/>
                  </a:lnTo>
                  <a:lnTo>
                    <a:pt x="7474" y="1409"/>
                  </a:lnTo>
                  <a:lnTo>
                    <a:pt x="7450" y="1388"/>
                  </a:lnTo>
                  <a:lnTo>
                    <a:pt x="7422" y="1368"/>
                  </a:lnTo>
                  <a:lnTo>
                    <a:pt x="7419" y="1368"/>
                  </a:lnTo>
                  <a:lnTo>
                    <a:pt x="7395" y="1351"/>
                  </a:lnTo>
                  <a:lnTo>
                    <a:pt x="7368" y="1330"/>
                  </a:lnTo>
                  <a:lnTo>
                    <a:pt x="7337" y="1313"/>
                  </a:lnTo>
                  <a:lnTo>
                    <a:pt x="7333" y="1310"/>
                  </a:lnTo>
                  <a:lnTo>
                    <a:pt x="7309" y="1296"/>
                  </a:lnTo>
                  <a:lnTo>
                    <a:pt x="7282" y="1279"/>
                  </a:lnTo>
                  <a:lnTo>
                    <a:pt x="7251" y="1258"/>
                  </a:lnTo>
                  <a:lnTo>
                    <a:pt x="7193" y="1224"/>
                  </a:lnTo>
                  <a:lnTo>
                    <a:pt x="7165" y="1210"/>
                  </a:lnTo>
                  <a:lnTo>
                    <a:pt x="7135" y="1193"/>
                  </a:lnTo>
                  <a:lnTo>
                    <a:pt x="7076" y="1162"/>
                  </a:lnTo>
                  <a:lnTo>
                    <a:pt x="7045" y="1149"/>
                  </a:lnTo>
                  <a:lnTo>
                    <a:pt x="7042" y="1145"/>
                  </a:lnTo>
                  <a:lnTo>
                    <a:pt x="7039" y="1142"/>
                  </a:lnTo>
                  <a:lnTo>
                    <a:pt x="7015" y="1131"/>
                  </a:lnTo>
                  <a:lnTo>
                    <a:pt x="6977" y="1114"/>
                  </a:lnTo>
                  <a:lnTo>
                    <a:pt x="6953" y="1104"/>
                  </a:lnTo>
                  <a:lnTo>
                    <a:pt x="6915" y="1087"/>
                  </a:lnTo>
                  <a:lnTo>
                    <a:pt x="6884" y="1073"/>
                  </a:lnTo>
                  <a:lnTo>
                    <a:pt x="6830" y="1053"/>
                  </a:lnTo>
                  <a:lnTo>
                    <a:pt x="6809" y="1042"/>
                  </a:lnTo>
                  <a:lnTo>
                    <a:pt x="6795" y="1039"/>
                  </a:lnTo>
                  <a:lnTo>
                    <a:pt x="6764" y="1025"/>
                  </a:lnTo>
                  <a:lnTo>
                    <a:pt x="6737" y="1018"/>
                  </a:lnTo>
                  <a:lnTo>
                    <a:pt x="6727" y="1011"/>
                  </a:lnTo>
                  <a:lnTo>
                    <a:pt x="6703" y="1005"/>
                  </a:lnTo>
                  <a:lnTo>
                    <a:pt x="6686" y="1001"/>
                  </a:lnTo>
                  <a:lnTo>
                    <a:pt x="6675" y="994"/>
                  </a:lnTo>
                  <a:lnTo>
                    <a:pt x="6669" y="994"/>
                  </a:lnTo>
                  <a:lnTo>
                    <a:pt x="6638" y="984"/>
                  </a:lnTo>
                  <a:lnTo>
                    <a:pt x="6634" y="984"/>
                  </a:lnTo>
                  <a:lnTo>
                    <a:pt x="6607" y="977"/>
                  </a:lnTo>
                  <a:lnTo>
                    <a:pt x="6569" y="967"/>
                  </a:lnTo>
                  <a:lnTo>
                    <a:pt x="6538" y="957"/>
                  </a:lnTo>
                  <a:lnTo>
                    <a:pt x="6504" y="946"/>
                  </a:lnTo>
                  <a:lnTo>
                    <a:pt x="6473" y="940"/>
                  </a:lnTo>
                  <a:lnTo>
                    <a:pt x="6436" y="933"/>
                  </a:lnTo>
                  <a:lnTo>
                    <a:pt x="6405" y="922"/>
                  </a:lnTo>
                  <a:lnTo>
                    <a:pt x="6367" y="916"/>
                  </a:lnTo>
                  <a:lnTo>
                    <a:pt x="6333" y="909"/>
                  </a:lnTo>
                  <a:lnTo>
                    <a:pt x="6285" y="898"/>
                  </a:lnTo>
                  <a:lnTo>
                    <a:pt x="6268" y="898"/>
                  </a:lnTo>
                  <a:lnTo>
                    <a:pt x="6230" y="892"/>
                  </a:lnTo>
                  <a:lnTo>
                    <a:pt x="6196" y="885"/>
                  </a:lnTo>
                  <a:lnTo>
                    <a:pt x="6158" y="881"/>
                  </a:lnTo>
                  <a:lnTo>
                    <a:pt x="6127" y="878"/>
                  </a:lnTo>
                  <a:lnTo>
                    <a:pt x="6089" y="871"/>
                  </a:lnTo>
                  <a:lnTo>
                    <a:pt x="6055" y="868"/>
                  </a:lnTo>
                  <a:lnTo>
                    <a:pt x="5987" y="864"/>
                  </a:lnTo>
                  <a:lnTo>
                    <a:pt x="5952" y="861"/>
                  </a:lnTo>
                  <a:lnTo>
                    <a:pt x="5915" y="857"/>
                  </a:lnTo>
                  <a:lnTo>
                    <a:pt x="5627" y="857"/>
                  </a:lnTo>
                  <a:lnTo>
                    <a:pt x="5589" y="861"/>
                  </a:lnTo>
                  <a:lnTo>
                    <a:pt x="5555" y="864"/>
                  </a:lnTo>
                  <a:lnTo>
                    <a:pt x="5486" y="868"/>
                  </a:lnTo>
                  <a:lnTo>
                    <a:pt x="5455" y="871"/>
                  </a:lnTo>
                  <a:lnTo>
                    <a:pt x="5414" y="874"/>
                  </a:lnTo>
                  <a:lnTo>
                    <a:pt x="5383" y="881"/>
                  </a:lnTo>
                  <a:lnTo>
                    <a:pt x="5346" y="885"/>
                  </a:lnTo>
                  <a:lnTo>
                    <a:pt x="5312" y="892"/>
                  </a:lnTo>
                  <a:lnTo>
                    <a:pt x="5277" y="895"/>
                  </a:lnTo>
                  <a:lnTo>
                    <a:pt x="5209" y="909"/>
                  </a:lnTo>
                  <a:lnTo>
                    <a:pt x="5174" y="916"/>
                  </a:lnTo>
                  <a:lnTo>
                    <a:pt x="5140" y="922"/>
                  </a:lnTo>
                  <a:lnTo>
                    <a:pt x="5106" y="929"/>
                  </a:lnTo>
                  <a:lnTo>
                    <a:pt x="5072" y="940"/>
                  </a:lnTo>
                  <a:lnTo>
                    <a:pt x="5041" y="946"/>
                  </a:lnTo>
                  <a:lnTo>
                    <a:pt x="5003" y="957"/>
                  </a:lnTo>
                  <a:lnTo>
                    <a:pt x="4972" y="967"/>
                  </a:lnTo>
                  <a:lnTo>
                    <a:pt x="4938" y="977"/>
                  </a:lnTo>
                  <a:lnTo>
                    <a:pt x="4911" y="984"/>
                  </a:lnTo>
                  <a:lnTo>
                    <a:pt x="4904" y="984"/>
                  </a:lnTo>
                  <a:lnTo>
                    <a:pt x="4873" y="994"/>
                  </a:lnTo>
                  <a:lnTo>
                    <a:pt x="4869" y="994"/>
                  </a:lnTo>
                  <a:lnTo>
                    <a:pt x="4842" y="1005"/>
                  </a:lnTo>
                  <a:lnTo>
                    <a:pt x="4818" y="1015"/>
                  </a:lnTo>
                  <a:lnTo>
                    <a:pt x="4804" y="1018"/>
                  </a:lnTo>
                  <a:lnTo>
                    <a:pt x="4777" y="1029"/>
                  </a:lnTo>
                  <a:lnTo>
                    <a:pt x="4746" y="1039"/>
                  </a:lnTo>
                  <a:lnTo>
                    <a:pt x="4736" y="1042"/>
                  </a:lnTo>
                  <a:lnTo>
                    <a:pt x="4712" y="1053"/>
                  </a:lnTo>
                  <a:lnTo>
                    <a:pt x="4660" y="1073"/>
                  </a:lnTo>
                  <a:lnTo>
                    <a:pt x="4630" y="1087"/>
                  </a:lnTo>
                  <a:lnTo>
                    <a:pt x="4588" y="1104"/>
                  </a:lnTo>
                  <a:lnTo>
                    <a:pt x="4568" y="1114"/>
                  </a:lnTo>
                  <a:lnTo>
                    <a:pt x="4530" y="1131"/>
                  </a:lnTo>
                  <a:lnTo>
                    <a:pt x="4527" y="1131"/>
                  </a:lnTo>
                  <a:lnTo>
                    <a:pt x="4503" y="1145"/>
                  </a:lnTo>
                  <a:lnTo>
                    <a:pt x="4496" y="1145"/>
                  </a:lnTo>
                  <a:lnTo>
                    <a:pt x="4469" y="1159"/>
                  </a:lnTo>
                  <a:lnTo>
                    <a:pt x="4407" y="1193"/>
                  </a:lnTo>
                  <a:lnTo>
                    <a:pt x="4379" y="1207"/>
                  </a:lnTo>
                  <a:lnTo>
                    <a:pt x="4349" y="1224"/>
                  </a:lnTo>
                  <a:lnTo>
                    <a:pt x="4294" y="1258"/>
                  </a:lnTo>
                  <a:lnTo>
                    <a:pt x="4290" y="1258"/>
                  </a:lnTo>
                  <a:lnTo>
                    <a:pt x="4260" y="1275"/>
                  </a:lnTo>
                  <a:lnTo>
                    <a:pt x="4236" y="1292"/>
                  </a:lnTo>
                  <a:lnTo>
                    <a:pt x="4205" y="1310"/>
                  </a:lnTo>
                  <a:lnTo>
                    <a:pt x="4177" y="1330"/>
                  </a:lnTo>
                  <a:lnTo>
                    <a:pt x="4150" y="1347"/>
                  </a:lnTo>
                  <a:lnTo>
                    <a:pt x="4126" y="1364"/>
                  </a:lnTo>
                  <a:lnTo>
                    <a:pt x="4098" y="1385"/>
                  </a:lnTo>
                  <a:lnTo>
                    <a:pt x="4074" y="1402"/>
                  </a:lnTo>
                  <a:lnTo>
                    <a:pt x="4016" y="1443"/>
                  </a:lnTo>
                  <a:lnTo>
                    <a:pt x="3989" y="1467"/>
                  </a:lnTo>
                  <a:lnTo>
                    <a:pt x="3903" y="1539"/>
                  </a:lnTo>
                  <a:lnTo>
                    <a:pt x="3889" y="1549"/>
                  </a:lnTo>
                  <a:lnTo>
                    <a:pt x="3869" y="1570"/>
                  </a:lnTo>
                  <a:lnTo>
                    <a:pt x="3838" y="1594"/>
                  </a:lnTo>
                  <a:lnTo>
                    <a:pt x="3835" y="1601"/>
                  </a:lnTo>
                  <a:cubicBezTo>
                    <a:pt x="3691" y="1731"/>
                    <a:pt x="3560" y="1872"/>
                    <a:pt x="3447" y="2029"/>
                  </a:cubicBezTo>
                  <a:cubicBezTo>
                    <a:pt x="3410" y="2081"/>
                    <a:pt x="3372" y="2135"/>
                    <a:pt x="3341" y="2187"/>
                  </a:cubicBezTo>
                  <a:lnTo>
                    <a:pt x="3327" y="2207"/>
                  </a:lnTo>
                  <a:cubicBezTo>
                    <a:pt x="3293" y="2262"/>
                    <a:pt x="3262" y="2314"/>
                    <a:pt x="3235" y="2372"/>
                  </a:cubicBezTo>
                  <a:lnTo>
                    <a:pt x="3225" y="2389"/>
                  </a:lnTo>
                  <a:cubicBezTo>
                    <a:pt x="3194" y="2444"/>
                    <a:pt x="3166" y="2502"/>
                    <a:pt x="3142" y="2557"/>
                  </a:cubicBezTo>
                  <a:lnTo>
                    <a:pt x="3136" y="2578"/>
                  </a:lnTo>
                  <a:cubicBezTo>
                    <a:pt x="3108" y="2636"/>
                    <a:pt x="3088" y="2694"/>
                    <a:pt x="3064" y="2752"/>
                  </a:cubicBezTo>
                  <a:lnTo>
                    <a:pt x="3057" y="2776"/>
                  </a:lnTo>
                  <a:cubicBezTo>
                    <a:pt x="3036" y="2835"/>
                    <a:pt x="3019" y="2896"/>
                    <a:pt x="3002" y="2954"/>
                  </a:cubicBezTo>
                  <a:lnTo>
                    <a:pt x="2995" y="2978"/>
                  </a:lnTo>
                  <a:cubicBezTo>
                    <a:pt x="2978" y="3040"/>
                    <a:pt x="2964" y="3102"/>
                    <a:pt x="2950" y="3160"/>
                  </a:cubicBezTo>
                  <a:cubicBezTo>
                    <a:pt x="2950" y="3170"/>
                    <a:pt x="2947" y="3181"/>
                    <a:pt x="2947" y="3187"/>
                  </a:cubicBezTo>
                  <a:cubicBezTo>
                    <a:pt x="2933" y="3253"/>
                    <a:pt x="2926" y="3318"/>
                    <a:pt x="2916" y="3376"/>
                  </a:cubicBezTo>
                  <a:lnTo>
                    <a:pt x="2916" y="3403"/>
                  </a:lnTo>
                  <a:cubicBezTo>
                    <a:pt x="2913" y="3434"/>
                    <a:pt x="2909" y="3465"/>
                    <a:pt x="2906" y="3499"/>
                  </a:cubicBezTo>
                  <a:cubicBezTo>
                    <a:pt x="2902" y="3530"/>
                    <a:pt x="2902" y="3564"/>
                    <a:pt x="2899" y="3599"/>
                  </a:cubicBezTo>
                  <a:lnTo>
                    <a:pt x="2899" y="3623"/>
                  </a:lnTo>
                  <a:lnTo>
                    <a:pt x="2899" y="3722"/>
                  </a:lnTo>
                  <a:cubicBezTo>
                    <a:pt x="2899" y="3818"/>
                    <a:pt x="2906" y="3917"/>
                    <a:pt x="2916" y="4013"/>
                  </a:cubicBezTo>
                  <a:cubicBezTo>
                    <a:pt x="2916" y="4034"/>
                    <a:pt x="2920" y="4058"/>
                    <a:pt x="2923" y="4078"/>
                  </a:cubicBezTo>
                  <a:cubicBezTo>
                    <a:pt x="2926" y="4099"/>
                    <a:pt x="2930" y="4133"/>
                    <a:pt x="2933" y="4157"/>
                  </a:cubicBezTo>
                  <a:cubicBezTo>
                    <a:pt x="2950" y="4277"/>
                    <a:pt x="2978" y="4394"/>
                    <a:pt x="3009" y="4507"/>
                  </a:cubicBezTo>
                  <a:cubicBezTo>
                    <a:pt x="3019" y="4541"/>
                    <a:pt x="3029" y="4575"/>
                    <a:pt x="3040" y="4610"/>
                  </a:cubicBezTo>
                  <a:lnTo>
                    <a:pt x="3050" y="4637"/>
                  </a:lnTo>
                  <a:cubicBezTo>
                    <a:pt x="3060" y="4661"/>
                    <a:pt x="3067" y="4688"/>
                    <a:pt x="3077" y="4716"/>
                  </a:cubicBezTo>
                  <a:lnTo>
                    <a:pt x="3084" y="4736"/>
                  </a:lnTo>
                  <a:cubicBezTo>
                    <a:pt x="3094" y="4764"/>
                    <a:pt x="3108" y="4795"/>
                    <a:pt x="3118" y="4822"/>
                  </a:cubicBezTo>
                  <a:lnTo>
                    <a:pt x="3125" y="4832"/>
                  </a:lnTo>
                  <a:cubicBezTo>
                    <a:pt x="3235" y="5096"/>
                    <a:pt x="3382" y="5343"/>
                    <a:pt x="3567" y="5562"/>
                  </a:cubicBezTo>
                  <a:lnTo>
                    <a:pt x="3578" y="5573"/>
                  </a:lnTo>
                  <a:lnTo>
                    <a:pt x="3598" y="5597"/>
                  </a:lnTo>
                  <a:lnTo>
                    <a:pt x="3605" y="5607"/>
                  </a:lnTo>
                  <a:lnTo>
                    <a:pt x="3619" y="5621"/>
                  </a:lnTo>
                  <a:cubicBezTo>
                    <a:pt x="3639" y="5648"/>
                    <a:pt x="3660" y="5672"/>
                    <a:pt x="3687" y="5696"/>
                  </a:cubicBezTo>
                  <a:lnTo>
                    <a:pt x="3698" y="5710"/>
                  </a:lnTo>
                  <a:cubicBezTo>
                    <a:pt x="3718" y="5730"/>
                    <a:pt x="3739" y="5751"/>
                    <a:pt x="3759" y="5771"/>
                  </a:cubicBezTo>
                  <a:lnTo>
                    <a:pt x="3776" y="5788"/>
                  </a:lnTo>
                  <a:cubicBezTo>
                    <a:pt x="3800" y="5812"/>
                    <a:pt x="3824" y="5833"/>
                    <a:pt x="3852" y="5857"/>
                  </a:cubicBezTo>
                  <a:lnTo>
                    <a:pt x="3862" y="5867"/>
                  </a:lnTo>
                  <a:cubicBezTo>
                    <a:pt x="3886" y="5888"/>
                    <a:pt x="3907" y="5908"/>
                    <a:pt x="3931" y="5926"/>
                  </a:cubicBezTo>
                  <a:lnTo>
                    <a:pt x="3948" y="5939"/>
                  </a:lnTo>
                  <a:cubicBezTo>
                    <a:pt x="3972" y="5963"/>
                    <a:pt x="3999" y="5984"/>
                    <a:pt x="4026" y="6004"/>
                  </a:cubicBezTo>
                  <a:lnTo>
                    <a:pt x="4040" y="6015"/>
                  </a:lnTo>
                  <a:cubicBezTo>
                    <a:pt x="4061" y="6032"/>
                    <a:pt x="4085" y="6049"/>
                    <a:pt x="4112" y="6066"/>
                  </a:cubicBezTo>
                  <a:lnTo>
                    <a:pt x="4129" y="6080"/>
                  </a:lnTo>
                  <a:lnTo>
                    <a:pt x="4143" y="6090"/>
                  </a:lnTo>
                  <a:lnTo>
                    <a:pt x="4109" y="6111"/>
                  </a:lnTo>
                  <a:lnTo>
                    <a:pt x="4105" y="6111"/>
                  </a:lnTo>
                  <a:cubicBezTo>
                    <a:pt x="4033" y="6148"/>
                    <a:pt x="3965" y="6193"/>
                    <a:pt x="3900" y="6237"/>
                  </a:cubicBezTo>
                  <a:lnTo>
                    <a:pt x="3889" y="6244"/>
                  </a:lnTo>
                  <a:lnTo>
                    <a:pt x="3852" y="6272"/>
                  </a:lnTo>
                  <a:cubicBezTo>
                    <a:pt x="3797" y="6230"/>
                    <a:pt x="3742" y="6189"/>
                    <a:pt x="3691" y="6145"/>
                  </a:cubicBezTo>
                  <a:cubicBezTo>
                    <a:pt x="3670" y="6128"/>
                    <a:pt x="3650" y="6111"/>
                    <a:pt x="3632" y="6090"/>
                  </a:cubicBezTo>
                  <a:lnTo>
                    <a:pt x="3629" y="6090"/>
                  </a:lnTo>
                  <a:cubicBezTo>
                    <a:pt x="3608" y="6069"/>
                    <a:pt x="3588" y="6052"/>
                    <a:pt x="3567" y="6032"/>
                  </a:cubicBezTo>
                  <a:lnTo>
                    <a:pt x="3554" y="6018"/>
                  </a:lnTo>
                  <a:lnTo>
                    <a:pt x="3509" y="5977"/>
                  </a:lnTo>
                  <a:lnTo>
                    <a:pt x="3488" y="5956"/>
                  </a:lnTo>
                  <a:lnTo>
                    <a:pt x="3444" y="5922"/>
                  </a:lnTo>
                  <a:lnTo>
                    <a:pt x="3423" y="5902"/>
                  </a:lnTo>
                  <a:lnTo>
                    <a:pt x="3389" y="5864"/>
                  </a:lnTo>
                  <a:lnTo>
                    <a:pt x="3365" y="5840"/>
                  </a:lnTo>
                  <a:lnTo>
                    <a:pt x="3334" y="5806"/>
                  </a:lnTo>
                  <a:lnTo>
                    <a:pt x="3314" y="5778"/>
                  </a:lnTo>
                  <a:lnTo>
                    <a:pt x="3283" y="5740"/>
                  </a:lnTo>
                  <a:lnTo>
                    <a:pt x="3262" y="5716"/>
                  </a:lnTo>
                  <a:lnTo>
                    <a:pt x="3231" y="5675"/>
                  </a:lnTo>
                  <a:lnTo>
                    <a:pt x="3211" y="5651"/>
                  </a:lnTo>
                  <a:lnTo>
                    <a:pt x="3183" y="5610"/>
                  </a:lnTo>
                  <a:lnTo>
                    <a:pt x="3166" y="5586"/>
                  </a:lnTo>
                  <a:lnTo>
                    <a:pt x="3136" y="5545"/>
                  </a:lnTo>
                  <a:lnTo>
                    <a:pt x="3118" y="5518"/>
                  </a:lnTo>
                  <a:cubicBezTo>
                    <a:pt x="3105" y="5501"/>
                    <a:pt x="3094" y="5480"/>
                    <a:pt x="3081" y="5463"/>
                  </a:cubicBezTo>
                  <a:lnTo>
                    <a:pt x="3074" y="5453"/>
                  </a:lnTo>
                  <a:cubicBezTo>
                    <a:pt x="3060" y="5429"/>
                    <a:pt x="3046" y="5405"/>
                    <a:pt x="3033" y="5384"/>
                  </a:cubicBezTo>
                  <a:lnTo>
                    <a:pt x="3019" y="5360"/>
                  </a:lnTo>
                  <a:cubicBezTo>
                    <a:pt x="3009" y="5346"/>
                    <a:pt x="2998" y="5329"/>
                    <a:pt x="2988" y="5312"/>
                  </a:cubicBezTo>
                  <a:lnTo>
                    <a:pt x="2974" y="5285"/>
                  </a:lnTo>
                  <a:lnTo>
                    <a:pt x="2950" y="5244"/>
                  </a:lnTo>
                  <a:lnTo>
                    <a:pt x="2933" y="5213"/>
                  </a:lnTo>
                  <a:lnTo>
                    <a:pt x="2913" y="5172"/>
                  </a:lnTo>
                  <a:lnTo>
                    <a:pt x="2896" y="5141"/>
                  </a:lnTo>
                  <a:lnTo>
                    <a:pt x="2875" y="5096"/>
                  </a:lnTo>
                  <a:lnTo>
                    <a:pt x="2861" y="5062"/>
                  </a:lnTo>
                  <a:lnTo>
                    <a:pt x="2841" y="5021"/>
                  </a:lnTo>
                  <a:lnTo>
                    <a:pt x="2841" y="5014"/>
                  </a:lnTo>
                  <a:lnTo>
                    <a:pt x="2827" y="4987"/>
                  </a:lnTo>
                  <a:cubicBezTo>
                    <a:pt x="2820" y="4973"/>
                    <a:pt x="2817" y="4959"/>
                    <a:pt x="2810" y="4942"/>
                  </a:cubicBezTo>
                  <a:lnTo>
                    <a:pt x="2796" y="4911"/>
                  </a:lnTo>
                  <a:cubicBezTo>
                    <a:pt x="2789" y="4897"/>
                    <a:pt x="2786" y="4880"/>
                    <a:pt x="2779" y="4870"/>
                  </a:cubicBezTo>
                  <a:lnTo>
                    <a:pt x="2765" y="4836"/>
                  </a:lnTo>
                  <a:cubicBezTo>
                    <a:pt x="2762" y="4822"/>
                    <a:pt x="2755" y="4808"/>
                    <a:pt x="2752" y="4795"/>
                  </a:cubicBezTo>
                  <a:lnTo>
                    <a:pt x="2738" y="4757"/>
                  </a:lnTo>
                  <a:cubicBezTo>
                    <a:pt x="2731" y="4740"/>
                    <a:pt x="2728" y="4723"/>
                    <a:pt x="2721" y="4702"/>
                  </a:cubicBezTo>
                  <a:lnTo>
                    <a:pt x="2714" y="4682"/>
                  </a:lnTo>
                  <a:cubicBezTo>
                    <a:pt x="2704" y="4654"/>
                    <a:pt x="2697" y="4627"/>
                    <a:pt x="2690" y="4603"/>
                  </a:cubicBezTo>
                  <a:lnTo>
                    <a:pt x="2687" y="4582"/>
                  </a:lnTo>
                  <a:cubicBezTo>
                    <a:pt x="2680" y="4562"/>
                    <a:pt x="2673" y="4541"/>
                    <a:pt x="2669" y="4524"/>
                  </a:cubicBezTo>
                  <a:lnTo>
                    <a:pt x="2663" y="4490"/>
                  </a:lnTo>
                  <a:cubicBezTo>
                    <a:pt x="2656" y="4473"/>
                    <a:pt x="2652" y="4459"/>
                    <a:pt x="2649" y="4442"/>
                  </a:cubicBezTo>
                  <a:lnTo>
                    <a:pt x="2642" y="4404"/>
                  </a:lnTo>
                  <a:cubicBezTo>
                    <a:pt x="2639" y="4387"/>
                    <a:pt x="2635" y="4373"/>
                    <a:pt x="2632" y="4359"/>
                  </a:cubicBezTo>
                  <a:lnTo>
                    <a:pt x="2625" y="4325"/>
                  </a:lnTo>
                  <a:cubicBezTo>
                    <a:pt x="2621" y="4308"/>
                    <a:pt x="2618" y="4291"/>
                    <a:pt x="2618" y="4277"/>
                  </a:cubicBezTo>
                  <a:lnTo>
                    <a:pt x="2611" y="4240"/>
                  </a:lnTo>
                  <a:cubicBezTo>
                    <a:pt x="2608" y="4226"/>
                    <a:pt x="2604" y="4209"/>
                    <a:pt x="2604" y="4192"/>
                  </a:cubicBezTo>
                  <a:lnTo>
                    <a:pt x="2598" y="4157"/>
                  </a:lnTo>
                  <a:cubicBezTo>
                    <a:pt x="2598" y="4140"/>
                    <a:pt x="2594" y="4123"/>
                    <a:pt x="2591" y="4109"/>
                  </a:cubicBezTo>
                  <a:lnTo>
                    <a:pt x="2587" y="4072"/>
                  </a:lnTo>
                  <a:cubicBezTo>
                    <a:pt x="2587" y="4054"/>
                    <a:pt x="2584" y="4041"/>
                    <a:pt x="2584" y="4024"/>
                  </a:cubicBezTo>
                  <a:lnTo>
                    <a:pt x="2584" y="4017"/>
                  </a:lnTo>
                  <a:cubicBezTo>
                    <a:pt x="2584" y="4007"/>
                    <a:pt x="2584" y="3996"/>
                    <a:pt x="2580" y="3986"/>
                  </a:cubicBezTo>
                  <a:cubicBezTo>
                    <a:pt x="2577" y="3976"/>
                    <a:pt x="2577" y="3955"/>
                    <a:pt x="2577" y="3938"/>
                  </a:cubicBezTo>
                  <a:lnTo>
                    <a:pt x="2574" y="3900"/>
                  </a:lnTo>
                  <a:cubicBezTo>
                    <a:pt x="2574" y="3883"/>
                    <a:pt x="2574" y="3863"/>
                    <a:pt x="2574" y="3845"/>
                  </a:cubicBezTo>
                  <a:lnTo>
                    <a:pt x="2574" y="3815"/>
                  </a:lnTo>
                  <a:lnTo>
                    <a:pt x="2574" y="3729"/>
                  </a:lnTo>
                  <a:cubicBezTo>
                    <a:pt x="2567" y="2029"/>
                    <a:pt x="3889" y="624"/>
                    <a:pt x="5586" y="528"/>
                  </a:cubicBezTo>
                  <a:cubicBezTo>
                    <a:pt x="5649" y="525"/>
                    <a:pt x="5712" y="523"/>
                    <a:pt x="5775" y="523"/>
                  </a:cubicBezTo>
                  <a:close/>
                  <a:moveTo>
                    <a:pt x="5771" y="1"/>
                  </a:moveTo>
                  <a:cubicBezTo>
                    <a:pt x="4986" y="1"/>
                    <a:pt x="4201" y="247"/>
                    <a:pt x="3540" y="741"/>
                  </a:cubicBezTo>
                  <a:cubicBezTo>
                    <a:pt x="2598" y="1443"/>
                    <a:pt x="2046" y="2550"/>
                    <a:pt x="2046" y="3726"/>
                  </a:cubicBezTo>
                  <a:lnTo>
                    <a:pt x="2046" y="3828"/>
                  </a:lnTo>
                  <a:lnTo>
                    <a:pt x="2046" y="3852"/>
                  </a:lnTo>
                  <a:lnTo>
                    <a:pt x="2046" y="3859"/>
                  </a:lnTo>
                  <a:cubicBezTo>
                    <a:pt x="2046" y="3883"/>
                    <a:pt x="2046" y="3904"/>
                    <a:pt x="2049" y="3928"/>
                  </a:cubicBezTo>
                  <a:lnTo>
                    <a:pt x="2049" y="3962"/>
                  </a:lnTo>
                  <a:lnTo>
                    <a:pt x="2049" y="3972"/>
                  </a:lnTo>
                  <a:cubicBezTo>
                    <a:pt x="2049" y="3989"/>
                    <a:pt x="2053" y="4010"/>
                    <a:pt x="2053" y="4027"/>
                  </a:cubicBezTo>
                  <a:cubicBezTo>
                    <a:pt x="2053" y="4044"/>
                    <a:pt x="2053" y="4051"/>
                    <a:pt x="2056" y="4061"/>
                  </a:cubicBezTo>
                  <a:lnTo>
                    <a:pt x="2056" y="4068"/>
                  </a:lnTo>
                  <a:cubicBezTo>
                    <a:pt x="2056" y="4085"/>
                    <a:pt x="2060" y="4106"/>
                    <a:pt x="2060" y="4126"/>
                  </a:cubicBezTo>
                  <a:lnTo>
                    <a:pt x="2066" y="4168"/>
                  </a:lnTo>
                  <a:cubicBezTo>
                    <a:pt x="2070" y="4188"/>
                    <a:pt x="2070" y="4205"/>
                    <a:pt x="2073" y="4226"/>
                  </a:cubicBezTo>
                  <a:cubicBezTo>
                    <a:pt x="2077" y="4243"/>
                    <a:pt x="2077" y="4253"/>
                    <a:pt x="2080" y="4267"/>
                  </a:cubicBezTo>
                  <a:cubicBezTo>
                    <a:pt x="2080" y="4284"/>
                    <a:pt x="2083" y="4305"/>
                    <a:pt x="2087" y="4325"/>
                  </a:cubicBezTo>
                  <a:lnTo>
                    <a:pt x="2094" y="4366"/>
                  </a:lnTo>
                  <a:cubicBezTo>
                    <a:pt x="2097" y="4387"/>
                    <a:pt x="2101" y="4404"/>
                    <a:pt x="2104" y="4421"/>
                  </a:cubicBezTo>
                  <a:lnTo>
                    <a:pt x="2104" y="4428"/>
                  </a:lnTo>
                  <a:lnTo>
                    <a:pt x="2111" y="4462"/>
                  </a:lnTo>
                  <a:cubicBezTo>
                    <a:pt x="2114" y="4479"/>
                    <a:pt x="2118" y="4497"/>
                    <a:pt x="2121" y="4514"/>
                  </a:cubicBezTo>
                  <a:lnTo>
                    <a:pt x="2125" y="4531"/>
                  </a:lnTo>
                  <a:lnTo>
                    <a:pt x="2131" y="4558"/>
                  </a:lnTo>
                  <a:cubicBezTo>
                    <a:pt x="2135" y="4579"/>
                    <a:pt x="2142" y="4599"/>
                    <a:pt x="2145" y="4616"/>
                  </a:cubicBezTo>
                  <a:lnTo>
                    <a:pt x="2155" y="4654"/>
                  </a:lnTo>
                  <a:cubicBezTo>
                    <a:pt x="2159" y="4678"/>
                    <a:pt x="2166" y="4702"/>
                    <a:pt x="2173" y="4726"/>
                  </a:cubicBezTo>
                  <a:lnTo>
                    <a:pt x="2179" y="4747"/>
                  </a:lnTo>
                  <a:cubicBezTo>
                    <a:pt x="2190" y="4778"/>
                    <a:pt x="2197" y="4808"/>
                    <a:pt x="2207" y="4839"/>
                  </a:cubicBezTo>
                  <a:lnTo>
                    <a:pt x="2214" y="4860"/>
                  </a:lnTo>
                  <a:lnTo>
                    <a:pt x="2214" y="4863"/>
                  </a:lnTo>
                  <a:cubicBezTo>
                    <a:pt x="2221" y="4887"/>
                    <a:pt x="2227" y="4908"/>
                    <a:pt x="2234" y="4928"/>
                  </a:cubicBezTo>
                  <a:lnTo>
                    <a:pt x="2245" y="4956"/>
                  </a:lnTo>
                  <a:lnTo>
                    <a:pt x="2248" y="4969"/>
                  </a:lnTo>
                  <a:cubicBezTo>
                    <a:pt x="2255" y="4987"/>
                    <a:pt x="2262" y="5004"/>
                    <a:pt x="2269" y="5021"/>
                  </a:cubicBezTo>
                  <a:lnTo>
                    <a:pt x="2279" y="5048"/>
                  </a:lnTo>
                  <a:lnTo>
                    <a:pt x="2282" y="5059"/>
                  </a:lnTo>
                  <a:cubicBezTo>
                    <a:pt x="2289" y="5076"/>
                    <a:pt x="2296" y="5093"/>
                    <a:pt x="2303" y="5110"/>
                  </a:cubicBezTo>
                  <a:lnTo>
                    <a:pt x="2317" y="5148"/>
                  </a:lnTo>
                  <a:cubicBezTo>
                    <a:pt x="2323" y="5165"/>
                    <a:pt x="2330" y="5182"/>
                    <a:pt x="2337" y="5199"/>
                  </a:cubicBezTo>
                  <a:lnTo>
                    <a:pt x="2354" y="5230"/>
                  </a:lnTo>
                  <a:lnTo>
                    <a:pt x="2354" y="5237"/>
                  </a:lnTo>
                  <a:lnTo>
                    <a:pt x="2378" y="5285"/>
                  </a:lnTo>
                  <a:lnTo>
                    <a:pt x="2395" y="5326"/>
                  </a:lnTo>
                  <a:lnTo>
                    <a:pt x="2419" y="5374"/>
                  </a:lnTo>
                  <a:lnTo>
                    <a:pt x="2436" y="5411"/>
                  </a:lnTo>
                  <a:lnTo>
                    <a:pt x="2464" y="5459"/>
                  </a:lnTo>
                  <a:lnTo>
                    <a:pt x="2467" y="5466"/>
                  </a:lnTo>
                  <a:lnTo>
                    <a:pt x="2481" y="5494"/>
                  </a:lnTo>
                  <a:lnTo>
                    <a:pt x="2508" y="5545"/>
                  </a:lnTo>
                  <a:lnTo>
                    <a:pt x="2512" y="5552"/>
                  </a:lnTo>
                  <a:lnTo>
                    <a:pt x="2526" y="5576"/>
                  </a:lnTo>
                  <a:cubicBezTo>
                    <a:pt x="2539" y="5597"/>
                    <a:pt x="2550" y="5614"/>
                    <a:pt x="2560" y="5631"/>
                  </a:cubicBezTo>
                  <a:lnTo>
                    <a:pt x="2574" y="5658"/>
                  </a:lnTo>
                  <a:cubicBezTo>
                    <a:pt x="2591" y="5686"/>
                    <a:pt x="2608" y="5713"/>
                    <a:pt x="2625" y="5737"/>
                  </a:cubicBezTo>
                  <a:lnTo>
                    <a:pt x="2632" y="5747"/>
                  </a:lnTo>
                  <a:cubicBezTo>
                    <a:pt x="2645" y="5771"/>
                    <a:pt x="2663" y="5795"/>
                    <a:pt x="2676" y="5816"/>
                  </a:cubicBezTo>
                  <a:lnTo>
                    <a:pt x="2697" y="5850"/>
                  </a:lnTo>
                  <a:lnTo>
                    <a:pt x="2731" y="5895"/>
                  </a:lnTo>
                  <a:lnTo>
                    <a:pt x="2748" y="5919"/>
                  </a:lnTo>
                  <a:lnTo>
                    <a:pt x="2752" y="5926"/>
                  </a:lnTo>
                  <a:lnTo>
                    <a:pt x="2786" y="5970"/>
                  </a:lnTo>
                  <a:lnTo>
                    <a:pt x="2810" y="6001"/>
                  </a:lnTo>
                  <a:lnTo>
                    <a:pt x="2844" y="6045"/>
                  </a:lnTo>
                  <a:lnTo>
                    <a:pt x="2868" y="6073"/>
                  </a:lnTo>
                  <a:lnTo>
                    <a:pt x="2868" y="6076"/>
                  </a:lnTo>
                  <a:lnTo>
                    <a:pt x="2906" y="6117"/>
                  </a:lnTo>
                  <a:lnTo>
                    <a:pt x="2930" y="6148"/>
                  </a:lnTo>
                  <a:lnTo>
                    <a:pt x="2964" y="6189"/>
                  </a:lnTo>
                  <a:lnTo>
                    <a:pt x="2992" y="6220"/>
                  </a:lnTo>
                  <a:lnTo>
                    <a:pt x="3029" y="6261"/>
                  </a:lnTo>
                  <a:lnTo>
                    <a:pt x="3057" y="6289"/>
                  </a:lnTo>
                  <a:lnTo>
                    <a:pt x="3098" y="6333"/>
                  </a:lnTo>
                  <a:lnTo>
                    <a:pt x="3105" y="6340"/>
                  </a:lnTo>
                  <a:lnTo>
                    <a:pt x="3122" y="6357"/>
                  </a:lnTo>
                  <a:lnTo>
                    <a:pt x="3170" y="6405"/>
                  </a:lnTo>
                  <a:lnTo>
                    <a:pt x="3190" y="6422"/>
                  </a:lnTo>
                  <a:cubicBezTo>
                    <a:pt x="3211" y="6443"/>
                    <a:pt x="3235" y="6464"/>
                    <a:pt x="3255" y="6484"/>
                  </a:cubicBezTo>
                  <a:lnTo>
                    <a:pt x="3259" y="6487"/>
                  </a:lnTo>
                  <a:cubicBezTo>
                    <a:pt x="3283" y="6508"/>
                    <a:pt x="3303" y="6529"/>
                    <a:pt x="3327" y="6549"/>
                  </a:cubicBezTo>
                  <a:lnTo>
                    <a:pt x="3338" y="6556"/>
                  </a:lnTo>
                  <a:cubicBezTo>
                    <a:pt x="3372" y="6587"/>
                    <a:pt x="3410" y="6618"/>
                    <a:pt x="3444" y="6645"/>
                  </a:cubicBezTo>
                  <a:cubicBezTo>
                    <a:pt x="3437" y="6655"/>
                    <a:pt x="3430" y="6662"/>
                    <a:pt x="3423" y="6673"/>
                  </a:cubicBezTo>
                  <a:cubicBezTo>
                    <a:pt x="3246" y="6638"/>
                    <a:pt x="3070" y="6622"/>
                    <a:pt x="2897" y="6622"/>
                  </a:cubicBezTo>
                  <a:cubicBezTo>
                    <a:pt x="1504" y="6622"/>
                    <a:pt x="291" y="7681"/>
                    <a:pt x="154" y="9123"/>
                  </a:cubicBezTo>
                  <a:cubicBezTo>
                    <a:pt x="0" y="10742"/>
                    <a:pt x="1272" y="12142"/>
                    <a:pt x="2897" y="12142"/>
                  </a:cubicBezTo>
                  <a:cubicBezTo>
                    <a:pt x="2899" y="12142"/>
                    <a:pt x="2901" y="12142"/>
                    <a:pt x="2902" y="12142"/>
                  </a:cubicBezTo>
                  <a:lnTo>
                    <a:pt x="11939" y="12142"/>
                  </a:lnTo>
                  <a:cubicBezTo>
                    <a:pt x="12083" y="12142"/>
                    <a:pt x="12199" y="12025"/>
                    <a:pt x="12199" y="11878"/>
                  </a:cubicBezTo>
                  <a:cubicBezTo>
                    <a:pt x="12199" y="11736"/>
                    <a:pt x="12086" y="11617"/>
                    <a:pt x="11945" y="11617"/>
                  </a:cubicBezTo>
                  <a:cubicBezTo>
                    <a:pt x="11943" y="11617"/>
                    <a:pt x="11941" y="11617"/>
                    <a:pt x="11939" y="11617"/>
                  </a:cubicBezTo>
                  <a:lnTo>
                    <a:pt x="11939" y="11614"/>
                  </a:lnTo>
                  <a:lnTo>
                    <a:pt x="2909" y="11614"/>
                  </a:lnTo>
                  <a:cubicBezTo>
                    <a:pt x="1563" y="11611"/>
                    <a:pt x="524" y="10432"/>
                    <a:pt x="696" y="9095"/>
                  </a:cubicBezTo>
                  <a:cubicBezTo>
                    <a:pt x="839" y="7955"/>
                    <a:pt x="1815" y="7146"/>
                    <a:pt x="2910" y="7146"/>
                  </a:cubicBezTo>
                  <a:cubicBezTo>
                    <a:pt x="3095" y="7146"/>
                    <a:pt x="3283" y="7169"/>
                    <a:pt x="3471" y="7217"/>
                  </a:cubicBezTo>
                  <a:cubicBezTo>
                    <a:pt x="3493" y="7223"/>
                    <a:pt x="3515" y="7226"/>
                    <a:pt x="3537" y="7226"/>
                  </a:cubicBezTo>
                  <a:cubicBezTo>
                    <a:pt x="3622" y="7226"/>
                    <a:pt x="3703" y="7185"/>
                    <a:pt x="3752" y="7115"/>
                  </a:cubicBezTo>
                  <a:cubicBezTo>
                    <a:pt x="3831" y="6998"/>
                    <a:pt x="3924" y="6892"/>
                    <a:pt x="4030" y="6799"/>
                  </a:cubicBezTo>
                  <a:lnTo>
                    <a:pt x="4033" y="6796"/>
                  </a:lnTo>
                  <a:cubicBezTo>
                    <a:pt x="4057" y="6775"/>
                    <a:pt x="4081" y="6758"/>
                    <a:pt x="4105" y="6738"/>
                  </a:cubicBezTo>
                  <a:lnTo>
                    <a:pt x="4119" y="6727"/>
                  </a:lnTo>
                  <a:cubicBezTo>
                    <a:pt x="4143" y="6710"/>
                    <a:pt x="4167" y="6693"/>
                    <a:pt x="4191" y="6676"/>
                  </a:cubicBezTo>
                  <a:lnTo>
                    <a:pt x="4198" y="6673"/>
                  </a:lnTo>
                  <a:cubicBezTo>
                    <a:pt x="4253" y="6631"/>
                    <a:pt x="4311" y="6597"/>
                    <a:pt x="4373" y="6566"/>
                  </a:cubicBezTo>
                  <a:cubicBezTo>
                    <a:pt x="4403" y="6549"/>
                    <a:pt x="4431" y="6535"/>
                    <a:pt x="4465" y="6522"/>
                  </a:cubicBezTo>
                  <a:cubicBezTo>
                    <a:pt x="4527" y="6494"/>
                    <a:pt x="4588" y="6470"/>
                    <a:pt x="4654" y="6450"/>
                  </a:cubicBezTo>
                  <a:lnTo>
                    <a:pt x="4664" y="6450"/>
                  </a:lnTo>
                  <a:cubicBezTo>
                    <a:pt x="4691" y="6440"/>
                    <a:pt x="4722" y="6433"/>
                    <a:pt x="4750" y="6422"/>
                  </a:cubicBezTo>
                  <a:lnTo>
                    <a:pt x="4763" y="6419"/>
                  </a:lnTo>
                  <a:cubicBezTo>
                    <a:pt x="4791" y="6412"/>
                    <a:pt x="4818" y="6409"/>
                    <a:pt x="4845" y="6402"/>
                  </a:cubicBezTo>
                  <a:lnTo>
                    <a:pt x="4900" y="6392"/>
                  </a:lnTo>
                  <a:lnTo>
                    <a:pt x="4948" y="6385"/>
                  </a:lnTo>
                  <a:cubicBezTo>
                    <a:pt x="4972" y="6381"/>
                    <a:pt x="4996" y="6381"/>
                    <a:pt x="5020" y="6378"/>
                  </a:cubicBezTo>
                  <a:lnTo>
                    <a:pt x="5051" y="6374"/>
                  </a:lnTo>
                  <a:lnTo>
                    <a:pt x="5058" y="6374"/>
                  </a:lnTo>
                  <a:cubicBezTo>
                    <a:pt x="5089" y="6374"/>
                    <a:pt x="5120" y="6371"/>
                    <a:pt x="5150" y="6371"/>
                  </a:cubicBezTo>
                  <a:lnTo>
                    <a:pt x="5164" y="6371"/>
                  </a:lnTo>
                  <a:cubicBezTo>
                    <a:pt x="5198" y="6371"/>
                    <a:pt x="5236" y="6374"/>
                    <a:pt x="5270" y="6374"/>
                  </a:cubicBezTo>
                  <a:lnTo>
                    <a:pt x="5281" y="6374"/>
                  </a:lnTo>
                  <a:cubicBezTo>
                    <a:pt x="5353" y="6378"/>
                    <a:pt x="5425" y="6388"/>
                    <a:pt x="5497" y="6402"/>
                  </a:cubicBezTo>
                  <a:lnTo>
                    <a:pt x="5503" y="6402"/>
                  </a:lnTo>
                  <a:cubicBezTo>
                    <a:pt x="5538" y="6409"/>
                    <a:pt x="5569" y="6416"/>
                    <a:pt x="5603" y="6426"/>
                  </a:cubicBezTo>
                  <a:lnTo>
                    <a:pt x="5620" y="6429"/>
                  </a:lnTo>
                  <a:cubicBezTo>
                    <a:pt x="5654" y="6440"/>
                    <a:pt x="5685" y="6446"/>
                    <a:pt x="5719" y="6460"/>
                  </a:cubicBezTo>
                  <a:cubicBezTo>
                    <a:pt x="5733" y="6464"/>
                    <a:pt x="5743" y="6467"/>
                    <a:pt x="5757" y="6467"/>
                  </a:cubicBezTo>
                  <a:lnTo>
                    <a:pt x="5764" y="6467"/>
                  </a:lnTo>
                  <a:cubicBezTo>
                    <a:pt x="5778" y="6470"/>
                    <a:pt x="5791" y="6470"/>
                    <a:pt x="5802" y="6470"/>
                  </a:cubicBezTo>
                  <a:lnTo>
                    <a:pt x="5843" y="6470"/>
                  </a:lnTo>
                  <a:lnTo>
                    <a:pt x="5863" y="6467"/>
                  </a:lnTo>
                  <a:lnTo>
                    <a:pt x="5874" y="6464"/>
                  </a:lnTo>
                  <a:lnTo>
                    <a:pt x="5894" y="6457"/>
                  </a:lnTo>
                  <a:lnTo>
                    <a:pt x="5904" y="6453"/>
                  </a:lnTo>
                  <a:cubicBezTo>
                    <a:pt x="5922" y="6446"/>
                    <a:pt x="5939" y="6436"/>
                    <a:pt x="5956" y="6426"/>
                  </a:cubicBezTo>
                  <a:cubicBezTo>
                    <a:pt x="6011" y="6388"/>
                    <a:pt x="6045" y="6333"/>
                    <a:pt x="6059" y="6268"/>
                  </a:cubicBezTo>
                  <a:lnTo>
                    <a:pt x="6062" y="6258"/>
                  </a:lnTo>
                  <a:cubicBezTo>
                    <a:pt x="6072" y="6224"/>
                    <a:pt x="6079" y="6186"/>
                    <a:pt x="6089" y="6152"/>
                  </a:cubicBezTo>
                  <a:cubicBezTo>
                    <a:pt x="6096" y="6131"/>
                    <a:pt x="6100" y="6111"/>
                    <a:pt x="6107" y="6093"/>
                  </a:cubicBezTo>
                  <a:cubicBezTo>
                    <a:pt x="6113" y="6073"/>
                    <a:pt x="6117" y="6059"/>
                    <a:pt x="6120" y="6042"/>
                  </a:cubicBezTo>
                  <a:cubicBezTo>
                    <a:pt x="6131" y="6011"/>
                    <a:pt x="6137" y="5984"/>
                    <a:pt x="6148" y="5960"/>
                  </a:cubicBezTo>
                  <a:lnTo>
                    <a:pt x="6155" y="5939"/>
                  </a:lnTo>
                  <a:cubicBezTo>
                    <a:pt x="6507" y="4918"/>
                    <a:pt x="7374" y="4161"/>
                    <a:pt x="8437" y="3945"/>
                  </a:cubicBezTo>
                  <a:lnTo>
                    <a:pt x="8454" y="3941"/>
                  </a:lnTo>
                  <a:cubicBezTo>
                    <a:pt x="8646" y="3904"/>
                    <a:pt x="8845" y="3883"/>
                    <a:pt x="9040" y="3883"/>
                  </a:cubicBezTo>
                  <a:lnTo>
                    <a:pt x="9132" y="3883"/>
                  </a:lnTo>
                  <a:lnTo>
                    <a:pt x="9215" y="3887"/>
                  </a:lnTo>
                  <a:lnTo>
                    <a:pt x="9218" y="3887"/>
                  </a:lnTo>
                  <a:cubicBezTo>
                    <a:pt x="9801" y="3921"/>
                    <a:pt x="10363" y="4120"/>
                    <a:pt x="10836" y="4462"/>
                  </a:cubicBezTo>
                  <a:cubicBezTo>
                    <a:pt x="10882" y="4496"/>
                    <a:pt x="10935" y="4512"/>
                    <a:pt x="10987" y="4512"/>
                  </a:cubicBezTo>
                  <a:cubicBezTo>
                    <a:pt x="11068" y="4512"/>
                    <a:pt x="11147" y="4474"/>
                    <a:pt x="11199" y="4404"/>
                  </a:cubicBezTo>
                  <a:cubicBezTo>
                    <a:pt x="11284" y="4287"/>
                    <a:pt x="11260" y="4123"/>
                    <a:pt x="11144" y="4037"/>
                  </a:cubicBezTo>
                  <a:cubicBezTo>
                    <a:pt x="10654" y="3681"/>
                    <a:pt x="10082" y="3455"/>
                    <a:pt x="9479" y="3383"/>
                  </a:cubicBezTo>
                  <a:cubicBezTo>
                    <a:pt x="9458" y="3153"/>
                    <a:pt x="9417" y="2924"/>
                    <a:pt x="9355" y="2704"/>
                  </a:cubicBezTo>
                  <a:cubicBezTo>
                    <a:pt x="9129" y="1920"/>
                    <a:pt x="8653" y="1231"/>
                    <a:pt x="8002" y="741"/>
                  </a:cubicBezTo>
                  <a:cubicBezTo>
                    <a:pt x="7340" y="247"/>
                    <a:pt x="6555" y="1"/>
                    <a:pt x="5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81"/>
            <p:cNvSpPr/>
            <p:nvPr/>
          </p:nvSpPr>
          <p:spPr>
            <a:xfrm>
              <a:off x="1652893" y="3365153"/>
              <a:ext cx="119764" cy="197851"/>
            </a:xfrm>
            <a:custGeom>
              <a:avLst/>
              <a:gdLst/>
              <a:ahLst/>
              <a:cxnLst/>
              <a:rect l="l" t="t" r="r" b="b"/>
              <a:pathLst>
                <a:path w="4572" h="7553" extrusionOk="0">
                  <a:moveTo>
                    <a:pt x="368" y="1"/>
                  </a:moveTo>
                  <a:cubicBezTo>
                    <a:pt x="176" y="1"/>
                    <a:pt x="1" y="229"/>
                    <a:pt x="158" y="431"/>
                  </a:cubicBezTo>
                  <a:cubicBezTo>
                    <a:pt x="600" y="976"/>
                    <a:pt x="840" y="1655"/>
                    <a:pt x="843" y="2357"/>
                  </a:cubicBezTo>
                  <a:lnTo>
                    <a:pt x="843" y="2440"/>
                  </a:lnTo>
                  <a:lnTo>
                    <a:pt x="843" y="2463"/>
                  </a:lnTo>
                  <a:cubicBezTo>
                    <a:pt x="837" y="2617"/>
                    <a:pt x="961" y="2733"/>
                    <a:pt x="1104" y="2733"/>
                  </a:cubicBezTo>
                  <a:cubicBezTo>
                    <a:pt x="1131" y="2733"/>
                    <a:pt x="1158" y="2729"/>
                    <a:pt x="1186" y="2721"/>
                  </a:cubicBezTo>
                  <a:cubicBezTo>
                    <a:pt x="1409" y="2649"/>
                    <a:pt x="1635" y="2615"/>
                    <a:pt x="1856" y="2615"/>
                  </a:cubicBezTo>
                  <a:cubicBezTo>
                    <a:pt x="2909" y="2615"/>
                    <a:pt x="3863" y="3381"/>
                    <a:pt x="4033" y="4489"/>
                  </a:cubicBezTo>
                  <a:cubicBezTo>
                    <a:pt x="4235" y="5825"/>
                    <a:pt x="3200" y="7028"/>
                    <a:pt x="1852" y="7028"/>
                  </a:cubicBezTo>
                  <a:cubicBezTo>
                    <a:pt x="1848" y="7028"/>
                    <a:pt x="1844" y="7028"/>
                    <a:pt x="1840" y="7028"/>
                  </a:cubicBezTo>
                  <a:lnTo>
                    <a:pt x="1652" y="7028"/>
                  </a:lnTo>
                  <a:cubicBezTo>
                    <a:pt x="1504" y="7028"/>
                    <a:pt x="1388" y="7144"/>
                    <a:pt x="1388" y="7288"/>
                  </a:cubicBezTo>
                  <a:cubicBezTo>
                    <a:pt x="1388" y="7436"/>
                    <a:pt x="1504" y="7552"/>
                    <a:pt x="1652" y="7552"/>
                  </a:cubicBezTo>
                  <a:lnTo>
                    <a:pt x="1840" y="7552"/>
                  </a:lnTo>
                  <a:cubicBezTo>
                    <a:pt x="3348" y="7552"/>
                    <a:pt x="4571" y="6329"/>
                    <a:pt x="4571" y="4821"/>
                  </a:cubicBezTo>
                  <a:cubicBezTo>
                    <a:pt x="4571" y="3313"/>
                    <a:pt x="3348" y="2093"/>
                    <a:pt x="1840" y="2093"/>
                  </a:cubicBezTo>
                  <a:lnTo>
                    <a:pt x="1840" y="2090"/>
                  </a:lnTo>
                  <a:cubicBezTo>
                    <a:pt x="1679" y="2090"/>
                    <a:pt x="1518" y="2107"/>
                    <a:pt x="1360" y="2135"/>
                  </a:cubicBezTo>
                  <a:cubicBezTo>
                    <a:pt x="1316" y="1391"/>
                    <a:pt x="1038" y="678"/>
                    <a:pt x="565" y="99"/>
                  </a:cubicBezTo>
                  <a:cubicBezTo>
                    <a:pt x="507" y="30"/>
                    <a:pt x="437" y="1"/>
                    <a:pt x="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2" name="Google Shape;12542;p81"/>
          <p:cNvGrpSpPr/>
          <p:nvPr/>
        </p:nvGrpSpPr>
        <p:grpSpPr>
          <a:xfrm>
            <a:off x="844096" y="3203504"/>
            <a:ext cx="361517" cy="359500"/>
            <a:chOff x="844096" y="3203504"/>
            <a:chExt cx="361517" cy="359500"/>
          </a:xfrm>
        </p:grpSpPr>
        <p:sp>
          <p:nvSpPr>
            <p:cNvPr id="12543" name="Google Shape;12543;p81"/>
            <p:cNvSpPr/>
            <p:nvPr/>
          </p:nvSpPr>
          <p:spPr>
            <a:xfrm>
              <a:off x="898687" y="3270825"/>
              <a:ext cx="252441" cy="224805"/>
            </a:xfrm>
            <a:custGeom>
              <a:avLst/>
              <a:gdLst/>
              <a:ahLst/>
              <a:cxnLst/>
              <a:rect l="l" t="t" r="r" b="b"/>
              <a:pathLst>
                <a:path w="9637" h="8582" extrusionOk="0">
                  <a:moveTo>
                    <a:pt x="4847" y="0"/>
                  </a:moveTo>
                  <a:cubicBezTo>
                    <a:pt x="3978" y="0"/>
                    <a:pt x="3101" y="264"/>
                    <a:pt x="2344" y="808"/>
                  </a:cubicBezTo>
                  <a:cubicBezTo>
                    <a:pt x="480" y="2148"/>
                    <a:pt x="0" y="4714"/>
                    <a:pt x="1254" y="6637"/>
                  </a:cubicBezTo>
                  <a:cubicBezTo>
                    <a:pt x="2074" y="7893"/>
                    <a:pt x="3446" y="8582"/>
                    <a:pt x="4850" y="8582"/>
                  </a:cubicBezTo>
                  <a:cubicBezTo>
                    <a:pt x="5594" y="8582"/>
                    <a:pt x="6347" y="8388"/>
                    <a:pt x="7032" y="7983"/>
                  </a:cubicBezTo>
                  <a:lnTo>
                    <a:pt x="7652" y="7538"/>
                  </a:lnTo>
                  <a:cubicBezTo>
                    <a:pt x="9390" y="6037"/>
                    <a:pt x="9636" y="3436"/>
                    <a:pt x="8218" y="1634"/>
                  </a:cubicBezTo>
                  <a:cubicBezTo>
                    <a:pt x="7373" y="563"/>
                    <a:pt x="6118" y="0"/>
                    <a:pt x="4847"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81"/>
            <p:cNvSpPr/>
            <p:nvPr/>
          </p:nvSpPr>
          <p:spPr>
            <a:xfrm>
              <a:off x="957390" y="3271061"/>
              <a:ext cx="180719" cy="214642"/>
            </a:xfrm>
            <a:custGeom>
              <a:avLst/>
              <a:gdLst/>
              <a:ahLst/>
              <a:cxnLst/>
              <a:rect l="l" t="t" r="r" b="b"/>
              <a:pathLst>
                <a:path w="6899" h="8194" extrusionOk="0">
                  <a:moveTo>
                    <a:pt x="2564" y="0"/>
                  </a:moveTo>
                  <a:cubicBezTo>
                    <a:pt x="2326" y="0"/>
                    <a:pt x="2092" y="24"/>
                    <a:pt x="1858" y="65"/>
                  </a:cubicBezTo>
                  <a:cubicBezTo>
                    <a:pt x="514" y="1292"/>
                    <a:pt x="0" y="3184"/>
                    <a:pt x="535" y="4925"/>
                  </a:cubicBezTo>
                  <a:cubicBezTo>
                    <a:pt x="1073" y="6662"/>
                    <a:pt x="2563" y="7937"/>
                    <a:pt x="4366" y="8194"/>
                  </a:cubicBezTo>
                  <a:lnTo>
                    <a:pt x="4400" y="8177"/>
                  </a:lnTo>
                  <a:lnTo>
                    <a:pt x="4438" y="8163"/>
                  </a:lnTo>
                  <a:cubicBezTo>
                    <a:pt x="4465" y="8149"/>
                    <a:pt x="4493" y="8132"/>
                    <a:pt x="4524" y="8118"/>
                  </a:cubicBezTo>
                  <a:lnTo>
                    <a:pt x="4551" y="8105"/>
                  </a:lnTo>
                  <a:cubicBezTo>
                    <a:pt x="4589" y="8088"/>
                    <a:pt x="4623" y="8067"/>
                    <a:pt x="4661" y="8046"/>
                  </a:cubicBezTo>
                  <a:lnTo>
                    <a:pt x="4685" y="8036"/>
                  </a:lnTo>
                  <a:cubicBezTo>
                    <a:pt x="4712" y="8019"/>
                    <a:pt x="4743" y="8002"/>
                    <a:pt x="4770" y="7985"/>
                  </a:cubicBezTo>
                  <a:lnTo>
                    <a:pt x="4787" y="7974"/>
                  </a:lnTo>
                  <a:lnTo>
                    <a:pt x="4791" y="7974"/>
                  </a:lnTo>
                  <a:cubicBezTo>
                    <a:pt x="5007" y="7848"/>
                    <a:pt x="5216" y="7697"/>
                    <a:pt x="5408" y="7532"/>
                  </a:cubicBezTo>
                  <a:cubicBezTo>
                    <a:pt x="5435" y="7508"/>
                    <a:pt x="5463" y="7484"/>
                    <a:pt x="5490" y="7460"/>
                  </a:cubicBezTo>
                  <a:cubicBezTo>
                    <a:pt x="5514" y="7436"/>
                    <a:pt x="5541" y="7409"/>
                    <a:pt x="5569" y="7385"/>
                  </a:cubicBezTo>
                  <a:lnTo>
                    <a:pt x="5589" y="7365"/>
                  </a:lnTo>
                  <a:lnTo>
                    <a:pt x="5644" y="7310"/>
                  </a:lnTo>
                  <a:lnTo>
                    <a:pt x="5672" y="7282"/>
                  </a:lnTo>
                  <a:lnTo>
                    <a:pt x="5720" y="7231"/>
                  </a:lnTo>
                  <a:lnTo>
                    <a:pt x="5747" y="7200"/>
                  </a:lnTo>
                  <a:lnTo>
                    <a:pt x="5792" y="7152"/>
                  </a:lnTo>
                  <a:lnTo>
                    <a:pt x="5822" y="7118"/>
                  </a:lnTo>
                  <a:lnTo>
                    <a:pt x="5863" y="7070"/>
                  </a:lnTo>
                  <a:lnTo>
                    <a:pt x="5894" y="7036"/>
                  </a:lnTo>
                  <a:lnTo>
                    <a:pt x="5935" y="6988"/>
                  </a:lnTo>
                  <a:lnTo>
                    <a:pt x="5963" y="6953"/>
                  </a:lnTo>
                  <a:lnTo>
                    <a:pt x="6001" y="6902"/>
                  </a:lnTo>
                  <a:lnTo>
                    <a:pt x="6028" y="6868"/>
                  </a:lnTo>
                  <a:lnTo>
                    <a:pt x="6076" y="6806"/>
                  </a:lnTo>
                  <a:lnTo>
                    <a:pt x="6100" y="6772"/>
                  </a:lnTo>
                  <a:cubicBezTo>
                    <a:pt x="6114" y="6751"/>
                    <a:pt x="6127" y="6734"/>
                    <a:pt x="6141" y="6713"/>
                  </a:cubicBezTo>
                  <a:lnTo>
                    <a:pt x="6165" y="6683"/>
                  </a:lnTo>
                  <a:cubicBezTo>
                    <a:pt x="6182" y="6659"/>
                    <a:pt x="6199" y="6631"/>
                    <a:pt x="6216" y="6604"/>
                  </a:cubicBezTo>
                  <a:lnTo>
                    <a:pt x="6223" y="6593"/>
                  </a:lnTo>
                  <a:cubicBezTo>
                    <a:pt x="6244" y="6563"/>
                    <a:pt x="6261" y="6532"/>
                    <a:pt x="6282" y="6501"/>
                  </a:cubicBezTo>
                  <a:lnTo>
                    <a:pt x="6299" y="6470"/>
                  </a:lnTo>
                  <a:cubicBezTo>
                    <a:pt x="6312" y="6450"/>
                    <a:pt x="6323" y="6429"/>
                    <a:pt x="6336" y="6405"/>
                  </a:cubicBezTo>
                  <a:lnTo>
                    <a:pt x="6357" y="6371"/>
                  </a:lnTo>
                  <a:cubicBezTo>
                    <a:pt x="6367" y="6350"/>
                    <a:pt x="6377" y="6330"/>
                    <a:pt x="6388" y="6313"/>
                  </a:cubicBezTo>
                  <a:lnTo>
                    <a:pt x="6408" y="6271"/>
                  </a:lnTo>
                  <a:cubicBezTo>
                    <a:pt x="6419" y="6251"/>
                    <a:pt x="6429" y="6234"/>
                    <a:pt x="6439" y="6213"/>
                  </a:cubicBezTo>
                  <a:lnTo>
                    <a:pt x="6460" y="6172"/>
                  </a:lnTo>
                  <a:cubicBezTo>
                    <a:pt x="6470" y="6151"/>
                    <a:pt x="6480" y="6134"/>
                    <a:pt x="6487" y="6117"/>
                  </a:cubicBezTo>
                  <a:lnTo>
                    <a:pt x="6508" y="6073"/>
                  </a:lnTo>
                  <a:lnTo>
                    <a:pt x="6532" y="6018"/>
                  </a:lnTo>
                  <a:lnTo>
                    <a:pt x="6552" y="5973"/>
                  </a:lnTo>
                  <a:cubicBezTo>
                    <a:pt x="6563" y="5953"/>
                    <a:pt x="6569" y="5936"/>
                    <a:pt x="6576" y="5915"/>
                  </a:cubicBezTo>
                  <a:lnTo>
                    <a:pt x="6593" y="5874"/>
                  </a:lnTo>
                  <a:cubicBezTo>
                    <a:pt x="6604" y="5853"/>
                    <a:pt x="6611" y="5833"/>
                    <a:pt x="6617" y="5812"/>
                  </a:cubicBezTo>
                  <a:lnTo>
                    <a:pt x="6634" y="5771"/>
                  </a:lnTo>
                  <a:lnTo>
                    <a:pt x="6658" y="5706"/>
                  </a:lnTo>
                  <a:lnTo>
                    <a:pt x="6672" y="5665"/>
                  </a:lnTo>
                  <a:cubicBezTo>
                    <a:pt x="6679" y="5641"/>
                    <a:pt x="6689" y="5617"/>
                    <a:pt x="6696" y="5589"/>
                  </a:cubicBezTo>
                  <a:cubicBezTo>
                    <a:pt x="6700" y="5579"/>
                    <a:pt x="6703" y="5572"/>
                    <a:pt x="6706" y="5562"/>
                  </a:cubicBezTo>
                  <a:cubicBezTo>
                    <a:pt x="6717" y="5524"/>
                    <a:pt x="6727" y="5490"/>
                    <a:pt x="6737" y="5456"/>
                  </a:cubicBezTo>
                  <a:lnTo>
                    <a:pt x="6744" y="5432"/>
                  </a:lnTo>
                  <a:cubicBezTo>
                    <a:pt x="6751" y="5404"/>
                    <a:pt x="6761" y="5374"/>
                    <a:pt x="6768" y="5346"/>
                  </a:cubicBezTo>
                  <a:cubicBezTo>
                    <a:pt x="6772" y="5332"/>
                    <a:pt x="6775" y="5322"/>
                    <a:pt x="6778" y="5308"/>
                  </a:cubicBezTo>
                  <a:cubicBezTo>
                    <a:pt x="6782" y="5284"/>
                    <a:pt x="6789" y="5260"/>
                    <a:pt x="6792" y="5240"/>
                  </a:cubicBezTo>
                  <a:cubicBezTo>
                    <a:pt x="6796" y="5223"/>
                    <a:pt x="6799" y="5209"/>
                    <a:pt x="6802" y="5195"/>
                  </a:cubicBezTo>
                  <a:cubicBezTo>
                    <a:pt x="6809" y="5175"/>
                    <a:pt x="6813" y="5154"/>
                    <a:pt x="6816" y="5130"/>
                  </a:cubicBezTo>
                  <a:cubicBezTo>
                    <a:pt x="6820" y="5110"/>
                    <a:pt x="6823" y="5099"/>
                    <a:pt x="6826" y="5082"/>
                  </a:cubicBezTo>
                  <a:cubicBezTo>
                    <a:pt x="6830" y="5069"/>
                    <a:pt x="6833" y="5041"/>
                    <a:pt x="6837" y="5021"/>
                  </a:cubicBezTo>
                  <a:cubicBezTo>
                    <a:pt x="6840" y="5000"/>
                    <a:pt x="6844" y="4986"/>
                    <a:pt x="6847" y="4973"/>
                  </a:cubicBezTo>
                  <a:cubicBezTo>
                    <a:pt x="6847" y="4955"/>
                    <a:pt x="6854" y="4928"/>
                    <a:pt x="6854" y="4908"/>
                  </a:cubicBezTo>
                  <a:cubicBezTo>
                    <a:pt x="6857" y="4887"/>
                    <a:pt x="6861" y="4877"/>
                    <a:pt x="6861" y="4860"/>
                  </a:cubicBezTo>
                  <a:cubicBezTo>
                    <a:pt x="6864" y="4842"/>
                    <a:pt x="6868" y="4815"/>
                    <a:pt x="6871" y="4794"/>
                  </a:cubicBezTo>
                  <a:cubicBezTo>
                    <a:pt x="6874" y="4774"/>
                    <a:pt x="6874" y="4760"/>
                    <a:pt x="6874" y="4746"/>
                  </a:cubicBezTo>
                  <a:cubicBezTo>
                    <a:pt x="6878" y="4729"/>
                    <a:pt x="6881" y="4702"/>
                    <a:pt x="6881" y="4678"/>
                  </a:cubicBezTo>
                  <a:cubicBezTo>
                    <a:pt x="6885" y="4654"/>
                    <a:pt x="6885" y="4647"/>
                    <a:pt x="6888" y="4630"/>
                  </a:cubicBezTo>
                  <a:cubicBezTo>
                    <a:pt x="6888" y="4609"/>
                    <a:pt x="6892" y="4585"/>
                    <a:pt x="6892" y="4561"/>
                  </a:cubicBezTo>
                  <a:cubicBezTo>
                    <a:pt x="6892" y="4548"/>
                    <a:pt x="6892" y="4531"/>
                    <a:pt x="6895" y="4517"/>
                  </a:cubicBezTo>
                  <a:cubicBezTo>
                    <a:pt x="6895" y="4489"/>
                    <a:pt x="6895" y="4465"/>
                    <a:pt x="6898" y="4438"/>
                  </a:cubicBezTo>
                  <a:lnTo>
                    <a:pt x="6898" y="4400"/>
                  </a:lnTo>
                  <a:lnTo>
                    <a:pt x="6898" y="4284"/>
                  </a:lnTo>
                  <a:cubicBezTo>
                    <a:pt x="6898" y="2930"/>
                    <a:pt x="6261" y="1659"/>
                    <a:pt x="5175" y="850"/>
                  </a:cubicBezTo>
                  <a:cubicBezTo>
                    <a:pt x="4439" y="298"/>
                    <a:pt x="3543" y="0"/>
                    <a:pt x="2627" y="0"/>
                  </a:cubicBezTo>
                  <a:cubicBezTo>
                    <a:pt x="2622" y="0"/>
                    <a:pt x="2617" y="0"/>
                    <a:pt x="2611" y="0"/>
                  </a:cubicBezTo>
                  <a:cubicBezTo>
                    <a:pt x="2595" y="0"/>
                    <a:pt x="2580" y="0"/>
                    <a:pt x="256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81"/>
            <p:cNvSpPr/>
            <p:nvPr/>
          </p:nvSpPr>
          <p:spPr>
            <a:xfrm>
              <a:off x="932347" y="3298487"/>
              <a:ext cx="188892" cy="169691"/>
            </a:xfrm>
            <a:custGeom>
              <a:avLst/>
              <a:gdLst/>
              <a:ahLst/>
              <a:cxnLst/>
              <a:rect l="l" t="t" r="r" b="b"/>
              <a:pathLst>
                <a:path w="7211" h="6478" extrusionOk="0">
                  <a:moveTo>
                    <a:pt x="3570" y="1"/>
                  </a:moveTo>
                  <a:cubicBezTo>
                    <a:pt x="2753" y="1"/>
                    <a:pt x="1937" y="308"/>
                    <a:pt x="1309" y="920"/>
                  </a:cubicBezTo>
                  <a:cubicBezTo>
                    <a:pt x="82" y="2113"/>
                    <a:pt x="0" y="4059"/>
                    <a:pt x="1121" y="5355"/>
                  </a:cubicBezTo>
                  <a:cubicBezTo>
                    <a:pt x="1759" y="6094"/>
                    <a:pt x="2662" y="6477"/>
                    <a:pt x="3572" y="6477"/>
                  </a:cubicBezTo>
                  <a:cubicBezTo>
                    <a:pt x="4260" y="6477"/>
                    <a:pt x="4952" y="6259"/>
                    <a:pt x="5538" y="5810"/>
                  </a:cubicBezTo>
                  <a:cubicBezTo>
                    <a:pt x="6898" y="4769"/>
                    <a:pt x="7210" y="2846"/>
                    <a:pt x="6254" y="1427"/>
                  </a:cubicBezTo>
                  <a:lnTo>
                    <a:pt x="5750" y="845"/>
                  </a:lnTo>
                  <a:cubicBezTo>
                    <a:pt x="5131" y="281"/>
                    <a:pt x="4350" y="1"/>
                    <a:pt x="357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81"/>
            <p:cNvSpPr/>
            <p:nvPr/>
          </p:nvSpPr>
          <p:spPr>
            <a:xfrm>
              <a:off x="951915" y="3298618"/>
              <a:ext cx="158637" cy="169324"/>
            </a:xfrm>
            <a:custGeom>
              <a:avLst/>
              <a:gdLst/>
              <a:ahLst/>
              <a:cxnLst/>
              <a:rect l="l" t="t" r="r" b="b"/>
              <a:pathLst>
                <a:path w="6056" h="6464" extrusionOk="0">
                  <a:moveTo>
                    <a:pt x="2629" y="0"/>
                  </a:moveTo>
                  <a:lnTo>
                    <a:pt x="2581" y="4"/>
                  </a:lnTo>
                  <a:lnTo>
                    <a:pt x="2546" y="7"/>
                  </a:lnTo>
                  <a:lnTo>
                    <a:pt x="2502" y="11"/>
                  </a:lnTo>
                  <a:lnTo>
                    <a:pt x="2467" y="14"/>
                  </a:lnTo>
                  <a:lnTo>
                    <a:pt x="2423" y="21"/>
                  </a:lnTo>
                  <a:lnTo>
                    <a:pt x="2389" y="24"/>
                  </a:lnTo>
                  <a:lnTo>
                    <a:pt x="2344" y="31"/>
                  </a:lnTo>
                  <a:lnTo>
                    <a:pt x="2310" y="35"/>
                  </a:lnTo>
                  <a:lnTo>
                    <a:pt x="2265" y="41"/>
                  </a:lnTo>
                  <a:lnTo>
                    <a:pt x="2231" y="48"/>
                  </a:lnTo>
                  <a:lnTo>
                    <a:pt x="2186" y="59"/>
                  </a:lnTo>
                  <a:lnTo>
                    <a:pt x="2152" y="65"/>
                  </a:lnTo>
                  <a:lnTo>
                    <a:pt x="2111" y="72"/>
                  </a:lnTo>
                  <a:lnTo>
                    <a:pt x="2073" y="83"/>
                  </a:lnTo>
                  <a:lnTo>
                    <a:pt x="2032" y="93"/>
                  </a:lnTo>
                  <a:lnTo>
                    <a:pt x="2001" y="100"/>
                  </a:lnTo>
                  <a:lnTo>
                    <a:pt x="1960" y="110"/>
                  </a:lnTo>
                  <a:lnTo>
                    <a:pt x="1926" y="120"/>
                  </a:lnTo>
                  <a:lnTo>
                    <a:pt x="1885" y="134"/>
                  </a:lnTo>
                  <a:lnTo>
                    <a:pt x="1851" y="144"/>
                  </a:lnTo>
                  <a:lnTo>
                    <a:pt x="1810" y="155"/>
                  </a:lnTo>
                  <a:lnTo>
                    <a:pt x="1775" y="168"/>
                  </a:lnTo>
                  <a:lnTo>
                    <a:pt x="1734" y="182"/>
                  </a:lnTo>
                  <a:lnTo>
                    <a:pt x="1703" y="192"/>
                  </a:lnTo>
                  <a:lnTo>
                    <a:pt x="1659" y="209"/>
                  </a:lnTo>
                  <a:lnTo>
                    <a:pt x="1631" y="220"/>
                  </a:lnTo>
                  <a:lnTo>
                    <a:pt x="1563" y="247"/>
                  </a:lnTo>
                  <a:lnTo>
                    <a:pt x="1542" y="257"/>
                  </a:lnTo>
                  <a:lnTo>
                    <a:pt x="1491" y="278"/>
                  </a:lnTo>
                  <a:lnTo>
                    <a:pt x="1463" y="292"/>
                  </a:lnTo>
                  <a:lnTo>
                    <a:pt x="1422" y="312"/>
                  </a:lnTo>
                  <a:lnTo>
                    <a:pt x="1391" y="326"/>
                  </a:lnTo>
                  <a:lnTo>
                    <a:pt x="1354" y="343"/>
                  </a:lnTo>
                  <a:lnTo>
                    <a:pt x="1323" y="360"/>
                  </a:lnTo>
                  <a:lnTo>
                    <a:pt x="1285" y="381"/>
                  </a:lnTo>
                  <a:lnTo>
                    <a:pt x="1254" y="398"/>
                  </a:lnTo>
                  <a:lnTo>
                    <a:pt x="1220" y="415"/>
                  </a:lnTo>
                  <a:lnTo>
                    <a:pt x="1189" y="436"/>
                  </a:lnTo>
                  <a:lnTo>
                    <a:pt x="1155" y="456"/>
                  </a:lnTo>
                  <a:lnTo>
                    <a:pt x="1124" y="473"/>
                  </a:lnTo>
                  <a:lnTo>
                    <a:pt x="1090" y="494"/>
                  </a:lnTo>
                  <a:lnTo>
                    <a:pt x="1059" y="514"/>
                  </a:lnTo>
                  <a:lnTo>
                    <a:pt x="1028" y="535"/>
                  </a:lnTo>
                  <a:lnTo>
                    <a:pt x="994" y="556"/>
                  </a:lnTo>
                  <a:lnTo>
                    <a:pt x="963" y="580"/>
                  </a:lnTo>
                  <a:lnTo>
                    <a:pt x="932" y="600"/>
                  </a:lnTo>
                  <a:lnTo>
                    <a:pt x="925" y="607"/>
                  </a:lnTo>
                  <a:cubicBezTo>
                    <a:pt x="0" y="2735"/>
                    <a:pt x="768" y="5226"/>
                    <a:pt x="2735" y="6463"/>
                  </a:cubicBezTo>
                  <a:lnTo>
                    <a:pt x="2820" y="6463"/>
                  </a:lnTo>
                  <a:cubicBezTo>
                    <a:pt x="2823" y="6463"/>
                    <a:pt x="2825" y="6463"/>
                    <a:pt x="2827" y="6463"/>
                  </a:cubicBezTo>
                  <a:cubicBezTo>
                    <a:pt x="4421" y="6463"/>
                    <a:pt x="5778" y="5299"/>
                    <a:pt x="6018" y="3722"/>
                  </a:cubicBezTo>
                  <a:cubicBezTo>
                    <a:pt x="6028" y="3667"/>
                    <a:pt x="6035" y="3612"/>
                    <a:pt x="6038" y="3561"/>
                  </a:cubicBezTo>
                  <a:cubicBezTo>
                    <a:pt x="6048" y="3448"/>
                    <a:pt x="6055" y="3338"/>
                    <a:pt x="6055" y="3228"/>
                  </a:cubicBezTo>
                  <a:lnTo>
                    <a:pt x="6055" y="3115"/>
                  </a:lnTo>
                  <a:cubicBezTo>
                    <a:pt x="6055" y="3112"/>
                    <a:pt x="6055" y="3102"/>
                    <a:pt x="6055" y="3091"/>
                  </a:cubicBezTo>
                  <a:cubicBezTo>
                    <a:pt x="6052" y="3019"/>
                    <a:pt x="6045" y="2947"/>
                    <a:pt x="6038" y="2872"/>
                  </a:cubicBezTo>
                  <a:lnTo>
                    <a:pt x="6035" y="2848"/>
                  </a:lnTo>
                  <a:cubicBezTo>
                    <a:pt x="6028" y="2773"/>
                    <a:pt x="6014" y="2704"/>
                    <a:pt x="6004" y="2632"/>
                  </a:cubicBezTo>
                  <a:lnTo>
                    <a:pt x="5997" y="2608"/>
                  </a:lnTo>
                  <a:cubicBezTo>
                    <a:pt x="5983" y="2536"/>
                    <a:pt x="5966" y="2464"/>
                    <a:pt x="5949" y="2396"/>
                  </a:cubicBezTo>
                  <a:lnTo>
                    <a:pt x="5942" y="2372"/>
                  </a:lnTo>
                  <a:cubicBezTo>
                    <a:pt x="5922" y="2300"/>
                    <a:pt x="5901" y="2235"/>
                    <a:pt x="5877" y="2166"/>
                  </a:cubicBezTo>
                  <a:lnTo>
                    <a:pt x="5870" y="2142"/>
                  </a:lnTo>
                  <a:cubicBezTo>
                    <a:pt x="5846" y="2077"/>
                    <a:pt x="5819" y="2008"/>
                    <a:pt x="5791" y="1947"/>
                  </a:cubicBezTo>
                  <a:lnTo>
                    <a:pt x="5781" y="1923"/>
                  </a:lnTo>
                  <a:cubicBezTo>
                    <a:pt x="5754" y="1858"/>
                    <a:pt x="5723" y="1796"/>
                    <a:pt x="5689" y="1734"/>
                  </a:cubicBezTo>
                  <a:lnTo>
                    <a:pt x="5678" y="1710"/>
                  </a:lnTo>
                  <a:cubicBezTo>
                    <a:pt x="5644" y="1649"/>
                    <a:pt x="5610" y="1590"/>
                    <a:pt x="5572" y="1529"/>
                  </a:cubicBezTo>
                  <a:lnTo>
                    <a:pt x="5562" y="1508"/>
                  </a:lnTo>
                  <a:cubicBezTo>
                    <a:pt x="5404" y="1261"/>
                    <a:pt x="5219" y="1039"/>
                    <a:pt x="5003" y="840"/>
                  </a:cubicBezTo>
                  <a:lnTo>
                    <a:pt x="5000" y="840"/>
                  </a:lnTo>
                  <a:lnTo>
                    <a:pt x="4976" y="816"/>
                  </a:lnTo>
                  <a:lnTo>
                    <a:pt x="4945" y="792"/>
                  </a:lnTo>
                  <a:lnTo>
                    <a:pt x="4918" y="768"/>
                  </a:lnTo>
                  <a:lnTo>
                    <a:pt x="4887" y="741"/>
                  </a:lnTo>
                  <a:lnTo>
                    <a:pt x="4859" y="717"/>
                  </a:lnTo>
                  <a:lnTo>
                    <a:pt x="4829" y="693"/>
                  </a:lnTo>
                  <a:lnTo>
                    <a:pt x="4801" y="672"/>
                  </a:lnTo>
                  <a:lnTo>
                    <a:pt x="4770" y="648"/>
                  </a:lnTo>
                  <a:lnTo>
                    <a:pt x="4739" y="624"/>
                  </a:lnTo>
                  <a:lnTo>
                    <a:pt x="4709" y="603"/>
                  </a:lnTo>
                  <a:lnTo>
                    <a:pt x="4678" y="583"/>
                  </a:lnTo>
                  <a:lnTo>
                    <a:pt x="4647" y="559"/>
                  </a:lnTo>
                  <a:lnTo>
                    <a:pt x="4616" y="538"/>
                  </a:lnTo>
                  <a:lnTo>
                    <a:pt x="4585" y="518"/>
                  </a:lnTo>
                  <a:lnTo>
                    <a:pt x="4551" y="497"/>
                  </a:lnTo>
                  <a:lnTo>
                    <a:pt x="4520" y="477"/>
                  </a:lnTo>
                  <a:lnTo>
                    <a:pt x="4486" y="460"/>
                  </a:lnTo>
                  <a:lnTo>
                    <a:pt x="4455" y="439"/>
                  </a:lnTo>
                  <a:lnTo>
                    <a:pt x="4421" y="418"/>
                  </a:lnTo>
                  <a:lnTo>
                    <a:pt x="4386" y="401"/>
                  </a:lnTo>
                  <a:lnTo>
                    <a:pt x="4356" y="384"/>
                  </a:lnTo>
                  <a:lnTo>
                    <a:pt x="4321" y="364"/>
                  </a:lnTo>
                  <a:lnTo>
                    <a:pt x="4287" y="346"/>
                  </a:lnTo>
                  <a:lnTo>
                    <a:pt x="4253" y="329"/>
                  </a:lnTo>
                  <a:lnTo>
                    <a:pt x="4219" y="316"/>
                  </a:lnTo>
                  <a:lnTo>
                    <a:pt x="4181" y="295"/>
                  </a:lnTo>
                  <a:lnTo>
                    <a:pt x="4150" y="281"/>
                  </a:lnTo>
                  <a:lnTo>
                    <a:pt x="4102" y="261"/>
                  </a:lnTo>
                  <a:lnTo>
                    <a:pt x="4082" y="251"/>
                  </a:lnTo>
                  <a:lnTo>
                    <a:pt x="4010" y="223"/>
                  </a:lnTo>
                  <a:lnTo>
                    <a:pt x="3982" y="213"/>
                  </a:lnTo>
                  <a:lnTo>
                    <a:pt x="3941" y="196"/>
                  </a:lnTo>
                  <a:lnTo>
                    <a:pt x="3910" y="185"/>
                  </a:lnTo>
                  <a:lnTo>
                    <a:pt x="3866" y="168"/>
                  </a:lnTo>
                  <a:lnTo>
                    <a:pt x="3835" y="158"/>
                  </a:lnTo>
                  <a:lnTo>
                    <a:pt x="3790" y="144"/>
                  </a:lnTo>
                  <a:lnTo>
                    <a:pt x="3756" y="134"/>
                  </a:lnTo>
                  <a:lnTo>
                    <a:pt x="3718" y="124"/>
                  </a:lnTo>
                  <a:lnTo>
                    <a:pt x="3684" y="113"/>
                  </a:lnTo>
                  <a:lnTo>
                    <a:pt x="3643" y="103"/>
                  </a:lnTo>
                  <a:lnTo>
                    <a:pt x="3609" y="93"/>
                  </a:lnTo>
                  <a:lnTo>
                    <a:pt x="3567" y="83"/>
                  </a:lnTo>
                  <a:lnTo>
                    <a:pt x="3533" y="76"/>
                  </a:lnTo>
                  <a:lnTo>
                    <a:pt x="3489" y="65"/>
                  </a:lnTo>
                  <a:lnTo>
                    <a:pt x="3458" y="59"/>
                  </a:lnTo>
                  <a:lnTo>
                    <a:pt x="3413" y="48"/>
                  </a:lnTo>
                  <a:lnTo>
                    <a:pt x="3379" y="41"/>
                  </a:lnTo>
                  <a:lnTo>
                    <a:pt x="3334" y="35"/>
                  </a:lnTo>
                  <a:lnTo>
                    <a:pt x="3300" y="31"/>
                  </a:lnTo>
                  <a:lnTo>
                    <a:pt x="3256" y="24"/>
                  </a:lnTo>
                  <a:lnTo>
                    <a:pt x="3221" y="21"/>
                  </a:lnTo>
                  <a:lnTo>
                    <a:pt x="3177" y="14"/>
                  </a:lnTo>
                  <a:lnTo>
                    <a:pt x="3143" y="11"/>
                  </a:lnTo>
                  <a:lnTo>
                    <a:pt x="3098" y="7"/>
                  </a:lnTo>
                  <a:lnTo>
                    <a:pt x="3064" y="4"/>
                  </a:lnTo>
                  <a:lnTo>
                    <a:pt x="3016" y="0"/>
                  </a:ln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81"/>
            <p:cNvSpPr/>
            <p:nvPr/>
          </p:nvSpPr>
          <p:spPr>
            <a:xfrm>
              <a:off x="892583" y="3265822"/>
              <a:ext cx="264910" cy="235834"/>
            </a:xfrm>
            <a:custGeom>
              <a:avLst/>
              <a:gdLst/>
              <a:ahLst/>
              <a:cxnLst/>
              <a:rect l="l" t="t" r="r" b="b"/>
              <a:pathLst>
                <a:path w="10113" h="9003" extrusionOk="0">
                  <a:moveTo>
                    <a:pt x="5088" y="1"/>
                  </a:moveTo>
                  <a:cubicBezTo>
                    <a:pt x="4174" y="1"/>
                    <a:pt x="3252" y="278"/>
                    <a:pt x="2457" y="851"/>
                  </a:cubicBezTo>
                  <a:cubicBezTo>
                    <a:pt x="504" y="2256"/>
                    <a:pt x="0" y="4953"/>
                    <a:pt x="1319" y="6965"/>
                  </a:cubicBezTo>
                  <a:cubicBezTo>
                    <a:pt x="2179" y="8281"/>
                    <a:pt x="3617" y="9002"/>
                    <a:pt x="5089" y="9002"/>
                  </a:cubicBezTo>
                  <a:cubicBezTo>
                    <a:pt x="5871" y="9002"/>
                    <a:pt x="6662" y="8799"/>
                    <a:pt x="7381" y="8373"/>
                  </a:cubicBezTo>
                  <a:cubicBezTo>
                    <a:pt x="7603" y="8244"/>
                    <a:pt x="7472" y="7943"/>
                    <a:pt x="7268" y="7943"/>
                  </a:cubicBezTo>
                  <a:cubicBezTo>
                    <a:pt x="7229" y="7943"/>
                    <a:pt x="7187" y="7954"/>
                    <a:pt x="7145" y="7979"/>
                  </a:cubicBezTo>
                  <a:lnTo>
                    <a:pt x="7148" y="7976"/>
                  </a:lnTo>
                  <a:lnTo>
                    <a:pt x="7148" y="7976"/>
                  </a:lnTo>
                  <a:cubicBezTo>
                    <a:pt x="6500" y="8359"/>
                    <a:pt x="5788" y="8542"/>
                    <a:pt x="5083" y="8542"/>
                  </a:cubicBezTo>
                  <a:cubicBezTo>
                    <a:pt x="3755" y="8542"/>
                    <a:pt x="2456" y="7890"/>
                    <a:pt x="1679" y="6701"/>
                  </a:cubicBezTo>
                  <a:cubicBezTo>
                    <a:pt x="494" y="4885"/>
                    <a:pt x="949" y="2455"/>
                    <a:pt x="2714" y="1187"/>
                  </a:cubicBezTo>
                  <a:cubicBezTo>
                    <a:pt x="3430" y="672"/>
                    <a:pt x="4259" y="423"/>
                    <a:pt x="5081" y="423"/>
                  </a:cubicBezTo>
                  <a:cubicBezTo>
                    <a:pt x="6284" y="423"/>
                    <a:pt x="7471" y="955"/>
                    <a:pt x="8269" y="1969"/>
                  </a:cubicBezTo>
                  <a:cubicBezTo>
                    <a:pt x="9612" y="3672"/>
                    <a:pt x="9379" y="6136"/>
                    <a:pt x="7734" y="7554"/>
                  </a:cubicBezTo>
                  <a:cubicBezTo>
                    <a:pt x="7567" y="7716"/>
                    <a:pt x="7711" y="7954"/>
                    <a:pt x="7894" y="7954"/>
                  </a:cubicBezTo>
                  <a:cubicBezTo>
                    <a:pt x="7940" y="7954"/>
                    <a:pt x="7989" y="7939"/>
                    <a:pt x="8036" y="7904"/>
                  </a:cubicBezTo>
                  <a:cubicBezTo>
                    <a:pt x="9856" y="6327"/>
                    <a:pt x="10113" y="3596"/>
                    <a:pt x="8618" y="1708"/>
                  </a:cubicBezTo>
                  <a:cubicBezTo>
                    <a:pt x="7733" y="589"/>
                    <a:pt x="6418" y="1"/>
                    <a:pt x="5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81"/>
            <p:cNvSpPr/>
            <p:nvPr/>
          </p:nvSpPr>
          <p:spPr>
            <a:xfrm>
              <a:off x="925956" y="3292462"/>
              <a:ext cx="202016" cy="181374"/>
            </a:xfrm>
            <a:custGeom>
              <a:avLst/>
              <a:gdLst/>
              <a:ahLst/>
              <a:cxnLst/>
              <a:rect l="l" t="t" r="r" b="b"/>
              <a:pathLst>
                <a:path w="7712" h="6924" extrusionOk="0">
                  <a:moveTo>
                    <a:pt x="3816" y="0"/>
                  </a:moveTo>
                  <a:cubicBezTo>
                    <a:pt x="2944" y="0"/>
                    <a:pt x="2073" y="328"/>
                    <a:pt x="1402" y="979"/>
                  </a:cubicBezTo>
                  <a:cubicBezTo>
                    <a:pt x="90" y="2257"/>
                    <a:pt x="1" y="4337"/>
                    <a:pt x="1197" y="5725"/>
                  </a:cubicBezTo>
                  <a:cubicBezTo>
                    <a:pt x="1880" y="6514"/>
                    <a:pt x="2847" y="6924"/>
                    <a:pt x="3821" y="6924"/>
                  </a:cubicBezTo>
                  <a:cubicBezTo>
                    <a:pt x="4555" y="6924"/>
                    <a:pt x="5294" y="6691"/>
                    <a:pt x="5919" y="6212"/>
                  </a:cubicBezTo>
                  <a:cubicBezTo>
                    <a:pt x="7375" y="5101"/>
                    <a:pt x="7711" y="3045"/>
                    <a:pt x="6687" y="1527"/>
                  </a:cubicBezTo>
                  <a:cubicBezTo>
                    <a:pt x="6643" y="1455"/>
                    <a:pt x="6567" y="1417"/>
                    <a:pt x="6490" y="1417"/>
                  </a:cubicBezTo>
                  <a:cubicBezTo>
                    <a:pt x="6446" y="1417"/>
                    <a:pt x="6401" y="1429"/>
                    <a:pt x="6361" y="1455"/>
                  </a:cubicBezTo>
                  <a:cubicBezTo>
                    <a:pt x="6251" y="1527"/>
                    <a:pt x="6227" y="1678"/>
                    <a:pt x="6306" y="1784"/>
                  </a:cubicBezTo>
                  <a:cubicBezTo>
                    <a:pt x="7077" y="2929"/>
                    <a:pt x="6971" y="4450"/>
                    <a:pt x="6046" y="5475"/>
                  </a:cubicBezTo>
                  <a:cubicBezTo>
                    <a:pt x="5461" y="6125"/>
                    <a:pt x="4641" y="6470"/>
                    <a:pt x="3810" y="6470"/>
                  </a:cubicBezTo>
                  <a:cubicBezTo>
                    <a:pt x="3331" y="6470"/>
                    <a:pt x="2848" y="6356"/>
                    <a:pt x="2403" y="6119"/>
                  </a:cubicBezTo>
                  <a:cubicBezTo>
                    <a:pt x="1183" y="5468"/>
                    <a:pt x="563" y="4077"/>
                    <a:pt x="895" y="2737"/>
                  </a:cubicBezTo>
                  <a:cubicBezTo>
                    <a:pt x="1231" y="1397"/>
                    <a:pt x="2434" y="458"/>
                    <a:pt x="3811" y="458"/>
                  </a:cubicBezTo>
                  <a:lnTo>
                    <a:pt x="3811" y="462"/>
                  </a:lnTo>
                  <a:cubicBezTo>
                    <a:pt x="4562" y="462"/>
                    <a:pt x="5285" y="739"/>
                    <a:pt x="5840" y="1246"/>
                  </a:cubicBezTo>
                  <a:cubicBezTo>
                    <a:pt x="5889" y="1291"/>
                    <a:pt x="5942" y="1310"/>
                    <a:pt x="5993" y="1310"/>
                  </a:cubicBezTo>
                  <a:cubicBezTo>
                    <a:pt x="6176" y="1310"/>
                    <a:pt x="6328" y="1065"/>
                    <a:pt x="6149" y="904"/>
                  </a:cubicBezTo>
                  <a:cubicBezTo>
                    <a:pt x="5487" y="300"/>
                    <a:pt x="4651" y="0"/>
                    <a:pt x="38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81"/>
            <p:cNvSpPr/>
            <p:nvPr/>
          </p:nvSpPr>
          <p:spPr>
            <a:xfrm>
              <a:off x="1019760" y="3203504"/>
              <a:ext cx="12154" cy="47020"/>
            </a:xfrm>
            <a:custGeom>
              <a:avLst/>
              <a:gdLst/>
              <a:ahLst/>
              <a:cxnLst/>
              <a:rect l="l" t="t" r="r" b="b"/>
              <a:pathLst>
                <a:path w="464" h="1795" extrusionOk="0">
                  <a:moveTo>
                    <a:pt x="231" y="1"/>
                  </a:moveTo>
                  <a:cubicBezTo>
                    <a:pt x="116" y="1"/>
                    <a:pt x="1" y="78"/>
                    <a:pt x="1" y="232"/>
                  </a:cubicBezTo>
                  <a:lnTo>
                    <a:pt x="1" y="1562"/>
                  </a:lnTo>
                  <a:cubicBezTo>
                    <a:pt x="1" y="1688"/>
                    <a:pt x="104" y="1795"/>
                    <a:pt x="230" y="1795"/>
                  </a:cubicBezTo>
                  <a:cubicBezTo>
                    <a:pt x="357" y="1795"/>
                    <a:pt x="463" y="1688"/>
                    <a:pt x="463" y="1562"/>
                  </a:cubicBezTo>
                  <a:lnTo>
                    <a:pt x="463" y="232"/>
                  </a:lnTo>
                  <a:cubicBezTo>
                    <a:pt x="462" y="78"/>
                    <a:pt x="34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81"/>
            <p:cNvSpPr/>
            <p:nvPr/>
          </p:nvSpPr>
          <p:spPr>
            <a:xfrm>
              <a:off x="1019760" y="3516037"/>
              <a:ext cx="12154" cy="46968"/>
            </a:xfrm>
            <a:custGeom>
              <a:avLst/>
              <a:gdLst/>
              <a:ahLst/>
              <a:cxnLst/>
              <a:rect l="l" t="t" r="r" b="b"/>
              <a:pathLst>
                <a:path w="464" h="1793" extrusionOk="0">
                  <a:moveTo>
                    <a:pt x="230" y="0"/>
                  </a:moveTo>
                  <a:cubicBezTo>
                    <a:pt x="104" y="0"/>
                    <a:pt x="1" y="103"/>
                    <a:pt x="1" y="233"/>
                  </a:cubicBezTo>
                  <a:lnTo>
                    <a:pt x="1" y="1563"/>
                  </a:lnTo>
                  <a:cubicBezTo>
                    <a:pt x="1" y="1689"/>
                    <a:pt x="104" y="1792"/>
                    <a:pt x="230" y="1792"/>
                  </a:cubicBezTo>
                  <a:cubicBezTo>
                    <a:pt x="357" y="1792"/>
                    <a:pt x="463" y="1689"/>
                    <a:pt x="463" y="1563"/>
                  </a:cubicBezTo>
                  <a:lnTo>
                    <a:pt x="463" y="233"/>
                  </a:lnTo>
                  <a:cubicBezTo>
                    <a:pt x="463" y="103"/>
                    <a:pt x="357" y="0"/>
                    <a:pt x="2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81"/>
            <p:cNvSpPr/>
            <p:nvPr/>
          </p:nvSpPr>
          <p:spPr>
            <a:xfrm>
              <a:off x="931011" y="3226739"/>
              <a:ext cx="32325" cy="42331"/>
            </a:xfrm>
            <a:custGeom>
              <a:avLst/>
              <a:gdLst/>
              <a:ahLst/>
              <a:cxnLst/>
              <a:rect l="l" t="t" r="r" b="b"/>
              <a:pathLst>
                <a:path w="1234" h="1616" extrusionOk="0">
                  <a:moveTo>
                    <a:pt x="310" y="0"/>
                  </a:moveTo>
                  <a:cubicBezTo>
                    <a:pt x="154" y="0"/>
                    <a:pt x="0" y="166"/>
                    <a:pt x="106" y="349"/>
                  </a:cubicBezTo>
                  <a:lnTo>
                    <a:pt x="771" y="1500"/>
                  </a:lnTo>
                  <a:cubicBezTo>
                    <a:pt x="812" y="1574"/>
                    <a:pt x="890" y="1616"/>
                    <a:pt x="971" y="1616"/>
                  </a:cubicBezTo>
                  <a:cubicBezTo>
                    <a:pt x="1010" y="1616"/>
                    <a:pt x="1049" y="1606"/>
                    <a:pt x="1086" y="1586"/>
                  </a:cubicBezTo>
                  <a:cubicBezTo>
                    <a:pt x="1196" y="1521"/>
                    <a:pt x="1233" y="1381"/>
                    <a:pt x="1168" y="1271"/>
                  </a:cubicBezTo>
                  <a:lnTo>
                    <a:pt x="503" y="119"/>
                  </a:lnTo>
                  <a:cubicBezTo>
                    <a:pt x="455" y="35"/>
                    <a:pt x="382"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81"/>
            <p:cNvSpPr/>
            <p:nvPr/>
          </p:nvSpPr>
          <p:spPr>
            <a:xfrm>
              <a:off x="1088181" y="3497202"/>
              <a:ext cx="32194" cy="42384"/>
            </a:xfrm>
            <a:custGeom>
              <a:avLst/>
              <a:gdLst/>
              <a:ahLst/>
              <a:cxnLst/>
              <a:rect l="l" t="t" r="r" b="b"/>
              <a:pathLst>
                <a:path w="1229" h="1618" extrusionOk="0">
                  <a:moveTo>
                    <a:pt x="262" y="0"/>
                  </a:moveTo>
                  <a:cubicBezTo>
                    <a:pt x="223" y="0"/>
                    <a:pt x="184" y="10"/>
                    <a:pt x="147" y="30"/>
                  </a:cubicBezTo>
                  <a:cubicBezTo>
                    <a:pt x="34" y="99"/>
                    <a:pt x="0" y="246"/>
                    <a:pt x="69" y="356"/>
                  </a:cubicBezTo>
                  <a:lnTo>
                    <a:pt x="733" y="1507"/>
                  </a:lnTo>
                  <a:cubicBezTo>
                    <a:pt x="783" y="1585"/>
                    <a:pt x="854" y="1617"/>
                    <a:pt x="924" y="1617"/>
                  </a:cubicBezTo>
                  <a:cubicBezTo>
                    <a:pt x="1079" y="1617"/>
                    <a:pt x="1229" y="1457"/>
                    <a:pt x="1134" y="1278"/>
                  </a:cubicBezTo>
                  <a:lnTo>
                    <a:pt x="470" y="126"/>
                  </a:lnTo>
                  <a:cubicBezTo>
                    <a:pt x="427" y="46"/>
                    <a:pt x="34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81"/>
            <p:cNvSpPr/>
            <p:nvPr/>
          </p:nvSpPr>
          <p:spPr>
            <a:xfrm>
              <a:off x="866467" y="3290262"/>
              <a:ext cx="46051" cy="29627"/>
            </a:xfrm>
            <a:custGeom>
              <a:avLst/>
              <a:gdLst/>
              <a:ahLst/>
              <a:cxnLst/>
              <a:rect l="l" t="t" r="r" b="b"/>
              <a:pathLst>
                <a:path w="1758" h="1131" extrusionOk="0">
                  <a:moveTo>
                    <a:pt x="335" y="0"/>
                  </a:moveTo>
                  <a:cubicBezTo>
                    <a:pt x="131" y="0"/>
                    <a:pt x="1" y="303"/>
                    <a:pt x="226" y="432"/>
                  </a:cubicBezTo>
                  <a:lnTo>
                    <a:pt x="226" y="436"/>
                  </a:lnTo>
                  <a:lnTo>
                    <a:pt x="1377" y="1101"/>
                  </a:lnTo>
                  <a:cubicBezTo>
                    <a:pt x="1413" y="1121"/>
                    <a:pt x="1452" y="1130"/>
                    <a:pt x="1490" y="1130"/>
                  </a:cubicBezTo>
                  <a:cubicBezTo>
                    <a:pt x="1570" y="1130"/>
                    <a:pt x="1649" y="1089"/>
                    <a:pt x="1693" y="1015"/>
                  </a:cubicBezTo>
                  <a:cubicBezTo>
                    <a:pt x="1758" y="905"/>
                    <a:pt x="1720" y="765"/>
                    <a:pt x="1607" y="700"/>
                  </a:cubicBezTo>
                  <a:lnTo>
                    <a:pt x="456" y="35"/>
                  </a:lnTo>
                  <a:cubicBezTo>
                    <a:pt x="414" y="11"/>
                    <a:pt x="373" y="0"/>
                    <a:pt x="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81"/>
            <p:cNvSpPr/>
            <p:nvPr/>
          </p:nvSpPr>
          <p:spPr>
            <a:xfrm>
              <a:off x="1137114" y="3446541"/>
              <a:ext cx="46051" cy="29627"/>
            </a:xfrm>
            <a:custGeom>
              <a:avLst/>
              <a:gdLst/>
              <a:ahLst/>
              <a:cxnLst/>
              <a:rect l="l" t="t" r="r" b="b"/>
              <a:pathLst>
                <a:path w="1758" h="1131" extrusionOk="0">
                  <a:moveTo>
                    <a:pt x="334" y="0"/>
                  </a:moveTo>
                  <a:cubicBezTo>
                    <a:pt x="128" y="0"/>
                    <a:pt x="0" y="305"/>
                    <a:pt x="226" y="433"/>
                  </a:cubicBezTo>
                  <a:lnTo>
                    <a:pt x="1377" y="1101"/>
                  </a:lnTo>
                  <a:cubicBezTo>
                    <a:pt x="1413" y="1121"/>
                    <a:pt x="1452" y="1130"/>
                    <a:pt x="1490" y="1130"/>
                  </a:cubicBezTo>
                  <a:cubicBezTo>
                    <a:pt x="1570" y="1130"/>
                    <a:pt x="1649" y="1089"/>
                    <a:pt x="1693" y="1015"/>
                  </a:cubicBezTo>
                  <a:cubicBezTo>
                    <a:pt x="1758" y="905"/>
                    <a:pt x="1716" y="765"/>
                    <a:pt x="1607" y="700"/>
                  </a:cubicBezTo>
                  <a:lnTo>
                    <a:pt x="1610" y="700"/>
                  </a:lnTo>
                  <a:lnTo>
                    <a:pt x="455" y="35"/>
                  </a:lnTo>
                  <a:cubicBezTo>
                    <a:pt x="414" y="11"/>
                    <a:pt x="373"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81"/>
            <p:cNvSpPr/>
            <p:nvPr/>
          </p:nvSpPr>
          <p:spPr>
            <a:xfrm>
              <a:off x="844096" y="3377256"/>
              <a:ext cx="48958" cy="12050"/>
            </a:xfrm>
            <a:custGeom>
              <a:avLst/>
              <a:gdLst/>
              <a:ahLst/>
              <a:cxnLst/>
              <a:rect l="l" t="t" r="r" b="b"/>
              <a:pathLst>
                <a:path w="1869" h="460" extrusionOk="0">
                  <a:moveTo>
                    <a:pt x="306" y="0"/>
                  </a:moveTo>
                  <a:cubicBezTo>
                    <a:pt x="1" y="0"/>
                    <a:pt x="1" y="459"/>
                    <a:pt x="306" y="459"/>
                  </a:cubicBezTo>
                  <a:lnTo>
                    <a:pt x="1639" y="459"/>
                  </a:lnTo>
                  <a:cubicBezTo>
                    <a:pt x="1765" y="459"/>
                    <a:pt x="1868" y="357"/>
                    <a:pt x="1868" y="230"/>
                  </a:cubicBezTo>
                  <a:cubicBezTo>
                    <a:pt x="1868" y="103"/>
                    <a:pt x="1765" y="0"/>
                    <a:pt x="1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81"/>
            <p:cNvSpPr/>
            <p:nvPr/>
          </p:nvSpPr>
          <p:spPr>
            <a:xfrm>
              <a:off x="1156576" y="3377256"/>
              <a:ext cx="49037" cy="12050"/>
            </a:xfrm>
            <a:custGeom>
              <a:avLst/>
              <a:gdLst/>
              <a:ahLst/>
              <a:cxnLst/>
              <a:rect l="l" t="t" r="r" b="b"/>
              <a:pathLst>
                <a:path w="1872" h="460" extrusionOk="0">
                  <a:moveTo>
                    <a:pt x="309" y="0"/>
                  </a:moveTo>
                  <a:cubicBezTo>
                    <a:pt x="0" y="0"/>
                    <a:pt x="0" y="459"/>
                    <a:pt x="309" y="459"/>
                  </a:cubicBezTo>
                  <a:lnTo>
                    <a:pt x="1642" y="459"/>
                  </a:lnTo>
                  <a:cubicBezTo>
                    <a:pt x="1769" y="459"/>
                    <a:pt x="1871" y="357"/>
                    <a:pt x="1871" y="230"/>
                  </a:cubicBezTo>
                  <a:cubicBezTo>
                    <a:pt x="1871" y="103"/>
                    <a:pt x="1769" y="0"/>
                    <a:pt x="1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81"/>
            <p:cNvSpPr/>
            <p:nvPr/>
          </p:nvSpPr>
          <p:spPr>
            <a:xfrm>
              <a:off x="866467" y="3446620"/>
              <a:ext cx="46051" cy="29653"/>
            </a:xfrm>
            <a:custGeom>
              <a:avLst/>
              <a:gdLst/>
              <a:ahLst/>
              <a:cxnLst/>
              <a:rect l="l" t="t" r="r" b="b"/>
              <a:pathLst>
                <a:path w="1758" h="1132" extrusionOk="0">
                  <a:moveTo>
                    <a:pt x="1493" y="0"/>
                  </a:moveTo>
                  <a:cubicBezTo>
                    <a:pt x="1453" y="0"/>
                    <a:pt x="1414" y="10"/>
                    <a:pt x="1377" y="32"/>
                  </a:cubicBezTo>
                  <a:lnTo>
                    <a:pt x="226" y="697"/>
                  </a:lnTo>
                  <a:cubicBezTo>
                    <a:pt x="0" y="827"/>
                    <a:pt x="129" y="1131"/>
                    <a:pt x="336" y="1131"/>
                  </a:cubicBezTo>
                  <a:cubicBezTo>
                    <a:pt x="374" y="1131"/>
                    <a:pt x="414" y="1121"/>
                    <a:pt x="456" y="1098"/>
                  </a:cubicBezTo>
                  <a:lnTo>
                    <a:pt x="1607" y="430"/>
                  </a:lnTo>
                  <a:cubicBezTo>
                    <a:pt x="1720" y="368"/>
                    <a:pt x="1758" y="227"/>
                    <a:pt x="1693" y="118"/>
                  </a:cubicBezTo>
                  <a:cubicBezTo>
                    <a:pt x="1649" y="42"/>
                    <a:pt x="1572" y="0"/>
                    <a:pt x="14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81"/>
            <p:cNvSpPr/>
            <p:nvPr/>
          </p:nvSpPr>
          <p:spPr>
            <a:xfrm>
              <a:off x="1137821" y="3290393"/>
              <a:ext cx="45344" cy="29522"/>
            </a:xfrm>
            <a:custGeom>
              <a:avLst/>
              <a:gdLst/>
              <a:ahLst/>
              <a:cxnLst/>
              <a:rect l="l" t="t" r="r" b="b"/>
              <a:pathLst>
                <a:path w="1731" h="1127" extrusionOk="0">
                  <a:moveTo>
                    <a:pt x="1467" y="0"/>
                  </a:moveTo>
                  <a:cubicBezTo>
                    <a:pt x="1428" y="0"/>
                    <a:pt x="1389" y="10"/>
                    <a:pt x="1354" y="30"/>
                  </a:cubicBezTo>
                  <a:lnTo>
                    <a:pt x="199" y="695"/>
                  </a:lnTo>
                  <a:cubicBezTo>
                    <a:pt x="0" y="815"/>
                    <a:pt x="82" y="1123"/>
                    <a:pt x="315" y="1123"/>
                  </a:cubicBezTo>
                  <a:lnTo>
                    <a:pt x="315" y="1127"/>
                  </a:lnTo>
                  <a:cubicBezTo>
                    <a:pt x="356" y="1127"/>
                    <a:pt x="394" y="1116"/>
                    <a:pt x="432" y="1096"/>
                  </a:cubicBezTo>
                  <a:lnTo>
                    <a:pt x="1583" y="431"/>
                  </a:lnTo>
                  <a:cubicBezTo>
                    <a:pt x="1693" y="366"/>
                    <a:pt x="1731" y="225"/>
                    <a:pt x="1666" y="116"/>
                  </a:cubicBezTo>
                  <a:cubicBezTo>
                    <a:pt x="1624" y="42"/>
                    <a:pt x="1546" y="0"/>
                    <a:pt x="14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81"/>
            <p:cNvSpPr/>
            <p:nvPr/>
          </p:nvSpPr>
          <p:spPr>
            <a:xfrm>
              <a:off x="932059" y="3497438"/>
              <a:ext cx="31277" cy="42331"/>
            </a:xfrm>
            <a:custGeom>
              <a:avLst/>
              <a:gdLst/>
              <a:ahLst/>
              <a:cxnLst/>
              <a:rect l="l" t="t" r="r" b="b"/>
              <a:pathLst>
                <a:path w="1194" h="1616" extrusionOk="0">
                  <a:moveTo>
                    <a:pt x="931" y="0"/>
                  </a:moveTo>
                  <a:cubicBezTo>
                    <a:pt x="850" y="0"/>
                    <a:pt x="772" y="43"/>
                    <a:pt x="731" y="117"/>
                  </a:cubicBezTo>
                  <a:lnTo>
                    <a:pt x="66" y="1269"/>
                  </a:lnTo>
                  <a:cubicBezTo>
                    <a:pt x="1" y="1378"/>
                    <a:pt x="39" y="1522"/>
                    <a:pt x="148" y="1584"/>
                  </a:cubicBezTo>
                  <a:cubicBezTo>
                    <a:pt x="185" y="1606"/>
                    <a:pt x="225" y="1616"/>
                    <a:pt x="265" y="1616"/>
                  </a:cubicBezTo>
                  <a:cubicBezTo>
                    <a:pt x="345" y="1616"/>
                    <a:pt x="422" y="1575"/>
                    <a:pt x="463" y="1502"/>
                  </a:cubicBezTo>
                  <a:lnTo>
                    <a:pt x="1132" y="350"/>
                  </a:lnTo>
                  <a:cubicBezTo>
                    <a:pt x="1193" y="237"/>
                    <a:pt x="1156" y="93"/>
                    <a:pt x="1046" y="32"/>
                  </a:cubicBezTo>
                  <a:cubicBezTo>
                    <a:pt x="1009" y="10"/>
                    <a:pt x="970" y="0"/>
                    <a:pt x="9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81"/>
            <p:cNvSpPr/>
            <p:nvPr/>
          </p:nvSpPr>
          <p:spPr>
            <a:xfrm>
              <a:off x="1088338" y="3226713"/>
              <a:ext cx="32351" cy="42357"/>
            </a:xfrm>
            <a:custGeom>
              <a:avLst/>
              <a:gdLst/>
              <a:ahLst/>
              <a:cxnLst/>
              <a:rect l="l" t="t" r="r" b="b"/>
              <a:pathLst>
                <a:path w="1235" h="1617" extrusionOk="0">
                  <a:moveTo>
                    <a:pt x="921" y="0"/>
                  </a:moveTo>
                  <a:cubicBezTo>
                    <a:pt x="849" y="0"/>
                    <a:pt x="778" y="35"/>
                    <a:pt x="731" y="117"/>
                  </a:cubicBezTo>
                  <a:lnTo>
                    <a:pt x="63" y="1272"/>
                  </a:lnTo>
                  <a:cubicBezTo>
                    <a:pt x="1" y="1382"/>
                    <a:pt x="39" y="1522"/>
                    <a:pt x="148" y="1587"/>
                  </a:cubicBezTo>
                  <a:cubicBezTo>
                    <a:pt x="184" y="1607"/>
                    <a:pt x="223" y="1617"/>
                    <a:pt x="262" y="1617"/>
                  </a:cubicBezTo>
                  <a:cubicBezTo>
                    <a:pt x="343" y="1617"/>
                    <a:pt x="422" y="1575"/>
                    <a:pt x="464" y="1501"/>
                  </a:cubicBezTo>
                  <a:lnTo>
                    <a:pt x="1128" y="350"/>
                  </a:lnTo>
                  <a:cubicBezTo>
                    <a:pt x="1234" y="166"/>
                    <a:pt x="1078" y="0"/>
                    <a:pt x="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1" name="Google Shape;12561;p81"/>
          <p:cNvGrpSpPr/>
          <p:nvPr/>
        </p:nvGrpSpPr>
        <p:grpSpPr>
          <a:xfrm>
            <a:off x="1939493" y="3205285"/>
            <a:ext cx="368223" cy="355021"/>
            <a:chOff x="1939493" y="3205285"/>
            <a:chExt cx="368223" cy="355021"/>
          </a:xfrm>
        </p:grpSpPr>
        <p:sp>
          <p:nvSpPr>
            <p:cNvPr id="12562" name="Google Shape;12562;p81"/>
            <p:cNvSpPr/>
            <p:nvPr/>
          </p:nvSpPr>
          <p:spPr>
            <a:xfrm>
              <a:off x="1955210" y="3211598"/>
              <a:ext cx="344648" cy="342421"/>
            </a:xfrm>
            <a:custGeom>
              <a:avLst/>
              <a:gdLst/>
              <a:ahLst/>
              <a:cxnLst/>
              <a:rect l="l" t="t" r="r" b="b"/>
              <a:pathLst>
                <a:path w="13157" h="13072" extrusionOk="0">
                  <a:moveTo>
                    <a:pt x="4145" y="1"/>
                  </a:moveTo>
                  <a:cubicBezTo>
                    <a:pt x="4095" y="1"/>
                    <a:pt x="4042" y="12"/>
                    <a:pt x="3989" y="36"/>
                  </a:cubicBezTo>
                  <a:cubicBezTo>
                    <a:pt x="1560" y="1146"/>
                    <a:pt x="0" y="3573"/>
                    <a:pt x="0" y="6245"/>
                  </a:cubicBezTo>
                  <a:cubicBezTo>
                    <a:pt x="0" y="10008"/>
                    <a:pt x="3064" y="13072"/>
                    <a:pt x="6827" y="13072"/>
                  </a:cubicBezTo>
                  <a:cubicBezTo>
                    <a:pt x="9500" y="13072"/>
                    <a:pt x="11926" y="11512"/>
                    <a:pt x="13036" y="9079"/>
                  </a:cubicBezTo>
                  <a:cubicBezTo>
                    <a:pt x="13157" y="8819"/>
                    <a:pt x="12947" y="8567"/>
                    <a:pt x="12707" y="8567"/>
                  </a:cubicBezTo>
                  <a:cubicBezTo>
                    <a:pt x="12634" y="8567"/>
                    <a:pt x="12558" y="8591"/>
                    <a:pt x="12488" y="8644"/>
                  </a:cubicBezTo>
                  <a:cubicBezTo>
                    <a:pt x="11495" y="9406"/>
                    <a:pt x="10284" y="9820"/>
                    <a:pt x="9033" y="9820"/>
                  </a:cubicBezTo>
                  <a:cubicBezTo>
                    <a:pt x="9023" y="9820"/>
                    <a:pt x="9013" y="9820"/>
                    <a:pt x="9003" y="9820"/>
                  </a:cubicBezTo>
                  <a:cubicBezTo>
                    <a:pt x="8657" y="9820"/>
                    <a:pt x="8310" y="9789"/>
                    <a:pt x="7971" y="9727"/>
                  </a:cubicBezTo>
                  <a:lnTo>
                    <a:pt x="7200" y="9532"/>
                  </a:lnTo>
                  <a:cubicBezTo>
                    <a:pt x="4846" y="8750"/>
                    <a:pt x="3252" y="6550"/>
                    <a:pt x="3249" y="4069"/>
                  </a:cubicBezTo>
                  <a:cubicBezTo>
                    <a:pt x="3246" y="2808"/>
                    <a:pt x="3660" y="1582"/>
                    <a:pt x="4428" y="584"/>
                  </a:cubicBezTo>
                  <a:cubicBezTo>
                    <a:pt x="4622" y="329"/>
                    <a:pt x="4419" y="1"/>
                    <a:pt x="4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81"/>
            <p:cNvSpPr/>
            <p:nvPr/>
          </p:nvSpPr>
          <p:spPr>
            <a:xfrm>
              <a:off x="1960056" y="3236667"/>
              <a:ext cx="312847" cy="313502"/>
            </a:xfrm>
            <a:custGeom>
              <a:avLst/>
              <a:gdLst/>
              <a:ahLst/>
              <a:cxnLst/>
              <a:rect l="l" t="t" r="r" b="b"/>
              <a:pathLst>
                <a:path w="11943" h="11968" extrusionOk="0">
                  <a:moveTo>
                    <a:pt x="2334" y="1"/>
                  </a:moveTo>
                  <a:cubicBezTo>
                    <a:pt x="850" y="1300"/>
                    <a:pt x="1" y="3171"/>
                    <a:pt x="1" y="5141"/>
                  </a:cubicBezTo>
                  <a:cubicBezTo>
                    <a:pt x="1" y="8907"/>
                    <a:pt x="3064" y="11967"/>
                    <a:pt x="6827" y="11967"/>
                  </a:cubicBezTo>
                  <a:cubicBezTo>
                    <a:pt x="8783" y="11967"/>
                    <a:pt x="10648" y="11128"/>
                    <a:pt x="11943" y="9661"/>
                  </a:cubicBezTo>
                  <a:lnTo>
                    <a:pt x="11943" y="9661"/>
                  </a:lnTo>
                  <a:cubicBezTo>
                    <a:pt x="11703" y="9870"/>
                    <a:pt x="11449" y="10059"/>
                    <a:pt x="11182" y="10233"/>
                  </a:cubicBezTo>
                  <a:cubicBezTo>
                    <a:pt x="10072" y="10960"/>
                    <a:pt x="8773" y="11347"/>
                    <a:pt x="7447" y="11347"/>
                  </a:cubicBezTo>
                  <a:cubicBezTo>
                    <a:pt x="3684" y="11347"/>
                    <a:pt x="621" y="8283"/>
                    <a:pt x="621" y="4521"/>
                  </a:cubicBezTo>
                  <a:cubicBezTo>
                    <a:pt x="621" y="3195"/>
                    <a:pt x="1008" y="1896"/>
                    <a:pt x="1734" y="786"/>
                  </a:cubicBezTo>
                  <a:cubicBezTo>
                    <a:pt x="1916" y="511"/>
                    <a:pt x="2115" y="248"/>
                    <a:pt x="2334"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81"/>
            <p:cNvSpPr/>
            <p:nvPr/>
          </p:nvSpPr>
          <p:spPr>
            <a:xfrm>
              <a:off x="2118404" y="3278238"/>
              <a:ext cx="65828" cy="65907"/>
            </a:xfrm>
            <a:custGeom>
              <a:avLst/>
              <a:gdLst/>
              <a:ahLst/>
              <a:cxnLst/>
              <a:rect l="l" t="t" r="r" b="b"/>
              <a:pathLst>
                <a:path w="2513" h="2516" extrusionOk="0">
                  <a:moveTo>
                    <a:pt x="1258" y="0"/>
                  </a:moveTo>
                  <a:cubicBezTo>
                    <a:pt x="1258" y="693"/>
                    <a:pt x="693" y="1258"/>
                    <a:pt x="0" y="1258"/>
                  </a:cubicBezTo>
                  <a:cubicBezTo>
                    <a:pt x="693" y="1258"/>
                    <a:pt x="1258" y="1820"/>
                    <a:pt x="1258" y="2516"/>
                  </a:cubicBezTo>
                  <a:cubicBezTo>
                    <a:pt x="1258" y="1820"/>
                    <a:pt x="1820" y="1258"/>
                    <a:pt x="2512" y="1258"/>
                  </a:cubicBezTo>
                  <a:cubicBezTo>
                    <a:pt x="1820" y="1258"/>
                    <a:pt x="1258" y="693"/>
                    <a:pt x="1258"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81"/>
            <p:cNvSpPr/>
            <p:nvPr/>
          </p:nvSpPr>
          <p:spPr>
            <a:xfrm>
              <a:off x="2193453" y="3364944"/>
              <a:ext cx="26326" cy="26326"/>
            </a:xfrm>
            <a:custGeom>
              <a:avLst/>
              <a:gdLst/>
              <a:ahLst/>
              <a:cxnLst/>
              <a:rect l="l" t="t" r="r" b="b"/>
              <a:pathLst>
                <a:path w="1005" h="1005" extrusionOk="0">
                  <a:moveTo>
                    <a:pt x="500" y="1"/>
                  </a:moveTo>
                  <a:cubicBezTo>
                    <a:pt x="223" y="1"/>
                    <a:pt x="0" y="227"/>
                    <a:pt x="0" y="505"/>
                  </a:cubicBezTo>
                  <a:cubicBezTo>
                    <a:pt x="0" y="782"/>
                    <a:pt x="223" y="1005"/>
                    <a:pt x="500" y="1005"/>
                  </a:cubicBezTo>
                  <a:cubicBezTo>
                    <a:pt x="778" y="1005"/>
                    <a:pt x="1004" y="782"/>
                    <a:pt x="1004" y="505"/>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81"/>
            <p:cNvSpPr/>
            <p:nvPr/>
          </p:nvSpPr>
          <p:spPr>
            <a:xfrm>
              <a:off x="1955131" y="3517635"/>
              <a:ext cx="26326" cy="26326"/>
            </a:xfrm>
            <a:custGeom>
              <a:avLst/>
              <a:gdLst/>
              <a:ahLst/>
              <a:cxnLst/>
              <a:rect l="l" t="t" r="r" b="b"/>
              <a:pathLst>
                <a:path w="1005" h="1005" extrusionOk="0">
                  <a:moveTo>
                    <a:pt x="500" y="1"/>
                  </a:moveTo>
                  <a:cubicBezTo>
                    <a:pt x="223" y="1"/>
                    <a:pt x="0" y="227"/>
                    <a:pt x="0" y="501"/>
                  </a:cubicBezTo>
                  <a:cubicBezTo>
                    <a:pt x="0" y="779"/>
                    <a:pt x="223" y="1005"/>
                    <a:pt x="500" y="1005"/>
                  </a:cubicBezTo>
                  <a:cubicBezTo>
                    <a:pt x="778" y="1005"/>
                    <a:pt x="1004" y="779"/>
                    <a:pt x="1004" y="501"/>
                  </a:cubicBezTo>
                  <a:cubicBezTo>
                    <a:pt x="1004" y="227"/>
                    <a:pt x="778" y="1"/>
                    <a:pt x="50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81"/>
            <p:cNvSpPr/>
            <p:nvPr/>
          </p:nvSpPr>
          <p:spPr>
            <a:xfrm>
              <a:off x="1949028" y="3205285"/>
              <a:ext cx="358688" cy="355021"/>
            </a:xfrm>
            <a:custGeom>
              <a:avLst/>
              <a:gdLst/>
              <a:ahLst/>
              <a:cxnLst/>
              <a:rect l="l" t="t" r="r" b="b"/>
              <a:pathLst>
                <a:path w="13693" h="13553" extrusionOk="0">
                  <a:moveTo>
                    <a:pt x="4390" y="1"/>
                  </a:moveTo>
                  <a:cubicBezTo>
                    <a:pt x="4306" y="1"/>
                    <a:pt x="4218" y="20"/>
                    <a:pt x="4129" y="61"/>
                  </a:cubicBezTo>
                  <a:cubicBezTo>
                    <a:pt x="1614" y="1209"/>
                    <a:pt x="0" y="3721"/>
                    <a:pt x="0" y="6486"/>
                  </a:cubicBezTo>
                  <a:cubicBezTo>
                    <a:pt x="0" y="10379"/>
                    <a:pt x="3166" y="13549"/>
                    <a:pt x="7063" y="13549"/>
                  </a:cubicBezTo>
                  <a:lnTo>
                    <a:pt x="7063" y="13552"/>
                  </a:lnTo>
                  <a:cubicBezTo>
                    <a:pt x="9828" y="13552"/>
                    <a:pt x="12340" y="11938"/>
                    <a:pt x="13488" y="9423"/>
                  </a:cubicBezTo>
                  <a:cubicBezTo>
                    <a:pt x="13693" y="8987"/>
                    <a:pt x="13341" y="8566"/>
                    <a:pt x="12942" y="8566"/>
                  </a:cubicBezTo>
                  <a:cubicBezTo>
                    <a:pt x="12821" y="8566"/>
                    <a:pt x="12695" y="8605"/>
                    <a:pt x="12580" y="8693"/>
                  </a:cubicBezTo>
                  <a:cubicBezTo>
                    <a:pt x="11624" y="9427"/>
                    <a:pt x="10458" y="9824"/>
                    <a:pt x="9254" y="9824"/>
                  </a:cubicBezTo>
                  <a:cubicBezTo>
                    <a:pt x="9249" y="9824"/>
                    <a:pt x="9244" y="9824"/>
                    <a:pt x="9239" y="9824"/>
                  </a:cubicBezTo>
                  <a:cubicBezTo>
                    <a:pt x="8906" y="9824"/>
                    <a:pt x="8577" y="9793"/>
                    <a:pt x="8252" y="9735"/>
                  </a:cubicBezTo>
                  <a:cubicBezTo>
                    <a:pt x="8237" y="9732"/>
                    <a:pt x="8222" y="9731"/>
                    <a:pt x="8208" y="9731"/>
                  </a:cubicBezTo>
                  <a:cubicBezTo>
                    <a:pt x="8095" y="9731"/>
                    <a:pt x="7995" y="9811"/>
                    <a:pt x="7974" y="9927"/>
                  </a:cubicBezTo>
                  <a:cubicBezTo>
                    <a:pt x="7950" y="10057"/>
                    <a:pt x="8036" y="10181"/>
                    <a:pt x="8166" y="10204"/>
                  </a:cubicBezTo>
                  <a:cubicBezTo>
                    <a:pt x="8519" y="10266"/>
                    <a:pt x="8879" y="10300"/>
                    <a:pt x="9239" y="10300"/>
                  </a:cubicBezTo>
                  <a:cubicBezTo>
                    <a:pt x="9244" y="10300"/>
                    <a:pt x="9249" y="10300"/>
                    <a:pt x="9254" y="10300"/>
                  </a:cubicBezTo>
                  <a:cubicBezTo>
                    <a:pt x="10561" y="10300"/>
                    <a:pt x="11833" y="9869"/>
                    <a:pt x="12871" y="9074"/>
                  </a:cubicBezTo>
                  <a:cubicBezTo>
                    <a:pt x="12894" y="9055"/>
                    <a:pt x="12920" y="9047"/>
                    <a:pt x="12945" y="9047"/>
                  </a:cubicBezTo>
                  <a:cubicBezTo>
                    <a:pt x="13026" y="9047"/>
                    <a:pt x="13098" y="9133"/>
                    <a:pt x="13056" y="9224"/>
                  </a:cubicBezTo>
                  <a:cubicBezTo>
                    <a:pt x="11987" y="11568"/>
                    <a:pt x="9643" y="13073"/>
                    <a:pt x="7063" y="13073"/>
                  </a:cubicBezTo>
                  <a:cubicBezTo>
                    <a:pt x="3434" y="13073"/>
                    <a:pt x="476" y="10119"/>
                    <a:pt x="476" y="6486"/>
                  </a:cubicBezTo>
                  <a:cubicBezTo>
                    <a:pt x="476" y="3906"/>
                    <a:pt x="1981" y="1566"/>
                    <a:pt x="4328" y="493"/>
                  </a:cubicBezTo>
                  <a:cubicBezTo>
                    <a:pt x="4345" y="485"/>
                    <a:pt x="4363" y="482"/>
                    <a:pt x="4379" y="482"/>
                  </a:cubicBezTo>
                  <a:cubicBezTo>
                    <a:pt x="4473" y="482"/>
                    <a:pt x="4543" y="594"/>
                    <a:pt x="4479" y="681"/>
                  </a:cubicBezTo>
                  <a:cubicBezTo>
                    <a:pt x="3303" y="2220"/>
                    <a:pt x="2947" y="4232"/>
                    <a:pt x="3519" y="6082"/>
                  </a:cubicBezTo>
                  <a:cubicBezTo>
                    <a:pt x="4092" y="7933"/>
                    <a:pt x="5524" y="9392"/>
                    <a:pt x="7361" y="9999"/>
                  </a:cubicBezTo>
                  <a:cubicBezTo>
                    <a:pt x="7386" y="10007"/>
                    <a:pt x="7411" y="10011"/>
                    <a:pt x="7436" y="10011"/>
                  </a:cubicBezTo>
                  <a:cubicBezTo>
                    <a:pt x="7537" y="10011"/>
                    <a:pt x="7629" y="9947"/>
                    <a:pt x="7662" y="9848"/>
                  </a:cubicBezTo>
                  <a:cubicBezTo>
                    <a:pt x="7703" y="9721"/>
                    <a:pt x="7635" y="9588"/>
                    <a:pt x="7512" y="9547"/>
                  </a:cubicBezTo>
                  <a:cubicBezTo>
                    <a:pt x="5819" y="8988"/>
                    <a:pt x="4499" y="7645"/>
                    <a:pt x="3972" y="5942"/>
                  </a:cubicBezTo>
                  <a:cubicBezTo>
                    <a:pt x="3447" y="4238"/>
                    <a:pt x="3776" y="2388"/>
                    <a:pt x="4856" y="969"/>
                  </a:cubicBezTo>
                  <a:cubicBezTo>
                    <a:pt x="5180" y="550"/>
                    <a:pt x="4844"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81"/>
            <p:cNvSpPr/>
            <p:nvPr/>
          </p:nvSpPr>
          <p:spPr>
            <a:xfrm>
              <a:off x="2112118" y="3271952"/>
              <a:ext cx="78402" cy="78402"/>
            </a:xfrm>
            <a:custGeom>
              <a:avLst/>
              <a:gdLst/>
              <a:ahLst/>
              <a:cxnLst/>
              <a:rect l="l" t="t" r="r" b="b"/>
              <a:pathLst>
                <a:path w="2993" h="2993" extrusionOk="0">
                  <a:moveTo>
                    <a:pt x="1498" y="1049"/>
                  </a:moveTo>
                  <a:cubicBezTo>
                    <a:pt x="1611" y="1227"/>
                    <a:pt x="1765" y="1382"/>
                    <a:pt x="1947" y="1498"/>
                  </a:cubicBezTo>
                  <a:cubicBezTo>
                    <a:pt x="1765" y="1611"/>
                    <a:pt x="1611" y="1765"/>
                    <a:pt x="1498" y="1947"/>
                  </a:cubicBezTo>
                  <a:cubicBezTo>
                    <a:pt x="1381" y="1765"/>
                    <a:pt x="1227" y="1611"/>
                    <a:pt x="1049" y="1498"/>
                  </a:cubicBezTo>
                  <a:cubicBezTo>
                    <a:pt x="1227" y="1382"/>
                    <a:pt x="1381" y="1227"/>
                    <a:pt x="1498" y="1049"/>
                  </a:cubicBezTo>
                  <a:close/>
                  <a:moveTo>
                    <a:pt x="1498" y="1"/>
                  </a:moveTo>
                  <a:cubicBezTo>
                    <a:pt x="1364" y="1"/>
                    <a:pt x="1258" y="107"/>
                    <a:pt x="1258" y="240"/>
                  </a:cubicBezTo>
                  <a:cubicBezTo>
                    <a:pt x="1258" y="802"/>
                    <a:pt x="802" y="1258"/>
                    <a:pt x="240" y="1258"/>
                  </a:cubicBezTo>
                  <a:cubicBezTo>
                    <a:pt x="107" y="1258"/>
                    <a:pt x="0" y="1364"/>
                    <a:pt x="0" y="1498"/>
                  </a:cubicBezTo>
                  <a:cubicBezTo>
                    <a:pt x="0" y="1628"/>
                    <a:pt x="107" y="1735"/>
                    <a:pt x="240" y="1735"/>
                  </a:cubicBezTo>
                  <a:cubicBezTo>
                    <a:pt x="802" y="1735"/>
                    <a:pt x="1258" y="2190"/>
                    <a:pt x="1258" y="2756"/>
                  </a:cubicBezTo>
                  <a:cubicBezTo>
                    <a:pt x="1258" y="2886"/>
                    <a:pt x="1364" y="2992"/>
                    <a:pt x="1498" y="2992"/>
                  </a:cubicBezTo>
                  <a:cubicBezTo>
                    <a:pt x="1628" y="2992"/>
                    <a:pt x="1734" y="2886"/>
                    <a:pt x="1734" y="2756"/>
                  </a:cubicBezTo>
                  <a:cubicBezTo>
                    <a:pt x="1734" y="2190"/>
                    <a:pt x="2190" y="1735"/>
                    <a:pt x="2756" y="1735"/>
                  </a:cubicBezTo>
                  <a:cubicBezTo>
                    <a:pt x="2886" y="1735"/>
                    <a:pt x="2992" y="1628"/>
                    <a:pt x="2992" y="1498"/>
                  </a:cubicBezTo>
                  <a:cubicBezTo>
                    <a:pt x="2992" y="1364"/>
                    <a:pt x="2886" y="1258"/>
                    <a:pt x="2756" y="1258"/>
                  </a:cubicBezTo>
                  <a:cubicBezTo>
                    <a:pt x="2190" y="1258"/>
                    <a:pt x="1734" y="802"/>
                    <a:pt x="1734" y="240"/>
                  </a:cubicBezTo>
                  <a:cubicBezTo>
                    <a:pt x="1734" y="107"/>
                    <a:pt x="1628" y="1"/>
                    <a:pt x="1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81"/>
            <p:cNvSpPr/>
            <p:nvPr/>
          </p:nvSpPr>
          <p:spPr>
            <a:xfrm>
              <a:off x="2180696" y="3358683"/>
              <a:ext cx="45265" cy="38873"/>
            </a:xfrm>
            <a:custGeom>
              <a:avLst/>
              <a:gdLst/>
              <a:ahLst/>
              <a:cxnLst/>
              <a:rect l="l" t="t" r="r" b="b"/>
              <a:pathLst>
                <a:path w="1728" h="1484" extrusionOk="0">
                  <a:moveTo>
                    <a:pt x="987" y="480"/>
                  </a:moveTo>
                  <a:cubicBezTo>
                    <a:pt x="1135" y="480"/>
                    <a:pt x="1251" y="596"/>
                    <a:pt x="1255" y="744"/>
                  </a:cubicBezTo>
                  <a:cubicBezTo>
                    <a:pt x="1255" y="901"/>
                    <a:pt x="1123" y="1007"/>
                    <a:pt x="987" y="1007"/>
                  </a:cubicBezTo>
                  <a:cubicBezTo>
                    <a:pt x="922" y="1007"/>
                    <a:pt x="856" y="983"/>
                    <a:pt x="802" y="929"/>
                  </a:cubicBezTo>
                  <a:cubicBezTo>
                    <a:pt x="635" y="764"/>
                    <a:pt x="754" y="480"/>
                    <a:pt x="987" y="480"/>
                  </a:cubicBezTo>
                  <a:close/>
                  <a:moveTo>
                    <a:pt x="984" y="1"/>
                  </a:moveTo>
                  <a:cubicBezTo>
                    <a:pt x="803" y="1"/>
                    <a:pt x="617" y="68"/>
                    <a:pt x="467" y="219"/>
                  </a:cubicBezTo>
                  <a:cubicBezTo>
                    <a:pt x="1" y="685"/>
                    <a:pt x="330" y="1484"/>
                    <a:pt x="987" y="1484"/>
                  </a:cubicBezTo>
                  <a:cubicBezTo>
                    <a:pt x="1399" y="1480"/>
                    <a:pt x="1728" y="1151"/>
                    <a:pt x="1728" y="744"/>
                  </a:cubicBezTo>
                  <a:cubicBezTo>
                    <a:pt x="1728" y="296"/>
                    <a:pt x="1364" y="1"/>
                    <a:pt x="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81"/>
            <p:cNvSpPr/>
            <p:nvPr/>
          </p:nvSpPr>
          <p:spPr>
            <a:xfrm>
              <a:off x="1942269" y="3511374"/>
              <a:ext cx="45370" cy="38795"/>
            </a:xfrm>
            <a:custGeom>
              <a:avLst/>
              <a:gdLst/>
              <a:ahLst/>
              <a:cxnLst/>
              <a:rect l="l" t="t" r="r" b="b"/>
              <a:pathLst>
                <a:path w="1732" h="1481" extrusionOk="0">
                  <a:moveTo>
                    <a:pt x="991" y="476"/>
                  </a:moveTo>
                  <a:cubicBezTo>
                    <a:pt x="1139" y="476"/>
                    <a:pt x="1255" y="596"/>
                    <a:pt x="1255" y="740"/>
                  </a:cubicBezTo>
                  <a:cubicBezTo>
                    <a:pt x="1255" y="900"/>
                    <a:pt x="1125" y="1007"/>
                    <a:pt x="989" y="1007"/>
                  </a:cubicBezTo>
                  <a:cubicBezTo>
                    <a:pt x="925" y="1007"/>
                    <a:pt x="859" y="983"/>
                    <a:pt x="806" y="929"/>
                  </a:cubicBezTo>
                  <a:cubicBezTo>
                    <a:pt x="638" y="761"/>
                    <a:pt x="758" y="476"/>
                    <a:pt x="991" y="476"/>
                  </a:cubicBezTo>
                  <a:close/>
                  <a:moveTo>
                    <a:pt x="989" y="1"/>
                  </a:moveTo>
                  <a:cubicBezTo>
                    <a:pt x="807" y="1"/>
                    <a:pt x="621" y="68"/>
                    <a:pt x="470" y="219"/>
                  </a:cubicBezTo>
                  <a:cubicBezTo>
                    <a:pt x="1" y="685"/>
                    <a:pt x="333" y="1480"/>
                    <a:pt x="991" y="1480"/>
                  </a:cubicBezTo>
                  <a:cubicBezTo>
                    <a:pt x="1399" y="1480"/>
                    <a:pt x="1732" y="1151"/>
                    <a:pt x="1732" y="740"/>
                  </a:cubicBezTo>
                  <a:cubicBezTo>
                    <a:pt x="1732" y="295"/>
                    <a:pt x="1368"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81"/>
            <p:cNvSpPr/>
            <p:nvPr/>
          </p:nvSpPr>
          <p:spPr>
            <a:xfrm>
              <a:off x="2143525" y="3378146"/>
              <a:ext cx="15665" cy="15638"/>
            </a:xfrm>
            <a:custGeom>
              <a:avLst/>
              <a:gdLst/>
              <a:ahLst/>
              <a:cxnLst/>
              <a:rect l="l" t="t" r="r" b="b"/>
              <a:pathLst>
                <a:path w="598" h="597" extrusionOk="0">
                  <a:moveTo>
                    <a:pt x="299" y="1"/>
                  </a:moveTo>
                  <a:cubicBezTo>
                    <a:pt x="135" y="1"/>
                    <a:pt x="1" y="134"/>
                    <a:pt x="1" y="299"/>
                  </a:cubicBezTo>
                  <a:cubicBezTo>
                    <a:pt x="1" y="463"/>
                    <a:pt x="135"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81"/>
            <p:cNvSpPr/>
            <p:nvPr/>
          </p:nvSpPr>
          <p:spPr>
            <a:xfrm>
              <a:off x="1939493" y="3471950"/>
              <a:ext cx="15665" cy="15638"/>
            </a:xfrm>
            <a:custGeom>
              <a:avLst/>
              <a:gdLst/>
              <a:ahLst/>
              <a:cxnLst/>
              <a:rect l="l" t="t" r="r" b="b"/>
              <a:pathLst>
                <a:path w="598" h="597" extrusionOk="0">
                  <a:moveTo>
                    <a:pt x="299" y="1"/>
                  </a:moveTo>
                  <a:cubicBezTo>
                    <a:pt x="134" y="1"/>
                    <a:pt x="1" y="134"/>
                    <a:pt x="1" y="299"/>
                  </a:cubicBezTo>
                  <a:cubicBezTo>
                    <a:pt x="1" y="463"/>
                    <a:pt x="134" y="597"/>
                    <a:pt x="299" y="597"/>
                  </a:cubicBezTo>
                  <a:cubicBezTo>
                    <a:pt x="463" y="597"/>
                    <a:pt x="597" y="463"/>
                    <a:pt x="597" y="299"/>
                  </a:cubicBezTo>
                  <a:cubicBezTo>
                    <a:pt x="597" y="134"/>
                    <a:pt x="463" y="1"/>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81"/>
            <p:cNvSpPr/>
            <p:nvPr/>
          </p:nvSpPr>
          <p:spPr>
            <a:xfrm>
              <a:off x="2193636" y="3257413"/>
              <a:ext cx="15638" cy="15638"/>
            </a:xfrm>
            <a:custGeom>
              <a:avLst/>
              <a:gdLst/>
              <a:ahLst/>
              <a:cxnLst/>
              <a:rect l="l" t="t" r="r" b="b"/>
              <a:pathLst>
                <a:path w="597" h="597" extrusionOk="0">
                  <a:moveTo>
                    <a:pt x="298" y="0"/>
                  </a:moveTo>
                  <a:cubicBezTo>
                    <a:pt x="134" y="0"/>
                    <a:pt x="0" y="131"/>
                    <a:pt x="0" y="299"/>
                  </a:cubicBezTo>
                  <a:cubicBezTo>
                    <a:pt x="0" y="463"/>
                    <a:pt x="134" y="597"/>
                    <a:pt x="298" y="597"/>
                  </a:cubicBezTo>
                  <a:cubicBezTo>
                    <a:pt x="463" y="597"/>
                    <a:pt x="596" y="463"/>
                    <a:pt x="596" y="299"/>
                  </a:cubicBezTo>
                  <a:cubicBezTo>
                    <a:pt x="596" y="131"/>
                    <a:pt x="463"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4" name="Google Shape;12574;p81"/>
          <p:cNvGrpSpPr/>
          <p:nvPr/>
        </p:nvGrpSpPr>
        <p:grpSpPr>
          <a:xfrm>
            <a:off x="2476834" y="3245314"/>
            <a:ext cx="388891" cy="307320"/>
            <a:chOff x="2471434" y="3239339"/>
            <a:chExt cx="388891" cy="307320"/>
          </a:xfrm>
        </p:grpSpPr>
        <p:sp>
          <p:nvSpPr>
            <p:cNvPr id="12575" name="Google Shape;12575;p81"/>
            <p:cNvSpPr/>
            <p:nvPr/>
          </p:nvSpPr>
          <p:spPr>
            <a:xfrm>
              <a:off x="2495691" y="3245861"/>
              <a:ext cx="175768" cy="95769"/>
            </a:xfrm>
            <a:custGeom>
              <a:avLst/>
              <a:gdLst/>
              <a:ahLst/>
              <a:cxnLst/>
              <a:rect l="l" t="t" r="r" b="b"/>
              <a:pathLst>
                <a:path w="6710" h="3656" extrusionOk="0">
                  <a:moveTo>
                    <a:pt x="3896" y="0"/>
                  </a:moveTo>
                  <a:cubicBezTo>
                    <a:pt x="3219" y="0"/>
                    <a:pt x="2619" y="470"/>
                    <a:pt x="2467" y="1144"/>
                  </a:cubicBezTo>
                  <a:cubicBezTo>
                    <a:pt x="2376" y="1114"/>
                    <a:pt x="2282" y="1099"/>
                    <a:pt x="2189" y="1099"/>
                  </a:cubicBezTo>
                  <a:cubicBezTo>
                    <a:pt x="1905" y="1099"/>
                    <a:pt x="1631" y="1237"/>
                    <a:pt x="1460" y="1480"/>
                  </a:cubicBezTo>
                  <a:cubicBezTo>
                    <a:pt x="1366" y="1455"/>
                    <a:pt x="1272" y="1444"/>
                    <a:pt x="1180" y="1444"/>
                  </a:cubicBezTo>
                  <a:cubicBezTo>
                    <a:pt x="640" y="1444"/>
                    <a:pt x="159" y="1844"/>
                    <a:pt x="86" y="2408"/>
                  </a:cubicBezTo>
                  <a:cubicBezTo>
                    <a:pt x="0" y="3070"/>
                    <a:pt x="518" y="3656"/>
                    <a:pt x="1182" y="3656"/>
                  </a:cubicBezTo>
                  <a:lnTo>
                    <a:pt x="4822" y="3656"/>
                  </a:lnTo>
                  <a:cubicBezTo>
                    <a:pt x="5223" y="2919"/>
                    <a:pt x="5901" y="2374"/>
                    <a:pt x="6710" y="2148"/>
                  </a:cubicBezTo>
                  <a:cubicBezTo>
                    <a:pt x="6535" y="1729"/>
                    <a:pt x="6130" y="1470"/>
                    <a:pt x="5698" y="1470"/>
                  </a:cubicBezTo>
                  <a:cubicBezTo>
                    <a:pt x="5589" y="1470"/>
                    <a:pt x="5479" y="1486"/>
                    <a:pt x="5370" y="1521"/>
                  </a:cubicBezTo>
                  <a:lnTo>
                    <a:pt x="5370" y="1470"/>
                  </a:lnTo>
                  <a:cubicBezTo>
                    <a:pt x="5370" y="719"/>
                    <a:pt x="4808" y="92"/>
                    <a:pt x="4064" y="10"/>
                  </a:cubicBezTo>
                  <a:cubicBezTo>
                    <a:pt x="4008" y="3"/>
                    <a:pt x="3952" y="0"/>
                    <a:pt x="38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81"/>
            <p:cNvSpPr/>
            <p:nvPr/>
          </p:nvSpPr>
          <p:spPr>
            <a:xfrm>
              <a:off x="2477381" y="3299011"/>
              <a:ext cx="381792" cy="202854"/>
            </a:xfrm>
            <a:custGeom>
              <a:avLst/>
              <a:gdLst/>
              <a:ahLst/>
              <a:cxnLst/>
              <a:rect l="l" t="t" r="r" b="b"/>
              <a:pathLst>
                <a:path w="14575" h="7744" extrusionOk="0">
                  <a:moveTo>
                    <a:pt x="8253" y="0"/>
                  </a:moveTo>
                  <a:cubicBezTo>
                    <a:pt x="7982" y="0"/>
                    <a:pt x="7709" y="36"/>
                    <a:pt x="7440" y="109"/>
                  </a:cubicBezTo>
                  <a:cubicBezTo>
                    <a:pt x="6326" y="410"/>
                    <a:pt x="5469" y="1301"/>
                    <a:pt x="5216" y="2429"/>
                  </a:cubicBezTo>
                  <a:cubicBezTo>
                    <a:pt x="5020" y="2363"/>
                    <a:pt x="4821" y="2332"/>
                    <a:pt x="4623" y="2332"/>
                  </a:cubicBezTo>
                  <a:cubicBezTo>
                    <a:pt x="4024" y="2332"/>
                    <a:pt x="3447" y="2622"/>
                    <a:pt x="3091" y="3138"/>
                  </a:cubicBezTo>
                  <a:cubicBezTo>
                    <a:pt x="2892" y="3086"/>
                    <a:pt x="2693" y="3061"/>
                    <a:pt x="2497" y="3061"/>
                  </a:cubicBezTo>
                  <a:cubicBezTo>
                    <a:pt x="1351" y="3061"/>
                    <a:pt x="331" y="3911"/>
                    <a:pt x="178" y="5105"/>
                  </a:cubicBezTo>
                  <a:cubicBezTo>
                    <a:pt x="0" y="6505"/>
                    <a:pt x="1087" y="7744"/>
                    <a:pt x="2496" y="7744"/>
                  </a:cubicBezTo>
                  <a:cubicBezTo>
                    <a:pt x="2498" y="7744"/>
                    <a:pt x="2500" y="7744"/>
                    <a:pt x="2502" y="7744"/>
                  </a:cubicBezTo>
                  <a:lnTo>
                    <a:pt x="5085" y="7744"/>
                  </a:lnTo>
                  <a:cubicBezTo>
                    <a:pt x="5091" y="6924"/>
                    <a:pt x="5764" y="6306"/>
                    <a:pt x="6533" y="6306"/>
                  </a:cubicBezTo>
                  <a:cubicBezTo>
                    <a:pt x="6676" y="6306"/>
                    <a:pt x="6824" y="6327"/>
                    <a:pt x="6970" y="6373"/>
                  </a:cubicBezTo>
                  <a:lnTo>
                    <a:pt x="6970" y="6308"/>
                  </a:lnTo>
                  <a:cubicBezTo>
                    <a:pt x="6967" y="5314"/>
                    <a:pt x="7714" y="4478"/>
                    <a:pt x="8701" y="4368"/>
                  </a:cubicBezTo>
                  <a:cubicBezTo>
                    <a:pt x="8775" y="4360"/>
                    <a:pt x="8850" y="4356"/>
                    <a:pt x="8923" y="4356"/>
                  </a:cubicBezTo>
                  <a:cubicBezTo>
                    <a:pt x="9822" y="4356"/>
                    <a:pt x="10616" y="4980"/>
                    <a:pt x="10819" y="5876"/>
                  </a:cubicBezTo>
                  <a:cubicBezTo>
                    <a:pt x="10942" y="5834"/>
                    <a:pt x="11068" y="5814"/>
                    <a:pt x="11193" y="5814"/>
                  </a:cubicBezTo>
                  <a:cubicBezTo>
                    <a:pt x="11568" y="5814"/>
                    <a:pt x="11930" y="5997"/>
                    <a:pt x="12152" y="6318"/>
                  </a:cubicBezTo>
                  <a:cubicBezTo>
                    <a:pt x="12275" y="6286"/>
                    <a:pt x="12399" y="6270"/>
                    <a:pt x="12522" y="6270"/>
                  </a:cubicBezTo>
                  <a:cubicBezTo>
                    <a:pt x="13028" y="6270"/>
                    <a:pt x="13509" y="6533"/>
                    <a:pt x="13779" y="6983"/>
                  </a:cubicBezTo>
                  <a:cubicBezTo>
                    <a:pt x="14482" y="6208"/>
                    <a:pt x="14574" y="5060"/>
                    <a:pt x="14012" y="4183"/>
                  </a:cubicBezTo>
                  <a:cubicBezTo>
                    <a:pt x="13579" y="3504"/>
                    <a:pt x="12836" y="3114"/>
                    <a:pt x="12062" y="3114"/>
                  </a:cubicBezTo>
                  <a:cubicBezTo>
                    <a:pt x="11831" y="3114"/>
                    <a:pt x="11599" y="3149"/>
                    <a:pt x="11370" y="3220"/>
                  </a:cubicBezTo>
                  <a:cubicBezTo>
                    <a:pt x="11370" y="3186"/>
                    <a:pt x="11374" y="3152"/>
                    <a:pt x="11374" y="3117"/>
                  </a:cubicBezTo>
                  <a:cubicBezTo>
                    <a:pt x="11374" y="2610"/>
                    <a:pt x="11250" y="2113"/>
                    <a:pt x="11017" y="1668"/>
                  </a:cubicBezTo>
                  <a:lnTo>
                    <a:pt x="10527" y="989"/>
                  </a:lnTo>
                  <a:cubicBezTo>
                    <a:pt x="9929" y="350"/>
                    <a:pt x="9103" y="0"/>
                    <a:pt x="825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81"/>
            <p:cNvSpPr/>
            <p:nvPr/>
          </p:nvSpPr>
          <p:spPr>
            <a:xfrm>
              <a:off x="2607439" y="3413090"/>
              <a:ext cx="238872" cy="127020"/>
            </a:xfrm>
            <a:custGeom>
              <a:avLst/>
              <a:gdLst/>
              <a:ahLst/>
              <a:cxnLst/>
              <a:rect l="l" t="t" r="r" b="b"/>
              <a:pathLst>
                <a:path w="9119" h="4849" extrusionOk="0">
                  <a:moveTo>
                    <a:pt x="3955" y="1"/>
                  </a:moveTo>
                  <a:cubicBezTo>
                    <a:pt x="3881" y="1"/>
                    <a:pt x="3807" y="5"/>
                    <a:pt x="3732" y="13"/>
                  </a:cubicBezTo>
                  <a:cubicBezTo>
                    <a:pt x="2745" y="123"/>
                    <a:pt x="1998" y="959"/>
                    <a:pt x="2002" y="1949"/>
                  </a:cubicBezTo>
                  <a:lnTo>
                    <a:pt x="2002" y="2018"/>
                  </a:lnTo>
                  <a:cubicBezTo>
                    <a:pt x="1856" y="1972"/>
                    <a:pt x="1708" y="1950"/>
                    <a:pt x="1564" y="1950"/>
                  </a:cubicBezTo>
                  <a:cubicBezTo>
                    <a:pt x="870" y="1950"/>
                    <a:pt x="245" y="2453"/>
                    <a:pt x="134" y="3180"/>
                  </a:cubicBezTo>
                  <a:cubicBezTo>
                    <a:pt x="1" y="4057"/>
                    <a:pt x="679" y="4848"/>
                    <a:pt x="1567" y="4848"/>
                  </a:cubicBezTo>
                  <a:lnTo>
                    <a:pt x="7553" y="4848"/>
                  </a:lnTo>
                  <a:cubicBezTo>
                    <a:pt x="7555" y="4848"/>
                    <a:pt x="7557" y="4848"/>
                    <a:pt x="7559" y="4848"/>
                  </a:cubicBezTo>
                  <a:cubicBezTo>
                    <a:pt x="8440" y="4848"/>
                    <a:pt x="9119" y="4072"/>
                    <a:pt x="9010" y="3197"/>
                  </a:cubicBezTo>
                  <a:cubicBezTo>
                    <a:pt x="8913" y="2447"/>
                    <a:pt x="8273" y="1915"/>
                    <a:pt x="7555" y="1915"/>
                  </a:cubicBezTo>
                  <a:cubicBezTo>
                    <a:pt x="7432" y="1915"/>
                    <a:pt x="7308" y="1931"/>
                    <a:pt x="7183" y="1963"/>
                  </a:cubicBezTo>
                  <a:cubicBezTo>
                    <a:pt x="6962" y="1642"/>
                    <a:pt x="6600" y="1459"/>
                    <a:pt x="6224" y="1459"/>
                  </a:cubicBezTo>
                  <a:cubicBezTo>
                    <a:pt x="6099" y="1459"/>
                    <a:pt x="5973" y="1479"/>
                    <a:pt x="5850" y="1521"/>
                  </a:cubicBezTo>
                  <a:cubicBezTo>
                    <a:pt x="5647" y="625"/>
                    <a:pt x="4853" y="1"/>
                    <a:pt x="39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81"/>
            <p:cNvSpPr/>
            <p:nvPr/>
          </p:nvSpPr>
          <p:spPr>
            <a:xfrm>
              <a:off x="2607360" y="3415133"/>
              <a:ext cx="137629" cy="125160"/>
            </a:xfrm>
            <a:custGeom>
              <a:avLst/>
              <a:gdLst/>
              <a:ahLst/>
              <a:cxnLst/>
              <a:rect l="l" t="t" r="r" b="b"/>
              <a:pathLst>
                <a:path w="5254" h="4778" extrusionOk="0">
                  <a:moveTo>
                    <a:pt x="3427" y="0"/>
                  </a:moveTo>
                  <a:cubicBezTo>
                    <a:pt x="2584" y="237"/>
                    <a:pt x="2001" y="1004"/>
                    <a:pt x="2001" y="1878"/>
                  </a:cubicBezTo>
                  <a:lnTo>
                    <a:pt x="2001" y="1943"/>
                  </a:lnTo>
                  <a:cubicBezTo>
                    <a:pt x="1857" y="1898"/>
                    <a:pt x="1712" y="1877"/>
                    <a:pt x="1569" y="1877"/>
                  </a:cubicBezTo>
                  <a:cubicBezTo>
                    <a:pt x="875" y="1877"/>
                    <a:pt x="247" y="2381"/>
                    <a:pt x="134" y="3108"/>
                  </a:cubicBezTo>
                  <a:cubicBezTo>
                    <a:pt x="0" y="3986"/>
                    <a:pt x="679" y="4777"/>
                    <a:pt x="1570" y="4777"/>
                  </a:cubicBezTo>
                  <a:lnTo>
                    <a:pt x="5253" y="4777"/>
                  </a:lnTo>
                  <a:cubicBezTo>
                    <a:pt x="3951" y="4191"/>
                    <a:pt x="3115" y="2896"/>
                    <a:pt x="3115" y="1470"/>
                  </a:cubicBezTo>
                  <a:cubicBezTo>
                    <a:pt x="3115" y="963"/>
                    <a:pt x="3221" y="463"/>
                    <a:pt x="3427"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81"/>
            <p:cNvSpPr/>
            <p:nvPr/>
          </p:nvSpPr>
          <p:spPr>
            <a:xfrm>
              <a:off x="2481493" y="3381028"/>
              <a:ext cx="133699" cy="122645"/>
            </a:xfrm>
            <a:custGeom>
              <a:avLst/>
              <a:gdLst/>
              <a:ahLst/>
              <a:cxnLst/>
              <a:rect l="l" t="t" r="r" b="b"/>
              <a:pathLst>
                <a:path w="5104" h="4682" extrusionOk="0">
                  <a:moveTo>
                    <a:pt x="2345" y="0"/>
                  </a:moveTo>
                  <a:cubicBezTo>
                    <a:pt x="1049" y="0"/>
                    <a:pt x="1" y="1045"/>
                    <a:pt x="1" y="2341"/>
                  </a:cubicBezTo>
                  <a:cubicBezTo>
                    <a:pt x="1" y="3633"/>
                    <a:pt x="1049" y="4681"/>
                    <a:pt x="2345" y="4681"/>
                  </a:cubicBezTo>
                  <a:lnTo>
                    <a:pt x="4925" y="4681"/>
                  </a:lnTo>
                  <a:cubicBezTo>
                    <a:pt x="4925" y="4441"/>
                    <a:pt x="4987" y="4205"/>
                    <a:pt x="5103" y="3992"/>
                  </a:cubicBezTo>
                  <a:cubicBezTo>
                    <a:pt x="3808" y="2995"/>
                    <a:pt x="2883" y="1590"/>
                    <a:pt x="2485" y="4"/>
                  </a:cubicBezTo>
                  <a:cubicBezTo>
                    <a:pt x="2437" y="0"/>
                    <a:pt x="2389" y="0"/>
                    <a:pt x="234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81"/>
            <p:cNvSpPr/>
            <p:nvPr/>
          </p:nvSpPr>
          <p:spPr>
            <a:xfrm>
              <a:off x="2496582" y="3277688"/>
              <a:ext cx="53071" cy="66561"/>
            </a:xfrm>
            <a:custGeom>
              <a:avLst/>
              <a:gdLst/>
              <a:ahLst/>
              <a:cxnLst/>
              <a:rect l="l" t="t" r="r" b="b"/>
              <a:pathLst>
                <a:path w="2026" h="2541" extrusionOk="0">
                  <a:moveTo>
                    <a:pt x="2026" y="1"/>
                  </a:moveTo>
                  <a:lnTo>
                    <a:pt x="2026" y="1"/>
                  </a:lnTo>
                  <a:cubicBezTo>
                    <a:pt x="1796" y="42"/>
                    <a:pt x="1590" y="172"/>
                    <a:pt x="1460" y="364"/>
                  </a:cubicBezTo>
                  <a:cubicBezTo>
                    <a:pt x="1367" y="340"/>
                    <a:pt x="1273" y="328"/>
                    <a:pt x="1181" y="328"/>
                  </a:cubicBezTo>
                  <a:cubicBezTo>
                    <a:pt x="640" y="328"/>
                    <a:pt x="156" y="731"/>
                    <a:pt x="83" y="1296"/>
                  </a:cubicBezTo>
                  <a:cubicBezTo>
                    <a:pt x="0" y="1958"/>
                    <a:pt x="514" y="2540"/>
                    <a:pt x="1183" y="2540"/>
                  </a:cubicBezTo>
                  <a:lnTo>
                    <a:pt x="1700" y="2540"/>
                  </a:lnTo>
                  <a:cubicBezTo>
                    <a:pt x="1693" y="2420"/>
                    <a:pt x="1690" y="2300"/>
                    <a:pt x="1690" y="2180"/>
                  </a:cubicBezTo>
                  <a:cubicBezTo>
                    <a:pt x="1690" y="1440"/>
                    <a:pt x="1803" y="703"/>
                    <a:pt x="2026"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81"/>
            <p:cNvSpPr/>
            <p:nvPr/>
          </p:nvSpPr>
          <p:spPr>
            <a:xfrm>
              <a:off x="2471434" y="3239339"/>
              <a:ext cx="388891" cy="307320"/>
            </a:xfrm>
            <a:custGeom>
              <a:avLst/>
              <a:gdLst/>
              <a:ahLst/>
              <a:cxnLst/>
              <a:rect l="l" t="t" r="r" b="b"/>
              <a:pathLst>
                <a:path w="14846" h="11732" extrusionOk="0">
                  <a:moveTo>
                    <a:pt x="4820" y="1"/>
                  </a:moveTo>
                  <a:cubicBezTo>
                    <a:pt x="4119" y="1"/>
                    <a:pt x="3476" y="437"/>
                    <a:pt x="3219" y="1105"/>
                  </a:cubicBezTo>
                  <a:cubicBezTo>
                    <a:pt x="3184" y="1102"/>
                    <a:pt x="3150" y="1098"/>
                    <a:pt x="3112" y="1098"/>
                  </a:cubicBezTo>
                  <a:cubicBezTo>
                    <a:pt x="2801" y="1098"/>
                    <a:pt x="2503" y="1228"/>
                    <a:pt x="2287" y="1455"/>
                  </a:cubicBezTo>
                  <a:cubicBezTo>
                    <a:pt x="2228" y="1447"/>
                    <a:pt x="2169" y="1443"/>
                    <a:pt x="2112" y="1443"/>
                  </a:cubicBezTo>
                  <a:cubicBezTo>
                    <a:pt x="1410" y="1443"/>
                    <a:pt x="809" y="1987"/>
                    <a:pt x="762" y="2709"/>
                  </a:cubicBezTo>
                  <a:cubicBezTo>
                    <a:pt x="710" y="3490"/>
                    <a:pt x="1327" y="4152"/>
                    <a:pt x="2108" y="4152"/>
                  </a:cubicBezTo>
                  <a:lnTo>
                    <a:pt x="3877" y="4152"/>
                  </a:lnTo>
                  <a:cubicBezTo>
                    <a:pt x="4010" y="4148"/>
                    <a:pt x="4113" y="4038"/>
                    <a:pt x="4113" y="3905"/>
                  </a:cubicBezTo>
                  <a:cubicBezTo>
                    <a:pt x="4113" y="3771"/>
                    <a:pt x="4010" y="3662"/>
                    <a:pt x="3877" y="3655"/>
                  </a:cubicBezTo>
                  <a:lnTo>
                    <a:pt x="2108" y="3655"/>
                  </a:lnTo>
                  <a:cubicBezTo>
                    <a:pt x="1598" y="3651"/>
                    <a:pt x="1204" y="3199"/>
                    <a:pt x="1269" y="2692"/>
                  </a:cubicBezTo>
                  <a:cubicBezTo>
                    <a:pt x="1325" y="2255"/>
                    <a:pt x="1698" y="1943"/>
                    <a:pt x="2118" y="1943"/>
                  </a:cubicBezTo>
                  <a:cubicBezTo>
                    <a:pt x="2186" y="1943"/>
                    <a:pt x="2255" y="1951"/>
                    <a:pt x="2324" y="1969"/>
                  </a:cubicBezTo>
                  <a:cubicBezTo>
                    <a:pt x="2344" y="1973"/>
                    <a:pt x="2364" y="1976"/>
                    <a:pt x="2384" y="1976"/>
                  </a:cubicBezTo>
                  <a:cubicBezTo>
                    <a:pt x="2464" y="1976"/>
                    <a:pt x="2542" y="1938"/>
                    <a:pt x="2588" y="1869"/>
                  </a:cubicBezTo>
                  <a:cubicBezTo>
                    <a:pt x="2710" y="1693"/>
                    <a:pt x="2908" y="1594"/>
                    <a:pt x="3112" y="1594"/>
                  </a:cubicBezTo>
                  <a:cubicBezTo>
                    <a:pt x="3179" y="1594"/>
                    <a:pt x="3246" y="1604"/>
                    <a:pt x="3311" y="1626"/>
                  </a:cubicBezTo>
                  <a:cubicBezTo>
                    <a:pt x="3339" y="1635"/>
                    <a:pt x="3366" y="1640"/>
                    <a:pt x="3393" y="1640"/>
                  </a:cubicBezTo>
                  <a:cubicBezTo>
                    <a:pt x="3505" y="1640"/>
                    <a:pt x="3605" y="1564"/>
                    <a:pt x="3630" y="1448"/>
                  </a:cubicBezTo>
                  <a:cubicBezTo>
                    <a:pt x="3757" y="886"/>
                    <a:pt x="4257" y="495"/>
                    <a:pt x="4824" y="495"/>
                  </a:cubicBezTo>
                  <a:cubicBezTo>
                    <a:pt x="4869" y="495"/>
                    <a:pt x="4914" y="497"/>
                    <a:pt x="4960" y="502"/>
                  </a:cubicBezTo>
                  <a:cubicBezTo>
                    <a:pt x="5580" y="571"/>
                    <a:pt x="6046" y="1095"/>
                    <a:pt x="6046" y="1719"/>
                  </a:cubicBezTo>
                  <a:lnTo>
                    <a:pt x="6046" y="1749"/>
                  </a:lnTo>
                  <a:lnTo>
                    <a:pt x="6046" y="1763"/>
                  </a:lnTo>
                  <a:cubicBezTo>
                    <a:pt x="6040" y="1908"/>
                    <a:pt x="6156" y="2018"/>
                    <a:pt x="6292" y="2018"/>
                  </a:cubicBezTo>
                  <a:cubicBezTo>
                    <a:pt x="6317" y="2018"/>
                    <a:pt x="6342" y="2014"/>
                    <a:pt x="6368" y="2006"/>
                  </a:cubicBezTo>
                  <a:cubicBezTo>
                    <a:pt x="6451" y="1981"/>
                    <a:pt x="6535" y="1968"/>
                    <a:pt x="6619" y="1968"/>
                  </a:cubicBezTo>
                  <a:cubicBezTo>
                    <a:pt x="6861" y="1968"/>
                    <a:pt x="7096" y="2072"/>
                    <a:pt x="7259" y="2263"/>
                  </a:cubicBezTo>
                  <a:lnTo>
                    <a:pt x="7235" y="2274"/>
                  </a:lnTo>
                  <a:lnTo>
                    <a:pt x="7187" y="2291"/>
                  </a:lnTo>
                  <a:cubicBezTo>
                    <a:pt x="7163" y="2301"/>
                    <a:pt x="7139" y="2311"/>
                    <a:pt x="7115" y="2322"/>
                  </a:cubicBezTo>
                  <a:cubicBezTo>
                    <a:pt x="7091" y="2335"/>
                    <a:pt x="7057" y="2349"/>
                    <a:pt x="7029" y="2363"/>
                  </a:cubicBezTo>
                  <a:lnTo>
                    <a:pt x="6998" y="2376"/>
                  </a:lnTo>
                  <a:cubicBezTo>
                    <a:pt x="6772" y="2486"/>
                    <a:pt x="6560" y="2623"/>
                    <a:pt x="6365" y="2781"/>
                  </a:cubicBezTo>
                  <a:cubicBezTo>
                    <a:pt x="6101" y="2997"/>
                    <a:pt x="5868" y="3247"/>
                    <a:pt x="5679" y="3531"/>
                  </a:cubicBezTo>
                  <a:lnTo>
                    <a:pt x="5655" y="3569"/>
                  </a:lnTo>
                  <a:cubicBezTo>
                    <a:pt x="5641" y="3593"/>
                    <a:pt x="5624" y="3617"/>
                    <a:pt x="5614" y="3641"/>
                  </a:cubicBezTo>
                  <a:lnTo>
                    <a:pt x="5600" y="3662"/>
                  </a:lnTo>
                  <a:lnTo>
                    <a:pt x="4682" y="3662"/>
                  </a:lnTo>
                  <a:cubicBezTo>
                    <a:pt x="4363" y="3672"/>
                    <a:pt x="4363" y="4141"/>
                    <a:pt x="4682" y="4155"/>
                  </a:cubicBezTo>
                  <a:lnTo>
                    <a:pt x="5354" y="4155"/>
                  </a:lnTo>
                  <a:cubicBezTo>
                    <a:pt x="5323" y="4237"/>
                    <a:pt x="5292" y="4319"/>
                    <a:pt x="5265" y="4405"/>
                  </a:cubicBezTo>
                  <a:cubicBezTo>
                    <a:pt x="5124" y="4376"/>
                    <a:pt x="4983" y="4362"/>
                    <a:pt x="4843" y="4362"/>
                  </a:cubicBezTo>
                  <a:cubicBezTo>
                    <a:pt x="4217" y="4362"/>
                    <a:pt x="3614" y="4643"/>
                    <a:pt x="3208" y="5138"/>
                  </a:cubicBezTo>
                  <a:cubicBezTo>
                    <a:pt x="3043" y="5107"/>
                    <a:pt x="2879" y="5091"/>
                    <a:pt x="2717" y="5091"/>
                  </a:cubicBezTo>
                  <a:cubicBezTo>
                    <a:pt x="1413" y="5091"/>
                    <a:pt x="273" y="6084"/>
                    <a:pt x="145" y="7438"/>
                  </a:cubicBezTo>
                  <a:cubicBezTo>
                    <a:pt x="1" y="8959"/>
                    <a:pt x="1197" y="10272"/>
                    <a:pt x="2722" y="10272"/>
                  </a:cubicBezTo>
                  <a:lnTo>
                    <a:pt x="5073" y="10272"/>
                  </a:lnTo>
                  <a:cubicBezTo>
                    <a:pt x="5193" y="11108"/>
                    <a:pt x="5909" y="11732"/>
                    <a:pt x="6755" y="11732"/>
                  </a:cubicBezTo>
                  <a:lnTo>
                    <a:pt x="11093" y="11732"/>
                  </a:lnTo>
                  <a:cubicBezTo>
                    <a:pt x="11227" y="11728"/>
                    <a:pt x="11330" y="11619"/>
                    <a:pt x="11330" y="11485"/>
                  </a:cubicBezTo>
                  <a:cubicBezTo>
                    <a:pt x="11330" y="11351"/>
                    <a:pt x="11227" y="11242"/>
                    <a:pt x="11093" y="11235"/>
                  </a:cubicBezTo>
                  <a:lnTo>
                    <a:pt x="6759" y="11235"/>
                  </a:lnTo>
                  <a:cubicBezTo>
                    <a:pt x="6097" y="11235"/>
                    <a:pt x="5559" y="10700"/>
                    <a:pt x="5559" y="10035"/>
                  </a:cubicBezTo>
                  <a:lnTo>
                    <a:pt x="5559" y="10018"/>
                  </a:lnTo>
                  <a:lnTo>
                    <a:pt x="5559" y="9967"/>
                  </a:lnTo>
                  <a:lnTo>
                    <a:pt x="5559" y="9963"/>
                  </a:lnTo>
                  <a:cubicBezTo>
                    <a:pt x="5559" y="9943"/>
                    <a:pt x="5563" y="9926"/>
                    <a:pt x="5563" y="9909"/>
                  </a:cubicBezTo>
                  <a:cubicBezTo>
                    <a:pt x="5631" y="9280"/>
                    <a:pt x="6164" y="8835"/>
                    <a:pt x="6758" y="8835"/>
                  </a:cubicBezTo>
                  <a:cubicBezTo>
                    <a:pt x="6877" y="8835"/>
                    <a:pt x="6998" y="8853"/>
                    <a:pt x="7118" y="8891"/>
                  </a:cubicBezTo>
                  <a:cubicBezTo>
                    <a:pt x="7143" y="8899"/>
                    <a:pt x="7168" y="8902"/>
                    <a:pt x="7192" y="8902"/>
                  </a:cubicBezTo>
                  <a:cubicBezTo>
                    <a:pt x="7326" y="8902"/>
                    <a:pt x="7443" y="8790"/>
                    <a:pt x="7441" y="8647"/>
                  </a:cubicBezTo>
                  <a:lnTo>
                    <a:pt x="7441" y="8630"/>
                  </a:lnTo>
                  <a:lnTo>
                    <a:pt x="7441" y="8589"/>
                  </a:lnTo>
                  <a:cubicBezTo>
                    <a:pt x="7437" y="7722"/>
                    <a:pt x="8088" y="6992"/>
                    <a:pt x="8952" y="6896"/>
                  </a:cubicBezTo>
                  <a:cubicBezTo>
                    <a:pt x="9015" y="6889"/>
                    <a:pt x="9079" y="6886"/>
                    <a:pt x="9142" y="6886"/>
                  </a:cubicBezTo>
                  <a:cubicBezTo>
                    <a:pt x="9927" y="6886"/>
                    <a:pt x="10624" y="7429"/>
                    <a:pt x="10799" y="8212"/>
                  </a:cubicBezTo>
                  <a:cubicBezTo>
                    <a:pt x="10826" y="8328"/>
                    <a:pt x="10927" y="8404"/>
                    <a:pt x="11039" y="8404"/>
                  </a:cubicBezTo>
                  <a:cubicBezTo>
                    <a:pt x="11066" y="8404"/>
                    <a:pt x="11094" y="8400"/>
                    <a:pt x="11121" y="8390"/>
                  </a:cubicBezTo>
                  <a:cubicBezTo>
                    <a:pt x="11216" y="8359"/>
                    <a:pt x="11313" y="8344"/>
                    <a:pt x="11409" y="8344"/>
                  </a:cubicBezTo>
                  <a:cubicBezTo>
                    <a:pt x="11706" y="8344"/>
                    <a:pt x="11994" y="8487"/>
                    <a:pt x="12169" y="8743"/>
                  </a:cubicBezTo>
                  <a:cubicBezTo>
                    <a:pt x="12219" y="8812"/>
                    <a:pt x="12297" y="8850"/>
                    <a:pt x="12377" y="8850"/>
                  </a:cubicBezTo>
                  <a:cubicBezTo>
                    <a:pt x="12397" y="8850"/>
                    <a:pt x="12417" y="8848"/>
                    <a:pt x="12437" y="8843"/>
                  </a:cubicBezTo>
                  <a:cubicBezTo>
                    <a:pt x="12536" y="8815"/>
                    <a:pt x="12639" y="8802"/>
                    <a:pt x="12745" y="8802"/>
                  </a:cubicBezTo>
                  <a:cubicBezTo>
                    <a:pt x="12769" y="8802"/>
                    <a:pt x="12793" y="8802"/>
                    <a:pt x="12817" y="8805"/>
                  </a:cubicBezTo>
                  <a:lnTo>
                    <a:pt x="12841" y="8805"/>
                  </a:lnTo>
                  <a:lnTo>
                    <a:pt x="12886" y="8809"/>
                  </a:lnTo>
                  <a:lnTo>
                    <a:pt x="12920" y="8812"/>
                  </a:lnTo>
                  <a:lnTo>
                    <a:pt x="12947" y="8819"/>
                  </a:lnTo>
                  <a:cubicBezTo>
                    <a:pt x="13256" y="8870"/>
                    <a:pt x="13530" y="9038"/>
                    <a:pt x="13718" y="9288"/>
                  </a:cubicBezTo>
                  <a:lnTo>
                    <a:pt x="13722" y="9292"/>
                  </a:lnTo>
                  <a:cubicBezTo>
                    <a:pt x="14318" y="10097"/>
                    <a:pt x="13746" y="11238"/>
                    <a:pt x="12745" y="11238"/>
                  </a:cubicBezTo>
                  <a:lnTo>
                    <a:pt x="11906" y="11238"/>
                  </a:lnTo>
                  <a:cubicBezTo>
                    <a:pt x="11587" y="11252"/>
                    <a:pt x="11587" y="11721"/>
                    <a:pt x="11906" y="11732"/>
                  </a:cubicBezTo>
                  <a:lnTo>
                    <a:pt x="12742" y="11732"/>
                  </a:lnTo>
                  <a:cubicBezTo>
                    <a:pt x="12743" y="11732"/>
                    <a:pt x="12745" y="11732"/>
                    <a:pt x="12747" y="11732"/>
                  </a:cubicBezTo>
                  <a:cubicBezTo>
                    <a:pt x="13998" y="11732"/>
                    <a:pt x="14825" y="10431"/>
                    <a:pt x="14298" y="9295"/>
                  </a:cubicBezTo>
                  <a:cubicBezTo>
                    <a:pt x="14654" y="8843"/>
                    <a:pt x="14846" y="8284"/>
                    <a:pt x="14846" y="7709"/>
                  </a:cubicBezTo>
                  <a:cubicBezTo>
                    <a:pt x="14846" y="6271"/>
                    <a:pt x="13672" y="5146"/>
                    <a:pt x="12289" y="5146"/>
                  </a:cubicBezTo>
                  <a:cubicBezTo>
                    <a:pt x="12139" y="5146"/>
                    <a:pt x="11987" y="5159"/>
                    <a:pt x="11834" y="5186"/>
                  </a:cubicBezTo>
                  <a:cubicBezTo>
                    <a:pt x="11806" y="4714"/>
                    <a:pt x="11676" y="4251"/>
                    <a:pt x="11457" y="3829"/>
                  </a:cubicBezTo>
                  <a:cubicBezTo>
                    <a:pt x="11414" y="3741"/>
                    <a:pt x="11326" y="3689"/>
                    <a:pt x="11235" y="3689"/>
                  </a:cubicBezTo>
                  <a:cubicBezTo>
                    <a:pt x="11195" y="3689"/>
                    <a:pt x="11155" y="3699"/>
                    <a:pt x="11117" y="3720"/>
                  </a:cubicBezTo>
                  <a:cubicBezTo>
                    <a:pt x="10991" y="3785"/>
                    <a:pt x="10946" y="3939"/>
                    <a:pt x="11018" y="4062"/>
                  </a:cubicBezTo>
                  <a:cubicBezTo>
                    <a:pt x="11234" y="4474"/>
                    <a:pt x="11347" y="4929"/>
                    <a:pt x="11347" y="5395"/>
                  </a:cubicBezTo>
                  <a:lnTo>
                    <a:pt x="11347" y="5471"/>
                  </a:lnTo>
                  <a:lnTo>
                    <a:pt x="11347" y="5491"/>
                  </a:lnTo>
                  <a:cubicBezTo>
                    <a:pt x="11341" y="5636"/>
                    <a:pt x="11458" y="5746"/>
                    <a:pt x="11591" y="5746"/>
                  </a:cubicBezTo>
                  <a:cubicBezTo>
                    <a:pt x="11615" y="5746"/>
                    <a:pt x="11641" y="5743"/>
                    <a:pt x="11666" y="5735"/>
                  </a:cubicBezTo>
                  <a:cubicBezTo>
                    <a:pt x="11869" y="5672"/>
                    <a:pt x="12076" y="5641"/>
                    <a:pt x="12281" y="5641"/>
                  </a:cubicBezTo>
                  <a:cubicBezTo>
                    <a:pt x="12922" y="5641"/>
                    <a:pt x="13541" y="5939"/>
                    <a:pt x="13941" y="6468"/>
                  </a:cubicBezTo>
                  <a:cubicBezTo>
                    <a:pt x="14465" y="7171"/>
                    <a:pt x="14493" y="8127"/>
                    <a:pt x="14006" y="8857"/>
                  </a:cubicBezTo>
                  <a:cubicBezTo>
                    <a:pt x="13996" y="8846"/>
                    <a:pt x="13989" y="8836"/>
                    <a:pt x="13979" y="8829"/>
                  </a:cubicBezTo>
                  <a:lnTo>
                    <a:pt x="13948" y="8798"/>
                  </a:lnTo>
                  <a:lnTo>
                    <a:pt x="13927" y="8778"/>
                  </a:lnTo>
                  <a:cubicBezTo>
                    <a:pt x="13914" y="8764"/>
                    <a:pt x="13897" y="8750"/>
                    <a:pt x="13883" y="8737"/>
                  </a:cubicBezTo>
                  <a:lnTo>
                    <a:pt x="13873" y="8730"/>
                  </a:lnTo>
                  <a:cubicBezTo>
                    <a:pt x="13561" y="8456"/>
                    <a:pt x="13160" y="8301"/>
                    <a:pt x="12745" y="8301"/>
                  </a:cubicBezTo>
                  <a:cubicBezTo>
                    <a:pt x="12656" y="8301"/>
                    <a:pt x="12564" y="8312"/>
                    <a:pt x="12474" y="8325"/>
                  </a:cubicBezTo>
                  <a:cubicBezTo>
                    <a:pt x="12203" y="8018"/>
                    <a:pt x="11814" y="7846"/>
                    <a:pt x="11411" y="7846"/>
                  </a:cubicBezTo>
                  <a:cubicBezTo>
                    <a:pt x="11347" y="7846"/>
                    <a:pt x="11282" y="7850"/>
                    <a:pt x="11217" y="7859"/>
                  </a:cubicBezTo>
                  <a:cubicBezTo>
                    <a:pt x="10906" y="6971"/>
                    <a:pt x="10070" y="6388"/>
                    <a:pt x="9147" y="6388"/>
                  </a:cubicBezTo>
                  <a:cubicBezTo>
                    <a:pt x="9062" y="6388"/>
                    <a:pt x="8976" y="6393"/>
                    <a:pt x="8890" y="6403"/>
                  </a:cubicBezTo>
                  <a:cubicBezTo>
                    <a:pt x="7872" y="6519"/>
                    <a:pt x="7067" y="7328"/>
                    <a:pt x="6957" y="8349"/>
                  </a:cubicBezTo>
                  <a:cubicBezTo>
                    <a:pt x="6892" y="8339"/>
                    <a:pt x="6827" y="8336"/>
                    <a:pt x="6762" y="8336"/>
                  </a:cubicBezTo>
                  <a:lnTo>
                    <a:pt x="6676" y="8336"/>
                  </a:lnTo>
                  <a:lnTo>
                    <a:pt x="6645" y="8339"/>
                  </a:lnTo>
                  <a:lnTo>
                    <a:pt x="6598" y="8343"/>
                  </a:lnTo>
                  <a:lnTo>
                    <a:pt x="6556" y="8346"/>
                  </a:lnTo>
                  <a:lnTo>
                    <a:pt x="6515" y="8353"/>
                  </a:lnTo>
                  <a:lnTo>
                    <a:pt x="6471" y="8360"/>
                  </a:lnTo>
                  <a:lnTo>
                    <a:pt x="6440" y="8366"/>
                  </a:lnTo>
                  <a:lnTo>
                    <a:pt x="6388" y="8377"/>
                  </a:lnTo>
                  <a:lnTo>
                    <a:pt x="6365" y="8380"/>
                  </a:lnTo>
                  <a:lnTo>
                    <a:pt x="6310" y="8397"/>
                  </a:lnTo>
                  <a:lnTo>
                    <a:pt x="6293" y="8401"/>
                  </a:lnTo>
                  <a:cubicBezTo>
                    <a:pt x="6272" y="8408"/>
                    <a:pt x="6251" y="8414"/>
                    <a:pt x="6231" y="8421"/>
                  </a:cubicBezTo>
                  <a:lnTo>
                    <a:pt x="6227" y="8421"/>
                  </a:lnTo>
                  <a:cubicBezTo>
                    <a:pt x="5621" y="8620"/>
                    <a:pt x="5179" y="9144"/>
                    <a:pt x="5083" y="9775"/>
                  </a:cubicBezTo>
                  <a:lnTo>
                    <a:pt x="2729" y="9775"/>
                  </a:lnTo>
                  <a:cubicBezTo>
                    <a:pt x="1468" y="9771"/>
                    <a:pt x="494" y="8665"/>
                    <a:pt x="655" y="7414"/>
                  </a:cubicBezTo>
                  <a:cubicBezTo>
                    <a:pt x="790" y="6344"/>
                    <a:pt x="1702" y="5585"/>
                    <a:pt x="2727" y="5585"/>
                  </a:cubicBezTo>
                  <a:cubicBezTo>
                    <a:pt x="2900" y="5585"/>
                    <a:pt x="3076" y="5607"/>
                    <a:pt x="3253" y="5652"/>
                  </a:cubicBezTo>
                  <a:cubicBezTo>
                    <a:pt x="3274" y="5658"/>
                    <a:pt x="3296" y="5661"/>
                    <a:pt x="3317" y="5661"/>
                  </a:cubicBezTo>
                  <a:cubicBezTo>
                    <a:pt x="3398" y="5661"/>
                    <a:pt x="3474" y="5621"/>
                    <a:pt x="3520" y="5553"/>
                  </a:cubicBezTo>
                  <a:cubicBezTo>
                    <a:pt x="3828" y="5106"/>
                    <a:pt x="4332" y="4854"/>
                    <a:pt x="4854" y="4854"/>
                  </a:cubicBezTo>
                  <a:cubicBezTo>
                    <a:pt x="5024" y="4854"/>
                    <a:pt x="5196" y="4881"/>
                    <a:pt x="5364" y="4936"/>
                  </a:cubicBezTo>
                  <a:cubicBezTo>
                    <a:pt x="5391" y="4946"/>
                    <a:pt x="5419" y="4950"/>
                    <a:pt x="5446" y="4950"/>
                  </a:cubicBezTo>
                  <a:cubicBezTo>
                    <a:pt x="5557" y="4950"/>
                    <a:pt x="5658" y="4874"/>
                    <a:pt x="5686" y="4758"/>
                  </a:cubicBezTo>
                  <a:cubicBezTo>
                    <a:pt x="5741" y="4511"/>
                    <a:pt x="5826" y="4275"/>
                    <a:pt x="5943" y="4052"/>
                  </a:cubicBezTo>
                  <a:cubicBezTo>
                    <a:pt x="5950" y="4042"/>
                    <a:pt x="5957" y="4035"/>
                    <a:pt x="5964" y="4021"/>
                  </a:cubicBezTo>
                  <a:cubicBezTo>
                    <a:pt x="6334" y="3346"/>
                    <a:pt x="6957" y="2846"/>
                    <a:pt x="7701" y="2633"/>
                  </a:cubicBezTo>
                  <a:cubicBezTo>
                    <a:pt x="7708" y="2630"/>
                    <a:pt x="7718" y="2630"/>
                    <a:pt x="7725" y="2623"/>
                  </a:cubicBezTo>
                  <a:cubicBezTo>
                    <a:pt x="7972" y="2558"/>
                    <a:pt x="8225" y="2527"/>
                    <a:pt x="8479" y="2527"/>
                  </a:cubicBezTo>
                  <a:cubicBezTo>
                    <a:pt x="8483" y="2527"/>
                    <a:pt x="8487" y="2527"/>
                    <a:pt x="8491" y="2527"/>
                  </a:cubicBezTo>
                  <a:cubicBezTo>
                    <a:pt x="9282" y="2527"/>
                    <a:pt x="10034" y="2856"/>
                    <a:pt x="10573" y="3435"/>
                  </a:cubicBezTo>
                  <a:cubicBezTo>
                    <a:pt x="10622" y="3492"/>
                    <a:pt x="10692" y="3522"/>
                    <a:pt x="10762" y="3522"/>
                  </a:cubicBezTo>
                  <a:cubicBezTo>
                    <a:pt x="10822" y="3522"/>
                    <a:pt x="10882" y="3500"/>
                    <a:pt x="10929" y="3456"/>
                  </a:cubicBezTo>
                  <a:cubicBezTo>
                    <a:pt x="11032" y="3360"/>
                    <a:pt x="11035" y="3195"/>
                    <a:pt x="10932" y="3096"/>
                  </a:cubicBezTo>
                  <a:cubicBezTo>
                    <a:pt x="10293" y="2410"/>
                    <a:pt x="9401" y="2031"/>
                    <a:pt x="8480" y="2031"/>
                  </a:cubicBezTo>
                  <a:cubicBezTo>
                    <a:pt x="8242" y="2031"/>
                    <a:pt x="8001" y="2057"/>
                    <a:pt x="7763" y="2109"/>
                  </a:cubicBezTo>
                  <a:cubicBezTo>
                    <a:pt x="7519" y="1712"/>
                    <a:pt x="7088" y="1468"/>
                    <a:pt x="6622" y="1468"/>
                  </a:cubicBezTo>
                  <a:cubicBezTo>
                    <a:pt x="6591" y="1468"/>
                    <a:pt x="6560" y="1472"/>
                    <a:pt x="6526" y="1472"/>
                  </a:cubicBezTo>
                  <a:cubicBezTo>
                    <a:pt x="6416" y="697"/>
                    <a:pt x="5792" y="98"/>
                    <a:pt x="5014" y="12"/>
                  </a:cubicBezTo>
                  <a:cubicBezTo>
                    <a:pt x="4949" y="4"/>
                    <a:pt x="4884" y="1"/>
                    <a:pt x="48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2" name="Google Shape;12582;p81"/>
          <p:cNvGrpSpPr/>
          <p:nvPr/>
        </p:nvGrpSpPr>
        <p:grpSpPr>
          <a:xfrm>
            <a:off x="3015243" y="3208979"/>
            <a:ext cx="391301" cy="368040"/>
            <a:chOff x="3015243" y="3208979"/>
            <a:chExt cx="391301" cy="368040"/>
          </a:xfrm>
        </p:grpSpPr>
        <p:sp>
          <p:nvSpPr>
            <p:cNvPr id="12583" name="Google Shape;12583;p81"/>
            <p:cNvSpPr/>
            <p:nvPr/>
          </p:nvSpPr>
          <p:spPr>
            <a:xfrm>
              <a:off x="3022603" y="3214663"/>
              <a:ext cx="380089" cy="356671"/>
            </a:xfrm>
            <a:custGeom>
              <a:avLst/>
              <a:gdLst/>
              <a:ahLst/>
              <a:cxnLst/>
              <a:rect l="l" t="t" r="r" b="b"/>
              <a:pathLst>
                <a:path w="14510" h="13616" extrusionOk="0">
                  <a:moveTo>
                    <a:pt x="7257" y="0"/>
                  </a:moveTo>
                  <a:cubicBezTo>
                    <a:pt x="7119" y="0"/>
                    <a:pt x="6981" y="75"/>
                    <a:pt x="6916" y="224"/>
                  </a:cubicBezTo>
                  <a:lnTo>
                    <a:pt x="5079" y="4490"/>
                  </a:lnTo>
                  <a:lnTo>
                    <a:pt x="453" y="4919"/>
                  </a:lnTo>
                  <a:cubicBezTo>
                    <a:pt x="131" y="4950"/>
                    <a:pt x="0" y="5351"/>
                    <a:pt x="244" y="5566"/>
                  </a:cubicBezTo>
                  <a:lnTo>
                    <a:pt x="3732" y="8633"/>
                  </a:lnTo>
                  <a:lnTo>
                    <a:pt x="2711" y="13164"/>
                  </a:lnTo>
                  <a:cubicBezTo>
                    <a:pt x="2655" y="13409"/>
                    <a:pt x="2850" y="13615"/>
                    <a:pt x="3072" y="13615"/>
                  </a:cubicBezTo>
                  <a:cubicBezTo>
                    <a:pt x="3135" y="13615"/>
                    <a:pt x="3201" y="13598"/>
                    <a:pt x="3263" y="13561"/>
                  </a:cubicBezTo>
                  <a:lnTo>
                    <a:pt x="7255" y="11190"/>
                  </a:lnTo>
                  <a:lnTo>
                    <a:pt x="11247" y="13561"/>
                  </a:lnTo>
                  <a:cubicBezTo>
                    <a:pt x="11309" y="13598"/>
                    <a:pt x="11375" y="13615"/>
                    <a:pt x="11438" y="13615"/>
                  </a:cubicBezTo>
                  <a:cubicBezTo>
                    <a:pt x="11660" y="13615"/>
                    <a:pt x="11855" y="13409"/>
                    <a:pt x="11799" y="13164"/>
                  </a:cubicBezTo>
                  <a:lnTo>
                    <a:pt x="10778" y="8633"/>
                  </a:lnTo>
                  <a:lnTo>
                    <a:pt x="14266" y="5566"/>
                  </a:lnTo>
                  <a:cubicBezTo>
                    <a:pt x="14509" y="5354"/>
                    <a:pt x="14383" y="4953"/>
                    <a:pt x="14061" y="4919"/>
                  </a:cubicBezTo>
                  <a:lnTo>
                    <a:pt x="9434" y="4490"/>
                  </a:lnTo>
                  <a:lnTo>
                    <a:pt x="7598" y="224"/>
                  </a:lnTo>
                  <a:cubicBezTo>
                    <a:pt x="7533" y="75"/>
                    <a:pt x="7395" y="0"/>
                    <a:pt x="725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81"/>
            <p:cNvSpPr/>
            <p:nvPr/>
          </p:nvSpPr>
          <p:spPr>
            <a:xfrm>
              <a:off x="3022603" y="3214663"/>
              <a:ext cx="222815" cy="356671"/>
            </a:xfrm>
            <a:custGeom>
              <a:avLst/>
              <a:gdLst/>
              <a:ahLst/>
              <a:cxnLst/>
              <a:rect l="l" t="t" r="r" b="b"/>
              <a:pathLst>
                <a:path w="8506" h="13616" extrusionOk="0">
                  <a:moveTo>
                    <a:pt x="7257" y="0"/>
                  </a:moveTo>
                  <a:cubicBezTo>
                    <a:pt x="7119" y="0"/>
                    <a:pt x="6981" y="75"/>
                    <a:pt x="6916" y="224"/>
                  </a:cubicBezTo>
                  <a:lnTo>
                    <a:pt x="5079" y="4490"/>
                  </a:lnTo>
                  <a:lnTo>
                    <a:pt x="453" y="4919"/>
                  </a:lnTo>
                  <a:cubicBezTo>
                    <a:pt x="131" y="4950"/>
                    <a:pt x="0" y="5351"/>
                    <a:pt x="244" y="5566"/>
                  </a:cubicBezTo>
                  <a:lnTo>
                    <a:pt x="3732" y="8630"/>
                  </a:lnTo>
                  <a:lnTo>
                    <a:pt x="2711" y="13164"/>
                  </a:lnTo>
                  <a:cubicBezTo>
                    <a:pt x="2655" y="13409"/>
                    <a:pt x="2850" y="13615"/>
                    <a:pt x="3072" y="13615"/>
                  </a:cubicBezTo>
                  <a:cubicBezTo>
                    <a:pt x="3135" y="13615"/>
                    <a:pt x="3201" y="13598"/>
                    <a:pt x="3263" y="13561"/>
                  </a:cubicBezTo>
                  <a:lnTo>
                    <a:pt x="4154" y="13033"/>
                  </a:lnTo>
                  <a:cubicBezTo>
                    <a:pt x="4277" y="7955"/>
                    <a:pt x="6638" y="4381"/>
                    <a:pt x="8506" y="2335"/>
                  </a:cubicBezTo>
                  <a:lnTo>
                    <a:pt x="7598" y="224"/>
                  </a:lnTo>
                  <a:cubicBezTo>
                    <a:pt x="7533" y="75"/>
                    <a:pt x="7395" y="0"/>
                    <a:pt x="7257" y="0"/>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81"/>
            <p:cNvSpPr/>
            <p:nvPr/>
          </p:nvSpPr>
          <p:spPr>
            <a:xfrm>
              <a:off x="3085917" y="3269306"/>
              <a:ext cx="320627" cy="307713"/>
            </a:xfrm>
            <a:custGeom>
              <a:avLst/>
              <a:gdLst/>
              <a:ahLst/>
              <a:cxnLst/>
              <a:rect l="l" t="t" r="r" b="b"/>
              <a:pathLst>
                <a:path w="12240" h="11747" extrusionOk="0">
                  <a:moveTo>
                    <a:pt x="6082" y="1"/>
                  </a:moveTo>
                  <a:cubicBezTo>
                    <a:pt x="5943" y="1"/>
                    <a:pt x="5803" y="133"/>
                    <a:pt x="5876" y="304"/>
                  </a:cubicBezTo>
                  <a:lnTo>
                    <a:pt x="6819" y="2490"/>
                  </a:lnTo>
                  <a:cubicBezTo>
                    <a:pt x="6850" y="2562"/>
                    <a:pt x="6918" y="2613"/>
                    <a:pt x="6997" y="2620"/>
                  </a:cubicBezTo>
                  <a:lnTo>
                    <a:pt x="11623" y="3049"/>
                  </a:lnTo>
                  <a:cubicBezTo>
                    <a:pt x="11760" y="3059"/>
                    <a:pt x="11815" y="3230"/>
                    <a:pt x="11712" y="3319"/>
                  </a:cubicBezTo>
                  <a:lnTo>
                    <a:pt x="8224" y="6383"/>
                  </a:lnTo>
                  <a:cubicBezTo>
                    <a:pt x="8162" y="6434"/>
                    <a:pt x="8138" y="6517"/>
                    <a:pt x="8155" y="6592"/>
                  </a:cubicBezTo>
                  <a:lnTo>
                    <a:pt x="9176" y="11126"/>
                  </a:lnTo>
                  <a:cubicBezTo>
                    <a:pt x="9200" y="11227"/>
                    <a:pt x="9119" y="11313"/>
                    <a:pt x="9027" y="11313"/>
                  </a:cubicBezTo>
                  <a:cubicBezTo>
                    <a:pt x="9000" y="11313"/>
                    <a:pt x="8973" y="11306"/>
                    <a:pt x="8947" y="11290"/>
                  </a:cubicBezTo>
                  <a:lnTo>
                    <a:pt x="4951" y="8919"/>
                  </a:lnTo>
                  <a:cubicBezTo>
                    <a:pt x="4917" y="8900"/>
                    <a:pt x="4879" y="8890"/>
                    <a:pt x="4841" y="8890"/>
                  </a:cubicBezTo>
                  <a:cubicBezTo>
                    <a:pt x="4804" y="8890"/>
                    <a:pt x="4766" y="8900"/>
                    <a:pt x="4732" y="8919"/>
                  </a:cubicBezTo>
                  <a:lnTo>
                    <a:pt x="740" y="11290"/>
                  </a:lnTo>
                  <a:cubicBezTo>
                    <a:pt x="713" y="11306"/>
                    <a:pt x="685" y="11313"/>
                    <a:pt x="658" y="11313"/>
                  </a:cubicBezTo>
                  <a:cubicBezTo>
                    <a:pt x="565" y="11313"/>
                    <a:pt x="485" y="11227"/>
                    <a:pt x="507" y="11126"/>
                  </a:cubicBezTo>
                  <a:lnTo>
                    <a:pt x="1034" y="8785"/>
                  </a:lnTo>
                  <a:cubicBezTo>
                    <a:pt x="1072" y="8622"/>
                    <a:pt x="945" y="8522"/>
                    <a:pt x="820" y="8522"/>
                  </a:cubicBezTo>
                  <a:cubicBezTo>
                    <a:pt x="731" y="8522"/>
                    <a:pt x="642" y="8573"/>
                    <a:pt x="616" y="8689"/>
                  </a:cubicBezTo>
                  <a:lnTo>
                    <a:pt x="88" y="11030"/>
                  </a:lnTo>
                  <a:cubicBezTo>
                    <a:pt x="0" y="11420"/>
                    <a:pt x="311" y="11746"/>
                    <a:pt x="662" y="11746"/>
                  </a:cubicBezTo>
                  <a:cubicBezTo>
                    <a:pt x="760" y="11746"/>
                    <a:pt x="862" y="11721"/>
                    <a:pt x="959" y="11664"/>
                  </a:cubicBezTo>
                  <a:lnTo>
                    <a:pt x="4841" y="9357"/>
                  </a:lnTo>
                  <a:lnTo>
                    <a:pt x="8724" y="11664"/>
                  </a:lnTo>
                  <a:cubicBezTo>
                    <a:pt x="8816" y="11718"/>
                    <a:pt x="8919" y="11745"/>
                    <a:pt x="9022" y="11745"/>
                  </a:cubicBezTo>
                  <a:cubicBezTo>
                    <a:pt x="9144" y="11745"/>
                    <a:pt x="9266" y="11707"/>
                    <a:pt x="9368" y="11633"/>
                  </a:cubicBezTo>
                  <a:cubicBezTo>
                    <a:pt x="9560" y="11496"/>
                    <a:pt x="9649" y="11256"/>
                    <a:pt x="9594" y="11030"/>
                  </a:cubicBezTo>
                  <a:lnTo>
                    <a:pt x="8604" y="6623"/>
                  </a:lnTo>
                  <a:lnTo>
                    <a:pt x="11997" y="3641"/>
                  </a:lnTo>
                  <a:cubicBezTo>
                    <a:pt x="12171" y="3487"/>
                    <a:pt x="12240" y="3244"/>
                    <a:pt x="12164" y="3021"/>
                  </a:cubicBezTo>
                  <a:cubicBezTo>
                    <a:pt x="12096" y="2799"/>
                    <a:pt x="11897" y="2637"/>
                    <a:pt x="11661" y="2620"/>
                  </a:cubicBezTo>
                  <a:lnTo>
                    <a:pt x="7165" y="2202"/>
                  </a:lnTo>
                  <a:lnTo>
                    <a:pt x="6274" y="132"/>
                  </a:lnTo>
                  <a:cubicBezTo>
                    <a:pt x="6233" y="40"/>
                    <a:pt x="6157" y="1"/>
                    <a:pt x="6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6" name="Google Shape;12586;p81"/>
            <p:cNvSpPr/>
            <p:nvPr/>
          </p:nvSpPr>
          <p:spPr>
            <a:xfrm>
              <a:off x="3015243" y="3208979"/>
              <a:ext cx="226639" cy="270752"/>
            </a:xfrm>
            <a:custGeom>
              <a:avLst/>
              <a:gdLst/>
              <a:ahLst/>
              <a:cxnLst/>
              <a:rect l="l" t="t" r="r" b="b"/>
              <a:pathLst>
                <a:path w="8652" h="10336" extrusionOk="0">
                  <a:moveTo>
                    <a:pt x="7541" y="1"/>
                  </a:moveTo>
                  <a:cubicBezTo>
                    <a:pt x="7323" y="1"/>
                    <a:pt x="7104" y="119"/>
                    <a:pt x="7001" y="355"/>
                  </a:cubicBezTo>
                  <a:lnTo>
                    <a:pt x="5216" y="4505"/>
                  </a:lnTo>
                  <a:lnTo>
                    <a:pt x="717" y="4920"/>
                  </a:lnTo>
                  <a:cubicBezTo>
                    <a:pt x="206" y="4968"/>
                    <a:pt x="0" y="5605"/>
                    <a:pt x="384" y="5944"/>
                  </a:cubicBezTo>
                  <a:lnTo>
                    <a:pt x="3777" y="8926"/>
                  </a:lnTo>
                  <a:lnTo>
                    <a:pt x="3520" y="10074"/>
                  </a:lnTo>
                  <a:cubicBezTo>
                    <a:pt x="3492" y="10187"/>
                    <a:pt x="3564" y="10303"/>
                    <a:pt x="3681" y="10331"/>
                  </a:cubicBezTo>
                  <a:cubicBezTo>
                    <a:pt x="3696" y="10334"/>
                    <a:pt x="3711" y="10335"/>
                    <a:pt x="3726" y="10335"/>
                  </a:cubicBezTo>
                  <a:cubicBezTo>
                    <a:pt x="3826" y="10335"/>
                    <a:pt x="3917" y="10268"/>
                    <a:pt x="3938" y="10166"/>
                  </a:cubicBezTo>
                  <a:lnTo>
                    <a:pt x="4226" y="8895"/>
                  </a:lnTo>
                  <a:cubicBezTo>
                    <a:pt x="4243" y="8820"/>
                    <a:pt x="4215" y="8737"/>
                    <a:pt x="4157" y="8686"/>
                  </a:cubicBezTo>
                  <a:lnTo>
                    <a:pt x="669" y="5622"/>
                  </a:lnTo>
                  <a:cubicBezTo>
                    <a:pt x="566" y="5530"/>
                    <a:pt x="621" y="5362"/>
                    <a:pt x="758" y="5348"/>
                  </a:cubicBezTo>
                  <a:lnTo>
                    <a:pt x="5384" y="4920"/>
                  </a:lnTo>
                  <a:cubicBezTo>
                    <a:pt x="5463" y="4913"/>
                    <a:pt x="5531" y="4865"/>
                    <a:pt x="5562" y="4793"/>
                  </a:cubicBezTo>
                  <a:lnTo>
                    <a:pt x="7399" y="527"/>
                  </a:lnTo>
                  <a:cubicBezTo>
                    <a:pt x="7425" y="465"/>
                    <a:pt x="7482" y="434"/>
                    <a:pt x="7540" y="434"/>
                  </a:cubicBezTo>
                  <a:cubicBezTo>
                    <a:pt x="7598" y="434"/>
                    <a:pt x="7656" y="465"/>
                    <a:pt x="7683" y="527"/>
                  </a:cubicBezTo>
                  <a:lnTo>
                    <a:pt x="8180" y="1685"/>
                  </a:lnTo>
                  <a:cubicBezTo>
                    <a:pt x="8221" y="1778"/>
                    <a:pt x="8297" y="1817"/>
                    <a:pt x="8372" y="1817"/>
                  </a:cubicBezTo>
                  <a:cubicBezTo>
                    <a:pt x="8511" y="1817"/>
                    <a:pt x="8651" y="1685"/>
                    <a:pt x="8578" y="1514"/>
                  </a:cubicBezTo>
                  <a:lnTo>
                    <a:pt x="8077" y="355"/>
                  </a:lnTo>
                  <a:cubicBezTo>
                    <a:pt x="7976" y="119"/>
                    <a:pt x="7759" y="1"/>
                    <a:pt x="7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7" name="Google Shape;12587;p81"/>
          <p:cNvGrpSpPr/>
          <p:nvPr/>
        </p:nvGrpSpPr>
        <p:grpSpPr>
          <a:xfrm>
            <a:off x="3569896" y="3254349"/>
            <a:ext cx="385381" cy="277326"/>
            <a:chOff x="3569896" y="3254349"/>
            <a:chExt cx="385381" cy="277326"/>
          </a:xfrm>
        </p:grpSpPr>
        <p:sp>
          <p:nvSpPr>
            <p:cNvPr id="12588" name="Google Shape;12588;p81"/>
            <p:cNvSpPr/>
            <p:nvPr/>
          </p:nvSpPr>
          <p:spPr>
            <a:xfrm>
              <a:off x="3731283" y="3273026"/>
              <a:ext cx="110805" cy="41152"/>
            </a:xfrm>
            <a:custGeom>
              <a:avLst/>
              <a:gdLst/>
              <a:ahLst/>
              <a:cxnLst/>
              <a:rect l="l" t="t" r="r" b="b"/>
              <a:pathLst>
                <a:path w="4230" h="1571" extrusionOk="0">
                  <a:moveTo>
                    <a:pt x="1228" y="1"/>
                  </a:moveTo>
                  <a:cubicBezTo>
                    <a:pt x="923" y="1"/>
                    <a:pt x="649" y="176"/>
                    <a:pt x="522" y="453"/>
                  </a:cubicBezTo>
                  <a:lnTo>
                    <a:pt x="1" y="1570"/>
                  </a:lnTo>
                  <a:lnTo>
                    <a:pt x="4230" y="1570"/>
                  </a:lnTo>
                  <a:lnTo>
                    <a:pt x="3712" y="453"/>
                  </a:lnTo>
                  <a:cubicBezTo>
                    <a:pt x="3585" y="176"/>
                    <a:pt x="3308" y="1"/>
                    <a:pt x="300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81"/>
            <p:cNvSpPr/>
            <p:nvPr/>
          </p:nvSpPr>
          <p:spPr>
            <a:xfrm>
              <a:off x="3867471" y="3288114"/>
              <a:ext cx="58022" cy="31617"/>
            </a:xfrm>
            <a:custGeom>
              <a:avLst/>
              <a:gdLst/>
              <a:ahLst/>
              <a:cxnLst/>
              <a:rect l="l" t="t" r="r" b="b"/>
              <a:pathLst>
                <a:path w="2215" h="1207" extrusionOk="0">
                  <a:moveTo>
                    <a:pt x="350" y="0"/>
                  </a:moveTo>
                  <a:cubicBezTo>
                    <a:pt x="158" y="4"/>
                    <a:pt x="0" y="158"/>
                    <a:pt x="0" y="350"/>
                  </a:cubicBezTo>
                  <a:lnTo>
                    <a:pt x="0" y="1207"/>
                  </a:lnTo>
                  <a:lnTo>
                    <a:pt x="2214" y="1207"/>
                  </a:lnTo>
                  <a:lnTo>
                    <a:pt x="2214" y="350"/>
                  </a:lnTo>
                  <a:cubicBezTo>
                    <a:pt x="2214" y="158"/>
                    <a:pt x="2057" y="4"/>
                    <a:pt x="186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81"/>
            <p:cNvSpPr/>
            <p:nvPr/>
          </p:nvSpPr>
          <p:spPr>
            <a:xfrm>
              <a:off x="3575554" y="3314152"/>
              <a:ext cx="373907" cy="211787"/>
            </a:xfrm>
            <a:custGeom>
              <a:avLst/>
              <a:gdLst/>
              <a:ahLst/>
              <a:cxnLst/>
              <a:rect l="l" t="t" r="r" b="b"/>
              <a:pathLst>
                <a:path w="14274" h="8085" extrusionOk="0">
                  <a:moveTo>
                    <a:pt x="871" y="0"/>
                  </a:moveTo>
                  <a:cubicBezTo>
                    <a:pt x="391" y="0"/>
                    <a:pt x="1" y="391"/>
                    <a:pt x="1" y="874"/>
                  </a:cubicBezTo>
                  <a:lnTo>
                    <a:pt x="1" y="7214"/>
                  </a:lnTo>
                  <a:cubicBezTo>
                    <a:pt x="1" y="7693"/>
                    <a:pt x="391" y="8084"/>
                    <a:pt x="871" y="8084"/>
                  </a:cubicBezTo>
                  <a:lnTo>
                    <a:pt x="13399" y="8084"/>
                  </a:lnTo>
                  <a:cubicBezTo>
                    <a:pt x="13882" y="8084"/>
                    <a:pt x="14270" y="7693"/>
                    <a:pt x="14273" y="7214"/>
                  </a:cubicBezTo>
                  <a:lnTo>
                    <a:pt x="14273" y="874"/>
                  </a:lnTo>
                  <a:cubicBezTo>
                    <a:pt x="14270" y="391"/>
                    <a:pt x="13882" y="0"/>
                    <a:pt x="1339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81"/>
            <p:cNvSpPr/>
            <p:nvPr/>
          </p:nvSpPr>
          <p:spPr>
            <a:xfrm>
              <a:off x="3896102" y="3349698"/>
              <a:ext cx="53254" cy="147871"/>
            </a:xfrm>
            <a:custGeom>
              <a:avLst/>
              <a:gdLst/>
              <a:ahLst/>
              <a:cxnLst/>
              <a:rect l="l" t="t" r="r" b="b"/>
              <a:pathLst>
                <a:path w="2033" h="5645" extrusionOk="0">
                  <a:moveTo>
                    <a:pt x="765" y="0"/>
                  </a:moveTo>
                  <a:cubicBezTo>
                    <a:pt x="333" y="28"/>
                    <a:pt x="1" y="384"/>
                    <a:pt x="1" y="816"/>
                  </a:cubicBezTo>
                  <a:lnTo>
                    <a:pt x="1" y="4829"/>
                  </a:lnTo>
                  <a:cubicBezTo>
                    <a:pt x="1" y="5277"/>
                    <a:pt x="364" y="5641"/>
                    <a:pt x="813" y="5644"/>
                  </a:cubicBezTo>
                  <a:lnTo>
                    <a:pt x="2033" y="5644"/>
                  </a:lnTo>
                  <a:lnTo>
                    <a:pt x="203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81"/>
            <p:cNvSpPr/>
            <p:nvPr/>
          </p:nvSpPr>
          <p:spPr>
            <a:xfrm>
              <a:off x="3691178" y="3329581"/>
              <a:ext cx="189599" cy="182186"/>
            </a:xfrm>
            <a:custGeom>
              <a:avLst/>
              <a:gdLst/>
              <a:ahLst/>
              <a:cxnLst/>
              <a:rect l="l" t="t" r="r" b="b"/>
              <a:pathLst>
                <a:path w="7238" h="6955" extrusionOk="0">
                  <a:moveTo>
                    <a:pt x="3768" y="1"/>
                  </a:moveTo>
                  <a:cubicBezTo>
                    <a:pt x="3762" y="1"/>
                    <a:pt x="3755" y="1"/>
                    <a:pt x="3749" y="1"/>
                  </a:cubicBezTo>
                  <a:cubicBezTo>
                    <a:pt x="2344" y="1"/>
                    <a:pt x="1076" y="847"/>
                    <a:pt x="538" y="2146"/>
                  </a:cubicBezTo>
                  <a:cubicBezTo>
                    <a:pt x="0" y="3445"/>
                    <a:pt x="295" y="4942"/>
                    <a:pt x="1292" y="5936"/>
                  </a:cubicBezTo>
                  <a:cubicBezTo>
                    <a:pt x="1957" y="6601"/>
                    <a:pt x="2846" y="6954"/>
                    <a:pt x="3751" y="6954"/>
                  </a:cubicBezTo>
                  <a:cubicBezTo>
                    <a:pt x="4199" y="6954"/>
                    <a:pt x="4651" y="6868"/>
                    <a:pt x="5082" y="6690"/>
                  </a:cubicBezTo>
                  <a:cubicBezTo>
                    <a:pt x="6381" y="6152"/>
                    <a:pt x="7227" y="4884"/>
                    <a:pt x="7227" y="3475"/>
                  </a:cubicBezTo>
                  <a:cubicBezTo>
                    <a:pt x="7238" y="1559"/>
                    <a:pt x="5685" y="1"/>
                    <a:pt x="3768"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81"/>
            <p:cNvSpPr/>
            <p:nvPr/>
          </p:nvSpPr>
          <p:spPr>
            <a:xfrm>
              <a:off x="3707969" y="3345114"/>
              <a:ext cx="157196" cy="151093"/>
            </a:xfrm>
            <a:custGeom>
              <a:avLst/>
              <a:gdLst/>
              <a:ahLst/>
              <a:cxnLst/>
              <a:rect l="l" t="t" r="r" b="b"/>
              <a:pathLst>
                <a:path w="6001" h="5768" extrusionOk="0">
                  <a:moveTo>
                    <a:pt x="3121" y="0"/>
                  </a:moveTo>
                  <a:cubicBezTo>
                    <a:pt x="3117" y="0"/>
                    <a:pt x="3112" y="0"/>
                    <a:pt x="3108" y="0"/>
                  </a:cubicBezTo>
                  <a:cubicBezTo>
                    <a:pt x="1943" y="0"/>
                    <a:pt x="891" y="703"/>
                    <a:pt x="446" y="1782"/>
                  </a:cubicBezTo>
                  <a:cubicBezTo>
                    <a:pt x="0" y="2858"/>
                    <a:pt x="247" y="4099"/>
                    <a:pt x="1069" y="4921"/>
                  </a:cubicBezTo>
                  <a:cubicBezTo>
                    <a:pt x="1622" y="5474"/>
                    <a:pt x="2360" y="5767"/>
                    <a:pt x="3111" y="5767"/>
                  </a:cubicBezTo>
                  <a:cubicBezTo>
                    <a:pt x="3482" y="5767"/>
                    <a:pt x="3856" y="5696"/>
                    <a:pt x="4212" y="5548"/>
                  </a:cubicBezTo>
                  <a:cubicBezTo>
                    <a:pt x="5291" y="5100"/>
                    <a:pt x="5993" y="4051"/>
                    <a:pt x="5990" y="2882"/>
                  </a:cubicBezTo>
                  <a:cubicBezTo>
                    <a:pt x="6000" y="1293"/>
                    <a:pt x="4712" y="0"/>
                    <a:pt x="3121"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81"/>
            <p:cNvSpPr/>
            <p:nvPr/>
          </p:nvSpPr>
          <p:spPr>
            <a:xfrm>
              <a:off x="3724027" y="3364996"/>
              <a:ext cx="123640" cy="110019"/>
            </a:xfrm>
            <a:custGeom>
              <a:avLst/>
              <a:gdLst/>
              <a:ahLst/>
              <a:cxnLst/>
              <a:rect l="l" t="t" r="r" b="b"/>
              <a:pathLst>
                <a:path w="4720" h="4200" extrusionOk="0">
                  <a:moveTo>
                    <a:pt x="2482" y="0"/>
                  </a:moveTo>
                  <a:cubicBezTo>
                    <a:pt x="2261" y="0"/>
                    <a:pt x="2038" y="36"/>
                    <a:pt x="1820" y="108"/>
                  </a:cubicBezTo>
                  <a:cubicBezTo>
                    <a:pt x="1741" y="132"/>
                    <a:pt x="1666" y="163"/>
                    <a:pt x="1590" y="198"/>
                  </a:cubicBezTo>
                  <a:cubicBezTo>
                    <a:pt x="377" y="766"/>
                    <a:pt x="0" y="2308"/>
                    <a:pt x="813" y="3374"/>
                  </a:cubicBezTo>
                  <a:cubicBezTo>
                    <a:pt x="1231" y="3922"/>
                    <a:pt x="1856" y="4199"/>
                    <a:pt x="2482" y="4199"/>
                  </a:cubicBezTo>
                  <a:cubicBezTo>
                    <a:pt x="3070" y="4199"/>
                    <a:pt x="3658" y="3954"/>
                    <a:pt x="4078" y="3460"/>
                  </a:cubicBezTo>
                  <a:lnTo>
                    <a:pt x="4085" y="3453"/>
                  </a:lnTo>
                  <a:cubicBezTo>
                    <a:pt x="4126" y="3405"/>
                    <a:pt x="4161" y="3360"/>
                    <a:pt x="4195" y="3309"/>
                  </a:cubicBezTo>
                  <a:cubicBezTo>
                    <a:pt x="4719" y="2569"/>
                    <a:pt x="4705" y="1579"/>
                    <a:pt x="4167" y="849"/>
                  </a:cubicBezTo>
                  <a:cubicBezTo>
                    <a:pt x="3763" y="306"/>
                    <a:pt x="3133" y="0"/>
                    <a:pt x="248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81"/>
            <p:cNvSpPr/>
            <p:nvPr/>
          </p:nvSpPr>
          <p:spPr>
            <a:xfrm>
              <a:off x="3751322" y="3364996"/>
              <a:ext cx="96345" cy="91892"/>
            </a:xfrm>
            <a:custGeom>
              <a:avLst/>
              <a:gdLst/>
              <a:ahLst/>
              <a:cxnLst/>
              <a:rect l="l" t="t" r="r" b="b"/>
              <a:pathLst>
                <a:path w="3678" h="3508" extrusionOk="0">
                  <a:moveTo>
                    <a:pt x="1440" y="0"/>
                  </a:moveTo>
                  <a:cubicBezTo>
                    <a:pt x="1219" y="0"/>
                    <a:pt x="996" y="36"/>
                    <a:pt x="778" y="108"/>
                  </a:cubicBezTo>
                  <a:cubicBezTo>
                    <a:pt x="699" y="132"/>
                    <a:pt x="624" y="163"/>
                    <a:pt x="548" y="198"/>
                  </a:cubicBezTo>
                  <a:cubicBezTo>
                    <a:pt x="0" y="975"/>
                    <a:pt x="41" y="2027"/>
                    <a:pt x="655" y="2757"/>
                  </a:cubicBezTo>
                  <a:cubicBezTo>
                    <a:pt x="1062" y="3245"/>
                    <a:pt x="1657" y="3508"/>
                    <a:pt x="2263" y="3508"/>
                  </a:cubicBezTo>
                  <a:cubicBezTo>
                    <a:pt x="2564" y="3508"/>
                    <a:pt x="2867" y="3443"/>
                    <a:pt x="3153" y="3309"/>
                  </a:cubicBezTo>
                  <a:cubicBezTo>
                    <a:pt x="3677" y="2569"/>
                    <a:pt x="3663" y="1579"/>
                    <a:pt x="3125" y="849"/>
                  </a:cubicBezTo>
                  <a:cubicBezTo>
                    <a:pt x="2721" y="306"/>
                    <a:pt x="2091" y="0"/>
                    <a:pt x="1440"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81"/>
            <p:cNvSpPr/>
            <p:nvPr/>
          </p:nvSpPr>
          <p:spPr>
            <a:xfrm>
              <a:off x="3781473" y="3393575"/>
              <a:ext cx="34761" cy="34787"/>
            </a:xfrm>
            <a:custGeom>
              <a:avLst/>
              <a:gdLst/>
              <a:ahLst/>
              <a:cxnLst/>
              <a:rect l="l" t="t" r="r" b="b"/>
              <a:pathLst>
                <a:path w="1327" h="1328" extrusionOk="0">
                  <a:moveTo>
                    <a:pt x="662" y="1"/>
                  </a:moveTo>
                  <a:cubicBezTo>
                    <a:pt x="295" y="1"/>
                    <a:pt x="1" y="299"/>
                    <a:pt x="1" y="662"/>
                  </a:cubicBezTo>
                  <a:cubicBezTo>
                    <a:pt x="1" y="1029"/>
                    <a:pt x="295" y="1327"/>
                    <a:pt x="662" y="1327"/>
                  </a:cubicBezTo>
                  <a:cubicBezTo>
                    <a:pt x="1029" y="1327"/>
                    <a:pt x="1327" y="1029"/>
                    <a:pt x="1327" y="662"/>
                  </a:cubicBezTo>
                  <a:cubicBezTo>
                    <a:pt x="1327" y="299"/>
                    <a:pt x="1029" y="1"/>
                    <a:pt x="6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81"/>
            <p:cNvSpPr/>
            <p:nvPr/>
          </p:nvSpPr>
          <p:spPr>
            <a:xfrm>
              <a:off x="3608952" y="3264512"/>
              <a:ext cx="35835" cy="31251"/>
            </a:xfrm>
            <a:custGeom>
              <a:avLst/>
              <a:gdLst/>
              <a:ahLst/>
              <a:cxnLst/>
              <a:rect l="l" t="t" r="r" b="b"/>
              <a:pathLst>
                <a:path w="1368" h="1193" extrusionOk="0">
                  <a:moveTo>
                    <a:pt x="350" y="0"/>
                  </a:moveTo>
                  <a:cubicBezTo>
                    <a:pt x="158" y="0"/>
                    <a:pt x="0" y="154"/>
                    <a:pt x="0" y="350"/>
                  </a:cubicBezTo>
                  <a:lnTo>
                    <a:pt x="0" y="843"/>
                  </a:lnTo>
                  <a:cubicBezTo>
                    <a:pt x="0" y="1035"/>
                    <a:pt x="158" y="1189"/>
                    <a:pt x="350" y="1193"/>
                  </a:cubicBezTo>
                  <a:lnTo>
                    <a:pt x="1018" y="1193"/>
                  </a:lnTo>
                  <a:cubicBezTo>
                    <a:pt x="1210" y="1189"/>
                    <a:pt x="1368" y="1035"/>
                    <a:pt x="1368" y="843"/>
                  </a:cubicBezTo>
                  <a:lnTo>
                    <a:pt x="1368" y="350"/>
                  </a:lnTo>
                  <a:cubicBezTo>
                    <a:pt x="1368" y="154"/>
                    <a:pt x="1210" y="0"/>
                    <a:pt x="101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81"/>
            <p:cNvSpPr/>
            <p:nvPr/>
          </p:nvSpPr>
          <p:spPr>
            <a:xfrm>
              <a:off x="3575632" y="3286778"/>
              <a:ext cx="102737" cy="239160"/>
            </a:xfrm>
            <a:custGeom>
              <a:avLst/>
              <a:gdLst/>
              <a:ahLst/>
              <a:cxnLst/>
              <a:rect l="l" t="t" r="r" b="b"/>
              <a:pathLst>
                <a:path w="3922" h="9130" extrusionOk="0">
                  <a:moveTo>
                    <a:pt x="875" y="0"/>
                  </a:moveTo>
                  <a:cubicBezTo>
                    <a:pt x="392" y="0"/>
                    <a:pt x="1" y="391"/>
                    <a:pt x="1" y="874"/>
                  </a:cubicBezTo>
                  <a:lnTo>
                    <a:pt x="1" y="8259"/>
                  </a:lnTo>
                  <a:cubicBezTo>
                    <a:pt x="1" y="8738"/>
                    <a:pt x="392" y="9129"/>
                    <a:pt x="875" y="9129"/>
                  </a:cubicBezTo>
                  <a:lnTo>
                    <a:pt x="3047" y="9129"/>
                  </a:lnTo>
                  <a:cubicBezTo>
                    <a:pt x="3527" y="9129"/>
                    <a:pt x="3918" y="8738"/>
                    <a:pt x="3921" y="8259"/>
                  </a:cubicBezTo>
                  <a:lnTo>
                    <a:pt x="3921" y="874"/>
                  </a:lnTo>
                  <a:cubicBezTo>
                    <a:pt x="3918" y="401"/>
                    <a:pt x="3548" y="17"/>
                    <a:pt x="307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81"/>
            <p:cNvSpPr/>
            <p:nvPr/>
          </p:nvSpPr>
          <p:spPr>
            <a:xfrm>
              <a:off x="3575554" y="3286778"/>
              <a:ext cx="80628" cy="212494"/>
            </a:xfrm>
            <a:custGeom>
              <a:avLst/>
              <a:gdLst/>
              <a:ahLst/>
              <a:cxnLst/>
              <a:rect l="l" t="t" r="r" b="b"/>
              <a:pathLst>
                <a:path w="3078" h="8112" extrusionOk="0">
                  <a:moveTo>
                    <a:pt x="878" y="0"/>
                  </a:moveTo>
                  <a:cubicBezTo>
                    <a:pt x="395" y="0"/>
                    <a:pt x="4" y="391"/>
                    <a:pt x="1" y="874"/>
                  </a:cubicBezTo>
                  <a:lnTo>
                    <a:pt x="1" y="8111"/>
                  </a:lnTo>
                  <a:lnTo>
                    <a:pt x="2204" y="8111"/>
                  </a:lnTo>
                  <a:cubicBezTo>
                    <a:pt x="2687" y="8111"/>
                    <a:pt x="3078" y="7721"/>
                    <a:pt x="3078" y="7237"/>
                  </a:cubicBezTo>
                  <a:lnTo>
                    <a:pt x="3078"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81"/>
            <p:cNvSpPr/>
            <p:nvPr/>
          </p:nvSpPr>
          <p:spPr>
            <a:xfrm>
              <a:off x="3867025" y="3332986"/>
              <a:ext cx="22921" cy="22921"/>
            </a:xfrm>
            <a:custGeom>
              <a:avLst/>
              <a:gdLst/>
              <a:ahLst/>
              <a:cxnLst/>
              <a:rect l="l" t="t" r="r" b="b"/>
              <a:pathLst>
                <a:path w="875" h="875" extrusionOk="0">
                  <a:moveTo>
                    <a:pt x="439" y="1"/>
                  </a:moveTo>
                  <a:cubicBezTo>
                    <a:pt x="196" y="1"/>
                    <a:pt x="0" y="196"/>
                    <a:pt x="0" y="439"/>
                  </a:cubicBezTo>
                  <a:cubicBezTo>
                    <a:pt x="0" y="679"/>
                    <a:pt x="196" y="875"/>
                    <a:pt x="439" y="875"/>
                  </a:cubicBezTo>
                  <a:cubicBezTo>
                    <a:pt x="679" y="875"/>
                    <a:pt x="874" y="679"/>
                    <a:pt x="874" y="439"/>
                  </a:cubicBezTo>
                  <a:cubicBezTo>
                    <a:pt x="874" y="196"/>
                    <a:pt x="679" y="1"/>
                    <a:pt x="43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81"/>
            <p:cNvSpPr/>
            <p:nvPr/>
          </p:nvSpPr>
          <p:spPr>
            <a:xfrm>
              <a:off x="3569896" y="3254349"/>
              <a:ext cx="385381" cy="277326"/>
            </a:xfrm>
            <a:custGeom>
              <a:avLst/>
              <a:gdLst/>
              <a:ahLst/>
              <a:cxnLst/>
              <a:rect l="l" t="t" r="r" b="b"/>
              <a:pathLst>
                <a:path w="14712" h="10587" extrusionOk="0">
                  <a:moveTo>
                    <a:pt x="2509" y="436"/>
                  </a:moveTo>
                  <a:cubicBezTo>
                    <a:pt x="2581" y="436"/>
                    <a:pt x="2639" y="494"/>
                    <a:pt x="2639" y="566"/>
                  </a:cubicBezTo>
                  <a:lnTo>
                    <a:pt x="2639" y="1019"/>
                  </a:lnTo>
                  <a:lnTo>
                    <a:pt x="1711" y="1019"/>
                  </a:lnTo>
                  <a:lnTo>
                    <a:pt x="1711" y="566"/>
                  </a:lnTo>
                  <a:cubicBezTo>
                    <a:pt x="1711" y="494"/>
                    <a:pt x="1769" y="436"/>
                    <a:pt x="1841" y="436"/>
                  </a:cubicBezTo>
                  <a:close/>
                  <a:moveTo>
                    <a:pt x="13225" y="1509"/>
                  </a:moveTo>
                  <a:cubicBezTo>
                    <a:pt x="13297" y="1512"/>
                    <a:pt x="13355" y="1570"/>
                    <a:pt x="13355" y="1642"/>
                  </a:cubicBezTo>
                  <a:lnTo>
                    <a:pt x="13355" y="2067"/>
                  </a:lnTo>
                  <a:lnTo>
                    <a:pt x="11580" y="2067"/>
                  </a:lnTo>
                  <a:lnTo>
                    <a:pt x="11580" y="1642"/>
                  </a:lnTo>
                  <a:cubicBezTo>
                    <a:pt x="11580" y="1570"/>
                    <a:pt x="11638" y="1512"/>
                    <a:pt x="11710" y="1509"/>
                  </a:cubicBezTo>
                  <a:close/>
                  <a:moveTo>
                    <a:pt x="1841" y="1"/>
                  </a:moveTo>
                  <a:cubicBezTo>
                    <a:pt x="1529" y="1"/>
                    <a:pt x="1272" y="255"/>
                    <a:pt x="1272" y="570"/>
                  </a:cubicBezTo>
                  <a:lnTo>
                    <a:pt x="1272" y="1019"/>
                  </a:lnTo>
                  <a:lnTo>
                    <a:pt x="1094" y="1019"/>
                  </a:lnTo>
                  <a:cubicBezTo>
                    <a:pt x="840" y="1019"/>
                    <a:pt x="597" y="1104"/>
                    <a:pt x="402" y="1265"/>
                  </a:cubicBezTo>
                  <a:cubicBezTo>
                    <a:pt x="226" y="1414"/>
                    <a:pt x="365" y="1654"/>
                    <a:pt x="543" y="1654"/>
                  </a:cubicBezTo>
                  <a:cubicBezTo>
                    <a:pt x="587" y="1654"/>
                    <a:pt x="634" y="1639"/>
                    <a:pt x="679" y="1605"/>
                  </a:cubicBezTo>
                  <a:cubicBezTo>
                    <a:pt x="837" y="1474"/>
                    <a:pt x="993" y="1454"/>
                    <a:pt x="1145" y="1454"/>
                  </a:cubicBezTo>
                  <a:cubicBezTo>
                    <a:pt x="1211" y="1454"/>
                    <a:pt x="1276" y="1457"/>
                    <a:pt x="1340" y="1457"/>
                  </a:cubicBezTo>
                  <a:cubicBezTo>
                    <a:pt x="1371" y="1457"/>
                    <a:pt x="1402" y="1457"/>
                    <a:pt x="1433" y="1454"/>
                  </a:cubicBezTo>
                  <a:lnTo>
                    <a:pt x="3266" y="1454"/>
                  </a:lnTo>
                  <a:cubicBezTo>
                    <a:pt x="3630" y="1454"/>
                    <a:pt x="3921" y="1749"/>
                    <a:pt x="3921" y="2112"/>
                  </a:cubicBezTo>
                  <a:lnTo>
                    <a:pt x="3921" y="2948"/>
                  </a:lnTo>
                  <a:cubicBezTo>
                    <a:pt x="3921" y="3068"/>
                    <a:pt x="4020" y="3164"/>
                    <a:pt x="4140" y="3164"/>
                  </a:cubicBezTo>
                  <a:cubicBezTo>
                    <a:pt x="4260" y="3164"/>
                    <a:pt x="4359" y="3068"/>
                    <a:pt x="4359" y="2948"/>
                  </a:cubicBezTo>
                  <a:lnTo>
                    <a:pt x="4359" y="2503"/>
                  </a:lnTo>
                  <a:lnTo>
                    <a:pt x="13667" y="2503"/>
                  </a:lnTo>
                  <a:cubicBezTo>
                    <a:pt x="14006" y="2527"/>
                    <a:pt x="14270" y="2811"/>
                    <a:pt x="14273" y="3154"/>
                  </a:cubicBezTo>
                  <a:lnTo>
                    <a:pt x="14273" y="3421"/>
                  </a:lnTo>
                  <a:lnTo>
                    <a:pt x="13896" y="3421"/>
                  </a:lnTo>
                  <a:cubicBezTo>
                    <a:pt x="13605" y="3421"/>
                    <a:pt x="13605" y="3856"/>
                    <a:pt x="13896" y="3856"/>
                  </a:cubicBezTo>
                  <a:lnTo>
                    <a:pt x="14270" y="3856"/>
                  </a:lnTo>
                  <a:lnTo>
                    <a:pt x="14270" y="9061"/>
                  </a:lnTo>
                  <a:lnTo>
                    <a:pt x="13269" y="9061"/>
                  </a:lnTo>
                  <a:cubicBezTo>
                    <a:pt x="12937" y="9061"/>
                    <a:pt x="12673" y="8794"/>
                    <a:pt x="12673" y="8465"/>
                  </a:cubicBezTo>
                  <a:lnTo>
                    <a:pt x="12673" y="4452"/>
                  </a:lnTo>
                  <a:cubicBezTo>
                    <a:pt x="12673" y="4192"/>
                    <a:pt x="12844" y="3962"/>
                    <a:pt x="13091" y="3884"/>
                  </a:cubicBezTo>
                  <a:cubicBezTo>
                    <a:pt x="13328" y="3795"/>
                    <a:pt x="13247" y="3458"/>
                    <a:pt x="13023" y="3458"/>
                  </a:cubicBezTo>
                  <a:cubicBezTo>
                    <a:pt x="13004" y="3458"/>
                    <a:pt x="12985" y="3460"/>
                    <a:pt x="12964" y="3465"/>
                  </a:cubicBezTo>
                  <a:cubicBezTo>
                    <a:pt x="12532" y="3603"/>
                    <a:pt x="12238" y="4000"/>
                    <a:pt x="12234" y="4452"/>
                  </a:cubicBezTo>
                  <a:lnTo>
                    <a:pt x="12234" y="8465"/>
                  </a:lnTo>
                  <a:cubicBezTo>
                    <a:pt x="12238" y="9034"/>
                    <a:pt x="12697" y="9497"/>
                    <a:pt x="13269" y="9497"/>
                  </a:cubicBezTo>
                  <a:lnTo>
                    <a:pt x="14273" y="9497"/>
                  </a:lnTo>
                  <a:cubicBezTo>
                    <a:pt x="14270" y="9856"/>
                    <a:pt x="13979" y="10144"/>
                    <a:pt x="13619" y="10148"/>
                  </a:cubicBezTo>
                  <a:lnTo>
                    <a:pt x="4137" y="10148"/>
                  </a:lnTo>
                  <a:cubicBezTo>
                    <a:pt x="4233" y="10017"/>
                    <a:pt x="4301" y="9870"/>
                    <a:pt x="4336" y="9712"/>
                  </a:cubicBezTo>
                  <a:cubicBezTo>
                    <a:pt x="4369" y="9549"/>
                    <a:pt x="4241" y="9449"/>
                    <a:pt x="4115" y="9449"/>
                  </a:cubicBezTo>
                  <a:cubicBezTo>
                    <a:pt x="4023" y="9449"/>
                    <a:pt x="3932" y="9503"/>
                    <a:pt x="3907" y="9623"/>
                  </a:cubicBezTo>
                  <a:cubicBezTo>
                    <a:pt x="3842" y="9928"/>
                    <a:pt x="3575" y="10144"/>
                    <a:pt x="3263" y="10148"/>
                  </a:cubicBezTo>
                  <a:lnTo>
                    <a:pt x="1059" y="10148"/>
                  </a:lnTo>
                  <a:lnTo>
                    <a:pt x="1025" y="10144"/>
                  </a:lnTo>
                  <a:lnTo>
                    <a:pt x="994" y="10141"/>
                  </a:lnTo>
                  <a:cubicBezTo>
                    <a:pt x="676" y="10093"/>
                    <a:pt x="439" y="9815"/>
                    <a:pt x="439" y="9493"/>
                  </a:cubicBezTo>
                  <a:lnTo>
                    <a:pt x="439" y="2208"/>
                  </a:lnTo>
                  <a:cubicBezTo>
                    <a:pt x="439" y="2062"/>
                    <a:pt x="330" y="1989"/>
                    <a:pt x="220" y="1989"/>
                  </a:cubicBezTo>
                  <a:cubicBezTo>
                    <a:pt x="110" y="1989"/>
                    <a:pt x="1" y="2062"/>
                    <a:pt x="1" y="2208"/>
                  </a:cubicBezTo>
                  <a:lnTo>
                    <a:pt x="1" y="9497"/>
                  </a:lnTo>
                  <a:cubicBezTo>
                    <a:pt x="1" y="10024"/>
                    <a:pt x="384" y="10480"/>
                    <a:pt x="905" y="10569"/>
                  </a:cubicBezTo>
                  <a:cubicBezTo>
                    <a:pt x="933" y="10576"/>
                    <a:pt x="957" y="10579"/>
                    <a:pt x="984" y="10579"/>
                  </a:cubicBezTo>
                  <a:cubicBezTo>
                    <a:pt x="1001" y="10579"/>
                    <a:pt x="1018" y="10583"/>
                    <a:pt x="1036" y="10586"/>
                  </a:cubicBezTo>
                  <a:lnTo>
                    <a:pt x="13619" y="10586"/>
                  </a:lnTo>
                  <a:cubicBezTo>
                    <a:pt x="14222" y="10583"/>
                    <a:pt x="14708" y="10096"/>
                    <a:pt x="14712" y="9493"/>
                  </a:cubicBezTo>
                  <a:lnTo>
                    <a:pt x="14712" y="3154"/>
                  </a:lnTo>
                  <a:cubicBezTo>
                    <a:pt x="14708" y="2619"/>
                    <a:pt x="14321" y="2163"/>
                    <a:pt x="13790" y="2081"/>
                  </a:cubicBezTo>
                  <a:lnTo>
                    <a:pt x="13790" y="1639"/>
                  </a:lnTo>
                  <a:cubicBezTo>
                    <a:pt x="13790" y="1327"/>
                    <a:pt x="13536" y="1074"/>
                    <a:pt x="13225" y="1074"/>
                  </a:cubicBezTo>
                  <a:lnTo>
                    <a:pt x="11710" y="1074"/>
                  </a:lnTo>
                  <a:cubicBezTo>
                    <a:pt x="11395" y="1074"/>
                    <a:pt x="11141" y="1327"/>
                    <a:pt x="11141" y="1639"/>
                  </a:cubicBezTo>
                  <a:lnTo>
                    <a:pt x="11141" y="2064"/>
                  </a:lnTo>
                  <a:lnTo>
                    <a:pt x="10531" y="2064"/>
                  </a:lnTo>
                  <a:lnTo>
                    <a:pt x="10072" y="1074"/>
                  </a:lnTo>
                  <a:cubicBezTo>
                    <a:pt x="9907" y="721"/>
                    <a:pt x="9555" y="494"/>
                    <a:pt x="9167" y="494"/>
                  </a:cubicBezTo>
                  <a:lnTo>
                    <a:pt x="7389" y="494"/>
                  </a:lnTo>
                  <a:cubicBezTo>
                    <a:pt x="7067" y="494"/>
                    <a:pt x="6762" y="652"/>
                    <a:pt x="6577" y="916"/>
                  </a:cubicBezTo>
                  <a:cubicBezTo>
                    <a:pt x="6466" y="1084"/>
                    <a:pt x="6608" y="1255"/>
                    <a:pt x="6761" y="1255"/>
                  </a:cubicBezTo>
                  <a:cubicBezTo>
                    <a:pt x="6820" y="1255"/>
                    <a:pt x="6881" y="1229"/>
                    <a:pt x="6930" y="1166"/>
                  </a:cubicBezTo>
                  <a:cubicBezTo>
                    <a:pt x="7036" y="1019"/>
                    <a:pt x="7207" y="933"/>
                    <a:pt x="7389" y="933"/>
                  </a:cubicBezTo>
                  <a:lnTo>
                    <a:pt x="9167" y="933"/>
                  </a:lnTo>
                  <a:cubicBezTo>
                    <a:pt x="9383" y="933"/>
                    <a:pt x="9582" y="1060"/>
                    <a:pt x="9674" y="1259"/>
                  </a:cubicBezTo>
                  <a:lnTo>
                    <a:pt x="10048" y="2067"/>
                  </a:lnTo>
                  <a:lnTo>
                    <a:pt x="6508" y="2067"/>
                  </a:lnTo>
                  <a:lnTo>
                    <a:pt x="6577" y="1920"/>
                  </a:lnTo>
                  <a:cubicBezTo>
                    <a:pt x="6662" y="1743"/>
                    <a:pt x="6515" y="1601"/>
                    <a:pt x="6371" y="1601"/>
                  </a:cubicBezTo>
                  <a:cubicBezTo>
                    <a:pt x="6295" y="1601"/>
                    <a:pt x="6219" y="1640"/>
                    <a:pt x="6179" y="1735"/>
                  </a:cubicBezTo>
                  <a:lnTo>
                    <a:pt x="6025" y="2064"/>
                  </a:lnTo>
                  <a:lnTo>
                    <a:pt x="4356" y="2064"/>
                  </a:lnTo>
                  <a:cubicBezTo>
                    <a:pt x="4329" y="1481"/>
                    <a:pt x="3849" y="1019"/>
                    <a:pt x="3263" y="1019"/>
                  </a:cubicBezTo>
                  <a:lnTo>
                    <a:pt x="3078" y="1019"/>
                  </a:lnTo>
                  <a:lnTo>
                    <a:pt x="3078" y="570"/>
                  </a:lnTo>
                  <a:cubicBezTo>
                    <a:pt x="3078" y="255"/>
                    <a:pt x="2824" y="1"/>
                    <a:pt x="2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81"/>
            <p:cNvSpPr/>
            <p:nvPr/>
          </p:nvSpPr>
          <p:spPr>
            <a:xfrm>
              <a:off x="3672580" y="3348624"/>
              <a:ext cx="11447" cy="141925"/>
            </a:xfrm>
            <a:custGeom>
              <a:avLst/>
              <a:gdLst/>
              <a:ahLst/>
              <a:cxnLst/>
              <a:rect l="l" t="t" r="r" b="b"/>
              <a:pathLst>
                <a:path w="437" h="5418" extrusionOk="0">
                  <a:moveTo>
                    <a:pt x="218" y="1"/>
                  </a:moveTo>
                  <a:cubicBezTo>
                    <a:pt x="110" y="1"/>
                    <a:pt x="1" y="74"/>
                    <a:pt x="1" y="219"/>
                  </a:cubicBezTo>
                  <a:lnTo>
                    <a:pt x="1" y="5199"/>
                  </a:lnTo>
                  <a:cubicBezTo>
                    <a:pt x="1" y="5322"/>
                    <a:pt x="97" y="5418"/>
                    <a:pt x="217" y="5418"/>
                  </a:cubicBezTo>
                  <a:cubicBezTo>
                    <a:pt x="340" y="5418"/>
                    <a:pt x="436" y="5322"/>
                    <a:pt x="436" y="5199"/>
                  </a:cubicBezTo>
                  <a:lnTo>
                    <a:pt x="436" y="219"/>
                  </a:lnTo>
                  <a:cubicBezTo>
                    <a:pt x="436" y="74"/>
                    <a:pt x="327"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81"/>
            <p:cNvSpPr/>
            <p:nvPr/>
          </p:nvSpPr>
          <p:spPr>
            <a:xfrm>
              <a:off x="3859560" y="3329423"/>
              <a:ext cx="42410" cy="32220"/>
            </a:xfrm>
            <a:custGeom>
              <a:avLst/>
              <a:gdLst/>
              <a:ahLst/>
              <a:cxnLst/>
              <a:rect l="l" t="t" r="r" b="b"/>
              <a:pathLst>
                <a:path w="1619" h="1230" extrusionOk="0">
                  <a:moveTo>
                    <a:pt x="976" y="0"/>
                  </a:moveTo>
                  <a:cubicBezTo>
                    <a:pt x="792" y="0"/>
                    <a:pt x="662" y="257"/>
                    <a:pt x="847" y="397"/>
                  </a:cubicBezTo>
                  <a:cubicBezTo>
                    <a:pt x="988" y="497"/>
                    <a:pt x="960" y="713"/>
                    <a:pt x="799" y="778"/>
                  </a:cubicBezTo>
                  <a:cubicBezTo>
                    <a:pt x="772" y="788"/>
                    <a:pt x="745" y="793"/>
                    <a:pt x="719" y="793"/>
                  </a:cubicBezTo>
                  <a:cubicBezTo>
                    <a:pt x="588" y="793"/>
                    <a:pt x="476" y="674"/>
                    <a:pt x="505" y="531"/>
                  </a:cubicBezTo>
                  <a:cubicBezTo>
                    <a:pt x="525" y="414"/>
                    <a:pt x="450" y="301"/>
                    <a:pt x="333" y="277"/>
                  </a:cubicBezTo>
                  <a:cubicBezTo>
                    <a:pt x="319" y="274"/>
                    <a:pt x="305" y="273"/>
                    <a:pt x="291" y="273"/>
                  </a:cubicBezTo>
                  <a:cubicBezTo>
                    <a:pt x="190" y="273"/>
                    <a:pt x="97" y="347"/>
                    <a:pt x="76" y="452"/>
                  </a:cubicBezTo>
                  <a:cubicBezTo>
                    <a:pt x="1" y="853"/>
                    <a:pt x="309" y="1230"/>
                    <a:pt x="721" y="1230"/>
                  </a:cubicBezTo>
                  <a:cubicBezTo>
                    <a:pt x="1354" y="1230"/>
                    <a:pt x="1618" y="411"/>
                    <a:pt x="1101" y="41"/>
                  </a:cubicBezTo>
                  <a:cubicBezTo>
                    <a:pt x="1059" y="13"/>
                    <a:pt x="1016" y="0"/>
                    <a:pt x="9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81"/>
            <p:cNvSpPr/>
            <p:nvPr/>
          </p:nvSpPr>
          <p:spPr>
            <a:xfrm>
              <a:off x="3692331" y="3323137"/>
              <a:ext cx="193660" cy="193555"/>
            </a:xfrm>
            <a:custGeom>
              <a:avLst/>
              <a:gdLst/>
              <a:ahLst/>
              <a:cxnLst/>
              <a:rect l="l" t="t" r="r" b="b"/>
              <a:pathLst>
                <a:path w="7393" h="7389" extrusionOk="0">
                  <a:moveTo>
                    <a:pt x="3672" y="0"/>
                  </a:moveTo>
                  <a:cubicBezTo>
                    <a:pt x="2896" y="0"/>
                    <a:pt x="2103" y="247"/>
                    <a:pt x="1409" y="795"/>
                  </a:cubicBezTo>
                  <a:cubicBezTo>
                    <a:pt x="1215" y="937"/>
                    <a:pt x="1357" y="1193"/>
                    <a:pt x="1539" y="1193"/>
                  </a:cubicBezTo>
                  <a:cubicBezTo>
                    <a:pt x="1585" y="1193"/>
                    <a:pt x="1634" y="1176"/>
                    <a:pt x="1680" y="1138"/>
                  </a:cubicBezTo>
                  <a:cubicBezTo>
                    <a:pt x="2292" y="654"/>
                    <a:pt x="2991" y="436"/>
                    <a:pt x="3675" y="436"/>
                  </a:cubicBezTo>
                  <a:cubicBezTo>
                    <a:pt x="5360" y="436"/>
                    <a:pt x="6957" y="1757"/>
                    <a:pt x="6957" y="3694"/>
                  </a:cubicBezTo>
                  <a:cubicBezTo>
                    <a:pt x="6954" y="5493"/>
                    <a:pt x="5497" y="6949"/>
                    <a:pt x="3698" y="6949"/>
                  </a:cubicBezTo>
                  <a:cubicBezTo>
                    <a:pt x="1899" y="6949"/>
                    <a:pt x="439" y="5493"/>
                    <a:pt x="439" y="3694"/>
                  </a:cubicBezTo>
                  <a:cubicBezTo>
                    <a:pt x="436" y="2978"/>
                    <a:pt x="672" y="2282"/>
                    <a:pt x="1108" y="1717"/>
                  </a:cubicBezTo>
                  <a:cubicBezTo>
                    <a:pt x="1180" y="1621"/>
                    <a:pt x="1162" y="1484"/>
                    <a:pt x="1066" y="1412"/>
                  </a:cubicBezTo>
                  <a:cubicBezTo>
                    <a:pt x="1027" y="1381"/>
                    <a:pt x="981" y="1366"/>
                    <a:pt x="935" y="1366"/>
                  </a:cubicBezTo>
                  <a:cubicBezTo>
                    <a:pt x="868" y="1366"/>
                    <a:pt x="802" y="1396"/>
                    <a:pt x="758" y="1453"/>
                  </a:cubicBezTo>
                  <a:cubicBezTo>
                    <a:pt x="265" y="2097"/>
                    <a:pt x="1" y="2885"/>
                    <a:pt x="1" y="3694"/>
                  </a:cubicBezTo>
                  <a:cubicBezTo>
                    <a:pt x="1" y="5736"/>
                    <a:pt x="1656" y="7388"/>
                    <a:pt x="3698" y="7388"/>
                  </a:cubicBezTo>
                  <a:cubicBezTo>
                    <a:pt x="5737" y="7388"/>
                    <a:pt x="7392" y="5736"/>
                    <a:pt x="7392" y="3694"/>
                  </a:cubicBezTo>
                  <a:cubicBezTo>
                    <a:pt x="7392" y="1496"/>
                    <a:pt x="5582"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81"/>
            <p:cNvSpPr/>
            <p:nvPr/>
          </p:nvSpPr>
          <p:spPr>
            <a:xfrm>
              <a:off x="3723136" y="3359207"/>
              <a:ext cx="146247" cy="121335"/>
            </a:xfrm>
            <a:custGeom>
              <a:avLst/>
              <a:gdLst/>
              <a:ahLst/>
              <a:cxnLst/>
              <a:rect l="l" t="t" r="r" b="b"/>
              <a:pathLst>
                <a:path w="5583" h="4632" extrusionOk="0">
                  <a:moveTo>
                    <a:pt x="2522" y="0"/>
                  </a:moveTo>
                  <a:cubicBezTo>
                    <a:pt x="1090" y="0"/>
                    <a:pt x="0" y="1286"/>
                    <a:pt x="237" y="2697"/>
                  </a:cubicBezTo>
                  <a:cubicBezTo>
                    <a:pt x="252" y="2805"/>
                    <a:pt x="345" y="2885"/>
                    <a:pt x="454" y="2885"/>
                  </a:cubicBezTo>
                  <a:cubicBezTo>
                    <a:pt x="466" y="2885"/>
                    <a:pt x="478" y="2884"/>
                    <a:pt x="490" y="2882"/>
                  </a:cubicBezTo>
                  <a:cubicBezTo>
                    <a:pt x="610" y="2862"/>
                    <a:pt x="689" y="2745"/>
                    <a:pt x="668" y="2625"/>
                  </a:cubicBezTo>
                  <a:cubicBezTo>
                    <a:pt x="463" y="1401"/>
                    <a:pt x="1444" y="437"/>
                    <a:pt x="2525" y="437"/>
                  </a:cubicBezTo>
                  <a:cubicBezTo>
                    <a:pt x="2957" y="437"/>
                    <a:pt x="3405" y="591"/>
                    <a:pt x="3800" y="943"/>
                  </a:cubicBezTo>
                  <a:cubicBezTo>
                    <a:pt x="4626" y="1710"/>
                    <a:pt x="4592" y="3026"/>
                    <a:pt x="3732" y="3753"/>
                  </a:cubicBezTo>
                  <a:cubicBezTo>
                    <a:pt x="3378" y="4052"/>
                    <a:pt x="2948" y="4196"/>
                    <a:pt x="2522" y="4196"/>
                  </a:cubicBezTo>
                  <a:cubicBezTo>
                    <a:pt x="1915" y="4196"/>
                    <a:pt x="1314" y="3903"/>
                    <a:pt x="949" y="3348"/>
                  </a:cubicBezTo>
                  <a:cubicBezTo>
                    <a:pt x="902" y="3280"/>
                    <a:pt x="839" y="3252"/>
                    <a:pt x="777" y="3252"/>
                  </a:cubicBezTo>
                  <a:cubicBezTo>
                    <a:pt x="625" y="3252"/>
                    <a:pt x="479" y="3418"/>
                    <a:pt x="586" y="3588"/>
                  </a:cubicBezTo>
                  <a:cubicBezTo>
                    <a:pt x="1038" y="4276"/>
                    <a:pt x="1778" y="4632"/>
                    <a:pt x="2522" y="4632"/>
                  </a:cubicBezTo>
                  <a:cubicBezTo>
                    <a:pt x="3139" y="4632"/>
                    <a:pt x="3759" y="4388"/>
                    <a:pt x="4222" y="3886"/>
                  </a:cubicBezTo>
                  <a:cubicBezTo>
                    <a:pt x="5582" y="2413"/>
                    <a:pt x="4534" y="0"/>
                    <a:pt x="2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81"/>
            <p:cNvSpPr/>
            <p:nvPr/>
          </p:nvSpPr>
          <p:spPr>
            <a:xfrm>
              <a:off x="3768820" y="3388205"/>
              <a:ext cx="58729" cy="45972"/>
            </a:xfrm>
            <a:custGeom>
              <a:avLst/>
              <a:gdLst/>
              <a:ahLst/>
              <a:cxnLst/>
              <a:rect l="l" t="t" r="r" b="b"/>
              <a:pathLst>
                <a:path w="2242" h="1755" extrusionOk="0">
                  <a:moveTo>
                    <a:pt x="1012" y="0"/>
                  </a:moveTo>
                  <a:cubicBezTo>
                    <a:pt x="999" y="0"/>
                    <a:pt x="986" y="1"/>
                    <a:pt x="974" y="4"/>
                  </a:cubicBezTo>
                  <a:cubicBezTo>
                    <a:pt x="148" y="168"/>
                    <a:pt x="0" y="1285"/>
                    <a:pt x="754" y="1659"/>
                  </a:cubicBezTo>
                  <a:cubicBezTo>
                    <a:pt x="887" y="1725"/>
                    <a:pt x="1020" y="1754"/>
                    <a:pt x="1149" y="1754"/>
                  </a:cubicBezTo>
                  <a:cubicBezTo>
                    <a:pt x="1751" y="1754"/>
                    <a:pt x="2242" y="1107"/>
                    <a:pt x="1940" y="483"/>
                  </a:cubicBezTo>
                  <a:cubicBezTo>
                    <a:pt x="1895" y="401"/>
                    <a:pt x="1824" y="366"/>
                    <a:pt x="1753" y="366"/>
                  </a:cubicBezTo>
                  <a:cubicBezTo>
                    <a:pt x="1611" y="366"/>
                    <a:pt x="1471" y="504"/>
                    <a:pt x="1546" y="675"/>
                  </a:cubicBezTo>
                  <a:cubicBezTo>
                    <a:pt x="1698" y="989"/>
                    <a:pt x="1451" y="1316"/>
                    <a:pt x="1146" y="1316"/>
                  </a:cubicBezTo>
                  <a:cubicBezTo>
                    <a:pt x="1081" y="1316"/>
                    <a:pt x="1013" y="1301"/>
                    <a:pt x="946" y="1268"/>
                  </a:cubicBezTo>
                  <a:cubicBezTo>
                    <a:pt x="569" y="1080"/>
                    <a:pt x="641" y="514"/>
                    <a:pt x="1056" y="432"/>
                  </a:cubicBezTo>
                  <a:lnTo>
                    <a:pt x="1059" y="432"/>
                  </a:lnTo>
                  <a:cubicBezTo>
                    <a:pt x="1176" y="408"/>
                    <a:pt x="1248" y="292"/>
                    <a:pt x="1224" y="175"/>
                  </a:cubicBezTo>
                  <a:cubicBezTo>
                    <a:pt x="1205" y="71"/>
                    <a:pt x="1114"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7" name="Google Shape;12607;p81"/>
          <p:cNvGrpSpPr/>
          <p:nvPr/>
        </p:nvGrpSpPr>
        <p:grpSpPr>
          <a:xfrm>
            <a:off x="4204810" y="3180452"/>
            <a:ext cx="210241" cy="386769"/>
            <a:chOff x="4204810" y="3180452"/>
            <a:chExt cx="210241" cy="386769"/>
          </a:xfrm>
        </p:grpSpPr>
        <p:sp>
          <p:nvSpPr>
            <p:cNvPr id="12608" name="Google Shape;12608;p81"/>
            <p:cNvSpPr/>
            <p:nvPr/>
          </p:nvSpPr>
          <p:spPr>
            <a:xfrm>
              <a:off x="4296178" y="3412881"/>
              <a:ext cx="27400" cy="148499"/>
            </a:xfrm>
            <a:custGeom>
              <a:avLst/>
              <a:gdLst/>
              <a:ahLst/>
              <a:cxnLst/>
              <a:rect l="l" t="t" r="r" b="b"/>
              <a:pathLst>
                <a:path w="1046" h="5669" extrusionOk="0">
                  <a:moveTo>
                    <a:pt x="254" y="1"/>
                  </a:moveTo>
                  <a:cubicBezTo>
                    <a:pt x="114" y="1"/>
                    <a:pt x="1" y="114"/>
                    <a:pt x="1" y="254"/>
                  </a:cubicBezTo>
                  <a:lnTo>
                    <a:pt x="1" y="5144"/>
                  </a:lnTo>
                  <a:cubicBezTo>
                    <a:pt x="1" y="5432"/>
                    <a:pt x="234" y="5669"/>
                    <a:pt x="525" y="5669"/>
                  </a:cubicBezTo>
                  <a:cubicBezTo>
                    <a:pt x="813" y="5669"/>
                    <a:pt x="1046" y="5432"/>
                    <a:pt x="1046" y="5144"/>
                  </a:cubicBezTo>
                  <a:lnTo>
                    <a:pt x="1046" y="254"/>
                  </a:lnTo>
                  <a:cubicBezTo>
                    <a:pt x="1046" y="114"/>
                    <a:pt x="933" y="1"/>
                    <a:pt x="7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81"/>
            <p:cNvSpPr/>
            <p:nvPr/>
          </p:nvSpPr>
          <p:spPr>
            <a:xfrm>
              <a:off x="4300134" y="3419980"/>
              <a:ext cx="84767" cy="139829"/>
            </a:xfrm>
            <a:custGeom>
              <a:avLst/>
              <a:gdLst/>
              <a:ahLst/>
              <a:cxnLst/>
              <a:rect l="l" t="t" r="r" b="b"/>
              <a:pathLst>
                <a:path w="3236" h="5338" extrusionOk="0">
                  <a:moveTo>
                    <a:pt x="771" y="0"/>
                  </a:moveTo>
                  <a:cubicBezTo>
                    <a:pt x="734" y="0"/>
                    <a:pt x="697" y="8"/>
                    <a:pt x="662" y="24"/>
                  </a:cubicBezTo>
                  <a:lnTo>
                    <a:pt x="179" y="261"/>
                  </a:lnTo>
                  <a:cubicBezTo>
                    <a:pt x="52" y="323"/>
                    <a:pt x="1" y="473"/>
                    <a:pt x="59" y="600"/>
                  </a:cubicBezTo>
                  <a:lnTo>
                    <a:pt x="2166" y="5041"/>
                  </a:lnTo>
                  <a:cubicBezTo>
                    <a:pt x="2257" y="5228"/>
                    <a:pt x="2445" y="5337"/>
                    <a:pt x="2640" y="5337"/>
                  </a:cubicBezTo>
                  <a:cubicBezTo>
                    <a:pt x="2717" y="5337"/>
                    <a:pt x="2795" y="5320"/>
                    <a:pt x="2869" y="5285"/>
                  </a:cubicBezTo>
                  <a:cubicBezTo>
                    <a:pt x="3126" y="5158"/>
                    <a:pt x="3235" y="4846"/>
                    <a:pt x="3109" y="4585"/>
                  </a:cubicBezTo>
                  <a:lnTo>
                    <a:pt x="1001" y="144"/>
                  </a:lnTo>
                  <a:cubicBezTo>
                    <a:pt x="957" y="53"/>
                    <a:pt x="866" y="0"/>
                    <a:pt x="77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81"/>
            <p:cNvSpPr/>
            <p:nvPr/>
          </p:nvSpPr>
          <p:spPr>
            <a:xfrm>
              <a:off x="4234960" y="3419980"/>
              <a:ext cx="84767" cy="139829"/>
            </a:xfrm>
            <a:custGeom>
              <a:avLst/>
              <a:gdLst/>
              <a:ahLst/>
              <a:cxnLst/>
              <a:rect l="l" t="t" r="r" b="b"/>
              <a:pathLst>
                <a:path w="3236" h="5338" extrusionOk="0">
                  <a:moveTo>
                    <a:pt x="2466" y="0"/>
                  </a:moveTo>
                  <a:cubicBezTo>
                    <a:pt x="2371" y="0"/>
                    <a:pt x="2280" y="53"/>
                    <a:pt x="2235" y="144"/>
                  </a:cubicBezTo>
                  <a:lnTo>
                    <a:pt x="124" y="4585"/>
                  </a:lnTo>
                  <a:cubicBezTo>
                    <a:pt x="1" y="4846"/>
                    <a:pt x="107" y="5158"/>
                    <a:pt x="367" y="5285"/>
                  </a:cubicBezTo>
                  <a:cubicBezTo>
                    <a:pt x="441" y="5320"/>
                    <a:pt x="519" y="5337"/>
                    <a:pt x="595" y="5337"/>
                  </a:cubicBezTo>
                  <a:cubicBezTo>
                    <a:pt x="789" y="5337"/>
                    <a:pt x="975" y="5228"/>
                    <a:pt x="1066" y="5041"/>
                  </a:cubicBezTo>
                  <a:lnTo>
                    <a:pt x="3177" y="600"/>
                  </a:lnTo>
                  <a:cubicBezTo>
                    <a:pt x="3236" y="473"/>
                    <a:pt x="3184" y="323"/>
                    <a:pt x="3057" y="261"/>
                  </a:cubicBezTo>
                  <a:lnTo>
                    <a:pt x="2574" y="24"/>
                  </a:lnTo>
                  <a:cubicBezTo>
                    <a:pt x="2539" y="8"/>
                    <a:pt x="2502" y="0"/>
                    <a:pt x="246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81"/>
            <p:cNvSpPr/>
            <p:nvPr/>
          </p:nvSpPr>
          <p:spPr>
            <a:xfrm>
              <a:off x="4294580" y="3186242"/>
              <a:ext cx="30622" cy="42750"/>
            </a:xfrm>
            <a:custGeom>
              <a:avLst/>
              <a:gdLst/>
              <a:ahLst/>
              <a:cxnLst/>
              <a:rect l="l" t="t" r="r" b="b"/>
              <a:pathLst>
                <a:path w="1169" h="1632" extrusionOk="0">
                  <a:moveTo>
                    <a:pt x="586" y="0"/>
                  </a:moveTo>
                  <a:cubicBezTo>
                    <a:pt x="261" y="3"/>
                    <a:pt x="0" y="264"/>
                    <a:pt x="0" y="586"/>
                  </a:cubicBezTo>
                  <a:lnTo>
                    <a:pt x="0" y="1251"/>
                  </a:lnTo>
                  <a:cubicBezTo>
                    <a:pt x="0" y="1460"/>
                    <a:pt x="168" y="1628"/>
                    <a:pt x="377" y="1631"/>
                  </a:cubicBezTo>
                  <a:lnTo>
                    <a:pt x="792" y="1631"/>
                  </a:lnTo>
                  <a:cubicBezTo>
                    <a:pt x="1001" y="1628"/>
                    <a:pt x="1169" y="1460"/>
                    <a:pt x="1169" y="1251"/>
                  </a:cubicBezTo>
                  <a:lnTo>
                    <a:pt x="1169" y="586"/>
                  </a:lnTo>
                  <a:cubicBezTo>
                    <a:pt x="1169" y="264"/>
                    <a:pt x="908" y="3"/>
                    <a:pt x="586"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81"/>
            <p:cNvSpPr/>
            <p:nvPr/>
          </p:nvSpPr>
          <p:spPr>
            <a:xfrm>
              <a:off x="4230219" y="3227525"/>
              <a:ext cx="159344" cy="193188"/>
            </a:xfrm>
            <a:custGeom>
              <a:avLst/>
              <a:gdLst/>
              <a:ahLst/>
              <a:cxnLst/>
              <a:rect l="l" t="t" r="r" b="b"/>
              <a:pathLst>
                <a:path w="6083" h="7375" extrusionOk="0">
                  <a:moveTo>
                    <a:pt x="350" y="0"/>
                  </a:moveTo>
                  <a:cubicBezTo>
                    <a:pt x="158" y="0"/>
                    <a:pt x="0" y="155"/>
                    <a:pt x="0" y="350"/>
                  </a:cubicBezTo>
                  <a:lnTo>
                    <a:pt x="0" y="7025"/>
                  </a:lnTo>
                  <a:cubicBezTo>
                    <a:pt x="0" y="7217"/>
                    <a:pt x="158" y="7375"/>
                    <a:pt x="350" y="7375"/>
                  </a:cubicBezTo>
                  <a:lnTo>
                    <a:pt x="5733" y="7375"/>
                  </a:lnTo>
                  <a:cubicBezTo>
                    <a:pt x="5925" y="7375"/>
                    <a:pt x="6083" y="7217"/>
                    <a:pt x="6083" y="7025"/>
                  </a:cubicBezTo>
                  <a:lnTo>
                    <a:pt x="6083" y="350"/>
                  </a:lnTo>
                  <a:cubicBezTo>
                    <a:pt x="6083" y="158"/>
                    <a:pt x="5928" y="0"/>
                    <a:pt x="573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81"/>
            <p:cNvSpPr/>
            <p:nvPr/>
          </p:nvSpPr>
          <p:spPr>
            <a:xfrm>
              <a:off x="4253821" y="3227525"/>
              <a:ext cx="135742" cy="193188"/>
            </a:xfrm>
            <a:custGeom>
              <a:avLst/>
              <a:gdLst/>
              <a:ahLst/>
              <a:cxnLst/>
              <a:rect l="l" t="t" r="r" b="b"/>
              <a:pathLst>
                <a:path w="5182" h="7375" extrusionOk="0">
                  <a:moveTo>
                    <a:pt x="350" y="0"/>
                  </a:moveTo>
                  <a:cubicBezTo>
                    <a:pt x="158" y="0"/>
                    <a:pt x="0" y="155"/>
                    <a:pt x="0" y="350"/>
                  </a:cubicBezTo>
                  <a:lnTo>
                    <a:pt x="0" y="7025"/>
                  </a:lnTo>
                  <a:cubicBezTo>
                    <a:pt x="0" y="7217"/>
                    <a:pt x="158" y="7375"/>
                    <a:pt x="350" y="7375"/>
                  </a:cubicBezTo>
                  <a:lnTo>
                    <a:pt x="4832" y="7375"/>
                  </a:lnTo>
                  <a:cubicBezTo>
                    <a:pt x="5024" y="7375"/>
                    <a:pt x="5182" y="7217"/>
                    <a:pt x="5182" y="7025"/>
                  </a:cubicBezTo>
                  <a:lnTo>
                    <a:pt x="5182" y="350"/>
                  </a:lnTo>
                  <a:cubicBezTo>
                    <a:pt x="5182" y="158"/>
                    <a:pt x="5027" y="0"/>
                    <a:pt x="483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81"/>
            <p:cNvSpPr/>
            <p:nvPr/>
          </p:nvSpPr>
          <p:spPr>
            <a:xfrm>
              <a:off x="4210468" y="3210551"/>
              <a:ext cx="198846" cy="31801"/>
            </a:xfrm>
            <a:custGeom>
              <a:avLst/>
              <a:gdLst/>
              <a:ahLst/>
              <a:cxnLst/>
              <a:rect l="l" t="t" r="r" b="b"/>
              <a:pathLst>
                <a:path w="7591" h="1214" extrusionOk="0">
                  <a:moveTo>
                    <a:pt x="363" y="1"/>
                  </a:moveTo>
                  <a:cubicBezTo>
                    <a:pt x="165" y="1"/>
                    <a:pt x="0" y="165"/>
                    <a:pt x="0" y="364"/>
                  </a:cubicBezTo>
                  <a:lnTo>
                    <a:pt x="0" y="851"/>
                  </a:lnTo>
                  <a:cubicBezTo>
                    <a:pt x="0" y="1049"/>
                    <a:pt x="165" y="1210"/>
                    <a:pt x="363" y="1214"/>
                  </a:cubicBezTo>
                  <a:lnTo>
                    <a:pt x="7227" y="1214"/>
                  </a:lnTo>
                  <a:cubicBezTo>
                    <a:pt x="7430" y="1210"/>
                    <a:pt x="7591" y="1049"/>
                    <a:pt x="7591" y="851"/>
                  </a:cubicBezTo>
                  <a:lnTo>
                    <a:pt x="7591" y="367"/>
                  </a:lnTo>
                  <a:cubicBezTo>
                    <a:pt x="7591" y="165"/>
                    <a:pt x="7430" y="1"/>
                    <a:pt x="722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81"/>
            <p:cNvSpPr/>
            <p:nvPr/>
          </p:nvSpPr>
          <p:spPr>
            <a:xfrm>
              <a:off x="4210468" y="3405887"/>
              <a:ext cx="198846" cy="31722"/>
            </a:xfrm>
            <a:custGeom>
              <a:avLst/>
              <a:gdLst/>
              <a:ahLst/>
              <a:cxnLst/>
              <a:rect l="l" t="t" r="r" b="b"/>
              <a:pathLst>
                <a:path w="7591" h="1211" extrusionOk="0">
                  <a:moveTo>
                    <a:pt x="363" y="0"/>
                  </a:moveTo>
                  <a:cubicBezTo>
                    <a:pt x="165" y="0"/>
                    <a:pt x="0" y="161"/>
                    <a:pt x="0" y="364"/>
                  </a:cubicBezTo>
                  <a:lnTo>
                    <a:pt x="0" y="847"/>
                  </a:lnTo>
                  <a:cubicBezTo>
                    <a:pt x="0" y="1049"/>
                    <a:pt x="165" y="1210"/>
                    <a:pt x="363" y="1210"/>
                  </a:cubicBezTo>
                  <a:lnTo>
                    <a:pt x="7227" y="1210"/>
                  </a:lnTo>
                  <a:cubicBezTo>
                    <a:pt x="7430" y="1210"/>
                    <a:pt x="7591" y="1049"/>
                    <a:pt x="7591" y="847"/>
                  </a:cubicBezTo>
                  <a:lnTo>
                    <a:pt x="7591" y="364"/>
                  </a:lnTo>
                  <a:cubicBezTo>
                    <a:pt x="7591" y="161"/>
                    <a:pt x="7430" y="0"/>
                    <a:pt x="7227"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81"/>
            <p:cNvSpPr/>
            <p:nvPr/>
          </p:nvSpPr>
          <p:spPr>
            <a:xfrm>
              <a:off x="4238654" y="3210551"/>
              <a:ext cx="170660" cy="31801"/>
            </a:xfrm>
            <a:custGeom>
              <a:avLst/>
              <a:gdLst/>
              <a:ahLst/>
              <a:cxnLst/>
              <a:rect l="l" t="t" r="r" b="b"/>
              <a:pathLst>
                <a:path w="6515" h="1214" extrusionOk="0">
                  <a:moveTo>
                    <a:pt x="363" y="1"/>
                  </a:moveTo>
                  <a:cubicBezTo>
                    <a:pt x="161" y="1"/>
                    <a:pt x="0" y="165"/>
                    <a:pt x="0" y="364"/>
                  </a:cubicBezTo>
                  <a:lnTo>
                    <a:pt x="0" y="851"/>
                  </a:lnTo>
                  <a:cubicBezTo>
                    <a:pt x="0" y="1049"/>
                    <a:pt x="161" y="1210"/>
                    <a:pt x="363" y="1214"/>
                  </a:cubicBezTo>
                  <a:lnTo>
                    <a:pt x="6151" y="1214"/>
                  </a:lnTo>
                  <a:cubicBezTo>
                    <a:pt x="6354" y="1210"/>
                    <a:pt x="6515" y="1049"/>
                    <a:pt x="6515" y="851"/>
                  </a:cubicBezTo>
                  <a:lnTo>
                    <a:pt x="6515" y="367"/>
                  </a:lnTo>
                  <a:cubicBezTo>
                    <a:pt x="6515" y="165"/>
                    <a:pt x="6354" y="1"/>
                    <a:pt x="615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81"/>
            <p:cNvSpPr/>
            <p:nvPr/>
          </p:nvSpPr>
          <p:spPr>
            <a:xfrm>
              <a:off x="4238654" y="3405887"/>
              <a:ext cx="170660" cy="31722"/>
            </a:xfrm>
            <a:custGeom>
              <a:avLst/>
              <a:gdLst/>
              <a:ahLst/>
              <a:cxnLst/>
              <a:rect l="l" t="t" r="r" b="b"/>
              <a:pathLst>
                <a:path w="6515" h="1211" extrusionOk="0">
                  <a:moveTo>
                    <a:pt x="363" y="0"/>
                  </a:moveTo>
                  <a:cubicBezTo>
                    <a:pt x="161" y="0"/>
                    <a:pt x="0" y="161"/>
                    <a:pt x="0" y="364"/>
                  </a:cubicBezTo>
                  <a:lnTo>
                    <a:pt x="0" y="847"/>
                  </a:lnTo>
                  <a:cubicBezTo>
                    <a:pt x="0" y="1049"/>
                    <a:pt x="161" y="1210"/>
                    <a:pt x="363" y="1210"/>
                  </a:cubicBezTo>
                  <a:lnTo>
                    <a:pt x="6151" y="1210"/>
                  </a:lnTo>
                  <a:cubicBezTo>
                    <a:pt x="6354" y="1210"/>
                    <a:pt x="6515" y="1049"/>
                    <a:pt x="6515" y="847"/>
                  </a:cubicBezTo>
                  <a:lnTo>
                    <a:pt x="6515" y="364"/>
                  </a:lnTo>
                  <a:cubicBezTo>
                    <a:pt x="6515" y="161"/>
                    <a:pt x="6350" y="0"/>
                    <a:pt x="61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81"/>
            <p:cNvSpPr/>
            <p:nvPr/>
          </p:nvSpPr>
          <p:spPr>
            <a:xfrm>
              <a:off x="4204810" y="3180452"/>
              <a:ext cx="210241" cy="118008"/>
            </a:xfrm>
            <a:custGeom>
              <a:avLst/>
              <a:gdLst/>
              <a:ahLst/>
              <a:cxnLst/>
              <a:rect l="l" t="t" r="r" b="b"/>
              <a:pathLst>
                <a:path w="8026" h="4505" extrusionOk="0">
                  <a:moveTo>
                    <a:pt x="4011" y="0"/>
                  </a:moveTo>
                  <a:cubicBezTo>
                    <a:pt x="3819" y="0"/>
                    <a:pt x="3677" y="89"/>
                    <a:pt x="3705" y="266"/>
                  </a:cubicBezTo>
                  <a:cubicBezTo>
                    <a:pt x="3723" y="370"/>
                    <a:pt x="3813" y="447"/>
                    <a:pt x="3918" y="447"/>
                  </a:cubicBezTo>
                  <a:cubicBezTo>
                    <a:pt x="3930" y="447"/>
                    <a:pt x="3942" y="446"/>
                    <a:pt x="3955" y="444"/>
                  </a:cubicBezTo>
                  <a:cubicBezTo>
                    <a:pt x="3974" y="441"/>
                    <a:pt x="3993" y="439"/>
                    <a:pt x="4012" y="439"/>
                  </a:cubicBezTo>
                  <a:cubicBezTo>
                    <a:pt x="4211" y="439"/>
                    <a:pt x="4380" y="600"/>
                    <a:pt x="4380" y="807"/>
                  </a:cubicBezTo>
                  <a:lnTo>
                    <a:pt x="4380" y="934"/>
                  </a:lnTo>
                  <a:lnTo>
                    <a:pt x="3646" y="934"/>
                  </a:lnTo>
                  <a:lnTo>
                    <a:pt x="3646" y="852"/>
                  </a:lnTo>
                  <a:cubicBezTo>
                    <a:pt x="3646" y="708"/>
                    <a:pt x="3537" y="636"/>
                    <a:pt x="3427" y="636"/>
                  </a:cubicBezTo>
                  <a:cubicBezTo>
                    <a:pt x="3317" y="636"/>
                    <a:pt x="3208" y="708"/>
                    <a:pt x="3208" y="852"/>
                  </a:cubicBezTo>
                  <a:lnTo>
                    <a:pt x="3208" y="934"/>
                  </a:lnTo>
                  <a:lnTo>
                    <a:pt x="1865" y="934"/>
                  </a:lnTo>
                  <a:cubicBezTo>
                    <a:pt x="1573" y="934"/>
                    <a:pt x="1573" y="1369"/>
                    <a:pt x="1865" y="1369"/>
                  </a:cubicBezTo>
                  <a:lnTo>
                    <a:pt x="7443" y="1369"/>
                  </a:lnTo>
                  <a:cubicBezTo>
                    <a:pt x="7526" y="1369"/>
                    <a:pt x="7587" y="1434"/>
                    <a:pt x="7591" y="1513"/>
                  </a:cubicBezTo>
                  <a:lnTo>
                    <a:pt x="7591" y="2000"/>
                  </a:lnTo>
                  <a:cubicBezTo>
                    <a:pt x="7587" y="2078"/>
                    <a:pt x="7526" y="2143"/>
                    <a:pt x="7443" y="2143"/>
                  </a:cubicBezTo>
                  <a:lnTo>
                    <a:pt x="579" y="2143"/>
                  </a:lnTo>
                  <a:cubicBezTo>
                    <a:pt x="501" y="2143"/>
                    <a:pt x="436" y="2078"/>
                    <a:pt x="436" y="2000"/>
                  </a:cubicBezTo>
                  <a:lnTo>
                    <a:pt x="436" y="1513"/>
                  </a:lnTo>
                  <a:cubicBezTo>
                    <a:pt x="436" y="1434"/>
                    <a:pt x="501" y="1369"/>
                    <a:pt x="579" y="1369"/>
                  </a:cubicBezTo>
                  <a:lnTo>
                    <a:pt x="991" y="1369"/>
                  </a:lnTo>
                  <a:cubicBezTo>
                    <a:pt x="1111" y="1369"/>
                    <a:pt x="1210" y="1270"/>
                    <a:pt x="1210" y="1150"/>
                  </a:cubicBezTo>
                  <a:cubicBezTo>
                    <a:pt x="1210" y="1030"/>
                    <a:pt x="1111" y="934"/>
                    <a:pt x="991" y="934"/>
                  </a:cubicBezTo>
                  <a:lnTo>
                    <a:pt x="579" y="934"/>
                  </a:lnTo>
                  <a:cubicBezTo>
                    <a:pt x="261" y="934"/>
                    <a:pt x="0" y="1194"/>
                    <a:pt x="0" y="1513"/>
                  </a:cubicBezTo>
                  <a:lnTo>
                    <a:pt x="0" y="2000"/>
                  </a:lnTo>
                  <a:cubicBezTo>
                    <a:pt x="0" y="2318"/>
                    <a:pt x="261" y="2579"/>
                    <a:pt x="579" y="2579"/>
                  </a:cubicBezTo>
                  <a:lnTo>
                    <a:pt x="751" y="2579"/>
                  </a:lnTo>
                  <a:lnTo>
                    <a:pt x="751" y="4285"/>
                  </a:lnTo>
                  <a:cubicBezTo>
                    <a:pt x="751" y="4405"/>
                    <a:pt x="850" y="4505"/>
                    <a:pt x="970" y="4505"/>
                  </a:cubicBezTo>
                  <a:cubicBezTo>
                    <a:pt x="1090" y="4505"/>
                    <a:pt x="1189" y="4405"/>
                    <a:pt x="1189" y="4285"/>
                  </a:cubicBezTo>
                  <a:lnTo>
                    <a:pt x="1189" y="2582"/>
                  </a:lnTo>
                  <a:lnTo>
                    <a:pt x="6833" y="2582"/>
                  </a:lnTo>
                  <a:lnTo>
                    <a:pt x="6833" y="3120"/>
                  </a:lnTo>
                  <a:cubicBezTo>
                    <a:pt x="6833" y="3240"/>
                    <a:pt x="6933" y="3339"/>
                    <a:pt x="7053" y="3339"/>
                  </a:cubicBezTo>
                  <a:cubicBezTo>
                    <a:pt x="7173" y="3339"/>
                    <a:pt x="7272" y="3240"/>
                    <a:pt x="7272" y="3120"/>
                  </a:cubicBezTo>
                  <a:lnTo>
                    <a:pt x="7272" y="2582"/>
                  </a:lnTo>
                  <a:lnTo>
                    <a:pt x="7443" y="2582"/>
                  </a:lnTo>
                  <a:cubicBezTo>
                    <a:pt x="7765" y="2582"/>
                    <a:pt x="8026" y="2318"/>
                    <a:pt x="8026" y="2000"/>
                  </a:cubicBezTo>
                  <a:lnTo>
                    <a:pt x="8026" y="1513"/>
                  </a:lnTo>
                  <a:cubicBezTo>
                    <a:pt x="8026" y="1194"/>
                    <a:pt x="7765" y="934"/>
                    <a:pt x="7443" y="934"/>
                  </a:cubicBezTo>
                  <a:lnTo>
                    <a:pt x="4815" y="934"/>
                  </a:lnTo>
                  <a:lnTo>
                    <a:pt x="4815" y="807"/>
                  </a:lnTo>
                  <a:cubicBezTo>
                    <a:pt x="4815" y="265"/>
                    <a:pt x="4340" y="0"/>
                    <a:pt x="4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81"/>
            <p:cNvSpPr/>
            <p:nvPr/>
          </p:nvSpPr>
          <p:spPr>
            <a:xfrm>
              <a:off x="4204810" y="3279339"/>
              <a:ext cx="210241" cy="287883"/>
            </a:xfrm>
            <a:custGeom>
              <a:avLst/>
              <a:gdLst/>
              <a:ahLst/>
              <a:cxnLst/>
              <a:rect l="l" t="t" r="r" b="b"/>
              <a:pathLst>
                <a:path w="8026" h="10990" extrusionOk="0">
                  <a:moveTo>
                    <a:pt x="3948" y="6260"/>
                  </a:moveTo>
                  <a:lnTo>
                    <a:pt x="2022" y="10321"/>
                  </a:lnTo>
                  <a:cubicBezTo>
                    <a:pt x="1971" y="10427"/>
                    <a:pt x="1861" y="10492"/>
                    <a:pt x="1745" y="10492"/>
                  </a:cubicBezTo>
                  <a:cubicBezTo>
                    <a:pt x="1700" y="10492"/>
                    <a:pt x="1655" y="10482"/>
                    <a:pt x="1614" y="10462"/>
                  </a:cubicBezTo>
                  <a:cubicBezTo>
                    <a:pt x="1460" y="10390"/>
                    <a:pt x="1398" y="10205"/>
                    <a:pt x="1474" y="10054"/>
                  </a:cubicBezTo>
                  <a:lnTo>
                    <a:pt x="3273" y="6260"/>
                  </a:lnTo>
                  <a:close/>
                  <a:moveTo>
                    <a:pt x="4753" y="6260"/>
                  </a:moveTo>
                  <a:lnTo>
                    <a:pt x="6552" y="10054"/>
                  </a:lnTo>
                  <a:cubicBezTo>
                    <a:pt x="6624" y="10208"/>
                    <a:pt x="6563" y="10390"/>
                    <a:pt x="6412" y="10462"/>
                  </a:cubicBezTo>
                  <a:cubicBezTo>
                    <a:pt x="6371" y="10482"/>
                    <a:pt x="6326" y="10492"/>
                    <a:pt x="6278" y="10492"/>
                  </a:cubicBezTo>
                  <a:cubicBezTo>
                    <a:pt x="6162" y="10492"/>
                    <a:pt x="6055" y="10427"/>
                    <a:pt x="6004" y="10321"/>
                  </a:cubicBezTo>
                  <a:lnTo>
                    <a:pt x="4753" y="7689"/>
                  </a:lnTo>
                  <a:lnTo>
                    <a:pt x="4253" y="6634"/>
                  </a:lnTo>
                  <a:lnTo>
                    <a:pt x="4428" y="6267"/>
                  </a:lnTo>
                  <a:lnTo>
                    <a:pt x="4431" y="6260"/>
                  </a:lnTo>
                  <a:close/>
                  <a:moveTo>
                    <a:pt x="4013" y="7141"/>
                  </a:moveTo>
                  <a:lnTo>
                    <a:pt x="4318" y="7785"/>
                  </a:lnTo>
                  <a:lnTo>
                    <a:pt x="4318" y="10249"/>
                  </a:lnTo>
                  <a:cubicBezTo>
                    <a:pt x="4318" y="10417"/>
                    <a:pt x="4181" y="10554"/>
                    <a:pt x="4013" y="10554"/>
                  </a:cubicBezTo>
                  <a:cubicBezTo>
                    <a:pt x="3845" y="10554"/>
                    <a:pt x="3708" y="10417"/>
                    <a:pt x="3708" y="10249"/>
                  </a:cubicBezTo>
                  <a:lnTo>
                    <a:pt x="3708" y="7785"/>
                  </a:lnTo>
                  <a:lnTo>
                    <a:pt x="4013" y="7141"/>
                  </a:lnTo>
                  <a:close/>
                  <a:moveTo>
                    <a:pt x="7054" y="0"/>
                  </a:moveTo>
                  <a:cubicBezTo>
                    <a:pt x="6946" y="0"/>
                    <a:pt x="6837" y="73"/>
                    <a:pt x="6837" y="219"/>
                  </a:cubicBezTo>
                  <a:lnTo>
                    <a:pt x="6837" y="4612"/>
                  </a:lnTo>
                  <a:lnTo>
                    <a:pt x="1189" y="4612"/>
                  </a:lnTo>
                  <a:lnTo>
                    <a:pt x="1189" y="1384"/>
                  </a:lnTo>
                  <a:cubicBezTo>
                    <a:pt x="1189" y="1238"/>
                    <a:pt x="1081" y="1166"/>
                    <a:pt x="972" y="1166"/>
                  </a:cubicBezTo>
                  <a:cubicBezTo>
                    <a:pt x="863" y="1166"/>
                    <a:pt x="754" y="1238"/>
                    <a:pt x="754" y="1384"/>
                  </a:cubicBezTo>
                  <a:lnTo>
                    <a:pt x="754" y="4612"/>
                  </a:lnTo>
                  <a:lnTo>
                    <a:pt x="583" y="4612"/>
                  </a:lnTo>
                  <a:cubicBezTo>
                    <a:pt x="261" y="4612"/>
                    <a:pt x="0" y="4873"/>
                    <a:pt x="0" y="5195"/>
                  </a:cubicBezTo>
                  <a:lnTo>
                    <a:pt x="0" y="5678"/>
                  </a:lnTo>
                  <a:cubicBezTo>
                    <a:pt x="0" y="6000"/>
                    <a:pt x="261" y="6260"/>
                    <a:pt x="583" y="6260"/>
                  </a:cubicBezTo>
                  <a:lnTo>
                    <a:pt x="2790" y="6260"/>
                  </a:lnTo>
                  <a:lnTo>
                    <a:pt x="1080" y="9865"/>
                  </a:lnTo>
                  <a:cubicBezTo>
                    <a:pt x="902" y="10235"/>
                    <a:pt x="1056" y="10677"/>
                    <a:pt x="1422" y="10856"/>
                  </a:cubicBezTo>
                  <a:cubicBezTo>
                    <a:pt x="1522" y="10904"/>
                    <a:pt x="1631" y="10931"/>
                    <a:pt x="1745" y="10931"/>
                  </a:cubicBezTo>
                  <a:cubicBezTo>
                    <a:pt x="2029" y="10928"/>
                    <a:pt x="2289" y="10767"/>
                    <a:pt x="2413" y="10510"/>
                  </a:cubicBezTo>
                  <a:lnTo>
                    <a:pt x="3269" y="8704"/>
                  </a:lnTo>
                  <a:lnTo>
                    <a:pt x="3269" y="10246"/>
                  </a:lnTo>
                  <a:cubicBezTo>
                    <a:pt x="3269" y="10657"/>
                    <a:pt x="3602" y="10989"/>
                    <a:pt x="4013" y="10989"/>
                  </a:cubicBezTo>
                  <a:cubicBezTo>
                    <a:pt x="4421" y="10989"/>
                    <a:pt x="4753" y="10657"/>
                    <a:pt x="4753" y="10246"/>
                  </a:cubicBezTo>
                  <a:lnTo>
                    <a:pt x="4753" y="8704"/>
                  </a:lnTo>
                  <a:lnTo>
                    <a:pt x="5610" y="10513"/>
                  </a:lnTo>
                  <a:cubicBezTo>
                    <a:pt x="5733" y="10767"/>
                    <a:pt x="5994" y="10931"/>
                    <a:pt x="6278" y="10931"/>
                  </a:cubicBezTo>
                  <a:cubicBezTo>
                    <a:pt x="6391" y="10931"/>
                    <a:pt x="6501" y="10907"/>
                    <a:pt x="6600" y="10856"/>
                  </a:cubicBezTo>
                  <a:cubicBezTo>
                    <a:pt x="6967" y="10677"/>
                    <a:pt x="7121" y="10235"/>
                    <a:pt x="6946" y="9869"/>
                  </a:cubicBezTo>
                  <a:lnTo>
                    <a:pt x="5236" y="6260"/>
                  </a:lnTo>
                  <a:lnTo>
                    <a:pt x="6162" y="6260"/>
                  </a:lnTo>
                  <a:cubicBezTo>
                    <a:pt x="6282" y="6260"/>
                    <a:pt x="6378" y="6164"/>
                    <a:pt x="6378" y="6044"/>
                  </a:cubicBezTo>
                  <a:cubicBezTo>
                    <a:pt x="6378" y="5921"/>
                    <a:pt x="6282" y="5825"/>
                    <a:pt x="6162" y="5825"/>
                  </a:cubicBezTo>
                  <a:lnTo>
                    <a:pt x="579" y="5825"/>
                  </a:lnTo>
                  <a:cubicBezTo>
                    <a:pt x="501" y="5825"/>
                    <a:pt x="436" y="5760"/>
                    <a:pt x="436" y="5678"/>
                  </a:cubicBezTo>
                  <a:lnTo>
                    <a:pt x="436" y="5195"/>
                  </a:lnTo>
                  <a:cubicBezTo>
                    <a:pt x="436" y="5116"/>
                    <a:pt x="501" y="5051"/>
                    <a:pt x="579" y="5051"/>
                  </a:cubicBezTo>
                  <a:lnTo>
                    <a:pt x="7443" y="5051"/>
                  </a:lnTo>
                  <a:cubicBezTo>
                    <a:pt x="7522" y="5051"/>
                    <a:pt x="7587" y="5116"/>
                    <a:pt x="7587" y="5195"/>
                  </a:cubicBezTo>
                  <a:lnTo>
                    <a:pt x="7587" y="5678"/>
                  </a:lnTo>
                  <a:cubicBezTo>
                    <a:pt x="7587" y="5760"/>
                    <a:pt x="7522" y="5825"/>
                    <a:pt x="7443" y="5825"/>
                  </a:cubicBezTo>
                  <a:lnTo>
                    <a:pt x="7032" y="5825"/>
                  </a:lnTo>
                  <a:cubicBezTo>
                    <a:pt x="6744" y="5825"/>
                    <a:pt x="6744" y="6260"/>
                    <a:pt x="7032" y="6260"/>
                  </a:cubicBezTo>
                  <a:lnTo>
                    <a:pt x="7443" y="6260"/>
                  </a:lnTo>
                  <a:cubicBezTo>
                    <a:pt x="7765" y="6260"/>
                    <a:pt x="8026" y="6000"/>
                    <a:pt x="8026" y="5678"/>
                  </a:cubicBezTo>
                  <a:lnTo>
                    <a:pt x="8026" y="5195"/>
                  </a:lnTo>
                  <a:cubicBezTo>
                    <a:pt x="8026" y="4873"/>
                    <a:pt x="7765" y="4612"/>
                    <a:pt x="7443" y="4612"/>
                  </a:cubicBezTo>
                  <a:lnTo>
                    <a:pt x="7272" y="4612"/>
                  </a:lnTo>
                  <a:lnTo>
                    <a:pt x="7272" y="219"/>
                  </a:lnTo>
                  <a:cubicBezTo>
                    <a:pt x="7272" y="73"/>
                    <a:pt x="7163" y="0"/>
                    <a:pt x="70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0" name="Google Shape;12620;p81"/>
          <p:cNvGrpSpPr/>
          <p:nvPr/>
        </p:nvGrpSpPr>
        <p:grpSpPr>
          <a:xfrm>
            <a:off x="4803811" y="3180479"/>
            <a:ext cx="84584" cy="385617"/>
            <a:chOff x="4803811" y="3180479"/>
            <a:chExt cx="84584" cy="385617"/>
          </a:xfrm>
        </p:grpSpPr>
        <p:sp>
          <p:nvSpPr>
            <p:cNvPr id="12621" name="Google Shape;12621;p81"/>
            <p:cNvSpPr/>
            <p:nvPr/>
          </p:nvSpPr>
          <p:spPr>
            <a:xfrm>
              <a:off x="4809548" y="3189333"/>
              <a:ext cx="73110" cy="370974"/>
            </a:xfrm>
            <a:custGeom>
              <a:avLst/>
              <a:gdLst/>
              <a:ahLst/>
              <a:cxnLst/>
              <a:rect l="l" t="t" r="r" b="b"/>
              <a:pathLst>
                <a:path w="2791" h="14162" extrusionOk="0">
                  <a:moveTo>
                    <a:pt x="1395" y="0"/>
                  </a:moveTo>
                  <a:cubicBezTo>
                    <a:pt x="1358" y="0"/>
                    <a:pt x="1322" y="19"/>
                    <a:pt x="1303" y="57"/>
                  </a:cubicBezTo>
                  <a:lnTo>
                    <a:pt x="785" y="1030"/>
                  </a:lnTo>
                  <a:lnTo>
                    <a:pt x="141" y="2253"/>
                  </a:lnTo>
                  <a:cubicBezTo>
                    <a:pt x="49" y="2425"/>
                    <a:pt x="1" y="2613"/>
                    <a:pt x="4" y="2805"/>
                  </a:cubicBezTo>
                  <a:lnTo>
                    <a:pt x="4" y="12767"/>
                  </a:lnTo>
                  <a:cubicBezTo>
                    <a:pt x="1" y="13538"/>
                    <a:pt x="631" y="14162"/>
                    <a:pt x="1400" y="14162"/>
                  </a:cubicBezTo>
                  <a:cubicBezTo>
                    <a:pt x="1407" y="14162"/>
                    <a:pt x="1413" y="14162"/>
                    <a:pt x="1419" y="14161"/>
                  </a:cubicBezTo>
                  <a:cubicBezTo>
                    <a:pt x="1608" y="14158"/>
                    <a:pt x="1793" y="14117"/>
                    <a:pt x="1964" y="14038"/>
                  </a:cubicBezTo>
                  <a:cubicBezTo>
                    <a:pt x="2461" y="13809"/>
                    <a:pt x="2783" y="13315"/>
                    <a:pt x="2790" y="12767"/>
                  </a:cubicBezTo>
                  <a:lnTo>
                    <a:pt x="2790" y="12743"/>
                  </a:lnTo>
                  <a:lnTo>
                    <a:pt x="2790" y="2805"/>
                  </a:lnTo>
                  <a:cubicBezTo>
                    <a:pt x="2790" y="2723"/>
                    <a:pt x="2783" y="2637"/>
                    <a:pt x="2766" y="2558"/>
                  </a:cubicBezTo>
                  <a:cubicBezTo>
                    <a:pt x="2763" y="2552"/>
                    <a:pt x="2759" y="2545"/>
                    <a:pt x="2759" y="2538"/>
                  </a:cubicBezTo>
                  <a:cubicBezTo>
                    <a:pt x="2739" y="2438"/>
                    <a:pt x="2701" y="2342"/>
                    <a:pt x="2653" y="2253"/>
                  </a:cubicBezTo>
                  <a:lnTo>
                    <a:pt x="2005" y="1033"/>
                  </a:lnTo>
                  <a:lnTo>
                    <a:pt x="1488" y="57"/>
                  </a:lnTo>
                  <a:cubicBezTo>
                    <a:pt x="1469" y="19"/>
                    <a:pt x="1432" y="0"/>
                    <a:pt x="13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81"/>
            <p:cNvSpPr/>
            <p:nvPr/>
          </p:nvSpPr>
          <p:spPr>
            <a:xfrm>
              <a:off x="4809653" y="3490261"/>
              <a:ext cx="73005" cy="33503"/>
            </a:xfrm>
            <a:custGeom>
              <a:avLst/>
              <a:gdLst/>
              <a:ahLst/>
              <a:cxnLst/>
              <a:rect l="l" t="t" r="r" b="b"/>
              <a:pathLst>
                <a:path w="2787" h="1279" extrusionOk="0">
                  <a:moveTo>
                    <a:pt x="0" y="1"/>
                  </a:moveTo>
                  <a:lnTo>
                    <a:pt x="0" y="1279"/>
                  </a:lnTo>
                  <a:lnTo>
                    <a:pt x="2786" y="1279"/>
                  </a:lnTo>
                  <a:lnTo>
                    <a:pt x="2786" y="1255"/>
                  </a:lnTo>
                  <a:lnTo>
                    <a:pt x="2786"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81"/>
            <p:cNvSpPr/>
            <p:nvPr/>
          </p:nvSpPr>
          <p:spPr>
            <a:xfrm>
              <a:off x="4830111" y="3189333"/>
              <a:ext cx="31984" cy="33006"/>
            </a:xfrm>
            <a:custGeom>
              <a:avLst/>
              <a:gdLst/>
              <a:ahLst/>
              <a:cxnLst/>
              <a:rect l="l" t="t" r="r" b="b"/>
              <a:pathLst>
                <a:path w="1221" h="1260" extrusionOk="0">
                  <a:moveTo>
                    <a:pt x="609" y="0"/>
                  </a:moveTo>
                  <a:cubicBezTo>
                    <a:pt x="572" y="0"/>
                    <a:pt x="535" y="19"/>
                    <a:pt x="514" y="57"/>
                  </a:cubicBezTo>
                  <a:lnTo>
                    <a:pt x="0" y="1033"/>
                  </a:lnTo>
                  <a:cubicBezTo>
                    <a:pt x="175" y="1184"/>
                    <a:pt x="393" y="1260"/>
                    <a:pt x="610" y="1260"/>
                  </a:cubicBezTo>
                  <a:cubicBezTo>
                    <a:pt x="828" y="1260"/>
                    <a:pt x="1046" y="1184"/>
                    <a:pt x="1220" y="1033"/>
                  </a:cubicBezTo>
                  <a:lnTo>
                    <a:pt x="703" y="57"/>
                  </a:lnTo>
                  <a:cubicBezTo>
                    <a:pt x="682" y="19"/>
                    <a:pt x="645" y="0"/>
                    <a:pt x="60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81"/>
            <p:cNvSpPr/>
            <p:nvPr/>
          </p:nvSpPr>
          <p:spPr>
            <a:xfrm>
              <a:off x="4809548" y="3523738"/>
              <a:ext cx="73110" cy="36568"/>
            </a:xfrm>
            <a:custGeom>
              <a:avLst/>
              <a:gdLst/>
              <a:ahLst/>
              <a:cxnLst/>
              <a:rect l="l" t="t" r="r" b="b"/>
              <a:pathLst>
                <a:path w="2791" h="1396" extrusionOk="0">
                  <a:moveTo>
                    <a:pt x="4" y="1"/>
                  </a:moveTo>
                  <a:cubicBezTo>
                    <a:pt x="1" y="772"/>
                    <a:pt x="631" y="1396"/>
                    <a:pt x="1400" y="1396"/>
                  </a:cubicBezTo>
                  <a:cubicBezTo>
                    <a:pt x="1407" y="1396"/>
                    <a:pt x="1413" y="1396"/>
                    <a:pt x="1419" y="1395"/>
                  </a:cubicBezTo>
                  <a:cubicBezTo>
                    <a:pt x="1608" y="1392"/>
                    <a:pt x="1793" y="1351"/>
                    <a:pt x="1964" y="1272"/>
                  </a:cubicBezTo>
                  <a:cubicBezTo>
                    <a:pt x="2461" y="1043"/>
                    <a:pt x="2783" y="549"/>
                    <a:pt x="2790"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81"/>
            <p:cNvSpPr/>
            <p:nvPr/>
          </p:nvSpPr>
          <p:spPr>
            <a:xfrm>
              <a:off x="4839358" y="3490261"/>
              <a:ext cx="43300" cy="33503"/>
            </a:xfrm>
            <a:custGeom>
              <a:avLst/>
              <a:gdLst/>
              <a:ahLst/>
              <a:cxnLst/>
              <a:rect l="l" t="t" r="r" b="b"/>
              <a:pathLst>
                <a:path w="1653" h="1279" extrusionOk="0">
                  <a:moveTo>
                    <a:pt x="0" y="1"/>
                  </a:moveTo>
                  <a:lnTo>
                    <a:pt x="0" y="1279"/>
                  </a:lnTo>
                  <a:lnTo>
                    <a:pt x="1652" y="1279"/>
                  </a:lnTo>
                  <a:lnTo>
                    <a:pt x="1652" y="1255"/>
                  </a:lnTo>
                  <a:lnTo>
                    <a:pt x="165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81"/>
            <p:cNvSpPr/>
            <p:nvPr/>
          </p:nvSpPr>
          <p:spPr>
            <a:xfrm>
              <a:off x="4839358" y="3523738"/>
              <a:ext cx="43300" cy="33346"/>
            </a:xfrm>
            <a:custGeom>
              <a:avLst/>
              <a:gdLst/>
              <a:ahLst/>
              <a:cxnLst/>
              <a:rect l="l" t="t" r="r" b="b"/>
              <a:pathLst>
                <a:path w="1653" h="1273" extrusionOk="0">
                  <a:moveTo>
                    <a:pt x="0" y="1"/>
                  </a:moveTo>
                  <a:cubicBezTo>
                    <a:pt x="0" y="549"/>
                    <a:pt x="322" y="1046"/>
                    <a:pt x="826" y="1272"/>
                  </a:cubicBezTo>
                  <a:cubicBezTo>
                    <a:pt x="1323" y="1043"/>
                    <a:pt x="1645" y="549"/>
                    <a:pt x="165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81"/>
            <p:cNvSpPr/>
            <p:nvPr/>
          </p:nvSpPr>
          <p:spPr>
            <a:xfrm>
              <a:off x="4809548" y="3255789"/>
              <a:ext cx="73110" cy="234498"/>
            </a:xfrm>
            <a:custGeom>
              <a:avLst/>
              <a:gdLst/>
              <a:ahLst/>
              <a:cxnLst/>
              <a:rect l="l" t="t" r="r" b="b"/>
              <a:pathLst>
                <a:path w="2791" h="8952" extrusionOk="0">
                  <a:moveTo>
                    <a:pt x="31" y="1"/>
                  </a:moveTo>
                  <a:cubicBezTo>
                    <a:pt x="11" y="90"/>
                    <a:pt x="1" y="179"/>
                    <a:pt x="4" y="268"/>
                  </a:cubicBezTo>
                  <a:lnTo>
                    <a:pt x="4" y="8952"/>
                  </a:lnTo>
                  <a:lnTo>
                    <a:pt x="2790" y="8952"/>
                  </a:lnTo>
                  <a:lnTo>
                    <a:pt x="2790" y="268"/>
                  </a:lnTo>
                  <a:cubicBezTo>
                    <a:pt x="2790" y="186"/>
                    <a:pt x="2783" y="100"/>
                    <a:pt x="2766" y="18"/>
                  </a:cubicBezTo>
                  <a:cubicBezTo>
                    <a:pt x="2763" y="15"/>
                    <a:pt x="2759" y="8"/>
                    <a:pt x="275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81"/>
            <p:cNvSpPr/>
            <p:nvPr/>
          </p:nvSpPr>
          <p:spPr>
            <a:xfrm>
              <a:off x="4844387" y="3255789"/>
              <a:ext cx="38271" cy="234498"/>
            </a:xfrm>
            <a:custGeom>
              <a:avLst/>
              <a:gdLst/>
              <a:ahLst/>
              <a:cxnLst/>
              <a:rect l="l" t="t" r="r" b="b"/>
              <a:pathLst>
                <a:path w="1461" h="8952" extrusionOk="0">
                  <a:moveTo>
                    <a:pt x="0" y="1"/>
                  </a:moveTo>
                  <a:lnTo>
                    <a:pt x="0" y="8952"/>
                  </a:lnTo>
                  <a:lnTo>
                    <a:pt x="1460" y="8952"/>
                  </a:lnTo>
                  <a:lnTo>
                    <a:pt x="1460" y="268"/>
                  </a:lnTo>
                  <a:cubicBezTo>
                    <a:pt x="1460" y="186"/>
                    <a:pt x="1453" y="100"/>
                    <a:pt x="1439" y="18"/>
                  </a:cubicBezTo>
                  <a:cubicBezTo>
                    <a:pt x="1436" y="15"/>
                    <a:pt x="1436" y="8"/>
                    <a:pt x="1436"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81"/>
            <p:cNvSpPr/>
            <p:nvPr/>
          </p:nvSpPr>
          <p:spPr>
            <a:xfrm>
              <a:off x="4803811" y="3180479"/>
              <a:ext cx="84584" cy="385617"/>
            </a:xfrm>
            <a:custGeom>
              <a:avLst/>
              <a:gdLst/>
              <a:ahLst/>
              <a:cxnLst/>
              <a:rect l="l" t="t" r="r" b="b"/>
              <a:pathLst>
                <a:path w="3229" h="14721" extrusionOk="0">
                  <a:moveTo>
                    <a:pt x="1614" y="686"/>
                  </a:moveTo>
                  <a:lnTo>
                    <a:pt x="1936" y="1289"/>
                  </a:lnTo>
                  <a:lnTo>
                    <a:pt x="1940" y="1299"/>
                  </a:lnTo>
                  <a:cubicBezTo>
                    <a:pt x="1839" y="1353"/>
                    <a:pt x="1727" y="1379"/>
                    <a:pt x="1616" y="1379"/>
                  </a:cubicBezTo>
                  <a:cubicBezTo>
                    <a:pt x="1504" y="1379"/>
                    <a:pt x="1392" y="1353"/>
                    <a:pt x="1289" y="1299"/>
                  </a:cubicBezTo>
                  <a:lnTo>
                    <a:pt x="1614" y="686"/>
                  </a:lnTo>
                  <a:close/>
                  <a:moveTo>
                    <a:pt x="2145" y="1687"/>
                  </a:moveTo>
                  <a:lnTo>
                    <a:pt x="2660" y="2656"/>
                  </a:lnTo>
                  <a:lnTo>
                    <a:pt x="569" y="2656"/>
                  </a:lnTo>
                  <a:lnTo>
                    <a:pt x="1083" y="1687"/>
                  </a:lnTo>
                  <a:cubicBezTo>
                    <a:pt x="1249" y="1772"/>
                    <a:pt x="1432" y="1815"/>
                    <a:pt x="1614" y="1815"/>
                  </a:cubicBezTo>
                  <a:cubicBezTo>
                    <a:pt x="1797" y="1815"/>
                    <a:pt x="1979" y="1772"/>
                    <a:pt x="2145" y="1687"/>
                  </a:cubicBezTo>
                  <a:close/>
                  <a:moveTo>
                    <a:pt x="2793" y="12042"/>
                  </a:moveTo>
                  <a:lnTo>
                    <a:pt x="2793" y="12885"/>
                  </a:lnTo>
                  <a:lnTo>
                    <a:pt x="439" y="12885"/>
                  </a:lnTo>
                  <a:lnTo>
                    <a:pt x="439" y="12042"/>
                  </a:lnTo>
                  <a:close/>
                  <a:moveTo>
                    <a:pt x="1619" y="1"/>
                  </a:moveTo>
                  <a:cubicBezTo>
                    <a:pt x="1616" y="1"/>
                    <a:pt x="1614" y="1"/>
                    <a:pt x="1611" y="1"/>
                  </a:cubicBezTo>
                  <a:cubicBezTo>
                    <a:pt x="1532" y="1"/>
                    <a:pt x="1457" y="45"/>
                    <a:pt x="1419" y="117"/>
                  </a:cubicBezTo>
                  <a:lnTo>
                    <a:pt x="812" y="1269"/>
                  </a:lnTo>
                  <a:lnTo>
                    <a:pt x="165" y="2489"/>
                  </a:lnTo>
                  <a:cubicBezTo>
                    <a:pt x="55" y="2691"/>
                    <a:pt x="0" y="2917"/>
                    <a:pt x="0" y="3143"/>
                  </a:cubicBezTo>
                  <a:lnTo>
                    <a:pt x="0" y="7070"/>
                  </a:lnTo>
                  <a:cubicBezTo>
                    <a:pt x="0" y="7190"/>
                    <a:pt x="100" y="7286"/>
                    <a:pt x="220" y="7286"/>
                  </a:cubicBezTo>
                  <a:cubicBezTo>
                    <a:pt x="340" y="7286"/>
                    <a:pt x="439" y="7190"/>
                    <a:pt x="439" y="7070"/>
                  </a:cubicBezTo>
                  <a:lnTo>
                    <a:pt x="439" y="3095"/>
                  </a:lnTo>
                  <a:lnTo>
                    <a:pt x="1395" y="3095"/>
                  </a:lnTo>
                  <a:lnTo>
                    <a:pt x="1395" y="11597"/>
                  </a:lnTo>
                  <a:lnTo>
                    <a:pt x="1395" y="11607"/>
                  </a:lnTo>
                  <a:lnTo>
                    <a:pt x="436" y="11607"/>
                  </a:lnTo>
                  <a:lnTo>
                    <a:pt x="436" y="7944"/>
                  </a:lnTo>
                  <a:cubicBezTo>
                    <a:pt x="436" y="7798"/>
                    <a:pt x="327" y="7726"/>
                    <a:pt x="218" y="7726"/>
                  </a:cubicBezTo>
                  <a:cubicBezTo>
                    <a:pt x="109" y="7726"/>
                    <a:pt x="0" y="7798"/>
                    <a:pt x="0" y="7944"/>
                  </a:cubicBezTo>
                  <a:lnTo>
                    <a:pt x="0" y="13101"/>
                  </a:lnTo>
                  <a:lnTo>
                    <a:pt x="0" y="13105"/>
                  </a:lnTo>
                  <a:lnTo>
                    <a:pt x="0" y="13108"/>
                  </a:lnTo>
                  <a:cubicBezTo>
                    <a:pt x="0" y="13399"/>
                    <a:pt x="79" y="13687"/>
                    <a:pt x="230" y="13934"/>
                  </a:cubicBezTo>
                  <a:cubicBezTo>
                    <a:pt x="276" y="14011"/>
                    <a:pt x="344" y="14043"/>
                    <a:pt x="411" y="14043"/>
                  </a:cubicBezTo>
                  <a:cubicBezTo>
                    <a:pt x="561" y="14043"/>
                    <a:pt x="708" y="13882"/>
                    <a:pt x="603" y="13711"/>
                  </a:cubicBezTo>
                  <a:cubicBezTo>
                    <a:pt x="531" y="13591"/>
                    <a:pt x="483" y="13461"/>
                    <a:pt x="456" y="13324"/>
                  </a:cubicBezTo>
                  <a:lnTo>
                    <a:pt x="2762" y="13324"/>
                  </a:lnTo>
                  <a:cubicBezTo>
                    <a:pt x="2656" y="13869"/>
                    <a:pt x="2187" y="14266"/>
                    <a:pt x="1631" y="14280"/>
                  </a:cubicBezTo>
                  <a:cubicBezTo>
                    <a:pt x="1623" y="14280"/>
                    <a:pt x="1615" y="14280"/>
                    <a:pt x="1607" y="14280"/>
                  </a:cubicBezTo>
                  <a:cubicBezTo>
                    <a:pt x="1451" y="14280"/>
                    <a:pt x="1295" y="14249"/>
                    <a:pt x="1152" y="14188"/>
                  </a:cubicBezTo>
                  <a:cubicBezTo>
                    <a:pt x="1119" y="14174"/>
                    <a:pt x="1088" y="14168"/>
                    <a:pt x="1059" y="14168"/>
                  </a:cubicBezTo>
                  <a:cubicBezTo>
                    <a:pt x="849" y="14168"/>
                    <a:pt x="746" y="14490"/>
                    <a:pt x="980" y="14592"/>
                  </a:cubicBezTo>
                  <a:cubicBezTo>
                    <a:pt x="1186" y="14680"/>
                    <a:pt x="1396" y="14720"/>
                    <a:pt x="1602" y="14720"/>
                  </a:cubicBezTo>
                  <a:cubicBezTo>
                    <a:pt x="2456" y="14720"/>
                    <a:pt x="3225" y="14019"/>
                    <a:pt x="3225" y="13105"/>
                  </a:cubicBezTo>
                  <a:lnTo>
                    <a:pt x="3225" y="11844"/>
                  </a:lnTo>
                  <a:cubicBezTo>
                    <a:pt x="3225" y="11840"/>
                    <a:pt x="3228" y="11830"/>
                    <a:pt x="3228" y="11827"/>
                  </a:cubicBezTo>
                  <a:lnTo>
                    <a:pt x="3228" y="11806"/>
                  </a:lnTo>
                  <a:lnTo>
                    <a:pt x="3228" y="9935"/>
                  </a:lnTo>
                  <a:cubicBezTo>
                    <a:pt x="3228" y="9789"/>
                    <a:pt x="3120" y="9717"/>
                    <a:pt x="3011" y="9717"/>
                  </a:cubicBezTo>
                  <a:cubicBezTo>
                    <a:pt x="2902" y="9717"/>
                    <a:pt x="2793" y="9789"/>
                    <a:pt x="2793" y="9935"/>
                  </a:cubicBezTo>
                  <a:lnTo>
                    <a:pt x="2793" y="11604"/>
                  </a:lnTo>
                  <a:lnTo>
                    <a:pt x="1834" y="11604"/>
                  </a:lnTo>
                  <a:lnTo>
                    <a:pt x="1834" y="11597"/>
                  </a:lnTo>
                  <a:lnTo>
                    <a:pt x="1834" y="3095"/>
                  </a:lnTo>
                  <a:lnTo>
                    <a:pt x="2790" y="3095"/>
                  </a:lnTo>
                  <a:lnTo>
                    <a:pt x="2790" y="3143"/>
                  </a:lnTo>
                  <a:lnTo>
                    <a:pt x="2790" y="9061"/>
                  </a:lnTo>
                  <a:cubicBezTo>
                    <a:pt x="2790" y="9181"/>
                    <a:pt x="2886" y="9277"/>
                    <a:pt x="3009" y="9277"/>
                  </a:cubicBezTo>
                  <a:cubicBezTo>
                    <a:pt x="3129" y="9277"/>
                    <a:pt x="3228" y="9181"/>
                    <a:pt x="3228" y="9061"/>
                  </a:cubicBezTo>
                  <a:lnTo>
                    <a:pt x="3228" y="3143"/>
                  </a:lnTo>
                  <a:cubicBezTo>
                    <a:pt x="3225" y="2917"/>
                    <a:pt x="3170" y="2691"/>
                    <a:pt x="3064" y="2489"/>
                  </a:cubicBezTo>
                  <a:lnTo>
                    <a:pt x="1806" y="114"/>
                  </a:lnTo>
                  <a:cubicBezTo>
                    <a:pt x="1770" y="48"/>
                    <a:pt x="1698" y="1"/>
                    <a:pt x="1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0" name="Google Shape;12630;p81"/>
          <p:cNvGrpSpPr/>
          <p:nvPr/>
        </p:nvGrpSpPr>
        <p:grpSpPr>
          <a:xfrm>
            <a:off x="5232073" y="3214113"/>
            <a:ext cx="357824" cy="347581"/>
            <a:chOff x="5232073" y="3214113"/>
            <a:chExt cx="357824" cy="347581"/>
          </a:xfrm>
        </p:grpSpPr>
        <p:sp>
          <p:nvSpPr>
            <p:cNvPr id="12631" name="Google Shape;12631;p81"/>
            <p:cNvSpPr/>
            <p:nvPr/>
          </p:nvSpPr>
          <p:spPr>
            <a:xfrm>
              <a:off x="5239067" y="3248874"/>
              <a:ext cx="315204" cy="306639"/>
            </a:xfrm>
            <a:custGeom>
              <a:avLst/>
              <a:gdLst/>
              <a:ahLst/>
              <a:cxnLst/>
              <a:rect l="l" t="t" r="r" b="b"/>
              <a:pathLst>
                <a:path w="12033" h="11706" extrusionOk="0">
                  <a:moveTo>
                    <a:pt x="2811" y="1"/>
                  </a:moveTo>
                  <a:lnTo>
                    <a:pt x="1865" y="498"/>
                  </a:lnTo>
                  <a:lnTo>
                    <a:pt x="1605" y="635"/>
                  </a:lnTo>
                  <a:cubicBezTo>
                    <a:pt x="460" y="1235"/>
                    <a:pt x="1" y="2640"/>
                    <a:pt x="577" y="3801"/>
                  </a:cubicBezTo>
                  <a:cubicBezTo>
                    <a:pt x="1341" y="5340"/>
                    <a:pt x="6697" y="10696"/>
                    <a:pt x="8235" y="11457"/>
                  </a:cubicBezTo>
                  <a:cubicBezTo>
                    <a:pt x="8575" y="11625"/>
                    <a:pt x="8936" y="11706"/>
                    <a:pt x="9291" y="11706"/>
                  </a:cubicBezTo>
                  <a:cubicBezTo>
                    <a:pt x="10148" y="11706"/>
                    <a:pt x="10974" y="11240"/>
                    <a:pt x="11398" y="10429"/>
                  </a:cubicBezTo>
                  <a:lnTo>
                    <a:pt x="11535" y="10172"/>
                  </a:lnTo>
                  <a:lnTo>
                    <a:pt x="12032" y="9226"/>
                  </a:lnTo>
                  <a:lnTo>
                    <a:pt x="9305" y="7698"/>
                  </a:lnTo>
                  <a:lnTo>
                    <a:pt x="9061" y="8290"/>
                  </a:lnTo>
                  <a:cubicBezTo>
                    <a:pt x="8881" y="8726"/>
                    <a:pt x="8462" y="8976"/>
                    <a:pt x="8030" y="8976"/>
                  </a:cubicBezTo>
                  <a:cubicBezTo>
                    <a:pt x="7807" y="8976"/>
                    <a:pt x="7581" y="8909"/>
                    <a:pt x="7382" y="8767"/>
                  </a:cubicBezTo>
                  <a:cubicBezTo>
                    <a:pt x="7111" y="8568"/>
                    <a:pt x="3465" y="4925"/>
                    <a:pt x="3270" y="4655"/>
                  </a:cubicBezTo>
                  <a:cubicBezTo>
                    <a:pt x="2849" y="4072"/>
                    <a:pt x="3082" y="3250"/>
                    <a:pt x="3746" y="2975"/>
                  </a:cubicBezTo>
                  <a:lnTo>
                    <a:pt x="4339" y="2732"/>
                  </a:lnTo>
                  <a:lnTo>
                    <a:pt x="281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81"/>
            <p:cNvSpPr/>
            <p:nvPr/>
          </p:nvSpPr>
          <p:spPr>
            <a:xfrm>
              <a:off x="5287921" y="3248979"/>
              <a:ext cx="64833" cy="82960"/>
            </a:xfrm>
            <a:custGeom>
              <a:avLst/>
              <a:gdLst/>
              <a:ahLst/>
              <a:cxnLst/>
              <a:rect l="l" t="t" r="r" b="b"/>
              <a:pathLst>
                <a:path w="2475" h="3167" extrusionOk="0">
                  <a:moveTo>
                    <a:pt x="946" y="0"/>
                  </a:moveTo>
                  <a:lnTo>
                    <a:pt x="0" y="497"/>
                  </a:lnTo>
                  <a:lnTo>
                    <a:pt x="1569" y="3167"/>
                  </a:lnTo>
                  <a:cubicBezTo>
                    <a:pt x="1662" y="3084"/>
                    <a:pt x="1768" y="3019"/>
                    <a:pt x="1881" y="2971"/>
                  </a:cubicBezTo>
                  <a:lnTo>
                    <a:pt x="2474" y="2728"/>
                  </a:lnTo>
                  <a:lnTo>
                    <a:pt x="9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81"/>
            <p:cNvSpPr/>
            <p:nvPr/>
          </p:nvSpPr>
          <p:spPr>
            <a:xfrm>
              <a:off x="5471286" y="3450497"/>
              <a:ext cx="82986" cy="64833"/>
            </a:xfrm>
            <a:custGeom>
              <a:avLst/>
              <a:gdLst/>
              <a:ahLst/>
              <a:cxnLst/>
              <a:rect l="l" t="t" r="r" b="b"/>
              <a:pathLst>
                <a:path w="3168" h="2475" extrusionOk="0">
                  <a:moveTo>
                    <a:pt x="440" y="1"/>
                  </a:moveTo>
                  <a:lnTo>
                    <a:pt x="193" y="590"/>
                  </a:lnTo>
                  <a:cubicBezTo>
                    <a:pt x="145" y="703"/>
                    <a:pt x="80" y="809"/>
                    <a:pt x="1" y="902"/>
                  </a:cubicBezTo>
                  <a:lnTo>
                    <a:pt x="2670" y="2475"/>
                  </a:lnTo>
                  <a:lnTo>
                    <a:pt x="3167" y="1529"/>
                  </a:lnTo>
                  <a:lnTo>
                    <a:pt x="44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81"/>
            <p:cNvSpPr/>
            <p:nvPr/>
          </p:nvSpPr>
          <p:spPr>
            <a:xfrm>
              <a:off x="5295177" y="3220426"/>
              <a:ext cx="93385" cy="116908"/>
            </a:xfrm>
            <a:custGeom>
              <a:avLst/>
              <a:gdLst/>
              <a:ahLst/>
              <a:cxnLst/>
              <a:rect l="l" t="t" r="r" b="b"/>
              <a:pathLst>
                <a:path w="3565" h="4463" extrusionOk="0">
                  <a:moveTo>
                    <a:pt x="1433" y="1"/>
                  </a:moveTo>
                  <a:lnTo>
                    <a:pt x="1" y="844"/>
                  </a:lnTo>
                  <a:lnTo>
                    <a:pt x="2132" y="4462"/>
                  </a:lnTo>
                  <a:lnTo>
                    <a:pt x="3564" y="3619"/>
                  </a:lnTo>
                  <a:lnTo>
                    <a:pt x="1433"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81"/>
            <p:cNvSpPr/>
            <p:nvPr/>
          </p:nvSpPr>
          <p:spPr>
            <a:xfrm>
              <a:off x="5465811" y="3414583"/>
              <a:ext cx="116908" cy="93307"/>
            </a:xfrm>
            <a:custGeom>
              <a:avLst/>
              <a:gdLst/>
              <a:ahLst/>
              <a:cxnLst/>
              <a:rect l="l" t="t" r="r" b="b"/>
              <a:pathLst>
                <a:path w="4463" h="3562" extrusionOk="0">
                  <a:moveTo>
                    <a:pt x="844" y="1"/>
                  </a:moveTo>
                  <a:lnTo>
                    <a:pt x="1" y="1430"/>
                  </a:lnTo>
                  <a:lnTo>
                    <a:pt x="3620" y="3561"/>
                  </a:lnTo>
                  <a:lnTo>
                    <a:pt x="4463" y="2132"/>
                  </a:lnTo>
                  <a:lnTo>
                    <a:pt x="844"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81"/>
            <p:cNvSpPr/>
            <p:nvPr/>
          </p:nvSpPr>
          <p:spPr>
            <a:xfrm>
              <a:off x="5232073" y="3214113"/>
              <a:ext cx="357824" cy="347581"/>
            </a:xfrm>
            <a:custGeom>
              <a:avLst/>
              <a:gdLst/>
              <a:ahLst/>
              <a:cxnLst/>
              <a:rect l="l" t="t" r="r" b="b"/>
              <a:pathLst>
                <a:path w="13660" h="13269" extrusionOk="0">
                  <a:moveTo>
                    <a:pt x="3756" y="564"/>
                  </a:moveTo>
                  <a:lnTo>
                    <a:pt x="5648" y="3775"/>
                  </a:lnTo>
                  <a:lnTo>
                    <a:pt x="4627" y="4378"/>
                  </a:lnTo>
                  <a:lnTo>
                    <a:pt x="2735" y="1167"/>
                  </a:lnTo>
                  <a:lnTo>
                    <a:pt x="3756" y="564"/>
                  </a:lnTo>
                  <a:close/>
                  <a:moveTo>
                    <a:pt x="3841" y="1"/>
                  </a:moveTo>
                  <a:cubicBezTo>
                    <a:pt x="3800" y="1"/>
                    <a:pt x="3760" y="11"/>
                    <a:pt x="3722" y="33"/>
                  </a:cubicBezTo>
                  <a:lnTo>
                    <a:pt x="2290" y="876"/>
                  </a:lnTo>
                  <a:cubicBezTo>
                    <a:pt x="2177" y="944"/>
                    <a:pt x="2139" y="1088"/>
                    <a:pt x="2204" y="1201"/>
                  </a:cubicBezTo>
                  <a:lnTo>
                    <a:pt x="2344" y="1444"/>
                  </a:lnTo>
                  <a:lnTo>
                    <a:pt x="1762" y="1753"/>
                  </a:lnTo>
                  <a:cubicBezTo>
                    <a:pt x="504" y="2414"/>
                    <a:pt x="1" y="3960"/>
                    <a:pt x="631" y="5234"/>
                  </a:cubicBezTo>
                  <a:cubicBezTo>
                    <a:pt x="933" y="5834"/>
                    <a:pt x="1813" y="6862"/>
                    <a:pt x="2499" y="7616"/>
                  </a:cubicBezTo>
                  <a:cubicBezTo>
                    <a:pt x="2545" y="7674"/>
                    <a:pt x="2613" y="7703"/>
                    <a:pt x="2681" y="7703"/>
                  </a:cubicBezTo>
                  <a:cubicBezTo>
                    <a:pt x="2738" y="7703"/>
                    <a:pt x="2796" y="7682"/>
                    <a:pt x="2841" y="7640"/>
                  </a:cubicBezTo>
                  <a:cubicBezTo>
                    <a:pt x="2941" y="7551"/>
                    <a:pt x="2944" y="7393"/>
                    <a:pt x="2852" y="7301"/>
                  </a:cubicBezTo>
                  <a:cubicBezTo>
                    <a:pt x="1909" y="6263"/>
                    <a:pt x="1272" y="5454"/>
                    <a:pt x="1056" y="5022"/>
                  </a:cubicBezTo>
                  <a:cubicBezTo>
                    <a:pt x="542" y="3991"/>
                    <a:pt x="957" y="2709"/>
                    <a:pt x="1981" y="2171"/>
                  </a:cubicBezTo>
                  <a:lnTo>
                    <a:pt x="2591" y="1852"/>
                  </a:lnTo>
                  <a:lnTo>
                    <a:pt x="3907" y="4090"/>
                  </a:lnTo>
                  <a:cubicBezTo>
                    <a:pt x="3112" y="4429"/>
                    <a:pt x="2838" y="5420"/>
                    <a:pt x="3349" y="6119"/>
                  </a:cubicBezTo>
                  <a:cubicBezTo>
                    <a:pt x="3561" y="6413"/>
                    <a:pt x="7217" y="10070"/>
                    <a:pt x="7509" y="10282"/>
                  </a:cubicBezTo>
                  <a:cubicBezTo>
                    <a:pt x="7751" y="10457"/>
                    <a:pt x="8026" y="10539"/>
                    <a:pt x="8297" y="10539"/>
                  </a:cubicBezTo>
                  <a:cubicBezTo>
                    <a:pt x="8814" y="10539"/>
                    <a:pt x="9315" y="10241"/>
                    <a:pt x="9537" y="9720"/>
                  </a:cubicBezTo>
                  <a:lnTo>
                    <a:pt x="11778" y="11039"/>
                  </a:lnTo>
                  <a:lnTo>
                    <a:pt x="11456" y="11646"/>
                  </a:lnTo>
                  <a:cubicBezTo>
                    <a:pt x="11075" y="12373"/>
                    <a:pt x="10320" y="12795"/>
                    <a:pt x="9546" y="12795"/>
                  </a:cubicBezTo>
                  <a:cubicBezTo>
                    <a:pt x="9229" y="12795"/>
                    <a:pt x="8908" y="12724"/>
                    <a:pt x="8609" y="12575"/>
                  </a:cubicBezTo>
                  <a:cubicBezTo>
                    <a:pt x="7779" y="12160"/>
                    <a:pt x="5603" y="10214"/>
                    <a:pt x="3540" y="8041"/>
                  </a:cubicBezTo>
                  <a:cubicBezTo>
                    <a:pt x="3490" y="7994"/>
                    <a:pt x="3435" y="7974"/>
                    <a:pt x="3382" y="7974"/>
                  </a:cubicBezTo>
                  <a:cubicBezTo>
                    <a:pt x="3204" y="7974"/>
                    <a:pt x="3050" y="8193"/>
                    <a:pt x="3198" y="8367"/>
                  </a:cubicBezTo>
                  <a:cubicBezTo>
                    <a:pt x="5024" y="10289"/>
                    <a:pt x="7396" y="12499"/>
                    <a:pt x="8396" y="12996"/>
                  </a:cubicBezTo>
                  <a:cubicBezTo>
                    <a:pt x="8769" y="13181"/>
                    <a:pt x="9166" y="13268"/>
                    <a:pt x="9557" y="13268"/>
                  </a:cubicBezTo>
                  <a:cubicBezTo>
                    <a:pt x="10500" y="13268"/>
                    <a:pt x="11410" y="12757"/>
                    <a:pt x="11878" y="11865"/>
                  </a:cubicBezTo>
                  <a:lnTo>
                    <a:pt x="12186" y="11279"/>
                  </a:lnTo>
                  <a:lnTo>
                    <a:pt x="12430" y="11423"/>
                  </a:lnTo>
                  <a:cubicBezTo>
                    <a:pt x="12467" y="11445"/>
                    <a:pt x="12508" y="11455"/>
                    <a:pt x="12548" y="11455"/>
                  </a:cubicBezTo>
                  <a:cubicBezTo>
                    <a:pt x="12629" y="11455"/>
                    <a:pt x="12708" y="11413"/>
                    <a:pt x="12752" y="11338"/>
                  </a:cubicBezTo>
                  <a:lnTo>
                    <a:pt x="13595" y="9905"/>
                  </a:lnTo>
                  <a:cubicBezTo>
                    <a:pt x="13660" y="9792"/>
                    <a:pt x="13622" y="9645"/>
                    <a:pt x="13509" y="9580"/>
                  </a:cubicBezTo>
                  <a:lnTo>
                    <a:pt x="13509" y="9583"/>
                  </a:lnTo>
                  <a:lnTo>
                    <a:pt x="11929" y="8651"/>
                  </a:lnTo>
                  <a:cubicBezTo>
                    <a:pt x="11891" y="8628"/>
                    <a:pt x="11849" y="8617"/>
                    <a:pt x="11807" y="8617"/>
                  </a:cubicBezTo>
                  <a:cubicBezTo>
                    <a:pt x="11725" y="8617"/>
                    <a:pt x="11646" y="8659"/>
                    <a:pt x="11600" y="8733"/>
                  </a:cubicBezTo>
                  <a:cubicBezTo>
                    <a:pt x="11532" y="8846"/>
                    <a:pt x="11573" y="8994"/>
                    <a:pt x="11689" y="9059"/>
                  </a:cubicBezTo>
                  <a:lnTo>
                    <a:pt x="13067" y="9871"/>
                  </a:lnTo>
                  <a:lnTo>
                    <a:pt x="12464" y="10896"/>
                  </a:lnTo>
                  <a:lnTo>
                    <a:pt x="9249" y="9004"/>
                  </a:lnTo>
                  <a:lnTo>
                    <a:pt x="9853" y="7979"/>
                  </a:lnTo>
                  <a:lnTo>
                    <a:pt x="10857" y="8572"/>
                  </a:lnTo>
                  <a:cubicBezTo>
                    <a:pt x="10898" y="8595"/>
                    <a:pt x="10939" y="8606"/>
                    <a:pt x="10978" y="8606"/>
                  </a:cubicBezTo>
                  <a:cubicBezTo>
                    <a:pt x="11187" y="8606"/>
                    <a:pt x="11320" y="8300"/>
                    <a:pt x="11097" y="8161"/>
                  </a:cubicBezTo>
                  <a:lnTo>
                    <a:pt x="9890" y="7452"/>
                  </a:lnTo>
                  <a:cubicBezTo>
                    <a:pt x="9853" y="7430"/>
                    <a:pt x="9812" y="7420"/>
                    <a:pt x="9771" y="7420"/>
                  </a:cubicBezTo>
                  <a:cubicBezTo>
                    <a:pt x="9689" y="7420"/>
                    <a:pt x="9608" y="7462"/>
                    <a:pt x="9565" y="7537"/>
                  </a:cubicBezTo>
                  <a:lnTo>
                    <a:pt x="8722" y="8970"/>
                  </a:lnTo>
                  <a:cubicBezTo>
                    <a:pt x="8657" y="9083"/>
                    <a:pt x="8694" y="9227"/>
                    <a:pt x="8807" y="9292"/>
                  </a:cubicBezTo>
                  <a:lnTo>
                    <a:pt x="9126" y="9480"/>
                  </a:lnTo>
                  <a:lnTo>
                    <a:pt x="9106" y="9525"/>
                  </a:lnTo>
                  <a:cubicBezTo>
                    <a:pt x="8966" y="9868"/>
                    <a:pt x="8637" y="10064"/>
                    <a:pt x="8298" y="10064"/>
                  </a:cubicBezTo>
                  <a:cubicBezTo>
                    <a:pt x="8122" y="10064"/>
                    <a:pt x="7943" y="10011"/>
                    <a:pt x="7786" y="9898"/>
                  </a:cubicBezTo>
                  <a:cubicBezTo>
                    <a:pt x="7526" y="9706"/>
                    <a:pt x="3921" y="6101"/>
                    <a:pt x="3729" y="5841"/>
                  </a:cubicBezTo>
                  <a:cubicBezTo>
                    <a:pt x="3400" y="5382"/>
                    <a:pt x="3582" y="4734"/>
                    <a:pt x="4106" y="4522"/>
                  </a:cubicBezTo>
                  <a:lnTo>
                    <a:pt x="4147" y="4501"/>
                  </a:lnTo>
                  <a:lnTo>
                    <a:pt x="4335" y="4820"/>
                  </a:lnTo>
                  <a:cubicBezTo>
                    <a:pt x="4379" y="4895"/>
                    <a:pt x="4459" y="4939"/>
                    <a:pt x="4542" y="4939"/>
                  </a:cubicBezTo>
                  <a:cubicBezTo>
                    <a:pt x="4582" y="4939"/>
                    <a:pt x="4624" y="4928"/>
                    <a:pt x="4661" y="4906"/>
                  </a:cubicBezTo>
                  <a:lnTo>
                    <a:pt x="6090" y="4063"/>
                  </a:lnTo>
                  <a:cubicBezTo>
                    <a:pt x="6203" y="3997"/>
                    <a:pt x="6244" y="3853"/>
                    <a:pt x="6176" y="3740"/>
                  </a:cubicBezTo>
                  <a:lnTo>
                    <a:pt x="4044" y="118"/>
                  </a:lnTo>
                  <a:cubicBezTo>
                    <a:pt x="4001" y="43"/>
                    <a:pt x="3922" y="1"/>
                    <a:pt x="3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7" name="Google Shape;12637;p81"/>
          <p:cNvGrpSpPr/>
          <p:nvPr/>
        </p:nvGrpSpPr>
        <p:grpSpPr>
          <a:xfrm>
            <a:off x="5739863" y="3222757"/>
            <a:ext cx="385407" cy="343128"/>
            <a:chOff x="5739863" y="3222757"/>
            <a:chExt cx="385407" cy="343128"/>
          </a:xfrm>
        </p:grpSpPr>
        <p:sp>
          <p:nvSpPr>
            <p:cNvPr id="12638" name="Google Shape;12638;p81"/>
            <p:cNvSpPr/>
            <p:nvPr/>
          </p:nvSpPr>
          <p:spPr>
            <a:xfrm>
              <a:off x="5748665" y="3229594"/>
              <a:ext cx="367699" cy="329612"/>
            </a:xfrm>
            <a:custGeom>
              <a:avLst/>
              <a:gdLst/>
              <a:ahLst/>
              <a:cxnLst/>
              <a:rect l="l" t="t" r="r" b="b"/>
              <a:pathLst>
                <a:path w="14037" h="12583" extrusionOk="0">
                  <a:moveTo>
                    <a:pt x="3852" y="0"/>
                  </a:moveTo>
                  <a:cubicBezTo>
                    <a:pt x="1724" y="0"/>
                    <a:pt x="4" y="1734"/>
                    <a:pt x="4" y="3872"/>
                  </a:cubicBezTo>
                  <a:lnTo>
                    <a:pt x="1" y="3872"/>
                  </a:lnTo>
                  <a:cubicBezTo>
                    <a:pt x="1" y="7868"/>
                    <a:pt x="5148" y="11504"/>
                    <a:pt x="6628" y="12467"/>
                  </a:cubicBezTo>
                  <a:cubicBezTo>
                    <a:pt x="6746" y="12544"/>
                    <a:pt x="6883" y="12582"/>
                    <a:pt x="7019" y="12582"/>
                  </a:cubicBezTo>
                  <a:cubicBezTo>
                    <a:pt x="7156" y="12582"/>
                    <a:pt x="7293" y="12544"/>
                    <a:pt x="7413" y="12467"/>
                  </a:cubicBezTo>
                  <a:cubicBezTo>
                    <a:pt x="8890" y="11504"/>
                    <a:pt x="14037" y="7868"/>
                    <a:pt x="14037" y="3872"/>
                  </a:cubicBezTo>
                  <a:cubicBezTo>
                    <a:pt x="14037" y="1734"/>
                    <a:pt x="12313" y="0"/>
                    <a:pt x="10189" y="0"/>
                  </a:cubicBezTo>
                  <a:cubicBezTo>
                    <a:pt x="9174" y="0"/>
                    <a:pt x="8204" y="401"/>
                    <a:pt x="7488" y="1117"/>
                  </a:cubicBezTo>
                  <a:cubicBezTo>
                    <a:pt x="7358" y="1244"/>
                    <a:pt x="7188" y="1307"/>
                    <a:pt x="7019" y="1307"/>
                  </a:cubicBezTo>
                  <a:cubicBezTo>
                    <a:pt x="6850" y="1307"/>
                    <a:pt x="6681" y="1244"/>
                    <a:pt x="6553" y="1117"/>
                  </a:cubicBezTo>
                  <a:cubicBezTo>
                    <a:pt x="5837" y="401"/>
                    <a:pt x="4863" y="0"/>
                    <a:pt x="385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81"/>
            <p:cNvSpPr/>
            <p:nvPr/>
          </p:nvSpPr>
          <p:spPr>
            <a:xfrm>
              <a:off x="5748770" y="3229594"/>
              <a:ext cx="183758" cy="329533"/>
            </a:xfrm>
            <a:custGeom>
              <a:avLst/>
              <a:gdLst/>
              <a:ahLst/>
              <a:cxnLst/>
              <a:rect l="l" t="t" r="r" b="b"/>
              <a:pathLst>
                <a:path w="7015" h="12580" extrusionOk="0">
                  <a:moveTo>
                    <a:pt x="3848" y="0"/>
                  </a:moveTo>
                  <a:cubicBezTo>
                    <a:pt x="1720" y="0"/>
                    <a:pt x="0" y="1731"/>
                    <a:pt x="0" y="3869"/>
                  </a:cubicBezTo>
                  <a:cubicBezTo>
                    <a:pt x="0" y="7868"/>
                    <a:pt x="5147" y="11504"/>
                    <a:pt x="6624" y="12463"/>
                  </a:cubicBezTo>
                  <a:cubicBezTo>
                    <a:pt x="6741" y="12542"/>
                    <a:pt x="6878" y="12580"/>
                    <a:pt x="7015" y="12580"/>
                  </a:cubicBezTo>
                  <a:cubicBezTo>
                    <a:pt x="1758" y="5404"/>
                    <a:pt x="3629" y="1388"/>
                    <a:pt x="5411" y="336"/>
                  </a:cubicBezTo>
                  <a:cubicBezTo>
                    <a:pt x="4921" y="113"/>
                    <a:pt x="4386" y="0"/>
                    <a:pt x="384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81"/>
            <p:cNvSpPr/>
            <p:nvPr/>
          </p:nvSpPr>
          <p:spPr>
            <a:xfrm>
              <a:off x="5739863" y="3222757"/>
              <a:ext cx="385407" cy="343128"/>
            </a:xfrm>
            <a:custGeom>
              <a:avLst/>
              <a:gdLst/>
              <a:ahLst/>
              <a:cxnLst/>
              <a:rect l="l" t="t" r="r" b="b"/>
              <a:pathLst>
                <a:path w="14713" h="13099" extrusionOk="0">
                  <a:moveTo>
                    <a:pt x="10577" y="459"/>
                  </a:moveTo>
                  <a:cubicBezTo>
                    <a:pt x="10940" y="459"/>
                    <a:pt x="11306" y="513"/>
                    <a:pt x="11666" y="624"/>
                  </a:cubicBezTo>
                  <a:cubicBezTo>
                    <a:pt x="13204" y="1104"/>
                    <a:pt x="14250" y="2526"/>
                    <a:pt x="14250" y="4137"/>
                  </a:cubicBezTo>
                  <a:cubicBezTo>
                    <a:pt x="14250" y="6488"/>
                    <a:pt x="12358" y="8674"/>
                    <a:pt x="10771" y="10096"/>
                  </a:cubicBezTo>
                  <a:cubicBezTo>
                    <a:pt x="9712" y="11035"/>
                    <a:pt x="8568" y="11875"/>
                    <a:pt x="7355" y="12608"/>
                  </a:cubicBezTo>
                  <a:cubicBezTo>
                    <a:pt x="6145" y="11878"/>
                    <a:pt x="5004" y="11038"/>
                    <a:pt x="3949" y="10103"/>
                  </a:cubicBezTo>
                  <a:cubicBezTo>
                    <a:pt x="2359" y="8677"/>
                    <a:pt x="460" y="6488"/>
                    <a:pt x="460" y="4140"/>
                  </a:cubicBezTo>
                  <a:cubicBezTo>
                    <a:pt x="460" y="2530"/>
                    <a:pt x="1505" y="1104"/>
                    <a:pt x="3044" y="624"/>
                  </a:cubicBezTo>
                  <a:cubicBezTo>
                    <a:pt x="3403" y="513"/>
                    <a:pt x="3770" y="459"/>
                    <a:pt x="4133" y="459"/>
                  </a:cubicBezTo>
                  <a:cubicBezTo>
                    <a:pt x="5322" y="459"/>
                    <a:pt x="6468" y="1037"/>
                    <a:pt x="7166" y="2053"/>
                  </a:cubicBezTo>
                  <a:cubicBezTo>
                    <a:pt x="7213" y="2120"/>
                    <a:pt x="7285" y="2154"/>
                    <a:pt x="7356" y="2154"/>
                  </a:cubicBezTo>
                  <a:cubicBezTo>
                    <a:pt x="7428" y="2154"/>
                    <a:pt x="7499" y="2120"/>
                    <a:pt x="7543" y="2053"/>
                  </a:cubicBezTo>
                  <a:cubicBezTo>
                    <a:pt x="8244" y="1037"/>
                    <a:pt x="9388" y="459"/>
                    <a:pt x="10577" y="459"/>
                  </a:cubicBezTo>
                  <a:close/>
                  <a:moveTo>
                    <a:pt x="4137" y="0"/>
                  </a:moveTo>
                  <a:cubicBezTo>
                    <a:pt x="3677" y="0"/>
                    <a:pt x="3211" y="77"/>
                    <a:pt x="2759" y="237"/>
                  </a:cubicBezTo>
                  <a:cubicBezTo>
                    <a:pt x="1108" y="820"/>
                    <a:pt x="1" y="2382"/>
                    <a:pt x="1" y="4137"/>
                  </a:cubicBezTo>
                  <a:cubicBezTo>
                    <a:pt x="1" y="5257"/>
                    <a:pt x="388" y="6426"/>
                    <a:pt x="1152" y="7615"/>
                  </a:cubicBezTo>
                  <a:cubicBezTo>
                    <a:pt x="1755" y="8551"/>
                    <a:pt x="2592" y="9503"/>
                    <a:pt x="3640" y="10442"/>
                  </a:cubicBezTo>
                  <a:cubicBezTo>
                    <a:pt x="4754" y="11429"/>
                    <a:pt x="5960" y="12310"/>
                    <a:pt x="7242" y="13071"/>
                  </a:cubicBezTo>
                  <a:cubicBezTo>
                    <a:pt x="7278" y="13089"/>
                    <a:pt x="7317" y="13099"/>
                    <a:pt x="7356" y="13099"/>
                  </a:cubicBezTo>
                  <a:cubicBezTo>
                    <a:pt x="7395" y="13099"/>
                    <a:pt x="7434" y="13089"/>
                    <a:pt x="7468" y="13071"/>
                  </a:cubicBezTo>
                  <a:cubicBezTo>
                    <a:pt x="8750" y="12310"/>
                    <a:pt x="9959" y="11429"/>
                    <a:pt x="11073" y="10442"/>
                  </a:cubicBezTo>
                  <a:cubicBezTo>
                    <a:pt x="12121" y="9500"/>
                    <a:pt x="12958" y="8551"/>
                    <a:pt x="13561" y="7615"/>
                  </a:cubicBezTo>
                  <a:cubicBezTo>
                    <a:pt x="14325" y="6426"/>
                    <a:pt x="14712" y="5257"/>
                    <a:pt x="14712" y="4137"/>
                  </a:cubicBezTo>
                  <a:cubicBezTo>
                    <a:pt x="14705" y="1855"/>
                    <a:pt x="12855" y="4"/>
                    <a:pt x="10573" y="4"/>
                  </a:cubicBezTo>
                  <a:cubicBezTo>
                    <a:pt x="9325" y="4"/>
                    <a:pt x="8143" y="566"/>
                    <a:pt x="7355" y="1539"/>
                  </a:cubicBezTo>
                  <a:cubicBezTo>
                    <a:pt x="6555" y="548"/>
                    <a:pt x="5364"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81"/>
            <p:cNvSpPr/>
            <p:nvPr/>
          </p:nvSpPr>
          <p:spPr>
            <a:xfrm>
              <a:off x="5840504" y="3246909"/>
              <a:ext cx="80026" cy="45789"/>
            </a:xfrm>
            <a:custGeom>
              <a:avLst/>
              <a:gdLst/>
              <a:ahLst/>
              <a:cxnLst/>
              <a:rect l="l" t="t" r="r" b="b"/>
              <a:pathLst>
                <a:path w="3055" h="1748" extrusionOk="0">
                  <a:moveTo>
                    <a:pt x="295" y="1"/>
                  </a:moveTo>
                  <a:cubicBezTo>
                    <a:pt x="0" y="11"/>
                    <a:pt x="0" y="446"/>
                    <a:pt x="295" y="460"/>
                  </a:cubicBezTo>
                  <a:cubicBezTo>
                    <a:pt x="1203" y="460"/>
                    <a:pt x="2050" y="909"/>
                    <a:pt x="2567" y="1656"/>
                  </a:cubicBezTo>
                  <a:cubicBezTo>
                    <a:pt x="2616" y="1721"/>
                    <a:pt x="2680" y="1748"/>
                    <a:pt x="2743" y="1748"/>
                  </a:cubicBezTo>
                  <a:cubicBezTo>
                    <a:pt x="2902" y="1748"/>
                    <a:pt x="3055" y="1572"/>
                    <a:pt x="2944" y="1395"/>
                  </a:cubicBezTo>
                  <a:cubicBezTo>
                    <a:pt x="2344" y="521"/>
                    <a:pt x="1354"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81"/>
            <p:cNvSpPr/>
            <p:nvPr/>
          </p:nvSpPr>
          <p:spPr>
            <a:xfrm>
              <a:off x="6010510" y="3246909"/>
              <a:ext cx="90609" cy="88906"/>
            </a:xfrm>
            <a:custGeom>
              <a:avLst/>
              <a:gdLst/>
              <a:ahLst/>
              <a:cxnLst/>
              <a:rect l="l" t="t" r="r" b="b"/>
              <a:pathLst>
                <a:path w="3459" h="3394" extrusionOk="0">
                  <a:moveTo>
                    <a:pt x="229" y="0"/>
                  </a:moveTo>
                  <a:cubicBezTo>
                    <a:pt x="104" y="0"/>
                    <a:pt x="1" y="104"/>
                    <a:pt x="1" y="230"/>
                  </a:cubicBezTo>
                  <a:cubicBezTo>
                    <a:pt x="1" y="356"/>
                    <a:pt x="104" y="460"/>
                    <a:pt x="229" y="460"/>
                  </a:cubicBezTo>
                  <a:cubicBezTo>
                    <a:pt x="233" y="460"/>
                    <a:pt x="237" y="460"/>
                    <a:pt x="241" y="460"/>
                  </a:cubicBezTo>
                  <a:cubicBezTo>
                    <a:pt x="1742" y="467"/>
                    <a:pt x="2961" y="1666"/>
                    <a:pt x="2996" y="3167"/>
                  </a:cubicBezTo>
                  <a:cubicBezTo>
                    <a:pt x="2999" y="3294"/>
                    <a:pt x="3102" y="3393"/>
                    <a:pt x="3225" y="3393"/>
                  </a:cubicBezTo>
                  <a:lnTo>
                    <a:pt x="3232" y="3393"/>
                  </a:lnTo>
                  <a:cubicBezTo>
                    <a:pt x="3359" y="3390"/>
                    <a:pt x="3458" y="3287"/>
                    <a:pt x="3455" y="3160"/>
                  </a:cubicBezTo>
                  <a:cubicBezTo>
                    <a:pt x="3424" y="1416"/>
                    <a:pt x="1981" y="1"/>
                    <a:pt x="241" y="1"/>
                  </a:cubicBezTo>
                  <a:cubicBezTo>
                    <a:pt x="237" y="0"/>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3" name="Google Shape;12643;p81"/>
          <p:cNvGrpSpPr/>
          <p:nvPr/>
        </p:nvGrpSpPr>
        <p:grpSpPr>
          <a:xfrm>
            <a:off x="6217870" y="3235200"/>
            <a:ext cx="455217" cy="308577"/>
            <a:chOff x="6217870" y="3235200"/>
            <a:chExt cx="455217" cy="308577"/>
          </a:xfrm>
        </p:grpSpPr>
        <p:sp>
          <p:nvSpPr>
            <p:cNvPr id="12644" name="Google Shape;12644;p81"/>
            <p:cNvSpPr/>
            <p:nvPr/>
          </p:nvSpPr>
          <p:spPr>
            <a:xfrm>
              <a:off x="6533676" y="3411885"/>
              <a:ext cx="91656" cy="58389"/>
            </a:xfrm>
            <a:custGeom>
              <a:avLst/>
              <a:gdLst/>
              <a:ahLst/>
              <a:cxnLst/>
              <a:rect l="l" t="t" r="r" b="b"/>
              <a:pathLst>
                <a:path w="3499" h="2229" extrusionOk="0">
                  <a:moveTo>
                    <a:pt x="0" y="1"/>
                  </a:moveTo>
                  <a:lnTo>
                    <a:pt x="0" y="2228"/>
                  </a:lnTo>
                  <a:lnTo>
                    <a:pt x="3499" y="2228"/>
                  </a:lnTo>
                  <a:lnTo>
                    <a:pt x="349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81"/>
            <p:cNvSpPr/>
            <p:nvPr/>
          </p:nvSpPr>
          <p:spPr>
            <a:xfrm>
              <a:off x="6533676" y="3441067"/>
              <a:ext cx="91656" cy="29207"/>
            </a:xfrm>
            <a:custGeom>
              <a:avLst/>
              <a:gdLst/>
              <a:ahLst/>
              <a:cxnLst/>
              <a:rect l="l" t="t" r="r" b="b"/>
              <a:pathLst>
                <a:path w="3499" h="1115" extrusionOk="0">
                  <a:moveTo>
                    <a:pt x="0" y="1"/>
                  </a:moveTo>
                  <a:lnTo>
                    <a:pt x="0" y="1114"/>
                  </a:lnTo>
                  <a:lnTo>
                    <a:pt x="3499" y="1114"/>
                  </a:lnTo>
                  <a:lnTo>
                    <a:pt x="349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81"/>
            <p:cNvSpPr/>
            <p:nvPr/>
          </p:nvSpPr>
          <p:spPr>
            <a:xfrm>
              <a:off x="6602517" y="3372776"/>
              <a:ext cx="64021" cy="136686"/>
            </a:xfrm>
            <a:custGeom>
              <a:avLst/>
              <a:gdLst/>
              <a:ahLst/>
              <a:cxnLst/>
              <a:rect l="l" t="t" r="r" b="b"/>
              <a:pathLst>
                <a:path w="2444" h="5218" extrusionOk="0">
                  <a:moveTo>
                    <a:pt x="2177" y="0"/>
                  </a:moveTo>
                  <a:cubicBezTo>
                    <a:pt x="2153" y="0"/>
                    <a:pt x="2129" y="3"/>
                    <a:pt x="2104" y="10"/>
                  </a:cubicBezTo>
                  <a:lnTo>
                    <a:pt x="196" y="534"/>
                  </a:lnTo>
                  <a:cubicBezTo>
                    <a:pt x="79" y="565"/>
                    <a:pt x="0" y="672"/>
                    <a:pt x="0" y="791"/>
                  </a:cubicBezTo>
                  <a:lnTo>
                    <a:pt x="0" y="4427"/>
                  </a:lnTo>
                  <a:cubicBezTo>
                    <a:pt x="0" y="4547"/>
                    <a:pt x="79" y="4650"/>
                    <a:pt x="196" y="4684"/>
                  </a:cubicBezTo>
                  <a:lnTo>
                    <a:pt x="2104" y="5209"/>
                  </a:lnTo>
                  <a:cubicBezTo>
                    <a:pt x="2128" y="5215"/>
                    <a:pt x="2151" y="5218"/>
                    <a:pt x="2174" y="5218"/>
                  </a:cubicBezTo>
                  <a:cubicBezTo>
                    <a:pt x="2319" y="5218"/>
                    <a:pt x="2444" y="5102"/>
                    <a:pt x="2444" y="4948"/>
                  </a:cubicBezTo>
                  <a:lnTo>
                    <a:pt x="2444" y="267"/>
                  </a:lnTo>
                  <a:cubicBezTo>
                    <a:pt x="2444" y="117"/>
                    <a:pt x="2320" y="0"/>
                    <a:pt x="217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81"/>
            <p:cNvSpPr/>
            <p:nvPr/>
          </p:nvSpPr>
          <p:spPr>
            <a:xfrm>
              <a:off x="6267509" y="3345036"/>
              <a:ext cx="294641" cy="192193"/>
            </a:xfrm>
            <a:custGeom>
              <a:avLst/>
              <a:gdLst/>
              <a:ahLst/>
              <a:cxnLst/>
              <a:rect l="l" t="t" r="r" b="b"/>
              <a:pathLst>
                <a:path w="11248" h="7337" extrusionOk="0">
                  <a:moveTo>
                    <a:pt x="378" y="0"/>
                  </a:moveTo>
                  <a:cubicBezTo>
                    <a:pt x="169" y="0"/>
                    <a:pt x="1" y="168"/>
                    <a:pt x="1" y="377"/>
                  </a:cubicBezTo>
                  <a:lnTo>
                    <a:pt x="1" y="6956"/>
                  </a:lnTo>
                  <a:cubicBezTo>
                    <a:pt x="1" y="7165"/>
                    <a:pt x="169" y="7337"/>
                    <a:pt x="378" y="7337"/>
                  </a:cubicBezTo>
                  <a:lnTo>
                    <a:pt x="10867" y="7337"/>
                  </a:lnTo>
                  <a:cubicBezTo>
                    <a:pt x="11076" y="7337"/>
                    <a:pt x="11247" y="7165"/>
                    <a:pt x="11247" y="6956"/>
                  </a:cubicBezTo>
                  <a:lnTo>
                    <a:pt x="11247" y="377"/>
                  </a:lnTo>
                  <a:cubicBezTo>
                    <a:pt x="11247" y="168"/>
                    <a:pt x="11076" y="0"/>
                    <a:pt x="1086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81"/>
            <p:cNvSpPr/>
            <p:nvPr/>
          </p:nvSpPr>
          <p:spPr>
            <a:xfrm>
              <a:off x="6267509" y="3345036"/>
              <a:ext cx="294641" cy="192193"/>
            </a:xfrm>
            <a:custGeom>
              <a:avLst/>
              <a:gdLst/>
              <a:ahLst/>
              <a:cxnLst/>
              <a:rect l="l" t="t" r="r" b="b"/>
              <a:pathLst>
                <a:path w="11248" h="7337" extrusionOk="0">
                  <a:moveTo>
                    <a:pt x="9130" y="0"/>
                  </a:moveTo>
                  <a:cubicBezTo>
                    <a:pt x="9339" y="0"/>
                    <a:pt x="9510" y="171"/>
                    <a:pt x="9510" y="380"/>
                  </a:cubicBezTo>
                  <a:lnTo>
                    <a:pt x="9510" y="6333"/>
                  </a:lnTo>
                  <a:cubicBezTo>
                    <a:pt x="9510" y="6617"/>
                    <a:pt x="9280" y="6843"/>
                    <a:pt x="8999" y="6843"/>
                  </a:cubicBezTo>
                  <a:lnTo>
                    <a:pt x="371" y="6843"/>
                  </a:lnTo>
                  <a:cubicBezTo>
                    <a:pt x="189" y="6843"/>
                    <a:pt x="31" y="6713"/>
                    <a:pt x="1" y="6531"/>
                  </a:cubicBezTo>
                  <a:lnTo>
                    <a:pt x="1" y="6956"/>
                  </a:lnTo>
                  <a:cubicBezTo>
                    <a:pt x="1" y="7165"/>
                    <a:pt x="169" y="7337"/>
                    <a:pt x="378" y="7337"/>
                  </a:cubicBezTo>
                  <a:lnTo>
                    <a:pt x="10867" y="7337"/>
                  </a:lnTo>
                  <a:cubicBezTo>
                    <a:pt x="11076" y="7337"/>
                    <a:pt x="11247" y="7165"/>
                    <a:pt x="11247" y="6956"/>
                  </a:cubicBezTo>
                  <a:lnTo>
                    <a:pt x="11247" y="377"/>
                  </a:lnTo>
                  <a:cubicBezTo>
                    <a:pt x="11247" y="367"/>
                    <a:pt x="11247" y="353"/>
                    <a:pt x="11244" y="343"/>
                  </a:cubicBezTo>
                  <a:cubicBezTo>
                    <a:pt x="11227" y="147"/>
                    <a:pt x="11062" y="0"/>
                    <a:pt x="10867"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81"/>
            <p:cNvSpPr/>
            <p:nvPr/>
          </p:nvSpPr>
          <p:spPr>
            <a:xfrm>
              <a:off x="6234556" y="3241434"/>
              <a:ext cx="175978" cy="175978"/>
            </a:xfrm>
            <a:custGeom>
              <a:avLst/>
              <a:gdLst/>
              <a:ahLst/>
              <a:cxnLst/>
              <a:rect l="l" t="t" r="r" b="b"/>
              <a:pathLst>
                <a:path w="6718" h="6718" extrusionOk="0">
                  <a:moveTo>
                    <a:pt x="3359" y="1"/>
                  </a:moveTo>
                  <a:cubicBezTo>
                    <a:pt x="1505" y="1"/>
                    <a:pt x="1" y="1505"/>
                    <a:pt x="1" y="3359"/>
                  </a:cubicBezTo>
                  <a:cubicBezTo>
                    <a:pt x="1" y="5213"/>
                    <a:pt x="1505" y="6717"/>
                    <a:pt x="3359" y="6717"/>
                  </a:cubicBezTo>
                  <a:cubicBezTo>
                    <a:pt x="5213" y="6717"/>
                    <a:pt x="6717" y="5213"/>
                    <a:pt x="6717" y="3359"/>
                  </a:cubicBezTo>
                  <a:cubicBezTo>
                    <a:pt x="6717" y="1505"/>
                    <a:pt x="5213" y="1"/>
                    <a:pt x="3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81"/>
            <p:cNvSpPr/>
            <p:nvPr/>
          </p:nvSpPr>
          <p:spPr>
            <a:xfrm>
              <a:off x="6260332" y="3267210"/>
              <a:ext cx="158113" cy="149442"/>
            </a:xfrm>
            <a:custGeom>
              <a:avLst/>
              <a:gdLst/>
              <a:ahLst/>
              <a:cxnLst/>
              <a:rect l="l" t="t" r="r" b="b"/>
              <a:pathLst>
                <a:path w="6036" h="5705" extrusionOk="0">
                  <a:moveTo>
                    <a:pt x="4750" y="0"/>
                  </a:moveTo>
                  <a:lnTo>
                    <a:pt x="0" y="4750"/>
                  </a:lnTo>
                  <a:cubicBezTo>
                    <a:pt x="653" y="5387"/>
                    <a:pt x="1499" y="5704"/>
                    <a:pt x="2345" y="5704"/>
                  </a:cubicBezTo>
                  <a:cubicBezTo>
                    <a:pt x="3205" y="5704"/>
                    <a:pt x="4066" y="5375"/>
                    <a:pt x="4723" y="4719"/>
                  </a:cubicBezTo>
                  <a:cubicBezTo>
                    <a:pt x="6021" y="3420"/>
                    <a:pt x="6035" y="1316"/>
                    <a:pt x="4750"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81"/>
            <p:cNvSpPr/>
            <p:nvPr/>
          </p:nvSpPr>
          <p:spPr>
            <a:xfrm>
              <a:off x="6457816" y="3443581"/>
              <a:ext cx="64387" cy="64387"/>
            </a:xfrm>
            <a:custGeom>
              <a:avLst/>
              <a:gdLst/>
              <a:ahLst/>
              <a:cxnLst/>
              <a:rect l="l" t="t" r="r" b="b"/>
              <a:pathLst>
                <a:path w="2458" h="2458" extrusionOk="0">
                  <a:moveTo>
                    <a:pt x="113" y="1"/>
                  </a:moveTo>
                  <a:cubicBezTo>
                    <a:pt x="52" y="1"/>
                    <a:pt x="0" y="52"/>
                    <a:pt x="0" y="114"/>
                  </a:cubicBezTo>
                  <a:lnTo>
                    <a:pt x="0" y="2348"/>
                  </a:lnTo>
                  <a:cubicBezTo>
                    <a:pt x="0" y="2410"/>
                    <a:pt x="52" y="2458"/>
                    <a:pt x="113" y="2458"/>
                  </a:cubicBezTo>
                  <a:lnTo>
                    <a:pt x="2344" y="2458"/>
                  </a:lnTo>
                  <a:cubicBezTo>
                    <a:pt x="2406" y="2458"/>
                    <a:pt x="2457" y="2410"/>
                    <a:pt x="2457" y="2348"/>
                  </a:cubicBezTo>
                  <a:lnTo>
                    <a:pt x="2457" y="114"/>
                  </a:lnTo>
                  <a:cubicBezTo>
                    <a:pt x="2457" y="52"/>
                    <a:pt x="2406" y="1"/>
                    <a:pt x="2344"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81"/>
            <p:cNvSpPr/>
            <p:nvPr/>
          </p:nvSpPr>
          <p:spPr>
            <a:xfrm>
              <a:off x="6283226" y="3299875"/>
              <a:ext cx="68867" cy="58991"/>
            </a:xfrm>
            <a:custGeom>
              <a:avLst/>
              <a:gdLst/>
              <a:ahLst/>
              <a:cxnLst/>
              <a:rect l="l" t="t" r="r" b="b"/>
              <a:pathLst>
                <a:path w="2629" h="2252" extrusionOk="0">
                  <a:moveTo>
                    <a:pt x="1494" y="1"/>
                  </a:moveTo>
                  <a:cubicBezTo>
                    <a:pt x="1217" y="1"/>
                    <a:pt x="935" y="103"/>
                    <a:pt x="706" y="333"/>
                  </a:cubicBezTo>
                  <a:cubicBezTo>
                    <a:pt x="0" y="1042"/>
                    <a:pt x="501" y="2252"/>
                    <a:pt x="1501" y="2252"/>
                  </a:cubicBezTo>
                  <a:cubicBezTo>
                    <a:pt x="2125" y="2252"/>
                    <a:pt x="2625" y="1748"/>
                    <a:pt x="2629" y="1128"/>
                  </a:cubicBezTo>
                  <a:cubicBezTo>
                    <a:pt x="2629" y="451"/>
                    <a:pt x="2073" y="1"/>
                    <a:pt x="1494"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81"/>
            <p:cNvSpPr/>
            <p:nvPr/>
          </p:nvSpPr>
          <p:spPr>
            <a:xfrm>
              <a:off x="6433769" y="3261893"/>
              <a:ext cx="135114" cy="135035"/>
            </a:xfrm>
            <a:custGeom>
              <a:avLst/>
              <a:gdLst/>
              <a:ahLst/>
              <a:cxnLst/>
              <a:rect l="l" t="t" r="r" b="b"/>
              <a:pathLst>
                <a:path w="5158" h="5155" extrusionOk="0">
                  <a:moveTo>
                    <a:pt x="2580" y="1"/>
                  </a:moveTo>
                  <a:cubicBezTo>
                    <a:pt x="1155" y="1"/>
                    <a:pt x="0" y="1152"/>
                    <a:pt x="0" y="2578"/>
                  </a:cubicBezTo>
                  <a:cubicBezTo>
                    <a:pt x="0" y="4003"/>
                    <a:pt x="1155" y="5155"/>
                    <a:pt x="2580" y="5155"/>
                  </a:cubicBezTo>
                  <a:cubicBezTo>
                    <a:pt x="4003" y="5155"/>
                    <a:pt x="5157" y="4003"/>
                    <a:pt x="5157" y="2578"/>
                  </a:cubicBezTo>
                  <a:cubicBezTo>
                    <a:pt x="5157" y="1152"/>
                    <a:pt x="4003" y="1"/>
                    <a:pt x="258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81"/>
            <p:cNvSpPr/>
            <p:nvPr/>
          </p:nvSpPr>
          <p:spPr>
            <a:xfrm>
              <a:off x="6453598" y="3281644"/>
              <a:ext cx="121833" cy="115337"/>
            </a:xfrm>
            <a:custGeom>
              <a:avLst/>
              <a:gdLst/>
              <a:ahLst/>
              <a:cxnLst/>
              <a:rect l="l" t="t" r="r" b="b"/>
              <a:pathLst>
                <a:path w="4651" h="4403" extrusionOk="0">
                  <a:moveTo>
                    <a:pt x="3646" y="1"/>
                  </a:moveTo>
                  <a:lnTo>
                    <a:pt x="0" y="3647"/>
                  </a:lnTo>
                  <a:cubicBezTo>
                    <a:pt x="502" y="4151"/>
                    <a:pt x="1162" y="4402"/>
                    <a:pt x="1822" y="4402"/>
                  </a:cubicBezTo>
                  <a:cubicBezTo>
                    <a:pt x="2482" y="4402"/>
                    <a:pt x="3143" y="4151"/>
                    <a:pt x="3646" y="3647"/>
                  </a:cubicBezTo>
                  <a:cubicBezTo>
                    <a:pt x="4651" y="2639"/>
                    <a:pt x="4651" y="1008"/>
                    <a:pt x="364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81"/>
            <p:cNvSpPr/>
            <p:nvPr/>
          </p:nvSpPr>
          <p:spPr>
            <a:xfrm>
              <a:off x="6477200" y="3311323"/>
              <a:ext cx="42226" cy="36149"/>
            </a:xfrm>
            <a:custGeom>
              <a:avLst/>
              <a:gdLst/>
              <a:ahLst/>
              <a:cxnLst/>
              <a:rect l="l" t="t" r="r" b="b"/>
              <a:pathLst>
                <a:path w="1612" h="1380" extrusionOk="0">
                  <a:moveTo>
                    <a:pt x="917" y="0"/>
                  </a:moveTo>
                  <a:cubicBezTo>
                    <a:pt x="748" y="0"/>
                    <a:pt x="575" y="63"/>
                    <a:pt x="436" y="204"/>
                  </a:cubicBezTo>
                  <a:cubicBezTo>
                    <a:pt x="1" y="639"/>
                    <a:pt x="309" y="1380"/>
                    <a:pt x="922" y="1380"/>
                  </a:cubicBezTo>
                  <a:cubicBezTo>
                    <a:pt x="1303" y="1380"/>
                    <a:pt x="1608" y="1071"/>
                    <a:pt x="1611" y="691"/>
                  </a:cubicBezTo>
                  <a:cubicBezTo>
                    <a:pt x="1611" y="276"/>
                    <a:pt x="1271" y="0"/>
                    <a:pt x="91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81"/>
            <p:cNvSpPr/>
            <p:nvPr/>
          </p:nvSpPr>
          <p:spPr>
            <a:xfrm>
              <a:off x="6490036" y="3443581"/>
              <a:ext cx="32167" cy="64387"/>
            </a:xfrm>
            <a:custGeom>
              <a:avLst/>
              <a:gdLst/>
              <a:ahLst/>
              <a:cxnLst/>
              <a:rect l="l" t="t" r="r" b="b"/>
              <a:pathLst>
                <a:path w="1228" h="2458" extrusionOk="0">
                  <a:moveTo>
                    <a:pt x="1" y="1"/>
                  </a:moveTo>
                  <a:lnTo>
                    <a:pt x="1" y="2458"/>
                  </a:lnTo>
                  <a:lnTo>
                    <a:pt x="1114" y="2458"/>
                  </a:lnTo>
                  <a:cubicBezTo>
                    <a:pt x="1176" y="2458"/>
                    <a:pt x="1227" y="2410"/>
                    <a:pt x="1227" y="2348"/>
                  </a:cubicBezTo>
                  <a:lnTo>
                    <a:pt x="1227" y="114"/>
                  </a:lnTo>
                  <a:cubicBezTo>
                    <a:pt x="1227" y="52"/>
                    <a:pt x="1176" y="1"/>
                    <a:pt x="1114"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81"/>
            <p:cNvSpPr/>
            <p:nvPr/>
          </p:nvSpPr>
          <p:spPr>
            <a:xfrm>
              <a:off x="6602517" y="3441067"/>
              <a:ext cx="64021" cy="68343"/>
            </a:xfrm>
            <a:custGeom>
              <a:avLst/>
              <a:gdLst/>
              <a:ahLst/>
              <a:cxnLst/>
              <a:rect l="l" t="t" r="r" b="b"/>
              <a:pathLst>
                <a:path w="2444" h="2609" extrusionOk="0">
                  <a:moveTo>
                    <a:pt x="0" y="1"/>
                  </a:moveTo>
                  <a:lnTo>
                    <a:pt x="0" y="1820"/>
                  </a:lnTo>
                  <a:cubicBezTo>
                    <a:pt x="0" y="1940"/>
                    <a:pt x="79" y="2043"/>
                    <a:pt x="196" y="2077"/>
                  </a:cubicBezTo>
                  <a:lnTo>
                    <a:pt x="2104" y="2598"/>
                  </a:lnTo>
                  <a:cubicBezTo>
                    <a:pt x="2129" y="2605"/>
                    <a:pt x="2154" y="2608"/>
                    <a:pt x="2178" y="2608"/>
                  </a:cubicBezTo>
                  <a:cubicBezTo>
                    <a:pt x="2321" y="2608"/>
                    <a:pt x="2444" y="2494"/>
                    <a:pt x="2444" y="2341"/>
                  </a:cubicBezTo>
                  <a:lnTo>
                    <a:pt x="2444"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81"/>
            <p:cNvSpPr/>
            <p:nvPr/>
          </p:nvSpPr>
          <p:spPr>
            <a:xfrm>
              <a:off x="6322545" y="3299954"/>
              <a:ext cx="28919" cy="58913"/>
            </a:xfrm>
            <a:custGeom>
              <a:avLst/>
              <a:gdLst/>
              <a:ahLst/>
              <a:cxnLst/>
              <a:rect l="l" t="t" r="r" b="b"/>
              <a:pathLst>
                <a:path w="1104" h="2249" extrusionOk="0">
                  <a:moveTo>
                    <a:pt x="0" y="1"/>
                  </a:moveTo>
                  <a:lnTo>
                    <a:pt x="0" y="2249"/>
                  </a:lnTo>
                  <a:cubicBezTo>
                    <a:pt x="614" y="2238"/>
                    <a:pt x="1104" y="1738"/>
                    <a:pt x="1104" y="1125"/>
                  </a:cubicBezTo>
                  <a:cubicBezTo>
                    <a:pt x="1104" y="511"/>
                    <a:pt x="614" y="1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81"/>
            <p:cNvSpPr/>
            <p:nvPr/>
          </p:nvSpPr>
          <p:spPr>
            <a:xfrm>
              <a:off x="6501352" y="3311349"/>
              <a:ext cx="17970" cy="36044"/>
            </a:xfrm>
            <a:custGeom>
              <a:avLst/>
              <a:gdLst/>
              <a:ahLst/>
              <a:cxnLst/>
              <a:rect l="l" t="t" r="r" b="b"/>
              <a:pathLst>
                <a:path w="686" h="1376" extrusionOk="0">
                  <a:moveTo>
                    <a:pt x="0" y="1"/>
                  </a:moveTo>
                  <a:lnTo>
                    <a:pt x="0" y="1375"/>
                  </a:lnTo>
                  <a:cubicBezTo>
                    <a:pt x="381" y="1375"/>
                    <a:pt x="686" y="1067"/>
                    <a:pt x="686" y="686"/>
                  </a:cubicBezTo>
                  <a:cubicBezTo>
                    <a:pt x="686" y="306"/>
                    <a:pt x="381" y="1"/>
                    <a:pt x="0" y="1"/>
                  </a:cubicBez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81"/>
            <p:cNvSpPr/>
            <p:nvPr/>
          </p:nvSpPr>
          <p:spPr>
            <a:xfrm>
              <a:off x="6348294" y="3275016"/>
              <a:ext cx="31382" cy="26509"/>
            </a:xfrm>
            <a:custGeom>
              <a:avLst/>
              <a:gdLst/>
              <a:ahLst/>
              <a:cxnLst/>
              <a:rect l="l" t="t" r="r" b="b"/>
              <a:pathLst>
                <a:path w="1198" h="1012" extrusionOk="0">
                  <a:moveTo>
                    <a:pt x="839" y="1"/>
                  </a:moveTo>
                  <a:cubicBezTo>
                    <a:pt x="781" y="1"/>
                    <a:pt x="720" y="24"/>
                    <a:pt x="666" y="79"/>
                  </a:cubicBezTo>
                  <a:lnTo>
                    <a:pt x="158" y="586"/>
                  </a:lnTo>
                  <a:cubicBezTo>
                    <a:pt x="1" y="740"/>
                    <a:pt x="114" y="1011"/>
                    <a:pt x="333" y="1011"/>
                  </a:cubicBezTo>
                  <a:cubicBezTo>
                    <a:pt x="402" y="1011"/>
                    <a:pt x="463" y="984"/>
                    <a:pt x="511" y="936"/>
                  </a:cubicBezTo>
                  <a:lnTo>
                    <a:pt x="1018" y="428"/>
                  </a:lnTo>
                  <a:cubicBezTo>
                    <a:pt x="1197" y="250"/>
                    <a:pt x="1031" y="1"/>
                    <a:pt x="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81"/>
            <p:cNvSpPr/>
            <p:nvPr/>
          </p:nvSpPr>
          <p:spPr>
            <a:xfrm>
              <a:off x="6265518" y="3357243"/>
              <a:ext cx="31932" cy="26562"/>
            </a:xfrm>
            <a:custGeom>
              <a:avLst/>
              <a:gdLst/>
              <a:ahLst/>
              <a:cxnLst/>
              <a:rect l="l" t="t" r="r" b="b"/>
              <a:pathLst>
                <a:path w="1219" h="1014" extrusionOk="0">
                  <a:moveTo>
                    <a:pt x="860" y="1"/>
                  </a:moveTo>
                  <a:cubicBezTo>
                    <a:pt x="802" y="1"/>
                    <a:pt x="741" y="24"/>
                    <a:pt x="687" y="79"/>
                  </a:cubicBezTo>
                  <a:lnTo>
                    <a:pt x="179" y="586"/>
                  </a:lnTo>
                  <a:cubicBezTo>
                    <a:pt x="1" y="765"/>
                    <a:pt x="165" y="1014"/>
                    <a:pt x="357" y="1014"/>
                  </a:cubicBezTo>
                  <a:cubicBezTo>
                    <a:pt x="416" y="1014"/>
                    <a:pt x="477" y="991"/>
                    <a:pt x="532" y="936"/>
                  </a:cubicBezTo>
                  <a:lnTo>
                    <a:pt x="1040" y="428"/>
                  </a:lnTo>
                  <a:cubicBezTo>
                    <a:pt x="1218" y="250"/>
                    <a:pt x="1052" y="1"/>
                    <a:pt x="8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81"/>
            <p:cNvSpPr/>
            <p:nvPr/>
          </p:nvSpPr>
          <p:spPr>
            <a:xfrm>
              <a:off x="6347692" y="3357243"/>
              <a:ext cx="31984" cy="26562"/>
            </a:xfrm>
            <a:custGeom>
              <a:avLst/>
              <a:gdLst/>
              <a:ahLst/>
              <a:cxnLst/>
              <a:rect l="l" t="t" r="r" b="b"/>
              <a:pathLst>
                <a:path w="1221" h="1014" extrusionOk="0">
                  <a:moveTo>
                    <a:pt x="359" y="1"/>
                  </a:moveTo>
                  <a:cubicBezTo>
                    <a:pt x="165" y="1"/>
                    <a:pt x="0" y="250"/>
                    <a:pt x="181" y="428"/>
                  </a:cubicBezTo>
                  <a:lnTo>
                    <a:pt x="689" y="936"/>
                  </a:lnTo>
                  <a:cubicBezTo>
                    <a:pt x="743" y="991"/>
                    <a:pt x="804" y="1014"/>
                    <a:pt x="862" y="1014"/>
                  </a:cubicBezTo>
                  <a:cubicBezTo>
                    <a:pt x="1054" y="1014"/>
                    <a:pt x="1220" y="765"/>
                    <a:pt x="1041" y="586"/>
                  </a:cubicBezTo>
                  <a:lnTo>
                    <a:pt x="534" y="79"/>
                  </a:lnTo>
                  <a:cubicBezTo>
                    <a:pt x="479" y="24"/>
                    <a:pt x="418" y="1"/>
                    <a:pt x="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81"/>
            <p:cNvSpPr/>
            <p:nvPr/>
          </p:nvSpPr>
          <p:spPr>
            <a:xfrm>
              <a:off x="6265518" y="3275016"/>
              <a:ext cx="31932" cy="26562"/>
            </a:xfrm>
            <a:custGeom>
              <a:avLst/>
              <a:gdLst/>
              <a:ahLst/>
              <a:cxnLst/>
              <a:rect l="l" t="t" r="r" b="b"/>
              <a:pathLst>
                <a:path w="1219" h="1014" extrusionOk="0">
                  <a:moveTo>
                    <a:pt x="357" y="1"/>
                  </a:moveTo>
                  <a:cubicBezTo>
                    <a:pt x="165" y="1"/>
                    <a:pt x="1" y="250"/>
                    <a:pt x="179" y="428"/>
                  </a:cubicBezTo>
                  <a:lnTo>
                    <a:pt x="687" y="936"/>
                  </a:lnTo>
                  <a:cubicBezTo>
                    <a:pt x="741" y="991"/>
                    <a:pt x="802" y="1014"/>
                    <a:pt x="860" y="1014"/>
                  </a:cubicBezTo>
                  <a:cubicBezTo>
                    <a:pt x="1052" y="1014"/>
                    <a:pt x="1218" y="765"/>
                    <a:pt x="1040" y="586"/>
                  </a:cubicBezTo>
                  <a:lnTo>
                    <a:pt x="532" y="79"/>
                  </a:lnTo>
                  <a:cubicBezTo>
                    <a:pt x="477" y="24"/>
                    <a:pt x="416" y="1"/>
                    <a:pt x="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81"/>
            <p:cNvSpPr/>
            <p:nvPr/>
          </p:nvSpPr>
          <p:spPr>
            <a:xfrm>
              <a:off x="6520369" y="3287800"/>
              <a:ext cx="25278" cy="20354"/>
            </a:xfrm>
            <a:custGeom>
              <a:avLst/>
              <a:gdLst/>
              <a:ahLst/>
              <a:cxnLst/>
              <a:rect l="l" t="t" r="r" b="b"/>
              <a:pathLst>
                <a:path w="965" h="777" extrusionOk="0">
                  <a:moveTo>
                    <a:pt x="606" y="1"/>
                  </a:moveTo>
                  <a:cubicBezTo>
                    <a:pt x="547" y="1"/>
                    <a:pt x="487" y="23"/>
                    <a:pt x="433" y="78"/>
                  </a:cubicBezTo>
                  <a:lnTo>
                    <a:pt x="159" y="352"/>
                  </a:lnTo>
                  <a:cubicBezTo>
                    <a:pt x="1" y="509"/>
                    <a:pt x="114" y="777"/>
                    <a:pt x="337" y="777"/>
                  </a:cubicBezTo>
                  <a:cubicBezTo>
                    <a:pt x="402" y="777"/>
                    <a:pt x="463" y="749"/>
                    <a:pt x="511" y="705"/>
                  </a:cubicBezTo>
                  <a:lnTo>
                    <a:pt x="786" y="431"/>
                  </a:lnTo>
                  <a:cubicBezTo>
                    <a:pt x="965" y="249"/>
                    <a:pt x="798" y="1"/>
                    <a:pt x="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81"/>
            <p:cNvSpPr/>
            <p:nvPr/>
          </p:nvSpPr>
          <p:spPr>
            <a:xfrm>
              <a:off x="6457632" y="3350615"/>
              <a:ext cx="25252" cy="20275"/>
            </a:xfrm>
            <a:custGeom>
              <a:avLst/>
              <a:gdLst/>
              <a:ahLst/>
              <a:cxnLst/>
              <a:rect l="l" t="t" r="r" b="b"/>
              <a:pathLst>
                <a:path w="964" h="774" extrusionOk="0">
                  <a:moveTo>
                    <a:pt x="606" y="0"/>
                  </a:moveTo>
                  <a:cubicBezTo>
                    <a:pt x="548" y="0"/>
                    <a:pt x="487" y="23"/>
                    <a:pt x="432" y="78"/>
                  </a:cubicBezTo>
                  <a:lnTo>
                    <a:pt x="158" y="349"/>
                  </a:lnTo>
                  <a:cubicBezTo>
                    <a:pt x="1" y="507"/>
                    <a:pt x="110" y="774"/>
                    <a:pt x="333" y="774"/>
                  </a:cubicBezTo>
                  <a:cubicBezTo>
                    <a:pt x="398" y="774"/>
                    <a:pt x="463" y="750"/>
                    <a:pt x="508" y="702"/>
                  </a:cubicBezTo>
                  <a:lnTo>
                    <a:pt x="782" y="428"/>
                  </a:lnTo>
                  <a:cubicBezTo>
                    <a:pt x="963" y="249"/>
                    <a:pt x="798" y="0"/>
                    <a:pt x="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81"/>
            <p:cNvSpPr/>
            <p:nvPr/>
          </p:nvSpPr>
          <p:spPr>
            <a:xfrm>
              <a:off x="6519819" y="3350615"/>
              <a:ext cx="25828" cy="20458"/>
            </a:xfrm>
            <a:custGeom>
              <a:avLst/>
              <a:gdLst/>
              <a:ahLst/>
              <a:cxnLst/>
              <a:rect l="l" t="t" r="r" b="b"/>
              <a:pathLst>
                <a:path w="986" h="781" extrusionOk="0">
                  <a:moveTo>
                    <a:pt x="357" y="0"/>
                  </a:moveTo>
                  <a:cubicBezTo>
                    <a:pt x="165" y="0"/>
                    <a:pt x="1" y="249"/>
                    <a:pt x="180" y="428"/>
                  </a:cubicBezTo>
                  <a:lnTo>
                    <a:pt x="454" y="702"/>
                  </a:lnTo>
                  <a:cubicBezTo>
                    <a:pt x="508" y="757"/>
                    <a:pt x="569" y="780"/>
                    <a:pt x="627" y="780"/>
                  </a:cubicBezTo>
                  <a:cubicBezTo>
                    <a:pt x="819" y="780"/>
                    <a:pt x="985" y="530"/>
                    <a:pt x="807" y="349"/>
                  </a:cubicBezTo>
                  <a:lnTo>
                    <a:pt x="532" y="78"/>
                  </a:lnTo>
                  <a:cubicBezTo>
                    <a:pt x="477" y="23"/>
                    <a:pt x="416" y="0"/>
                    <a:pt x="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81"/>
            <p:cNvSpPr/>
            <p:nvPr/>
          </p:nvSpPr>
          <p:spPr>
            <a:xfrm>
              <a:off x="6457004" y="3287773"/>
              <a:ext cx="25881" cy="20511"/>
            </a:xfrm>
            <a:custGeom>
              <a:avLst/>
              <a:gdLst/>
              <a:ahLst/>
              <a:cxnLst/>
              <a:rect l="l" t="t" r="r" b="b"/>
              <a:pathLst>
                <a:path w="988" h="783" extrusionOk="0">
                  <a:moveTo>
                    <a:pt x="358" y="0"/>
                  </a:moveTo>
                  <a:cubicBezTo>
                    <a:pt x="166" y="0"/>
                    <a:pt x="1" y="250"/>
                    <a:pt x="182" y="432"/>
                  </a:cubicBezTo>
                  <a:lnTo>
                    <a:pt x="456" y="706"/>
                  </a:lnTo>
                  <a:cubicBezTo>
                    <a:pt x="510" y="759"/>
                    <a:pt x="570" y="782"/>
                    <a:pt x="628" y="782"/>
                  </a:cubicBezTo>
                  <a:cubicBezTo>
                    <a:pt x="821" y="782"/>
                    <a:pt x="988" y="532"/>
                    <a:pt x="806" y="353"/>
                  </a:cubicBezTo>
                  <a:lnTo>
                    <a:pt x="532" y="79"/>
                  </a:lnTo>
                  <a:cubicBezTo>
                    <a:pt x="477" y="23"/>
                    <a:pt x="41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81"/>
            <p:cNvSpPr/>
            <p:nvPr/>
          </p:nvSpPr>
          <p:spPr>
            <a:xfrm>
              <a:off x="6296324" y="3437032"/>
              <a:ext cx="120759" cy="13124"/>
            </a:xfrm>
            <a:custGeom>
              <a:avLst/>
              <a:gdLst/>
              <a:ahLst/>
              <a:cxnLst/>
              <a:rect l="l" t="t" r="r" b="b"/>
              <a:pathLst>
                <a:path w="4610" h="501" extrusionOk="0">
                  <a:moveTo>
                    <a:pt x="247" y="0"/>
                  </a:moveTo>
                  <a:cubicBezTo>
                    <a:pt x="110" y="0"/>
                    <a:pt x="1" y="114"/>
                    <a:pt x="1" y="251"/>
                  </a:cubicBezTo>
                  <a:cubicBezTo>
                    <a:pt x="1" y="388"/>
                    <a:pt x="110" y="501"/>
                    <a:pt x="247" y="501"/>
                  </a:cubicBezTo>
                  <a:lnTo>
                    <a:pt x="4359" y="501"/>
                  </a:lnTo>
                  <a:cubicBezTo>
                    <a:pt x="4497" y="501"/>
                    <a:pt x="4610" y="388"/>
                    <a:pt x="4610" y="251"/>
                  </a:cubicBezTo>
                  <a:cubicBezTo>
                    <a:pt x="4610" y="114"/>
                    <a:pt x="4497" y="0"/>
                    <a:pt x="43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81"/>
            <p:cNvSpPr/>
            <p:nvPr/>
          </p:nvSpPr>
          <p:spPr>
            <a:xfrm>
              <a:off x="6296324" y="3501472"/>
              <a:ext cx="25802" cy="13045"/>
            </a:xfrm>
            <a:custGeom>
              <a:avLst/>
              <a:gdLst/>
              <a:ahLst/>
              <a:cxnLst/>
              <a:rect l="l" t="t" r="r" b="b"/>
              <a:pathLst>
                <a:path w="985" h="498" extrusionOk="0">
                  <a:moveTo>
                    <a:pt x="251" y="1"/>
                  </a:moveTo>
                  <a:cubicBezTo>
                    <a:pt x="110" y="1"/>
                    <a:pt x="1" y="111"/>
                    <a:pt x="1" y="248"/>
                  </a:cubicBezTo>
                  <a:cubicBezTo>
                    <a:pt x="1" y="385"/>
                    <a:pt x="110" y="498"/>
                    <a:pt x="251" y="498"/>
                  </a:cubicBezTo>
                  <a:lnTo>
                    <a:pt x="734" y="498"/>
                  </a:lnTo>
                  <a:cubicBezTo>
                    <a:pt x="871" y="498"/>
                    <a:pt x="984" y="385"/>
                    <a:pt x="984" y="248"/>
                  </a:cubicBezTo>
                  <a:cubicBezTo>
                    <a:pt x="984" y="111"/>
                    <a:pt x="871" y="1"/>
                    <a:pt x="7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81"/>
            <p:cNvSpPr/>
            <p:nvPr/>
          </p:nvSpPr>
          <p:spPr>
            <a:xfrm>
              <a:off x="6339493" y="3501472"/>
              <a:ext cx="77590" cy="13045"/>
            </a:xfrm>
            <a:custGeom>
              <a:avLst/>
              <a:gdLst/>
              <a:ahLst/>
              <a:cxnLst/>
              <a:rect l="l" t="t" r="r" b="b"/>
              <a:pathLst>
                <a:path w="2962" h="498" extrusionOk="0">
                  <a:moveTo>
                    <a:pt x="251" y="1"/>
                  </a:moveTo>
                  <a:cubicBezTo>
                    <a:pt x="114" y="1"/>
                    <a:pt x="1" y="111"/>
                    <a:pt x="1" y="248"/>
                  </a:cubicBezTo>
                  <a:cubicBezTo>
                    <a:pt x="1" y="385"/>
                    <a:pt x="114" y="498"/>
                    <a:pt x="251" y="498"/>
                  </a:cubicBezTo>
                  <a:lnTo>
                    <a:pt x="2711" y="498"/>
                  </a:lnTo>
                  <a:cubicBezTo>
                    <a:pt x="2849" y="498"/>
                    <a:pt x="2962" y="385"/>
                    <a:pt x="2962" y="248"/>
                  </a:cubicBezTo>
                  <a:cubicBezTo>
                    <a:pt x="2962" y="111"/>
                    <a:pt x="2849" y="1"/>
                    <a:pt x="2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81"/>
            <p:cNvSpPr/>
            <p:nvPr/>
          </p:nvSpPr>
          <p:spPr>
            <a:xfrm>
              <a:off x="6296324" y="3469252"/>
              <a:ext cx="120759" cy="13045"/>
            </a:xfrm>
            <a:custGeom>
              <a:avLst/>
              <a:gdLst/>
              <a:ahLst/>
              <a:cxnLst/>
              <a:rect l="l" t="t" r="r" b="b"/>
              <a:pathLst>
                <a:path w="4610" h="498" extrusionOk="0">
                  <a:moveTo>
                    <a:pt x="247" y="1"/>
                  </a:moveTo>
                  <a:cubicBezTo>
                    <a:pt x="110" y="1"/>
                    <a:pt x="1" y="114"/>
                    <a:pt x="1" y="251"/>
                  </a:cubicBezTo>
                  <a:cubicBezTo>
                    <a:pt x="1" y="388"/>
                    <a:pt x="110" y="498"/>
                    <a:pt x="247" y="498"/>
                  </a:cubicBezTo>
                  <a:lnTo>
                    <a:pt x="4359" y="498"/>
                  </a:lnTo>
                  <a:cubicBezTo>
                    <a:pt x="4497" y="498"/>
                    <a:pt x="4610" y="388"/>
                    <a:pt x="4610" y="251"/>
                  </a:cubicBezTo>
                  <a:cubicBezTo>
                    <a:pt x="4610" y="114"/>
                    <a:pt x="4497" y="1"/>
                    <a:pt x="4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81"/>
            <p:cNvSpPr/>
            <p:nvPr/>
          </p:nvSpPr>
          <p:spPr>
            <a:xfrm>
              <a:off x="6217870" y="3235200"/>
              <a:ext cx="364739" cy="188709"/>
            </a:xfrm>
            <a:custGeom>
              <a:avLst/>
              <a:gdLst/>
              <a:ahLst/>
              <a:cxnLst/>
              <a:rect l="l" t="t" r="r" b="b"/>
              <a:pathLst>
                <a:path w="13924" h="7204" extrusionOk="0">
                  <a:moveTo>
                    <a:pt x="10823" y="1268"/>
                  </a:moveTo>
                  <a:cubicBezTo>
                    <a:pt x="11123" y="1268"/>
                    <a:pt x="11425" y="1326"/>
                    <a:pt x="11713" y="1445"/>
                  </a:cubicBezTo>
                  <a:cubicBezTo>
                    <a:pt x="12584" y="1805"/>
                    <a:pt x="13149" y="2654"/>
                    <a:pt x="13149" y="3597"/>
                  </a:cubicBezTo>
                  <a:cubicBezTo>
                    <a:pt x="13149" y="4539"/>
                    <a:pt x="12584" y="5389"/>
                    <a:pt x="11713" y="5749"/>
                  </a:cubicBezTo>
                  <a:cubicBezTo>
                    <a:pt x="11425" y="5868"/>
                    <a:pt x="11123" y="5926"/>
                    <a:pt x="10823" y="5926"/>
                  </a:cubicBezTo>
                  <a:cubicBezTo>
                    <a:pt x="10217" y="5926"/>
                    <a:pt x="9621" y="5690"/>
                    <a:pt x="9174" y="5245"/>
                  </a:cubicBezTo>
                  <a:cubicBezTo>
                    <a:pt x="8259" y="4337"/>
                    <a:pt x="8259" y="2857"/>
                    <a:pt x="9174" y="1948"/>
                  </a:cubicBezTo>
                  <a:cubicBezTo>
                    <a:pt x="9621" y="1504"/>
                    <a:pt x="10217" y="1268"/>
                    <a:pt x="10823" y="1268"/>
                  </a:cubicBezTo>
                  <a:close/>
                  <a:moveTo>
                    <a:pt x="3998" y="487"/>
                  </a:moveTo>
                  <a:cubicBezTo>
                    <a:pt x="4399" y="487"/>
                    <a:pt x="4804" y="565"/>
                    <a:pt x="5189" y="725"/>
                  </a:cubicBezTo>
                  <a:cubicBezTo>
                    <a:pt x="6350" y="1205"/>
                    <a:pt x="7108" y="2339"/>
                    <a:pt x="7108" y="3597"/>
                  </a:cubicBezTo>
                  <a:cubicBezTo>
                    <a:pt x="7108" y="4854"/>
                    <a:pt x="6350" y="5989"/>
                    <a:pt x="5189" y="6468"/>
                  </a:cubicBezTo>
                  <a:cubicBezTo>
                    <a:pt x="4804" y="6629"/>
                    <a:pt x="4399" y="6706"/>
                    <a:pt x="3998" y="6706"/>
                  </a:cubicBezTo>
                  <a:cubicBezTo>
                    <a:pt x="3189" y="6706"/>
                    <a:pt x="2393" y="6390"/>
                    <a:pt x="1800" y="5797"/>
                  </a:cubicBezTo>
                  <a:cubicBezTo>
                    <a:pt x="580" y="4584"/>
                    <a:pt x="580" y="2610"/>
                    <a:pt x="1800" y="1397"/>
                  </a:cubicBezTo>
                  <a:cubicBezTo>
                    <a:pt x="2393" y="803"/>
                    <a:pt x="3189" y="487"/>
                    <a:pt x="3998" y="487"/>
                  </a:cubicBezTo>
                  <a:close/>
                  <a:moveTo>
                    <a:pt x="4003" y="0"/>
                  </a:moveTo>
                  <a:cubicBezTo>
                    <a:pt x="2637" y="0"/>
                    <a:pt x="1351" y="782"/>
                    <a:pt x="744" y="2068"/>
                  </a:cubicBezTo>
                  <a:cubicBezTo>
                    <a:pt x="1" y="3652"/>
                    <a:pt x="501" y="5540"/>
                    <a:pt x="1930" y="6547"/>
                  </a:cubicBezTo>
                  <a:cubicBezTo>
                    <a:pt x="2556" y="6987"/>
                    <a:pt x="3280" y="7203"/>
                    <a:pt x="4001" y="7203"/>
                  </a:cubicBezTo>
                  <a:cubicBezTo>
                    <a:pt x="4930" y="7203"/>
                    <a:pt x="5853" y="6845"/>
                    <a:pt x="6549" y="6146"/>
                  </a:cubicBezTo>
                  <a:cubicBezTo>
                    <a:pt x="7019" y="5677"/>
                    <a:pt x="7351" y="5087"/>
                    <a:pt x="7505" y="4440"/>
                  </a:cubicBezTo>
                  <a:lnTo>
                    <a:pt x="8126" y="4440"/>
                  </a:lnTo>
                  <a:cubicBezTo>
                    <a:pt x="8501" y="5652"/>
                    <a:pt x="9620" y="6438"/>
                    <a:pt x="10834" y="6438"/>
                  </a:cubicBezTo>
                  <a:cubicBezTo>
                    <a:pt x="11071" y="6438"/>
                    <a:pt x="11312" y="6408"/>
                    <a:pt x="11552" y="6345"/>
                  </a:cubicBezTo>
                  <a:cubicBezTo>
                    <a:pt x="13019" y="5961"/>
                    <a:pt x="13924" y="4488"/>
                    <a:pt x="13608" y="3004"/>
                  </a:cubicBezTo>
                  <a:cubicBezTo>
                    <a:pt x="13323" y="1677"/>
                    <a:pt x="12151" y="761"/>
                    <a:pt x="10837" y="761"/>
                  </a:cubicBezTo>
                  <a:cubicBezTo>
                    <a:pt x="10682" y="761"/>
                    <a:pt x="10525" y="774"/>
                    <a:pt x="10367" y="801"/>
                  </a:cubicBezTo>
                  <a:cubicBezTo>
                    <a:pt x="8869" y="1051"/>
                    <a:pt x="7834" y="2435"/>
                    <a:pt x="8019" y="3943"/>
                  </a:cubicBezTo>
                  <a:lnTo>
                    <a:pt x="7588" y="3943"/>
                  </a:lnTo>
                  <a:cubicBezTo>
                    <a:pt x="7752" y="2202"/>
                    <a:pt x="6642" y="591"/>
                    <a:pt x="4956" y="129"/>
                  </a:cubicBezTo>
                  <a:cubicBezTo>
                    <a:pt x="4639" y="42"/>
                    <a:pt x="4319" y="0"/>
                    <a:pt x="4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81"/>
            <p:cNvSpPr/>
            <p:nvPr/>
          </p:nvSpPr>
          <p:spPr>
            <a:xfrm>
              <a:off x="6283750" y="3293458"/>
              <a:ext cx="74813" cy="71958"/>
            </a:xfrm>
            <a:custGeom>
              <a:avLst/>
              <a:gdLst/>
              <a:ahLst/>
              <a:cxnLst/>
              <a:rect l="l" t="t" r="r" b="b"/>
              <a:pathLst>
                <a:path w="2856" h="2747" extrusionOk="0">
                  <a:moveTo>
                    <a:pt x="1489" y="494"/>
                  </a:moveTo>
                  <a:cubicBezTo>
                    <a:pt x="1704" y="494"/>
                    <a:pt x="1923" y="574"/>
                    <a:pt x="2101" y="753"/>
                  </a:cubicBezTo>
                  <a:cubicBezTo>
                    <a:pt x="2653" y="1304"/>
                    <a:pt x="2263" y="2250"/>
                    <a:pt x="1481" y="2250"/>
                  </a:cubicBezTo>
                  <a:cubicBezTo>
                    <a:pt x="998" y="2247"/>
                    <a:pt x="607" y="1856"/>
                    <a:pt x="607" y="1373"/>
                  </a:cubicBezTo>
                  <a:cubicBezTo>
                    <a:pt x="607" y="844"/>
                    <a:pt x="1039" y="494"/>
                    <a:pt x="1489" y="494"/>
                  </a:cubicBezTo>
                  <a:close/>
                  <a:moveTo>
                    <a:pt x="1483" y="0"/>
                  </a:moveTo>
                  <a:cubicBezTo>
                    <a:pt x="1126" y="0"/>
                    <a:pt x="775" y="140"/>
                    <a:pt x="511" y="403"/>
                  </a:cubicBezTo>
                  <a:cubicBezTo>
                    <a:pt x="117" y="794"/>
                    <a:pt x="1" y="1386"/>
                    <a:pt x="213" y="1897"/>
                  </a:cubicBezTo>
                  <a:cubicBezTo>
                    <a:pt x="426" y="2411"/>
                    <a:pt x="926" y="2747"/>
                    <a:pt x="1481" y="2747"/>
                  </a:cubicBezTo>
                  <a:cubicBezTo>
                    <a:pt x="2239" y="2747"/>
                    <a:pt x="2855" y="2130"/>
                    <a:pt x="2855" y="1373"/>
                  </a:cubicBezTo>
                  <a:cubicBezTo>
                    <a:pt x="2855" y="818"/>
                    <a:pt x="2520" y="317"/>
                    <a:pt x="2009" y="105"/>
                  </a:cubicBezTo>
                  <a:cubicBezTo>
                    <a:pt x="1839" y="34"/>
                    <a:pt x="1660" y="0"/>
                    <a:pt x="1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81"/>
            <p:cNvSpPr/>
            <p:nvPr/>
          </p:nvSpPr>
          <p:spPr>
            <a:xfrm>
              <a:off x="6476755" y="3304800"/>
              <a:ext cx="57393" cy="49220"/>
            </a:xfrm>
            <a:custGeom>
              <a:avLst/>
              <a:gdLst/>
              <a:ahLst/>
              <a:cxnLst/>
              <a:rect l="l" t="t" r="r" b="b"/>
              <a:pathLst>
                <a:path w="2191" h="1879" extrusionOk="0">
                  <a:moveTo>
                    <a:pt x="939" y="501"/>
                  </a:moveTo>
                  <a:cubicBezTo>
                    <a:pt x="1330" y="501"/>
                    <a:pt x="1525" y="974"/>
                    <a:pt x="1248" y="1252"/>
                  </a:cubicBezTo>
                  <a:cubicBezTo>
                    <a:pt x="1159" y="1340"/>
                    <a:pt x="1050" y="1380"/>
                    <a:pt x="942" y="1380"/>
                  </a:cubicBezTo>
                  <a:cubicBezTo>
                    <a:pt x="716" y="1380"/>
                    <a:pt x="497" y="1205"/>
                    <a:pt x="497" y="940"/>
                  </a:cubicBezTo>
                  <a:cubicBezTo>
                    <a:pt x="497" y="696"/>
                    <a:pt x="696" y="501"/>
                    <a:pt x="939" y="501"/>
                  </a:cubicBezTo>
                  <a:close/>
                  <a:moveTo>
                    <a:pt x="944" y="0"/>
                  </a:moveTo>
                  <a:cubicBezTo>
                    <a:pt x="462" y="0"/>
                    <a:pt x="0" y="375"/>
                    <a:pt x="0" y="940"/>
                  </a:cubicBezTo>
                  <a:cubicBezTo>
                    <a:pt x="0" y="1457"/>
                    <a:pt x="422" y="1875"/>
                    <a:pt x="939" y="1879"/>
                  </a:cubicBezTo>
                  <a:cubicBezTo>
                    <a:pt x="1772" y="1879"/>
                    <a:pt x="2190" y="868"/>
                    <a:pt x="1601" y="278"/>
                  </a:cubicBezTo>
                  <a:cubicBezTo>
                    <a:pt x="1410" y="86"/>
                    <a:pt x="1175" y="0"/>
                    <a:pt x="9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81"/>
            <p:cNvSpPr/>
            <p:nvPr/>
          </p:nvSpPr>
          <p:spPr>
            <a:xfrm>
              <a:off x="6451267" y="3437032"/>
              <a:ext cx="77406" cy="77485"/>
            </a:xfrm>
            <a:custGeom>
              <a:avLst/>
              <a:gdLst/>
              <a:ahLst/>
              <a:cxnLst/>
              <a:rect l="l" t="t" r="r" b="b"/>
              <a:pathLst>
                <a:path w="2955" h="2958" extrusionOk="0">
                  <a:moveTo>
                    <a:pt x="2461" y="501"/>
                  </a:moveTo>
                  <a:lnTo>
                    <a:pt x="2461" y="2457"/>
                  </a:lnTo>
                  <a:lnTo>
                    <a:pt x="501" y="2457"/>
                  </a:lnTo>
                  <a:lnTo>
                    <a:pt x="501" y="501"/>
                  </a:lnTo>
                  <a:close/>
                  <a:moveTo>
                    <a:pt x="363" y="0"/>
                  </a:moveTo>
                  <a:cubicBezTo>
                    <a:pt x="165" y="0"/>
                    <a:pt x="4" y="165"/>
                    <a:pt x="0" y="364"/>
                  </a:cubicBezTo>
                  <a:lnTo>
                    <a:pt x="0" y="2595"/>
                  </a:lnTo>
                  <a:cubicBezTo>
                    <a:pt x="4" y="2793"/>
                    <a:pt x="165" y="2958"/>
                    <a:pt x="363" y="2958"/>
                  </a:cubicBezTo>
                  <a:lnTo>
                    <a:pt x="2594" y="2958"/>
                  </a:lnTo>
                  <a:cubicBezTo>
                    <a:pt x="2793" y="2958"/>
                    <a:pt x="2954" y="2793"/>
                    <a:pt x="2954" y="2595"/>
                  </a:cubicBezTo>
                  <a:lnTo>
                    <a:pt x="2954" y="364"/>
                  </a:lnTo>
                  <a:cubicBezTo>
                    <a:pt x="2954" y="165"/>
                    <a:pt x="2793" y="4"/>
                    <a:pt x="2594" y="4"/>
                  </a:cubicBezTo>
                  <a:lnTo>
                    <a:pt x="36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81"/>
            <p:cNvSpPr/>
            <p:nvPr/>
          </p:nvSpPr>
          <p:spPr>
            <a:xfrm>
              <a:off x="6260960" y="3366280"/>
              <a:ext cx="412126" cy="177497"/>
            </a:xfrm>
            <a:custGeom>
              <a:avLst/>
              <a:gdLst/>
              <a:ahLst/>
              <a:cxnLst/>
              <a:rect l="l" t="t" r="r" b="b"/>
              <a:pathLst>
                <a:path w="15733" h="6776" extrusionOk="0">
                  <a:moveTo>
                    <a:pt x="12789" y="1992"/>
                  </a:moveTo>
                  <a:lnTo>
                    <a:pt x="12789" y="3723"/>
                  </a:lnTo>
                  <a:lnTo>
                    <a:pt x="11744" y="3723"/>
                  </a:lnTo>
                  <a:lnTo>
                    <a:pt x="11744" y="1992"/>
                  </a:lnTo>
                  <a:close/>
                  <a:moveTo>
                    <a:pt x="15213" y="497"/>
                  </a:moveTo>
                  <a:cubicBezTo>
                    <a:pt x="15222" y="497"/>
                    <a:pt x="15233" y="506"/>
                    <a:pt x="15233" y="515"/>
                  </a:cubicBezTo>
                  <a:lnTo>
                    <a:pt x="15233" y="5196"/>
                  </a:lnTo>
                  <a:cubicBezTo>
                    <a:pt x="15233" y="5208"/>
                    <a:pt x="15222" y="5217"/>
                    <a:pt x="15213" y="5217"/>
                  </a:cubicBezTo>
                  <a:cubicBezTo>
                    <a:pt x="15211" y="5217"/>
                    <a:pt x="15210" y="5217"/>
                    <a:pt x="15209" y="5217"/>
                  </a:cubicBezTo>
                  <a:lnTo>
                    <a:pt x="13300" y="4692"/>
                  </a:lnTo>
                  <a:cubicBezTo>
                    <a:pt x="13293" y="4689"/>
                    <a:pt x="13286" y="4682"/>
                    <a:pt x="13286" y="4675"/>
                  </a:cubicBezTo>
                  <a:lnTo>
                    <a:pt x="13286" y="1039"/>
                  </a:lnTo>
                  <a:cubicBezTo>
                    <a:pt x="13286" y="1029"/>
                    <a:pt x="13293" y="1022"/>
                    <a:pt x="13300" y="1022"/>
                  </a:cubicBezTo>
                  <a:lnTo>
                    <a:pt x="15209" y="498"/>
                  </a:lnTo>
                  <a:cubicBezTo>
                    <a:pt x="15210" y="498"/>
                    <a:pt x="15211" y="497"/>
                    <a:pt x="15213" y="497"/>
                  </a:cubicBezTo>
                  <a:close/>
                  <a:moveTo>
                    <a:pt x="15214" y="1"/>
                  </a:moveTo>
                  <a:cubicBezTo>
                    <a:pt x="15169" y="1"/>
                    <a:pt x="15123" y="6"/>
                    <a:pt x="15078" y="18"/>
                  </a:cubicBezTo>
                  <a:lnTo>
                    <a:pt x="13170" y="543"/>
                  </a:lnTo>
                  <a:cubicBezTo>
                    <a:pt x="12947" y="604"/>
                    <a:pt x="12789" y="810"/>
                    <a:pt x="12789" y="1039"/>
                  </a:cubicBezTo>
                  <a:lnTo>
                    <a:pt x="12789" y="1495"/>
                  </a:lnTo>
                  <a:lnTo>
                    <a:pt x="11744" y="1495"/>
                  </a:lnTo>
                  <a:lnTo>
                    <a:pt x="11744" y="1132"/>
                  </a:lnTo>
                  <a:cubicBezTo>
                    <a:pt x="11744" y="992"/>
                    <a:pt x="11631" y="882"/>
                    <a:pt x="11494" y="882"/>
                  </a:cubicBezTo>
                  <a:cubicBezTo>
                    <a:pt x="11357" y="882"/>
                    <a:pt x="11247" y="992"/>
                    <a:pt x="11247" y="1132"/>
                  </a:cubicBezTo>
                  <a:lnTo>
                    <a:pt x="11247" y="6149"/>
                  </a:lnTo>
                  <a:cubicBezTo>
                    <a:pt x="11247" y="6217"/>
                    <a:pt x="11189" y="6276"/>
                    <a:pt x="11117" y="6276"/>
                  </a:cubicBezTo>
                  <a:lnTo>
                    <a:pt x="628" y="6276"/>
                  </a:lnTo>
                  <a:cubicBezTo>
                    <a:pt x="556" y="6276"/>
                    <a:pt x="501" y="6217"/>
                    <a:pt x="501" y="6149"/>
                  </a:cubicBezTo>
                  <a:lnTo>
                    <a:pt x="501" y="2294"/>
                  </a:lnTo>
                  <a:cubicBezTo>
                    <a:pt x="501" y="2157"/>
                    <a:pt x="388" y="2044"/>
                    <a:pt x="251" y="2044"/>
                  </a:cubicBezTo>
                  <a:cubicBezTo>
                    <a:pt x="114" y="2044"/>
                    <a:pt x="0" y="2157"/>
                    <a:pt x="0" y="2294"/>
                  </a:cubicBezTo>
                  <a:lnTo>
                    <a:pt x="0" y="6149"/>
                  </a:lnTo>
                  <a:cubicBezTo>
                    <a:pt x="0" y="6495"/>
                    <a:pt x="281" y="6776"/>
                    <a:pt x="628" y="6776"/>
                  </a:cubicBezTo>
                  <a:lnTo>
                    <a:pt x="11120" y="6776"/>
                  </a:lnTo>
                  <a:cubicBezTo>
                    <a:pt x="11467" y="6776"/>
                    <a:pt x="11747" y="6495"/>
                    <a:pt x="11747" y="6149"/>
                  </a:cubicBezTo>
                  <a:lnTo>
                    <a:pt x="11747" y="4220"/>
                  </a:lnTo>
                  <a:lnTo>
                    <a:pt x="12793" y="4220"/>
                  </a:lnTo>
                  <a:lnTo>
                    <a:pt x="12793" y="4675"/>
                  </a:lnTo>
                  <a:cubicBezTo>
                    <a:pt x="12793" y="4908"/>
                    <a:pt x="12947" y="5111"/>
                    <a:pt x="13170" y="5172"/>
                  </a:cubicBezTo>
                  <a:lnTo>
                    <a:pt x="15078" y="5697"/>
                  </a:lnTo>
                  <a:cubicBezTo>
                    <a:pt x="15123" y="5707"/>
                    <a:pt x="15171" y="5714"/>
                    <a:pt x="15219" y="5714"/>
                  </a:cubicBezTo>
                  <a:cubicBezTo>
                    <a:pt x="15500" y="5714"/>
                    <a:pt x="15729" y="5481"/>
                    <a:pt x="15733" y="5200"/>
                  </a:cubicBezTo>
                  <a:lnTo>
                    <a:pt x="15733" y="515"/>
                  </a:lnTo>
                  <a:cubicBezTo>
                    <a:pt x="15733" y="354"/>
                    <a:pt x="15657" y="203"/>
                    <a:pt x="15527" y="104"/>
                  </a:cubicBezTo>
                  <a:cubicBezTo>
                    <a:pt x="15437" y="36"/>
                    <a:pt x="15326" y="1"/>
                    <a:pt x="15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7" name="Google Shape;12677;p81"/>
          <p:cNvGrpSpPr/>
          <p:nvPr/>
        </p:nvGrpSpPr>
        <p:grpSpPr>
          <a:xfrm>
            <a:off x="6883746" y="3212699"/>
            <a:ext cx="331445" cy="356593"/>
            <a:chOff x="6883746" y="3212699"/>
            <a:chExt cx="331445" cy="356593"/>
          </a:xfrm>
        </p:grpSpPr>
        <p:sp>
          <p:nvSpPr>
            <p:cNvPr id="12678" name="Google Shape;12678;p81"/>
            <p:cNvSpPr/>
            <p:nvPr/>
          </p:nvSpPr>
          <p:spPr>
            <a:xfrm>
              <a:off x="6888959" y="3364760"/>
              <a:ext cx="321020" cy="47518"/>
            </a:xfrm>
            <a:custGeom>
              <a:avLst/>
              <a:gdLst/>
              <a:ahLst/>
              <a:cxnLst/>
              <a:rect l="l" t="t" r="r" b="b"/>
              <a:pathLst>
                <a:path w="12255" h="1814" extrusionOk="0">
                  <a:moveTo>
                    <a:pt x="0" y="1"/>
                  </a:moveTo>
                  <a:lnTo>
                    <a:pt x="0" y="1814"/>
                  </a:lnTo>
                  <a:lnTo>
                    <a:pt x="12255" y="1814"/>
                  </a:lnTo>
                  <a:lnTo>
                    <a:pt x="1225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81"/>
            <p:cNvSpPr/>
            <p:nvPr/>
          </p:nvSpPr>
          <p:spPr>
            <a:xfrm>
              <a:off x="6989234" y="3217911"/>
              <a:ext cx="127308" cy="63680"/>
            </a:xfrm>
            <a:custGeom>
              <a:avLst/>
              <a:gdLst/>
              <a:ahLst/>
              <a:cxnLst/>
              <a:rect l="l" t="t" r="r" b="b"/>
              <a:pathLst>
                <a:path w="4860" h="2431" extrusionOk="0">
                  <a:moveTo>
                    <a:pt x="2430" y="1"/>
                  </a:moveTo>
                  <a:lnTo>
                    <a:pt x="990" y="1440"/>
                  </a:lnTo>
                  <a:lnTo>
                    <a:pt x="0" y="2430"/>
                  </a:lnTo>
                  <a:lnTo>
                    <a:pt x="4859" y="2430"/>
                  </a:lnTo>
                  <a:lnTo>
                    <a:pt x="243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81"/>
            <p:cNvSpPr/>
            <p:nvPr/>
          </p:nvSpPr>
          <p:spPr>
            <a:xfrm>
              <a:off x="6989234" y="3255606"/>
              <a:ext cx="127308" cy="25985"/>
            </a:xfrm>
            <a:custGeom>
              <a:avLst/>
              <a:gdLst/>
              <a:ahLst/>
              <a:cxnLst/>
              <a:rect l="l" t="t" r="r" b="b"/>
              <a:pathLst>
                <a:path w="4860" h="992" extrusionOk="0">
                  <a:moveTo>
                    <a:pt x="990" y="1"/>
                  </a:moveTo>
                  <a:lnTo>
                    <a:pt x="0" y="991"/>
                  </a:lnTo>
                  <a:lnTo>
                    <a:pt x="4859" y="991"/>
                  </a:lnTo>
                  <a:lnTo>
                    <a:pt x="386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81"/>
            <p:cNvSpPr/>
            <p:nvPr/>
          </p:nvSpPr>
          <p:spPr>
            <a:xfrm>
              <a:off x="6911932" y="3272580"/>
              <a:ext cx="275152" cy="257575"/>
            </a:xfrm>
            <a:custGeom>
              <a:avLst/>
              <a:gdLst/>
              <a:ahLst/>
              <a:cxnLst/>
              <a:rect l="l" t="t" r="r" b="b"/>
              <a:pathLst>
                <a:path w="10504" h="9833" extrusionOk="0">
                  <a:moveTo>
                    <a:pt x="1" y="1"/>
                  </a:moveTo>
                  <a:lnTo>
                    <a:pt x="1" y="9832"/>
                  </a:lnTo>
                  <a:lnTo>
                    <a:pt x="10504" y="9832"/>
                  </a:lnTo>
                  <a:lnTo>
                    <a:pt x="10504"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81"/>
            <p:cNvSpPr/>
            <p:nvPr/>
          </p:nvSpPr>
          <p:spPr>
            <a:xfrm>
              <a:off x="7167857" y="3272580"/>
              <a:ext cx="19227" cy="257575"/>
            </a:xfrm>
            <a:custGeom>
              <a:avLst/>
              <a:gdLst/>
              <a:ahLst/>
              <a:cxnLst/>
              <a:rect l="l" t="t" r="r" b="b"/>
              <a:pathLst>
                <a:path w="734" h="9833" extrusionOk="0">
                  <a:moveTo>
                    <a:pt x="0" y="1"/>
                  </a:moveTo>
                  <a:lnTo>
                    <a:pt x="0" y="9832"/>
                  </a:lnTo>
                  <a:lnTo>
                    <a:pt x="734" y="9832"/>
                  </a:lnTo>
                  <a:lnTo>
                    <a:pt x="734"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81"/>
            <p:cNvSpPr/>
            <p:nvPr/>
          </p:nvSpPr>
          <p:spPr>
            <a:xfrm>
              <a:off x="6911932" y="3359024"/>
              <a:ext cx="275152" cy="171132"/>
            </a:xfrm>
            <a:custGeom>
              <a:avLst/>
              <a:gdLst/>
              <a:ahLst/>
              <a:cxnLst/>
              <a:rect l="l" t="t" r="r" b="b"/>
              <a:pathLst>
                <a:path w="10504" h="6533" extrusionOk="0">
                  <a:moveTo>
                    <a:pt x="1" y="1"/>
                  </a:moveTo>
                  <a:lnTo>
                    <a:pt x="1" y="6532"/>
                  </a:lnTo>
                  <a:lnTo>
                    <a:pt x="10504" y="6532"/>
                  </a:lnTo>
                  <a:lnTo>
                    <a:pt x="10504" y="1"/>
                  </a:lnTo>
                  <a:lnTo>
                    <a:pt x="5250" y="376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81"/>
            <p:cNvSpPr/>
            <p:nvPr/>
          </p:nvSpPr>
          <p:spPr>
            <a:xfrm>
              <a:off x="6888959" y="3364760"/>
              <a:ext cx="321020" cy="199213"/>
            </a:xfrm>
            <a:custGeom>
              <a:avLst/>
              <a:gdLst/>
              <a:ahLst/>
              <a:cxnLst/>
              <a:rect l="l" t="t" r="r" b="b"/>
              <a:pathLst>
                <a:path w="12255" h="7605" extrusionOk="0">
                  <a:moveTo>
                    <a:pt x="0" y="1"/>
                  </a:moveTo>
                  <a:lnTo>
                    <a:pt x="0" y="7605"/>
                  </a:lnTo>
                  <a:lnTo>
                    <a:pt x="12255" y="7605"/>
                  </a:lnTo>
                  <a:lnTo>
                    <a:pt x="12255" y="1"/>
                  </a:lnTo>
                  <a:lnTo>
                    <a:pt x="11603" y="470"/>
                  </a:lnTo>
                  <a:lnTo>
                    <a:pt x="6127" y="439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81"/>
            <p:cNvSpPr/>
            <p:nvPr/>
          </p:nvSpPr>
          <p:spPr>
            <a:xfrm>
              <a:off x="7192900" y="3364760"/>
              <a:ext cx="17079" cy="199213"/>
            </a:xfrm>
            <a:custGeom>
              <a:avLst/>
              <a:gdLst/>
              <a:ahLst/>
              <a:cxnLst/>
              <a:rect l="l" t="t" r="r" b="b"/>
              <a:pathLst>
                <a:path w="652" h="7605" extrusionOk="0">
                  <a:moveTo>
                    <a:pt x="652" y="1"/>
                  </a:moveTo>
                  <a:lnTo>
                    <a:pt x="0" y="470"/>
                  </a:lnTo>
                  <a:lnTo>
                    <a:pt x="0" y="7605"/>
                  </a:lnTo>
                  <a:lnTo>
                    <a:pt x="652" y="7605"/>
                  </a:lnTo>
                  <a:lnTo>
                    <a:pt x="65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81"/>
            <p:cNvSpPr/>
            <p:nvPr/>
          </p:nvSpPr>
          <p:spPr>
            <a:xfrm>
              <a:off x="6948736" y="3310563"/>
              <a:ext cx="32351" cy="32246"/>
            </a:xfrm>
            <a:custGeom>
              <a:avLst/>
              <a:gdLst/>
              <a:ahLst/>
              <a:cxnLst/>
              <a:rect l="l" t="t" r="r" b="b"/>
              <a:pathLst>
                <a:path w="1235" h="1231" extrusionOk="0">
                  <a:moveTo>
                    <a:pt x="1" y="0"/>
                  </a:moveTo>
                  <a:lnTo>
                    <a:pt x="1" y="1230"/>
                  </a:lnTo>
                  <a:lnTo>
                    <a:pt x="1234" y="1230"/>
                  </a:lnTo>
                  <a:lnTo>
                    <a:pt x="1234" y="0"/>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81"/>
            <p:cNvSpPr/>
            <p:nvPr/>
          </p:nvSpPr>
          <p:spPr>
            <a:xfrm>
              <a:off x="6883746" y="3212699"/>
              <a:ext cx="308551" cy="356488"/>
            </a:xfrm>
            <a:custGeom>
              <a:avLst/>
              <a:gdLst/>
              <a:ahLst/>
              <a:cxnLst/>
              <a:rect l="l" t="t" r="r" b="b"/>
              <a:pathLst>
                <a:path w="11779" h="13609" extrusionOk="0">
                  <a:moveTo>
                    <a:pt x="6457" y="481"/>
                  </a:moveTo>
                  <a:lnTo>
                    <a:pt x="8060" y="2088"/>
                  </a:lnTo>
                  <a:lnTo>
                    <a:pt x="4849" y="2088"/>
                  </a:lnTo>
                  <a:lnTo>
                    <a:pt x="6457" y="481"/>
                  </a:lnTo>
                  <a:close/>
                  <a:moveTo>
                    <a:pt x="6458" y="0"/>
                  </a:moveTo>
                  <a:cubicBezTo>
                    <a:pt x="6407" y="0"/>
                    <a:pt x="6356" y="20"/>
                    <a:pt x="6316" y="59"/>
                  </a:cubicBezTo>
                  <a:lnTo>
                    <a:pt x="4287" y="2088"/>
                  </a:lnTo>
                  <a:lnTo>
                    <a:pt x="1077" y="2088"/>
                  </a:lnTo>
                  <a:cubicBezTo>
                    <a:pt x="967" y="2088"/>
                    <a:pt x="878" y="2177"/>
                    <a:pt x="878" y="2287"/>
                  </a:cubicBezTo>
                  <a:lnTo>
                    <a:pt x="878" y="5607"/>
                  </a:lnTo>
                  <a:lnTo>
                    <a:pt x="203" y="5607"/>
                  </a:lnTo>
                  <a:cubicBezTo>
                    <a:pt x="93" y="5607"/>
                    <a:pt x="4" y="5696"/>
                    <a:pt x="1" y="5806"/>
                  </a:cubicBezTo>
                  <a:lnTo>
                    <a:pt x="1" y="13410"/>
                  </a:lnTo>
                  <a:cubicBezTo>
                    <a:pt x="1" y="13520"/>
                    <a:pt x="90" y="13609"/>
                    <a:pt x="199" y="13609"/>
                  </a:cubicBezTo>
                  <a:lnTo>
                    <a:pt x="2286" y="13609"/>
                  </a:lnTo>
                  <a:cubicBezTo>
                    <a:pt x="2396" y="13609"/>
                    <a:pt x="2485" y="13520"/>
                    <a:pt x="2485" y="13410"/>
                  </a:cubicBezTo>
                  <a:cubicBezTo>
                    <a:pt x="2485" y="13300"/>
                    <a:pt x="2396" y="13211"/>
                    <a:pt x="2286" y="13211"/>
                  </a:cubicBezTo>
                  <a:lnTo>
                    <a:pt x="401" y="13211"/>
                  </a:lnTo>
                  <a:lnTo>
                    <a:pt x="401" y="6197"/>
                  </a:lnTo>
                  <a:lnTo>
                    <a:pt x="1351" y="6875"/>
                  </a:lnTo>
                  <a:cubicBezTo>
                    <a:pt x="1391" y="6904"/>
                    <a:pt x="1431" y="6916"/>
                    <a:pt x="1469" y="6916"/>
                  </a:cubicBezTo>
                  <a:cubicBezTo>
                    <a:pt x="1637" y="6916"/>
                    <a:pt x="1760" y="6679"/>
                    <a:pt x="1584" y="6553"/>
                  </a:cubicBezTo>
                  <a:lnTo>
                    <a:pt x="1275" y="6334"/>
                  </a:lnTo>
                  <a:lnTo>
                    <a:pt x="1275" y="5830"/>
                  </a:lnTo>
                  <a:cubicBezTo>
                    <a:pt x="1279" y="5816"/>
                    <a:pt x="1279" y="5802"/>
                    <a:pt x="1275" y="5785"/>
                  </a:cubicBezTo>
                  <a:lnTo>
                    <a:pt x="1275" y="2489"/>
                  </a:lnTo>
                  <a:lnTo>
                    <a:pt x="11381" y="2489"/>
                  </a:lnTo>
                  <a:lnTo>
                    <a:pt x="11381" y="3253"/>
                  </a:lnTo>
                  <a:cubicBezTo>
                    <a:pt x="11381" y="3363"/>
                    <a:pt x="11470" y="3452"/>
                    <a:pt x="11580" y="3452"/>
                  </a:cubicBezTo>
                  <a:cubicBezTo>
                    <a:pt x="11689" y="3452"/>
                    <a:pt x="11778" y="3363"/>
                    <a:pt x="11778" y="3253"/>
                  </a:cubicBezTo>
                  <a:lnTo>
                    <a:pt x="11778" y="2287"/>
                  </a:lnTo>
                  <a:cubicBezTo>
                    <a:pt x="11778" y="2177"/>
                    <a:pt x="11689" y="2088"/>
                    <a:pt x="11580" y="2088"/>
                  </a:cubicBezTo>
                  <a:lnTo>
                    <a:pt x="8629" y="2088"/>
                  </a:lnTo>
                  <a:lnTo>
                    <a:pt x="6601" y="59"/>
                  </a:lnTo>
                  <a:cubicBezTo>
                    <a:pt x="6561" y="20"/>
                    <a:pt x="6510" y="0"/>
                    <a:pt x="64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81"/>
            <p:cNvSpPr/>
            <p:nvPr/>
          </p:nvSpPr>
          <p:spPr>
            <a:xfrm>
              <a:off x="6943523" y="3305245"/>
              <a:ext cx="42750" cy="42776"/>
            </a:xfrm>
            <a:custGeom>
              <a:avLst/>
              <a:gdLst/>
              <a:ahLst/>
              <a:cxnLst/>
              <a:rect l="l" t="t" r="r" b="b"/>
              <a:pathLst>
                <a:path w="1632" h="1633" extrusionOk="0">
                  <a:moveTo>
                    <a:pt x="1231" y="402"/>
                  </a:moveTo>
                  <a:lnTo>
                    <a:pt x="1231" y="1235"/>
                  </a:lnTo>
                  <a:lnTo>
                    <a:pt x="398" y="1235"/>
                  </a:lnTo>
                  <a:lnTo>
                    <a:pt x="398" y="402"/>
                  </a:lnTo>
                  <a:close/>
                  <a:moveTo>
                    <a:pt x="200" y="1"/>
                  </a:moveTo>
                  <a:cubicBezTo>
                    <a:pt x="90" y="1"/>
                    <a:pt x="1" y="90"/>
                    <a:pt x="1" y="203"/>
                  </a:cubicBezTo>
                  <a:lnTo>
                    <a:pt x="1" y="1433"/>
                  </a:lnTo>
                  <a:cubicBezTo>
                    <a:pt x="1" y="1543"/>
                    <a:pt x="90" y="1632"/>
                    <a:pt x="200" y="1632"/>
                  </a:cubicBezTo>
                  <a:lnTo>
                    <a:pt x="1433" y="1632"/>
                  </a:lnTo>
                  <a:cubicBezTo>
                    <a:pt x="1543" y="1632"/>
                    <a:pt x="1632" y="1543"/>
                    <a:pt x="1632" y="1433"/>
                  </a:cubicBezTo>
                  <a:lnTo>
                    <a:pt x="1632" y="203"/>
                  </a:lnTo>
                  <a:cubicBezTo>
                    <a:pt x="1632" y="90"/>
                    <a:pt x="1543" y="1"/>
                    <a:pt x="14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81"/>
            <p:cNvSpPr/>
            <p:nvPr/>
          </p:nvSpPr>
          <p:spPr>
            <a:xfrm>
              <a:off x="7001781" y="3305245"/>
              <a:ext cx="34420" cy="10530"/>
            </a:xfrm>
            <a:custGeom>
              <a:avLst/>
              <a:gdLst/>
              <a:ahLst/>
              <a:cxnLst/>
              <a:rect l="l" t="t" r="r" b="b"/>
              <a:pathLst>
                <a:path w="1314" h="402" extrusionOk="0">
                  <a:moveTo>
                    <a:pt x="268" y="1"/>
                  </a:moveTo>
                  <a:cubicBezTo>
                    <a:pt x="1" y="1"/>
                    <a:pt x="1" y="402"/>
                    <a:pt x="268" y="402"/>
                  </a:cubicBezTo>
                  <a:lnTo>
                    <a:pt x="1114" y="402"/>
                  </a:lnTo>
                  <a:cubicBezTo>
                    <a:pt x="1224" y="402"/>
                    <a:pt x="1313" y="313"/>
                    <a:pt x="1313" y="203"/>
                  </a:cubicBezTo>
                  <a:cubicBezTo>
                    <a:pt x="1313" y="90"/>
                    <a:pt x="1224" y="1"/>
                    <a:pt x="1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81"/>
            <p:cNvSpPr/>
            <p:nvPr/>
          </p:nvSpPr>
          <p:spPr>
            <a:xfrm>
              <a:off x="7001781" y="3332986"/>
              <a:ext cx="110255" cy="10452"/>
            </a:xfrm>
            <a:custGeom>
              <a:avLst/>
              <a:gdLst/>
              <a:ahLst/>
              <a:cxnLst/>
              <a:rect l="l" t="t" r="r" b="b"/>
              <a:pathLst>
                <a:path w="4209" h="399" extrusionOk="0">
                  <a:moveTo>
                    <a:pt x="268" y="1"/>
                  </a:moveTo>
                  <a:cubicBezTo>
                    <a:pt x="1" y="1"/>
                    <a:pt x="1" y="398"/>
                    <a:pt x="268" y="398"/>
                  </a:cubicBezTo>
                  <a:lnTo>
                    <a:pt x="4010" y="398"/>
                  </a:lnTo>
                  <a:cubicBezTo>
                    <a:pt x="4120" y="398"/>
                    <a:pt x="4209" y="309"/>
                    <a:pt x="4209" y="200"/>
                  </a:cubicBezTo>
                  <a:cubicBezTo>
                    <a:pt x="4209" y="90"/>
                    <a:pt x="4120" y="1"/>
                    <a:pt x="4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81"/>
            <p:cNvSpPr/>
            <p:nvPr/>
          </p:nvSpPr>
          <p:spPr>
            <a:xfrm>
              <a:off x="6954316" y="3376522"/>
              <a:ext cx="67243" cy="10452"/>
            </a:xfrm>
            <a:custGeom>
              <a:avLst/>
              <a:gdLst/>
              <a:ahLst/>
              <a:cxnLst/>
              <a:rect l="l" t="t" r="r" b="b"/>
              <a:pathLst>
                <a:path w="2567" h="399" extrusionOk="0">
                  <a:moveTo>
                    <a:pt x="267" y="1"/>
                  </a:moveTo>
                  <a:cubicBezTo>
                    <a:pt x="0" y="1"/>
                    <a:pt x="0" y="398"/>
                    <a:pt x="267" y="398"/>
                  </a:cubicBezTo>
                  <a:lnTo>
                    <a:pt x="2368" y="398"/>
                  </a:lnTo>
                  <a:cubicBezTo>
                    <a:pt x="2478" y="398"/>
                    <a:pt x="2567" y="309"/>
                    <a:pt x="2567" y="200"/>
                  </a:cubicBezTo>
                  <a:cubicBezTo>
                    <a:pt x="2567" y="90"/>
                    <a:pt x="2478" y="1"/>
                    <a:pt x="23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81"/>
            <p:cNvSpPr/>
            <p:nvPr/>
          </p:nvSpPr>
          <p:spPr>
            <a:xfrm>
              <a:off x="6917040" y="3528584"/>
              <a:ext cx="53097" cy="10452"/>
            </a:xfrm>
            <a:custGeom>
              <a:avLst/>
              <a:gdLst/>
              <a:ahLst/>
              <a:cxnLst/>
              <a:rect l="l" t="t" r="r" b="b"/>
              <a:pathLst>
                <a:path w="2027" h="399" extrusionOk="0">
                  <a:moveTo>
                    <a:pt x="197" y="1"/>
                  </a:moveTo>
                  <a:cubicBezTo>
                    <a:pt x="87" y="1"/>
                    <a:pt x="1" y="92"/>
                    <a:pt x="4" y="200"/>
                  </a:cubicBezTo>
                  <a:cubicBezTo>
                    <a:pt x="4" y="309"/>
                    <a:pt x="93" y="398"/>
                    <a:pt x="203" y="398"/>
                  </a:cubicBezTo>
                  <a:lnTo>
                    <a:pt x="1827" y="398"/>
                  </a:lnTo>
                  <a:cubicBezTo>
                    <a:pt x="1937" y="398"/>
                    <a:pt x="2026" y="309"/>
                    <a:pt x="2026" y="200"/>
                  </a:cubicBezTo>
                  <a:cubicBezTo>
                    <a:pt x="2026" y="90"/>
                    <a:pt x="1937" y="1"/>
                    <a:pt x="1827" y="1"/>
                  </a:cubicBezTo>
                  <a:lnTo>
                    <a:pt x="203" y="1"/>
                  </a:lnTo>
                  <a:cubicBezTo>
                    <a:pt x="201" y="1"/>
                    <a:pt x="199"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81"/>
            <p:cNvSpPr/>
            <p:nvPr/>
          </p:nvSpPr>
          <p:spPr>
            <a:xfrm>
              <a:off x="6932312" y="3313811"/>
              <a:ext cx="282880" cy="255480"/>
            </a:xfrm>
            <a:custGeom>
              <a:avLst/>
              <a:gdLst/>
              <a:ahLst/>
              <a:cxnLst/>
              <a:rect l="l" t="t" r="r" b="b"/>
              <a:pathLst>
                <a:path w="10799" h="9753" extrusionOk="0">
                  <a:moveTo>
                    <a:pt x="7306" y="4060"/>
                  </a:moveTo>
                  <a:lnTo>
                    <a:pt x="6676" y="4513"/>
                  </a:lnTo>
                  <a:lnTo>
                    <a:pt x="2272" y="4513"/>
                  </a:lnTo>
                  <a:lnTo>
                    <a:pt x="1638" y="4060"/>
                  </a:lnTo>
                  <a:close/>
                  <a:moveTo>
                    <a:pt x="6121" y="4910"/>
                  </a:moveTo>
                  <a:lnTo>
                    <a:pt x="5494" y="5359"/>
                  </a:lnTo>
                  <a:lnTo>
                    <a:pt x="3451" y="5359"/>
                  </a:lnTo>
                  <a:lnTo>
                    <a:pt x="2828" y="4910"/>
                  </a:lnTo>
                  <a:close/>
                  <a:moveTo>
                    <a:pt x="4938" y="5760"/>
                  </a:moveTo>
                  <a:lnTo>
                    <a:pt x="4472" y="6092"/>
                  </a:lnTo>
                  <a:lnTo>
                    <a:pt x="4010" y="5760"/>
                  </a:lnTo>
                  <a:close/>
                  <a:moveTo>
                    <a:pt x="9724" y="0"/>
                  </a:moveTo>
                  <a:cubicBezTo>
                    <a:pt x="9624" y="0"/>
                    <a:pt x="9523" y="66"/>
                    <a:pt x="9523" y="198"/>
                  </a:cubicBezTo>
                  <a:lnTo>
                    <a:pt x="9523" y="2474"/>
                  </a:lnTo>
                  <a:lnTo>
                    <a:pt x="7865" y="3663"/>
                  </a:lnTo>
                  <a:lnTo>
                    <a:pt x="1083" y="3663"/>
                  </a:lnTo>
                  <a:lnTo>
                    <a:pt x="408" y="3183"/>
                  </a:lnTo>
                  <a:cubicBezTo>
                    <a:pt x="368" y="3154"/>
                    <a:pt x="327" y="3141"/>
                    <a:pt x="289" y="3141"/>
                  </a:cubicBezTo>
                  <a:cubicBezTo>
                    <a:pt x="121" y="3141"/>
                    <a:pt x="0" y="3380"/>
                    <a:pt x="179" y="3505"/>
                  </a:cubicBezTo>
                  <a:lnTo>
                    <a:pt x="4356" y="6500"/>
                  </a:lnTo>
                  <a:cubicBezTo>
                    <a:pt x="4390" y="6526"/>
                    <a:pt x="4431" y="6539"/>
                    <a:pt x="4472" y="6539"/>
                  </a:cubicBezTo>
                  <a:cubicBezTo>
                    <a:pt x="4514" y="6539"/>
                    <a:pt x="4555" y="6526"/>
                    <a:pt x="4589" y="6500"/>
                  </a:cubicBezTo>
                  <a:lnTo>
                    <a:pt x="10404" y="2337"/>
                  </a:lnTo>
                  <a:lnTo>
                    <a:pt x="10404" y="9351"/>
                  </a:lnTo>
                  <a:lnTo>
                    <a:pt x="1244" y="9351"/>
                  </a:lnTo>
                  <a:cubicBezTo>
                    <a:pt x="977" y="9351"/>
                    <a:pt x="977" y="9752"/>
                    <a:pt x="1244" y="9752"/>
                  </a:cubicBezTo>
                  <a:lnTo>
                    <a:pt x="10600" y="9752"/>
                  </a:lnTo>
                  <a:cubicBezTo>
                    <a:pt x="10709" y="9752"/>
                    <a:pt x="10798" y="9663"/>
                    <a:pt x="10798" y="9550"/>
                  </a:cubicBezTo>
                  <a:lnTo>
                    <a:pt x="10798" y="1946"/>
                  </a:lnTo>
                  <a:cubicBezTo>
                    <a:pt x="10798" y="1939"/>
                    <a:pt x="10798" y="1929"/>
                    <a:pt x="10798" y="1922"/>
                  </a:cubicBezTo>
                  <a:cubicBezTo>
                    <a:pt x="10785" y="1823"/>
                    <a:pt x="10699" y="1747"/>
                    <a:pt x="10600" y="1747"/>
                  </a:cubicBezTo>
                  <a:lnTo>
                    <a:pt x="9924" y="1747"/>
                  </a:lnTo>
                  <a:lnTo>
                    <a:pt x="9924" y="198"/>
                  </a:lnTo>
                  <a:cubicBezTo>
                    <a:pt x="9924" y="66"/>
                    <a:pt x="9824" y="0"/>
                    <a:pt x="9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81"/>
          <p:cNvGrpSpPr/>
          <p:nvPr/>
        </p:nvGrpSpPr>
        <p:grpSpPr>
          <a:xfrm>
            <a:off x="7418465" y="3218645"/>
            <a:ext cx="348053" cy="348184"/>
            <a:chOff x="7418465" y="3218645"/>
            <a:chExt cx="348053" cy="348184"/>
          </a:xfrm>
        </p:grpSpPr>
        <p:sp>
          <p:nvSpPr>
            <p:cNvPr id="12695" name="Google Shape;12695;p81"/>
            <p:cNvSpPr/>
            <p:nvPr/>
          </p:nvSpPr>
          <p:spPr>
            <a:xfrm>
              <a:off x="7424045" y="3303202"/>
              <a:ext cx="141951" cy="182684"/>
            </a:xfrm>
            <a:custGeom>
              <a:avLst/>
              <a:gdLst/>
              <a:ahLst/>
              <a:cxnLst/>
              <a:rect l="l" t="t" r="r" b="b"/>
              <a:pathLst>
                <a:path w="5419" h="6974" extrusionOk="0">
                  <a:moveTo>
                    <a:pt x="0" y="0"/>
                  </a:moveTo>
                  <a:lnTo>
                    <a:pt x="0" y="4287"/>
                  </a:lnTo>
                  <a:lnTo>
                    <a:pt x="5418" y="6974"/>
                  </a:lnTo>
                  <a:lnTo>
                    <a:pt x="4287" y="1275"/>
                  </a:lnTo>
                  <a:lnTo>
                    <a:pt x="847" y="254"/>
                  </a:lnTo>
                  <a:lnTo>
                    <a:pt x="0"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81"/>
            <p:cNvSpPr/>
            <p:nvPr/>
          </p:nvSpPr>
          <p:spPr>
            <a:xfrm>
              <a:off x="7424045" y="3415500"/>
              <a:ext cx="134485" cy="145697"/>
            </a:xfrm>
            <a:custGeom>
              <a:avLst/>
              <a:gdLst/>
              <a:ahLst/>
              <a:cxnLst/>
              <a:rect l="l" t="t" r="r" b="b"/>
              <a:pathLst>
                <a:path w="5134" h="5562" extrusionOk="0">
                  <a:moveTo>
                    <a:pt x="0" y="0"/>
                  </a:moveTo>
                  <a:lnTo>
                    <a:pt x="0" y="4290"/>
                  </a:lnTo>
                  <a:lnTo>
                    <a:pt x="4287" y="5562"/>
                  </a:lnTo>
                  <a:lnTo>
                    <a:pt x="5134" y="3417"/>
                  </a:lnTo>
                  <a:lnTo>
                    <a:pt x="4287" y="1275"/>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81"/>
            <p:cNvSpPr/>
            <p:nvPr/>
          </p:nvSpPr>
          <p:spPr>
            <a:xfrm>
              <a:off x="7723951" y="3420058"/>
              <a:ext cx="37014" cy="141139"/>
            </a:xfrm>
            <a:custGeom>
              <a:avLst/>
              <a:gdLst/>
              <a:ahLst/>
              <a:cxnLst/>
              <a:rect l="l" t="t" r="r" b="b"/>
              <a:pathLst>
                <a:path w="1413" h="5388" extrusionOk="0">
                  <a:moveTo>
                    <a:pt x="0" y="1"/>
                  </a:moveTo>
                  <a:lnTo>
                    <a:pt x="566" y="5134"/>
                  </a:lnTo>
                  <a:lnTo>
                    <a:pt x="1412" y="5388"/>
                  </a:lnTo>
                  <a:lnTo>
                    <a:pt x="1412" y="1101"/>
                  </a:lnTo>
                  <a:lnTo>
                    <a:pt x="0"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81"/>
            <p:cNvSpPr/>
            <p:nvPr/>
          </p:nvSpPr>
          <p:spPr>
            <a:xfrm>
              <a:off x="7619014" y="3385874"/>
              <a:ext cx="119764" cy="168696"/>
            </a:xfrm>
            <a:custGeom>
              <a:avLst/>
              <a:gdLst/>
              <a:ahLst/>
              <a:cxnLst/>
              <a:rect l="l" t="t" r="r" b="b"/>
              <a:pathLst>
                <a:path w="4572" h="6440" extrusionOk="0">
                  <a:moveTo>
                    <a:pt x="0" y="0"/>
                  </a:moveTo>
                  <a:lnTo>
                    <a:pt x="1131" y="5421"/>
                  </a:lnTo>
                  <a:lnTo>
                    <a:pt x="4572" y="6439"/>
                  </a:lnTo>
                  <a:lnTo>
                    <a:pt x="4572" y="2152"/>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81"/>
            <p:cNvSpPr/>
            <p:nvPr/>
          </p:nvSpPr>
          <p:spPr>
            <a:xfrm>
              <a:off x="7536343" y="3410654"/>
              <a:ext cx="112324" cy="150543"/>
            </a:xfrm>
            <a:custGeom>
              <a:avLst/>
              <a:gdLst/>
              <a:ahLst/>
              <a:cxnLst/>
              <a:rect l="l" t="t" r="r" b="b"/>
              <a:pathLst>
                <a:path w="4288" h="5747" extrusionOk="0">
                  <a:moveTo>
                    <a:pt x="2146" y="0"/>
                  </a:moveTo>
                  <a:lnTo>
                    <a:pt x="0" y="1460"/>
                  </a:lnTo>
                  <a:lnTo>
                    <a:pt x="0" y="5747"/>
                  </a:lnTo>
                  <a:lnTo>
                    <a:pt x="4287" y="4475"/>
                  </a:lnTo>
                  <a:lnTo>
                    <a:pt x="4287" y="185"/>
                  </a:lnTo>
                  <a:lnTo>
                    <a:pt x="2146"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81"/>
            <p:cNvSpPr/>
            <p:nvPr/>
          </p:nvSpPr>
          <p:spPr>
            <a:xfrm>
              <a:off x="7723951" y="3329947"/>
              <a:ext cx="37014" cy="118951"/>
            </a:xfrm>
            <a:custGeom>
              <a:avLst/>
              <a:gdLst/>
              <a:ahLst/>
              <a:cxnLst/>
              <a:rect l="l" t="t" r="r" b="b"/>
              <a:pathLst>
                <a:path w="1413" h="4541" extrusionOk="0">
                  <a:moveTo>
                    <a:pt x="566" y="0"/>
                  </a:moveTo>
                  <a:lnTo>
                    <a:pt x="0" y="2145"/>
                  </a:lnTo>
                  <a:lnTo>
                    <a:pt x="566" y="4287"/>
                  </a:lnTo>
                  <a:lnTo>
                    <a:pt x="1412" y="4541"/>
                  </a:lnTo>
                  <a:lnTo>
                    <a:pt x="1412" y="254"/>
                  </a:lnTo>
                  <a:lnTo>
                    <a:pt x="56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81"/>
            <p:cNvSpPr/>
            <p:nvPr/>
          </p:nvSpPr>
          <p:spPr>
            <a:xfrm>
              <a:off x="7626453" y="3303202"/>
              <a:ext cx="112324" cy="139069"/>
            </a:xfrm>
            <a:custGeom>
              <a:avLst/>
              <a:gdLst/>
              <a:ahLst/>
              <a:cxnLst/>
              <a:rect l="l" t="t" r="r" b="b"/>
              <a:pathLst>
                <a:path w="4288" h="5309" extrusionOk="0">
                  <a:moveTo>
                    <a:pt x="847" y="0"/>
                  </a:moveTo>
                  <a:lnTo>
                    <a:pt x="1" y="2145"/>
                  </a:lnTo>
                  <a:lnTo>
                    <a:pt x="847" y="4287"/>
                  </a:lnTo>
                  <a:lnTo>
                    <a:pt x="4288" y="5308"/>
                  </a:lnTo>
                  <a:lnTo>
                    <a:pt x="4288" y="1021"/>
                  </a:lnTo>
                  <a:lnTo>
                    <a:pt x="847" y="0"/>
                  </a:lnTo>
                  <a:close/>
                </a:path>
              </a:pathLst>
            </a:custGeom>
            <a:solidFill>
              <a:srgbClr val="BECB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81"/>
            <p:cNvSpPr/>
            <p:nvPr/>
          </p:nvSpPr>
          <p:spPr>
            <a:xfrm>
              <a:off x="7536343" y="3303202"/>
              <a:ext cx="112324" cy="145697"/>
            </a:xfrm>
            <a:custGeom>
              <a:avLst/>
              <a:gdLst/>
              <a:ahLst/>
              <a:cxnLst/>
              <a:rect l="l" t="t" r="r" b="b"/>
              <a:pathLst>
                <a:path w="4288" h="5562" extrusionOk="0">
                  <a:moveTo>
                    <a:pt x="4287" y="0"/>
                  </a:moveTo>
                  <a:lnTo>
                    <a:pt x="0" y="1275"/>
                  </a:lnTo>
                  <a:lnTo>
                    <a:pt x="0" y="5562"/>
                  </a:lnTo>
                  <a:lnTo>
                    <a:pt x="4287" y="4287"/>
                  </a:lnTo>
                  <a:lnTo>
                    <a:pt x="42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81"/>
            <p:cNvSpPr/>
            <p:nvPr/>
          </p:nvSpPr>
          <p:spPr>
            <a:xfrm>
              <a:off x="7648640" y="3224198"/>
              <a:ext cx="62947" cy="169141"/>
            </a:xfrm>
            <a:custGeom>
              <a:avLst/>
              <a:gdLst/>
              <a:ahLst/>
              <a:cxnLst/>
              <a:rect l="l" t="t" r="r" b="b"/>
              <a:pathLst>
                <a:path w="2403" h="6457" extrusionOk="0">
                  <a:moveTo>
                    <a:pt x="0" y="1"/>
                  </a:moveTo>
                  <a:lnTo>
                    <a:pt x="0" y="6457"/>
                  </a:lnTo>
                  <a:cubicBezTo>
                    <a:pt x="0" y="6457"/>
                    <a:pt x="2402" y="4058"/>
                    <a:pt x="2402" y="2403"/>
                  </a:cubicBezTo>
                  <a:cubicBezTo>
                    <a:pt x="2402" y="1077"/>
                    <a:pt x="1326" y="4"/>
                    <a:pt x="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81"/>
            <p:cNvSpPr/>
            <p:nvPr/>
          </p:nvSpPr>
          <p:spPr>
            <a:xfrm>
              <a:off x="7585720" y="3224198"/>
              <a:ext cx="111041" cy="169141"/>
            </a:xfrm>
            <a:custGeom>
              <a:avLst/>
              <a:gdLst/>
              <a:ahLst/>
              <a:cxnLst/>
              <a:rect l="l" t="t" r="r" b="b"/>
              <a:pathLst>
                <a:path w="4239" h="6457" extrusionOk="0">
                  <a:moveTo>
                    <a:pt x="2402" y="1"/>
                  </a:moveTo>
                  <a:cubicBezTo>
                    <a:pt x="1076" y="4"/>
                    <a:pt x="0" y="1077"/>
                    <a:pt x="0" y="2406"/>
                  </a:cubicBezTo>
                  <a:cubicBezTo>
                    <a:pt x="0" y="4058"/>
                    <a:pt x="2402" y="6457"/>
                    <a:pt x="2402" y="6457"/>
                  </a:cubicBezTo>
                  <a:cubicBezTo>
                    <a:pt x="2402" y="6457"/>
                    <a:pt x="4239" y="4058"/>
                    <a:pt x="4239" y="2406"/>
                  </a:cubicBezTo>
                  <a:cubicBezTo>
                    <a:pt x="4239" y="1080"/>
                    <a:pt x="3417" y="1"/>
                    <a:pt x="240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81"/>
            <p:cNvSpPr/>
            <p:nvPr/>
          </p:nvSpPr>
          <p:spPr>
            <a:xfrm>
              <a:off x="7604109" y="3253772"/>
              <a:ext cx="77852" cy="66771"/>
            </a:xfrm>
            <a:custGeom>
              <a:avLst/>
              <a:gdLst/>
              <a:ahLst/>
              <a:cxnLst/>
              <a:rect l="l" t="t" r="r" b="b"/>
              <a:pathLst>
                <a:path w="2972" h="2549" extrusionOk="0">
                  <a:moveTo>
                    <a:pt x="1691" y="1"/>
                  </a:moveTo>
                  <a:cubicBezTo>
                    <a:pt x="1379" y="1"/>
                    <a:pt x="1061" y="117"/>
                    <a:pt x="802" y="376"/>
                  </a:cubicBezTo>
                  <a:cubicBezTo>
                    <a:pt x="1" y="1178"/>
                    <a:pt x="566" y="2549"/>
                    <a:pt x="1700" y="2549"/>
                  </a:cubicBezTo>
                  <a:cubicBezTo>
                    <a:pt x="2403" y="2545"/>
                    <a:pt x="2972" y="1976"/>
                    <a:pt x="2972" y="1274"/>
                  </a:cubicBezTo>
                  <a:cubicBezTo>
                    <a:pt x="2972" y="509"/>
                    <a:pt x="2344" y="1"/>
                    <a:pt x="16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81"/>
            <p:cNvSpPr/>
            <p:nvPr/>
          </p:nvSpPr>
          <p:spPr>
            <a:xfrm>
              <a:off x="7418465" y="3218645"/>
              <a:ext cx="348053" cy="348184"/>
            </a:xfrm>
            <a:custGeom>
              <a:avLst/>
              <a:gdLst/>
              <a:ahLst/>
              <a:cxnLst/>
              <a:rect l="l" t="t" r="r" b="b"/>
              <a:pathLst>
                <a:path w="13287" h="13292" extrusionOk="0">
                  <a:moveTo>
                    <a:pt x="8787" y="425"/>
                  </a:moveTo>
                  <a:cubicBezTo>
                    <a:pt x="9997" y="428"/>
                    <a:pt x="10977" y="1409"/>
                    <a:pt x="10980" y="2618"/>
                  </a:cubicBezTo>
                  <a:cubicBezTo>
                    <a:pt x="10980" y="2961"/>
                    <a:pt x="10864" y="3345"/>
                    <a:pt x="10686" y="3732"/>
                  </a:cubicBezTo>
                  <a:cubicBezTo>
                    <a:pt x="10675" y="3746"/>
                    <a:pt x="10669" y="3763"/>
                    <a:pt x="10662" y="3780"/>
                  </a:cubicBezTo>
                  <a:cubicBezTo>
                    <a:pt x="10151" y="4859"/>
                    <a:pt x="9164" y="5963"/>
                    <a:pt x="8787" y="6364"/>
                  </a:cubicBezTo>
                  <a:cubicBezTo>
                    <a:pt x="8410" y="5963"/>
                    <a:pt x="7423" y="4859"/>
                    <a:pt x="6913" y="3780"/>
                  </a:cubicBezTo>
                  <a:cubicBezTo>
                    <a:pt x="6906" y="3763"/>
                    <a:pt x="6899" y="3746"/>
                    <a:pt x="6892" y="3732"/>
                  </a:cubicBezTo>
                  <a:cubicBezTo>
                    <a:pt x="6711" y="3345"/>
                    <a:pt x="6598" y="2961"/>
                    <a:pt x="6598" y="2618"/>
                  </a:cubicBezTo>
                  <a:cubicBezTo>
                    <a:pt x="6598" y="1409"/>
                    <a:pt x="7578" y="428"/>
                    <a:pt x="8787" y="425"/>
                  </a:cubicBezTo>
                  <a:close/>
                  <a:moveTo>
                    <a:pt x="6601" y="4099"/>
                  </a:moveTo>
                  <a:cubicBezTo>
                    <a:pt x="7214" y="5315"/>
                    <a:pt x="8301" y="6470"/>
                    <a:pt x="8575" y="6754"/>
                  </a:cubicBezTo>
                  <a:lnTo>
                    <a:pt x="8575" y="7357"/>
                  </a:lnTo>
                  <a:lnTo>
                    <a:pt x="4713" y="8505"/>
                  </a:lnTo>
                  <a:lnTo>
                    <a:pt x="4713" y="4661"/>
                  </a:lnTo>
                  <a:lnTo>
                    <a:pt x="6601" y="4099"/>
                  </a:lnTo>
                  <a:close/>
                  <a:moveTo>
                    <a:pt x="10977" y="4099"/>
                  </a:moveTo>
                  <a:lnTo>
                    <a:pt x="12865" y="4661"/>
                  </a:lnTo>
                  <a:lnTo>
                    <a:pt x="12865" y="8505"/>
                  </a:lnTo>
                  <a:lnTo>
                    <a:pt x="9000" y="7357"/>
                  </a:lnTo>
                  <a:lnTo>
                    <a:pt x="9000" y="6754"/>
                  </a:lnTo>
                  <a:cubicBezTo>
                    <a:pt x="9277" y="6470"/>
                    <a:pt x="10364" y="5315"/>
                    <a:pt x="10977" y="4099"/>
                  </a:cubicBezTo>
                  <a:close/>
                  <a:moveTo>
                    <a:pt x="426" y="3513"/>
                  </a:moveTo>
                  <a:lnTo>
                    <a:pt x="4288" y="4661"/>
                  </a:lnTo>
                  <a:lnTo>
                    <a:pt x="4288" y="8505"/>
                  </a:lnTo>
                  <a:lnTo>
                    <a:pt x="2825" y="8070"/>
                  </a:lnTo>
                  <a:cubicBezTo>
                    <a:pt x="2800" y="8063"/>
                    <a:pt x="2777" y="8059"/>
                    <a:pt x="2755" y="8059"/>
                  </a:cubicBezTo>
                  <a:cubicBezTo>
                    <a:pt x="2535" y="8059"/>
                    <a:pt x="2455" y="8403"/>
                    <a:pt x="2705" y="8478"/>
                  </a:cubicBezTo>
                  <a:lnTo>
                    <a:pt x="4288" y="8947"/>
                  </a:lnTo>
                  <a:lnTo>
                    <a:pt x="4288" y="12792"/>
                  </a:lnTo>
                  <a:lnTo>
                    <a:pt x="426" y="11644"/>
                  </a:lnTo>
                  <a:lnTo>
                    <a:pt x="426" y="7799"/>
                  </a:lnTo>
                  <a:lnTo>
                    <a:pt x="1889" y="8235"/>
                  </a:lnTo>
                  <a:cubicBezTo>
                    <a:pt x="1910" y="8241"/>
                    <a:pt x="1930" y="8244"/>
                    <a:pt x="1950" y="8244"/>
                  </a:cubicBezTo>
                  <a:cubicBezTo>
                    <a:pt x="2042" y="8244"/>
                    <a:pt x="2125" y="8183"/>
                    <a:pt x="2153" y="8091"/>
                  </a:cubicBezTo>
                  <a:cubicBezTo>
                    <a:pt x="2187" y="7981"/>
                    <a:pt x="2122" y="7861"/>
                    <a:pt x="2009" y="7830"/>
                  </a:cubicBezTo>
                  <a:lnTo>
                    <a:pt x="426" y="7357"/>
                  </a:lnTo>
                  <a:lnTo>
                    <a:pt x="426" y="3513"/>
                  </a:lnTo>
                  <a:close/>
                  <a:moveTo>
                    <a:pt x="9000" y="7799"/>
                  </a:moveTo>
                  <a:lnTo>
                    <a:pt x="12865" y="8947"/>
                  </a:lnTo>
                  <a:lnTo>
                    <a:pt x="12865" y="12792"/>
                  </a:lnTo>
                  <a:lnTo>
                    <a:pt x="9000" y="11644"/>
                  </a:lnTo>
                  <a:lnTo>
                    <a:pt x="9000" y="10113"/>
                  </a:lnTo>
                  <a:cubicBezTo>
                    <a:pt x="9000" y="9970"/>
                    <a:pt x="8893" y="9899"/>
                    <a:pt x="8787" y="9899"/>
                  </a:cubicBezTo>
                  <a:cubicBezTo>
                    <a:pt x="8681" y="9899"/>
                    <a:pt x="8575" y="9970"/>
                    <a:pt x="8575" y="10113"/>
                  </a:cubicBezTo>
                  <a:lnTo>
                    <a:pt x="8575" y="11644"/>
                  </a:lnTo>
                  <a:lnTo>
                    <a:pt x="4713" y="12792"/>
                  </a:lnTo>
                  <a:lnTo>
                    <a:pt x="4713" y="8947"/>
                  </a:lnTo>
                  <a:lnTo>
                    <a:pt x="8575" y="7799"/>
                  </a:lnTo>
                  <a:lnTo>
                    <a:pt x="8575" y="9263"/>
                  </a:lnTo>
                  <a:cubicBezTo>
                    <a:pt x="8575" y="9379"/>
                    <a:pt x="8671" y="9475"/>
                    <a:pt x="8787" y="9475"/>
                  </a:cubicBezTo>
                  <a:cubicBezTo>
                    <a:pt x="8904" y="9475"/>
                    <a:pt x="9000" y="9379"/>
                    <a:pt x="9000" y="9263"/>
                  </a:cubicBezTo>
                  <a:lnTo>
                    <a:pt x="9000" y="7799"/>
                  </a:lnTo>
                  <a:close/>
                  <a:moveTo>
                    <a:pt x="8787" y="0"/>
                  </a:moveTo>
                  <a:cubicBezTo>
                    <a:pt x="7345" y="0"/>
                    <a:pt x="6173" y="1172"/>
                    <a:pt x="6173" y="2615"/>
                  </a:cubicBezTo>
                  <a:cubicBezTo>
                    <a:pt x="6173" y="2961"/>
                    <a:pt x="6269" y="3334"/>
                    <a:pt x="6423" y="3711"/>
                  </a:cubicBezTo>
                  <a:lnTo>
                    <a:pt x="4500" y="4280"/>
                  </a:lnTo>
                  <a:lnTo>
                    <a:pt x="272" y="3026"/>
                  </a:lnTo>
                  <a:cubicBezTo>
                    <a:pt x="251" y="3020"/>
                    <a:pt x="230" y="3017"/>
                    <a:pt x="210" y="3017"/>
                  </a:cubicBezTo>
                  <a:cubicBezTo>
                    <a:pt x="99" y="3017"/>
                    <a:pt x="1" y="3106"/>
                    <a:pt x="1" y="3228"/>
                  </a:cubicBezTo>
                  <a:lnTo>
                    <a:pt x="1" y="11805"/>
                  </a:lnTo>
                  <a:cubicBezTo>
                    <a:pt x="1" y="11898"/>
                    <a:pt x="63" y="11980"/>
                    <a:pt x="152" y="12008"/>
                  </a:cubicBezTo>
                  <a:lnTo>
                    <a:pt x="4435" y="13279"/>
                  </a:lnTo>
                  <a:lnTo>
                    <a:pt x="4442" y="13279"/>
                  </a:lnTo>
                  <a:cubicBezTo>
                    <a:pt x="4449" y="13282"/>
                    <a:pt x="4456" y="13286"/>
                    <a:pt x="4466" y="13286"/>
                  </a:cubicBezTo>
                  <a:lnTo>
                    <a:pt x="4531" y="13286"/>
                  </a:lnTo>
                  <a:cubicBezTo>
                    <a:pt x="4541" y="13286"/>
                    <a:pt x="4548" y="13282"/>
                    <a:pt x="4555" y="13279"/>
                  </a:cubicBezTo>
                  <a:lnTo>
                    <a:pt x="4562" y="13279"/>
                  </a:lnTo>
                  <a:lnTo>
                    <a:pt x="8702" y="12052"/>
                  </a:lnTo>
                  <a:cubicBezTo>
                    <a:pt x="8729" y="12064"/>
                    <a:pt x="8758" y="12070"/>
                    <a:pt x="8787" y="12070"/>
                  </a:cubicBezTo>
                  <a:cubicBezTo>
                    <a:pt x="8816" y="12070"/>
                    <a:pt x="8846" y="12064"/>
                    <a:pt x="8873" y="12052"/>
                  </a:cubicBezTo>
                  <a:lnTo>
                    <a:pt x="13012" y="13282"/>
                  </a:lnTo>
                  <a:cubicBezTo>
                    <a:pt x="13033" y="13289"/>
                    <a:pt x="13054" y="13291"/>
                    <a:pt x="13074" y="13291"/>
                  </a:cubicBezTo>
                  <a:cubicBezTo>
                    <a:pt x="13188" y="13291"/>
                    <a:pt x="13287" y="13199"/>
                    <a:pt x="13287" y="13080"/>
                  </a:cubicBezTo>
                  <a:lnTo>
                    <a:pt x="13287" y="8786"/>
                  </a:lnTo>
                  <a:lnTo>
                    <a:pt x="13287" y="4503"/>
                  </a:lnTo>
                  <a:cubicBezTo>
                    <a:pt x="13287" y="4407"/>
                    <a:pt x="13225" y="4325"/>
                    <a:pt x="13136" y="4297"/>
                  </a:cubicBezTo>
                  <a:lnTo>
                    <a:pt x="11155" y="3711"/>
                  </a:lnTo>
                  <a:cubicBezTo>
                    <a:pt x="11306" y="3334"/>
                    <a:pt x="11402" y="2961"/>
                    <a:pt x="11402" y="2615"/>
                  </a:cubicBezTo>
                  <a:cubicBezTo>
                    <a:pt x="11402" y="1172"/>
                    <a:pt x="10230" y="0"/>
                    <a:pt x="8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81"/>
            <p:cNvSpPr/>
            <p:nvPr/>
          </p:nvSpPr>
          <p:spPr>
            <a:xfrm>
              <a:off x="7609767" y="3248271"/>
              <a:ext cx="80812" cy="77825"/>
            </a:xfrm>
            <a:custGeom>
              <a:avLst/>
              <a:gdLst/>
              <a:ahLst/>
              <a:cxnLst/>
              <a:rect l="l" t="t" r="r" b="b"/>
              <a:pathLst>
                <a:path w="3085" h="2971" extrusionOk="0">
                  <a:moveTo>
                    <a:pt x="1484" y="425"/>
                  </a:moveTo>
                  <a:cubicBezTo>
                    <a:pt x="2430" y="425"/>
                    <a:pt x="2903" y="1566"/>
                    <a:pt x="2235" y="2234"/>
                  </a:cubicBezTo>
                  <a:cubicBezTo>
                    <a:pt x="2019" y="2450"/>
                    <a:pt x="1753" y="2547"/>
                    <a:pt x="1493" y="2547"/>
                  </a:cubicBezTo>
                  <a:cubicBezTo>
                    <a:pt x="948" y="2547"/>
                    <a:pt x="425" y="2124"/>
                    <a:pt x="425" y="1484"/>
                  </a:cubicBezTo>
                  <a:cubicBezTo>
                    <a:pt x="425" y="901"/>
                    <a:pt x="898" y="425"/>
                    <a:pt x="1484" y="425"/>
                  </a:cubicBezTo>
                  <a:close/>
                  <a:moveTo>
                    <a:pt x="1484" y="0"/>
                  </a:moveTo>
                  <a:cubicBezTo>
                    <a:pt x="1292" y="0"/>
                    <a:pt x="1099" y="37"/>
                    <a:pt x="915" y="113"/>
                  </a:cubicBezTo>
                  <a:cubicBezTo>
                    <a:pt x="364" y="343"/>
                    <a:pt x="0" y="884"/>
                    <a:pt x="0" y="1484"/>
                  </a:cubicBezTo>
                  <a:cubicBezTo>
                    <a:pt x="0" y="2303"/>
                    <a:pt x="665" y="2968"/>
                    <a:pt x="1484" y="2971"/>
                  </a:cubicBezTo>
                  <a:cubicBezTo>
                    <a:pt x="2084" y="2971"/>
                    <a:pt x="2625" y="2608"/>
                    <a:pt x="2855" y="2053"/>
                  </a:cubicBezTo>
                  <a:cubicBezTo>
                    <a:pt x="3085" y="1497"/>
                    <a:pt x="2958" y="860"/>
                    <a:pt x="2533" y="435"/>
                  </a:cubicBezTo>
                  <a:cubicBezTo>
                    <a:pt x="2251" y="151"/>
                    <a:pt x="1871" y="0"/>
                    <a:pt x="14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08" name="Google Shape;12708;p81"/>
          <p:cNvGrpSpPr/>
          <p:nvPr/>
        </p:nvGrpSpPr>
        <p:grpSpPr>
          <a:xfrm>
            <a:off x="8074309" y="3200492"/>
            <a:ext cx="234209" cy="367254"/>
            <a:chOff x="8074309" y="3200492"/>
            <a:chExt cx="234209" cy="367254"/>
          </a:xfrm>
        </p:grpSpPr>
        <p:sp>
          <p:nvSpPr>
            <p:cNvPr id="12709" name="Google Shape;12709;p81"/>
            <p:cNvSpPr/>
            <p:nvPr/>
          </p:nvSpPr>
          <p:spPr>
            <a:xfrm>
              <a:off x="8183097" y="3228782"/>
              <a:ext cx="118873" cy="126496"/>
            </a:xfrm>
            <a:custGeom>
              <a:avLst/>
              <a:gdLst/>
              <a:ahLst/>
              <a:cxnLst/>
              <a:rect l="l" t="t" r="r" b="b"/>
              <a:pathLst>
                <a:path w="4538" h="4829" extrusionOk="0">
                  <a:moveTo>
                    <a:pt x="0" y="0"/>
                  </a:moveTo>
                  <a:lnTo>
                    <a:pt x="0" y="4829"/>
                  </a:lnTo>
                  <a:lnTo>
                    <a:pt x="4274" y="4829"/>
                  </a:lnTo>
                  <a:cubicBezTo>
                    <a:pt x="4431" y="4829"/>
                    <a:pt x="4537" y="4664"/>
                    <a:pt x="4472" y="4520"/>
                  </a:cubicBezTo>
                  <a:lnTo>
                    <a:pt x="3516" y="2413"/>
                  </a:lnTo>
                  <a:lnTo>
                    <a:pt x="4472" y="309"/>
                  </a:lnTo>
                  <a:cubicBezTo>
                    <a:pt x="4537" y="165"/>
                    <a:pt x="4431" y="0"/>
                    <a:pt x="427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81"/>
            <p:cNvSpPr/>
            <p:nvPr/>
          </p:nvSpPr>
          <p:spPr>
            <a:xfrm>
              <a:off x="8183176" y="3228782"/>
              <a:ext cx="34499" cy="22999"/>
            </a:xfrm>
            <a:custGeom>
              <a:avLst/>
              <a:gdLst/>
              <a:ahLst/>
              <a:cxnLst/>
              <a:rect l="l" t="t" r="r" b="b"/>
              <a:pathLst>
                <a:path w="1317" h="878" extrusionOk="0">
                  <a:moveTo>
                    <a:pt x="1" y="0"/>
                  </a:moveTo>
                  <a:lnTo>
                    <a:pt x="1" y="878"/>
                  </a:lnTo>
                  <a:lnTo>
                    <a:pt x="1317" y="878"/>
                  </a:lnTo>
                  <a:lnTo>
                    <a:pt x="1"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81"/>
            <p:cNvSpPr/>
            <p:nvPr/>
          </p:nvSpPr>
          <p:spPr>
            <a:xfrm>
              <a:off x="8131388" y="3251755"/>
              <a:ext cx="86286" cy="126600"/>
            </a:xfrm>
            <a:custGeom>
              <a:avLst/>
              <a:gdLst/>
              <a:ahLst/>
              <a:cxnLst/>
              <a:rect l="l" t="t" r="r" b="b"/>
              <a:pathLst>
                <a:path w="3294" h="4833" extrusionOk="0">
                  <a:moveTo>
                    <a:pt x="1" y="1"/>
                  </a:moveTo>
                  <a:lnTo>
                    <a:pt x="1" y="4832"/>
                  </a:lnTo>
                  <a:lnTo>
                    <a:pt x="3074" y="4832"/>
                  </a:lnTo>
                  <a:cubicBezTo>
                    <a:pt x="3194" y="4829"/>
                    <a:pt x="3294" y="4733"/>
                    <a:pt x="3294" y="4610"/>
                  </a:cubicBezTo>
                  <a:lnTo>
                    <a:pt x="329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81"/>
            <p:cNvSpPr/>
            <p:nvPr/>
          </p:nvSpPr>
          <p:spPr>
            <a:xfrm>
              <a:off x="8079601" y="3539376"/>
              <a:ext cx="57550" cy="22999"/>
            </a:xfrm>
            <a:custGeom>
              <a:avLst/>
              <a:gdLst/>
              <a:ahLst/>
              <a:cxnLst/>
              <a:rect l="l" t="t" r="r" b="b"/>
              <a:pathLst>
                <a:path w="2197" h="878" extrusionOk="0">
                  <a:moveTo>
                    <a:pt x="439" y="0"/>
                  </a:moveTo>
                  <a:cubicBezTo>
                    <a:pt x="196" y="0"/>
                    <a:pt x="0" y="195"/>
                    <a:pt x="0" y="439"/>
                  </a:cubicBezTo>
                  <a:lnTo>
                    <a:pt x="0" y="877"/>
                  </a:lnTo>
                  <a:lnTo>
                    <a:pt x="2197" y="877"/>
                  </a:lnTo>
                  <a:lnTo>
                    <a:pt x="2197" y="439"/>
                  </a:lnTo>
                  <a:cubicBezTo>
                    <a:pt x="2197" y="195"/>
                    <a:pt x="2002" y="0"/>
                    <a:pt x="175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81"/>
            <p:cNvSpPr/>
            <p:nvPr/>
          </p:nvSpPr>
          <p:spPr>
            <a:xfrm>
              <a:off x="8096837" y="3205704"/>
              <a:ext cx="23078" cy="23104"/>
            </a:xfrm>
            <a:custGeom>
              <a:avLst/>
              <a:gdLst/>
              <a:ahLst/>
              <a:cxnLst/>
              <a:rect l="l" t="t" r="r" b="b"/>
              <a:pathLst>
                <a:path w="881" h="882" extrusionOk="0">
                  <a:moveTo>
                    <a:pt x="439" y="1"/>
                  </a:moveTo>
                  <a:cubicBezTo>
                    <a:pt x="199" y="1"/>
                    <a:pt x="0" y="199"/>
                    <a:pt x="0" y="439"/>
                  </a:cubicBezTo>
                  <a:cubicBezTo>
                    <a:pt x="0" y="683"/>
                    <a:pt x="199" y="881"/>
                    <a:pt x="439" y="881"/>
                  </a:cubicBezTo>
                  <a:cubicBezTo>
                    <a:pt x="682" y="881"/>
                    <a:pt x="881" y="683"/>
                    <a:pt x="881" y="439"/>
                  </a:cubicBezTo>
                  <a:cubicBezTo>
                    <a:pt x="881" y="199"/>
                    <a:pt x="682" y="1"/>
                    <a:pt x="439"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81"/>
            <p:cNvSpPr/>
            <p:nvPr/>
          </p:nvSpPr>
          <p:spPr>
            <a:xfrm>
              <a:off x="8079601" y="3539350"/>
              <a:ext cx="28841" cy="23025"/>
            </a:xfrm>
            <a:custGeom>
              <a:avLst/>
              <a:gdLst/>
              <a:ahLst/>
              <a:cxnLst/>
              <a:rect l="l" t="t" r="r" b="b"/>
              <a:pathLst>
                <a:path w="1101" h="879" extrusionOk="0">
                  <a:moveTo>
                    <a:pt x="1094" y="1"/>
                  </a:moveTo>
                  <a:cubicBezTo>
                    <a:pt x="1092" y="1"/>
                    <a:pt x="1090" y="1"/>
                    <a:pt x="1088" y="1"/>
                  </a:cubicBezTo>
                  <a:lnTo>
                    <a:pt x="1100" y="1"/>
                  </a:lnTo>
                  <a:cubicBezTo>
                    <a:pt x="1098" y="1"/>
                    <a:pt x="1096" y="1"/>
                    <a:pt x="1094" y="1"/>
                  </a:cubicBezTo>
                  <a:close/>
                  <a:moveTo>
                    <a:pt x="439" y="1"/>
                  </a:moveTo>
                  <a:cubicBezTo>
                    <a:pt x="196" y="1"/>
                    <a:pt x="0" y="196"/>
                    <a:pt x="0" y="440"/>
                  </a:cubicBezTo>
                  <a:lnTo>
                    <a:pt x="0" y="878"/>
                  </a:lnTo>
                  <a:lnTo>
                    <a:pt x="658" y="878"/>
                  </a:lnTo>
                  <a:lnTo>
                    <a:pt x="658" y="440"/>
                  </a:lnTo>
                  <a:cubicBezTo>
                    <a:pt x="658" y="201"/>
                    <a:pt x="850" y="4"/>
                    <a:pt x="1088"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81"/>
            <p:cNvSpPr/>
            <p:nvPr/>
          </p:nvSpPr>
          <p:spPr>
            <a:xfrm>
              <a:off x="8074309" y="3200492"/>
              <a:ext cx="234209" cy="367254"/>
            </a:xfrm>
            <a:custGeom>
              <a:avLst/>
              <a:gdLst/>
              <a:ahLst/>
              <a:cxnLst/>
              <a:rect l="l" t="t" r="r" b="b"/>
              <a:pathLst>
                <a:path w="8941" h="14020" extrusionOk="0">
                  <a:moveTo>
                    <a:pt x="1301" y="405"/>
                  </a:moveTo>
                  <a:lnTo>
                    <a:pt x="1301" y="405"/>
                  </a:lnTo>
                  <a:cubicBezTo>
                    <a:pt x="1508" y="407"/>
                    <a:pt x="1614" y="659"/>
                    <a:pt x="1467" y="806"/>
                  </a:cubicBezTo>
                  <a:cubicBezTo>
                    <a:pt x="1419" y="854"/>
                    <a:pt x="1361" y="875"/>
                    <a:pt x="1303" y="875"/>
                  </a:cubicBezTo>
                  <a:cubicBezTo>
                    <a:pt x="1182" y="875"/>
                    <a:pt x="1066" y="781"/>
                    <a:pt x="1066" y="642"/>
                  </a:cubicBezTo>
                  <a:cubicBezTo>
                    <a:pt x="1066" y="512"/>
                    <a:pt x="1171" y="406"/>
                    <a:pt x="1301" y="405"/>
                  </a:cubicBezTo>
                  <a:close/>
                  <a:moveTo>
                    <a:pt x="4359" y="1464"/>
                  </a:moveTo>
                  <a:lnTo>
                    <a:pt x="4794" y="1752"/>
                  </a:lnTo>
                  <a:lnTo>
                    <a:pt x="4359" y="1752"/>
                  </a:lnTo>
                  <a:lnTo>
                    <a:pt x="4359" y="1464"/>
                  </a:lnTo>
                  <a:close/>
                  <a:moveTo>
                    <a:pt x="8423" y="1283"/>
                  </a:moveTo>
                  <a:cubicBezTo>
                    <a:pt x="8433" y="1283"/>
                    <a:pt x="8440" y="1293"/>
                    <a:pt x="8437" y="1303"/>
                  </a:cubicBezTo>
                  <a:lnTo>
                    <a:pt x="7481" y="3407"/>
                  </a:lnTo>
                  <a:cubicBezTo>
                    <a:pt x="7453" y="3462"/>
                    <a:pt x="7453" y="3527"/>
                    <a:pt x="7481" y="3578"/>
                  </a:cubicBezTo>
                  <a:lnTo>
                    <a:pt x="8437" y="5686"/>
                  </a:lnTo>
                  <a:cubicBezTo>
                    <a:pt x="8440" y="5689"/>
                    <a:pt x="8440" y="5693"/>
                    <a:pt x="8437" y="5696"/>
                  </a:cubicBezTo>
                  <a:cubicBezTo>
                    <a:pt x="8433" y="5703"/>
                    <a:pt x="8430" y="5703"/>
                    <a:pt x="8423" y="5703"/>
                  </a:cubicBezTo>
                  <a:lnTo>
                    <a:pt x="5678" y="5703"/>
                  </a:lnTo>
                  <a:lnTo>
                    <a:pt x="5678" y="1958"/>
                  </a:lnTo>
                  <a:cubicBezTo>
                    <a:pt x="5678" y="1889"/>
                    <a:pt x="5644" y="1824"/>
                    <a:pt x="5586" y="1786"/>
                  </a:cubicBezTo>
                  <a:lnTo>
                    <a:pt x="4832" y="1283"/>
                  </a:lnTo>
                  <a:close/>
                  <a:moveTo>
                    <a:pt x="5267" y="2163"/>
                  </a:moveTo>
                  <a:lnTo>
                    <a:pt x="5267" y="6567"/>
                  </a:lnTo>
                  <a:lnTo>
                    <a:pt x="5267" y="6570"/>
                  </a:lnTo>
                  <a:cubicBezTo>
                    <a:pt x="5267" y="6577"/>
                    <a:pt x="5260" y="6584"/>
                    <a:pt x="5253" y="6584"/>
                  </a:cubicBezTo>
                  <a:lnTo>
                    <a:pt x="2382" y="6584"/>
                  </a:lnTo>
                  <a:lnTo>
                    <a:pt x="2382" y="3273"/>
                  </a:lnTo>
                  <a:cubicBezTo>
                    <a:pt x="2377" y="3143"/>
                    <a:pt x="2277" y="3078"/>
                    <a:pt x="2177" y="3078"/>
                  </a:cubicBezTo>
                  <a:cubicBezTo>
                    <a:pt x="2078" y="3078"/>
                    <a:pt x="1977" y="3143"/>
                    <a:pt x="1971" y="3273"/>
                  </a:cubicBezTo>
                  <a:lnTo>
                    <a:pt x="1971" y="6584"/>
                  </a:lnTo>
                  <a:lnTo>
                    <a:pt x="1504" y="6584"/>
                  </a:lnTo>
                  <a:lnTo>
                    <a:pt x="1504" y="2163"/>
                  </a:lnTo>
                  <a:lnTo>
                    <a:pt x="1974" y="2163"/>
                  </a:lnTo>
                  <a:lnTo>
                    <a:pt x="1974" y="2396"/>
                  </a:lnTo>
                  <a:cubicBezTo>
                    <a:pt x="1979" y="2526"/>
                    <a:pt x="2078" y="2592"/>
                    <a:pt x="2178" y="2592"/>
                  </a:cubicBezTo>
                  <a:cubicBezTo>
                    <a:pt x="2278" y="2592"/>
                    <a:pt x="2378" y="2526"/>
                    <a:pt x="2385" y="2396"/>
                  </a:cubicBezTo>
                  <a:lnTo>
                    <a:pt x="2385" y="2163"/>
                  </a:lnTo>
                  <a:close/>
                  <a:moveTo>
                    <a:pt x="1960" y="13143"/>
                  </a:moveTo>
                  <a:cubicBezTo>
                    <a:pt x="2087" y="13143"/>
                    <a:pt x="2193" y="13245"/>
                    <a:pt x="2193" y="13376"/>
                  </a:cubicBezTo>
                  <a:lnTo>
                    <a:pt x="2193" y="13609"/>
                  </a:lnTo>
                  <a:lnTo>
                    <a:pt x="408" y="13609"/>
                  </a:lnTo>
                  <a:lnTo>
                    <a:pt x="408" y="13376"/>
                  </a:lnTo>
                  <a:cubicBezTo>
                    <a:pt x="408" y="13245"/>
                    <a:pt x="514" y="13143"/>
                    <a:pt x="641" y="13143"/>
                  </a:cubicBezTo>
                  <a:close/>
                  <a:moveTo>
                    <a:pt x="1302" y="1"/>
                  </a:moveTo>
                  <a:cubicBezTo>
                    <a:pt x="987" y="1"/>
                    <a:pt x="720" y="227"/>
                    <a:pt x="668" y="539"/>
                  </a:cubicBezTo>
                  <a:cubicBezTo>
                    <a:pt x="617" y="851"/>
                    <a:pt x="799" y="1152"/>
                    <a:pt x="1097" y="1252"/>
                  </a:cubicBezTo>
                  <a:lnTo>
                    <a:pt x="1097" y="12731"/>
                  </a:lnTo>
                  <a:lnTo>
                    <a:pt x="641" y="12731"/>
                  </a:lnTo>
                  <a:cubicBezTo>
                    <a:pt x="288" y="12731"/>
                    <a:pt x="0" y="13019"/>
                    <a:pt x="0" y="13376"/>
                  </a:cubicBezTo>
                  <a:lnTo>
                    <a:pt x="0" y="13814"/>
                  </a:lnTo>
                  <a:cubicBezTo>
                    <a:pt x="0" y="13927"/>
                    <a:pt x="93" y="14020"/>
                    <a:pt x="206" y="14020"/>
                  </a:cubicBezTo>
                  <a:lnTo>
                    <a:pt x="2402" y="14020"/>
                  </a:lnTo>
                  <a:cubicBezTo>
                    <a:pt x="2515" y="14020"/>
                    <a:pt x="2608" y="13927"/>
                    <a:pt x="2608" y="13814"/>
                  </a:cubicBezTo>
                  <a:lnTo>
                    <a:pt x="2608" y="13376"/>
                  </a:lnTo>
                  <a:cubicBezTo>
                    <a:pt x="2604" y="13019"/>
                    <a:pt x="2317" y="12731"/>
                    <a:pt x="1964" y="12731"/>
                  </a:cubicBezTo>
                  <a:lnTo>
                    <a:pt x="1511" y="12731"/>
                  </a:lnTo>
                  <a:lnTo>
                    <a:pt x="1511" y="6995"/>
                  </a:lnTo>
                  <a:lnTo>
                    <a:pt x="5257" y="6995"/>
                  </a:lnTo>
                  <a:cubicBezTo>
                    <a:pt x="5493" y="6992"/>
                    <a:pt x="5682" y="6803"/>
                    <a:pt x="5682" y="6570"/>
                  </a:cubicBezTo>
                  <a:lnTo>
                    <a:pt x="5682" y="6118"/>
                  </a:lnTo>
                  <a:lnTo>
                    <a:pt x="8430" y="6118"/>
                  </a:lnTo>
                  <a:cubicBezTo>
                    <a:pt x="8738" y="6114"/>
                    <a:pt x="8941" y="5796"/>
                    <a:pt x="8814" y="5518"/>
                  </a:cubicBezTo>
                  <a:lnTo>
                    <a:pt x="7895" y="3493"/>
                  </a:lnTo>
                  <a:lnTo>
                    <a:pt x="8810" y="1474"/>
                  </a:lnTo>
                  <a:cubicBezTo>
                    <a:pt x="8937" y="1193"/>
                    <a:pt x="8735" y="875"/>
                    <a:pt x="8427" y="875"/>
                  </a:cubicBezTo>
                  <a:lnTo>
                    <a:pt x="4157" y="875"/>
                  </a:lnTo>
                  <a:cubicBezTo>
                    <a:pt x="4044" y="875"/>
                    <a:pt x="3951" y="967"/>
                    <a:pt x="3951" y="1080"/>
                  </a:cubicBezTo>
                  <a:lnTo>
                    <a:pt x="3951" y="1752"/>
                  </a:lnTo>
                  <a:lnTo>
                    <a:pt x="1508" y="1752"/>
                  </a:lnTo>
                  <a:lnTo>
                    <a:pt x="1508" y="1252"/>
                  </a:lnTo>
                  <a:cubicBezTo>
                    <a:pt x="1806" y="1152"/>
                    <a:pt x="1988" y="851"/>
                    <a:pt x="1936" y="539"/>
                  </a:cubicBezTo>
                  <a:cubicBezTo>
                    <a:pt x="1885" y="227"/>
                    <a:pt x="1618"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6" name="Google Shape;12716;p81"/>
          <p:cNvGrpSpPr/>
          <p:nvPr/>
        </p:nvGrpSpPr>
        <p:grpSpPr>
          <a:xfrm>
            <a:off x="4117738" y="4097880"/>
            <a:ext cx="397692" cy="426402"/>
            <a:chOff x="4117738" y="4097880"/>
            <a:chExt cx="397692" cy="426402"/>
          </a:xfrm>
        </p:grpSpPr>
        <p:sp>
          <p:nvSpPr>
            <p:cNvPr id="12717" name="Google Shape;12717;p81"/>
            <p:cNvSpPr/>
            <p:nvPr/>
          </p:nvSpPr>
          <p:spPr>
            <a:xfrm>
              <a:off x="4190088" y="4175993"/>
              <a:ext cx="259357" cy="313187"/>
            </a:xfrm>
            <a:custGeom>
              <a:avLst/>
              <a:gdLst/>
              <a:ahLst/>
              <a:cxnLst/>
              <a:rect l="l" t="t" r="r" b="b"/>
              <a:pathLst>
                <a:path w="9901" h="11956" extrusionOk="0">
                  <a:moveTo>
                    <a:pt x="4840" y="1"/>
                  </a:moveTo>
                  <a:cubicBezTo>
                    <a:pt x="4665" y="1"/>
                    <a:pt x="4488" y="10"/>
                    <a:pt x="4311" y="31"/>
                  </a:cubicBezTo>
                  <a:cubicBezTo>
                    <a:pt x="2217" y="264"/>
                    <a:pt x="518" y="1939"/>
                    <a:pt x="257" y="4026"/>
                  </a:cubicBezTo>
                  <a:cubicBezTo>
                    <a:pt x="0" y="6014"/>
                    <a:pt x="1052" y="7940"/>
                    <a:pt x="2865" y="8796"/>
                  </a:cubicBezTo>
                  <a:cubicBezTo>
                    <a:pt x="3242" y="8975"/>
                    <a:pt x="3482" y="9355"/>
                    <a:pt x="3479" y="9773"/>
                  </a:cubicBezTo>
                  <a:lnTo>
                    <a:pt x="3479" y="11411"/>
                  </a:lnTo>
                  <a:cubicBezTo>
                    <a:pt x="3479" y="11713"/>
                    <a:pt x="3722" y="11956"/>
                    <a:pt x="4023" y="11956"/>
                  </a:cubicBezTo>
                  <a:lnTo>
                    <a:pt x="5655" y="11956"/>
                  </a:lnTo>
                  <a:cubicBezTo>
                    <a:pt x="5953" y="11956"/>
                    <a:pt x="6196" y="11713"/>
                    <a:pt x="6196" y="11411"/>
                  </a:cubicBezTo>
                  <a:lnTo>
                    <a:pt x="6196" y="9773"/>
                  </a:lnTo>
                  <a:cubicBezTo>
                    <a:pt x="6193" y="9358"/>
                    <a:pt x="6429" y="8978"/>
                    <a:pt x="6803" y="8800"/>
                  </a:cubicBezTo>
                  <a:cubicBezTo>
                    <a:pt x="8852" y="7837"/>
                    <a:pt x="9900" y="5534"/>
                    <a:pt x="9280" y="3358"/>
                  </a:cubicBezTo>
                  <a:cubicBezTo>
                    <a:pt x="8712" y="1354"/>
                    <a:pt x="6882" y="1"/>
                    <a:pt x="484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81"/>
            <p:cNvSpPr/>
            <p:nvPr/>
          </p:nvSpPr>
          <p:spPr>
            <a:xfrm>
              <a:off x="4217200" y="4197342"/>
              <a:ext cx="199292" cy="199292"/>
            </a:xfrm>
            <a:custGeom>
              <a:avLst/>
              <a:gdLst/>
              <a:ahLst/>
              <a:cxnLst/>
              <a:rect l="l" t="t" r="r" b="b"/>
              <a:pathLst>
                <a:path w="7608" h="7608" extrusionOk="0">
                  <a:moveTo>
                    <a:pt x="3804" y="0"/>
                  </a:moveTo>
                  <a:cubicBezTo>
                    <a:pt x="1703" y="0"/>
                    <a:pt x="0" y="1704"/>
                    <a:pt x="0" y="3804"/>
                  </a:cubicBezTo>
                  <a:cubicBezTo>
                    <a:pt x="0" y="5905"/>
                    <a:pt x="1703" y="7608"/>
                    <a:pt x="3804" y="7608"/>
                  </a:cubicBezTo>
                  <a:cubicBezTo>
                    <a:pt x="5905" y="7608"/>
                    <a:pt x="7608" y="5905"/>
                    <a:pt x="7608" y="3804"/>
                  </a:cubicBezTo>
                  <a:cubicBezTo>
                    <a:pt x="7608" y="1704"/>
                    <a:pt x="5905" y="0"/>
                    <a:pt x="380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81"/>
            <p:cNvSpPr/>
            <p:nvPr/>
          </p:nvSpPr>
          <p:spPr>
            <a:xfrm>
              <a:off x="4238549" y="4218691"/>
              <a:ext cx="156594" cy="156594"/>
            </a:xfrm>
            <a:custGeom>
              <a:avLst/>
              <a:gdLst/>
              <a:ahLst/>
              <a:cxnLst/>
              <a:rect l="l" t="t" r="r" b="b"/>
              <a:pathLst>
                <a:path w="5978" h="5978" extrusionOk="0">
                  <a:moveTo>
                    <a:pt x="2989" y="1"/>
                  </a:moveTo>
                  <a:cubicBezTo>
                    <a:pt x="1337" y="1"/>
                    <a:pt x="1" y="1341"/>
                    <a:pt x="1" y="2989"/>
                  </a:cubicBezTo>
                  <a:cubicBezTo>
                    <a:pt x="1" y="4641"/>
                    <a:pt x="1337" y="5977"/>
                    <a:pt x="2989" y="5977"/>
                  </a:cubicBezTo>
                  <a:cubicBezTo>
                    <a:pt x="4637" y="5977"/>
                    <a:pt x="5977" y="4641"/>
                    <a:pt x="5977" y="2989"/>
                  </a:cubicBezTo>
                  <a:cubicBezTo>
                    <a:pt x="5977" y="1341"/>
                    <a:pt x="4637" y="1"/>
                    <a:pt x="29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81"/>
            <p:cNvSpPr/>
            <p:nvPr/>
          </p:nvSpPr>
          <p:spPr>
            <a:xfrm>
              <a:off x="4295471" y="4489155"/>
              <a:ext cx="42672" cy="28500"/>
            </a:xfrm>
            <a:custGeom>
              <a:avLst/>
              <a:gdLst/>
              <a:ahLst/>
              <a:cxnLst/>
              <a:rect l="l" t="t" r="r" b="b"/>
              <a:pathLst>
                <a:path w="1629" h="1088" extrusionOk="0">
                  <a:moveTo>
                    <a:pt x="0" y="1"/>
                  </a:moveTo>
                  <a:lnTo>
                    <a:pt x="0" y="542"/>
                  </a:lnTo>
                  <a:cubicBezTo>
                    <a:pt x="0" y="844"/>
                    <a:pt x="244" y="1087"/>
                    <a:pt x="542" y="1087"/>
                  </a:cubicBezTo>
                  <a:lnTo>
                    <a:pt x="1087" y="1087"/>
                  </a:lnTo>
                  <a:cubicBezTo>
                    <a:pt x="1388" y="1087"/>
                    <a:pt x="1628" y="844"/>
                    <a:pt x="1628" y="542"/>
                  </a:cubicBezTo>
                  <a:lnTo>
                    <a:pt x="1628"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81"/>
            <p:cNvSpPr/>
            <p:nvPr/>
          </p:nvSpPr>
          <p:spPr>
            <a:xfrm>
              <a:off x="4281273" y="4446431"/>
              <a:ext cx="71119" cy="42750"/>
            </a:xfrm>
            <a:custGeom>
              <a:avLst/>
              <a:gdLst/>
              <a:ahLst/>
              <a:cxnLst/>
              <a:rect l="l" t="t" r="r" b="b"/>
              <a:pathLst>
                <a:path w="2715" h="1632" extrusionOk="0">
                  <a:moveTo>
                    <a:pt x="1" y="1"/>
                  </a:moveTo>
                  <a:lnTo>
                    <a:pt x="1" y="1087"/>
                  </a:lnTo>
                  <a:cubicBezTo>
                    <a:pt x="1" y="1389"/>
                    <a:pt x="241" y="1632"/>
                    <a:pt x="542" y="1632"/>
                  </a:cubicBezTo>
                  <a:lnTo>
                    <a:pt x="2174" y="1632"/>
                  </a:lnTo>
                  <a:cubicBezTo>
                    <a:pt x="2472" y="1632"/>
                    <a:pt x="2715" y="1389"/>
                    <a:pt x="2715" y="1087"/>
                  </a:cubicBezTo>
                  <a:lnTo>
                    <a:pt x="271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81"/>
            <p:cNvSpPr/>
            <p:nvPr/>
          </p:nvSpPr>
          <p:spPr>
            <a:xfrm>
              <a:off x="4183173" y="4169261"/>
              <a:ext cx="266167" cy="355021"/>
            </a:xfrm>
            <a:custGeom>
              <a:avLst/>
              <a:gdLst/>
              <a:ahLst/>
              <a:cxnLst/>
              <a:rect l="l" t="t" r="r" b="b"/>
              <a:pathLst>
                <a:path w="10161" h="13553" extrusionOk="0">
                  <a:moveTo>
                    <a:pt x="5120" y="514"/>
                  </a:moveTo>
                  <a:cubicBezTo>
                    <a:pt x="6188" y="514"/>
                    <a:pt x="7221" y="911"/>
                    <a:pt x="8012" y="1628"/>
                  </a:cubicBezTo>
                  <a:cubicBezTo>
                    <a:pt x="9613" y="3060"/>
                    <a:pt x="9931" y="5442"/>
                    <a:pt x="8766" y="7247"/>
                  </a:cubicBezTo>
                  <a:lnTo>
                    <a:pt x="8770" y="7244"/>
                  </a:lnTo>
                  <a:lnTo>
                    <a:pt x="8770" y="7244"/>
                  </a:lnTo>
                  <a:cubicBezTo>
                    <a:pt x="8324" y="7929"/>
                    <a:pt x="7697" y="8478"/>
                    <a:pt x="6960" y="8827"/>
                  </a:cubicBezTo>
                  <a:cubicBezTo>
                    <a:pt x="6498" y="9050"/>
                    <a:pt x="6203" y="9516"/>
                    <a:pt x="6206" y="10030"/>
                  </a:cubicBezTo>
                  <a:lnTo>
                    <a:pt x="6206" y="10328"/>
                  </a:lnTo>
                  <a:lnTo>
                    <a:pt x="4000" y="10328"/>
                  </a:lnTo>
                  <a:lnTo>
                    <a:pt x="4000" y="10030"/>
                  </a:lnTo>
                  <a:cubicBezTo>
                    <a:pt x="4000" y="9516"/>
                    <a:pt x="3701" y="9047"/>
                    <a:pt x="3239" y="8824"/>
                  </a:cubicBezTo>
                  <a:cubicBezTo>
                    <a:pt x="1529" y="8012"/>
                    <a:pt x="532" y="6192"/>
                    <a:pt x="775" y="4318"/>
                  </a:cubicBezTo>
                  <a:cubicBezTo>
                    <a:pt x="1018" y="2347"/>
                    <a:pt x="2629" y="761"/>
                    <a:pt x="4603" y="541"/>
                  </a:cubicBezTo>
                  <a:cubicBezTo>
                    <a:pt x="4771" y="524"/>
                    <a:pt x="4938" y="514"/>
                    <a:pt x="5106" y="514"/>
                  </a:cubicBezTo>
                  <a:cubicBezTo>
                    <a:pt x="5111" y="514"/>
                    <a:pt x="5116" y="514"/>
                    <a:pt x="5120" y="514"/>
                  </a:cubicBezTo>
                  <a:close/>
                  <a:moveTo>
                    <a:pt x="6206" y="10835"/>
                  </a:moveTo>
                  <a:lnTo>
                    <a:pt x="6206" y="11668"/>
                  </a:lnTo>
                  <a:cubicBezTo>
                    <a:pt x="6206" y="11826"/>
                    <a:pt x="6076" y="11956"/>
                    <a:pt x="5919" y="11956"/>
                  </a:cubicBezTo>
                  <a:lnTo>
                    <a:pt x="4287" y="11956"/>
                  </a:lnTo>
                  <a:cubicBezTo>
                    <a:pt x="4126" y="11956"/>
                    <a:pt x="4000" y="11829"/>
                    <a:pt x="4000" y="11668"/>
                  </a:cubicBezTo>
                  <a:lnTo>
                    <a:pt x="4000" y="10835"/>
                  </a:lnTo>
                  <a:close/>
                  <a:moveTo>
                    <a:pt x="5662" y="12466"/>
                  </a:moveTo>
                  <a:lnTo>
                    <a:pt x="5662" y="12754"/>
                  </a:lnTo>
                  <a:cubicBezTo>
                    <a:pt x="5662" y="12915"/>
                    <a:pt x="5535" y="13042"/>
                    <a:pt x="5374" y="13042"/>
                  </a:cubicBezTo>
                  <a:lnTo>
                    <a:pt x="4832" y="13042"/>
                  </a:lnTo>
                  <a:cubicBezTo>
                    <a:pt x="4671" y="13042"/>
                    <a:pt x="4541" y="12915"/>
                    <a:pt x="4541" y="12754"/>
                  </a:cubicBezTo>
                  <a:lnTo>
                    <a:pt x="4541" y="12466"/>
                  </a:lnTo>
                  <a:close/>
                  <a:moveTo>
                    <a:pt x="5117" y="0"/>
                  </a:moveTo>
                  <a:cubicBezTo>
                    <a:pt x="4928" y="0"/>
                    <a:pt x="4738" y="12"/>
                    <a:pt x="4548" y="34"/>
                  </a:cubicBezTo>
                  <a:cubicBezTo>
                    <a:pt x="2341" y="277"/>
                    <a:pt x="542" y="2052"/>
                    <a:pt x="268" y="4252"/>
                  </a:cubicBezTo>
                  <a:cubicBezTo>
                    <a:pt x="0" y="6350"/>
                    <a:pt x="1111" y="8378"/>
                    <a:pt x="3019" y="9283"/>
                  </a:cubicBezTo>
                  <a:cubicBezTo>
                    <a:pt x="3307" y="9420"/>
                    <a:pt x="3489" y="9711"/>
                    <a:pt x="3489" y="10030"/>
                  </a:cubicBezTo>
                  <a:lnTo>
                    <a:pt x="3489" y="11668"/>
                  </a:lnTo>
                  <a:cubicBezTo>
                    <a:pt x="3489" y="12011"/>
                    <a:pt x="3708" y="12316"/>
                    <a:pt x="4034" y="12425"/>
                  </a:cubicBezTo>
                  <a:lnTo>
                    <a:pt x="4034" y="12754"/>
                  </a:lnTo>
                  <a:cubicBezTo>
                    <a:pt x="4034" y="13196"/>
                    <a:pt x="4390" y="13553"/>
                    <a:pt x="4832" y="13553"/>
                  </a:cubicBezTo>
                  <a:lnTo>
                    <a:pt x="5374" y="13553"/>
                  </a:lnTo>
                  <a:cubicBezTo>
                    <a:pt x="5816" y="13553"/>
                    <a:pt x="6172" y="13196"/>
                    <a:pt x="6172" y="12754"/>
                  </a:cubicBezTo>
                  <a:lnTo>
                    <a:pt x="6172" y="12425"/>
                  </a:lnTo>
                  <a:cubicBezTo>
                    <a:pt x="6498" y="12316"/>
                    <a:pt x="6714" y="12011"/>
                    <a:pt x="6714" y="11668"/>
                  </a:cubicBezTo>
                  <a:lnTo>
                    <a:pt x="6714" y="10030"/>
                  </a:lnTo>
                  <a:cubicBezTo>
                    <a:pt x="6714" y="9715"/>
                    <a:pt x="6892" y="9424"/>
                    <a:pt x="7176" y="9286"/>
                  </a:cubicBezTo>
                  <a:cubicBezTo>
                    <a:pt x="8657" y="8591"/>
                    <a:pt x="9688" y="7200"/>
                    <a:pt x="9924" y="5582"/>
                  </a:cubicBezTo>
                  <a:cubicBezTo>
                    <a:pt x="10161" y="3965"/>
                    <a:pt x="9572" y="2337"/>
                    <a:pt x="8352" y="1247"/>
                  </a:cubicBezTo>
                  <a:cubicBezTo>
                    <a:pt x="7459" y="440"/>
                    <a:pt x="6306" y="0"/>
                    <a:pt x="51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81"/>
            <p:cNvSpPr/>
            <p:nvPr/>
          </p:nvSpPr>
          <p:spPr>
            <a:xfrm>
              <a:off x="4457775" y="4290335"/>
              <a:ext cx="57655" cy="13307"/>
            </a:xfrm>
            <a:custGeom>
              <a:avLst/>
              <a:gdLst/>
              <a:ahLst/>
              <a:cxnLst/>
              <a:rect l="l" t="t" r="r" b="b"/>
              <a:pathLst>
                <a:path w="2201" h="508" extrusionOk="0">
                  <a:moveTo>
                    <a:pt x="326" y="1"/>
                  </a:moveTo>
                  <a:cubicBezTo>
                    <a:pt x="0" y="14"/>
                    <a:pt x="0" y="494"/>
                    <a:pt x="326" y="508"/>
                  </a:cubicBezTo>
                  <a:lnTo>
                    <a:pt x="1953" y="508"/>
                  </a:lnTo>
                  <a:cubicBezTo>
                    <a:pt x="2090" y="504"/>
                    <a:pt x="2200" y="391"/>
                    <a:pt x="2200" y="254"/>
                  </a:cubicBezTo>
                  <a:cubicBezTo>
                    <a:pt x="2200" y="117"/>
                    <a:pt x="2090" y="4"/>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81"/>
            <p:cNvSpPr/>
            <p:nvPr/>
          </p:nvSpPr>
          <p:spPr>
            <a:xfrm>
              <a:off x="4117738" y="4290335"/>
              <a:ext cx="56293" cy="13333"/>
            </a:xfrm>
            <a:custGeom>
              <a:avLst/>
              <a:gdLst/>
              <a:ahLst/>
              <a:cxnLst/>
              <a:rect l="l" t="t" r="r" b="b"/>
              <a:pathLst>
                <a:path w="2149" h="509" extrusionOk="0">
                  <a:moveTo>
                    <a:pt x="252" y="0"/>
                  </a:moveTo>
                  <a:cubicBezTo>
                    <a:pt x="114" y="0"/>
                    <a:pt x="0" y="114"/>
                    <a:pt x="0" y="254"/>
                  </a:cubicBezTo>
                  <a:cubicBezTo>
                    <a:pt x="0" y="394"/>
                    <a:pt x="114" y="508"/>
                    <a:pt x="252" y="508"/>
                  </a:cubicBezTo>
                  <a:cubicBezTo>
                    <a:pt x="256" y="508"/>
                    <a:pt x="260" y="508"/>
                    <a:pt x="264" y="508"/>
                  </a:cubicBezTo>
                  <a:lnTo>
                    <a:pt x="1895" y="508"/>
                  </a:lnTo>
                  <a:cubicBezTo>
                    <a:pt x="2036" y="508"/>
                    <a:pt x="2149" y="395"/>
                    <a:pt x="2149" y="254"/>
                  </a:cubicBezTo>
                  <a:cubicBezTo>
                    <a:pt x="2149" y="114"/>
                    <a:pt x="2036" y="1"/>
                    <a:pt x="1895" y="1"/>
                  </a:cubicBezTo>
                  <a:lnTo>
                    <a:pt x="264" y="1"/>
                  </a:lnTo>
                  <a:cubicBezTo>
                    <a:pt x="260" y="0"/>
                    <a:pt x="256" y="0"/>
                    <a:pt x="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81"/>
            <p:cNvSpPr/>
            <p:nvPr/>
          </p:nvSpPr>
          <p:spPr>
            <a:xfrm>
              <a:off x="4310009" y="4097880"/>
              <a:ext cx="13674" cy="56398"/>
            </a:xfrm>
            <a:custGeom>
              <a:avLst/>
              <a:gdLst/>
              <a:ahLst/>
              <a:cxnLst/>
              <a:rect l="l" t="t" r="r" b="b"/>
              <a:pathLst>
                <a:path w="522" h="2153" extrusionOk="0">
                  <a:moveTo>
                    <a:pt x="261" y="1"/>
                  </a:moveTo>
                  <a:cubicBezTo>
                    <a:pt x="117" y="1"/>
                    <a:pt x="1" y="120"/>
                    <a:pt x="7" y="268"/>
                  </a:cubicBezTo>
                  <a:lnTo>
                    <a:pt x="7" y="1896"/>
                  </a:lnTo>
                  <a:cubicBezTo>
                    <a:pt x="7" y="2036"/>
                    <a:pt x="120" y="2149"/>
                    <a:pt x="261" y="2153"/>
                  </a:cubicBezTo>
                  <a:cubicBezTo>
                    <a:pt x="401" y="2149"/>
                    <a:pt x="515" y="2036"/>
                    <a:pt x="515" y="1896"/>
                  </a:cubicBezTo>
                  <a:lnTo>
                    <a:pt x="515" y="268"/>
                  </a:lnTo>
                  <a:cubicBezTo>
                    <a:pt x="521" y="120"/>
                    <a:pt x="405"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81"/>
            <p:cNvSpPr/>
            <p:nvPr/>
          </p:nvSpPr>
          <p:spPr>
            <a:xfrm>
              <a:off x="4383984" y="4142228"/>
              <a:ext cx="25959" cy="32036"/>
            </a:xfrm>
            <a:custGeom>
              <a:avLst/>
              <a:gdLst/>
              <a:ahLst/>
              <a:cxnLst/>
              <a:rect l="l" t="t" r="r" b="b"/>
              <a:pathLst>
                <a:path w="991" h="1223" extrusionOk="0">
                  <a:moveTo>
                    <a:pt x="699" y="0"/>
                  </a:moveTo>
                  <a:cubicBezTo>
                    <a:pt x="610" y="0"/>
                    <a:pt x="523" y="48"/>
                    <a:pt x="477" y="134"/>
                  </a:cubicBezTo>
                  <a:lnTo>
                    <a:pt x="69" y="840"/>
                  </a:lnTo>
                  <a:cubicBezTo>
                    <a:pt x="0" y="963"/>
                    <a:pt x="41" y="1118"/>
                    <a:pt x="161" y="1189"/>
                  </a:cubicBezTo>
                  <a:cubicBezTo>
                    <a:pt x="202" y="1212"/>
                    <a:pt x="245" y="1223"/>
                    <a:pt x="288" y="1223"/>
                  </a:cubicBezTo>
                  <a:cubicBezTo>
                    <a:pt x="377" y="1223"/>
                    <a:pt x="462" y="1178"/>
                    <a:pt x="511" y="1097"/>
                  </a:cubicBezTo>
                  <a:lnTo>
                    <a:pt x="915" y="391"/>
                  </a:lnTo>
                  <a:cubicBezTo>
                    <a:pt x="991" y="268"/>
                    <a:pt x="953" y="107"/>
                    <a:pt x="826" y="35"/>
                  </a:cubicBezTo>
                  <a:cubicBezTo>
                    <a:pt x="786" y="11"/>
                    <a:pt x="742"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81"/>
            <p:cNvSpPr/>
            <p:nvPr/>
          </p:nvSpPr>
          <p:spPr>
            <a:xfrm>
              <a:off x="4223644" y="4419738"/>
              <a:ext cx="26064" cy="32036"/>
            </a:xfrm>
            <a:custGeom>
              <a:avLst/>
              <a:gdLst/>
              <a:ahLst/>
              <a:cxnLst/>
              <a:rect l="l" t="t" r="r" b="b"/>
              <a:pathLst>
                <a:path w="995" h="1223" extrusionOk="0">
                  <a:moveTo>
                    <a:pt x="703" y="1"/>
                  </a:moveTo>
                  <a:cubicBezTo>
                    <a:pt x="615" y="1"/>
                    <a:pt x="530" y="47"/>
                    <a:pt x="484" y="129"/>
                  </a:cubicBezTo>
                  <a:lnTo>
                    <a:pt x="76" y="835"/>
                  </a:lnTo>
                  <a:cubicBezTo>
                    <a:pt x="1" y="955"/>
                    <a:pt x="42" y="1116"/>
                    <a:pt x="165" y="1188"/>
                  </a:cubicBezTo>
                  <a:cubicBezTo>
                    <a:pt x="207" y="1211"/>
                    <a:pt x="251" y="1222"/>
                    <a:pt x="294" y="1222"/>
                  </a:cubicBezTo>
                  <a:cubicBezTo>
                    <a:pt x="385" y="1222"/>
                    <a:pt x="472" y="1174"/>
                    <a:pt x="518" y="1088"/>
                  </a:cubicBezTo>
                  <a:lnTo>
                    <a:pt x="926" y="382"/>
                  </a:lnTo>
                  <a:cubicBezTo>
                    <a:pt x="995" y="259"/>
                    <a:pt x="954" y="105"/>
                    <a:pt x="834" y="36"/>
                  </a:cubicBezTo>
                  <a:cubicBezTo>
                    <a:pt x="793" y="12"/>
                    <a:pt x="748"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81"/>
            <p:cNvSpPr/>
            <p:nvPr/>
          </p:nvSpPr>
          <p:spPr>
            <a:xfrm>
              <a:off x="4222780" y="4142490"/>
              <a:ext cx="26850" cy="31617"/>
            </a:xfrm>
            <a:custGeom>
              <a:avLst/>
              <a:gdLst/>
              <a:ahLst/>
              <a:cxnLst/>
              <a:rect l="l" t="t" r="r" b="b"/>
              <a:pathLst>
                <a:path w="1025" h="1207" extrusionOk="0">
                  <a:moveTo>
                    <a:pt x="341" y="0"/>
                  </a:moveTo>
                  <a:cubicBezTo>
                    <a:pt x="169" y="0"/>
                    <a:pt x="1" y="180"/>
                    <a:pt x="109" y="381"/>
                  </a:cubicBezTo>
                  <a:lnTo>
                    <a:pt x="517" y="1087"/>
                  </a:lnTo>
                  <a:cubicBezTo>
                    <a:pt x="565" y="1164"/>
                    <a:pt x="649" y="1207"/>
                    <a:pt x="735" y="1207"/>
                  </a:cubicBezTo>
                  <a:cubicBezTo>
                    <a:pt x="778" y="1207"/>
                    <a:pt x="823" y="1196"/>
                    <a:pt x="863" y="1173"/>
                  </a:cubicBezTo>
                  <a:cubicBezTo>
                    <a:pt x="980" y="1104"/>
                    <a:pt x="1024" y="953"/>
                    <a:pt x="959" y="830"/>
                  </a:cubicBezTo>
                  <a:lnTo>
                    <a:pt x="551" y="124"/>
                  </a:lnTo>
                  <a:cubicBezTo>
                    <a:pt x="497" y="37"/>
                    <a:pt x="419" y="0"/>
                    <a:pt x="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81"/>
            <p:cNvSpPr/>
            <p:nvPr/>
          </p:nvSpPr>
          <p:spPr>
            <a:xfrm>
              <a:off x="4382936" y="4419843"/>
              <a:ext cx="26824" cy="31591"/>
            </a:xfrm>
            <a:custGeom>
              <a:avLst/>
              <a:gdLst/>
              <a:ahLst/>
              <a:cxnLst/>
              <a:rect l="l" t="t" r="r" b="b"/>
              <a:pathLst>
                <a:path w="1024" h="1206" extrusionOk="0">
                  <a:moveTo>
                    <a:pt x="339" y="0"/>
                  </a:moveTo>
                  <a:cubicBezTo>
                    <a:pt x="167" y="0"/>
                    <a:pt x="0" y="178"/>
                    <a:pt x="109" y="378"/>
                  </a:cubicBezTo>
                  <a:lnTo>
                    <a:pt x="517" y="1084"/>
                  </a:lnTo>
                  <a:cubicBezTo>
                    <a:pt x="564" y="1162"/>
                    <a:pt x="647" y="1206"/>
                    <a:pt x="732" y="1206"/>
                  </a:cubicBezTo>
                  <a:cubicBezTo>
                    <a:pt x="775" y="1206"/>
                    <a:pt x="819" y="1194"/>
                    <a:pt x="859" y="1170"/>
                  </a:cubicBezTo>
                  <a:cubicBezTo>
                    <a:pt x="979" y="1101"/>
                    <a:pt x="1024" y="951"/>
                    <a:pt x="959" y="831"/>
                  </a:cubicBezTo>
                  <a:lnTo>
                    <a:pt x="551" y="125"/>
                  </a:lnTo>
                  <a:cubicBezTo>
                    <a:pt x="496" y="37"/>
                    <a:pt x="417" y="0"/>
                    <a:pt x="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81"/>
            <p:cNvSpPr/>
            <p:nvPr/>
          </p:nvSpPr>
          <p:spPr>
            <a:xfrm>
              <a:off x="4438469" y="4364938"/>
              <a:ext cx="34132" cy="24257"/>
            </a:xfrm>
            <a:custGeom>
              <a:avLst/>
              <a:gdLst/>
              <a:ahLst/>
              <a:cxnLst/>
              <a:rect l="l" t="t" r="r" b="b"/>
              <a:pathLst>
                <a:path w="1303" h="926" extrusionOk="0">
                  <a:moveTo>
                    <a:pt x="292" y="0"/>
                  </a:moveTo>
                  <a:cubicBezTo>
                    <a:pt x="204" y="0"/>
                    <a:pt x="120" y="46"/>
                    <a:pt x="72" y="127"/>
                  </a:cubicBezTo>
                  <a:cubicBezTo>
                    <a:pt x="0" y="254"/>
                    <a:pt x="45" y="411"/>
                    <a:pt x="172" y="480"/>
                  </a:cubicBezTo>
                  <a:lnTo>
                    <a:pt x="878" y="888"/>
                  </a:lnTo>
                  <a:cubicBezTo>
                    <a:pt x="918" y="913"/>
                    <a:pt x="964" y="926"/>
                    <a:pt x="1009" y="926"/>
                  </a:cubicBezTo>
                  <a:cubicBezTo>
                    <a:pt x="1097" y="926"/>
                    <a:pt x="1183" y="880"/>
                    <a:pt x="1230" y="799"/>
                  </a:cubicBezTo>
                  <a:cubicBezTo>
                    <a:pt x="1302" y="672"/>
                    <a:pt x="1258" y="514"/>
                    <a:pt x="1131" y="446"/>
                  </a:cubicBezTo>
                  <a:lnTo>
                    <a:pt x="425" y="38"/>
                  </a:lnTo>
                  <a:cubicBezTo>
                    <a:pt x="383" y="12"/>
                    <a:pt x="337" y="0"/>
                    <a:pt x="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81"/>
            <p:cNvSpPr/>
            <p:nvPr/>
          </p:nvSpPr>
          <p:spPr>
            <a:xfrm>
              <a:off x="4161091" y="4204782"/>
              <a:ext cx="33765" cy="24099"/>
            </a:xfrm>
            <a:custGeom>
              <a:avLst/>
              <a:gdLst/>
              <a:ahLst/>
              <a:cxnLst/>
              <a:rect l="l" t="t" r="r" b="b"/>
              <a:pathLst>
                <a:path w="1289" h="920" extrusionOk="0">
                  <a:moveTo>
                    <a:pt x="294" y="1"/>
                  </a:moveTo>
                  <a:cubicBezTo>
                    <a:pt x="206" y="1"/>
                    <a:pt x="120" y="46"/>
                    <a:pt x="72" y="128"/>
                  </a:cubicBezTo>
                  <a:cubicBezTo>
                    <a:pt x="0" y="254"/>
                    <a:pt x="45" y="412"/>
                    <a:pt x="172" y="481"/>
                  </a:cubicBezTo>
                  <a:lnTo>
                    <a:pt x="878" y="888"/>
                  </a:lnTo>
                  <a:cubicBezTo>
                    <a:pt x="916" y="909"/>
                    <a:pt x="958" y="919"/>
                    <a:pt x="999" y="919"/>
                  </a:cubicBezTo>
                  <a:cubicBezTo>
                    <a:pt x="1086" y="919"/>
                    <a:pt x="1171" y="874"/>
                    <a:pt x="1220" y="792"/>
                  </a:cubicBezTo>
                  <a:cubicBezTo>
                    <a:pt x="1289" y="672"/>
                    <a:pt x="1251" y="518"/>
                    <a:pt x="1131" y="446"/>
                  </a:cubicBezTo>
                  <a:lnTo>
                    <a:pt x="425" y="39"/>
                  </a:lnTo>
                  <a:cubicBezTo>
                    <a:pt x="385" y="13"/>
                    <a:pt x="339"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81"/>
            <p:cNvSpPr/>
            <p:nvPr/>
          </p:nvSpPr>
          <p:spPr>
            <a:xfrm>
              <a:off x="4437029" y="4204991"/>
              <a:ext cx="35206" cy="23968"/>
            </a:xfrm>
            <a:custGeom>
              <a:avLst/>
              <a:gdLst/>
              <a:ahLst/>
              <a:cxnLst/>
              <a:rect l="l" t="t" r="r" b="b"/>
              <a:pathLst>
                <a:path w="1344" h="915" extrusionOk="0">
                  <a:moveTo>
                    <a:pt x="1050" y="1"/>
                  </a:moveTo>
                  <a:cubicBezTo>
                    <a:pt x="1010" y="1"/>
                    <a:pt x="970" y="10"/>
                    <a:pt x="933" y="31"/>
                  </a:cubicBezTo>
                  <a:lnTo>
                    <a:pt x="227" y="438"/>
                  </a:lnTo>
                  <a:cubicBezTo>
                    <a:pt x="0" y="569"/>
                    <a:pt x="93" y="915"/>
                    <a:pt x="353" y="915"/>
                  </a:cubicBezTo>
                  <a:cubicBezTo>
                    <a:pt x="398" y="915"/>
                    <a:pt x="442" y="904"/>
                    <a:pt x="480" y="880"/>
                  </a:cubicBezTo>
                  <a:lnTo>
                    <a:pt x="1186" y="473"/>
                  </a:lnTo>
                  <a:cubicBezTo>
                    <a:pt x="1303" y="401"/>
                    <a:pt x="1344" y="246"/>
                    <a:pt x="1272" y="130"/>
                  </a:cubicBezTo>
                  <a:cubicBezTo>
                    <a:pt x="1225" y="47"/>
                    <a:pt x="1139"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81"/>
            <p:cNvSpPr/>
            <p:nvPr/>
          </p:nvSpPr>
          <p:spPr>
            <a:xfrm>
              <a:off x="4161091" y="4364938"/>
              <a:ext cx="34132" cy="24257"/>
            </a:xfrm>
            <a:custGeom>
              <a:avLst/>
              <a:gdLst/>
              <a:ahLst/>
              <a:cxnLst/>
              <a:rect l="l" t="t" r="r" b="b"/>
              <a:pathLst>
                <a:path w="1303" h="926" extrusionOk="0">
                  <a:moveTo>
                    <a:pt x="1011" y="0"/>
                  </a:moveTo>
                  <a:cubicBezTo>
                    <a:pt x="966" y="0"/>
                    <a:pt x="920" y="12"/>
                    <a:pt x="878" y="38"/>
                  </a:cubicBezTo>
                  <a:lnTo>
                    <a:pt x="172" y="446"/>
                  </a:lnTo>
                  <a:cubicBezTo>
                    <a:pt x="45" y="514"/>
                    <a:pt x="0" y="672"/>
                    <a:pt x="72" y="799"/>
                  </a:cubicBezTo>
                  <a:cubicBezTo>
                    <a:pt x="120" y="880"/>
                    <a:pt x="206" y="926"/>
                    <a:pt x="294" y="926"/>
                  </a:cubicBezTo>
                  <a:cubicBezTo>
                    <a:pt x="339" y="926"/>
                    <a:pt x="385" y="913"/>
                    <a:pt x="425" y="888"/>
                  </a:cubicBezTo>
                  <a:lnTo>
                    <a:pt x="1131" y="480"/>
                  </a:lnTo>
                  <a:cubicBezTo>
                    <a:pt x="1258" y="411"/>
                    <a:pt x="1303" y="254"/>
                    <a:pt x="1231" y="127"/>
                  </a:cubicBezTo>
                  <a:cubicBezTo>
                    <a:pt x="1183" y="46"/>
                    <a:pt x="1099" y="0"/>
                    <a:pt x="10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34" name="Google Shape;12734;p81"/>
          <p:cNvGrpSpPr/>
          <p:nvPr/>
        </p:nvGrpSpPr>
        <p:grpSpPr>
          <a:xfrm>
            <a:off x="4664768" y="4118574"/>
            <a:ext cx="389520" cy="385328"/>
            <a:chOff x="4664768" y="4118574"/>
            <a:chExt cx="389520" cy="385328"/>
          </a:xfrm>
        </p:grpSpPr>
        <p:sp>
          <p:nvSpPr>
            <p:cNvPr id="12735" name="Google Shape;12735;p81"/>
            <p:cNvSpPr/>
            <p:nvPr/>
          </p:nvSpPr>
          <p:spPr>
            <a:xfrm>
              <a:off x="4669850" y="4289889"/>
              <a:ext cx="209743" cy="208512"/>
            </a:xfrm>
            <a:custGeom>
              <a:avLst/>
              <a:gdLst/>
              <a:ahLst/>
              <a:cxnLst/>
              <a:rect l="l" t="t" r="r" b="b"/>
              <a:pathLst>
                <a:path w="8007" h="7960" extrusionOk="0">
                  <a:moveTo>
                    <a:pt x="7164" y="0"/>
                  </a:moveTo>
                  <a:lnTo>
                    <a:pt x="4319" y="2848"/>
                  </a:lnTo>
                  <a:cubicBezTo>
                    <a:pt x="3737" y="3427"/>
                    <a:pt x="3185" y="4034"/>
                    <a:pt x="2661" y="4661"/>
                  </a:cubicBezTo>
                  <a:lnTo>
                    <a:pt x="91" y="7738"/>
                  </a:lnTo>
                  <a:cubicBezTo>
                    <a:pt x="1" y="7846"/>
                    <a:pt x="65" y="7959"/>
                    <a:pt x="163" y="7959"/>
                  </a:cubicBezTo>
                  <a:cubicBezTo>
                    <a:pt x="196" y="7959"/>
                    <a:pt x="233" y="7946"/>
                    <a:pt x="269" y="7916"/>
                  </a:cubicBezTo>
                  <a:lnTo>
                    <a:pt x="3346" y="5346"/>
                  </a:lnTo>
                  <a:cubicBezTo>
                    <a:pt x="3973" y="4822"/>
                    <a:pt x="4580" y="4270"/>
                    <a:pt x="5159" y="3688"/>
                  </a:cubicBezTo>
                  <a:lnTo>
                    <a:pt x="8007" y="843"/>
                  </a:lnTo>
                  <a:lnTo>
                    <a:pt x="716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81"/>
            <p:cNvSpPr/>
            <p:nvPr/>
          </p:nvSpPr>
          <p:spPr>
            <a:xfrm>
              <a:off x="4671945" y="4300917"/>
              <a:ext cx="207648" cy="197536"/>
            </a:xfrm>
            <a:custGeom>
              <a:avLst/>
              <a:gdLst/>
              <a:ahLst/>
              <a:cxnLst/>
              <a:rect l="l" t="t" r="r" b="b"/>
              <a:pathLst>
                <a:path w="7927" h="7541" extrusionOk="0">
                  <a:moveTo>
                    <a:pt x="7505" y="1"/>
                  </a:moveTo>
                  <a:lnTo>
                    <a:pt x="0" y="7506"/>
                  </a:lnTo>
                  <a:cubicBezTo>
                    <a:pt x="22" y="7528"/>
                    <a:pt x="51" y="7540"/>
                    <a:pt x="83" y="7540"/>
                  </a:cubicBezTo>
                  <a:cubicBezTo>
                    <a:pt x="116" y="7540"/>
                    <a:pt x="152" y="7527"/>
                    <a:pt x="189" y="7495"/>
                  </a:cubicBezTo>
                  <a:lnTo>
                    <a:pt x="3266" y="4925"/>
                  </a:lnTo>
                  <a:cubicBezTo>
                    <a:pt x="3893" y="4401"/>
                    <a:pt x="4500" y="3849"/>
                    <a:pt x="5079" y="3267"/>
                  </a:cubicBezTo>
                  <a:lnTo>
                    <a:pt x="7927" y="422"/>
                  </a:lnTo>
                  <a:lnTo>
                    <a:pt x="7505" y="1"/>
                  </a:ln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81"/>
            <p:cNvSpPr/>
            <p:nvPr/>
          </p:nvSpPr>
          <p:spPr>
            <a:xfrm>
              <a:off x="4743694" y="4124023"/>
              <a:ext cx="304648" cy="289481"/>
            </a:xfrm>
            <a:custGeom>
              <a:avLst/>
              <a:gdLst/>
              <a:ahLst/>
              <a:cxnLst/>
              <a:rect l="l" t="t" r="r" b="b"/>
              <a:pathLst>
                <a:path w="11630" h="11051" extrusionOk="0">
                  <a:moveTo>
                    <a:pt x="7513" y="1"/>
                  </a:moveTo>
                  <a:cubicBezTo>
                    <a:pt x="7242" y="1"/>
                    <a:pt x="6965" y="108"/>
                    <a:pt x="6754" y="322"/>
                  </a:cubicBezTo>
                  <a:cubicBezTo>
                    <a:pt x="6346" y="730"/>
                    <a:pt x="6325" y="1374"/>
                    <a:pt x="6712" y="1761"/>
                  </a:cubicBezTo>
                  <a:lnTo>
                    <a:pt x="6829" y="1881"/>
                  </a:lnTo>
                  <a:cubicBezTo>
                    <a:pt x="6898" y="1950"/>
                    <a:pt x="6894" y="2063"/>
                    <a:pt x="6822" y="2128"/>
                  </a:cubicBezTo>
                  <a:lnTo>
                    <a:pt x="5270" y="3680"/>
                  </a:lnTo>
                  <a:cubicBezTo>
                    <a:pt x="4862" y="4090"/>
                    <a:pt x="4325" y="4303"/>
                    <a:pt x="3793" y="4303"/>
                  </a:cubicBezTo>
                  <a:cubicBezTo>
                    <a:pt x="3440" y="4303"/>
                    <a:pt x="3090" y="4209"/>
                    <a:pt x="2782" y="4016"/>
                  </a:cubicBezTo>
                  <a:cubicBezTo>
                    <a:pt x="2311" y="3720"/>
                    <a:pt x="1799" y="3609"/>
                    <a:pt x="1373" y="3609"/>
                  </a:cubicBezTo>
                  <a:cubicBezTo>
                    <a:pt x="965" y="3609"/>
                    <a:pt x="637" y="3711"/>
                    <a:pt x="500" y="3848"/>
                  </a:cubicBezTo>
                  <a:cubicBezTo>
                    <a:pt x="0" y="4347"/>
                    <a:pt x="6665" y="11050"/>
                    <a:pt x="7594" y="11050"/>
                  </a:cubicBezTo>
                  <a:cubicBezTo>
                    <a:pt x="7628" y="11050"/>
                    <a:pt x="7654" y="11042"/>
                    <a:pt x="7672" y="11024"/>
                  </a:cubicBezTo>
                  <a:cubicBezTo>
                    <a:pt x="7953" y="10743"/>
                    <a:pt x="8083" y="9663"/>
                    <a:pt x="7504" y="8741"/>
                  </a:cubicBezTo>
                  <a:cubicBezTo>
                    <a:pt x="7021" y="7970"/>
                    <a:pt x="7161" y="6932"/>
                    <a:pt x="7843" y="6250"/>
                  </a:cubicBezTo>
                  <a:lnTo>
                    <a:pt x="9396" y="4698"/>
                  </a:lnTo>
                  <a:cubicBezTo>
                    <a:pt x="9429" y="4662"/>
                    <a:pt x="9475" y="4644"/>
                    <a:pt x="9521" y="4644"/>
                  </a:cubicBezTo>
                  <a:cubicBezTo>
                    <a:pt x="9564" y="4644"/>
                    <a:pt x="9606" y="4660"/>
                    <a:pt x="9639" y="4691"/>
                  </a:cubicBezTo>
                  <a:lnTo>
                    <a:pt x="9759" y="4811"/>
                  </a:lnTo>
                  <a:cubicBezTo>
                    <a:pt x="9945" y="4995"/>
                    <a:pt x="10190" y="5087"/>
                    <a:pt x="10441" y="5087"/>
                  </a:cubicBezTo>
                  <a:cubicBezTo>
                    <a:pt x="10712" y="5087"/>
                    <a:pt x="10988" y="4980"/>
                    <a:pt x="11202" y="4766"/>
                  </a:cubicBezTo>
                  <a:cubicBezTo>
                    <a:pt x="11609" y="4359"/>
                    <a:pt x="11630" y="3714"/>
                    <a:pt x="11243" y="3327"/>
                  </a:cubicBezTo>
                  <a:lnTo>
                    <a:pt x="8193" y="277"/>
                  </a:lnTo>
                  <a:cubicBezTo>
                    <a:pt x="8008" y="93"/>
                    <a:pt x="7763" y="1"/>
                    <a:pt x="7513"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81"/>
            <p:cNvSpPr/>
            <p:nvPr/>
          </p:nvSpPr>
          <p:spPr>
            <a:xfrm>
              <a:off x="4750583" y="4187388"/>
              <a:ext cx="297759" cy="225853"/>
            </a:xfrm>
            <a:custGeom>
              <a:avLst/>
              <a:gdLst/>
              <a:ahLst/>
              <a:cxnLst/>
              <a:rect l="l" t="t" r="r" b="b"/>
              <a:pathLst>
                <a:path w="11367" h="8622" extrusionOk="0">
                  <a:moveTo>
                    <a:pt x="10072" y="0"/>
                  </a:moveTo>
                  <a:lnTo>
                    <a:pt x="10078" y="6"/>
                  </a:lnTo>
                  <a:lnTo>
                    <a:pt x="10078" y="6"/>
                  </a:lnTo>
                  <a:cubicBezTo>
                    <a:pt x="10076" y="4"/>
                    <a:pt x="10074" y="2"/>
                    <a:pt x="10072" y="0"/>
                  </a:cubicBezTo>
                  <a:close/>
                  <a:moveTo>
                    <a:pt x="10078" y="6"/>
                  </a:moveTo>
                  <a:lnTo>
                    <a:pt x="10078" y="6"/>
                  </a:lnTo>
                  <a:cubicBezTo>
                    <a:pt x="10459" y="390"/>
                    <a:pt x="10440" y="1034"/>
                    <a:pt x="10030" y="1439"/>
                  </a:cubicBezTo>
                  <a:cubicBezTo>
                    <a:pt x="9817" y="1653"/>
                    <a:pt x="9540" y="1760"/>
                    <a:pt x="9270" y="1760"/>
                  </a:cubicBezTo>
                  <a:cubicBezTo>
                    <a:pt x="9020" y="1760"/>
                    <a:pt x="8776" y="1668"/>
                    <a:pt x="8591" y="1484"/>
                  </a:cubicBezTo>
                  <a:lnTo>
                    <a:pt x="8471" y="1364"/>
                  </a:lnTo>
                  <a:cubicBezTo>
                    <a:pt x="8437" y="1333"/>
                    <a:pt x="8393" y="1317"/>
                    <a:pt x="8350" y="1317"/>
                  </a:cubicBezTo>
                  <a:cubicBezTo>
                    <a:pt x="8304" y="1317"/>
                    <a:pt x="8258" y="1335"/>
                    <a:pt x="8225" y="1371"/>
                  </a:cubicBezTo>
                  <a:lnTo>
                    <a:pt x="6672" y="2923"/>
                  </a:lnTo>
                  <a:cubicBezTo>
                    <a:pt x="5990" y="3605"/>
                    <a:pt x="5850" y="4640"/>
                    <a:pt x="6333" y="5411"/>
                  </a:cubicBezTo>
                  <a:cubicBezTo>
                    <a:pt x="6912" y="6333"/>
                    <a:pt x="6782" y="7416"/>
                    <a:pt x="6501" y="7697"/>
                  </a:cubicBezTo>
                  <a:cubicBezTo>
                    <a:pt x="6477" y="7715"/>
                    <a:pt x="6450" y="7723"/>
                    <a:pt x="6422" y="7723"/>
                  </a:cubicBezTo>
                  <a:cubicBezTo>
                    <a:pt x="6413" y="7723"/>
                    <a:pt x="6404" y="7722"/>
                    <a:pt x="6395" y="7721"/>
                  </a:cubicBezTo>
                  <a:cubicBezTo>
                    <a:pt x="4339" y="6076"/>
                    <a:pt x="466" y="2060"/>
                    <a:pt x="415" y="1313"/>
                  </a:cubicBezTo>
                  <a:cubicBezTo>
                    <a:pt x="350" y="1340"/>
                    <a:pt x="288" y="1378"/>
                    <a:pt x="237" y="1429"/>
                  </a:cubicBezTo>
                  <a:cubicBezTo>
                    <a:pt x="0" y="1665"/>
                    <a:pt x="1374" y="3297"/>
                    <a:pt x="2985" y="4945"/>
                  </a:cubicBezTo>
                  <a:cubicBezTo>
                    <a:pt x="3252" y="5222"/>
                    <a:pt x="3526" y="5497"/>
                    <a:pt x="3797" y="5764"/>
                  </a:cubicBezTo>
                  <a:lnTo>
                    <a:pt x="3801" y="5767"/>
                  </a:lnTo>
                  <a:lnTo>
                    <a:pt x="3886" y="5853"/>
                  </a:lnTo>
                  <a:lnTo>
                    <a:pt x="3893" y="5860"/>
                  </a:lnTo>
                  <a:lnTo>
                    <a:pt x="3979" y="5942"/>
                  </a:lnTo>
                  <a:lnTo>
                    <a:pt x="3986" y="5949"/>
                  </a:lnTo>
                  <a:lnTo>
                    <a:pt x="4071" y="6031"/>
                  </a:lnTo>
                  <a:lnTo>
                    <a:pt x="4078" y="6038"/>
                  </a:lnTo>
                  <a:lnTo>
                    <a:pt x="4164" y="6120"/>
                  </a:lnTo>
                  <a:lnTo>
                    <a:pt x="4167" y="6124"/>
                  </a:lnTo>
                  <a:cubicBezTo>
                    <a:pt x="4349" y="6298"/>
                    <a:pt x="4530" y="6470"/>
                    <a:pt x="4709" y="6634"/>
                  </a:cubicBezTo>
                  <a:lnTo>
                    <a:pt x="4794" y="6713"/>
                  </a:lnTo>
                  <a:lnTo>
                    <a:pt x="4805" y="6723"/>
                  </a:lnTo>
                  <a:lnTo>
                    <a:pt x="4880" y="6792"/>
                  </a:lnTo>
                  <a:lnTo>
                    <a:pt x="4894" y="6806"/>
                  </a:lnTo>
                  <a:lnTo>
                    <a:pt x="4966" y="6871"/>
                  </a:lnTo>
                  <a:lnTo>
                    <a:pt x="4983" y="6888"/>
                  </a:lnTo>
                  <a:lnTo>
                    <a:pt x="5051" y="6950"/>
                  </a:lnTo>
                  <a:lnTo>
                    <a:pt x="5068" y="6963"/>
                  </a:lnTo>
                  <a:lnTo>
                    <a:pt x="5134" y="7025"/>
                  </a:lnTo>
                  <a:lnTo>
                    <a:pt x="5154" y="7042"/>
                  </a:lnTo>
                  <a:lnTo>
                    <a:pt x="5219" y="7104"/>
                  </a:lnTo>
                  <a:lnTo>
                    <a:pt x="5236" y="7117"/>
                  </a:lnTo>
                  <a:lnTo>
                    <a:pt x="5308" y="7179"/>
                  </a:lnTo>
                  <a:lnTo>
                    <a:pt x="5319" y="7189"/>
                  </a:lnTo>
                  <a:lnTo>
                    <a:pt x="5397" y="7258"/>
                  </a:lnTo>
                  <a:lnTo>
                    <a:pt x="5401" y="7261"/>
                  </a:lnTo>
                  <a:cubicBezTo>
                    <a:pt x="5483" y="7333"/>
                    <a:pt x="5565" y="7405"/>
                    <a:pt x="5644" y="7477"/>
                  </a:cubicBezTo>
                  <a:lnTo>
                    <a:pt x="5651" y="7481"/>
                  </a:lnTo>
                  <a:lnTo>
                    <a:pt x="5720" y="7542"/>
                  </a:lnTo>
                  <a:lnTo>
                    <a:pt x="5740" y="7556"/>
                  </a:lnTo>
                  <a:lnTo>
                    <a:pt x="5798" y="7608"/>
                  </a:lnTo>
                  <a:lnTo>
                    <a:pt x="5819" y="7625"/>
                  </a:lnTo>
                  <a:lnTo>
                    <a:pt x="5870" y="7669"/>
                  </a:lnTo>
                  <a:lnTo>
                    <a:pt x="5894" y="7686"/>
                  </a:lnTo>
                  <a:lnTo>
                    <a:pt x="5946" y="7731"/>
                  </a:lnTo>
                  <a:lnTo>
                    <a:pt x="5970" y="7751"/>
                  </a:lnTo>
                  <a:lnTo>
                    <a:pt x="6018" y="7789"/>
                  </a:lnTo>
                  <a:lnTo>
                    <a:pt x="6045" y="7813"/>
                  </a:lnTo>
                  <a:lnTo>
                    <a:pt x="6090" y="7851"/>
                  </a:lnTo>
                  <a:lnTo>
                    <a:pt x="6114" y="7868"/>
                  </a:lnTo>
                  <a:lnTo>
                    <a:pt x="6162" y="7906"/>
                  </a:lnTo>
                  <a:lnTo>
                    <a:pt x="6186" y="7926"/>
                  </a:lnTo>
                  <a:lnTo>
                    <a:pt x="6230" y="7964"/>
                  </a:lnTo>
                  <a:lnTo>
                    <a:pt x="6254" y="7981"/>
                  </a:lnTo>
                  <a:lnTo>
                    <a:pt x="6306" y="8019"/>
                  </a:lnTo>
                  <a:lnTo>
                    <a:pt x="6319" y="8032"/>
                  </a:lnTo>
                  <a:lnTo>
                    <a:pt x="6384" y="8084"/>
                  </a:lnTo>
                  <a:lnTo>
                    <a:pt x="6449" y="8132"/>
                  </a:lnTo>
                  <a:lnTo>
                    <a:pt x="6460" y="8139"/>
                  </a:lnTo>
                  <a:lnTo>
                    <a:pt x="6511" y="8180"/>
                  </a:lnTo>
                  <a:lnTo>
                    <a:pt x="6532" y="8194"/>
                  </a:lnTo>
                  <a:lnTo>
                    <a:pt x="6573" y="8224"/>
                  </a:lnTo>
                  <a:lnTo>
                    <a:pt x="6597" y="8238"/>
                  </a:lnTo>
                  <a:lnTo>
                    <a:pt x="6631" y="8265"/>
                  </a:lnTo>
                  <a:lnTo>
                    <a:pt x="6655" y="8283"/>
                  </a:lnTo>
                  <a:lnTo>
                    <a:pt x="6689" y="8307"/>
                  </a:lnTo>
                  <a:lnTo>
                    <a:pt x="6713" y="8324"/>
                  </a:lnTo>
                  <a:lnTo>
                    <a:pt x="6744" y="8344"/>
                  </a:lnTo>
                  <a:lnTo>
                    <a:pt x="6768" y="8361"/>
                  </a:lnTo>
                  <a:lnTo>
                    <a:pt x="6799" y="8382"/>
                  </a:lnTo>
                  <a:lnTo>
                    <a:pt x="6823" y="8396"/>
                  </a:lnTo>
                  <a:lnTo>
                    <a:pt x="6850" y="8413"/>
                  </a:lnTo>
                  <a:lnTo>
                    <a:pt x="6874" y="8427"/>
                  </a:lnTo>
                  <a:lnTo>
                    <a:pt x="6902" y="8447"/>
                  </a:lnTo>
                  <a:lnTo>
                    <a:pt x="6922" y="8457"/>
                  </a:lnTo>
                  <a:lnTo>
                    <a:pt x="6950" y="8474"/>
                  </a:lnTo>
                  <a:lnTo>
                    <a:pt x="6970" y="8488"/>
                  </a:lnTo>
                  <a:lnTo>
                    <a:pt x="7001" y="8505"/>
                  </a:lnTo>
                  <a:lnTo>
                    <a:pt x="7015" y="8512"/>
                  </a:lnTo>
                  <a:lnTo>
                    <a:pt x="7053" y="8533"/>
                  </a:lnTo>
                  <a:lnTo>
                    <a:pt x="7059" y="8533"/>
                  </a:lnTo>
                  <a:lnTo>
                    <a:pt x="7101" y="8553"/>
                  </a:lnTo>
                  <a:lnTo>
                    <a:pt x="7111" y="8560"/>
                  </a:lnTo>
                  <a:lnTo>
                    <a:pt x="7138" y="8574"/>
                  </a:lnTo>
                  <a:lnTo>
                    <a:pt x="7155" y="8577"/>
                  </a:lnTo>
                  <a:lnTo>
                    <a:pt x="7176" y="8588"/>
                  </a:lnTo>
                  <a:lnTo>
                    <a:pt x="7190" y="8594"/>
                  </a:lnTo>
                  <a:lnTo>
                    <a:pt x="7210" y="8601"/>
                  </a:lnTo>
                  <a:lnTo>
                    <a:pt x="7224" y="8605"/>
                  </a:lnTo>
                  <a:lnTo>
                    <a:pt x="7244" y="8612"/>
                  </a:lnTo>
                  <a:lnTo>
                    <a:pt x="7258" y="8615"/>
                  </a:lnTo>
                  <a:lnTo>
                    <a:pt x="7272" y="8618"/>
                  </a:lnTo>
                  <a:lnTo>
                    <a:pt x="7286" y="8622"/>
                  </a:lnTo>
                  <a:lnTo>
                    <a:pt x="7358" y="8622"/>
                  </a:lnTo>
                  <a:lnTo>
                    <a:pt x="7371" y="8618"/>
                  </a:lnTo>
                  <a:lnTo>
                    <a:pt x="7378" y="8618"/>
                  </a:lnTo>
                  <a:lnTo>
                    <a:pt x="7388" y="8612"/>
                  </a:lnTo>
                  <a:lnTo>
                    <a:pt x="7395" y="8608"/>
                  </a:lnTo>
                  <a:cubicBezTo>
                    <a:pt x="7399" y="8605"/>
                    <a:pt x="7406" y="8601"/>
                    <a:pt x="7409" y="8598"/>
                  </a:cubicBezTo>
                  <a:cubicBezTo>
                    <a:pt x="7419" y="8591"/>
                    <a:pt x="7430" y="8581"/>
                    <a:pt x="7440" y="8570"/>
                  </a:cubicBezTo>
                  <a:lnTo>
                    <a:pt x="7447" y="8560"/>
                  </a:lnTo>
                  <a:cubicBezTo>
                    <a:pt x="7454" y="8550"/>
                    <a:pt x="7460" y="8543"/>
                    <a:pt x="7467" y="8529"/>
                  </a:cubicBezTo>
                  <a:lnTo>
                    <a:pt x="7474" y="8519"/>
                  </a:lnTo>
                  <a:cubicBezTo>
                    <a:pt x="7481" y="8509"/>
                    <a:pt x="7488" y="8495"/>
                    <a:pt x="7495" y="8485"/>
                  </a:cubicBezTo>
                  <a:lnTo>
                    <a:pt x="7501" y="8474"/>
                  </a:lnTo>
                  <a:cubicBezTo>
                    <a:pt x="7711" y="8070"/>
                    <a:pt x="7755" y="7135"/>
                    <a:pt x="7244" y="6322"/>
                  </a:cubicBezTo>
                  <a:cubicBezTo>
                    <a:pt x="6758" y="5551"/>
                    <a:pt x="6902" y="4513"/>
                    <a:pt x="7580" y="3831"/>
                  </a:cubicBezTo>
                  <a:lnTo>
                    <a:pt x="9133" y="2279"/>
                  </a:lnTo>
                  <a:cubicBezTo>
                    <a:pt x="9166" y="2243"/>
                    <a:pt x="9212" y="2225"/>
                    <a:pt x="9259" y="2225"/>
                  </a:cubicBezTo>
                  <a:cubicBezTo>
                    <a:pt x="9301" y="2225"/>
                    <a:pt x="9345" y="2241"/>
                    <a:pt x="9379" y="2272"/>
                  </a:cubicBezTo>
                  <a:lnTo>
                    <a:pt x="9499" y="2392"/>
                  </a:lnTo>
                  <a:cubicBezTo>
                    <a:pt x="9684" y="2576"/>
                    <a:pt x="9928" y="2668"/>
                    <a:pt x="10178" y="2668"/>
                  </a:cubicBezTo>
                  <a:cubicBezTo>
                    <a:pt x="10449" y="2668"/>
                    <a:pt x="10725" y="2561"/>
                    <a:pt x="10939" y="2347"/>
                  </a:cubicBezTo>
                  <a:cubicBezTo>
                    <a:pt x="11346" y="1940"/>
                    <a:pt x="11367" y="1295"/>
                    <a:pt x="10980" y="908"/>
                  </a:cubicBezTo>
                  <a:lnTo>
                    <a:pt x="10078" y="6"/>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81"/>
            <p:cNvSpPr/>
            <p:nvPr/>
          </p:nvSpPr>
          <p:spPr>
            <a:xfrm>
              <a:off x="4909377" y="4124023"/>
              <a:ext cx="138886" cy="133280"/>
            </a:xfrm>
            <a:custGeom>
              <a:avLst/>
              <a:gdLst/>
              <a:ahLst/>
              <a:cxnLst/>
              <a:rect l="l" t="t" r="r" b="b"/>
              <a:pathLst>
                <a:path w="5302" h="5088" extrusionOk="0">
                  <a:moveTo>
                    <a:pt x="1188" y="1"/>
                  </a:moveTo>
                  <a:cubicBezTo>
                    <a:pt x="917" y="1"/>
                    <a:pt x="640" y="108"/>
                    <a:pt x="429" y="322"/>
                  </a:cubicBezTo>
                  <a:cubicBezTo>
                    <a:pt x="17" y="730"/>
                    <a:pt x="0" y="1374"/>
                    <a:pt x="384" y="1761"/>
                  </a:cubicBezTo>
                  <a:lnTo>
                    <a:pt x="504" y="1881"/>
                  </a:lnTo>
                  <a:lnTo>
                    <a:pt x="3314" y="4691"/>
                  </a:lnTo>
                  <a:lnTo>
                    <a:pt x="3434" y="4811"/>
                  </a:lnTo>
                  <a:cubicBezTo>
                    <a:pt x="3620" y="4995"/>
                    <a:pt x="3865" y="5087"/>
                    <a:pt x="4116" y="5087"/>
                  </a:cubicBezTo>
                  <a:cubicBezTo>
                    <a:pt x="4386" y="5087"/>
                    <a:pt x="4661" y="4980"/>
                    <a:pt x="4873" y="4766"/>
                  </a:cubicBezTo>
                  <a:cubicBezTo>
                    <a:pt x="5284" y="4359"/>
                    <a:pt x="5301" y="3714"/>
                    <a:pt x="4918" y="3327"/>
                  </a:cubicBezTo>
                  <a:lnTo>
                    <a:pt x="1868" y="277"/>
                  </a:lnTo>
                  <a:cubicBezTo>
                    <a:pt x="1683" y="93"/>
                    <a:pt x="1438" y="1"/>
                    <a:pt x="118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81"/>
            <p:cNvSpPr/>
            <p:nvPr/>
          </p:nvSpPr>
          <p:spPr>
            <a:xfrm>
              <a:off x="4910713" y="4146079"/>
              <a:ext cx="137550" cy="111303"/>
            </a:xfrm>
            <a:custGeom>
              <a:avLst/>
              <a:gdLst/>
              <a:ahLst/>
              <a:cxnLst/>
              <a:rect l="l" t="t" r="r" b="b"/>
              <a:pathLst>
                <a:path w="5251" h="4249" extrusionOk="0">
                  <a:moveTo>
                    <a:pt x="86" y="1"/>
                  </a:moveTo>
                  <a:lnTo>
                    <a:pt x="86" y="1"/>
                  </a:lnTo>
                  <a:cubicBezTo>
                    <a:pt x="1" y="330"/>
                    <a:pt x="97" y="679"/>
                    <a:pt x="333" y="923"/>
                  </a:cubicBezTo>
                  <a:lnTo>
                    <a:pt x="453" y="1042"/>
                  </a:lnTo>
                  <a:lnTo>
                    <a:pt x="3263" y="3852"/>
                  </a:lnTo>
                  <a:lnTo>
                    <a:pt x="3383" y="3969"/>
                  </a:lnTo>
                  <a:cubicBezTo>
                    <a:pt x="3569" y="4155"/>
                    <a:pt x="3816" y="4248"/>
                    <a:pt x="4067" y="4248"/>
                  </a:cubicBezTo>
                  <a:cubicBezTo>
                    <a:pt x="4337" y="4248"/>
                    <a:pt x="4612" y="4141"/>
                    <a:pt x="4826" y="3928"/>
                  </a:cubicBezTo>
                  <a:cubicBezTo>
                    <a:pt x="5233" y="3517"/>
                    <a:pt x="5250" y="2872"/>
                    <a:pt x="4867" y="2489"/>
                  </a:cubicBezTo>
                  <a:lnTo>
                    <a:pt x="4534" y="2153"/>
                  </a:lnTo>
                  <a:cubicBezTo>
                    <a:pt x="4486" y="2351"/>
                    <a:pt x="4383" y="2530"/>
                    <a:pt x="4243" y="2674"/>
                  </a:cubicBezTo>
                  <a:cubicBezTo>
                    <a:pt x="4029" y="2887"/>
                    <a:pt x="3753" y="2994"/>
                    <a:pt x="3482" y="2994"/>
                  </a:cubicBezTo>
                  <a:cubicBezTo>
                    <a:pt x="3232" y="2994"/>
                    <a:pt x="2986" y="2903"/>
                    <a:pt x="2800" y="2718"/>
                  </a:cubicBezTo>
                  <a:lnTo>
                    <a:pt x="2680" y="2598"/>
                  </a:lnTo>
                  <a:lnTo>
                    <a:pt x="86"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81"/>
            <p:cNvSpPr/>
            <p:nvPr/>
          </p:nvSpPr>
          <p:spPr>
            <a:xfrm>
              <a:off x="4664768" y="4118574"/>
              <a:ext cx="389520" cy="385328"/>
            </a:xfrm>
            <a:custGeom>
              <a:avLst/>
              <a:gdLst/>
              <a:ahLst/>
              <a:cxnLst/>
              <a:rect l="l" t="t" r="r" b="b"/>
              <a:pathLst>
                <a:path w="14870" h="14710" extrusionOk="0">
                  <a:moveTo>
                    <a:pt x="10528" y="420"/>
                  </a:moveTo>
                  <a:cubicBezTo>
                    <a:pt x="10725" y="420"/>
                    <a:pt x="10917" y="491"/>
                    <a:pt x="11062" y="636"/>
                  </a:cubicBezTo>
                  <a:lnTo>
                    <a:pt x="14108" y="3682"/>
                  </a:lnTo>
                  <a:cubicBezTo>
                    <a:pt x="14410" y="3987"/>
                    <a:pt x="14393" y="4501"/>
                    <a:pt x="14064" y="4827"/>
                  </a:cubicBezTo>
                  <a:cubicBezTo>
                    <a:pt x="13893" y="5000"/>
                    <a:pt x="13670" y="5086"/>
                    <a:pt x="13453" y="5086"/>
                  </a:cubicBezTo>
                  <a:cubicBezTo>
                    <a:pt x="13257" y="5086"/>
                    <a:pt x="13064" y="5015"/>
                    <a:pt x="12919" y="4872"/>
                  </a:cubicBezTo>
                  <a:lnTo>
                    <a:pt x="12799" y="4752"/>
                  </a:lnTo>
                  <a:lnTo>
                    <a:pt x="11322" y="3271"/>
                  </a:lnTo>
                  <a:cubicBezTo>
                    <a:pt x="11275" y="3221"/>
                    <a:pt x="11222" y="3200"/>
                    <a:pt x="11171" y="3200"/>
                  </a:cubicBezTo>
                  <a:cubicBezTo>
                    <a:pt x="11005" y="3200"/>
                    <a:pt x="10862" y="3418"/>
                    <a:pt x="11024" y="3569"/>
                  </a:cubicBezTo>
                  <a:lnTo>
                    <a:pt x="12241" y="4779"/>
                  </a:lnTo>
                  <a:lnTo>
                    <a:pt x="10709" y="6311"/>
                  </a:lnTo>
                  <a:cubicBezTo>
                    <a:pt x="10349" y="6671"/>
                    <a:pt x="10116" y="7137"/>
                    <a:pt x="10044" y="7640"/>
                  </a:cubicBezTo>
                  <a:cubicBezTo>
                    <a:pt x="9976" y="8134"/>
                    <a:pt x="10082" y="8634"/>
                    <a:pt x="10342" y="9059"/>
                  </a:cubicBezTo>
                  <a:cubicBezTo>
                    <a:pt x="10846" y="9858"/>
                    <a:pt x="10753" y="10769"/>
                    <a:pt x="10575" y="11040"/>
                  </a:cubicBezTo>
                  <a:cubicBezTo>
                    <a:pt x="10472" y="11009"/>
                    <a:pt x="10140" y="10858"/>
                    <a:pt x="9246" y="10101"/>
                  </a:cubicBezTo>
                  <a:cubicBezTo>
                    <a:pt x="8670" y="9614"/>
                    <a:pt x="7974" y="8973"/>
                    <a:pt x="7251" y="8271"/>
                  </a:cubicBezTo>
                  <a:lnTo>
                    <a:pt x="7104" y="8124"/>
                  </a:lnTo>
                  <a:lnTo>
                    <a:pt x="7053" y="8072"/>
                  </a:lnTo>
                  <a:cubicBezTo>
                    <a:pt x="6926" y="7945"/>
                    <a:pt x="6799" y="7819"/>
                    <a:pt x="6672" y="7692"/>
                  </a:cubicBezTo>
                  <a:lnTo>
                    <a:pt x="6617" y="7637"/>
                  </a:lnTo>
                  <a:lnTo>
                    <a:pt x="6473" y="7493"/>
                  </a:lnTo>
                  <a:cubicBezTo>
                    <a:pt x="5768" y="6770"/>
                    <a:pt x="5130" y="6074"/>
                    <a:pt x="4644" y="5499"/>
                  </a:cubicBezTo>
                  <a:cubicBezTo>
                    <a:pt x="3886" y="4604"/>
                    <a:pt x="3735" y="4272"/>
                    <a:pt x="3705" y="4169"/>
                  </a:cubicBezTo>
                  <a:cubicBezTo>
                    <a:pt x="3826" y="4089"/>
                    <a:pt x="4075" y="4027"/>
                    <a:pt x="4385" y="4027"/>
                  </a:cubicBezTo>
                  <a:cubicBezTo>
                    <a:pt x="4768" y="4027"/>
                    <a:pt x="5244" y="4122"/>
                    <a:pt x="5685" y="4399"/>
                  </a:cubicBezTo>
                  <a:cubicBezTo>
                    <a:pt x="6026" y="4610"/>
                    <a:pt x="6415" y="4721"/>
                    <a:pt x="6811" y="4721"/>
                  </a:cubicBezTo>
                  <a:cubicBezTo>
                    <a:pt x="6908" y="4721"/>
                    <a:pt x="7006" y="4714"/>
                    <a:pt x="7104" y="4700"/>
                  </a:cubicBezTo>
                  <a:cubicBezTo>
                    <a:pt x="7608" y="4628"/>
                    <a:pt x="8074" y="4395"/>
                    <a:pt x="8434" y="4035"/>
                  </a:cubicBezTo>
                  <a:lnTo>
                    <a:pt x="9965" y="2504"/>
                  </a:lnTo>
                  <a:lnTo>
                    <a:pt x="10099" y="2637"/>
                  </a:lnTo>
                  <a:cubicBezTo>
                    <a:pt x="10145" y="2688"/>
                    <a:pt x="10198" y="2709"/>
                    <a:pt x="10249" y="2709"/>
                  </a:cubicBezTo>
                  <a:cubicBezTo>
                    <a:pt x="10413" y="2709"/>
                    <a:pt x="10556" y="2492"/>
                    <a:pt x="10394" y="2343"/>
                  </a:cubicBezTo>
                  <a:lnTo>
                    <a:pt x="9993" y="1942"/>
                  </a:lnTo>
                  <a:lnTo>
                    <a:pt x="9873" y="1822"/>
                  </a:lnTo>
                  <a:cubicBezTo>
                    <a:pt x="9866" y="1811"/>
                    <a:pt x="9856" y="1805"/>
                    <a:pt x="9845" y="1794"/>
                  </a:cubicBezTo>
                  <a:cubicBezTo>
                    <a:pt x="9616" y="1537"/>
                    <a:pt x="9599" y="1147"/>
                    <a:pt x="9787" y="842"/>
                  </a:cubicBezTo>
                  <a:cubicBezTo>
                    <a:pt x="9821" y="783"/>
                    <a:pt x="9866" y="729"/>
                    <a:pt x="9917" y="677"/>
                  </a:cubicBezTo>
                  <a:cubicBezTo>
                    <a:pt x="10088" y="506"/>
                    <a:pt x="10311" y="420"/>
                    <a:pt x="10528" y="420"/>
                  </a:cubicBezTo>
                  <a:close/>
                  <a:moveTo>
                    <a:pt x="10525" y="0"/>
                  </a:moveTo>
                  <a:cubicBezTo>
                    <a:pt x="10201" y="0"/>
                    <a:pt x="9870" y="128"/>
                    <a:pt x="9616" y="382"/>
                  </a:cubicBezTo>
                  <a:cubicBezTo>
                    <a:pt x="9126" y="873"/>
                    <a:pt x="9109" y="1650"/>
                    <a:pt x="9575" y="2120"/>
                  </a:cubicBezTo>
                  <a:lnTo>
                    <a:pt x="9664" y="2209"/>
                  </a:lnTo>
                  <a:lnTo>
                    <a:pt x="8135" y="3741"/>
                  </a:lnTo>
                  <a:cubicBezTo>
                    <a:pt x="7767" y="4107"/>
                    <a:pt x="7280" y="4300"/>
                    <a:pt x="6802" y="4300"/>
                  </a:cubicBezTo>
                  <a:cubicBezTo>
                    <a:pt x="6488" y="4300"/>
                    <a:pt x="6178" y="4217"/>
                    <a:pt x="5908" y="4046"/>
                  </a:cubicBezTo>
                  <a:cubicBezTo>
                    <a:pt x="5459" y="3768"/>
                    <a:pt x="4942" y="3617"/>
                    <a:pt x="4417" y="3607"/>
                  </a:cubicBezTo>
                  <a:cubicBezTo>
                    <a:pt x="4411" y="3607"/>
                    <a:pt x="4404" y="3607"/>
                    <a:pt x="4397" y="3607"/>
                  </a:cubicBezTo>
                  <a:cubicBezTo>
                    <a:pt x="3946" y="3607"/>
                    <a:pt x="3551" y="3720"/>
                    <a:pt x="3365" y="3909"/>
                  </a:cubicBezTo>
                  <a:cubicBezTo>
                    <a:pt x="3173" y="4097"/>
                    <a:pt x="3314" y="4382"/>
                    <a:pt x="3472" y="4642"/>
                  </a:cubicBezTo>
                  <a:cubicBezTo>
                    <a:pt x="3619" y="4889"/>
                    <a:pt x="3859" y="5211"/>
                    <a:pt x="4181" y="5601"/>
                  </a:cubicBezTo>
                  <a:cubicBezTo>
                    <a:pt x="4654" y="6174"/>
                    <a:pt x="5284" y="6869"/>
                    <a:pt x="6001" y="7606"/>
                  </a:cubicBezTo>
                  <a:lnTo>
                    <a:pt x="4366" y="9241"/>
                  </a:lnTo>
                  <a:cubicBezTo>
                    <a:pt x="3783" y="9823"/>
                    <a:pt x="3221" y="10437"/>
                    <a:pt x="2694" y="11067"/>
                  </a:cubicBezTo>
                  <a:lnTo>
                    <a:pt x="124" y="14144"/>
                  </a:lnTo>
                  <a:cubicBezTo>
                    <a:pt x="0" y="14292"/>
                    <a:pt x="4" y="14491"/>
                    <a:pt x="124" y="14614"/>
                  </a:cubicBezTo>
                  <a:cubicBezTo>
                    <a:pt x="185" y="14676"/>
                    <a:pt x="268" y="14710"/>
                    <a:pt x="353" y="14710"/>
                  </a:cubicBezTo>
                  <a:cubicBezTo>
                    <a:pt x="442" y="14710"/>
                    <a:pt x="528" y="14676"/>
                    <a:pt x="596" y="14617"/>
                  </a:cubicBezTo>
                  <a:lnTo>
                    <a:pt x="3547" y="12154"/>
                  </a:lnTo>
                  <a:cubicBezTo>
                    <a:pt x="3703" y="12011"/>
                    <a:pt x="3572" y="11789"/>
                    <a:pt x="3404" y="11789"/>
                  </a:cubicBezTo>
                  <a:cubicBezTo>
                    <a:pt x="3363" y="11789"/>
                    <a:pt x="3319" y="11803"/>
                    <a:pt x="3276" y="11835"/>
                  </a:cubicBezTo>
                  <a:lnTo>
                    <a:pt x="1035" y="13706"/>
                  </a:lnTo>
                  <a:lnTo>
                    <a:pt x="3012" y="11335"/>
                  </a:lnTo>
                  <a:cubicBezTo>
                    <a:pt x="3533" y="10714"/>
                    <a:pt x="4085" y="10111"/>
                    <a:pt x="4657" y="9535"/>
                  </a:cubicBezTo>
                  <a:lnTo>
                    <a:pt x="6288" y="7908"/>
                  </a:lnTo>
                  <a:lnTo>
                    <a:pt x="6316" y="7932"/>
                  </a:lnTo>
                  <a:cubicBezTo>
                    <a:pt x="6395" y="8014"/>
                    <a:pt x="6477" y="8096"/>
                    <a:pt x="6559" y="8178"/>
                  </a:cubicBezTo>
                  <a:cubicBezTo>
                    <a:pt x="6641" y="8261"/>
                    <a:pt x="6727" y="8343"/>
                    <a:pt x="6809" y="8425"/>
                  </a:cubicBezTo>
                  <a:lnTo>
                    <a:pt x="6833" y="8449"/>
                  </a:lnTo>
                  <a:lnTo>
                    <a:pt x="5202" y="10080"/>
                  </a:lnTo>
                  <a:cubicBezTo>
                    <a:pt x="4894" y="10389"/>
                    <a:pt x="4575" y="10694"/>
                    <a:pt x="4253" y="10985"/>
                  </a:cubicBezTo>
                  <a:cubicBezTo>
                    <a:pt x="4099" y="11133"/>
                    <a:pt x="4234" y="11351"/>
                    <a:pt x="4398" y="11351"/>
                  </a:cubicBezTo>
                  <a:cubicBezTo>
                    <a:pt x="4443" y="11351"/>
                    <a:pt x="4490" y="11335"/>
                    <a:pt x="4534" y="11297"/>
                  </a:cubicBezTo>
                  <a:cubicBezTo>
                    <a:pt x="4863" y="10999"/>
                    <a:pt x="5185" y="10690"/>
                    <a:pt x="5500" y="10378"/>
                  </a:cubicBezTo>
                  <a:lnTo>
                    <a:pt x="7135" y="8744"/>
                  </a:lnTo>
                  <a:cubicBezTo>
                    <a:pt x="7872" y="9457"/>
                    <a:pt x="8567" y="10091"/>
                    <a:pt x="9139" y="10560"/>
                  </a:cubicBezTo>
                  <a:cubicBezTo>
                    <a:pt x="9530" y="10886"/>
                    <a:pt x="9852" y="11122"/>
                    <a:pt x="10096" y="11269"/>
                  </a:cubicBezTo>
                  <a:cubicBezTo>
                    <a:pt x="10267" y="11372"/>
                    <a:pt x="10452" y="11468"/>
                    <a:pt x="10610" y="11468"/>
                  </a:cubicBezTo>
                  <a:cubicBezTo>
                    <a:pt x="10695" y="11468"/>
                    <a:pt x="10774" y="11437"/>
                    <a:pt x="10832" y="11379"/>
                  </a:cubicBezTo>
                  <a:cubicBezTo>
                    <a:pt x="11024" y="11187"/>
                    <a:pt x="11137" y="10786"/>
                    <a:pt x="11134" y="10327"/>
                  </a:cubicBezTo>
                  <a:cubicBezTo>
                    <a:pt x="11124" y="9799"/>
                    <a:pt x="10973" y="9282"/>
                    <a:pt x="10695" y="8836"/>
                  </a:cubicBezTo>
                  <a:cubicBezTo>
                    <a:pt x="10267" y="8151"/>
                    <a:pt x="10394" y="7212"/>
                    <a:pt x="11000" y="6609"/>
                  </a:cubicBezTo>
                  <a:lnTo>
                    <a:pt x="12532" y="5077"/>
                  </a:lnTo>
                  <a:lnTo>
                    <a:pt x="12625" y="5166"/>
                  </a:lnTo>
                  <a:lnTo>
                    <a:pt x="12669" y="5207"/>
                  </a:lnTo>
                  <a:lnTo>
                    <a:pt x="12683" y="5221"/>
                  </a:lnTo>
                  <a:cubicBezTo>
                    <a:pt x="12693" y="5228"/>
                    <a:pt x="12703" y="5238"/>
                    <a:pt x="12714" y="5245"/>
                  </a:cubicBezTo>
                  <a:lnTo>
                    <a:pt x="12731" y="5259"/>
                  </a:lnTo>
                  <a:lnTo>
                    <a:pt x="12762" y="5283"/>
                  </a:lnTo>
                  <a:lnTo>
                    <a:pt x="12782" y="5297"/>
                  </a:lnTo>
                  <a:lnTo>
                    <a:pt x="12810" y="5317"/>
                  </a:lnTo>
                  <a:lnTo>
                    <a:pt x="12830" y="5331"/>
                  </a:lnTo>
                  <a:lnTo>
                    <a:pt x="12861" y="5348"/>
                  </a:lnTo>
                  <a:lnTo>
                    <a:pt x="12882" y="5358"/>
                  </a:lnTo>
                  <a:lnTo>
                    <a:pt x="12912" y="5375"/>
                  </a:lnTo>
                  <a:lnTo>
                    <a:pt x="12933" y="5386"/>
                  </a:lnTo>
                  <a:lnTo>
                    <a:pt x="12964" y="5399"/>
                  </a:lnTo>
                  <a:lnTo>
                    <a:pt x="12988" y="5410"/>
                  </a:lnTo>
                  <a:lnTo>
                    <a:pt x="13015" y="5423"/>
                  </a:lnTo>
                  <a:lnTo>
                    <a:pt x="13043" y="5430"/>
                  </a:lnTo>
                  <a:lnTo>
                    <a:pt x="13070" y="5444"/>
                  </a:lnTo>
                  <a:lnTo>
                    <a:pt x="13097" y="5451"/>
                  </a:lnTo>
                  <a:lnTo>
                    <a:pt x="13125" y="5461"/>
                  </a:lnTo>
                  <a:lnTo>
                    <a:pt x="13152" y="5468"/>
                  </a:lnTo>
                  <a:lnTo>
                    <a:pt x="13183" y="5475"/>
                  </a:lnTo>
                  <a:lnTo>
                    <a:pt x="13207" y="5478"/>
                  </a:lnTo>
                  <a:lnTo>
                    <a:pt x="13238" y="5485"/>
                  </a:lnTo>
                  <a:lnTo>
                    <a:pt x="13265" y="5488"/>
                  </a:lnTo>
                  <a:lnTo>
                    <a:pt x="13296" y="5495"/>
                  </a:lnTo>
                  <a:lnTo>
                    <a:pt x="13324" y="5495"/>
                  </a:lnTo>
                  <a:lnTo>
                    <a:pt x="13354" y="5499"/>
                  </a:lnTo>
                  <a:lnTo>
                    <a:pt x="13560" y="5499"/>
                  </a:lnTo>
                  <a:lnTo>
                    <a:pt x="13587" y="5495"/>
                  </a:lnTo>
                  <a:lnTo>
                    <a:pt x="13618" y="5492"/>
                  </a:lnTo>
                  <a:lnTo>
                    <a:pt x="13646" y="5488"/>
                  </a:lnTo>
                  <a:lnTo>
                    <a:pt x="13680" y="5482"/>
                  </a:lnTo>
                  <a:lnTo>
                    <a:pt x="13707" y="5478"/>
                  </a:lnTo>
                  <a:lnTo>
                    <a:pt x="13738" y="5471"/>
                  </a:lnTo>
                  <a:lnTo>
                    <a:pt x="13766" y="5464"/>
                  </a:lnTo>
                  <a:lnTo>
                    <a:pt x="13796" y="5454"/>
                  </a:lnTo>
                  <a:lnTo>
                    <a:pt x="13824" y="5447"/>
                  </a:lnTo>
                  <a:lnTo>
                    <a:pt x="13855" y="5437"/>
                  </a:lnTo>
                  <a:lnTo>
                    <a:pt x="13882" y="5427"/>
                  </a:lnTo>
                  <a:lnTo>
                    <a:pt x="13913" y="5416"/>
                  </a:lnTo>
                  <a:lnTo>
                    <a:pt x="13940" y="5406"/>
                  </a:lnTo>
                  <a:lnTo>
                    <a:pt x="13971" y="5392"/>
                  </a:lnTo>
                  <a:lnTo>
                    <a:pt x="13995" y="5379"/>
                  </a:lnTo>
                  <a:lnTo>
                    <a:pt x="14030" y="5365"/>
                  </a:lnTo>
                  <a:lnTo>
                    <a:pt x="14053" y="5351"/>
                  </a:lnTo>
                  <a:lnTo>
                    <a:pt x="14084" y="5334"/>
                  </a:lnTo>
                  <a:lnTo>
                    <a:pt x="14108" y="5321"/>
                  </a:lnTo>
                  <a:lnTo>
                    <a:pt x="14139" y="5300"/>
                  </a:lnTo>
                  <a:lnTo>
                    <a:pt x="14160" y="5286"/>
                  </a:lnTo>
                  <a:lnTo>
                    <a:pt x="14191" y="5266"/>
                  </a:lnTo>
                  <a:lnTo>
                    <a:pt x="14211" y="5252"/>
                  </a:lnTo>
                  <a:lnTo>
                    <a:pt x="14245" y="5225"/>
                  </a:lnTo>
                  <a:lnTo>
                    <a:pt x="14263" y="5211"/>
                  </a:lnTo>
                  <a:cubicBezTo>
                    <a:pt x="14273" y="5201"/>
                    <a:pt x="14287" y="5190"/>
                    <a:pt x="14297" y="5183"/>
                  </a:cubicBezTo>
                  <a:lnTo>
                    <a:pt x="14314" y="5170"/>
                  </a:lnTo>
                  <a:cubicBezTo>
                    <a:pt x="14328" y="5153"/>
                    <a:pt x="14345" y="5139"/>
                    <a:pt x="14358" y="5122"/>
                  </a:cubicBezTo>
                  <a:cubicBezTo>
                    <a:pt x="14852" y="4635"/>
                    <a:pt x="14869" y="3854"/>
                    <a:pt x="14403" y="3388"/>
                  </a:cubicBezTo>
                  <a:lnTo>
                    <a:pt x="11353" y="338"/>
                  </a:lnTo>
                  <a:cubicBezTo>
                    <a:pt x="11128" y="112"/>
                    <a:pt x="10829" y="0"/>
                    <a:pt x="10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42" name="Google Shape;12742;p81"/>
          <p:cNvGrpSpPr/>
          <p:nvPr/>
        </p:nvGrpSpPr>
        <p:grpSpPr>
          <a:xfrm>
            <a:off x="5134130" y="4136937"/>
            <a:ext cx="531261" cy="348577"/>
            <a:chOff x="5134130" y="4136937"/>
            <a:chExt cx="531261" cy="348577"/>
          </a:xfrm>
        </p:grpSpPr>
        <p:sp>
          <p:nvSpPr>
            <p:cNvPr id="12743" name="Google Shape;12743;p81"/>
            <p:cNvSpPr/>
            <p:nvPr/>
          </p:nvSpPr>
          <p:spPr>
            <a:xfrm>
              <a:off x="5270396" y="4147886"/>
              <a:ext cx="191328" cy="141034"/>
            </a:xfrm>
            <a:custGeom>
              <a:avLst/>
              <a:gdLst/>
              <a:ahLst/>
              <a:cxnLst/>
              <a:rect l="l" t="t" r="r" b="b"/>
              <a:pathLst>
                <a:path w="7304" h="5384" extrusionOk="0">
                  <a:moveTo>
                    <a:pt x="258" y="0"/>
                  </a:moveTo>
                  <a:cubicBezTo>
                    <a:pt x="93" y="0"/>
                    <a:pt x="1" y="189"/>
                    <a:pt x="104" y="319"/>
                  </a:cubicBezTo>
                  <a:lnTo>
                    <a:pt x="4055" y="5384"/>
                  </a:lnTo>
                  <a:lnTo>
                    <a:pt x="7303" y="5384"/>
                  </a:lnTo>
                  <a:lnTo>
                    <a:pt x="2334" y="651"/>
                  </a:lnTo>
                  <a:cubicBezTo>
                    <a:pt x="1896" y="233"/>
                    <a:pt x="1310" y="0"/>
                    <a:pt x="70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81"/>
            <p:cNvSpPr/>
            <p:nvPr/>
          </p:nvSpPr>
          <p:spPr>
            <a:xfrm>
              <a:off x="5273016" y="4147886"/>
              <a:ext cx="188709" cy="141034"/>
            </a:xfrm>
            <a:custGeom>
              <a:avLst/>
              <a:gdLst/>
              <a:ahLst/>
              <a:cxnLst/>
              <a:rect l="l" t="t" r="r" b="b"/>
              <a:pathLst>
                <a:path w="7204" h="5384" extrusionOk="0">
                  <a:moveTo>
                    <a:pt x="158" y="0"/>
                  </a:moveTo>
                  <a:cubicBezTo>
                    <a:pt x="96" y="0"/>
                    <a:pt x="38" y="28"/>
                    <a:pt x="0" y="76"/>
                  </a:cubicBezTo>
                  <a:cubicBezTo>
                    <a:pt x="394" y="175"/>
                    <a:pt x="751" y="374"/>
                    <a:pt x="1045" y="651"/>
                  </a:cubicBezTo>
                  <a:lnTo>
                    <a:pt x="6014" y="5384"/>
                  </a:lnTo>
                  <a:lnTo>
                    <a:pt x="7203" y="5384"/>
                  </a:lnTo>
                  <a:lnTo>
                    <a:pt x="2234" y="651"/>
                  </a:lnTo>
                  <a:cubicBezTo>
                    <a:pt x="1792" y="233"/>
                    <a:pt x="1206" y="0"/>
                    <a:pt x="60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81"/>
            <p:cNvSpPr/>
            <p:nvPr/>
          </p:nvSpPr>
          <p:spPr>
            <a:xfrm>
              <a:off x="5141962" y="4198154"/>
              <a:ext cx="515544" cy="148395"/>
            </a:xfrm>
            <a:custGeom>
              <a:avLst/>
              <a:gdLst/>
              <a:ahLst/>
              <a:cxnLst/>
              <a:rect l="l" t="t" r="r" b="b"/>
              <a:pathLst>
                <a:path w="19681" h="5665" extrusionOk="0">
                  <a:moveTo>
                    <a:pt x="1075" y="0"/>
                  </a:moveTo>
                  <a:cubicBezTo>
                    <a:pt x="1072" y="0"/>
                    <a:pt x="1069" y="0"/>
                    <a:pt x="1066" y="0"/>
                  </a:cubicBezTo>
                  <a:lnTo>
                    <a:pt x="199" y="0"/>
                  </a:lnTo>
                  <a:cubicBezTo>
                    <a:pt x="89" y="0"/>
                    <a:pt x="0" y="89"/>
                    <a:pt x="0" y="199"/>
                  </a:cubicBezTo>
                  <a:lnTo>
                    <a:pt x="0" y="4853"/>
                  </a:lnTo>
                  <a:cubicBezTo>
                    <a:pt x="0" y="5298"/>
                    <a:pt x="363" y="5661"/>
                    <a:pt x="812" y="5665"/>
                  </a:cubicBezTo>
                  <a:lnTo>
                    <a:pt x="19522" y="5665"/>
                  </a:lnTo>
                  <a:cubicBezTo>
                    <a:pt x="19608" y="5665"/>
                    <a:pt x="19680" y="5593"/>
                    <a:pt x="19680" y="5504"/>
                  </a:cubicBezTo>
                  <a:lnTo>
                    <a:pt x="19680" y="5497"/>
                  </a:lnTo>
                  <a:cubicBezTo>
                    <a:pt x="19680" y="5288"/>
                    <a:pt x="19598" y="5086"/>
                    <a:pt x="19451" y="4935"/>
                  </a:cubicBezTo>
                  <a:lnTo>
                    <a:pt x="18991" y="4476"/>
                  </a:lnTo>
                  <a:lnTo>
                    <a:pt x="18306" y="3787"/>
                  </a:lnTo>
                  <a:cubicBezTo>
                    <a:pt x="17864" y="3341"/>
                    <a:pt x="17261" y="3091"/>
                    <a:pt x="16634" y="3091"/>
                  </a:cubicBezTo>
                  <a:lnTo>
                    <a:pt x="3763" y="3091"/>
                  </a:lnTo>
                  <a:cubicBezTo>
                    <a:pt x="3478" y="3088"/>
                    <a:pt x="3218" y="2937"/>
                    <a:pt x="3077" y="2690"/>
                  </a:cubicBezTo>
                  <a:lnTo>
                    <a:pt x="1751" y="391"/>
                  </a:lnTo>
                  <a:cubicBezTo>
                    <a:pt x="1609" y="150"/>
                    <a:pt x="1353" y="0"/>
                    <a:pt x="107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81"/>
            <p:cNvSpPr/>
            <p:nvPr/>
          </p:nvSpPr>
          <p:spPr>
            <a:xfrm>
              <a:off x="5270396" y="4312784"/>
              <a:ext cx="213856" cy="164924"/>
            </a:xfrm>
            <a:custGeom>
              <a:avLst/>
              <a:gdLst/>
              <a:ahLst/>
              <a:cxnLst/>
              <a:rect l="l" t="t" r="r" b="b"/>
              <a:pathLst>
                <a:path w="8164" h="6296" extrusionOk="0">
                  <a:moveTo>
                    <a:pt x="4860" y="0"/>
                  </a:moveTo>
                  <a:cubicBezTo>
                    <a:pt x="4798" y="0"/>
                    <a:pt x="4740" y="28"/>
                    <a:pt x="4702" y="76"/>
                  </a:cubicBezTo>
                  <a:lnTo>
                    <a:pt x="104" y="5977"/>
                  </a:lnTo>
                  <a:cubicBezTo>
                    <a:pt x="1" y="6107"/>
                    <a:pt x="93" y="6295"/>
                    <a:pt x="258" y="6295"/>
                  </a:cubicBezTo>
                  <a:lnTo>
                    <a:pt x="703" y="6295"/>
                  </a:lnTo>
                  <a:cubicBezTo>
                    <a:pt x="1310" y="6295"/>
                    <a:pt x="1896" y="6062"/>
                    <a:pt x="2334" y="5644"/>
                  </a:cubicBezTo>
                  <a:lnTo>
                    <a:pt x="8085" y="206"/>
                  </a:lnTo>
                  <a:cubicBezTo>
                    <a:pt x="8163" y="130"/>
                    <a:pt x="8109" y="0"/>
                    <a:pt x="800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81"/>
            <p:cNvSpPr/>
            <p:nvPr/>
          </p:nvSpPr>
          <p:spPr>
            <a:xfrm>
              <a:off x="5574442" y="4279123"/>
              <a:ext cx="65199" cy="36280"/>
            </a:xfrm>
            <a:custGeom>
              <a:avLst/>
              <a:gdLst/>
              <a:ahLst/>
              <a:cxnLst/>
              <a:rect l="l" t="t" r="r" b="b"/>
              <a:pathLst>
                <a:path w="2489" h="1385" extrusionOk="0">
                  <a:moveTo>
                    <a:pt x="0" y="0"/>
                  </a:moveTo>
                  <a:lnTo>
                    <a:pt x="0" y="792"/>
                  </a:lnTo>
                  <a:cubicBezTo>
                    <a:pt x="0" y="1121"/>
                    <a:pt x="268" y="1385"/>
                    <a:pt x="597" y="1385"/>
                  </a:cubicBezTo>
                  <a:lnTo>
                    <a:pt x="2488" y="1385"/>
                  </a:lnTo>
                  <a:lnTo>
                    <a:pt x="1799" y="696"/>
                  </a:lnTo>
                  <a:cubicBezTo>
                    <a:pt x="1357" y="250"/>
                    <a:pt x="754" y="0"/>
                    <a:pt x="124"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81"/>
            <p:cNvSpPr/>
            <p:nvPr/>
          </p:nvSpPr>
          <p:spPr>
            <a:xfrm>
              <a:off x="5446715" y="4144717"/>
              <a:ext cx="207831" cy="78244"/>
            </a:xfrm>
            <a:custGeom>
              <a:avLst/>
              <a:gdLst/>
              <a:ahLst/>
              <a:cxnLst/>
              <a:rect l="l" t="t" r="r" b="b"/>
              <a:pathLst>
                <a:path w="7934" h="2987" extrusionOk="0">
                  <a:moveTo>
                    <a:pt x="3906" y="1"/>
                  </a:moveTo>
                  <a:cubicBezTo>
                    <a:pt x="3865" y="1"/>
                    <a:pt x="3824" y="2"/>
                    <a:pt x="3783" y="5"/>
                  </a:cubicBezTo>
                  <a:cubicBezTo>
                    <a:pt x="2841" y="66"/>
                    <a:pt x="2073" y="786"/>
                    <a:pt x="1957" y="1722"/>
                  </a:cubicBezTo>
                  <a:cubicBezTo>
                    <a:pt x="1768" y="1636"/>
                    <a:pt x="1574" y="1597"/>
                    <a:pt x="1386" y="1597"/>
                  </a:cubicBezTo>
                  <a:cubicBezTo>
                    <a:pt x="656" y="1597"/>
                    <a:pt x="0" y="2186"/>
                    <a:pt x="0" y="2986"/>
                  </a:cubicBezTo>
                  <a:lnTo>
                    <a:pt x="7933" y="2986"/>
                  </a:lnTo>
                  <a:cubicBezTo>
                    <a:pt x="7933" y="2072"/>
                    <a:pt x="7186" y="1385"/>
                    <a:pt x="6337" y="1385"/>
                  </a:cubicBezTo>
                  <a:cubicBezTo>
                    <a:pt x="6165" y="1385"/>
                    <a:pt x="5988" y="1414"/>
                    <a:pt x="5812" y="1475"/>
                  </a:cubicBezTo>
                  <a:cubicBezTo>
                    <a:pt x="5586" y="603"/>
                    <a:pt x="4799" y="1"/>
                    <a:pt x="390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81"/>
            <p:cNvSpPr/>
            <p:nvPr/>
          </p:nvSpPr>
          <p:spPr>
            <a:xfrm>
              <a:off x="5533499" y="4144743"/>
              <a:ext cx="121047" cy="78218"/>
            </a:xfrm>
            <a:custGeom>
              <a:avLst/>
              <a:gdLst/>
              <a:ahLst/>
              <a:cxnLst/>
              <a:rect l="l" t="t" r="r" b="b"/>
              <a:pathLst>
                <a:path w="4621" h="2986" extrusionOk="0">
                  <a:moveTo>
                    <a:pt x="593" y="1"/>
                  </a:moveTo>
                  <a:cubicBezTo>
                    <a:pt x="397" y="1"/>
                    <a:pt x="198" y="30"/>
                    <a:pt x="1" y="93"/>
                  </a:cubicBezTo>
                  <a:cubicBezTo>
                    <a:pt x="645" y="298"/>
                    <a:pt x="1142" y="819"/>
                    <a:pt x="1310" y="1474"/>
                  </a:cubicBezTo>
                  <a:cubicBezTo>
                    <a:pt x="1485" y="1413"/>
                    <a:pt x="1662" y="1384"/>
                    <a:pt x="1835" y="1384"/>
                  </a:cubicBezTo>
                  <a:cubicBezTo>
                    <a:pt x="2684" y="1384"/>
                    <a:pt x="3431" y="2071"/>
                    <a:pt x="3431" y="2985"/>
                  </a:cubicBezTo>
                  <a:lnTo>
                    <a:pt x="4620" y="2985"/>
                  </a:lnTo>
                  <a:cubicBezTo>
                    <a:pt x="4620" y="2071"/>
                    <a:pt x="3873" y="1384"/>
                    <a:pt x="3024" y="1384"/>
                  </a:cubicBezTo>
                  <a:cubicBezTo>
                    <a:pt x="2852" y="1384"/>
                    <a:pt x="2675" y="1413"/>
                    <a:pt x="2499" y="1474"/>
                  </a:cubicBezTo>
                  <a:cubicBezTo>
                    <a:pt x="2267" y="584"/>
                    <a:pt x="1464" y="1"/>
                    <a:pt x="59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81"/>
            <p:cNvSpPr/>
            <p:nvPr/>
          </p:nvSpPr>
          <p:spPr>
            <a:xfrm>
              <a:off x="5273094" y="4312784"/>
              <a:ext cx="211158" cy="164924"/>
            </a:xfrm>
            <a:custGeom>
              <a:avLst/>
              <a:gdLst/>
              <a:ahLst/>
              <a:cxnLst/>
              <a:rect l="l" t="t" r="r" b="b"/>
              <a:pathLst>
                <a:path w="8061" h="6296" extrusionOk="0">
                  <a:moveTo>
                    <a:pt x="6710" y="0"/>
                  </a:moveTo>
                  <a:cubicBezTo>
                    <a:pt x="6820" y="0"/>
                    <a:pt x="6871" y="130"/>
                    <a:pt x="6792" y="206"/>
                  </a:cubicBezTo>
                  <a:lnTo>
                    <a:pt x="1046" y="5644"/>
                  </a:lnTo>
                  <a:cubicBezTo>
                    <a:pt x="751" y="5922"/>
                    <a:pt x="391" y="6121"/>
                    <a:pt x="1" y="6220"/>
                  </a:cubicBezTo>
                  <a:cubicBezTo>
                    <a:pt x="38" y="6268"/>
                    <a:pt x="97" y="6295"/>
                    <a:pt x="155" y="6295"/>
                  </a:cubicBezTo>
                  <a:lnTo>
                    <a:pt x="600" y="6295"/>
                  </a:lnTo>
                  <a:cubicBezTo>
                    <a:pt x="1207" y="6295"/>
                    <a:pt x="1793" y="6062"/>
                    <a:pt x="2231" y="5644"/>
                  </a:cubicBezTo>
                  <a:lnTo>
                    <a:pt x="7982" y="206"/>
                  </a:lnTo>
                  <a:cubicBezTo>
                    <a:pt x="8060" y="130"/>
                    <a:pt x="8006" y="0"/>
                    <a:pt x="789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81"/>
            <p:cNvSpPr/>
            <p:nvPr/>
          </p:nvSpPr>
          <p:spPr>
            <a:xfrm>
              <a:off x="5546623" y="4279123"/>
              <a:ext cx="27845" cy="6575"/>
            </a:xfrm>
            <a:custGeom>
              <a:avLst/>
              <a:gdLst/>
              <a:ahLst/>
              <a:cxnLst/>
              <a:rect l="l" t="t" r="r" b="b"/>
              <a:pathLst>
                <a:path w="1063" h="251" extrusionOk="0">
                  <a:moveTo>
                    <a:pt x="21" y="0"/>
                  </a:moveTo>
                  <a:cubicBezTo>
                    <a:pt x="14" y="0"/>
                    <a:pt x="7" y="0"/>
                    <a:pt x="0" y="0"/>
                  </a:cubicBezTo>
                  <a:lnTo>
                    <a:pt x="41" y="0"/>
                  </a:lnTo>
                  <a:cubicBezTo>
                    <a:pt x="34" y="0"/>
                    <a:pt x="27" y="0"/>
                    <a:pt x="21" y="0"/>
                  </a:cubicBezTo>
                  <a:close/>
                  <a:moveTo>
                    <a:pt x="41" y="0"/>
                  </a:moveTo>
                  <a:cubicBezTo>
                    <a:pt x="397" y="4"/>
                    <a:pt x="746" y="92"/>
                    <a:pt x="1062" y="250"/>
                  </a:cubicBezTo>
                  <a:lnTo>
                    <a:pt x="1062"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81"/>
            <p:cNvSpPr/>
            <p:nvPr/>
          </p:nvSpPr>
          <p:spPr>
            <a:xfrm>
              <a:off x="5608548" y="4315377"/>
              <a:ext cx="49037" cy="31172"/>
            </a:xfrm>
            <a:custGeom>
              <a:avLst/>
              <a:gdLst/>
              <a:ahLst/>
              <a:cxnLst/>
              <a:rect l="l" t="t" r="r" b="b"/>
              <a:pathLst>
                <a:path w="1872" h="1190" extrusionOk="0">
                  <a:moveTo>
                    <a:pt x="1" y="1"/>
                  </a:moveTo>
                  <a:lnTo>
                    <a:pt x="460" y="460"/>
                  </a:lnTo>
                  <a:cubicBezTo>
                    <a:pt x="604" y="611"/>
                    <a:pt x="682" y="813"/>
                    <a:pt x="679" y="1022"/>
                  </a:cubicBezTo>
                  <a:lnTo>
                    <a:pt x="679" y="1029"/>
                  </a:lnTo>
                  <a:cubicBezTo>
                    <a:pt x="679" y="1118"/>
                    <a:pt x="610" y="1186"/>
                    <a:pt x="521" y="1190"/>
                  </a:cubicBezTo>
                  <a:lnTo>
                    <a:pt x="1710" y="1190"/>
                  </a:lnTo>
                  <a:cubicBezTo>
                    <a:pt x="1796" y="1190"/>
                    <a:pt x="1868" y="1118"/>
                    <a:pt x="1868" y="1029"/>
                  </a:cubicBezTo>
                  <a:lnTo>
                    <a:pt x="1868" y="1022"/>
                  </a:lnTo>
                  <a:cubicBezTo>
                    <a:pt x="1872" y="813"/>
                    <a:pt x="1793" y="611"/>
                    <a:pt x="1645" y="460"/>
                  </a:cubicBezTo>
                  <a:lnTo>
                    <a:pt x="1186"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3" name="Google Shape;12753;p81"/>
            <p:cNvSpPr/>
            <p:nvPr/>
          </p:nvSpPr>
          <p:spPr>
            <a:xfrm>
              <a:off x="5574520" y="4279123"/>
              <a:ext cx="65121" cy="36280"/>
            </a:xfrm>
            <a:custGeom>
              <a:avLst/>
              <a:gdLst/>
              <a:ahLst/>
              <a:cxnLst/>
              <a:rect l="l" t="t" r="r" b="b"/>
              <a:pathLst>
                <a:path w="2486" h="1385" extrusionOk="0">
                  <a:moveTo>
                    <a:pt x="1" y="0"/>
                  </a:moveTo>
                  <a:lnTo>
                    <a:pt x="1" y="250"/>
                  </a:lnTo>
                  <a:cubicBezTo>
                    <a:pt x="227" y="367"/>
                    <a:pt x="433" y="514"/>
                    <a:pt x="611" y="696"/>
                  </a:cubicBezTo>
                  <a:lnTo>
                    <a:pt x="1296" y="1385"/>
                  </a:lnTo>
                  <a:lnTo>
                    <a:pt x="2485" y="1385"/>
                  </a:lnTo>
                  <a:lnTo>
                    <a:pt x="1800" y="696"/>
                  </a:lnTo>
                  <a:cubicBezTo>
                    <a:pt x="1354" y="250"/>
                    <a:pt x="755" y="0"/>
                    <a:pt x="124"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81"/>
            <p:cNvSpPr/>
            <p:nvPr/>
          </p:nvSpPr>
          <p:spPr>
            <a:xfrm>
              <a:off x="5134130" y="4140080"/>
              <a:ext cx="531261" cy="345433"/>
            </a:xfrm>
            <a:custGeom>
              <a:avLst/>
              <a:gdLst/>
              <a:ahLst/>
              <a:cxnLst/>
              <a:rect l="l" t="t" r="r" b="b"/>
              <a:pathLst>
                <a:path w="20281" h="13187" extrusionOk="0">
                  <a:moveTo>
                    <a:pt x="5918" y="596"/>
                  </a:moveTo>
                  <a:cubicBezTo>
                    <a:pt x="6445" y="596"/>
                    <a:pt x="6950" y="802"/>
                    <a:pt x="7334" y="1165"/>
                  </a:cubicBezTo>
                  <a:lnTo>
                    <a:pt x="11398" y="5010"/>
                  </a:lnTo>
                  <a:lnTo>
                    <a:pt x="9106" y="5010"/>
                  </a:lnTo>
                  <a:lnTo>
                    <a:pt x="5665" y="596"/>
                  </a:lnTo>
                  <a:lnTo>
                    <a:pt x="5905" y="596"/>
                  </a:lnTo>
                  <a:cubicBezTo>
                    <a:pt x="5910" y="596"/>
                    <a:pt x="5914" y="596"/>
                    <a:pt x="5918" y="596"/>
                  </a:cubicBezTo>
                  <a:close/>
                  <a:moveTo>
                    <a:pt x="17111" y="5613"/>
                  </a:moveTo>
                  <a:cubicBezTo>
                    <a:pt x="17597" y="5651"/>
                    <a:pt x="18057" y="5863"/>
                    <a:pt x="18403" y="6213"/>
                  </a:cubicBezTo>
                  <a:lnTo>
                    <a:pt x="18584" y="6395"/>
                  </a:lnTo>
                  <a:lnTo>
                    <a:pt x="17406" y="6395"/>
                  </a:lnTo>
                  <a:cubicBezTo>
                    <a:pt x="17241" y="6395"/>
                    <a:pt x="17111" y="6261"/>
                    <a:pt x="17111" y="6100"/>
                  </a:cubicBezTo>
                  <a:lnTo>
                    <a:pt x="17111" y="5613"/>
                  </a:lnTo>
                  <a:close/>
                  <a:moveTo>
                    <a:pt x="12755" y="6891"/>
                  </a:moveTo>
                  <a:lnTo>
                    <a:pt x="7334" y="12025"/>
                  </a:lnTo>
                  <a:cubicBezTo>
                    <a:pt x="6947" y="12388"/>
                    <a:pt x="6436" y="12594"/>
                    <a:pt x="5905" y="12594"/>
                  </a:cubicBezTo>
                  <a:lnTo>
                    <a:pt x="5662" y="12594"/>
                  </a:lnTo>
                  <a:lnTo>
                    <a:pt x="10110" y="6891"/>
                  </a:lnTo>
                  <a:close/>
                  <a:moveTo>
                    <a:pt x="5460" y="0"/>
                  </a:moveTo>
                  <a:cubicBezTo>
                    <a:pt x="5049" y="0"/>
                    <a:pt x="4816" y="476"/>
                    <a:pt x="5069" y="799"/>
                  </a:cubicBezTo>
                  <a:lnTo>
                    <a:pt x="8352" y="5010"/>
                  </a:lnTo>
                  <a:lnTo>
                    <a:pt x="4065" y="5010"/>
                  </a:lnTo>
                  <a:cubicBezTo>
                    <a:pt x="3887" y="5010"/>
                    <a:pt x="3722" y="4914"/>
                    <a:pt x="3637" y="4760"/>
                  </a:cubicBezTo>
                  <a:lnTo>
                    <a:pt x="2311" y="2461"/>
                  </a:lnTo>
                  <a:cubicBezTo>
                    <a:pt x="2118" y="2127"/>
                    <a:pt x="1767" y="1922"/>
                    <a:pt x="1384" y="1922"/>
                  </a:cubicBezTo>
                  <a:cubicBezTo>
                    <a:pt x="1377" y="1922"/>
                    <a:pt x="1371" y="1922"/>
                    <a:pt x="1365" y="1923"/>
                  </a:cubicBezTo>
                  <a:lnTo>
                    <a:pt x="498" y="1923"/>
                  </a:lnTo>
                  <a:cubicBezTo>
                    <a:pt x="224" y="1923"/>
                    <a:pt x="4" y="2142"/>
                    <a:pt x="1" y="2416"/>
                  </a:cubicBezTo>
                  <a:lnTo>
                    <a:pt x="1" y="7070"/>
                  </a:lnTo>
                  <a:cubicBezTo>
                    <a:pt x="4" y="7680"/>
                    <a:pt x="498" y="8176"/>
                    <a:pt x="1111" y="8176"/>
                  </a:cubicBezTo>
                  <a:lnTo>
                    <a:pt x="3664" y="8176"/>
                  </a:lnTo>
                  <a:cubicBezTo>
                    <a:pt x="3829" y="8176"/>
                    <a:pt x="3962" y="8043"/>
                    <a:pt x="3962" y="7878"/>
                  </a:cubicBezTo>
                  <a:cubicBezTo>
                    <a:pt x="3962" y="7717"/>
                    <a:pt x="3829" y="7584"/>
                    <a:pt x="3664" y="7584"/>
                  </a:cubicBezTo>
                  <a:lnTo>
                    <a:pt x="1111" y="7584"/>
                  </a:lnTo>
                  <a:cubicBezTo>
                    <a:pt x="827" y="7584"/>
                    <a:pt x="597" y="7354"/>
                    <a:pt x="597" y="7070"/>
                  </a:cubicBezTo>
                  <a:lnTo>
                    <a:pt x="597" y="2515"/>
                  </a:lnTo>
                  <a:lnTo>
                    <a:pt x="1365" y="2515"/>
                  </a:lnTo>
                  <a:cubicBezTo>
                    <a:pt x="1368" y="2515"/>
                    <a:pt x="1371" y="2515"/>
                    <a:pt x="1374" y="2515"/>
                  </a:cubicBezTo>
                  <a:cubicBezTo>
                    <a:pt x="1545" y="2515"/>
                    <a:pt x="1706" y="2607"/>
                    <a:pt x="1793" y="2755"/>
                  </a:cubicBezTo>
                  <a:lnTo>
                    <a:pt x="3119" y="5058"/>
                  </a:lnTo>
                  <a:cubicBezTo>
                    <a:pt x="3315" y="5394"/>
                    <a:pt x="3674" y="5603"/>
                    <a:pt x="4062" y="5603"/>
                  </a:cubicBezTo>
                  <a:lnTo>
                    <a:pt x="16511" y="5603"/>
                  </a:lnTo>
                  <a:lnTo>
                    <a:pt x="16511" y="6100"/>
                  </a:lnTo>
                  <a:cubicBezTo>
                    <a:pt x="16515" y="6593"/>
                    <a:pt x="16912" y="6991"/>
                    <a:pt x="17402" y="6991"/>
                  </a:cubicBezTo>
                  <a:lnTo>
                    <a:pt x="19174" y="6991"/>
                  </a:lnTo>
                  <a:lnTo>
                    <a:pt x="19544" y="7364"/>
                  </a:lnTo>
                  <a:cubicBezTo>
                    <a:pt x="19606" y="7426"/>
                    <a:pt x="19647" y="7501"/>
                    <a:pt x="19664" y="7584"/>
                  </a:cubicBezTo>
                  <a:lnTo>
                    <a:pt x="12889" y="7584"/>
                  </a:lnTo>
                  <a:lnTo>
                    <a:pt x="13708" y="6809"/>
                  </a:lnTo>
                  <a:cubicBezTo>
                    <a:pt x="13903" y="6624"/>
                    <a:pt x="13773" y="6295"/>
                    <a:pt x="13502" y="6295"/>
                  </a:cubicBezTo>
                  <a:lnTo>
                    <a:pt x="10062" y="6295"/>
                  </a:lnTo>
                  <a:cubicBezTo>
                    <a:pt x="9908" y="6295"/>
                    <a:pt x="9764" y="6367"/>
                    <a:pt x="9671" y="6487"/>
                  </a:cubicBezTo>
                  <a:lnTo>
                    <a:pt x="8815" y="7584"/>
                  </a:lnTo>
                  <a:lnTo>
                    <a:pt x="5049" y="7584"/>
                  </a:lnTo>
                  <a:cubicBezTo>
                    <a:pt x="4884" y="7584"/>
                    <a:pt x="4750" y="7717"/>
                    <a:pt x="4750" y="7878"/>
                  </a:cubicBezTo>
                  <a:cubicBezTo>
                    <a:pt x="4750" y="8043"/>
                    <a:pt x="4884" y="8176"/>
                    <a:pt x="5049" y="8176"/>
                  </a:cubicBezTo>
                  <a:lnTo>
                    <a:pt x="8352" y="8176"/>
                  </a:lnTo>
                  <a:lnTo>
                    <a:pt x="5073" y="12388"/>
                  </a:lnTo>
                  <a:cubicBezTo>
                    <a:pt x="4819" y="12710"/>
                    <a:pt x="5052" y="13186"/>
                    <a:pt x="5463" y="13186"/>
                  </a:cubicBezTo>
                  <a:lnTo>
                    <a:pt x="5905" y="13186"/>
                  </a:lnTo>
                  <a:cubicBezTo>
                    <a:pt x="6591" y="13186"/>
                    <a:pt x="7249" y="12926"/>
                    <a:pt x="7745" y="12453"/>
                  </a:cubicBezTo>
                  <a:lnTo>
                    <a:pt x="12262" y="8176"/>
                  </a:lnTo>
                  <a:lnTo>
                    <a:pt x="19821" y="8176"/>
                  </a:lnTo>
                  <a:cubicBezTo>
                    <a:pt x="20072" y="8176"/>
                    <a:pt x="20277" y="7974"/>
                    <a:pt x="20277" y="7721"/>
                  </a:cubicBezTo>
                  <a:lnTo>
                    <a:pt x="20277" y="7714"/>
                  </a:lnTo>
                  <a:cubicBezTo>
                    <a:pt x="20281" y="7426"/>
                    <a:pt x="20168" y="7148"/>
                    <a:pt x="19965" y="6943"/>
                  </a:cubicBezTo>
                  <a:lnTo>
                    <a:pt x="18821" y="5791"/>
                  </a:lnTo>
                  <a:cubicBezTo>
                    <a:pt x="18321" y="5291"/>
                    <a:pt x="17642" y="5010"/>
                    <a:pt x="16936" y="5010"/>
                  </a:cubicBezTo>
                  <a:lnTo>
                    <a:pt x="12262" y="5010"/>
                  </a:lnTo>
                  <a:lnTo>
                    <a:pt x="7742" y="733"/>
                  </a:lnTo>
                  <a:cubicBezTo>
                    <a:pt x="7245" y="261"/>
                    <a:pt x="6587" y="0"/>
                    <a:pt x="5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81"/>
            <p:cNvSpPr/>
            <p:nvPr/>
          </p:nvSpPr>
          <p:spPr>
            <a:xfrm>
              <a:off x="5438883" y="4136937"/>
              <a:ext cx="223470" cy="93726"/>
            </a:xfrm>
            <a:custGeom>
              <a:avLst/>
              <a:gdLst/>
              <a:ahLst/>
              <a:cxnLst/>
              <a:rect l="l" t="t" r="r" b="b"/>
              <a:pathLst>
                <a:path w="8531" h="3578" extrusionOk="0">
                  <a:moveTo>
                    <a:pt x="4206" y="1"/>
                  </a:moveTo>
                  <a:cubicBezTo>
                    <a:pt x="4168" y="1"/>
                    <a:pt x="4130" y="2"/>
                    <a:pt x="4092" y="4"/>
                  </a:cubicBezTo>
                  <a:cubicBezTo>
                    <a:pt x="3126" y="55"/>
                    <a:pt x="2300" y="710"/>
                    <a:pt x="2033" y="1635"/>
                  </a:cubicBezTo>
                  <a:cubicBezTo>
                    <a:pt x="1916" y="1610"/>
                    <a:pt x="1799" y="1598"/>
                    <a:pt x="1684" y="1598"/>
                  </a:cubicBezTo>
                  <a:cubicBezTo>
                    <a:pt x="779" y="1598"/>
                    <a:pt x="4" y="2334"/>
                    <a:pt x="1" y="3283"/>
                  </a:cubicBezTo>
                  <a:cubicBezTo>
                    <a:pt x="1" y="3448"/>
                    <a:pt x="135" y="3578"/>
                    <a:pt x="299" y="3578"/>
                  </a:cubicBezTo>
                  <a:lnTo>
                    <a:pt x="5415" y="3578"/>
                  </a:lnTo>
                  <a:cubicBezTo>
                    <a:pt x="5580" y="3578"/>
                    <a:pt x="5710" y="3444"/>
                    <a:pt x="5710" y="3283"/>
                  </a:cubicBezTo>
                  <a:cubicBezTo>
                    <a:pt x="5710" y="3119"/>
                    <a:pt x="5580" y="2985"/>
                    <a:pt x="5415" y="2985"/>
                  </a:cubicBezTo>
                  <a:lnTo>
                    <a:pt x="638" y="2985"/>
                  </a:lnTo>
                  <a:cubicBezTo>
                    <a:pt x="772" y="2515"/>
                    <a:pt x="1197" y="2193"/>
                    <a:pt x="1687" y="2193"/>
                  </a:cubicBezTo>
                  <a:cubicBezTo>
                    <a:pt x="1841" y="2193"/>
                    <a:pt x="1992" y="2224"/>
                    <a:pt x="2132" y="2289"/>
                  </a:cubicBezTo>
                  <a:cubicBezTo>
                    <a:pt x="2173" y="2307"/>
                    <a:pt x="2214" y="2316"/>
                    <a:pt x="2255" y="2316"/>
                  </a:cubicBezTo>
                  <a:cubicBezTo>
                    <a:pt x="2399" y="2316"/>
                    <a:pt x="2532" y="2211"/>
                    <a:pt x="2550" y="2056"/>
                  </a:cubicBezTo>
                  <a:cubicBezTo>
                    <a:pt x="2653" y="1261"/>
                    <a:pt x="3304" y="655"/>
                    <a:pt x="4099" y="603"/>
                  </a:cubicBezTo>
                  <a:cubicBezTo>
                    <a:pt x="4136" y="601"/>
                    <a:pt x="4172" y="600"/>
                    <a:pt x="4208" y="600"/>
                  </a:cubicBezTo>
                  <a:cubicBezTo>
                    <a:pt x="4962" y="600"/>
                    <a:pt x="5630" y="1108"/>
                    <a:pt x="5823" y="1847"/>
                  </a:cubicBezTo>
                  <a:cubicBezTo>
                    <a:pt x="5859" y="1982"/>
                    <a:pt x="5980" y="2070"/>
                    <a:pt x="6111" y="2070"/>
                  </a:cubicBezTo>
                  <a:cubicBezTo>
                    <a:pt x="6144" y="2070"/>
                    <a:pt x="6177" y="2064"/>
                    <a:pt x="6210" y="2053"/>
                  </a:cubicBezTo>
                  <a:cubicBezTo>
                    <a:pt x="6351" y="2004"/>
                    <a:pt x="6495" y="1980"/>
                    <a:pt x="6636" y="1980"/>
                  </a:cubicBezTo>
                  <a:cubicBezTo>
                    <a:pt x="7220" y="1980"/>
                    <a:pt x="7759" y="2380"/>
                    <a:pt x="7900" y="2985"/>
                  </a:cubicBezTo>
                  <a:lnTo>
                    <a:pt x="6800" y="2985"/>
                  </a:lnTo>
                  <a:cubicBezTo>
                    <a:pt x="6635" y="2985"/>
                    <a:pt x="6502" y="3119"/>
                    <a:pt x="6502" y="3283"/>
                  </a:cubicBezTo>
                  <a:cubicBezTo>
                    <a:pt x="6502" y="3444"/>
                    <a:pt x="6635" y="3578"/>
                    <a:pt x="6800" y="3578"/>
                  </a:cubicBezTo>
                  <a:lnTo>
                    <a:pt x="8232" y="3578"/>
                  </a:lnTo>
                  <a:cubicBezTo>
                    <a:pt x="8397" y="3578"/>
                    <a:pt x="8530" y="3444"/>
                    <a:pt x="8530" y="3283"/>
                  </a:cubicBezTo>
                  <a:cubicBezTo>
                    <a:pt x="8527" y="2217"/>
                    <a:pt x="7658" y="1387"/>
                    <a:pt x="6636" y="1387"/>
                  </a:cubicBezTo>
                  <a:cubicBezTo>
                    <a:pt x="6527" y="1387"/>
                    <a:pt x="6417" y="1396"/>
                    <a:pt x="6306" y="1415"/>
                  </a:cubicBezTo>
                  <a:cubicBezTo>
                    <a:pt x="5957" y="556"/>
                    <a:pt x="5125" y="1"/>
                    <a:pt x="4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81"/>
            <p:cNvSpPr/>
            <p:nvPr/>
          </p:nvSpPr>
          <p:spPr>
            <a:xfrm>
              <a:off x="5336015" y="4302384"/>
              <a:ext cx="24257" cy="20825"/>
            </a:xfrm>
            <a:custGeom>
              <a:avLst/>
              <a:gdLst/>
              <a:ahLst/>
              <a:cxnLst/>
              <a:rect l="l" t="t" r="r" b="b"/>
              <a:pathLst>
                <a:path w="926" h="795" extrusionOk="0">
                  <a:moveTo>
                    <a:pt x="528" y="1"/>
                  </a:moveTo>
                  <a:cubicBezTo>
                    <a:pt x="431" y="1"/>
                    <a:pt x="332" y="37"/>
                    <a:pt x="251" y="116"/>
                  </a:cubicBezTo>
                  <a:cubicBezTo>
                    <a:pt x="1" y="366"/>
                    <a:pt x="179" y="795"/>
                    <a:pt x="532" y="795"/>
                  </a:cubicBezTo>
                  <a:cubicBezTo>
                    <a:pt x="751" y="791"/>
                    <a:pt x="926" y="617"/>
                    <a:pt x="926" y="397"/>
                  </a:cubicBezTo>
                  <a:cubicBezTo>
                    <a:pt x="926" y="158"/>
                    <a:pt x="731" y="1"/>
                    <a:pt x="5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81"/>
            <p:cNvSpPr/>
            <p:nvPr/>
          </p:nvSpPr>
          <p:spPr>
            <a:xfrm>
              <a:off x="5294548" y="4302384"/>
              <a:ext cx="24257" cy="20825"/>
            </a:xfrm>
            <a:custGeom>
              <a:avLst/>
              <a:gdLst/>
              <a:ahLst/>
              <a:cxnLst/>
              <a:rect l="l" t="t" r="r" b="b"/>
              <a:pathLst>
                <a:path w="926" h="795" extrusionOk="0">
                  <a:moveTo>
                    <a:pt x="527" y="1"/>
                  </a:moveTo>
                  <a:cubicBezTo>
                    <a:pt x="430" y="1"/>
                    <a:pt x="331" y="37"/>
                    <a:pt x="251" y="116"/>
                  </a:cubicBezTo>
                  <a:cubicBezTo>
                    <a:pt x="1" y="366"/>
                    <a:pt x="179" y="795"/>
                    <a:pt x="532" y="795"/>
                  </a:cubicBezTo>
                  <a:cubicBezTo>
                    <a:pt x="748" y="791"/>
                    <a:pt x="926" y="617"/>
                    <a:pt x="926" y="397"/>
                  </a:cubicBezTo>
                  <a:cubicBezTo>
                    <a:pt x="926" y="158"/>
                    <a:pt x="731" y="1"/>
                    <a:pt x="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81"/>
            <p:cNvSpPr/>
            <p:nvPr/>
          </p:nvSpPr>
          <p:spPr>
            <a:xfrm>
              <a:off x="5256592" y="4302384"/>
              <a:ext cx="24257" cy="20825"/>
            </a:xfrm>
            <a:custGeom>
              <a:avLst/>
              <a:gdLst/>
              <a:ahLst/>
              <a:cxnLst/>
              <a:rect l="l" t="t" r="r" b="b"/>
              <a:pathLst>
                <a:path w="926" h="795" extrusionOk="0">
                  <a:moveTo>
                    <a:pt x="398" y="1"/>
                  </a:moveTo>
                  <a:cubicBezTo>
                    <a:pt x="195" y="1"/>
                    <a:pt x="0" y="158"/>
                    <a:pt x="0" y="397"/>
                  </a:cubicBezTo>
                  <a:cubicBezTo>
                    <a:pt x="0" y="617"/>
                    <a:pt x="175" y="791"/>
                    <a:pt x="394" y="795"/>
                  </a:cubicBezTo>
                  <a:cubicBezTo>
                    <a:pt x="747" y="795"/>
                    <a:pt x="925" y="366"/>
                    <a:pt x="675" y="116"/>
                  </a:cubicBezTo>
                  <a:cubicBezTo>
                    <a:pt x="594" y="37"/>
                    <a:pt x="495" y="1"/>
                    <a:pt x="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81"/>
            <p:cNvSpPr/>
            <p:nvPr/>
          </p:nvSpPr>
          <p:spPr>
            <a:xfrm>
              <a:off x="5215046" y="4302463"/>
              <a:ext cx="24230" cy="20720"/>
            </a:xfrm>
            <a:custGeom>
              <a:avLst/>
              <a:gdLst/>
              <a:ahLst/>
              <a:cxnLst/>
              <a:rect l="l" t="t" r="r" b="b"/>
              <a:pathLst>
                <a:path w="925" h="791" extrusionOk="0">
                  <a:moveTo>
                    <a:pt x="397" y="0"/>
                  </a:moveTo>
                  <a:cubicBezTo>
                    <a:pt x="178" y="0"/>
                    <a:pt x="3" y="175"/>
                    <a:pt x="3" y="394"/>
                  </a:cubicBezTo>
                  <a:cubicBezTo>
                    <a:pt x="1" y="633"/>
                    <a:pt x="196" y="791"/>
                    <a:pt x="401" y="791"/>
                  </a:cubicBezTo>
                  <a:cubicBezTo>
                    <a:pt x="498" y="791"/>
                    <a:pt x="597" y="755"/>
                    <a:pt x="678" y="675"/>
                  </a:cubicBezTo>
                  <a:cubicBezTo>
                    <a:pt x="925" y="425"/>
                    <a:pt x="750"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81"/>
            <p:cNvSpPr/>
            <p:nvPr/>
          </p:nvSpPr>
          <p:spPr>
            <a:xfrm>
              <a:off x="5512412" y="4302384"/>
              <a:ext cx="24257" cy="20825"/>
            </a:xfrm>
            <a:custGeom>
              <a:avLst/>
              <a:gdLst/>
              <a:ahLst/>
              <a:cxnLst/>
              <a:rect l="l" t="t" r="r" b="b"/>
              <a:pathLst>
                <a:path w="926" h="795" extrusionOk="0">
                  <a:moveTo>
                    <a:pt x="525" y="1"/>
                  </a:moveTo>
                  <a:cubicBezTo>
                    <a:pt x="427" y="1"/>
                    <a:pt x="328" y="37"/>
                    <a:pt x="247" y="116"/>
                  </a:cubicBezTo>
                  <a:cubicBezTo>
                    <a:pt x="0" y="366"/>
                    <a:pt x="175" y="795"/>
                    <a:pt x="528" y="795"/>
                  </a:cubicBezTo>
                  <a:cubicBezTo>
                    <a:pt x="747" y="791"/>
                    <a:pt x="922" y="617"/>
                    <a:pt x="926" y="397"/>
                  </a:cubicBezTo>
                  <a:cubicBezTo>
                    <a:pt x="926" y="158"/>
                    <a:pt x="72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1" name="Google Shape;12761;p81"/>
          <p:cNvGrpSpPr/>
          <p:nvPr/>
        </p:nvGrpSpPr>
        <p:grpSpPr>
          <a:xfrm>
            <a:off x="5793012" y="4199412"/>
            <a:ext cx="444005" cy="289952"/>
            <a:chOff x="5716812" y="4199412"/>
            <a:chExt cx="444005" cy="289952"/>
          </a:xfrm>
        </p:grpSpPr>
        <p:sp>
          <p:nvSpPr>
            <p:cNvPr id="12762" name="Google Shape;12762;p81"/>
            <p:cNvSpPr/>
            <p:nvPr/>
          </p:nvSpPr>
          <p:spPr>
            <a:xfrm>
              <a:off x="5723256" y="4205856"/>
              <a:ext cx="429834" cy="232166"/>
            </a:xfrm>
            <a:custGeom>
              <a:avLst/>
              <a:gdLst/>
              <a:ahLst/>
              <a:cxnLst/>
              <a:rect l="l" t="t" r="r" b="b"/>
              <a:pathLst>
                <a:path w="16409" h="8863" extrusionOk="0">
                  <a:moveTo>
                    <a:pt x="6005" y="1"/>
                  </a:moveTo>
                  <a:cubicBezTo>
                    <a:pt x="5306" y="1"/>
                    <a:pt x="4658" y="371"/>
                    <a:pt x="4305" y="978"/>
                  </a:cubicBezTo>
                  <a:lnTo>
                    <a:pt x="2578" y="3938"/>
                  </a:lnTo>
                  <a:lnTo>
                    <a:pt x="1485" y="4219"/>
                  </a:lnTo>
                  <a:cubicBezTo>
                    <a:pt x="611" y="4442"/>
                    <a:pt x="1" y="5227"/>
                    <a:pt x="1" y="6125"/>
                  </a:cubicBezTo>
                  <a:lnTo>
                    <a:pt x="1" y="7879"/>
                  </a:lnTo>
                  <a:cubicBezTo>
                    <a:pt x="1" y="8424"/>
                    <a:pt x="440" y="8863"/>
                    <a:pt x="984" y="8863"/>
                  </a:cubicBezTo>
                  <a:lnTo>
                    <a:pt x="15329" y="8863"/>
                  </a:lnTo>
                  <a:cubicBezTo>
                    <a:pt x="15874" y="8863"/>
                    <a:pt x="16316" y="8424"/>
                    <a:pt x="16316" y="7879"/>
                  </a:cubicBezTo>
                  <a:lnTo>
                    <a:pt x="16316" y="7396"/>
                  </a:lnTo>
                  <a:cubicBezTo>
                    <a:pt x="16316" y="7231"/>
                    <a:pt x="16247" y="7074"/>
                    <a:pt x="16131" y="6957"/>
                  </a:cubicBezTo>
                  <a:cubicBezTo>
                    <a:pt x="16014" y="6837"/>
                    <a:pt x="15953" y="6680"/>
                    <a:pt x="15953" y="6512"/>
                  </a:cubicBezTo>
                  <a:lnTo>
                    <a:pt x="15953" y="5254"/>
                  </a:lnTo>
                  <a:lnTo>
                    <a:pt x="16275" y="4559"/>
                  </a:lnTo>
                  <a:cubicBezTo>
                    <a:pt x="16408" y="4271"/>
                    <a:pt x="16196" y="3938"/>
                    <a:pt x="15877" y="3938"/>
                  </a:cubicBezTo>
                  <a:lnTo>
                    <a:pt x="14722" y="3938"/>
                  </a:lnTo>
                  <a:lnTo>
                    <a:pt x="12361" y="789"/>
                  </a:lnTo>
                  <a:cubicBezTo>
                    <a:pt x="11988" y="292"/>
                    <a:pt x="11405" y="1"/>
                    <a:pt x="1078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81"/>
            <p:cNvSpPr/>
            <p:nvPr/>
          </p:nvSpPr>
          <p:spPr>
            <a:xfrm>
              <a:off x="5723256" y="4210361"/>
              <a:ext cx="429834" cy="227661"/>
            </a:xfrm>
            <a:custGeom>
              <a:avLst/>
              <a:gdLst/>
              <a:ahLst/>
              <a:cxnLst/>
              <a:rect l="l" t="t" r="r" b="b"/>
              <a:pathLst>
                <a:path w="16409" h="8691" extrusionOk="0">
                  <a:moveTo>
                    <a:pt x="13489" y="3766"/>
                  </a:moveTo>
                  <a:lnTo>
                    <a:pt x="14082" y="4555"/>
                  </a:lnTo>
                  <a:cubicBezTo>
                    <a:pt x="14174" y="4678"/>
                    <a:pt x="14322" y="4753"/>
                    <a:pt x="14476" y="4753"/>
                  </a:cubicBezTo>
                  <a:lnTo>
                    <a:pt x="14966" y="4753"/>
                  </a:lnTo>
                  <a:lnTo>
                    <a:pt x="14966" y="6347"/>
                  </a:lnTo>
                  <a:cubicBezTo>
                    <a:pt x="14968" y="6476"/>
                    <a:pt x="14863" y="6567"/>
                    <a:pt x="14750" y="6567"/>
                  </a:cubicBezTo>
                  <a:cubicBezTo>
                    <a:pt x="14707" y="6567"/>
                    <a:pt x="14663" y="6554"/>
                    <a:pt x="14623" y="6525"/>
                  </a:cubicBezTo>
                  <a:lnTo>
                    <a:pt x="14623" y="6528"/>
                  </a:lnTo>
                  <a:cubicBezTo>
                    <a:pt x="14130" y="6157"/>
                    <a:pt x="13562" y="5983"/>
                    <a:pt x="13002" y="5983"/>
                  </a:cubicBezTo>
                  <a:cubicBezTo>
                    <a:pt x="11937" y="5983"/>
                    <a:pt x="10904" y="6613"/>
                    <a:pt x="10477" y="7707"/>
                  </a:cubicBezTo>
                  <a:lnTo>
                    <a:pt x="8650" y="7707"/>
                  </a:lnTo>
                  <a:lnTo>
                    <a:pt x="8650" y="3766"/>
                  </a:lnTo>
                  <a:close/>
                  <a:moveTo>
                    <a:pt x="11590" y="0"/>
                  </a:moveTo>
                  <a:cubicBezTo>
                    <a:pt x="11309" y="353"/>
                    <a:pt x="11303" y="847"/>
                    <a:pt x="11570" y="1207"/>
                  </a:cubicBezTo>
                  <a:lnTo>
                    <a:pt x="12581" y="2553"/>
                  </a:lnTo>
                  <a:lnTo>
                    <a:pt x="10388" y="2553"/>
                  </a:lnTo>
                  <a:lnTo>
                    <a:pt x="8650" y="812"/>
                  </a:lnTo>
                  <a:lnTo>
                    <a:pt x="7663" y="812"/>
                  </a:lnTo>
                  <a:lnTo>
                    <a:pt x="7663" y="7707"/>
                  </a:lnTo>
                  <a:lnTo>
                    <a:pt x="4963" y="7707"/>
                  </a:lnTo>
                  <a:cubicBezTo>
                    <a:pt x="4572" y="6809"/>
                    <a:pt x="3685" y="6230"/>
                    <a:pt x="2708" y="6230"/>
                  </a:cubicBezTo>
                  <a:cubicBezTo>
                    <a:pt x="1728" y="6230"/>
                    <a:pt x="844" y="6809"/>
                    <a:pt x="453" y="7707"/>
                  </a:cubicBezTo>
                  <a:lnTo>
                    <a:pt x="1" y="7707"/>
                  </a:lnTo>
                  <a:cubicBezTo>
                    <a:pt x="1" y="8252"/>
                    <a:pt x="440" y="8691"/>
                    <a:pt x="984" y="8691"/>
                  </a:cubicBezTo>
                  <a:lnTo>
                    <a:pt x="15329" y="8691"/>
                  </a:lnTo>
                  <a:cubicBezTo>
                    <a:pt x="15874" y="8691"/>
                    <a:pt x="16316" y="8252"/>
                    <a:pt x="16316" y="7707"/>
                  </a:cubicBezTo>
                  <a:lnTo>
                    <a:pt x="16316" y="7224"/>
                  </a:lnTo>
                  <a:cubicBezTo>
                    <a:pt x="16316" y="7059"/>
                    <a:pt x="16247" y="6902"/>
                    <a:pt x="16131" y="6785"/>
                  </a:cubicBezTo>
                  <a:cubicBezTo>
                    <a:pt x="16014" y="6665"/>
                    <a:pt x="15953" y="6508"/>
                    <a:pt x="15953" y="6340"/>
                  </a:cubicBezTo>
                  <a:lnTo>
                    <a:pt x="15953" y="5082"/>
                  </a:lnTo>
                  <a:lnTo>
                    <a:pt x="16275" y="4387"/>
                  </a:lnTo>
                  <a:cubicBezTo>
                    <a:pt x="16408" y="4099"/>
                    <a:pt x="16196" y="3766"/>
                    <a:pt x="15877" y="3766"/>
                  </a:cubicBezTo>
                  <a:lnTo>
                    <a:pt x="14722" y="3766"/>
                  </a:lnTo>
                  <a:lnTo>
                    <a:pt x="12361" y="617"/>
                  </a:lnTo>
                  <a:cubicBezTo>
                    <a:pt x="12159" y="350"/>
                    <a:pt x="11895" y="137"/>
                    <a:pt x="11590"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81"/>
            <p:cNvSpPr/>
            <p:nvPr/>
          </p:nvSpPr>
          <p:spPr>
            <a:xfrm>
              <a:off x="5820675" y="4231632"/>
              <a:ext cx="103418" cy="77406"/>
            </a:xfrm>
            <a:custGeom>
              <a:avLst/>
              <a:gdLst/>
              <a:ahLst/>
              <a:cxnLst/>
              <a:rect l="l" t="t" r="r" b="b"/>
              <a:pathLst>
                <a:path w="3948" h="2955" extrusionOk="0">
                  <a:moveTo>
                    <a:pt x="2289" y="0"/>
                  </a:moveTo>
                  <a:cubicBezTo>
                    <a:pt x="1936" y="0"/>
                    <a:pt x="1614" y="185"/>
                    <a:pt x="1439" y="490"/>
                  </a:cubicBezTo>
                  <a:lnTo>
                    <a:pt x="0" y="2954"/>
                  </a:lnTo>
                  <a:lnTo>
                    <a:pt x="3948" y="2954"/>
                  </a:lnTo>
                  <a:lnTo>
                    <a:pt x="3948"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81"/>
            <p:cNvSpPr/>
            <p:nvPr/>
          </p:nvSpPr>
          <p:spPr>
            <a:xfrm>
              <a:off x="5949842" y="4231632"/>
              <a:ext cx="113189" cy="77406"/>
            </a:xfrm>
            <a:custGeom>
              <a:avLst/>
              <a:gdLst/>
              <a:ahLst/>
              <a:cxnLst/>
              <a:rect l="l" t="t" r="r" b="b"/>
              <a:pathLst>
                <a:path w="4321" h="2955" extrusionOk="0">
                  <a:moveTo>
                    <a:pt x="0" y="0"/>
                  </a:moveTo>
                  <a:lnTo>
                    <a:pt x="0" y="2954"/>
                  </a:lnTo>
                  <a:lnTo>
                    <a:pt x="3365" y="2954"/>
                  </a:lnTo>
                  <a:cubicBezTo>
                    <a:pt x="3367" y="2954"/>
                    <a:pt x="3368" y="2954"/>
                    <a:pt x="3370" y="2954"/>
                  </a:cubicBezTo>
                  <a:cubicBezTo>
                    <a:pt x="3974" y="2954"/>
                    <a:pt x="4320" y="2261"/>
                    <a:pt x="3955" y="1776"/>
                  </a:cubicBezTo>
                  <a:lnTo>
                    <a:pt x="3955" y="1772"/>
                  </a:lnTo>
                  <a:lnTo>
                    <a:pt x="2920" y="395"/>
                  </a:lnTo>
                  <a:cubicBezTo>
                    <a:pt x="2735" y="148"/>
                    <a:pt x="2443" y="0"/>
                    <a:pt x="213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81"/>
            <p:cNvSpPr/>
            <p:nvPr/>
          </p:nvSpPr>
          <p:spPr>
            <a:xfrm>
              <a:off x="5745521" y="4392888"/>
              <a:ext cx="93830" cy="90294"/>
            </a:xfrm>
            <a:custGeom>
              <a:avLst/>
              <a:gdLst/>
              <a:ahLst/>
              <a:cxnLst/>
              <a:rect l="l" t="t" r="r" b="b"/>
              <a:pathLst>
                <a:path w="3582" h="3447" extrusionOk="0">
                  <a:moveTo>
                    <a:pt x="1859" y="1"/>
                  </a:moveTo>
                  <a:cubicBezTo>
                    <a:pt x="1410" y="1"/>
                    <a:pt x="969" y="176"/>
                    <a:pt x="642" y="506"/>
                  </a:cubicBezTo>
                  <a:cubicBezTo>
                    <a:pt x="148" y="996"/>
                    <a:pt x="1" y="1740"/>
                    <a:pt x="268" y="2384"/>
                  </a:cubicBezTo>
                  <a:cubicBezTo>
                    <a:pt x="532" y="3025"/>
                    <a:pt x="1162" y="3446"/>
                    <a:pt x="1858" y="3446"/>
                  </a:cubicBezTo>
                  <a:cubicBezTo>
                    <a:pt x="2811" y="3446"/>
                    <a:pt x="3582" y="2675"/>
                    <a:pt x="3582" y="1723"/>
                  </a:cubicBezTo>
                  <a:cubicBezTo>
                    <a:pt x="3582" y="1027"/>
                    <a:pt x="3160" y="396"/>
                    <a:pt x="2519" y="133"/>
                  </a:cubicBezTo>
                  <a:cubicBezTo>
                    <a:pt x="2306" y="44"/>
                    <a:pt x="2082" y="1"/>
                    <a:pt x="1859"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81"/>
            <p:cNvSpPr/>
            <p:nvPr/>
          </p:nvSpPr>
          <p:spPr>
            <a:xfrm>
              <a:off x="5750027" y="4393752"/>
              <a:ext cx="101532" cy="89430"/>
            </a:xfrm>
            <a:custGeom>
              <a:avLst/>
              <a:gdLst/>
              <a:ahLst/>
              <a:cxnLst/>
              <a:rect l="l" t="t" r="r" b="b"/>
              <a:pathLst>
                <a:path w="3876" h="3414" extrusionOk="0">
                  <a:moveTo>
                    <a:pt x="2039" y="0"/>
                  </a:moveTo>
                  <a:lnTo>
                    <a:pt x="2039" y="4"/>
                  </a:lnTo>
                  <a:cubicBezTo>
                    <a:pt x="1833" y="387"/>
                    <a:pt x="1902" y="860"/>
                    <a:pt x="2210" y="1169"/>
                  </a:cubicBezTo>
                  <a:lnTo>
                    <a:pt x="1165" y="2211"/>
                  </a:lnTo>
                  <a:cubicBezTo>
                    <a:pt x="975" y="2021"/>
                    <a:pt x="723" y="1922"/>
                    <a:pt x="468" y="1922"/>
                  </a:cubicBezTo>
                  <a:cubicBezTo>
                    <a:pt x="308" y="1922"/>
                    <a:pt x="148" y="1960"/>
                    <a:pt x="0" y="2039"/>
                  </a:cubicBezTo>
                  <a:cubicBezTo>
                    <a:pt x="180" y="2901"/>
                    <a:pt x="927" y="3413"/>
                    <a:pt x="1694" y="3413"/>
                  </a:cubicBezTo>
                  <a:cubicBezTo>
                    <a:pt x="2123" y="3413"/>
                    <a:pt x="2559" y="3254"/>
                    <a:pt x="2906" y="2906"/>
                  </a:cubicBezTo>
                  <a:cubicBezTo>
                    <a:pt x="3876" y="1936"/>
                    <a:pt x="3382" y="281"/>
                    <a:pt x="2039"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81"/>
            <p:cNvSpPr/>
            <p:nvPr/>
          </p:nvSpPr>
          <p:spPr>
            <a:xfrm>
              <a:off x="5768337" y="4418690"/>
              <a:ext cx="45265" cy="38690"/>
            </a:xfrm>
            <a:custGeom>
              <a:avLst/>
              <a:gdLst/>
              <a:ahLst/>
              <a:cxnLst/>
              <a:rect l="l" t="t" r="r" b="b"/>
              <a:pathLst>
                <a:path w="1728" h="1477" extrusionOk="0">
                  <a:moveTo>
                    <a:pt x="987" y="1"/>
                  </a:moveTo>
                  <a:cubicBezTo>
                    <a:pt x="329" y="1"/>
                    <a:pt x="0" y="796"/>
                    <a:pt x="466" y="1259"/>
                  </a:cubicBezTo>
                  <a:cubicBezTo>
                    <a:pt x="617" y="1409"/>
                    <a:pt x="803" y="1477"/>
                    <a:pt x="984" y="1477"/>
                  </a:cubicBezTo>
                  <a:cubicBezTo>
                    <a:pt x="1364" y="1477"/>
                    <a:pt x="1727" y="1183"/>
                    <a:pt x="1727" y="738"/>
                  </a:cubicBezTo>
                  <a:cubicBezTo>
                    <a:pt x="1727" y="330"/>
                    <a:pt x="1395" y="1"/>
                    <a:pt x="987"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81"/>
            <p:cNvSpPr/>
            <p:nvPr/>
          </p:nvSpPr>
          <p:spPr>
            <a:xfrm>
              <a:off x="6015094" y="4392888"/>
              <a:ext cx="93830" cy="90294"/>
            </a:xfrm>
            <a:custGeom>
              <a:avLst/>
              <a:gdLst/>
              <a:ahLst/>
              <a:cxnLst/>
              <a:rect l="l" t="t" r="r" b="b"/>
              <a:pathLst>
                <a:path w="3582" h="3447" extrusionOk="0">
                  <a:moveTo>
                    <a:pt x="1858" y="1"/>
                  </a:moveTo>
                  <a:cubicBezTo>
                    <a:pt x="1410" y="1"/>
                    <a:pt x="968" y="176"/>
                    <a:pt x="638" y="506"/>
                  </a:cubicBezTo>
                  <a:cubicBezTo>
                    <a:pt x="148" y="996"/>
                    <a:pt x="0" y="1740"/>
                    <a:pt x="264" y="2384"/>
                  </a:cubicBezTo>
                  <a:cubicBezTo>
                    <a:pt x="532" y="3025"/>
                    <a:pt x="1162" y="3446"/>
                    <a:pt x="1858" y="3446"/>
                  </a:cubicBezTo>
                  <a:cubicBezTo>
                    <a:pt x="2810" y="3446"/>
                    <a:pt x="3581" y="2675"/>
                    <a:pt x="3581" y="1723"/>
                  </a:cubicBezTo>
                  <a:cubicBezTo>
                    <a:pt x="3581" y="1027"/>
                    <a:pt x="3160" y="396"/>
                    <a:pt x="2516" y="133"/>
                  </a:cubicBezTo>
                  <a:cubicBezTo>
                    <a:pt x="2303" y="44"/>
                    <a:pt x="2080" y="1"/>
                    <a:pt x="1858" y="1"/>
                  </a:cubicBezTo>
                  <a:close/>
                </a:path>
              </a:pathLst>
            </a:custGeom>
            <a:solidFill>
              <a:srgbClr val="677F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81"/>
            <p:cNvSpPr/>
            <p:nvPr/>
          </p:nvSpPr>
          <p:spPr>
            <a:xfrm>
              <a:off x="6019573" y="4393752"/>
              <a:ext cx="101558" cy="89430"/>
            </a:xfrm>
            <a:custGeom>
              <a:avLst/>
              <a:gdLst/>
              <a:ahLst/>
              <a:cxnLst/>
              <a:rect l="l" t="t" r="r" b="b"/>
              <a:pathLst>
                <a:path w="3877" h="3414" extrusionOk="0">
                  <a:moveTo>
                    <a:pt x="2040" y="0"/>
                  </a:moveTo>
                  <a:lnTo>
                    <a:pt x="2040" y="4"/>
                  </a:lnTo>
                  <a:cubicBezTo>
                    <a:pt x="1834" y="387"/>
                    <a:pt x="1903" y="860"/>
                    <a:pt x="2211" y="1169"/>
                  </a:cubicBezTo>
                  <a:lnTo>
                    <a:pt x="1166" y="2211"/>
                  </a:lnTo>
                  <a:cubicBezTo>
                    <a:pt x="976" y="2021"/>
                    <a:pt x="724" y="1922"/>
                    <a:pt x="468" y="1922"/>
                  </a:cubicBezTo>
                  <a:cubicBezTo>
                    <a:pt x="309" y="1922"/>
                    <a:pt x="148" y="1960"/>
                    <a:pt x="1" y="2039"/>
                  </a:cubicBezTo>
                  <a:cubicBezTo>
                    <a:pt x="181" y="2901"/>
                    <a:pt x="927" y="3413"/>
                    <a:pt x="1695" y="3413"/>
                  </a:cubicBezTo>
                  <a:cubicBezTo>
                    <a:pt x="2124" y="3413"/>
                    <a:pt x="2559" y="3254"/>
                    <a:pt x="2907" y="2906"/>
                  </a:cubicBezTo>
                  <a:cubicBezTo>
                    <a:pt x="3877" y="1936"/>
                    <a:pt x="3383" y="281"/>
                    <a:pt x="204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81"/>
            <p:cNvSpPr/>
            <p:nvPr/>
          </p:nvSpPr>
          <p:spPr>
            <a:xfrm>
              <a:off x="6037884" y="4418690"/>
              <a:ext cx="45265" cy="38690"/>
            </a:xfrm>
            <a:custGeom>
              <a:avLst/>
              <a:gdLst/>
              <a:ahLst/>
              <a:cxnLst/>
              <a:rect l="l" t="t" r="r" b="b"/>
              <a:pathLst>
                <a:path w="1728" h="1477" extrusionOk="0">
                  <a:moveTo>
                    <a:pt x="988" y="1"/>
                  </a:moveTo>
                  <a:cubicBezTo>
                    <a:pt x="330" y="1"/>
                    <a:pt x="1" y="796"/>
                    <a:pt x="467" y="1259"/>
                  </a:cubicBezTo>
                  <a:cubicBezTo>
                    <a:pt x="618" y="1409"/>
                    <a:pt x="803" y="1477"/>
                    <a:pt x="985" y="1477"/>
                  </a:cubicBezTo>
                  <a:cubicBezTo>
                    <a:pt x="1365" y="1477"/>
                    <a:pt x="1728" y="1183"/>
                    <a:pt x="1728" y="738"/>
                  </a:cubicBezTo>
                  <a:cubicBezTo>
                    <a:pt x="1728" y="330"/>
                    <a:pt x="1396" y="1"/>
                    <a:pt x="988"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81"/>
            <p:cNvSpPr/>
            <p:nvPr/>
          </p:nvSpPr>
          <p:spPr>
            <a:xfrm>
              <a:off x="5723256" y="4315927"/>
              <a:ext cx="40707" cy="50373"/>
            </a:xfrm>
            <a:custGeom>
              <a:avLst/>
              <a:gdLst/>
              <a:ahLst/>
              <a:cxnLst/>
              <a:rect l="l" t="t" r="r" b="b"/>
              <a:pathLst>
                <a:path w="1554" h="1923" extrusionOk="0">
                  <a:moveTo>
                    <a:pt x="1550" y="0"/>
                  </a:moveTo>
                  <a:lnTo>
                    <a:pt x="1485" y="17"/>
                  </a:lnTo>
                  <a:cubicBezTo>
                    <a:pt x="611" y="237"/>
                    <a:pt x="1" y="1025"/>
                    <a:pt x="1" y="1923"/>
                  </a:cubicBezTo>
                  <a:lnTo>
                    <a:pt x="566" y="1923"/>
                  </a:lnTo>
                  <a:cubicBezTo>
                    <a:pt x="1111" y="1923"/>
                    <a:pt x="1553" y="1484"/>
                    <a:pt x="1553" y="939"/>
                  </a:cubicBezTo>
                  <a:lnTo>
                    <a:pt x="1550"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81"/>
            <p:cNvSpPr/>
            <p:nvPr/>
          </p:nvSpPr>
          <p:spPr>
            <a:xfrm>
              <a:off x="6115369" y="4334866"/>
              <a:ext cx="29810" cy="25776"/>
            </a:xfrm>
            <a:custGeom>
              <a:avLst/>
              <a:gdLst/>
              <a:ahLst/>
              <a:cxnLst/>
              <a:rect l="l" t="t" r="r" b="b"/>
              <a:pathLst>
                <a:path w="1138" h="984" extrusionOk="0">
                  <a:moveTo>
                    <a:pt x="0" y="0"/>
                  </a:moveTo>
                  <a:lnTo>
                    <a:pt x="0" y="984"/>
                  </a:lnTo>
                  <a:lnTo>
                    <a:pt x="984" y="984"/>
                  </a:lnTo>
                  <a:lnTo>
                    <a:pt x="984" y="329"/>
                  </a:lnTo>
                  <a:lnTo>
                    <a:pt x="11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81"/>
            <p:cNvSpPr/>
            <p:nvPr/>
          </p:nvSpPr>
          <p:spPr>
            <a:xfrm>
              <a:off x="5716812" y="4199412"/>
              <a:ext cx="444005" cy="289952"/>
            </a:xfrm>
            <a:custGeom>
              <a:avLst/>
              <a:gdLst/>
              <a:ahLst/>
              <a:cxnLst/>
              <a:rect l="l" t="t" r="r" b="b"/>
              <a:pathLst>
                <a:path w="16950" h="11069" extrusionOk="0">
                  <a:moveTo>
                    <a:pt x="15952" y="5415"/>
                  </a:moveTo>
                  <a:lnTo>
                    <a:pt x="15952" y="5908"/>
                  </a:lnTo>
                  <a:lnTo>
                    <a:pt x="15462" y="5908"/>
                  </a:lnTo>
                  <a:lnTo>
                    <a:pt x="15462" y="5415"/>
                  </a:lnTo>
                  <a:close/>
                  <a:moveTo>
                    <a:pt x="1553" y="4784"/>
                  </a:moveTo>
                  <a:lnTo>
                    <a:pt x="1553" y="5387"/>
                  </a:lnTo>
                  <a:cubicBezTo>
                    <a:pt x="1549" y="5795"/>
                    <a:pt x="1220" y="6124"/>
                    <a:pt x="812" y="6124"/>
                  </a:cubicBezTo>
                  <a:lnTo>
                    <a:pt x="511" y="6124"/>
                  </a:lnTo>
                  <a:cubicBezTo>
                    <a:pt x="596" y="5528"/>
                    <a:pt x="991" y="5017"/>
                    <a:pt x="1553" y="4784"/>
                  </a:cubicBezTo>
                  <a:close/>
                  <a:moveTo>
                    <a:pt x="11028" y="490"/>
                  </a:moveTo>
                  <a:cubicBezTo>
                    <a:pt x="11573" y="494"/>
                    <a:pt x="12080" y="747"/>
                    <a:pt x="12409" y="1179"/>
                  </a:cubicBezTo>
                  <a:lnTo>
                    <a:pt x="14770" y="4332"/>
                  </a:lnTo>
                  <a:cubicBezTo>
                    <a:pt x="14818" y="4393"/>
                    <a:pt x="14890" y="4431"/>
                    <a:pt x="14968" y="4431"/>
                  </a:cubicBezTo>
                  <a:lnTo>
                    <a:pt x="16123" y="4431"/>
                  </a:lnTo>
                  <a:cubicBezTo>
                    <a:pt x="16260" y="4431"/>
                    <a:pt x="16353" y="4575"/>
                    <a:pt x="16295" y="4702"/>
                  </a:cubicBezTo>
                  <a:lnTo>
                    <a:pt x="16192" y="4921"/>
                  </a:lnTo>
                  <a:lnTo>
                    <a:pt x="15212" y="4921"/>
                  </a:lnTo>
                  <a:cubicBezTo>
                    <a:pt x="15075" y="4921"/>
                    <a:pt x="14965" y="5031"/>
                    <a:pt x="14965" y="5168"/>
                  </a:cubicBezTo>
                  <a:lnTo>
                    <a:pt x="14965" y="6155"/>
                  </a:lnTo>
                  <a:cubicBezTo>
                    <a:pt x="14965" y="6288"/>
                    <a:pt x="15075" y="6398"/>
                    <a:pt x="15212" y="6398"/>
                  </a:cubicBezTo>
                  <a:lnTo>
                    <a:pt x="15952" y="6398"/>
                  </a:lnTo>
                  <a:lnTo>
                    <a:pt x="15952" y="6758"/>
                  </a:lnTo>
                  <a:cubicBezTo>
                    <a:pt x="15949" y="6987"/>
                    <a:pt x="16038" y="7210"/>
                    <a:pt x="16202" y="7375"/>
                  </a:cubicBezTo>
                  <a:cubicBezTo>
                    <a:pt x="16271" y="7447"/>
                    <a:pt x="16312" y="7543"/>
                    <a:pt x="16312" y="7639"/>
                  </a:cubicBezTo>
                  <a:lnTo>
                    <a:pt x="16315" y="8125"/>
                  </a:lnTo>
                  <a:cubicBezTo>
                    <a:pt x="16312" y="8533"/>
                    <a:pt x="15983" y="8862"/>
                    <a:pt x="15575" y="8862"/>
                  </a:cubicBezTo>
                  <a:lnTo>
                    <a:pt x="15198" y="8862"/>
                  </a:lnTo>
                  <a:cubicBezTo>
                    <a:pt x="15068" y="7882"/>
                    <a:pt x="14235" y="7149"/>
                    <a:pt x="13245" y="7149"/>
                  </a:cubicBezTo>
                  <a:cubicBezTo>
                    <a:pt x="12258" y="7149"/>
                    <a:pt x="11422" y="7882"/>
                    <a:pt x="11292" y="8862"/>
                  </a:cubicBezTo>
                  <a:lnTo>
                    <a:pt x="4907" y="8862"/>
                  </a:lnTo>
                  <a:cubicBezTo>
                    <a:pt x="4781" y="7889"/>
                    <a:pt x="3955" y="7155"/>
                    <a:pt x="2975" y="7149"/>
                  </a:cubicBezTo>
                  <a:cubicBezTo>
                    <a:pt x="2968" y="7148"/>
                    <a:pt x="2961" y="7148"/>
                    <a:pt x="2954" y="7148"/>
                  </a:cubicBezTo>
                  <a:cubicBezTo>
                    <a:pt x="1979" y="7148"/>
                    <a:pt x="1151" y="7861"/>
                    <a:pt x="1008" y="8828"/>
                  </a:cubicBezTo>
                  <a:cubicBezTo>
                    <a:pt x="699" y="8728"/>
                    <a:pt x="494" y="8444"/>
                    <a:pt x="494" y="8125"/>
                  </a:cubicBezTo>
                  <a:lnTo>
                    <a:pt x="494" y="6621"/>
                  </a:lnTo>
                  <a:lnTo>
                    <a:pt x="812" y="6621"/>
                  </a:lnTo>
                  <a:cubicBezTo>
                    <a:pt x="1491" y="6617"/>
                    <a:pt x="2043" y="6069"/>
                    <a:pt x="2043" y="5387"/>
                  </a:cubicBezTo>
                  <a:lnTo>
                    <a:pt x="2043" y="4640"/>
                  </a:lnTo>
                  <a:lnTo>
                    <a:pt x="2886" y="4424"/>
                  </a:lnTo>
                  <a:cubicBezTo>
                    <a:pt x="2947" y="4407"/>
                    <a:pt x="3002" y="4366"/>
                    <a:pt x="3036" y="4311"/>
                  </a:cubicBezTo>
                  <a:lnTo>
                    <a:pt x="4763" y="1347"/>
                  </a:lnTo>
                  <a:cubicBezTo>
                    <a:pt x="5072" y="819"/>
                    <a:pt x="5641" y="494"/>
                    <a:pt x="6251" y="490"/>
                  </a:cubicBezTo>
                  <a:close/>
                  <a:moveTo>
                    <a:pt x="2954" y="7632"/>
                  </a:moveTo>
                  <a:cubicBezTo>
                    <a:pt x="3145" y="7632"/>
                    <a:pt x="3337" y="7669"/>
                    <a:pt x="3520" y="7745"/>
                  </a:cubicBezTo>
                  <a:cubicBezTo>
                    <a:pt x="4071" y="7974"/>
                    <a:pt x="4431" y="8512"/>
                    <a:pt x="4431" y="9109"/>
                  </a:cubicBezTo>
                  <a:cubicBezTo>
                    <a:pt x="4431" y="9924"/>
                    <a:pt x="3770" y="10586"/>
                    <a:pt x="2954" y="10586"/>
                  </a:cubicBezTo>
                  <a:cubicBezTo>
                    <a:pt x="2358" y="10586"/>
                    <a:pt x="1820" y="10226"/>
                    <a:pt x="1590" y="9674"/>
                  </a:cubicBezTo>
                  <a:cubicBezTo>
                    <a:pt x="1361" y="9122"/>
                    <a:pt x="1487" y="8488"/>
                    <a:pt x="1909" y="8063"/>
                  </a:cubicBezTo>
                  <a:cubicBezTo>
                    <a:pt x="2193" y="7782"/>
                    <a:pt x="2570" y="7632"/>
                    <a:pt x="2954" y="7632"/>
                  </a:cubicBezTo>
                  <a:close/>
                  <a:moveTo>
                    <a:pt x="13245" y="7632"/>
                  </a:moveTo>
                  <a:cubicBezTo>
                    <a:pt x="13435" y="7632"/>
                    <a:pt x="13627" y="7669"/>
                    <a:pt x="13810" y="7745"/>
                  </a:cubicBezTo>
                  <a:cubicBezTo>
                    <a:pt x="14362" y="7974"/>
                    <a:pt x="14722" y="8512"/>
                    <a:pt x="14722" y="9109"/>
                  </a:cubicBezTo>
                  <a:cubicBezTo>
                    <a:pt x="14722" y="9924"/>
                    <a:pt x="14060" y="10586"/>
                    <a:pt x="13245" y="10586"/>
                  </a:cubicBezTo>
                  <a:cubicBezTo>
                    <a:pt x="12649" y="10586"/>
                    <a:pt x="12111" y="10226"/>
                    <a:pt x="11881" y="9674"/>
                  </a:cubicBezTo>
                  <a:cubicBezTo>
                    <a:pt x="11651" y="9122"/>
                    <a:pt x="11778" y="8488"/>
                    <a:pt x="12200" y="8063"/>
                  </a:cubicBezTo>
                  <a:cubicBezTo>
                    <a:pt x="12484" y="7782"/>
                    <a:pt x="12861" y="7632"/>
                    <a:pt x="13245" y="7632"/>
                  </a:cubicBezTo>
                  <a:close/>
                  <a:moveTo>
                    <a:pt x="6251" y="0"/>
                  </a:moveTo>
                  <a:cubicBezTo>
                    <a:pt x="5466" y="0"/>
                    <a:pt x="4736" y="418"/>
                    <a:pt x="4339" y="1100"/>
                  </a:cubicBezTo>
                  <a:lnTo>
                    <a:pt x="2663" y="3972"/>
                  </a:lnTo>
                  <a:lnTo>
                    <a:pt x="1734" y="4208"/>
                  </a:lnTo>
                  <a:cubicBezTo>
                    <a:pt x="596" y="4500"/>
                    <a:pt x="0" y="5432"/>
                    <a:pt x="0" y="6374"/>
                  </a:cubicBezTo>
                  <a:lnTo>
                    <a:pt x="0" y="8125"/>
                  </a:lnTo>
                  <a:cubicBezTo>
                    <a:pt x="0" y="8715"/>
                    <a:pt x="418" y="9222"/>
                    <a:pt x="997" y="9331"/>
                  </a:cubicBezTo>
                  <a:cubicBezTo>
                    <a:pt x="1114" y="10318"/>
                    <a:pt x="1950" y="11062"/>
                    <a:pt x="2940" y="11069"/>
                  </a:cubicBezTo>
                  <a:cubicBezTo>
                    <a:pt x="2945" y="11069"/>
                    <a:pt x="2950" y="11069"/>
                    <a:pt x="2954" y="11069"/>
                  </a:cubicBezTo>
                  <a:cubicBezTo>
                    <a:pt x="3942" y="11069"/>
                    <a:pt x="4778" y="10334"/>
                    <a:pt x="4907" y="9355"/>
                  </a:cubicBezTo>
                  <a:lnTo>
                    <a:pt x="11288" y="9355"/>
                  </a:lnTo>
                  <a:cubicBezTo>
                    <a:pt x="11418" y="10335"/>
                    <a:pt x="12254" y="11069"/>
                    <a:pt x="13241" y="11069"/>
                  </a:cubicBezTo>
                  <a:cubicBezTo>
                    <a:pt x="14232" y="11069"/>
                    <a:pt x="15068" y="10335"/>
                    <a:pt x="15195" y="9355"/>
                  </a:cubicBezTo>
                  <a:lnTo>
                    <a:pt x="15572" y="9355"/>
                  </a:lnTo>
                  <a:cubicBezTo>
                    <a:pt x="16254" y="9355"/>
                    <a:pt x="16802" y="8804"/>
                    <a:pt x="16805" y="8125"/>
                  </a:cubicBezTo>
                  <a:lnTo>
                    <a:pt x="16805" y="7642"/>
                  </a:lnTo>
                  <a:cubicBezTo>
                    <a:pt x="16805" y="7409"/>
                    <a:pt x="16713" y="7190"/>
                    <a:pt x="16552" y="7029"/>
                  </a:cubicBezTo>
                  <a:cubicBezTo>
                    <a:pt x="16480" y="6957"/>
                    <a:pt x="16442" y="6857"/>
                    <a:pt x="16445" y="6758"/>
                  </a:cubicBezTo>
                  <a:lnTo>
                    <a:pt x="16445" y="5552"/>
                  </a:lnTo>
                  <a:lnTo>
                    <a:pt x="16572" y="5274"/>
                  </a:lnTo>
                  <a:lnTo>
                    <a:pt x="16744" y="4911"/>
                  </a:lnTo>
                  <a:cubicBezTo>
                    <a:pt x="16949" y="4458"/>
                    <a:pt x="16620" y="3941"/>
                    <a:pt x="16123" y="3938"/>
                  </a:cubicBezTo>
                  <a:lnTo>
                    <a:pt x="15092" y="3938"/>
                  </a:lnTo>
                  <a:lnTo>
                    <a:pt x="12803" y="888"/>
                  </a:lnTo>
                  <a:cubicBezTo>
                    <a:pt x="12381" y="329"/>
                    <a:pt x="11727" y="4"/>
                    <a:pt x="11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81"/>
            <p:cNvSpPr/>
            <p:nvPr/>
          </p:nvSpPr>
          <p:spPr>
            <a:xfrm>
              <a:off x="5766163" y="4412246"/>
              <a:ext cx="55691" cy="51604"/>
            </a:xfrm>
            <a:custGeom>
              <a:avLst/>
              <a:gdLst/>
              <a:ahLst/>
              <a:cxnLst/>
              <a:rect l="l" t="t" r="r" b="b"/>
              <a:pathLst>
                <a:path w="2126" h="1970" extrusionOk="0">
                  <a:moveTo>
                    <a:pt x="1063" y="0"/>
                  </a:moveTo>
                  <a:cubicBezTo>
                    <a:pt x="645" y="4"/>
                    <a:pt x="272" y="271"/>
                    <a:pt x="138" y="668"/>
                  </a:cubicBezTo>
                  <a:cubicBezTo>
                    <a:pt x="1" y="1066"/>
                    <a:pt x="135" y="1505"/>
                    <a:pt x="464" y="1762"/>
                  </a:cubicBezTo>
                  <a:cubicBezTo>
                    <a:pt x="642" y="1900"/>
                    <a:pt x="856" y="1969"/>
                    <a:pt x="1071" y="1969"/>
                  </a:cubicBezTo>
                  <a:cubicBezTo>
                    <a:pt x="1256" y="1969"/>
                    <a:pt x="1441" y="1918"/>
                    <a:pt x="1605" y="1813"/>
                  </a:cubicBezTo>
                  <a:cubicBezTo>
                    <a:pt x="1958" y="1587"/>
                    <a:pt x="2126" y="1158"/>
                    <a:pt x="2026" y="754"/>
                  </a:cubicBezTo>
                  <a:cubicBezTo>
                    <a:pt x="2000" y="639"/>
                    <a:pt x="1898" y="563"/>
                    <a:pt x="1787" y="563"/>
                  </a:cubicBezTo>
                  <a:cubicBezTo>
                    <a:pt x="1769" y="563"/>
                    <a:pt x="1750" y="565"/>
                    <a:pt x="1731" y="569"/>
                  </a:cubicBezTo>
                  <a:cubicBezTo>
                    <a:pt x="1598" y="603"/>
                    <a:pt x="1516" y="737"/>
                    <a:pt x="1550" y="867"/>
                  </a:cubicBezTo>
                  <a:cubicBezTo>
                    <a:pt x="1631" y="1205"/>
                    <a:pt x="1364" y="1479"/>
                    <a:pt x="1069" y="1479"/>
                  </a:cubicBezTo>
                  <a:cubicBezTo>
                    <a:pt x="966" y="1479"/>
                    <a:pt x="861" y="1446"/>
                    <a:pt x="765" y="1371"/>
                  </a:cubicBezTo>
                  <a:cubicBezTo>
                    <a:pt x="400" y="1084"/>
                    <a:pt x="603" y="494"/>
                    <a:pt x="1066" y="494"/>
                  </a:cubicBezTo>
                  <a:cubicBezTo>
                    <a:pt x="1067" y="494"/>
                    <a:pt x="1069" y="494"/>
                    <a:pt x="1070" y="494"/>
                  </a:cubicBezTo>
                  <a:cubicBezTo>
                    <a:pt x="1204" y="487"/>
                    <a:pt x="1307" y="377"/>
                    <a:pt x="1307" y="247"/>
                  </a:cubicBezTo>
                  <a:cubicBezTo>
                    <a:pt x="1307" y="113"/>
                    <a:pt x="1204" y="4"/>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81"/>
            <p:cNvSpPr/>
            <p:nvPr/>
          </p:nvSpPr>
          <p:spPr>
            <a:xfrm>
              <a:off x="6035736" y="4412220"/>
              <a:ext cx="55691" cy="51630"/>
            </a:xfrm>
            <a:custGeom>
              <a:avLst/>
              <a:gdLst/>
              <a:ahLst/>
              <a:cxnLst/>
              <a:rect l="l" t="t" r="r" b="b"/>
              <a:pathLst>
                <a:path w="2126" h="1971" extrusionOk="0">
                  <a:moveTo>
                    <a:pt x="1082" y="1"/>
                  </a:moveTo>
                  <a:cubicBezTo>
                    <a:pt x="1078" y="1"/>
                    <a:pt x="1074" y="1"/>
                    <a:pt x="1070" y="1"/>
                  </a:cubicBezTo>
                  <a:cubicBezTo>
                    <a:pt x="648" y="1"/>
                    <a:pt x="275" y="265"/>
                    <a:pt x="138" y="663"/>
                  </a:cubicBezTo>
                  <a:cubicBezTo>
                    <a:pt x="1" y="1060"/>
                    <a:pt x="131" y="1502"/>
                    <a:pt x="460" y="1759"/>
                  </a:cubicBezTo>
                  <a:cubicBezTo>
                    <a:pt x="639" y="1899"/>
                    <a:pt x="854" y="1970"/>
                    <a:pt x="1070" y="1970"/>
                  </a:cubicBezTo>
                  <a:cubicBezTo>
                    <a:pt x="1254" y="1970"/>
                    <a:pt x="1440" y="1918"/>
                    <a:pt x="1604" y="1814"/>
                  </a:cubicBezTo>
                  <a:cubicBezTo>
                    <a:pt x="1957" y="1588"/>
                    <a:pt x="2125" y="1159"/>
                    <a:pt x="2026" y="752"/>
                  </a:cubicBezTo>
                  <a:cubicBezTo>
                    <a:pt x="1999" y="640"/>
                    <a:pt x="1897" y="564"/>
                    <a:pt x="1787" y="564"/>
                  </a:cubicBezTo>
                  <a:cubicBezTo>
                    <a:pt x="1768" y="564"/>
                    <a:pt x="1750" y="566"/>
                    <a:pt x="1731" y="570"/>
                  </a:cubicBezTo>
                  <a:cubicBezTo>
                    <a:pt x="1598" y="604"/>
                    <a:pt x="1515" y="738"/>
                    <a:pt x="1550" y="868"/>
                  </a:cubicBezTo>
                  <a:cubicBezTo>
                    <a:pt x="1556" y="906"/>
                    <a:pt x="1563" y="947"/>
                    <a:pt x="1563" y="985"/>
                  </a:cubicBezTo>
                  <a:cubicBezTo>
                    <a:pt x="1563" y="1282"/>
                    <a:pt x="1320" y="1478"/>
                    <a:pt x="1065" y="1478"/>
                  </a:cubicBezTo>
                  <a:cubicBezTo>
                    <a:pt x="944" y="1478"/>
                    <a:pt x="821" y="1434"/>
                    <a:pt x="720" y="1334"/>
                  </a:cubicBezTo>
                  <a:cubicBezTo>
                    <a:pt x="412" y="1022"/>
                    <a:pt x="631" y="491"/>
                    <a:pt x="1070" y="491"/>
                  </a:cubicBezTo>
                  <a:cubicBezTo>
                    <a:pt x="1074" y="491"/>
                    <a:pt x="1078" y="491"/>
                    <a:pt x="1082" y="491"/>
                  </a:cubicBezTo>
                  <a:cubicBezTo>
                    <a:pt x="1217" y="491"/>
                    <a:pt x="1327" y="381"/>
                    <a:pt x="1327" y="248"/>
                  </a:cubicBezTo>
                  <a:cubicBezTo>
                    <a:pt x="1327" y="111"/>
                    <a:pt x="1217" y="1"/>
                    <a:pt x="1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81"/>
            <p:cNvSpPr/>
            <p:nvPr/>
          </p:nvSpPr>
          <p:spPr>
            <a:xfrm>
              <a:off x="5990235" y="4360616"/>
              <a:ext cx="123719" cy="58284"/>
            </a:xfrm>
            <a:custGeom>
              <a:avLst/>
              <a:gdLst/>
              <a:ahLst/>
              <a:cxnLst/>
              <a:rect l="l" t="t" r="r" b="b"/>
              <a:pathLst>
                <a:path w="4723" h="2225" extrusionOk="0">
                  <a:moveTo>
                    <a:pt x="2809" y="0"/>
                  </a:moveTo>
                  <a:cubicBezTo>
                    <a:pt x="2220" y="0"/>
                    <a:pt x="1631" y="176"/>
                    <a:pt x="1124" y="528"/>
                  </a:cubicBezTo>
                  <a:cubicBezTo>
                    <a:pt x="641" y="864"/>
                    <a:pt x="271" y="1334"/>
                    <a:pt x="55" y="1882"/>
                  </a:cubicBezTo>
                  <a:cubicBezTo>
                    <a:pt x="0" y="2009"/>
                    <a:pt x="62" y="2156"/>
                    <a:pt x="192" y="2208"/>
                  </a:cubicBezTo>
                  <a:cubicBezTo>
                    <a:pt x="222" y="2219"/>
                    <a:pt x="252" y="2225"/>
                    <a:pt x="282" y="2225"/>
                  </a:cubicBezTo>
                  <a:cubicBezTo>
                    <a:pt x="384" y="2225"/>
                    <a:pt x="480" y="2161"/>
                    <a:pt x="514" y="2060"/>
                  </a:cubicBezTo>
                  <a:cubicBezTo>
                    <a:pt x="888" y="1118"/>
                    <a:pt x="1796" y="498"/>
                    <a:pt x="2807" y="494"/>
                  </a:cubicBezTo>
                  <a:cubicBezTo>
                    <a:pt x="2812" y="494"/>
                    <a:pt x="2817" y="494"/>
                    <a:pt x="2822" y="494"/>
                  </a:cubicBezTo>
                  <a:cubicBezTo>
                    <a:pt x="3351" y="494"/>
                    <a:pt x="3863" y="669"/>
                    <a:pt x="4284" y="988"/>
                  </a:cubicBezTo>
                  <a:cubicBezTo>
                    <a:pt x="4330" y="1025"/>
                    <a:pt x="4384" y="1043"/>
                    <a:pt x="4438" y="1043"/>
                  </a:cubicBezTo>
                  <a:cubicBezTo>
                    <a:pt x="4513" y="1043"/>
                    <a:pt x="4587" y="1009"/>
                    <a:pt x="4637" y="943"/>
                  </a:cubicBezTo>
                  <a:cubicBezTo>
                    <a:pt x="4722" y="833"/>
                    <a:pt x="4695" y="672"/>
                    <a:pt x="4578" y="594"/>
                  </a:cubicBezTo>
                  <a:cubicBezTo>
                    <a:pt x="4056" y="198"/>
                    <a:pt x="3433" y="0"/>
                    <a:pt x="2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81"/>
            <p:cNvSpPr/>
            <p:nvPr/>
          </p:nvSpPr>
          <p:spPr>
            <a:xfrm>
              <a:off x="5806032" y="4225161"/>
              <a:ext cx="124426" cy="193214"/>
            </a:xfrm>
            <a:custGeom>
              <a:avLst/>
              <a:gdLst/>
              <a:ahLst/>
              <a:cxnLst/>
              <a:rect l="l" t="t" r="r" b="b"/>
              <a:pathLst>
                <a:path w="4750" h="7376" extrusionOk="0">
                  <a:moveTo>
                    <a:pt x="4260" y="494"/>
                  </a:moveTo>
                  <a:lnTo>
                    <a:pt x="4260" y="2958"/>
                  </a:lnTo>
                  <a:lnTo>
                    <a:pt x="984" y="2958"/>
                  </a:lnTo>
                  <a:lnTo>
                    <a:pt x="2207" y="861"/>
                  </a:lnTo>
                  <a:cubicBezTo>
                    <a:pt x="2341" y="635"/>
                    <a:pt x="2584" y="494"/>
                    <a:pt x="2845" y="494"/>
                  </a:cubicBezTo>
                  <a:close/>
                  <a:moveTo>
                    <a:pt x="2845" y="1"/>
                  </a:moveTo>
                  <a:cubicBezTo>
                    <a:pt x="2409" y="4"/>
                    <a:pt x="2005" y="234"/>
                    <a:pt x="1782" y="614"/>
                  </a:cubicBezTo>
                  <a:lnTo>
                    <a:pt x="343" y="3078"/>
                  </a:lnTo>
                  <a:lnTo>
                    <a:pt x="76" y="3541"/>
                  </a:lnTo>
                  <a:cubicBezTo>
                    <a:pt x="0" y="3661"/>
                    <a:pt x="38" y="3815"/>
                    <a:pt x="158" y="3883"/>
                  </a:cubicBezTo>
                  <a:cubicBezTo>
                    <a:pt x="197" y="3907"/>
                    <a:pt x="240" y="3918"/>
                    <a:pt x="283" y="3918"/>
                  </a:cubicBezTo>
                  <a:cubicBezTo>
                    <a:pt x="370" y="3918"/>
                    <a:pt x="455" y="3871"/>
                    <a:pt x="501" y="3791"/>
                  </a:cubicBezTo>
                  <a:lnTo>
                    <a:pt x="700" y="3448"/>
                  </a:lnTo>
                  <a:lnTo>
                    <a:pt x="4260" y="3448"/>
                  </a:lnTo>
                  <a:lnTo>
                    <a:pt x="4260" y="7139"/>
                  </a:lnTo>
                  <a:cubicBezTo>
                    <a:pt x="4263" y="7272"/>
                    <a:pt x="4373" y="7375"/>
                    <a:pt x="4503" y="7375"/>
                  </a:cubicBezTo>
                  <a:cubicBezTo>
                    <a:pt x="4637" y="7375"/>
                    <a:pt x="4747" y="7272"/>
                    <a:pt x="4750" y="7139"/>
                  </a:cubicBezTo>
                  <a:lnTo>
                    <a:pt x="4750" y="247"/>
                  </a:lnTo>
                  <a:cubicBezTo>
                    <a:pt x="4750" y="110"/>
                    <a:pt x="4640" y="1"/>
                    <a:pt x="4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81"/>
            <p:cNvSpPr/>
            <p:nvPr/>
          </p:nvSpPr>
          <p:spPr>
            <a:xfrm>
              <a:off x="5943189" y="4225266"/>
              <a:ext cx="128120" cy="102606"/>
            </a:xfrm>
            <a:custGeom>
              <a:avLst/>
              <a:gdLst/>
              <a:ahLst/>
              <a:cxnLst/>
              <a:rect l="l" t="t" r="r" b="b"/>
              <a:pathLst>
                <a:path w="4891" h="3917" extrusionOk="0">
                  <a:moveTo>
                    <a:pt x="254" y="0"/>
                  </a:moveTo>
                  <a:cubicBezTo>
                    <a:pt x="117" y="0"/>
                    <a:pt x="7" y="110"/>
                    <a:pt x="7" y="247"/>
                  </a:cubicBezTo>
                  <a:lnTo>
                    <a:pt x="7" y="3663"/>
                  </a:lnTo>
                  <a:cubicBezTo>
                    <a:pt x="1" y="3800"/>
                    <a:pt x="114" y="3917"/>
                    <a:pt x="254" y="3917"/>
                  </a:cubicBezTo>
                  <a:cubicBezTo>
                    <a:pt x="395" y="3917"/>
                    <a:pt x="504" y="3800"/>
                    <a:pt x="501" y="3663"/>
                  </a:cubicBezTo>
                  <a:lnTo>
                    <a:pt x="501" y="494"/>
                  </a:lnTo>
                  <a:lnTo>
                    <a:pt x="2386" y="494"/>
                  </a:lnTo>
                  <a:cubicBezTo>
                    <a:pt x="2389" y="494"/>
                    <a:pt x="2393" y="494"/>
                    <a:pt x="2396" y="494"/>
                  </a:cubicBezTo>
                  <a:cubicBezTo>
                    <a:pt x="2625" y="494"/>
                    <a:pt x="2840" y="603"/>
                    <a:pt x="2978" y="785"/>
                  </a:cubicBezTo>
                  <a:lnTo>
                    <a:pt x="4013" y="2166"/>
                  </a:lnTo>
                  <a:cubicBezTo>
                    <a:pt x="4257" y="2488"/>
                    <a:pt x="4024" y="2951"/>
                    <a:pt x="3619" y="2951"/>
                  </a:cubicBezTo>
                  <a:lnTo>
                    <a:pt x="1238" y="2951"/>
                  </a:lnTo>
                  <a:cubicBezTo>
                    <a:pt x="1236" y="2951"/>
                    <a:pt x="1233" y="2951"/>
                    <a:pt x="1231" y="2951"/>
                  </a:cubicBezTo>
                  <a:cubicBezTo>
                    <a:pt x="1094" y="2951"/>
                    <a:pt x="981" y="3059"/>
                    <a:pt x="981" y="3197"/>
                  </a:cubicBezTo>
                  <a:cubicBezTo>
                    <a:pt x="981" y="3334"/>
                    <a:pt x="1091" y="3444"/>
                    <a:pt x="1226" y="3444"/>
                  </a:cubicBezTo>
                  <a:cubicBezTo>
                    <a:pt x="1230" y="3444"/>
                    <a:pt x="1234" y="3444"/>
                    <a:pt x="1238" y="3444"/>
                  </a:cubicBezTo>
                  <a:lnTo>
                    <a:pt x="3619" y="3444"/>
                  </a:lnTo>
                  <a:cubicBezTo>
                    <a:pt x="4428" y="3444"/>
                    <a:pt x="4891" y="2519"/>
                    <a:pt x="4407" y="1868"/>
                  </a:cubicBezTo>
                  <a:lnTo>
                    <a:pt x="3373" y="494"/>
                  </a:lnTo>
                  <a:cubicBezTo>
                    <a:pt x="3140" y="182"/>
                    <a:pt x="2773"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81"/>
            <p:cNvSpPr/>
            <p:nvPr/>
          </p:nvSpPr>
          <p:spPr>
            <a:xfrm>
              <a:off x="5865730" y="4328396"/>
              <a:ext cx="38716" cy="12862"/>
            </a:xfrm>
            <a:custGeom>
              <a:avLst/>
              <a:gdLst/>
              <a:ahLst/>
              <a:cxnLst/>
              <a:rect l="l" t="t" r="r" b="b"/>
              <a:pathLst>
                <a:path w="1478" h="491" extrusionOk="0">
                  <a:moveTo>
                    <a:pt x="245" y="0"/>
                  </a:moveTo>
                  <a:cubicBezTo>
                    <a:pt x="110" y="0"/>
                    <a:pt x="0" y="111"/>
                    <a:pt x="0" y="247"/>
                  </a:cubicBezTo>
                  <a:cubicBezTo>
                    <a:pt x="0" y="380"/>
                    <a:pt x="110" y="491"/>
                    <a:pt x="245" y="491"/>
                  </a:cubicBezTo>
                  <a:cubicBezTo>
                    <a:pt x="249" y="491"/>
                    <a:pt x="253" y="491"/>
                    <a:pt x="257" y="491"/>
                  </a:cubicBezTo>
                  <a:lnTo>
                    <a:pt x="1241" y="491"/>
                  </a:lnTo>
                  <a:cubicBezTo>
                    <a:pt x="1374" y="487"/>
                    <a:pt x="1477" y="377"/>
                    <a:pt x="1477" y="247"/>
                  </a:cubicBezTo>
                  <a:cubicBezTo>
                    <a:pt x="1477" y="114"/>
                    <a:pt x="1374" y="4"/>
                    <a:pt x="1241" y="1"/>
                  </a:cubicBezTo>
                  <a:lnTo>
                    <a:pt x="257" y="1"/>
                  </a:lnTo>
                  <a:cubicBezTo>
                    <a:pt x="253" y="0"/>
                    <a:pt x="249" y="0"/>
                    <a:pt x="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81"/>
            <p:cNvSpPr/>
            <p:nvPr/>
          </p:nvSpPr>
          <p:spPr>
            <a:xfrm>
              <a:off x="5968860" y="4328396"/>
              <a:ext cx="38978" cy="12862"/>
            </a:xfrm>
            <a:custGeom>
              <a:avLst/>
              <a:gdLst/>
              <a:ahLst/>
              <a:cxnLst/>
              <a:rect l="l" t="t" r="r" b="b"/>
              <a:pathLst>
                <a:path w="1488" h="491" extrusionOk="0">
                  <a:moveTo>
                    <a:pt x="246" y="0"/>
                  </a:moveTo>
                  <a:cubicBezTo>
                    <a:pt x="111" y="0"/>
                    <a:pt x="1" y="111"/>
                    <a:pt x="1" y="247"/>
                  </a:cubicBezTo>
                  <a:cubicBezTo>
                    <a:pt x="1" y="380"/>
                    <a:pt x="111" y="491"/>
                    <a:pt x="246" y="491"/>
                  </a:cubicBezTo>
                  <a:cubicBezTo>
                    <a:pt x="250" y="491"/>
                    <a:pt x="254" y="491"/>
                    <a:pt x="258" y="491"/>
                  </a:cubicBezTo>
                  <a:lnTo>
                    <a:pt x="1245" y="491"/>
                  </a:lnTo>
                  <a:cubicBezTo>
                    <a:pt x="1378" y="491"/>
                    <a:pt x="1488" y="381"/>
                    <a:pt x="1488" y="247"/>
                  </a:cubicBezTo>
                  <a:cubicBezTo>
                    <a:pt x="1488" y="110"/>
                    <a:pt x="1378" y="1"/>
                    <a:pt x="1245" y="1"/>
                  </a:cubicBezTo>
                  <a:lnTo>
                    <a:pt x="258" y="1"/>
                  </a:lnTo>
                  <a:cubicBezTo>
                    <a:pt x="254" y="0"/>
                    <a:pt x="250"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82" name="Google Shape;12782;p81"/>
          <p:cNvGrpSpPr/>
          <p:nvPr/>
        </p:nvGrpSpPr>
        <p:grpSpPr>
          <a:xfrm>
            <a:off x="850462" y="3680227"/>
            <a:ext cx="385302" cy="355126"/>
            <a:chOff x="850462" y="3680227"/>
            <a:chExt cx="385302" cy="355126"/>
          </a:xfrm>
        </p:grpSpPr>
        <p:sp>
          <p:nvSpPr>
            <p:cNvPr id="12783" name="Google Shape;12783;p81"/>
            <p:cNvSpPr/>
            <p:nvPr/>
          </p:nvSpPr>
          <p:spPr>
            <a:xfrm>
              <a:off x="1021829" y="3747627"/>
              <a:ext cx="42488" cy="42488"/>
            </a:xfrm>
            <a:custGeom>
              <a:avLst/>
              <a:gdLst/>
              <a:ahLst/>
              <a:cxnLst/>
              <a:rect l="l" t="t" r="r" b="b"/>
              <a:pathLst>
                <a:path w="1622" h="1622" extrusionOk="0">
                  <a:moveTo>
                    <a:pt x="1" y="0"/>
                  </a:moveTo>
                  <a:lnTo>
                    <a:pt x="1" y="1621"/>
                  </a:lnTo>
                  <a:lnTo>
                    <a:pt x="1622" y="1621"/>
                  </a:lnTo>
                  <a:lnTo>
                    <a:pt x="1622"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81"/>
            <p:cNvSpPr/>
            <p:nvPr/>
          </p:nvSpPr>
          <p:spPr>
            <a:xfrm>
              <a:off x="1021829" y="3769788"/>
              <a:ext cx="42488" cy="20327"/>
            </a:xfrm>
            <a:custGeom>
              <a:avLst/>
              <a:gdLst/>
              <a:ahLst/>
              <a:cxnLst/>
              <a:rect l="l" t="t" r="r" b="b"/>
              <a:pathLst>
                <a:path w="1622" h="776" extrusionOk="0">
                  <a:moveTo>
                    <a:pt x="1" y="1"/>
                  </a:moveTo>
                  <a:lnTo>
                    <a:pt x="1" y="775"/>
                  </a:lnTo>
                  <a:lnTo>
                    <a:pt x="1622" y="775"/>
                  </a:lnTo>
                  <a:lnTo>
                    <a:pt x="1622"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81"/>
            <p:cNvSpPr/>
            <p:nvPr/>
          </p:nvSpPr>
          <p:spPr>
            <a:xfrm>
              <a:off x="871653" y="3685911"/>
              <a:ext cx="150202" cy="104282"/>
            </a:xfrm>
            <a:custGeom>
              <a:avLst/>
              <a:gdLst/>
              <a:ahLst/>
              <a:cxnLst/>
              <a:rect l="l" t="t" r="r" b="b"/>
              <a:pathLst>
                <a:path w="5734" h="3981" extrusionOk="0">
                  <a:moveTo>
                    <a:pt x="2401" y="0"/>
                  </a:moveTo>
                  <a:cubicBezTo>
                    <a:pt x="1887" y="0"/>
                    <a:pt x="1420" y="288"/>
                    <a:pt x="1097" y="1064"/>
                  </a:cubicBezTo>
                  <a:cubicBezTo>
                    <a:pt x="1" y="3699"/>
                    <a:pt x="2118" y="3980"/>
                    <a:pt x="2118" y="3980"/>
                  </a:cubicBezTo>
                  <a:lnTo>
                    <a:pt x="5734" y="3980"/>
                  </a:lnTo>
                  <a:lnTo>
                    <a:pt x="5734" y="2356"/>
                  </a:lnTo>
                  <a:cubicBezTo>
                    <a:pt x="5734" y="2356"/>
                    <a:pt x="3873" y="0"/>
                    <a:pt x="2401"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81"/>
            <p:cNvSpPr/>
            <p:nvPr/>
          </p:nvSpPr>
          <p:spPr>
            <a:xfrm>
              <a:off x="1064291" y="3685911"/>
              <a:ext cx="150202" cy="104282"/>
            </a:xfrm>
            <a:custGeom>
              <a:avLst/>
              <a:gdLst/>
              <a:ahLst/>
              <a:cxnLst/>
              <a:rect l="l" t="t" r="r" b="b"/>
              <a:pathLst>
                <a:path w="5734" h="3981" extrusionOk="0">
                  <a:moveTo>
                    <a:pt x="3333" y="0"/>
                  </a:moveTo>
                  <a:cubicBezTo>
                    <a:pt x="1862" y="0"/>
                    <a:pt x="1" y="2356"/>
                    <a:pt x="1" y="2356"/>
                  </a:cubicBezTo>
                  <a:lnTo>
                    <a:pt x="1" y="3980"/>
                  </a:lnTo>
                  <a:lnTo>
                    <a:pt x="3612" y="3980"/>
                  </a:lnTo>
                  <a:cubicBezTo>
                    <a:pt x="3612" y="3980"/>
                    <a:pt x="5734" y="3699"/>
                    <a:pt x="4637" y="1064"/>
                  </a:cubicBezTo>
                  <a:cubicBezTo>
                    <a:pt x="4314" y="288"/>
                    <a:pt x="3847" y="0"/>
                    <a:pt x="333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81"/>
            <p:cNvSpPr/>
            <p:nvPr/>
          </p:nvSpPr>
          <p:spPr>
            <a:xfrm>
              <a:off x="885563" y="3738275"/>
              <a:ext cx="136293" cy="51918"/>
            </a:xfrm>
            <a:custGeom>
              <a:avLst/>
              <a:gdLst/>
              <a:ahLst/>
              <a:cxnLst/>
              <a:rect l="l" t="t" r="r" b="b"/>
              <a:pathLst>
                <a:path w="5203" h="1982" extrusionOk="0">
                  <a:moveTo>
                    <a:pt x="285" y="1"/>
                  </a:moveTo>
                  <a:cubicBezTo>
                    <a:pt x="1" y="1769"/>
                    <a:pt x="1587" y="1981"/>
                    <a:pt x="1587" y="1981"/>
                  </a:cubicBezTo>
                  <a:lnTo>
                    <a:pt x="5203" y="1981"/>
                  </a:lnTo>
                  <a:lnTo>
                    <a:pt x="5203" y="1204"/>
                  </a:lnTo>
                  <a:lnTo>
                    <a:pt x="1587" y="1204"/>
                  </a:lnTo>
                  <a:cubicBezTo>
                    <a:pt x="1587" y="1204"/>
                    <a:pt x="498" y="1060"/>
                    <a:pt x="285"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81"/>
            <p:cNvSpPr/>
            <p:nvPr/>
          </p:nvSpPr>
          <p:spPr>
            <a:xfrm>
              <a:off x="1064291" y="3738275"/>
              <a:ext cx="136293" cy="51840"/>
            </a:xfrm>
            <a:custGeom>
              <a:avLst/>
              <a:gdLst/>
              <a:ahLst/>
              <a:cxnLst/>
              <a:rect l="l" t="t" r="r" b="b"/>
              <a:pathLst>
                <a:path w="5203" h="1979" extrusionOk="0">
                  <a:moveTo>
                    <a:pt x="4918" y="1"/>
                  </a:moveTo>
                  <a:lnTo>
                    <a:pt x="4918" y="1"/>
                  </a:lnTo>
                  <a:cubicBezTo>
                    <a:pt x="4706" y="1060"/>
                    <a:pt x="3612" y="1204"/>
                    <a:pt x="3612" y="1204"/>
                  </a:cubicBezTo>
                  <a:lnTo>
                    <a:pt x="1" y="1204"/>
                  </a:lnTo>
                  <a:lnTo>
                    <a:pt x="1" y="1978"/>
                  </a:lnTo>
                  <a:lnTo>
                    <a:pt x="3616" y="1978"/>
                  </a:lnTo>
                  <a:cubicBezTo>
                    <a:pt x="3616" y="1978"/>
                    <a:pt x="5202" y="1769"/>
                    <a:pt x="4918"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81"/>
            <p:cNvSpPr/>
            <p:nvPr/>
          </p:nvSpPr>
          <p:spPr>
            <a:xfrm>
              <a:off x="884672" y="3845989"/>
              <a:ext cx="316802" cy="183706"/>
            </a:xfrm>
            <a:custGeom>
              <a:avLst/>
              <a:gdLst/>
              <a:ahLst/>
              <a:cxnLst/>
              <a:rect l="l" t="t" r="r" b="b"/>
              <a:pathLst>
                <a:path w="12094" h="7013" extrusionOk="0">
                  <a:moveTo>
                    <a:pt x="1" y="1"/>
                  </a:moveTo>
                  <a:lnTo>
                    <a:pt x="1" y="6293"/>
                  </a:lnTo>
                  <a:cubicBezTo>
                    <a:pt x="1" y="6690"/>
                    <a:pt x="323" y="7012"/>
                    <a:pt x="720" y="7012"/>
                  </a:cubicBezTo>
                  <a:lnTo>
                    <a:pt x="11374" y="7012"/>
                  </a:lnTo>
                  <a:cubicBezTo>
                    <a:pt x="11772" y="7012"/>
                    <a:pt x="12094" y="6690"/>
                    <a:pt x="12094" y="6293"/>
                  </a:cubicBezTo>
                  <a:lnTo>
                    <a:pt x="12094"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81"/>
            <p:cNvSpPr/>
            <p:nvPr/>
          </p:nvSpPr>
          <p:spPr>
            <a:xfrm>
              <a:off x="884672" y="3845989"/>
              <a:ext cx="316802" cy="20327"/>
            </a:xfrm>
            <a:custGeom>
              <a:avLst/>
              <a:gdLst/>
              <a:ahLst/>
              <a:cxnLst/>
              <a:rect l="l" t="t" r="r" b="b"/>
              <a:pathLst>
                <a:path w="12094" h="776" extrusionOk="0">
                  <a:moveTo>
                    <a:pt x="1" y="1"/>
                  </a:moveTo>
                  <a:lnTo>
                    <a:pt x="1" y="775"/>
                  </a:lnTo>
                  <a:lnTo>
                    <a:pt x="12094" y="775"/>
                  </a:lnTo>
                  <a:lnTo>
                    <a:pt x="12094" y="1"/>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81"/>
            <p:cNvSpPr/>
            <p:nvPr/>
          </p:nvSpPr>
          <p:spPr>
            <a:xfrm>
              <a:off x="856041" y="3790089"/>
              <a:ext cx="374065" cy="55926"/>
            </a:xfrm>
            <a:custGeom>
              <a:avLst/>
              <a:gdLst/>
              <a:ahLst/>
              <a:cxnLst/>
              <a:rect l="l" t="t" r="r" b="b"/>
              <a:pathLst>
                <a:path w="14280" h="2135" extrusionOk="0">
                  <a:moveTo>
                    <a:pt x="0" y="0"/>
                  </a:moveTo>
                  <a:lnTo>
                    <a:pt x="0" y="2135"/>
                  </a:lnTo>
                  <a:lnTo>
                    <a:pt x="14280" y="2135"/>
                  </a:lnTo>
                  <a:lnTo>
                    <a:pt x="142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81"/>
            <p:cNvSpPr/>
            <p:nvPr/>
          </p:nvSpPr>
          <p:spPr>
            <a:xfrm>
              <a:off x="856041" y="3825635"/>
              <a:ext cx="374065" cy="20380"/>
            </a:xfrm>
            <a:custGeom>
              <a:avLst/>
              <a:gdLst/>
              <a:ahLst/>
              <a:cxnLst/>
              <a:rect l="l" t="t" r="r" b="b"/>
              <a:pathLst>
                <a:path w="14280" h="778" extrusionOk="0">
                  <a:moveTo>
                    <a:pt x="0" y="0"/>
                  </a:moveTo>
                  <a:lnTo>
                    <a:pt x="0" y="778"/>
                  </a:lnTo>
                  <a:lnTo>
                    <a:pt x="14280" y="778"/>
                  </a:lnTo>
                  <a:lnTo>
                    <a:pt x="1428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81"/>
            <p:cNvSpPr/>
            <p:nvPr/>
          </p:nvSpPr>
          <p:spPr>
            <a:xfrm>
              <a:off x="1015097" y="3790089"/>
              <a:ext cx="55953" cy="239606"/>
            </a:xfrm>
            <a:custGeom>
              <a:avLst/>
              <a:gdLst/>
              <a:ahLst/>
              <a:cxnLst/>
              <a:rect l="l" t="t" r="r" b="b"/>
              <a:pathLst>
                <a:path w="2136" h="9147" extrusionOk="0">
                  <a:moveTo>
                    <a:pt x="1" y="0"/>
                  </a:moveTo>
                  <a:lnTo>
                    <a:pt x="1" y="9146"/>
                  </a:lnTo>
                  <a:lnTo>
                    <a:pt x="2136" y="9146"/>
                  </a:lnTo>
                  <a:lnTo>
                    <a:pt x="2136" y="0"/>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81"/>
            <p:cNvSpPr/>
            <p:nvPr/>
          </p:nvSpPr>
          <p:spPr>
            <a:xfrm>
              <a:off x="1050644" y="3790089"/>
              <a:ext cx="20406" cy="239606"/>
            </a:xfrm>
            <a:custGeom>
              <a:avLst/>
              <a:gdLst/>
              <a:ahLst/>
              <a:cxnLst/>
              <a:rect l="l" t="t" r="r" b="b"/>
              <a:pathLst>
                <a:path w="779" h="9147" extrusionOk="0">
                  <a:moveTo>
                    <a:pt x="1" y="0"/>
                  </a:moveTo>
                  <a:lnTo>
                    <a:pt x="1" y="9146"/>
                  </a:lnTo>
                  <a:lnTo>
                    <a:pt x="779" y="9146"/>
                  </a:lnTo>
                  <a:lnTo>
                    <a:pt x="779"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81"/>
            <p:cNvSpPr/>
            <p:nvPr/>
          </p:nvSpPr>
          <p:spPr>
            <a:xfrm>
              <a:off x="850462" y="3680227"/>
              <a:ext cx="385302" cy="355126"/>
            </a:xfrm>
            <a:custGeom>
              <a:avLst/>
              <a:gdLst/>
              <a:ahLst/>
              <a:cxnLst/>
              <a:rect l="l" t="t" r="r" b="b"/>
              <a:pathLst>
                <a:path w="14709" h="13557" extrusionOk="0">
                  <a:moveTo>
                    <a:pt x="7948" y="2789"/>
                  </a:moveTo>
                  <a:lnTo>
                    <a:pt x="7948" y="3978"/>
                  </a:lnTo>
                  <a:lnTo>
                    <a:pt x="6759" y="3978"/>
                  </a:lnTo>
                  <a:lnTo>
                    <a:pt x="6759" y="2789"/>
                  </a:lnTo>
                  <a:close/>
                  <a:moveTo>
                    <a:pt x="11498" y="432"/>
                  </a:moveTo>
                  <a:cubicBezTo>
                    <a:pt x="11548" y="432"/>
                    <a:pt x="11597" y="435"/>
                    <a:pt x="11645" y="442"/>
                  </a:cubicBezTo>
                  <a:cubicBezTo>
                    <a:pt x="12053" y="497"/>
                    <a:pt x="12365" y="798"/>
                    <a:pt x="12601" y="1364"/>
                  </a:cubicBezTo>
                  <a:cubicBezTo>
                    <a:pt x="12951" y="2207"/>
                    <a:pt x="12995" y="2868"/>
                    <a:pt x="12728" y="3334"/>
                  </a:cubicBezTo>
                  <a:cubicBezTo>
                    <a:pt x="12440" y="3841"/>
                    <a:pt x="11851" y="3964"/>
                    <a:pt x="11762" y="3978"/>
                  </a:cubicBezTo>
                  <a:lnTo>
                    <a:pt x="8383" y="3978"/>
                  </a:lnTo>
                  <a:lnTo>
                    <a:pt x="8383" y="2649"/>
                  </a:lnTo>
                  <a:cubicBezTo>
                    <a:pt x="8729" y="2231"/>
                    <a:pt x="9102" y="1840"/>
                    <a:pt x="9507" y="1480"/>
                  </a:cubicBezTo>
                  <a:cubicBezTo>
                    <a:pt x="10286" y="792"/>
                    <a:pt x="10968" y="432"/>
                    <a:pt x="11498" y="432"/>
                  </a:cubicBezTo>
                  <a:close/>
                  <a:moveTo>
                    <a:pt x="6070" y="4413"/>
                  </a:moveTo>
                  <a:lnTo>
                    <a:pt x="6070" y="6113"/>
                  </a:lnTo>
                  <a:lnTo>
                    <a:pt x="429" y="6113"/>
                  </a:lnTo>
                  <a:lnTo>
                    <a:pt x="429" y="4413"/>
                  </a:lnTo>
                  <a:close/>
                  <a:moveTo>
                    <a:pt x="8205" y="4413"/>
                  </a:moveTo>
                  <a:lnTo>
                    <a:pt x="8205" y="13124"/>
                  </a:lnTo>
                  <a:lnTo>
                    <a:pt x="6502" y="13124"/>
                  </a:lnTo>
                  <a:lnTo>
                    <a:pt x="6502" y="4413"/>
                  </a:lnTo>
                  <a:close/>
                  <a:moveTo>
                    <a:pt x="14277" y="4413"/>
                  </a:moveTo>
                  <a:lnTo>
                    <a:pt x="14277" y="6113"/>
                  </a:lnTo>
                  <a:lnTo>
                    <a:pt x="11978" y="6113"/>
                  </a:lnTo>
                  <a:cubicBezTo>
                    <a:pt x="11690" y="6113"/>
                    <a:pt x="11690" y="6545"/>
                    <a:pt x="11978" y="6545"/>
                  </a:cubicBezTo>
                  <a:lnTo>
                    <a:pt x="13184" y="6545"/>
                  </a:lnTo>
                  <a:lnTo>
                    <a:pt x="13184" y="12621"/>
                  </a:lnTo>
                  <a:cubicBezTo>
                    <a:pt x="13184" y="12898"/>
                    <a:pt x="12958" y="13124"/>
                    <a:pt x="12680" y="13124"/>
                  </a:cubicBezTo>
                  <a:lnTo>
                    <a:pt x="8636" y="13124"/>
                  </a:lnTo>
                  <a:lnTo>
                    <a:pt x="8636" y="6545"/>
                  </a:lnTo>
                  <a:lnTo>
                    <a:pt x="11114" y="6545"/>
                  </a:lnTo>
                  <a:cubicBezTo>
                    <a:pt x="11234" y="6545"/>
                    <a:pt x="11330" y="6449"/>
                    <a:pt x="11330" y="6329"/>
                  </a:cubicBezTo>
                  <a:cubicBezTo>
                    <a:pt x="11330" y="6209"/>
                    <a:pt x="11234" y="6113"/>
                    <a:pt x="11114" y="6113"/>
                  </a:cubicBezTo>
                  <a:lnTo>
                    <a:pt x="8636" y="6113"/>
                  </a:lnTo>
                  <a:lnTo>
                    <a:pt x="8636" y="4413"/>
                  </a:lnTo>
                  <a:close/>
                  <a:moveTo>
                    <a:pt x="11504" y="0"/>
                  </a:moveTo>
                  <a:cubicBezTo>
                    <a:pt x="10086" y="0"/>
                    <a:pt x="8417" y="1925"/>
                    <a:pt x="8061" y="2357"/>
                  </a:cubicBezTo>
                  <a:lnTo>
                    <a:pt x="6645" y="2357"/>
                  </a:lnTo>
                  <a:cubicBezTo>
                    <a:pt x="6436" y="2104"/>
                    <a:pt x="5768" y="1329"/>
                    <a:pt x="4966" y="736"/>
                  </a:cubicBezTo>
                  <a:cubicBezTo>
                    <a:pt x="4923" y="704"/>
                    <a:pt x="4878" y="690"/>
                    <a:pt x="4836" y="690"/>
                  </a:cubicBezTo>
                  <a:cubicBezTo>
                    <a:pt x="4657" y="690"/>
                    <a:pt x="4523" y="944"/>
                    <a:pt x="4709" y="1083"/>
                  </a:cubicBezTo>
                  <a:cubicBezTo>
                    <a:pt x="5484" y="1658"/>
                    <a:pt x="6149" y="2436"/>
                    <a:pt x="6327" y="2652"/>
                  </a:cubicBezTo>
                  <a:lnTo>
                    <a:pt x="6327" y="3982"/>
                  </a:lnTo>
                  <a:lnTo>
                    <a:pt x="2945" y="3982"/>
                  </a:lnTo>
                  <a:cubicBezTo>
                    <a:pt x="2855" y="3964"/>
                    <a:pt x="2269" y="3845"/>
                    <a:pt x="1978" y="3337"/>
                  </a:cubicBezTo>
                  <a:cubicBezTo>
                    <a:pt x="1711" y="2871"/>
                    <a:pt x="1755" y="2207"/>
                    <a:pt x="2105" y="1367"/>
                  </a:cubicBezTo>
                  <a:cubicBezTo>
                    <a:pt x="2297" y="911"/>
                    <a:pt x="2544" y="620"/>
                    <a:pt x="2849" y="500"/>
                  </a:cubicBezTo>
                  <a:cubicBezTo>
                    <a:pt x="2960" y="456"/>
                    <a:pt x="3081" y="434"/>
                    <a:pt x="3210" y="434"/>
                  </a:cubicBezTo>
                  <a:cubicBezTo>
                    <a:pt x="3431" y="434"/>
                    <a:pt x="3677" y="497"/>
                    <a:pt x="3949" y="620"/>
                  </a:cubicBezTo>
                  <a:cubicBezTo>
                    <a:pt x="3982" y="635"/>
                    <a:pt x="4015" y="642"/>
                    <a:pt x="4045" y="642"/>
                  </a:cubicBezTo>
                  <a:cubicBezTo>
                    <a:pt x="4248" y="642"/>
                    <a:pt x="4353" y="330"/>
                    <a:pt x="4127" y="226"/>
                  </a:cubicBezTo>
                  <a:cubicBezTo>
                    <a:pt x="3800" y="77"/>
                    <a:pt x="3495" y="3"/>
                    <a:pt x="3214" y="3"/>
                  </a:cubicBezTo>
                  <a:cubicBezTo>
                    <a:pt x="3029" y="3"/>
                    <a:pt x="2854" y="35"/>
                    <a:pt x="2691" y="99"/>
                  </a:cubicBezTo>
                  <a:cubicBezTo>
                    <a:pt x="2280" y="260"/>
                    <a:pt x="1944" y="634"/>
                    <a:pt x="1707" y="1199"/>
                  </a:cubicBezTo>
                  <a:cubicBezTo>
                    <a:pt x="1303" y="2176"/>
                    <a:pt x="1269" y="2971"/>
                    <a:pt x="1608" y="3557"/>
                  </a:cubicBezTo>
                  <a:cubicBezTo>
                    <a:pt x="1701" y="3718"/>
                    <a:pt x="1821" y="3862"/>
                    <a:pt x="1964" y="3982"/>
                  </a:cubicBezTo>
                  <a:lnTo>
                    <a:pt x="213" y="3982"/>
                  </a:lnTo>
                  <a:cubicBezTo>
                    <a:pt x="97" y="3982"/>
                    <a:pt x="1" y="4078"/>
                    <a:pt x="1" y="4197"/>
                  </a:cubicBezTo>
                  <a:lnTo>
                    <a:pt x="1" y="6329"/>
                  </a:lnTo>
                  <a:cubicBezTo>
                    <a:pt x="1" y="6445"/>
                    <a:pt x="97" y="6541"/>
                    <a:pt x="213" y="6541"/>
                  </a:cubicBezTo>
                  <a:lnTo>
                    <a:pt x="1091" y="6541"/>
                  </a:lnTo>
                  <a:lnTo>
                    <a:pt x="1091" y="12617"/>
                  </a:lnTo>
                  <a:cubicBezTo>
                    <a:pt x="1091" y="13135"/>
                    <a:pt x="1509" y="13556"/>
                    <a:pt x="2026" y="13556"/>
                  </a:cubicBezTo>
                  <a:lnTo>
                    <a:pt x="3496" y="13556"/>
                  </a:lnTo>
                  <a:cubicBezTo>
                    <a:pt x="3616" y="13556"/>
                    <a:pt x="3712" y="13460"/>
                    <a:pt x="3712" y="13340"/>
                  </a:cubicBezTo>
                  <a:cubicBezTo>
                    <a:pt x="3712" y="13220"/>
                    <a:pt x="3616" y="13124"/>
                    <a:pt x="3496" y="13124"/>
                  </a:cubicBezTo>
                  <a:lnTo>
                    <a:pt x="2026" y="13124"/>
                  </a:lnTo>
                  <a:cubicBezTo>
                    <a:pt x="1749" y="13124"/>
                    <a:pt x="1522" y="12898"/>
                    <a:pt x="1522" y="12617"/>
                  </a:cubicBezTo>
                  <a:lnTo>
                    <a:pt x="1522" y="6545"/>
                  </a:lnTo>
                  <a:lnTo>
                    <a:pt x="6070" y="6545"/>
                  </a:lnTo>
                  <a:lnTo>
                    <a:pt x="6070" y="13124"/>
                  </a:lnTo>
                  <a:lnTo>
                    <a:pt x="4360" y="13124"/>
                  </a:lnTo>
                  <a:cubicBezTo>
                    <a:pt x="4072" y="13124"/>
                    <a:pt x="4072" y="13556"/>
                    <a:pt x="4360" y="13556"/>
                  </a:cubicBezTo>
                  <a:lnTo>
                    <a:pt x="12680" y="13556"/>
                  </a:lnTo>
                  <a:cubicBezTo>
                    <a:pt x="13197" y="13556"/>
                    <a:pt x="13616" y="13138"/>
                    <a:pt x="13616" y="12617"/>
                  </a:cubicBezTo>
                  <a:lnTo>
                    <a:pt x="13616" y="6545"/>
                  </a:lnTo>
                  <a:lnTo>
                    <a:pt x="14493" y="6545"/>
                  </a:lnTo>
                  <a:cubicBezTo>
                    <a:pt x="14609" y="6545"/>
                    <a:pt x="14705" y="6449"/>
                    <a:pt x="14705" y="6329"/>
                  </a:cubicBezTo>
                  <a:lnTo>
                    <a:pt x="14705" y="4197"/>
                  </a:lnTo>
                  <a:cubicBezTo>
                    <a:pt x="14709" y="4080"/>
                    <a:pt x="14616" y="3982"/>
                    <a:pt x="14499" y="3982"/>
                  </a:cubicBezTo>
                  <a:cubicBezTo>
                    <a:pt x="14497" y="3982"/>
                    <a:pt x="14495" y="3982"/>
                    <a:pt x="14493" y="3982"/>
                  </a:cubicBezTo>
                  <a:lnTo>
                    <a:pt x="12742" y="3982"/>
                  </a:lnTo>
                  <a:cubicBezTo>
                    <a:pt x="12886" y="3858"/>
                    <a:pt x="13006" y="3714"/>
                    <a:pt x="13098" y="3553"/>
                  </a:cubicBezTo>
                  <a:cubicBezTo>
                    <a:pt x="13437" y="2967"/>
                    <a:pt x="13403" y="2172"/>
                    <a:pt x="12999" y="1199"/>
                  </a:cubicBezTo>
                  <a:cubicBezTo>
                    <a:pt x="12704" y="493"/>
                    <a:pt x="12272" y="92"/>
                    <a:pt x="11703" y="13"/>
                  </a:cubicBezTo>
                  <a:cubicBezTo>
                    <a:pt x="11638" y="4"/>
                    <a:pt x="11571" y="0"/>
                    <a:pt x="11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81"/>
          <p:cNvGrpSpPr/>
          <p:nvPr/>
        </p:nvGrpSpPr>
        <p:grpSpPr>
          <a:xfrm>
            <a:off x="1374886" y="3665217"/>
            <a:ext cx="418151" cy="385197"/>
            <a:chOff x="1374886" y="3665217"/>
            <a:chExt cx="418151" cy="385197"/>
          </a:xfrm>
        </p:grpSpPr>
        <p:sp>
          <p:nvSpPr>
            <p:cNvPr id="12797" name="Google Shape;12797;p81"/>
            <p:cNvSpPr/>
            <p:nvPr/>
          </p:nvSpPr>
          <p:spPr>
            <a:xfrm>
              <a:off x="1399561" y="3670770"/>
              <a:ext cx="374091" cy="373986"/>
            </a:xfrm>
            <a:custGeom>
              <a:avLst/>
              <a:gdLst/>
              <a:ahLst/>
              <a:cxnLst/>
              <a:rect l="l" t="t" r="r" b="b"/>
              <a:pathLst>
                <a:path w="14281" h="14277" extrusionOk="0">
                  <a:moveTo>
                    <a:pt x="7139" y="1"/>
                  </a:moveTo>
                  <a:cubicBezTo>
                    <a:pt x="3198" y="1"/>
                    <a:pt x="1" y="3198"/>
                    <a:pt x="1" y="7139"/>
                  </a:cubicBezTo>
                  <a:cubicBezTo>
                    <a:pt x="1" y="11083"/>
                    <a:pt x="3198" y="14277"/>
                    <a:pt x="7139" y="14277"/>
                  </a:cubicBezTo>
                  <a:cubicBezTo>
                    <a:pt x="11083" y="14277"/>
                    <a:pt x="14280" y="11083"/>
                    <a:pt x="14280" y="7139"/>
                  </a:cubicBezTo>
                  <a:cubicBezTo>
                    <a:pt x="14280"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81"/>
            <p:cNvSpPr/>
            <p:nvPr/>
          </p:nvSpPr>
          <p:spPr>
            <a:xfrm>
              <a:off x="150819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4" y="1611"/>
                    <a:pt x="1151" y="1354"/>
                    <a:pt x="1151" y="1035"/>
                  </a:cubicBezTo>
                  <a:lnTo>
                    <a:pt x="1151" y="576"/>
                  </a:lnTo>
                  <a:cubicBezTo>
                    <a:pt x="1151" y="257"/>
                    <a:pt x="894"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81"/>
            <p:cNvSpPr/>
            <p:nvPr/>
          </p:nvSpPr>
          <p:spPr>
            <a:xfrm>
              <a:off x="152021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2" y="1154"/>
                  </a:cubicBezTo>
                  <a:lnTo>
                    <a:pt x="692" y="578"/>
                  </a:lnTo>
                  <a:cubicBezTo>
                    <a:pt x="692"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81"/>
            <p:cNvSpPr/>
            <p:nvPr/>
          </p:nvSpPr>
          <p:spPr>
            <a:xfrm>
              <a:off x="1375855" y="3712709"/>
              <a:ext cx="355859" cy="332153"/>
            </a:xfrm>
            <a:custGeom>
              <a:avLst/>
              <a:gdLst/>
              <a:ahLst/>
              <a:cxnLst/>
              <a:rect l="l" t="t" r="r" b="b"/>
              <a:pathLst>
                <a:path w="13585" h="12680" extrusionOk="0">
                  <a:moveTo>
                    <a:pt x="3541" y="0"/>
                  </a:moveTo>
                  <a:lnTo>
                    <a:pt x="3541" y="0"/>
                  </a:lnTo>
                  <a:cubicBezTo>
                    <a:pt x="255" y="2670"/>
                    <a:pt x="1" y="7594"/>
                    <a:pt x="2993" y="10589"/>
                  </a:cubicBezTo>
                  <a:cubicBezTo>
                    <a:pt x="4394" y="11991"/>
                    <a:pt x="6219" y="12680"/>
                    <a:pt x="8038" y="12680"/>
                  </a:cubicBezTo>
                  <a:cubicBezTo>
                    <a:pt x="10105" y="12680"/>
                    <a:pt x="12165" y="11789"/>
                    <a:pt x="13585" y="10041"/>
                  </a:cubicBezTo>
                  <a:lnTo>
                    <a:pt x="13585" y="10041"/>
                  </a:lnTo>
                  <a:cubicBezTo>
                    <a:pt x="12317" y="11076"/>
                    <a:pt x="10730" y="11641"/>
                    <a:pt x="9097" y="11641"/>
                  </a:cubicBezTo>
                  <a:cubicBezTo>
                    <a:pt x="9092" y="11641"/>
                    <a:pt x="9087" y="11641"/>
                    <a:pt x="9082" y="11641"/>
                  </a:cubicBezTo>
                  <a:cubicBezTo>
                    <a:pt x="6327" y="11641"/>
                    <a:pt x="3818" y="10058"/>
                    <a:pt x="2633" y="7570"/>
                  </a:cubicBezTo>
                  <a:cubicBezTo>
                    <a:pt x="1450" y="5082"/>
                    <a:pt x="1803" y="2135"/>
                    <a:pt x="3541"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81"/>
            <p:cNvSpPr/>
            <p:nvPr/>
          </p:nvSpPr>
          <p:spPr>
            <a:xfrm>
              <a:off x="1634923" y="3815576"/>
              <a:ext cx="30203" cy="42200"/>
            </a:xfrm>
            <a:custGeom>
              <a:avLst/>
              <a:gdLst/>
              <a:ahLst/>
              <a:cxnLst/>
              <a:rect l="l" t="t" r="r" b="b"/>
              <a:pathLst>
                <a:path w="1153" h="1611" extrusionOk="0">
                  <a:moveTo>
                    <a:pt x="576" y="0"/>
                  </a:moveTo>
                  <a:cubicBezTo>
                    <a:pt x="258" y="0"/>
                    <a:pt x="1" y="257"/>
                    <a:pt x="1" y="576"/>
                  </a:cubicBezTo>
                  <a:lnTo>
                    <a:pt x="1" y="1035"/>
                  </a:lnTo>
                  <a:cubicBezTo>
                    <a:pt x="1" y="1354"/>
                    <a:pt x="254" y="1611"/>
                    <a:pt x="573" y="1611"/>
                  </a:cubicBezTo>
                  <a:cubicBezTo>
                    <a:pt x="892" y="1611"/>
                    <a:pt x="1149" y="1354"/>
                    <a:pt x="1152" y="1035"/>
                  </a:cubicBezTo>
                  <a:lnTo>
                    <a:pt x="1152" y="576"/>
                  </a:lnTo>
                  <a:cubicBezTo>
                    <a:pt x="1152" y="257"/>
                    <a:pt x="892"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81"/>
            <p:cNvSpPr/>
            <p:nvPr/>
          </p:nvSpPr>
          <p:spPr>
            <a:xfrm>
              <a:off x="1646868" y="3815524"/>
              <a:ext cx="18153" cy="30229"/>
            </a:xfrm>
            <a:custGeom>
              <a:avLst/>
              <a:gdLst/>
              <a:ahLst/>
              <a:cxnLst/>
              <a:rect l="l" t="t" r="r" b="b"/>
              <a:pathLst>
                <a:path w="693" h="1154" extrusionOk="0">
                  <a:moveTo>
                    <a:pt x="117" y="1"/>
                  </a:moveTo>
                  <a:cubicBezTo>
                    <a:pt x="79" y="1"/>
                    <a:pt x="40" y="5"/>
                    <a:pt x="0" y="13"/>
                  </a:cubicBezTo>
                  <a:lnTo>
                    <a:pt x="0" y="461"/>
                  </a:lnTo>
                  <a:cubicBezTo>
                    <a:pt x="0" y="842"/>
                    <a:pt x="312" y="1154"/>
                    <a:pt x="693" y="1154"/>
                  </a:cubicBezTo>
                  <a:lnTo>
                    <a:pt x="693" y="578"/>
                  </a:lnTo>
                  <a:cubicBezTo>
                    <a:pt x="693" y="251"/>
                    <a:pt x="429"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81"/>
            <p:cNvSpPr/>
            <p:nvPr/>
          </p:nvSpPr>
          <p:spPr>
            <a:xfrm>
              <a:off x="1502534" y="3809918"/>
              <a:ext cx="41388" cy="53516"/>
            </a:xfrm>
            <a:custGeom>
              <a:avLst/>
              <a:gdLst/>
              <a:ahLst/>
              <a:cxnLst/>
              <a:rect l="l" t="t" r="r" b="b"/>
              <a:pathLst>
                <a:path w="1580" h="2043" extrusionOk="0">
                  <a:moveTo>
                    <a:pt x="792" y="0"/>
                  </a:moveTo>
                  <a:cubicBezTo>
                    <a:pt x="353" y="0"/>
                    <a:pt x="0" y="353"/>
                    <a:pt x="0" y="792"/>
                  </a:cubicBezTo>
                  <a:lnTo>
                    <a:pt x="0" y="1251"/>
                  </a:lnTo>
                  <a:cubicBezTo>
                    <a:pt x="0" y="1690"/>
                    <a:pt x="353" y="2043"/>
                    <a:pt x="788"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87" y="1611"/>
                    <a:pt x="788" y="1611"/>
                  </a:cubicBezTo>
                  <a:cubicBezTo>
                    <a:pt x="590" y="1611"/>
                    <a:pt x="428" y="1450"/>
                    <a:pt x="428" y="1251"/>
                  </a:cubicBezTo>
                  <a:lnTo>
                    <a:pt x="428" y="792"/>
                  </a:lnTo>
                  <a:cubicBezTo>
                    <a:pt x="428"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81"/>
            <p:cNvSpPr/>
            <p:nvPr/>
          </p:nvSpPr>
          <p:spPr>
            <a:xfrm>
              <a:off x="1629187" y="3809918"/>
              <a:ext cx="41493" cy="53516"/>
            </a:xfrm>
            <a:custGeom>
              <a:avLst/>
              <a:gdLst/>
              <a:ahLst/>
              <a:cxnLst/>
              <a:rect l="l" t="t" r="r" b="b"/>
              <a:pathLst>
                <a:path w="1584" h="2043" extrusionOk="0">
                  <a:moveTo>
                    <a:pt x="792" y="0"/>
                  </a:moveTo>
                  <a:cubicBezTo>
                    <a:pt x="357" y="0"/>
                    <a:pt x="0" y="353"/>
                    <a:pt x="0" y="792"/>
                  </a:cubicBezTo>
                  <a:lnTo>
                    <a:pt x="0" y="1251"/>
                  </a:lnTo>
                  <a:cubicBezTo>
                    <a:pt x="0" y="1690"/>
                    <a:pt x="353"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81"/>
            <p:cNvSpPr/>
            <p:nvPr/>
          </p:nvSpPr>
          <p:spPr>
            <a:xfrm>
              <a:off x="1518225" y="3912367"/>
              <a:ext cx="136686" cy="35547"/>
            </a:xfrm>
            <a:custGeom>
              <a:avLst/>
              <a:gdLst/>
              <a:ahLst/>
              <a:cxnLst/>
              <a:rect l="l" t="t" r="r" b="b"/>
              <a:pathLst>
                <a:path w="5218" h="1357" extrusionOk="0">
                  <a:moveTo>
                    <a:pt x="310" y="1"/>
                  </a:moveTo>
                  <a:cubicBezTo>
                    <a:pt x="146" y="1"/>
                    <a:pt x="1" y="206"/>
                    <a:pt x="148" y="366"/>
                  </a:cubicBezTo>
                  <a:cubicBezTo>
                    <a:pt x="717" y="986"/>
                    <a:pt x="1639" y="1356"/>
                    <a:pt x="2609" y="1356"/>
                  </a:cubicBezTo>
                  <a:cubicBezTo>
                    <a:pt x="3582" y="1356"/>
                    <a:pt x="4500" y="986"/>
                    <a:pt x="5072" y="366"/>
                  </a:cubicBezTo>
                  <a:cubicBezTo>
                    <a:pt x="5217" y="206"/>
                    <a:pt x="5073" y="1"/>
                    <a:pt x="4910" y="1"/>
                  </a:cubicBezTo>
                  <a:cubicBezTo>
                    <a:pt x="4857" y="1"/>
                    <a:pt x="4802" y="23"/>
                    <a:pt x="4754" y="75"/>
                  </a:cubicBezTo>
                  <a:cubicBezTo>
                    <a:pt x="4264" y="606"/>
                    <a:pt x="3462" y="925"/>
                    <a:pt x="2609" y="925"/>
                  </a:cubicBezTo>
                  <a:cubicBezTo>
                    <a:pt x="1759" y="925"/>
                    <a:pt x="957" y="606"/>
                    <a:pt x="467" y="75"/>
                  </a:cubicBezTo>
                  <a:cubicBezTo>
                    <a:pt x="419" y="23"/>
                    <a:pt x="363" y="1"/>
                    <a:pt x="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81"/>
            <p:cNvSpPr/>
            <p:nvPr/>
          </p:nvSpPr>
          <p:spPr>
            <a:xfrm>
              <a:off x="1374886" y="3665217"/>
              <a:ext cx="343312" cy="321727"/>
            </a:xfrm>
            <a:custGeom>
              <a:avLst/>
              <a:gdLst/>
              <a:ahLst/>
              <a:cxnLst/>
              <a:rect l="l" t="t" r="r" b="b"/>
              <a:pathLst>
                <a:path w="13106" h="12282" extrusionOk="0">
                  <a:moveTo>
                    <a:pt x="8089" y="1"/>
                  </a:moveTo>
                  <a:cubicBezTo>
                    <a:pt x="6201" y="1"/>
                    <a:pt x="4317" y="724"/>
                    <a:pt x="2886" y="2156"/>
                  </a:cubicBezTo>
                  <a:cubicBezTo>
                    <a:pt x="144" y="4894"/>
                    <a:pt x="0" y="9294"/>
                    <a:pt x="2560" y="12207"/>
                  </a:cubicBezTo>
                  <a:cubicBezTo>
                    <a:pt x="2607" y="12260"/>
                    <a:pt x="2662" y="12282"/>
                    <a:pt x="2716" y="12282"/>
                  </a:cubicBezTo>
                  <a:cubicBezTo>
                    <a:pt x="2877" y="12282"/>
                    <a:pt x="3024" y="12081"/>
                    <a:pt x="2882" y="11919"/>
                  </a:cubicBezTo>
                  <a:cubicBezTo>
                    <a:pt x="1720" y="10603"/>
                    <a:pt x="1107" y="8896"/>
                    <a:pt x="1162" y="7142"/>
                  </a:cubicBezTo>
                  <a:cubicBezTo>
                    <a:pt x="1241" y="4462"/>
                    <a:pt x="2862" y="2070"/>
                    <a:pt x="5322" y="1001"/>
                  </a:cubicBezTo>
                  <a:cubicBezTo>
                    <a:pt x="6209" y="615"/>
                    <a:pt x="7148" y="427"/>
                    <a:pt x="8080" y="427"/>
                  </a:cubicBezTo>
                  <a:cubicBezTo>
                    <a:pt x="9732" y="427"/>
                    <a:pt x="11364" y="1018"/>
                    <a:pt x="12652" y="2149"/>
                  </a:cubicBezTo>
                  <a:cubicBezTo>
                    <a:pt x="12699" y="2190"/>
                    <a:pt x="12748" y="2208"/>
                    <a:pt x="12796" y="2208"/>
                  </a:cubicBezTo>
                  <a:cubicBezTo>
                    <a:pt x="12967" y="2208"/>
                    <a:pt x="13106" y="1977"/>
                    <a:pt x="12936" y="1827"/>
                  </a:cubicBezTo>
                  <a:cubicBezTo>
                    <a:pt x="11545" y="606"/>
                    <a:pt x="9815"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81"/>
            <p:cNvSpPr/>
            <p:nvPr/>
          </p:nvSpPr>
          <p:spPr>
            <a:xfrm>
              <a:off x="1454990" y="3728635"/>
              <a:ext cx="338046" cy="321779"/>
            </a:xfrm>
            <a:custGeom>
              <a:avLst/>
              <a:gdLst/>
              <a:ahLst/>
              <a:cxnLst/>
              <a:rect l="l" t="t" r="r" b="b"/>
              <a:pathLst>
                <a:path w="12905" h="12284" extrusionOk="0">
                  <a:moveTo>
                    <a:pt x="10391" y="1"/>
                  </a:moveTo>
                  <a:cubicBezTo>
                    <a:pt x="10228" y="1"/>
                    <a:pt x="10083" y="200"/>
                    <a:pt x="10224" y="362"/>
                  </a:cubicBezTo>
                  <a:cubicBezTo>
                    <a:pt x="12637" y="3103"/>
                    <a:pt x="12503" y="7246"/>
                    <a:pt x="9920" y="9827"/>
                  </a:cubicBezTo>
                  <a:cubicBezTo>
                    <a:pt x="8573" y="11174"/>
                    <a:pt x="6800" y="11854"/>
                    <a:pt x="5023" y="11854"/>
                  </a:cubicBezTo>
                  <a:cubicBezTo>
                    <a:pt x="3396" y="11854"/>
                    <a:pt x="1765" y="11283"/>
                    <a:pt x="455" y="10132"/>
                  </a:cubicBezTo>
                  <a:cubicBezTo>
                    <a:pt x="408" y="10091"/>
                    <a:pt x="359" y="10073"/>
                    <a:pt x="312" y="10073"/>
                  </a:cubicBezTo>
                  <a:cubicBezTo>
                    <a:pt x="140" y="10073"/>
                    <a:pt x="1" y="10306"/>
                    <a:pt x="170" y="10454"/>
                  </a:cubicBezTo>
                  <a:cubicBezTo>
                    <a:pt x="1507" y="11633"/>
                    <a:pt x="3228" y="12284"/>
                    <a:pt x="5009" y="12284"/>
                  </a:cubicBezTo>
                  <a:cubicBezTo>
                    <a:pt x="5013" y="12284"/>
                    <a:pt x="5018" y="12284"/>
                    <a:pt x="5023" y="12284"/>
                  </a:cubicBezTo>
                  <a:cubicBezTo>
                    <a:pt x="5098" y="12284"/>
                    <a:pt x="5170" y="12284"/>
                    <a:pt x="5245" y="12280"/>
                  </a:cubicBezTo>
                  <a:cubicBezTo>
                    <a:pt x="8093" y="12195"/>
                    <a:pt x="10636" y="10474"/>
                    <a:pt x="11770" y="7860"/>
                  </a:cubicBezTo>
                  <a:cubicBezTo>
                    <a:pt x="12904" y="5249"/>
                    <a:pt x="12428" y="2216"/>
                    <a:pt x="10550" y="78"/>
                  </a:cubicBezTo>
                  <a:cubicBezTo>
                    <a:pt x="10502"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08" name="Google Shape;12808;p81"/>
          <p:cNvGrpSpPr/>
          <p:nvPr/>
        </p:nvGrpSpPr>
        <p:grpSpPr>
          <a:xfrm>
            <a:off x="1918327" y="3665112"/>
            <a:ext cx="418151" cy="385407"/>
            <a:chOff x="1918327" y="3665112"/>
            <a:chExt cx="418151" cy="385407"/>
          </a:xfrm>
        </p:grpSpPr>
        <p:sp>
          <p:nvSpPr>
            <p:cNvPr id="12809" name="Google Shape;12809;p81"/>
            <p:cNvSpPr/>
            <p:nvPr/>
          </p:nvSpPr>
          <p:spPr>
            <a:xfrm>
              <a:off x="1943081" y="3670770"/>
              <a:ext cx="373986" cy="373986"/>
            </a:xfrm>
            <a:custGeom>
              <a:avLst/>
              <a:gdLst/>
              <a:ahLst/>
              <a:cxnLst/>
              <a:rect l="l" t="t" r="r" b="b"/>
              <a:pathLst>
                <a:path w="14277" h="14277" extrusionOk="0">
                  <a:moveTo>
                    <a:pt x="7139" y="1"/>
                  </a:moveTo>
                  <a:cubicBezTo>
                    <a:pt x="3198" y="1"/>
                    <a:pt x="1" y="3198"/>
                    <a:pt x="1" y="7139"/>
                  </a:cubicBezTo>
                  <a:cubicBezTo>
                    <a:pt x="1" y="11083"/>
                    <a:pt x="3198" y="14277"/>
                    <a:pt x="7139" y="14277"/>
                  </a:cubicBezTo>
                  <a:cubicBezTo>
                    <a:pt x="11083" y="14277"/>
                    <a:pt x="14277" y="11083"/>
                    <a:pt x="14277" y="7139"/>
                  </a:cubicBezTo>
                  <a:cubicBezTo>
                    <a:pt x="14277" y="3198"/>
                    <a:pt x="11083" y="1"/>
                    <a:pt x="7139"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81"/>
            <p:cNvSpPr/>
            <p:nvPr/>
          </p:nvSpPr>
          <p:spPr>
            <a:xfrm>
              <a:off x="1919401" y="3712709"/>
              <a:ext cx="355833" cy="332153"/>
            </a:xfrm>
            <a:custGeom>
              <a:avLst/>
              <a:gdLst/>
              <a:ahLst/>
              <a:cxnLst/>
              <a:rect l="l" t="t" r="r" b="b"/>
              <a:pathLst>
                <a:path w="13584" h="12680" extrusionOk="0">
                  <a:moveTo>
                    <a:pt x="3540" y="0"/>
                  </a:moveTo>
                  <a:lnTo>
                    <a:pt x="3540" y="0"/>
                  </a:lnTo>
                  <a:cubicBezTo>
                    <a:pt x="254" y="2670"/>
                    <a:pt x="0" y="7594"/>
                    <a:pt x="2992" y="10589"/>
                  </a:cubicBezTo>
                  <a:cubicBezTo>
                    <a:pt x="4393" y="11991"/>
                    <a:pt x="6218" y="12680"/>
                    <a:pt x="8037" y="12680"/>
                  </a:cubicBezTo>
                  <a:cubicBezTo>
                    <a:pt x="10104" y="12680"/>
                    <a:pt x="12164" y="11789"/>
                    <a:pt x="13584" y="10041"/>
                  </a:cubicBezTo>
                  <a:lnTo>
                    <a:pt x="13584" y="10041"/>
                  </a:lnTo>
                  <a:cubicBezTo>
                    <a:pt x="12316" y="11076"/>
                    <a:pt x="10729" y="11641"/>
                    <a:pt x="9096" y="11641"/>
                  </a:cubicBezTo>
                  <a:cubicBezTo>
                    <a:pt x="9091" y="11641"/>
                    <a:pt x="9086" y="11641"/>
                    <a:pt x="9081" y="11641"/>
                  </a:cubicBezTo>
                  <a:cubicBezTo>
                    <a:pt x="6326" y="11641"/>
                    <a:pt x="3818" y="10058"/>
                    <a:pt x="2632" y="7570"/>
                  </a:cubicBezTo>
                  <a:cubicBezTo>
                    <a:pt x="1450" y="5082"/>
                    <a:pt x="1803" y="2135"/>
                    <a:pt x="3540"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81"/>
            <p:cNvSpPr/>
            <p:nvPr/>
          </p:nvSpPr>
          <p:spPr>
            <a:xfrm>
              <a:off x="2178365"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5" y="1611"/>
                    <a:pt x="1152" y="1354"/>
                    <a:pt x="1152" y="1035"/>
                  </a:cubicBezTo>
                  <a:lnTo>
                    <a:pt x="1152" y="576"/>
                  </a:lnTo>
                  <a:cubicBezTo>
                    <a:pt x="1152" y="257"/>
                    <a:pt x="895"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81"/>
            <p:cNvSpPr/>
            <p:nvPr/>
          </p:nvSpPr>
          <p:spPr>
            <a:xfrm>
              <a:off x="2190388" y="3815524"/>
              <a:ext cx="18153" cy="30229"/>
            </a:xfrm>
            <a:custGeom>
              <a:avLst/>
              <a:gdLst/>
              <a:ahLst/>
              <a:cxnLst/>
              <a:rect l="l" t="t" r="r" b="b"/>
              <a:pathLst>
                <a:path w="693" h="1154" extrusionOk="0">
                  <a:moveTo>
                    <a:pt x="116" y="1"/>
                  </a:moveTo>
                  <a:cubicBezTo>
                    <a:pt x="78" y="1"/>
                    <a:pt x="40" y="5"/>
                    <a:pt x="1" y="13"/>
                  </a:cubicBezTo>
                  <a:lnTo>
                    <a:pt x="1" y="461"/>
                  </a:lnTo>
                  <a:cubicBezTo>
                    <a:pt x="1" y="842"/>
                    <a:pt x="312"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81"/>
            <p:cNvSpPr/>
            <p:nvPr/>
          </p:nvSpPr>
          <p:spPr>
            <a:xfrm>
              <a:off x="2051712" y="3815576"/>
              <a:ext cx="30177" cy="42200"/>
            </a:xfrm>
            <a:custGeom>
              <a:avLst/>
              <a:gdLst/>
              <a:ahLst/>
              <a:cxnLst/>
              <a:rect l="l" t="t" r="r" b="b"/>
              <a:pathLst>
                <a:path w="1152" h="1611" extrusionOk="0">
                  <a:moveTo>
                    <a:pt x="576" y="0"/>
                  </a:moveTo>
                  <a:cubicBezTo>
                    <a:pt x="257" y="0"/>
                    <a:pt x="0" y="257"/>
                    <a:pt x="0" y="576"/>
                  </a:cubicBezTo>
                  <a:lnTo>
                    <a:pt x="0" y="1035"/>
                  </a:lnTo>
                  <a:cubicBezTo>
                    <a:pt x="0" y="1354"/>
                    <a:pt x="257" y="1611"/>
                    <a:pt x="576" y="1611"/>
                  </a:cubicBezTo>
                  <a:cubicBezTo>
                    <a:pt x="891" y="1611"/>
                    <a:pt x="1152" y="1354"/>
                    <a:pt x="1152" y="1035"/>
                  </a:cubicBezTo>
                  <a:lnTo>
                    <a:pt x="1152" y="576"/>
                  </a:lnTo>
                  <a:cubicBezTo>
                    <a:pt x="1152" y="257"/>
                    <a:pt x="891" y="0"/>
                    <a:pt x="57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81"/>
            <p:cNvSpPr/>
            <p:nvPr/>
          </p:nvSpPr>
          <p:spPr>
            <a:xfrm>
              <a:off x="2063735" y="3815524"/>
              <a:ext cx="18153" cy="30229"/>
            </a:xfrm>
            <a:custGeom>
              <a:avLst/>
              <a:gdLst/>
              <a:ahLst/>
              <a:cxnLst/>
              <a:rect l="l" t="t" r="r" b="b"/>
              <a:pathLst>
                <a:path w="693" h="1154" extrusionOk="0">
                  <a:moveTo>
                    <a:pt x="116" y="1"/>
                  </a:moveTo>
                  <a:cubicBezTo>
                    <a:pt x="78" y="1"/>
                    <a:pt x="39" y="5"/>
                    <a:pt x="0" y="13"/>
                  </a:cubicBezTo>
                  <a:lnTo>
                    <a:pt x="0" y="461"/>
                  </a:lnTo>
                  <a:cubicBezTo>
                    <a:pt x="0" y="842"/>
                    <a:pt x="309" y="1154"/>
                    <a:pt x="693" y="1154"/>
                  </a:cubicBezTo>
                  <a:lnTo>
                    <a:pt x="693" y="578"/>
                  </a:lnTo>
                  <a:cubicBezTo>
                    <a:pt x="693"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81"/>
            <p:cNvSpPr/>
            <p:nvPr/>
          </p:nvSpPr>
          <p:spPr>
            <a:xfrm>
              <a:off x="2046054" y="3809918"/>
              <a:ext cx="41414" cy="53516"/>
            </a:xfrm>
            <a:custGeom>
              <a:avLst/>
              <a:gdLst/>
              <a:ahLst/>
              <a:cxnLst/>
              <a:rect l="l" t="t" r="r" b="b"/>
              <a:pathLst>
                <a:path w="1581" h="2043" extrusionOk="0">
                  <a:moveTo>
                    <a:pt x="792" y="0"/>
                  </a:moveTo>
                  <a:cubicBezTo>
                    <a:pt x="353" y="0"/>
                    <a:pt x="0" y="353"/>
                    <a:pt x="0" y="792"/>
                  </a:cubicBezTo>
                  <a:lnTo>
                    <a:pt x="0" y="1251"/>
                  </a:lnTo>
                  <a:cubicBezTo>
                    <a:pt x="0" y="1690"/>
                    <a:pt x="353" y="2043"/>
                    <a:pt x="792" y="2043"/>
                  </a:cubicBezTo>
                  <a:cubicBezTo>
                    <a:pt x="1227" y="2043"/>
                    <a:pt x="1580" y="1690"/>
                    <a:pt x="1580" y="1251"/>
                  </a:cubicBezTo>
                  <a:lnTo>
                    <a:pt x="1580" y="905"/>
                  </a:lnTo>
                  <a:cubicBezTo>
                    <a:pt x="1580" y="761"/>
                    <a:pt x="1473" y="689"/>
                    <a:pt x="1366" y="689"/>
                  </a:cubicBezTo>
                  <a:cubicBezTo>
                    <a:pt x="1259" y="689"/>
                    <a:pt x="1152" y="761"/>
                    <a:pt x="1152" y="905"/>
                  </a:cubicBezTo>
                  <a:lnTo>
                    <a:pt x="1152" y="1251"/>
                  </a:lnTo>
                  <a:cubicBezTo>
                    <a:pt x="1152" y="1450"/>
                    <a:pt x="991" y="1611"/>
                    <a:pt x="792" y="1611"/>
                  </a:cubicBezTo>
                  <a:cubicBezTo>
                    <a:pt x="590" y="1611"/>
                    <a:pt x="429" y="1450"/>
                    <a:pt x="429" y="1251"/>
                  </a:cubicBezTo>
                  <a:lnTo>
                    <a:pt x="429" y="792"/>
                  </a:lnTo>
                  <a:cubicBezTo>
                    <a:pt x="429" y="593"/>
                    <a:pt x="590" y="432"/>
                    <a:pt x="792" y="432"/>
                  </a:cubicBezTo>
                  <a:cubicBezTo>
                    <a:pt x="908" y="432"/>
                    <a:pt x="1004" y="333"/>
                    <a:pt x="1004" y="216"/>
                  </a:cubicBezTo>
                  <a:cubicBezTo>
                    <a:pt x="1004" y="96"/>
                    <a:pt x="908"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81"/>
            <p:cNvSpPr/>
            <p:nvPr/>
          </p:nvSpPr>
          <p:spPr>
            <a:xfrm>
              <a:off x="2172707" y="3809918"/>
              <a:ext cx="41493" cy="53516"/>
            </a:xfrm>
            <a:custGeom>
              <a:avLst/>
              <a:gdLst/>
              <a:ahLst/>
              <a:cxnLst/>
              <a:rect l="l" t="t" r="r" b="b"/>
              <a:pathLst>
                <a:path w="1584" h="2043" extrusionOk="0">
                  <a:moveTo>
                    <a:pt x="792" y="0"/>
                  </a:moveTo>
                  <a:cubicBezTo>
                    <a:pt x="357" y="0"/>
                    <a:pt x="1" y="353"/>
                    <a:pt x="1" y="792"/>
                  </a:cubicBezTo>
                  <a:lnTo>
                    <a:pt x="1" y="1251"/>
                  </a:lnTo>
                  <a:cubicBezTo>
                    <a:pt x="1" y="1690"/>
                    <a:pt x="354" y="2043"/>
                    <a:pt x="792" y="2043"/>
                  </a:cubicBezTo>
                  <a:cubicBezTo>
                    <a:pt x="1231" y="2043"/>
                    <a:pt x="1584" y="1690"/>
                    <a:pt x="1584" y="1251"/>
                  </a:cubicBezTo>
                  <a:lnTo>
                    <a:pt x="1584" y="905"/>
                  </a:lnTo>
                  <a:cubicBezTo>
                    <a:pt x="1584" y="761"/>
                    <a:pt x="1476" y="689"/>
                    <a:pt x="1368" y="689"/>
                  </a:cubicBezTo>
                  <a:cubicBezTo>
                    <a:pt x="1260" y="689"/>
                    <a:pt x="1152" y="761"/>
                    <a:pt x="1152" y="905"/>
                  </a:cubicBezTo>
                  <a:lnTo>
                    <a:pt x="1152" y="1251"/>
                  </a:lnTo>
                  <a:cubicBezTo>
                    <a:pt x="1152" y="1450"/>
                    <a:pt x="991" y="1611"/>
                    <a:pt x="792" y="1611"/>
                  </a:cubicBezTo>
                  <a:cubicBezTo>
                    <a:pt x="593" y="1611"/>
                    <a:pt x="432" y="1450"/>
                    <a:pt x="432" y="1251"/>
                  </a:cubicBezTo>
                  <a:lnTo>
                    <a:pt x="432" y="792"/>
                  </a:lnTo>
                  <a:cubicBezTo>
                    <a:pt x="432" y="593"/>
                    <a:pt x="593" y="432"/>
                    <a:pt x="792" y="432"/>
                  </a:cubicBezTo>
                  <a:cubicBezTo>
                    <a:pt x="912" y="432"/>
                    <a:pt x="1008" y="333"/>
                    <a:pt x="1008" y="216"/>
                  </a:cubicBezTo>
                  <a:cubicBezTo>
                    <a:pt x="1008" y="96"/>
                    <a:pt x="912" y="0"/>
                    <a:pt x="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81"/>
            <p:cNvSpPr/>
            <p:nvPr/>
          </p:nvSpPr>
          <p:spPr>
            <a:xfrm>
              <a:off x="2061745" y="3912419"/>
              <a:ext cx="136686" cy="35573"/>
            </a:xfrm>
            <a:custGeom>
              <a:avLst/>
              <a:gdLst/>
              <a:ahLst/>
              <a:cxnLst/>
              <a:rect l="l" t="t" r="r" b="b"/>
              <a:pathLst>
                <a:path w="5218" h="1358" extrusionOk="0">
                  <a:moveTo>
                    <a:pt x="2609" y="1"/>
                  </a:moveTo>
                  <a:cubicBezTo>
                    <a:pt x="1639" y="1"/>
                    <a:pt x="717" y="374"/>
                    <a:pt x="148" y="995"/>
                  </a:cubicBezTo>
                  <a:cubicBezTo>
                    <a:pt x="1" y="1153"/>
                    <a:pt x="147" y="1358"/>
                    <a:pt x="310" y="1358"/>
                  </a:cubicBezTo>
                  <a:cubicBezTo>
                    <a:pt x="363" y="1358"/>
                    <a:pt x="417" y="1337"/>
                    <a:pt x="464" y="1286"/>
                  </a:cubicBezTo>
                  <a:cubicBezTo>
                    <a:pt x="957" y="751"/>
                    <a:pt x="1759" y="433"/>
                    <a:pt x="2609" y="433"/>
                  </a:cubicBezTo>
                  <a:cubicBezTo>
                    <a:pt x="3462" y="433"/>
                    <a:pt x="4264" y="751"/>
                    <a:pt x="4754" y="1286"/>
                  </a:cubicBezTo>
                  <a:cubicBezTo>
                    <a:pt x="4802" y="1337"/>
                    <a:pt x="4856" y="1358"/>
                    <a:pt x="4909" y="1358"/>
                  </a:cubicBezTo>
                  <a:cubicBezTo>
                    <a:pt x="5073" y="1358"/>
                    <a:pt x="5218" y="1153"/>
                    <a:pt x="5073" y="995"/>
                  </a:cubicBezTo>
                  <a:cubicBezTo>
                    <a:pt x="4500" y="374"/>
                    <a:pt x="3582" y="1"/>
                    <a:pt x="2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81"/>
            <p:cNvSpPr/>
            <p:nvPr/>
          </p:nvSpPr>
          <p:spPr>
            <a:xfrm>
              <a:off x="1918327" y="3665112"/>
              <a:ext cx="343390" cy="321884"/>
            </a:xfrm>
            <a:custGeom>
              <a:avLst/>
              <a:gdLst/>
              <a:ahLst/>
              <a:cxnLst/>
              <a:rect l="l" t="t" r="r" b="b"/>
              <a:pathLst>
                <a:path w="13109" h="12288" extrusionOk="0">
                  <a:moveTo>
                    <a:pt x="8083" y="0"/>
                  </a:moveTo>
                  <a:cubicBezTo>
                    <a:pt x="6196" y="0"/>
                    <a:pt x="4312" y="722"/>
                    <a:pt x="2882" y="2153"/>
                  </a:cubicBezTo>
                  <a:cubicBezTo>
                    <a:pt x="141" y="4894"/>
                    <a:pt x="0" y="9298"/>
                    <a:pt x="2560" y="12211"/>
                  </a:cubicBezTo>
                  <a:cubicBezTo>
                    <a:pt x="2608" y="12265"/>
                    <a:pt x="2664" y="12287"/>
                    <a:pt x="2718" y="12287"/>
                  </a:cubicBezTo>
                  <a:cubicBezTo>
                    <a:pt x="2881" y="12287"/>
                    <a:pt x="3027" y="12085"/>
                    <a:pt x="2885" y="11923"/>
                  </a:cubicBezTo>
                  <a:cubicBezTo>
                    <a:pt x="1724" y="10607"/>
                    <a:pt x="1110" y="8900"/>
                    <a:pt x="1165" y="7146"/>
                  </a:cubicBezTo>
                  <a:cubicBezTo>
                    <a:pt x="1244" y="4466"/>
                    <a:pt x="2865" y="2074"/>
                    <a:pt x="5325" y="1005"/>
                  </a:cubicBezTo>
                  <a:cubicBezTo>
                    <a:pt x="6213" y="619"/>
                    <a:pt x="7151" y="431"/>
                    <a:pt x="8083" y="431"/>
                  </a:cubicBezTo>
                  <a:cubicBezTo>
                    <a:pt x="9736" y="431"/>
                    <a:pt x="11367" y="1022"/>
                    <a:pt x="12655" y="2153"/>
                  </a:cubicBezTo>
                  <a:cubicBezTo>
                    <a:pt x="12701" y="2194"/>
                    <a:pt x="12750" y="2212"/>
                    <a:pt x="12797" y="2212"/>
                  </a:cubicBezTo>
                  <a:cubicBezTo>
                    <a:pt x="12968" y="2212"/>
                    <a:pt x="13109" y="1981"/>
                    <a:pt x="12940" y="1831"/>
                  </a:cubicBezTo>
                  <a:cubicBezTo>
                    <a:pt x="11547" y="607"/>
                    <a:pt x="9813" y="0"/>
                    <a:pt x="80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81"/>
            <p:cNvSpPr/>
            <p:nvPr/>
          </p:nvSpPr>
          <p:spPr>
            <a:xfrm>
              <a:off x="1998458" y="3728635"/>
              <a:ext cx="338020" cy="321884"/>
            </a:xfrm>
            <a:custGeom>
              <a:avLst/>
              <a:gdLst/>
              <a:ahLst/>
              <a:cxnLst/>
              <a:rect l="l" t="t" r="r" b="b"/>
              <a:pathLst>
                <a:path w="12904" h="12288" extrusionOk="0">
                  <a:moveTo>
                    <a:pt x="10391" y="1"/>
                  </a:moveTo>
                  <a:cubicBezTo>
                    <a:pt x="10231" y="1"/>
                    <a:pt x="10086" y="200"/>
                    <a:pt x="10227" y="362"/>
                  </a:cubicBezTo>
                  <a:cubicBezTo>
                    <a:pt x="12636" y="3103"/>
                    <a:pt x="12506" y="7246"/>
                    <a:pt x="9922" y="9827"/>
                  </a:cubicBezTo>
                  <a:cubicBezTo>
                    <a:pt x="8575" y="11174"/>
                    <a:pt x="6802" y="11854"/>
                    <a:pt x="5025" y="11854"/>
                  </a:cubicBezTo>
                  <a:cubicBezTo>
                    <a:pt x="3398" y="11854"/>
                    <a:pt x="1767" y="11283"/>
                    <a:pt x="457" y="10132"/>
                  </a:cubicBezTo>
                  <a:cubicBezTo>
                    <a:pt x="411" y="10091"/>
                    <a:pt x="361" y="10073"/>
                    <a:pt x="314" y="10073"/>
                  </a:cubicBezTo>
                  <a:cubicBezTo>
                    <a:pt x="141" y="10073"/>
                    <a:pt x="0" y="10307"/>
                    <a:pt x="173" y="10457"/>
                  </a:cubicBezTo>
                  <a:cubicBezTo>
                    <a:pt x="1512" y="11636"/>
                    <a:pt x="3236" y="12287"/>
                    <a:pt x="5025" y="12287"/>
                  </a:cubicBezTo>
                  <a:cubicBezTo>
                    <a:pt x="5097" y="12287"/>
                    <a:pt x="5172" y="12284"/>
                    <a:pt x="5248" y="12284"/>
                  </a:cubicBezTo>
                  <a:cubicBezTo>
                    <a:pt x="8092" y="12195"/>
                    <a:pt x="10635" y="10474"/>
                    <a:pt x="11769" y="7863"/>
                  </a:cubicBezTo>
                  <a:cubicBezTo>
                    <a:pt x="12903" y="5249"/>
                    <a:pt x="12430" y="2216"/>
                    <a:pt x="10549" y="78"/>
                  </a:cubicBezTo>
                  <a:cubicBezTo>
                    <a:pt x="10501" y="23"/>
                    <a:pt x="10445" y="1"/>
                    <a:pt x="103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20" name="Google Shape;12820;p81"/>
          <p:cNvGrpSpPr/>
          <p:nvPr/>
        </p:nvGrpSpPr>
        <p:grpSpPr>
          <a:xfrm>
            <a:off x="2461742" y="3665034"/>
            <a:ext cx="418334" cy="385381"/>
            <a:chOff x="2461742" y="3665034"/>
            <a:chExt cx="418334" cy="385381"/>
          </a:xfrm>
        </p:grpSpPr>
        <p:sp>
          <p:nvSpPr>
            <p:cNvPr id="12821" name="Google Shape;12821;p81"/>
            <p:cNvSpPr/>
            <p:nvPr/>
          </p:nvSpPr>
          <p:spPr>
            <a:xfrm>
              <a:off x="2486628" y="3670770"/>
              <a:ext cx="373986" cy="373986"/>
            </a:xfrm>
            <a:custGeom>
              <a:avLst/>
              <a:gdLst/>
              <a:ahLst/>
              <a:cxnLst/>
              <a:rect l="l" t="t" r="r" b="b"/>
              <a:pathLst>
                <a:path w="14277" h="14277" extrusionOk="0">
                  <a:moveTo>
                    <a:pt x="7138" y="1"/>
                  </a:moveTo>
                  <a:cubicBezTo>
                    <a:pt x="3197" y="1"/>
                    <a:pt x="0" y="3198"/>
                    <a:pt x="0" y="7139"/>
                  </a:cubicBezTo>
                  <a:cubicBezTo>
                    <a:pt x="0" y="11083"/>
                    <a:pt x="3197" y="14277"/>
                    <a:pt x="7138" y="14277"/>
                  </a:cubicBezTo>
                  <a:cubicBezTo>
                    <a:pt x="11082" y="14277"/>
                    <a:pt x="14276" y="11083"/>
                    <a:pt x="14276" y="7139"/>
                  </a:cubicBezTo>
                  <a:cubicBezTo>
                    <a:pt x="14276" y="3198"/>
                    <a:pt x="11082" y="1"/>
                    <a:pt x="7138"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81"/>
            <p:cNvSpPr/>
            <p:nvPr/>
          </p:nvSpPr>
          <p:spPr>
            <a:xfrm>
              <a:off x="2462738" y="3712709"/>
              <a:ext cx="355938" cy="332205"/>
            </a:xfrm>
            <a:custGeom>
              <a:avLst/>
              <a:gdLst/>
              <a:ahLst/>
              <a:cxnLst/>
              <a:rect l="l" t="t" r="r" b="b"/>
              <a:pathLst>
                <a:path w="13588" h="12682" extrusionOk="0">
                  <a:moveTo>
                    <a:pt x="3547" y="0"/>
                  </a:moveTo>
                  <a:cubicBezTo>
                    <a:pt x="258" y="2666"/>
                    <a:pt x="1" y="7594"/>
                    <a:pt x="2996" y="10589"/>
                  </a:cubicBezTo>
                  <a:cubicBezTo>
                    <a:pt x="4398" y="11991"/>
                    <a:pt x="6223" y="12681"/>
                    <a:pt x="8043" y="12681"/>
                  </a:cubicBezTo>
                  <a:cubicBezTo>
                    <a:pt x="10109" y="12681"/>
                    <a:pt x="12168" y="11790"/>
                    <a:pt x="13588" y="10041"/>
                  </a:cubicBezTo>
                  <a:lnTo>
                    <a:pt x="13588" y="10041"/>
                  </a:lnTo>
                  <a:cubicBezTo>
                    <a:pt x="12320" y="11076"/>
                    <a:pt x="10736" y="11641"/>
                    <a:pt x="9103" y="11641"/>
                  </a:cubicBezTo>
                  <a:cubicBezTo>
                    <a:pt x="9098" y="11641"/>
                    <a:pt x="9093" y="11641"/>
                    <a:pt x="9088" y="11641"/>
                  </a:cubicBezTo>
                  <a:cubicBezTo>
                    <a:pt x="6333" y="11641"/>
                    <a:pt x="3825" y="10058"/>
                    <a:pt x="2639" y="7570"/>
                  </a:cubicBezTo>
                  <a:cubicBezTo>
                    <a:pt x="1457" y="5082"/>
                    <a:pt x="1810" y="2135"/>
                    <a:pt x="3547"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81"/>
            <p:cNvSpPr/>
            <p:nvPr/>
          </p:nvSpPr>
          <p:spPr>
            <a:xfrm>
              <a:off x="2564112" y="3881928"/>
              <a:ext cx="218990" cy="96502"/>
            </a:xfrm>
            <a:custGeom>
              <a:avLst/>
              <a:gdLst/>
              <a:ahLst/>
              <a:cxnLst/>
              <a:rect l="l" t="t" r="r" b="b"/>
              <a:pathLst>
                <a:path w="8360" h="3684" extrusionOk="0">
                  <a:moveTo>
                    <a:pt x="242" y="1"/>
                  </a:moveTo>
                  <a:cubicBezTo>
                    <a:pt x="108" y="1"/>
                    <a:pt x="1" y="147"/>
                    <a:pt x="44" y="301"/>
                  </a:cubicBezTo>
                  <a:cubicBezTo>
                    <a:pt x="603" y="2261"/>
                    <a:pt x="2241" y="3683"/>
                    <a:pt x="4180" y="3683"/>
                  </a:cubicBezTo>
                  <a:cubicBezTo>
                    <a:pt x="6120" y="3683"/>
                    <a:pt x="7761" y="2261"/>
                    <a:pt x="8316" y="301"/>
                  </a:cubicBezTo>
                  <a:cubicBezTo>
                    <a:pt x="8359" y="147"/>
                    <a:pt x="8255" y="1"/>
                    <a:pt x="8119" y="1"/>
                  </a:cubicBezTo>
                  <a:cubicBezTo>
                    <a:pt x="8104" y="1"/>
                    <a:pt x="8089" y="3"/>
                    <a:pt x="8073" y="7"/>
                  </a:cubicBezTo>
                  <a:cubicBezTo>
                    <a:pt x="6812" y="301"/>
                    <a:pt x="5522" y="452"/>
                    <a:pt x="4224" y="452"/>
                  </a:cubicBezTo>
                  <a:cubicBezTo>
                    <a:pt x="4209" y="452"/>
                    <a:pt x="4195" y="452"/>
                    <a:pt x="4180" y="452"/>
                  </a:cubicBezTo>
                  <a:cubicBezTo>
                    <a:pt x="4166" y="452"/>
                    <a:pt x="4151" y="452"/>
                    <a:pt x="4136" y="452"/>
                  </a:cubicBezTo>
                  <a:cubicBezTo>
                    <a:pt x="2842" y="452"/>
                    <a:pt x="1548" y="301"/>
                    <a:pt x="287" y="7"/>
                  </a:cubicBezTo>
                  <a:cubicBezTo>
                    <a:pt x="272" y="3"/>
                    <a:pt x="257" y="1"/>
                    <a:pt x="242"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81"/>
            <p:cNvSpPr/>
            <p:nvPr/>
          </p:nvSpPr>
          <p:spPr>
            <a:xfrm>
              <a:off x="2564112" y="3881928"/>
              <a:ext cx="218990" cy="53700"/>
            </a:xfrm>
            <a:custGeom>
              <a:avLst/>
              <a:gdLst/>
              <a:ahLst/>
              <a:cxnLst/>
              <a:rect l="l" t="t" r="r" b="b"/>
              <a:pathLst>
                <a:path w="8360" h="2050" extrusionOk="0">
                  <a:moveTo>
                    <a:pt x="242" y="1"/>
                  </a:moveTo>
                  <a:cubicBezTo>
                    <a:pt x="108" y="1"/>
                    <a:pt x="1" y="147"/>
                    <a:pt x="44" y="301"/>
                  </a:cubicBezTo>
                  <a:cubicBezTo>
                    <a:pt x="188" y="802"/>
                    <a:pt x="404" y="1278"/>
                    <a:pt x="692" y="1713"/>
                  </a:cubicBezTo>
                  <a:cubicBezTo>
                    <a:pt x="1843" y="1938"/>
                    <a:pt x="3012" y="2050"/>
                    <a:pt x="4180" y="2050"/>
                  </a:cubicBezTo>
                  <a:cubicBezTo>
                    <a:pt x="5349" y="2050"/>
                    <a:pt x="6517" y="1938"/>
                    <a:pt x="7669" y="1713"/>
                  </a:cubicBezTo>
                  <a:cubicBezTo>
                    <a:pt x="7956" y="1278"/>
                    <a:pt x="8176" y="802"/>
                    <a:pt x="8316" y="301"/>
                  </a:cubicBezTo>
                  <a:cubicBezTo>
                    <a:pt x="8359" y="147"/>
                    <a:pt x="8255" y="1"/>
                    <a:pt x="8119" y="1"/>
                  </a:cubicBezTo>
                  <a:cubicBezTo>
                    <a:pt x="8104" y="1"/>
                    <a:pt x="8089" y="3"/>
                    <a:pt x="8073" y="7"/>
                  </a:cubicBezTo>
                  <a:cubicBezTo>
                    <a:pt x="6793" y="305"/>
                    <a:pt x="5487" y="454"/>
                    <a:pt x="4180" y="454"/>
                  </a:cubicBezTo>
                  <a:cubicBezTo>
                    <a:pt x="2874" y="454"/>
                    <a:pt x="1567" y="305"/>
                    <a:pt x="287" y="7"/>
                  </a:cubicBezTo>
                  <a:cubicBezTo>
                    <a:pt x="272" y="3"/>
                    <a:pt x="257" y="1"/>
                    <a:pt x="24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81"/>
            <p:cNvSpPr/>
            <p:nvPr/>
          </p:nvSpPr>
          <p:spPr>
            <a:xfrm>
              <a:off x="2595232" y="3785400"/>
              <a:ext cx="30177" cy="54617"/>
            </a:xfrm>
            <a:custGeom>
              <a:avLst/>
              <a:gdLst/>
              <a:ahLst/>
              <a:cxnLst/>
              <a:rect l="l" t="t" r="r" b="b"/>
              <a:pathLst>
                <a:path w="1152" h="2085" extrusionOk="0">
                  <a:moveTo>
                    <a:pt x="576" y="1"/>
                  </a:moveTo>
                  <a:cubicBezTo>
                    <a:pt x="258" y="1"/>
                    <a:pt x="0" y="258"/>
                    <a:pt x="0" y="577"/>
                  </a:cubicBezTo>
                  <a:lnTo>
                    <a:pt x="0" y="1509"/>
                  </a:lnTo>
                  <a:cubicBezTo>
                    <a:pt x="0" y="1827"/>
                    <a:pt x="258" y="2084"/>
                    <a:pt x="576" y="2084"/>
                  </a:cubicBezTo>
                  <a:cubicBezTo>
                    <a:pt x="891" y="2084"/>
                    <a:pt x="1152" y="1827"/>
                    <a:pt x="1152" y="1509"/>
                  </a:cubicBezTo>
                  <a:lnTo>
                    <a:pt x="1152" y="577"/>
                  </a:lnTo>
                  <a:cubicBezTo>
                    <a:pt x="1152" y="258"/>
                    <a:pt x="891"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81"/>
            <p:cNvSpPr/>
            <p:nvPr/>
          </p:nvSpPr>
          <p:spPr>
            <a:xfrm>
              <a:off x="2607256" y="3785374"/>
              <a:ext cx="18153" cy="42305"/>
            </a:xfrm>
            <a:custGeom>
              <a:avLst/>
              <a:gdLst/>
              <a:ahLst/>
              <a:cxnLst/>
              <a:rect l="l" t="t" r="r" b="b"/>
              <a:pathLst>
                <a:path w="693" h="1615" extrusionOk="0">
                  <a:moveTo>
                    <a:pt x="116" y="1"/>
                  </a:moveTo>
                  <a:cubicBezTo>
                    <a:pt x="78" y="1"/>
                    <a:pt x="40" y="4"/>
                    <a:pt x="1" y="12"/>
                  </a:cubicBezTo>
                  <a:lnTo>
                    <a:pt x="1" y="972"/>
                  </a:lnTo>
                  <a:cubicBezTo>
                    <a:pt x="1" y="1329"/>
                    <a:pt x="289" y="1614"/>
                    <a:pt x="644" y="1614"/>
                  </a:cubicBezTo>
                  <a:cubicBezTo>
                    <a:pt x="660" y="1614"/>
                    <a:pt x="677" y="1614"/>
                    <a:pt x="693" y="1612"/>
                  </a:cubicBezTo>
                  <a:lnTo>
                    <a:pt x="693" y="578"/>
                  </a:lnTo>
                  <a:cubicBezTo>
                    <a:pt x="690" y="251"/>
                    <a:pt x="426" y="1"/>
                    <a:pt x="11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81"/>
            <p:cNvSpPr/>
            <p:nvPr/>
          </p:nvSpPr>
          <p:spPr>
            <a:xfrm>
              <a:off x="2584099" y="3884862"/>
              <a:ext cx="178938" cy="33294"/>
            </a:xfrm>
            <a:custGeom>
              <a:avLst/>
              <a:gdLst/>
              <a:ahLst/>
              <a:cxnLst/>
              <a:rect l="l" t="t" r="r" b="b"/>
              <a:pathLst>
                <a:path w="6831" h="1271" extrusionOk="0">
                  <a:moveTo>
                    <a:pt x="1" y="1"/>
                  </a:moveTo>
                  <a:cubicBezTo>
                    <a:pt x="86" y="237"/>
                    <a:pt x="196" y="463"/>
                    <a:pt x="323" y="683"/>
                  </a:cubicBezTo>
                  <a:cubicBezTo>
                    <a:pt x="460" y="923"/>
                    <a:pt x="703" y="1084"/>
                    <a:pt x="977" y="1121"/>
                  </a:cubicBezTo>
                  <a:cubicBezTo>
                    <a:pt x="1788" y="1221"/>
                    <a:pt x="2602" y="1270"/>
                    <a:pt x="3417" y="1270"/>
                  </a:cubicBezTo>
                  <a:cubicBezTo>
                    <a:pt x="4231" y="1270"/>
                    <a:pt x="5045" y="1221"/>
                    <a:pt x="5854" y="1121"/>
                  </a:cubicBezTo>
                  <a:cubicBezTo>
                    <a:pt x="6131" y="1084"/>
                    <a:pt x="6374" y="923"/>
                    <a:pt x="6515" y="679"/>
                  </a:cubicBezTo>
                  <a:cubicBezTo>
                    <a:pt x="6638" y="463"/>
                    <a:pt x="6745" y="234"/>
                    <a:pt x="6830" y="1"/>
                  </a:cubicBezTo>
                  <a:lnTo>
                    <a:pt x="6830" y="1"/>
                  </a:lnTo>
                  <a:cubicBezTo>
                    <a:pt x="5703" y="229"/>
                    <a:pt x="4559" y="343"/>
                    <a:pt x="3415" y="343"/>
                  </a:cubicBezTo>
                  <a:cubicBezTo>
                    <a:pt x="2272" y="343"/>
                    <a:pt x="1128" y="229"/>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81"/>
            <p:cNvSpPr/>
            <p:nvPr/>
          </p:nvSpPr>
          <p:spPr>
            <a:xfrm>
              <a:off x="2721885" y="3785400"/>
              <a:ext cx="30203" cy="54617"/>
            </a:xfrm>
            <a:custGeom>
              <a:avLst/>
              <a:gdLst/>
              <a:ahLst/>
              <a:cxnLst/>
              <a:rect l="l" t="t" r="r" b="b"/>
              <a:pathLst>
                <a:path w="1153" h="2085" extrusionOk="0">
                  <a:moveTo>
                    <a:pt x="576" y="1"/>
                  </a:moveTo>
                  <a:cubicBezTo>
                    <a:pt x="258" y="1"/>
                    <a:pt x="1" y="258"/>
                    <a:pt x="1" y="577"/>
                  </a:cubicBezTo>
                  <a:lnTo>
                    <a:pt x="1" y="1509"/>
                  </a:lnTo>
                  <a:cubicBezTo>
                    <a:pt x="1" y="1827"/>
                    <a:pt x="258" y="2084"/>
                    <a:pt x="576" y="2084"/>
                  </a:cubicBezTo>
                  <a:cubicBezTo>
                    <a:pt x="895" y="2084"/>
                    <a:pt x="1152" y="1827"/>
                    <a:pt x="1152" y="1509"/>
                  </a:cubicBezTo>
                  <a:lnTo>
                    <a:pt x="1152" y="577"/>
                  </a:lnTo>
                  <a:cubicBezTo>
                    <a:pt x="1152" y="258"/>
                    <a:pt x="895" y="1"/>
                    <a:pt x="57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81"/>
            <p:cNvSpPr/>
            <p:nvPr/>
          </p:nvSpPr>
          <p:spPr>
            <a:xfrm>
              <a:off x="2733908" y="3785374"/>
              <a:ext cx="18179" cy="42305"/>
            </a:xfrm>
            <a:custGeom>
              <a:avLst/>
              <a:gdLst/>
              <a:ahLst/>
              <a:cxnLst/>
              <a:rect l="l" t="t" r="r" b="b"/>
              <a:pathLst>
                <a:path w="694" h="1615" extrusionOk="0">
                  <a:moveTo>
                    <a:pt x="117" y="1"/>
                  </a:moveTo>
                  <a:cubicBezTo>
                    <a:pt x="79" y="1"/>
                    <a:pt x="40" y="4"/>
                    <a:pt x="1" y="12"/>
                  </a:cubicBezTo>
                  <a:lnTo>
                    <a:pt x="1" y="972"/>
                  </a:lnTo>
                  <a:cubicBezTo>
                    <a:pt x="1" y="1329"/>
                    <a:pt x="293" y="1614"/>
                    <a:pt x="645" y="1614"/>
                  </a:cubicBezTo>
                  <a:cubicBezTo>
                    <a:pt x="661" y="1614"/>
                    <a:pt x="677" y="1614"/>
                    <a:pt x="693" y="1612"/>
                  </a:cubicBezTo>
                  <a:lnTo>
                    <a:pt x="693" y="578"/>
                  </a:lnTo>
                  <a:cubicBezTo>
                    <a:pt x="693" y="251"/>
                    <a:pt x="427" y="1"/>
                    <a:pt x="117"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81"/>
            <p:cNvSpPr/>
            <p:nvPr/>
          </p:nvSpPr>
          <p:spPr>
            <a:xfrm>
              <a:off x="2589574" y="3779742"/>
              <a:ext cx="41414" cy="65566"/>
            </a:xfrm>
            <a:custGeom>
              <a:avLst/>
              <a:gdLst/>
              <a:ahLst/>
              <a:cxnLst/>
              <a:rect l="l" t="t" r="r" b="b"/>
              <a:pathLst>
                <a:path w="1581" h="2503" extrusionOk="0">
                  <a:moveTo>
                    <a:pt x="789" y="1"/>
                  </a:moveTo>
                  <a:cubicBezTo>
                    <a:pt x="354" y="1"/>
                    <a:pt x="1" y="354"/>
                    <a:pt x="1" y="793"/>
                  </a:cubicBezTo>
                  <a:lnTo>
                    <a:pt x="1" y="1714"/>
                  </a:lnTo>
                  <a:cubicBezTo>
                    <a:pt x="1" y="2150"/>
                    <a:pt x="354" y="2503"/>
                    <a:pt x="789" y="2503"/>
                  </a:cubicBezTo>
                  <a:cubicBezTo>
                    <a:pt x="1227" y="2503"/>
                    <a:pt x="1580" y="2150"/>
                    <a:pt x="1580" y="1714"/>
                  </a:cubicBezTo>
                  <a:lnTo>
                    <a:pt x="1580" y="906"/>
                  </a:lnTo>
                  <a:cubicBezTo>
                    <a:pt x="1580" y="762"/>
                    <a:pt x="1473" y="690"/>
                    <a:pt x="1366" y="690"/>
                  </a:cubicBezTo>
                  <a:cubicBezTo>
                    <a:pt x="1259" y="690"/>
                    <a:pt x="1152" y="762"/>
                    <a:pt x="1152" y="906"/>
                  </a:cubicBezTo>
                  <a:lnTo>
                    <a:pt x="1152" y="1714"/>
                  </a:lnTo>
                  <a:cubicBezTo>
                    <a:pt x="1152" y="1913"/>
                    <a:pt x="988" y="2074"/>
                    <a:pt x="789" y="2074"/>
                  </a:cubicBezTo>
                  <a:cubicBezTo>
                    <a:pt x="590" y="2074"/>
                    <a:pt x="429" y="1913"/>
                    <a:pt x="429" y="1714"/>
                  </a:cubicBezTo>
                  <a:lnTo>
                    <a:pt x="429" y="793"/>
                  </a:lnTo>
                  <a:cubicBezTo>
                    <a:pt x="429" y="594"/>
                    <a:pt x="590" y="433"/>
                    <a:pt x="789" y="433"/>
                  </a:cubicBezTo>
                  <a:cubicBezTo>
                    <a:pt x="909" y="433"/>
                    <a:pt x="1005" y="333"/>
                    <a:pt x="1005" y="217"/>
                  </a:cubicBezTo>
                  <a:cubicBezTo>
                    <a:pt x="1005" y="97"/>
                    <a:pt x="909" y="1"/>
                    <a:pt x="7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81"/>
            <p:cNvSpPr/>
            <p:nvPr/>
          </p:nvSpPr>
          <p:spPr>
            <a:xfrm>
              <a:off x="2716227" y="3779742"/>
              <a:ext cx="41493" cy="65566"/>
            </a:xfrm>
            <a:custGeom>
              <a:avLst/>
              <a:gdLst/>
              <a:ahLst/>
              <a:cxnLst/>
              <a:rect l="l" t="t" r="r" b="b"/>
              <a:pathLst>
                <a:path w="1584" h="2503" extrusionOk="0">
                  <a:moveTo>
                    <a:pt x="792" y="1"/>
                  </a:moveTo>
                  <a:cubicBezTo>
                    <a:pt x="354" y="1"/>
                    <a:pt x="1" y="354"/>
                    <a:pt x="1" y="793"/>
                  </a:cubicBezTo>
                  <a:lnTo>
                    <a:pt x="1" y="1714"/>
                  </a:lnTo>
                  <a:cubicBezTo>
                    <a:pt x="1" y="2150"/>
                    <a:pt x="354" y="2503"/>
                    <a:pt x="792" y="2503"/>
                  </a:cubicBezTo>
                  <a:cubicBezTo>
                    <a:pt x="1228" y="2503"/>
                    <a:pt x="1584" y="2150"/>
                    <a:pt x="1584" y="1714"/>
                  </a:cubicBezTo>
                  <a:lnTo>
                    <a:pt x="1584" y="906"/>
                  </a:lnTo>
                  <a:cubicBezTo>
                    <a:pt x="1584" y="762"/>
                    <a:pt x="1476" y="690"/>
                    <a:pt x="1368" y="690"/>
                  </a:cubicBezTo>
                  <a:cubicBezTo>
                    <a:pt x="1260" y="690"/>
                    <a:pt x="1152" y="762"/>
                    <a:pt x="1152" y="906"/>
                  </a:cubicBezTo>
                  <a:lnTo>
                    <a:pt x="1152" y="1714"/>
                  </a:lnTo>
                  <a:cubicBezTo>
                    <a:pt x="1152" y="1913"/>
                    <a:pt x="991" y="2074"/>
                    <a:pt x="792" y="2074"/>
                  </a:cubicBezTo>
                  <a:cubicBezTo>
                    <a:pt x="594" y="2074"/>
                    <a:pt x="433" y="1913"/>
                    <a:pt x="433" y="1714"/>
                  </a:cubicBezTo>
                  <a:lnTo>
                    <a:pt x="433" y="793"/>
                  </a:lnTo>
                  <a:cubicBezTo>
                    <a:pt x="433" y="594"/>
                    <a:pt x="594" y="433"/>
                    <a:pt x="792" y="433"/>
                  </a:cubicBezTo>
                  <a:cubicBezTo>
                    <a:pt x="912" y="433"/>
                    <a:pt x="1008" y="333"/>
                    <a:pt x="1008" y="217"/>
                  </a:cubicBezTo>
                  <a:cubicBezTo>
                    <a:pt x="1008" y="97"/>
                    <a:pt x="912" y="1"/>
                    <a:pt x="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81"/>
            <p:cNvSpPr/>
            <p:nvPr/>
          </p:nvSpPr>
          <p:spPr>
            <a:xfrm>
              <a:off x="2461742" y="3665034"/>
              <a:ext cx="343443" cy="321884"/>
            </a:xfrm>
            <a:custGeom>
              <a:avLst/>
              <a:gdLst/>
              <a:ahLst/>
              <a:cxnLst/>
              <a:rect l="l" t="t" r="r" b="b"/>
              <a:pathLst>
                <a:path w="13111" h="12288" extrusionOk="0">
                  <a:moveTo>
                    <a:pt x="8085" y="1"/>
                  </a:moveTo>
                  <a:cubicBezTo>
                    <a:pt x="6199" y="1"/>
                    <a:pt x="4317" y="724"/>
                    <a:pt x="2886" y="2156"/>
                  </a:cubicBezTo>
                  <a:cubicBezTo>
                    <a:pt x="141" y="4897"/>
                    <a:pt x="1" y="9297"/>
                    <a:pt x="2564" y="12210"/>
                  </a:cubicBezTo>
                  <a:cubicBezTo>
                    <a:pt x="2612" y="12265"/>
                    <a:pt x="2667" y="12287"/>
                    <a:pt x="2722" y="12287"/>
                  </a:cubicBezTo>
                  <a:cubicBezTo>
                    <a:pt x="2882" y="12287"/>
                    <a:pt x="3027" y="12087"/>
                    <a:pt x="2886" y="11926"/>
                  </a:cubicBezTo>
                  <a:cubicBezTo>
                    <a:pt x="1728" y="10610"/>
                    <a:pt x="1111" y="8903"/>
                    <a:pt x="1169" y="7149"/>
                  </a:cubicBezTo>
                  <a:cubicBezTo>
                    <a:pt x="1248" y="4469"/>
                    <a:pt x="2869" y="2077"/>
                    <a:pt x="5330" y="1008"/>
                  </a:cubicBezTo>
                  <a:cubicBezTo>
                    <a:pt x="6217" y="623"/>
                    <a:pt x="7155" y="434"/>
                    <a:pt x="8086" y="434"/>
                  </a:cubicBezTo>
                  <a:cubicBezTo>
                    <a:pt x="9739" y="434"/>
                    <a:pt x="11370" y="1026"/>
                    <a:pt x="12656" y="2159"/>
                  </a:cubicBezTo>
                  <a:cubicBezTo>
                    <a:pt x="12702" y="2199"/>
                    <a:pt x="12752" y="2216"/>
                    <a:pt x="12798" y="2216"/>
                  </a:cubicBezTo>
                  <a:cubicBezTo>
                    <a:pt x="12972" y="2216"/>
                    <a:pt x="13111" y="1982"/>
                    <a:pt x="12940" y="1834"/>
                  </a:cubicBezTo>
                  <a:cubicBezTo>
                    <a:pt x="11547" y="608"/>
                    <a:pt x="9814" y="1"/>
                    <a:pt x="8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81"/>
            <p:cNvSpPr/>
            <p:nvPr/>
          </p:nvSpPr>
          <p:spPr>
            <a:xfrm>
              <a:off x="2542056" y="3728635"/>
              <a:ext cx="338020" cy="321779"/>
            </a:xfrm>
            <a:custGeom>
              <a:avLst/>
              <a:gdLst/>
              <a:ahLst/>
              <a:cxnLst/>
              <a:rect l="l" t="t" r="r" b="b"/>
              <a:pathLst>
                <a:path w="12904" h="12284" extrusionOk="0">
                  <a:moveTo>
                    <a:pt x="10388" y="1"/>
                  </a:moveTo>
                  <a:cubicBezTo>
                    <a:pt x="10226" y="1"/>
                    <a:pt x="10080" y="200"/>
                    <a:pt x="10224" y="362"/>
                  </a:cubicBezTo>
                  <a:cubicBezTo>
                    <a:pt x="12633" y="3103"/>
                    <a:pt x="12499" y="7246"/>
                    <a:pt x="9919" y="9827"/>
                  </a:cubicBezTo>
                  <a:cubicBezTo>
                    <a:pt x="8572" y="11174"/>
                    <a:pt x="6799" y="11854"/>
                    <a:pt x="5023" y="11854"/>
                  </a:cubicBezTo>
                  <a:cubicBezTo>
                    <a:pt x="3395" y="11854"/>
                    <a:pt x="1765" y="11283"/>
                    <a:pt x="454" y="10132"/>
                  </a:cubicBezTo>
                  <a:cubicBezTo>
                    <a:pt x="408" y="10091"/>
                    <a:pt x="358" y="10073"/>
                    <a:pt x="311" y="10073"/>
                  </a:cubicBezTo>
                  <a:cubicBezTo>
                    <a:pt x="139" y="10073"/>
                    <a:pt x="0" y="10306"/>
                    <a:pt x="170" y="10454"/>
                  </a:cubicBezTo>
                  <a:cubicBezTo>
                    <a:pt x="1506" y="11633"/>
                    <a:pt x="3228" y="12284"/>
                    <a:pt x="5008" y="12284"/>
                  </a:cubicBezTo>
                  <a:cubicBezTo>
                    <a:pt x="5013" y="12284"/>
                    <a:pt x="5017" y="12284"/>
                    <a:pt x="5022" y="12284"/>
                  </a:cubicBezTo>
                  <a:cubicBezTo>
                    <a:pt x="5097" y="12284"/>
                    <a:pt x="5169" y="12284"/>
                    <a:pt x="5245" y="12280"/>
                  </a:cubicBezTo>
                  <a:cubicBezTo>
                    <a:pt x="8092" y="12195"/>
                    <a:pt x="10632" y="10474"/>
                    <a:pt x="11769" y="7860"/>
                  </a:cubicBezTo>
                  <a:cubicBezTo>
                    <a:pt x="12904" y="5249"/>
                    <a:pt x="12427" y="2216"/>
                    <a:pt x="10546" y="78"/>
                  </a:cubicBezTo>
                  <a:cubicBezTo>
                    <a:pt x="10499" y="23"/>
                    <a:pt x="10442" y="1"/>
                    <a:pt x="103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81"/>
            <p:cNvSpPr/>
            <p:nvPr/>
          </p:nvSpPr>
          <p:spPr>
            <a:xfrm>
              <a:off x="2558611" y="3876218"/>
              <a:ext cx="229992" cy="107871"/>
            </a:xfrm>
            <a:custGeom>
              <a:avLst/>
              <a:gdLst/>
              <a:ahLst/>
              <a:cxnLst/>
              <a:rect l="l" t="t" r="r" b="b"/>
              <a:pathLst>
                <a:path w="8780" h="4118" extrusionOk="0">
                  <a:moveTo>
                    <a:pt x="1285" y="608"/>
                  </a:moveTo>
                  <a:cubicBezTo>
                    <a:pt x="2312" y="793"/>
                    <a:pt x="3351" y="886"/>
                    <a:pt x="4390" y="886"/>
                  </a:cubicBezTo>
                  <a:cubicBezTo>
                    <a:pt x="5429" y="886"/>
                    <a:pt x="6468" y="793"/>
                    <a:pt x="7495" y="608"/>
                  </a:cubicBezTo>
                  <a:lnTo>
                    <a:pt x="7495" y="608"/>
                  </a:lnTo>
                  <a:cubicBezTo>
                    <a:pt x="7437" y="721"/>
                    <a:pt x="7375" y="834"/>
                    <a:pt x="7306" y="944"/>
                  </a:cubicBezTo>
                  <a:cubicBezTo>
                    <a:pt x="7193" y="1115"/>
                    <a:pt x="7008" y="1225"/>
                    <a:pt x="6803" y="1249"/>
                  </a:cubicBezTo>
                  <a:cubicBezTo>
                    <a:pt x="6001" y="1338"/>
                    <a:pt x="5195" y="1383"/>
                    <a:pt x="4388" y="1383"/>
                  </a:cubicBezTo>
                  <a:cubicBezTo>
                    <a:pt x="3582" y="1383"/>
                    <a:pt x="2776" y="1338"/>
                    <a:pt x="1974" y="1249"/>
                  </a:cubicBezTo>
                  <a:cubicBezTo>
                    <a:pt x="1772" y="1225"/>
                    <a:pt x="1587" y="1115"/>
                    <a:pt x="1474" y="944"/>
                  </a:cubicBezTo>
                  <a:cubicBezTo>
                    <a:pt x="1405" y="834"/>
                    <a:pt x="1340" y="725"/>
                    <a:pt x="1285" y="608"/>
                  </a:cubicBezTo>
                  <a:close/>
                  <a:moveTo>
                    <a:pt x="8317" y="437"/>
                  </a:moveTo>
                  <a:cubicBezTo>
                    <a:pt x="8321" y="444"/>
                    <a:pt x="8321" y="451"/>
                    <a:pt x="8317" y="461"/>
                  </a:cubicBezTo>
                  <a:cubicBezTo>
                    <a:pt x="8057" y="1379"/>
                    <a:pt x="7532" y="2202"/>
                    <a:pt x="6840" y="2781"/>
                  </a:cubicBezTo>
                  <a:cubicBezTo>
                    <a:pt x="6124" y="3374"/>
                    <a:pt x="5278" y="3689"/>
                    <a:pt x="4390" y="3689"/>
                  </a:cubicBezTo>
                  <a:cubicBezTo>
                    <a:pt x="3499" y="3689"/>
                    <a:pt x="2653" y="3374"/>
                    <a:pt x="1940" y="2781"/>
                  </a:cubicBezTo>
                  <a:cubicBezTo>
                    <a:pt x="1248" y="2205"/>
                    <a:pt x="720" y="1379"/>
                    <a:pt x="460" y="461"/>
                  </a:cubicBezTo>
                  <a:cubicBezTo>
                    <a:pt x="460" y="451"/>
                    <a:pt x="460" y="444"/>
                    <a:pt x="460" y="437"/>
                  </a:cubicBezTo>
                  <a:cubicBezTo>
                    <a:pt x="562" y="461"/>
                    <a:pt x="665" y="485"/>
                    <a:pt x="768" y="506"/>
                  </a:cubicBezTo>
                  <a:cubicBezTo>
                    <a:pt x="860" y="742"/>
                    <a:pt x="977" y="965"/>
                    <a:pt x="1111" y="1181"/>
                  </a:cubicBezTo>
                  <a:cubicBezTo>
                    <a:pt x="1296" y="1458"/>
                    <a:pt x="1594" y="1640"/>
                    <a:pt x="1926" y="1677"/>
                  </a:cubicBezTo>
                  <a:cubicBezTo>
                    <a:pt x="2744" y="1770"/>
                    <a:pt x="3566" y="1816"/>
                    <a:pt x="4388" y="1816"/>
                  </a:cubicBezTo>
                  <a:cubicBezTo>
                    <a:pt x="5211" y="1816"/>
                    <a:pt x="6033" y="1770"/>
                    <a:pt x="6851" y="1677"/>
                  </a:cubicBezTo>
                  <a:cubicBezTo>
                    <a:pt x="7186" y="1640"/>
                    <a:pt x="7484" y="1458"/>
                    <a:pt x="7666" y="1177"/>
                  </a:cubicBezTo>
                  <a:cubicBezTo>
                    <a:pt x="7803" y="965"/>
                    <a:pt x="7916" y="739"/>
                    <a:pt x="8009" y="506"/>
                  </a:cubicBezTo>
                  <a:cubicBezTo>
                    <a:pt x="8115" y="485"/>
                    <a:pt x="8214" y="461"/>
                    <a:pt x="8317" y="437"/>
                  </a:cubicBezTo>
                  <a:close/>
                  <a:moveTo>
                    <a:pt x="453" y="1"/>
                  </a:moveTo>
                  <a:cubicBezTo>
                    <a:pt x="340" y="1"/>
                    <a:pt x="232" y="47"/>
                    <a:pt x="155" y="132"/>
                  </a:cubicBezTo>
                  <a:cubicBezTo>
                    <a:pt x="41" y="249"/>
                    <a:pt x="0" y="420"/>
                    <a:pt x="48" y="577"/>
                  </a:cubicBezTo>
                  <a:cubicBezTo>
                    <a:pt x="336" y="1595"/>
                    <a:pt x="895" y="2469"/>
                    <a:pt x="1666" y="3113"/>
                  </a:cubicBezTo>
                  <a:cubicBezTo>
                    <a:pt x="2457" y="3771"/>
                    <a:pt x="3400" y="4117"/>
                    <a:pt x="4390" y="4117"/>
                  </a:cubicBezTo>
                  <a:cubicBezTo>
                    <a:pt x="5380" y="4117"/>
                    <a:pt x="6323" y="3771"/>
                    <a:pt x="7114" y="3113"/>
                  </a:cubicBezTo>
                  <a:cubicBezTo>
                    <a:pt x="7885" y="2469"/>
                    <a:pt x="8444" y="1595"/>
                    <a:pt x="8732" y="577"/>
                  </a:cubicBezTo>
                  <a:cubicBezTo>
                    <a:pt x="8780" y="420"/>
                    <a:pt x="8739" y="249"/>
                    <a:pt x="8626" y="132"/>
                  </a:cubicBezTo>
                  <a:cubicBezTo>
                    <a:pt x="8548" y="49"/>
                    <a:pt x="8438" y="1"/>
                    <a:pt x="8326" y="1"/>
                  </a:cubicBezTo>
                  <a:cubicBezTo>
                    <a:pt x="8296" y="1"/>
                    <a:pt x="8265" y="5"/>
                    <a:pt x="8235" y="12"/>
                  </a:cubicBezTo>
                  <a:cubicBezTo>
                    <a:pt x="6970" y="308"/>
                    <a:pt x="5680" y="457"/>
                    <a:pt x="4391" y="457"/>
                  </a:cubicBezTo>
                  <a:cubicBezTo>
                    <a:pt x="3101" y="457"/>
                    <a:pt x="1811" y="308"/>
                    <a:pt x="549" y="12"/>
                  </a:cubicBezTo>
                  <a:cubicBezTo>
                    <a:pt x="517" y="4"/>
                    <a:pt x="485"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81"/>
          <p:cNvGrpSpPr/>
          <p:nvPr/>
        </p:nvGrpSpPr>
        <p:grpSpPr>
          <a:xfrm>
            <a:off x="3009951" y="3665139"/>
            <a:ext cx="414745" cy="385328"/>
            <a:chOff x="3009951" y="3665139"/>
            <a:chExt cx="414745" cy="385328"/>
          </a:xfrm>
        </p:grpSpPr>
        <p:sp>
          <p:nvSpPr>
            <p:cNvPr id="12836" name="Google Shape;12836;p81"/>
            <p:cNvSpPr/>
            <p:nvPr/>
          </p:nvSpPr>
          <p:spPr>
            <a:xfrm>
              <a:off x="3015505" y="3670875"/>
              <a:ext cx="388524" cy="373829"/>
            </a:xfrm>
            <a:custGeom>
              <a:avLst/>
              <a:gdLst/>
              <a:ahLst/>
              <a:cxnLst/>
              <a:rect l="l" t="t" r="r" b="b"/>
              <a:pathLst>
                <a:path w="14832" h="14271" extrusionOk="0">
                  <a:moveTo>
                    <a:pt x="7697" y="0"/>
                  </a:moveTo>
                  <a:cubicBezTo>
                    <a:pt x="4812" y="0"/>
                    <a:pt x="2208" y="1738"/>
                    <a:pt x="1104" y="4404"/>
                  </a:cubicBezTo>
                  <a:cubicBezTo>
                    <a:pt x="1" y="7070"/>
                    <a:pt x="611" y="10140"/>
                    <a:pt x="2653" y="12179"/>
                  </a:cubicBezTo>
                  <a:cubicBezTo>
                    <a:pt x="4017" y="13545"/>
                    <a:pt x="5843" y="14271"/>
                    <a:pt x="7700" y="14271"/>
                  </a:cubicBezTo>
                  <a:cubicBezTo>
                    <a:pt x="8619" y="14271"/>
                    <a:pt x="9546" y="14093"/>
                    <a:pt x="10428" y="13728"/>
                  </a:cubicBezTo>
                  <a:cubicBezTo>
                    <a:pt x="13095" y="12625"/>
                    <a:pt x="14832" y="10020"/>
                    <a:pt x="14832" y="7135"/>
                  </a:cubicBezTo>
                  <a:cubicBezTo>
                    <a:pt x="14832" y="3194"/>
                    <a:pt x="11638" y="0"/>
                    <a:pt x="769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81"/>
            <p:cNvSpPr/>
            <p:nvPr/>
          </p:nvSpPr>
          <p:spPr>
            <a:xfrm>
              <a:off x="3029519" y="3683056"/>
              <a:ext cx="379199" cy="349494"/>
            </a:xfrm>
            <a:custGeom>
              <a:avLst/>
              <a:gdLst/>
              <a:ahLst/>
              <a:cxnLst/>
              <a:rect l="l" t="t" r="r" b="b"/>
              <a:pathLst>
                <a:path w="14476" h="13342" extrusionOk="0">
                  <a:moveTo>
                    <a:pt x="7159" y="1"/>
                  </a:moveTo>
                  <a:cubicBezTo>
                    <a:pt x="6304" y="1"/>
                    <a:pt x="5439" y="165"/>
                    <a:pt x="4609" y="508"/>
                  </a:cubicBezTo>
                  <a:cubicBezTo>
                    <a:pt x="1669" y="1728"/>
                    <a:pt x="0" y="4850"/>
                    <a:pt x="621" y="7972"/>
                  </a:cubicBezTo>
                  <a:cubicBezTo>
                    <a:pt x="1241" y="11094"/>
                    <a:pt x="3979" y="13342"/>
                    <a:pt x="7162" y="13342"/>
                  </a:cubicBezTo>
                  <a:cubicBezTo>
                    <a:pt x="7167" y="13342"/>
                    <a:pt x="7171" y="13342"/>
                    <a:pt x="7175" y="13342"/>
                  </a:cubicBezTo>
                  <a:cubicBezTo>
                    <a:pt x="8942" y="13342"/>
                    <a:pt x="10633" y="12640"/>
                    <a:pt x="11878" y="11389"/>
                  </a:cubicBezTo>
                  <a:cubicBezTo>
                    <a:pt x="14129" y="9137"/>
                    <a:pt x="14475" y="5611"/>
                    <a:pt x="12707" y="2965"/>
                  </a:cubicBezTo>
                  <a:cubicBezTo>
                    <a:pt x="11440" y="1066"/>
                    <a:pt x="9334" y="1"/>
                    <a:pt x="7159"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81"/>
            <p:cNvSpPr/>
            <p:nvPr/>
          </p:nvSpPr>
          <p:spPr>
            <a:xfrm>
              <a:off x="3146113" y="3730102"/>
              <a:ext cx="142029" cy="255323"/>
            </a:xfrm>
            <a:custGeom>
              <a:avLst/>
              <a:gdLst/>
              <a:ahLst/>
              <a:cxnLst/>
              <a:rect l="l" t="t" r="r" b="b"/>
              <a:pathLst>
                <a:path w="5422" h="9747" extrusionOk="0">
                  <a:moveTo>
                    <a:pt x="2605" y="1"/>
                  </a:moveTo>
                  <a:cubicBezTo>
                    <a:pt x="820" y="1"/>
                    <a:pt x="1" y="1060"/>
                    <a:pt x="1" y="1773"/>
                  </a:cubicBezTo>
                  <a:cubicBezTo>
                    <a:pt x="1" y="2290"/>
                    <a:pt x="436" y="2527"/>
                    <a:pt x="792" y="2527"/>
                  </a:cubicBezTo>
                  <a:cubicBezTo>
                    <a:pt x="1505" y="2527"/>
                    <a:pt x="1217" y="1509"/>
                    <a:pt x="2564" y="1509"/>
                  </a:cubicBezTo>
                  <a:cubicBezTo>
                    <a:pt x="3225" y="1509"/>
                    <a:pt x="3753" y="1800"/>
                    <a:pt x="3753" y="2410"/>
                  </a:cubicBezTo>
                  <a:cubicBezTo>
                    <a:pt x="3753" y="3123"/>
                    <a:pt x="3013" y="3534"/>
                    <a:pt x="2578" y="3904"/>
                  </a:cubicBezTo>
                  <a:cubicBezTo>
                    <a:pt x="2194" y="4233"/>
                    <a:pt x="1694" y="4774"/>
                    <a:pt x="1694" y="5912"/>
                  </a:cubicBezTo>
                  <a:cubicBezTo>
                    <a:pt x="1694" y="6601"/>
                    <a:pt x="1879" y="6800"/>
                    <a:pt x="2420" y="6800"/>
                  </a:cubicBezTo>
                  <a:cubicBezTo>
                    <a:pt x="3068" y="6800"/>
                    <a:pt x="3201" y="6508"/>
                    <a:pt x="3201" y="6258"/>
                  </a:cubicBezTo>
                  <a:cubicBezTo>
                    <a:pt x="3201" y="5570"/>
                    <a:pt x="3212" y="5172"/>
                    <a:pt x="3942" y="4603"/>
                  </a:cubicBezTo>
                  <a:cubicBezTo>
                    <a:pt x="4298" y="4326"/>
                    <a:pt x="5422" y="3428"/>
                    <a:pt x="5422" y="2184"/>
                  </a:cubicBezTo>
                  <a:cubicBezTo>
                    <a:pt x="5422" y="940"/>
                    <a:pt x="4298" y="1"/>
                    <a:pt x="2605" y="1"/>
                  </a:cubicBezTo>
                  <a:close/>
                  <a:moveTo>
                    <a:pt x="2434" y="7711"/>
                  </a:moveTo>
                  <a:cubicBezTo>
                    <a:pt x="1875" y="7718"/>
                    <a:pt x="1426" y="8170"/>
                    <a:pt x="1430" y="8729"/>
                  </a:cubicBezTo>
                  <a:cubicBezTo>
                    <a:pt x="1430" y="9270"/>
                    <a:pt x="1865" y="9747"/>
                    <a:pt x="2434" y="9747"/>
                  </a:cubicBezTo>
                  <a:cubicBezTo>
                    <a:pt x="2992" y="9743"/>
                    <a:pt x="3448" y="9288"/>
                    <a:pt x="3452" y="8729"/>
                  </a:cubicBezTo>
                  <a:cubicBezTo>
                    <a:pt x="3448" y="8170"/>
                    <a:pt x="2992" y="7715"/>
                    <a:pt x="2434" y="771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81"/>
            <p:cNvSpPr/>
            <p:nvPr/>
          </p:nvSpPr>
          <p:spPr>
            <a:xfrm>
              <a:off x="3009951" y="3665139"/>
              <a:ext cx="414745" cy="385328"/>
            </a:xfrm>
            <a:custGeom>
              <a:avLst/>
              <a:gdLst/>
              <a:ahLst/>
              <a:cxnLst/>
              <a:rect l="l" t="t" r="r" b="b"/>
              <a:pathLst>
                <a:path w="15833" h="14710" extrusionOk="0">
                  <a:moveTo>
                    <a:pt x="7908" y="0"/>
                  </a:moveTo>
                  <a:cubicBezTo>
                    <a:pt x="6198" y="0"/>
                    <a:pt x="4484" y="594"/>
                    <a:pt x="3098" y="1792"/>
                  </a:cubicBezTo>
                  <a:cubicBezTo>
                    <a:pt x="2925" y="1943"/>
                    <a:pt x="3065" y="2179"/>
                    <a:pt x="3239" y="2179"/>
                  </a:cubicBezTo>
                  <a:cubicBezTo>
                    <a:pt x="3286" y="2179"/>
                    <a:pt x="3336" y="2162"/>
                    <a:pt x="3383" y="2121"/>
                  </a:cubicBezTo>
                  <a:cubicBezTo>
                    <a:pt x="4691" y="990"/>
                    <a:pt x="6304" y="434"/>
                    <a:pt x="7911" y="434"/>
                  </a:cubicBezTo>
                  <a:cubicBezTo>
                    <a:pt x="9781" y="434"/>
                    <a:pt x="11643" y="1188"/>
                    <a:pt x="13005" y="2666"/>
                  </a:cubicBezTo>
                  <a:cubicBezTo>
                    <a:pt x="15534" y="5418"/>
                    <a:pt x="15421" y="9681"/>
                    <a:pt x="12748" y="12295"/>
                  </a:cubicBezTo>
                  <a:cubicBezTo>
                    <a:pt x="11402" y="13612"/>
                    <a:pt x="9654" y="14271"/>
                    <a:pt x="7905" y="14271"/>
                  </a:cubicBezTo>
                  <a:cubicBezTo>
                    <a:pt x="6180" y="14271"/>
                    <a:pt x="4454" y="13630"/>
                    <a:pt x="3115" y="12343"/>
                  </a:cubicBezTo>
                  <a:cubicBezTo>
                    <a:pt x="422" y="9756"/>
                    <a:pt x="271" y="5490"/>
                    <a:pt x="2779" y="2714"/>
                  </a:cubicBezTo>
                  <a:cubicBezTo>
                    <a:pt x="2936" y="2552"/>
                    <a:pt x="2785" y="2341"/>
                    <a:pt x="2618" y="2341"/>
                  </a:cubicBezTo>
                  <a:cubicBezTo>
                    <a:pt x="2561" y="2341"/>
                    <a:pt x="2503" y="2365"/>
                    <a:pt x="2454" y="2423"/>
                  </a:cubicBezTo>
                  <a:cubicBezTo>
                    <a:pt x="483" y="4602"/>
                    <a:pt x="0" y="7751"/>
                    <a:pt x="1227" y="10424"/>
                  </a:cubicBezTo>
                  <a:cubicBezTo>
                    <a:pt x="2429" y="13042"/>
                    <a:pt x="5044" y="14710"/>
                    <a:pt x="7913" y="14710"/>
                  </a:cubicBezTo>
                  <a:cubicBezTo>
                    <a:pt x="7973" y="14710"/>
                    <a:pt x="8034" y="14709"/>
                    <a:pt x="8094" y="14708"/>
                  </a:cubicBezTo>
                  <a:cubicBezTo>
                    <a:pt x="11035" y="14632"/>
                    <a:pt x="13649" y="12813"/>
                    <a:pt x="14739" y="10082"/>
                  </a:cubicBezTo>
                  <a:cubicBezTo>
                    <a:pt x="15832" y="7350"/>
                    <a:pt x="15191" y="4232"/>
                    <a:pt x="13111" y="2155"/>
                  </a:cubicBezTo>
                  <a:cubicBezTo>
                    <a:pt x="11680" y="724"/>
                    <a:pt x="9796" y="0"/>
                    <a:pt x="7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81"/>
            <p:cNvSpPr/>
            <p:nvPr/>
          </p:nvSpPr>
          <p:spPr>
            <a:xfrm>
              <a:off x="3170920" y="3926329"/>
              <a:ext cx="71355" cy="64833"/>
            </a:xfrm>
            <a:custGeom>
              <a:avLst/>
              <a:gdLst/>
              <a:ahLst/>
              <a:cxnLst/>
              <a:rect l="l" t="t" r="r" b="b"/>
              <a:pathLst>
                <a:path w="2724" h="2475" extrusionOk="0">
                  <a:moveTo>
                    <a:pt x="1487" y="440"/>
                  </a:moveTo>
                  <a:cubicBezTo>
                    <a:pt x="1929" y="440"/>
                    <a:pt x="2285" y="796"/>
                    <a:pt x="2285" y="1238"/>
                  </a:cubicBezTo>
                  <a:cubicBezTo>
                    <a:pt x="2285" y="1680"/>
                    <a:pt x="1929" y="2036"/>
                    <a:pt x="1487" y="2036"/>
                  </a:cubicBezTo>
                  <a:cubicBezTo>
                    <a:pt x="1045" y="2036"/>
                    <a:pt x="688" y="1680"/>
                    <a:pt x="688" y="1238"/>
                  </a:cubicBezTo>
                  <a:cubicBezTo>
                    <a:pt x="688" y="796"/>
                    <a:pt x="1045" y="440"/>
                    <a:pt x="1487" y="440"/>
                  </a:cubicBezTo>
                  <a:close/>
                  <a:moveTo>
                    <a:pt x="1482" y="1"/>
                  </a:moveTo>
                  <a:cubicBezTo>
                    <a:pt x="600" y="1"/>
                    <a:pt x="0" y="900"/>
                    <a:pt x="342" y="1714"/>
                  </a:cubicBezTo>
                  <a:cubicBezTo>
                    <a:pt x="546" y="2205"/>
                    <a:pt x="1012" y="2475"/>
                    <a:pt x="1486" y="2475"/>
                  </a:cubicBezTo>
                  <a:cubicBezTo>
                    <a:pt x="1799" y="2475"/>
                    <a:pt x="2117" y="2356"/>
                    <a:pt x="2364" y="2105"/>
                  </a:cubicBezTo>
                  <a:cubicBezTo>
                    <a:pt x="2594" y="1872"/>
                    <a:pt x="2720" y="1564"/>
                    <a:pt x="2724" y="1238"/>
                  </a:cubicBezTo>
                  <a:cubicBezTo>
                    <a:pt x="2717" y="556"/>
                    <a:pt x="2169" y="8"/>
                    <a:pt x="1487" y="1"/>
                  </a:cubicBezTo>
                  <a:cubicBezTo>
                    <a:pt x="1485" y="1"/>
                    <a:pt x="1483" y="1"/>
                    <a:pt x="1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81"/>
            <p:cNvSpPr/>
            <p:nvPr/>
          </p:nvSpPr>
          <p:spPr>
            <a:xfrm>
              <a:off x="3140193" y="3724470"/>
              <a:ext cx="153712" cy="189416"/>
            </a:xfrm>
            <a:custGeom>
              <a:avLst/>
              <a:gdLst/>
              <a:ahLst/>
              <a:cxnLst/>
              <a:rect l="l" t="t" r="r" b="b"/>
              <a:pathLst>
                <a:path w="5868" h="7231" extrusionOk="0">
                  <a:moveTo>
                    <a:pt x="2831" y="0"/>
                  </a:moveTo>
                  <a:cubicBezTo>
                    <a:pt x="1755" y="0"/>
                    <a:pt x="1090" y="363"/>
                    <a:pt x="720" y="668"/>
                  </a:cubicBezTo>
                  <a:cubicBezTo>
                    <a:pt x="275" y="1035"/>
                    <a:pt x="7" y="1528"/>
                    <a:pt x="7" y="1988"/>
                  </a:cubicBezTo>
                  <a:cubicBezTo>
                    <a:pt x="1" y="2275"/>
                    <a:pt x="127" y="2550"/>
                    <a:pt x="350" y="2728"/>
                  </a:cubicBezTo>
                  <a:cubicBezTo>
                    <a:pt x="542" y="2879"/>
                    <a:pt x="775" y="2961"/>
                    <a:pt x="1018" y="2961"/>
                  </a:cubicBezTo>
                  <a:cubicBezTo>
                    <a:pt x="1433" y="2961"/>
                    <a:pt x="1618" y="2694"/>
                    <a:pt x="1765" y="2474"/>
                  </a:cubicBezTo>
                  <a:cubicBezTo>
                    <a:pt x="1950" y="2200"/>
                    <a:pt x="2125" y="1943"/>
                    <a:pt x="2793" y="1943"/>
                  </a:cubicBezTo>
                  <a:cubicBezTo>
                    <a:pt x="3020" y="1943"/>
                    <a:pt x="3763" y="1991"/>
                    <a:pt x="3763" y="2622"/>
                  </a:cubicBezTo>
                  <a:cubicBezTo>
                    <a:pt x="3763" y="3101"/>
                    <a:pt x="3321" y="3437"/>
                    <a:pt x="2934" y="3735"/>
                  </a:cubicBezTo>
                  <a:cubicBezTo>
                    <a:pt x="2838" y="3811"/>
                    <a:pt x="2745" y="3879"/>
                    <a:pt x="2663" y="3951"/>
                  </a:cubicBezTo>
                  <a:cubicBezTo>
                    <a:pt x="2214" y="4335"/>
                    <a:pt x="1700" y="4935"/>
                    <a:pt x="1700" y="6127"/>
                  </a:cubicBezTo>
                  <a:cubicBezTo>
                    <a:pt x="1700" y="6789"/>
                    <a:pt x="1861" y="7231"/>
                    <a:pt x="2646" y="7231"/>
                  </a:cubicBezTo>
                  <a:cubicBezTo>
                    <a:pt x="2996" y="7231"/>
                    <a:pt x="3256" y="7152"/>
                    <a:pt x="3427" y="6998"/>
                  </a:cubicBezTo>
                  <a:cubicBezTo>
                    <a:pt x="3571" y="6861"/>
                    <a:pt x="3650" y="6669"/>
                    <a:pt x="3647" y="6470"/>
                  </a:cubicBezTo>
                  <a:cubicBezTo>
                    <a:pt x="3647" y="5829"/>
                    <a:pt x="3647" y="5504"/>
                    <a:pt x="4301" y="4989"/>
                  </a:cubicBezTo>
                  <a:lnTo>
                    <a:pt x="4311" y="4979"/>
                  </a:lnTo>
                  <a:cubicBezTo>
                    <a:pt x="4342" y="4959"/>
                    <a:pt x="4377" y="4931"/>
                    <a:pt x="4414" y="4904"/>
                  </a:cubicBezTo>
                  <a:cubicBezTo>
                    <a:pt x="4600" y="4756"/>
                    <a:pt x="4459" y="4507"/>
                    <a:pt x="4280" y="4507"/>
                  </a:cubicBezTo>
                  <a:cubicBezTo>
                    <a:pt x="4234" y="4507"/>
                    <a:pt x="4186" y="4523"/>
                    <a:pt x="4140" y="4561"/>
                  </a:cubicBezTo>
                  <a:cubicBezTo>
                    <a:pt x="4102" y="4592"/>
                    <a:pt x="4072" y="4616"/>
                    <a:pt x="4044" y="4637"/>
                  </a:cubicBezTo>
                  <a:lnTo>
                    <a:pt x="4034" y="4647"/>
                  </a:lnTo>
                  <a:cubicBezTo>
                    <a:pt x="3246" y="5260"/>
                    <a:pt x="3208" y="5716"/>
                    <a:pt x="3208" y="6470"/>
                  </a:cubicBezTo>
                  <a:cubicBezTo>
                    <a:pt x="3208" y="6566"/>
                    <a:pt x="3208" y="6795"/>
                    <a:pt x="2646" y="6795"/>
                  </a:cubicBezTo>
                  <a:cubicBezTo>
                    <a:pt x="2372" y="6795"/>
                    <a:pt x="2290" y="6737"/>
                    <a:pt x="2249" y="6686"/>
                  </a:cubicBezTo>
                  <a:cubicBezTo>
                    <a:pt x="2173" y="6600"/>
                    <a:pt x="2139" y="6415"/>
                    <a:pt x="2139" y="6127"/>
                  </a:cubicBezTo>
                  <a:cubicBezTo>
                    <a:pt x="2139" y="5116"/>
                    <a:pt x="2547" y="4626"/>
                    <a:pt x="2948" y="4284"/>
                  </a:cubicBezTo>
                  <a:cubicBezTo>
                    <a:pt x="3023" y="4222"/>
                    <a:pt x="3109" y="4157"/>
                    <a:pt x="3201" y="4085"/>
                  </a:cubicBezTo>
                  <a:cubicBezTo>
                    <a:pt x="3647" y="3742"/>
                    <a:pt x="4202" y="3317"/>
                    <a:pt x="4202" y="2625"/>
                  </a:cubicBezTo>
                  <a:cubicBezTo>
                    <a:pt x="4202" y="1946"/>
                    <a:pt x="3647" y="1508"/>
                    <a:pt x="2793" y="1508"/>
                  </a:cubicBezTo>
                  <a:cubicBezTo>
                    <a:pt x="1896" y="1508"/>
                    <a:pt x="1611" y="1926"/>
                    <a:pt x="1406" y="2231"/>
                  </a:cubicBezTo>
                  <a:cubicBezTo>
                    <a:pt x="1262" y="2440"/>
                    <a:pt x="1197" y="2526"/>
                    <a:pt x="1018" y="2526"/>
                  </a:cubicBezTo>
                  <a:cubicBezTo>
                    <a:pt x="789" y="2526"/>
                    <a:pt x="443" y="2382"/>
                    <a:pt x="443" y="1988"/>
                  </a:cubicBezTo>
                  <a:cubicBezTo>
                    <a:pt x="443" y="1731"/>
                    <a:pt x="590" y="1340"/>
                    <a:pt x="998" y="1004"/>
                  </a:cubicBezTo>
                  <a:cubicBezTo>
                    <a:pt x="1313" y="747"/>
                    <a:pt x="1885" y="435"/>
                    <a:pt x="2831" y="435"/>
                  </a:cubicBezTo>
                  <a:cubicBezTo>
                    <a:pt x="4359" y="435"/>
                    <a:pt x="5429" y="1244"/>
                    <a:pt x="5429" y="2399"/>
                  </a:cubicBezTo>
                  <a:cubicBezTo>
                    <a:pt x="5429" y="2933"/>
                    <a:pt x="5199" y="3468"/>
                    <a:pt x="4743" y="3989"/>
                  </a:cubicBezTo>
                  <a:cubicBezTo>
                    <a:pt x="4664" y="4078"/>
                    <a:pt x="4675" y="4215"/>
                    <a:pt x="4764" y="4297"/>
                  </a:cubicBezTo>
                  <a:cubicBezTo>
                    <a:pt x="4805" y="4333"/>
                    <a:pt x="4856" y="4350"/>
                    <a:pt x="4906" y="4350"/>
                  </a:cubicBezTo>
                  <a:cubicBezTo>
                    <a:pt x="4968" y="4350"/>
                    <a:pt x="5029" y="4324"/>
                    <a:pt x="5072" y="4273"/>
                  </a:cubicBezTo>
                  <a:cubicBezTo>
                    <a:pt x="5600" y="3670"/>
                    <a:pt x="5867" y="3040"/>
                    <a:pt x="5867" y="2399"/>
                  </a:cubicBezTo>
                  <a:cubicBezTo>
                    <a:pt x="5867" y="1720"/>
                    <a:pt x="5562" y="1107"/>
                    <a:pt x="5011" y="672"/>
                  </a:cubicBezTo>
                  <a:cubicBezTo>
                    <a:pt x="4459" y="233"/>
                    <a:pt x="3701" y="0"/>
                    <a:pt x="28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2" name="Google Shape;12842;p81"/>
          <p:cNvGrpSpPr/>
          <p:nvPr/>
        </p:nvGrpSpPr>
        <p:grpSpPr>
          <a:xfrm>
            <a:off x="3557977" y="3685780"/>
            <a:ext cx="405368" cy="343993"/>
            <a:chOff x="3557977" y="3685780"/>
            <a:chExt cx="405368" cy="343993"/>
          </a:xfrm>
        </p:grpSpPr>
        <p:sp>
          <p:nvSpPr>
            <p:cNvPr id="12843" name="Google Shape;12843;p81"/>
            <p:cNvSpPr/>
            <p:nvPr/>
          </p:nvSpPr>
          <p:spPr>
            <a:xfrm>
              <a:off x="3565128" y="3691465"/>
              <a:ext cx="391065" cy="332650"/>
            </a:xfrm>
            <a:custGeom>
              <a:avLst/>
              <a:gdLst/>
              <a:ahLst/>
              <a:cxnLst/>
              <a:rect l="l" t="t" r="r" b="b"/>
              <a:pathLst>
                <a:path w="14929" h="12699" extrusionOk="0">
                  <a:moveTo>
                    <a:pt x="7465" y="1"/>
                  </a:moveTo>
                  <a:cubicBezTo>
                    <a:pt x="7004" y="1"/>
                    <a:pt x="6543" y="229"/>
                    <a:pt x="6279" y="684"/>
                  </a:cubicBezTo>
                  <a:lnTo>
                    <a:pt x="529" y="10646"/>
                  </a:lnTo>
                  <a:cubicBezTo>
                    <a:pt x="1" y="11558"/>
                    <a:pt x="659" y="12699"/>
                    <a:pt x="1711" y="12699"/>
                  </a:cubicBezTo>
                  <a:lnTo>
                    <a:pt x="13215" y="12699"/>
                  </a:lnTo>
                  <a:cubicBezTo>
                    <a:pt x="14270" y="12699"/>
                    <a:pt x="14928" y="11558"/>
                    <a:pt x="14400" y="10646"/>
                  </a:cubicBezTo>
                  <a:lnTo>
                    <a:pt x="8650" y="684"/>
                  </a:lnTo>
                  <a:cubicBezTo>
                    <a:pt x="8386" y="229"/>
                    <a:pt x="7925" y="1"/>
                    <a:pt x="7465"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81"/>
            <p:cNvSpPr/>
            <p:nvPr/>
          </p:nvSpPr>
          <p:spPr>
            <a:xfrm>
              <a:off x="3603294" y="3721956"/>
              <a:ext cx="314733" cy="271747"/>
            </a:xfrm>
            <a:custGeom>
              <a:avLst/>
              <a:gdLst/>
              <a:ahLst/>
              <a:cxnLst/>
              <a:rect l="l" t="t" r="r" b="b"/>
              <a:pathLst>
                <a:path w="12015" h="10374" extrusionOk="0">
                  <a:moveTo>
                    <a:pt x="6008" y="0"/>
                  </a:moveTo>
                  <a:cubicBezTo>
                    <a:pt x="5938" y="0"/>
                    <a:pt x="5869" y="34"/>
                    <a:pt x="5829" y="103"/>
                  </a:cubicBezTo>
                  <a:lnTo>
                    <a:pt x="79" y="10065"/>
                  </a:lnTo>
                  <a:cubicBezTo>
                    <a:pt x="0" y="10202"/>
                    <a:pt x="96" y="10373"/>
                    <a:pt x="254" y="10373"/>
                  </a:cubicBezTo>
                  <a:lnTo>
                    <a:pt x="11758" y="10373"/>
                  </a:lnTo>
                  <a:cubicBezTo>
                    <a:pt x="11915" y="10373"/>
                    <a:pt x="12015" y="10202"/>
                    <a:pt x="11936" y="10065"/>
                  </a:cubicBezTo>
                  <a:lnTo>
                    <a:pt x="6186" y="103"/>
                  </a:lnTo>
                  <a:cubicBezTo>
                    <a:pt x="6146" y="34"/>
                    <a:pt x="6077" y="0"/>
                    <a:pt x="6008"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81"/>
            <p:cNvSpPr/>
            <p:nvPr/>
          </p:nvSpPr>
          <p:spPr>
            <a:xfrm>
              <a:off x="3728506" y="3919964"/>
              <a:ext cx="56214" cy="48146"/>
            </a:xfrm>
            <a:custGeom>
              <a:avLst/>
              <a:gdLst/>
              <a:ahLst/>
              <a:cxnLst/>
              <a:rect l="l" t="t" r="r" b="b"/>
              <a:pathLst>
                <a:path w="2146" h="1838" extrusionOk="0">
                  <a:moveTo>
                    <a:pt x="1228" y="1"/>
                  </a:moveTo>
                  <a:cubicBezTo>
                    <a:pt x="409" y="1"/>
                    <a:pt x="1" y="988"/>
                    <a:pt x="580" y="1567"/>
                  </a:cubicBezTo>
                  <a:cubicBezTo>
                    <a:pt x="766" y="1754"/>
                    <a:pt x="995" y="1838"/>
                    <a:pt x="1221" y="1838"/>
                  </a:cubicBezTo>
                  <a:cubicBezTo>
                    <a:pt x="1692" y="1838"/>
                    <a:pt x="2146" y="1471"/>
                    <a:pt x="2146" y="919"/>
                  </a:cubicBezTo>
                  <a:cubicBezTo>
                    <a:pt x="2146" y="412"/>
                    <a:pt x="1735" y="1"/>
                    <a:pt x="122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81"/>
            <p:cNvSpPr/>
            <p:nvPr/>
          </p:nvSpPr>
          <p:spPr>
            <a:xfrm>
              <a:off x="3739823" y="3787286"/>
              <a:ext cx="41676" cy="113136"/>
            </a:xfrm>
            <a:custGeom>
              <a:avLst/>
              <a:gdLst/>
              <a:ahLst/>
              <a:cxnLst/>
              <a:rect l="l" t="t" r="r" b="b"/>
              <a:pathLst>
                <a:path w="1591" h="4319" extrusionOk="0">
                  <a:moveTo>
                    <a:pt x="539" y="1"/>
                  </a:moveTo>
                  <a:cubicBezTo>
                    <a:pt x="240" y="1"/>
                    <a:pt x="1" y="241"/>
                    <a:pt x="1" y="539"/>
                  </a:cubicBezTo>
                  <a:lnTo>
                    <a:pt x="1" y="3777"/>
                  </a:lnTo>
                  <a:cubicBezTo>
                    <a:pt x="1" y="4075"/>
                    <a:pt x="240" y="4319"/>
                    <a:pt x="539" y="4319"/>
                  </a:cubicBezTo>
                  <a:lnTo>
                    <a:pt x="1053" y="4319"/>
                  </a:lnTo>
                  <a:cubicBezTo>
                    <a:pt x="1347" y="4319"/>
                    <a:pt x="1591" y="4075"/>
                    <a:pt x="1591" y="3777"/>
                  </a:cubicBezTo>
                  <a:lnTo>
                    <a:pt x="1591" y="539"/>
                  </a:lnTo>
                  <a:cubicBezTo>
                    <a:pt x="1591" y="241"/>
                    <a:pt x="1351" y="1"/>
                    <a:pt x="105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81"/>
            <p:cNvSpPr/>
            <p:nvPr/>
          </p:nvSpPr>
          <p:spPr>
            <a:xfrm>
              <a:off x="3557977" y="3685780"/>
              <a:ext cx="405368" cy="343993"/>
            </a:xfrm>
            <a:custGeom>
              <a:avLst/>
              <a:gdLst/>
              <a:ahLst/>
              <a:cxnLst/>
              <a:rect l="l" t="t" r="r" b="b"/>
              <a:pathLst>
                <a:path w="15475" h="13132" extrusionOk="0">
                  <a:moveTo>
                    <a:pt x="7728" y="0"/>
                  </a:moveTo>
                  <a:cubicBezTo>
                    <a:pt x="7163" y="0"/>
                    <a:pt x="6643" y="301"/>
                    <a:pt x="6363" y="792"/>
                  </a:cubicBezTo>
                  <a:lnTo>
                    <a:pt x="1395" y="9400"/>
                  </a:lnTo>
                  <a:cubicBezTo>
                    <a:pt x="1329" y="9503"/>
                    <a:pt x="1364" y="9640"/>
                    <a:pt x="1470" y="9701"/>
                  </a:cubicBezTo>
                  <a:cubicBezTo>
                    <a:pt x="1504" y="9721"/>
                    <a:pt x="1542" y="9731"/>
                    <a:pt x="1579" y="9731"/>
                  </a:cubicBezTo>
                  <a:cubicBezTo>
                    <a:pt x="1657" y="9731"/>
                    <a:pt x="1732" y="9690"/>
                    <a:pt x="1772" y="9616"/>
                  </a:cubicBezTo>
                  <a:lnTo>
                    <a:pt x="6740" y="1011"/>
                  </a:lnTo>
                  <a:cubicBezTo>
                    <a:pt x="6961" y="627"/>
                    <a:pt x="7349" y="435"/>
                    <a:pt x="7736" y="435"/>
                  </a:cubicBezTo>
                  <a:cubicBezTo>
                    <a:pt x="8123" y="435"/>
                    <a:pt x="8510" y="627"/>
                    <a:pt x="8731" y="1011"/>
                  </a:cubicBezTo>
                  <a:lnTo>
                    <a:pt x="14485" y="10973"/>
                  </a:lnTo>
                  <a:cubicBezTo>
                    <a:pt x="14927" y="11740"/>
                    <a:pt x="14372" y="12696"/>
                    <a:pt x="13488" y="12696"/>
                  </a:cubicBezTo>
                  <a:lnTo>
                    <a:pt x="1984" y="12696"/>
                  </a:lnTo>
                  <a:cubicBezTo>
                    <a:pt x="1100" y="12696"/>
                    <a:pt x="548" y="11740"/>
                    <a:pt x="990" y="10973"/>
                  </a:cubicBezTo>
                  <a:lnTo>
                    <a:pt x="1340" y="10366"/>
                  </a:lnTo>
                  <a:cubicBezTo>
                    <a:pt x="1438" y="10195"/>
                    <a:pt x="1292" y="10038"/>
                    <a:pt x="1143" y="10038"/>
                  </a:cubicBezTo>
                  <a:cubicBezTo>
                    <a:pt x="1075" y="10038"/>
                    <a:pt x="1006" y="10071"/>
                    <a:pt x="959" y="10150"/>
                  </a:cubicBezTo>
                  <a:lnTo>
                    <a:pt x="613" y="10753"/>
                  </a:lnTo>
                  <a:cubicBezTo>
                    <a:pt x="1" y="11811"/>
                    <a:pt x="762" y="13132"/>
                    <a:pt x="1979" y="13132"/>
                  </a:cubicBezTo>
                  <a:cubicBezTo>
                    <a:pt x="1981" y="13132"/>
                    <a:pt x="1982" y="13132"/>
                    <a:pt x="1984" y="13132"/>
                  </a:cubicBezTo>
                  <a:lnTo>
                    <a:pt x="13488" y="13132"/>
                  </a:lnTo>
                  <a:cubicBezTo>
                    <a:pt x="13489" y="13132"/>
                    <a:pt x="13491" y="13132"/>
                    <a:pt x="13492" y="13132"/>
                  </a:cubicBezTo>
                  <a:cubicBezTo>
                    <a:pt x="14713" y="13132"/>
                    <a:pt x="15474" y="11811"/>
                    <a:pt x="14862" y="10753"/>
                  </a:cubicBezTo>
                  <a:lnTo>
                    <a:pt x="9112" y="792"/>
                  </a:lnTo>
                  <a:cubicBezTo>
                    <a:pt x="8832" y="301"/>
                    <a:pt x="8309" y="0"/>
                    <a:pt x="7747" y="0"/>
                  </a:cubicBezTo>
                  <a:cubicBezTo>
                    <a:pt x="7744" y="0"/>
                    <a:pt x="7741" y="0"/>
                    <a:pt x="7738" y="0"/>
                  </a:cubicBezTo>
                  <a:cubicBezTo>
                    <a:pt x="7734" y="0"/>
                    <a:pt x="7731" y="0"/>
                    <a:pt x="7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81"/>
            <p:cNvSpPr/>
            <p:nvPr/>
          </p:nvSpPr>
          <p:spPr>
            <a:xfrm>
              <a:off x="3596117" y="3716166"/>
              <a:ext cx="329088" cy="283168"/>
            </a:xfrm>
            <a:custGeom>
              <a:avLst/>
              <a:gdLst/>
              <a:ahLst/>
              <a:cxnLst/>
              <a:rect l="l" t="t" r="r" b="b"/>
              <a:pathLst>
                <a:path w="12563" h="10810" extrusionOk="0">
                  <a:moveTo>
                    <a:pt x="6282" y="451"/>
                  </a:moveTo>
                  <a:lnTo>
                    <a:pt x="12011" y="10375"/>
                  </a:lnTo>
                  <a:lnTo>
                    <a:pt x="552" y="10375"/>
                  </a:lnTo>
                  <a:lnTo>
                    <a:pt x="6282" y="451"/>
                  </a:lnTo>
                  <a:close/>
                  <a:moveTo>
                    <a:pt x="6280" y="1"/>
                  </a:moveTo>
                  <a:cubicBezTo>
                    <a:pt x="6138" y="1"/>
                    <a:pt x="5995" y="72"/>
                    <a:pt x="5915" y="214"/>
                  </a:cubicBezTo>
                  <a:lnTo>
                    <a:pt x="161" y="10176"/>
                  </a:lnTo>
                  <a:cubicBezTo>
                    <a:pt x="0" y="10457"/>
                    <a:pt x="202" y="10810"/>
                    <a:pt x="528" y="10810"/>
                  </a:cubicBezTo>
                  <a:lnTo>
                    <a:pt x="12032" y="10810"/>
                  </a:lnTo>
                  <a:cubicBezTo>
                    <a:pt x="12357" y="10810"/>
                    <a:pt x="12563" y="10457"/>
                    <a:pt x="12398" y="10176"/>
                  </a:cubicBezTo>
                  <a:lnTo>
                    <a:pt x="6648" y="214"/>
                  </a:lnTo>
                  <a:cubicBezTo>
                    <a:pt x="6566" y="72"/>
                    <a:pt x="6423" y="1"/>
                    <a:pt x="6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81"/>
            <p:cNvSpPr/>
            <p:nvPr/>
          </p:nvSpPr>
          <p:spPr>
            <a:xfrm>
              <a:off x="3720884" y="3914227"/>
              <a:ext cx="69495" cy="59541"/>
            </a:xfrm>
            <a:custGeom>
              <a:avLst/>
              <a:gdLst/>
              <a:ahLst/>
              <a:cxnLst/>
              <a:rect l="l" t="t" r="r" b="b"/>
              <a:pathLst>
                <a:path w="2653" h="2273" extrusionOk="0">
                  <a:moveTo>
                    <a:pt x="1512" y="436"/>
                  </a:moveTo>
                  <a:cubicBezTo>
                    <a:pt x="1872" y="436"/>
                    <a:pt x="2218" y="716"/>
                    <a:pt x="2218" y="1138"/>
                  </a:cubicBezTo>
                  <a:cubicBezTo>
                    <a:pt x="2218" y="1522"/>
                    <a:pt x="1906" y="1837"/>
                    <a:pt x="1519" y="1837"/>
                  </a:cubicBezTo>
                  <a:cubicBezTo>
                    <a:pt x="895" y="1837"/>
                    <a:pt x="583" y="1083"/>
                    <a:pt x="1025" y="641"/>
                  </a:cubicBezTo>
                  <a:cubicBezTo>
                    <a:pt x="1167" y="500"/>
                    <a:pt x="1341" y="436"/>
                    <a:pt x="1512" y="436"/>
                  </a:cubicBezTo>
                  <a:close/>
                  <a:moveTo>
                    <a:pt x="1519" y="0"/>
                  </a:moveTo>
                  <a:cubicBezTo>
                    <a:pt x="508" y="0"/>
                    <a:pt x="0" y="1224"/>
                    <a:pt x="717" y="1940"/>
                  </a:cubicBezTo>
                  <a:cubicBezTo>
                    <a:pt x="932" y="2158"/>
                    <a:pt x="1223" y="2273"/>
                    <a:pt x="1519" y="2273"/>
                  </a:cubicBezTo>
                  <a:cubicBezTo>
                    <a:pt x="1665" y="2273"/>
                    <a:pt x="1813" y="2244"/>
                    <a:pt x="1954" y="2187"/>
                  </a:cubicBezTo>
                  <a:cubicBezTo>
                    <a:pt x="2379" y="2008"/>
                    <a:pt x="2653" y="1597"/>
                    <a:pt x="2653" y="1138"/>
                  </a:cubicBezTo>
                  <a:cubicBezTo>
                    <a:pt x="2653" y="511"/>
                    <a:pt x="2146" y="0"/>
                    <a:pt x="1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81"/>
            <p:cNvSpPr/>
            <p:nvPr/>
          </p:nvSpPr>
          <p:spPr>
            <a:xfrm>
              <a:off x="3734086" y="3781628"/>
              <a:ext cx="53150" cy="124531"/>
            </a:xfrm>
            <a:custGeom>
              <a:avLst/>
              <a:gdLst/>
              <a:ahLst/>
              <a:cxnLst/>
              <a:rect l="l" t="t" r="r" b="b"/>
              <a:pathLst>
                <a:path w="2029" h="4754" extrusionOk="0">
                  <a:moveTo>
                    <a:pt x="758" y="1"/>
                  </a:moveTo>
                  <a:cubicBezTo>
                    <a:pt x="339" y="1"/>
                    <a:pt x="0" y="340"/>
                    <a:pt x="0" y="758"/>
                  </a:cubicBezTo>
                  <a:lnTo>
                    <a:pt x="0" y="3997"/>
                  </a:lnTo>
                  <a:cubicBezTo>
                    <a:pt x="0" y="4415"/>
                    <a:pt x="339" y="4750"/>
                    <a:pt x="758" y="4754"/>
                  </a:cubicBezTo>
                  <a:lnTo>
                    <a:pt x="1272" y="4754"/>
                  </a:lnTo>
                  <a:cubicBezTo>
                    <a:pt x="1690" y="4750"/>
                    <a:pt x="2025" y="4411"/>
                    <a:pt x="2029" y="3993"/>
                  </a:cubicBezTo>
                  <a:lnTo>
                    <a:pt x="2029" y="2064"/>
                  </a:lnTo>
                  <a:cubicBezTo>
                    <a:pt x="2029" y="1918"/>
                    <a:pt x="1919" y="1845"/>
                    <a:pt x="1810" y="1845"/>
                  </a:cubicBezTo>
                  <a:cubicBezTo>
                    <a:pt x="1700" y="1845"/>
                    <a:pt x="1590" y="1918"/>
                    <a:pt x="1590" y="2064"/>
                  </a:cubicBezTo>
                  <a:lnTo>
                    <a:pt x="1590" y="3993"/>
                  </a:lnTo>
                  <a:cubicBezTo>
                    <a:pt x="1590" y="4171"/>
                    <a:pt x="1446" y="4315"/>
                    <a:pt x="1272" y="4315"/>
                  </a:cubicBezTo>
                  <a:lnTo>
                    <a:pt x="758" y="4315"/>
                  </a:lnTo>
                  <a:cubicBezTo>
                    <a:pt x="579" y="4315"/>
                    <a:pt x="435" y="4171"/>
                    <a:pt x="435" y="3993"/>
                  </a:cubicBezTo>
                  <a:lnTo>
                    <a:pt x="435" y="755"/>
                  </a:lnTo>
                  <a:cubicBezTo>
                    <a:pt x="435" y="580"/>
                    <a:pt x="579" y="436"/>
                    <a:pt x="758" y="436"/>
                  </a:cubicBezTo>
                  <a:lnTo>
                    <a:pt x="1272" y="436"/>
                  </a:lnTo>
                  <a:cubicBezTo>
                    <a:pt x="1446" y="436"/>
                    <a:pt x="1590" y="580"/>
                    <a:pt x="1590" y="755"/>
                  </a:cubicBezTo>
                  <a:lnTo>
                    <a:pt x="1590" y="1193"/>
                  </a:lnTo>
                  <a:cubicBezTo>
                    <a:pt x="1590" y="1313"/>
                    <a:pt x="1690" y="1413"/>
                    <a:pt x="1810" y="1413"/>
                  </a:cubicBezTo>
                  <a:cubicBezTo>
                    <a:pt x="1930" y="1413"/>
                    <a:pt x="2029" y="1313"/>
                    <a:pt x="2029" y="1193"/>
                  </a:cubicBezTo>
                  <a:lnTo>
                    <a:pt x="2029" y="758"/>
                  </a:lnTo>
                  <a:cubicBezTo>
                    <a:pt x="2025" y="340"/>
                    <a:pt x="1690" y="1"/>
                    <a:pt x="1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1" name="Google Shape;12851;p81"/>
          <p:cNvGrpSpPr/>
          <p:nvPr/>
        </p:nvGrpSpPr>
        <p:grpSpPr>
          <a:xfrm>
            <a:off x="4655076" y="3665112"/>
            <a:ext cx="385276" cy="385302"/>
            <a:chOff x="4655076" y="3665112"/>
            <a:chExt cx="385276" cy="385302"/>
          </a:xfrm>
        </p:grpSpPr>
        <p:sp>
          <p:nvSpPr>
            <p:cNvPr id="12852" name="Google Shape;12852;p81"/>
            <p:cNvSpPr/>
            <p:nvPr/>
          </p:nvSpPr>
          <p:spPr>
            <a:xfrm>
              <a:off x="4660734" y="3670875"/>
              <a:ext cx="373881" cy="373881"/>
            </a:xfrm>
            <a:custGeom>
              <a:avLst/>
              <a:gdLst/>
              <a:ahLst/>
              <a:cxnLst/>
              <a:rect l="l" t="t" r="r" b="b"/>
              <a:pathLst>
                <a:path w="14273" h="14273" extrusionOk="0">
                  <a:moveTo>
                    <a:pt x="2416" y="0"/>
                  </a:moveTo>
                  <a:cubicBezTo>
                    <a:pt x="1083" y="0"/>
                    <a:pt x="0" y="1080"/>
                    <a:pt x="0" y="2416"/>
                  </a:cubicBezTo>
                  <a:lnTo>
                    <a:pt x="0" y="11857"/>
                  </a:lnTo>
                  <a:cubicBezTo>
                    <a:pt x="0" y="13190"/>
                    <a:pt x="1083" y="14273"/>
                    <a:pt x="2416" y="14273"/>
                  </a:cubicBezTo>
                  <a:lnTo>
                    <a:pt x="11857" y="14273"/>
                  </a:lnTo>
                  <a:cubicBezTo>
                    <a:pt x="13193" y="14273"/>
                    <a:pt x="14273" y="13190"/>
                    <a:pt x="14273" y="11857"/>
                  </a:cubicBezTo>
                  <a:lnTo>
                    <a:pt x="14273" y="2416"/>
                  </a:lnTo>
                  <a:cubicBezTo>
                    <a:pt x="14273" y="1080"/>
                    <a:pt x="13193" y="0"/>
                    <a:pt x="11857"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81"/>
            <p:cNvSpPr/>
            <p:nvPr/>
          </p:nvSpPr>
          <p:spPr>
            <a:xfrm>
              <a:off x="4676792" y="3686854"/>
              <a:ext cx="341845" cy="341845"/>
            </a:xfrm>
            <a:custGeom>
              <a:avLst/>
              <a:gdLst/>
              <a:ahLst/>
              <a:cxnLst/>
              <a:rect l="l" t="t" r="r" b="b"/>
              <a:pathLst>
                <a:path w="13050" h="13050" extrusionOk="0">
                  <a:moveTo>
                    <a:pt x="1803" y="0"/>
                  </a:moveTo>
                  <a:cubicBezTo>
                    <a:pt x="809" y="4"/>
                    <a:pt x="0" y="809"/>
                    <a:pt x="0" y="1806"/>
                  </a:cubicBezTo>
                  <a:lnTo>
                    <a:pt x="0" y="11247"/>
                  </a:lnTo>
                  <a:cubicBezTo>
                    <a:pt x="0" y="12241"/>
                    <a:pt x="809" y="13049"/>
                    <a:pt x="1803" y="13049"/>
                  </a:cubicBezTo>
                  <a:lnTo>
                    <a:pt x="11244" y="13049"/>
                  </a:lnTo>
                  <a:cubicBezTo>
                    <a:pt x="12241" y="13049"/>
                    <a:pt x="13046" y="12241"/>
                    <a:pt x="13050" y="11247"/>
                  </a:cubicBezTo>
                  <a:lnTo>
                    <a:pt x="13050" y="1806"/>
                  </a:lnTo>
                  <a:cubicBezTo>
                    <a:pt x="13046" y="809"/>
                    <a:pt x="12241" y="4"/>
                    <a:pt x="11244"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81"/>
            <p:cNvSpPr/>
            <p:nvPr/>
          </p:nvSpPr>
          <p:spPr>
            <a:xfrm>
              <a:off x="4800930" y="3731281"/>
              <a:ext cx="93018" cy="89482"/>
            </a:xfrm>
            <a:custGeom>
              <a:avLst/>
              <a:gdLst/>
              <a:ahLst/>
              <a:cxnLst/>
              <a:rect l="l" t="t" r="r" b="b"/>
              <a:pathLst>
                <a:path w="3551" h="3416" extrusionOk="0">
                  <a:moveTo>
                    <a:pt x="1841" y="1"/>
                  </a:moveTo>
                  <a:cubicBezTo>
                    <a:pt x="1152" y="1"/>
                    <a:pt x="528" y="415"/>
                    <a:pt x="265" y="1056"/>
                  </a:cubicBezTo>
                  <a:cubicBezTo>
                    <a:pt x="1" y="1693"/>
                    <a:pt x="148" y="2427"/>
                    <a:pt x="635" y="2913"/>
                  </a:cubicBezTo>
                  <a:cubicBezTo>
                    <a:pt x="962" y="3241"/>
                    <a:pt x="1398" y="3415"/>
                    <a:pt x="1841" y="3415"/>
                  </a:cubicBezTo>
                  <a:cubicBezTo>
                    <a:pt x="2062" y="3415"/>
                    <a:pt x="2284" y="3372"/>
                    <a:pt x="2495" y="3283"/>
                  </a:cubicBezTo>
                  <a:cubicBezTo>
                    <a:pt x="3133" y="3020"/>
                    <a:pt x="3551" y="2399"/>
                    <a:pt x="3551" y="1707"/>
                  </a:cubicBezTo>
                  <a:cubicBezTo>
                    <a:pt x="3551" y="765"/>
                    <a:pt x="2783" y="1"/>
                    <a:pt x="18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81"/>
            <p:cNvSpPr/>
            <p:nvPr/>
          </p:nvSpPr>
          <p:spPr>
            <a:xfrm>
              <a:off x="4775625" y="3845020"/>
              <a:ext cx="144177" cy="139253"/>
            </a:xfrm>
            <a:custGeom>
              <a:avLst/>
              <a:gdLst/>
              <a:ahLst/>
              <a:cxnLst/>
              <a:rect l="l" t="t" r="r" b="b"/>
              <a:pathLst>
                <a:path w="5504" h="5316" extrusionOk="0">
                  <a:moveTo>
                    <a:pt x="405" y="0"/>
                  </a:moveTo>
                  <a:cubicBezTo>
                    <a:pt x="182" y="0"/>
                    <a:pt x="0" y="182"/>
                    <a:pt x="0" y="408"/>
                  </a:cubicBezTo>
                  <a:lnTo>
                    <a:pt x="0" y="963"/>
                  </a:lnTo>
                  <a:cubicBezTo>
                    <a:pt x="0" y="1186"/>
                    <a:pt x="182" y="1368"/>
                    <a:pt x="405" y="1368"/>
                  </a:cubicBezTo>
                  <a:lnTo>
                    <a:pt x="771" y="1368"/>
                  </a:lnTo>
                  <a:cubicBezTo>
                    <a:pt x="994" y="1368"/>
                    <a:pt x="1176" y="1549"/>
                    <a:pt x="1176" y="1775"/>
                  </a:cubicBezTo>
                  <a:lnTo>
                    <a:pt x="1176" y="3544"/>
                  </a:lnTo>
                  <a:cubicBezTo>
                    <a:pt x="1176" y="3770"/>
                    <a:pt x="994" y="3948"/>
                    <a:pt x="771" y="3951"/>
                  </a:cubicBezTo>
                  <a:lnTo>
                    <a:pt x="518" y="3951"/>
                  </a:lnTo>
                  <a:cubicBezTo>
                    <a:pt x="295" y="3951"/>
                    <a:pt x="113" y="4130"/>
                    <a:pt x="113" y="4356"/>
                  </a:cubicBezTo>
                  <a:lnTo>
                    <a:pt x="113" y="4911"/>
                  </a:lnTo>
                  <a:cubicBezTo>
                    <a:pt x="113" y="5134"/>
                    <a:pt x="295" y="5315"/>
                    <a:pt x="518" y="5315"/>
                  </a:cubicBezTo>
                  <a:lnTo>
                    <a:pt x="5099" y="5315"/>
                  </a:lnTo>
                  <a:cubicBezTo>
                    <a:pt x="5322" y="5315"/>
                    <a:pt x="5504" y="5134"/>
                    <a:pt x="5504" y="4911"/>
                  </a:cubicBezTo>
                  <a:lnTo>
                    <a:pt x="5504" y="4356"/>
                  </a:lnTo>
                  <a:cubicBezTo>
                    <a:pt x="5504" y="4132"/>
                    <a:pt x="5325" y="3951"/>
                    <a:pt x="5106" y="3951"/>
                  </a:cubicBezTo>
                  <a:cubicBezTo>
                    <a:pt x="5104" y="3951"/>
                    <a:pt x="5101" y="3951"/>
                    <a:pt x="5099" y="3951"/>
                  </a:cubicBezTo>
                  <a:lnTo>
                    <a:pt x="4846" y="3948"/>
                  </a:lnTo>
                  <a:cubicBezTo>
                    <a:pt x="4623" y="3948"/>
                    <a:pt x="4441" y="3766"/>
                    <a:pt x="4441" y="3544"/>
                  </a:cubicBezTo>
                  <a:lnTo>
                    <a:pt x="4441" y="408"/>
                  </a:lnTo>
                  <a:cubicBezTo>
                    <a:pt x="4441" y="182"/>
                    <a:pt x="4260" y="4"/>
                    <a:pt x="40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81"/>
            <p:cNvSpPr/>
            <p:nvPr/>
          </p:nvSpPr>
          <p:spPr>
            <a:xfrm>
              <a:off x="4655076" y="3665112"/>
              <a:ext cx="385276" cy="385302"/>
            </a:xfrm>
            <a:custGeom>
              <a:avLst/>
              <a:gdLst/>
              <a:ahLst/>
              <a:cxnLst/>
              <a:rect l="l" t="t" r="r" b="b"/>
              <a:pathLst>
                <a:path w="14708" h="14709" extrusionOk="0">
                  <a:moveTo>
                    <a:pt x="2632" y="1"/>
                  </a:moveTo>
                  <a:cubicBezTo>
                    <a:pt x="1179" y="1"/>
                    <a:pt x="0" y="1180"/>
                    <a:pt x="0" y="2636"/>
                  </a:cubicBezTo>
                  <a:lnTo>
                    <a:pt x="0" y="12077"/>
                  </a:lnTo>
                  <a:cubicBezTo>
                    <a:pt x="0" y="13530"/>
                    <a:pt x="1179" y="14709"/>
                    <a:pt x="2632" y="14709"/>
                  </a:cubicBezTo>
                  <a:lnTo>
                    <a:pt x="12073" y="14709"/>
                  </a:lnTo>
                  <a:cubicBezTo>
                    <a:pt x="13529" y="14709"/>
                    <a:pt x="14704" y="13530"/>
                    <a:pt x="14708" y="12077"/>
                  </a:cubicBezTo>
                  <a:lnTo>
                    <a:pt x="14708" y="2636"/>
                  </a:lnTo>
                  <a:cubicBezTo>
                    <a:pt x="14704" y="1180"/>
                    <a:pt x="13529" y="1"/>
                    <a:pt x="12073" y="1"/>
                  </a:cubicBezTo>
                  <a:lnTo>
                    <a:pt x="10616" y="1"/>
                  </a:lnTo>
                  <a:cubicBezTo>
                    <a:pt x="10325" y="1"/>
                    <a:pt x="10325" y="440"/>
                    <a:pt x="10616" y="440"/>
                  </a:cubicBezTo>
                  <a:lnTo>
                    <a:pt x="12073" y="440"/>
                  </a:lnTo>
                  <a:cubicBezTo>
                    <a:pt x="13286" y="440"/>
                    <a:pt x="14269" y="1423"/>
                    <a:pt x="14269" y="2636"/>
                  </a:cubicBezTo>
                  <a:lnTo>
                    <a:pt x="14269" y="12077"/>
                  </a:lnTo>
                  <a:cubicBezTo>
                    <a:pt x="14269" y="13290"/>
                    <a:pt x="13286" y="14270"/>
                    <a:pt x="12073" y="14274"/>
                  </a:cubicBezTo>
                  <a:lnTo>
                    <a:pt x="2632" y="14274"/>
                  </a:lnTo>
                  <a:cubicBezTo>
                    <a:pt x="1419" y="14270"/>
                    <a:pt x="439" y="13290"/>
                    <a:pt x="435" y="12077"/>
                  </a:cubicBezTo>
                  <a:lnTo>
                    <a:pt x="435" y="2636"/>
                  </a:lnTo>
                  <a:cubicBezTo>
                    <a:pt x="439" y="1423"/>
                    <a:pt x="1419" y="440"/>
                    <a:pt x="2632" y="440"/>
                  </a:cubicBezTo>
                  <a:lnTo>
                    <a:pt x="9742" y="440"/>
                  </a:lnTo>
                  <a:cubicBezTo>
                    <a:pt x="9862" y="436"/>
                    <a:pt x="9962" y="340"/>
                    <a:pt x="9962" y="220"/>
                  </a:cubicBezTo>
                  <a:cubicBezTo>
                    <a:pt x="9962" y="100"/>
                    <a:pt x="9862" y="1"/>
                    <a:pt x="9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81"/>
            <p:cNvSpPr/>
            <p:nvPr/>
          </p:nvSpPr>
          <p:spPr>
            <a:xfrm>
              <a:off x="4798677" y="3725466"/>
              <a:ext cx="105068" cy="100982"/>
            </a:xfrm>
            <a:custGeom>
              <a:avLst/>
              <a:gdLst/>
              <a:ahLst/>
              <a:cxnLst/>
              <a:rect l="l" t="t" r="r" b="b"/>
              <a:pathLst>
                <a:path w="4011" h="3855" extrusionOk="0">
                  <a:moveTo>
                    <a:pt x="1927" y="442"/>
                  </a:moveTo>
                  <a:cubicBezTo>
                    <a:pt x="2530" y="442"/>
                    <a:pt x="3071" y="805"/>
                    <a:pt x="3304" y="1360"/>
                  </a:cubicBezTo>
                  <a:cubicBezTo>
                    <a:pt x="3534" y="1915"/>
                    <a:pt x="3407" y="2556"/>
                    <a:pt x="2982" y="2981"/>
                  </a:cubicBezTo>
                  <a:cubicBezTo>
                    <a:pt x="2696" y="3268"/>
                    <a:pt x="2314" y="3419"/>
                    <a:pt x="1926" y="3419"/>
                  </a:cubicBezTo>
                  <a:cubicBezTo>
                    <a:pt x="1734" y="3419"/>
                    <a:pt x="1541" y="3383"/>
                    <a:pt x="1358" y="3307"/>
                  </a:cubicBezTo>
                  <a:cubicBezTo>
                    <a:pt x="803" y="3074"/>
                    <a:pt x="440" y="2532"/>
                    <a:pt x="440" y="1929"/>
                  </a:cubicBezTo>
                  <a:cubicBezTo>
                    <a:pt x="440" y="1107"/>
                    <a:pt x="1108" y="442"/>
                    <a:pt x="1927" y="442"/>
                  </a:cubicBezTo>
                  <a:close/>
                  <a:moveTo>
                    <a:pt x="1930" y="0"/>
                  </a:moveTo>
                  <a:cubicBezTo>
                    <a:pt x="1682" y="0"/>
                    <a:pt x="1432" y="48"/>
                    <a:pt x="1194" y="147"/>
                  </a:cubicBezTo>
                  <a:cubicBezTo>
                    <a:pt x="474" y="445"/>
                    <a:pt x="4" y="1148"/>
                    <a:pt x="4" y="1929"/>
                  </a:cubicBezTo>
                  <a:cubicBezTo>
                    <a:pt x="1" y="2991"/>
                    <a:pt x="865" y="3855"/>
                    <a:pt x="1927" y="3855"/>
                  </a:cubicBezTo>
                  <a:cubicBezTo>
                    <a:pt x="2708" y="3855"/>
                    <a:pt x="3411" y="3385"/>
                    <a:pt x="3709" y="2666"/>
                  </a:cubicBezTo>
                  <a:cubicBezTo>
                    <a:pt x="4010" y="1946"/>
                    <a:pt x="3846" y="1117"/>
                    <a:pt x="3294" y="565"/>
                  </a:cubicBezTo>
                  <a:cubicBezTo>
                    <a:pt x="2925" y="196"/>
                    <a:pt x="2432" y="0"/>
                    <a:pt x="1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81"/>
            <p:cNvSpPr/>
            <p:nvPr/>
          </p:nvSpPr>
          <p:spPr>
            <a:xfrm>
              <a:off x="4769862" y="3839257"/>
              <a:ext cx="155703" cy="150752"/>
            </a:xfrm>
            <a:custGeom>
              <a:avLst/>
              <a:gdLst/>
              <a:ahLst/>
              <a:cxnLst/>
              <a:rect l="l" t="t" r="r" b="b"/>
              <a:pathLst>
                <a:path w="5944" h="5755" extrusionOk="0">
                  <a:moveTo>
                    <a:pt x="625" y="1"/>
                  </a:moveTo>
                  <a:cubicBezTo>
                    <a:pt x="279" y="1"/>
                    <a:pt x="1" y="282"/>
                    <a:pt x="1" y="625"/>
                  </a:cubicBezTo>
                  <a:lnTo>
                    <a:pt x="1" y="1183"/>
                  </a:lnTo>
                  <a:cubicBezTo>
                    <a:pt x="1" y="1526"/>
                    <a:pt x="279" y="1803"/>
                    <a:pt x="625" y="1807"/>
                  </a:cubicBezTo>
                  <a:lnTo>
                    <a:pt x="991" y="1807"/>
                  </a:lnTo>
                  <a:cubicBezTo>
                    <a:pt x="1094" y="1807"/>
                    <a:pt x="1176" y="1889"/>
                    <a:pt x="1176" y="1992"/>
                  </a:cubicBezTo>
                  <a:lnTo>
                    <a:pt x="1176" y="3764"/>
                  </a:lnTo>
                  <a:cubicBezTo>
                    <a:pt x="1176" y="3866"/>
                    <a:pt x="1094" y="3949"/>
                    <a:pt x="991" y="3949"/>
                  </a:cubicBezTo>
                  <a:lnTo>
                    <a:pt x="738" y="3949"/>
                  </a:lnTo>
                  <a:cubicBezTo>
                    <a:pt x="395" y="3949"/>
                    <a:pt x="114" y="4230"/>
                    <a:pt x="114" y="4572"/>
                  </a:cubicBezTo>
                  <a:lnTo>
                    <a:pt x="114" y="5131"/>
                  </a:lnTo>
                  <a:cubicBezTo>
                    <a:pt x="114" y="5474"/>
                    <a:pt x="395" y="5755"/>
                    <a:pt x="738" y="5755"/>
                  </a:cubicBezTo>
                  <a:lnTo>
                    <a:pt x="5319" y="5755"/>
                  </a:lnTo>
                  <a:cubicBezTo>
                    <a:pt x="5662" y="5755"/>
                    <a:pt x="5940" y="5474"/>
                    <a:pt x="5943" y="5131"/>
                  </a:cubicBezTo>
                  <a:lnTo>
                    <a:pt x="5943" y="4572"/>
                  </a:lnTo>
                  <a:cubicBezTo>
                    <a:pt x="5940" y="4230"/>
                    <a:pt x="5662" y="3949"/>
                    <a:pt x="5319" y="3949"/>
                  </a:cubicBezTo>
                  <a:lnTo>
                    <a:pt x="5066" y="3949"/>
                  </a:lnTo>
                  <a:lnTo>
                    <a:pt x="5066" y="3952"/>
                  </a:lnTo>
                  <a:cubicBezTo>
                    <a:pt x="4963" y="3952"/>
                    <a:pt x="4877" y="3866"/>
                    <a:pt x="4877" y="3764"/>
                  </a:cubicBezTo>
                  <a:lnTo>
                    <a:pt x="4877" y="628"/>
                  </a:lnTo>
                  <a:cubicBezTo>
                    <a:pt x="4877" y="282"/>
                    <a:pt x="4600" y="4"/>
                    <a:pt x="4254" y="4"/>
                  </a:cubicBezTo>
                  <a:lnTo>
                    <a:pt x="1910" y="4"/>
                  </a:lnTo>
                  <a:cubicBezTo>
                    <a:pt x="1618" y="4"/>
                    <a:pt x="1618" y="440"/>
                    <a:pt x="1910" y="440"/>
                  </a:cubicBezTo>
                  <a:lnTo>
                    <a:pt x="4254" y="440"/>
                  </a:lnTo>
                  <a:cubicBezTo>
                    <a:pt x="4356" y="440"/>
                    <a:pt x="4442" y="525"/>
                    <a:pt x="4442" y="628"/>
                  </a:cubicBezTo>
                  <a:lnTo>
                    <a:pt x="4442" y="3764"/>
                  </a:lnTo>
                  <a:cubicBezTo>
                    <a:pt x="4442" y="4110"/>
                    <a:pt x="4720" y="4387"/>
                    <a:pt x="5066" y="4387"/>
                  </a:cubicBezTo>
                  <a:lnTo>
                    <a:pt x="5319" y="4387"/>
                  </a:lnTo>
                  <a:cubicBezTo>
                    <a:pt x="5422" y="4387"/>
                    <a:pt x="5504" y="4473"/>
                    <a:pt x="5504" y="4576"/>
                  </a:cubicBezTo>
                  <a:lnTo>
                    <a:pt x="5504" y="5131"/>
                  </a:lnTo>
                  <a:cubicBezTo>
                    <a:pt x="5504" y="5234"/>
                    <a:pt x="5422" y="5319"/>
                    <a:pt x="5319" y="5319"/>
                  </a:cubicBezTo>
                  <a:lnTo>
                    <a:pt x="738" y="5319"/>
                  </a:lnTo>
                  <a:cubicBezTo>
                    <a:pt x="635" y="5319"/>
                    <a:pt x="553" y="5234"/>
                    <a:pt x="553" y="5131"/>
                  </a:cubicBezTo>
                  <a:lnTo>
                    <a:pt x="553" y="4576"/>
                  </a:lnTo>
                  <a:cubicBezTo>
                    <a:pt x="553" y="4473"/>
                    <a:pt x="635" y="4387"/>
                    <a:pt x="738" y="4387"/>
                  </a:cubicBezTo>
                  <a:lnTo>
                    <a:pt x="991" y="4387"/>
                  </a:lnTo>
                  <a:cubicBezTo>
                    <a:pt x="1334" y="4387"/>
                    <a:pt x="1615" y="4110"/>
                    <a:pt x="1615" y="3764"/>
                  </a:cubicBezTo>
                  <a:lnTo>
                    <a:pt x="1615" y="1992"/>
                  </a:lnTo>
                  <a:cubicBezTo>
                    <a:pt x="1615" y="1649"/>
                    <a:pt x="1334" y="1368"/>
                    <a:pt x="991" y="1368"/>
                  </a:cubicBezTo>
                  <a:lnTo>
                    <a:pt x="625" y="1368"/>
                  </a:lnTo>
                  <a:cubicBezTo>
                    <a:pt x="522" y="1368"/>
                    <a:pt x="436" y="1286"/>
                    <a:pt x="436" y="1183"/>
                  </a:cubicBezTo>
                  <a:lnTo>
                    <a:pt x="436" y="625"/>
                  </a:lnTo>
                  <a:cubicBezTo>
                    <a:pt x="436" y="522"/>
                    <a:pt x="522" y="440"/>
                    <a:pt x="625" y="440"/>
                  </a:cubicBezTo>
                  <a:lnTo>
                    <a:pt x="1036" y="440"/>
                  </a:lnTo>
                  <a:cubicBezTo>
                    <a:pt x="1156" y="440"/>
                    <a:pt x="1252" y="340"/>
                    <a:pt x="1252" y="220"/>
                  </a:cubicBezTo>
                  <a:cubicBezTo>
                    <a:pt x="1252" y="100"/>
                    <a:pt x="1156"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59" name="Google Shape;12859;p81"/>
          <p:cNvGrpSpPr/>
          <p:nvPr/>
        </p:nvGrpSpPr>
        <p:grpSpPr>
          <a:xfrm>
            <a:off x="5197967" y="3714018"/>
            <a:ext cx="386455" cy="287569"/>
            <a:chOff x="5197967" y="3714018"/>
            <a:chExt cx="386455" cy="287569"/>
          </a:xfrm>
        </p:grpSpPr>
        <p:sp>
          <p:nvSpPr>
            <p:cNvPr id="12860" name="Google Shape;12860;p81"/>
            <p:cNvSpPr/>
            <p:nvPr/>
          </p:nvSpPr>
          <p:spPr>
            <a:xfrm>
              <a:off x="5204595" y="3720148"/>
              <a:ext cx="373200" cy="275336"/>
            </a:xfrm>
            <a:custGeom>
              <a:avLst/>
              <a:gdLst/>
              <a:ahLst/>
              <a:cxnLst/>
              <a:rect l="l" t="t" r="r" b="b"/>
              <a:pathLst>
                <a:path w="14247" h="10511" extrusionOk="0">
                  <a:moveTo>
                    <a:pt x="12053" y="1"/>
                  </a:moveTo>
                  <a:lnTo>
                    <a:pt x="5600" y="6450"/>
                  </a:lnTo>
                  <a:cubicBezTo>
                    <a:pt x="5515" y="6537"/>
                    <a:pt x="5401" y="6581"/>
                    <a:pt x="5287" y="6581"/>
                  </a:cubicBezTo>
                  <a:cubicBezTo>
                    <a:pt x="5173" y="6581"/>
                    <a:pt x="5059" y="6537"/>
                    <a:pt x="4973" y="6450"/>
                  </a:cubicBezTo>
                  <a:lnTo>
                    <a:pt x="2194" y="3674"/>
                  </a:lnTo>
                  <a:lnTo>
                    <a:pt x="1" y="5867"/>
                  </a:lnTo>
                  <a:lnTo>
                    <a:pt x="4188" y="10055"/>
                  </a:lnTo>
                  <a:cubicBezTo>
                    <a:pt x="4480" y="10346"/>
                    <a:pt x="4874" y="10511"/>
                    <a:pt x="5288" y="10511"/>
                  </a:cubicBezTo>
                  <a:cubicBezTo>
                    <a:pt x="5700" y="10511"/>
                    <a:pt x="6094" y="10346"/>
                    <a:pt x="6385" y="10055"/>
                  </a:cubicBezTo>
                  <a:lnTo>
                    <a:pt x="14246" y="2194"/>
                  </a:lnTo>
                  <a:lnTo>
                    <a:pt x="12053"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81"/>
            <p:cNvSpPr/>
            <p:nvPr/>
          </p:nvSpPr>
          <p:spPr>
            <a:xfrm>
              <a:off x="5319591" y="3758576"/>
              <a:ext cx="258204" cy="236908"/>
            </a:xfrm>
            <a:custGeom>
              <a:avLst/>
              <a:gdLst/>
              <a:ahLst/>
              <a:cxnLst/>
              <a:rect l="l" t="t" r="r" b="b"/>
              <a:pathLst>
                <a:path w="9857" h="9044" extrusionOk="0">
                  <a:moveTo>
                    <a:pt x="9130" y="0"/>
                  </a:moveTo>
                  <a:lnTo>
                    <a:pt x="830" y="8300"/>
                  </a:lnTo>
                  <a:cubicBezTo>
                    <a:pt x="604" y="8530"/>
                    <a:pt x="316" y="8687"/>
                    <a:pt x="1" y="8756"/>
                  </a:cubicBezTo>
                  <a:cubicBezTo>
                    <a:pt x="261" y="8941"/>
                    <a:pt x="576" y="9044"/>
                    <a:pt x="898" y="9044"/>
                  </a:cubicBezTo>
                  <a:cubicBezTo>
                    <a:pt x="1310" y="9044"/>
                    <a:pt x="1704" y="8879"/>
                    <a:pt x="1995" y="8588"/>
                  </a:cubicBezTo>
                  <a:lnTo>
                    <a:pt x="9856" y="727"/>
                  </a:lnTo>
                  <a:lnTo>
                    <a:pt x="913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81"/>
            <p:cNvSpPr/>
            <p:nvPr/>
          </p:nvSpPr>
          <p:spPr>
            <a:xfrm>
              <a:off x="5197967" y="3810259"/>
              <a:ext cx="323299" cy="191328"/>
            </a:xfrm>
            <a:custGeom>
              <a:avLst/>
              <a:gdLst/>
              <a:ahLst/>
              <a:cxnLst/>
              <a:rect l="l" t="t" r="r" b="b"/>
              <a:pathLst>
                <a:path w="12342" h="7304" extrusionOk="0">
                  <a:moveTo>
                    <a:pt x="2449" y="0"/>
                  </a:moveTo>
                  <a:cubicBezTo>
                    <a:pt x="2390" y="0"/>
                    <a:pt x="2331" y="23"/>
                    <a:pt x="2286" y="70"/>
                  </a:cubicBezTo>
                  <a:lnTo>
                    <a:pt x="89" y="2263"/>
                  </a:lnTo>
                  <a:cubicBezTo>
                    <a:pt x="0" y="2352"/>
                    <a:pt x="0" y="2499"/>
                    <a:pt x="89" y="2592"/>
                  </a:cubicBezTo>
                  <a:lnTo>
                    <a:pt x="4280" y="6779"/>
                  </a:lnTo>
                  <a:cubicBezTo>
                    <a:pt x="4613" y="7115"/>
                    <a:pt x="5065" y="7304"/>
                    <a:pt x="5541" y="7304"/>
                  </a:cubicBezTo>
                  <a:cubicBezTo>
                    <a:pt x="6014" y="7304"/>
                    <a:pt x="6470" y="7115"/>
                    <a:pt x="6803" y="6779"/>
                  </a:cubicBezTo>
                  <a:lnTo>
                    <a:pt x="12176" y="1410"/>
                  </a:lnTo>
                  <a:cubicBezTo>
                    <a:pt x="12341" y="1241"/>
                    <a:pt x="12186" y="1008"/>
                    <a:pt x="12007" y="1008"/>
                  </a:cubicBezTo>
                  <a:cubicBezTo>
                    <a:pt x="11953" y="1008"/>
                    <a:pt x="11897" y="1030"/>
                    <a:pt x="11847" y="1081"/>
                  </a:cubicBezTo>
                  <a:lnTo>
                    <a:pt x="6474" y="6450"/>
                  </a:lnTo>
                  <a:cubicBezTo>
                    <a:pt x="6215" y="6707"/>
                    <a:pt x="5877" y="6836"/>
                    <a:pt x="5540" y="6836"/>
                  </a:cubicBezTo>
                  <a:cubicBezTo>
                    <a:pt x="5203" y="6836"/>
                    <a:pt x="4866" y="6707"/>
                    <a:pt x="4609" y="6450"/>
                  </a:cubicBezTo>
                  <a:lnTo>
                    <a:pt x="586" y="2427"/>
                  </a:lnTo>
                  <a:lnTo>
                    <a:pt x="2451" y="563"/>
                  </a:lnTo>
                  <a:lnTo>
                    <a:pt x="3108" y="1221"/>
                  </a:lnTo>
                  <a:cubicBezTo>
                    <a:pt x="3159" y="1272"/>
                    <a:pt x="3216" y="1293"/>
                    <a:pt x="3271" y="1293"/>
                  </a:cubicBezTo>
                  <a:cubicBezTo>
                    <a:pt x="3451" y="1293"/>
                    <a:pt x="3606" y="1060"/>
                    <a:pt x="3437" y="892"/>
                  </a:cubicBezTo>
                  <a:lnTo>
                    <a:pt x="2615" y="70"/>
                  </a:lnTo>
                  <a:cubicBezTo>
                    <a:pt x="2569" y="23"/>
                    <a:pt x="2509" y="0"/>
                    <a:pt x="2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81"/>
            <p:cNvSpPr/>
            <p:nvPr/>
          </p:nvSpPr>
          <p:spPr>
            <a:xfrm>
              <a:off x="5292217" y="3714018"/>
              <a:ext cx="292205" cy="184622"/>
            </a:xfrm>
            <a:custGeom>
              <a:avLst/>
              <a:gdLst/>
              <a:ahLst/>
              <a:cxnLst/>
              <a:rect l="l" t="t" r="r" b="b"/>
              <a:pathLst>
                <a:path w="11155" h="7048" extrusionOk="0">
                  <a:moveTo>
                    <a:pt x="8706" y="1"/>
                  </a:moveTo>
                  <a:cubicBezTo>
                    <a:pt x="8646" y="1"/>
                    <a:pt x="8586" y="24"/>
                    <a:pt x="8540" y="70"/>
                  </a:cubicBezTo>
                  <a:lnTo>
                    <a:pt x="2091" y="6519"/>
                  </a:lnTo>
                  <a:cubicBezTo>
                    <a:pt x="2050" y="6560"/>
                    <a:pt x="1996" y="6581"/>
                    <a:pt x="1942" y="6581"/>
                  </a:cubicBezTo>
                  <a:cubicBezTo>
                    <a:pt x="1888" y="6581"/>
                    <a:pt x="1834" y="6560"/>
                    <a:pt x="1793" y="6519"/>
                  </a:cubicBezTo>
                  <a:lnTo>
                    <a:pt x="497" y="5224"/>
                  </a:lnTo>
                  <a:cubicBezTo>
                    <a:pt x="446" y="5173"/>
                    <a:pt x="390" y="5152"/>
                    <a:pt x="335" y="5152"/>
                  </a:cubicBezTo>
                  <a:cubicBezTo>
                    <a:pt x="155" y="5152"/>
                    <a:pt x="0" y="5385"/>
                    <a:pt x="168" y="5553"/>
                  </a:cubicBezTo>
                  <a:lnTo>
                    <a:pt x="1464" y="6848"/>
                  </a:lnTo>
                  <a:cubicBezTo>
                    <a:pt x="1591" y="6975"/>
                    <a:pt x="1762" y="7047"/>
                    <a:pt x="1943" y="7047"/>
                  </a:cubicBezTo>
                  <a:cubicBezTo>
                    <a:pt x="2122" y="7047"/>
                    <a:pt x="2293" y="6975"/>
                    <a:pt x="2423" y="6848"/>
                  </a:cubicBezTo>
                  <a:lnTo>
                    <a:pt x="8708" y="564"/>
                  </a:lnTo>
                  <a:lnTo>
                    <a:pt x="10572" y="2428"/>
                  </a:lnTo>
                  <a:lnTo>
                    <a:pt x="8903" y="4097"/>
                  </a:lnTo>
                  <a:cubicBezTo>
                    <a:pt x="8735" y="4265"/>
                    <a:pt x="8890" y="4498"/>
                    <a:pt x="9070" y="4498"/>
                  </a:cubicBezTo>
                  <a:cubicBezTo>
                    <a:pt x="9124" y="4498"/>
                    <a:pt x="9181" y="4477"/>
                    <a:pt x="9232" y="4426"/>
                  </a:cubicBezTo>
                  <a:lnTo>
                    <a:pt x="11066" y="2592"/>
                  </a:lnTo>
                  <a:cubicBezTo>
                    <a:pt x="11155" y="2500"/>
                    <a:pt x="11155" y="2356"/>
                    <a:pt x="11066" y="2263"/>
                  </a:cubicBezTo>
                  <a:lnTo>
                    <a:pt x="8869" y="70"/>
                  </a:lnTo>
                  <a:cubicBezTo>
                    <a:pt x="8824" y="24"/>
                    <a:pt x="8765" y="1"/>
                    <a:pt x="8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4" name="Google Shape;12864;p81"/>
          <p:cNvGrpSpPr/>
          <p:nvPr/>
        </p:nvGrpSpPr>
        <p:grpSpPr>
          <a:xfrm>
            <a:off x="5778658" y="3703488"/>
            <a:ext cx="312140" cy="308603"/>
            <a:chOff x="5778658" y="3703488"/>
            <a:chExt cx="312140" cy="308603"/>
          </a:xfrm>
        </p:grpSpPr>
        <p:sp>
          <p:nvSpPr>
            <p:cNvPr id="12865" name="Google Shape;12865;p81"/>
            <p:cNvSpPr/>
            <p:nvPr/>
          </p:nvSpPr>
          <p:spPr>
            <a:xfrm>
              <a:off x="5784133" y="3708544"/>
              <a:ext cx="301190" cy="298466"/>
            </a:xfrm>
            <a:custGeom>
              <a:avLst/>
              <a:gdLst/>
              <a:ahLst/>
              <a:cxnLst/>
              <a:rect l="l" t="t" r="r" b="b"/>
              <a:pathLst>
                <a:path w="11498" h="11394" extrusionOk="0">
                  <a:moveTo>
                    <a:pt x="2709" y="1"/>
                  </a:moveTo>
                  <a:cubicBezTo>
                    <a:pt x="2577" y="1"/>
                    <a:pt x="2445" y="51"/>
                    <a:pt x="2344" y="152"/>
                  </a:cubicBezTo>
                  <a:lnTo>
                    <a:pt x="203" y="2294"/>
                  </a:lnTo>
                  <a:cubicBezTo>
                    <a:pt x="0" y="2493"/>
                    <a:pt x="0" y="2822"/>
                    <a:pt x="203" y="3021"/>
                  </a:cubicBezTo>
                  <a:lnTo>
                    <a:pt x="2879" y="5697"/>
                  </a:lnTo>
                  <a:lnTo>
                    <a:pt x="203" y="8373"/>
                  </a:lnTo>
                  <a:cubicBezTo>
                    <a:pt x="0" y="8572"/>
                    <a:pt x="0" y="8901"/>
                    <a:pt x="203" y="9100"/>
                  </a:cubicBezTo>
                  <a:lnTo>
                    <a:pt x="2344" y="11241"/>
                  </a:lnTo>
                  <a:cubicBezTo>
                    <a:pt x="2445" y="11343"/>
                    <a:pt x="2577" y="11393"/>
                    <a:pt x="2709" y="11393"/>
                  </a:cubicBezTo>
                  <a:cubicBezTo>
                    <a:pt x="2841" y="11393"/>
                    <a:pt x="2973" y="11343"/>
                    <a:pt x="3074" y="11241"/>
                  </a:cubicBezTo>
                  <a:lnTo>
                    <a:pt x="5750" y="8569"/>
                  </a:lnTo>
                  <a:lnTo>
                    <a:pt x="8423" y="11241"/>
                  </a:lnTo>
                  <a:cubicBezTo>
                    <a:pt x="8524" y="11343"/>
                    <a:pt x="8656" y="11393"/>
                    <a:pt x="8788" y="11393"/>
                  </a:cubicBezTo>
                  <a:cubicBezTo>
                    <a:pt x="8920" y="11393"/>
                    <a:pt x="9052" y="11343"/>
                    <a:pt x="9153" y="11241"/>
                  </a:cubicBezTo>
                  <a:lnTo>
                    <a:pt x="11295" y="9100"/>
                  </a:lnTo>
                  <a:cubicBezTo>
                    <a:pt x="11497" y="8901"/>
                    <a:pt x="11497" y="8572"/>
                    <a:pt x="11295" y="8373"/>
                  </a:cubicBezTo>
                  <a:lnTo>
                    <a:pt x="8615" y="5697"/>
                  </a:lnTo>
                  <a:lnTo>
                    <a:pt x="11292" y="3021"/>
                  </a:lnTo>
                  <a:cubicBezTo>
                    <a:pt x="11494" y="2822"/>
                    <a:pt x="11494" y="2493"/>
                    <a:pt x="11292" y="2294"/>
                  </a:cubicBezTo>
                  <a:lnTo>
                    <a:pt x="9150" y="152"/>
                  </a:lnTo>
                  <a:cubicBezTo>
                    <a:pt x="9049" y="51"/>
                    <a:pt x="8917" y="1"/>
                    <a:pt x="8785" y="1"/>
                  </a:cubicBezTo>
                  <a:cubicBezTo>
                    <a:pt x="8653" y="1"/>
                    <a:pt x="8521" y="51"/>
                    <a:pt x="8420" y="152"/>
                  </a:cubicBezTo>
                  <a:lnTo>
                    <a:pt x="5750" y="2829"/>
                  </a:lnTo>
                  <a:lnTo>
                    <a:pt x="3074" y="152"/>
                  </a:lnTo>
                  <a:cubicBezTo>
                    <a:pt x="2973" y="51"/>
                    <a:pt x="2841" y="1"/>
                    <a:pt x="270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81"/>
            <p:cNvSpPr/>
            <p:nvPr/>
          </p:nvSpPr>
          <p:spPr>
            <a:xfrm>
              <a:off x="5887865" y="3703540"/>
              <a:ext cx="202933" cy="308551"/>
            </a:xfrm>
            <a:custGeom>
              <a:avLst/>
              <a:gdLst/>
              <a:ahLst/>
              <a:cxnLst/>
              <a:rect l="l" t="t" r="r" b="b"/>
              <a:pathLst>
                <a:path w="7747" h="11779" extrusionOk="0">
                  <a:moveTo>
                    <a:pt x="4828" y="1"/>
                  </a:moveTo>
                  <a:cubicBezTo>
                    <a:pt x="4647" y="1"/>
                    <a:pt x="4465" y="69"/>
                    <a:pt x="4326" y="206"/>
                  </a:cubicBezTo>
                  <a:lnTo>
                    <a:pt x="1790" y="2745"/>
                  </a:lnTo>
                  <a:lnTo>
                    <a:pt x="420" y="1375"/>
                  </a:lnTo>
                  <a:cubicBezTo>
                    <a:pt x="377" y="1332"/>
                    <a:pt x="329" y="1314"/>
                    <a:pt x="283" y="1314"/>
                  </a:cubicBezTo>
                  <a:cubicBezTo>
                    <a:pt x="131" y="1314"/>
                    <a:pt x="0" y="1510"/>
                    <a:pt x="142" y="1652"/>
                  </a:cubicBezTo>
                  <a:lnTo>
                    <a:pt x="1650" y="3160"/>
                  </a:lnTo>
                  <a:cubicBezTo>
                    <a:pt x="1688" y="3198"/>
                    <a:pt x="1737" y="3217"/>
                    <a:pt x="1787" y="3217"/>
                  </a:cubicBezTo>
                  <a:cubicBezTo>
                    <a:pt x="1838" y="3217"/>
                    <a:pt x="1888" y="3198"/>
                    <a:pt x="1928" y="3160"/>
                  </a:cubicBezTo>
                  <a:lnTo>
                    <a:pt x="4600" y="484"/>
                  </a:lnTo>
                  <a:cubicBezTo>
                    <a:pt x="4664" y="420"/>
                    <a:pt x="4745" y="389"/>
                    <a:pt x="4827" y="389"/>
                  </a:cubicBezTo>
                  <a:cubicBezTo>
                    <a:pt x="4908" y="389"/>
                    <a:pt x="4989" y="420"/>
                    <a:pt x="5053" y="484"/>
                  </a:cubicBezTo>
                  <a:lnTo>
                    <a:pt x="7195" y="2626"/>
                  </a:lnTo>
                  <a:cubicBezTo>
                    <a:pt x="7318" y="2749"/>
                    <a:pt x="7318" y="2951"/>
                    <a:pt x="7195" y="3074"/>
                  </a:cubicBezTo>
                  <a:lnTo>
                    <a:pt x="4518" y="5751"/>
                  </a:lnTo>
                  <a:cubicBezTo>
                    <a:pt x="4443" y="5826"/>
                    <a:pt x="4443" y="5950"/>
                    <a:pt x="4518" y="6028"/>
                  </a:cubicBezTo>
                  <a:lnTo>
                    <a:pt x="7195" y="8701"/>
                  </a:lnTo>
                  <a:cubicBezTo>
                    <a:pt x="7318" y="8828"/>
                    <a:pt x="7318" y="9027"/>
                    <a:pt x="7195" y="9154"/>
                  </a:cubicBezTo>
                  <a:lnTo>
                    <a:pt x="5053" y="11295"/>
                  </a:lnTo>
                  <a:cubicBezTo>
                    <a:pt x="4989" y="11357"/>
                    <a:pt x="4908" y="11388"/>
                    <a:pt x="4827" y="11388"/>
                  </a:cubicBezTo>
                  <a:cubicBezTo>
                    <a:pt x="4745" y="11388"/>
                    <a:pt x="4664" y="11357"/>
                    <a:pt x="4600" y="11295"/>
                  </a:cubicBezTo>
                  <a:lnTo>
                    <a:pt x="3593" y="10284"/>
                  </a:lnTo>
                  <a:cubicBezTo>
                    <a:pt x="3550" y="10242"/>
                    <a:pt x="3503" y="10225"/>
                    <a:pt x="3457" y="10225"/>
                  </a:cubicBezTo>
                  <a:cubicBezTo>
                    <a:pt x="3306" y="10225"/>
                    <a:pt x="3176" y="10420"/>
                    <a:pt x="3315" y="10562"/>
                  </a:cubicBezTo>
                  <a:lnTo>
                    <a:pt x="4326" y="11569"/>
                  </a:lnTo>
                  <a:cubicBezTo>
                    <a:pt x="4460" y="11703"/>
                    <a:pt x="4638" y="11779"/>
                    <a:pt x="4827" y="11779"/>
                  </a:cubicBezTo>
                  <a:cubicBezTo>
                    <a:pt x="5015" y="11779"/>
                    <a:pt x="5197" y="11703"/>
                    <a:pt x="5327" y="11569"/>
                  </a:cubicBezTo>
                  <a:lnTo>
                    <a:pt x="7469" y="9428"/>
                  </a:lnTo>
                  <a:cubicBezTo>
                    <a:pt x="7746" y="9150"/>
                    <a:pt x="7746" y="8701"/>
                    <a:pt x="7469" y="8427"/>
                  </a:cubicBezTo>
                  <a:lnTo>
                    <a:pt x="4933" y="5888"/>
                  </a:lnTo>
                  <a:lnTo>
                    <a:pt x="7469" y="3352"/>
                  </a:lnTo>
                  <a:cubicBezTo>
                    <a:pt x="7746" y="3074"/>
                    <a:pt x="7746" y="2626"/>
                    <a:pt x="7469" y="2351"/>
                  </a:cubicBezTo>
                  <a:lnTo>
                    <a:pt x="5327" y="206"/>
                  </a:lnTo>
                  <a:cubicBezTo>
                    <a:pt x="5190" y="69"/>
                    <a:pt x="5009" y="1"/>
                    <a:pt x="4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81"/>
            <p:cNvSpPr/>
            <p:nvPr/>
          </p:nvSpPr>
          <p:spPr>
            <a:xfrm>
              <a:off x="5778658" y="3703488"/>
              <a:ext cx="192533" cy="308603"/>
            </a:xfrm>
            <a:custGeom>
              <a:avLst/>
              <a:gdLst/>
              <a:ahLst/>
              <a:cxnLst/>
              <a:rect l="l" t="t" r="r" b="b"/>
              <a:pathLst>
                <a:path w="7350" h="11781" extrusionOk="0">
                  <a:moveTo>
                    <a:pt x="2919" y="0"/>
                  </a:moveTo>
                  <a:cubicBezTo>
                    <a:pt x="2737" y="0"/>
                    <a:pt x="2557" y="69"/>
                    <a:pt x="2420" y="208"/>
                  </a:cubicBezTo>
                  <a:lnTo>
                    <a:pt x="278" y="2350"/>
                  </a:lnTo>
                  <a:cubicBezTo>
                    <a:pt x="0" y="2628"/>
                    <a:pt x="0" y="3076"/>
                    <a:pt x="278" y="3354"/>
                  </a:cubicBezTo>
                  <a:lnTo>
                    <a:pt x="2814" y="5890"/>
                  </a:lnTo>
                  <a:lnTo>
                    <a:pt x="278" y="8429"/>
                  </a:lnTo>
                  <a:cubicBezTo>
                    <a:pt x="0" y="8703"/>
                    <a:pt x="0" y="9152"/>
                    <a:pt x="278" y="9430"/>
                  </a:cubicBezTo>
                  <a:lnTo>
                    <a:pt x="2420" y="11571"/>
                  </a:lnTo>
                  <a:cubicBezTo>
                    <a:pt x="2550" y="11705"/>
                    <a:pt x="2731" y="11781"/>
                    <a:pt x="2920" y="11781"/>
                  </a:cubicBezTo>
                  <a:cubicBezTo>
                    <a:pt x="3108" y="11781"/>
                    <a:pt x="3287" y="11705"/>
                    <a:pt x="3420" y="11571"/>
                  </a:cubicBezTo>
                  <a:lnTo>
                    <a:pt x="5956" y="9032"/>
                  </a:lnTo>
                  <a:lnTo>
                    <a:pt x="6933" y="10009"/>
                  </a:lnTo>
                  <a:cubicBezTo>
                    <a:pt x="6976" y="10052"/>
                    <a:pt x="7024" y="10070"/>
                    <a:pt x="7070" y="10070"/>
                  </a:cubicBezTo>
                  <a:cubicBezTo>
                    <a:pt x="7221" y="10070"/>
                    <a:pt x="7349" y="9876"/>
                    <a:pt x="7210" y="9735"/>
                  </a:cubicBezTo>
                  <a:lnTo>
                    <a:pt x="6097" y="8621"/>
                  </a:lnTo>
                  <a:cubicBezTo>
                    <a:pt x="6059" y="8583"/>
                    <a:pt x="6008" y="8564"/>
                    <a:pt x="5958" y="8564"/>
                  </a:cubicBezTo>
                  <a:cubicBezTo>
                    <a:pt x="5907" y="8564"/>
                    <a:pt x="5857" y="8583"/>
                    <a:pt x="5819" y="8621"/>
                  </a:cubicBezTo>
                  <a:lnTo>
                    <a:pt x="3146" y="11297"/>
                  </a:lnTo>
                  <a:cubicBezTo>
                    <a:pt x="3083" y="11359"/>
                    <a:pt x="3000" y="11390"/>
                    <a:pt x="2919" y="11390"/>
                  </a:cubicBezTo>
                  <a:cubicBezTo>
                    <a:pt x="2837" y="11390"/>
                    <a:pt x="2755" y="11359"/>
                    <a:pt x="2694" y="11297"/>
                  </a:cubicBezTo>
                  <a:lnTo>
                    <a:pt x="552" y="9156"/>
                  </a:lnTo>
                  <a:cubicBezTo>
                    <a:pt x="429" y="9029"/>
                    <a:pt x="429" y="8827"/>
                    <a:pt x="552" y="8703"/>
                  </a:cubicBezTo>
                  <a:lnTo>
                    <a:pt x="3228" y="6027"/>
                  </a:lnTo>
                  <a:cubicBezTo>
                    <a:pt x="3304" y="5952"/>
                    <a:pt x="3304" y="5828"/>
                    <a:pt x="3228" y="5753"/>
                  </a:cubicBezTo>
                  <a:lnTo>
                    <a:pt x="552" y="3076"/>
                  </a:lnTo>
                  <a:cubicBezTo>
                    <a:pt x="429" y="2953"/>
                    <a:pt x="429" y="2751"/>
                    <a:pt x="552" y="2628"/>
                  </a:cubicBezTo>
                  <a:lnTo>
                    <a:pt x="2694" y="486"/>
                  </a:lnTo>
                  <a:cubicBezTo>
                    <a:pt x="2755" y="422"/>
                    <a:pt x="2837" y="391"/>
                    <a:pt x="2919" y="391"/>
                  </a:cubicBezTo>
                  <a:cubicBezTo>
                    <a:pt x="3000" y="391"/>
                    <a:pt x="3083" y="422"/>
                    <a:pt x="3146" y="486"/>
                  </a:cubicBezTo>
                  <a:lnTo>
                    <a:pt x="3759" y="1103"/>
                  </a:lnTo>
                  <a:cubicBezTo>
                    <a:pt x="3802" y="1145"/>
                    <a:pt x="3850" y="1162"/>
                    <a:pt x="3896" y="1162"/>
                  </a:cubicBezTo>
                  <a:cubicBezTo>
                    <a:pt x="4048" y="1162"/>
                    <a:pt x="4179" y="967"/>
                    <a:pt x="4037" y="825"/>
                  </a:cubicBezTo>
                  <a:lnTo>
                    <a:pt x="3420" y="208"/>
                  </a:lnTo>
                  <a:cubicBezTo>
                    <a:pt x="3281" y="69"/>
                    <a:pt x="3100" y="0"/>
                    <a:pt x="2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8" name="Google Shape;12868;p81"/>
          <p:cNvGrpSpPr/>
          <p:nvPr/>
        </p:nvGrpSpPr>
        <p:grpSpPr>
          <a:xfrm>
            <a:off x="6282597" y="3679546"/>
            <a:ext cx="391406" cy="356514"/>
            <a:chOff x="6282597" y="3679546"/>
            <a:chExt cx="391406" cy="356514"/>
          </a:xfrm>
        </p:grpSpPr>
        <p:sp>
          <p:nvSpPr>
            <p:cNvPr id="12869" name="Google Shape;12869;p81"/>
            <p:cNvSpPr/>
            <p:nvPr/>
          </p:nvSpPr>
          <p:spPr>
            <a:xfrm>
              <a:off x="6348583" y="3733874"/>
              <a:ext cx="48566" cy="66719"/>
            </a:xfrm>
            <a:custGeom>
              <a:avLst/>
              <a:gdLst/>
              <a:ahLst/>
              <a:cxnLst/>
              <a:rect l="l" t="t" r="r" b="b"/>
              <a:pathLst>
                <a:path w="1854" h="2547" extrusionOk="0">
                  <a:moveTo>
                    <a:pt x="0" y="1"/>
                  </a:moveTo>
                  <a:lnTo>
                    <a:pt x="0" y="2547"/>
                  </a:lnTo>
                  <a:lnTo>
                    <a:pt x="1854" y="933"/>
                  </a:lnTo>
                  <a:lnTo>
                    <a:pt x="1854"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81"/>
            <p:cNvSpPr/>
            <p:nvPr/>
          </p:nvSpPr>
          <p:spPr>
            <a:xfrm>
              <a:off x="6371818" y="3733874"/>
              <a:ext cx="25331" cy="46522"/>
            </a:xfrm>
            <a:custGeom>
              <a:avLst/>
              <a:gdLst/>
              <a:ahLst/>
              <a:cxnLst/>
              <a:rect l="l" t="t" r="r" b="b"/>
              <a:pathLst>
                <a:path w="967" h="1776" extrusionOk="0">
                  <a:moveTo>
                    <a:pt x="1" y="1"/>
                  </a:moveTo>
                  <a:lnTo>
                    <a:pt x="1" y="1776"/>
                  </a:lnTo>
                  <a:lnTo>
                    <a:pt x="967" y="933"/>
                  </a:lnTo>
                  <a:lnTo>
                    <a:pt x="967"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81"/>
            <p:cNvSpPr/>
            <p:nvPr/>
          </p:nvSpPr>
          <p:spPr>
            <a:xfrm>
              <a:off x="6336533" y="3725308"/>
              <a:ext cx="283430" cy="305277"/>
            </a:xfrm>
            <a:custGeom>
              <a:avLst/>
              <a:gdLst/>
              <a:ahLst/>
              <a:cxnLst/>
              <a:rect l="l" t="t" r="r" b="b"/>
              <a:pathLst>
                <a:path w="10820" h="11654" extrusionOk="0">
                  <a:moveTo>
                    <a:pt x="5410" y="1"/>
                  </a:moveTo>
                  <a:cubicBezTo>
                    <a:pt x="5383" y="1"/>
                    <a:pt x="5357" y="9"/>
                    <a:pt x="5336" y="26"/>
                  </a:cubicBezTo>
                  <a:lnTo>
                    <a:pt x="1" y="4673"/>
                  </a:lnTo>
                  <a:lnTo>
                    <a:pt x="1" y="11335"/>
                  </a:lnTo>
                  <a:cubicBezTo>
                    <a:pt x="1" y="11510"/>
                    <a:pt x="145" y="11653"/>
                    <a:pt x="320" y="11653"/>
                  </a:cubicBezTo>
                  <a:lnTo>
                    <a:pt x="10501" y="11653"/>
                  </a:lnTo>
                  <a:cubicBezTo>
                    <a:pt x="10675" y="11653"/>
                    <a:pt x="10819" y="11510"/>
                    <a:pt x="10819" y="11335"/>
                  </a:cubicBezTo>
                  <a:lnTo>
                    <a:pt x="10819" y="4673"/>
                  </a:lnTo>
                  <a:lnTo>
                    <a:pt x="5484" y="26"/>
                  </a:lnTo>
                  <a:cubicBezTo>
                    <a:pt x="5463" y="9"/>
                    <a:pt x="5437" y="1"/>
                    <a:pt x="5410"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81"/>
            <p:cNvSpPr/>
            <p:nvPr/>
          </p:nvSpPr>
          <p:spPr>
            <a:xfrm>
              <a:off x="6465177" y="3725308"/>
              <a:ext cx="154786" cy="305277"/>
            </a:xfrm>
            <a:custGeom>
              <a:avLst/>
              <a:gdLst/>
              <a:ahLst/>
              <a:cxnLst/>
              <a:rect l="l" t="t" r="r" b="b"/>
              <a:pathLst>
                <a:path w="5909" h="11654" extrusionOk="0">
                  <a:moveTo>
                    <a:pt x="499" y="1"/>
                  </a:moveTo>
                  <a:cubicBezTo>
                    <a:pt x="472" y="1"/>
                    <a:pt x="446" y="9"/>
                    <a:pt x="425" y="26"/>
                  </a:cubicBezTo>
                  <a:lnTo>
                    <a:pt x="0" y="396"/>
                  </a:lnTo>
                  <a:cubicBezTo>
                    <a:pt x="1916" y="2031"/>
                    <a:pt x="4959" y="4670"/>
                    <a:pt x="4959" y="4670"/>
                  </a:cubicBezTo>
                  <a:lnTo>
                    <a:pt x="4959" y="11331"/>
                  </a:lnTo>
                  <a:cubicBezTo>
                    <a:pt x="4959" y="11510"/>
                    <a:pt x="4815" y="11653"/>
                    <a:pt x="4640" y="11653"/>
                  </a:cubicBezTo>
                  <a:lnTo>
                    <a:pt x="5590" y="11653"/>
                  </a:lnTo>
                  <a:cubicBezTo>
                    <a:pt x="5764" y="11653"/>
                    <a:pt x="5908" y="11510"/>
                    <a:pt x="5908" y="11331"/>
                  </a:cubicBezTo>
                  <a:lnTo>
                    <a:pt x="5908" y="4673"/>
                  </a:lnTo>
                  <a:lnTo>
                    <a:pt x="573" y="26"/>
                  </a:lnTo>
                  <a:cubicBezTo>
                    <a:pt x="552" y="9"/>
                    <a:pt x="526" y="1"/>
                    <a:pt x="49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81"/>
            <p:cNvSpPr/>
            <p:nvPr/>
          </p:nvSpPr>
          <p:spPr>
            <a:xfrm>
              <a:off x="6336638" y="3715302"/>
              <a:ext cx="70569" cy="22292"/>
            </a:xfrm>
            <a:custGeom>
              <a:avLst/>
              <a:gdLst/>
              <a:ahLst/>
              <a:cxnLst/>
              <a:rect l="l" t="t" r="r" b="b"/>
              <a:pathLst>
                <a:path w="2694" h="851" extrusionOk="0">
                  <a:moveTo>
                    <a:pt x="117" y="1"/>
                  </a:moveTo>
                  <a:cubicBezTo>
                    <a:pt x="52" y="1"/>
                    <a:pt x="0" y="52"/>
                    <a:pt x="0" y="117"/>
                  </a:cubicBezTo>
                  <a:lnTo>
                    <a:pt x="0" y="734"/>
                  </a:lnTo>
                  <a:cubicBezTo>
                    <a:pt x="0" y="799"/>
                    <a:pt x="52" y="850"/>
                    <a:pt x="117" y="850"/>
                  </a:cubicBezTo>
                  <a:lnTo>
                    <a:pt x="2574" y="850"/>
                  </a:lnTo>
                  <a:cubicBezTo>
                    <a:pt x="2642" y="850"/>
                    <a:pt x="2694" y="799"/>
                    <a:pt x="2694" y="734"/>
                  </a:cubicBezTo>
                  <a:lnTo>
                    <a:pt x="2694" y="117"/>
                  </a:lnTo>
                  <a:cubicBezTo>
                    <a:pt x="2694" y="52"/>
                    <a:pt x="2642" y="1"/>
                    <a:pt x="257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81"/>
            <p:cNvSpPr/>
            <p:nvPr/>
          </p:nvSpPr>
          <p:spPr>
            <a:xfrm>
              <a:off x="6438877" y="3878942"/>
              <a:ext cx="85579" cy="151643"/>
            </a:xfrm>
            <a:custGeom>
              <a:avLst/>
              <a:gdLst/>
              <a:ahLst/>
              <a:cxnLst/>
              <a:rect l="l" t="t" r="r" b="b"/>
              <a:pathLst>
                <a:path w="3267" h="5789" extrusionOk="0">
                  <a:moveTo>
                    <a:pt x="295" y="1"/>
                  </a:moveTo>
                  <a:cubicBezTo>
                    <a:pt x="131" y="1"/>
                    <a:pt x="0" y="131"/>
                    <a:pt x="0" y="295"/>
                  </a:cubicBezTo>
                  <a:lnTo>
                    <a:pt x="0" y="5788"/>
                  </a:lnTo>
                  <a:lnTo>
                    <a:pt x="3266" y="5788"/>
                  </a:lnTo>
                  <a:lnTo>
                    <a:pt x="3266" y="295"/>
                  </a:lnTo>
                  <a:cubicBezTo>
                    <a:pt x="3266" y="131"/>
                    <a:pt x="3132" y="1"/>
                    <a:pt x="297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81"/>
            <p:cNvSpPr/>
            <p:nvPr/>
          </p:nvSpPr>
          <p:spPr>
            <a:xfrm>
              <a:off x="6491214" y="3878942"/>
              <a:ext cx="33241" cy="151643"/>
            </a:xfrm>
            <a:custGeom>
              <a:avLst/>
              <a:gdLst/>
              <a:ahLst/>
              <a:cxnLst/>
              <a:rect l="l" t="t" r="r" b="b"/>
              <a:pathLst>
                <a:path w="1269" h="5789" extrusionOk="0">
                  <a:moveTo>
                    <a:pt x="0" y="1"/>
                  </a:moveTo>
                  <a:cubicBezTo>
                    <a:pt x="161" y="1"/>
                    <a:pt x="295" y="131"/>
                    <a:pt x="295" y="295"/>
                  </a:cubicBezTo>
                  <a:lnTo>
                    <a:pt x="295" y="5788"/>
                  </a:lnTo>
                  <a:lnTo>
                    <a:pt x="1268" y="5788"/>
                  </a:lnTo>
                  <a:lnTo>
                    <a:pt x="1268" y="295"/>
                  </a:lnTo>
                  <a:cubicBezTo>
                    <a:pt x="1268" y="131"/>
                    <a:pt x="1134" y="1"/>
                    <a:pt x="973"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81"/>
            <p:cNvSpPr/>
            <p:nvPr/>
          </p:nvSpPr>
          <p:spPr>
            <a:xfrm>
              <a:off x="6289958" y="3685021"/>
              <a:ext cx="376501" cy="166312"/>
            </a:xfrm>
            <a:custGeom>
              <a:avLst/>
              <a:gdLst/>
              <a:ahLst/>
              <a:cxnLst/>
              <a:rect l="l" t="t" r="r" b="b"/>
              <a:pathLst>
                <a:path w="14373" h="6349" extrusionOk="0">
                  <a:moveTo>
                    <a:pt x="7187" y="0"/>
                  </a:moveTo>
                  <a:cubicBezTo>
                    <a:pt x="7161" y="0"/>
                    <a:pt x="7135" y="9"/>
                    <a:pt x="7114" y="26"/>
                  </a:cubicBezTo>
                  <a:lnTo>
                    <a:pt x="83" y="6149"/>
                  </a:lnTo>
                  <a:cubicBezTo>
                    <a:pt x="0" y="6218"/>
                    <a:pt x="52" y="6348"/>
                    <a:pt x="158" y="6348"/>
                  </a:cubicBezTo>
                  <a:lnTo>
                    <a:pt x="1779" y="6348"/>
                  </a:lnTo>
                  <a:lnTo>
                    <a:pt x="7114" y="1705"/>
                  </a:lnTo>
                  <a:cubicBezTo>
                    <a:pt x="7135" y="1686"/>
                    <a:pt x="7161" y="1677"/>
                    <a:pt x="7187" y="1677"/>
                  </a:cubicBezTo>
                  <a:cubicBezTo>
                    <a:pt x="7213" y="1677"/>
                    <a:pt x="7239" y="1686"/>
                    <a:pt x="7262" y="1705"/>
                  </a:cubicBezTo>
                  <a:lnTo>
                    <a:pt x="12597" y="6348"/>
                  </a:lnTo>
                  <a:lnTo>
                    <a:pt x="14218" y="6348"/>
                  </a:lnTo>
                  <a:cubicBezTo>
                    <a:pt x="14324" y="6348"/>
                    <a:pt x="14372" y="6218"/>
                    <a:pt x="14293" y="6149"/>
                  </a:cubicBezTo>
                  <a:lnTo>
                    <a:pt x="7262" y="26"/>
                  </a:lnTo>
                  <a:cubicBezTo>
                    <a:pt x="7239" y="9"/>
                    <a:pt x="7213" y="0"/>
                    <a:pt x="7187"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81"/>
            <p:cNvSpPr/>
            <p:nvPr/>
          </p:nvSpPr>
          <p:spPr>
            <a:xfrm>
              <a:off x="6381615" y="3715302"/>
              <a:ext cx="25593" cy="22292"/>
            </a:xfrm>
            <a:custGeom>
              <a:avLst/>
              <a:gdLst/>
              <a:ahLst/>
              <a:cxnLst/>
              <a:rect l="l" t="t" r="r" b="b"/>
              <a:pathLst>
                <a:path w="977" h="851" extrusionOk="0">
                  <a:moveTo>
                    <a:pt x="0" y="1"/>
                  </a:moveTo>
                  <a:lnTo>
                    <a:pt x="0" y="850"/>
                  </a:lnTo>
                  <a:lnTo>
                    <a:pt x="857" y="850"/>
                  </a:lnTo>
                  <a:cubicBezTo>
                    <a:pt x="925" y="850"/>
                    <a:pt x="977" y="799"/>
                    <a:pt x="977" y="734"/>
                  </a:cubicBezTo>
                  <a:lnTo>
                    <a:pt x="977" y="117"/>
                  </a:lnTo>
                  <a:cubicBezTo>
                    <a:pt x="977" y="52"/>
                    <a:pt x="925" y="1"/>
                    <a:pt x="857"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81"/>
            <p:cNvSpPr/>
            <p:nvPr/>
          </p:nvSpPr>
          <p:spPr>
            <a:xfrm>
              <a:off x="6282597" y="3679546"/>
              <a:ext cx="391406" cy="356514"/>
            </a:xfrm>
            <a:custGeom>
              <a:avLst/>
              <a:gdLst/>
              <a:ahLst/>
              <a:cxnLst/>
              <a:rect l="l" t="t" r="r" b="b"/>
              <a:pathLst>
                <a:path w="14942" h="13610" extrusionOk="0">
                  <a:moveTo>
                    <a:pt x="4548" y="1571"/>
                  </a:moveTo>
                  <a:lnTo>
                    <a:pt x="4548" y="2006"/>
                  </a:lnTo>
                  <a:lnTo>
                    <a:pt x="2272" y="2006"/>
                  </a:lnTo>
                  <a:lnTo>
                    <a:pt x="2272" y="1571"/>
                  </a:lnTo>
                  <a:close/>
                  <a:moveTo>
                    <a:pt x="4164" y="2424"/>
                  </a:moveTo>
                  <a:lnTo>
                    <a:pt x="4164" y="2774"/>
                  </a:lnTo>
                  <a:lnTo>
                    <a:pt x="2728" y="4021"/>
                  </a:lnTo>
                  <a:lnTo>
                    <a:pt x="2728" y="2424"/>
                  </a:lnTo>
                  <a:close/>
                  <a:moveTo>
                    <a:pt x="8937" y="7822"/>
                  </a:moveTo>
                  <a:cubicBezTo>
                    <a:pt x="8985" y="7822"/>
                    <a:pt x="9023" y="7859"/>
                    <a:pt x="9023" y="7907"/>
                  </a:cubicBezTo>
                  <a:lnTo>
                    <a:pt x="9023" y="13191"/>
                  </a:lnTo>
                  <a:lnTo>
                    <a:pt x="6175" y="13191"/>
                  </a:lnTo>
                  <a:lnTo>
                    <a:pt x="6175" y="7907"/>
                  </a:lnTo>
                  <a:cubicBezTo>
                    <a:pt x="6175" y="7859"/>
                    <a:pt x="6213" y="7822"/>
                    <a:pt x="6261" y="7822"/>
                  </a:cubicBezTo>
                  <a:close/>
                  <a:moveTo>
                    <a:pt x="7469" y="1"/>
                  </a:moveTo>
                  <a:cubicBezTo>
                    <a:pt x="7394" y="1"/>
                    <a:pt x="7318" y="27"/>
                    <a:pt x="7258" y="80"/>
                  </a:cubicBezTo>
                  <a:lnTo>
                    <a:pt x="4966" y="2075"/>
                  </a:lnTo>
                  <a:lnTo>
                    <a:pt x="4966" y="1482"/>
                  </a:lnTo>
                  <a:cubicBezTo>
                    <a:pt x="4962" y="1300"/>
                    <a:pt x="4818" y="1153"/>
                    <a:pt x="4637" y="1153"/>
                  </a:cubicBezTo>
                  <a:lnTo>
                    <a:pt x="2180" y="1153"/>
                  </a:lnTo>
                  <a:cubicBezTo>
                    <a:pt x="1998" y="1153"/>
                    <a:pt x="1854" y="1300"/>
                    <a:pt x="1851" y="1482"/>
                  </a:cubicBezTo>
                  <a:lnTo>
                    <a:pt x="1851" y="2099"/>
                  </a:lnTo>
                  <a:cubicBezTo>
                    <a:pt x="1854" y="2277"/>
                    <a:pt x="1998" y="2424"/>
                    <a:pt x="2180" y="2424"/>
                  </a:cubicBezTo>
                  <a:lnTo>
                    <a:pt x="2310" y="2424"/>
                  </a:lnTo>
                  <a:lnTo>
                    <a:pt x="2310" y="4385"/>
                  </a:lnTo>
                  <a:lnTo>
                    <a:pt x="226" y="6201"/>
                  </a:lnTo>
                  <a:cubicBezTo>
                    <a:pt x="0" y="6396"/>
                    <a:pt x="141" y="6766"/>
                    <a:pt x="439" y="6766"/>
                  </a:cubicBezTo>
                  <a:lnTo>
                    <a:pt x="1851" y="6766"/>
                  </a:lnTo>
                  <a:lnTo>
                    <a:pt x="1851" y="10484"/>
                  </a:lnTo>
                  <a:cubicBezTo>
                    <a:pt x="1847" y="10604"/>
                    <a:pt x="1940" y="10704"/>
                    <a:pt x="2060" y="10704"/>
                  </a:cubicBezTo>
                  <a:cubicBezTo>
                    <a:pt x="2180" y="10704"/>
                    <a:pt x="2276" y="10604"/>
                    <a:pt x="2269" y="10484"/>
                  </a:cubicBezTo>
                  <a:lnTo>
                    <a:pt x="2269" y="6653"/>
                  </a:lnTo>
                  <a:lnTo>
                    <a:pt x="7471" y="2126"/>
                  </a:lnTo>
                  <a:lnTo>
                    <a:pt x="12669" y="6653"/>
                  </a:lnTo>
                  <a:lnTo>
                    <a:pt x="12669" y="13082"/>
                  </a:lnTo>
                  <a:cubicBezTo>
                    <a:pt x="12669" y="13140"/>
                    <a:pt x="12618" y="13191"/>
                    <a:pt x="12560" y="13191"/>
                  </a:cubicBezTo>
                  <a:lnTo>
                    <a:pt x="9441" y="13191"/>
                  </a:lnTo>
                  <a:lnTo>
                    <a:pt x="9441" y="7907"/>
                  </a:lnTo>
                  <a:cubicBezTo>
                    <a:pt x="9441" y="7630"/>
                    <a:pt x="9215" y="7404"/>
                    <a:pt x="8937" y="7404"/>
                  </a:cubicBezTo>
                  <a:lnTo>
                    <a:pt x="6261" y="7404"/>
                  </a:lnTo>
                  <a:cubicBezTo>
                    <a:pt x="5983" y="7404"/>
                    <a:pt x="5757" y="7630"/>
                    <a:pt x="5757" y="7907"/>
                  </a:cubicBezTo>
                  <a:lnTo>
                    <a:pt x="5757" y="13191"/>
                  </a:lnTo>
                  <a:lnTo>
                    <a:pt x="2379" y="13191"/>
                  </a:lnTo>
                  <a:cubicBezTo>
                    <a:pt x="2320" y="13191"/>
                    <a:pt x="2269" y="13140"/>
                    <a:pt x="2269" y="13082"/>
                  </a:cubicBezTo>
                  <a:lnTo>
                    <a:pt x="2269" y="11492"/>
                  </a:lnTo>
                  <a:cubicBezTo>
                    <a:pt x="2264" y="11358"/>
                    <a:pt x="2163" y="11291"/>
                    <a:pt x="2061" y="11291"/>
                  </a:cubicBezTo>
                  <a:cubicBezTo>
                    <a:pt x="1960" y="11291"/>
                    <a:pt x="1858" y="11358"/>
                    <a:pt x="1851" y="11492"/>
                  </a:cubicBezTo>
                  <a:lnTo>
                    <a:pt x="1851" y="13082"/>
                  </a:lnTo>
                  <a:cubicBezTo>
                    <a:pt x="1851" y="13373"/>
                    <a:pt x="2087" y="13609"/>
                    <a:pt x="2379" y="13609"/>
                  </a:cubicBezTo>
                  <a:lnTo>
                    <a:pt x="12560" y="13609"/>
                  </a:lnTo>
                  <a:cubicBezTo>
                    <a:pt x="12851" y="13609"/>
                    <a:pt x="13087" y="13373"/>
                    <a:pt x="13087" y="13082"/>
                  </a:cubicBezTo>
                  <a:lnTo>
                    <a:pt x="13087" y="6766"/>
                  </a:lnTo>
                  <a:lnTo>
                    <a:pt x="14499" y="6766"/>
                  </a:lnTo>
                  <a:cubicBezTo>
                    <a:pt x="14801" y="6766"/>
                    <a:pt x="14941" y="6396"/>
                    <a:pt x="14715" y="6201"/>
                  </a:cubicBezTo>
                  <a:lnTo>
                    <a:pt x="14712" y="6201"/>
                  </a:lnTo>
                  <a:lnTo>
                    <a:pt x="11675" y="3555"/>
                  </a:lnTo>
                  <a:cubicBezTo>
                    <a:pt x="11631" y="3517"/>
                    <a:pt x="11583" y="3501"/>
                    <a:pt x="11538" y="3501"/>
                  </a:cubicBezTo>
                  <a:cubicBezTo>
                    <a:pt x="11369" y="3501"/>
                    <a:pt x="11234" y="3727"/>
                    <a:pt x="11401" y="3871"/>
                  </a:cubicBezTo>
                  <a:lnTo>
                    <a:pt x="14245" y="6348"/>
                  </a:lnTo>
                  <a:lnTo>
                    <a:pt x="12954" y="6348"/>
                  </a:lnTo>
                  <a:lnTo>
                    <a:pt x="7680" y="1756"/>
                  </a:lnTo>
                  <a:cubicBezTo>
                    <a:pt x="7620" y="1703"/>
                    <a:pt x="7544" y="1677"/>
                    <a:pt x="7469" y="1677"/>
                  </a:cubicBezTo>
                  <a:cubicBezTo>
                    <a:pt x="7394" y="1677"/>
                    <a:pt x="7318" y="1703"/>
                    <a:pt x="7258" y="1756"/>
                  </a:cubicBezTo>
                  <a:lnTo>
                    <a:pt x="1981" y="6348"/>
                  </a:lnTo>
                  <a:lnTo>
                    <a:pt x="693" y="6348"/>
                  </a:lnTo>
                  <a:lnTo>
                    <a:pt x="2656" y="4638"/>
                  </a:lnTo>
                  <a:lnTo>
                    <a:pt x="4510" y="3024"/>
                  </a:lnTo>
                  <a:lnTo>
                    <a:pt x="7467" y="451"/>
                  </a:lnTo>
                  <a:lnTo>
                    <a:pt x="10644" y="3216"/>
                  </a:lnTo>
                  <a:cubicBezTo>
                    <a:pt x="10689" y="3254"/>
                    <a:pt x="10736" y="3271"/>
                    <a:pt x="10782" y="3271"/>
                  </a:cubicBezTo>
                  <a:cubicBezTo>
                    <a:pt x="10951" y="3271"/>
                    <a:pt x="11086" y="3044"/>
                    <a:pt x="10921" y="2901"/>
                  </a:cubicBezTo>
                  <a:lnTo>
                    <a:pt x="7680" y="80"/>
                  </a:lnTo>
                  <a:cubicBezTo>
                    <a:pt x="7620" y="27"/>
                    <a:pt x="7544" y="1"/>
                    <a:pt x="7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9" name="Google Shape;12879;p81"/>
          <p:cNvGrpSpPr/>
          <p:nvPr/>
        </p:nvGrpSpPr>
        <p:grpSpPr>
          <a:xfrm>
            <a:off x="6829077" y="3723030"/>
            <a:ext cx="385302" cy="269494"/>
            <a:chOff x="6829077" y="3723030"/>
            <a:chExt cx="385302" cy="269494"/>
          </a:xfrm>
        </p:grpSpPr>
        <p:sp>
          <p:nvSpPr>
            <p:cNvPr id="12880" name="Google Shape;12880;p81"/>
            <p:cNvSpPr/>
            <p:nvPr/>
          </p:nvSpPr>
          <p:spPr>
            <a:xfrm>
              <a:off x="6835102" y="3806330"/>
              <a:ext cx="373253" cy="180169"/>
            </a:xfrm>
            <a:custGeom>
              <a:avLst/>
              <a:gdLst/>
              <a:ahLst/>
              <a:cxnLst/>
              <a:rect l="l" t="t" r="r" b="b"/>
              <a:pathLst>
                <a:path w="14249" h="6878" extrusionOk="0">
                  <a:moveTo>
                    <a:pt x="0" y="0"/>
                  </a:moveTo>
                  <a:lnTo>
                    <a:pt x="0" y="6631"/>
                  </a:lnTo>
                  <a:cubicBezTo>
                    <a:pt x="0" y="6768"/>
                    <a:pt x="110" y="6878"/>
                    <a:pt x="247" y="6878"/>
                  </a:cubicBezTo>
                  <a:lnTo>
                    <a:pt x="14006" y="6878"/>
                  </a:lnTo>
                  <a:cubicBezTo>
                    <a:pt x="14139" y="6878"/>
                    <a:pt x="14249" y="6768"/>
                    <a:pt x="14249" y="6635"/>
                  </a:cubicBezTo>
                  <a:lnTo>
                    <a:pt x="14249"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81"/>
            <p:cNvSpPr/>
            <p:nvPr/>
          </p:nvSpPr>
          <p:spPr>
            <a:xfrm>
              <a:off x="6835102" y="3729028"/>
              <a:ext cx="373253" cy="180274"/>
            </a:xfrm>
            <a:custGeom>
              <a:avLst/>
              <a:gdLst/>
              <a:ahLst/>
              <a:cxnLst/>
              <a:rect l="l" t="t" r="r" b="b"/>
              <a:pathLst>
                <a:path w="14249" h="6882" extrusionOk="0">
                  <a:moveTo>
                    <a:pt x="247" y="1"/>
                  </a:moveTo>
                  <a:cubicBezTo>
                    <a:pt x="110" y="1"/>
                    <a:pt x="0" y="110"/>
                    <a:pt x="0" y="248"/>
                  </a:cubicBezTo>
                  <a:lnTo>
                    <a:pt x="0" y="6882"/>
                  </a:lnTo>
                  <a:lnTo>
                    <a:pt x="14249" y="6882"/>
                  </a:lnTo>
                  <a:lnTo>
                    <a:pt x="14249" y="248"/>
                  </a:lnTo>
                  <a:cubicBezTo>
                    <a:pt x="14249" y="110"/>
                    <a:pt x="14139" y="1"/>
                    <a:pt x="14006"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81"/>
            <p:cNvSpPr/>
            <p:nvPr/>
          </p:nvSpPr>
          <p:spPr>
            <a:xfrm>
              <a:off x="6860852" y="3754804"/>
              <a:ext cx="321832" cy="128748"/>
            </a:xfrm>
            <a:custGeom>
              <a:avLst/>
              <a:gdLst/>
              <a:ahLst/>
              <a:cxnLst/>
              <a:rect l="l" t="t" r="r" b="b"/>
              <a:pathLst>
                <a:path w="12286" h="4915" extrusionOk="0">
                  <a:moveTo>
                    <a:pt x="10733" y="737"/>
                  </a:moveTo>
                  <a:cubicBezTo>
                    <a:pt x="10901" y="1097"/>
                    <a:pt x="11189" y="1385"/>
                    <a:pt x="11549" y="1556"/>
                  </a:cubicBezTo>
                  <a:lnTo>
                    <a:pt x="11549" y="3362"/>
                  </a:lnTo>
                  <a:cubicBezTo>
                    <a:pt x="11189" y="3530"/>
                    <a:pt x="10901" y="3818"/>
                    <a:pt x="10733" y="4178"/>
                  </a:cubicBezTo>
                  <a:lnTo>
                    <a:pt x="1556" y="4178"/>
                  </a:lnTo>
                  <a:cubicBezTo>
                    <a:pt x="1385" y="3818"/>
                    <a:pt x="1097" y="3530"/>
                    <a:pt x="737" y="3362"/>
                  </a:cubicBezTo>
                  <a:lnTo>
                    <a:pt x="737" y="1556"/>
                  </a:lnTo>
                  <a:cubicBezTo>
                    <a:pt x="1097" y="1385"/>
                    <a:pt x="1385" y="1097"/>
                    <a:pt x="1556" y="737"/>
                  </a:cubicBezTo>
                  <a:close/>
                  <a:moveTo>
                    <a:pt x="984" y="0"/>
                  </a:moveTo>
                  <a:cubicBezTo>
                    <a:pt x="984" y="545"/>
                    <a:pt x="542" y="984"/>
                    <a:pt x="1" y="984"/>
                  </a:cubicBezTo>
                  <a:lnTo>
                    <a:pt x="1" y="3931"/>
                  </a:lnTo>
                  <a:cubicBezTo>
                    <a:pt x="542" y="3931"/>
                    <a:pt x="984" y="4369"/>
                    <a:pt x="984" y="4914"/>
                  </a:cubicBezTo>
                  <a:lnTo>
                    <a:pt x="11302" y="4914"/>
                  </a:lnTo>
                  <a:cubicBezTo>
                    <a:pt x="11302" y="4369"/>
                    <a:pt x="11741" y="3931"/>
                    <a:pt x="12286" y="3931"/>
                  </a:cubicBezTo>
                  <a:lnTo>
                    <a:pt x="12286" y="984"/>
                  </a:lnTo>
                  <a:cubicBezTo>
                    <a:pt x="11741" y="984"/>
                    <a:pt x="11302" y="542"/>
                    <a:pt x="11302"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81"/>
            <p:cNvSpPr/>
            <p:nvPr/>
          </p:nvSpPr>
          <p:spPr>
            <a:xfrm>
              <a:off x="6854487" y="3748334"/>
              <a:ext cx="12862" cy="12967"/>
            </a:xfrm>
            <a:custGeom>
              <a:avLst/>
              <a:gdLst/>
              <a:ahLst/>
              <a:cxnLst/>
              <a:rect l="l" t="t" r="r" b="b"/>
              <a:pathLst>
                <a:path w="491" h="495" extrusionOk="0">
                  <a:moveTo>
                    <a:pt x="244" y="1"/>
                  </a:moveTo>
                  <a:cubicBezTo>
                    <a:pt x="110" y="1"/>
                    <a:pt x="0" y="114"/>
                    <a:pt x="0" y="247"/>
                  </a:cubicBezTo>
                  <a:cubicBezTo>
                    <a:pt x="0" y="384"/>
                    <a:pt x="110" y="494"/>
                    <a:pt x="244" y="494"/>
                  </a:cubicBezTo>
                  <a:cubicBezTo>
                    <a:pt x="381" y="494"/>
                    <a:pt x="490" y="384"/>
                    <a:pt x="490" y="247"/>
                  </a:cubicBezTo>
                  <a:cubicBezTo>
                    <a:pt x="490" y="114"/>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81"/>
            <p:cNvSpPr/>
            <p:nvPr/>
          </p:nvSpPr>
          <p:spPr>
            <a:xfrm>
              <a:off x="7176214" y="3748334"/>
              <a:ext cx="12862" cy="12967"/>
            </a:xfrm>
            <a:custGeom>
              <a:avLst/>
              <a:gdLst/>
              <a:ahLst/>
              <a:cxnLst/>
              <a:rect l="l" t="t" r="r" b="b"/>
              <a:pathLst>
                <a:path w="491" h="495" extrusionOk="0">
                  <a:moveTo>
                    <a:pt x="247" y="1"/>
                  </a:moveTo>
                  <a:cubicBezTo>
                    <a:pt x="110" y="1"/>
                    <a:pt x="0" y="114"/>
                    <a:pt x="0" y="247"/>
                  </a:cubicBezTo>
                  <a:cubicBezTo>
                    <a:pt x="0" y="384"/>
                    <a:pt x="110" y="494"/>
                    <a:pt x="247" y="494"/>
                  </a:cubicBezTo>
                  <a:cubicBezTo>
                    <a:pt x="380" y="494"/>
                    <a:pt x="490" y="384"/>
                    <a:pt x="490" y="247"/>
                  </a:cubicBezTo>
                  <a:cubicBezTo>
                    <a:pt x="490" y="114"/>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81"/>
            <p:cNvSpPr/>
            <p:nvPr/>
          </p:nvSpPr>
          <p:spPr>
            <a:xfrm>
              <a:off x="6854487" y="3877056"/>
              <a:ext cx="12862" cy="12862"/>
            </a:xfrm>
            <a:custGeom>
              <a:avLst/>
              <a:gdLst/>
              <a:ahLst/>
              <a:cxnLst/>
              <a:rect l="l" t="t" r="r" b="b"/>
              <a:pathLst>
                <a:path w="491" h="491" extrusionOk="0">
                  <a:moveTo>
                    <a:pt x="244" y="1"/>
                  </a:moveTo>
                  <a:cubicBezTo>
                    <a:pt x="110" y="1"/>
                    <a:pt x="0" y="110"/>
                    <a:pt x="0" y="247"/>
                  </a:cubicBezTo>
                  <a:cubicBezTo>
                    <a:pt x="0" y="381"/>
                    <a:pt x="110" y="491"/>
                    <a:pt x="244" y="491"/>
                  </a:cubicBezTo>
                  <a:cubicBezTo>
                    <a:pt x="381" y="491"/>
                    <a:pt x="490" y="381"/>
                    <a:pt x="490" y="247"/>
                  </a:cubicBezTo>
                  <a:cubicBezTo>
                    <a:pt x="490" y="110"/>
                    <a:pt x="381" y="1"/>
                    <a:pt x="244"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81"/>
            <p:cNvSpPr/>
            <p:nvPr/>
          </p:nvSpPr>
          <p:spPr>
            <a:xfrm>
              <a:off x="7176214" y="3877056"/>
              <a:ext cx="12862" cy="12862"/>
            </a:xfrm>
            <a:custGeom>
              <a:avLst/>
              <a:gdLst/>
              <a:ahLst/>
              <a:cxnLst/>
              <a:rect l="l" t="t" r="r" b="b"/>
              <a:pathLst>
                <a:path w="491" h="491" extrusionOk="0">
                  <a:moveTo>
                    <a:pt x="247" y="1"/>
                  </a:moveTo>
                  <a:cubicBezTo>
                    <a:pt x="110" y="1"/>
                    <a:pt x="0" y="110"/>
                    <a:pt x="0" y="247"/>
                  </a:cubicBezTo>
                  <a:cubicBezTo>
                    <a:pt x="0" y="381"/>
                    <a:pt x="110" y="491"/>
                    <a:pt x="247" y="491"/>
                  </a:cubicBezTo>
                  <a:cubicBezTo>
                    <a:pt x="380" y="491"/>
                    <a:pt x="490" y="381"/>
                    <a:pt x="490" y="247"/>
                  </a:cubicBezTo>
                  <a:cubicBezTo>
                    <a:pt x="490" y="110"/>
                    <a:pt x="380" y="1"/>
                    <a:pt x="247"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81"/>
            <p:cNvSpPr/>
            <p:nvPr/>
          </p:nvSpPr>
          <p:spPr>
            <a:xfrm>
              <a:off x="6835102" y="3928948"/>
              <a:ext cx="373253" cy="12128"/>
            </a:xfrm>
            <a:custGeom>
              <a:avLst/>
              <a:gdLst/>
              <a:ahLst/>
              <a:cxnLst/>
              <a:rect l="l" t="t" r="r" b="b"/>
              <a:pathLst>
                <a:path w="14249" h="463" extrusionOk="0">
                  <a:moveTo>
                    <a:pt x="0" y="0"/>
                  </a:moveTo>
                  <a:lnTo>
                    <a:pt x="0" y="463"/>
                  </a:lnTo>
                  <a:lnTo>
                    <a:pt x="14249" y="463"/>
                  </a:lnTo>
                  <a:lnTo>
                    <a:pt x="1424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81"/>
            <p:cNvSpPr/>
            <p:nvPr/>
          </p:nvSpPr>
          <p:spPr>
            <a:xfrm>
              <a:off x="6835102" y="3954698"/>
              <a:ext cx="373253" cy="12050"/>
            </a:xfrm>
            <a:custGeom>
              <a:avLst/>
              <a:gdLst/>
              <a:ahLst/>
              <a:cxnLst/>
              <a:rect l="l" t="t" r="r" b="b"/>
              <a:pathLst>
                <a:path w="14249" h="460" extrusionOk="0">
                  <a:moveTo>
                    <a:pt x="0" y="1"/>
                  </a:moveTo>
                  <a:lnTo>
                    <a:pt x="0" y="460"/>
                  </a:lnTo>
                  <a:lnTo>
                    <a:pt x="14249" y="460"/>
                  </a:lnTo>
                  <a:lnTo>
                    <a:pt x="14249" y="1"/>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81"/>
            <p:cNvSpPr/>
            <p:nvPr/>
          </p:nvSpPr>
          <p:spPr>
            <a:xfrm>
              <a:off x="6957433" y="3754804"/>
              <a:ext cx="128670" cy="128748"/>
            </a:xfrm>
            <a:custGeom>
              <a:avLst/>
              <a:gdLst/>
              <a:ahLst/>
              <a:cxnLst/>
              <a:rect l="l" t="t" r="r" b="b"/>
              <a:pathLst>
                <a:path w="4912" h="4915" extrusionOk="0">
                  <a:moveTo>
                    <a:pt x="2455" y="0"/>
                  </a:moveTo>
                  <a:cubicBezTo>
                    <a:pt x="1098" y="0"/>
                    <a:pt x="1" y="1100"/>
                    <a:pt x="1" y="2457"/>
                  </a:cubicBezTo>
                  <a:cubicBezTo>
                    <a:pt x="1" y="3814"/>
                    <a:pt x="1098" y="4914"/>
                    <a:pt x="2455" y="4914"/>
                  </a:cubicBezTo>
                  <a:cubicBezTo>
                    <a:pt x="3812" y="4914"/>
                    <a:pt x="4912" y="3814"/>
                    <a:pt x="4912" y="2457"/>
                  </a:cubicBezTo>
                  <a:cubicBezTo>
                    <a:pt x="4912" y="1100"/>
                    <a:pt x="3812" y="0"/>
                    <a:pt x="2455"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81"/>
            <p:cNvSpPr/>
            <p:nvPr/>
          </p:nvSpPr>
          <p:spPr>
            <a:xfrm>
              <a:off x="6829077" y="3723030"/>
              <a:ext cx="385302" cy="269494"/>
            </a:xfrm>
            <a:custGeom>
              <a:avLst/>
              <a:gdLst/>
              <a:ahLst/>
              <a:cxnLst/>
              <a:rect l="l" t="t" r="r" b="b"/>
              <a:pathLst>
                <a:path w="14709" h="10288" extrusionOk="0">
                  <a:moveTo>
                    <a:pt x="14236" y="459"/>
                  </a:moveTo>
                  <a:cubicBezTo>
                    <a:pt x="14242" y="459"/>
                    <a:pt x="14249" y="466"/>
                    <a:pt x="14249" y="477"/>
                  </a:cubicBezTo>
                  <a:lnTo>
                    <a:pt x="14249" y="6861"/>
                  </a:lnTo>
                  <a:cubicBezTo>
                    <a:pt x="14249" y="6871"/>
                    <a:pt x="14242" y="6878"/>
                    <a:pt x="14236" y="6878"/>
                  </a:cubicBezTo>
                  <a:lnTo>
                    <a:pt x="477" y="6878"/>
                  </a:lnTo>
                  <a:cubicBezTo>
                    <a:pt x="470" y="6878"/>
                    <a:pt x="463" y="6871"/>
                    <a:pt x="463" y="6861"/>
                  </a:cubicBezTo>
                  <a:lnTo>
                    <a:pt x="463" y="477"/>
                  </a:lnTo>
                  <a:cubicBezTo>
                    <a:pt x="463" y="466"/>
                    <a:pt x="470" y="459"/>
                    <a:pt x="477" y="459"/>
                  </a:cubicBezTo>
                  <a:close/>
                  <a:moveTo>
                    <a:pt x="14249" y="7337"/>
                  </a:moveTo>
                  <a:lnTo>
                    <a:pt x="14249" y="7861"/>
                  </a:lnTo>
                  <a:lnTo>
                    <a:pt x="13499" y="7861"/>
                  </a:lnTo>
                  <a:cubicBezTo>
                    <a:pt x="13204" y="7872"/>
                    <a:pt x="13204" y="8307"/>
                    <a:pt x="13499" y="8321"/>
                  </a:cubicBezTo>
                  <a:lnTo>
                    <a:pt x="14249" y="8321"/>
                  </a:lnTo>
                  <a:lnTo>
                    <a:pt x="14249" y="8841"/>
                  </a:lnTo>
                  <a:lnTo>
                    <a:pt x="10548" y="8841"/>
                  </a:lnTo>
                  <a:cubicBezTo>
                    <a:pt x="10257" y="8855"/>
                    <a:pt x="10257" y="9290"/>
                    <a:pt x="10548" y="9304"/>
                  </a:cubicBezTo>
                  <a:lnTo>
                    <a:pt x="14249" y="9304"/>
                  </a:lnTo>
                  <a:lnTo>
                    <a:pt x="14249" y="9815"/>
                  </a:lnTo>
                  <a:cubicBezTo>
                    <a:pt x="14249" y="9821"/>
                    <a:pt x="14242" y="9828"/>
                    <a:pt x="14236" y="9828"/>
                  </a:cubicBezTo>
                  <a:lnTo>
                    <a:pt x="14236" y="9825"/>
                  </a:lnTo>
                  <a:lnTo>
                    <a:pt x="477" y="9825"/>
                  </a:lnTo>
                  <a:cubicBezTo>
                    <a:pt x="470" y="9825"/>
                    <a:pt x="463" y="9818"/>
                    <a:pt x="463" y="9811"/>
                  </a:cubicBezTo>
                  <a:lnTo>
                    <a:pt x="463" y="9304"/>
                  </a:lnTo>
                  <a:lnTo>
                    <a:pt x="9565" y="9304"/>
                  </a:lnTo>
                  <a:cubicBezTo>
                    <a:pt x="9688" y="9297"/>
                    <a:pt x="9788" y="9198"/>
                    <a:pt x="9788" y="9074"/>
                  </a:cubicBezTo>
                  <a:cubicBezTo>
                    <a:pt x="9788" y="8951"/>
                    <a:pt x="9688" y="8848"/>
                    <a:pt x="9565" y="8841"/>
                  </a:cubicBezTo>
                  <a:lnTo>
                    <a:pt x="463" y="8841"/>
                  </a:lnTo>
                  <a:lnTo>
                    <a:pt x="463" y="8321"/>
                  </a:lnTo>
                  <a:lnTo>
                    <a:pt x="12515" y="8321"/>
                  </a:lnTo>
                  <a:cubicBezTo>
                    <a:pt x="12519" y="8321"/>
                    <a:pt x="12523" y="8321"/>
                    <a:pt x="12527" y="8321"/>
                  </a:cubicBezTo>
                  <a:cubicBezTo>
                    <a:pt x="12652" y="8321"/>
                    <a:pt x="12755" y="8217"/>
                    <a:pt x="12755" y="8091"/>
                  </a:cubicBezTo>
                  <a:cubicBezTo>
                    <a:pt x="12755" y="7965"/>
                    <a:pt x="12652" y="7861"/>
                    <a:pt x="12527" y="7861"/>
                  </a:cubicBezTo>
                  <a:cubicBezTo>
                    <a:pt x="12523" y="7861"/>
                    <a:pt x="12519" y="7861"/>
                    <a:pt x="12515" y="7861"/>
                  </a:cubicBezTo>
                  <a:lnTo>
                    <a:pt x="463" y="7861"/>
                  </a:lnTo>
                  <a:lnTo>
                    <a:pt x="463" y="7337"/>
                  </a:lnTo>
                  <a:close/>
                  <a:moveTo>
                    <a:pt x="477" y="0"/>
                  </a:moveTo>
                  <a:cubicBezTo>
                    <a:pt x="213" y="0"/>
                    <a:pt x="1" y="213"/>
                    <a:pt x="1" y="477"/>
                  </a:cubicBezTo>
                  <a:lnTo>
                    <a:pt x="1" y="9815"/>
                  </a:lnTo>
                  <a:cubicBezTo>
                    <a:pt x="1" y="10075"/>
                    <a:pt x="213" y="10287"/>
                    <a:pt x="477" y="10287"/>
                  </a:cubicBezTo>
                  <a:lnTo>
                    <a:pt x="14236" y="10287"/>
                  </a:lnTo>
                  <a:cubicBezTo>
                    <a:pt x="14496" y="10287"/>
                    <a:pt x="14708" y="10075"/>
                    <a:pt x="14708" y="9815"/>
                  </a:cubicBezTo>
                  <a:lnTo>
                    <a:pt x="14708" y="477"/>
                  </a:lnTo>
                  <a:cubicBezTo>
                    <a:pt x="14708" y="213"/>
                    <a:pt x="14496" y="0"/>
                    <a:pt x="14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81"/>
            <p:cNvSpPr/>
            <p:nvPr/>
          </p:nvSpPr>
          <p:spPr>
            <a:xfrm>
              <a:off x="7079790" y="3748779"/>
              <a:ext cx="108919" cy="140798"/>
            </a:xfrm>
            <a:custGeom>
              <a:avLst/>
              <a:gdLst/>
              <a:ahLst/>
              <a:cxnLst/>
              <a:rect l="l" t="t" r="r" b="b"/>
              <a:pathLst>
                <a:path w="4158" h="5375" extrusionOk="0">
                  <a:moveTo>
                    <a:pt x="229" y="0"/>
                  </a:moveTo>
                  <a:cubicBezTo>
                    <a:pt x="104" y="0"/>
                    <a:pt x="1" y="104"/>
                    <a:pt x="1" y="230"/>
                  </a:cubicBezTo>
                  <a:cubicBezTo>
                    <a:pt x="1" y="357"/>
                    <a:pt x="104" y="460"/>
                    <a:pt x="229" y="460"/>
                  </a:cubicBezTo>
                  <a:cubicBezTo>
                    <a:pt x="233" y="460"/>
                    <a:pt x="237" y="460"/>
                    <a:pt x="241" y="460"/>
                  </a:cubicBezTo>
                  <a:lnTo>
                    <a:pt x="2735" y="460"/>
                  </a:lnTo>
                  <a:cubicBezTo>
                    <a:pt x="2831" y="947"/>
                    <a:pt x="3208" y="1327"/>
                    <a:pt x="3695" y="1423"/>
                  </a:cubicBezTo>
                  <a:lnTo>
                    <a:pt x="3695" y="3952"/>
                  </a:lnTo>
                  <a:cubicBezTo>
                    <a:pt x="3208" y="4048"/>
                    <a:pt x="2831" y="4428"/>
                    <a:pt x="2735" y="4915"/>
                  </a:cubicBezTo>
                  <a:lnTo>
                    <a:pt x="241" y="4915"/>
                  </a:lnTo>
                  <a:cubicBezTo>
                    <a:pt x="237" y="4915"/>
                    <a:pt x="233" y="4914"/>
                    <a:pt x="229" y="4914"/>
                  </a:cubicBezTo>
                  <a:cubicBezTo>
                    <a:pt x="104" y="4914"/>
                    <a:pt x="1" y="5018"/>
                    <a:pt x="1" y="5144"/>
                  </a:cubicBezTo>
                  <a:cubicBezTo>
                    <a:pt x="1" y="5271"/>
                    <a:pt x="104" y="5374"/>
                    <a:pt x="229" y="5374"/>
                  </a:cubicBezTo>
                  <a:cubicBezTo>
                    <a:pt x="233" y="5374"/>
                    <a:pt x="237" y="5374"/>
                    <a:pt x="241" y="5374"/>
                  </a:cubicBezTo>
                  <a:lnTo>
                    <a:pt x="2944" y="5374"/>
                  </a:lnTo>
                  <a:cubicBezTo>
                    <a:pt x="3071" y="5374"/>
                    <a:pt x="3174" y="5271"/>
                    <a:pt x="3174" y="5144"/>
                  </a:cubicBezTo>
                  <a:cubicBezTo>
                    <a:pt x="3174" y="4730"/>
                    <a:pt x="3510" y="4394"/>
                    <a:pt x="3928" y="4390"/>
                  </a:cubicBezTo>
                  <a:cubicBezTo>
                    <a:pt x="4055" y="4390"/>
                    <a:pt x="4157" y="4288"/>
                    <a:pt x="4157" y="4161"/>
                  </a:cubicBezTo>
                  <a:lnTo>
                    <a:pt x="4157" y="1214"/>
                  </a:lnTo>
                  <a:cubicBezTo>
                    <a:pt x="4157" y="1087"/>
                    <a:pt x="4055" y="984"/>
                    <a:pt x="3928" y="984"/>
                  </a:cubicBezTo>
                  <a:cubicBezTo>
                    <a:pt x="3510" y="981"/>
                    <a:pt x="3174" y="645"/>
                    <a:pt x="3174" y="230"/>
                  </a:cubicBezTo>
                  <a:cubicBezTo>
                    <a:pt x="3174" y="104"/>
                    <a:pt x="3071" y="1"/>
                    <a:pt x="2944" y="1"/>
                  </a:cubicBezTo>
                  <a:lnTo>
                    <a:pt x="241" y="1"/>
                  </a:lnTo>
                  <a:cubicBezTo>
                    <a:pt x="237" y="1"/>
                    <a:pt x="233" y="0"/>
                    <a:pt x="2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81"/>
            <p:cNvSpPr/>
            <p:nvPr/>
          </p:nvSpPr>
          <p:spPr>
            <a:xfrm>
              <a:off x="6854853" y="3748779"/>
              <a:ext cx="108369" cy="140772"/>
            </a:xfrm>
            <a:custGeom>
              <a:avLst/>
              <a:gdLst/>
              <a:ahLst/>
              <a:cxnLst/>
              <a:rect l="l" t="t" r="r" b="b"/>
              <a:pathLst>
                <a:path w="4137" h="5374" extrusionOk="0">
                  <a:moveTo>
                    <a:pt x="1213" y="1"/>
                  </a:moveTo>
                  <a:cubicBezTo>
                    <a:pt x="1086" y="1"/>
                    <a:pt x="984" y="104"/>
                    <a:pt x="984" y="230"/>
                  </a:cubicBezTo>
                  <a:cubicBezTo>
                    <a:pt x="980" y="645"/>
                    <a:pt x="644" y="984"/>
                    <a:pt x="230" y="984"/>
                  </a:cubicBezTo>
                  <a:cubicBezTo>
                    <a:pt x="103" y="984"/>
                    <a:pt x="0" y="1087"/>
                    <a:pt x="0" y="1214"/>
                  </a:cubicBezTo>
                  <a:lnTo>
                    <a:pt x="0" y="4161"/>
                  </a:lnTo>
                  <a:cubicBezTo>
                    <a:pt x="0" y="4288"/>
                    <a:pt x="103" y="4390"/>
                    <a:pt x="230" y="4390"/>
                  </a:cubicBezTo>
                  <a:cubicBezTo>
                    <a:pt x="644" y="4394"/>
                    <a:pt x="980" y="4730"/>
                    <a:pt x="984" y="5144"/>
                  </a:cubicBezTo>
                  <a:cubicBezTo>
                    <a:pt x="984" y="5271"/>
                    <a:pt x="1086" y="5374"/>
                    <a:pt x="1213" y="5374"/>
                  </a:cubicBezTo>
                  <a:lnTo>
                    <a:pt x="3914" y="5374"/>
                  </a:lnTo>
                  <a:cubicBezTo>
                    <a:pt x="4037" y="5371"/>
                    <a:pt x="4136" y="5268"/>
                    <a:pt x="4136" y="5144"/>
                  </a:cubicBezTo>
                  <a:cubicBezTo>
                    <a:pt x="4136" y="5021"/>
                    <a:pt x="4037" y="4918"/>
                    <a:pt x="3914" y="4915"/>
                  </a:cubicBezTo>
                  <a:lnTo>
                    <a:pt x="1422" y="4915"/>
                  </a:lnTo>
                  <a:cubicBezTo>
                    <a:pt x="1326" y="4428"/>
                    <a:pt x="946" y="4048"/>
                    <a:pt x="459" y="3952"/>
                  </a:cubicBezTo>
                  <a:lnTo>
                    <a:pt x="459" y="1423"/>
                  </a:lnTo>
                  <a:cubicBezTo>
                    <a:pt x="946" y="1327"/>
                    <a:pt x="1326" y="947"/>
                    <a:pt x="1422" y="460"/>
                  </a:cubicBezTo>
                  <a:lnTo>
                    <a:pt x="3914" y="460"/>
                  </a:lnTo>
                  <a:cubicBezTo>
                    <a:pt x="4037" y="456"/>
                    <a:pt x="4136" y="354"/>
                    <a:pt x="4136" y="230"/>
                  </a:cubicBezTo>
                  <a:cubicBezTo>
                    <a:pt x="4136" y="107"/>
                    <a:pt x="4037" y="8"/>
                    <a:pt x="3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81"/>
            <p:cNvSpPr/>
            <p:nvPr/>
          </p:nvSpPr>
          <p:spPr>
            <a:xfrm>
              <a:off x="6951330" y="3748779"/>
              <a:ext cx="146351" cy="140772"/>
            </a:xfrm>
            <a:custGeom>
              <a:avLst/>
              <a:gdLst/>
              <a:ahLst/>
              <a:cxnLst/>
              <a:rect l="l" t="t" r="r" b="b"/>
              <a:pathLst>
                <a:path w="5587" h="5374" extrusionOk="0">
                  <a:moveTo>
                    <a:pt x="2688" y="460"/>
                  </a:moveTo>
                  <a:cubicBezTo>
                    <a:pt x="3589" y="460"/>
                    <a:pt x="4401" y="1005"/>
                    <a:pt x="4747" y="1837"/>
                  </a:cubicBezTo>
                  <a:cubicBezTo>
                    <a:pt x="5090" y="2670"/>
                    <a:pt x="4901" y="3626"/>
                    <a:pt x="4264" y="4264"/>
                  </a:cubicBezTo>
                  <a:cubicBezTo>
                    <a:pt x="3837" y="4690"/>
                    <a:pt x="3269" y="4916"/>
                    <a:pt x="2689" y="4916"/>
                  </a:cubicBezTo>
                  <a:cubicBezTo>
                    <a:pt x="2403" y="4916"/>
                    <a:pt x="2113" y="4860"/>
                    <a:pt x="1838" y="4747"/>
                  </a:cubicBezTo>
                  <a:cubicBezTo>
                    <a:pt x="1005" y="4401"/>
                    <a:pt x="460" y="3589"/>
                    <a:pt x="460" y="2687"/>
                  </a:cubicBezTo>
                  <a:cubicBezTo>
                    <a:pt x="460" y="1457"/>
                    <a:pt x="1457" y="460"/>
                    <a:pt x="2688" y="460"/>
                  </a:cubicBezTo>
                  <a:close/>
                  <a:moveTo>
                    <a:pt x="2690" y="0"/>
                  </a:moveTo>
                  <a:cubicBezTo>
                    <a:pt x="2343" y="0"/>
                    <a:pt x="1993" y="68"/>
                    <a:pt x="1659" y="206"/>
                  </a:cubicBezTo>
                  <a:cubicBezTo>
                    <a:pt x="655" y="621"/>
                    <a:pt x="1" y="1601"/>
                    <a:pt x="1" y="2687"/>
                  </a:cubicBezTo>
                  <a:cubicBezTo>
                    <a:pt x="4" y="4171"/>
                    <a:pt x="1207" y="5374"/>
                    <a:pt x="2688" y="5374"/>
                  </a:cubicBezTo>
                  <a:cubicBezTo>
                    <a:pt x="3777" y="5374"/>
                    <a:pt x="4754" y="4719"/>
                    <a:pt x="5172" y="3715"/>
                  </a:cubicBezTo>
                  <a:cubicBezTo>
                    <a:pt x="5587" y="2711"/>
                    <a:pt x="5357" y="1556"/>
                    <a:pt x="4589" y="789"/>
                  </a:cubicBezTo>
                  <a:cubicBezTo>
                    <a:pt x="4076" y="274"/>
                    <a:pt x="3389" y="0"/>
                    <a:pt x="26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81"/>
            <p:cNvSpPr/>
            <p:nvPr/>
          </p:nvSpPr>
          <p:spPr>
            <a:xfrm>
              <a:off x="6989941" y="3774765"/>
              <a:ext cx="63759" cy="89299"/>
            </a:xfrm>
            <a:custGeom>
              <a:avLst/>
              <a:gdLst/>
              <a:ahLst/>
              <a:cxnLst/>
              <a:rect l="l" t="t" r="r" b="b"/>
              <a:pathLst>
                <a:path w="2434" h="3409" extrusionOk="0">
                  <a:moveTo>
                    <a:pt x="984" y="715"/>
                  </a:moveTo>
                  <a:lnTo>
                    <a:pt x="984" y="1390"/>
                  </a:lnTo>
                  <a:cubicBezTo>
                    <a:pt x="600" y="1270"/>
                    <a:pt x="463" y="1161"/>
                    <a:pt x="463" y="1003"/>
                  </a:cubicBezTo>
                  <a:cubicBezTo>
                    <a:pt x="463" y="914"/>
                    <a:pt x="655" y="767"/>
                    <a:pt x="984" y="715"/>
                  </a:cubicBezTo>
                  <a:close/>
                  <a:moveTo>
                    <a:pt x="1447" y="2000"/>
                  </a:moveTo>
                  <a:cubicBezTo>
                    <a:pt x="1830" y="2120"/>
                    <a:pt x="1967" y="2230"/>
                    <a:pt x="1967" y="2388"/>
                  </a:cubicBezTo>
                  <a:cubicBezTo>
                    <a:pt x="1967" y="2477"/>
                    <a:pt x="1772" y="2624"/>
                    <a:pt x="1447" y="2675"/>
                  </a:cubicBezTo>
                  <a:lnTo>
                    <a:pt x="1447" y="2000"/>
                  </a:lnTo>
                  <a:close/>
                  <a:moveTo>
                    <a:pt x="1215" y="1"/>
                  </a:moveTo>
                  <a:cubicBezTo>
                    <a:pt x="1103" y="1"/>
                    <a:pt x="991" y="74"/>
                    <a:pt x="984" y="222"/>
                  </a:cubicBezTo>
                  <a:lnTo>
                    <a:pt x="984" y="249"/>
                  </a:lnTo>
                  <a:cubicBezTo>
                    <a:pt x="412" y="314"/>
                    <a:pt x="0" y="616"/>
                    <a:pt x="0" y="1003"/>
                  </a:cubicBezTo>
                  <a:cubicBezTo>
                    <a:pt x="0" y="1545"/>
                    <a:pt x="542" y="1750"/>
                    <a:pt x="984" y="1874"/>
                  </a:cubicBezTo>
                  <a:lnTo>
                    <a:pt x="984" y="2675"/>
                  </a:lnTo>
                  <a:cubicBezTo>
                    <a:pt x="655" y="2627"/>
                    <a:pt x="463" y="2477"/>
                    <a:pt x="463" y="2388"/>
                  </a:cubicBezTo>
                  <a:cubicBezTo>
                    <a:pt x="456" y="2240"/>
                    <a:pt x="344" y="2167"/>
                    <a:pt x="232" y="2167"/>
                  </a:cubicBezTo>
                  <a:cubicBezTo>
                    <a:pt x="120" y="2167"/>
                    <a:pt x="7" y="2240"/>
                    <a:pt x="0" y="2388"/>
                  </a:cubicBezTo>
                  <a:cubicBezTo>
                    <a:pt x="0" y="2771"/>
                    <a:pt x="412" y="3076"/>
                    <a:pt x="984" y="3141"/>
                  </a:cubicBezTo>
                  <a:lnTo>
                    <a:pt x="984" y="3169"/>
                  </a:lnTo>
                  <a:cubicBezTo>
                    <a:pt x="977" y="3299"/>
                    <a:pt x="1083" y="3409"/>
                    <a:pt x="1214" y="3409"/>
                  </a:cubicBezTo>
                  <a:cubicBezTo>
                    <a:pt x="1347" y="3409"/>
                    <a:pt x="1450" y="3299"/>
                    <a:pt x="1447" y="3169"/>
                  </a:cubicBezTo>
                  <a:lnTo>
                    <a:pt x="1447" y="3141"/>
                  </a:lnTo>
                  <a:cubicBezTo>
                    <a:pt x="2019" y="3076"/>
                    <a:pt x="2427" y="2775"/>
                    <a:pt x="2427" y="2388"/>
                  </a:cubicBezTo>
                  <a:cubicBezTo>
                    <a:pt x="2427" y="1846"/>
                    <a:pt x="1889" y="1641"/>
                    <a:pt x="1447" y="1517"/>
                  </a:cubicBezTo>
                  <a:lnTo>
                    <a:pt x="1447" y="715"/>
                  </a:lnTo>
                  <a:cubicBezTo>
                    <a:pt x="1772" y="767"/>
                    <a:pt x="1967" y="914"/>
                    <a:pt x="1967" y="1003"/>
                  </a:cubicBezTo>
                  <a:cubicBezTo>
                    <a:pt x="1961" y="1137"/>
                    <a:pt x="2067" y="1246"/>
                    <a:pt x="2197" y="1246"/>
                  </a:cubicBezTo>
                  <a:cubicBezTo>
                    <a:pt x="2327" y="1246"/>
                    <a:pt x="2433" y="1137"/>
                    <a:pt x="2427" y="1003"/>
                  </a:cubicBezTo>
                  <a:cubicBezTo>
                    <a:pt x="2427" y="619"/>
                    <a:pt x="2019" y="314"/>
                    <a:pt x="1447" y="249"/>
                  </a:cubicBezTo>
                  <a:lnTo>
                    <a:pt x="1447" y="222"/>
                  </a:lnTo>
                  <a:cubicBezTo>
                    <a:pt x="1440" y="74"/>
                    <a:pt x="1327"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5" name="Google Shape;12895;p81"/>
          <p:cNvGrpSpPr/>
          <p:nvPr/>
        </p:nvGrpSpPr>
        <p:grpSpPr>
          <a:xfrm>
            <a:off x="7358871" y="3665165"/>
            <a:ext cx="414483" cy="385381"/>
            <a:chOff x="7358871" y="3665165"/>
            <a:chExt cx="414483" cy="385381"/>
          </a:xfrm>
        </p:grpSpPr>
        <p:sp>
          <p:nvSpPr>
            <p:cNvPr id="12896" name="Google Shape;12896;p81"/>
            <p:cNvSpPr/>
            <p:nvPr/>
          </p:nvSpPr>
          <p:spPr>
            <a:xfrm>
              <a:off x="7447751" y="3670875"/>
              <a:ext cx="304491" cy="304491"/>
            </a:xfrm>
            <a:custGeom>
              <a:avLst/>
              <a:gdLst/>
              <a:ahLst/>
              <a:cxnLst/>
              <a:rect l="l" t="t" r="r" b="b"/>
              <a:pathLst>
                <a:path w="11624" h="11624" extrusionOk="0">
                  <a:moveTo>
                    <a:pt x="5812" y="0"/>
                  </a:moveTo>
                  <a:cubicBezTo>
                    <a:pt x="2601" y="0"/>
                    <a:pt x="0" y="2601"/>
                    <a:pt x="0" y="5812"/>
                  </a:cubicBezTo>
                  <a:cubicBezTo>
                    <a:pt x="0" y="9023"/>
                    <a:pt x="2601" y="11624"/>
                    <a:pt x="5812" y="11624"/>
                  </a:cubicBezTo>
                  <a:cubicBezTo>
                    <a:pt x="9023" y="11624"/>
                    <a:pt x="11624" y="9023"/>
                    <a:pt x="11624" y="5812"/>
                  </a:cubicBezTo>
                  <a:cubicBezTo>
                    <a:pt x="11624" y="2601"/>
                    <a:pt x="9023" y="0"/>
                    <a:pt x="5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81"/>
            <p:cNvSpPr/>
            <p:nvPr/>
          </p:nvSpPr>
          <p:spPr>
            <a:xfrm>
              <a:off x="7468288" y="3700659"/>
              <a:ext cx="254170" cy="244845"/>
            </a:xfrm>
            <a:custGeom>
              <a:avLst/>
              <a:gdLst/>
              <a:ahLst/>
              <a:cxnLst/>
              <a:rect l="l" t="t" r="r" b="b"/>
              <a:pathLst>
                <a:path w="9703" h="9347" extrusionOk="0">
                  <a:moveTo>
                    <a:pt x="5028" y="1"/>
                  </a:moveTo>
                  <a:cubicBezTo>
                    <a:pt x="4925" y="1"/>
                    <a:pt x="4822" y="4"/>
                    <a:pt x="4720" y="11"/>
                  </a:cubicBezTo>
                  <a:cubicBezTo>
                    <a:pt x="2862" y="135"/>
                    <a:pt x="1255" y="1348"/>
                    <a:pt x="628" y="3102"/>
                  </a:cubicBezTo>
                  <a:cubicBezTo>
                    <a:pt x="1" y="4857"/>
                    <a:pt x="474" y="6813"/>
                    <a:pt x="1834" y="8085"/>
                  </a:cubicBezTo>
                  <a:cubicBezTo>
                    <a:pt x="2719" y="8911"/>
                    <a:pt x="3867" y="9347"/>
                    <a:pt x="5031" y="9347"/>
                  </a:cubicBezTo>
                  <a:cubicBezTo>
                    <a:pt x="5658" y="9347"/>
                    <a:pt x="6288" y="9221"/>
                    <a:pt x="6885" y="8962"/>
                  </a:cubicBezTo>
                  <a:cubicBezTo>
                    <a:pt x="8595" y="8222"/>
                    <a:pt x="9699" y="6536"/>
                    <a:pt x="9699" y="4675"/>
                  </a:cubicBezTo>
                  <a:lnTo>
                    <a:pt x="9702" y="4675"/>
                  </a:lnTo>
                  <a:cubicBezTo>
                    <a:pt x="9702" y="3274"/>
                    <a:pt x="9072" y="1947"/>
                    <a:pt x="7989" y="1060"/>
                  </a:cubicBezTo>
                  <a:cubicBezTo>
                    <a:pt x="7848" y="943"/>
                    <a:pt x="7701" y="837"/>
                    <a:pt x="7547" y="738"/>
                  </a:cubicBezTo>
                  <a:cubicBezTo>
                    <a:pt x="6796" y="258"/>
                    <a:pt x="5922" y="1"/>
                    <a:pt x="502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81"/>
            <p:cNvSpPr/>
            <p:nvPr/>
          </p:nvSpPr>
          <p:spPr>
            <a:xfrm>
              <a:off x="7471981" y="3719965"/>
              <a:ext cx="223365" cy="233948"/>
            </a:xfrm>
            <a:custGeom>
              <a:avLst/>
              <a:gdLst/>
              <a:ahLst/>
              <a:cxnLst/>
              <a:rect l="l" t="t" r="r" b="b"/>
              <a:pathLst>
                <a:path w="8527" h="8931" extrusionOk="0">
                  <a:moveTo>
                    <a:pt x="7406" y="1"/>
                  </a:moveTo>
                  <a:lnTo>
                    <a:pt x="0" y="7406"/>
                  </a:lnTo>
                  <a:cubicBezTo>
                    <a:pt x="144" y="7937"/>
                    <a:pt x="346" y="8448"/>
                    <a:pt x="607" y="8931"/>
                  </a:cubicBezTo>
                  <a:lnTo>
                    <a:pt x="1957" y="7577"/>
                  </a:lnTo>
                  <a:lnTo>
                    <a:pt x="8526" y="1008"/>
                  </a:lnTo>
                  <a:cubicBezTo>
                    <a:pt x="8324" y="758"/>
                    <a:pt x="8098" y="528"/>
                    <a:pt x="7848" y="323"/>
                  </a:cubicBezTo>
                  <a:cubicBezTo>
                    <a:pt x="7707" y="206"/>
                    <a:pt x="7560" y="100"/>
                    <a:pt x="740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81"/>
            <p:cNvSpPr/>
            <p:nvPr/>
          </p:nvSpPr>
          <p:spPr>
            <a:xfrm>
              <a:off x="7480338" y="3700659"/>
              <a:ext cx="144989" cy="137550"/>
            </a:xfrm>
            <a:custGeom>
              <a:avLst/>
              <a:gdLst/>
              <a:ahLst/>
              <a:cxnLst/>
              <a:rect l="l" t="t" r="r" b="b"/>
              <a:pathLst>
                <a:path w="5535" h="5251" extrusionOk="0">
                  <a:moveTo>
                    <a:pt x="4568" y="1"/>
                  </a:moveTo>
                  <a:cubicBezTo>
                    <a:pt x="4465" y="1"/>
                    <a:pt x="4359" y="4"/>
                    <a:pt x="4260" y="11"/>
                  </a:cubicBezTo>
                  <a:lnTo>
                    <a:pt x="0" y="4271"/>
                  </a:lnTo>
                  <a:cubicBezTo>
                    <a:pt x="89" y="4613"/>
                    <a:pt x="219" y="4939"/>
                    <a:pt x="387" y="5251"/>
                  </a:cubicBezTo>
                  <a:lnTo>
                    <a:pt x="5534" y="104"/>
                  </a:lnTo>
                  <a:cubicBezTo>
                    <a:pt x="5216" y="35"/>
                    <a:pt x="4893" y="1"/>
                    <a:pt x="4568"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81"/>
            <p:cNvSpPr/>
            <p:nvPr/>
          </p:nvSpPr>
          <p:spPr>
            <a:xfrm>
              <a:off x="7362015" y="3739192"/>
              <a:ext cx="336108" cy="305591"/>
            </a:xfrm>
            <a:custGeom>
              <a:avLst/>
              <a:gdLst/>
              <a:ahLst/>
              <a:cxnLst/>
              <a:rect l="l" t="t" r="r" b="b"/>
              <a:pathLst>
                <a:path w="12831" h="11666" extrusionOk="0">
                  <a:moveTo>
                    <a:pt x="6396" y="0"/>
                  </a:moveTo>
                  <a:cubicBezTo>
                    <a:pt x="4909" y="0"/>
                    <a:pt x="3422" y="568"/>
                    <a:pt x="2286" y="1703"/>
                  </a:cubicBezTo>
                  <a:cubicBezTo>
                    <a:pt x="0" y="3985"/>
                    <a:pt x="18" y="7697"/>
                    <a:pt x="2327" y="9962"/>
                  </a:cubicBezTo>
                  <a:cubicBezTo>
                    <a:pt x="2437" y="10071"/>
                    <a:pt x="2550" y="10178"/>
                    <a:pt x="2667" y="10274"/>
                  </a:cubicBezTo>
                  <a:cubicBezTo>
                    <a:pt x="3757" y="11205"/>
                    <a:pt x="5099" y="11666"/>
                    <a:pt x="6438" y="11666"/>
                  </a:cubicBezTo>
                  <a:cubicBezTo>
                    <a:pt x="7931" y="11666"/>
                    <a:pt x="9419" y="11093"/>
                    <a:pt x="10548" y="9962"/>
                  </a:cubicBezTo>
                  <a:lnTo>
                    <a:pt x="10548" y="9965"/>
                  </a:lnTo>
                  <a:cubicBezTo>
                    <a:pt x="12693" y="7820"/>
                    <a:pt x="12830" y="4390"/>
                    <a:pt x="10860" y="2084"/>
                  </a:cubicBezTo>
                  <a:cubicBezTo>
                    <a:pt x="10761" y="1967"/>
                    <a:pt x="10658" y="1854"/>
                    <a:pt x="10548" y="1744"/>
                  </a:cubicBezTo>
                  <a:cubicBezTo>
                    <a:pt x="9408" y="582"/>
                    <a:pt x="7903" y="0"/>
                    <a:pt x="63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81"/>
            <p:cNvSpPr/>
            <p:nvPr/>
          </p:nvSpPr>
          <p:spPr>
            <a:xfrm>
              <a:off x="7431851" y="3793677"/>
              <a:ext cx="237982" cy="238060"/>
            </a:xfrm>
            <a:custGeom>
              <a:avLst/>
              <a:gdLst/>
              <a:ahLst/>
              <a:cxnLst/>
              <a:rect l="l" t="t" r="r" b="b"/>
              <a:pathLst>
                <a:path w="9085" h="9088" extrusionOk="0">
                  <a:moveTo>
                    <a:pt x="8197" y="0"/>
                  </a:moveTo>
                  <a:lnTo>
                    <a:pt x="1" y="8197"/>
                  </a:lnTo>
                  <a:cubicBezTo>
                    <a:pt x="429" y="8560"/>
                    <a:pt x="905" y="8858"/>
                    <a:pt x="1416" y="9088"/>
                  </a:cubicBezTo>
                  <a:lnTo>
                    <a:pt x="9085" y="1415"/>
                  </a:lnTo>
                  <a:cubicBezTo>
                    <a:pt x="8859" y="901"/>
                    <a:pt x="8561" y="425"/>
                    <a:pt x="819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81"/>
            <p:cNvSpPr/>
            <p:nvPr/>
          </p:nvSpPr>
          <p:spPr>
            <a:xfrm>
              <a:off x="7395492" y="3770023"/>
              <a:ext cx="257575" cy="244871"/>
            </a:xfrm>
            <a:custGeom>
              <a:avLst/>
              <a:gdLst/>
              <a:ahLst/>
              <a:cxnLst/>
              <a:rect l="l" t="t" r="r" b="b"/>
              <a:pathLst>
                <a:path w="9833" h="9348" extrusionOk="0">
                  <a:moveTo>
                    <a:pt x="5158" y="1"/>
                  </a:moveTo>
                  <a:cubicBezTo>
                    <a:pt x="4143" y="1"/>
                    <a:pt x="3128" y="331"/>
                    <a:pt x="2283" y="992"/>
                  </a:cubicBezTo>
                  <a:cubicBezTo>
                    <a:pt x="559" y="2339"/>
                    <a:pt x="1" y="4697"/>
                    <a:pt x="936" y="6674"/>
                  </a:cubicBezTo>
                  <a:cubicBezTo>
                    <a:pt x="1722" y="8331"/>
                    <a:pt x="3384" y="9348"/>
                    <a:pt x="5158" y="9348"/>
                  </a:cubicBezTo>
                  <a:cubicBezTo>
                    <a:pt x="5497" y="9348"/>
                    <a:pt x="5840" y="9311"/>
                    <a:pt x="6183" y="9234"/>
                  </a:cubicBezTo>
                  <a:cubicBezTo>
                    <a:pt x="8318" y="8754"/>
                    <a:pt x="9832" y="6859"/>
                    <a:pt x="9832" y="4673"/>
                  </a:cubicBezTo>
                  <a:cubicBezTo>
                    <a:pt x="9832" y="3274"/>
                    <a:pt x="9205" y="1948"/>
                    <a:pt x="8122" y="1061"/>
                  </a:cubicBezTo>
                  <a:cubicBezTo>
                    <a:pt x="7261" y="355"/>
                    <a:pt x="6210" y="1"/>
                    <a:pt x="5158"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81"/>
            <p:cNvSpPr/>
            <p:nvPr/>
          </p:nvSpPr>
          <p:spPr>
            <a:xfrm>
              <a:off x="7396042" y="3770023"/>
              <a:ext cx="212232" cy="200051"/>
            </a:xfrm>
            <a:custGeom>
              <a:avLst/>
              <a:gdLst/>
              <a:ahLst/>
              <a:cxnLst/>
              <a:rect l="l" t="t" r="r" b="b"/>
              <a:pathLst>
                <a:path w="8102" h="7637" extrusionOk="0">
                  <a:moveTo>
                    <a:pt x="5137" y="0"/>
                  </a:moveTo>
                  <a:cubicBezTo>
                    <a:pt x="3936" y="0"/>
                    <a:pt x="2738" y="461"/>
                    <a:pt x="1830" y="1369"/>
                  </a:cubicBezTo>
                  <a:cubicBezTo>
                    <a:pt x="134" y="3065"/>
                    <a:pt x="0" y="5779"/>
                    <a:pt x="1525" y="7637"/>
                  </a:cubicBezTo>
                  <a:lnTo>
                    <a:pt x="8101" y="1061"/>
                  </a:lnTo>
                  <a:cubicBezTo>
                    <a:pt x="7236" y="351"/>
                    <a:pt x="6185" y="0"/>
                    <a:pt x="5137"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81"/>
            <p:cNvSpPr/>
            <p:nvPr/>
          </p:nvSpPr>
          <p:spPr>
            <a:xfrm>
              <a:off x="7412466" y="3774267"/>
              <a:ext cx="175873" cy="175899"/>
            </a:xfrm>
            <a:custGeom>
              <a:avLst/>
              <a:gdLst/>
              <a:ahLst/>
              <a:cxnLst/>
              <a:rect l="l" t="t" r="r" b="b"/>
              <a:pathLst>
                <a:path w="6714" h="6715" extrusionOk="0">
                  <a:moveTo>
                    <a:pt x="5733" y="1"/>
                  </a:moveTo>
                  <a:lnTo>
                    <a:pt x="0" y="5734"/>
                  </a:lnTo>
                  <a:cubicBezTo>
                    <a:pt x="93" y="6073"/>
                    <a:pt x="223" y="6402"/>
                    <a:pt x="388" y="6714"/>
                  </a:cubicBezTo>
                  <a:lnTo>
                    <a:pt x="6713" y="392"/>
                  </a:lnTo>
                  <a:cubicBezTo>
                    <a:pt x="6402" y="224"/>
                    <a:pt x="6073" y="93"/>
                    <a:pt x="573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81"/>
            <p:cNvSpPr/>
            <p:nvPr/>
          </p:nvSpPr>
          <p:spPr>
            <a:xfrm>
              <a:off x="7358871" y="3734424"/>
              <a:ext cx="342657" cy="316121"/>
            </a:xfrm>
            <a:custGeom>
              <a:avLst/>
              <a:gdLst/>
              <a:ahLst/>
              <a:cxnLst/>
              <a:rect l="l" t="t" r="r" b="b"/>
              <a:pathLst>
                <a:path w="13081" h="12068" extrusionOk="0">
                  <a:moveTo>
                    <a:pt x="6543" y="0"/>
                  </a:moveTo>
                  <a:cubicBezTo>
                    <a:pt x="4947" y="0"/>
                    <a:pt x="3417" y="637"/>
                    <a:pt x="2293" y="1769"/>
                  </a:cubicBezTo>
                  <a:cubicBezTo>
                    <a:pt x="2123" y="1925"/>
                    <a:pt x="2272" y="2152"/>
                    <a:pt x="2444" y="2152"/>
                  </a:cubicBezTo>
                  <a:cubicBezTo>
                    <a:pt x="2497" y="2152"/>
                    <a:pt x="2553" y="2130"/>
                    <a:pt x="2601" y="2077"/>
                  </a:cubicBezTo>
                  <a:cubicBezTo>
                    <a:pt x="3688" y="996"/>
                    <a:pt x="5114" y="451"/>
                    <a:pt x="6542" y="451"/>
                  </a:cubicBezTo>
                  <a:cubicBezTo>
                    <a:pt x="7883" y="451"/>
                    <a:pt x="9226" y="931"/>
                    <a:pt x="10291" y="1899"/>
                  </a:cubicBezTo>
                  <a:cubicBezTo>
                    <a:pt x="12491" y="3897"/>
                    <a:pt x="12735" y="7269"/>
                    <a:pt x="10846" y="9568"/>
                  </a:cubicBezTo>
                  <a:cubicBezTo>
                    <a:pt x="9746" y="10906"/>
                    <a:pt x="8148" y="11605"/>
                    <a:pt x="6533" y="11605"/>
                  </a:cubicBezTo>
                  <a:cubicBezTo>
                    <a:pt x="5377" y="11605"/>
                    <a:pt x="4212" y="11246"/>
                    <a:pt x="3215" y="10507"/>
                  </a:cubicBezTo>
                  <a:cubicBezTo>
                    <a:pt x="830" y="8735"/>
                    <a:pt x="251" y="5401"/>
                    <a:pt x="1902" y="2930"/>
                  </a:cubicBezTo>
                  <a:cubicBezTo>
                    <a:pt x="2014" y="2758"/>
                    <a:pt x="1865" y="2587"/>
                    <a:pt x="1712" y="2587"/>
                  </a:cubicBezTo>
                  <a:cubicBezTo>
                    <a:pt x="1649" y="2587"/>
                    <a:pt x="1586" y="2615"/>
                    <a:pt x="1539" y="2684"/>
                  </a:cubicBezTo>
                  <a:cubicBezTo>
                    <a:pt x="1" y="4986"/>
                    <a:pt x="227" y="8040"/>
                    <a:pt x="2087" y="10089"/>
                  </a:cubicBezTo>
                  <a:cubicBezTo>
                    <a:pt x="3260" y="11383"/>
                    <a:pt x="4895" y="12068"/>
                    <a:pt x="6555" y="12068"/>
                  </a:cubicBezTo>
                  <a:cubicBezTo>
                    <a:pt x="7524" y="12068"/>
                    <a:pt x="8501" y="11835"/>
                    <a:pt x="9400" y="11353"/>
                  </a:cubicBezTo>
                  <a:cubicBezTo>
                    <a:pt x="11840" y="10048"/>
                    <a:pt x="13081" y="7252"/>
                    <a:pt x="12409" y="4568"/>
                  </a:cubicBezTo>
                  <a:cubicBezTo>
                    <a:pt x="11737" y="1885"/>
                    <a:pt x="9325" y="0"/>
                    <a:pt x="6556" y="0"/>
                  </a:cubicBezTo>
                  <a:cubicBezTo>
                    <a:pt x="6552" y="0"/>
                    <a:pt x="6547"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81"/>
            <p:cNvSpPr/>
            <p:nvPr/>
          </p:nvSpPr>
          <p:spPr>
            <a:xfrm>
              <a:off x="7389755" y="3764339"/>
              <a:ext cx="269049" cy="256266"/>
            </a:xfrm>
            <a:custGeom>
              <a:avLst/>
              <a:gdLst/>
              <a:ahLst/>
              <a:cxnLst/>
              <a:rect l="l" t="t" r="r" b="b"/>
              <a:pathLst>
                <a:path w="10271" h="9783" extrusionOk="0">
                  <a:moveTo>
                    <a:pt x="5384" y="436"/>
                  </a:moveTo>
                  <a:cubicBezTo>
                    <a:pt x="5956" y="436"/>
                    <a:pt x="6533" y="547"/>
                    <a:pt x="7084" y="774"/>
                  </a:cubicBezTo>
                  <a:cubicBezTo>
                    <a:pt x="8749" y="1463"/>
                    <a:pt x="9835" y="3087"/>
                    <a:pt x="9835" y="4890"/>
                  </a:cubicBezTo>
                  <a:cubicBezTo>
                    <a:pt x="9835" y="6692"/>
                    <a:pt x="8749" y="8316"/>
                    <a:pt x="7084" y="9009"/>
                  </a:cubicBezTo>
                  <a:cubicBezTo>
                    <a:pt x="6533" y="9236"/>
                    <a:pt x="5956" y="9347"/>
                    <a:pt x="5384" y="9347"/>
                  </a:cubicBezTo>
                  <a:cubicBezTo>
                    <a:pt x="4223" y="9347"/>
                    <a:pt x="3083" y="8893"/>
                    <a:pt x="2231" y="8039"/>
                  </a:cubicBezTo>
                  <a:cubicBezTo>
                    <a:pt x="484" y="6305"/>
                    <a:pt x="484" y="3478"/>
                    <a:pt x="2231" y="1744"/>
                  </a:cubicBezTo>
                  <a:cubicBezTo>
                    <a:pt x="3083" y="890"/>
                    <a:pt x="4223" y="436"/>
                    <a:pt x="5384" y="436"/>
                  </a:cubicBezTo>
                  <a:close/>
                  <a:moveTo>
                    <a:pt x="5378" y="0"/>
                  </a:moveTo>
                  <a:cubicBezTo>
                    <a:pt x="4105" y="0"/>
                    <a:pt x="2854" y="497"/>
                    <a:pt x="1919" y="1432"/>
                  </a:cubicBezTo>
                  <a:cubicBezTo>
                    <a:pt x="0" y="3341"/>
                    <a:pt x="0" y="6442"/>
                    <a:pt x="1919" y="8351"/>
                  </a:cubicBezTo>
                  <a:cubicBezTo>
                    <a:pt x="2854" y="9286"/>
                    <a:pt x="4105" y="9782"/>
                    <a:pt x="5378" y="9782"/>
                  </a:cubicBezTo>
                  <a:cubicBezTo>
                    <a:pt x="6009" y="9782"/>
                    <a:pt x="6645" y="9660"/>
                    <a:pt x="7251" y="9410"/>
                  </a:cubicBezTo>
                  <a:cubicBezTo>
                    <a:pt x="9078" y="8652"/>
                    <a:pt x="10270" y="6870"/>
                    <a:pt x="10270" y="4890"/>
                  </a:cubicBezTo>
                  <a:cubicBezTo>
                    <a:pt x="10270" y="2912"/>
                    <a:pt x="9078" y="1130"/>
                    <a:pt x="7251" y="373"/>
                  </a:cubicBezTo>
                  <a:cubicBezTo>
                    <a:pt x="6645" y="122"/>
                    <a:pt x="6009" y="0"/>
                    <a:pt x="5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81"/>
            <p:cNvSpPr/>
            <p:nvPr/>
          </p:nvSpPr>
          <p:spPr>
            <a:xfrm>
              <a:off x="7473998" y="3665165"/>
              <a:ext cx="299356" cy="281727"/>
            </a:xfrm>
            <a:custGeom>
              <a:avLst/>
              <a:gdLst/>
              <a:ahLst/>
              <a:cxnLst/>
              <a:rect l="l" t="t" r="r" b="b"/>
              <a:pathLst>
                <a:path w="11428" h="10755" extrusionOk="0">
                  <a:moveTo>
                    <a:pt x="4810" y="1"/>
                  </a:moveTo>
                  <a:cubicBezTo>
                    <a:pt x="3265" y="1"/>
                    <a:pt x="1721" y="588"/>
                    <a:pt x="544" y="1764"/>
                  </a:cubicBezTo>
                  <a:cubicBezTo>
                    <a:pt x="400" y="1908"/>
                    <a:pt x="266" y="2058"/>
                    <a:pt x="139" y="2213"/>
                  </a:cubicBezTo>
                  <a:cubicBezTo>
                    <a:pt x="0" y="2379"/>
                    <a:pt x="150" y="2574"/>
                    <a:pt x="313" y="2574"/>
                  </a:cubicBezTo>
                  <a:cubicBezTo>
                    <a:pt x="370" y="2574"/>
                    <a:pt x="430" y="2550"/>
                    <a:pt x="478" y="2490"/>
                  </a:cubicBezTo>
                  <a:cubicBezTo>
                    <a:pt x="595" y="2346"/>
                    <a:pt x="722" y="2209"/>
                    <a:pt x="855" y="2076"/>
                  </a:cubicBezTo>
                  <a:cubicBezTo>
                    <a:pt x="1945" y="984"/>
                    <a:pt x="3378" y="438"/>
                    <a:pt x="4810" y="438"/>
                  </a:cubicBezTo>
                  <a:cubicBezTo>
                    <a:pt x="6242" y="438"/>
                    <a:pt x="7675" y="984"/>
                    <a:pt x="8764" y="2076"/>
                  </a:cubicBezTo>
                  <a:cubicBezTo>
                    <a:pt x="10944" y="4255"/>
                    <a:pt x="10944" y="7805"/>
                    <a:pt x="8764" y="9985"/>
                  </a:cubicBezTo>
                  <a:cubicBezTo>
                    <a:pt x="8631" y="10118"/>
                    <a:pt x="8490" y="10245"/>
                    <a:pt x="8346" y="10362"/>
                  </a:cubicBezTo>
                  <a:cubicBezTo>
                    <a:pt x="8166" y="10509"/>
                    <a:pt x="8306" y="10754"/>
                    <a:pt x="8486" y="10754"/>
                  </a:cubicBezTo>
                  <a:cubicBezTo>
                    <a:pt x="8532" y="10754"/>
                    <a:pt x="8581" y="10738"/>
                    <a:pt x="8627" y="10701"/>
                  </a:cubicBezTo>
                  <a:cubicBezTo>
                    <a:pt x="8782" y="10574"/>
                    <a:pt x="8932" y="10437"/>
                    <a:pt x="9076" y="10296"/>
                  </a:cubicBezTo>
                  <a:cubicBezTo>
                    <a:pt x="11427" y="7942"/>
                    <a:pt x="11427" y="4118"/>
                    <a:pt x="9076" y="1764"/>
                  </a:cubicBezTo>
                  <a:cubicBezTo>
                    <a:pt x="7899" y="588"/>
                    <a:pt x="6355"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81"/>
            <p:cNvSpPr/>
            <p:nvPr/>
          </p:nvSpPr>
          <p:spPr>
            <a:xfrm>
              <a:off x="7696656" y="3783566"/>
              <a:ext cx="36647" cy="111119"/>
            </a:xfrm>
            <a:custGeom>
              <a:avLst/>
              <a:gdLst/>
              <a:ahLst/>
              <a:cxnLst/>
              <a:rect l="l" t="t" r="r" b="b"/>
              <a:pathLst>
                <a:path w="1399" h="4242" extrusionOk="0">
                  <a:moveTo>
                    <a:pt x="807" y="1"/>
                  </a:moveTo>
                  <a:cubicBezTo>
                    <a:pt x="676" y="1"/>
                    <a:pt x="544" y="110"/>
                    <a:pt x="590" y="280"/>
                  </a:cubicBezTo>
                  <a:cubicBezTo>
                    <a:pt x="943" y="1507"/>
                    <a:pt x="751" y="2826"/>
                    <a:pt x="66" y="3905"/>
                  </a:cubicBezTo>
                  <a:cubicBezTo>
                    <a:pt x="1" y="4005"/>
                    <a:pt x="31" y="4142"/>
                    <a:pt x="134" y="4207"/>
                  </a:cubicBezTo>
                  <a:cubicBezTo>
                    <a:pt x="170" y="4230"/>
                    <a:pt x="210" y="4241"/>
                    <a:pt x="250" y="4241"/>
                  </a:cubicBezTo>
                  <a:cubicBezTo>
                    <a:pt x="322" y="4241"/>
                    <a:pt x="394" y="4206"/>
                    <a:pt x="436" y="4142"/>
                  </a:cubicBezTo>
                  <a:cubicBezTo>
                    <a:pt x="1190" y="2956"/>
                    <a:pt x="1399" y="1507"/>
                    <a:pt x="1011" y="157"/>
                  </a:cubicBezTo>
                  <a:cubicBezTo>
                    <a:pt x="978" y="48"/>
                    <a:pt x="892"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81"/>
            <p:cNvSpPr/>
            <p:nvPr/>
          </p:nvSpPr>
          <p:spPr>
            <a:xfrm>
              <a:off x="7525419" y="3694948"/>
              <a:ext cx="190019" cy="77825"/>
            </a:xfrm>
            <a:custGeom>
              <a:avLst/>
              <a:gdLst/>
              <a:ahLst/>
              <a:cxnLst/>
              <a:rect l="l" t="t" r="r" b="b"/>
              <a:pathLst>
                <a:path w="7254" h="2971" extrusionOk="0">
                  <a:moveTo>
                    <a:pt x="2845" y="0"/>
                  </a:moveTo>
                  <a:cubicBezTo>
                    <a:pt x="1939" y="0"/>
                    <a:pt x="1026" y="252"/>
                    <a:pt x="219" y="767"/>
                  </a:cubicBezTo>
                  <a:cubicBezTo>
                    <a:pt x="1" y="894"/>
                    <a:pt x="133" y="1180"/>
                    <a:pt x="326" y="1180"/>
                  </a:cubicBezTo>
                  <a:cubicBezTo>
                    <a:pt x="367" y="1180"/>
                    <a:pt x="411" y="1167"/>
                    <a:pt x="455" y="1137"/>
                  </a:cubicBezTo>
                  <a:cubicBezTo>
                    <a:pt x="1199" y="664"/>
                    <a:pt x="2025" y="440"/>
                    <a:pt x="2841" y="440"/>
                  </a:cubicBezTo>
                  <a:cubicBezTo>
                    <a:pt x="4446" y="440"/>
                    <a:pt x="6007" y="1308"/>
                    <a:pt x="6805" y="2851"/>
                  </a:cubicBezTo>
                  <a:cubicBezTo>
                    <a:pt x="6844" y="2926"/>
                    <a:pt x="6922" y="2970"/>
                    <a:pt x="7003" y="2970"/>
                  </a:cubicBezTo>
                  <a:cubicBezTo>
                    <a:pt x="7037" y="2970"/>
                    <a:pt x="7071" y="2963"/>
                    <a:pt x="7103" y="2947"/>
                  </a:cubicBezTo>
                  <a:cubicBezTo>
                    <a:pt x="7209" y="2888"/>
                    <a:pt x="7254" y="2758"/>
                    <a:pt x="7196" y="2649"/>
                  </a:cubicBezTo>
                  <a:cubicBezTo>
                    <a:pt x="6963" y="2200"/>
                    <a:pt x="6664" y="1788"/>
                    <a:pt x="6305" y="1432"/>
                  </a:cubicBezTo>
                  <a:cubicBezTo>
                    <a:pt x="5361" y="488"/>
                    <a:pt x="4109" y="0"/>
                    <a:pt x="2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81"/>
            <p:cNvSpPr/>
            <p:nvPr/>
          </p:nvSpPr>
          <p:spPr>
            <a:xfrm>
              <a:off x="7489296" y="3815603"/>
              <a:ext cx="82698" cy="153765"/>
            </a:xfrm>
            <a:custGeom>
              <a:avLst/>
              <a:gdLst/>
              <a:ahLst/>
              <a:cxnLst/>
              <a:rect l="l" t="t" r="r" b="b"/>
              <a:pathLst>
                <a:path w="3157" h="5870" extrusionOk="0">
                  <a:moveTo>
                    <a:pt x="1358" y="911"/>
                  </a:moveTo>
                  <a:lnTo>
                    <a:pt x="1358" y="2696"/>
                  </a:lnTo>
                  <a:cubicBezTo>
                    <a:pt x="837" y="2614"/>
                    <a:pt x="439" y="2247"/>
                    <a:pt x="439" y="1802"/>
                  </a:cubicBezTo>
                  <a:cubicBezTo>
                    <a:pt x="439" y="1360"/>
                    <a:pt x="837" y="990"/>
                    <a:pt x="1358" y="911"/>
                  </a:cubicBezTo>
                  <a:close/>
                  <a:moveTo>
                    <a:pt x="1796" y="3169"/>
                  </a:moveTo>
                  <a:cubicBezTo>
                    <a:pt x="2321" y="3255"/>
                    <a:pt x="2715" y="3625"/>
                    <a:pt x="2715" y="4067"/>
                  </a:cubicBezTo>
                  <a:cubicBezTo>
                    <a:pt x="2715" y="4509"/>
                    <a:pt x="2321" y="4879"/>
                    <a:pt x="1796" y="4958"/>
                  </a:cubicBezTo>
                  <a:lnTo>
                    <a:pt x="1796" y="3169"/>
                  </a:lnTo>
                  <a:close/>
                  <a:moveTo>
                    <a:pt x="1579" y="0"/>
                  </a:moveTo>
                  <a:cubicBezTo>
                    <a:pt x="1468" y="0"/>
                    <a:pt x="1358" y="73"/>
                    <a:pt x="1358" y="219"/>
                  </a:cubicBezTo>
                  <a:lnTo>
                    <a:pt x="1358" y="465"/>
                  </a:lnTo>
                  <a:cubicBezTo>
                    <a:pt x="594" y="558"/>
                    <a:pt x="1" y="1123"/>
                    <a:pt x="1" y="1802"/>
                  </a:cubicBezTo>
                  <a:cubicBezTo>
                    <a:pt x="1" y="2484"/>
                    <a:pt x="594" y="3049"/>
                    <a:pt x="1358" y="3142"/>
                  </a:cubicBezTo>
                  <a:lnTo>
                    <a:pt x="1358" y="4958"/>
                  </a:lnTo>
                  <a:cubicBezTo>
                    <a:pt x="837" y="4876"/>
                    <a:pt x="439" y="4509"/>
                    <a:pt x="439" y="4067"/>
                  </a:cubicBezTo>
                  <a:cubicBezTo>
                    <a:pt x="439" y="3920"/>
                    <a:pt x="330" y="3846"/>
                    <a:pt x="220" y="3846"/>
                  </a:cubicBezTo>
                  <a:cubicBezTo>
                    <a:pt x="110" y="3846"/>
                    <a:pt x="1" y="3920"/>
                    <a:pt x="1" y="4067"/>
                  </a:cubicBezTo>
                  <a:cubicBezTo>
                    <a:pt x="1" y="4745"/>
                    <a:pt x="594" y="5311"/>
                    <a:pt x="1358" y="5403"/>
                  </a:cubicBezTo>
                  <a:lnTo>
                    <a:pt x="1358" y="5650"/>
                  </a:lnTo>
                  <a:cubicBezTo>
                    <a:pt x="1358" y="5770"/>
                    <a:pt x="1457" y="5869"/>
                    <a:pt x="1577" y="5869"/>
                  </a:cubicBezTo>
                  <a:cubicBezTo>
                    <a:pt x="1700" y="5869"/>
                    <a:pt x="1796" y="5770"/>
                    <a:pt x="1796" y="5650"/>
                  </a:cubicBezTo>
                  <a:lnTo>
                    <a:pt x="1796" y="5403"/>
                  </a:lnTo>
                  <a:cubicBezTo>
                    <a:pt x="2564" y="5311"/>
                    <a:pt x="3153" y="4745"/>
                    <a:pt x="3153" y="4067"/>
                  </a:cubicBezTo>
                  <a:cubicBezTo>
                    <a:pt x="3153" y="3385"/>
                    <a:pt x="2564" y="2820"/>
                    <a:pt x="1796" y="2727"/>
                  </a:cubicBezTo>
                  <a:lnTo>
                    <a:pt x="1796" y="911"/>
                  </a:lnTo>
                  <a:cubicBezTo>
                    <a:pt x="2321" y="993"/>
                    <a:pt x="2715" y="1360"/>
                    <a:pt x="2715" y="1802"/>
                  </a:cubicBezTo>
                  <a:cubicBezTo>
                    <a:pt x="2715" y="1925"/>
                    <a:pt x="2814" y="2021"/>
                    <a:pt x="2934" y="2021"/>
                  </a:cubicBezTo>
                  <a:cubicBezTo>
                    <a:pt x="3057" y="2021"/>
                    <a:pt x="3157" y="1925"/>
                    <a:pt x="3157" y="1802"/>
                  </a:cubicBezTo>
                  <a:cubicBezTo>
                    <a:pt x="3157" y="1123"/>
                    <a:pt x="2564" y="558"/>
                    <a:pt x="1800" y="465"/>
                  </a:cubicBezTo>
                  <a:lnTo>
                    <a:pt x="1800" y="219"/>
                  </a:lnTo>
                  <a:cubicBezTo>
                    <a:pt x="1800" y="73"/>
                    <a:pt x="1689" y="0"/>
                    <a:pt x="1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81"/>
          <p:cNvGrpSpPr/>
          <p:nvPr/>
        </p:nvGrpSpPr>
        <p:grpSpPr>
          <a:xfrm>
            <a:off x="4102650" y="3665322"/>
            <a:ext cx="408459" cy="384752"/>
            <a:chOff x="4102650" y="3665322"/>
            <a:chExt cx="408459" cy="384752"/>
          </a:xfrm>
        </p:grpSpPr>
        <p:sp>
          <p:nvSpPr>
            <p:cNvPr id="12912" name="Google Shape;12912;p81"/>
            <p:cNvSpPr/>
            <p:nvPr/>
          </p:nvSpPr>
          <p:spPr>
            <a:xfrm>
              <a:off x="4117188" y="3671137"/>
              <a:ext cx="373986" cy="373724"/>
            </a:xfrm>
            <a:custGeom>
              <a:avLst/>
              <a:gdLst/>
              <a:ahLst/>
              <a:cxnLst/>
              <a:rect l="l" t="t" r="r" b="b"/>
              <a:pathLst>
                <a:path w="14277" h="14267" extrusionOk="0">
                  <a:moveTo>
                    <a:pt x="7138" y="1558"/>
                  </a:moveTo>
                  <a:cubicBezTo>
                    <a:pt x="8573" y="1558"/>
                    <a:pt x="9999" y="2111"/>
                    <a:pt x="11080" y="3191"/>
                  </a:cubicBezTo>
                  <a:cubicBezTo>
                    <a:pt x="13050" y="5154"/>
                    <a:pt x="13266" y="8273"/>
                    <a:pt x="11590" y="10493"/>
                  </a:cubicBezTo>
                  <a:lnTo>
                    <a:pt x="3777" y="2687"/>
                  </a:lnTo>
                  <a:cubicBezTo>
                    <a:pt x="4778" y="1930"/>
                    <a:pt x="5961" y="1558"/>
                    <a:pt x="7138" y="1558"/>
                  </a:cubicBezTo>
                  <a:close/>
                  <a:moveTo>
                    <a:pt x="2674" y="3794"/>
                  </a:moveTo>
                  <a:lnTo>
                    <a:pt x="10483" y="11593"/>
                  </a:lnTo>
                  <a:cubicBezTo>
                    <a:pt x="9500" y="12330"/>
                    <a:pt x="8323" y="12707"/>
                    <a:pt x="7138" y="12707"/>
                  </a:cubicBezTo>
                  <a:cubicBezTo>
                    <a:pt x="6288" y="12707"/>
                    <a:pt x="5434" y="12513"/>
                    <a:pt x="4644" y="12118"/>
                  </a:cubicBezTo>
                  <a:cubicBezTo>
                    <a:pt x="2756" y="11175"/>
                    <a:pt x="1563" y="9246"/>
                    <a:pt x="1560" y="7135"/>
                  </a:cubicBezTo>
                  <a:cubicBezTo>
                    <a:pt x="1560" y="5929"/>
                    <a:pt x="1951" y="4757"/>
                    <a:pt x="2674" y="3794"/>
                  </a:cubicBezTo>
                  <a:close/>
                  <a:moveTo>
                    <a:pt x="7139" y="1"/>
                  </a:moveTo>
                  <a:cubicBezTo>
                    <a:pt x="3198" y="1"/>
                    <a:pt x="1" y="3194"/>
                    <a:pt x="1" y="7135"/>
                  </a:cubicBezTo>
                  <a:cubicBezTo>
                    <a:pt x="1" y="11073"/>
                    <a:pt x="3195" y="14266"/>
                    <a:pt x="7139" y="14266"/>
                  </a:cubicBezTo>
                  <a:cubicBezTo>
                    <a:pt x="11080" y="14266"/>
                    <a:pt x="14277" y="11073"/>
                    <a:pt x="14277" y="7135"/>
                  </a:cubicBezTo>
                  <a:cubicBezTo>
                    <a:pt x="14277" y="3194"/>
                    <a:pt x="11083" y="1"/>
                    <a:pt x="71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81"/>
            <p:cNvSpPr/>
            <p:nvPr/>
          </p:nvSpPr>
          <p:spPr>
            <a:xfrm>
              <a:off x="4292878" y="3671137"/>
              <a:ext cx="198296" cy="373724"/>
            </a:xfrm>
            <a:custGeom>
              <a:avLst/>
              <a:gdLst/>
              <a:ahLst/>
              <a:cxnLst/>
              <a:rect l="l" t="t" r="r" b="b"/>
              <a:pathLst>
                <a:path w="7570" h="14267" extrusionOk="0">
                  <a:moveTo>
                    <a:pt x="432" y="1"/>
                  </a:moveTo>
                  <a:cubicBezTo>
                    <a:pt x="288" y="1"/>
                    <a:pt x="144" y="7"/>
                    <a:pt x="0" y="14"/>
                  </a:cubicBezTo>
                  <a:cubicBezTo>
                    <a:pt x="3742" y="237"/>
                    <a:pt x="6710" y="3338"/>
                    <a:pt x="6710" y="7135"/>
                  </a:cubicBezTo>
                  <a:cubicBezTo>
                    <a:pt x="6710" y="10929"/>
                    <a:pt x="3742" y="14030"/>
                    <a:pt x="0" y="14253"/>
                  </a:cubicBezTo>
                  <a:cubicBezTo>
                    <a:pt x="144" y="14263"/>
                    <a:pt x="288" y="14266"/>
                    <a:pt x="432" y="14266"/>
                  </a:cubicBezTo>
                  <a:cubicBezTo>
                    <a:pt x="4373" y="14266"/>
                    <a:pt x="7570" y="11073"/>
                    <a:pt x="7570" y="7135"/>
                  </a:cubicBezTo>
                  <a:cubicBezTo>
                    <a:pt x="7570" y="3194"/>
                    <a:pt x="4376" y="1"/>
                    <a:pt x="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81"/>
            <p:cNvSpPr/>
            <p:nvPr/>
          </p:nvSpPr>
          <p:spPr>
            <a:xfrm>
              <a:off x="4309590" y="3706920"/>
              <a:ext cx="155651" cy="244661"/>
            </a:xfrm>
            <a:custGeom>
              <a:avLst/>
              <a:gdLst/>
              <a:ahLst/>
              <a:cxnLst/>
              <a:rect l="l" t="t" r="r" b="b"/>
              <a:pathLst>
                <a:path w="5942" h="9340" extrusionOk="0">
                  <a:moveTo>
                    <a:pt x="292" y="1"/>
                  </a:moveTo>
                  <a:cubicBezTo>
                    <a:pt x="28" y="1"/>
                    <a:pt x="0" y="407"/>
                    <a:pt x="277" y="430"/>
                  </a:cubicBezTo>
                  <a:cubicBezTo>
                    <a:pt x="2172" y="602"/>
                    <a:pt x="3834" y="1760"/>
                    <a:pt x="4646" y="3483"/>
                  </a:cubicBezTo>
                  <a:cubicBezTo>
                    <a:pt x="5458" y="5204"/>
                    <a:pt x="5294" y="7226"/>
                    <a:pt x="4218" y="8795"/>
                  </a:cubicBezTo>
                  <a:lnTo>
                    <a:pt x="1240" y="5821"/>
                  </a:lnTo>
                  <a:cubicBezTo>
                    <a:pt x="1193" y="5774"/>
                    <a:pt x="1141" y="5754"/>
                    <a:pt x="1090" y="5754"/>
                  </a:cubicBezTo>
                  <a:cubicBezTo>
                    <a:pt x="924" y="5754"/>
                    <a:pt x="780" y="5970"/>
                    <a:pt x="935" y="6126"/>
                  </a:cubicBezTo>
                  <a:lnTo>
                    <a:pt x="4091" y="9278"/>
                  </a:lnTo>
                  <a:cubicBezTo>
                    <a:pt x="4132" y="9319"/>
                    <a:pt x="4187" y="9340"/>
                    <a:pt x="4245" y="9340"/>
                  </a:cubicBezTo>
                  <a:lnTo>
                    <a:pt x="4259" y="9340"/>
                  </a:lnTo>
                  <a:cubicBezTo>
                    <a:pt x="4321" y="9336"/>
                    <a:pt x="4379" y="9306"/>
                    <a:pt x="4417" y="9254"/>
                  </a:cubicBezTo>
                  <a:cubicBezTo>
                    <a:pt x="5684" y="7578"/>
                    <a:pt x="5941" y="5344"/>
                    <a:pt x="5088" y="3422"/>
                  </a:cubicBezTo>
                  <a:cubicBezTo>
                    <a:pt x="4235" y="1499"/>
                    <a:pt x="2408" y="190"/>
                    <a:pt x="315" y="2"/>
                  </a:cubicBezTo>
                  <a:cubicBezTo>
                    <a:pt x="307" y="1"/>
                    <a:pt x="299"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81"/>
            <p:cNvSpPr/>
            <p:nvPr/>
          </p:nvSpPr>
          <p:spPr>
            <a:xfrm>
              <a:off x="4209656" y="3706998"/>
              <a:ext cx="117904" cy="143549"/>
            </a:xfrm>
            <a:custGeom>
              <a:avLst/>
              <a:gdLst/>
              <a:ahLst/>
              <a:cxnLst/>
              <a:rect l="l" t="t" r="r" b="b"/>
              <a:pathLst>
                <a:path w="4501" h="5480" extrusionOk="0">
                  <a:moveTo>
                    <a:pt x="3112" y="1"/>
                  </a:moveTo>
                  <a:cubicBezTo>
                    <a:pt x="3104" y="1"/>
                    <a:pt x="3096" y="1"/>
                    <a:pt x="3088" y="2"/>
                  </a:cubicBezTo>
                  <a:cubicBezTo>
                    <a:pt x="2008" y="98"/>
                    <a:pt x="980" y="492"/>
                    <a:pt x="117" y="1147"/>
                  </a:cubicBezTo>
                  <a:cubicBezTo>
                    <a:pt x="11" y="1226"/>
                    <a:pt x="0" y="1380"/>
                    <a:pt x="96" y="1472"/>
                  </a:cubicBezTo>
                  <a:lnTo>
                    <a:pt x="4041" y="5413"/>
                  </a:lnTo>
                  <a:cubicBezTo>
                    <a:pt x="4087" y="5460"/>
                    <a:pt x="4140" y="5480"/>
                    <a:pt x="4190" y="5480"/>
                  </a:cubicBezTo>
                  <a:cubicBezTo>
                    <a:pt x="4357" y="5480"/>
                    <a:pt x="4501" y="5264"/>
                    <a:pt x="4346" y="5108"/>
                  </a:cubicBezTo>
                  <a:lnTo>
                    <a:pt x="580" y="1346"/>
                  </a:lnTo>
                  <a:cubicBezTo>
                    <a:pt x="1333" y="825"/>
                    <a:pt x="2211" y="509"/>
                    <a:pt x="3126" y="431"/>
                  </a:cubicBezTo>
                  <a:cubicBezTo>
                    <a:pt x="3242" y="420"/>
                    <a:pt x="3331" y="314"/>
                    <a:pt x="3321" y="198"/>
                  </a:cubicBezTo>
                  <a:cubicBezTo>
                    <a:pt x="3311" y="86"/>
                    <a:pt x="3218" y="1"/>
                    <a:pt x="31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81"/>
            <p:cNvSpPr/>
            <p:nvPr/>
          </p:nvSpPr>
          <p:spPr>
            <a:xfrm>
              <a:off x="4152289" y="3764811"/>
              <a:ext cx="245997" cy="244766"/>
            </a:xfrm>
            <a:custGeom>
              <a:avLst/>
              <a:gdLst/>
              <a:ahLst/>
              <a:cxnLst/>
              <a:rect l="l" t="t" r="r" b="b"/>
              <a:pathLst>
                <a:path w="9391" h="9344" extrusionOk="0">
                  <a:moveTo>
                    <a:pt x="1361" y="547"/>
                  </a:moveTo>
                  <a:lnTo>
                    <a:pt x="8811" y="7990"/>
                  </a:lnTo>
                  <a:cubicBezTo>
                    <a:pt x="7928" y="8593"/>
                    <a:pt x="6882" y="8915"/>
                    <a:pt x="5816" y="8915"/>
                  </a:cubicBezTo>
                  <a:cubicBezTo>
                    <a:pt x="5810" y="8915"/>
                    <a:pt x="5804" y="8915"/>
                    <a:pt x="5799" y="8915"/>
                  </a:cubicBezTo>
                  <a:cubicBezTo>
                    <a:pt x="2841" y="8915"/>
                    <a:pt x="436" y="6513"/>
                    <a:pt x="436" y="3559"/>
                  </a:cubicBezTo>
                  <a:cubicBezTo>
                    <a:pt x="432" y="2483"/>
                    <a:pt x="755" y="1435"/>
                    <a:pt x="1361" y="547"/>
                  </a:cubicBezTo>
                  <a:close/>
                  <a:moveTo>
                    <a:pt x="1341" y="1"/>
                  </a:moveTo>
                  <a:cubicBezTo>
                    <a:pt x="1334" y="1"/>
                    <a:pt x="1327" y="1"/>
                    <a:pt x="1320" y="2"/>
                  </a:cubicBezTo>
                  <a:cubicBezTo>
                    <a:pt x="1258" y="6"/>
                    <a:pt x="1200" y="36"/>
                    <a:pt x="1162" y="88"/>
                  </a:cubicBezTo>
                  <a:cubicBezTo>
                    <a:pt x="408" y="1085"/>
                    <a:pt x="1" y="2305"/>
                    <a:pt x="8" y="3556"/>
                  </a:cubicBezTo>
                  <a:cubicBezTo>
                    <a:pt x="8" y="6749"/>
                    <a:pt x="2605" y="9344"/>
                    <a:pt x="5799" y="9344"/>
                  </a:cubicBezTo>
                  <a:cubicBezTo>
                    <a:pt x="5804" y="9344"/>
                    <a:pt x="5809" y="9344"/>
                    <a:pt x="5815" y="9344"/>
                  </a:cubicBezTo>
                  <a:cubicBezTo>
                    <a:pt x="7063" y="9344"/>
                    <a:pt x="8277" y="8939"/>
                    <a:pt x="9274" y="8189"/>
                  </a:cubicBezTo>
                  <a:cubicBezTo>
                    <a:pt x="9380" y="8110"/>
                    <a:pt x="9390" y="7956"/>
                    <a:pt x="9298" y="7863"/>
                  </a:cubicBezTo>
                  <a:lnTo>
                    <a:pt x="1488" y="64"/>
                  </a:lnTo>
                  <a:cubicBezTo>
                    <a:pt x="1448" y="24"/>
                    <a:pt x="1395" y="1"/>
                    <a:pt x="13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81"/>
            <p:cNvSpPr/>
            <p:nvPr/>
          </p:nvSpPr>
          <p:spPr>
            <a:xfrm>
              <a:off x="4102650" y="3665322"/>
              <a:ext cx="408459" cy="384752"/>
            </a:xfrm>
            <a:custGeom>
              <a:avLst/>
              <a:gdLst/>
              <a:ahLst/>
              <a:cxnLst/>
              <a:rect l="l" t="t" r="r" b="b"/>
              <a:pathLst>
                <a:path w="15593" h="14688" extrusionOk="0">
                  <a:moveTo>
                    <a:pt x="7685" y="1"/>
                  </a:moveTo>
                  <a:cubicBezTo>
                    <a:pt x="7254" y="1"/>
                    <a:pt x="6820" y="39"/>
                    <a:pt x="6388" y="116"/>
                  </a:cubicBezTo>
                  <a:cubicBezTo>
                    <a:pt x="4017" y="545"/>
                    <a:pt x="2002" y="2107"/>
                    <a:pt x="1001" y="4300"/>
                  </a:cubicBezTo>
                  <a:cubicBezTo>
                    <a:pt x="1" y="6494"/>
                    <a:pt x="138" y="9036"/>
                    <a:pt x="1371" y="11109"/>
                  </a:cubicBezTo>
                  <a:cubicBezTo>
                    <a:pt x="2602" y="13179"/>
                    <a:pt x="4771" y="14519"/>
                    <a:pt x="7176" y="14687"/>
                  </a:cubicBezTo>
                  <a:cubicBezTo>
                    <a:pt x="7181" y="14687"/>
                    <a:pt x="7185" y="14687"/>
                    <a:pt x="7189" y="14687"/>
                  </a:cubicBezTo>
                  <a:cubicBezTo>
                    <a:pt x="7300" y="14687"/>
                    <a:pt x="7396" y="14601"/>
                    <a:pt x="7406" y="14488"/>
                  </a:cubicBezTo>
                  <a:cubicBezTo>
                    <a:pt x="7413" y="14368"/>
                    <a:pt x="7324" y="14266"/>
                    <a:pt x="7204" y="14259"/>
                  </a:cubicBezTo>
                  <a:cubicBezTo>
                    <a:pt x="3482" y="13995"/>
                    <a:pt x="638" y="10832"/>
                    <a:pt x="772" y="7104"/>
                  </a:cubicBezTo>
                  <a:cubicBezTo>
                    <a:pt x="902" y="3379"/>
                    <a:pt x="3962" y="428"/>
                    <a:pt x="7694" y="428"/>
                  </a:cubicBezTo>
                  <a:cubicBezTo>
                    <a:pt x="11422" y="428"/>
                    <a:pt x="14486" y="3379"/>
                    <a:pt x="14616" y="7104"/>
                  </a:cubicBezTo>
                  <a:cubicBezTo>
                    <a:pt x="14746" y="10832"/>
                    <a:pt x="11902" y="13995"/>
                    <a:pt x="8180" y="14259"/>
                  </a:cubicBezTo>
                  <a:cubicBezTo>
                    <a:pt x="7899" y="14269"/>
                    <a:pt x="7909" y="14687"/>
                    <a:pt x="8187" y="14687"/>
                  </a:cubicBezTo>
                  <a:cubicBezTo>
                    <a:pt x="8191" y="14687"/>
                    <a:pt x="8194" y="14687"/>
                    <a:pt x="8198" y="14687"/>
                  </a:cubicBezTo>
                  <a:lnTo>
                    <a:pt x="8211" y="14687"/>
                  </a:lnTo>
                  <a:cubicBezTo>
                    <a:pt x="11083" y="14485"/>
                    <a:pt x="13574" y="12628"/>
                    <a:pt x="14582" y="9931"/>
                  </a:cubicBezTo>
                  <a:cubicBezTo>
                    <a:pt x="15593" y="7234"/>
                    <a:pt x="14931" y="4194"/>
                    <a:pt x="12892" y="2159"/>
                  </a:cubicBezTo>
                  <a:cubicBezTo>
                    <a:pt x="11502" y="766"/>
                    <a:pt x="9622" y="1"/>
                    <a:pt x="7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8" name="Google Shape;12918;p81"/>
          <p:cNvGrpSpPr/>
          <p:nvPr/>
        </p:nvGrpSpPr>
        <p:grpSpPr>
          <a:xfrm>
            <a:off x="6397489" y="4118522"/>
            <a:ext cx="170346" cy="385381"/>
            <a:chOff x="6397489" y="4118522"/>
            <a:chExt cx="170346" cy="385381"/>
          </a:xfrm>
        </p:grpSpPr>
        <p:sp>
          <p:nvSpPr>
            <p:cNvPr id="12919" name="Google Shape;12919;p81"/>
            <p:cNvSpPr/>
            <p:nvPr/>
          </p:nvSpPr>
          <p:spPr>
            <a:xfrm>
              <a:off x="6439951" y="4124285"/>
              <a:ext cx="74525" cy="63759"/>
            </a:xfrm>
            <a:custGeom>
              <a:avLst/>
              <a:gdLst/>
              <a:ahLst/>
              <a:cxnLst/>
              <a:rect l="l" t="t" r="r" b="b"/>
              <a:pathLst>
                <a:path w="2845" h="2434" extrusionOk="0">
                  <a:moveTo>
                    <a:pt x="1628" y="0"/>
                  </a:moveTo>
                  <a:cubicBezTo>
                    <a:pt x="542" y="0"/>
                    <a:pt x="0" y="1309"/>
                    <a:pt x="768" y="2077"/>
                  </a:cubicBezTo>
                  <a:cubicBezTo>
                    <a:pt x="999" y="2310"/>
                    <a:pt x="1310" y="2434"/>
                    <a:pt x="1627" y="2434"/>
                  </a:cubicBezTo>
                  <a:cubicBezTo>
                    <a:pt x="1784" y="2434"/>
                    <a:pt x="1943" y="2403"/>
                    <a:pt x="2094" y="2341"/>
                  </a:cubicBezTo>
                  <a:cubicBezTo>
                    <a:pt x="2547" y="2152"/>
                    <a:pt x="2845" y="1707"/>
                    <a:pt x="2845" y="1217"/>
                  </a:cubicBezTo>
                  <a:cubicBezTo>
                    <a:pt x="2845" y="545"/>
                    <a:pt x="2300" y="0"/>
                    <a:pt x="1628"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81"/>
            <p:cNvSpPr/>
            <p:nvPr/>
          </p:nvSpPr>
          <p:spPr>
            <a:xfrm>
              <a:off x="6475864" y="4124180"/>
              <a:ext cx="40497" cy="63863"/>
            </a:xfrm>
            <a:custGeom>
              <a:avLst/>
              <a:gdLst/>
              <a:ahLst/>
              <a:cxnLst/>
              <a:rect l="l" t="t" r="r" b="b"/>
              <a:pathLst>
                <a:path w="1546" h="2438" extrusionOk="0">
                  <a:moveTo>
                    <a:pt x="257" y="1"/>
                  </a:moveTo>
                  <a:lnTo>
                    <a:pt x="257" y="4"/>
                  </a:lnTo>
                  <a:cubicBezTo>
                    <a:pt x="172" y="4"/>
                    <a:pt x="82" y="11"/>
                    <a:pt x="0" y="31"/>
                  </a:cubicBezTo>
                  <a:cubicBezTo>
                    <a:pt x="559" y="151"/>
                    <a:pt x="956" y="648"/>
                    <a:pt x="956" y="1221"/>
                  </a:cubicBezTo>
                  <a:cubicBezTo>
                    <a:pt x="956" y="1793"/>
                    <a:pt x="559" y="2286"/>
                    <a:pt x="0" y="2410"/>
                  </a:cubicBezTo>
                  <a:cubicBezTo>
                    <a:pt x="87" y="2429"/>
                    <a:pt x="174" y="2438"/>
                    <a:pt x="260" y="2438"/>
                  </a:cubicBezTo>
                  <a:cubicBezTo>
                    <a:pt x="866" y="2438"/>
                    <a:pt x="1401" y="1978"/>
                    <a:pt x="1470" y="1347"/>
                  </a:cubicBezTo>
                  <a:cubicBezTo>
                    <a:pt x="1546" y="628"/>
                    <a:pt x="980" y="1"/>
                    <a:pt x="257"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81"/>
            <p:cNvSpPr/>
            <p:nvPr/>
          </p:nvSpPr>
          <p:spPr>
            <a:xfrm>
              <a:off x="6403068" y="4205856"/>
              <a:ext cx="158977" cy="292415"/>
            </a:xfrm>
            <a:custGeom>
              <a:avLst/>
              <a:gdLst/>
              <a:ahLst/>
              <a:cxnLst/>
              <a:rect l="l" t="t" r="r" b="b"/>
              <a:pathLst>
                <a:path w="6069" h="11163" extrusionOk="0">
                  <a:moveTo>
                    <a:pt x="1624" y="1"/>
                  </a:moveTo>
                  <a:cubicBezTo>
                    <a:pt x="730" y="1"/>
                    <a:pt x="3" y="727"/>
                    <a:pt x="3" y="1622"/>
                  </a:cubicBezTo>
                  <a:lnTo>
                    <a:pt x="3" y="5097"/>
                  </a:lnTo>
                  <a:cubicBezTo>
                    <a:pt x="0" y="5381"/>
                    <a:pt x="223" y="5614"/>
                    <a:pt x="507" y="5631"/>
                  </a:cubicBezTo>
                  <a:cubicBezTo>
                    <a:pt x="513" y="5631"/>
                    <a:pt x="520" y="5632"/>
                    <a:pt x="526" y="5632"/>
                  </a:cubicBezTo>
                  <a:cubicBezTo>
                    <a:pt x="812" y="5632"/>
                    <a:pt x="1049" y="5399"/>
                    <a:pt x="1049" y="5107"/>
                  </a:cubicBezTo>
                  <a:lnTo>
                    <a:pt x="1049" y="1906"/>
                  </a:lnTo>
                  <a:cubicBezTo>
                    <a:pt x="1049" y="1749"/>
                    <a:pt x="1175" y="1622"/>
                    <a:pt x="1333" y="1622"/>
                  </a:cubicBezTo>
                  <a:cubicBezTo>
                    <a:pt x="1491" y="1622"/>
                    <a:pt x="1618" y="1749"/>
                    <a:pt x="1618" y="1906"/>
                  </a:cubicBezTo>
                  <a:lnTo>
                    <a:pt x="1618" y="10627"/>
                  </a:lnTo>
                  <a:cubicBezTo>
                    <a:pt x="1614" y="10912"/>
                    <a:pt x="1837" y="11148"/>
                    <a:pt x="2118" y="11162"/>
                  </a:cubicBezTo>
                  <a:cubicBezTo>
                    <a:pt x="2124" y="11162"/>
                    <a:pt x="2130" y="11162"/>
                    <a:pt x="2137" y="11162"/>
                  </a:cubicBezTo>
                  <a:cubicBezTo>
                    <a:pt x="2426" y="11162"/>
                    <a:pt x="2659" y="10930"/>
                    <a:pt x="2659" y="10641"/>
                  </a:cubicBezTo>
                  <a:lnTo>
                    <a:pt x="2659" y="6861"/>
                  </a:lnTo>
                  <a:cubicBezTo>
                    <a:pt x="2659" y="6656"/>
                    <a:pt x="2827" y="6484"/>
                    <a:pt x="3036" y="6484"/>
                  </a:cubicBezTo>
                  <a:cubicBezTo>
                    <a:pt x="3242" y="6484"/>
                    <a:pt x="3413" y="6656"/>
                    <a:pt x="3413" y="6861"/>
                  </a:cubicBezTo>
                  <a:lnTo>
                    <a:pt x="3413" y="10641"/>
                  </a:lnTo>
                  <a:cubicBezTo>
                    <a:pt x="3413" y="10929"/>
                    <a:pt x="3646" y="11162"/>
                    <a:pt x="3934" y="11162"/>
                  </a:cubicBezTo>
                  <a:cubicBezTo>
                    <a:pt x="4222" y="11162"/>
                    <a:pt x="4455" y="10929"/>
                    <a:pt x="4455" y="10641"/>
                  </a:cubicBezTo>
                  <a:lnTo>
                    <a:pt x="4455" y="1906"/>
                  </a:lnTo>
                  <a:cubicBezTo>
                    <a:pt x="4455" y="1749"/>
                    <a:pt x="4582" y="1622"/>
                    <a:pt x="4739" y="1622"/>
                  </a:cubicBezTo>
                  <a:cubicBezTo>
                    <a:pt x="4897" y="1622"/>
                    <a:pt x="5024" y="1749"/>
                    <a:pt x="5024" y="1906"/>
                  </a:cubicBezTo>
                  <a:lnTo>
                    <a:pt x="5024" y="5107"/>
                  </a:lnTo>
                  <a:cubicBezTo>
                    <a:pt x="5024" y="5395"/>
                    <a:pt x="5257" y="5631"/>
                    <a:pt x="5545" y="5631"/>
                  </a:cubicBezTo>
                  <a:cubicBezTo>
                    <a:pt x="5832" y="5631"/>
                    <a:pt x="6069" y="5395"/>
                    <a:pt x="6069" y="5107"/>
                  </a:cubicBezTo>
                  <a:lnTo>
                    <a:pt x="6069" y="1622"/>
                  </a:lnTo>
                  <a:cubicBezTo>
                    <a:pt x="6069" y="727"/>
                    <a:pt x="5342" y="1"/>
                    <a:pt x="4445"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81"/>
            <p:cNvSpPr/>
            <p:nvPr/>
          </p:nvSpPr>
          <p:spPr>
            <a:xfrm>
              <a:off x="6452341" y="4375704"/>
              <a:ext cx="30281" cy="122540"/>
            </a:xfrm>
            <a:custGeom>
              <a:avLst/>
              <a:gdLst/>
              <a:ahLst/>
              <a:cxnLst/>
              <a:rect l="l" t="t" r="r" b="b"/>
              <a:pathLst>
                <a:path w="1156" h="4678" extrusionOk="0">
                  <a:moveTo>
                    <a:pt x="693" y="0"/>
                  </a:moveTo>
                  <a:cubicBezTo>
                    <a:pt x="453" y="0"/>
                    <a:pt x="261" y="196"/>
                    <a:pt x="261" y="432"/>
                  </a:cubicBezTo>
                  <a:lnTo>
                    <a:pt x="261" y="4157"/>
                  </a:lnTo>
                  <a:cubicBezTo>
                    <a:pt x="261" y="4342"/>
                    <a:pt x="161" y="4514"/>
                    <a:pt x="0" y="4606"/>
                  </a:cubicBezTo>
                  <a:cubicBezTo>
                    <a:pt x="84" y="4655"/>
                    <a:pt x="173" y="4677"/>
                    <a:pt x="259" y="4677"/>
                  </a:cubicBezTo>
                  <a:cubicBezTo>
                    <a:pt x="530" y="4677"/>
                    <a:pt x="778" y="4459"/>
                    <a:pt x="778" y="4157"/>
                  </a:cubicBezTo>
                  <a:lnTo>
                    <a:pt x="778" y="377"/>
                  </a:lnTo>
                  <a:cubicBezTo>
                    <a:pt x="778" y="168"/>
                    <a:pt x="946" y="0"/>
                    <a:pt x="1155" y="0"/>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81"/>
            <p:cNvSpPr/>
            <p:nvPr/>
          </p:nvSpPr>
          <p:spPr>
            <a:xfrm>
              <a:off x="6499282" y="4248318"/>
              <a:ext cx="27950" cy="249953"/>
            </a:xfrm>
            <a:custGeom>
              <a:avLst/>
              <a:gdLst/>
              <a:ahLst/>
              <a:cxnLst/>
              <a:rect l="l" t="t" r="r" b="b"/>
              <a:pathLst>
                <a:path w="1067" h="9542" extrusionOk="0">
                  <a:moveTo>
                    <a:pt x="696" y="1"/>
                  </a:moveTo>
                  <a:cubicBezTo>
                    <a:pt x="460" y="1"/>
                    <a:pt x="264" y="193"/>
                    <a:pt x="264" y="433"/>
                  </a:cubicBezTo>
                  <a:lnTo>
                    <a:pt x="264" y="9020"/>
                  </a:lnTo>
                  <a:cubicBezTo>
                    <a:pt x="264" y="9205"/>
                    <a:pt x="165" y="9380"/>
                    <a:pt x="1" y="9472"/>
                  </a:cubicBezTo>
                  <a:cubicBezTo>
                    <a:pt x="78" y="9517"/>
                    <a:pt x="164" y="9541"/>
                    <a:pt x="250" y="9541"/>
                  </a:cubicBezTo>
                  <a:cubicBezTo>
                    <a:pt x="256" y="9541"/>
                    <a:pt x="262" y="9541"/>
                    <a:pt x="268" y="9541"/>
                  </a:cubicBezTo>
                  <a:cubicBezTo>
                    <a:pt x="552" y="9534"/>
                    <a:pt x="778" y="9301"/>
                    <a:pt x="782" y="9020"/>
                  </a:cubicBezTo>
                  <a:lnTo>
                    <a:pt x="782" y="285"/>
                  </a:lnTo>
                  <a:cubicBezTo>
                    <a:pt x="782" y="128"/>
                    <a:pt x="909"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81"/>
            <p:cNvSpPr/>
            <p:nvPr/>
          </p:nvSpPr>
          <p:spPr>
            <a:xfrm>
              <a:off x="6410062" y="4248318"/>
              <a:ext cx="27950" cy="105068"/>
            </a:xfrm>
            <a:custGeom>
              <a:avLst/>
              <a:gdLst/>
              <a:ahLst/>
              <a:cxnLst/>
              <a:rect l="l" t="t" r="r" b="b"/>
              <a:pathLst>
                <a:path w="1067" h="4011" extrusionOk="0">
                  <a:moveTo>
                    <a:pt x="696" y="1"/>
                  </a:moveTo>
                  <a:cubicBezTo>
                    <a:pt x="456" y="1"/>
                    <a:pt x="264" y="193"/>
                    <a:pt x="264" y="433"/>
                  </a:cubicBezTo>
                  <a:lnTo>
                    <a:pt x="264" y="3486"/>
                  </a:lnTo>
                  <a:cubicBezTo>
                    <a:pt x="264" y="3674"/>
                    <a:pt x="161" y="3846"/>
                    <a:pt x="0" y="3938"/>
                  </a:cubicBezTo>
                  <a:cubicBezTo>
                    <a:pt x="72" y="3983"/>
                    <a:pt x="155" y="4007"/>
                    <a:pt x="240" y="4010"/>
                  </a:cubicBezTo>
                  <a:cubicBezTo>
                    <a:pt x="246" y="4010"/>
                    <a:pt x="253" y="4011"/>
                    <a:pt x="259" y="4011"/>
                  </a:cubicBezTo>
                  <a:cubicBezTo>
                    <a:pt x="545" y="4011"/>
                    <a:pt x="782" y="3778"/>
                    <a:pt x="782" y="3486"/>
                  </a:cubicBezTo>
                  <a:lnTo>
                    <a:pt x="782" y="285"/>
                  </a:lnTo>
                  <a:cubicBezTo>
                    <a:pt x="782" y="128"/>
                    <a:pt x="908" y="1"/>
                    <a:pt x="1066"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81"/>
            <p:cNvSpPr/>
            <p:nvPr/>
          </p:nvSpPr>
          <p:spPr>
            <a:xfrm>
              <a:off x="6505936" y="4205856"/>
              <a:ext cx="56031" cy="147504"/>
            </a:xfrm>
            <a:custGeom>
              <a:avLst/>
              <a:gdLst/>
              <a:ahLst/>
              <a:cxnLst/>
              <a:rect l="l" t="t" r="r" b="b"/>
              <a:pathLst>
                <a:path w="2139" h="5631" extrusionOk="0">
                  <a:moveTo>
                    <a:pt x="0" y="1"/>
                  </a:moveTo>
                  <a:cubicBezTo>
                    <a:pt x="895" y="1"/>
                    <a:pt x="1621" y="727"/>
                    <a:pt x="1621" y="1622"/>
                  </a:cubicBezTo>
                  <a:lnTo>
                    <a:pt x="1621" y="5107"/>
                  </a:lnTo>
                  <a:cubicBezTo>
                    <a:pt x="1621" y="5295"/>
                    <a:pt x="1522" y="5467"/>
                    <a:pt x="1357" y="5559"/>
                  </a:cubicBezTo>
                  <a:cubicBezTo>
                    <a:pt x="1442" y="5608"/>
                    <a:pt x="1531" y="5630"/>
                    <a:pt x="1618" y="5630"/>
                  </a:cubicBezTo>
                  <a:cubicBezTo>
                    <a:pt x="1890" y="5630"/>
                    <a:pt x="2138" y="5411"/>
                    <a:pt x="2138" y="5107"/>
                  </a:cubicBezTo>
                  <a:lnTo>
                    <a:pt x="2138" y="1622"/>
                  </a:lnTo>
                  <a:cubicBezTo>
                    <a:pt x="2138" y="727"/>
                    <a:pt x="1412" y="1"/>
                    <a:pt x="518"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81"/>
            <p:cNvSpPr/>
            <p:nvPr/>
          </p:nvSpPr>
          <p:spPr>
            <a:xfrm>
              <a:off x="6486814" y="4292037"/>
              <a:ext cx="38795" cy="211603"/>
            </a:xfrm>
            <a:custGeom>
              <a:avLst/>
              <a:gdLst/>
              <a:ahLst/>
              <a:cxnLst/>
              <a:rect l="l" t="t" r="r" b="b"/>
              <a:pathLst>
                <a:path w="1481" h="8078" extrusionOk="0">
                  <a:moveTo>
                    <a:pt x="1264" y="1"/>
                  </a:moveTo>
                  <a:cubicBezTo>
                    <a:pt x="1262" y="1"/>
                    <a:pt x="1260" y="1"/>
                    <a:pt x="1258" y="1"/>
                  </a:cubicBezTo>
                  <a:cubicBezTo>
                    <a:pt x="1141" y="1"/>
                    <a:pt x="1045" y="93"/>
                    <a:pt x="1045" y="213"/>
                  </a:cubicBezTo>
                  <a:lnTo>
                    <a:pt x="1045" y="7334"/>
                  </a:lnTo>
                  <a:cubicBezTo>
                    <a:pt x="1045" y="7502"/>
                    <a:pt x="915" y="7642"/>
                    <a:pt x="751" y="7653"/>
                  </a:cubicBezTo>
                  <a:cubicBezTo>
                    <a:pt x="749" y="7653"/>
                    <a:pt x="746" y="7653"/>
                    <a:pt x="744" y="7653"/>
                  </a:cubicBezTo>
                  <a:cubicBezTo>
                    <a:pt x="572" y="7653"/>
                    <a:pt x="432" y="7517"/>
                    <a:pt x="432" y="7348"/>
                  </a:cubicBezTo>
                  <a:lnTo>
                    <a:pt x="432" y="5963"/>
                  </a:lnTo>
                  <a:cubicBezTo>
                    <a:pt x="432" y="5819"/>
                    <a:pt x="324" y="5747"/>
                    <a:pt x="216" y="5747"/>
                  </a:cubicBezTo>
                  <a:cubicBezTo>
                    <a:pt x="108" y="5747"/>
                    <a:pt x="0" y="5819"/>
                    <a:pt x="0" y="5963"/>
                  </a:cubicBezTo>
                  <a:lnTo>
                    <a:pt x="0" y="7348"/>
                  </a:lnTo>
                  <a:cubicBezTo>
                    <a:pt x="4" y="7753"/>
                    <a:pt x="333" y="8078"/>
                    <a:pt x="737" y="8078"/>
                  </a:cubicBezTo>
                  <a:cubicBezTo>
                    <a:pt x="740" y="8078"/>
                    <a:pt x="742" y="8078"/>
                    <a:pt x="744" y="8078"/>
                  </a:cubicBezTo>
                  <a:cubicBezTo>
                    <a:pt x="1152" y="8074"/>
                    <a:pt x="1481" y="7742"/>
                    <a:pt x="1474" y="7334"/>
                  </a:cubicBezTo>
                  <a:lnTo>
                    <a:pt x="1474" y="217"/>
                  </a:lnTo>
                  <a:cubicBezTo>
                    <a:pt x="1477" y="99"/>
                    <a:pt x="1381"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81"/>
            <p:cNvSpPr/>
            <p:nvPr/>
          </p:nvSpPr>
          <p:spPr>
            <a:xfrm>
              <a:off x="6445059" y="4118522"/>
              <a:ext cx="78035" cy="75153"/>
            </a:xfrm>
            <a:custGeom>
              <a:avLst/>
              <a:gdLst/>
              <a:ahLst/>
              <a:cxnLst/>
              <a:rect l="l" t="t" r="r" b="b"/>
              <a:pathLst>
                <a:path w="2979" h="2869" extrusionOk="0">
                  <a:moveTo>
                    <a:pt x="1433" y="432"/>
                  </a:moveTo>
                  <a:cubicBezTo>
                    <a:pt x="2324" y="432"/>
                    <a:pt x="2773" y="1512"/>
                    <a:pt x="2143" y="2142"/>
                  </a:cubicBezTo>
                  <a:cubicBezTo>
                    <a:pt x="1938" y="2347"/>
                    <a:pt x="1687" y="2438"/>
                    <a:pt x="1441" y="2438"/>
                  </a:cubicBezTo>
                  <a:cubicBezTo>
                    <a:pt x="926" y="2438"/>
                    <a:pt x="433" y="2039"/>
                    <a:pt x="433" y="1437"/>
                  </a:cubicBezTo>
                  <a:cubicBezTo>
                    <a:pt x="433" y="885"/>
                    <a:pt x="881" y="436"/>
                    <a:pt x="1433" y="436"/>
                  </a:cubicBezTo>
                  <a:lnTo>
                    <a:pt x="1433" y="432"/>
                  </a:lnTo>
                  <a:close/>
                  <a:moveTo>
                    <a:pt x="1432" y="1"/>
                  </a:moveTo>
                  <a:cubicBezTo>
                    <a:pt x="1248" y="1"/>
                    <a:pt x="1062" y="37"/>
                    <a:pt x="885" y="110"/>
                  </a:cubicBezTo>
                  <a:cubicBezTo>
                    <a:pt x="347" y="333"/>
                    <a:pt x="1" y="854"/>
                    <a:pt x="1" y="1437"/>
                  </a:cubicBezTo>
                  <a:cubicBezTo>
                    <a:pt x="1" y="2228"/>
                    <a:pt x="642" y="2869"/>
                    <a:pt x="1433" y="2869"/>
                  </a:cubicBezTo>
                  <a:cubicBezTo>
                    <a:pt x="2012" y="2869"/>
                    <a:pt x="2533" y="2519"/>
                    <a:pt x="2756" y="1985"/>
                  </a:cubicBezTo>
                  <a:cubicBezTo>
                    <a:pt x="2979" y="1447"/>
                    <a:pt x="2855" y="833"/>
                    <a:pt x="2444" y="422"/>
                  </a:cubicBezTo>
                  <a:cubicBezTo>
                    <a:pt x="2171" y="147"/>
                    <a:pt x="1805"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81"/>
            <p:cNvSpPr/>
            <p:nvPr/>
          </p:nvSpPr>
          <p:spPr>
            <a:xfrm>
              <a:off x="6397489" y="4243026"/>
              <a:ext cx="100667" cy="260876"/>
            </a:xfrm>
            <a:custGeom>
              <a:avLst/>
              <a:gdLst/>
              <a:ahLst/>
              <a:cxnLst/>
              <a:rect l="l" t="t" r="r" b="b"/>
              <a:pathLst>
                <a:path w="3843" h="9959" extrusionOk="0">
                  <a:moveTo>
                    <a:pt x="1546" y="1"/>
                  </a:moveTo>
                  <a:cubicBezTo>
                    <a:pt x="1275" y="1"/>
                    <a:pt x="1053" y="217"/>
                    <a:pt x="1046" y="487"/>
                  </a:cubicBezTo>
                  <a:lnTo>
                    <a:pt x="1046" y="3688"/>
                  </a:lnTo>
                  <a:cubicBezTo>
                    <a:pt x="1046" y="3859"/>
                    <a:pt x="909" y="3996"/>
                    <a:pt x="737" y="3996"/>
                  </a:cubicBezTo>
                  <a:cubicBezTo>
                    <a:pt x="569" y="3996"/>
                    <a:pt x="432" y="3859"/>
                    <a:pt x="432" y="3688"/>
                  </a:cubicBezTo>
                  <a:lnTo>
                    <a:pt x="432" y="2900"/>
                  </a:lnTo>
                  <a:cubicBezTo>
                    <a:pt x="432" y="2756"/>
                    <a:pt x="324" y="2684"/>
                    <a:pt x="216" y="2684"/>
                  </a:cubicBezTo>
                  <a:cubicBezTo>
                    <a:pt x="109" y="2684"/>
                    <a:pt x="1" y="2756"/>
                    <a:pt x="1" y="2900"/>
                  </a:cubicBezTo>
                  <a:lnTo>
                    <a:pt x="1" y="3688"/>
                  </a:lnTo>
                  <a:cubicBezTo>
                    <a:pt x="1" y="4096"/>
                    <a:pt x="330" y="4428"/>
                    <a:pt x="737" y="4428"/>
                  </a:cubicBezTo>
                  <a:cubicBezTo>
                    <a:pt x="1145" y="4428"/>
                    <a:pt x="1478" y="4096"/>
                    <a:pt x="1478" y="3688"/>
                  </a:cubicBezTo>
                  <a:lnTo>
                    <a:pt x="1478" y="487"/>
                  </a:lnTo>
                  <a:cubicBezTo>
                    <a:pt x="1478" y="443"/>
                    <a:pt x="1511" y="420"/>
                    <a:pt x="1544" y="420"/>
                  </a:cubicBezTo>
                  <a:cubicBezTo>
                    <a:pt x="1578" y="420"/>
                    <a:pt x="1611" y="443"/>
                    <a:pt x="1611" y="487"/>
                  </a:cubicBezTo>
                  <a:lnTo>
                    <a:pt x="1611" y="9222"/>
                  </a:lnTo>
                  <a:cubicBezTo>
                    <a:pt x="1611" y="9627"/>
                    <a:pt x="1944" y="9959"/>
                    <a:pt x="2351" y="9959"/>
                  </a:cubicBezTo>
                  <a:cubicBezTo>
                    <a:pt x="2759" y="9959"/>
                    <a:pt x="3088" y="9627"/>
                    <a:pt x="3088" y="9222"/>
                  </a:cubicBezTo>
                  <a:lnTo>
                    <a:pt x="3088" y="5442"/>
                  </a:lnTo>
                  <a:cubicBezTo>
                    <a:pt x="3088" y="5336"/>
                    <a:pt x="3168" y="5283"/>
                    <a:pt x="3247" y="5283"/>
                  </a:cubicBezTo>
                  <a:cubicBezTo>
                    <a:pt x="3327" y="5283"/>
                    <a:pt x="3407" y="5336"/>
                    <a:pt x="3407" y="5442"/>
                  </a:cubicBezTo>
                  <a:lnTo>
                    <a:pt x="3407" y="6974"/>
                  </a:lnTo>
                  <a:lnTo>
                    <a:pt x="3410" y="6974"/>
                  </a:lnTo>
                  <a:cubicBezTo>
                    <a:pt x="3410" y="7091"/>
                    <a:pt x="3506" y="7190"/>
                    <a:pt x="3626" y="7190"/>
                  </a:cubicBezTo>
                  <a:cubicBezTo>
                    <a:pt x="3743" y="7190"/>
                    <a:pt x="3842" y="7091"/>
                    <a:pt x="3842" y="6974"/>
                  </a:cubicBezTo>
                  <a:lnTo>
                    <a:pt x="3842" y="5442"/>
                  </a:lnTo>
                  <a:cubicBezTo>
                    <a:pt x="3842" y="5117"/>
                    <a:pt x="3575" y="4850"/>
                    <a:pt x="3249" y="4850"/>
                  </a:cubicBezTo>
                  <a:cubicBezTo>
                    <a:pt x="2920" y="4850"/>
                    <a:pt x="2656" y="5117"/>
                    <a:pt x="2656" y="5442"/>
                  </a:cubicBezTo>
                  <a:lnTo>
                    <a:pt x="2656" y="9222"/>
                  </a:lnTo>
                  <a:cubicBezTo>
                    <a:pt x="2656" y="9390"/>
                    <a:pt x="2519" y="9527"/>
                    <a:pt x="2351" y="9527"/>
                  </a:cubicBezTo>
                  <a:cubicBezTo>
                    <a:pt x="2180" y="9527"/>
                    <a:pt x="2043" y="9390"/>
                    <a:pt x="2043" y="9222"/>
                  </a:cubicBezTo>
                  <a:lnTo>
                    <a:pt x="2043" y="487"/>
                  </a:lnTo>
                  <a:cubicBezTo>
                    <a:pt x="2036" y="217"/>
                    <a:pt x="1813" y="1"/>
                    <a:pt x="1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81"/>
            <p:cNvSpPr/>
            <p:nvPr/>
          </p:nvSpPr>
          <p:spPr>
            <a:xfrm>
              <a:off x="6397489" y="4200224"/>
              <a:ext cx="170346" cy="158820"/>
            </a:xfrm>
            <a:custGeom>
              <a:avLst/>
              <a:gdLst/>
              <a:ahLst/>
              <a:cxnLst/>
              <a:rect l="l" t="t" r="r" b="b"/>
              <a:pathLst>
                <a:path w="6503" h="6063" extrusionOk="0">
                  <a:moveTo>
                    <a:pt x="1837" y="0"/>
                  </a:moveTo>
                  <a:cubicBezTo>
                    <a:pt x="826" y="4"/>
                    <a:pt x="4" y="823"/>
                    <a:pt x="1" y="1837"/>
                  </a:cubicBezTo>
                  <a:lnTo>
                    <a:pt x="1" y="3670"/>
                  </a:lnTo>
                  <a:cubicBezTo>
                    <a:pt x="1" y="3787"/>
                    <a:pt x="97" y="3883"/>
                    <a:pt x="216" y="3883"/>
                  </a:cubicBezTo>
                  <a:cubicBezTo>
                    <a:pt x="336" y="3883"/>
                    <a:pt x="432" y="3787"/>
                    <a:pt x="432" y="3670"/>
                  </a:cubicBezTo>
                  <a:lnTo>
                    <a:pt x="432" y="1837"/>
                  </a:lnTo>
                  <a:cubicBezTo>
                    <a:pt x="436" y="1062"/>
                    <a:pt x="1063" y="432"/>
                    <a:pt x="1837" y="432"/>
                  </a:cubicBezTo>
                  <a:lnTo>
                    <a:pt x="4658" y="432"/>
                  </a:lnTo>
                  <a:cubicBezTo>
                    <a:pt x="5435" y="432"/>
                    <a:pt x="6063" y="1062"/>
                    <a:pt x="6063" y="1837"/>
                  </a:cubicBezTo>
                  <a:lnTo>
                    <a:pt x="6063" y="5312"/>
                  </a:lnTo>
                  <a:cubicBezTo>
                    <a:pt x="6066" y="5480"/>
                    <a:pt x="5936" y="5620"/>
                    <a:pt x="5768" y="5630"/>
                  </a:cubicBezTo>
                  <a:cubicBezTo>
                    <a:pt x="5766" y="5630"/>
                    <a:pt x="5764" y="5630"/>
                    <a:pt x="5762" y="5630"/>
                  </a:cubicBezTo>
                  <a:cubicBezTo>
                    <a:pt x="5593" y="5630"/>
                    <a:pt x="5453" y="5495"/>
                    <a:pt x="5453" y="5322"/>
                  </a:cubicBezTo>
                  <a:lnTo>
                    <a:pt x="5453" y="2121"/>
                  </a:lnTo>
                  <a:cubicBezTo>
                    <a:pt x="5453" y="1844"/>
                    <a:pt x="5226" y="1621"/>
                    <a:pt x="4952" y="1621"/>
                  </a:cubicBezTo>
                  <a:cubicBezTo>
                    <a:pt x="4675" y="1621"/>
                    <a:pt x="4452" y="1844"/>
                    <a:pt x="4452" y="2121"/>
                  </a:cubicBezTo>
                  <a:lnTo>
                    <a:pt x="4452" y="2858"/>
                  </a:lnTo>
                  <a:cubicBezTo>
                    <a:pt x="4452" y="2978"/>
                    <a:pt x="4548" y="3074"/>
                    <a:pt x="4668" y="3074"/>
                  </a:cubicBezTo>
                  <a:cubicBezTo>
                    <a:pt x="4788" y="3074"/>
                    <a:pt x="4884" y="2978"/>
                    <a:pt x="4884" y="2858"/>
                  </a:cubicBezTo>
                  <a:lnTo>
                    <a:pt x="4884" y="2121"/>
                  </a:lnTo>
                  <a:cubicBezTo>
                    <a:pt x="4884" y="2077"/>
                    <a:pt x="4918" y="2054"/>
                    <a:pt x="4952" y="2054"/>
                  </a:cubicBezTo>
                  <a:cubicBezTo>
                    <a:pt x="4987" y="2054"/>
                    <a:pt x="5021" y="2077"/>
                    <a:pt x="5021" y="2121"/>
                  </a:cubicBezTo>
                  <a:lnTo>
                    <a:pt x="5021" y="5322"/>
                  </a:lnTo>
                  <a:cubicBezTo>
                    <a:pt x="5024" y="5623"/>
                    <a:pt x="5202" y="5894"/>
                    <a:pt x="5480" y="6007"/>
                  </a:cubicBezTo>
                  <a:cubicBezTo>
                    <a:pt x="5572" y="6045"/>
                    <a:pt x="5666" y="6062"/>
                    <a:pt x="5758" y="6062"/>
                  </a:cubicBezTo>
                  <a:cubicBezTo>
                    <a:pt x="6152" y="6062"/>
                    <a:pt x="6503" y="5740"/>
                    <a:pt x="6494" y="5312"/>
                  </a:cubicBezTo>
                  <a:lnTo>
                    <a:pt x="6494" y="1837"/>
                  </a:lnTo>
                  <a:cubicBezTo>
                    <a:pt x="6494" y="823"/>
                    <a:pt x="5672" y="4"/>
                    <a:pt x="4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0" name="Google Shape;12930;p81"/>
          <p:cNvGrpSpPr/>
          <p:nvPr/>
        </p:nvGrpSpPr>
        <p:grpSpPr>
          <a:xfrm>
            <a:off x="7909569" y="3720882"/>
            <a:ext cx="398426" cy="273974"/>
            <a:chOff x="7909569" y="3720882"/>
            <a:chExt cx="398426" cy="273974"/>
          </a:xfrm>
        </p:grpSpPr>
        <p:sp>
          <p:nvSpPr>
            <p:cNvPr id="12931" name="Google Shape;12931;p81"/>
            <p:cNvSpPr/>
            <p:nvPr/>
          </p:nvSpPr>
          <p:spPr>
            <a:xfrm>
              <a:off x="7915594" y="3726513"/>
              <a:ext cx="386376" cy="232874"/>
            </a:xfrm>
            <a:custGeom>
              <a:avLst/>
              <a:gdLst/>
              <a:ahLst/>
              <a:cxnLst/>
              <a:rect l="l" t="t" r="r" b="b"/>
              <a:pathLst>
                <a:path w="14750" h="8890" extrusionOk="0">
                  <a:moveTo>
                    <a:pt x="7375" y="1"/>
                  </a:moveTo>
                  <a:cubicBezTo>
                    <a:pt x="7046" y="1"/>
                    <a:pt x="6758" y="224"/>
                    <a:pt x="6676" y="542"/>
                  </a:cubicBezTo>
                  <a:cubicBezTo>
                    <a:pt x="6594" y="861"/>
                    <a:pt x="6738" y="1197"/>
                    <a:pt x="7029" y="1354"/>
                  </a:cubicBezTo>
                  <a:lnTo>
                    <a:pt x="3626" y="5103"/>
                  </a:lnTo>
                  <a:lnTo>
                    <a:pt x="1495" y="3267"/>
                  </a:lnTo>
                  <a:cubicBezTo>
                    <a:pt x="1635" y="2817"/>
                    <a:pt x="1279" y="2428"/>
                    <a:pt x="880" y="2428"/>
                  </a:cubicBezTo>
                  <a:cubicBezTo>
                    <a:pt x="753" y="2428"/>
                    <a:pt x="622" y="2468"/>
                    <a:pt x="501" y="2557"/>
                  </a:cubicBezTo>
                  <a:cubicBezTo>
                    <a:pt x="1" y="2924"/>
                    <a:pt x="261" y="3716"/>
                    <a:pt x="881" y="3716"/>
                  </a:cubicBezTo>
                  <a:cubicBezTo>
                    <a:pt x="902" y="3716"/>
                    <a:pt x="922" y="3712"/>
                    <a:pt x="939" y="3712"/>
                  </a:cubicBezTo>
                  <a:lnTo>
                    <a:pt x="939" y="8890"/>
                  </a:lnTo>
                  <a:lnTo>
                    <a:pt x="13811" y="8890"/>
                  </a:lnTo>
                  <a:lnTo>
                    <a:pt x="13811" y="3712"/>
                  </a:lnTo>
                  <a:cubicBezTo>
                    <a:pt x="13831" y="3716"/>
                    <a:pt x="13852" y="3716"/>
                    <a:pt x="13872" y="3716"/>
                  </a:cubicBezTo>
                  <a:cubicBezTo>
                    <a:pt x="14492" y="3716"/>
                    <a:pt x="14749" y="2924"/>
                    <a:pt x="14249" y="2557"/>
                  </a:cubicBezTo>
                  <a:cubicBezTo>
                    <a:pt x="14128" y="2468"/>
                    <a:pt x="13997" y="2428"/>
                    <a:pt x="13870" y="2428"/>
                  </a:cubicBezTo>
                  <a:cubicBezTo>
                    <a:pt x="13472" y="2428"/>
                    <a:pt x="13116" y="2817"/>
                    <a:pt x="13259" y="3267"/>
                  </a:cubicBezTo>
                  <a:lnTo>
                    <a:pt x="11124" y="5103"/>
                  </a:lnTo>
                  <a:lnTo>
                    <a:pt x="7725" y="1354"/>
                  </a:lnTo>
                  <a:cubicBezTo>
                    <a:pt x="8012" y="1197"/>
                    <a:pt x="8156" y="861"/>
                    <a:pt x="8074" y="542"/>
                  </a:cubicBezTo>
                  <a:cubicBezTo>
                    <a:pt x="7992" y="224"/>
                    <a:pt x="7704" y="1"/>
                    <a:pt x="7375"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81"/>
            <p:cNvSpPr/>
            <p:nvPr/>
          </p:nvSpPr>
          <p:spPr>
            <a:xfrm>
              <a:off x="8256784" y="3790167"/>
              <a:ext cx="38978" cy="169220"/>
            </a:xfrm>
            <a:custGeom>
              <a:avLst/>
              <a:gdLst/>
              <a:ahLst/>
              <a:cxnLst/>
              <a:rect l="l" t="t" r="r" b="b"/>
              <a:pathLst>
                <a:path w="1488" h="6460" extrusionOk="0">
                  <a:moveTo>
                    <a:pt x="847" y="0"/>
                  </a:moveTo>
                  <a:cubicBezTo>
                    <a:pt x="412" y="0"/>
                    <a:pt x="100" y="422"/>
                    <a:pt x="234" y="837"/>
                  </a:cubicBezTo>
                  <a:lnTo>
                    <a:pt x="1" y="1035"/>
                  </a:lnTo>
                  <a:lnTo>
                    <a:pt x="1" y="6460"/>
                  </a:lnTo>
                  <a:lnTo>
                    <a:pt x="786" y="6460"/>
                  </a:lnTo>
                  <a:lnTo>
                    <a:pt x="786" y="1282"/>
                  </a:lnTo>
                  <a:cubicBezTo>
                    <a:pt x="806" y="1282"/>
                    <a:pt x="827" y="1286"/>
                    <a:pt x="847" y="1286"/>
                  </a:cubicBezTo>
                  <a:cubicBezTo>
                    <a:pt x="1200" y="1286"/>
                    <a:pt x="1488" y="998"/>
                    <a:pt x="1488" y="645"/>
                  </a:cubicBezTo>
                  <a:cubicBezTo>
                    <a:pt x="1488" y="288"/>
                    <a:pt x="1200" y="0"/>
                    <a:pt x="847"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81"/>
            <p:cNvSpPr/>
            <p:nvPr/>
          </p:nvSpPr>
          <p:spPr>
            <a:xfrm>
              <a:off x="8071428" y="3871215"/>
              <a:ext cx="65383" cy="56031"/>
            </a:xfrm>
            <a:custGeom>
              <a:avLst/>
              <a:gdLst/>
              <a:ahLst/>
              <a:cxnLst/>
              <a:rect l="l" t="t" r="r" b="b"/>
              <a:pathLst>
                <a:path w="2496" h="2139" extrusionOk="0">
                  <a:moveTo>
                    <a:pt x="1429" y="1"/>
                  </a:moveTo>
                  <a:cubicBezTo>
                    <a:pt x="477" y="1"/>
                    <a:pt x="0" y="1149"/>
                    <a:pt x="672" y="1824"/>
                  </a:cubicBezTo>
                  <a:cubicBezTo>
                    <a:pt x="890" y="2041"/>
                    <a:pt x="1158" y="2138"/>
                    <a:pt x="1420" y="2138"/>
                  </a:cubicBezTo>
                  <a:cubicBezTo>
                    <a:pt x="1969" y="2138"/>
                    <a:pt x="2495" y="1711"/>
                    <a:pt x="2495" y="1067"/>
                  </a:cubicBezTo>
                  <a:cubicBezTo>
                    <a:pt x="2495" y="477"/>
                    <a:pt x="2019" y="1"/>
                    <a:pt x="1429"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81"/>
            <p:cNvSpPr/>
            <p:nvPr/>
          </p:nvSpPr>
          <p:spPr>
            <a:xfrm>
              <a:off x="8098618" y="3871215"/>
              <a:ext cx="40969" cy="56005"/>
            </a:xfrm>
            <a:custGeom>
              <a:avLst/>
              <a:gdLst/>
              <a:ahLst/>
              <a:cxnLst/>
              <a:rect l="l" t="t" r="r" b="b"/>
              <a:pathLst>
                <a:path w="1564" h="2138" extrusionOk="0">
                  <a:moveTo>
                    <a:pt x="391" y="1"/>
                  </a:moveTo>
                  <a:cubicBezTo>
                    <a:pt x="258" y="1"/>
                    <a:pt x="124" y="25"/>
                    <a:pt x="1" y="76"/>
                  </a:cubicBezTo>
                  <a:cubicBezTo>
                    <a:pt x="409" y="234"/>
                    <a:pt x="679" y="628"/>
                    <a:pt x="679" y="1070"/>
                  </a:cubicBezTo>
                  <a:cubicBezTo>
                    <a:pt x="679" y="1509"/>
                    <a:pt x="409" y="1903"/>
                    <a:pt x="1" y="2064"/>
                  </a:cubicBezTo>
                  <a:cubicBezTo>
                    <a:pt x="129" y="2114"/>
                    <a:pt x="260" y="2137"/>
                    <a:pt x="389" y="2137"/>
                  </a:cubicBezTo>
                  <a:cubicBezTo>
                    <a:pt x="884" y="2137"/>
                    <a:pt x="1339" y="1788"/>
                    <a:pt x="1437" y="1265"/>
                  </a:cubicBezTo>
                  <a:cubicBezTo>
                    <a:pt x="1563" y="611"/>
                    <a:pt x="1060" y="1"/>
                    <a:pt x="39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81"/>
            <p:cNvSpPr/>
            <p:nvPr/>
          </p:nvSpPr>
          <p:spPr>
            <a:xfrm>
              <a:off x="7918187" y="3893664"/>
              <a:ext cx="39162" cy="33556"/>
            </a:xfrm>
            <a:custGeom>
              <a:avLst/>
              <a:gdLst/>
              <a:ahLst/>
              <a:cxnLst/>
              <a:rect l="l" t="t" r="r" b="b"/>
              <a:pathLst>
                <a:path w="1495" h="1281" extrusionOk="0">
                  <a:moveTo>
                    <a:pt x="854" y="1"/>
                  </a:moveTo>
                  <a:cubicBezTo>
                    <a:pt x="285" y="1"/>
                    <a:pt x="1" y="689"/>
                    <a:pt x="402" y="1090"/>
                  </a:cubicBezTo>
                  <a:cubicBezTo>
                    <a:pt x="533" y="1221"/>
                    <a:pt x="694" y="1280"/>
                    <a:pt x="852"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81"/>
            <p:cNvSpPr/>
            <p:nvPr/>
          </p:nvSpPr>
          <p:spPr>
            <a:xfrm>
              <a:off x="7933825" y="3893664"/>
              <a:ext cx="25331" cy="33530"/>
            </a:xfrm>
            <a:custGeom>
              <a:avLst/>
              <a:gdLst/>
              <a:ahLst/>
              <a:cxnLst/>
              <a:rect l="l" t="t" r="r" b="b"/>
              <a:pathLst>
                <a:path w="967" h="1280" extrusionOk="0">
                  <a:moveTo>
                    <a:pt x="257" y="1"/>
                  </a:moveTo>
                  <a:cubicBezTo>
                    <a:pt x="168" y="1"/>
                    <a:pt x="79" y="18"/>
                    <a:pt x="0" y="55"/>
                  </a:cubicBezTo>
                  <a:cubicBezTo>
                    <a:pt x="504" y="282"/>
                    <a:pt x="504" y="998"/>
                    <a:pt x="0" y="1224"/>
                  </a:cubicBezTo>
                  <a:cubicBezTo>
                    <a:pt x="85" y="1261"/>
                    <a:pt x="172" y="1279"/>
                    <a:pt x="258" y="1279"/>
                  </a:cubicBezTo>
                  <a:cubicBezTo>
                    <a:pt x="548" y="1279"/>
                    <a:pt x="817" y="1078"/>
                    <a:pt x="881" y="772"/>
                  </a:cubicBezTo>
                  <a:cubicBezTo>
                    <a:pt x="967" y="374"/>
                    <a:pt x="665" y="1"/>
                    <a:pt x="257"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81"/>
            <p:cNvSpPr/>
            <p:nvPr/>
          </p:nvSpPr>
          <p:spPr>
            <a:xfrm>
              <a:off x="7996641" y="3893664"/>
              <a:ext cx="39266" cy="33556"/>
            </a:xfrm>
            <a:custGeom>
              <a:avLst/>
              <a:gdLst/>
              <a:ahLst/>
              <a:cxnLst/>
              <a:rect l="l" t="t" r="r" b="b"/>
              <a:pathLst>
                <a:path w="1499" h="1281" extrusionOk="0">
                  <a:moveTo>
                    <a:pt x="858" y="1"/>
                  </a:moveTo>
                  <a:cubicBezTo>
                    <a:pt x="289" y="1"/>
                    <a:pt x="1" y="689"/>
                    <a:pt x="405" y="1090"/>
                  </a:cubicBezTo>
                  <a:cubicBezTo>
                    <a:pt x="535" y="1221"/>
                    <a:pt x="696" y="1280"/>
                    <a:pt x="853" y="1280"/>
                  </a:cubicBezTo>
                  <a:cubicBezTo>
                    <a:pt x="1182" y="1280"/>
                    <a:pt x="1498" y="1025"/>
                    <a:pt x="1498" y="638"/>
                  </a:cubicBezTo>
                  <a:cubicBezTo>
                    <a:pt x="1498" y="285"/>
                    <a:pt x="1211" y="1"/>
                    <a:pt x="858"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81"/>
            <p:cNvSpPr/>
            <p:nvPr/>
          </p:nvSpPr>
          <p:spPr>
            <a:xfrm>
              <a:off x="8012279" y="3893664"/>
              <a:ext cx="25409" cy="33530"/>
            </a:xfrm>
            <a:custGeom>
              <a:avLst/>
              <a:gdLst/>
              <a:ahLst/>
              <a:cxnLst/>
              <a:rect l="l" t="t" r="r" b="b"/>
              <a:pathLst>
                <a:path w="970" h="1280" extrusionOk="0">
                  <a:moveTo>
                    <a:pt x="261" y="1"/>
                  </a:moveTo>
                  <a:cubicBezTo>
                    <a:pt x="172" y="1"/>
                    <a:pt x="82" y="18"/>
                    <a:pt x="0" y="55"/>
                  </a:cubicBezTo>
                  <a:cubicBezTo>
                    <a:pt x="507" y="282"/>
                    <a:pt x="507" y="998"/>
                    <a:pt x="0" y="1224"/>
                  </a:cubicBezTo>
                  <a:cubicBezTo>
                    <a:pt x="85" y="1261"/>
                    <a:pt x="174" y="1279"/>
                    <a:pt x="260" y="1279"/>
                  </a:cubicBezTo>
                  <a:cubicBezTo>
                    <a:pt x="551" y="1279"/>
                    <a:pt x="822" y="1078"/>
                    <a:pt x="888" y="772"/>
                  </a:cubicBezTo>
                  <a:cubicBezTo>
                    <a:pt x="970" y="374"/>
                    <a:pt x="668"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81"/>
            <p:cNvSpPr/>
            <p:nvPr/>
          </p:nvSpPr>
          <p:spPr>
            <a:xfrm>
              <a:off x="8254636" y="3893664"/>
              <a:ext cx="39162" cy="33556"/>
            </a:xfrm>
            <a:custGeom>
              <a:avLst/>
              <a:gdLst/>
              <a:ahLst/>
              <a:cxnLst/>
              <a:rect l="l" t="t" r="r" b="b"/>
              <a:pathLst>
                <a:path w="1495" h="1281" extrusionOk="0">
                  <a:moveTo>
                    <a:pt x="857" y="1"/>
                  </a:moveTo>
                  <a:cubicBezTo>
                    <a:pt x="285" y="1"/>
                    <a:pt x="1" y="689"/>
                    <a:pt x="405" y="1090"/>
                  </a:cubicBezTo>
                  <a:cubicBezTo>
                    <a:pt x="535" y="1221"/>
                    <a:pt x="695" y="1280"/>
                    <a:pt x="852" y="1280"/>
                  </a:cubicBezTo>
                  <a:cubicBezTo>
                    <a:pt x="1180" y="1280"/>
                    <a:pt x="1495" y="1025"/>
                    <a:pt x="1495" y="638"/>
                  </a:cubicBezTo>
                  <a:cubicBezTo>
                    <a:pt x="1495" y="285"/>
                    <a:pt x="1210" y="1"/>
                    <a:pt x="857"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81"/>
            <p:cNvSpPr/>
            <p:nvPr/>
          </p:nvSpPr>
          <p:spPr>
            <a:xfrm>
              <a:off x="8270248" y="3893664"/>
              <a:ext cx="25435" cy="33530"/>
            </a:xfrm>
            <a:custGeom>
              <a:avLst/>
              <a:gdLst/>
              <a:ahLst/>
              <a:cxnLst/>
              <a:rect l="l" t="t" r="r" b="b"/>
              <a:pathLst>
                <a:path w="971" h="1280" extrusionOk="0">
                  <a:moveTo>
                    <a:pt x="261" y="1"/>
                  </a:moveTo>
                  <a:cubicBezTo>
                    <a:pt x="172" y="1"/>
                    <a:pt x="83" y="18"/>
                    <a:pt x="1" y="55"/>
                  </a:cubicBezTo>
                  <a:cubicBezTo>
                    <a:pt x="508" y="282"/>
                    <a:pt x="508" y="998"/>
                    <a:pt x="1" y="1224"/>
                  </a:cubicBezTo>
                  <a:cubicBezTo>
                    <a:pt x="86" y="1261"/>
                    <a:pt x="174" y="1279"/>
                    <a:pt x="260" y="1279"/>
                  </a:cubicBezTo>
                  <a:cubicBezTo>
                    <a:pt x="552" y="1279"/>
                    <a:pt x="822" y="1078"/>
                    <a:pt x="888" y="772"/>
                  </a:cubicBezTo>
                  <a:cubicBezTo>
                    <a:pt x="971" y="374"/>
                    <a:pt x="669" y="1"/>
                    <a:pt x="261"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81"/>
            <p:cNvSpPr/>
            <p:nvPr/>
          </p:nvSpPr>
          <p:spPr>
            <a:xfrm>
              <a:off x="8176182" y="3893664"/>
              <a:ext cx="39162" cy="33556"/>
            </a:xfrm>
            <a:custGeom>
              <a:avLst/>
              <a:gdLst/>
              <a:ahLst/>
              <a:cxnLst/>
              <a:rect l="l" t="t" r="r" b="b"/>
              <a:pathLst>
                <a:path w="1495" h="1281" extrusionOk="0">
                  <a:moveTo>
                    <a:pt x="854" y="1"/>
                  </a:moveTo>
                  <a:cubicBezTo>
                    <a:pt x="285" y="1"/>
                    <a:pt x="1" y="689"/>
                    <a:pt x="401" y="1090"/>
                  </a:cubicBezTo>
                  <a:cubicBezTo>
                    <a:pt x="533" y="1221"/>
                    <a:pt x="693" y="1280"/>
                    <a:pt x="851" y="1280"/>
                  </a:cubicBezTo>
                  <a:cubicBezTo>
                    <a:pt x="1180" y="1280"/>
                    <a:pt x="1495" y="1025"/>
                    <a:pt x="1495" y="638"/>
                  </a:cubicBezTo>
                  <a:cubicBezTo>
                    <a:pt x="1495" y="285"/>
                    <a:pt x="1207" y="1"/>
                    <a:pt x="854"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81"/>
            <p:cNvSpPr/>
            <p:nvPr/>
          </p:nvSpPr>
          <p:spPr>
            <a:xfrm>
              <a:off x="7925391" y="3959361"/>
              <a:ext cx="366782" cy="29758"/>
            </a:xfrm>
            <a:custGeom>
              <a:avLst/>
              <a:gdLst/>
              <a:ahLst/>
              <a:cxnLst/>
              <a:rect l="l" t="t" r="r" b="b"/>
              <a:pathLst>
                <a:path w="14002" h="1136" extrusionOk="0">
                  <a:moveTo>
                    <a:pt x="565" y="1"/>
                  </a:moveTo>
                  <a:cubicBezTo>
                    <a:pt x="254" y="1"/>
                    <a:pt x="0" y="255"/>
                    <a:pt x="0" y="566"/>
                  </a:cubicBezTo>
                  <a:cubicBezTo>
                    <a:pt x="0" y="878"/>
                    <a:pt x="254" y="1135"/>
                    <a:pt x="565" y="1135"/>
                  </a:cubicBezTo>
                  <a:lnTo>
                    <a:pt x="13437" y="1135"/>
                  </a:lnTo>
                  <a:cubicBezTo>
                    <a:pt x="13748" y="1135"/>
                    <a:pt x="14002" y="878"/>
                    <a:pt x="14002" y="566"/>
                  </a:cubicBezTo>
                  <a:cubicBezTo>
                    <a:pt x="14002" y="255"/>
                    <a:pt x="13748" y="1"/>
                    <a:pt x="1343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81"/>
            <p:cNvSpPr/>
            <p:nvPr/>
          </p:nvSpPr>
          <p:spPr>
            <a:xfrm>
              <a:off x="8256967" y="3959361"/>
              <a:ext cx="35206" cy="29758"/>
            </a:xfrm>
            <a:custGeom>
              <a:avLst/>
              <a:gdLst/>
              <a:ahLst/>
              <a:cxnLst/>
              <a:rect l="l" t="t" r="r" b="b"/>
              <a:pathLst>
                <a:path w="1344" h="1136" extrusionOk="0">
                  <a:moveTo>
                    <a:pt x="1" y="1"/>
                  </a:moveTo>
                  <a:cubicBezTo>
                    <a:pt x="312" y="1"/>
                    <a:pt x="566" y="255"/>
                    <a:pt x="566" y="566"/>
                  </a:cubicBezTo>
                  <a:cubicBezTo>
                    <a:pt x="566" y="878"/>
                    <a:pt x="312" y="1135"/>
                    <a:pt x="1" y="1135"/>
                  </a:cubicBezTo>
                  <a:lnTo>
                    <a:pt x="779" y="1135"/>
                  </a:lnTo>
                  <a:cubicBezTo>
                    <a:pt x="1090" y="1135"/>
                    <a:pt x="1344" y="878"/>
                    <a:pt x="1344" y="566"/>
                  </a:cubicBezTo>
                  <a:cubicBezTo>
                    <a:pt x="1344" y="255"/>
                    <a:pt x="1090" y="1"/>
                    <a:pt x="779"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81"/>
            <p:cNvSpPr/>
            <p:nvPr/>
          </p:nvSpPr>
          <p:spPr>
            <a:xfrm>
              <a:off x="8191794" y="3893664"/>
              <a:ext cx="25435" cy="33530"/>
            </a:xfrm>
            <a:custGeom>
              <a:avLst/>
              <a:gdLst/>
              <a:ahLst/>
              <a:cxnLst/>
              <a:rect l="l" t="t" r="r" b="b"/>
              <a:pathLst>
                <a:path w="971" h="1280" extrusionOk="0">
                  <a:moveTo>
                    <a:pt x="258" y="1"/>
                  </a:moveTo>
                  <a:cubicBezTo>
                    <a:pt x="169" y="1"/>
                    <a:pt x="80" y="18"/>
                    <a:pt x="1" y="55"/>
                  </a:cubicBezTo>
                  <a:cubicBezTo>
                    <a:pt x="505" y="282"/>
                    <a:pt x="505" y="998"/>
                    <a:pt x="1" y="1224"/>
                  </a:cubicBezTo>
                  <a:cubicBezTo>
                    <a:pt x="85" y="1261"/>
                    <a:pt x="173" y="1279"/>
                    <a:pt x="259" y="1279"/>
                  </a:cubicBezTo>
                  <a:cubicBezTo>
                    <a:pt x="549" y="1279"/>
                    <a:pt x="819" y="1078"/>
                    <a:pt x="885" y="772"/>
                  </a:cubicBezTo>
                  <a:cubicBezTo>
                    <a:pt x="971" y="374"/>
                    <a:pt x="666" y="1"/>
                    <a:pt x="258"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81"/>
            <p:cNvSpPr/>
            <p:nvPr/>
          </p:nvSpPr>
          <p:spPr>
            <a:xfrm>
              <a:off x="7909569" y="3784457"/>
              <a:ext cx="311354" cy="210215"/>
            </a:xfrm>
            <a:custGeom>
              <a:avLst/>
              <a:gdLst/>
              <a:ahLst/>
              <a:cxnLst/>
              <a:rect l="l" t="t" r="r" b="b"/>
              <a:pathLst>
                <a:path w="11886" h="8025" extrusionOk="0">
                  <a:moveTo>
                    <a:pt x="1188" y="4387"/>
                  </a:moveTo>
                  <a:cubicBezTo>
                    <a:pt x="1292" y="4387"/>
                    <a:pt x="1398" y="4426"/>
                    <a:pt x="1485" y="4512"/>
                  </a:cubicBezTo>
                  <a:cubicBezTo>
                    <a:pt x="1749" y="4780"/>
                    <a:pt x="1560" y="5235"/>
                    <a:pt x="1183" y="5235"/>
                  </a:cubicBezTo>
                  <a:cubicBezTo>
                    <a:pt x="950" y="5235"/>
                    <a:pt x="758" y="5043"/>
                    <a:pt x="762" y="4807"/>
                  </a:cubicBezTo>
                  <a:lnTo>
                    <a:pt x="762" y="4807"/>
                  </a:lnTo>
                  <a:lnTo>
                    <a:pt x="762" y="4814"/>
                  </a:lnTo>
                  <a:cubicBezTo>
                    <a:pt x="762" y="4557"/>
                    <a:pt x="970" y="4387"/>
                    <a:pt x="1188" y="4387"/>
                  </a:cubicBezTo>
                  <a:close/>
                  <a:moveTo>
                    <a:pt x="1105" y="1"/>
                  </a:moveTo>
                  <a:cubicBezTo>
                    <a:pt x="917" y="1"/>
                    <a:pt x="726" y="63"/>
                    <a:pt x="560" y="201"/>
                  </a:cubicBezTo>
                  <a:cubicBezTo>
                    <a:pt x="1" y="667"/>
                    <a:pt x="237" y="1572"/>
                    <a:pt x="954" y="1706"/>
                  </a:cubicBezTo>
                  <a:lnTo>
                    <a:pt x="954" y="3985"/>
                  </a:lnTo>
                  <a:cubicBezTo>
                    <a:pt x="583" y="4091"/>
                    <a:pt x="330" y="4427"/>
                    <a:pt x="330" y="4807"/>
                  </a:cubicBezTo>
                  <a:cubicBezTo>
                    <a:pt x="330" y="5191"/>
                    <a:pt x="583" y="5527"/>
                    <a:pt x="954" y="5633"/>
                  </a:cubicBezTo>
                  <a:lnTo>
                    <a:pt x="954" y="6493"/>
                  </a:lnTo>
                  <a:cubicBezTo>
                    <a:pt x="577" y="6599"/>
                    <a:pt x="340" y="6966"/>
                    <a:pt x="392" y="7353"/>
                  </a:cubicBezTo>
                  <a:cubicBezTo>
                    <a:pt x="446" y="7737"/>
                    <a:pt x="775" y="8025"/>
                    <a:pt x="1166" y="8025"/>
                  </a:cubicBezTo>
                  <a:lnTo>
                    <a:pt x="2879" y="8025"/>
                  </a:lnTo>
                  <a:cubicBezTo>
                    <a:pt x="2999" y="8025"/>
                    <a:pt x="3095" y="7929"/>
                    <a:pt x="3095" y="7809"/>
                  </a:cubicBezTo>
                  <a:cubicBezTo>
                    <a:pt x="3095" y="7692"/>
                    <a:pt x="2999" y="7593"/>
                    <a:pt x="2879" y="7593"/>
                  </a:cubicBezTo>
                  <a:lnTo>
                    <a:pt x="2883" y="7596"/>
                  </a:lnTo>
                  <a:lnTo>
                    <a:pt x="1169" y="7596"/>
                  </a:lnTo>
                  <a:cubicBezTo>
                    <a:pt x="981" y="7590"/>
                    <a:pt x="830" y="7435"/>
                    <a:pt x="830" y="7247"/>
                  </a:cubicBezTo>
                  <a:cubicBezTo>
                    <a:pt x="830" y="7058"/>
                    <a:pt x="981" y="6904"/>
                    <a:pt x="1169" y="6897"/>
                  </a:cubicBezTo>
                  <a:lnTo>
                    <a:pt x="11669" y="6897"/>
                  </a:lnTo>
                  <a:cubicBezTo>
                    <a:pt x="11789" y="6897"/>
                    <a:pt x="11885" y="6798"/>
                    <a:pt x="11885" y="6681"/>
                  </a:cubicBezTo>
                  <a:cubicBezTo>
                    <a:pt x="11885" y="6561"/>
                    <a:pt x="11789" y="6466"/>
                    <a:pt x="11669" y="6466"/>
                  </a:cubicBezTo>
                  <a:lnTo>
                    <a:pt x="1385" y="6466"/>
                  </a:lnTo>
                  <a:lnTo>
                    <a:pt x="1385" y="5643"/>
                  </a:lnTo>
                  <a:cubicBezTo>
                    <a:pt x="1769" y="5547"/>
                    <a:pt x="2036" y="5204"/>
                    <a:pt x="2036" y="4810"/>
                  </a:cubicBezTo>
                  <a:cubicBezTo>
                    <a:pt x="2036" y="4416"/>
                    <a:pt x="1769" y="4074"/>
                    <a:pt x="1385" y="3981"/>
                  </a:cubicBezTo>
                  <a:lnTo>
                    <a:pt x="1385" y="1504"/>
                  </a:lnTo>
                  <a:cubicBezTo>
                    <a:pt x="1385" y="1385"/>
                    <a:pt x="1289" y="1290"/>
                    <a:pt x="1172" y="1290"/>
                  </a:cubicBezTo>
                  <a:cubicBezTo>
                    <a:pt x="1165" y="1290"/>
                    <a:pt x="1157" y="1290"/>
                    <a:pt x="1149" y="1291"/>
                  </a:cubicBezTo>
                  <a:lnTo>
                    <a:pt x="1111" y="1291"/>
                  </a:lnTo>
                  <a:cubicBezTo>
                    <a:pt x="697" y="1291"/>
                    <a:pt x="522" y="760"/>
                    <a:pt x="854" y="517"/>
                  </a:cubicBezTo>
                  <a:cubicBezTo>
                    <a:pt x="935" y="457"/>
                    <a:pt x="1023" y="431"/>
                    <a:pt x="1108" y="431"/>
                  </a:cubicBezTo>
                  <a:cubicBezTo>
                    <a:pt x="1375" y="431"/>
                    <a:pt x="1613" y="690"/>
                    <a:pt x="1519" y="990"/>
                  </a:cubicBezTo>
                  <a:cubicBezTo>
                    <a:pt x="1492" y="1072"/>
                    <a:pt x="1516" y="1161"/>
                    <a:pt x="1584" y="1219"/>
                  </a:cubicBezTo>
                  <a:lnTo>
                    <a:pt x="3716" y="3052"/>
                  </a:lnTo>
                  <a:cubicBezTo>
                    <a:pt x="3756" y="3089"/>
                    <a:pt x="3807" y="3106"/>
                    <a:pt x="3857" y="3106"/>
                  </a:cubicBezTo>
                  <a:cubicBezTo>
                    <a:pt x="3916" y="3106"/>
                    <a:pt x="3974" y="3082"/>
                    <a:pt x="4017" y="3035"/>
                  </a:cubicBezTo>
                  <a:lnTo>
                    <a:pt x="5357" y="1558"/>
                  </a:lnTo>
                  <a:cubicBezTo>
                    <a:pt x="5502" y="1398"/>
                    <a:pt x="5356" y="1193"/>
                    <a:pt x="5192" y="1193"/>
                  </a:cubicBezTo>
                  <a:cubicBezTo>
                    <a:pt x="5138" y="1193"/>
                    <a:pt x="5083" y="1215"/>
                    <a:pt x="5035" y="1267"/>
                  </a:cubicBezTo>
                  <a:lnTo>
                    <a:pt x="3836" y="2590"/>
                  </a:lnTo>
                  <a:lnTo>
                    <a:pt x="1961" y="976"/>
                  </a:lnTo>
                  <a:cubicBezTo>
                    <a:pt x="1964" y="938"/>
                    <a:pt x="1968" y="900"/>
                    <a:pt x="1968" y="859"/>
                  </a:cubicBezTo>
                  <a:cubicBezTo>
                    <a:pt x="1968" y="349"/>
                    <a:pt x="1548"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81"/>
            <p:cNvSpPr/>
            <p:nvPr/>
          </p:nvSpPr>
          <p:spPr>
            <a:xfrm>
              <a:off x="8063805" y="3865426"/>
              <a:ext cx="78664" cy="67400"/>
            </a:xfrm>
            <a:custGeom>
              <a:avLst/>
              <a:gdLst/>
              <a:ahLst/>
              <a:cxnLst/>
              <a:rect l="l" t="t" r="r" b="b"/>
              <a:pathLst>
                <a:path w="3003" h="2573" extrusionOk="0">
                  <a:moveTo>
                    <a:pt x="1724" y="436"/>
                  </a:moveTo>
                  <a:cubicBezTo>
                    <a:pt x="1934" y="436"/>
                    <a:pt x="2147" y="514"/>
                    <a:pt x="2320" y="688"/>
                  </a:cubicBezTo>
                  <a:cubicBezTo>
                    <a:pt x="2858" y="1223"/>
                    <a:pt x="2478" y="2141"/>
                    <a:pt x="1720" y="2141"/>
                  </a:cubicBezTo>
                  <a:cubicBezTo>
                    <a:pt x="1248" y="2141"/>
                    <a:pt x="867" y="1761"/>
                    <a:pt x="867" y="1288"/>
                  </a:cubicBezTo>
                  <a:cubicBezTo>
                    <a:pt x="867" y="776"/>
                    <a:pt x="1287" y="436"/>
                    <a:pt x="1724" y="436"/>
                  </a:cubicBezTo>
                  <a:close/>
                  <a:moveTo>
                    <a:pt x="1708" y="1"/>
                  </a:moveTo>
                  <a:cubicBezTo>
                    <a:pt x="1392" y="1"/>
                    <a:pt x="1070" y="118"/>
                    <a:pt x="809" y="380"/>
                  </a:cubicBezTo>
                  <a:cubicBezTo>
                    <a:pt x="0" y="1188"/>
                    <a:pt x="572" y="2573"/>
                    <a:pt x="1717" y="2573"/>
                  </a:cubicBezTo>
                  <a:cubicBezTo>
                    <a:pt x="2426" y="2573"/>
                    <a:pt x="3002" y="1997"/>
                    <a:pt x="3002" y="1288"/>
                  </a:cubicBezTo>
                  <a:cubicBezTo>
                    <a:pt x="3002" y="513"/>
                    <a:pt x="2368" y="1"/>
                    <a:pt x="1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81"/>
            <p:cNvSpPr/>
            <p:nvPr/>
          </p:nvSpPr>
          <p:spPr>
            <a:xfrm>
              <a:off x="7996641" y="3887927"/>
              <a:ext cx="52547" cy="44977"/>
            </a:xfrm>
            <a:custGeom>
              <a:avLst/>
              <a:gdLst/>
              <a:ahLst/>
              <a:cxnLst/>
              <a:rect l="l" t="t" r="r" b="b"/>
              <a:pathLst>
                <a:path w="2006" h="1717" extrusionOk="0">
                  <a:moveTo>
                    <a:pt x="858" y="435"/>
                  </a:moveTo>
                  <a:cubicBezTo>
                    <a:pt x="1091" y="435"/>
                    <a:pt x="1279" y="624"/>
                    <a:pt x="1283" y="857"/>
                  </a:cubicBezTo>
                  <a:lnTo>
                    <a:pt x="1279" y="857"/>
                  </a:lnTo>
                  <a:cubicBezTo>
                    <a:pt x="1279" y="1113"/>
                    <a:pt x="1070" y="1282"/>
                    <a:pt x="852" y="1282"/>
                  </a:cubicBezTo>
                  <a:cubicBezTo>
                    <a:pt x="749" y="1282"/>
                    <a:pt x="644" y="1243"/>
                    <a:pt x="559" y="1159"/>
                  </a:cubicBezTo>
                  <a:cubicBezTo>
                    <a:pt x="292" y="891"/>
                    <a:pt x="481" y="435"/>
                    <a:pt x="858" y="435"/>
                  </a:cubicBezTo>
                  <a:close/>
                  <a:moveTo>
                    <a:pt x="858" y="0"/>
                  </a:moveTo>
                  <a:cubicBezTo>
                    <a:pt x="385" y="0"/>
                    <a:pt x="1" y="384"/>
                    <a:pt x="1" y="857"/>
                  </a:cubicBezTo>
                  <a:cubicBezTo>
                    <a:pt x="1" y="1374"/>
                    <a:pt x="425" y="1717"/>
                    <a:pt x="865" y="1717"/>
                  </a:cubicBezTo>
                  <a:cubicBezTo>
                    <a:pt x="1076" y="1717"/>
                    <a:pt x="1290" y="1639"/>
                    <a:pt x="1464" y="1464"/>
                  </a:cubicBezTo>
                  <a:cubicBezTo>
                    <a:pt x="2006" y="926"/>
                    <a:pt x="1622"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81"/>
            <p:cNvSpPr/>
            <p:nvPr/>
          </p:nvSpPr>
          <p:spPr>
            <a:xfrm>
              <a:off x="8000151" y="3720882"/>
              <a:ext cx="307844" cy="273974"/>
            </a:xfrm>
            <a:custGeom>
              <a:avLst/>
              <a:gdLst/>
              <a:ahLst/>
              <a:cxnLst/>
              <a:rect l="l" t="t" r="r" b="b"/>
              <a:pathLst>
                <a:path w="11752" h="10459" extrusionOk="0">
                  <a:moveTo>
                    <a:pt x="10568" y="6810"/>
                  </a:moveTo>
                  <a:cubicBezTo>
                    <a:pt x="10785" y="6810"/>
                    <a:pt x="10994" y="6979"/>
                    <a:pt x="10994" y="7234"/>
                  </a:cubicBezTo>
                  <a:cubicBezTo>
                    <a:pt x="10994" y="7467"/>
                    <a:pt x="10805" y="7659"/>
                    <a:pt x="10572" y="7659"/>
                  </a:cubicBezTo>
                  <a:cubicBezTo>
                    <a:pt x="10192" y="7659"/>
                    <a:pt x="10003" y="7203"/>
                    <a:pt x="10271" y="6936"/>
                  </a:cubicBezTo>
                  <a:cubicBezTo>
                    <a:pt x="10357" y="6849"/>
                    <a:pt x="10464" y="6810"/>
                    <a:pt x="10568" y="6810"/>
                  </a:cubicBezTo>
                  <a:close/>
                  <a:moveTo>
                    <a:pt x="4147" y="0"/>
                  </a:moveTo>
                  <a:cubicBezTo>
                    <a:pt x="3314" y="0"/>
                    <a:pt x="2893" y="1007"/>
                    <a:pt x="3482" y="1597"/>
                  </a:cubicBezTo>
                  <a:lnTo>
                    <a:pt x="2163" y="3053"/>
                  </a:lnTo>
                  <a:cubicBezTo>
                    <a:pt x="2016" y="3216"/>
                    <a:pt x="2162" y="3419"/>
                    <a:pt x="2325" y="3419"/>
                  </a:cubicBezTo>
                  <a:cubicBezTo>
                    <a:pt x="2379" y="3419"/>
                    <a:pt x="2434" y="3397"/>
                    <a:pt x="2482" y="3345"/>
                  </a:cubicBezTo>
                  <a:lnTo>
                    <a:pt x="3959" y="1717"/>
                  </a:lnTo>
                  <a:cubicBezTo>
                    <a:pt x="4054" y="1614"/>
                    <a:pt x="4027" y="1450"/>
                    <a:pt x="3904" y="1384"/>
                  </a:cubicBezTo>
                  <a:cubicBezTo>
                    <a:pt x="3445" y="1131"/>
                    <a:pt x="3626" y="435"/>
                    <a:pt x="4147" y="435"/>
                  </a:cubicBezTo>
                  <a:cubicBezTo>
                    <a:pt x="4671" y="435"/>
                    <a:pt x="4849" y="1131"/>
                    <a:pt x="4394" y="1384"/>
                  </a:cubicBezTo>
                  <a:cubicBezTo>
                    <a:pt x="4267" y="1450"/>
                    <a:pt x="4240" y="1614"/>
                    <a:pt x="4335" y="1717"/>
                  </a:cubicBezTo>
                  <a:lnTo>
                    <a:pt x="7738" y="5466"/>
                  </a:lnTo>
                  <a:cubicBezTo>
                    <a:pt x="7779" y="5512"/>
                    <a:pt x="7836" y="5535"/>
                    <a:pt x="7894" y="5535"/>
                  </a:cubicBezTo>
                  <a:cubicBezTo>
                    <a:pt x="7944" y="5535"/>
                    <a:pt x="7995" y="5518"/>
                    <a:pt x="8036" y="5483"/>
                  </a:cubicBezTo>
                  <a:lnTo>
                    <a:pt x="10171" y="3650"/>
                  </a:lnTo>
                  <a:cubicBezTo>
                    <a:pt x="10236" y="3591"/>
                    <a:pt x="10260" y="3502"/>
                    <a:pt x="10236" y="3420"/>
                  </a:cubicBezTo>
                  <a:cubicBezTo>
                    <a:pt x="10140" y="3118"/>
                    <a:pt x="10378" y="2859"/>
                    <a:pt x="10645" y="2859"/>
                  </a:cubicBezTo>
                  <a:cubicBezTo>
                    <a:pt x="10730" y="2859"/>
                    <a:pt x="10817" y="2885"/>
                    <a:pt x="10898" y="2944"/>
                  </a:cubicBezTo>
                  <a:cubicBezTo>
                    <a:pt x="11230" y="3190"/>
                    <a:pt x="11055" y="3718"/>
                    <a:pt x="10641" y="3718"/>
                  </a:cubicBezTo>
                  <a:lnTo>
                    <a:pt x="10603" y="3718"/>
                  </a:lnTo>
                  <a:cubicBezTo>
                    <a:pt x="10595" y="3717"/>
                    <a:pt x="10588" y="3717"/>
                    <a:pt x="10580" y="3717"/>
                  </a:cubicBezTo>
                  <a:cubicBezTo>
                    <a:pt x="10463" y="3717"/>
                    <a:pt x="10367" y="3815"/>
                    <a:pt x="10367" y="3934"/>
                  </a:cubicBezTo>
                  <a:lnTo>
                    <a:pt x="10367" y="6408"/>
                  </a:lnTo>
                  <a:cubicBezTo>
                    <a:pt x="9986" y="6504"/>
                    <a:pt x="9719" y="6847"/>
                    <a:pt x="9719" y="7241"/>
                  </a:cubicBezTo>
                  <a:cubicBezTo>
                    <a:pt x="9719" y="7631"/>
                    <a:pt x="9986" y="7974"/>
                    <a:pt x="10367" y="8070"/>
                  </a:cubicBezTo>
                  <a:lnTo>
                    <a:pt x="10367" y="8893"/>
                  </a:lnTo>
                  <a:lnTo>
                    <a:pt x="9078" y="8893"/>
                  </a:lnTo>
                  <a:cubicBezTo>
                    <a:pt x="8790" y="8893"/>
                    <a:pt x="8790" y="9324"/>
                    <a:pt x="9078" y="9324"/>
                  </a:cubicBezTo>
                  <a:lnTo>
                    <a:pt x="10583" y="9324"/>
                  </a:lnTo>
                  <a:cubicBezTo>
                    <a:pt x="10771" y="9331"/>
                    <a:pt x="10922" y="9485"/>
                    <a:pt x="10922" y="9674"/>
                  </a:cubicBezTo>
                  <a:cubicBezTo>
                    <a:pt x="10922" y="9866"/>
                    <a:pt x="10771" y="10020"/>
                    <a:pt x="10583" y="10027"/>
                  </a:cubicBezTo>
                  <a:lnTo>
                    <a:pt x="288" y="10027"/>
                  </a:lnTo>
                  <a:cubicBezTo>
                    <a:pt x="1" y="10027"/>
                    <a:pt x="1" y="10459"/>
                    <a:pt x="288" y="10459"/>
                  </a:cubicBezTo>
                  <a:lnTo>
                    <a:pt x="10583" y="10459"/>
                  </a:lnTo>
                  <a:cubicBezTo>
                    <a:pt x="10973" y="10455"/>
                    <a:pt x="11302" y="10171"/>
                    <a:pt x="11357" y="9783"/>
                  </a:cubicBezTo>
                  <a:cubicBezTo>
                    <a:pt x="11408" y="9396"/>
                    <a:pt x="11172" y="9030"/>
                    <a:pt x="10798" y="8923"/>
                  </a:cubicBezTo>
                  <a:lnTo>
                    <a:pt x="10798" y="8063"/>
                  </a:lnTo>
                  <a:cubicBezTo>
                    <a:pt x="11168" y="7960"/>
                    <a:pt x="11429" y="7621"/>
                    <a:pt x="11429" y="7234"/>
                  </a:cubicBezTo>
                  <a:cubicBezTo>
                    <a:pt x="11426" y="6850"/>
                    <a:pt x="11168" y="6514"/>
                    <a:pt x="10798" y="6412"/>
                  </a:cubicBezTo>
                  <a:lnTo>
                    <a:pt x="10798" y="4133"/>
                  </a:lnTo>
                  <a:cubicBezTo>
                    <a:pt x="11515" y="4002"/>
                    <a:pt x="11751" y="3094"/>
                    <a:pt x="11192" y="2628"/>
                  </a:cubicBezTo>
                  <a:cubicBezTo>
                    <a:pt x="11027" y="2490"/>
                    <a:pt x="10835" y="2428"/>
                    <a:pt x="10648" y="2428"/>
                  </a:cubicBezTo>
                  <a:cubicBezTo>
                    <a:pt x="10204" y="2428"/>
                    <a:pt x="9784" y="2777"/>
                    <a:pt x="9784" y="3290"/>
                  </a:cubicBezTo>
                  <a:cubicBezTo>
                    <a:pt x="9784" y="3327"/>
                    <a:pt x="9787" y="3365"/>
                    <a:pt x="9791" y="3403"/>
                  </a:cubicBezTo>
                  <a:lnTo>
                    <a:pt x="7916" y="5017"/>
                  </a:lnTo>
                  <a:lnTo>
                    <a:pt x="4815" y="1597"/>
                  </a:lnTo>
                  <a:cubicBezTo>
                    <a:pt x="5401" y="1007"/>
                    <a:pt x="4983" y="0"/>
                    <a:pt x="4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81"/>
            <p:cNvSpPr/>
            <p:nvPr/>
          </p:nvSpPr>
          <p:spPr>
            <a:xfrm>
              <a:off x="8168559" y="3887927"/>
              <a:ext cx="52442" cy="44898"/>
            </a:xfrm>
            <a:custGeom>
              <a:avLst/>
              <a:gdLst/>
              <a:ahLst/>
              <a:cxnLst/>
              <a:rect l="l" t="t" r="r" b="b"/>
              <a:pathLst>
                <a:path w="2002" h="1714" extrusionOk="0">
                  <a:moveTo>
                    <a:pt x="1149" y="433"/>
                  </a:moveTo>
                  <a:cubicBezTo>
                    <a:pt x="1253" y="433"/>
                    <a:pt x="1360" y="472"/>
                    <a:pt x="1446" y="559"/>
                  </a:cubicBezTo>
                  <a:cubicBezTo>
                    <a:pt x="1710" y="826"/>
                    <a:pt x="1522" y="1282"/>
                    <a:pt x="1145" y="1282"/>
                  </a:cubicBezTo>
                  <a:cubicBezTo>
                    <a:pt x="912" y="1282"/>
                    <a:pt x="723" y="1093"/>
                    <a:pt x="723" y="857"/>
                  </a:cubicBezTo>
                  <a:cubicBezTo>
                    <a:pt x="723" y="602"/>
                    <a:pt x="932" y="433"/>
                    <a:pt x="1149" y="433"/>
                  </a:cubicBezTo>
                  <a:close/>
                  <a:moveTo>
                    <a:pt x="1139" y="0"/>
                  </a:moveTo>
                  <a:cubicBezTo>
                    <a:pt x="929" y="0"/>
                    <a:pt x="713" y="79"/>
                    <a:pt x="538" y="254"/>
                  </a:cubicBezTo>
                  <a:cubicBezTo>
                    <a:pt x="0" y="792"/>
                    <a:pt x="381" y="1714"/>
                    <a:pt x="1145" y="1714"/>
                  </a:cubicBezTo>
                  <a:cubicBezTo>
                    <a:pt x="1618" y="1714"/>
                    <a:pt x="2001" y="1330"/>
                    <a:pt x="2001" y="857"/>
                  </a:cubicBezTo>
                  <a:cubicBezTo>
                    <a:pt x="2001" y="342"/>
                    <a:pt x="1580" y="0"/>
                    <a:pt x="1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0" name="Google Shape;12950;p81"/>
          <p:cNvGrpSpPr/>
          <p:nvPr/>
        </p:nvGrpSpPr>
        <p:grpSpPr>
          <a:xfrm>
            <a:off x="6910596" y="4118967"/>
            <a:ext cx="227032" cy="384490"/>
            <a:chOff x="6910596" y="4118967"/>
            <a:chExt cx="227032" cy="384490"/>
          </a:xfrm>
        </p:grpSpPr>
        <p:sp>
          <p:nvSpPr>
            <p:cNvPr id="12951" name="Google Shape;12951;p81"/>
            <p:cNvSpPr/>
            <p:nvPr/>
          </p:nvSpPr>
          <p:spPr>
            <a:xfrm>
              <a:off x="6916700" y="4206039"/>
              <a:ext cx="214563" cy="291865"/>
            </a:xfrm>
            <a:custGeom>
              <a:avLst/>
              <a:gdLst/>
              <a:ahLst/>
              <a:cxnLst/>
              <a:rect l="l" t="t" r="r" b="b"/>
              <a:pathLst>
                <a:path w="8191" h="11142" extrusionOk="0">
                  <a:moveTo>
                    <a:pt x="2690" y="1"/>
                  </a:moveTo>
                  <a:cubicBezTo>
                    <a:pt x="1974" y="1"/>
                    <a:pt x="1343" y="474"/>
                    <a:pt x="1138" y="1159"/>
                  </a:cubicBezTo>
                  <a:lnTo>
                    <a:pt x="79" y="4959"/>
                  </a:lnTo>
                  <a:cubicBezTo>
                    <a:pt x="0" y="5237"/>
                    <a:pt x="165" y="5525"/>
                    <a:pt x="442" y="5600"/>
                  </a:cubicBezTo>
                  <a:cubicBezTo>
                    <a:pt x="489" y="5614"/>
                    <a:pt x="536" y="5620"/>
                    <a:pt x="582" y="5620"/>
                  </a:cubicBezTo>
                  <a:cubicBezTo>
                    <a:pt x="808" y="5620"/>
                    <a:pt x="1018" y="5468"/>
                    <a:pt x="1083" y="5240"/>
                  </a:cubicBezTo>
                  <a:lnTo>
                    <a:pt x="2032" y="1831"/>
                  </a:lnTo>
                  <a:cubicBezTo>
                    <a:pt x="2067" y="1701"/>
                    <a:pt x="2183" y="1615"/>
                    <a:pt x="2311" y="1615"/>
                  </a:cubicBezTo>
                  <a:cubicBezTo>
                    <a:pt x="2336" y="1615"/>
                    <a:pt x="2360" y="1619"/>
                    <a:pt x="2385" y="1625"/>
                  </a:cubicBezTo>
                  <a:cubicBezTo>
                    <a:pt x="2539" y="1666"/>
                    <a:pt x="2632" y="1824"/>
                    <a:pt x="2591" y="1978"/>
                  </a:cubicBezTo>
                  <a:lnTo>
                    <a:pt x="1367" y="6734"/>
                  </a:lnTo>
                  <a:lnTo>
                    <a:pt x="2683" y="6734"/>
                  </a:lnTo>
                  <a:lnTo>
                    <a:pt x="2683" y="10610"/>
                  </a:lnTo>
                  <a:cubicBezTo>
                    <a:pt x="2680" y="10891"/>
                    <a:pt x="2899" y="11128"/>
                    <a:pt x="3184" y="11141"/>
                  </a:cubicBezTo>
                  <a:cubicBezTo>
                    <a:pt x="3190" y="11142"/>
                    <a:pt x="3196" y="11142"/>
                    <a:pt x="3202" y="11142"/>
                  </a:cubicBezTo>
                  <a:cubicBezTo>
                    <a:pt x="3488" y="11142"/>
                    <a:pt x="3722" y="10909"/>
                    <a:pt x="3725" y="10620"/>
                  </a:cubicBezTo>
                  <a:lnTo>
                    <a:pt x="3725" y="6734"/>
                  </a:lnTo>
                  <a:lnTo>
                    <a:pt x="4476" y="6734"/>
                  </a:lnTo>
                  <a:lnTo>
                    <a:pt x="4476" y="10620"/>
                  </a:lnTo>
                  <a:cubicBezTo>
                    <a:pt x="4476" y="10908"/>
                    <a:pt x="4709" y="11141"/>
                    <a:pt x="4996" y="11141"/>
                  </a:cubicBezTo>
                  <a:cubicBezTo>
                    <a:pt x="5281" y="11141"/>
                    <a:pt x="5514" y="10908"/>
                    <a:pt x="5517" y="10620"/>
                  </a:cubicBezTo>
                  <a:lnTo>
                    <a:pt x="5517" y="6734"/>
                  </a:lnTo>
                  <a:lnTo>
                    <a:pt x="6826" y="6734"/>
                  </a:lnTo>
                  <a:lnTo>
                    <a:pt x="5603" y="1978"/>
                  </a:lnTo>
                  <a:cubicBezTo>
                    <a:pt x="5562" y="1824"/>
                    <a:pt x="5654" y="1666"/>
                    <a:pt x="5809" y="1625"/>
                  </a:cubicBezTo>
                  <a:cubicBezTo>
                    <a:pt x="5833" y="1619"/>
                    <a:pt x="5857" y="1615"/>
                    <a:pt x="5882" y="1615"/>
                  </a:cubicBezTo>
                  <a:cubicBezTo>
                    <a:pt x="6008" y="1615"/>
                    <a:pt x="6127" y="1701"/>
                    <a:pt x="6162" y="1831"/>
                  </a:cubicBezTo>
                  <a:lnTo>
                    <a:pt x="7111" y="5240"/>
                  </a:lnTo>
                  <a:cubicBezTo>
                    <a:pt x="7173" y="5468"/>
                    <a:pt x="7382" y="5620"/>
                    <a:pt x="7610" y="5620"/>
                  </a:cubicBezTo>
                  <a:cubicBezTo>
                    <a:pt x="7657" y="5620"/>
                    <a:pt x="7704" y="5614"/>
                    <a:pt x="7752" y="5600"/>
                  </a:cubicBezTo>
                  <a:cubicBezTo>
                    <a:pt x="8029" y="5525"/>
                    <a:pt x="8190" y="5237"/>
                    <a:pt x="8111" y="4959"/>
                  </a:cubicBezTo>
                  <a:lnTo>
                    <a:pt x="7056" y="1159"/>
                  </a:lnTo>
                  <a:cubicBezTo>
                    <a:pt x="6850" y="474"/>
                    <a:pt x="6220" y="1"/>
                    <a:pt x="550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81"/>
            <p:cNvSpPr/>
            <p:nvPr/>
          </p:nvSpPr>
          <p:spPr>
            <a:xfrm>
              <a:off x="7048723" y="4248423"/>
              <a:ext cx="46889" cy="134040"/>
            </a:xfrm>
            <a:custGeom>
              <a:avLst/>
              <a:gdLst/>
              <a:ahLst/>
              <a:cxnLst/>
              <a:rect l="l" t="t" r="r" b="b"/>
              <a:pathLst>
                <a:path w="1790" h="5117" extrusionOk="0">
                  <a:moveTo>
                    <a:pt x="327" y="0"/>
                  </a:moveTo>
                  <a:cubicBezTo>
                    <a:pt x="138" y="0"/>
                    <a:pt x="1" y="178"/>
                    <a:pt x="49" y="360"/>
                  </a:cubicBezTo>
                  <a:lnTo>
                    <a:pt x="1272" y="5116"/>
                  </a:lnTo>
                  <a:lnTo>
                    <a:pt x="1790" y="5116"/>
                  </a:lnTo>
                  <a:lnTo>
                    <a:pt x="566" y="360"/>
                  </a:lnTo>
                  <a:cubicBezTo>
                    <a:pt x="518" y="178"/>
                    <a:pt x="656" y="0"/>
                    <a:pt x="844"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81"/>
            <p:cNvSpPr/>
            <p:nvPr/>
          </p:nvSpPr>
          <p:spPr>
            <a:xfrm>
              <a:off x="6981506" y="4124625"/>
              <a:ext cx="74341" cy="63680"/>
            </a:xfrm>
            <a:custGeom>
              <a:avLst/>
              <a:gdLst/>
              <a:ahLst/>
              <a:cxnLst/>
              <a:rect l="l" t="t" r="r" b="b"/>
              <a:pathLst>
                <a:path w="2838" h="2431" extrusionOk="0">
                  <a:moveTo>
                    <a:pt x="1625" y="1"/>
                  </a:moveTo>
                  <a:cubicBezTo>
                    <a:pt x="542" y="1"/>
                    <a:pt x="0" y="1306"/>
                    <a:pt x="764" y="2074"/>
                  </a:cubicBezTo>
                  <a:cubicBezTo>
                    <a:pt x="996" y="2306"/>
                    <a:pt x="1308" y="2430"/>
                    <a:pt x="1625" y="2430"/>
                  </a:cubicBezTo>
                  <a:cubicBezTo>
                    <a:pt x="1781" y="2430"/>
                    <a:pt x="1938" y="2400"/>
                    <a:pt x="2087" y="2338"/>
                  </a:cubicBezTo>
                  <a:cubicBezTo>
                    <a:pt x="2543" y="2149"/>
                    <a:pt x="2838" y="1707"/>
                    <a:pt x="2838" y="1214"/>
                  </a:cubicBezTo>
                  <a:cubicBezTo>
                    <a:pt x="2838" y="542"/>
                    <a:pt x="2293" y="1"/>
                    <a:pt x="16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81"/>
            <p:cNvSpPr/>
            <p:nvPr/>
          </p:nvSpPr>
          <p:spPr>
            <a:xfrm>
              <a:off x="7017236" y="4124625"/>
              <a:ext cx="40419" cy="63680"/>
            </a:xfrm>
            <a:custGeom>
              <a:avLst/>
              <a:gdLst/>
              <a:ahLst/>
              <a:cxnLst/>
              <a:rect l="l" t="t" r="r" b="b"/>
              <a:pathLst>
                <a:path w="1543" h="2431" extrusionOk="0">
                  <a:moveTo>
                    <a:pt x="257" y="1"/>
                  </a:moveTo>
                  <a:cubicBezTo>
                    <a:pt x="172" y="1"/>
                    <a:pt x="86" y="8"/>
                    <a:pt x="0" y="28"/>
                  </a:cubicBezTo>
                  <a:cubicBezTo>
                    <a:pt x="559" y="148"/>
                    <a:pt x="960" y="642"/>
                    <a:pt x="960" y="1214"/>
                  </a:cubicBezTo>
                  <a:cubicBezTo>
                    <a:pt x="960" y="1786"/>
                    <a:pt x="559" y="2280"/>
                    <a:pt x="0" y="2403"/>
                  </a:cubicBezTo>
                  <a:cubicBezTo>
                    <a:pt x="86" y="2421"/>
                    <a:pt x="172" y="2430"/>
                    <a:pt x="256" y="2430"/>
                  </a:cubicBezTo>
                  <a:cubicBezTo>
                    <a:pt x="863" y="2430"/>
                    <a:pt x="1398" y="1973"/>
                    <a:pt x="1467" y="1344"/>
                  </a:cubicBezTo>
                  <a:cubicBezTo>
                    <a:pt x="1542" y="624"/>
                    <a:pt x="980" y="1"/>
                    <a:pt x="25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81"/>
            <p:cNvSpPr/>
            <p:nvPr/>
          </p:nvSpPr>
          <p:spPr>
            <a:xfrm>
              <a:off x="6925135" y="4248423"/>
              <a:ext cx="52076" cy="104859"/>
            </a:xfrm>
            <a:custGeom>
              <a:avLst/>
              <a:gdLst/>
              <a:ahLst/>
              <a:cxnLst/>
              <a:rect l="l" t="t" r="r" b="b"/>
              <a:pathLst>
                <a:path w="1988" h="4003" extrusionOk="0">
                  <a:moveTo>
                    <a:pt x="1470" y="0"/>
                  </a:moveTo>
                  <a:cubicBezTo>
                    <a:pt x="1340" y="0"/>
                    <a:pt x="1227" y="89"/>
                    <a:pt x="1193" y="213"/>
                  </a:cubicBezTo>
                  <a:lnTo>
                    <a:pt x="244" y="3619"/>
                  </a:lnTo>
                  <a:cubicBezTo>
                    <a:pt x="206" y="3753"/>
                    <a:pt x="120" y="3866"/>
                    <a:pt x="0" y="3931"/>
                  </a:cubicBezTo>
                  <a:cubicBezTo>
                    <a:pt x="38" y="3955"/>
                    <a:pt x="79" y="3972"/>
                    <a:pt x="120" y="3982"/>
                  </a:cubicBezTo>
                  <a:cubicBezTo>
                    <a:pt x="168" y="3996"/>
                    <a:pt x="216" y="4002"/>
                    <a:pt x="263" y="4002"/>
                  </a:cubicBezTo>
                  <a:cubicBezTo>
                    <a:pt x="490" y="4002"/>
                    <a:pt x="699" y="3852"/>
                    <a:pt x="761" y="3619"/>
                  </a:cubicBezTo>
                  <a:lnTo>
                    <a:pt x="1710" y="213"/>
                  </a:lnTo>
                  <a:cubicBezTo>
                    <a:pt x="1745" y="89"/>
                    <a:pt x="1858" y="0"/>
                    <a:pt x="1988"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81"/>
            <p:cNvSpPr/>
            <p:nvPr/>
          </p:nvSpPr>
          <p:spPr>
            <a:xfrm>
              <a:off x="7047387" y="4206039"/>
              <a:ext cx="84531" cy="147268"/>
            </a:xfrm>
            <a:custGeom>
              <a:avLst/>
              <a:gdLst/>
              <a:ahLst/>
              <a:cxnLst/>
              <a:rect l="l" t="t" r="r" b="b"/>
              <a:pathLst>
                <a:path w="3227" h="5622" extrusionOk="0">
                  <a:moveTo>
                    <a:pt x="1" y="1"/>
                  </a:moveTo>
                  <a:cubicBezTo>
                    <a:pt x="717" y="1"/>
                    <a:pt x="1347" y="474"/>
                    <a:pt x="1553" y="1159"/>
                  </a:cubicBezTo>
                  <a:lnTo>
                    <a:pt x="2608" y="4959"/>
                  </a:lnTo>
                  <a:cubicBezTo>
                    <a:pt x="2673" y="5189"/>
                    <a:pt x="2574" y="5432"/>
                    <a:pt x="2365" y="5552"/>
                  </a:cubicBezTo>
                  <a:cubicBezTo>
                    <a:pt x="2450" y="5600"/>
                    <a:pt x="2538" y="5622"/>
                    <a:pt x="2623" y="5622"/>
                  </a:cubicBezTo>
                  <a:cubicBezTo>
                    <a:pt x="2945" y="5622"/>
                    <a:pt x="3226" y="5314"/>
                    <a:pt x="3126" y="4959"/>
                  </a:cubicBezTo>
                  <a:lnTo>
                    <a:pt x="2070" y="1159"/>
                  </a:lnTo>
                  <a:cubicBezTo>
                    <a:pt x="1865" y="474"/>
                    <a:pt x="1234" y="1"/>
                    <a:pt x="518"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81"/>
            <p:cNvSpPr/>
            <p:nvPr/>
          </p:nvSpPr>
          <p:spPr>
            <a:xfrm>
              <a:off x="6993713" y="4382436"/>
              <a:ext cx="20406" cy="115468"/>
            </a:xfrm>
            <a:custGeom>
              <a:avLst/>
              <a:gdLst/>
              <a:ahLst/>
              <a:cxnLst/>
              <a:rect l="l" t="t" r="r" b="b"/>
              <a:pathLst>
                <a:path w="779" h="4408" extrusionOk="0">
                  <a:moveTo>
                    <a:pt x="405" y="0"/>
                  </a:moveTo>
                  <a:cubicBezTo>
                    <a:pt x="326" y="0"/>
                    <a:pt x="261" y="62"/>
                    <a:pt x="261" y="141"/>
                  </a:cubicBezTo>
                  <a:lnTo>
                    <a:pt x="264" y="3886"/>
                  </a:lnTo>
                  <a:cubicBezTo>
                    <a:pt x="261" y="4071"/>
                    <a:pt x="161" y="4243"/>
                    <a:pt x="0" y="4335"/>
                  </a:cubicBezTo>
                  <a:cubicBezTo>
                    <a:pt x="72" y="4380"/>
                    <a:pt x="155" y="4404"/>
                    <a:pt x="240" y="4407"/>
                  </a:cubicBezTo>
                  <a:cubicBezTo>
                    <a:pt x="246" y="4408"/>
                    <a:pt x="253" y="4408"/>
                    <a:pt x="259" y="4408"/>
                  </a:cubicBezTo>
                  <a:cubicBezTo>
                    <a:pt x="545" y="4408"/>
                    <a:pt x="778" y="4175"/>
                    <a:pt x="778" y="3886"/>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81"/>
            <p:cNvSpPr/>
            <p:nvPr/>
          </p:nvSpPr>
          <p:spPr>
            <a:xfrm>
              <a:off x="7040759" y="4382358"/>
              <a:ext cx="20380" cy="115572"/>
            </a:xfrm>
            <a:custGeom>
              <a:avLst/>
              <a:gdLst/>
              <a:ahLst/>
              <a:cxnLst/>
              <a:rect l="l" t="t" r="r" b="b"/>
              <a:pathLst>
                <a:path w="778" h="4412" extrusionOk="0">
                  <a:moveTo>
                    <a:pt x="404" y="0"/>
                  </a:moveTo>
                  <a:cubicBezTo>
                    <a:pt x="326" y="0"/>
                    <a:pt x="260" y="65"/>
                    <a:pt x="260" y="144"/>
                  </a:cubicBezTo>
                  <a:lnTo>
                    <a:pt x="260" y="3889"/>
                  </a:lnTo>
                  <a:cubicBezTo>
                    <a:pt x="260" y="4074"/>
                    <a:pt x="161" y="4249"/>
                    <a:pt x="0" y="4342"/>
                  </a:cubicBezTo>
                  <a:cubicBezTo>
                    <a:pt x="83" y="4390"/>
                    <a:pt x="172" y="4411"/>
                    <a:pt x="257" y="4411"/>
                  </a:cubicBezTo>
                  <a:cubicBezTo>
                    <a:pt x="529" y="4411"/>
                    <a:pt x="778" y="4194"/>
                    <a:pt x="778" y="3889"/>
                  </a:cubicBezTo>
                  <a:lnTo>
                    <a:pt x="77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81"/>
            <p:cNvSpPr/>
            <p:nvPr/>
          </p:nvSpPr>
          <p:spPr>
            <a:xfrm>
              <a:off x="6986536" y="4118967"/>
              <a:ext cx="77930" cy="74996"/>
            </a:xfrm>
            <a:custGeom>
              <a:avLst/>
              <a:gdLst/>
              <a:ahLst/>
              <a:cxnLst/>
              <a:rect l="l" t="t" r="r" b="b"/>
              <a:pathLst>
                <a:path w="2975" h="2863" extrusionOk="0">
                  <a:moveTo>
                    <a:pt x="1429" y="429"/>
                  </a:moveTo>
                  <a:cubicBezTo>
                    <a:pt x="2320" y="429"/>
                    <a:pt x="2766" y="1505"/>
                    <a:pt x="2139" y="2136"/>
                  </a:cubicBezTo>
                  <a:cubicBezTo>
                    <a:pt x="1934" y="2340"/>
                    <a:pt x="1684" y="2431"/>
                    <a:pt x="1438" y="2431"/>
                  </a:cubicBezTo>
                  <a:cubicBezTo>
                    <a:pt x="924" y="2431"/>
                    <a:pt x="432" y="2032"/>
                    <a:pt x="432" y="1430"/>
                  </a:cubicBezTo>
                  <a:cubicBezTo>
                    <a:pt x="432" y="878"/>
                    <a:pt x="877" y="433"/>
                    <a:pt x="1429" y="429"/>
                  </a:cubicBezTo>
                  <a:close/>
                  <a:moveTo>
                    <a:pt x="1432" y="1"/>
                  </a:moveTo>
                  <a:cubicBezTo>
                    <a:pt x="1248" y="1"/>
                    <a:pt x="1062" y="37"/>
                    <a:pt x="884" y="110"/>
                  </a:cubicBezTo>
                  <a:cubicBezTo>
                    <a:pt x="350" y="330"/>
                    <a:pt x="0" y="851"/>
                    <a:pt x="0" y="1430"/>
                  </a:cubicBezTo>
                  <a:cubicBezTo>
                    <a:pt x="0" y="2221"/>
                    <a:pt x="641" y="2859"/>
                    <a:pt x="1429" y="2862"/>
                  </a:cubicBezTo>
                  <a:cubicBezTo>
                    <a:pt x="2008" y="2859"/>
                    <a:pt x="2529" y="2513"/>
                    <a:pt x="2752" y="1978"/>
                  </a:cubicBezTo>
                  <a:cubicBezTo>
                    <a:pt x="2975" y="1444"/>
                    <a:pt x="2851" y="827"/>
                    <a:pt x="2440" y="419"/>
                  </a:cubicBezTo>
                  <a:cubicBezTo>
                    <a:pt x="2168" y="146"/>
                    <a:pt x="1803" y="1"/>
                    <a:pt x="14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81"/>
            <p:cNvSpPr/>
            <p:nvPr/>
          </p:nvSpPr>
          <p:spPr>
            <a:xfrm>
              <a:off x="7008697" y="4340708"/>
              <a:ext cx="93385" cy="162750"/>
            </a:xfrm>
            <a:custGeom>
              <a:avLst/>
              <a:gdLst/>
              <a:ahLst/>
              <a:cxnLst/>
              <a:rect l="l" t="t" r="r" b="b"/>
              <a:pathLst>
                <a:path w="3565" h="6213" extrusionOk="0">
                  <a:moveTo>
                    <a:pt x="2970" y="1"/>
                  </a:moveTo>
                  <a:cubicBezTo>
                    <a:pt x="2843" y="1"/>
                    <a:pt x="2713" y="106"/>
                    <a:pt x="2756" y="271"/>
                  </a:cubicBezTo>
                  <a:lnTo>
                    <a:pt x="3040" y="1378"/>
                  </a:lnTo>
                  <a:lnTo>
                    <a:pt x="2005" y="1378"/>
                  </a:lnTo>
                  <a:cubicBezTo>
                    <a:pt x="1885" y="1378"/>
                    <a:pt x="1789" y="1470"/>
                    <a:pt x="1789" y="1590"/>
                  </a:cubicBezTo>
                  <a:lnTo>
                    <a:pt x="1789" y="5476"/>
                  </a:lnTo>
                  <a:cubicBezTo>
                    <a:pt x="1789" y="5647"/>
                    <a:pt x="1652" y="5781"/>
                    <a:pt x="1484" y="5781"/>
                  </a:cubicBezTo>
                  <a:cubicBezTo>
                    <a:pt x="1317" y="5781"/>
                    <a:pt x="1179" y="5647"/>
                    <a:pt x="1179" y="5476"/>
                  </a:cubicBezTo>
                  <a:lnTo>
                    <a:pt x="1179" y="1590"/>
                  </a:lnTo>
                  <a:cubicBezTo>
                    <a:pt x="1179" y="1470"/>
                    <a:pt x="1084" y="1378"/>
                    <a:pt x="964" y="1378"/>
                  </a:cubicBezTo>
                  <a:lnTo>
                    <a:pt x="213" y="1378"/>
                  </a:lnTo>
                  <a:cubicBezTo>
                    <a:pt x="97" y="1378"/>
                    <a:pt x="1" y="1470"/>
                    <a:pt x="1" y="1590"/>
                  </a:cubicBezTo>
                  <a:lnTo>
                    <a:pt x="1" y="3166"/>
                  </a:lnTo>
                  <a:cubicBezTo>
                    <a:pt x="1" y="3283"/>
                    <a:pt x="97" y="3382"/>
                    <a:pt x="217" y="3382"/>
                  </a:cubicBezTo>
                  <a:cubicBezTo>
                    <a:pt x="333" y="3382"/>
                    <a:pt x="432" y="3283"/>
                    <a:pt x="432" y="3166"/>
                  </a:cubicBezTo>
                  <a:lnTo>
                    <a:pt x="432" y="1806"/>
                  </a:lnTo>
                  <a:lnTo>
                    <a:pt x="751" y="1806"/>
                  </a:lnTo>
                  <a:lnTo>
                    <a:pt x="751" y="5476"/>
                  </a:lnTo>
                  <a:cubicBezTo>
                    <a:pt x="751" y="5884"/>
                    <a:pt x="1080" y="6213"/>
                    <a:pt x="1488" y="6213"/>
                  </a:cubicBezTo>
                  <a:cubicBezTo>
                    <a:pt x="1892" y="6213"/>
                    <a:pt x="2225" y="5884"/>
                    <a:pt x="2225" y="5476"/>
                  </a:cubicBezTo>
                  <a:lnTo>
                    <a:pt x="2225" y="1806"/>
                  </a:lnTo>
                  <a:lnTo>
                    <a:pt x="3321" y="1806"/>
                  </a:lnTo>
                  <a:cubicBezTo>
                    <a:pt x="3462" y="1802"/>
                    <a:pt x="3565" y="1672"/>
                    <a:pt x="3530" y="1535"/>
                  </a:cubicBezTo>
                  <a:lnTo>
                    <a:pt x="3170" y="164"/>
                  </a:lnTo>
                  <a:cubicBezTo>
                    <a:pt x="3143" y="50"/>
                    <a:pt x="3057" y="1"/>
                    <a:pt x="29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81"/>
            <p:cNvSpPr/>
            <p:nvPr/>
          </p:nvSpPr>
          <p:spPr>
            <a:xfrm>
              <a:off x="6934905" y="4200381"/>
              <a:ext cx="202723" cy="158637"/>
            </a:xfrm>
            <a:custGeom>
              <a:avLst/>
              <a:gdLst/>
              <a:ahLst/>
              <a:cxnLst/>
              <a:rect l="l" t="t" r="r" b="b"/>
              <a:pathLst>
                <a:path w="7739" h="6056" extrusionOk="0">
                  <a:moveTo>
                    <a:pt x="1995" y="1"/>
                  </a:moveTo>
                  <a:cubicBezTo>
                    <a:pt x="1190" y="4"/>
                    <a:pt x="481" y="529"/>
                    <a:pt x="241" y="1293"/>
                  </a:cubicBezTo>
                  <a:cubicBezTo>
                    <a:pt x="237" y="1303"/>
                    <a:pt x="237" y="1310"/>
                    <a:pt x="234" y="1317"/>
                  </a:cubicBezTo>
                  <a:lnTo>
                    <a:pt x="35" y="2036"/>
                  </a:lnTo>
                  <a:cubicBezTo>
                    <a:pt x="1" y="2150"/>
                    <a:pt x="69" y="2269"/>
                    <a:pt x="182" y="2300"/>
                  </a:cubicBezTo>
                  <a:cubicBezTo>
                    <a:pt x="202" y="2305"/>
                    <a:pt x="221" y="2308"/>
                    <a:pt x="240" y="2308"/>
                  </a:cubicBezTo>
                  <a:cubicBezTo>
                    <a:pt x="336" y="2308"/>
                    <a:pt x="421" y="2247"/>
                    <a:pt x="450" y="2150"/>
                  </a:cubicBezTo>
                  <a:lnTo>
                    <a:pt x="645" y="1450"/>
                  </a:lnTo>
                  <a:cubicBezTo>
                    <a:pt x="645" y="1447"/>
                    <a:pt x="648" y="1440"/>
                    <a:pt x="648" y="1437"/>
                  </a:cubicBezTo>
                  <a:cubicBezTo>
                    <a:pt x="827" y="840"/>
                    <a:pt x="1375" y="436"/>
                    <a:pt x="1992" y="433"/>
                  </a:cubicBezTo>
                  <a:lnTo>
                    <a:pt x="4805" y="433"/>
                  </a:lnTo>
                  <a:cubicBezTo>
                    <a:pt x="5425" y="436"/>
                    <a:pt x="5974" y="844"/>
                    <a:pt x="6152" y="1437"/>
                  </a:cubicBezTo>
                  <a:cubicBezTo>
                    <a:pt x="6152" y="1440"/>
                    <a:pt x="6155" y="1447"/>
                    <a:pt x="6155" y="1450"/>
                  </a:cubicBezTo>
                  <a:lnTo>
                    <a:pt x="7211" y="5234"/>
                  </a:lnTo>
                  <a:cubicBezTo>
                    <a:pt x="7255" y="5395"/>
                    <a:pt x="7159" y="5563"/>
                    <a:pt x="6998" y="5607"/>
                  </a:cubicBezTo>
                  <a:cubicBezTo>
                    <a:pt x="6970" y="5616"/>
                    <a:pt x="6942" y="5620"/>
                    <a:pt x="6914" y="5620"/>
                  </a:cubicBezTo>
                  <a:cubicBezTo>
                    <a:pt x="6781" y="5620"/>
                    <a:pt x="6658" y="5531"/>
                    <a:pt x="6621" y="5398"/>
                  </a:cubicBezTo>
                  <a:lnTo>
                    <a:pt x="5672" y="1988"/>
                  </a:lnTo>
                  <a:cubicBezTo>
                    <a:pt x="5612" y="1764"/>
                    <a:pt x="5409" y="1615"/>
                    <a:pt x="5186" y="1615"/>
                  </a:cubicBezTo>
                  <a:cubicBezTo>
                    <a:pt x="5143" y="1615"/>
                    <a:pt x="5099" y="1620"/>
                    <a:pt x="5055" y="1632"/>
                  </a:cubicBezTo>
                  <a:cubicBezTo>
                    <a:pt x="4788" y="1704"/>
                    <a:pt x="4630" y="1982"/>
                    <a:pt x="4702" y="2249"/>
                  </a:cubicBezTo>
                  <a:lnTo>
                    <a:pt x="5357" y="4795"/>
                  </a:lnTo>
                  <a:cubicBezTo>
                    <a:pt x="5380" y="4891"/>
                    <a:pt x="5471" y="4955"/>
                    <a:pt x="5567" y="4955"/>
                  </a:cubicBezTo>
                  <a:cubicBezTo>
                    <a:pt x="5584" y="4955"/>
                    <a:pt x="5601" y="4953"/>
                    <a:pt x="5617" y="4949"/>
                  </a:cubicBezTo>
                  <a:cubicBezTo>
                    <a:pt x="5734" y="4918"/>
                    <a:pt x="5802" y="4802"/>
                    <a:pt x="5772" y="4685"/>
                  </a:cubicBezTo>
                  <a:lnTo>
                    <a:pt x="5120" y="2143"/>
                  </a:lnTo>
                  <a:cubicBezTo>
                    <a:pt x="5112" y="2089"/>
                    <a:pt x="5153" y="2057"/>
                    <a:pt x="5194" y="2057"/>
                  </a:cubicBezTo>
                  <a:cubicBezTo>
                    <a:pt x="5221" y="2057"/>
                    <a:pt x="5249" y="2072"/>
                    <a:pt x="5261" y="2105"/>
                  </a:cubicBezTo>
                  <a:lnTo>
                    <a:pt x="6210" y="5511"/>
                  </a:lnTo>
                  <a:cubicBezTo>
                    <a:pt x="6299" y="5839"/>
                    <a:pt x="6596" y="6056"/>
                    <a:pt x="6919" y="6056"/>
                  </a:cubicBezTo>
                  <a:cubicBezTo>
                    <a:pt x="6984" y="6056"/>
                    <a:pt x="7049" y="6047"/>
                    <a:pt x="7115" y="6029"/>
                  </a:cubicBezTo>
                  <a:cubicBezTo>
                    <a:pt x="7509" y="5919"/>
                    <a:pt x="7739" y="5508"/>
                    <a:pt x="7629" y="5117"/>
                  </a:cubicBezTo>
                  <a:lnTo>
                    <a:pt x="6570" y="1317"/>
                  </a:lnTo>
                  <a:cubicBezTo>
                    <a:pt x="6567" y="1310"/>
                    <a:pt x="6563" y="1300"/>
                    <a:pt x="6560" y="1293"/>
                  </a:cubicBezTo>
                  <a:cubicBezTo>
                    <a:pt x="6320" y="529"/>
                    <a:pt x="5610" y="4"/>
                    <a:pt x="48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81"/>
            <p:cNvSpPr/>
            <p:nvPr/>
          </p:nvSpPr>
          <p:spPr>
            <a:xfrm>
              <a:off x="6910596" y="4242660"/>
              <a:ext cx="109338" cy="260719"/>
            </a:xfrm>
            <a:custGeom>
              <a:avLst/>
              <a:gdLst/>
              <a:ahLst/>
              <a:cxnLst/>
              <a:rect l="l" t="t" r="r" b="b"/>
              <a:pathLst>
                <a:path w="4174" h="9953" extrusionOk="0">
                  <a:moveTo>
                    <a:pt x="2546" y="1"/>
                  </a:moveTo>
                  <a:cubicBezTo>
                    <a:pt x="2322" y="1"/>
                    <a:pt x="2120" y="150"/>
                    <a:pt x="2060" y="374"/>
                  </a:cubicBezTo>
                  <a:lnTo>
                    <a:pt x="1110" y="3784"/>
                  </a:lnTo>
                  <a:cubicBezTo>
                    <a:pt x="1073" y="3918"/>
                    <a:pt x="950" y="4007"/>
                    <a:pt x="815" y="4007"/>
                  </a:cubicBezTo>
                  <a:cubicBezTo>
                    <a:pt x="788" y="4007"/>
                    <a:pt x="761" y="4004"/>
                    <a:pt x="733" y="3997"/>
                  </a:cubicBezTo>
                  <a:cubicBezTo>
                    <a:pt x="572" y="3949"/>
                    <a:pt x="476" y="3781"/>
                    <a:pt x="521" y="3620"/>
                  </a:cubicBezTo>
                  <a:lnTo>
                    <a:pt x="1148" y="1368"/>
                  </a:lnTo>
                  <a:cubicBezTo>
                    <a:pt x="1195" y="1202"/>
                    <a:pt x="1064" y="1094"/>
                    <a:pt x="935" y="1094"/>
                  </a:cubicBezTo>
                  <a:cubicBezTo>
                    <a:pt x="849" y="1094"/>
                    <a:pt x="764" y="1142"/>
                    <a:pt x="733" y="1252"/>
                  </a:cubicBezTo>
                  <a:lnTo>
                    <a:pt x="106" y="3503"/>
                  </a:lnTo>
                  <a:cubicBezTo>
                    <a:pt x="0" y="3894"/>
                    <a:pt x="230" y="4298"/>
                    <a:pt x="620" y="4404"/>
                  </a:cubicBezTo>
                  <a:cubicBezTo>
                    <a:pt x="687" y="4423"/>
                    <a:pt x="754" y="4432"/>
                    <a:pt x="820" y="4432"/>
                  </a:cubicBezTo>
                  <a:cubicBezTo>
                    <a:pt x="1141" y="4432"/>
                    <a:pt x="1434" y="4221"/>
                    <a:pt x="1525" y="3897"/>
                  </a:cubicBezTo>
                  <a:lnTo>
                    <a:pt x="2474" y="491"/>
                  </a:lnTo>
                  <a:cubicBezTo>
                    <a:pt x="2485" y="455"/>
                    <a:pt x="2513" y="439"/>
                    <a:pt x="2541" y="439"/>
                  </a:cubicBezTo>
                  <a:cubicBezTo>
                    <a:pt x="2583" y="439"/>
                    <a:pt x="2625" y="474"/>
                    <a:pt x="2615" y="529"/>
                  </a:cubicBezTo>
                  <a:lnTo>
                    <a:pt x="1391" y="5282"/>
                  </a:lnTo>
                  <a:cubicBezTo>
                    <a:pt x="1357" y="5419"/>
                    <a:pt x="1460" y="5549"/>
                    <a:pt x="1600" y="5552"/>
                  </a:cubicBezTo>
                  <a:lnTo>
                    <a:pt x="2700" y="5552"/>
                  </a:lnTo>
                  <a:lnTo>
                    <a:pt x="2700" y="9209"/>
                  </a:lnTo>
                  <a:cubicBezTo>
                    <a:pt x="2697" y="9617"/>
                    <a:pt x="3023" y="9949"/>
                    <a:pt x="3430" y="9952"/>
                  </a:cubicBezTo>
                  <a:cubicBezTo>
                    <a:pt x="3432" y="9952"/>
                    <a:pt x="3435" y="9952"/>
                    <a:pt x="3437" y="9952"/>
                  </a:cubicBezTo>
                  <a:cubicBezTo>
                    <a:pt x="3838" y="9952"/>
                    <a:pt x="4167" y="9625"/>
                    <a:pt x="4174" y="9222"/>
                  </a:cubicBezTo>
                  <a:lnTo>
                    <a:pt x="4174" y="7773"/>
                  </a:lnTo>
                  <a:cubicBezTo>
                    <a:pt x="4174" y="7652"/>
                    <a:pt x="4078" y="7557"/>
                    <a:pt x="3961" y="7557"/>
                  </a:cubicBezTo>
                  <a:cubicBezTo>
                    <a:pt x="3959" y="7557"/>
                    <a:pt x="3957" y="7557"/>
                    <a:pt x="3955" y="7557"/>
                  </a:cubicBezTo>
                  <a:cubicBezTo>
                    <a:pt x="3835" y="7557"/>
                    <a:pt x="3739" y="7653"/>
                    <a:pt x="3739" y="7769"/>
                  </a:cubicBezTo>
                  <a:lnTo>
                    <a:pt x="3739" y="9219"/>
                  </a:lnTo>
                  <a:cubicBezTo>
                    <a:pt x="3739" y="9392"/>
                    <a:pt x="3598" y="9527"/>
                    <a:pt x="3430" y="9527"/>
                  </a:cubicBezTo>
                  <a:cubicBezTo>
                    <a:pt x="3428" y="9527"/>
                    <a:pt x="3426" y="9527"/>
                    <a:pt x="3424" y="9527"/>
                  </a:cubicBezTo>
                  <a:cubicBezTo>
                    <a:pt x="3256" y="9514"/>
                    <a:pt x="3129" y="9377"/>
                    <a:pt x="3129" y="9209"/>
                  </a:cubicBezTo>
                  <a:lnTo>
                    <a:pt x="3129" y="5333"/>
                  </a:lnTo>
                  <a:cubicBezTo>
                    <a:pt x="3129" y="5213"/>
                    <a:pt x="3033" y="5121"/>
                    <a:pt x="2916" y="5121"/>
                  </a:cubicBezTo>
                  <a:lnTo>
                    <a:pt x="1878" y="5121"/>
                  </a:lnTo>
                  <a:lnTo>
                    <a:pt x="3033" y="635"/>
                  </a:lnTo>
                  <a:cubicBezTo>
                    <a:pt x="3105" y="368"/>
                    <a:pt x="2944" y="90"/>
                    <a:pt x="2676" y="18"/>
                  </a:cubicBezTo>
                  <a:cubicBezTo>
                    <a:pt x="2633" y="6"/>
                    <a:pt x="2589" y="1"/>
                    <a:pt x="25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63" name="Google Shape;12963;p81"/>
          <p:cNvGrpSpPr/>
          <p:nvPr/>
        </p:nvGrpSpPr>
        <p:grpSpPr>
          <a:xfrm>
            <a:off x="7372702" y="4132876"/>
            <a:ext cx="385459" cy="356671"/>
            <a:chOff x="7372702" y="4132876"/>
            <a:chExt cx="385459" cy="356671"/>
          </a:xfrm>
        </p:grpSpPr>
        <p:sp>
          <p:nvSpPr>
            <p:cNvPr id="12964" name="Google Shape;12964;p81"/>
            <p:cNvSpPr/>
            <p:nvPr/>
          </p:nvSpPr>
          <p:spPr>
            <a:xfrm>
              <a:off x="7378360" y="4271762"/>
              <a:ext cx="221374" cy="212258"/>
            </a:xfrm>
            <a:custGeom>
              <a:avLst/>
              <a:gdLst/>
              <a:ahLst/>
              <a:cxnLst/>
              <a:rect l="l" t="t" r="r" b="b"/>
              <a:pathLst>
                <a:path w="8451" h="8103" extrusionOk="0">
                  <a:moveTo>
                    <a:pt x="1885" y="0"/>
                  </a:moveTo>
                  <a:cubicBezTo>
                    <a:pt x="847" y="4"/>
                    <a:pt x="4" y="847"/>
                    <a:pt x="0" y="1885"/>
                  </a:cubicBezTo>
                  <a:lnTo>
                    <a:pt x="0" y="4729"/>
                  </a:lnTo>
                  <a:cubicBezTo>
                    <a:pt x="4" y="5768"/>
                    <a:pt x="847" y="6611"/>
                    <a:pt x="1885" y="6614"/>
                  </a:cubicBezTo>
                  <a:lnTo>
                    <a:pt x="4277" y="6614"/>
                  </a:lnTo>
                  <a:cubicBezTo>
                    <a:pt x="4318" y="6614"/>
                    <a:pt x="4356" y="6641"/>
                    <a:pt x="4362" y="6682"/>
                  </a:cubicBezTo>
                  <a:cubicBezTo>
                    <a:pt x="4414" y="6922"/>
                    <a:pt x="4527" y="7724"/>
                    <a:pt x="3790" y="7950"/>
                  </a:cubicBezTo>
                  <a:cubicBezTo>
                    <a:pt x="3735" y="7968"/>
                    <a:pt x="3739" y="8050"/>
                    <a:pt x="3797" y="8063"/>
                  </a:cubicBezTo>
                  <a:cubicBezTo>
                    <a:pt x="3911" y="8084"/>
                    <a:pt x="4054" y="8103"/>
                    <a:pt x="4209" y="8103"/>
                  </a:cubicBezTo>
                  <a:cubicBezTo>
                    <a:pt x="4764" y="8103"/>
                    <a:pt x="5468" y="7870"/>
                    <a:pt x="5500" y="6696"/>
                  </a:cubicBezTo>
                  <a:cubicBezTo>
                    <a:pt x="5500" y="6652"/>
                    <a:pt x="5541" y="6611"/>
                    <a:pt x="5586" y="6611"/>
                  </a:cubicBezTo>
                  <a:lnTo>
                    <a:pt x="6566" y="6611"/>
                  </a:lnTo>
                  <a:cubicBezTo>
                    <a:pt x="7604" y="6607"/>
                    <a:pt x="8447" y="5768"/>
                    <a:pt x="8451" y="4726"/>
                  </a:cubicBezTo>
                  <a:lnTo>
                    <a:pt x="8451" y="1885"/>
                  </a:lnTo>
                  <a:lnTo>
                    <a:pt x="8447" y="1885"/>
                  </a:lnTo>
                  <a:cubicBezTo>
                    <a:pt x="8444" y="847"/>
                    <a:pt x="7604" y="4"/>
                    <a:pt x="65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81"/>
            <p:cNvSpPr/>
            <p:nvPr/>
          </p:nvSpPr>
          <p:spPr>
            <a:xfrm>
              <a:off x="7527724" y="4271762"/>
              <a:ext cx="72010" cy="173175"/>
            </a:xfrm>
            <a:custGeom>
              <a:avLst/>
              <a:gdLst/>
              <a:ahLst/>
              <a:cxnLst/>
              <a:rect l="l" t="t" r="r" b="b"/>
              <a:pathLst>
                <a:path w="2749" h="6611" extrusionOk="0">
                  <a:moveTo>
                    <a:pt x="0" y="0"/>
                  </a:moveTo>
                  <a:cubicBezTo>
                    <a:pt x="1042" y="0"/>
                    <a:pt x="1882" y="843"/>
                    <a:pt x="1885" y="1885"/>
                  </a:cubicBezTo>
                  <a:lnTo>
                    <a:pt x="1885" y="4726"/>
                  </a:lnTo>
                  <a:cubicBezTo>
                    <a:pt x="1882" y="5768"/>
                    <a:pt x="1042" y="6607"/>
                    <a:pt x="0" y="6611"/>
                  </a:cubicBezTo>
                  <a:lnTo>
                    <a:pt x="864" y="6611"/>
                  </a:lnTo>
                  <a:cubicBezTo>
                    <a:pt x="1902" y="6607"/>
                    <a:pt x="2745" y="5768"/>
                    <a:pt x="2749" y="4726"/>
                  </a:cubicBezTo>
                  <a:lnTo>
                    <a:pt x="2749" y="1885"/>
                  </a:lnTo>
                  <a:cubicBezTo>
                    <a:pt x="2745" y="843"/>
                    <a:pt x="1902" y="0"/>
                    <a:pt x="86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81"/>
            <p:cNvSpPr/>
            <p:nvPr/>
          </p:nvSpPr>
          <p:spPr>
            <a:xfrm>
              <a:off x="7425826" y="4138535"/>
              <a:ext cx="326704" cy="270909"/>
            </a:xfrm>
            <a:custGeom>
              <a:avLst/>
              <a:gdLst/>
              <a:ahLst/>
              <a:cxnLst/>
              <a:rect l="l" t="t" r="r" b="b"/>
              <a:pathLst>
                <a:path w="12472" h="10342" extrusionOk="0">
                  <a:moveTo>
                    <a:pt x="1845" y="1"/>
                  </a:moveTo>
                  <a:cubicBezTo>
                    <a:pt x="827" y="1"/>
                    <a:pt x="1" y="823"/>
                    <a:pt x="1" y="1841"/>
                  </a:cubicBezTo>
                  <a:lnTo>
                    <a:pt x="1" y="6083"/>
                  </a:lnTo>
                  <a:cubicBezTo>
                    <a:pt x="1" y="7101"/>
                    <a:pt x="827" y="7927"/>
                    <a:pt x="1845" y="7927"/>
                  </a:cubicBezTo>
                  <a:lnTo>
                    <a:pt x="7540" y="7927"/>
                  </a:lnTo>
                  <a:cubicBezTo>
                    <a:pt x="7660" y="7927"/>
                    <a:pt x="7752" y="8030"/>
                    <a:pt x="7739" y="8150"/>
                  </a:cubicBezTo>
                  <a:cubicBezTo>
                    <a:pt x="7660" y="8763"/>
                    <a:pt x="7629" y="10342"/>
                    <a:pt x="9325" y="10342"/>
                  </a:cubicBezTo>
                  <a:cubicBezTo>
                    <a:pt x="9411" y="10342"/>
                    <a:pt x="9501" y="10338"/>
                    <a:pt x="9596" y="10329"/>
                  </a:cubicBezTo>
                  <a:cubicBezTo>
                    <a:pt x="9661" y="10319"/>
                    <a:pt x="9682" y="10233"/>
                    <a:pt x="9627" y="10199"/>
                  </a:cubicBezTo>
                  <a:cubicBezTo>
                    <a:pt x="9240" y="9980"/>
                    <a:pt x="8499" y="9363"/>
                    <a:pt x="9031" y="8054"/>
                  </a:cubicBezTo>
                  <a:cubicBezTo>
                    <a:pt x="9061" y="7978"/>
                    <a:pt x="9137" y="7927"/>
                    <a:pt x="9219" y="7927"/>
                  </a:cubicBezTo>
                  <a:lnTo>
                    <a:pt x="10627" y="7927"/>
                  </a:lnTo>
                  <a:cubicBezTo>
                    <a:pt x="11645" y="7927"/>
                    <a:pt x="12471" y="7101"/>
                    <a:pt x="12471" y="6087"/>
                  </a:cubicBezTo>
                  <a:lnTo>
                    <a:pt x="12471" y="1841"/>
                  </a:lnTo>
                  <a:cubicBezTo>
                    <a:pt x="12471" y="823"/>
                    <a:pt x="11645" y="1"/>
                    <a:pt x="10627"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81"/>
            <p:cNvSpPr/>
            <p:nvPr/>
          </p:nvSpPr>
          <p:spPr>
            <a:xfrm>
              <a:off x="7681672" y="4138535"/>
              <a:ext cx="70857" cy="207674"/>
            </a:xfrm>
            <a:custGeom>
              <a:avLst/>
              <a:gdLst/>
              <a:ahLst/>
              <a:cxnLst/>
              <a:rect l="l" t="t" r="r" b="b"/>
              <a:pathLst>
                <a:path w="2705" h="7928" extrusionOk="0">
                  <a:moveTo>
                    <a:pt x="867" y="1"/>
                  </a:moveTo>
                  <a:cubicBezTo>
                    <a:pt x="865" y="1"/>
                    <a:pt x="863" y="1"/>
                    <a:pt x="860" y="1"/>
                  </a:cubicBezTo>
                  <a:lnTo>
                    <a:pt x="0" y="1"/>
                  </a:lnTo>
                  <a:cubicBezTo>
                    <a:pt x="1018" y="1"/>
                    <a:pt x="1844" y="823"/>
                    <a:pt x="1844" y="1841"/>
                  </a:cubicBezTo>
                  <a:lnTo>
                    <a:pt x="1844" y="6087"/>
                  </a:lnTo>
                  <a:cubicBezTo>
                    <a:pt x="1844" y="7101"/>
                    <a:pt x="1018" y="7927"/>
                    <a:pt x="0" y="7927"/>
                  </a:cubicBezTo>
                  <a:lnTo>
                    <a:pt x="864" y="7927"/>
                  </a:lnTo>
                  <a:cubicBezTo>
                    <a:pt x="1878" y="7927"/>
                    <a:pt x="2704" y="7101"/>
                    <a:pt x="2704" y="6087"/>
                  </a:cubicBezTo>
                  <a:lnTo>
                    <a:pt x="2704" y="1841"/>
                  </a:lnTo>
                  <a:cubicBezTo>
                    <a:pt x="2704" y="825"/>
                    <a:pt x="1882" y="1"/>
                    <a:pt x="867"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81"/>
            <p:cNvSpPr/>
            <p:nvPr/>
          </p:nvSpPr>
          <p:spPr>
            <a:xfrm>
              <a:off x="7503573" y="4220132"/>
              <a:ext cx="27033" cy="27059"/>
            </a:xfrm>
            <a:custGeom>
              <a:avLst/>
              <a:gdLst/>
              <a:ahLst/>
              <a:cxnLst/>
              <a:rect l="l" t="t" r="r" b="b"/>
              <a:pathLst>
                <a:path w="1032" h="1033" extrusionOk="0">
                  <a:moveTo>
                    <a:pt x="515" y="1"/>
                  </a:moveTo>
                  <a:cubicBezTo>
                    <a:pt x="230" y="1"/>
                    <a:pt x="1" y="230"/>
                    <a:pt x="1" y="518"/>
                  </a:cubicBezTo>
                  <a:cubicBezTo>
                    <a:pt x="1" y="803"/>
                    <a:pt x="230" y="1032"/>
                    <a:pt x="515" y="1032"/>
                  </a:cubicBezTo>
                  <a:cubicBezTo>
                    <a:pt x="802" y="1032"/>
                    <a:pt x="1032" y="803"/>
                    <a:pt x="1032" y="518"/>
                  </a:cubicBezTo>
                  <a:cubicBezTo>
                    <a:pt x="1032" y="230"/>
                    <a:pt x="802" y="1"/>
                    <a:pt x="515"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81"/>
            <p:cNvSpPr/>
            <p:nvPr/>
          </p:nvSpPr>
          <p:spPr>
            <a:xfrm>
              <a:off x="7570998" y="4220132"/>
              <a:ext cx="27112" cy="27059"/>
            </a:xfrm>
            <a:custGeom>
              <a:avLst/>
              <a:gdLst/>
              <a:ahLst/>
              <a:cxnLst/>
              <a:rect l="l" t="t" r="r" b="b"/>
              <a:pathLst>
                <a:path w="1035" h="1033" extrusionOk="0">
                  <a:moveTo>
                    <a:pt x="518" y="1"/>
                  </a:moveTo>
                  <a:cubicBezTo>
                    <a:pt x="230" y="1"/>
                    <a:pt x="0" y="230"/>
                    <a:pt x="0" y="518"/>
                  </a:cubicBezTo>
                  <a:cubicBezTo>
                    <a:pt x="0" y="803"/>
                    <a:pt x="230"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81"/>
            <p:cNvSpPr/>
            <p:nvPr/>
          </p:nvSpPr>
          <p:spPr>
            <a:xfrm>
              <a:off x="7638398" y="4220132"/>
              <a:ext cx="27138" cy="27059"/>
            </a:xfrm>
            <a:custGeom>
              <a:avLst/>
              <a:gdLst/>
              <a:ahLst/>
              <a:cxnLst/>
              <a:rect l="l" t="t" r="r" b="b"/>
              <a:pathLst>
                <a:path w="1036" h="1033" extrusionOk="0">
                  <a:moveTo>
                    <a:pt x="518" y="1"/>
                  </a:moveTo>
                  <a:cubicBezTo>
                    <a:pt x="234" y="1"/>
                    <a:pt x="1" y="230"/>
                    <a:pt x="1" y="518"/>
                  </a:cubicBezTo>
                  <a:cubicBezTo>
                    <a:pt x="1" y="803"/>
                    <a:pt x="234" y="1032"/>
                    <a:pt x="518" y="1032"/>
                  </a:cubicBezTo>
                  <a:cubicBezTo>
                    <a:pt x="802" y="1032"/>
                    <a:pt x="1035" y="803"/>
                    <a:pt x="1035" y="518"/>
                  </a:cubicBezTo>
                  <a:cubicBezTo>
                    <a:pt x="1035" y="230"/>
                    <a:pt x="802" y="1"/>
                    <a:pt x="518"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81"/>
            <p:cNvSpPr/>
            <p:nvPr/>
          </p:nvSpPr>
          <p:spPr>
            <a:xfrm>
              <a:off x="7372702" y="4212247"/>
              <a:ext cx="385197" cy="277300"/>
            </a:xfrm>
            <a:custGeom>
              <a:avLst/>
              <a:gdLst/>
              <a:ahLst/>
              <a:cxnLst/>
              <a:rect l="l" t="t" r="r" b="b"/>
              <a:pathLst>
                <a:path w="14705" h="10586" extrusionOk="0">
                  <a:moveTo>
                    <a:pt x="14492" y="0"/>
                  </a:moveTo>
                  <a:cubicBezTo>
                    <a:pt x="14493" y="0"/>
                    <a:pt x="14494" y="0"/>
                    <a:pt x="14496" y="0"/>
                  </a:cubicBezTo>
                  <a:lnTo>
                    <a:pt x="14496" y="0"/>
                  </a:lnTo>
                  <a:cubicBezTo>
                    <a:pt x="14497" y="0"/>
                    <a:pt x="14498" y="0"/>
                    <a:pt x="14499" y="0"/>
                  </a:cubicBezTo>
                  <a:close/>
                  <a:moveTo>
                    <a:pt x="14496" y="0"/>
                  </a:moveTo>
                  <a:lnTo>
                    <a:pt x="14496" y="0"/>
                  </a:lnTo>
                  <a:cubicBezTo>
                    <a:pt x="14377" y="2"/>
                    <a:pt x="14283" y="94"/>
                    <a:pt x="14283" y="213"/>
                  </a:cubicBezTo>
                  <a:lnTo>
                    <a:pt x="14283" y="3269"/>
                  </a:lnTo>
                  <a:cubicBezTo>
                    <a:pt x="14283" y="4167"/>
                    <a:pt x="13553" y="4897"/>
                    <a:pt x="12655" y="4897"/>
                  </a:cubicBezTo>
                  <a:lnTo>
                    <a:pt x="11244" y="4897"/>
                  </a:lnTo>
                  <a:cubicBezTo>
                    <a:pt x="11076" y="4897"/>
                    <a:pt x="10921" y="5000"/>
                    <a:pt x="10860" y="5158"/>
                  </a:cubicBezTo>
                  <a:cubicBezTo>
                    <a:pt x="10606" y="5788"/>
                    <a:pt x="10589" y="6343"/>
                    <a:pt x="10815" y="6813"/>
                  </a:cubicBezTo>
                  <a:cubicBezTo>
                    <a:pt x="10908" y="6998"/>
                    <a:pt x="11031" y="7166"/>
                    <a:pt x="11182" y="7306"/>
                  </a:cubicBezTo>
                  <a:cubicBezTo>
                    <a:pt x="10815" y="7279"/>
                    <a:pt x="10531" y="7162"/>
                    <a:pt x="10332" y="6953"/>
                  </a:cubicBezTo>
                  <a:cubicBezTo>
                    <a:pt x="10185" y="6802"/>
                    <a:pt x="9856" y="6343"/>
                    <a:pt x="9979" y="5367"/>
                  </a:cubicBezTo>
                  <a:cubicBezTo>
                    <a:pt x="10010" y="5116"/>
                    <a:pt x="9815" y="4897"/>
                    <a:pt x="9564" y="4897"/>
                  </a:cubicBezTo>
                  <a:lnTo>
                    <a:pt x="7358" y="4897"/>
                  </a:lnTo>
                  <a:cubicBezTo>
                    <a:pt x="7070" y="4897"/>
                    <a:pt x="7070" y="5329"/>
                    <a:pt x="7358" y="5329"/>
                  </a:cubicBezTo>
                  <a:lnTo>
                    <a:pt x="8451" y="5329"/>
                  </a:lnTo>
                  <a:lnTo>
                    <a:pt x="8451" y="6998"/>
                  </a:lnTo>
                  <a:cubicBezTo>
                    <a:pt x="8451" y="7923"/>
                    <a:pt x="7700" y="8670"/>
                    <a:pt x="6778" y="8670"/>
                  </a:cubicBezTo>
                  <a:lnTo>
                    <a:pt x="5802" y="8670"/>
                  </a:lnTo>
                  <a:cubicBezTo>
                    <a:pt x="5637" y="8670"/>
                    <a:pt x="5507" y="8800"/>
                    <a:pt x="5500" y="8965"/>
                  </a:cubicBezTo>
                  <a:cubicBezTo>
                    <a:pt x="5483" y="9650"/>
                    <a:pt x="5219" y="10109"/>
                    <a:pt x="4531" y="10154"/>
                  </a:cubicBezTo>
                  <a:cubicBezTo>
                    <a:pt x="4842" y="9832"/>
                    <a:pt x="4883" y="9338"/>
                    <a:pt x="4788" y="8906"/>
                  </a:cubicBezTo>
                  <a:cubicBezTo>
                    <a:pt x="4757" y="8769"/>
                    <a:pt x="4637" y="8670"/>
                    <a:pt x="4493" y="8670"/>
                  </a:cubicBezTo>
                  <a:lnTo>
                    <a:pt x="2101" y="8670"/>
                  </a:lnTo>
                  <a:cubicBezTo>
                    <a:pt x="1179" y="8670"/>
                    <a:pt x="432" y="7920"/>
                    <a:pt x="432" y="6998"/>
                  </a:cubicBezTo>
                  <a:lnTo>
                    <a:pt x="432" y="6535"/>
                  </a:lnTo>
                  <a:cubicBezTo>
                    <a:pt x="432" y="6391"/>
                    <a:pt x="324" y="6319"/>
                    <a:pt x="216" y="6319"/>
                  </a:cubicBezTo>
                  <a:cubicBezTo>
                    <a:pt x="108" y="6319"/>
                    <a:pt x="0" y="6391"/>
                    <a:pt x="0" y="6535"/>
                  </a:cubicBezTo>
                  <a:lnTo>
                    <a:pt x="0" y="6998"/>
                  </a:lnTo>
                  <a:cubicBezTo>
                    <a:pt x="4" y="8156"/>
                    <a:pt x="943" y="9095"/>
                    <a:pt x="2101" y="9098"/>
                  </a:cubicBezTo>
                  <a:lnTo>
                    <a:pt x="4383" y="9098"/>
                  </a:lnTo>
                  <a:cubicBezTo>
                    <a:pt x="4428" y="9383"/>
                    <a:pt x="4421" y="9866"/>
                    <a:pt x="3941" y="10013"/>
                  </a:cubicBezTo>
                  <a:cubicBezTo>
                    <a:pt x="3667" y="10096"/>
                    <a:pt x="3691" y="10490"/>
                    <a:pt x="3972" y="10541"/>
                  </a:cubicBezTo>
                  <a:cubicBezTo>
                    <a:pt x="4119" y="10572"/>
                    <a:pt x="4270" y="10586"/>
                    <a:pt x="4421" y="10586"/>
                  </a:cubicBezTo>
                  <a:cubicBezTo>
                    <a:pt x="5288" y="10586"/>
                    <a:pt x="5853" y="10085"/>
                    <a:pt x="5922" y="9098"/>
                  </a:cubicBezTo>
                  <a:lnTo>
                    <a:pt x="6778" y="9098"/>
                  </a:lnTo>
                  <a:cubicBezTo>
                    <a:pt x="7937" y="9095"/>
                    <a:pt x="8876" y="8156"/>
                    <a:pt x="8876" y="6998"/>
                  </a:cubicBezTo>
                  <a:lnTo>
                    <a:pt x="8876" y="5329"/>
                  </a:lnTo>
                  <a:lnTo>
                    <a:pt x="9544" y="5329"/>
                  </a:lnTo>
                  <a:cubicBezTo>
                    <a:pt x="9486" y="5812"/>
                    <a:pt x="9475" y="6689"/>
                    <a:pt x="10017" y="7251"/>
                  </a:cubicBezTo>
                  <a:cubicBezTo>
                    <a:pt x="10332" y="7577"/>
                    <a:pt x="10778" y="7741"/>
                    <a:pt x="11343" y="7741"/>
                  </a:cubicBezTo>
                  <a:cubicBezTo>
                    <a:pt x="11439" y="7741"/>
                    <a:pt x="11535" y="7738"/>
                    <a:pt x="11638" y="7728"/>
                  </a:cubicBezTo>
                  <a:cubicBezTo>
                    <a:pt x="11915" y="7704"/>
                    <a:pt x="11994" y="7337"/>
                    <a:pt x="11754" y="7197"/>
                  </a:cubicBezTo>
                  <a:cubicBezTo>
                    <a:pt x="10867" y="6689"/>
                    <a:pt x="11052" y="5812"/>
                    <a:pt x="11247" y="5329"/>
                  </a:cubicBezTo>
                  <a:lnTo>
                    <a:pt x="12649" y="5329"/>
                  </a:lnTo>
                  <a:cubicBezTo>
                    <a:pt x="13783" y="5325"/>
                    <a:pt x="14705" y="4407"/>
                    <a:pt x="14705" y="3273"/>
                  </a:cubicBezTo>
                  <a:lnTo>
                    <a:pt x="14705" y="213"/>
                  </a:lnTo>
                  <a:cubicBezTo>
                    <a:pt x="14705" y="97"/>
                    <a:pt x="14611" y="2"/>
                    <a:pt x="14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81"/>
            <p:cNvSpPr/>
            <p:nvPr/>
          </p:nvSpPr>
          <p:spPr>
            <a:xfrm>
              <a:off x="7372781" y="4132876"/>
              <a:ext cx="385381" cy="231983"/>
            </a:xfrm>
            <a:custGeom>
              <a:avLst/>
              <a:gdLst/>
              <a:ahLst/>
              <a:cxnLst/>
              <a:rect l="l" t="t" r="r" b="b"/>
              <a:pathLst>
                <a:path w="14712" h="8856" extrusionOk="0">
                  <a:moveTo>
                    <a:pt x="3870" y="1"/>
                  </a:moveTo>
                  <a:cubicBezTo>
                    <a:pt x="2732" y="1"/>
                    <a:pt x="1813" y="923"/>
                    <a:pt x="1813" y="2057"/>
                  </a:cubicBezTo>
                  <a:lnTo>
                    <a:pt x="1813" y="5103"/>
                  </a:lnTo>
                  <a:cubicBezTo>
                    <a:pt x="775" y="5251"/>
                    <a:pt x="4" y="6138"/>
                    <a:pt x="1" y="7184"/>
                  </a:cubicBezTo>
                  <a:lnTo>
                    <a:pt x="1" y="8640"/>
                  </a:lnTo>
                  <a:cubicBezTo>
                    <a:pt x="1" y="8760"/>
                    <a:pt x="100" y="8856"/>
                    <a:pt x="217" y="8856"/>
                  </a:cubicBezTo>
                  <a:cubicBezTo>
                    <a:pt x="337" y="8856"/>
                    <a:pt x="432" y="8760"/>
                    <a:pt x="432" y="8640"/>
                  </a:cubicBezTo>
                  <a:lnTo>
                    <a:pt x="432" y="7184"/>
                  </a:lnTo>
                  <a:cubicBezTo>
                    <a:pt x="436" y="6375"/>
                    <a:pt x="1015" y="5683"/>
                    <a:pt x="1813" y="5542"/>
                  </a:cubicBezTo>
                  <a:lnTo>
                    <a:pt x="1813" y="6299"/>
                  </a:lnTo>
                  <a:cubicBezTo>
                    <a:pt x="1813" y="7434"/>
                    <a:pt x="2732" y="8355"/>
                    <a:pt x="3870" y="8355"/>
                  </a:cubicBezTo>
                  <a:lnTo>
                    <a:pt x="6443" y="8355"/>
                  </a:lnTo>
                  <a:cubicBezTo>
                    <a:pt x="6563" y="8355"/>
                    <a:pt x="6659" y="8260"/>
                    <a:pt x="6659" y="8140"/>
                  </a:cubicBezTo>
                  <a:cubicBezTo>
                    <a:pt x="6659" y="8023"/>
                    <a:pt x="6563" y="7924"/>
                    <a:pt x="6443" y="7924"/>
                  </a:cubicBezTo>
                  <a:lnTo>
                    <a:pt x="3870" y="7924"/>
                  </a:lnTo>
                  <a:cubicBezTo>
                    <a:pt x="2968" y="7924"/>
                    <a:pt x="2242" y="7197"/>
                    <a:pt x="2242" y="6296"/>
                  </a:cubicBezTo>
                  <a:lnTo>
                    <a:pt x="2242" y="2057"/>
                  </a:lnTo>
                  <a:cubicBezTo>
                    <a:pt x="2242" y="1159"/>
                    <a:pt x="2968" y="429"/>
                    <a:pt x="3870" y="429"/>
                  </a:cubicBezTo>
                  <a:lnTo>
                    <a:pt x="12652" y="429"/>
                  </a:lnTo>
                  <a:cubicBezTo>
                    <a:pt x="13550" y="429"/>
                    <a:pt x="14280" y="1159"/>
                    <a:pt x="14280" y="2057"/>
                  </a:cubicBezTo>
                  <a:lnTo>
                    <a:pt x="14280" y="2328"/>
                  </a:lnTo>
                  <a:cubicBezTo>
                    <a:pt x="14280" y="2448"/>
                    <a:pt x="14376" y="2544"/>
                    <a:pt x="14496" y="2544"/>
                  </a:cubicBezTo>
                  <a:cubicBezTo>
                    <a:pt x="14616" y="2544"/>
                    <a:pt x="14712" y="2448"/>
                    <a:pt x="14712" y="2328"/>
                  </a:cubicBezTo>
                  <a:lnTo>
                    <a:pt x="14712" y="2057"/>
                  </a:lnTo>
                  <a:cubicBezTo>
                    <a:pt x="14712" y="919"/>
                    <a:pt x="13790" y="1"/>
                    <a:pt x="12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81"/>
            <p:cNvSpPr/>
            <p:nvPr/>
          </p:nvSpPr>
          <p:spPr>
            <a:xfrm>
              <a:off x="7497914" y="4214474"/>
              <a:ext cx="44820" cy="38428"/>
            </a:xfrm>
            <a:custGeom>
              <a:avLst/>
              <a:gdLst/>
              <a:ahLst/>
              <a:cxnLst/>
              <a:rect l="l" t="t" r="r" b="b"/>
              <a:pathLst>
                <a:path w="1711" h="1467" extrusionOk="0">
                  <a:moveTo>
                    <a:pt x="734" y="433"/>
                  </a:moveTo>
                  <a:cubicBezTo>
                    <a:pt x="898" y="433"/>
                    <a:pt x="1032" y="566"/>
                    <a:pt x="1032" y="734"/>
                  </a:cubicBezTo>
                  <a:cubicBezTo>
                    <a:pt x="1032" y="913"/>
                    <a:pt x="885" y="1032"/>
                    <a:pt x="731" y="1032"/>
                  </a:cubicBezTo>
                  <a:cubicBezTo>
                    <a:pt x="658" y="1032"/>
                    <a:pt x="583" y="1004"/>
                    <a:pt x="522" y="943"/>
                  </a:cubicBezTo>
                  <a:cubicBezTo>
                    <a:pt x="333" y="755"/>
                    <a:pt x="467" y="433"/>
                    <a:pt x="734" y="433"/>
                  </a:cubicBezTo>
                  <a:close/>
                  <a:moveTo>
                    <a:pt x="731" y="1"/>
                  </a:moveTo>
                  <a:cubicBezTo>
                    <a:pt x="326" y="1"/>
                    <a:pt x="1" y="330"/>
                    <a:pt x="1" y="734"/>
                  </a:cubicBezTo>
                  <a:cubicBezTo>
                    <a:pt x="1" y="1175"/>
                    <a:pt x="362" y="1467"/>
                    <a:pt x="739" y="1467"/>
                  </a:cubicBezTo>
                  <a:cubicBezTo>
                    <a:pt x="918" y="1467"/>
                    <a:pt x="1102" y="1400"/>
                    <a:pt x="1251" y="1252"/>
                  </a:cubicBezTo>
                  <a:cubicBezTo>
                    <a:pt x="1711" y="789"/>
                    <a:pt x="1385"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81"/>
            <p:cNvSpPr/>
            <p:nvPr/>
          </p:nvSpPr>
          <p:spPr>
            <a:xfrm>
              <a:off x="7565340" y="4214422"/>
              <a:ext cx="44820" cy="38428"/>
            </a:xfrm>
            <a:custGeom>
              <a:avLst/>
              <a:gdLst/>
              <a:ahLst/>
              <a:cxnLst/>
              <a:rect l="l" t="t" r="r" b="b"/>
              <a:pathLst>
                <a:path w="1711" h="1467" extrusionOk="0">
                  <a:moveTo>
                    <a:pt x="734" y="431"/>
                  </a:moveTo>
                  <a:cubicBezTo>
                    <a:pt x="1001" y="431"/>
                    <a:pt x="1134" y="757"/>
                    <a:pt x="943" y="945"/>
                  </a:cubicBezTo>
                  <a:cubicBezTo>
                    <a:pt x="882" y="1006"/>
                    <a:pt x="807" y="1033"/>
                    <a:pt x="733" y="1033"/>
                  </a:cubicBezTo>
                  <a:cubicBezTo>
                    <a:pt x="580" y="1033"/>
                    <a:pt x="432" y="914"/>
                    <a:pt x="432" y="733"/>
                  </a:cubicBezTo>
                  <a:cubicBezTo>
                    <a:pt x="432" y="568"/>
                    <a:pt x="566" y="435"/>
                    <a:pt x="734" y="435"/>
                  </a:cubicBezTo>
                  <a:lnTo>
                    <a:pt x="734" y="431"/>
                  </a:lnTo>
                  <a:close/>
                  <a:moveTo>
                    <a:pt x="739" y="1"/>
                  </a:moveTo>
                  <a:cubicBezTo>
                    <a:pt x="362" y="1"/>
                    <a:pt x="0" y="293"/>
                    <a:pt x="0" y="736"/>
                  </a:cubicBezTo>
                  <a:cubicBezTo>
                    <a:pt x="0" y="1137"/>
                    <a:pt x="329" y="1466"/>
                    <a:pt x="734" y="1466"/>
                  </a:cubicBezTo>
                  <a:cubicBezTo>
                    <a:pt x="1385" y="1466"/>
                    <a:pt x="1710" y="678"/>
                    <a:pt x="1251" y="215"/>
                  </a:cubicBezTo>
                  <a:cubicBezTo>
                    <a:pt x="1102" y="67"/>
                    <a:pt x="918"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81"/>
            <p:cNvSpPr/>
            <p:nvPr/>
          </p:nvSpPr>
          <p:spPr>
            <a:xfrm>
              <a:off x="7632740" y="4214422"/>
              <a:ext cx="44924" cy="38428"/>
            </a:xfrm>
            <a:custGeom>
              <a:avLst/>
              <a:gdLst/>
              <a:ahLst/>
              <a:cxnLst/>
              <a:rect l="l" t="t" r="r" b="b"/>
              <a:pathLst>
                <a:path w="1715" h="1467" extrusionOk="0">
                  <a:moveTo>
                    <a:pt x="734" y="431"/>
                  </a:moveTo>
                  <a:cubicBezTo>
                    <a:pt x="1001" y="431"/>
                    <a:pt x="1135" y="757"/>
                    <a:pt x="947" y="945"/>
                  </a:cubicBezTo>
                  <a:cubicBezTo>
                    <a:pt x="886" y="1006"/>
                    <a:pt x="810" y="1033"/>
                    <a:pt x="736" y="1033"/>
                  </a:cubicBezTo>
                  <a:cubicBezTo>
                    <a:pt x="582" y="1033"/>
                    <a:pt x="432" y="914"/>
                    <a:pt x="432" y="733"/>
                  </a:cubicBezTo>
                  <a:cubicBezTo>
                    <a:pt x="436" y="568"/>
                    <a:pt x="570" y="435"/>
                    <a:pt x="734" y="435"/>
                  </a:cubicBezTo>
                  <a:lnTo>
                    <a:pt x="734" y="431"/>
                  </a:lnTo>
                  <a:close/>
                  <a:moveTo>
                    <a:pt x="739" y="1"/>
                  </a:moveTo>
                  <a:cubicBezTo>
                    <a:pt x="362" y="1"/>
                    <a:pt x="1" y="293"/>
                    <a:pt x="1" y="736"/>
                  </a:cubicBezTo>
                  <a:cubicBezTo>
                    <a:pt x="1" y="1137"/>
                    <a:pt x="330" y="1466"/>
                    <a:pt x="734" y="1466"/>
                  </a:cubicBezTo>
                  <a:cubicBezTo>
                    <a:pt x="1385" y="1466"/>
                    <a:pt x="1714" y="678"/>
                    <a:pt x="1251" y="215"/>
                  </a:cubicBezTo>
                  <a:cubicBezTo>
                    <a:pt x="1102" y="67"/>
                    <a:pt x="919"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6" name="Google Shape;12976;p81"/>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12977" name="Google Shape;12977;p8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2981"/>
        <p:cNvGrpSpPr/>
        <p:nvPr/>
      </p:nvGrpSpPr>
      <p:grpSpPr>
        <a:xfrm>
          <a:off x="0" y="0"/>
          <a:ext cx="0" cy="0"/>
          <a:chOff x="0" y="0"/>
          <a:chExt cx="0" cy="0"/>
        </a:xfrm>
      </p:grpSpPr>
      <p:grpSp>
        <p:nvGrpSpPr>
          <p:cNvPr id="12982" name="Google Shape;12982;p82"/>
          <p:cNvGrpSpPr/>
          <p:nvPr/>
        </p:nvGrpSpPr>
        <p:grpSpPr>
          <a:xfrm>
            <a:off x="3045189" y="1771948"/>
            <a:ext cx="389401" cy="374453"/>
            <a:chOff x="3045189" y="1977348"/>
            <a:chExt cx="389401" cy="374453"/>
          </a:xfrm>
        </p:grpSpPr>
        <p:sp>
          <p:nvSpPr>
            <p:cNvPr id="12983" name="Google Shape;12983;p82"/>
            <p:cNvSpPr/>
            <p:nvPr/>
          </p:nvSpPr>
          <p:spPr>
            <a:xfrm>
              <a:off x="3052494" y="2027117"/>
              <a:ext cx="331910" cy="318454"/>
            </a:xfrm>
            <a:custGeom>
              <a:avLst/>
              <a:gdLst/>
              <a:ahLst/>
              <a:cxnLst/>
              <a:rect l="l" t="t" r="r" b="b"/>
              <a:pathLst>
                <a:path w="12678" h="12164" extrusionOk="0">
                  <a:moveTo>
                    <a:pt x="5222" y="1"/>
                  </a:moveTo>
                  <a:lnTo>
                    <a:pt x="2061" y="3167"/>
                  </a:lnTo>
                  <a:cubicBezTo>
                    <a:pt x="0" y="5223"/>
                    <a:pt x="0" y="8561"/>
                    <a:pt x="2061" y="10618"/>
                  </a:cubicBezTo>
                  <a:cubicBezTo>
                    <a:pt x="3090" y="11649"/>
                    <a:pt x="4439" y="12164"/>
                    <a:pt x="5789" y="12164"/>
                  </a:cubicBezTo>
                  <a:cubicBezTo>
                    <a:pt x="7138" y="12164"/>
                    <a:pt x="8487" y="11650"/>
                    <a:pt x="9517" y="10622"/>
                  </a:cubicBezTo>
                  <a:lnTo>
                    <a:pt x="12678" y="7457"/>
                  </a:lnTo>
                  <a:lnTo>
                    <a:pt x="11828" y="5852"/>
                  </a:lnTo>
                  <a:lnTo>
                    <a:pt x="10223" y="5002"/>
                  </a:lnTo>
                  <a:lnTo>
                    <a:pt x="7057" y="8163"/>
                  </a:lnTo>
                  <a:cubicBezTo>
                    <a:pt x="6712" y="8480"/>
                    <a:pt x="6275" y="8638"/>
                    <a:pt x="5838" y="8638"/>
                  </a:cubicBezTo>
                  <a:cubicBezTo>
                    <a:pt x="5376" y="8638"/>
                    <a:pt x="4915" y="8461"/>
                    <a:pt x="4564" y="8110"/>
                  </a:cubicBezTo>
                  <a:cubicBezTo>
                    <a:pt x="3882" y="7428"/>
                    <a:pt x="3862" y="6328"/>
                    <a:pt x="4516" y="5617"/>
                  </a:cubicBezTo>
                  <a:lnTo>
                    <a:pt x="7677" y="2456"/>
                  </a:lnTo>
                  <a:lnTo>
                    <a:pt x="6827" y="851"/>
                  </a:lnTo>
                  <a:lnTo>
                    <a:pt x="522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82"/>
            <p:cNvSpPr/>
            <p:nvPr/>
          </p:nvSpPr>
          <p:spPr>
            <a:xfrm>
              <a:off x="3189075" y="1982611"/>
              <a:ext cx="108804" cy="108673"/>
            </a:xfrm>
            <a:custGeom>
              <a:avLst/>
              <a:gdLst/>
              <a:ahLst/>
              <a:cxnLst/>
              <a:rect l="l" t="t" r="r" b="b"/>
              <a:pathLst>
                <a:path w="4156" h="4151" extrusionOk="0">
                  <a:moveTo>
                    <a:pt x="1701" y="0"/>
                  </a:moveTo>
                  <a:lnTo>
                    <a:pt x="0" y="1701"/>
                  </a:lnTo>
                  <a:lnTo>
                    <a:pt x="2455" y="4151"/>
                  </a:lnTo>
                  <a:lnTo>
                    <a:pt x="4156" y="2455"/>
                  </a:lnTo>
                  <a:lnTo>
                    <a:pt x="1701"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82"/>
            <p:cNvSpPr/>
            <p:nvPr/>
          </p:nvSpPr>
          <p:spPr>
            <a:xfrm>
              <a:off x="3320132" y="2113537"/>
              <a:ext cx="108673" cy="108804"/>
            </a:xfrm>
            <a:custGeom>
              <a:avLst/>
              <a:gdLst/>
              <a:ahLst/>
              <a:cxnLst/>
              <a:rect l="l" t="t" r="r" b="b"/>
              <a:pathLst>
                <a:path w="4151" h="4156" extrusionOk="0">
                  <a:moveTo>
                    <a:pt x="1701" y="0"/>
                  </a:moveTo>
                  <a:lnTo>
                    <a:pt x="0" y="1701"/>
                  </a:lnTo>
                  <a:lnTo>
                    <a:pt x="2450" y="4156"/>
                  </a:lnTo>
                  <a:lnTo>
                    <a:pt x="4151" y="2455"/>
                  </a:lnTo>
                  <a:lnTo>
                    <a:pt x="17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82"/>
            <p:cNvSpPr/>
            <p:nvPr/>
          </p:nvSpPr>
          <p:spPr>
            <a:xfrm>
              <a:off x="3045189" y="1977348"/>
              <a:ext cx="389401" cy="374453"/>
            </a:xfrm>
            <a:custGeom>
              <a:avLst/>
              <a:gdLst/>
              <a:ahLst/>
              <a:cxnLst/>
              <a:rect l="l" t="t" r="r" b="b"/>
              <a:pathLst>
                <a:path w="14874" h="14303" extrusionOk="0">
                  <a:moveTo>
                    <a:pt x="7197" y="485"/>
                  </a:moveTo>
                  <a:lnTo>
                    <a:pt x="9368" y="2656"/>
                  </a:lnTo>
                  <a:lnTo>
                    <a:pt x="7951" y="4073"/>
                  </a:lnTo>
                  <a:lnTo>
                    <a:pt x="5780" y="1902"/>
                  </a:lnTo>
                  <a:lnTo>
                    <a:pt x="7197" y="485"/>
                  </a:lnTo>
                  <a:close/>
                  <a:moveTo>
                    <a:pt x="5501" y="2185"/>
                  </a:moveTo>
                  <a:lnTo>
                    <a:pt x="7672" y="4352"/>
                  </a:lnTo>
                  <a:lnTo>
                    <a:pt x="4651" y="7373"/>
                  </a:lnTo>
                  <a:cubicBezTo>
                    <a:pt x="3868" y="8157"/>
                    <a:pt x="3868" y="9425"/>
                    <a:pt x="4651" y="10203"/>
                  </a:cubicBezTo>
                  <a:cubicBezTo>
                    <a:pt x="5042" y="10595"/>
                    <a:pt x="5555" y="10790"/>
                    <a:pt x="6067" y="10790"/>
                  </a:cubicBezTo>
                  <a:cubicBezTo>
                    <a:pt x="6580" y="10790"/>
                    <a:pt x="7091" y="10595"/>
                    <a:pt x="7480" y="10203"/>
                  </a:cubicBezTo>
                  <a:lnTo>
                    <a:pt x="10502" y="7186"/>
                  </a:lnTo>
                  <a:lnTo>
                    <a:pt x="11684" y="8368"/>
                  </a:lnTo>
                  <a:cubicBezTo>
                    <a:pt x="11727" y="8411"/>
                    <a:pt x="11776" y="8429"/>
                    <a:pt x="11822" y="8429"/>
                  </a:cubicBezTo>
                  <a:cubicBezTo>
                    <a:pt x="11977" y="8429"/>
                    <a:pt x="12110" y="8229"/>
                    <a:pt x="11962" y="8084"/>
                  </a:cubicBezTo>
                  <a:lnTo>
                    <a:pt x="10785" y="6907"/>
                  </a:lnTo>
                  <a:lnTo>
                    <a:pt x="12203" y="5485"/>
                  </a:lnTo>
                  <a:lnTo>
                    <a:pt x="14369" y="7657"/>
                  </a:lnTo>
                  <a:lnTo>
                    <a:pt x="12952" y="9074"/>
                  </a:lnTo>
                  <a:lnTo>
                    <a:pt x="12529" y="8647"/>
                  </a:lnTo>
                  <a:cubicBezTo>
                    <a:pt x="12486" y="8603"/>
                    <a:pt x="12438" y="8585"/>
                    <a:pt x="12391" y="8585"/>
                  </a:cubicBezTo>
                  <a:cubicBezTo>
                    <a:pt x="12236" y="8585"/>
                    <a:pt x="12102" y="8786"/>
                    <a:pt x="12246" y="8930"/>
                  </a:cubicBezTo>
                  <a:lnTo>
                    <a:pt x="12673" y="9358"/>
                  </a:lnTo>
                  <a:lnTo>
                    <a:pt x="9652" y="12374"/>
                  </a:lnTo>
                  <a:cubicBezTo>
                    <a:pt x="8659" y="13386"/>
                    <a:pt x="7347" y="13892"/>
                    <a:pt x="6035" y="13892"/>
                  </a:cubicBezTo>
                  <a:cubicBezTo>
                    <a:pt x="4736" y="13892"/>
                    <a:pt x="3437" y="13397"/>
                    <a:pt x="2446" y="12408"/>
                  </a:cubicBezTo>
                  <a:cubicBezTo>
                    <a:pt x="457" y="10414"/>
                    <a:pt x="466" y="7177"/>
                    <a:pt x="2479" y="5202"/>
                  </a:cubicBezTo>
                  <a:lnTo>
                    <a:pt x="5501" y="2185"/>
                  </a:lnTo>
                  <a:close/>
                  <a:moveTo>
                    <a:pt x="7197" y="1"/>
                  </a:moveTo>
                  <a:cubicBezTo>
                    <a:pt x="7146" y="1"/>
                    <a:pt x="7096" y="21"/>
                    <a:pt x="7058" y="62"/>
                  </a:cubicBezTo>
                  <a:lnTo>
                    <a:pt x="2196" y="4923"/>
                  </a:lnTo>
                  <a:cubicBezTo>
                    <a:pt x="20" y="7052"/>
                    <a:pt x="0" y="10549"/>
                    <a:pt x="2153" y="12701"/>
                  </a:cubicBezTo>
                  <a:cubicBezTo>
                    <a:pt x="3221" y="13769"/>
                    <a:pt x="4621" y="14303"/>
                    <a:pt x="6021" y="14303"/>
                  </a:cubicBezTo>
                  <a:cubicBezTo>
                    <a:pt x="7441" y="14303"/>
                    <a:pt x="8861" y="13754"/>
                    <a:pt x="9935" y="12658"/>
                  </a:cubicBezTo>
                  <a:lnTo>
                    <a:pt x="14797" y="7801"/>
                  </a:lnTo>
                  <a:cubicBezTo>
                    <a:pt x="14874" y="7719"/>
                    <a:pt x="14874" y="7594"/>
                    <a:pt x="14797" y="7518"/>
                  </a:cubicBezTo>
                  <a:lnTo>
                    <a:pt x="12342" y="5068"/>
                  </a:lnTo>
                  <a:cubicBezTo>
                    <a:pt x="12304" y="5027"/>
                    <a:pt x="12252" y="5006"/>
                    <a:pt x="12200" y="5006"/>
                  </a:cubicBezTo>
                  <a:cubicBezTo>
                    <a:pt x="12149" y="5006"/>
                    <a:pt x="12097" y="5027"/>
                    <a:pt x="12059" y="5068"/>
                  </a:cubicBezTo>
                  <a:lnTo>
                    <a:pt x="7197" y="9924"/>
                  </a:lnTo>
                  <a:cubicBezTo>
                    <a:pt x="6885" y="10237"/>
                    <a:pt x="6475" y="10393"/>
                    <a:pt x="6065" y="10393"/>
                  </a:cubicBezTo>
                  <a:cubicBezTo>
                    <a:pt x="5656" y="10393"/>
                    <a:pt x="5246" y="10237"/>
                    <a:pt x="4934" y="9924"/>
                  </a:cubicBezTo>
                  <a:cubicBezTo>
                    <a:pt x="4305" y="9295"/>
                    <a:pt x="4305" y="8281"/>
                    <a:pt x="4934" y="7657"/>
                  </a:cubicBezTo>
                  <a:lnTo>
                    <a:pt x="9791" y="2795"/>
                  </a:lnTo>
                  <a:cubicBezTo>
                    <a:pt x="9873" y="2718"/>
                    <a:pt x="9873" y="2593"/>
                    <a:pt x="9791" y="2517"/>
                  </a:cubicBezTo>
                  <a:lnTo>
                    <a:pt x="7341" y="62"/>
                  </a:lnTo>
                  <a:cubicBezTo>
                    <a:pt x="7300" y="21"/>
                    <a:pt x="7248" y="1"/>
                    <a:pt x="7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82"/>
            <p:cNvSpPr/>
            <p:nvPr/>
          </p:nvSpPr>
          <p:spPr>
            <a:xfrm>
              <a:off x="3092968" y="2216529"/>
              <a:ext cx="11493" cy="10551"/>
            </a:xfrm>
            <a:custGeom>
              <a:avLst/>
              <a:gdLst/>
              <a:ahLst/>
              <a:cxnLst/>
              <a:rect l="l" t="t" r="r" b="b"/>
              <a:pathLst>
                <a:path w="439" h="403" extrusionOk="0">
                  <a:moveTo>
                    <a:pt x="221" y="1"/>
                  </a:moveTo>
                  <a:cubicBezTo>
                    <a:pt x="170" y="1"/>
                    <a:pt x="119" y="20"/>
                    <a:pt x="78" y="58"/>
                  </a:cubicBezTo>
                  <a:cubicBezTo>
                    <a:pt x="1" y="140"/>
                    <a:pt x="1" y="265"/>
                    <a:pt x="78" y="342"/>
                  </a:cubicBezTo>
                  <a:cubicBezTo>
                    <a:pt x="119" y="382"/>
                    <a:pt x="170" y="403"/>
                    <a:pt x="221" y="403"/>
                  </a:cubicBezTo>
                  <a:cubicBezTo>
                    <a:pt x="272" y="403"/>
                    <a:pt x="323" y="382"/>
                    <a:pt x="361" y="342"/>
                  </a:cubicBezTo>
                  <a:cubicBezTo>
                    <a:pt x="438" y="265"/>
                    <a:pt x="438" y="140"/>
                    <a:pt x="361" y="58"/>
                  </a:cubicBezTo>
                  <a:cubicBezTo>
                    <a:pt x="323" y="20"/>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82"/>
            <p:cNvSpPr/>
            <p:nvPr/>
          </p:nvSpPr>
          <p:spPr>
            <a:xfrm>
              <a:off x="3092968" y="2186867"/>
              <a:ext cx="11493" cy="10577"/>
            </a:xfrm>
            <a:custGeom>
              <a:avLst/>
              <a:gdLst/>
              <a:ahLst/>
              <a:cxnLst/>
              <a:rect l="l" t="t" r="r" b="b"/>
              <a:pathLst>
                <a:path w="439" h="404" extrusionOk="0">
                  <a:moveTo>
                    <a:pt x="221" y="1"/>
                  </a:moveTo>
                  <a:cubicBezTo>
                    <a:pt x="170" y="1"/>
                    <a:pt x="119" y="21"/>
                    <a:pt x="78" y="62"/>
                  </a:cubicBezTo>
                  <a:cubicBezTo>
                    <a:pt x="1" y="139"/>
                    <a:pt x="1" y="264"/>
                    <a:pt x="78" y="346"/>
                  </a:cubicBezTo>
                  <a:cubicBezTo>
                    <a:pt x="119" y="384"/>
                    <a:pt x="170" y="403"/>
                    <a:pt x="221" y="403"/>
                  </a:cubicBezTo>
                  <a:cubicBezTo>
                    <a:pt x="272" y="403"/>
                    <a:pt x="323" y="384"/>
                    <a:pt x="361" y="346"/>
                  </a:cubicBezTo>
                  <a:cubicBezTo>
                    <a:pt x="438" y="264"/>
                    <a:pt x="438" y="139"/>
                    <a:pt x="361" y="62"/>
                  </a:cubicBezTo>
                  <a:cubicBezTo>
                    <a:pt x="323" y="21"/>
                    <a:pt x="272" y="1"/>
                    <a:pt x="2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82"/>
            <p:cNvSpPr/>
            <p:nvPr/>
          </p:nvSpPr>
          <p:spPr>
            <a:xfrm>
              <a:off x="3320132" y="2230876"/>
              <a:ext cx="11467" cy="10446"/>
            </a:xfrm>
            <a:custGeom>
              <a:avLst/>
              <a:gdLst/>
              <a:ahLst/>
              <a:cxnLst/>
              <a:rect l="l" t="t" r="r" b="b"/>
              <a:pathLst>
                <a:path w="438" h="399" extrusionOk="0">
                  <a:moveTo>
                    <a:pt x="217" y="0"/>
                  </a:moveTo>
                  <a:cubicBezTo>
                    <a:pt x="166" y="0"/>
                    <a:pt x="115" y="19"/>
                    <a:pt x="77" y="58"/>
                  </a:cubicBezTo>
                  <a:cubicBezTo>
                    <a:pt x="0" y="135"/>
                    <a:pt x="0" y="264"/>
                    <a:pt x="77" y="341"/>
                  </a:cubicBezTo>
                  <a:cubicBezTo>
                    <a:pt x="115" y="380"/>
                    <a:pt x="166" y="399"/>
                    <a:pt x="217" y="399"/>
                  </a:cubicBezTo>
                  <a:cubicBezTo>
                    <a:pt x="268" y="399"/>
                    <a:pt x="320" y="380"/>
                    <a:pt x="360" y="341"/>
                  </a:cubicBezTo>
                  <a:cubicBezTo>
                    <a:pt x="437" y="264"/>
                    <a:pt x="437" y="135"/>
                    <a:pt x="360" y="58"/>
                  </a:cubicBezTo>
                  <a:cubicBezTo>
                    <a:pt x="320" y="19"/>
                    <a:pt x="268" y="0"/>
                    <a:pt x="21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0" name="Google Shape;12990;p82"/>
          <p:cNvGrpSpPr/>
          <p:nvPr/>
        </p:nvGrpSpPr>
        <p:grpSpPr>
          <a:xfrm>
            <a:off x="3028591" y="2238398"/>
            <a:ext cx="431158" cy="349817"/>
            <a:chOff x="3028591" y="2443798"/>
            <a:chExt cx="431158" cy="349817"/>
          </a:xfrm>
        </p:grpSpPr>
        <p:sp>
          <p:nvSpPr>
            <p:cNvPr id="12991" name="Google Shape;12991;p82"/>
            <p:cNvSpPr/>
            <p:nvPr/>
          </p:nvSpPr>
          <p:spPr>
            <a:xfrm>
              <a:off x="3068332" y="2658997"/>
              <a:ext cx="144278" cy="120873"/>
            </a:xfrm>
            <a:custGeom>
              <a:avLst/>
              <a:gdLst/>
              <a:ahLst/>
              <a:cxnLst/>
              <a:rect l="l" t="t" r="r" b="b"/>
              <a:pathLst>
                <a:path w="5511" h="4617" extrusionOk="0">
                  <a:moveTo>
                    <a:pt x="3443" y="603"/>
                  </a:moveTo>
                  <a:cubicBezTo>
                    <a:pt x="3643" y="603"/>
                    <a:pt x="3815" y="858"/>
                    <a:pt x="3637" y="1047"/>
                  </a:cubicBezTo>
                  <a:lnTo>
                    <a:pt x="1413" y="3276"/>
                  </a:lnTo>
                  <a:cubicBezTo>
                    <a:pt x="1356" y="3327"/>
                    <a:pt x="1295" y="3349"/>
                    <a:pt x="1235" y="3349"/>
                  </a:cubicBezTo>
                  <a:cubicBezTo>
                    <a:pt x="1032" y="3349"/>
                    <a:pt x="859" y="3095"/>
                    <a:pt x="1038" y="2902"/>
                  </a:cubicBezTo>
                  <a:lnTo>
                    <a:pt x="3267" y="677"/>
                  </a:lnTo>
                  <a:cubicBezTo>
                    <a:pt x="3323" y="625"/>
                    <a:pt x="3384" y="603"/>
                    <a:pt x="3443" y="603"/>
                  </a:cubicBezTo>
                  <a:close/>
                  <a:moveTo>
                    <a:pt x="2753" y="0"/>
                  </a:moveTo>
                  <a:cubicBezTo>
                    <a:pt x="1235" y="0"/>
                    <a:pt x="0" y="831"/>
                    <a:pt x="0" y="1859"/>
                  </a:cubicBezTo>
                  <a:cubicBezTo>
                    <a:pt x="0" y="2796"/>
                    <a:pt x="476" y="3666"/>
                    <a:pt x="1264" y="4170"/>
                  </a:cubicBezTo>
                  <a:lnTo>
                    <a:pt x="3522" y="1912"/>
                  </a:lnTo>
                  <a:cubicBezTo>
                    <a:pt x="3579" y="1860"/>
                    <a:pt x="3641" y="1837"/>
                    <a:pt x="3700" y="1837"/>
                  </a:cubicBezTo>
                  <a:cubicBezTo>
                    <a:pt x="3901" y="1837"/>
                    <a:pt x="4070" y="2093"/>
                    <a:pt x="3892" y="2282"/>
                  </a:cubicBezTo>
                  <a:lnTo>
                    <a:pt x="1754" y="4425"/>
                  </a:lnTo>
                  <a:cubicBezTo>
                    <a:pt x="2089" y="4555"/>
                    <a:pt x="2428" y="4616"/>
                    <a:pt x="2760" y="4616"/>
                  </a:cubicBezTo>
                  <a:cubicBezTo>
                    <a:pt x="4216" y="4616"/>
                    <a:pt x="5511" y="3440"/>
                    <a:pt x="5511" y="1859"/>
                  </a:cubicBezTo>
                  <a:cubicBezTo>
                    <a:pt x="5506" y="1542"/>
                    <a:pt x="5390" y="1235"/>
                    <a:pt x="5189" y="990"/>
                  </a:cubicBezTo>
                  <a:lnTo>
                    <a:pt x="4636" y="1537"/>
                  </a:lnTo>
                  <a:cubicBezTo>
                    <a:pt x="4579" y="1590"/>
                    <a:pt x="4516" y="1613"/>
                    <a:pt x="4457" y="1613"/>
                  </a:cubicBezTo>
                  <a:cubicBezTo>
                    <a:pt x="4256" y="1613"/>
                    <a:pt x="4089" y="1360"/>
                    <a:pt x="4266" y="1167"/>
                  </a:cubicBezTo>
                  <a:lnTo>
                    <a:pt x="4809" y="620"/>
                  </a:lnTo>
                  <a:cubicBezTo>
                    <a:pt x="4305" y="240"/>
                    <a:pt x="3570" y="0"/>
                    <a:pt x="2753"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82"/>
            <p:cNvSpPr/>
            <p:nvPr/>
          </p:nvSpPr>
          <p:spPr>
            <a:xfrm>
              <a:off x="3275338" y="2658997"/>
              <a:ext cx="144304" cy="120873"/>
            </a:xfrm>
            <a:custGeom>
              <a:avLst/>
              <a:gdLst/>
              <a:ahLst/>
              <a:cxnLst/>
              <a:rect l="l" t="t" r="r" b="b"/>
              <a:pathLst>
                <a:path w="5512" h="4617" extrusionOk="0">
                  <a:moveTo>
                    <a:pt x="3440" y="605"/>
                  </a:moveTo>
                  <a:cubicBezTo>
                    <a:pt x="3641" y="605"/>
                    <a:pt x="3811" y="859"/>
                    <a:pt x="3633" y="1052"/>
                  </a:cubicBezTo>
                  <a:lnTo>
                    <a:pt x="3637" y="1052"/>
                  </a:lnTo>
                  <a:lnTo>
                    <a:pt x="1408" y="3276"/>
                  </a:lnTo>
                  <a:cubicBezTo>
                    <a:pt x="1352" y="3329"/>
                    <a:pt x="1290" y="3351"/>
                    <a:pt x="1230" y="3351"/>
                  </a:cubicBezTo>
                  <a:cubicBezTo>
                    <a:pt x="1029" y="3351"/>
                    <a:pt x="860" y="3096"/>
                    <a:pt x="1038" y="2907"/>
                  </a:cubicBezTo>
                  <a:lnTo>
                    <a:pt x="3263" y="677"/>
                  </a:lnTo>
                  <a:cubicBezTo>
                    <a:pt x="3319" y="626"/>
                    <a:pt x="3381" y="605"/>
                    <a:pt x="3440" y="605"/>
                  </a:cubicBezTo>
                  <a:close/>
                  <a:moveTo>
                    <a:pt x="2754" y="0"/>
                  </a:moveTo>
                  <a:cubicBezTo>
                    <a:pt x="1235" y="0"/>
                    <a:pt x="1" y="831"/>
                    <a:pt x="1" y="1859"/>
                  </a:cubicBezTo>
                  <a:cubicBezTo>
                    <a:pt x="1" y="2796"/>
                    <a:pt x="476" y="3666"/>
                    <a:pt x="1264" y="4170"/>
                  </a:cubicBezTo>
                  <a:lnTo>
                    <a:pt x="3522" y="1912"/>
                  </a:lnTo>
                  <a:cubicBezTo>
                    <a:pt x="3581" y="1848"/>
                    <a:pt x="3649" y="1822"/>
                    <a:pt x="3713" y="1822"/>
                  </a:cubicBezTo>
                  <a:cubicBezTo>
                    <a:pt x="3920" y="1822"/>
                    <a:pt x="4097" y="2095"/>
                    <a:pt x="3892" y="2282"/>
                  </a:cubicBezTo>
                  <a:lnTo>
                    <a:pt x="1754" y="4425"/>
                  </a:lnTo>
                  <a:cubicBezTo>
                    <a:pt x="2089" y="4555"/>
                    <a:pt x="2429" y="4616"/>
                    <a:pt x="2760" y="4616"/>
                  </a:cubicBezTo>
                  <a:cubicBezTo>
                    <a:pt x="4217" y="4616"/>
                    <a:pt x="5511" y="3440"/>
                    <a:pt x="5511" y="1859"/>
                  </a:cubicBezTo>
                  <a:cubicBezTo>
                    <a:pt x="5506" y="1542"/>
                    <a:pt x="5391" y="1235"/>
                    <a:pt x="5189" y="990"/>
                  </a:cubicBezTo>
                  <a:lnTo>
                    <a:pt x="4637" y="1537"/>
                  </a:lnTo>
                  <a:cubicBezTo>
                    <a:pt x="4577" y="1602"/>
                    <a:pt x="4509" y="1628"/>
                    <a:pt x="4445" y="1628"/>
                  </a:cubicBezTo>
                  <a:cubicBezTo>
                    <a:pt x="4238" y="1628"/>
                    <a:pt x="4062" y="1358"/>
                    <a:pt x="4267" y="1167"/>
                  </a:cubicBezTo>
                  <a:lnTo>
                    <a:pt x="4810" y="620"/>
                  </a:lnTo>
                  <a:cubicBezTo>
                    <a:pt x="4305" y="240"/>
                    <a:pt x="3570" y="0"/>
                    <a:pt x="2754"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82"/>
            <p:cNvSpPr/>
            <p:nvPr/>
          </p:nvSpPr>
          <p:spPr>
            <a:xfrm>
              <a:off x="3041917" y="2696853"/>
              <a:ext cx="13849" cy="18745"/>
            </a:xfrm>
            <a:custGeom>
              <a:avLst/>
              <a:gdLst/>
              <a:ahLst/>
              <a:cxnLst/>
              <a:rect l="l" t="t" r="r" b="b"/>
              <a:pathLst>
                <a:path w="529" h="716" extrusionOk="0">
                  <a:moveTo>
                    <a:pt x="269" y="0"/>
                  </a:moveTo>
                  <a:cubicBezTo>
                    <a:pt x="121" y="0"/>
                    <a:pt x="0" y="120"/>
                    <a:pt x="0" y="264"/>
                  </a:cubicBezTo>
                  <a:lnTo>
                    <a:pt x="0" y="452"/>
                  </a:lnTo>
                  <a:cubicBezTo>
                    <a:pt x="0" y="596"/>
                    <a:pt x="121" y="716"/>
                    <a:pt x="269" y="716"/>
                  </a:cubicBezTo>
                  <a:lnTo>
                    <a:pt x="495" y="716"/>
                  </a:lnTo>
                  <a:cubicBezTo>
                    <a:pt x="490" y="615"/>
                    <a:pt x="486" y="514"/>
                    <a:pt x="486" y="413"/>
                  </a:cubicBezTo>
                  <a:cubicBezTo>
                    <a:pt x="481" y="274"/>
                    <a:pt x="500" y="135"/>
                    <a:pt x="529"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82"/>
            <p:cNvSpPr/>
            <p:nvPr/>
          </p:nvSpPr>
          <p:spPr>
            <a:xfrm>
              <a:off x="3432051" y="2696853"/>
              <a:ext cx="13875" cy="18745"/>
            </a:xfrm>
            <a:custGeom>
              <a:avLst/>
              <a:gdLst/>
              <a:ahLst/>
              <a:cxnLst/>
              <a:rect l="l" t="t" r="r" b="b"/>
              <a:pathLst>
                <a:path w="530" h="716" extrusionOk="0">
                  <a:moveTo>
                    <a:pt x="1" y="0"/>
                  </a:moveTo>
                  <a:cubicBezTo>
                    <a:pt x="34" y="135"/>
                    <a:pt x="49" y="274"/>
                    <a:pt x="49" y="413"/>
                  </a:cubicBezTo>
                  <a:cubicBezTo>
                    <a:pt x="49" y="514"/>
                    <a:pt x="44" y="615"/>
                    <a:pt x="34" y="716"/>
                  </a:cubicBezTo>
                  <a:lnTo>
                    <a:pt x="265" y="716"/>
                  </a:lnTo>
                  <a:cubicBezTo>
                    <a:pt x="409" y="716"/>
                    <a:pt x="529" y="596"/>
                    <a:pt x="529" y="452"/>
                  </a:cubicBezTo>
                  <a:lnTo>
                    <a:pt x="529" y="264"/>
                  </a:lnTo>
                  <a:cubicBezTo>
                    <a:pt x="529" y="120"/>
                    <a:pt x="409" y="0"/>
                    <a:pt x="265" y="0"/>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82"/>
            <p:cNvSpPr/>
            <p:nvPr/>
          </p:nvSpPr>
          <p:spPr>
            <a:xfrm>
              <a:off x="3090821" y="2674417"/>
              <a:ext cx="78016" cy="72309"/>
            </a:xfrm>
            <a:custGeom>
              <a:avLst/>
              <a:gdLst/>
              <a:ahLst/>
              <a:cxnLst/>
              <a:rect l="l" t="t" r="r" b="b"/>
              <a:pathLst>
                <a:path w="2980" h="2762" extrusionOk="0">
                  <a:moveTo>
                    <a:pt x="2595" y="0"/>
                  </a:moveTo>
                  <a:cubicBezTo>
                    <a:pt x="2532" y="0"/>
                    <a:pt x="2466" y="26"/>
                    <a:pt x="2408" y="88"/>
                  </a:cubicBezTo>
                  <a:lnTo>
                    <a:pt x="179" y="2318"/>
                  </a:lnTo>
                  <a:cubicBezTo>
                    <a:pt x="1" y="2507"/>
                    <a:pt x="172" y="2762"/>
                    <a:pt x="375" y="2762"/>
                  </a:cubicBezTo>
                  <a:cubicBezTo>
                    <a:pt x="435" y="2762"/>
                    <a:pt x="497" y="2740"/>
                    <a:pt x="554" y="2687"/>
                  </a:cubicBezTo>
                  <a:lnTo>
                    <a:pt x="2778" y="463"/>
                  </a:lnTo>
                  <a:cubicBezTo>
                    <a:pt x="2980"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82"/>
            <p:cNvSpPr/>
            <p:nvPr/>
          </p:nvSpPr>
          <p:spPr>
            <a:xfrm>
              <a:off x="3098518" y="2782488"/>
              <a:ext cx="1021" cy="654"/>
            </a:xfrm>
            <a:custGeom>
              <a:avLst/>
              <a:gdLst/>
              <a:ahLst/>
              <a:cxnLst/>
              <a:rect l="l" t="t" r="r" b="b"/>
              <a:pathLst>
                <a:path w="39" h="25" extrusionOk="0">
                  <a:moveTo>
                    <a:pt x="0" y="1"/>
                  </a:moveTo>
                  <a:lnTo>
                    <a:pt x="0" y="1"/>
                  </a:lnTo>
                  <a:cubicBezTo>
                    <a:pt x="10" y="10"/>
                    <a:pt x="24" y="20"/>
                    <a:pt x="39" y="25"/>
                  </a:cubicBez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82"/>
            <p:cNvSpPr/>
            <p:nvPr/>
          </p:nvSpPr>
          <p:spPr>
            <a:xfrm>
              <a:off x="3101267" y="2706959"/>
              <a:ext cx="71733" cy="67885"/>
            </a:xfrm>
            <a:custGeom>
              <a:avLst/>
              <a:gdLst/>
              <a:ahLst/>
              <a:cxnLst/>
              <a:rect l="l" t="t" r="r" b="b"/>
              <a:pathLst>
                <a:path w="2740" h="2593" extrusionOk="0">
                  <a:moveTo>
                    <a:pt x="2449" y="1"/>
                  </a:moveTo>
                  <a:cubicBezTo>
                    <a:pt x="2381" y="1"/>
                    <a:pt x="2314" y="27"/>
                    <a:pt x="2264" y="80"/>
                  </a:cubicBezTo>
                  <a:lnTo>
                    <a:pt x="1" y="2338"/>
                  </a:lnTo>
                  <a:cubicBezTo>
                    <a:pt x="160" y="2439"/>
                    <a:pt x="323" y="2525"/>
                    <a:pt x="496" y="2593"/>
                  </a:cubicBezTo>
                  <a:lnTo>
                    <a:pt x="2634" y="450"/>
                  </a:lnTo>
                  <a:cubicBezTo>
                    <a:pt x="2739" y="349"/>
                    <a:pt x="2739" y="181"/>
                    <a:pt x="2634" y="80"/>
                  </a:cubicBezTo>
                  <a:cubicBezTo>
                    <a:pt x="2583" y="27"/>
                    <a:pt x="2516" y="1"/>
                    <a:pt x="24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82"/>
            <p:cNvSpPr/>
            <p:nvPr/>
          </p:nvSpPr>
          <p:spPr>
            <a:xfrm>
              <a:off x="3177241" y="2675203"/>
              <a:ext cx="26939" cy="26128"/>
            </a:xfrm>
            <a:custGeom>
              <a:avLst/>
              <a:gdLst/>
              <a:ahLst/>
              <a:cxnLst/>
              <a:rect l="l" t="t" r="r" b="b"/>
              <a:pathLst>
                <a:path w="1029" h="998" extrusionOk="0">
                  <a:moveTo>
                    <a:pt x="649" y="1"/>
                  </a:moveTo>
                  <a:lnTo>
                    <a:pt x="106" y="548"/>
                  </a:lnTo>
                  <a:cubicBezTo>
                    <a:pt x="1" y="649"/>
                    <a:pt x="1" y="817"/>
                    <a:pt x="106" y="918"/>
                  </a:cubicBezTo>
                  <a:cubicBezTo>
                    <a:pt x="157" y="971"/>
                    <a:pt x="224" y="998"/>
                    <a:pt x="291" y="998"/>
                  </a:cubicBezTo>
                  <a:cubicBezTo>
                    <a:pt x="359" y="998"/>
                    <a:pt x="426" y="971"/>
                    <a:pt x="476" y="918"/>
                  </a:cubicBezTo>
                  <a:lnTo>
                    <a:pt x="1029"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82"/>
            <p:cNvSpPr/>
            <p:nvPr/>
          </p:nvSpPr>
          <p:spPr>
            <a:xfrm>
              <a:off x="3297853" y="2674417"/>
              <a:ext cx="78016" cy="72309"/>
            </a:xfrm>
            <a:custGeom>
              <a:avLst/>
              <a:gdLst/>
              <a:ahLst/>
              <a:cxnLst/>
              <a:rect l="l" t="t" r="r" b="b"/>
              <a:pathLst>
                <a:path w="2980" h="2762" extrusionOk="0">
                  <a:moveTo>
                    <a:pt x="2595" y="0"/>
                  </a:moveTo>
                  <a:cubicBezTo>
                    <a:pt x="2531" y="0"/>
                    <a:pt x="2465" y="26"/>
                    <a:pt x="2408" y="88"/>
                  </a:cubicBezTo>
                  <a:lnTo>
                    <a:pt x="178" y="2318"/>
                  </a:lnTo>
                  <a:cubicBezTo>
                    <a:pt x="0" y="2507"/>
                    <a:pt x="172" y="2762"/>
                    <a:pt x="374" y="2762"/>
                  </a:cubicBezTo>
                  <a:cubicBezTo>
                    <a:pt x="434" y="2762"/>
                    <a:pt x="496" y="2740"/>
                    <a:pt x="553" y="2687"/>
                  </a:cubicBezTo>
                  <a:lnTo>
                    <a:pt x="2777" y="463"/>
                  </a:lnTo>
                  <a:cubicBezTo>
                    <a:pt x="2979" y="272"/>
                    <a:pt x="2800" y="0"/>
                    <a:pt x="25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82"/>
            <p:cNvSpPr/>
            <p:nvPr/>
          </p:nvSpPr>
          <p:spPr>
            <a:xfrm>
              <a:off x="3305523" y="2782619"/>
              <a:ext cx="1047" cy="524"/>
            </a:xfrm>
            <a:custGeom>
              <a:avLst/>
              <a:gdLst/>
              <a:ahLst/>
              <a:cxnLst/>
              <a:rect l="l" t="t" r="r" b="b"/>
              <a:pathLst>
                <a:path w="40" h="20" extrusionOk="0">
                  <a:moveTo>
                    <a:pt x="1" y="0"/>
                  </a:moveTo>
                  <a:cubicBezTo>
                    <a:pt x="10" y="5"/>
                    <a:pt x="25" y="15"/>
                    <a:pt x="39" y="20"/>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82"/>
            <p:cNvSpPr/>
            <p:nvPr/>
          </p:nvSpPr>
          <p:spPr>
            <a:xfrm>
              <a:off x="3308298" y="2706959"/>
              <a:ext cx="71707" cy="67885"/>
            </a:xfrm>
            <a:custGeom>
              <a:avLst/>
              <a:gdLst/>
              <a:ahLst/>
              <a:cxnLst/>
              <a:rect l="l" t="t" r="r" b="b"/>
              <a:pathLst>
                <a:path w="2739" h="2593" extrusionOk="0">
                  <a:moveTo>
                    <a:pt x="2448" y="1"/>
                  </a:moveTo>
                  <a:cubicBezTo>
                    <a:pt x="2381" y="1"/>
                    <a:pt x="2314" y="27"/>
                    <a:pt x="2263" y="80"/>
                  </a:cubicBezTo>
                  <a:lnTo>
                    <a:pt x="0" y="2338"/>
                  </a:lnTo>
                  <a:cubicBezTo>
                    <a:pt x="159" y="2439"/>
                    <a:pt x="322" y="2525"/>
                    <a:pt x="495" y="2593"/>
                  </a:cubicBezTo>
                  <a:lnTo>
                    <a:pt x="2633" y="450"/>
                  </a:lnTo>
                  <a:cubicBezTo>
                    <a:pt x="2739" y="349"/>
                    <a:pt x="2739" y="181"/>
                    <a:pt x="2633" y="80"/>
                  </a:cubicBezTo>
                  <a:cubicBezTo>
                    <a:pt x="2583" y="27"/>
                    <a:pt x="2515" y="1"/>
                    <a:pt x="24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82"/>
            <p:cNvSpPr/>
            <p:nvPr/>
          </p:nvSpPr>
          <p:spPr>
            <a:xfrm>
              <a:off x="3384273" y="2675203"/>
              <a:ext cx="26939" cy="26128"/>
            </a:xfrm>
            <a:custGeom>
              <a:avLst/>
              <a:gdLst/>
              <a:ahLst/>
              <a:cxnLst/>
              <a:rect l="l" t="t" r="r" b="b"/>
              <a:pathLst>
                <a:path w="1029" h="998" extrusionOk="0">
                  <a:moveTo>
                    <a:pt x="649" y="1"/>
                  </a:moveTo>
                  <a:lnTo>
                    <a:pt x="106" y="548"/>
                  </a:lnTo>
                  <a:cubicBezTo>
                    <a:pt x="0" y="649"/>
                    <a:pt x="0" y="817"/>
                    <a:pt x="106" y="918"/>
                  </a:cubicBezTo>
                  <a:cubicBezTo>
                    <a:pt x="156" y="971"/>
                    <a:pt x="223" y="998"/>
                    <a:pt x="291" y="998"/>
                  </a:cubicBezTo>
                  <a:cubicBezTo>
                    <a:pt x="358" y="998"/>
                    <a:pt x="425" y="971"/>
                    <a:pt x="476" y="918"/>
                  </a:cubicBezTo>
                  <a:lnTo>
                    <a:pt x="1028" y="371"/>
                  </a:lnTo>
                  <a:cubicBezTo>
                    <a:pt x="918" y="231"/>
                    <a:pt x="788" y="106"/>
                    <a:pt x="6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82"/>
            <p:cNvSpPr/>
            <p:nvPr/>
          </p:nvSpPr>
          <p:spPr>
            <a:xfrm>
              <a:off x="3028591" y="2443798"/>
              <a:ext cx="431158" cy="349817"/>
            </a:xfrm>
            <a:custGeom>
              <a:avLst/>
              <a:gdLst/>
              <a:ahLst/>
              <a:cxnLst/>
              <a:rect l="l" t="t" r="r" b="b"/>
              <a:pathLst>
                <a:path w="16469" h="13362" extrusionOk="0">
                  <a:moveTo>
                    <a:pt x="1043" y="9666"/>
                  </a:moveTo>
                  <a:cubicBezTo>
                    <a:pt x="1009" y="9801"/>
                    <a:pt x="990" y="9940"/>
                    <a:pt x="995" y="10079"/>
                  </a:cubicBezTo>
                  <a:cubicBezTo>
                    <a:pt x="995" y="10180"/>
                    <a:pt x="999" y="10281"/>
                    <a:pt x="1009" y="10382"/>
                  </a:cubicBezTo>
                  <a:lnTo>
                    <a:pt x="778" y="10382"/>
                  </a:lnTo>
                  <a:cubicBezTo>
                    <a:pt x="630" y="10382"/>
                    <a:pt x="509" y="10262"/>
                    <a:pt x="509" y="10118"/>
                  </a:cubicBezTo>
                  <a:lnTo>
                    <a:pt x="509" y="9930"/>
                  </a:lnTo>
                  <a:cubicBezTo>
                    <a:pt x="509" y="9786"/>
                    <a:pt x="630" y="9666"/>
                    <a:pt x="778" y="9666"/>
                  </a:cubicBezTo>
                  <a:close/>
                  <a:moveTo>
                    <a:pt x="15676" y="9666"/>
                  </a:moveTo>
                  <a:cubicBezTo>
                    <a:pt x="15820" y="9666"/>
                    <a:pt x="15940" y="9786"/>
                    <a:pt x="15940" y="9930"/>
                  </a:cubicBezTo>
                  <a:lnTo>
                    <a:pt x="15940" y="10118"/>
                  </a:lnTo>
                  <a:cubicBezTo>
                    <a:pt x="15940" y="10262"/>
                    <a:pt x="15820" y="10382"/>
                    <a:pt x="15676" y="10382"/>
                  </a:cubicBezTo>
                  <a:lnTo>
                    <a:pt x="15445" y="10382"/>
                  </a:lnTo>
                  <a:cubicBezTo>
                    <a:pt x="15455" y="10281"/>
                    <a:pt x="15460" y="10180"/>
                    <a:pt x="15460" y="10079"/>
                  </a:cubicBezTo>
                  <a:cubicBezTo>
                    <a:pt x="15460" y="9940"/>
                    <a:pt x="15445" y="9801"/>
                    <a:pt x="15412" y="9666"/>
                  </a:cubicBezTo>
                  <a:close/>
                  <a:moveTo>
                    <a:pt x="4271" y="8220"/>
                  </a:moveTo>
                  <a:cubicBezTo>
                    <a:pt x="5088" y="8220"/>
                    <a:pt x="5823" y="8460"/>
                    <a:pt x="6327" y="8840"/>
                  </a:cubicBezTo>
                  <a:cubicBezTo>
                    <a:pt x="6466" y="8945"/>
                    <a:pt x="6596" y="9070"/>
                    <a:pt x="6707" y="9210"/>
                  </a:cubicBezTo>
                  <a:cubicBezTo>
                    <a:pt x="6908" y="9455"/>
                    <a:pt x="7024" y="9762"/>
                    <a:pt x="7029" y="10079"/>
                  </a:cubicBezTo>
                  <a:cubicBezTo>
                    <a:pt x="7024" y="11602"/>
                    <a:pt x="5794" y="12832"/>
                    <a:pt x="4271" y="12832"/>
                  </a:cubicBezTo>
                  <a:cubicBezTo>
                    <a:pt x="2753" y="12832"/>
                    <a:pt x="1518" y="11597"/>
                    <a:pt x="1518" y="10079"/>
                  </a:cubicBezTo>
                  <a:cubicBezTo>
                    <a:pt x="1518" y="9051"/>
                    <a:pt x="2753" y="8220"/>
                    <a:pt x="4271" y="8220"/>
                  </a:cubicBezTo>
                  <a:close/>
                  <a:moveTo>
                    <a:pt x="12179" y="8220"/>
                  </a:moveTo>
                  <a:cubicBezTo>
                    <a:pt x="12995" y="8220"/>
                    <a:pt x="13730" y="8460"/>
                    <a:pt x="14235" y="8840"/>
                  </a:cubicBezTo>
                  <a:cubicBezTo>
                    <a:pt x="14374" y="8945"/>
                    <a:pt x="14504" y="9070"/>
                    <a:pt x="14614" y="9210"/>
                  </a:cubicBezTo>
                  <a:cubicBezTo>
                    <a:pt x="14816" y="9455"/>
                    <a:pt x="14926" y="9762"/>
                    <a:pt x="14931" y="10079"/>
                  </a:cubicBezTo>
                  <a:cubicBezTo>
                    <a:pt x="14935" y="11660"/>
                    <a:pt x="13638" y="12836"/>
                    <a:pt x="12181" y="12836"/>
                  </a:cubicBezTo>
                  <a:cubicBezTo>
                    <a:pt x="11849" y="12836"/>
                    <a:pt x="11509" y="12775"/>
                    <a:pt x="11174" y="12645"/>
                  </a:cubicBezTo>
                  <a:cubicBezTo>
                    <a:pt x="10122" y="12227"/>
                    <a:pt x="9426" y="11213"/>
                    <a:pt x="9426" y="10079"/>
                  </a:cubicBezTo>
                  <a:cubicBezTo>
                    <a:pt x="9426" y="9051"/>
                    <a:pt x="10660" y="8220"/>
                    <a:pt x="12179" y="8220"/>
                  </a:cubicBezTo>
                  <a:close/>
                  <a:moveTo>
                    <a:pt x="3603" y="0"/>
                  </a:moveTo>
                  <a:cubicBezTo>
                    <a:pt x="2921" y="0"/>
                    <a:pt x="2325" y="462"/>
                    <a:pt x="2162" y="1125"/>
                  </a:cubicBezTo>
                  <a:lnTo>
                    <a:pt x="19" y="9743"/>
                  </a:lnTo>
                  <a:lnTo>
                    <a:pt x="19" y="9748"/>
                  </a:lnTo>
                  <a:cubicBezTo>
                    <a:pt x="5" y="9805"/>
                    <a:pt x="0" y="9868"/>
                    <a:pt x="0" y="9930"/>
                  </a:cubicBezTo>
                  <a:lnTo>
                    <a:pt x="0" y="10118"/>
                  </a:lnTo>
                  <a:cubicBezTo>
                    <a:pt x="0" y="10550"/>
                    <a:pt x="346" y="10901"/>
                    <a:pt x="778" y="10910"/>
                  </a:cubicBezTo>
                  <a:lnTo>
                    <a:pt x="1100" y="10910"/>
                  </a:lnTo>
                  <a:cubicBezTo>
                    <a:pt x="1326" y="11770"/>
                    <a:pt x="1893" y="12500"/>
                    <a:pt x="2671" y="12938"/>
                  </a:cubicBezTo>
                  <a:lnTo>
                    <a:pt x="2710" y="12962"/>
                  </a:lnTo>
                  <a:cubicBezTo>
                    <a:pt x="3216" y="13236"/>
                    <a:pt x="3749" y="13361"/>
                    <a:pt x="4268" y="13361"/>
                  </a:cubicBezTo>
                  <a:cubicBezTo>
                    <a:pt x="5944" y="13361"/>
                    <a:pt x="7483" y="12055"/>
                    <a:pt x="7552" y="10199"/>
                  </a:cubicBezTo>
                  <a:cubicBezTo>
                    <a:pt x="7752" y="10050"/>
                    <a:pt x="7988" y="9976"/>
                    <a:pt x="8225" y="9976"/>
                  </a:cubicBezTo>
                  <a:cubicBezTo>
                    <a:pt x="8463" y="9976"/>
                    <a:pt x="8700" y="10050"/>
                    <a:pt x="8902" y="10199"/>
                  </a:cubicBezTo>
                  <a:cubicBezTo>
                    <a:pt x="8945" y="11343"/>
                    <a:pt x="9580" y="12380"/>
                    <a:pt x="10579" y="12938"/>
                  </a:cubicBezTo>
                  <a:lnTo>
                    <a:pt x="10617" y="12962"/>
                  </a:lnTo>
                  <a:cubicBezTo>
                    <a:pt x="11119" y="13233"/>
                    <a:pt x="11653" y="13360"/>
                    <a:pt x="12177" y="13360"/>
                  </a:cubicBezTo>
                  <a:cubicBezTo>
                    <a:pt x="13608" y="13360"/>
                    <a:pt x="14960" y="12416"/>
                    <a:pt x="15354" y="10910"/>
                  </a:cubicBezTo>
                  <a:lnTo>
                    <a:pt x="15676" y="10910"/>
                  </a:lnTo>
                  <a:cubicBezTo>
                    <a:pt x="16113" y="10906"/>
                    <a:pt x="16469" y="10555"/>
                    <a:pt x="16469" y="10118"/>
                  </a:cubicBezTo>
                  <a:lnTo>
                    <a:pt x="16469" y="9930"/>
                  </a:lnTo>
                  <a:cubicBezTo>
                    <a:pt x="16469" y="9868"/>
                    <a:pt x="16459" y="9805"/>
                    <a:pt x="16445" y="9743"/>
                  </a:cubicBezTo>
                  <a:lnTo>
                    <a:pt x="16445" y="9738"/>
                  </a:lnTo>
                  <a:lnTo>
                    <a:pt x="14302" y="1125"/>
                  </a:lnTo>
                  <a:cubicBezTo>
                    <a:pt x="14139" y="462"/>
                    <a:pt x="13543" y="0"/>
                    <a:pt x="12861" y="0"/>
                  </a:cubicBezTo>
                  <a:cubicBezTo>
                    <a:pt x="12510" y="0"/>
                    <a:pt x="12510" y="524"/>
                    <a:pt x="12861" y="524"/>
                  </a:cubicBezTo>
                  <a:cubicBezTo>
                    <a:pt x="13303" y="524"/>
                    <a:pt x="13687" y="827"/>
                    <a:pt x="13793" y="1254"/>
                  </a:cubicBezTo>
                  <a:lnTo>
                    <a:pt x="15753" y="9142"/>
                  </a:lnTo>
                  <a:lnTo>
                    <a:pt x="15200" y="9142"/>
                  </a:lnTo>
                  <a:cubicBezTo>
                    <a:pt x="15013" y="8830"/>
                    <a:pt x="14763" y="8566"/>
                    <a:pt x="14465" y="8359"/>
                  </a:cubicBezTo>
                  <a:cubicBezTo>
                    <a:pt x="13850" y="7927"/>
                    <a:pt x="13038" y="7692"/>
                    <a:pt x="12183" y="7692"/>
                  </a:cubicBezTo>
                  <a:cubicBezTo>
                    <a:pt x="11328" y="7692"/>
                    <a:pt x="10512" y="7932"/>
                    <a:pt x="9901" y="8359"/>
                  </a:cubicBezTo>
                  <a:cubicBezTo>
                    <a:pt x="9411" y="8705"/>
                    <a:pt x="9090" y="9142"/>
                    <a:pt x="8965" y="9623"/>
                  </a:cubicBezTo>
                  <a:cubicBezTo>
                    <a:pt x="8734" y="9510"/>
                    <a:pt x="8483" y="9454"/>
                    <a:pt x="8232" y="9454"/>
                  </a:cubicBezTo>
                  <a:cubicBezTo>
                    <a:pt x="7981" y="9454"/>
                    <a:pt x="7730" y="9510"/>
                    <a:pt x="7499" y="9623"/>
                  </a:cubicBezTo>
                  <a:cubicBezTo>
                    <a:pt x="7374" y="9142"/>
                    <a:pt x="7053" y="8705"/>
                    <a:pt x="6563" y="8359"/>
                  </a:cubicBezTo>
                  <a:cubicBezTo>
                    <a:pt x="5948" y="7927"/>
                    <a:pt x="5141" y="7692"/>
                    <a:pt x="4281" y="7692"/>
                  </a:cubicBezTo>
                  <a:cubicBezTo>
                    <a:pt x="3426" y="7692"/>
                    <a:pt x="2609" y="7932"/>
                    <a:pt x="1999" y="8359"/>
                  </a:cubicBezTo>
                  <a:cubicBezTo>
                    <a:pt x="1701" y="8566"/>
                    <a:pt x="1451" y="8830"/>
                    <a:pt x="1264" y="9142"/>
                  </a:cubicBezTo>
                  <a:lnTo>
                    <a:pt x="711" y="9142"/>
                  </a:lnTo>
                  <a:lnTo>
                    <a:pt x="2671" y="1254"/>
                  </a:lnTo>
                  <a:cubicBezTo>
                    <a:pt x="2777" y="827"/>
                    <a:pt x="3161" y="524"/>
                    <a:pt x="3603" y="524"/>
                  </a:cubicBezTo>
                  <a:cubicBezTo>
                    <a:pt x="3954" y="524"/>
                    <a:pt x="3954" y="0"/>
                    <a:pt x="3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04" name="Google Shape;13004;p82"/>
          <p:cNvGrpSpPr/>
          <p:nvPr/>
        </p:nvGrpSpPr>
        <p:grpSpPr>
          <a:xfrm>
            <a:off x="3966333" y="1778075"/>
            <a:ext cx="331805" cy="377961"/>
            <a:chOff x="3966333" y="1983475"/>
            <a:chExt cx="331805" cy="377961"/>
          </a:xfrm>
        </p:grpSpPr>
        <p:sp>
          <p:nvSpPr>
            <p:cNvPr id="13005" name="Google Shape;13005;p82"/>
            <p:cNvSpPr/>
            <p:nvPr/>
          </p:nvSpPr>
          <p:spPr>
            <a:xfrm>
              <a:off x="3972982" y="1989025"/>
              <a:ext cx="318113" cy="53460"/>
            </a:xfrm>
            <a:custGeom>
              <a:avLst/>
              <a:gdLst/>
              <a:ahLst/>
              <a:cxnLst/>
              <a:rect l="l" t="t" r="r" b="b"/>
              <a:pathLst>
                <a:path w="12151" h="2042" extrusionOk="0">
                  <a:moveTo>
                    <a:pt x="1019" y="0"/>
                  </a:moveTo>
                  <a:cubicBezTo>
                    <a:pt x="457" y="0"/>
                    <a:pt x="1" y="456"/>
                    <a:pt x="1" y="1023"/>
                  </a:cubicBezTo>
                  <a:cubicBezTo>
                    <a:pt x="1" y="1585"/>
                    <a:pt x="457" y="2042"/>
                    <a:pt x="1019" y="2042"/>
                  </a:cubicBezTo>
                  <a:lnTo>
                    <a:pt x="11132" y="2042"/>
                  </a:lnTo>
                  <a:cubicBezTo>
                    <a:pt x="11694" y="2042"/>
                    <a:pt x="12150" y="1585"/>
                    <a:pt x="12150" y="1023"/>
                  </a:cubicBezTo>
                  <a:cubicBezTo>
                    <a:pt x="12150" y="456"/>
                    <a:pt x="11694" y="0"/>
                    <a:pt x="11132"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82"/>
            <p:cNvSpPr/>
            <p:nvPr/>
          </p:nvSpPr>
          <p:spPr>
            <a:xfrm>
              <a:off x="3977407" y="2042458"/>
              <a:ext cx="311804" cy="99013"/>
            </a:xfrm>
            <a:custGeom>
              <a:avLst/>
              <a:gdLst/>
              <a:ahLst/>
              <a:cxnLst/>
              <a:rect l="l" t="t" r="r" b="b"/>
              <a:pathLst>
                <a:path w="11910" h="3782" extrusionOk="0">
                  <a:moveTo>
                    <a:pt x="1891" y="0"/>
                  </a:moveTo>
                  <a:cubicBezTo>
                    <a:pt x="850" y="0"/>
                    <a:pt x="0" y="844"/>
                    <a:pt x="0" y="1889"/>
                  </a:cubicBezTo>
                  <a:cubicBezTo>
                    <a:pt x="0" y="2937"/>
                    <a:pt x="855" y="3782"/>
                    <a:pt x="1900" y="3782"/>
                  </a:cubicBezTo>
                  <a:cubicBezTo>
                    <a:pt x="1909" y="3782"/>
                    <a:pt x="1918" y="3782"/>
                    <a:pt x="1926" y="3782"/>
                  </a:cubicBezTo>
                  <a:lnTo>
                    <a:pt x="9988" y="3782"/>
                  </a:lnTo>
                  <a:cubicBezTo>
                    <a:pt x="9996" y="3782"/>
                    <a:pt x="10005" y="3782"/>
                    <a:pt x="10014" y="3782"/>
                  </a:cubicBezTo>
                  <a:cubicBezTo>
                    <a:pt x="11059" y="3782"/>
                    <a:pt x="11909" y="2937"/>
                    <a:pt x="11909" y="1889"/>
                  </a:cubicBezTo>
                  <a:cubicBezTo>
                    <a:pt x="11909" y="844"/>
                    <a:pt x="11064" y="0"/>
                    <a:pt x="10023" y="0"/>
                  </a:cubicBezTo>
                  <a:cubicBezTo>
                    <a:pt x="10011" y="0"/>
                    <a:pt x="9999" y="1"/>
                    <a:pt x="9988" y="1"/>
                  </a:cubicBezTo>
                  <a:lnTo>
                    <a:pt x="1926" y="1"/>
                  </a:lnTo>
                  <a:cubicBezTo>
                    <a:pt x="1915" y="1"/>
                    <a:pt x="1903" y="0"/>
                    <a:pt x="1891"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82"/>
            <p:cNvSpPr/>
            <p:nvPr/>
          </p:nvSpPr>
          <p:spPr>
            <a:xfrm>
              <a:off x="4031861" y="2180558"/>
              <a:ext cx="200382" cy="175092"/>
            </a:xfrm>
            <a:custGeom>
              <a:avLst/>
              <a:gdLst/>
              <a:ahLst/>
              <a:cxnLst/>
              <a:rect l="l" t="t" r="r" b="b"/>
              <a:pathLst>
                <a:path w="7654" h="6688" extrusionOk="0">
                  <a:moveTo>
                    <a:pt x="0" y="1"/>
                  </a:moveTo>
                  <a:lnTo>
                    <a:pt x="0" y="6688"/>
                  </a:lnTo>
                  <a:lnTo>
                    <a:pt x="7653" y="6688"/>
                  </a:lnTo>
                  <a:lnTo>
                    <a:pt x="7653" y="1"/>
                  </a:ln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82"/>
            <p:cNvSpPr/>
            <p:nvPr/>
          </p:nvSpPr>
          <p:spPr>
            <a:xfrm>
              <a:off x="4247427" y="1989025"/>
              <a:ext cx="43668" cy="53460"/>
            </a:xfrm>
            <a:custGeom>
              <a:avLst/>
              <a:gdLst/>
              <a:ahLst/>
              <a:cxnLst/>
              <a:rect l="l" t="t" r="r" b="b"/>
              <a:pathLst>
                <a:path w="1668" h="2042" extrusionOk="0">
                  <a:moveTo>
                    <a:pt x="0" y="0"/>
                  </a:moveTo>
                  <a:cubicBezTo>
                    <a:pt x="562" y="0"/>
                    <a:pt x="1019" y="456"/>
                    <a:pt x="1019" y="1023"/>
                  </a:cubicBezTo>
                  <a:cubicBezTo>
                    <a:pt x="1019" y="1585"/>
                    <a:pt x="562" y="2042"/>
                    <a:pt x="0" y="2042"/>
                  </a:cubicBezTo>
                  <a:lnTo>
                    <a:pt x="649" y="2042"/>
                  </a:lnTo>
                  <a:cubicBezTo>
                    <a:pt x="1211" y="2042"/>
                    <a:pt x="1667" y="1585"/>
                    <a:pt x="1667" y="1023"/>
                  </a:cubicBezTo>
                  <a:cubicBezTo>
                    <a:pt x="1667" y="456"/>
                    <a:pt x="1211" y="0"/>
                    <a:pt x="64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82"/>
            <p:cNvSpPr/>
            <p:nvPr/>
          </p:nvSpPr>
          <p:spPr>
            <a:xfrm>
              <a:off x="4031861" y="2141445"/>
              <a:ext cx="200382" cy="38877"/>
            </a:xfrm>
            <a:custGeom>
              <a:avLst/>
              <a:gdLst/>
              <a:ahLst/>
              <a:cxnLst/>
              <a:rect l="l" t="t" r="r" b="b"/>
              <a:pathLst>
                <a:path w="7654" h="1485" extrusionOk="0">
                  <a:moveTo>
                    <a:pt x="0" y="1"/>
                  </a:moveTo>
                  <a:lnTo>
                    <a:pt x="0" y="1485"/>
                  </a:lnTo>
                  <a:lnTo>
                    <a:pt x="7653" y="1485"/>
                  </a:lnTo>
                  <a:lnTo>
                    <a:pt x="7653"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82"/>
            <p:cNvSpPr/>
            <p:nvPr/>
          </p:nvSpPr>
          <p:spPr>
            <a:xfrm>
              <a:off x="4221902" y="2042458"/>
              <a:ext cx="67309" cy="99013"/>
            </a:xfrm>
            <a:custGeom>
              <a:avLst/>
              <a:gdLst/>
              <a:ahLst/>
              <a:cxnLst/>
              <a:rect l="l" t="t" r="r" b="b"/>
              <a:pathLst>
                <a:path w="2571" h="3782" extrusionOk="0">
                  <a:moveTo>
                    <a:pt x="35" y="0"/>
                  </a:moveTo>
                  <a:cubicBezTo>
                    <a:pt x="24" y="0"/>
                    <a:pt x="12" y="1"/>
                    <a:pt x="0" y="1"/>
                  </a:cubicBezTo>
                  <a:lnTo>
                    <a:pt x="70" y="1"/>
                  </a:lnTo>
                  <a:cubicBezTo>
                    <a:pt x="59" y="1"/>
                    <a:pt x="47" y="0"/>
                    <a:pt x="35" y="0"/>
                  </a:cubicBezTo>
                  <a:close/>
                  <a:moveTo>
                    <a:pt x="0" y="3782"/>
                  </a:moveTo>
                  <a:cubicBezTo>
                    <a:pt x="9" y="3782"/>
                    <a:pt x="18" y="3782"/>
                    <a:pt x="27" y="3782"/>
                  </a:cubicBezTo>
                  <a:cubicBezTo>
                    <a:pt x="35" y="3782"/>
                    <a:pt x="44" y="3782"/>
                    <a:pt x="53" y="3782"/>
                  </a:cubicBezTo>
                  <a:close/>
                  <a:moveTo>
                    <a:pt x="684" y="0"/>
                  </a:moveTo>
                  <a:cubicBezTo>
                    <a:pt x="672" y="0"/>
                    <a:pt x="660" y="1"/>
                    <a:pt x="649" y="1"/>
                  </a:cubicBezTo>
                  <a:lnTo>
                    <a:pt x="70" y="1"/>
                  </a:lnTo>
                  <a:cubicBezTo>
                    <a:pt x="1095" y="19"/>
                    <a:pt x="1922" y="855"/>
                    <a:pt x="1922" y="1889"/>
                  </a:cubicBezTo>
                  <a:cubicBezTo>
                    <a:pt x="1922" y="2928"/>
                    <a:pt x="1086" y="3767"/>
                    <a:pt x="53" y="3782"/>
                  </a:cubicBezTo>
                  <a:lnTo>
                    <a:pt x="649" y="3782"/>
                  </a:lnTo>
                  <a:cubicBezTo>
                    <a:pt x="657" y="3782"/>
                    <a:pt x="666" y="3782"/>
                    <a:pt x="675" y="3782"/>
                  </a:cubicBezTo>
                  <a:cubicBezTo>
                    <a:pt x="1720" y="3782"/>
                    <a:pt x="2570" y="2937"/>
                    <a:pt x="2570" y="1889"/>
                  </a:cubicBezTo>
                  <a:cubicBezTo>
                    <a:pt x="2570" y="844"/>
                    <a:pt x="1725" y="0"/>
                    <a:pt x="684"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82"/>
            <p:cNvSpPr/>
            <p:nvPr/>
          </p:nvSpPr>
          <p:spPr>
            <a:xfrm>
              <a:off x="4215226" y="2180558"/>
              <a:ext cx="17017" cy="175092"/>
            </a:xfrm>
            <a:custGeom>
              <a:avLst/>
              <a:gdLst/>
              <a:ahLst/>
              <a:cxnLst/>
              <a:rect l="l" t="t" r="r" b="b"/>
              <a:pathLst>
                <a:path w="650" h="6688" extrusionOk="0">
                  <a:moveTo>
                    <a:pt x="1" y="1"/>
                  </a:moveTo>
                  <a:lnTo>
                    <a:pt x="1" y="6688"/>
                  </a:lnTo>
                  <a:lnTo>
                    <a:pt x="649" y="6688"/>
                  </a:lnTo>
                  <a:lnTo>
                    <a:pt x="649"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82"/>
            <p:cNvSpPr/>
            <p:nvPr/>
          </p:nvSpPr>
          <p:spPr>
            <a:xfrm>
              <a:off x="4215226" y="2141445"/>
              <a:ext cx="17017" cy="38877"/>
            </a:xfrm>
            <a:custGeom>
              <a:avLst/>
              <a:gdLst/>
              <a:ahLst/>
              <a:cxnLst/>
              <a:rect l="l" t="t" r="r" b="b"/>
              <a:pathLst>
                <a:path w="650" h="1485" extrusionOk="0">
                  <a:moveTo>
                    <a:pt x="1" y="1"/>
                  </a:moveTo>
                  <a:lnTo>
                    <a:pt x="1" y="1485"/>
                  </a:lnTo>
                  <a:lnTo>
                    <a:pt x="649" y="1485"/>
                  </a:lnTo>
                  <a:lnTo>
                    <a:pt x="64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82"/>
            <p:cNvSpPr/>
            <p:nvPr/>
          </p:nvSpPr>
          <p:spPr>
            <a:xfrm>
              <a:off x="4061026" y="2209487"/>
              <a:ext cx="30212" cy="146294"/>
            </a:xfrm>
            <a:custGeom>
              <a:avLst/>
              <a:gdLst/>
              <a:ahLst/>
              <a:cxnLst/>
              <a:rect l="l" t="t" r="r" b="b"/>
              <a:pathLst>
                <a:path w="1154" h="5588" extrusionOk="0">
                  <a:moveTo>
                    <a:pt x="577" y="1"/>
                  </a:moveTo>
                  <a:cubicBezTo>
                    <a:pt x="255" y="1"/>
                    <a:pt x="1" y="255"/>
                    <a:pt x="1" y="577"/>
                  </a:cubicBezTo>
                  <a:lnTo>
                    <a:pt x="1" y="5588"/>
                  </a:lnTo>
                  <a:lnTo>
                    <a:pt x="1154" y="5588"/>
                  </a:lnTo>
                  <a:lnTo>
                    <a:pt x="1154" y="577"/>
                  </a:lnTo>
                  <a:cubicBezTo>
                    <a:pt x="1154" y="255"/>
                    <a:pt x="894"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82"/>
            <p:cNvSpPr/>
            <p:nvPr/>
          </p:nvSpPr>
          <p:spPr>
            <a:xfrm>
              <a:off x="4116868" y="2209487"/>
              <a:ext cx="30343" cy="146294"/>
            </a:xfrm>
            <a:custGeom>
              <a:avLst/>
              <a:gdLst/>
              <a:ahLst/>
              <a:cxnLst/>
              <a:rect l="l" t="t" r="r" b="b"/>
              <a:pathLst>
                <a:path w="1159" h="5588" extrusionOk="0">
                  <a:moveTo>
                    <a:pt x="582" y="1"/>
                  </a:moveTo>
                  <a:cubicBezTo>
                    <a:pt x="260" y="1"/>
                    <a:pt x="1" y="255"/>
                    <a:pt x="1" y="577"/>
                  </a:cubicBezTo>
                  <a:lnTo>
                    <a:pt x="1" y="5588"/>
                  </a:lnTo>
                  <a:lnTo>
                    <a:pt x="1159" y="5588"/>
                  </a:lnTo>
                  <a:lnTo>
                    <a:pt x="1159" y="577"/>
                  </a:lnTo>
                  <a:cubicBezTo>
                    <a:pt x="1159" y="255"/>
                    <a:pt x="899" y="1"/>
                    <a:pt x="58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82"/>
            <p:cNvSpPr/>
            <p:nvPr/>
          </p:nvSpPr>
          <p:spPr>
            <a:xfrm>
              <a:off x="4172841" y="2209487"/>
              <a:ext cx="30212" cy="146294"/>
            </a:xfrm>
            <a:custGeom>
              <a:avLst/>
              <a:gdLst/>
              <a:ahLst/>
              <a:cxnLst/>
              <a:rect l="l" t="t" r="r" b="b"/>
              <a:pathLst>
                <a:path w="1154" h="5588" extrusionOk="0">
                  <a:moveTo>
                    <a:pt x="577" y="1"/>
                  </a:moveTo>
                  <a:cubicBezTo>
                    <a:pt x="260" y="1"/>
                    <a:pt x="1" y="255"/>
                    <a:pt x="1" y="577"/>
                  </a:cubicBezTo>
                  <a:lnTo>
                    <a:pt x="1" y="5588"/>
                  </a:lnTo>
                  <a:lnTo>
                    <a:pt x="1154" y="5588"/>
                  </a:lnTo>
                  <a:lnTo>
                    <a:pt x="1154" y="577"/>
                  </a:lnTo>
                  <a:cubicBezTo>
                    <a:pt x="1154" y="255"/>
                    <a:pt x="899" y="1"/>
                    <a:pt x="57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82"/>
            <p:cNvSpPr/>
            <p:nvPr/>
          </p:nvSpPr>
          <p:spPr>
            <a:xfrm>
              <a:off x="4026311" y="2203963"/>
              <a:ext cx="211456" cy="157473"/>
            </a:xfrm>
            <a:custGeom>
              <a:avLst/>
              <a:gdLst/>
              <a:ahLst/>
              <a:cxnLst/>
              <a:rect l="l" t="t" r="r" b="b"/>
              <a:pathLst>
                <a:path w="8077" h="6015" extrusionOk="0">
                  <a:moveTo>
                    <a:pt x="1908" y="423"/>
                  </a:moveTo>
                  <a:cubicBezTo>
                    <a:pt x="2110" y="423"/>
                    <a:pt x="2273" y="586"/>
                    <a:pt x="2273" y="788"/>
                  </a:cubicBezTo>
                  <a:lnTo>
                    <a:pt x="2273" y="5582"/>
                  </a:lnTo>
                  <a:lnTo>
                    <a:pt x="1538" y="5582"/>
                  </a:lnTo>
                  <a:lnTo>
                    <a:pt x="1538" y="788"/>
                  </a:lnTo>
                  <a:cubicBezTo>
                    <a:pt x="1538" y="586"/>
                    <a:pt x="1701" y="423"/>
                    <a:pt x="1908" y="423"/>
                  </a:cubicBezTo>
                  <a:close/>
                  <a:moveTo>
                    <a:pt x="4041" y="423"/>
                  </a:moveTo>
                  <a:cubicBezTo>
                    <a:pt x="4243" y="423"/>
                    <a:pt x="4406" y="586"/>
                    <a:pt x="4406" y="788"/>
                  </a:cubicBezTo>
                  <a:lnTo>
                    <a:pt x="4406" y="5582"/>
                  </a:lnTo>
                  <a:lnTo>
                    <a:pt x="3676" y="5582"/>
                  </a:lnTo>
                  <a:lnTo>
                    <a:pt x="3676" y="788"/>
                  </a:lnTo>
                  <a:cubicBezTo>
                    <a:pt x="3676" y="586"/>
                    <a:pt x="3839" y="423"/>
                    <a:pt x="4041" y="423"/>
                  </a:cubicBezTo>
                  <a:close/>
                  <a:moveTo>
                    <a:pt x="6179" y="423"/>
                  </a:moveTo>
                  <a:cubicBezTo>
                    <a:pt x="6381" y="423"/>
                    <a:pt x="6544" y="586"/>
                    <a:pt x="6544" y="788"/>
                  </a:cubicBezTo>
                  <a:lnTo>
                    <a:pt x="6544" y="5582"/>
                  </a:lnTo>
                  <a:lnTo>
                    <a:pt x="5814" y="5582"/>
                  </a:lnTo>
                  <a:lnTo>
                    <a:pt x="5814" y="788"/>
                  </a:lnTo>
                  <a:cubicBezTo>
                    <a:pt x="5814" y="586"/>
                    <a:pt x="5977" y="423"/>
                    <a:pt x="6179" y="423"/>
                  </a:cubicBezTo>
                  <a:close/>
                  <a:moveTo>
                    <a:pt x="1903" y="0"/>
                  </a:moveTo>
                  <a:cubicBezTo>
                    <a:pt x="1466" y="0"/>
                    <a:pt x="1115" y="351"/>
                    <a:pt x="1115" y="788"/>
                  </a:cubicBezTo>
                  <a:lnTo>
                    <a:pt x="1115" y="5582"/>
                  </a:lnTo>
                  <a:lnTo>
                    <a:pt x="424" y="5582"/>
                  </a:lnTo>
                  <a:lnTo>
                    <a:pt x="424" y="3334"/>
                  </a:lnTo>
                  <a:cubicBezTo>
                    <a:pt x="409" y="3207"/>
                    <a:pt x="311" y="3143"/>
                    <a:pt x="212" y="3143"/>
                  </a:cubicBezTo>
                  <a:cubicBezTo>
                    <a:pt x="114" y="3143"/>
                    <a:pt x="15" y="3207"/>
                    <a:pt x="1" y="3334"/>
                  </a:cubicBezTo>
                  <a:lnTo>
                    <a:pt x="1" y="5794"/>
                  </a:lnTo>
                  <a:cubicBezTo>
                    <a:pt x="1" y="5914"/>
                    <a:pt x="97" y="6005"/>
                    <a:pt x="212" y="6005"/>
                  </a:cubicBezTo>
                  <a:lnTo>
                    <a:pt x="1279" y="6005"/>
                  </a:lnTo>
                  <a:cubicBezTo>
                    <a:pt x="1293" y="6010"/>
                    <a:pt x="1312" y="6015"/>
                    <a:pt x="1327" y="6015"/>
                  </a:cubicBezTo>
                  <a:lnTo>
                    <a:pt x="2485" y="6015"/>
                  </a:lnTo>
                  <a:cubicBezTo>
                    <a:pt x="2499" y="6015"/>
                    <a:pt x="2518" y="6010"/>
                    <a:pt x="2533" y="6005"/>
                  </a:cubicBezTo>
                  <a:lnTo>
                    <a:pt x="3412" y="6005"/>
                  </a:lnTo>
                  <a:cubicBezTo>
                    <a:pt x="3426" y="6010"/>
                    <a:pt x="3441" y="6015"/>
                    <a:pt x="3460" y="6015"/>
                  </a:cubicBezTo>
                  <a:lnTo>
                    <a:pt x="4618" y="6015"/>
                  </a:lnTo>
                  <a:cubicBezTo>
                    <a:pt x="4632" y="6015"/>
                    <a:pt x="4651" y="6010"/>
                    <a:pt x="4666" y="6005"/>
                  </a:cubicBezTo>
                  <a:lnTo>
                    <a:pt x="5545" y="6005"/>
                  </a:lnTo>
                  <a:cubicBezTo>
                    <a:pt x="5559" y="6010"/>
                    <a:pt x="5578" y="6015"/>
                    <a:pt x="5598" y="6015"/>
                  </a:cubicBezTo>
                  <a:lnTo>
                    <a:pt x="6751" y="6015"/>
                  </a:lnTo>
                  <a:cubicBezTo>
                    <a:pt x="6770" y="6015"/>
                    <a:pt x="6784" y="6010"/>
                    <a:pt x="6803" y="6005"/>
                  </a:cubicBezTo>
                  <a:lnTo>
                    <a:pt x="7865" y="6005"/>
                  </a:lnTo>
                  <a:cubicBezTo>
                    <a:pt x="7980" y="6005"/>
                    <a:pt x="8076" y="5914"/>
                    <a:pt x="8076" y="5794"/>
                  </a:cubicBezTo>
                  <a:lnTo>
                    <a:pt x="8076" y="1105"/>
                  </a:lnTo>
                  <a:cubicBezTo>
                    <a:pt x="8076" y="985"/>
                    <a:pt x="7980" y="894"/>
                    <a:pt x="7865" y="894"/>
                  </a:cubicBezTo>
                  <a:cubicBezTo>
                    <a:pt x="7750" y="894"/>
                    <a:pt x="7654" y="985"/>
                    <a:pt x="7654" y="1105"/>
                  </a:cubicBezTo>
                  <a:lnTo>
                    <a:pt x="7654" y="5582"/>
                  </a:lnTo>
                  <a:lnTo>
                    <a:pt x="6962" y="5582"/>
                  </a:lnTo>
                  <a:lnTo>
                    <a:pt x="6962" y="788"/>
                  </a:lnTo>
                  <a:cubicBezTo>
                    <a:pt x="6962" y="351"/>
                    <a:pt x="6611" y="0"/>
                    <a:pt x="6174" y="0"/>
                  </a:cubicBezTo>
                  <a:cubicBezTo>
                    <a:pt x="5737" y="0"/>
                    <a:pt x="5386" y="351"/>
                    <a:pt x="5386" y="788"/>
                  </a:cubicBezTo>
                  <a:lnTo>
                    <a:pt x="5386" y="5582"/>
                  </a:lnTo>
                  <a:lnTo>
                    <a:pt x="4829" y="5582"/>
                  </a:lnTo>
                  <a:lnTo>
                    <a:pt x="4829" y="788"/>
                  </a:lnTo>
                  <a:cubicBezTo>
                    <a:pt x="4829" y="351"/>
                    <a:pt x="4473" y="0"/>
                    <a:pt x="4036" y="0"/>
                  </a:cubicBezTo>
                  <a:cubicBezTo>
                    <a:pt x="3604" y="0"/>
                    <a:pt x="3248" y="351"/>
                    <a:pt x="3248" y="788"/>
                  </a:cubicBezTo>
                  <a:lnTo>
                    <a:pt x="3248" y="5582"/>
                  </a:lnTo>
                  <a:lnTo>
                    <a:pt x="2691" y="5582"/>
                  </a:lnTo>
                  <a:lnTo>
                    <a:pt x="2691" y="788"/>
                  </a:lnTo>
                  <a:cubicBezTo>
                    <a:pt x="2691" y="351"/>
                    <a:pt x="2340"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82"/>
            <p:cNvSpPr/>
            <p:nvPr/>
          </p:nvSpPr>
          <p:spPr>
            <a:xfrm>
              <a:off x="3966333" y="1983475"/>
              <a:ext cx="331805" cy="294080"/>
            </a:xfrm>
            <a:custGeom>
              <a:avLst/>
              <a:gdLst/>
              <a:ahLst/>
              <a:cxnLst/>
              <a:rect l="l" t="t" r="r" b="b"/>
              <a:pathLst>
                <a:path w="12674" h="11233" extrusionOk="0">
                  <a:moveTo>
                    <a:pt x="11386" y="423"/>
                  </a:moveTo>
                  <a:cubicBezTo>
                    <a:pt x="11833" y="423"/>
                    <a:pt x="12193" y="784"/>
                    <a:pt x="12193" y="1231"/>
                  </a:cubicBezTo>
                  <a:cubicBezTo>
                    <a:pt x="12193" y="1677"/>
                    <a:pt x="11833" y="2042"/>
                    <a:pt x="11386" y="2042"/>
                  </a:cubicBezTo>
                  <a:lnTo>
                    <a:pt x="1278" y="2042"/>
                  </a:lnTo>
                  <a:cubicBezTo>
                    <a:pt x="827" y="2042"/>
                    <a:pt x="466" y="1677"/>
                    <a:pt x="466" y="1231"/>
                  </a:cubicBezTo>
                  <a:cubicBezTo>
                    <a:pt x="466" y="784"/>
                    <a:pt x="827" y="423"/>
                    <a:pt x="1278" y="423"/>
                  </a:cubicBezTo>
                  <a:close/>
                  <a:moveTo>
                    <a:pt x="8965" y="5011"/>
                  </a:moveTo>
                  <a:cubicBezTo>
                    <a:pt x="9003" y="5319"/>
                    <a:pt x="9152" y="5607"/>
                    <a:pt x="9383" y="5818"/>
                  </a:cubicBezTo>
                  <a:lnTo>
                    <a:pt x="3378" y="5818"/>
                  </a:lnTo>
                  <a:cubicBezTo>
                    <a:pt x="3603" y="5602"/>
                    <a:pt x="3752" y="5319"/>
                    <a:pt x="3795" y="5011"/>
                  </a:cubicBezTo>
                  <a:close/>
                  <a:moveTo>
                    <a:pt x="10411" y="2465"/>
                  </a:moveTo>
                  <a:cubicBezTo>
                    <a:pt x="11323" y="2480"/>
                    <a:pt x="12058" y="3224"/>
                    <a:pt x="12058" y="4142"/>
                  </a:cubicBezTo>
                  <a:cubicBezTo>
                    <a:pt x="12058" y="5055"/>
                    <a:pt x="11323" y="5799"/>
                    <a:pt x="10411" y="5818"/>
                  </a:cubicBezTo>
                  <a:lnTo>
                    <a:pt x="10324" y="5818"/>
                  </a:lnTo>
                  <a:cubicBezTo>
                    <a:pt x="10084" y="5785"/>
                    <a:pt x="9863" y="5684"/>
                    <a:pt x="9685" y="5521"/>
                  </a:cubicBezTo>
                  <a:cubicBezTo>
                    <a:pt x="9301" y="5170"/>
                    <a:pt x="9267" y="4574"/>
                    <a:pt x="9608" y="4180"/>
                  </a:cubicBezTo>
                  <a:cubicBezTo>
                    <a:pt x="9749" y="4022"/>
                    <a:pt x="9943" y="3940"/>
                    <a:pt x="10137" y="3940"/>
                  </a:cubicBezTo>
                  <a:cubicBezTo>
                    <a:pt x="10303" y="3940"/>
                    <a:pt x="10468" y="3999"/>
                    <a:pt x="10603" y="4118"/>
                  </a:cubicBezTo>
                  <a:cubicBezTo>
                    <a:pt x="10814" y="4310"/>
                    <a:pt x="10833" y="4637"/>
                    <a:pt x="10646" y="4853"/>
                  </a:cubicBezTo>
                  <a:cubicBezTo>
                    <a:pt x="10506" y="5011"/>
                    <a:pt x="10645" y="5207"/>
                    <a:pt x="10803" y="5207"/>
                  </a:cubicBezTo>
                  <a:cubicBezTo>
                    <a:pt x="10856" y="5207"/>
                    <a:pt x="10911" y="5185"/>
                    <a:pt x="10958" y="5131"/>
                  </a:cubicBezTo>
                  <a:cubicBezTo>
                    <a:pt x="11304" y="4742"/>
                    <a:pt x="11271" y="4147"/>
                    <a:pt x="10881" y="3801"/>
                  </a:cubicBezTo>
                  <a:cubicBezTo>
                    <a:pt x="10666" y="3610"/>
                    <a:pt x="10399" y="3517"/>
                    <a:pt x="10133" y="3517"/>
                  </a:cubicBezTo>
                  <a:cubicBezTo>
                    <a:pt x="9823" y="3517"/>
                    <a:pt x="9514" y="3644"/>
                    <a:pt x="9291" y="3892"/>
                  </a:cubicBezTo>
                  <a:cubicBezTo>
                    <a:pt x="9118" y="4089"/>
                    <a:pt x="9008" y="4329"/>
                    <a:pt x="8969" y="4584"/>
                  </a:cubicBezTo>
                  <a:lnTo>
                    <a:pt x="3791" y="4584"/>
                  </a:lnTo>
                  <a:cubicBezTo>
                    <a:pt x="3752" y="4329"/>
                    <a:pt x="3637" y="4089"/>
                    <a:pt x="3469" y="3892"/>
                  </a:cubicBezTo>
                  <a:cubicBezTo>
                    <a:pt x="3246" y="3644"/>
                    <a:pt x="2936" y="3517"/>
                    <a:pt x="2625" y="3517"/>
                  </a:cubicBezTo>
                  <a:cubicBezTo>
                    <a:pt x="2359" y="3517"/>
                    <a:pt x="2092" y="3610"/>
                    <a:pt x="1879" y="3801"/>
                  </a:cubicBezTo>
                  <a:cubicBezTo>
                    <a:pt x="1490" y="4147"/>
                    <a:pt x="1456" y="4742"/>
                    <a:pt x="1802" y="5131"/>
                  </a:cubicBezTo>
                  <a:cubicBezTo>
                    <a:pt x="1849" y="5185"/>
                    <a:pt x="1904" y="5207"/>
                    <a:pt x="1957" y="5207"/>
                  </a:cubicBezTo>
                  <a:cubicBezTo>
                    <a:pt x="2115" y="5207"/>
                    <a:pt x="2254" y="5011"/>
                    <a:pt x="2114" y="4853"/>
                  </a:cubicBezTo>
                  <a:cubicBezTo>
                    <a:pt x="1927" y="4637"/>
                    <a:pt x="1946" y="4310"/>
                    <a:pt x="2157" y="4118"/>
                  </a:cubicBezTo>
                  <a:cubicBezTo>
                    <a:pt x="2292" y="3999"/>
                    <a:pt x="2458" y="3940"/>
                    <a:pt x="2623" y="3940"/>
                  </a:cubicBezTo>
                  <a:cubicBezTo>
                    <a:pt x="2817" y="3940"/>
                    <a:pt x="3011" y="4022"/>
                    <a:pt x="3152" y="4180"/>
                  </a:cubicBezTo>
                  <a:cubicBezTo>
                    <a:pt x="3493" y="4574"/>
                    <a:pt x="3459" y="5170"/>
                    <a:pt x="3075" y="5521"/>
                  </a:cubicBezTo>
                  <a:cubicBezTo>
                    <a:pt x="2897" y="5684"/>
                    <a:pt x="2671" y="5785"/>
                    <a:pt x="2436" y="5818"/>
                  </a:cubicBezTo>
                  <a:lnTo>
                    <a:pt x="2349" y="5818"/>
                  </a:lnTo>
                  <a:cubicBezTo>
                    <a:pt x="1432" y="5799"/>
                    <a:pt x="702" y="5055"/>
                    <a:pt x="702" y="4142"/>
                  </a:cubicBezTo>
                  <a:cubicBezTo>
                    <a:pt x="702" y="3224"/>
                    <a:pt x="1432" y="2480"/>
                    <a:pt x="2349" y="2465"/>
                  </a:cubicBezTo>
                  <a:close/>
                  <a:moveTo>
                    <a:pt x="9945" y="6241"/>
                  </a:moveTo>
                  <a:lnTo>
                    <a:pt x="9945" y="7303"/>
                  </a:lnTo>
                  <a:lnTo>
                    <a:pt x="2715" y="7303"/>
                  </a:lnTo>
                  <a:lnTo>
                    <a:pt x="2715" y="6241"/>
                  </a:lnTo>
                  <a:close/>
                  <a:moveTo>
                    <a:pt x="1273" y="1"/>
                  </a:moveTo>
                  <a:cubicBezTo>
                    <a:pt x="630" y="1"/>
                    <a:pt x="92" y="500"/>
                    <a:pt x="44" y="1144"/>
                  </a:cubicBezTo>
                  <a:cubicBezTo>
                    <a:pt x="0" y="1793"/>
                    <a:pt x="461" y="2364"/>
                    <a:pt x="1100" y="2451"/>
                  </a:cubicBezTo>
                  <a:cubicBezTo>
                    <a:pt x="385" y="2984"/>
                    <a:pt x="82" y="3911"/>
                    <a:pt x="346" y="4766"/>
                  </a:cubicBezTo>
                  <a:cubicBezTo>
                    <a:pt x="610" y="5617"/>
                    <a:pt x="1384" y="6207"/>
                    <a:pt x="2277" y="6241"/>
                  </a:cubicBezTo>
                  <a:lnTo>
                    <a:pt x="2292" y="6246"/>
                  </a:lnTo>
                  <a:lnTo>
                    <a:pt x="2292" y="7519"/>
                  </a:lnTo>
                  <a:lnTo>
                    <a:pt x="2292" y="7524"/>
                  </a:lnTo>
                  <a:lnTo>
                    <a:pt x="2292" y="10997"/>
                  </a:lnTo>
                  <a:cubicBezTo>
                    <a:pt x="2277" y="11122"/>
                    <a:pt x="2373" y="11232"/>
                    <a:pt x="2503" y="11232"/>
                  </a:cubicBezTo>
                  <a:cubicBezTo>
                    <a:pt x="2628" y="11232"/>
                    <a:pt x="2724" y="11122"/>
                    <a:pt x="2710" y="10997"/>
                  </a:cubicBezTo>
                  <a:lnTo>
                    <a:pt x="2710" y="7740"/>
                  </a:lnTo>
                  <a:lnTo>
                    <a:pt x="9945" y="7740"/>
                  </a:lnTo>
                  <a:lnTo>
                    <a:pt x="9945" y="8778"/>
                  </a:lnTo>
                  <a:cubicBezTo>
                    <a:pt x="9957" y="8903"/>
                    <a:pt x="10055" y="8965"/>
                    <a:pt x="10154" y="8965"/>
                  </a:cubicBezTo>
                  <a:cubicBezTo>
                    <a:pt x="10252" y="8965"/>
                    <a:pt x="10351" y="8903"/>
                    <a:pt x="10363" y="8778"/>
                  </a:cubicBezTo>
                  <a:lnTo>
                    <a:pt x="10363" y="7529"/>
                  </a:lnTo>
                  <a:lnTo>
                    <a:pt x="10363" y="7524"/>
                  </a:lnTo>
                  <a:lnTo>
                    <a:pt x="10363" y="7519"/>
                  </a:lnTo>
                  <a:lnTo>
                    <a:pt x="10363" y="6251"/>
                  </a:lnTo>
                  <a:lnTo>
                    <a:pt x="10406" y="6251"/>
                  </a:lnTo>
                  <a:cubicBezTo>
                    <a:pt x="10430" y="6251"/>
                    <a:pt x="10454" y="6246"/>
                    <a:pt x="10473" y="6241"/>
                  </a:cubicBezTo>
                  <a:cubicBezTo>
                    <a:pt x="11371" y="6207"/>
                    <a:pt x="12150" y="5607"/>
                    <a:pt x="12409" y="4752"/>
                  </a:cubicBezTo>
                  <a:cubicBezTo>
                    <a:pt x="12668" y="3894"/>
                    <a:pt x="12358" y="2970"/>
                    <a:pt x="11637" y="2441"/>
                  </a:cubicBezTo>
                  <a:lnTo>
                    <a:pt x="11637" y="2441"/>
                  </a:lnTo>
                  <a:cubicBezTo>
                    <a:pt x="12256" y="2311"/>
                    <a:pt x="12673" y="1734"/>
                    <a:pt x="12611" y="1106"/>
                  </a:cubicBezTo>
                  <a:cubicBezTo>
                    <a:pt x="12544" y="476"/>
                    <a:pt x="12015" y="1"/>
                    <a:pt x="11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8" name="Google Shape;13018;p82"/>
          <p:cNvGrpSpPr/>
          <p:nvPr/>
        </p:nvGrpSpPr>
        <p:grpSpPr>
          <a:xfrm>
            <a:off x="3085690" y="2689322"/>
            <a:ext cx="316333" cy="382699"/>
            <a:chOff x="3085690" y="2894722"/>
            <a:chExt cx="316333" cy="382699"/>
          </a:xfrm>
        </p:grpSpPr>
        <p:sp>
          <p:nvSpPr>
            <p:cNvPr id="13019" name="Google Shape;13019;p82"/>
            <p:cNvSpPr/>
            <p:nvPr/>
          </p:nvSpPr>
          <p:spPr>
            <a:xfrm>
              <a:off x="3226041" y="3249723"/>
              <a:ext cx="35736" cy="20918"/>
            </a:xfrm>
            <a:custGeom>
              <a:avLst/>
              <a:gdLst/>
              <a:ahLst/>
              <a:cxnLst/>
              <a:rect l="l" t="t" r="r" b="b"/>
              <a:pathLst>
                <a:path w="1365" h="799" extrusionOk="0">
                  <a:moveTo>
                    <a:pt x="1" y="1"/>
                  </a:moveTo>
                  <a:lnTo>
                    <a:pt x="1" y="318"/>
                  </a:lnTo>
                  <a:cubicBezTo>
                    <a:pt x="1" y="582"/>
                    <a:pt x="217" y="798"/>
                    <a:pt x="481" y="798"/>
                  </a:cubicBezTo>
                  <a:lnTo>
                    <a:pt x="885" y="798"/>
                  </a:lnTo>
                  <a:cubicBezTo>
                    <a:pt x="1149" y="798"/>
                    <a:pt x="1365" y="582"/>
                    <a:pt x="1365" y="318"/>
                  </a:cubicBezTo>
                  <a:lnTo>
                    <a:pt x="1365" y="1"/>
                  </a:lnTo>
                  <a:cubicBezTo>
                    <a:pt x="1235" y="29"/>
                    <a:pt x="1110" y="44"/>
                    <a:pt x="981" y="44"/>
                  </a:cubicBezTo>
                  <a:lnTo>
                    <a:pt x="385" y="44"/>
                  </a:lnTo>
                  <a:cubicBezTo>
                    <a:pt x="255" y="44"/>
                    <a:pt x="126" y="29"/>
                    <a:pt x="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82"/>
            <p:cNvSpPr/>
            <p:nvPr/>
          </p:nvSpPr>
          <p:spPr>
            <a:xfrm>
              <a:off x="3192845" y="3215139"/>
              <a:ext cx="102154" cy="35736"/>
            </a:xfrm>
            <a:custGeom>
              <a:avLst/>
              <a:gdLst/>
              <a:ahLst/>
              <a:cxnLst/>
              <a:rect l="l" t="t" r="r" b="b"/>
              <a:pathLst>
                <a:path w="3902" h="1365" extrusionOk="0">
                  <a:moveTo>
                    <a:pt x="0" y="0"/>
                  </a:moveTo>
                  <a:cubicBezTo>
                    <a:pt x="154" y="793"/>
                    <a:pt x="846" y="1365"/>
                    <a:pt x="1653" y="1365"/>
                  </a:cubicBezTo>
                  <a:lnTo>
                    <a:pt x="2249" y="1365"/>
                  </a:lnTo>
                  <a:cubicBezTo>
                    <a:pt x="3056" y="1365"/>
                    <a:pt x="3747" y="793"/>
                    <a:pt x="390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82"/>
            <p:cNvSpPr/>
            <p:nvPr/>
          </p:nvSpPr>
          <p:spPr>
            <a:xfrm>
              <a:off x="3192085" y="3191106"/>
              <a:ext cx="103542" cy="24059"/>
            </a:xfrm>
            <a:custGeom>
              <a:avLst/>
              <a:gdLst/>
              <a:ahLst/>
              <a:cxnLst/>
              <a:rect l="l" t="t" r="r" b="b"/>
              <a:pathLst>
                <a:path w="3955" h="919" extrusionOk="0">
                  <a:moveTo>
                    <a:pt x="1" y="1"/>
                  </a:moveTo>
                  <a:lnTo>
                    <a:pt x="1" y="601"/>
                  </a:lnTo>
                  <a:cubicBezTo>
                    <a:pt x="1" y="707"/>
                    <a:pt x="10" y="813"/>
                    <a:pt x="29" y="918"/>
                  </a:cubicBezTo>
                  <a:lnTo>
                    <a:pt x="3925" y="918"/>
                  </a:lnTo>
                  <a:cubicBezTo>
                    <a:pt x="3945" y="813"/>
                    <a:pt x="3954" y="707"/>
                    <a:pt x="3954" y="601"/>
                  </a:cubicBezTo>
                  <a:lnTo>
                    <a:pt x="3954"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82"/>
            <p:cNvSpPr/>
            <p:nvPr/>
          </p:nvSpPr>
          <p:spPr>
            <a:xfrm>
              <a:off x="3229444" y="3010647"/>
              <a:ext cx="28824" cy="25866"/>
            </a:xfrm>
            <a:custGeom>
              <a:avLst/>
              <a:gdLst/>
              <a:ahLst/>
              <a:cxnLst/>
              <a:rect l="l" t="t" r="r" b="b"/>
              <a:pathLst>
                <a:path w="1101" h="988" extrusionOk="0">
                  <a:moveTo>
                    <a:pt x="553" y="0"/>
                  </a:moveTo>
                  <a:lnTo>
                    <a:pt x="0" y="822"/>
                  </a:lnTo>
                  <a:cubicBezTo>
                    <a:pt x="166" y="932"/>
                    <a:pt x="358" y="987"/>
                    <a:pt x="550" y="987"/>
                  </a:cubicBezTo>
                  <a:cubicBezTo>
                    <a:pt x="743" y="987"/>
                    <a:pt x="935" y="932"/>
                    <a:pt x="1100" y="822"/>
                  </a:cubicBezTo>
                  <a:lnTo>
                    <a:pt x="553"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82"/>
            <p:cNvSpPr/>
            <p:nvPr/>
          </p:nvSpPr>
          <p:spPr>
            <a:xfrm>
              <a:off x="3216852" y="3032141"/>
              <a:ext cx="54114" cy="24452"/>
            </a:xfrm>
            <a:custGeom>
              <a:avLst/>
              <a:gdLst/>
              <a:ahLst/>
              <a:cxnLst/>
              <a:rect l="l" t="t" r="r" b="b"/>
              <a:pathLst>
                <a:path w="2067" h="934" extrusionOk="0">
                  <a:moveTo>
                    <a:pt x="486" y="1"/>
                  </a:moveTo>
                  <a:lnTo>
                    <a:pt x="1" y="721"/>
                  </a:lnTo>
                  <a:cubicBezTo>
                    <a:pt x="330" y="863"/>
                    <a:pt x="681" y="934"/>
                    <a:pt x="1032" y="934"/>
                  </a:cubicBezTo>
                  <a:cubicBezTo>
                    <a:pt x="1383" y="934"/>
                    <a:pt x="1735" y="863"/>
                    <a:pt x="2067" y="721"/>
                  </a:cubicBezTo>
                  <a:lnTo>
                    <a:pt x="1581" y="1"/>
                  </a:lnTo>
                  <a:cubicBezTo>
                    <a:pt x="1416" y="111"/>
                    <a:pt x="1225" y="166"/>
                    <a:pt x="1034" y="166"/>
                  </a:cubicBezTo>
                  <a:cubicBezTo>
                    <a:pt x="843" y="166"/>
                    <a:pt x="652" y="111"/>
                    <a:pt x="48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82"/>
            <p:cNvSpPr/>
            <p:nvPr/>
          </p:nvSpPr>
          <p:spPr>
            <a:xfrm>
              <a:off x="3243896" y="3051016"/>
              <a:ext cx="27070" cy="140115"/>
            </a:xfrm>
            <a:custGeom>
              <a:avLst/>
              <a:gdLst/>
              <a:ahLst/>
              <a:cxnLst/>
              <a:rect l="l" t="t" r="r" b="b"/>
              <a:pathLst>
                <a:path w="1034" h="5352" extrusionOk="0">
                  <a:moveTo>
                    <a:pt x="1034" y="0"/>
                  </a:moveTo>
                  <a:cubicBezTo>
                    <a:pt x="707" y="140"/>
                    <a:pt x="356" y="216"/>
                    <a:pt x="1" y="216"/>
                  </a:cubicBezTo>
                  <a:lnTo>
                    <a:pt x="1" y="5352"/>
                  </a:lnTo>
                  <a:lnTo>
                    <a:pt x="1034" y="5352"/>
                  </a:lnTo>
                  <a:lnTo>
                    <a:pt x="1034"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82"/>
            <p:cNvSpPr/>
            <p:nvPr/>
          </p:nvSpPr>
          <p:spPr>
            <a:xfrm>
              <a:off x="3216852" y="3051016"/>
              <a:ext cx="27070" cy="140115"/>
            </a:xfrm>
            <a:custGeom>
              <a:avLst/>
              <a:gdLst/>
              <a:ahLst/>
              <a:cxnLst/>
              <a:rect l="l" t="t" r="r" b="b"/>
              <a:pathLst>
                <a:path w="1034" h="5352" extrusionOk="0">
                  <a:moveTo>
                    <a:pt x="1" y="0"/>
                  </a:moveTo>
                  <a:lnTo>
                    <a:pt x="1" y="5352"/>
                  </a:lnTo>
                  <a:lnTo>
                    <a:pt x="1034" y="5352"/>
                  </a:lnTo>
                  <a:lnTo>
                    <a:pt x="1034" y="216"/>
                  </a:lnTo>
                  <a:cubicBezTo>
                    <a:pt x="678" y="216"/>
                    <a:pt x="323" y="140"/>
                    <a:pt x="1"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82"/>
            <p:cNvSpPr/>
            <p:nvPr/>
          </p:nvSpPr>
          <p:spPr>
            <a:xfrm>
              <a:off x="3110849" y="2939254"/>
              <a:ext cx="242872" cy="251878"/>
            </a:xfrm>
            <a:custGeom>
              <a:avLst/>
              <a:gdLst/>
              <a:ahLst/>
              <a:cxnLst/>
              <a:rect l="l" t="t" r="r" b="b"/>
              <a:pathLst>
                <a:path w="9277" h="9621" extrusionOk="0">
                  <a:moveTo>
                    <a:pt x="5083" y="1"/>
                  </a:moveTo>
                  <a:cubicBezTo>
                    <a:pt x="4564" y="1"/>
                    <a:pt x="4031" y="99"/>
                    <a:pt x="3507" y="311"/>
                  </a:cubicBezTo>
                  <a:cubicBezTo>
                    <a:pt x="754" y="1430"/>
                    <a:pt x="0" y="4980"/>
                    <a:pt x="2071" y="7113"/>
                  </a:cubicBezTo>
                  <a:cubicBezTo>
                    <a:pt x="2724" y="7786"/>
                    <a:pt x="3099" y="8684"/>
                    <a:pt x="3104" y="9621"/>
                  </a:cubicBezTo>
                  <a:lnTo>
                    <a:pt x="4045" y="9621"/>
                  </a:lnTo>
                  <a:lnTo>
                    <a:pt x="4045" y="4269"/>
                  </a:lnTo>
                  <a:lnTo>
                    <a:pt x="4530" y="3549"/>
                  </a:lnTo>
                  <a:lnTo>
                    <a:pt x="5078" y="2732"/>
                  </a:lnTo>
                  <a:lnTo>
                    <a:pt x="5630" y="3549"/>
                  </a:lnTo>
                  <a:lnTo>
                    <a:pt x="6111" y="4269"/>
                  </a:lnTo>
                  <a:lnTo>
                    <a:pt x="6111" y="9621"/>
                  </a:lnTo>
                  <a:lnTo>
                    <a:pt x="7057" y="9621"/>
                  </a:lnTo>
                  <a:cubicBezTo>
                    <a:pt x="7062" y="8684"/>
                    <a:pt x="7432" y="7786"/>
                    <a:pt x="8090" y="7118"/>
                  </a:cubicBezTo>
                  <a:cubicBezTo>
                    <a:pt x="8849" y="6335"/>
                    <a:pt x="9277" y="5288"/>
                    <a:pt x="9272" y="4197"/>
                  </a:cubicBezTo>
                  <a:lnTo>
                    <a:pt x="9277" y="4197"/>
                  </a:lnTo>
                  <a:cubicBezTo>
                    <a:pt x="9273" y="1788"/>
                    <a:pt x="7299" y="1"/>
                    <a:pt x="508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82"/>
            <p:cNvSpPr/>
            <p:nvPr/>
          </p:nvSpPr>
          <p:spPr>
            <a:xfrm>
              <a:off x="3257745" y="2958627"/>
              <a:ext cx="79875" cy="97442"/>
            </a:xfrm>
            <a:custGeom>
              <a:avLst/>
              <a:gdLst/>
              <a:ahLst/>
              <a:cxnLst/>
              <a:rect l="l" t="t" r="r" b="b"/>
              <a:pathLst>
                <a:path w="3051" h="3722" extrusionOk="0">
                  <a:moveTo>
                    <a:pt x="369" y="1"/>
                  </a:moveTo>
                  <a:cubicBezTo>
                    <a:pt x="94" y="1"/>
                    <a:pt x="0" y="429"/>
                    <a:pt x="308" y="517"/>
                  </a:cubicBezTo>
                  <a:cubicBezTo>
                    <a:pt x="1619" y="897"/>
                    <a:pt x="2522" y="2093"/>
                    <a:pt x="2527" y="3457"/>
                  </a:cubicBezTo>
                  <a:cubicBezTo>
                    <a:pt x="2527" y="3601"/>
                    <a:pt x="2642" y="3721"/>
                    <a:pt x="2787" y="3721"/>
                  </a:cubicBezTo>
                  <a:cubicBezTo>
                    <a:pt x="2931" y="3721"/>
                    <a:pt x="3051" y="3601"/>
                    <a:pt x="3051" y="3457"/>
                  </a:cubicBezTo>
                  <a:cubicBezTo>
                    <a:pt x="3046" y="1857"/>
                    <a:pt x="1984" y="459"/>
                    <a:pt x="452" y="13"/>
                  </a:cubicBezTo>
                  <a:cubicBezTo>
                    <a:pt x="423" y="4"/>
                    <a:pt x="395" y="1"/>
                    <a:pt x="3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82"/>
            <p:cNvSpPr/>
            <p:nvPr/>
          </p:nvSpPr>
          <p:spPr>
            <a:xfrm>
              <a:off x="3233293" y="2955433"/>
              <a:ext cx="24766" cy="13849"/>
            </a:xfrm>
            <a:custGeom>
              <a:avLst/>
              <a:gdLst/>
              <a:ahLst/>
              <a:cxnLst/>
              <a:rect l="l" t="t" r="r" b="b"/>
              <a:pathLst>
                <a:path w="946" h="529" extrusionOk="0">
                  <a:moveTo>
                    <a:pt x="348" y="0"/>
                  </a:moveTo>
                  <a:cubicBezTo>
                    <a:pt x="1" y="5"/>
                    <a:pt x="12" y="524"/>
                    <a:pt x="353" y="524"/>
                  </a:cubicBezTo>
                  <a:cubicBezTo>
                    <a:pt x="356" y="524"/>
                    <a:pt x="359" y="524"/>
                    <a:pt x="363" y="524"/>
                  </a:cubicBezTo>
                  <a:lnTo>
                    <a:pt x="396" y="524"/>
                  </a:lnTo>
                  <a:cubicBezTo>
                    <a:pt x="454" y="524"/>
                    <a:pt x="511" y="524"/>
                    <a:pt x="574" y="529"/>
                  </a:cubicBezTo>
                  <a:lnTo>
                    <a:pt x="588" y="529"/>
                  </a:lnTo>
                  <a:cubicBezTo>
                    <a:pt x="591" y="529"/>
                    <a:pt x="595" y="529"/>
                    <a:pt x="598" y="529"/>
                  </a:cubicBezTo>
                  <a:cubicBezTo>
                    <a:pt x="934" y="529"/>
                    <a:pt x="945" y="14"/>
                    <a:pt x="598" y="5"/>
                  </a:cubicBezTo>
                  <a:cubicBezTo>
                    <a:pt x="516" y="0"/>
                    <a:pt x="430" y="0"/>
                    <a:pt x="3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82"/>
            <p:cNvSpPr/>
            <p:nvPr/>
          </p:nvSpPr>
          <p:spPr>
            <a:xfrm>
              <a:off x="3371680" y="3043712"/>
              <a:ext cx="30343" cy="13744"/>
            </a:xfrm>
            <a:custGeom>
              <a:avLst/>
              <a:gdLst/>
              <a:ahLst/>
              <a:cxnLst/>
              <a:rect l="l" t="t" r="r" b="b"/>
              <a:pathLst>
                <a:path w="1159" h="525" extrusionOk="0">
                  <a:moveTo>
                    <a:pt x="351" y="1"/>
                  </a:moveTo>
                  <a:cubicBezTo>
                    <a:pt x="1" y="1"/>
                    <a:pt x="1" y="524"/>
                    <a:pt x="351" y="524"/>
                  </a:cubicBezTo>
                  <a:lnTo>
                    <a:pt x="808" y="524"/>
                  </a:lnTo>
                  <a:cubicBezTo>
                    <a:pt x="1158" y="524"/>
                    <a:pt x="1158" y="1"/>
                    <a:pt x="8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82"/>
            <p:cNvSpPr/>
            <p:nvPr/>
          </p:nvSpPr>
          <p:spPr>
            <a:xfrm>
              <a:off x="3085690" y="3043712"/>
              <a:ext cx="30343" cy="13744"/>
            </a:xfrm>
            <a:custGeom>
              <a:avLst/>
              <a:gdLst/>
              <a:ahLst/>
              <a:cxnLst/>
              <a:rect l="l" t="t" r="r" b="b"/>
              <a:pathLst>
                <a:path w="1159" h="525" extrusionOk="0">
                  <a:moveTo>
                    <a:pt x="351" y="1"/>
                  </a:moveTo>
                  <a:cubicBezTo>
                    <a:pt x="0" y="1"/>
                    <a:pt x="0" y="524"/>
                    <a:pt x="351" y="524"/>
                  </a:cubicBezTo>
                  <a:lnTo>
                    <a:pt x="807" y="524"/>
                  </a:lnTo>
                  <a:cubicBezTo>
                    <a:pt x="1158" y="524"/>
                    <a:pt x="1158" y="1"/>
                    <a:pt x="8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82"/>
            <p:cNvSpPr/>
            <p:nvPr/>
          </p:nvSpPr>
          <p:spPr>
            <a:xfrm>
              <a:off x="3352935" y="2969125"/>
              <a:ext cx="30107" cy="19897"/>
            </a:xfrm>
            <a:custGeom>
              <a:avLst/>
              <a:gdLst/>
              <a:ahLst/>
              <a:cxnLst/>
              <a:rect l="l" t="t" r="r" b="b"/>
              <a:pathLst>
                <a:path w="1150" h="760" extrusionOk="0">
                  <a:moveTo>
                    <a:pt x="769" y="0"/>
                  </a:moveTo>
                  <a:cubicBezTo>
                    <a:pt x="725" y="0"/>
                    <a:pt x="678" y="12"/>
                    <a:pt x="630" y="39"/>
                  </a:cubicBezTo>
                  <a:lnTo>
                    <a:pt x="236" y="270"/>
                  </a:lnTo>
                  <a:cubicBezTo>
                    <a:pt x="1" y="404"/>
                    <a:pt x="97" y="760"/>
                    <a:pt x="366" y="760"/>
                  </a:cubicBezTo>
                  <a:cubicBezTo>
                    <a:pt x="414" y="760"/>
                    <a:pt x="457" y="745"/>
                    <a:pt x="496" y="721"/>
                  </a:cubicBezTo>
                  <a:lnTo>
                    <a:pt x="894" y="496"/>
                  </a:lnTo>
                  <a:cubicBezTo>
                    <a:pt x="1150" y="346"/>
                    <a:pt x="1005" y="0"/>
                    <a:pt x="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82"/>
            <p:cNvSpPr/>
            <p:nvPr/>
          </p:nvSpPr>
          <p:spPr>
            <a:xfrm>
              <a:off x="3105168" y="3112121"/>
              <a:ext cx="30107" cy="19897"/>
            </a:xfrm>
            <a:custGeom>
              <a:avLst/>
              <a:gdLst/>
              <a:ahLst/>
              <a:cxnLst/>
              <a:rect l="l" t="t" r="r" b="b"/>
              <a:pathLst>
                <a:path w="1150" h="760" extrusionOk="0">
                  <a:moveTo>
                    <a:pt x="772" y="1"/>
                  </a:moveTo>
                  <a:cubicBezTo>
                    <a:pt x="728" y="1"/>
                    <a:pt x="682" y="12"/>
                    <a:pt x="635" y="39"/>
                  </a:cubicBezTo>
                  <a:lnTo>
                    <a:pt x="236" y="270"/>
                  </a:lnTo>
                  <a:cubicBezTo>
                    <a:pt x="1" y="404"/>
                    <a:pt x="97" y="760"/>
                    <a:pt x="366" y="760"/>
                  </a:cubicBezTo>
                  <a:cubicBezTo>
                    <a:pt x="414" y="760"/>
                    <a:pt x="457" y="746"/>
                    <a:pt x="501" y="726"/>
                  </a:cubicBezTo>
                  <a:lnTo>
                    <a:pt x="894" y="496"/>
                  </a:lnTo>
                  <a:cubicBezTo>
                    <a:pt x="1150" y="346"/>
                    <a:pt x="1005" y="1"/>
                    <a:pt x="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82"/>
            <p:cNvSpPr/>
            <p:nvPr/>
          </p:nvSpPr>
          <p:spPr>
            <a:xfrm>
              <a:off x="3303769" y="2914566"/>
              <a:ext cx="23719" cy="24295"/>
            </a:xfrm>
            <a:custGeom>
              <a:avLst/>
              <a:gdLst/>
              <a:ahLst/>
              <a:cxnLst/>
              <a:rect l="l" t="t" r="r" b="b"/>
              <a:pathLst>
                <a:path w="906" h="928" extrusionOk="0">
                  <a:moveTo>
                    <a:pt x="549" y="1"/>
                  </a:moveTo>
                  <a:cubicBezTo>
                    <a:pt x="468" y="1"/>
                    <a:pt x="386" y="40"/>
                    <a:pt x="332" y="134"/>
                  </a:cubicBezTo>
                  <a:lnTo>
                    <a:pt x="101" y="533"/>
                  </a:lnTo>
                  <a:cubicBezTo>
                    <a:pt x="1" y="706"/>
                    <a:pt x="125" y="927"/>
                    <a:pt x="327" y="927"/>
                  </a:cubicBezTo>
                  <a:cubicBezTo>
                    <a:pt x="423" y="927"/>
                    <a:pt x="510" y="879"/>
                    <a:pt x="558" y="797"/>
                  </a:cubicBezTo>
                  <a:lnTo>
                    <a:pt x="784" y="399"/>
                  </a:lnTo>
                  <a:cubicBezTo>
                    <a:pt x="906" y="190"/>
                    <a:pt x="728" y="1"/>
                    <a:pt x="5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82"/>
            <p:cNvSpPr/>
            <p:nvPr/>
          </p:nvSpPr>
          <p:spPr>
            <a:xfrm>
              <a:off x="3236984" y="2894722"/>
              <a:ext cx="13744" cy="25761"/>
            </a:xfrm>
            <a:custGeom>
              <a:avLst/>
              <a:gdLst/>
              <a:ahLst/>
              <a:cxnLst/>
              <a:rect l="l" t="t" r="r" b="b"/>
              <a:pathLst>
                <a:path w="525" h="984" extrusionOk="0">
                  <a:moveTo>
                    <a:pt x="262" y="0"/>
                  </a:moveTo>
                  <a:cubicBezTo>
                    <a:pt x="131" y="0"/>
                    <a:pt x="1" y="88"/>
                    <a:pt x="1" y="263"/>
                  </a:cubicBezTo>
                  <a:lnTo>
                    <a:pt x="1" y="719"/>
                  </a:lnTo>
                  <a:cubicBezTo>
                    <a:pt x="1" y="864"/>
                    <a:pt x="116" y="984"/>
                    <a:pt x="265" y="984"/>
                  </a:cubicBezTo>
                  <a:cubicBezTo>
                    <a:pt x="409" y="984"/>
                    <a:pt x="524" y="864"/>
                    <a:pt x="524" y="719"/>
                  </a:cubicBezTo>
                  <a:lnTo>
                    <a:pt x="524" y="263"/>
                  </a:lnTo>
                  <a:cubicBezTo>
                    <a:pt x="524" y="88"/>
                    <a:pt x="393" y="0"/>
                    <a:pt x="2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82"/>
            <p:cNvSpPr/>
            <p:nvPr/>
          </p:nvSpPr>
          <p:spPr>
            <a:xfrm>
              <a:off x="3160198" y="2914566"/>
              <a:ext cx="23745" cy="24295"/>
            </a:xfrm>
            <a:custGeom>
              <a:avLst/>
              <a:gdLst/>
              <a:ahLst/>
              <a:cxnLst/>
              <a:rect l="l" t="t" r="r" b="b"/>
              <a:pathLst>
                <a:path w="907" h="928" extrusionOk="0">
                  <a:moveTo>
                    <a:pt x="359" y="1"/>
                  </a:moveTo>
                  <a:cubicBezTo>
                    <a:pt x="179" y="1"/>
                    <a:pt x="1" y="190"/>
                    <a:pt x="123" y="399"/>
                  </a:cubicBezTo>
                  <a:lnTo>
                    <a:pt x="354" y="797"/>
                  </a:lnTo>
                  <a:cubicBezTo>
                    <a:pt x="397" y="874"/>
                    <a:pt x="483" y="927"/>
                    <a:pt x="580" y="927"/>
                  </a:cubicBezTo>
                  <a:cubicBezTo>
                    <a:pt x="781" y="927"/>
                    <a:pt x="906" y="706"/>
                    <a:pt x="805" y="533"/>
                  </a:cubicBezTo>
                  <a:lnTo>
                    <a:pt x="580" y="134"/>
                  </a:lnTo>
                  <a:cubicBezTo>
                    <a:pt x="524" y="40"/>
                    <a:pt x="441" y="1"/>
                    <a:pt x="3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82"/>
            <p:cNvSpPr/>
            <p:nvPr/>
          </p:nvSpPr>
          <p:spPr>
            <a:xfrm>
              <a:off x="3104566" y="2969073"/>
              <a:ext cx="30028" cy="19949"/>
            </a:xfrm>
            <a:custGeom>
              <a:avLst/>
              <a:gdLst/>
              <a:ahLst/>
              <a:cxnLst/>
              <a:rect l="l" t="t" r="r" b="b"/>
              <a:pathLst>
                <a:path w="1147" h="762" extrusionOk="0">
                  <a:moveTo>
                    <a:pt x="380" y="1"/>
                  </a:moveTo>
                  <a:cubicBezTo>
                    <a:pt x="147" y="1"/>
                    <a:pt x="0" y="348"/>
                    <a:pt x="259" y="498"/>
                  </a:cubicBezTo>
                  <a:lnTo>
                    <a:pt x="653" y="723"/>
                  </a:lnTo>
                  <a:cubicBezTo>
                    <a:pt x="696" y="747"/>
                    <a:pt x="740" y="762"/>
                    <a:pt x="788" y="762"/>
                  </a:cubicBezTo>
                  <a:lnTo>
                    <a:pt x="783" y="757"/>
                  </a:lnTo>
                  <a:lnTo>
                    <a:pt x="783" y="757"/>
                  </a:lnTo>
                  <a:cubicBezTo>
                    <a:pt x="785" y="757"/>
                    <a:pt x="787" y="757"/>
                    <a:pt x="788" y="757"/>
                  </a:cubicBezTo>
                  <a:cubicBezTo>
                    <a:pt x="1058" y="757"/>
                    <a:pt x="1147" y="401"/>
                    <a:pt x="917" y="267"/>
                  </a:cubicBezTo>
                  <a:lnTo>
                    <a:pt x="519" y="41"/>
                  </a:lnTo>
                  <a:cubicBezTo>
                    <a:pt x="471" y="13"/>
                    <a:pt x="424" y="1"/>
                    <a:pt x="3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82"/>
            <p:cNvSpPr/>
            <p:nvPr/>
          </p:nvSpPr>
          <p:spPr>
            <a:xfrm>
              <a:off x="3352412" y="3112121"/>
              <a:ext cx="30107" cy="19897"/>
            </a:xfrm>
            <a:custGeom>
              <a:avLst/>
              <a:gdLst/>
              <a:ahLst/>
              <a:cxnLst/>
              <a:rect l="l" t="t" r="r" b="b"/>
              <a:pathLst>
                <a:path w="1150" h="760" extrusionOk="0">
                  <a:moveTo>
                    <a:pt x="379" y="1"/>
                  </a:moveTo>
                  <a:cubicBezTo>
                    <a:pt x="146" y="1"/>
                    <a:pt x="1" y="346"/>
                    <a:pt x="256" y="496"/>
                  </a:cubicBezTo>
                  <a:lnTo>
                    <a:pt x="650" y="722"/>
                  </a:lnTo>
                  <a:cubicBezTo>
                    <a:pt x="693" y="746"/>
                    <a:pt x="737" y="760"/>
                    <a:pt x="785" y="760"/>
                  </a:cubicBezTo>
                  <a:cubicBezTo>
                    <a:pt x="1054" y="760"/>
                    <a:pt x="1150" y="404"/>
                    <a:pt x="914" y="270"/>
                  </a:cubicBezTo>
                  <a:lnTo>
                    <a:pt x="516" y="39"/>
                  </a:lnTo>
                  <a:cubicBezTo>
                    <a:pt x="469" y="12"/>
                    <a:pt x="422" y="1"/>
                    <a:pt x="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82"/>
            <p:cNvSpPr/>
            <p:nvPr/>
          </p:nvSpPr>
          <p:spPr>
            <a:xfrm>
              <a:off x="3116006" y="2932814"/>
              <a:ext cx="256197" cy="344607"/>
            </a:xfrm>
            <a:custGeom>
              <a:avLst/>
              <a:gdLst/>
              <a:ahLst/>
              <a:cxnLst/>
              <a:rect l="l" t="t" r="r" b="b"/>
              <a:pathLst>
                <a:path w="9786" h="13163" extrusionOk="0">
                  <a:moveTo>
                    <a:pt x="4886" y="3444"/>
                  </a:moveTo>
                  <a:lnTo>
                    <a:pt x="5040" y="3679"/>
                  </a:lnTo>
                  <a:cubicBezTo>
                    <a:pt x="4989" y="3691"/>
                    <a:pt x="4936" y="3697"/>
                    <a:pt x="4883" y="3697"/>
                  </a:cubicBezTo>
                  <a:cubicBezTo>
                    <a:pt x="4831" y="3697"/>
                    <a:pt x="4778" y="3691"/>
                    <a:pt x="4727" y="3679"/>
                  </a:cubicBezTo>
                  <a:lnTo>
                    <a:pt x="4886" y="3444"/>
                  </a:lnTo>
                  <a:close/>
                  <a:moveTo>
                    <a:pt x="5342" y="4136"/>
                  </a:moveTo>
                  <a:lnTo>
                    <a:pt x="5510" y="4381"/>
                  </a:lnTo>
                  <a:cubicBezTo>
                    <a:pt x="5306" y="4436"/>
                    <a:pt x="5095" y="4464"/>
                    <a:pt x="4883" y="4464"/>
                  </a:cubicBezTo>
                  <a:cubicBezTo>
                    <a:pt x="4672" y="4464"/>
                    <a:pt x="4461" y="4436"/>
                    <a:pt x="4256" y="4381"/>
                  </a:cubicBezTo>
                  <a:lnTo>
                    <a:pt x="4425" y="4136"/>
                  </a:lnTo>
                  <a:cubicBezTo>
                    <a:pt x="4571" y="4193"/>
                    <a:pt x="4727" y="4222"/>
                    <a:pt x="4883" y="4222"/>
                  </a:cubicBezTo>
                  <a:cubicBezTo>
                    <a:pt x="5040" y="4222"/>
                    <a:pt x="5196" y="4193"/>
                    <a:pt x="5342" y="4136"/>
                  </a:cubicBezTo>
                  <a:close/>
                  <a:moveTo>
                    <a:pt x="4112" y="4885"/>
                  </a:moveTo>
                  <a:cubicBezTo>
                    <a:pt x="4280" y="4928"/>
                    <a:pt x="4449" y="4962"/>
                    <a:pt x="4622" y="4976"/>
                  </a:cubicBezTo>
                  <a:lnTo>
                    <a:pt x="4622" y="9603"/>
                  </a:lnTo>
                  <a:lnTo>
                    <a:pt x="4112" y="9603"/>
                  </a:lnTo>
                  <a:lnTo>
                    <a:pt x="4112" y="4885"/>
                  </a:lnTo>
                  <a:close/>
                  <a:moveTo>
                    <a:pt x="5654" y="4885"/>
                  </a:moveTo>
                  <a:lnTo>
                    <a:pt x="5654" y="9603"/>
                  </a:lnTo>
                  <a:lnTo>
                    <a:pt x="5145" y="9603"/>
                  </a:lnTo>
                  <a:lnTo>
                    <a:pt x="5145" y="4976"/>
                  </a:lnTo>
                  <a:cubicBezTo>
                    <a:pt x="5318" y="4962"/>
                    <a:pt x="5486" y="4933"/>
                    <a:pt x="5654" y="4885"/>
                  </a:cubicBezTo>
                  <a:close/>
                  <a:moveTo>
                    <a:pt x="4886" y="513"/>
                  </a:moveTo>
                  <a:cubicBezTo>
                    <a:pt x="6466" y="513"/>
                    <a:pt x="7888" y="1455"/>
                    <a:pt x="8503" y="2911"/>
                  </a:cubicBezTo>
                  <a:cubicBezTo>
                    <a:pt x="9123" y="4361"/>
                    <a:pt x="8806" y="6043"/>
                    <a:pt x="7706" y="7177"/>
                  </a:cubicBezTo>
                  <a:lnTo>
                    <a:pt x="7706" y="7181"/>
                  </a:lnTo>
                  <a:cubicBezTo>
                    <a:pt x="7062" y="7830"/>
                    <a:pt x="6678" y="8690"/>
                    <a:pt x="6610" y="9603"/>
                  </a:cubicBezTo>
                  <a:lnTo>
                    <a:pt x="6183" y="9603"/>
                  </a:lnTo>
                  <a:lnTo>
                    <a:pt x="6183" y="4515"/>
                  </a:lnTo>
                  <a:cubicBezTo>
                    <a:pt x="6183" y="4462"/>
                    <a:pt x="6164" y="4414"/>
                    <a:pt x="6135" y="4371"/>
                  </a:cubicBezTo>
                  <a:lnTo>
                    <a:pt x="5102" y="2829"/>
                  </a:lnTo>
                  <a:cubicBezTo>
                    <a:pt x="5052" y="2750"/>
                    <a:pt x="4969" y="2710"/>
                    <a:pt x="4885" y="2710"/>
                  </a:cubicBezTo>
                  <a:cubicBezTo>
                    <a:pt x="4802" y="2710"/>
                    <a:pt x="4718" y="2750"/>
                    <a:pt x="4665" y="2829"/>
                  </a:cubicBezTo>
                  <a:lnTo>
                    <a:pt x="3632" y="4371"/>
                  </a:lnTo>
                  <a:cubicBezTo>
                    <a:pt x="3603" y="4414"/>
                    <a:pt x="3589" y="4462"/>
                    <a:pt x="3589" y="4515"/>
                  </a:cubicBezTo>
                  <a:lnTo>
                    <a:pt x="3589" y="9603"/>
                  </a:lnTo>
                  <a:lnTo>
                    <a:pt x="3161" y="9603"/>
                  </a:lnTo>
                  <a:cubicBezTo>
                    <a:pt x="3094" y="8690"/>
                    <a:pt x="2705" y="7830"/>
                    <a:pt x="2061" y="7177"/>
                  </a:cubicBezTo>
                  <a:cubicBezTo>
                    <a:pt x="975" y="6048"/>
                    <a:pt x="658" y="4385"/>
                    <a:pt x="1259" y="2939"/>
                  </a:cubicBezTo>
                  <a:cubicBezTo>
                    <a:pt x="1859" y="1489"/>
                    <a:pt x="3262" y="537"/>
                    <a:pt x="4828" y="513"/>
                  </a:cubicBezTo>
                  <a:close/>
                  <a:moveTo>
                    <a:pt x="6601" y="10131"/>
                  </a:moveTo>
                  <a:lnTo>
                    <a:pt x="6601" y="10467"/>
                  </a:lnTo>
                  <a:lnTo>
                    <a:pt x="6601" y="10520"/>
                  </a:lnTo>
                  <a:lnTo>
                    <a:pt x="3171" y="10520"/>
                  </a:lnTo>
                  <a:cubicBezTo>
                    <a:pt x="3171" y="10506"/>
                    <a:pt x="3166" y="10487"/>
                    <a:pt x="3166" y="10467"/>
                  </a:cubicBezTo>
                  <a:lnTo>
                    <a:pt x="3166" y="10131"/>
                  </a:lnTo>
                  <a:close/>
                  <a:moveTo>
                    <a:pt x="6476" y="11044"/>
                  </a:moveTo>
                  <a:cubicBezTo>
                    <a:pt x="6245" y="11558"/>
                    <a:pt x="5741" y="11885"/>
                    <a:pt x="5179" y="11885"/>
                  </a:cubicBezTo>
                  <a:lnTo>
                    <a:pt x="4588" y="11885"/>
                  </a:lnTo>
                  <a:cubicBezTo>
                    <a:pt x="4031" y="11885"/>
                    <a:pt x="3521" y="11558"/>
                    <a:pt x="3291" y="11044"/>
                  </a:cubicBezTo>
                  <a:close/>
                  <a:moveTo>
                    <a:pt x="5299" y="12408"/>
                  </a:moveTo>
                  <a:lnTo>
                    <a:pt x="5299" y="12418"/>
                  </a:lnTo>
                  <a:lnTo>
                    <a:pt x="5304" y="12423"/>
                  </a:lnTo>
                  <a:cubicBezTo>
                    <a:pt x="5304" y="12543"/>
                    <a:pt x="5203" y="12639"/>
                    <a:pt x="5083" y="12639"/>
                  </a:cubicBezTo>
                  <a:lnTo>
                    <a:pt x="4684" y="12639"/>
                  </a:lnTo>
                  <a:cubicBezTo>
                    <a:pt x="4564" y="12639"/>
                    <a:pt x="4463" y="12543"/>
                    <a:pt x="4463" y="12423"/>
                  </a:cubicBezTo>
                  <a:lnTo>
                    <a:pt x="4463" y="12408"/>
                  </a:lnTo>
                  <a:close/>
                  <a:moveTo>
                    <a:pt x="4902" y="1"/>
                  </a:moveTo>
                  <a:cubicBezTo>
                    <a:pt x="3766" y="1"/>
                    <a:pt x="2630" y="432"/>
                    <a:pt x="1763" y="1292"/>
                  </a:cubicBezTo>
                  <a:cubicBezTo>
                    <a:pt x="34" y="3007"/>
                    <a:pt x="0" y="5788"/>
                    <a:pt x="1681" y="7542"/>
                  </a:cubicBezTo>
                  <a:cubicBezTo>
                    <a:pt x="2296" y="8161"/>
                    <a:pt x="2637" y="8997"/>
                    <a:pt x="2642" y="9867"/>
                  </a:cubicBezTo>
                  <a:lnTo>
                    <a:pt x="2642" y="10467"/>
                  </a:lnTo>
                  <a:cubicBezTo>
                    <a:pt x="2647" y="11289"/>
                    <a:pt x="3166" y="12024"/>
                    <a:pt x="3939" y="12298"/>
                  </a:cubicBezTo>
                  <a:lnTo>
                    <a:pt x="3939" y="12418"/>
                  </a:lnTo>
                  <a:cubicBezTo>
                    <a:pt x="3939" y="12831"/>
                    <a:pt x="4276" y="13162"/>
                    <a:pt x="4684" y="13162"/>
                  </a:cubicBezTo>
                  <a:lnTo>
                    <a:pt x="5088" y="13162"/>
                  </a:lnTo>
                  <a:cubicBezTo>
                    <a:pt x="5496" y="13162"/>
                    <a:pt x="5832" y="12831"/>
                    <a:pt x="5832" y="12418"/>
                  </a:cubicBezTo>
                  <a:lnTo>
                    <a:pt x="5832" y="12298"/>
                  </a:lnTo>
                  <a:cubicBezTo>
                    <a:pt x="6606" y="12024"/>
                    <a:pt x="7124" y="11289"/>
                    <a:pt x="7129" y="10467"/>
                  </a:cubicBezTo>
                  <a:lnTo>
                    <a:pt x="7129" y="9867"/>
                  </a:lnTo>
                  <a:cubicBezTo>
                    <a:pt x="7129" y="8997"/>
                    <a:pt x="7470" y="8161"/>
                    <a:pt x="8080" y="7547"/>
                  </a:cubicBezTo>
                  <a:cubicBezTo>
                    <a:pt x="9786" y="5788"/>
                    <a:pt x="9757" y="2988"/>
                    <a:pt x="8013" y="1268"/>
                  </a:cubicBezTo>
                  <a:cubicBezTo>
                    <a:pt x="7149" y="422"/>
                    <a:pt x="6025" y="1"/>
                    <a:pt x="4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9" name="Google Shape;13039;p82"/>
          <p:cNvGrpSpPr/>
          <p:nvPr/>
        </p:nvGrpSpPr>
        <p:grpSpPr>
          <a:xfrm>
            <a:off x="1736294" y="1326077"/>
            <a:ext cx="336465" cy="336439"/>
            <a:chOff x="1736294" y="1531477"/>
            <a:chExt cx="336465" cy="336439"/>
          </a:xfrm>
        </p:grpSpPr>
        <p:sp>
          <p:nvSpPr>
            <p:cNvPr id="13040" name="Google Shape;13040;p82"/>
            <p:cNvSpPr/>
            <p:nvPr/>
          </p:nvSpPr>
          <p:spPr>
            <a:xfrm>
              <a:off x="1741713" y="1536870"/>
              <a:ext cx="325627" cy="325784"/>
            </a:xfrm>
            <a:custGeom>
              <a:avLst/>
              <a:gdLst/>
              <a:ahLst/>
              <a:cxnLst/>
              <a:rect l="l" t="t" r="r" b="b"/>
              <a:pathLst>
                <a:path w="12438" h="12444" extrusionOk="0">
                  <a:moveTo>
                    <a:pt x="6217" y="1"/>
                  </a:moveTo>
                  <a:cubicBezTo>
                    <a:pt x="2782" y="1"/>
                    <a:pt x="0" y="2297"/>
                    <a:pt x="0" y="5127"/>
                  </a:cubicBezTo>
                  <a:cubicBezTo>
                    <a:pt x="0" y="7653"/>
                    <a:pt x="2215" y="9753"/>
                    <a:pt x="5131" y="10176"/>
                  </a:cubicBezTo>
                  <a:cubicBezTo>
                    <a:pt x="5198" y="11002"/>
                    <a:pt x="4924" y="11823"/>
                    <a:pt x="4372" y="12443"/>
                  </a:cubicBezTo>
                  <a:cubicBezTo>
                    <a:pt x="5751" y="12438"/>
                    <a:pt x="6961" y="11511"/>
                    <a:pt x="7312" y="10176"/>
                  </a:cubicBezTo>
                  <a:cubicBezTo>
                    <a:pt x="10223" y="9748"/>
                    <a:pt x="12438" y="7653"/>
                    <a:pt x="12438" y="5131"/>
                  </a:cubicBezTo>
                  <a:cubicBezTo>
                    <a:pt x="12438" y="2297"/>
                    <a:pt x="9651" y="1"/>
                    <a:pt x="62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82"/>
            <p:cNvSpPr/>
            <p:nvPr/>
          </p:nvSpPr>
          <p:spPr>
            <a:xfrm>
              <a:off x="1893767" y="1660387"/>
              <a:ext cx="21520" cy="21520"/>
            </a:xfrm>
            <a:custGeom>
              <a:avLst/>
              <a:gdLst/>
              <a:ahLst/>
              <a:cxnLst/>
              <a:rect l="l" t="t" r="r" b="b"/>
              <a:pathLst>
                <a:path w="822" h="822" extrusionOk="0">
                  <a:moveTo>
                    <a:pt x="409" y="0"/>
                  </a:moveTo>
                  <a:cubicBezTo>
                    <a:pt x="183" y="0"/>
                    <a:pt x="0" y="183"/>
                    <a:pt x="0" y="409"/>
                  </a:cubicBezTo>
                  <a:cubicBezTo>
                    <a:pt x="0" y="634"/>
                    <a:pt x="183" y="822"/>
                    <a:pt x="409" y="822"/>
                  </a:cubicBezTo>
                  <a:cubicBezTo>
                    <a:pt x="634" y="822"/>
                    <a:pt x="822" y="634"/>
                    <a:pt x="822" y="409"/>
                  </a:cubicBezTo>
                  <a:cubicBezTo>
                    <a:pt x="822" y="183"/>
                    <a:pt x="634" y="0"/>
                    <a:pt x="4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82"/>
            <p:cNvSpPr/>
            <p:nvPr/>
          </p:nvSpPr>
          <p:spPr>
            <a:xfrm>
              <a:off x="1843580" y="1660387"/>
              <a:ext cx="21520" cy="21520"/>
            </a:xfrm>
            <a:custGeom>
              <a:avLst/>
              <a:gdLst/>
              <a:ahLst/>
              <a:cxnLst/>
              <a:rect l="l" t="t" r="r" b="b"/>
              <a:pathLst>
                <a:path w="822" h="822" extrusionOk="0">
                  <a:moveTo>
                    <a:pt x="414" y="0"/>
                  </a:moveTo>
                  <a:cubicBezTo>
                    <a:pt x="188" y="0"/>
                    <a:pt x="0" y="183"/>
                    <a:pt x="0" y="409"/>
                  </a:cubicBezTo>
                  <a:cubicBezTo>
                    <a:pt x="0" y="634"/>
                    <a:pt x="188" y="822"/>
                    <a:pt x="414" y="822"/>
                  </a:cubicBezTo>
                  <a:cubicBezTo>
                    <a:pt x="639" y="822"/>
                    <a:pt x="822" y="634"/>
                    <a:pt x="822" y="409"/>
                  </a:cubicBezTo>
                  <a:cubicBezTo>
                    <a:pt x="822" y="183"/>
                    <a:pt x="639"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82"/>
            <p:cNvSpPr/>
            <p:nvPr/>
          </p:nvSpPr>
          <p:spPr>
            <a:xfrm>
              <a:off x="1943823" y="1660387"/>
              <a:ext cx="21520" cy="21520"/>
            </a:xfrm>
            <a:custGeom>
              <a:avLst/>
              <a:gdLst/>
              <a:ahLst/>
              <a:cxnLst/>
              <a:rect l="l" t="t" r="r" b="b"/>
              <a:pathLst>
                <a:path w="822" h="822" extrusionOk="0">
                  <a:moveTo>
                    <a:pt x="413" y="0"/>
                  </a:moveTo>
                  <a:cubicBezTo>
                    <a:pt x="183" y="0"/>
                    <a:pt x="0" y="183"/>
                    <a:pt x="0" y="409"/>
                  </a:cubicBezTo>
                  <a:cubicBezTo>
                    <a:pt x="0" y="634"/>
                    <a:pt x="183" y="822"/>
                    <a:pt x="413" y="822"/>
                  </a:cubicBezTo>
                  <a:cubicBezTo>
                    <a:pt x="639" y="822"/>
                    <a:pt x="822" y="634"/>
                    <a:pt x="822" y="409"/>
                  </a:cubicBezTo>
                  <a:cubicBezTo>
                    <a:pt x="822" y="183"/>
                    <a:pt x="639" y="0"/>
                    <a:pt x="4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82"/>
            <p:cNvSpPr/>
            <p:nvPr/>
          </p:nvSpPr>
          <p:spPr>
            <a:xfrm>
              <a:off x="1736294" y="1531477"/>
              <a:ext cx="336465" cy="336439"/>
            </a:xfrm>
            <a:custGeom>
              <a:avLst/>
              <a:gdLst/>
              <a:ahLst/>
              <a:cxnLst/>
              <a:rect l="l" t="t" r="r" b="b"/>
              <a:pathLst>
                <a:path w="12852" h="12851" extrusionOk="0">
                  <a:moveTo>
                    <a:pt x="6428" y="0"/>
                  </a:moveTo>
                  <a:cubicBezTo>
                    <a:pt x="4723" y="0"/>
                    <a:pt x="3109" y="553"/>
                    <a:pt x="1898" y="1552"/>
                  </a:cubicBezTo>
                  <a:cubicBezTo>
                    <a:pt x="673" y="2561"/>
                    <a:pt x="1" y="3901"/>
                    <a:pt x="1" y="5333"/>
                  </a:cubicBezTo>
                  <a:cubicBezTo>
                    <a:pt x="1" y="6601"/>
                    <a:pt x="548" y="7831"/>
                    <a:pt x="1538" y="8791"/>
                  </a:cubicBezTo>
                  <a:cubicBezTo>
                    <a:pt x="2470" y="9699"/>
                    <a:pt x="3748" y="10324"/>
                    <a:pt x="5146" y="10559"/>
                  </a:cubicBezTo>
                  <a:cubicBezTo>
                    <a:pt x="5165" y="11280"/>
                    <a:pt x="4906" y="11976"/>
                    <a:pt x="4425" y="12510"/>
                  </a:cubicBezTo>
                  <a:cubicBezTo>
                    <a:pt x="4305" y="12644"/>
                    <a:pt x="4401" y="12851"/>
                    <a:pt x="4579" y="12851"/>
                  </a:cubicBezTo>
                  <a:cubicBezTo>
                    <a:pt x="6001" y="12851"/>
                    <a:pt x="7259" y="11924"/>
                    <a:pt x="7677" y="10559"/>
                  </a:cubicBezTo>
                  <a:cubicBezTo>
                    <a:pt x="8792" y="10386"/>
                    <a:pt x="9849" y="9944"/>
                    <a:pt x="10757" y="9272"/>
                  </a:cubicBezTo>
                  <a:cubicBezTo>
                    <a:pt x="10931" y="9136"/>
                    <a:pt x="10806" y="8898"/>
                    <a:pt x="10635" y="8898"/>
                  </a:cubicBezTo>
                  <a:cubicBezTo>
                    <a:pt x="10594" y="8898"/>
                    <a:pt x="10550" y="8912"/>
                    <a:pt x="10507" y="8945"/>
                  </a:cubicBezTo>
                  <a:cubicBezTo>
                    <a:pt x="9662" y="9584"/>
                    <a:pt x="8619" y="10012"/>
                    <a:pt x="7490" y="10175"/>
                  </a:cubicBezTo>
                  <a:cubicBezTo>
                    <a:pt x="7408" y="10189"/>
                    <a:pt x="7341" y="10247"/>
                    <a:pt x="7322" y="10329"/>
                  </a:cubicBezTo>
                  <a:cubicBezTo>
                    <a:pt x="7034" y="11414"/>
                    <a:pt x="6131" y="12231"/>
                    <a:pt x="5021" y="12409"/>
                  </a:cubicBezTo>
                  <a:cubicBezTo>
                    <a:pt x="5420" y="11804"/>
                    <a:pt x="5602" y="11083"/>
                    <a:pt x="5544" y="10367"/>
                  </a:cubicBezTo>
                  <a:cubicBezTo>
                    <a:pt x="5535" y="10271"/>
                    <a:pt x="5463" y="10194"/>
                    <a:pt x="5367" y="10180"/>
                  </a:cubicBezTo>
                  <a:cubicBezTo>
                    <a:pt x="2494" y="9762"/>
                    <a:pt x="409" y="7725"/>
                    <a:pt x="409" y="5333"/>
                  </a:cubicBezTo>
                  <a:cubicBezTo>
                    <a:pt x="409" y="2623"/>
                    <a:pt x="3109" y="413"/>
                    <a:pt x="6428" y="413"/>
                  </a:cubicBezTo>
                  <a:cubicBezTo>
                    <a:pt x="9743" y="413"/>
                    <a:pt x="12438" y="2623"/>
                    <a:pt x="12438" y="5333"/>
                  </a:cubicBezTo>
                  <a:cubicBezTo>
                    <a:pt x="12438" y="6457"/>
                    <a:pt x="11967" y="7552"/>
                    <a:pt x="11108" y="8422"/>
                  </a:cubicBezTo>
                  <a:cubicBezTo>
                    <a:pt x="10961" y="8572"/>
                    <a:pt x="11094" y="8776"/>
                    <a:pt x="11251" y="8776"/>
                  </a:cubicBezTo>
                  <a:cubicBezTo>
                    <a:pt x="11300" y="8776"/>
                    <a:pt x="11350" y="8756"/>
                    <a:pt x="11396" y="8710"/>
                  </a:cubicBezTo>
                  <a:cubicBezTo>
                    <a:pt x="12333" y="7763"/>
                    <a:pt x="12851" y="6562"/>
                    <a:pt x="12851" y="5333"/>
                  </a:cubicBezTo>
                  <a:cubicBezTo>
                    <a:pt x="12851" y="3901"/>
                    <a:pt x="12179" y="2561"/>
                    <a:pt x="10954" y="1552"/>
                  </a:cubicBezTo>
                  <a:cubicBezTo>
                    <a:pt x="9743" y="553"/>
                    <a:pt x="8134" y="0"/>
                    <a:pt x="64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5" name="Google Shape;13045;p82"/>
          <p:cNvGrpSpPr/>
          <p:nvPr/>
        </p:nvGrpSpPr>
        <p:grpSpPr>
          <a:xfrm>
            <a:off x="2807344" y="4089585"/>
            <a:ext cx="344764" cy="353692"/>
            <a:chOff x="2807344" y="4294985"/>
            <a:chExt cx="344764" cy="353692"/>
          </a:xfrm>
        </p:grpSpPr>
        <p:sp>
          <p:nvSpPr>
            <p:cNvPr id="13046" name="Google Shape;13046;p82"/>
            <p:cNvSpPr/>
            <p:nvPr/>
          </p:nvSpPr>
          <p:spPr>
            <a:xfrm>
              <a:off x="2890623" y="4300274"/>
              <a:ext cx="34846" cy="23169"/>
            </a:xfrm>
            <a:custGeom>
              <a:avLst/>
              <a:gdLst/>
              <a:ahLst/>
              <a:cxnLst/>
              <a:rect l="l" t="t" r="r" b="b"/>
              <a:pathLst>
                <a:path w="1331" h="885" extrusionOk="0">
                  <a:moveTo>
                    <a:pt x="279" y="1"/>
                  </a:moveTo>
                  <a:cubicBezTo>
                    <a:pt x="125" y="1"/>
                    <a:pt x="0" y="125"/>
                    <a:pt x="0" y="279"/>
                  </a:cubicBezTo>
                  <a:lnTo>
                    <a:pt x="0" y="884"/>
                  </a:lnTo>
                  <a:lnTo>
                    <a:pt x="1331" y="884"/>
                  </a:lnTo>
                  <a:lnTo>
                    <a:pt x="1331" y="279"/>
                  </a:lnTo>
                  <a:cubicBezTo>
                    <a:pt x="1331" y="125"/>
                    <a:pt x="1206" y="1"/>
                    <a:pt x="1052"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82"/>
            <p:cNvSpPr/>
            <p:nvPr/>
          </p:nvSpPr>
          <p:spPr>
            <a:xfrm>
              <a:off x="2821193" y="4300064"/>
              <a:ext cx="37490" cy="39349"/>
            </a:xfrm>
            <a:custGeom>
              <a:avLst/>
              <a:gdLst/>
              <a:ahLst/>
              <a:cxnLst/>
              <a:rect l="l" t="t" r="r" b="b"/>
              <a:pathLst>
                <a:path w="1432" h="1503" extrusionOk="0">
                  <a:moveTo>
                    <a:pt x="714" y="0"/>
                  </a:moveTo>
                  <a:cubicBezTo>
                    <a:pt x="643" y="0"/>
                    <a:pt x="572" y="40"/>
                    <a:pt x="543" y="119"/>
                  </a:cubicBezTo>
                  <a:lnTo>
                    <a:pt x="0" y="1503"/>
                  </a:lnTo>
                  <a:lnTo>
                    <a:pt x="1432" y="1503"/>
                  </a:lnTo>
                  <a:lnTo>
                    <a:pt x="884" y="119"/>
                  </a:lnTo>
                  <a:cubicBezTo>
                    <a:pt x="855" y="40"/>
                    <a:pt x="785" y="0"/>
                    <a:pt x="714"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82"/>
            <p:cNvSpPr/>
            <p:nvPr/>
          </p:nvSpPr>
          <p:spPr>
            <a:xfrm>
              <a:off x="2890858" y="4420126"/>
              <a:ext cx="34243" cy="35710"/>
            </a:xfrm>
            <a:custGeom>
              <a:avLst/>
              <a:gdLst/>
              <a:ahLst/>
              <a:cxnLst/>
              <a:rect l="l" t="t" r="r" b="b"/>
              <a:pathLst>
                <a:path w="1308" h="1364" extrusionOk="0">
                  <a:moveTo>
                    <a:pt x="1" y="1"/>
                  </a:moveTo>
                  <a:lnTo>
                    <a:pt x="500" y="1259"/>
                  </a:lnTo>
                  <a:cubicBezTo>
                    <a:pt x="529" y="1329"/>
                    <a:pt x="593" y="1364"/>
                    <a:pt x="656" y="1364"/>
                  </a:cubicBezTo>
                  <a:cubicBezTo>
                    <a:pt x="719" y="1364"/>
                    <a:pt x="781" y="1329"/>
                    <a:pt x="808" y="1259"/>
                  </a:cubicBezTo>
                  <a:lnTo>
                    <a:pt x="13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82"/>
            <p:cNvSpPr/>
            <p:nvPr/>
          </p:nvSpPr>
          <p:spPr>
            <a:xfrm>
              <a:off x="2886853" y="4319778"/>
              <a:ext cx="42412" cy="103018"/>
            </a:xfrm>
            <a:custGeom>
              <a:avLst/>
              <a:gdLst/>
              <a:ahLst/>
              <a:cxnLst/>
              <a:rect l="l" t="t" r="r" b="b"/>
              <a:pathLst>
                <a:path w="1620" h="3935" extrusionOk="0">
                  <a:moveTo>
                    <a:pt x="279" y="0"/>
                  </a:moveTo>
                  <a:cubicBezTo>
                    <a:pt x="125" y="0"/>
                    <a:pt x="0" y="125"/>
                    <a:pt x="0" y="279"/>
                  </a:cubicBezTo>
                  <a:lnTo>
                    <a:pt x="0" y="3656"/>
                  </a:lnTo>
                  <a:cubicBezTo>
                    <a:pt x="0" y="3810"/>
                    <a:pt x="125" y="3935"/>
                    <a:pt x="279" y="3935"/>
                  </a:cubicBezTo>
                  <a:lnTo>
                    <a:pt x="1340" y="3935"/>
                  </a:lnTo>
                  <a:cubicBezTo>
                    <a:pt x="1494" y="3935"/>
                    <a:pt x="1619" y="3810"/>
                    <a:pt x="1619" y="3656"/>
                  </a:cubicBezTo>
                  <a:lnTo>
                    <a:pt x="1619" y="279"/>
                  </a:lnTo>
                  <a:cubicBezTo>
                    <a:pt x="1619" y="125"/>
                    <a:pt x="1494" y="0"/>
                    <a:pt x="13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82"/>
            <p:cNvSpPr/>
            <p:nvPr/>
          </p:nvSpPr>
          <p:spPr>
            <a:xfrm>
              <a:off x="2908844" y="4319778"/>
              <a:ext cx="20420" cy="103018"/>
            </a:xfrm>
            <a:custGeom>
              <a:avLst/>
              <a:gdLst/>
              <a:ahLst/>
              <a:cxnLst/>
              <a:rect l="l" t="t" r="r" b="b"/>
              <a:pathLst>
                <a:path w="780" h="3935" extrusionOk="0">
                  <a:moveTo>
                    <a:pt x="1" y="0"/>
                  </a:moveTo>
                  <a:cubicBezTo>
                    <a:pt x="155" y="0"/>
                    <a:pt x="279" y="125"/>
                    <a:pt x="279" y="279"/>
                  </a:cubicBezTo>
                  <a:lnTo>
                    <a:pt x="279" y="3656"/>
                  </a:lnTo>
                  <a:cubicBezTo>
                    <a:pt x="279" y="3810"/>
                    <a:pt x="155" y="3935"/>
                    <a:pt x="1" y="3935"/>
                  </a:cubicBezTo>
                  <a:lnTo>
                    <a:pt x="500" y="3935"/>
                  </a:lnTo>
                  <a:cubicBezTo>
                    <a:pt x="654" y="3935"/>
                    <a:pt x="779" y="3810"/>
                    <a:pt x="779" y="3656"/>
                  </a:cubicBezTo>
                  <a:lnTo>
                    <a:pt x="779" y="279"/>
                  </a:lnTo>
                  <a:cubicBezTo>
                    <a:pt x="779" y="125"/>
                    <a:pt x="654" y="0"/>
                    <a:pt x="500"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82"/>
            <p:cNvSpPr/>
            <p:nvPr/>
          </p:nvSpPr>
          <p:spPr>
            <a:xfrm>
              <a:off x="2816926" y="4337999"/>
              <a:ext cx="45920" cy="224912"/>
            </a:xfrm>
            <a:custGeom>
              <a:avLst/>
              <a:gdLst/>
              <a:ahLst/>
              <a:cxnLst/>
              <a:rect l="l" t="t" r="r" b="b"/>
              <a:pathLst>
                <a:path w="1754" h="8591" extrusionOk="0">
                  <a:moveTo>
                    <a:pt x="307" y="1"/>
                  </a:moveTo>
                  <a:cubicBezTo>
                    <a:pt x="139" y="1"/>
                    <a:pt x="0" y="135"/>
                    <a:pt x="5" y="303"/>
                  </a:cubicBezTo>
                  <a:lnTo>
                    <a:pt x="5" y="8288"/>
                  </a:lnTo>
                  <a:cubicBezTo>
                    <a:pt x="0" y="8456"/>
                    <a:pt x="139" y="8590"/>
                    <a:pt x="307" y="8590"/>
                  </a:cubicBezTo>
                  <a:lnTo>
                    <a:pt x="1446" y="8590"/>
                  </a:lnTo>
                  <a:cubicBezTo>
                    <a:pt x="1614" y="8590"/>
                    <a:pt x="1753" y="8456"/>
                    <a:pt x="1753" y="8288"/>
                  </a:cubicBezTo>
                  <a:lnTo>
                    <a:pt x="1753" y="303"/>
                  </a:lnTo>
                  <a:cubicBezTo>
                    <a:pt x="1753" y="135"/>
                    <a:pt x="1614" y="1"/>
                    <a:pt x="1446"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82"/>
            <p:cNvSpPr/>
            <p:nvPr/>
          </p:nvSpPr>
          <p:spPr>
            <a:xfrm>
              <a:off x="2839938" y="4337999"/>
              <a:ext cx="22908" cy="224912"/>
            </a:xfrm>
            <a:custGeom>
              <a:avLst/>
              <a:gdLst/>
              <a:ahLst/>
              <a:cxnLst/>
              <a:rect l="l" t="t" r="r" b="b"/>
              <a:pathLst>
                <a:path w="875" h="8591" extrusionOk="0">
                  <a:moveTo>
                    <a:pt x="0" y="1"/>
                  </a:moveTo>
                  <a:lnTo>
                    <a:pt x="0" y="8590"/>
                  </a:lnTo>
                  <a:lnTo>
                    <a:pt x="567" y="8590"/>
                  </a:lnTo>
                  <a:cubicBezTo>
                    <a:pt x="735" y="8590"/>
                    <a:pt x="874" y="8456"/>
                    <a:pt x="874" y="8288"/>
                  </a:cubicBezTo>
                  <a:lnTo>
                    <a:pt x="874" y="303"/>
                  </a:lnTo>
                  <a:cubicBezTo>
                    <a:pt x="874" y="135"/>
                    <a:pt x="735" y="1"/>
                    <a:pt x="56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82"/>
            <p:cNvSpPr/>
            <p:nvPr/>
          </p:nvSpPr>
          <p:spPr>
            <a:xfrm>
              <a:off x="2816926" y="4532307"/>
              <a:ext cx="45920" cy="30604"/>
            </a:xfrm>
            <a:custGeom>
              <a:avLst/>
              <a:gdLst/>
              <a:ahLst/>
              <a:cxnLst/>
              <a:rect l="l" t="t" r="r" b="b"/>
              <a:pathLst>
                <a:path w="1754" h="1169" extrusionOk="0">
                  <a:moveTo>
                    <a:pt x="5" y="1"/>
                  </a:moveTo>
                  <a:lnTo>
                    <a:pt x="5" y="866"/>
                  </a:lnTo>
                  <a:cubicBezTo>
                    <a:pt x="0" y="1034"/>
                    <a:pt x="139" y="1168"/>
                    <a:pt x="307" y="1168"/>
                  </a:cubicBezTo>
                  <a:lnTo>
                    <a:pt x="1451" y="1168"/>
                  </a:lnTo>
                  <a:cubicBezTo>
                    <a:pt x="1619" y="1168"/>
                    <a:pt x="1753" y="1034"/>
                    <a:pt x="1753" y="866"/>
                  </a:cubicBezTo>
                  <a:lnTo>
                    <a:pt x="17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82"/>
            <p:cNvSpPr/>
            <p:nvPr/>
          </p:nvSpPr>
          <p:spPr>
            <a:xfrm>
              <a:off x="2888738" y="4484267"/>
              <a:ext cx="38615" cy="53486"/>
            </a:xfrm>
            <a:custGeom>
              <a:avLst/>
              <a:gdLst/>
              <a:ahLst/>
              <a:cxnLst/>
              <a:rect l="l" t="t" r="r" b="b"/>
              <a:pathLst>
                <a:path w="1475" h="2043" extrusionOk="0">
                  <a:moveTo>
                    <a:pt x="308" y="1"/>
                  </a:moveTo>
                  <a:cubicBezTo>
                    <a:pt x="139" y="1"/>
                    <a:pt x="0" y="140"/>
                    <a:pt x="0" y="308"/>
                  </a:cubicBezTo>
                  <a:lnTo>
                    <a:pt x="0" y="2043"/>
                  </a:lnTo>
                  <a:lnTo>
                    <a:pt x="1475" y="2043"/>
                  </a:lnTo>
                  <a:lnTo>
                    <a:pt x="1475" y="308"/>
                  </a:lnTo>
                  <a:cubicBezTo>
                    <a:pt x="1475" y="140"/>
                    <a:pt x="1340" y="1"/>
                    <a:pt x="1172"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82"/>
            <p:cNvSpPr/>
            <p:nvPr/>
          </p:nvSpPr>
          <p:spPr>
            <a:xfrm>
              <a:off x="2883685" y="4503012"/>
              <a:ext cx="48721" cy="59900"/>
            </a:xfrm>
            <a:custGeom>
              <a:avLst/>
              <a:gdLst/>
              <a:ahLst/>
              <a:cxnLst/>
              <a:rect l="l" t="t" r="r" b="b"/>
              <a:pathLst>
                <a:path w="1861" h="2288" extrusionOk="0">
                  <a:moveTo>
                    <a:pt x="308" y="1"/>
                  </a:moveTo>
                  <a:cubicBezTo>
                    <a:pt x="140" y="1"/>
                    <a:pt x="1" y="135"/>
                    <a:pt x="1" y="303"/>
                  </a:cubicBezTo>
                  <a:lnTo>
                    <a:pt x="1" y="1985"/>
                  </a:lnTo>
                  <a:cubicBezTo>
                    <a:pt x="1" y="2153"/>
                    <a:pt x="140" y="2287"/>
                    <a:pt x="308" y="2287"/>
                  </a:cubicBezTo>
                  <a:lnTo>
                    <a:pt x="1553" y="2287"/>
                  </a:lnTo>
                  <a:cubicBezTo>
                    <a:pt x="1721" y="2287"/>
                    <a:pt x="1860" y="2153"/>
                    <a:pt x="1860" y="1985"/>
                  </a:cubicBezTo>
                  <a:lnTo>
                    <a:pt x="1860" y="303"/>
                  </a:lnTo>
                  <a:cubicBezTo>
                    <a:pt x="1860" y="135"/>
                    <a:pt x="1721" y="1"/>
                    <a:pt x="1553"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82"/>
            <p:cNvSpPr/>
            <p:nvPr/>
          </p:nvSpPr>
          <p:spPr>
            <a:xfrm>
              <a:off x="2954371" y="4305693"/>
              <a:ext cx="188051" cy="253056"/>
            </a:xfrm>
            <a:custGeom>
              <a:avLst/>
              <a:gdLst/>
              <a:ahLst/>
              <a:cxnLst/>
              <a:rect l="l" t="t" r="r" b="b"/>
              <a:pathLst>
                <a:path w="7183" h="9666" extrusionOk="0">
                  <a:moveTo>
                    <a:pt x="308" y="0"/>
                  </a:moveTo>
                  <a:cubicBezTo>
                    <a:pt x="140" y="0"/>
                    <a:pt x="1" y="139"/>
                    <a:pt x="1" y="308"/>
                  </a:cubicBezTo>
                  <a:lnTo>
                    <a:pt x="1" y="9358"/>
                  </a:lnTo>
                  <a:cubicBezTo>
                    <a:pt x="1" y="9526"/>
                    <a:pt x="140" y="9666"/>
                    <a:pt x="308" y="9666"/>
                  </a:cubicBezTo>
                  <a:lnTo>
                    <a:pt x="6573" y="9666"/>
                  </a:lnTo>
                  <a:cubicBezTo>
                    <a:pt x="6909" y="9666"/>
                    <a:pt x="7183" y="9392"/>
                    <a:pt x="7183" y="9056"/>
                  </a:cubicBezTo>
                  <a:lnTo>
                    <a:pt x="7183" y="610"/>
                  </a:lnTo>
                  <a:cubicBezTo>
                    <a:pt x="7183" y="274"/>
                    <a:pt x="6909" y="0"/>
                    <a:pt x="657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82"/>
            <p:cNvSpPr/>
            <p:nvPr/>
          </p:nvSpPr>
          <p:spPr>
            <a:xfrm>
              <a:off x="3110718" y="4305693"/>
              <a:ext cx="31704" cy="253056"/>
            </a:xfrm>
            <a:custGeom>
              <a:avLst/>
              <a:gdLst/>
              <a:ahLst/>
              <a:cxnLst/>
              <a:rect l="l" t="t" r="r" b="b"/>
              <a:pathLst>
                <a:path w="1211" h="9666" extrusionOk="0">
                  <a:moveTo>
                    <a:pt x="0" y="0"/>
                  </a:moveTo>
                  <a:cubicBezTo>
                    <a:pt x="337" y="0"/>
                    <a:pt x="610" y="274"/>
                    <a:pt x="610" y="610"/>
                  </a:cubicBezTo>
                  <a:lnTo>
                    <a:pt x="610" y="9056"/>
                  </a:lnTo>
                  <a:cubicBezTo>
                    <a:pt x="610" y="9392"/>
                    <a:pt x="337" y="9666"/>
                    <a:pt x="0" y="9666"/>
                  </a:cubicBezTo>
                  <a:lnTo>
                    <a:pt x="601" y="9666"/>
                  </a:lnTo>
                  <a:cubicBezTo>
                    <a:pt x="937" y="9666"/>
                    <a:pt x="1211" y="9392"/>
                    <a:pt x="1211" y="9056"/>
                  </a:cubicBezTo>
                  <a:lnTo>
                    <a:pt x="1211" y="610"/>
                  </a:lnTo>
                  <a:cubicBezTo>
                    <a:pt x="1211" y="274"/>
                    <a:pt x="937" y="0"/>
                    <a:pt x="601" y="0"/>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82"/>
            <p:cNvSpPr/>
            <p:nvPr/>
          </p:nvSpPr>
          <p:spPr>
            <a:xfrm>
              <a:off x="2982174" y="4300274"/>
              <a:ext cx="17881" cy="264025"/>
            </a:xfrm>
            <a:custGeom>
              <a:avLst/>
              <a:gdLst/>
              <a:ahLst/>
              <a:cxnLst/>
              <a:rect l="l" t="t" r="r" b="b"/>
              <a:pathLst>
                <a:path w="683" h="10085" extrusionOk="0">
                  <a:moveTo>
                    <a:pt x="178" y="1"/>
                  </a:moveTo>
                  <a:cubicBezTo>
                    <a:pt x="82" y="1"/>
                    <a:pt x="1" y="77"/>
                    <a:pt x="1" y="178"/>
                  </a:cubicBezTo>
                  <a:lnTo>
                    <a:pt x="1" y="9902"/>
                  </a:lnTo>
                  <a:cubicBezTo>
                    <a:pt x="1" y="10002"/>
                    <a:pt x="82" y="10084"/>
                    <a:pt x="178" y="10084"/>
                  </a:cubicBezTo>
                  <a:lnTo>
                    <a:pt x="500" y="10084"/>
                  </a:lnTo>
                  <a:cubicBezTo>
                    <a:pt x="601" y="10084"/>
                    <a:pt x="683" y="10002"/>
                    <a:pt x="683" y="9902"/>
                  </a:cubicBezTo>
                  <a:lnTo>
                    <a:pt x="683" y="178"/>
                  </a:lnTo>
                  <a:cubicBezTo>
                    <a:pt x="683" y="77"/>
                    <a:pt x="601" y="1"/>
                    <a:pt x="50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82"/>
            <p:cNvSpPr/>
            <p:nvPr/>
          </p:nvSpPr>
          <p:spPr>
            <a:xfrm>
              <a:off x="2812502" y="4583253"/>
              <a:ext cx="334449" cy="60266"/>
            </a:xfrm>
            <a:custGeom>
              <a:avLst/>
              <a:gdLst/>
              <a:ahLst/>
              <a:cxnLst/>
              <a:rect l="l" t="t" r="r" b="b"/>
              <a:pathLst>
                <a:path w="12775" h="2302" extrusionOk="0">
                  <a:moveTo>
                    <a:pt x="304" y="1"/>
                  </a:moveTo>
                  <a:cubicBezTo>
                    <a:pt x="135" y="1"/>
                    <a:pt x="1" y="135"/>
                    <a:pt x="1" y="303"/>
                  </a:cubicBezTo>
                  <a:lnTo>
                    <a:pt x="1" y="1994"/>
                  </a:lnTo>
                  <a:cubicBezTo>
                    <a:pt x="1" y="2162"/>
                    <a:pt x="135" y="2302"/>
                    <a:pt x="304" y="2302"/>
                  </a:cubicBezTo>
                  <a:lnTo>
                    <a:pt x="12467" y="2302"/>
                  </a:lnTo>
                  <a:cubicBezTo>
                    <a:pt x="12636" y="2302"/>
                    <a:pt x="12775" y="2162"/>
                    <a:pt x="12775" y="1994"/>
                  </a:cubicBezTo>
                  <a:lnTo>
                    <a:pt x="12775" y="303"/>
                  </a:lnTo>
                  <a:cubicBezTo>
                    <a:pt x="12775" y="135"/>
                    <a:pt x="12636" y="1"/>
                    <a:pt x="12467"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82"/>
            <p:cNvSpPr/>
            <p:nvPr/>
          </p:nvSpPr>
          <p:spPr>
            <a:xfrm>
              <a:off x="3123913" y="4583253"/>
              <a:ext cx="23038" cy="60266"/>
            </a:xfrm>
            <a:custGeom>
              <a:avLst/>
              <a:gdLst/>
              <a:ahLst/>
              <a:cxnLst/>
              <a:rect l="l" t="t" r="r" b="b"/>
              <a:pathLst>
                <a:path w="880" h="2302" extrusionOk="0">
                  <a:moveTo>
                    <a:pt x="1" y="1"/>
                  </a:moveTo>
                  <a:cubicBezTo>
                    <a:pt x="169" y="1"/>
                    <a:pt x="303" y="135"/>
                    <a:pt x="303" y="303"/>
                  </a:cubicBezTo>
                  <a:lnTo>
                    <a:pt x="303" y="1994"/>
                  </a:lnTo>
                  <a:cubicBezTo>
                    <a:pt x="303" y="2162"/>
                    <a:pt x="169" y="2302"/>
                    <a:pt x="1" y="2302"/>
                  </a:cubicBezTo>
                  <a:lnTo>
                    <a:pt x="572" y="2302"/>
                  </a:lnTo>
                  <a:cubicBezTo>
                    <a:pt x="741" y="2302"/>
                    <a:pt x="880" y="2162"/>
                    <a:pt x="880" y="1994"/>
                  </a:cubicBezTo>
                  <a:lnTo>
                    <a:pt x="880" y="303"/>
                  </a:lnTo>
                  <a:cubicBezTo>
                    <a:pt x="880" y="135"/>
                    <a:pt x="741" y="1"/>
                    <a:pt x="572" y="1"/>
                  </a:cubicBezTo>
                  <a:close/>
                </a:path>
              </a:pathLst>
            </a:custGeom>
            <a:solidFill>
              <a:srgbClr val="BC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82"/>
            <p:cNvSpPr/>
            <p:nvPr/>
          </p:nvSpPr>
          <p:spPr>
            <a:xfrm>
              <a:off x="2881695" y="4294985"/>
              <a:ext cx="52700" cy="166060"/>
            </a:xfrm>
            <a:custGeom>
              <a:avLst/>
              <a:gdLst/>
              <a:ahLst/>
              <a:cxnLst/>
              <a:rect l="l" t="t" r="r" b="b"/>
              <a:pathLst>
                <a:path w="2013" h="6343" extrusionOk="0">
                  <a:moveTo>
                    <a:pt x="1393" y="399"/>
                  </a:moveTo>
                  <a:cubicBezTo>
                    <a:pt x="1441" y="399"/>
                    <a:pt x="1475" y="433"/>
                    <a:pt x="1475" y="476"/>
                  </a:cubicBezTo>
                  <a:lnTo>
                    <a:pt x="1475" y="750"/>
                  </a:lnTo>
                  <a:lnTo>
                    <a:pt x="538" y="750"/>
                  </a:lnTo>
                  <a:lnTo>
                    <a:pt x="538" y="476"/>
                  </a:lnTo>
                  <a:cubicBezTo>
                    <a:pt x="538" y="433"/>
                    <a:pt x="577" y="399"/>
                    <a:pt x="620" y="399"/>
                  </a:cubicBezTo>
                  <a:close/>
                  <a:moveTo>
                    <a:pt x="1331" y="5079"/>
                  </a:moveTo>
                  <a:lnTo>
                    <a:pt x="1009" y="5890"/>
                  </a:lnTo>
                  <a:lnTo>
                    <a:pt x="682" y="5079"/>
                  </a:lnTo>
                  <a:close/>
                  <a:moveTo>
                    <a:pt x="620" y="1"/>
                  </a:moveTo>
                  <a:cubicBezTo>
                    <a:pt x="356" y="1"/>
                    <a:pt x="144" y="217"/>
                    <a:pt x="144" y="476"/>
                  </a:cubicBezTo>
                  <a:lnTo>
                    <a:pt x="144" y="885"/>
                  </a:lnTo>
                  <a:cubicBezTo>
                    <a:pt x="53" y="976"/>
                    <a:pt x="5" y="1096"/>
                    <a:pt x="0" y="1226"/>
                  </a:cubicBezTo>
                  <a:lnTo>
                    <a:pt x="0" y="4603"/>
                  </a:lnTo>
                  <a:cubicBezTo>
                    <a:pt x="5" y="4766"/>
                    <a:pt x="91" y="4920"/>
                    <a:pt x="231" y="5007"/>
                  </a:cubicBezTo>
                  <a:lnTo>
                    <a:pt x="668" y="6111"/>
                  </a:lnTo>
                  <a:cubicBezTo>
                    <a:pt x="730" y="6265"/>
                    <a:pt x="870" y="6342"/>
                    <a:pt x="1008" y="6342"/>
                  </a:cubicBezTo>
                  <a:cubicBezTo>
                    <a:pt x="1147" y="6342"/>
                    <a:pt x="1285" y="6265"/>
                    <a:pt x="1345" y="6111"/>
                  </a:cubicBezTo>
                  <a:lnTo>
                    <a:pt x="1787" y="5007"/>
                  </a:lnTo>
                  <a:cubicBezTo>
                    <a:pt x="1927" y="4920"/>
                    <a:pt x="2013" y="4766"/>
                    <a:pt x="2013" y="4603"/>
                  </a:cubicBezTo>
                  <a:lnTo>
                    <a:pt x="2013" y="3666"/>
                  </a:lnTo>
                  <a:cubicBezTo>
                    <a:pt x="2006" y="3541"/>
                    <a:pt x="1911" y="3479"/>
                    <a:pt x="1816" y="3479"/>
                  </a:cubicBezTo>
                  <a:cubicBezTo>
                    <a:pt x="1721" y="3479"/>
                    <a:pt x="1626" y="3541"/>
                    <a:pt x="1619" y="3666"/>
                  </a:cubicBezTo>
                  <a:lnTo>
                    <a:pt x="1619" y="4603"/>
                  </a:lnTo>
                  <a:cubicBezTo>
                    <a:pt x="1619" y="4646"/>
                    <a:pt x="1581" y="4680"/>
                    <a:pt x="1537" y="4680"/>
                  </a:cubicBezTo>
                  <a:lnTo>
                    <a:pt x="481" y="4680"/>
                  </a:lnTo>
                  <a:cubicBezTo>
                    <a:pt x="432" y="4680"/>
                    <a:pt x="399" y="4646"/>
                    <a:pt x="399" y="4603"/>
                  </a:cubicBezTo>
                  <a:lnTo>
                    <a:pt x="399" y="1226"/>
                  </a:lnTo>
                  <a:cubicBezTo>
                    <a:pt x="399" y="1183"/>
                    <a:pt x="432" y="1144"/>
                    <a:pt x="481" y="1144"/>
                  </a:cubicBezTo>
                  <a:lnTo>
                    <a:pt x="1537" y="1144"/>
                  </a:lnTo>
                  <a:cubicBezTo>
                    <a:pt x="1581" y="1144"/>
                    <a:pt x="1619" y="1183"/>
                    <a:pt x="1619" y="1226"/>
                  </a:cubicBezTo>
                  <a:lnTo>
                    <a:pt x="1619" y="2806"/>
                  </a:lnTo>
                  <a:cubicBezTo>
                    <a:pt x="1626" y="2929"/>
                    <a:pt x="1721" y="2990"/>
                    <a:pt x="1816" y="2990"/>
                  </a:cubicBezTo>
                  <a:cubicBezTo>
                    <a:pt x="1911" y="2990"/>
                    <a:pt x="2006" y="2929"/>
                    <a:pt x="2013" y="2806"/>
                  </a:cubicBezTo>
                  <a:lnTo>
                    <a:pt x="2013" y="1226"/>
                  </a:lnTo>
                  <a:cubicBezTo>
                    <a:pt x="2013" y="1096"/>
                    <a:pt x="1960" y="976"/>
                    <a:pt x="1874" y="885"/>
                  </a:cubicBezTo>
                  <a:lnTo>
                    <a:pt x="1874" y="476"/>
                  </a:lnTo>
                  <a:cubicBezTo>
                    <a:pt x="1869" y="217"/>
                    <a:pt x="1658" y="1"/>
                    <a:pt x="1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82"/>
            <p:cNvSpPr/>
            <p:nvPr/>
          </p:nvSpPr>
          <p:spPr>
            <a:xfrm>
              <a:off x="2811768" y="4295064"/>
              <a:ext cx="56235" cy="273005"/>
            </a:xfrm>
            <a:custGeom>
              <a:avLst/>
              <a:gdLst/>
              <a:ahLst/>
              <a:cxnLst/>
              <a:rect l="l" t="t" r="r" b="b"/>
              <a:pathLst>
                <a:path w="2148" h="10428" extrusionOk="0">
                  <a:moveTo>
                    <a:pt x="1076" y="421"/>
                  </a:moveTo>
                  <a:lnTo>
                    <a:pt x="1480" y="1444"/>
                  </a:lnTo>
                  <a:lnTo>
                    <a:pt x="668" y="1444"/>
                  </a:lnTo>
                  <a:lnTo>
                    <a:pt x="1076" y="421"/>
                  </a:lnTo>
                  <a:close/>
                  <a:moveTo>
                    <a:pt x="874" y="1838"/>
                  </a:moveTo>
                  <a:lnTo>
                    <a:pt x="874" y="8866"/>
                  </a:lnTo>
                  <a:lnTo>
                    <a:pt x="442" y="8866"/>
                  </a:lnTo>
                  <a:cubicBezTo>
                    <a:pt x="438" y="8865"/>
                    <a:pt x="434" y="8864"/>
                    <a:pt x="429" y="8864"/>
                  </a:cubicBezTo>
                  <a:cubicBezTo>
                    <a:pt x="419" y="8864"/>
                    <a:pt x="409" y="8867"/>
                    <a:pt x="399" y="8871"/>
                  </a:cubicBezTo>
                  <a:lnTo>
                    <a:pt x="399" y="1943"/>
                  </a:lnTo>
                  <a:cubicBezTo>
                    <a:pt x="394" y="1886"/>
                    <a:pt x="442" y="1838"/>
                    <a:pt x="504" y="1838"/>
                  </a:cubicBezTo>
                  <a:close/>
                  <a:moveTo>
                    <a:pt x="1643" y="1838"/>
                  </a:moveTo>
                  <a:cubicBezTo>
                    <a:pt x="1705" y="1838"/>
                    <a:pt x="1754" y="1886"/>
                    <a:pt x="1754" y="1943"/>
                  </a:cubicBezTo>
                  <a:lnTo>
                    <a:pt x="1754" y="8871"/>
                  </a:lnTo>
                  <a:cubicBezTo>
                    <a:pt x="1734" y="8866"/>
                    <a:pt x="1720" y="8866"/>
                    <a:pt x="1705" y="8866"/>
                  </a:cubicBezTo>
                  <a:lnTo>
                    <a:pt x="1273" y="8866"/>
                  </a:lnTo>
                  <a:lnTo>
                    <a:pt x="1273" y="1838"/>
                  </a:lnTo>
                  <a:close/>
                  <a:moveTo>
                    <a:pt x="1749" y="9255"/>
                  </a:moveTo>
                  <a:lnTo>
                    <a:pt x="1749" y="9923"/>
                  </a:lnTo>
                  <a:cubicBezTo>
                    <a:pt x="1754" y="9985"/>
                    <a:pt x="1705" y="10033"/>
                    <a:pt x="1643" y="10033"/>
                  </a:cubicBezTo>
                  <a:lnTo>
                    <a:pt x="504" y="10033"/>
                  </a:lnTo>
                  <a:cubicBezTo>
                    <a:pt x="447" y="10033"/>
                    <a:pt x="399" y="9985"/>
                    <a:pt x="399" y="9928"/>
                  </a:cubicBezTo>
                  <a:lnTo>
                    <a:pt x="399" y="9255"/>
                  </a:lnTo>
                  <a:cubicBezTo>
                    <a:pt x="413" y="9255"/>
                    <a:pt x="428" y="9260"/>
                    <a:pt x="442" y="9260"/>
                  </a:cubicBezTo>
                  <a:lnTo>
                    <a:pt x="1705" y="9260"/>
                  </a:lnTo>
                  <a:cubicBezTo>
                    <a:pt x="1720" y="9260"/>
                    <a:pt x="1734" y="9255"/>
                    <a:pt x="1749" y="9255"/>
                  </a:cubicBezTo>
                  <a:close/>
                  <a:moveTo>
                    <a:pt x="1074" y="0"/>
                  </a:moveTo>
                  <a:cubicBezTo>
                    <a:pt x="928" y="0"/>
                    <a:pt x="783" y="79"/>
                    <a:pt x="721" y="238"/>
                  </a:cubicBezTo>
                  <a:lnTo>
                    <a:pt x="202" y="1540"/>
                  </a:lnTo>
                  <a:cubicBezTo>
                    <a:pt x="77" y="1636"/>
                    <a:pt x="0" y="1785"/>
                    <a:pt x="0" y="1943"/>
                  </a:cubicBezTo>
                  <a:lnTo>
                    <a:pt x="0" y="9928"/>
                  </a:lnTo>
                  <a:cubicBezTo>
                    <a:pt x="0" y="10206"/>
                    <a:pt x="226" y="10427"/>
                    <a:pt x="504" y="10427"/>
                  </a:cubicBezTo>
                  <a:lnTo>
                    <a:pt x="1643" y="10427"/>
                  </a:lnTo>
                  <a:cubicBezTo>
                    <a:pt x="1922" y="10427"/>
                    <a:pt x="2147" y="10201"/>
                    <a:pt x="2147" y="9928"/>
                  </a:cubicBezTo>
                  <a:lnTo>
                    <a:pt x="2147" y="1943"/>
                  </a:lnTo>
                  <a:cubicBezTo>
                    <a:pt x="2147" y="1785"/>
                    <a:pt x="2071" y="1636"/>
                    <a:pt x="1946" y="1540"/>
                  </a:cubicBezTo>
                  <a:lnTo>
                    <a:pt x="1427" y="238"/>
                  </a:lnTo>
                  <a:cubicBezTo>
                    <a:pt x="1364" y="79"/>
                    <a:pt x="1219" y="0"/>
                    <a:pt x="10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82"/>
            <p:cNvSpPr/>
            <p:nvPr/>
          </p:nvSpPr>
          <p:spPr>
            <a:xfrm>
              <a:off x="2878554" y="4479109"/>
              <a:ext cx="59010" cy="88960"/>
            </a:xfrm>
            <a:custGeom>
              <a:avLst/>
              <a:gdLst/>
              <a:ahLst/>
              <a:cxnLst/>
              <a:rect l="l" t="t" r="r" b="b"/>
              <a:pathLst>
                <a:path w="2254" h="3398" extrusionOk="0">
                  <a:moveTo>
                    <a:pt x="688" y="399"/>
                  </a:moveTo>
                  <a:cubicBezTo>
                    <a:pt x="691" y="399"/>
                    <a:pt x="694" y="399"/>
                    <a:pt x="697" y="400"/>
                  </a:cubicBezTo>
                  <a:lnTo>
                    <a:pt x="1561" y="400"/>
                  </a:lnTo>
                  <a:cubicBezTo>
                    <a:pt x="1619" y="400"/>
                    <a:pt x="1667" y="443"/>
                    <a:pt x="1667" y="505"/>
                  </a:cubicBezTo>
                  <a:lnTo>
                    <a:pt x="1667" y="717"/>
                  </a:lnTo>
                  <a:lnTo>
                    <a:pt x="586" y="717"/>
                  </a:lnTo>
                  <a:lnTo>
                    <a:pt x="586" y="505"/>
                  </a:lnTo>
                  <a:cubicBezTo>
                    <a:pt x="586" y="446"/>
                    <a:pt x="630" y="399"/>
                    <a:pt x="688" y="399"/>
                  </a:cubicBezTo>
                  <a:close/>
                  <a:moveTo>
                    <a:pt x="1749" y="1111"/>
                  </a:moveTo>
                  <a:cubicBezTo>
                    <a:pt x="1811" y="1111"/>
                    <a:pt x="1859" y="1159"/>
                    <a:pt x="1859" y="1221"/>
                  </a:cubicBezTo>
                  <a:lnTo>
                    <a:pt x="1859" y="2898"/>
                  </a:lnTo>
                  <a:cubicBezTo>
                    <a:pt x="1859" y="2955"/>
                    <a:pt x="1811" y="3003"/>
                    <a:pt x="1749" y="3003"/>
                  </a:cubicBezTo>
                  <a:lnTo>
                    <a:pt x="504" y="3003"/>
                  </a:lnTo>
                  <a:cubicBezTo>
                    <a:pt x="442" y="3003"/>
                    <a:pt x="399" y="2955"/>
                    <a:pt x="399" y="2898"/>
                  </a:cubicBezTo>
                  <a:lnTo>
                    <a:pt x="399" y="1221"/>
                  </a:lnTo>
                  <a:cubicBezTo>
                    <a:pt x="394" y="1159"/>
                    <a:pt x="442" y="1111"/>
                    <a:pt x="504" y="1111"/>
                  </a:cubicBezTo>
                  <a:close/>
                  <a:moveTo>
                    <a:pt x="697" y="1"/>
                  </a:moveTo>
                  <a:cubicBezTo>
                    <a:pt x="418" y="1"/>
                    <a:pt x="192" y="227"/>
                    <a:pt x="192" y="505"/>
                  </a:cubicBezTo>
                  <a:lnTo>
                    <a:pt x="192" y="827"/>
                  </a:lnTo>
                  <a:cubicBezTo>
                    <a:pt x="72" y="918"/>
                    <a:pt x="0" y="1067"/>
                    <a:pt x="0" y="1221"/>
                  </a:cubicBezTo>
                  <a:lnTo>
                    <a:pt x="0" y="2898"/>
                  </a:lnTo>
                  <a:cubicBezTo>
                    <a:pt x="0" y="3176"/>
                    <a:pt x="226" y="3397"/>
                    <a:pt x="504" y="3397"/>
                  </a:cubicBezTo>
                  <a:lnTo>
                    <a:pt x="1749" y="3397"/>
                  </a:lnTo>
                  <a:cubicBezTo>
                    <a:pt x="2027" y="3397"/>
                    <a:pt x="2253" y="3176"/>
                    <a:pt x="2253" y="2898"/>
                  </a:cubicBezTo>
                  <a:lnTo>
                    <a:pt x="2253" y="1221"/>
                  </a:lnTo>
                  <a:cubicBezTo>
                    <a:pt x="2253" y="1067"/>
                    <a:pt x="2181" y="918"/>
                    <a:pt x="2061" y="827"/>
                  </a:cubicBezTo>
                  <a:lnTo>
                    <a:pt x="2061" y="505"/>
                  </a:lnTo>
                  <a:cubicBezTo>
                    <a:pt x="2061" y="227"/>
                    <a:pt x="1835"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82"/>
            <p:cNvSpPr/>
            <p:nvPr/>
          </p:nvSpPr>
          <p:spPr>
            <a:xfrm>
              <a:off x="2949030" y="4294985"/>
              <a:ext cx="198549" cy="274471"/>
            </a:xfrm>
            <a:custGeom>
              <a:avLst/>
              <a:gdLst/>
              <a:ahLst/>
              <a:cxnLst/>
              <a:rect l="l" t="t" r="r" b="b"/>
              <a:pathLst>
                <a:path w="7584" h="10484" extrusionOk="0">
                  <a:moveTo>
                    <a:pt x="6777" y="611"/>
                  </a:moveTo>
                  <a:cubicBezTo>
                    <a:pt x="7003" y="611"/>
                    <a:pt x="7185" y="793"/>
                    <a:pt x="7185" y="1019"/>
                  </a:cubicBezTo>
                  <a:lnTo>
                    <a:pt x="7190" y="1019"/>
                  </a:lnTo>
                  <a:lnTo>
                    <a:pt x="7190" y="9465"/>
                  </a:lnTo>
                  <a:cubicBezTo>
                    <a:pt x="7185" y="9690"/>
                    <a:pt x="7003" y="9873"/>
                    <a:pt x="6777" y="9873"/>
                  </a:cubicBezTo>
                  <a:lnTo>
                    <a:pt x="2146" y="9873"/>
                  </a:lnTo>
                  <a:lnTo>
                    <a:pt x="2146" y="611"/>
                  </a:lnTo>
                  <a:close/>
                  <a:moveTo>
                    <a:pt x="1752" y="395"/>
                  </a:moveTo>
                  <a:lnTo>
                    <a:pt x="1752" y="10089"/>
                  </a:lnTo>
                  <a:lnTo>
                    <a:pt x="1464" y="10089"/>
                  </a:lnTo>
                  <a:lnTo>
                    <a:pt x="1464" y="395"/>
                  </a:lnTo>
                  <a:close/>
                  <a:moveTo>
                    <a:pt x="1444" y="1"/>
                  </a:moveTo>
                  <a:cubicBezTo>
                    <a:pt x="1300" y="1"/>
                    <a:pt x="1170" y="82"/>
                    <a:pt x="1103" y="212"/>
                  </a:cubicBezTo>
                  <a:lnTo>
                    <a:pt x="512" y="212"/>
                  </a:lnTo>
                  <a:cubicBezTo>
                    <a:pt x="234" y="212"/>
                    <a:pt x="8" y="438"/>
                    <a:pt x="8" y="717"/>
                  </a:cubicBezTo>
                  <a:lnTo>
                    <a:pt x="8" y="2806"/>
                  </a:lnTo>
                  <a:cubicBezTo>
                    <a:pt x="1" y="2946"/>
                    <a:pt x="104" y="3015"/>
                    <a:pt x="207" y="3015"/>
                  </a:cubicBezTo>
                  <a:cubicBezTo>
                    <a:pt x="311" y="3015"/>
                    <a:pt x="414" y="2946"/>
                    <a:pt x="407" y="2806"/>
                  </a:cubicBezTo>
                  <a:lnTo>
                    <a:pt x="407" y="717"/>
                  </a:lnTo>
                  <a:cubicBezTo>
                    <a:pt x="407" y="654"/>
                    <a:pt x="455" y="606"/>
                    <a:pt x="512" y="606"/>
                  </a:cubicBezTo>
                  <a:lnTo>
                    <a:pt x="1065" y="606"/>
                  </a:lnTo>
                  <a:lnTo>
                    <a:pt x="1065" y="9873"/>
                  </a:lnTo>
                  <a:lnTo>
                    <a:pt x="512" y="9873"/>
                  </a:lnTo>
                  <a:cubicBezTo>
                    <a:pt x="455" y="9873"/>
                    <a:pt x="407" y="9825"/>
                    <a:pt x="407" y="9767"/>
                  </a:cubicBezTo>
                  <a:lnTo>
                    <a:pt x="407" y="3666"/>
                  </a:lnTo>
                  <a:cubicBezTo>
                    <a:pt x="399" y="3541"/>
                    <a:pt x="303" y="3479"/>
                    <a:pt x="207" y="3479"/>
                  </a:cubicBezTo>
                  <a:cubicBezTo>
                    <a:pt x="111" y="3479"/>
                    <a:pt x="15" y="3541"/>
                    <a:pt x="8" y="3666"/>
                  </a:cubicBezTo>
                  <a:lnTo>
                    <a:pt x="8" y="9767"/>
                  </a:lnTo>
                  <a:cubicBezTo>
                    <a:pt x="8" y="10046"/>
                    <a:pt x="234" y="10272"/>
                    <a:pt x="512" y="10272"/>
                  </a:cubicBezTo>
                  <a:lnTo>
                    <a:pt x="1103" y="10272"/>
                  </a:lnTo>
                  <a:cubicBezTo>
                    <a:pt x="1170" y="10401"/>
                    <a:pt x="1300" y="10483"/>
                    <a:pt x="1444" y="10483"/>
                  </a:cubicBezTo>
                  <a:lnTo>
                    <a:pt x="1766" y="10483"/>
                  </a:lnTo>
                  <a:cubicBezTo>
                    <a:pt x="1910" y="10483"/>
                    <a:pt x="2045" y="10401"/>
                    <a:pt x="2107" y="10272"/>
                  </a:cubicBezTo>
                  <a:lnTo>
                    <a:pt x="6777" y="10272"/>
                  </a:lnTo>
                  <a:cubicBezTo>
                    <a:pt x="7224" y="10272"/>
                    <a:pt x="7584" y="9907"/>
                    <a:pt x="7584" y="9465"/>
                  </a:cubicBezTo>
                  <a:lnTo>
                    <a:pt x="7584" y="1019"/>
                  </a:lnTo>
                  <a:cubicBezTo>
                    <a:pt x="7584" y="572"/>
                    <a:pt x="7224" y="212"/>
                    <a:pt x="6777" y="212"/>
                  </a:cubicBezTo>
                  <a:lnTo>
                    <a:pt x="2107" y="212"/>
                  </a:lnTo>
                  <a:cubicBezTo>
                    <a:pt x="2045" y="82"/>
                    <a:pt x="1910" y="1"/>
                    <a:pt x="17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82"/>
            <p:cNvSpPr/>
            <p:nvPr/>
          </p:nvSpPr>
          <p:spPr>
            <a:xfrm>
              <a:off x="3086187" y="4526652"/>
              <a:ext cx="31599" cy="10367"/>
            </a:xfrm>
            <a:custGeom>
              <a:avLst/>
              <a:gdLst/>
              <a:ahLst/>
              <a:cxnLst/>
              <a:rect l="l" t="t" r="r" b="b"/>
              <a:pathLst>
                <a:path w="1207" h="396" extrusionOk="0">
                  <a:moveTo>
                    <a:pt x="256" y="0"/>
                  </a:moveTo>
                  <a:cubicBezTo>
                    <a:pt x="0" y="0"/>
                    <a:pt x="2" y="395"/>
                    <a:pt x="261" y="395"/>
                  </a:cubicBezTo>
                  <a:cubicBezTo>
                    <a:pt x="265" y="395"/>
                    <a:pt x="270" y="395"/>
                    <a:pt x="274" y="395"/>
                  </a:cubicBezTo>
                  <a:lnTo>
                    <a:pt x="957" y="395"/>
                  </a:lnTo>
                  <a:cubicBezTo>
                    <a:pt x="1206" y="380"/>
                    <a:pt x="1206" y="10"/>
                    <a:pt x="957" y="1"/>
                  </a:cubicBezTo>
                  <a:lnTo>
                    <a:pt x="274" y="1"/>
                  </a:lnTo>
                  <a:cubicBezTo>
                    <a:pt x="268" y="0"/>
                    <a:pt x="262"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82"/>
            <p:cNvSpPr/>
            <p:nvPr/>
          </p:nvSpPr>
          <p:spPr>
            <a:xfrm>
              <a:off x="3104042" y="4513196"/>
              <a:ext cx="13247" cy="10472"/>
            </a:xfrm>
            <a:custGeom>
              <a:avLst/>
              <a:gdLst/>
              <a:ahLst/>
              <a:cxnLst/>
              <a:rect l="l" t="t" r="r" b="b"/>
              <a:pathLst>
                <a:path w="506" h="400" extrusionOk="0">
                  <a:moveTo>
                    <a:pt x="250" y="1"/>
                  </a:moveTo>
                  <a:cubicBezTo>
                    <a:pt x="1" y="15"/>
                    <a:pt x="5" y="385"/>
                    <a:pt x="255" y="399"/>
                  </a:cubicBezTo>
                  <a:cubicBezTo>
                    <a:pt x="505" y="385"/>
                    <a:pt x="505" y="15"/>
                    <a:pt x="2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82"/>
            <p:cNvSpPr/>
            <p:nvPr/>
          </p:nvSpPr>
          <p:spPr>
            <a:xfrm>
              <a:off x="2807344" y="4578096"/>
              <a:ext cx="344764" cy="70581"/>
            </a:xfrm>
            <a:custGeom>
              <a:avLst/>
              <a:gdLst/>
              <a:ahLst/>
              <a:cxnLst/>
              <a:rect l="l" t="t" r="r" b="b"/>
              <a:pathLst>
                <a:path w="13169" h="2696" extrusionOk="0">
                  <a:moveTo>
                    <a:pt x="501" y="1"/>
                  </a:moveTo>
                  <a:cubicBezTo>
                    <a:pt x="222" y="1"/>
                    <a:pt x="1" y="222"/>
                    <a:pt x="1" y="500"/>
                  </a:cubicBezTo>
                  <a:lnTo>
                    <a:pt x="1" y="2191"/>
                  </a:lnTo>
                  <a:cubicBezTo>
                    <a:pt x="1" y="2470"/>
                    <a:pt x="222" y="2696"/>
                    <a:pt x="501" y="2696"/>
                  </a:cubicBezTo>
                  <a:lnTo>
                    <a:pt x="10046" y="2696"/>
                  </a:lnTo>
                  <a:cubicBezTo>
                    <a:pt x="10051" y="2696"/>
                    <a:pt x="10055" y="2696"/>
                    <a:pt x="10060" y="2696"/>
                  </a:cubicBezTo>
                  <a:cubicBezTo>
                    <a:pt x="10319" y="2696"/>
                    <a:pt x="10320" y="2301"/>
                    <a:pt x="10064" y="2301"/>
                  </a:cubicBezTo>
                  <a:cubicBezTo>
                    <a:pt x="10058" y="2301"/>
                    <a:pt x="10052" y="2301"/>
                    <a:pt x="10046" y="2302"/>
                  </a:cubicBezTo>
                  <a:lnTo>
                    <a:pt x="501" y="2302"/>
                  </a:lnTo>
                  <a:cubicBezTo>
                    <a:pt x="443" y="2297"/>
                    <a:pt x="395" y="2254"/>
                    <a:pt x="395" y="2191"/>
                  </a:cubicBezTo>
                  <a:lnTo>
                    <a:pt x="395" y="500"/>
                  </a:lnTo>
                  <a:cubicBezTo>
                    <a:pt x="395" y="443"/>
                    <a:pt x="443" y="395"/>
                    <a:pt x="501" y="395"/>
                  </a:cubicBezTo>
                  <a:lnTo>
                    <a:pt x="1240" y="395"/>
                  </a:lnTo>
                  <a:lnTo>
                    <a:pt x="1240" y="697"/>
                  </a:lnTo>
                  <a:cubicBezTo>
                    <a:pt x="1231" y="836"/>
                    <a:pt x="1333" y="906"/>
                    <a:pt x="1436" y="906"/>
                  </a:cubicBezTo>
                  <a:cubicBezTo>
                    <a:pt x="1538" y="906"/>
                    <a:pt x="1641" y="836"/>
                    <a:pt x="1634" y="697"/>
                  </a:cubicBezTo>
                  <a:lnTo>
                    <a:pt x="1634" y="395"/>
                  </a:lnTo>
                  <a:lnTo>
                    <a:pt x="2172" y="395"/>
                  </a:lnTo>
                  <a:lnTo>
                    <a:pt x="2172" y="697"/>
                  </a:lnTo>
                  <a:cubicBezTo>
                    <a:pt x="2165" y="836"/>
                    <a:pt x="2268" y="906"/>
                    <a:pt x="2372" y="906"/>
                  </a:cubicBezTo>
                  <a:cubicBezTo>
                    <a:pt x="2475" y="906"/>
                    <a:pt x="2578" y="836"/>
                    <a:pt x="2571" y="697"/>
                  </a:cubicBezTo>
                  <a:lnTo>
                    <a:pt x="2571" y="395"/>
                  </a:lnTo>
                  <a:lnTo>
                    <a:pt x="3109" y="395"/>
                  </a:lnTo>
                  <a:lnTo>
                    <a:pt x="3109" y="697"/>
                  </a:lnTo>
                  <a:cubicBezTo>
                    <a:pt x="3102" y="836"/>
                    <a:pt x="3205" y="906"/>
                    <a:pt x="3308" y="906"/>
                  </a:cubicBezTo>
                  <a:cubicBezTo>
                    <a:pt x="3412" y="906"/>
                    <a:pt x="3515" y="836"/>
                    <a:pt x="3508" y="697"/>
                  </a:cubicBezTo>
                  <a:lnTo>
                    <a:pt x="3508" y="395"/>
                  </a:lnTo>
                  <a:lnTo>
                    <a:pt x="4046" y="395"/>
                  </a:lnTo>
                  <a:lnTo>
                    <a:pt x="4046" y="697"/>
                  </a:lnTo>
                  <a:cubicBezTo>
                    <a:pt x="4039" y="836"/>
                    <a:pt x="4142" y="906"/>
                    <a:pt x="4245" y="906"/>
                  </a:cubicBezTo>
                  <a:cubicBezTo>
                    <a:pt x="4347" y="906"/>
                    <a:pt x="4449" y="836"/>
                    <a:pt x="4440" y="697"/>
                  </a:cubicBezTo>
                  <a:lnTo>
                    <a:pt x="4440" y="395"/>
                  </a:lnTo>
                  <a:lnTo>
                    <a:pt x="4983" y="395"/>
                  </a:lnTo>
                  <a:lnTo>
                    <a:pt x="4983" y="697"/>
                  </a:lnTo>
                  <a:cubicBezTo>
                    <a:pt x="4976" y="836"/>
                    <a:pt x="5079" y="906"/>
                    <a:pt x="5181" y="906"/>
                  </a:cubicBezTo>
                  <a:cubicBezTo>
                    <a:pt x="5284" y="906"/>
                    <a:pt x="5386" y="836"/>
                    <a:pt x="5377" y="697"/>
                  </a:cubicBezTo>
                  <a:lnTo>
                    <a:pt x="5377" y="395"/>
                  </a:lnTo>
                  <a:lnTo>
                    <a:pt x="5920" y="395"/>
                  </a:lnTo>
                  <a:lnTo>
                    <a:pt x="5920" y="697"/>
                  </a:lnTo>
                  <a:cubicBezTo>
                    <a:pt x="5912" y="836"/>
                    <a:pt x="6014" y="906"/>
                    <a:pt x="6116" y="906"/>
                  </a:cubicBezTo>
                  <a:cubicBezTo>
                    <a:pt x="6219" y="906"/>
                    <a:pt x="6321" y="836"/>
                    <a:pt x="6313" y="697"/>
                  </a:cubicBezTo>
                  <a:lnTo>
                    <a:pt x="6313" y="395"/>
                  </a:lnTo>
                  <a:lnTo>
                    <a:pt x="6856" y="395"/>
                  </a:lnTo>
                  <a:lnTo>
                    <a:pt x="6856" y="697"/>
                  </a:lnTo>
                  <a:cubicBezTo>
                    <a:pt x="6849" y="836"/>
                    <a:pt x="6951" y="906"/>
                    <a:pt x="7053" y="906"/>
                  </a:cubicBezTo>
                  <a:cubicBezTo>
                    <a:pt x="7155" y="906"/>
                    <a:pt x="7257" y="836"/>
                    <a:pt x="7250" y="697"/>
                  </a:cubicBezTo>
                  <a:lnTo>
                    <a:pt x="7250" y="395"/>
                  </a:lnTo>
                  <a:lnTo>
                    <a:pt x="7793" y="395"/>
                  </a:lnTo>
                  <a:lnTo>
                    <a:pt x="7793" y="697"/>
                  </a:lnTo>
                  <a:cubicBezTo>
                    <a:pt x="7783" y="836"/>
                    <a:pt x="7886" y="906"/>
                    <a:pt x="7988" y="906"/>
                  </a:cubicBezTo>
                  <a:cubicBezTo>
                    <a:pt x="8091" y="906"/>
                    <a:pt x="8194" y="836"/>
                    <a:pt x="8187" y="697"/>
                  </a:cubicBezTo>
                  <a:lnTo>
                    <a:pt x="8187" y="395"/>
                  </a:lnTo>
                  <a:lnTo>
                    <a:pt x="8725" y="395"/>
                  </a:lnTo>
                  <a:lnTo>
                    <a:pt x="8725" y="697"/>
                  </a:lnTo>
                  <a:cubicBezTo>
                    <a:pt x="8718" y="836"/>
                    <a:pt x="8821" y="906"/>
                    <a:pt x="8924" y="906"/>
                  </a:cubicBezTo>
                  <a:cubicBezTo>
                    <a:pt x="9028" y="906"/>
                    <a:pt x="9131" y="836"/>
                    <a:pt x="9124" y="697"/>
                  </a:cubicBezTo>
                  <a:lnTo>
                    <a:pt x="9124" y="395"/>
                  </a:lnTo>
                  <a:lnTo>
                    <a:pt x="9662" y="395"/>
                  </a:lnTo>
                  <a:lnTo>
                    <a:pt x="9662" y="697"/>
                  </a:lnTo>
                  <a:cubicBezTo>
                    <a:pt x="9655" y="836"/>
                    <a:pt x="9758" y="906"/>
                    <a:pt x="9861" y="906"/>
                  </a:cubicBezTo>
                  <a:cubicBezTo>
                    <a:pt x="9965" y="906"/>
                    <a:pt x="10068" y="836"/>
                    <a:pt x="10061" y="697"/>
                  </a:cubicBezTo>
                  <a:lnTo>
                    <a:pt x="10061" y="395"/>
                  </a:lnTo>
                  <a:lnTo>
                    <a:pt x="10599" y="395"/>
                  </a:lnTo>
                  <a:lnTo>
                    <a:pt x="10599" y="697"/>
                  </a:lnTo>
                  <a:cubicBezTo>
                    <a:pt x="10591" y="836"/>
                    <a:pt x="10695" y="906"/>
                    <a:pt x="10798" y="906"/>
                  </a:cubicBezTo>
                  <a:cubicBezTo>
                    <a:pt x="10901" y="906"/>
                    <a:pt x="11005" y="836"/>
                    <a:pt x="10997" y="697"/>
                  </a:cubicBezTo>
                  <a:lnTo>
                    <a:pt x="10997" y="395"/>
                  </a:lnTo>
                  <a:lnTo>
                    <a:pt x="11535" y="395"/>
                  </a:lnTo>
                  <a:lnTo>
                    <a:pt x="11535" y="697"/>
                  </a:lnTo>
                  <a:cubicBezTo>
                    <a:pt x="11528" y="836"/>
                    <a:pt x="11632" y="906"/>
                    <a:pt x="11734" y="906"/>
                  </a:cubicBezTo>
                  <a:cubicBezTo>
                    <a:pt x="11837" y="906"/>
                    <a:pt x="11939" y="836"/>
                    <a:pt x="11929" y="697"/>
                  </a:cubicBezTo>
                  <a:lnTo>
                    <a:pt x="11929" y="395"/>
                  </a:lnTo>
                  <a:lnTo>
                    <a:pt x="12669" y="395"/>
                  </a:lnTo>
                  <a:cubicBezTo>
                    <a:pt x="12727" y="395"/>
                    <a:pt x="12775" y="443"/>
                    <a:pt x="12775" y="500"/>
                  </a:cubicBezTo>
                  <a:lnTo>
                    <a:pt x="12775" y="2191"/>
                  </a:lnTo>
                  <a:cubicBezTo>
                    <a:pt x="12775" y="2254"/>
                    <a:pt x="12727" y="2302"/>
                    <a:pt x="12669" y="2302"/>
                  </a:cubicBezTo>
                  <a:lnTo>
                    <a:pt x="10906" y="2302"/>
                  </a:lnTo>
                  <a:cubicBezTo>
                    <a:pt x="10900" y="2301"/>
                    <a:pt x="10894" y="2301"/>
                    <a:pt x="10888" y="2301"/>
                  </a:cubicBezTo>
                  <a:cubicBezTo>
                    <a:pt x="10632" y="2301"/>
                    <a:pt x="10633" y="2696"/>
                    <a:pt x="10892" y="2696"/>
                  </a:cubicBezTo>
                  <a:cubicBezTo>
                    <a:pt x="10897" y="2696"/>
                    <a:pt x="10901" y="2696"/>
                    <a:pt x="10906" y="2696"/>
                  </a:cubicBezTo>
                  <a:lnTo>
                    <a:pt x="12664" y="2696"/>
                  </a:lnTo>
                  <a:cubicBezTo>
                    <a:pt x="12943" y="2696"/>
                    <a:pt x="13169" y="2470"/>
                    <a:pt x="13169" y="2191"/>
                  </a:cubicBezTo>
                  <a:lnTo>
                    <a:pt x="13169" y="500"/>
                  </a:lnTo>
                  <a:cubicBezTo>
                    <a:pt x="13169" y="222"/>
                    <a:pt x="12943" y="1"/>
                    <a:pt x="126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8" name="Google Shape;13068;p82"/>
          <p:cNvGrpSpPr/>
          <p:nvPr/>
        </p:nvGrpSpPr>
        <p:grpSpPr>
          <a:xfrm>
            <a:off x="3966830" y="2244602"/>
            <a:ext cx="314945" cy="331753"/>
            <a:chOff x="3966830" y="2450002"/>
            <a:chExt cx="314945" cy="331753"/>
          </a:xfrm>
        </p:grpSpPr>
        <p:sp>
          <p:nvSpPr>
            <p:cNvPr id="13069" name="Google Shape;13069;p82"/>
            <p:cNvSpPr/>
            <p:nvPr/>
          </p:nvSpPr>
          <p:spPr>
            <a:xfrm>
              <a:off x="3966909" y="2455866"/>
              <a:ext cx="309081" cy="319998"/>
            </a:xfrm>
            <a:custGeom>
              <a:avLst/>
              <a:gdLst/>
              <a:ahLst/>
              <a:cxnLst/>
              <a:rect l="l" t="t" r="r" b="b"/>
              <a:pathLst>
                <a:path w="11806" h="12223" extrusionOk="0">
                  <a:moveTo>
                    <a:pt x="11204" y="0"/>
                  </a:moveTo>
                  <a:cubicBezTo>
                    <a:pt x="11168" y="0"/>
                    <a:pt x="11132" y="4"/>
                    <a:pt x="11095" y="10"/>
                  </a:cubicBezTo>
                  <a:lnTo>
                    <a:pt x="3783" y="1302"/>
                  </a:lnTo>
                  <a:cubicBezTo>
                    <a:pt x="3495" y="1351"/>
                    <a:pt x="3283" y="1600"/>
                    <a:pt x="3283" y="1893"/>
                  </a:cubicBezTo>
                  <a:lnTo>
                    <a:pt x="3283" y="8230"/>
                  </a:lnTo>
                  <a:cubicBezTo>
                    <a:pt x="2980" y="8080"/>
                    <a:pt x="2662" y="8010"/>
                    <a:pt x="2351" y="8010"/>
                  </a:cubicBezTo>
                  <a:cubicBezTo>
                    <a:pt x="1404" y="8010"/>
                    <a:pt x="519" y="8654"/>
                    <a:pt x="295" y="9652"/>
                  </a:cubicBezTo>
                  <a:cubicBezTo>
                    <a:pt x="0" y="10970"/>
                    <a:pt x="1002" y="12222"/>
                    <a:pt x="2342" y="12222"/>
                  </a:cubicBezTo>
                  <a:cubicBezTo>
                    <a:pt x="2355" y="12222"/>
                    <a:pt x="2368" y="12222"/>
                    <a:pt x="2380" y="12222"/>
                  </a:cubicBezTo>
                  <a:cubicBezTo>
                    <a:pt x="3538" y="12208"/>
                    <a:pt x="4460" y="11247"/>
                    <a:pt x="4460" y="10089"/>
                  </a:cubicBezTo>
                  <a:lnTo>
                    <a:pt x="4460" y="3046"/>
                  </a:lnTo>
                  <a:lnTo>
                    <a:pt x="10629" y="1961"/>
                  </a:lnTo>
                  <a:lnTo>
                    <a:pt x="10629" y="6726"/>
                  </a:lnTo>
                  <a:cubicBezTo>
                    <a:pt x="10325" y="6576"/>
                    <a:pt x="10006" y="6506"/>
                    <a:pt x="9694" y="6506"/>
                  </a:cubicBezTo>
                  <a:cubicBezTo>
                    <a:pt x="8748" y="6506"/>
                    <a:pt x="7865" y="7148"/>
                    <a:pt x="7641" y="8148"/>
                  </a:cubicBezTo>
                  <a:cubicBezTo>
                    <a:pt x="7345" y="9469"/>
                    <a:pt x="8351" y="10719"/>
                    <a:pt x="9695" y="10719"/>
                  </a:cubicBezTo>
                  <a:cubicBezTo>
                    <a:pt x="9705" y="10719"/>
                    <a:pt x="9715" y="10718"/>
                    <a:pt x="9726" y="10718"/>
                  </a:cubicBezTo>
                  <a:cubicBezTo>
                    <a:pt x="10883" y="10704"/>
                    <a:pt x="11806" y="9743"/>
                    <a:pt x="11806" y="8585"/>
                  </a:cubicBezTo>
                  <a:lnTo>
                    <a:pt x="11806" y="601"/>
                  </a:lnTo>
                  <a:cubicBezTo>
                    <a:pt x="11806" y="264"/>
                    <a:pt x="11529" y="0"/>
                    <a:pt x="11204"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82"/>
            <p:cNvSpPr/>
            <p:nvPr/>
          </p:nvSpPr>
          <p:spPr>
            <a:xfrm>
              <a:off x="4019400" y="2535611"/>
              <a:ext cx="64167" cy="240254"/>
            </a:xfrm>
            <a:custGeom>
              <a:avLst/>
              <a:gdLst/>
              <a:ahLst/>
              <a:cxnLst/>
              <a:rect l="l" t="t" r="r" b="b"/>
              <a:pathLst>
                <a:path w="2451" h="9177" extrusionOk="0">
                  <a:moveTo>
                    <a:pt x="2451" y="0"/>
                  </a:moveTo>
                  <a:lnTo>
                    <a:pt x="2191" y="82"/>
                  </a:lnTo>
                  <a:cubicBezTo>
                    <a:pt x="1932" y="159"/>
                    <a:pt x="1759" y="389"/>
                    <a:pt x="1759" y="658"/>
                  </a:cubicBezTo>
                  <a:lnTo>
                    <a:pt x="1759" y="7043"/>
                  </a:lnTo>
                  <a:cubicBezTo>
                    <a:pt x="1764" y="8076"/>
                    <a:pt x="1019" y="8965"/>
                    <a:pt x="1" y="9147"/>
                  </a:cubicBezTo>
                  <a:cubicBezTo>
                    <a:pt x="125" y="9166"/>
                    <a:pt x="250" y="9176"/>
                    <a:pt x="375" y="9176"/>
                  </a:cubicBezTo>
                  <a:cubicBezTo>
                    <a:pt x="1533" y="9162"/>
                    <a:pt x="2451" y="8196"/>
                    <a:pt x="2451" y="7043"/>
                  </a:cubicBezTo>
                  <a:lnTo>
                    <a:pt x="2451" y="0"/>
                  </a:ln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82"/>
            <p:cNvSpPr/>
            <p:nvPr/>
          </p:nvSpPr>
          <p:spPr>
            <a:xfrm>
              <a:off x="4211587" y="2455107"/>
              <a:ext cx="64298" cy="280623"/>
            </a:xfrm>
            <a:custGeom>
              <a:avLst/>
              <a:gdLst/>
              <a:ahLst/>
              <a:cxnLst/>
              <a:rect l="l" t="t" r="r" b="b"/>
              <a:pathLst>
                <a:path w="2456" h="10719" extrusionOk="0">
                  <a:moveTo>
                    <a:pt x="1858" y="0"/>
                  </a:moveTo>
                  <a:cubicBezTo>
                    <a:pt x="1822" y="0"/>
                    <a:pt x="1786" y="4"/>
                    <a:pt x="1749" y="10"/>
                  </a:cubicBezTo>
                  <a:lnTo>
                    <a:pt x="1432" y="63"/>
                  </a:lnTo>
                  <a:cubicBezTo>
                    <a:pt x="1634" y="169"/>
                    <a:pt x="1763" y="375"/>
                    <a:pt x="1763" y="601"/>
                  </a:cubicBezTo>
                  <a:lnTo>
                    <a:pt x="1763" y="8586"/>
                  </a:lnTo>
                  <a:cubicBezTo>
                    <a:pt x="1763" y="9618"/>
                    <a:pt x="1023" y="10507"/>
                    <a:pt x="0" y="10690"/>
                  </a:cubicBezTo>
                  <a:cubicBezTo>
                    <a:pt x="125" y="10709"/>
                    <a:pt x="250" y="10719"/>
                    <a:pt x="375" y="10719"/>
                  </a:cubicBezTo>
                  <a:cubicBezTo>
                    <a:pt x="1533" y="10704"/>
                    <a:pt x="2455" y="9739"/>
                    <a:pt x="2455" y="8586"/>
                  </a:cubicBezTo>
                  <a:lnTo>
                    <a:pt x="2455" y="601"/>
                  </a:lnTo>
                  <a:cubicBezTo>
                    <a:pt x="2455" y="264"/>
                    <a:pt x="2182" y="0"/>
                    <a:pt x="185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82"/>
            <p:cNvSpPr/>
            <p:nvPr/>
          </p:nvSpPr>
          <p:spPr>
            <a:xfrm>
              <a:off x="3966830" y="2450002"/>
              <a:ext cx="314945" cy="331753"/>
            </a:xfrm>
            <a:custGeom>
              <a:avLst/>
              <a:gdLst/>
              <a:ahLst/>
              <a:cxnLst/>
              <a:rect l="l" t="t" r="r" b="b"/>
              <a:pathLst>
                <a:path w="12030" h="12672" extrusionOk="0">
                  <a:moveTo>
                    <a:pt x="11204" y="0"/>
                  </a:moveTo>
                  <a:cubicBezTo>
                    <a:pt x="11156" y="0"/>
                    <a:pt x="11107" y="5"/>
                    <a:pt x="11059" y="13"/>
                  </a:cubicBezTo>
                  <a:lnTo>
                    <a:pt x="3743" y="1305"/>
                  </a:lnTo>
                  <a:cubicBezTo>
                    <a:pt x="3349" y="1373"/>
                    <a:pt x="3061" y="1719"/>
                    <a:pt x="3061" y="2117"/>
                  </a:cubicBezTo>
                  <a:lnTo>
                    <a:pt x="3061" y="8118"/>
                  </a:lnTo>
                  <a:cubicBezTo>
                    <a:pt x="2829" y="8045"/>
                    <a:pt x="2585" y="8007"/>
                    <a:pt x="2340" y="8007"/>
                  </a:cubicBezTo>
                  <a:cubicBezTo>
                    <a:pt x="2326" y="8007"/>
                    <a:pt x="2311" y="8007"/>
                    <a:pt x="2297" y="8007"/>
                  </a:cubicBezTo>
                  <a:cubicBezTo>
                    <a:pt x="1019" y="8036"/>
                    <a:pt x="0" y="9093"/>
                    <a:pt x="15" y="10371"/>
                  </a:cubicBezTo>
                  <a:cubicBezTo>
                    <a:pt x="34" y="11646"/>
                    <a:pt x="1067" y="12672"/>
                    <a:pt x="2346" y="12672"/>
                  </a:cubicBezTo>
                  <a:cubicBezTo>
                    <a:pt x="2349" y="12672"/>
                    <a:pt x="2351" y="12672"/>
                    <a:pt x="2354" y="12672"/>
                  </a:cubicBezTo>
                  <a:lnTo>
                    <a:pt x="2388" y="12672"/>
                  </a:lnTo>
                  <a:cubicBezTo>
                    <a:pt x="3652" y="12657"/>
                    <a:pt x="4684" y="11596"/>
                    <a:pt x="4684" y="10313"/>
                  </a:cubicBezTo>
                  <a:lnTo>
                    <a:pt x="4684" y="5576"/>
                  </a:lnTo>
                  <a:cubicBezTo>
                    <a:pt x="4684" y="5425"/>
                    <a:pt x="4572" y="5349"/>
                    <a:pt x="4459" y="5349"/>
                  </a:cubicBezTo>
                  <a:cubicBezTo>
                    <a:pt x="4346" y="5349"/>
                    <a:pt x="4233" y="5425"/>
                    <a:pt x="4233" y="5576"/>
                  </a:cubicBezTo>
                  <a:lnTo>
                    <a:pt x="4233" y="10313"/>
                  </a:lnTo>
                  <a:cubicBezTo>
                    <a:pt x="4233" y="11351"/>
                    <a:pt x="3402" y="12206"/>
                    <a:pt x="2378" y="12220"/>
                  </a:cubicBezTo>
                  <a:lnTo>
                    <a:pt x="2354" y="12220"/>
                  </a:lnTo>
                  <a:cubicBezTo>
                    <a:pt x="1298" y="12220"/>
                    <a:pt x="452" y="11355"/>
                    <a:pt x="471" y="10303"/>
                  </a:cubicBezTo>
                  <a:cubicBezTo>
                    <a:pt x="500" y="9299"/>
                    <a:pt x="1302" y="8492"/>
                    <a:pt x="2306" y="8459"/>
                  </a:cubicBezTo>
                  <a:cubicBezTo>
                    <a:pt x="2325" y="8458"/>
                    <a:pt x="2344" y="8458"/>
                    <a:pt x="2363" y="8458"/>
                  </a:cubicBezTo>
                  <a:cubicBezTo>
                    <a:pt x="2647" y="8458"/>
                    <a:pt x="2929" y="8525"/>
                    <a:pt x="3186" y="8651"/>
                  </a:cubicBezTo>
                  <a:cubicBezTo>
                    <a:pt x="3219" y="8668"/>
                    <a:pt x="3253" y="8676"/>
                    <a:pt x="3287" y="8676"/>
                  </a:cubicBezTo>
                  <a:cubicBezTo>
                    <a:pt x="3405" y="8676"/>
                    <a:pt x="3512" y="8580"/>
                    <a:pt x="3512" y="8449"/>
                  </a:cubicBezTo>
                  <a:lnTo>
                    <a:pt x="3512" y="2117"/>
                  </a:lnTo>
                  <a:cubicBezTo>
                    <a:pt x="3512" y="1935"/>
                    <a:pt x="3642" y="1781"/>
                    <a:pt x="3825" y="1747"/>
                  </a:cubicBezTo>
                  <a:lnTo>
                    <a:pt x="11136" y="455"/>
                  </a:lnTo>
                  <a:cubicBezTo>
                    <a:pt x="11158" y="452"/>
                    <a:pt x="11179" y="450"/>
                    <a:pt x="11199" y="450"/>
                  </a:cubicBezTo>
                  <a:cubicBezTo>
                    <a:pt x="11404" y="450"/>
                    <a:pt x="11578" y="616"/>
                    <a:pt x="11578" y="825"/>
                  </a:cubicBezTo>
                  <a:lnTo>
                    <a:pt x="11578" y="3314"/>
                  </a:lnTo>
                  <a:cubicBezTo>
                    <a:pt x="11578" y="3465"/>
                    <a:pt x="11691" y="3541"/>
                    <a:pt x="11804" y="3541"/>
                  </a:cubicBezTo>
                  <a:cubicBezTo>
                    <a:pt x="11917" y="3541"/>
                    <a:pt x="12030" y="3465"/>
                    <a:pt x="12030" y="3314"/>
                  </a:cubicBezTo>
                  <a:lnTo>
                    <a:pt x="12030" y="825"/>
                  </a:lnTo>
                  <a:cubicBezTo>
                    <a:pt x="12030" y="580"/>
                    <a:pt x="11919" y="349"/>
                    <a:pt x="11732" y="191"/>
                  </a:cubicBezTo>
                  <a:cubicBezTo>
                    <a:pt x="11582" y="68"/>
                    <a:pt x="11395" y="0"/>
                    <a:pt x="11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82"/>
            <p:cNvSpPr/>
            <p:nvPr/>
          </p:nvSpPr>
          <p:spPr>
            <a:xfrm>
              <a:off x="4077624" y="2501184"/>
              <a:ext cx="204047" cy="241327"/>
            </a:xfrm>
            <a:custGeom>
              <a:avLst/>
              <a:gdLst/>
              <a:ahLst/>
              <a:cxnLst/>
              <a:rect l="l" t="t" r="r" b="b"/>
              <a:pathLst>
                <a:path w="7794" h="9218" extrusionOk="0">
                  <a:moveTo>
                    <a:pt x="6396" y="0"/>
                  </a:moveTo>
                  <a:cubicBezTo>
                    <a:pt x="6383" y="0"/>
                    <a:pt x="6370" y="2"/>
                    <a:pt x="6357" y="4"/>
                  </a:cubicBezTo>
                  <a:lnTo>
                    <a:pt x="188" y="1094"/>
                  </a:lnTo>
                  <a:cubicBezTo>
                    <a:pt x="83" y="1114"/>
                    <a:pt x="1" y="1210"/>
                    <a:pt x="1" y="1320"/>
                  </a:cubicBezTo>
                  <a:lnTo>
                    <a:pt x="1" y="2564"/>
                  </a:lnTo>
                  <a:cubicBezTo>
                    <a:pt x="1" y="2716"/>
                    <a:pt x="114" y="2791"/>
                    <a:pt x="227" y="2791"/>
                  </a:cubicBezTo>
                  <a:cubicBezTo>
                    <a:pt x="340" y="2791"/>
                    <a:pt x="452" y="2716"/>
                    <a:pt x="452" y="2564"/>
                  </a:cubicBezTo>
                  <a:lnTo>
                    <a:pt x="452" y="1512"/>
                  </a:lnTo>
                  <a:lnTo>
                    <a:pt x="6169" y="499"/>
                  </a:lnTo>
                  <a:lnTo>
                    <a:pt x="6169" y="4664"/>
                  </a:lnTo>
                  <a:cubicBezTo>
                    <a:pt x="5939" y="4587"/>
                    <a:pt x="5697" y="4553"/>
                    <a:pt x="5454" y="4553"/>
                  </a:cubicBezTo>
                  <a:cubicBezTo>
                    <a:pt x="5438" y="4553"/>
                    <a:pt x="5422" y="4553"/>
                    <a:pt x="5405" y="4553"/>
                  </a:cubicBezTo>
                  <a:cubicBezTo>
                    <a:pt x="4128" y="4582"/>
                    <a:pt x="3114" y="5634"/>
                    <a:pt x="3128" y="6912"/>
                  </a:cubicBezTo>
                  <a:cubicBezTo>
                    <a:pt x="3143" y="8190"/>
                    <a:pt x="4185" y="9218"/>
                    <a:pt x="5463" y="9218"/>
                  </a:cubicBezTo>
                  <a:lnTo>
                    <a:pt x="5497" y="9218"/>
                  </a:lnTo>
                  <a:cubicBezTo>
                    <a:pt x="6765" y="9199"/>
                    <a:pt x="7793" y="8142"/>
                    <a:pt x="7793" y="6859"/>
                  </a:cubicBezTo>
                  <a:lnTo>
                    <a:pt x="7793" y="2411"/>
                  </a:lnTo>
                  <a:cubicBezTo>
                    <a:pt x="7793" y="2286"/>
                    <a:pt x="7692" y="2190"/>
                    <a:pt x="7572" y="2190"/>
                  </a:cubicBezTo>
                  <a:cubicBezTo>
                    <a:pt x="7447" y="2190"/>
                    <a:pt x="7346" y="2291"/>
                    <a:pt x="7346" y="2415"/>
                  </a:cubicBezTo>
                  <a:lnTo>
                    <a:pt x="7346" y="6859"/>
                  </a:lnTo>
                  <a:cubicBezTo>
                    <a:pt x="7346" y="7897"/>
                    <a:pt x="6515" y="8752"/>
                    <a:pt x="5492" y="8766"/>
                  </a:cubicBezTo>
                  <a:lnTo>
                    <a:pt x="5463" y="8766"/>
                  </a:lnTo>
                  <a:cubicBezTo>
                    <a:pt x="4411" y="8766"/>
                    <a:pt x="3565" y="7902"/>
                    <a:pt x="3585" y="6850"/>
                  </a:cubicBezTo>
                  <a:cubicBezTo>
                    <a:pt x="3609" y="5846"/>
                    <a:pt x="4416" y="5038"/>
                    <a:pt x="5420" y="5005"/>
                  </a:cubicBezTo>
                  <a:cubicBezTo>
                    <a:pt x="5439" y="5004"/>
                    <a:pt x="5458" y="5004"/>
                    <a:pt x="5477" y="5004"/>
                  </a:cubicBezTo>
                  <a:cubicBezTo>
                    <a:pt x="5760" y="5004"/>
                    <a:pt x="6042" y="5071"/>
                    <a:pt x="6299" y="5197"/>
                  </a:cubicBezTo>
                  <a:cubicBezTo>
                    <a:pt x="6332" y="5214"/>
                    <a:pt x="6367" y="5222"/>
                    <a:pt x="6400" y="5222"/>
                  </a:cubicBezTo>
                  <a:cubicBezTo>
                    <a:pt x="6518" y="5222"/>
                    <a:pt x="6626" y="5126"/>
                    <a:pt x="6626" y="4995"/>
                  </a:cubicBezTo>
                  <a:lnTo>
                    <a:pt x="6626" y="230"/>
                  </a:lnTo>
                  <a:cubicBezTo>
                    <a:pt x="6621" y="99"/>
                    <a:pt x="6519" y="0"/>
                    <a:pt x="63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4" name="Google Shape;13074;p82"/>
          <p:cNvGrpSpPr/>
          <p:nvPr/>
        </p:nvGrpSpPr>
        <p:grpSpPr>
          <a:xfrm>
            <a:off x="1774648" y="1771530"/>
            <a:ext cx="298373" cy="390920"/>
            <a:chOff x="1774648" y="1976930"/>
            <a:chExt cx="298373" cy="390920"/>
          </a:xfrm>
        </p:grpSpPr>
        <p:sp>
          <p:nvSpPr>
            <p:cNvPr id="13075" name="Google Shape;13075;p82"/>
            <p:cNvSpPr/>
            <p:nvPr/>
          </p:nvSpPr>
          <p:spPr>
            <a:xfrm>
              <a:off x="1781821" y="2283445"/>
              <a:ext cx="284262" cy="76864"/>
            </a:xfrm>
            <a:custGeom>
              <a:avLst/>
              <a:gdLst/>
              <a:ahLst/>
              <a:cxnLst/>
              <a:rect l="l" t="t" r="r" b="b"/>
              <a:pathLst>
                <a:path w="10858" h="2936" extrusionOk="0">
                  <a:moveTo>
                    <a:pt x="1471" y="0"/>
                  </a:moveTo>
                  <a:cubicBezTo>
                    <a:pt x="659" y="0"/>
                    <a:pt x="1" y="658"/>
                    <a:pt x="1" y="1470"/>
                  </a:cubicBezTo>
                  <a:cubicBezTo>
                    <a:pt x="1" y="2277"/>
                    <a:pt x="659" y="2936"/>
                    <a:pt x="1471" y="2936"/>
                  </a:cubicBezTo>
                  <a:lnTo>
                    <a:pt x="10858" y="2936"/>
                  </a:lnTo>
                  <a:lnTo>
                    <a:pt x="10858" y="0"/>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82"/>
            <p:cNvSpPr/>
            <p:nvPr/>
          </p:nvSpPr>
          <p:spPr>
            <a:xfrm>
              <a:off x="1820306" y="1983605"/>
              <a:ext cx="245778" cy="299866"/>
            </a:xfrm>
            <a:custGeom>
              <a:avLst/>
              <a:gdLst/>
              <a:ahLst/>
              <a:cxnLst/>
              <a:rect l="l" t="t" r="r" b="b"/>
              <a:pathLst>
                <a:path w="9388" h="11454" extrusionOk="0">
                  <a:moveTo>
                    <a:pt x="1" y="1"/>
                  </a:moveTo>
                  <a:lnTo>
                    <a:pt x="1" y="11453"/>
                  </a:lnTo>
                  <a:lnTo>
                    <a:pt x="9388" y="11453"/>
                  </a:lnTo>
                  <a:lnTo>
                    <a:pt x="9388"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82"/>
            <p:cNvSpPr/>
            <p:nvPr/>
          </p:nvSpPr>
          <p:spPr>
            <a:xfrm>
              <a:off x="1781821" y="1983605"/>
              <a:ext cx="38511" cy="338219"/>
            </a:xfrm>
            <a:custGeom>
              <a:avLst/>
              <a:gdLst/>
              <a:ahLst/>
              <a:cxnLst/>
              <a:rect l="l" t="t" r="r" b="b"/>
              <a:pathLst>
                <a:path w="1471" h="12919" extrusionOk="0">
                  <a:moveTo>
                    <a:pt x="1471" y="1"/>
                  </a:moveTo>
                  <a:cubicBezTo>
                    <a:pt x="659" y="1"/>
                    <a:pt x="5" y="654"/>
                    <a:pt x="1" y="1466"/>
                  </a:cubicBezTo>
                  <a:lnTo>
                    <a:pt x="1" y="12919"/>
                  </a:lnTo>
                  <a:cubicBezTo>
                    <a:pt x="1" y="12111"/>
                    <a:pt x="659" y="11453"/>
                    <a:pt x="1471" y="11453"/>
                  </a:cubicBezTo>
                  <a:lnTo>
                    <a:pt x="1471" y="1"/>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82"/>
            <p:cNvSpPr/>
            <p:nvPr/>
          </p:nvSpPr>
          <p:spPr>
            <a:xfrm>
              <a:off x="1774910" y="2283445"/>
              <a:ext cx="291174" cy="51967"/>
            </a:xfrm>
            <a:custGeom>
              <a:avLst/>
              <a:gdLst/>
              <a:ahLst/>
              <a:cxnLst/>
              <a:rect l="l" t="t" r="r" b="b"/>
              <a:pathLst>
                <a:path w="11122" h="1985" extrusionOk="0">
                  <a:moveTo>
                    <a:pt x="1735" y="0"/>
                  </a:moveTo>
                  <a:cubicBezTo>
                    <a:pt x="707" y="0"/>
                    <a:pt x="0" y="1024"/>
                    <a:pt x="361" y="1984"/>
                  </a:cubicBezTo>
                  <a:cubicBezTo>
                    <a:pt x="572" y="1413"/>
                    <a:pt x="1120" y="1033"/>
                    <a:pt x="1735" y="1033"/>
                  </a:cubicBezTo>
                  <a:lnTo>
                    <a:pt x="11122" y="1033"/>
                  </a:lnTo>
                  <a:lnTo>
                    <a:pt x="11122"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82"/>
            <p:cNvSpPr/>
            <p:nvPr/>
          </p:nvSpPr>
          <p:spPr>
            <a:xfrm>
              <a:off x="1774648" y="1976930"/>
              <a:ext cx="298373" cy="390920"/>
            </a:xfrm>
            <a:custGeom>
              <a:avLst/>
              <a:gdLst/>
              <a:ahLst/>
              <a:cxnLst/>
              <a:rect l="l" t="t" r="r" b="b"/>
              <a:pathLst>
                <a:path w="11397" h="14932" extrusionOk="0">
                  <a:moveTo>
                    <a:pt x="1705" y="12001"/>
                  </a:moveTo>
                  <a:cubicBezTo>
                    <a:pt x="1717" y="12001"/>
                    <a:pt x="1728" y="12001"/>
                    <a:pt x="1740" y="12001"/>
                  </a:cubicBezTo>
                  <a:lnTo>
                    <a:pt x="10853" y="12001"/>
                  </a:lnTo>
                  <a:lnTo>
                    <a:pt x="10853" y="12448"/>
                  </a:lnTo>
                  <a:lnTo>
                    <a:pt x="4267" y="12448"/>
                  </a:lnTo>
                  <a:cubicBezTo>
                    <a:pt x="3935" y="12482"/>
                    <a:pt x="3935" y="12957"/>
                    <a:pt x="4267" y="12991"/>
                  </a:cubicBezTo>
                  <a:lnTo>
                    <a:pt x="10853" y="12991"/>
                  </a:lnTo>
                  <a:lnTo>
                    <a:pt x="10853" y="13394"/>
                  </a:lnTo>
                  <a:lnTo>
                    <a:pt x="8610" y="13394"/>
                  </a:lnTo>
                  <a:cubicBezTo>
                    <a:pt x="8601" y="13394"/>
                    <a:pt x="8593" y="13393"/>
                    <a:pt x="8584" y="13393"/>
                  </a:cubicBezTo>
                  <a:cubicBezTo>
                    <a:pt x="8433" y="13393"/>
                    <a:pt x="8312" y="13513"/>
                    <a:pt x="8312" y="13664"/>
                  </a:cubicBezTo>
                  <a:cubicBezTo>
                    <a:pt x="8312" y="13814"/>
                    <a:pt x="8433" y="13934"/>
                    <a:pt x="8584" y="13934"/>
                  </a:cubicBezTo>
                  <a:cubicBezTo>
                    <a:pt x="8593" y="13934"/>
                    <a:pt x="8601" y="13933"/>
                    <a:pt x="8610" y="13933"/>
                  </a:cubicBezTo>
                  <a:lnTo>
                    <a:pt x="10853" y="13933"/>
                  </a:lnTo>
                  <a:lnTo>
                    <a:pt x="10853" y="14389"/>
                  </a:lnTo>
                  <a:lnTo>
                    <a:pt x="1740" y="14389"/>
                  </a:lnTo>
                  <a:cubicBezTo>
                    <a:pt x="1731" y="14389"/>
                    <a:pt x="1722" y="14389"/>
                    <a:pt x="1713" y="14389"/>
                  </a:cubicBezTo>
                  <a:cubicBezTo>
                    <a:pt x="1053" y="14389"/>
                    <a:pt x="515" y="13856"/>
                    <a:pt x="515" y="13193"/>
                  </a:cubicBezTo>
                  <a:cubicBezTo>
                    <a:pt x="515" y="12536"/>
                    <a:pt x="1048" y="12001"/>
                    <a:pt x="1705" y="12001"/>
                  </a:cubicBezTo>
                  <a:close/>
                  <a:moveTo>
                    <a:pt x="1740" y="1"/>
                  </a:moveTo>
                  <a:cubicBezTo>
                    <a:pt x="779" y="6"/>
                    <a:pt x="1" y="779"/>
                    <a:pt x="1" y="1740"/>
                  </a:cubicBezTo>
                  <a:lnTo>
                    <a:pt x="1" y="13198"/>
                  </a:lnTo>
                  <a:cubicBezTo>
                    <a:pt x="1" y="14154"/>
                    <a:pt x="779" y="14932"/>
                    <a:pt x="1740" y="14932"/>
                  </a:cubicBezTo>
                  <a:lnTo>
                    <a:pt x="11127" y="14932"/>
                  </a:lnTo>
                  <a:cubicBezTo>
                    <a:pt x="11276" y="14932"/>
                    <a:pt x="11396" y="14812"/>
                    <a:pt x="11396" y="14663"/>
                  </a:cubicBezTo>
                  <a:lnTo>
                    <a:pt x="11396" y="2782"/>
                  </a:lnTo>
                  <a:cubicBezTo>
                    <a:pt x="11382" y="2619"/>
                    <a:pt x="11254" y="2537"/>
                    <a:pt x="11127" y="2537"/>
                  </a:cubicBezTo>
                  <a:cubicBezTo>
                    <a:pt x="11000" y="2537"/>
                    <a:pt x="10872" y="2619"/>
                    <a:pt x="10858" y="2782"/>
                  </a:cubicBezTo>
                  <a:lnTo>
                    <a:pt x="10858" y="11458"/>
                  </a:lnTo>
                  <a:lnTo>
                    <a:pt x="2009" y="11458"/>
                  </a:lnTo>
                  <a:lnTo>
                    <a:pt x="2009" y="9926"/>
                  </a:lnTo>
                  <a:cubicBezTo>
                    <a:pt x="2023" y="9767"/>
                    <a:pt x="1898" y="9633"/>
                    <a:pt x="1740" y="9633"/>
                  </a:cubicBezTo>
                  <a:cubicBezTo>
                    <a:pt x="1581" y="9633"/>
                    <a:pt x="1452" y="9767"/>
                    <a:pt x="1471" y="9926"/>
                  </a:cubicBezTo>
                  <a:lnTo>
                    <a:pt x="1471" y="11478"/>
                  </a:lnTo>
                  <a:cubicBezTo>
                    <a:pt x="1120" y="11531"/>
                    <a:pt x="798" y="11689"/>
                    <a:pt x="544" y="11934"/>
                  </a:cubicBezTo>
                  <a:lnTo>
                    <a:pt x="544" y="1740"/>
                  </a:lnTo>
                  <a:cubicBezTo>
                    <a:pt x="544" y="1183"/>
                    <a:pt x="928" y="702"/>
                    <a:pt x="1466" y="577"/>
                  </a:cubicBezTo>
                  <a:lnTo>
                    <a:pt x="1466" y="9047"/>
                  </a:lnTo>
                  <a:cubicBezTo>
                    <a:pt x="1452" y="9205"/>
                    <a:pt x="1577" y="9340"/>
                    <a:pt x="1735" y="9340"/>
                  </a:cubicBezTo>
                  <a:cubicBezTo>
                    <a:pt x="1898" y="9340"/>
                    <a:pt x="2023" y="9205"/>
                    <a:pt x="2009" y="9047"/>
                  </a:cubicBezTo>
                  <a:lnTo>
                    <a:pt x="2009" y="544"/>
                  </a:lnTo>
                  <a:lnTo>
                    <a:pt x="10853" y="544"/>
                  </a:lnTo>
                  <a:lnTo>
                    <a:pt x="10853" y="1898"/>
                  </a:lnTo>
                  <a:cubicBezTo>
                    <a:pt x="10870" y="2062"/>
                    <a:pt x="10997" y="2143"/>
                    <a:pt x="11125" y="2143"/>
                  </a:cubicBezTo>
                  <a:cubicBezTo>
                    <a:pt x="11252" y="2143"/>
                    <a:pt x="11379" y="2062"/>
                    <a:pt x="11396" y="1898"/>
                  </a:cubicBezTo>
                  <a:lnTo>
                    <a:pt x="11396" y="275"/>
                  </a:lnTo>
                  <a:cubicBezTo>
                    <a:pt x="11396" y="121"/>
                    <a:pt x="11276" y="1"/>
                    <a:pt x="1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82"/>
            <p:cNvSpPr/>
            <p:nvPr/>
          </p:nvSpPr>
          <p:spPr>
            <a:xfrm>
              <a:off x="1810488" y="2327715"/>
              <a:ext cx="177239" cy="14111"/>
            </a:xfrm>
            <a:custGeom>
              <a:avLst/>
              <a:gdLst/>
              <a:ahLst/>
              <a:cxnLst/>
              <a:rect l="l" t="t" r="r" b="b"/>
              <a:pathLst>
                <a:path w="6770" h="539" extrusionOk="0">
                  <a:moveTo>
                    <a:pt x="328" y="0"/>
                  </a:moveTo>
                  <a:cubicBezTo>
                    <a:pt x="1" y="29"/>
                    <a:pt x="1" y="510"/>
                    <a:pt x="328" y="538"/>
                  </a:cubicBezTo>
                  <a:lnTo>
                    <a:pt x="6443" y="538"/>
                  </a:lnTo>
                  <a:cubicBezTo>
                    <a:pt x="6770" y="510"/>
                    <a:pt x="6770" y="29"/>
                    <a:pt x="64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81" name="Google Shape;13081;p82"/>
          <p:cNvGrpSpPr/>
          <p:nvPr/>
        </p:nvGrpSpPr>
        <p:grpSpPr>
          <a:xfrm>
            <a:off x="855285" y="2220909"/>
            <a:ext cx="374950" cy="386129"/>
            <a:chOff x="855285" y="2426309"/>
            <a:chExt cx="374950" cy="386129"/>
          </a:xfrm>
        </p:grpSpPr>
        <p:sp>
          <p:nvSpPr>
            <p:cNvPr id="13082" name="Google Shape;13082;p82"/>
            <p:cNvSpPr/>
            <p:nvPr/>
          </p:nvSpPr>
          <p:spPr>
            <a:xfrm>
              <a:off x="1130096" y="2651065"/>
              <a:ext cx="94222" cy="50449"/>
            </a:xfrm>
            <a:custGeom>
              <a:avLst/>
              <a:gdLst/>
              <a:ahLst/>
              <a:cxnLst/>
              <a:rect l="l" t="t" r="r" b="b"/>
              <a:pathLst>
                <a:path w="3599" h="1927" extrusionOk="0">
                  <a:moveTo>
                    <a:pt x="0" y="0"/>
                  </a:moveTo>
                  <a:lnTo>
                    <a:pt x="0" y="212"/>
                  </a:lnTo>
                  <a:cubicBezTo>
                    <a:pt x="0" y="1158"/>
                    <a:pt x="769" y="1927"/>
                    <a:pt x="1720" y="1927"/>
                  </a:cubicBezTo>
                  <a:lnTo>
                    <a:pt x="1883" y="1927"/>
                  </a:lnTo>
                  <a:cubicBezTo>
                    <a:pt x="2830" y="1927"/>
                    <a:pt x="3598" y="1158"/>
                    <a:pt x="3598" y="212"/>
                  </a:cubicBezTo>
                  <a:lnTo>
                    <a:pt x="3598"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82"/>
            <p:cNvSpPr/>
            <p:nvPr/>
          </p:nvSpPr>
          <p:spPr>
            <a:xfrm>
              <a:off x="1159889" y="2651065"/>
              <a:ext cx="64429" cy="50449"/>
            </a:xfrm>
            <a:custGeom>
              <a:avLst/>
              <a:gdLst/>
              <a:ahLst/>
              <a:cxnLst/>
              <a:rect l="l" t="t" r="r" b="b"/>
              <a:pathLst>
                <a:path w="2461" h="1927" extrusionOk="0">
                  <a:moveTo>
                    <a:pt x="1110" y="0"/>
                  </a:moveTo>
                  <a:cubicBezTo>
                    <a:pt x="1125" y="0"/>
                    <a:pt x="1134" y="10"/>
                    <a:pt x="1134" y="24"/>
                  </a:cubicBezTo>
                  <a:lnTo>
                    <a:pt x="1134" y="212"/>
                  </a:lnTo>
                  <a:cubicBezTo>
                    <a:pt x="1134" y="932"/>
                    <a:pt x="678" y="1581"/>
                    <a:pt x="1" y="1826"/>
                  </a:cubicBezTo>
                  <a:cubicBezTo>
                    <a:pt x="183" y="1893"/>
                    <a:pt x="380" y="1927"/>
                    <a:pt x="582" y="1927"/>
                  </a:cubicBezTo>
                  <a:lnTo>
                    <a:pt x="745" y="1927"/>
                  </a:lnTo>
                  <a:cubicBezTo>
                    <a:pt x="1692" y="1927"/>
                    <a:pt x="2460" y="1158"/>
                    <a:pt x="2460" y="212"/>
                  </a:cubicBezTo>
                  <a:lnTo>
                    <a:pt x="2460"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82"/>
            <p:cNvSpPr/>
            <p:nvPr/>
          </p:nvSpPr>
          <p:spPr>
            <a:xfrm>
              <a:off x="860547" y="2651065"/>
              <a:ext cx="94248" cy="50449"/>
            </a:xfrm>
            <a:custGeom>
              <a:avLst/>
              <a:gdLst/>
              <a:ahLst/>
              <a:cxnLst/>
              <a:rect l="l" t="t" r="r" b="b"/>
              <a:pathLst>
                <a:path w="3600" h="1927" extrusionOk="0">
                  <a:moveTo>
                    <a:pt x="1" y="0"/>
                  </a:moveTo>
                  <a:lnTo>
                    <a:pt x="1" y="212"/>
                  </a:lnTo>
                  <a:cubicBezTo>
                    <a:pt x="1" y="1158"/>
                    <a:pt x="770" y="1927"/>
                    <a:pt x="1716" y="1927"/>
                  </a:cubicBezTo>
                  <a:lnTo>
                    <a:pt x="1884" y="1927"/>
                  </a:lnTo>
                  <a:cubicBezTo>
                    <a:pt x="2831" y="1927"/>
                    <a:pt x="3599" y="1158"/>
                    <a:pt x="3599" y="212"/>
                  </a:cubicBezTo>
                  <a:lnTo>
                    <a:pt x="3599" y="0"/>
                  </a:ln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82"/>
            <p:cNvSpPr/>
            <p:nvPr/>
          </p:nvSpPr>
          <p:spPr>
            <a:xfrm>
              <a:off x="890235" y="2651065"/>
              <a:ext cx="64560" cy="50449"/>
            </a:xfrm>
            <a:custGeom>
              <a:avLst/>
              <a:gdLst/>
              <a:ahLst/>
              <a:cxnLst/>
              <a:rect l="l" t="t" r="r" b="b"/>
              <a:pathLst>
                <a:path w="2466" h="1927" extrusionOk="0">
                  <a:moveTo>
                    <a:pt x="1106" y="0"/>
                  </a:moveTo>
                  <a:cubicBezTo>
                    <a:pt x="1120" y="0"/>
                    <a:pt x="1130" y="10"/>
                    <a:pt x="1130" y="24"/>
                  </a:cubicBezTo>
                  <a:lnTo>
                    <a:pt x="1130" y="212"/>
                  </a:lnTo>
                  <a:cubicBezTo>
                    <a:pt x="1130" y="932"/>
                    <a:pt x="678" y="1576"/>
                    <a:pt x="1" y="1826"/>
                  </a:cubicBezTo>
                  <a:cubicBezTo>
                    <a:pt x="188" y="1893"/>
                    <a:pt x="385" y="1927"/>
                    <a:pt x="582" y="1927"/>
                  </a:cubicBezTo>
                  <a:lnTo>
                    <a:pt x="750" y="1927"/>
                  </a:lnTo>
                  <a:cubicBezTo>
                    <a:pt x="1697" y="1927"/>
                    <a:pt x="2465" y="1158"/>
                    <a:pt x="2465" y="212"/>
                  </a:cubicBezTo>
                  <a:lnTo>
                    <a:pt x="2465"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82"/>
            <p:cNvSpPr/>
            <p:nvPr/>
          </p:nvSpPr>
          <p:spPr>
            <a:xfrm>
              <a:off x="1029853" y="2472596"/>
              <a:ext cx="25185" cy="288792"/>
            </a:xfrm>
            <a:custGeom>
              <a:avLst/>
              <a:gdLst/>
              <a:ahLst/>
              <a:cxnLst/>
              <a:rect l="l" t="t" r="r" b="b"/>
              <a:pathLst>
                <a:path w="962" h="11031" extrusionOk="0">
                  <a:moveTo>
                    <a:pt x="0" y="1"/>
                  </a:moveTo>
                  <a:lnTo>
                    <a:pt x="0" y="11031"/>
                  </a:lnTo>
                  <a:lnTo>
                    <a:pt x="961" y="11031"/>
                  </a:lnTo>
                  <a:lnTo>
                    <a:pt x="961" y="1"/>
                  </a:ln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82"/>
            <p:cNvSpPr/>
            <p:nvPr/>
          </p:nvSpPr>
          <p:spPr>
            <a:xfrm>
              <a:off x="1042419" y="2472596"/>
              <a:ext cx="12619" cy="288792"/>
            </a:xfrm>
            <a:custGeom>
              <a:avLst/>
              <a:gdLst/>
              <a:ahLst/>
              <a:cxnLst/>
              <a:rect l="l" t="t" r="r" b="b"/>
              <a:pathLst>
                <a:path w="482" h="11031" extrusionOk="0">
                  <a:moveTo>
                    <a:pt x="1" y="1"/>
                  </a:moveTo>
                  <a:lnTo>
                    <a:pt x="1" y="11031"/>
                  </a:lnTo>
                  <a:lnTo>
                    <a:pt x="481" y="11031"/>
                  </a:lnTo>
                  <a:lnTo>
                    <a:pt x="481"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82"/>
            <p:cNvSpPr/>
            <p:nvPr/>
          </p:nvSpPr>
          <p:spPr>
            <a:xfrm>
              <a:off x="955397" y="2750287"/>
              <a:ext cx="174097" cy="36626"/>
            </a:xfrm>
            <a:custGeom>
              <a:avLst/>
              <a:gdLst/>
              <a:ahLst/>
              <a:cxnLst/>
              <a:rect l="l" t="t" r="r" b="b"/>
              <a:pathLst>
                <a:path w="6650" h="1399" extrusionOk="0">
                  <a:moveTo>
                    <a:pt x="437" y="1"/>
                  </a:moveTo>
                  <a:cubicBezTo>
                    <a:pt x="197" y="1"/>
                    <a:pt x="0" y="198"/>
                    <a:pt x="0" y="438"/>
                  </a:cubicBezTo>
                  <a:lnTo>
                    <a:pt x="0" y="1399"/>
                  </a:lnTo>
                  <a:lnTo>
                    <a:pt x="6649" y="1399"/>
                  </a:lnTo>
                  <a:lnTo>
                    <a:pt x="6649" y="438"/>
                  </a:lnTo>
                  <a:cubicBezTo>
                    <a:pt x="6649" y="198"/>
                    <a:pt x="6457" y="1"/>
                    <a:pt x="621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82"/>
            <p:cNvSpPr/>
            <p:nvPr/>
          </p:nvSpPr>
          <p:spPr>
            <a:xfrm>
              <a:off x="1019669" y="2431859"/>
              <a:ext cx="45658" cy="45658"/>
            </a:xfrm>
            <a:custGeom>
              <a:avLst/>
              <a:gdLst/>
              <a:ahLst/>
              <a:cxnLst/>
              <a:rect l="l" t="t" r="r" b="b"/>
              <a:pathLst>
                <a:path w="1744" h="1744" extrusionOk="0">
                  <a:moveTo>
                    <a:pt x="870" y="0"/>
                  </a:moveTo>
                  <a:cubicBezTo>
                    <a:pt x="389" y="0"/>
                    <a:pt x="0" y="389"/>
                    <a:pt x="0" y="870"/>
                  </a:cubicBezTo>
                  <a:cubicBezTo>
                    <a:pt x="0" y="1355"/>
                    <a:pt x="389" y="1744"/>
                    <a:pt x="870" y="1744"/>
                  </a:cubicBezTo>
                  <a:cubicBezTo>
                    <a:pt x="1350" y="1744"/>
                    <a:pt x="1744" y="1355"/>
                    <a:pt x="1744" y="870"/>
                  </a:cubicBezTo>
                  <a:cubicBezTo>
                    <a:pt x="1744" y="389"/>
                    <a:pt x="1350" y="0"/>
                    <a:pt x="87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82"/>
            <p:cNvSpPr/>
            <p:nvPr/>
          </p:nvSpPr>
          <p:spPr>
            <a:xfrm>
              <a:off x="862694" y="2494482"/>
              <a:ext cx="359608" cy="52465"/>
            </a:xfrm>
            <a:custGeom>
              <a:avLst/>
              <a:gdLst/>
              <a:ahLst/>
              <a:cxnLst/>
              <a:rect l="l" t="t" r="r" b="b"/>
              <a:pathLst>
                <a:path w="13736" h="2004" extrusionOk="0">
                  <a:moveTo>
                    <a:pt x="4806" y="0"/>
                  </a:moveTo>
                  <a:cubicBezTo>
                    <a:pt x="4217" y="0"/>
                    <a:pt x="3657" y="240"/>
                    <a:pt x="3248" y="663"/>
                  </a:cubicBezTo>
                  <a:cubicBezTo>
                    <a:pt x="2964" y="972"/>
                    <a:pt x="2562" y="1149"/>
                    <a:pt x="2141" y="1149"/>
                  </a:cubicBezTo>
                  <a:cubicBezTo>
                    <a:pt x="2135" y="1149"/>
                    <a:pt x="2130" y="1149"/>
                    <a:pt x="2124" y="1149"/>
                  </a:cubicBezTo>
                  <a:lnTo>
                    <a:pt x="169" y="1149"/>
                  </a:lnTo>
                  <a:cubicBezTo>
                    <a:pt x="73" y="1149"/>
                    <a:pt x="1" y="1225"/>
                    <a:pt x="1" y="1322"/>
                  </a:cubicBezTo>
                  <a:lnTo>
                    <a:pt x="1" y="1831"/>
                  </a:lnTo>
                  <a:cubicBezTo>
                    <a:pt x="1" y="1922"/>
                    <a:pt x="73" y="1999"/>
                    <a:pt x="169" y="1999"/>
                  </a:cubicBezTo>
                  <a:lnTo>
                    <a:pt x="2206" y="1999"/>
                  </a:lnTo>
                  <a:cubicBezTo>
                    <a:pt x="2211" y="1999"/>
                    <a:pt x="2217" y="1999"/>
                    <a:pt x="2223" y="1999"/>
                  </a:cubicBezTo>
                  <a:cubicBezTo>
                    <a:pt x="2808" y="1999"/>
                    <a:pt x="3372" y="1759"/>
                    <a:pt x="3781" y="1336"/>
                  </a:cubicBezTo>
                  <a:cubicBezTo>
                    <a:pt x="4070" y="1024"/>
                    <a:pt x="4478" y="846"/>
                    <a:pt x="4906" y="846"/>
                  </a:cubicBezTo>
                  <a:lnTo>
                    <a:pt x="8912" y="846"/>
                  </a:lnTo>
                  <a:cubicBezTo>
                    <a:pt x="9277" y="851"/>
                    <a:pt x="9628" y="1000"/>
                    <a:pt x="9883" y="1269"/>
                  </a:cubicBezTo>
                  <a:cubicBezTo>
                    <a:pt x="10334" y="1739"/>
                    <a:pt x="10959" y="2004"/>
                    <a:pt x="11607" y="2004"/>
                  </a:cubicBezTo>
                  <a:lnTo>
                    <a:pt x="13562" y="1999"/>
                  </a:lnTo>
                  <a:cubicBezTo>
                    <a:pt x="13659" y="1999"/>
                    <a:pt x="13735" y="1927"/>
                    <a:pt x="13735" y="1831"/>
                  </a:cubicBezTo>
                  <a:lnTo>
                    <a:pt x="13735" y="1322"/>
                  </a:lnTo>
                  <a:cubicBezTo>
                    <a:pt x="13735" y="1230"/>
                    <a:pt x="13659" y="1153"/>
                    <a:pt x="13562" y="1153"/>
                  </a:cubicBezTo>
                  <a:lnTo>
                    <a:pt x="11607" y="1153"/>
                  </a:lnTo>
                  <a:cubicBezTo>
                    <a:pt x="11180" y="1153"/>
                    <a:pt x="10771" y="976"/>
                    <a:pt x="10483" y="663"/>
                  </a:cubicBezTo>
                  <a:cubicBezTo>
                    <a:pt x="10074" y="240"/>
                    <a:pt x="9514" y="0"/>
                    <a:pt x="8925" y="0"/>
                  </a:cubicBezTo>
                  <a:cubicBezTo>
                    <a:pt x="8919" y="0"/>
                    <a:pt x="8913" y="0"/>
                    <a:pt x="8907" y="0"/>
                  </a:cubicBezTo>
                  <a:lnTo>
                    <a:pt x="4824" y="0"/>
                  </a:lnTo>
                  <a:cubicBezTo>
                    <a:pt x="4818" y="0"/>
                    <a:pt x="4812" y="0"/>
                    <a:pt x="4806" y="0"/>
                  </a:cubicBezTo>
                  <a:close/>
                </a:path>
              </a:pathLst>
            </a:custGeom>
            <a:solidFill>
              <a:srgbClr val="C0CA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82"/>
            <p:cNvSpPr/>
            <p:nvPr/>
          </p:nvSpPr>
          <p:spPr>
            <a:xfrm>
              <a:off x="955397" y="2750287"/>
              <a:ext cx="174097" cy="36495"/>
            </a:xfrm>
            <a:custGeom>
              <a:avLst/>
              <a:gdLst/>
              <a:ahLst/>
              <a:cxnLst/>
              <a:rect l="l" t="t" r="r" b="b"/>
              <a:pathLst>
                <a:path w="6650" h="1394" extrusionOk="0">
                  <a:moveTo>
                    <a:pt x="5333" y="1"/>
                  </a:moveTo>
                  <a:lnTo>
                    <a:pt x="5333" y="174"/>
                  </a:lnTo>
                  <a:cubicBezTo>
                    <a:pt x="5333" y="443"/>
                    <a:pt x="5117" y="659"/>
                    <a:pt x="4843" y="659"/>
                  </a:cubicBezTo>
                  <a:lnTo>
                    <a:pt x="0" y="659"/>
                  </a:lnTo>
                  <a:lnTo>
                    <a:pt x="0" y="1394"/>
                  </a:lnTo>
                  <a:lnTo>
                    <a:pt x="6649" y="1394"/>
                  </a:lnTo>
                  <a:lnTo>
                    <a:pt x="6649" y="438"/>
                  </a:lnTo>
                  <a:cubicBezTo>
                    <a:pt x="6649" y="198"/>
                    <a:pt x="6457" y="1"/>
                    <a:pt x="621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82"/>
            <p:cNvSpPr/>
            <p:nvPr/>
          </p:nvSpPr>
          <p:spPr>
            <a:xfrm>
              <a:off x="928353" y="2777331"/>
              <a:ext cx="228290" cy="29583"/>
            </a:xfrm>
            <a:custGeom>
              <a:avLst/>
              <a:gdLst/>
              <a:ahLst/>
              <a:cxnLst/>
              <a:rect l="l" t="t" r="r" b="b"/>
              <a:pathLst>
                <a:path w="8720" h="1130" extrusionOk="0">
                  <a:moveTo>
                    <a:pt x="447" y="1"/>
                  </a:moveTo>
                  <a:cubicBezTo>
                    <a:pt x="197" y="1"/>
                    <a:pt x="0" y="202"/>
                    <a:pt x="0" y="452"/>
                  </a:cubicBezTo>
                  <a:lnTo>
                    <a:pt x="0" y="1130"/>
                  </a:lnTo>
                  <a:lnTo>
                    <a:pt x="8720" y="1130"/>
                  </a:lnTo>
                  <a:lnTo>
                    <a:pt x="8720" y="452"/>
                  </a:lnTo>
                  <a:cubicBezTo>
                    <a:pt x="8720" y="202"/>
                    <a:pt x="8518" y="1"/>
                    <a:pt x="826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82"/>
            <p:cNvSpPr/>
            <p:nvPr/>
          </p:nvSpPr>
          <p:spPr>
            <a:xfrm>
              <a:off x="928353" y="2777331"/>
              <a:ext cx="228290" cy="29583"/>
            </a:xfrm>
            <a:custGeom>
              <a:avLst/>
              <a:gdLst/>
              <a:ahLst/>
              <a:cxnLst/>
              <a:rect l="l" t="t" r="r" b="b"/>
              <a:pathLst>
                <a:path w="8720" h="1130" extrusionOk="0">
                  <a:moveTo>
                    <a:pt x="7379" y="1"/>
                  </a:moveTo>
                  <a:lnTo>
                    <a:pt x="7379" y="193"/>
                  </a:lnTo>
                  <a:cubicBezTo>
                    <a:pt x="7379" y="438"/>
                    <a:pt x="7178" y="640"/>
                    <a:pt x="6933" y="640"/>
                  </a:cubicBezTo>
                  <a:lnTo>
                    <a:pt x="0" y="640"/>
                  </a:lnTo>
                  <a:lnTo>
                    <a:pt x="0" y="1130"/>
                  </a:lnTo>
                  <a:lnTo>
                    <a:pt x="8720" y="1130"/>
                  </a:lnTo>
                  <a:lnTo>
                    <a:pt x="8715" y="865"/>
                  </a:lnTo>
                  <a:lnTo>
                    <a:pt x="8715" y="433"/>
                  </a:lnTo>
                  <a:cubicBezTo>
                    <a:pt x="8710" y="193"/>
                    <a:pt x="8508" y="1"/>
                    <a:pt x="82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82"/>
            <p:cNvSpPr/>
            <p:nvPr/>
          </p:nvSpPr>
          <p:spPr>
            <a:xfrm>
              <a:off x="855285" y="2426309"/>
              <a:ext cx="374950" cy="386129"/>
            </a:xfrm>
            <a:custGeom>
              <a:avLst/>
              <a:gdLst/>
              <a:ahLst/>
              <a:cxnLst/>
              <a:rect l="l" t="t" r="r" b="b"/>
              <a:pathLst>
                <a:path w="14322" h="14749" extrusionOk="0">
                  <a:moveTo>
                    <a:pt x="7151" y="423"/>
                  </a:moveTo>
                  <a:lnTo>
                    <a:pt x="7151" y="423"/>
                  </a:lnTo>
                  <a:cubicBezTo>
                    <a:pt x="7803" y="435"/>
                    <a:pt x="8046" y="1284"/>
                    <a:pt x="7504" y="1639"/>
                  </a:cubicBezTo>
                  <a:lnTo>
                    <a:pt x="7480" y="1653"/>
                  </a:lnTo>
                  <a:lnTo>
                    <a:pt x="7466" y="1663"/>
                  </a:lnTo>
                  <a:lnTo>
                    <a:pt x="7432" y="1677"/>
                  </a:lnTo>
                  <a:lnTo>
                    <a:pt x="7418" y="1682"/>
                  </a:lnTo>
                  <a:lnTo>
                    <a:pt x="7394" y="1696"/>
                  </a:lnTo>
                  <a:lnTo>
                    <a:pt x="7379" y="1701"/>
                  </a:lnTo>
                  <a:lnTo>
                    <a:pt x="7341" y="1711"/>
                  </a:lnTo>
                  <a:lnTo>
                    <a:pt x="7331" y="1711"/>
                  </a:lnTo>
                  <a:lnTo>
                    <a:pt x="7298" y="1720"/>
                  </a:lnTo>
                  <a:lnTo>
                    <a:pt x="7288" y="1720"/>
                  </a:lnTo>
                  <a:lnTo>
                    <a:pt x="7249" y="1730"/>
                  </a:lnTo>
                  <a:lnTo>
                    <a:pt x="7240" y="1730"/>
                  </a:lnTo>
                  <a:lnTo>
                    <a:pt x="7206" y="1735"/>
                  </a:lnTo>
                  <a:lnTo>
                    <a:pt x="7096" y="1735"/>
                  </a:lnTo>
                  <a:lnTo>
                    <a:pt x="7062" y="1730"/>
                  </a:lnTo>
                  <a:lnTo>
                    <a:pt x="7053" y="1730"/>
                  </a:lnTo>
                  <a:lnTo>
                    <a:pt x="7014" y="1720"/>
                  </a:lnTo>
                  <a:lnTo>
                    <a:pt x="7000" y="1720"/>
                  </a:lnTo>
                  <a:lnTo>
                    <a:pt x="6971" y="1711"/>
                  </a:lnTo>
                  <a:lnTo>
                    <a:pt x="6961" y="1711"/>
                  </a:lnTo>
                  <a:lnTo>
                    <a:pt x="6923" y="1701"/>
                  </a:lnTo>
                  <a:lnTo>
                    <a:pt x="6908" y="1696"/>
                  </a:lnTo>
                  <a:lnTo>
                    <a:pt x="6880" y="1682"/>
                  </a:lnTo>
                  <a:lnTo>
                    <a:pt x="6870" y="1677"/>
                  </a:lnTo>
                  <a:lnTo>
                    <a:pt x="6836" y="1663"/>
                  </a:lnTo>
                  <a:lnTo>
                    <a:pt x="6822" y="1653"/>
                  </a:lnTo>
                  <a:lnTo>
                    <a:pt x="6798" y="1639"/>
                  </a:lnTo>
                  <a:cubicBezTo>
                    <a:pt x="6251" y="1284"/>
                    <a:pt x="6499" y="435"/>
                    <a:pt x="7151" y="423"/>
                  </a:cubicBezTo>
                  <a:close/>
                  <a:moveTo>
                    <a:pt x="7418" y="2134"/>
                  </a:moveTo>
                  <a:lnTo>
                    <a:pt x="7418" y="2393"/>
                  </a:lnTo>
                  <a:lnTo>
                    <a:pt x="6884" y="2393"/>
                  </a:lnTo>
                  <a:lnTo>
                    <a:pt x="6884" y="2134"/>
                  </a:lnTo>
                  <a:lnTo>
                    <a:pt x="6894" y="2134"/>
                  </a:lnTo>
                  <a:lnTo>
                    <a:pt x="6942" y="2143"/>
                  </a:lnTo>
                  <a:lnTo>
                    <a:pt x="6956" y="2143"/>
                  </a:lnTo>
                  <a:lnTo>
                    <a:pt x="7009" y="2153"/>
                  </a:lnTo>
                  <a:lnTo>
                    <a:pt x="7019" y="2153"/>
                  </a:lnTo>
                  <a:cubicBezTo>
                    <a:pt x="7062" y="2158"/>
                    <a:pt x="7105" y="2162"/>
                    <a:pt x="7149" y="2162"/>
                  </a:cubicBezTo>
                  <a:lnTo>
                    <a:pt x="7216" y="2162"/>
                  </a:lnTo>
                  <a:cubicBezTo>
                    <a:pt x="7240" y="2162"/>
                    <a:pt x="7259" y="2158"/>
                    <a:pt x="7278" y="2158"/>
                  </a:cubicBezTo>
                  <a:lnTo>
                    <a:pt x="7288" y="2158"/>
                  </a:lnTo>
                  <a:lnTo>
                    <a:pt x="7336" y="2148"/>
                  </a:lnTo>
                  <a:lnTo>
                    <a:pt x="7355" y="2148"/>
                  </a:lnTo>
                  <a:lnTo>
                    <a:pt x="7403" y="2138"/>
                  </a:lnTo>
                  <a:lnTo>
                    <a:pt x="7418" y="2134"/>
                  </a:lnTo>
                  <a:close/>
                  <a:moveTo>
                    <a:pt x="9208" y="2821"/>
                  </a:moveTo>
                  <a:cubicBezTo>
                    <a:pt x="9740" y="2821"/>
                    <a:pt x="10246" y="3036"/>
                    <a:pt x="10612" y="3416"/>
                  </a:cubicBezTo>
                  <a:cubicBezTo>
                    <a:pt x="10944" y="3772"/>
                    <a:pt x="11405" y="3974"/>
                    <a:pt x="11890" y="3974"/>
                  </a:cubicBezTo>
                  <a:lnTo>
                    <a:pt x="13802" y="3974"/>
                  </a:lnTo>
                  <a:lnTo>
                    <a:pt x="13802" y="4392"/>
                  </a:lnTo>
                  <a:lnTo>
                    <a:pt x="11895" y="4392"/>
                  </a:lnTo>
                  <a:cubicBezTo>
                    <a:pt x="11299" y="4392"/>
                    <a:pt x="10732" y="4151"/>
                    <a:pt x="10324" y="3724"/>
                  </a:cubicBezTo>
                  <a:cubicBezTo>
                    <a:pt x="10031" y="3416"/>
                    <a:pt x="9623" y="3243"/>
                    <a:pt x="9195" y="3239"/>
                  </a:cubicBezTo>
                  <a:lnTo>
                    <a:pt x="5189" y="3239"/>
                  </a:lnTo>
                  <a:cubicBezTo>
                    <a:pt x="4703" y="3239"/>
                    <a:pt x="4237" y="3440"/>
                    <a:pt x="3906" y="3796"/>
                  </a:cubicBezTo>
                  <a:cubicBezTo>
                    <a:pt x="3540" y="4176"/>
                    <a:pt x="3033" y="4392"/>
                    <a:pt x="2506" y="4392"/>
                  </a:cubicBezTo>
                  <a:cubicBezTo>
                    <a:pt x="2500" y="4392"/>
                    <a:pt x="2494" y="4392"/>
                    <a:pt x="2489" y="4392"/>
                  </a:cubicBezTo>
                  <a:lnTo>
                    <a:pt x="495" y="4392"/>
                  </a:lnTo>
                  <a:lnTo>
                    <a:pt x="495" y="3974"/>
                  </a:lnTo>
                  <a:lnTo>
                    <a:pt x="2407" y="3974"/>
                  </a:lnTo>
                  <a:cubicBezTo>
                    <a:pt x="2892" y="3974"/>
                    <a:pt x="3358" y="3772"/>
                    <a:pt x="3690" y="3416"/>
                  </a:cubicBezTo>
                  <a:cubicBezTo>
                    <a:pt x="4056" y="3036"/>
                    <a:pt x="4562" y="2821"/>
                    <a:pt x="5089" y="2821"/>
                  </a:cubicBezTo>
                  <a:cubicBezTo>
                    <a:pt x="5095" y="2821"/>
                    <a:pt x="5101" y="2821"/>
                    <a:pt x="5107" y="2821"/>
                  </a:cubicBezTo>
                  <a:lnTo>
                    <a:pt x="9190" y="2821"/>
                  </a:lnTo>
                  <a:cubicBezTo>
                    <a:pt x="9196" y="2821"/>
                    <a:pt x="9202" y="2821"/>
                    <a:pt x="9208" y="2821"/>
                  </a:cubicBezTo>
                  <a:close/>
                  <a:moveTo>
                    <a:pt x="1999" y="5112"/>
                  </a:moveTo>
                  <a:lnTo>
                    <a:pt x="3473" y="8374"/>
                  </a:lnTo>
                  <a:lnTo>
                    <a:pt x="529" y="8374"/>
                  </a:lnTo>
                  <a:lnTo>
                    <a:pt x="1999" y="5112"/>
                  </a:lnTo>
                  <a:close/>
                  <a:moveTo>
                    <a:pt x="12299" y="5112"/>
                  </a:moveTo>
                  <a:lnTo>
                    <a:pt x="13769" y="8374"/>
                  </a:lnTo>
                  <a:lnTo>
                    <a:pt x="10829" y="8374"/>
                  </a:lnTo>
                  <a:lnTo>
                    <a:pt x="12299" y="5112"/>
                  </a:lnTo>
                  <a:close/>
                  <a:moveTo>
                    <a:pt x="3589" y="8797"/>
                  </a:moveTo>
                  <a:cubicBezTo>
                    <a:pt x="3584" y="9628"/>
                    <a:pt x="2911" y="10296"/>
                    <a:pt x="2085" y="10300"/>
                  </a:cubicBezTo>
                  <a:lnTo>
                    <a:pt x="1917" y="10300"/>
                  </a:lnTo>
                  <a:cubicBezTo>
                    <a:pt x="1091" y="10296"/>
                    <a:pt x="418" y="9628"/>
                    <a:pt x="418" y="8797"/>
                  </a:cubicBezTo>
                  <a:close/>
                  <a:moveTo>
                    <a:pt x="13884" y="8802"/>
                  </a:moveTo>
                  <a:cubicBezTo>
                    <a:pt x="13884" y="9628"/>
                    <a:pt x="13207" y="10300"/>
                    <a:pt x="12380" y="10300"/>
                  </a:cubicBezTo>
                  <a:lnTo>
                    <a:pt x="12217" y="10300"/>
                  </a:lnTo>
                  <a:cubicBezTo>
                    <a:pt x="11386" y="10300"/>
                    <a:pt x="10713" y="9628"/>
                    <a:pt x="10713" y="8802"/>
                  </a:cubicBezTo>
                  <a:close/>
                  <a:moveTo>
                    <a:pt x="10036" y="12592"/>
                  </a:moveTo>
                  <a:cubicBezTo>
                    <a:pt x="10161" y="12592"/>
                    <a:pt x="10262" y="12688"/>
                    <a:pt x="10262" y="12813"/>
                  </a:cubicBezTo>
                  <a:lnTo>
                    <a:pt x="10262" y="13197"/>
                  </a:lnTo>
                  <a:lnTo>
                    <a:pt x="5808" y="13197"/>
                  </a:lnTo>
                  <a:cubicBezTo>
                    <a:pt x="5525" y="13197"/>
                    <a:pt x="5525" y="13625"/>
                    <a:pt x="5808" y="13625"/>
                  </a:cubicBezTo>
                  <a:lnTo>
                    <a:pt x="11059" y="13625"/>
                  </a:lnTo>
                  <a:cubicBezTo>
                    <a:pt x="11189" y="13625"/>
                    <a:pt x="11294" y="13731"/>
                    <a:pt x="11294" y="13860"/>
                  </a:cubicBezTo>
                  <a:lnTo>
                    <a:pt x="11294" y="14326"/>
                  </a:lnTo>
                  <a:lnTo>
                    <a:pt x="3003" y="14326"/>
                  </a:lnTo>
                  <a:lnTo>
                    <a:pt x="3003" y="13860"/>
                  </a:lnTo>
                  <a:cubicBezTo>
                    <a:pt x="3003" y="13726"/>
                    <a:pt x="3108" y="13620"/>
                    <a:pt x="3238" y="13620"/>
                  </a:cubicBezTo>
                  <a:lnTo>
                    <a:pt x="4449" y="13620"/>
                  </a:lnTo>
                  <a:cubicBezTo>
                    <a:pt x="4732" y="13620"/>
                    <a:pt x="4732" y="13197"/>
                    <a:pt x="4449" y="13197"/>
                  </a:cubicBezTo>
                  <a:lnTo>
                    <a:pt x="4036" y="13197"/>
                  </a:lnTo>
                  <a:lnTo>
                    <a:pt x="4036" y="12818"/>
                  </a:lnTo>
                  <a:cubicBezTo>
                    <a:pt x="4036" y="12693"/>
                    <a:pt x="4136" y="12592"/>
                    <a:pt x="4261" y="12592"/>
                  </a:cubicBezTo>
                  <a:close/>
                  <a:moveTo>
                    <a:pt x="7149" y="1"/>
                  </a:moveTo>
                  <a:cubicBezTo>
                    <a:pt x="6135" y="1"/>
                    <a:pt x="5674" y="1269"/>
                    <a:pt x="6457" y="1917"/>
                  </a:cubicBezTo>
                  <a:lnTo>
                    <a:pt x="6457" y="2393"/>
                  </a:lnTo>
                  <a:lnTo>
                    <a:pt x="5107" y="2393"/>
                  </a:lnTo>
                  <a:cubicBezTo>
                    <a:pt x="5101" y="2393"/>
                    <a:pt x="5095" y="2393"/>
                    <a:pt x="5089" y="2393"/>
                  </a:cubicBezTo>
                  <a:cubicBezTo>
                    <a:pt x="4442" y="2393"/>
                    <a:pt x="3825" y="2657"/>
                    <a:pt x="3377" y="3123"/>
                  </a:cubicBezTo>
                  <a:cubicBezTo>
                    <a:pt x="3128" y="3392"/>
                    <a:pt x="2777" y="3546"/>
                    <a:pt x="2407" y="3546"/>
                  </a:cubicBezTo>
                  <a:lnTo>
                    <a:pt x="452" y="3546"/>
                  </a:lnTo>
                  <a:cubicBezTo>
                    <a:pt x="240" y="3546"/>
                    <a:pt x="67" y="3719"/>
                    <a:pt x="67" y="3930"/>
                  </a:cubicBezTo>
                  <a:lnTo>
                    <a:pt x="67" y="4435"/>
                  </a:lnTo>
                  <a:cubicBezTo>
                    <a:pt x="67" y="4651"/>
                    <a:pt x="240" y="4819"/>
                    <a:pt x="452" y="4819"/>
                  </a:cubicBezTo>
                  <a:lnTo>
                    <a:pt x="1662" y="4819"/>
                  </a:lnTo>
                  <a:lnTo>
                    <a:pt x="10" y="8499"/>
                  </a:lnTo>
                  <a:lnTo>
                    <a:pt x="0" y="8513"/>
                  </a:lnTo>
                  <a:lnTo>
                    <a:pt x="0" y="8518"/>
                  </a:lnTo>
                  <a:cubicBezTo>
                    <a:pt x="0" y="8523"/>
                    <a:pt x="0" y="8528"/>
                    <a:pt x="0" y="8528"/>
                  </a:cubicBezTo>
                  <a:lnTo>
                    <a:pt x="0" y="8537"/>
                  </a:lnTo>
                  <a:lnTo>
                    <a:pt x="0" y="8547"/>
                  </a:lnTo>
                  <a:lnTo>
                    <a:pt x="0" y="8561"/>
                  </a:lnTo>
                  <a:lnTo>
                    <a:pt x="0" y="8566"/>
                  </a:lnTo>
                  <a:lnTo>
                    <a:pt x="0" y="8581"/>
                  </a:lnTo>
                  <a:lnTo>
                    <a:pt x="0" y="8792"/>
                  </a:lnTo>
                  <a:cubicBezTo>
                    <a:pt x="0" y="9858"/>
                    <a:pt x="865" y="10718"/>
                    <a:pt x="1927" y="10723"/>
                  </a:cubicBezTo>
                  <a:lnTo>
                    <a:pt x="2095" y="10723"/>
                  </a:lnTo>
                  <a:cubicBezTo>
                    <a:pt x="3152" y="10714"/>
                    <a:pt x="4007" y="9854"/>
                    <a:pt x="4012" y="8797"/>
                  </a:cubicBezTo>
                  <a:lnTo>
                    <a:pt x="4012" y="8585"/>
                  </a:lnTo>
                  <a:lnTo>
                    <a:pt x="4012" y="8571"/>
                  </a:lnTo>
                  <a:lnTo>
                    <a:pt x="4012" y="8561"/>
                  </a:lnTo>
                  <a:lnTo>
                    <a:pt x="4012" y="8552"/>
                  </a:lnTo>
                  <a:lnTo>
                    <a:pt x="4012" y="8542"/>
                  </a:lnTo>
                  <a:lnTo>
                    <a:pt x="4012" y="8533"/>
                  </a:lnTo>
                  <a:cubicBezTo>
                    <a:pt x="4012" y="8528"/>
                    <a:pt x="4012" y="8523"/>
                    <a:pt x="4007" y="8518"/>
                  </a:cubicBezTo>
                  <a:lnTo>
                    <a:pt x="4007" y="8513"/>
                  </a:lnTo>
                  <a:lnTo>
                    <a:pt x="4002" y="8499"/>
                  </a:lnTo>
                  <a:lnTo>
                    <a:pt x="2335" y="4819"/>
                  </a:lnTo>
                  <a:lnTo>
                    <a:pt x="2489" y="4819"/>
                  </a:lnTo>
                  <a:cubicBezTo>
                    <a:pt x="2495" y="4819"/>
                    <a:pt x="2500" y="4819"/>
                    <a:pt x="2506" y="4819"/>
                  </a:cubicBezTo>
                  <a:cubicBezTo>
                    <a:pt x="3153" y="4819"/>
                    <a:pt x="3771" y="4555"/>
                    <a:pt x="4218" y="4089"/>
                  </a:cubicBezTo>
                  <a:cubicBezTo>
                    <a:pt x="4468" y="3820"/>
                    <a:pt x="4819" y="3666"/>
                    <a:pt x="5189" y="3666"/>
                  </a:cubicBezTo>
                  <a:lnTo>
                    <a:pt x="6457" y="3666"/>
                  </a:lnTo>
                  <a:lnTo>
                    <a:pt x="6457" y="12164"/>
                  </a:lnTo>
                  <a:lnTo>
                    <a:pt x="4261" y="12164"/>
                  </a:lnTo>
                  <a:cubicBezTo>
                    <a:pt x="3901" y="12164"/>
                    <a:pt x="3608" y="12457"/>
                    <a:pt x="3608" y="12818"/>
                  </a:cubicBezTo>
                  <a:lnTo>
                    <a:pt x="3608" y="13197"/>
                  </a:lnTo>
                  <a:lnTo>
                    <a:pt x="3238" y="13197"/>
                  </a:lnTo>
                  <a:cubicBezTo>
                    <a:pt x="2873" y="13197"/>
                    <a:pt x="2575" y="13495"/>
                    <a:pt x="2575" y="13860"/>
                  </a:cubicBezTo>
                  <a:lnTo>
                    <a:pt x="2575" y="14538"/>
                  </a:lnTo>
                  <a:cubicBezTo>
                    <a:pt x="2575" y="14653"/>
                    <a:pt x="2671" y="14749"/>
                    <a:pt x="2791" y="14749"/>
                  </a:cubicBezTo>
                  <a:lnTo>
                    <a:pt x="11511" y="14749"/>
                  </a:lnTo>
                  <a:cubicBezTo>
                    <a:pt x="11626" y="14749"/>
                    <a:pt x="11722" y="14653"/>
                    <a:pt x="11722" y="14538"/>
                  </a:cubicBezTo>
                  <a:lnTo>
                    <a:pt x="11722" y="13860"/>
                  </a:lnTo>
                  <a:cubicBezTo>
                    <a:pt x="11722" y="13495"/>
                    <a:pt x="11424" y="13197"/>
                    <a:pt x="11064" y="13197"/>
                  </a:cubicBezTo>
                  <a:lnTo>
                    <a:pt x="10689" y="13197"/>
                  </a:lnTo>
                  <a:lnTo>
                    <a:pt x="10689" y="12818"/>
                  </a:lnTo>
                  <a:cubicBezTo>
                    <a:pt x="10689" y="12457"/>
                    <a:pt x="10396" y="12164"/>
                    <a:pt x="10041" y="12164"/>
                  </a:cubicBezTo>
                  <a:lnTo>
                    <a:pt x="7840" y="12164"/>
                  </a:lnTo>
                  <a:lnTo>
                    <a:pt x="7840" y="6001"/>
                  </a:lnTo>
                  <a:cubicBezTo>
                    <a:pt x="7840" y="5859"/>
                    <a:pt x="7733" y="5788"/>
                    <a:pt x="7627" y="5788"/>
                  </a:cubicBezTo>
                  <a:cubicBezTo>
                    <a:pt x="7521" y="5788"/>
                    <a:pt x="7415" y="5859"/>
                    <a:pt x="7418" y="6001"/>
                  </a:cubicBezTo>
                  <a:lnTo>
                    <a:pt x="7418" y="12164"/>
                  </a:lnTo>
                  <a:lnTo>
                    <a:pt x="6884" y="12164"/>
                  </a:lnTo>
                  <a:lnTo>
                    <a:pt x="6884" y="3666"/>
                  </a:lnTo>
                  <a:lnTo>
                    <a:pt x="7418" y="3666"/>
                  </a:lnTo>
                  <a:lnTo>
                    <a:pt x="7418" y="4651"/>
                  </a:lnTo>
                  <a:cubicBezTo>
                    <a:pt x="7418" y="4793"/>
                    <a:pt x="7523" y="4864"/>
                    <a:pt x="7629" y="4864"/>
                  </a:cubicBezTo>
                  <a:cubicBezTo>
                    <a:pt x="7735" y="4864"/>
                    <a:pt x="7840" y="4793"/>
                    <a:pt x="7840" y="4651"/>
                  </a:cubicBezTo>
                  <a:lnTo>
                    <a:pt x="7840" y="3666"/>
                  </a:lnTo>
                  <a:lnTo>
                    <a:pt x="9195" y="3666"/>
                  </a:lnTo>
                  <a:cubicBezTo>
                    <a:pt x="9507" y="3666"/>
                    <a:pt x="9800" y="3796"/>
                    <a:pt x="10017" y="4022"/>
                  </a:cubicBezTo>
                  <a:cubicBezTo>
                    <a:pt x="10507" y="4531"/>
                    <a:pt x="11184" y="4819"/>
                    <a:pt x="11895" y="4819"/>
                  </a:cubicBezTo>
                  <a:lnTo>
                    <a:pt x="11962" y="4819"/>
                  </a:lnTo>
                  <a:lnTo>
                    <a:pt x="10305" y="8499"/>
                  </a:lnTo>
                  <a:cubicBezTo>
                    <a:pt x="10305" y="8504"/>
                    <a:pt x="10305" y="8509"/>
                    <a:pt x="10300" y="8513"/>
                  </a:cubicBezTo>
                  <a:lnTo>
                    <a:pt x="10300" y="8518"/>
                  </a:lnTo>
                  <a:cubicBezTo>
                    <a:pt x="10300" y="8523"/>
                    <a:pt x="10300" y="8528"/>
                    <a:pt x="10295" y="8533"/>
                  </a:cubicBezTo>
                  <a:lnTo>
                    <a:pt x="10295" y="8542"/>
                  </a:lnTo>
                  <a:lnTo>
                    <a:pt x="10295" y="8552"/>
                  </a:lnTo>
                  <a:lnTo>
                    <a:pt x="10295" y="8561"/>
                  </a:lnTo>
                  <a:lnTo>
                    <a:pt x="10295" y="8571"/>
                  </a:lnTo>
                  <a:lnTo>
                    <a:pt x="10295" y="8585"/>
                  </a:lnTo>
                  <a:lnTo>
                    <a:pt x="10295" y="8797"/>
                  </a:lnTo>
                  <a:cubicBezTo>
                    <a:pt x="10300" y="9858"/>
                    <a:pt x="11160" y="10723"/>
                    <a:pt x="12226" y="10723"/>
                  </a:cubicBezTo>
                  <a:lnTo>
                    <a:pt x="12390" y="10723"/>
                  </a:lnTo>
                  <a:cubicBezTo>
                    <a:pt x="13456" y="10723"/>
                    <a:pt x="14321" y="9858"/>
                    <a:pt x="14321" y="8797"/>
                  </a:cubicBezTo>
                  <a:lnTo>
                    <a:pt x="14321" y="8585"/>
                  </a:lnTo>
                  <a:lnTo>
                    <a:pt x="14311" y="8585"/>
                  </a:lnTo>
                  <a:lnTo>
                    <a:pt x="14311" y="8571"/>
                  </a:lnTo>
                  <a:lnTo>
                    <a:pt x="14311" y="8561"/>
                  </a:lnTo>
                  <a:lnTo>
                    <a:pt x="14311" y="8552"/>
                  </a:lnTo>
                  <a:lnTo>
                    <a:pt x="14311" y="8542"/>
                  </a:lnTo>
                  <a:lnTo>
                    <a:pt x="14311" y="8533"/>
                  </a:lnTo>
                  <a:lnTo>
                    <a:pt x="14307" y="8518"/>
                  </a:lnTo>
                  <a:lnTo>
                    <a:pt x="14307" y="8513"/>
                  </a:lnTo>
                  <a:cubicBezTo>
                    <a:pt x="14307" y="8509"/>
                    <a:pt x="14302" y="8504"/>
                    <a:pt x="14302" y="8499"/>
                  </a:cubicBezTo>
                  <a:lnTo>
                    <a:pt x="12640" y="4819"/>
                  </a:lnTo>
                  <a:lnTo>
                    <a:pt x="13855" y="4819"/>
                  </a:lnTo>
                  <a:cubicBezTo>
                    <a:pt x="14066" y="4819"/>
                    <a:pt x="14239" y="4651"/>
                    <a:pt x="14239" y="4435"/>
                  </a:cubicBezTo>
                  <a:lnTo>
                    <a:pt x="14239" y="3930"/>
                  </a:lnTo>
                  <a:cubicBezTo>
                    <a:pt x="14239" y="3719"/>
                    <a:pt x="14066" y="3546"/>
                    <a:pt x="13855" y="3546"/>
                  </a:cubicBezTo>
                  <a:lnTo>
                    <a:pt x="11890" y="3546"/>
                  </a:lnTo>
                  <a:cubicBezTo>
                    <a:pt x="11525" y="3546"/>
                    <a:pt x="11170" y="3392"/>
                    <a:pt x="10920" y="3123"/>
                  </a:cubicBezTo>
                  <a:cubicBezTo>
                    <a:pt x="10472" y="2657"/>
                    <a:pt x="9855" y="2393"/>
                    <a:pt x="9208" y="2393"/>
                  </a:cubicBezTo>
                  <a:cubicBezTo>
                    <a:pt x="9202" y="2393"/>
                    <a:pt x="9196" y="2393"/>
                    <a:pt x="9190" y="2393"/>
                  </a:cubicBezTo>
                  <a:lnTo>
                    <a:pt x="7840" y="2393"/>
                  </a:lnTo>
                  <a:lnTo>
                    <a:pt x="7840" y="1917"/>
                  </a:lnTo>
                  <a:cubicBezTo>
                    <a:pt x="8623" y="1269"/>
                    <a:pt x="8162" y="1"/>
                    <a:pt x="7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5" name="Google Shape;13095;p82"/>
          <p:cNvGrpSpPr/>
          <p:nvPr/>
        </p:nvGrpSpPr>
        <p:grpSpPr>
          <a:xfrm>
            <a:off x="1300502" y="2236748"/>
            <a:ext cx="364504" cy="370290"/>
            <a:chOff x="1300502" y="2442148"/>
            <a:chExt cx="364504" cy="370290"/>
          </a:xfrm>
        </p:grpSpPr>
        <p:sp>
          <p:nvSpPr>
            <p:cNvPr id="13096" name="Google Shape;13096;p82"/>
            <p:cNvSpPr/>
            <p:nvPr/>
          </p:nvSpPr>
          <p:spPr>
            <a:xfrm>
              <a:off x="1420118" y="2771545"/>
              <a:ext cx="125297" cy="15499"/>
            </a:xfrm>
            <a:custGeom>
              <a:avLst/>
              <a:gdLst/>
              <a:ahLst/>
              <a:cxnLst/>
              <a:rect l="l" t="t" r="r" b="b"/>
              <a:pathLst>
                <a:path w="4786" h="592" extrusionOk="0">
                  <a:moveTo>
                    <a:pt x="0" y="1"/>
                  </a:moveTo>
                  <a:cubicBezTo>
                    <a:pt x="0" y="327"/>
                    <a:pt x="264" y="592"/>
                    <a:pt x="591" y="592"/>
                  </a:cubicBezTo>
                  <a:lnTo>
                    <a:pt x="4194" y="592"/>
                  </a:lnTo>
                  <a:cubicBezTo>
                    <a:pt x="4516" y="592"/>
                    <a:pt x="4785" y="327"/>
                    <a:pt x="478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82"/>
            <p:cNvSpPr/>
            <p:nvPr/>
          </p:nvSpPr>
          <p:spPr>
            <a:xfrm>
              <a:off x="1338856" y="2771545"/>
              <a:ext cx="61785" cy="35369"/>
            </a:xfrm>
            <a:custGeom>
              <a:avLst/>
              <a:gdLst/>
              <a:ahLst/>
              <a:cxnLst/>
              <a:rect l="l" t="t" r="r" b="b"/>
              <a:pathLst>
                <a:path w="2360" h="1351" extrusionOk="0">
                  <a:moveTo>
                    <a:pt x="1" y="1"/>
                  </a:moveTo>
                  <a:lnTo>
                    <a:pt x="1" y="942"/>
                  </a:lnTo>
                  <a:cubicBezTo>
                    <a:pt x="1" y="1168"/>
                    <a:pt x="179" y="1351"/>
                    <a:pt x="404" y="1351"/>
                  </a:cubicBezTo>
                  <a:lnTo>
                    <a:pt x="1951" y="1351"/>
                  </a:lnTo>
                  <a:cubicBezTo>
                    <a:pt x="2177" y="1351"/>
                    <a:pt x="2360" y="1168"/>
                    <a:pt x="2360" y="942"/>
                  </a:cubicBezTo>
                  <a:lnTo>
                    <a:pt x="236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82"/>
            <p:cNvSpPr/>
            <p:nvPr/>
          </p:nvSpPr>
          <p:spPr>
            <a:xfrm>
              <a:off x="1568506" y="2771545"/>
              <a:ext cx="61916" cy="35369"/>
            </a:xfrm>
            <a:custGeom>
              <a:avLst/>
              <a:gdLst/>
              <a:ahLst/>
              <a:cxnLst/>
              <a:rect l="l" t="t" r="r" b="b"/>
              <a:pathLst>
                <a:path w="2365" h="1351" extrusionOk="0">
                  <a:moveTo>
                    <a:pt x="1" y="1"/>
                  </a:moveTo>
                  <a:lnTo>
                    <a:pt x="1" y="942"/>
                  </a:lnTo>
                  <a:cubicBezTo>
                    <a:pt x="1" y="1168"/>
                    <a:pt x="184" y="1351"/>
                    <a:pt x="409" y="1351"/>
                  </a:cubicBezTo>
                  <a:lnTo>
                    <a:pt x="1956" y="1351"/>
                  </a:lnTo>
                  <a:cubicBezTo>
                    <a:pt x="2182" y="1351"/>
                    <a:pt x="2365" y="1168"/>
                    <a:pt x="2365" y="942"/>
                  </a:cubicBezTo>
                  <a:lnTo>
                    <a:pt x="236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82"/>
            <p:cNvSpPr/>
            <p:nvPr/>
          </p:nvSpPr>
          <p:spPr>
            <a:xfrm>
              <a:off x="1306026" y="2523411"/>
              <a:ext cx="24321" cy="84038"/>
            </a:xfrm>
            <a:custGeom>
              <a:avLst/>
              <a:gdLst/>
              <a:ahLst/>
              <a:cxnLst/>
              <a:rect l="l" t="t" r="r" b="b"/>
              <a:pathLst>
                <a:path w="929" h="3210" extrusionOk="0">
                  <a:moveTo>
                    <a:pt x="520" y="0"/>
                  </a:moveTo>
                  <a:cubicBezTo>
                    <a:pt x="231" y="0"/>
                    <a:pt x="1" y="236"/>
                    <a:pt x="1" y="519"/>
                  </a:cubicBezTo>
                  <a:lnTo>
                    <a:pt x="1" y="2691"/>
                  </a:lnTo>
                  <a:cubicBezTo>
                    <a:pt x="1" y="2974"/>
                    <a:pt x="231" y="3209"/>
                    <a:pt x="520" y="3209"/>
                  </a:cubicBezTo>
                  <a:lnTo>
                    <a:pt x="928" y="3209"/>
                  </a:lnTo>
                  <a:lnTo>
                    <a:pt x="92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82"/>
            <p:cNvSpPr/>
            <p:nvPr/>
          </p:nvSpPr>
          <p:spPr>
            <a:xfrm>
              <a:off x="1635187" y="2523411"/>
              <a:ext cx="24295" cy="84038"/>
            </a:xfrm>
            <a:custGeom>
              <a:avLst/>
              <a:gdLst/>
              <a:ahLst/>
              <a:cxnLst/>
              <a:rect l="l" t="t" r="r" b="b"/>
              <a:pathLst>
                <a:path w="928" h="3210" extrusionOk="0">
                  <a:moveTo>
                    <a:pt x="0" y="0"/>
                  </a:moveTo>
                  <a:lnTo>
                    <a:pt x="0" y="3209"/>
                  </a:lnTo>
                  <a:lnTo>
                    <a:pt x="408" y="3209"/>
                  </a:lnTo>
                  <a:cubicBezTo>
                    <a:pt x="697" y="3209"/>
                    <a:pt x="927" y="2974"/>
                    <a:pt x="927" y="2686"/>
                  </a:cubicBezTo>
                  <a:lnTo>
                    <a:pt x="927" y="519"/>
                  </a:lnTo>
                  <a:cubicBezTo>
                    <a:pt x="927" y="231"/>
                    <a:pt x="692" y="0"/>
                    <a:pt x="40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82"/>
            <p:cNvSpPr/>
            <p:nvPr/>
          </p:nvSpPr>
          <p:spPr>
            <a:xfrm>
              <a:off x="1330321" y="2447567"/>
              <a:ext cx="304892" cy="276225"/>
            </a:xfrm>
            <a:custGeom>
              <a:avLst/>
              <a:gdLst/>
              <a:ahLst/>
              <a:cxnLst/>
              <a:rect l="l" t="t" r="r" b="b"/>
              <a:pathLst>
                <a:path w="11646" h="10551" extrusionOk="0">
                  <a:moveTo>
                    <a:pt x="1792" y="1"/>
                  </a:moveTo>
                  <a:cubicBezTo>
                    <a:pt x="802" y="1"/>
                    <a:pt x="0" y="803"/>
                    <a:pt x="0" y="1797"/>
                  </a:cubicBezTo>
                  <a:lnTo>
                    <a:pt x="0" y="10550"/>
                  </a:lnTo>
                  <a:lnTo>
                    <a:pt x="11645" y="10550"/>
                  </a:lnTo>
                  <a:lnTo>
                    <a:pt x="11645" y="1797"/>
                  </a:lnTo>
                  <a:cubicBezTo>
                    <a:pt x="11645" y="803"/>
                    <a:pt x="10843" y="1"/>
                    <a:pt x="985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82"/>
            <p:cNvSpPr/>
            <p:nvPr/>
          </p:nvSpPr>
          <p:spPr>
            <a:xfrm>
              <a:off x="1330321" y="2447567"/>
              <a:ext cx="80896" cy="276225"/>
            </a:xfrm>
            <a:custGeom>
              <a:avLst/>
              <a:gdLst/>
              <a:ahLst/>
              <a:cxnLst/>
              <a:rect l="l" t="t" r="r" b="b"/>
              <a:pathLst>
                <a:path w="3090" h="10551" extrusionOk="0">
                  <a:moveTo>
                    <a:pt x="1792" y="1"/>
                  </a:moveTo>
                  <a:cubicBezTo>
                    <a:pt x="802" y="1"/>
                    <a:pt x="0" y="803"/>
                    <a:pt x="0" y="1797"/>
                  </a:cubicBezTo>
                  <a:lnTo>
                    <a:pt x="0" y="10550"/>
                  </a:lnTo>
                  <a:lnTo>
                    <a:pt x="1292" y="10550"/>
                  </a:lnTo>
                  <a:lnTo>
                    <a:pt x="1292" y="1797"/>
                  </a:lnTo>
                  <a:cubicBezTo>
                    <a:pt x="1292" y="803"/>
                    <a:pt x="2095" y="1"/>
                    <a:pt x="308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82"/>
            <p:cNvSpPr/>
            <p:nvPr/>
          </p:nvSpPr>
          <p:spPr>
            <a:xfrm>
              <a:off x="1317859" y="2719997"/>
              <a:ext cx="333455" cy="51575"/>
            </a:xfrm>
            <a:custGeom>
              <a:avLst/>
              <a:gdLst/>
              <a:ahLst/>
              <a:cxnLst/>
              <a:rect l="l" t="t" r="r" b="b"/>
              <a:pathLst>
                <a:path w="12737" h="1970" extrusionOk="0">
                  <a:moveTo>
                    <a:pt x="361" y="0"/>
                  </a:moveTo>
                  <a:cubicBezTo>
                    <a:pt x="159" y="0"/>
                    <a:pt x="0" y="163"/>
                    <a:pt x="0" y="360"/>
                  </a:cubicBezTo>
                  <a:lnTo>
                    <a:pt x="0" y="1609"/>
                  </a:lnTo>
                  <a:cubicBezTo>
                    <a:pt x="0" y="1806"/>
                    <a:pt x="159" y="1970"/>
                    <a:pt x="361" y="1970"/>
                  </a:cubicBezTo>
                  <a:lnTo>
                    <a:pt x="12376" y="1970"/>
                  </a:lnTo>
                  <a:cubicBezTo>
                    <a:pt x="12577" y="1970"/>
                    <a:pt x="12736" y="1806"/>
                    <a:pt x="12736" y="1609"/>
                  </a:cubicBezTo>
                  <a:lnTo>
                    <a:pt x="12736" y="365"/>
                  </a:lnTo>
                  <a:cubicBezTo>
                    <a:pt x="12736" y="163"/>
                    <a:pt x="12577" y="0"/>
                    <a:pt x="12376"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82"/>
            <p:cNvSpPr/>
            <p:nvPr/>
          </p:nvSpPr>
          <p:spPr>
            <a:xfrm>
              <a:off x="1317859" y="2720101"/>
              <a:ext cx="47700" cy="51470"/>
            </a:xfrm>
            <a:custGeom>
              <a:avLst/>
              <a:gdLst/>
              <a:ahLst/>
              <a:cxnLst/>
              <a:rect l="l" t="t" r="r" b="b"/>
              <a:pathLst>
                <a:path w="1822" h="1966" extrusionOk="0">
                  <a:moveTo>
                    <a:pt x="361" y="1"/>
                  </a:moveTo>
                  <a:cubicBezTo>
                    <a:pt x="159" y="1"/>
                    <a:pt x="0" y="159"/>
                    <a:pt x="0" y="361"/>
                  </a:cubicBezTo>
                  <a:lnTo>
                    <a:pt x="0" y="1605"/>
                  </a:lnTo>
                  <a:cubicBezTo>
                    <a:pt x="0" y="1802"/>
                    <a:pt x="159" y="1966"/>
                    <a:pt x="361" y="1966"/>
                  </a:cubicBezTo>
                  <a:lnTo>
                    <a:pt x="1821" y="1966"/>
                  </a:lnTo>
                  <a:cubicBezTo>
                    <a:pt x="1624" y="1966"/>
                    <a:pt x="1461" y="1802"/>
                    <a:pt x="1461" y="1605"/>
                  </a:cubicBezTo>
                  <a:lnTo>
                    <a:pt x="1461" y="361"/>
                  </a:lnTo>
                  <a:cubicBezTo>
                    <a:pt x="1461" y="159"/>
                    <a:pt x="1624" y="1"/>
                    <a:pt x="1821" y="1"/>
                  </a:cubicBez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82"/>
            <p:cNvSpPr/>
            <p:nvPr/>
          </p:nvSpPr>
          <p:spPr>
            <a:xfrm>
              <a:off x="1350191" y="2496995"/>
              <a:ext cx="265151" cy="135612"/>
            </a:xfrm>
            <a:custGeom>
              <a:avLst/>
              <a:gdLst/>
              <a:ahLst/>
              <a:cxnLst/>
              <a:rect l="l" t="t" r="r" b="b"/>
              <a:pathLst>
                <a:path w="10128" h="5180" extrusionOk="0">
                  <a:moveTo>
                    <a:pt x="9334" y="0"/>
                  </a:moveTo>
                  <a:cubicBezTo>
                    <a:pt x="9331" y="0"/>
                    <a:pt x="9328" y="0"/>
                    <a:pt x="9325" y="1"/>
                  </a:cubicBezTo>
                  <a:lnTo>
                    <a:pt x="798" y="1"/>
                  </a:lnTo>
                  <a:cubicBezTo>
                    <a:pt x="356" y="1"/>
                    <a:pt x="0" y="356"/>
                    <a:pt x="0" y="798"/>
                  </a:cubicBezTo>
                  <a:lnTo>
                    <a:pt x="0" y="4382"/>
                  </a:lnTo>
                  <a:cubicBezTo>
                    <a:pt x="0" y="4821"/>
                    <a:pt x="356" y="5179"/>
                    <a:pt x="794" y="5179"/>
                  </a:cubicBezTo>
                  <a:cubicBezTo>
                    <a:pt x="797" y="5179"/>
                    <a:pt x="799" y="5179"/>
                    <a:pt x="802" y="5179"/>
                  </a:cubicBezTo>
                  <a:lnTo>
                    <a:pt x="9330" y="5179"/>
                  </a:lnTo>
                  <a:cubicBezTo>
                    <a:pt x="9767" y="5179"/>
                    <a:pt x="10127" y="4824"/>
                    <a:pt x="10127" y="4382"/>
                  </a:cubicBezTo>
                  <a:lnTo>
                    <a:pt x="10127" y="798"/>
                  </a:lnTo>
                  <a:cubicBezTo>
                    <a:pt x="10127" y="359"/>
                    <a:pt x="9772" y="0"/>
                    <a:pt x="9334" y="0"/>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82"/>
            <p:cNvSpPr/>
            <p:nvPr/>
          </p:nvSpPr>
          <p:spPr>
            <a:xfrm>
              <a:off x="1350191" y="2496995"/>
              <a:ext cx="45920" cy="135612"/>
            </a:xfrm>
            <a:custGeom>
              <a:avLst/>
              <a:gdLst/>
              <a:ahLst/>
              <a:cxnLst/>
              <a:rect l="l" t="t" r="r" b="b"/>
              <a:pathLst>
                <a:path w="1754" h="5180" extrusionOk="0">
                  <a:moveTo>
                    <a:pt x="789" y="0"/>
                  </a:moveTo>
                  <a:cubicBezTo>
                    <a:pt x="356" y="0"/>
                    <a:pt x="0" y="359"/>
                    <a:pt x="0" y="798"/>
                  </a:cubicBezTo>
                  <a:lnTo>
                    <a:pt x="0" y="4382"/>
                  </a:lnTo>
                  <a:cubicBezTo>
                    <a:pt x="0" y="4824"/>
                    <a:pt x="356" y="5179"/>
                    <a:pt x="798" y="5179"/>
                  </a:cubicBezTo>
                  <a:lnTo>
                    <a:pt x="1754" y="5179"/>
                  </a:lnTo>
                  <a:cubicBezTo>
                    <a:pt x="1312" y="5179"/>
                    <a:pt x="956" y="4824"/>
                    <a:pt x="956" y="4382"/>
                  </a:cubicBezTo>
                  <a:lnTo>
                    <a:pt x="956" y="798"/>
                  </a:lnTo>
                  <a:cubicBezTo>
                    <a:pt x="956" y="356"/>
                    <a:pt x="1316" y="1"/>
                    <a:pt x="1754" y="1"/>
                  </a:cubicBezTo>
                  <a:lnTo>
                    <a:pt x="798" y="1"/>
                  </a:lnTo>
                  <a:cubicBezTo>
                    <a:pt x="795" y="0"/>
                    <a:pt x="792" y="0"/>
                    <a:pt x="789"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82"/>
            <p:cNvSpPr/>
            <p:nvPr/>
          </p:nvSpPr>
          <p:spPr>
            <a:xfrm>
              <a:off x="1350191" y="2496995"/>
              <a:ext cx="265151" cy="39767"/>
            </a:xfrm>
            <a:custGeom>
              <a:avLst/>
              <a:gdLst/>
              <a:ahLst/>
              <a:cxnLst/>
              <a:rect l="l" t="t" r="r" b="b"/>
              <a:pathLst>
                <a:path w="10128" h="1519" extrusionOk="0">
                  <a:moveTo>
                    <a:pt x="9334" y="0"/>
                  </a:moveTo>
                  <a:cubicBezTo>
                    <a:pt x="9331" y="0"/>
                    <a:pt x="9328" y="0"/>
                    <a:pt x="9325" y="1"/>
                  </a:cubicBezTo>
                  <a:lnTo>
                    <a:pt x="798" y="1"/>
                  </a:lnTo>
                  <a:cubicBezTo>
                    <a:pt x="356" y="1"/>
                    <a:pt x="0" y="356"/>
                    <a:pt x="0" y="798"/>
                  </a:cubicBezTo>
                  <a:lnTo>
                    <a:pt x="0" y="1519"/>
                  </a:lnTo>
                  <a:lnTo>
                    <a:pt x="10127" y="1519"/>
                  </a:lnTo>
                  <a:lnTo>
                    <a:pt x="10127" y="798"/>
                  </a:lnTo>
                  <a:cubicBezTo>
                    <a:pt x="10127" y="359"/>
                    <a:pt x="9772" y="0"/>
                    <a:pt x="933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82"/>
            <p:cNvSpPr/>
            <p:nvPr/>
          </p:nvSpPr>
          <p:spPr>
            <a:xfrm>
              <a:off x="1353202" y="2655201"/>
              <a:ext cx="42647" cy="42804"/>
            </a:xfrm>
            <a:custGeom>
              <a:avLst/>
              <a:gdLst/>
              <a:ahLst/>
              <a:cxnLst/>
              <a:rect l="l" t="t" r="r" b="b"/>
              <a:pathLst>
                <a:path w="1629" h="1635" extrusionOk="0">
                  <a:moveTo>
                    <a:pt x="812" y="1"/>
                  </a:moveTo>
                  <a:cubicBezTo>
                    <a:pt x="366" y="1"/>
                    <a:pt x="0" y="366"/>
                    <a:pt x="0" y="818"/>
                  </a:cubicBezTo>
                  <a:cubicBezTo>
                    <a:pt x="0" y="1269"/>
                    <a:pt x="366" y="1634"/>
                    <a:pt x="812" y="1634"/>
                  </a:cubicBezTo>
                  <a:cubicBezTo>
                    <a:pt x="1264" y="1634"/>
                    <a:pt x="1629" y="1269"/>
                    <a:pt x="1629" y="818"/>
                  </a:cubicBezTo>
                  <a:cubicBezTo>
                    <a:pt x="1629" y="366"/>
                    <a:pt x="1264" y="1"/>
                    <a:pt x="8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82"/>
            <p:cNvSpPr/>
            <p:nvPr/>
          </p:nvSpPr>
          <p:spPr>
            <a:xfrm>
              <a:off x="1569658" y="2655201"/>
              <a:ext cx="42647" cy="42804"/>
            </a:xfrm>
            <a:custGeom>
              <a:avLst/>
              <a:gdLst/>
              <a:ahLst/>
              <a:cxnLst/>
              <a:rect l="l" t="t" r="r" b="b"/>
              <a:pathLst>
                <a:path w="1629" h="1635" extrusionOk="0">
                  <a:moveTo>
                    <a:pt x="817" y="1"/>
                  </a:moveTo>
                  <a:cubicBezTo>
                    <a:pt x="365" y="1"/>
                    <a:pt x="0" y="366"/>
                    <a:pt x="0" y="818"/>
                  </a:cubicBezTo>
                  <a:cubicBezTo>
                    <a:pt x="0" y="1269"/>
                    <a:pt x="365" y="1634"/>
                    <a:pt x="817" y="1634"/>
                  </a:cubicBezTo>
                  <a:cubicBezTo>
                    <a:pt x="1264" y="1634"/>
                    <a:pt x="1629" y="1269"/>
                    <a:pt x="1629" y="818"/>
                  </a:cubicBezTo>
                  <a:cubicBezTo>
                    <a:pt x="1629" y="366"/>
                    <a:pt x="1264" y="1"/>
                    <a:pt x="81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82"/>
            <p:cNvSpPr/>
            <p:nvPr/>
          </p:nvSpPr>
          <p:spPr>
            <a:xfrm>
              <a:off x="1422370" y="2651562"/>
              <a:ext cx="120768" cy="68461"/>
            </a:xfrm>
            <a:custGeom>
              <a:avLst/>
              <a:gdLst/>
              <a:ahLst/>
              <a:cxnLst/>
              <a:rect l="l" t="t" r="r" b="b"/>
              <a:pathLst>
                <a:path w="4613" h="2615" extrusionOk="0">
                  <a:moveTo>
                    <a:pt x="856" y="1"/>
                  </a:moveTo>
                  <a:cubicBezTo>
                    <a:pt x="385" y="1"/>
                    <a:pt x="1" y="385"/>
                    <a:pt x="1" y="856"/>
                  </a:cubicBezTo>
                  <a:lnTo>
                    <a:pt x="1" y="2614"/>
                  </a:lnTo>
                  <a:lnTo>
                    <a:pt x="4613" y="2614"/>
                  </a:lnTo>
                  <a:lnTo>
                    <a:pt x="4613" y="856"/>
                  </a:lnTo>
                  <a:cubicBezTo>
                    <a:pt x="4613" y="385"/>
                    <a:pt x="4228" y="1"/>
                    <a:pt x="375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82"/>
            <p:cNvSpPr/>
            <p:nvPr/>
          </p:nvSpPr>
          <p:spPr>
            <a:xfrm>
              <a:off x="1344641" y="2491471"/>
              <a:ext cx="276225" cy="146791"/>
            </a:xfrm>
            <a:custGeom>
              <a:avLst/>
              <a:gdLst/>
              <a:ahLst/>
              <a:cxnLst/>
              <a:rect l="l" t="t" r="r" b="b"/>
              <a:pathLst>
                <a:path w="10551" h="5607" extrusionOk="0">
                  <a:moveTo>
                    <a:pt x="10128" y="1941"/>
                  </a:moveTo>
                  <a:lnTo>
                    <a:pt x="10128" y="4598"/>
                  </a:lnTo>
                  <a:cubicBezTo>
                    <a:pt x="10128" y="4919"/>
                    <a:pt x="9863" y="5184"/>
                    <a:pt x="9542" y="5184"/>
                  </a:cubicBezTo>
                  <a:lnTo>
                    <a:pt x="1014" y="5184"/>
                  </a:lnTo>
                  <a:cubicBezTo>
                    <a:pt x="688" y="5184"/>
                    <a:pt x="423" y="4919"/>
                    <a:pt x="423" y="4593"/>
                  </a:cubicBezTo>
                  <a:lnTo>
                    <a:pt x="423" y="1941"/>
                  </a:lnTo>
                  <a:close/>
                  <a:moveTo>
                    <a:pt x="1010" y="0"/>
                  </a:moveTo>
                  <a:cubicBezTo>
                    <a:pt x="452" y="0"/>
                    <a:pt x="1" y="452"/>
                    <a:pt x="1" y="1009"/>
                  </a:cubicBezTo>
                  <a:lnTo>
                    <a:pt x="1" y="4593"/>
                  </a:lnTo>
                  <a:cubicBezTo>
                    <a:pt x="1" y="5150"/>
                    <a:pt x="452" y="5606"/>
                    <a:pt x="1010" y="5606"/>
                  </a:cubicBezTo>
                  <a:lnTo>
                    <a:pt x="9537" y="5606"/>
                  </a:lnTo>
                  <a:cubicBezTo>
                    <a:pt x="10094" y="5606"/>
                    <a:pt x="10550" y="5150"/>
                    <a:pt x="10550" y="4593"/>
                  </a:cubicBezTo>
                  <a:lnTo>
                    <a:pt x="10550" y="1009"/>
                  </a:lnTo>
                  <a:cubicBezTo>
                    <a:pt x="10550" y="452"/>
                    <a:pt x="10094" y="0"/>
                    <a:pt x="9542" y="0"/>
                  </a:cubicBezTo>
                  <a:lnTo>
                    <a:pt x="7601" y="0"/>
                  </a:lnTo>
                  <a:cubicBezTo>
                    <a:pt x="7481" y="0"/>
                    <a:pt x="7389" y="91"/>
                    <a:pt x="7389" y="212"/>
                  </a:cubicBezTo>
                  <a:cubicBezTo>
                    <a:pt x="7389" y="327"/>
                    <a:pt x="7481" y="423"/>
                    <a:pt x="7601" y="423"/>
                  </a:cubicBezTo>
                  <a:lnTo>
                    <a:pt x="9542" y="423"/>
                  </a:lnTo>
                  <a:cubicBezTo>
                    <a:pt x="9868" y="423"/>
                    <a:pt x="10128" y="682"/>
                    <a:pt x="10128" y="1009"/>
                  </a:cubicBezTo>
                  <a:lnTo>
                    <a:pt x="10128" y="1518"/>
                  </a:lnTo>
                  <a:lnTo>
                    <a:pt x="423" y="1518"/>
                  </a:lnTo>
                  <a:lnTo>
                    <a:pt x="423" y="1009"/>
                  </a:lnTo>
                  <a:cubicBezTo>
                    <a:pt x="423" y="682"/>
                    <a:pt x="688" y="423"/>
                    <a:pt x="1010" y="423"/>
                  </a:cubicBezTo>
                  <a:lnTo>
                    <a:pt x="6611" y="423"/>
                  </a:lnTo>
                  <a:cubicBezTo>
                    <a:pt x="6726" y="423"/>
                    <a:pt x="6823" y="327"/>
                    <a:pt x="6823" y="212"/>
                  </a:cubicBezTo>
                  <a:cubicBezTo>
                    <a:pt x="6823" y="91"/>
                    <a:pt x="6726" y="0"/>
                    <a:pt x="66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82"/>
            <p:cNvSpPr/>
            <p:nvPr/>
          </p:nvSpPr>
          <p:spPr>
            <a:xfrm>
              <a:off x="1338620" y="2649677"/>
              <a:ext cx="62780" cy="53826"/>
            </a:xfrm>
            <a:custGeom>
              <a:avLst/>
              <a:gdLst/>
              <a:ahLst/>
              <a:cxnLst/>
              <a:rect l="l" t="t" r="r" b="b"/>
              <a:pathLst>
                <a:path w="2398" h="2056" extrusionOk="0">
                  <a:moveTo>
                    <a:pt x="1366" y="424"/>
                  </a:moveTo>
                  <a:cubicBezTo>
                    <a:pt x="1677" y="424"/>
                    <a:pt x="1975" y="664"/>
                    <a:pt x="1975" y="1029"/>
                  </a:cubicBezTo>
                  <a:cubicBezTo>
                    <a:pt x="1975" y="1360"/>
                    <a:pt x="1706" y="1634"/>
                    <a:pt x="1369" y="1634"/>
                  </a:cubicBezTo>
                  <a:cubicBezTo>
                    <a:pt x="831" y="1634"/>
                    <a:pt x="562" y="981"/>
                    <a:pt x="942" y="601"/>
                  </a:cubicBezTo>
                  <a:cubicBezTo>
                    <a:pt x="1066" y="478"/>
                    <a:pt x="1218" y="424"/>
                    <a:pt x="1366" y="424"/>
                  </a:cubicBezTo>
                  <a:close/>
                  <a:moveTo>
                    <a:pt x="1369" y="1"/>
                  </a:moveTo>
                  <a:cubicBezTo>
                    <a:pt x="457" y="1"/>
                    <a:pt x="0" y="1106"/>
                    <a:pt x="644" y="1754"/>
                  </a:cubicBezTo>
                  <a:cubicBezTo>
                    <a:pt x="853" y="1962"/>
                    <a:pt x="1111" y="2055"/>
                    <a:pt x="1363" y="2055"/>
                  </a:cubicBezTo>
                  <a:cubicBezTo>
                    <a:pt x="1891" y="2055"/>
                    <a:pt x="2397" y="1646"/>
                    <a:pt x="2397" y="1029"/>
                  </a:cubicBezTo>
                  <a:cubicBezTo>
                    <a:pt x="2397" y="462"/>
                    <a:pt x="1936" y="1"/>
                    <a:pt x="1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82"/>
            <p:cNvSpPr/>
            <p:nvPr/>
          </p:nvSpPr>
          <p:spPr>
            <a:xfrm>
              <a:off x="1555050" y="2649677"/>
              <a:ext cx="62806" cy="53826"/>
            </a:xfrm>
            <a:custGeom>
              <a:avLst/>
              <a:gdLst/>
              <a:ahLst/>
              <a:cxnLst/>
              <a:rect l="l" t="t" r="r" b="b"/>
              <a:pathLst>
                <a:path w="2399" h="2056" extrusionOk="0">
                  <a:moveTo>
                    <a:pt x="1367" y="424"/>
                  </a:moveTo>
                  <a:cubicBezTo>
                    <a:pt x="1678" y="424"/>
                    <a:pt x="1975" y="664"/>
                    <a:pt x="1975" y="1029"/>
                  </a:cubicBezTo>
                  <a:cubicBezTo>
                    <a:pt x="1975" y="1360"/>
                    <a:pt x="1706" y="1634"/>
                    <a:pt x="1375" y="1634"/>
                  </a:cubicBezTo>
                  <a:cubicBezTo>
                    <a:pt x="832" y="1634"/>
                    <a:pt x="563" y="981"/>
                    <a:pt x="943" y="601"/>
                  </a:cubicBezTo>
                  <a:cubicBezTo>
                    <a:pt x="1067" y="478"/>
                    <a:pt x="1218" y="424"/>
                    <a:pt x="1367" y="424"/>
                  </a:cubicBezTo>
                  <a:close/>
                  <a:moveTo>
                    <a:pt x="1375" y="1"/>
                  </a:moveTo>
                  <a:cubicBezTo>
                    <a:pt x="457" y="1"/>
                    <a:pt x="1" y="1106"/>
                    <a:pt x="645" y="1754"/>
                  </a:cubicBezTo>
                  <a:cubicBezTo>
                    <a:pt x="854" y="1962"/>
                    <a:pt x="1111" y="2055"/>
                    <a:pt x="1364" y="2055"/>
                  </a:cubicBezTo>
                  <a:cubicBezTo>
                    <a:pt x="1892" y="2055"/>
                    <a:pt x="2398" y="1646"/>
                    <a:pt x="2398" y="1029"/>
                  </a:cubicBezTo>
                  <a:cubicBezTo>
                    <a:pt x="2398" y="462"/>
                    <a:pt x="1937"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82"/>
            <p:cNvSpPr/>
            <p:nvPr/>
          </p:nvSpPr>
          <p:spPr>
            <a:xfrm>
              <a:off x="1300502" y="2442148"/>
              <a:ext cx="364504" cy="370290"/>
            </a:xfrm>
            <a:custGeom>
              <a:avLst/>
              <a:gdLst/>
              <a:ahLst/>
              <a:cxnLst/>
              <a:rect l="l" t="t" r="r" b="b"/>
              <a:pathLst>
                <a:path w="13923" h="14144" extrusionOk="0">
                  <a:moveTo>
                    <a:pt x="928" y="3316"/>
                  </a:moveTo>
                  <a:lnTo>
                    <a:pt x="928" y="6102"/>
                  </a:lnTo>
                  <a:lnTo>
                    <a:pt x="731" y="6102"/>
                  </a:lnTo>
                  <a:cubicBezTo>
                    <a:pt x="563" y="6102"/>
                    <a:pt x="423" y="5963"/>
                    <a:pt x="423" y="5795"/>
                  </a:cubicBezTo>
                  <a:lnTo>
                    <a:pt x="423" y="3623"/>
                  </a:lnTo>
                  <a:cubicBezTo>
                    <a:pt x="423" y="3455"/>
                    <a:pt x="563" y="3316"/>
                    <a:pt x="731" y="3316"/>
                  </a:cubicBezTo>
                  <a:close/>
                  <a:moveTo>
                    <a:pt x="13192" y="3316"/>
                  </a:moveTo>
                  <a:cubicBezTo>
                    <a:pt x="13361" y="3316"/>
                    <a:pt x="13500" y="3455"/>
                    <a:pt x="13500" y="3623"/>
                  </a:cubicBezTo>
                  <a:lnTo>
                    <a:pt x="13500" y="5795"/>
                  </a:lnTo>
                  <a:cubicBezTo>
                    <a:pt x="13500" y="5963"/>
                    <a:pt x="13361" y="6102"/>
                    <a:pt x="13192" y="6102"/>
                  </a:cubicBezTo>
                  <a:lnTo>
                    <a:pt x="12995" y="6102"/>
                  </a:lnTo>
                  <a:lnTo>
                    <a:pt x="12995" y="3316"/>
                  </a:lnTo>
                  <a:close/>
                  <a:moveTo>
                    <a:pt x="8412" y="8211"/>
                  </a:moveTo>
                  <a:cubicBezTo>
                    <a:pt x="8768" y="8211"/>
                    <a:pt x="9056" y="8499"/>
                    <a:pt x="9056" y="8855"/>
                  </a:cubicBezTo>
                  <a:lnTo>
                    <a:pt x="9056" y="10402"/>
                  </a:lnTo>
                  <a:lnTo>
                    <a:pt x="4867" y="10402"/>
                  </a:lnTo>
                  <a:lnTo>
                    <a:pt x="4867" y="8855"/>
                  </a:lnTo>
                  <a:cubicBezTo>
                    <a:pt x="4867" y="8499"/>
                    <a:pt x="5155" y="8211"/>
                    <a:pt x="5511" y="8211"/>
                  </a:cubicBezTo>
                  <a:close/>
                  <a:moveTo>
                    <a:pt x="10992" y="419"/>
                  </a:moveTo>
                  <a:cubicBezTo>
                    <a:pt x="11862" y="419"/>
                    <a:pt x="12573" y="1130"/>
                    <a:pt x="12573" y="2004"/>
                  </a:cubicBezTo>
                  <a:lnTo>
                    <a:pt x="12573" y="10406"/>
                  </a:lnTo>
                  <a:lnTo>
                    <a:pt x="9479" y="10406"/>
                  </a:lnTo>
                  <a:lnTo>
                    <a:pt x="9479" y="8855"/>
                  </a:lnTo>
                  <a:cubicBezTo>
                    <a:pt x="9479" y="8264"/>
                    <a:pt x="8999" y="7788"/>
                    <a:pt x="8412" y="7788"/>
                  </a:cubicBezTo>
                  <a:lnTo>
                    <a:pt x="5511" y="7788"/>
                  </a:lnTo>
                  <a:cubicBezTo>
                    <a:pt x="4920" y="7788"/>
                    <a:pt x="4444" y="8264"/>
                    <a:pt x="4444" y="8855"/>
                  </a:cubicBezTo>
                  <a:lnTo>
                    <a:pt x="4444" y="10402"/>
                  </a:lnTo>
                  <a:lnTo>
                    <a:pt x="4247" y="10402"/>
                  </a:lnTo>
                  <a:cubicBezTo>
                    <a:pt x="4132" y="10402"/>
                    <a:pt x="4036" y="10498"/>
                    <a:pt x="4036" y="10613"/>
                  </a:cubicBezTo>
                  <a:cubicBezTo>
                    <a:pt x="4036" y="10728"/>
                    <a:pt x="4132" y="10824"/>
                    <a:pt x="4247" y="10824"/>
                  </a:cubicBezTo>
                  <a:lnTo>
                    <a:pt x="13039" y="10824"/>
                  </a:lnTo>
                  <a:cubicBezTo>
                    <a:pt x="13125" y="10824"/>
                    <a:pt x="13192" y="10892"/>
                    <a:pt x="13192" y="10978"/>
                  </a:cubicBezTo>
                  <a:lnTo>
                    <a:pt x="13192" y="12222"/>
                  </a:lnTo>
                  <a:cubicBezTo>
                    <a:pt x="13192" y="12304"/>
                    <a:pt x="13125" y="12371"/>
                    <a:pt x="13039" y="12371"/>
                  </a:cubicBezTo>
                  <a:lnTo>
                    <a:pt x="1024" y="12371"/>
                  </a:lnTo>
                  <a:cubicBezTo>
                    <a:pt x="942" y="12371"/>
                    <a:pt x="875" y="12304"/>
                    <a:pt x="875" y="12222"/>
                  </a:cubicBezTo>
                  <a:lnTo>
                    <a:pt x="875" y="10978"/>
                  </a:lnTo>
                  <a:cubicBezTo>
                    <a:pt x="875" y="10892"/>
                    <a:pt x="942" y="10824"/>
                    <a:pt x="1024" y="10824"/>
                  </a:cubicBezTo>
                  <a:lnTo>
                    <a:pt x="3262" y="10824"/>
                  </a:lnTo>
                  <a:cubicBezTo>
                    <a:pt x="3378" y="10824"/>
                    <a:pt x="3474" y="10733"/>
                    <a:pt x="3474" y="10613"/>
                  </a:cubicBezTo>
                  <a:cubicBezTo>
                    <a:pt x="3474" y="10498"/>
                    <a:pt x="3378" y="10406"/>
                    <a:pt x="3262" y="10406"/>
                  </a:cubicBezTo>
                  <a:lnTo>
                    <a:pt x="1350" y="10406"/>
                  </a:lnTo>
                  <a:lnTo>
                    <a:pt x="1350" y="2004"/>
                  </a:lnTo>
                  <a:cubicBezTo>
                    <a:pt x="1350" y="1130"/>
                    <a:pt x="2057" y="419"/>
                    <a:pt x="2931" y="419"/>
                  </a:cubicBezTo>
                  <a:close/>
                  <a:moveTo>
                    <a:pt x="9075" y="12794"/>
                  </a:moveTo>
                  <a:cubicBezTo>
                    <a:pt x="9008" y="12900"/>
                    <a:pt x="8888" y="12962"/>
                    <a:pt x="8763" y="12962"/>
                  </a:cubicBezTo>
                  <a:lnTo>
                    <a:pt x="5160" y="12962"/>
                  </a:lnTo>
                  <a:cubicBezTo>
                    <a:pt x="5035" y="12962"/>
                    <a:pt x="4915" y="12900"/>
                    <a:pt x="4848" y="12794"/>
                  </a:cubicBezTo>
                  <a:close/>
                  <a:moveTo>
                    <a:pt x="3613" y="12794"/>
                  </a:moveTo>
                  <a:lnTo>
                    <a:pt x="3613" y="13524"/>
                  </a:lnTo>
                  <a:cubicBezTo>
                    <a:pt x="3613" y="13635"/>
                    <a:pt x="3527" y="13721"/>
                    <a:pt x="3416" y="13721"/>
                  </a:cubicBezTo>
                  <a:lnTo>
                    <a:pt x="1869" y="13721"/>
                  </a:lnTo>
                  <a:cubicBezTo>
                    <a:pt x="1764" y="13721"/>
                    <a:pt x="1672" y="13635"/>
                    <a:pt x="1672" y="13524"/>
                  </a:cubicBezTo>
                  <a:lnTo>
                    <a:pt x="1672" y="12794"/>
                  </a:lnTo>
                  <a:close/>
                  <a:moveTo>
                    <a:pt x="12390" y="12794"/>
                  </a:moveTo>
                  <a:lnTo>
                    <a:pt x="12390" y="13524"/>
                  </a:lnTo>
                  <a:lnTo>
                    <a:pt x="12385" y="13524"/>
                  </a:lnTo>
                  <a:cubicBezTo>
                    <a:pt x="12385" y="13635"/>
                    <a:pt x="12299" y="13721"/>
                    <a:pt x="12188" y="13721"/>
                  </a:cubicBezTo>
                  <a:lnTo>
                    <a:pt x="10646" y="13721"/>
                  </a:lnTo>
                  <a:cubicBezTo>
                    <a:pt x="10536" y="13721"/>
                    <a:pt x="10449" y="13635"/>
                    <a:pt x="10449" y="13524"/>
                  </a:cubicBezTo>
                  <a:lnTo>
                    <a:pt x="10449" y="12794"/>
                  </a:lnTo>
                  <a:close/>
                  <a:moveTo>
                    <a:pt x="2931" y="1"/>
                  </a:moveTo>
                  <a:cubicBezTo>
                    <a:pt x="1826" y="1"/>
                    <a:pt x="933" y="894"/>
                    <a:pt x="928" y="2004"/>
                  </a:cubicBezTo>
                  <a:lnTo>
                    <a:pt x="928" y="2893"/>
                  </a:lnTo>
                  <a:lnTo>
                    <a:pt x="731" y="2893"/>
                  </a:lnTo>
                  <a:cubicBezTo>
                    <a:pt x="327" y="2893"/>
                    <a:pt x="1" y="3220"/>
                    <a:pt x="1" y="3623"/>
                  </a:cubicBezTo>
                  <a:lnTo>
                    <a:pt x="1" y="5795"/>
                  </a:lnTo>
                  <a:cubicBezTo>
                    <a:pt x="1" y="6198"/>
                    <a:pt x="327" y="6525"/>
                    <a:pt x="731" y="6525"/>
                  </a:cubicBezTo>
                  <a:lnTo>
                    <a:pt x="928" y="6525"/>
                  </a:lnTo>
                  <a:lnTo>
                    <a:pt x="928" y="10411"/>
                  </a:lnTo>
                  <a:cubicBezTo>
                    <a:pt x="654" y="10459"/>
                    <a:pt x="447" y="10695"/>
                    <a:pt x="447" y="10978"/>
                  </a:cubicBezTo>
                  <a:lnTo>
                    <a:pt x="447" y="12222"/>
                  </a:lnTo>
                  <a:cubicBezTo>
                    <a:pt x="447" y="12539"/>
                    <a:pt x="707" y="12794"/>
                    <a:pt x="1019" y="12794"/>
                  </a:cubicBezTo>
                  <a:lnTo>
                    <a:pt x="1250" y="12794"/>
                  </a:lnTo>
                  <a:lnTo>
                    <a:pt x="1250" y="13524"/>
                  </a:lnTo>
                  <a:cubicBezTo>
                    <a:pt x="1250" y="13865"/>
                    <a:pt x="1528" y="14144"/>
                    <a:pt x="1869" y="14144"/>
                  </a:cubicBezTo>
                  <a:lnTo>
                    <a:pt x="3416" y="14144"/>
                  </a:lnTo>
                  <a:cubicBezTo>
                    <a:pt x="3757" y="14144"/>
                    <a:pt x="4036" y="13865"/>
                    <a:pt x="4036" y="13524"/>
                  </a:cubicBezTo>
                  <a:lnTo>
                    <a:pt x="4036" y="12794"/>
                  </a:lnTo>
                  <a:lnTo>
                    <a:pt x="4387" y="12794"/>
                  </a:lnTo>
                  <a:cubicBezTo>
                    <a:pt x="4483" y="13140"/>
                    <a:pt x="4800" y="13385"/>
                    <a:pt x="5160" y="13385"/>
                  </a:cubicBezTo>
                  <a:lnTo>
                    <a:pt x="8763" y="13385"/>
                  </a:lnTo>
                  <a:cubicBezTo>
                    <a:pt x="9123" y="13385"/>
                    <a:pt x="9440" y="13140"/>
                    <a:pt x="9537" y="12794"/>
                  </a:cubicBezTo>
                  <a:lnTo>
                    <a:pt x="10027" y="12794"/>
                  </a:lnTo>
                  <a:lnTo>
                    <a:pt x="10027" y="13524"/>
                  </a:lnTo>
                  <a:cubicBezTo>
                    <a:pt x="10027" y="13865"/>
                    <a:pt x="10305" y="14144"/>
                    <a:pt x="10646" y="14144"/>
                  </a:cubicBezTo>
                  <a:lnTo>
                    <a:pt x="12193" y="14144"/>
                  </a:lnTo>
                  <a:cubicBezTo>
                    <a:pt x="12534" y="14144"/>
                    <a:pt x="12813" y="13865"/>
                    <a:pt x="12813" y="13524"/>
                  </a:cubicBezTo>
                  <a:lnTo>
                    <a:pt x="12813" y="12794"/>
                  </a:lnTo>
                  <a:lnTo>
                    <a:pt x="13039" y="12794"/>
                  </a:lnTo>
                  <a:cubicBezTo>
                    <a:pt x="13356" y="12794"/>
                    <a:pt x="13610" y="12539"/>
                    <a:pt x="13610" y="12222"/>
                  </a:cubicBezTo>
                  <a:lnTo>
                    <a:pt x="13610" y="10978"/>
                  </a:lnTo>
                  <a:cubicBezTo>
                    <a:pt x="13610" y="10661"/>
                    <a:pt x="13356" y="10406"/>
                    <a:pt x="13039" y="10406"/>
                  </a:cubicBezTo>
                  <a:lnTo>
                    <a:pt x="12995" y="10406"/>
                  </a:lnTo>
                  <a:lnTo>
                    <a:pt x="12995" y="6525"/>
                  </a:lnTo>
                  <a:lnTo>
                    <a:pt x="13192" y="6525"/>
                  </a:lnTo>
                  <a:cubicBezTo>
                    <a:pt x="13596" y="6525"/>
                    <a:pt x="13923" y="6198"/>
                    <a:pt x="13923" y="5795"/>
                  </a:cubicBezTo>
                  <a:lnTo>
                    <a:pt x="13923" y="3623"/>
                  </a:lnTo>
                  <a:cubicBezTo>
                    <a:pt x="13923" y="3223"/>
                    <a:pt x="13601" y="2898"/>
                    <a:pt x="13201" y="2898"/>
                  </a:cubicBezTo>
                  <a:cubicBezTo>
                    <a:pt x="13198" y="2898"/>
                    <a:pt x="13195" y="2898"/>
                    <a:pt x="13192" y="2898"/>
                  </a:cubicBezTo>
                  <a:lnTo>
                    <a:pt x="12995" y="2898"/>
                  </a:lnTo>
                  <a:lnTo>
                    <a:pt x="12995" y="2004"/>
                  </a:lnTo>
                  <a:cubicBezTo>
                    <a:pt x="12991" y="894"/>
                    <a:pt x="12097" y="1"/>
                    <a:pt x="109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5" name="Google Shape;13115;p82"/>
          <p:cNvGrpSpPr/>
          <p:nvPr/>
        </p:nvGrpSpPr>
        <p:grpSpPr>
          <a:xfrm>
            <a:off x="1757683" y="2233371"/>
            <a:ext cx="330680" cy="356441"/>
            <a:chOff x="1757683" y="2438771"/>
            <a:chExt cx="330680" cy="356441"/>
          </a:xfrm>
        </p:grpSpPr>
        <p:sp>
          <p:nvSpPr>
            <p:cNvPr id="13116" name="Google Shape;13116;p82"/>
            <p:cNvSpPr/>
            <p:nvPr/>
          </p:nvSpPr>
          <p:spPr>
            <a:xfrm>
              <a:off x="1762972" y="2469716"/>
              <a:ext cx="320234" cy="320234"/>
            </a:xfrm>
            <a:custGeom>
              <a:avLst/>
              <a:gdLst/>
              <a:ahLst/>
              <a:cxnLst/>
              <a:rect l="l" t="t" r="r" b="b"/>
              <a:pathLst>
                <a:path w="12232" h="12232" extrusionOk="0">
                  <a:moveTo>
                    <a:pt x="538" y="0"/>
                  </a:moveTo>
                  <a:cubicBezTo>
                    <a:pt x="240" y="0"/>
                    <a:pt x="0" y="240"/>
                    <a:pt x="0" y="538"/>
                  </a:cubicBezTo>
                  <a:lnTo>
                    <a:pt x="0" y="11698"/>
                  </a:lnTo>
                  <a:cubicBezTo>
                    <a:pt x="0" y="11991"/>
                    <a:pt x="240" y="12231"/>
                    <a:pt x="538" y="12231"/>
                  </a:cubicBezTo>
                  <a:lnTo>
                    <a:pt x="11693" y="12231"/>
                  </a:lnTo>
                  <a:cubicBezTo>
                    <a:pt x="11991" y="12231"/>
                    <a:pt x="12231" y="11991"/>
                    <a:pt x="12231" y="11698"/>
                  </a:cubicBezTo>
                  <a:lnTo>
                    <a:pt x="12231" y="538"/>
                  </a:lnTo>
                  <a:cubicBezTo>
                    <a:pt x="12231" y="240"/>
                    <a:pt x="11991" y="0"/>
                    <a:pt x="1169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82"/>
            <p:cNvSpPr/>
            <p:nvPr/>
          </p:nvSpPr>
          <p:spPr>
            <a:xfrm>
              <a:off x="2047208" y="2469716"/>
              <a:ext cx="35997" cy="320234"/>
            </a:xfrm>
            <a:custGeom>
              <a:avLst/>
              <a:gdLst/>
              <a:ahLst/>
              <a:cxnLst/>
              <a:rect l="l" t="t" r="r" b="b"/>
              <a:pathLst>
                <a:path w="1375" h="12232" extrusionOk="0">
                  <a:moveTo>
                    <a:pt x="0" y="0"/>
                  </a:moveTo>
                  <a:lnTo>
                    <a:pt x="0" y="12231"/>
                  </a:lnTo>
                  <a:lnTo>
                    <a:pt x="836" y="12231"/>
                  </a:lnTo>
                  <a:cubicBezTo>
                    <a:pt x="1134" y="12231"/>
                    <a:pt x="1374" y="11991"/>
                    <a:pt x="1374" y="11698"/>
                  </a:cubicBezTo>
                  <a:lnTo>
                    <a:pt x="1374" y="538"/>
                  </a:lnTo>
                  <a:cubicBezTo>
                    <a:pt x="1374" y="240"/>
                    <a:pt x="1134" y="0"/>
                    <a:pt x="83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82"/>
            <p:cNvSpPr/>
            <p:nvPr/>
          </p:nvSpPr>
          <p:spPr>
            <a:xfrm>
              <a:off x="1762972" y="2469716"/>
              <a:ext cx="320234" cy="57753"/>
            </a:xfrm>
            <a:custGeom>
              <a:avLst/>
              <a:gdLst/>
              <a:ahLst/>
              <a:cxnLst/>
              <a:rect l="l" t="t" r="r" b="b"/>
              <a:pathLst>
                <a:path w="12232" h="2206" extrusionOk="0">
                  <a:moveTo>
                    <a:pt x="538" y="0"/>
                  </a:moveTo>
                  <a:cubicBezTo>
                    <a:pt x="240" y="0"/>
                    <a:pt x="0" y="240"/>
                    <a:pt x="0" y="538"/>
                  </a:cubicBezTo>
                  <a:lnTo>
                    <a:pt x="0" y="2205"/>
                  </a:lnTo>
                  <a:lnTo>
                    <a:pt x="12231" y="2205"/>
                  </a:lnTo>
                  <a:lnTo>
                    <a:pt x="12231" y="538"/>
                  </a:lnTo>
                  <a:cubicBezTo>
                    <a:pt x="12231" y="240"/>
                    <a:pt x="11991" y="0"/>
                    <a:pt x="11693"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82"/>
            <p:cNvSpPr/>
            <p:nvPr/>
          </p:nvSpPr>
          <p:spPr>
            <a:xfrm>
              <a:off x="2047208" y="2469716"/>
              <a:ext cx="35997" cy="57753"/>
            </a:xfrm>
            <a:custGeom>
              <a:avLst/>
              <a:gdLst/>
              <a:ahLst/>
              <a:cxnLst/>
              <a:rect l="l" t="t" r="r" b="b"/>
              <a:pathLst>
                <a:path w="1375" h="2206" extrusionOk="0">
                  <a:moveTo>
                    <a:pt x="0" y="0"/>
                  </a:moveTo>
                  <a:lnTo>
                    <a:pt x="0" y="2205"/>
                  </a:lnTo>
                  <a:lnTo>
                    <a:pt x="1374" y="2205"/>
                  </a:lnTo>
                  <a:lnTo>
                    <a:pt x="1374" y="538"/>
                  </a:lnTo>
                  <a:cubicBezTo>
                    <a:pt x="1374" y="240"/>
                    <a:pt x="1134" y="0"/>
                    <a:pt x="83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82"/>
            <p:cNvSpPr/>
            <p:nvPr/>
          </p:nvSpPr>
          <p:spPr>
            <a:xfrm>
              <a:off x="1796168" y="2444059"/>
              <a:ext cx="29583" cy="51575"/>
            </a:xfrm>
            <a:custGeom>
              <a:avLst/>
              <a:gdLst/>
              <a:ahLst/>
              <a:cxnLst/>
              <a:rect l="l" t="t" r="r" b="b"/>
              <a:pathLst>
                <a:path w="1130" h="1970" extrusionOk="0">
                  <a:moveTo>
                    <a:pt x="567" y="0"/>
                  </a:moveTo>
                  <a:cubicBezTo>
                    <a:pt x="255" y="0"/>
                    <a:pt x="0" y="255"/>
                    <a:pt x="0" y="567"/>
                  </a:cubicBezTo>
                  <a:lnTo>
                    <a:pt x="0" y="1408"/>
                  </a:lnTo>
                  <a:cubicBezTo>
                    <a:pt x="0" y="1720"/>
                    <a:pt x="255" y="1970"/>
                    <a:pt x="567" y="1970"/>
                  </a:cubicBezTo>
                  <a:cubicBezTo>
                    <a:pt x="875" y="1970"/>
                    <a:pt x="1129" y="1720"/>
                    <a:pt x="1129" y="1408"/>
                  </a:cubicBezTo>
                  <a:lnTo>
                    <a:pt x="1129" y="567"/>
                  </a:lnTo>
                  <a:cubicBezTo>
                    <a:pt x="1129" y="255"/>
                    <a:pt x="875" y="0"/>
                    <a:pt x="56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82"/>
            <p:cNvSpPr/>
            <p:nvPr/>
          </p:nvSpPr>
          <p:spPr>
            <a:xfrm>
              <a:off x="1870859" y="2444059"/>
              <a:ext cx="29583" cy="51575"/>
            </a:xfrm>
            <a:custGeom>
              <a:avLst/>
              <a:gdLst/>
              <a:ahLst/>
              <a:cxnLst/>
              <a:rect l="l" t="t" r="r" b="b"/>
              <a:pathLst>
                <a:path w="1130" h="1970" extrusionOk="0">
                  <a:moveTo>
                    <a:pt x="568" y="0"/>
                  </a:moveTo>
                  <a:cubicBezTo>
                    <a:pt x="256" y="0"/>
                    <a:pt x="1" y="255"/>
                    <a:pt x="1" y="567"/>
                  </a:cubicBezTo>
                  <a:lnTo>
                    <a:pt x="1" y="1408"/>
                  </a:lnTo>
                  <a:cubicBezTo>
                    <a:pt x="1" y="1720"/>
                    <a:pt x="256" y="1970"/>
                    <a:pt x="568" y="1970"/>
                  </a:cubicBezTo>
                  <a:cubicBezTo>
                    <a:pt x="880" y="1970"/>
                    <a:pt x="1130" y="1715"/>
                    <a:pt x="1130" y="1403"/>
                  </a:cubicBezTo>
                  <a:lnTo>
                    <a:pt x="1130" y="562"/>
                  </a:lnTo>
                  <a:cubicBezTo>
                    <a:pt x="1130" y="255"/>
                    <a:pt x="875" y="0"/>
                    <a:pt x="56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82"/>
            <p:cNvSpPr/>
            <p:nvPr/>
          </p:nvSpPr>
          <p:spPr>
            <a:xfrm>
              <a:off x="1945708" y="2444059"/>
              <a:ext cx="29453" cy="51575"/>
            </a:xfrm>
            <a:custGeom>
              <a:avLst/>
              <a:gdLst/>
              <a:ahLst/>
              <a:cxnLst/>
              <a:rect l="l" t="t" r="r" b="b"/>
              <a:pathLst>
                <a:path w="1125" h="1970" extrusionOk="0">
                  <a:moveTo>
                    <a:pt x="562" y="0"/>
                  </a:moveTo>
                  <a:cubicBezTo>
                    <a:pt x="250" y="0"/>
                    <a:pt x="0" y="255"/>
                    <a:pt x="0" y="567"/>
                  </a:cubicBezTo>
                  <a:lnTo>
                    <a:pt x="0" y="1408"/>
                  </a:lnTo>
                  <a:cubicBezTo>
                    <a:pt x="0" y="1720"/>
                    <a:pt x="250" y="1970"/>
                    <a:pt x="562" y="1970"/>
                  </a:cubicBezTo>
                  <a:cubicBezTo>
                    <a:pt x="875" y="1970"/>
                    <a:pt x="1124" y="1720"/>
                    <a:pt x="1124" y="1408"/>
                  </a:cubicBezTo>
                  <a:lnTo>
                    <a:pt x="1124" y="567"/>
                  </a:lnTo>
                  <a:cubicBezTo>
                    <a:pt x="1124" y="255"/>
                    <a:pt x="875" y="0"/>
                    <a:pt x="56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82"/>
            <p:cNvSpPr/>
            <p:nvPr/>
          </p:nvSpPr>
          <p:spPr>
            <a:xfrm>
              <a:off x="2020399" y="2444059"/>
              <a:ext cx="29479" cy="51575"/>
            </a:xfrm>
            <a:custGeom>
              <a:avLst/>
              <a:gdLst/>
              <a:ahLst/>
              <a:cxnLst/>
              <a:rect l="l" t="t" r="r" b="b"/>
              <a:pathLst>
                <a:path w="1126" h="1970" extrusionOk="0">
                  <a:moveTo>
                    <a:pt x="563" y="0"/>
                  </a:moveTo>
                  <a:cubicBezTo>
                    <a:pt x="251" y="0"/>
                    <a:pt x="1" y="255"/>
                    <a:pt x="1" y="567"/>
                  </a:cubicBezTo>
                  <a:lnTo>
                    <a:pt x="1" y="1408"/>
                  </a:lnTo>
                  <a:cubicBezTo>
                    <a:pt x="1" y="1720"/>
                    <a:pt x="251" y="1970"/>
                    <a:pt x="563" y="1970"/>
                  </a:cubicBezTo>
                  <a:cubicBezTo>
                    <a:pt x="875" y="1970"/>
                    <a:pt x="1125" y="1720"/>
                    <a:pt x="1125" y="1408"/>
                  </a:cubicBezTo>
                  <a:lnTo>
                    <a:pt x="1125" y="567"/>
                  </a:lnTo>
                  <a:cubicBezTo>
                    <a:pt x="1125" y="255"/>
                    <a:pt x="875" y="0"/>
                    <a:pt x="56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82"/>
            <p:cNvSpPr/>
            <p:nvPr/>
          </p:nvSpPr>
          <p:spPr>
            <a:xfrm>
              <a:off x="1757683" y="2438771"/>
              <a:ext cx="330680" cy="300128"/>
            </a:xfrm>
            <a:custGeom>
              <a:avLst/>
              <a:gdLst/>
              <a:ahLst/>
              <a:cxnLst/>
              <a:rect l="l" t="t" r="r" b="b"/>
              <a:pathLst>
                <a:path w="12631" h="11464" extrusionOk="0">
                  <a:moveTo>
                    <a:pt x="2037" y="399"/>
                  </a:moveTo>
                  <a:cubicBezTo>
                    <a:pt x="2239" y="399"/>
                    <a:pt x="2397" y="562"/>
                    <a:pt x="2402" y="764"/>
                  </a:cubicBezTo>
                  <a:lnTo>
                    <a:pt x="2402" y="1605"/>
                  </a:lnTo>
                  <a:cubicBezTo>
                    <a:pt x="2397" y="1807"/>
                    <a:pt x="2239" y="1970"/>
                    <a:pt x="2037" y="1970"/>
                  </a:cubicBezTo>
                  <a:cubicBezTo>
                    <a:pt x="1835" y="1970"/>
                    <a:pt x="1672" y="1807"/>
                    <a:pt x="1672" y="1605"/>
                  </a:cubicBezTo>
                  <a:lnTo>
                    <a:pt x="1672" y="764"/>
                  </a:lnTo>
                  <a:cubicBezTo>
                    <a:pt x="1672" y="562"/>
                    <a:pt x="1835" y="404"/>
                    <a:pt x="2037" y="399"/>
                  </a:cubicBezTo>
                  <a:close/>
                  <a:moveTo>
                    <a:pt x="4891" y="399"/>
                  </a:moveTo>
                  <a:cubicBezTo>
                    <a:pt x="5093" y="399"/>
                    <a:pt x="5256" y="562"/>
                    <a:pt x="5256" y="764"/>
                  </a:cubicBezTo>
                  <a:lnTo>
                    <a:pt x="5256" y="1605"/>
                  </a:lnTo>
                  <a:cubicBezTo>
                    <a:pt x="5256" y="1807"/>
                    <a:pt x="5093" y="1970"/>
                    <a:pt x="4891" y="1970"/>
                  </a:cubicBezTo>
                  <a:cubicBezTo>
                    <a:pt x="4689" y="1970"/>
                    <a:pt x="4526" y="1807"/>
                    <a:pt x="4526" y="1605"/>
                  </a:cubicBezTo>
                  <a:lnTo>
                    <a:pt x="4526" y="764"/>
                  </a:lnTo>
                  <a:cubicBezTo>
                    <a:pt x="4526" y="562"/>
                    <a:pt x="4689" y="399"/>
                    <a:pt x="4891" y="399"/>
                  </a:cubicBezTo>
                  <a:close/>
                  <a:moveTo>
                    <a:pt x="7744" y="399"/>
                  </a:moveTo>
                  <a:cubicBezTo>
                    <a:pt x="7946" y="399"/>
                    <a:pt x="8110" y="562"/>
                    <a:pt x="8110" y="764"/>
                  </a:cubicBezTo>
                  <a:lnTo>
                    <a:pt x="8110" y="1605"/>
                  </a:lnTo>
                  <a:cubicBezTo>
                    <a:pt x="8110" y="1807"/>
                    <a:pt x="7946" y="1970"/>
                    <a:pt x="7744" y="1970"/>
                  </a:cubicBezTo>
                  <a:cubicBezTo>
                    <a:pt x="7543" y="1970"/>
                    <a:pt x="7379" y="1807"/>
                    <a:pt x="7379" y="1605"/>
                  </a:cubicBezTo>
                  <a:lnTo>
                    <a:pt x="7379" y="764"/>
                  </a:lnTo>
                  <a:cubicBezTo>
                    <a:pt x="7379" y="562"/>
                    <a:pt x="7543" y="399"/>
                    <a:pt x="7744" y="399"/>
                  </a:cubicBezTo>
                  <a:close/>
                  <a:moveTo>
                    <a:pt x="10598" y="399"/>
                  </a:moveTo>
                  <a:cubicBezTo>
                    <a:pt x="10800" y="399"/>
                    <a:pt x="10963" y="562"/>
                    <a:pt x="10963" y="764"/>
                  </a:cubicBezTo>
                  <a:lnTo>
                    <a:pt x="10963" y="1605"/>
                  </a:lnTo>
                  <a:cubicBezTo>
                    <a:pt x="10963" y="1807"/>
                    <a:pt x="10800" y="1970"/>
                    <a:pt x="10598" y="1970"/>
                  </a:cubicBezTo>
                  <a:cubicBezTo>
                    <a:pt x="10396" y="1970"/>
                    <a:pt x="10233" y="1807"/>
                    <a:pt x="10233" y="1605"/>
                  </a:cubicBezTo>
                  <a:lnTo>
                    <a:pt x="10233" y="764"/>
                  </a:lnTo>
                  <a:cubicBezTo>
                    <a:pt x="10233" y="562"/>
                    <a:pt x="10396" y="399"/>
                    <a:pt x="10598" y="399"/>
                  </a:cubicBezTo>
                  <a:close/>
                  <a:moveTo>
                    <a:pt x="11900" y="1384"/>
                  </a:moveTo>
                  <a:cubicBezTo>
                    <a:pt x="12082" y="1384"/>
                    <a:pt x="12236" y="1533"/>
                    <a:pt x="12236" y="1720"/>
                  </a:cubicBezTo>
                  <a:lnTo>
                    <a:pt x="12236" y="3185"/>
                  </a:lnTo>
                  <a:lnTo>
                    <a:pt x="399" y="3185"/>
                  </a:lnTo>
                  <a:lnTo>
                    <a:pt x="399" y="1720"/>
                  </a:lnTo>
                  <a:cubicBezTo>
                    <a:pt x="399" y="1533"/>
                    <a:pt x="553" y="1384"/>
                    <a:pt x="740" y="1384"/>
                  </a:cubicBezTo>
                  <a:lnTo>
                    <a:pt x="1273" y="1384"/>
                  </a:lnTo>
                  <a:lnTo>
                    <a:pt x="1273" y="1610"/>
                  </a:lnTo>
                  <a:cubicBezTo>
                    <a:pt x="1273" y="2032"/>
                    <a:pt x="1614" y="2373"/>
                    <a:pt x="2037" y="2373"/>
                  </a:cubicBezTo>
                  <a:cubicBezTo>
                    <a:pt x="2455" y="2373"/>
                    <a:pt x="2796" y="2032"/>
                    <a:pt x="2796" y="1610"/>
                  </a:cubicBezTo>
                  <a:lnTo>
                    <a:pt x="2796" y="1384"/>
                  </a:lnTo>
                  <a:lnTo>
                    <a:pt x="4127" y="1384"/>
                  </a:lnTo>
                  <a:lnTo>
                    <a:pt x="4127" y="1610"/>
                  </a:lnTo>
                  <a:cubicBezTo>
                    <a:pt x="4127" y="2032"/>
                    <a:pt x="4468" y="2373"/>
                    <a:pt x="4891" y="2373"/>
                  </a:cubicBezTo>
                  <a:cubicBezTo>
                    <a:pt x="5309" y="2373"/>
                    <a:pt x="5655" y="2032"/>
                    <a:pt x="5655" y="1610"/>
                  </a:cubicBezTo>
                  <a:lnTo>
                    <a:pt x="5655" y="1384"/>
                  </a:lnTo>
                  <a:lnTo>
                    <a:pt x="6981" y="1384"/>
                  </a:lnTo>
                  <a:lnTo>
                    <a:pt x="6981" y="1610"/>
                  </a:lnTo>
                  <a:cubicBezTo>
                    <a:pt x="6981" y="2032"/>
                    <a:pt x="7322" y="2373"/>
                    <a:pt x="7744" y="2373"/>
                  </a:cubicBezTo>
                  <a:cubicBezTo>
                    <a:pt x="8167" y="2373"/>
                    <a:pt x="8508" y="2032"/>
                    <a:pt x="8508" y="1610"/>
                  </a:cubicBezTo>
                  <a:lnTo>
                    <a:pt x="8508" y="1384"/>
                  </a:lnTo>
                  <a:lnTo>
                    <a:pt x="9839" y="1384"/>
                  </a:lnTo>
                  <a:lnTo>
                    <a:pt x="9839" y="1610"/>
                  </a:lnTo>
                  <a:cubicBezTo>
                    <a:pt x="9839" y="2032"/>
                    <a:pt x="10180" y="2373"/>
                    <a:pt x="10598" y="2373"/>
                  </a:cubicBezTo>
                  <a:cubicBezTo>
                    <a:pt x="11021" y="2373"/>
                    <a:pt x="11362" y="2032"/>
                    <a:pt x="11362" y="1610"/>
                  </a:cubicBezTo>
                  <a:lnTo>
                    <a:pt x="11362" y="1384"/>
                  </a:lnTo>
                  <a:close/>
                  <a:moveTo>
                    <a:pt x="2037" y="0"/>
                  </a:moveTo>
                  <a:cubicBezTo>
                    <a:pt x="1614" y="0"/>
                    <a:pt x="1273" y="341"/>
                    <a:pt x="1273" y="764"/>
                  </a:cubicBezTo>
                  <a:lnTo>
                    <a:pt x="1273" y="985"/>
                  </a:lnTo>
                  <a:lnTo>
                    <a:pt x="740" y="985"/>
                  </a:lnTo>
                  <a:cubicBezTo>
                    <a:pt x="332" y="985"/>
                    <a:pt x="0" y="1312"/>
                    <a:pt x="0" y="1720"/>
                  </a:cubicBezTo>
                  <a:lnTo>
                    <a:pt x="0" y="4521"/>
                  </a:lnTo>
                  <a:cubicBezTo>
                    <a:pt x="0" y="4655"/>
                    <a:pt x="100" y="4723"/>
                    <a:pt x="200" y="4723"/>
                  </a:cubicBezTo>
                  <a:cubicBezTo>
                    <a:pt x="299" y="4723"/>
                    <a:pt x="399" y="4655"/>
                    <a:pt x="399" y="4521"/>
                  </a:cubicBezTo>
                  <a:lnTo>
                    <a:pt x="399" y="3584"/>
                  </a:lnTo>
                  <a:lnTo>
                    <a:pt x="12231" y="3584"/>
                  </a:lnTo>
                  <a:lnTo>
                    <a:pt x="12231" y="11266"/>
                  </a:lnTo>
                  <a:cubicBezTo>
                    <a:pt x="12231" y="11398"/>
                    <a:pt x="12331" y="11464"/>
                    <a:pt x="12431" y="11464"/>
                  </a:cubicBezTo>
                  <a:cubicBezTo>
                    <a:pt x="12530" y="11464"/>
                    <a:pt x="12630" y="11398"/>
                    <a:pt x="12630" y="11266"/>
                  </a:cubicBezTo>
                  <a:lnTo>
                    <a:pt x="12630" y="1715"/>
                  </a:lnTo>
                  <a:cubicBezTo>
                    <a:pt x="12630" y="1312"/>
                    <a:pt x="12303" y="985"/>
                    <a:pt x="11895" y="985"/>
                  </a:cubicBezTo>
                  <a:lnTo>
                    <a:pt x="11362" y="985"/>
                  </a:lnTo>
                  <a:lnTo>
                    <a:pt x="11362" y="764"/>
                  </a:lnTo>
                  <a:cubicBezTo>
                    <a:pt x="11362" y="341"/>
                    <a:pt x="11021" y="0"/>
                    <a:pt x="10598" y="0"/>
                  </a:cubicBezTo>
                  <a:cubicBezTo>
                    <a:pt x="10175" y="0"/>
                    <a:pt x="9834" y="341"/>
                    <a:pt x="9834" y="764"/>
                  </a:cubicBezTo>
                  <a:lnTo>
                    <a:pt x="9834" y="985"/>
                  </a:lnTo>
                  <a:lnTo>
                    <a:pt x="8508" y="985"/>
                  </a:lnTo>
                  <a:lnTo>
                    <a:pt x="8508" y="764"/>
                  </a:lnTo>
                  <a:cubicBezTo>
                    <a:pt x="8508" y="341"/>
                    <a:pt x="8167" y="0"/>
                    <a:pt x="7744" y="0"/>
                  </a:cubicBezTo>
                  <a:cubicBezTo>
                    <a:pt x="7322" y="0"/>
                    <a:pt x="6981" y="341"/>
                    <a:pt x="6981" y="764"/>
                  </a:cubicBezTo>
                  <a:lnTo>
                    <a:pt x="6981" y="985"/>
                  </a:lnTo>
                  <a:lnTo>
                    <a:pt x="5655" y="985"/>
                  </a:lnTo>
                  <a:lnTo>
                    <a:pt x="5655" y="764"/>
                  </a:lnTo>
                  <a:cubicBezTo>
                    <a:pt x="5655" y="341"/>
                    <a:pt x="5309" y="0"/>
                    <a:pt x="4891" y="0"/>
                  </a:cubicBezTo>
                  <a:cubicBezTo>
                    <a:pt x="4468" y="0"/>
                    <a:pt x="4127" y="341"/>
                    <a:pt x="4127" y="764"/>
                  </a:cubicBezTo>
                  <a:lnTo>
                    <a:pt x="4127" y="985"/>
                  </a:lnTo>
                  <a:lnTo>
                    <a:pt x="2796" y="985"/>
                  </a:lnTo>
                  <a:lnTo>
                    <a:pt x="2796" y="764"/>
                  </a:lnTo>
                  <a:cubicBezTo>
                    <a:pt x="2796" y="341"/>
                    <a:pt x="2455" y="0"/>
                    <a:pt x="20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82"/>
            <p:cNvSpPr/>
            <p:nvPr/>
          </p:nvSpPr>
          <p:spPr>
            <a:xfrm>
              <a:off x="1757683" y="2576452"/>
              <a:ext cx="330680" cy="218760"/>
            </a:xfrm>
            <a:custGeom>
              <a:avLst/>
              <a:gdLst/>
              <a:ahLst/>
              <a:cxnLst/>
              <a:rect l="l" t="t" r="r" b="b"/>
              <a:pathLst>
                <a:path w="12631" h="8356" extrusionOk="0">
                  <a:moveTo>
                    <a:pt x="200" y="0"/>
                  </a:moveTo>
                  <a:cubicBezTo>
                    <a:pt x="100" y="0"/>
                    <a:pt x="0" y="66"/>
                    <a:pt x="0" y="199"/>
                  </a:cubicBezTo>
                  <a:lnTo>
                    <a:pt x="0" y="7621"/>
                  </a:lnTo>
                  <a:cubicBezTo>
                    <a:pt x="0" y="8024"/>
                    <a:pt x="332" y="8356"/>
                    <a:pt x="740" y="8356"/>
                  </a:cubicBezTo>
                  <a:lnTo>
                    <a:pt x="11895" y="8356"/>
                  </a:lnTo>
                  <a:cubicBezTo>
                    <a:pt x="12303" y="8356"/>
                    <a:pt x="12630" y="8024"/>
                    <a:pt x="12630" y="7621"/>
                  </a:cubicBezTo>
                  <a:lnTo>
                    <a:pt x="12630" y="6953"/>
                  </a:lnTo>
                  <a:cubicBezTo>
                    <a:pt x="12630" y="6843"/>
                    <a:pt x="12544" y="6756"/>
                    <a:pt x="12433" y="6756"/>
                  </a:cubicBezTo>
                  <a:cubicBezTo>
                    <a:pt x="12323" y="6756"/>
                    <a:pt x="12231" y="6843"/>
                    <a:pt x="12231" y="6953"/>
                  </a:cubicBezTo>
                  <a:lnTo>
                    <a:pt x="12231" y="7621"/>
                  </a:lnTo>
                  <a:cubicBezTo>
                    <a:pt x="12231" y="7803"/>
                    <a:pt x="12082" y="7957"/>
                    <a:pt x="11895" y="7957"/>
                  </a:cubicBezTo>
                  <a:lnTo>
                    <a:pt x="740" y="7957"/>
                  </a:lnTo>
                  <a:cubicBezTo>
                    <a:pt x="553" y="7957"/>
                    <a:pt x="399" y="7803"/>
                    <a:pt x="399" y="7621"/>
                  </a:cubicBezTo>
                  <a:lnTo>
                    <a:pt x="399" y="199"/>
                  </a:lnTo>
                  <a:cubicBezTo>
                    <a:pt x="399" y="66"/>
                    <a:pt x="299" y="0"/>
                    <a:pt x="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82"/>
          <p:cNvGrpSpPr/>
          <p:nvPr/>
        </p:nvGrpSpPr>
        <p:grpSpPr>
          <a:xfrm>
            <a:off x="3943687" y="3619707"/>
            <a:ext cx="367908" cy="354477"/>
            <a:chOff x="3943687" y="3825107"/>
            <a:chExt cx="367908" cy="354477"/>
          </a:xfrm>
        </p:grpSpPr>
        <p:sp>
          <p:nvSpPr>
            <p:cNvPr id="13127" name="Google Shape;13127;p82"/>
            <p:cNvSpPr/>
            <p:nvPr/>
          </p:nvSpPr>
          <p:spPr>
            <a:xfrm>
              <a:off x="4140508" y="4012398"/>
              <a:ext cx="87834" cy="87808"/>
            </a:xfrm>
            <a:custGeom>
              <a:avLst/>
              <a:gdLst/>
              <a:ahLst/>
              <a:cxnLst/>
              <a:rect l="l" t="t" r="r" b="b"/>
              <a:pathLst>
                <a:path w="3355" h="3354" extrusionOk="0">
                  <a:moveTo>
                    <a:pt x="621" y="0"/>
                  </a:moveTo>
                  <a:lnTo>
                    <a:pt x="1" y="615"/>
                  </a:lnTo>
                  <a:lnTo>
                    <a:pt x="2734" y="3353"/>
                  </a:lnTo>
                  <a:lnTo>
                    <a:pt x="3354" y="2734"/>
                  </a:lnTo>
                  <a:lnTo>
                    <a:pt x="621" y="0"/>
                  </a:ln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82"/>
            <p:cNvSpPr/>
            <p:nvPr/>
          </p:nvSpPr>
          <p:spPr>
            <a:xfrm>
              <a:off x="4177631" y="4050412"/>
              <a:ext cx="128308" cy="124067"/>
            </a:xfrm>
            <a:custGeom>
              <a:avLst/>
              <a:gdLst/>
              <a:ahLst/>
              <a:cxnLst/>
              <a:rect l="l" t="t" r="r" b="b"/>
              <a:pathLst>
                <a:path w="4901" h="4739" extrusionOk="0">
                  <a:moveTo>
                    <a:pt x="1029" y="0"/>
                  </a:moveTo>
                  <a:cubicBezTo>
                    <a:pt x="939" y="0"/>
                    <a:pt x="848" y="35"/>
                    <a:pt x="778" y="105"/>
                  </a:cubicBezTo>
                  <a:lnTo>
                    <a:pt x="144" y="744"/>
                  </a:lnTo>
                  <a:cubicBezTo>
                    <a:pt x="10" y="878"/>
                    <a:pt x="0" y="1089"/>
                    <a:pt x="125" y="1234"/>
                  </a:cubicBezTo>
                  <a:lnTo>
                    <a:pt x="2868" y="4366"/>
                  </a:lnTo>
                  <a:cubicBezTo>
                    <a:pt x="3083" y="4613"/>
                    <a:pt x="3384" y="4739"/>
                    <a:pt x="3687" y="4739"/>
                  </a:cubicBezTo>
                  <a:cubicBezTo>
                    <a:pt x="3965" y="4739"/>
                    <a:pt x="4244" y="4633"/>
                    <a:pt x="4458" y="4419"/>
                  </a:cubicBezTo>
                  <a:cubicBezTo>
                    <a:pt x="4900" y="3972"/>
                    <a:pt x="4876" y="3246"/>
                    <a:pt x="4405" y="2833"/>
                  </a:cubicBezTo>
                  <a:lnTo>
                    <a:pt x="1268" y="90"/>
                  </a:lnTo>
                  <a:cubicBezTo>
                    <a:pt x="1199" y="30"/>
                    <a:pt x="1114" y="0"/>
                    <a:pt x="102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82"/>
            <p:cNvSpPr/>
            <p:nvPr/>
          </p:nvSpPr>
          <p:spPr>
            <a:xfrm>
              <a:off x="4177736" y="4059051"/>
              <a:ext cx="123177" cy="115454"/>
            </a:xfrm>
            <a:custGeom>
              <a:avLst/>
              <a:gdLst/>
              <a:ahLst/>
              <a:cxnLst/>
              <a:rect l="l" t="t" r="r" b="b"/>
              <a:pathLst>
                <a:path w="4705" h="4410" extrusionOk="0">
                  <a:moveTo>
                    <a:pt x="553" y="0"/>
                  </a:moveTo>
                  <a:lnTo>
                    <a:pt x="140" y="414"/>
                  </a:lnTo>
                  <a:cubicBezTo>
                    <a:pt x="6" y="548"/>
                    <a:pt x="1" y="759"/>
                    <a:pt x="121" y="904"/>
                  </a:cubicBezTo>
                  <a:lnTo>
                    <a:pt x="2864" y="4041"/>
                  </a:lnTo>
                  <a:cubicBezTo>
                    <a:pt x="3082" y="4286"/>
                    <a:pt x="3383" y="4410"/>
                    <a:pt x="3684" y="4410"/>
                  </a:cubicBezTo>
                  <a:cubicBezTo>
                    <a:pt x="3961" y="4410"/>
                    <a:pt x="4238" y="4305"/>
                    <a:pt x="4449" y="4093"/>
                  </a:cubicBezTo>
                  <a:cubicBezTo>
                    <a:pt x="4565" y="3978"/>
                    <a:pt x="4651" y="3844"/>
                    <a:pt x="4704" y="3690"/>
                  </a:cubicBezTo>
                  <a:lnTo>
                    <a:pt x="4704" y="3690"/>
                  </a:lnTo>
                  <a:cubicBezTo>
                    <a:pt x="4583" y="3734"/>
                    <a:pt x="4458" y="3756"/>
                    <a:pt x="4333" y="3756"/>
                  </a:cubicBezTo>
                  <a:cubicBezTo>
                    <a:pt x="4028" y="3756"/>
                    <a:pt x="3729" y="3626"/>
                    <a:pt x="3517" y="3387"/>
                  </a:cubicBezTo>
                  <a:lnTo>
                    <a:pt x="553" y="0"/>
                  </a:ln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82"/>
            <p:cNvSpPr/>
            <p:nvPr/>
          </p:nvSpPr>
          <p:spPr>
            <a:xfrm>
              <a:off x="3946462" y="3830343"/>
              <a:ext cx="270308" cy="246144"/>
            </a:xfrm>
            <a:custGeom>
              <a:avLst/>
              <a:gdLst/>
              <a:ahLst/>
              <a:cxnLst/>
              <a:rect l="l" t="t" r="r" b="b"/>
              <a:pathLst>
                <a:path w="10325" h="9402" extrusionOk="0">
                  <a:moveTo>
                    <a:pt x="5160" y="0"/>
                  </a:moveTo>
                  <a:cubicBezTo>
                    <a:pt x="3956" y="0"/>
                    <a:pt x="2753" y="459"/>
                    <a:pt x="1835" y="1377"/>
                  </a:cubicBezTo>
                  <a:cubicBezTo>
                    <a:pt x="0" y="3212"/>
                    <a:pt x="0" y="6190"/>
                    <a:pt x="1835" y="8025"/>
                  </a:cubicBezTo>
                  <a:cubicBezTo>
                    <a:pt x="2753" y="8943"/>
                    <a:pt x="3956" y="9402"/>
                    <a:pt x="5160" y="9402"/>
                  </a:cubicBezTo>
                  <a:cubicBezTo>
                    <a:pt x="6363" y="9402"/>
                    <a:pt x="7567" y="8943"/>
                    <a:pt x="8484" y="8025"/>
                  </a:cubicBezTo>
                  <a:cubicBezTo>
                    <a:pt x="10324" y="6190"/>
                    <a:pt x="10324" y="3212"/>
                    <a:pt x="8484" y="1377"/>
                  </a:cubicBezTo>
                  <a:cubicBezTo>
                    <a:pt x="7567" y="459"/>
                    <a:pt x="6363" y="0"/>
                    <a:pt x="5160" y="0"/>
                  </a:cubicBezTo>
                  <a:close/>
                </a:path>
              </a:pathLst>
            </a:custGeom>
            <a:solidFill>
              <a:srgbClr val="ED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82"/>
            <p:cNvSpPr/>
            <p:nvPr/>
          </p:nvSpPr>
          <p:spPr>
            <a:xfrm>
              <a:off x="3978035" y="3858984"/>
              <a:ext cx="207162" cy="188863"/>
            </a:xfrm>
            <a:custGeom>
              <a:avLst/>
              <a:gdLst/>
              <a:ahLst/>
              <a:cxnLst/>
              <a:rect l="l" t="t" r="r" b="b"/>
              <a:pathLst>
                <a:path w="7913" h="7214" extrusionOk="0">
                  <a:moveTo>
                    <a:pt x="3956" y="0"/>
                  </a:moveTo>
                  <a:cubicBezTo>
                    <a:pt x="3034" y="0"/>
                    <a:pt x="2111" y="352"/>
                    <a:pt x="1408" y="1056"/>
                  </a:cubicBezTo>
                  <a:cubicBezTo>
                    <a:pt x="0" y="2464"/>
                    <a:pt x="0" y="4750"/>
                    <a:pt x="1408" y="6158"/>
                  </a:cubicBezTo>
                  <a:cubicBezTo>
                    <a:pt x="2111" y="6862"/>
                    <a:pt x="3034" y="7214"/>
                    <a:pt x="3956" y="7214"/>
                  </a:cubicBezTo>
                  <a:cubicBezTo>
                    <a:pt x="4879" y="7214"/>
                    <a:pt x="5801" y="6862"/>
                    <a:pt x="6505" y="6158"/>
                  </a:cubicBezTo>
                  <a:cubicBezTo>
                    <a:pt x="7912" y="4750"/>
                    <a:pt x="7912" y="2464"/>
                    <a:pt x="6505" y="1056"/>
                  </a:cubicBezTo>
                  <a:cubicBezTo>
                    <a:pt x="5801" y="352"/>
                    <a:pt x="4879" y="0"/>
                    <a:pt x="3956"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82"/>
            <p:cNvSpPr/>
            <p:nvPr/>
          </p:nvSpPr>
          <p:spPr>
            <a:xfrm>
              <a:off x="3977407" y="3878697"/>
              <a:ext cx="178862" cy="167840"/>
            </a:xfrm>
            <a:custGeom>
              <a:avLst/>
              <a:gdLst/>
              <a:ahLst/>
              <a:cxnLst/>
              <a:rect l="l" t="t" r="r" b="b"/>
              <a:pathLst>
                <a:path w="6832" h="6411" extrusionOk="0">
                  <a:moveTo>
                    <a:pt x="1773" y="0"/>
                  </a:moveTo>
                  <a:lnTo>
                    <a:pt x="1773" y="0"/>
                  </a:lnTo>
                  <a:cubicBezTo>
                    <a:pt x="1653" y="92"/>
                    <a:pt x="1537" y="193"/>
                    <a:pt x="1432" y="303"/>
                  </a:cubicBezTo>
                  <a:lnTo>
                    <a:pt x="1427" y="303"/>
                  </a:lnTo>
                  <a:cubicBezTo>
                    <a:pt x="0" y="1783"/>
                    <a:pt x="96" y="4156"/>
                    <a:pt x="1643" y="5511"/>
                  </a:cubicBezTo>
                  <a:cubicBezTo>
                    <a:pt x="2329" y="6115"/>
                    <a:pt x="3177" y="6410"/>
                    <a:pt x="4020" y="6410"/>
                  </a:cubicBezTo>
                  <a:cubicBezTo>
                    <a:pt x="5073" y="6410"/>
                    <a:pt x="6119" y="5950"/>
                    <a:pt x="6831" y="5059"/>
                  </a:cubicBezTo>
                  <a:lnTo>
                    <a:pt x="6831" y="5059"/>
                  </a:lnTo>
                  <a:cubicBezTo>
                    <a:pt x="6177" y="5573"/>
                    <a:pt x="5394" y="5826"/>
                    <a:pt x="4613" y="5826"/>
                  </a:cubicBezTo>
                  <a:cubicBezTo>
                    <a:pt x="3687" y="5826"/>
                    <a:pt x="2765" y="5470"/>
                    <a:pt x="2066" y="4771"/>
                  </a:cubicBezTo>
                  <a:cubicBezTo>
                    <a:pt x="778" y="3483"/>
                    <a:pt x="653" y="1437"/>
                    <a:pt x="1773" y="0"/>
                  </a:cubicBezTo>
                  <a:close/>
                </a:path>
              </a:pathLst>
            </a:custGeom>
            <a:solidFill>
              <a:srgbClr val="D0D7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82"/>
            <p:cNvSpPr/>
            <p:nvPr/>
          </p:nvSpPr>
          <p:spPr>
            <a:xfrm>
              <a:off x="4177736" y="4050464"/>
              <a:ext cx="51863" cy="50999"/>
            </a:xfrm>
            <a:custGeom>
              <a:avLst/>
              <a:gdLst/>
              <a:ahLst/>
              <a:cxnLst/>
              <a:rect l="l" t="t" r="r" b="b"/>
              <a:pathLst>
                <a:path w="1981" h="1948" extrusionOk="0">
                  <a:moveTo>
                    <a:pt x="1032" y="0"/>
                  </a:moveTo>
                  <a:cubicBezTo>
                    <a:pt x="939" y="0"/>
                    <a:pt x="845" y="36"/>
                    <a:pt x="774" y="107"/>
                  </a:cubicBezTo>
                  <a:lnTo>
                    <a:pt x="140" y="742"/>
                  </a:lnTo>
                  <a:cubicBezTo>
                    <a:pt x="6" y="876"/>
                    <a:pt x="1" y="1087"/>
                    <a:pt x="121" y="1232"/>
                  </a:cubicBezTo>
                  <a:lnTo>
                    <a:pt x="750" y="1947"/>
                  </a:lnTo>
                  <a:lnTo>
                    <a:pt x="1980" y="713"/>
                  </a:lnTo>
                  <a:lnTo>
                    <a:pt x="1264" y="88"/>
                  </a:lnTo>
                  <a:cubicBezTo>
                    <a:pt x="1199" y="29"/>
                    <a:pt x="1116" y="0"/>
                    <a:pt x="103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82"/>
            <p:cNvSpPr/>
            <p:nvPr/>
          </p:nvSpPr>
          <p:spPr>
            <a:xfrm>
              <a:off x="4177736" y="4059051"/>
              <a:ext cx="36757" cy="42412"/>
            </a:xfrm>
            <a:custGeom>
              <a:avLst/>
              <a:gdLst/>
              <a:ahLst/>
              <a:cxnLst/>
              <a:rect l="l" t="t" r="r" b="b"/>
              <a:pathLst>
                <a:path w="1404" h="1620" extrusionOk="0">
                  <a:moveTo>
                    <a:pt x="553" y="0"/>
                  </a:moveTo>
                  <a:lnTo>
                    <a:pt x="140" y="414"/>
                  </a:lnTo>
                  <a:cubicBezTo>
                    <a:pt x="6" y="548"/>
                    <a:pt x="1" y="759"/>
                    <a:pt x="121" y="904"/>
                  </a:cubicBezTo>
                  <a:lnTo>
                    <a:pt x="750" y="1619"/>
                  </a:lnTo>
                  <a:lnTo>
                    <a:pt x="1404" y="966"/>
                  </a:lnTo>
                  <a:lnTo>
                    <a:pt x="553" y="0"/>
                  </a:lnTo>
                  <a:close/>
                </a:path>
              </a:pathLst>
            </a:custGeom>
            <a:solidFill>
              <a:srgbClr val="DB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82"/>
            <p:cNvSpPr/>
            <p:nvPr/>
          </p:nvSpPr>
          <p:spPr>
            <a:xfrm>
              <a:off x="4029479" y="3885111"/>
              <a:ext cx="104144" cy="28955"/>
            </a:xfrm>
            <a:custGeom>
              <a:avLst/>
              <a:gdLst/>
              <a:ahLst/>
              <a:cxnLst/>
              <a:rect l="l" t="t" r="r" b="b"/>
              <a:pathLst>
                <a:path w="3978" h="1106" extrusionOk="0">
                  <a:moveTo>
                    <a:pt x="1989" y="0"/>
                  </a:moveTo>
                  <a:cubicBezTo>
                    <a:pt x="1321" y="0"/>
                    <a:pt x="653" y="255"/>
                    <a:pt x="144" y="764"/>
                  </a:cubicBezTo>
                  <a:cubicBezTo>
                    <a:pt x="0" y="908"/>
                    <a:pt x="131" y="1105"/>
                    <a:pt x="283" y="1105"/>
                  </a:cubicBezTo>
                  <a:cubicBezTo>
                    <a:pt x="330" y="1105"/>
                    <a:pt x="379" y="1087"/>
                    <a:pt x="423" y="1043"/>
                  </a:cubicBezTo>
                  <a:cubicBezTo>
                    <a:pt x="855" y="611"/>
                    <a:pt x="1422" y="394"/>
                    <a:pt x="1989" y="394"/>
                  </a:cubicBezTo>
                  <a:cubicBezTo>
                    <a:pt x="2556" y="394"/>
                    <a:pt x="3123" y="611"/>
                    <a:pt x="3555" y="1043"/>
                  </a:cubicBezTo>
                  <a:cubicBezTo>
                    <a:pt x="3599" y="1087"/>
                    <a:pt x="3647" y="1105"/>
                    <a:pt x="3694" y="1105"/>
                  </a:cubicBezTo>
                  <a:cubicBezTo>
                    <a:pt x="3847" y="1105"/>
                    <a:pt x="3977" y="908"/>
                    <a:pt x="3834" y="764"/>
                  </a:cubicBezTo>
                  <a:cubicBezTo>
                    <a:pt x="3324" y="255"/>
                    <a:pt x="2657" y="0"/>
                    <a:pt x="1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82"/>
            <p:cNvSpPr/>
            <p:nvPr/>
          </p:nvSpPr>
          <p:spPr>
            <a:xfrm>
              <a:off x="3943687" y="3825107"/>
              <a:ext cx="367908" cy="354477"/>
            </a:xfrm>
            <a:custGeom>
              <a:avLst/>
              <a:gdLst/>
              <a:ahLst/>
              <a:cxnLst/>
              <a:rect l="l" t="t" r="r" b="b"/>
              <a:pathLst>
                <a:path w="14053" h="13540" extrusionOk="0">
                  <a:moveTo>
                    <a:pt x="8898" y="8192"/>
                  </a:moveTo>
                  <a:lnTo>
                    <a:pt x="9426" y="8720"/>
                  </a:lnTo>
                  <a:lnTo>
                    <a:pt x="9090" y="9057"/>
                  </a:lnTo>
                  <a:lnTo>
                    <a:pt x="8557" y="8528"/>
                  </a:lnTo>
                  <a:cubicBezTo>
                    <a:pt x="8677" y="8418"/>
                    <a:pt x="8792" y="8307"/>
                    <a:pt x="8898" y="8192"/>
                  </a:cubicBezTo>
                  <a:close/>
                  <a:moveTo>
                    <a:pt x="5262" y="395"/>
                  </a:moveTo>
                  <a:cubicBezTo>
                    <a:pt x="6965" y="395"/>
                    <a:pt x="8530" y="1355"/>
                    <a:pt x="9296" y="2888"/>
                  </a:cubicBezTo>
                  <a:cubicBezTo>
                    <a:pt x="10094" y="4483"/>
                    <a:pt x="9873" y="6395"/>
                    <a:pt x="8734" y="7769"/>
                  </a:cubicBezTo>
                  <a:lnTo>
                    <a:pt x="8730" y="7779"/>
                  </a:lnTo>
                  <a:cubicBezTo>
                    <a:pt x="8552" y="7990"/>
                    <a:pt x="8360" y="8187"/>
                    <a:pt x="8143" y="8360"/>
                  </a:cubicBezTo>
                  <a:lnTo>
                    <a:pt x="8139" y="8370"/>
                  </a:lnTo>
                  <a:cubicBezTo>
                    <a:pt x="7301" y="9061"/>
                    <a:pt x="6282" y="9403"/>
                    <a:pt x="5266" y="9403"/>
                  </a:cubicBezTo>
                  <a:cubicBezTo>
                    <a:pt x="4109" y="9403"/>
                    <a:pt x="2956" y="8959"/>
                    <a:pt x="2081" y="8081"/>
                  </a:cubicBezTo>
                  <a:cubicBezTo>
                    <a:pt x="822" y="6823"/>
                    <a:pt x="423" y="4935"/>
                    <a:pt x="1067" y="3272"/>
                  </a:cubicBezTo>
                  <a:cubicBezTo>
                    <a:pt x="1711" y="1610"/>
                    <a:pt x="3272" y="486"/>
                    <a:pt x="5054" y="400"/>
                  </a:cubicBezTo>
                  <a:cubicBezTo>
                    <a:pt x="5124" y="396"/>
                    <a:pt x="5193" y="395"/>
                    <a:pt x="5262" y="395"/>
                  </a:cubicBezTo>
                  <a:close/>
                  <a:moveTo>
                    <a:pt x="9969" y="8807"/>
                  </a:moveTo>
                  <a:cubicBezTo>
                    <a:pt x="10007" y="8807"/>
                    <a:pt x="10045" y="8820"/>
                    <a:pt x="10075" y="8845"/>
                  </a:cubicBezTo>
                  <a:lnTo>
                    <a:pt x="10632" y="9330"/>
                  </a:lnTo>
                  <a:lnTo>
                    <a:pt x="9695" y="10262"/>
                  </a:lnTo>
                  <a:lnTo>
                    <a:pt x="9210" y="9710"/>
                  </a:lnTo>
                  <a:cubicBezTo>
                    <a:pt x="9157" y="9647"/>
                    <a:pt x="9157" y="9551"/>
                    <a:pt x="9220" y="9489"/>
                  </a:cubicBezTo>
                  <a:lnTo>
                    <a:pt x="9854" y="8855"/>
                  </a:lnTo>
                  <a:cubicBezTo>
                    <a:pt x="9886" y="8822"/>
                    <a:pt x="9928" y="8807"/>
                    <a:pt x="9969" y="8807"/>
                  </a:cubicBezTo>
                  <a:close/>
                  <a:moveTo>
                    <a:pt x="10930" y="9595"/>
                  </a:moveTo>
                  <a:lnTo>
                    <a:pt x="13212" y="11588"/>
                  </a:lnTo>
                  <a:cubicBezTo>
                    <a:pt x="13601" y="11929"/>
                    <a:pt x="13620" y="12525"/>
                    <a:pt x="13255" y="12890"/>
                  </a:cubicBezTo>
                  <a:cubicBezTo>
                    <a:pt x="13081" y="13064"/>
                    <a:pt x="12855" y="13150"/>
                    <a:pt x="12629" y="13150"/>
                  </a:cubicBezTo>
                  <a:cubicBezTo>
                    <a:pt x="12381" y="13150"/>
                    <a:pt x="12134" y="13046"/>
                    <a:pt x="11958" y="12842"/>
                  </a:cubicBezTo>
                  <a:lnTo>
                    <a:pt x="9959" y="10565"/>
                  </a:lnTo>
                  <a:lnTo>
                    <a:pt x="10930" y="9595"/>
                  </a:lnTo>
                  <a:close/>
                  <a:moveTo>
                    <a:pt x="5268" y="0"/>
                  </a:moveTo>
                  <a:cubicBezTo>
                    <a:pt x="5162" y="0"/>
                    <a:pt x="5055" y="4"/>
                    <a:pt x="4949" y="11"/>
                  </a:cubicBezTo>
                  <a:cubicBezTo>
                    <a:pt x="3027" y="135"/>
                    <a:pt x="1355" y="1375"/>
                    <a:pt x="678" y="3176"/>
                  </a:cubicBezTo>
                  <a:cubicBezTo>
                    <a:pt x="1" y="4978"/>
                    <a:pt x="438" y="7010"/>
                    <a:pt x="1802" y="8370"/>
                  </a:cubicBezTo>
                  <a:lnTo>
                    <a:pt x="1802" y="8365"/>
                  </a:lnTo>
                  <a:cubicBezTo>
                    <a:pt x="2752" y="9317"/>
                    <a:pt x="4007" y="9803"/>
                    <a:pt x="5269" y="9803"/>
                  </a:cubicBezTo>
                  <a:cubicBezTo>
                    <a:pt x="6317" y="9803"/>
                    <a:pt x="7369" y="9468"/>
                    <a:pt x="8254" y="8787"/>
                  </a:cubicBezTo>
                  <a:lnTo>
                    <a:pt x="8830" y="9364"/>
                  </a:lnTo>
                  <a:cubicBezTo>
                    <a:pt x="8734" y="9566"/>
                    <a:pt x="8768" y="9801"/>
                    <a:pt x="8912" y="9969"/>
                  </a:cubicBezTo>
                  <a:lnTo>
                    <a:pt x="11655" y="13106"/>
                  </a:lnTo>
                  <a:cubicBezTo>
                    <a:pt x="11910" y="13394"/>
                    <a:pt x="12265" y="13539"/>
                    <a:pt x="12621" y="13539"/>
                  </a:cubicBezTo>
                  <a:cubicBezTo>
                    <a:pt x="12949" y="13539"/>
                    <a:pt x="13277" y="13415"/>
                    <a:pt x="13529" y="13164"/>
                  </a:cubicBezTo>
                  <a:cubicBezTo>
                    <a:pt x="14052" y="12640"/>
                    <a:pt x="14028" y="11780"/>
                    <a:pt x="13471" y="11290"/>
                  </a:cubicBezTo>
                  <a:lnTo>
                    <a:pt x="10339" y="8547"/>
                  </a:lnTo>
                  <a:cubicBezTo>
                    <a:pt x="10236" y="8456"/>
                    <a:pt x="10106" y="8410"/>
                    <a:pt x="9974" y="8410"/>
                  </a:cubicBezTo>
                  <a:cubicBezTo>
                    <a:pt x="9891" y="8410"/>
                    <a:pt x="9807" y="8428"/>
                    <a:pt x="9729" y="8466"/>
                  </a:cubicBezTo>
                  <a:lnTo>
                    <a:pt x="9152" y="7889"/>
                  </a:lnTo>
                  <a:cubicBezTo>
                    <a:pt x="10324" y="6361"/>
                    <a:pt x="10497" y="4291"/>
                    <a:pt x="9589" y="2590"/>
                  </a:cubicBezTo>
                  <a:cubicBezTo>
                    <a:pt x="8732" y="989"/>
                    <a:pt x="7065" y="0"/>
                    <a:pt x="5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82"/>
            <p:cNvSpPr/>
            <p:nvPr/>
          </p:nvSpPr>
          <p:spPr>
            <a:xfrm>
              <a:off x="4087389" y="3854742"/>
              <a:ext cx="93908" cy="197371"/>
            </a:xfrm>
            <a:custGeom>
              <a:avLst/>
              <a:gdLst/>
              <a:ahLst/>
              <a:cxnLst/>
              <a:rect l="l" t="t" r="r" b="b"/>
              <a:pathLst>
                <a:path w="3587" h="7539" extrusionOk="0">
                  <a:moveTo>
                    <a:pt x="289" y="0"/>
                  </a:moveTo>
                  <a:cubicBezTo>
                    <a:pt x="56" y="0"/>
                    <a:pt x="15" y="360"/>
                    <a:pt x="267" y="397"/>
                  </a:cubicBezTo>
                  <a:cubicBezTo>
                    <a:pt x="1943" y="642"/>
                    <a:pt x="3188" y="2083"/>
                    <a:pt x="3183" y="3774"/>
                  </a:cubicBezTo>
                  <a:cubicBezTo>
                    <a:pt x="3178" y="5470"/>
                    <a:pt x="1929" y="6906"/>
                    <a:pt x="252" y="7141"/>
                  </a:cubicBezTo>
                  <a:cubicBezTo>
                    <a:pt x="0" y="7178"/>
                    <a:pt x="41" y="7538"/>
                    <a:pt x="270" y="7538"/>
                  </a:cubicBezTo>
                  <a:cubicBezTo>
                    <a:pt x="282" y="7538"/>
                    <a:pt x="293" y="7537"/>
                    <a:pt x="305" y="7535"/>
                  </a:cubicBezTo>
                  <a:cubicBezTo>
                    <a:pt x="2184" y="7271"/>
                    <a:pt x="3577" y="5671"/>
                    <a:pt x="3582" y="3774"/>
                  </a:cubicBezTo>
                  <a:cubicBezTo>
                    <a:pt x="3586" y="1881"/>
                    <a:pt x="2198" y="277"/>
                    <a:pt x="324" y="3"/>
                  </a:cubicBezTo>
                  <a:cubicBezTo>
                    <a:pt x="312" y="1"/>
                    <a:pt x="30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82"/>
            <p:cNvSpPr/>
            <p:nvPr/>
          </p:nvSpPr>
          <p:spPr>
            <a:xfrm>
              <a:off x="3972249" y="3854376"/>
              <a:ext cx="105532" cy="197921"/>
            </a:xfrm>
            <a:custGeom>
              <a:avLst/>
              <a:gdLst/>
              <a:ahLst/>
              <a:cxnLst/>
              <a:rect l="l" t="t" r="r" b="b"/>
              <a:pathLst>
                <a:path w="4031" h="7560" extrusionOk="0">
                  <a:moveTo>
                    <a:pt x="3755" y="1"/>
                  </a:moveTo>
                  <a:cubicBezTo>
                    <a:pt x="3746" y="1"/>
                    <a:pt x="3737" y="1"/>
                    <a:pt x="3728" y="2"/>
                  </a:cubicBezTo>
                  <a:cubicBezTo>
                    <a:pt x="2878" y="103"/>
                    <a:pt x="2085" y="487"/>
                    <a:pt x="1485" y="1093"/>
                  </a:cubicBezTo>
                  <a:cubicBezTo>
                    <a:pt x="0" y="2582"/>
                    <a:pt x="0" y="4984"/>
                    <a:pt x="1485" y="6473"/>
                  </a:cubicBezTo>
                  <a:cubicBezTo>
                    <a:pt x="2085" y="7079"/>
                    <a:pt x="2878" y="7463"/>
                    <a:pt x="3728" y="7559"/>
                  </a:cubicBezTo>
                  <a:lnTo>
                    <a:pt x="3752" y="7559"/>
                  </a:lnTo>
                  <a:cubicBezTo>
                    <a:pt x="3757" y="7559"/>
                    <a:pt x="3761" y="7559"/>
                    <a:pt x="3766" y="7559"/>
                  </a:cubicBezTo>
                  <a:cubicBezTo>
                    <a:pt x="4017" y="7559"/>
                    <a:pt x="4031" y="7179"/>
                    <a:pt x="3771" y="7165"/>
                  </a:cubicBezTo>
                  <a:cubicBezTo>
                    <a:pt x="3012" y="7079"/>
                    <a:pt x="2306" y="6733"/>
                    <a:pt x="1763" y="6190"/>
                  </a:cubicBezTo>
                  <a:cubicBezTo>
                    <a:pt x="437" y="4859"/>
                    <a:pt x="437" y="2702"/>
                    <a:pt x="1763" y="1371"/>
                  </a:cubicBezTo>
                  <a:cubicBezTo>
                    <a:pt x="2306" y="829"/>
                    <a:pt x="3012" y="487"/>
                    <a:pt x="3771" y="396"/>
                  </a:cubicBezTo>
                  <a:cubicBezTo>
                    <a:pt x="4026" y="368"/>
                    <a:pt x="3995" y="1"/>
                    <a:pt x="37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39" name="Google Shape;13139;p82"/>
          <p:cNvGrpSpPr/>
          <p:nvPr/>
        </p:nvGrpSpPr>
        <p:grpSpPr>
          <a:xfrm>
            <a:off x="2195360" y="1771530"/>
            <a:ext cx="340235" cy="390763"/>
            <a:chOff x="2195360" y="1976930"/>
            <a:chExt cx="340235" cy="390763"/>
          </a:xfrm>
        </p:grpSpPr>
        <p:sp>
          <p:nvSpPr>
            <p:cNvPr id="13140" name="Google Shape;13140;p82"/>
            <p:cNvSpPr/>
            <p:nvPr/>
          </p:nvSpPr>
          <p:spPr>
            <a:xfrm>
              <a:off x="2265156" y="1982715"/>
              <a:ext cx="195224" cy="87939"/>
            </a:xfrm>
            <a:custGeom>
              <a:avLst/>
              <a:gdLst/>
              <a:ahLst/>
              <a:cxnLst/>
              <a:rect l="l" t="t" r="r" b="b"/>
              <a:pathLst>
                <a:path w="7457" h="3359" extrusionOk="0">
                  <a:moveTo>
                    <a:pt x="409" y="1"/>
                  </a:moveTo>
                  <a:lnTo>
                    <a:pt x="1" y="3359"/>
                  </a:lnTo>
                  <a:lnTo>
                    <a:pt x="7457" y="3359"/>
                  </a:lnTo>
                  <a:lnTo>
                    <a:pt x="7260"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82"/>
            <p:cNvSpPr/>
            <p:nvPr/>
          </p:nvSpPr>
          <p:spPr>
            <a:xfrm>
              <a:off x="2202010" y="1982715"/>
              <a:ext cx="152970" cy="200879"/>
            </a:xfrm>
            <a:custGeom>
              <a:avLst/>
              <a:gdLst/>
              <a:ahLst/>
              <a:cxnLst/>
              <a:rect l="l" t="t" r="r" b="b"/>
              <a:pathLst>
                <a:path w="5843" h="7673" extrusionOk="0">
                  <a:moveTo>
                    <a:pt x="2821" y="1"/>
                  </a:moveTo>
                  <a:lnTo>
                    <a:pt x="928" y="928"/>
                  </a:lnTo>
                  <a:cubicBezTo>
                    <a:pt x="270" y="1250"/>
                    <a:pt x="1" y="2047"/>
                    <a:pt x="323" y="2706"/>
                  </a:cubicBezTo>
                  <a:lnTo>
                    <a:pt x="2268" y="6669"/>
                  </a:lnTo>
                  <a:lnTo>
                    <a:pt x="2759" y="7673"/>
                  </a:lnTo>
                  <a:lnTo>
                    <a:pt x="5843" y="6164"/>
                  </a:lnTo>
                  <a:lnTo>
                    <a:pt x="5069" y="4594"/>
                  </a:lnTo>
                  <a:lnTo>
                    <a:pt x="2821"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82"/>
            <p:cNvSpPr/>
            <p:nvPr/>
          </p:nvSpPr>
          <p:spPr>
            <a:xfrm>
              <a:off x="2376081" y="1982846"/>
              <a:ext cx="152839" cy="200748"/>
            </a:xfrm>
            <a:custGeom>
              <a:avLst/>
              <a:gdLst/>
              <a:ahLst/>
              <a:cxnLst/>
              <a:rect l="l" t="t" r="r" b="b"/>
              <a:pathLst>
                <a:path w="5838" h="7668" extrusionOk="0">
                  <a:moveTo>
                    <a:pt x="3023" y="1"/>
                  </a:moveTo>
                  <a:lnTo>
                    <a:pt x="769" y="4589"/>
                  </a:lnTo>
                  <a:lnTo>
                    <a:pt x="1" y="6159"/>
                  </a:lnTo>
                  <a:lnTo>
                    <a:pt x="3080" y="7668"/>
                  </a:lnTo>
                  <a:lnTo>
                    <a:pt x="3575" y="6664"/>
                  </a:lnTo>
                  <a:lnTo>
                    <a:pt x="5516" y="2701"/>
                  </a:lnTo>
                  <a:cubicBezTo>
                    <a:pt x="5838" y="2042"/>
                    <a:pt x="5569" y="1245"/>
                    <a:pt x="4911" y="923"/>
                  </a:cubicBezTo>
                  <a:lnTo>
                    <a:pt x="3023" y="1"/>
                  </a:lnTo>
                  <a:close/>
                </a:path>
              </a:pathLst>
            </a:custGeom>
            <a:solidFill>
              <a:srgbClr val="B6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82"/>
            <p:cNvSpPr/>
            <p:nvPr/>
          </p:nvSpPr>
          <p:spPr>
            <a:xfrm>
              <a:off x="2261386" y="2102960"/>
              <a:ext cx="93594" cy="80634"/>
            </a:xfrm>
            <a:custGeom>
              <a:avLst/>
              <a:gdLst/>
              <a:ahLst/>
              <a:cxnLst/>
              <a:rect l="l" t="t" r="r" b="b"/>
              <a:pathLst>
                <a:path w="3575" h="3080" extrusionOk="0">
                  <a:moveTo>
                    <a:pt x="2801" y="1"/>
                  </a:moveTo>
                  <a:cubicBezTo>
                    <a:pt x="1634" y="303"/>
                    <a:pt x="630" y="1048"/>
                    <a:pt x="0" y="2071"/>
                  </a:cubicBezTo>
                  <a:lnTo>
                    <a:pt x="495" y="3080"/>
                  </a:lnTo>
                  <a:lnTo>
                    <a:pt x="3575" y="1571"/>
                  </a:lnTo>
                  <a:lnTo>
                    <a:pt x="2801"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82"/>
            <p:cNvSpPr/>
            <p:nvPr/>
          </p:nvSpPr>
          <p:spPr>
            <a:xfrm>
              <a:off x="2375950" y="2102960"/>
              <a:ext cx="93620" cy="80634"/>
            </a:xfrm>
            <a:custGeom>
              <a:avLst/>
              <a:gdLst/>
              <a:ahLst/>
              <a:cxnLst/>
              <a:rect l="l" t="t" r="r" b="b"/>
              <a:pathLst>
                <a:path w="3576" h="3080" extrusionOk="0">
                  <a:moveTo>
                    <a:pt x="774" y="1"/>
                  </a:moveTo>
                  <a:lnTo>
                    <a:pt x="1" y="1571"/>
                  </a:lnTo>
                  <a:lnTo>
                    <a:pt x="3080" y="3080"/>
                  </a:lnTo>
                  <a:lnTo>
                    <a:pt x="3575" y="2076"/>
                  </a:lnTo>
                  <a:cubicBezTo>
                    <a:pt x="2946" y="1048"/>
                    <a:pt x="1942" y="303"/>
                    <a:pt x="774"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82"/>
            <p:cNvSpPr/>
            <p:nvPr/>
          </p:nvSpPr>
          <p:spPr>
            <a:xfrm>
              <a:off x="2233714" y="2117673"/>
              <a:ext cx="253946" cy="244364"/>
            </a:xfrm>
            <a:custGeom>
              <a:avLst/>
              <a:gdLst/>
              <a:ahLst/>
              <a:cxnLst/>
              <a:rect l="l" t="t" r="r" b="b"/>
              <a:pathLst>
                <a:path w="9700" h="9334" extrusionOk="0">
                  <a:moveTo>
                    <a:pt x="5035" y="1"/>
                  </a:moveTo>
                  <a:cubicBezTo>
                    <a:pt x="3147" y="1"/>
                    <a:pt x="1442" y="1134"/>
                    <a:pt x="721" y="2878"/>
                  </a:cubicBezTo>
                  <a:cubicBezTo>
                    <a:pt x="1" y="4622"/>
                    <a:pt x="399" y="6630"/>
                    <a:pt x="1735" y="7966"/>
                  </a:cubicBezTo>
                  <a:cubicBezTo>
                    <a:pt x="2625" y="8859"/>
                    <a:pt x="3819" y="9334"/>
                    <a:pt x="5034" y="9334"/>
                  </a:cubicBezTo>
                  <a:cubicBezTo>
                    <a:pt x="5635" y="9334"/>
                    <a:pt x="6241" y="9218"/>
                    <a:pt x="6818" y="8979"/>
                  </a:cubicBezTo>
                  <a:cubicBezTo>
                    <a:pt x="8566" y="8259"/>
                    <a:pt x="9700" y="6553"/>
                    <a:pt x="9700" y="4665"/>
                  </a:cubicBezTo>
                  <a:cubicBezTo>
                    <a:pt x="9700" y="2090"/>
                    <a:pt x="7610" y="1"/>
                    <a:pt x="5035"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82"/>
            <p:cNvSpPr/>
            <p:nvPr/>
          </p:nvSpPr>
          <p:spPr>
            <a:xfrm>
              <a:off x="2277356" y="2158174"/>
              <a:ext cx="169830" cy="163311"/>
            </a:xfrm>
            <a:custGeom>
              <a:avLst/>
              <a:gdLst/>
              <a:ahLst/>
              <a:cxnLst/>
              <a:rect l="l" t="t" r="r" b="b"/>
              <a:pathLst>
                <a:path w="6487" h="6238" extrusionOk="0">
                  <a:moveTo>
                    <a:pt x="3368" y="0"/>
                  </a:moveTo>
                  <a:cubicBezTo>
                    <a:pt x="2105" y="0"/>
                    <a:pt x="966" y="760"/>
                    <a:pt x="486" y="1927"/>
                  </a:cubicBezTo>
                  <a:cubicBezTo>
                    <a:pt x="1" y="3089"/>
                    <a:pt x="270" y="4435"/>
                    <a:pt x="1163" y="5323"/>
                  </a:cubicBezTo>
                  <a:cubicBezTo>
                    <a:pt x="1758" y="5921"/>
                    <a:pt x="2554" y="6237"/>
                    <a:pt x="3366" y="6237"/>
                  </a:cubicBezTo>
                  <a:cubicBezTo>
                    <a:pt x="3768" y="6237"/>
                    <a:pt x="4173" y="6160"/>
                    <a:pt x="4560" y="6001"/>
                  </a:cubicBezTo>
                  <a:cubicBezTo>
                    <a:pt x="5727" y="5515"/>
                    <a:pt x="6486" y="4382"/>
                    <a:pt x="6486" y="3118"/>
                  </a:cubicBezTo>
                  <a:cubicBezTo>
                    <a:pt x="6486" y="1398"/>
                    <a:pt x="5088" y="0"/>
                    <a:pt x="336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82"/>
            <p:cNvSpPr/>
            <p:nvPr/>
          </p:nvSpPr>
          <p:spPr>
            <a:xfrm>
              <a:off x="2311940" y="2188804"/>
              <a:ext cx="106945" cy="95950"/>
            </a:xfrm>
            <a:custGeom>
              <a:avLst/>
              <a:gdLst/>
              <a:ahLst/>
              <a:cxnLst/>
              <a:rect l="l" t="t" r="r" b="b"/>
              <a:pathLst>
                <a:path w="4085" h="3665" extrusionOk="0">
                  <a:moveTo>
                    <a:pt x="2042" y="0"/>
                  </a:moveTo>
                  <a:cubicBezTo>
                    <a:pt x="1864" y="0"/>
                    <a:pt x="1685" y="94"/>
                    <a:pt x="1596" y="281"/>
                  </a:cubicBezTo>
                  <a:lnTo>
                    <a:pt x="1394" y="694"/>
                  </a:lnTo>
                  <a:cubicBezTo>
                    <a:pt x="1322" y="839"/>
                    <a:pt x="1183" y="939"/>
                    <a:pt x="1019" y="963"/>
                  </a:cubicBezTo>
                  <a:lnTo>
                    <a:pt x="563" y="1031"/>
                  </a:lnTo>
                  <a:cubicBezTo>
                    <a:pt x="164" y="1093"/>
                    <a:pt x="1" y="1588"/>
                    <a:pt x="289" y="1871"/>
                  </a:cubicBezTo>
                  <a:lnTo>
                    <a:pt x="620" y="2193"/>
                  </a:lnTo>
                  <a:cubicBezTo>
                    <a:pt x="736" y="2309"/>
                    <a:pt x="789" y="2472"/>
                    <a:pt x="765" y="2630"/>
                  </a:cubicBezTo>
                  <a:lnTo>
                    <a:pt x="683" y="3082"/>
                  </a:lnTo>
                  <a:cubicBezTo>
                    <a:pt x="630" y="3405"/>
                    <a:pt x="886" y="3664"/>
                    <a:pt x="1173" y="3664"/>
                  </a:cubicBezTo>
                  <a:cubicBezTo>
                    <a:pt x="1249" y="3664"/>
                    <a:pt x="1328" y="3646"/>
                    <a:pt x="1404" y="3606"/>
                  </a:cubicBezTo>
                  <a:lnTo>
                    <a:pt x="1812" y="3389"/>
                  </a:lnTo>
                  <a:cubicBezTo>
                    <a:pt x="1884" y="3351"/>
                    <a:pt x="1963" y="3332"/>
                    <a:pt x="2042" y="3332"/>
                  </a:cubicBezTo>
                  <a:cubicBezTo>
                    <a:pt x="2122" y="3332"/>
                    <a:pt x="2201" y="3351"/>
                    <a:pt x="2273" y="3389"/>
                  </a:cubicBezTo>
                  <a:lnTo>
                    <a:pt x="2681" y="3606"/>
                  </a:lnTo>
                  <a:cubicBezTo>
                    <a:pt x="2757" y="3646"/>
                    <a:pt x="2836" y="3664"/>
                    <a:pt x="2912" y="3664"/>
                  </a:cubicBezTo>
                  <a:cubicBezTo>
                    <a:pt x="3199" y="3664"/>
                    <a:pt x="3455" y="3405"/>
                    <a:pt x="3402" y="3082"/>
                  </a:cubicBezTo>
                  <a:lnTo>
                    <a:pt x="3320" y="2630"/>
                  </a:lnTo>
                  <a:cubicBezTo>
                    <a:pt x="3296" y="2472"/>
                    <a:pt x="3349" y="2309"/>
                    <a:pt x="3464" y="2193"/>
                  </a:cubicBezTo>
                  <a:lnTo>
                    <a:pt x="3791" y="1871"/>
                  </a:lnTo>
                  <a:cubicBezTo>
                    <a:pt x="4084" y="1588"/>
                    <a:pt x="3921" y="1093"/>
                    <a:pt x="3517" y="1031"/>
                  </a:cubicBezTo>
                  <a:lnTo>
                    <a:pt x="3066" y="963"/>
                  </a:lnTo>
                  <a:cubicBezTo>
                    <a:pt x="2902" y="939"/>
                    <a:pt x="2763" y="839"/>
                    <a:pt x="2691" y="694"/>
                  </a:cubicBezTo>
                  <a:lnTo>
                    <a:pt x="2489" y="281"/>
                  </a:lnTo>
                  <a:cubicBezTo>
                    <a:pt x="2400" y="94"/>
                    <a:pt x="2221" y="0"/>
                    <a:pt x="2042" y="0"/>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82"/>
            <p:cNvSpPr/>
            <p:nvPr/>
          </p:nvSpPr>
          <p:spPr>
            <a:xfrm>
              <a:off x="2277984" y="2152362"/>
              <a:ext cx="181899" cy="174987"/>
            </a:xfrm>
            <a:custGeom>
              <a:avLst/>
              <a:gdLst/>
              <a:ahLst/>
              <a:cxnLst/>
              <a:rect l="l" t="t" r="r" b="b"/>
              <a:pathLst>
                <a:path w="6948" h="6684" extrusionOk="0">
                  <a:moveTo>
                    <a:pt x="3344" y="448"/>
                  </a:moveTo>
                  <a:cubicBezTo>
                    <a:pt x="4512" y="448"/>
                    <a:pt x="5569" y="1150"/>
                    <a:pt x="6015" y="2235"/>
                  </a:cubicBezTo>
                  <a:cubicBezTo>
                    <a:pt x="6467" y="3316"/>
                    <a:pt x="6217" y="4561"/>
                    <a:pt x="5391" y="5392"/>
                  </a:cubicBezTo>
                  <a:cubicBezTo>
                    <a:pt x="4835" y="5944"/>
                    <a:pt x="4095" y="6239"/>
                    <a:pt x="3343" y="6239"/>
                  </a:cubicBezTo>
                  <a:cubicBezTo>
                    <a:pt x="2970" y="6239"/>
                    <a:pt x="2593" y="6166"/>
                    <a:pt x="2235" y="6016"/>
                  </a:cubicBezTo>
                  <a:cubicBezTo>
                    <a:pt x="1154" y="5569"/>
                    <a:pt x="447" y="4512"/>
                    <a:pt x="447" y="3340"/>
                  </a:cubicBezTo>
                  <a:cubicBezTo>
                    <a:pt x="447" y="1745"/>
                    <a:pt x="1745" y="448"/>
                    <a:pt x="3344" y="448"/>
                  </a:cubicBezTo>
                  <a:close/>
                  <a:moveTo>
                    <a:pt x="3340" y="1"/>
                  </a:moveTo>
                  <a:cubicBezTo>
                    <a:pt x="2910" y="1"/>
                    <a:pt x="2475" y="84"/>
                    <a:pt x="2062" y="256"/>
                  </a:cubicBezTo>
                  <a:cubicBezTo>
                    <a:pt x="813" y="770"/>
                    <a:pt x="1" y="1990"/>
                    <a:pt x="1" y="3340"/>
                  </a:cubicBezTo>
                  <a:cubicBezTo>
                    <a:pt x="5" y="5185"/>
                    <a:pt x="1500" y="6679"/>
                    <a:pt x="3344" y="6684"/>
                  </a:cubicBezTo>
                  <a:cubicBezTo>
                    <a:pt x="4694" y="6684"/>
                    <a:pt x="5914" y="5867"/>
                    <a:pt x="6428" y="4618"/>
                  </a:cubicBezTo>
                  <a:cubicBezTo>
                    <a:pt x="6947" y="3369"/>
                    <a:pt x="6659" y="1933"/>
                    <a:pt x="5703" y="977"/>
                  </a:cubicBezTo>
                  <a:cubicBezTo>
                    <a:pt x="5064" y="341"/>
                    <a:pt x="4209" y="1"/>
                    <a:pt x="3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82"/>
            <p:cNvSpPr/>
            <p:nvPr/>
          </p:nvSpPr>
          <p:spPr>
            <a:xfrm>
              <a:off x="2195360" y="1976930"/>
              <a:ext cx="340235" cy="390763"/>
            </a:xfrm>
            <a:custGeom>
              <a:avLst/>
              <a:gdLst/>
              <a:ahLst/>
              <a:cxnLst/>
              <a:rect l="l" t="t" r="r" b="b"/>
              <a:pathLst>
                <a:path w="12996" h="14926" extrusionOk="0">
                  <a:moveTo>
                    <a:pt x="9565" y="448"/>
                  </a:moveTo>
                  <a:lnTo>
                    <a:pt x="8138" y="3359"/>
                  </a:lnTo>
                  <a:lnTo>
                    <a:pt x="4862" y="3359"/>
                  </a:lnTo>
                  <a:lnTo>
                    <a:pt x="3435" y="448"/>
                  </a:lnTo>
                  <a:close/>
                  <a:moveTo>
                    <a:pt x="7917" y="3806"/>
                  </a:moveTo>
                  <a:lnTo>
                    <a:pt x="7230" y="5208"/>
                  </a:lnTo>
                  <a:cubicBezTo>
                    <a:pt x="6990" y="5170"/>
                    <a:pt x="6745" y="5151"/>
                    <a:pt x="6500" y="5151"/>
                  </a:cubicBezTo>
                  <a:cubicBezTo>
                    <a:pt x="6255" y="5151"/>
                    <a:pt x="6010" y="5170"/>
                    <a:pt x="5765" y="5204"/>
                  </a:cubicBezTo>
                  <a:lnTo>
                    <a:pt x="5078" y="3806"/>
                  </a:lnTo>
                  <a:close/>
                  <a:moveTo>
                    <a:pt x="2969" y="520"/>
                  </a:moveTo>
                  <a:lnTo>
                    <a:pt x="5314" y="5295"/>
                  </a:lnTo>
                  <a:cubicBezTo>
                    <a:pt x="4319" y="5545"/>
                    <a:pt x="3430" y="6102"/>
                    <a:pt x="2768" y="6885"/>
                  </a:cubicBezTo>
                  <a:lnTo>
                    <a:pt x="779" y="2826"/>
                  </a:lnTo>
                  <a:cubicBezTo>
                    <a:pt x="510" y="2278"/>
                    <a:pt x="735" y="1615"/>
                    <a:pt x="1283" y="1346"/>
                  </a:cubicBezTo>
                  <a:lnTo>
                    <a:pt x="2969" y="520"/>
                  </a:lnTo>
                  <a:close/>
                  <a:moveTo>
                    <a:pt x="3075" y="1"/>
                  </a:moveTo>
                  <a:cubicBezTo>
                    <a:pt x="3041" y="1"/>
                    <a:pt x="3008" y="10"/>
                    <a:pt x="2974" y="25"/>
                  </a:cubicBezTo>
                  <a:lnTo>
                    <a:pt x="1086" y="952"/>
                  </a:lnTo>
                  <a:cubicBezTo>
                    <a:pt x="317" y="1327"/>
                    <a:pt x="0" y="2254"/>
                    <a:pt x="375" y="3023"/>
                  </a:cubicBezTo>
                  <a:lnTo>
                    <a:pt x="2465" y="7279"/>
                  </a:lnTo>
                  <a:cubicBezTo>
                    <a:pt x="1610" y="8528"/>
                    <a:pt x="1379" y="10109"/>
                    <a:pt x="1845" y="11550"/>
                  </a:cubicBezTo>
                  <a:cubicBezTo>
                    <a:pt x="1880" y="11659"/>
                    <a:pt x="1964" y="11705"/>
                    <a:pt x="2049" y="11705"/>
                  </a:cubicBezTo>
                  <a:cubicBezTo>
                    <a:pt x="2185" y="11705"/>
                    <a:pt x="2324" y="11585"/>
                    <a:pt x="2268" y="11410"/>
                  </a:cubicBezTo>
                  <a:cubicBezTo>
                    <a:pt x="1533" y="9153"/>
                    <a:pt x="2710" y="6712"/>
                    <a:pt x="4934" y="5876"/>
                  </a:cubicBezTo>
                  <a:cubicBezTo>
                    <a:pt x="5447" y="5683"/>
                    <a:pt x="5975" y="5591"/>
                    <a:pt x="6494" y="5591"/>
                  </a:cubicBezTo>
                  <a:cubicBezTo>
                    <a:pt x="8221" y="5591"/>
                    <a:pt x="9859" y="6607"/>
                    <a:pt x="10579" y="8288"/>
                  </a:cubicBezTo>
                  <a:cubicBezTo>
                    <a:pt x="11516" y="10469"/>
                    <a:pt x="10574" y="13005"/>
                    <a:pt x="8436" y="14043"/>
                  </a:cubicBezTo>
                  <a:cubicBezTo>
                    <a:pt x="7813" y="14344"/>
                    <a:pt x="7153" y="14487"/>
                    <a:pt x="6503" y="14487"/>
                  </a:cubicBezTo>
                  <a:cubicBezTo>
                    <a:pt x="4920" y="14487"/>
                    <a:pt x="3393" y="13641"/>
                    <a:pt x="2590" y="12160"/>
                  </a:cubicBezTo>
                  <a:cubicBezTo>
                    <a:pt x="2545" y="12072"/>
                    <a:pt x="2472" y="12036"/>
                    <a:pt x="2399" y="12036"/>
                  </a:cubicBezTo>
                  <a:cubicBezTo>
                    <a:pt x="2249" y="12036"/>
                    <a:pt x="2099" y="12193"/>
                    <a:pt x="2196" y="12371"/>
                  </a:cubicBezTo>
                  <a:cubicBezTo>
                    <a:pt x="3089" y="14006"/>
                    <a:pt x="4770" y="14925"/>
                    <a:pt x="6498" y="14925"/>
                  </a:cubicBezTo>
                  <a:cubicBezTo>
                    <a:pt x="7365" y="14925"/>
                    <a:pt x="8244" y="14694"/>
                    <a:pt x="9042" y="14206"/>
                  </a:cubicBezTo>
                  <a:cubicBezTo>
                    <a:pt x="11429" y="12751"/>
                    <a:pt x="12107" y="9590"/>
                    <a:pt x="10536" y="7279"/>
                  </a:cubicBezTo>
                  <a:lnTo>
                    <a:pt x="11400" y="5511"/>
                  </a:lnTo>
                  <a:cubicBezTo>
                    <a:pt x="11483" y="5336"/>
                    <a:pt x="11338" y="5193"/>
                    <a:pt x="11193" y="5193"/>
                  </a:cubicBezTo>
                  <a:cubicBezTo>
                    <a:pt x="11119" y="5193"/>
                    <a:pt x="11045" y="5230"/>
                    <a:pt x="11002" y="5319"/>
                  </a:cubicBezTo>
                  <a:lnTo>
                    <a:pt x="10228" y="6885"/>
                  </a:lnTo>
                  <a:cubicBezTo>
                    <a:pt x="9565" y="6102"/>
                    <a:pt x="8676" y="5545"/>
                    <a:pt x="7682" y="5295"/>
                  </a:cubicBezTo>
                  <a:lnTo>
                    <a:pt x="10026" y="520"/>
                  </a:lnTo>
                  <a:lnTo>
                    <a:pt x="11717" y="1346"/>
                  </a:lnTo>
                  <a:cubicBezTo>
                    <a:pt x="12260" y="1615"/>
                    <a:pt x="12486" y="2278"/>
                    <a:pt x="12222" y="2826"/>
                  </a:cubicBezTo>
                  <a:lnTo>
                    <a:pt x="11396" y="4507"/>
                  </a:lnTo>
                  <a:cubicBezTo>
                    <a:pt x="11310" y="4686"/>
                    <a:pt x="11454" y="4830"/>
                    <a:pt x="11600" y="4830"/>
                  </a:cubicBezTo>
                  <a:cubicBezTo>
                    <a:pt x="11674" y="4830"/>
                    <a:pt x="11749" y="4793"/>
                    <a:pt x="11794" y="4704"/>
                  </a:cubicBezTo>
                  <a:lnTo>
                    <a:pt x="12621" y="3018"/>
                  </a:lnTo>
                  <a:cubicBezTo>
                    <a:pt x="12995" y="2254"/>
                    <a:pt x="12678" y="1332"/>
                    <a:pt x="11914" y="952"/>
                  </a:cubicBezTo>
                  <a:lnTo>
                    <a:pt x="10026" y="25"/>
                  </a:lnTo>
                  <a:cubicBezTo>
                    <a:pt x="9993" y="10"/>
                    <a:pt x="9959" y="1"/>
                    <a:pt x="99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82"/>
            <p:cNvSpPr/>
            <p:nvPr/>
          </p:nvSpPr>
          <p:spPr>
            <a:xfrm>
              <a:off x="2304662" y="2183176"/>
              <a:ext cx="121763" cy="107495"/>
            </a:xfrm>
            <a:custGeom>
              <a:avLst/>
              <a:gdLst/>
              <a:ahLst/>
              <a:cxnLst/>
              <a:rect l="l" t="t" r="r" b="b"/>
              <a:pathLst>
                <a:path w="4651" h="4106" extrusionOk="0">
                  <a:moveTo>
                    <a:pt x="2325" y="446"/>
                  </a:moveTo>
                  <a:cubicBezTo>
                    <a:pt x="2421" y="446"/>
                    <a:pt x="2517" y="496"/>
                    <a:pt x="2565" y="597"/>
                  </a:cubicBezTo>
                  <a:lnTo>
                    <a:pt x="2772" y="1006"/>
                  </a:lnTo>
                  <a:cubicBezTo>
                    <a:pt x="2873" y="1222"/>
                    <a:pt x="3079" y="1366"/>
                    <a:pt x="3310" y="1399"/>
                  </a:cubicBezTo>
                  <a:lnTo>
                    <a:pt x="3766" y="1467"/>
                  </a:lnTo>
                  <a:cubicBezTo>
                    <a:pt x="3987" y="1500"/>
                    <a:pt x="4079" y="1774"/>
                    <a:pt x="3915" y="1933"/>
                  </a:cubicBezTo>
                  <a:lnTo>
                    <a:pt x="3589" y="2250"/>
                  </a:lnTo>
                  <a:cubicBezTo>
                    <a:pt x="3421" y="2418"/>
                    <a:pt x="3339" y="2653"/>
                    <a:pt x="3382" y="2884"/>
                  </a:cubicBezTo>
                  <a:lnTo>
                    <a:pt x="3459" y="3340"/>
                  </a:lnTo>
                  <a:cubicBezTo>
                    <a:pt x="3489" y="3515"/>
                    <a:pt x="3349" y="3656"/>
                    <a:pt x="3192" y="3656"/>
                  </a:cubicBezTo>
                  <a:cubicBezTo>
                    <a:pt x="3150" y="3656"/>
                    <a:pt x="3107" y="3646"/>
                    <a:pt x="3065" y="3624"/>
                  </a:cubicBezTo>
                  <a:lnTo>
                    <a:pt x="2657" y="3412"/>
                  </a:lnTo>
                  <a:cubicBezTo>
                    <a:pt x="2553" y="3357"/>
                    <a:pt x="2439" y="3329"/>
                    <a:pt x="2325" y="3329"/>
                  </a:cubicBezTo>
                  <a:cubicBezTo>
                    <a:pt x="2210" y="3329"/>
                    <a:pt x="2095" y="3357"/>
                    <a:pt x="1989" y="3412"/>
                  </a:cubicBezTo>
                  <a:lnTo>
                    <a:pt x="1581" y="3624"/>
                  </a:lnTo>
                  <a:cubicBezTo>
                    <a:pt x="1539" y="3646"/>
                    <a:pt x="1496" y="3656"/>
                    <a:pt x="1454" y="3656"/>
                  </a:cubicBezTo>
                  <a:cubicBezTo>
                    <a:pt x="1298" y="3656"/>
                    <a:pt x="1160" y="3515"/>
                    <a:pt x="1187" y="3340"/>
                  </a:cubicBezTo>
                  <a:lnTo>
                    <a:pt x="1264" y="2884"/>
                  </a:lnTo>
                  <a:cubicBezTo>
                    <a:pt x="1307" y="2653"/>
                    <a:pt x="1230" y="2413"/>
                    <a:pt x="1057" y="2250"/>
                  </a:cubicBezTo>
                  <a:lnTo>
                    <a:pt x="730" y="1928"/>
                  </a:lnTo>
                  <a:cubicBezTo>
                    <a:pt x="653" y="1856"/>
                    <a:pt x="629" y="1750"/>
                    <a:pt x="663" y="1654"/>
                  </a:cubicBezTo>
                  <a:cubicBezTo>
                    <a:pt x="692" y="1553"/>
                    <a:pt x="778" y="1481"/>
                    <a:pt x="884" y="1467"/>
                  </a:cubicBezTo>
                  <a:lnTo>
                    <a:pt x="1336" y="1399"/>
                  </a:lnTo>
                  <a:cubicBezTo>
                    <a:pt x="1571" y="1366"/>
                    <a:pt x="1773" y="1222"/>
                    <a:pt x="1878" y="1006"/>
                  </a:cubicBezTo>
                  <a:lnTo>
                    <a:pt x="2080" y="597"/>
                  </a:lnTo>
                  <a:cubicBezTo>
                    <a:pt x="2131" y="496"/>
                    <a:pt x="2228" y="446"/>
                    <a:pt x="2325" y="446"/>
                  </a:cubicBezTo>
                  <a:close/>
                  <a:moveTo>
                    <a:pt x="2323" y="0"/>
                  </a:moveTo>
                  <a:cubicBezTo>
                    <a:pt x="2067" y="0"/>
                    <a:pt x="1811" y="134"/>
                    <a:pt x="1682" y="400"/>
                  </a:cubicBezTo>
                  <a:lnTo>
                    <a:pt x="1475" y="813"/>
                  </a:lnTo>
                  <a:cubicBezTo>
                    <a:pt x="1437" y="890"/>
                    <a:pt x="1360" y="948"/>
                    <a:pt x="1273" y="962"/>
                  </a:cubicBezTo>
                  <a:lnTo>
                    <a:pt x="817" y="1025"/>
                  </a:lnTo>
                  <a:cubicBezTo>
                    <a:pt x="231" y="1111"/>
                    <a:pt x="0" y="1832"/>
                    <a:pt x="418" y="2250"/>
                  </a:cubicBezTo>
                  <a:lnTo>
                    <a:pt x="750" y="2572"/>
                  </a:lnTo>
                  <a:cubicBezTo>
                    <a:pt x="812" y="2634"/>
                    <a:pt x="841" y="2721"/>
                    <a:pt x="826" y="2812"/>
                  </a:cubicBezTo>
                  <a:lnTo>
                    <a:pt x="750" y="3263"/>
                  </a:lnTo>
                  <a:cubicBezTo>
                    <a:pt x="670" y="3727"/>
                    <a:pt x="1037" y="4103"/>
                    <a:pt x="1455" y="4103"/>
                  </a:cubicBezTo>
                  <a:cubicBezTo>
                    <a:pt x="1566" y="4103"/>
                    <a:pt x="1681" y="4076"/>
                    <a:pt x="1792" y="4018"/>
                  </a:cubicBezTo>
                  <a:lnTo>
                    <a:pt x="2196" y="3811"/>
                  </a:lnTo>
                  <a:cubicBezTo>
                    <a:pt x="2236" y="3789"/>
                    <a:pt x="2280" y="3779"/>
                    <a:pt x="2323" y="3779"/>
                  </a:cubicBezTo>
                  <a:cubicBezTo>
                    <a:pt x="2366" y="3779"/>
                    <a:pt x="2409" y="3789"/>
                    <a:pt x="2450" y="3811"/>
                  </a:cubicBezTo>
                  <a:lnTo>
                    <a:pt x="2859" y="4022"/>
                  </a:lnTo>
                  <a:cubicBezTo>
                    <a:pt x="2967" y="4079"/>
                    <a:pt x="3080" y="4105"/>
                    <a:pt x="3189" y="4105"/>
                  </a:cubicBezTo>
                  <a:cubicBezTo>
                    <a:pt x="3606" y="4105"/>
                    <a:pt x="3976" y="3728"/>
                    <a:pt x="3896" y="3263"/>
                  </a:cubicBezTo>
                  <a:lnTo>
                    <a:pt x="3819" y="2812"/>
                  </a:lnTo>
                  <a:cubicBezTo>
                    <a:pt x="3805" y="2721"/>
                    <a:pt x="3834" y="2634"/>
                    <a:pt x="3896" y="2572"/>
                  </a:cubicBezTo>
                  <a:lnTo>
                    <a:pt x="4228" y="2250"/>
                  </a:lnTo>
                  <a:cubicBezTo>
                    <a:pt x="4650" y="1837"/>
                    <a:pt x="4415" y="1111"/>
                    <a:pt x="3829" y="1025"/>
                  </a:cubicBezTo>
                  <a:lnTo>
                    <a:pt x="3373" y="962"/>
                  </a:lnTo>
                  <a:cubicBezTo>
                    <a:pt x="3286" y="948"/>
                    <a:pt x="3209" y="890"/>
                    <a:pt x="3171" y="813"/>
                  </a:cubicBezTo>
                  <a:lnTo>
                    <a:pt x="2964" y="400"/>
                  </a:lnTo>
                  <a:cubicBezTo>
                    <a:pt x="2834" y="134"/>
                    <a:pt x="2579" y="0"/>
                    <a:pt x="23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1" name="Google Shape;13151;p82"/>
          <p:cNvGrpSpPr/>
          <p:nvPr/>
        </p:nvGrpSpPr>
        <p:grpSpPr>
          <a:xfrm>
            <a:off x="2567509" y="1796819"/>
            <a:ext cx="432179" cy="332172"/>
            <a:chOff x="2567509" y="2002219"/>
            <a:chExt cx="432179" cy="332172"/>
          </a:xfrm>
        </p:grpSpPr>
        <p:sp>
          <p:nvSpPr>
            <p:cNvPr id="13152" name="Google Shape;13152;p82"/>
            <p:cNvSpPr/>
            <p:nvPr/>
          </p:nvSpPr>
          <p:spPr>
            <a:xfrm>
              <a:off x="2608271" y="2008503"/>
              <a:ext cx="350419" cy="242139"/>
            </a:xfrm>
            <a:custGeom>
              <a:avLst/>
              <a:gdLst/>
              <a:ahLst/>
              <a:cxnLst/>
              <a:rect l="l" t="t" r="r" b="b"/>
              <a:pathLst>
                <a:path w="13385" h="9249" extrusionOk="0">
                  <a:moveTo>
                    <a:pt x="231" y="1"/>
                  </a:moveTo>
                  <a:cubicBezTo>
                    <a:pt x="101" y="1"/>
                    <a:pt x="0" y="102"/>
                    <a:pt x="0" y="226"/>
                  </a:cubicBezTo>
                  <a:lnTo>
                    <a:pt x="0" y="9248"/>
                  </a:lnTo>
                  <a:lnTo>
                    <a:pt x="13384" y="9248"/>
                  </a:lnTo>
                  <a:lnTo>
                    <a:pt x="13384" y="226"/>
                  </a:lnTo>
                  <a:cubicBezTo>
                    <a:pt x="13384" y="102"/>
                    <a:pt x="13283" y="1"/>
                    <a:pt x="13158"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82"/>
            <p:cNvSpPr/>
            <p:nvPr/>
          </p:nvSpPr>
          <p:spPr>
            <a:xfrm>
              <a:off x="2608271" y="2008503"/>
              <a:ext cx="350419" cy="242008"/>
            </a:xfrm>
            <a:custGeom>
              <a:avLst/>
              <a:gdLst/>
              <a:ahLst/>
              <a:cxnLst/>
              <a:rect l="l" t="t" r="r" b="b"/>
              <a:pathLst>
                <a:path w="13385" h="9244" extrusionOk="0">
                  <a:moveTo>
                    <a:pt x="11477" y="1"/>
                  </a:moveTo>
                  <a:cubicBezTo>
                    <a:pt x="11602" y="1"/>
                    <a:pt x="11703" y="102"/>
                    <a:pt x="11703" y="226"/>
                  </a:cubicBezTo>
                  <a:lnTo>
                    <a:pt x="11703" y="7918"/>
                  </a:lnTo>
                  <a:cubicBezTo>
                    <a:pt x="11703" y="8062"/>
                    <a:pt x="11583" y="8182"/>
                    <a:pt x="11434" y="8182"/>
                  </a:cubicBezTo>
                  <a:lnTo>
                    <a:pt x="0" y="8182"/>
                  </a:lnTo>
                  <a:lnTo>
                    <a:pt x="0" y="9244"/>
                  </a:lnTo>
                  <a:lnTo>
                    <a:pt x="13384" y="9244"/>
                  </a:lnTo>
                  <a:lnTo>
                    <a:pt x="13384" y="226"/>
                  </a:lnTo>
                  <a:cubicBezTo>
                    <a:pt x="13384" y="102"/>
                    <a:pt x="13283" y="1"/>
                    <a:pt x="13158" y="1"/>
                  </a:cubicBez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82"/>
            <p:cNvSpPr/>
            <p:nvPr/>
          </p:nvSpPr>
          <p:spPr>
            <a:xfrm>
              <a:off x="2634425" y="2034656"/>
              <a:ext cx="298085" cy="174856"/>
            </a:xfrm>
            <a:custGeom>
              <a:avLst/>
              <a:gdLst/>
              <a:ahLst/>
              <a:cxnLst/>
              <a:rect l="l" t="t" r="r" b="b"/>
              <a:pathLst>
                <a:path w="11386" h="6679" extrusionOk="0">
                  <a:moveTo>
                    <a:pt x="140" y="1"/>
                  </a:moveTo>
                  <a:cubicBezTo>
                    <a:pt x="63" y="1"/>
                    <a:pt x="0" y="63"/>
                    <a:pt x="0" y="140"/>
                  </a:cubicBezTo>
                  <a:lnTo>
                    <a:pt x="0" y="6539"/>
                  </a:lnTo>
                  <a:cubicBezTo>
                    <a:pt x="0" y="6616"/>
                    <a:pt x="63" y="6679"/>
                    <a:pt x="140" y="6679"/>
                  </a:cubicBezTo>
                  <a:lnTo>
                    <a:pt x="11251" y="6679"/>
                  </a:lnTo>
                  <a:cubicBezTo>
                    <a:pt x="11323" y="6679"/>
                    <a:pt x="11386" y="6616"/>
                    <a:pt x="11386" y="6539"/>
                  </a:cubicBezTo>
                  <a:lnTo>
                    <a:pt x="11386" y="140"/>
                  </a:lnTo>
                  <a:cubicBezTo>
                    <a:pt x="11386" y="63"/>
                    <a:pt x="11323" y="1"/>
                    <a:pt x="1125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82"/>
            <p:cNvSpPr/>
            <p:nvPr/>
          </p:nvSpPr>
          <p:spPr>
            <a:xfrm>
              <a:off x="2634425" y="2034656"/>
              <a:ext cx="298085" cy="174856"/>
            </a:xfrm>
            <a:custGeom>
              <a:avLst/>
              <a:gdLst/>
              <a:ahLst/>
              <a:cxnLst/>
              <a:rect l="l" t="t" r="r" b="b"/>
              <a:pathLst>
                <a:path w="11386" h="6679" extrusionOk="0">
                  <a:moveTo>
                    <a:pt x="10704" y="1"/>
                  </a:moveTo>
                  <a:lnTo>
                    <a:pt x="10704" y="5895"/>
                  </a:lnTo>
                  <a:cubicBezTo>
                    <a:pt x="10704" y="5972"/>
                    <a:pt x="10641" y="6035"/>
                    <a:pt x="10564" y="6035"/>
                  </a:cubicBezTo>
                  <a:lnTo>
                    <a:pt x="0" y="6035"/>
                  </a:lnTo>
                  <a:lnTo>
                    <a:pt x="0" y="6539"/>
                  </a:lnTo>
                  <a:cubicBezTo>
                    <a:pt x="0" y="6616"/>
                    <a:pt x="63" y="6679"/>
                    <a:pt x="140" y="6679"/>
                  </a:cubicBezTo>
                  <a:lnTo>
                    <a:pt x="11247" y="6679"/>
                  </a:lnTo>
                  <a:cubicBezTo>
                    <a:pt x="11323" y="6679"/>
                    <a:pt x="11386" y="6616"/>
                    <a:pt x="11386" y="6539"/>
                  </a:cubicBezTo>
                  <a:lnTo>
                    <a:pt x="11386" y="140"/>
                  </a:lnTo>
                  <a:cubicBezTo>
                    <a:pt x="11386" y="63"/>
                    <a:pt x="11323" y="1"/>
                    <a:pt x="11247" y="1"/>
                  </a:cubicBezTo>
                  <a:close/>
                </a:path>
              </a:pathLst>
            </a:custGeom>
            <a:solidFill>
              <a:srgbClr val="BD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82"/>
            <p:cNvSpPr/>
            <p:nvPr/>
          </p:nvSpPr>
          <p:spPr>
            <a:xfrm>
              <a:off x="2573792" y="2303813"/>
              <a:ext cx="419351" cy="24295"/>
            </a:xfrm>
            <a:custGeom>
              <a:avLst/>
              <a:gdLst/>
              <a:ahLst/>
              <a:cxnLst/>
              <a:rect l="l" t="t" r="r" b="b"/>
              <a:pathLst>
                <a:path w="16018" h="928" extrusionOk="0">
                  <a:moveTo>
                    <a:pt x="1" y="1"/>
                  </a:moveTo>
                  <a:lnTo>
                    <a:pt x="1" y="611"/>
                  </a:lnTo>
                  <a:cubicBezTo>
                    <a:pt x="1" y="784"/>
                    <a:pt x="140" y="928"/>
                    <a:pt x="313" y="928"/>
                  </a:cubicBezTo>
                  <a:lnTo>
                    <a:pt x="15705" y="928"/>
                  </a:lnTo>
                  <a:cubicBezTo>
                    <a:pt x="15878" y="928"/>
                    <a:pt x="16017" y="784"/>
                    <a:pt x="16017" y="611"/>
                  </a:cubicBezTo>
                  <a:lnTo>
                    <a:pt x="16017" y="1"/>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82"/>
            <p:cNvSpPr/>
            <p:nvPr/>
          </p:nvSpPr>
          <p:spPr>
            <a:xfrm>
              <a:off x="2573792" y="2235640"/>
              <a:ext cx="419482" cy="68199"/>
            </a:xfrm>
            <a:custGeom>
              <a:avLst/>
              <a:gdLst/>
              <a:ahLst/>
              <a:cxnLst/>
              <a:rect l="l" t="t" r="r" b="b"/>
              <a:pathLst>
                <a:path w="16023" h="2605" extrusionOk="0">
                  <a:moveTo>
                    <a:pt x="1317" y="1"/>
                  </a:moveTo>
                  <a:lnTo>
                    <a:pt x="1" y="2605"/>
                  </a:lnTo>
                  <a:lnTo>
                    <a:pt x="16022" y="2605"/>
                  </a:lnTo>
                  <a:lnTo>
                    <a:pt x="1470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82"/>
            <p:cNvSpPr/>
            <p:nvPr/>
          </p:nvSpPr>
          <p:spPr>
            <a:xfrm>
              <a:off x="2573792" y="2235771"/>
              <a:ext cx="419482" cy="68068"/>
            </a:xfrm>
            <a:custGeom>
              <a:avLst/>
              <a:gdLst/>
              <a:ahLst/>
              <a:cxnLst/>
              <a:rect l="l" t="t" r="r" b="b"/>
              <a:pathLst>
                <a:path w="16023" h="2600" extrusionOk="0">
                  <a:moveTo>
                    <a:pt x="12808" y="1"/>
                  </a:moveTo>
                  <a:lnTo>
                    <a:pt x="13678" y="1706"/>
                  </a:lnTo>
                  <a:cubicBezTo>
                    <a:pt x="13774" y="1898"/>
                    <a:pt x="13635" y="2124"/>
                    <a:pt x="13419" y="2124"/>
                  </a:cubicBezTo>
                  <a:lnTo>
                    <a:pt x="241" y="2124"/>
                  </a:lnTo>
                  <a:lnTo>
                    <a:pt x="1" y="2600"/>
                  </a:lnTo>
                  <a:lnTo>
                    <a:pt x="16022" y="2600"/>
                  </a:lnTo>
                  <a:lnTo>
                    <a:pt x="14701" y="1"/>
                  </a:lnTo>
                  <a:close/>
                </a:path>
              </a:pathLst>
            </a:custGeom>
            <a:solidFill>
              <a:srgbClr val="C2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82"/>
            <p:cNvSpPr/>
            <p:nvPr/>
          </p:nvSpPr>
          <p:spPr>
            <a:xfrm>
              <a:off x="2727992" y="2269727"/>
              <a:ext cx="111082" cy="34113"/>
            </a:xfrm>
            <a:custGeom>
              <a:avLst/>
              <a:gdLst/>
              <a:ahLst/>
              <a:cxnLst/>
              <a:rect l="l" t="t" r="r" b="b"/>
              <a:pathLst>
                <a:path w="4243" h="1303" extrusionOk="0">
                  <a:moveTo>
                    <a:pt x="519" y="1"/>
                  </a:moveTo>
                  <a:cubicBezTo>
                    <a:pt x="423" y="1"/>
                    <a:pt x="342" y="63"/>
                    <a:pt x="313" y="159"/>
                  </a:cubicBezTo>
                  <a:lnTo>
                    <a:pt x="1" y="1303"/>
                  </a:lnTo>
                  <a:lnTo>
                    <a:pt x="4243" y="1303"/>
                  </a:lnTo>
                  <a:lnTo>
                    <a:pt x="3925" y="159"/>
                  </a:lnTo>
                  <a:cubicBezTo>
                    <a:pt x="3901" y="63"/>
                    <a:pt x="3815" y="1"/>
                    <a:pt x="3719"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82"/>
            <p:cNvSpPr/>
            <p:nvPr/>
          </p:nvSpPr>
          <p:spPr>
            <a:xfrm>
              <a:off x="2727992" y="2291351"/>
              <a:ext cx="111082" cy="12488"/>
            </a:xfrm>
            <a:custGeom>
              <a:avLst/>
              <a:gdLst/>
              <a:ahLst/>
              <a:cxnLst/>
              <a:rect l="l" t="t" r="r" b="b"/>
              <a:pathLst>
                <a:path w="4243" h="477" extrusionOk="0">
                  <a:moveTo>
                    <a:pt x="130" y="1"/>
                  </a:moveTo>
                  <a:lnTo>
                    <a:pt x="1" y="477"/>
                  </a:lnTo>
                  <a:lnTo>
                    <a:pt x="4243" y="477"/>
                  </a:lnTo>
                  <a:lnTo>
                    <a:pt x="4108" y="1"/>
                  </a:lnTo>
                  <a:close/>
                </a:path>
              </a:pathLst>
            </a:custGeom>
            <a:solidFill>
              <a:srgbClr val="DC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82"/>
            <p:cNvSpPr/>
            <p:nvPr/>
          </p:nvSpPr>
          <p:spPr>
            <a:xfrm>
              <a:off x="2567509" y="2002219"/>
              <a:ext cx="432179" cy="332172"/>
            </a:xfrm>
            <a:custGeom>
              <a:avLst/>
              <a:gdLst/>
              <a:ahLst/>
              <a:cxnLst/>
              <a:rect l="l" t="t" r="r" b="b"/>
              <a:pathLst>
                <a:path w="16508" h="12688" extrusionOk="0">
                  <a:moveTo>
                    <a:pt x="14701" y="486"/>
                  </a:moveTo>
                  <a:lnTo>
                    <a:pt x="14701" y="8677"/>
                  </a:lnTo>
                  <a:lnTo>
                    <a:pt x="1802" y="8677"/>
                  </a:lnTo>
                  <a:lnTo>
                    <a:pt x="1802" y="486"/>
                  </a:lnTo>
                  <a:close/>
                  <a:moveTo>
                    <a:pt x="14792" y="9162"/>
                  </a:moveTo>
                  <a:lnTo>
                    <a:pt x="15868" y="11276"/>
                  </a:lnTo>
                  <a:lnTo>
                    <a:pt x="10555" y="11276"/>
                  </a:lnTo>
                  <a:lnTo>
                    <a:pt x="10286" y="10310"/>
                  </a:lnTo>
                  <a:cubicBezTo>
                    <a:pt x="10233" y="10113"/>
                    <a:pt x="10055" y="9978"/>
                    <a:pt x="9849" y="9978"/>
                  </a:cubicBezTo>
                  <a:lnTo>
                    <a:pt x="6649" y="9978"/>
                  </a:lnTo>
                  <a:cubicBezTo>
                    <a:pt x="6443" y="9978"/>
                    <a:pt x="6265" y="10113"/>
                    <a:pt x="6212" y="10310"/>
                  </a:cubicBezTo>
                  <a:lnTo>
                    <a:pt x="5943" y="11276"/>
                  </a:lnTo>
                  <a:lnTo>
                    <a:pt x="635" y="11276"/>
                  </a:lnTo>
                  <a:lnTo>
                    <a:pt x="1706" y="9162"/>
                  </a:lnTo>
                  <a:close/>
                  <a:moveTo>
                    <a:pt x="9830" y="10459"/>
                  </a:moveTo>
                  <a:lnTo>
                    <a:pt x="10055" y="11280"/>
                  </a:lnTo>
                  <a:lnTo>
                    <a:pt x="6448" y="11280"/>
                  </a:lnTo>
                  <a:lnTo>
                    <a:pt x="6673" y="10459"/>
                  </a:lnTo>
                  <a:close/>
                  <a:moveTo>
                    <a:pt x="16017" y="11761"/>
                  </a:moveTo>
                  <a:lnTo>
                    <a:pt x="16017" y="12135"/>
                  </a:lnTo>
                  <a:cubicBezTo>
                    <a:pt x="16017" y="12174"/>
                    <a:pt x="15988" y="12203"/>
                    <a:pt x="15945" y="12208"/>
                  </a:cubicBezTo>
                  <a:lnTo>
                    <a:pt x="553" y="12208"/>
                  </a:lnTo>
                  <a:cubicBezTo>
                    <a:pt x="515" y="12203"/>
                    <a:pt x="481" y="12174"/>
                    <a:pt x="481" y="12135"/>
                  </a:cubicBezTo>
                  <a:lnTo>
                    <a:pt x="481" y="11761"/>
                  </a:lnTo>
                  <a:close/>
                  <a:moveTo>
                    <a:pt x="1783" y="0"/>
                  </a:moveTo>
                  <a:cubicBezTo>
                    <a:pt x="1523" y="0"/>
                    <a:pt x="1317" y="212"/>
                    <a:pt x="1317" y="466"/>
                  </a:cubicBezTo>
                  <a:lnTo>
                    <a:pt x="1317" y="8859"/>
                  </a:lnTo>
                  <a:lnTo>
                    <a:pt x="25" y="11410"/>
                  </a:lnTo>
                  <a:lnTo>
                    <a:pt x="25" y="11415"/>
                  </a:lnTo>
                  <a:cubicBezTo>
                    <a:pt x="20" y="11420"/>
                    <a:pt x="15" y="11429"/>
                    <a:pt x="15" y="11434"/>
                  </a:cubicBezTo>
                  <a:lnTo>
                    <a:pt x="15" y="11444"/>
                  </a:lnTo>
                  <a:cubicBezTo>
                    <a:pt x="10" y="11448"/>
                    <a:pt x="10" y="11458"/>
                    <a:pt x="5" y="11468"/>
                  </a:cubicBezTo>
                  <a:cubicBezTo>
                    <a:pt x="5" y="11477"/>
                    <a:pt x="1" y="11487"/>
                    <a:pt x="1" y="11497"/>
                  </a:cubicBezTo>
                  <a:lnTo>
                    <a:pt x="1" y="11501"/>
                  </a:lnTo>
                  <a:lnTo>
                    <a:pt x="1" y="11516"/>
                  </a:lnTo>
                  <a:lnTo>
                    <a:pt x="1" y="12131"/>
                  </a:lnTo>
                  <a:cubicBezTo>
                    <a:pt x="1" y="12438"/>
                    <a:pt x="250" y="12688"/>
                    <a:pt x="558" y="12688"/>
                  </a:cubicBezTo>
                  <a:lnTo>
                    <a:pt x="15950" y="12688"/>
                  </a:lnTo>
                  <a:cubicBezTo>
                    <a:pt x="16257" y="12688"/>
                    <a:pt x="16507" y="12438"/>
                    <a:pt x="16507" y="12131"/>
                  </a:cubicBezTo>
                  <a:lnTo>
                    <a:pt x="16507" y="11521"/>
                  </a:lnTo>
                  <a:cubicBezTo>
                    <a:pt x="16503" y="11516"/>
                    <a:pt x="16503" y="11511"/>
                    <a:pt x="16503" y="11501"/>
                  </a:cubicBezTo>
                  <a:lnTo>
                    <a:pt x="16503" y="11497"/>
                  </a:lnTo>
                  <a:cubicBezTo>
                    <a:pt x="16498" y="11487"/>
                    <a:pt x="16498" y="11477"/>
                    <a:pt x="16498" y="11468"/>
                  </a:cubicBezTo>
                  <a:cubicBezTo>
                    <a:pt x="16493" y="11458"/>
                    <a:pt x="16493" y="11448"/>
                    <a:pt x="16488" y="11439"/>
                  </a:cubicBezTo>
                  <a:lnTo>
                    <a:pt x="16488" y="11434"/>
                  </a:lnTo>
                  <a:cubicBezTo>
                    <a:pt x="16488" y="11429"/>
                    <a:pt x="16483" y="11420"/>
                    <a:pt x="16478" y="11415"/>
                  </a:cubicBezTo>
                  <a:lnTo>
                    <a:pt x="16478" y="11410"/>
                  </a:lnTo>
                  <a:lnTo>
                    <a:pt x="15181" y="8859"/>
                  </a:lnTo>
                  <a:lnTo>
                    <a:pt x="15181" y="466"/>
                  </a:lnTo>
                  <a:cubicBezTo>
                    <a:pt x="15181" y="212"/>
                    <a:pt x="14975" y="0"/>
                    <a:pt x="14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82"/>
            <p:cNvSpPr/>
            <p:nvPr/>
          </p:nvSpPr>
          <p:spPr>
            <a:xfrm>
              <a:off x="2628142" y="2132622"/>
              <a:ext cx="310783" cy="83174"/>
            </a:xfrm>
            <a:custGeom>
              <a:avLst/>
              <a:gdLst/>
              <a:ahLst/>
              <a:cxnLst/>
              <a:rect l="l" t="t" r="r" b="b"/>
              <a:pathLst>
                <a:path w="11871" h="3177" extrusionOk="0">
                  <a:moveTo>
                    <a:pt x="243" y="0"/>
                  </a:moveTo>
                  <a:cubicBezTo>
                    <a:pt x="121" y="0"/>
                    <a:pt x="0" y="81"/>
                    <a:pt x="0" y="241"/>
                  </a:cubicBezTo>
                  <a:lnTo>
                    <a:pt x="0" y="2797"/>
                  </a:lnTo>
                  <a:cubicBezTo>
                    <a:pt x="0" y="3009"/>
                    <a:pt x="168" y="3177"/>
                    <a:pt x="380" y="3177"/>
                  </a:cubicBezTo>
                  <a:lnTo>
                    <a:pt x="11491" y="3177"/>
                  </a:lnTo>
                  <a:cubicBezTo>
                    <a:pt x="11698" y="3177"/>
                    <a:pt x="11866" y="3009"/>
                    <a:pt x="11866" y="2797"/>
                  </a:cubicBezTo>
                  <a:lnTo>
                    <a:pt x="11866" y="241"/>
                  </a:lnTo>
                  <a:cubicBezTo>
                    <a:pt x="11871" y="107"/>
                    <a:pt x="11760" y="1"/>
                    <a:pt x="11626" y="1"/>
                  </a:cubicBezTo>
                  <a:cubicBezTo>
                    <a:pt x="11491" y="1"/>
                    <a:pt x="11386" y="107"/>
                    <a:pt x="11386" y="241"/>
                  </a:cubicBezTo>
                  <a:lnTo>
                    <a:pt x="11386" y="2692"/>
                  </a:lnTo>
                  <a:lnTo>
                    <a:pt x="485" y="2692"/>
                  </a:lnTo>
                  <a:lnTo>
                    <a:pt x="485" y="241"/>
                  </a:lnTo>
                  <a:cubicBezTo>
                    <a:pt x="485" y="81"/>
                    <a:pt x="364" y="0"/>
                    <a:pt x="2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82"/>
            <p:cNvSpPr/>
            <p:nvPr/>
          </p:nvSpPr>
          <p:spPr>
            <a:xfrm>
              <a:off x="2628142" y="2028373"/>
              <a:ext cx="310678" cy="83200"/>
            </a:xfrm>
            <a:custGeom>
              <a:avLst/>
              <a:gdLst/>
              <a:ahLst/>
              <a:cxnLst/>
              <a:rect l="l" t="t" r="r" b="b"/>
              <a:pathLst>
                <a:path w="11867" h="3178" extrusionOk="0">
                  <a:moveTo>
                    <a:pt x="380" y="1"/>
                  </a:moveTo>
                  <a:cubicBezTo>
                    <a:pt x="168" y="1"/>
                    <a:pt x="0" y="169"/>
                    <a:pt x="0" y="380"/>
                  </a:cubicBezTo>
                  <a:lnTo>
                    <a:pt x="0" y="2936"/>
                  </a:lnTo>
                  <a:cubicBezTo>
                    <a:pt x="0" y="3097"/>
                    <a:pt x="121" y="3177"/>
                    <a:pt x="243" y="3177"/>
                  </a:cubicBezTo>
                  <a:cubicBezTo>
                    <a:pt x="364" y="3177"/>
                    <a:pt x="485" y="3097"/>
                    <a:pt x="485" y="2936"/>
                  </a:cubicBezTo>
                  <a:lnTo>
                    <a:pt x="485" y="486"/>
                  </a:lnTo>
                  <a:lnTo>
                    <a:pt x="11381" y="486"/>
                  </a:lnTo>
                  <a:lnTo>
                    <a:pt x="11381" y="2936"/>
                  </a:lnTo>
                  <a:cubicBezTo>
                    <a:pt x="11381" y="3097"/>
                    <a:pt x="11502" y="3177"/>
                    <a:pt x="11624" y="3177"/>
                  </a:cubicBezTo>
                  <a:cubicBezTo>
                    <a:pt x="11745" y="3177"/>
                    <a:pt x="11866" y="3097"/>
                    <a:pt x="11866" y="2936"/>
                  </a:cubicBezTo>
                  <a:lnTo>
                    <a:pt x="11866" y="380"/>
                  </a:lnTo>
                  <a:cubicBezTo>
                    <a:pt x="11866" y="169"/>
                    <a:pt x="11698" y="1"/>
                    <a:pt x="11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64" name="Google Shape;13164;p82"/>
          <p:cNvGrpSpPr/>
          <p:nvPr/>
        </p:nvGrpSpPr>
        <p:grpSpPr>
          <a:xfrm>
            <a:off x="1323907" y="3154488"/>
            <a:ext cx="281854" cy="359242"/>
            <a:chOff x="1323907" y="3359888"/>
            <a:chExt cx="281854" cy="359242"/>
          </a:xfrm>
        </p:grpSpPr>
        <p:sp>
          <p:nvSpPr>
            <p:cNvPr id="13165" name="Google Shape;13165;p82"/>
            <p:cNvSpPr/>
            <p:nvPr/>
          </p:nvSpPr>
          <p:spPr>
            <a:xfrm>
              <a:off x="1352940" y="3424919"/>
              <a:ext cx="247034" cy="288922"/>
            </a:xfrm>
            <a:custGeom>
              <a:avLst/>
              <a:gdLst/>
              <a:ahLst/>
              <a:cxnLst/>
              <a:rect l="l" t="t" r="r" b="b"/>
              <a:pathLst>
                <a:path w="9436" h="11036" extrusionOk="0">
                  <a:moveTo>
                    <a:pt x="448" y="1"/>
                  </a:moveTo>
                  <a:cubicBezTo>
                    <a:pt x="203" y="1"/>
                    <a:pt x="1" y="178"/>
                    <a:pt x="1" y="404"/>
                  </a:cubicBezTo>
                  <a:lnTo>
                    <a:pt x="1" y="10637"/>
                  </a:lnTo>
                  <a:cubicBezTo>
                    <a:pt x="1" y="10858"/>
                    <a:pt x="203" y="11035"/>
                    <a:pt x="448" y="11035"/>
                  </a:cubicBezTo>
                  <a:lnTo>
                    <a:pt x="8989" y="11035"/>
                  </a:lnTo>
                  <a:cubicBezTo>
                    <a:pt x="9234" y="11035"/>
                    <a:pt x="9436" y="10858"/>
                    <a:pt x="9436" y="10637"/>
                  </a:cubicBezTo>
                  <a:lnTo>
                    <a:pt x="9436" y="404"/>
                  </a:lnTo>
                  <a:cubicBezTo>
                    <a:pt x="9436" y="178"/>
                    <a:pt x="9234" y="1"/>
                    <a:pt x="8989" y="1"/>
                  </a:cubicBezTo>
                  <a:close/>
                </a:path>
              </a:pathLst>
            </a:custGeom>
            <a:solidFill>
              <a:srgbClr val="F9FB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82"/>
            <p:cNvSpPr/>
            <p:nvPr/>
          </p:nvSpPr>
          <p:spPr>
            <a:xfrm>
              <a:off x="1329693" y="3395100"/>
              <a:ext cx="247034" cy="288922"/>
            </a:xfrm>
            <a:custGeom>
              <a:avLst/>
              <a:gdLst/>
              <a:ahLst/>
              <a:cxnLst/>
              <a:rect l="l" t="t" r="r" b="b"/>
              <a:pathLst>
                <a:path w="9436" h="11036" extrusionOk="0">
                  <a:moveTo>
                    <a:pt x="447" y="1"/>
                  </a:moveTo>
                  <a:cubicBezTo>
                    <a:pt x="197" y="1"/>
                    <a:pt x="0" y="179"/>
                    <a:pt x="0" y="405"/>
                  </a:cubicBezTo>
                  <a:lnTo>
                    <a:pt x="0" y="10637"/>
                  </a:lnTo>
                  <a:cubicBezTo>
                    <a:pt x="0" y="10858"/>
                    <a:pt x="202" y="11036"/>
                    <a:pt x="447" y="11036"/>
                  </a:cubicBezTo>
                  <a:lnTo>
                    <a:pt x="8988" y="11036"/>
                  </a:lnTo>
                  <a:cubicBezTo>
                    <a:pt x="9233" y="11036"/>
                    <a:pt x="9435" y="10858"/>
                    <a:pt x="9435" y="10637"/>
                  </a:cubicBezTo>
                  <a:lnTo>
                    <a:pt x="9435" y="405"/>
                  </a:lnTo>
                  <a:cubicBezTo>
                    <a:pt x="9435" y="179"/>
                    <a:pt x="9233" y="1"/>
                    <a:pt x="8988"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82"/>
            <p:cNvSpPr/>
            <p:nvPr/>
          </p:nvSpPr>
          <p:spPr>
            <a:xfrm>
              <a:off x="1553296" y="3395100"/>
              <a:ext cx="23431" cy="288922"/>
            </a:xfrm>
            <a:custGeom>
              <a:avLst/>
              <a:gdLst/>
              <a:ahLst/>
              <a:cxnLst/>
              <a:rect l="l" t="t" r="r" b="b"/>
              <a:pathLst>
                <a:path w="895" h="11036" extrusionOk="0">
                  <a:moveTo>
                    <a:pt x="1" y="1"/>
                  </a:moveTo>
                  <a:lnTo>
                    <a:pt x="1" y="11036"/>
                  </a:lnTo>
                  <a:lnTo>
                    <a:pt x="447" y="11036"/>
                  </a:lnTo>
                  <a:cubicBezTo>
                    <a:pt x="692" y="11036"/>
                    <a:pt x="894" y="10858"/>
                    <a:pt x="894" y="10637"/>
                  </a:cubicBezTo>
                  <a:lnTo>
                    <a:pt x="894" y="405"/>
                  </a:lnTo>
                  <a:cubicBezTo>
                    <a:pt x="894" y="179"/>
                    <a:pt x="692" y="1"/>
                    <a:pt x="447"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82"/>
            <p:cNvSpPr/>
            <p:nvPr/>
          </p:nvSpPr>
          <p:spPr>
            <a:xfrm>
              <a:off x="1368910" y="3473954"/>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82"/>
            <p:cNvSpPr/>
            <p:nvPr/>
          </p:nvSpPr>
          <p:spPr>
            <a:xfrm>
              <a:off x="1368910" y="3541996"/>
              <a:ext cx="46705" cy="42176"/>
            </a:xfrm>
            <a:custGeom>
              <a:avLst/>
              <a:gdLst/>
              <a:ahLst/>
              <a:cxnLst/>
              <a:rect l="l" t="t" r="r" b="b"/>
              <a:pathLst>
                <a:path w="1784" h="1611" extrusionOk="0">
                  <a:moveTo>
                    <a:pt x="112" y="1"/>
                  </a:moveTo>
                  <a:cubicBezTo>
                    <a:pt x="49" y="1"/>
                    <a:pt x="1" y="47"/>
                    <a:pt x="1" y="107"/>
                  </a:cubicBezTo>
                  <a:lnTo>
                    <a:pt x="1" y="1500"/>
                  </a:lnTo>
                  <a:cubicBezTo>
                    <a:pt x="1" y="1562"/>
                    <a:pt x="54" y="1610"/>
                    <a:pt x="121" y="1610"/>
                  </a:cubicBezTo>
                  <a:lnTo>
                    <a:pt x="1663" y="1610"/>
                  </a:lnTo>
                  <a:cubicBezTo>
                    <a:pt x="1726" y="1610"/>
                    <a:pt x="1778" y="1562"/>
                    <a:pt x="1783" y="1500"/>
                  </a:cubicBezTo>
                  <a:lnTo>
                    <a:pt x="1783" y="107"/>
                  </a:lnTo>
                  <a:cubicBezTo>
                    <a:pt x="1779" y="47"/>
                    <a:pt x="1730" y="1"/>
                    <a:pt x="1672" y="1"/>
                  </a:cubicBezTo>
                  <a:cubicBezTo>
                    <a:pt x="1669" y="1"/>
                    <a:pt x="1666" y="1"/>
                    <a:pt x="1663" y="1"/>
                  </a:cubicBezTo>
                  <a:lnTo>
                    <a:pt x="121" y="1"/>
                  </a:lnTo>
                  <a:cubicBezTo>
                    <a:pt x="118" y="1"/>
                    <a:pt x="115" y="1"/>
                    <a:pt x="112" y="1"/>
                  </a:cubicBezTo>
                  <a:close/>
                </a:path>
              </a:pathLst>
            </a:custGeom>
            <a:solidFill>
              <a:srgbClr val="D7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82"/>
            <p:cNvSpPr/>
            <p:nvPr/>
          </p:nvSpPr>
          <p:spPr>
            <a:xfrm>
              <a:off x="1368910" y="3610038"/>
              <a:ext cx="46705" cy="42176"/>
            </a:xfrm>
            <a:custGeom>
              <a:avLst/>
              <a:gdLst/>
              <a:ahLst/>
              <a:cxnLst/>
              <a:rect l="l" t="t" r="r" b="b"/>
              <a:pathLst>
                <a:path w="1784" h="1611" extrusionOk="0">
                  <a:moveTo>
                    <a:pt x="112" y="1"/>
                  </a:moveTo>
                  <a:cubicBezTo>
                    <a:pt x="49" y="1"/>
                    <a:pt x="1" y="47"/>
                    <a:pt x="1" y="112"/>
                  </a:cubicBezTo>
                  <a:lnTo>
                    <a:pt x="1" y="1505"/>
                  </a:lnTo>
                  <a:cubicBezTo>
                    <a:pt x="1" y="1564"/>
                    <a:pt x="49" y="1611"/>
                    <a:pt x="112" y="1611"/>
                  </a:cubicBezTo>
                  <a:cubicBezTo>
                    <a:pt x="115" y="1611"/>
                    <a:pt x="118" y="1611"/>
                    <a:pt x="121" y="1610"/>
                  </a:cubicBezTo>
                  <a:lnTo>
                    <a:pt x="1663" y="1610"/>
                  </a:lnTo>
                  <a:cubicBezTo>
                    <a:pt x="1666" y="1611"/>
                    <a:pt x="1669" y="1611"/>
                    <a:pt x="1672" y="1611"/>
                  </a:cubicBezTo>
                  <a:cubicBezTo>
                    <a:pt x="1730" y="1611"/>
                    <a:pt x="1779" y="1564"/>
                    <a:pt x="1783" y="1505"/>
                  </a:cubicBezTo>
                  <a:lnTo>
                    <a:pt x="1783" y="112"/>
                  </a:lnTo>
                  <a:cubicBezTo>
                    <a:pt x="1779" y="47"/>
                    <a:pt x="1730" y="1"/>
                    <a:pt x="1672" y="1"/>
                  </a:cubicBezTo>
                  <a:cubicBezTo>
                    <a:pt x="1669" y="1"/>
                    <a:pt x="1666" y="1"/>
                    <a:pt x="1663" y="1"/>
                  </a:cubicBezTo>
                  <a:lnTo>
                    <a:pt x="121" y="1"/>
                  </a:lnTo>
                  <a:cubicBezTo>
                    <a:pt x="118" y="1"/>
                    <a:pt x="115" y="1"/>
                    <a:pt x="11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82"/>
            <p:cNvSpPr/>
            <p:nvPr/>
          </p:nvSpPr>
          <p:spPr>
            <a:xfrm>
              <a:off x="1357731" y="3386435"/>
              <a:ext cx="77755" cy="36390"/>
            </a:xfrm>
            <a:custGeom>
              <a:avLst/>
              <a:gdLst/>
              <a:ahLst/>
              <a:cxnLst/>
              <a:rect l="l" t="t" r="r" b="b"/>
              <a:pathLst>
                <a:path w="2970" h="1390" extrusionOk="0">
                  <a:moveTo>
                    <a:pt x="442" y="1"/>
                  </a:moveTo>
                  <a:cubicBezTo>
                    <a:pt x="197" y="1"/>
                    <a:pt x="0" y="178"/>
                    <a:pt x="0" y="394"/>
                  </a:cubicBezTo>
                  <a:lnTo>
                    <a:pt x="0" y="1211"/>
                  </a:lnTo>
                  <a:cubicBezTo>
                    <a:pt x="10" y="1314"/>
                    <a:pt x="91" y="1389"/>
                    <a:pt x="193" y="1389"/>
                  </a:cubicBezTo>
                  <a:cubicBezTo>
                    <a:pt x="196" y="1389"/>
                    <a:pt x="199" y="1389"/>
                    <a:pt x="202" y="1389"/>
                  </a:cubicBezTo>
                  <a:lnTo>
                    <a:pt x="2767" y="1389"/>
                  </a:lnTo>
                  <a:cubicBezTo>
                    <a:pt x="2770" y="1389"/>
                    <a:pt x="2773" y="1389"/>
                    <a:pt x="2776" y="1389"/>
                  </a:cubicBezTo>
                  <a:cubicBezTo>
                    <a:pt x="2878" y="1389"/>
                    <a:pt x="2965" y="1309"/>
                    <a:pt x="2969" y="1206"/>
                  </a:cubicBezTo>
                  <a:lnTo>
                    <a:pt x="2969" y="394"/>
                  </a:lnTo>
                  <a:cubicBezTo>
                    <a:pt x="2969" y="178"/>
                    <a:pt x="2767" y="1"/>
                    <a:pt x="252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82"/>
            <p:cNvSpPr/>
            <p:nvPr/>
          </p:nvSpPr>
          <p:spPr>
            <a:xfrm>
              <a:off x="1400614" y="3386304"/>
              <a:ext cx="34872" cy="36390"/>
            </a:xfrm>
            <a:custGeom>
              <a:avLst/>
              <a:gdLst/>
              <a:ahLst/>
              <a:cxnLst/>
              <a:rect l="l" t="t" r="r" b="b"/>
              <a:pathLst>
                <a:path w="1332" h="1390" extrusionOk="0">
                  <a:moveTo>
                    <a:pt x="236" y="1389"/>
                  </a:moveTo>
                  <a:cubicBezTo>
                    <a:pt x="239" y="1389"/>
                    <a:pt x="242" y="1389"/>
                    <a:pt x="245" y="1389"/>
                  </a:cubicBezTo>
                  <a:cubicBezTo>
                    <a:pt x="248" y="1389"/>
                    <a:pt x="251" y="1389"/>
                    <a:pt x="254" y="1389"/>
                  </a:cubicBezTo>
                  <a:close/>
                  <a:moveTo>
                    <a:pt x="1" y="1"/>
                  </a:moveTo>
                  <a:cubicBezTo>
                    <a:pt x="241" y="1"/>
                    <a:pt x="443" y="183"/>
                    <a:pt x="443" y="399"/>
                  </a:cubicBezTo>
                  <a:lnTo>
                    <a:pt x="443" y="1211"/>
                  </a:lnTo>
                  <a:cubicBezTo>
                    <a:pt x="433" y="1307"/>
                    <a:pt x="352" y="1385"/>
                    <a:pt x="254" y="1389"/>
                  </a:cubicBezTo>
                  <a:lnTo>
                    <a:pt x="1129" y="1389"/>
                  </a:lnTo>
                  <a:cubicBezTo>
                    <a:pt x="1132" y="1389"/>
                    <a:pt x="1135" y="1389"/>
                    <a:pt x="1138" y="1389"/>
                  </a:cubicBezTo>
                  <a:cubicBezTo>
                    <a:pt x="1240" y="1389"/>
                    <a:pt x="1322" y="1309"/>
                    <a:pt x="1331" y="1211"/>
                  </a:cubicBezTo>
                  <a:lnTo>
                    <a:pt x="1331" y="395"/>
                  </a:lnTo>
                  <a:cubicBezTo>
                    <a:pt x="1331" y="178"/>
                    <a:pt x="1134" y="1"/>
                    <a:pt x="889"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82"/>
            <p:cNvSpPr/>
            <p:nvPr/>
          </p:nvSpPr>
          <p:spPr>
            <a:xfrm>
              <a:off x="1323907" y="3389917"/>
              <a:ext cx="281854" cy="329214"/>
            </a:xfrm>
            <a:custGeom>
              <a:avLst/>
              <a:gdLst/>
              <a:ahLst/>
              <a:cxnLst/>
              <a:rect l="l" t="t" r="r" b="b"/>
              <a:pathLst>
                <a:path w="10766" h="12575" extrusionOk="0">
                  <a:moveTo>
                    <a:pt x="8199" y="1"/>
                  </a:moveTo>
                  <a:cubicBezTo>
                    <a:pt x="7939" y="1"/>
                    <a:pt x="7940" y="406"/>
                    <a:pt x="8203" y="406"/>
                  </a:cubicBezTo>
                  <a:cubicBezTo>
                    <a:pt x="8210" y="406"/>
                    <a:pt x="8217" y="406"/>
                    <a:pt x="8225" y="406"/>
                  </a:cubicBezTo>
                  <a:lnTo>
                    <a:pt x="9209" y="406"/>
                  </a:lnTo>
                  <a:cubicBezTo>
                    <a:pt x="9215" y="405"/>
                    <a:pt x="9221" y="405"/>
                    <a:pt x="9226" y="405"/>
                  </a:cubicBezTo>
                  <a:cubicBezTo>
                    <a:pt x="9334" y="405"/>
                    <a:pt x="9426" y="493"/>
                    <a:pt x="9430" y="603"/>
                  </a:cubicBezTo>
                  <a:lnTo>
                    <a:pt x="9430" y="10840"/>
                  </a:lnTo>
                  <a:cubicBezTo>
                    <a:pt x="9426" y="10950"/>
                    <a:pt x="9334" y="11038"/>
                    <a:pt x="9226" y="11038"/>
                  </a:cubicBezTo>
                  <a:cubicBezTo>
                    <a:pt x="9221" y="11038"/>
                    <a:pt x="9215" y="11037"/>
                    <a:pt x="9209" y="11037"/>
                  </a:cubicBezTo>
                  <a:lnTo>
                    <a:pt x="668" y="11037"/>
                  </a:lnTo>
                  <a:cubicBezTo>
                    <a:pt x="662" y="11037"/>
                    <a:pt x="656" y="11038"/>
                    <a:pt x="651" y="11038"/>
                  </a:cubicBezTo>
                  <a:cubicBezTo>
                    <a:pt x="539" y="11038"/>
                    <a:pt x="451" y="10950"/>
                    <a:pt x="442" y="10840"/>
                  </a:cubicBezTo>
                  <a:lnTo>
                    <a:pt x="442" y="10018"/>
                  </a:lnTo>
                  <a:cubicBezTo>
                    <a:pt x="430" y="9884"/>
                    <a:pt x="326" y="9817"/>
                    <a:pt x="221" y="9817"/>
                  </a:cubicBezTo>
                  <a:cubicBezTo>
                    <a:pt x="117" y="9817"/>
                    <a:pt x="12" y="9884"/>
                    <a:pt x="0" y="10018"/>
                  </a:cubicBezTo>
                  <a:lnTo>
                    <a:pt x="0" y="10835"/>
                  </a:lnTo>
                  <a:cubicBezTo>
                    <a:pt x="0" y="11167"/>
                    <a:pt x="298" y="11436"/>
                    <a:pt x="668" y="11436"/>
                  </a:cubicBezTo>
                  <a:lnTo>
                    <a:pt x="889" y="11436"/>
                  </a:lnTo>
                  <a:lnTo>
                    <a:pt x="889" y="11974"/>
                  </a:lnTo>
                  <a:cubicBezTo>
                    <a:pt x="889" y="12305"/>
                    <a:pt x="1191" y="12574"/>
                    <a:pt x="1557" y="12574"/>
                  </a:cubicBezTo>
                  <a:lnTo>
                    <a:pt x="10098" y="12574"/>
                  </a:lnTo>
                  <a:cubicBezTo>
                    <a:pt x="10468" y="12574"/>
                    <a:pt x="10766" y="12300"/>
                    <a:pt x="10766" y="11974"/>
                  </a:cubicBezTo>
                  <a:lnTo>
                    <a:pt x="10766" y="11714"/>
                  </a:lnTo>
                  <a:cubicBezTo>
                    <a:pt x="10754" y="11580"/>
                    <a:pt x="10649" y="11512"/>
                    <a:pt x="10545" y="11512"/>
                  </a:cubicBezTo>
                  <a:cubicBezTo>
                    <a:pt x="10440" y="11512"/>
                    <a:pt x="10336" y="11580"/>
                    <a:pt x="10324" y="11714"/>
                  </a:cubicBezTo>
                  <a:lnTo>
                    <a:pt x="10324" y="11974"/>
                  </a:lnTo>
                  <a:cubicBezTo>
                    <a:pt x="10315" y="12086"/>
                    <a:pt x="10223" y="12176"/>
                    <a:pt x="10107" y="12176"/>
                  </a:cubicBezTo>
                  <a:cubicBezTo>
                    <a:pt x="10104" y="12176"/>
                    <a:pt x="10101" y="12176"/>
                    <a:pt x="10098" y="12175"/>
                  </a:cubicBezTo>
                  <a:lnTo>
                    <a:pt x="1557" y="12175"/>
                  </a:lnTo>
                  <a:cubicBezTo>
                    <a:pt x="1554" y="12176"/>
                    <a:pt x="1551" y="12176"/>
                    <a:pt x="1548" y="12176"/>
                  </a:cubicBezTo>
                  <a:cubicBezTo>
                    <a:pt x="1436" y="12176"/>
                    <a:pt x="1340" y="12086"/>
                    <a:pt x="1336" y="11974"/>
                  </a:cubicBezTo>
                  <a:lnTo>
                    <a:pt x="1336" y="11436"/>
                  </a:lnTo>
                  <a:lnTo>
                    <a:pt x="9209" y="11436"/>
                  </a:lnTo>
                  <a:cubicBezTo>
                    <a:pt x="9579" y="11436"/>
                    <a:pt x="9877" y="11167"/>
                    <a:pt x="9877" y="10835"/>
                  </a:cubicBezTo>
                  <a:lnTo>
                    <a:pt x="9877" y="1539"/>
                  </a:lnTo>
                  <a:lnTo>
                    <a:pt x="10098" y="1539"/>
                  </a:lnTo>
                  <a:cubicBezTo>
                    <a:pt x="10101" y="1539"/>
                    <a:pt x="10105" y="1539"/>
                    <a:pt x="10108" y="1539"/>
                  </a:cubicBezTo>
                  <a:cubicBezTo>
                    <a:pt x="10223" y="1539"/>
                    <a:pt x="10315" y="1624"/>
                    <a:pt x="10324" y="1741"/>
                  </a:cubicBezTo>
                  <a:lnTo>
                    <a:pt x="10324" y="10854"/>
                  </a:lnTo>
                  <a:cubicBezTo>
                    <a:pt x="10329" y="10967"/>
                    <a:pt x="10424" y="11051"/>
                    <a:pt x="10536" y="11051"/>
                  </a:cubicBezTo>
                  <a:cubicBezTo>
                    <a:pt x="10539" y="11051"/>
                    <a:pt x="10542" y="11051"/>
                    <a:pt x="10545" y="11051"/>
                  </a:cubicBezTo>
                  <a:cubicBezTo>
                    <a:pt x="10548" y="11051"/>
                    <a:pt x="10551" y="11051"/>
                    <a:pt x="10554" y="11051"/>
                  </a:cubicBezTo>
                  <a:cubicBezTo>
                    <a:pt x="10666" y="11051"/>
                    <a:pt x="10761" y="10966"/>
                    <a:pt x="10766" y="10850"/>
                  </a:cubicBezTo>
                  <a:lnTo>
                    <a:pt x="10766" y="1736"/>
                  </a:lnTo>
                  <a:cubicBezTo>
                    <a:pt x="10766" y="1405"/>
                    <a:pt x="10468" y="1136"/>
                    <a:pt x="10098" y="1136"/>
                  </a:cubicBezTo>
                  <a:lnTo>
                    <a:pt x="9877" y="1136"/>
                  </a:lnTo>
                  <a:lnTo>
                    <a:pt x="9877" y="603"/>
                  </a:lnTo>
                  <a:cubicBezTo>
                    <a:pt x="9877" y="271"/>
                    <a:pt x="9575" y="2"/>
                    <a:pt x="9209" y="2"/>
                  </a:cubicBezTo>
                  <a:lnTo>
                    <a:pt x="8225" y="2"/>
                  </a:lnTo>
                  <a:cubicBezTo>
                    <a:pt x="8216" y="1"/>
                    <a:pt x="8207" y="1"/>
                    <a:pt x="8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82"/>
            <p:cNvSpPr/>
            <p:nvPr/>
          </p:nvSpPr>
          <p:spPr>
            <a:xfrm>
              <a:off x="1323907" y="3359888"/>
              <a:ext cx="196219" cy="274471"/>
            </a:xfrm>
            <a:custGeom>
              <a:avLst/>
              <a:gdLst/>
              <a:ahLst/>
              <a:cxnLst/>
              <a:rect l="l" t="t" r="r" b="b"/>
              <a:pathLst>
                <a:path w="7495" h="10484" extrusionOk="0">
                  <a:moveTo>
                    <a:pt x="3069" y="409"/>
                  </a:moveTo>
                  <a:cubicBezTo>
                    <a:pt x="3142" y="409"/>
                    <a:pt x="3205" y="470"/>
                    <a:pt x="3209" y="544"/>
                  </a:cubicBezTo>
                  <a:lnTo>
                    <a:pt x="3209" y="813"/>
                  </a:lnTo>
                  <a:lnTo>
                    <a:pt x="2344" y="813"/>
                  </a:lnTo>
                  <a:lnTo>
                    <a:pt x="2344" y="544"/>
                  </a:lnTo>
                  <a:lnTo>
                    <a:pt x="2349" y="544"/>
                  </a:lnTo>
                  <a:cubicBezTo>
                    <a:pt x="2354" y="470"/>
                    <a:pt x="2417" y="409"/>
                    <a:pt x="2490" y="409"/>
                  </a:cubicBezTo>
                  <a:cubicBezTo>
                    <a:pt x="2493" y="409"/>
                    <a:pt x="2495" y="409"/>
                    <a:pt x="2498" y="409"/>
                  </a:cubicBezTo>
                  <a:lnTo>
                    <a:pt x="3060" y="409"/>
                  </a:lnTo>
                  <a:cubicBezTo>
                    <a:pt x="3063" y="409"/>
                    <a:pt x="3066" y="409"/>
                    <a:pt x="3069" y="409"/>
                  </a:cubicBezTo>
                  <a:close/>
                  <a:moveTo>
                    <a:pt x="3833" y="1211"/>
                  </a:moveTo>
                  <a:cubicBezTo>
                    <a:pt x="3940" y="1211"/>
                    <a:pt x="4031" y="1296"/>
                    <a:pt x="4040" y="1408"/>
                  </a:cubicBezTo>
                  <a:lnTo>
                    <a:pt x="4040" y="2201"/>
                  </a:lnTo>
                  <a:lnTo>
                    <a:pt x="1518" y="2201"/>
                  </a:lnTo>
                  <a:lnTo>
                    <a:pt x="1518" y="1408"/>
                  </a:lnTo>
                  <a:cubicBezTo>
                    <a:pt x="1523" y="1296"/>
                    <a:pt x="1614" y="1211"/>
                    <a:pt x="1725" y="1211"/>
                  </a:cubicBezTo>
                  <a:cubicBezTo>
                    <a:pt x="1728" y="1211"/>
                    <a:pt x="1731" y="1211"/>
                    <a:pt x="1734" y="1211"/>
                  </a:cubicBezTo>
                  <a:lnTo>
                    <a:pt x="3824" y="1211"/>
                  </a:lnTo>
                  <a:cubicBezTo>
                    <a:pt x="3827" y="1211"/>
                    <a:pt x="3830" y="1211"/>
                    <a:pt x="3833" y="1211"/>
                  </a:cubicBezTo>
                  <a:close/>
                  <a:moveTo>
                    <a:pt x="2498" y="1"/>
                  </a:moveTo>
                  <a:cubicBezTo>
                    <a:pt x="2167" y="1"/>
                    <a:pt x="1902" y="241"/>
                    <a:pt x="1902" y="539"/>
                  </a:cubicBezTo>
                  <a:lnTo>
                    <a:pt x="1902" y="808"/>
                  </a:lnTo>
                  <a:lnTo>
                    <a:pt x="1734" y="808"/>
                  </a:lnTo>
                  <a:cubicBezTo>
                    <a:pt x="1730" y="808"/>
                    <a:pt x="1725" y="808"/>
                    <a:pt x="1721" y="808"/>
                  </a:cubicBezTo>
                  <a:cubicBezTo>
                    <a:pt x="1481" y="808"/>
                    <a:pt x="1261" y="932"/>
                    <a:pt x="1139" y="1144"/>
                  </a:cubicBezTo>
                  <a:lnTo>
                    <a:pt x="668" y="1144"/>
                  </a:lnTo>
                  <a:cubicBezTo>
                    <a:pt x="298" y="1144"/>
                    <a:pt x="0" y="1413"/>
                    <a:pt x="0" y="1745"/>
                  </a:cubicBezTo>
                  <a:lnTo>
                    <a:pt x="0" y="10281"/>
                  </a:lnTo>
                  <a:cubicBezTo>
                    <a:pt x="5" y="10398"/>
                    <a:pt x="100" y="10483"/>
                    <a:pt x="212" y="10483"/>
                  </a:cubicBezTo>
                  <a:cubicBezTo>
                    <a:pt x="215" y="10483"/>
                    <a:pt x="218" y="10483"/>
                    <a:pt x="221" y="10483"/>
                  </a:cubicBezTo>
                  <a:lnTo>
                    <a:pt x="226" y="10483"/>
                  </a:lnTo>
                  <a:cubicBezTo>
                    <a:pt x="229" y="10483"/>
                    <a:pt x="232" y="10483"/>
                    <a:pt x="235" y="10483"/>
                  </a:cubicBezTo>
                  <a:cubicBezTo>
                    <a:pt x="346" y="10483"/>
                    <a:pt x="442" y="10398"/>
                    <a:pt x="447" y="10281"/>
                  </a:cubicBezTo>
                  <a:lnTo>
                    <a:pt x="447" y="1750"/>
                  </a:lnTo>
                  <a:cubicBezTo>
                    <a:pt x="451" y="1635"/>
                    <a:pt x="543" y="1547"/>
                    <a:pt x="651" y="1547"/>
                  </a:cubicBezTo>
                  <a:cubicBezTo>
                    <a:pt x="657" y="1547"/>
                    <a:pt x="662" y="1547"/>
                    <a:pt x="668" y="1548"/>
                  </a:cubicBezTo>
                  <a:lnTo>
                    <a:pt x="1071" y="1548"/>
                  </a:lnTo>
                  <a:lnTo>
                    <a:pt x="1071" y="2220"/>
                  </a:lnTo>
                  <a:cubicBezTo>
                    <a:pt x="1071" y="2432"/>
                    <a:pt x="1264" y="2600"/>
                    <a:pt x="1499" y="2600"/>
                  </a:cubicBezTo>
                  <a:lnTo>
                    <a:pt x="4059" y="2600"/>
                  </a:lnTo>
                  <a:cubicBezTo>
                    <a:pt x="4295" y="2600"/>
                    <a:pt x="4487" y="2432"/>
                    <a:pt x="4487" y="2220"/>
                  </a:cubicBezTo>
                  <a:lnTo>
                    <a:pt x="4487" y="1543"/>
                  </a:lnTo>
                  <a:lnTo>
                    <a:pt x="7273" y="1543"/>
                  </a:lnTo>
                  <a:cubicBezTo>
                    <a:pt x="7279" y="1543"/>
                    <a:pt x="7285" y="1544"/>
                    <a:pt x="7291" y="1544"/>
                  </a:cubicBezTo>
                  <a:cubicBezTo>
                    <a:pt x="7403" y="1544"/>
                    <a:pt x="7494" y="1455"/>
                    <a:pt x="7494" y="1341"/>
                  </a:cubicBezTo>
                  <a:cubicBezTo>
                    <a:pt x="7494" y="1234"/>
                    <a:pt x="7407" y="1143"/>
                    <a:pt x="7297" y="1143"/>
                  </a:cubicBezTo>
                  <a:cubicBezTo>
                    <a:pt x="7289" y="1143"/>
                    <a:pt x="7281" y="1143"/>
                    <a:pt x="7273" y="1144"/>
                  </a:cubicBezTo>
                  <a:lnTo>
                    <a:pt x="4415" y="1144"/>
                  </a:lnTo>
                  <a:cubicBezTo>
                    <a:pt x="4292" y="932"/>
                    <a:pt x="4073" y="808"/>
                    <a:pt x="3833" y="808"/>
                  </a:cubicBezTo>
                  <a:cubicBezTo>
                    <a:pt x="3828" y="808"/>
                    <a:pt x="3824" y="808"/>
                    <a:pt x="3819" y="808"/>
                  </a:cubicBezTo>
                  <a:lnTo>
                    <a:pt x="3651" y="808"/>
                  </a:lnTo>
                  <a:lnTo>
                    <a:pt x="3651" y="539"/>
                  </a:lnTo>
                  <a:cubicBezTo>
                    <a:pt x="3651" y="246"/>
                    <a:pt x="3387" y="1"/>
                    <a:pt x="30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82"/>
            <p:cNvSpPr/>
            <p:nvPr/>
          </p:nvSpPr>
          <p:spPr>
            <a:xfrm>
              <a:off x="1436690" y="3477070"/>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2"/>
                    <a:pt x="3866" y="2"/>
                  </a:cubicBezTo>
                  <a:cubicBezTo>
                    <a:pt x="3861" y="2"/>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6" name="Google Shape;13176;p82"/>
            <p:cNvSpPr/>
            <p:nvPr/>
          </p:nvSpPr>
          <p:spPr>
            <a:xfrm>
              <a:off x="1436690" y="3499585"/>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204"/>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82"/>
            <p:cNvSpPr/>
            <p:nvPr/>
          </p:nvSpPr>
          <p:spPr>
            <a:xfrm>
              <a:off x="1436690" y="3545112"/>
              <a:ext cx="106579" cy="10681"/>
            </a:xfrm>
            <a:custGeom>
              <a:avLst/>
              <a:gdLst/>
              <a:ahLst/>
              <a:cxnLst/>
              <a:rect l="l" t="t" r="r" b="b"/>
              <a:pathLst>
                <a:path w="4071" h="408" extrusionOk="0">
                  <a:moveTo>
                    <a:pt x="263" y="1"/>
                  </a:moveTo>
                  <a:cubicBezTo>
                    <a:pt x="0" y="1"/>
                    <a:pt x="0" y="407"/>
                    <a:pt x="263" y="407"/>
                  </a:cubicBezTo>
                  <a:cubicBezTo>
                    <a:pt x="272" y="407"/>
                    <a:pt x="281" y="407"/>
                    <a:pt x="290" y="406"/>
                  </a:cubicBezTo>
                  <a:lnTo>
                    <a:pt x="3849" y="406"/>
                  </a:lnTo>
                  <a:cubicBezTo>
                    <a:pt x="3855" y="406"/>
                    <a:pt x="3861" y="406"/>
                    <a:pt x="3866" y="406"/>
                  </a:cubicBezTo>
                  <a:cubicBezTo>
                    <a:pt x="3975" y="406"/>
                    <a:pt x="4070" y="318"/>
                    <a:pt x="4070" y="204"/>
                  </a:cubicBezTo>
                  <a:cubicBezTo>
                    <a:pt x="4070" y="90"/>
                    <a:pt x="3975" y="1"/>
                    <a:pt x="3866" y="1"/>
                  </a:cubicBezTo>
                  <a:cubicBezTo>
                    <a:pt x="3861" y="1"/>
                    <a:pt x="3855" y="2"/>
                    <a:pt x="3849" y="2"/>
                  </a:cubicBezTo>
                  <a:lnTo>
                    <a:pt x="290" y="2"/>
                  </a:lnTo>
                  <a:cubicBezTo>
                    <a:pt x="281" y="1"/>
                    <a:pt x="272"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82"/>
            <p:cNvSpPr/>
            <p:nvPr/>
          </p:nvSpPr>
          <p:spPr>
            <a:xfrm>
              <a:off x="1436690" y="3567626"/>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7" y="402"/>
                    <a:pt x="3865" y="402"/>
                    <a:pt x="3872" y="402"/>
                  </a:cubicBezTo>
                  <a:cubicBezTo>
                    <a:pt x="3978" y="402"/>
                    <a:pt x="4070" y="311"/>
                    <a:pt x="4070" y="199"/>
                  </a:cubicBezTo>
                  <a:cubicBezTo>
                    <a:pt x="4070" y="92"/>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82"/>
            <p:cNvSpPr/>
            <p:nvPr/>
          </p:nvSpPr>
          <p:spPr>
            <a:xfrm>
              <a:off x="1436664" y="3613153"/>
              <a:ext cx="106605" cy="10655"/>
            </a:xfrm>
            <a:custGeom>
              <a:avLst/>
              <a:gdLst/>
              <a:ahLst/>
              <a:cxnLst/>
              <a:rect l="l" t="t" r="r" b="b"/>
              <a:pathLst>
                <a:path w="4072" h="407" extrusionOk="0">
                  <a:moveTo>
                    <a:pt x="264" y="1"/>
                  </a:moveTo>
                  <a:cubicBezTo>
                    <a:pt x="0" y="1"/>
                    <a:pt x="2" y="407"/>
                    <a:pt x="268" y="407"/>
                  </a:cubicBezTo>
                  <a:cubicBezTo>
                    <a:pt x="275" y="407"/>
                    <a:pt x="283" y="406"/>
                    <a:pt x="291" y="406"/>
                  </a:cubicBezTo>
                  <a:lnTo>
                    <a:pt x="3850" y="406"/>
                  </a:lnTo>
                  <a:cubicBezTo>
                    <a:pt x="3856" y="406"/>
                    <a:pt x="3862" y="406"/>
                    <a:pt x="3867" y="406"/>
                  </a:cubicBezTo>
                  <a:cubicBezTo>
                    <a:pt x="3976" y="406"/>
                    <a:pt x="4071" y="318"/>
                    <a:pt x="4071" y="204"/>
                  </a:cubicBezTo>
                  <a:cubicBezTo>
                    <a:pt x="4071" y="90"/>
                    <a:pt x="3976" y="1"/>
                    <a:pt x="3867" y="1"/>
                  </a:cubicBezTo>
                  <a:cubicBezTo>
                    <a:pt x="3862" y="1"/>
                    <a:pt x="3856" y="2"/>
                    <a:pt x="3850" y="2"/>
                  </a:cubicBezTo>
                  <a:lnTo>
                    <a:pt x="291" y="2"/>
                  </a:lnTo>
                  <a:cubicBezTo>
                    <a:pt x="281" y="1"/>
                    <a:pt x="273" y="1"/>
                    <a:pt x="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82"/>
            <p:cNvSpPr/>
            <p:nvPr/>
          </p:nvSpPr>
          <p:spPr>
            <a:xfrm>
              <a:off x="1436690" y="3635668"/>
              <a:ext cx="106579" cy="10551"/>
            </a:xfrm>
            <a:custGeom>
              <a:avLst/>
              <a:gdLst/>
              <a:ahLst/>
              <a:cxnLst/>
              <a:rect l="l" t="t" r="r" b="b"/>
              <a:pathLst>
                <a:path w="4071" h="403" extrusionOk="0">
                  <a:moveTo>
                    <a:pt x="3872" y="1"/>
                  </a:moveTo>
                  <a:cubicBezTo>
                    <a:pt x="3865" y="1"/>
                    <a:pt x="3857" y="1"/>
                    <a:pt x="3849" y="2"/>
                  </a:cubicBezTo>
                  <a:lnTo>
                    <a:pt x="290" y="2"/>
                  </a:lnTo>
                  <a:cubicBezTo>
                    <a:pt x="280" y="1"/>
                    <a:pt x="272" y="1"/>
                    <a:pt x="263" y="1"/>
                  </a:cubicBezTo>
                  <a:cubicBezTo>
                    <a:pt x="1" y="1"/>
                    <a:pt x="1" y="402"/>
                    <a:pt x="263" y="402"/>
                  </a:cubicBezTo>
                  <a:cubicBezTo>
                    <a:pt x="272" y="402"/>
                    <a:pt x="280" y="402"/>
                    <a:pt x="290" y="401"/>
                  </a:cubicBezTo>
                  <a:lnTo>
                    <a:pt x="3849" y="401"/>
                  </a:lnTo>
                  <a:cubicBezTo>
                    <a:pt x="3855" y="401"/>
                    <a:pt x="3861" y="402"/>
                    <a:pt x="3866" y="402"/>
                  </a:cubicBezTo>
                  <a:cubicBezTo>
                    <a:pt x="3975" y="402"/>
                    <a:pt x="4070" y="313"/>
                    <a:pt x="4070" y="199"/>
                  </a:cubicBezTo>
                  <a:cubicBezTo>
                    <a:pt x="4070" y="91"/>
                    <a:pt x="3978" y="1"/>
                    <a:pt x="38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82"/>
            <p:cNvSpPr/>
            <p:nvPr/>
          </p:nvSpPr>
          <p:spPr>
            <a:xfrm>
              <a:off x="1363124" y="3467671"/>
              <a:ext cx="72859" cy="53748"/>
            </a:xfrm>
            <a:custGeom>
              <a:avLst/>
              <a:gdLst/>
              <a:ahLst/>
              <a:cxnLst/>
              <a:rect l="l" t="t" r="r" b="b"/>
              <a:pathLst>
                <a:path w="2783" h="2053" extrusionOk="0">
                  <a:moveTo>
                    <a:pt x="1778" y="443"/>
                  </a:moveTo>
                  <a:lnTo>
                    <a:pt x="1778" y="520"/>
                  </a:lnTo>
                  <a:lnTo>
                    <a:pt x="1336" y="861"/>
                  </a:lnTo>
                  <a:lnTo>
                    <a:pt x="1125" y="654"/>
                  </a:lnTo>
                  <a:cubicBezTo>
                    <a:pt x="1080" y="612"/>
                    <a:pt x="1022" y="590"/>
                    <a:pt x="963" y="590"/>
                  </a:cubicBezTo>
                  <a:cubicBezTo>
                    <a:pt x="910" y="590"/>
                    <a:pt x="856" y="608"/>
                    <a:pt x="813" y="645"/>
                  </a:cubicBezTo>
                  <a:cubicBezTo>
                    <a:pt x="722" y="717"/>
                    <a:pt x="717" y="851"/>
                    <a:pt x="798" y="928"/>
                  </a:cubicBezTo>
                  <a:lnTo>
                    <a:pt x="1154" y="1274"/>
                  </a:lnTo>
                  <a:cubicBezTo>
                    <a:pt x="1197" y="1317"/>
                    <a:pt x="1260" y="1341"/>
                    <a:pt x="1317" y="1341"/>
                  </a:cubicBezTo>
                  <a:cubicBezTo>
                    <a:pt x="1370" y="1341"/>
                    <a:pt x="1423" y="1327"/>
                    <a:pt x="1461" y="1293"/>
                  </a:cubicBezTo>
                  <a:lnTo>
                    <a:pt x="1778" y="1053"/>
                  </a:lnTo>
                  <a:lnTo>
                    <a:pt x="1778" y="1649"/>
                  </a:lnTo>
                  <a:lnTo>
                    <a:pt x="443" y="1649"/>
                  </a:lnTo>
                  <a:lnTo>
                    <a:pt x="443" y="443"/>
                  </a:lnTo>
                  <a:close/>
                  <a:moveTo>
                    <a:pt x="2534" y="1"/>
                  </a:moveTo>
                  <a:cubicBezTo>
                    <a:pt x="2484" y="1"/>
                    <a:pt x="2434" y="17"/>
                    <a:pt x="2393" y="49"/>
                  </a:cubicBezTo>
                  <a:lnTo>
                    <a:pt x="2187" y="207"/>
                  </a:lnTo>
                  <a:cubicBezTo>
                    <a:pt x="2120" y="102"/>
                    <a:pt x="2009" y="39"/>
                    <a:pt x="1884" y="39"/>
                  </a:cubicBezTo>
                  <a:lnTo>
                    <a:pt x="342" y="39"/>
                  </a:lnTo>
                  <a:cubicBezTo>
                    <a:pt x="339" y="39"/>
                    <a:pt x="336" y="39"/>
                    <a:pt x="333" y="39"/>
                  </a:cubicBezTo>
                  <a:cubicBezTo>
                    <a:pt x="154" y="39"/>
                    <a:pt x="10" y="172"/>
                    <a:pt x="1" y="352"/>
                  </a:cubicBezTo>
                  <a:lnTo>
                    <a:pt x="1" y="1745"/>
                  </a:lnTo>
                  <a:cubicBezTo>
                    <a:pt x="10" y="1919"/>
                    <a:pt x="154" y="2052"/>
                    <a:pt x="333" y="2052"/>
                  </a:cubicBezTo>
                  <a:cubicBezTo>
                    <a:pt x="336" y="2052"/>
                    <a:pt x="339" y="2052"/>
                    <a:pt x="342" y="2052"/>
                  </a:cubicBezTo>
                  <a:lnTo>
                    <a:pt x="1884" y="2052"/>
                  </a:lnTo>
                  <a:cubicBezTo>
                    <a:pt x="1887" y="2052"/>
                    <a:pt x="1890" y="2052"/>
                    <a:pt x="1893" y="2052"/>
                  </a:cubicBezTo>
                  <a:cubicBezTo>
                    <a:pt x="2067" y="2052"/>
                    <a:pt x="2216" y="1919"/>
                    <a:pt x="2225" y="1745"/>
                  </a:cubicBezTo>
                  <a:lnTo>
                    <a:pt x="2225" y="707"/>
                  </a:lnTo>
                  <a:lnTo>
                    <a:pt x="2682" y="356"/>
                  </a:lnTo>
                  <a:cubicBezTo>
                    <a:pt x="2773" y="289"/>
                    <a:pt x="2782" y="155"/>
                    <a:pt x="2706" y="73"/>
                  </a:cubicBezTo>
                  <a:cubicBezTo>
                    <a:pt x="2658" y="25"/>
                    <a:pt x="2595" y="1"/>
                    <a:pt x="25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82"/>
            <p:cNvSpPr/>
            <p:nvPr/>
          </p:nvSpPr>
          <p:spPr>
            <a:xfrm>
              <a:off x="1363124" y="3536184"/>
              <a:ext cx="72859" cy="53145"/>
            </a:xfrm>
            <a:custGeom>
              <a:avLst/>
              <a:gdLst/>
              <a:ahLst/>
              <a:cxnLst/>
              <a:rect l="l" t="t" r="r" b="b"/>
              <a:pathLst>
                <a:path w="2783" h="2030" extrusionOk="0">
                  <a:moveTo>
                    <a:pt x="1778" y="425"/>
                  </a:moveTo>
                  <a:lnTo>
                    <a:pt x="1778" y="521"/>
                  </a:lnTo>
                  <a:lnTo>
                    <a:pt x="1336" y="862"/>
                  </a:lnTo>
                  <a:lnTo>
                    <a:pt x="1125" y="655"/>
                  </a:lnTo>
                  <a:cubicBezTo>
                    <a:pt x="1080" y="613"/>
                    <a:pt x="1022" y="591"/>
                    <a:pt x="963" y="591"/>
                  </a:cubicBezTo>
                  <a:cubicBezTo>
                    <a:pt x="910" y="591"/>
                    <a:pt x="856" y="609"/>
                    <a:pt x="813" y="646"/>
                  </a:cubicBezTo>
                  <a:cubicBezTo>
                    <a:pt x="722" y="713"/>
                    <a:pt x="717" y="852"/>
                    <a:pt x="798" y="929"/>
                  </a:cubicBezTo>
                  <a:lnTo>
                    <a:pt x="1154" y="1275"/>
                  </a:lnTo>
                  <a:cubicBezTo>
                    <a:pt x="1197" y="1318"/>
                    <a:pt x="1260" y="1342"/>
                    <a:pt x="1317" y="1342"/>
                  </a:cubicBezTo>
                  <a:cubicBezTo>
                    <a:pt x="1370" y="1342"/>
                    <a:pt x="1423" y="1323"/>
                    <a:pt x="1461" y="1294"/>
                  </a:cubicBezTo>
                  <a:lnTo>
                    <a:pt x="1778" y="1054"/>
                  </a:lnTo>
                  <a:lnTo>
                    <a:pt x="1778" y="1631"/>
                  </a:lnTo>
                  <a:lnTo>
                    <a:pt x="443" y="1631"/>
                  </a:lnTo>
                  <a:lnTo>
                    <a:pt x="443" y="425"/>
                  </a:lnTo>
                  <a:close/>
                  <a:moveTo>
                    <a:pt x="2531" y="0"/>
                  </a:moveTo>
                  <a:cubicBezTo>
                    <a:pt x="2481" y="0"/>
                    <a:pt x="2431" y="16"/>
                    <a:pt x="2389" y="50"/>
                  </a:cubicBezTo>
                  <a:lnTo>
                    <a:pt x="2192" y="199"/>
                  </a:lnTo>
                  <a:cubicBezTo>
                    <a:pt x="2131" y="92"/>
                    <a:pt x="2017" y="21"/>
                    <a:pt x="1892" y="21"/>
                  </a:cubicBezTo>
                  <a:cubicBezTo>
                    <a:pt x="1887" y="21"/>
                    <a:pt x="1883" y="21"/>
                    <a:pt x="1879" y="21"/>
                  </a:cubicBezTo>
                  <a:lnTo>
                    <a:pt x="342" y="21"/>
                  </a:lnTo>
                  <a:cubicBezTo>
                    <a:pt x="336" y="21"/>
                    <a:pt x="330" y="21"/>
                    <a:pt x="324" y="21"/>
                  </a:cubicBezTo>
                  <a:cubicBezTo>
                    <a:pt x="150" y="21"/>
                    <a:pt x="10" y="157"/>
                    <a:pt x="1" y="329"/>
                  </a:cubicBezTo>
                  <a:lnTo>
                    <a:pt x="1" y="1722"/>
                  </a:lnTo>
                  <a:cubicBezTo>
                    <a:pt x="10" y="1894"/>
                    <a:pt x="150" y="2030"/>
                    <a:pt x="324" y="2030"/>
                  </a:cubicBezTo>
                  <a:cubicBezTo>
                    <a:pt x="330" y="2030"/>
                    <a:pt x="336" y="2030"/>
                    <a:pt x="342" y="2029"/>
                  </a:cubicBezTo>
                  <a:lnTo>
                    <a:pt x="1884" y="2029"/>
                  </a:lnTo>
                  <a:cubicBezTo>
                    <a:pt x="1890" y="2030"/>
                    <a:pt x="1896" y="2030"/>
                    <a:pt x="1901" y="2030"/>
                  </a:cubicBezTo>
                  <a:cubicBezTo>
                    <a:pt x="2072" y="2030"/>
                    <a:pt x="2216" y="1894"/>
                    <a:pt x="2225" y="1722"/>
                  </a:cubicBezTo>
                  <a:lnTo>
                    <a:pt x="2225" y="708"/>
                  </a:lnTo>
                  <a:lnTo>
                    <a:pt x="2682" y="358"/>
                  </a:lnTo>
                  <a:cubicBezTo>
                    <a:pt x="2773" y="290"/>
                    <a:pt x="2782" y="156"/>
                    <a:pt x="2706" y="74"/>
                  </a:cubicBezTo>
                  <a:cubicBezTo>
                    <a:pt x="2657" y="26"/>
                    <a:pt x="2594" y="0"/>
                    <a:pt x="25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82"/>
            <p:cNvSpPr/>
            <p:nvPr/>
          </p:nvSpPr>
          <p:spPr>
            <a:xfrm>
              <a:off x="1363124" y="3604750"/>
              <a:ext cx="72859" cy="52753"/>
            </a:xfrm>
            <a:custGeom>
              <a:avLst/>
              <a:gdLst/>
              <a:ahLst/>
              <a:cxnLst/>
              <a:rect l="l" t="t" r="r" b="b"/>
              <a:pathLst>
                <a:path w="2783" h="2015" extrusionOk="0">
                  <a:moveTo>
                    <a:pt x="1778" y="405"/>
                  </a:moveTo>
                  <a:lnTo>
                    <a:pt x="1778" y="554"/>
                  </a:lnTo>
                  <a:lnTo>
                    <a:pt x="1336" y="890"/>
                  </a:lnTo>
                  <a:lnTo>
                    <a:pt x="1125" y="688"/>
                  </a:lnTo>
                  <a:cubicBezTo>
                    <a:pt x="1079" y="645"/>
                    <a:pt x="1020" y="623"/>
                    <a:pt x="960" y="623"/>
                  </a:cubicBezTo>
                  <a:cubicBezTo>
                    <a:pt x="908" y="623"/>
                    <a:pt x="856" y="640"/>
                    <a:pt x="813" y="674"/>
                  </a:cubicBezTo>
                  <a:cubicBezTo>
                    <a:pt x="722" y="746"/>
                    <a:pt x="717" y="880"/>
                    <a:pt x="798" y="957"/>
                  </a:cubicBezTo>
                  <a:lnTo>
                    <a:pt x="1154" y="1308"/>
                  </a:lnTo>
                  <a:cubicBezTo>
                    <a:pt x="1197" y="1351"/>
                    <a:pt x="1260" y="1370"/>
                    <a:pt x="1317" y="1370"/>
                  </a:cubicBezTo>
                  <a:cubicBezTo>
                    <a:pt x="1370" y="1370"/>
                    <a:pt x="1423" y="1356"/>
                    <a:pt x="1461" y="1322"/>
                  </a:cubicBezTo>
                  <a:lnTo>
                    <a:pt x="1778" y="1082"/>
                  </a:lnTo>
                  <a:lnTo>
                    <a:pt x="1778" y="1611"/>
                  </a:lnTo>
                  <a:lnTo>
                    <a:pt x="443" y="1611"/>
                  </a:lnTo>
                  <a:lnTo>
                    <a:pt x="443" y="405"/>
                  </a:lnTo>
                  <a:close/>
                  <a:moveTo>
                    <a:pt x="324" y="1"/>
                  </a:moveTo>
                  <a:cubicBezTo>
                    <a:pt x="150" y="1"/>
                    <a:pt x="10" y="137"/>
                    <a:pt x="1" y="309"/>
                  </a:cubicBezTo>
                  <a:lnTo>
                    <a:pt x="1" y="1702"/>
                  </a:lnTo>
                  <a:cubicBezTo>
                    <a:pt x="10" y="1881"/>
                    <a:pt x="154" y="2014"/>
                    <a:pt x="333" y="2014"/>
                  </a:cubicBezTo>
                  <a:cubicBezTo>
                    <a:pt x="336" y="2014"/>
                    <a:pt x="339" y="2014"/>
                    <a:pt x="342" y="2014"/>
                  </a:cubicBezTo>
                  <a:lnTo>
                    <a:pt x="1884" y="2014"/>
                  </a:lnTo>
                  <a:cubicBezTo>
                    <a:pt x="1887" y="2014"/>
                    <a:pt x="1890" y="2014"/>
                    <a:pt x="1893" y="2014"/>
                  </a:cubicBezTo>
                  <a:cubicBezTo>
                    <a:pt x="2067" y="2014"/>
                    <a:pt x="2216" y="1881"/>
                    <a:pt x="2225" y="1702"/>
                  </a:cubicBezTo>
                  <a:lnTo>
                    <a:pt x="2225" y="732"/>
                  </a:lnTo>
                  <a:lnTo>
                    <a:pt x="2682" y="381"/>
                  </a:lnTo>
                  <a:cubicBezTo>
                    <a:pt x="2773" y="314"/>
                    <a:pt x="2782" y="179"/>
                    <a:pt x="2706" y="97"/>
                  </a:cubicBezTo>
                  <a:cubicBezTo>
                    <a:pt x="2658" y="50"/>
                    <a:pt x="2595" y="25"/>
                    <a:pt x="2533" y="25"/>
                  </a:cubicBezTo>
                  <a:cubicBezTo>
                    <a:pt x="2482" y="25"/>
                    <a:pt x="2432" y="41"/>
                    <a:pt x="2389" y="73"/>
                  </a:cubicBezTo>
                  <a:lnTo>
                    <a:pt x="2389" y="78"/>
                  </a:lnTo>
                  <a:lnTo>
                    <a:pt x="2211" y="217"/>
                  </a:lnTo>
                  <a:cubicBezTo>
                    <a:pt x="2159" y="87"/>
                    <a:pt x="2035" y="1"/>
                    <a:pt x="1896" y="1"/>
                  </a:cubicBezTo>
                  <a:cubicBezTo>
                    <a:pt x="1892" y="1"/>
                    <a:pt x="1888" y="1"/>
                    <a:pt x="1884" y="1"/>
                  </a:cubicBezTo>
                  <a:lnTo>
                    <a:pt x="342" y="1"/>
                  </a:lnTo>
                  <a:cubicBezTo>
                    <a:pt x="336" y="1"/>
                    <a:pt x="330" y="1"/>
                    <a:pt x="3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84" name="Google Shape;13184;p82"/>
          <p:cNvGrpSpPr/>
          <p:nvPr/>
        </p:nvGrpSpPr>
        <p:grpSpPr>
          <a:xfrm>
            <a:off x="2184548" y="3654055"/>
            <a:ext cx="354948" cy="286776"/>
            <a:chOff x="2184548" y="3859455"/>
            <a:chExt cx="354948" cy="286776"/>
          </a:xfrm>
        </p:grpSpPr>
        <p:sp>
          <p:nvSpPr>
            <p:cNvPr id="13185" name="Google Shape;13185;p82"/>
            <p:cNvSpPr/>
            <p:nvPr/>
          </p:nvSpPr>
          <p:spPr>
            <a:xfrm>
              <a:off x="2189810" y="3864743"/>
              <a:ext cx="68958" cy="276199"/>
            </a:xfrm>
            <a:custGeom>
              <a:avLst/>
              <a:gdLst/>
              <a:ahLst/>
              <a:cxnLst/>
              <a:rect l="l" t="t" r="r" b="b"/>
              <a:pathLst>
                <a:path w="2634" h="10550" extrusionOk="0">
                  <a:moveTo>
                    <a:pt x="1" y="0"/>
                  </a:moveTo>
                  <a:lnTo>
                    <a:pt x="1" y="10550"/>
                  </a:lnTo>
                  <a:lnTo>
                    <a:pt x="2634" y="10550"/>
                  </a:lnTo>
                  <a:lnTo>
                    <a:pt x="2634" y="6558"/>
                  </a:lnTo>
                  <a:lnTo>
                    <a:pt x="2634"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82"/>
            <p:cNvSpPr/>
            <p:nvPr/>
          </p:nvSpPr>
          <p:spPr>
            <a:xfrm>
              <a:off x="218981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82"/>
            <p:cNvSpPr/>
            <p:nvPr/>
          </p:nvSpPr>
          <p:spPr>
            <a:xfrm>
              <a:off x="2258742" y="3864743"/>
              <a:ext cx="68827" cy="276199"/>
            </a:xfrm>
            <a:custGeom>
              <a:avLst/>
              <a:gdLst/>
              <a:ahLst/>
              <a:cxnLst/>
              <a:rect l="l" t="t" r="r" b="b"/>
              <a:pathLst>
                <a:path w="2629" h="10550" extrusionOk="0">
                  <a:moveTo>
                    <a:pt x="1" y="0"/>
                  </a:moveTo>
                  <a:lnTo>
                    <a:pt x="1" y="6558"/>
                  </a:lnTo>
                  <a:lnTo>
                    <a:pt x="1"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82"/>
            <p:cNvSpPr/>
            <p:nvPr/>
          </p:nvSpPr>
          <p:spPr>
            <a:xfrm>
              <a:off x="2258742" y="3864743"/>
              <a:ext cx="15499" cy="276199"/>
            </a:xfrm>
            <a:custGeom>
              <a:avLst/>
              <a:gdLst/>
              <a:ahLst/>
              <a:cxnLst/>
              <a:rect l="l" t="t" r="r" b="b"/>
              <a:pathLst>
                <a:path w="592" h="10550" extrusionOk="0">
                  <a:moveTo>
                    <a:pt x="1" y="0"/>
                  </a:moveTo>
                  <a:lnTo>
                    <a:pt x="1" y="10550"/>
                  </a:lnTo>
                  <a:lnTo>
                    <a:pt x="592" y="10550"/>
                  </a:lnTo>
                  <a:lnTo>
                    <a:pt x="592"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82"/>
            <p:cNvSpPr/>
            <p:nvPr/>
          </p:nvSpPr>
          <p:spPr>
            <a:xfrm>
              <a:off x="2327543" y="3864743"/>
              <a:ext cx="68958" cy="276199"/>
            </a:xfrm>
            <a:custGeom>
              <a:avLst/>
              <a:gdLst/>
              <a:ahLst/>
              <a:cxnLst/>
              <a:rect l="l" t="t" r="r" b="b"/>
              <a:pathLst>
                <a:path w="2634" h="10550" extrusionOk="0">
                  <a:moveTo>
                    <a:pt x="0" y="0"/>
                  </a:moveTo>
                  <a:lnTo>
                    <a:pt x="0" y="10550"/>
                  </a:lnTo>
                  <a:lnTo>
                    <a:pt x="2633" y="10550"/>
                  </a:lnTo>
                  <a:lnTo>
                    <a:pt x="2633" y="6558"/>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82"/>
            <p:cNvSpPr/>
            <p:nvPr/>
          </p:nvSpPr>
          <p:spPr>
            <a:xfrm>
              <a:off x="2396475" y="3864743"/>
              <a:ext cx="68801" cy="276199"/>
            </a:xfrm>
            <a:custGeom>
              <a:avLst/>
              <a:gdLst/>
              <a:ahLst/>
              <a:cxnLst/>
              <a:rect l="l" t="t" r="r" b="b"/>
              <a:pathLst>
                <a:path w="2628" h="10550" extrusionOk="0">
                  <a:moveTo>
                    <a:pt x="0" y="0"/>
                  </a:moveTo>
                  <a:lnTo>
                    <a:pt x="0" y="10550"/>
                  </a:lnTo>
                  <a:lnTo>
                    <a:pt x="2628" y="10550"/>
                  </a:lnTo>
                  <a:lnTo>
                    <a:pt x="2628"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82"/>
            <p:cNvSpPr/>
            <p:nvPr/>
          </p:nvSpPr>
          <p:spPr>
            <a:xfrm>
              <a:off x="2465250" y="3864743"/>
              <a:ext cx="68958" cy="276199"/>
            </a:xfrm>
            <a:custGeom>
              <a:avLst/>
              <a:gdLst/>
              <a:ahLst/>
              <a:cxnLst/>
              <a:rect l="l" t="t" r="r" b="b"/>
              <a:pathLst>
                <a:path w="2634" h="10550" extrusionOk="0">
                  <a:moveTo>
                    <a:pt x="1" y="0"/>
                  </a:moveTo>
                  <a:lnTo>
                    <a:pt x="1" y="6558"/>
                  </a:lnTo>
                  <a:lnTo>
                    <a:pt x="1" y="10550"/>
                  </a:lnTo>
                  <a:lnTo>
                    <a:pt x="2633" y="10550"/>
                  </a:lnTo>
                  <a:lnTo>
                    <a:pt x="2633" y="0"/>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82"/>
            <p:cNvSpPr/>
            <p:nvPr/>
          </p:nvSpPr>
          <p:spPr>
            <a:xfrm>
              <a:off x="2327543" y="3864743"/>
              <a:ext cx="15629" cy="276199"/>
            </a:xfrm>
            <a:custGeom>
              <a:avLst/>
              <a:gdLst/>
              <a:ahLst/>
              <a:cxnLst/>
              <a:rect l="l" t="t" r="r" b="b"/>
              <a:pathLst>
                <a:path w="597" h="10550" extrusionOk="0">
                  <a:moveTo>
                    <a:pt x="0" y="0"/>
                  </a:moveTo>
                  <a:lnTo>
                    <a:pt x="0" y="10550"/>
                  </a:lnTo>
                  <a:lnTo>
                    <a:pt x="596" y="10550"/>
                  </a:lnTo>
                  <a:lnTo>
                    <a:pt x="596"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82"/>
            <p:cNvSpPr/>
            <p:nvPr/>
          </p:nvSpPr>
          <p:spPr>
            <a:xfrm>
              <a:off x="2396475" y="3864743"/>
              <a:ext cx="15472" cy="276199"/>
            </a:xfrm>
            <a:custGeom>
              <a:avLst/>
              <a:gdLst/>
              <a:ahLst/>
              <a:cxnLst/>
              <a:rect l="l" t="t" r="r" b="b"/>
              <a:pathLst>
                <a:path w="591" h="10550" extrusionOk="0">
                  <a:moveTo>
                    <a:pt x="0" y="0"/>
                  </a:moveTo>
                  <a:lnTo>
                    <a:pt x="0" y="10550"/>
                  </a:lnTo>
                  <a:lnTo>
                    <a:pt x="591" y="10550"/>
                  </a:lnTo>
                  <a:lnTo>
                    <a:pt x="591"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82"/>
            <p:cNvSpPr/>
            <p:nvPr/>
          </p:nvSpPr>
          <p:spPr>
            <a:xfrm>
              <a:off x="2465250" y="3864743"/>
              <a:ext cx="15629" cy="276199"/>
            </a:xfrm>
            <a:custGeom>
              <a:avLst/>
              <a:gdLst/>
              <a:ahLst/>
              <a:cxnLst/>
              <a:rect l="l" t="t" r="r" b="b"/>
              <a:pathLst>
                <a:path w="597" h="10550" extrusionOk="0">
                  <a:moveTo>
                    <a:pt x="1" y="0"/>
                  </a:moveTo>
                  <a:lnTo>
                    <a:pt x="1" y="10550"/>
                  </a:lnTo>
                  <a:lnTo>
                    <a:pt x="597" y="10550"/>
                  </a:lnTo>
                  <a:lnTo>
                    <a:pt x="59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82"/>
            <p:cNvSpPr/>
            <p:nvPr/>
          </p:nvSpPr>
          <p:spPr>
            <a:xfrm>
              <a:off x="2238505"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82"/>
            <p:cNvSpPr/>
            <p:nvPr/>
          </p:nvSpPr>
          <p:spPr>
            <a:xfrm>
              <a:off x="2238505" y="3864743"/>
              <a:ext cx="13352" cy="171688"/>
            </a:xfrm>
            <a:custGeom>
              <a:avLst/>
              <a:gdLst/>
              <a:ahLst/>
              <a:cxnLst/>
              <a:rect l="l" t="t" r="r" b="b"/>
              <a:pathLst>
                <a:path w="510" h="6558" extrusionOk="0">
                  <a:moveTo>
                    <a:pt x="0" y="0"/>
                  </a:moveTo>
                  <a:lnTo>
                    <a:pt x="0" y="6558"/>
                  </a:lnTo>
                  <a:lnTo>
                    <a:pt x="509" y="6558"/>
                  </a:lnTo>
                  <a:lnTo>
                    <a:pt x="509"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82"/>
            <p:cNvSpPr/>
            <p:nvPr/>
          </p:nvSpPr>
          <p:spPr>
            <a:xfrm>
              <a:off x="2376212" y="3864743"/>
              <a:ext cx="40527" cy="171688"/>
            </a:xfrm>
            <a:custGeom>
              <a:avLst/>
              <a:gdLst/>
              <a:ahLst/>
              <a:cxnLst/>
              <a:rect l="l" t="t" r="r" b="b"/>
              <a:pathLst>
                <a:path w="1548" h="6558" extrusionOk="0">
                  <a:moveTo>
                    <a:pt x="1" y="0"/>
                  </a:moveTo>
                  <a:lnTo>
                    <a:pt x="1" y="6558"/>
                  </a:lnTo>
                  <a:lnTo>
                    <a:pt x="1548" y="6558"/>
                  </a:lnTo>
                  <a:lnTo>
                    <a:pt x="1548"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82"/>
            <p:cNvSpPr/>
            <p:nvPr/>
          </p:nvSpPr>
          <p:spPr>
            <a:xfrm>
              <a:off x="2376212" y="3864743"/>
              <a:ext cx="13352" cy="171688"/>
            </a:xfrm>
            <a:custGeom>
              <a:avLst/>
              <a:gdLst/>
              <a:ahLst/>
              <a:cxnLst/>
              <a:rect l="l" t="t" r="r" b="b"/>
              <a:pathLst>
                <a:path w="510" h="6558" extrusionOk="0">
                  <a:moveTo>
                    <a:pt x="1" y="0"/>
                  </a:moveTo>
                  <a:lnTo>
                    <a:pt x="1"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82"/>
            <p:cNvSpPr/>
            <p:nvPr/>
          </p:nvSpPr>
          <p:spPr>
            <a:xfrm>
              <a:off x="2445013" y="3864743"/>
              <a:ext cx="40527" cy="171688"/>
            </a:xfrm>
            <a:custGeom>
              <a:avLst/>
              <a:gdLst/>
              <a:ahLst/>
              <a:cxnLst/>
              <a:rect l="l" t="t" r="r" b="b"/>
              <a:pathLst>
                <a:path w="1548" h="6558" extrusionOk="0">
                  <a:moveTo>
                    <a:pt x="0" y="0"/>
                  </a:moveTo>
                  <a:lnTo>
                    <a:pt x="0" y="6558"/>
                  </a:lnTo>
                  <a:lnTo>
                    <a:pt x="1547" y="6558"/>
                  </a:lnTo>
                  <a:lnTo>
                    <a:pt x="1547" y="0"/>
                  </a:ln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82"/>
            <p:cNvSpPr/>
            <p:nvPr/>
          </p:nvSpPr>
          <p:spPr>
            <a:xfrm>
              <a:off x="2445013" y="3864743"/>
              <a:ext cx="13352" cy="171688"/>
            </a:xfrm>
            <a:custGeom>
              <a:avLst/>
              <a:gdLst/>
              <a:ahLst/>
              <a:cxnLst/>
              <a:rect l="l" t="t" r="r" b="b"/>
              <a:pathLst>
                <a:path w="510" h="6558" extrusionOk="0">
                  <a:moveTo>
                    <a:pt x="0" y="0"/>
                  </a:moveTo>
                  <a:lnTo>
                    <a:pt x="0" y="6558"/>
                  </a:lnTo>
                  <a:lnTo>
                    <a:pt x="510" y="6558"/>
                  </a:lnTo>
                  <a:lnTo>
                    <a:pt x="510"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82"/>
            <p:cNvSpPr/>
            <p:nvPr/>
          </p:nvSpPr>
          <p:spPr>
            <a:xfrm>
              <a:off x="2184548" y="3859455"/>
              <a:ext cx="354948" cy="286776"/>
            </a:xfrm>
            <a:custGeom>
              <a:avLst/>
              <a:gdLst/>
              <a:ahLst/>
              <a:cxnLst/>
              <a:rect l="l" t="t" r="r" b="b"/>
              <a:pathLst>
                <a:path w="13558" h="10954" extrusionOk="0">
                  <a:moveTo>
                    <a:pt x="8667" y="404"/>
                  </a:moveTo>
                  <a:lnTo>
                    <a:pt x="8667" y="6563"/>
                  </a:lnTo>
                  <a:lnTo>
                    <a:pt x="7523" y="6563"/>
                  </a:lnTo>
                  <a:lnTo>
                    <a:pt x="7523" y="404"/>
                  </a:lnTo>
                  <a:close/>
                  <a:moveTo>
                    <a:pt x="11295" y="404"/>
                  </a:moveTo>
                  <a:lnTo>
                    <a:pt x="11295" y="6563"/>
                  </a:lnTo>
                  <a:lnTo>
                    <a:pt x="10156" y="6563"/>
                  </a:lnTo>
                  <a:lnTo>
                    <a:pt x="10156" y="404"/>
                  </a:lnTo>
                  <a:close/>
                  <a:moveTo>
                    <a:pt x="1859" y="404"/>
                  </a:moveTo>
                  <a:lnTo>
                    <a:pt x="1859" y="6760"/>
                  </a:lnTo>
                  <a:cubicBezTo>
                    <a:pt x="1859" y="6875"/>
                    <a:pt x="1951" y="6961"/>
                    <a:pt x="2061" y="6961"/>
                  </a:cubicBezTo>
                  <a:lnTo>
                    <a:pt x="2633" y="6961"/>
                  </a:lnTo>
                  <a:lnTo>
                    <a:pt x="2633" y="10550"/>
                  </a:lnTo>
                  <a:lnTo>
                    <a:pt x="404" y="10550"/>
                  </a:lnTo>
                  <a:lnTo>
                    <a:pt x="404" y="404"/>
                  </a:lnTo>
                  <a:close/>
                  <a:moveTo>
                    <a:pt x="5261" y="404"/>
                  </a:moveTo>
                  <a:lnTo>
                    <a:pt x="5261" y="10550"/>
                  </a:lnTo>
                  <a:lnTo>
                    <a:pt x="3036" y="10550"/>
                  </a:lnTo>
                  <a:lnTo>
                    <a:pt x="3036" y="6961"/>
                  </a:lnTo>
                  <a:lnTo>
                    <a:pt x="3608" y="6961"/>
                  </a:lnTo>
                  <a:cubicBezTo>
                    <a:pt x="3719" y="6961"/>
                    <a:pt x="3810" y="6875"/>
                    <a:pt x="3810" y="6764"/>
                  </a:cubicBezTo>
                  <a:lnTo>
                    <a:pt x="3810" y="3796"/>
                  </a:lnTo>
                  <a:cubicBezTo>
                    <a:pt x="3810" y="3680"/>
                    <a:pt x="3719" y="3594"/>
                    <a:pt x="3608" y="3594"/>
                  </a:cubicBezTo>
                  <a:cubicBezTo>
                    <a:pt x="3498" y="3594"/>
                    <a:pt x="3406" y="3680"/>
                    <a:pt x="3406" y="3796"/>
                  </a:cubicBezTo>
                  <a:lnTo>
                    <a:pt x="3406" y="6558"/>
                  </a:lnTo>
                  <a:lnTo>
                    <a:pt x="2263" y="6558"/>
                  </a:lnTo>
                  <a:lnTo>
                    <a:pt x="2263" y="404"/>
                  </a:lnTo>
                  <a:lnTo>
                    <a:pt x="3406" y="404"/>
                  </a:lnTo>
                  <a:lnTo>
                    <a:pt x="3406" y="2859"/>
                  </a:lnTo>
                  <a:cubicBezTo>
                    <a:pt x="3406" y="2969"/>
                    <a:pt x="3498" y="3056"/>
                    <a:pt x="3608" y="3056"/>
                  </a:cubicBezTo>
                  <a:cubicBezTo>
                    <a:pt x="3719" y="3056"/>
                    <a:pt x="3810" y="2969"/>
                    <a:pt x="3810" y="2859"/>
                  </a:cubicBezTo>
                  <a:lnTo>
                    <a:pt x="3810" y="404"/>
                  </a:lnTo>
                  <a:close/>
                  <a:moveTo>
                    <a:pt x="7120" y="404"/>
                  </a:moveTo>
                  <a:lnTo>
                    <a:pt x="7120" y="6760"/>
                  </a:lnTo>
                  <a:cubicBezTo>
                    <a:pt x="7120" y="6875"/>
                    <a:pt x="7211" y="6961"/>
                    <a:pt x="7322" y="6961"/>
                  </a:cubicBezTo>
                  <a:lnTo>
                    <a:pt x="7893" y="6961"/>
                  </a:lnTo>
                  <a:lnTo>
                    <a:pt x="7893" y="10550"/>
                  </a:lnTo>
                  <a:lnTo>
                    <a:pt x="5664" y="10550"/>
                  </a:lnTo>
                  <a:lnTo>
                    <a:pt x="5664" y="404"/>
                  </a:lnTo>
                  <a:close/>
                  <a:moveTo>
                    <a:pt x="9752" y="404"/>
                  </a:moveTo>
                  <a:lnTo>
                    <a:pt x="9752" y="6760"/>
                  </a:lnTo>
                  <a:cubicBezTo>
                    <a:pt x="9752" y="6875"/>
                    <a:pt x="9839" y="6961"/>
                    <a:pt x="9949" y="6961"/>
                  </a:cubicBezTo>
                  <a:lnTo>
                    <a:pt x="10526" y="6961"/>
                  </a:lnTo>
                  <a:lnTo>
                    <a:pt x="10526" y="10550"/>
                  </a:lnTo>
                  <a:lnTo>
                    <a:pt x="8297" y="10550"/>
                  </a:lnTo>
                  <a:lnTo>
                    <a:pt x="8297" y="6961"/>
                  </a:lnTo>
                  <a:lnTo>
                    <a:pt x="8869" y="6961"/>
                  </a:lnTo>
                  <a:cubicBezTo>
                    <a:pt x="8979" y="6961"/>
                    <a:pt x="9070" y="6875"/>
                    <a:pt x="9070" y="6760"/>
                  </a:cubicBezTo>
                  <a:lnTo>
                    <a:pt x="9070" y="404"/>
                  </a:lnTo>
                  <a:close/>
                  <a:moveTo>
                    <a:pt x="202" y="0"/>
                  </a:moveTo>
                  <a:cubicBezTo>
                    <a:pt x="91" y="0"/>
                    <a:pt x="0" y="87"/>
                    <a:pt x="0" y="202"/>
                  </a:cubicBezTo>
                  <a:lnTo>
                    <a:pt x="0" y="10752"/>
                  </a:lnTo>
                  <a:cubicBezTo>
                    <a:pt x="0" y="10862"/>
                    <a:pt x="91" y="10954"/>
                    <a:pt x="202" y="10954"/>
                  </a:cubicBezTo>
                  <a:lnTo>
                    <a:pt x="13355" y="10954"/>
                  </a:lnTo>
                  <a:cubicBezTo>
                    <a:pt x="13466" y="10954"/>
                    <a:pt x="13557" y="10862"/>
                    <a:pt x="13557" y="10752"/>
                  </a:cubicBezTo>
                  <a:lnTo>
                    <a:pt x="13557" y="5410"/>
                  </a:lnTo>
                  <a:cubicBezTo>
                    <a:pt x="13557" y="5294"/>
                    <a:pt x="13466" y="5208"/>
                    <a:pt x="13355" y="5208"/>
                  </a:cubicBezTo>
                  <a:cubicBezTo>
                    <a:pt x="13245" y="5208"/>
                    <a:pt x="13154" y="5294"/>
                    <a:pt x="13154" y="5410"/>
                  </a:cubicBezTo>
                  <a:lnTo>
                    <a:pt x="13154" y="10550"/>
                  </a:lnTo>
                  <a:lnTo>
                    <a:pt x="10925" y="10550"/>
                  </a:lnTo>
                  <a:lnTo>
                    <a:pt x="10925" y="6966"/>
                  </a:lnTo>
                  <a:lnTo>
                    <a:pt x="11496" y="6966"/>
                  </a:lnTo>
                  <a:cubicBezTo>
                    <a:pt x="11607" y="6966"/>
                    <a:pt x="11698" y="6875"/>
                    <a:pt x="11698" y="6764"/>
                  </a:cubicBezTo>
                  <a:lnTo>
                    <a:pt x="11698" y="404"/>
                  </a:lnTo>
                  <a:lnTo>
                    <a:pt x="13154" y="404"/>
                  </a:lnTo>
                  <a:lnTo>
                    <a:pt x="13154" y="4468"/>
                  </a:lnTo>
                  <a:cubicBezTo>
                    <a:pt x="13154" y="4579"/>
                    <a:pt x="13245" y="4670"/>
                    <a:pt x="13355" y="4670"/>
                  </a:cubicBezTo>
                  <a:cubicBezTo>
                    <a:pt x="13466" y="4670"/>
                    <a:pt x="13557" y="4579"/>
                    <a:pt x="13557" y="4468"/>
                  </a:cubicBezTo>
                  <a:lnTo>
                    <a:pt x="13557" y="202"/>
                  </a:lnTo>
                  <a:cubicBezTo>
                    <a:pt x="13557" y="87"/>
                    <a:pt x="13466" y="0"/>
                    <a:pt x="133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2" name="Google Shape;13202;p82"/>
          <p:cNvGrpSpPr/>
          <p:nvPr/>
        </p:nvGrpSpPr>
        <p:grpSpPr>
          <a:xfrm>
            <a:off x="3140511" y="3634708"/>
            <a:ext cx="216823" cy="334162"/>
            <a:chOff x="3140511" y="3840108"/>
            <a:chExt cx="216823" cy="334162"/>
          </a:xfrm>
        </p:grpSpPr>
        <p:sp>
          <p:nvSpPr>
            <p:cNvPr id="13203" name="Google Shape;13203;p82"/>
            <p:cNvSpPr/>
            <p:nvPr/>
          </p:nvSpPr>
          <p:spPr>
            <a:xfrm>
              <a:off x="3146925" y="3846155"/>
              <a:ext cx="210068" cy="246511"/>
            </a:xfrm>
            <a:custGeom>
              <a:avLst/>
              <a:gdLst/>
              <a:ahLst/>
              <a:cxnLst/>
              <a:rect l="l" t="t" r="r" b="b"/>
              <a:pathLst>
                <a:path w="8024" h="9416" extrusionOk="0">
                  <a:moveTo>
                    <a:pt x="4012" y="0"/>
                  </a:moveTo>
                  <a:cubicBezTo>
                    <a:pt x="3946" y="0"/>
                    <a:pt x="3880" y="30"/>
                    <a:pt x="3839" y="90"/>
                  </a:cubicBezTo>
                  <a:lnTo>
                    <a:pt x="164" y="5485"/>
                  </a:lnTo>
                  <a:cubicBezTo>
                    <a:pt x="1" y="5721"/>
                    <a:pt x="30" y="6038"/>
                    <a:pt x="231" y="6244"/>
                  </a:cubicBezTo>
                  <a:lnTo>
                    <a:pt x="1980" y="8017"/>
                  </a:lnTo>
                  <a:cubicBezTo>
                    <a:pt x="2086" y="8128"/>
                    <a:pt x="2148" y="8272"/>
                    <a:pt x="2148" y="8421"/>
                  </a:cubicBezTo>
                  <a:lnTo>
                    <a:pt x="2148" y="9415"/>
                  </a:lnTo>
                  <a:lnTo>
                    <a:pt x="5876" y="9415"/>
                  </a:lnTo>
                  <a:lnTo>
                    <a:pt x="5876" y="8421"/>
                  </a:lnTo>
                  <a:cubicBezTo>
                    <a:pt x="5876" y="8272"/>
                    <a:pt x="5934" y="8128"/>
                    <a:pt x="6044" y="8017"/>
                  </a:cubicBezTo>
                  <a:lnTo>
                    <a:pt x="7793" y="6244"/>
                  </a:lnTo>
                  <a:cubicBezTo>
                    <a:pt x="7995" y="6038"/>
                    <a:pt x="8024" y="5721"/>
                    <a:pt x="7860" y="5485"/>
                  </a:cubicBezTo>
                  <a:lnTo>
                    <a:pt x="4185" y="90"/>
                  </a:lnTo>
                  <a:cubicBezTo>
                    <a:pt x="4144" y="30"/>
                    <a:pt x="4078" y="0"/>
                    <a:pt x="4012" y="0"/>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82"/>
            <p:cNvSpPr/>
            <p:nvPr/>
          </p:nvSpPr>
          <p:spPr>
            <a:xfrm>
              <a:off x="3146925" y="3846182"/>
              <a:ext cx="112862" cy="246485"/>
            </a:xfrm>
            <a:custGeom>
              <a:avLst/>
              <a:gdLst/>
              <a:ahLst/>
              <a:cxnLst/>
              <a:rect l="l" t="t" r="r" b="b"/>
              <a:pathLst>
                <a:path w="4311" h="9415" extrusionOk="0">
                  <a:moveTo>
                    <a:pt x="4012" y="1"/>
                  </a:moveTo>
                  <a:cubicBezTo>
                    <a:pt x="3945" y="1"/>
                    <a:pt x="3878" y="32"/>
                    <a:pt x="3834" y="94"/>
                  </a:cubicBezTo>
                  <a:lnTo>
                    <a:pt x="164" y="5484"/>
                  </a:lnTo>
                  <a:cubicBezTo>
                    <a:pt x="1" y="5720"/>
                    <a:pt x="30" y="6037"/>
                    <a:pt x="231" y="6243"/>
                  </a:cubicBezTo>
                  <a:lnTo>
                    <a:pt x="1980" y="8021"/>
                  </a:lnTo>
                  <a:cubicBezTo>
                    <a:pt x="2086" y="8127"/>
                    <a:pt x="2148" y="8271"/>
                    <a:pt x="2148" y="8424"/>
                  </a:cubicBezTo>
                  <a:lnTo>
                    <a:pt x="2148" y="9414"/>
                  </a:lnTo>
                  <a:lnTo>
                    <a:pt x="2744" y="9414"/>
                  </a:lnTo>
                  <a:lnTo>
                    <a:pt x="2744" y="8424"/>
                  </a:lnTo>
                  <a:cubicBezTo>
                    <a:pt x="2744" y="8271"/>
                    <a:pt x="2686" y="8127"/>
                    <a:pt x="2581" y="8016"/>
                  </a:cubicBezTo>
                  <a:lnTo>
                    <a:pt x="827" y="6243"/>
                  </a:lnTo>
                  <a:cubicBezTo>
                    <a:pt x="625" y="6037"/>
                    <a:pt x="597" y="5720"/>
                    <a:pt x="760" y="5484"/>
                  </a:cubicBezTo>
                  <a:lnTo>
                    <a:pt x="4310" y="272"/>
                  </a:lnTo>
                  <a:lnTo>
                    <a:pt x="4185" y="94"/>
                  </a:lnTo>
                  <a:cubicBezTo>
                    <a:pt x="4144" y="32"/>
                    <a:pt x="4078" y="1"/>
                    <a:pt x="401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82"/>
            <p:cNvSpPr/>
            <p:nvPr/>
          </p:nvSpPr>
          <p:spPr>
            <a:xfrm>
              <a:off x="3229182" y="3996298"/>
              <a:ext cx="45422" cy="29191"/>
            </a:xfrm>
            <a:custGeom>
              <a:avLst/>
              <a:gdLst/>
              <a:ahLst/>
              <a:cxnLst/>
              <a:rect l="l" t="t" r="r" b="b"/>
              <a:pathLst>
                <a:path w="1735" h="1115" extrusionOk="0">
                  <a:moveTo>
                    <a:pt x="558" y="0"/>
                  </a:moveTo>
                  <a:cubicBezTo>
                    <a:pt x="251" y="0"/>
                    <a:pt x="1" y="250"/>
                    <a:pt x="1" y="557"/>
                  </a:cubicBezTo>
                  <a:cubicBezTo>
                    <a:pt x="1" y="865"/>
                    <a:pt x="251" y="1115"/>
                    <a:pt x="558" y="1115"/>
                  </a:cubicBezTo>
                  <a:lnTo>
                    <a:pt x="1178" y="1115"/>
                  </a:lnTo>
                  <a:cubicBezTo>
                    <a:pt x="1485" y="1115"/>
                    <a:pt x="1735" y="865"/>
                    <a:pt x="1735" y="557"/>
                  </a:cubicBezTo>
                  <a:cubicBezTo>
                    <a:pt x="1735" y="250"/>
                    <a:pt x="1485" y="0"/>
                    <a:pt x="1178"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82"/>
            <p:cNvSpPr/>
            <p:nvPr/>
          </p:nvSpPr>
          <p:spPr>
            <a:xfrm>
              <a:off x="3225282" y="4003078"/>
              <a:ext cx="53224" cy="22410"/>
            </a:xfrm>
            <a:custGeom>
              <a:avLst/>
              <a:gdLst/>
              <a:ahLst/>
              <a:cxnLst/>
              <a:rect l="l" t="t" r="r" b="b"/>
              <a:pathLst>
                <a:path w="2033" h="856" extrusionOk="0">
                  <a:moveTo>
                    <a:pt x="236" y="1"/>
                  </a:moveTo>
                  <a:cubicBezTo>
                    <a:pt x="1" y="375"/>
                    <a:pt x="270" y="856"/>
                    <a:pt x="707" y="856"/>
                  </a:cubicBezTo>
                  <a:lnTo>
                    <a:pt x="1327" y="856"/>
                  </a:lnTo>
                  <a:cubicBezTo>
                    <a:pt x="1764" y="856"/>
                    <a:pt x="2033" y="375"/>
                    <a:pt x="1802" y="1"/>
                  </a:cubicBezTo>
                  <a:lnTo>
                    <a:pt x="1802" y="1"/>
                  </a:lnTo>
                  <a:cubicBezTo>
                    <a:pt x="1697" y="169"/>
                    <a:pt x="1519" y="265"/>
                    <a:pt x="1327" y="265"/>
                  </a:cubicBezTo>
                  <a:lnTo>
                    <a:pt x="707" y="265"/>
                  </a:lnTo>
                  <a:cubicBezTo>
                    <a:pt x="515" y="265"/>
                    <a:pt x="337" y="169"/>
                    <a:pt x="236"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82"/>
            <p:cNvSpPr/>
            <p:nvPr/>
          </p:nvSpPr>
          <p:spPr>
            <a:xfrm>
              <a:off x="3212218" y="4134135"/>
              <a:ext cx="79509" cy="34348"/>
            </a:xfrm>
            <a:custGeom>
              <a:avLst/>
              <a:gdLst/>
              <a:ahLst/>
              <a:cxnLst/>
              <a:rect l="l" t="t" r="r" b="b"/>
              <a:pathLst>
                <a:path w="3037" h="1312" extrusionOk="0">
                  <a:moveTo>
                    <a:pt x="0" y="0"/>
                  </a:moveTo>
                  <a:lnTo>
                    <a:pt x="0" y="990"/>
                  </a:lnTo>
                  <a:cubicBezTo>
                    <a:pt x="0" y="1168"/>
                    <a:pt x="144" y="1312"/>
                    <a:pt x="327" y="1312"/>
                  </a:cubicBezTo>
                  <a:lnTo>
                    <a:pt x="2710" y="1312"/>
                  </a:lnTo>
                  <a:cubicBezTo>
                    <a:pt x="2887" y="1312"/>
                    <a:pt x="3036" y="1168"/>
                    <a:pt x="3036" y="990"/>
                  </a:cubicBezTo>
                  <a:lnTo>
                    <a:pt x="3036" y="0"/>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82"/>
            <p:cNvSpPr/>
            <p:nvPr/>
          </p:nvSpPr>
          <p:spPr>
            <a:xfrm>
              <a:off x="3212218" y="4134135"/>
              <a:ext cx="24164" cy="34348"/>
            </a:xfrm>
            <a:custGeom>
              <a:avLst/>
              <a:gdLst/>
              <a:ahLst/>
              <a:cxnLst/>
              <a:rect l="l" t="t" r="r" b="b"/>
              <a:pathLst>
                <a:path w="923" h="1312" extrusionOk="0">
                  <a:moveTo>
                    <a:pt x="0" y="0"/>
                  </a:moveTo>
                  <a:lnTo>
                    <a:pt x="0" y="990"/>
                  </a:lnTo>
                  <a:cubicBezTo>
                    <a:pt x="0" y="1168"/>
                    <a:pt x="144" y="1312"/>
                    <a:pt x="327" y="1312"/>
                  </a:cubicBezTo>
                  <a:lnTo>
                    <a:pt x="923" y="1312"/>
                  </a:lnTo>
                  <a:cubicBezTo>
                    <a:pt x="745" y="1312"/>
                    <a:pt x="601" y="1168"/>
                    <a:pt x="601" y="990"/>
                  </a:cubicBezTo>
                  <a:lnTo>
                    <a:pt x="601" y="0"/>
                  </a:ln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82"/>
            <p:cNvSpPr/>
            <p:nvPr/>
          </p:nvSpPr>
          <p:spPr>
            <a:xfrm>
              <a:off x="3190069" y="4092012"/>
              <a:ext cx="123779" cy="42647"/>
            </a:xfrm>
            <a:custGeom>
              <a:avLst/>
              <a:gdLst/>
              <a:ahLst/>
              <a:cxnLst/>
              <a:rect l="l" t="t" r="r" b="b"/>
              <a:pathLst>
                <a:path w="4728" h="1629" extrusionOk="0">
                  <a:moveTo>
                    <a:pt x="361" y="0"/>
                  </a:moveTo>
                  <a:cubicBezTo>
                    <a:pt x="159" y="0"/>
                    <a:pt x="1" y="159"/>
                    <a:pt x="1" y="360"/>
                  </a:cubicBezTo>
                  <a:lnTo>
                    <a:pt x="1" y="1268"/>
                  </a:lnTo>
                  <a:cubicBezTo>
                    <a:pt x="1" y="1470"/>
                    <a:pt x="159" y="1629"/>
                    <a:pt x="361" y="1629"/>
                  </a:cubicBezTo>
                  <a:lnTo>
                    <a:pt x="4368" y="1629"/>
                  </a:lnTo>
                  <a:cubicBezTo>
                    <a:pt x="4569" y="1629"/>
                    <a:pt x="4728" y="1470"/>
                    <a:pt x="4728" y="1268"/>
                  </a:cubicBezTo>
                  <a:lnTo>
                    <a:pt x="4728" y="356"/>
                  </a:lnTo>
                  <a:cubicBezTo>
                    <a:pt x="4728" y="159"/>
                    <a:pt x="4564" y="0"/>
                    <a:pt x="4368" y="0"/>
                  </a:cubicBezTo>
                  <a:close/>
                </a:path>
              </a:pathLst>
            </a:custGeom>
            <a:solidFill>
              <a:srgbClr val="E8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82"/>
            <p:cNvSpPr/>
            <p:nvPr/>
          </p:nvSpPr>
          <p:spPr>
            <a:xfrm>
              <a:off x="3190069" y="4109474"/>
              <a:ext cx="123779" cy="25185"/>
            </a:xfrm>
            <a:custGeom>
              <a:avLst/>
              <a:gdLst/>
              <a:ahLst/>
              <a:cxnLst/>
              <a:rect l="l" t="t" r="r" b="b"/>
              <a:pathLst>
                <a:path w="4728" h="962" extrusionOk="0">
                  <a:moveTo>
                    <a:pt x="1" y="1"/>
                  </a:moveTo>
                  <a:lnTo>
                    <a:pt x="1" y="601"/>
                  </a:lnTo>
                  <a:cubicBezTo>
                    <a:pt x="1" y="798"/>
                    <a:pt x="159" y="962"/>
                    <a:pt x="361" y="962"/>
                  </a:cubicBezTo>
                  <a:lnTo>
                    <a:pt x="4368" y="962"/>
                  </a:lnTo>
                  <a:cubicBezTo>
                    <a:pt x="4569" y="962"/>
                    <a:pt x="4728" y="798"/>
                    <a:pt x="4728" y="601"/>
                  </a:cubicBezTo>
                  <a:lnTo>
                    <a:pt x="4728" y="1"/>
                  </a:lnTo>
                  <a:cubicBezTo>
                    <a:pt x="4728" y="203"/>
                    <a:pt x="4569" y="361"/>
                    <a:pt x="4368" y="361"/>
                  </a:cubicBezTo>
                  <a:lnTo>
                    <a:pt x="361" y="361"/>
                  </a:lnTo>
                  <a:cubicBezTo>
                    <a:pt x="159" y="361"/>
                    <a:pt x="1" y="203"/>
                    <a:pt x="1" y="1"/>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82"/>
            <p:cNvSpPr/>
            <p:nvPr/>
          </p:nvSpPr>
          <p:spPr>
            <a:xfrm>
              <a:off x="3140511" y="3840108"/>
              <a:ext cx="216823" cy="334162"/>
            </a:xfrm>
            <a:custGeom>
              <a:avLst/>
              <a:gdLst/>
              <a:ahLst/>
              <a:cxnLst/>
              <a:rect l="l" t="t" r="r" b="b"/>
              <a:pathLst>
                <a:path w="8282" h="12764" extrusionOk="0">
                  <a:moveTo>
                    <a:pt x="4565" y="6178"/>
                  </a:moveTo>
                  <a:cubicBezTo>
                    <a:pt x="4752" y="6178"/>
                    <a:pt x="4901" y="6331"/>
                    <a:pt x="4901" y="6514"/>
                  </a:cubicBezTo>
                  <a:cubicBezTo>
                    <a:pt x="4901" y="6696"/>
                    <a:pt x="4752" y="6850"/>
                    <a:pt x="4565" y="6850"/>
                  </a:cubicBezTo>
                  <a:lnTo>
                    <a:pt x="3950" y="6850"/>
                  </a:lnTo>
                  <a:cubicBezTo>
                    <a:pt x="3762" y="6850"/>
                    <a:pt x="3613" y="6696"/>
                    <a:pt x="3613" y="6514"/>
                  </a:cubicBezTo>
                  <a:cubicBezTo>
                    <a:pt x="3613" y="6331"/>
                    <a:pt x="3762" y="6178"/>
                    <a:pt x="3950" y="6178"/>
                  </a:cubicBezTo>
                  <a:close/>
                  <a:moveTo>
                    <a:pt x="6261" y="9862"/>
                  </a:moveTo>
                  <a:cubicBezTo>
                    <a:pt x="6337" y="9862"/>
                    <a:pt x="6395" y="9925"/>
                    <a:pt x="6395" y="9997"/>
                  </a:cubicBezTo>
                  <a:lnTo>
                    <a:pt x="6395" y="10866"/>
                  </a:lnTo>
                  <a:cubicBezTo>
                    <a:pt x="6395" y="10938"/>
                    <a:pt x="6337" y="10996"/>
                    <a:pt x="6261" y="11001"/>
                  </a:cubicBezTo>
                  <a:lnTo>
                    <a:pt x="2254" y="11001"/>
                  </a:lnTo>
                  <a:cubicBezTo>
                    <a:pt x="2177" y="10996"/>
                    <a:pt x="2119" y="10938"/>
                    <a:pt x="2119" y="10866"/>
                  </a:cubicBezTo>
                  <a:lnTo>
                    <a:pt x="2119" y="9997"/>
                  </a:lnTo>
                  <a:cubicBezTo>
                    <a:pt x="2119" y="9925"/>
                    <a:pt x="2177" y="9862"/>
                    <a:pt x="2254" y="9862"/>
                  </a:cubicBezTo>
                  <a:close/>
                  <a:moveTo>
                    <a:pt x="4257" y="1"/>
                  </a:moveTo>
                  <a:cubicBezTo>
                    <a:pt x="4120" y="1"/>
                    <a:pt x="3983" y="64"/>
                    <a:pt x="3897" y="192"/>
                  </a:cubicBezTo>
                  <a:lnTo>
                    <a:pt x="222" y="5582"/>
                  </a:lnTo>
                  <a:cubicBezTo>
                    <a:pt x="1" y="5909"/>
                    <a:pt x="39" y="6346"/>
                    <a:pt x="318" y="6624"/>
                  </a:cubicBezTo>
                  <a:lnTo>
                    <a:pt x="2067" y="8402"/>
                  </a:lnTo>
                  <a:cubicBezTo>
                    <a:pt x="2134" y="8464"/>
                    <a:pt x="2167" y="8556"/>
                    <a:pt x="2167" y="8647"/>
                  </a:cubicBezTo>
                  <a:lnTo>
                    <a:pt x="2167" y="9420"/>
                  </a:lnTo>
                  <a:cubicBezTo>
                    <a:pt x="1884" y="9464"/>
                    <a:pt x="1668" y="9709"/>
                    <a:pt x="1668" y="9997"/>
                  </a:cubicBezTo>
                  <a:lnTo>
                    <a:pt x="1668" y="10866"/>
                  </a:lnTo>
                  <a:cubicBezTo>
                    <a:pt x="1668" y="11188"/>
                    <a:pt x="1932" y="11448"/>
                    <a:pt x="2254" y="11448"/>
                  </a:cubicBezTo>
                  <a:lnTo>
                    <a:pt x="2518" y="11448"/>
                  </a:lnTo>
                  <a:lnTo>
                    <a:pt x="2518" y="12211"/>
                  </a:lnTo>
                  <a:cubicBezTo>
                    <a:pt x="2518" y="12514"/>
                    <a:pt x="2763" y="12764"/>
                    <a:pt x="3066" y="12764"/>
                  </a:cubicBezTo>
                  <a:lnTo>
                    <a:pt x="3705" y="12764"/>
                  </a:lnTo>
                  <a:cubicBezTo>
                    <a:pt x="4003" y="12764"/>
                    <a:pt x="4003" y="12312"/>
                    <a:pt x="3705" y="12312"/>
                  </a:cubicBezTo>
                  <a:lnTo>
                    <a:pt x="3066" y="12312"/>
                  </a:lnTo>
                  <a:cubicBezTo>
                    <a:pt x="3008" y="12312"/>
                    <a:pt x="2965" y="12269"/>
                    <a:pt x="2965" y="12211"/>
                  </a:cubicBezTo>
                  <a:lnTo>
                    <a:pt x="2965" y="11448"/>
                  </a:lnTo>
                  <a:lnTo>
                    <a:pt x="5545" y="11448"/>
                  </a:lnTo>
                  <a:lnTo>
                    <a:pt x="5545" y="12211"/>
                  </a:lnTo>
                  <a:cubicBezTo>
                    <a:pt x="5545" y="12269"/>
                    <a:pt x="5501" y="12312"/>
                    <a:pt x="5444" y="12312"/>
                  </a:cubicBezTo>
                  <a:lnTo>
                    <a:pt x="4747" y="12312"/>
                  </a:lnTo>
                  <a:cubicBezTo>
                    <a:pt x="4445" y="12312"/>
                    <a:pt x="4445" y="12764"/>
                    <a:pt x="4747" y="12764"/>
                  </a:cubicBezTo>
                  <a:lnTo>
                    <a:pt x="5444" y="12764"/>
                  </a:lnTo>
                  <a:cubicBezTo>
                    <a:pt x="5746" y="12764"/>
                    <a:pt x="5996" y="12514"/>
                    <a:pt x="5996" y="12211"/>
                  </a:cubicBezTo>
                  <a:lnTo>
                    <a:pt x="5996" y="11448"/>
                  </a:lnTo>
                  <a:lnTo>
                    <a:pt x="6261" y="11448"/>
                  </a:lnTo>
                  <a:cubicBezTo>
                    <a:pt x="6582" y="11448"/>
                    <a:pt x="6842" y="11188"/>
                    <a:pt x="6842" y="10866"/>
                  </a:cubicBezTo>
                  <a:lnTo>
                    <a:pt x="6842" y="9997"/>
                  </a:lnTo>
                  <a:cubicBezTo>
                    <a:pt x="6842" y="9709"/>
                    <a:pt x="6630" y="9464"/>
                    <a:pt x="6342" y="9420"/>
                  </a:cubicBezTo>
                  <a:lnTo>
                    <a:pt x="6342" y="8647"/>
                  </a:lnTo>
                  <a:cubicBezTo>
                    <a:pt x="6342" y="8551"/>
                    <a:pt x="6381" y="8464"/>
                    <a:pt x="6443" y="8397"/>
                  </a:cubicBezTo>
                  <a:lnTo>
                    <a:pt x="8120" y="6696"/>
                  </a:lnTo>
                  <a:cubicBezTo>
                    <a:pt x="8281" y="6535"/>
                    <a:pt x="8134" y="6314"/>
                    <a:pt x="7961" y="6314"/>
                  </a:cubicBezTo>
                  <a:cubicBezTo>
                    <a:pt x="7908" y="6314"/>
                    <a:pt x="7852" y="6335"/>
                    <a:pt x="7803" y="6384"/>
                  </a:cubicBezTo>
                  <a:lnTo>
                    <a:pt x="7807" y="6384"/>
                  </a:lnTo>
                  <a:lnTo>
                    <a:pt x="6126" y="8085"/>
                  </a:lnTo>
                  <a:cubicBezTo>
                    <a:pt x="5982" y="8234"/>
                    <a:pt x="5895" y="8435"/>
                    <a:pt x="5900" y="8647"/>
                  </a:cubicBezTo>
                  <a:lnTo>
                    <a:pt x="5900" y="9415"/>
                  </a:lnTo>
                  <a:lnTo>
                    <a:pt x="2619" y="9415"/>
                  </a:lnTo>
                  <a:lnTo>
                    <a:pt x="2619" y="8647"/>
                  </a:lnTo>
                  <a:cubicBezTo>
                    <a:pt x="2619" y="8435"/>
                    <a:pt x="2537" y="8234"/>
                    <a:pt x="2388" y="8085"/>
                  </a:cubicBezTo>
                  <a:lnTo>
                    <a:pt x="635" y="6312"/>
                  </a:lnTo>
                  <a:cubicBezTo>
                    <a:pt x="510" y="6182"/>
                    <a:pt x="491" y="5981"/>
                    <a:pt x="592" y="5832"/>
                  </a:cubicBezTo>
                  <a:lnTo>
                    <a:pt x="4031" y="787"/>
                  </a:lnTo>
                  <a:lnTo>
                    <a:pt x="4031" y="5736"/>
                  </a:lnTo>
                  <a:lnTo>
                    <a:pt x="3950" y="5736"/>
                  </a:lnTo>
                  <a:cubicBezTo>
                    <a:pt x="3517" y="5736"/>
                    <a:pt x="3167" y="6082"/>
                    <a:pt x="3167" y="6514"/>
                  </a:cubicBezTo>
                  <a:cubicBezTo>
                    <a:pt x="3167" y="6946"/>
                    <a:pt x="3517" y="7297"/>
                    <a:pt x="3950" y="7297"/>
                  </a:cubicBezTo>
                  <a:lnTo>
                    <a:pt x="4565" y="7297"/>
                  </a:lnTo>
                  <a:cubicBezTo>
                    <a:pt x="4997" y="7297"/>
                    <a:pt x="5348" y="6946"/>
                    <a:pt x="5348" y="6514"/>
                  </a:cubicBezTo>
                  <a:cubicBezTo>
                    <a:pt x="5348" y="6082"/>
                    <a:pt x="4997" y="5736"/>
                    <a:pt x="4565" y="5736"/>
                  </a:cubicBezTo>
                  <a:lnTo>
                    <a:pt x="4483" y="5736"/>
                  </a:lnTo>
                  <a:lnTo>
                    <a:pt x="4483" y="787"/>
                  </a:lnTo>
                  <a:lnTo>
                    <a:pt x="7779" y="5620"/>
                  </a:lnTo>
                  <a:cubicBezTo>
                    <a:pt x="7827" y="5698"/>
                    <a:pt x="7894" y="5730"/>
                    <a:pt x="7961" y="5730"/>
                  </a:cubicBezTo>
                  <a:cubicBezTo>
                    <a:pt x="8122" y="5730"/>
                    <a:pt x="8277" y="5547"/>
                    <a:pt x="8149" y="5371"/>
                  </a:cubicBezTo>
                  <a:lnTo>
                    <a:pt x="4618" y="192"/>
                  </a:lnTo>
                  <a:cubicBezTo>
                    <a:pt x="4531" y="64"/>
                    <a:pt x="4394" y="1"/>
                    <a:pt x="42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2" name="Google Shape;13212;p82"/>
          <p:cNvGrpSpPr/>
          <p:nvPr/>
        </p:nvGrpSpPr>
        <p:grpSpPr>
          <a:xfrm>
            <a:off x="883193" y="3157394"/>
            <a:ext cx="275099" cy="363876"/>
            <a:chOff x="883193" y="3362794"/>
            <a:chExt cx="275099" cy="363876"/>
          </a:xfrm>
        </p:grpSpPr>
        <p:sp>
          <p:nvSpPr>
            <p:cNvPr id="13213" name="Google Shape;13213;p82"/>
            <p:cNvSpPr/>
            <p:nvPr/>
          </p:nvSpPr>
          <p:spPr>
            <a:xfrm>
              <a:off x="889869" y="3373475"/>
              <a:ext cx="261748" cy="347906"/>
            </a:xfrm>
            <a:custGeom>
              <a:avLst/>
              <a:gdLst/>
              <a:ahLst/>
              <a:cxnLst/>
              <a:rect l="l" t="t" r="r" b="b"/>
              <a:pathLst>
                <a:path w="9998" h="13289" extrusionOk="0">
                  <a:moveTo>
                    <a:pt x="3699" y="1"/>
                  </a:moveTo>
                  <a:lnTo>
                    <a:pt x="3699" y="5621"/>
                  </a:lnTo>
                  <a:cubicBezTo>
                    <a:pt x="3695" y="5761"/>
                    <a:pt x="3661" y="5900"/>
                    <a:pt x="3594" y="6025"/>
                  </a:cubicBezTo>
                  <a:lnTo>
                    <a:pt x="231" y="12337"/>
                  </a:lnTo>
                  <a:cubicBezTo>
                    <a:pt x="0" y="12770"/>
                    <a:pt x="313" y="13289"/>
                    <a:pt x="798" y="13289"/>
                  </a:cubicBezTo>
                  <a:lnTo>
                    <a:pt x="9205" y="13289"/>
                  </a:lnTo>
                  <a:cubicBezTo>
                    <a:pt x="9690" y="13284"/>
                    <a:pt x="9998" y="12765"/>
                    <a:pt x="9772" y="12337"/>
                  </a:cubicBezTo>
                  <a:lnTo>
                    <a:pt x="6399" y="6025"/>
                  </a:lnTo>
                  <a:cubicBezTo>
                    <a:pt x="6332" y="5900"/>
                    <a:pt x="6298" y="5761"/>
                    <a:pt x="6298" y="5621"/>
                  </a:cubicBezTo>
                  <a:lnTo>
                    <a:pt x="6298" y="1"/>
                  </a:ln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82"/>
            <p:cNvSpPr/>
            <p:nvPr/>
          </p:nvSpPr>
          <p:spPr>
            <a:xfrm>
              <a:off x="1025821" y="3373475"/>
              <a:ext cx="125926" cy="347906"/>
            </a:xfrm>
            <a:custGeom>
              <a:avLst/>
              <a:gdLst/>
              <a:ahLst/>
              <a:cxnLst/>
              <a:rect l="l" t="t" r="r" b="b"/>
              <a:pathLst>
                <a:path w="4810" h="13289" extrusionOk="0">
                  <a:moveTo>
                    <a:pt x="0" y="1"/>
                  </a:moveTo>
                  <a:lnTo>
                    <a:pt x="0" y="5698"/>
                  </a:lnTo>
                  <a:cubicBezTo>
                    <a:pt x="0" y="5790"/>
                    <a:pt x="20" y="5881"/>
                    <a:pt x="63" y="5958"/>
                  </a:cubicBezTo>
                  <a:lnTo>
                    <a:pt x="3469" y="12337"/>
                  </a:lnTo>
                  <a:cubicBezTo>
                    <a:pt x="3700" y="12770"/>
                    <a:pt x="3387" y="13289"/>
                    <a:pt x="2902" y="13289"/>
                  </a:cubicBezTo>
                  <a:lnTo>
                    <a:pt x="4012" y="13289"/>
                  </a:lnTo>
                  <a:cubicBezTo>
                    <a:pt x="4497" y="13289"/>
                    <a:pt x="4809" y="12765"/>
                    <a:pt x="4579" y="12337"/>
                  </a:cubicBezTo>
                  <a:lnTo>
                    <a:pt x="1206" y="6025"/>
                  </a:lnTo>
                  <a:cubicBezTo>
                    <a:pt x="1139" y="5900"/>
                    <a:pt x="1105" y="5761"/>
                    <a:pt x="1105" y="5621"/>
                  </a:cubicBezTo>
                  <a:lnTo>
                    <a:pt x="1105" y="1"/>
                  </a:ln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82"/>
            <p:cNvSpPr/>
            <p:nvPr/>
          </p:nvSpPr>
          <p:spPr>
            <a:xfrm>
              <a:off x="942307" y="3609593"/>
              <a:ext cx="156871" cy="82100"/>
            </a:xfrm>
            <a:custGeom>
              <a:avLst/>
              <a:gdLst/>
              <a:ahLst/>
              <a:cxnLst/>
              <a:rect l="l" t="t" r="r" b="b"/>
              <a:pathLst>
                <a:path w="5992" h="3136" extrusionOk="0">
                  <a:moveTo>
                    <a:pt x="2983" y="1"/>
                  </a:moveTo>
                  <a:cubicBezTo>
                    <a:pt x="2548" y="1"/>
                    <a:pt x="2113" y="50"/>
                    <a:pt x="1687" y="148"/>
                  </a:cubicBezTo>
                  <a:cubicBezTo>
                    <a:pt x="1528" y="181"/>
                    <a:pt x="1394" y="282"/>
                    <a:pt x="1322" y="426"/>
                  </a:cubicBezTo>
                  <a:lnTo>
                    <a:pt x="97" y="2732"/>
                  </a:lnTo>
                  <a:cubicBezTo>
                    <a:pt x="1" y="2915"/>
                    <a:pt x="135" y="3136"/>
                    <a:pt x="342" y="3136"/>
                  </a:cubicBezTo>
                  <a:lnTo>
                    <a:pt x="5650" y="3136"/>
                  </a:lnTo>
                  <a:cubicBezTo>
                    <a:pt x="5857" y="3136"/>
                    <a:pt x="5991" y="2915"/>
                    <a:pt x="5895" y="2732"/>
                  </a:cubicBezTo>
                  <a:lnTo>
                    <a:pt x="4675" y="436"/>
                  </a:lnTo>
                  <a:cubicBezTo>
                    <a:pt x="4598" y="287"/>
                    <a:pt x="4459" y="181"/>
                    <a:pt x="4295" y="153"/>
                  </a:cubicBezTo>
                  <a:lnTo>
                    <a:pt x="4113" y="114"/>
                  </a:lnTo>
                  <a:cubicBezTo>
                    <a:pt x="3740" y="38"/>
                    <a:pt x="3361" y="1"/>
                    <a:pt x="2983"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82"/>
            <p:cNvSpPr/>
            <p:nvPr/>
          </p:nvSpPr>
          <p:spPr>
            <a:xfrm>
              <a:off x="1005584" y="3609671"/>
              <a:ext cx="93593" cy="82153"/>
            </a:xfrm>
            <a:custGeom>
              <a:avLst/>
              <a:gdLst/>
              <a:ahLst/>
              <a:cxnLst/>
              <a:rect l="l" t="t" r="r" b="b"/>
              <a:pathLst>
                <a:path w="3575" h="3138" extrusionOk="0">
                  <a:moveTo>
                    <a:pt x="568" y="1"/>
                  </a:moveTo>
                  <a:cubicBezTo>
                    <a:pt x="378" y="1"/>
                    <a:pt x="189" y="10"/>
                    <a:pt x="0" y="29"/>
                  </a:cubicBezTo>
                  <a:cubicBezTo>
                    <a:pt x="197" y="49"/>
                    <a:pt x="394" y="78"/>
                    <a:pt x="591" y="116"/>
                  </a:cubicBezTo>
                  <a:lnTo>
                    <a:pt x="769" y="150"/>
                  </a:lnTo>
                  <a:cubicBezTo>
                    <a:pt x="932" y="183"/>
                    <a:pt x="1071" y="289"/>
                    <a:pt x="1148" y="433"/>
                  </a:cubicBezTo>
                  <a:lnTo>
                    <a:pt x="2368" y="2729"/>
                  </a:lnTo>
                  <a:cubicBezTo>
                    <a:pt x="2464" y="2917"/>
                    <a:pt x="2330" y="3138"/>
                    <a:pt x="2123" y="3138"/>
                  </a:cubicBezTo>
                  <a:lnTo>
                    <a:pt x="3233" y="3138"/>
                  </a:lnTo>
                  <a:cubicBezTo>
                    <a:pt x="3440" y="3138"/>
                    <a:pt x="3574" y="2917"/>
                    <a:pt x="3478" y="2729"/>
                  </a:cubicBezTo>
                  <a:lnTo>
                    <a:pt x="2258" y="433"/>
                  </a:lnTo>
                  <a:cubicBezTo>
                    <a:pt x="2181" y="289"/>
                    <a:pt x="2042" y="183"/>
                    <a:pt x="1878" y="150"/>
                  </a:cubicBezTo>
                  <a:lnTo>
                    <a:pt x="1696" y="116"/>
                  </a:lnTo>
                  <a:cubicBezTo>
                    <a:pt x="1324" y="39"/>
                    <a:pt x="946" y="1"/>
                    <a:pt x="5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82"/>
            <p:cNvSpPr/>
            <p:nvPr/>
          </p:nvSpPr>
          <p:spPr>
            <a:xfrm>
              <a:off x="1042681" y="3655198"/>
              <a:ext cx="21153" cy="18143"/>
            </a:xfrm>
            <a:custGeom>
              <a:avLst/>
              <a:gdLst/>
              <a:ahLst/>
              <a:cxnLst/>
              <a:rect l="l" t="t" r="r" b="b"/>
              <a:pathLst>
                <a:path w="808" h="693" extrusionOk="0">
                  <a:moveTo>
                    <a:pt x="461" y="1"/>
                  </a:moveTo>
                  <a:cubicBezTo>
                    <a:pt x="154" y="1"/>
                    <a:pt x="0" y="375"/>
                    <a:pt x="216" y="592"/>
                  </a:cubicBezTo>
                  <a:cubicBezTo>
                    <a:pt x="286" y="661"/>
                    <a:pt x="372" y="693"/>
                    <a:pt x="457" y="693"/>
                  </a:cubicBezTo>
                  <a:cubicBezTo>
                    <a:pt x="635" y="693"/>
                    <a:pt x="807" y="555"/>
                    <a:pt x="807" y="347"/>
                  </a:cubicBezTo>
                  <a:cubicBezTo>
                    <a:pt x="807" y="154"/>
                    <a:pt x="654" y="1"/>
                    <a:pt x="461"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82"/>
            <p:cNvSpPr/>
            <p:nvPr/>
          </p:nvSpPr>
          <p:spPr>
            <a:xfrm>
              <a:off x="1051111" y="3655198"/>
              <a:ext cx="13718" cy="18143"/>
            </a:xfrm>
            <a:custGeom>
              <a:avLst/>
              <a:gdLst/>
              <a:ahLst/>
              <a:cxnLst/>
              <a:rect l="l" t="t" r="r" b="b"/>
              <a:pathLst>
                <a:path w="524" h="693" extrusionOk="0">
                  <a:moveTo>
                    <a:pt x="139" y="1"/>
                  </a:moveTo>
                  <a:cubicBezTo>
                    <a:pt x="91" y="1"/>
                    <a:pt x="43" y="10"/>
                    <a:pt x="0" y="30"/>
                  </a:cubicBezTo>
                  <a:cubicBezTo>
                    <a:pt x="279" y="150"/>
                    <a:pt x="279" y="544"/>
                    <a:pt x="0" y="664"/>
                  </a:cubicBezTo>
                  <a:cubicBezTo>
                    <a:pt x="46" y="683"/>
                    <a:pt x="93" y="693"/>
                    <a:pt x="140" y="693"/>
                  </a:cubicBezTo>
                  <a:cubicBezTo>
                    <a:pt x="299" y="693"/>
                    <a:pt x="447" y="586"/>
                    <a:pt x="480" y="419"/>
                  </a:cubicBezTo>
                  <a:cubicBezTo>
                    <a:pt x="524" y="202"/>
                    <a:pt x="360" y="1"/>
                    <a:pt x="139" y="1"/>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82"/>
            <p:cNvSpPr/>
            <p:nvPr/>
          </p:nvSpPr>
          <p:spPr>
            <a:xfrm>
              <a:off x="971864" y="3659989"/>
              <a:ext cx="21284" cy="18143"/>
            </a:xfrm>
            <a:custGeom>
              <a:avLst/>
              <a:gdLst/>
              <a:ahLst/>
              <a:cxnLst/>
              <a:rect l="l" t="t" r="r" b="b"/>
              <a:pathLst>
                <a:path w="813" h="693" extrusionOk="0">
                  <a:moveTo>
                    <a:pt x="467" y="0"/>
                  </a:moveTo>
                  <a:cubicBezTo>
                    <a:pt x="154" y="0"/>
                    <a:pt x="1" y="370"/>
                    <a:pt x="222" y="591"/>
                  </a:cubicBezTo>
                  <a:cubicBezTo>
                    <a:pt x="291" y="661"/>
                    <a:pt x="377" y="692"/>
                    <a:pt x="462" y="692"/>
                  </a:cubicBezTo>
                  <a:cubicBezTo>
                    <a:pt x="640" y="692"/>
                    <a:pt x="812" y="554"/>
                    <a:pt x="812" y="346"/>
                  </a:cubicBezTo>
                  <a:cubicBezTo>
                    <a:pt x="812" y="154"/>
                    <a:pt x="654" y="0"/>
                    <a:pt x="467"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82"/>
            <p:cNvSpPr/>
            <p:nvPr/>
          </p:nvSpPr>
          <p:spPr>
            <a:xfrm>
              <a:off x="980425" y="3659989"/>
              <a:ext cx="13718" cy="18117"/>
            </a:xfrm>
            <a:custGeom>
              <a:avLst/>
              <a:gdLst/>
              <a:ahLst/>
              <a:cxnLst/>
              <a:rect l="l" t="t" r="r" b="b"/>
              <a:pathLst>
                <a:path w="524" h="692" extrusionOk="0">
                  <a:moveTo>
                    <a:pt x="147" y="0"/>
                  </a:moveTo>
                  <a:cubicBezTo>
                    <a:pt x="144" y="0"/>
                    <a:pt x="142" y="0"/>
                    <a:pt x="140" y="0"/>
                  </a:cubicBezTo>
                  <a:cubicBezTo>
                    <a:pt x="91" y="0"/>
                    <a:pt x="43" y="10"/>
                    <a:pt x="0" y="29"/>
                  </a:cubicBezTo>
                  <a:cubicBezTo>
                    <a:pt x="279" y="149"/>
                    <a:pt x="279" y="543"/>
                    <a:pt x="0" y="663"/>
                  </a:cubicBezTo>
                  <a:cubicBezTo>
                    <a:pt x="45" y="683"/>
                    <a:pt x="92" y="692"/>
                    <a:pt x="137" y="692"/>
                  </a:cubicBezTo>
                  <a:cubicBezTo>
                    <a:pt x="296" y="692"/>
                    <a:pt x="442" y="582"/>
                    <a:pt x="476" y="418"/>
                  </a:cubicBezTo>
                  <a:cubicBezTo>
                    <a:pt x="523" y="205"/>
                    <a:pt x="360" y="0"/>
                    <a:pt x="14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82"/>
            <p:cNvSpPr/>
            <p:nvPr/>
          </p:nvSpPr>
          <p:spPr>
            <a:xfrm>
              <a:off x="1000296" y="3629542"/>
              <a:ext cx="25552" cy="21834"/>
            </a:xfrm>
            <a:custGeom>
              <a:avLst/>
              <a:gdLst/>
              <a:ahLst/>
              <a:cxnLst/>
              <a:rect l="l" t="t" r="r" b="b"/>
              <a:pathLst>
                <a:path w="976" h="834" extrusionOk="0">
                  <a:moveTo>
                    <a:pt x="558" y="1"/>
                  </a:moveTo>
                  <a:cubicBezTo>
                    <a:pt x="188" y="1"/>
                    <a:pt x="0" y="447"/>
                    <a:pt x="264" y="712"/>
                  </a:cubicBezTo>
                  <a:cubicBezTo>
                    <a:pt x="348" y="796"/>
                    <a:pt x="453" y="833"/>
                    <a:pt x="555" y="833"/>
                  </a:cubicBezTo>
                  <a:cubicBezTo>
                    <a:pt x="769" y="833"/>
                    <a:pt x="975" y="669"/>
                    <a:pt x="975" y="419"/>
                  </a:cubicBezTo>
                  <a:cubicBezTo>
                    <a:pt x="975" y="188"/>
                    <a:pt x="788" y="1"/>
                    <a:pt x="558" y="1"/>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82"/>
            <p:cNvSpPr/>
            <p:nvPr/>
          </p:nvSpPr>
          <p:spPr>
            <a:xfrm>
              <a:off x="1010480" y="3629516"/>
              <a:ext cx="15368" cy="21860"/>
            </a:xfrm>
            <a:custGeom>
              <a:avLst/>
              <a:gdLst/>
              <a:ahLst/>
              <a:cxnLst/>
              <a:rect l="l" t="t" r="r" b="b"/>
              <a:pathLst>
                <a:path w="587" h="835" extrusionOk="0">
                  <a:moveTo>
                    <a:pt x="168" y="0"/>
                  </a:moveTo>
                  <a:cubicBezTo>
                    <a:pt x="113" y="0"/>
                    <a:pt x="56" y="11"/>
                    <a:pt x="0" y="35"/>
                  </a:cubicBezTo>
                  <a:cubicBezTo>
                    <a:pt x="332" y="179"/>
                    <a:pt x="332" y="655"/>
                    <a:pt x="0" y="799"/>
                  </a:cubicBezTo>
                  <a:cubicBezTo>
                    <a:pt x="56" y="823"/>
                    <a:pt x="113" y="834"/>
                    <a:pt x="168" y="834"/>
                  </a:cubicBezTo>
                  <a:cubicBezTo>
                    <a:pt x="388" y="834"/>
                    <a:pt x="583" y="658"/>
                    <a:pt x="586" y="420"/>
                  </a:cubicBezTo>
                  <a:cubicBezTo>
                    <a:pt x="583" y="178"/>
                    <a:pt x="388" y="0"/>
                    <a:pt x="168"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82"/>
            <p:cNvSpPr/>
            <p:nvPr/>
          </p:nvSpPr>
          <p:spPr>
            <a:xfrm>
              <a:off x="986970" y="3570428"/>
              <a:ext cx="25421" cy="21756"/>
            </a:xfrm>
            <a:custGeom>
              <a:avLst/>
              <a:gdLst/>
              <a:ahLst/>
              <a:cxnLst/>
              <a:rect l="l" t="t" r="r" b="b"/>
              <a:pathLst>
                <a:path w="971" h="831" extrusionOk="0">
                  <a:moveTo>
                    <a:pt x="552" y="1"/>
                  </a:moveTo>
                  <a:cubicBezTo>
                    <a:pt x="183" y="1"/>
                    <a:pt x="0" y="448"/>
                    <a:pt x="259" y="707"/>
                  </a:cubicBezTo>
                  <a:cubicBezTo>
                    <a:pt x="345" y="793"/>
                    <a:pt x="450" y="831"/>
                    <a:pt x="552" y="831"/>
                  </a:cubicBezTo>
                  <a:cubicBezTo>
                    <a:pt x="766" y="831"/>
                    <a:pt x="970" y="664"/>
                    <a:pt x="970" y="414"/>
                  </a:cubicBezTo>
                  <a:cubicBezTo>
                    <a:pt x="970" y="183"/>
                    <a:pt x="783" y="1"/>
                    <a:pt x="55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82"/>
            <p:cNvSpPr/>
            <p:nvPr/>
          </p:nvSpPr>
          <p:spPr>
            <a:xfrm>
              <a:off x="996761" y="3570428"/>
              <a:ext cx="16886" cy="21808"/>
            </a:xfrm>
            <a:custGeom>
              <a:avLst/>
              <a:gdLst/>
              <a:ahLst/>
              <a:cxnLst/>
              <a:rect l="l" t="t" r="r" b="b"/>
              <a:pathLst>
                <a:path w="645" h="833" extrusionOk="0">
                  <a:moveTo>
                    <a:pt x="178" y="1"/>
                  </a:moveTo>
                  <a:cubicBezTo>
                    <a:pt x="116" y="1"/>
                    <a:pt x="54" y="15"/>
                    <a:pt x="1" y="44"/>
                  </a:cubicBezTo>
                  <a:cubicBezTo>
                    <a:pt x="313" y="193"/>
                    <a:pt x="313" y="640"/>
                    <a:pt x="1" y="789"/>
                  </a:cubicBezTo>
                  <a:cubicBezTo>
                    <a:pt x="60" y="818"/>
                    <a:pt x="123" y="832"/>
                    <a:pt x="183" y="832"/>
                  </a:cubicBezTo>
                  <a:cubicBezTo>
                    <a:pt x="368" y="832"/>
                    <a:pt x="540" y="705"/>
                    <a:pt x="587" y="510"/>
                  </a:cubicBezTo>
                  <a:cubicBezTo>
                    <a:pt x="644" y="251"/>
                    <a:pt x="448" y="1"/>
                    <a:pt x="1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82"/>
            <p:cNvSpPr/>
            <p:nvPr/>
          </p:nvSpPr>
          <p:spPr>
            <a:xfrm>
              <a:off x="1019905" y="3541630"/>
              <a:ext cx="25447" cy="21886"/>
            </a:xfrm>
            <a:custGeom>
              <a:avLst/>
              <a:gdLst/>
              <a:ahLst/>
              <a:cxnLst/>
              <a:rect l="l" t="t" r="r" b="b"/>
              <a:pathLst>
                <a:path w="972" h="836" extrusionOk="0">
                  <a:moveTo>
                    <a:pt x="558" y="1"/>
                  </a:moveTo>
                  <a:cubicBezTo>
                    <a:pt x="188" y="1"/>
                    <a:pt x="1" y="452"/>
                    <a:pt x="265" y="712"/>
                  </a:cubicBezTo>
                  <a:cubicBezTo>
                    <a:pt x="349" y="797"/>
                    <a:pt x="453" y="835"/>
                    <a:pt x="554" y="835"/>
                  </a:cubicBezTo>
                  <a:cubicBezTo>
                    <a:pt x="767" y="835"/>
                    <a:pt x="971" y="669"/>
                    <a:pt x="971" y="419"/>
                  </a:cubicBezTo>
                  <a:cubicBezTo>
                    <a:pt x="971" y="188"/>
                    <a:pt x="789" y="1"/>
                    <a:pt x="558"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82"/>
            <p:cNvSpPr/>
            <p:nvPr/>
          </p:nvSpPr>
          <p:spPr>
            <a:xfrm>
              <a:off x="1029722" y="3541630"/>
              <a:ext cx="16991" cy="21860"/>
            </a:xfrm>
            <a:custGeom>
              <a:avLst/>
              <a:gdLst/>
              <a:ahLst/>
              <a:cxnLst/>
              <a:rect l="l" t="t" r="r" b="b"/>
              <a:pathLst>
                <a:path w="649" h="835" extrusionOk="0">
                  <a:moveTo>
                    <a:pt x="183" y="1"/>
                  </a:moveTo>
                  <a:cubicBezTo>
                    <a:pt x="120" y="1"/>
                    <a:pt x="58" y="15"/>
                    <a:pt x="0" y="44"/>
                  </a:cubicBezTo>
                  <a:cubicBezTo>
                    <a:pt x="317" y="193"/>
                    <a:pt x="317" y="640"/>
                    <a:pt x="0" y="793"/>
                  </a:cubicBezTo>
                  <a:cubicBezTo>
                    <a:pt x="58" y="821"/>
                    <a:pt x="119" y="834"/>
                    <a:pt x="179" y="834"/>
                  </a:cubicBezTo>
                  <a:cubicBezTo>
                    <a:pt x="367" y="834"/>
                    <a:pt x="543" y="707"/>
                    <a:pt x="586" y="510"/>
                  </a:cubicBezTo>
                  <a:cubicBezTo>
                    <a:pt x="649" y="250"/>
                    <a:pt x="447" y="1"/>
                    <a:pt x="1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82"/>
            <p:cNvSpPr/>
            <p:nvPr/>
          </p:nvSpPr>
          <p:spPr>
            <a:xfrm>
              <a:off x="1004930" y="3500998"/>
              <a:ext cx="21180" cy="18143"/>
            </a:xfrm>
            <a:custGeom>
              <a:avLst/>
              <a:gdLst/>
              <a:ahLst/>
              <a:cxnLst/>
              <a:rect l="l" t="t" r="r" b="b"/>
              <a:pathLst>
                <a:path w="809" h="693" extrusionOk="0">
                  <a:moveTo>
                    <a:pt x="462" y="1"/>
                  </a:moveTo>
                  <a:cubicBezTo>
                    <a:pt x="155" y="1"/>
                    <a:pt x="1" y="371"/>
                    <a:pt x="217" y="592"/>
                  </a:cubicBezTo>
                  <a:cubicBezTo>
                    <a:pt x="288" y="662"/>
                    <a:pt x="375" y="693"/>
                    <a:pt x="460" y="693"/>
                  </a:cubicBezTo>
                  <a:cubicBezTo>
                    <a:pt x="638" y="693"/>
                    <a:pt x="808" y="555"/>
                    <a:pt x="808" y="347"/>
                  </a:cubicBezTo>
                  <a:cubicBezTo>
                    <a:pt x="808" y="155"/>
                    <a:pt x="654" y="1"/>
                    <a:pt x="462" y="1"/>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82"/>
            <p:cNvSpPr/>
            <p:nvPr/>
          </p:nvSpPr>
          <p:spPr>
            <a:xfrm>
              <a:off x="1013360" y="3500998"/>
              <a:ext cx="13744" cy="18143"/>
            </a:xfrm>
            <a:custGeom>
              <a:avLst/>
              <a:gdLst/>
              <a:ahLst/>
              <a:cxnLst/>
              <a:rect l="l" t="t" r="r" b="b"/>
              <a:pathLst>
                <a:path w="525" h="693" extrusionOk="0">
                  <a:moveTo>
                    <a:pt x="140" y="1"/>
                  </a:moveTo>
                  <a:cubicBezTo>
                    <a:pt x="92" y="1"/>
                    <a:pt x="44" y="11"/>
                    <a:pt x="1" y="30"/>
                  </a:cubicBezTo>
                  <a:cubicBezTo>
                    <a:pt x="279" y="150"/>
                    <a:pt x="279" y="544"/>
                    <a:pt x="1" y="664"/>
                  </a:cubicBezTo>
                  <a:cubicBezTo>
                    <a:pt x="47" y="684"/>
                    <a:pt x="94" y="693"/>
                    <a:pt x="141" y="693"/>
                  </a:cubicBezTo>
                  <a:cubicBezTo>
                    <a:pt x="300" y="693"/>
                    <a:pt x="448" y="586"/>
                    <a:pt x="481" y="419"/>
                  </a:cubicBezTo>
                  <a:cubicBezTo>
                    <a:pt x="525" y="203"/>
                    <a:pt x="361" y="1"/>
                    <a:pt x="1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82"/>
            <p:cNvSpPr/>
            <p:nvPr/>
          </p:nvSpPr>
          <p:spPr>
            <a:xfrm>
              <a:off x="975268" y="3368082"/>
              <a:ext cx="90949" cy="28065"/>
            </a:xfrm>
            <a:custGeom>
              <a:avLst/>
              <a:gdLst/>
              <a:ahLst/>
              <a:cxnLst/>
              <a:rect l="l" t="t" r="r" b="b"/>
              <a:pathLst>
                <a:path w="3474" h="1072" extrusionOk="0">
                  <a:moveTo>
                    <a:pt x="264" y="0"/>
                  </a:moveTo>
                  <a:cubicBezTo>
                    <a:pt x="120" y="0"/>
                    <a:pt x="0" y="120"/>
                    <a:pt x="0" y="269"/>
                  </a:cubicBezTo>
                  <a:lnTo>
                    <a:pt x="0" y="802"/>
                  </a:lnTo>
                  <a:cubicBezTo>
                    <a:pt x="0" y="951"/>
                    <a:pt x="120" y="1071"/>
                    <a:pt x="264" y="1071"/>
                  </a:cubicBezTo>
                  <a:lnTo>
                    <a:pt x="3209" y="1071"/>
                  </a:lnTo>
                  <a:cubicBezTo>
                    <a:pt x="3353" y="1071"/>
                    <a:pt x="3474" y="951"/>
                    <a:pt x="3474" y="802"/>
                  </a:cubicBezTo>
                  <a:lnTo>
                    <a:pt x="3474" y="269"/>
                  </a:lnTo>
                  <a:cubicBezTo>
                    <a:pt x="3474" y="120"/>
                    <a:pt x="3353" y="0"/>
                    <a:pt x="3209" y="0"/>
                  </a:cubicBezTo>
                  <a:close/>
                </a:path>
              </a:pathLst>
            </a:custGeom>
            <a:solidFill>
              <a:srgbClr val="F1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82"/>
            <p:cNvSpPr/>
            <p:nvPr/>
          </p:nvSpPr>
          <p:spPr>
            <a:xfrm>
              <a:off x="1031241" y="3368082"/>
              <a:ext cx="34976" cy="28065"/>
            </a:xfrm>
            <a:custGeom>
              <a:avLst/>
              <a:gdLst/>
              <a:ahLst/>
              <a:cxnLst/>
              <a:rect l="l" t="t" r="r" b="b"/>
              <a:pathLst>
                <a:path w="1336" h="1072" extrusionOk="0">
                  <a:moveTo>
                    <a:pt x="0" y="0"/>
                  </a:moveTo>
                  <a:cubicBezTo>
                    <a:pt x="149" y="0"/>
                    <a:pt x="269" y="120"/>
                    <a:pt x="269" y="269"/>
                  </a:cubicBezTo>
                  <a:lnTo>
                    <a:pt x="269" y="802"/>
                  </a:lnTo>
                  <a:cubicBezTo>
                    <a:pt x="269" y="951"/>
                    <a:pt x="149" y="1071"/>
                    <a:pt x="0" y="1071"/>
                  </a:cubicBezTo>
                  <a:lnTo>
                    <a:pt x="1067" y="1071"/>
                  </a:lnTo>
                  <a:cubicBezTo>
                    <a:pt x="1215" y="1071"/>
                    <a:pt x="1336" y="951"/>
                    <a:pt x="1336" y="802"/>
                  </a:cubicBezTo>
                  <a:lnTo>
                    <a:pt x="1336" y="269"/>
                  </a:lnTo>
                  <a:cubicBezTo>
                    <a:pt x="1336" y="120"/>
                    <a:pt x="1215" y="0"/>
                    <a:pt x="1067" y="0"/>
                  </a:cubicBezTo>
                  <a:close/>
                </a:path>
              </a:pathLst>
            </a:custGeom>
            <a:solidFill>
              <a:srgbClr val="E7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82"/>
            <p:cNvSpPr/>
            <p:nvPr/>
          </p:nvSpPr>
          <p:spPr>
            <a:xfrm>
              <a:off x="883193" y="3362794"/>
              <a:ext cx="275099" cy="363876"/>
            </a:xfrm>
            <a:custGeom>
              <a:avLst/>
              <a:gdLst/>
              <a:ahLst/>
              <a:cxnLst/>
              <a:rect l="l" t="t" r="r" b="b"/>
              <a:pathLst>
                <a:path w="10508" h="13899" extrusionOk="0">
                  <a:moveTo>
                    <a:pt x="6726" y="404"/>
                  </a:moveTo>
                  <a:cubicBezTo>
                    <a:pt x="6760" y="404"/>
                    <a:pt x="6789" y="433"/>
                    <a:pt x="6789" y="471"/>
                  </a:cubicBezTo>
                  <a:lnTo>
                    <a:pt x="6789" y="1004"/>
                  </a:lnTo>
                  <a:cubicBezTo>
                    <a:pt x="6789" y="1038"/>
                    <a:pt x="6760" y="1067"/>
                    <a:pt x="6726" y="1067"/>
                  </a:cubicBezTo>
                  <a:lnTo>
                    <a:pt x="3781" y="1067"/>
                  </a:lnTo>
                  <a:cubicBezTo>
                    <a:pt x="3748" y="1067"/>
                    <a:pt x="3719" y="1038"/>
                    <a:pt x="3719" y="1004"/>
                  </a:cubicBezTo>
                  <a:lnTo>
                    <a:pt x="3719" y="471"/>
                  </a:lnTo>
                  <a:cubicBezTo>
                    <a:pt x="3719" y="433"/>
                    <a:pt x="3748" y="404"/>
                    <a:pt x="3781" y="404"/>
                  </a:cubicBezTo>
                  <a:close/>
                  <a:moveTo>
                    <a:pt x="3781" y="0"/>
                  </a:moveTo>
                  <a:cubicBezTo>
                    <a:pt x="3522" y="0"/>
                    <a:pt x="3311" y="212"/>
                    <a:pt x="3311" y="471"/>
                  </a:cubicBezTo>
                  <a:lnTo>
                    <a:pt x="3311" y="1004"/>
                  </a:lnTo>
                  <a:cubicBezTo>
                    <a:pt x="3311" y="1249"/>
                    <a:pt x="3503" y="1456"/>
                    <a:pt x="3748" y="1475"/>
                  </a:cubicBezTo>
                  <a:lnTo>
                    <a:pt x="3748" y="6029"/>
                  </a:lnTo>
                  <a:cubicBezTo>
                    <a:pt x="3748" y="6140"/>
                    <a:pt x="3719" y="6246"/>
                    <a:pt x="3671" y="6342"/>
                  </a:cubicBezTo>
                  <a:lnTo>
                    <a:pt x="2547" y="8441"/>
                  </a:lnTo>
                  <a:lnTo>
                    <a:pt x="1365" y="10656"/>
                  </a:lnTo>
                  <a:lnTo>
                    <a:pt x="774" y="11765"/>
                  </a:lnTo>
                  <a:lnTo>
                    <a:pt x="303" y="12649"/>
                  </a:lnTo>
                  <a:cubicBezTo>
                    <a:pt x="1" y="13216"/>
                    <a:pt x="409" y="13898"/>
                    <a:pt x="1053" y="13898"/>
                  </a:cubicBezTo>
                  <a:lnTo>
                    <a:pt x="4771" y="13898"/>
                  </a:lnTo>
                  <a:cubicBezTo>
                    <a:pt x="5040" y="13898"/>
                    <a:pt x="5040" y="13490"/>
                    <a:pt x="4771" y="13490"/>
                  </a:cubicBezTo>
                  <a:lnTo>
                    <a:pt x="1048" y="13490"/>
                  </a:lnTo>
                  <a:cubicBezTo>
                    <a:pt x="716" y="13490"/>
                    <a:pt x="505" y="13135"/>
                    <a:pt x="659" y="12842"/>
                  </a:cubicBezTo>
                  <a:lnTo>
                    <a:pt x="1077" y="12063"/>
                  </a:lnTo>
                  <a:lnTo>
                    <a:pt x="1639" y="12063"/>
                  </a:lnTo>
                  <a:cubicBezTo>
                    <a:pt x="1908" y="12063"/>
                    <a:pt x="1908" y="11660"/>
                    <a:pt x="1639" y="11660"/>
                  </a:cubicBezTo>
                  <a:lnTo>
                    <a:pt x="1293" y="11660"/>
                  </a:lnTo>
                  <a:lnTo>
                    <a:pt x="1668" y="10958"/>
                  </a:lnTo>
                  <a:lnTo>
                    <a:pt x="2225" y="10958"/>
                  </a:lnTo>
                  <a:cubicBezTo>
                    <a:pt x="2494" y="10958"/>
                    <a:pt x="2494" y="10550"/>
                    <a:pt x="2225" y="10550"/>
                  </a:cubicBezTo>
                  <a:lnTo>
                    <a:pt x="1884" y="10550"/>
                  </a:lnTo>
                  <a:lnTo>
                    <a:pt x="2259" y="9849"/>
                  </a:lnTo>
                  <a:lnTo>
                    <a:pt x="2821" y="9849"/>
                  </a:lnTo>
                  <a:cubicBezTo>
                    <a:pt x="3090" y="9849"/>
                    <a:pt x="3090" y="9440"/>
                    <a:pt x="2821" y="9440"/>
                  </a:cubicBezTo>
                  <a:lnTo>
                    <a:pt x="2475" y="9440"/>
                  </a:lnTo>
                  <a:lnTo>
                    <a:pt x="2849" y="8739"/>
                  </a:lnTo>
                  <a:lnTo>
                    <a:pt x="3412" y="8739"/>
                  </a:lnTo>
                  <a:cubicBezTo>
                    <a:pt x="3685" y="8739"/>
                    <a:pt x="3685" y="8331"/>
                    <a:pt x="3412" y="8331"/>
                  </a:cubicBezTo>
                  <a:lnTo>
                    <a:pt x="3066" y="8331"/>
                  </a:lnTo>
                  <a:lnTo>
                    <a:pt x="4026" y="6529"/>
                  </a:lnTo>
                  <a:cubicBezTo>
                    <a:pt x="4108" y="6375"/>
                    <a:pt x="4151" y="6202"/>
                    <a:pt x="4151" y="6029"/>
                  </a:cubicBezTo>
                  <a:lnTo>
                    <a:pt x="4151" y="1475"/>
                  </a:lnTo>
                  <a:lnTo>
                    <a:pt x="6347" y="1475"/>
                  </a:lnTo>
                  <a:lnTo>
                    <a:pt x="6347" y="6029"/>
                  </a:lnTo>
                  <a:cubicBezTo>
                    <a:pt x="6347" y="6202"/>
                    <a:pt x="6390" y="6375"/>
                    <a:pt x="6472" y="6529"/>
                  </a:cubicBezTo>
                  <a:lnTo>
                    <a:pt x="9844" y="12842"/>
                  </a:lnTo>
                  <a:cubicBezTo>
                    <a:pt x="9998" y="13135"/>
                    <a:pt x="9787" y="13490"/>
                    <a:pt x="9455" y="13490"/>
                  </a:cubicBezTo>
                  <a:lnTo>
                    <a:pt x="5727" y="13490"/>
                  </a:lnTo>
                  <a:cubicBezTo>
                    <a:pt x="5458" y="13490"/>
                    <a:pt x="5458" y="13898"/>
                    <a:pt x="5727" y="13898"/>
                  </a:cubicBezTo>
                  <a:lnTo>
                    <a:pt x="9455" y="13898"/>
                  </a:lnTo>
                  <a:cubicBezTo>
                    <a:pt x="10099" y="13898"/>
                    <a:pt x="10507" y="13216"/>
                    <a:pt x="10204" y="12649"/>
                  </a:cubicBezTo>
                  <a:lnTo>
                    <a:pt x="6837" y="6337"/>
                  </a:lnTo>
                  <a:cubicBezTo>
                    <a:pt x="6784" y="6246"/>
                    <a:pt x="6760" y="6135"/>
                    <a:pt x="6755" y="6029"/>
                  </a:cubicBezTo>
                  <a:lnTo>
                    <a:pt x="6755" y="1475"/>
                  </a:lnTo>
                  <a:cubicBezTo>
                    <a:pt x="7005" y="1456"/>
                    <a:pt x="7192" y="1249"/>
                    <a:pt x="7192" y="1004"/>
                  </a:cubicBezTo>
                  <a:lnTo>
                    <a:pt x="7192" y="471"/>
                  </a:lnTo>
                  <a:cubicBezTo>
                    <a:pt x="7192" y="212"/>
                    <a:pt x="6981" y="0"/>
                    <a:pt x="67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82"/>
            <p:cNvSpPr/>
            <p:nvPr/>
          </p:nvSpPr>
          <p:spPr>
            <a:xfrm>
              <a:off x="935631" y="3604305"/>
              <a:ext cx="170091" cy="92808"/>
            </a:xfrm>
            <a:custGeom>
              <a:avLst/>
              <a:gdLst/>
              <a:ahLst/>
              <a:cxnLst/>
              <a:rect l="l" t="t" r="r" b="b"/>
              <a:pathLst>
                <a:path w="6497" h="3545" extrusionOk="0">
                  <a:moveTo>
                    <a:pt x="3232" y="410"/>
                  </a:moveTo>
                  <a:cubicBezTo>
                    <a:pt x="3600" y="410"/>
                    <a:pt x="3968" y="446"/>
                    <a:pt x="4329" y="518"/>
                  </a:cubicBezTo>
                  <a:lnTo>
                    <a:pt x="4507" y="556"/>
                  </a:lnTo>
                  <a:cubicBezTo>
                    <a:pt x="4613" y="576"/>
                    <a:pt x="4699" y="643"/>
                    <a:pt x="4747" y="734"/>
                  </a:cubicBezTo>
                  <a:lnTo>
                    <a:pt x="5968" y="3030"/>
                  </a:lnTo>
                  <a:cubicBezTo>
                    <a:pt x="5992" y="3078"/>
                    <a:pt x="5958" y="3136"/>
                    <a:pt x="5905" y="3141"/>
                  </a:cubicBezTo>
                  <a:lnTo>
                    <a:pt x="597" y="3141"/>
                  </a:lnTo>
                  <a:cubicBezTo>
                    <a:pt x="544" y="3141"/>
                    <a:pt x="505" y="3078"/>
                    <a:pt x="534" y="3030"/>
                  </a:cubicBezTo>
                  <a:lnTo>
                    <a:pt x="1754" y="724"/>
                  </a:lnTo>
                  <a:cubicBezTo>
                    <a:pt x="1802" y="638"/>
                    <a:pt x="1889" y="571"/>
                    <a:pt x="1985" y="547"/>
                  </a:cubicBezTo>
                  <a:lnTo>
                    <a:pt x="1985" y="552"/>
                  </a:lnTo>
                  <a:cubicBezTo>
                    <a:pt x="2394" y="457"/>
                    <a:pt x="2813" y="410"/>
                    <a:pt x="3232" y="410"/>
                  </a:cubicBezTo>
                  <a:close/>
                  <a:moveTo>
                    <a:pt x="3227" y="0"/>
                  </a:moveTo>
                  <a:cubicBezTo>
                    <a:pt x="2779" y="0"/>
                    <a:pt x="2332" y="51"/>
                    <a:pt x="1894" y="153"/>
                  </a:cubicBezTo>
                  <a:cubicBezTo>
                    <a:pt x="1682" y="201"/>
                    <a:pt x="1500" y="340"/>
                    <a:pt x="1394" y="537"/>
                  </a:cubicBezTo>
                  <a:lnTo>
                    <a:pt x="174" y="2843"/>
                  </a:lnTo>
                  <a:cubicBezTo>
                    <a:pt x="1" y="3160"/>
                    <a:pt x="236" y="3544"/>
                    <a:pt x="597" y="3544"/>
                  </a:cubicBezTo>
                  <a:lnTo>
                    <a:pt x="5905" y="3544"/>
                  </a:lnTo>
                  <a:cubicBezTo>
                    <a:pt x="6265" y="3544"/>
                    <a:pt x="6496" y="3160"/>
                    <a:pt x="6328" y="2843"/>
                  </a:cubicBezTo>
                  <a:lnTo>
                    <a:pt x="5108" y="542"/>
                  </a:lnTo>
                  <a:cubicBezTo>
                    <a:pt x="5002" y="345"/>
                    <a:pt x="4815" y="201"/>
                    <a:pt x="4589" y="158"/>
                  </a:cubicBezTo>
                  <a:lnTo>
                    <a:pt x="4411" y="119"/>
                  </a:lnTo>
                  <a:cubicBezTo>
                    <a:pt x="4020" y="40"/>
                    <a:pt x="3623" y="0"/>
                    <a:pt x="32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82"/>
            <p:cNvSpPr/>
            <p:nvPr/>
          </p:nvSpPr>
          <p:spPr>
            <a:xfrm>
              <a:off x="1040404" y="3649832"/>
              <a:ext cx="33615" cy="28798"/>
            </a:xfrm>
            <a:custGeom>
              <a:avLst/>
              <a:gdLst/>
              <a:ahLst/>
              <a:cxnLst/>
              <a:rect l="l" t="t" r="r" b="b"/>
              <a:pathLst>
                <a:path w="1284" h="1100" extrusionOk="0">
                  <a:moveTo>
                    <a:pt x="548" y="407"/>
                  </a:moveTo>
                  <a:cubicBezTo>
                    <a:pt x="678" y="407"/>
                    <a:pt x="741" y="561"/>
                    <a:pt x="649" y="652"/>
                  </a:cubicBezTo>
                  <a:cubicBezTo>
                    <a:pt x="620" y="682"/>
                    <a:pt x="584" y="695"/>
                    <a:pt x="549" y="695"/>
                  </a:cubicBezTo>
                  <a:cubicBezTo>
                    <a:pt x="475" y="695"/>
                    <a:pt x="404" y="636"/>
                    <a:pt x="404" y="552"/>
                  </a:cubicBezTo>
                  <a:cubicBezTo>
                    <a:pt x="404" y="470"/>
                    <a:pt x="472" y="407"/>
                    <a:pt x="548" y="407"/>
                  </a:cubicBezTo>
                  <a:close/>
                  <a:moveTo>
                    <a:pt x="554" y="1"/>
                  </a:moveTo>
                  <a:cubicBezTo>
                    <a:pt x="271" y="1"/>
                    <a:pt x="1" y="220"/>
                    <a:pt x="1" y="552"/>
                  </a:cubicBezTo>
                  <a:cubicBezTo>
                    <a:pt x="1" y="854"/>
                    <a:pt x="246" y="1099"/>
                    <a:pt x="548" y="1099"/>
                  </a:cubicBezTo>
                  <a:cubicBezTo>
                    <a:pt x="1038" y="1099"/>
                    <a:pt x="1283" y="508"/>
                    <a:pt x="938" y="162"/>
                  </a:cubicBezTo>
                  <a:cubicBezTo>
                    <a:pt x="826" y="51"/>
                    <a:pt x="688" y="1"/>
                    <a:pt x="5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82"/>
            <p:cNvSpPr/>
            <p:nvPr/>
          </p:nvSpPr>
          <p:spPr>
            <a:xfrm>
              <a:off x="969613" y="3654623"/>
              <a:ext cx="33720" cy="28772"/>
            </a:xfrm>
            <a:custGeom>
              <a:avLst/>
              <a:gdLst/>
              <a:ahLst/>
              <a:cxnLst/>
              <a:rect l="l" t="t" r="r" b="b"/>
              <a:pathLst>
                <a:path w="1288" h="1099" extrusionOk="0">
                  <a:moveTo>
                    <a:pt x="553" y="407"/>
                  </a:moveTo>
                  <a:cubicBezTo>
                    <a:pt x="677" y="407"/>
                    <a:pt x="740" y="561"/>
                    <a:pt x="653" y="652"/>
                  </a:cubicBezTo>
                  <a:cubicBezTo>
                    <a:pt x="624" y="681"/>
                    <a:pt x="588" y="694"/>
                    <a:pt x="553" y="694"/>
                  </a:cubicBezTo>
                  <a:cubicBezTo>
                    <a:pt x="479" y="694"/>
                    <a:pt x="408" y="636"/>
                    <a:pt x="408" y="551"/>
                  </a:cubicBezTo>
                  <a:cubicBezTo>
                    <a:pt x="408" y="469"/>
                    <a:pt x="471" y="407"/>
                    <a:pt x="553" y="407"/>
                  </a:cubicBezTo>
                  <a:close/>
                  <a:moveTo>
                    <a:pt x="554" y="0"/>
                  </a:moveTo>
                  <a:cubicBezTo>
                    <a:pt x="271" y="0"/>
                    <a:pt x="0" y="220"/>
                    <a:pt x="0" y="551"/>
                  </a:cubicBezTo>
                  <a:cubicBezTo>
                    <a:pt x="0" y="854"/>
                    <a:pt x="245" y="1099"/>
                    <a:pt x="553" y="1099"/>
                  </a:cubicBezTo>
                  <a:cubicBezTo>
                    <a:pt x="1043" y="1099"/>
                    <a:pt x="1288" y="508"/>
                    <a:pt x="942" y="162"/>
                  </a:cubicBezTo>
                  <a:cubicBezTo>
                    <a:pt x="828" y="50"/>
                    <a:pt x="690" y="0"/>
                    <a:pt x="5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82"/>
            <p:cNvSpPr/>
            <p:nvPr/>
          </p:nvSpPr>
          <p:spPr>
            <a:xfrm>
              <a:off x="998646" y="3624175"/>
              <a:ext cx="37882" cy="32437"/>
            </a:xfrm>
            <a:custGeom>
              <a:avLst/>
              <a:gdLst/>
              <a:ahLst/>
              <a:cxnLst/>
              <a:rect l="l" t="t" r="r" b="b"/>
              <a:pathLst>
                <a:path w="1447" h="1239" extrusionOk="0">
                  <a:moveTo>
                    <a:pt x="621" y="407"/>
                  </a:moveTo>
                  <a:cubicBezTo>
                    <a:pt x="808" y="407"/>
                    <a:pt x="904" y="638"/>
                    <a:pt x="769" y="773"/>
                  </a:cubicBezTo>
                  <a:cubicBezTo>
                    <a:pt x="726" y="814"/>
                    <a:pt x="673" y="833"/>
                    <a:pt x="621" y="833"/>
                  </a:cubicBezTo>
                  <a:cubicBezTo>
                    <a:pt x="513" y="833"/>
                    <a:pt x="409" y="750"/>
                    <a:pt x="409" y="624"/>
                  </a:cubicBezTo>
                  <a:cubicBezTo>
                    <a:pt x="409" y="504"/>
                    <a:pt x="505" y="412"/>
                    <a:pt x="621" y="412"/>
                  </a:cubicBezTo>
                  <a:lnTo>
                    <a:pt x="621" y="407"/>
                  </a:lnTo>
                  <a:close/>
                  <a:moveTo>
                    <a:pt x="627" y="0"/>
                  </a:moveTo>
                  <a:cubicBezTo>
                    <a:pt x="308" y="0"/>
                    <a:pt x="1" y="249"/>
                    <a:pt x="1" y="624"/>
                  </a:cubicBezTo>
                  <a:cubicBezTo>
                    <a:pt x="1" y="965"/>
                    <a:pt x="279" y="1239"/>
                    <a:pt x="621" y="1239"/>
                  </a:cubicBezTo>
                  <a:cubicBezTo>
                    <a:pt x="1173" y="1239"/>
                    <a:pt x="1447" y="576"/>
                    <a:pt x="1058" y="182"/>
                  </a:cubicBezTo>
                  <a:cubicBezTo>
                    <a:pt x="932" y="56"/>
                    <a:pt x="778" y="0"/>
                    <a:pt x="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82"/>
            <p:cNvSpPr/>
            <p:nvPr/>
          </p:nvSpPr>
          <p:spPr>
            <a:xfrm>
              <a:off x="985190" y="3565035"/>
              <a:ext cx="38013" cy="32463"/>
            </a:xfrm>
            <a:custGeom>
              <a:avLst/>
              <a:gdLst/>
              <a:ahLst/>
              <a:cxnLst/>
              <a:rect l="l" t="t" r="r" b="b"/>
              <a:pathLst>
                <a:path w="1452" h="1240" extrusionOk="0">
                  <a:moveTo>
                    <a:pt x="620" y="409"/>
                  </a:moveTo>
                  <a:cubicBezTo>
                    <a:pt x="741" y="409"/>
                    <a:pt x="832" y="505"/>
                    <a:pt x="832" y="620"/>
                  </a:cubicBezTo>
                  <a:cubicBezTo>
                    <a:pt x="832" y="747"/>
                    <a:pt x="728" y="832"/>
                    <a:pt x="620" y="832"/>
                  </a:cubicBezTo>
                  <a:cubicBezTo>
                    <a:pt x="568" y="832"/>
                    <a:pt x="515" y="812"/>
                    <a:pt x="472" y="769"/>
                  </a:cubicBezTo>
                  <a:cubicBezTo>
                    <a:pt x="337" y="634"/>
                    <a:pt x="433" y="409"/>
                    <a:pt x="620" y="409"/>
                  </a:cubicBezTo>
                  <a:close/>
                  <a:moveTo>
                    <a:pt x="620" y="0"/>
                  </a:moveTo>
                  <a:cubicBezTo>
                    <a:pt x="279" y="0"/>
                    <a:pt x="1" y="279"/>
                    <a:pt x="1" y="620"/>
                  </a:cubicBezTo>
                  <a:cubicBezTo>
                    <a:pt x="1" y="993"/>
                    <a:pt x="306" y="1240"/>
                    <a:pt x="624" y="1240"/>
                  </a:cubicBezTo>
                  <a:cubicBezTo>
                    <a:pt x="776" y="1240"/>
                    <a:pt x="932" y="1183"/>
                    <a:pt x="1058" y="1057"/>
                  </a:cubicBezTo>
                  <a:cubicBezTo>
                    <a:pt x="1452" y="668"/>
                    <a:pt x="1173" y="0"/>
                    <a:pt x="6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82"/>
            <p:cNvSpPr/>
            <p:nvPr/>
          </p:nvSpPr>
          <p:spPr>
            <a:xfrm>
              <a:off x="1018281" y="3536341"/>
              <a:ext cx="37882" cy="32489"/>
            </a:xfrm>
            <a:custGeom>
              <a:avLst/>
              <a:gdLst/>
              <a:ahLst/>
              <a:cxnLst/>
              <a:rect l="l" t="t" r="r" b="b"/>
              <a:pathLst>
                <a:path w="1447" h="1241" extrusionOk="0">
                  <a:moveTo>
                    <a:pt x="620" y="409"/>
                  </a:moveTo>
                  <a:cubicBezTo>
                    <a:pt x="807" y="409"/>
                    <a:pt x="903" y="635"/>
                    <a:pt x="769" y="770"/>
                  </a:cubicBezTo>
                  <a:cubicBezTo>
                    <a:pt x="725" y="813"/>
                    <a:pt x="672" y="832"/>
                    <a:pt x="621" y="832"/>
                  </a:cubicBezTo>
                  <a:cubicBezTo>
                    <a:pt x="512" y="832"/>
                    <a:pt x="409" y="747"/>
                    <a:pt x="409" y="621"/>
                  </a:cubicBezTo>
                  <a:cubicBezTo>
                    <a:pt x="409" y="505"/>
                    <a:pt x="500" y="409"/>
                    <a:pt x="620" y="409"/>
                  </a:cubicBezTo>
                  <a:close/>
                  <a:moveTo>
                    <a:pt x="620" y="1"/>
                  </a:moveTo>
                  <a:cubicBezTo>
                    <a:pt x="279" y="1"/>
                    <a:pt x="0" y="280"/>
                    <a:pt x="0" y="621"/>
                  </a:cubicBezTo>
                  <a:cubicBezTo>
                    <a:pt x="0" y="994"/>
                    <a:pt x="305" y="1240"/>
                    <a:pt x="623" y="1240"/>
                  </a:cubicBezTo>
                  <a:cubicBezTo>
                    <a:pt x="776" y="1240"/>
                    <a:pt x="931" y="1184"/>
                    <a:pt x="1057" y="1058"/>
                  </a:cubicBezTo>
                  <a:cubicBezTo>
                    <a:pt x="1446" y="669"/>
                    <a:pt x="1172" y="1"/>
                    <a:pt x="6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82"/>
            <p:cNvSpPr/>
            <p:nvPr/>
          </p:nvSpPr>
          <p:spPr>
            <a:xfrm>
              <a:off x="997782" y="3495736"/>
              <a:ext cx="33720" cy="28772"/>
            </a:xfrm>
            <a:custGeom>
              <a:avLst/>
              <a:gdLst/>
              <a:ahLst/>
              <a:cxnLst/>
              <a:rect l="l" t="t" r="r" b="b"/>
              <a:pathLst>
                <a:path w="1288" h="1099" extrusionOk="0">
                  <a:moveTo>
                    <a:pt x="736" y="404"/>
                  </a:moveTo>
                  <a:cubicBezTo>
                    <a:pt x="810" y="404"/>
                    <a:pt x="879" y="461"/>
                    <a:pt x="879" y="548"/>
                  </a:cubicBezTo>
                  <a:cubicBezTo>
                    <a:pt x="879" y="630"/>
                    <a:pt x="817" y="692"/>
                    <a:pt x="735" y="692"/>
                  </a:cubicBezTo>
                  <a:cubicBezTo>
                    <a:pt x="610" y="692"/>
                    <a:pt x="543" y="538"/>
                    <a:pt x="634" y="447"/>
                  </a:cubicBezTo>
                  <a:cubicBezTo>
                    <a:pt x="664" y="417"/>
                    <a:pt x="701" y="404"/>
                    <a:pt x="736" y="404"/>
                  </a:cubicBezTo>
                  <a:close/>
                  <a:moveTo>
                    <a:pt x="735" y="0"/>
                  </a:moveTo>
                  <a:cubicBezTo>
                    <a:pt x="245" y="0"/>
                    <a:pt x="0" y="591"/>
                    <a:pt x="346" y="937"/>
                  </a:cubicBezTo>
                  <a:cubicBezTo>
                    <a:pt x="458" y="1049"/>
                    <a:pt x="596" y="1099"/>
                    <a:pt x="731" y="1099"/>
                  </a:cubicBezTo>
                  <a:cubicBezTo>
                    <a:pt x="1015" y="1099"/>
                    <a:pt x="1288" y="879"/>
                    <a:pt x="1288" y="548"/>
                  </a:cubicBezTo>
                  <a:cubicBezTo>
                    <a:pt x="1288" y="245"/>
                    <a:pt x="1038"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9" name="Google Shape;13239;p82"/>
          <p:cNvGrpSpPr/>
          <p:nvPr/>
        </p:nvGrpSpPr>
        <p:grpSpPr>
          <a:xfrm>
            <a:off x="2633404" y="2691364"/>
            <a:ext cx="368798" cy="365420"/>
            <a:chOff x="2633404" y="2896764"/>
            <a:chExt cx="368798" cy="365420"/>
          </a:xfrm>
        </p:grpSpPr>
        <p:sp>
          <p:nvSpPr>
            <p:cNvPr id="13240" name="Google Shape;13240;p82"/>
            <p:cNvSpPr/>
            <p:nvPr/>
          </p:nvSpPr>
          <p:spPr>
            <a:xfrm>
              <a:off x="2665606" y="2902235"/>
              <a:ext cx="330549" cy="327145"/>
            </a:xfrm>
            <a:custGeom>
              <a:avLst/>
              <a:gdLst/>
              <a:ahLst/>
              <a:cxnLst/>
              <a:rect l="l" t="t" r="r" b="b"/>
              <a:pathLst>
                <a:path w="12626" h="12496" extrusionOk="0">
                  <a:moveTo>
                    <a:pt x="11341" y="0"/>
                  </a:moveTo>
                  <a:cubicBezTo>
                    <a:pt x="11114" y="0"/>
                    <a:pt x="10887" y="87"/>
                    <a:pt x="10714" y="259"/>
                  </a:cubicBezTo>
                  <a:lnTo>
                    <a:pt x="5511" y="5457"/>
                  </a:lnTo>
                  <a:lnTo>
                    <a:pt x="1115" y="9853"/>
                  </a:lnTo>
                  <a:lnTo>
                    <a:pt x="174" y="10795"/>
                  </a:lnTo>
                  <a:cubicBezTo>
                    <a:pt x="1" y="10968"/>
                    <a:pt x="1" y="11251"/>
                    <a:pt x="174" y="11424"/>
                  </a:cubicBezTo>
                  <a:lnTo>
                    <a:pt x="1115" y="12366"/>
                  </a:lnTo>
                  <a:cubicBezTo>
                    <a:pt x="1202" y="12452"/>
                    <a:pt x="1316" y="12495"/>
                    <a:pt x="1430" y="12495"/>
                  </a:cubicBezTo>
                  <a:cubicBezTo>
                    <a:pt x="1544" y="12495"/>
                    <a:pt x="1658" y="12452"/>
                    <a:pt x="1745" y="12366"/>
                  </a:cubicBezTo>
                  <a:lnTo>
                    <a:pt x="2686" y="11424"/>
                  </a:lnTo>
                  <a:cubicBezTo>
                    <a:pt x="6140" y="10482"/>
                    <a:pt x="5511" y="8912"/>
                    <a:pt x="7082" y="7028"/>
                  </a:cubicBezTo>
                  <a:lnTo>
                    <a:pt x="12280" y="1830"/>
                  </a:lnTo>
                  <a:cubicBezTo>
                    <a:pt x="12626" y="1484"/>
                    <a:pt x="12626" y="922"/>
                    <a:pt x="12280" y="572"/>
                  </a:cubicBezTo>
                  <a:lnTo>
                    <a:pt x="11968" y="259"/>
                  </a:lnTo>
                  <a:cubicBezTo>
                    <a:pt x="11795" y="87"/>
                    <a:pt x="11568" y="0"/>
                    <a:pt x="1134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82"/>
            <p:cNvSpPr/>
            <p:nvPr/>
          </p:nvSpPr>
          <p:spPr>
            <a:xfrm>
              <a:off x="2809857" y="2942474"/>
              <a:ext cx="143911" cy="143781"/>
            </a:xfrm>
            <a:custGeom>
              <a:avLst/>
              <a:gdLst/>
              <a:ahLst/>
              <a:cxnLst/>
              <a:rect l="l" t="t" r="r" b="b"/>
              <a:pathLst>
                <a:path w="5497" h="5492" extrusionOk="0">
                  <a:moveTo>
                    <a:pt x="3926" y="0"/>
                  </a:moveTo>
                  <a:lnTo>
                    <a:pt x="1" y="3925"/>
                  </a:lnTo>
                  <a:lnTo>
                    <a:pt x="1572" y="5491"/>
                  </a:lnTo>
                  <a:lnTo>
                    <a:pt x="5497" y="1566"/>
                  </a:lnTo>
                  <a:lnTo>
                    <a:pt x="3926"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82"/>
            <p:cNvSpPr/>
            <p:nvPr/>
          </p:nvSpPr>
          <p:spPr>
            <a:xfrm>
              <a:off x="2665606" y="3160187"/>
              <a:ext cx="70346" cy="69194"/>
            </a:xfrm>
            <a:custGeom>
              <a:avLst/>
              <a:gdLst/>
              <a:ahLst/>
              <a:cxnLst/>
              <a:rect l="l" t="t" r="r" b="b"/>
              <a:pathLst>
                <a:path w="2687" h="2643" extrusionOk="0">
                  <a:moveTo>
                    <a:pt x="1115" y="0"/>
                  </a:moveTo>
                  <a:lnTo>
                    <a:pt x="174" y="942"/>
                  </a:lnTo>
                  <a:cubicBezTo>
                    <a:pt x="1" y="1115"/>
                    <a:pt x="1" y="1398"/>
                    <a:pt x="174" y="1571"/>
                  </a:cubicBezTo>
                  <a:lnTo>
                    <a:pt x="1115" y="2513"/>
                  </a:lnTo>
                  <a:cubicBezTo>
                    <a:pt x="1202" y="2599"/>
                    <a:pt x="1316" y="2642"/>
                    <a:pt x="1430" y="2642"/>
                  </a:cubicBezTo>
                  <a:cubicBezTo>
                    <a:pt x="1544" y="2642"/>
                    <a:pt x="1658" y="2599"/>
                    <a:pt x="1745" y="2513"/>
                  </a:cubicBezTo>
                  <a:lnTo>
                    <a:pt x="2686" y="1571"/>
                  </a:lnTo>
                  <a:lnTo>
                    <a:pt x="1115" y="0"/>
                  </a:lnTo>
                  <a:close/>
                </a:path>
              </a:pathLst>
            </a:custGeom>
            <a:solidFill>
              <a:srgbClr val="566A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82"/>
            <p:cNvSpPr/>
            <p:nvPr/>
          </p:nvSpPr>
          <p:spPr>
            <a:xfrm>
              <a:off x="2839310" y="2971900"/>
              <a:ext cx="114459" cy="114354"/>
            </a:xfrm>
            <a:custGeom>
              <a:avLst/>
              <a:gdLst/>
              <a:ahLst/>
              <a:cxnLst/>
              <a:rect l="l" t="t" r="r" b="b"/>
              <a:pathLst>
                <a:path w="4372" h="4368" extrusionOk="0">
                  <a:moveTo>
                    <a:pt x="3925" y="0"/>
                  </a:moveTo>
                  <a:lnTo>
                    <a:pt x="0" y="3925"/>
                  </a:lnTo>
                  <a:lnTo>
                    <a:pt x="447" y="4367"/>
                  </a:lnTo>
                  <a:lnTo>
                    <a:pt x="4372" y="442"/>
                  </a:lnTo>
                  <a:lnTo>
                    <a:pt x="3925"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82"/>
            <p:cNvSpPr/>
            <p:nvPr/>
          </p:nvSpPr>
          <p:spPr>
            <a:xfrm>
              <a:off x="2683094" y="3189744"/>
              <a:ext cx="52727" cy="39637"/>
            </a:xfrm>
            <a:custGeom>
              <a:avLst/>
              <a:gdLst/>
              <a:ahLst/>
              <a:cxnLst/>
              <a:rect l="l" t="t" r="r" b="b"/>
              <a:pathLst>
                <a:path w="2014" h="1514" extrusionOk="0">
                  <a:moveTo>
                    <a:pt x="0" y="942"/>
                  </a:moveTo>
                  <a:lnTo>
                    <a:pt x="0" y="942"/>
                  </a:lnTo>
                  <a:cubicBezTo>
                    <a:pt x="2" y="943"/>
                    <a:pt x="3" y="944"/>
                    <a:pt x="4" y="945"/>
                  </a:cubicBezTo>
                  <a:lnTo>
                    <a:pt x="4" y="945"/>
                  </a:lnTo>
                  <a:lnTo>
                    <a:pt x="0" y="942"/>
                  </a:lnTo>
                  <a:close/>
                  <a:moveTo>
                    <a:pt x="1571" y="0"/>
                  </a:moveTo>
                  <a:lnTo>
                    <a:pt x="630" y="942"/>
                  </a:lnTo>
                  <a:cubicBezTo>
                    <a:pt x="543" y="1028"/>
                    <a:pt x="429" y="1071"/>
                    <a:pt x="315" y="1071"/>
                  </a:cubicBezTo>
                  <a:cubicBezTo>
                    <a:pt x="203" y="1071"/>
                    <a:pt x="90" y="1029"/>
                    <a:pt x="4" y="945"/>
                  </a:cubicBezTo>
                  <a:lnTo>
                    <a:pt x="4" y="945"/>
                  </a:lnTo>
                  <a:lnTo>
                    <a:pt x="447" y="1384"/>
                  </a:lnTo>
                  <a:cubicBezTo>
                    <a:pt x="534" y="1470"/>
                    <a:pt x="647" y="1513"/>
                    <a:pt x="760" y="1513"/>
                  </a:cubicBezTo>
                  <a:cubicBezTo>
                    <a:pt x="872" y="1513"/>
                    <a:pt x="985" y="1470"/>
                    <a:pt x="1072" y="1384"/>
                  </a:cubicBezTo>
                  <a:lnTo>
                    <a:pt x="2013" y="442"/>
                  </a:lnTo>
                  <a:lnTo>
                    <a:pt x="1571" y="0"/>
                  </a:lnTo>
                  <a:close/>
                </a:path>
              </a:pathLst>
            </a:custGeom>
            <a:solidFill>
              <a:srgbClr val="334B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82"/>
            <p:cNvSpPr/>
            <p:nvPr/>
          </p:nvSpPr>
          <p:spPr>
            <a:xfrm>
              <a:off x="2942171" y="2907393"/>
              <a:ext cx="54114" cy="76105"/>
            </a:xfrm>
            <a:custGeom>
              <a:avLst/>
              <a:gdLst/>
              <a:ahLst/>
              <a:cxnLst/>
              <a:rect l="l" t="t" r="r" b="b"/>
              <a:pathLst>
                <a:path w="2067" h="2907" extrusionOk="0">
                  <a:moveTo>
                    <a:pt x="1332" y="0"/>
                  </a:moveTo>
                  <a:lnTo>
                    <a:pt x="1332" y="0"/>
                  </a:lnTo>
                  <a:cubicBezTo>
                    <a:pt x="1620" y="351"/>
                    <a:pt x="1596" y="865"/>
                    <a:pt x="1274" y="1187"/>
                  </a:cubicBezTo>
                  <a:lnTo>
                    <a:pt x="1" y="2464"/>
                  </a:lnTo>
                  <a:lnTo>
                    <a:pt x="443" y="2906"/>
                  </a:lnTo>
                  <a:lnTo>
                    <a:pt x="1716" y="1633"/>
                  </a:lnTo>
                  <a:cubicBezTo>
                    <a:pt x="2067" y="1283"/>
                    <a:pt x="2067" y="721"/>
                    <a:pt x="1716" y="375"/>
                  </a:cubicBezTo>
                  <a:lnTo>
                    <a:pt x="1404" y="58"/>
                  </a:lnTo>
                  <a:cubicBezTo>
                    <a:pt x="1380" y="38"/>
                    <a:pt x="1356" y="19"/>
                    <a:pt x="1332"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82"/>
            <p:cNvSpPr/>
            <p:nvPr/>
          </p:nvSpPr>
          <p:spPr>
            <a:xfrm>
              <a:off x="2724353" y="3074657"/>
              <a:ext cx="126659" cy="126659"/>
            </a:xfrm>
            <a:custGeom>
              <a:avLst/>
              <a:gdLst/>
              <a:ahLst/>
              <a:cxnLst/>
              <a:rect l="l" t="t" r="r" b="b"/>
              <a:pathLst>
                <a:path w="4838" h="4838" extrusionOk="0">
                  <a:moveTo>
                    <a:pt x="4391" y="0"/>
                  </a:moveTo>
                  <a:cubicBezTo>
                    <a:pt x="2825" y="1884"/>
                    <a:pt x="3450" y="3454"/>
                    <a:pt x="0" y="4396"/>
                  </a:cubicBezTo>
                  <a:lnTo>
                    <a:pt x="442" y="4838"/>
                  </a:lnTo>
                  <a:cubicBezTo>
                    <a:pt x="3896" y="3896"/>
                    <a:pt x="3267" y="2326"/>
                    <a:pt x="4838" y="442"/>
                  </a:cubicBezTo>
                  <a:lnTo>
                    <a:pt x="4391"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8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82"/>
            <p:cNvSpPr/>
            <p:nvPr/>
          </p:nvSpPr>
          <p:spPr>
            <a:xfrm>
              <a:off x="2649138" y="3205452"/>
              <a:ext cx="41521" cy="40396"/>
            </a:xfrm>
            <a:custGeom>
              <a:avLst/>
              <a:gdLst/>
              <a:ahLst/>
              <a:cxnLst/>
              <a:rect l="l" t="t" r="r" b="b"/>
              <a:pathLst>
                <a:path w="1586" h="1543" extrusionOk="0">
                  <a:moveTo>
                    <a:pt x="961" y="1"/>
                  </a:moveTo>
                  <a:lnTo>
                    <a:pt x="173" y="784"/>
                  </a:lnTo>
                  <a:cubicBezTo>
                    <a:pt x="0" y="957"/>
                    <a:pt x="0" y="1240"/>
                    <a:pt x="173" y="1413"/>
                  </a:cubicBezTo>
                  <a:cubicBezTo>
                    <a:pt x="260" y="1499"/>
                    <a:pt x="374" y="1543"/>
                    <a:pt x="488" y="1543"/>
                  </a:cubicBezTo>
                  <a:cubicBezTo>
                    <a:pt x="602" y="1543"/>
                    <a:pt x="716" y="1499"/>
                    <a:pt x="803" y="1413"/>
                  </a:cubicBezTo>
                  <a:lnTo>
                    <a:pt x="1586" y="630"/>
                  </a:lnTo>
                  <a:lnTo>
                    <a:pt x="96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82"/>
            <p:cNvSpPr/>
            <p:nvPr/>
          </p:nvSpPr>
          <p:spPr>
            <a:xfrm>
              <a:off x="2650526" y="3213254"/>
              <a:ext cx="40265" cy="32594"/>
            </a:xfrm>
            <a:custGeom>
              <a:avLst/>
              <a:gdLst/>
              <a:ahLst/>
              <a:cxnLst/>
              <a:rect l="l" t="t" r="r" b="b"/>
              <a:pathLst>
                <a:path w="1538" h="1245" extrusionOk="0">
                  <a:moveTo>
                    <a:pt x="1206" y="0"/>
                  </a:moveTo>
                  <a:lnTo>
                    <a:pt x="423" y="783"/>
                  </a:lnTo>
                  <a:cubicBezTo>
                    <a:pt x="338" y="869"/>
                    <a:pt x="224" y="917"/>
                    <a:pt x="106" y="917"/>
                  </a:cubicBezTo>
                  <a:cubicBezTo>
                    <a:pt x="71" y="917"/>
                    <a:pt x="36" y="912"/>
                    <a:pt x="0" y="904"/>
                  </a:cubicBezTo>
                  <a:lnTo>
                    <a:pt x="0" y="904"/>
                  </a:lnTo>
                  <a:cubicBezTo>
                    <a:pt x="19" y="985"/>
                    <a:pt x="63" y="1057"/>
                    <a:pt x="120" y="1115"/>
                  </a:cubicBezTo>
                  <a:cubicBezTo>
                    <a:pt x="207" y="1201"/>
                    <a:pt x="321" y="1245"/>
                    <a:pt x="435" y="1245"/>
                  </a:cubicBezTo>
                  <a:cubicBezTo>
                    <a:pt x="549" y="1245"/>
                    <a:pt x="663" y="1201"/>
                    <a:pt x="750" y="1115"/>
                  </a:cubicBezTo>
                  <a:lnTo>
                    <a:pt x="1538" y="332"/>
                  </a:lnTo>
                  <a:lnTo>
                    <a:pt x="1206"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82"/>
            <p:cNvSpPr/>
            <p:nvPr/>
          </p:nvSpPr>
          <p:spPr>
            <a:xfrm>
              <a:off x="2633404" y="2896764"/>
              <a:ext cx="368798" cy="365420"/>
            </a:xfrm>
            <a:custGeom>
              <a:avLst/>
              <a:gdLst/>
              <a:ahLst/>
              <a:cxnLst/>
              <a:rect l="l" t="t" r="r" b="b"/>
              <a:pathLst>
                <a:path w="14087" h="13958" extrusionOk="0">
                  <a:moveTo>
                    <a:pt x="12568" y="419"/>
                  </a:moveTo>
                  <a:cubicBezTo>
                    <a:pt x="12742" y="419"/>
                    <a:pt x="12917" y="485"/>
                    <a:pt x="13049" y="617"/>
                  </a:cubicBezTo>
                  <a:lnTo>
                    <a:pt x="13366" y="930"/>
                  </a:lnTo>
                  <a:cubicBezTo>
                    <a:pt x="13630" y="1199"/>
                    <a:pt x="13630" y="1626"/>
                    <a:pt x="13366" y="1890"/>
                  </a:cubicBezTo>
                  <a:lnTo>
                    <a:pt x="13366" y="1895"/>
                  </a:lnTo>
                  <a:lnTo>
                    <a:pt x="12237" y="3024"/>
                  </a:lnTo>
                  <a:lnTo>
                    <a:pt x="10959" y="1746"/>
                  </a:lnTo>
                  <a:lnTo>
                    <a:pt x="12088" y="617"/>
                  </a:lnTo>
                  <a:cubicBezTo>
                    <a:pt x="12220" y="485"/>
                    <a:pt x="12394" y="419"/>
                    <a:pt x="12568" y="419"/>
                  </a:cubicBezTo>
                  <a:close/>
                  <a:moveTo>
                    <a:pt x="10666" y="2039"/>
                  </a:moveTo>
                  <a:lnTo>
                    <a:pt x="11944" y="3317"/>
                  </a:lnTo>
                  <a:lnTo>
                    <a:pt x="8312" y="6944"/>
                  </a:lnTo>
                  <a:lnTo>
                    <a:pt x="7039" y="5671"/>
                  </a:lnTo>
                  <a:lnTo>
                    <a:pt x="10666" y="2039"/>
                  </a:lnTo>
                  <a:close/>
                  <a:moveTo>
                    <a:pt x="2350" y="10360"/>
                  </a:moveTo>
                  <a:lnTo>
                    <a:pt x="3623" y="11638"/>
                  </a:lnTo>
                  <a:lnTo>
                    <a:pt x="2830" y="12430"/>
                  </a:lnTo>
                  <a:cubicBezTo>
                    <a:pt x="2782" y="12476"/>
                    <a:pt x="2721" y="12499"/>
                    <a:pt x="2661" y="12499"/>
                  </a:cubicBezTo>
                  <a:cubicBezTo>
                    <a:pt x="2600" y="12499"/>
                    <a:pt x="2540" y="12476"/>
                    <a:pt x="2494" y="12430"/>
                  </a:cubicBezTo>
                  <a:lnTo>
                    <a:pt x="1553" y="11489"/>
                  </a:lnTo>
                  <a:cubicBezTo>
                    <a:pt x="1461" y="11398"/>
                    <a:pt x="1461" y="11249"/>
                    <a:pt x="1553" y="11157"/>
                  </a:cubicBezTo>
                  <a:lnTo>
                    <a:pt x="2350" y="10360"/>
                  </a:lnTo>
                  <a:close/>
                  <a:moveTo>
                    <a:pt x="1562" y="12089"/>
                  </a:moveTo>
                  <a:lnTo>
                    <a:pt x="1894" y="12421"/>
                  </a:lnTo>
                  <a:lnTo>
                    <a:pt x="1260" y="13060"/>
                  </a:lnTo>
                  <a:cubicBezTo>
                    <a:pt x="1212" y="13102"/>
                    <a:pt x="1152" y="13124"/>
                    <a:pt x="1092" y="13124"/>
                  </a:cubicBezTo>
                  <a:cubicBezTo>
                    <a:pt x="1031" y="13124"/>
                    <a:pt x="970" y="13101"/>
                    <a:pt x="923" y="13055"/>
                  </a:cubicBezTo>
                  <a:lnTo>
                    <a:pt x="923" y="13060"/>
                  </a:lnTo>
                  <a:cubicBezTo>
                    <a:pt x="837" y="12964"/>
                    <a:pt x="837" y="12820"/>
                    <a:pt x="923" y="12724"/>
                  </a:cubicBezTo>
                  <a:lnTo>
                    <a:pt x="1562" y="12089"/>
                  </a:lnTo>
                  <a:close/>
                  <a:moveTo>
                    <a:pt x="12571" y="0"/>
                  </a:moveTo>
                  <a:cubicBezTo>
                    <a:pt x="12290" y="0"/>
                    <a:pt x="12009" y="108"/>
                    <a:pt x="11795" y="324"/>
                  </a:cubicBezTo>
                  <a:lnTo>
                    <a:pt x="10666" y="1453"/>
                  </a:lnTo>
                  <a:lnTo>
                    <a:pt x="10488" y="1271"/>
                  </a:lnTo>
                  <a:cubicBezTo>
                    <a:pt x="10443" y="1230"/>
                    <a:pt x="10395" y="1213"/>
                    <a:pt x="10348" y="1213"/>
                  </a:cubicBezTo>
                  <a:cubicBezTo>
                    <a:pt x="10190" y="1213"/>
                    <a:pt x="10057" y="1412"/>
                    <a:pt x="10190" y="1564"/>
                  </a:cubicBezTo>
                  <a:lnTo>
                    <a:pt x="10373" y="1746"/>
                  </a:lnTo>
                  <a:lnTo>
                    <a:pt x="6073" y="6041"/>
                  </a:lnTo>
                  <a:cubicBezTo>
                    <a:pt x="5908" y="6191"/>
                    <a:pt x="6054" y="6412"/>
                    <a:pt x="6219" y="6412"/>
                  </a:cubicBezTo>
                  <a:cubicBezTo>
                    <a:pt x="6271" y="6412"/>
                    <a:pt x="6324" y="6390"/>
                    <a:pt x="6371" y="6339"/>
                  </a:cubicBezTo>
                  <a:lnTo>
                    <a:pt x="6741" y="5964"/>
                  </a:lnTo>
                  <a:lnTo>
                    <a:pt x="8033" y="7252"/>
                  </a:lnTo>
                  <a:cubicBezTo>
                    <a:pt x="7591" y="7819"/>
                    <a:pt x="7327" y="8357"/>
                    <a:pt x="7092" y="8837"/>
                  </a:cubicBezTo>
                  <a:cubicBezTo>
                    <a:pt x="6563" y="9923"/>
                    <a:pt x="6140" y="10787"/>
                    <a:pt x="3979" y="11402"/>
                  </a:cubicBezTo>
                  <a:lnTo>
                    <a:pt x="2643" y="10062"/>
                  </a:lnTo>
                  <a:lnTo>
                    <a:pt x="5569" y="7136"/>
                  </a:lnTo>
                  <a:cubicBezTo>
                    <a:pt x="5733" y="6987"/>
                    <a:pt x="5590" y="6768"/>
                    <a:pt x="5427" y="6768"/>
                  </a:cubicBezTo>
                  <a:cubicBezTo>
                    <a:pt x="5376" y="6768"/>
                    <a:pt x="5322" y="6790"/>
                    <a:pt x="5276" y="6843"/>
                  </a:cubicBezTo>
                  <a:lnTo>
                    <a:pt x="1260" y="10860"/>
                  </a:lnTo>
                  <a:cubicBezTo>
                    <a:pt x="1005" y="11114"/>
                    <a:pt x="1005" y="11527"/>
                    <a:pt x="1260" y="11782"/>
                  </a:cubicBezTo>
                  <a:lnTo>
                    <a:pt x="1269" y="11792"/>
                  </a:lnTo>
                  <a:lnTo>
                    <a:pt x="630" y="12430"/>
                  </a:lnTo>
                  <a:cubicBezTo>
                    <a:pt x="433" y="12627"/>
                    <a:pt x="385" y="12930"/>
                    <a:pt x="510" y="13180"/>
                  </a:cubicBezTo>
                  <a:lnTo>
                    <a:pt x="87" y="13603"/>
                  </a:lnTo>
                  <a:cubicBezTo>
                    <a:pt x="11" y="13680"/>
                    <a:pt x="1" y="13800"/>
                    <a:pt x="73" y="13886"/>
                  </a:cubicBezTo>
                  <a:cubicBezTo>
                    <a:pt x="113" y="13934"/>
                    <a:pt x="170" y="13958"/>
                    <a:pt x="227" y="13958"/>
                  </a:cubicBezTo>
                  <a:cubicBezTo>
                    <a:pt x="280" y="13958"/>
                    <a:pt x="334" y="13937"/>
                    <a:pt x="376" y="13896"/>
                  </a:cubicBezTo>
                  <a:lnTo>
                    <a:pt x="798" y="13478"/>
                  </a:lnTo>
                  <a:cubicBezTo>
                    <a:pt x="889" y="13522"/>
                    <a:pt x="988" y="13543"/>
                    <a:pt x="1085" y="13543"/>
                  </a:cubicBezTo>
                  <a:cubicBezTo>
                    <a:pt x="1255" y="13543"/>
                    <a:pt x="1423" y="13478"/>
                    <a:pt x="1548" y="13353"/>
                  </a:cubicBezTo>
                  <a:lnTo>
                    <a:pt x="2187" y="12714"/>
                  </a:lnTo>
                  <a:cubicBezTo>
                    <a:pt x="2307" y="12839"/>
                    <a:pt x="2470" y="12911"/>
                    <a:pt x="2638" y="12916"/>
                  </a:cubicBezTo>
                  <a:cubicBezTo>
                    <a:pt x="2644" y="12916"/>
                    <a:pt x="2651" y="12916"/>
                    <a:pt x="2657" y="12916"/>
                  </a:cubicBezTo>
                  <a:cubicBezTo>
                    <a:pt x="2832" y="12916"/>
                    <a:pt x="2998" y="12849"/>
                    <a:pt x="3119" y="12724"/>
                  </a:cubicBezTo>
                  <a:lnTo>
                    <a:pt x="4022" y="11825"/>
                  </a:lnTo>
                  <a:cubicBezTo>
                    <a:pt x="6424" y="11157"/>
                    <a:pt x="6904" y="10168"/>
                    <a:pt x="7462" y="9024"/>
                  </a:cubicBezTo>
                  <a:cubicBezTo>
                    <a:pt x="7716" y="8501"/>
                    <a:pt x="7980" y="7963"/>
                    <a:pt x="8461" y="7386"/>
                  </a:cubicBezTo>
                  <a:lnTo>
                    <a:pt x="12237" y="3610"/>
                  </a:lnTo>
                  <a:lnTo>
                    <a:pt x="12602" y="3971"/>
                  </a:lnTo>
                  <a:lnTo>
                    <a:pt x="10080" y="6493"/>
                  </a:lnTo>
                  <a:cubicBezTo>
                    <a:pt x="9911" y="6643"/>
                    <a:pt x="10056" y="6863"/>
                    <a:pt x="10221" y="6863"/>
                  </a:cubicBezTo>
                  <a:cubicBezTo>
                    <a:pt x="10273" y="6863"/>
                    <a:pt x="10326" y="6842"/>
                    <a:pt x="10373" y="6791"/>
                  </a:cubicBezTo>
                  <a:lnTo>
                    <a:pt x="13044" y="4120"/>
                  </a:lnTo>
                  <a:cubicBezTo>
                    <a:pt x="13121" y="4038"/>
                    <a:pt x="13121" y="3908"/>
                    <a:pt x="13044" y="3826"/>
                  </a:cubicBezTo>
                  <a:lnTo>
                    <a:pt x="12530" y="3317"/>
                  </a:lnTo>
                  <a:lnTo>
                    <a:pt x="13659" y="2188"/>
                  </a:lnTo>
                  <a:cubicBezTo>
                    <a:pt x="14086" y="1756"/>
                    <a:pt x="14086" y="1064"/>
                    <a:pt x="13659" y="637"/>
                  </a:cubicBezTo>
                  <a:lnTo>
                    <a:pt x="13347" y="324"/>
                  </a:lnTo>
                  <a:cubicBezTo>
                    <a:pt x="13133" y="108"/>
                    <a:pt x="12852" y="0"/>
                    <a:pt x="125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82"/>
          <p:cNvGrpSpPr/>
          <p:nvPr/>
        </p:nvGrpSpPr>
        <p:grpSpPr>
          <a:xfrm>
            <a:off x="2593035" y="1333355"/>
            <a:ext cx="382621" cy="308688"/>
            <a:chOff x="2593035" y="1538755"/>
            <a:chExt cx="382621" cy="308688"/>
          </a:xfrm>
        </p:grpSpPr>
        <p:sp>
          <p:nvSpPr>
            <p:cNvPr id="13252" name="Google Shape;13252;p82"/>
            <p:cNvSpPr/>
            <p:nvPr/>
          </p:nvSpPr>
          <p:spPr>
            <a:xfrm>
              <a:off x="2817162" y="1836212"/>
              <a:ext cx="12985" cy="11231"/>
            </a:xfrm>
            <a:custGeom>
              <a:avLst/>
              <a:gdLst/>
              <a:ahLst/>
              <a:cxnLst/>
              <a:rect l="l" t="t" r="r" b="b"/>
              <a:pathLst>
                <a:path w="496" h="429" extrusionOk="0">
                  <a:moveTo>
                    <a:pt x="284" y="0"/>
                  </a:moveTo>
                  <a:cubicBezTo>
                    <a:pt x="92" y="0"/>
                    <a:pt x="1" y="231"/>
                    <a:pt x="130" y="365"/>
                  </a:cubicBezTo>
                  <a:cubicBezTo>
                    <a:pt x="174" y="409"/>
                    <a:pt x="227" y="428"/>
                    <a:pt x="280" y="428"/>
                  </a:cubicBezTo>
                  <a:cubicBezTo>
                    <a:pt x="390" y="428"/>
                    <a:pt x="495" y="343"/>
                    <a:pt x="495" y="216"/>
                  </a:cubicBezTo>
                  <a:cubicBezTo>
                    <a:pt x="495" y="96"/>
                    <a:pt x="399"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82"/>
            <p:cNvSpPr/>
            <p:nvPr/>
          </p:nvSpPr>
          <p:spPr>
            <a:xfrm>
              <a:off x="2599082" y="1658869"/>
              <a:ext cx="221876" cy="183024"/>
            </a:xfrm>
            <a:custGeom>
              <a:avLst/>
              <a:gdLst/>
              <a:ahLst/>
              <a:cxnLst/>
              <a:rect l="l" t="t" r="r" b="b"/>
              <a:pathLst>
                <a:path w="8475" h="6991" extrusionOk="0">
                  <a:moveTo>
                    <a:pt x="4454" y="1"/>
                  </a:moveTo>
                  <a:lnTo>
                    <a:pt x="221" y="4233"/>
                  </a:lnTo>
                  <a:cubicBezTo>
                    <a:pt x="0" y="4454"/>
                    <a:pt x="0" y="4814"/>
                    <a:pt x="221" y="5035"/>
                  </a:cubicBezTo>
                  <a:lnTo>
                    <a:pt x="1922" y="6741"/>
                  </a:lnTo>
                  <a:cubicBezTo>
                    <a:pt x="2081" y="6899"/>
                    <a:pt x="2297" y="6990"/>
                    <a:pt x="2523" y="6990"/>
                  </a:cubicBezTo>
                  <a:lnTo>
                    <a:pt x="5150" y="6990"/>
                  </a:lnTo>
                  <a:cubicBezTo>
                    <a:pt x="5376" y="6990"/>
                    <a:pt x="5592" y="6899"/>
                    <a:pt x="5751" y="6741"/>
                  </a:cubicBezTo>
                  <a:lnTo>
                    <a:pt x="8475" y="4021"/>
                  </a:lnTo>
                  <a:lnTo>
                    <a:pt x="445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82"/>
            <p:cNvSpPr/>
            <p:nvPr/>
          </p:nvSpPr>
          <p:spPr>
            <a:xfrm>
              <a:off x="2633666" y="1748404"/>
              <a:ext cx="187292" cy="93358"/>
            </a:xfrm>
            <a:custGeom>
              <a:avLst/>
              <a:gdLst/>
              <a:ahLst/>
              <a:cxnLst/>
              <a:rect l="l" t="t" r="r" b="b"/>
              <a:pathLst>
                <a:path w="7154" h="3566" extrusionOk="0">
                  <a:moveTo>
                    <a:pt x="6553" y="1"/>
                  </a:moveTo>
                  <a:lnTo>
                    <a:pt x="4329" y="2220"/>
                  </a:lnTo>
                  <a:cubicBezTo>
                    <a:pt x="4012" y="2538"/>
                    <a:pt x="3575" y="2715"/>
                    <a:pt x="3128" y="2715"/>
                  </a:cubicBezTo>
                  <a:lnTo>
                    <a:pt x="1" y="2715"/>
                  </a:lnTo>
                  <a:lnTo>
                    <a:pt x="601" y="3316"/>
                  </a:lnTo>
                  <a:cubicBezTo>
                    <a:pt x="760" y="3474"/>
                    <a:pt x="976" y="3566"/>
                    <a:pt x="1202" y="3566"/>
                  </a:cubicBezTo>
                  <a:lnTo>
                    <a:pt x="3829" y="3566"/>
                  </a:lnTo>
                  <a:cubicBezTo>
                    <a:pt x="4055" y="3566"/>
                    <a:pt x="4267" y="3474"/>
                    <a:pt x="4430" y="3316"/>
                  </a:cubicBezTo>
                  <a:lnTo>
                    <a:pt x="7154" y="601"/>
                  </a:lnTo>
                  <a:lnTo>
                    <a:pt x="6553" y="1"/>
                  </a:lnTo>
                  <a:close/>
                </a:path>
              </a:pathLst>
            </a:custGeom>
            <a:solidFill>
              <a:srgbClr val="A5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82"/>
            <p:cNvSpPr/>
            <p:nvPr/>
          </p:nvSpPr>
          <p:spPr>
            <a:xfrm>
              <a:off x="2715662" y="1544357"/>
              <a:ext cx="221273" cy="219807"/>
            </a:xfrm>
            <a:custGeom>
              <a:avLst/>
              <a:gdLst/>
              <a:ahLst/>
              <a:cxnLst/>
              <a:rect l="l" t="t" r="r" b="b"/>
              <a:pathLst>
                <a:path w="8452" h="8396" extrusionOk="0">
                  <a:moveTo>
                    <a:pt x="4610" y="0"/>
                  </a:moveTo>
                  <a:cubicBezTo>
                    <a:pt x="4465" y="0"/>
                    <a:pt x="4320" y="56"/>
                    <a:pt x="4209" y="166"/>
                  </a:cubicBezTo>
                  <a:lnTo>
                    <a:pt x="1" y="4375"/>
                  </a:lnTo>
                  <a:lnTo>
                    <a:pt x="4022" y="8395"/>
                  </a:lnTo>
                  <a:lnTo>
                    <a:pt x="8230" y="4187"/>
                  </a:lnTo>
                  <a:cubicBezTo>
                    <a:pt x="8451" y="3961"/>
                    <a:pt x="8451" y="3606"/>
                    <a:pt x="8230" y="3380"/>
                  </a:cubicBezTo>
                  <a:lnTo>
                    <a:pt x="5011" y="166"/>
                  </a:lnTo>
                  <a:cubicBezTo>
                    <a:pt x="4901" y="56"/>
                    <a:pt x="4756" y="0"/>
                    <a:pt x="4610" y="0"/>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82"/>
            <p:cNvSpPr/>
            <p:nvPr/>
          </p:nvSpPr>
          <p:spPr>
            <a:xfrm>
              <a:off x="2593035" y="1538755"/>
              <a:ext cx="350053" cy="308531"/>
            </a:xfrm>
            <a:custGeom>
              <a:avLst/>
              <a:gdLst/>
              <a:ahLst/>
              <a:cxnLst/>
              <a:rect l="l" t="t" r="r" b="b"/>
              <a:pathLst>
                <a:path w="13371" h="11785" extrusionOk="0">
                  <a:moveTo>
                    <a:pt x="9294" y="425"/>
                  </a:moveTo>
                  <a:cubicBezTo>
                    <a:pt x="9386" y="425"/>
                    <a:pt x="9477" y="459"/>
                    <a:pt x="9546" y="529"/>
                  </a:cubicBezTo>
                  <a:lnTo>
                    <a:pt x="11641" y="2628"/>
                  </a:lnTo>
                  <a:lnTo>
                    <a:pt x="12760" y="3748"/>
                  </a:lnTo>
                  <a:cubicBezTo>
                    <a:pt x="12900" y="3887"/>
                    <a:pt x="12900" y="4108"/>
                    <a:pt x="12760" y="4247"/>
                  </a:cubicBezTo>
                  <a:lnTo>
                    <a:pt x="8706" y="8307"/>
                  </a:lnTo>
                  <a:lnTo>
                    <a:pt x="4987" y="4589"/>
                  </a:lnTo>
                  <a:lnTo>
                    <a:pt x="9042" y="529"/>
                  </a:lnTo>
                  <a:cubicBezTo>
                    <a:pt x="9112" y="459"/>
                    <a:pt x="9203" y="425"/>
                    <a:pt x="9294" y="425"/>
                  </a:cubicBezTo>
                  <a:close/>
                  <a:moveTo>
                    <a:pt x="9297" y="1"/>
                  </a:moveTo>
                  <a:cubicBezTo>
                    <a:pt x="9090" y="1"/>
                    <a:pt x="8893" y="82"/>
                    <a:pt x="8744" y="231"/>
                  </a:cubicBezTo>
                  <a:lnTo>
                    <a:pt x="4536" y="4435"/>
                  </a:lnTo>
                  <a:lnTo>
                    <a:pt x="303" y="8667"/>
                  </a:lnTo>
                  <a:cubicBezTo>
                    <a:pt x="1" y="8975"/>
                    <a:pt x="1" y="9469"/>
                    <a:pt x="303" y="9772"/>
                  </a:cubicBezTo>
                  <a:lnTo>
                    <a:pt x="2004" y="11473"/>
                  </a:lnTo>
                  <a:cubicBezTo>
                    <a:pt x="2206" y="11674"/>
                    <a:pt x="2475" y="11785"/>
                    <a:pt x="2758" y="11785"/>
                  </a:cubicBezTo>
                  <a:lnTo>
                    <a:pt x="7995" y="11785"/>
                  </a:lnTo>
                  <a:cubicBezTo>
                    <a:pt x="8277" y="11785"/>
                    <a:pt x="8278" y="11362"/>
                    <a:pt x="7999" y="11362"/>
                  </a:cubicBezTo>
                  <a:cubicBezTo>
                    <a:pt x="7998" y="11362"/>
                    <a:pt x="7996" y="11362"/>
                    <a:pt x="7995" y="11362"/>
                  </a:cubicBezTo>
                  <a:lnTo>
                    <a:pt x="2758" y="11362"/>
                  </a:lnTo>
                  <a:cubicBezTo>
                    <a:pt x="2585" y="11362"/>
                    <a:pt x="2422" y="11295"/>
                    <a:pt x="2302" y="11175"/>
                  </a:cubicBezTo>
                  <a:lnTo>
                    <a:pt x="601" y="9474"/>
                  </a:lnTo>
                  <a:cubicBezTo>
                    <a:pt x="462" y="9335"/>
                    <a:pt x="462" y="9109"/>
                    <a:pt x="601" y="8975"/>
                  </a:cubicBezTo>
                  <a:lnTo>
                    <a:pt x="4685" y="4886"/>
                  </a:lnTo>
                  <a:lnTo>
                    <a:pt x="8403" y="8609"/>
                  </a:lnTo>
                  <a:lnTo>
                    <a:pt x="6429" y="10584"/>
                  </a:lnTo>
                  <a:cubicBezTo>
                    <a:pt x="6246" y="10734"/>
                    <a:pt x="6399" y="10966"/>
                    <a:pt x="6570" y="10966"/>
                  </a:cubicBezTo>
                  <a:cubicBezTo>
                    <a:pt x="6624" y="10966"/>
                    <a:pt x="6679" y="10943"/>
                    <a:pt x="6726" y="10887"/>
                  </a:cubicBezTo>
                  <a:lnTo>
                    <a:pt x="13063" y="4550"/>
                  </a:lnTo>
                  <a:cubicBezTo>
                    <a:pt x="13370" y="4247"/>
                    <a:pt x="13370" y="3748"/>
                    <a:pt x="13063" y="3445"/>
                  </a:cubicBezTo>
                  <a:lnTo>
                    <a:pt x="10858" y="1240"/>
                  </a:lnTo>
                  <a:lnTo>
                    <a:pt x="9849" y="231"/>
                  </a:lnTo>
                  <a:cubicBezTo>
                    <a:pt x="9700" y="82"/>
                    <a:pt x="9503" y="1"/>
                    <a:pt x="9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82"/>
            <p:cNvSpPr/>
            <p:nvPr/>
          </p:nvSpPr>
          <p:spPr>
            <a:xfrm>
              <a:off x="2861694" y="1836212"/>
              <a:ext cx="37254" cy="11205"/>
            </a:xfrm>
            <a:custGeom>
              <a:avLst/>
              <a:gdLst/>
              <a:ahLst/>
              <a:cxnLst/>
              <a:rect l="l" t="t" r="r" b="b"/>
              <a:pathLst>
                <a:path w="1423" h="428" extrusionOk="0">
                  <a:moveTo>
                    <a:pt x="289" y="0"/>
                  </a:moveTo>
                  <a:cubicBezTo>
                    <a:pt x="0" y="0"/>
                    <a:pt x="0" y="428"/>
                    <a:pt x="289" y="428"/>
                  </a:cubicBezTo>
                  <a:lnTo>
                    <a:pt x="1139" y="428"/>
                  </a:lnTo>
                  <a:cubicBezTo>
                    <a:pt x="1422" y="428"/>
                    <a:pt x="1422" y="0"/>
                    <a:pt x="11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82"/>
            <p:cNvSpPr/>
            <p:nvPr/>
          </p:nvSpPr>
          <p:spPr>
            <a:xfrm>
              <a:off x="2962670" y="1836212"/>
              <a:ext cx="12985" cy="11231"/>
            </a:xfrm>
            <a:custGeom>
              <a:avLst/>
              <a:gdLst/>
              <a:ahLst/>
              <a:cxnLst/>
              <a:rect l="l" t="t" r="r" b="b"/>
              <a:pathLst>
                <a:path w="496" h="429" extrusionOk="0">
                  <a:moveTo>
                    <a:pt x="284" y="0"/>
                  </a:moveTo>
                  <a:cubicBezTo>
                    <a:pt x="92" y="0"/>
                    <a:pt x="1" y="231"/>
                    <a:pt x="131" y="365"/>
                  </a:cubicBezTo>
                  <a:cubicBezTo>
                    <a:pt x="174" y="409"/>
                    <a:pt x="228" y="428"/>
                    <a:pt x="280" y="428"/>
                  </a:cubicBezTo>
                  <a:cubicBezTo>
                    <a:pt x="390" y="428"/>
                    <a:pt x="496" y="343"/>
                    <a:pt x="496" y="216"/>
                  </a:cubicBezTo>
                  <a:cubicBezTo>
                    <a:pt x="496" y="96"/>
                    <a:pt x="400" y="0"/>
                    <a:pt x="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82"/>
            <p:cNvSpPr/>
            <p:nvPr/>
          </p:nvSpPr>
          <p:spPr>
            <a:xfrm>
              <a:off x="2904943" y="1836212"/>
              <a:ext cx="41417" cy="11205"/>
            </a:xfrm>
            <a:custGeom>
              <a:avLst/>
              <a:gdLst/>
              <a:ahLst/>
              <a:cxnLst/>
              <a:rect l="l" t="t" r="r" b="b"/>
              <a:pathLst>
                <a:path w="1582" h="428" extrusionOk="0">
                  <a:moveTo>
                    <a:pt x="289" y="0"/>
                  </a:moveTo>
                  <a:cubicBezTo>
                    <a:pt x="1" y="0"/>
                    <a:pt x="1" y="428"/>
                    <a:pt x="289" y="428"/>
                  </a:cubicBezTo>
                  <a:lnTo>
                    <a:pt x="1298" y="428"/>
                  </a:lnTo>
                  <a:cubicBezTo>
                    <a:pt x="1581" y="428"/>
                    <a:pt x="15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0" name="Google Shape;13260;p82"/>
          <p:cNvGrpSpPr/>
          <p:nvPr/>
        </p:nvGrpSpPr>
        <p:grpSpPr>
          <a:xfrm>
            <a:off x="3011234" y="1346681"/>
            <a:ext cx="429012" cy="329292"/>
            <a:chOff x="3011234" y="1552081"/>
            <a:chExt cx="429012" cy="329292"/>
          </a:xfrm>
        </p:grpSpPr>
        <p:sp>
          <p:nvSpPr>
            <p:cNvPr id="13261" name="Google Shape;13261;p82"/>
            <p:cNvSpPr/>
            <p:nvPr/>
          </p:nvSpPr>
          <p:spPr>
            <a:xfrm>
              <a:off x="3017517" y="1558390"/>
              <a:ext cx="416445" cy="316699"/>
            </a:xfrm>
            <a:custGeom>
              <a:avLst/>
              <a:gdLst/>
              <a:ahLst/>
              <a:cxnLst/>
              <a:rect l="l" t="t" r="r" b="b"/>
              <a:pathLst>
                <a:path w="15907" h="12097" extrusionOk="0">
                  <a:moveTo>
                    <a:pt x="0" y="0"/>
                  </a:moveTo>
                  <a:lnTo>
                    <a:pt x="0" y="12097"/>
                  </a:lnTo>
                  <a:lnTo>
                    <a:pt x="15907" y="12097"/>
                  </a:lnTo>
                  <a:lnTo>
                    <a:pt x="15907" y="0"/>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82"/>
            <p:cNvSpPr/>
            <p:nvPr/>
          </p:nvSpPr>
          <p:spPr>
            <a:xfrm>
              <a:off x="3017517" y="1801628"/>
              <a:ext cx="416445" cy="73461"/>
            </a:xfrm>
            <a:custGeom>
              <a:avLst/>
              <a:gdLst/>
              <a:ahLst/>
              <a:cxnLst/>
              <a:rect l="l" t="t" r="r" b="b"/>
              <a:pathLst>
                <a:path w="15907" h="2806" extrusionOk="0">
                  <a:moveTo>
                    <a:pt x="0" y="0"/>
                  </a:moveTo>
                  <a:lnTo>
                    <a:pt x="0" y="2806"/>
                  </a:lnTo>
                  <a:lnTo>
                    <a:pt x="15907" y="280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82"/>
            <p:cNvSpPr/>
            <p:nvPr/>
          </p:nvSpPr>
          <p:spPr>
            <a:xfrm>
              <a:off x="3017517" y="1811681"/>
              <a:ext cx="416445" cy="63408"/>
            </a:xfrm>
            <a:custGeom>
              <a:avLst/>
              <a:gdLst/>
              <a:ahLst/>
              <a:cxnLst/>
              <a:rect l="l" t="t" r="r" b="b"/>
              <a:pathLst>
                <a:path w="15907" h="2422" extrusionOk="0">
                  <a:moveTo>
                    <a:pt x="0" y="0"/>
                  </a:moveTo>
                  <a:lnTo>
                    <a:pt x="0" y="2422"/>
                  </a:lnTo>
                  <a:lnTo>
                    <a:pt x="15907" y="2422"/>
                  </a:lnTo>
                  <a:lnTo>
                    <a:pt x="15907" y="0"/>
                  </a:ln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82"/>
            <p:cNvSpPr/>
            <p:nvPr/>
          </p:nvSpPr>
          <p:spPr>
            <a:xfrm>
              <a:off x="3017517" y="1558390"/>
              <a:ext cx="416445" cy="70319"/>
            </a:xfrm>
            <a:custGeom>
              <a:avLst/>
              <a:gdLst/>
              <a:ahLst/>
              <a:cxnLst/>
              <a:rect l="l" t="t" r="r" b="b"/>
              <a:pathLst>
                <a:path w="15907" h="2686" extrusionOk="0">
                  <a:moveTo>
                    <a:pt x="0" y="0"/>
                  </a:moveTo>
                  <a:lnTo>
                    <a:pt x="0" y="2686"/>
                  </a:lnTo>
                  <a:lnTo>
                    <a:pt x="15907" y="2686"/>
                  </a:lnTo>
                  <a:lnTo>
                    <a:pt x="15907"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82"/>
            <p:cNvSpPr/>
            <p:nvPr/>
          </p:nvSpPr>
          <p:spPr>
            <a:xfrm>
              <a:off x="3017517" y="1558390"/>
              <a:ext cx="416445" cy="60266"/>
            </a:xfrm>
            <a:custGeom>
              <a:avLst/>
              <a:gdLst/>
              <a:ahLst/>
              <a:cxnLst/>
              <a:rect l="l" t="t" r="r" b="b"/>
              <a:pathLst>
                <a:path w="15907" h="2302" extrusionOk="0">
                  <a:moveTo>
                    <a:pt x="0" y="0"/>
                  </a:moveTo>
                  <a:lnTo>
                    <a:pt x="0" y="2301"/>
                  </a:lnTo>
                  <a:lnTo>
                    <a:pt x="15907" y="2301"/>
                  </a:lnTo>
                  <a:lnTo>
                    <a:pt x="1590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82"/>
            <p:cNvSpPr/>
            <p:nvPr/>
          </p:nvSpPr>
          <p:spPr>
            <a:xfrm>
              <a:off x="3045818" y="1582266"/>
              <a:ext cx="16886" cy="12619"/>
            </a:xfrm>
            <a:custGeom>
              <a:avLst/>
              <a:gdLst/>
              <a:ahLst/>
              <a:cxnLst/>
              <a:rect l="l" t="t" r="r" b="b"/>
              <a:pathLst>
                <a:path w="645" h="482" extrusionOk="0">
                  <a:moveTo>
                    <a:pt x="317" y="1"/>
                  </a:moveTo>
                  <a:cubicBezTo>
                    <a:pt x="0" y="1"/>
                    <a:pt x="0" y="481"/>
                    <a:pt x="317" y="481"/>
                  </a:cubicBezTo>
                  <a:lnTo>
                    <a:pt x="322" y="481"/>
                  </a:lnTo>
                  <a:cubicBezTo>
                    <a:pt x="644" y="481"/>
                    <a:pt x="644" y="1"/>
                    <a:pt x="32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82"/>
            <p:cNvSpPr/>
            <p:nvPr/>
          </p:nvSpPr>
          <p:spPr>
            <a:xfrm>
              <a:off x="3069092" y="1582266"/>
              <a:ext cx="16860" cy="12619"/>
            </a:xfrm>
            <a:custGeom>
              <a:avLst/>
              <a:gdLst/>
              <a:ahLst/>
              <a:cxnLst/>
              <a:rect l="l" t="t" r="r" b="b"/>
              <a:pathLst>
                <a:path w="644" h="482" extrusionOk="0">
                  <a:moveTo>
                    <a:pt x="322" y="1"/>
                  </a:moveTo>
                  <a:cubicBezTo>
                    <a:pt x="0" y="1"/>
                    <a:pt x="0" y="481"/>
                    <a:pt x="322" y="481"/>
                  </a:cubicBezTo>
                  <a:cubicBezTo>
                    <a:pt x="644" y="481"/>
                    <a:pt x="644" y="1"/>
                    <a:pt x="322"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8" name="Google Shape;13268;p82"/>
            <p:cNvSpPr/>
            <p:nvPr/>
          </p:nvSpPr>
          <p:spPr>
            <a:xfrm>
              <a:off x="3092340" y="1582266"/>
              <a:ext cx="16886" cy="12619"/>
            </a:xfrm>
            <a:custGeom>
              <a:avLst/>
              <a:gdLst/>
              <a:ahLst/>
              <a:cxnLst/>
              <a:rect l="l" t="t" r="r" b="b"/>
              <a:pathLst>
                <a:path w="645" h="482" extrusionOk="0">
                  <a:moveTo>
                    <a:pt x="323" y="1"/>
                  </a:moveTo>
                  <a:cubicBezTo>
                    <a:pt x="1" y="1"/>
                    <a:pt x="1" y="481"/>
                    <a:pt x="323" y="481"/>
                  </a:cubicBezTo>
                  <a:lnTo>
                    <a:pt x="328" y="481"/>
                  </a:lnTo>
                  <a:cubicBezTo>
                    <a:pt x="645" y="481"/>
                    <a:pt x="645" y="1"/>
                    <a:pt x="32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9" name="Google Shape;13269;p82"/>
            <p:cNvSpPr/>
            <p:nvPr/>
          </p:nvSpPr>
          <p:spPr>
            <a:xfrm>
              <a:off x="3144804" y="1655989"/>
              <a:ext cx="161766" cy="115087"/>
            </a:xfrm>
            <a:custGeom>
              <a:avLst/>
              <a:gdLst/>
              <a:ahLst/>
              <a:cxnLst/>
              <a:rect l="l" t="t" r="r" b="b"/>
              <a:pathLst>
                <a:path w="6179" h="4396" extrusionOk="0">
                  <a:moveTo>
                    <a:pt x="1259" y="0"/>
                  </a:moveTo>
                  <a:cubicBezTo>
                    <a:pt x="562" y="0"/>
                    <a:pt x="0" y="562"/>
                    <a:pt x="0" y="1259"/>
                  </a:cubicBezTo>
                  <a:lnTo>
                    <a:pt x="0" y="3137"/>
                  </a:lnTo>
                  <a:cubicBezTo>
                    <a:pt x="0" y="3834"/>
                    <a:pt x="562" y="4396"/>
                    <a:pt x="1259" y="4396"/>
                  </a:cubicBezTo>
                  <a:lnTo>
                    <a:pt x="4920" y="4396"/>
                  </a:lnTo>
                  <a:cubicBezTo>
                    <a:pt x="5616" y="4396"/>
                    <a:pt x="6178" y="3834"/>
                    <a:pt x="6178" y="3137"/>
                  </a:cubicBezTo>
                  <a:lnTo>
                    <a:pt x="6178" y="1259"/>
                  </a:lnTo>
                  <a:cubicBezTo>
                    <a:pt x="6178" y="562"/>
                    <a:pt x="5616" y="0"/>
                    <a:pt x="49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82"/>
            <p:cNvSpPr/>
            <p:nvPr/>
          </p:nvSpPr>
          <p:spPr>
            <a:xfrm>
              <a:off x="3144804" y="1655989"/>
              <a:ext cx="161766" cy="46915"/>
            </a:xfrm>
            <a:custGeom>
              <a:avLst/>
              <a:gdLst/>
              <a:ahLst/>
              <a:cxnLst/>
              <a:rect l="l" t="t" r="r" b="b"/>
              <a:pathLst>
                <a:path w="6179" h="1792" extrusionOk="0">
                  <a:moveTo>
                    <a:pt x="1259" y="0"/>
                  </a:moveTo>
                  <a:cubicBezTo>
                    <a:pt x="562" y="0"/>
                    <a:pt x="0" y="562"/>
                    <a:pt x="0" y="1259"/>
                  </a:cubicBezTo>
                  <a:lnTo>
                    <a:pt x="0" y="1792"/>
                  </a:lnTo>
                  <a:cubicBezTo>
                    <a:pt x="0" y="1095"/>
                    <a:pt x="562" y="533"/>
                    <a:pt x="1259" y="533"/>
                  </a:cubicBezTo>
                  <a:lnTo>
                    <a:pt x="4920" y="533"/>
                  </a:lnTo>
                  <a:cubicBezTo>
                    <a:pt x="5616" y="533"/>
                    <a:pt x="6178" y="1095"/>
                    <a:pt x="6178" y="1792"/>
                  </a:cubicBezTo>
                  <a:lnTo>
                    <a:pt x="6178" y="1259"/>
                  </a:lnTo>
                  <a:cubicBezTo>
                    <a:pt x="6178" y="562"/>
                    <a:pt x="5616" y="0"/>
                    <a:pt x="492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82"/>
            <p:cNvSpPr/>
            <p:nvPr/>
          </p:nvSpPr>
          <p:spPr>
            <a:xfrm>
              <a:off x="3205437" y="1692013"/>
              <a:ext cx="44663" cy="42961"/>
            </a:xfrm>
            <a:custGeom>
              <a:avLst/>
              <a:gdLst/>
              <a:ahLst/>
              <a:cxnLst/>
              <a:rect l="l" t="t" r="r" b="b"/>
              <a:pathLst>
                <a:path w="1706" h="1641" extrusionOk="0">
                  <a:moveTo>
                    <a:pt x="211" y="1"/>
                  </a:moveTo>
                  <a:cubicBezTo>
                    <a:pt x="100" y="1"/>
                    <a:pt x="1" y="89"/>
                    <a:pt x="5" y="209"/>
                  </a:cubicBezTo>
                  <a:lnTo>
                    <a:pt x="5" y="1434"/>
                  </a:lnTo>
                  <a:cubicBezTo>
                    <a:pt x="1" y="1553"/>
                    <a:pt x="98" y="1641"/>
                    <a:pt x="206" y="1641"/>
                  </a:cubicBezTo>
                  <a:cubicBezTo>
                    <a:pt x="238" y="1641"/>
                    <a:pt x="271" y="1633"/>
                    <a:pt x="302" y="1617"/>
                  </a:cubicBezTo>
                  <a:lnTo>
                    <a:pt x="1551" y="1007"/>
                  </a:lnTo>
                  <a:cubicBezTo>
                    <a:pt x="1705" y="930"/>
                    <a:pt x="1705" y="709"/>
                    <a:pt x="1551" y="637"/>
                  </a:cubicBezTo>
                  <a:lnTo>
                    <a:pt x="302" y="22"/>
                  </a:lnTo>
                  <a:cubicBezTo>
                    <a:pt x="272" y="7"/>
                    <a:pt x="241" y="1"/>
                    <a:pt x="211"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82"/>
            <p:cNvSpPr/>
            <p:nvPr/>
          </p:nvSpPr>
          <p:spPr>
            <a:xfrm>
              <a:off x="3011234" y="1552081"/>
              <a:ext cx="429012" cy="329292"/>
            </a:xfrm>
            <a:custGeom>
              <a:avLst/>
              <a:gdLst/>
              <a:ahLst/>
              <a:cxnLst/>
              <a:rect l="l" t="t" r="r" b="b"/>
              <a:pathLst>
                <a:path w="16387" h="12578" extrusionOk="0">
                  <a:moveTo>
                    <a:pt x="240" y="1"/>
                  </a:moveTo>
                  <a:cubicBezTo>
                    <a:pt x="106" y="1"/>
                    <a:pt x="0" y="111"/>
                    <a:pt x="0" y="241"/>
                  </a:cubicBezTo>
                  <a:lnTo>
                    <a:pt x="0" y="12338"/>
                  </a:lnTo>
                  <a:cubicBezTo>
                    <a:pt x="0" y="12467"/>
                    <a:pt x="106" y="12578"/>
                    <a:pt x="240" y="12578"/>
                  </a:cubicBezTo>
                  <a:lnTo>
                    <a:pt x="3027" y="12578"/>
                  </a:lnTo>
                  <a:cubicBezTo>
                    <a:pt x="3349" y="12578"/>
                    <a:pt x="3349" y="12097"/>
                    <a:pt x="3027" y="12097"/>
                  </a:cubicBezTo>
                  <a:lnTo>
                    <a:pt x="481" y="12097"/>
                  </a:lnTo>
                  <a:lnTo>
                    <a:pt x="481" y="10157"/>
                  </a:lnTo>
                  <a:lnTo>
                    <a:pt x="10516" y="10157"/>
                  </a:lnTo>
                  <a:cubicBezTo>
                    <a:pt x="10833" y="10157"/>
                    <a:pt x="10833" y="9676"/>
                    <a:pt x="10516" y="9676"/>
                  </a:cubicBezTo>
                  <a:lnTo>
                    <a:pt x="481" y="9676"/>
                  </a:lnTo>
                  <a:lnTo>
                    <a:pt x="481" y="2782"/>
                  </a:lnTo>
                  <a:lnTo>
                    <a:pt x="15907" y="2782"/>
                  </a:lnTo>
                  <a:lnTo>
                    <a:pt x="15907" y="9676"/>
                  </a:lnTo>
                  <a:lnTo>
                    <a:pt x="11780" y="9676"/>
                  </a:lnTo>
                  <a:cubicBezTo>
                    <a:pt x="11463" y="9676"/>
                    <a:pt x="11463" y="10157"/>
                    <a:pt x="11780" y="10157"/>
                  </a:cubicBezTo>
                  <a:lnTo>
                    <a:pt x="15907" y="10157"/>
                  </a:lnTo>
                  <a:lnTo>
                    <a:pt x="15907" y="12097"/>
                  </a:lnTo>
                  <a:lnTo>
                    <a:pt x="4122" y="12097"/>
                  </a:lnTo>
                  <a:cubicBezTo>
                    <a:pt x="3800" y="12097"/>
                    <a:pt x="3800" y="12578"/>
                    <a:pt x="4122" y="12578"/>
                  </a:cubicBezTo>
                  <a:lnTo>
                    <a:pt x="16147" y="12578"/>
                  </a:lnTo>
                  <a:cubicBezTo>
                    <a:pt x="16276" y="12578"/>
                    <a:pt x="16387" y="12467"/>
                    <a:pt x="16387" y="12338"/>
                  </a:cubicBezTo>
                  <a:lnTo>
                    <a:pt x="16387" y="241"/>
                  </a:lnTo>
                  <a:cubicBezTo>
                    <a:pt x="16387" y="111"/>
                    <a:pt x="16276" y="1"/>
                    <a:pt x="16147" y="1"/>
                  </a:cubicBezTo>
                  <a:lnTo>
                    <a:pt x="8710" y="1"/>
                  </a:lnTo>
                  <a:cubicBezTo>
                    <a:pt x="8388" y="1"/>
                    <a:pt x="8388" y="481"/>
                    <a:pt x="8710" y="481"/>
                  </a:cubicBezTo>
                  <a:lnTo>
                    <a:pt x="15907" y="481"/>
                  </a:lnTo>
                  <a:lnTo>
                    <a:pt x="15907" y="2302"/>
                  </a:lnTo>
                  <a:lnTo>
                    <a:pt x="481" y="2302"/>
                  </a:lnTo>
                  <a:lnTo>
                    <a:pt x="481" y="481"/>
                  </a:lnTo>
                  <a:lnTo>
                    <a:pt x="7615" y="481"/>
                  </a:lnTo>
                  <a:cubicBezTo>
                    <a:pt x="7937" y="481"/>
                    <a:pt x="7937" y="1"/>
                    <a:pt x="76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82"/>
            <p:cNvSpPr/>
            <p:nvPr/>
          </p:nvSpPr>
          <p:spPr>
            <a:xfrm>
              <a:off x="3322121" y="1582266"/>
              <a:ext cx="86813" cy="12619"/>
            </a:xfrm>
            <a:custGeom>
              <a:avLst/>
              <a:gdLst/>
              <a:ahLst/>
              <a:cxnLst/>
              <a:rect l="l" t="t" r="r" b="b"/>
              <a:pathLst>
                <a:path w="3316" h="482" extrusionOk="0">
                  <a:moveTo>
                    <a:pt x="323" y="1"/>
                  </a:moveTo>
                  <a:cubicBezTo>
                    <a:pt x="1" y="1"/>
                    <a:pt x="1" y="481"/>
                    <a:pt x="323" y="481"/>
                  </a:cubicBezTo>
                  <a:lnTo>
                    <a:pt x="2999" y="481"/>
                  </a:lnTo>
                  <a:cubicBezTo>
                    <a:pt x="3316" y="481"/>
                    <a:pt x="3316" y="1"/>
                    <a:pt x="2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82"/>
            <p:cNvSpPr/>
            <p:nvPr/>
          </p:nvSpPr>
          <p:spPr>
            <a:xfrm>
              <a:off x="3284160" y="1582266"/>
              <a:ext cx="32201" cy="12619"/>
            </a:xfrm>
            <a:custGeom>
              <a:avLst/>
              <a:gdLst/>
              <a:ahLst/>
              <a:cxnLst/>
              <a:rect l="l" t="t" r="r" b="b"/>
              <a:pathLst>
                <a:path w="1230" h="482" extrusionOk="0">
                  <a:moveTo>
                    <a:pt x="322" y="1"/>
                  </a:moveTo>
                  <a:cubicBezTo>
                    <a:pt x="0" y="1"/>
                    <a:pt x="0" y="481"/>
                    <a:pt x="322" y="481"/>
                  </a:cubicBezTo>
                  <a:lnTo>
                    <a:pt x="913" y="481"/>
                  </a:lnTo>
                  <a:cubicBezTo>
                    <a:pt x="1230" y="481"/>
                    <a:pt x="1230" y="1"/>
                    <a:pt x="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82"/>
            <p:cNvSpPr/>
            <p:nvPr/>
          </p:nvSpPr>
          <p:spPr>
            <a:xfrm>
              <a:off x="3138495" y="1649680"/>
              <a:ext cx="174359" cy="127680"/>
            </a:xfrm>
            <a:custGeom>
              <a:avLst/>
              <a:gdLst/>
              <a:ahLst/>
              <a:cxnLst/>
              <a:rect l="l" t="t" r="r" b="b"/>
              <a:pathLst>
                <a:path w="6660" h="4877" extrusionOk="0">
                  <a:moveTo>
                    <a:pt x="5161" y="481"/>
                  </a:moveTo>
                  <a:cubicBezTo>
                    <a:pt x="5723" y="481"/>
                    <a:pt x="6179" y="938"/>
                    <a:pt x="6179" y="1500"/>
                  </a:cubicBezTo>
                  <a:lnTo>
                    <a:pt x="6179" y="3378"/>
                  </a:lnTo>
                  <a:cubicBezTo>
                    <a:pt x="6179" y="3940"/>
                    <a:pt x="5723" y="4392"/>
                    <a:pt x="5161" y="4397"/>
                  </a:cubicBezTo>
                  <a:lnTo>
                    <a:pt x="1500" y="4397"/>
                  </a:lnTo>
                  <a:cubicBezTo>
                    <a:pt x="938" y="4392"/>
                    <a:pt x="481" y="3940"/>
                    <a:pt x="481" y="3378"/>
                  </a:cubicBezTo>
                  <a:lnTo>
                    <a:pt x="481" y="1500"/>
                  </a:lnTo>
                  <a:cubicBezTo>
                    <a:pt x="481" y="938"/>
                    <a:pt x="938" y="481"/>
                    <a:pt x="1500" y="481"/>
                  </a:cubicBezTo>
                  <a:close/>
                  <a:moveTo>
                    <a:pt x="1500" y="1"/>
                  </a:moveTo>
                  <a:cubicBezTo>
                    <a:pt x="674" y="1"/>
                    <a:pt x="6" y="673"/>
                    <a:pt x="1" y="1500"/>
                  </a:cubicBezTo>
                  <a:lnTo>
                    <a:pt x="1" y="3378"/>
                  </a:lnTo>
                  <a:cubicBezTo>
                    <a:pt x="6" y="4204"/>
                    <a:pt x="674" y="4872"/>
                    <a:pt x="1500" y="4877"/>
                  </a:cubicBezTo>
                  <a:lnTo>
                    <a:pt x="5161" y="4877"/>
                  </a:lnTo>
                  <a:cubicBezTo>
                    <a:pt x="5987" y="4872"/>
                    <a:pt x="6659" y="4204"/>
                    <a:pt x="6659" y="3378"/>
                  </a:cubicBezTo>
                  <a:lnTo>
                    <a:pt x="6659" y="1500"/>
                  </a:lnTo>
                  <a:cubicBezTo>
                    <a:pt x="6659" y="673"/>
                    <a:pt x="5987" y="1"/>
                    <a:pt x="51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82"/>
            <p:cNvSpPr/>
            <p:nvPr/>
          </p:nvSpPr>
          <p:spPr>
            <a:xfrm>
              <a:off x="3199154" y="1685860"/>
              <a:ext cx="58486" cy="55397"/>
            </a:xfrm>
            <a:custGeom>
              <a:avLst/>
              <a:gdLst/>
              <a:ahLst/>
              <a:cxnLst/>
              <a:rect l="l" t="t" r="r" b="b"/>
              <a:pathLst>
                <a:path w="2234" h="2116" extrusionOk="0">
                  <a:moveTo>
                    <a:pt x="485" y="497"/>
                  </a:moveTo>
                  <a:lnTo>
                    <a:pt x="1623" y="1059"/>
                  </a:lnTo>
                  <a:lnTo>
                    <a:pt x="485" y="1617"/>
                  </a:lnTo>
                  <a:lnTo>
                    <a:pt x="485" y="497"/>
                  </a:lnTo>
                  <a:close/>
                  <a:moveTo>
                    <a:pt x="452" y="0"/>
                  </a:moveTo>
                  <a:cubicBezTo>
                    <a:pt x="217" y="0"/>
                    <a:pt x="4" y="189"/>
                    <a:pt x="4" y="449"/>
                  </a:cubicBezTo>
                  <a:lnTo>
                    <a:pt x="4" y="1669"/>
                  </a:lnTo>
                  <a:cubicBezTo>
                    <a:pt x="1" y="1925"/>
                    <a:pt x="214" y="2116"/>
                    <a:pt x="450" y="2116"/>
                  </a:cubicBezTo>
                  <a:cubicBezTo>
                    <a:pt x="516" y="2116"/>
                    <a:pt x="583" y="2101"/>
                    <a:pt x="648" y="2068"/>
                  </a:cubicBezTo>
                  <a:lnTo>
                    <a:pt x="1897" y="1458"/>
                  </a:lnTo>
                  <a:cubicBezTo>
                    <a:pt x="2233" y="1295"/>
                    <a:pt x="2233" y="819"/>
                    <a:pt x="1897" y="656"/>
                  </a:cubicBezTo>
                  <a:lnTo>
                    <a:pt x="648" y="46"/>
                  </a:lnTo>
                  <a:cubicBezTo>
                    <a:pt x="584" y="15"/>
                    <a:pt x="517" y="0"/>
                    <a:pt x="4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82"/>
            <p:cNvSpPr/>
            <p:nvPr/>
          </p:nvSpPr>
          <p:spPr>
            <a:xfrm>
              <a:off x="3055635" y="1835453"/>
              <a:ext cx="169673" cy="12593"/>
            </a:xfrm>
            <a:custGeom>
              <a:avLst/>
              <a:gdLst/>
              <a:ahLst/>
              <a:cxnLst/>
              <a:rect l="l" t="t" r="r" b="b"/>
              <a:pathLst>
                <a:path w="6481" h="481" extrusionOk="0">
                  <a:moveTo>
                    <a:pt x="322" y="0"/>
                  </a:moveTo>
                  <a:cubicBezTo>
                    <a:pt x="0" y="0"/>
                    <a:pt x="0" y="481"/>
                    <a:pt x="322" y="481"/>
                  </a:cubicBezTo>
                  <a:lnTo>
                    <a:pt x="6241" y="481"/>
                  </a:lnTo>
                  <a:cubicBezTo>
                    <a:pt x="6375" y="481"/>
                    <a:pt x="6481" y="370"/>
                    <a:pt x="6481" y="241"/>
                  </a:cubicBezTo>
                  <a:cubicBezTo>
                    <a:pt x="6481" y="106"/>
                    <a:pt x="6375" y="0"/>
                    <a:pt x="62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82"/>
            <p:cNvSpPr/>
            <p:nvPr/>
          </p:nvSpPr>
          <p:spPr>
            <a:xfrm>
              <a:off x="3349663" y="1834955"/>
              <a:ext cx="49585" cy="12593"/>
            </a:xfrm>
            <a:custGeom>
              <a:avLst/>
              <a:gdLst/>
              <a:ahLst/>
              <a:cxnLst/>
              <a:rect l="l" t="t" r="r" b="b"/>
              <a:pathLst>
                <a:path w="1894" h="481" extrusionOk="0">
                  <a:moveTo>
                    <a:pt x="323" y="0"/>
                  </a:moveTo>
                  <a:cubicBezTo>
                    <a:pt x="1" y="0"/>
                    <a:pt x="1" y="481"/>
                    <a:pt x="323" y="481"/>
                  </a:cubicBezTo>
                  <a:lnTo>
                    <a:pt x="1572" y="481"/>
                  </a:lnTo>
                  <a:cubicBezTo>
                    <a:pt x="1894" y="481"/>
                    <a:pt x="1894" y="0"/>
                    <a:pt x="15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9" name="Google Shape;13279;p82"/>
          <p:cNvGrpSpPr/>
          <p:nvPr/>
        </p:nvGrpSpPr>
        <p:grpSpPr>
          <a:xfrm>
            <a:off x="3500721" y="1788259"/>
            <a:ext cx="381626" cy="360237"/>
            <a:chOff x="3500721" y="1993659"/>
            <a:chExt cx="381626" cy="360237"/>
          </a:xfrm>
        </p:grpSpPr>
        <p:sp>
          <p:nvSpPr>
            <p:cNvPr id="13280" name="Google Shape;13280;p82"/>
            <p:cNvSpPr/>
            <p:nvPr/>
          </p:nvSpPr>
          <p:spPr>
            <a:xfrm>
              <a:off x="3546013" y="2262946"/>
              <a:ext cx="299473" cy="51077"/>
            </a:xfrm>
            <a:custGeom>
              <a:avLst/>
              <a:gdLst/>
              <a:ahLst/>
              <a:cxnLst/>
              <a:rect l="l" t="t" r="r" b="b"/>
              <a:pathLst>
                <a:path w="11439" h="1951" extrusionOk="0">
                  <a:moveTo>
                    <a:pt x="971" y="0"/>
                  </a:moveTo>
                  <a:cubicBezTo>
                    <a:pt x="432" y="0"/>
                    <a:pt x="0" y="437"/>
                    <a:pt x="0" y="975"/>
                  </a:cubicBezTo>
                  <a:cubicBezTo>
                    <a:pt x="0" y="1513"/>
                    <a:pt x="432" y="1951"/>
                    <a:pt x="971" y="1951"/>
                  </a:cubicBezTo>
                  <a:lnTo>
                    <a:pt x="11439" y="1951"/>
                  </a:lnTo>
                  <a:lnTo>
                    <a:pt x="1143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82"/>
            <p:cNvSpPr/>
            <p:nvPr/>
          </p:nvSpPr>
          <p:spPr>
            <a:xfrm>
              <a:off x="3547374" y="2262946"/>
              <a:ext cx="298112" cy="50946"/>
            </a:xfrm>
            <a:custGeom>
              <a:avLst/>
              <a:gdLst/>
              <a:ahLst/>
              <a:cxnLst/>
              <a:rect l="l" t="t" r="r" b="b"/>
              <a:pathLst>
                <a:path w="11387" h="1946" extrusionOk="0">
                  <a:moveTo>
                    <a:pt x="10738" y="0"/>
                  </a:moveTo>
                  <a:lnTo>
                    <a:pt x="10738" y="894"/>
                  </a:lnTo>
                  <a:cubicBezTo>
                    <a:pt x="10738" y="1115"/>
                    <a:pt x="10555" y="1297"/>
                    <a:pt x="10330" y="1297"/>
                  </a:cubicBezTo>
                  <a:lnTo>
                    <a:pt x="1" y="1297"/>
                  </a:lnTo>
                  <a:cubicBezTo>
                    <a:pt x="140" y="1686"/>
                    <a:pt x="510" y="1946"/>
                    <a:pt x="919" y="1946"/>
                  </a:cubicBezTo>
                  <a:lnTo>
                    <a:pt x="11387" y="1946"/>
                  </a:lnTo>
                  <a:lnTo>
                    <a:pt x="11387" y="0"/>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82"/>
            <p:cNvSpPr/>
            <p:nvPr/>
          </p:nvSpPr>
          <p:spPr>
            <a:xfrm>
              <a:off x="3514047" y="2231111"/>
              <a:ext cx="352697" cy="114747"/>
            </a:xfrm>
            <a:custGeom>
              <a:avLst/>
              <a:gdLst/>
              <a:ahLst/>
              <a:cxnLst/>
              <a:rect l="l" t="t" r="r" b="b"/>
              <a:pathLst>
                <a:path w="13472" h="4383" extrusionOk="0">
                  <a:moveTo>
                    <a:pt x="2192" y="1"/>
                  </a:moveTo>
                  <a:cubicBezTo>
                    <a:pt x="981" y="1"/>
                    <a:pt x="1" y="981"/>
                    <a:pt x="1" y="2191"/>
                  </a:cubicBezTo>
                  <a:cubicBezTo>
                    <a:pt x="1" y="3402"/>
                    <a:pt x="981" y="4382"/>
                    <a:pt x="2192" y="4382"/>
                  </a:cubicBezTo>
                  <a:lnTo>
                    <a:pt x="13471" y="4382"/>
                  </a:lnTo>
                  <a:lnTo>
                    <a:pt x="13471" y="3167"/>
                  </a:lnTo>
                  <a:lnTo>
                    <a:pt x="2192" y="3167"/>
                  </a:lnTo>
                  <a:cubicBezTo>
                    <a:pt x="1653" y="3167"/>
                    <a:pt x="1221" y="2729"/>
                    <a:pt x="1221" y="2191"/>
                  </a:cubicBezTo>
                  <a:cubicBezTo>
                    <a:pt x="1221" y="1653"/>
                    <a:pt x="1653" y="1216"/>
                    <a:pt x="2192" y="1216"/>
                  </a:cubicBezTo>
                  <a:lnTo>
                    <a:pt x="13471" y="1216"/>
                  </a:lnTo>
                  <a:lnTo>
                    <a:pt x="1347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82"/>
            <p:cNvSpPr/>
            <p:nvPr/>
          </p:nvSpPr>
          <p:spPr>
            <a:xfrm>
              <a:off x="3846585" y="2231111"/>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82"/>
            <p:cNvSpPr/>
            <p:nvPr/>
          </p:nvSpPr>
          <p:spPr>
            <a:xfrm>
              <a:off x="3846585" y="2313997"/>
              <a:ext cx="20159" cy="31861"/>
            </a:xfrm>
            <a:custGeom>
              <a:avLst/>
              <a:gdLst/>
              <a:ahLst/>
              <a:cxnLst/>
              <a:rect l="l" t="t" r="r" b="b"/>
              <a:pathLst>
                <a:path w="770" h="1217" extrusionOk="0">
                  <a:moveTo>
                    <a:pt x="1" y="1"/>
                  </a:moveTo>
                  <a:lnTo>
                    <a:pt x="1" y="1216"/>
                  </a:lnTo>
                  <a:lnTo>
                    <a:pt x="769" y="1216"/>
                  </a:lnTo>
                  <a:lnTo>
                    <a:pt x="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82"/>
            <p:cNvSpPr/>
            <p:nvPr/>
          </p:nvSpPr>
          <p:spPr>
            <a:xfrm>
              <a:off x="3571407" y="2288472"/>
              <a:ext cx="49951" cy="55240"/>
            </a:xfrm>
            <a:custGeom>
              <a:avLst/>
              <a:gdLst/>
              <a:ahLst/>
              <a:cxnLst/>
              <a:rect l="l" t="t" r="r" b="b"/>
              <a:pathLst>
                <a:path w="1908" h="2110" extrusionOk="0">
                  <a:moveTo>
                    <a:pt x="1" y="0"/>
                  </a:moveTo>
                  <a:lnTo>
                    <a:pt x="1" y="2109"/>
                  </a:lnTo>
                  <a:lnTo>
                    <a:pt x="976" y="1701"/>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82"/>
            <p:cNvSpPr/>
            <p:nvPr/>
          </p:nvSpPr>
          <p:spPr>
            <a:xfrm>
              <a:off x="3546641" y="2033531"/>
              <a:ext cx="298845" cy="50972"/>
            </a:xfrm>
            <a:custGeom>
              <a:avLst/>
              <a:gdLst/>
              <a:ahLst/>
              <a:cxnLst/>
              <a:rect l="l" t="t" r="r" b="b"/>
              <a:pathLst>
                <a:path w="11415" h="1947" extrusionOk="0">
                  <a:moveTo>
                    <a:pt x="947" y="1"/>
                  </a:moveTo>
                  <a:cubicBezTo>
                    <a:pt x="418" y="15"/>
                    <a:pt x="0" y="447"/>
                    <a:pt x="0" y="976"/>
                  </a:cubicBezTo>
                  <a:cubicBezTo>
                    <a:pt x="0" y="1504"/>
                    <a:pt x="418" y="1937"/>
                    <a:pt x="947" y="1946"/>
                  </a:cubicBezTo>
                  <a:lnTo>
                    <a:pt x="11415" y="1946"/>
                  </a:lnTo>
                  <a:lnTo>
                    <a:pt x="1141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82"/>
            <p:cNvSpPr/>
            <p:nvPr/>
          </p:nvSpPr>
          <p:spPr>
            <a:xfrm>
              <a:off x="3547374" y="2033531"/>
              <a:ext cx="298112" cy="51103"/>
            </a:xfrm>
            <a:custGeom>
              <a:avLst/>
              <a:gdLst/>
              <a:ahLst/>
              <a:cxnLst/>
              <a:rect l="l" t="t" r="r" b="b"/>
              <a:pathLst>
                <a:path w="11387" h="1952" extrusionOk="0">
                  <a:moveTo>
                    <a:pt x="10738" y="1"/>
                  </a:moveTo>
                  <a:lnTo>
                    <a:pt x="10738" y="894"/>
                  </a:lnTo>
                  <a:cubicBezTo>
                    <a:pt x="10738" y="1120"/>
                    <a:pt x="10555" y="1298"/>
                    <a:pt x="10330" y="1298"/>
                  </a:cubicBezTo>
                  <a:lnTo>
                    <a:pt x="1" y="1298"/>
                  </a:lnTo>
                  <a:cubicBezTo>
                    <a:pt x="140" y="1687"/>
                    <a:pt x="510" y="1946"/>
                    <a:pt x="919" y="1951"/>
                  </a:cubicBezTo>
                  <a:lnTo>
                    <a:pt x="11387" y="1951"/>
                  </a:lnTo>
                  <a:lnTo>
                    <a:pt x="11387" y="1"/>
                  </a:ln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82"/>
            <p:cNvSpPr/>
            <p:nvPr/>
          </p:nvSpPr>
          <p:spPr>
            <a:xfrm>
              <a:off x="3514047" y="2001722"/>
              <a:ext cx="352697" cy="114721"/>
            </a:xfrm>
            <a:custGeom>
              <a:avLst/>
              <a:gdLst/>
              <a:ahLst/>
              <a:cxnLst/>
              <a:rect l="l" t="t" r="r" b="b"/>
              <a:pathLst>
                <a:path w="13472" h="4382" extrusionOk="0">
                  <a:moveTo>
                    <a:pt x="2192" y="0"/>
                  </a:moveTo>
                  <a:cubicBezTo>
                    <a:pt x="981" y="0"/>
                    <a:pt x="1" y="980"/>
                    <a:pt x="1" y="2191"/>
                  </a:cubicBezTo>
                  <a:cubicBezTo>
                    <a:pt x="1" y="3402"/>
                    <a:pt x="981" y="4382"/>
                    <a:pt x="2192" y="4382"/>
                  </a:cubicBezTo>
                  <a:lnTo>
                    <a:pt x="13471" y="4382"/>
                  </a:lnTo>
                  <a:lnTo>
                    <a:pt x="13471" y="3161"/>
                  </a:lnTo>
                  <a:lnTo>
                    <a:pt x="2192" y="3161"/>
                  </a:lnTo>
                  <a:cubicBezTo>
                    <a:pt x="1663" y="3152"/>
                    <a:pt x="1245" y="2719"/>
                    <a:pt x="1245" y="2191"/>
                  </a:cubicBezTo>
                  <a:cubicBezTo>
                    <a:pt x="1245" y="1662"/>
                    <a:pt x="1663" y="1230"/>
                    <a:pt x="2192" y="1216"/>
                  </a:cubicBezTo>
                  <a:lnTo>
                    <a:pt x="13471" y="1216"/>
                  </a:lnTo>
                  <a:lnTo>
                    <a:pt x="13471"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82"/>
            <p:cNvSpPr/>
            <p:nvPr/>
          </p:nvSpPr>
          <p:spPr>
            <a:xfrm>
              <a:off x="3846585" y="2001722"/>
              <a:ext cx="20159" cy="31835"/>
            </a:xfrm>
            <a:custGeom>
              <a:avLst/>
              <a:gdLst/>
              <a:ahLst/>
              <a:cxnLst/>
              <a:rect l="l" t="t" r="r" b="b"/>
              <a:pathLst>
                <a:path w="770" h="1216" extrusionOk="0">
                  <a:moveTo>
                    <a:pt x="1" y="0"/>
                  </a:moveTo>
                  <a:lnTo>
                    <a:pt x="1" y="1216"/>
                  </a:lnTo>
                  <a:lnTo>
                    <a:pt x="769" y="1216"/>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82"/>
            <p:cNvSpPr/>
            <p:nvPr/>
          </p:nvSpPr>
          <p:spPr>
            <a:xfrm>
              <a:off x="3846585" y="2084477"/>
              <a:ext cx="20159" cy="31966"/>
            </a:xfrm>
            <a:custGeom>
              <a:avLst/>
              <a:gdLst/>
              <a:ahLst/>
              <a:cxnLst/>
              <a:rect l="l" t="t" r="r" b="b"/>
              <a:pathLst>
                <a:path w="770" h="1221" extrusionOk="0">
                  <a:moveTo>
                    <a:pt x="1" y="0"/>
                  </a:moveTo>
                  <a:lnTo>
                    <a:pt x="1" y="1221"/>
                  </a:lnTo>
                  <a:lnTo>
                    <a:pt x="769" y="1221"/>
                  </a:lnTo>
                  <a:lnTo>
                    <a:pt x="769" y="0"/>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82"/>
            <p:cNvSpPr/>
            <p:nvPr/>
          </p:nvSpPr>
          <p:spPr>
            <a:xfrm>
              <a:off x="3571407" y="2059056"/>
              <a:ext cx="49951" cy="55240"/>
            </a:xfrm>
            <a:custGeom>
              <a:avLst/>
              <a:gdLst/>
              <a:ahLst/>
              <a:cxnLst/>
              <a:rect l="l" t="t" r="r" b="b"/>
              <a:pathLst>
                <a:path w="1908" h="2110" extrusionOk="0">
                  <a:moveTo>
                    <a:pt x="1" y="1"/>
                  </a:moveTo>
                  <a:lnTo>
                    <a:pt x="1" y="2110"/>
                  </a:lnTo>
                  <a:lnTo>
                    <a:pt x="976" y="1702"/>
                  </a:lnTo>
                  <a:lnTo>
                    <a:pt x="1908" y="2110"/>
                  </a:lnTo>
                  <a:lnTo>
                    <a:pt x="1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82"/>
            <p:cNvSpPr/>
            <p:nvPr/>
          </p:nvSpPr>
          <p:spPr>
            <a:xfrm>
              <a:off x="3535305" y="2148225"/>
              <a:ext cx="299002" cy="51103"/>
            </a:xfrm>
            <a:custGeom>
              <a:avLst/>
              <a:gdLst/>
              <a:ahLst/>
              <a:cxnLst/>
              <a:rect l="l" t="t" r="r" b="b"/>
              <a:pathLst>
                <a:path w="11421" h="1952" extrusionOk="0">
                  <a:moveTo>
                    <a:pt x="1" y="1"/>
                  </a:moveTo>
                  <a:lnTo>
                    <a:pt x="1" y="1951"/>
                  </a:lnTo>
                  <a:lnTo>
                    <a:pt x="10469" y="1951"/>
                  </a:lnTo>
                  <a:cubicBezTo>
                    <a:pt x="10997" y="1937"/>
                    <a:pt x="11420" y="1505"/>
                    <a:pt x="11420" y="976"/>
                  </a:cubicBezTo>
                  <a:cubicBezTo>
                    <a:pt x="11420" y="448"/>
                    <a:pt x="10997" y="15"/>
                    <a:pt x="10469"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82"/>
            <p:cNvSpPr/>
            <p:nvPr/>
          </p:nvSpPr>
          <p:spPr>
            <a:xfrm>
              <a:off x="3535305" y="2148225"/>
              <a:ext cx="299002" cy="51103"/>
            </a:xfrm>
            <a:custGeom>
              <a:avLst/>
              <a:gdLst/>
              <a:ahLst/>
              <a:cxnLst/>
              <a:rect l="l" t="t" r="r" b="b"/>
              <a:pathLst>
                <a:path w="11421" h="1952" extrusionOk="0">
                  <a:moveTo>
                    <a:pt x="10454" y="1"/>
                  </a:moveTo>
                  <a:cubicBezTo>
                    <a:pt x="10680" y="635"/>
                    <a:pt x="10209" y="1303"/>
                    <a:pt x="9537" y="1303"/>
                  </a:cubicBezTo>
                  <a:lnTo>
                    <a:pt x="1" y="1303"/>
                  </a:lnTo>
                  <a:lnTo>
                    <a:pt x="1" y="1951"/>
                  </a:lnTo>
                  <a:lnTo>
                    <a:pt x="10469" y="1951"/>
                  </a:lnTo>
                  <a:cubicBezTo>
                    <a:pt x="10997" y="1937"/>
                    <a:pt x="11420" y="1505"/>
                    <a:pt x="11420" y="976"/>
                  </a:cubicBezTo>
                  <a:cubicBezTo>
                    <a:pt x="11420" y="448"/>
                    <a:pt x="10997" y="15"/>
                    <a:pt x="10469"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82"/>
            <p:cNvSpPr/>
            <p:nvPr/>
          </p:nvSpPr>
          <p:spPr>
            <a:xfrm>
              <a:off x="3514047" y="2116417"/>
              <a:ext cx="352697" cy="114721"/>
            </a:xfrm>
            <a:custGeom>
              <a:avLst/>
              <a:gdLst/>
              <a:ahLst/>
              <a:cxnLst/>
              <a:rect l="l" t="t" r="r" b="b"/>
              <a:pathLst>
                <a:path w="13472" h="4382" extrusionOk="0">
                  <a:moveTo>
                    <a:pt x="1" y="1"/>
                  </a:moveTo>
                  <a:lnTo>
                    <a:pt x="1" y="1216"/>
                  </a:lnTo>
                  <a:lnTo>
                    <a:pt x="11281" y="1216"/>
                  </a:lnTo>
                  <a:cubicBezTo>
                    <a:pt x="11809" y="1230"/>
                    <a:pt x="12232" y="1663"/>
                    <a:pt x="12232" y="2191"/>
                  </a:cubicBezTo>
                  <a:cubicBezTo>
                    <a:pt x="12232" y="2720"/>
                    <a:pt x="11809" y="3152"/>
                    <a:pt x="11281" y="3166"/>
                  </a:cubicBezTo>
                  <a:lnTo>
                    <a:pt x="1" y="3166"/>
                  </a:lnTo>
                  <a:lnTo>
                    <a:pt x="1" y="4382"/>
                  </a:lnTo>
                  <a:lnTo>
                    <a:pt x="11281" y="4382"/>
                  </a:lnTo>
                  <a:cubicBezTo>
                    <a:pt x="12491" y="4382"/>
                    <a:pt x="13471" y="3402"/>
                    <a:pt x="13471" y="2191"/>
                  </a:cubicBezTo>
                  <a:cubicBezTo>
                    <a:pt x="13471" y="981"/>
                    <a:pt x="12491" y="1"/>
                    <a:pt x="11281" y="1"/>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82"/>
            <p:cNvSpPr/>
            <p:nvPr/>
          </p:nvSpPr>
          <p:spPr>
            <a:xfrm>
              <a:off x="3791267" y="2116417"/>
              <a:ext cx="75477" cy="114721"/>
            </a:xfrm>
            <a:custGeom>
              <a:avLst/>
              <a:gdLst/>
              <a:ahLst/>
              <a:cxnLst/>
              <a:rect l="l" t="t" r="r" b="b"/>
              <a:pathLst>
                <a:path w="2883" h="4382" extrusionOk="0">
                  <a:moveTo>
                    <a:pt x="0" y="1"/>
                  </a:moveTo>
                  <a:cubicBezTo>
                    <a:pt x="1211" y="1"/>
                    <a:pt x="2191" y="981"/>
                    <a:pt x="2191" y="2191"/>
                  </a:cubicBezTo>
                  <a:cubicBezTo>
                    <a:pt x="2191" y="3402"/>
                    <a:pt x="1211" y="4382"/>
                    <a:pt x="0" y="4382"/>
                  </a:cubicBezTo>
                  <a:lnTo>
                    <a:pt x="692" y="4382"/>
                  </a:lnTo>
                  <a:cubicBezTo>
                    <a:pt x="1902" y="4382"/>
                    <a:pt x="2882" y="3402"/>
                    <a:pt x="2882" y="2191"/>
                  </a:cubicBezTo>
                  <a:cubicBezTo>
                    <a:pt x="2882" y="981"/>
                    <a:pt x="1902" y="1"/>
                    <a:pt x="692" y="1"/>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82"/>
            <p:cNvSpPr/>
            <p:nvPr/>
          </p:nvSpPr>
          <p:spPr>
            <a:xfrm>
              <a:off x="3759432" y="2173777"/>
              <a:ext cx="49951" cy="55345"/>
            </a:xfrm>
            <a:custGeom>
              <a:avLst/>
              <a:gdLst/>
              <a:ahLst/>
              <a:cxnLst/>
              <a:rect l="l" t="t" r="r" b="b"/>
              <a:pathLst>
                <a:path w="1908" h="2114" extrusionOk="0">
                  <a:moveTo>
                    <a:pt x="1" y="0"/>
                  </a:moveTo>
                  <a:lnTo>
                    <a:pt x="1" y="2114"/>
                  </a:lnTo>
                  <a:lnTo>
                    <a:pt x="933" y="1706"/>
                  </a:lnTo>
                  <a:lnTo>
                    <a:pt x="1908" y="2109"/>
                  </a:lnTo>
                  <a:lnTo>
                    <a:pt x="19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82"/>
            <p:cNvSpPr/>
            <p:nvPr/>
          </p:nvSpPr>
          <p:spPr>
            <a:xfrm>
              <a:off x="3500721" y="1993659"/>
              <a:ext cx="381626" cy="360237"/>
            </a:xfrm>
            <a:custGeom>
              <a:avLst/>
              <a:gdLst/>
              <a:ahLst/>
              <a:cxnLst/>
              <a:rect l="l" t="t" r="r" b="b"/>
              <a:pathLst>
                <a:path w="14577" h="13760" extrusionOk="0">
                  <a:moveTo>
                    <a:pt x="12866" y="1826"/>
                  </a:moveTo>
                  <a:lnTo>
                    <a:pt x="12866" y="3171"/>
                  </a:lnTo>
                  <a:lnTo>
                    <a:pt x="4915" y="3171"/>
                  </a:lnTo>
                  <a:lnTo>
                    <a:pt x="4915" y="2499"/>
                  </a:lnTo>
                  <a:cubicBezTo>
                    <a:pt x="4915" y="2331"/>
                    <a:pt x="4776" y="2191"/>
                    <a:pt x="4608" y="2191"/>
                  </a:cubicBezTo>
                  <a:lnTo>
                    <a:pt x="2701" y="2191"/>
                  </a:lnTo>
                  <a:cubicBezTo>
                    <a:pt x="2532" y="2191"/>
                    <a:pt x="2398" y="2331"/>
                    <a:pt x="2398" y="2499"/>
                  </a:cubicBezTo>
                  <a:lnTo>
                    <a:pt x="2398" y="3095"/>
                  </a:lnTo>
                  <a:cubicBezTo>
                    <a:pt x="1773" y="2773"/>
                    <a:pt x="1999" y="1826"/>
                    <a:pt x="2701" y="1826"/>
                  </a:cubicBezTo>
                  <a:close/>
                  <a:moveTo>
                    <a:pt x="4300" y="2802"/>
                  </a:moveTo>
                  <a:lnTo>
                    <a:pt x="4300" y="4140"/>
                  </a:lnTo>
                  <a:lnTo>
                    <a:pt x="3796" y="3921"/>
                  </a:lnTo>
                  <a:cubicBezTo>
                    <a:pt x="3757" y="3904"/>
                    <a:pt x="3717" y="3896"/>
                    <a:pt x="3676" y="3896"/>
                  </a:cubicBezTo>
                  <a:cubicBezTo>
                    <a:pt x="3635" y="3896"/>
                    <a:pt x="3594" y="3904"/>
                    <a:pt x="3556" y="3921"/>
                  </a:cubicBezTo>
                  <a:lnTo>
                    <a:pt x="3003" y="4151"/>
                  </a:lnTo>
                  <a:lnTo>
                    <a:pt x="3003" y="2802"/>
                  </a:lnTo>
                  <a:close/>
                  <a:moveTo>
                    <a:pt x="13678" y="3777"/>
                  </a:moveTo>
                  <a:lnTo>
                    <a:pt x="13678" y="4387"/>
                  </a:lnTo>
                  <a:lnTo>
                    <a:pt x="4915" y="4387"/>
                  </a:lnTo>
                  <a:lnTo>
                    <a:pt x="4915" y="3777"/>
                  </a:lnTo>
                  <a:close/>
                  <a:moveTo>
                    <a:pt x="11790" y="6208"/>
                  </a:moveTo>
                  <a:cubicBezTo>
                    <a:pt x="12491" y="6208"/>
                    <a:pt x="12722" y="7154"/>
                    <a:pt x="12092" y="7476"/>
                  </a:cubicBezTo>
                  <a:lnTo>
                    <a:pt x="12092" y="6880"/>
                  </a:lnTo>
                  <a:cubicBezTo>
                    <a:pt x="12092" y="6712"/>
                    <a:pt x="11958" y="6573"/>
                    <a:pt x="11790" y="6573"/>
                  </a:cubicBezTo>
                  <a:lnTo>
                    <a:pt x="9883" y="6573"/>
                  </a:lnTo>
                  <a:cubicBezTo>
                    <a:pt x="9714" y="6573"/>
                    <a:pt x="9580" y="6712"/>
                    <a:pt x="9580" y="6880"/>
                  </a:cubicBezTo>
                  <a:lnTo>
                    <a:pt x="9580" y="7548"/>
                  </a:lnTo>
                  <a:lnTo>
                    <a:pt x="1629" y="7548"/>
                  </a:lnTo>
                  <a:lnTo>
                    <a:pt x="1629" y="6208"/>
                  </a:lnTo>
                  <a:close/>
                  <a:moveTo>
                    <a:pt x="11482" y="7183"/>
                  </a:moveTo>
                  <a:lnTo>
                    <a:pt x="11487" y="8533"/>
                  </a:lnTo>
                  <a:lnTo>
                    <a:pt x="10935" y="8302"/>
                  </a:lnTo>
                  <a:cubicBezTo>
                    <a:pt x="10896" y="8285"/>
                    <a:pt x="10855" y="8277"/>
                    <a:pt x="10815" y="8277"/>
                  </a:cubicBezTo>
                  <a:cubicBezTo>
                    <a:pt x="10774" y="8277"/>
                    <a:pt x="10733" y="8285"/>
                    <a:pt x="10694" y="8302"/>
                  </a:cubicBezTo>
                  <a:lnTo>
                    <a:pt x="10185" y="8523"/>
                  </a:lnTo>
                  <a:lnTo>
                    <a:pt x="10185" y="7183"/>
                  </a:lnTo>
                  <a:close/>
                  <a:moveTo>
                    <a:pt x="11790" y="4992"/>
                  </a:moveTo>
                  <a:cubicBezTo>
                    <a:pt x="12832" y="4992"/>
                    <a:pt x="13673" y="5838"/>
                    <a:pt x="13678" y="6880"/>
                  </a:cubicBezTo>
                  <a:cubicBezTo>
                    <a:pt x="13678" y="7807"/>
                    <a:pt x="13005" y="8595"/>
                    <a:pt x="12092" y="8744"/>
                  </a:cubicBezTo>
                  <a:lnTo>
                    <a:pt x="12092" y="8120"/>
                  </a:lnTo>
                  <a:cubicBezTo>
                    <a:pt x="12722" y="7966"/>
                    <a:pt x="13135" y="7365"/>
                    <a:pt x="13058" y="6726"/>
                  </a:cubicBezTo>
                  <a:cubicBezTo>
                    <a:pt x="12981" y="6083"/>
                    <a:pt x="12434" y="5602"/>
                    <a:pt x="11790" y="5602"/>
                  </a:cubicBezTo>
                  <a:lnTo>
                    <a:pt x="817" y="5602"/>
                  </a:lnTo>
                  <a:lnTo>
                    <a:pt x="817" y="4992"/>
                  </a:lnTo>
                  <a:close/>
                  <a:moveTo>
                    <a:pt x="9580" y="8158"/>
                  </a:moveTo>
                  <a:lnTo>
                    <a:pt x="9580" y="8768"/>
                  </a:lnTo>
                  <a:lnTo>
                    <a:pt x="817" y="8768"/>
                  </a:lnTo>
                  <a:lnTo>
                    <a:pt x="817" y="8158"/>
                  </a:lnTo>
                  <a:close/>
                  <a:moveTo>
                    <a:pt x="12866" y="10589"/>
                  </a:moveTo>
                  <a:lnTo>
                    <a:pt x="12866" y="11934"/>
                  </a:lnTo>
                  <a:lnTo>
                    <a:pt x="4915" y="11934"/>
                  </a:lnTo>
                  <a:lnTo>
                    <a:pt x="4915" y="11261"/>
                  </a:lnTo>
                  <a:cubicBezTo>
                    <a:pt x="4915" y="11093"/>
                    <a:pt x="4776" y="10954"/>
                    <a:pt x="4608" y="10954"/>
                  </a:cubicBezTo>
                  <a:lnTo>
                    <a:pt x="2701" y="10954"/>
                  </a:lnTo>
                  <a:cubicBezTo>
                    <a:pt x="2532" y="10954"/>
                    <a:pt x="2398" y="11093"/>
                    <a:pt x="2398" y="11261"/>
                  </a:cubicBezTo>
                  <a:lnTo>
                    <a:pt x="2398" y="11857"/>
                  </a:lnTo>
                  <a:cubicBezTo>
                    <a:pt x="1773" y="11535"/>
                    <a:pt x="1999" y="10589"/>
                    <a:pt x="2701" y="10589"/>
                  </a:cubicBezTo>
                  <a:close/>
                  <a:moveTo>
                    <a:pt x="4300" y="11564"/>
                  </a:moveTo>
                  <a:lnTo>
                    <a:pt x="4300" y="12904"/>
                  </a:lnTo>
                  <a:lnTo>
                    <a:pt x="4305" y="12909"/>
                  </a:lnTo>
                  <a:lnTo>
                    <a:pt x="3796" y="12688"/>
                  </a:lnTo>
                  <a:cubicBezTo>
                    <a:pt x="3757" y="12671"/>
                    <a:pt x="3717" y="12663"/>
                    <a:pt x="3676" y="12663"/>
                  </a:cubicBezTo>
                  <a:cubicBezTo>
                    <a:pt x="3635" y="12663"/>
                    <a:pt x="3594" y="12671"/>
                    <a:pt x="3556" y="12688"/>
                  </a:cubicBezTo>
                  <a:lnTo>
                    <a:pt x="3003" y="12919"/>
                  </a:lnTo>
                  <a:lnTo>
                    <a:pt x="3003" y="11564"/>
                  </a:lnTo>
                  <a:close/>
                  <a:moveTo>
                    <a:pt x="13678" y="9378"/>
                  </a:moveTo>
                  <a:lnTo>
                    <a:pt x="13678" y="9984"/>
                  </a:lnTo>
                  <a:lnTo>
                    <a:pt x="2701" y="9984"/>
                  </a:lnTo>
                  <a:cubicBezTo>
                    <a:pt x="2057" y="9984"/>
                    <a:pt x="1509" y="10469"/>
                    <a:pt x="1432" y="11108"/>
                  </a:cubicBezTo>
                  <a:cubicBezTo>
                    <a:pt x="1355" y="11751"/>
                    <a:pt x="1769" y="12352"/>
                    <a:pt x="2398" y="12506"/>
                  </a:cubicBezTo>
                  <a:lnTo>
                    <a:pt x="2398" y="13125"/>
                  </a:lnTo>
                  <a:cubicBezTo>
                    <a:pt x="1427" y="12967"/>
                    <a:pt x="745" y="12088"/>
                    <a:pt x="822" y="11113"/>
                  </a:cubicBezTo>
                  <a:cubicBezTo>
                    <a:pt x="904" y="10132"/>
                    <a:pt x="1721" y="9378"/>
                    <a:pt x="2701" y="9378"/>
                  </a:cubicBezTo>
                  <a:close/>
                  <a:moveTo>
                    <a:pt x="11911" y="1"/>
                  </a:moveTo>
                  <a:cubicBezTo>
                    <a:pt x="11742" y="1"/>
                    <a:pt x="11602" y="134"/>
                    <a:pt x="11602" y="308"/>
                  </a:cubicBezTo>
                  <a:cubicBezTo>
                    <a:pt x="11602" y="478"/>
                    <a:pt x="11742" y="611"/>
                    <a:pt x="11911" y="611"/>
                  </a:cubicBezTo>
                  <a:cubicBezTo>
                    <a:pt x="11914" y="611"/>
                    <a:pt x="11917" y="611"/>
                    <a:pt x="11920" y="611"/>
                  </a:cubicBezTo>
                  <a:lnTo>
                    <a:pt x="13678" y="611"/>
                  </a:lnTo>
                  <a:lnTo>
                    <a:pt x="13678" y="1221"/>
                  </a:lnTo>
                  <a:lnTo>
                    <a:pt x="2701" y="1221"/>
                  </a:lnTo>
                  <a:cubicBezTo>
                    <a:pt x="2697" y="1221"/>
                    <a:pt x="2694" y="1221"/>
                    <a:pt x="2691" y="1221"/>
                  </a:cubicBezTo>
                  <a:cubicBezTo>
                    <a:pt x="2051" y="1221"/>
                    <a:pt x="1509" y="1705"/>
                    <a:pt x="1432" y="2345"/>
                  </a:cubicBezTo>
                  <a:cubicBezTo>
                    <a:pt x="1355" y="2984"/>
                    <a:pt x="1769" y="3585"/>
                    <a:pt x="2398" y="3738"/>
                  </a:cubicBezTo>
                  <a:lnTo>
                    <a:pt x="2398" y="4358"/>
                  </a:lnTo>
                  <a:cubicBezTo>
                    <a:pt x="1427" y="4204"/>
                    <a:pt x="736" y="3325"/>
                    <a:pt x="817" y="2345"/>
                  </a:cubicBezTo>
                  <a:cubicBezTo>
                    <a:pt x="899" y="1368"/>
                    <a:pt x="1711" y="611"/>
                    <a:pt x="2691" y="611"/>
                  </a:cubicBezTo>
                  <a:cubicBezTo>
                    <a:pt x="2694" y="611"/>
                    <a:pt x="2697" y="611"/>
                    <a:pt x="2701" y="611"/>
                  </a:cubicBezTo>
                  <a:lnTo>
                    <a:pt x="10507" y="611"/>
                  </a:lnTo>
                  <a:cubicBezTo>
                    <a:pt x="10896" y="592"/>
                    <a:pt x="10896" y="20"/>
                    <a:pt x="10507" y="1"/>
                  </a:cubicBezTo>
                  <a:lnTo>
                    <a:pt x="2701" y="1"/>
                  </a:lnTo>
                  <a:cubicBezTo>
                    <a:pt x="1692" y="1"/>
                    <a:pt x="784" y="611"/>
                    <a:pt x="395" y="1543"/>
                  </a:cubicBezTo>
                  <a:cubicBezTo>
                    <a:pt x="10" y="2475"/>
                    <a:pt x="226" y="3546"/>
                    <a:pt x="937" y="4262"/>
                  </a:cubicBezTo>
                  <a:cubicBezTo>
                    <a:pt x="981" y="4305"/>
                    <a:pt x="1024" y="4344"/>
                    <a:pt x="1072" y="4382"/>
                  </a:cubicBezTo>
                  <a:lnTo>
                    <a:pt x="510" y="4382"/>
                  </a:lnTo>
                  <a:cubicBezTo>
                    <a:pt x="342" y="4382"/>
                    <a:pt x="207" y="4517"/>
                    <a:pt x="207" y="4685"/>
                  </a:cubicBezTo>
                  <a:lnTo>
                    <a:pt x="207" y="5905"/>
                  </a:lnTo>
                  <a:cubicBezTo>
                    <a:pt x="207" y="6073"/>
                    <a:pt x="342" y="6208"/>
                    <a:pt x="510" y="6208"/>
                  </a:cubicBezTo>
                  <a:lnTo>
                    <a:pt x="1019" y="6208"/>
                  </a:lnTo>
                  <a:lnTo>
                    <a:pt x="1019" y="7548"/>
                  </a:lnTo>
                  <a:lnTo>
                    <a:pt x="510" y="7548"/>
                  </a:lnTo>
                  <a:cubicBezTo>
                    <a:pt x="342" y="7548"/>
                    <a:pt x="207" y="7682"/>
                    <a:pt x="207" y="7851"/>
                  </a:cubicBezTo>
                  <a:lnTo>
                    <a:pt x="207" y="9071"/>
                  </a:lnTo>
                  <a:cubicBezTo>
                    <a:pt x="207" y="9239"/>
                    <a:pt x="342" y="9373"/>
                    <a:pt x="510" y="9373"/>
                  </a:cubicBezTo>
                  <a:lnTo>
                    <a:pt x="1072" y="9373"/>
                  </a:lnTo>
                  <a:cubicBezTo>
                    <a:pt x="284" y="10056"/>
                    <a:pt x="1" y="11156"/>
                    <a:pt x="361" y="12131"/>
                  </a:cubicBezTo>
                  <a:cubicBezTo>
                    <a:pt x="725" y="13107"/>
                    <a:pt x="1651" y="13755"/>
                    <a:pt x="2689" y="13755"/>
                  </a:cubicBezTo>
                  <a:cubicBezTo>
                    <a:pt x="2693" y="13755"/>
                    <a:pt x="2697" y="13755"/>
                    <a:pt x="2701" y="13755"/>
                  </a:cubicBezTo>
                  <a:lnTo>
                    <a:pt x="7264" y="13755"/>
                  </a:lnTo>
                  <a:cubicBezTo>
                    <a:pt x="7654" y="13740"/>
                    <a:pt x="7654" y="13164"/>
                    <a:pt x="7264" y="13149"/>
                  </a:cubicBezTo>
                  <a:lnTo>
                    <a:pt x="4910" y="13149"/>
                  </a:lnTo>
                  <a:lnTo>
                    <a:pt x="4910" y="12539"/>
                  </a:lnTo>
                  <a:lnTo>
                    <a:pt x="13673" y="12539"/>
                  </a:lnTo>
                  <a:lnTo>
                    <a:pt x="13673" y="13149"/>
                  </a:lnTo>
                  <a:lnTo>
                    <a:pt x="8686" y="13149"/>
                  </a:lnTo>
                  <a:cubicBezTo>
                    <a:pt x="8297" y="13169"/>
                    <a:pt x="8297" y="13740"/>
                    <a:pt x="8686" y="13760"/>
                  </a:cubicBezTo>
                  <a:lnTo>
                    <a:pt x="13980" y="13760"/>
                  </a:lnTo>
                  <a:cubicBezTo>
                    <a:pt x="14149" y="13760"/>
                    <a:pt x="14283" y="13620"/>
                    <a:pt x="14283" y="13452"/>
                  </a:cubicBezTo>
                  <a:lnTo>
                    <a:pt x="14283" y="12237"/>
                  </a:lnTo>
                  <a:cubicBezTo>
                    <a:pt x="14283" y="12064"/>
                    <a:pt x="14149" y="11929"/>
                    <a:pt x="13980" y="11929"/>
                  </a:cubicBezTo>
                  <a:lnTo>
                    <a:pt x="13471" y="11929"/>
                  </a:lnTo>
                  <a:lnTo>
                    <a:pt x="13471" y="10589"/>
                  </a:lnTo>
                  <a:lnTo>
                    <a:pt x="13980" y="10589"/>
                  </a:lnTo>
                  <a:cubicBezTo>
                    <a:pt x="14149" y="10589"/>
                    <a:pt x="14283" y="10454"/>
                    <a:pt x="14283" y="10286"/>
                  </a:cubicBezTo>
                  <a:lnTo>
                    <a:pt x="14283" y="9071"/>
                  </a:lnTo>
                  <a:cubicBezTo>
                    <a:pt x="14283" y="8903"/>
                    <a:pt x="14149" y="8763"/>
                    <a:pt x="13980" y="8763"/>
                  </a:cubicBezTo>
                  <a:lnTo>
                    <a:pt x="13418" y="8763"/>
                  </a:lnTo>
                  <a:cubicBezTo>
                    <a:pt x="13466" y="8725"/>
                    <a:pt x="13510" y="8686"/>
                    <a:pt x="13553" y="8643"/>
                  </a:cubicBezTo>
                  <a:cubicBezTo>
                    <a:pt x="14576" y="7620"/>
                    <a:pt x="14514" y="5939"/>
                    <a:pt x="13418" y="4992"/>
                  </a:cubicBezTo>
                  <a:lnTo>
                    <a:pt x="13980" y="4992"/>
                  </a:lnTo>
                  <a:cubicBezTo>
                    <a:pt x="14149" y="4992"/>
                    <a:pt x="14283" y="4858"/>
                    <a:pt x="14283" y="4690"/>
                  </a:cubicBezTo>
                  <a:lnTo>
                    <a:pt x="14283" y="3469"/>
                  </a:lnTo>
                  <a:cubicBezTo>
                    <a:pt x="14283" y="3301"/>
                    <a:pt x="14149" y="3167"/>
                    <a:pt x="13980" y="3167"/>
                  </a:cubicBezTo>
                  <a:lnTo>
                    <a:pt x="13471" y="3167"/>
                  </a:lnTo>
                  <a:lnTo>
                    <a:pt x="13471" y="1826"/>
                  </a:lnTo>
                  <a:lnTo>
                    <a:pt x="13980" y="1826"/>
                  </a:lnTo>
                  <a:cubicBezTo>
                    <a:pt x="14149" y="1826"/>
                    <a:pt x="14283" y="1692"/>
                    <a:pt x="14283" y="1524"/>
                  </a:cubicBezTo>
                  <a:lnTo>
                    <a:pt x="14283" y="308"/>
                  </a:lnTo>
                  <a:cubicBezTo>
                    <a:pt x="14283" y="140"/>
                    <a:pt x="14149" y="1"/>
                    <a:pt x="13980" y="1"/>
                  </a:cubicBezTo>
                  <a:lnTo>
                    <a:pt x="11920" y="1"/>
                  </a:lnTo>
                  <a:cubicBezTo>
                    <a:pt x="11917" y="1"/>
                    <a:pt x="11914" y="1"/>
                    <a:pt x="1191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8" name="Google Shape;13298;p82"/>
          <p:cNvGrpSpPr/>
          <p:nvPr/>
        </p:nvGrpSpPr>
        <p:grpSpPr>
          <a:xfrm>
            <a:off x="3479228" y="1305526"/>
            <a:ext cx="373798" cy="370368"/>
            <a:chOff x="3479228" y="1510926"/>
            <a:chExt cx="373798" cy="370368"/>
          </a:xfrm>
        </p:grpSpPr>
        <p:sp>
          <p:nvSpPr>
            <p:cNvPr id="13299" name="Google Shape;13299;p82"/>
            <p:cNvSpPr/>
            <p:nvPr/>
          </p:nvSpPr>
          <p:spPr>
            <a:xfrm>
              <a:off x="3485511" y="1516554"/>
              <a:ext cx="361232" cy="359033"/>
            </a:xfrm>
            <a:custGeom>
              <a:avLst/>
              <a:gdLst/>
              <a:ahLst/>
              <a:cxnLst/>
              <a:rect l="l" t="t" r="r" b="b"/>
              <a:pathLst>
                <a:path w="13798" h="13714" extrusionOk="0">
                  <a:moveTo>
                    <a:pt x="11492" y="1"/>
                  </a:moveTo>
                  <a:cubicBezTo>
                    <a:pt x="11375" y="1"/>
                    <a:pt x="11259" y="46"/>
                    <a:pt x="11170" y="138"/>
                  </a:cubicBezTo>
                  <a:lnTo>
                    <a:pt x="178" y="11124"/>
                  </a:lnTo>
                  <a:cubicBezTo>
                    <a:pt x="0" y="11302"/>
                    <a:pt x="0" y="11595"/>
                    <a:pt x="178" y="11773"/>
                  </a:cubicBezTo>
                  <a:lnTo>
                    <a:pt x="1989" y="13579"/>
                  </a:lnTo>
                  <a:cubicBezTo>
                    <a:pt x="2076" y="13669"/>
                    <a:pt x="2193" y="13713"/>
                    <a:pt x="2309" y="13713"/>
                  </a:cubicBezTo>
                  <a:cubicBezTo>
                    <a:pt x="2424" y="13713"/>
                    <a:pt x="2540" y="13670"/>
                    <a:pt x="2628" y="13584"/>
                  </a:cubicBezTo>
                  <a:lnTo>
                    <a:pt x="13620" y="2597"/>
                  </a:lnTo>
                  <a:cubicBezTo>
                    <a:pt x="13798" y="2415"/>
                    <a:pt x="13798" y="2127"/>
                    <a:pt x="13620" y="1949"/>
                  </a:cubicBezTo>
                  <a:lnTo>
                    <a:pt x="11814" y="138"/>
                  </a:lnTo>
                  <a:cubicBezTo>
                    <a:pt x="11725" y="46"/>
                    <a:pt x="11608" y="1"/>
                    <a:pt x="1149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82"/>
            <p:cNvSpPr/>
            <p:nvPr/>
          </p:nvSpPr>
          <p:spPr>
            <a:xfrm>
              <a:off x="3595807" y="1655361"/>
              <a:ext cx="111213" cy="111056"/>
            </a:xfrm>
            <a:custGeom>
              <a:avLst/>
              <a:gdLst/>
              <a:ahLst/>
              <a:cxnLst/>
              <a:rect l="l" t="t" r="r" b="b"/>
              <a:pathLst>
                <a:path w="4248" h="4242" extrusionOk="0">
                  <a:moveTo>
                    <a:pt x="1788" y="0"/>
                  </a:moveTo>
                  <a:lnTo>
                    <a:pt x="1" y="1787"/>
                  </a:lnTo>
                  <a:lnTo>
                    <a:pt x="2455" y="4242"/>
                  </a:lnTo>
                  <a:lnTo>
                    <a:pt x="4247" y="2455"/>
                  </a:lnTo>
                  <a:lnTo>
                    <a:pt x="1788" y="0"/>
                  </a:ln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82"/>
            <p:cNvSpPr/>
            <p:nvPr/>
          </p:nvSpPr>
          <p:spPr>
            <a:xfrm>
              <a:off x="3488155" y="1521371"/>
              <a:ext cx="323009" cy="319763"/>
            </a:xfrm>
            <a:custGeom>
              <a:avLst/>
              <a:gdLst/>
              <a:ahLst/>
              <a:cxnLst/>
              <a:rect l="l" t="t" r="r" b="b"/>
              <a:pathLst>
                <a:path w="12338" h="12214" extrusionOk="0">
                  <a:moveTo>
                    <a:pt x="1389" y="1"/>
                  </a:moveTo>
                  <a:cubicBezTo>
                    <a:pt x="1066" y="1"/>
                    <a:pt x="742" y="124"/>
                    <a:pt x="495" y="372"/>
                  </a:cubicBezTo>
                  <a:cubicBezTo>
                    <a:pt x="0" y="866"/>
                    <a:pt x="0" y="1669"/>
                    <a:pt x="495" y="2159"/>
                  </a:cubicBezTo>
                  <a:lnTo>
                    <a:pt x="10545" y="12214"/>
                  </a:lnTo>
                  <a:lnTo>
                    <a:pt x="12337" y="10426"/>
                  </a:lnTo>
                  <a:lnTo>
                    <a:pt x="2282" y="372"/>
                  </a:lnTo>
                  <a:cubicBezTo>
                    <a:pt x="2035" y="124"/>
                    <a:pt x="1712" y="1"/>
                    <a:pt x="1389" y="1"/>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82"/>
            <p:cNvSpPr/>
            <p:nvPr/>
          </p:nvSpPr>
          <p:spPr>
            <a:xfrm>
              <a:off x="3764223" y="1794324"/>
              <a:ext cx="74665" cy="73854"/>
            </a:xfrm>
            <a:custGeom>
              <a:avLst/>
              <a:gdLst/>
              <a:ahLst/>
              <a:cxnLst/>
              <a:rect l="l" t="t" r="r" b="b"/>
              <a:pathLst>
                <a:path w="2852" h="2821" extrusionOk="0">
                  <a:moveTo>
                    <a:pt x="1792" y="0"/>
                  </a:moveTo>
                  <a:lnTo>
                    <a:pt x="0" y="1788"/>
                  </a:lnTo>
                  <a:lnTo>
                    <a:pt x="2638" y="2811"/>
                  </a:lnTo>
                  <a:cubicBezTo>
                    <a:pt x="2655" y="2818"/>
                    <a:pt x="2672" y="2821"/>
                    <a:pt x="2689" y="2821"/>
                  </a:cubicBezTo>
                  <a:cubicBezTo>
                    <a:pt x="2779" y="2821"/>
                    <a:pt x="2852" y="2731"/>
                    <a:pt x="2815" y="2638"/>
                  </a:cubicBezTo>
                  <a:lnTo>
                    <a:pt x="179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82"/>
            <p:cNvSpPr/>
            <p:nvPr/>
          </p:nvSpPr>
          <p:spPr>
            <a:xfrm>
              <a:off x="3799042" y="1794324"/>
              <a:ext cx="39767" cy="73801"/>
            </a:xfrm>
            <a:custGeom>
              <a:avLst/>
              <a:gdLst/>
              <a:ahLst/>
              <a:cxnLst/>
              <a:rect l="l" t="t" r="r" b="b"/>
              <a:pathLst>
                <a:path w="1519" h="2819" extrusionOk="0">
                  <a:moveTo>
                    <a:pt x="462" y="0"/>
                  </a:moveTo>
                  <a:lnTo>
                    <a:pt x="1" y="462"/>
                  </a:lnTo>
                  <a:lnTo>
                    <a:pt x="842" y="2628"/>
                  </a:lnTo>
                  <a:lnTo>
                    <a:pt x="1312" y="2811"/>
                  </a:lnTo>
                  <a:cubicBezTo>
                    <a:pt x="1328" y="2816"/>
                    <a:pt x="1343" y="2819"/>
                    <a:pt x="1358" y="2819"/>
                  </a:cubicBezTo>
                  <a:cubicBezTo>
                    <a:pt x="1445" y="2819"/>
                    <a:pt x="1518" y="2728"/>
                    <a:pt x="1485" y="2638"/>
                  </a:cubicBezTo>
                  <a:lnTo>
                    <a:pt x="46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82"/>
            <p:cNvSpPr/>
            <p:nvPr/>
          </p:nvSpPr>
          <p:spPr>
            <a:xfrm>
              <a:off x="3512790" y="1521371"/>
              <a:ext cx="298373" cy="319763"/>
            </a:xfrm>
            <a:custGeom>
              <a:avLst/>
              <a:gdLst/>
              <a:ahLst/>
              <a:cxnLst/>
              <a:rect l="l" t="t" r="r" b="b"/>
              <a:pathLst>
                <a:path w="11397" h="12214" extrusionOk="0">
                  <a:moveTo>
                    <a:pt x="448" y="1"/>
                  </a:moveTo>
                  <a:cubicBezTo>
                    <a:pt x="298" y="1"/>
                    <a:pt x="147" y="28"/>
                    <a:pt x="1" y="83"/>
                  </a:cubicBezTo>
                  <a:cubicBezTo>
                    <a:pt x="169" y="146"/>
                    <a:pt x="323" y="247"/>
                    <a:pt x="448" y="372"/>
                  </a:cubicBezTo>
                  <a:lnTo>
                    <a:pt x="9157" y="9081"/>
                  </a:lnTo>
                  <a:cubicBezTo>
                    <a:pt x="9902" y="9826"/>
                    <a:pt x="9902" y="11027"/>
                    <a:pt x="9157" y="11767"/>
                  </a:cubicBezTo>
                  <a:lnTo>
                    <a:pt x="9604" y="12214"/>
                  </a:lnTo>
                  <a:lnTo>
                    <a:pt x="11396" y="10426"/>
                  </a:lnTo>
                  <a:lnTo>
                    <a:pt x="1341" y="372"/>
                  </a:lnTo>
                  <a:cubicBezTo>
                    <a:pt x="1100" y="131"/>
                    <a:pt x="778" y="1"/>
                    <a:pt x="448"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82"/>
            <p:cNvSpPr/>
            <p:nvPr/>
          </p:nvSpPr>
          <p:spPr>
            <a:xfrm>
              <a:off x="3811635" y="1841736"/>
              <a:ext cx="27253" cy="26442"/>
            </a:xfrm>
            <a:custGeom>
              <a:avLst/>
              <a:gdLst/>
              <a:ahLst/>
              <a:cxnLst/>
              <a:rect l="l" t="t" r="r" b="b"/>
              <a:pathLst>
                <a:path w="1041" h="1010" extrusionOk="0">
                  <a:moveTo>
                    <a:pt x="682" y="1"/>
                  </a:moveTo>
                  <a:lnTo>
                    <a:pt x="0" y="678"/>
                  </a:lnTo>
                  <a:lnTo>
                    <a:pt x="831" y="1000"/>
                  </a:lnTo>
                  <a:cubicBezTo>
                    <a:pt x="848" y="1007"/>
                    <a:pt x="865" y="1010"/>
                    <a:pt x="881" y="1010"/>
                  </a:cubicBezTo>
                  <a:cubicBezTo>
                    <a:pt x="968" y="1010"/>
                    <a:pt x="1041" y="920"/>
                    <a:pt x="1004" y="827"/>
                  </a:cubicBezTo>
                  <a:lnTo>
                    <a:pt x="6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82"/>
            <p:cNvSpPr/>
            <p:nvPr/>
          </p:nvSpPr>
          <p:spPr>
            <a:xfrm>
              <a:off x="3523236" y="1553232"/>
              <a:ext cx="69717" cy="69691"/>
            </a:xfrm>
            <a:custGeom>
              <a:avLst/>
              <a:gdLst/>
              <a:ahLst/>
              <a:cxnLst/>
              <a:rect l="l" t="t" r="r" b="b"/>
              <a:pathLst>
                <a:path w="2663" h="2662" extrusionOk="0">
                  <a:moveTo>
                    <a:pt x="1788" y="0"/>
                  </a:moveTo>
                  <a:lnTo>
                    <a:pt x="1" y="1787"/>
                  </a:lnTo>
                  <a:lnTo>
                    <a:pt x="870" y="2662"/>
                  </a:lnTo>
                  <a:lnTo>
                    <a:pt x="2662" y="874"/>
                  </a:lnTo>
                  <a:lnTo>
                    <a:pt x="1788" y="0"/>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82"/>
            <p:cNvSpPr/>
            <p:nvPr/>
          </p:nvSpPr>
          <p:spPr>
            <a:xfrm>
              <a:off x="3479228" y="1510926"/>
              <a:ext cx="373798" cy="370368"/>
            </a:xfrm>
            <a:custGeom>
              <a:avLst/>
              <a:gdLst/>
              <a:ahLst/>
              <a:cxnLst/>
              <a:rect l="l" t="t" r="r" b="b"/>
              <a:pathLst>
                <a:path w="14278" h="14147" extrusionOk="0">
                  <a:moveTo>
                    <a:pt x="1730" y="623"/>
                  </a:moveTo>
                  <a:cubicBezTo>
                    <a:pt x="1997" y="623"/>
                    <a:pt x="2265" y="725"/>
                    <a:pt x="2469" y="929"/>
                  </a:cubicBezTo>
                  <a:lnTo>
                    <a:pt x="3161" y="1616"/>
                  </a:lnTo>
                  <a:lnTo>
                    <a:pt x="1677" y="3096"/>
                  </a:lnTo>
                  <a:lnTo>
                    <a:pt x="990" y="2404"/>
                  </a:lnTo>
                  <a:cubicBezTo>
                    <a:pt x="581" y="1996"/>
                    <a:pt x="581" y="1333"/>
                    <a:pt x="990" y="924"/>
                  </a:cubicBezTo>
                  <a:lnTo>
                    <a:pt x="990" y="929"/>
                  </a:lnTo>
                  <a:cubicBezTo>
                    <a:pt x="1194" y="725"/>
                    <a:pt x="1462" y="623"/>
                    <a:pt x="1730" y="623"/>
                  </a:cubicBezTo>
                  <a:close/>
                  <a:moveTo>
                    <a:pt x="3469" y="1924"/>
                  </a:moveTo>
                  <a:lnTo>
                    <a:pt x="4036" y="2490"/>
                  </a:lnTo>
                  <a:lnTo>
                    <a:pt x="3296" y="3230"/>
                  </a:lnTo>
                  <a:lnTo>
                    <a:pt x="2556" y="3970"/>
                  </a:lnTo>
                  <a:lnTo>
                    <a:pt x="1989" y="3403"/>
                  </a:lnTo>
                  <a:lnTo>
                    <a:pt x="3469" y="1924"/>
                  </a:lnTo>
                  <a:close/>
                  <a:moveTo>
                    <a:pt x="12596" y="11215"/>
                  </a:moveTo>
                  <a:lnTo>
                    <a:pt x="13432" y="13367"/>
                  </a:lnTo>
                  <a:lnTo>
                    <a:pt x="11280" y="12531"/>
                  </a:lnTo>
                  <a:lnTo>
                    <a:pt x="12596" y="11215"/>
                  </a:lnTo>
                  <a:close/>
                  <a:moveTo>
                    <a:pt x="5016" y="7049"/>
                  </a:moveTo>
                  <a:lnTo>
                    <a:pt x="7163" y="9197"/>
                  </a:lnTo>
                  <a:lnTo>
                    <a:pt x="6735" y="9629"/>
                  </a:lnTo>
                  <a:lnTo>
                    <a:pt x="6226" y="9115"/>
                  </a:lnTo>
                  <a:cubicBezTo>
                    <a:pt x="6177" y="9060"/>
                    <a:pt x="6121" y="9037"/>
                    <a:pt x="6066" y="9037"/>
                  </a:cubicBezTo>
                  <a:cubicBezTo>
                    <a:pt x="5893" y="9037"/>
                    <a:pt x="5742" y="9269"/>
                    <a:pt x="5914" y="9423"/>
                  </a:cubicBezTo>
                  <a:lnTo>
                    <a:pt x="6428" y="9937"/>
                  </a:lnTo>
                  <a:lnTo>
                    <a:pt x="5919" y="10441"/>
                  </a:lnTo>
                  <a:lnTo>
                    <a:pt x="4756" y="9279"/>
                  </a:lnTo>
                  <a:cubicBezTo>
                    <a:pt x="4710" y="9238"/>
                    <a:pt x="4660" y="9220"/>
                    <a:pt x="4612" y="9220"/>
                  </a:cubicBezTo>
                  <a:cubicBezTo>
                    <a:pt x="4446" y="9220"/>
                    <a:pt x="4307" y="9429"/>
                    <a:pt x="4449" y="9586"/>
                  </a:cubicBezTo>
                  <a:lnTo>
                    <a:pt x="5611" y="10753"/>
                  </a:lnTo>
                  <a:lnTo>
                    <a:pt x="5102" y="11258"/>
                  </a:lnTo>
                  <a:lnTo>
                    <a:pt x="4593" y="10749"/>
                  </a:lnTo>
                  <a:cubicBezTo>
                    <a:pt x="4546" y="10706"/>
                    <a:pt x="4495" y="10688"/>
                    <a:pt x="4446" y="10688"/>
                  </a:cubicBezTo>
                  <a:cubicBezTo>
                    <a:pt x="4280" y="10688"/>
                    <a:pt x="4141" y="10896"/>
                    <a:pt x="4285" y="11056"/>
                  </a:cubicBezTo>
                  <a:lnTo>
                    <a:pt x="4795" y="11565"/>
                  </a:lnTo>
                  <a:lnTo>
                    <a:pt x="4290" y="12075"/>
                  </a:lnTo>
                  <a:lnTo>
                    <a:pt x="3776" y="11560"/>
                  </a:lnTo>
                  <a:cubicBezTo>
                    <a:pt x="3730" y="11520"/>
                    <a:pt x="3680" y="11502"/>
                    <a:pt x="3632" y="11502"/>
                  </a:cubicBezTo>
                  <a:cubicBezTo>
                    <a:pt x="3466" y="11502"/>
                    <a:pt x="3327" y="11712"/>
                    <a:pt x="3469" y="11873"/>
                  </a:cubicBezTo>
                  <a:lnTo>
                    <a:pt x="3978" y="12382"/>
                  </a:lnTo>
                  <a:lnTo>
                    <a:pt x="3473" y="12886"/>
                  </a:lnTo>
                  <a:lnTo>
                    <a:pt x="2311" y="11724"/>
                  </a:lnTo>
                  <a:cubicBezTo>
                    <a:pt x="2265" y="11683"/>
                    <a:pt x="2215" y="11666"/>
                    <a:pt x="2167" y="11666"/>
                  </a:cubicBezTo>
                  <a:cubicBezTo>
                    <a:pt x="1999" y="11666"/>
                    <a:pt x="1858" y="11876"/>
                    <a:pt x="2003" y="12036"/>
                  </a:cubicBezTo>
                  <a:lnTo>
                    <a:pt x="3166" y="13199"/>
                  </a:lnTo>
                  <a:lnTo>
                    <a:pt x="2719" y="13641"/>
                  </a:lnTo>
                  <a:cubicBezTo>
                    <a:pt x="2674" y="13686"/>
                    <a:pt x="2612" y="13709"/>
                    <a:pt x="2551" y="13709"/>
                  </a:cubicBezTo>
                  <a:cubicBezTo>
                    <a:pt x="2490" y="13709"/>
                    <a:pt x="2429" y="13686"/>
                    <a:pt x="2383" y="13641"/>
                  </a:cubicBezTo>
                  <a:lnTo>
                    <a:pt x="572" y="11834"/>
                  </a:lnTo>
                  <a:cubicBezTo>
                    <a:pt x="481" y="11738"/>
                    <a:pt x="481" y="11589"/>
                    <a:pt x="572" y="11493"/>
                  </a:cubicBezTo>
                  <a:lnTo>
                    <a:pt x="5016" y="7049"/>
                  </a:lnTo>
                  <a:close/>
                  <a:moveTo>
                    <a:pt x="11729" y="1"/>
                  </a:moveTo>
                  <a:cubicBezTo>
                    <a:pt x="11556" y="1"/>
                    <a:pt x="11383" y="67"/>
                    <a:pt x="11251" y="199"/>
                  </a:cubicBezTo>
                  <a:lnTo>
                    <a:pt x="7845" y="3605"/>
                  </a:lnTo>
                  <a:cubicBezTo>
                    <a:pt x="7704" y="3765"/>
                    <a:pt x="7841" y="3973"/>
                    <a:pt x="8006" y="3973"/>
                  </a:cubicBezTo>
                  <a:cubicBezTo>
                    <a:pt x="8055" y="3973"/>
                    <a:pt x="8106" y="3955"/>
                    <a:pt x="8153" y="3912"/>
                  </a:cubicBezTo>
                  <a:lnTo>
                    <a:pt x="11559" y="506"/>
                  </a:lnTo>
                  <a:cubicBezTo>
                    <a:pt x="11604" y="461"/>
                    <a:pt x="11666" y="438"/>
                    <a:pt x="11727" y="438"/>
                  </a:cubicBezTo>
                  <a:cubicBezTo>
                    <a:pt x="11788" y="438"/>
                    <a:pt x="11849" y="461"/>
                    <a:pt x="11895" y="506"/>
                  </a:cubicBezTo>
                  <a:lnTo>
                    <a:pt x="13706" y="2318"/>
                  </a:lnTo>
                  <a:cubicBezTo>
                    <a:pt x="13797" y="2409"/>
                    <a:pt x="13797" y="2563"/>
                    <a:pt x="13706" y="2654"/>
                  </a:cubicBezTo>
                  <a:lnTo>
                    <a:pt x="13264" y="3101"/>
                  </a:lnTo>
                  <a:lnTo>
                    <a:pt x="12102" y="1938"/>
                  </a:lnTo>
                  <a:cubicBezTo>
                    <a:pt x="12052" y="1883"/>
                    <a:pt x="11995" y="1860"/>
                    <a:pt x="11940" y="1860"/>
                  </a:cubicBezTo>
                  <a:cubicBezTo>
                    <a:pt x="11768" y="1860"/>
                    <a:pt x="11618" y="2089"/>
                    <a:pt x="11789" y="2245"/>
                  </a:cubicBezTo>
                  <a:lnTo>
                    <a:pt x="12952" y="3408"/>
                  </a:lnTo>
                  <a:lnTo>
                    <a:pt x="12447" y="3912"/>
                  </a:lnTo>
                  <a:lnTo>
                    <a:pt x="11938" y="3403"/>
                  </a:lnTo>
                  <a:cubicBezTo>
                    <a:pt x="11889" y="3348"/>
                    <a:pt x="11832" y="3325"/>
                    <a:pt x="11777" y="3325"/>
                  </a:cubicBezTo>
                  <a:cubicBezTo>
                    <a:pt x="11604" y="3325"/>
                    <a:pt x="11454" y="3554"/>
                    <a:pt x="11626" y="3711"/>
                  </a:cubicBezTo>
                  <a:lnTo>
                    <a:pt x="12140" y="4225"/>
                  </a:lnTo>
                  <a:lnTo>
                    <a:pt x="11631" y="4729"/>
                  </a:lnTo>
                  <a:lnTo>
                    <a:pt x="11122" y="4220"/>
                  </a:lnTo>
                  <a:cubicBezTo>
                    <a:pt x="11075" y="4177"/>
                    <a:pt x="11023" y="4159"/>
                    <a:pt x="10975" y="4159"/>
                  </a:cubicBezTo>
                  <a:cubicBezTo>
                    <a:pt x="10808" y="4159"/>
                    <a:pt x="10668" y="4368"/>
                    <a:pt x="10809" y="4527"/>
                  </a:cubicBezTo>
                  <a:lnTo>
                    <a:pt x="11323" y="5037"/>
                  </a:lnTo>
                  <a:lnTo>
                    <a:pt x="10814" y="5546"/>
                  </a:lnTo>
                  <a:lnTo>
                    <a:pt x="9656" y="4388"/>
                  </a:lnTo>
                  <a:cubicBezTo>
                    <a:pt x="9609" y="4345"/>
                    <a:pt x="9558" y="4327"/>
                    <a:pt x="9509" y="4327"/>
                  </a:cubicBezTo>
                  <a:cubicBezTo>
                    <a:pt x="9343" y="4327"/>
                    <a:pt x="9203" y="4536"/>
                    <a:pt x="9344" y="4696"/>
                  </a:cubicBezTo>
                  <a:lnTo>
                    <a:pt x="10507" y="5858"/>
                  </a:lnTo>
                  <a:lnTo>
                    <a:pt x="10002" y="6363"/>
                  </a:lnTo>
                  <a:lnTo>
                    <a:pt x="9488" y="5853"/>
                  </a:lnTo>
                  <a:cubicBezTo>
                    <a:pt x="9443" y="5812"/>
                    <a:pt x="9393" y="5795"/>
                    <a:pt x="9345" y="5795"/>
                  </a:cubicBezTo>
                  <a:cubicBezTo>
                    <a:pt x="9180" y="5795"/>
                    <a:pt x="9039" y="6001"/>
                    <a:pt x="9181" y="6161"/>
                  </a:cubicBezTo>
                  <a:lnTo>
                    <a:pt x="9690" y="6675"/>
                  </a:lnTo>
                  <a:lnTo>
                    <a:pt x="9262" y="7102"/>
                  </a:lnTo>
                  <a:lnTo>
                    <a:pt x="7115" y="4955"/>
                  </a:lnTo>
                  <a:lnTo>
                    <a:pt x="7519" y="4556"/>
                  </a:lnTo>
                  <a:cubicBezTo>
                    <a:pt x="7660" y="4397"/>
                    <a:pt x="7520" y="4188"/>
                    <a:pt x="7353" y="4188"/>
                  </a:cubicBezTo>
                  <a:cubicBezTo>
                    <a:pt x="7304" y="4188"/>
                    <a:pt x="7253" y="4206"/>
                    <a:pt x="7206" y="4249"/>
                  </a:cubicBezTo>
                  <a:lnTo>
                    <a:pt x="6808" y="4647"/>
                  </a:lnTo>
                  <a:lnTo>
                    <a:pt x="2777" y="617"/>
                  </a:lnTo>
                  <a:cubicBezTo>
                    <a:pt x="2490" y="339"/>
                    <a:pt x="2120" y="201"/>
                    <a:pt x="1750" y="201"/>
                  </a:cubicBezTo>
                  <a:cubicBezTo>
                    <a:pt x="1370" y="201"/>
                    <a:pt x="991" y="347"/>
                    <a:pt x="702" y="636"/>
                  </a:cubicBezTo>
                  <a:cubicBezTo>
                    <a:pt x="130" y="1208"/>
                    <a:pt x="120" y="2130"/>
                    <a:pt x="682" y="2716"/>
                  </a:cubicBezTo>
                  <a:lnTo>
                    <a:pt x="4708" y="6742"/>
                  </a:lnTo>
                  <a:lnTo>
                    <a:pt x="264" y="11186"/>
                  </a:lnTo>
                  <a:cubicBezTo>
                    <a:pt x="0" y="11450"/>
                    <a:pt x="0" y="11878"/>
                    <a:pt x="264" y="12142"/>
                  </a:cubicBezTo>
                  <a:lnTo>
                    <a:pt x="2076" y="13948"/>
                  </a:lnTo>
                  <a:cubicBezTo>
                    <a:pt x="2208" y="14080"/>
                    <a:pt x="2381" y="14146"/>
                    <a:pt x="2553" y="14146"/>
                  </a:cubicBezTo>
                  <a:cubicBezTo>
                    <a:pt x="2725" y="14146"/>
                    <a:pt x="2897" y="14080"/>
                    <a:pt x="3027" y="13948"/>
                  </a:cubicBezTo>
                  <a:lnTo>
                    <a:pt x="7470" y="9504"/>
                  </a:lnTo>
                  <a:lnTo>
                    <a:pt x="7788" y="9821"/>
                  </a:lnTo>
                  <a:cubicBezTo>
                    <a:pt x="7837" y="9877"/>
                    <a:pt x="7894" y="9900"/>
                    <a:pt x="7949" y="9900"/>
                  </a:cubicBezTo>
                  <a:cubicBezTo>
                    <a:pt x="8121" y="9900"/>
                    <a:pt x="8271" y="9671"/>
                    <a:pt x="8100" y="9514"/>
                  </a:cubicBezTo>
                  <a:lnTo>
                    <a:pt x="7663" y="9077"/>
                  </a:lnTo>
                  <a:cubicBezTo>
                    <a:pt x="7643" y="9048"/>
                    <a:pt x="7619" y="9024"/>
                    <a:pt x="7591" y="9010"/>
                  </a:cubicBezTo>
                  <a:lnTo>
                    <a:pt x="2863" y="4278"/>
                  </a:lnTo>
                  <a:lnTo>
                    <a:pt x="3449" y="3691"/>
                  </a:lnTo>
                  <a:lnTo>
                    <a:pt x="3810" y="4052"/>
                  </a:lnTo>
                  <a:cubicBezTo>
                    <a:pt x="3858" y="4107"/>
                    <a:pt x="3915" y="4130"/>
                    <a:pt x="3969" y="4130"/>
                  </a:cubicBezTo>
                  <a:cubicBezTo>
                    <a:pt x="4141" y="4130"/>
                    <a:pt x="4292" y="3901"/>
                    <a:pt x="4117" y="3744"/>
                  </a:cubicBezTo>
                  <a:lnTo>
                    <a:pt x="3757" y="3384"/>
                  </a:lnTo>
                  <a:lnTo>
                    <a:pt x="4343" y="2798"/>
                  </a:lnTo>
                  <a:lnTo>
                    <a:pt x="6654" y="5109"/>
                  </a:lnTo>
                  <a:lnTo>
                    <a:pt x="9085" y="7540"/>
                  </a:lnTo>
                  <a:cubicBezTo>
                    <a:pt x="9099" y="7559"/>
                    <a:pt x="9113" y="7573"/>
                    <a:pt x="9128" y="7583"/>
                  </a:cubicBezTo>
                  <a:lnTo>
                    <a:pt x="12371" y="10825"/>
                  </a:lnTo>
                  <a:lnTo>
                    <a:pt x="11785" y="11412"/>
                  </a:lnTo>
                  <a:lnTo>
                    <a:pt x="8513" y="8140"/>
                  </a:lnTo>
                  <a:lnTo>
                    <a:pt x="8508" y="8135"/>
                  </a:lnTo>
                  <a:lnTo>
                    <a:pt x="7201" y="6829"/>
                  </a:lnTo>
                  <a:lnTo>
                    <a:pt x="7197" y="6824"/>
                  </a:lnTo>
                  <a:lnTo>
                    <a:pt x="4895" y="4523"/>
                  </a:lnTo>
                  <a:cubicBezTo>
                    <a:pt x="4849" y="4480"/>
                    <a:pt x="4797" y="4462"/>
                    <a:pt x="4749" y="4462"/>
                  </a:cubicBezTo>
                  <a:cubicBezTo>
                    <a:pt x="4582" y="4462"/>
                    <a:pt x="4442" y="4670"/>
                    <a:pt x="4583" y="4830"/>
                  </a:cubicBezTo>
                  <a:lnTo>
                    <a:pt x="11472" y="11719"/>
                  </a:lnTo>
                  <a:lnTo>
                    <a:pt x="10886" y="12305"/>
                  </a:lnTo>
                  <a:lnTo>
                    <a:pt x="8816" y="10230"/>
                  </a:lnTo>
                  <a:cubicBezTo>
                    <a:pt x="8769" y="10189"/>
                    <a:pt x="8718" y="10171"/>
                    <a:pt x="8670" y="10171"/>
                  </a:cubicBezTo>
                  <a:cubicBezTo>
                    <a:pt x="8503" y="10171"/>
                    <a:pt x="8362" y="10377"/>
                    <a:pt x="8503" y="10537"/>
                  </a:cubicBezTo>
                  <a:lnTo>
                    <a:pt x="10737" y="12766"/>
                  </a:lnTo>
                  <a:lnTo>
                    <a:pt x="10737" y="12771"/>
                  </a:lnTo>
                  <a:lnTo>
                    <a:pt x="10747" y="12776"/>
                  </a:lnTo>
                  <a:lnTo>
                    <a:pt x="10761" y="12785"/>
                  </a:lnTo>
                  <a:lnTo>
                    <a:pt x="10766" y="12790"/>
                  </a:lnTo>
                  <a:lnTo>
                    <a:pt x="10785" y="12805"/>
                  </a:lnTo>
                  <a:lnTo>
                    <a:pt x="10804" y="12814"/>
                  </a:lnTo>
                  <a:lnTo>
                    <a:pt x="13447" y="13838"/>
                  </a:lnTo>
                  <a:cubicBezTo>
                    <a:pt x="13490" y="13854"/>
                    <a:pt x="13533" y="13862"/>
                    <a:pt x="13574" y="13862"/>
                  </a:cubicBezTo>
                  <a:cubicBezTo>
                    <a:pt x="13807" y="13862"/>
                    <a:pt x="13997" y="13622"/>
                    <a:pt x="13903" y="13381"/>
                  </a:cubicBezTo>
                  <a:lnTo>
                    <a:pt x="12880" y="10744"/>
                  </a:lnTo>
                  <a:cubicBezTo>
                    <a:pt x="12875" y="10734"/>
                    <a:pt x="12870" y="10729"/>
                    <a:pt x="12870" y="10720"/>
                  </a:cubicBezTo>
                  <a:lnTo>
                    <a:pt x="12870" y="10715"/>
                  </a:lnTo>
                  <a:cubicBezTo>
                    <a:pt x="12865" y="10710"/>
                    <a:pt x="12861" y="10705"/>
                    <a:pt x="12856" y="10701"/>
                  </a:cubicBezTo>
                  <a:lnTo>
                    <a:pt x="12851" y="10691"/>
                  </a:lnTo>
                  <a:lnTo>
                    <a:pt x="12841" y="10681"/>
                  </a:lnTo>
                  <a:lnTo>
                    <a:pt x="12837" y="10672"/>
                  </a:lnTo>
                  <a:lnTo>
                    <a:pt x="12832" y="10667"/>
                  </a:lnTo>
                  <a:lnTo>
                    <a:pt x="9570" y="7410"/>
                  </a:lnTo>
                  <a:lnTo>
                    <a:pt x="14014" y="2961"/>
                  </a:lnTo>
                  <a:cubicBezTo>
                    <a:pt x="14278" y="2702"/>
                    <a:pt x="14278" y="2274"/>
                    <a:pt x="14014" y="2010"/>
                  </a:cubicBezTo>
                  <a:lnTo>
                    <a:pt x="12207" y="199"/>
                  </a:lnTo>
                  <a:cubicBezTo>
                    <a:pt x="12075" y="67"/>
                    <a:pt x="11902" y="1"/>
                    <a:pt x="117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8" name="Google Shape;13308;p82"/>
          <p:cNvGrpSpPr/>
          <p:nvPr/>
        </p:nvGrpSpPr>
        <p:grpSpPr>
          <a:xfrm>
            <a:off x="862432" y="2691809"/>
            <a:ext cx="339240" cy="378196"/>
            <a:chOff x="862432" y="2897209"/>
            <a:chExt cx="339240" cy="378196"/>
          </a:xfrm>
        </p:grpSpPr>
        <p:sp>
          <p:nvSpPr>
            <p:cNvPr id="13309" name="Google Shape;13309;p82"/>
            <p:cNvSpPr/>
            <p:nvPr/>
          </p:nvSpPr>
          <p:spPr>
            <a:xfrm>
              <a:off x="868872" y="3000280"/>
              <a:ext cx="306385" cy="268581"/>
            </a:xfrm>
            <a:custGeom>
              <a:avLst/>
              <a:gdLst/>
              <a:ahLst/>
              <a:cxnLst/>
              <a:rect l="l" t="t" r="r" b="b"/>
              <a:pathLst>
                <a:path w="11703" h="10259" extrusionOk="0">
                  <a:moveTo>
                    <a:pt x="3465" y="1"/>
                  </a:moveTo>
                  <a:cubicBezTo>
                    <a:pt x="3221" y="1"/>
                    <a:pt x="2978" y="25"/>
                    <a:pt x="2748" y="84"/>
                  </a:cubicBezTo>
                  <a:cubicBezTo>
                    <a:pt x="1417" y="430"/>
                    <a:pt x="0" y="1857"/>
                    <a:pt x="0" y="4225"/>
                  </a:cubicBezTo>
                  <a:cubicBezTo>
                    <a:pt x="0" y="5825"/>
                    <a:pt x="1023" y="8030"/>
                    <a:pt x="2272" y="9284"/>
                  </a:cubicBezTo>
                  <a:cubicBezTo>
                    <a:pt x="2868" y="9879"/>
                    <a:pt x="3517" y="10259"/>
                    <a:pt x="4127" y="10259"/>
                  </a:cubicBezTo>
                  <a:cubicBezTo>
                    <a:pt x="4487" y="10259"/>
                    <a:pt x="4842" y="10206"/>
                    <a:pt x="5188" y="10105"/>
                  </a:cubicBezTo>
                  <a:cubicBezTo>
                    <a:pt x="5405" y="10038"/>
                    <a:pt x="5629" y="10004"/>
                    <a:pt x="5854" y="10004"/>
                  </a:cubicBezTo>
                  <a:cubicBezTo>
                    <a:pt x="6078" y="10004"/>
                    <a:pt x="6303" y="10038"/>
                    <a:pt x="6519" y="10105"/>
                  </a:cubicBezTo>
                  <a:cubicBezTo>
                    <a:pt x="6865" y="10206"/>
                    <a:pt x="7220" y="10259"/>
                    <a:pt x="7576" y="10259"/>
                  </a:cubicBezTo>
                  <a:cubicBezTo>
                    <a:pt x="8162" y="10259"/>
                    <a:pt x="8777" y="9913"/>
                    <a:pt x="9349" y="9365"/>
                  </a:cubicBezTo>
                  <a:cubicBezTo>
                    <a:pt x="10641" y="8126"/>
                    <a:pt x="11703" y="5863"/>
                    <a:pt x="11703" y="4225"/>
                  </a:cubicBezTo>
                  <a:cubicBezTo>
                    <a:pt x="11703" y="1857"/>
                    <a:pt x="10290" y="430"/>
                    <a:pt x="8960" y="84"/>
                  </a:cubicBezTo>
                  <a:cubicBezTo>
                    <a:pt x="8732" y="26"/>
                    <a:pt x="8493" y="2"/>
                    <a:pt x="8251" y="2"/>
                  </a:cubicBezTo>
                  <a:cubicBezTo>
                    <a:pt x="7813" y="2"/>
                    <a:pt x="7369" y="81"/>
                    <a:pt x="6985" y="180"/>
                  </a:cubicBezTo>
                  <a:cubicBezTo>
                    <a:pt x="6860" y="214"/>
                    <a:pt x="6735" y="238"/>
                    <a:pt x="6610" y="262"/>
                  </a:cubicBezTo>
                  <a:cubicBezTo>
                    <a:pt x="6361" y="303"/>
                    <a:pt x="6110" y="324"/>
                    <a:pt x="5859" y="324"/>
                  </a:cubicBezTo>
                  <a:cubicBezTo>
                    <a:pt x="5476" y="324"/>
                    <a:pt x="5094" y="276"/>
                    <a:pt x="4722" y="180"/>
                  </a:cubicBezTo>
                  <a:cubicBezTo>
                    <a:pt x="4341" y="78"/>
                    <a:pt x="3900" y="1"/>
                    <a:pt x="346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82"/>
            <p:cNvSpPr/>
            <p:nvPr/>
          </p:nvSpPr>
          <p:spPr>
            <a:xfrm>
              <a:off x="868977" y="3000253"/>
              <a:ext cx="244783" cy="268607"/>
            </a:xfrm>
            <a:custGeom>
              <a:avLst/>
              <a:gdLst/>
              <a:ahLst/>
              <a:cxnLst/>
              <a:rect l="l" t="t" r="r" b="b"/>
              <a:pathLst>
                <a:path w="9350" h="10260" extrusionOk="0">
                  <a:moveTo>
                    <a:pt x="3451" y="1"/>
                  </a:moveTo>
                  <a:cubicBezTo>
                    <a:pt x="3210" y="1"/>
                    <a:pt x="2971" y="25"/>
                    <a:pt x="2744" y="85"/>
                  </a:cubicBezTo>
                  <a:cubicBezTo>
                    <a:pt x="1413" y="431"/>
                    <a:pt x="1" y="1858"/>
                    <a:pt x="1" y="4226"/>
                  </a:cubicBezTo>
                  <a:cubicBezTo>
                    <a:pt x="1" y="6589"/>
                    <a:pt x="2220" y="10260"/>
                    <a:pt x="4127" y="10260"/>
                  </a:cubicBezTo>
                  <a:cubicBezTo>
                    <a:pt x="4483" y="10260"/>
                    <a:pt x="4838" y="10207"/>
                    <a:pt x="5184" y="10106"/>
                  </a:cubicBezTo>
                  <a:cubicBezTo>
                    <a:pt x="5401" y="10039"/>
                    <a:pt x="5625" y="10005"/>
                    <a:pt x="5850" y="10005"/>
                  </a:cubicBezTo>
                  <a:cubicBezTo>
                    <a:pt x="6076" y="10005"/>
                    <a:pt x="6301" y="10039"/>
                    <a:pt x="6520" y="10106"/>
                  </a:cubicBezTo>
                  <a:cubicBezTo>
                    <a:pt x="6861" y="10207"/>
                    <a:pt x="7216" y="10260"/>
                    <a:pt x="7577" y="10260"/>
                  </a:cubicBezTo>
                  <a:cubicBezTo>
                    <a:pt x="8163" y="10260"/>
                    <a:pt x="8778" y="9914"/>
                    <a:pt x="9349" y="9366"/>
                  </a:cubicBezTo>
                  <a:lnTo>
                    <a:pt x="9345" y="9366"/>
                  </a:lnTo>
                  <a:cubicBezTo>
                    <a:pt x="8632" y="9492"/>
                    <a:pt x="7993" y="9545"/>
                    <a:pt x="7423" y="9545"/>
                  </a:cubicBezTo>
                  <a:cubicBezTo>
                    <a:pt x="6728" y="9545"/>
                    <a:pt x="6135" y="9466"/>
                    <a:pt x="5631" y="9342"/>
                  </a:cubicBezTo>
                  <a:cubicBezTo>
                    <a:pt x="4127" y="8977"/>
                    <a:pt x="3013" y="7718"/>
                    <a:pt x="2830" y="6186"/>
                  </a:cubicBezTo>
                  <a:cubicBezTo>
                    <a:pt x="2364" y="2352"/>
                    <a:pt x="4872" y="1238"/>
                    <a:pt x="4872" y="1238"/>
                  </a:cubicBezTo>
                  <a:cubicBezTo>
                    <a:pt x="5229" y="1400"/>
                    <a:pt x="5611" y="1441"/>
                    <a:pt x="5907" y="1441"/>
                  </a:cubicBezTo>
                  <a:cubicBezTo>
                    <a:pt x="6217" y="1441"/>
                    <a:pt x="6433" y="1396"/>
                    <a:pt x="6433" y="1396"/>
                  </a:cubicBezTo>
                  <a:cubicBezTo>
                    <a:pt x="5905" y="868"/>
                    <a:pt x="6606" y="263"/>
                    <a:pt x="6606" y="263"/>
                  </a:cubicBezTo>
                  <a:lnTo>
                    <a:pt x="6606" y="263"/>
                  </a:lnTo>
                  <a:cubicBezTo>
                    <a:pt x="6357" y="304"/>
                    <a:pt x="6107" y="325"/>
                    <a:pt x="5857" y="325"/>
                  </a:cubicBezTo>
                  <a:cubicBezTo>
                    <a:pt x="5474" y="325"/>
                    <a:pt x="5093" y="277"/>
                    <a:pt x="4718" y="181"/>
                  </a:cubicBezTo>
                  <a:cubicBezTo>
                    <a:pt x="4334" y="82"/>
                    <a:pt x="3890" y="1"/>
                    <a:pt x="3451" y="1"/>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82"/>
            <p:cNvSpPr/>
            <p:nvPr/>
          </p:nvSpPr>
          <p:spPr>
            <a:xfrm>
              <a:off x="1041163" y="2903728"/>
              <a:ext cx="153729" cy="85006"/>
            </a:xfrm>
            <a:custGeom>
              <a:avLst/>
              <a:gdLst/>
              <a:ahLst/>
              <a:cxnLst/>
              <a:rect l="l" t="t" r="r" b="b"/>
              <a:pathLst>
                <a:path w="5872" h="3247" extrusionOk="0">
                  <a:moveTo>
                    <a:pt x="2779" y="0"/>
                  </a:moveTo>
                  <a:cubicBezTo>
                    <a:pt x="2653" y="0"/>
                    <a:pt x="2523" y="5"/>
                    <a:pt x="2388" y="15"/>
                  </a:cubicBezTo>
                  <a:cubicBezTo>
                    <a:pt x="688" y="145"/>
                    <a:pt x="25" y="2124"/>
                    <a:pt x="1" y="2187"/>
                  </a:cubicBezTo>
                  <a:cubicBezTo>
                    <a:pt x="25" y="2172"/>
                    <a:pt x="53" y="2158"/>
                    <a:pt x="77" y="2153"/>
                  </a:cubicBezTo>
                  <a:cubicBezTo>
                    <a:pt x="100" y="2148"/>
                    <a:pt x="124" y="2145"/>
                    <a:pt x="150" y="2145"/>
                  </a:cubicBezTo>
                  <a:cubicBezTo>
                    <a:pt x="689" y="2145"/>
                    <a:pt x="1775" y="3247"/>
                    <a:pt x="3049" y="3247"/>
                  </a:cubicBezTo>
                  <a:cubicBezTo>
                    <a:pt x="3298" y="3247"/>
                    <a:pt x="3554" y="3205"/>
                    <a:pt x="3815" y="3104"/>
                  </a:cubicBezTo>
                  <a:cubicBezTo>
                    <a:pt x="5544" y="2436"/>
                    <a:pt x="5871" y="150"/>
                    <a:pt x="5871" y="150"/>
                  </a:cubicBezTo>
                  <a:lnTo>
                    <a:pt x="5871" y="150"/>
                  </a:lnTo>
                  <a:cubicBezTo>
                    <a:pt x="5664" y="283"/>
                    <a:pt x="5449" y="331"/>
                    <a:pt x="5214" y="331"/>
                  </a:cubicBezTo>
                  <a:cubicBezTo>
                    <a:pt x="4600" y="331"/>
                    <a:pt x="3854" y="0"/>
                    <a:pt x="2779" y="0"/>
                  </a:cubicBezTo>
                  <a:close/>
                </a:path>
              </a:pathLst>
            </a:custGeom>
            <a:solidFill>
              <a:srgbClr val="ABB8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82"/>
            <p:cNvSpPr/>
            <p:nvPr/>
          </p:nvSpPr>
          <p:spPr>
            <a:xfrm>
              <a:off x="1041163" y="2903728"/>
              <a:ext cx="153729" cy="57125"/>
            </a:xfrm>
            <a:custGeom>
              <a:avLst/>
              <a:gdLst/>
              <a:ahLst/>
              <a:cxnLst/>
              <a:rect l="l" t="t" r="r" b="b"/>
              <a:pathLst>
                <a:path w="5872" h="2182" extrusionOk="0">
                  <a:moveTo>
                    <a:pt x="2779" y="0"/>
                  </a:moveTo>
                  <a:cubicBezTo>
                    <a:pt x="2653" y="0"/>
                    <a:pt x="2523" y="5"/>
                    <a:pt x="2388" y="15"/>
                  </a:cubicBezTo>
                  <a:cubicBezTo>
                    <a:pt x="688" y="145"/>
                    <a:pt x="25" y="2124"/>
                    <a:pt x="1" y="2182"/>
                  </a:cubicBezTo>
                  <a:lnTo>
                    <a:pt x="77" y="2153"/>
                  </a:lnTo>
                  <a:cubicBezTo>
                    <a:pt x="447" y="2014"/>
                    <a:pt x="2042" y="1427"/>
                    <a:pt x="3344" y="1427"/>
                  </a:cubicBezTo>
                  <a:cubicBezTo>
                    <a:pt x="4819" y="1427"/>
                    <a:pt x="5871" y="150"/>
                    <a:pt x="5871" y="150"/>
                  </a:cubicBezTo>
                  <a:lnTo>
                    <a:pt x="5871" y="150"/>
                  </a:lnTo>
                  <a:cubicBezTo>
                    <a:pt x="5664" y="283"/>
                    <a:pt x="5449" y="331"/>
                    <a:pt x="5214" y="331"/>
                  </a:cubicBezTo>
                  <a:cubicBezTo>
                    <a:pt x="4600" y="331"/>
                    <a:pt x="3854" y="0"/>
                    <a:pt x="277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82"/>
            <p:cNvSpPr/>
            <p:nvPr/>
          </p:nvSpPr>
          <p:spPr>
            <a:xfrm>
              <a:off x="1104047" y="3053713"/>
              <a:ext cx="43302" cy="61785"/>
            </a:xfrm>
            <a:custGeom>
              <a:avLst/>
              <a:gdLst/>
              <a:ahLst/>
              <a:cxnLst/>
              <a:rect l="l" t="t" r="r" b="b"/>
              <a:pathLst>
                <a:path w="1654" h="2360" extrusionOk="0">
                  <a:moveTo>
                    <a:pt x="758" y="1"/>
                  </a:moveTo>
                  <a:cubicBezTo>
                    <a:pt x="742" y="1"/>
                    <a:pt x="727" y="1"/>
                    <a:pt x="712" y="3"/>
                  </a:cubicBezTo>
                  <a:cubicBezTo>
                    <a:pt x="289" y="46"/>
                    <a:pt x="1" y="608"/>
                    <a:pt x="68" y="1257"/>
                  </a:cubicBezTo>
                  <a:cubicBezTo>
                    <a:pt x="128" y="1879"/>
                    <a:pt x="493" y="2359"/>
                    <a:pt x="895" y="2359"/>
                  </a:cubicBezTo>
                  <a:cubicBezTo>
                    <a:pt x="913" y="2359"/>
                    <a:pt x="930" y="2359"/>
                    <a:pt x="947" y="2357"/>
                  </a:cubicBezTo>
                  <a:cubicBezTo>
                    <a:pt x="1365" y="2314"/>
                    <a:pt x="1653" y="1756"/>
                    <a:pt x="1591" y="1103"/>
                  </a:cubicBezTo>
                  <a:cubicBezTo>
                    <a:pt x="1526" y="478"/>
                    <a:pt x="1158" y="1"/>
                    <a:pt x="758"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82"/>
            <p:cNvSpPr/>
            <p:nvPr/>
          </p:nvSpPr>
          <p:spPr>
            <a:xfrm>
              <a:off x="862432" y="2993865"/>
              <a:ext cx="319370" cy="281540"/>
            </a:xfrm>
            <a:custGeom>
              <a:avLst/>
              <a:gdLst/>
              <a:ahLst/>
              <a:cxnLst/>
              <a:rect l="l" t="t" r="r" b="b"/>
              <a:pathLst>
                <a:path w="12199" h="10754" extrusionOk="0">
                  <a:moveTo>
                    <a:pt x="3713" y="1"/>
                  </a:moveTo>
                  <a:cubicBezTo>
                    <a:pt x="3431" y="1"/>
                    <a:pt x="3170" y="32"/>
                    <a:pt x="2931" y="93"/>
                  </a:cubicBezTo>
                  <a:cubicBezTo>
                    <a:pt x="2168" y="286"/>
                    <a:pt x="1452" y="785"/>
                    <a:pt x="923" y="1491"/>
                  </a:cubicBezTo>
                  <a:cubicBezTo>
                    <a:pt x="323" y="2303"/>
                    <a:pt x="1" y="3331"/>
                    <a:pt x="1" y="4470"/>
                  </a:cubicBezTo>
                  <a:cubicBezTo>
                    <a:pt x="1" y="5652"/>
                    <a:pt x="534" y="7199"/>
                    <a:pt x="1389" y="8510"/>
                  </a:cubicBezTo>
                  <a:cubicBezTo>
                    <a:pt x="2321" y="9932"/>
                    <a:pt x="3412" y="10754"/>
                    <a:pt x="4373" y="10754"/>
                  </a:cubicBezTo>
                  <a:cubicBezTo>
                    <a:pt x="4757" y="10749"/>
                    <a:pt x="5137" y="10696"/>
                    <a:pt x="5502" y="10585"/>
                  </a:cubicBezTo>
                  <a:cubicBezTo>
                    <a:pt x="5696" y="10525"/>
                    <a:pt x="5898" y="10495"/>
                    <a:pt x="6099" y="10495"/>
                  </a:cubicBezTo>
                  <a:cubicBezTo>
                    <a:pt x="6300" y="10495"/>
                    <a:pt x="6501" y="10525"/>
                    <a:pt x="6693" y="10585"/>
                  </a:cubicBezTo>
                  <a:cubicBezTo>
                    <a:pt x="7063" y="10696"/>
                    <a:pt x="7442" y="10749"/>
                    <a:pt x="7822" y="10754"/>
                  </a:cubicBezTo>
                  <a:cubicBezTo>
                    <a:pt x="8788" y="10754"/>
                    <a:pt x="9878" y="9932"/>
                    <a:pt x="10810" y="8510"/>
                  </a:cubicBezTo>
                  <a:cubicBezTo>
                    <a:pt x="11665" y="7199"/>
                    <a:pt x="12198" y="5652"/>
                    <a:pt x="12198" y="4470"/>
                  </a:cubicBezTo>
                  <a:cubicBezTo>
                    <a:pt x="12198" y="3620"/>
                    <a:pt x="12026" y="2841"/>
                    <a:pt x="11684" y="2159"/>
                  </a:cubicBezTo>
                  <a:cubicBezTo>
                    <a:pt x="11640" y="2071"/>
                    <a:pt x="11554" y="2021"/>
                    <a:pt x="11464" y="2021"/>
                  </a:cubicBezTo>
                  <a:cubicBezTo>
                    <a:pt x="11427" y="2021"/>
                    <a:pt x="11389" y="2030"/>
                    <a:pt x="11353" y="2049"/>
                  </a:cubicBezTo>
                  <a:cubicBezTo>
                    <a:pt x="11228" y="2106"/>
                    <a:pt x="11180" y="2255"/>
                    <a:pt x="11242" y="2375"/>
                  </a:cubicBezTo>
                  <a:cubicBezTo>
                    <a:pt x="11550" y="2995"/>
                    <a:pt x="11704" y="3696"/>
                    <a:pt x="11704" y="4470"/>
                  </a:cubicBezTo>
                  <a:cubicBezTo>
                    <a:pt x="11704" y="5560"/>
                    <a:pt x="11204" y="7002"/>
                    <a:pt x="10397" y="8236"/>
                  </a:cubicBezTo>
                  <a:cubicBezTo>
                    <a:pt x="9566" y="9505"/>
                    <a:pt x="8605" y="10259"/>
                    <a:pt x="7822" y="10259"/>
                  </a:cubicBezTo>
                  <a:cubicBezTo>
                    <a:pt x="7491" y="10259"/>
                    <a:pt x="7159" y="10206"/>
                    <a:pt x="6837" y="10115"/>
                  </a:cubicBezTo>
                  <a:cubicBezTo>
                    <a:pt x="6597" y="10040"/>
                    <a:pt x="6348" y="10003"/>
                    <a:pt x="6100" y="10003"/>
                  </a:cubicBezTo>
                  <a:cubicBezTo>
                    <a:pt x="5851" y="10003"/>
                    <a:pt x="5603" y="10040"/>
                    <a:pt x="5362" y="10115"/>
                  </a:cubicBezTo>
                  <a:cubicBezTo>
                    <a:pt x="5040" y="10206"/>
                    <a:pt x="4709" y="10259"/>
                    <a:pt x="4373" y="10259"/>
                  </a:cubicBezTo>
                  <a:cubicBezTo>
                    <a:pt x="3594" y="10259"/>
                    <a:pt x="2629" y="9505"/>
                    <a:pt x="1803" y="8236"/>
                  </a:cubicBezTo>
                  <a:cubicBezTo>
                    <a:pt x="995" y="7006"/>
                    <a:pt x="496" y="5560"/>
                    <a:pt x="496" y="4470"/>
                  </a:cubicBezTo>
                  <a:cubicBezTo>
                    <a:pt x="496" y="3437"/>
                    <a:pt x="779" y="2510"/>
                    <a:pt x="1322" y="1789"/>
                  </a:cubicBezTo>
                  <a:cubicBezTo>
                    <a:pt x="1774" y="1179"/>
                    <a:pt x="2408" y="737"/>
                    <a:pt x="3056" y="569"/>
                  </a:cubicBezTo>
                  <a:cubicBezTo>
                    <a:pt x="3250" y="517"/>
                    <a:pt x="3468" y="491"/>
                    <a:pt x="3707" y="491"/>
                  </a:cubicBezTo>
                  <a:cubicBezTo>
                    <a:pt x="4066" y="491"/>
                    <a:pt x="4470" y="550"/>
                    <a:pt x="4906" y="665"/>
                  </a:cubicBezTo>
                  <a:cubicBezTo>
                    <a:pt x="4988" y="684"/>
                    <a:pt x="5069" y="704"/>
                    <a:pt x="5146" y="718"/>
                  </a:cubicBezTo>
                  <a:cubicBezTo>
                    <a:pt x="5171" y="726"/>
                    <a:pt x="5195" y="729"/>
                    <a:pt x="5219" y="729"/>
                  </a:cubicBezTo>
                  <a:cubicBezTo>
                    <a:pt x="5333" y="729"/>
                    <a:pt x="5435" y="650"/>
                    <a:pt x="5458" y="535"/>
                  </a:cubicBezTo>
                  <a:cubicBezTo>
                    <a:pt x="5487" y="391"/>
                    <a:pt x="5391" y="257"/>
                    <a:pt x="5247" y="238"/>
                  </a:cubicBezTo>
                  <a:cubicBezTo>
                    <a:pt x="5175" y="223"/>
                    <a:pt x="5103" y="209"/>
                    <a:pt x="5031" y="190"/>
                  </a:cubicBezTo>
                  <a:cubicBezTo>
                    <a:pt x="4552" y="63"/>
                    <a:pt x="4112" y="1"/>
                    <a:pt x="37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82"/>
            <p:cNvSpPr/>
            <p:nvPr/>
          </p:nvSpPr>
          <p:spPr>
            <a:xfrm>
              <a:off x="1027680" y="2993787"/>
              <a:ext cx="131162" cy="46260"/>
            </a:xfrm>
            <a:custGeom>
              <a:avLst/>
              <a:gdLst/>
              <a:ahLst/>
              <a:cxnLst/>
              <a:rect l="l" t="t" r="r" b="b"/>
              <a:pathLst>
                <a:path w="5010" h="1767" extrusionOk="0">
                  <a:moveTo>
                    <a:pt x="2183" y="0"/>
                  </a:moveTo>
                  <a:cubicBezTo>
                    <a:pt x="1782" y="0"/>
                    <a:pt x="1338" y="63"/>
                    <a:pt x="857" y="188"/>
                  </a:cubicBezTo>
                  <a:cubicBezTo>
                    <a:pt x="679" y="236"/>
                    <a:pt x="496" y="269"/>
                    <a:pt x="314" y="293"/>
                  </a:cubicBezTo>
                  <a:cubicBezTo>
                    <a:pt x="1" y="330"/>
                    <a:pt x="45" y="781"/>
                    <a:pt x="336" y="781"/>
                  </a:cubicBezTo>
                  <a:cubicBezTo>
                    <a:pt x="349" y="781"/>
                    <a:pt x="362" y="780"/>
                    <a:pt x="376" y="779"/>
                  </a:cubicBezTo>
                  <a:cubicBezTo>
                    <a:pt x="578" y="755"/>
                    <a:pt x="780" y="716"/>
                    <a:pt x="977" y="663"/>
                  </a:cubicBezTo>
                  <a:cubicBezTo>
                    <a:pt x="1415" y="550"/>
                    <a:pt x="1823" y="493"/>
                    <a:pt x="2184" y="493"/>
                  </a:cubicBezTo>
                  <a:cubicBezTo>
                    <a:pt x="2422" y="493"/>
                    <a:pt x="2639" y="518"/>
                    <a:pt x="2831" y="567"/>
                  </a:cubicBezTo>
                  <a:cubicBezTo>
                    <a:pt x="3441" y="731"/>
                    <a:pt x="4023" y="1120"/>
                    <a:pt x="4474" y="1672"/>
                  </a:cubicBezTo>
                  <a:cubicBezTo>
                    <a:pt x="4528" y="1739"/>
                    <a:pt x="4595" y="1767"/>
                    <a:pt x="4660" y="1767"/>
                  </a:cubicBezTo>
                  <a:cubicBezTo>
                    <a:pt x="4841" y="1767"/>
                    <a:pt x="5010" y="1548"/>
                    <a:pt x="4854" y="1360"/>
                  </a:cubicBezTo>
                  <a:cubicBezTo>
                    <a:pt x="4340" y="726"/>
                    <a:pt x="3667" y="279"/>
                    <a:pt x="2956" y="92"/>
                  </a:cubicBezTo>
                  <a:cubicBezTo>
                    <a:pt x="2720" y="31"/>
                    <a:pt x="2461" y="0"/>
                    <a:pt x="21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82"/>
            <p:cNvSpPr/>
            <p:nvPr/>
          </p:nvSpPr>
          <p:spPr>
            <a:xfrm>
              <a:off x="983567" y="2897209"/>
              <a:ext cx="218106" cy="147681"/>
            </a:xfrm>
            <a:custGeom>
              <a:avLst/>
              <a:gdLst/>
              <a:ahLst/>
              <a:cxnLst/>
              <a:rect l="l" t="t" r="r" b="b"/>
              <a:pathLst>
                <a:path w="8331" h="5641" extrusionOk="0">
                  <a:moveTo>
                    <a:pt x="4991" y="0"/>
                  </a:moveTo>
                  <a:cubicBezTo>
                    <a:pt x="4850" y="0"/>
                    <a:pt x="4710" y="5"/>
                    <a:pt x="4569" y="14"/>
                  </a:cubicBezTo>
                  <a:cubicBezTo>
                    <a:pt x="3791" y="77"/>
                    <a:pt x="3089" y="504"/>
                    <a:pt x="2546" y="1249"/>
                  </a:cubicBezTo>
                  <a:cubicBezTo>
                    <a:pt x="2311" y="1580"/>
                    <a:pt x="2119" y="1941"/>
                    <a:pt x="1980" y="2320"/>
                  </a:cubicBezTo>
                  <a:lnTo>
                    <a:pt x="1331" y="3305"/>
                  </a:lnTo>
                  <a:cubicBezTo>
                    <a:pt x="1230" y="2988"/>
                    <a:pt x="1100" y="2681"/>
                    <a:pt x="952" y="2378"/>
                  </a:cubicBezTo>
                  <a:cubicBezTo>
                    <a:pt x="902" y="2285"/>
                    <a:pt x="822" y="2246"/>
                    <a:pt x="743" y="2246"/>
                  </a:cubicBezTo>
                  <a:cubicBezTo>
                    <a:pt x="577" y="2246"/>
                    <a:pt x="410" y="2415"/>
                    <a:pt x="514" y="2613"/>
                  </a:cubicBezTo>
                  <a:cubicBezTo>
                    <a:pt x="899" y="3401"/>
                    <a:pt x="1129" y="4256"/>
                    <a:pt x="1206" y="5135"/>
                  </a:cubicBezTo>
                  <a:cubicBezTo>
                    <a:pt x="1033" y="5116"/>
                    <a:pt x="865" y="5073"/>
                    <a:pt x="706" y="5006"/>
                  </a:cubicBezTo>
                  <a:cubicBezTo>
                    <a:pt x="543" y="4934"/>
                    <a:pt x="495" y="4857"/>
                    <a:pt x="495" y="4838"/>
                  </a:cubicBezTo>
                  <a:cubicBezTo>
                    <a:pt x="495" y="4674"/>
                    <a:pt x="371" y="4593"/>
                    <a:pt x="248" y="4593"/>
                  </a:cubicBezTo>
                  <a:cubicBezTo>
                    <a:pt x="124" y="4593"/>
                    <a:pt x="0" y="4674"/>
                    <a:pt x="0" y="4838"/>
                  </a:cubicBezTo>
                  <a:cubicBezTo>
                    <a:pt x="0" y="4986"/>
                    <a:pt x="68" y="5260"/>
                    <a:pt x="505" y="5457"/>
                  </a:cubicBezTo>
                  <a:cubicBezTo>
                    <a:pt x="801" y="5578"/>
                    <a:pt x="1116" y="5640"/>
                    <a:pt x="1435" y="5640"/>
                  </a:cubicBezTo>
                  <a:cubicBezTo>
                    <a:pt x="1447" y="5640"/>
                    <a:pt x="1458" y="5640"/>
                    <a:pt x="1470" y="5640"/>
                  </a:cubicBezTo>
                  <a:cubicBezTo>
                    <a:pt x="1482" y="5640"/>
                    <a:pt x="1494" y="5640"/>
                    <a:pt x="1506" y="5640"/>
                  </a:cubicBezTo>
                  <a:cubicBezTo>
                    <a:pt x="1830" y="5640"/>
                    <a:pt x="2144" y="5578"/>
                    <a:pt x="2441" y="5457"/>
                  </a:cubicBezTo>
                  <a:cubicBezTo>
                    <a:pt x="2878" y="5260"/>
                    <a:pt x="2945" y="4982"/>
                    <a:pt x="2945" y="4838"/>
                  </a:cubicBezTo>
                  <a:cubicBezTo>
                    <a:pt x="2945" y="4674"/>
                    <a:pt x="2821" y="4593"/>
                    <a:pt x="2698" y="4593"/>
                  </a:cubicBezTo>
                  <a:cubicBezTo>
                    <a:pt x="2574" y="4593"/>
                    <a:pt x="2450" y="4674"/>
                    <a:pt x="2450" y="4838"/>
                  </a:cubicBezTo>
                  <a:cubicBezTo>
                    <a:pt x="2450" y="4857"/>
                    <a:pt x="2402" y="4934"/>
                    <a:pt x="2239" y="5006"/>
                  </a:cubicBezTo>
                  <a:cubicBezTo>
                    <a:pt x="2066" y="5078"/>
                    <a:pt x="1883" y="5121"/>
                    <a:pt x="1701" y="5135"/>
                  </a:cubicBezTo>
                  <a:cubicBezTo>
                    <a:pt x="1672" y="4732"/>
                    <a:pt x="1605" y="4328"/>
                    <a:pt x="1509" y="3934"/>
                  </a:cubicBezTo>
                  <a:lnTo>
                    <a:pt x="2359" y="2642"/>
                  </a:lnTo>
                  <a:cubicBezTo>
                    <a:pt x="2417" y="2647"/>
                    <a:pt x="2474" y="2661"/>
                    <a:pt x="2532" y="2685"/>
                  </a:cubicBezTo>
                  <a:cubicBezTo>
                    <a:pt x="2729" y="2772"/>
                    <a:pt x="2916" y="2873"/>
                    <a:pt x="3099" y="2988"/>
                  </a:cubicBezTo>
                  <a:cubicBezTo>
                    <a:pt x="3680" y="3319"/>
                    <a:pt x="4415" y="3742"/>
                    <a:pt x="5246" y="3742"/>
                  </a:cubicBezTo>
                  <a:cubicBezTo>
                    <a:pt x="5539" y="3742"/>
                    <a:pt x="5828" y="3689"/>
                    <a:pt x="6101" y="3584"/>
                  </a:cubicBezTo>
                  <a:cubicBezTo>
                    <a:pt x="7946" y="2873"/>
                    <a:pt x="8302" y="528"/>
                    <a:pt x="8316" y="432"/>
                  </a:cubicBezTo>
                  <a:cubicBezTo>
                    <a:pt x="8331" y="336"/>
                    <a:pt x="8287" y="240"/>
                    <a:pt x="8206" y="187"/>
                  </a:cubicBezTo>
                  <a:cubicBezTo>
                    <a:pt x="8165" y="161"/>
                    <a:pt x="8118" y="148"/>
                    <a:pt x="8071" y="148"/>
                  </a:cubicBezTo>
                  <a:cubicBezTo>
                    <a:pt x="8024" y="148"/>
                    <a:pt x="7977" y="161"/>
                    <a:pt x="7937" y="187"/>
                  </a:cubicBezTo>
                  <a:cubicBezTo>
                    <a:pt x="7776" y="293"/>
                    <a:pt x="7605" y="333"/>
                    <a:pt x="7410" y="333"/>
                  </a:cubicBezTo>
                  <a:cubicBezTo>
                    <a:pt x="7178" y="333"/>
                    <a:pt x="6912" y="277"/>
                    <a:pt x="6587" y="206"/>
                  </a:cubicBezTo>
                  <a:lnTo>
                    <a:pt x="6423" y="173"/>
                  </a:lnTo>
                  <a:cubicBezTo>
                    <a:pt x="6411" y="171"/>
                    <a:pt x="6398" y="170"/>
                    <a:pt x="6387" y="170"/>
                  </a:cubicBezTo>
                  <a:cubicBezTo>
                    <a:pt x="6118" y="170"/>
                    <a:pt x="6046" y="570"/>
                    <a:pt x="6322" y="653"/>
                  </a:cubicBezTo>
                  <a:lnTo>
                    <a:pt x="6481" y="687"/>
                  </a:lnTo>
                  <a:cubicBezTo>
                    <a:pt x="6812" y="757"/>
                    <a:pt x="7123" y="820"/>
                    <a:pt x="7416" y="820"/>
                  </a:cubicBezTo>
                  <a:cubicBezTo>
                    <a:pt x="7523" y="820"/>
                    <a:pt x="7628" y="812"/>
                    <a:pt x="7730" y="793"/>
                  </a:cubicBezTo>
                  <a:lnTo>
                    <a:pt x="7730" y="793"/>
                  </a:lnTo>
                  <a:cubicBezTo>
                    <a:pt x="7543" y="1456"/>
                    <a:pt x="7057" y="2685"/>
                    <a:pt x="5929" y="3118"/>
                  </a:cubicBezTo>
                  <a:cubicBezTo>
                    <a:pt x="5696" y="3207"/>
                    <a:pt x="5468" y="3245"/>
                    <a:pt x="5245" y="3245"/>
                  </a:cubicBezTo>
                  <a:cubicBezTo>
                    <a:pt x="4544" y="3245"/>
                    <a:pt x="3894" y="2873"/>
                    <a:pt x="3344" y="2556"/>
                  </a:cubicBezTo>
                  <a:cubicBezTo>
                    <a:pt x="3056" y="2387"/>
                    <a:pt x="2801" y="2243"/>
                    <a:pt x="2570" y="2181"/>
                  </a:cubicBezTo>
                  <a:cubicBezTo>
                    <a:pt x="2825" y="1633"/>
                    <a:pt x="3464" y="596"/>
                    <a:pt x="4607" y="509"/>
                  </a:cubicBezTo>
                  <a:cubicBezTo>
                    <a:pt x="4737" y="498"/>
                    <a:pt x="4867" y="493"/>
                    <a:pt x="4997" y="493"/>
                  </a:cubicBezTo>
                  <a:cubicBezTo>
                    <a:pt x="5205" y="493"/>
                    <a:pt x="5414" y="507"/>
                    <a:pt x="5621" y="533"/>
                  </a:cubicBezTo>
                  <a:cubicBezTo>
                    <a:pt x="5633" y="535"/>
                    <a:pt x="5645" y="535"/>
                    <a:pt x="5656" y="535"/>
                  </a:cubicBezTo>
                  <a:cubicBezTo>
                    <a:pt x="5947" y="535"/>
                    <a:pt x="5993" y="80"/>
                    <a:pt x="5679" y="43"/>
                  </a:cubicBezTo>
                  <a:cubicBezTo>
                    <a:pt x="5450" y="13"/>
                    <a:pt x="5220" y="0"/>
                    <a:pt x="49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7" name="Google Shape;13317;p82"/>
          <p:cNvGrpSpPr/>
          <p:nvPr/>
        </p:nvGrpSpPr>
        <p:grpSpPr>
          <a:xfrm>
            <a:off x="850625" y="1321417"/>
            <a:ext cx="346021" cy="345131"/>
            <a:chOff x="850625" y="1526817"/>
            <a:chExt cx="346021" cy="345131"/>
          </a:xfrm>
        </p:grpSpPr>
        <p:sp>
          <p:nvSpPr>
            <p:cNvPr id="13318" name="Google Shape;13318;p82"/>
            <p:cNvSpPr/>
            <p:nvPr/>
          </p:nvSpPr>
          <p:spPr>
            <a:xfrm>
              <a:off x="999798" y="1531974"/>
              <a:ext cx="47805" cy="21913"/>
            </a:xfrm>
            <a:custGeom>
              <a:avLst/>
              <a:gdLst/>
              <a:ahLst/>
              <a:cxnLst/>
              <a:rect l="l" t="t" r="r" b="b"/>
              <a:pathLst>
                <a:path w="1826" h="837" extrusionOk="0">
                  <a:moveTo>
                    <a:pt x="0" y="0"/>
                  </a:moveTo>
                  <a:lnTo>
                    <a:pt x="0" y="836"/>
                  </a:lnTo>
                  <a:lnTo>
                    <a:pt x="1826" y="836"/>
                  </a:lnTo>
                  <a:lnTo>
                    <a:pt x="1826" y="0"/>
                  </a:ln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82"/>
            <p:cNvSpPr/>
            <p:nvPr/>
          </p:nvSpPr>
          <p:spPr>
            <a:xfrm>
              <a:off x="876019" y="1581402"/>
              <a:ext cx="295206" cy="174725"/>
            </a:xfrm>
            <a:custGeom>
              <a:avLst/>
              <a:gdLst/>
              <a:ahLst/>
              <a:cxnLst/>
              <a:rect l="l" t="t" r="r" b="b"/>
              <a:pathLst>
                <a:path w="11276" h="6674" extrusionOk="0">
                  <a:moveTo>
                    <a:pt x="1" y="0"/>
                  </a:moveTo>
                  <a:lnTo>
                    <a:pt x="1" y="6673"/>
                  </a:lnTo>
                  <a:lnTo>
                    <a:pt x="11276" y="6673"/>
                  </a:lnTo>
                  <a:lnTo>
                    <a:pt x="11276"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82"/>
            <p:cNvSpPr/>
            <p:nvPr/>
          </p:nvSpPr>
          <p:spPr>
            <a:xfrm>
              <a:off x="1155622" y="1581402"/>
              <a:ext cx="15603" cy="174725"/>
            </a:xfrm>
            <a:custGeom>
              <a:avLst/>
              <a:gdLst/>
              <a:ahLst/>
              <a:cxnLst/>
              <a:rect l="l" t="t" r="r" b="b"/>
              <a:pathLst>
                <a:path w="596" h="6674" extrusionOk="0">
                  <a:moveTo>
                    <a:pt x="0" y="0"/>
                  </a:moveTo>
                  <a:lnTo>
                    <a:pt x="0" y="6673"/>
                  </a:lnTo>
                  <a:lnTo>
                    <a:pt x="596" y="6673"/>
                  </a:lnTo>
                  <a:lnTo>
                    <a:pt x="59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82"/>
            <p:cNvSpPr/>
            <p:nvPr/>
          </p:nvSpPr>
          <p:spPr>
            <a:xfrm>
              <a:off x="855782" y="155386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82"/>
            <p:cNvSpPr/>
            <p:nvPr/>
          </p:nvSpPr>
          <p:spPr>
            <a:xfrm>
              <a:off x="855782" y="1756101"/>
              <a:ext cx="335837" cy="27568"/>
            </a:xfrm>
            <a:custGeom>
              <a:avLst/>
              <a:gdLst/>
              <a:ahLst/>
              <a:cxnLst/>
              <a:rect l="l" t="t" r="r" b="b"/>
              <a:pathLst>
                <a:path w="12828" h="1053" extrusionOk="0">
                  <a:moveTo>
                    <a:pt x="0" y="0"/>
                  </a:moveTo>
                  <a:lnTo>
                    <a:pt x="0" y="1052"/>
                  </a:lnTo>
                  <a:lnTo>
                    <a:pt x="12827" y="1052"/>
                  </a:lnTo>
                  <a:lnTo>
                    <a:pt x="12827" y="0"/>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82"/>
            <p:cNvSpPr/>
            <p:nvPr/>
          </p:nvSpPr>
          <p:spPr>
            <a:xfrm>
              <a:off x="1175361" y="155386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4" name="Google Shape;13324;p82"/>
            <p:cNvSpPr/>
            <p:nvPr/>
          </p:nvSpPr>
          <p:spPr>
            <a:xfrm>
              <a:off x="1175361" y="1756101"/>
              <a:ext cx="16258" cy="27568"/>
            </a:xfrm>
            <a:custGeom>
              <a:avLst/>
              <a:gdLst/>
              <a:ahLst/>
              <a:cxnLst/>
              <a:rect l="l" t="t" r="r" b="b"/>
              <a:pathLst>
                <a:path w="621" h="1053" extrusionOk="0">
                  <a:moveTo>
                    <a:pt x="0" y="0"/>
                  </a:moveTo>
                  <a:lnTo>
                    <a:pt x="0" y="1052"/>
                  </a:lnTo>
                  <a:lnTo>
                    <a:pt x="620" y="1052"/>
                  </a:lnTo>
                  <a:lnTo>
                    <a:pt x="620"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82"/>
            <p:cNvSpPr/>
            <p:nvPr/>
          </p:nvSpPr>
          <p:spPr>
            <a:xfrm>
              <a:off x="922306" y="1783643"/>
              <a:ext cx="72100" cy="83279"/>
            </a:xfrm>
            <a:custGeom>
              <a:avLst/>
              <a:gdLst/>
              <a:ahLst/>
              <a:cxnLst/>
              <a:rect l="l" t="t" r="r" b="b"/>
              <a:pathLst>
                <a:path w="2754" h="3181" extrusionOk="0">
                  <a:moveTo>
                    <a:pt x="1749" y="0"/>
                  </a:moveTo>
                  <a:lnTo>
                    <a:pt x="1" y="3180"/>
                  </a:lnTo>
                  <a:lnTo>
                    <a:pt x="1005" y="3180"/>
                  </a:lnTo>
                  <a:lnTo>
                    <a:pt x="2753"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82"/>
            <p:cNvSpPr/>
            <p:nvPr/>
          </p:nvSpPr>
          <p:spPr>
            <a:xfrm>
              <a:off x="1052865" y="1783643"/>
              <a:ext cx="72100" cy="83279"/>
            </a:xfrm>
            <a:custGeom>
              <a:avLst/>
              <a:gdLst/>
              <a:ahLst/>
              <a:cxnLst/>
              <a:rect l="l" t="t" r="r" b="b"/>
              <a:pathLst>
                <a:path w="2754" h="3181" extrusionOk="0">
                  <a:moveTo>
                    <a:pt x="0" y="0"/>
                  </a:moveTo>
                  <a:lnTo>
                    <a:pt x="1749" y="3180"/>
                  </a:lnTo>
                  <a:lnTo>
                    <a:pt x="2753" y="3180"/>
                  </a:lnTo>
                  <a:lnTo>
                    <a:pt x="1009"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82"/>
            <p:cNvSpPr/>
            <p:nvPr/>
          </p:nvSpPr>
          <p:spPr>
            <a:xfrm>
              <a:off x="961811" y="1821499"/>
              <a:ext cx="123779" cy="21520"/>
            </a:xfrm>
            <a:custGeom>
              <a:avLst/>
              <a:gdLst/>
              <a:ahLst/>
              <a:cxnLst/>
              <a:rect l="l" t="t" r="r" b="b"/>
              <a:pathLst>
                <a:path w="4728" h="822" extrusionOk="0">
                  <a:moveTo>
                    <a:pt x="452" y="0"/>
                  </a:moveTo>
                  <a:lnTo>
                    <a:pt x="0" y="822"/>
                  </a:lnTo>
                  <a:lnTo>
                    <a:pt x="4727" y="822"/>
                  </a:lnTo>
                  <a:lnTo>
                    <a:pt x="427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82"/>
            <p:cNvSpPr/>
            <p:nvPr/>
          </p:nvSpPr>
          <p:spPr>
            <a:xfrm>
              <a:off x="1030717" y="1531974"/>
              <a:ext cx="16886" cy="21913"/>
            </a:xfrm>
            <a:custGeom>
              <a:avLst/>
              <a:gdLst/>
              <a:ahLst/>
              <a:cxnLst/>
              <a:rect l="l" t="t" r="r" b="b"/>
              <a:pathLst>
                <a:path w="645" h="837" extrusionOk="0">
                  <a:moveTo>
                    <a:pt x="1" y="0"/>
                  </a:moveTo>
                  <a:lnTo>
                    <a:pt x="1" y="836"/>
                  </a:lnTo>
                  <a:lnTo>
                    <a:pt x="645" y="836"/>
                  </a:lnTo>
                  <a:lnTo>
                    <a:pt x="645"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82"/>
            <p:cNvSpPr/>
            <p:nvPr/>
          </p:nvSpPr>
          <p:spPr>
            <a:xfrm>
              <a:off x="959533" y="1783643"/>
              <a:ext cx="34872" cy="15603"/>
            </a:xfrm>
            <a:custGeom>
              <a:avLst/>
              <a:gdLst/>
              <a:ahLst/>
              <a:cxnLst/>
              <a:rect l="l" t="t" r="r" b="b"/>
              <a:pathLst>
                <a:path w="1332" h="596" extrusionOk="0">
                  <a:moveTo>
                    <a:pt x="327" y="0"/>
                  </a:moveTo>
                  <a:lnTo>
                    <a:pt x="1" y="596"/>
                  </a:lnTo>
                  <a:lnTo>
                    <a:pt x="1005" y="596"/>
                  </a:lnTo>
                  <a:lnTo>
                    <a:pt x="1331"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82"/>
            <p:cNvSpPr/>
            <p:nvPr/>
          </p:nvSpPr>
          <p:spPr>
            <a:xfrm>
              <a:off x="1052865" y="1783643"/>
              <a:ext cx="34976" cy="15603"/>
            </a:xfrm>
            <a:custGeom>
              <a:avLst/>
              <a:gdLst/>
              <a:ahLst/>
              <a:cxnLst/>
              <a:rect l="l" t="t" r="r" b="b"/>
              <a:pathLst>
                <a:path w="1336" h="596" extrusionOk="0">
                  <a:moveTo>
                    <a:pt x="0" y="0"/>
                  </a:moveTo>
                  <a:lnTo>
                    <a:pt x="327" y="596"/>
                  </a:lnTo>
                  <a:lnTo>
                    <a:pt x="1336" y="596"/>
                  </a:lnTo>
                  <a:lnTo>
                    <a:pt x="10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82"/>
            <p:cNvSpPr/>
            <p:nvPr/>
          </p:nvSpPr>
          <p:spPr>
            <a:xfrm>
              <a:off x="928589" y="1703401"/>
              <a:ext cx="29348" cy="29322"/>
            </a:xfrm>
            <a:custGeom>
              <a:avLst/>
              <a:gdLst/>
              <a:ahLst/>
              <a:cxnLst/>
              <a:rect l="l" t="t" r="r" b="b"/>
              <a:pathLst>
                <a:path w="1121" h="1120" extrusionOk="0">
                  <a:moveTo>
                    <a:pt x="558" y="0"/>
                  </a:moveTo>
                  <a:cubicBezTo>
                    <a:pt x="251" y="0"/>
                    <a:pt x="1" y="250"/>
                    <a:pt x="1" y="562"/>
                  </a:cubicBezTo>
                  <a:cubicBezTo>
                    <a:pt x="1" y="870"/>
                    <a:pt x="251" y="1119"/>
                    <a:pt x="558" y="1119"/>
                  </a:cubicBezTo>
                  <a:cubicBezTo>
                    <a:pt x="870" y="1119"/>
                    <a:pt x="1120" y="870"/>
                    <a:pt x="1120" y="562"/>
                  </a:cubicBezTo>
                  <a:cubicBezTo>
                    <a:pt x="1120" y="250"/>
                    <a:pt x="870"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82"/>
            <p:cNvSpPr/>
            <p:nvPr/>
          </p:nvSpPr>
          <p:spPr>
            <a:xfrm>
              <a:off x="976760" y="1636223"/>
              <a:ext cx="29348" cy="29348"/>
            </a:xfrm>
            <a:custGeom>
              <a:avLst/>
              <a:gdLst/>
              <a:ahLst/>
              <a:cxnLst/>
              <a:rect l="l" t="t" r="r" b="b"/>
              <a:pathLst>
                <a:path w="1121" h="1121" extrusionOk="0">
                  <a:moveTo>
                    <a:pt x="558" y="1"/>
                  </a:moveTo>
                  <a:cubicBezTo>
                    <a:pt x="251" y="1"/>
                    <a:pt x="1" y="251"/>
                    <a:pt x="1" y="558"/>
                  </a:cubicBezTo>
                  <a:cubicBezTo>
                    <a:pt x="1" y="870"/>
                    <a:pt x="251" y="1120"/>
                    <a:pt x="558" y="1120"/>
                  </a:cubicBezTo>
                  <a:cubicBezTo>
                    <a:pt x="866" y="1120"/>
                    <a:pt x="1120" y="870"/>
                    <a:pt x="1120" y="558"/>
                  </a:cubicBezTo>
                  <a:cubicBezTo>
                    <a:pt x="1120" y="251"/>
                    <a:pt x="866" y="1"/>
                    <a:pt x="5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82"/>
            <p:cNvSpPr/>
            <p:nvPr/>
          </p:nvSpPr>
          <p:spPr>
            <a:xfrm>
              <a:off x="1036136" y="1670074"/>
              <a:ext cx="29322" cy="29322"/>
            </a:xfrm>
            <a:custGeom>
              <a:avLst/>
              <a:gdLst/>
              <a:ahLst/>
              <a:cxnLst/>
              <a:rect l="l" t="t" r="r" b="b"/>
              <a:pathLst>
                <a:path w="1120" h="1120" extrusionOk="0">
                  <a:moveTo>
                    <a:pt x="558" y="0"/>
                  </a:moveTo>
                  <a:cubicBezTo>
                    <a:pt x="250" y="0"/>
                    <a:pt x="0" y="250"/>
                    <a:pt x="0" y="562"/>
                  </a:cubicBezTo>
                  <a:cubicBezTo>
                    <a:pt x="0" y="870"/>
                    <a:pt x="250" y="1119"/>
                    <a:pt x="558" y="1119"/>
                  </a:cubicBezTo>
                  <a:cubicBezTo>
                    <a:pt x="865" y="1119"/>
                    <a:pt x="1120" y="870"/>
                    <a:pt x="1120" y="562"/>
                  </a:cubicBezTo>
                  <a:cubicBezTo>
                    <a:pt x="1120" y="250"/>
                    <a:pt x="865" y="0"/>
                    <a:pt x="55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82"/>
            <p:cNvSpPr/>
            <p:nvPr/>
          </p:nvSpPr>
          <p:spPr>
            <a:xfrm>
              <a:off x="1085302" y="1604153"/>
              <a:ext cx="29348" cy="29348"/>
            </a:xfrm>
            <a:custGeom>
              <a:avLst/>
              <a:gdLst/>
              <a:ahLst/>
              <a:cxnLst/>
              <a:rect l="l" t="t" r="r" b="b"/>
              <a:pathLst>
                <a:path w="1121" h="1121" extrusionOk="0">
                  <a:moveTo>
                    <a:pt x="563" y="1"/>
                  </a:moveTo>
                  <a:cubicBezTo>
                    <a:pt x="251" y="1"/>
                    <a:pt x="1" y="251"/>
                    <a:pt x="1" y="563"/>
                  </a:cubicBezTo>
                  <a:cubicBezTo>
                    <a:pt x="1" y="870"/>
                    <a:pt x="251" y="1120"/>
                    <a:pt x="563" y="1120"/>
                  </a:cubicBezTo>
                  <a:cubicBezTo>
                    <a:pt x="870" y="1120"/>
                    <a:pt x="1120" y="870"/>
                    <a:pt x="1120" y="563"/>
                  </a:cubicBezTo>
                  <a:cubicBezTo>
                    <a:pt x="1120" y="251"/>
                    <a:pt x="870" y="1"/>
                    <a:pt x="563"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82"/>
            <p:cNvSpPr/>
            <p:nvPr/>
          </p:nvSpPr>
          <p:spPr>
            <a:xfrm>
              <a:off x="850625" y="1526817"/>
              <a:ext cx="346021" cy="183836"/>
            </a:xfrm>
            <a:custGeom>
              <a:avLst/>
              <a:gdLst/>
              <a:ahLst/>
              <a:cxnLst/>
              <a:rect l="l" t="t" r="r" b="b"/>
              <a:pathLst>
                <a:path w="13217" h="7022" extrusionOk="0">
                  <a:moveTo>
                    <a:pt x="7331" y="389"/>
                  </a:moveTo>
                  <a:lnTo>
                    <a:pt x="7331" y="841"/>
                  </a:lnTo>
                  <a:lnTo>
                    <a:pt x="5890" y="841"/>
                  </a:lnTo>
                  <a:lnTo>
                    <a:pt x="5890" y="389"/>
                  </a:lnTo>
                  <a:close/>
                  <a:moveTo>
                    <a:pt x="12827" y="1225"/>
                  </a:moveTo>
                  <a:lnTo>
                    <a:pt x="12827" y="1893"/>
                  </a:lnTo>
                  <a:lnTo>
                    <a:pt x="390" y="1893"/>
                  </a:lnTo>
                  <a:lnTo>
                    <a:pt x="390" y="1225"/>
                  </a:lnTo>
                  <a:close/>
                  <a:moveTo>
                    <a:pt x="5698" y="0"/>
                  </a:moveTo>
                  <a:cubicBezTo>
                    <a:pt x="5588" y="0"/>
                    <a:pt x="5501" y="92"/>
                    <a:pt x="5501" y="197"/>
                  </a:cubicBezTo>
                  <a:lnTo>
                    <a:pt x="5501" y="841"/>
                  </a:lnTo>
                  <a:lnTo>
                    <a:pt x="197" y="841"/>
                  </a:lnTo>
                  <a:cubicBezTo>
                    <a:pt x="92" y="841"/>
                    <a:pt x="0" y="927"/>
                    <a:pt x="5" y="1033"/>
                  </a:cubicBezTo>
                  <a:lnTo>
                    <a:pt x="5" y="2085"/>
                  </a:lnTo>
                  <a:cubicBezTo>
                    <a:pt x="5" y="2191"/>
                    <a:pt x="92" y="2277"/>
                    <a:pt x="197" y="2277"/>
                  </a:cubicBezTo>
                  <a:lnTo>
                    <a:pt x="779" y="2277"/>
                  </a:lnTo>
                  <a:lnTo>
                    <a:pt x="779" y="3128"/>
                  </a:lnTo>
                  <a:cubicBezTo>
                    <a:pt x="779" y="3257"/>
                    <a:pt x="876" y="3322"/>
                    <a:pt x="973" y="3322"/>
                  </a:cubicBezTo>
                  <a:cubicBezTo>
                    <a:pt x="1071" y="3322"/>
                    <a:pt x="1168" y="3257"/>
                    <a:pt x="1168" y="3128"/>
                  </a:cubicBezTo>
                  <a:lnTo>
                    <a:pt x="1168" y="2277"/>
                  </a:lnTo>
                  <a:lnTo>
                    <a:pt x="12054" y="2277"/>
                  </a:lnTo>
                  <a:lnTo>
                    <a:pt x="12054" y="6827"/>
                  </a:lnTo>
                  <a:cubicBezTo>
                    <a:pt x="12054" y="6957"/>
                    <a:pt x="12150" y="7021"/>
                    <a:pt x="12246" y="7021"/>
                  </a:cubicBezTo>
                  <a:cubicBezTo>
                    <a:pt x="12342" y="7021"/>
                    <a:pt x="12438" y="6957"/>
                    <a:pt x="12438" y="6827"/>
                  </a:cubicBezTo>
                  <a:lnTo>
                    <a:pt x="12438" y="2277"/>
                  </a:lnTo>
                  <a:lnTo>
                    <a:pt x="13019" y="2277"/>
                  </a:lnTo>
                  <a:cubicBezTo>
                    <a:pt x="13130" y="2277"/>
                    <a:pt x="13216" y="2191"/>
                    <a:pt x="13216" y="2085"/>
                  </a:cubicBezTo>
                  <a:lnTo>
                    <a:pt x="13216" y="1033"/>
                  </a:lnTo>
                  <a:cubicBezTo>
                    <a:pt x="13216" y="927"/>
                    <a:pt x="13130" y="841"/>
                    <a:pt x="13024" y="841"/>
                  </a:cubicBezTo>
                  <a:lnTo>
                    <a:pt x="7716" y="841"/>
                  </a:lnTo>
                  <a:lnTo>
                    <a:pt x="7716" y="197"/>
                  </a:lnTo>
                  <a:cubicBezTo>
                    <a:pt x="7716" y="92"/>
                    <a:pt x="7629" y="5"/>
                    <a:pt x="752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82"/>
            <p:cNvSpPr/>
            <p:nvPr/>
          </p:nvSpPr>
          <p:spPr>
            <a:xfrm>
              <a:off x="850625" y="1623945"/>
              <a:ext cx="346021" cy="248003"/>
            </a:xfrm>
            <a:custGeom>
              <a:avLst/>
              <a:gdLst/>
              <a:ahLst/>
              <a:cxnLst/>
              <a:rect l="l" t="t" r="r" b="b"/>
              <a:pathLst>
                <a:path w="13217" h="9473" extrusionOk="0">
                  <a:moveTo>
                    <a:pt x="12827" y="5240"/>
                  </a:moveTo>
                  <a:lnTo>
                    <a:pt x="12827" y="5908"/>
                  </a:lnTo>
                  <a:lnTo>
                    <a:pt x="390" y="5908"/>
                  </a:lnTo>
                  <a:lnTo>
                    <a:pt x="390" y="5240"/>
                  </a:lnTo>
                  <a:close/>
                  <a:moveTo>
                    <a:pt x="7615" y="6292"/>
                  </a:moveTo>
                  <a:lnTo>
                    <a:pt x="8196" y="7349"/>
                  </a:lnTo>
                  <a:lnTo>
                    <a:pt x="5025" y="7349"/>
                  </a:lnTo>
                  <a:lnTo>
                    <a:pt x="5607" y="6292"/>
                  </a:lnTo>
                  <a:close/>
                  <a:moveTo>
                    <a:pt x="5165" y="6292"/>
                  </a:moveTo>
                  <a:lnTo>
                    <a:pt x="4314" y="7844"/>
                  </a:lnTo>
                  <a:lnTo>
                    <a:pt x="4074" y="8276"/>
                  </a:lnTo>
                  <a:lnTo>
                    <a:pt x="3627" y="9083"/>
                  </a:lnTo>
                  <a:lnTo>
                    <a:pt x="3065" y="9083"/>
                  </a:lnTo>
                  <a:lnTo>
                    <a:pt x="4603" y="6292"/>
                  </a:lnTo>
                  <a:close/>
                  <a:moveTo>
                    <a:pt x="8619" y="6292"/>
                  </a:moveTo>
                  <a:lnTo>
                    <a:pt x="10156" y="9083"/>
                  </a:lnTo>
                  <a:lnTo>
                    <a:pt x="9589" y="9083"/>
                  </a:lnTo>
                  <a:lnTo>
                    <a:pt x="8057" y="6292"/>
                  </a:lnTo>
                  <a:close/>
                  <a:moveTo>
                    <a:pt x="973" y="0"/>
                  </a:moveTo>
                  <a:cubicBezTo>
                    <a:pt x="876" y="0"/>
                    <a:pt x="779" y="64"/>
                    <a:pt x="779" y="191"/>
                  </a:cubicBezTo>
                  <a:lnTo>
                    <a:pt x="779" y="4856"/>
                  </a:lnTo>
                  <a:lnTo>
                    <a:pt x="197" y="4856"/>
                  </a:lnTo>
                  <a:cubicBezTo>
                    <a:pt x="92" y="4856"/>
                    <a:pt x="0" y="4942"/>
                    <a:pt x="0" y="5048"/>
                  </a:cubicBezTo>
                  <a:lnTo>
                    <a:pt x="0" y="6100"/>
                  </a:lnTo>
                  <a:cubicBezTo>
                    <a:pt x="5" y="6206"/>
                    <a:pt x="92" y="6292"/>
                    <a:pt x="197" y="6292"/>
                  </a:cubicBezTo>
                  <a:lnTo>
                    <a:pt x="4161" y="6292"/>
                  </a:lnTo>
                  <a:lnTo>
                    <a:pt x="2571" y="9184"/>
                  </a:lnTo>
                  <a:cubicBezTo>
                    <a:pt x="2499" y="9314"/>
                    <a:pt x="2590" y="9473"/>
                    <a:pt x="2739" y="9473"/>
                  </a:cubicBezTo>
                  <a:lnTo>
                    <a:pt x="3743" y="9473"/>
                  </a:lnTo>
                  <a:cubicBezTo>
                    <a:pt x="3815" y="9473"/>
                    <a:pt x="3877" y="9434"/>
                    <a:pt x="3911" y="9372"/>
                  </a:cubicBezTo>
                  <a:lnTo>
                    <a:pt x="4358" y="8560"/>
                  </a:lnTo>
                  <a:lnTo>
                    <a:pt x="5549" y="8560"/>
                  </a:lnTo>
                  <a:cubicBezTo>
                    <a:pt x="5809" y="8560"/>
                    <a:pt x="5809" y="8175"/>
                    <a:pt x="5549" y="8175"/>
                  </a:cubicBezTo>
                  <a:lnTo>
                    <a:pt x="4574" y="8175"/>
                  </a:lnTo>
                  <a:lnTo>
                    <a:pt x="4627" y="8075"/>
                  </a:lnTo>
                  <a:lnTo>
                    <a:pt x="4809" y="7738"/>
                  </a:lnTo>
                  <a:lnTo>
                    <a:pt x="8408" y="7738"/>
                  </a:lnTo>
                  <a:lnTo>
                    <a:pt x="8648" y="8175"/>
                  </a:lnTo>
                  <a:lnTo>
                    <a:pt x="6323" y="8175"/>
                  </a:lnTo>
                  <a:cubicBezTo>
                    <a:pt x="6068" y="8175"/>
                    <a:pt x="6068" y="8560"/>
                    <a:pt x="6323" y="8560"/>
                  </a:cubicBezTo>
                  <a:lnTo>
                    <a:pt x="8859" y="8560"/>
                  </a:lnTo>
                  <a:lnTo>
                    <a:pt x="9306" y="9372"/>
                  </a:lnTo>
                  <a:cubicBezTo>
                    <a:pt x="9339" y="9434"/>
                    <a:pt x="9402" y="9473"/>
                    <a:pt x="9474" y="9473"/>
                  </a:cubicBezTo>
                  <a:lnTo>
                    <a:pt x="10478" y="9473"/>
                  </a:lnTo>
                  <a:cubicBezTo>
                    <a:pt x="10627" y="9473"/>
                    <a:pt x="10718" y="9314"/>
                    <a:pt x="10651" y="9184"/>
                  </a:cubicBezTo>
                  <a:lnTo>
                    <a:pt x="9061" y="6292"/>
                  </a:lnTo>
                  <a:lnTo>
                    <a:pt x="13024" y="6292"/>
                  </a:lnTo>
                  <a:cubicBezTo>
                    <a:pt x="13130" y="6292"/>
                    <a:pt x="13216" y="6206"/>
                    <a:pt x="13216" y="6100"/>
                  </a:cubicBezTo>
                  <a:lnTo>
                    <a:pt x="13216" y="5048"/>
                  </a:lnTo>
                  <a:cubicBezTo>
                    <a:pt x="13216" y="4940"/>
                    <a:pt x="13134" y="4856"/>
                    <a:pt x="13033" y="4856"/>
                  </a:cubicBezTo>
                  <a:cubicBezTo>
                    <a:pt x="13030" y="4856"/>
                    <a:pt x="13027" y="4856"/>
                    <a:pt x="13024" y="4856"/>
                  </a:cubicBezTo>
                  <a:lnTo>
                    <a:pt x="12438" y="4856"/>
                  </a:lnTo>
                  <a:lnTo>
                    <a:pt x="12438" y="3895"/>
                  </a:lnTo>
                  <a:cubicBezTo>
                    <a:pt x="12438" y="3765"/>
                    <a:pt x="12342" y="3701"/>
                    <a:pt x="12246" y="3701"/>
                  </a:cubicBezTo>
                  <a:cubicBezTo>
                    <a:pt x="12150" y="3701"/>
                    <a:pt x="12054" y="3765"/>
                    <a:pt x="12054" y="3895"/>
                  </a:cubicBezTo>
                  <a:lnTo>
                    <a:pt x="12054" y="4856"/>
                  </a:lnTo>
                  <a:lnTo>
                    <a:pt x="1168" y="4856"/>
                  </a:lnTo>
                  <a:lnTo>
                    <a:pt x="1168" y="191"/>
                  </a:lnTo>
                  <a:cubicBezTo>
                    <a:pt x="1168" y="64"/>
                    <a:pt x="1071" y="0"/>
                    <a:pt x="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82"/>
            <p:cNvSpPr/>
            <p:nvPr/>
          </p:nvSpPr>
          <p:spPr>
            <a:xfrm>
              <a:off x="915656" y="1599047"/>
              <a:ext cx="206534" cy="138963"/>
            </a:xfrm>
            <a:custGeom>
              <a:avLst/>
              <a:gdLst/>
              <a:ahLst/>
              <a:cxnLst/>
              <a:rect l="l" t="t" r="r" b="b"/>
              <a:pathLst>
                <a:path w="7889" h="5308" extrusionOk="0">
                  <a:moveTo>
                    <a:pt x="7043" y="388"/>
                  </a:moveTo>
                  <a:cubicBezTo>
                    <a:pt x="7370" y="388"/>
                    <a:pt x="7533" y="787"/>
                    <a:pt x="7302" y="1017"/>
                  </a:cubicBezTo>
                  <a:cubicBezTo>
                    <a:pt x="7228" y="1092"/>
                    <a:pt x="7136" y="1125"/>
                    <a:pt x="7045" y="1125"/>
                  </a:cubicBezTo>
                  <a:cubicBezTo>
                    <a:pt x="6856" y="1125"/>
                    <a:pt x="6673" y="979"/>
                    <a:pt x="6673" y="758"/>
                  </a:cubicBezTo>
                  <a:cubicBezTo>
                    <a:pt x="6673" y="556"/>
                    <a:pt x="6841" y="388"/>
                    <a:pt x="7043" y="388"/>
                  </a:cubicBezTo>
                  <a:close/>
                  <a:moveTo>
                    <a:pt x="2892" y="1613"/>
                  </a:moveTo>
                  <a:cubicBezTo>
                    <a:pt x="3219" y="1613"/>
                    <a:pt x="3382" y="2007"/>
                    <a:pt x="3152" y="2237"/>
                  </a:cubicBezTo>
                  <a:cubicBezTo>
                    <a:pt x="3077" y="2312"/>
                    <a:pt x="2985" y="2345"/>
                    <a:pt x="2896" y="2345"/>
                  </a:cubicBezTo>
                  <a:cubicBezTo>
                    <a:pt x="2707" y="2345"/>
                    <a:pt x="2527" y="2199"/>
                    <a:pt x="2527" y="1978"/>
                  </a:cubicBezTo>
                  <a:cubicBezTo>
                    <a:pt x="2527" y="1776"/>
                    <a:pt x="2690" y="1613"/>
                    <a:pt x="2892" y="1613"/>
                  </a:cubicBezTo>
                  <a:close/>
                  <a:moveTo>
                    <a:pt x="5160" y="2910"/>
                  </a:moveTo>
                  <a:cubicBezTo>
                    <a:pt x="5486" y="2910"/>
                    <a:pt x="5650" y="3304"/>
                    <a:pt x="5419" y="3535"/>
                  </a:cubicBezTo>
                  <a:cubicBezTo>
                    <a:pt x="5345" y="3609"/>
                    <a:pt x="5253" y="3642"/>
                    <a:pt x="5163" y="3642"/>
                  </a:cubicBezTo>
                  <a:cubicBezTo>
                    <a:pt x="4975" y="3642"/>
                    <a:pt x="4795" y="3496"/>
                    <a:pt x="4795" y="3275"/>
                  </a:cubicBezTo>
                  <a:cubicBezTo>
                    <a:pt x="4795" y="3073"/>
                    <a:pt x="4958" y="2910"/>
                    <a:pt x="5160" y="2910"/>
                  </a:cubicBezTo>
                  <a:close/>
                  <a:moveTo>
                    <a:pt x="1052" y="4183"/>
                  </a:moveTo>
                  <a:cubicBezTo>
                    <a:pt x="1254" y="4183"/>
                    <a:pt x="1422" y="4346"/>
                    <a:pt x="1422" y="4548"/>
                  </a:cubicBezTo>
                  <a:cubicBezTo>
                    <a:pt x="1422" y="4769"/>
                    <a:pt x="1240" y="4916"/>
                    <a:pt x="1050" y="4916"/>
                  </a:cubicBezTo>
                  <a:cubicBezTo>
                    <a:pt x="959" y="4916"/>
                    <a:pt x="867" y="4882"/>
                    <a:pt x="793" y="4808"/>
                  </a:cubicBezTo>
                  <a:cubicBezTo>
                    <a:pt x="562" y="4577"/>
                    <a:pt x="726" y="4183"/>
                    <a:pt x="1052" y="4183"/>
                  </a:cubicBezTo>
                  <a:close/>
                  <a:moveTo>
                    <a:pt x="7042" y="1"/>
                  </a:moveTo>
                  <a:cubicBezTo>
                    <a:pt x="6828" y="1"/>
                    <a:pt x="6618" y="90"/>
                    <a:pt x="6471" y="263"/>
                  </a:cubicBezTo>
                  <a:cubicBezTo>
                    <a:pt x="6221" y="551"/>
                    <a:pt x="6226" y="979"/>
                    <a:pt x="6481" y="1262"/>
                  </a:cubicBezTo>
                  <a:lnTo>
                    <a:pt x="5400" y="2559"/>
                  </a:lnTo>
                  <a:cubicBezTo>
                    <a:pt x="5323" y="2535"/>
                    <a:pt x="5244" y="2523"/>
                    <a:pt x="5166" y="2523"/>
                  </a:cubicBezTo>
                  <a:cubicBezTo>
                    <a:pt x="4941" y="2523"/>
                    <a:pt x="4721" y="2622"/>
                    <a:pt x="4578" y="2804"/>
                  </a:cubicBezTo>
                  <a:lnTo>
                    <a:pt x="3598" y="2252"/>
                  </a:lnTo>
                  <a:cubicBezTo>
                    <a:pt x="3793" y="1747"/>
                    <a:pt x="3413" y="1227"/>
                    <a:pt x="2897" y="1227"/>
                  </a:cubicBezTo>
                  <a:cubicBezTo>
                    <a:pt x="2853" y="1227"/>
                    <a:pt x="2808" y="1230"/>
                    <a:pt x="2762" y="1238"/>
                  </a:cubicBezTo>
                  <a:cubicBezTo>
                    <a:pt x="2186" y="1339"/>
                    <a:pt x="1941" y="2036"/>
                    <a:pt x="2330" y="2478"/>
                  </a:cubicBezTo>
                  <a:lnTo>
                    <a:pt x="1297" y="3832"/>
                  </a:lnTo>
                  <a:cubicBezTo>
                    <a:pt x="1220" y="3808"/>
                    <a:pt x="1139" y="3794"/>
                    <a:pt x="1052" y="3794"/>
                  </a:cubicBezTo>
                  <a:cubicBezTo>
                    <a:pt x="240" y="3794"/>
                    <a:pt x="0" y="4899"/>
                    <a:pt x="740" y="5235"/>
                  </a:cubicBezTo>
                  <a:cubicBezTo>
                    <a:pt x="850" y="5285"/>
                    <a:pt x="959" y="5308"/>
                    <a:pt x="1062" y="5308"/>
                  </a:cubicBezTo>
                  <a:cubicBezTo>
                    <a:pt x="1654" y="5308"/>
                    <a:pt x="2077" y="4572"/>
                    <a:pt x="1619" y="4049"/>
                  </a:cubicBezTo>
                  <a:lnTo>
                    <a:pt x="2647" y="2694"/>
                  </a:lnTo>
                  <a:cubicBezTo>
                    <a:pt x="2726" y="2720"/>
                    <a:pt x="2807" y="2733"/>
                    <a:pt x="2888" y="2733"/>
                  </a:cubicBezTo>
                  <a:cubicBezTo>
                    <a:pt x="3060" y="2733"/>
                    <a:pt x="3231" y="2675"/>
                    <a:pt x="3368" y="2564"/>
                  </a:cubicBezTo>
                  <a:lnTo>
                    <a:pt x="4415" y="3160"/>
                  </a:lnTo>
                  <a:cubicBezTo>
                    <a:pt x="4340" y="3630"/>
                    <a:pt x="4715" y="4031"/>
                    <a:pt x="5163" y="4031"/>
                  </a:cubicBezTo>
                  <a:cubicBezTo>
                    <a:pt x="5233" y="4031"/>
                    <a:pt x="5304" y="4021"/>
                    <a:pt x="5376" y="4001"/>
                  </a:cubicBezTo>
                  <a:cubicBezTo>
                    <a:pt x="5904" y="3842"/>
                    <a:pt x="6092" y="3184"/>
                    <a:pt x="5722" y="2771"/>
                  </a:cubicBezTo>
                  <a:lnTo>
                    <a:pt x="6803" y="1474"/>
                  </a:lnTo>
                  <a:cubicBezTo>
                    <a:pt x="6881" y="1500"/>
                    <a:pt x="6961" y="1512"/>
                    <a:pt x="7040" y="1512"/>
                  </a:cubicBezTo>
                  <a:cubicBezTo>
                    <a:pt x="7324" y="1512"/>
                    <a:pt x="7592" y="1351"/>
                    <a:pt x="7720" y="1085"/>
                  </a:cubicBezTo>
                  <a:cubicBezTo>
                    <a:pt x="7888" y="743"/>
                    <a:pt x="7773" y="335"/>
                    <a:pt x="7456" y="124"/>
                  </a:cubicBezTo>
                  <a:cubicBezTo>
                    <a:pt x="7329" y="41"/>
                    <a:pt x="7185" y="1"/>
                    <a:pt x="70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8" name="Google Shape;13338;p82"/>
          <p:cNvGrpSpPr/>
          <p:nvPr/>
        </p:nvGrpSpPr>
        <p:grpSpPr>
          <a:xfrm>
            <a:off x="3046943" y="3162447"/>
            <a:ext cx="379479" cy="370395"/>
            <a:chOff x="3046943" y="3367847"/>
            <a:chExt cx="379479" cy="370395"/>
          </a:xfrm>
        </p:grpSpPr>
        <p:sp>
          <p:nvSpPr>
            <p:cNvPr id="13339" name="Google Shape;13339;p82"/>
            <p:cNvSpPr/>
            <p:nvPr/>
          </p:nvSpPr>
          <p:spPr>
            <a:xfrm>
              <a:off x="3047834" y="3373737"/>
              <a:ext cx="372803" cy="358692"/>
            </a:xfrm>
            <a:custGeom>
              <a:avLst/>
              <a:gdLst/>
              <a:ahLst/>
              <a:cxnLst/>
              <a:rect l="l" t="t" r="r" b="b"/>
              <a:pathLst>
                <a:path w="14240" h="13701" extrusionOk="0">
                  <a:moveTo>
                    <a:pt x="7389" y="0"/>
                  </a:moveTo>
                  <a:cubicBezTo>
                    <a:pt x="4617" y="0"/>
                    <a:pt x="2119" y="1667"/>
                    <a:pt x="1062" y="4228"/>
                  </a:cubicBezTo>
                  <a:cubicBezTo>
                    <a:pt x="0" y="6788"/>
                    <a:pt x="586" y="9733"/>
                    <a:pt x="2546" y="11693"/>
                  </a:cubicBezTo>
                  <a:cubicBezTo>
                    <a:pt x="3857" y="13004"/>
                    <a:pt x="5608" y="13700"/>
                    <a:pt x="7389" y="13700"/>
                  </a:cubicBezTo>
                  <a:cubicBezTo>
                    <a:pt x="8271" y="13700"/>
                    <a:pt x="9160" y="13529"/>
                    <a:pt x="10007" y="13178"/>
                  </a:cubicBezTo>
                  <a:cubicBezTo>
                    <a:pt x="12568" y="12116"/>
                    <a:pt x="14239" y="9618"/>
                    <a:pt x="14239" y="6851"/>
                  </a:cubicBezTo>
                  <a:cubicBezTo>
                    <a:pt x="14239" y="3065"/>
                    <a:pt x="11170" y="0"/>
                    <a:pt x="7389" y="0"/>
                  </a:cubicBezTo>
                  <a:close/>
                </a:path>
              </a:pathLst>
            </a:custGeom>
            <a:solidFill>
              <a:srgbClr val="A7B9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82"/>
            <p:cNvSpPr/>
            <p:nvPr/>
          </p:nvSpPr>
          <p:spPr>
            <a:xfrm>
              <a:off x="3159387" y="3373763"/>
              <a:ext cx="261250" cy="358614"/>
            </a:xfrm>
            <a:custGeom>
              <a:avLst/>
              <a:gdLst/>
              <a:ahLst/>
              <a:cxnLst/>
              <a:rect l="l" t="t" r="r" b="b"/>
              <a:pathLst>
                <a:path w="9979" h="13698" extrusionOk="0">
                  <a:moveTo>
                    <a:pt x="3128" y="0"/>
                  </a:moveTo>
                  <a:cubicBezTo>
                    <a:pt x="2057" y="0"/>
                    <a:pt x="984" y="250"/>
                    <a:pt x="0" y="754"/>
                  </a:cubicBezTo>
                  <a:cubicBezTo>
                    <a:pt x="2287" y="1926"/>
                    <a:pt x="3724" y="4280"/>
                    <a:pt x="3724" y="6850"/>
                  </a:cubicBezTo>
                  <a:cubicBezTo>
                    <a:pt x="3724" y="9420"/>
                    <a:pt x="2287" y="11769"/>
                    <a:pt x="0" y="12946"/>
                  </a:cubicBezTo>
                  <a:cubicBezTo>
                    <a:pt x="982" y="13448"/>
                    <a:pt x="2052" y="13698"/>
                    <a:pt x="3121" y="13698"/>
                  </a:cubicBezTo>
                  <a:cubicBezTo>
                    <a:pt x="4363" y="13698"/>
                    <a:pt x="5602" y="13360"/>
                    <a:pt x="6697" y="12692"/>
                  </a:cubicBezTo>
                  <a:cubicBezTo>
                    <a:pt x="8734" y="11447"/>
                    <a:pt x="9974" y="9233"/>
                    <a:pt x="9978" y="6850"/>
                  </a:cubicBezTo>
                  <a:cubicBezTo>
                    <a:pt x="9974" y="4462"/>
                    <a:pt x="8734" y="2248"/>
                    <a:pt x="6697" y="1003"/>
                  </a:cubicBezTo>
                  <a:cubicBezTo>
                    <a:pt x="5604" y="336"/>
                    <a:pt x="4367" y="0"/>
                    <a:pt x="3128" y="0"/>
                  </a:cubicBezTo>
                  <a:close/>
                </a:path>
              </a:pathLst>
            </a:custGeom>
            <a:solidFill>
              <a:srgbClr val="A1B4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82"/>
            <p:cNvSpPr/>
            <p:nvPr/>
          </p:nvSpPr>
          <p:spPr>
            <a:xfrm>
              <a:off x="3061918" y="3553070"/>
              <a:ext cx="358718" cy="179254"/>
            </a:xfrm>
            <a:custGeom>
              <a:avLst/>
              <a:gdLst/>
              <a:ahLst/>
              <a:cxnLst/>
              <a:rect l="l" t="t" r="r" b="b"/>
              <a:pathLst>
                <a:path w="13702" h="6847" extrusionOk="0">
                  <a:moveTo>
                    <a:pt x="0" y="1"/>
                  </a:moveTo>
                  <a:cubicBezTo>
                    <a:pt x="0" y="3782"/>
                    <a:pt x="3065" y="6847"/>
                    <a:pt x="6851" y="6847"/>
                  </a:cubicBezTo>
                  <a:cubicBezTo>
                    <a:pt x="10632" y="6847"/>
                    <a:pt x="13701" y="3782"/>
                    <a:pt x="13701" y="1"/>
                  </a:cubicBezTo>
                  <a:close/>
                </a:path>
              </a:pathLst>
            </a:custGeom>
            <a:solidFill>
              <a:srgbClr val="99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82"/>
            <p:cNvSpPr/>
            <p:nvPr/>
          </p:nvSpPr>
          <p:spPr>
            <a:xfrm>
              <a:off x="3159387" y="3553070"/>
              <a:ext cx="261250" cy="179307"/>
            </a:xfrm>
            <a:custGeom>
              <a:avLst/>
              <a:gdLst/>
              <a:ahLst/>
              <a:cxnLst/>
              <a:rect l="l" t="t" r="r" b="b"/>
              <a:pathLst>
                <a:path w="9979" h="6849" extrusionOk="0">
                  <a:moveTo>
                    <a:pt x="3724" y="1"/>
                  </a:moveTo>
                  <a:cubicBezTo>
                    <a:pt x="3724" y="2571"/>
                    <a:pt x="2287" y="4925"/>
                    <a:pt x="0" y="6097"/>
                  </a:cubicBezTo>
                  <a:cubicBezTo>
                    <a:pt x="982" y="6599"/>
                    <a:pt x="2052" y="6849"/>
                    <a:pt x="3121" y="6849"/>
                  </a:cubicBezTo>
                  <a:cubicBezTo>
                    <a:pt x="4363" y="6849"/>
                    <a:pt x="5602" y="6511"/>
                    <a:pt x="6697" y="5843"/>
                  </a:cubicBezTo>
                  <a:cubicBezTo>
                    <a:pt x="8734" y="4598"/>
                    <a:pt x="9974" y="2384"/>
                    <a:pt x="9978"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82"/>
            <p:cNvSpPr/>
            <p:nvPr/>
          </p:nvSpPr>
          <p:spPr>
            <a:xfrm>
              <a:off x="3061918" y="3475106"/>
              <a:ext cx="358718" cy="155980"/>
            </a:xfrm>
            <a:custGeom>
              <a:avLst/>
              <a:gdLst/>
              <a:ahLst/>
              <a:cxnLst/>
              <a:rect l="l" t="t" r="r" b="b"/>
              <a:pathLst>
                <a:path w="13702" h="5958" extrusionOk="0">
                  <a:moveTo>
                    <a:pt x="6851" y="0"/>
                  </a:moveTo>
                  <a:cubicBezTo>
                    <a:pt x="3070" y="0"/>
                    <a:pt x="0" y="1331"/>
                    <a:pt x="0" y="2979"/>
                  </a:cubicBezTo>
                  <a:cubicBezTo>
                    <a:pt x="0" y="4622"/>
                    <a:pt x="3070" y="5957"/>
                    <a:pt x="6851" y="5957"/>
                  </a:cubicBezTo>
                  <a:cubicBezTo>
                    <a:pt x="10632" y="5957"/>
                    <a:pt x="13701" y="4622"/>
                    <a:pt x="13701" y="2979"/>
                  </a:cubicBezTo>
                  <a:cubicBezTo>
                    <a:pt x="13701" y="1331"/>
                    <a:pt x="10632" y="0"/>
                    <a:pt x="6851" y="0"/>
                  </a:cubicBezTo>
                  <a:close/>
                </a:path>
              </a:pathLst>
            </a:custGeom>
            <a:solidFill>
              <a:srgbClr val="AABC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82"/>
            <p:cNvSpPr/>
            <p:nvPr/>
          </p:nvSpPr>
          <p:spPr>
            <a:xfrm>
              <a:off x="3061918" y="3475106"/>
              <a:ext cx="200879" cy="155980"/>
            </a:xfrm>
            <a:custGeom>
              <a:avLst/>
              <a:gdLst/>
              <a:ahLst/>
              <a:cxnLst/>
              <a:rect l="l" t="t" r="r" b="b"/>
              <a:pathLst>
                <a:path w="7673" h="5958" extrusionOk="0">
                  <a:moveTo>
                    <a:pt x="6764" y="0"/>
                  </a:moveTo>
                  <a:cubicBezTo>
                    <a:pt x="3022" y="20"/>
                    <a:pt x="0" y="1345"/>
                    <a:pt x="0" y="2979"/>
                  </a:cubicBezTo>
                  <a:cubicBezTo>
                    <a:pt x="0" y="4612"/>
                    <a:pt x="3022" y="5938"/>
                    <a:pt x="6764" y="5957"/>
                  </a:cubicBezTo>
                  <a:cubicBezTo>
                    <a:pt x="7672" y="4074"/>
                    <a:pt x="7672" y="1884"/>
                    <a:pt x="67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82"/>
            <p:cNvSpPr/>
            <p:nvPr/>
          </p:nvSpPr>
          <p:spPr>
            <a:xfrm>
              <a:off x="3046943" y="3367847"/>
              <a:ext cx="379479" cy="370395"/>
            </a:xfrm>
            <a:custGeom>
              <a:avLst/>
              <a:gdLst/>
              <a:ahLst/>
              <a:cxnLst/>
              <a:rect l="l" t="t" r="r" b="b"/>
              <a:pathLst>
                <a:path w="14495" h="14148" extrusionOk="0">
                  <a:moveTo>
                    <a:pt x="4165" y="1793"/>
                  </a:moveTo>
                  <a:cubicBezTo>
                    <a:pt x="4146" y="1793"/>
                    <a:pt x="4125" y="1796"/>
                    <a:pt x="4103" y="1801"/>
                  </a:cubicBezTo>
                  <a:lnTo>
                    <a:pt x="4046" y="1811"/>
                  </a:lnTo>
                  <a:cubicBezTo>
                    <a:pt x="3926" y="1835"/>
                    <a:pt x="3844" y="1955"/>
                    <a:pt x="3868" y="2075"/>
                  </a:cubicBezTo>
                  <a:lnTo>
                    <a:pt x="3873" y="2075"/>
                  </a:lnTo>
                  <a:cubicBezTo>
                    <a:pt x="3894" y="2180"/>
                    <a:pt x="3985" y="2252"/>
                    <a:pt x="4088" y="2252"/>
                  </a:cubicBezTo>
                  <a:cubicBezTo>
                    <a:pt x="4103" y="2252"/>
                    <a:pt x="4117" y="2251"/>
                    <a:pt x="4132" y="2248"/>
                  </a:cubicBezTo>
                  <a:lnTo>
                    <a:pt x="4190" y="2238"/>
                  </a:lnTo>
                  <a:cubicBezTo>
                    <a:pt x="4471" y="2194"/>
                    <a:pt x="4416" y="1793"/>
                    <a:pt x="4165" y="1793"/>
                  </a:cubicBezTo>
                  <a:close/>
                  <a:moveTo>
                    <a:pt x="7423" y="446"/>
                  </a:moveTo>
                  <a:cubicBezTo>
                    <a:pt x="8984" y="446"/>
                    <a:pt x="10502" y="1004"/>
                    <a:pt x="11694" y="2017"/>
                  </a:cubicBezTo>
                  <a:cubicBezTo>
                    <a:pt x="10314" y="1666"/>
                    <a:pt x="8897" y="1489"/>
                    <a:pt x="7480" y="1489"/>
                  </a:cubicBezTo>
                  <a:cubicBezTo>
                    <a:pt x="7461" y="1489"/>
                    <a:pt x="7442" y="1489"/>
                    <a:pt x="7423" y="1489"/>
                  </a:cubicBezTo>
                  <a:cubicBezTo>
                    <a:pt x="6616" y="1489"/>
                    <a:pt x="5809" y="1542"/>
                    <a:pt x="5006" y="1652"/>
                  </a:cubicBezTo>
                  <a:cubicBezTo>
                    <a:pt x="4734" y="1698"/>
                    <a:pt x="4777" y="2096"/>
                    <a:pt x="5037" y="2096"/>
                  </a:cubicBezTo>
                  <a:cubicBezTo>
                    <a:pt x="5047" y="2096"/>
                    <a:pt x="5058" y="2095"/>
                    <a:pt x="5069" y="2094"/>
                  </a:cubicBezTo>
                  <a:cubicBezTo>
                    <a:pt x="5847" y="1988"/>
                    <a:pt x="6635" y="1936"/>
                    <a:pt x="7423" y="1936"/>
                  </a:cubicBezTo>
                  <a:cubicBezTo>
                    <a:pt x="9172" y="1936"/>
                    <a:pt x="10882" y="2195"/>
                    <a:pt x="12376" y="2680"/>
                  </a:cubicBezTo>
                  <a:cubicBezTo>
                    <a:pt x="13159" y="3559"/>
                    <a:pt x="13692" y="4635"/>
                    <a:pt x="13923" y="5788"/>
                  </a:cubicBezTo>
                  <a:cubicBezTo>
                    <a:pt x="13562" y="5409"/>
                    <a:pt x="13034" y="5058"/>
                    <a:pt x="12352" y="4765"/>
                  </a:cubicBezTo>
                  <a:cubicBezTo>
                    <a:pt x="11031" y="4189"/>
                    <a:pt x="9282" y="3872"/>
                    <a:pt x="7423" y="3872"/>
                  </a:cubicBezTo>
                  <a:cubicBezTo>
                    <a:pt x="5559" y="3872"/>
                    <a:pt x="3810" y="4189"/>
                    <a:pt x="2489" y="4765"/>
                  </a:cubicBezTo>
                  <a:cubicBezTo>
                    <a:pt x="1812" y="5058"/>
                    <a:pt x="1283" y="5409"/>
                    <a:pt x="918" y="5788"/>
                  </a:cubicBezTo>
                  <a:cubicBezTo>
                    <a:pt x="1538" y="2685"/>
                    <a:pt x="4257" y="451"/>
                    <a:pt x="7423" y="446"/>
                  </a:cubicBezTo>
                  <a:close/>
                  <a:moveTo>
                    <a:pt x="7125" y="6850"/>
                  </a:moveTo>
                  <a:cubicBezTo>
                    <a:pt x="7000" y="6850"/>
                    <a:pt x="6899" y="6951"/>
                    <a:pt x="6899" y="7076"/>
                  </a:cubicBezTo>
                  <a:cubicBezTo>
                    <a:pt x="6899" y="7196"/>
                    <a:pt x="7000" y="7297"/>
                    <a:pt x="7125" y="7297"/>
                  </a:cubicBezTo>
                  <a:lnTo>
                    <a:pt x="7154" y="7297"/>
                  </a:lnTo>
                  <a:cubicBezTo>
                    <a:pt x="7452" y="7297"/>
                    <a:pt x="7452" y="6850"/>
                    <a:pt x="7154" y="6850"/>
                  </a:cubicBezTo>
                  <a:close/>
                  <a:moveTo>
                    <a:pt x="7418" y="4318"/>
                  </a:moveTo>
                  <a:cubicBezTo>
                    <a:pt x="9220" y="4318"/>
                    <a:pt x="10906" y="4621"/>
                    <a:pt x="12174" y="5173"/>
                  </a:cubicBezTo>
                  <a:cubicBezTo>
                    <a:pt x="13366" y="5692"/>
                    <a:pt x="14048" y="6384"/>
                    <a:pt x="14048" y="7076"/>
                  </a:cubicBezTo>
                  <a:cubicBezTo>
                    <a:pt x="14048" y="7768"/>
                    <a:pt x="13366" y="8455"/>
                    <a:pt x="12174" y="8978"/>
                  </a:cubicBezTo>
                  <a:cubicBezTo>
                    <a:pt x="10906" y="9526"/>
                    <a:pt x="9220" y="9829"/>
                    <a:pt x="7418" y="9829"/>
                  </a:cubicBezTo>
                  <a:cubicBezTo>
                    <a:pt x="5621" y="9829"/>
                    <a:pt x="3930" y="9531"/>
                    <a:pt x="2667" y="8978"/>
                  </a:cubicBezTo>
                  <a:cubicBezTo>
                    <a:pt x="1605" y="8517"/>
                    <a:pt x="947" y="7912"/>
                    <a:pt x="817" y="7297"/>
                  </a:cubicBezTo>
                  <a:lnTo>
                    <a:pt x="6231" y="7297"/>
                  </a:lnTo>
                  <a:cubicBezTo>
                    <a:pt x="6525" y="7297"/>
                    <a:pt x="6525" y="6850"/>
                    <a:pt x="6231" y="6850"/>
                  </a:cubicBezTo>
                  <a:lnTo>
                    <a:pt x="817" y="6850"/>
                  </a:lnTo>
                  <a:cubicBezTo>
                    <a:pt x="947" y="6235"/>
                    <a:pt x="1605" y="5635"/>
                    <a:pt x="2667" y="5173"/>
                  </a:cubicBezTo>
                  <a:cubicBezTo>
                    <a:pt x="3930" y="4621"/>
                    <a:pt x="5621" y="4318"/>
                    <a:pt x="7418" y="4318"/>
                  </a:cubicBezTo>
                  <a:close/>
                  <a:moveTo>
                    <a:pt x="10743" y="11895"/>
                  </a:moveTo>
                  <a:cubicBezTo>
                    <a:pt x="10729" y="11895"/>
                    <a:pt x="10714" y="11896"/>
                    <a:pt x="10699" y="11899"/>
                  </a:cubicBezTo>
                  <a:lnTo>
                    <a:pt x="10642" y="11913"/>
                  </a:lnTo>
                  <a:cubicBezTo>
                    <a:pt x="10359" y="11954"/>
                    <a:pt x="10415" y="12357"/>
                    <a:pt x="10670" y="12357"/>
                  </a:cubicBezTo>
                  <a:cubicBezTo>
                    <a:pt x="10688" y="12357"/>
                    <a:pt x="10708" y="12355"/>
                    <a:pt x="10728" y="12351"/>
                  </a:cubicBezTo>
                  <a:lnTo>
                    <a:pt x="10786" y="12336"/>
                  </a:lnTo>
                  <a:cubicBezTo>
                    <a:pt x="10906" y="12317"/>
                    <a:pt x="10988" y="12197"/>
                    <a:pt x="10963" y="12077"/>
                  </a:cubicBezTo>
                  <a:cubicBezTo>
                    <a:pt x="10942" y="11967"/>
                    <a:pt x="10847" y="11895"/>
                    <a:pt x="10743" y="11895"/>
                  </a:cubicBezTo>
                  <a:close/>
                  <a:moveTo>
                    <a:pt x="13923" y="8359"/>
                  </a:moveTo>
                  <a:lnTo>
                    <a:pt x="13923" y="8359"/>
                  </a:lnTo>
                  <a:cubicBezTo>
                    <a:pt x="13308" y="11462"/>
                    <a:pt x="10584" y="13696"/>
                    <a:pt x="7423" y="13701"/>
                  </a:cubicBezTo>
                  <a:cubicBezTo>
                    <a:pt x="7416" y="13701"/>
                    <a:pt x="7410" y="13701"/>
                    <a:pt x="7403" y="13701"/>
                  </a:cubicBezTo>
                  <a:cubicBezTo>
                    <a:pt x="5844" y="13701"/>
                    <a:pt x="4338" y="13144"/>
                    <a:pt x="3152" y="12139"/>
                  </a:cubicBezTo>
                  <a:lnTo>
                    <a:pt x="3152" y="12139"/>
                  </a:lnTo>
                  <a:cubicBezTo>
                    <a:pt x="4527" y="12485"/>
                    <a:pt x="5935" y="12663"/>
                    <a:pt x="7352" y="12663"/>
                  </a:cubicBezTo>
                  <a:cubicBezTo>
                    <a:pt x="7371" y="12663"/>
                    <a:pt x="7390" y="12663"/>
                    <a:pt x="7408" y="12663"/>
                  </a:cubicBezTo>
                  <a:cubicBezTo>
                    <a:pt x="8216" y="12663"/>
                    <a:pt x="9023" y="12610"/>
                    <a:pt x="9825" y="12500"/>
                  </a:cubicBezTo>
                  <a:cubicBezTo>
                    <a:pt x="10098" y="12453"/>
                    <a:pt x="10055" y="12056"/>
                    <a:pt x="9794" y="12056"/>
                  </a:cubicBezTo>
                  <a:cubicBezTo>
                    <a:pt x="9784" y="12056"/>
                    <a:pt x="9773" y="12056"/>
                    <a:pt x="9762" y="12058"/>
                  </a:cubicBezTo>
                  <a:cubicBezTo>
                    <a:pt x="8984" y="12163"/>
                    <a:pt x="8196" y="12216"/>
                    <a:pt x="7408" y="12216"/>
                  </a:cubicBezTo>
                  <a:cubicBezTo>
                    <a:pt x="5665" y="12216"/>
                    <a:pt x="3959" y="11962"/>
                    <a:pt x="2470" y="11476"/>
                  </a:cubicBezTo>
                  <a:cubicBezTo>
                    <a:pt x="1682" y="10597"/>
                    <a:pt x="1149" y="9521"/>
                    <a:pt x="918" y="8363"/>
                  </a:cubicBezTo>
                  <a:lnTo>
                    <a:pt x="918" y="8363"/>
                  </a:lnTo>
                  <a:cubicBezTo>
                    <a:pt x="1279" y="8743"/>
                    <a:pt x="1812" y="9094"/>
                    <a:pt x="2489" y="9387"/>
                  </a:cubicBezTo>
                  <a:cubicBezTo>
                    <a:pt x="3810" y="9963"/>
                    <a:pt x="5559" y="10280"/>
                    <a:pt x="7423" y="10280"/>
                  </a:cubicBezTo>
                  <a:cubicBezTo>
                    <a:pt x="9282" y="10280"/>
                    <a:pt x="11036" y="9963"/>
                    <a:pt x="12357" y="9387"/>
                  </a:cubicBezTo>
                  <a:cubicBezTo>
                    <a:pt x="13034" y="9089"/>
                    <a:pt x="13562" y="8743"/>
                    <a:pt x="13923" y="8359"/>
                  </a:cubicBezTo>
                  <a:close/>
                  <a:moveTo>
                    <a:pt x="572" y="13701"/>
                  </a:moveTo>
                  <a:cubicBezTo>
                    <a:pt x="274" y="13701"/>
                    <a:pt x="274" y="14147"/>
                    <a:pt x="572" y="14147"/>
                  </a:cubicBezTo>
                  <a:lnTo>
                    <a:pt x="601" y="14147"/>
                  </a:lnTo>
                  <a:cubicBezTo>
                    <a:pt x="726" y="14147"/>
                    <a:pt x="827" y="14046"/>
                    <a:pt x="827" y="13926"/>
                  </a:cubicBezTo>
                  <a:cubicBezTo>
                    <a:pt x="827" y="13801"/>
                    <a:pt x="726" y="13701"/>
                    <a:pt x="601" y="13701"/>
                  </a:cubicBezTo>
                  <a:close/>
                  <a:moveTo>
                    <a:pt x="7423" y="0"/>
                  </a:moveTo>
                  <a:cubicBezTo>
                    <a:pt x="6578" y="0"/>
                    <a:pt x="5729" y="152"/>
                    <a:pt x="4915" y="461"/>
                  </a:cubicBezTo>
                  <a:cubicBezTo>
                    <a:pt x="2744" y="1282"/>
                    <a:pt x="1110" y="3122"/>
                    <a:pt x="553" y="5380"/>
                  </a:cubicBezTo>
                  <a:cubicBezTo>
                    <a:pt x="1" y="7638"/>
                    <a:pt x="587" y="10021"/>
                    <a:pt x="2129" y="11765"/>
                  </a:cubicBezTo>
                  <a:cubicBezTo>
                    <a:pt x="2143" y="11798"/>
                    <a:pt x="2172" y="11827"/>
                    <a:pt x="2206" y="11846"/>
                  </a:cubicBezTo>
                  <a:cubicBezTo>
                    <a:pt x="2273" y="11923"/>
                    <a:pt x="2345" y="12000"/>
                    <a:pt x="2422" y="12072"/>
                  </a:cubicBezTo>
                  <a:cubicBezTo>
                    <a:pt x="3133" y="12788"/>
                    <a:pt x="3993" y="13345"/>
                    <a:pt x="4939" y="13701"/>
                  </a:cubicBezTo>
                  <a:lnTo>
                    <a:pt x="1764" y="13701"/>
                  </a:lnTo>
                  <a:cubicBezTo>
                    <a:pt x="1466" y="13701"/>
                    <a:pt x="1466" y="14147"/>
                    <a:pt x="1764" y="14147"/>
                  </a:cubicBezTo>
                  <a:lnTo>
                    <a:pt x="12184" y="14147"/>
                  </a:lnTo>
                  <a:cubicBezTo>
                    <a:pt x="12482" y="14147"/>
                    <a:pt x="12482" y="13701"/>
                    <a:pt x="12184" y="13701"/>
                  </a:cubicBezTo>
                  <a:lnTo>
                    <a:pt x="9902" y="13701"/>
                  </a:lnTo>
                  <a:cubicBezTo>
                    <a:pt x="12664" y="12658"/>
                    <a:pt x="14489" y="10021"/>
                    <a:pt x="14494" y="7072"/>
                  </a:cubicBezTo>
                  <a:lnTo>
                    <a:pt x="14494" y="7072"/>
                  </a:lnTo>
                  <a:cubicBezTo>
                    <a:pt x="14494" y="7073"/>
                    <a:pt x="14494" y="7074"/>
                    <a:pt x="14494" y="7076"/>
                  </a:cubicBezTo>
                  <a:lnTo>
                    <a:pt x="14494" y="7071"/>
                  </a:lnTo>
                  <a:cubicBezTo>
                    <a:pt x="14494" y="7071"/>
                    <a:pt x="14494" y="7072"/>
                    <a:pt x="14494" y="7072"/>
                  </a:cubicBezTo>
                  <a:lnTo>
                    <a:pt x="14494" y="7072"/>
                  </a:lnTo>
                  <a:cubicBezTo>
                    <a:pt x="14493" y="4748"/>
                    <a:pt x="13355" y="2574"/>
                    <a:pt x="11439" y="1253"/>
                  </a:cubicBezTo>
                  <a:cubicBezTo>
                    <a:pt x="10242" y="426"/>
                    <a:pt x="8839" y="0"/>
                    <a:pt x="7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6" name="Google Shape;13346;p82"/>
          <p:cNvGrpSpPr/>
          <p:nvPr/>
        </p:nvGrpSpPr>
        <p:grpSpPr>
          <a:xfrm>
            <a:off x="1289506" y="1778258"/>
            <a:ext cx="391103" cy="377777"/>
            <a:chOff x="1289506" y="1983658"/>
            <a:chExt cx="391103" cy="377777"/>
          </a:xfrm>
        </p:grpSpPr>
        <p:sp>
          <p:nvSpPr>
            <p:cNvPr id="13347" name="Google Shape;13347;p82"/>
            <p:cNvSpPr/>
            <p:nvPr/>
          </p:nvSpPr>
          <p:spPr>
            <a:xfrm>
              <a:off x="1450304" y="2142387"/>
              <a:ext cx="62911" cy="60057"/>
            </a:xfrm>
            <a:custGeom>
              <a:avLst/>
              <a:gdLst/>
              <a:ahLst/>
              <a:cxnLst/>
              <a:rect l="l" t="t" r="r" b="b"/>
              <a:pathLst>
                <a:path w="2403" h="2294" extrusionOk="0">
                  <a:moveTo>
                    <a:pt x="1198" y="1"/>
                  </a:moveTo>
                  <a:cubicBezTo>
                    <a:pt x="1156" y="1"/>
                    <a:pt x="1114" y="3"/>
                    <a:pt x="1071" y="8"/>
                  </a:cubicBezTo>
                  <a:cubicBezTo>
                    <a:pt x="543" y="70"/>
                    <a:pt x="130" y="479"/>
                    <a:pt x="63" y="1007"/>
                  </a:cubicBezTo>
                  <a:cubicBezTo>
                    <a:pt x="0" y="1531"/>
                    <a:pt x="303" y="2035"/>
                    <a:pt x="798" y="2222"/>
                  </a:cubicBezTo>
                  <a:cubicBezTo>
                    <a:pt x="928" y="2270"/>
                    <a:pt x="1063" y="2294"/>
                    <a:pt x="1196" y="2294"/>
                  </a:cubicBezTo>
                  <a:cubicBezTo>
                    <a:pt x="1570" y="2294"/>
                    <a:pt x="1933" y="2112"/>
                    <a:pt x="2152" y="1790"/>
                  </a:cubicBezTo>
                  <a:cubicBezTo>
                    <a:pt x="2354" y="1483"/>
                    <a:pt x="2402" y="1103"/>
                    <a:pt x="2277" y="757"/>
                  </a:cubicBezTo>
                  <a:cubicBezTo>
                    <a:pt x="2109" y="298"/>
                    <a:pt x="1678" y="1"/>
                    <a:pt x="1198"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82"/>
            <p:cNvSpPr/>
            <p:nvPr/>
          </p:nvSpPr>
          <p:spPr>
            <a:xfrm>
              <a:off x="1291208" y="2049422"/>
              <a:ext cx="63460" cy="49140"/>
            </a:xfrm>
            <a:custGeom>
              <a:avLst/>
              <a:gdLst/>
              <a:ahLst/>
              <a:cxnLst/>
              <a:rect l="l" t="t" r="r" b="b"/>
              <a:pathLst>
                <a:path w="2424" h="1877" extrusionOk="0">
                  <a:moveTo>
                    <a:pt x="1224" y="0"/>
                  </a:moveTo>
                  <a:cubicBezTo>
                    <a:pt x="1163" y="0"/>
                    <a:pt x="1101" y="6"/>
                    <a:pt x="1038" y="18"/>
                  </a:cubicBezTo>
                  <a:cubicBezTo>
                    <a:pt x="216" y="177"/>
                    <a:pt x="0" y="1248"/>
                    <a:pt x="692" y="1719"/>
                  </a:cubicBezTo>
                  <a:cubicBezTo>
                    <a:pt x="783" y="1776"/>
                    <a:pt x="884" y="1825"/>
                    <a:pt x="994" y="1849"/>
                  </a:cubicBezTo>
                  <a:cubicBezTo>
                    <a:pt x="1070" y="1868"/>
                    <a:pt x="1146" y="1877"/>
                    <a:pt x="1221" y="1877"/>
                  </a:cubicBezTo>
                  <a:cubicBezTo>
                    <a:pt x="1527" y="1877"/>
                    <a:pt x="1820" y="1726"/>
                    <a:pt x="1994" y="1464"/>
                  </a:cubicBezTo>
                  <a:cubicBezTo>
                    <a:pt x="2424" y="826"/>
                    <a:pt x="1942" y="0"/>
                    <a:pt x="1224" y="0"/>
                  </a:cubicBez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82"/>
            <p:cNvSpPr/>
            <p:nvPr/>
          </p:nvSpPr>
          <p:spPr>
            <a:xfrm>
              <a:off x="1615185" y="2244070"/>
              <a:ext cx="51836" cy="49140"/>
            </a:xfrm>
            <a:custGeom>
              <a:avLst/>
              <a:gdLst/>
              <a:ahLst/>
              <a:cxnLst/>
              <a:rect l="l" t="t" r="r" b="b"/>
              <a:pathLst>
                <a:path w="1980" h="1877" extrusionOk="0">
                  <a:moveTo>
                    <a:pt x="1002" y="0"/>
                  </a:moveTo>
                  <a:cubicBezTo>
                    <a:pt x="991" y="0"/>
                    <a:pt x="981" y="0"/>
                    <a:pt x="971" y="1"/>
                  </a:cubicBezTo>
                  <a:cubicBezTo>
                    <a:pt x="529" y="15"/>
                    <a:pt x="159" y="337"/>
                    <a:pt x="77" y="774"/>
                  </a:cubicBezTo>
                  <a:cubicBezTo>
                    <a:pt x="0" y="1211"/>
                    <a:pt x="240" y="1639"/>
                    <a:pt x="649" y="1807"/>
                  </a:cubicBezTo>
                  <a:cubicBezTo>
                    <a:pt x="765" y="1854"/>
                    <a:pt x="885" y="1877"/>
                    <a:pt x="1003" y="1877"/>
                  </a:cubicBezTo>
                  <a:cubicBezTo>
                    <a:pt x="1308" y="1877"/>
                    <a:pt x="1603" y="1727"/>
                    <a:pt x="1783" y="1461"/>
                  </a:cubicBezTo>
                  <a:cubicBezTo>
                    <a:pt x="1927" y="1240"/>
                    <a:pt x="1980" y="971"/>
                    <a:pt x="1912" y="716"/>
                  </a:cubicBezTo>
                  <a:cubicBezTo>
                    <a:pt x="1809" y="294"/>
                    <a:pt x="1435" y="0"/>
                    <a:pt x="100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82"/>
            <p:cNvSpPr/>
            <p:nvPr/>
          </p:nvSpPr>
          <p:spPr>
            <a:xfrm>
              <a:off x="1464153" y="2160347"/>
              <a:ext cx="49061" cy="42071"/>
            </a:xfrm>
            <a:custGeom>
              <a:avLst/>
              <a:gdLst/>
              <a:ahLst/>
              <a:cxnLst/>
              <a:rect l="l" t="t" r="r" b="b"/>
              <a:pathLst>
                <a:path w="1874" h="1607" extrusionOk="0">
                  <a:moveTo>
                    <a:pt x="1353" y="0"/>
                  </a:moveTo>
                  <a:cubicBezTo>
                    <a:pt x="603" y="0"/>
                    <a:pt x="0" y="761"/>
                    <a:pt x="283" y="1536"/>
                  </a:cubicBezTo>
                  <a:cubicBezTo>
                    <a:pt x="412" y="1584"/>
                    <a:pt x="545" y="1607"/>
                    <a:pt x="675" y="1607"/>
                  </a:cubicBezTo>
                  <a:cubicBezTo>
                    <a:pt x="1046" y="1607"/>
                    <a:pt x="1403" y="1424"/>
                    <a:pt x="1623" y="1104"/>
                  </a:cubicBezTo>
                  <a:cubicBezTo>
                    <a:pt x="1825" y="797"/>
                    <a:pt x="1873" y="417"/>
                    <a:pt x="1748" y="71"/>
                  </a:cubicBezTo>
                  <a:cubicBezTo>
                    <a:pt x="1615" y="23"/>
                    <a:pt x="1482" y="0"/>
                    <a:pt x="1353" y="0"/>
                  </a:cubicBezTo>
                  <a:close/>
                </a:path>
              </a:pathLst>
            </a:custGeom>
            <a:solidFill>
              <a:srgbClr val="C9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82"/>
            <p:cNvSpPr/>
            <p:nvPr/>
          </p:nvSpPr>
          <p:spPr>
            <a:xfrm>
              <a:off x="1313199" y="2067381"/>
              <a:ext cx="35369" cy="31180"/>
            </a:xfrm>
            <a:custGeom>
              <a:avLst/>
              <a:gdLst/>
              <a:ahLst/>
              <a:cxnLst/>
              <a:rect l="l" t="t" r="r" b="b"/>
              <a:pathLst>
                <a:path w="1351" h="1191" extrusionOk="0">
                  <a:moveTo>
                    <a:pt x="1060" y="1"/>
                  </a:moveTo>
                  <a:cubicBezTo>
                    <a:pt x="472" y="1"/>
                    <a:pt x="1" y="557"/>
                    <a:pt x="154" y="1163"/>
                  </a:cubicBezTo>
                  <a:cubicBezTo>
                    <a:pt x="230" y="1182"/>
                    <a:pt x="306" y="1191"/>
                    <a:pt x="381" y="1191"/>
                  </a:cubicBezTo>
                  <a:cubicBezTo>
                    <a:pt x="687" y="1191"/>
                    <a:pt x="980" y="1040"/>
                    <a:pt x="1154" y="778"/>
                  </a:cubicBezTo>
                  <a:cubicBezTo>
                    <a:pt x="1303" y="557"/>
                    <a:pt x="1351" y="288"/>
                    <a:pt x="1288" y="29"/>
                  </a:cubicBezTo>
                  <a:cubicBezTo>
                    <a:pt x="1211" y="10"/>
                    <a:pt x="1134" y="1"/>
                    <a:pt x="106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82"/>
            <p:cNvSpPr/>
            <p:nvPr/>
          </p:nvSpPr>
          <p:spPr>
            <a:xfrm>
              <a:off x="1631653" y="2262082"/>
              <a:ext cx="35369" cy="31128"/>
            </a:xfrm>
            <a:custGeom>
              <a:avLst/>
              <a:gdLst/>
              <a:ahLst/>
              <a:cxnLst/>
              <a:rect l="l" t="t" r="r" b="b"/>
              <a:pathLst>
                <a:path w="1351" h="1189" extrusionOk="0">
                  <a:moveTo>
                    <a:pt x="1055" y="0"/>
                  </a:moveTo>
                  <a:cubicBezTo>
                    <a:pt x="471" y="0"/>
                    <a:pt x="0" y="553"/>
                    <a:pt x="150" y="1162"/>
                  </a:cubicBezTo>
                  <a:cubicBezTo>
                    <a:pt x="223" y="1180"/>
                    <a:pt x="297" y="1188"/>
                    <a:pt x="371" y="1188"/>
                  </a:cubicBezTo>
                  <a:cubicBezTo>
                    <a:pt x="680" y="1188"/>
                    <a:pt x="975" y="1037"/>
                    <a:pt x="1154" y="773"/>
                  </a:cubicBezTo>
                  <a:cubicBezTo>
                    <a:pt x="1302" y="557"/>
                    <a:pt x="1351" y="283"/>
                    <a:pt x="1283" y="28"/>
                  </a:cubicBezTo>
                  <a:cubicBezTo>
                    <a:pt x="1206" y="9"/>
                    <a:pt x="1130" y="0"/>
                    <a:pt x="1055" y="0"/>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82"/>
            <p:cNvSpPr/>
            <p:nvPr/>
          </p:nvSpPr>
          <p:spPr>
            <a:xfrm>
              <a:off x="1446141" y="2136863"/>
              <a:ext cx="73592" cy="70267"/>
            </a:xfrm>
            <a:custGeom>
              <a:avLst/>
              <a:gdLst/>
              <a:ahLst/>
              <a:cxnLst/>
              <a:rect l="l" t="t" r="r" b="b"/>
              <a:pathLst>
                <a:path w="2811" h="2684" extrusionOk="0">
                  <a:moveTo>
                    <a:pt x="1368" y="1"/>
                  </a:moveTo>
                  <a:cubicBezTo>
                    <a:pt x="666" y="1"/>
                    <a:pt x="1" y="552"/>
                    <a:pt x="1" y="1357"/>
                  </a:cubicBezTo>
                  <a:cubicBezTo>
                    <a:pt x="14" y="2100"/>
                    <a:pt x="625" y="2684"/>
                    <a:pt x="1353" y="2684"/>
                  </a:cubicBezTo>
                  <a:cubicBezTo>
                    <a:pt x="1392" y="2684"/>
                    <a:pt x="1431" y="2682"/>
                    <a:pt x="1471" y="2678"/>
                  </a:cubicBezTo>
                  <a:cubicBezTo>
                    <a:pt x="2249" y="2611"/>
                    <a:pt x="2811" y="1905"/>
                    <a:pt x="2700" y="1132"/>
                  </a:cubicBezTo>
                  <a:cubicBezTo>
                    <a:pt x="2679" y="1008"/>
                    <a:pt x="2588" y="952"/>
                    <a:pt x="2495" y="952"/>
                  </a:cubicBezTo>
                  <a:cubicBezTo>
                    <a:pt x="2376" y="952"/>
                    <a:pt x="2256" y="1044"/>
                    <a:pt x="2283" y="1204"/>
                  </a:cubicBezTo>
                  <a:cubicBezTo>
                    <a:pt x="2384" y="1810"/>
                    <a:pt x="1895" y="2293"/>
                    <a:pt x="1358" y="2293"/>
                  </a:cubicBezTo>
                  <a:cubicBezTo>
                    <a:pt x="1185" y="2293"/>
                    <a:pt x="1006" y="2243"/>
                    <a:pt x="841" y="2131"/>
                  </a:cubicBezTo>
                  <a:cubicBezTo>
                    <a:pt x="77" y="1622"/>
                    <a:pt x="443" y="425"/>
                    <a:pt x="1360" y="425"/>
                  </a:cubicBezTo>
                  <a:cubicBezTo>
                    <a:pt x="1567" y="425"/>
                    <a:pt x="1769" y="493"/>
                    <a:pt x="1932" y="622"/>
                  </a:cubicBezTo>
                  <a:cubicBezTo>
                    <a:pt x="1976" y="656"/>
                    <a:pt x="2021" y="670"/>
                    <a:pt x="2064" y="670"/>
                  </a:cubicBezTo>
                  <a:cubicBezTo>
                    <a:pt x="2240" y="670"/>
                    <a:pt x="2373" y="425"/>
                    <a:pt x="2191" y="286"/>
                  </a:cubicBezTo>
                  <a:cubicBezTo>
                    <a:pt x="1938" y="89"/>
                    <a:pt x="1650" y="1"/>
                    <a:pt x="13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82"/>
            <p:cNvSpPr/>
            <p:nvPr/>
          </p:nvSpPr>
          <p:spPr>
            <a:xfrm>
              <a:off x="1289506" y="1983658"/>
              <a:ext cx="391103" cy="377777"/>
            </a:xfrm>
            <a:custGeom>
              <a:avLst/>
              <a:gdLst/>
              <a:ahLst/>
              <a:cxnLst/>
              <a:rect l="l" t="t" r="r" b="b"/>
              <a:pathLst>
                <a:path w="14939" h="14430" extrusionOk="0">
                  <a:moveTo>
                    <a:pt x="1289" y="2724"/>
                  </a:moveTo>
                  <a:cubicBezTo>
                    <a:pt x="1442" y="2724"/>
                    <a:pt x="1598" y="2773"/>
                    <a:pt x="1737" y="2886"/>
                  </a:cubicBezTo>
                  <a:cubicBezTo>
                    <a:pt x="2131" y="3203"/>
                    <a:pt x="2088" y="3808"/>
                    <a:pt x="1655" y="4068"/>
                  </a:cubicBezTo>
                  <a:cubicBezTo>
                    <a:pt x="1537" y="4139"/>
                    <a:pt x="1409" y="4172"/>
                    <a:pt x="1282" y="4172"/>
                  </a:cubicBezTo>
                  <a:cubicBezTo>
                    <a:pt x="952" y="4172"/>
                    <a:pt x="639" y="3945"/>
                    <a:pt x="569" y="3587"/>
                  </a:cubicBezTo>
                  <a:cubicBezTo>
                    <a:pt x="478" y="3104"/>
                    <a:pt x="868" y="2724"/>
                    <a:pt x="1289" y="2724"/>
                  </a:cubicBezTo>
                  <a:close/>
                  <a:moveTo>
                    <a:pt x="5354" y="3779"/>
                  </a:moveTo>
                  <a:lnTo>
                    <a:pt x="6916" y="4673"/>
                  </a:lnTo>
                  <a:lnTo>
                    <a:pt x="5354" y="5566"/>
                  </a:lnTo>
                  <a:lnTo>
                    <a:pt x="5354" y="3779"/>
                  </a:lnTo>
                  <a:close/>
                  <a:moveTo>
                    <a:pt x="9332" y="3779"/>
                  </a:moveTo>
                  <a:lnTo>
                    <a:pt x="9332" y="5566"/>
                  </a:lnTo>
                  <a:lnTo>
                    <a:pt x="7771" y="4673"/>
                  </a:lnTo>
                  <a:lnTo>
                    <a:pt x="9332" y="3779"/>
                  </a:lnTo>
                  <a:close/>
                  <a:moveTo>
                    <a:pt x="3178" y="2836"/>
                  </a:moveTo>
                  <a:cubicBezTo>
                    <a:pt x="3518" y="2836"/>
                    <a:pt x="3858" y="2924"/>
                    <a:pt x="4163" y="3097"/>
                  </a:cubicBezTo>
                  <a:lnTo>
                    <a:pt x="4927" y="3534"/>
                  </a:lnTo>
                  <a:lnTo>
                    <a:pt x="4927" y="5807"/>
                  </a:lnTo>
                  <a:lnTo>
                    <a:pt x="2909" y="6964"/>
                  </a:lnTo>
                  <a:lnTo>
                    <a:pt x="2188" y="6551"/>
                  </a:lnTo>
                  <a:cubicBezTo>
                    <a:pt x="1732" y="6287"/>
                    <a:pt x="1396" y="5855"/>
                    <a:pt x="1261" y="5345"/>
                  </a:cubicBezTo>
                  <a:cubicBezTo>
                    <a:pt x="1194" y="5100"/>
                    <a:pt x="1175" y="4851"/>
                    <a:pt x="1199" y="4596"/>
                  </a:cubicBezTo>
                  <a:lnTo>
                    <a:pt x="1199" y="4596"/>
                  </a:lnTo>
                  <a:cubicBezTo>
                    <a:pt x="1228" y="4598"/>
                    <a:pt x="1258" y="4599"/>
                    <a:pt x="1287" y="4599"/>
                  </a:cubicBezTo>
                  <a:cubicBezTo>
                    <a:pt x="2091" y="4599"/>
                    <a:pt x="2658" y="3780"/>
                    <a:pt x="2352" y="3015"/>
                  </a:cubicBezTo>
                  <a:cubicBezTo>
                    <a:pt x="2615" y="2896"/>
                    <a:pt x="2897" y="2836"/>
                    <a:pt x="3178" y="2836"/>
                  </a:cubicBezTo>
                  <a:close/>
                  <a:moveTo>
                    <a:pt x="11503" y="2838"/>
                  </a:moveTo>
                  <a:cubicBezTo>
                    <a:pt x="12402" y="2838"/>
                    <a:pt x="13195" y="3443"/>
                    <a:pt x="13425" y="4313"/>
                  </a:cubicBezTo>
                  <a:cubicBezTo>
                    <a:pt x="13660" y="5182"/>
                    <a:pt x="13276" y="6100"/>
                    <a:pt x="12498" y="6551"/>
                  </a:cubicBezTo>
                  <a:lnTo>
                    <a:pt x="11777" y="6964"/>
                  </a:lnTo>
                  <a:lnTo>
                    <a:pt x="9760" y="5807"/>
                  </a:lnTo>
                  <a:lnTo>
                    <a:pt x="9760" y="3539"/>
                  </a:lnTo>
                  <a:lnTo>
                    <a:pt x="9755" y="3534"/>
                  </a:lnTo>
                  <a:cubicBezTo>
                    <a:pt x="10341" y="3246"/>
                    <a:pt x="10730" y="2838"/>
                    <a:pt x="11503" y="2838"/>
                  </a:cubicBezTo>
                  <a:close/>
                  <a:moveTo>
                    <a:pt x="4932" y="6301"/>
                  </a:moveTo>
                  <a:lnTo>
                    <a:pt x="4927" y="8117"/>
                  </a:lnTo>
                  <a:lnTo>
                    <a:pt x="3341" y="7209"/>
                  </a:lnTo>
                  <a:lnTo>
                    <a:pt x="4932" y="6301"/>
                  </a:lnTo>
                  <a:close/>
                  <a:moveTo>
                    <a:pt x="9755" y="6297"/>
                  </a:moveTo>
                  <a:lnTo>
                    <a:pt x="11345" y="7209"/>
                  </a:lnTo>
                  <a:lnTo>
                    <a:pt x="9755" y="8117"/>
                  </a:lnTo>
                  <a:lnTo>
                    <a:pt x="9755" y="6297"/>
                  </a:lnTo>
                  <a:close/>
                  <a:moveTo>
                    <a:pt x="7343" y="4918"/>
                  </a:moveTo>
                  <a:lnTo>
                    <a:pt x="9332" y="6052"/>
                  </a:lnTo>
                  <a:lnTo>
                    <a:pt x="9332" y="8362"/>
                  </a:lnTo>
                  <a:lnTo>
                    <a:pt x="7343" y="9501"/>
                  </a:lnTo>
                  <a:lnTo>
                    <a:pt x="5354" y="8367"/>
                  </a:lnTo>
                  <a:lnTo>
                    <a:pt x="5354" y="6056"/>
                  </a:lnTo>
                  <a:lnTo>
                    <a:pt x="7343" y="4918"/>
                  </a:lnTo>
                  <a:close/>
                  <a:moveTo>
                    <a:pt x="5354" y="8852"/>
                  </a:moveTo>
                  <a:lnTo>
                    <a:pt x="6916" y="9746"/>
                  </a:lnTo>
                  <a:lnTo>
                    <a:pt x="5354" y="10639"/>
                  </a:lnTo>
                  <a:lnTo>
                    <a:pt x="5354" y="8852"/>
                  </a:lnTo>
                  <a:close/>
                  <a:moveTo>
                    <a:pt x="9332" y="8852"/>
                  </a:moveTo>
                  <a:lnTo>
                    <a:pt x="9332" y="10639"/>
                  </a:lnTo>
                  <a:lnTo>
                    <a:pt x="7771" y="9746"/>
                  </a:lnTo>
                  <a:lnTo>
                    <a:pt x="9332" y="8852"/>
                  </a:lnTo>
                  <a:close/>
                  <a:moveTo>
                    <a:pt x="11773" y="7454"/>
                  </a:moveTo>
                  <a:lnTo>
                    <a:pt x="12493" y="7867"/>
                  </a:lnTo>
                  <a:cubicBezTo>
                    <a:pt x="12954" y="8127"/>
                    <a:pt x="13291" y="8559"/>
                    <a:pt x="13430" y="9073"/>
                  </a:cubicBezTo>
                  <a:cubicBezTo>
                    <a:pt x="13488" y="9289"/>
                    <a:pt x="13507" y="9510"/>
                    <a:pt x="13492" y="9731"/>
                  </a:cubicBezTo>
                  <a:cubicBezTo>
                    <a:pt x="13474" y="9731"/>
                    <a:pt x="13457" y="9730"/>
                    <a:pt x="13439" y="9730"/>
                  </a:cubicBezTo>
                  <a:cubicBezTo>
                    <a:pt x="12608" y="9730"/>
                    <a:pt x="12040" y="10603"/>
                    <a:pt x="12402" y="11370"/>
                  </a:cubicBezTo>
                  <a:lnTo>
                    <a:pt x="12397" y="11370"/>
                  </a:lnTo>
                  <a:cubicBezTo>
                    <a:pt x="12116" y="11510"/>
                    <a:pt x="11811" y="11580"/>
                    <a:pt x="11506" y="11580"/>
                  </a:cubicBezTo>
                  <a:cubicBezTo>
                    <a:pt x="11164" y="11580"/>
                    <a:pt x="10823" y="11492"/>
                    <a:pt x="10519" y="11317"/>
                  </a:cubicBezTo>
                  <a:lnTo>
                    <a:pt x="9755" y="10880"/>
                  </a:lnTo>
                  <a:lnTo>
                    <a:pt x="9755" y="8607"/>
                  </a:lnTo>
                  <a:lnTo>
                    <a:pt x="11773" y="7454"/>
                  </a:lnTo>
                  <a:close/>
                  <a:moveTo>
                    <a:pt x="13442" y="10157"/>
                  </a:moveTo>
                  <a:cubicBezTo>
                    <a:pt x="13580" y="10157"/>
                    <a:pt x="13721" y="10197"/>
                    <a:pt x="13848" y="10284"/>
                  </a:cubicBezTo>
                  <a:cubicBezTo>
                    <a:pt x="14381" y="10644"/>
                    <a:pt x="14213" y="11470"/>
                    <a:pt x="13584" y="11595"/>
                  </a:cubicBezTo>
                  <a:lnTo>
                    <a:pt x="13579" y="11595"/>
                  </a:lnTo>
                  <a:cubicBezTo>
                    <a:pt x="13532" y="11604"/>
                    <a:pt x="13486" y="11609"/>
                    <a:pt x="13441" y="11609"/>
                  </a:cubicBezTo>
                  <a:cubicBezTo>
                    <a:pt x="12997" y="11609"/>
                    <a:pt x="12637" y="11198"/>
                    <a:pt x="12729" y="10735"/>
                  </a:cubicBezTo>
                  <a:cubicBezTo>
                    <a:pt x="12803" y="10381"/>
                    <a:pt x="13115" y="10157"/>
                    <a:pt x="13442" y="10157"/>
                  </a:cubicBezTo>
                  <a:close/>
                  <a:moveTo>
                    <a:pt x="7343" y="9991"/>
                  </a:moveTo>
                  <a:lnTo>
                    <a:pt x="9332" y="11129"/>
                  </a:lnTo>
                  <a:lnTo>
                    <a:pt x="9332" y="12009"/>
                  </a:lnTo>
                  <a:cubicBezTo>
                    <a:pt x="9351" y="13118"/>
                    <a:pt x="8453" y="14031"/>
                    <a:pt x="7343" y="14031"/>
                  </a:cubicBezTo>
                  <a:cubicBezTo>
                    <a:pt x="6229" y="14031"/>
                    <a:pt x="5335" y="13118"/>
                    <a:pt x="5354" y="12009"/>
                  </a:cubicBezTo>
                  <a:lnTo>
                    <a:pt x="5354" y="11129"/>
                  </a:lnTo>
                  <a:lnTo>
                    <a:pt x="7343" y="9991"/>
                  </a:lnTo>
                  <a:close/>
                  <a:moveTo>
                    <a:pt x="7339" y="0"/>
                  </a:moveTo>
                  <a:cubicBezTo>
                    <a:pt x="7100" y="0"/>
                    <a:pt x="6859" y="36"/>
                    <a:pt x="6623" y="109"/>
                  </a:cubicBezTo>
                  <a:cubicBezTo>
                    <a:pt x="5614" y="426"/>
                    <a:pt x="4927" y="1358"/>
                    <a:pt x="4927" y="2415"/>
                  </a:cubicBezTo>
                  <a:lnTo>
                    <a:pt x="4927" y="3054"/>
                  </a:lnTo>
                  <a:lnTo>
                    <a:pt x="4374" y="2737"/>
                  </a:lnTo>
                  <a:cubicBezTo>
                    <a:pt x="4005" y="2524"/>
                    <a:pt x="3592" y="2417"/>
                    <a:pt x="3178" y="2417"/>
                  </a:cubicBezTo>
                  <a:cubicBezTo>
                    <a:pt x="2816" y="2417"/>
                    <a:pt x="2453" y="2499"/>
                    <a:pt x="2116" y="2665"/>
                  </a:cubicBezTo>
                  <a:cubicBezTo>
                    <a:pt x="1876" y="2413"/>
                    <a:pt x="1583" y="2303"/>
                    <a:pt x="1296" y="2303"/>
                  </a:cubicBezTo>
                  <a:cubicBezTo>
                    <a:pt x="631" y="2303"/>
                    <a:pt x="0" y="2895"/>
                    <a:pt x="151" y="3674"/>
                  </a:cubicBezTo>
                  <a:cubicBezTo>
                    <a:pt x="224" y="4034"/>
                    <a:pt x="459" y="4337"/>
                    <a:pt x="786" y="4495"/>
                  </a:cubicBezTo>
                  <a:cubicBezTo>
                    <a:pt x="646" y="5470"/>
                    <a:pt x="1122" y="6436"/>
                    <a:pt x="1977" y="6926"/>
                  </a:cubicBezTo>
                  <a:lnTo>
                    <a:pt x="2481" y="7214"/>
                  </a:lnTo>
                  <a:lnTo>
                    <a:pt x="1977" y="7502"/>
                  </a:lnTo>
                  <a:cubicBezTo>
                    <a:pt x="1059" y="8026"/>
                    <a:pt x="593" y="9088"/>
                    <a:pt x="819" y="10116"/>
                  </a:cubicBezTo>
                  <a:cubicBezTo>
                    <a:pt x="1045" y="11149"/>
                    <a:pt x="1919" y="11912"/>
                    <a:pt x="2971" y="12004"/>
                  </a:cubicBezTo>
                  <a:lnTo>
                    <a:pt x="2986" y="12004"/>
                  </a:lnTo>
                  <a:cubicBezTo>
                    <a:pt x="3265" y="12004"/>
                    <a:pt x="3279" y="11595"/>
                    <a:pt x="3005" y="11576"/>
                  </a:cubicBezTo>
                  <a:cubicBezTo>
                    <a:pt x="2140" y="11504"/>
                    <a:pt x="1425" y="10875"/>
                    <a:pt x="1237" y="10024"/>
                  </a:cubicBezTo>
                  <a:cubicBezTo>
                    <a:pt x="1050" y="9174"/>
                    <a:pt x="1434" y="8305"/>
                    <a:pt x="2188" y="7872"/>
                  </a:cubicBezTo>
                  <a:lnTo>
                    <a:pt x="2909" y="7459"/>
                  </a:lnTo>
                  <a:lnTo>
                    <a:pt x="4927" y="8617"/>
                  </a:lnTo>
                  <a:lnTo>
                    <a:pt x="4927" y="10889"/>
                  </a:lnTo>
                  <a:cubicBezTo>
                    <a:pt x="4249" y="11264"/>
                    <a:pt x="4096" y="11394"/>
                    <a:pt x="3764" y="11499"/>
                  </a:cubicBezTo>
                  <a:cubicBezTo>
                    <a:pt x="3521" y="11573"/>
                    <a:pt x="3600" y="11915"/>
                    <a:pt x="3817" y="11915"/>
                  </a:cubicBezTo>
                  <a:cubicBezTo>
                    <a:pt x="3839" y="11915"/>
                    <a:pt x="3864" y="11911"/>
                    <a:pt x="3889" y="11903"/>
                  </a:cubicBezTo>
                  <a:cubicBezTo>
                    <a:pt x="4273" y="11783"/>
                    <a:pt x="4466" y="11629"/>
                    <a:pt x="4927" y="11379"/>
                  </a:cubicBezTo>
                  <a:lnTo>
                    <a:pt x="4927" y="12013"/>
                  </a:lnTo>
                  <a:cubicBezTo>
                    <a:pt x="4927" y="13349"/>
                    <a:pt x="6008" y="14430"/>
                    <a:pt x="7343" y="14430"/>
                  </a:cubicBezTo>
                  <a:cubicBezTo>
                    <a:pt x="8674" y="14430"/>
                    <a:pt x="9755" y="13349"/>
                    <a:pt x="9755" y="12013"/>
                  </a:cubicBezTo>
                  <a:lnTo>
                    <a:pt x="9755" y="11374"/>
                  </a:lnTo>
                  <a:cubicBezTo>
                    <a:pt x="10355" y="11720"/>
                    <a:pt x="10764" y="12009"/>
                    <a:pt x="11503" y="12009"/>
                  </a:cubicBezTo>
                  <a:cubicBezTo>
                    <a:pt x="11902" y="12009"/>
                    <a:pt x="12296" y="11908"/>
                    <a:pt x="12652" y="11720"/>
                  </a:cubicBezTo>
                  <a:cubicBezTo>
                    <a:pt x="12866" y="11924"/>
                    <a:pt x="13149" y="12035"/>
                    <a:pt x="13439" y="12035"/>
                  </a:cubicBezTo>
                  <a:cubicBezTo>
                    <a:pt x="13513" y="12035"/>
                    <a:pt x="13587" y="12028"/>
                    <a:pt x="13660" y="12013"/>
                  </a:cubicBezTo>
                  <a:cubicBezTo>
                    <a:pt x="14756" y="11802"/>
                    <a:pt x="14938" y="10289"/>
                    <a:pt x="13910" y="9832"/>
                  </a:cubicBezTo>
                  <a:cubicBezTo>
                    <a:pt x="14006" y="8886"/>
                    <a:pt x="13536" y="7973"/>
                    <a:pt x="12709" y="7498"/>
                  </a:cubicBezTo>
                  <a:lnTo>
                    <a:pt x="12205" y="7209"/>
                  </a:lnTo>
                  <a:lnTo>
                    <a:pt x="12709" y="6921"/>
                  </a:lnTo>
                  <a:cubicBezTo>
                    <a:pt x="13660" y="6378"/>
                    <a:pt x="14126" y="5264"/>
                    <a:pt x="13843" y="4202"/>
                  </a:cubicBezTo>
                  <a:cubicBezTo>
                    <a:pt x="13561" y="3149"/>
                    <a:pt x="12605" y="2415"/>
                    <a:pt x="11514" y="2415"/>
                  </a:cubicBezTo>
                  <a:cubicBezTo>
                    <a:pt x="11511" y="2415"/>
                    <a:pt x="11507" y="2415"/>
                    <a:pt x="11503" y="2415"/>
                  </a:cubicBezTo>
                  <a:cubicBezTo>
                    <a:pt x="10624" y="2415"/>
                    <a:pt x="10130" y="2871"/>
                    <a:pt x="9760" y="3049"/>
                  </a:cubicBezTo>
                  <a:cubicBezTo>
                    <a:pt x="9750" y="2521"/>
                    <a:pt x="9788" y="2276"/>
                    <a:pt x="9697" y="1886"/>
                  </a:cubicBezTo>
                  <a:cubicBezTo>
                    <a:pt x="9671" y="1770"/>
                    <a:pt x="9584" y="1719"/>
                    <a:pt x="9496" y="1719"/>
                  </a:cubicBezTo>
                  <a:cubicBezTo>
                    <a:pt x="9373" y="1719"/>
                    <a:pt x="9248" y="1818"/>
                    <a:pt x="9284" y="1978"/>
                  </a:cubicBezTo>
                  <a:cubicBezTo>
                    <a:pt x="9361" y="2319"/>
                    <a:pt x="9322" y="2506"/>
                    <a:pt x="9332" y="3289"/>
                  </a:cubicBezTo>
                  <a:lnTo>
                    <a:pt x="7343" y="4428"/>
                  </a:lnTo>
                  <a:lnTo>
                    <a:pt x="5354" y="3289"/>
                  </a:lnTo>
                  <a:lnTo>
                    <a:pt x="5354" y="2410"/>
                  </a:lnTo>
                  <a:cubicBezTo>
                    <a:pt x="5354" y="1541"/>
                    <a:pt x="5921" y="772"/>
                    <a:pt x="6752" y="513"/>
                  </a:cubicBezTo>
                  <a:cubicBezTo>
                    <a:pt x="6946" y="453"/>
                    <a:pt x="7143" y="424"/>
                    <a:pt x="7339" y="424"/>
                  </a:cubicBezTo>
                  <a:cubicBezTo>
                    <a:pt x="7979" y="424"/>
                    <a:pt x="8598" y="733"/>
                    <a:pt x="8977" y="1281"/>
                  </a:cubicBezTo>
                  <a:cubicBezTo>
                    <a:pt x="9022" y="1359"/>
                    <a:pt x="9088" y="1391"/>
                    <a:pt x="9153" y="1391"/>
                  </a:cubicBezTo>
                  <a:cubicBezTo>
                    <a:pt x="9308" y="1391"/>
                    <a:pt x="9459" y="1210"/>
                    <a:pt x="9327" y="1041"/>
                  </a:cubicBezTo>
                  <a:cubicBezTo>
                    <a:pt x="8868" y="376"/>
                    <a:pt x="8116" y="0"/>
                    <a:pt x="73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5" name="Google Shape;13355;p82"/>
          <p:cNvGrpSpPr/>
          <p:nvPr/>
        </p:nvGrpSpPr>
        <p:grpSpPr>
          <a:xfrm>
            <a:off x="1287935" y="1305578"/>
            <a:ext cx="350288" cy="362357"/>
            <a:chOff x="1287935" y="1510978"/>
            <a:chExt cx="350288" cy="362357"/>
          </a:xfrm>
        </p:grpSpPr>
        <p:sp>
          <p:nvSpPr>
            <p:cNvPr id="13356" name="Google Shape;13356;p82"/>
            <p:cNvSpPr/>
            <p:nvPr/>
          </p:nvSpPr>
          <p:spPr>
            <a:xfrm>
              <a:off x="1335714" y="1516371"/>
              <a:ext cx="256721" cy="70974"/>
            </a:xfrm>
            <a:custGeom>
              <a:avLst/>
              <a:gdLst/>
              <a:ahLst/>
              <a:cxnLst/>
              <a:rect l="l" t="t" r="r" b="b"/>
              <a:pathLst>
                <a:path w="9806" h="2711" extrusionOk="0">
                  <a:moveTo>
                    <a:pt x="3849" y="1"/>
                  </a:moveTo>
                  <a:cubicBezTo>
                    <a:pt x="3090" y="1"/>
                    <a:pt x="2393" y="399"/>
                    <a:pt x="2004" y="1048"/>
                  </a:cubicBezTo>
                  <a:lnTo>
                    <a:pt x="1831" y="1331"/>
                  </a:lnTo>
                  <a:cubicBezTo>
                    <a:pt x="1668" y="1605"/>
                    <a:pt x="1375" y="1768"/>
                    <a:pt x="1058" y="1773"/>
                  </a:cubicBezTo>
                  <a:lnTo>
                    <a:pt x="471" y="1773"/>
                  </a:lnTo>
                  <a:cubicBezTo>
                    <a:pt x="212" y="1773"/>
                    <a:pt x="1" y="1980"/>
                    <a:pt x="1" y="2239"/>
                  </a:cubicBezTo>
                  <a:cubicBezTo>
                    <a:pt x="1" y="2499"/>
                    <a:pt x="212" y="2710"/>
                    <a:pt x="471" y="2710"/>
                  </a:cubicBezTo>
                  <a:lnTo>
                    <a:pt x="1058" y="2710"/>
                  </a:lnTo>
                  <a:cubicBezTo>
                    <a:pt x="1706" y="2710"/>
                    <a:pt x="2307" y="2369"/>
                    <a:pt x="2638" y="1816"/>
                  </a:cubicBezTo>
                  <a:lnTo>
                    <a:pt x="2811" y="1528"/>
                  </a:lnTo>
                  <a:cubicBezTo>
                    <a:pt x="3027" y="1163"/>
                    <a:pt x="3421" y="942"/>
                    <a:pt x="3849" y="937"/>
                  </a:cubicBezTo>
                  <a:lnTo>
                    <a:pt x="5814" y="937"/>
                  </a:lnTo>
                  <a:cubicBezTo>
                    <a:pt x="6236" y="942"/>
                    <a:pt x="6630" y="1163"/>
                    <a:pt x="6851" y="1528"/>
                  </a:cubicBezTo>
                  <a:lnTo>
                    <a:pt x="7019" y="1816"/>
                  </a:lnTo>
                  <a:cubicBezTo>
                    <a:pt x="7356" y="2369"/>
                    <a:pt x="7951" y="2710"/>
                    <a:pt x="8600" y="2710"/>
                  </a:cubicBezTo>
                  <a:lnTo>
                    <a:pt x="9335" y="2710"/>
                  </a:lnTo>
                  <a:cubicBezTo>
                    <a:pt x="9594" y="2710"/>
                    <a:pt x="9806" y="2499"/>
                    <a:pt x="9806" y="2239"/>
                  </a:cubicBezTo>
                  <a:cubicBezTo>
                    <a:pt x="9806" y="1980"/>
                    <a:pt x="9594" y="1773"/>
                    <a:pt x="9335" y="1773"/>
                  </a:cubicBezTo>
                  <a:lnTo>
                    <a:pt x="8600" y="1773"/>
                  </a:lnTo>
                  <a:cubicBezTo>
                    <a:pt x="8283" y="1773"/>
                    <a:pt x="7990" y="1605"/>
                    <a:pt x="7826" y="1331"/>
                  </a:cubicBezTo>
                  <a:lnTo>
                    <a:pt x="7654" y="1048"/>
                  </a:lnTo>
                  <a:cubicBezTo>
                    <a:pt x="7264" y="399"/>
                    <a:pt x="6563" y="1"/>
                    <a:pt x="580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82"/>
            <p:cNvSpPr/>
            <p:nvPr/>
          </p:nvSpPr>
          <p:spPr>
            <a:xfrm>
              <a:off x="1337861" y="1603393"/>
              <a:ext cx="69325" cy="66916"/>
            </a:xfrm>
            <a:custGeom>
              <a:avLst/>
              <a:gdLst/>
              <a:ahLst/>
              <a:cxnLst/>
              <a:rect l="l" t="t" r="r" b="b"/>
              <a:pathLst>
                <a:path w="2648" h="2556" extrusionOk="0">
                  <a:moveTo>
                    <a:pt x="500" y="1"/>
                  </a:moveTo>
                  <a:cubicBezTo>
                    <a:pt x="383" y="1"/>
                    <a:pt x="267" y="44"/>
                    <a:pt x="178" y="131"/>
                  </a:cubicBezTo>
                  <a:cubicBezTo>
                    <a:pt x="0" y="308"/>
                    <a:pt x="0" y="597"/>
                    <a:pt x="178" y="774"/>
                  </a:cubicBezTo>
                  <a:lnTo>
                    <a:pt x="1826" y="2422"/>
                  </a:lnTo>
                  <a:cubicBezTo>
                    <a:pt x="1915" y="2511"/>
                    <a:pt x="2031" y="2555"/>
                    <a:pt x="2148" y="2555"/>
                  </a:cubicBezTo>
                  <a:cubicBezTo>
                    <a:pt x="2264" y="2555"/>
                    <a:pt x="2381" y="2511"/>
                    <a:pt x="2470" y="2422"/>
                  </a:cubicBezTo>
                  <a:cubicBezTo>
                    <a:pt x="2647" y="2244"/>
                    <a:pt x="2647" y="1961"/>
                    <a:pt x="2470" y="1783"/>
                  </a:cubicBezTo>
                  <a:lnTo>
                    <a:pt x="822" y="131"/>
                  </a:lnTo>
                  <a:cubicBezTo>
                    <a:pt x="733" y="44"/>
                    <a:pt x="616" y="1"/>
                    <a:pt x="50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82"/>
            <p:cNvSpPr/>
            <p:nvPr/>
          </p:nvSpPr>
          <p:spPr>
            <a:xfrm>
              <a:off x="1520990" y="1603315"/>
              <a:ext cx="69325" cy="66995"/>
            </a:xfrm>
            <a:custGeom>
              <a:avLst/>
              <a:gdLst/>
              <a:ahLst/>
              <a:cxnLst/>
              <a:rect l="l" t="t" r="r" b="b"/>
              <a:pathLst>
                <a:path w="2648" h="2559" extrusionOk="0">
                  <a:moveTo>
                    <a:pt x="2150" y="1"/>
                  </a:moveTo>
                  <a:cubicBezTo>
                    <a:pt x="2032" y="1"/>
                    <a:pt x="1915" y="47"/>
                    <a:pt x="1826" y="138"/>
                  </a:cubicBezTo>
                  <a:lnTo>
                    <a:pt x="178" y="1786"/>
                  </a:lnTo>
                  <a:cubicBezTo>
                    <a:pt x="0" y="1964"/>
                    <a:pt x="0" y="2247"/>
                    <a:pt x="178" y="2425"/>
                  </a:cubicBezTo>
                  <a:cubicBezTo>
                    <a:pt x="267" y="2514"/>
                    <a:pt x="382" y="2558"/>
                    <a:pt x="498" y="2558"/>
                  </a:cubicBezTo>
                  <a:cubicBezTo>
                    <a:pt x="614" y="2558"/>
                    <a:pt x="730" y="2514"/>
                    <a:pt x="822" y="2425"/>
                  </a:cubicBezTo>
                  <a:lnTo>
                    <a:pt x="2469" y="777"/>
                  </a:lnTo>
                  <a:cubicBezTo>
                    <a:pt x="2647" y="600"/>
                    <a:pt x="2647" y="311"/>
                    <a:pt x="2469" y="134"/>
                  </a:cubicBezTo>
                  <a:cubicBezTo>
                    <a:pt x="2381" y="45"/>
                    <a:pt x="2265" y="1"/>
                    <a:pt x="2150"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82"/>
            <p:cNvSpPr/>
            <p:nvPr/>
          </p:nvSpPr>
          <p:spPr>
            <a:xfrm>
              <a:off x="1349040" y="1784192"/>
              <a:ext cx="87572" cy="83697"/>
            </a:xfrm>
            <a:custGeom>
              <a:avLst/>
              <a:gdLst/>
              <a:ahLst/>
              <a:cxnLst/>
              <a:rect l="l" t="t" r="r" b="b"/>
              <a:pathLst>
                <a:path w="3345" h="3197" extrusionOk="0">
                  <a:moveTo>
                    <a:pt x="2514" y="1"/>
                  </a:moveTo>
                  <a:cubicBezTo>
                    <a:pt x="2320" y="1"/>
                    <a:pt x="2127" y="75"/>
                    <a:pt x="1980" y="224"/>
                  </a:cubicBezTo>
                  <a:lnTo>
                    <a:pt x="299" y="1906"/>
                  </a:lnTo>
                  <a:cubicBezTo>
                    <a:pt x="1" y="2199"/>
                    <a:pt x="1" y="2679"/>
                    <a:pt x="299" y="2977"/>
                  </a:cubicBezTo>
                  <a:cubicBezTo>
                    <a:pt x="445" y="3123"/>
                    <a:pt x="639" y="3197"/>
                    <a:pt x="833" y="3197"/>
                  </a:cubicBezTo>
                  <a:cubicBezTo>
                    <a:pt x="1027" y="3197"/>
                    <a:pt x="1221" y="3123"/>
                    <a:pt x="1370" y="2977"/>
                  </a:cubicBezTo>
                  <a:lnTo>
                    <a:pt x="3051" y="1295"/>
                  </a:lnTo>
                  <a:cubicBezTo>
                    <a:pt x="3345" y="998"/>
                    <a:pt x="3345" y="517"/>
                    <a:pt x="3051" y="224"/>
                  </a:cubicBezTo>
                  <a:cubicBezTo>
                    <a:pt x="2903" y="75"/>
                    <a:pt x="2708" y="1"/>
                    <a:pt x="2514"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82"/>
            <p:cNvSpPr/>
            <p:nvPr/>
          </p:nvSpPr>
          <p:spPr>
            <a:xfrm>
              <a:off x="1491537" y="1784192"/>
              <a:ext cx="87572" cy="83697"/>
            </a:xfrm>
            <a:custGeom>
              <a:avLst/>
              <a:gdLst/>
              <a:ahLst/>
              <a:cxnLst/>
              <a:rect l="l" t="t" r="r" b="b"/>
              <a:pathLst>
                <a:path w="3345" h="3197" extrusionOk="0">
                  <a:moveTo>
                    <a:pt x="831" y="1"/>
                  </a:moveTo>
                  <a:cubicBezTo>
                    <a:pt x="637" y="1"/>
                    <a:pt x="443" y="75"/>
                    <a:pt x="294" y="224"/>
                  </a:cubicBezTo>
                  <a:cubicBezTo>
                    <a:pt x="1" y="517"/>
                    <a:pt x="1" y="998"/>
                    <a:pt x="294" y="1295"/>
                  </a:cubicBezTo>
                  <a:lnTo>
                    <a:pt x="1975" y="2977"/>
                  </a:lnTo>
                  <a:cubicBezTo>
                    <a:pt x="2124" y="3123"/>
                    <a:pt x="2319" y="3197"/>
                    <a:pt x="2513" y="3197"/>
                  </a:cubicBezTo>
                  <a:cubicBezTo>
                    <a:pt x="2707" y="3197"/>
                    <a:pt x="2900" y="3123"/>
                    <a:pt x="3047" y="2977"/>
                  </a:cubicBezTo>
                  <a:cubicBezTo>
                    <a:pt x="3345" y="2679"/>
                    <a:pt x="3345" y="2199"/>
                    <a:pt x="3047" y="1906"/>
                  </a:cubicBezTo>
                  <a:lnTo>
                    <a:pt x="1365" y="224"/>
                  </a:lnTo>
                  <a:cubicBezTo>
                    <a:pt x="1219" y="75"/>
                    <a:pt x="1025" y="1"/>
                    <a:pt x="831"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82"/>
            <p:cNvSpPr/>
            <p:nvPr/>
          </p:nvSpPr>
          <p:spPr>
            <a:xfrm>
              <a:off x="1342887" y="1606168"/>
              <a:ext cx="242270" cy="242270"/>
            </a:xfrm>
            <a:custGeom>
              <a:avLst/>
              <a:gdLst/>
              <a:ahLst/>
              <a:cxnLst/>
              <a:rect l="l" t="t" r="r" b="b"/>
              <a:pathLst>
                <a:path w="9254" h="9254" extrusionOk="0">
                  <a:moveTo>
                    <a:pt x="4627" y="1"/>
                  </a:moveTo>
                  <a:cubicBezTo>
                    <a:pt x="2076" y="1"/>
                    <a:pt x="0" y="2071"/>
                    <a:pt x="0" y="4627"/>
                  </a:cubicBezTo>
                  <a:cubicBezTo>
                    <a:pt x="0" y="7183"/>
                    <a:pt x="2076" y="9253"/>
                    <a:pt x="4627" y="9253"/>
                  </a:cubicBezTo>
                  <a:cubicBezTo>
                    <a:pt x="7183" y="9253"/>
                    <a:pt x="9253" y="7183"/>
                    <a:pt x="9253" y="4627"/>
                  </a:cubicBezTo>
                  <a:cubicBezTo>
                    <a:pt x="9253" y="2071"/>
                    <a:pt x="7183" y="1"/>
                    <a:pt x="4627"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82"/>
            <p:cNvSpPr/>
            <p:nvPr/>
          </p:nvSpPr>
          <p:spPr>
            <a:xfrm>
              <a:off x="1364774" y="1629312"/>
              <a:ext cx="208052" cy="195931"/>
            </a:xfrm>
            <a:custGeom>
              <a:avLst/>
              <a:gdLst/>
              <a:ahLst/>
              <a:cxnLst/>
              <a:rect l="l" t="t" r="r" b="b"/>
              <a:pathLst>
                <a:path w="7947" h="7484" extrusionOk="0">
                  <a:moveTo>
                    <a:pt x="3790" y="0"/>
                  </a:moveTo>
                  <a:cubicBezTo>
                    <a:pt x="3347" y="0"/>
                    <a:pt x="2900" y="79"/>
                    <a:pt x="2470" y="241"/>
                  </a:cubicBezTo>
                  <a:cubicBezTo>
                    <a:pt x="1057" y="774"/>
                    <a:pt x="101" y="2110"/>
                    <a:pt x="48" y="3623"/>
                  </a:cubicBezTo>
                  <a:cubicBezTo>
                    <a:pt x="0" y="5136"/>
                    <a:pt x="870" y="6529"/>
                    <a:pt x="2249" y="7154"/>
                  </a:cubicBezTo>
                  <a:cubicBezTo>
                    <a:pt x="2742" y="7375"/>
                    <a:pt x="3266" y="7483"/>
                    <a:pt x="3786" y="7483"/>
                  </a:cubicBezTo>
                  <a:cubicBezTo>
                    <a:pt x="4720" y="7483"/>
                    <a:pt x="5642" y="7135"/>
                    <a:pt x="6351" y="6472"/>
                  </a:cubicBezTo>
                  <a:cubicBezTo>
                    <a:pt x="7869" y="5059"/>
                    <a:pt x="7946" y="2686"/>
                    <a:pt x="6524" y="1187"/>
                  </a:cubicBezTo>
                  <a:cubicBezTo>
                    <a:pt x="5802" y="414"/>
                    <a:pt x="4806" y="0"/>
                    <a:pt x="3790"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82"/>
            <p:cNvSpPr/>
            <p:nvPr/>
          </p:nvSpPr>
          <p:spPr>
            <a:xfrm>
              <a:off x="1402630" y="1630961"/>
              <a:ext cx="165798" cy="192554"/>
            </a:xfrm>
            <a:custGeom>
              <a:avLst/>
              <a:gdLst/>
              <a:ahLst/>
              <a:cxnLst/>
              <a:rect l="l" t="t" r="r" b="b"/>
              <a:pathLst>
                <a:path w="6333" h="7355" extrusionOk="0">
                  <a:moveTo>
                    <a:pt x="3046" y="0"/>
                  </a:moveTo>
                  <a:cubicBezTo>
                    <a:pt x="1278" y="336"/>
                    <a:pt x="0" y="1878"/>
                    <a:pt x="0" y="3675"/>
                  </a:cubicBezTo>
                  <a:cubicBezTo>
                    <a:pt x="0" y="5477"/>
                    <a:pt x="1278" y="7019"/>
                    <a:pt x="3046" y="7355"/>
                  </a:cubicBezTo>
                  <a:cubicBezTo>
                    <a:pt x="3743" y="7220"/>
                    <a:pt x="4387" y="6894"/>
                    <a:pt x="4905" y="6409"/>
                  </a:cubicBezTo>
                  <a:cubicBezTo>
                    <a:pt x="5933" y="5443"/>
                    <a:pt x="6332" y="3983"/>
                    <a:pt x="5938" y="2633"/>
                  </a:cubicBezTo>
                  <a:cubicBezTo>
                    <a:pt x="5544" y="1283"/>
                    <a:pt x="4430" y="264"/>
                    <a:pt x="3046"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82"/>
            <p:cNvSpPr/>
            <p:nvPr/>
          </p:nvSpPr>
          <p:spPr>
            <a:xfrm>
              <a:off x="1449675" y="1653842"/>
              <a:ext cx="26416" cy="94222"/>
            </a:xfrm>
            <a:custGeom>
              <a:avLst/>
              <a:gdLst/>
              <a:ahLst/>
              <a:cxnLst/>
              <a:rect l="l" t="t" r="r" b="b"/>
              <a:pathLst>
                <a:path w="1009" h="3599" extrusionOk="0">
                  <a:moveTo>
                    <a:pt x="505" y="0"/>
                  </a:moveTo>
                  <a:cubicBezTo>
                    <a:pt x="226" y="0"/>
                    <a:pt x="0" y="226"/>
                    <a:pt x="0" y="505"/>
                  </a:cubicBezTo>
                  <a:lnTo>
                    <a:pt x="0" y="3094"/>
                  </a:lnTo>
                  <a:cubicBezTo>
                    <a:pt x="0" y="3373"/>
                    <a:pt x="226" y="3599"/>
                    <a:pt x="505" y="3599"/>
                  </a:cubicBezTo>
                  <a:cubicBezTo>
                    <a:pt x="783" y="3599"/>
                    <a:pt x="1009" y="3373"/>
                    <a:pt x="1009" y="3094"/>
                  </a:cubicBezTo>
                  <a:lnTo>
                    <a:pt x="1009" y="505"/>
                  </a:lnTo>
                  <a:cubicBezTo>
                    <a:pt x="1009" y="226"/>
                    <a:pt x="783" y="0"/>
                    <a:pt x="50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82"/>
            <p:cNvSpPr/>
            <p:nvPr/>
          </p:nvSpPr>
          <p:spPr>
            <a:xfrm>
              <a:off x="1448419" y="1722172"/>
              <a:ext cx="65424" cy="62832"/>
            </a:xfrm>
            <a:custGeom>
              <a:avLst/>
              <a:gdLst/>
              <a:ahLst/>
              <a:cxnLst/>
              <a:rect l="l" t="t" r="r" b="b"/>
              <a:pathLst>
                <a:path w="2499" h="2400" extrusionOk="0">
                  <a:moveTo>
                    <a:pt x="553" y="0"/>
                  </a:moveTo>
                  <a:cubicBezTo>
                    <a:pt x="424" y="0"/>
                    <a:pt x="296" y="49"/>
                    <a:pt x="197" y="148"/>
                  </a:cubicBezTo>
                  <a:cubicBezTo>
                    <a:pt x="0" y="345"/>
                    <a:pt x="0" y="667"/>
                    <a:pt x="197" y="864"/>
                  </a:cubicBezTo>
                  <a:lnTo>
                    <a:pt x="1590" y="2252"/>
                  </a:lnTo>
                  <a:cubicBezTo>
                    <a:pt x="1689" y="2351"/>
                    <a:pt x="1817" y="2400"/>
                    <a:pt x="1946" y="2400"/>
                  </a:cubicBezTo>
                  <a:cubicBezTo>
                    <a:pt x="2074" y="2400"/>
                    <a:pt x="2203" y="2351"/>
                    <a:pt x="2301" y="2252"/>
                  </a:cubicBezTo>
                  <a:cubicBezTo>
                    <a:pt x="2498" y="2055"/>
                    <a:pt x="2498" y="1738"/>
                    <a:pt x="2301" y="1541"/>
                  </a:cubicBezTo>
                  <a:lnTo>
                    <a:pt x="908" y="148"/>
                  </a:lnTo>
                  <a:cubicBezTo>
                    <a:pt x="810" y="49"/>
                    <a:pt x="681" y="0"/>
                    <a:pt x="553"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6" name="Google Shape;13366;p82"/>
            <p:cNvSpPr/>
            <p:nvPr/>
          </p:nvSpPr>
          <p:spPr>
            <a:xfrm>
              <a:off x="1293721" y="1560432"/>
              <a:ext cx="96238" cy="89536"/>
            </a:xfrm>
            <a:custGeom>
              <a:avLst/>
              <a:gdLst/>
              <a:ahLst/>
              <a:cxnLst/>
              <a:rect l="l" t="t" r="r" b="b"/>
              <a:pathLst>
                <a:path w="3676" h="3420" extrusionOk="0">
                  <a:moveTo>
                    <a:pt x="1922" y="0"/>
                  </a:moveTo>
                  <a:cubicBezTo>
                    <a:pt x="1474" y="0"/>
                    <a:pt x="1026" y="170"/>
                    <a:pt x="682" y="508"/>
                  </a:cubicBezTo>
                  <a:cubicBezTo>
                    <a:pt x="668" y="527"/>
                    <a:pt x="649" y="547"/>
                    <a:pt x="634" y="561"/>
                  </a:cubicBezTo>
                  <a:cubicBezTo>
                    <a:pt x="0" y="1253"/>
                    <a:pt x="24" y="2319"/>
                    <a:pt x="682" y="2987"/>
                  </a:cubicBezTo>
                  <a:lnTo>
                    <a:pt x="860" y="3160"/>
                  </a:lnTo>
                  <a:cubicBezTo>
                    <a:pt x="1031" y="3333"/>
                    <a:pt x="1255" y="3419"/>
                    <a:pt x="1480" y="3419"/>
                  </a:cubicBezTo>
                  <a:cubicBezTo>
                    <a:pt x="1706" y="3419"/>
                    <a:pt x="1931" y="3333"/>
                    <a:pt x="2104" y="3160"/>
                  </a:cubicBezTo>
                  <a:lnTo>
                    <a:pt x="3334" y="1930"/>
                  </a:lnTo>
                  <a:cubicBezTo>
                    <a:pt x="3675" y="1589"/>
                    <a:pt x="3675" y="1032"/>
                    <a:pt x="3334" y="686"/>
                  </a:cubicBezTo>
                  <a:lnTo>
                    <a:pt x="3161" y="508"/>
                  </a:lnTo>
                  <a:cubicBezTo>
                    <a:pt x="2818" y="170"/>
                    <a:pt x="2370" y="0"/>
                    <a:pt x="1922" y="0"/>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82"/>
            <p:cNvSpPr/>
            <p:nvPr/>
          </p:nvSpPr>
          <p:spPr>
            <a:xfrm>
              <a:off x="1309429" y="1560432"/>
              <a:ext cx="77624" cy="61392"/>
            </a:xfrm>
            <a:custGeom>
              <a:avLst/>
              <a:gdLst/>
              <a:ahLst/>
              <a:cxnLst/>
              <a:rect l="l" t="t" r="r" b="b"/>
              <a:pathLst>
                <a:path w="2965" h="2345" extrusionOk="0">
                  <a:moveTo>
                    <a:pt x="1321" y="0"/>
                  </a:moveTo>
                  <a:cubicBezTo>
                    <a:pt x="874" y="0"/>
                    <a:pt x="426" y="170"/>
                    <a:pt x="82" y="508"/>
                  </a:cubicBezTo>
                  <a:cubicBezTo>
                    <a:pt x="68" y="527"/>
                    <a:pt x="49" y="547"/>
                    <a:pt x="34" y="561"/>
                  </a:cubicBezTo>
                  <a:cubicBezTo>
                    <a:pt x="1" y="1065"/>
                    <a:pt x="183" y="1555"/>
                    <a:pt x="539" y="1911"/>
                  </a:cubicBezTo>
                  <a:lnTo>
                    <a:pt x="716" y="2089"/>
                  </a:lnTo>
                  <a:cubicBezTo>
                    <a:pt x="887" y="2259"/>
                    <a:pt x="1112" y="2345"/>
                    <a:pt x="1337" y="2345"/>
                  </a:cubicBezTo>
                  <a:cubicBezTo>
                    <a:pt x="1562" y="2345"/>
                    <a:pt x="1788" y="2259"/>
                    <a:pt x="1961" y="2089"/>
                  </a:cubicBezTo>
                  <a:lnTo>
                    <a:pt x="2965" y="1085"/>
                  </a:lnTo>
                  <a:cubicBezTo>
                    <a:pt x="2921" y="936"/>
                    <a:pt x="2845" y="796"/>
                    <a:pt x="2734" y="686"/>
                  </a:cubicBezTo>
                  <a:lnTo>
                    <a:pt x="2556" y="508"/>
                  </a:lnTo>
                  <a:cubicBezTo>
                    <a:pt x="2215" y="170"/>
                    <a:pt x="1768" y="0"/>
                    <a:pt x="132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82"/>
            <p:cNvSpPr/>
            <p:nvPr/>
          </p:nvSpPr>
          <p:spPr>
            <a:xfrm>
              <a:off x="1538085" y="1560510"/>
              <a:ext cx="96238" cy="89457"/>
            </a:xfrm>
            <a:custGeom>
              <a:avLst/>
              <a:gdLst/>
              <a:ahLst/>
              <a:cxnLst/>
              <a:rect l="l" t="t" r="r" b="b"/>
              <a:pathLst>
                <a:path w="3676" h="3417" extrusionOk="0">
                  <a:moveTo>
                    <a:pt x="1760" y="1"/>
                  </a:moveTo>
                  <a:cubicBezTo>
                    <a:pt x="1307" y="1"/>
                    <a:pt x="858" y="174"/>
                    <a:pt x="519" y="510"/>
                  </a:cubicBezTo>
                  <a:lnTo>
                    <a:pt x="346" y="683"/>
                  </a:lnTo>
                  <a:cubicBezTo>
                    <a:pt x="0" y="1029"/>
                    <a:pt x="0" y="1586"/>
                    <a:pt x="346" y="1927"/>
                  </a:cubicBezTo>
                  <a:lnTo>
                    <a:pt x="1576" y="3157"/>
                  </a:lnTo>
                  <a:cubicBezTo>
                    <a:pt x="1745" y="3326"/>
                    <a:pt x="1970" y="3416"/>
                    <a:pt x="2197" y="3416"/>
                  </a:cubicBezTo>
                  <a:cubicBezTo>
                    <a:pt x="2305" y="3416"/>
                    <a:pt x="2414" y="3396"/>
                    <a:pt x="2518" y="3354"/>
                  </a:cubicBezTo>
                  <a:cubicBezTo>
                    <a:pt x="2633" y="3311"/>
                    <a:pt x="2734" y="3243"/>
                    <a:pt x="2820" y="3157"/>
                  </a:cubicBezTo>
                  <a:lnTo>
                    <a:pt x="2998" y="2984"/>
                  </a:lnTo>
                  <a:cubicBezTo>
                    <a:pt x="3675" y="2297"/>
                    <a:pt x="3675" y="1192"/>
                    <a:pt x="2998" y="510"/>
                  </a:cubicBezTo>
                  <a:cubicBezTo>
                    <a:pt x="2916" y="428"/>
                    <a:pt x="2825" y="356"/>
                    <a:pt x="2734" y="294"/>
                  </a:cubicBezTo>
                  <a:cubicBezTo>
                    <a:pt x="2437" y="97"/>
                    <a:pt x="2097" y="1"/>
                    <a:pt x="1760" y="1"/>
                  </a:cubicBezTo>
                  <a:close/>
                </a:path>
              </a:pathLst>
            </a:custGeom>
            <a:solidFill>
              <a:srgbClr val="CC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82"/>
            <p:cNvSpPr/>
            <p:nvPr/>
          </p:nvSpPr>
          <p:spPr>
            <a:xfrm>
              <a:off x="1565365" y="1568181"/>
              <a:ext cx="68958" cy="80137"/>
            </a:xfrm>
            <a:custGeom>
              <a:avLst/>
              <a:gdLst/>
              <a:ahLst/>
              <a:cxnLst/>
              <a:rect l="l" t="t" r="r" b="b"/>
              <a:pathLst>
                <a:path w="2634" h="3061" extrusionOk="0">
                  <a:moveTo>
                    <a:pt x="1692" y="1"/>
                  </a:moveTo>
                  <a:cubicBezTo>
                    <a:pt x="1250" y="15"/>
                    <a:pt x="832" y="198"/>
                    <a:pt x="520" y="510"/>
                  </a:cubicBezTo>
                  <a:lnTo>
                    <a:pt x="342" y="683"/>
                  </a:lnTo>
                  <a:cubicBezTo>
                    <a:pt x="1" y="1029"/>
                    <a:pt x="1" y="1586"/>
                    <a:pt x="342" y="1927"/>
                  </a:cubicBezTo>
                  <a:lnTo>
                    <a:pt x="1476" y="3061"/>
                  </a:lnTo>
                  <a:cubicBezTo>
                    <a:pt x="1591" y="3018"/>
                    <a:pt x="1692" y="2950"/>
                    <a:pt x="1778" y="2864"/>
                  </a:cubicBezTo>
                  <a:lnTo>
                    <a:pt x="1956" y="2691"/>
                  </a:lnTo>
                  <a:cubicBezTo>
                    <a:pt x="2633" y="2004"/>
                    <a:pt x="2633" y="899"/>
                    <a:pt x="1956" y="217"/>
                  </a:cubicBezTo>
                  <a:cubicBezTo>
                    <a:pt x="1874" y="135"/>
                    <a:pt x="1783" y="63"/>
                    <a:pt x="169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82"/>
            <p:cNvSpPr/>
            <p:nvPr/>
          </p:nvSpPr>
          <p:spPr>
            <a:xfrm>
              <a:off x="1287935" y="1510978"/>
              <a:ext cx="350288" cy="362357"/>
            </a:xfrm>
            <a:custGeom>
              <a:avLst/>
              <a:gdLst/>
              <a:ahLst/>
              <a:cxnLst/>
              <a:rect l="l" t="t" r="r" b="b"/>
              <a:pathLst>
                <a:path w="13380" h="13841" extrusionOk="0">
                  <a:moveTo>
                    <a:pt x="7634" y="413"/>
                  </a:moveTo>
                  <a:cubicBezTo>
                    <a:pt x="8316" y="413"/>
                    <a:pt x="8950" y="773"/>
                    <a:pt x="9301" y="1360"/>
                  </a:cubicBezTo>
                  <a:cubicBezTo>
                    <a:pt x="9421" y="1508"/>
                    <a:pt x="9546" y="1950"/>
                    <a:pt x="10074" y="2123"/>
                  </a:cubicBezTo>
                  <a:cubicBezTo>
                    <a:pt x="9930" y="2248"/>
                    <a:pt x="9796" y="2383"/>
                    <a:pt x="9671" y="2527"/>
                  </a:cubicBezTo>
                  <a:cubicBezTo>
                    <a:pt x="9113" y="2239"/>
                    <a:pt x="8960" y="1782"/>
                    <a:pt x="8849" y="1629"/>
                  </a:cubicBezTo>
                  <a:cubicBezTo>
                    <a:pt x="8595" y="1201"/>
                    <a:pt x="8133" y="942"/>
                    <a:pt x="7634" y="942"/>
                  </a:cubicBezTo>
                  <a:lnTo>
                    <a:pt x="5674" y="942"/>
                  </a:lnTo>
                  <a:cubicBezTo>
                    <a:pt x="5174" y="942"/>
                    <a:pt x="4713" y="1201"/>
                    <a:pt x="4458" y="1629"/>
                  </a:cubicBezTo>
                  <a:cubicBezTo>
                    <a:pt x="4338" y="1797"/>
                    <a:pt x="4208" y="2181"/>
                    <a:pt x="3738" y="2469"/>
                  </a:cubicBezTo>
                  <a:cubicBezTo>
                    <a:pt x="3723" y="2455"/>
                    <a:pt x="3714" y="2445"/>
                    <a:pt x="3699" y="2431"/>
                  </a:cubicBezTo>
                  <a:lnTo>
                    <a:pt x="3526" y="2258"/>
                  </a:lnTo>
                  <a:cubicBezTo>
                    <a:pt x="3464" y="2195"/>
                    <a:pt x="3401" y="2138"/>
                    <a:pt x="3334" y="2090"/>
                  </a:cubicBezTo>
                  <a:cubicBezTo>
                    <a:pt x="3776" y="1888"/>
                    <a:pt x="3882" y="1523"/>
                    <a:pt x="4007" y="1360"/>
                  </a:cubicBezTo>
                  <a:cubicBezTo>
                    <a:pt x="4357" y="773"/>
                    <a:pt x="4987" y="413"/>
                    <a:pt x="5674" y="413"/>
                  </a:cubicBezTo>
                  <a:close/>
                  <a:moveTo>
                    <a:pt x="3219" y="4444"/>
                  </a:moveTo>
                  <a:lnTo>
                    <a:pt x="3469" y="4694"/>
                  </a:lnTo>
                  <a:cubicBezTo>
                    <a:pt x="3349" y="4804"/>
                    <a:pt x="3228" y="4924"/>
                    <a:pt x="3118" y="5049"/>
                  </a:cubicBezTo>
                  <a:lnTo>
                    <a:pt x="2868" y="4799"/>
                  </a:lnTo>
                  <a:lnTo>
                    <a:pt x="3219" y="4444"/>
                  </a:lnTo>
                  <a:close/>
                  <a:moveTo>
                    <a:pt x="10233" y="4444"/>
                  </a:moveTo>
                  <a:lnTo>
                    <a:pt x="10588" y="4794"/>
                  </a:lnTo>
                  <a:lnTo>
                    <a:pt x="10338" y="5049"/>
                  </a:lnTo>
                  <a:cubicBezTo>
                    <a:pt x="10228" y="4924"/>
                    <a:pt x="10108" y="4804"/>
                    <a:pt x="9988" y="4694"/>
                  </a:cubicBezTo>
                  <a:lnTo>
                    <a:pt x="10233" y="4444"/>
                  </a:lnTo>
                  <a:close/>
                  <a:moveTo>
                    <a:pt x="2143" y="2095"/>
                  </a:moveTo>
                  <a:cubicBezTo>
                    <a:pt x="2959" y="2095"/>
                    <a:pt x="3344" y="2681"/>
                    <a:pt x="3411" y="2719"/>
                  </a:cubicBezTo>
                  <a:cubicBezTo>
                    <a:pt x="3603" y="2916"/>
                    <a:pt x="3661" y="3204"/>
                    <a:pt x="3555" y="3459"/>
                  </a:cubicBezTo>
                  <a:cubicBezTo>
                    <a:pt x="3488" y="3627"/>
                    <a:pt x="3536" y="3545"/>
                    <a:pt x="2181" y="4905"/>
                  </a:cubicBezTo>
                  <a:cubicBezTo>
                    <a:pt x="2049" y="5037"/>
                    <a:pt x="1876" y="5103"/>
                    <a:pt x="1703" y="5103"/>
                  </a:cubicBezTo>
                  <a:cubicBezTo>
                    <a:pt x="1530" y="5103"/>
                    <a:pt x="1357" y="5037"/>
                    <a:pt x="1225" y="4905"/>
                  </a:cubicBezTo>
                  <a:lnTo>
                    <a:pt x="1052" y="4732"/>
                  </a:lnTo>
                  <a:cubicBezTo>
                    <a:pt x="96" y="3776"/>
                    <a:pt x="745" y="2095"/>
                    <a:pt x="2143" y="2095"/>
                  </a:cubicBezTo>
                  <a:close/>
                  <a:moveTo>
                    <a:pt x="7634" y="1355"/>
                  </a:moveTo>
                  <a:cubicBezTo>
                    <a:pt x="7989" y="1355"/>
                    <a:pt x="8316" y="1537"/>
                    <a:pt x="8498" y="1840"/>
                  </a:cubicBezTo>
                  <a:cubicBezTo>
                    <a:pt x="8609" y="1994"/>
                    <a:pt x="8806" y="2541"/>
                    <a:pt x="9483" y="2892"/>
                  </a:cubicBezTo>
                  <a:cubicBezTo>
                    <a:pt x="9373" y="3272"/>
                    <a:pt x="9474" y="3685"/>
                    <a:pt x="9757" y="3963"/>
                  </a:cubicBezTo>
                  <a:lnTo>
                    <a:pt x="9945" y="4155"/>
                  </a:lnTo>
                  <a:lnTo>
                    <a:pt x="9671" y="4429"/>
                  </a:lnTo>
                  <a:cubicBezTo>
                    <a:pt x="8812" y="3771"/>
                    <a:pt x="7775" y="3430"/>
                    <a:pt x="6727" y="3430"/>
                  </a:cubicBezTo>
                  <a:cubicBezTo>
                    <a:pt x="6123" y="3430"/>
                    <a:pt x="5514" y="3544"/>
                    <a:pt x="4934" y="3776"/>
                  </a:cubicBezTo>
                  <a:cubicBezTo>
                    <a:pt x="4709" y="3865"/>
                    <a:pt x="4803" y="4172"/>
                    <a:pt x="5004" y="4172"/>
                  </a:cubicBezTo>
                  <a:cubicBezTo>
                    <a:pt x="5030" y="4172"/>
                    <a:pt x="5058" y="4167"/>
                    <a:pt x="5088" y="4155"/>
                  </a:cubicBezTo>
                  <a:cubicBezTo>
                    <a:pt x="5630" y="3939"/>
                    <a:pt x="6182" y="3839"/>
                    <a:pt x="6722" y="3839"/>
                  </a:cubicBezTo>
                  <a:cubicBezTo>
                    <a:pt x="9050" y="3839"/>
                    <a:pt x="11146" y="5709"/>
                    <a:pt x="11146" y="8263"/>
                  </a:cubicBezTo>
                  <a:cubicBezTo>
                    <a:pt x="11146" y="10813"/>
                    <a:pt x="9054" y="12685"/>
                    <a:pt x="6729" y="12685"/>
                  </a:cubicBezTo>
                  <a:cubicBezTo>
                    <a:pt x="6175" y="12685"/>
                    <a:pt x="5609" y="12579"/>
                    <a:pt x="5054" y="12351"/>
                  </a:cubicBezTo>
                  <a:cubicBezTo>
                    <a:pt x="1768" y="11011"/>
                    <a:pt x="1297" y="6442"/>
                    <a:pt x="4381" y="4511"/>
                  </a:cubicBezTo>
                  <a:cubicBezTo>
                    <a:pt x="4564" y="4385"/>
                    <a:pt x="4445" y="4132"/>
                    <a:pt x="4267" y="4132"/>
                  </a:cubicBezTo>
                  <a:cubicBezTo>
                    <a:pt x="4235" y="4132"/>
                    <a:pt x="4200" y="4141"/>
                    <a:pt x="4165" y="4160"/>
                  </a:cubicBezTo>
                  <a:cubicBezTo>
                    <a:pt x="4036" y="4247"/>
                    <a:pt x="3906" y="4333"/>
                    <a:pt x="3781" y="4429"/>
                  </a:cubicBezTo>
                  <a:lnTo>
                    <a:pt x="3507" y="4155"/>
                  </a:lnTo>
                  <a:cubicBezTo>
                    <a:pt x="3598" y="4040"/>
                    <a:pt x="4016" y="3786"/>
                    <a:pt x="4016" y="3195"/>
                  </a:cubicBezTo>
                  <a:cubicBezTo>
                    <a:pt x="4016" y="3070"/>
                    <a:pt x="3992" y="2945"/>
                    <a:pt x="3954" y="2825"/>
                  </a:cubicBezTo>
                  <a:cubicBezTo>
                    <a:pt x="4526" y="2474"/>
                    <a:pt x="4698" y="1998"/>
                    <a:pt x="4814" y="1840"/>
                  </a:cubicBezTo>
                  <a:cubicBezTo>
                    <a:pt x="4992" y="1537"/>
                    <a:pt x="5318" y="1355"/>
                    <a:pt x="5674" y="1355"/>
                  </a:cubicBezTo>
                  <a:close/>
                  <a:moveTo>
                    <a:pt x="3449" y="11813"/>
                  </a:moveTo>
                  <a:cubicBezTo>
                    <a:pt x="3728" y="12068"/>
                    <a:pt x="4031" y="12289"/>
                    <a:pt x="4357" y="12471"/>
                  </a:cubicBezTo>
                  <a:lnTo>
                    <a:pt x="3560" y="13269"/>
                  </a:lnTo>
                  <a:cubicBezTo>
                    <a:pt x="3453" y="13367"/>
                    <a:pt x="3318" y="13415"/>
                    <a:pt x="3184" y="13415"/>
                  </a:cubicBezTo>
                  <a:cubicBezTo>
                    <a:pt x="3042" y="13415"/>
                    <a:pt x="2900" y="13361"/>
                    <a:pt x="2791" y="13254"/>
                  </a:cubicBezTo>
                  <a:cubicBezTo>
                    <a:pt x="2585" y="13043"/>
                    <a:pt x="2575" y="12707"/>
                    <a:pt x="2777" y="12486"/>
                  </a:cubicBezTo>
                  <a:lnTo>
                    <a:pt x="3449" y="11813"/>
                  </a:lnTo>
                  <a:close/>
                  <a:moveTo>
                    <a:pt x="10007" y="11808"/>
                  </a:moveTo>
                  <a:lnTo>
                    <a:pt x="10680" y="12486"/>
                  </a:lnTo>
                  <a:cubicBezTo>
                    <a:pt x="10910" y="12702"/>
                    <a:pt x="10920" y="13062"/>
                    <a:pt x="10694" y="13283"/>
                  </a:cubicBezTo>
                  <a:cubicBezTo>
                    <a:pt x="10586" y="13391"/>
                    <a:pt x="10444" y="13445"/>
                    <a:pt x="10303" y="13445"/>
                  </a:cubicBezTo>
                  <a:cubicBezTo>
                    <a:pt x="10156" y="13445"/>
                    <a:pt x="10009" y="13386"/>
                    <a:pt x="9901" y="13269"/>
                  </a:cubicBezTo>
                  <a:lnTo>
                    <a:pt x="9104" y="12471"/>
                  </a:lnTo>
                  <a:cubicBezTo>
                    <a:pt x="9430" y="12284"/>
                    <a:pt x="9733" y="12063"/>
                    <a:pt x="10007" y="11808"/>
                  </a:cubicBezTo>
                  <a:close/>
                  <a:moveTo>
                    <a:pt x="5674" y="0"/>
                  </a:moveTo>
                  <a:cubicBezTo>
                    <a:pt x="4843" y="0"/>
                    <a:pt x="4079" y="437"/>
                    <a:pt x="3651" y="1148"/>
                  </a:cubicBezTo>
                  <a:lnTo>
                    <a:pt x="3478" y="1432"/>
                  </a:lnTo>
                  <a:cubicBezTo>
                    <a:pt x="3296" y="1742"/>
                    <a:pt x="2998" y="1774"/>
                    <a:pt x="2837" y="1774"/>
                  </a:cubicBezTo>
                  <a:cubicBezTo>
                    <a:pt x="2794" y="1774"/>
                    <a:pt x="2761" y="1772"/>
                    <a:pt x="2742" y="1772"/>
                  </a:cubicBezTo>
                  <a:cubicBezTo>
                    <a:pt x="2736" y="1772"/>
                    <a:pt x="2732" y="1772"/>
                    <a:pt x="2729" y="1773"/>
                  </a:cubicBezTo>
                  <a:cubicBezTo>
                    <a:pt x="2533" y="1710"/>
                    <a:pt x="2334" y="1680"/>
                    <a:pt x="2137" y="1680"/>
                  </a:cubicBezTo>
                  <a:cubicBezTo>
                    <a:pt x="1469" y="1680"/>
                    <a:pt x="830" y="2026"/>
                    <a:pt x="466" y="2623"/>
                  </a:cubicBezTo>
                  <a:cubicBezTo>
                    <a:pt x="0" y="3392"/>
                    <a:pt x="120" y="4381"/>
                    <a:pt x="759" y="5020"/>
                  </a:cubicBezTo>
                  <a:cubicBezTo>
                    <a:pt x="855" y="5092"/>
                    <a:pt x="1119" y="5515"/>
                    <a:pt x="1701" y="5515"/>
                  </a:cubicBezTo>
                  <a:cubicBezTo>
                    <a:pt x="2253" y="5515"/>
                    <a:pt x="2522" y="5126"/>
                    <a:pt x="2575" y="5087"/>
                  </a:cubicBezTo>
                  <a:lnTo>
                    <a:pt x="2859" y="5371"/>
                  </a:lnTo>
                  <a:cubicBezTo>
                    <a:pt x="1403" y="7321"/>
                    <a:pt x="1682" y="9973"/>
                    <a:pt x="3161" y="11520"/>
                  </a:cubicBezTo>
                  <a:lnTo>
                    <a:pt x="2484" y="12197"/>
                  </a:lnTo>
                  <a:cubicBezTo>
                    <a:pt x="1883" y="12798"/>
                    <a:pt x="2306" y="13840"/>
                    <a:pt x="3166" y="13840"/>
                  </a:cubicBezTo>
                  <a:cubicBezTo>
                    <a:pt x="3421" y="13840"/>
                    <a:pt x="3666" y="13739"/>
                    <a:pt x="3848" y="13557"/>
                  </a:cubicBezTo>
                  <a:lnTo>
                    <a:pt x="4742" y="12663"/>
                  </a:lnTo>
                  <a:cubicBezTo>
                    <a:pt x="5373" y="12949"/>
                    <a:pt x="6051" y="13092"/>
                    <a:pt x="6728" y="13092"/>
                  </a:cubicBezTo>
                  <a:cubicBezTo>
                    <a:pt x="7406" y="13092"/>
                    <a:pt x="8083" y="12949"/>
                    <a:pt x="8715" y="12663"/>
                  </a:cubicBezTo>
                  <a:lnTo>
                    <a:pt x="9603" y="13557"/>
                  </a:lnTo>
                  <a:cubicBezTo>
                    <a:pt x="9786" y="13739"/>
                    <a:pt x="10031" y="13840"/>
                    <a:pt x="10286" y="13840"/>
                  </a:cubicBezTo>
                  <a:cubicBezTo>
                    <a:pt x="11141" y="13840"/>
                    <a:pt x="11578" y="12803"/>
                    <a:pt x="10968" y="12193"/>
                  </a:cubicBezTo>
                  <a:lnTo>
                    <a:pt x="10295" y="11520"/>
                  </a:lnTo>
                  <a:cubicBezTo>
                    <a:pt x="11857" y="9805"/>
                    <a:pt x="11981" y="7225"/>
                    <a:pt x="10593" y="5366"/>
                  </a:cubicBezTo>
                  <a:lnTo>
                    <a:pt x="10872" y="5087"/>
                  </a:lnTo>
                  <a:cubicBezTo>
                    <a:pt x="10934" y="5131"/>
                    <a:pt x="11189" y="5510"/>
                    <a:pt x="11751" y="5510"/>
                  </a:cubicBezTo>
                  <a:cubicBezTo>
                    <a:pt x="12039" y="5510"/>
                    <a:pt x="12313" y="5400"/>
                    <a:pt x="12519" y="5193"/>
                  </a:cubicBezTo>
                  <a:cubicBezTo>
                    <a:pt x="12568" y="5126"/>
                    <a:pt x="13379" y="4540"/>
                    <a:pt x="13255" y="3425"/>
                  </a:cubicBezTo>
                  <a:cubicBezTo>
                    <a:pt x="13241" y="3299"/>
                    <a:pt x="13147" y="3240"/>
                    <a:pt x="13053" y="3240"/>
                  </a:cubicBezTo>
                  <a:cubicBezTo>
                    <a:pt x="12942" y="3240"/>
                    <a:pt x="12831" y="3321"/>
                    <a:pt x="12846" y="3469"/>
                  </a:cubicBezTo>
                  <a:cubicBezTo>
                    <a:pt x="12947" y="4367"/>
                    <a:pt x="12284" y="4823"/>
                    <a:pt x="12231" y="4905"/>
                  </a:cubicBezTo>
                  <a:cubicBezTo>
                    <a:pt x="12099" y="5035"/>
                    <a:pt x="11926" y="5099"/>
                    <a:pt x="11753" y="5099"/>
                  </a:cubicBezTo>
                  <a:cubicBezTo>
                    <a:pt x="11580" y="5099"/>
                    <a:pt x="11407" y="5035"/>
                    <a:pt x="11275" y="4905"/>
                  </a:cubicBezTo>
                  <a:lnTo>
                    <a:pt x="10045" y="3675"/>
                  </a:lnTo>
                  <a:cubicBezTo>
                    <a:pt x="9781" y="3411"/>
                    <a:pt x="9781" y="2983"/>
                    <a:pt x="10045" y="2719"/>
                  </a:cubicBezTo>
                  <a:cubicBezTo>
                    <a:pt x="10137" y="2657"/>
                    <a:pt x="10511" y="2095"/>
                    <a:pt x="11314" y="2095"/>
                  </a:cubicBezTo>
                  <a:cubicBezTo>
                    <a:pt x="11833" y="2095"/>
                    <a:pt x="12323" y="2354"/>
                    <a:pt x="12606" y="2791"/>
                  </a:cubicBezTo>
                  <a:cubicBezTo>
                    <a:pt x="12650" y="2859"/>
                    <a:pt x="12711" y="2888"/>
                    <a:pt x="12772" y="2888"/>
                  </a:cubicBezTo>
                  <a:cubicBezTo>
                    <a:pt x="12916" y="2888"/>
                    <a:pt x="13057" y="2728"/>
                    <a:pt x="12952" y="2565"/>
                  </a:cubicBezTo>
                  <a:cubicBezTo>
                    <a:pt x="12583" y="2005"/>
                    <a:pt x="11962" y="1682"/>
                    <a:pt x="11315" y="1682"/>
                  </a:cubicBezTo>
                  <a:cubicBezTo>
                    <a:pt x="11120" y="1682"/>
                    <a:pt x="10922" y="1711"/>
                    <a:pt x="10728" y="1773"/>
                  </a:cubicBezTo>
                  <a:lnTo>
                    <a:pt x="10425" y="1773"/>
                  </a:lnTo>
                  <a:cubicBezTo>
                    <a:pt x="10180" y="1773"/>
                    <a:pt x="9949" y="1643"/>
                    <a:pt x="9824" y="1432"/>
                  </a:cubicBezTo>
                  <a:lnTo>
                    <a:pt x="9651" y="1148"/>
                  </a:lnTo>
                  <a:cubicBezTo>
                    <a:pt x="9229" y="437"/>
                    <a:pt x="8460" y="5"/>
                    <a:pt x="7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82"/>
            <p:cNvSpPr/>
            <p:nvPr/>
          </p:nvSpPr>
          <p:spPr>
            <a:xfrm>
              <a:off x="1345662" y="1623892"/>
              <a:ext cx="225410" cy="206874"/>
            </a:xfrm>
            <a:custGeom>
              <a:avLst/>
              <a:gdLst/>
              <a:ahLst/>
              <a:cxnLst/>
              <a:rect l="l" t="t" r="r" b="b"/>
              <a:pathLst>
                <a:path w="8610" h="7902" extrusionOk="0">
                  <a:moveTo>
                    <a:pt x="4580" y="1"/>
                  </a:moveTo>
                  <a:cubicBezTo>
                    <a:pt x="2561" y="1"/>
                    <a:pt x="577" y="1533"/>
                    <a:pt x="577" y="3950"/>
                  </a:cubicBezTo>
                  <a:cubicBezTo>
                    <a:pt x="577" y="6334"/>
                    <a:pt x="2542" y="7902"/>
                    <a:pt x="4570" y="7902"/>
                  </a:cubicBezTo>
                  <a:cubicBezTo>
                    <a:pt x="5603" y="7902"/>
                    <a:pt x="6652" y="7495"/>
                    <a:pt x="7466" y="6583"/>
                  </a:cubicBezTo>
                  <a:cubicBezTo>
                    <a:pt x="7730" y="6285"/>
                    <a:pt x="7951" y="5948"/>
                    <a:pt x="8119" y="5583"/>
                  </a:cubicBezTo>
                  <a:cubicBezTo>
                    <a:pt x="8191" y="5420"/>
                    <a:pt x="8057" y="5292"/>
                    <a:pt x="7922" y="5292"/>
                  </a:cubicBezTo>
                  <a:cubicBezTo>
                    <a:pt x="7851" y="5292"/>
                    <a:pt x="7780" y="5328"/>
                    <a:pt x="7740" y="5415"/>
                  </a:cubicBezTo>
                  <a:cubicBezTo>
                    <a:pt x="7163" y="6674"/>
                    <a:pt x="5909" y="7486"/>
                    <a:pt x="4521" y="7486"/>
                  </a:cubicBezTo>
                  <a:cubicBezTo>
                    <a:pt x="1658" y="7486"/>
                    <a:pt x="0" y="4253"/>
                    <a:pt x="1610" y="1937"/>
                  </a:cubicBezTo>
                  <a:cubicBezTo>
                    <a:pt x="2312" y="926"/>
                    <a:pt x="3418" y="413"/>
                    <a:pt x="4525" y="413"/>
                  </a:cubicBezTo>
                  <a:cubicBezTo>
                    <a:pt x="5622" y="413"/>
                    <a:pt x="6720" y="916"/>
                    <a:pt x="7427" y="1937"/>
                  </a:cubicBezTo>
                  <a:cubicBezTo>
                    <a:pt x="7980" y="2734"/>
                    <a:pt x="8181" y="3729"/>
                    <a:pt x="7980" y="4680"/>
                  </a:cubicBezTo>
                  <a:cubicBezTo>
                    <a:pt x="7946" y="4833"/>
                    <a:pt x="8067" y="4926"/>
                    <a:pt x="8185" y="4926"/>
                  </a:cubicBezTo>
                  <a:cubicBezTo>
                    <a:pt x="8273" y="4926"/>
                    <a:pt x="8359" y="4876"/>
                    <a:pt x="8383" y="4762"/>
                  </a:cubicBezTo>
                  <a:cubicBezTo>
                    <a:pt x="8609" y="3695"/>
                    <a:pt x="8383" y="2581"/>
                    <a:pt x="7759" y="1687"/>
                  </a:cubicBezTo>
                  <a:cubicBezTo>
                    <a:pt x="6944" y="520"/>
                    <a:pt x="5756" y="1"/>
                    <a:pt x="4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82"/>
            <p:cNvSpPr/>
            <p:nvPr/>
          </p:nvSpPr>
          <p:spPr>
            <a:xfrm>
              <a:off x="1444125" y="1648423"/>
              <a:ext cx="80687" cy="141974"/>
            </a:xfrm>
            <a:custGeom>
              <a:avLst/>
              <a:gdLst/>
              <a:ahLst/>
              <a:cxnLst/>
              <a:rect l="l" t="t" r="r" b="b"/>
              <a:pathLst>
                <a:path w="3082" h="5423" extrusionOk="0">
                  <a:moveTo>
                    <a:pt x="717" y="376"/>
                  </a:moveTo>
                  <a:cubicBezTo>
                    <a:pt x="894" y="376"/>
                    <a:pt x="1034" y="534"/>
                    <a:pt x="1014" y="712"/>
                  </a:cubicBezTo>
                  <a:lnTo>
                    <a:pt x="1014" y="2677"/>
                  </a:lnTo>
                  <a:cubicBezTo>
                    <a:pt x="918" y="2633"/>
                    <a:pt x="816" y="2612"/>
                    <a:pt x="715" y="2612"/>
                  </a:cubicBezTo>
                  <a:cubicBezTo>
                    <a:pt x="613" y="2612"/>
                    <a:pt x="512" y="2633"/>
                    <a:pt x="419" y="2677"/>
                  </a:cubicBezTo>
                  <a:lnTo>
                    <a:pt x="419" y="712"/>
                  </a:lnTo>
                  <a:cubicBezTo>
                    <a:pt x="395" y="534"/>
                    <a:pt x="534" y="376"/>
                    <a:pt x="717" y="376"/>
                  </a:cubicBezTo>
                  <a:close/>
                  <a:moveTo>
                    <a:pt x="751" y="3027"/>
                  </a:moveTo>
                  <a:cubicBezTo>
                    <a:pt x="883" y="3027"/>
                    <a:pt x="921" y="3102"/>
                    <a:pt x="2321" y="4502"/>
                  </a:cubicBezTo>
                  <a:lnTo>
                    <a:pt x="2316" y="4502"/>
                  </a:lnTo>
                  <a:cubicBezTo>
                    <a:pt x="2465" y="4613"/>
                    <a:pt x="2480" y="4824"/>
                    <a:pt x="2350" y="4954"/>
                  </a:cubicBezTo>
                  <a:cubicBezTo>
                    <a:pt x="2291" y="5013"/>
                    <a:pt x="2214" y="5042"/>
                    <a:pt x="2138" y="5042"/>
                  </a:cubicBezTo>
                  <a:cubicBezTo>
                    <a:pt x="2048" y="5042"/>
                    <a:pt x="1958" y="5001"/>
                    <a:pt x="1898" y="4920"/>
                  </a:cubicBezTo>
                  <a:lnTo>
                    <a:pt x="510" y="3537"/>
                  </a:lnTo>
                  <a:cubicBezTo>
                    <a:pt x="327" y="3344"/>
                    <a:pt x="457" y="3032"/>
                    <a:pt x="721" y="3027"/>
                  </a:cubicBezTo>
                  <a:cubicBezTo>
                    <a:pt x="732" y="3027"/>
                    <a:pt x="742" y="3027"/>
                    <a:pt x="751" y="3027"/>
                  </a:cubicBezTo>
                  <a:close/>
                  <a:moveTo>
                    <a:pt x="717" y="1"/>
                  </a:moveTo>
                  <a:cubicBezTo>
                    <a:pt x="327" y="1"/>
                    <a:pt x="6" y="318"/>
                    <a:pt x="6" y="712"/>
                  </a:cubicBezTo>
                  <a:lnTo>
                    <a:pt x="6" y="3306"/>
                  </a:lnTo>
                  <a:cubicBezTo>
                    <a:pt x="1" y="3498"/>
                    <a:pt x="78" y="3685"/>
                    <a:pt x="217" y="3820"/>
                  </a:cubicBezTo>
                  <a:cubicBezTo>
                    <a:pt x="1629" y="5204"/>
                    <a:pt x="1610" y="5285"/>
                    <a:pt x="1865" y="5376"/>
                  </a:cubicBezTo>
                  <a:cubicBezTo>
                    <a:pt x="1953" y="5408"/>
                    <a:pt x="2038" y="5423"/>
                    <a:pt x="2120" y="5423"/>
                  </a:cubicBezTo>
                  <a:cubicBezTo>
                    <a:pt x="2703" y="5423"/>
                    <a:pt x="3081" y="4681"/>
                    <a:pt x="2609" y="4209"/>
                  </a:cubicBezTo>
                  <a:lnTo>
                    <a:pt x="1428" y="3027"/>
                  </a:lnTo>
                  <a:lnTo>
                    <a:pt x="1428" y="712"/>
                  </a:lnTo>
                  <a:cubicBezTo>
                    <a:pt x="1428" y="318"/>
                    <a:pt x="1110" y="1"/>
                    <a:pt x="7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82"/>
            <p:cNvSpPr/>
            <p:nvPr/>
          </p:nvSpPr>
          <p:spPr>
            <a:xfrm>
              <a:off x="1493684" y="177709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82"/>
            <p:cNvSpPr/>
            <p:nvPr/>
          </p:nvSpPr>
          <p:spPr>
            <a:xfrm>
              <a:off x="1493815" y="1777333"/>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75" name="Google Shape;13375;p82"/>
          <p:cNvGrpSpPr/>
          <p:nvPr/>
        </p:nvGrpSpPr>
        <p:grpSpPr>
          <a:xfrm>
            <a:off x="2477973" y="4084559"/>
            <a:ext cx="210042" cy="361991"/>
            <a:chOff x="2477973" y="4289959"/>
            <a:chExt cx="210042" cy="361991"/>
          </a:xfrm>
        </p:grpSpPr>
        <p:sp>
          <p:nvSpPr>
            <p:cNvPr id="13376" name="Google Shape;13376;p82"/>
            <p:cNvSpPr/>
            <p:nvPr/>
          </p:nvSpPr>
          <p:spPr>
            <a:xfrm>
              <a:off x="2493551" y="4295745"/>
              <a:ext cx="178888" cy="350288"/>
            </a:xfrm>
            <a:custGeom>
              <a:avLst/>
              <a:gdLst/>
              <a:ahLst/>
              <a:cxnLst/>
              <a:rect l="l" t="t" r="r" b="b"/>
              <a:pathLst>
                <a:path w="6833" h="13380" extrusionOk="0">
                  <a:moveTo>
                    <a:pt x="1" y="1"/>
                  </a:moveTo>
                  <a:lnTo>
                    <a:pt x="1" y="3397"/>
                  </a:lnTo>
                  <a:cubicBezTo>
                    <a:pt x="1" y="4934"/>
                    <a:pt x="1029" y="6284"/>
                    <a:pt x="2513" y="6693"/>
                  </a:cubicBezTo>
                  <a:cubicBezTo>
                    <a:pt x="1029" y="7096"/>
                    <a:pt x="1" y="8446"/>
                    <a:pt x="1" y="9983"/>
                  </a:cubicBezTo>
                  <a:lnTo>
                    <a:pt x="1" y="13380"/>
                  </a:lnTo>
                  <a:lnTo>
                    <a:pt x="6832" y="13380"/>
                  </a:lnTo>
                  <a:lnTo>
                    <a:pt x="6832" y="9983"/>
                  </a:lnTo>
                  <a:cubicBezTo>
                    <a:pt x="6827" y="8446"/>
                    <a:pt x="5799" y="7096"/>
                    <a:pt x="4320" y="6693"/>
                  </a:cubicBezTo>
                  <a:cubicBezTo>
                    <a:pt x="5799" y="6284"/>
                    <a:pt x="6827" y="4934"/>
                    <a:pt x="6832" y="3397"/>
                  </a:cubicBezTo>
                  <a:lnTo>
                    <a:pt x="6832" y="1"/>
                  </a:lnTo>
                  <a:close/>
                </a:path>
              </a:pathLst>
            </a:custGeom>
            <a:solidFill>
              <a:srgbClr val="E5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82"/>
            <p:cNvSpPr/>
            <p:nvPr/>
          </p:nvSpPr>
          <p:spPr>
            <a:xfrm>
              <a:off x="2516825" y="4404025"/>
              <a:ext cx="132078" cy="218760"/>
            </a:xfrm>
            <a:custGeom>
              <a:avLst/>
              <a:gdLst/>
              <a:ahLst/>
              <a:cxnLst/>
              <a:rect l="l" t="t" r="r" b="b"/>
              <a:pathLst>
                <a:path w="5045" h="8356" extrusionOk="0">
                  <a:moveTo>
                    <a:pt x="116" y="1"/>
                  </a:moveTo>
                  <a:cubicBezTo>
                    <a:pt x="366" y="832"/>
                    <a:pt x="1024" y="1471"/>
                    <a:pt x="1860" y="1692"/>
                  </a:cubicBezTo>
                  <a:cubicBezTo>
                    <a:pt x="2004" y="1735"/>
                    <a:pt x="2153" y="1764"/>
                    <a:pt x="2302" y="1778"/>
                  </a:cubicBezTo>
                  <a:lnTo>
                    <a:pt x="2302" y="4704"/>
                  </a:lnTo>
                  <a:cubicBezTo>
                    <a:pt x="1000" y="4819"/>
                    <a:pt x="1" y="5910"/>
                    <a:pt x="1" y="7216"/>
                  </a:cubicBezTo>
                  <a:lnTo>
                    <a:pt x="1" y="8355"/>
                  </a:lnTo>
                  <a:lnTo>
                    <a:pt x="5045" y="8355"/>
                  </a:lnTo>
                  <a:lnTo>
                    <a:pt x="5045" y="7216"/>
                  </a:lnTo>
                  <a:cubicBezTo>
                    <a:pt x="5045" y="5910"/>
                    <a:pt x="4050" y="4819"/>
                    <a:pt x="2748" y="4704"/>
                  </a:cubicBezTo>
                  <a:lnTo>
                    <a:pt x="2748" y="1778"/>
                  </a:lnTo>
                  <a:cubicBezTo>
                    <a:pt x="2902" y="1764"/>
                    <a:pt x="3051" y="1735"/>
                    <a:pt x="3195" y="1692"/>
                  </a:cubicBezTo>
                  <a:cubicBezTo>
                    <a:pt x="4031" y="1471"/>
                    <a:pt x="4689" y="832"/>
                    <a:pt x="4934" y="1"/>
                  </a:cubicBezTo>
                  <a:close/>
                </a:path>
              </a:pathLst>
            </a:custGeom>
            <a:solidFill>
              <a:srgbClr val="AE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82"/>
            <p:cNvSpPr/>
            <p:nvPr/>
          </p:nvSpPr>
          <p:spPr>
            <a:xfrm>
              <a:off x="2477973" y="4289959"/>
              <a:ext cx="210042" cy="361991"/>
            </a:xfrm>
            <a:custGeom>
              <a:avLst/>
              <a:gdLst/>
              <a:ahLst/>
              <a:cxnLst/>
              <a:rect l="l" t="t" r="r" b="b"/>
              <a:pathLst>
                <a:path w="8023" h="13827" extrusionOk="0">
                  <a:moveTo>
                    <a:pt x="7201" y="443"/>
                  </a:moveTo>
                  <a:lnTo>
                    <a:pt x="7201" y="3618"/>
                  </a:lnTo>
                  <a:cubicBezTo>
                    <a:pt x="7201" y="5054"/>
                    <a:pt x="6241" y="6313"/>
                    <a:pt x="4857" y="6697"/>
                  </a:cubicBezTo>
                  <a:cubicBezTo>
                    <a:pt x="4636" y="6755"/>
                    <a:pt x="4636" y="7067"/>
                    <a:pt x="4857" y="7125"/>
                  </a:cubicBezTo>
                  <a:cubicBezTo>
                    <a:pt x="6241" y="7509"/>
                    <a:pt x="7201" y="8768"/>
                    <a:pt x="7201" y="10204"/>
                  </a:cubicBezTo>
                  <a:lnTo>
                    <a:pt x="7201" y="13380"/>
                  </a:lnTo>
                  <a:lnTo>
                    <a:pt x="822" y="13380"/>
                  </a:lnTo>
                  <a:lnTo>
                    <a:pt x="822" y="10204"/>
                  </a:lnTo>
                  <a:cubicBezTo>
                    <a:pt x="822" y="8768"/>
                    <a:pt x="1782" y="7509"/>
                    <a:pt x="3166" y="7125"/>
                  </a:cubicBezTo>
                  <a:cubicBezTo>
                    <a:pt x="3387" y="7067"/>
                    <a:pt x="3387" y="6755"/>
                    <a:pt x="3166" y="6697"/>
                  </a:cubicBezTo>
                  <a:cubicBezTo>
                    <a:pt x="1782" y="6313"/>
                    <a:pt x="822" y="5054"/>
                    <a:pt x="822" y="3618"/>
                  </a:cubicBezTo>
                  <a:lnTo>
                    <a:pt x="822" y="443"/>
                  </a:lnTo>
                  <a:close/>
                  <a:moveTo>
                    <a:pt x="298" y="1"/>
                  </a:moveTo>
                  <a:cubicBezTo>
                    <a:pt x="0" y="1"/>
                    <a:pt x="0" y="443"/>
                    <a:pt x="298" y="443"/>
                  </a:cubicBezTo>
                  <a:lnTo>
                    <a:pt x="375" y="443"/>
                  </a:lnTo>
                  <a:lnTo>
                    <a:pt x="375" y="3618"/>
                  </a:lnTo>
                  <a:cubicBezTo>
                    <a:pt x="375" y="5026"/>
                    <a:pt x="1191" y="6308"/>
                    <a:pt x="2465" y="6914"/>
                  </a:cubicBezTo>
                  <a:cubicBezTo>
                    <a:pt x="1191" y="7514"/>
                    <a:pt x="375" y="8797"/>
                    <a:pt x="375" y="10204"/>
                  </a:cubicBezTo>
                  <a:lnTo>
                    <a:pt x="375" y="13380"/>
                  </a:lnTo>
                  <a:lnTo>
                    <a:pt x="298" y="13380"/>
                  </a:lnTo>
                  <a:cubicBezTo>
                    <a:pt x="0" y="13380"/>
                    <a:pt x="0" y="13827"/>
                    <a:pt x="298" y="13827"/>
                  </a:cubicBezTo>
                  <a:lnTo>
                    <a:pt x="7725" y="13827"/>
                  </a:lnTo>
                  <a:cubicBezTo>
                    <a:pt x="8023" y="13827"/>
                    <a:pt x="8023" y="13380"/>
                    <a:pt x="7725" y="13380"/>
                  </a:cubicBezTo>
                  <a:lnTo>
                    <a:pt x="7653" y="13380"/>
                  </a:lnTo>
                  <a:lnTo>
                    <a:pt x="7653" y="10204"/>
                  </a:lnTo>
                  <a:cubicBezTo>
                    <a:pt x="7648" y="8797"/>
                    <a:pt x="6831" y="7514"/>
                    <a:pt x="5558" y="6914"/>
                  </a:cubicBezTo>
                  <a:cubicBezTo>
                    <a:pt x="6831" y="6308"/>
                    <a:pt x="7648" y="5026"/>
                    <a:pt x="7653" y="3618"/>
                  </a:cubicBezTo>
                  <a:lnTo>
                    <a:pt x="7653" y="443"/>
                  </a:lnTo>
                  <a:lnTo>
                    <a:pt x="7725" y="443"/>
                  </a:lnTo>
                  <a:cubicBezTo>
                    <a:pt x="8023" y="443"/>
                    <a:pt x="8023" y="1"/>
                    <a:pt x="77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82"/>
            <p:cNvSpPr/>
            <p:nvPr/>
          </p:nvSpPr>
          <p:spPr>
            <a:xfrm>
              <a:off x="2513055" y="4398135"/>
              <a:ext cx="139880" cy="108856"/>
            </a:xfrm>
            <a:custGeom>
              <a:avLst/>
              <a:gdLst/>
              <a:ahLst/>
              <a:cxnLst/>
              <a:rect l="l" t="t" r="r" b="b"/>
              <a:pathLst>
                <a:path w="5343" h="4158" extrusionOk="0">
                  <a:moveTo>
                    <a:pt x="260" y="0"/>
                  </a:moveTo>
                  <a:cubicBezTo>
                    <a:pt x="111" y="0"/>
                    <a:pt x="0" y="149"/>
                    <a:pt x="48" y="288"/>
                  </a:cubicBezTo>
                  <a:cubicBezTo>
                    <a:pt x="322" y="1191"/>
                    <a:pt x="1038" y="1888"/>
                    <a:pt x="1946" y="2133"/>
                  </a:cubicBezTo>
                  <a:cubicBezTo>
                    <a:pt x="2114" y="2176"/>
                    <a:pt x="2278" y="2210"/>
                    <a:pt x="2450" y="2224"/>
                  </a:cubicBezTo>
                  <a:lnTo>
                    <a:pt x="2450" y="3935"/>
                  </a:lnTo>
                  <a:cubicBezTo>
                    <a:pt x="2450" y="4083"/>
                    <a:pt x="2561" y="4158"/>
                    <a:pt x="2671" y="4158"/>
                  </a:cubicBezTo>
                  <a:cubicBezTo>
                    <a:pt x="2782" y="4158"/>
                    <a:pt x="2892" y="4083"/>
                    <a:pt x="2892" y="3935"/>
                  </a:cubicBezTo>
                  <a:lnTo>
                    <a:pt x="2892" y="2224"/>
                  </a:lnTo>
                  <a:cubicBezTo>
                    <a:pt x="3065" y="2210"/>
                    <a:pt x="3234" y="2176"/>
                    <a:pt x="3397" y="2133"/>
                  </a:cubicBezTo>
                  <a:cubicBezTo>
                    <a:pt x="4305" y="1888"/>
                    <a:pt x="5021" y="1191"/>
                    <a:pt x="5299" y="288"/>
                  </a:cubicBezTo>
                  <a:cubicBezTo>
                    <a:pt x="5343" y="149"/>
                    <a:pt x="5232" y="0"/>
                    <a:pt x="5083" y="0"/>
                  </a:cubicBezTo>
                  <a:lnTo>
                    <a:pt x="3089" y="0"/>
                  </a:lnTo>
                  <a:cubicBezTo>
                    <a:pt x="2792" y="0"/>
                    <a:pt x="2792" y="447"/>
                    <a:pt x="3089" y="447"/>
                  </a:cubicBezTo>
                  <a:lnTo>
                    <a:pt x="4761" y="447"/>
                  </a:lnTo>
                  <a:cubicBezTo>
                    <a:pt x="4478" y="1067"/>
                    <a:pt x="3940" y="1523"/>
                    <a:pt x="3282" y="1701"/>
                  </a:cubicBezTo>
                  <a:cubicBezTo>
                    <a:pt x="3082" y="1758"/>
                    <a:pt x="2877" y="1787"/>
                    <a:pt x="2671" y="1787"/>
                  </a:cubicBezTo>
                  <a:cubicBezTo>
                    <a:pt x="2466" y="1787"/>
                    <a:pt x="2261" y="1758"/>
                    <a:pt x="2061" y="1701"/>
                  </a:cubicBezTo>
                  <a:cubicBezTo>
                    <a:pt x="1403" y="1523"/>
                    <a:pt x="865" y="1067"/>
                    <a:pt x="582" y="447"/>
                  </a:cubicBezTo>
                  <a:lnTo>
                    <a:pt x="2254" y="447"/>
                  </a:lnTo>
                  <a:cubicBezTo>
                    <a:pt x="2551" y="447"/>
                    <a:pt x="2551" y="0"/>
                    <a:pt x="2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82"/>
            <p:cNvSpPr/>
            <p:nvPr/>
          </p:nvSpPr>
          <p:spPr>
            <a:xfrm>
              <a:off x="2510908" y="4529532"/>
              <a:ext cx="143781" cy="99013"/>
            </a:xfrm>
            <a:custGeom>
              <a:avLst/>
              <a:gdLst/>
              <a:ahLst/>
              <a:cxnLst/>
              <a:rect l="l" t="t" r="r" b="b"/>
              <a:pathLst>
                <a:path w="5492" h="3782" extrusionOk="0">
                  <a:moveTo>
                    <a:pt x="2092" y="1"/>
                  </a:moveTo>
                  <a:cubicBezTo>
                    <a:pt x="2071" y="1"/>
                    <a:pt x="2048" y="4"/>
                    <a:pt x="2023" y="11"/>
                  </a:cubicBezTo>
                  <a:cubicBezTo>
                    <a:pt x="832" y="342"/>
                    <a:pt x="6" y="1423"/>
                    <a:pt x="1" y="2663"/>
                  </a:cubicBezTo>
                  <a:lnTo>
                    <a:pt x="1" y="3561"/>
                  </a:lnTo>
                  <a:cubicBezTo>
                    <a:pt x="1" y="3686"/>
                    <a:pt x="102" y="3782"/>
                    <a:pt x="227" y="3782"/>
                  </a:cubicBezTo>
                  <a:lnTo>
                    <a:pt x="5271" y="3782"/>
                  </a:lnTo>
                  <a:cubicBezTo>
                    <a:pt x="5391" y="3782"/>
                    <a:pt x="5492" y="3686"/>
                    <a:pt x="5492" y="3561"/>
                  </a:cubicBezTo>
                  <a:lnTo>
                    <a:pt x="5492" y="2663"/>
                  </a:lnTo>
                  <a:cubicBezTo>
                    <a:pt x="5492" y="1428"/>
                    <a:pt x="4670" y="342"/>
                    <a:pt x="3479" y="11"/>
                  </a:cubicBezTo>
                  <a:cubicBezTo>
                    <a:pt x="3455" y="4"/>
                    <a:pt x="3432" y="1"/>
                    <a:pt x="3410" y="1"/>
                  </a:cubicBezTo>
                  <a:cubicBezTo>
                    <a:pt x="3178" y="1"/>
                    <a:pt x="3100" y="369"/>
                    <a:pt x="3359" y="443"/>
                  </a:cubicBezTo>
                  <a:cubicBezTo>
                    <a:pt x="4358" y="717"/>
                    <a:pt x="5050" y="1625"/>
                    <a:pt x="5050" y="2658"/>
                  </a:cubicBezTo>
                  <a:lnTo>
                    <a:pt x="5050" y="3335"/>
                  </a:lnTo>
                  <a:lnTo>
                    <a:pt x="452" y="3335"/>
                  </a:lnTo>
                  <a:lnTo>
                    <a:pt x="452" y="2658"/>
                  </a:lnTo>
                  <a:cubicBezTo>
                    <a:pt x="452" y="1625"/>
                    <a:pt x="1144" y="717"/>
                    <a:pt x="2143" y="443"/>
                  </a:cubicBezTo>
                  <a:cubicBezTo>
                    <a:pt x="2403" y="369"/>
                    <a:pt x="2324" y="1"/>
                    <a:pt x="20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82"/>
            <p:cNvSpPr/>
            <p:nvPr/>
          </p:nvSpPr>
          <p:spPr>
            <a:xfrm>
              <a:off x="2577196" y="4518746"/>
              <a:ext cx="11598" cy="13535"/>
            </a:xfrm>
            <a:custGeom>
              <a:avLst/>
              <a:gdLst/>
              <a:ahLst/>
              <a:cxnLst/>
              <a:rect l="l" t="t" r="r" b="b"/>
              <a:pathLst>
                <a:path w="443" h="517" extrusionOk="0">
                  <a:moveTo>
                    <a:pt x="221" y="0"/>
                  </a:moveTo>
                  <a:cubicBezTo>
                    <a:pt x="97" y="0"/>
                    <a:pt x="0" y="101"/>
                    <a:pt x="0" y="221"/>
                  </a:cubicBezTo>
                  <a:lnTo>
                    <a:pt x="0" y="293"/>
                  </a:lnTo>
                  <a:cubicBezTo>
                    <a:pt x="0" y="442"/>
                    <a:pt x="111" y="517"/>
                    <a:pt x="221" y="517"/>
                  </a:cubicBezTo>
                  <a:cubicBezTo>
                    <a:pt x="332" y="517"/>
                    <a:pt x="442" y="442"/>
                    <a:pt x="442" y="293"/>
                  </a:cubicBezTo>
                  <a:lnTo>
                    <a:pt x="442" y="221"/>
                  </a:lnTo>
                  <a:cubicBezTo>
                    <a:pt x="442" y="96"/>
                    <a:pt x="346" y="0"/>
                    <a:pt x="2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2" name="Google Shape;13382;p82"/>
          <p:cNvGrpSpPr/>
          <p:nvPr/>
        </p:nvGrpSpPr>
        <p:grpSpPr>
          <a:xfrm>
            <a:off x="3518969" y="2704349"/>
            <a:ext cx="347827" cy="345602"/>
            <a:chOff x="3518969" y="2909749"/>
            <a:chExt cx="347827" cy="345602"/>
          </a:xfrm>
        </p:grpSpPr>
        <p:sp>
          <p:nvSpPr>
            <p:cNvPr id="13383" name="Google Shape;13383;p82"/>
            <p:cNvSpPr/>
            <p:nvPr/>
          </p:nvSpPr>
          <p:spPr>
            <a:xfrm>
              <a:off x="3670760" y="2915718"/>
              <a:ext cx="192344" cy="188496"/>
            </a:xfrm>
            <a:custGeom>
              <a:avLst/>
              <a:gdLst/>
              <a:ahLst/>
              <a:cxnLst/>
              <a:rect l="l" t="t" r="r" b="b"/>
              <a:pathLst>
                <a:path w="7347" h="7200" extrusionOk="0">
                  <a:moveTo>
                    <a:pt x="6520" y="0"/>
                  </a:moveTo>
                  <a:cubicBezTo>
                    <a:pt x="6326" y="0"/>
                    <a:pt x="6133" y="74"/>
                    <a:pt x="5987" y="220"/>
                  </a:cubicBezTo>
                  <a:lnTo>
                    <a:pt x="299" y="5913"/>
                  </a:lnTo>
                  <a:cubicBezTo>
                    <a:pt x="1" y="6206"/>
                    <a:pt x="1" y="6686"/>
                    <a:pt x="294" y="6979"/>
                  </a:cubicBezTo>
                  <a:cubicBezTo>
                    <a:pt x="443" y="7126"/>
                    <a:pt x="636" y="7199"/>
                    <a:pt x="829" y="7199"/>
                  </a:cubicBezTo>
                  <a:cubicBezTo>
                    <a:pt x="1023" y="7199"/>
                    <a:pt x="1216" y="7126"/>
                    <a:pt x="1365" y="6979"/>
                  </a:cubicBezTo>
                  <a:lnTo>
                    <a:pt x="7053" y="1291"/>
                  </a:lnTo>
                  <a:cubicBezTo>
                    <a:pt x="7346" y="994"/>
                    <a:pt x="7346" y="518"/>
                    <a:pt x="7053" y="220"/>
                  </a:cubicBezTo>
                  <a:cubicBezTo>
                    <a:pt x="6907" y="74"/>
                    <a:pt x="6713" y="0"/>
                    <a:pt x="652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82"/>
            <p:cNvSpPr/>
            <p:nvPr/>
          </p:nvSpPr>
          <p:spPr>
            <a:xfrm>
              <a:off x="3681075" y="2928913"/>
              <a:ext cx="183155" cy="178024"/>
            </a:xfrm>
            <a:custGeom>
              <a:avLst/>
              <a:gdLst/>
              <a:ahLst/>
              <a:cxnLst/>
              <a:rect l="l" t="t" r="r" b="b"/>
              <a:pathLst>
                <a:path w="6996" h="6800" extrusionOk="0">
                  <a:moveTo>
                    <a:pt x="6506" y="0"/>
                  </a:moveTo>
                  <a:cubicBezTo>
                    <a:pt x="6348" y="0"/>
                    <a:pt x="6193" y="91"/>
                    <a:pt x="6126" y="254"/>
                  </a:cubicBezTo>
                  <a:lnTo>
                    <a:pt x="438" y="5942"/>
                  </a:lnTo>
                  <a:cubicBezTo>
                    <a:pt x="111" y="6029"/>
                    <a:pt x="1" y="6437"/>
                    <a:pt x="241" y="6672"/>
                  </a:cubicBezTo>
                  <a:cubicBezTo>
                    <a:pt x="328" y="6759"/>
                    <a:pt x="438" y="6800"/>
                    <a:pt x="547" y="6800"/>
                  </a:cubicBezTo>
                  <a:cubicBezTo>
                    <a:pt x="734" y="6800"/>
                    <a:pt x="917" y="6681"/>
                    <a:pt x="971" y="6475"/>
                  </a:cubicBezTo>
                  <a:lnTo>
                    <a:pt x="6659" y="787"/>
                  </a:lnTo>
                  <a:cubicBezTo>
                    <a:pt x="6928" y="672"/>
                    <a:pt x="6995" y="326"/>
                    <a:pt x="6794" y="120"/>
                  </a:cubicBezTo>
                  <a:cubicBezTo>
                    <a:pt x="6712" y="38"/>
                    <a:pt x="6609" y="0"/>
                    <a:pt x="6506"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82"/>
            <p:cNvSpPr/>
            <p:nvPr/>
          </p:nvSpPr>
          <p:spPr>
            <a:xfrm>
              <a:off x="3550280" y="3012322"/>
              <a:ext cx="216980" cy="214414"/>
            </a:xfrm>
            <a:custGeom>
              <a:avLst/>
              <a:gdLst/>
              <a:ahLst/>
              <a:cxnLst/>
              <a:rect l="l" t="t" r="r" b="b"/>
              <a:pathLst>
                <a:path w="8288" h="8190" extrusionOk="0">
                  <a:moveTo>
                    <a:pt x="6326" y="0"/>
                  </a:moveTo>
                  <a:cubicBezTo>
                    <a:pt x="6008" y="0"/>
                    <a:pt x="5671" y="77"/>
                    <a:pt x="5333" y="248"/>
                  </a:cubicBezTo>
                  <a:cubicBezTo>
                    <a:pt x="4417" y="706"/>
                    <a:pt x="2047" y="1783"/>
                    <a:pt x="705" y="1783"/>
                  </a:cubicBezTo>
                  <a:cubicBezTo>
                    <a:pt x="413" y="1783"/>
                    <a:pt x="169" y="1732"/>
                    <a:pt x="0" y="1613"/>
                  </a:cubicBezTo>
                  <a:lnTo>
                    <a:pt x="0" y="1613"/>
                  </a:lnTo>
                  <a:lnTo>
                    <a:pt x="6582" y="8189"/>
                  </a:lnTo>
                  <a:cubicBezTo>
                    <a:pt x="5909" y="7243"/>
                    <a:pt x="7384" y="3971"/>
                    <a:pt x="7942" y="2857"/>
                  </a:cubicBezTo>
                  <a:cubicBezTo>
                    <a:pt x="8287" y="2165"/>
                    <a:pt x="8254" y="1497"/>
                    <a:pt x="7980" y="979"/>
                  </a:cubicBezTo>
                  <a:cubicBezTo>
                    <a:pt x="7667" y="393"/>
                    <a:pt x="7045" y="0"/>
                    <a:pt x="63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6" name="Google Shape;13386;p82"/>
            <p:cNvSpPr/>
            <p:nvPr/>
          </p:nvSpPr>
          <p:spPr>
            <a:xfrm>
              <a:off x="3570151" y="3032167"/>
              <a:ext cx="197240" cy="194570"/>
            </a:xfrm>
            <a:custGeom>
              <a:avLst/>
              <a:gdLst/>
              <a:ahLst/>
              <a:cxnLst/>
              <a:rect l="l" t="t" r="r" b="b"/>
              <a:pathLst>
                <a:path w="7534" h="7432" extrusionOk="0">
                  <a:moveTo>
                    <a:pt x="6325" y="0"/>
                  </a:moveTo>
                  <a:cubicBezTo>
                    <a:pt x="6007" y="0"/>
                    <a:pt x="5670" y="76"/>
                    <a:pt x="5333" y="245"/>
                  </a:cubicBezTo>
                  <a:cubicBezTo>
                    <a:pt x="4414" y="702"/>
                    <a:pt x="2049" y="1781"/>
                    <a:pt x="707" y="1781"/>
                  </a:cubicBezTo>
                  <a:cubicBezTo>
                    <a:pt x="414" y="1781"/>
                    <a:pt x="170" y="1729"/>
                    <a:pt x="0" y="1609"/>
                  </a:cubicBezTo>
                  <a:lnTo>
                    <a:pt x="0" y="1609"/>
                  </a:lnTo>
                  <a:lnTo>
                    <a:pt x="5823" y="7431"/>
                  </a:lnTo>
                  <a:cubicBezTo>
                    <a:pt x="5150" y="6485"/>
                    <a:pt x="6625" y="3213"/>
                    <a:pt x="7183" y="2099"/>
                  </a:cubicBezTo>
                  <a:cubicBezTo>
                    <a:pt x="7533" y="1407"/>
                    <a:pt x="7495" y="739"/>
                    <a:pt x="7221" y="221"/>
                  </a:cubicBezTo>
                  <a:cubicBezTo>
                    <a:pt x="6956" y="80"/>
                    <a:pt x="6651" y="0"/>
                    <a:pt x="6325"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82"/>
            <p:cNvSpPr/>
            <p:nvPr/>
          </p:nvSpPr>
          <p:spPr>
            <a:xfrm>
              <a:off x="3528263" y="3038371"/>
              <a:ext cx="212215" cy="208262"/>
            </a:xfrm>
            <a:custGeom>
              <a:avLst/>
              <a:gdLst/>
              <a:ahLst/>
              <a:cxnLst/>
              <a:rect l="l" t="t" r="r" b="b"/>
              <a:pathLst>
                <a:path w="8106" h="7955" extrusionOk="0">
                  <a:moveTo>
                    <a:pt x="794" y="0"/>
                  </a:moveTo>
                  <a:cubicBezTo>
                    <a:pt x="646" y="0"/>
                    <a:pt x="497" y="45"/>
                    <a:pt x="371" y="137"/>
                  </a:cubicBezTo>
                  <a:cubicBezTo>
                    <a:pt x="87" y="349"/>
                    <a:pt x="1" y="738"/>
                    <a:pt x="164" y="1050"/>
                  </a:cubicBezTo>
                  <a:cubicBezTo>
                    <a:pt x="198" y="1113"/>
                    <a:pt x="241" y="1170"/>
                    <a:pt x="289" y="1218"/>
                  </a:cubicBezTo>
                  <a:lnTo>
                    <a:pt x="6818" y="7747"/>
                  </a:lnTo>
                  <a:cubicBezTo>
                    <a:pt x="6958" y="7885"/>
                    <a:pt x="7142" y="7955"/>
                    <a:pt x="7324" y="7955"/>
                  </a:cubicBezTo>
                  <a:cubicBezTo>
                    <a:pt x="7504" y="7955"/>
                    <a:pt x="7684" y="7887"/>
                    <a:pt x="7822" y="7752"/>
                  </a:cubicBezTo>
                  <a:lnTo>
                    <a:pt x="7827" y="7742"/>
                  </a:lnTo>
                  <a:cubicBezTo>
                    <a:pt x="8105" y="7463"/>
                    <a:pt x="8105" y="7012"/>
                    <a:pt x="7827" y="6733"/>
                  </a:cubicBezTo>
                  <a:lnTo>
                    <a:pt x="1303" y="209"/>
                  </a:lnTo>
                  <a:cubicBezTo>
                    <a:pt x="1164" y="71"/>
                    <a:pt x="979" y="0"/>
                    <a:pt x="7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82"/>
            <p:cNvSpPr/>
            <p:nvPr/>
          </p:nvSpPr>
          <p:spPr>
            <a:xfrm>
              <a:off x="3532556" y="3060494"/>
              <a:ext cx="200486" cy="186140"/>
            </a:xfrm>
            <a:custGeom>
              <a:avLst/>
              <a:gdLst/>
              <a:ahLst/>
              <a:cxnLst/>
              <a:rect l="l" t="t" r="r" b="b"/>
              <a:pathLst>
                <a:path w="7658" h="7110" extrusionOk="0">
                  <a:moveTo>
                    <a:pt x="500" y="0"/>
                  </a:moveTo>
                  <a:cubicBezTo>
                    <a:pt x="319" y="0"/>
                    <a:pt x="139" y="69"/>
                    <a:pt x="0" y="205"/>
                  </a:cubicBezTo>
                  <a:cubicBezTo>
                    <a:pt x="34" y="268"/>
                    <a:pt x="77" y="325"/>
                    <a:pt x="125" y="373"/>
                  </a:cubicBezTo>
                  <a:lnTo>
                    <a:pt x="6654" y="6902"/>
                  </a:lnTo>
                  <a:cubicBezTo>
                    <a:pt x="6794" y="7040"/>
                    <a:pt x="6978" y="7110"/>
                    <a:pt x="7160" y="7110"/>
                  </a:cubicBezTo>
                  <a:cubicBezTo>
                    <a:pt x="7340" y="7110"/>
                    <a:pt x="7520" y="7042"/>
                    <a:pt x="7658" y="6907"/>
                  </a:cubicBezTo>
                  <a:cubicBezTo>
                    <a:pt x="7624" y="6844"/>
                    <a:pt x="7581" y="6787"/>
                    <a:pt x="7533" y="6739"/>
                  </a:cubicBezTo>
                  <a:lnTo>
                    <a:pt x="1004" y="210"/>
                  </a:lnTo>
                  <a:cubicBezTo>
                    <a:pt x="864" y="70"/>
                    <a:pt x="682" y="0"/>
                    <a:pt x="50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82"/>
            <p:cNvSpPr/>
            <p:nvPr/>
          </p:nvSpPr>
          <p:spPr>
            <a:xfrm>
              <a:off x="3564653" y="3174665"/>
              <a:ext cx="38851" cy="35317"/>
            </a:xfrm>
            <a:custGeom>
              <a:avLst/>
              <a:gdLst/>
              <a:ahLst/>
              <a:cxnLst/>
              <a:rect l="l" t="t" r="r" b="b"/>
              <a:pathLst>
                <a:path w="1484" h="1349" extrusionOk="0">
                  <a:moveTo>
                    <a:pt x="769" y="1"/>
                  </a:moveTo>
                  <a:cubicBezTo>
                    <a:pt x="480" y="1"/>
                    <a:pt x="192" y="177"/>
                    <a:pt x="110" y="518"/>
                  </a:cubicBezTo>
                  <a:cubicBezTo>
                    <a:pt x="1" y="985"/>
                    <a:pt x="375" y="1348"/>
                    <a:pt x="773" y="1348"/>
                  </a:cubicBezTo>
                  <a:cubicBezTo>
                    <a:pt x="937" y="1348"/>
                    <a:pt x="1104" y="1287"/>
                    <a:pt x="1243" y="1148"/>
                  </a:cubicBezTo>
                  <a:cubicBezTo>
                    <a:pt x="1421" y="970"/>
                    <a:pt x="1484" y="701"/>
                    <a:pt x="1407" y="461"/>
                  </a:cubicBezTo>
                  <a:cubicBezTo>
                    <a:pt x="1303" y="151"/>
                    <a:pt x="1036" y="1"/>
                    <a:pt x="76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82"/>
            <p:cNvSpPr/>
            <p:nvPr/>
          </p:nvSpPr>
          <p:spPr>
            <a:xfrm>
              <a:off x="3581382" y="3183513"/>
              <a:ext cx="22122" cy="21808"/>
            </a:xfrm>
            <a:custGeom>
              <a:avLst/>
              <a:gdLst/>
              <a:ahLst/>
              <a:cxnLst/>
              <a:rect l="l" t="t" r="r" b="b"/>
              <a:pathLst>
                <a:path w="845" h="833" extrusionOk="0">
                  <a:moveTo>
                    <a:pt x="474" y="0"/>
                  </a:moveTo>
                  <a:cubicBezTo>
                    <a:pt x="292" y="0"/>
                    <a:pt x="115" y="118"/>
                    <a:pt x="66" y="320"/>
                  </a:cubicBezTo>
                  <a:cubicBezTo>
                    <a:pt x="1" y="590"/>
                    <a:pt x="211" y="833"/>
                    <a:pt x="468" y="833"/>
                  </a:cubicBezTo>
                  <a:cubicBezTo>
                    <a:pt x="513" y="833"/>
                    <a:pt x="558" y="825"/>
                    <a:pt x="604" y="810"/>
                  </a:cubicBezTo>
                  <a:cubicBezTo>
                    <a:pt x="782" y="632"/>
                    <a:pt x="845" y="363"/>
                    <a:pt x="768" y="123"/>
                  </a:cubicBezTo>
                  <a:cubicBezTo>
                    <a:pt x="684" y="39"/>
                    <a:pt x="578" y="0"/>
                    <a:pt x="4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82"/>
            <p:cNvSpPr/>
            <p:nvPr/>
          </p:nvSpPr>
          <p:spPr>
            <a:xfrm>
              <a:off x="3521613" y="2909749"/>
              <a:ext cx="345183" cy="342879"/>
            </a:xfrm>
            <a:custGeom>
              <a:avLst/>
              <a:gdLst/>
              <a:ahLst/>
              <a:cxnLst/>
              <a:rect l="l" t="t" r="r" b="b"/>
              <a:pathLst>
                <a:path w="13185" h="13097" extrusionOk="0">
                  <a:moveTo>
                    <a:pt x="2411" y="10353"/>
                  </a:moveTo>
                  <a:cubicBezTo>
                    <a:pt x="2519" y="10353"/>
                    <a:pt x="2629" y="10393"/>
                    <a:pt x="2719" y="10484"/>
                  </a:cubicBezTo>
                  <a:cubicBezTo>
                    <a:pt x="2892" y="10652"/>
                    <a:pt x="2892" y="10930"/>
                    <a:pt x="2724" y="11103"/>
                  </a:cubicBezTo>
                  <a:lnTo>
                    <a:pt x="2719" y="11108"/>
                  </a:lnTo>
                  <a:cubicBezTo>
                    <a:pt x="2630" y="11196"/>
                    <a:pt x="2520" y="11236"/>
                    <a:pt x="2413" y="11236"/>
                  </a:cubicBezTo>
                  <a:cubicBezTo>
                    <a:pt x="2187" y="11236"/>
                    <a:pt x="1970" y="11060"/>
                    <a:pt x="1970" y="10796"/>
                  </a:cubicBezTo>
                  <a:cubicBezTo>
                    <a:pt x="1970" y="10529"/>
                    <a:pt x="2185" y="10353"/>
                    <a:pt x="2411" y="10353"/>
                  </a:cubicBezTo>
                  <a:close/>
                  <a:moveTo>
                    <a:pt x="12216" y="1"/>
                  </a:moveTo>
                  <a:cubicBezTo>
                    <a:pt x="11967" y="1"/>
                    <a:pt x="11716" y="94"/>
                    <a:pt x="11520" y="290"/>
                  </a:cubicBezTo>
                  <a:lnTo>
                    <a:pt x="8037" y="3777"/>
                  </a:lnTo>
                  <a:cubicBezTo>
                    <a:pt x="7830" y="3720"/>
                    <a:pt x="7618" y="3692"/>
                    <a:pt x="7407" y="3692"/>
                  </a:cubicBezTo>
                  <a:cubicBezTo>
                    <a:pt x="7033" y="3692"/>
                    <a:pt x="6662" y="3782"/>
                    <a:pt x="6327" y="3960"/>
                  </a:cubicBezTo>
                  <a:cubicBezTo>
                    <a:pt x="6092" y="4075"/>
                    <a:pt x="5462" y="4378"/>
                    <a:pt x="4703" y="4690"/>
                  </a:cubicBezTo>
                  <a:cubicBezTo>
                    <a:pt x="4460" y="4797"/>
                    <a:pt x="4562" y="5135"/>
                    <a:pt x="4786" y="5135"/>
                  </a:cubicBezTo>
                  <a:cubicBezTo>
                    <a:pt x="4814" y="5135"/>
                    <a:pt x="4845" y="5129"/>
                    <a:pt x="4876" y="5118"/>
                  </a:cubicBezTo>
                  <a:cubicBezTo>
                    <a:pt x="5650" y="4805"/>
                    <a:pt x="6293" y="4493"/>
                    <a:pt x="6534" y="4373"/>
                  </a:cubicBezTo>
                  <a:cubicBezTo>
                    <a:pt x="6841" y="4218"/>
                    <a:pt x="7145" y="4148"/>
                    <a:pt x="7430" y="4148"/>
                  </a:cubicBezTo>
                  <a:cubicBezTo>
                    <a:pt x="8624" y="4148"/>
                    <a:pt x="9489" y="5367"/>
                    <a:pt x="8830" y="6669"/>
                  </a:cubicBezTo>
                  <a:cubicBezTo>
                    <a:pt x="8388" y="7563"/>
                    <a:pt x="7999" y="8490"/>
                    <a:pt x="7677" y="9432"/>
                  </a:cubicBezTo>
                  <a:cubicBezTo>
                    <a:pt x="7547" y="9816"/>
                    <a:pt x="7442" y="10205"/>
                    <a:pt x="7360" y="10599"/>
                  </a:cubicBezTo>
                  <a:lnTo>
                    <a:pt x="2609" y="5843"/>
                  </a:lnTo>
                  <a:cubicBezTo>
                    <a:pt x="3080" y="5742"/>
                    <a:pt x="3541" y="5612"/>
                    <a:pt x="3992" y="5449"/>
                  </a:cubicBezTo>
                  <a:cubicBezTo>
                    <a:pt x="4237" y="5348"/>
                    <a:pt x="4144" y="5001"/>
                    <a:pt x="3915" y="5001"/>
                  </a:cubicBezTo>
                  <a:cubicBezTo>
                    <a:pt x="3892" y="5001"/>
                    <a:pt x="3868" y="5005"/>
                    <a:pt x="3843" y="5012"/>
                  </a:cubicBezTo>
                  <a:cubicBezTo>
                    <a:pt x="3123" y="5262"/>
                    <a:pt x="2594" y="5387"/>
                    <a:pt x="2205" y="5439"/>
                  </a:cubicBezTo>
                  <a:lnTo>
                    <a:pt x="1720" y="4954"/>
                  </a:lnTo>
                  <a:cubicBezTo>
                    <a:pt x="1537" y="4769"/>
                    <a:pt x="1294" y="4674"/>
                    <a:pt x="1049" y="4674"/>
                  </a:cubicBezTo>
                  <a:cubicBezTo>
                    <a:pt x="869" y="4674"/>
                    <a:pt x="687" y="4725"/>
                    <a:pt x="529" y="4829"/>
                  </a:cubicBezTo>
                  <a:cubicBezTo>
                    <a:pt x="154" y="5074"/>
                    <a:pt x="0" y="5555"/>
                    <a:pt x="168" y="5973"/>
                  </a:cubicBezTo>
                  <a:cubicBezTo>
                    <a:pt x="205" y="6085"/>
                    <a:pt x="290" y="6132"/>
                    <a:pt x="377" y="6132"/>
                  </a:cubicBezTo>
                  <a:cubicBezTo>
                    <a:pt x="529" y="6132"/>
                    <a:pt x="686" y="5989"/>
                    <a:pt x="601" y="5800"/>
                  </a:cubicBezTo>
                  <a:cubicBezTo>
                    <a:pt x="461" y="5450"/>
                    <a:pt x="746" y="5142"/>
                    <a:pt x="1055" y="5142"/>
                  </a:cubicBezTo>
                  <a:cubicBezTo>
                    <a:pt x="1172" y="5142"/>
                    <a:pt x="1291" y="5185"/>
                    <a:pt x="1393" y="5286"/>
                  </a:cubicBezTo>
                  <a:lnTo>
                    <a:pt x="7917" y="11810"/>
                  </a:lnTo>
                  <a:cubicBezTo>
                    <a:pt x="8105" y="12002"/>
                    <a:pt x="8105" y="12304"/>
                    <a:pt x="7917" y="12492"/>
                  </a:cubicBezTo>
                  <a:cubicBezTo>
                    <a:pt x="7823" y="12588"/>
                    <a:pt x="7698" y="12636"/>
                    <a:pt x="7574" y="12636"/>
                  </a:cubicBezTo>
                  <a:cubicBezTo>
                    <a:pt x="7451" y="12636"/>
                    <a:pt x="7328" y="12590"/>
                    <a:pt x="7235" y="12497"/>
                  </a:cubicBezTo>
                  <a:lnTo>
                    <a:pt x="1153" y="6415"/>
                  </a:lnTo>
                  <a:cubicBezTo>
                    <a:pt x="1101" y="6355"/>
                    <a:pt x="1041" y="6330"/>
                    <a:pt x="983" y="6330"/>
                  </a:cubicBezTo>
                  <a:cubicBezTo>
                    <a:pt x="799" y="6330"/>
                    <a:pt x="638" y="6577"/>
                    <a:pt x="831" y="6741"/>
                  </a:cubicBezTo>
                  <a:lnTo>
                    <a:pt x="3483" y="9393"/>
                  </a:lnTo>
                  <a:lnTo>
                    <a:pt x="2868" y="10008"/>
                  </a:lnTo>
                  <a:cubicBezTo>
                    <a:pt x="2725" y="9926"/>
                    <a:pt x="2568" y="9887"/>
                    <a:pt x="2412" y="9887"/>
                  </a:cubicBezTo>
                  <a:cubicBezTo>
                    <a:pt x="2139" y="9887"/>
                    <a:pt x="1871" y="10009"/>
                    <a:pt x="1696" y="10239"/>
                  </a:cubicBezTo>
                  <a:cubicBezTo>
                    <a:pt x="1417" y="10599"/>
                    <a:pt x="1451" y="11108"/>
                    <a:pt x="1773" y="11430"/>
                  </a:cubicBezTo>
                  <a:cubicBezTo>
                    <a:pt x="1949" y="11606"/>
                    <a:pt x="2180" y="11696"/>
                    <a:pt x="2413" y="11696"/>
                  </a:cubicBezTo>
                  <a:cubicBezTo>
                    <a:pt x="2606" y="11696"/>
                    <a:pt x="2801" y="11633"/>
                    <a:pt x="2964" y="11507"/>
                  </a:cubicBezTo>
                  <a:cubicBezTo>
                    <a:pt x="3325" y="11233"/>
                    <a:pt x="3421" y="10729"/>
                    <a:pt x="3195" y="10335"/>
                  </a:cubicBezTo>
                  <a:lnTo>
                    <a:pt x="3810" y="9720"/>
                  </a:lnTo>
                  <a:lnTo>
                    <a:pt x="6908" y="12823"/>
                  </a:lnTo>
                  <a:cubicBezTo>
                    <a:pt x="7093" y="13005"/>
                    <a:pt x="7334" y="13096"/>
                    <a:pt x="7576" y="13096"/>
                  </a:cubicBezTo>
                  <a:cubicBezTo>
                    <a:pt x="7820" y="13096"/>
                    <a:pt x="8063" y="13004"/>
                    <a:pt x="8249" y="12818"/>
                  </a:cubicBezTo>
                  <a:cubicBezTo>
                    <a:pt x="8619" y="12453"/>
                    <a:pt x="8619" y="11853"/>
                    <a:pt x="8249" y="11483"/>
                  </a:cubicBezTo>
                  <a:lnTo>
                    <a:pt x="8244" y="11488"/>
                  </a:lnTo>
                  <a:lnTo>
                    <a:pt x="7763" y="11002"/>
                  </a:lnTo>
                  <a:cubicBezTo>
                    <a:pt x="7903" y="9931"/>
                    <a:pt x="8542" y="8293"/>
                    <a:pt x="9243" y="6881"/>
                  </a:cubicBezTo>
                  <a:cubicBezTo>
                    <a:pt x="9531" y="6304"/>
                    <a:pt x="9594" y="5699"/>
                    <a:pt x="9435" y="5166"/>
                  </a:cubicBezTo>
                  <a:cubicBezTo>
                    <a:pt x="13139" y="1457"/>
                    <a:pt x="12923" y="1678"/>
                    <a:pt x="12961" y="1635"/>
                  </a:cubicBezTo>
                  <a:cubicBezTo>
                    <a:pt x="13129" y="1460"/>
                    <a:pt x="12966" y="1235"/>
                    <a:pt x="12788" y="1235"/>
                  </a:cubicBezTo>
                  <a:cubicBezTo>
                    <a:pt x="12726" y="1235"/>
                    <a:pt x="12663" y="1262"/>
                    <a:pt x="12611" y="1327"/>
                  </a:cubicBezTo>
                  <a:cubicBezTo>
                    <a:pt x="12592" y="1356"/>
                    <a:pt x="12813" y="1130"/>
                    <a:pt x="9234" y="4709"/>
                  </a:cubicBezTo>
                  <a:cubicBezTo>
                    <a:pt x="9051" y="4407"/>
                    <a:pt x="8796" y="4152"/>
                    <a:pt x="8494" y="3974"/>
                  </a:cubicBezTo>
                  <a:lnTo>
                    <a:pt x="11847" y="616"/>
                  </a:lnTo>
                  <a:cubicBezTo>
                    <a:pt x="11950" y="513"/>
                    <a:pt x="12083" y="463"/>
                    <a:pt x="12216" y="463"/>
                  </a:cubicBezTo>
                  <a:cubicBezTo>
                    <a:pt x="12397" y="463"/>
                    <a:pt x="12576" y="556"/>
                    <a:pt x="12673" y="732"/>
                  </a:cubicBezTo>
                  <a:cubicBezTo>
                    <a:pt x="12721" y="818"/>
                    <a:pt x="12794" y="855"/>
                    <a:pt x="12868" y="855"/>
                  </a:cubicBezTo>
                  <a:cubicBezTo>
                    <a:pt x="13027" y="855"/>
                    <a:pt x="13185" y="688"/>
                    <a:pt x="13077" y="501"/>
                  </a:cubicBezTo>
                  <a:cubicBezTo>
                    <a:pt x="12891" y="174"/>
                    <a:pt x="12556" y="1"/>
                    <a:pt x="12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82"/>
            <p:cNvSpPr/>
            <p:nvPr/>
          </p:nvSpPr>
          <p:spPr>
            <a:xfrm>
              <a:off x="3518969" y="2974152"/>
              <a:ext cx="172474" cy="41155"/>
            </a:xfrm>
            <a:custGeom>
              <a:avLst/>
              <a:gdLst/>
              <a:ahLst/>
              <a:cxnLst/>
              <a:rect l="l" t="t" r="r" b="b"/>
              <a:pathLst>
                <a:path w="6588" h="1572" extrusionOk="0">
                  <a:moveTo>
                    <a:pt x="4072" y="1"/>
                  </a:moveTo>
                  <a:cubicBezTo>
                    <a:pt x="2679" y="1"/>
                    <a:pt x="1247" y="407"/>
                    <a:pt x="202" y="1149"/>
                  </a:cubicBezTo>
                  <a:cubicBezTo>
                    <a:pt x="1" y="1295"/>
                    <a:pt x="140" y="1571"/>
                    <a:pt x="335" y="1571"/>
                  </a:cubicBezTo>
                  <a:cubicBezTo>
                    <a:pt x="377" y="1571"/>
                    <a:pt x="422" y="1558"/>
                    <a:pt x="466" y="1529"/>
                  </a:cubicBezTo>
                  <a:cubicBezTo>
                    <a:pt x="1192" y="1015"/>
                    <a:pt x="2157" y="659"/>
                    <a:pt x="3181" y="525"/>
                  </a:cubicBezTo>
                  <a:cubicBezTo>
                    <a:pt x="3480" y="484"/>
                    <a:pt x="3778" y="465"/>
                    <a:pt x="4071" y="465"/>
                  </a:cubicBezTo>
                  <a:cubicBezTo>
                    <a:pt x="4829" y="465"/>
                    <a:pt x="5554" y="596"/>
                    <a:pt x="6173" y="842"/>
                  </a:cubicBezTo>
                  <a:cubicBezTo>
                    <a:pt x="6202" y="852"/>
                    <a:pt x="6230" y="856"/>
                    <a:pt x="6256" y="856"/>
                  </a:cubicBezTo>
                  <a:cubicBezTo>
                    <a:pt x="6478" y="856"/>
                    <a:pt x="6587" y="522"/>
                    <a:pt x="6346" y="414"/>
                  </a:cubicBezTo>
                  <a:cubicBezTo>
                    <a:pt x="5655" y="134"/>
                    <a:pt x="4870" y="1"/>
                    <a:pt x="40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82"/>
            <p:cNvSpPr/>
            <p:nvPr/>
          </p:nvSpPr>
          <p:spPr>
            <a:xfrm>
              <a:off x="3538211" y="2936034"/>
              <a:ext cx="131869" cy="33667"/>
            </a:xfrm>
            <a:custGeom>
              <a:avLst/>
              <a:gdLst/>
              <a:ahLst/>
              <a:cxnLst/>
              <a:rect l="l" t="t" r="r" b="b"/>
              <a:pathLst>
                <a:path w="5037" h="1286" extrusionOk="0">
                  <a:moveTo>
                    <a:pt x="3099" y="0"/>
                  </a:moveTo>
                  <a:cubicBezTo>
                    <a:pt x="2061" y="0"/>
                    <a:pt x="992" y="302"/>
                    <a:pt x="212" y="856"/>
                  </a:cubicBezTo>
                  <a:cubicBezTo>
                    <a:pt x="1" y="1001"/>
                    <a:pt x="143" y="1286"/>
                    <a:pt x="337" y="1286"/>
                  </a:cubicBezTo>
                  <a:cubicBezTo>
                    <a:pt x="382" y="1286"/>
                    <a:pt x="429" y="1271"/>
                    <a:pt x="476" y="1236"/>
                  </a:cubicBezTo>
                  <a:cubicBezTo>
                    <a:pt x="1182" y="734"/>
                    <a:pt x="2159" y="463"/>
                    <a:pt x="3101" y="463"/>
                  </a:cubicBezTo>
                  <a:cubicBezTo>
                    <a:pt x="3638" y="463"/>
                    <a:pt x="4164" y="551"/>
                    <a:pt x="4622" y="736"/>
                  </a:cubicBezTo>
                  <a:cubicBezTo>
                    <a:pt x="4651" y="746"/>
                    <a:pt x="4679" y="751"/>
                    <a:pt x="4705" y="751"/>
                  </a:cubicBezTo>
                  <a:cubicBezTo>
                    <a:pt x="4930" y="751"/>
                    <a:pt x="5036" y="416"/>
                    <a:pt x="4800" y="309"/>
                  </a:cubicBezTo>
                  <a:cubicBezTo>
                    <a:pt x="4284" y="100"/>
                    <a:pt x="3696" y="0"/>
                    <a:pt x="30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82"/>
            <p:cNvSpPr/>
            <p:nvPr/>
          </p:nvSpPr>
          <p:spPr>
            <a:xfrm>
              <a:off x="3759589" y="3087747"/>
              <a:ext cx="52439" cy="167604"/>
            </a:xfrm>
            <a:custGeom>
              <a:avLst/>
              <a:gdLst/>
              <a:ahLst/>
              <a:cxnLst/>
              <a:rect l="l" t="t" r="r" b="b"/>
              <a:pathLst>
                <a:path w="2003" h="6402" extrusionOk="0">
                  <a:moveTo>
                    <a:pt x="1031" y="1"/>
                  </a:moveTo>
                  <a:cubicBezTo>
                    <a:pt x="880" y="1"/>
                    <a:pt x="726" y="145"/>
                    <a:pt x="811" y="331"/>
                  </a:cubicBezTo>
                  <a:cubicBezTo>
                    <a:pt x="1157" y="1187"/>
                    <a:pt x="1268" y="2253"/>
                    <a:pt x="1128" y="3324"/>
                  </a:cubicBezTo>
                  <a:cubicBezTo>
                    <a:pt x="994" y="4348"/>
                    <a:pt x="638" y="5308"/>
                    <a:pt x="124" y="6034"/>
                  </a:cubicBezTo>
                  <a:cubicBezTo>
                    <a:pt x="0" y="6216"/>
                    <a:pt x="155" y="6401"/>
                    <a:pt x="320" y="6401"/>
                  </a:cubicBezTo>
                  <a:cubicBezTo>
                    <a:pt x="385" y="6401"/>
                    <a:pt x="452" y="6372"/>
                    <a:pt x="504" y="6303"/>
                  </a:cubicBezTo>
                  <a:cubicBezTo>
                    <a:pt x="1671" y="4655"/>
                    <a:pt x="2003" y="2051"/>
                    <a:pt x="1239" y="159"/>
                  </a:cubicBezTo>
                  <a:cubicBezTo>
                    <a:pt x="1201" y="47"/>
                    <a:pt x="1116" y="1"/>
                    <a:pt x="1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82"/>
            <p:cNvSpPr/>
            <p:nvPr/>
          </p:nvSpPr>
          <p:spPr>
            <a:xfrm>
              <a:off x="3805116" y="3109057"/>
              <a:ext cx="42752" cy="126947"/>
            </a:xfrm>
            <a:custGeom>
              <a:avLst/>
              <a:gdLst/>
              <a:ahLst/>
              <a:cxnLst/>
              <a:rect l="l" t="t" r="r" b="b"/>
              <a:pathLst>
                <a:path w="1633" h="4849" extrusionOk="0">
                  <a:moveTo>
                    <a:pt x="853" y="1"/>
                  </a:moveTo>
                  <a:cubicBezTo>
                    <a:pt x="702" y="1"/>
                    <a:pt x="548" y="143"/>
                    <a:pt x="634" y="329"/>
                  </a:cubicBezTo>
                  <a:cubicBezTo>
                    <a:pt x="1143" y="1593"/>
                    <a:pt x="922" y="3365"/>
                    <a:pt x="134" y="4475"/>
                  </a:cubicBezTo>
                  <a:cubicBezTo>
                    <a:pt x="0" y="4657"/>
                    <a:pt x="161" y="4849"/>
                    <a:pt x="328" y="4849"/>
                  </a:cubicBezTo>
                  <a:cubicBezTo>
                    <a:pt x="395" y="4849"/>
                    <a:pt x="463" y="4818"/>
                    <a:pt x="514" y="4744"/>
                  </a:cubicBezTo>
                  <a:cubicBezTo>
                    <a:pt x="1388" y="3510"/>
                    <a:pt x="1633" y="1569"/>
                    <a:pt x="1061" y="156"/>
                  </a:cubicBezTo>
                  <a:cubicBezTo>
                    <a:pt x="1023" y="47"/>
                    <a:pt x="938" y="1"/>
                    <a:pt x="8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6" name="Google Shape;13396;p82"/>
          <p:cNvGrpSpPr/>
          <p:nvPr/>
        </p:nvGrpSpPr>
        <p:grpSpPr>
          <a:xfrm>
            <a:off x="2137005" y="1317856"/>
            <a:ext cx="415817" cy="355734"/>
            <a:chOff x="2137005" y="1523256"/>
            <a:chExt cx="415817" cy="355734"/>
          </a:xfrm>
        </p:grpSpPr>
        <p:sp>
          <p:nvSpPr>
            <p:cNvPr id="13397" name="Google Shape;13397;p82"/>
            <p:cNvSpPr/>
            <p:nvPr/>
          </p:nvSpPr>
          <p:spPr>
            <a:xfrm>
              <a:off x="2143027" y="1845139"/>
              <a:ext cx="403643" cy="27934"/>
            </a:xfrm>
            <a:custGeom>
              <a:avLst/>
              <a:gdLst/>
              <a:ahLst/>
              <a:cxnLst/>
              <a:rect l="l" t="t" r="r" b="b"/>
              <a:pathLst>
                <a:path w="15418" h="1067" extrusionOk="0">
                  <a:moveTo>
                    <a:pt x="294" y="0"/>
                  </a:moveTo>
                  <a:cubicBezTo>
                    <a:pt x="131" y="0"/>
                    <a:pt x="1" y="130"/>
                    <a:pt x="1" y="289"/>
                  </a:cubicBezTo>
                  <a:lnTo>
                    <a:pt x="1" y="774"/>
                  </a:lnTo>
                  <a:cubicBezTo>
                    <a:pt x="1" y="937"/>
                    <a:pt x="131" y="1062"/>
                    <a:pt x="294" y="1067"/>
                  </a:cubicBezTo>
                  <a:lnTo>
                    <a:pt x="15129" y="1067"/>
                  </a:lnTo>
                  <a:cubicBezTo>
                    <a:pt x="15287" y="1067"/>
                    <a:pt x="15417" y="937"/>
                    <a:pt x="15417" y="774"/>
                  </a:cubicBezTo>
                  <a:lnTo>
                    <a:pt x="15417" y="289"/>
                  </a:lnTo>
                  <a:cubicBezTo>
                    <a:pt x="15417" y="130"/>
                    <a:pt x="15287" y="0"/>
                    <a:pt x="15129"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82"/>
            <p:cNvSpPr/>
            <p:nvPr/>
          </p:nvSpPr>
          <p:spPr>
            <a:xfrm>
              <a:off x="2509520" y="1845139"/>
              <a:ext cx="37149" cy="27803"/>
            </a:xfrm>
            <a:custGeom>
              <a:avLst/>
              <a:gdLst/>
              <a:ahLst/>
              <a:cxnLst/>
              <a:rect l="l" t="t" r="r" b="b"/>
              <a:pathLst>
                <a:path w="1419" h="1062" extrusionOk="0">
                  <a:moveTo>
                    <a:pt x="1" y="0"/>
                  </a:moveTo>
                  <a:cubicBezTo>
                    <a:pt x="159" y="0"/>
                    <a:pt x="289" y="130"/>
                    <a:pt x="289" y="289"/>
                  </a:cubicBezTo>
                  <a:lnTo>
                    <a:pt x="289" y="774"/>
                  </a:lnTo>
                  <a:cubicBezTo>
                    <a:pt x="289" y="932"/>
                    <a:pt x="159" y="1062"/>
                    <a:pt x="1" y="1062"/>
                  </a:cubicBezTo>
                  <a:lnTo>
                    <a:pt x="1130" y="1062"/>
                  </a:lnTo>
                  <a:cubicBezTo>
                    <a:pt x="1288" y="1062"/>
                    <a:pt x="1418" y="932"/>
                    <a:pt x="1418" y="774"/>
                  </a:cubicBezTo>
                  <a:lnTo>
                    <a:pt x="1418" y="289"/>
                  </a:lnTo>
                  <a:cubicBezTo>
                    <a:pt x="1418" y="130"/>
                    <a:pt x="1288" y="0"/>
                    <a:pt x="113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82"/>
            <p:cNvSpPr/>
            <p:nvPr/>
          </p:nvSpPr>
          <p:spPr>
            <a:xfrm>
              <a:off x="2158499" y="1612975"/>
              <a:ext cx="372803" cy="232190"/>
            </a:xfrm>
            <a:custGeom>
              <a:avLst/>
              <a:gdLst/>
              <a:ahLst/>
              <a:cxnLst/>
              <a:rect l="l" t="t" r="r" b="b"/>
              <a:pathLst>
                <a:path w="14240" h="8869" extrusionOk="0">
                  <a:moveTo>
                    <a:pt x="294" y="0"/>
                  </a:moveTo>
                  <a:cubicBezTo>
                    <a:pt x="130" y="0"/>
                    <a:pt x="1" y="130"/>
                    <a:pt x="1" y="293"/>
                  </a:cubicBezTo>
                  <a:lnTo>
                    <a:pt x="1" y="8580"/>
                  </a:lnTo>
                  <a:cubicBezTo>
                    <a:pt x="1" y="8739"/>
                    <a:pt x="130" y="8868"/>
                    <a:pt x="294" y="8868"/>
                  </a:cubicBezTo>
                  <a:lnTo>
                    <a:pt x="13947" y="8868"/>
                  </a:lnTo>
                  <a:cubicBezTo>
                    <a:pt x="14110" y="8868"/>
                    <a:pt x="14240" y="8734"/>
                    <a:pt x="14235" y="8575"/>
                  </a:cubicBezTo>
                  <a:lnTo>
                    <a:pt x="14235" y="288"/>
                  </a:lnTo>
                  <a:cubicBezTo>
                    <a:pt x="14235" y="130"/>
                    <a:pt x="14105" y="0"/>
                    <a:pt x="1394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82"/>
            <p:cNvSpPr/>
            <p:nvPr/>
          </p:nvSpPr>
          <p:spPr>
            <a:xfrm>
              <a:off x="2158499" y="1612975"/>
              <a:ext cx="372803" cy="232190"/>
            </a:xfrm>
            <a:custGeom>
              <a:avLst/>
              <a:gdLst/>
              <a:ahLst/>
              <a:cxnLst/>
              <a:rect l="l" t="t" r="r" b="b"/>
              <a:pathLst>
                <a:path w="14240" h="8869" extrusionOk="0">
                  <a:moveTo>
                    <a:pt x="13274" y="0"/>
                  </a:moveTo>
                  <a:lnTo>
                    <a:pt x="13274" y="7552"/>
                  </a:lnTo>
                  <a:cubicBezTo>
                    <a:pt x="13274" y="7711"/>
                    <a:pt x="13145" y="7840"/>
                    <a:pt x="12986" y="7840"/>
                  </a:cubicBezTo>
                  <a:lnTo>
                    <a:pt x="1" y="7840"/>
                  </a:lnTo>
                  <a:lnTo>
                    <a:pt x="1" y="8580"/>
                  </a:lnTo>
                  <a:cubicBezTo>
                    <a:pt x="1" y="8739"/>
                    <a:pt x="130" y="8868"/>
                    <a:pt x="294" y="8868"/>
                  </a:cubicBezTo>
                  <a:lnTo>
                    <a:pt x="13947" y="8868"/>
                  </a:lnTo>
                  <a:cubicBezTo>
                    <a:pt x="14105" y="8868"/>
                    <a:pt x="14235" y="8739"/>
                    <a:pt x="14235" y="8580"/>
                  </a:cubicBezTo>
                  <a:lnTo>
                    <a:pt x="14235" y="293"/>
                  </a:lnTo>
                  <a:cubicBezTo>
                    <a:pt x="14240" y="130"/>
                    <a:pt x="14110" y="0"/>
                    <a:pt x="13947"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82"/>
            <p:cNvSpPr/>
            <p:nvPr/>
          </p:nvSpPr>
          <p:spPr>
            <a:xfrm>
              <a:off x="2182899" y="1637244"/>
              <a:ext cx="324030" cy="183522"/>
            </a:xfrm>
            <a:custGeom>
              <a:avLst/>
              <a:gdLst/>
              <a:ahLst/>
              <a:cxnLst/>
              <a:rect l="l" t="t" r="r" b="b"/>
              <a:pathLst>
                <a:path w="12377" h="7010" extrusionOk="0">
                  <a:moveTo>
                    <a:pt x="1" y="0"/>
                  </a:moveTo>
                  <a:lnTo>
                    <a:pt x="1" y="7009"/>
                  </a:lnTo>
                  <a:lnTo>
                    <a:pt x="12376" y="7009"/>
                  </a:lnTo>
                  <a:lnTo>
                    <a:pt x="1237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82"/>
            <p:cNvSpPr/>
            <p:nvPr/>
          </p:nvSpPr>
          <p:spPr>
            <a:xfrm>
              <a:off x="2182899" y="1637244"/>
              <a:ext cx="324030" cy="183522"/>
            </a:xfrm>
            <a:custGeom>
              <a:avLst/>
              <a:gdLst/>
              <a:ahLst/>
              <a:cxnLst/>
              <a:rect l="l" t="t" r="r" b="b"/>
              <a:pathLst>
                <a:path w="12377" h="7010" extrusionOk="0">
                  <a:moveTo>
                    <a:pt x="11559" y="0"/>
                  </a:moveTo>
                  <a:lnTo>
                    <a:pt x="11559" y="5318"/>
                  </a:lnTo>
                  <a:cubicBezTo>
                    <a:pt x="11559" y="5799"/>
                    <a:pt x="11165" y="6193"/>
                    <a:pt x="10680" y="6193"/>
                  </a:cubicBezTo>
                  <a:lnTo>
                    <a:pt x="1" y="6193"/>
                  </a:lnTo>
                  <a:lnTo>
                    <a:pt x="1" y="7009"/>
                  </a:lnTo>
                  <a:lnTo>
                    <a:pt x="12376" y="7009"/>
                  </a:lnTo>
                  <a:lnTo>
                    <a:pt x="12376" y="0"/>
                  </a:ln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82"/>
            <p:cNvSpPr/>
            <p:nvPr/>
          </p:nvSpPr>
          <p:spPr>
            <a:xfrm>
              <a:off x="2238505" y="1808671"/>
              <a:ext cx="81263" cy="36495"/>
            </a:xfrm>
            <a:custGeom>
              <a:avLst/>
              <a:gdLst/>
              <a:ahLst/>
              <a:cxnLst/>
              <a:rect l="l" t="t" r="r" b="b"/>
              <a:pathLst>
                <a:path w="3104" h="1394" extrusionOk="0">
                  <a:moveTo>
                    <a:pt x="586" y="0"/>
                  </a:moveTo>
                  <a:cubicBezTo>
                    <a:pt x="260" y="0"/>
                    <a:pt x="0" y="264"/>
                    <a:pt x="0" y="591"/>
                  </a:cubicBezTo>
                  <a:lnTo>
                    <a:pt x="0" y="1393"/>
                  </a:lnTo>
                  <a:lnTo>
                    <a:pt x="3104" y="1393"/>
                  </a:lnTo>
                  <a:lnTo>
                    <a:pt x="3099" y="591"/>
                  </a:lnTo>
                  <a:cubicBezTo>
                    <a:pt x="3099" y="264"/>
                    <a:pt x="2835" y="0"/>
                    <a:pt x="2508"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82"/>
            <p:cNvSpPr/>
            <p:nvPr/>
          </p:nvSpPr>
          <p:spPr>
            <a:xfrm>
              <a:off x="2280498" y="1808671"/>
              <a:ext cx="39270" cy="36495"/>
            </a:xfrm>
            <a:custGeom>
              <a:avLst/>
              <a:gdLst/>
              <a:ahLst/>
              <a:cxnLst/>
              <a:rect l="l" t="t" r="r" b="b"/>
              <a:pathLst>
                <a:path w="1500" h="1394" extrusionOk="0">
                  <a:moveTo>
                    <a:pt x="1" y="0"/>
                  </a:moveTo>
                  <a:cubicBezTo>
                    <a:pt x="323" y="0"/>
                    <a:pt x="587" y="264"/>
                    <a:pt x="587" y="591"/>
                  </a:cubicBezTo>
                  <a:lnTo>
                    <a:pt x="587" y="1393"/>
                  </a:lnTo>
                  <a:lnTo>
                    <a:pt x="1500" y="1393"/>
                  </a:lnTo>
                  <a:lnTo>
                    <a:pt x="1500" y="591"/>
                  </a:lnTo>
                  <a:cubicBezTo>
                    <a:pt x="1500" y="264"/>
                    <a:pt x="1235" y="0"/>
                    <a:pt x="90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82"/>
            <p:cNvSpPr/>
            <p:nvPr/>
          </p:nvSpPr>
          <p:spPr>
            <a:xfrm>
              <a:off x="2326417" y="1529330"/>
              <a:ext cx="32332" cy="27620"/>
            </a:xfrm>
            <a:custGeom>
              <a:avLst/>
              <a:gdLst/>
              <a:ahLst/>
              <a:cxnLst/>
              <a:rect l="l" t="t" r="r" b="b"/>
              <a:pathLst>
                <a:path w="1235" h="1055" extrusionOk="0">
                  <a:moveTo>
                    <a:pt x="706" y="0"/>
                  </a:moveTo>
                  <a:cubicBezTo>
                    <a:pt x="236" y="0"/>
                    <a:pt x="0" y="567"/>
                    <a:pt x="332" y="899"/>
                  </a:cubicBezTo>
                  <a:cubicBezTo>
                    <a:pt x="439" y="1007"/>
                    <a:pt x="573" y="1055"/>
                    <a:pt x="703" y="1055"/>
                  </a:cubicBezTo>
                  <a:cubicBezTo>
                    <a:pt x="974" y="1055"/>
                    <a:pt x="1235" y="847"/>
                    <a:pt x="1235" y="529"/>
                  </a:cubicBezTo>
                  <a:cubicBezTo>
                    <a:pt x="1235" y="236"/>
                    <a:pt x="995" y="0"/>
                    <a:pt x="70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82"/>
            <p:cNvSpPr/>
            <p:nvPr/>
          </p:nvSpPr>
          <p:spPr>
            <a:xfrm>
              <a:off x="2137005" y="1523256"/>
              <a:ext cx="415817" cy="355734"/>
            </a:xfrm>
            <a:custGeom>
              <a:avLst/>
              <a:gdLst/>
              <a:ahLst/>
              <a:cxnLst/>
              <a:rect l="l" t="t" r="r" b="b"/>
              <a:pathLst>
                <a:path w="15883" h="13588" extrusionOk="0">
                  <a:moveTo>
                    <a:pt x="7940" y="465"/>
                  </a:moveTo>
                  <a:cubicBezTo>
                    <a:pt x="7953" y="465"/>
                    <a:pt x="7966" y="466"/>
                    <a:pt x="7980" y="468"/>
                  </a:cubicBezTo>
                  <a:cubicBezTo>
                    <a:pt x="8124" y="487"/>
                    <a:pt x="8234" y="612"/>
                    <a:pt x="8234" y="761"/>
                  </a:cubicBezTo>
                  <a:cubicBezTo>
                    <a:pt x="8234" y="939"/>
                    <a:pt x="8087" y="1056"/>
                    <a:pt x="7935" y="1056"/>
                  </a:cubicBezTo>
                  <a:cubicBezTo>
                    <a:pt x="7858" y="1056"/>
                    <a:pt x="7780" y="1026"/>
                    <a:pt x="7720" y="958"/>
                  </a:cubicBezTo>
                  <a:cubicBezTo>
                    <a:pt x="7547" y="761"/>
                    <a:pt x="7690" y="465"/>
                    <a:pt x="7940" y="465"/>
                  </a:cubicBezTo>
                  <a:close/>
                  <a:moveTo>
                    <a:pt x="8681" y="929"/>
                  </a:moveTo>
                  <a:lnTo>
                    <a:pt x="10963" y="3196"/>
                  </a:lnTo>
                  <a:lnTo>
                    <a:pt x="4920" y="3196"/>
                  </a:lnTo>
                  <a:lnTo>
                    <a:pt x="7202" y="929"/>
                  </a:lnTo>
                  <a:cubicBezTo>
                    <a:pt x="7278" y="1275"/>
                    <a:pt x="7586" y="1520"/>
                    <a:pt x="7941" y="1520"/>
                  </a:cubicBezTo>
                  <a:cubicBezTo>
                    <a:pt x="8297" y="1520"/>
                    <a:pt x="8604" y="1275"/>
                    <a:pt x="8681" y="929"/>
                  </a:cubicBezTo>
                  <a:close/>
                  <a:moveTo>
                    <a:pt x="6210" y="11136"/>
                  </a:moveTo>
                  <a:cubicBezTo>
                    <a:pt x="6445" y="11136"/>
                    <a:pt x="6431" y="11138"/>
                    <a:pt x="6457" y="11142"/>
                  </a:cubicBezTo>
                  <a:cubicBezTo>
                    <a:pt x="6625" y="11176"/>
                    <a:pt x="6745" y="11320"/>
                    <a:pt x="6745" y="11493"/>
                  </a:cubicBezTo>
                  <a:lnTo>
                    <a:pt x="6745" y="12060"/>
                  </a:lnTo>
                  <a:lnTo>
                    <a:pt x="4113" y="12060"/>
                  </a:lnTo>
                  <a:lnTo>
                    <a:pt x="4113" y="11493"/>
                  </a:lnTo>
                  <a:cubicBezTo>
                    <a:pt x="4113" y="11296"/>
                    <a:pt x="4271" y="11138"/>
                    <a:pt x="4468" y="11138"/>
                  </a:cubicBezTo>
                  <a:cubicBezTo>
                    <a:pt x="5491" y="11138"/>
                    <a:pt x="5975" y="11136"/>
                    <a:pt x="6210" y="11136"/>
                  </a:cubicBezTo>
                  <a:close/>
                  <a:moveTo>
                    <a:pt x="14768" y="3658"/>
                  </a:moveTo>
                  <a:cubicBezTo>
                    <a:pt x="14802" y="3662"/>
                    <a:pt x="14826" y="3686"/>
                    <a:pt x="14826" y="3715"/>
                  </a:cubicBezTo>
                  <a:lnTo>
                    <a:pt x="14826" y="12002"/>
                  </a:lnTo>
                  <a:cubicBezTo>
                    <a:pt x="14826" y="12031"/>
                    <a:pt x="14802" y="12055"/>
                    <a:pt x="14768" y="12060"/>
                  </a:cubicBezTo>
                  <a:lnTo>
                    <a:pt x="7211" y="12060"/>
                  </a:lnTo>
                  <a:lnTo>
                    <a:pt x="7211" y="11594"/>
                  </a:lnTo>
                  <a:lnTo>
                    <a:pt x="14129" y="11594"/>
                  </a:lnTo>
                  <a:cubicBezTo>
                    <a:pt x="14254" y="11594"/>
                    <a:pt x="14360" y="11488"/>
                    <a:pt x="14360" y="11363"/>
                  </a:cubicBezTo>
                  <a:lnTo>
                    <a:pt x="14360" y="4354"/>
                  </a:lnTo>
                  <a:cubicBezTo>
                    <a:pt x="14360" y="4229"/>
                    <a:pt x="14254" y="4124"/>
                    <a:pt x="14129" y="4124"/>
                  </a:cubicBezTo>
                  <a:lnTo>
                    <a:pt x="4189" y="4124"/>
                  </a:lnTo>
                  <a:cubicBezTo>
                    <a:pt x="3877" y="4124"/>
                    <a:pt x="3877" y="4590"/>
                    <a:pt x="4189" y="4590"/>
                  </a:cubicBezTo>
                  <a:lnTo>
                    <a:pt x="13894" y="4590"/>
                  </a:lnTo>
                  <a:lnTo>
                    <a:pt x="13894" y="11133"/>
                  </a:lnTo>
                  <a:lnTo>
                    <a:pt x="7130" y="11133"/>
                  </a:lnTo>
                  <a:cubicBezTo>
                    <a:pt x="7000" y="10873"/>
                    <a:pt x="6750" y="10696"/>
                    <a:pt x="6462" y="10672"/>
                  </a:cubicBezTo>
                  <a:cubicBezTo>
                    <a:pt x="6430" y="10670"/>
                    <a:pt x="6193" y="10669"/>
                    <a:pt x="5891" y="10669"/>
                  </a:cubicBezTo>
                  <a:cubicBezTo>
                    <a:pt x="5286" y="10669"/>
                    <a:pt x="4418" y="10672"/>
                    <a:pt x="4396" y="10672"/>
                  </a:cubicBezTo>
                  <a:cubicBezTo>
                    <a:pt x="4108" y="10696"/>
                    <a:pt x="3853" y="10873"/>
                    <a:pt x="3728" y="11133"/>
                  </a:cubicBezTo>
                  <a:lnTo>
                    <a:pt x="1984" y="11133"/>
                  </a:lnTo>
                  <a:lnTo>
                    <a:pt x="1984" y="4590"/>
                  </a:lnTo>
                  <a:lnTo>
                    <a:pt x="3320" y="4590"/>
                  </a:lnTo>
                  <a:cubicBezTo>
                    <a:pt x="3627" y="4590"/>
                    <a:pt x="3627" y="4124"/>
                    <a:pt x="3320" y="4124"/>
                  </a:cubicBezTo>
                  <a:lnTo>
                    <a:pt x="1754" y="4124"/>
                  </a:lnTo>
                  <a:cubicBezTo>
                    <a:pt x="1624" y="4124"/>
                    <a:pt x="1523" y="4229"/>
                    <a:pt x="1523" y="4354"/>
                  </a:cubicBezTo>
                  <a:lnTo>
                    <a:pt x="1523" y="11363"/>
                  </a:lnTo>
                  <a:cubicBezTo>
                    <a:pt x="1523" y="11488"/>
                    <a:pt x="1624" y="11594"/>
                    <a:pt x="1754" y="11594"/>
                  </a:cubicBezTo>
                  <a:lnTo>
                    <a:pt x="3647" y="11594"/>
                  </a:lnTo>
                  <a:lnTo>
                    <a:pt x="3647" y="12060"/>
                  </a:lnTo>
                  <a:lnTo>
                    <a:pt x="1115" y="12060"/>
                  </a:lnTo>
                  <a:cubicBezTo>
                    <a:pt x="1081" y="12055"/>
                    <a:pt x="1057" y="12031"/>
                    <a:pt x="1057" y="12002"/>
                  </a:cubicBezTo>
                  <a:lnTo>
                    <a:pt x="1057" y="3715"/>
                  </a:lnTo>
                  <a:cubicBezTo>
                    <a:pt x="1057" y="3686"/>
                    <a:pt x="1081" y="3662"/>
                    <a:pt x="1115" y="3658"/>
                  </a:cubicBezTo>
                  <a:close/>
                  <a:moveTo>
                    <a:pt x="7941" y="1"/>
                  </a:moveTo>
                  <a:cubicBezTo>
                    <a:pt x="7654" y="1"/>
                    <a:pt x="7367" y="110"/>
                    <a:pt x="7149" y="328"/>
                  </a:cubicBezTo>
                  <a:lnTo>
                    <a:pt x="4257" y="3196"/>
                  </a:lnTo>
                  <a:lnTo>
                    <a:pt x="1115" y="3196"/>
                  </a:lnTo>
                  <a:cubicBezTo>
                    <a:pt x="827" y="3196"/>
                    <a:pt x="591" y="3427"/>
                    <a:pt x="591" y="3715"/>
                  </a:cubicBezTo>
                  <a:lnTo>
                    <a:pt x="591" y="12002"/>
                  </a:lnTo>
                  <a:cubicBezTo>
                    <a:pt x="591" y="12021"/>
                    <a:pt x="591" y="12041"/>
                    <a:pt x="591" y="12060"/>
                  </a:cubicBezTo>
                  <a:lnTo>
                    <a:pt x="524" y="12060"/>
                  </a:lnTo>
                  <a:cubicBezTo>
                    <a:pt x="236" y="12060"/>
                    <a:pt x="0" y="12295"/>
                    <a:pt x="0" y="12584"/>
                  </a:cubicBezTo>
                  <a:lnTo>
                    <a:pt x="0" y="13069"/>
                  </a:lnTo>
                  <a:cubicBezTo>
                    <a:pt x="0" y="13357"/>
                    <a:pt x="236" y="13588"/>
                    <a:pt x="524" y="13588"/>
                  </a:cubicBezTo>
                  <a:lnTo>
                    <a:pt x="9897" y="13588"/>
                  </a:lnTo>
                  <a:cubicBezTo>
                    <a:pt x="10204" y="13588"/>
                    <a:pt x="10204" y="13122"/>
                    <a:pt x="9897" y="13122"/>
                  </a:cubicBezTo>
                  <a:lnTo>
                    <a:pt x="524" y="13122"/>
                  </a:lnTo>
                  <a:cubicBezTo>
                    <a:pt x="490" y="13122"/>
                    <a:pt x="466" y="13098"/>
                    <a:pt x="466" y="13069"/>
                  </a:cubicBezTo>
                  <a:lnTo>
                    <a:pt x="466" y="12579"/>
                  </a:lnTo>
                  <a:cubicBezTo>
                    <a:pt x="466" y="12550"/>
                    <a:pt x="490" y="12526"/>
                    <a:pt x="524" y="12526"/>
                  </a:cubicBezTo>
                  <a:lnTo>
                    <a:pt x="15359" y="12526"/>
                  </a:lnTo>
                  <a:cubicBezTo>
                    <a:pt x="15392" y="12526"/>
                    <a:pt x="15417" y="12550"/>
                    <a:pt x="15417" y="12579"/>
                  </a:cubicBezTo>
                  <a:lnTo>
                    <a:pt x="15417" y="13069"/>
                  </a:lnTo>
                  <a:cubicBezTo>
                    <a:pt x="15417" y="13098"/>
                    <a:pt x="15392" y="13122"/>
                    <a:pt x="15359" y="13122"/>
                  </a:cubicBezTo>
                  <a:lnTo>
                    <a:pt x="10761" y="13122"/>
                  </a:lnTo>
                  <a:cubicBezTo>
                    <a:pt x="10454" y="13122"/>
                    <a:pt x="10454" y="13588"/>
                    <a:pt x="10761" y="13588"/>
                  </a:cubicBezTo>
                  <a:lnTo>
                    <a:pt x="15359" y="13588"/>
                  </a:lnTo>
                  <a:cubicBezTo>
                    <a:pt x="15647" y="13588"/>
                    <a:pt x="15882" y="13357"/>
                    <a:pt x="15882" y="13069"/>
                  </a:cubicBezTo>
                  <a:lnTo>
                    <a:pt x="15882" y="12584"/>
                  </a:lnTo>
                  <a:cubicBezTo>
                    <a:pt x="15878" y="12295"/>
                    <a:pt x="15647" y="12065"/>
                    <a:pt x="15359" y="12060"/>
                  </a:cubicBezTo>
                  <a:lnTo>
                    <a:pt x="15287" y="12060"/>
                  </a:lnTo>
                  <a:cubicBezTo>
                    <a:pt x="15292" y="12041"/>
                    <a:pt x="15292" y="12026"/>
                    <a:pt x="15292" y="12007"/>
                  </a:cubicBezTo>
                  <a:lnTo>
                    <a:pt x="15292" y="3720"/>
                  </a:lnTo>
                  <a:cubicBezTo>
                    <a:pt x="15292" y="3432"/>
                    <a:pt x="15056" y="3196"/>
                    <a:pt x="14768" y="3196"/>
                  </a:cubicBezTo>
                  <a:lnTo>
                    <a:pt x="11621" y="3196"/>
                  </a:lnTo>
                  <a:lnTo>
                    <a:pt x="8734" y="328"/>
                  </a:lnTo>
                  <a:cubicBezTo>
                    <a:pt x="8515" y="110"/>
                    <a:pt x="8228" y="1"/>
                    <a:pt x="7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7" name="Google Shape;13407;p82"/>
          <p:cNvGrpSpPr/>
          <p:nvPr/>
        </p:nvGrpSpPr>
        <p:grpSpPr>
          <a:xfrm>
            <a:off x="1713413" y="3154148"/>
            <a:ext cx="397700" cy="389637"/>
            <a:chOff x="1713413" y="3359548"/>
            <a:chExt cx="397700" cy="389637"/>
          </a:xfrm>
        </p:grpSpPr>
        <p:sp>
          <p:nvSpPr>
            <p:cNvPr id="13408" name="Google Shape;13408;p82"/>
            <p:cNvSpPr/>
            <p:nvPr/>
          </p:nvSpPr>
          <p:spPr>
            <a:xfrm>
              <a:off x="1800069" y="3427720"/>
              <a:ext cx="161138" cy="305102"/>
            </a:xfrm>
            <a:custGeom>
              <a:avLst/>
              <a:gdLst/>
              <a:ahLst/>
              <a:cxnLst/>
              <a:rect l="l" t="t" r="r" b="b"/>
              <a:pathLst>
                <a:path w="6155" h="11654" extrusionOk="0">
                  <a:moveTo>
                    <a:pt x="5431" y="0"/>
                  </a:moveTo>
                  <a:cubicBezTo>
                    <a:pt x="5263" y="0"/>
                    <a:pt x="5095" y="64"/>
                    <a:pt x="4968" y="191"/>
                  </a:cubicBezTo>
                  <a:lnTo>
                    <a:pt x="192" y="4991"/>
                  </a:lnTo>
                  <a:cubicBezTo>
                    <a:pt x="72" y="5111"/>
                    <a:pt x="0" y="5279"/>
                    <a:pt x="5" y="5452"/>
                  </a:cubicBezTo>
                  <a:lnTo>
                    <a:pt x="5" y="10996"/>
                  </a:lnTo>
                  <a:cubicBezTo>
                    <a:pt x="0" y="11361"/>
                    <a:pt x="298" y="11654"/>
                    <a:pt x="658" y="11654"/>
                  </a:cubicBezTo>
                  <a:cubicBezTo>
                    <a:pt x="1023" y="11654"/>
                    <a:pt x="1317" y="11356"/>
                    <a:pt x="1317" y="10996"/>
                  </a:cubicBezTo>
                  <a:lnTo>
                    <a:pt x="1317" y="5721"/>
                  </a:lnTo>
                  <a:lnTo>
                    <a:pt x="5900" y="1119"/>
                  </a:lnTo>
                  <a:cubicBezTo>
                    <a:pt x="6154" y="864"/>
                    <a:pt x="6154" y="446"/>
                    <a:pt x="5895" y="191"/>
                  </a:cubicBezTo>
                  <a:cubicBezTo>
                    <a:pt x="5767" y="64"/>
                    <a:pt x="5599" y="0"/>
                    <a:pt x="5431"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82"/>
            <p:cNvSpPr/>
            <p:nvPr/>
          </p:nvSpPr>
          <p:spPr>
            <a:xfrm>
              <a:off x="1800199" y="3550190"/>
              <a:ext cx="51077" cy="86813"/>
            </a:xfrm>
            <a:custGeom>
              <a:avLst/>
              <a:gdLst/>
              <a:ahLst/>
              <a:cxnLst/>
              <a:rect l="l" t="t" r="r" b="b"/>
              <a:pathLst>
                <a:path w="1951" h="3316" extrusionOk="0">
                  <a:moveTo>
                    <a:pt x="865" y="0"/>
                  </a:moveTo>
                  <a:cubicBezTo>
                    <a:pt x="725" y="0"/>
                    <a:pt x="586" y="20"/>
                    <a:pt x="447" y="53"/>
                  </a:cubicBezTo>
                  <a:lnTo>
                    <a:pt x="192" y="313"/>
                  </a:lnTo>
                  <a:cubicBezTo>
                    <a:pt x="67" y="438"/>
                    <a:pt x="0" y="601"/>
                    <a:pt x="0" y="779"/>
                  </a:cubicBezTo>
                  <a:lnTo>
                    <a:pt x="0" y="3070"/>
                  </a:lnTo>
                  <a:cubicBezTo>
                    <a:pt x="263" y="3232"/>
                    <a:pt x="565" y="3316"/>
                    <a:pt x="871" y="3316"/>
                  </a:cubicBezTo>
                  <a:cubicBezTo>
                    <a:pt x="1018" y="3316"/>
                    <a:pt x="1167" y="3296"/>
                    <a:pt x="1312" y="3257"/>
                  </a:cubicBezTo>
                  <a:lnTo>
                    <a:pt x="1312" y="1048"/>
                  </a:lnTo>
                  <a:lnTo>
                    <a:pt x="1950" y="404"/>
                  </a:lnTo>
                  <a:cubicBezTo>
                    <a:pt x="1648" y="144"/>
                    <a:pt x="1263" y="0"/>
                    <a:pt x="86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82"/>
            <p:cNvSpPr/>
            <p:nvPr/>
          </p:nvSpPr>
          <p:spPr>
            <a:xfrm>
              <a:off x="1892877" y="3427747"/>
              <a:ext cx="66550" cy="61209"/>
            </a:xfrm>
            <a:custGeom>
              <a:avLst/>
              <a:gdLst/>
              <a:ahLst/>
              <a:cxnLst/>
              <a:rect l="l" t="t" r="r" b="b"/>
              <a:pathLst>
                <a:path w="2542" h="2338" extrusionOk="0">
                  <a:moveTo>
                    <a:pt x="1885" y="0"/>
                  </a:moveTo>
                  <a:cubicBezTo>
                    <a:pt x="1723" y="0"/>
                    <a:pt x="1557" y="61"/>
                    <a:pt x="1423" y="195"/>
                  </a:cubicBezTo>
                  <a:lnTo>
                    <a:pt x="1" y="1622"/>
                  </a:lnTo>
                  <a:lnTo>
                    <a:pt x="1144" y="2338"/>
                  </a:lnTo>
                  <a:lnTo>
                    <a:pt x="1994" y="1483"/>
                  </a:lnTo>
                  <a:lnTo>
                    <a:pt x="2542" y="608"/>
                  </a:lnTo>
                  <a:cubicBezTo>
                    <a:pt x="2513" y="236"/>
                    <a:pt x="2206" y="0"/>
                    <a:pt x="188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82"/>
            <p:cNvSpPr/>
            <p:nvPr/>
          </p:nvSpPr>
          <p:spPr>
            <a:xfrm>
              <a:off x="1719199" y="3698474"/>
              <a:ext cx="232452" cy="44925"/>
            </a:xfrm>
            <a:custGeom>
              <a:avLst/>
              <a:gdLst/>
              <a:ahLst/>
              <a:cxnLst/>
              <a:rect l="l" t="t" r="r" b="b"/>
              <a:pathLst>
                <a:path w="8879" h="1716" extrusionOk="0">
                  <a:moveTo>
                    <a:pt x="1100" y="0"/>
                  </a:moveTo>
                  <a:cubicBezTo>
                    <a:pt x="490" y="0"/>
                    <a:pt x="0" y="490"/>
                    <a:pt x="0" y="1096"/>
                  </a:cubicBezTo>
                  <a:lnTo>
                    <a:pt x="0" y="1715"/>
                  </a:lnTo>
                  <a:lnTo>
                    <a:pt x="8878" y="1715"/>
                  </a:lnTo>
                  <a:lnTo>
                    <a:pt x="8873" y="1100"/>
                  </a:lnTo>
                  <a:cubicBezTo>
                    <a:pt x="8873" y="490"/>
                    <a:pt x="8383" y="0"/>
                    <a:pt x="7778"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82"/>
            <p:cNvSpPr/>
            <p:nvPr/>
          </p:nvSpPr>
          <p:spPr>
            <a:xfrm>
              <a:off x="1887588" y="3698474"/>
              <a:ext cx="64062" cy="44925"/>
            </a:xfrm>
            <a:custGeom>
              <a:avLst/>
              <a:gdLst/>
              <a:ahLst/>
              <a:cxnLst/>
              <a:rect l="l" t="t" r="r" b="b"/>
              <a:pathLst>
                <a:path w="2447" h="1716" extrusionOk="0">
                  <a:moveTo>
                    <a:pt x="1" y="0"/>
                  </a:moveTo>
                  <a:cubicBezTo>
                    <a:pt x="606" y="0"/>
                    <a:pt x="1096" y="490"/>
                    <a:pt x="1096" y="1100"/>
                  </a:cubicBezTo>
                  <a:lnTo>
                    <a:pt x="1096" y="1715"/>
                  </a:lnTo>
                  <a:lnTo>
                    <a:pt x="2446" y="1715"/>
                  </a:lnTo>
                  <a:lnTo>
                    <a:pt x="2446" y="1096"/>
                  </a:lnTo>
                  <a:cubicBezTo>
                    <a:pt x="2446" y="490"/>
                    <a:pt x="1951" y="0"/>
                    <a:pt x="1346"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82"/>
            <p:cNvSpPr/>
            <p:nvPr/>
          </p:nvSpPr>
          <p:spPr>
            <a:xfrm>
              <a:off x="1764856" y="3531446"/>
              <a:ext cx="101395" cy="86761"/>
            </a:xfrm>
            <a:custGeom>
              <a:avLst/>
              <a:gdLst/>
              <a:ahLst/>
              <a:cxnLst/>
              <a:rect l="l" t="t" r="r" b="b"/>
              <a:pathLst>
                <a:path w="3873" h="3314" extrusionOk="0">
                  <a:moveTo>
                    <a:pt x="2215" y="1"/>
                  </a:moveTo>
                  <a:cubicBezTo>
                    <a:pt x="740" y="1"/>
                    <a:pt x="0" y="1783"/>
                    <a:pt x="1043" y="2830"/>
                  </a:cubicBezTo>
                  <a:cubicBezTo>
                    <a:pt x="1360" y="3145"/>
                    <a:pt x="1783" y="3313"/>
                    <a:pt x="2214" y="3313"/>
                  </a:cubicBezTo>
                  <a:cubicBezTo>
                    <a:pt x="2427" y="3313"/>
                    <a:pt x="2643" y="3272"/>
                    <a:pt x="2849" y="3186"/>
                  </a:cubicBezTo>
                  <a:cubicBezTo>
                    <a:pt x="3469" y="2931"/>
                    <a:pt x="3872" y="2326"/>
                    <a:pt x="3872" y="1658"/>
                  </a:cubicBezTo>
                  <a:cubicBezTo>
                    <a:pt x="3872" y="740"/>
                    <a:pt x="3132" y="1"/>
                    <a:pt x="221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82"/>
            <p:cNvSpPr/>
            <p:nvPr/>
          </p:nvSpPr>
          <p:spPr>
            <a:xfrm>
              <a:off x="1812766" y="3531446"/>
              <a:ext cx="56366" cy="86787"/>
            </a:xfrm>
            <a:custGeom>
              <a:avLst/>
              <a:gdLst/>
              <a:ahLst/>
              <a:cxnLst/>
              <a:rect l="l" t="t" r="r" b="b"/>
              <a:pathLst>
                <a:path w="2153" h="3315" extrusionOk="0">
                  <a:moveTo>
                    <a:pt x="393" y="1"/>
                  </a:moveTo>
                  <a:cubicBezTo>
                    <a:pt x="390" y="1"/>
                    <a:pt x="387" y="1"/>
                    <a:pt x="385" y="1"/>
                  </a:cubicBezTo>
                  <a:cubicBezTo>
                    <a:pt x="255" y="1"/>
                    <a:pt x="125" y="15"/>
                    <a:pt x="0" y="44"/>
                  </a:cubicBezTo>
                  <a:cubicBezTo>
                    <a:pt x="740" y="226"/>
                    <a:pt x="1264" y="889"/>
                    <a:pt x="1264" y="1658"/>
                  </a:cubicBezTo>
                  <a:cubicBezTo>
                    <a:pt x="1264" y="2422"/>
                    <a:pt x="740" y="3085"/>
                    <a:pt x="0" y="3267"/>
                  </a:cubicBezTo>
                  <a:cubicBezTo>
                    <a:pt x="133" y="3300"/>
                    <a:pt x="265" y="3315"/>
                    <a:pt x="394" y="3315"/>
                  </a:cubicBezTo>
                  <a:cubicBezTo>
                    <a:pt x="1211" y="3315"/>
                    <a:pt x="1934" y="2704"/>
                    <a:pt x="2037" y="1850"/>
                  </a:cubicBezTo>
                  <a:cubicBezTo>
                    <a:pt x="2152" y="868"/>
                    <a:pt x="1383" y="1"/>
                    <a:pt x="39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82"/>
            <p:cNvSpPr/>
            <p:nvPr/>
          </p:nvSpPr>
          <p:spPr>
            <a:xfrm>
              <a:off x="1800435" y="3557992"/>
              <a:ext cx="39270" cy="33720"/>
            </a:xfrm>
            <a:custGeom>
              <a:avLst/>
              <a:gdLst/>
              <a:ahLst/>
              <a:cxnLst/>
              <a:rect l="l" t="t" r="r" b="b"/>
              <a:pathLst>
                <a:path w="1500" h="1288" extrusionOk="0">
                  <a:moveTo>
                    <a:pt x="856" y="0"/>
                  </a:moveTo>
                  <a:cubicBezTo>
                    <a:pt x="284" y="0"/>
                    <a:pt x="1" y="692"/>
                    <a:pt x="404" y="1096"/>
                  </a:cubicBezTo>
                  <a:cubicBezTo>
                    <a:pt x="535" y="1228"/>
                    <a:pt x="696" y="1287"/>
                    <a:pt x="854" y="1287"/>
                  </a:cubicBezTo>
                  <a:cubicBezTo>
                    <a:pt x="1184" y="1287"/>
                    <a:pt x="1500" y="1030"/>
                    <a:pt x="1500" y="644"/>
                  </a:cubicBezTo>
                  <a:cubicBezTo>
                    <a:pt x="1500" y="288"/>
                    <a:pt x="1211" y="0"/>
                    <a:pt x="856"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82"/>
            <p:cNvSpPr/>
            <p:nvPr/>
          </p:nvSpPr>
          <p:spPr>
            <a:xfrm>
              <a:off x="1872875" y="3367245"/>
              <a:ext cx="102652" cy="104877"/>
            </a:xfrm>
            <a:custGeom>
              <a:avLst/>
              <a:gdLst/>
              <a:ahLst/>
              <a:cxnLst/>
              <a:rect l="l" t="t" r="r" b="b"/>
              <a:pathLst>
                <a:path w="3921" h="4006" extrusionOk="0">
                  <a:moveTo>
                    <a:pt x="1742" y="1"/>
                  </a:moveTo>
                  <a:cubicBezTo>
                    <a:pt x="1593" y="1"/>
                    <a:pt x="1447" y="76"/>
                    <a:pt x="1360" y="210"/>
                  </a:cubicBezTo>
                  <a:lnTo>
                    <a:pt x="135" y="2170"/>
                  </a:lnTo>
                  <a:cubicBezTo>
                    <a:pt x="1" y="2376"/>
                    <a:pt x="68" y="2655"/>
                    <a:pt x="275" y="2790"/>
                  </a:cubicBezTo>
                  <a:lnTo>
                    <a:pt x="2220" y="4005"/>
                  </a:lnTo>
                  <a:lnTo>
                    <a:pt x="3921" y="1286"/>
                  </a:lnTo>
                  <a:lnTo>
                    <a:pt x="1980" y="71"/>
                  </a:lnTo>
                  <a:cubicBezTo>
                    <a:pt x="1906" y="23"/>
                    <a:pt x="1823" y="1"/>
                    <a:pt x="174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82"/>
            <p:cNvSpPr/>
            <p:nvPr/>
          </p:nvSpPr>
          <p:spPr>
            <a:xfrm>
              <a:off x="1909239" y="3387822"/>
              <a:ext cx="66288" cy="84300"/>
            </a:xfrm>
            <a:custGeom>
              <a:avLst/>
              <a:gdLst/>
              <a:ahLst/>
              <a:cxnLst/>
              <a:rect l="l" t="t" r="r" b="b"/>
              <a:pathLst>
                <a:path w="2532" h="3220" extrusionOk="0">
                  <a:moveTo>
                    <a:pt x="1691" y="0"/>
                  </a:moveTo>
                  <a:lnTo>
                    <a:pt x="0" y="2700"/>
                  </a:lnTo>
                  <a:lnTo>
                    <a:pt x="831" y="3219"/>
                  </a:lnTo>
                  <a:lnTo>
                    <a:pt x="2532" y="500"/>
                  </a:lnTo>
                  <a:lnTo>
                    <a:pt x="1739" y="5"/>
                  </a:lnTo>
                  <a:lnTo>
                    <a:pt x="1691"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82"/>
            <p:cNvSpPr/>
            <p:nvPr/>
          </p:nvSpPr>
          <p:spPr>
            <a:xfrm>
              <a:off x="1930733" y="3400886"/>
              <a:ext cx="151713" cy="158991"/>
            </a:xfrm>
            <a:custGeom>
              <a:avLst/>
              <a:gdLst/>
              <a:ahLst/>
              <a:cxnLst/>
              <a:rect l="l" t="t" r="r" b="b"/>
              <a:pathLst>
                <a:path w="5795" h="6073" extrusionOk="0">
                  <a:moveTo>
                    <a:pt x="1706" y="1"/>
                  </a:moveTo>
                  <a:lnTo>
                    <a:pt x="1" y="2715"/>
                  </a:lnTo>
                  <a:lnTo>
                    <a:pt x="1884" y="5900"/>
                  </a:lnTo>
                  <a:cubicBezTo>
                    <a:pt x="1950" y="6015"/>
                    <a:pt x="2065" y="6073"/>
                    <a:pt x="2181" y="6073"/>
                  </a:cubicBezTo>
                  <a:cubicBezTo>
                    <a:pt x="2293" y="6073"/>
                    <a:pt x="2406" y="6019"/>
                    <a:pt x="2475" y="5910"/>
                  </a:cubicBezTo>
                  <a:lnTo>
                    <a:pt x="5655" y="832"/>
                  </a:lnTo>
                  <a:cubicBezTo>
                    <a:pt x="5794" y="611"/>
                    <a:pt x="5650" y="323"/>
                    <a:pt x="5391" y="304"/>
                  </a:cubicBezTo>
                  <a:lnTo>
                    <a:pt x="170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82"/>
            <p:cNvSpPr/>
            <p:nvPr/>
          </p:nvSpPr>
          <p:spPr>
            <a:xfrm>
              <a:off x="1973747" y="3407824"/>
              <a:ext cx="108699" cy="152053"/>
            </a:xfrm>
            <a:custGeom>
              <a:avLst/>
              <a:gdLst/>
              <a:ahLst/>
              <a:cxnLst/>
              <a:rect l="l" t="t" r="r" b="b"/>
              <a:pathLst>
                <a:path w="4152" h="5808" extrusionOk="0">
                  <a:moveTo>
                    <a:pt x="3287" y="0"/>
                  </a:moveTo>
                  <a:cubicBezTo>
                    <a:pt x="3282" y="24"/>
                    <a:pt x="3267" y="48"/>
                    <a:pt x="3258" y="67"/>
                  </a:cubicBezTo>
                  <a:lnTo>
                    <a:pt x="73" y="5145"/>
                  </a:lnTo>
                  <a:cubicBezTo>
                    <a:pt x="53" y="5179"/>
                    <a:pt x="29" y="5208"/>
                    <a:pt x="1" y="5232"/>
                  </a:cubicBezTo>
                  <a:lnTo>
                    <a:pt x="241" y="5635"/>
                  </a:lnTo>
                  <a:cubicBezTo>
                    <a:pt x="307" y="5750"/>
                    <a:pt x="422" y="5808"/>
                    <a:pt x="538" y="5808"/>
                  </a:cubicBezTo>
                  <a:cubicBezTo>
                    <a:pt x="650" y="5808"/>
                    <a:pt x="763" y="5754"/>
                    <a:pt x="832" y="5645"/>
                  </a:cubicBezTo>
                  <a:lnTo>
                    <a:pt x="4012" y="567"/>
                  </a:lnTo>
                  <a:cubicBezTo>
                    <a:pt x="4151" y="346"/>
                    <a:pt x="4007" y="58"/>
                    <a:pt x="3748" y="39"/>
                  </a:cubicBezTo>
                  <a:lnTo>
                    <a:pt x="3287" y="0"/>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82"/>
            <p:cNvSpPr/>
            <p:nvPr/>
          </p:nvSpPr>
          <p:spPr>
            <a:xfrm>
              <a:off x="2012362" y="3449581"/>
              <a:ext cx="92834" cy="95505"/>
            </a:xfrm>
            <a:custGeom>
              <a:avLst/>
              <a:gdLst/>
              <a:ahLst/>
              <a:cxnLst/>
              <a:rect l="l" t="t" r="r" b="b"/>
              <a:pathLst>
                <a:path w="3546" h="3648" extrusionOk="0">
                  <a:moveTo>
                    <a:pt x="1893" y="0"/>
                  </a:moveTo>
                  <a:lnTo>
                    <a:pt x="0" y="3022"/>
                  </a:lnTo>
                  <a:lnTo>
                    <a:pt x="567" y="3377"/>
                  </a:lnTo>
                  <a:cubicBezTo>
                    <a:pt x="860" y="3560"/>
                    <a:pt x="1186" y="3648"/>
                    <a:pt x="1509" y="3648"/>
                  </a:cubicBezTo>
                  <a:cubicBezTo>
                    <a:pt x="2102" y="3648"/>
                    <a:pt x="2683" y="3352"/>
                    <a:pt x="3022" y="2810"/>
                  </a:cubicBezTo>
                  <a:cubicBezTo>
                    <a:pt x="3546" y="1979"/>
                    <a:pt x="3291" y="879"/>
                    <a:pt x="2460" y="356"/>
                  </a:cubicBezTo>
                  <a:lnTo>
                    <a:pt x="189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82"/>
            <p:cNvSpPr/>
            <p:nvPr/>
          </p:nvSpPr>
          <p:spPr>
            <a:xfrm>
              <a:off x="2013619" y="3449581"/>
              <a:ext cx="90714" cy="95086"/>
            </a:xfrm>
            <a:custGeom>
              <a:avLst/>
              <a:gdLst/>
              <a:ahLst/>
              <a:cxnLst/>
              <a:rect l="l" t="t" r="r" b="b"/>
              <a:pathLst>
                <a:path w="3465" h="3632" extrusionOk="0">
                  <a:moveTo>
                    <a:pt x="1836" y="0"/>
                  </a:moveTo>
                  <a:lnTo>
                    <a:pt x="1826" y="19"/>
                  </a:lnTo>
                  <a:cubicBezTo>
                    <a:pt x="2556" y="562"/>
                    <a:pt x="2753" y="1576"/>
                    <a:pt x="2282" y="2359"/>
                  </a:cubicBezTo>
                  <a:cubicBezTo>
                    <a:pt x="1950" y="2911"/>
                    <a:pt x="1362" y="3225"/>
                    <a:pt x="755" y="3225"/>
                  </a:cubicBezTo>
                  <a:cubicBezTo>
                    <a:pt x="501" y="3225"/>
                    <a:pt x="244" y="3170"/>
                    <a:pt x="1" y="3055"/>
                  </a:cubicBezTo>
                  <a:lnTo>
                    <a:pt x="1" y="3055"/>
                  </a:lnTo>
                  <a:lnTo>
                    <a:pt x="534" y="3382"/>
                  </a:lnTo>
                  <a:cubicBezTo>
                    <a:pt x="819" y="3551"/>
                    <a:pt x="1132" y="3631"/>
                    <a:pt x="1441" y="3631"/>
                  </a:cubicBezTo>
                  <a:cubicBezTo>
                    <a:pt x="2038" y="3631"/>
                    <a:pt x="2619" y="3331"/>
                    <a:pt x="2955" y="2786"/>
                  </a:cubicBezTo>
                  <a:cubicBezTo>
                    <a:pt x="3464" y="1960"/>
                    <a:pt x="3219" y="879"/>
                    <a:pt x="2403" y="356"/>
                  </a:cubicBezTo>
                  <a:lnTo>
                    <a:pt x="1836"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82"/>
            <p:cNvSpPr/>
            <p:nvPr/>
          </p:nvSpPr>
          <p:spPr>
            <a:xfrm>
              <a:off x="1851120" y="3365307"/>
              <a:ext cx="50842" cy="48197"/>
            </a:xfrm>
            <a:custGeom>
              <a:avLst/>
              <a:gdLst/>
              <a:ahLst/>
              <a:cxnLst/>
              <a:rect l="l" t="t" r="r" b="b"/>
              <a:pathLst>
                <a:path w="1942" h="1841" extrusionOk="0">
                  <a:moveTo>
                    <a:pt x="747" y="1"/>
                  </a:moveTo>
                  <a:cubicBezTo>
                    <a:pt x="643" y="1"/>
                    <a:pt x="540" y="52"/>
                    <a:pt x="481" y="145"/>
                  </a:cubicBezTo>
                  <a:lnTo>
                    <a:pt x="97" y="764"/>
                  </a:lnTo>
                  <a:cubicBezTo>
                    <a:pt x="1" y="908"/>
                    <a:pt x="49" y="1105"/>
                    <a:pt x="193" y="1197"/>
                  </a:cubicBezTo>
                  <a:lnTo>
                    <a:pt x="1221" y="1840"/>
                  </a:lnTo>
                  <a:lnTo>
                    <a:pt x="1942" y="692"/>
                  </a:lnTo>
                  <a:lnTo>
                    <a:pt x="913" y="48"/>
                  </a:lnTo>
                  <a:cubicBezTo>
                    <a:pt x="862" y="16"/>
                    <a:pt x="804" y="1"/>
                    <a:pt x="747"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82"/>
            <p:cNvSpPr/>
            <p:nvPr/>
          </p:nvSpPr>
          <p:spPr>
            <a:xfrm>
              <a:off x="1868608" y="3374366"/>
              <a:ext cx="33353" cy="39139"/>
            </a:xfrm>
            <a:custGeom>
              <a:avLst/>
              <a:gdLst/>
              <a:ahLst/>
              <a:cxnLst/>
              <a:rect l="l" t="t" r="r" b="b"/>
              <a:pathLst>
                <a:path w="1274" h="1495" extrusionOk="0">
                  <a:moveTo>
                    <a:pt x="721" y="0"/>
                  </a:moveTo>
                  <a:lnTo>
                    <a:pt x="0" y="1148"/>
                  </a:lnTo>
                  <a:lnTo>
                    <a:pt x="553" y="1494"/>
                  </a:lnTo>
                  <a:lnTo>
                    <a:pt x="1274" y="346"/>
                  </a:lnTo>
                  <a:lnTo>
                    <a:pt x="721"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82"/>
            <p:cNvSpPr/>
            <p:nvPr/>
          </p:nvSpPr>
          <p:spPr>
            <a:xfrm>
              <a:off x="1863319" y="3663262"/>
              <a:ext cx="45684" cy="35238"/>
            </a:xfrm>
            <a:custGeom>
              <a:avLst/>
              <a:gdLst/>
              <a:ahLst/>
              <a:cxnLst/>
              <a:rect l="l" t="t" r="r" b="b"/>
              <a:pathLst>
                <a:path w="1745" h="1346" extrusionOk="0">
                  <a:moveTo>
                    <a:pt x="721" y="0"/>
                  </a:moveTo>
                  <a:cubicBezTo>
                    <a:pt x="323" y="0"/>
                    <a:pt x="1" y="322"/>
                    <a:pt x="1" y="721"/>
                  </a:cubicBezTo>
                  <a:lnTo>
                    <a:pt x="1" y="1345"/>
                  </a:lnTo>
                  <a:lnTo>
                    <a:pt x="1745" y="1345"/>
                  </a:lnTo>
                  <a:lnTo>
                    <a:pt x="1745" y="721"/>
                  </a:lnTo>
                  <a:cubicBezTo>
                    <a:pt x="1745" y="322"/>
                    <a:pt x="1423" y="0"/>
                    <a:pt x="1024"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82"/>
            <p:cNvSpPr/>
            <p:nvPr/>
          </p:nvSpPr>
          <p:spPr>
            <a:xfrm>
              <a:off x="1876279" y="3663262"/>
              <a:ext cx="32725" cy="35238"/>
            </a:xfrm>
            <a:custGeom>
              <a:avLst/>
              <a:gdLst/>
              <a:ahLst/>
              <a:cxnLst/>
              <a:rect l="l" t="t" r="r" b="b"/>
              <a:pathLst>
                <a:path w="1250" h="1346" extrusionOk="0">
                  <a:moveTo>
                    <a:pt x="226" y="0"/>
                  </a:moveTo>
                  <a:cubicBezTo>
                    <a:pt x="149" y="0"/>
                    <a:pt x="73" y="10"/>
                    <a:pt x="0" y="34"/>
                  </a:cubicBezTo>
                  <a:cubicBezTo>
                    <a:pt x="289" y="135"/>
                    <a:pt x="486" y="409"/>
                    <a:pt x="490" y="716"/>
                  </a:cubicBezTo>
                  <a:lnTo>
                    <a:pt x="490" y="1345"/>
                  </a:lnTo>
                  <a:lnTo>
                    <a:pt x="1250" y="1345"/>
                  </a:lnTo>
                  <a:lnTo>
                    <a:pt x="1250" y="721"/>
                  </a:lnTo>
                  <a:cubicBezTo>
                    <a:pt x="1250" y="322"/>
                    <a:pt x="928" y="0"/>
                    <a:pt x="52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82"/>
            <p:cNvSpPr/>
            <p:nvPr/>
          </p:nvSpPr>
          <p:spPr>
            <a:xfrm>
              <a:off x="1792633" y="3552206"/>
              <a:ext cx="52857" cy="45161"/>
            </a:xfrm>
            <a:custGeom>
              <a:avLst/>
              <a:gdLst/>
              <a:ahLst/>
              <a:cxnLst/>
              <a:rect l="l" t="t" r="r" b="b"/>
              <a:pathLst>
                <a:path w="2019" h="1725" extrusionOk="0">
                  <a:moveTo>
                    <a:pt x="1151" y="437"/>
                  </a:moveTo>
                  <a:cubicBezTo>
                    <a:pt x="1370" y="437"/>
                    <a:pt x="1581" y="608"/>
                    <a:pt x="1581" y="865"/>
                  </a:cubicBezTo>
                  <a:cubicBezTo>
                    <a:pt x="1581" y="1096"/>
                    <a:pt x="1389" y="1288"/>
                    <a:pt x="1154" y="1288"/>
                  </a:cubicBezTo>
                  <a:cubicBezTo>
                    <a:pt x="774" y="1288"/>
                    <a:pt x="587" y="831"/>
                    <a:pt x="856" y="562"/>
                  </a:cubicBezTo>
                  <a:cubicBezTo>
                    <a:pt x="941" y="476"/>
                    <a:pt x="1047" y="437"/>
                    <a:pt x="1151" y="437"/>
                  </a:cubicBezTo>
                  <a:close/>
                  <a:moveTo>
                    <a:pt x="1154" y="0"/>
                  </a:moveTo>
                  <a:cubicBezTo>
                    <a:pt x="385" y="0"/>
                    <a:pt x="1" y="927"/>
                    <a:pt x="544" y="1470"/>
                  </a:cubicBezTo>
                  <a:cubicBezTo>
                    <a:pt x="719" y="1646"/>
                    <a:pt x="936" y="1725"/>
                    <a:pt x="1148" y="1725"/>
                  </a:cubicBezTo>
                  <a:cubicBezTo>
                    <a:pt x="1592" y="1725"/>
                    <a:pt x="2018" y="1382"/>
                    <a:pt x="2018" y="865"/>
                  </a:cubicBezTo>
                  <a:cubicBezTo>
                    <a:pt x="2014" y="389"/>
                    <a:pt x="1629" y="0"/>
                    <a:pt x="11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82"/>
            <p:cNvSpPr/>
            <p:nvPr/>
          </p:nvSpPr>
          <p:spPr>
            <a:xfrm>
              <a:off x="1713413" y="3359548"/>
              <a:ext cx="397700" cy="389637"/>
            </a:xfrm>
            <a:custGeom>
              <a:avLst/>
              <a:gdLst/>
              <a:ahLst/>
              <a:cxnLst/>
              <a:rect l="l" t="t" r="r" b="b"/>
              <a:pathLst>
                <a:path w="15191" h="14883" extrusionOk="0">
                  <a:moveTo>
                    <a:pt x="6011" y="438"/>
                  </a:moveTo>
                  <a:cubicBezTo>
                    <a:pt x="6070" y="438"/>
                    <a:pt x="6143" y="519"/>
                    <a:pt x="6894" y="979"/>
                  </a:cubicBezTo>
                  <a:lnTo>
                    <a:pt x="6409" y="1763"/>
                  </a:lnTo>
                  <a:lnTo>
                    <a:pt x="5568" y="1234"/>
                  </a:lnTo>
                  <a:cubicBezTo>
                    <a:pt x="5520" y="1205"/>
                    <a:pt x="5510" y="1143"/>
                    <a:pt x="5539" y="1100"/>
                  </a:cubicBezTo>
                  <a:cubicBezTo>
                    <a:pt x="5924" y="513"/>
                    <a:pt x="5909" y="461"/>
                    <a:pt x="5986" y="441"/>
                  </a:cubicBezTo>
                  <a:cubicBezTo>
                    <a:pt x="5995" y="439"/>
                    <a:pt x="6003" y="438"/>
                    <a:pt x="6011" y="438"/>
                  </a:cubicBezTo>
                  <a:close/>
                  <a:moveTo>
                    <a:pt x="7830" y="517"/>
                  </a:moveTo>
                  <a:cubicBezTo>
                    <a:pt x="7872" y="517"/>
                    <a:pt x="7914" y="528"/>
                    <a:pt x="7951" y="552"/>
                  </a:cubicBezTo>
                  <a:lnTo>
                    <a:pt x="9700" y="1652"/>
                  </a:lnTo>
                  <a:lnTo>
                    <a:pt x="8230" y="3996"/>
                  </a:lnTo>
                  <a:lnTo>
                    <a:pt x="6486" y="2896"/>
                  </a:lnTo>
                  <a:cubicBezTo>
                    <a:pt x="6375" y="2829"/>
                    <a:pt x="6342" y="2685"/>
                    <a:pt x="6409" y="2579"/>
                  </a:cubicBezTo>
                  <a:lnTo>
                    <a:pt x="7634" y="624"/>
                  </a:lnTo>
                  <a:cubicBezTo>
                    <a:pt x="7678" y="555"/>
                    <a:pt x="7754" y="517"/>
                    <a:pt x="7830" y="517"/>
                  </a:cubicBezTo>
                  <a:close/>
                  <a:moveTo>
                    <a:pt x="13380" y="3742"/>
                  </a:moveTo>
                  <a:cubicBezTo>
                    <a:pt x="13572" y="3900"/>
                    <a:pt x="14263" y="4126"/>
                    <a:pt x="14451" y="4957"/>
                  </a:cubicBezTo>
                  <a:cubicBezTo>
                    <a:pt x="14699" y="6014"/>
                    <a:pt x="13857" y="6870"/>
                    <a:pt x="12926" y="6870"/>
                  </a:cubicBezTo>
                  <a:cubicBezTo>
                    <a:pt x="12650" y="6870"/>
                    <a:pt x="12367" y="6796"/>
                    <a:pt x="12102" y="6629"/>
                  </a:cubicBezTo>
                  <a:lnTo>
                    <a:pt x="12097" y="6629"/>
                  </a:lnTo>
                  <a:lnTo>
                    <a:pt x="11717" y="6389"/>
                  </a:lnTo>
                  <a:lnTo>
                    <a:pt x="13380" y="3742"/>
                  </a:lnTo>
                  <a:close/>
                  <a:moveTo>
                    <a:pt x="7398" y="3992"/>
                  </a:moveTo>
                  <a:lnTo>
                    <a:pt x="8138" y="4453"/>
                  </a:lnTo>
                  <a:lnTo>
                    <a:pt x="8148" y="4477"/>
                  </a:lnTo>
                  <a:lnTo>
                    <a:pt x="5616" y="7023"/>
                  </a:lnTo>
                  <a:cubicBezTo>
                    <a:pt x="5424" y="6792"/>
                    <a:pt x="5184" y="6610"/>
                    <a:pt x="4905" y="6494"/>
                  </a:cubicBezTo>
                  <a:lnTo>
                    <a:pt x="7398" y="3992"/>
                  </a:lnTo>
                  <a:close/>
                  <a:moveTo>
                    <a:pt x="4169" y="6780"/>
                  </a:moveTo>
                  <a:cubicBezTo>
                    <a:pt x="4386" y="6780"/>
                    <a:pt x="4608" y="6830"/>
                    <a:pt x="4819" y="6936"/>
                  </a:cubicBezTo>
                  <a:cubicBezTo>
                    <a:pt x="6187" y="7618"/>
                    <a:pt x="5673" y="9663"/>
                    <a:pt x="4190" y="9663"/>
                  </a:cubicBezTo>
                  <a:cubicBezTo>
                    <a:pt x="4158" y="9663"/>
                    <a:pt x="4126" y="9662"/>
                    <a:pt x="4093" y="9660"/>
                  </a:cubicBezTo>
                  <a:lnTo>
                    <a:pt x="4088" y="9660"/>
                  </a:lnTo>
                  <a:cubicBezTo>
                    <a:pt x="3176" y="9612"/>
                    <a:pt x="2537" y="8733"/>
                    <a:pt x="2772" y="7849"/>
                  </a:cubicBezTo>
                  <a:cubicBezTo>
                    <a:pt x="2950" y="7193"/>
                    <a:pt x="3542" y="6780"/>
                    <a:pt x="4169" y="6780"/>
                  </a:cubicBezTo>
                  <a:close/>
                  <a:moveTo>
                    <a:pt x="6745" y="11822"/>
                  </a:moveTo>
                  <a:cubicBezTo>
                    <a:pt x="7019" y="11822"/>
                    <a:pt x="7245" y="12043"/>
                    <a:pt x="7245" y="12322"/>
                  </a:cubicBezTo>
                  <a:lnTo>
                    <a:pt x="7245" y="12730"/>
                  </a:lnTo>
                  <a:lnTo>
                    <a:pt x="5943" y="12730"/>
                  </a:lnTo>
                  <a:lnTo>
                    <a:pt x="5943" y="12322"/>
                  </a:lnTo>
                  <a:cubicBezTo>
                    <a:pt x="5943" y="12043"/>
                    <a:pt x="6169" y="11822"/>
                    <a:pt x="6442" y="11822"/>
                  </a:cubicBezTo>
                  <a:close/>
                  <a:moveTo>
                    <a:pt x="7999" y="13162"/>
                  </a:moveTo>
                  <a:cubicBezTo>
                    <a:pt x="8484" y="13162"/>
                    <a:pt x="8878" y="13556"/>
                    <a:pt x="8878" y="14046"/>
                  </a:cubicBezTo>
                  <a:lnTo>
                    <a:pt x="8878" y="14445"/>
                  </a:lnTo>
                  <a:lnTo>
                    <a:pt x="442" y="14445"/>
                  </a:lnTo>
                  <a:lnTo>
                    <a:pt x="442" y="14046"/>
                  </a:lnTo>
                  <a:cubicBezTo>
                    <a:pt x="442" y="13556"/>
                    <a:pt x="831" y="13167"/>
                    <a:pt x="1321" y="13162"/>
                  </a:cubicBezTo>
                  <a:close/>
                  <a:moveTo>
                    <a:pt x="6004" y="1"/>
                  </a:moveTo>
                  <a:cubicBezTo>
                    <a:pt x="5827" y="1"/>
                    <a:pt x="5653" y="88"/>
                    <a:pt x="5554" y="249"/>
                  </a:cubicBezTo>
                  <a:lnTo>
                    <a:pt x="5165" y="869"/>
                  </a:lnTo>
                  <a:cubicBezTo>
                    <a:pt x="5011" y="1119"/>
                    <a:pt x="5088" y="1445"/>
                    <a:pt x="5333" y="1604"/>
                  </a:cubicBezTo>
                  <a:lnTo>
                    <a:pt x="6173" y="2128"/>
                  </a:lnTo>
                  <a:cubicBezTo>
                    <a:pt x="6111" y="2267"/>
                    <a:pt x="5866" y="2483"/>
                    <a:pt x="5952" y="2848"/>
                  </a:cubicBezTo>
                  <a:cubicBezTo>
                    <a:pt x="5991" y="3021"/>
                    <a:pt x="6097" y="3170"/>
                    <a:pt x="6250" y="3266"/>
                  </a:cubicBezTo>
                  <a:lnTo>
                    <a:pt x="7019" y="3751"/>
                  </a:lnTo>
                  <a:lnTo>
                    <a:pt x="4420" y="6360"/>
                  </a:lnTo>
                  <a:cubicBezTo>
                    <a:pt x="4339" y="6350"/>
                    <a:pt x="4259" y="6344"/>
                    <a:pt x="4179" y="6344"/>
                  </a:cubicBezTo>
                  <a:cubicBezTo>
                    <a:pt x="3418" y="6344"/>
                    <a:pt x="2719" y="6811"/>
                    <a:pt x="2436" y="7537"/>
                  </a:cubicBezTo>
                  <a:cubicBezTo>
                    <a:pt x="2119" y="8334"/>
                    <a:pt x="2393" y="9252"/>
                    <a:pt x="3094" y="9747"/>
                  </a:cubicBezTo>
                  <a:lnTo>
                    <a:pt x="3094" y="11001"/>
                  </a:lnTo>
                  <a:cubicBezTo>
                    <a:pt x="3094" y="11147"/>
                    <a:pt x="3203" y="11220"/>
                    <a:pt x="3313" y="11220"/>
                  </a:cubicBezTo>
                  <a:cubicBezTo>
                    <a:pt x="3422" y="11220"/>
                    <a:pt x="3531" y="11147"/>
                    <a:pt x="3531" y="11001"/>
                  </a:cubicBezTo>
                  <a:lnTo>
                    <a:pt x="3531" y="9982"/>
                  </a:lnTo>
                  <a:cubicBezTo>
                    <a:pt x="3738" y="10057"/>
                    <a:pt x="3956" y="10098"/>
                    <a:pt x="4177" y="10098"/>
                  </a:cubicBezTo>
                  <a:cubicBezTo>
                    <a:pt x="4253" y="10098"/>
                    <a:pt x="4329" y="10093"/>
                    <a:pt x="4406" y="10083"/>
                  </a:cubicBezTo>
                  <a:lnTo>
                    <a:pt x="4406" y="12725"/>
                  </a:lnTo>
                  <a:lnTo>
                    <a:pt x="3531" y="12725"/>
                  </a:lnTo>
                  <a:lnTo>
                    <a:pt x="3531" y="11822"/>
                  </a:lnTo>
                  <a:cubicBezTo>
                    <a:pt x="3531" y="11676"/>
                    <a:pt x="3422" y="11602"/>
                    <a:pt x="3313" y="11602"/>
                  </a:cubicBezTo>
                  <a:cubicBezTo>
                    <a:pt x="3203" y="11602"/>
                    <a:pt x="3094" y="11676"/>
                    <a:pt x="3094" y="11822"/>
                  </a:cubicBezTo>
                  <a:lnTo>
                    <a:pt x="3094" y="12725"/>
                  </a:lnTo>
                  <a:lnTo>
                    <a:pt x="1321" y="12725"/>
                  </a:lnTo>
                  <a:cubicBezTo>
                    <a:pt x="591" y="12730"/>
                    <a:pt x="0" y="13316"/>
                    <a:pt x="0" y="14046"/>
                  </a:cubicBezTo>
                  <a:lnTo>
                    <a:pt x="0" y="14661"/>
                  </a:lnTo>
                  <a:cubicBezTo>
                    <a:pt x="0" y="14781"/>
                    <a:pt x="96" y="14882"/>
                    <a:pt x="221" y="14882"/>
                  </a:cubicBezTo>
                  <a:lnTo>
                    <a:pt x="9099" y="14882"/>
                  </a:lnTo>
                  <a:cubicBezTo>
                    <a:pt x="9219" y="14882"/>
                    <a:pt x="9315" y="14781"/>
                    <a:pt x="9315" y="14661"/>
                  </a:cubicBezTo>
                  <a:lnTo>
                    <a:pt x="9315" y="14042"/>
                  </a:lnTo>
                  <a:cubicBezTo>
                    <a:pt x="9315" y="13316"/>
                    <a:pt x="8724" y="12725"/>
                    <a:pt x="7999" y="12725"/>
                  </a:cubicBezTo>
                  <a:lnTo>
                    <a:pt x="7687" y="12725"/>
                  </a:lnTo>
                  <a:lnTo>
                    <a:pt x="7687" y="12322"/>
                  </a:lnTo>
                  <a:cubicBezTo>
                    <a:pt x="7682" y="11803"/>
                    <a:pt x="7264" y="11385"/>
                    <a:pt x="6750" y="11385"/>
                  </a:cubicBezTo>
                  <a:lnTo>
                    <a:pt x="6442" y="11385"/>
                  </a:lnTo>
                  <a:cubicBezTo>
                    <a:pt x="5928" y="11385"/>
                    <a:pt x="5506" y="11803"/>
                    <a:pt x="5506" y="12322"/>
                  </a:cubicBezTo>
                  <a:lnTo>
                    <a:pt x="5506" y="12730"/>
                  </a:lnTo>
                  <a:lnTo>
                    <a:pt x="4843" y="12730"/>
                  </a:lnTo>
                  <a:lnTo>
                    <a:pt x="4843" y="9977"/>
                  </a:lnTo>
                  <a:cubicBezTo>
                    <a:pt x="5876" y="9583"/>
                    <a:pt x="6351" y="8387"/>
                    <a:pt x="5861" y="7398"/>
                  </a:cubicBezTo>
                  <a:lnTo>
                    <a:pt x="8383" y="4866"/>
                  </a:lnTo>
                  <a:lnTo>
                    <a:pt x="9993" y="7595"/>
                  </a:lnTo>
                  <a:cubicBezTo>
                    <a:pt x="10102" y="7780"/>
                    <a:pt x="10291" y="7872"/>
                    <a:pt x="10479" y="7872"/>
                  </a:cubicBezTo>
                  <a:cubicBezTo>
                    <a:pt x="10663" y="7872"/>
                    <a:pt x="10847" y="7784"/>
                    <a:pt x="10958" y="7609"/>
                  </a:cubicBezTo>
                  <a:lnTo>
                    <a:pt x="11487" y="6764"/>
                  </a:lnTo>
                  <a:lnTo>
                    <a:pt x="11871" y="7004"/>
                  </a:lnTo>
                  <a:cubicBezTo>
                    <a:pt x="12209" y="7215"/>
                    <a:pt x="12569" y="7310"/>
                    <a:pt x="12920" y="7310"/>
                  </a:cubicBezTo>
                  <a:cubicBezTo>
                    <a:pt x="14113" y="7310"/>
                    <a:pt x="15190" y="6209"/>
                    <a:pt x="14878" y="4861"/>
                  </a:cubicBezTo>
                  <a:cubicBezTo>
                    <a:pt x="14638" y="3819"/>
                    <a:pt x="13788" y="3521"/>
                    <a:pt x="13610" y="3372"/>
                  </a:cubicBezTo>
                  <a:lnTo>
                    <a:pt x="14143" y="2526"/>
                  </a:lnTo>
                  <a:cubicBezTo>
                    <a:pt x="14369" y="2171"/>
                    <a:pt x="14134" y="1700"/>
                    <a:pt x="13711" y="1666"/>
                  </a:cubicBezTo>
                  <a:lnTo>
                    <a:pt x="12299" y="1546"/>
                  </a:lnTo>
                  <a:cubicBezTo>
                    <a:pt x="12291" y="1546"/>
                    <a:pt x="12283" y="1545"/>
                    <a:pt x="12276" y="1545"/>
                  </a:cubicBezTo>
                  <a:cubicBezTo>
                    <a:pt x="12004" y="1545"/>
                    <a:pt x="11980" y="1960"/>
                    <a:pt x="12260" y="1984"/>
                  </a:cubicBezTo>
                  <a:lnTo>
                    <a:pt x="13673" y="2099"/>
                  </a:lnTo>
                  <a:cubicBezTo>
                    <a:pt x="13769" y="2108"/>
                    <a:pt x="13821" y="2214"/>
                    <a:pt x="13773" y="2296"/>
                  </a:cubicBezTo>
                  <a:lnTo>
                    <a:pt x="10588" y="7374"/>
                  </a:lnTo>
                  <a:cubicBezTo>
                    <a:pt x="10564" y="7414"/>
                    <a:pt x="10522" y="7435"/>
                    <a:pt x="10480" y="7435"/>
                  </a:cubicBezTo>
                  <a:cubicBezTo>
                    <a:pt x="10438" y="7435"/>
                    <a:pt x="10396" y="7414"/>
                    <a:pt x="10372" y="7374"/>
                  </a:cubicBezTo>
                  <a:lnTo>
                    <a:pt x="8585" y="4347"/>
                  </a:lnTo>
                  <a:lnTo>
                    <a:pt x="8561" y="4309"/>
                  </a:lnTo>
                  <a:lnTo>
                    <a:pt x="10127" y="1806"/>
                  </a:lnTo>
                  <a:lnTo>
                    <a:pt x="11443" y="1916"/>
                  </a:lnTo>
                  <a:cubicBezTo>
                    <a:pt x="11451" y="1917"/>
                    <a:pt x="11459" y="1917"/>
                    <a:pt x="11466" y="1917"/>
                  </a:cubicBezTo>
                  <a:cubicBezTo>
                    <a:pt x="11738" y="1917"/>
                    <a:pt x="11762" y="1502"/>
                    <a:pt x="11482" y="1479"/>
                  </a:cubicBezTo>
                  <a:lnTo>
                    <a:pt x="10074" y="1364"/>
                  </a:lnTo>
                  <a:lnTo>
                    <a:pt x="8186" y="177"/>
                  </a:lnTo>
                  <a:cubicBezTo>
                    <a:pt x="8076" y="109"/>
                    <a:pt x="7954" y="77"/>
                    <a:pt x="7832" y="77"/>
                  </a:cubicBezTo>
                  <a:cubicBezTo>
                    <a:pt x="7610" y="77"/>
                    <a:pt x="7391" y="186"/>
                    <a:pt x="7264" y="389"/>
                  </a:cubicBezTo>
                  <a:lnTo>
                    <a:pt x="7129" y="610"/>
                  </a:lnTo>
                  <a:lnTo>
                    <a:pt x="6289" y="81"/>
                  </a:lnTo>
                  <a:cubicBezTo>
                    <a:pt x="6200" y="27"/>
                    <a:pt x="6102" y="1"/>
                    <a:pt x="6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8" name="Google Shape;13428;p82"/>
          <p:cNvGrpSpPr/>
          <p:nvPr/>
        </p:nvGrpSpPr>
        <p:grpSpPr>
          <a:xfrm>
            <a:off x="1976129" y="4078773"/>
            <a:ext cx="401496" cy="371154"/>
            <a:chOff x="1976129" y="4284173"/>
            <a:chExt cx="401496" cy="371154"/>
          </a:xfrm>
        </p:grpSpPr>
        <p:sp>
          <p:nvSpPr>
            <p:cNvPr id="13429" name="Google Shape;13429;p82"/>
            <p:cNvSpPr/>
            <p:nvPr/>
          </p:nvSpPr>
          <p:spPr>
            <a:xfrm>
              <a:off x="1996628" y="4290063"/>
              <a:ext cx="378275" cy="359687"/>
            </a:xfrm>
            <a:custGeom>
              <a:avLst/>
              <a:gdLst/>
              <a:ahLst/>
              <a:cxnLst/>
              <a:rect l="l" t="t" r="r" b="b"/>
              <a:pathLst>
                <a:path w="14449" h="13739" extrusionOk="0">
                  <a:moveTo>
                    <a:pt x="7359" y="1"/>
                  </a:moveTo>
                  <a:cubicBezTo>
                    <a:pt x="5655" y="1"/>
                    <a:pt x="3979" y="623"/>
                    <a:pt x="2677" y="1798"/>
                  </a:cubicBezTo>
                  <a:cubicBezTo>
                    <a:pt x="818" y="3480"/>
                    <a:pt x="1" y="6026"/>
                    <a:pt x="534" y="8471"/>
                  </a:cubicBezTo>
                  <a:cubicBezTo>
                    <a:pt x="1063" y="10921"/>
                    <a:pt x="2869" y="12895"/>
                    <a:pt x="5257" y="13650"/>
                  </a:cubicBezTo>
                  <a:cubicBezTo>
                    <a:pt x="5450" y="13710"/>
                    <a:pt x="5643" y="13738"/>
                    <a:pt x="5831" y="13738"/>
                  </a:cubicBezTo>
                  <a:cubicBezTo>
                    <a:pt x="6945" y="13738"/>
                    <a:pt x="7882" y="12747"/>
                    <a:pt x="7726" y="11555"/>
                  </a:cubicBezTo>
                  <a:cubicBezTo>
                    <a:pt x="7582" y="10508"/>
                    <a:pt x="7937" y="9456"/>
                    <a:pt x="8682" y="8711"/>
                  </a:cubicBezTo>
                  <a:cubicBezTo>
                    <a:pt x="9322" y="8071"/>
                    <a:pt x="10183" y="7722"/>
                    <a:pt x="11067" y="7722"/>
                  </a:cubicBezTo>
                  <a:cubicBezTo>
                    <a:pt x="11332" y="7722"/>
                    <a:pt x="11599" y="7753"/>
                    <a:pt x="11862" y="7818"/>
                  </a:cubicBezTo>
                  <a:cubicBezTo>
                    <a:pt x="12016" y="7854"/>
                    <a:pt x="12169" y="7871"/>
                    <a:pt x="12318" y="7871"/>
                  </a:cubicBezTo>
                  <a:cubicBezTo>
                    <a:pt x="13493" y="7871"/>
                    <a:pt x="14448" y="6802"/>
                    <a:pt x="14197" y="5579"/>
                  </a:cubicBezTo>
                  <a:cubicBezTo>
                    <a:pt x="13693" y="3124"/>
                    <a:pt x="11915" y="1130"/>
                    <a:pt x="9532" y="347"/>
                  </a:cubicBezTo>
                  <a:cubicBezTo>
                    <a:pt x="8820" y="114"/>
                    <a:pt x="8087" y="1"/>
                    <a:pt x="7359"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82"/>
            <p:cNvSpPr/>
            <p:nvPr/>
          </p:nvSpPr>
          <p:spPr>
            <a:xfrm>
              <a:off x="2046579" y="4289802"/>
              <a:ext cx="326648" cy="202555"/>
            </a:xfrm>
            <a:custGeom>
              <a:avLst/>
              <a:gdLst/>
              <a:ahLst/>
              <a:cxnLst/>
              <a:rect l="l" t="t" r="r" b="b"/>
              <a:pathLst>
                <a:path w="12477" h="7737" extrusionOk="0">
                  <a:moveTo>
                    <a:pt x="5442" y="0"/>
                  </a:moveTo>
                  <a:cubicBezTo>
                    <a:pt x="3613" y="0"/>
                    <a:pt x="1825" y="721"/>
                    <a:pt x="495" y="2058"/>
                  </a:cubicBezTo>
                  <a:lnTo>
                    <a:pt x="495" y="2063"/>
                  </a:lnTo>
                  <a:cubicBezTo>
                    <a:pt x="322" y="2236"/>
                    <a:pt x="154" y="2418"/>
                    <a:pt x="0" y="2615"/>
                  </a:cubicBezTo>
                  <a:cubicBezTo>
                    <a:pt x="1259" y="1601"/>
                    <a:pt x="2808" y="1074"/>
                    <a:pt x="4377" y="1074"/>
                  </a:cubicBezTo>
                  <a:cubicBezTo>
                    <a:pt x="5173" y="1074"/>
                    <a:pt x="5974" y="1210"/>
                    <a:pt x="6745" y="1486"/>
                  </a:cubicBezTo>
                  <a:cubicBezTo>
                    <a:pt x="9037" y="2313"/>
                    <a:pt x="10732" y="4273"/>
                    <a:pt x="11222" y="6655"/>
                  </a:cubicBezTo>
                  <a:cubicBezTo>
                    <a:pt x="11295" y="7016"/>
                    <a:pt x="11261" y="7395"/>
                    <a:pt x="11126" y="7736"/>
                  </a:cubicBezTo>
                  <a:cubicBezTo>
                    <a:pt x="11986" y="7395"/>
                    <a:pt x="12476" y="6487"/>
                    <a:pt x="12289" y="5584"/>
                  </a:cubicBezTo>
                  <a:cubicBezTo>
                    <a:pt x="11775" y="3062"/>
                    <a:pt x="9911" y="1030"/>
                    <a:pt x="7446" y="295"/>
                  </a:cubicBezTo>
                  <a:cubicBezTo>
                    <a:pt x="6786" y="97"/>
                    <a:pt x="6112" y="0"/>
                    <a:pt x="5442" y="0"/>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82"/>
            <p:cNvSpPr/>
            <p:nvPr/>
          </p:nvSpPr>
          <p:spPr>
            <a:xfrm>
              <a:off x="2189077" y="4345617"/>
              <a:ext cx="123648" cy="114799"/>
            </a:xfrm>
            <a:custGeom>
              <a:avLst/>
              <a:gdLst/>
              <a:ahLst/>
              <a:cxnLst/>
              <a:rect l="l" t="t" r="r" b="b"/>
              <a:pathLst>
                <a:path w="4723" h="4385" extrusionOk="0">
                  <a:moveTo>
                    <a:pt x="2361" y="0"/>
                  </a:moveTo>
                  <a:cubicBezTo>
                    <a:pt x="1800" y="0"/>
                    <a:pt x="1240" y="214"/>
                    <a:pt x="812" y="642"/>
                  </a:cubicBezTo>
                  <a:cubicBezTo>
                    <a:pt x="188" y="1271"/>
                    <a:pt x="0" y="2213"/>
                    <a:pt x="336" y="3029"/>
                  </a:cubicBezTo>
                  <a:cubicBezTo>
                    <a:pt x="678" y="3851"/>
                    <a:pt x="1475" y="4384"/>
                    <a:pt x="2364" y="4384"/>
                  </a:cubicBezTo>
                  <a:cubicBezTo>
                    <a:pt x="3248" y="4384"/>
                    <a:pt x="4045" y="3851"/>
                    <a:pt x="4386" y="3029"/>
                  </a:cubicBezTo>
                  <a:cubicBezTo>
                    <a:pt x="4723" y="2213"/>
                    <a:pt x="4535" y="1271"/>
                    <a:pt x="3911" y="642"/>
                  </a:cubicBezTo>
                  <a:cubicBezTo>
                    <a:pt x="3483" y="214"/>
                    <a:pt x="2922" y="0"/>
                    <a:pt x="2361"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82"/>
            <p:cNvSpPr/>
            <p:nvPr/>
          </p:nvSpPr>
          <p:spPr>
            <a:xfrm>
              <a:off x="2201774" y="4345539"/>
              <a:ext cx="115611" cy="106683"/>
            </a:xfrm>
            <a:custGeom>
              <a:avLst/>
              <a:gdLst/>
              <a:ahLst/>
              <a:cxnLst/>
              <a:rect l="l" t="t" r="r" b="b"/>
              <a:pathLst>
                <a:path w="4416" h="4075" extrusionOk="0">
                  <a:moveTo>
                    <a:pt x="1880" y="1"/>
                  </a:moveTo>
                  <a:cubicBezTo>
                    <a:pt x="1321" y="1"/>
                    <a:pt x="759" y="213"/>
                    <a:pt x="327" y="645"/>
                  </a:cubicBezTo>
                  <a:cubicBezTo>
                    <a:pt x="202" y="774"/>
                    <a:pt x="92" y="914"/>
                    <a:pt x="0" y="1067"/>
                  </a:cubicBezTo>
                  <a:cubicBezTo>
                    <a:pt x="350" y="856"/>
                    <a:pt x="741" y="753"/>
                    <a:pt x="1128" y="753"/>
                  </a:cubicBezTo>
                  <a:cubicBezTo>
                    <a:pt x="1694" y="753"/>
                    <a:pt x="2254" y="972"/>
                    <a:pt x="2676" y="1394"/>
                  </a:cubicBezTo>
                  <a:cubicBezTo>
                    <a:pt x="3387" y="2105"/>
                    <a:pt x="3522" y="3210"/>
                    <a:pt x="3003" y="4075"/>
                  </a:cubicBezTo>
                  <a:cubicBezTo>
                    <a:pt x="4137" y="3397"/>
                    <a:pt x="4415" y="1884"/>
                    <a:pt x="3608" y="842"/>
                  </a:cubicBezTo>
                  <a:cubicBezTo>
                    <a:pt x="3173" y="285"/>
                    <a:pt x="2528" y="1"/>
                    <a:pt x="1880"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82"/>
            <p:cNvSpPr/>
            <p:nvPr/>
          </p:nvSpPr>
          <p:spPr>
            <a:xfrm>
              <a:off x="2058779" y="4529951"/>
              <a:ext cx="87310" cy="65267"/>
            </a:xfrm>
            <a:custGeom>
              <a:avLst/>
              <a:gdLst/>
              <a:ahLst/>
              <a:cxnLst/>
              <a:rect l="l" t="t" r="r" b="b"/>
              <a:pathLst>
                <a:path w="3335" h="2493" extrusionOk="0">
                  <a:moveTo>
                    <a:pt x="1668" y="1"/>
                  </a:moveTo>
                  <a:cubicBezTo>
                    <a:pt x="1349" y="1"/>
                    <a:pt x="1031" y="122"/>
                    <a:pt x="788" y="365"/>
                  </a:cubicBezTo>
                  <a:cubicBezTo>
                    <a:pt x="0" y="1153"/>
                    <a:pt x="557" y="2493"/>
                    <a:pt x="1667" y="2493"/>
                  </a:cubicBezTo>
                  <a:cubicBezTo>
                    <a:pt x="2777" y="2493"/>
                    <a:pt x="3334" y="1153"/>
                    <a:pt x="2551" y="365"/>
                  </a:cubicBezTo>
                  <a:cubicBezTo>
                    <a:pt x="2306" y="122"/>
                    <a:pt x="1987" y="1"/>
                    <a:pt x="166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82"/>
            <p:cNvSpPr/>
            <p:nvPr/>
          </p:nvSpPr>
          <p:spPr>
            <a:xfrm>
              <a:off x="2073231" y="4529925"/>
              <a:ext cx="67571" cy="62047"/>
            </a:xfrm>
            <a:custGeom>
              <a:avLst/>
              <a:gdLst/>
              <a:ahLst/>
              <a:cxnLst/>
              <a:rect l="l" t="t" r="r" b="b"/>
              <a:pathLst>
                <a:path w="2581" h="2370" extrusionOk="0">
                  <a:moveTo>
                    <a:pt x="1117" y="1"/>
                  </a:moveTo>
                  <a:cubicBezTo>
                    <a:pt x="800" y="1"/>
                    <a:pt x="481" y="121"/>
                    <a:pt x="236" y="366"/>
                  </a:cubicBezTo>
                  <a:cubicBezTo>
                    <a:pt x="140" y="462"/>
                    <a:pt x="58" y="572"/>
                    <a:pt x="1" y="697"/>
                  </a:cubicBezTo>
                  <a:cubicBezTo>
                    <a:pt x="188" y="605"/>
                    <a:pt x="377" y="563"/>
                    <a:pt x="558" y="563"/>
                  </a:cubicBezTo>
                  <a:cubicBezTo>
                    <a:pt x="1412" y="563"/>
                    <a:pt x="2103" y="1486"/>
                    <a:pt x="1668" y="2369"/>
                  </a:cubicBezTo>
                  <a:cubicBezTo>
                    <a:pt x="2359" y="2028"/>
                    <a:pt x="2580" y="1149"/>
                    <a:pt x="2129" y="519"/>
                  </a:cubicBezTo>
                  <a:cubicBezTo>
                    <a:pt x="1884" y="177"/>
                    <a:pt x="1502" y="1"/>
                    <a:pt x="111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82"/>
            <p:cNvSpPr/>
            <p:nvPr/>
          </p:nvSpPr>
          <p:spPr>
            <a:xfrm>
              <a:off x="2024562" y="4440782"/>
              <a:ext cx="87310" cy="65267"/>
            </a:xfrm>
            <a:custGeom>
              <a:avLst/>
              <a:gdLst/>
              <a:ahLst/>
              <a:cxnLst/>
              <a:rect l="l" t="t" r="r" b="b"/>
              <a:pathLst>
                <a:path w="3335" h="2493" extrusionOk="0">
                  <a:moveTo>
                    <a:pt x="1667" y="1"/>
                  </a:moveTo>
                  <a:cubicBezTo>
                    <a:pt x="1348" y="1"/>
                    <a:pt x="1029" y="122"/>
                    <a:pt x="784" y="365"/>
                  </a:cubicBezTo>
                  <a:cubicBezTo>
                    <a:pt x="0" y="1153"/>
                    <a:pt x="558" y="2493"/>
                    <a:pt x="1667" y="2493"/>
                  </a:cubicBezTo>
                  <a:cubicBezTo>
                    <a:pt x="2777" y="2493"/>
                    <a:pt x="3334" y="1153"/>
                    <a:pt x="2547" y="365"/>
                  </a:cubicBezTo>
                  <a:cubicBezTo>
                    <a:pt x="2304" y="122"/>
                    <a:pt x="1986" y="1"/>
                    <a:pt x="166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82"/>
            <p:cNvSpPr/>
            <p:nvPr/>
          </p:nvSpPr>
          <p:spPr>
            <a:xfrm>
              <a:off x="2039275" y="4440441"/>
              <a:ext cx="67440" cy="61837"/>
            </a:xfrm>
            <a:custGeom>
              <a:avLst/>
              <a:gdLst/>
              <a:ahLst/>
              <a:cxnLst/>
              <a:rect l="l" t="t" r="r" b="b"/>
              <a:pathLst>
                <a:path w="2576" h="2362" extrusionOk="0">
                  <a:moveTo>
                    <a:pt x="1115" y="0"/>
                  </a:moveTo>
                  <a:cubicBezTo>
                    <a:pt x="793" y="0"/>
                    <a:pt x="469" y="124"/>
                    <a:pt x="222" y="378"/>
                  </a:cubicBezTo>
                  <a:cubicBezTo>
                    <a:pt x="130" y="464"/>
                    <a:pt x="58" y="565"/>
                    <a:pt x="1" y="680"/>
                  </a:cubicBezTo>
                  <a:cubicBezTo>
                    <a:pt x="195" y="579"/>
                    <a:pt x="392" y="534"/>
                    <a:pt x="581" y="534"/>
                  </a:cubicBezTo>
                  <a:cubicBezTo>
                    <a:pt x="1443" y="534"/>
                    <a:pt x="2139" y="1475"/>
                    <a:pt x="1682" y="2362"/>
                  </a:cubicBezTo>
                  <a:cubicBezTo>
                    <a:pt x="2369" y="2011"/>
                    <a:pt x="2576" y="1127"/>
                    <a:pt x="2119" y="507"/>
                  </a:cubicBezTo>
                  <a:cubicBezTo>
                    <a:pt x="1872" y="172"/>
                    <a:pt x="1495" y="0"/>
                    <a:pt x="1115" y="0"/>
                  </a:cubicBezTo>
                  <a:close/>
                </a:path>
              </a:pathLst>
            </a:custGeom>
            <a:solidFill>
              <a:srgbClr val="AFBC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82"/>
            <p:cNvSpPr/>
            <p:nvPr/>
          </p:nvSpPr>
          <p:spPr>
            <a:xfrm>
              <a:off x="2064434" y="4348000"/>
              <a:ext cx="87310" cy="65371"/>
            </a:xfrm>
            <a:custGeom>
              <a:avLst/>
              <a:gdLst/>
              <a:ahLst/>
              <a:cxnLst/>
              <a:rect l="l" t="t" r="r" b="b"/>
              <a:pathLst>
                <a:path w="3335" h="2497" extrusionOk="0">
                  <a:moveTo>
                    <a:pt x="1667" y="1"/>
                  </a:moveTo>
                  <a:cubicBezTo>
                    <a:pt x="1348" y="1"/>
                    <a:pt x="1028" y="123"/>
                    <a:pt x="783" y="368"/>
                  </a:cubicBezTo>
                  <a:cubicBezTo>
                    <a:pt x="0" y="1151"/>
                    <a:pt x="558" y="2496"/>
                    <a:pt x="1667" y="2496"/>
                  </a:cubicBezTo>
                  <a:cubicBezTo>
                    <a:pt x="2777" y="2496"/>
                    <a:pt x="3334" y="1151"/>
                    <a:pt x="2551" y="368"/>
                  </a:cubicBezTo>
                  <a:cubicBezTo>
                    <a:pt x="2306" y="123"/>
                    <a:pt x="1987" y="1"/>
                    <a:pt x="1667"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82"/>
            <p:cNvSpPr/>
            <p:nvPr/>
          </p:nvSpPr>
          <p:spPr>
            <a:xfrm>
              <a:off x="2079016" y="4348000"/>
              <a:ext cx="67309" cy="61837"/>
            </a:xfrm>
            <a:custGeom>
              <a:avLst/>
              <a:gdLst/>
              <a:ahLst/>
              <a:cxnLst/>
              <a:rect l="l" t="t" r="r" b="b"/>
              <a:pathLst>
                <a:path w="2571" h="2362" extrusionOk="0">
                  <a:moveTo>
                    <a:pt x="1112" y="1"/>
                  </a:moveTo>
                  <a:cubicBezTo>
                    <a:pt x="794" y="1"/>
                    <a:pt x="473" y="121"/>
                    <a:pt x="226" y="368"/>
                  </a:cubicBezTo>
                  <a:cubicBezTo>
                    <a:pt x="135" y="459"/>
                    <a:pt x="58" y="565"/>
                    <a:pt x="1" y="680"/>
                  </a:cubicBezTo>
                  <a:cubicBezTo>
                    <a:pt x="192" y="583"/>
                    <a:pt x="386" y="539"/>
                    <a:pt x="572" y="539"/>
                  </a:cubicBezTo>
                  <a:cubicBezTo>
                    <a:pt x="1432" y="539"/>
                    <a:pt x="2127" y="1473"/>
                    <a:pt x="1677" y="2362"/>
                  </a:cubicBezTo>
                  <a:cubicBezTo>
                    <a:pt x="2359" y="2011"/>
                    <a:pt x="2571" y="1137"/>
                    <a:pt x="2119" y="512"/>
                  </a:cubicBezTo>
                  <a:cubicBezTo>
                    <a:pt x="1873" y="174"/>
                    <a:pt x="1494" y="1"/>
                    <a:pt x="1112"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82"/>
            <p:cNvSpPr/>
            <p:nvPr/>
          </p:nvSpPr>
          <p:spPr>
            <a:xfrm>
              <a:off x="2060533" y="4524270"/>
              <a:ext cx="80137" cy="76734"/>
            </a:xfrm>
            <a:custGeom>
              <a:avLst/>
              <a:gdLst/>
              <a:ahLst/>
              <a:cxnLst/>
              <a:rect l="l" t="t" r="r" b="b"/>
              <a:pathLst>
                <a:path w="3061" h="2931" extrusionOk="0">
                  <a:moveTo>
                    <a:pt x="1600" y="433"/>
                  </a:moveTo>
                  <a:cubicBezTo>
                    <a:pt x="1864" y="433"/>
                    <a:pt x="2129" y="534"/>
                    <a:pt x="2330" y="735"/>
                  </a:cubicBezTo>
                  <a:cubicBezTo>
                    <a:pt x="2984" y="1384"/>
                    <a:pt x="2523" y="2499"/>
                    <a:pt x="1600" y="2499"/>
                  </a:cubicBezTo>
                  <a:cubicBezTo>
                    <a:pt x="683" y="2499"/>
                    <a:pt x="221" y="1384"/>
                    <a:pt x="870" y="735"/>
                  </a:cubicBezTo>
                  <a:cubicBezTo>
                    <a:pt x="1072" y="534"/>
                    <a:pt x="1336" y="433"/>
                    <a:pt x="1600" y="433"/>
                  </a:cubicBezTo>
                  <a:close/>
                  <a:moveTo>
                    <a:pt x="1591" y="1"/>
                  </a:moveTo>
                  <a:cubicBezTo>
                    <a:pt x="1232" y="1"/>
                    <a:pt x="866" y="134"/>
                    <a:pt x="567" y="433"/>
                  </a:cubicBezTo>
                  <a:cubicBezTo>
                    <a:pt x="0" y="1005"/>
                    <a:pt x="0" y="1927"/>
                    <a:pt x="567" y="2499"/>
                  </a:cubicBezTo>
                  <a:cubicBezTo>
                    <a:pt x="866" y="2797"/>
                    <a:pt x="1232" y="2930"/>
                    <a:pt x="1591" y="2930"/>
                  </a:cubicBezTo>
                  <a:cubicBezTo>
                    <a:pt x="2342" y="2930"/>
                    <a:pt x="3061" y="2346"/>
                    <a:pt x="3061" y="1466"/>
                  </a:cubicBezTo>
                  <a:cubicBezTo>
                    <a:pt x="3061" y="585"/>
                    <a:pt x="2342"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82"/>
            <p:cNvSpPr/>
            <p:nvPr/>
          </p:nvSpPr>
          <p:spPr>
            <a:xfrm>
              <a:off x="2029981" y="4435101"/>
              <a:ext cx="80137" cy="76681"/>
            </a:xfrm>
            <a:custGeom>
              <a:avLst/>
              <a:gdLst/>
              <a:ahLst/>
              <a:cxnLst/>
              <a:rect l="l" t="t" r="r" b="b"/>
              <a:pathLst>
                <a:path w="3061" h="2929" extrusionOk="0">
                  <a:moveTo>
                    <a:pt x="1460" y="433"/>
                  </a:moveTo>
                  <a:cubicBezTo>
                    <a:pt x="2378" y="433"/>
                    <a:pt x="2839" y="1543"/>
                    <a:pt x="2191" y="2196"/>
                  </a:cubicBezTo>
                  <a:cubicBezTo>
                    <a:pt x="1989" y="2398"/>
                    <a:pt x="1725" y="2499"/>
                    <a:pt x="1460" y="2499"/>
                  </a:cubicBezTo>
                  <a:cubicBezTo>
                    <a:pt x="1196" y="2499"/>
                    <a:pt x="932" y="2398"/>
                    <a:pt x="730" y="2196"/>
                  </a:cubicBezTo>
                  <a:cubicBezTo>
                    <a:pt x="77" y="1543"/>
                    <a:pt x="538" y="433"/>
                    <a:pt x="1460" y="433"/>
                  </a:cubicBezTo>
                  <a:close/>
                  <a:moveTo>
                    <a:pt x="1470" y="1"/>
                  </a:moveTo>
                  <a:cubicBezTo>
                    <a:pt x="719" y="1"/>
                    <a:pt x="0" y="585"/>
                    <a:pt x="0" y="1466"/>
                  </a:cubicBezTo>
                  <a:cubicBezTo>
                    <a:pt x="0" y="2346"/>
                    <a:pt x="719" y="2928"/>
                    <a:pt x="1470" y="2928"/>
                  </a:cubicBezTo>
                  <a:cubicBezTo>
                    <a:pt x="1829" y="2928"/>
                    <a:pt x="2195" y="2795"/>
                    <a:pt x="2493" y="2499"/>
                  </a:cubicBezTo>
                  <a:cubicBezTo>
                    <a:pt x="3060" y="1927"/>
                    <a:pt x="3060" y="1000"/>
                    <a:pt x="2493" y="433"/>
                  </a:cubicBezTo>
                  <a:cubicBezTo>
                    <a:pt x="2195" y="134"/>
                    <a:pt x="1829" y="1"/>
                    <a:pt x="1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82"/>
            <p:cNvSpPr/>
            <p:nvPr/>
          </p:nvSpPr>
          <p:spPr>
            <a:xfrm>
              <a:off x="2056894" y="4342476"/>
              <a:ext cx="102390" cy="76419"/>
            </a:xfrm>
            <a:custGeom>
              <a:avLst/>
              <a:gdLst/>
              <a:ahLst/>
              <a:cxnLst/>
              <a:rect l="l" t="t" r="r" b="b"/>
              <a:pathLst>
                <a:path w="3911" h="2919" extrusionOk="0">
                  <a:moveTo>
                    <a:pt x="1965" y="425"/>
                  </a:moveTo>
                  <a:cubicBezTo>
                    <a:pt x="2218" y="425"/>
                    <a:pt x="2476" y="519"/>
                    <a:pt x="2686" y="728"/>
                  </a:cubicBezTo>
                  <a:cubicBezTo>
                    <a:pt x="3089" y="1132"/>
                    <a:pt x="3089" y="1785"/>
                    <a:pt x="2686" y="2188"/>
                  </a:cubicBezTo>
                  <a:cubicBezTo>
                    <a:pt x="2476" y="2400"/>
                    <a:pt x="2217" y="2495"/>
                    <a:pt x="1963" y="2495"/>
                  </a:cubicBezTo>
                  <a:cubicBezTo>
                    <a:pt x="1432" y="2495"/>
                    <a:pt x="922" y="2082"/>
                    <a:pt x="922" y="1458"/>
                  </a:cubicBezTo>
                  <a:cubicBezTo>
                    <a:pt x="922" y="837"/>
                    <a:pt x="1433" y="425"/>
                    <a:pt x="1965" y="425"/>
                  </a:cubicBezTo>
                  <a:close/>
                  <a:moveTo>
                    <a:pt x="1955" y="0"/>
                  </a:moveTo>
                  <a:cubicBezTo>
                    <a:pt x="1582" y="0"/>
                    <a:pt x="1208" y="142"/>
                    <a:pt x="922" y="425"/>
                  </a:cubicBezTo>
                  <a:cubicBezTo>
                    <a:pt x="0" y="1348"/>
                    <a:pt x="653" y="2919"/>
                    <a:pt x="1955" y="2919"/>
                  </a:cubicBezTo>
                  <a:cubicBezTo>
                    <a:pt x="3257" y="2919"/>
                    <a:pt x="3911" y="1348"/>
                    <a:pt x="2988" y="425"/>
                  </a:cubicBezTo>
                  <a:cubicBezTo>
                    <a:pt x="2702" y="142"/>
                    <a:pt x="2329" y="0"/>
                    <a:pt x="19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82"/>
            <p:cNvSpPr/>
            <p:nvPr/>
          </p:nvSpPr>
          <p:spPr>
            <a:xfrm>
              <a:off x="2180019" y="4339936"/>
              <a:ext cx="140508" cy="126031"/>
            </a:xfrm>
            <a:custGeom>
              <a:avLst/>
              <a:gdLst/>
              <a:ahLst/>
              <a:cxnLst/>
              <a:rect l="l" t="t" r="r" b="b"/>
              <a:pathLst>
                <a:path w="5367" h="4814" extrusionOk="0">
                  <a:moveTo>
                    <a:pt x="2707" y="0"/>
                  </a:moveTo>
                  <a:cubicBezTo>
                    <a:pt x="1836" y="0"/>
                    <a:pt x="1002" y="478"/>
                    <a:pt x="577" y="1296"/>
                  </a:cubicBezTo>
                  <a:cubicBezTo>
                    <a:pt x="0" y="2391"/>
                    <a:pt x="356" y="3746"/>
                    <a:pt x="1393" y="4423"/>
                  </a:cubicBezTo>
                  <a:cubicBezTo>
                    <a:pt x="1797" y="4687"/>
                    <a:pt x="2252" y="4813"/>
                    <a:pt x="2704" y="4813"/>
                  </a:cubicBezTo>
                  <a:cubicBezTo>
                    <a:pt x="3414" y="4813"/>
                    <a:pt x="4115" y="4500"/>
                    <a:pt x="4588" y="3909"/>
                  </a:cubicBezTo>
                  <a:cubicBezTo>
                    <a:pt x="4706" y="3746"/>
                    <a:pt x="4565" y="3566"/>
                    <a:pt x="4409" y="3566"/>
                  </a:cubicBezTo>
                  <a:cubicBezTo>
                    <a:pt x="4355" y="3566"/>
                    <a:pt x="4299" y="3588"/>
                    <a:pt x="4252" y="3640"/>
                  </a:cubicBezTo>
                  <a:cubicBezTo>
                    <a:pt x="3864" y="4125"/>
                    <a:pt x="3289" y="4383"/>
                    <a:pt x="2707" y="4383"/>
                  </a:cubicBezTo>
                  <a:cubicBezTo>
                    <a:pt x="2337" y="4383"/>
                    <a:pt x="1964" y="4279"/>
                    <a:pt x="1634" y="4063"/>
                  </a:cubicBezTo>
                  <a:cubicBezTo>
                    <a:pt x="783" y="3511"/>
                    <a:pt x="490" y="2396"/>
                    <a:pt x="961" y="1498"/>
                  </a:cubicBezTo>
                  <a:cubicBezTo>
                    <a:pt x="1311" y="827"/>
                    <a:pt x="1995" y="434"/>
                    <a:pt x="2709" y="434"/>
                  </a:cubicBezTo>
                  <a:cubicBezTo>
                    <a:pt x="2956" y="434"/>
                    <a:pt x="3207" y="481"/>
                    <a:pt x="3450" y="580"/>
                  </a:cubicBezTo>
                  <a:cubicBezTo>
                    <a:pt x="4391" y="960"/>
                    <a:pt x="4891" y="1997"/>
                    <a:pt x="4603" y="2968"/>
                  </a:cubicBezTo>
                  <a:lnTo>
                    <a:pt x="4603" y="2972"/>
                  </a:lnTo>
                  <a:cubicBezTo>
                    <a:pt x="4567" y="3130"/>
                    <a:pt x="4694" y="3233"/>
                    <a:pt x="4819" y="3233"/>
                  </a:cubicBezTo>
                  <a:cubicBezTo>
                    <a:pt x="4900" y="3233"/>
                    <a:pt x="4980" y="3190"/>
                    <a:pt x="5016" y="3093"/>
                  </a:cubicBezTo>
                  <a:cubicBezTo>
                    <a:pt x="5366" y="1901"/>
                    <a:pt x="4761" y="643"/>
                    <a:pt x="3608" y="177"/>
                  </a:cubicBezTo>
                  <a:cubicBezTo>
                    <a:pt x="3314" y="57"/>
                    <a:pt x="3008" y="0"/>
                    <a:pt x="2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82"/>
            <p:cNvSpPr/>
            <p:nvPr/>
          </p:nvSpPr>
          <p:spPr>
            <a:xfrm>
              <a:off x="1976129" y="4284173"/>
              <a:ext cx="401496" cy="371154"/>
            </a:xfrm>
            <a:custGeom>
              <a:avLst/>
              <a:gdLst/>
              <a:ahLst/>
              <a:cxnLst/>
              <a:rect l="l" t="t" r="r" b="b"/>
              <a:pathLst>
                <a:path w="15336" h="14177" extrusionOk="0">
                  <a:moveTo>
                    <a:pt x="8146" y="0"/>
                  </a:moveTo>
                  <a:cubicBezTo>
                    <a:pt x="8132" y="0"/>
                    <a:pt x="8119" y="1"/>
                    <a:pt x="8105" y="1"/>
                  </a:cubicBezTo>
                  <a:cubicBezTo>
                    <a:pt x="5362" y="15"/>
                    <a:pt x="2864" y="1586"/>
                    <a:pt x="1663" y="4055"/>
                  </a:cubicBezTo>
                  <a:cubicBezTo>
                    <a:pt x="1568" y="4227"/>
                    <a:pt x="1714" y="4373"/>
                    <a:pt x="1859" y="4373"/>
                  </a:cubicBezTo>
                  <a:cubicBezTo>
                    <a:pt x="1933" y="4373"/>
                    <a:pt x="2007" y="4335"/>
                    <a:pt x="2047" y="4243"/>
                  </a:cubicBezTo>
                  <a:cubicBezTo>
                    <a:pt x="2379" y="3565"/>
                    <a:pt x="2816" y="2950"/>
                    <a:pt x="3349" y="2422"/>
                  </a:cubicBezTo>
                  <a:cubicBezTo>
                    <a:pt x="4668" y="1103"/>
                    <a:pt x="6405" y="443"/>
                    <a:pt x="8141" y="443"/>
                  </a:cubicBezTo>
                  <a:cubicBezTo>
                    <a:pt x="9859" y="443"/>
                    <a:pt x="11576" y="1089"/>
                    <a:pt x="12890" y="2383"/>
                  </a:cubicBezTo>
                  <a:cubicBezTo>
                    <a:pt x="13846" y="3325"/>
                    <a:pt x="14504" y="4531"/>
                    <a:pt x="14769" y="5847"/>
                  </a:cubicBezTo>
                  <a:cubicBezTo>
                    <a:pt x="14994" y="6954"/>
                    <a:pt x="14130" y="7884"/>
                    <a:pt x="13097" y="7884"/>
                  </a:cubicBezTo>
                  <a:cubicBezTo>
                    <a:pt x="12965" y="7884"/>
                    <a:pt x="12829" y="7868"/>
                    <a:pt x="12693" y="7836"/>
                  </a:cubicBezTo>
                  <a:cubicBezTo>
                    <a:pt x="12406" y="7768"/>
                    <a:pt x="12122" y="7736"/>
                    <a:pt x="11845" y="7736"/>
                  </a:cubicBezTo>
                  <a:cubicBezTo>
                    <a:pt x="9733" y="7736"/>
                    <a:pt x="8000" y="9605"/>
                    <a:pt x="8293" y="11809"/>
                  </a:cubicBezTo>
                  <a:cubicBezTo>
                    <a:pt x="8436" y="12868"/>
                    <a:pt x="7605" y="13748"/>
                    <a:pt x="6617" y="13748"/>
                  </a:cubicBezTo>
                  <a:cubicBezTo>
                    <a:pt x="6448" y="13748"/>
                    <a:pt x="6275" y="13723"/>
                    <a:pt x="6102" y="13668"/>
                  </a:cubicBezTo>
                  <a:cubicBezTo>
                    <a:pt x="2610" y="12573"/>
                    <a:pt x="452" y="8763"/>
                    <a:pt x="1726" y="5016"/>
                  </a:cubicBezTo>
                  <a:cubicBezTo>
                    <a:pt x="1794" y="4844"/>
                    <a:pt x="1655" y="4722"/>
                    <a:pt x="1520" y="4722"/>
                  </a:cubicBezTo>
                  <a:cubicBezTo>
                    <a:pt x="1436" y="4722"/>
                    <a:pt x="1353" y="4769"/>
                    <a:pt x="1322" y="4881"/>
                  </a:cubicBezTo>
                  <a:cubicBezTo>
                    <a:pt x="1" y="8754"/>
                    <a:pt x="2168" y="12885"/>
                    <a:pt x="5972" y="14076"/>
                  </a:cubicBezTo>
                  <a:cubicBezTo>
                    <a:pt x="6183" y="14144"/>
                    <a:pt x="6400" y="14177"/>
                    <a:pt x="6616" y="14177"/>
                  </a:cubicBezTo>
                  <a:cubicBezTo>
                    <a:pt x="7108" y="14177"/>
                    <a:pt x="7592" y="14005"/>
                    <a:pt x="7976" y="13678"/>
                  </a:cubicBezTo>
                  <a:cubicBezTo>
                    <a:pt x="8538" y="13207"/>
                    <a:pt x="8816" y="12477"/>
                    <a:pt x="8715" y="11751"/>
                  </a:cubicBezTo>
                  <a:cubicBezTo>
                    <a:pt x="8457" y="9804"/>
                    <a:pt x="9992" y="8164"/>
                    <a:pt x="11843" y="8164"/>
                  </a:cubicBezTo>
                  <a:cubicBezTo>
                    <a:pt x="12088" y="8164"/>
                    <a:pt x="12339" y="8193"/>
                    <a:pt x="12592" y="8254"/>
                  </a:cubicBezTo>
                  <a:cubicBezTo>
                    <a:pt x="12759" y="8294"/>
                    <a:pt x="12929" y="8314"/>
                    <a:pt x="13096" y="8314"/>
                  </a:cubicBezTo>
                  <a:cubicBezTo>
                    <a:pt x="13648" y="8314"/>
                    <a:pt x="14186" y="8101"/>
                    <a:pt x="14591" y="7711"/>
                  </a:cubicBezTo>
                  <a:cubicBezTo>
                    <a:pt x="15110" y="7207"/>
                    <a:pt x="15335" y="6472"/>
                    <a:pt x="15191" y="5765"/>
                  </a:cubicBezTo>
                  <a:cubicBezTo>
                    <a:pt x="14521" y="2478"/>
                    <a:pt x="11616" y="0"/>
                    <a:pt x="81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4" name="Google Shape;13444;p82"/>
          <p:cNvGrpSpPr/>
          <p:nvPr/>
        </p:nvGrpSpPr>
        <p:grpSpPr>
          <a:xfrm>
            <a:off x="1830123" y="2699584"/>
            <a:ext cx="184412" cy="367541"/>
            <a:chOff x="1830123" y="2904984"/>
            <a:chExt cx="184412" cy="367541"/>
          </a:xfrm>
        </p:grpSpPr>
        <p:sp>
          <p:nvSpPr>
            <p:cNvPr id="13445" name="Google Shape;13445;p82"/>
            <p:cNvSpPr/>
            <p:nvPr/>
          </p:nvSpPr>
          <p:spPr>
            <a:xfrm>
              <a:off x="1835516" y="2910404"/>
              <a:ext cx="173730" cy="55606"/>
            </a:xfrm>
            <a:custGeom>
              <a:avLst/>
              <a:gdLst/>
              <a:ahLst/>
              <a:cxnLst/>
              <a:rect l="l" t="t" r="r" b="b"/>
              <a:pathLst>
                <a:path w="6636" h="2124" extrusionOk="0">
                  <a:moveTo>
                    <a:pt x="866" y="0"/>
                  </a:moveTo>
                  <a:cubicBezTo>
                    <a:pt x="385" y="0"/>
                    <a:pt x="1" y="385"/>
                    <a:pt x="1" y="860"/>
                  </a:cubicBezTo>
                  <a:lnTo>
                    <a:pt x="1" y="1259"/>
                  </a:lnTo>
                  <a:cubicBezTo>
                    <a:pt x="1" y="1735"/>
                    <a:pt x="385" y="2124"/>
                    <a:pt x="866" y="2124"/>
                  </a:cubicBezTo>
                  <a:lnTo>
                    <a:pt x="5771" y="2124"/>
                  </a:lnTo>
                  <a:cubicBezTo>
                    <a:pt x="6246" y="2124"/>
                    <a:pt x="6635" y="1735"/>
                    <a:pt x="6635" y="1259"/>
                  </a:cubicBezTo>
                  <a:lnTo>
                    <a:pt x="6635" y="860"/>
                  </a:lnTo>
                  <a:cubicBezTo>
                    <a:pt x="6635" y="385"/>
                    <a:pt x="6246" y="0"/>
                    <a:pt x="5771"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82"/>
            <p:cNvSpPr/>
            <p:nvPr/>
          </p:nvSpPr>
          <p:spPr>
            <a:xfrm>
              <a:off x="1952881" y="2910404"/>
              <a:ext cx="56366" cy="55606"/>
            </a:xfrm>
            <a:custGeom>
              <a:avLst/>
              <a:gdLst/>
              <a:ahLst/>
              <a:cxnLst/>
              <a:rect l="l" t="t" r="r" b="b"/>
              <a:pathLst>
                <a:path w="2153" h="2124" extrusionOk="0">
                  <a:moveTo>
                    <a:pt x="0" y="0"/>
                  </a:moveTo>
                  <a:cubicBezTo>
                    <a:pt x="476" y="0"/>
                    <a:pt x="865" y="385"/>
                    <a:pt x="865" y="860"/>
                  </a:cubicBezTo>
                  <a:lnTo>
                    <a:pt x="865" y="1259"/>
                  </a:lnTo>
                  <a:cubicBezTo>
                    <a:pt x="865" y="1735"/>
                    <a:pt x="476" y="2124"/>
                    <a:pt x="0" y="2124"/>
                  </a:cubicBezTo>
                  <a:lnTo>
                    <a:pt x="1288" y="2124"/>
                  </a:lnTo>
                  <a:cubicBezTo>
                    <a:pt x="1763" y="2124"/>
                    <a:pt x="2152" y="1735"/>
                    <a:pt x="2152" y="1259"/>
                  </a:cubicBezTo>
                  <a:lnTo>
                    <a:pt x="2152" y="860"/>
                  </a:lnTo>
                  <a:cubicBezTo>
                    <a:pt x="2152" y="385"/>
                    <a:pt x="1763" y="0"/>
                    <a:pt x="1288" y="0"/>
                  </a:cubicBezTo>
                  <a:close/>
                </a:path>
              </a:pathLst>
            </a:custGeom>
            <a:solidFill>
              <a:srgbClr val="C5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82"/>
            <p:cNvSpPr/>
            <p:nvPr/>
          </p:nvSpPr>
          <p:spPr>
            <a:xfrm>
              <a:off x="1863712" y="2965984"/>
              <a:ext cx="116475" cy="301122"/>
            </a:xfrm>
            <a:custGeom>
              <a:avLst/>
              <a:gdLst/>
              <a:ahLst/>
              <a:cxnLst/>
              <a:rect l="l" t="t" r="r" b="b"/>
              <a:pathLst>
                <a:path w="4449" h="11502" extrusionOk="0">
                  <a:moveTo>
                    <a:pt x="0" y="1"/>
                  </a:moveTo>
                  <a:lnTo>
                    <a:pt x="0" y="9277"/>
                  </a:lnTo>
                  <a:cubicBezTo>
                    <a:pt x="0" y="10502"/>
                    <a:pt x="995" y="11502"/>
                    <a:pt x="2224" y="11502"/>
                  </a:cubicBezTo>
                  <a:cubicBezTo>
                    <a:pt x="3449" y="11502"/>
                    <a:pt x="4449" y="10507"/>
                    <a:pt x="4449" y="9277"/>
                  </a:cubicBezTo>
                  <a:lnTo>
                    <a:pt x="4449" y="1"/>
                  </a:ln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82"/>
            <p:cNvSpPr/>
            <p:nvPr/>
          </p:nvSpPr>
          <p:spPr>
            <a:xfrm>
              <a:off x="1863712" y="2965984"/>
              <a:ext cx="116475" cy="301227"/>
            </a:xfrm>
            <a:custGeom>
              <a:avLst/>
              <a:gdLst/>
              <a:ahLst/>
              <a:cxnLst/>
              <a:rect l="l" t="t" r="r" b="b"/>
              <a:pathLst>
                <a:path w="4449" h="11506" extrusionOk="0">
                  <a:moveTo>
                    <a:pt x="0" y="1"/>
                  </a:moveTo>
                  <a:lnTo>
                    <a:pt x="0" y="630"/>
                  </a:lnTo>
                  <a:lnTo>
                    <a:pt x="1739" y="630"/>
                  </a:lnTo>
                  <a:cubicBezTo>
                    <a:pt x="2758" y="630"/>
                    <a:pt x="3589" y="1461"/>
                    <a:pt x="3589" y="2484"/>
                  </a:cubicBezTo>
                  <a:lnTo>
                    <a:pt x="3589" y="8417"/>
                  </a:lnTo>
                  <a:cubicBezTo>
                    <a:pt x="3592" y="9712"/>
                    <a:pt x="2527" y="10645"/>
                    <a:pt x="1365" y="10645"/>
                  </a:cubicBezTo>
                  <a:cubicBezTo>
                    <a:pt x="1004" y="10645"/>
                    <a:pt x="634" y="10555"/>
                    <a:pt x="284" y="10358"/>
                  </a:cubicBezTo>
                  <a:lnTo>
                    <a:pt x="284" y="10358"/>
                  </a:lnTo>
                  <a:cubicBezTo>
                    <a:pt x="681" y="11079"/>
                    <a:pt x="1432" y="11506"/>
                    <a:pt x="2224" y="11506"/>
                  </a:cubicBezTo>
                  <a:cubicBezTo>
                    <a:pt x="2409" y="11506"/>
                    <a:pt x="2596" y="11482"/>
                    <a:pt x="2782" y="11434"/>
                  </a:cubicBezTo>
                  <a:cubicBezTo>
                    <a:pt x="3766" y="11180"/>
                    <a:pt x="4449" y="10291"/>
                    <a:pt x="4449" y="9277"/>
                  </a:cubicBezTo>
                  <a:lnTo>
                    <a:pt x="4449" y="1"/>
                  </a:ln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82"/>
            <p:cNvSpPr/>
            <p:nvPr/>
          </p:nvSpPr>
          <p:spPr>
            <a:xfrm>
              <a:off x="1830123" y="2904984"/>
              <a:ext cx="184412" cy="367541"/>
            </a:xfrm>
            <a:custGeom>
              <a:avLst/>
              <a:gdLst/>
              <a:ahLst/>
              <a:cxnLst/>
              <a:rect l="l" t="t" r="r" b="b"/>
              <a:pathLst>
                <a:path w="7044" h="14039" extrusionOk="0">
                  <a:moveTo>
                    <a:pt x="1072" y="1"/>
                  </a:moveTo>
                  <a:cubicBezTo>
                    <a:pt x="481" y="1"/>
                    <a:pt x="0" y="481"/>
                    <a:pt x="0" y="1067"/>
                  </a:cubicBezTo>
                  <a:lnTo>
                    <a:pt x="0" y="1466"/>
                  </a:lnTo>
                  <a:cubicBezTo>
                    <a:pt x="0" y="2057"/>
                    <a:pt x="481" y="2532"/>
                    <a:pt x="1072" y="2537"/>
                  </a:cubicBezTo>
                  <a:lnTo>
                    <a:pt x="1077" y="2537"/>
                  </a:lnTo>
                  <a:lnTo>
                    <a:pt x="1077" y="10152"/>
                  </a:lnTo>
                  <a:cubicBezTo>
                    <a:pt x="1077" y="10289"/>
                    <a:pt x="1180" y="10357"/>
                    <a:pt x="1283" y="10357"/>
                  </a:cubicBezTo>
                  <a:cubicBezTo>
                    <a:pt x="1386" y="10357"/>
                    <a:pt x="1490" y="10289"/>
                    <a:pt x="1490" y="10152"/>
                  </a:cubicBezTo>
                  <a:lnTo>
                    <a:pt x="1490" y="2537"/>
                  </a:lnTo>
                  <a:lnTo>
                    <a:pt x="5525" y="2537"/>
                  </a:lnTo>
                  <a:lnTo>
                    <a:pt x="5525" y="3133"/>
                  </a:lnTo>
                  <a:lnTo>
                    <a:pt x="4487" y="3133"/>
                  </a:lnTo>
                  <a:cubicBezTo>
                    <a:pt x="4214" y="3133"/>
                    <a:pt x="4214" y="3546"/>
                    <a:pt x="4487" y="3546"/>
                  </a:cubicBezTo>
                  <a:lnTo>
                    <a:pt x="5525" y="3546"/>
                  </a:lnTo>
                  <a:lnTo>
                    <a:pt x="5525" y="4574"/>
                  </a:lnTo>
                  <a:lnTo>
                    <a:pt x="4487" y="4574"/>
                  </a:lnTo>
                  <a:cubicBezTo>
                    <a:pt x="4214" y="4574"/>
                    <a:pt x="4214" y="4983"/>
                    <a:pt x="4487" y="4983"/>
                  </a:cubicBezTo>
                  <a:lnTo>
                    <a:pt x="5525" y="4983"/>
                  </a:lnTo>
                  <a:lnTo>
                    <a:pt x="5525" y="6011"/>
                  </a:lnTo>
                  <a:lnTo>
                    <a:pt x="4487" y="6011"/>
                  </a:lnTo>
                  <a:cubicBezTo>
                    <a:pt x="4214" y="6011"/>
                    <a:pt x="4214" y="6424"/>
                    <a:pt x="4487" y="6424"/>
                  </a:cubicBezTo>
                  <a:lnTo>
                    <a:pt x="5525" y="6424"/>
                  </a:lnTo>
                  <a:lnTo>
                    <a:pt x="5525" y="7452"/>
                  </a:lnTo>
                  <a:lnTo>
                    <a:pt x="4487" y="7452"/>
                  </a:lnTo>
                  <a:cubicBezTo>
                    <a:pt x="4214" y="7452"/>
                    <a:pt x="4214" y="7865"/>
                    <a:pt x="4487" y="7865"/>
                  </a:cubicBezTo>
                  <a:lnTo>
                    <a:pt x="5525" y="7865"/>
                  </a:lnTo>
                  <a:lnTo>
                    <a:pt x="5525" y="8893"/>
                  </a:lnTo>
                  <a:lnTo>
                    <a:pt x="4487" y="8893"/>
                  </a:lnTo>
                  <a:cubicBezTo>
                    <a:pt x="4214" y="8893"/>
                    <a:pt x="4214" y="9301"/>
                    <a:pt x="4487" y="9301"/>
                  </a:cubicBezTo>
                  <a:lnTo>
                    <a:pt x="5525" y="9301"/>
                  </a:lnTo>
                  <a:lnTo>
                    <a:pt x="5525" y="10329"/>
                  </a:lnTo>
                  <a:lnTo>
                    <a:pt x="4487" y="10329"/>
                  </a:lnTo>
                  <a:cubicBezTo>
                    <a:pt x="4214" y="10329"/>
                    <a:pt x="4214" y="10743"/>
                    <a:pt x="4487" y="10743"/>
                  </a:cubicBezTo>
                  <a:lnTo>
                    <a:pt x="5525" y="10743"/>
                  </a:lnTo>
                  <a:lnTo>
                    <a:pt x="5525" y="11607"/>
                  </a:lnTo>
                  <a:cubicBezTo>
                    <a:pt x="5525" y="12722"/>
                    <a:pt x="4622" y="13625"/>
                    <a:pt x="3507" y="13625"/>
                  </a:cubicBezTo>
                  <a:cubicBezTo>
                    <a:pt x="2393" y="13625"/>
                    <a:pt x="1490" y="12722"/>
                    <a:pt x="1490" y="11607"/>
                  </a:cubicBezTo>
                  <a:lnTo>
                    <a:pt x="1490" y="10920"/>
                  </a:lnTo>
                  <a:cubicBezTo>
                    <a:pt x="1490" y="10783"/>
                    <a:pt x="1386" y="10715"/>
                    <a:pt x="1283" y="10715"/>
                  </a:cubicBezTo>
                  <a:cubicBezTo>
                    <a:pt x="1180" y="10715"/>
                    <a:pt x="1077" y="10783"/>
                    <a:pt x="1077" y="10920"/>
                  </a:cubicBezTo>
                  <a:lnTo>
                    <a:pt x="1077" y="11607"/>
                  </a:lnTo>
                  <a:cubicBezTo>
                    <a:pt x="1077" y="12948"/>
                    <a:pt x="2162" y="14038"/>
                    <a:pt x="3507" y="14038"/>
                  </a:cubicBezTo>
                  <a:cubicBezTo>
                    <a:pt x="4848" y="14038"/>
                    <a:pt x="5933" y="12948"/>
                    <a:pt x="5933" y="11607"/>
                  </a:cubicBezTo>
                  <a:lnTo>
                    <a:pt x="5933" y="2537"/>
                  </a:lnTo>
                  <a:lnTo>
                    <a:pt x="5977" y="2537"/>
                  </a:lnTo>
                  <a:cubicBezTo>
                    <a:pt x="6568" y="2537"/>
                    <a:pt x="7043" y="2057"/>
                    <a:pt x="7043" y="1466"/>
                  </a:cubicBezTo>
                  <a:lnTo>
                    <a:pt x="7043" y="1072"/>
                  </a:lnTo>
                  <a:cubicBezTo>
                    <a:pt x="7043" y="481"/>
                    <a:pt x="6568" y="1"/>
                    <a:pt x="5977" y="1"/>
                  </a:cubicBezTo>
                  <a:lnTo>
                    <a:pt x="5318" y="1"/>
                  </a:lnTo>
                  <a:cubicBezTo>
                    <a:pt x="5045" y="1"/>
                    <a:pt x="5045" y="414"/>
                    <a:pt x="5318" y="414"/>
                  </a:cubicBezTo>
                  <a:lnTo>
                    <a:pt x="5977" y="414"/>
                  </a:lnTo>
                  <a:cubicBezTo>
                    <a:pt x="6342" y="414"/>
                    <a:pt x="6640" y="707"/>
                    <a:pt x="6640" y="1072"/>
                  </a:cubicBezTo>
                  <a:lnTo>
                    <a:pt x="6640" y="1471"/>
                  </a:lnTo>
                  <a:cubicBezTo>
                    <a:pt x="6640" y="1836"/>
                    <a:pt x="6342" y="2129"/>
                    <a:pt x="5977" y="2129"/>
                  </a:cubicBezTo>
                  <a:lnTo>
                    <a:pt x="1072" y="2129"/>
                  </a:lnTo>
                  <a:cubicBezTo>
                    <a:pt x="707" y="2129"/>
                    <a:pt x="409" y="1836"/>
                    <a:pt x="409" y="1471"/>
                  </a:cubicBezTo>
                  <a:lnTo>
                    <a:pt x="409" y="1072"/>
                  </a:lnTo>
                  <a:cubicBezTo>
                    <a:pt x="409" y="707"/>
                    <a:pt x="707" y="414"/>
                    <a:pt x="1072" y="414"/>
                  </a:cubicBezTo>
                  <a:lnTo>
                    <a:pt x="4550" y="414"/>
                  </a:lnTo>
                  <a:cubicBezTo>
                    <a:pt x="4824" y="414"/>
                    <a:pt x="4824" y="1"/>
                    <a:pt x="45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0" name="Google Shape;13450;p82"/>
          <p:cNvGrpSpPr/>
          <p:nvPr/>
        </p:nvGrpSpPr>
        <p:grpSpPr>
          <a:xfrm>
            <a:off x="2602224" y="3620518"/>
            <a:ext cx="376966" cy="349765"/>
            <a:chOff x="2602224" y="3825918"/>
            <a:chExt cx="376966" cy="349765"/>
          </a:xfrm>
        </p:grpSpPr>
        <p:sp>
          <p:nvSpPr>
            <p:cNvPr id="13451" name="Google Shape;13451;p82"/>
            <p:cNvSpPr/>
            <p:nvPr/>
          </p:nvSpPr>
          <p:spPr>
            <a:xfrm>
              <a:off x="2880308" y="4107458"/>
              <a:ext cx="39270" cy="53983"/>
            </a:xfrm>
            <a:custGeom>
              <a:avLst/>
              <a:gdLst/>
              <a:ahLst/>
              <a:cxnLst/>
              <a:rect l="l" t="t" r="r" b="b"/>
              <a:pathLst>
                <a:path w="1500" h="2062" extrusionOk="0">
                  <a:moveTo>
                    <a:pt x="0" y="1"/>
                  </a:moveTo>
                  <a:lnTo>
                    <a:pt x="0" y="2062"/>
                  </a:lnTo>
                  <a:lnTo>
                    <a:pt x="1096" y="2062"/>
                  </a:lnTo>
                  <a:cubicBezTo>
                    <a:pt x="1321" y="2062"/>
                    <a:pt x="1499" y="1879"/>
                    <a:pt x="1499" y="1658"/>
                  </a:cubicBezTo>
                  <a:lnTo>
                    <a:pt x="1499" y="404"/>
                  </a:lnTo>
                  <a:cubicBezTo>
                    <a:pt x="1499" y="179"/>
                    <a:pt x="1321" y="1"/>
                    <a:pt x="109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82"/>
            <p:cNvSpPr/>
            <p:nvPr/>
          </p:nvSpPr>
          <p:spPr>
            <a:xfrm>
              <a:off x="2896408" y="4107458"/>
              <a:ext cx="23169" cy="53983"/>
            </a:xfrm>
            <a:custGeom>
              <a:avLst/>
              <a:gdLst/>
              <a:ahLst/>
              <a:cxnLst/>
              <a:rect l="l" t="t" r="r" b="b"/>
              <a:pathLst>
                <a:path w="885" h="2062" extrusionOk="0">
                  <a:moveTo>
                    <a:pt x="0" y="1"/>
                  </a:moveTo>
                  <a:cubicBezTo>
                    <a:pt x="226" y="1"/>
                    <a:pt x="404" y="179"/>
                    <a:pt x="404" y="404"/>
                  </a:cubicBezTo>
                  <a:lnTo>
                    <a:pt x="404" y="1658"/>
                  </a:lnTo>
                  <a:cubicBezTo>
                    <a:pt x="404" y="1879"/>
                    <a:pt x="226" y="2062"/>
                    <a:pt x="0" y="2062"/>
                  </a:cubicBezTo>
                  <a:lnTo>
                    <a:pt x="481" y="2062"/>
                  </a:lnTo>
                  <a:cubicBezTo>
                    <a:pt x="706" y="2062"/>
                    <a:pt x="884" y="1879"/>
                    <a:pt x="884" y="1658"/>
                  </a:cubicBezTo>
                  <a:lnTo>
                    <a:pt x="884" y="404"/>
                  </a:lnTo>
                  <a:cubicBezTo>
                    <a:pt x="884" y="179"/>
                    <a:pt x="706" y="1"/>
                    <a:pt x="481"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3" name="Google Shape;13453;p82"/>
            <p:cNvSpPr/>
            <p:nvPr/>
          </p:nvSpPr>
          <p:spPr>
            <a:xfrm>
              <a:off x="2625367" y="4040306"/>
              <a:ext cx="266905" cy="130062"/>
            </a:xfrm>
            <a:custGeom>
              <a:avLst/>
              <a:gdLst/>
              <a:ahLst/>
              <a:cxnLst/>
              <a:rect l="l" t="t" r="r" b="b"/>
              <a:pathLst>
                <a:path w="10195" h="4968" extrusionOk="0">
                  <a:moveTo>
                    <a:pt x="1960" y="1"/>
                  </a:moveTo>
                  <a:lnTo>
                    <a:pt x="207" y="1985"/>
                  </a:lnTo>
                  <a:cubicBezTo>
                    <a:pt x="72" y="2138"/>
                    <a:pt x="0" y="2331"/>
                    <a:pt x="0" y="2532"/>
                  </a:cubicBezTo>
                  <a:lnTo>
                    <a:pt x="0" y="4276"/>
                  </a:lnTo>
                  <a:cubicBezTo>
                    <a:pt x="0" y="4661"/>
                    <a:pt x="308" y="4968"/>
                    <a:pt x="692" y="4968"/>
                  </a:cubicBezTo>
                  <a:lnTo>
                    <a:pt x="9503" y="4968"/>
                  </a:lnTo>
                  <a:cubicBezTo>
                    <a:pt x="9882" y="4968"/>
                    <a:pt x="10195" y="4661"/>
                    <a:pt x="10195" y="4276"/>
                  </a:cubicBezTo>
                  <a:lnTo>
                    <a:pt x="10195" y="2532"/>
                  </a:lnTo>
                  <a:cubicBezTo>
                    <a:pt x="10195" y="2331"/>
                    <a:pt x="10123" y="2134"/>
                    <a:pt x="9988" y="1985"/>
                  </a:cubicBezTo>
                  <a:lnTo>
                    <a:pt x="8235" y="1"/>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82"/>
            <p:cNvSpPr/>
            <p:nvPr/>
          </p:nvSpPr>
          <p:spPr>
            <a:xfrm>
              <a:off x="2645604" y="4040306"/>
              <a:ext cx="246668" cy="130062"/>
            </a:xfrm>
            <a:custGeom>
              <a:avLst/>
              <a:gdLst/>
              <a:ahLst/>
              <a:cxnLst/>
              <a:rect l="l" t="t" r="r" b="b"/>
              <a:pathLst>
                <a:path w="9422" h="4968" extrusionOk="0">
                  <a:moveTo>
                    <a:pt x="1187" y="1"/>
                  </a:moveTo>
                  <a:lnTo>
                    <a:pt x="1" y="1346"/>
                  </a:lnTo>
                  <a:cubicBezTo>
                    <a:pt x="1179" y="2717"/>
                    <a:pt x="2874" y="3459"/>
                    <a:pt x="4607" y="3459"/>
                  </a:cubicBezTo>
                  <a:cubicBezTo>
                    <a:pt x="5418" y="3459"/>
                    <a:pt x="6237" y="3297"/>
                    <a:pt x="7015" y="2960"/>
                  </a:cubicBezTo>
                  <a:cubicBezTo>
                    <a:pt x="7130" y="2909"/>
                    <a:pt x="7247" y="2886"/>
                    <a:pt x="7362" y="2886"/>
                  </a:cubicBezTo>
                  <a:cubicBezTo>
                    <a:pt x="7814" y="2886"/>
                    <a:pt x="8221" y="3250"/>
                    <a:pt x="8221" y="3748"/>
                  </a:cubicBezTo>
                  <a:lnTo>
                    <a:pt x="8221" y="4276"/>
                  </a:lnTo>
                  <a:cubicBezTo>
                    <a:pt x="8221" y="4661"/>
                    <a:pt x="7913" y="4968"/>
                    <a:pt x="7529" y="4968"/>
                  </a:cubicBezTo>
                  <a:lnTo>
                    <a:pt x="8730" y="4968"/>
                  </a:lnTo>
                  <a:cubicBezTo>
                    <a:pt x="9109" y="4968"/>
                    <a:pt x="9422" y="4661"/>
                    <a:pt x="9422" y="4276"/>
                  </a:cubicBezTo>
                  <a:lnTo>
                    <a:pt x="9422" y="2532"/>
                  </a:lnTo>
                  <a:cubicBezTo>
                    <a:pt x="9422" y="2331"/>
                    <a:pt x="9345" y="2134"/>
                    <a:pt x="9215" y="1985"/>
                  </a:cubicBezTo>
                  <a:lnTo>
                    <a:pt x="7462" y="1"/>
                  </a:ln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82"/>
            <p:cNvSpPr/>
            <p:nvPr/>
          </p:nvSpPr>
          <p:spPr>
            <a:xfrm>
              <a:off x="2921541" y="3956426"/>
              <a:ext cx="52360" cy="44846"/>
            </a:xfrm>
            <a:custGeom>
              <a:avLst/>
              <a:gdLst/>
              <a:ahLst/>
              <a:cxnLst/>
              <a:rect l="l" t="t" r="r" b="b"/>
              <a:pathLst>
                <a:path w="2000" h="1713" extrusionOk="0">
                  <a:moveTo>
                    <a:pt x="1144" y="0"/>
                  </a:moveTo>
                  <a:cubicBezTo>
                    <a:pt x="385" y="0"/>
                    <a:pt x="1" y="923"/>
                    <a:pt x="539" y="1461"/>
                  </a:cubicBezTo>
                  <a:cubicBezTo>
                    <a:pt x="713" y="1635"/>
                    <a:pt x="928" y="1713"/>
                    <a:pt x="1138" y="1713"/>
                  </a:cubicBezTo>
                  <a:cubicBezTo>
                    <a:pt x="1578" y="1713"/>
                    <a:pt x="1999" y="1372"/>
                    <a:pt x="1999" y="855"/>
                  </a:cubicBezTo>
                  <a:cubicBezTo>
                    <a:pt x="1999" y="385"/>
                    <a:pt x="1615" y="0"/>
                    <a:pt x="114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82"/>
            <p:cNvSpPr/>
            <p:nvPr/>
          </p:nvSpPr>
          <p:spPr>
            <a:xfrm>
              <a:off x="2942433" y="3956426"/>
              <a:ext cx="33982" cy="44715"/>
            </a:xfrm>
            <a:custGeom>
              <a:avLst/>
              <a:gdLst/>
              <a:ahLst/>
              <a:cxnLst/>
              <a:rect l="l" t="t" r="r" b="b"/>
              <a:pathLst>
                <a:path w="1298" h="1708" extrusionOk="0">
                  <a:moveTo>
                    <a:pt x="346" y="0"/>
                  </a:moveTo>
                  <a:cubicBezTo>
                    <a:pt x="226" y="0"/>
                    <a:pt x="111" y="24"/>
                    <a:pt x="0" y="72"/>
                  </a:cubicBezTo>
                  <a:cubicBezTo>
                    <a:pt x="673" y="375"/>
                    <a:pt x="673" y="1331"/>
                    <a:pt x="0" y="1634"/>
                  </a:cubicBezTo>
                  <a:cubicBezTo>
                    <a:pt x="114" y="1684"/>
                    <a:pt x="231" y="1708"/>
                    <a:pt x="347" y="1708"/>
                  </a:cubicBezTo>
                  <a:cubicBezTo>
                    <a:pt x="735" y="1708"/>
                    <a:pt x="1097" y="1440"/>
                    <a:pt x="1182" y="1028"/>
                  </a:cubicBezTo>
                  <a:cubicBezTo>
                    <a:pt x="1298" y="500"/>
                    <a:pt x="889" y="0"/>
                    <a:pt x="34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82"/>
            <p:cNvSpPr/>
            <p:nvPr/>
          </p:nvSpPr>
          <p:spPr>
            <a:xfrm>
              <a:off x="2614293" y="3831154"/>
              <a:ext cx="292692" cy="281618"/>
            </a:xfrm>
            <a:custGeom>
              <a:avLst/>
              <a:gdLst/>
              <a:ahLst/>
              <a:cxnLst/>
              <a:rect l="l" t="t" r="r" b="b"/>
              <a:pathLst>
                <a:path w="11180" h="10757" extrusionOk="0">
                  <a:moveTo>
                    <a:pt x="5799" y="1"/>
                  </a:moveTo>
                  <a:cubicBezTo>
                    <a:pt x="3628" y="1"/>
                    <a:pt x="1663" y="1312"/>
                    <a:pt x="832" y="3320"/>
                  </a:cubicBezTo>
                  <a:cubicBezTo>
                    <a:pt x="1" y="5333"/>
                    <a:pt x="462" y="7644"/>
                    <a:pt x="1999" y="9181"/>
                  </a:cubicBezTo>
                  <a:cubicBezTo>
                    <a:pt x="3028" y="10210"/>
                    <a:pt x="4403" y="10757"/>
                    <a:pt x="5804" y="10757"/>
                  </a:cubicBezTo>
                  <a:cubicBezTo>
                    <a:pt x="6496" y="10757"/>
                    <a:pt x="7194" y="10623"/>
                    <a:pt x="7860" y="10348"/>
                  </a:cubicBezTo>
                  <a:cubicBezTo>
                    <a:pt x="9868" y="9517"/>
                    <a:pt x="11180" y="7552"/>
                    <a:pt x="11180" y="5381"/>
                  </a:cubicBezTo>
                  <a:cubicBezTo>
                    <a:pt x="11180" y="2412"/>
                    <a:pt x="8768" y="1"/>
                    <a:pt x="5799"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82"/>
            <p:cNvSpPr/>
            <p:nvPr/>
          </p:nvSpPr>
          <p:spPr>
            <a:xfrm>
              <a:off x="2746737" y="3831154"/>
              <a:ext cx="160248" cy="281618"/>
            </a:xfrm>
            <a:custGeom>
              <a:avLst/>
              <a:gdLst/>
              <a:ahLst/>
              <a:cxnLst/>
              <a:rect l="l" t="t" r="r" b="b"/>
              <a:pathLst>
                <a:path w="6121" h="10757" extrusionOk="0">
                  <a:moveTo>
                    <a:pt x="740" y="1"/>
                  </a:moveTo>
                  <a:cubicBezTo>
                    <a:pt x="495" y="1"/>
                    <a:pt x="245" y="20"/>
                    <a:pt x="0" y="53"/>
                  </a:cubicBezTo>
                  <a:cubicBezTo>
                    <a:pt x="2662" y="423"/>
                    <a:pt x="4641" y="2696"/>
                    <a:pt x="4641" y="5381"/>
                  </a:cubicBezTo>
                  <a:cubicBezTo>
                    <a:pt x="4641" y="8066"/>
                    <a:pt x="2662" y="10339"/>
                    <a:pt x="0" y="10709"/>
                  </a:cubicBezTo>
                  <a:cubicBezTo>
                    <a:pt x="245" y="10742"/>
                    <a:pt x="495" y="10757"/>
                    <a:pt x="740" y="10757"/>
                  </a:cubicBezTo>
                  <a:cubicBezTo>
                    <a:pt x="3709" y="10757"/>
                    <a:pt x="6121" y="8350"/>
                    <a:pt x="6121" y="5381"/>
                  </a:cubicBezTo>
                  <a:cubicBezTo>
                    <a:pt x="6121" y="2407"/>
                    <a:pt x="3709" y="1"/>
                    <a:pt x="74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82"/>
            <p:cNvSpPr/>
            <p:nvPr/>
          </p:nvSpPr>
          <p:spPr>
            <a:xfrm>
              <a:off x="2724720" y="3941084"/>
              <a:ext cx="72335" cy="61968"/>
            </a:xfrm>
            <a:custGeom>
              <a:avLst/>
              <a:gdLst/>
              <a:ahLst/>
              <a:cxnLst/>
              <a:rect l="l" t="t" r="r" b="b"/>
              <a:pathLst>
                <a:path w="2763" h="2367" extrusionOk="0">
                  <a:moveTo>
                    <a:pt x="1581" y="0"/>
                  </a:moveTo>
                  <a:cubicBezTo>
                    <a:pt x="529" y="0"/>
                    <a:pt x="1" y="1273"/>
                    <a:pt x="745" y="2018"/>
                  </a:cubicBezTo>
                  <a:cubicBezTo>
                    <a:pt x="986" y="2259"/>
                    <a:pt x="1282" y="2366"/>
                    <a:pt x="1572" y="2366"/>
                  </a:cubicBezTo>
                  <a:cubicBezTo>
                    <a:pt x="2180" y="2366"/>
                    <a:pt x="2763" y="1894"/>
                    <a:pt x="2763" y="1182"/>
                  </a:cubicBezTo>
                  <a:cubicBezTo>
                    <a:pt x="2763" y="529"/>
                    <a:pt x="2235" y="0"/>
                    <a:pt x="1581" y="0"/>
                  </a:cubicBezTo>
                  <a:close/>
                </a:path>
              </a:pathLst>
            </a:custGeom>
            <a:solidFill>
              <a:srgbClr val="CB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82"/>
            <p:cNvSpPr/>
            <p:nvPr/>
          </p:nvSpPr>
          <p:spPr>
            <a:xfrm>
              <a:off x="2754539" y="3940953"/>
              <a:ext cx="45553" cy="61968"/>
            </a:xfrm>
            <a:custGeom>
              <a:avLst/>
              <a:gdLst/>
              <a:ahLst/>
              <a:cxnLst/>
              <a:rect l="l" t="t" r="r" b="b"/>
              <a:pathLst>
                <a:path w="1740" h="2367" extrusionOk="0">
                  <a:moveTo>
                    <a:pt x="442" y="0"/>
                  </a:moveTo>
                  <a:lnTo>
                    <a:pt x="442" y="5"/>
                  </a:lnTo>
                  <a:cubicBezTo>
                    <a:pt x="293" y="5"/>
                    <a:pt x="140" y="34"/>
                    <a:pt x="0" y="92"/>
                  </a:cubicBezTo>
                  <a:cubicBezTo>
                    <a:pt x="990" y="486"/>
                    <a:pt x="990" y="1884"/>
                    <a:pt x="0" y="2282"/>
                  </a:cubicBezTo>
                  <a:cubicBezTo>
                    <a:pt x="144" y="2340"/>
                    <a:pt x="291" y="2366"/>
                    <a:pt x="435" y="2366"/>
                  </a:cubicBezTo>
                  <a:cubicBezTo>
                    <a:pt x="981" y="2366"/>
                    <a:pt x="1485" y="1982"/>
                    <a:pt x="1595" y="1408"/>
                  </a:cubicBezTo>
                  <a:cubicBezTo>
                    <a:pt x="1739" y="683"/>
                    <a:pt x="1182" y="5"/>
                    <a:pt x="4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82"/>
            <p:cNvSpPr/>
            <p:nvPr/>
          </p:nvSpPr>
          <p:spPr>
            <a:xfrm>
              <a:off x="2602224" y="3825918"/>
              <a:ext cx="376966" cy="349765"/>
            </a:xfrm>
            <a:custGeom>
              <a:avLst/>
              <a:gdLst/>
              <a:ahLst/>
              <a:cxnLst/>
              <a:rect l="l" t="t" r="r" b="b"/>
              <a:pathLst>
                <a:path w="14399" h="13360" extrusionOk="0">
                  <a:moveTo>
                    <a:pt x="13339" y="5186"/>
                  </a:moveTo>
                  <a:cubicBezTo>
                    <a:pt x="13676" y="5186"/>
                    <a:pt x="14000" y="5447"/>
                    <a:pt x="14000" y="5840"/>
                  </a:cubicBezTo>
                  <a:cubicBezTo>
                    <a:pt x="13995" y="6201"/>
                    <a:pt x="13702" y="6494"/>
                    <a:pt x="13341" y="6494"/>
                  </a:cubicBezTo>
                  <a:cubicBezTo>
                    <a:pt x="12760" y="6494"/>
                    <a:pt x="12467" y="5788"/>
                    <a:pt x="12880" y="5379"/>
                  </a:cubicBezTo>
                  <a:cubicBezTo>
                    <a:pt x="13014" y="5246"/>
                    <a:pt x="13178" y="5186"/>
                    <a:pt x="13339" y="5186"/>
                  </a:cubicBezTo>
                  <a:close/>
                  <a:moveTo>
                    <a:pt x="11718" y="10957"/>
                  </a:moveTo>
                  <a:cubicBezTo>
                    <a:pt x="11828" y="10957"/>
                    <a:pt x="11919" y="11048"/>
                    <a:pt x="11919" y="11158"/>
                  </a:cubicBezTo>
                  <a:lnTo>
                    <a:pt x="11919" y="12412"/>
                  </a:lnTo>
                  <a:cubicBezTo>
                    <a:pt x="11919" y="12523"/>
                    <a:pt x="11833" y="12614"/>
                    <a:pt x="11718" y="12614"/>
                  </a:cubicBezTo>
                  <a:lnTo>
                    <a:pt x="11266" y="12614"/>
                  </a:lnTo>
                  <a:cubicBezTo>
                    <a:pt x="11295" y="12451"/>
                    <a:pt x="11271" y="12249"/>
                    <a:pt x="11280" y="10957"/>
                  </a:cubicBezTo>
                  <a:close/>
                  <a:moveTo>
                    <a:pt x="6232" y="1"/>
                  </a:moveTo>
                  <a:cubicBezTo>
                    <a:pt x="5264" y="1"/>
                    <a:pt x="4275" y="256"/>
                    <a:pt x="3359" y="815"/>
                  </a:cubicBezTo>
                  <a:cubicBezTo>
                    <a:pt x="3155" y="927"/>
                    <a:pt x="3273" y="1198"/>
                    <a:pt x="3454" y="1198"/>
                  </a:cubicBezTo>
                  <a:cubicBezTo>
                    <a:pt x="3491" y="1198"/>
                    <a:pt x="3530" y="1187"/>
                    <a:pt x="3570" y="1161"/>
                  </a:cubicBezTo>
                  <a:cubicBezTo>
                    <a:pt x="4421" y="641"/>
                    <a:pt x="5338" y="403"/>
                    <a:pt x="6236" y="403"/>
                  </a:cubicBezTo>
                  <a:cubicBezTo>
                    <a:pt x="8927" y="403"/>
                    <a:pt x="11439" y="2537"/>
                    <a:pt x="11439" y="5581"/>
                  </a:cubicBezTo>
                  <a:cubicBezTo>
                    <a:pt x="11439" y="7354"/>
                    <a:pt x="10531" y="9006"/>
                    <a:pt x="9032" y="9953"/>
                  </a:cubicBezTo>
                  <a:cubicBezTo>
                    <a:pt x="8190" y="10487"/>
                    <a:pt x="7229" y="10758"/>
                    <a:pt x="6263" y="10758"/>
                  </a:cubicBezTo>
                  <a:cubicBezTo>
                    <a:pt x="5509" y="10758"/>
                    <a:pt x="4754" y="10593"/>
                    <a:pt x="4050" y="10260"/>
                  </a:cubicBezTo>
                  <a:cubicBezTo>
                    <a:pt x="2446" y="9506"/>
                    <a:pt x="1341" y="7978"/>
                    <a:pt x="1125" y="6220"/>
                  </a:cubicBezTo>
                  <a:cubicBezTo>
                    <a:pt x="904" y="4462"/>
                    <a:pt x="1600" y="2708"/>
                    <a:pt x="2969" y="1584"/>
                  </a:cubicBezTo>
                  <a:cubicBezTo>
                    <a:pt x="3148" y="1451"/>
                    <a:pt x="3017" y="1216"/>
                    <a:pt x="2850" y="1216"/>
                  </a:cubicBezTo>
                  <a:cubicBezTo>
                    <a:pt x="2806" y="1216"/>
                    <a:pt x="2759" y="1233"/>
                    <a:pt x="2715" y="1272"/>
                  </a:cubicBezTo>
                  <a:cubicBezTo>
                    <a:pt x="385" y="3193"/>
                    <a:pt x="0" y="6619"/>
                    <a:pt x="1860" y="9001"/>
                  </a:cubicBezTo>
                  <a:lnTo>
                    <a:pt x="937" y="10044"/>
                  </a:lnTo>
                  <a:cubicBezTo>
                    <a:pt x="769" y="10231"/>
                    <a:pt x="678" y="10472"/>
                    <a:pt x="678" y="10721"/>
                  </a:cubicBezTo>
                  <a:lnTo>
                    <a:pt x="678" y="12465"/>
                  </a:lnTo>
                  <a:cubicBezTo>
                    <a:pt x="678" y="12960"/>
                    <a:pt x="1081" y="13359"/>
                    <a:pt x="1571" y="13359"/>
                  </a:cubicBezTo>
                  <a:lnTo>
                    <a:pt x="8393" y="13359"/>
                  </a:lnTo>
                  <a:cubicBezTo>
                    <a:pt x="8398" y="13359"/>
                    <a:pt x="8402" y="13359"/>
                    <a:pt x="8407" y="13359"/>
                  </a:cubicBezTo>
                  <a:cubicBezTo>
                    <a:pt x="8671" y="13359"/>
                    <a:pt x="8672" y="12959"/>
                    <a:pt x="8411" y="12959"/>
                  </a:cubicBezTo>
                  <a:cubicBezTo>
                    <a:pt x="8405" y="12959"/>
                    <a:pt x="8399" y="12960"/>
                    <a:pt x="8393" y="12960"/>
                  </a:cubicBezTo>
                  <a:lnTo>
                    <a:pt x="1576" y="12960"/>
                  </a:lnTo>
                  <a:cubicBezTo>
                    <a:pt x="1302" y="12960"/>
                    <a:pt x="1086" y="12739"/>
                    <a:pt x="1081" y="12465"/>
                  </a:cubicBezTo>
                  <a:lnTo>
                    <a:pt x="1081" y="10721"/>
                  </a:lnTo>
                  <a:cubicBezTo>
                    <a:pt x="1081" y="10568"/>
                    <a:pt x="1139" y="10423"/>
                    <a:pt x="1240" y="10308"/>
                  </a:cubicBezTo>
                  <a:lnTo>
                    <a:pt x="2114" y="9314"/>
                  </a:lnTo>
                  <a:cubicBezTo>
                    <a:pt x="3220" y="10538"/>
                    <a:pt x="4739" y="11157"/>
                    <a:pt x="6261" y="11157"/>
                  </a:cubicBezTo>
                  <a:cubicBezTo>
                    <a:pt x="7643" y="11157"/>
                    <a:pt x="9027" y="10647"/>
                    <a:pt x="10108" y="9616"/>
                  </a:cubicBezTo>
                  <a:lnTo>
                    <a:pt x="10718" y="10303"/>
                  </a:lnTo>
                  <a:cubicBezTo>
                    <a:pt x="10819" y="10419"/>
                    <a:pt x="10877" y="10568"/>
                    <a:pt x="10877" y="10721"/>
                  </a:cubicBezTo>
                  <a:cubicBezTo>
                    <a:pt x="10858" y="12456"/>
                    <a:pt x="10925" y="12513"/>
                    <a:pt x="10810" y="12710"/>
                  </a:cubicBezTo>
                  <a:cubicBezTo>
                    <a:pt x="10723" y="12864"/>
                    <a:pt x="10560" y="12955"/>
                    <a:pt x="10387" y="12955"/>
                  </a:cubicBezTo>
                  <a:lnTo>
                    <a:pt x="9147" y="12955"/>
                  </a:lnTo>
                  <a:cubicBezTo>
                    <a:pt x="9143" y="12955"/>
                    <a:pt x="9138" y="12955"/>
                    <a:pt x="9134" y="12955"/>
                  </a:cubicBezTo>
                  <a:cubicBezTo>
                    <a:pt x="8869" y="12955"/>
                    <a:pt x="8869" y="13359"/>
                    <a:pt x="9134" y="13359"/>
                  </a:cubicBezTo>
                  <a:cubicBezTo>
                    <a:pt x="9138" y="13359"/>
                    <a:pt x="9143" y="13359"/>
                    <a:pt x="9147" y="13359"/>
                  </a:cubicBezTo>
                  <a:lnTo>
                    <a:pt x="10387" y="13359"/>
                  </a:lnTo>
                  <a:cubicBezTo>
                    <a:pt x="10661" y="13359"/>
                    <a:pt x="10920" y="13229"/>
                    <a:pt x="11088" y="13013"/>
                  </a:cubicBezTo>
                  <a:lnTo>
                    <a:pt x="11718" y="13013"/>
                  </a:lnTo>
                  <a:cubicBezTo>
                    <a:pt x="12049" y="13013"/>
                    <a:pt x="12318" y="12744"/>
                    <a:pt x="12318" y="12412"/>
                  </a:cubicBezTo>
                  <a:lnTo>
                    <a:pt x="12318" y="11985"/>
                  </a:lnTo>
                  <a:lnTo>
                    <a:pt x="12573" y="11985"/>
                  </a:lnTo>
                  <a:cubicBezTo>
                    <a:pt x="13106" y="11985"/>
                    <a:pt x="13534" y="11557"/>
                    <a:pt x="13534" y="11024"/>
                  </a:cubicBezTo>
                  <a:lnTo>
                    <a:pt x="13534" y="6883"/>
                  </a:lnTo>
                  <a:cubicBezTo>
                    <a:pt x="14038" y="6787"/>
                    <a:pt x="14398" y="6350"/>
                    <a:pt x="14398" y="5840"/>
                  </a:cubicBezTo>
                  <a:cubicBezTo>
                    <a:pt x="14398" y="5211"/>
                    <a:pt x="13883" y="4781"/>
                    <a:pt x="13336" y="4781"/>
                  </a:cubicBezTo>
                  <a:cubicBezTo>
                    <a:pt x="13107" y="4781"/>
                    <a:pt x="12873" y="4856"/>
                    <a:pt x="12669" y="5024"/>
                  </a:cubicBezTo>
                  <a:cubicBezTo>
                    <a:pt x="11982" y="5595"/>
                    <a:pt x="12265" y="6710"/>
                    <a:pt x="13140" y="6878"/>
                  </a:cubicBezTo>
                  <a:lnTo>
                    <a:pt x="13140" y="11019"/>
                  </a:lnTo>
                  <a:cubicBezTo>
                    <a:pt x="13140" y="11331"/>
                    <a:pt x="12890" y="11581"/>
                    <a:pt x="12578" y="11581"/>
                  </a:cubicBezTo>
                  <a:lnTo>
                    <a:pt x="12323" y="11581"/>
                  </a:lnTo>
                  <a:lnTo>
                    <a:pt x="12323" y="11154"/>
                  </a:lnTo>
                  <a:cubicBezTo>
                    <a:pt x="12323" y="10822"/>
                    <a:pt x="12054" y="10553"/>
                    <a:pt x="11722" y="10553"/>
                  </a:cubicBezTo>
                  <a:lnTo>
                    <a:pt x="11266" y="10553"/>
                  </a:lnTo>
                  <a:cubicBezTo>
                    <a:pt x="11232" y="10366"/>
                    <a:pt x="11151" y="10188"/>
                    <a:pt x="11021" y="10044"/>
                  </a:cubicBezTo>
                  <a:lnTo>
                    <a:pt x="10392" y="9328"/>
                  </a:lnTo>
                  <a:cubicBezTo>
                    <a:pt x="11324" y="8305"/>
                    <a:pt x="11842" y="6969"/>
                    <a:pt x="11842" y="5581"/>
                  </a:cubicBezTo>
                  <a:cubicBezTo>
                    <a:pt x="11842" y="2293"/>
                    <a:pt x="9132" y="1"/>
                    <a:pt x="62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82"/>
            <p:cNvSpPr/>
            <p:nvPr/>
          </p:nvSpPr>
          <p:spPr>
            <a:xfrm>
              <a:off x="2717808" y="3935770"/>
              <a:ext cx="84535" cy="72362"/>
            </a:xfrm>
            <a:custGeom>
              <a:avLst/>
              <a:gdLst/>
              <a:ahLst/>
              <a:cxnLst/>
              <a:rect l="l" t="t" r="r" b="b"/>
              <a:pathLst>
                <a:path w="3229" h="2764" extrusionOk="0">
                  <a:moveTo>
                    <a:pt x="1856" y="401"/>
                  </a:moveTo>
                  <a:cubicBezTo>
                    <a:pt x="2096" y="401"/>
                    <a:pt x="2342" y="490"/>
                    <a:pt x="2542" y="688"/>
                  </a:cubicBezTo>
                  <a:cubicBezTo>
                    <a:pt x="3157" y="1308"/>
                    <a:pt x="2720" y="2365"/>
                    <a:pt x="1845" y="2365"/>
                  </a:cubicBezTo>
                  <a:cubicBezTo>
                    <a:pt x="1302" y="2365"/>
                    <a:pt x="865" y="1928"/>
                    <a:pt x="865" y="1385"/>
                  </a:cubicBezTo>
                  <a:cubicBezTo>
                    <a:pt x="865" y="793"/>
                    <a:pt x="1350" y="401"/>
                    <a:pt x="1856" y="401"/>
                  </a:cubicBezTo>
                  <a:close/>
                  <a:moveTo>
                    <a:pt x="1837" y="0"/>
                  </a:moveTo>
                  <a:cubicBezTo>
                    <a:pt x="1498" y="0"/>
                    <a:pt x="1151" y="127"/>
                    <a:pt x="870" y="410"/>
                  </a:cubicBezTo>
                  <a:cubicBezTo>
                    <a:pt x="0" y="1279"/>
                    <a:pt x="615" y="2764"/>
                    <a:pt x="1850" y="2764"/>
                  </a:cubicBezTo>
                  <a:cubicBezTo>
                    <a:pt x="2609" y="2764"/>
                    <a:pt x="3229" y="2144"/>
                    <a:pt x="3229" y="1385"/>
                  </a:cubicBezTo>
                  <a:cubicBezTo>
                    <a:pt x="3229" y="553"/>
                    <a:pt x="2547" y="0"/>
                    <a:pt x="18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3" name="Google Shape;13463;p82"/>
          <p:cNvGrpSpPr/>
          <p:nvPr/>
        </p:nvGrpSpPr>
        <p:grpSpPr>
          <a:xfrm>
            <a:off x="3479725" y="3215723"/>
            <a:ext cx="411419" cy="256616"/>
            <a:chOff x="3479725" y="3421123"/>
            <a:chExt cx="411419" cy="256616"/>
          </a:xfrm>
        </p:grpSpPr>
        <p:sp>
          <p:nvSpPr>
            <p:cNvPr id="13464" name="Google Shape;13464;p82"/>
            <p:cNvSpPr/>
            <p:nvPr/>
          </p:nvSpPr>
          <p:spPr>
            <a:xfrm>
              <a:off x="3485642" y="3487542"/>
              <a:ext cx="399585" cy="153467"/>
            </a:xfrm>
            <a:custGeom>
              <a:avLst/>
              <a:gdLst/>
              <a:ahLst/>
              <a:cxnLst/>
              <a:rect l="l" t="t" r="r" b="b"/>
              <a:pathLst>
                <a:path w="15263" h="5862" extrusionOk="0">
                  <a:moveTo>
                    <a:pt x="644" y="1"/>
                  </a:moveTo>
                  <a:cubicBezTo>
                    <a:pt x="288" y="1"/>
                    <a:pt x="0" y="284"/>
                    <a:pt x="5" y="640"/>
                  </a:cubicBezTo>
                  <a:lnTo>
                    <a:pt x="5" y="5223"/>
                  </a:lnTo>
                  <a:cubicBezTo>
                    <a:pt x="5" y="5574"/>
                    <a:pt x="288" y="5862"/>
                    <a:pt x="644" y="5862"/>
                  </a:cubicBezTo>
                  <a:lnTo>
                    <a:pt x="14619" y="5862"/>
                  </a:lnTo>
                  <a:cubicBezTo>
                    <a:pt x="14974" y="5862"/>
                    <a:pt x="15263" y="5578"/>
                    <a:pt x="15263" y="5223"/>
                  </a:cubicBezTo>
                  <a:lnTo>
                    <a:pt x="15263" y="640"/>
                  </a:lnTo>
                  <a:cubicBezTo>
                    <a:pt x="15258" y="284"/>
                    <a:pt x="14974" y="1"/>
                    <a:pt x="14624"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82"/>
            <p:cNvSpPr/>
            <p:nvPr/>
          </p:nvSpPr>
          <p:spPr>
            <a:xfrm>
              <a:off x="3830249" y="3487542"/>
              <a:ext cx="54847" cy="153467"/>
            </a:xfrm>
            <a:custGeom>
              <a:avLst/>
              <a:gdLst/>
              <a:ahLst/>
              <a:cxnLst/>
              <a:rect l="l" t="t" r="r" b="b"/>
              <a:pathLst>
                <a:path w="2095" h="5862" extrusionOk="0">
                  <a:moveTo>
                    <a:pt x="0" y="1"/>
                  </a:moveTo>
                  <a:cubicBezTo>
                    <a:pt x="356" y="1"/>
                    <a:pt x="639" y="289"/>
                    <a:pt x="639" y="640"/>
                  </a:cubicBezTo>
                  <a:lnTo>
                    <a:pt x="639" y="5223"/>
                  </a:lnTo>
                  <a:cubicBezTo>
                    <a:pt x="639" y="5574"/>
                    <a:pt x="356" y="5862"/>
                    <a:pt x="0" y="5862"/>
                  </a:cubicBezTo>
                  <a:lnTo>
                    <a:pt x="1456" y="5862"/>
                  </a:lnTo>
                  <a:cubicBezTo>
                    <a:pt x="1807" y="5862"/>
                    <a:pt x="2095" y="5574"/>
                    <a:pt x="2095" y="5223"/>
                  </a:cubicBezTo>
                  <a:lnTo>
                    <a:pt x="2095" y="640"/>
                  </a:lnTo>
                  <a:cubicBezTo>
                    <a:pt x="2095" y="289"/>
                    <a:pt x="1807" y="1"/>
                    <a:pt x="1456"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82"/>
            <p:cNvSpPr/>
            <p:nvPr/>
          </p:nvSpPr>
          <p:spPr>
            <a:xfrm>
              <a:off x="3539468" y="3640983"/>
              <a:ext cx="78749" cy="30735"/>
            </a:xfrm>
            <a:custGeom>
              <a:avLst/>
              <a:gdLst/>
              <a:ahLst/>
              <a:cxnLst/>
              <a:rect l="l" t="t" r="r" b="b"/>
              <a:pathLst>
                <a:path w="3008" h="1174" extrusionOk="0">
                  <a:moveTo>
                    <a:pt x="0" y="1"/>
                  </a:moveTo>
                  <a:lnTo>
                    <a:pt x="0" y="750"/>
                  </a:lnTo>
                  <a:cubicBezTo>
                    <a:pt x="0" y="986"/>
                    <a:pt x="188" y="1173"/>
                    <a:pt x="418" y="1173"/>
                  </a:cubicBezTo>
                  <a:lnTo>
                    <a:pt x="2590" y="1173"/>
                  </a:lnTo>
                  <a:cubicBezTo>
                    <a:pt x="2820"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82"/>
            <p:cNvSpPr/>
            <p:nvPr/>
          </p:nvSpPr>
          <p:spPr>
            <a:xfrm>
              <a:off x="3579209" y="3640983"/>
              <a:ext cx="39008" cy="30735"/>
            </a:xfrm>
            <a:custGeom>
              <a:avLst/>
              <a:gdLst/>
              <a:ahLst/>
              <a:cxnLst/>
              <a:rect l="l" t="t" r="r" b="b"/>
              <a:pathLst>
                <a:path w="1490" h="1174" extrusionOk="0">
                  <a:moveTo>
                    <a:pt x="418" y="1"/>
                  </a:moveTo>
                  <a:lnTo>
                    <a:pt x="418" y="755"/>
                  </a:lnTo>
                  <a:cubicBezTo>
                    <a:pt x="418" y="986"/>
                    <a:pt x="231" y="1173"/>
                    <a:pt x="0" y="1173"/>
                  </a:cubicBezTo>
                  <a:lnTo>
                    <a:pt x="1072" y="1173"/>
                  </a:lnTo>
                  <a:cubicBezTo>
                    <a:pt x="1302" y="1173"/>
                    <a:pt x="1490" y="986"/>
                    <a:pt x="1490" y="755"/>
                  </a:cubicBezTo>
                  <a:lnTo>
                    <a:pt x="149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82"/>
            <p:cNvSpPr/>
            <p:nvPr/>
          </p:nvSpPr>
          <p:spPr>
            <a:xfrm>
              <a:off x="3752390" y="3640983"/>
              <a:ext cx="78749" cy="30735"/>
            </a:xfrm>
            <a:custGeom>
              <a:avLst/>
              <a:gdLst/>
              <a:ahLst/>
              <a:cxnLst/>
              <a:rect l="l" t="t" r="r" b="b"/>
              <a:pathLst>
                <a:path w="3008" h="1174" extrusionOk="0">
                  <a:moveTo>
                    <a:pt x="1" y="1"/>
                  </a:moveTo>
                  <a:lnTo>
                    <a:pt x="1" y="750"/>
                  </a:lnTo>
                  <a:cubicBezTo>
                    <a:pt x="1" y="986"/>
                    <a:pt x="188" y="1173"/>
                    <a:pt x="423" y="1173"/>
                  </a:cubicBezTo>
                  <a:lnTo>
                    <a:pt x="2595" y="1173"/>
                  </a:lnTo>
                  <a:cubicBezTo>
                    <a:pt x="2825" y="1168"/>
                    <a:pt x="3008" y="981"/>
                    <a:pt x="3008" y="750"/>
                  </a:cubicBezTo>
                  <a:lnTo>
                    <a:pt x="3008"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82"/>
            <p:cNvSpPr/>
            <p:nvPr/>
          </p:nvSpPr>
          <p:spPr>
            <a:xfrm>
              <a:off x="3795665" y="3640983"/>
              <a:ext cx="35605" cy="30735"/>
            </a:xfrm>
            <a:custGeom>
              <a:avLst/>
              <a:gdLst/>
              <a:ahLst/>
              <a:cxnLst/>
              <a:rect l="l" t="t" r="r" b="b"/>
              <a:pathLst>
                <a:path w="1360" h="1174" extrusionOk="0">
                  <a:moveTo>
                    <a:pt x="418" y="1"/>
                  </a:moveTo>
                  <a:lnTo>
                    <a:pt x="418" y="755"/>
                  </a:lnTo>
                  <a:cubicBezTo>
                    <a:pt x="418" y="986"/>
                    <a:pt x="231" y="1173"/>
                    <a:pt x="0" y="1173"/>
                  </a:cubicBezTo>
                  <a:lnTo>
                    <a:pt x="937" y="1173"/>
                  </a:lnTo>
                  <a:cubicBezTo>
                    <a:pt x="1172" y="1173"/>
                    <a:pt x="1360" y="986"/>
                    <a:pt x="1360" y="755"/>
                  </a:cubicBezTo>
                  <a:lnTo>
                    <a:pt x="1360"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82"/>
            <p:cNvSpPr/>
            <p:nvPr/>
          </p:nvSpPr>
          <p:spPr>
            <a:xfrm>
              <a:off x="3514178" y="3427197"/>
              <a:ext cx="177500" cy="170772"/>
            </a:xfrm>
            <a:custGeom>
              <a:avLst/>
              <a:gdLst/>
              <a:ahLst/>
              <a:cxnLst/>
              <a:rect l="l" t="t" r="r" b="b"/>
              <a:pathLst>
                <a:path w="6780" h="6523" extrusionOk="0">
                  <a:moveTo>
                    <a:pt x="3517" y="0"/>
                  </a:moveTo>
                  <a:cubicBezTo>
                    <a:pt x="2196" y="0"/>
                    <a:pt x="1010" y="793"/>
                    <a:pt x="505" y="2013"/>
                  </a:cubicBezTo>
                  <a:cubicBezTo>
                    <a:pt x="1" y="3228"/>
                    <a:pt x="279" y="4636"/>
                    <a:pt x="1211" y="5568"/>
                  </a:cubicBezTo>
                  <a:cubicBezTo>
                    <a:pt x="1835" y="6191"/>
                    <a:pt x="2669" y="6522"/>
                    <a:pt x="3518" y="6522"/>
                  </a:cubicBezTo>
                  <a:cubicBezTo>
                    <a:pt x="3938" y="6522"/>
                    <a:pt x="4362" y="6441"/>
                    <a:pt x="4766" y="6274"/>
                  </a:cubicBezTo>
                  <a:cubicBezTo>
                    <a:pt x="5987" y="5770"/>
                    <a:pt x="6779" y="4578"/>
                    <a:pt x="6779" y="3262"/>
                  </a:cubicBezTo>
                  <a:cubicBezTo>
                    <a:pt x="6779" y="1460"/>
                    <a:pt x="5319" y="0"/>
                    <a:pt x="3517" y="0"/>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82"/>
            <p:cNvSpPr/>
            <p:nvPr/>
          </p:nvSpPr>
          <p:spPr>
            <a:xfrm>
              <a:off x="3588634" y="3427197"/>
              <a:ext cx="107809" cy="170772"/>
            </a:xfrm>
            <a:custGeom>
              <a:avLst/>
              <a:gdLst/>
              <a:ahLst/>
              <a:cxnLst/>
              <a:rect l="l" t="t" r="r" b="b"/>
              <a:pathLst>
                <a:path w="4118" h="6523" extrusionOk="0">
                  <a:moveTo>
                    <a:pt x="673" y="0"/>
                  </a:moveTo>
                  <a:cubicBezTo>
                    <a:pt x="443" y="0"/>
                    <a:pt x="222" y="19"/>
                    <a:pt x="1" y="67"/>
                  </a:cubicBezTo>
                  <a:cubicBezTo>
                    <a:pt x="1504" y="389"/>
                    <a:pt x="2585" y="1720"/>
                    <a:pt x="2585" y="3262"/>
                  </a:cubicBezTo>
                  <a:cubicBezTo>
                    <a:pt x="2585" y="4799"/>
                    <a:pt x="1504" y="6135"/>
                    <a:pt x="1" y="6452"/>
                  </a:cubicBezTo>
                  <a:cubicBezTo>
                    <a:pt x="228" y="6500"/>
                    <a:pt x="455" y="6523"/>
                    <a:pt x="678" y="6523"/>
                  </a:cubicBezTo>
                  <a:cubicBezTo>
                    <a:pt x="2308" y="6523"/>
                    <a:pt x="3739" y="5293"/>
                    <a:pt x="3916" y="3598"/>
                  </a:cubicBezTo>
                  <a:cubicBezTo>
                    <a:pt x="4118" y="1672"/>
                    <a:pt x="2604" y="0"/>
                    <a:pt x="673"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82"/>
            <p:cNvSpPr/>
            <p:nvPr/>
          </p:nvSpPr>
          <p:spPr>
            <a:xfrm>
              <a:off x="3546510" y="3457121"/>
              <a:ext cx="115218" cy="110872"/>
            </a:xfrm>
            <a:custGeom>
              <a:avLst/>
              <a:gdLst/>
              <a:ahLst/>
              <a:cxnLst/>
              <a:rect l="l" t="t" r="r" b="b"/>
              <a:pathLst>
                <a:path w="4401" h="4235" extrusionOk="0">
                  <a:moveTo>
                    <a:pt x="2282" y="0"/>
                  </a:moveTo>
                  <a:cubicBezTo>
                    <a:pt x="1427" y="0"/>
                    <a:pt x="654" y="514"/>
                    <a:pt x="327" y="1307"/>
                  </a:cubicBezTo>
                  <a:cubicBezTo>
                    <a:pt x="0" y="2100"/>
                    <a:pt x="178" y="3008"/>
                    <a:pt x="783" y="3613"/>
                  </a:cubicBezTo>
                  <a:cubicBezTo>
                    <a:pt x="1189" y="4019"/>
                    <a:pt x="1733" y="4234"/>
                    <a:pt x="2286" y="4234"/>
                  </a:cubicBezTo>
                  <a:cubicBezTo>
                    <a:pt x="2558" y="4234"/>
                    <a:pt x="2833" y="4182"/>
                    <a:pt x="3094" y="4074"/>
                  </a:cubicBezTo>
                  <a:cubicBezTo>
                    <a:pt x="3887" y="3748"/>
                    <a:pt x="4401" y="2974"/>
                    <a:pt x="4401" y="2119"/>
                  </a:cubicBezTo>
                  <a:cubicBezTo>
                    <a:pt x="4401" y="947"/>
                    <a:pt x="3454" y="0"/>
                    <a:pt x="2282"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82"/>
            <p:cNvSpPr/>
            <p:nvPr/>
          </p:nvSpPr>
          <p:spPr>
            <a:xfrm>
              <a:off x="3592299" y="3457121"/>
              <a:ext cx="73199" cy="110872"/>
            </a:xfrm>
            <a:custGeom>
              <a:avLst/>
              <a:gdLst/>
              <a:ahLst/>
              <a:cxnLst/>
              <a:rect l="l" t="t" r="r" b="b"/>
              <a:pathLst>
                <a:path w="2796" h="4235" extrusionOk="0">
                  <a:moveTo>
                    <a:pt x="541" y="0"/>
                  </a:moveTo>
                  <a:cubicBezTo>
                    <a:pt x="539" y="0"/>
                    <a:pt x="536" y="0"/>
                    <a:pt x="533" y="0"/>
                  </a:cubicBezTo>
                  <a:cubicBezTo>
                    <a:pt x="351" y="0"/>
                    <a:pt x="173" y="20"/>
                    <a:pt x="0" y="68"/>
                  </a:cubicBezTo>
                  <a:cubicBezTo>
                    <a:pt x="932" y="308"/>
                    <a:pt x="1585" y="1153"/>
                    <a:pt x="1585" y="2114"/>
                  </a:cubicBezTo>
                  <a:cubicBezTo>
                    <a:pt x="1585" y="3080"/>
                    <a:pt x="932" y="3925"/>
                    <a:pt x="0" y="4165"/>
                  </a:cubicBezTo>
                  <a:cubicBezTo>
                    <a:pt x="180" y="4212"/>
                    <a:pt x="360" y="4235"/>
                    <a:pt x="536" y="4235"/>
                  </a:cubicBezTo>
                  <a:cubicBezTo>
                    <a:pt x="1573" y="4235"/>
                    <a:pt x="2497" y="3467"/>
                    <a:pt x="2633" y="2383"/>
                  </a:cubicBezTo>
                  <a:cubicBezTo>
                    <a:pt x="2796" y="1122"/>
                    <a:pt x="1811" y="0"/>
                    <a:pt x="541"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82"/>
            <p:cNvSpPr/>
            <p:nvPr/>
          </p:nvSpPr>
          <p:spPr>
            <a:xfrm>
              <a:off x="3702700" y="3536734"/>
              <a:ext cx="64560" cy="55187"/>
            </a:xfrm>
            <a:custGeom>
              <a:avLst/>
              <a:gdLst/>
              <a:ahLst/>
              <a:cxnLst/>
              <a:rect l="l" t="t" r="r" b="b"/>
              <a:pathLst>
                <a:path w="2466" h="2108" extrusionOk="0">
                  <a:moveTo>
                    <a:pt x="1413" y="0"/>
                  </a:moveTo>
                  <a:cubicBezTo>
                    <a:pt x="472" y="0"/>
                    <a:pt x="1" y="1134"/>
                    <a:pt x="669" y="1797"/>
                  </a:cubicBezTo>
                  <a:cubicBezTo>
                    <a:pt x="883" y="2011"/>
                    <a:pt x="1146" y="2107"/>
                    <a:pt x="1405" y="2107"/>
                  </a:cubicBezTo>
                  <a:cubicBezTo>
                    <a:pt x="1946" y="2107"/>
                    <a:pt x="2465" y="1686"/>
                    <a:pt x="2465" y="1052"/>
                  </a:cubicBezTo>
                  <a:cubicBezTo>
                    <a:pt x="2465" y="471"/>
                    <a:pt x="1995" y="0"/>
                    <a:pt x="1413"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82"/>
            <p:cNvSpPr/>
            <p:nvPr/>
          </p:nvSpPr>
          <p:spPr>
            <a:xfrm>
              <a:off x="3729508" y="3536734"/>
              <a:ext cx="40527" cy="55187"/>
            </a:xfrm>
            <a:custGeom>
              <a:avLst/>
              <a:gdLst/>
              <a:ahLst/>
              <a:cxnLst/>
              <a:rect l="l" t="t" r="r" b="b"/>
              <a:pathLst>
                <a:path w="1548" h="2108" extrusionOk="0">
                  <a:moveTo>
                    <a:pt x="389" y="0"/>
                  </a:moveTo>
                  <a:cubicBezTo>
                    <a:pt x="255" y="0"/>
                    <a:pt x="120" y="24"/>
                    <a:pt x="0" y="72"/>
                  </a:cubicBezTo>
                  <a:cubicBezTo>
                    <a:pt x="884" y="428"/>
                    <a:pt x="884" y="1677"/>
                    <a:pt x="0" y="2032"/>
                  </a:cubicBezTo>
                  <a:cubicBezTo>
                    <a:pt x="128" y="2084"/>
                    <a:pt x="260" y="2107"/>
                    <a:pt x="388" y="2107"/>
                  </a:cubicBezTo>
                  <a:cubicBezTo>
                    <a:pt x="875" y="2107"/>
                    <a:pt x="1323" y="1763"/>
                    <a:pt x="1422" y="1249"/>
                  </a:cubicBezTo>
                  <a:cubicBezTo>
                    <a:pt x="1547" y="601"/>
                    <a:pt x="1048" y="0"/>
                    <a:pt x="389"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82"/>
            <p:cNvSpPr/>
            <p:nvPr/>
          </p:nvSpPr>
          <p:spPr>
            <a:xfrm>
              <a:off x="3782575" y="3536734"/>
              <a:ext cx="64429" cy="55187"/>
            </a:xfrm>
            <a:custGeom>
              <a:avLst/>
              <a:gdLst/>
              <a:ahLst/>
              <a:cxnLst/>
              <a:rect l="l" t="t" r="r" b="b"/>
              <a:pathLst>
                <a:path w="2461" h="2108" extrusionOk="0">
                  <a:moveTo>
                    <a:pt x="1408" y="0"/>
                  </a:moveTo>
                  <a:cubicBezTo>
                    <a:pt x="471" y="0"/>
                    <a:pt x="1" y="1134"/>
                    <a:pt x="664" y="1797"/>
                  </a:cubicBezTo>
                  <a:cubicBezTo>
                    <a:pt x="878" y="2011"/>
                    <a:pt x="1141" y="2107"/>
                    <a:pt x="1399" y="2107"/>
                  </a:cubicBezTo>
                  <a:cubicBezTo>
                    <a:pt x="1941" y="2107"/>
                    <a:pt x="2460" y="1686"/>
                    <a:pt x="2460" y="1052"/>
                  </a:cubicBezTo>
                  <a:cubicBezTo>
                    <a:pt x="2460" y="471"/>
                    <a:pt x="1989" y="0"/>
                    <a:pt x="140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82"/>
            <p:cNvSpPr/>
            <p:nvPr/>
          </p:nvSpPr>
          <p:spPr>
            <a:xfrm>
              <a:off x="3809122" y="3536734"/>
              <a:ext cx="40631" cy="55135"/>
            </a:xfrm>
            <a:custGeom>
              <a:avLst/>
              <a:gdLst/>
              <a:ahLst/>
              <a:cxnLst/>
              <a:rect l="l" t="t" r="r" b="b"/>
              <a:pathLst>
                <a:path w="1552" h="2106" extrusionOk="0">
                  <a:moveTo>
                    <a:pt x="394" y="0"/>
                  </a:moveTo>
                  <a:cubicBezTo>
                    <a:pt x="260" y="0"/>
                    <a:pt x="125" y="24"/>
                    <a:pt x="0" y="77"/>
                  </a:cubicBezTo>
                  <a:cubicBezTo>
                    <a:pt x="879" y="428"/>
                    <a:pt x="879" y="1677"/>
                    <a:pt x="0" y="2028"/>
                  </a:cubicBezTo>
                  <a:cubicBezTo>
                    <a:pt x="131" y="2081"/>
                    <a:pt x="265" y="2106"/>
                    <a:pt x="396" y="2106"/>
                  </a:cubicBezTo>
                  <a:cubicBezTo>
                    <a:pt x="882" y="2106"/>
                    <a:pt x="1329" y="1765"/>
                    <a:pt x="1427" y="1254"/>
                  </a:cubicBezTo>
                  <a:cubicBezTo>
                    <a:pt x="1552" y="601"/>
                    <a:pt x="1057" y="0"/>
                    <a:pt x="39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82"/>
            <p:cNvSpPr/>
            <p:nvPr/>
          </p:nvSpPr>
          <p:spPr>
            <a:xfrm>
              <a:off x="3752390" y="3460000"/>
              <a:ext cx="70450" cy="27568"/>
            </a:xfrm>
            <a:custGeom>
              <a:avLst/>
              <a:gdLst/>
              <a:ahLst/>
              <a:cxnLst/>
              <a:rect l="l" t="t" r="r" b="b"/>
              <a:pathLst>
                <a:path w="2691" h="1053" extrusionOk="0">
                  <a:moveTo>
                    <a:pt x="1643" y="1"/>
                  </a:moveTo>
                  <a:cubicBezTo>
                    <a:pt x="1640" y="1"/>
                    <a:pt x="1637" y="1"/>
                    <a:pt x="1634" y="1"/>
                  </a:cubicBezTo>
                  <a:lnTo>
                    <a:pt x="1053" y="1"/>
                  </a:lnTo>
                  <a:cubicBezTo>
                    <a:pt x="471" y="1"/>
                    <a:pt x="1" y="472"/>
                    <a:pt x="1" y="1053"/>
                  </a:cubicBezTo>
                  <a:lnTo>
                    <a:pt x="2691" y="1053"/>
                  </a:lnTo>
                  <a:cubicBezTo>
                    <a:pt x="2691" y="475"/>
                    <a:pt x="2220" y="1"/>
                    <a:pt x="1643" y="1"/>
                  </a:cubicBez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82"/>
            <p:cNvSpPr/>
            <p:nvPr/>
          </p:nvSpPr>
          <p:spPr>
            <a:xfrm>
              <a:off x="3544756" y="3451021"/>
              <a:ext cx="127785" cy="123098"/>
            </a:xfrm>
            <a:custGeom>
              <a:avLst/>
              <a:gdLst/>
              <a:ahLst/>
              <a:cxnLst/>
              <a:rect l="l" t="t" r="r" b="b"/>
              <a:pathLst>
                <a:path w="4881" h="4702" extrusionOk="0">
                  <a:moveTo>
                    <a:pt x="2349" y="464"/>
                  </a:moveTo>
                  <a:cubicBezTo>
                    <a:pt x="3108" y="464"/>
                    <a:pt x="3800" y="920"/>
                    <a:pt x="4093" y="1627"/>
                  </a:cubicBezTo>
                  <a:cubicBezTo>
                    <a:pt x="4381" y="2333"/>
                    <a:pt x="4223" y="3145"/>
                    <a:pt x="3680" y="3687"/>
                  </a:cubicBezTo>
                  <a:cubicBezTo>
                    <a:pt x="3320" y="4048"/>
                    <a:pt x="2837" y="4240"/>
                    <a:pt x="2346" y="4240"/>
                  </a:cubicBezTo>
                  <a:cubicBezTo>
                    <a:pt x="2103" y="4240"/>
                    <a:pt x="1857" y="4193"/>
                    <a:pt x="1624" y="4096"/>
                  </a:cubicBezTo>
                  <a:cubicBezTo>
                    <a:pt x="918" y="3803"/>
                    <a:pt x="461" y="3116"/>
                    <a:pt x="461" y="2352"/>
                  </a:cubicBezTo>
                  <a:cubicBezTo>
                    <a:pt x="461" y="1309"/>
                    <a:pt x="1307" y="464"/>
                    <a:pt x="2349" y="464"/>
                  </a:cubicBezTo>
                  <a:close/>
                  <a:moveTo>
                    <a:pt x="2346" y="1"/>
                  </a:moveTo>
                  <a:cubicBezTo>
                    <a:pt x="2043" y="1"/>
                    <a:pt x="1737" y="60"/>
                    <a:pt x="1446" y="181"/>
                  </a:cubicBezTo>
                  <a:cubicBezTo>
                    <a:pt x="572" y="546"/>
                    <a:pt x="0" y="1401"/>
                    <a:pt x="0" y="2352"/>
                  </a:cubicBezTo>
                  <a:cubicBezTo>
                    <a:pt x="0" y="3649"/>
                    <a:pt x="1052" y="4696"/>
                    <a:pt x="2349" y="4701"/>
                  </a:cubicBezTo>
                  <a:cubicBezTo>
                    <a:pt x="3296" y="4701"/>
                    <a:pt x="4151" y="4125"/>
                    <a:pt x="4516" y="3250"/>
                  </a:cubicBezTo>
                  <a:cubicBezTo>
                    <a:pt x="4881" y="2371"/>
                    <a:pt x="4679" y="1362"/>
                    <a:pt x="4007" y="690"/>
                  </a:cubicBezTo>
                  <a:cubicBezTo>
                    <a:pt x="3557" y="240"/>
                    <a:pt x="2957" y="1"/>
                    <a:pt x="2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82"/>
            <p:cNvSpPr/>
            <p:nvPr/>
          </p:nvSpPr>
          <p:spPr>
            <a:xfrm>
              <a:off x="3694794" y="3530608"/>
              <a:ext cx="78514" cy="67283"/>
            </a:xfrm>
            <a:custGeom>
              <a:avLst/>
              <a:gdLst/>
              <a:ahLst/>
              <a:cxnLst/>
              <a:rect l="l" t="t" r="r" b="b"/>
              <a:pathLst>
                <a:path w="2999" h="2570" extrusionOk="0">
                  <a:moveTo>
                    <a:pt x="1719" y="462"/>
                  </a:moveTo>
                  <a:cubicBezTo>
                    <a:pt x="1922" y="462"/>
                    <a:pt x="2129" y="537"/>
                    <a:pt x="2297" y="705"/>
                  </a:cubicBezTo>
                  <a:cubicBezTo>
                    <a:pt x="2815" y="1224"/>
                    <a:pt x="2450" y="2113"/>
                    <a:pt x="1715" y="2113"/>
                  </a:cubicBezTo>
                  <a:cubicBezTo>
                    <a:pt x="1259" y="2113"/>
                    <a:pt x="889" y="1743"/>
                    <a:pt x="889" y="1286"/>
                  </a:cubicBezTo>
                  <a:cubicBezTo>
                    <a:pt x="889" y="790"/>
                    <a:pt x="1295" y="462"/>
                    <a:pt x="1719" y="462"/>
                  </a:cubicBezTo>
                  <a:close/>
                  <a:moveTo>
                    <a:pt x="1705" y="1"/>
                  </a:moveTo>
                  <a:cubicBezTo>
                    <a:pt x="1389" y="1"/>
                    <a:pt x="1068" y="118"/>
                    <a:pt x="807" y="378"/>
                  </a:cubicBezTo>
                  <a:cubicBezTo>
                    <a:pt x="0" y="1186"/>
                    <a:pt x="572" y="2569"/>
                    <a:pt x="1715" y="2569"/>
                  </a:cubicBezTo>
                  <a:cubicBezTo>
                    <a:pt x="2422" y="2569"/>
                    <a:pt x="2998" y="1997"/>
                    <a:pt x="2998" y="1286"/>
                  </a:cubicBezTo>
                  <a:cubicBezTo>
                    <a:pt x="2998" y="513"/>
                    <a:pt x="2364" y="1"/>
                    <a:pt x="1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82"/>
            <p:cNvSpPr/>
            <p:nvPr/>
          </p:nvSpPr>
          <p:spPr>
            <a:xfrm>
              <a:off x="3774407" y="3530608"/>
              <a:ext cx="78619" cy="67283"/>
            </a:xfrm>
            <a:custGeom>
              <a:avLst/>
              <a:gdLst/>
              <a:ahLst/>
              <a:cxnLst/>
              <a:rect l="l" t="t" r="r" b="b"/>
              <a:pathLst>
                <a:path w="3003" h="2570" extrusionOk="0">
                  <a:moveTo>
                    <a:pt x="1723" y="462"/>
                  </a:moveTo>
                  <a:cubicBezTo>
                    <a:pt x="1926" y="462"/>
                    <a:pt x="2133" y="537"/>
                    <a:pt x="2301" y="705"/>
                  </a:cubicBezTo>
                  <a:cubicBezTo>
                    <a:pt x="2820" y="1224"/>
                    <a:pt x="2455" y="2113"/>
                    <a:pt x="1720" y="2113"/>
                  </a:cubicBezTo>
                  <a:cubicBezTo>
                    <a:pt x="1264" y="2108"/>
                    <a:pt x="899" y="1743"/>
                    <a:pt x="899" y="1286"/>
                  </a:cubicBezTo>
                  <a:lnTo>
                    <a:pt x="894" y="1286"/>
                  </a:lnTo>
                  <a:cubicBezTo>
                    <a:pt x="894" y="790"/>
                    <a:pt x="1300" y="462"/>
                    <a:pt x="1723" y="462"/>
                  </a:cubicBezTo>
                  <a:close/>
                  <a:moveTo>
                    <a:pt x="1709" y="1"/>
                  </a:moveTo>
                  <a:cubicBezTo>
                    <a:pt x="1394" y="1"/>
                    <a:pt x="1073" y="118"/>
                    <a:pt x="812" y="378"/>
                  </a:cubicBezTo>
                  <a:cubicBezTo>
                    <a:pt x="0" y="1186"/>
                    <a:pt x="577" y="2569"/>
                    <a:pt x="1720" y="2569"/>
                  </a:cubicBezTo>
                  <a:cubicBezTo>
                    <a:pt x="2426" y="2569"/>
                    <a:pt x="3003" y="1997"/>
                    <a:pt x="3003" y="1286"/>
                  </a:cubicBezTo>
                  <a:cubicBezTo>
                    <a:pt x="3003" y="513"/>
                    <a:pt x="2369"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82"/>
            <p:cNvSpPr/>
            <p:nvPr/>
          </p:nvSpPr>
          <p:spPr>
            <a:xfrm>
              <a:off x="3479725" y="3421123"/>
              <a:ext cx="411419" cy="256616"/>
            </a:xfrm>
            <a:custGeom>
              <a:avLst/>
              <a:gdLst/>
              <a:ahLst/>
              <a:cxnLst/>
              <a:rect l="l" t="t" r="r" b="b"/>
              <a:pathLst>
                <a:path w="15715" h="9802" extrusionOk="0">
                  <a:moveTo>
                    <a:pt x="12049" y="1716"/>
                  </a:moveTo>
                  <a:cubicBezTo>
                    <a:pt x="12414" y="1716"/>
                    <a:pt x="12736" y="1957"/>
                    <a:pt x="12842" y="2307"/>
                  </a:cubicBezTo>
                  <a:lnTo>
                    <a:pt x="10680" y="2307"/>
                  </a:lnTo>
                  <a:cubicBezTo>
                    <a:pt x="10785" y="1957"/>
                    <a:pt x="11107" y="1716"/>
                    <a:pt x="11472" y="1716"/>
                  </a:cubicBezTo>
                  <a:close/>
                  <a:moveTo>
                    <a:pt x="5059" y="8629"/>
                  </a:moveTo>
                  <a:lnTo>
                    <a:pt x="5059" y="9153"/>
                  </a:lnTo>
                  <a:cubicBezTo>
                    <a:pt x="5059" y="9254"/>
                    <a:pt x="4977" y="9340"/>
                    <a:pt x="4872" y="9340"/>
                  </a:cubicBezTo>
                  <a:lnTo>
                    <a:pt x="2700" y="9340"/>
                  </a:lnTo>
                  <a:cubicBezTo>
                    <a:pt x="2599" y="9340"/>
                    <a:pt x="2513" y="9254"/>
                    <a:pt x="2513" y="9153"/>
                  </a:cubicBezTo>
                  <a:lnTo>
                    <a:pt x="2513" y="8629"/>
                  </a:lnTo>
                  <a:close/>
                  <a:moveTo>
                    <a:pt x="13197" y="8629"/>
                  </a:moveTo>
                  <a:lnTo>
                    <a:pt x="13197" y="9153"/>
                  </a:lnTo>
                  <a:cubicBezTo>
                    <a:pt x="13197" y="9259"/>
                    <a:pt x="13111" y="9340"/>
                    <a:pt x="13010" y="9340"/>
                  </a:cubicBezTo>
                  <a:lnTo>
                    <a:pt x="10838" y="9340"/>
                  </a:lnTo>
                  <a:cubicBezTo>
                    <a:pt x="10733" y="9340"/>
                    <a:pt x="10646" y="9259"/>
                    <a:pt x="10646" y="9153"/>
                  </a:cubicBezTo>
                  <a:lnTo>
                    <a:pt x="10646" y="8629"/>
                  </a:lnTo>
                  <a:close/>
                  <a:moveTo>
                    <a:pt x="4833" y="0"/>
                  </a:moveTo>
                  <a:cubicBezTo>
                    <a:pt x="4439" y="0"/>
                    <a:pt x="4039" y="67"/>
                    <a:pt x="3647" y="208"/>
                  </a:cubicBezTo>
                  <a:cubicBezTo>
                    <a:pt x="3389" y="302"/>
                    <a:pt x="3488" y="657"/>
                    <a:pt x="3717" y="657"/>
                  </a:cubicBezTo>
                  <a:cubicBezTo>
                    <a:pt x="3745" y="657"/>
                    <a:pt x="3774" y="652"/>
                    <a:pt x="3805" y="640"/>
                  </a:cubicBezTo>
                  <a:cubicBezTo>
                    <a:pt x="4149" y="516"/>
                    <a:pt x="4498" y="457"/>
                    <a:pt x="4838" y="457"/>
                  </a:cubicBezTo>
                  <a:cubicBezTo>
                    <a:pt x="6399" y="457"/>
                    <a:pt x="7794" y="1683"/>
                    <a:pt x="7869" y="3359"/>
                  </a:cubicBezTo>
                  <a:cubicBezTo>
                    <a:pt x="7945" y="5168"/>
                    <a:pt x="6477" y="6525"/>
                    <a:pt x="4839" y="6525"/>
                  </a:cubicBezTo>
                  <a:cubicBezTo>
                    <a:pt x="4401" y="6525"/>
                    <a:pt x="3952" y="6428"/>
                    <a:pt x="3517" y="6218"/>
                  </a:cubicBezTo>
                  <a:cubicBezTo>
                    <a:pt x="1451" y="5219"/>
                    <a:pt x="1201" y="2379"/>
                    <a:pt x="3065" y="1034"/>
                  </a:cubicBezTo>
                  <a:cubicBezTo>
                    <a:pt x="3264" y="886"/>
                    <a:pt x="3121" y="611"/>
                    <a:pt x="2929" y="611"/>
                  </a:cubicBezTo>
                  <a:cubicBezTo>
                    <a:pt x="2884" y="611"/>
                    <a:pt x="2837" y="625"/>
                    <a:pt x="2792" y="660"/>
                  </a:cubicBezTo>
                  <a:cubicBezTo>
                    <a:pt x="2220" y="1073"/>
                    <a:pt x="1787" y="1644"/>
                    <a:pt x="1547" y="2307"/>
                  </a:cubicBezTo>
                  <a:lnTo>
                    <a:pt x="870" y="2307"/>
                  </a:lnTo>
                  <a:cubicBezTo>
                    <a:pt x="390" y="2307"/>
                    <a:pt x="0" y="2696"/>
                    <a:pt x="0" y="3177"/>
                  </a:cubicBezTo>
                  <a:lnTo>
                    <a:pt x="0" y="7760"/>
                  </a:lnTo>
                  <a:cubicBezTo>
                    <a:pt x="0" y="8240"/>
                    <a:pt x="390" y="8629"/>
                    <a:pt x="870" y="8629"/>
                  </a:cubicBezTo>
                  <a:lnTo>
                    <a:pt x="2057" y="8629"/>
                  </a:lnTo>
                  <a:lnTo>
                    <a:pt x="2057" y="9153"/>
                  </a:lnTo>
                  <a:cubicBezTo>
                    <a:pt x="2057" y="9509"/>
                    <a:pt x="2345" y="9802"/>
                    <a:pt x="2705" y="9802"/>
                  </a:cubicBezTo>
                  <a:lnTo>
                    <a:pt x="4876" y="9802"/>
                  </a:lnTo>
                  <a:cubicBezTo>
                    <a:pt x="5232" y="9802"/>
                    <a:pt x="5525" y="9509"/>
                    <a:pt x="5525" y="9153"/>
                  </a:cubicBezTo>
                  <a:lnTo>
                    <a:pt x="5525" y="8629"/>
                  </a:lnTo>
                  <a:lnTo>
                    <a:pt x="8604" y="8629"/>
                  </a:lnTo>
                  <a:cubicBezTo>
                    <a:pt x="8912" y="8629"/>
                    <a:pt x="8912" y="8168"/>
                    <a:pt x="8604" y="8168"/>
                  </a:cubicBezTo>
                  <a:lnTo>
                    <a:pt x="870" y="8168"/>
                  </a:lnTo>
                  <a:cubicBezTo>
                    <a:pt x="644" y="8168"/>
                    <a:pt x="462" y="7986"/>
                    <a:pt x="462" y="7760"/>
                  </a:cubicBezTo>
                  <a:lnTo>
                    <a:pt x="462" y="3177"/>
                  </a:lnTo>
                  <a:cubicBezTo>
                    <a:pt x="462" y="2951"/>
                    <a:pt x="644" y="2769"/>
                    <a:pt x="870" y="2769"/>
                  </a:cubicBezTo>
                  <a:lnTo>
                    <a:pt x="1418" y="2769"/>
                  </a:lnTo>
                  <a:cubicBezTo>
                    <a:pt x="971" y="4892"/>
                    <a:pt x="2575" y="6986"/>
                    <a:pt x="4838" y="6986"/>
                  </a:cubicBezTo>
                  <a:cubicBezTo>
                    <a:pt x="7067" y="6986"/>
                    <a:pt x="8705" y="4906"/>
                    <a:pt x="8254" y="2769"/>
                  </a:cubicBezTo>
                  <a:lnTo>
                    <a:pt x="14850" y="2769"/>
                  </a:lnTo>
                  <a:cubicBezTo>
                    <a:pt x="15071" y="2769"/>
                    <a:pt x="15253" y="2951"/>
                    <a:pt x="15258" y="3177"/>
                  </a:cubicBezTo>
                  <a:lnTo>
                    <a:pt x="15258" y="7760"/>
                  </a:lnTo>
                  <a:cubicBezTo>
                    <a:pt x="15253" y="7986"/>
                    <a:pt x="15071" y="8168"/>
                    <a:pt x="14850" y="8168"/>
                  </a:cubicBezTo>
                  <a:lnTo>
                    <a:pt x="9464" y="8168"/>
                  </a:lnTo>
                  <a:cubicBezTo>
                    <a:pt x="9157" y="8168"/>
                    <a:pt x="9157" y="8629"/>
                    <a:pt x="9464" y="8629"/>
                  </a:cubicBezTo>
                  <a:lnTo>
                    <a:pt x="10190" y="8629"/>
                  </a:lnTo>
                  <a:lnTo>
                    <a:pt x="10190" y="9153"/>
                  </a:lnTo>
                  <a:cubicBezTo>
                    <a:pt x="10190" y="9509"/>
                    <a:pt x="10483" y="9802"/>
                    <a:pt x="10838" y="9802"/>
                  </a:cubicBezTo>
                  <a:lnTo>
                    <a:pt x="13010" y="9802"/>
                  </a:lnTo>
                  <a:cubicBezTo>
                    <a:pt x="13370" y="9802"/>
                    <a:pt x="13658" y="9509"/>
                    <a:pt x="13658" y="9153"/>
                  </a:cubicBezTo>
                  <a:lnTo>
                    <a:pt x="13658" y="8629"/>
                  </a:lnTo>
                  <a:lnTo>
                    <a:pt x="14845" y="8629"/>
                  </a:lnTo>
                  <a:cubicBezTo>
                    <a:pt x="15325" y="8629"/>
                    <a:pt x="15714" y="8240"/>
                    <a:pt x="15714" y="7760"/>
                  </a:cubicBezTo>
                  <a:lnTo>
                    <a:pt x="15714" y="3177"/>
                  </a:lnTo>
                  <a:cubicBezTo>
                    <a:pt x="15714" y="2696"/>
                    <a:pt x="15325" y="2307"/>
                    <a:pt x="14845" y="2307"/>
                  </a:cubicBezTo>
                  <a:lnTo>
                    <a:pt x="13312" y="2307"/>
                  </a:lnTo>
                  <a:cubicBezTo>
                    <a:pt x="13202" y="1697"/>
                    <a:pt x="12673" y="1255"/>
                    <a:pt x="12054" y="1255"/>
                  </a:cubicBezTo>
                  <a:lnTo>
                    <a:pt x="11472" y="1255"/>
                  </a:lnTo>
                  <a:cubicBezTo>
                    <a:pt x="10853" y="1255"/>
                    <a:pt x="10324" y="1697"/>
                    <a:pt x="10214" y="2307"/>
                  </a:cubicBezTo>
                  <a:lnTo>
                    <a:pt x="8124" y="2307"/>
                  </a:lnTo>
                  <a:cubicBezTo>
                    <a:pt x="7608" y="883"/>
                    <a:pt x="6265" y="0"/>
                    <a:pt x="48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83" name="Google Shape;13483;p82"/>
          <p:cNvGrpSpPr/>
          <p:nvPr/>
        </p:nvGrpSpPr>
        <p:grpSpPr>
          <a:xfrm>
            <a:off x="1283275" y="3614078"/>
            <a:ext cx="373824" cy="362881"/>
            <a:chOff x="1283275" y="3819478"/>
            <a:chExt cx="373824" cy="362881"/>
          </a:xfrm>
        </p:grpSpPr>
        <p:sp>
          <p:nvSpPr>
            <p:cNvPr id="13484" name="Google Shape;13484;p82"/>
            <p:cNvSpPr/>
            <p:nvPr/>
          </p:nvSpPr>
          <p:spPr>
            <a:xfrm>
              <a:off x="1431428" y="3969489"/>
              <a:ext cx="80399" cy="70712"/>
            </a:xfrm>
            <a:custGeom>
              <a:avLst/>
              <a:gdLst/>
              <a:ahLst/>
              <a:cxnLst/>
              <a:rect l="l" t="t" r="r" b="b"/>
              <a:pathLst>
                <a:path w="3071" h="2701" extrusionOk="0">
                  <a:moveTo>
                    <a:pt x="1" y="1"/>
                  </a:moveTo>
                  <a:lnTo>
                    <a:pt x="1" y="1735"/>
                  </a:lnTo>
                  <a:cubicBezTo>
                    <a:pt x="1" y="2268"/>
                    <a:pt x="433" y="2701"/>
                    <a:pt x="966" y="2701"/>
                  </a:cubicBezTo>
                  <a:lnTo>
                    <a:pt x="2100" y="2701"/>
                  </a:lnTo>
                  <a:cubicBezTo>
                    <a:pt x="2633" y="2701"/>
                    <a:pt x="3066" y="2268"/>
                    <a:pt x="3070" y="1735"/>
                  </a:cubicBezTo>
                  <a:lnTo>
                    <a:pt x="3070"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82"/>
            <p:cNvSpPr/>
            <p:nvPr/>
          </p:nvSpPr>
          <p:spPr>
            <a:xfrm>
              <a:off x="1431428" y="3969489"/>
              <a:ext cx="80268" cy="70712"/>
            </a:xfrm>
            <a:custGeom>
              <a:avLst/>
              <a:gdLst/>
              <a:ahLst/>
              <a:cxnLst/>
              <a:rect l="l" t="t" r="r" b="b"/>
              <a:pathLst>
                <a:path w="3066" h="2701" extrusionOk="0">
                  <a:moveTo>
                    <a:pt x="1" y="1"/>
                  </a:moveTo>
                  <a:lnTo>
                    <a:pt x="1" y="1735"/>
                  </a:lnTo>
                  <a:cubicBezTo>
                    <a:pt x="1" y="2268"/>
                    <a:pt x="433" y="2701"/>
                    <a:pt x="966" y="2701"/>
                  </a:cubicBezTo>
                  <a:lnTo>
                    <a:pt x="1567" y="2701"/>
                  </a:lnTo>
                  <a:cubicBezTo>
                    <a:pt x="1033" y="2701"/>
                    <a:pt x="596" y="2268"/>
                    <a:pt x="601" y="1735"/>
                  </a:cubicBezTo>
                  <a:cubicBezTo>
                    <a:pt x="601" y="1395"/>
                    <a:pt x="879" y="1130"/>
                    <a:pt x="1203" y="1130"/>
                  </a:cubicBezTo>
                  <a:cubicBezTo>
                    <a:pt x="1245" y="1130"/>
                    <a:pt x="1288" y="1135"/>
                    <a:pt x="1331" y="1144"/>
                  </a:cubicBezTo>
                  <a:lnTo>
                    <a:pt x="3066" y="1529"/>
                  </a:lnTo>
                  <a:lnTo>
                    <a:pt x="3066" y="1"/>
                  </a:ln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82"/>
            <p:cNvSpPr/>
            <p:nvPr/>
          </p:nvSpPr>
          <p:spPr>
            <a:xfrm>
              <a:off x="1355349" y="3857072"/>
              <a:ext cx="215723" cy="143388"/>
            </a:xfrm>
            <a:custGeom>
              <a:avLst/>
              <a:gdLst/>
              <a:ahLst/>
              <a:cxnLst/>
              <a:rect l="l" t="t" r="r" b="b"/>
              <a:pathLst>
                <a:path w="8240" h="5477" extrusionOk="0">
                  <a:moveTo>
                    <a:pt x="1071" y="0"/>
                  </a:moveTo>
                  <a:lnTo>
                    <a:pt x="0" y="3949"/>
                  </a:lnTo>
                  <a:lnTo>
                    <a:pt x="6884" y="5462"/>
                  </a:lnTo>
                  <a:cubicBezTo>
                    <a:pt x="6927" y="5472"/>
                    <a:pt x="6969" y="5477"/>
                    <a:pt x="7011" y="5477"/>
                  </a:cubicBezTo>
                  <a:cubicBezTo>
                    <a:pt x="7263" y="5477"/>
                    <a:pt x="7491" y="5310"/>
                    <a:pt x="7557" y="5059"/>
                  </a:cubicBezTo>
                  <a:lnTo>
                    <a:pt x="8162" y="2825"/>
                  </a:lnTo>
                  <a:cubicBezTo>
                    <a:pt x="8239" y="2527"/>
                    <a:pt x="8076" y="2224"/>
                    <a:pt x="7783" y="2133"/>
                  </a:cubicBezTo>
                  <a:lnTo>
                    <a:pt x="1071" y="0"/>
                  </a:ln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82"/>
            <p:cNvSpPr/>
            <p:nvPr/>
          </p:nvSpPr>
          <p:spPr>
            <a:xfrm>
              <a:off x="1355454" y="3857072"/>
              <a:ext cx="198261" cy="143388"/>
            </a:xfrm>
            <a:custGeom>
              <a:avLst/>
              <a:gdLst/>
              <a:ahLst/>
              <a:cxnLst/>
              <a:rect l="l" t="t" r="r" b="b"/>
              <a:pathLst>
                <a:path w="7573" h="5477" extrusionOk="0">
                  <a:moveTo>
                    <a:pt x="1067" y="0"/>
                  </a:moveTo>
                  <a:lnTo>
                    <a:pt x="1" y="3949"/>
                  </a:lnTo>
                  <a:lnTo>
                    <a:pt x="6880" y="5462"/>
                  </a:lnTo>
                  <a:cubicBezTo>
                    <a:pt x="6923" y="5472"/>
                    <a:pt x="6965" y="5477"/>
                    <a:pt x="7007" y="5477"/>
                  </a:cubicBezTo>
                  <a:cubicBezTo>
                    <a:pt x="7259" y="5477"/>
                    <a:pt x="7487" y="5310"/>
                    <a:pt x="7553" y="5059"/>
                  </a:cubicBezTo>
                  <a:lnTo>
                    <a:pt x="7572" y="5001"/>
                  </a:lnTo>
                  <a:lnTo>
                    <a:pt x="2273" y="3834"/>
                  </a:lnTo>
                  <a:cubicBezTo>
                    <a:pt x="1452" y="3656"/>
                    <a:pt x="947" y="2825"/>
                    <a:pt x="1163" y="2013"/>
                  </a:cubicBezTo>
                  <a:lnTo>
                    <a:pt x="1658" y="188"/>
                  </a:lnTo>
                  <a:lnTo>
                    <a:pt x="106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82"/>
            <p:cNvSpPr/>
            <p:nvPr/>
          </p:nvSpPr>
          <p:spPr>
            <a:xfrm>
              <a:off x="1317100" y="3824374"/>
              <a:ext cx="71969" cy="160091"/>
            </a:xfrm>
            <a:custGeom>
              <a:avLst/>
              <a:gdLst/>
              <a:ahLst/>
              <a:cxnLst/>
              <a:rect l="l" t="t" r="r" b="b"/>
              <a:pathLst>
                <a:path w="2749" h="6115" extrusionOk="0">
                  <a:moveTo>
                    <a:pt x="2025" y="1"/>
                  </a:moveTo>
                  <a:cubicBezTo>
                    <a:pt x="1735" y="1"/>
                    <a:pt x="1471" y="197"/>
                    <a:pt x="1399" y="495"/>
                  </a:cubicBezTo>
                  <a:lnTo>
                    <a:pt x="106" y="5285"/>
                  </a:lnTo>
                  <a:cubicBezTo>
                    <a:pt x="1" y="5630"/>
                    <a:pt x="207" y="5996"/>
                    <a:pt x="553" y="6092"/>
                  </a:cubicBezTo>
                  <a:cubicBezTo>
                    <a:pt x="610" y="6107"/>
                    <a:pt x="666" y="6114"/>
                    <a:pt x="722" y="6114"/>
                  </a:cubicBezTo>
                  <a:cubicBezTo>
                    <a:pt x="1013" y="6114"/>
                    <a:pt x="1278" y="5915"/>
                    <a:pt x="1351" y="5621"/>
                  </a:cubicBezTo>
                  <a:lnTo>
                    <a:pt x="2643" y="831"/>
                  </a:lnTo>
                  <a:cubicBezTo>
                    <a:pt x="2749" y="481"/>
                    <a:pt x="2547" y="115"/>
                    <a:pt x="2196" y="24"/>
                  </a:cubicBezTo>
                  <a:cubicBezTo>
                    <a:pt x="2139" y="8"/>
                    <a:pt x="2081" y="1"/>
                    <a:pt x="2025"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82"/>
            <p:cNvSpPr/>
            <p:nvPr/>
          </p:nvSpPr>
          <p:spPr>
            <a:xfrm>
              <a:off x="1317493" y="3824819"/>
              <a:ext cx="60135" cy="159148"/>
            </a:xfrm>
            <a:custGeom>
              <a:avLst/>
              <a:gdLst/>
              <a:ahLst/>
              <a:cxnLst/>
              <a:rect l="l" t="t" r="r" b="b"/>
              <a:pathLst>
                <a:path w="2297" h="6079" extrusionOk="0">
                  <a:moveTo>
                    <a:pt x="2007" y="1"/>
                  </a:moveTo>
                  <a:cubicBezTo>
                    <a:pt x="1727" y="1"/>
                    <a:pt x="1462" y="185"/>
                    <a:pt x="1384" y="478"/>
                  </a:cubicBezTo>
                  <a:lnTo>
                    <a:pt x="91" y="5268"/>
                  </a:lnTo>
                  <a:cubicBezTo>
                    <a:pt x="0" y="5609"/>
                    <a:pt x="202" y="5964"/>
                    <a:pt x="543" y="6055"/>
                  </a:cubicBezTo>
                  <a:cubicBezTo>
                    <a:pt x="598" y="6071"/>
                    <a:pt x="655" y="6078"/>
                    <a:pt x="712" y="6078"/>
                  </a:cubicBezTo>
                  <a:cubicBezTo>
                    <a:pt x="812" y="6078"/>
                    <a:pt x="910" y="6055"/>
                    <a:pt x="999" y="6012"/>
                  </a:cubicBezTo>
                  <a:cubicBezTo>
                    <a:pt x="725" y="5873"/>
                    <a:pt x="586" y="5561"/>
                    <a:pt x="668" y="5268"/>
                  </a:cubicBezTo>
                  <a:lnTo>
                    <a:pt x="1960" y="478"/>
                  </a:lnTo>
                  <a:cubicBezTo>
                    <a:pt x="2008" y="300"/>
                    <a:pt x="2128" y="151"/>
                    <a:pt x="2296" y="70"/>
                  </a:cubicBezTo>
                  <a:cubicBezTo>
                    <a:pt x="2203" y="23"/>
                    <a:pt x="2104" y="1"/>
                    <a:pt x="2007"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82"/>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2316" y="56"/>
                  </a:lnTo>
                  <a:cubicBezTo>
                    <a:pt x="2177" y="18"/>
                    <a:pt x="2037" y="0"/>
                    <a:pt x="1900" y="0"/>
                  </a:cubicBezTo>
                  <a:close/>
                </a:path>
              </a:pathLst>
            </a:custGeom>
            <a:solidFill>
              <a:srgbClr val="E3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82"/>
            <p:cNvSpPr/>
            <p:nvPr/>
          </p:nvSpPr>
          <p:spPr>
            <a:xfrm>
              <a:off x="1288668" y="3852098"/>
              <a:ext cx="60659" cy="94274"/>
            </a:xfrm>
            <a:custGeom>
              <a:avLst/>
              <a:gdLst/>
              <a:ahLst/>
              <a:cxnLst/>
              <a:rect l="l" t="t" r="r" b="b"/>
              <a:pathLst>
                <a:path w="2317" h="3601" extrusionOk="0">
                  <a:moveTo>
                    <a:pt x="1900" y="0"/>
                  </a:moveTo>
                  <a:cubicBezTo>
                    <a:pt x="1192" y="0"/>
                    <a:pt x="545" y="474"/>
                    <a:pt x="352" y="1189"/>
                  </a:cubicBezTo>
                  <a:lnTo>
                    <a:pt x="232" y="1636"/>
                  </a:lnTo>
                  <a:cubicBezTo>
                    <a:pt x="1" y="2491"/>
                    <a:pt x="505" y="3370"/>
                    <a:pt x="1360" y="3601"/>
                  </a:cubicBezTo>
                  <a:lnTo>
                    <a:pt x="1433" y="3337"/>
                  </a:lnTo>
                  <a:cubicBezTo>
                    <a:pt x="957" y="2933"/>
                    <a:pt x="755" y="2290"/>
                    <a:pt x="919" y="1689"/>
                  </a:cubicBezTo>
                  <a:lnTo>
                    <a:pt x="1039" y="1242"/>
                  </a:lnTo>
                  <a:cubicBezTo>
                    <a:pt x="1197" y="637"/>
                    <a:pt x="1697" y="185"/>
                    <a:pt x="2312" y="80"/>
                  </a:cubicBezTo>
                  <a:lnTo>
                    <a:pt x="2316" y="56"/>
                  </a:lnTo>
                  <a:cubicBezTo>
                    <a:pt x="2177" y="18"/>
                    <a:pt x="2037" y="0"/>
                    <a:pt x="1900" y="0"/>
                  </a:cubicBezTo>
                  <a:close/>
                </a:path>
              </a:pathLst>
            </a:custGeom>
            <a:solidFill>
              <a:srgbClr val="D6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82"/>
            <p:cNvSpPr/>
            <p:nvPr/>
          </p:nvSpPr>
          <p:spPr>
            <a:xfrm>
              <a:off x="1555181" y="3938440"/>
              <a:ext cx="68696" cy="58879"/>
            </a:xfrm>
            <a:custGeom>
              <a:avLst/>
              <a:gdLst/>
              <a:ahLst/>
              <a:cxnLst/>
              <a:rect l="l" t="t" r="r" b="b"/>
              <a:pathLst>
                <a:path w="2624" h="2249" extrusionOk="0">
                  <a:moveTo>
                    <a:pt x="452" y="0"/>
                  </a:moveTo>
                  <a:lnTo>
                    <a:pt x="1" y="1663"/>
                  </a:lnTo>
                  <a:lnTo>
                    <a:pt x="2172" y="2249"/>
                  </a:lnTo>
                  <a:lnTo>
                    <a:pt x="2624" y="586"/>
                  </a:lnTo>
                  <a:lnTo>
                    <a:pt x="452"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82"/>
            <p:cNvSpPr/>
            <p:nvPr/>
          </p:nvSpPr>
          <p:spPr>
            <a:xfrm>
              <a:off x="1555181" y="3938571"/>
              <a:ext cx="30474" cy="48564"/>
            </a:xfrm>
            <a:custGeom>
              <a:avLst/>
              <a:gdLst/>
              <a:ahLst/>
              <a:cxnLst/>
              <a:rect l="l" t="t" r="r" b="b"/>
              <a:pathLst>
                <a:path w="1164" h="1855" extrusionOk="0">
                  <a:moveTo>
                    <a:pt x="452" y="0"/>
                  </a:moveTo>
                  <a:lnTo>
                    <a:pt x="1" y="1662"/>
                  </a:lnTo>
                  <a:lnTo>
                    <a:pt x="712" y="1855"/>
                  </a:lnTo>
                  <a:lnTo>
                    <a:pt x="1163" y="192"/>
                  </a:lnTo>
                  <a:lnTo>
                    <a:pt x="452"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82"/>
            <p:cNvSpPr/>
            <p:nvPr/>
          </p:nvSpPr>
          <p:spPr>
            <a:xfrm>
              <a:off x="1609007" y="3940246"/>
              <a:ext cx="42307" cy="77283"/>
            </a:xfrm>
            <a:custGeom>
              <a:avLst/>
              <a:gdLst/>
              <a:ahLst/>
              <a:cxnLst/>
              <a:rect l="l" t="t" r="r" b="b"/>
              <a:pathLst>
                <a:path w="1616" h="2952" extrusionOk="0">
                  <a:moveTo>
                    <a:pt x="1074" y="0"/>
                  </a:moveTo>
                  <a:cubicBezTo>
                    <a:pt x="863" y="0"/>
                    <a:pt x="667" y="143"/>
                    <a:pt x="611" y="359"/>
                  </a:cubicBezTo>
                  <a:lnTo>
                    <a:pt x="73" y="2343"/>
                  </a:lnTo>
                  <a:cubicBezTo>
                    <a:pt x="1" y="2598"/>
                    <a:pt x="155" y="2867"/>
                    <a:pt x="414" y="2934"/>
                  </a:cubicBezTo>
                  <a:cubicBezTo>
                    <a:pt x="457" y="2946"/>
                    <a:pt x="501" y="2952"/>
                    <a:pt x="543" y="2952"/>
                  </a:cubicBezTo>
                  <a:cubicBezTo>
                    <a:pt x="756" y="2952"/>
                    <a:pt x="950" y="2809"/>
                    <a:pt x="1010" y="2593"/>
                  </a:cubicBezTo>
                  <a:lnTo>
                    <a:pt x="1543" y="609"/>
                  </a:lnTo>
                  <a:cubicBezTo>
                    <a:pt x="1615" y="354"/>
                    <a:pt x="1461" y="85"/>
                    <a:pt x="1202" y="18"/>
                  </a:cubicBezTo>
                  <a:cubicBezTo>
                    <a:pt x="1159" y="6"/>
                    <a:pt x="1116" y="0"/>
                    <a:pt x="1074"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82"/>
            <p:cNvSpPr/>
            <p:nvPr/>
          </p:nvSpPr>
          <p:spPr>
            <a:xfrm>
              <a:off x="1401871" y="4076906"/>
              <a:ext cx="139251" cy="25185"/>
            </a:xfrm>
            <a:custGeom>
              <a:avLst/>
              <a:gdLst/>
              <a:ahLst/>
              <a:cxnLst/>
              <a:rect l="l" t="t" r="r" b="b"/>
              <a:pathLst>
                <a:path w="5319" h="962" extrusionOk="0">
                  <a:moveTo>
                    <a:pt x="486" y="1"/>
                  </a:moveTo>
                  <a:cubicBezTo>
                    <a:pt x="217" y="1"/>
                    <a:pt x="5" y="212"/>
                    <a:pt x="5" y="481"/>
                  </a:cubicBezTo>
                  <a:cubicBezTo>
                    <a:pt x="1" y="745"/>
                    <a:pt x="217" y="961"/>
                    <a:pt x="486" y="961"/>
                  </a:cubicBezTo>
                  <a:lnTo>
                    <a:pt x="4838" y="961"/>
                  </a:lnTo>
                  <a:cubicBezTo>
                    <a:pt x="5102" y="961"/>
                    <a:pt x="5319" y="745"/>
                    <a:pt x="5319" y="481"/>
                  </a:cubicBezTo>
                  <a:cubicBezTo>
                    <a:pt x="5319" y="212"/>
                    <a:pt x="5102" y="1"/>
                    <a:pt x="4838"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82"/>
            <p:cNvSpPr/>
            <p:nvPr/>
          </p:nvSpPr>
          <p:spPr>
            <a:xfrm>
              <a:off x="1402002" y="4076906"/>
              <a:ext cx="39270" cy="25185"/>
            </a:xfrm>
            <a:custGeom>
              <a:avLst/>
              <a:gdLst/>
              <a:ahLst/>
              <a:cxnLst/>
              <a:rect l="l" t="t" r="r" b="b"/>
              <a:pathLst>
                <a:path w="1500" h="962" extrusionOk="0">
                  <a:moveTo>
                    <a:pt x="481" y="1"/>
                  </a:moveTo>
                  <a:cubicBezTo>
                    <a:pt x="212" y="1"/>
                    <a:pt x="0" y="212"/>
                    <a:pt x="0" y="481"/>
                  </a:cubicBezTo>
                  <a:cubicBezTo>
                    <a:pt x="0" y="745"/>
                    <a:pt x="212" y="961"/>
                    <a:pt x="481" y="961"/>
                  </a:cubicBezTo>
                  <a:lnTo>
                    <a:pt x="1499" y="961"/>
                  </a:lnTo>
                  <a:cubicBezTo>
                    <a:pt x="1235" y="961"/>
                    <a:pt x="1019" y="745"/>
                    <a:pt x="1019" y="481"/>
                  </a:cubicBezTo>
                  <a:cubicBezTo>
                    <a:pt x="1019" y="212"/>
                    <a:pt x="1235" y="1"/>
                    <a:pt x="1499" y="1"/>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82"/>
            <p:cNvSpPr/>
            <p:nvPr/>
          </p:nvSpPr>
          <p:spPr>
            <a:xfrm>
              <a:off x="1283275" y="3819478"/>
              <a:ext cx="373824" cy="362881"/>
            </a:xfrm>
            <a:custGeom>
              <a:avLst/>
              <a:gdLst/>
              <a:ahLst/>
              <a:cxnLst/>
              <a:rect l="l" t="t" r="r" b="b"/>
              <a:pathLst>
                <a:path w="14279" h="13861" extrusionOk="0">
                  <a:moveTo>
                    <a:pt x="2103" y="1455"/>
                  </a:moveTo>
                  <a:cubicBezTo>
                    <a:pt x="2158" y="1455"/>
                    <a:pt x="2213" y="1458"/>
                    <a:pt x="2268" y="1465"/>
                  </a:cubicBezTo>
                  <a:lnTo>
                    <a:pt x="1427" y="4588"/>
                  </a:lnTo>
                  <a:cubicBezTo>
                    <a:pt x="793" y="4309"/>
                    <a:pt x="452" y="3608"/>
                    <a:pt x="634" y="2935"/>
                  </a:cubicBezTo>
                  <a:lnTo>
                    <a:pt x="639" y="2935"/>
                  </a:lnTo>
                  <a:lnTo>
                    <a:pt x="759" y="2488"/>
                  </a:lnTo>
                  <a:cubicBezTo>
                    <a:pt x="923" y="1874"/>
                    <a:pt x="1480" y="1455"/>
                    <a:pt x="2103" y="1455"/>
                  </a:cubicBezTo>
                  <a:close/>
                  <a:moveTo>
                    <a:pt x="3314" y="412"/>
                  </a:moveTo>
                  <a:cubicBezTo>
                    <a:pt x="3353" y="412"/>
                    <a:pt x="3392" y="417"/>
                    <a:pt x="3430" y="427"/>
                  </a:cubicBezTo>
                  <a:cubicBezTo>
                    <a:pt x="3666" y="490"/>
                    <a:pt x="3800" y="730"/>
                    <a:pt x="3738" y="965"/>
                  </a:cubicBezTo>
                  <a:lnTo>
                    <a:pt x="2446" y="5755"/>
                  </a:lnTo>
                  <a:cubicBezTo>
                    <a:pt x="2393" y="5948"/>
                    <a:pt x="2216" y="6077"/>
                    <a:pt x="2022" y="6077"/>
                  </a:cubicBezTo>
                  <a:cubicBezTo>
                    <a:pt x="1984" y="6077"/>
                    <a:pt x="1946" y="6073"/>
                    <a:pt x="1908" y="6062"/>
                  </a:cubicBezTo>
                  <a:cubicBezTo>
                    <a:pt x="1672" y="6000"/>
                    <a:pt x="1538" y="5760"/>
                    <a:pt x="1600" y="5524"/>
                  </a:cubicBezTo>
                  <a:lnTo>
                    <a:pt x="2892" y="735"/>
                  </a:lnTo>
                  <a:cubicBezTo>
                    <a:pt x="2945" y="538"/>
                    <a:pt x="3121" y="412"/>
                    <a:pt x="3314" y="412"/>
                  </a:cubicBezTo>
                  <a:close/>
                  <a:moveTo>
                    <a:pt x="10982" y="4794"/>
                  </a:moveTo>
                  <a:lnTo>
                    <a:pt x="12755" y="5275"/>
                  </a:lnTo>
                  <a:lnTo>
                    <a:pt x="12414" y="6543"/>
                  </a:lnTo>
                  <a:lnTo>
                    <a:pt x="10641" y="6062"/>
                  </a:lnTo>
                  <a:lnTo>
                    <a:pt x="10982" y="4794"/>
                  </a:lnTo>
                  <a:close/>
                  <a:moveTo>
                    <a:pt x="13513" y="4816"/>
                  </a:moveTo>
                  <a:cubicBezTo>
                    <a:pt x="13679" y="4816"/>
                    <a:pt x="13848" y="4954"/>
                    <a:pt x="13788" y="5169"/>
                  </a:cubicBezTo>
                  <a:lnTo>
                    <a:pt x="13255" y="7153"/>
                  </a:lnTo>
                  <a:cubicBezTo>
                    <a:pt x="13218" y="7278"/>
                    <a:pt x="13108" y="7359"/>
                    <a:pt x="12985" y="7359"/>
                  </a:cubicBezTo>
                  <a:cubicBezTo>
                    <a:pt x="12961" y="7359"/>
                    <a:pt x="12938" y="7356"/>
                    <a:pt x="12914" y="7350"/>
                  </a:cubicBezTo>
                  <a:cubicBezTo>
                    <a:pt x="12760" y="7311"/>
                    <a:pt x="12693" y="7081"/>
                    <a:pt x="12712" y="7009"/>
                  </a:cubicBezTo>
                  <a:lnTo>
                    <a:pt x="13250" y="5025"/>
                  </a:lnTo>
                  <a:cubicBezTo>
                    <a:pt x="13289" y="4879"/>
                    <a:pt x="13400" y="4816"/>
                    <a:pt x="13513" y="4816"/>
                  </a:cubicBezTo>
                  <a:close/>
                  <a:moveTo>
                    <a:pt x="5861" y="6283"/>
                  </a:moveTo>
                  <a:lnTo>
                    <a:pt x="8523" y="6865"/>
                  </a:lnTo>
                  <a:lnTo>
                    <a:pt x="8523" y="7465"/>
                  </a:lnTo>
                  <a:cubicBezTo>
                    <a:pt x="8523" y="7888"/>
                    <a:pt x="8182" y="8229"/>
                    <a:pt x="7759" y="8229"/>
                  </a:cubicBezTo>
                  <a:lnTo>
                    <a:pt x="6625" y="8229"/>
                  </a:lnTo>
                  <a:cubicBezTo>
                    <a:pt x="6202" y="8229"/>
                    <a:pt x="5861" y="7888"/>
                    <a:pt x="5861" y="7465"/>
                  </a:cubicBezTo>
                  <a:lnTo>
                    <a:pt x="5861" y="6283"/>
                  </a:lnTo>
                  <a:close/>
                  <a:moveTo>
                    <a:pt x="3319" y="0"/>
                  </a:moveTo>
                  <a:cubicBezTo>
                    <a:pt x="2960" y="0"/>
                    <a:pt x="2604" y="221"/>
                    <a:pt x="2494" y="629"/>
                  </a:cubicBezTo>
                  <a:lnTo>
                    <a:pt x="2374" y="1061"/>
                  </a:lnTo>
                  <a:cubicBezTo>
                    <a:pt x="2284" y="1048"/>
                    <a:pt x="2195" y="1042"/>
                    <a:pt x="2107" y="1042"/>
                  </a:cubicBezTo>
                  <a:cubicBezTo>
                    <a:pt x="1301" y="1042"/>
                    <a:pt x="577" y="1581"/>
                    <a:pt x="361" y="2378"/>
                  </a:cubicBezTo>
                  <a:lnTo>
                    <a:pt x="241" y="2829"/>
                  </a:lnTo>
                  <a:cubicBezTo>
                    <a:pt x="0" y="3713"/>
                    <a:pt x="462" y="4640"/>
                    <a:pt x="1317" y="4982"/>
                  </a:cubicBezTo>
                  <a:lnTo>
                    <a:pt x="1197" y="5419"/>
                  </a:lnTo>
                  <a:cubicBezTo>
                    <a:pt x="1041" y="5993"/>
                    <a:pt x="1501" y="6491"/>
                    <a:pt x="2024" y="6491"/>
                  </a:cubicBezTo>
                  <a:cubicBezTo>
                    <a:pt x="2162" y="6491"/>
                    <a:pt x="2304" y="6457"/>
                    <a:pt x="2441" y="6379"/>
                  </a:cubicBezTo>
                  <a:cubicBezTo>
                    <a:pt x="2844" y="6149"/>
                    <a:pt x="2849" y="5750"/>
                    <a:pt x="2902" y="5630"/>
                  </a:cubicBezTo>
                  <a:lnTo>
                    <a:pt x="5448" y="6192"/>
                  </a:lnTo>
                  <a:lnTo>
                    <a:pt x="5448" y="7470"/>
                  </a:lnTo>
                  <a:cubicBezTo>
                    <a:pt x="5448" y="8114"/>
                    <a:pt x="5972" y="8637"/>
                    <a:pt x="6620" y="8642"/>
                  </a:cubicBezTo>
                  <a:lnTo>
                    <a:pt x="6981" y="8642"/>
                  </a:lnTo>
                  <a:lnTo>
                    <a:pt x="6981" y="9627"/>
                  </a:lnTo>
                  <a:lnTo>
                    <a:pt x="5016" y="9627"/>
                  </a:lnTo>
                  <a:cubicBezTo>
                    <a:pt x="4636" y="9627"/>
                    <a:pt x="4329" y="9934"/>
                    <a:pt x="4329" y="10314"/>
                  </a:cubicBezTo>
                  <a:cubicBezTo>
                    <a:pt x="4329" y="10694"/>
                    <a:pt x="4636" y="11001"/>
                    <a:pt x="5016" y="11001"/>
                  </a:cubicBezTo>
                  <a:lnTo>
                    <a:pt x="5381" y="11001"/>
                  </a:lnTo>
                  <a:lnTo>
                    <a:pt x="3349" y="13523"/>
                  </a:lnTo>
                  <a:cubicBezTo>
                    <a:pt x="3221" y="13679"/>
                    <a:pt x="3363" y="13861"/>
                    <a:pt x="3515" y="13861"/>
                  </a:cubicBezTo>
                  <a:cubicBezTo>
                    <a:pt x="3570" y="13861"/>
                    <a:pt x="3625" y="13838"/>
                    <a:pt x="3671" y="13782"/>
                  </a:cubicBezTo>
                  <a:lnTo>
                    <a:pt x="5909" y="10996"/>
                  </a:lnTo>
                  <a:lnTo>
                    <a:pt x="6985" y="10996"/>
                  </a:lnTo>
                  <a:lnTo>
                    <a:pt x="6985" y="13653"/>
                  </a:lnTo>
                  <a:cubicBezTo>
                    <a:pt x="6985" y="13790"/>
                    <a:pt x="7089" y="13858"/>
                    <a:pt x="7192" y="13858"/>
                  </a:cubicBezTo>
                  <a:cubicBezTo>
                    <a:pt x="7295" y="13858"/>
                    <a:pt x="7399" y="13790"/>
                    <a:pt x="7399" y="13653"/>
                  </a:cubicBezTo>
                  <a:lnTo>
                    <a:pt x="7399" y="10996"/>
                  </a:lnTo>
                  <a:lnTo>
                    <a:pt x="8475" y="10996"/>
                  </a:lnTo>
                  <a:lnTo>
                    <a:pt x="10713" y="13782"/>
                  </a:lnTo>
                  <a:cubicBezTo>
                    <a:pt x="10759" y="13838"/>
                    <a:pt x="10814" y="13861"/>
                    <a:pt x="10868" y="13861"/>
                  </a:cubicBezTo>
                  <a:cubicBezTo>
                    <a:pt x="11019" y="13861"/>
                    <a:pt x="11159" y="13679"/>
                    <a:pt x="11035" y="13523"/>
                  </a:cubicBezTo>
                  <a:lnTo>
                    <a:pt x="8998" y="11001"/>
                  </a:lnTo>
                  <a:lnTo>
                    <a:pt x="9368" y="11001"/>
                  </a:lnTo>
                  <a:cubicBezTo>
                    <a:pt x="9748" y="11001"/>
                    <a:pt x="10055" y="10694"/>
                    <a:pt x="10055" y="10314"/>
                  </a:cubicBezTo>
                  <a:cubicBezTo>
                    <a:pt x="10055" y="9934"/>
                    <a:pt x="9748" y="9627"/>
                    <a:pt x="9368" y="9627"/>
                  </a:cubicBezTo>
                  <a:lnTo>
                    <a:pt x="8883" y="9627"/>
                  </a:lnTo>
                  <a:cubicBezTo>
                    <a:pt x="8604" y="9627"/>
                    <a:pt x="8604" y="10040"/>
                    <a:pt x="8883" y="10040"/>
                  </a:cubicBezTo>
                  <a:lnTo>
                    <a:pt x="9368" y="10040"/>
                  </a:lnTo>
                  <a:cubicBezTo>
                    <a:pt x="9733" y="10040"/>
                    <a:pt x="9733" y="10588"/>
                    <a:pt x="9368" y="10588"/>
                  </a:cubicBezTo>
                  <a:lnTo>
                    <a:pt x="5016" y="10588"/>
                  </a:lnTo>
                  <a:cubicBezTo>
                    <a:pt x="4646" y="10588"/>
                    <a:pt x="4646" y="10040"/>
                    <a:pt x="5016" y="10040"/>
                  </a:cubicBezTo>
                  <a:lnTo>
                    <a:pt x="8114" y="10040"/>
                  </a:lnTo>
                  <a:cubicBezTo>
                    <a:pt x="8388" y="10040"/>
                    <a:pt x="8388" y="9627"/>
                    <a:pt x="8114" y="9627"/>
                  </a:cubicBezTo>
                  <a:lnTo>
                    <a:pt x="7399" y="9627"/>
                  </a:lnTo>
                  <a:lnTo>
                    <a:pt x="7399" y="8642"/>
                  </a:lnTo>
                  <a:lnTo>
                    <a:pt x="7759" y="8642"/>
                  </a:lnTo>
                  <a:cubicBezTo>
                    <a:pt x="8403" y="8637"/>
                    <a:pt x="8926" y="8114"/>
                    <a:pt x="8931" y="7470"/>
                  </a:cubicBezTo>
                  <a:lnTo>
                    <a:pt x="8931" y="6956"/>
                  </a:lnTo>
                  <a:lnTo>
                    <a:pt x="9589" y="7105"/>
                  </a:lnTo>
                  <a:cubicBezTo>
                    <a:pt x="9646" y="7118"/>
                    <a:pt x="9703" y="7124"/>
                    <a:pt x="9759" y="7124"/>
                  </a:cubicBezTo>
                  <a:cubicBezTo>
                    <a:pt x="10102" y="7124"/>
                    <a:pt x="10416" y="6894"/>
                    <a:pt x="10507" y="6548"/>
                  </a:cubicBezTo>
                  <a:lnTo>
                    <a:pt x="10531" y="6461"/>
                  </a:lnTo>
                  <a:lnTo>
                    <a:pt x="12304" y="6942"/>
                  </a:lnTo>
                  <a:cubicBezTo>
                    <a:pt x="12231" y="7307"/>
                    <a:pt x="12457" y="7662"/>
                    <a:pt x="12818" y="7749"/>
                  </a:cubicBezTo>
                  <a:cubicBezTo>
                    <a:pt x="12874" y="7763"/>
                    <a:pt x="12931" y="7770"/>
                    <a:pt x="12986" y="7770"/>
                  </a:cubicBezTo>
                  <a:cubicBezTo>
                    <a:pt x="13289" y="7770"/>
                    <a:pt x="13563" y="7568"/>
                    <a:pt x="13644" y="7263"/>
                  </a:cubicBezTo>
                  <a:lnTo>
                    <a:pt x="14182" y="5279"/>
                  </a:lnTo>
                  <a:cubicBezTo>
                    <a:pt x="14278" y="4919"/>
                    <a:pt x="14071" y="4549"/>
                    <a:pt x="13711" y="4443"/>
                  </a:cubicBezTo>
                  <a:cubicBezTo>
                    <a:pt x="13644" y="4423"/>
                    <a:pt x="13576" y="4413"/>
                    <a:pt x="13509" y="4413"/>
                  </a:cubicBezTo>
                  <a:cubicBezTo>
                    <a:pt x="13222" y="4413"/>
                    <a:pt x="12954" y="4596"/>
                    <a:pt x="12861" y="4881"/>
                  </a:cubicBezTo>
                  <a:lnTo>
                    <a:pt x="11088" y="4400"/>
                  </a:lnTo>
                  <a:lnTo>
                    <a:pt x="11107" y="4314"/>
                  </a:lnTo>
                  <a:cubicBezTo>
                    <a:pt x="11218" y="3915"/>
                    <a:pt x="10992" y="3497"/>
                    <a:pt x="10598" y="3372"/>
                  </a:cubicBezTo>
                  <a:lnTo>
                    <a:pt x="7130" y="2277"/>
                  </a:lnTo>
                  <a:cubicBezTo>
                    <a:pt x="7105" y="2269"/>
                    <a:pt x="7082" y="2266"/>
                    <a:pt x="7060" y="2266"/>
                  </a:cubicBezTo>
                  <a:cubicBezTo>
                    <a:pt x="6850" y="2266"/>
                    <a:pt x="6770" y="2592"/>
                    <a:pt x="7009" y="2666"/>
                  </a:cubicBezTo>
                  <a:lnTo>
                    <a:pt x="10473" y="3766"/>
                  </a:lnTo>
                  <a:cubicBezTo>
                    <a:pt x="10661" y="3824"/>
                    <a:pt x="10766" y="4021"/>
                    <a:pt x="10713" y="4208"/>
                  </a:cubicBezTo>
                  <a:lnTo>
                    <a:pt x="10108" y="6442"/>
                  </a:lnTo>
                  <a:cubicBezTo>
                    <a:pt x="10067" y="6603"/>
                    <a:pt x="9920" y="6710"/>
                    <a:pt x="9760" y="6710"/>
                  </a:cubicBezTo>
                  <a:cubicBezTo>
                    <a:pt x="9734" y="6710"/>
                    <a:pt x="9707" y="6707"/>
                    <a:pt x="9681" y="6701"/>
                  </a:cubicBezTo>
                  <a:lnTo>
                    <a:pt x="3008" y="5236"/>
                  </a:lnTo>
                  <a:lnTo>
                    <a:pt x="3959" y="1700"/>
                  </a:lnTo>
                  <a:lnTo>
                    <a:pt x="6241" y="2421"/>
                  </a:lnTo>
                  <a:cubicBezTo>
                    <a:pt x="6266" y="2429"/>
                    <a:pt x="6289" y="2432"/>
                    <a:pt x="6311" y="2432"/>
                  </a:cubicBezTo>
                  <a:cubicBezTo>
                    <a:pt x="6525" y="2432"/>
                    <a:pt x="6605" y="2105"/>
                    <a:pt x="6366" y="2027"/>
                  </a:cubicBezTo>
                  <a:lnTo>
                    <a:pt x="4069" y="1302"/>
                  </a:lnTo>
                  <a:cubicBezTo>
                    <a:pt x="4089" y="1172"/>
                    <a:pt x="4281" y="826"/>
                    <a:pt x="4050" y="427"/>
                  </a:cubicBezTo>
                  <a:cubicBezTo>
                    <a:pt x="3885" y="137"/>
                    <a:pt x="3601" y="0"/>
                    <a:pt x="33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8" name="Google Shape;13498;p82"/>
          <p:cNvGrpSpPr/>
          <p:nvPr/>
        </p:nvGrpSpPr>
        <p:grpSpPr>
          <a:xfrm>
            <a:off x="3462865" y="2253896"/>
            <a:ext cx="442730" cy="362331"/>
            <a:chOff x="3462865" y="2459296"/>
            <a:chExt cx="442730" cy="362331"/>
          </a:xfrm>
        </p:grpSpPr>
        <p:sp>
          <p:nvSpPr>
            <p:cNvPr id="13499" name="Google Shape;13499;p82"/>
            <p:cNvSpPr/>
            <p:nvPr/>
          </p:nvSpPr>
          <p:spPr>
            <a:xfrm>
              <a:off x="3770009" y="2778221"/>
              <a:ext cx="43040" cy="36888"/>
            </a:xfrm>
            <a:custGeom>
              <a:avLst/>
              <a:gdLst/>
              <a:ahLst/>
              <a:cxnLst/>
              <a:rect l="l" t="t" r="r" b="b"/>
              <a:pathLst>
                <a:path w="1644" h="1409" extrusionOk="0">
                  <a:moveTo>
                    <a:pt x="942" y="0"/>
                  </a:moveTo>
                  <a:cubicBezTo>
                    <a:pt x="312" y="0"/>
                    <a:pt x="0" y="759"/>
                    <a:pt x="442" y="1201"/>
                  </a:cubicBezTo>
                  <a:cubicBezTo>
                    <a:pt x="585" y="1344"/>
                    <a:pt x="761" y="1408"/>
                    <a:pt x="934" y="1408"/>
                  </a:cubicBezTo>
                  <a:cubicBezTo>
                    <a:pt x="1296" y="1408"/>
                    <a:pt x="1643" y="1129"/>
                    <a:pt x="1643" y="706"/>
                  </a:cubicBezTo>
                  <a:cubicBezTo>
                    <a:pt x="1643" y="317"/>
                    <a:pt x="1326" y="0"/>
                    <a:pt x="942"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82"/>
            <p:cNvSpPr/>
            <p:nvPr/>
          </p:nvSpPr>
          <p:spPr>
            <a:xfrm>
              <a:off x="3540724" y="2605040"/>
              <a:ext cx="287038" cy="158415"/>
            </a:xfrm>
            <a:custGeom>
              <a:avLst/>
              <a:gdLst/>
              <a:ahLst/>
              <a:cxnLst/>
              <a:rect l="l" t="t" r="r" b="b"/>
              <a:pathLst>
                <a:path w="10964" h="6051" extrusionOk="0">
                  <a:moveTo>
                    <a:pt x="0" y="0"/>
                  </a:moveTo>
                  <a:lnTo>
                    <a:pt x="0" y="4127"/>
                  </a:lnTo>
                  <a:cubicBezTo>
                    <a:pt x="1603" y="5409"/>
                    <a:pt x="3542" y="6051"/>
                    <a:pt x="5482" y="6051"/>
                  </a:cubicBezTo>
                  <a:cubicBezTo>
                    <a:pt x="7421" y="6051"/>
                    <a:pt x="9361" y="5409"/>
                    <a:pt x="10963" y="4127"/>
                  </a:cubicBezTo>
                  <a:lnTo>
                    <a:pt x="109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82"/>
            <p:cNvSpPr/>
            <p:nvPr/>
          </p:nvSpPr>
          <p:spPr>
            <a:xfrm>
              <a:off x="3540724" y="2605040"/>
              <a:ext cx="70450" cy="146529"/>
            </a:xfrm>
            <a:custGeom>
              <a:avLst/>
              <a:gdLst/>
              <a:ahLst/>
              <a:cxnLst/>
              <a:rect l="l" t="t" r="r" b="b"/>
              <a:pathLst>
                <a:path w="2691" h="5597" extrusionOk="0">
                  <a:moveTo>
                    <a:pt x="0" y="0"/>
                  </a:moveTo>
                  <a:lnTo>
                    <a:pt x="0" y="4127"/>
                  </a:lnTo>
                  <a:cubicBezTo>
                    <a:pt x="803" y="4771"/>
                    <a:pt x="1715" y="5270"/>
                    <a:pt x="2691" y="5597"/>
                  </a:cubicBezTo>
                  <a:lnTo>
                    <a:pt x="269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82"/>
            <p:cNvSpPr/>
            <p:nvPr/>
          </p:nvSpPr>
          <p:spPr>
            <a:xfrm>
              <a:off x="3764956" y="2619806"/>
              <a:ext cx="13247" cy="133021"/>
            </a:xfrm>
            <a:custGeom>
              <a:avLst/>
              <a:gdLst/>
              <a:ahLst/>
              <a:cxnLst/>
              <a:rect l="l" t="t" r="r" b="b"/>
              <a:pathLst>
                <a:path w="506" h="5081" extrusionOk="0">
                  <a:moveTo>
                    <a:pt x="253" y="1"/>
                  </a:moveTo>
                  <a:cubicBezTo>
                    <a:pt x="127" y="1"/>
                    <a:pt x="1" y="85"/>
                    <a:pt x="1" y="253"/>
                  </a:cubicBezTo>
                  <a:lnTo>
                    <a:pt x="1" y="4831"/>
                  </a:lnTo>
                  <a:cubicBezTo>
                    <a:pt x="1" y="4970"/>
                    <a:pt x="116" y="5081"/>
                    <a:pt x="251" y="5081"/>
                  </a:cubicBezTo>
                  <a:cubicBezTo>
                    <a:pt x="390" y="5081"/>
                    <a:pt x="505" y="4970"/>
                    <a:pt x="505" y="4831"/>
                  </a:cubicBezTo>
                  <a:lnTo>
                    <a:pt x="505" y="253"/>
                  </a:lnTo>
                  <a:cubicBezTo>
                    <a:pt x="505" y="85"/>
                    <a:pt x="379" y="1"/>
                    <a:pt x="25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82"/>
            <p:cNvSpPr/>
            <p:nvPr/>
          </p:nvSpPr>
          <p:spPr>
            <a:xfrm>
              <a:off x="3469410" y="2465920"/>
              <a:ext cx="429666" cy="193837"/>
            </a:xfrm>
            <a:custGeom>
              <a:avLst/>
              <a:gdLst/>
              <a:ahLst/>
              <a:cxnLst/>
              <a:rect l="l" t="t" r="r" b="b"/>
              <a:pathLst>
                <a:path w="16412" h="7404" extrusionOk="0">
                  <a:moveTo>
                    <a:pt x="8206" y="1"/>
                  </a:moveTo>
                  <a:lnTo>
                    <a:pt x="0" y="3128"/>
                  </a:lnTo>
                  <a:lnTo>
                    <a:pt x="0" y="4272"/>
                  </a:lnTo>
                  <a:lnTo>
                    <a:pt x="8206" y="7404"/>
                  </a:lnTo>
                  <a:lnTo>
                    <a:pt x="16411" y="4272"/>
                  </a:lnTo>
                  <a:lnTo>
                    <a:pt x="16411" y="3128"/>
                  </a:lnTo>
                  <a:lnTo>
                    <a:pt x="820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82"/>
            <p:cNvSpPr/>
            <p:nvPr/>
          </p:nvSpPr>
          <p:spPr>
            <a:xfrm>
              <a:off x="3469410" y="2547811"/>
              <a:ext cx="214833" cy="111946"/>
            </a:xfrm>
            <a:custGeom>
              <a:avLst/>
              <a:gdLst/>
              <a:ahLst/>
              <a:cxnLst/>
              <a:rect l="l" t="t" r="r" b="b"/>
              <a:pathLst>
                <a:path w="8206" h="4276" extrusionOk="0">
                  <a:moveTo>
                    <a:pt x="0" y="0"/>
                  </a:moveTo>
                  <a:lnTo>
                    <a:pt x="0" y="1144"/>
                  </a:lnTo>
                  <a:lnTo>
                    <a:pt x="8206" y="4276"/>
                  </a:lnTo>
                  <a:lnTo>
                    <a:pt x="8206" y="3128"/>
                  </a:lnTo>
                  <a:lnTo>
                    <a:pt x="0"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82"/>
            <p:cNvSpPr/>
            <p:nvPr/>
          </p:nvSpPr>
          <p:spPr>
            <a:xfrm>
              <a:off x="3462865" y="2459296"/>
              <a:ext cx="442730" cy="362331"/>
            </a:xfrm>
            <a:custGeom>
              <a:avLst/>
              <a:gdLst/>
              <a:ahLst/>
              <a:cxnLst/>
              <a:rect l="l" t="t" r="r" b="b"/>
              <a:pathLst>
                <a:path w="16911" h="13840" extrusionOk="0">
                  <a:moveTo>
                    <a:pt x="16406" y="3746"/>
                  </a:moveTo>
                  <a:lnTo>
                    <a:pt x="16406" y="4352"/>
                  </a:lnTo>
                  <a:lnTo>
                    <a:pt x="12924" y="5682"/>
                  </a:lnTo>
                  <a:lnTo>
                    <a:pt x="12924" y="5072"/>
                  </a:lnTo>
                  <a:lnTo>
                    <a:pt x="16406" y="3746"/>
                  </a:lnTo>
                  <a:close/>
                  <a:moveTo>
                    <a:pt x="12419" y="5265"/>
                  </a:moveTo>
                  <a:lnTo>
                    <a:pt x="12419" y="5875"/>
                  </a:lnTo>
                  <a:lnTo>
                    <a:pt x="8706" y="7287"/>
                  </a:lnTo>
                  <a:lnTo>
                    <a:pt x="8706" y="6682"/>
                  </a:lnTo>
                  <a:lnTo>
                    <a:pt x="12419" y="5265"/>
                  </a:lnTo>
                  <a:close/>
                  <a:moveTo>
                    <a:pt x="505" y="3746"/>
                  </a:moveTo>
                  <a:lnTo>
                    <a:pt x="8206" y="6682"/>
                  </a:lnTo>
                  <a:lnTo>
                    <a:pt x="8206" y="7292"/>
                  </a:lnTo>
                  <a:lnTo>
                    <a:pt x="505" y="4352"/>
                  </a:lnTo>
                  <a:lnTo>
                    <a:pt x="505" y="3746"/>
                  </a:lnTo>
                  <a:close/>
                  <a:moveTo>
                    <a:pt x="13687" y="5927"/>
                  </a:moveTo>
                  <a:lnTo>
                    <a:pt x="13687" y="9569"/>
                  </a:lnTo>
                  <a:cubicBezTo>
                    <a:pt x="13442" y="9761"/>
                    <a:pt x="13188" y="9934"/>
                    <a:pt x="12924" y="10097"/>
                  </a:cubicBezTo>
                  <a:lnTo>
                    <a:pt x="12924" y="6221"/>
                  </a:lnTo>
                  <a:lnTo>
                    <a:pt x="13687" y="5927"/>
                  </a:lnTo>
                  <a:close/>
                  <a:moveTo>
                    <a:pt x="12674" y="12437"/>
                  </a:moveTo>
                  <a:cubicBezTo>
                    <a:pt x="12919" y="12437"/>
                    <a:pt x="13125" y="12639"/>
                    <a:pt x="13125" y="12888"/>
                  </a:cubicBezTo>
                  <a:cubicBezTo>
                    <a:pt x="13125" y="13158"/>
                    <a:pt x="12901" y="13338"/>
                    <a:pt x="12668" y="13338"/>
                  </a:cubicBezTo>
                  <a:cubicBezTo>
                    <a:pt x="12557" y="13338"/>
                    <a:pt x="12443" y="13297"/>
                    <a:pt x="12352" y="13206"/>
                  </a:cubicBezTo>
                  <a:cubicBezTo>
                    <a:pt x="12068" y="12922"/>
                    <a:pt x="12270" y="12437"/>
                    <a:pt x="12674" y="12437"/>
                  </a:cubicBezTo>
                  <a:close/>
                  <a:moveTo>
                    <a:pt x="8456" y="0"/>
                  </a:moveTo>
                  <a:cubicBezTo>
                    <a:pt x="8425" y="0"/>
                    <a:pt x="8393" y="7"/>
                    <a:pt x="8364" y="19"/>
                  </a:cubicBezTo>
                  <a:lnTo>
                    <a:pt x="159" y="3146"/>
                  </a:lnTo>
                  <a:cubicBezTo>
                    <a:pt x="63" y="3184"/>
                    <a:pt x="1" y="3276"/>
                    <a:pt x="1" y="3381"/>
                  </a:cubicBezTo>
                  <a:lnTo>
                    <a:pt x="1" y="4529"/>
                  </a:lnTo>
                  <a:cubicBezTo>
                    <a:pt x="1" y="4630"/>
                    <a:pt x="63" y="4726"/>
                    <a:pt x="159" y="4760"/>
                  </a:cubicBezTo>
                  <a:lnTo>
                    <a:pt x="2725" y="5740"/>
                  </a:lnTo>
                  <a:lnTo>
                    <a:pt x="2725" y="6610"/>
                  </a:lnTo>
                  <a:cubicBezTo>
                    <a:pt x="2725" y="6775"/>
                    <a:pt x="2849" y="6858"/>
                    <a:pt x="2974" y="6858"/>
                  </a:cubicBezTo>
                  <a:cubicBezTo>
                    <a:pt x="3099" y="6858"/>
                    <a:pt x="3224" y="6775"/>
                    <a:pt x="3224" y="6610"/>
                  </a:cubicBezTo>
                  <a:lnTo>
                    <a:pt x="3224" y="5932"/>
                  </a:lnTo>
                  <a:lnTo>
                    <a:pt x="8364" y="7892"/>
                  </a:lnTo>
                  <a:cubicBezTo>
                    <a:pt x="8393" y="7904"/>
                    <a:pt x="8423" y="7910"/>
                    <a:pt x="8454" y="7910"/>
                  </a:cubicBezTo>
                  <a:cubicBezTo>
                    <a:pt x="8485" y="7910"/>
                    <a:pt x="8516" y="7904"/>
                    <a:pt x="8547" y="7892"/>
                  </a:cubicBezTo>
                  <a:lnTo>
                    <a:pt x="12419" y="6413"/>
                  </a:lnTo>
                  <a:lnTo>
                    <a:pt x="12419" y="10390"/>
                  </a:lnTo>
                  <a:cubicBezTo>
                    <a:pt x="11171" y="11047"/>
                    <a:pt x="9810" y="11370"/>
                    <a:pt x="8455" y="11370"/>
                  </a:cubicBezTo>
                  <a:cubicBezTo>
                    <a:pt x="6598" y="11370"/>
                    <a:pt x="4752" y="10763"/>
                    <a:pt x="3224" y="9574"/>
                  </a:cubicBezTo>
                  <a:lnTo>
                    <a:pt x="3224" y="7614"/>
                  </a:lnTo>
                  <a:cubicBezTo>
                    <a:pt x="3224" y="7446"/>
                    <a:pt x="3099" y="7361"/>
                    <a:pt x="2974" y="7361"/>
                  </a:cubicBezTo>
                  <a:cubicBezTo>
                    <a:pt x="2849" y="7361"/>
                    <a:pt x="2725" y="7446"/>
                    <a:pt x="2725" y="7614"/>
                  </a:cubicBezTo>
                  <a:lnTo>
                    <a:pt x="2725" y="9694"/>
                  </a:lnTo>
                  <a:cubicBezTo>
                    <a:pt x="2725" y="9771"/>
                    <a:pt x="2758" y="9843"/>
                    <a:pt x="2821" y="9891"/>
                  </a:cubicBezTo>
                  <a:cubicBezTo>
                    <a:pt x="4451" y="11199"/>
                    <a:pt x="6445" y="11872"/>
                    <a:pt x="8455" y="11872"/>
                  </a:cubicBezTo>
                  <a:cubicBezTo>
                    <a:pt x="9804" y="11872"/>
                    <a:pt x="11160" y="11570"/>
                    <a:pt x="12419" y="10952"/>
                  </a:cubicBezTo>
                  <a:lnTo>
                    <a:pt x="12419" y="11966"/>
                  </a:lnTo>
                  <a:cubicBezTo>
                    <a:pt x="11958" y="12091"/>
                    <a:pt x="11660" y="12543"/>
                    <a:pt x="11727" y="13013"/>
                  </a:cubicBezTo>
                  <a:cubicBezTo>
                    <a:pt x="11790" y="13489"/>
                    <a:pt x="12193" y="13840"/>
                    <a:pt x="12669" y="13840"/>
                  </a:cubicBezTo>
                  <a:cubicBezTo>
                    <a:pt x="13149" y="13840"/>
                    <a:pt x="13553" y="13489"/>
                    <a:pt x="13615" y="13013"/>
                  </a:cubicBezTo>
                  <a:cubicBezTo>
                    <a:pt x="13678" y="12543"/>
                    <a:pt x="13385" y="12091"/>
                    <a:pt x="12924" y="11966"/>
                  </a:cubicBezTo>
                  <a:lnTo>
                    <a:pt x="12924" y="10683"/>
                  </a:lnTo>
                  <a:cubicBezTo>
                    <a:pt x="13332" y="10453"/>
                    <a:pt x="13726" y="10184"/>
                    <a:pt x="14096" y="9891"/>
                  </a:cubicBezTo>
                  <a:cubicBezTo>
                    <a:pt x="14153" y="9843"/>
                    <a:pt x="14187" y="9771"/>
                    <a:pt x="14187" y="9694"/>
                  </a:cubicBezTo>
                  <a:lnTo>
                    <a:pt x="14187" y="5740"/>
                  </a:lnTo>
                  <a:lnTo>
                    <a:pt x="16748" y="4760"/>
                  </a:lnTo>
                  <a:cubicBezTo>
                    <a:pt x="16848" y="4726"/>
                    <a:pt x="16911" y="4630"/>
                    <a:pt x="16911" y="4525"/>
                  </a:cubicBezTo>
                  <a:lnTo>
                    <a:pt x="16911" y="3381"/>
                  </a:lnTo>
                  <a:cubicBezTo>
                    <a:pt x="16911" y="3276"/>
                    <a:pt x="16848" y="3184"/>
                    <a:pt x="16752" y="3146"/>
                  </a:cubicBezTo>
                  <a:lnTo>
                    <a:pt x="11401" y="1104"/>
                  </a:lnTo>
                  <a:cubicBezTo>
                    <a:pt x="11366" y="1091"/>
                    <a:pt x="11333" y="1085"/>
                    <a:pt x="11302" y="1085"/>
                  </a:cubicBezTo>
                  <a:cubicBezTo>
                    <a:pt x="11055" y="1085"/>
                    <a:pt x="10945" y="1468"/>
                    <a:pt x="11223" y="1575"/>
                  </a:cubicBezTo>
                  <a:lnTo>
                    <a:pt x="15955" y="3377"/>
                  </a:lnTo>
                  <a:lnTo>
                    <a:pt x="12683" y="4630"/>
                  </a:lnTo>
                  <a:lnTo>
                    <a:pt x="8561" y="2762"/>
                  </a:lnTo>
                  <a:cubicBezTo>
                    <a:pt x="8523" y="2745"/>
                    <a:pt x="8486" y="2737"/>
                    <a:pt x="8451" y="2737"/>
                  </a:cubicBezTo>
                  <a:cubicBezTo>
                    <a:pt x="8210" y="2737"/>
                    <a:pt x="8086" y="3101"/>
                    <a:pt x="8355" y="3223"/>
                  </a:cubicBezTo>
                  <a:lnTo>
                    <a:pt x="12016" y="4880"/>
                  </a:lnTo>
                  <a:lnTo>
                    <a:pt x="8456" y="6240"/>
                  </a:lnTo>
                  <a:lnTo>
                    <a:pt x="957" y="3381"/>
                  </a:lnTo>
                  <a:lnTo>
                    <a:pt x="8456" y="523"/>
                  </a:lnTo>
                  <a:lnTo>
                    <a:pt x="10301" y="1224"/>
                  </a:lnTo>
                  <a:cubicBezTo>
                    <a:pt x="10336" y="1238"/>
                    <a:pt x="10370" y="1244"/>
                    <a:pt x="10401" y="1244"/>
                  </a:cubicBezTo>
                  <a:cubicBezTo>
                    <a:pt x="10651" y="1244"/>
                    <a:pt x="10761" y="860"/>
                    <a:pt x="10483" y="754"/>
                  </a:cubicBezTo>
                  <a:lnTo>
                    <a:pt x="8547" y="19"/>
                  </a:lnTo>
                  <a:cubicBezTo>
                    <a:pt x="8518" y="7"/>
                    <a:pt x="8487" y="0"/>
                    <a:pt x="84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06" name="Google Shape;13506;p82"/>
          <p:cNvGrpSpPr/>
          <p:nvPr/>
        </p:nvGrpSpPr>
        <p:grpSpPr>
          <a:xfrm>
            <a:off x="3988847" y="3152734"/>
            <a:ext cx="281121" cy="367279"/>
            <a:chOff x="3988847" y="3358134"/>
            <a:chExt cx="281121" cy="367279"/>
          </a:xfrm>
        </p:grpSpPr>
        <p:sp>
          <p:nvSpPr>
            <p:cNvPr id="13507" name="Google Shape;13507;p82"/>
            <p:cNvSpPr/>
            <p:nvPr/>
          </p:nvSpPr>
          <p:spPr>
            <a:xfrm>
              <a:off x="3994371" y="3406803"/>
              <a:ext cx="153965" cy="270047"/>
            </a:xfrm>
            <a:custGeom>
              <a:avLst/>
              <a:gdLst/>
              <a:ahLst/>
              <a:cxnLst/>
              <a:rect l="l" t="t" r="r" b="b"/>
              <a:pathLst>
                <a:path w="5881" h="10315" extrusionOk="0">
                  <a:moveTo>
                    <a:pt x="5160" y="1"/>
                  </a:moveTo>
                  <a:cubicBezTo>
                    <a:pt x="2311" y="1"/>
                    <a:pt x="1" y="2307"/>
                    <a:pt x="1" y="5155"/>
                  </a:cubicBezTo>
                  <a:cubicBezTo>
                    <a:pt x="1" y="8004"/>
                    <a:pt x="2311" y="10310"/>
                    <a:pt x="5160" y="10315"/>
                  </a:cubicBezTo>
                  <a:lnTo>
                    <a:pt x="5160" y="7817"/>
                  </a:lnTo>
                  <a:cubicBezTo>
                    <a:pt x="3690" y="7817"/>
                    <a:pt x="2499" y="6626"/>
                    <a:pt x="2499" y="5155"/>
                  </a:cubicBezTo>
                  <a:cubicBezTo>
                    <a:pt x="2499" y="3685"/>
                    <a:pt x="3690" y="2494"/>
                    <a:pt x="5160" y="2494"/>
                  </a:cubicBezTo>
                  <a:lnTo>
                    <a:pt x="5881" y="2494"/>
                  </a:lnTo>
                  <a:lnTo>
                    <a:pt x="5881"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82"/>
            <p:cNvSpPr/>
            <p:nvPr/>
          </p:nvSpPr>
          <p:spPr>
            <a:xfrm>
              <a:off x="4129460" y="3665513"/>
              <a:ext cx="52334" cy="42543"/>
            </a:xfrm>
            <a:custGeom>
              <a:avLst/>
              <a:gdLst/>
              <a:ahLst/>
              <a:cxnLst/>
              <a:rect l="l" t="t" r="r" b="b"/>
              <a:pathLst>
                <a:path w="1999" h="1625" extrusionOk="0">
                  <a:moveTo>
                    <a:pt x="0" y="1"/>
                  </a:moveTo>
                  <a:lnTo>
                    <a:pt x="0" y="1624"/>
                  </a:lnTo>
                  <a:lnTo>
                    <a:pt x="1999" y="1624"/>
                  </a:lnTo>
                  <a:lnTo>
                    <a:pt x="1999" y="1"/>
                  </a:ln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82"/>
            <p:cNvSpPr/>
            <p:nvPr/>
          </p:nvSpPr>
          <p:spPr>
            <a:xfrm>
              <a:off x="4148310" y="3386435"/>
              <a:ext cx="59638" cy="142026"/>
            </a:xfrm>
            <a:custGeom>
              <a:avLst/>
              <a:gdLst/>
              <a:ahLst/>
              <a:cxnLst/>
              <a:rect l="l" t="t" r="r" b="b"/>
              <a:pathLst>
                <a:path w="2278" h="5425" extrusionOk="0">
                  <a:moveTo>
                    <a:pt x="1" y="1"/>
                  </a:moveTo>
                  <a:lnTo>
                    <a:pt x="1" y="5424"/>
                  </a:lnTo>
                  <a:lnTo>
                    <a:pt x="2278" y="5424"/>
                  </a:lnTo>
                  <a:lnTo>
                    <a:pt x="2278"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82"/>
            <p:cNvSpPr/>
            <p:nvPr/>
          </p:nvSpPr>
          <p:spPr>
            <a:xfrm>
              <a:off x="4148310" y="3386435"/>
              <a:ext cx="21153" cy="142026"/>
            </a:xfrm>
            <a:custGeom>
              <a:avLst/>
              <a:gdLst/>
              <a:ahLst/>
              <a:cxnLst/>
              <a:rect l="l" t="t" r="r" b="b"/>
              <a:pathLst>
                <a:path w="808" h="5425" extrusionOk="0">
                  <a:moveTo>
                    <a:pt x="1" y="1"/>
                  </a:moveTo>
                  <a:lnTo>
                    <a:pt x="1" y="5424"/>
                  </a:lnTo>
                  <a:lnTo>
                    <a:pt x="808" y="5424"/>
                  </a:lnTo>
                  <a:lnTo>
                    <a:pt x="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82"/>
            <p:cNvSpPr/>
            <p:nvPr/>
          </p:nvSpPr>
          <p:spPr>
            <a:xfrm>
              <a:off x="4157761" y="3528435"/>
              <a:ext cx="20394" cy="28824"/>
            </a:xfrm>
            <a:custGeom>
              <a:avLst/>
              <a:gdLst/>
              <a:ahLst/>
              <a:cxnLst/>
              <a:rect l="l" t="t" r="r" b="b"/>
              <a:pathLst>
                <a:path w="779" h="1101" extrusionOk="0">
                  <a:moveTo>
                    <a:pt x="0" y="0"/>
                  </a:moveTo>
                  <a:lnTo>
                    <a:pt x="0" y="1100"/>
                  </a:lnTo>
                  <a:lnTo>
                    <a:pt x="778" y="1100"/>
                  </a:lnTo>
                  <a:lnTo>
                    <a:pt x="778"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82"/>
            <p:cNvSpPr/>
            <p:nvPr/>
          </p:nvSpPr>
          <p:spPr>
            <a:xfrm>
              <a:off x="4178129" y="3528435"/>
              <a:ext cx="20394" cy="48433"/>
            </a:xfrm>
            <a:custGeom>
              <a:avLst/>
              <a:gdLst/>
              <a:ahLst/>
              <a:cxnLst/>
              <a:rect l="l" t="t" r="r" b="b"/>
              <a:pathLst>
                <a:path w="779" h="1850" extrusionOk="0">
                  <a:moveTo>
                    <a:pt x="0" y="0"/>
                  </a:moveTo>
                  <a:lnTo>
                    <a:pt x="0" y="1850"/>
                  </a:lnTo>
                  <a:lnTo>
                    <a:pt x="779" y="1850"/>
                  </a:lnTo>
                  <a:lnTo>
                    <a:pt x="779" y="0"/>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82"/>
            <p:cNvSpPr/>
            <p:nvPr/>
          </p:nvSpPr>
          <p:spPr>
            <a:xfrm>
              <a:off x="4129460" y="3611426"/>
              <a:ext cx="99746" cy="36626"/>
            </a:xfrm>
            <a:custGeom>
              <a:avLst/>
              <a:gdLst/>
              <a:ahLst/>
              <a:cxnLst/>
              <a:rect l="l" t="t" r="r" b="b"/>
              <a:pathLst>
                <a:path w="3810" h="1399" extrusionOk="0">
                  <a:moveTo>
                    <a:pt x="0" y="1"/>
                  </a:moveTo>
                  <a:lnTo>
                    <a:pt x="0" y="1399"/>
                  </a:lnTo>
                  <a:lnTo>
                    <a:pt x="3113" y="1399"/>
                  </a:lnTo>
                  <a:cubicBezTo>
                    <a:pt x="3497" y="1399"/>
                    <a:pt x="3810" y="1087"/>
                    <a:pt x="3810" y="702"/>
                  </a:cubicBezTo>
                  <a:cubicBezTo>
                    <a:pt x="3810" y="313"/>
                    <a:pt x="3497" y="1"/>
                    <a:pt x="311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82"/>
            <p:cNvSpPr/>
            <p:nvPr/>
          </p:nvSpPr>
          <p:spPr>
            <a:xfrm>
              <a:off x="4129460" y="3611426"/>
              <a:ext cx="97625" cy="19399"/>
            </a:xfrm>
            <a:custGeom>
              <a:avLst/>
              <a:gdLst/>
              <a:ahLst/>
              <a:cxnLst/>
              <a:rect l="l" t="t" r="r" b="b"/>
              <a:pathLst>
                <a:path w="3729" h="741" extrusionOk="0">
                  <a:moveTo>
                    <a:pt x="0" y="1"/>
                  </a:moveTo>
                  <a:lnTo>
                    <a:pt x="0" y="741"/>
                  </a:lnTo>
                  <a:lnTo>
                    <a:pt x="3113" y="741"/>
                  </a:lnTo>
                  <a:cubicBezTo>
                    <a:pt x="3368" y="741"/>
                    <a:pt x="3608" y="597"/>
                    <a:pt x="3728" y="371"/>
                  </a:cubicBezTo>
                  <a:cubicBezTo>
                    <a:pt x="3608" y="140"/>
                    <a:pt x="3368" y="1"/>
                    <a:pt x="3113"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82"/>
            <p:cNvSpPr/>
            <p:nvPr/>
          </p:nvSpPr>
          <p:spPr>
            <a:xfrm>
              <a:off x="4129460" y="3648025"/>
              <a:ext cx="74220" cy="28824"/>
            </a:xfrm>
            <a:custGeom>
              <a:avLst/>
              <a:gdLst/>
              <a:ahLst/>
              <a:cxnLst/>
              <a:rect l="l" t="t" r="r" b="b"/>
              <a:pathLst>
                <a:path w="2835" h="1101" extrusionOk="0">
                  <a:moveTo>
                    <a:pt x="0" y="1"/>
                  </a:moveTo>
                  <a:lnTo>
                    <a:pt x="0" y="1101"/>
                  </a:lnTo>
                  <a:lnTo>
                    <a:pt x="1907" y="1101"/>
                  </a:lnTo>
                  <a:cubicBezTo>
                    <a:pt x="2417" y="1101"/>
                    <a:pt x="2835" y="688"/>
                    <a:pt x="2835" y="179"/>
                  </a:cubicBezTo>
                  <a:lnTo>
                    <a:pt x="2835" y="1"/>
                  </a:ln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82"/>
            <p:cNvSpPr/>
            <p:nvPr/>
          </p:nvSpPr>
          <p:spPr>
            <a:xfrm>
              <a:off x="4159881" y="3363658"/>
              <a:ext cx="36390" cy="22803"/>
            </a:xfrm>
            <a:custGeom>
              <a:avLst/>
              <a:gdLst/>
              <a:ahLst/>
              <a:cxnLst/>
              <a:rect l="l" t="t" r="r" b="b"/>
              <a:pathLst>
                <a:path w="1390" h="871" extrusionOk="0">
                  <a:moveTo>
                    <a:pt x="1" y="1"/>
                  </a:moveTo>
                  <a:lnTo>
                    <a:pt x="1" y="871"/>
                  </a:lnTo>
                  <a:lnTo>
                    <a:pt x="1389" y="871"/>
                  </a:lnTo>
                  <a:lnTo>
                    <a:pt x="13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82"/>
            <p:cNvSpPr/>
            <p:nvPr/>
          </p:nvSpPr>
          <p:spPr>
            <a:xfrm>
              <a:off x="4159881" y="3363658"/>
              <a:ext cx="13875" cy="22803"/>
            </a:xfrm>
            <a:custGeom>
              <a:avLst/>
              <a:gdLst/>
              <a:ahLst/>
              <a:cxnLst/>
              <a:rect l="l" t="t" r="r" b="b"/>
              <a:pathLst>
                <a:path w="530" h="871" extrusionOk="0">
                  <a:moveTo>
                    <a:pt x="1" y="1"/>
                  </a:moveTo>
                  <a:lnTo>
                    <a:pt x="1" y="871"/>
                  </a:lnTo>
                  <a:lnTo>
                    <a:pt x="529" y="871"/>
                  </a:lnTo>
                  <a:lnTo>
                    <a:pt x="52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82"/>
            <p:cNvSpPr/>
            <p:nvPr/>
          </p:nvSpPr>
          <p:spPr>
            <a:xfrm>
              <a:off x="4043171" y="3696825"/>
              <a:ext cx="221378" cy="23038"/>
            </a:xfrm>
            <a:custGeom>
              <a:avLst/>
              <a:gdLst/>
              <a:ahLst/>
              <a:cxnLst/>
              <a:rect l="l" t="t" r="r" b="b"/>
              <a:pathLst>
                <a:path w="8456" h="880" extrusionOk="0">
                  <a:moveTo>
                    <a:pt x="428" y="1"/>
                  </a:moveTo>
                  <a:cubicBezTo>
                    <a:pt x="188" y="6"/>
                    <a:pt x="1" y="203"/>
                    <a:pt x="1" y="438"/>
                  </a:cubicBezTo>
                  <a:cubicBezTo>
                    <a:pt x="1" y="678"/>
                    <a:pt x="188" y="870"/>
                    <a:pt x="428" y="880"/>
                  </a:cubicBezTo>
                  <a:lnTo>
                    <a:pt x="8014" y="880"/>
                  </a:lnTo>
                  <a:cubicBezTo>
                    <a:pt x="8259" y="880"/>
                    <a:pt x="8456" y="683"/>
                    <a:pt x="8456" y="438"/>
                  </a:cubicBezTo>
                  <a:cubicBezTo>
                    <a:pt x="8456" y="198"/>
                    <a:pt x="8259" y="1"/>
                    <a:pt x="8014"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82"/>
            <p:cNvSpPr/>
            <p:nvPr/>
          </p:nvSpPr>
          <p:spPr>
            <a:xfrm>
              <a:off x="4084038" y="3696825"/>
              <a:ext cx="180642" cy="23038"/>
            </a:xfrm>
            <a:custGeom>
              <a:avLst/>
              <a:gdLst/>
              <a:ahLst/>
              <a:cxnLst/>
              <a:rect l="l" t="t" r="r" b="b"/>
              <a:pathLst>
                <a:path w="6900" h="880" extrusionOk="0">
                  <a:moveTo>
                    <a:pt x="424" y="1"/>
                  </a:moveTo>
                  <a:cubicBezTo>
                    <a:pt x="188" y="6"/>
                    <a:pt x="1" y="203"/>
                    <a:pt x="1" y="438"/>
                  </a:cubicBezTo>
                  <a:cubicBezTo>
                    <a:pt x="1" y="678"/>
                    <a:pt x="188" y="870"/>
                    <a:pt x="424" y="880"/>
                  </a:cubicBezTo>
                  <a:lnTo>
                    <a:pt x="6453" y="880"/>
                  </a:lnTo>
                  <a:cubicBezTo>
                    <a:pt x="6698" y="880"/>
                    <a:pt x="6895" y="683"/>
                    <a:pt x="6895" y="438"/>
                  </a:cubicBezTo>
                  <a:lnTo>
                    <a:pt x="6899" y="438"/>
                  </a:lnTo>
                  <a:cubicBezTo>
                    <a:pt x="6899" y="198"/>
                    <a:pt x="6698" y="1"/>
                    <a:pt x="645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82"/>
            <p:cNvSpPr/>
            <p:nvPr/>
          </p:nvSpPr>
          <p:spPr>
            <a:xfrm>
              <a:off x="4101029" y="3428951"/>
              <a:ext cx="30578" cy="26154"/>
            </a:xfrm>
            <a:custGeom>
              <a:avLst/>
              <a:gdLst/>
              <a:ahLst/>
              <a:cxnLst/>
              <a:rect l="l" t="t" r="r" b="b"/>
              <a:pathLst>
                <a:path w="1168" h="999" extrusionOk="0">
                  <a:moveTo>
                    <a:pt x="668" y="0"/>
                  </a:moveTo>
                  <a:cubicBezTo>
                    <a:pt x="221" y="0"/>
                    <a:pt x="0" y="538"/>
                    <a:pt x="313" y="851"/>
                  </a:cubicBezTo>
                  <a:cubicBezTo>
                    <a:pt x="415" y="953"/>
                    <a:pt x="541" y="999"/>
                    <a:pt x="664" y="999"/>
                  </a:cubicBezTo>
                  <a:cubicBezTo>
                    <a:pt x="922" y="999"/>
                    <a:pt x="1168" y="799"/>
                    <a:pt x="1168" y="500"/>
                  </a:cubicBezTo>
                  <a:cubicBezTo>
                    <a:pt x="1168" y="221"/>
                    <a:pt x="942" y="0"/>
                    <a:pt x="66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82"/>
            <p:cNvSpPr/>
            <p:nvPr/>
          </p:nvSpPr>
          <p:spPr>
            <a:xfrm>
              <a:off x="4082912" y="3627029"/>
              <a:ext cx="30604" cy="26180"/>
            </a:xfrm>
            <a:custGeom>
              <a:avLst/>
              <a:gdLst/>
              <a:ahLst/>
              <a:cxnLst/>
              <a:rect l="l" t="t" r="r" b="b"/>
              <a:pathLst>
                <a:path w="1169" h="1000" extrusionOk="0">
                  <a:moveTo>
                    <a:pt x="668" y="1"/>
                  </a:moveTo>
                  <a:cubicBezTo>
                    <a:pt x="226" y="1"/>
                    <a:pt x="1" y="539"/>
                    <a:pt x="318" y="851"/>
                  </a:cubicBezTo>
                  <a:cubicBezTo>
                    <a:pt x="419" y="953"/>
                    <a:pt x="543" y="999"/>
                    <a:pt x="666" y="999"/>
                  </a:cubicBezTo>
                  <a:cubicBezTo>
                    <a:pt x="922" y="999"/>
                    <a:pt x="1168" y="799"/>
                    <a:pt x="1168" y="500"/>
                  </a:cubicBezTo>
                  <a:cubicBezTo>
                    <a:pt x="1168" y="222"/>
                    <a:pt x="947" y="1"/>
                    <a:pt x="668"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82"/>
            <p:cNvSpPr/>
            <p:nvPr/>
          </p:nvSpPr>
          <p:spPr>
            <a:xfrm>
              <a:off x="3988847" y="3358134"/>
              <a:ext cx="281121" cy="367279"/>
            </a:xfrm>
            <a:custGeom>
              <a:avLst/>
              <a:gdLst/>
              <a:ahLst/>
              <a:cxnLst/>
              <a:rect l="l" t="t" r="r" b="b"/>
              <a:pathLst>
                <a:path w="10738" h="14029" extrusionOk="0">
                  <a:moveTo>
                    <a:pt x="7716" y="419"/>
                  </a:moveTo>
                  <a:lnTo>
                    <a:pt x="7716" y="870"/>
                  </a:lnTo>
                  <a:lnTo>
                    <a:pt x="6745" y="870"/>
                  </a:lnTo>
                  <a:lnTo>
                    <a:pt x="6745" y="419"/>
                  </a:lnTo>
                  <a:close/>
                  <a:moveTo>
                    <a:pt x="8162" y="1288"/>
                  </a:moveTo>
                  <a:lnTo>
                    <a:pt x="8162" y="6299"/>
                  </a:lnTo>
                  <a:lnTo>
                    <a:pt x="6303" y="6299"/>
                  </a:lnTo>
                  <a:lnTo>
                    <a:pt x="6303" y="1288"/>
                  </a:lnTo>
                  <a:close/>
                  <a:moveTo>
                    <a:pt x="7019" y="6712"/>
                  </a:moveTo>
                  <a:lnTo>
                    <a:pt x="7019" y="7399"/>
                  </a:lnTo>
                  <a:lnTo>
                    <a:pt x="6659" y="7399"/>
                  </a:lnTo>
                  <a:lnTo>
                    <a:pt x="6659" y="6712"/>
                  </a:lnTo>
                  <a:close/>
                  <a:moveTo>
                    <a:pt x="7802" y="6712"/>
                  </a:moveTo>
                  <a:lnTo>
                    <a:pt x="7802" y="8148"/>
                  </a:lnTo>
                  <a:lnTo>
                    <a:pt x="7442" y="8148"/>
                  </a:lnTo>
                  <a:lnTo>
                    <a:pt x="7442" y="6712"/>
                  </a:lnTo>
                  <a:close/>
                  <a:moveTo>
                    <a:pt x="8484" y="9882"/>
                  </a:moveTo>
                  <a:cubicBezTo>
                    <a:pt x="8753" y="9882"/>
                    <a:pt x="8974" y="10103"/>
                    <a:pt x="8974" y="10377"/>
                  </a:cubicBezTo>
                  <a:cubicBezTo>
                    <a:pt x="8974" y="10646"/>
                    <a:pt x="8758" y="10867"/>
                    <a:pt x="8484" y="10867"/>
                  </a:cubicBezTo>
                  <a:lnTo>
                    <a:pt x="5578" y="10867"/>
                  </a:lnTo>
                  <a:lnTo>
                    <a:pt x="5578" y="9882"/>
                  </a:lnTo>
                  <a:close/>
                  <a:moveTo>
                    <a:pt x="7994" y="11285"/>
                  </a:moveTo>
                  <a:cubicBezTo>
                    <a:pt x="7975" y="11665"/>
                    <a:pt x="7663" y="11963"/>
                    <a:pt x="7278" y="11963"/>
                  </a:cubicBezTo>
                  <a:lnTo>
                    <a:pt x="5578" y="11963"/>
                  </a:lnTo>
                  <a:lnTo>
                    <a:pt x="5578" y="11285"/>
                  </a:lnTo>
                  <a:close/>
                  <a:moveTo>
                    <a:pt x="7163" y="12381"/>
                  </a:moveTo>
                  <a:lnTo>
                    <a:pt x="7163" y="12726"/>
                  </a:lnTo>
                  <a:lnTo>
                    <a:pt x="5578" y="12726"/>
                  </a:lnTo>
                  <a:lnTo>
                    <a:pt x="5578" y="12381"/>
                  </a:lnTo>
                  <a:close/>
                  <a:moveTo>
                    <a:pt x="6092" y="1"/>
                  </a:moveTo>
                  <a:cubicBezTo>
                    <a:pt x="5813" y="1"/>
                    <a:pt x="5813" y="419"/>
                    <a:pt x="6092" y="419"/>
                  </a:cubicBezTo>
                  <a:lnTo>
                    <a:pt x="6327" y="419"/>
                  </a:lnTo>
                  <a:lnTo>
                    <a:pt x="6327" y="870"/>
                  </a:lnTo>
                  <a:lnTo>
                    <a:pt x="6092" y="870"/>
                  </a:lnTo>
                  <a:cubicBezTo>
                    <a:pt x="5976" y="870"/>
                    <a:pt x="5880" y="966"/>
                    <a:pt x="5880" y="1082"/>
                  </a:cubicBezTo>
                  <a:lnTo>
                    <a:pt x="5880" y="1648"/>
                  </a:lnTo>
                  <a:lnTo>
                    <a:pt x="5371" y="1648"/>
                  </a:lnTo>
                  <a:cubicBezTo>
                    <a:pt x="4482" y="1648"/>
                    <a:pt x="3608" y="1869"/>
                    <a:pt x="2825" y="2287"/>
                  </a:cubicBezTo>
                  <a:cubicBezTo>
                    <a:pt x="2602" y="2393"/>
                    <a:pt x="2718" y="2690"/>
                    <a:pt x="2910" y="2690"/>
                  </a:cubicBezTo>
                  <a:cubicBezTo>
                    <a:pt x="2945" y="2690"/>
                    <a:pt x="2983" y="2680"/>
                    <a:pt x="3022" y="2657"/>
                  </a:cubicBezTo>
                  <a:cubicBezTo>
                    <a:pt x="3743" y="2268"/>
                    <a:pt x="4550" y="2066"/>
                    <a:pt x="5371" y="2066"/>
                  </a:cubicBezTo>
                  <a:lnTo>
                    <a:pt x="5880" y="2066"/>
                  </a:lnTo>
                  <a:lnTo>
                    <a:pt x="5880" y="4146"/>
                  </a:lnTo>
                  <a:lnTo>
                    <a:pt x="5371" y="4146"/>
                  </a:lnTo>
                  <a:cubicBezTo>
                    <a:pt x="3824" y="4146"/>
                    <a:pt x="2561" y="5372"/>
                    <a:pt x="2503" y="6914"/>
                  </a:cubicBezTo>
                  <a:cubicBezTo>
                    <a:pt x="2450" y="8451"/>
                    <a:pt x="3622" y="9762"/>
                    <a:pt x="5160" y="9878"/>
                  </a:cubicBezTo>
                  <a:lnTo>
                    <a:pt x="5160" y="11958"/>
                  </a:lnTo>
                  <a:cubicBezTo>
                    <a:pt x="3080" y="11871"/>
                    <a:pt x="1278" y="10493"/>
                    <a:pt x="649" y="8504"/>
                  </a:cubicBezTo>
                  <a:cubicBezTo>
                    <a:pt x="24" y="6520"/>
                    <a:pt x="706" y="4353"/>
                    <a:pt x="2359" y="3085"/>
                  </a:cubicBezTo>
                  <a:cubicBezTo>
                    <a:pt x="2528" y="2948"/>
                    <a:pt x="2398" y="2714"/>
                    <a:pt x="2228" y="2714"/>
                  </a:cubicBezTo>
                  <a:cubicBezTo>
                    <a:pt x="2189" y="2714"/>
                    <a:pt x="2149" y="2726"/>
                    <a:pt x="2109" y="2753"/>
                  </a:cubicBezTo>
                  <a:cubicBezTo>
                    <a:pt x="1465" y="3248"/>
                    <a:pt x="942" y="3877"/>
                    <a:pt x="577" y="4603"/>
                  </a:cubicBezTo>
                  <a:cubicBezTo>
                    <a:pt x="197" y="5347"/>
                    <a:pt x="0" y="6179"/>
                    <a:pt x="5" y="7014"/>
                  </a:cubicBezTo>
                  <a:cubicBezTo>
                    <a:pt x="5" y="9897"/>
                    <a:pt x="2282" y="12260"/>
                    <a:pt x="5160" y="12376"/>
                  </a:cubicBezTo>
                  <a:lnTo>
                    <a:pt x="5160" y="12731"/>
                  </a:lnTo>
                  <a:lnTo>
                    <a:pt x="2503" y="12731"/>
                  </a:lnTo>
                  <a:cubicBezTo>
                    <a:pt x="2143" y="12731"/>
                    <a:pt x="1855" y="13020"/>
                    <a:pt x="1855" y="13380"/>
                  </a:cubicBezTo>
                  <a:cubicBezTo>
                    <a:pt x="1855" y="13735"/>
                    <a:pt x="2143" y="14028"/>
                    <a:pt x="2503" y="14028"/>
                  </a:cubicBezTo>
                  <a:lnTo>
                    <a:pt x="10089" y="14028"/>
                  </a:lnTo>
                  <a:cubicBezTo>
                    <a:pt x="10449" y="14028"/>
                    <a:pt x="10737" y="13735"/>
                    <a:pt x="10737" y="13380"/>
                  </a:cubicBezTo>
                  <a:cubicBezTo>
                    <a:pt x="10737" y="13020"/>
                    <a:pt x="10449" y="12731"/>
                    <a:pt x="10089" y="12731"/>
                  </a:cubicBezTo>
                  <a:lnTo>
                    <a:pt x="10089" y="12726"/>
                  </a:lnTo>
                  <a:lnTo>
                    <a:pt x="9118" y="12726"/>
                  </a:lnTo>
                  <a:cubicBezTo>
                    <a:pt x="8840" y="12726"/>
                    <a:pt x="8840" y="13144"/>
                    <a:pt x="9118" y="13144"/>
                  </a:cubicBezTo>
                  <a:lnTo>
                    <a:pt x="10089" y="13144"/>
                  </a:lnTo>
                  <a:cubicBezTo>
                    <a:pt x="10401" y="13144"/>
                    <a:pt x="10401" y="13610"/>
                    <a:pt x="10089" y="13610"/>
                  </a:cubicBezTo>
                  <a:lnTo>
                    <a:pt x="2503" y="13610"/>
                  </a:lnTo>
                  <a:cubicBezTo>
                    <a:pt x="2191" y="13610"/>
                    <a:pt x="2191" y="13144"/>
                    <a:pt x="2503" y="13144"/>
                  </a:cubicBezTo>
                  <a:lnTo>
                    <a:pt x="8287" y="13144"/>
                  </a:lnTo>
                  <a:cubicBezTo>
                    <a:pt x="8561" y="13144"/>
                    <a:pt x="8561" y="12726"/>
                    <a:pt x="8287" y="12726"/>
                  </a:cubicBezTo>
                  <a:lnTo>
                    <a:pt x="7576" y="12726"/>
                  </a:lnTo>
                  <a:lnTo>
                    <a:pt x="7576" y="12342"/>
                  </a:lnTo>
                  <a:cubicBezTo>
                    <a:pt x="8057" y="12208"/>
                    <a:pt x="8393" y="11780"/>
                    <a:pt x="8407" y="11285"/>
                  </a:cubicBezTo>
                  <a:lnTo>
                    <a:pt x="8484" y="11285"/>
                  </a:lnTo>
                  <a:cubicBezTo>
                    <a:pt x="8984" y="11285"/>
                    <a:pt x="9392" y="10877"/>
                    <a:pt x="9392" y="10377"/>
                  </a:cubicBezTo>
                  <a:cubicBezTo>
                    <a:pt x="9392" y="9873"/>
                    <a:pt x="8984" y="9469"/>
                    <a:pt x="8484" y="9469"/>
                  </a:cubicBezTo>
                  <a:lnTo>
                    <a:pt x="5371" y="9469"/>
                  </a:lnTo>
                  <a:cubicBezTo>
                    <a:pt x="4016" y="9469"/>
                    <a:pt x="2916" y="8369"/>
                    <a:pt x="2916" y="7014"/>
                  </a:cubicBezTo>
                  <a:cubicBezTo>
                    <a:pt x="2916" y="5660"/>
                    <a:pt x="4016" y="4560"/>
                    <a:pt x="5371" y="4560"/>
                  </a:cubicBezTo>
                  <a:lnTo>
                    <a:pt x="5885" y="4560"/>
                  </a:lnTo>
                  <a:lnTo>
                    <a:pt x="5885" y="6505"/>
                  </a:lnTo>
                  <a:cubicBezTo>
                    <a:pt x="5885" y="6621"/>
                    <a:pt x="5976" y="6712"/>
                    <a:pt x="6092" y="6712"/>
                  </a:cubicBezTo>
                  <a:lnTo>
                    <a:pt x="6245" y="6712"/>
                  </a:lnTo>
                  <a:lnTo>
                    <a:pt x="6245" y="7605"/>
                  </a:lnTo>
                  <a:cubicBezTo>
                    <a:pt x="6245" y="7721"/>
                    <a:pt x="6337" y="7812"/>
                    <a:pt x="6452" y="7812"/>
                  </a:cubicBezTo>
                  <a:lnTo>
                    <a:pt x="7024" y="7812"/>
                  </a:lnTo>
                  <a:lnTo>
                    <a:pt x="7024" y="8355"/>
                  </a:lnTo>
                  <a:cubicBezTo>
                    <a:pt x="7024" y="8470"/>
                    <a:pt x="7115" y="8561"/>
                    <a:pt x="7230" y="8561"/>
                  </a:cubicBezTo>
                  <a:lnTo>
                    <a:pt x="8009" y="8561"/>
                  </a:lnTo>
                  <a:cubicBezTo>
                    <a:pt x="8124" y="8561"/>
                    <a:pt x="8215" y="8470"/>
                    <a:pt x="8215" y="8355"/>
                  </a:cubicBezTo>
                  <a:lnTo>
                    <a:pt x="8215" y="6712"/>
                  </a:lnTo>
                  <a:lnTo>
                    <a:pt x="8369" y="6712"/>
                  </a:lnTo>
                  <a:cubicBezTo>
                    <a:pt x="8484" y="6712"/>
                    <a:pt x="8575" y="6621"/>
                    <a:pt x="8575" y="6505"/>
                  </a:cubicBezTo>
                  <a:lnTo>
                    <a:pt x="8575" y="1082"/>
                  </a:lnTo>
                  <a:cubicBezTo>
                    <a:pt x="8575" y="966"/>
                    <a:pt x="8484" y="870"/>
                    <a:pt x="8369" y="870"/>
                  </a:cubicBezTo>
                  <a:lnTo>
                    <a:pt x="8133" y="870"/>
                  </a:lnTo>
                  <a:lnTo>
                    <a:pt x="8133" y="419"/>
                  </a:lnTo>
                  <a:lnTo>
                    <a:pt x="8369" y="419"/>
                  </a:lnTo>
                  <a:cubicBezTo>
                    <a:pt x="8648" y="419"/>
                    <a:pt x="8648" y="1"/>
                    <a:pt x="83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82"/>
            <p:cNvSpPr/>
            <p:nvPr/>
          </p:nvSpPr>
          <p:spPr>
            <a:xfrm>
              <a:off x="4093725" y="3423453"/>
              <a:ext cx="43302" cy="37097"/>
            </a:xfrm>
            <a:custGeom>
              <a:avLst/>
              <a:gdLst/>
              <a:ahLst/>
              <a:cxnLst/>
              <a:rect l="l" t="t" r="r" b="b"/>
              <a:pathLst>
                <a:path w="1654" h="1417" extrusionOk="0">
                  <a:moveTo>
                    <a:pt x="950" y="416"/>
                  </a:moveTo>
                  <a:cubicBezTo>
                    <a:pt x="1022" y="416"/>
                    <a:pt x="1095" y="443"/>
                    <a:pt x="1154" y="503"/>
                  </a:cubicBezTo>
                  <a:cubicBezTo>
                    <a:pt x="1336" y="686"/>
                    <a:pt x="1207" y="998"/>
                    <a:pt x="947" y="998"/>
                  </a:cubicBezTo>
                  <a:cubicBezTo>
                    <a:pt x="784" y="998"/>
                    <a:pt x="654" y="868"/>
                    <a:pt x="654" y="710"/>
                  </a:cubicBezTo>
                  <a:cubicBezTo>
                    <a:pt x="654" y="534"/>
                    <a:pt x="799" y="416"/>
                    <a:pt x="950" y="416"/>
                  </a:cubicBezTo>
                  <a:close/>
                  <a:moveTo>
                    <a:pt x="945" y="0"/>
                  </a:moveTo>
                  <a:cubicBezTo>
                    <a:pt x="771" y="0"/>
                    <a:pt x="593" y="65"/>
                    <a:pt x="448" y="210"/>
                  </a:cubicBezTo>
                  <a:cubicBezTo>
                    <a:pt x="1" y="652"/>
                    <a:pt x="318" y="1416"/>
                    <a:pt x="947" y="1416"/>
                  </a:cubicBezTo>
                  <a:cubicBezTo>
                    <a:pt x="1336" y="1416"/>
                    <a:pt x="1653" y="1099"/>
                    <a:pt x="1653" y="710"/>
                  </a:cubicBezTo>
                  <a:cubicBezTo>
                    <a:pt x="1653" y="282"/>
                    <a:pt x="1307" y="0"/>
                    <a:pt x="9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82"/>
            <p:cNvSpPr/>
            <p:nvPr/>
          </p:nvSpPr>
          <p:spPr>
            <a:xfrm>
              <a:off x="4075634" y="3621505"/>
              <a:ext cx="43406" cy="37123"/>
            </a:xfrm>
            <a:custGeom>
              <a:avLst/>
              <a:gdLst/>
              <a:ahLst/>
              <a:cxnLst/>
              <a:rect l="l" t="t" r="r" b="b"/>
              <a:pathLst>
                <a:path w="1658" h="1418" extrusionOk="0">
                  <a:moveTo>
                    <a:pt x="951" y="419"/>
                  </a:moveTo>
                  <a:cubicBezTo>
                    <a:pt x="1022" y="419"/>
                    <a:pt x="1094" y="446"/>
                    <a:pt x="1153" y="505"/>
                  </a:cubicBezTo>
                  <a:cubicBezTo>
                    <a:pt x="1336" y="687"/>
                    <a:pt x="1206" y="999"/>
                    <a:pt x="946" y="999"/>
                  </a:cubicBezTo>
                  <a:cubicBezTo>
                    <a:pt x="788" y="999"/>
                    <a:pt x="658" y="870"/>
                    <a:pt x="658" y="711"/>
                  </a:cubicBezTo>
                  <a:cubicBezTo>
                    <a:pt x="658" y="536"/>
                    <a:pt x="801" y="419"/>
                    <a:pt x="951" y="419"/>
                  </a:cubicBezTo>
                  <a:close/>
                  <a:moveTo>
                    <a:pt x="942" y="0"/>
                  </a:moveTo>
                  <a:cubicBezTo>
                    <a:pt x="768" y="0"/>
                    <a:pt x="591" y="64"/>
                    <a:pt x="447" y="207"/>
                  </a:cubicBezTo>
                  <a:cubicBezTo>
                    <a:pt x="0" y="654"/>
                    <a:pt x="317" y="1417"/>
                    <a:pt x="946" y="1417"/>
                  </a:cubicBezTo>
                  <a:cubicBezTo>
                    <a:pt x="1340" y="1417"/>
                    <a:pt x="1657" y="1100"/>
                    <a:pt x="1657" y="711"/>
                  </a:cubicBezTo>
                  <a:cubicBezTo>
                    <a:pt x="1657" y="282"/>
                    <a:pt x="1307" y="0"/>
                    <a:pt x="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5" name="Google Shape;13525;p82"/>
          <p:cNvGrpSpPr/>
          <p:nvPr/>
        </p:nvGrpSpPr>
        <p:grpSpPr>
          <a:xfrm>
            <a:off x="3951620" y="2700632"/>
            <a:ext cx="370290" cy="366729"/>
            <a:chOff x="3951620" y="2906032"/>
            <a:chExt cx="370290" cy="366729"/>
          </a:xfrm>
        </p:grpSpPr>
        <p:sp>
          <p:nvSpPr>
            <p:cNvPr id="13526" name="Google Shape;13526;p82"/>
            <p:cNvSpPr/>
            <p:nvPr/>
          </p:nvSpPr>
          <p:spPr>
            <a:xfrm>
              <a:off x="3957641" y="2911398"/>
              <a:ext cx="358352" cy="355865"/>
            </a:xfrm>
            <a:custGeom>
              <a:avLst/>
              <a:gdLst/>
              <a:ahLst/>
              <a:cxnLst/>
              <a:rect l="l" t="t" r="r" b="b"/>
              <a:pathLst>
                <a:path w="13688" h="13593" extrusionOk="0">
                  <a:moveTo>
                    <a:pt x="11165" y="1"/>
                  </a:moveTo>
                  <a:cubicBezTo>
                    <a:pt x="11041" y="1"/>
                    <a:pt x="10916" y="49"/>
                    <a:pt x="10820" y="145"/>
                  </a:cubicBezTo>
                  <a:lnTo>
                    <a:pt x="193" y="10771"/>
                  </a:lnTo>
                  <a:cubicBezTo>
                    <a:pt x="1" y="10964"/>
                    <a:pt x="1" y="11271"/>
                    <a:pt x="193" y="11458"/>
                  </a:cubicBezTo>
                  <a:lnTo>
                    <a:pt x="2182" y="13452"/>
                  </a:lnTo>
                  <a:cubicBezTo>
                    <a:pt x="2276" y="13546"/>
                    <a:pt x="2400" y="13593"/>
                    <a:pt x="2525" y="13593"/>
                  </a:cubicBezTo>
                  <a:cubicBezTo>
                    <a:pt x="2650" y="13593"/>
                    <a:pt x="2775" y="13546"/>
                    <a:pt x="2869" y="13452"/>
                  </a:cubicBezTo>
                  <a:lnTo>
                    <a:pt x="13500" y="2821"/>
                  </a:lnTo>
                  <a:cubicBezTo>
                    <a:pt x="13688" y="2633"/>
                    <a:pt x="13688" y="2326"/>
                    <a:pt x="13500" y="2134"/>
                  </a:cubicBezTo>
                  <a:lnTo>
                    <a:pt x="11511" y="145"/>
                  </a:lnTo>
                  <a:cubicBezTo>
                    <a:pt x="11415" y="49"/>
                    <a:pt x="11290" y="1"/>
                    <a:pt x="11165"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7" name="Google Shape;13527;p82"/>
            <p:cNvSpPr/>
            <p:nvPr/>
          </p:nvSpPr>
          <p:spPr>
            <a:xfrm>
              <a:off x="3951620" y="2906032"/>
              <a:ext cx="370290" cy="366729"/>
            </a:xfrm>
            <a:custGeom>
              <a:avLst/>
              <a:gdLst/>
              <a:ahLst/>
              <a:cxnLst/>
              <a:rect l="l" t="t" r="r" b="b"/>
              <a:pathLst>
                <a:path w="14144" h="14008" extrusionOk="0">
                  <a:moveTo>
                    <a:pt x="11386" y="0"/>
                  </a:moveTo>
                  <a:cubicBezTo>
                    <a:pt x="11208" y="0"/>
                    <a:pt x="11030" y="69"/>
                    <a:pt x="10896" y="206"/>
                  </a:cubicBezTo>
                  <a:lnTo>
                    <a:pt x="264" y="10832"/>
                  </a:lnTo>
                  <a:cubicBezTo>
                    <a:pt x="0" y="11106"/>
                    <a:pt x="5" y="11543"/>
                    <a:pt x="274" y="11812"/>
                  </a:cubicBezTo>
                  <a:lnTo>
                    <a:pt x="2263" y="13806"/>
                  </a:lnTo>
                  <a:cubicBezTo>
                    <a:pt x="2400" y="13940"/>
                    <a:pt x="2578" y="14008"/>
                    <a:pt x="2755" y="14008"/>
                  </a:cubicBezTo>
                  <a:cubicBezTo>
                    <a:pt x="2933" y="14008"/>
                    <a:pt x="3111" y="13940"/>
                    <a:pt x="3248" y="13806"/>
                  </a:cubicBezTo>
                  <a:lnTo>
                    <a:pt x="11833" y="5221"/>
                  </a:lnTo>
                  <a:cubicBezTo>
                    <a:pt x="11970" y="5069"/>
                    <a:pt x="11835" y="4869"/>
                    <a:pt x="11676" y="4869"/>
                  </a:cubicBezTo>
                  <a:cubicBezTo>
                    <a:pt x="11629" y="4869"/>
                    <a:pt x="11580" y="4886"/>
                    <a:pt x="11535" y="4928"/>
                  </a:cubicBezTo>
                  <a:lnTo>
                    <a:pt x="2950" y="13508"/>
                  </a:lnTo>
                  <a:cubicBezTo>
                    <a:pt x="2897" y="13561"/>
                    <a:pt x="2826" y="13587"/>
                    <a:pt x="2755" y="13587"/>
                  </a:cubicBezTo>
                  <a:cubicBezTo>
                    <a:pt x="2684" y="13587"/>
                    <a:pt x="2614" y="13561"/>
                    <a:pt x="2561" y="13508"/>
                  </a:cubicBezTo>
                  <a:lnTo>
                    <a:pt x="572" y="11519"/>
                  </a:lnTo>
                  <a:cubicBezTo>
                    <a:pt x="461" y="11409"/>
                    <a:pt x="461" y="11236"/>
                    <a:pt x="572" y="11125"/>
                  </a:cubicBezTo>
                  <a:lnTo>
                    <a:pt x="884" y="10808"/>
                  </a:lnTo>
                  <a:lnTo>
                    <a:pt x="1384" y="11308"/>
                  </a:lnTo>
                  <a:cubicBezTo>
                    <a:pt x="1428" y="11348"/>
                    <a:pt x="1476" y="11365"/>
                    <a:pt x="1522" y="11365"/>
                  </a:cubicBezTo>
                  <a:cubicBezTo>
                    <a:pt x="1681" y="11365"/>
                    <a:pt x="1815" y="11163"/>
                    <a:pt x="1677" y="11010"/>
                  </a:cubicBezTo>
                  <a:lnTo>
                    <a:pt x="1182" y="10515"/>
                  </a:lnTo>
                  <a:lnTo>
                    <a:pt x="1850" y="9843"/>
                  </a:lnTo>
                  <a:lnTo>
                    <a:pt x="2345" y="10342"/>
                  </a:lnTo>
                  <a:cubicBezTo>
                    <a:pt x="2389" y="10382"/>
                    <a:pt x="2437" y="10399"/>
                    <a:pt x="2483" y="10399"/>
                  </a:cubicBezTo>
                  <a:cubicBezTo>
                    <a:pt x="2644" y="10399"/>
                    <a:pt x="2780" y="10197"/>
                    <a:pt x="2642" y="10044"/>
                  </a:cubicBezTo>
                  <a:lnTo>
                    <a:pt x="2148" y="9550"/>
                  </a:lnTo>
                  <a:lnTo>
                    <a:pt x="2815" y="8877"/>
                  </a:lnTo>
                  <a:lnTo>
                    <a:pt x="3589" y="9655"/>
                  </a:lnTo>
                  <a:cubicBezTo>
                    <a:pt x="3635" y="9701"/>
                    <a:pt x="3687" y="9720"/>
                    <a:pt x="3736" y="9720"/>
                  </a:cubicBezTo>
                  <a:cubicBezTo>
                    <a:pt x="3900" y="9720"/>
                    <a:pt x="4038" y="9509"/>
                    <a:pt x="3887" y="9357"/>
                  </a:cubicBezTo>
                  <a:lnTo>
                    <a:pt x="3113" y="8584"/>
                  </a:lnTo>
                  <a:lnTo>
                    <a:pt x="3781" y="7911"/>
                  </a:lnTo>
                  <a:lnTo>
                    <a:pt x="4276" y="8411"/>
                  </a:lnTo>
                  <a:cubicBezTo>
                    <a:pt x="4322" y="8458"/>
                    <a:pt x="4373" y="8478"/>
                    <a:pt x="4423" y="8478"/>
                  </a:cubicBezTo>
                  <a:cubicBezTo>
                    <a:pt x="4586" y="8478"/>
                    <a:pt x="4728" y="8264"/>
                    <a:pt x="4574" y="8113"/>
                  </a:cubicBezTo>
                  <a:lnTo>
                    <a:pt x="4079" y="7618"/>
                  </a:lnTo>
                  <a:lnTo>
                    <a:pt x="4747" y="6946"/>
                  </a:lnTo>
                  <a:lnTo>
                    <a:pt x="5241" y="7445"/>
                  </a:lnTo>
                  <a:cubicBezTo>
                    <a:pt x="5287" y="7491"/>
                    <a:pt x="5338" y="7510"/>
                    <a:pt x="5387" y="7510"/>
                  </a:cubicBezTo>
                  <a:cubicBezTo>
                    <a:pt x="5550" y="7510"/>
                    <a:pt x="5691" y="7299"/>
                    <a:pt x="5539" y="7148"/>
                  </a:cubicBezTo>
                  <a:lnTo>
                    <a:pt x="5044" y="6653"/>
                  </a:lnTo>
                  <a:lnTo>
                    <a:pt x="5712" y="5985"/>
                  </a:lnTo>
                  <a:lnTo>
                    <a:pt x="6207" y="6480"/>
                  </a:lnTo>
                  <a:cubicBezTo>
                    <a:pt x="6251" y="6520"/>
                    <a:pt x="6300" y="6537"/>
                    <a:pt x="6346" y="6537"/>
                  </a:cubicBezTo>
                  <a:cubicBezTo>
                    <a:pt x="6506" y="6537"/>
                    <a:pt x="6643" y="6335"/>
                    <a:pt x="6505" y="6182"/>
                  </a:cubicBezTo>
                  <a:lnTo>
                    <a:pt x="6005" y="5687"/>
                  </a:lnTo>
                  <a:lnTo>
                    <a:pt x="6678" y="5019"/>
                  </a:lnTo>
                  <a:lnTo>
                    <a:pt x="7451" y="5793"/>
                  </a:lnTo>
                  <a:cubicBezTo>
                    <a:pt x="7498" y="5844"/>
                    <a:pt x="7551" y="5865"/>
                    <a:pt x="7603" y="5865"/>
                  </a:cubicBezTo>
                  <a:cubicBezTo>
                    <a:pt x="7769" y="5865"/>
                    <a:pt x="7914" y="5645"/>
                    <a:pt x="7749" y="5495"/>
                  </a:cubicBezTo>
                  <a:lnTo>
                    <a:pt x="6976" y="4722"/>
                  </a:lnTo>
                  <a:lnTo>
                    <a:pt x="7643" y="4054"/>
                  </a:lnTo>
                  <a:lnTo>
                    <a:pt x="8138" y="4549"/>
                  </a:lnTo>
                  <a:cubicBezTo>
                    <a:pt x="8184" y="4593"/>
                    <a:pt x="8235" y="4612"/>
                    <a:pt x="8283" y="4612"/>
                  </a:cubicBezTo>
                  <a:cubicBezTo>
                    <a:pt x="8445" y="4612"/>
                    <a:pt x="8584" y="4406"/>
                    <a:pt x="8436" y="4251"/>
                  </a:cubicBezTo>
                  <a:lnTo>
                    <a:pt x="7941" y="3756"/>
                  </a:lnTo>
                  <a:lnTo>
                    <a:pt x="8604" y="3088"/>
                  </a:lnTo>
                  <a:lnTo>
                    <a:pt x="9099" y="3583"/>
                  </a:lnTo>
                  <a:cubicBezTo>
                    <a:pt x="9144" y="3623"/>
                    <a:pt x="9193" y="3640"/>
                    <a:pt x="9240" y="3640"/>
                  </a:cubicBezTo>
                  <a:cubicBezTo>
                    <a:pt x="9399" y="3640"/>
                    <a:pt x="9534" y="3442"/>
                    <a:pt x="9397" y="3290"/>
                  </a:cubicBezTo>
                  <a:lnTo>
                    <a:pt x="8902" y="2790"/>
                  </a:lnTo>
                  <a:lnTo>
                    <a:pt x="9570" y="2123"/>
                  </a:lnTo>
                  <a:lnTo>
                    <a:pt x="10065" y="2617"/>
                  </a:lnTo>
                  <a:cubicBezTo>
                    <a:pt x="10110" y="2659"/>
                    <a:pt x="10159" y="2677"/>
                    <a:pt x="10206" y="2677"/>
                  </a:cubicBezTo>
                  <a:cubicBezTo>
                    <a:pt x="10365" y="2677"/>
                    <a:pt x="10500" y="2476"/>
                    <a:pt x="10363" y="2324"/>
                  </a:cubicBezTo>
                  <a:lnTo>
                    <a:pt x="9863" y="1825"/>
                  </a:lnTo>
                  <a:lnTo>
                    <a:pt x="10535" y="1157"/>
                  </a:lnTo>
                  <a:lnTo>
                    <a:pt x="11309" y="1935"/>
                  </a:lnTo>
                  <a:cubicBezTo>
                    <a:pt x="11353" y="1975"/>
                    <a:pt x="11401" y="1992"/>
                    <a:pt x="11448" y="1992"/>
                  </a:cubicBezTo>
                  <a:cubicBezTo>
                    <a:pt x="11608" y="1992"/>
                    <a:pt x="11745" y="1790"/>
                    <a:pt x="11607" y="1637"/>
                  </a:cubicBezTo>
                  <a:lnTo>
                    <a:pt x="10829" y="864"/>
                  </a:lnTo>
                  <a:lnTo>
                    <a:pt x="11189" y="504"/>
                  </a:lnTo>
                  <a:cubicBezTo>
                    <a:pt x="11244" y="448"/>
                    <a:pt x="11315" y="421"/>
                    <a:pt x="11386" y="421"/>
                  </a:cubicBezTo>
                  <a:cubicBezTo>
                    <a:pt x="11457" y="421"/>
                    <a:pt x="11528" y="448"/>
                    <a:pt x="11583" y="504"/>
                  </a:cubicBezTo>
                  <a:lnTo>
                    <a:pt x="13572" y="2492"/>
                  </a:lnTo>
                  <a:cubicBezTo>
                    <a:pt x="13682" y="2598"/>
                    <a:pt x="13682" y="2776"/>
                    <a:pt x="13572" y="2882"/>
                  </a:cubicBezTo>
                  <a:lnTo>
                    <a:pt x="12130" y="4323"/>
                  </a:lnTo>
                  <a:cubicBezTo>
                    <a:pt x="11979" y="4477"/>
                    <a:pt x="12119" y="4686"/>
                    <a:pt x="12282" y="4686"/>
                  </a:cubicBezTo>
                  <a:cubicBezTo>
                    <a:pt x="12331" y="4686"/>
                    <a:pt x="12382" y="4667"/>
                    <a:pt x="12428" y="4621"/>
                  </a:cubicBezTo>
                  <a:lnTo>
                    <a:pt x="13870" y="3179"/>
                  </a:lnTo>
                  <a:cubicBezTo>
                    <a:pt x="14143" y="2910"/>
                    <a:pt x="14143" y="2468"/>
                    <a:pt x="13870" y="2195"/>
                  </a:cubicBezTo>
                  <a:lnTo>
                    <a:pt x="11881" y="206"/>
                  </a:lnTo>
                  <a:cubicBezTo>
                    <a:pt x="11744" y="69"/>
                    <a:pt x="11565" y="0"/>
                    <a:pt x="11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8" name="Google Shape;13528;p82"/>
          <p:cNvGrpSpPr/>
          <p:nvPr/>
        </p:nvGrpSpPr>
        <p:grpSpPr>
          <a:xfrm>
            <a:off x="2145304" y="3153205"/>
            <a:ext cx="404245" cy="388433"/>
            <a:chOff x="2145304" y="3358605"/>
            <a:chExt cx="404245" cy="388433"/>
          </a:xfrm>
        </p:grpSpPr>
        <p:sp>
          <p:nvSpPr>
            <p:cNvPr id="13529" name="Google Shape;13529;p82"/>
            <p:cNvSpPr/>
            <p:nvPr/>
          </p:nvSpPr>
          <p:spPr>
            <a:xfrm>
              <a:off x="2145304" y="3364312"/>
              <a:ext cx="398460" cy="377018"/>
            </a:xfrm>
            <a:custGeom>
              <a:avLst/>
              <a:gdLst/>
              <a:ahLst/>
              <a:cxnLst/>
              <a:rect l="l" t="t" r="r" b="b"/>
              <a:pathLst>
                <a:path w="15220" h="14401" extrusionOk="0">
                  <a:moveTo>
                    <a:pt x="11130" y="0"/>
                  </a:moveTo>
                  <a:cubicBezTo>
                    <a:pt x="8419" y="0"/>
                    <a:pt x="5762" y="1064"/>
                    <a:pt x="3776" y="3046"/>
                  </a:cubicBezTo>
                  <a:cubicBezTo>
                    <a:pt x="956" y="5866"/>
                    <a:pt x="0" y="10055"/>
                    <a:pt x="1317" y="13821"/>
                  </a:cubicBezTo>
                  <a:cubicBezTo>
                    <a:pt x="2431" y="14209"/>
                    <a:pt x="3588" y="14400"/>
                    <a:pt x="4739" y="14400"/>
                  </a:cubicBezTo>
                  <a:cubicBezTo>
                    <a:pt x="6724" y="14400"/>
                    <a:pt x="8691" y="13832"/>
                    <a:pt x="10396" y="12726"/>
                  </a:cubicBezTo>
                  <a:cubicBezTo>
                    <a:pt x="13091" y="10982"/>
                    <a:pt x="14826" y="8085"/>
                    <a:pt x="15100" y="4881"/>
                  </a:cubicBezTo>
                  <a:cubicBezTo>
                    <a:pt x="15220" y="3425"/>
                    <a:pt x="15032" y="1965"/>
                    <a:pt x="14552" y="581"/>
                  </a:cubicBezTo>
                  <a:cubicBezTo>
                    <a:pt x="13433" y="190"/>
                    <a:pt x="12277" y="0"/>
                    <a:pt x="1113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82"/>
            <p:cNvSpPr/>
            <p:nvPr/>
          </p:nvSpPr>
          <p:spPr>
            <a:xfrm>
              <a:off x="2145304" y="3364286"/>
              <a:ext cx="380971" cy="361755"/>
            </a:xfrm>
            <a:custGeom>
              <a:avLst/>
              <a:gdLst/>
              <a:ahLst/>
              <a:cxnLst/>
              <a:rect l="l" t="t" r="r" b="b"/>
              <a:pathLst>
                <a:path w="14552" h="13818" extrusionOk="0">
                  <a:moveTo>
                    <a:pt x="11125" y="0"/>
                  </a:moveTo>
                  <a:cubicBezTo>
                    <a:pt x="8415" y="0"/>
                    <a:pt x="5760" y="1061"/>
                    <a:pt x="3776" y="3042"/>
                  </a:cubicBezTo>
                  <a:cubicBezTo>
                    <a:pt x="956" y="5862"/>
                    <a:pt x="0" y="10051"/>
                    <a:pt x="1317" y="13817"/>
                  </a:cubicBezTo>
                  <a:cubicBezTo>
                    <a:pt x="1307" y="12900"/>
                    <a:pt x="1542" y="11853"/>
                    <a:pt x="1999" y="10738"/>
                  </a:cubicBezTo>
                  <a:cubicBezTo>
                    <a:pt x="2186" y="10277"/>
                    <a:pt x="2402" y="9825"/>
                    <a:pt x="2643" y="9388"/>
                  </a:cubicBezTo>
                  <a:cubicBezTo>
                    <a:pt x="3416" y="7971"/>
                    <a:pt x="4511" y="6506"/>
                    <a:pt x="5876" y="5141"/>
                  </a:cubicBezTo>
                  <a:cubicBezTo>
                    <a:pt x="7245" y="3772"/>
                    <a:pt x="8710" y="2682"/>
                    <a:pt x="10127" y="1908"/>
                  </a:cubicBezTo>
                  <a:cubicBezTo>
                    <a:pt x="10564" y="1668"/>
                    <a:pt x="11011" y="1452"/>
                    <a:pt x="11472" y="1260"/>
                  </a:cubicBezTo>
                  <a:cubicBezTo>
                    <a:pt x="12555" y="816"/>
                    <a:pt x="13578" y="582"/>
                    <a:pt x="14472" y="582"/>
                  </a:cubicBezTo>
                  <a:cubicBezTo>
                    <a:pt x="14499" y="582"/>
                    <a:pt x="14525" y="582"/>
                    <a:pt x="14552" y="582"/>
                  </a:cubicBezTo>
                  <a:cubicBezTo>
                    <a:pt x="13431" y="191"/>
                    <a:pt x="12273" y="0"/>
                    <a:pt x="1112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82"/>
            <p:cNvSpPr/>
            <p:nvPr/>
          </p:nvSpPr>
          <p:spPr>
            <a:xfrm>
              <a:off x="2369039" y="3365307"/>
              <a:ext cx="171584" cy="171584"/>
            </a:xfrm>
            <a:custGeom>
              <a:avLst/>
              <a:gdLst/>
              <a:ahLst/>
              <a:cxnLst/>
              <a:rect l="l" t="t" r="r" b="b"/>
              <a:pathLst>
                <a:path w="6554" h="6554" extrusionOk="0">
                  <a:moveTo>
                    <a:pt x="1706" y="0"/>
                  </a:moveTo>
                  <a:cubicBezTo>
                    <a:pt x="1130" y="48"/>
                    <a:pt x="558" y="145"/>
                    <a:pt x="1" y="289"/>
                  </a:cubicBezTo>
                  <a:lnTo>
                    <a:pt x="6265" y="6553"/>
                  </a:lnTo>
                  <a:cubicBezTo>
                    <a:pt x="6409" y="5991"/>
                    <a:pt x="6505" y="5419"/>
                    <a:pt x="6554" y="4843"/>
                  </a:cubicBezTo>
                  <a:lnTo>
                    <a:pt x="1706"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82"/>
            <p:cNvSpPr/>
            <p:nvPr/>
          </p:nvSpPr>
          <p:spPr>
            <a:xfrm>
              <a:off x="2165541" y="3568674"/>
              <a:ext cx="171584" cy="171584"/>
            </a:xfrm>
            <a:custGeom>
              <a:avLst/>
              <a:gdLst/>
              <a:ahLst/>
              <a:cxnLst/>
              <a:rect l="l" t="t" r="r" b="b"/>
              <a:pathLst>
                <a:path w="6554" h="6554" extrusionOk="0">
                  <a:moveTo>
                    <a:pt x="289" y="1"/>
                  </a:moveTo>
                  <a:cubicBezTo>
                    <a:pt x="145" y="563"/>
                    <a:pt x="49" y="1134"/>
                    <a:pt x="1" y="1711"/>
                  </a:cubicBezTo>
                  <a:lnTo>
                    <a:pt x="1226" y="2931"/>
                  </a:lnTo>
                  <a:lnTo>
                    <a:pt x="4848" y="6553"/>
                  </a:lnTo>
                  <a:cubicBezTo>
                    <a:pt x="5420" y="6505"/>
                    <a:pt x="5991" y="6409"/>
                    <a:pt x="6554" y="6270"/>
                  </a:cubicBezTo>
                  <a:lnTo>
                    <a:pt x="1870" y="1581"/>
                  </a:lnTo>
                  <a:lnTo>
                    <a:pt x="289"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82"/>
            <p:cNvSpPr/>
            <p:nvPr/>
          </p:nvSpPr>
          <p:spPr>
            <a:xfrm>
              <a:off x="2369039" y="3365307"/>
              <a:ext cx="76629" cy="48957"/>
            </a:xfrm>
            <a:custGeom>
              <a:avLst/>
              <a:gdLst/>
              <a:ahLst/>
              <a:cxnLst/>
              <a:rect l="l" t="t" r="r" b="b"/>
              <a:pathLst>
                <a:path w="2927" h="1870" extrusionOk="0">
                  <a:moveTo>
                    <a:pt x="1706" y="0"/>
                  </a:moveTo>
                  <a:cubicBezTo>
                    <a:pt x="1130" y="48"/>
                    <a:pt x="558" y="145"/>
                    <a:pt x="1" y="289"/>
                  </a:cubicBezTo>
                  <a:lnTo>
                    <a:pt x="1581" y="1869"/>
                  </a:lnTo>
                  <a:cubicBezTo>
                    <a:pt x="2018" y="1629"/>
                    <a:pt x="2465" y="1413"/>
                    <a:pt x="2926" y="1221"/>
                  </a:cubicBezTo>
                  <a:lnTo>
                    <a:pt x="1706"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82"/>
            <p:cNvSpPr/>
            <p:nvPr/>
          </p:nvSpPr>
          <p:spPr>
            <a:xfrm>
              <a:off x="2264685" y="3468849"/>
              <a:ext cx="176689" cy="167840"/>
            </a:xfrm>
            <a:custGeom>
              <a:avLst/>
              <a:gdLst/>
              <a:ahLst/>
              <a:cxnLst/>
              <a:rect l="l" t="t" r="r" b="b"/>
              <a:pathLst>
                <a:path w="6749" h="6411" extrusionOk="0">
                  <a:moveTo>
                    <a:pt x="6142" y="1"/>
                  </a:moveTo>
                  <a:cubicBezTo>
                    <a:pt x="6044" y="1"/>
                    <a:pt x="5943" y="37"/>
                    <a:pt x="5851" y="124"/>
                  </a:cubicBezTo>
                  <a:lnTo>
                    <a:pt x="297" y="5682"/>
                  </a:lnTo>
                  <a:cubicBezTo>
                    <a:pt x="1" y="5994"/>
                    <a:pt x="282" y="6411"/>
                    <a:pt x="609" y="6411"/>
                  </a:cubicBezTo>
                  <a:cubicBezTo>
                    <a:pt x="706" y="6411"/>
                    <a:pt x="807" y="6374"/>
                    <a:pt x="898" y="6288"/>
                  </a:cubicBezTo>
                  <a:lnTo>
                    <a:pt x="6456" y="729"/>
                  </a:lnTo>
                  <a:cubicBezTo>
                    <a:pt x="6749" y="418"/>
                    <a:pt x="6470" y="1"/>
                    <a:pt x="614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82"/>
            <p:cNvSpPr/>
            <p:nvPr/>
          </p:nvSpPr>
          <p:spPr>
            <a:xfrm>
              <a:off x="2263402" y="3463430"/>
              <a:ext cx="180616" cy="179071"/>
            </a:xfrm>
            <a:custGeom>
              <a:avLst/>
              <a:gdLst/>
              <a:ahLst/>
              <a:cxnLst/>
              <a:rect l="l" t="t" r="r" b="b"/>
              <a:pathLst>
                <a:path w="6899" h="6840" extrusionOk="0">
                  <a:moveTo>
                    <a:pt x="6202" y="419"/>
                  </a:moveTo>
                  <a:cubicBezTo>
                    <a:pt x="6361" y="419"/>
                    <a:pt x="6499" y="627"/>
                    <a:pt x="6351" y="778"/>
                  </a:cubicBezTo>
                  <a:lnTo>
                    <a:pt x="5823" y="1306"/>
                  </a:lnTo>
                  <a:lnTo>
                    <a:pt x="5530" y="1013"/>
                  </a:lnTo>
                  <a:lnTo>
                    <a:pt x="6058" y="485"/>
                  </a:lnTo>
                  <a:cubicBezTo>
                    <a:pt x="6103" y="439"/>
                    <a:pt x="6154" y="419"/>
                    <a:pt x="6202" y="419"/>
                  </a:cubicBezTo>
                  <a:close/>
                  <a:moveTo>
                    <a:pt x="5218" y="1325"/>
                  </a:moveTo>
                  <a:lnTo>
                    <a:pt x="5511" y="1619"/>
                  </a:lnTo>
                  <a:lnTo>
                    <a:pt x="4425" y="2709"/>
                  </a:lnTo>
                  <a:lnTo>
                    <a:pt x="4132" y="2411"/>
                  </a:lnTo>
                  <a:lnTo>
                    <a:pt x="5218" y="1325"/>
                  </a:lnTo>
                  <a:close/>
                  <a:moveTo>
                    <a:pt x="3820" y="2723"/>
                  </a:moveTo>
                  <a:lnTo>
                    <a:pt x="4113" y="3017"/>
                  </a:lnTo>
                  <a:lnTo>
                    <a:pt x="3027" y="4102"/>
                  </a:lnTo>
                  <a:lnTo>
                    <a:pt x="2734" y="3809"/>
                  </a:lnTo>
                  <a:lnTo>
                    <a:pt x="3820" y="2723"/>
                  </a:lnTo>
                  <a:close/>
                  <a:moveTo>
                    <a:pt x="2422" y="4121"/>
                  </a:moveTo>
                  <a:lnTo>
                    <a:pt x="2715" y="4414"/>
                  </a:lnTo>
                  <a:lnTo>
                    <a:pt x="1629" y="5500"/>
                  </a:lnTo>
                  <a:lnTo>
                    <a:pt x="1336" y="5207"/>
                  </a:lnTo>
                  <a:lnTo>
                    <a:pt x="2422" y="4121"/>
                  </a:lnTo>
                  <a:close/>
                  <a:moveTo>
                    <a:pt x="1028" y="5519"/>
                  </a:moveTo>
                  <a:lnTo>
                    <a:pt x="1321" y="5812"/>
                  </a:lnTo>
                  <a:lnTo>
                    <a:pt x="793" y="6336"/>
                  </a:lnTo>
                  <a:cubicBezTo>
                    <a:pt x="747" y="6389"/>
                    <a:pt x="693" y="6411"/>
                    <a:pt x="642" y="6411"/>
                  </a:cubicBezTo>
                  <a:cubicBezTo>
                    <a:pt x="479" y="6411"/>
                    <a:pt x="337" y="6193"/>
                    <a:pt x="505" y="6043"/>
                  </a:cubicBezTo>
                  <a:lnTo>
                    <a:pt x="500" y="6043"/>
                  </a:lnTo>
                  <a:lnTo>
                    <a:pt x="1028" y="5519"/>
                  </a:lnTo>
                  <a:close/>
                  <a:moveTo>
                    <a:pt x="6187" y="0"/>
                  </a:moveTo>
                  <a:cubicBezTo>
                    <a:pt x="6029" y="0"/>
                    <a:pt x="5870" y="58"/>
                    <a:pt x="5746" y="173"/>
                  </a:cubicBezTo>
                  <a:lnTo>
                    <a:pt x="5222" y="701"/>
                  </a:lnTo>
                  <a:lnTo>
                    <a:pt x="5016" y="499"/>
                  </a:lnTo>
                  <a:cubicBezTo>
                    <a:pt x="4968" y="451"/>
                    <a:pt x="4914" y="431"/>
                    <a:pt x="4862" y="431"/>
                  </a:cubicBezTo>
                  <a:cubicBezTo>
                    <a:pt x="4693" y="431"/>
                    <a:pt x="4549" y="648"/>
                    <a:pt x="4704" y="807"/>
                  </a:cubicBezTo>
                  <a:lnTo>
                    <a:pt x="4910" y="1013"/>
                  </a:lnTo>
                  <a:lnTo>
                    <a:pt x="3824" y="2099"/>
                  </a:lnTo>
                  <a:lnTo>
                    <a:pt x="3618" y="1897"/>
                  </a:lnTo>
                  <a:cubicBezTo>
                    <a:pt x="3569" y="1847"/>
                    <a:pt x="3515" y="1827"/>
                    <a:pt x="3462" y="1827"/>
                  </a:cubicBezTo>
                  <a:cubicBezTo>
                    <a:pt x="3291" y="1827"/>
                    <a:pt x="3144" y="2047"/>
                    <a:pt x="3306" y="2205"/>
                  </a:cubicBezTo>
                  <a:lnTo>
                    <a:pt x="3512" y="2411"/>
                  </a:lnTo>
                  <a:lnTo>
                    <a:pt x="2426" y="3497"/>
                  </a:lnTo>
                  <a:lnTo>
                    <a:pt x="2220" y="3295"/>
                  </a:lnTo>
                  <a:cubicBezTo>
                    <a:pt x="2172" y="3247"/>
                    <a:pt x="2118" y="3227"/>
                    <a:pt x="2066" y="3227"/>
                  </a:cubicBezTo>
                  <a:cubicBezTo>
                    <a:pt x="1897" y="3227"/>
                    <a:pt x="1753" y="3444"/>
                    <a:pt x="1908" y="3603"/>
                  </a:cubicBezTo>
                  <a:lnTo>
                    <a:pt x="2114" y="3809"/>
                  </a:lnTo>
                  <a:lnTo>
                    <a:pt x="1028" y="4895"/>
                  </a:lnTo>
                  <a:lnTo>
                    <a:pt x="822" y="4693"/>
                  </a:lnTo>
                  <a:cubicBezTo>
                    <a:pt x="774" y="4645"/>
                    <a:pt x="720" y="4625"/>
                    <a:pt x="668" y="4625"/>
                  </a:cubicBezTo>
                  <a:cubicBezTo>
                    <a:pt x="499" y="4625"/>
                    <a:pt x="355" y="4842"/>
                    <a:pt x="510" y="5001"/>
                  </a:cubicBezTo>
                  <a:lnTo>
                    <a:pt x="716" y="5207"/>
                  </a:lnTo>
                  <a:lnTo>
                    <a:pt x="188" y="5731"/>
                  </a:lnTo>
                  <a:cubicBezTo>
                    <a:pt x="68" y="5851"/>
                    <a:pt x="0" y="6019"/>
                    <a:pt x="0" y="6192"/>
                  </a:cubicBezTo>
                  <a:cubicBezTo>
                    <a:pt x="0" y="6582"/>
                    <a:pt x="319" y="6840"/>
                    <a:pt x="651" y="6840"/>
                  </a:cubicBezTo>
                  <a:cubicBezTo>
                    <a:pt x="811" y="6840"/>
                    <a:pt x="973" y="6781"/>
                    <a:pt x="1105" y="6648"/>
                  </a:cubicBezTo>
                  <a:lnTo>
                    <a:pt x="1629" y="6120"/>
                  </a:lnTo>
                  <a:lnTo>
                    <a:pt x="1836" y="6326"/>
                  </a:lnTo>
                  <a:cubicBezTo>
                    <a:pt x="1883" y="6373"/>
                    <a:pt x="1936" y="6392"/>
                    <a:pt x="1986" y="6392"/>
                  </a:cubicBezTo>
                  <a:cubicBezTo>
                    <a:pt x="2156" y="6392"/>
                    <a:pt x="2303" y="6173"/>
                    <a:pt x="2148" y="6014"/>
                  </a:cubicBezTo>
                  <a:lnTo>
                    <a:pt x="1941" y="5812"/>
                  </a:lnTo>
                  <a:lnTo>
                    <a:pt x="3027" y="4722"/>
                  </a:lnTo>
                  <a:lnTo>
                    <a:pt x="3233" y="4929"/>
                  </a:lnTo>
                  <a:cubicBezTo>
                    <a:pt x="3281" y="4975"/>
                    <a:pt x="3334" y="4994"/>
                    <a:pt x="3384" y="4994"/>
                  </a:cubicBezTo>
                  <a:cubicBezTo>
                    <a:pt x="3554" y="4994"/>
                    <a:pt x="3701" y="4775"/>
                    <a:pt x="3546" y="4616"/>
                  </a:cubicBezTo>
                  <a:lnTo>
                    <a:pt x="3339" y="4414"/>
                  </a:lnTo>
                  <a:lnTo>
                    <a:pt x="4425" y="3324"/>
                  </a:lnTo>
                  <a:lnTo>
                    <a:pt x="4631" y="3531"/>
                  </a:lnTo>
                  <a:cubicBezTo>
                    <a:pt x="4680" y="3580"/>
                    <a:pt x="4733" y="3600"/>
                    <a:pt x="4785" y="3600"/>
                  </a:cubicBezTo>
                  <a:cubicBezTo>
                    <a:pt x="4955" y="3600"/>
                    <a:pt x="5102" y="3377"/>
                    <a:pt x="4944" y="3218"/>
                  </a:cubicBezTo>
                  <a:lnTo>
                    <a:pt x="4737" y="3017"/>
                  </a:lnTo>
                  <a:lnTo>
                    <a:pt x="5823" y="1926"/>
                  </a:lnTo>
                  <a:lnTo>
                    <a:pt x="6029" y="2133"/>
                  </a:lnTo>
                  <a:cubicBezTo>
                    <a:pt x="6078" y="2182"/>
                    <a:pt x="6131" y="2202"/>
                    <a:pt x="6183" y="2202"/>
                  </a:cubicBezTo>
                  <a:cubicBezTo>
                    <a:pt x="6353" y="2202"/>
                    <a:pt x="6500" y="1979"/>
                    <a:pt x="6342" y="1820"/>
                  </a:cubicBezTo>
                  <a:lnTo>
                    <a:pt x="6135" y="1619"/>
                  </a:lnTo>
                  <a:lnTo>
                    <a:pt x="6664" y="1090"/>
                  </a:lnTo>
                  <a:cubicBezTo>
                    <a:pt x="6899" y="835"/>
                    <a:pt x="6894" y="437"/>
                    <a:pt x="6644" y="192"/>
                  </a:cubicBezTo>
                  <a:cubicBezTo>
                    <a:pt x="6519" y="64"/>
                    <a:pt x="6353" y="0"/>
                    <a:pt x="61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82"/>
            <p:cNvSpPr/>
            <p:nvPr/>
          </p:nvSpPr>
          <p:spPr>
            <a:xfrm>
              <a:off x="2151587" y="3358605"/>
              <a:ext cx="397962" cy="388433"/>
            </a:xfrm>
            <a:custGeom>
              <a:avLst/>
              <a:gdLst/>
              <a:ahLst/>
              <a:cxnLst/>
              <a:rect l="l" t="t" r="r" b="b"/>
              <a:pathLst>
                <a:path w="15201" h="14837" extrusionOk="0">
                  <a:moveTo>
                    <a:pt x="10878" y="442"/>
                  </a:moveTo>
                  <a:cubicBezTo>
                    <a:pt x="11986" y="442"/>
                    <a:pt x="13086" y="621"/>
                    <a:pt x="14139" y="972"/>
                  </a:cubicBezTo>
                  <a:lnTo>
                    <a:pt x="14139" y="977"/>
                  </a:lnTo>
                  <a:cubicBezTo>
                    <a:pt x="14528" y="2140"/>
                    <a:pt x="14711" y="3369"/>
                    <a:pt x="14667" y="4599"/>
                  </a:cubicBezTo>
                  <a:lnTo>
                    <a:pt x="10517" y="449"/>
                  </a:lnTo>
                  <a:cubicBezTo>
                    <a:pt x="10637" y="444"/>
                    <a:pt x="10758" y="442"/>
                    <a:pt x="10878" y="442"/>
                  </a:cubicBezTo>
                  <a:close/>
                  <a:moveTo>
                    <a:pt x="942" y="8467"/>
                  </a:moveTo>
                  <a:lnTo>
                    <a:pt x="6649" y="14169"/>
                  </a:lnTo>
                  <a:cubicBezTo>
                    <a:pt x="6255" y="14251"/>
                    <a:pt x="5857" y="14313"/>
                    <a:pt x="5458" y="14351"/>
                  </a:cubicBezTo>
                  <a:lnTo>
                    <a:pt x="764" y="9653"/>
                  </a:lnTo>
                  <a:cubicBezTo>
                    <a:pt x="798" y="9254"/>
                    <a:pt x="860" y="8856"/>
                    <a:pt x="942" y="8467"/>
                  </a:cubicBezTo>
                  <a:close/>
                  <a:moveTo>
                    <a:pt x="726" y="10239"/>
                  </a:moveTo>
                  <a:lnTo>
                    <a:pt x="4881" y="14385"/>
                  </a:lnTo>
                  <a:cubicBezTo>
                    <a:pt x="4760" y="14389"/>
                    <a:pt x="4639" y="14391"/>
                    <a:pt x="4519" y="14391"/>
                  </a:cubicBezTo>
                  <a:cubicBezTo>
                    <a:pt x="3406" y="14391"/>
                    <a:pt x="2303" y="14212"/>
                    <a:pt x="1250" y="13861"/>
                  </a:cubicBezTo>
                  <a:cubicBezTo>
                    <a:pt x="860" y="12694"/>
                    <a:pt x="683" y="11469"/>
                    <a:pt x="726" y="10239"/>
                  </a:cubicBezTo>
                  <a:close/>
                  <a:moveTo>
                    <a:pt x="10877" y="0"/>
                  </a:moveTo>
                  <a:cubicBezTo>
                    <a:pt x="9996" y="0"/>
                    <a:pt x="9113" y="110"/>
                    <a:pt x="8249" y="329"/>
                  </a:cubicBezTo>
                  <a:cubicBezTo>
                    <a:pt x="5424" y="1059"/>
                    <a:pt x="3018" y="2918"/>
                    <a:pt x="1600" y="5469"/>
                  </a:cubicBezTo>
                  <a:cubicBezTo>
                    <a:pt x="1496" y="5648"/>
                    <a:pt x="1646" y="5807"/>
                    <a:pt x="1797" y="5807"/>
                  </a:cubicBezTo>
                  <a:cubicBezTo>
                    <a:pt x="1868" y="5807"/>
                    <a:pt x="1940" y="5772"/>
                    <a:pt x="1985" y="5685"/>
                  </a:cubicBezTo>
                  <a:cubicBezTo>
                    <a:pt x="3325" y="3273"/>
                    <a:pt x="5578" y="1505"/>
                    <a:pt x="8244" y="790"/>
                  </a:cubicBezTo>
                  <a:lnTo>
                    <a:pt x="12251" y="4796"/>
                  </a:lnTo>
                  <a:cubicBezTo>
                    <a:pt x="12299" y="4845"/>
                    <a:pt x="12353" y="4866"/>
                    <a:pt x="12405" y="4866"/>
                  </a:cubicBezTo>
                  <a:cubicBezTo>
                    <a:pt x="12576" y="4866"/>
                    <a:pt x="12725" y="4642"/>
                    <a:pt x="12563" y="4484"/>
                  </a:cubicBezTo>
                  <a:lnTo>
                    <a:pt x="8744" y="665"/>
                  </a:lnTo>
                  <a:cubicBezTo>
                    <a:pt x="9138" y="583"/>
                    <a:pt x="9532" y="521"/>
                    <a:pt x="9935" y="487"/>
                  </a:cubicBezTo>
                  <a:lnTo>
                    <a:pt x="14629" y="5185"/>
                  </a:lnTo>
                  <a:cubicBezTo>
                    <a:pt x="14595" y="5584"/>
                    <a:pt x="14533" y="5983"/>
                    <a:pt x="14451" y="6372"/>
                  </a:cubicBezTo>
                  <a:lnTo>
                    <a:pt x="13298" y="5219"/>
                  </a:lnTo>
                  <a:cubicBezTo>
                    <a:pt x="13251" y="5173"/>
                    <a:pt x="13198" y="5153"/>
                    <a:pt x="13147" y="5153"/>
                  </a:cubicBezTo>
                  <a:cubicBezTo>
                    <a:pt x="12976" y="5153"/>
                    <a:pt x="12827" y="5372"/>
                    <a:pt x="12986" y="5531"/>
                  </a:cubicBezTo>
                  <a:lnTo>
                    <a:pt x="14331" y="6876"/>
                  </a:lnTo>
                  <a:cubicBezTo>
                    <a:pt x="13385" y="10374"/>
                    <a:pt x="10656" y="13102"/>
                    <a:pt x="7159" y="14049"/>
                  </a:cubicBezTo>
                  <a:lnTo>
                    <a:pt x="1067" y="7962"/>
                  </a:lnTo>
                  <a:cubicBezTo>
                    <a:pt x="1187" y="7506"/>
                    <a:pt x="1341" y="7064"/>
                    <a:pt x="1523" y="6627"/>
                  </a:cubicBezTo>
                  <a:cubicBezTo>
                    <a:pt x="1598" y="6453"/>
                    <a:pt x="1457" y="6320"/>
                    <a:pt x="1316" y="6320"/>
                  </a:cubicBezTo>
                  <a:cubicBezTo>
                    <a:pt x="1239" y="6320"/>
                    <a:pt x="1161" y="6361"/>
                    <a:pt x="1120" y="6458"/>
                  </a:cubicBezTo>
                  <a:cubicBezTo>
                    <a:pt x="92" y="8889"/>
                    <a:pt x="1" y="11613"/>
                    <a:pt x="870" y="14106"/>
                  </a:cubicBezTo>
                  <a:cubicBezTo>
                    <a:pt x="894" y="14169"/>
                    <a:pt x="942" y="14222"/>
                    <a:pt x="1005" y="14241"/>
                  </a:cubicBezTo>
                  <a:cubicBezTo>
                    <a:pt x="2134" y="14635"/>
                    <a:pt x="3325" y="14837"/>
                    <a:pt x="4521" y="14837"/>
                  </a:cubicBezTo>
                  <a:cubicBezTo>
                    <a:pt x="4814" y="14837"/>
                    <a:pt x="5102" y="14822"/>
                    <a:pt x="5396" y="14798"/>
                  </a:cubicBezTo>
                  <a:cubicBezTo>
                    <a:pt x="10555" y="14366"/>
                    <a:pt x="14648" y="10278"/>
                    <a:pt x="15076" y="5118"/>
                  </a:cubicBezTo>
                  <a:cubicBezTo>
                    <a:pt x="15201" y="3629"/>
                    <a:pt x="15008" y="2135"/>
                    <a:pt x="14523" y="727"/>
                  </a:cubicBezTo>
                  <a:cubicBezTo>
                    <a:pt x="14499" y="665"/>
                    <a:pt x="14451" y="612"/>
                    <a:pt x="14384" y="593"/>
                  </a:cubicBezTo>
                  <a:cubicBezTo>
                    <a:pt x="13251" y="198"/>
                    <a:pt x="12065" y="0"/>
                    <a:pt x="108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7" name="Google Shape;13537;p82"/>
          <p:cNvGrpSpPr/>
          <p:nvPr/>
        </p:nvGrpSpPr>
        <p:grpSpPr>
          <a:xfrm>
            <a:off x="2593925" y="3165196"/>
            <a:ext cx="406392" cy="365263"/>
            <a:chOff x="2593925" y="3370596"/>
            <a:chExt cx="406392" cy="365263"/>
          </a:xfrm>
        </p:grpSpPr>
        <p:sp>
          <p:nvSpPr>
            <p:cNvPr id="13538" name="Google Shape;13538;p82"/>
            <p:cNvSpPr/>
            <p:nvPr/>
          </p:nvSpPr>
          <p:spPr>
            <a:xfrm>
              <a:off x="2614162" y="3590560"/>
              <a:ext cx="365892" cy="139121"/>
            </a:xfrm>
            <a:custGeom>
              <a:avLst/>
              <a:gdLst/>
              <a:ahLst/>
              <a:cxnLst/>
              <a:rect l="l" t="t" r="r" b="b"/>
              <a:pathLst>
                <a:path w="13976" h="5314" extrusionOk="0">
                  <a:moveTo>
                    <a:pt x="1" y="0"/>
                  </a:moveTo>
                  <a:lnTo>
                    <a:pt x="1" y="4113"/>
                  </a:lnTo>
                  <a:cubicBezTo>
                    <a:pt x="1" y="4776"/>
                    <a:pt x="539" y="5314"/>
                    <a:pt x="1202" y="5314"/>
                  </a:cubicBezTo>
                  <a:lnTo>
                    <a:pt x="12775" y="5314"/>
                  </a:lnTo>
                  <a:cubicBezTo>
                    <a:pt x="13438" y="5314"/>
                    <a:pt x="13976" y="4776"/>
                    <a:pt x="13976" y="4113"/>
                  </a:cubicBezTo>
                  <a:lnTo>
                    <a:pt x="1397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82"/>
            <p:cNvSpPr/>
            <p:nvPr/>
          </p:nvSpPr>
          <p:spPr>
            <a:xfrm>
              <a:off x="2614162" y="3590560"/>
              <a:ext cx="52360" cy="139121"/>
            </a:xfrm>
            <a:custGeom>
              <a:avLst/>
              <a:gdLst/>
              <a:ahLst/>
              <a:cxnLst/>
              <a:rect l="l" t="t" r="r" b="b"/>
              <a:pathLst>
                <a:path w="2000" h="5314" extrusionOk="0">
                  <a:moveTo>
                    <a:pt x="1" y="0"/>
                  </a:moveTo>
                  <a:lnTo>
                    <a:pt x="1" y="4113"/>
                  </a:lnTo>
                  <a:cubicBezTo>
                    <a:pt x="1" y="4776"/>
                    <a:pt x="539" y="5314"/>
                    <a:pt x="1202" y="5314"/>
                  </a:cubicBezTo>
                  <a:lnTo>
                    <a:pt x="1999" y="5314"/>
                  </a:lnTo>
                  <a:cubicBezTo>
                    <a:pt x="1336" y="5314"/>
                    <a:pt x="798" y="4776"/>
                    <a:pt x="798" y="4113"/>
                  </a:cubicBezTo>
                  <a:lnTo>
                    <a:pt x="79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82"/>
            <p:cNvSpPr/>
            <p:nvPr/>
          </p:nvSpPr>
          <p:spPr>
            <a:xfrm>
              <a:off x="2614162" y="3590560"/>
              <a:ext cx="365892" cy="75241"/>
            </a:xfrm>
            <a:custGeom>
              <a:avLst/>
              <a:gdLst/>
              <a:ahLst/>
              <a:cxnLst/>
              <a:rect l="l" t="t" r="r" b="b"/>
              <a:pathLst>
                <a:path w="13976" h="2874" extrusionOk="0">
                  <a:moveTo>
                    <a:pt x="1" y="0"/>
                  </a:moveTo>
                  <a:lnTo>
                    <a:pt x="1" y="1201"/>
                  </a:lnTo>
                  <a:cubicBezTo>
                    <a:pt x="1754" y="2129"/>
                    <a:pt x="3681" y="2695"/>
                    <a:pt x="5655" y="2873"/>
                  </a:cubicBezTo>
                  <a:lnTo>
                    <a:pt x="8321" y="2873"/>
                  </a:lnTo>
                  <a:cubicBezTo>
                    <a:pt x="10301" y="2695"/>
                    <a:pt x="12222" y="2129"/>
                    <a:pt x="13976" y="1201"/>
                  </a:cubicBezTo>
                  <a:lnTo>
                    <a:pt x="13976"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82"/>
            <p:cNvSpPr/>
            <p:nvPr/>
          </p:nvSpPr>
          <p:spPr>
            <a:xfrm>
              <a:off x="2600077" y="3442774"/>
              <a:ext cx="394192" cy="191585"/>
            </a:xfrm>
            <a:custGeom>
              <a:avLst/>
              <a:gdLst/>
              <a:ahLst/>
              <a:cxnLst/>
              <a:rect l="l" t="t" r="r" b="b"/>
              <a:pathLst>
                <a:path w="15057" h="7318" extrusionOk="0">
                  <a:moveTo>
                    <a:pt x="13860" y="1"/>
                  </a:moveTo>
                  <a:cubicBezTo>
                    <a:pt x="13857" y="1"/>
                    <a:pt x="13854" y="1"/>
                    <a:pt x="13851" y="1"/>
                  </a:cubicBezTo>
                  <a:lnTo>
                    <a:pt x="1202" y="1"/>
                  </a:lnTo>
                  <a:cubicBezTo>
                    <a:pt x="534" y="1"/>
                    <a:pt x="1" y="534"/>
                    <a:pt x="1" y="1202"/>
                  </a:cubicBezTo>
                  <a:lnTo>
                    <a:pt x="1" y="5343"/>
                  </a:lnTo>
                  <a:cubicBezTo>
                    <a:pt x="1894" y="6448"/>
                    <a:pt x="4007" y="7120"/>
                    <a:pt x="6193" y="7317"/>
                  </a:cubicBezTo>
                  <a:lnTo>
                    <a:pt x="8859" y="7317"/>
                  </a:lnTo>
                  <a:cubicBezTo>
                    <a:pt x="11045" y="7120"/>
                    <a:pt x="13159" y="6448"/>
                    <a:pt x="15057" y="5343"/>
                  </a:cubicBezTo>
                  <a:lnTo>
                    <a:pt x="15057" y="1202"/>
                  </a:lnTo>
                  <a:cubicBezTo>
                    <a:pt x="15057" y="537"/>
                    <a:pt x="14519" y="1"/>
                    <a:pt x="1386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82"/>
            <p:cNvSpPr/>
            <p:nvPr/>
          </p:nvSpPr>
          <p:spPr>
            <a:xfrm>
              <a:off x="2599972" y="3442643"/>
              <a:ext cx="52072" cy="151085"/>
            </a:xfrm>
            <a:custGeom>
              <a:avLst/>
              <a:gdLst/>
              <a:ahLst/>
              <a:cxnLst/>
              <a:rect l="l" t="t" r="r" b="b"/>
              <a:pathLst>
                <a:path w="1989" h="5771" extrusionOk="0">
                  <a:moveTo>
                    <a:pt x="1206" y="1"/>
                  </a:moveTo>
                  <a:cubicBezTo>
                    <a:pt x="538" y="1"/>
                    <a:pt x="0" y="539"/>
                    <a:pt x="5" y="1202"/>
                  </a:cubicBezTo>
                  <a:lnTo>
                    <a:pt x="5" y="5348"/>
                  </a:lnTo>
                  <a:cubicBezTo>
                    <a:pt x="259" y="5497"/>
                    <a:pt x="524" y="5636"/>
                    <a:pt x="788" y="5771"/>
                  </a:cubicBezTo>
                  <a:lnTo>
                    <a:pt x="788" y="1202"/>
                  </a:lnTo>
                  <a:cubicBezTo>
                    <a:pt x="788" y="539"/>
                    <a:pt x="1326" y="1"/>
                    <a:pt x="198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82"/>
            <p:cNvSpPr/>
            <p:nvPr/>
          </p:nvSpPr>
          <p:spPr>
            <a:xfrm>
              <a:off x="2715033" y="3542389"/>
              <a:ext cx="164175" cy="91970"/>
            </a:xfrm>
            <a:custGeom>
              <a:avLst/>
              <a:gdLst/>
              <a:ahLst/>
              <a:cxnLst/>
              <a:rect l="l" t="t" r="r" b="b"/>
              <a:pathLst>
                <a:path w="6271" h="3513" extrusionOk="0">
                  <a:moveTo>
                    <a:pt x="1024" y="1"/>
                  </a:moveTo>
                  <a:cubicBezTo>
                    <a:pt x="457" y="1"/>
                    <a:pt x="1" y="457"/>
                    <a:pt x="1" y="1019"/>
                  </a:cubicBezTo>
                  <a:lnTo>
                    <a:pt x="1" y="3238"/>
                  </a:lnTo>
                  <a:cubicBezTo>
                    <a:pt x="596" y="3368"/>
                    <a:pt x="1197" y="3459"/>
                    <a:pt x="1802" y="3512"/>
                  </a:cubicBezTo>
                  <a:lnTo>
                    <a:pt x="4468" y="3512"/>
                  </a:lnTo>
                  <a:cubicBezTo>
                    <a:pt x="5074" y="3459"/>
                    <a:pt x="5679" y="3368"/>
                    <a:pt x="6270" y="3238"/>
                  </a:cubicBezTo>
                  <a:lnTo>
                    <a:pt x="6270" y="1019"/>
                  </a:lnTo>
                  <a:cubicBezTo>
                    <a:pt x="6270" y="457"/>
                    <a:pt x="5814" y="1"/>
                    <a:pt x="5252"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82"/>
            <p:cNvSpPr/>
            <p:nvPr/>
          </p:nvSpPr>
          <p:spPr>
            <a:xfrm>
              <a:off x="2762210" y="3591319"/>
              <a:ext cx="69822" cy="87310"/>
            </a:xfrm>
            <a:custGeom>
              <a:avLst/>
              <a:gdLst/>
              <a:ahLst/>
              <a:cxnLst/>
              <a:rect l="l" t="t" r="r" b="b"/>
              <a:pathLst>
                <a:path w="2667" h="3335" extrusionOk="0">
                  <a:moveTo>
                    <a:pt x="697" y="0"/>
                  </a:moveTo>
                  <a:cubicBezTo>
                    <a:pt x="313" y="0"/>
                    <a:pt x="0" y="313"/>
                    <a:pt x="0" y="697"/>
                  </a:cubicBezTo>
                  <a:lnTo>
                    <a:pt x="0" y="2638"/>
                  </a:lnTo>
                  <a:cubicBezTo>
                    <a:pt x="0" y="3022"/>
                    <a:pt x="313" y="3334"/>
                    <a:pt x="697" y="3334"/>
                  </a:cubicBezTo>
                  <a:lnTo>
                    <a:pt x="1975" y="3334"/>
                  </a:lnTo>
                  <a:cubicBezTo>
                    <a:pt x="2354" y="3334"/>
                    <a:pt x="2666" y="3022"/>
                    <a:pt x="2666" y="2638"/>
                  </a:cubicBezTo>
                  <a:lnTo>
                    <a:pt x="2666" y="697"/>
                  </a:lnTo>
                  <a:cubicBezTo>
                    <a:pt x="2666" y="313"/>
                    <a:pt x="2354" y="0"/>
                    <a:pt x="197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82"/>
            <p:cNvSpPr/>
            <p:nvPr/>
          </p:nvSpPr>
          <p:spPr>
            <a:xfrm>
              <a:off x="2786348" y="3615457"/>
              <a:ext cx="21546" cy="39008"/>
            </a:xfrm>
            <a:custGeom>
              <a:avLst/>
              <a:gdLst/>
              <a:ahLst/>
              <a:cxnLst/>
              <a:rect l="l" t="t" r="r" b="b"/>
              <a:pathLst>
                <a:path w="823" h="1490" extrusionOk="0">
                  <a:moveTo>
                    <a:pt x="1" y="1"/>
                  </a:moveTo>
                  <a:lnTo>
                    <a:pt x="1" y="1490"/>
                  </a:lnTo>
                  <a:lnTo>
                    <a:pt x="822" y="1490"/>
                  </a:lnTo>
                  <a:lnTo>
                    <a:pt x="822" y="1"/>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82"/>
            <p:cNvSpPr/>
            <p:nvPr/>
          </p:nvSpPr>
          <p:spPr>
            <a:xfrm>
              <a:off x="2733150" y="3376617"/>
              <a:ext cx="127942" cy="32097"/>
            </a:xfrm>
            <a:custGeom>
              <a:avLst/>
              <a:gdLst/>
              <a:ahLst/>
              <a:cxnLst/>
              <a:rect l="l" t="t" r="r" b="b"/>
              <a:pathLst>
                <a:path w="4887" h="1226" extrusionOk="0">
                  <a:moveTo>
                    <a:pt x="1" y="1"/>
                  </a:moveTo>
                  <a:lnTo>
                    <a:pt x="1" y="15"/>
                  </a:lnTo>
                  <a:cubicBezTo>
                    <a:pt x="1" y="683"/>
                    <a:pt x="543" y="1226"/>
                    <a:pt x="1211" y="1226"/>
                  </a:cubicBezTo>
                  <a:lnTo>
                    <a:pt x="3676" y="1226"/>
                  </a:lnTo>
                  <a:cubicBezTo>
                    <a:pt x="4343" y="1221"/>
                    <a:pt x="4886" y="683"/>
                    <a:pt x="4886" y="15"/>
                  </a:cubicBezTo>
                  <a:lnTo>
                    <a:pt x="48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82"/>
            <p:cNvSpPr/>
            <p:nvPr/>
          </p:nvSpPr>
          <p:spPr>
            <a:xfrm>
              <a:off x="2593925" y="3370596"/>
              <a:ext cx="406392" cy="365263"/>
            </a:xfrm>
            <a:custGeom>
              <a:avLst/>
              <a:gdLst/>
              <a:ahLst/>
              <a:cxnLst/>
              <a:rect l="l" t="t" r="r" b="b"/>
              <a:pathLst>
                <a:path w="15523" h="13952" extrusionOk="0">
                  <a:moveTo>
                    <a:pt x="9950" y="461"/>
                  </a:moveTo>
                  <a:cubicBezTo>
                    <a:pt x="9844" y="908"/>
                    <a:pt x="9450" y="1225"/>
                    <a:pt x="8994" y="1225"/>
                  </a:cubicBezTo>
                  <a:lnTo>
                    <a:pt x="6529" y="1225"/>
                  </a:lnTo>
                  <a:cubicBezTo>
                    <a:pt x="6073" y="1225"/>
                    <a:pt x="5679" y="908"/>
                    <a:pt x="5573" y="461"/>
                  </a:cubicBezTo>
                  <a:close/>
                  <a:moveTo>
                    <a:pt x="10416" y="481"/>
                  </a:moveTo>
                  <a:cubicBezTo>
                    <a:pt x="10882" y="572"/>
                    <a:pt x="11218" y="980"/>
                    <a:pt x="11223" y="1456"/>
                  </a:cubicBezTo>
                  <a:lnTo>
                    <a:pt x="11223" y="2522"/>
                  </a:lnTo>
                  <a:lnTo>
                    <a:pt x="4305" y="2522"/>
                  </a:lnTo>
                  <a:lnTo>
                    <a:pt x="4305" y="1456"/>
                  </a:lnTo>
                  <a:cubicBezTo>
                    <a:pt x="4305" y="980"/>
                    <a:pt x="4641" y="572"/>
                    <a:pt x="5107" y="481"/>
                  </a:cubicBezTo>
                  <a:cubicBezTo>
                    <a:pt x="5222" y="1177"/>
                    <a:pt x="5828" y="1686"/>
                    <a:pt x="6529" y="1686"/>
                  </a:cubicBezTo>
                  <a:lnTo>
                    <a:pt x="8994" y="1686"/>
                  </a:lnTo>
                  <a:cubicBezTo>
                    <a:pt x="9695" y="1686"/>
                    <a:pt x="10300" y="1177"/>
                    <a:pt x="10416" y="481"/>
                  </a:cubicBezTo>
                  <a:close/>
                  <a:moveTo>
                    <a:pt x="9878" y="6793"/>
                  </a:moveTo>
                  <a:cubicBezTo>
                    <a:pt x="10315" y="6793"/>
                    <a:pt x="10665" y="7149"/>
                    <a:pt x="10665" y="7586"/>
                  </a:cubicBezTo>
                  <a:lnTo>
                    <a:pt x="10665" y="9618"/>
                  </a:lnTo>
                  <a:cubicBezTo>
                    <a:pt x="10223" y="9704"/>
                    <a:pt x="9777" y="9772"/>
                    <a:pt x="9325" y="9820"/>
                  </a:cubicBezTo>
                  <a:lnTo>
                    <a:pt x="9325" y="9128"/>
                  </a:lnTo>
                  <a:cubicBezTo>
                    <a:pt x="9325" y="8614"/>
                    <a:pt x="8912" y="8201"/>
                    <a:pt x="8403" y="8201"/>
                  </a:cubicBezTo>
                  <a:lnTo>
                    <a:pt x="7125" y="8201"/>
                  </a:lnTo>
                  <a:cubicBezTo>
                    <a:pt x="6611" y="8201"/>
                    <a:pt x="6198" y="8614"/>
                    <a:pt x="6198" y="9128"/>
                  </a:cubicBezTo>
                  <a:lnTo>
                    <a:pt x="6198" y="9820"/>
                  </a:lnTo>
                  <a:cubicBezTo>
                    <a:pt x="5746" y="9772"/>
                    <a:pt x="5299" y="9704"/>
                    <a:pt x="4857" y="9618"/>
                  </a:cubicBezTo>
                  <a:lnTo>
                    <a:pt x="4857" y="7586"/>
                  </a:lnTo>
                  <a:cubicBezTo>
                    <a:pt x="4857" y="7149"/>
                    <a:pt x="5213" y="6793"/>
                    <a:pt x="5645" y="6793"/>
                  </a:cubicBezTo>
                  <a:close/>
                  <a:moveTo>
                    <a:pt x="8403" y="8662"/>
                  </a:moveTo>
                  <a:cubicBezTo>
                    <a:pt x="8657" y="8662"/>
                    <a:pt x="8864" y="8868"/>
                    <a:pt x="8864" y="9128"/>
                  </a:cubicBezTo>
                  <a:lnTo>
                    <a:pt x="8864" y="11069"/>
                  </a:lnTo>
                  <a:cubicBezTo>
                    <a:pt x="8864" y="11328"/>
                    <a:pt x="8657" y="11535"/>
                    <a:pt x="8398" y="11535"/>
                  </a:cubicBezTo>
                  <a:lnTo>
                    <a:pt x="7125" y="11535"/>
                  </a:lnTo>
                  <a:cubicBezTo>
                    <a:pt x="6865" y="11535"/>
                    <a:pt x="6659" y="11328"/>
                    <a:pt x="6659" y="11069"/>
                  </a:cubicBezTo>
                  <a:lnTo>
                    <a:pt x="6659" y="9128"/>
                  </a:lnTo>
                  <a:cubicBezTo>
                    <a:pt x="6659" y="8868"/>
                    <a:pt x="6865" y="8662"/>
                    <a:pt x="7125" y="8662"/>
                  </a:cubicBezTo>
                  <a:close/>
                  <a:moveTo>
                    <a:pt x="5299" y="0"/>
                  </a:moveTo>
                  <a:cubicBezTo>
                    <a:pt x="4497" y="0"/>
                    <a:pt x="3848" y="654"/>
                    <a:pt x="3844" y="1456"/>
                  </a:cubicBezTo>
                  <a:lnTo>
                    <a:pt x="3844" y="2522"/>
                  </a:lnTo>
                  <a:lnTo>
                    <a:pt x="1437" y="2522"/>
                  </a:lnTo>
                  <a:cubicBezTo>
                    <a:pt x="644" y="2522"/>
                    <a:pt x="0" y="3166"/>
                    <a:pt x="0" y="3954"/>
                  </a:cubicBezTo>
                  <a:lnTo>
                    <a:pt x="0" y="8100"/>
                  </a:lnTo>
                  <a:cubicBezTo>
                    <a:pt x="0" y="8181"/>
                    <a:pt x="44" y="8258"/>
                    <a:pt x="116" y="8297"/>
                  </a:cubicBezTo>
                  <a:cubicBezTo>
                    <a:pt x="255" y="8383"/>
                    <a:pt x="399" y="8460"/>
                    <a:pt x="543" y="8537"/>
                  </a:cubicBezTo>
                  <a:lnTo>
                    <a:pt x="543" y="9618"/>
                  </a:lnTo>
                  <a:cubicBezTo>
                    <a:pt x="543" y="9769"/>
                    <a:pt x="659" y="9845"/>
                    <a:pt x="774" y="9845"/>
                  </a:cubicBezTo>
                  <a:cubicBezTo>
                    <a:pt x="889" y="9845"/>
                    <a:pt x="1004" y="9769"/>
                    <a:pt x="1004" y="9618"/>
                  </a:cubicBezTo>
                  <a:lnTo>
                    <a:pt x="1004" y="8782"/>
                  </a:lnTo>
                  <a:cubicBezTo>
                    <a:pt x="2628" y="9589"/>
                    <a:pt x="4387" y="10103"/>
                    <a:pt x="6198" y="10286"/>
                  </a:cubicBezTo>
                  <a:lnTo>
                    <a:pt x="6198" y="11069"/>
                  </a:lnTo>
                  <a:cubicBezTo>
                    <a:pt x="6198" y="11583"/>
                    <a:pt x="6611" y="11996"/>
                    <a:pt x="7125" y="11996"/>
                  </a:cubicBezTo>
                  <a:lnTo>
                    <a:pt x="8403" y="11996"/>
                  </a:lnTo>
                  <a:cubicBezTo>
                    <a:pt x="8912" y="11996"/>
                    <a:pt x="9325" y="11583"/>
                    <a:pt x="9325" y="11069"/>
                  </a:cubicBezTo>
                  <a:lnTo>
                    <a:pt x="9325" y="10286"/>
                  </a:lnTo>
                  <a:cubicBezTo>
                    <a:pt x="11131" y="10103"/>
                    <a:pt x="12895" y="9589"/>
                    <a:pt x="14518" y="8782"/>
                  </a:cubicBezTo>
                  <a:lnTo>
                    <a:pt x="14518" y="12519"/>
                  </a:lnTo>
                  <a:cubicBezTo>
                    <a:pt x="14518" y="13053"/>
                    <a:pt x="14086" y="13485"/>
                    <a:pt x="13553" y="13490"/>
                  </a:cubicBezTo>
                  <a:lnTo>
                    <a:pt x="1975" y="13490"/>
                  </a:lnTo>
                  <a:cubicBezTo>
                    <a:pt x="1442" y="13485"/>
                    <a:pt x="1004" y="13053"/>
                    <a:pt x="1004" y="12519"/>
                  </a:cubicBezTo>
                  <a:lnTo>
                    <a:pt x="1004" y="10535"/>
                  </a:lnTo>
                  <a:cubicBezTo>
                    <a:pt x="1004" y="10382"/>
                    <a:pt x="889" y="10305"/>
                    <a:pt x="774" y="10305"/>
                  </a:cubicBezTo>
                  <a:cubicBezTo>
                    <a:pt x="659" y="10305"/>
                    <a:pt x="543" y="10382"/>
                    <a:pt x="543" y="10535"/>
                  </a:cubicBezTo>
                  <a:lnTo>
                    <a:pt x="543" y="12519"/>
                  </a:lnTo>
                  <a:cubicBezTo>
                    <a:pt x="543" y="13307"/>
                    <a:pt x="1187" y="13946"/>
                    <a:pt x="1975" y="13951"/>
                  </a:cubicBezTo>
                  <a:lnTo>
                    <a:pt x="13553" y="13951"/>
                  </a:lnTo>
                  <a:cubicBezTo>
                    <a:pt x="14341" y="13946"/>
                    <a:pt x="14979" y="13307"/>
                    <a:pt x="14979" y="12519"/>
                  </a:cubicBezTo>
                  <a:lnTo>
                    <a:pt x="14979" y="8542"/>
                  </a:lnTo>
                  <a:cubicBezTo>
                    <a:pt x="15124" y="8465"/>
                    <a:pt x="15268" y="8383"/>
                    <a:pt x="15407" y="8302"/>
                  </a:cubicBezTo>
                  <a:cubicBezTo>
                    <a:pt x="15479" y="8258"/>
                    <a:pt x="15522" y="8181"/>
                    <a:pt x="15522" y="8100"/>
                  </a:cubicBezTo>
                  <a:lnTo>
                    <a:pt x="15522" y="3959"/>
                  </a:lnTo>
                  <a:cubicBezTo>
                    <a:pt x="15522" y="3166"/>
                    <a:pt x="14879" y="2522"/>
                    <a:pt x="14091" y="2522"/>
                  </a:cubicBezTo>
                  <a:lnTo>
                    <a:pt x="13500" y="2522"/>
                  </a:lnTo>
                  <a:cubicBezTo>
                    <a:pt x="13192" y="2522"/>
                    <a:pt x="13192" y="2984"/>
                    <a:pt x="13500" y="2984"/>
                  </a:cubicBezTo>
                  <a:lnTo>
                    <a:pt x="14091" y="2984"/>
                  </a:lnTo>
                  <a:cubicBezTo>
                    <a:pt x="14624" y="2984"/>
                    <a:pt x="15061" y="3421"/>
                    <a:pt x="15061" y="3959"/>
                  </a:cubicBezTo>
                  <a:lnTo>
                    <a:pt x="15061" y="7965"/>
                  </a:lnTo>
                  <a:cubicBezTo>
                    <a:pt x="14922" y="8047"/>
                    <a:pt x="14783" y="8124"/>
                    <a:pt x="14643" y="8196"/>
                  </a:cubicBezTo>
                  <a:cubicBezTo>
                    <a:pt x="13533" y="8787"/>
                    <a:pt x="12352" y="9229"/>
                    <a:pt x="11131" y="9517"/>
                  </a:cubicBezTo>
                  <a:lnTo>
                    <a:pt x="11131" y="7581"/>
                  </a:lnTo>
                  <a:cubicBezTo>
                    <a:pt x="11127" y="6894"/>
                    <a:pt x="10569" y="6332"/>
                    <a:pt x="9878" y="6332"/>
                  </a:cubicBezTo>
                  <a:lnTo>
                    <a:pt x="5650" y="6332"/>
                  </a:lnTo>
                  <a:cubicBezTo>
                    <a:pt x="4958" y="6332"/>
                    <a:pt x="4401" y="6894"/>
                    <a:pt x="4401" y="7581"/>
                  </a:cubicBezTo>
                  <a:lnTo>
                    <a:pt x="4401" y="9517"/>
                  </a:lnTo>
                  <a:cubicBezTo>
                    <a:pt x="3017" y="9190"/>
                    <a:pt x="1696" y="8671"/>
                    <a:pt x="466" y="7965"/>
                  </a:cubicBezTo>
                  <a:lnTo>
                    <a:pt x="466" y="3954"/>
                  </a:lnTo>
                  <a:cubicBezTo>
                    <a:pt x="466" y="3421"/>
                    <a:pt x="899" y="2984"/>
                    <a:pt x="1437" y="2984"/>
                  </a:cubicBezTo>
                  <a:lnTo>
                    <a:pt x="12577" y="2984"/>
                  </a:lnTo>
                  <a:cubicBezTo>
                    <a:pt x="12885" y="2984"/>
                    <a:pt x="12885" y="2522"/>
                    <a:pt x="12577" y="2522"/>
                  </a:cubicBezTo>
                  <a:lnTo>
                    <a:pt x="11684" y="2522"/>
                  </a:lnTo>
                  <a:lnTo>
                    <a:pt x="11684" y="1456"/>
                  </a:lnTo>
                  <a:cubicBezTo>
                    <a:pt x="11684" y="654"/>
                    <a:pt x="11031" y="0"/>
                    <a:pt x="102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82"/>
            <p:cNvSpPr/>
            <p:nvPr/>
          </p:nvSpPr>
          <p:spPr>
            <a:xfrm>
              <a:off x="2780326" y="3609436"/>
              <a:ext cx="33589" cy="51077"/>
            </a:xfrm>
            <a:custGeom>
              <a:avLst/>
              <a:gdLst/>
              <a:ahLst/>
              <a:cxnLst/>
              <a:rect l="l" t="t" r="r" b="b"/>
              <a:pathLst>
                <a:path w="1283" h="1951" extrusionOk="0">
                  <a:moveTo>
                    <a:pt x="822" y="461"/>
                  </a:moveTo>
                  <a:lnTo>
                    <a:pt x="822" y="1489"/>
                  </a:lnTo>
                  <a:lnTo>
                    <a:pt x="461" y="1489"/>
                  </a:lnTo>
                  <a:lnTo>
                    <a:pt x="461" y="461"/>
                  </a:lnTo>
                  <a:close/>
                  <a:moveTo>
                    <a:pt x="231" y="0"/>
                  </a:moveTo>
                  <a:cubicBezTo>
                    <a:pt x="106" y="0"/>
                    <a:pt x="0" y="101"/>
                    <a:pt x="0" y="231"/>
                  </a:cubicBezTo>
                  <a:lnTo>
                    <a:pt x="0" y="1720"/>
                  </a:lnTo>
                  <a:cubicBezTo>
                    <a:pt x="0" y="1845"/>
                    <a:pt x="106" y="1950"/>
                    <a:pt x="231" y="1950"/>
                  </a:cubicBezTo>
                  <a:lnTo>
                    <a:pt x="1052" y="1950"/>
                  </a:lnTo>
                  <a:cubicBezTo>
                    <a:pt x="1182" y="1950"/>
                    <a:pt x="1283" y="1845"/>
                    <a:pt x="1283" y="1720"/>
                  </a:cubicBezTo>
                  <a:lnTo>
                    <a:pt x="1283" y="231"/>
                  </a:lnTo>
                  <a:cubicBezTo>
                    <a:pt x="1283" y="101"/>
                    <a:pt x="1182" y="0"/>
                    <a:pt x="10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9" name="Google Shape;13549;p82"/>
          <p:cNvGrpSpPr/>
          <p:nvPr/>
        </p:nvGrpSpPr>
        <p:grpSpPr>
          <a:xfrm>
            <a:off x="848975" y="1782316"/>
            <a:ext cx="384898" cy="358221"/>
            <a:chOff x="848975" y="1987716"/>
            <a:chExt cx="384898" cy="358221"/>
          </a:xfrm>
        </p:grpSpPr>
        <p:sp>
          <p:nvSpPr>
            <p:cNvPr id="13550" name="Google Shape;13550;p82"/>
            <p:cNvSpPr/>
            <p:nvPr/>
          </p:nvSpPr>
          <p:spPr>
            <a:xfrm>
              <a:off x="894633" y="2178934"/>
              <a:ext cx="144932" cy="145037"/>
            </a:xfrm>
            <a:custGeom>
              <a:avLst/>
              <a:gdLst/>
              <a:ahLst/>
              <a:cxnLst/>
              <a:rect l="l" t="t" r="r" b="b"/>
              <a:pathLst>
                <a:path w="5536" h="5540" extrusionOk="0">
                  <a:moveTo>
                    <a:pt x="1951" y="0"/>
                  </a:moveTo>
                  <a:lnTo>
                    <a:pt x="760" y="1192"/>
                  </a:lnTo>
                  <a:lnTo>
                    <a:pt x="1" y="1955"/>
                  </a:lnTo>
                  <a:lnTo>
                    <a:pt x="3580" y="5539"/>
                  </a:lnTo>
                  <a:lnTo>
                    <a:pt x="5535" y="3584"/>
                  </a:lnTo>
                  <a:lnTo>
                    <a:pt x="195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82"/>
            <p:cNvSpPr/>
            <p:nvPr/>
          </p:nvSpPr>
          <p:spPr>
            <a:xfrm>
              <a:off x="894633" y="2178934"/>
              <a:ext cx="144932" cy="125036"/>
            </a:xfrm>
            <a:custGeom>
              <a:avLst/>
              <a:gdLst/>
              <a:ahLst/>
              <a:cxnLst/>
              <a:rect l="l" t="t" r="r" b="b"/>
              <a:pathLst>
                <a:path w="5536" h="4776" extrusionOk="0">
                  <a:moveTo>
                    <a:pt x="1951" y="0"/>
                  </a:moveTo>
                  <a:lnTo>
                    <a:pt x="1" y="1955"/>
                  </a:lnTo>
                  <a:lnTo>
                    <a:pt x="553" y="2513"/>
                  </a:lnTo>
                  <a:lnTo>
                    <a:pt x="894" y="2176"/>
                  </a:lnTo>
                  <a:cubicBezTo>
                    <a:pt x="1010" y="2056"/>
                    <a:pt x="1163" y="1996"/>
                    <a:pt x="1318" y="1996"/>
                  </a:cubicBezTo>
                  <a:cubicBezTo>
                    <a:pt x="1472" y="1996"/>
                    <a:pt x="1627" y="2056"/>
                    <a:pt x="1745" y="2176"/>
                  </a:cubicBezTo>
                  <a:lnTo>
                    <a:pt x="4344" y="4775"/>
                  </a:lnTo>
                  <a:lnTo>
                    <a:pt x="5535" y="3584"/>
                  </a:lnTo>
                  <a:lnTo>
                    <a:pt x="2124" y="173"/>
                  </a:lnTo>
                  <a:lnTo>
                    <a:pt x="1951"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82"/>
            <p:cNvSpPr/>
            <p:nvPr/>
          </p:nvSpPr>
          <p:spPr>
            <a:xfrm>
              <a:off x="910367" y="1993449"/>
              <a:ext cx="317223" cy="314788"/>
            </a:xfrm>
            <a:custGeom>
              <a:avLst/>
              <a:gdLst/>
              <a:ahLst/>
              <a:cxnLst/>
              <a:rect l="l" t="t" r="r" b="b"/>
              <a:pathLst>
                <a:path w="12117" h="12024" extrusionOk="0">
                  <a:moveTo>
                    <a:pt x="7766" y="0"/>
                  </a:moveTo>
                  <a:cubicBezTo>
                    <a:pt x="7522" y="0"/>
                    <a:pt x="7278" y="93"/>
                    <a:pt x="7091" y="278"/>
                  </a:cubicBezTo>
                  <a:lnTo>
                    <a:pt x="0" y="7369"/>
                  </a:lnTo>
                  <a:lnTo>
                    <a:pt x="4651" y="12024"/>
                  </a:lnTo>
                  <a:lnTo>
                    <a:pt x="11741" y="4928"/>
                  </a:lnTo>
                  <a:cubicBezTo>
                    <a:pt x="12116" y="4558"/>
                    <a:pt x="12116" y="3953"/>
                    <a:pt x="11741" y="3583"/>
                  </a:cubicBezTo>
                  <a:lnTo>
                    <a:pt x="8441" y="278"/>
                  </a:lnTo>
                  <a:cubicBezTo>
                    <a:pt x="8254" y="93"/>
                    <a:pt x="8010" y="0"/>
                    <a:pt x="776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82"/>
            <p:cNvSpPr/>
            <p:nvPr/>
          </p:nvSpPr>
          <p:spPr>
            <a:xfrm>
              <a:off x="910367" y="1993449"/>
              <a:ext cx="232452" cy="204492"/>
            </a:xfrm>
            <a:custGeom>
              <a:avLst/>
              <a:gdLst/>
              <a:ahLst/>
              <a:cxnLst/>
              <a:rect l="l" t="t" r="r" b="b"/>
              <a:pathLst>
                <a:path w="8879" h="7811" extrusionOk="0">
                  <a:moveTo>
                    <a:pt x="7766" y="0"/>
                  </a:moveTo>
                  <a:cubicBezTo>
                    <a:pt x="7522" y="0"/>
                    <a:pt x="7278" y="93"/>
                    <a:pt x="7091" y="278"/>
                  </a:cubicBezTo>
                  <a:lnTo>
                    <a:pt x="0" y="7369"/>
                  </a:lnTo>
                  <a:lnTo>
                    <a:pt x="442" y="7811"/>
                  </a:lnTo>
                  <a:lnTo>
                    <a:pt x="7533" y="715"/>
                  </a:lnTo>
                  <a:cubicBezTo>
                    <a:pt x="7718" y="530"/>
                    <a:pt x="7962" y="438"/>
                    <a:pt x="8206" y="438"/>
                  </a:cubicBezTo>
                  <a:cubicBezTo>
                    <a:pt x="8449" y="438"/>
                    <a:pt x="8693" y="530"/>
                    <a:pt x="8878" y="715"/>
                  </a:cubicBezTo>
                  <a:lnTo>
                    <a:pt x="8441" y="278"/>
                  </a:lnTo>
                  <a:cubicBezTo>
                    <a:pt x="8254" y="93"/>
                    <a:pt x="8010" y="0"/>
                    <a:pt x="77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82"/>
            <p:cNvSpPr/>
            <p:nvPr/>
          </p:nvSpPr>
          <p:spPr>
            <a:xfrm>
              <a:off x="856018" y="2253129"/>
              <a:ext cx="109328" cy="87179"/>
            </a:xfrm>
            <a:custGeom>
              <a:avLst/>
              <a:gdLst/>
              <a:ahLst/>
              <a:cxnLst/>
              <a:rect l="l" t="t" r="r" b="b"/>
              <a:pathLst>
                <a:path w="4176" h="3330" extrusionOk="0">
                  <a:moveTo>
                    <a:pt x="2350" y="1"/>
                  </a:moveTo>
                  <a:lnTo>
                    <a:pt x="1" y="2354"/>
                  </a:lnTo>
                  <a:lnTo>
                    <a:pt x="1101" y="2758"/>
                  </a:lnTo>
                  <a:lnTo>
                    <a:pt x="2677" y="3330"/>
                  </a:lnTo>
                  <a:lnTo>
                    <a:pt x="4176" y="1826"/>
                  </a:lnTo>
                  <a:lnTo>
                    <a:pt x="3104" y="755"/>
                  </a:lnTo>
                  <a:lnTo>
                    <a:pt x="2350"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82"/>
            <p:cNvSpPr/>
            <p:nvPr/>
          </p:nvSpPr>
          <p:spPr>
            <a:xfrm>
              <a:off x="884947" y="2292529"/>
              <a:ext cx="67832" cy="47648"/>
            </a:xfrm>
            <a:custGeom>
              <a:avLst/>
              <a:gdLst/>
              <a:ahLst/>
              <a:cxnLst/>
              <a:rect l="l" t="t" r="r" b="b"/>
              <a:pathLst>
                <a:path w="2591" h="1820" extrusionOk="0">
                  <a:moveTo>
                    <a:pt x="1519" y="0"/>
                  </a:moveTo>
                  <a:cubicBezTo>
                    <a:pt x="1352" y="0"/>
                    <a:pt x="1185" y="64"/>
                    <a:pt x="1058" y="191"/>
                  </a:cubicBezTo>
                  <a:lnTo>
                    <a:pt x="1" y="1248"/>
                  </a:lnTo>
                  <a:lnTo>
                    <a:pt x="1577" y="1820"/>
                  </a:lnTo>
                  <a:lnTo>
                    <a:pt x="2590" y="806"/>
                  </a:lnTo>
                  <a:lnTo>
                    <a:pt x="1980" y="191"/>
                  </a:lnTo>
                  <a:cubicBezTo>
                    <a:pt x="1853" y="64"/>
                    <a:pt x="1686" y="0"/>
                    <a:pt x="15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82"/>
            <p:cNvSpPr/>
            <p:nvPr/>
          </p:nvSpPr>
          <p:spPr>
            <a:xfrm>
              <a:off x="987075" y="2071884"/>
              <a:ext cx="161269" cy="157865"/>
            </a:xfrm>
            <a:custGeom>
              <a:avLst/>
              <a:gdLst/>
              <a:ahLst/>
              <a:cxnLst/>
              <a:rect l="l" t="t" r="r" b="b"/>
              <a:pathLst>
                <a:path w="6160" h="6030" extrusionOk="0">
                  <a:moveTo>
                    <a:pt x="4185" y="1"/>
                  </a:moveTo>
                  <a:cubicBezTo>
                    <a:pt x="4022" y="1"/>
                    <a:pt x="3858" y="63"/>
                    <a:pt x="3734" y="188"/>
                  </a:cubicBezTo>
                  <a:lnTo>
                    <a:pt x="251" y="3671"/>
                  </a:lnTo>
                  <a:cubicBezTo>
                    <a:pt x="1" y="3916"/>
                    <a:pt x="1" y="4320"/>
                    <a:pt x="251" y="4570"/>
                  </a:cubicBezTo>
                  <a:lnTo>
                    <a:pt x="1529" y="5843"/>
                  </a:lnTo>
                  <a:cubicBezTo>
                    <a:pt x="1651" y="5968"/>
                    <a:pt x="1813" y="6030"/>
                    <a:pt x="1976" y="6030"/>
                  </a:cubicBezTo>
                  <a:cubicBezTo>
                    <a:pt x="2139" y="6030"/>
                    <a:pt x="2302" y="5968"/>
                    <a:pt x="2427" y="5843"/>
                  </a:cubicBezTo>
                  <a:lnTo>
                    <a:pt x="5910" y="2360"/>
                  </a:lnTo>
                  <a:cubicBezTo>
                    <a:pt x="6160" y="2115"/>
                    <a:pt x="6160" y="1711"/>
                    <a:pt x="5910" y="1461"/>
                  </a:cubicBezTo>
                  <a:lnTo>
                    <a:pt x="4637" y="188"/>
                  </a:lnTo>
                  <a:cubicBezTo>
                    <a:pt x="4512" y="63"/>
                    <a:pt x="4348" y="1"/>
                    <a:pt x="4185"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82"/>
            <p:cNvSpPr/>
            <p:nvPr/>
          </p:nvSpPr>
          <p:spPr>
            <a:xfrm>
              <a:off x="848975" y="1987716"/>
              <a:ext cx="384898" cy="358221"/>
            </a:xfrm>
            <a:custGeom>
              <a:avLst/>
              <a:gdLst/>
              <a:ahLst/>
              <a:cxnLst/>
              <a:rect l="l" t="t" r="r" b="b"/>
              <a:pathLst>
                <a:path w="14702" h="13683" extrusionOk="0">
                  <a:moveTo>
                    <a:pt x="2879" y="8433"/>
                  </a:moveTo>
                  <a:lnTo>
                    <a:pt x="6150" y="11705"/>
                  </a:lnTo>
                  <a:lnTo>
                    <a:pt x="5329" y="12531"/>
                  </a:lnTo>
                  <a:lnTo>
                    <a:pt x="2052" y="9259"/>
                  </a:lnTo>
                  <a:lnTo>
                    <a:pt x="2879" y="8433"/>
                  </a:lnTo>
                  <a:close/>
                  <a:moveTo>
                    <a:pt x="10113" y="1"/>
                  </a:moveTo>
                  <a:cubicBezTo>
                    <a:pt x="9813" y="1"/>
                    <a:pt x="9513" y="115"/>
                    <a:pt x="9282" y="343"/>
                  </a:cubicBezTo>
                  <a:lnTo>
                    <a:pt x="2192" y="7434"/>
                  </a:lnTo>
                  <a:cubicBezTo>
                    <a:pt x="2105" y="7516"/>
                    <a:pt x="2105" y="7655"/>
                    <a:pt x="2192" y="7741"/>
                  </a:cubicBezTo>
                  <a:lnTo>
                    <a:pt x="2566" y="8121"/>
                  </a:lnTo>
                  <a:lnTo>
                    <a:pt x="1586" y="9106"/>
                  </a:lnTo>
                  <a:cubicBezTo>
                    <a:pt x="1500" y="9192"/>
                    <a:pt x="1500" y="9331"/>
                    <a:pt x="1586" y="9413"/>
                  </a:cubicBezTo>
                  <a:lnTo>
                    <a:pt x="2307" y="10134"/>
                  </a:lnTo>
                  <a:lnTo>
                    <a:pt x="1759" y="10686"/>
                  </a:lnTo>
                  <a:cubicBezTo>
                    <a:pt x="1604" y="10845"/>
                    <a:pt x="1747" y="11060"/>
                    <a:pt x="1917" y="11060"/>
                  </a:cubicBezTo>
                  <a:cubicBezTo>
                    <a:pt x="1968" y="11060"/>
                    <a:pt x="2022" y="11040"/>
                    <a:pt x="2072" y="10994"/>
                  </a:cubicBezTo>
                  <a:lnTo>
                    <a:pt x="2619" y="10446"/>
                  </a:lnTo>
                  <a:lnTo>
                    <a:pt x="4132" y="11964"/>
                  </a:lnTo>
                  <a:lnTo>
                    <a:pt x="2893" y="13208"/>
                  </a:lnTo>
                  <a:lnTo>
                    <a:pt x="669" y="12401"/>
                  </a:lnTo>
                  <a:lnTo>
                    <a:pt x="1413" y="11657"/>
                  </a:lnTo>
                  <a:cubicBezTo>
                    <a:pt x="1569" y="11497"/>
                    <a:pt x="1424" y="11280"/>
                    <a:pt x="1255" y="11280"/>
                  </a:cubicBezTo>
                  <a:cubicBezTo>
                    <a:pt x="1205" y="11280"/>
                    <a:pt x="1153" y="11299"/>
                    <a:pt x="1106" y="11344"/>
                  </a:cubicBezTo>
                  <a:lnTo>
                    <a:pt x="111" y="12334"/>
                  </a:lnTo>
                  <a:cubicBezTo>
                    <a:pt x="1" y="12449"/>
                    <a:pt x="44" y="12641"/>
                    <a:pt x="193" y="12694"/>
                  </a:cubicBezTo>
                  <a:lnTo>
                    <a:pt x="2874" y="13669"/>
                  </a:lnTo>
                  <a:cubicBezTo>
                    <a:pt x="2898" y="13678"/>
                    <a:pt x="2923" y="13683"/>
                    <a:pt x="2948" y="13683"/>
                  </a:cubicBezTo>
                  <a:cubicBezTo>
                    <a:pt x="3004" y="13683"/>
                    <a:pt x="3061" y="13661"/>
                    <a:pt x="3104" y="13621"/>
                  </a:cubicBezTo>
                  <a:lnTo>
                    <a:pt x="4445" y="12276"/>
                  </a:lnTo>
                  <a:lnTo>
                    <a:pt x="5165" y="12997"/>
                  </a:lnTo>
                  <a:cubicBezTo>
                    <a:pt x="5209" y="13040"/>
                    <a:pt x="5265" y="13062"/>
                    <a:pt x="5321" y="13062"/>
                  </a:cubicBezTo>
                  <a:cubicBezTo>
                    <a:pt x="5378" y="13062"/>
                    <a:pt x="5434" y="13040"/>
                    <a:pt x="5478" y="12997"/>
                  </a:cubicBezTo>
                  <a:lnTo>
                    <a:pt x="6458" y="12012"/>
                  </a:lnTo>
                  <a:lnTo>
                    <a:pt x="6837" y="12392"/>
                  </a:lnTo>
                  <a:cubicBezTo>
                    <a:pt x="6880" y="12435"/>
                    <a:pt x="6937" y="12456"/>
                    <a:pt x="6993" y="12456"/>
                  </a:cubicBezTo>
                  <a:cubicBezTo>
                    <a:pt x="7050" y="12456"/>
                    <a:pt x="7106" y="12435"/>
                    <a:pt x="7149" y="12392"/>
                  </a:cubicBezTo>
                  <a:lnTo>
                    <a:pt x="12559" y="6982"/>
                  </a:lnTo>
                  <a:cubicBezTo>
                    <a:pt x="12711" y="6823"/>
                    <a:pt x="12565" y="6606"/>
                    <a:pt x="12396" y="6606"/>
                  </a:cubicBezTo>
                  <a:cubicBezTo>
                    <a:pt x="12346" y="6606"/>
                    <a:pt x="12294" y="6625"/>
                    <a:pt x="12246" y="6670"/>
                  </a:cubicBezTo>
                  <a:lnTo>
                    <a:pt x="6991" y="11926"/>
                  </a:lnTo>
                  <a:lnTo>
                    <a:pt x="2658" y="7588"/>
                  </a:lnTo>
                  <a:lnTo>
                    <a:pt x="9595" y="651"/>
                  </a:lnTo>
                  <a:cubicBezTo>
                    <a:pt x="9736" y="509"/>
                    <a:pt x="9924" y="438"/>
                    <a:pt x="10112" y="438"/>
                  </a:cubicBezTo>
                  <a:cubicBezTo>
                    <a:pt x="10300" y="438"/>
                    <a:pt x="10488" y="509"/>
                    <a:pt x="10632" y="651"/>
                  </a:cubicBezTo>
                  <a:lnTo>
                    <a:pt x="13933" y="3956"/>
                  </a:lnTo>
                  <a:cubicBezTo>
                    <a:pt x="14221" y="4239"/>
                    <a:pt x="14221" y="4705"/>
                    <a:pt x="13933" y="4993"/>
                  </a:cubicBezTo>
                  <a:lnTo>
                    <a:pt x="12866" y="6060"/>
                  </a:lnTo>
                  <a:cubicBezTo>
                    <a:pt x="12700" y="6218"/>
                    <a:pt x="12851" y="6442"/>
                    <a:pt x="13024" y="6442"/>
                  </a:cubicBezTo>
                  <a:cubicBezTo>
                    <a:pt x="13076" y="6442"/>
                    <a:pt x="13130" y="6421"/>
                    <a:pt x="13178" y="6372"/>
                  </a:cubicBezTo>
                  <a:lnTo>
                    <a:pt x="14245" y="5301"/>
                  </a:lnTo>
                  <a:cubicBezTo>
                    <a:pt x="14701" y="4844"/>
                    <a:pt x="14701" y="4100"/>
                    <a:pt x="14245" y="3643"/>
                  </a:cubicBezTo>
                  <a:lnTo>
                    <a:pt x="10940" y="343"/>
                  </a:lnTo>
                  <a:cubicBezTo>
                    <a:pt x="10712" y="115"/>
                    <a:pt x="10413" y="1"/>
                    <a:pt x="101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82"/>
            <p:cNvSpPr/>
            <p:nvPr/>
          </p:nvSpPr>
          <p:spPr>
            <a:xfrm>
              <a:off x="980792" y="2066151"/>
              <a:ext cx="173835" cy="169358"/>
            </a:xfrm>
            <a:custGeom>
              <a:avLst/>
              <a:gdLst/>
              <a:ahLst/>
              <a:cxnLst/>
              <a:rect l="l" t="t" r="r" b="b"/>
              <a:pathLst>
                <a:path w="6640" h="6469" extrusionOk="0">
                  <a:moveTo>
                    <a:pt x="4428" y="439"/>
                  </a:moveTo>
                  <a:cubicBezTo>
                    <a:pt x="4534" y="439"/>
                    <a:pt x="4641" y="479"/>
                    <a:pt x="4723" y="561"/>
                  </a:cubicBezTo>
                  <a:lnTo>
                    <a:pt x="5996" y="1834"/>
                  </a:lnTo>
                  <a:cubicBezTo>
                    <a:pt x="6073" y="1911"/>
                    <a:pt x="6116" y="2021"/>
                    <a:pt x="6116" y="2132"/>
                  </a:cubicBezTo>
                  <a:cubicBezTo>
                    <a:pt x="6116" y="2238"/>
                    <a:pt x="6073" y="2348"/>
                    <a:pt x="5996" y="2425"/>
                  </a:cubicBezTo>
                  <a:lnTo>
                    <a:pt x="2513" y="5908"/>
                  </a:lnTo>
                  <a:cubicBezTo>
                    <a:pt x="2431" y="5987"/>
                    <a:pt x="2325" y="6027"/>
                    <a:pt x="2218" y="6027"/>
                  </a:cubicBezTo>
                  <a:cubicBezTo>
                    <a:pt x="2111" y="6027"/>
                    <a:pt x="2004" y="5987"/>
                    <a:pt x="1922" y="5908"/>
                  </a:cubicBezTo>
                  <a:lnTo>
                    <a:pt x="649" y="4630"/>
                  </a:lnTo>
                  <a:cubicBezTo>
                    <a:pt x="486" y="4467"/>
                    <a:pt x="486" y="4207"/>
                    <a:pt x="649" y="4044"/>
                  </a:cubicBezTo>
                  <a:lnTo>
                    <a:pt x="4132" y="561"/>
                  </a:lnTo>
                  <a:cubicBezTo>
                    <a:pt x="4214" y="479"/>
                    <a:pt x="4321" y="439"/>
                    <a:pt x="4428" y="439"/>
                  </a:cubicBezTo>
                  <a:close/>
                  <a:moveTo>
                    <a:pt x="4425" y="0"/>
                  </a:moveTo>
                  <a:cubicBezTo>
                    <a:pt x="4207" y="0"/>
                    <a:pt x="3988" y="83"/>
                    <a:pt x="3820" y="249"/>
                  </a:cubicBezTo>
                  <a:lnTo>
                    <a:pt x="337" y="3732"/>
                  </a:lnTo>
                  <a:cubicBezTo>
                    <a:pt x="1" y="4068"/>
                    <a:pt x="1" y="4611"/>
                    <a:pt x="337" y="4942"/>
                  </a:cubicBezTo>
                  <a:lnTo>
                    <a:pt x="1610" y="6220"/>
                  </a:lnTo>
                  <a:cubicBezTo>
                    <a:pt x="1778" y="6386"/>
                    <a:pt x="1998" y="6469"/>
                    <a:pt x="2217" y="6469"/>
                  </a:cubicBezTo>
                  <a:cubicBezTo>
                    <a:pt x="2436" y="6469"/>
                    <a:pt x="2655" y="6386"/>
                    <a:pt x="2821" y="6220"/>
                  </a:cubicBezTo>
                  <a:lnTo>
                    <a:pt x="6304" y="2737"/>
                  </a:lnTo>
                  <a:cubicBezTo>
                    <a:pt x="6640" y="2401"/>
                    <a:pt x="6640" y="1858"/>
                    <a:pt x="6304" y="1527"/>
                  </a:cubicBezTo>
                  <a:lnTo>
                    <a:pt x="5030" y="249"/>
                  </a:lnTo>
                  <a:cubicBezTo>
                    <a:pt x="4862" y="83"/>
                    <a:pt x="4644" y="0"/>
                    <a:pt x="44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9" name="Google Shape;13559;p82"/>
          <p:cNvGrpSpPr/>
          <p:nvPr/>
        </p:nvGrpSpPr>
        <p:grpSpPr>
          <a:xfrm>
            <a:off x="2255731" y="2722492"/>
            <a:ext cx="226405" cy="386260"/>
            <a:chOff x="2255731" y="2927892"/>
            <a:chExt cx="226405" cy="386260"/>
          </a:xfrm>
        </p:grpSpPr>
        <p:sp>
          <p:nvSpPr>
            <p:cNvPr id="13560" name="Google Shape;13560;p82"/>
            <p:cNvSpPr/>
            <p:nvPr/>
          </p:nvSpPr>
          <p:spPr>
            <a:xfrm>
              <a:off x="2341366" y="3257786"/>
              <a:ext cx="54114" cy="50711"/>
            </a:xfrm>
            <a:custGeom>
              <a:avLst/>
              <a:gdLst/>
              <a:ahLst/>
              <a:cxnLst/>
              <a:rect l="l" t="t" r="r" b="b"/>
              <a:pathLst>
                <a:path w="2067" h="1937" extrusionOk="0">
                  <a:moveTo>
                    <a:pt x="1" y="0"/>
                  </a:moveTo>
                  <a:lnTo>
                    <a:pt x="1" y="1360"/>
                  </a:lnTo>
                  <a:cubicBezTo>
                    <a:pt x="1" y="1677"/>
                    <a:pt x="260" y="1936"/>
                    <a:pt x="577" y="1936"/>
                  </a:cubicBezTo>
                  <a:lnTo>
                    <a:pt x="1490" y="1936"/>
                  </a:lnTo>
                  <a:cubicBezTo>
                    <a:pt x="1812" y="1936"/>
                    <a:pt x="2067" y="1677"/>
                    <a:pt x="2067" y="1360"/>
                  </a:cubicBezTo>
                  <a:lnTo>
                    <a:pt x="206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82"/>
            <p:cNvSpPr/>
            <p:nvPr/>
          </p:nvSpPr>
          <p:spPr>
            <a:xfrm>
              <a:off x="2354954" y="3257786"/>
              <a:ext cx="40527" cy="50711"/>
            </a:xfrm>
            <a:custGeom>
              <a:avLst/>
              <a:gdLst/>
              <a:ahLst/>
              <a:cxnLst/>
              <a:rect l="l" t="t" r="r" b="b"/>
              <a:pathLst>
                <a:path w="1548" h="1937" extrusionOk="0">
                  <a:moveTo>
                    <a:pt x="515" y="0"/>
                  </a:moveTo>
                  <a:lnTo>
                    <a:pt x="515" y="1360"/>
                  </a:lnTo>
                  <a:cubicBezTo>
                    <a:pt x="515" y="1653"/>
                    <a:pt x="294" y="1902"/>
                    <a:pt x="1" y="1931"/>
                  </a:cubicBezTo>
                  <a:cubicBezTo>
                    <a:pt x="20" y="1936"/>
                    <a:pt x="39" y="1936"/>
                    <a:pt x="58" y="1936"/>
                  </a:cubicBezTo>
                  <a:lnTo>
                    <a:pt x="971" y="1936"/>
                  </a:lnTo>
                  <a:cubicBezTo>
                    <a:pt x="1293" y="1936"/>
                    <a:pt x="1548" y="1677"/>
                    <a:pt x="1548" y="1360"/>
                  </a:cubicBezTo>
                  <a:lnTo>
                    <a:pt x="1548"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82"/>
            <p:cNvSpPr/>
            <p:nvPr/>
          </p:nvSpPr>
          <p:spPr>
            <a:xfrm>
              <a:off x="2261386" y="2933547"/>
              <a:ext cx="215095" cy="344764"/>
            </a:xfrm>
            <a:custGeom>
              <a:avLst/>
              <a:gdLst/>
              <a:ahLst/>
              <a:cxnLst/>
              <a:rect l="l" t="t" r="r" b="b"/>
              <a:pathLst>
                <a:path w="8216" h="13169" extrusionOk="0">
                  <a:moveTo>
                    <a:pt x="3171" y="0"/>
                  </a:moveTo>
                  <a:cubicBezTo>
                    <a:pt x="1423" y="0"/>
                    <a:pt x="0" y="1417"/>
                    <a:pt x="0" y="3171"/>
                  </a:cubicBezTo>
                  <a:lnTo>
                    <a:pt x="0" y="10579"/>
                  </a:lnTo>
                  <a:cubicBezTo>
                    <a:pt x="5" y="12010"/>
                    <a:pt x="1163" y="13168"/>
                    <a:pt x="2595" y="13168"/>
                  </a:cubicBezTo>
                  <a:lnTo>
                    <a:pt x="5621" y="13168"/>
                  </a:lnTo>
                  <a:cubicBezTo>
                    <a:pt x="7053" y="13168"/>
                    <a:pt x="8215" y="12005"/>
                    <a:pt x="8215" y="10579"/>
                  </a:cubicBezTo>
                  <a:lnTo>
                    <a:pt x="8215" y="3171"/>
                  </a:lnTo>
                  <a:cubicBezTo>
                    <a:pt x="8215" y="1417"/>
                    <a:pt x="6793" y="0"/>
                    <a:pt x="5045"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82"/>
            <p:cNvSpPr/>
            <p:nvPr/>
          </p:nvSpPr>
          <p:spPr>
            <a:xfrm>
              <a:off x="2337989" y="2933547"/>
              <a:ext cx="138492" cy="344764"/>
            </a:xfrm>
            <a:custGeom>
              <a:avLst/>
              <a:gdLst/>
              <a:ahLst/>
              <a:cxnLst/>
              <a:rect l="l" t="t" r="r" b="b"/>
              <a:pathLst>
                <a:path w="5290" h="13169" extrusionOk="0">
                  <a:moveTo>
                    <a:pt x="245" y="0"/>
                  </a:moveTo>
                  <a:cubicBezTo>
                    <a:pt x="164" y="0"/>
                    <a:pt x="82" y="5"/>
                    <a:pt x="0" y="10"/>
                  </a:cubicBezTo>
                  <a:cubicBezTo>
                    <a:pt x="1648" y="140"/>
                    <a:pt x="2921" y="1514"/>
                    <a:pt x="2926" y="3171"/>
                  </a:cubicBezTo>
                  <a:lnTo>
                    <a:pt x="2926" y="10579"/>
                  </a:lnTo>
                  <a:cubicBezTo>
                    <a:pt x="2926" y="12010"/>
                    <a:pt x="1763" y="13168"/>
                    <a:pt x="332" y="13168"/>
                  </a:cubicBezTo>
                  <a:lnTo>
                    <a:pt x="2695" y="13168"/>
                  </a:lnTo>
                  <a:cubicBezTo>
                    <a:pt x="4127" y="13168"/>
                    <a:pt x="5289" y="12010"/>
                    <a:pt x="5289" y="10579"/>
                  </a:cubicBezTo>
                  <a:lnTo>
                    <a:pt x="5289" y="3171"/>
                  </a:lnTo>
                  <a:cubicBezTo>
                    <a:pt x="5289" y="1417"/>
                    <a:pt x="3872" y="0"/>
                    <a:pt x="2119" y="0"/>
                  </a:cubicBezTo>
                  <a:close/>
                </a:path>
              </a:pathLst>
            </a:custGeom>
            <a:solidFill>
              <a:srgbClr val="EB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82"/>
            <p:cNvSpPr/>
            <p:nvPr/>
          </p:nvSpPr>
          <p:spPr>
            <a:xfrm>
              <a:off x="2341759" y="2989258"/>
              <a:ext cx="54219" cy="52857"/>
            </a:xfrm>
            <a:custGeom>
              <a:avLst/>
              <a:gdLst/>
              <a:ahLst/>
              <a:cxnLst/>
              <a:rect l="l" t="t" r="r" b="b"/>
              <a:pathLst>
                <a:path w="2071" h="2019" extrusionOk="0">
                  <a:moveTo>
                    <a:pt x="1038" y="0"/>
                  </a:moveTo>
                  <a:cubicBezTo>
                    <a:pt x="466" y="0"/>
                    <a:pt x="0" y="462"/>
                    <a:pt x="5" y="1033"/>
                  </a:cubicBezTo>
                  <a:lnTo>
                    <a:pt x="5" y="1442"/>
                  </a:lnTo>
                  <a:cubicBezTo>
                    <a:pt x="5" y="1759"/>
                    <a:pt x="260" y="2018"/>
                    <a:pt x="582" y="2018"/>
                  </a:cubicBezTo>
                  <a:lnTo>
                    <a:pt x="1494" y="2018"/>
                  </a:lnTo>
                  <a:cubicBezTo>
                    <a:pt x="1811" y="2018"/>
                    <a:pt x="2071" y="1759"/>
                    <a:pt x="2071" y="1442"/>
                  </a:cubicBezTo>
                  <a:lnTo>
                    <a:pt x="2071" y="1033"/>
                  </a:lnTo>
                  <a:cubicBezTo>
                    <a:pt x="2071" y="462"/>
                    <a:pt x="1610" y="0"/>
                    <a:pt x="1038" y="0"/>
                  </a:cubicBezTo>
                  <a:close/>
                </a:path>
              </a:pathLst>
            </a:custGeom>
            <a:solidFill>
              <a:srgbClr val="B9C4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82"/>
            <p:cNvSpPr/>
            <p:nvPr/>
          </p:nvSpPr>
          <p:spPr>
            <a:xfrm>
              <a:off x="2355451" y="2989258"/>
              <a:ext cx="40527" cy="52857"/>
            </a:xfrm>
            <a:custGeom>
              <a:avLst/>
              <a:gdLst/>
              <a:ahLst/>
              <a:cxnLst/>
              <a:rect l="l" t="t" r="r" b="b"/>
              <a:pathLst>
                <a:path w="1548" h="2019" extrusionOk="0">
                  <a:moveTo>
                    <a:pt x="515" y="0"/>
                  </a:moveTo>
                  <a:cubicBezTo>
                    <a:pt x="332" y="0"/>
                    <a:pt x="155" y="48"/>
                    <a:pt x="1" y="140"/>
                  </a:cubicBezTo>
                  <a:cubicBezTo>
                    <a:pt x="318" y="322"/>
                    <a:pt x="515" y="663"/>
                    <a:pt x="515" y="1033"/>
                  </a:cubicBezTo>
                  <a:lnTo>
                    <a:pt x="515" y="1442"/>
                  </a:lnTo>
                  <a:cubicBezTo>
                    <a:pt x="515" y="1735"/>
                    <a:pt x="294" y="1984"/>
                    <a:pt x="1" y="2013"/>
                  </a:cubicBezTo>
                  <a:cubicBezTo>
                    <a:pt x="20" y="2018"/>
                    <a:pt x="39" y="2018"/>
                    <a:pt x="59" y="2018"/>
                  </a:cubicBezTo>
                  <a:lnTo>
                    <a:pt x="971" y="2018"/>
                  </a:lnTo>
                  <a:cubicBezTo>
                    <a:pt x="1288" y="2018"/>
                    <a:pt x="1548" y="1759"/>
                    <a:pt x="1548" y="1442"/>
                  </a:cubicBezTo>
                  <a:lnTo>
                    <a:pt x="1548" y="1033"/>
                  </a:lnTo>
                  <a:cubicBezTo>
                    <a:pt x="1548" y="462"/>
                    <a:pt x="1087" y="0"/>
                    <a:pt x="515"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82"/>
            <p:cNvSpPr/>
            <p:nvPr/>
          </p:nvSpPr>
          <p:spPr>
            <a:xfrm>
              <a:off x="2261386" y="3058687"/>
              <a:ext cx="33982" cy="124538"/>
            </a:xfrm>
            <a:custGeom>
              <a:avLst/>
              <a:gdLst/>
              <a:ahLst/>
              <a:cxnLst/>
              <a:rect l="l" t="t" r="r" b="b"/>
              <a:pathLst>
                <a:path w="1298" h="4757" extrusionOk="0">
                  <a:moveTo>
                    <a:pt x="0" y="0"/>
                  </a:moveTo>
                  <a:lnTo>
                    <a:pt x="0" y="4756"/>
                  </a:lnTo>
                  <a:lnTo>
                    <a:pt x="721" y="4756"/>
                  </a:lnTo>
                  <a:cubicBezTo>
                    <a:pt x="1043" y="4756"/>
                    <a:pt x="1298" y="4497"/>
                    <a:pt x="1298" y="4180"/>
                  </a:cubicBezTo>
                  <a:lnTo>
                    <a:pt x="1298" y="577"/>
                  </a:lnTo>
                  <a:cubicBezTo>
                    <a:pt x="1298" y="260"/>
                    <a:pt x="1043" y="0"/>
                    <a:pt x="7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82"/>
            <p:cNvSpPr/>
            <p:nvPr/>
          </p:nvSpPr>
          <p:spPr>
            <a:xfrm>
              <a:off x="2263271" y="3058687"/>
              <a:ext cx="32097" cy="124538"/>
            </a:xfrm>
            <a:custGeom>
              <a:avLst/>
              <a:gdLst/>
              <a:ahLst/>
              <a:cxnLst/>
              <a:rect l="l" t="t" r="r" b="b"/>
              <a:pathLst>
                <a:path w="1226" h="4757" extrusionOk="0">
                  <a:moveTo>
                    <a:pt x="1" y="0"/>
                  </a:moveTo>
                  <a:cubicBezTo>
                    <a:pt x="322" y="0"/>
                    <a:pt x="577" y="260"/>
                    <a:pt x="577" y="577"/>
                  </a:cubicBezTo>
                  <a:lnTo>
                    <a:pt x="577" y="4180"/>
                  </a:lnTo>
                  <a:cubicBezTo>
                    <a:pt x="577" y="4502"/>
                    <a:pt x="322" y="4756"/>
                    <a:pt x="1" y="4756"/>
                  </a:cubicBezTo>
                  <a:lnTo>
                    <a:pt x="649" y="4756"/>
                  </a:lnTo>
                  <a:cubicBezTo>
                    <a:pt x="971" y="4756"/>
                    <a:pt x="1226" y="4502"/>
                    <a:pt x="1226" y="4180"/>
                  </a:cubicBezTo>
                  <a:lnTo>
                    <a:pt x="1226" y="577"/>
                  </a:lnTo>
                  <a:cubicBezTo>
                    <a:pt x="1226" y="260"/>
                    <a:pt x="971" y="0"/>
                    <a:pt x="649" y="0"/>
                  </a:cubicBez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82"/>
            <p:cNvSpPr/>
            <p:nvPr/>
          </p:nvSpPr>
          <p:spPr>
            <a:xfrm>
              <a:off x="2442500" y="3058687"/>
              <a:ext cx="33982" cy="124538"/>
            </a:xfrm>
            <a:custGeom>
              <a:avLst/>
              <a:gdLst/>
              <a:ahLst/>
              <a:cxnLst/>
              <a:rect l="l" t="t" r="r" b="b"/>
              <a:pathLst>
                <a:path w="1298" h="4757" extrusionOk="0">
                  <a:moveTo>
                    <a:pt x="577" y="0"/>
                  </a:moveTo>
                  <a:cubicBezTo>
                    <a:pt x="260" y="0"/>
                    <a:pt x="0" y="260"/>
                    <a:pt x="0" y="577"/>
                  </a:cubicBezTo>
                  <a:lnTo>
                    <a:pt x="0" y="4180"/>
                  </a:lnTo>
                  <a:cubicBezTo>
                    <a:pt x="0" y="4497"/>
                    <a:pt x="260" y="4756"/>
                    <a:pt x="577" y="4756"/>
                  </a:cubicBezTo>
                  <a:lnTo>
                    <a:pt x="1297" y="4756"/>
                  </a:lnTo>
                  <a:lnTo>
                    <a:pt x="1297" y="0"/>
                  </a:ln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82"/>
            <p:cNvSpPr/>
            <p:nvPr/>
          </p:nvSpPr>
          <p:spPr>
            <a:xfrm>
              <a:off x="2459464" y="3058687"/>
              <a:ext cx="17017" cy="124538"/>
            </a:xfrm>
            <a:custGeom>
              <a:avLst/>
              <a:gdLst/>
              <a:ahLst/>
              <a:cxnLst/>
              <a:rect l="l" t="t" r="r" b="b"/>
              <a:pathLst>
                <a:path w="650" h="4757" extrusionOk="0">
                  <a:moveTo>
                    <a:pt x="1" y="0"/>
                  </a:moveTo>
                  <a:lnTo>
                    <a:pt x="1" y="4756"/>
                  </a:lnTo>
                  <a:lnTo>
                    <a:pt x="649" y="4756"/>
                  </a:lnTo>
                  <a:lnTo>
                    <a:pt x="649" y="0"/>
                  </a:lnTo>
                  <a:close/>
                </a:path>
              </a:pathLst>
            </a:custGeom>
            <a:solidFill>
              <a:srgbClr val="7D91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82"/>
            <p:cNvSpPr/>
            <p:nvPr/>
          </p:nvSpPr>
          <p:spPr>
            <a:xfrm>
              <a:off x="2255731" y="2927892"/>
              <a:ext cx="226405" cy="386260"/>
            </a:xfrm>
            <a:custGeom>
              <a:avLst/>
              <a:gdLst/>
              <a:ahLst/>
              <a:cxnLst/>
              <a:rect l="l" t="t" r="r" b="b"/>
              <a:pathLst>
                <a:path w="8648" h="14754" extrusionOk="0">
                  <a:moveTo>
                    <a:pt x="4324" y="2561"/>
                  </a:moveTo>
                  <a:cubicBezTo>
                    <a:pt x="4771" y="2561"/>
                    <a:pt x="5136" y="2926"/>
                    <a:pt x="5141" y="3377"/>
                  </a:cubicBezTo>
                  <a:lnTo>
                    <a:pt x="5141" y="3786"/>
                  </a:lnTo>
                  <a:cubicBezTo>
                    <a:pt x="5141" y="3983"/>
                    <a:pt x="4982" y="4146"/>
                    <a:pt x="4780" y="4146"/>
                  </a:cubicBezTo>
                  <a:lnTo>
                    <a:pt x="3868" y="4146"/>
                  </a:lnTo>
                  <a:cubicBezTo>
                    <a:pt x="3666" y="4146"/>
                    <a:pt x="3507" y="3983"/>
                    <a:pt x="3507" y="3786"/>
                  </a:cubicBezTo>
                  <a:lnTo>
                    <a:pt x="3507" y="3377"/>
                  </a:lnTo>
                  <a:cubicBezTo>
                    <a:pt x="3507" y="2926"/>
                    <a:pt x="3872" y="2561"/>
                    <a:pt x="4324" y="2561"/>
                  </a:cubicBezTo>
                  <a:close/>
                  <a:moveTo>
                    <a:pt x="5121" y="13600"/>
                  </a:moveTo>
                  <a:lnTo>
                    <a:pt x="5126" y="13961"/>
                  </a:lnTo>
                  <a:cubicBezTo>
                    <a:pt x="5126" y="14158"/>
                    <a:pt x="4963" y="14321"/>
                    <a:pt x="4766" y="14321"/>
                  </a:cubicBezTo>
                  <a:lnTo>
                    <a:pt x="3848" y="14321"/>
                  </a:lnTo>
                  <a:cubicBezTo>
                    <a:pt x="3651" y="14321"/>
                    <a:pt x="3488" y="14158"/>
                    <a:pt x="3488" y="13961"/>
                  </a:cubicBezTo>
                  <a:lnTo>
                    <a:pt x="3488" y="13600"/>
                  </a:lnTo>
                  <a:close/>
                  <a:moveTo>
                    <a:pt x="3387" y="0"/>
                  </a:moveTo>
                  <a:cubicBezTo>
                    <a:pt x="1518" y="0"/>
                    <a:pt x="0" y="1518"/>
                    <a:pt x="0" y="3387"/>
                  </a:cubicBezTo>
                  <a:lnTo>
                    <a:pt x="0" y="3613"/>
                  </a:lnTo>
                  <a:cubicBezTo>
                    <a:pt x="0" y="3757"/>
                    <a:pt x="108" y="3829"/>
                    <a:pt x="216" y="3829"/>
                  </a:cubicBezTo>
                  <a:cubicBezTo>
                    <a:pt x="325" y="3829"/>
                    <a:pt x="433" y="3757"/>
                    <a:pt x="433" y="3613"/>
                  </a:cubicBezTo>
                  <a:lnTo>
                    <a:pt x="433" y="3387"/>
                  </a:lnTo>
                  <a:cubicBezTo>
                    <a:pt x="433" y="1754"/>
                    <a:pt x="1754" y="432"/>
                    <a:pt x="3387" y="432"/>
                  </a:cubicBezTo>
                  <a:lnTo>
                    <a:pt x="4108" y="432"/>
                  </a:lnTo>
                  <a:lnTo>
                    <a:pt x="4108" y="2147"/>
                  </a:lnTo>
                  <a:cubicBezTo>
                    <a:pt x="3507" y="2248"/>
                    <a:pt x="3070" y="2767"/>
                    <a:pt x="3070" y="3377"/>
                  </a:cubicBezTo>
                  <a:lnTo>
                    <a:pt x="3070" y="3786"/>
                  </a:lnTo>
                  <a:cubicBezTo>
                    <a:pt x="3070" y="4223"/>
                    <a:pt x="3426" y="4578"/>
                    <a:pt x="3863" y="4578"/>
                  </a:cubicBezTo>
                  <a:lnTo>
                    <a:pt x="4776" y="4578"/>
                  </a:lnTo>
                  <a:cubicBezTo>
                    <a:pt x="5213" y="4578"/>
                    <a:pt x="5568" y="4223"/>
                    <a:pt x="5568" y="3786"/>
                  </a:cubicBezTo>
                  <a:lnTo>
                    <a:pt x="5568" y="3377"/>
                  </a:lnTo>
                  <a:cubicBezTo>
                    <a:pt x="5568" y="2772"/>
                    <a:pt x="5136" y="2253"/>
                    <a:pt x="4540" y="2147"/>
                  </a:cubicBezTo>
                  <a:lnTo>
                    <a:pt x="4540" y="432"/>
                  </a:lnTo>
                  <a:lnTo>
                    <a:pt x="5261" y="432"/>
                  </a:lnTo>
                  <a:cubicBezTo>
                    <a:pt x="6889" y="432"/>
                    <a:pt x="8210" y="1754"/>
                    <a:pt x="8215" y="3387"/>
                  </a:cubicBezTo>
                  <a:lnTo>
                    <a:pt x="8215" y="4780"/>
                  </a:lnTo>
                  <a:lnTo>
                    <a:pt x="7711" y="4780"/>
                  </a:lnTo>
                  <a:cubicBezTo>
                    <a:pt x="7274" y="4780"/>
                    <a:pt x="6918" y="5136"/>
                    <a:pt x="6918" y="5573"/>
                  </a:cubicBezTo>
                  <a:lnTo>
                    <a:pt x="6918" y="5832"/>
                  </a:lnTo>
                  <a:cubicBezTo>
                    <a:pt x="6918" y="5976"/>
                    <a:pt x="7026" y="6048"/>
                    <a:pt x="7134" y="6048"/>
                  </a:cubicBezTo>
                  <a:cubicBezTo>
                    <a:pt x="7242" y="6048"/>
                    <a:pt x="7351" y="5976"/>
                    <a:pt x="7351" y="5832"/>
                  </a:cubicBezTo>
                  <a:lnTo>
                    <a:pt x="7351" y="5573"/>
                  </a:lnTo>
                  <a:cubicBezTo>
                    <a:pt x="7351" y="5376"/>
                    <a:pt x="7509" y="5212"/>
                    <a:pt x="7711" y="5212"/>
                  </a:cubicBezTo>
                  <a:lnTo>
                    <a:pt x="8215" y="5212"/>
                  </a:lnTo>
                  <a:lnTo>
                    <a:pt x="8215" y="9536"/>
                  </a:lnTo>
                  <a:lnTo>
                    <a:pt x="7711" y="9536"/>
                  </a:lnTo>
                  <a:cubicBezTo>
                    <a:pt x="7509" y="9536"/>
                    <a:pt x="7351" y="9378"/>
                    <a:pt x="7351" y="9176"/>
                  </a:cubicBezTo>
                  <a:lnTo>
                    <a:pt x="7351" y="6841"/>
                  </a:lnTo>
                  <a:cubicBezTo>
                    <a:pt x="7351" y="6697"/>
                    <a:pt x="7242" y="6625"/>
                    <a:pt x="7134" y="6625"/>
                  </a:cubicBezTo>
                  <a:cubicBezTo>
                    <a:pt x="7026" y="6625"/>
                    <a:pt x="6918" y="6697"/>
                    <a:pt x="6918" y="6841"/>
                  </a:cubicBezTo>
                  <a:lnTo>
                    <a:pt x="6918" y="9176"/>
                  </a:lnTo>
                  <a:cubicBezTo>
                    <a:pt x="6918" y="9613"/>
                    <a:pt x="7274" y="9968"/>
                    <a:pt x="7711" y="9968"/>
                  </a:cubicBezTo>
                  <a:lnTo>
                    <a:pt x="8215" y="9968"/>
                  </a:lnTo>
                  <a:lnTo>
                    <a:pt x="8215" y="10795"/>
                  </a:lnTo>
                  <a:cubicBezTo>
                    <a:pt x="8215" y="12106"/>
                    <a:pt x="7149" y="13168"/>
                    <a:pt x="5837" y="13168"/>
                  </a:cubicBezTo>
                  <a:lnTo>
                    <a:pt x="2811" y="13168"/>
                  </a:lnTo>
                  <a:cubicBezTo>
                    <a:pt x="1499" y="13168"/>
                    <a:pt x="437" y="12106"/>
                    <a:pt x="433" y="10795"/>
                  </a:cubicBezTo>
                  <a:lnTo>
                    <a:pt x="433" y="9968"/>
                  </a:lnTo>
                  <a:lnTo>
                    <a:pt x="937" y="9968"/>
                  </a:lnTo>
                  <a:cubicBezTo>
                    <a:pt x="1374" y="9968"/>
                    <a:pt x="1730" y="9613"/>
                    <a:pt x="1730" y="9176"/>
                  </a:cubicBezTo>
                  <a:lnTo>
                    <a:pt x="1730" y="8936"/>
                  </a:lnTo>
                  <a:cubicBezTo>
                    <a:pt x="1730" y="8791"/>
                    <a:pt x="1622" y="8719"/>
                    <a:pt x="1514" y="8719"/>
                  </a:cubicBezTo>
                  <a:cubicBezTo>
                    <a:pt x="1406" y="8719"/>
                    <a:pt x="1297" y="8791"/>
                    <a:pt x="1297" y="8936"/>
                  </a:cubicBezTo>
                  <a:lnTo>
                    <a:pt x="1297" y="9176"/>
                  </a:lnTo>
                  <a:cubicBezTo>
                    <a:pt x="1297" y="9378"/>
                    <a:pt x="1139" y="9536"/>
                    <a:pt x="937" y="9536"/>
                  </a:cubicBezTo>
                  <a:lnTo>
                    <a:pt x="433" y="9536"/>
                  </a:lnTo>
                  <a:lnTo>
                    <a:pt x="433" y="5212"/>
                  </a:lnTo>
                  <a:lnTo>
                    <a:pt x="937" y="5212"/>
                  </a:lnTo>
                  <a:cubicBezTo>
                    <a:pt x="1139" y="5212"/>
                    <a:pt x="1297" y="5376"/>
                    <a:pt x="1297" y="5573"/>
                  </a:cubicBezTo>
                  <a:lnTo>
                    <a:pt x="1297" y="7932"/>
                  </a:lnTo>
                  <a:cubicBezTo>
                    <a:pt x="1297" y="8073"/>
                    <a:pt x="1406" y="8144"/>
                    <a:pt x="1514" y="8144"/>
                  </a:cubicBezTo>
                  <a:cubicBezTo>
                    <a:pt x="1622" y="8144"/>
                    <a:pt x="1730" y="8073"/>
                    <a:pt x="1730" y="7932"/>
                  </a:cubicBezTo>
                  <a:lnTo>
                    <a:pt x="1730" y="5573"/>
                  </a:lnTo>
                  <a:cubicBezTo>
                    <a:pt x="1730" y="5136"/>
                    <a:pt x="1374" y="4780"/>
                    <a:pt x="937" y="4780"/>
                  </a:cubicBezTo>
                  <a:lnTo>
                    <a:pt x="433" y="4780"/>
                  </a:lnTo>
                  <a:lnTo>
                    <a:pt x="433" y="4622"/>
                  </a:lnTo>
                  <a:cubicBezTo>
                    <a:pt x="433" y="4477"/>
                    <a:pt x="325" y="4405"/>
                    <a:pt x="216" y="4405"/>
                  </a:cubicBezTo>
                  <a:cubicBezTo>
                    <a:pt x="108" y="4405"/>
                    <a:pt x="0" y="4477"/>
                    <a:pt x="0" y="4622"/>
                  </a:cubicBezTo>
                  <a:lnTo>
                    <a:pt x="0" y="10795"/>
                  </a:lnTo>
                  <a:cubicBezTo>
                    <a:pt x="5" y="12342"/>
                    <a:pt x="1259" y="13600"/>
                    <a:pt x="2811" y="13600"/>
                  </a:cubicBezTo>
                  <a:lnTo>
                    <a:pt x="3056" y="13600"/>
                  </a:lnTo>
                  <a:lnTo>
                    <a:pt x="3056" y="13961"/>
                  </a:lnTo>
                  <a:cubicBezTo>
                    <a:pt x="3056" y="14398"/>
                    <a:pt x="3411" y="14753"/>
                    <a:pt x="3848" y="14753"/>
                  </a:cubicBezTo>
                  <a:lnTo>
                    <a:pt x="4761" y="14753"/>
                  </a:lnTo>
                  <a:cubicBezTo>
                    <a:pt x="5198" y="14753"/>
                    <a:pt x="5554" y="14398"/>
                    <a:pt x="5554" y="13961"/>
                  </a:cubicBezTo>
                  <a:lnTo>
                    <a:pt x="5554" y="13600"/>
                  </a:lnTo>
                  <a:lnTo>
                    <a:pt x="5837" y="13600"/>
                  </a:lnTo>
                  <a:cubicBezTo>
                    <a:pt x="7389" y="13600"/>
                    <a:pt x="8648" y="12342"/>
                    <a:pt x="8648" y="10795"/>
                  </a:cubicBezTo>
                  <a:lnTo>
                    <a:pt x="8648" y="3387"/>
                  </a:lnTo>
                  <a:cubicBezTo>
                    <a:pt x="8648" y="1518"/>
                    <a:pt x="7130" y="0"/>
                    <a:pt x="5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1" name="Google Shape;13571;p82"/>
          <p:cNvGrpSpPr/>
          <p:nvPr/>
        </p:nvGrpSpPr>
        <p:grpSpPr>
          <a:xfrm>
            <a:off x="2209576" y="2236748"/>
            <a:ext cx="307641" cy="346571"/>
            <a:chOff x="2209576" y="2442148"/>
            <a:chExt cx="307641" cy="346571"/>
          </a:xfrm>
        </p:grpSpPr>
        <p:sp>
          <p:nvSpPr>
            <p:cNvPr id="13572" name="Google Shape;13572;p82"/>
            <p:cNvSpPr/>
            <p:nvPr/>
          </p:nvSpPr>
          <p:spPr>
            <a:xfrm>
              <a:off x="2213084" y="2643001"/>
              <a:ext cx="300494" cy="15629"/>
            </a:xfrm>
            <a:custGeom>
              <a:avLst/>
              <a:gdLst/>
              <a:ahLst/>
              <a:cxnLst/>
              <a:rect l="l" t="t" r="r" b="b"/>
              <a:pathLst>
                <a:path w="11478" h="597" extrusionOk="0">
                  <a:moveTo>
                    <a:pt x="356" y="1"/>
                  </a:moveTo>
                  <a:cubicBezTo>
                    <a:pt x="1" y="39"/>
                    <a:pt x="1" y="558"/>
                    <a:pt x="356" y="597"/>
                  </a:cubicBezTo>
                  <a:lnTo>
                    <a:pt x="11122" y="597"/>
                  </a:lnTo>
                  <a:cubicBezTo>
                    <a:pt x="11478" y="558"/>
                    <a:pt x="11478" y="39"/>
                    <a:pt x="11122"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82"/>
            <p:cNvSpPr/>
            <p:nvPr/>
          </p:nvSpPr>
          <p:spPr>
            <a:xfrm>
              <a:off x="2234342" y="2506682"/>
              <a:ext cx="135351" cy="253606"/>
            </a:xfrm>
            <a:custGeom>
              <a:avLst/>
              <a:gdLst/>
              <a:ahLst/>
              <a:cxnLst/>
              <a:rect l="l" t="t" r="r" b="b"/>
              <a:pathLst>
                <a:path w="5170" h="9687" extrusionOk="0">
                  <a:moveTo>
                    <a:pt x="3714" y="0"/>
                  </a:moveTo>
                  <a:lnTo>
                    <a:pt x="712" y="5852"/>
                  </a:lnTo>
                  <a:cubicBezTo>
                    <a:pt x="198" y="6851"/>
                    <a:pt x="1" y="7985"/>
                    <a:pt x="145" y="9099"/>
                  </a:cubicBezTo>
                  <a:cubicBezTo>
                    <a:pt x="159" y="9224"/>
                    <a:pt x="241" y="9330"/>
                    <a:pt x="356" y="9378"/>
                  </a:cubicBezTo>
                  <a:lnTo>
                    <a:pt x="1067" y="9661"/>
                  </a:lnTo>
                  <a:cubicBezTo>
                    <a:pt x="1110" y="9679"/>
                    <a:pt x="1154" y="9687"/>
                    <a:pt x="1197" y="9687"/>
                  </a:cubicBezTo>
                  <a:cubicBezTo>
                    <a:pt x="1332" y="9687"/>
                    <a:pt x="1459" y="9605"/>
                    <a:pt x="1514" y="9474"/>
                  </a:cubicBezTo>
                  <a:lnTo>
                    <a:pt x="5170" y="587"/>
                  </a:lnTo>
                  <a:lnTo>
                    <a:pt x="3714"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82"/>
            <p:cNvSpPr/>
            <p:nvPr/>
          </p:nvSpPr>
          <p:spPr>
            <a:xfrm>
              <a:off x="2255234" y="2506682"/>
              <a:ext cx="114459" cy="253606"/>
            </a:xfrm>
            <a:custGeom>
              <a:avLst/>
              <a:gdLst/>
              <a:ahLst/>
              <a:cxnLst/>
              <a:rect l="l" t="t" r="r" b="b"/>
              <a:pathLst>
                <a:path w="4372" h="9687" extrusionOk="0">
                  <a:moveTo>
                    <a:pt x="2916" y="0"/>
                  </a:moveTo>
                  <a:lnTo>
                    <a:pt x="2316" y="1173"/>
                  </a:lnTo>
                  <a:cubicBezTo>
                    <a:pt x="2407" y="1336"/>
                    <a:pt x="2513" y="1485"/>
                    <a:pt x="2642" y="1615"/>
                  </a:cubicBezTo>
                  <a:cubicBezTo>
                    <a:pt x="2911" y="1898"/>
                    <a:pt x="2993" y="2311"/>
                    <a:pt x="2844" y="2671"/>
                  </a:cubicBezTo>
                  <a:lnTo>
                    <a:pt x="48" y="9474"/>
                  </a:lnTo>
                  <a:cubicBezTo>
                    <a:pt x="34" y="9503"/>
                    <a:pt x="19" y="9532"/>
                    <a:pt x="0" y="9556"/>
                  </a:cubicBezTo>
                  <a:lnTo>
                    <a:pt x="269" y="9661"/>
                  </a:lnTo>
                  <a:cubicBezTo>
                    <a:pt x="312" y="9679"/>
                    <a:pt x="356" y="9687"/>
                    <a:pt x="399" y="9687"/>
                  </a:cubicBezTo>
                  <a:cubicBezTo>
                    <a:pt x="535" y="9687"/>
                    <a:pt x="662" y="9605"/>
                    <a:pt x="721" y="9474"/>
                  </a:cubicBezTo>
                  <a:lnTo>
                    <a:pt x="4372" y="587"/>
                  </a:lnTo>
                  <a:lnTo>
                    <a:pt x="291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82"/>
            <p:cNvSpPr/>
            <p:nvPr/>
          </p:nvSpPr>
          <p:spPr>
            <a:xfrm>
              <a:off x="2243767" y="2752695"/>
              <a:ext cx="20525" cy="30945"/>
            </a:xfrm>
            <a:custGeom>
              <a:avLst/>
              <a:gdLst/>
              <a:ahLst/>
              <a:cxnLst/>
              <a:rect l="l" t="t" r="r" b="b"/>
              <a:pathLst>
                <a:path w="784" h="1182" extrusionOk="0">
                  <a:moveTo>
                    <a:pt x="54" y="0"/>
                  </a:moveTo>
                  <a:lnTo>
                    <a:pt x="1" y="1182"/>
                  </a:lnTo>
                  <a:lnTo>
                    <a:pt x="784" y="298"/>
                  </a:lnTo>
                  <a:lnTo>
                    <a:pt x="54"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82"/>
            <p:cNvSpPr/>
            <p:nvPr/>
          </p:nvSpPr>
          <p:spPr>
            <a:xfrm>
              <a:off x="2356970" y="2506682"/>
              <a:ext cx="135351" cy="253606"/>
            </a:xfrm>
            <a:custGeom>
              <a:avLst/>
              <a:gdLst/>
              <a:ahLst/>
              <a:cxnLst/>
              <a:rect l="l" t="t" r="r" b="b"/>
              <a:pathLst>
                <a:path w="5170" h="9687" extrusionOk="0">
                  <a:moveTo>
                    <a:pt x="1456" y="0"/>
                  </a:moveTo>
                  <a:lnTo>
                    <a:pt x="1" y="587"/>
                  </a:lnTo>
                  <a:lnTo>
                    <a:pt x="3656" y="9474"/>
                  </a:lnTo>
                  <a:cubicBezTo>
                    <a:pt x="3711" y="9605"/>
                    <a:pt x="3838" y="9687"/>
                    <a:pt x="3974" y="9687"/>
                  </a:cubicBezTo>
                  <a:cubicBezTo>
                    <a:pt x="4017" y="9687"/>
                    <a:pt x="4061" y="9679"/>
                    <a:pt x="4103" y="9661"/>
                  </a:cubicBezTo>
                  <a:lnTo>
                    <a:pt x="4814" y="9378"/>
                  </a:lnTo>
                  <a:cubicBezTo>
                    <a:pt x="4930" y="9330"/>
                    <a:pt x="5011" y="9224"/>
                    <a:pt x="5026" y="9099"/>
                  </a:cubicBezTo>
                  <a:cubicBezTo>
                    <a:pt x="5170" y="7985"/>
                    <a:pt x="4973" y="6851"/>
                    <a:pt x="4459" y="5852"/>
                  </a:cubicBezTo>
                  <a:lnTo>
                    <a:pt x="1456" y="0"/>
                  </a:lnTo>
                  <a:close/>
                </a:path>
              </a:pathLst>
            </a:custGeom>
            <a:solidFill>
              <a:srgbClr val="F5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82"/>
            <p:cNvSpPr/>
            <p:nvPr/>
          </p:nvSpPr>
          <p:spPr>
            <a:xfrm>
              <a:off x="2356970" y="2506682"/>
              <a:ext cx="135351" cy="248553"/>
            </a:xfrm>
            <a:custGeom>
              <a:avLst/>
              <a:gdLst/>
              <a:ahLst/>
              <a:cxnLst/>
              <a:rect l="l" t="t" r="r" b="b"/>
              <a:pathLst>
                <a:path w="5170" h="9494" extrusionOk="0">
                  <a:moveTo>
                    <a:pt x="1456" y="0"/>
                  </a:moveTo>
                  <a:lnTo>
                    <a:pt x="1" y="587"/>
                  </a:lnTo>
                  <a:lnTo>
                    <a:pt x="111" y="846"/>
                  </a:lnTo>
                  <a:lnTo>
                    <a:pt x="668" y="2205"/>
                  </a:lnTo>
                  <a:cubicBezTo>
                    <a:pt x="760" y="2186"/>
                    <a:pt x="856" y="2157"/>
                    <a:pt x="947" y="2124"/>
                  </a:cubicBezTo>
                  <a:cubicBezTo>
                    <a:pt x="1039" y="2092"/>
                    <a:pt x="1134" y="2077"/>
                    <a:pt x="1227" y="2077"/>
                  </a:cubicBezTo>
                  <a:cubicBezTo>
                    <a:pt x="1542" y="2077"/>
                    <a:pt x="1841" y="2250"/>
                    <a:pt x="1989" y="2547"/>
                  </a:cubicBezTo>
                  <a:lnTo>
                    <a:pt x="3950" y="6366"/>
                  </a:lnTo>
                  <a:cubicBezTo>
                    <a:pt x="4444" y="7327"/>
                    <a:pt x="4646" y="8417"/>
                    <a:pt x="4531" y="9493"/>
                  </a:cubicBezTo>
                  <a:lnTo>
                    <a:pt x="4853" y="9363"/>
                  </a:lnTo>
                  <a:cubicBezTo>
                    <a:pt x="4958" y="9320"/>
                    <a:pt x="5026" y="9219"/>
                    <a:pt x="5026" y="9104"/>
                  </a:cubicBezTo>
                  <a:cubicBezTo>
                    <a:pt x="5170" y="7985"/>
                    <a:pt x="4973" y="6851"/>
                    <a:pt x="4459" y="5852"/>
                  </a:cubicBezTo>
                  <a:lnTo>
                    <a:pt x="2057" y="1173"/>
                  </a:lnTo>
                  <a:lnTo>
                    <a:pt x="1456" y="0"/>
                  </a:ln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82"/>
            <p:cNvSpPr/>
            <p:nvPr/>
          </p:nvSpPr>
          <p:spPr>
            <a:xfrm>
              <a:off x="2462370" y="2752695"/>
              <a:ext cx="20525" cy="30945"/>
            </a:xfrm>
            <a:custGeom>
              <a:avLst/>
              <a:gdLst/>
              <a:ahLst/>
              <a:cxnLst/>
              <a:rect l="l" t="t" r="r" b="b"/>
              <a:pathLst>
                <a:path w="784" h="1182" extrusionOk="0">
                  <a:moveTo>
                    <a:pt x="731" y="0"/>
                  </a:moveTo>
                  <a:lnTo>
                    <a:pt x="0" y="298"/>
                  </a:lnTo>
                  <a:lnTo>
                    <a:pt x="783" y="1182"/>
                  </a:lnTo>
                  <a:lnTo>
                    <a:pt x="731"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82"/>
            <p:cNvSpPr/>
            <p:nvPr/>
          </p:nvSpPr>
          <p:spPr>
            <a:xfrm>
              <a:off x="2346419" y="2447201"/>
              <a:ext cx="33851" cy="30840"/>
            </a:xfrm>
            <a:custGeom>
              <a:avLst/>
              <a:gdLst/>
              <a:ahLst/>
              <a:cxnLst/>
              <a:rect l="l" t="t" r="r" b="b"/>
              <a:pathLst>
                <a:path w="1293" h="1178" extrusionOk="0">
                  <a:moveTo>
                    <a:pt x="370" y="0"/>
                  </a:moveTo>
                  <a:cubicBezTo>
                    <a:pt x="163" y="0"/>
                    <a:pt x="0" y="163"/>
                    <a:pt x="0" y="370"/>
                  </a:cubicBezTo>
                  <a:lnTo>
                    <a:pt x="0" y="1177"/>
                  </a:lnTo>
                  <a:lnTo>
                    <a:pt x="1292" y="1177"/>
                  </a:lnTo>
                  <a:lnTo>
                    <a:pt x="1292" y="370"/>
                  </a:lnTo>
                  <a:cubicBezTo>
                    <a:pt x="1292" y="163"/>
                    <a:pt x="1129" y="0"/>
                    <a:pt x="927"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82"/>
            <p:cNvSpPr/>
            <p:nvPr/>
          </p:nvSpPr>
          <p:spPr>
            <a:xfrm>
              <a:off x="2311181" y="2472334"/>
              <a:ext cx="91211" cy="78043"/>
            </a:xfrm>
            <a:custGeom>
              <a:avLst/>
              <a:gdLst/>
              <a:ahLst/>
              <a:cxnLst/>
              <a:rect l="l" t="t" r="r" b="b"/>
              <a:pathLst>
                <a:path w="3484" h="2981" extrusionOk="0">
                  <a:moveTo>
                    <a:pt x="1995" y="1"/>
                  </a:moveTo>
                  <a:cubicBezTo>
                    <a:pt x="669" y="1"/>
                    <a:pt x="1" y="1601"/>
                    <a:pt x="943" y="2542"/>
                  </a:cubicBezTo>
                  <a:cubicBezTo>
                    <a:pt x="1245" y="2845"/>
                    <a:pt x="1618" y="2981"/>
                    <a:pt x="1984" y="2981"/>
                  </a:cubicBezTo>
                  <a:cubicBezTo>
                    <a:pt x="2749" y="2981"/>
                    <a:pt x="3484" y="2387"/>
                    <a:pt x="3484" y="1490"/>
                  </a:cubicBezTo>
                  <a:cubicBezTo>
                    <a:pt x="3479" y="664"/>
                    <a:pt x="2816" y="1"/>
                    <a:pt x="1995" y="1"/>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82"/>
            <p:cNvSpPr/>
            <p:nvPr/>
          </p:nvSpPr>
          <p:spPr>
            <a:xfrm>
              <a:off x="2353959" y="2472334"/>
              <a:ext cx="51077" cy="77964"/>
            </a:xfrm>
            <a:custGeom>
              <a:avLst/>
              <a:gdLst/>
              <a:ahLst/>
              <a:cxnLst/>
              <a:rect l="l" t="t" r="r" b="b"/>
              <a:pathLst>
                <a:path w="1951" h="2978" extrusionOk="0">
                  <a:moveTo>
                    <a:pt x="369" y="1"/>
                  </a:moveTo>
                  <a:cubicBezTo>
                    <a:pt x="366" y="1"/>
                    <a:pt x="363" y="1"/>
                    <a:pt x="361" y="1"/>
                  </a:cubicBezTo>
                  <a:cubicBezTo>
                    <a:pt x="236" y="1"/>
                    <a:pt x="116" y="15"/>
                    <a:pt x="0" y="44"/>
                  </a:cubicBezTo>
                  <a:cubicBezTo>
                    <a:pt x="663" y="207"/>
                    <a:pt x="1124" y="803"/>
                    <a:pt x="1124" y="1485"/>
                  </a:cubicBezTo>
                  <a:cubicBezTo>
                    <a:pt x="1124" y="2172"/>
                    <a:pt x="663" y="2768"/>
                    <a:pt x="0" y="2931"/>
                  </a:cubicBezTo>
                  <a:cubicBezTo>
                    <a:pt x="123" y="2963"/>
                    <a:pt x="245" y="2978"/>
                    <a:pt x="366" y="2978"/>
                  </a:cubicBezTo>
                  <a:cubicBezTo>
                    <a:pt x="1095" y="2978"/>
                    <a:pt x="1745" y="2431"/>
                    <a:pt x="1840" y="1668"/>
                  </a:cubicBezTo>
                  <a:cubicBezTo>
                    <a:pt x="1950" y="782"/>
                    <a:pt x="1258" y="1"/>
                    <a:pt x="36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82"/>
            <p:cNvSpPr/>
            <p:nvPr/>
          </p:nvSpPr>
          <p:spPr>
            <a:xfrm>
              <a:off x="2343146" y="2496236"/>
              <a:ext cx="35238" cy="30159"/>
            </a:xfrm>
            <a:custGeom>
              <a:avLst/>
              <a:gdLst/>
              <a:ahLst/>
              <a:cxnLst/>
              <a:rect l="l" t="t" r="r" b="b"/>
              <a:pathLst>
                <a:path w="1346" h="1152" extrusionOk="0">
                  <a:moveTo>
                    <a:pt x="769" y="1"/>
                  </a:moveTo>
                  <a:cubicBezTo>
                    <a:pt x="260" y="1"/>
                    <a:pt x="0" y="620"/>
                    <a:pt x="365" y="981"/>
                  </a:cubicBezTo>
                  <a:cubicBezTo>
                    <a:pt x="482" y="1099"/>
                    <a:pt x="626" y="1152"/>
                    <a:pt x="767" y="1152"/>
                  </a:cubicBezTo>
                  <a:cubicBezTo>
                    <a:pt x="1062" y="1152"/>
                    <a:pt x="1345" y="922"/>
                    <a:pt x="1345" y="577"/>
                  </a:cubicBezTo>
                  <a:cubicBezTo>
                    <a:pt x="1345" y="255"/>
                    <a:pt x="1086" y="1"/>
                    <a:pt x="769"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82"/>
            <p:cNvSpPr/>
            <p:nvPr/>
          </p:nvSpPr>
          <p:spPr>
            <a:xfrm>
              <a:off x="2346419" y="2623654"/>
              <a:ext cx="33851" cy="54219"/>
            </a:xfrm>
            <a:custGeom>
              <a:avLst/>
              <a:gdLst/>
              <a:ahLst/>
              <a:cxnLst/>
              <a:rect l="l" t="t" r="r" b="b"/>
              <a:pathLst>
                <a:path w="1293" h="2071" extrusionOk="0">
                  <a:moveTo>
                    <a:pt x="553" y="0"/>
                  </a:moveTo>
                  <a:cubicBezTo>
                    <a:pt x="250" y="0"/>
                    <a:pt x="0" y="250"/>
                    <a:pt x="0" y="557"/>
                  </a:cubicBezTo>
                  <a:lnTo>
                    <a:pt x="0" y="1518"/>
                  </a:lnTo>
                  <a:cubicBezTo>
                    <a:pt x="0" y="1821"/>
                    <a:pt x="250" y="2071"/>
                    <a:pt x="553" y="2071"/>
                  </a:cubicBezTo>
                  <a:lnTo>
                    <a:pt x="740" y="2071"/>
                  </a:lnTo>
                  <a:cubicBezTo>
                    <a:pt x="1047" y="2071"/>
                    <a:pt x="1292" y="1821"/>
                    <a:pt x="1292" y="1518"/>
                  </a:cubicBezTo>
                  <a:lnTo>
                    <a:pt x="1292" y="557"/>
                  </a:lnTo>
                  <a:cubicBezTo>
                    <a:pt x="1292" y="250"/>
                    <a:pt x="1047" y="0"/>
                    <a:pt x="740" y="0"/>
                  </a:cubicBezTo>
                  <a:close/>
                </a:path>
              </a:pathLst>
            </a:custGeom>
            <a:solidFill>
              <a:srgbClr val="B1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82"/>
            <p:cNvSpPr/>
            <p:nvPr/>
          </p:nvSpPr>
          <p:spPr>
            <a:xfrm>
              <a:off x="2355844" y="2623759"/>
              <a:ext cx="24426" cy="54114"/>
            </a:xfrm>
            <a:custGeom>
              <a:avLst/>
              <a:gdLst/>
              <a:ahLst/>
              <a:cxnLst/>
              <a:rect l="l" t="t" r="r" b="b"/>
              <a:pathLst>
                <a:path w="933" h="2067" extrusionOk="0">
                  <a:moveTo>
                    <a:pt x="193" y="1"/>
                  </a:moveTo>
                  <a:cubicBezTo>
                    <a:pt x="125" y="1"/>
                    <a:pt x="63" y="11"/>
                    <a:pt x="0" y="35"/>
                  </a:cubicBezTo>
                  <a:cubicBezTo>
                    <a:pt x="217" y="116"/>
                    <a:pt x="361" y="323"/>
                    <a:pt x="361" y="553"/>
                  </a:cubicBezTo>
                  <a:lnTo>
                    <a:pt x="361" y="1514"/>
                  </a:lnTo>
                  <a:cubicBezTo>
                    <a:pt x="361" y="1745"/>
                    <a:pt x="217" y="1951"/>
                    <a:pt x="0" y="2033"/>
                  </a:cubicBezTo>
                  <a:cubicBezTo>
                    <a:pt x="63" y="2057"/>
                    <a:pt x="125" y="2067"/>
                    <a:pt x="193" y="2067"/>
                  </a:cubicBezTo>
                  <a:lnTo>
                    <a:pt x="380" y="2067"/>
                  </a:lnTo>
                  <a:cubicBezTo>
                    <a:pt x="687" y="2067"/>
                    <a:pt x="932" y="1822"/>
                    <a:pt x="932" y="1514"/>
                  </a:cubicBezTo>
                  <a:lnTo>
                    <a:pt x="932" y="553"/>
                  </a:lnTo>
                  <a:cubicBezTo>
                    <a:pt x="932" y="246"/>
                    <a:pt x="683" y="1"/>
                    <a:pt x="38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82"/>
            <p:cNvSpPr/>
            <p:nvPr/>
          </p:nvSpPr>
          <p:spPr>
            <a:xfrm>
              <a:off x="2209576" y="2442148"/>
              <a:ext cx="307641" cy="346571"/>
            </a:xfrm>
            <a:custGeom>
              <a:avLst/>
              <a:gdLst/>
              <a:ahLst/>
              <a:cxnLst/>
              <a:rect l="l" t="t" r="r" b="b"/>
              <a:pathLst>
                <a:path w="11751" h="13238" extrusionOk="0">
                  <a:moveTo>
                    <a:pt x="6149" y="385"/>
                  </a:moveTo>
                  <a:cubicBezTo>
                    <a:pt x="6246" y="385"/>
                    <a:pt x="6327" y="467"/>
                    <a:pt x="6327" y="563"/>
                  </a:cubicBezTo>
                  <a:lnTo>
                    <a:pt x="6327" y="1019"/>
                  </a:lnTo>
                  <a:cubicBezTo>
                    <a:pt x="6178" y="979"/>
                    <a:pt x="6026" y="958"/>
                    <a:pt x="5873" y="958"/>
                  </a:cubicBezTo>
                  <a:cubicBezTo>
                    <a:pt x="5721" y="958"/>
                    <a:pt x="5568" y="979"/>
                    <a:pt x="5419" y="1019"/>
                  </a:cubicBezTo>
                  <a:lnTo>
                    <a:pt x="5419" y="563"/>
                  </a:lnTo>
                  <a:cubicBezTo>
                    <a:pt x="5419" y="467"/>
                    <a:pt x="5496" y="385"/>
                    <a:pt x="5592" y="385"/>
                  </a:cubicBezTo>
                  <a:close/>
                  <a:moveTo>
                    <a:pt x="5874" y="1346"/>
                  </a:moveTo>
                  <a:cubicBezTo>
                    <a:pt x="7020" y="1346"/>
                    <a:pt x="7606" y="2734"/>
                    <a:pt x="6793" y="3551"/>
                  </a:cubicBezTo>
                  <a:cubicBezTo>
                    <a:pt x="6529" y="3820"/>
                    <a:pt x="6202" y="3940"/>
                    <a:pt x="5881" y="3940"/>
                  </a:cubicBezTo>
                  <a:cubicBezTo>
                    <a:pt x="5217" y="3940"/>
                    <a:pt x="4578" y="3424"/>
                    <a:pt x="4578" y="2643"/>
                  </a:cubicBezTo>
                  <a:cubicBezTo>
                    <a:pt x="4578" y="1932"/>
                    <a:pt x="5150" y="1356"/>
                    <a:pt x="5856" y="1346"/>
                  </a:cubicBezTo>
                  <a:cubicBezTo>
                    <a:pt x="5862" y="1346"/>
                    <a:pt x="5868" y="1346"/>
                    <a:pt x="5874" y="1346"/>
                  </a:cubicBezTo>
                  <a:close/>
                  <a:moveTo>
                    <a:pt x="5943" y="4320"/>
                  </a:moveTo>
                  <a:lnTo>
                    <a:pt x="7245" y="7476"/>
                  </a:lnTo>
                  <a:lnTo>
                    <a:pt x="6716" y="7476"/>
                  </a:lnTo>
                  <a:cubicBezTo>
                    <a:pt x="6707" y="7068"/>
                    <a:pt x="6375" y="6741"/>
                    <a:pt x="5967" y="6741"/>
                  </a:cubicBezTo>
                  <a:lnTo>
                    <a:pt x="5780" y="6741"/>
                  </a:lnTo>
                  <a:cubicBezTo>
                    <a:pt x="5376" y="6741"/>
                    <a:pt x="5040" y="7068"/>
                    <a:pt x="5035" y="7476"/>
                  </a:cubicBezTo>
                  <a:lnTo>
                    <a:pt x="4506" y="7476"/>
                  </a:lnTo>
                  <a:lnTo>
                    <a:pt x="5804" y="4320"/>
                  </a:lnTo>
                  <a:close/>
                  <a:moveTo>
                    <a:pt x="7403" y="7865"/>
                  </a:moveTo>
                  <a:lnTo>
                    <a:pt x="7490" y="8072"/>
                  </a:lnTo>
                  <a:lnTo>
                    <a:pt x="6716" y="8072"/>
                  </a:lnTo>
                  <a:lnTo>
                    <a:pt x="6716" y="7865"/>
                  </a:lnTo>
                  <a:close/>
                  <a:moveTo>
                    <a:pt x="11256" y="7865"/>
                  </a:moveTo>
                  <a:cubicBezTo>
                    <a:pt x="11395" y="7865"/>
                    <a:pt x="11395" y="8072"/>
                    <a:pt x="11256" y="8072"/>
                  </a:cubicBezTo>
                  <a:lnTo>
                    <a:pt x="10185" y="8072"/>
                  </a:lnTo>
                  <a:lnTo>
                    <a:pt x="10079" y="7865"/>
                  </a:lnTo>
                  <a:close/>
                  <a:moveTo>
                    <a:pt x="1667" y="7865"/>
                  </a:moveTo>
                  <a:lnTo>
                    <a:pt x="1562" y="8077"/>
                  </a:lnTo>
                  <a:lnTo>
                    <a:pt x="490" y="8077"/>
                  </a:lnTo>
                  <a:cubicBezTo>
                    <a:pt x="433" y="8077"/>
                    <a:pt x="385" y="8028"/>
                    <a:pt x="389" y="7971"/>
                  </a:cubicBezTo>
                  <a:lnTo>
                    <a:pt x="385" y="7971"/>
                  </a:lnTo>
                  <a:cubicBezTo>
                    <a:pt x="385" y="7913"/>
                    <a:pt x="433" y="7865"/>
                    <a:pt x="490" y="7865"/>
                  </a:cubicBezTo>
                  <a:close/>
                  <a:moveTo>
                    <a:pt x="5035" y="7865"/>
                  </a:moveTo>
                  <a:lnTo>
                    <a:pt x="5035" y="8077"/>
                  </a:lnTo>
                  <a:lnTo>
                    <a:pt x="4261" y="8077"/>
                  </a:lnTo>
                  <a:lnTo>
                    <a:pt x="4348" y="7865"/>
                  </a:lnTo>
                  <a:close/>
                  <a:moveTo>
                    <a:pt x="5967" y="7130"/>
                  </a:moveTo>
                  <a:cubicBezTo>
                    <a:pt x="6164" y="7130"/>
                    <a:pt x="6327" y="7289"/>
                    <a:pt x="6327" y="7490"/>
                  </a:cubicBezTo>
                  <a:lnTo>
                    <a:pt x="6327" y="8451"/>
                  </a:lnTo>
                  <a:cubicBezTo>
                    <a:pt x="6327" y="8648"/>
                    <a:pt x="6164" y="8812"/>
                    <a:pt x="5967" y="8812"/>
                  </a:cubicBezTo>
                  <a:lnTo>
                    <a:pt x="5780" y="8812"/>
                  </a:lnTo>
                  <a:cubicBezTo>
                    <a:pt x="5583" y="8812"/>
                    <a:pt x="5419" y="8648"/>
                    <a:pt x="5419" y="8451"/>
                  </a:cubicBezTo>
                  <a:lnTo>
                    <a:pt x="5419" y="7490"/>
                  </a:lnTo>
                  <a:cubicBezTo>
                    <a:pt x="5419" y="7289"/>
                    <a:pt x="5583" y="7130"/>
                    <a:pt x="5780" y="7130"/>
                  </a:cubicBezTo>
                  <a:close/>
                  <a:moveTo>
                    <a:pt x="1542" y="12146"/>
                  </a:moveTo>
                  <a:lnTo>
                    <a:pt x="1763" y="12237"/>
                  </a:lnTo>
                  <a:lnTo>
                    <a:pt x="1523" y="12506"/>
                  </a:lnTo>
                  <a:lnTo>
                    <a:pt x="1542" y="12146"/>
                  </a:lnTo>
                  <a:close/>
                  <a:moveTo>
                    <a:pt x="10204" y="12146"/>
                  </a:moveTo>
                  <a:lnTo>
                    <a:pt x="10218" y="12506"/>
                  </a:lnTo>
                  <a:lnTo>
                    <a:pt x="9983" y="12237"/>
                  </a:lnTo>
                  <a:lnTo>
                    <a:pt x="10204" y="12146"/>
                  </a:lnTo>
                  <a:close/>
                  <a:moveTo>
                    <a:pt x="5597" y="1"/>
                  </a:moveTo>
                  <a:cubicBezTo>
                    <a:pt x="5285" y="1"/>
                    <a:pt x="5035" y="251"/>
                    <a:pt x="5035" y="563"/>
                  </a:cubicBezTo>
                  <a:lnTo>
                    <a:pt x="5035" y="1183"/>
                  </a:lnTo>
                  <a:cubicBezTo>
                    <a:pt x="4425" y="1533"/>
                    <a:pt x="4098" y="2220"/>
                    <a:pt x="4213" y="2912"/>
                  </a:cubicBezTo>
                  <a:lnTo>
                    <a:pt x="3704" y="3902"/>
                  </a:lnTo>
                  <a:cubicBezTo>
                    <a:pt x="3623" y="4054"/>
                    <a:pt x="3754" y="4186"/>
                    <a:pt x="3884" y="4186"/>
                  </a:cubicBezTo>
                  <a:cubicBezTo>
                    <a:pt x="3947" y="4186"/>
                    <a:pt x="4011" y="4155"/>
                    <a:pt x="4050" y="4080"/>
                  </a:cubicBezTo>
                  <a:lnTo>
                    <a:pt x="4386" y="3431"/>
                  </a:lnTo>
                  <a:cubicBezTo>
                    <a:pt x="4598" y="3835"/>
                    <a:pt x="4968" y="4132"/>
                    <a:pt x="5410" y="4262"/>
                  </a:cubicBezTo>
                  <a:lnTo>
                    <a:pt x="2282" y="11867"/>
                  </a:lnTo>
                  <a:cubicBezTo>
                    <a:pt x="2260" y="11925"/>
                    <a:pt x="2202" y="11959"/>
                    <a:pt x="2142" y="11959"/>
                  </a:cubicBezTo>
                  <a:cubicBezTo>
                    <a:pt x="2123" y="11959"/>
                    <a:pt x="2104" y="11955"/>
                    <a:pt x="2085" y="11949"/>
                  </a:cubicBezTo>
                  <a:lnTo>
                    <a:pt x="1379" y="11660"/>
                  </a:lnTo>
                  <a:cubicBezTo>
                    <a:pt x="1326" y="11641"/>
                    <a:pt x="1293" y="11593"/>
                    <a:pt x="1283" y="11540"/>
                  </a:cubicBezTo>
                  <a:cubicBezTo>
                    <a:pt x="1028" y="9566"/>
                    <a:pt x="1931" y="8269"/>
                    <a:pt x="1999" y="8081"/>
                  </a:cubicBezTo>
                  <a:lnTo>
                    <a:pt x="3704" y="4757"/>
                  </a:lnTo>
                  <a:cubicBezTo>
                    <a:pt x="3785" y="4602"/>
                    <a:pt x="3654" y="4468"/>
                    <a:pt x="3524" y="4468"/>
                  </a:cubicBezTo>
                  <a:cubicBezTo>
                    <a:pt x="3461" y="4468"/>
                    <a:pt x="3397" y="4499"/>
                    <a:pt x="3358" y="4574"/>
                  </a:cubicBezTo>
                  <a:lnTo>
                    <a:pt x="1869" y="7476"/>
                  </a:lnTo>
                  <a:lnTo>
                    <a:pt x="490" y="7476"/>
                  </a:lnTo>
                  <a:cubicBezTo>
                    <a:pt x="221" y="7476"/>
                    <a:pt x="0" y="7697"/>
                    <a:pt x="0" y="7966"/>
                  </a:cubicBezTo>
                  <a:cubicBezTo>
                    <a:pt x="0" y="8240"/>
                    <a:pt x="221" y="8461"/>
                    <a:pt x="490" y="8461"/>
                  </a:cubicBezTo>
                  <a:lnTo>
                    <a:pt x="1369" y="8461"/>
                  </a:lnTo>
                  <a:cubicBezTo>
                    <a:pt x="923" y="9436"/>
                    <a:pt x="759" y="10522"/>
                    <a:pt x="899" y="11588"/>
                  </a:cubicBezTo>
                  <a:cubicBezTo>
                    <a:pt x="918" y="11752"/>
                    <a:pt x="1019" y="11901"/>
                    <a:pt x="1163" y="11987"/>
                  </a:cubicBezTo>
                  <a:lnTo>
                    <a:pt x="1115" y="13034"/>
                  </a:lnTo>
                  <a:cubicBezTo>
                    <a:pt x="1108" y="13155"/>
                    <a:pt x="1206" y="13236"/>
                    <a:pt x="1308" y="13236"/>
                  </a:cubicBezTo>
                  <a:cubicBezTo>
                    <a:pt x="1360" y="13236"/>
                    <a:pt x="1414" y="13216"/>
                    <a:pt x="1456" y="13169"/>
                  </a:cubicBezTo>
                  <a:lnTo>
                    <a:pt x="2186" y="12347"/>
                  </a:lnTo>
                  <a:cubicBezTo>
                    <a:pt x="2388" y="12328"/>
                    <a:pt x="2566" y="12198"/>
                    <a:pt x="2642" y="12011"/>
                  </a:cubicBezTo>
                  <a:lnTo>
                    <a:pt x="4103" y="8461"/>
                  </a:lnTo>
                  <a:lnTo>
                    <a:pt x="5035" y="8461"/>
                  </a:lnTo>
                  <a:cubicBezTo>
                    <a:pt x="5040" y="8869"/>
                    <a:pt x="5371" y="9196"/>
                    <a:pt x="5780" y="9196"/>
                  </a:cubicBezTo>
                  <a:lnTo>
                    <a:pt x="5967" y="9196"/>
                  </a:lnTo>
                  <a:cubicBezTo>
                    <a:pt x="6375" y="9196"/>
                    <a:pt x="6707" y="8869"/>
                    <a:pt x="6716" y="8461"/>
                  </a:cubicBezTo>
                  <a:lnTo>
                    <a:pt x="7648" y="8461"/>
                  </a:lnTo>
                  <a:lnTo>
                    <a:pt x="8417" y="10330"/>
                  </a:lnTo>
                  <a:cubicBezTo>
                    <a:pt x="8451" y="10415"/>
                    <a:pt x="8519" y="10452"/>
                    <a:pt x="8588" y="10452"/>
                  </a:cubicBezTo>
                  <a:cubicBezTo>
                    <a:pt x="8712" y="10452"/>
                    <a:pt x="8839" y="10335"/>
                    <a:pt x="8777" y="10181"/>
                  </a:cubicBezTo>
                  <a:lnTo>
                    <a:pt x="6342" y="4257"/>
                  </a:lnTo>
                  <a:cubicBezTo>
                    <a:pt x="6784" y="4132"/>
                    <a:pt x="7153" y="3830"/>
                    <a:pt x="7365" y="3426"/>
                  </a:cubicBezTo>
                  <a:lnTo>
                    <a:pt x="9921" y="8403"/>
                  </a:lnTo>
                  <a:cubicBezTo>
                    <a:pt x="10420" y="9369"/>
                    <a:pt x="10608" y="10464"/>
                    <a:pt x="10468" y="11540"/>
                  </a:cubicBezTo>
                  <a:cubicBezTo>
                    <a:pt x="10459" y="11593"/>
                    <a:pt x="10425" y="11641"/>
                    <a:pt x="10377" y="11660"/>
                  </a:cubicBezTo>
                  <a:lnTo>
                    <a:pt x="9666" y="11949"/>
                  </a:lnTo>
                  <a:cubicBezTo>
                    <a:pt x="9649" y="11955"/>
                    <a:pt x="9631" y="11958"/>
                    <a:pt x="9613" y="11958"/>
                  </a:cubicBezTo>
                  <a:cubicBezTo>
                    <a:pt x="9551" y="11958"/>
                    <a:pt x="9491" y="11922"/>
                    <a:pt x="9469" y="11862"/>
                  </a:cubicBezTo>
                  <a:lnTo>
                    <a:pt x="9075" y="10906"/>
                  </a:lnTo>
                  <a:cubicBezTo>
                    <a:pt x="9039" y="10820"/>
                    <a:pt x="8970" y="10784"/>
                    <a:pt x="8900" y="10784"/>
                  </a:cubicBezTo>
                  <a:cubicBezTo>
                    <a:pt x="8776" y="10784"/>
                    <a:pt x="8650" y="10901"/>
                    <a:pt x="8715" y="11055"/>
                  </a:cubicBezTo>
                  <a:lnTo>
                    <a:pt x="9109" y="12011"/>
                  </a:lnTo>
                  <a:cubicBezTo>
                    <a:pt x="9186" y="12198"/>
                    <a:pt x="9363" y="12328"/>
                    <a:pt x="9565" y="12342"/>
                  </a:cubicBezTo>
                  <a:lnTo>
                    <a:pt x="10295" y="13174"/>
                  </a:lnTo>
                  <a:cubicBezTo>
                    <a:pt x="10335" y="13218"/>
                    <a:pt x="10386" y="13238"/>
                    <a:pt x="10437" y="13238"/>
                  </a:cubicBezTo>
                  <a:cubicBezTo>
                    <a:pt x="10539" y="13238"/>
                    <a:pt x="10640" y="13156"/>
                    <a:pt x="10636" y="13034"/>
                  </a:cubicBezTo>
                  <a:lnTo>
                    <a:pt x="10588" y="11987"/>
                  </a:lnTo>
                  <a:cubicBezTo>
                    <a:pt x="10732" y="11901"/>
                    <a:pt x="10829" y="11756"/>
                    <a:pt x="10853" y="11588"/>
                  </a:cubicBezTo>
                  <a:cubicBezTo>
                    <a:pt x="10992" y="10522"/>
                    <a:pt x="10829" y="9441"/>
                    <a:pt x="10377" y="8461"/>
                  </a:cubicBezTo>
                  <a:lnTo>
                    <a:pt x="11256" y="8461"/>
                  </a:lnTo>
                  <a:cubicBezTo>
                    <a:pt x="11530" y="8461"/>
                    <a:pt x="11751" y="8240"/>
                    <a:pt x="11751" y="7971"/>
                  </a:cubicBezTo>
                  <a:cubicBezTo>
                    <a:pt x="11751" y="7697"/>
                    <a:pt x="11530" y="7476"/>
                    <a:pt x="11256" y="7476"/>
                  </a:cubicBezTo>
                  <a:lnTo>
                    <a:pt x="9877" y="7476"/>
                  </a:lnTo>
                  <a:lnTo>
                    <a:pt x="7538" y="2912"/>
                  </a:lnTo>
                  <a:cubicBezTo>
                    <a:pt x="7648" y="2220"/>
                    <a:pt x="7322" y="1533"/>
                    <a:pt x="6716" y="1183"/>
                  </a:cubicBezTo>
                  <a:lnTo>
                    <a:pt x="6716" y="563"/>
                  </a:lnTo>
                  <a:cubicBezTo>
                    <a:pt x="6711" y="251"/>
                    <a:pt x="6462" y="1"/>
                    <a:pt x="6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82"/>
            <p:cNvSpPr/>
            <p:nvPr/>
          </p:nvSpPr>
          <p:spPr>
            <a:xfrm>
              <a:off x="2343251" y="2491052"/>
              <a:ext cx="47072" cy="40422"/>
            </a:xfrm>
            <a:custGeom>
              <a:avLst/>
              <a:gdLst/>
              <a:ahLst/>
              <a:cxnLst/>
              <a:rect l="l" t="t" r="r" b="b"/>
              <a:pathLst>
                <a:path w="1798" h="1544" extrusionOk="0">
                  <a:moveTo>
                    <a:pt x="770" y="391"/>
                  </a:moveTo>
                  <a:cubicBezTo>
                    <a:pt x="1106" y="391"/>
                    <a:pt x="1279" y="799"/>
                    <a:pt x="1039" y="1039"/>
                  </a:cubicBezTo>
                  <a:cubicBezTo>
                    <a:pt x="961" y="1117"/>
                    <a:pt x="865" y="1152"/>
                    <a:pt x="770" y="1152"/>
                  </a:cubicBezTo>
                  <a:cubicBezTo>
                    <a:pt x="574" y="1152"/>
                    <a:pt x="385" y="1001"/>
                    <a:pt x="385" y="770"/>
                  </a:cubicBezTo>
                  <a:cubicBezTo>
                    <a:pt x="385" y="564"/>
                    <a:pt x="558" y="391"/>
                    <a:pt x="770" y="391"/>
                  </a:cubicBezTo>
                  <a:close/>
                  <a:moveTo>
                    <a:pt x="776" y="1"/>
                  </a:moveTo>
                  <a:cubicBezTo>
                    <a:pt x="380" y="1"/>
                    <a:pt x="1" y="310"/>
                    <a:pt x="1" y="775"/>
                  </a:cubicBezTo>
                  <a:cubicBezTo>
                    <a:pt x="1" y="1198"/>
                    <a:pt x="342" y="1539"/>
                    <a:pt x="770" y="1544"/>
                  </a:cubicBezTo>
                  <a:cubicBezTo>
                    <a:pt x="1452" y="1544"/>
                    <a:pt x="1798" y="713"/>
                    <a:pt x="1312" y="228"/>
                  </a:cubicBezTo>
                  <a:cubicBezTo>
                    <a:pt x="1156" y="71"/>
                    <a:pt x="964" y="1"/>
                    <a:pt x="77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7" name="Google Shape;13587;p82"/>
          <p:cNvGrpSpPr/>
          <p:nvPr/>
        </p:nvGrpSpPr>
        <p:grpSpPr>
          <a:xfrm>
            <a:off x="1334850" y="2704742"/>
            <a:ext cx="280231" cy="357854"/>
            <a:chOff x="1334850" y="2910142"/>
            <a:chExt cx="280231" cy="357854"/>
          </a:xfrm>
        </p:grpSpPr>
        <p:sp>
          <p:nvSpPr>
            <p:cNvPr id="13588" name="Google Shape;13588;p82"/>
            <p:cNvSpPr/>
            <p:nvPr/>
          </p:nvSpPr>
          <p:spPr>
            <a:xfrm>
              <a:off x="1339981" y="2915430"/>
              <a:ext cx="269942" cy="347513"/>
            </a:xfrm>
            <a:custGeom>
              <a:avLst/>
              <a:gdLst/>
              <a:ahLst/>
              <a:cxnLst/>
              <a:rect l="l" t="t" r="r" b="b"/>
              <a:pathLst>
                <a:path w="10311" h="13274" extrusionOk="0">
                  <a:moveTo>
                    <a:pt x="904" y="0"/>
                  </a:moveTo>
                  <a:cubicBezTo>
                    <a:pt x="405" y="0"/>
                    <a:pt x="1" y="399"/>
                    <a:pt x="1" y="899"/>
                  </a:cubicBezTo>
                  <a:lnTo>
                    <a:pt x="1" y="2950"/>
                  </a:lnTo>
                  <a:cubicBezTo>
                    <a:pt x="1" y="3334"/>
                    <a:pt x="188" y="3695"/>
                    <a:pt x="496" y="3916"/>
                  </a:cubicBezTo>
                  <a:cubicBezTo>
                    <a:pt x="1082" y="4334"/>
                    <a:pt x="1500" y="5463"/>
                    <a:pt x="1500" y="6798"/>
                  </a:cubicBezTo>
                  <a:cubicBezTo>
                    <a:pt x="1500" y="8134"/>
                    <a:pt x="1077" y="9263"/>
                    <a:pt x="496" y="9681"/>
                  </a:cubicBezTo>
                  <a:cubicBezTo>
                    <a:pt x="188" y="9902"/>
                    <a:pt x="1" y="10262"/>
                    <a:pt x="1" y="10646"/>
                  </a:cubicBezTo>
                  <a:lnTo>
                    <a:pt x="1" y="12371"/>
                  </a:lnTo>
                  <a:cubicBezTo>
                    <a:pt x="1" y="12870"/>
                    <a:pt x="405" y="13274"/>
                    <a:pt x="904" y="13274"/>
                  </a:cubicBezTo>
                  <a:lnTo>
                    <a:pt x="9407" y="13274"/>
                  </a:lnTo>
                  <a:cubicBezTo>
                    <a:pt x="9902" y="13274"/>
                    <a:pt x="10306" y="12870"/>
                    <a:pt x="10306" y="12371"/>
                  </a:cubicBezTo>
                  <a:lnTo>
                    <a:pt x="10306" y="10646"/>
                  </a:lnTo>
                  <a:cubicBezTo>
                    <a:pt x="10306" y="10262"/>
                    <a:pt x="10123" y="9902"/>
                    <a:pt x="9811" y="9681"/>
                  </a:cubicBezTo>
                  <a:cubicBezTo>
                    <a:pt x="9230" y="9258"/>
                    <a:pt x="8812" y="8124"/>
                    <a:pt x="8812" y="6793"/>
                  </a:cubicBezTo>
                  <a:cubicBezTo>
                    <a:pt x="8812" y="5463"/>
                    <a:pt x="9234" y="4334"/>
                    <a:pt x="9816" y="3911"/>
                  </a:cubicBezTo>
                  <a:cubicBezTo>
                    <a:pt x="10123" y="3690"/>
                    <a:pt x="10310" y="3330"/>
                    <a:pt x="10310" y="2950"/>
                  </a:cubicBezTo>
                  <a:lnTo>
                    <a:pt x="10310" y="899"/>
                  </a:lnTo>
                  <a:cubicBezTo>
                    <a:pt x="10310" y="399"/>
                    <a:pt x="9907" y="0"/>
                    <a:pt x="940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82"/>
            <p:cNvSpPr/>
            <p:nvPr/>
          </p:nvSpPr>
          <p:spPr>
            <a:xfrm>
              <a:off x="1539970" y="2915430"/>
              <a:ext cx="69953" cy="347513"/>
            </a:xfrm>
            <a:custGeom>
              <a:avLst/>
              <a:gdLst/>
              <a:ahLst/>
              <a:cxnLst/>
              <a:rect l="l" t="t" r="r" b="b"/>
              <a:pathLst>
                <a:path w="2672" h="13274" extrusionOk="0">
                  <a:moveTo>
                    <a:pt x="591" y="0"/>
                  </a:moveTo>
                  <a:cubicBezTo>
                    <a:pt x="1091" y="0"/>
                    <a:pt x="1495" y="399"/>
                    <a:pt x="1495" y="899"/>
                  </a:cubicBezTo>
                  <a:lnTo>
                    <a:pt x="1495" y="2950"/>
                  </a:lnTo>
                  <a:cubicBezTo>
                    <a:pt x="1495" y="3334"/>
                    <a:pt x="1312" y="3695"/>
                    <a:pt x="1000" y="3916"/>
                  </a:cubicBezTo>
                  <a:cubicBezTo>
                    <a:pt x="418" y="4334"/>
                    <a:pt x="0" y="5463"/>
                    <a:pt x="0" y="6798"/>
                  </a:cubicBezTo>
                  <a:cubicBezTo>
                    <a:pt x="0" y="8134"/>
                    <a:pt x="418" y="9263"/>
                    <a:pt x="1000" y="9681"/>
                  </a:cubicBezTo>
                  <a:cubicBezTo>
                    <a:pt x="1312" y="9902"/>
                    <a:pt x="1495" y="10262"/>
                    <a:pt x="1495" y="10646"/>
                  </a:cubicBezTo>
                  <a:lnTo>
                    <a:pt x="1495" y="12371"/>
                  </a:lnTo>
                  <a:cubicBezTo>
                    <a:pt x="1495" y="12870"/>
                    <a:pt x="1091" y="13274"/>
                    <a:pt x="591" y="13274"/>
                  </a:cubicBezTo>
                  <a:lnTo>
                    <a:pt x="1768" y="13274"/>
                  </a:lnTo>
                  <a:cubicBezTo>
                    <a:pt x="2263" y="13274"/>
                    <a:pt x="2667" y="12870"/>
                    <a:pt x="2667" y="12371"/>
                  </a:cubicBezTo>
                  <a:lnTo>
                    <a:pt x="2667" y="10646"/>
                  </a:lnTo>
                  <a:cubicBezTo>
                    <a:pt x="2667" y="10262"/>
                    <a:pt x="2484" y="9902"/>
                    <a:pt x="2172" y="9681"/>
                  </a:cubicBezTo>
                  <a:cubicBezTo>
                    <a:pt x="1591" y="9263"/>
                    <a:pt x="1173" y="8134"/>
                    <a:pt x="1173" y="6798"/>
                  </a:cubicBezTo>
                  <a:cubicBezTo>
                    <a:pt x="1173" y="5463"/>
                    <a:pt x="1591" y="4334"/>
                    <a:pt x="2177" y="3916"/>
                  </a:cubicBezTo>
                  <a:cubicBezTo>
                    <a:pt x="2484" y="3695"/>
                    <a:pt x="2671" y="3334"/>
                    <a:pt x="2671" y="2950"/>
                  </a:cubicBezTo>
                  <a:lnTo>
                    <a:pt x="2671" y="899"/>
                  </a:lnTo>
                  <a:cubicBezTo>
                    <a:pt x="2671" y="399"/>
                    <a:pt x="2268" y="0"/>
                    <a:pt x="17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82"/>
            <p:cNvSpPr/>
            <p:nvPr/>
          </p:nvSpPr>
          <p:spPr>
            <a:xfrm>
              <a:off x="1409934" y="3016433"/>
              <a:ext cx="130062" cy="246406"/>
            </a:xfrm>
            <a:custGeom>
              <a:avLst/>
              <a:gdLst/>
              <a:ahLst/>
              <a:cxnLst/>
              <a:rect l="l" t="t" r="r" b="b"/>
              <a:pathLst>
                <a:path w="4968" h="9412" extrusionOk="0">
                  <a:moveTo>
                    <a:pt x="653" y="0"/>
                  </a:moveTo>
                  <a:cubicBezTo>
                    <a:pt x="293" y="0"/>
                    <a:pt x="0" y="288"/>
                    <a:pt x="0" y="653"/>
                  </a:cubicBezTo>
                  <a:lnTo>
                    <a:pt x="0" y="9411"/>
                  </a:lnTo>
                  <a:lnTo>
                    <a:pt x="4967" y="9411"/>
                  </a:lnTo>
                  <a:lnTo>
                    <a:pt x="4967" y="1960"/>
                  </a:lnTo>
                  <a:cubicBezTo>
                    <a:pt x="4967" y="874"/>
                    <a:pt x="4088" y="0"/>
                    <a:pt x="300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82"/>
            <p:cNvSpPr/>
            <p:nvPr/>
          </p:nvSpPr>
          <p:spPr>
            <a:xfrm>
              <a:off x="1464624" y="3016406"/>
              <a:ext cx="55371" cy="246432"/>
            </a:xfrm>
            <a:custGeom>
              <a:avLst/>
              <a:gdLst/>
              <a:ahLst/>
              <a:cxnLst/>
              <a:rect l="l" t="t" r="r" b="b"/>
              <a:pathLst>
                <a:path w="2115" h="9413" extrusionOk="0">
                  <a:moveTo>
                    <a:pt x="935" y="1"/>
                  </a:moveTo>
                  <a:cubicBezTo>
                    <a:pt x="928" y="1"/>
                    <a:pt x="921" y="1"/>
                    <a:pt x="914" y="1"/>
                  </a:cubicBezTo>
                  <a:lnTo>
                    <a:pt x="1" y="1"/>
                  </a:lnTo>
                  <a:lnTo>
                    <a:pt x="1" y="9412"/>
                  </a:lnTo>
                  <a:lnTo>
                    <a:pt x="2115" y="9412"/>
                  </a:lnTo>
                  <a:lnTo>
                    <a:pt x="2115" y="405"/>
                  </a:lnTo>
                  <a:cubicBezTo>
                    <a:pt x="1774" y="145"/>
                    <a:pt x="1360" y="1"/>
                    <a:pt x="935"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82"/>
            <p:cNvSpPr/>
            <p:nvPr/>
          </p:nvSpPr>
          <p:spPr>
            <a:xfrm>
              <a:off x="1484626" y="3016433"/>
              <a:ext cx="55371" cy="246406"/>
            </a:xfrm>
            <a:custGeom>
              <a:avLst/>
              <a:gdLst/>
              <a:ahLst/>
              <a:cxnLst/>
              <a:rect l="l" t="t" r="r" b="b"/>
              <a:pathLst>
                <a:path w="2115" h="9412" extrusionOk="0">
                  <a:moveTo>
                    <a:pt x="158" y="0"/>
                  </a:moveTo>
                  <a:cubicBezTo>
                    <a:pt x="155" y="0"/>
                    <a:pt x="153" y="0"/>
                    <a:pt x="150" y="0"/>
                  </a:cubicBezTo>
                  <a:lnTo>
                    <a:pt x="1" y="0"/>
                  </a:lnTo>
                  <a:lnTo>
                    <a:pt x="1" y="9411"/>
                  </a:lnTo>
                  <a:lnTo>
                    <a:pt x="2114" y="9411"/>
                  </a:lnTo>
                  <a:lnTo>
                    <a:pt x="2114" y="1965"/>
                  </a:lnTo>
                  <a:cubicBezTo>
                    <a:pt x="2114" y="882"/>
                    <a:pt x="1240" y="0"/>
                    <a:pt x="15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82"/>
            <p:cNvSpPr/>
            <p:nvPr/>
          </p:nvSpPr>
          <p:spPr>
            <a:xfrm>
              <a:off x="1484626" y="3016433"/>
              <a:ext cx="55371" cy="246275"/>
            </a:xfrm>
            <a:custGeom>
              <a:avLst/>
              <a:gdLst/>
              <a:ahLst/>
              <a:cxnLst/>
              <a:rect l="l" t="t" r="r" b="b"/>
              <a:pathLst>
                <a:path w="2115" h="9407" extrusionOk="0">
                  <a:moveTo>
                    <a:pt x="158" y="0"/>
                  </a:moveTo>
                  <a:cubicBezTo>
                    <a:pt x="155" y="0"/>
                    <a:pt x="153" y="0"/>
                    <a:pt x="150" y="0"/>
                  </a:cubicBezTo>
                  <a:lnTo>
                    <a:pt x="1" y="0"/>
                  </a:lnTo>
                  <a:lnTo>
                    <a:pt x="1" y="96"/>
                  </a:lnTo>
                  <a:cubicBezTo>
                    <a:pt x="803" y="365"/>
                    <a:pt x="1346" y="1115"/>
                    <a:pt x="1346" y="1960"/>
                  </a:cubicBezTo>
                  <a:lnTo>
                    <a:pt x="1346" y="9406"/>
                  </a:lnTo>
                  <a:lnTo>
                    <a:pt x="2114" y="9406"/>
                  </a:lnTo>
                  <a:lnTo>
                    <a:pt x="2114" y="1960"/>
                  </a:lnTo>
                  <a:cubicBezTo>
                    <a:pt x="2114" y="877"/>
                    <a:pt x="1240" y="0"/>
                    <a:pt x="158" y="0"/>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82"/>
            <p:cNvSpPr/>
            <p:nvPr/>
          </p:nvSpPr>
          <p:spPr>
            <a:xfrm>
              <a:off x="1431428" y="3126598"/>
              <a:ext cx="30212" cy="25997"/>
            </a:xfrm>
            <a:custGeom>
              <a:avLst/>
              <a:gdLst/>
              <a:ahLst/>
              <a:cxnLst/>
              <a:rect l="l" t="t" r="r" b="b"/>
              <a:pathLst>
                <a:path w="1154" h="993" extrusionOk="0">
                  <a:moveTo>
                    <a:pt x="659" y="0"/>
                  </a:moveTo>
                  <a:cubicBezTo>
                    <a:pt x="222" y="0"/>
                    <a:pt x="1" y="534"/>
                    <a:pt x="313" y="846"/>
                  </a:cubicBezTo>
                  <a:cubicBezTo>
                    <a:pt x="412" y="947"/>
                    <a:pt x="535" y="992"/>
                    <a:pt x="656" y="992"/>
                  </a:cubicBezTo>
                  <a:cubicBezTo>
                    <a:pt x="909" y="992"/>
                    <a:pt x="1154" y="794"/>
                    <a:pt x="1154" y="495"/>
                  </a:cubicBezTo>
                  <a:cubicBezTo>
                    <a:pt x="1154" y="221"/>
                    <a:pt x="933" y="0"/>
                    <a:pt x="659"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82"/>
            <p:cNvSpPr/>
            <p:nvPr/>
          </p:nvSpPr>
          <p:spPr>
            <a:xfrm>
              <a:off x="1424386" y="3121362"/>
              <a:ext cx="42542" cy="36443"/>
            </a:xfrm>
            <a:custGeom>
              <a:avLst/>
              <a:gdLst/>
              <a:ahLst/>
              <a:cxnLst/>
              <a:rect l="l" t="t" r="r" b="b"/>
              <a:pathLst>
                <a:path w="1625" h="1392" extrusionOk="0">
                  <a:moveTo>
                    <a:pt x="932" y="401"/>
                  </a:moveTo>
                  <a:cubicBezTo>
                    <a:pt x="1005" y="401"/>
                    <a:pt x="1079" y="428"/>
                    <a:pt x="1139" y="489"/>
                  </a:cubicBezTo>
                  <a:cubicBezTo>
                    <a:pt x="1322" y="671"/>
                    <a:pt x="1192" y="988"/>
                    <a:pt x="928" y="988"/>
                  </a:cubicBezTo>
                  <a:cubicBezTo>
                    <a:pt x="769" y="988"/>
                    <a:pt x="635" y="859"/>
                    <a:pt x="635" y="695"/>
                  </a:cubicBezTo>
                  <a:cubicBezTo>
                    <a:pt x="635" y="520"/>
                    <a:pt x="780" y="401"/>
                    <a:pt x="932" y="401"/>
                  </a:cubicBezTo>
                  <a:close/>
                  <a:moveTo>
                    <a:pt x="925" y="0"/>
                  </a:moveTo>
                  <a:cubicBezTo>
                    <a:pt x="754" y="0"/>
                    <a:pt x="579" y="64"/>
                    <a:pt x="438" y="205"/>
                  </a:cubicBezTo>
                  <a:cubicBezTo>
                    <a:pt x="1" y="642"/>
                    <a:pt x="313" y="1392"/>
                    <a:pt x="928" y="1392"/>
                  </a:cubicBezTo>
                  <a:cubicBezTo>
                    <a:pt x="1312" y="1392"/>
                    <a:pt x="1624" y="1080"/>
                    <a:pt x="1624" y="695"/>
                  </a:cubicBezTo>
                  <a:cubicBezTo>
                    <a:pt x="1624" y="276"/>
                    <a:pt x="1282" y="0"/>
                    <a:pt x="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82"/>
            <p:cNvSpPr/>
            <p:nvPr/>
          </p:nvSpPr>
          <p:spPr>
            <a:xfrm>
              <a:off x="1334850" y="2910142"/>
              <a:ext cx="280231" cy="357854"/>
            </a:xfrm>
            <a:custGeom>
              <a:avLst/>
              <a:gdLst/>
              <a:ahLst/>
              <a:cxnLst/>
              <a:rect l="l" t="t" r="r" b="b"/>
              <a:pathLst>
                <a:path w="10704" h="13669" extrusionOk="0">
                  <a:moveTo>
                    <a:pt x="5923" y="4257"/>
                  </a:moveTo>
                  <a:cubicBezTo>
                    <a:pt x="6875" y="4291"/>
                    <a:pt x="7634" y="5069"/>
                    <a:pt x="7634" y="6020"/>
                  </a:cubicBezTo>
                  <a:lnTo>
                    <a:pt x="7634" y="13274"/>
                  </a:lnTo>
                  <a:lnTo>
                    <a:pt x="5923" y="13274"/>
                  </a:lnTo>
                  <a:lnTo>
                    <a:pt x="5923" y="4257"/>
                  </a:lnTo>
                  <a:close/>
                  <a:moveTo>
                    <a:pt x="1100" y="1"/>
                  </a:moveTo>
                  <a:cubicBezTo>
                    <a:pt x="490" y="1"/>
                    <a:pt x="0" y="496"/>
                    <a:pt x="0" y="1101"/>
                  </a:cubicBezTo>
                  <a:lnTo>
                    <a:pt x="0" y="3152"/>
                  </a:lnTo>
                  <a:cubicBezTo>
                    <a:pt x="0" y="3599"/>
                    <a:pt x="211" y="4022"/>
                    <a:pt x="577" y="4281"/>
                  </a:cubicBezTo>
                  <a:cubicBezTo>
                    <a:pt x="1115" y="4665"/>
                    <a:pt x="1494" y="5780"/>
                    <a:pt x="1494" y="6995"/>
                  </a:cubicBezTo>
                  <a:cubicBezTo>
                    <a:pt x="1494" y="8211"/>
                    <a:pt x="1115" y="9330"/>
                    <a:pt x="577" y="9714"/>
                  </a:cubicBezTo>
                  <a:cubicBezTo>
                    <a:pt x="211" y="9974"/>
                    <a:pt x="0" y="10392"/>
                    <a:pt x="0" y="10843"/>
                  </a:cubicBezTo>
                  <a:lnTo>
                    <a:pt x="0" y="12568"/>
                  </a:lnTo>
                  <a:cubicBezTo>
                    <a:pt x="0" y="13178"/>
                    <a:pt x="490" y="13668"/>
                    <a:pt x="1100" y="13668"/>
                  </a:cubicBezTo>
                  <a:lnTo>
                    <a:pt x="9603" y="13668"/>
                  </a:lnTo>
                  <a:cubicBezTo>
                    <a:pt x="10209" y="13668"/>
                    <a:pt x="10703" y="13178"/>
                    <a:pt x="10703" y="12568"/>
                  </a:cubicBezTo>
                  <a:lnTo>
                    <a:pt x="10703" y="10843"/>
                  </a:lnTo>
                  <a:cubicBezTo>
                    <a:pt x="10703" y="10392"/>
                    <a:pt x="10487" y="9974"/>
                    <a:pt x="10127" y="9714"/>
                  </a:cubicBezTo>
                  <a:cubicBezTo>
                    <a:pt x="9584" y="9330"/>
                    <a:pt x="9209" y="8211"/>
                    <a:pt x="9209" y="6995"/>
                  </a:cubicBezTo>
                  <a:cubicBezTo>
                    <a:pt x="9209" y="5780"/>
                    <a:pt x="9584" y="4665"/>
                    <a:pt x="10127" y="4281"/>
                  </a:cubicBezTo>
                  <a:cubicBezTo>
                    <a:pt x="10487" y="4022"/>
                    <a:pt x="10703" y="3599"/>
                    <a:pt x="10703" y="3152"/>
                  </a:cubicBezTo>
                  <a:lnTo>
                    <a:pt x="10703" y="2081"/>
                  </a:lnTo>
                  <a:cubicBezTo>
                    <a:pt x="10703" y="1946"/>
                    <a:pt x="10604" y="1879"/>
                    <a:pt x="10504" y="1879"/>
                  </a:cubicBezTo>
                  <a:cubicBezTo>
                    <a:pt x="10404" y="1879"/>
                    <a:pt x="10305" y="1946"/>
                    <a:pt x="10305" y="2081"/>
                  </a:cubicBezTo>
                  <a:lnTo>
                    <a:pt x="10305" y="3152"/>
                  </a:lnTo>
                  <a:cubicBezTo>
                    <a:pt x="10305" y="3469"/>
                    <a:pt x="10151" y="3767"/>
                    <a:pt x="9896" y="3954"/>
                  </a:cubicBezTo>
                  <a:cubicBezTo>
                    <a:pt x="8455" y="4987"/>
                    <a:pt x="8450" y="9003"/>
                    <a:pt x="9896" y="10041"/>
                  </a:cubicBezTo>
                  <a:cubicBezTo>
                    <a:pt x="10151" y="10224"/>
                    <a:pt x="10305" y="10522"/>
                    <a:pt x="10305" y="10843"/>
                  </a:cubicBezTo>
                  <a:lnTo>
                    <a:pt x="10305" y="12568"/>
                  </a:lnTo>
                  <a:cubicBezTo>
                    <a:pt x="10305" y="12957"/>
                    <a:pt x="9992" y="13274"/>
                    <a:pt x="9603" y="13274"/>
                  </a:cubicBezTo>
                  <a:lnTo>
                    <a:pt x="8032" y="13274"/>
                  </a:lnTo>
                  <a:lnTo>
                    <a:pt x="8032" y="6020"/>
                  </a:lnTo>
                  <a:cubicBezTo>
                    <a:pt x="8032" y="4829"/>
                    <a:pt x="7062" y="3858"/>
                    <a:pt x="5871" y="3858"/>
                  </a:cubicBezTo>
                  <a:lnTo>
                    <a:pt x="3521" y="3858"/>
                  </a:lnTo>
                  <a:cubicBezTo>
                    <a:pt x="3051" y="3858"/>
                    <a:pt x="2666" y="4243"/>
                    <a:pt x="2666" y="4713"/>
                  </a:cubicBezTo>
                  <a:lnTo>
                    <a:pt x="2666" y="11617"/>
                  </a:lnTo>
                  <a:cubicBezTo>
                    <a:pt x="2666" y="11749"/>
                    <a:pt x="2767" y="11815"/>
                    <a:pt x="2868" y="11815"/>
                  </a:cubicBezTo>
                  <a:cubicBezTo>
                    <a:pt x="2969" y="11815"/>
                    <a:pt x="3070" y="11749"/>
                    <a:pt x="3070" y="11617"/>
                  </a:cubicBezTo>
                  <a:lnTo>
                    <a:pt x="3070" y="4713"/>
                  </a:lnTo>
                  <a:cubicBezTo>
                    <a:pt x="3070" y="4459"/>
                    <a:pt x="3272" y="4257"/>
                    <a:pt x="3521" y="4257"/>
                  </a:cubicBezTo>
                  <a:lnTo>
                    <a:pt x="5525" y="4257"/>
                  </a:lnTo>
                  <a:lnTo>
                    <a:pt x="5525" y="13274"/>
                  </a:lnTo>
                  <a:lnTo>
                    <a:pt x="3070" y="13274"/>
                  </a:lnTo>
                  <a:lnTo>
                    <a:pt x="3070" y="12366"/>
                  </a:lnTo>
                  <a:cubicBezTo>
                    <a:pt x="3070" y="12232"/>
                    <a:pt x="2969" y="12164"/>
                    <a:pt x="2868" y="12164"/>
                  </a:cubicBezTo>
                  <a:cubicBezTo>
                    <a:pt x="2767" y="12164"/>
                    <a:pt x="2666" y="12232"/>
                    <a:pt x="2666" y="12366"/>
                  </a:cubicBezTo>
                  <a:lnTo>
                    <a:pt x="2666" y="13274"/>
                  </a:lnTo>
                  <a:lnTo>
                    <a:pt x="1100" y="13274"/>
                  </a:lnTo>
                  <a:cubicBezTo>
                    <a:pt x="711" y="13269"/>
                    <a:pt x="399" y="12957"/>
                    <a:pt x="399" y="12573"/>
                  </a:cubicBezTo>
                  <a:lnTo>
                    <a:pt x="399" y="10843"/>
                  </a:lnTo>
                  <a:cubicBezTo>
                    <a:pt x="399" y="10526"/>
                    <a:pt x="552" y="10228"/>
                    <a:pt x="807" y="10041"/>
                  </a:cubicBezTo>
                  <a:cubicBezTo>
                    <a:pt x="2248" y="9008"/>
                    <a:pt x="2253" y="4992"/>
                    <a:pt x="807" y="3959"/>
                  </a:cubicBezTo>
                  <a:cubicBezTo>
                    <a:pt x="552" y="3772"/>
                    <a:pt x="399" y="3474"/>
                    <a:pt x="399" y="3157"/>
                  </a:cubicBezTo>
                  <a:lnTo>
                    <a:pt x="399" y="1101"/>
                  </a:lnTo>
                  <a:cubicBezTo>
                    <a:pt x="399" y="712"/>
                    <a:pt x="711" y="399"/>
                    <a:pt x="1100" y="399"/>
                  </a:cubicBezTo>
                  <a:lnTo>
                    <a:pt x="9603" y="399"/>
                  </a:lnTo>
                  <a:cubicBezTo>
                    <a:pt x="9988" y="399"/>
                    <a:pt x="10305" y="712"/>
                    <a:pt x="10305" y="1101"/>
                  </a:cubicBezTo>
                  <a:lnTo>
                    <a:pt x="10305" y="1331"/>
                  </a:lnTo>
                  <a:cubicBezTo>
                    <a:pt x="10305" y="1442"/>
                    <a:pt x="10391" y="1533"/>
                    <a:pt x="10506" y="1533"/>
                  </a:cubicBezTo>
                  <a:cubicBezTo>
                    <a:pt x="10612" y="1533"/>
                    <a:pt x="10703" y="1442"/>
                    <a:pt x="10703" y="1331"/>
                  </a:cubicBezTo>
                  <a:lnTo>
                    <a:pt x="10703" y="1101"/>
                  </a:lnTo>
                  <a:cubicBezTo>
                    <a:pt x="10703" y="496"/>
                    <a:pt x="10209" y="1"/>
                    <a:pt x="96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7" name="Google Shape;13597;p82"/>
          <p:cNvGrpSpPr/>
          <p:nvPr/>
        </p:nvGrpSpPr>
        <p:grpSpPr>
          <a:xfrm>
            <a:off x="920682" y="3606250"/>
            <a:ext cx="220357" cy="378353"/>
            <a:chOff x="920682" y="3811650"/>
            <a:chExt cx="220357" cy="378353"/>
          </a:xfrm>
        </p:grpSpPr>
        <p:sp>
          <p:nvSpPr>
            <p:cNvPr id="13598" name="Google Shape;13598;p82"/>
            <p:cNvSpPr/>
            <p:nvPr/>
          </p:nvSpPr>
          <p:spPr>
            <a:xfrm>
              <a:off x="1004563" y="3984464"/>
              <a:ext cx="52596" cy="94850"/>
            </a:xfrm>
            <a:custGeom>
              <a:avLst/>
              <a:gdLst/>
              <a:ahLst/>
              <a:cxnLst/>
              <a:rect l="l" t="t" r="r" b="b"/>
              <a:pathLst>
                <a:path w="2009" h="3623" extrusionOk="0">
                  <a:moveTo>
                    <a:pt x="1" y="1"/>
                  </a:moveTo>
                  <a:lnTo>
                    <a:pt x="1" y="3623"/>
                  </a:lnTo>
                  <a:lnTo>
                    <a:pt x="2009" y="3623"/>
                  </a:lnTo>
                  <a:lnTo>
                    <a:pt x="200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82"/>
            <p:cNvSpPr/>
            <p:nvPr/>
          </p:nvSpPr>
          <p:spPr>
            <a:xfrm>
              <a:off x="1030848" y="3984464"/>
              <a:ext cx="26311" cy="94850"/>
            </a:xfrm>
            <a:custGeom>
              <a:avLst/>
              <a:gdLst/>
              <a:ahLst/>
              <a:cxnLst/>
              <a:rect l="l" t="t" r="r" b="b"/>
              <a:pathLst>
                <a:path w="1005" h="3623" extrusionOk="0">
                  <a:moveTo>
                    <a:pt x="1" y="1"/>
                  </a:moveTo>
                  <a:lnTo>
                    <a:pt x="1" y="3623"/>
                  </a:lnTo>
                  <a:lnTo>
                    <a:pt x="1005" y="3623"/>
                  </a:lnTo>
                  <a:lnTo>
                    <a:pt x="1005"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82"/>
            <p:cNvSpPr/>
            <p:nvPr/>
          </p:nvSpPr>
          <p:spPr>
            <a:xfrm>
              <a:off x="957413" y="3836443"/>
              <a:ext cx="146791" cy="177108"/>
            </a:xfrm>
            <a:custGeom>
              <a:avLst/>
              <a:gdLst/>
              <a:ahLst/>
              <a:cxnLst/>
              <a:rect l="l" t="t" r="r" b="b"/>
              <a:pathLst>
                <a:path w="5607" h="6765" extrusionOk="0">
                  <a:moveTo>
                    <a:pt x="120" y="0"/>
                  </a:moveTo>
                  <a:cubicBezTo>
                    <a:pt x="67" y="0"/>
                    <a:pt x="24" y="39"/>
                    <a:pt x="24" y="92"/>
                  </a:cubicBezTo>
                  <a:lnTo>
                    <a:pt x="24" y="3944"/>
                  </a:lnTo>
                  <a:cubicBezTo>
                    <a:pt x="0" y="5496"/>
                    <a:pt x="1254" y="6764"/>
                    <a:pt x="2806" y="6764"/>
                  </a:cubicBezTo>
                  <a:cubicBezTo>
                    <a:pt x="4357" y="6764"/>
                    <a:pt x="5606" y="5496"/>
                    <a:pt x="5587" y="3944"/>
                  </a:cubicBezTo>
                  <a:lnTo>
                    <a:pt x="5587" y="92"/>
                  </a:lnTo>
                  <a:cubicBezTo>
                    <a:pt x="5587" y="39"/>
                    <a:pt x="5544" y="0"/>
                    <a:pt x="549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82"/>
            <p:cNvSpPr/>
            <p:nvPr/>
          </p:nvSpPr>
          <p:spPr>
            <a:xfrm>
              <a:off x="978540" y="3836443"/>
              <a:ext cx="125167" cy="157028"/>
            </a:xfrm>
            <a:custGeom>
              <a:avLst/>
              <a:gdLst/>
              <a:ahLst/>
              <a:cxnLst/>
              <a:rect l="l" t="t" r="r" b="b"/>
              <a:pathLst>
                <a:path w="4781" h="5998" extrusionOk="0">
                  <a:moveTo>
                    <a:pt x="0" y="0"/>
                  </a:moveTo>
                  <a:lnTo>
                    <a:pt x="0" y="3214"/>
                  </a:lnTo>
                  <a:cubicBezTo>
                    <a:pt x="0" y="4843"/>
                    <a:pt x="1337" y="5998"/>
                    <a:pt x="2785" y="5998"/>
                  </a:cubicBezTo>
                  <a:cubicBezTo>
                    <a:pt x="3275" y="5998"/>
                    <a:pt x="3779" y="5865"/>
                    <a:pt x="4247" y="5573"/>
                  </a:cubicBezTo>
                  <a:cubicBezTo>
                    <a:pt x="4593" y="5102"/>
                    <a:pt x="4780" y="4530"/>
                    <a:pt x="4780" y="3944"/>
                  </a:cubicBezTo>
                  <a:lnTo>
                    <a:pt x="4780" y="92"/>
                  </a:lnTo>
                  <a:cubicBezTo>
                    <a:pt x="4780" y="39"/>
                    <a:pt x="4737" y="0"/>
                    <a:pt x="46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82"/>
            <p:cNvSpPr/>
            <p:nvPr/>
          </p:nvSpPr>
          <p:spPr>
            <a:xfrm>
              <a:off x="926206" y="3817331"/>
              <a:ext cx="209178" cy="40003"/>
            </a:xfrm>
            <a:custGeom>
              <a:avLst/>
              <a:gdLst/>
              <a:ahLst/>
              <a:cxnLst/>
              <a:rect l="l" t="t" r="r" b="b"/>
              <a:pathLst>
                <a:path w="7990" h="1528" extrusionOk="0">
                  <a:moveTo>
                    <a:pt x="577" y="0"/>
                  </a:moveTo>
                  <a:cubicBezTo>
                    <a:pt x="260" y="0"/>
                    <a:pt x="5" y="260"/>
                    <a:pt x="1" y="577"/>
                  </a:cubicBezTo>
                  <a:lnTo>
                    <a:pt x="1" y="956"/>
                  </a:lnTo>
                  <a:cubicBezTo>
                    <a:pt x="5" y="1273"/>
                    <a:pt x="260" y="1528"/>
                    <a:pt x="577" y="1528"/>
                  </a:cubicBezTo>
                  <a:lnTo>
                    <a:pt x="7418" y="1528"/>
                  </a:lnTo>
                  <a:cubicBezTo>
                    <a:pt x="7735" y="1528"/>
                    <a:pt x="7990" y="1273"/>
                    <a:pt x="7990" y="956"/>
                  </a:cubicBezTo>
                  <a:lnTo>
                    <a:pt x="7990" y="577"/>
                  </a:lnTo>
                  <a:cubicBezTo>
                    <a:pt x="7990" y="260"/>
                    <a:pt x="7735" y="0"/>
                    <a:pt x="7418"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82"/>
            <p:cNvSpPr/>
            <p:nvPr/>
          </p:nvSpPr>
          <p:spPr>
            <a:xfrm>
              <a:off x="952622" y="3817331"/>
              <a:ext cx="182763" cy="40003"/>
            </a:xfrm>
            <a:custGeom>
              <a:avLst/>
              <a:gdLst/>
              <a:ahLst/>
              <a:cxnLst/>
              <a:rect l="l" t="t" r="r" b="b"/>
              <a:pathLst>
                <a:path w="6981" h="1528" extrusionOk="0">
                  <a:moveTo>
                    <a:pt x="577" y="0"/>
                  </a:moveTo>
                  <a:cubicBezTo>
                    <a:pt x="255" y="0"/>
                    <a:pt x="1" y="260"/>
                    <a:pt x="1" y="577"/>
                  </a:cubicBezTo>
                  <a:lnTo>
                    <a:pt x="1" y="956"/>
                  </a:lnTo>
                  <a:cubicBezTo>
                    <a:pt x="1" y="1273"/>
                    <a:pt x="255" y="1528"/>
                    <a:pt x="577" y="1528"/>
                  </a:cubicBezTo>
                  <a:lnTo>
                    <a:pt x="6409" y="1528"/>
                  </a:lnTo>
                  <a:cubicBezTo>
                    <a:pt x="6726" y="1528"/>
                    <a:pt x="6981" y="1273"/>
                    <a:pt x="6981" y="956"/>
                  </a:cubicBezTo>
                  <a:lnTo>
                    <a:pt x="6981" y="577"/>
                  </a:lnTo>
                  <a:cubicBezTo>
                    <a:pt x="6981" y="260"/>
                    <a:pt x="6726" y="0"/>
                    <a:pt x="6409"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82"/>
            <p:cNvSpPr/>
            <p:nvPr/>
          </p:nvSpPr>
          <p:spPr>
            <a:xfrm>
              <a:off x="981420" y="3879430"/>
              <a:ext cx="99013" cy="91316"/>
            </a:xfrm>
            <a:custGeom>
              <a:avLst/>
              <a:gdLst/>
              <a:ahLst/>
              <a:cxnLst/>
              <a:rect l="l" t="t" r="r" b="b"/>
              <a:pathLst>
                <a:path w="3782" h="3488" extrusionOk="0">
                  <a:moveTo>
                    <a:pt x="1889" y="1"/>
                  </a:moveTo>
                  <a:cubicBezTo>
                    <a:pt x="1807" y="1"/>
                    <a:pt x="1725" y="43"/>
                    <a:pt x="1682" y="126"/>
                  </a:cubicBezTo>
                  <a:lnTo>
                    <a:pt x="1303" y="900"/>
                  </a:lnTo>
                  <a:cubicBezTo>
                    <a:pt x="1264" y="967"/>
                    <a:pt x="1197" y="1015"/>
                    <a:pt x="1120" y="1029"/>
                  </a:cubicBezTo>
                  <a:lnTo>
                    <a:pt x="270" y="1149"/>
                  </a:lnTo>
                  <a:cubicBezTo>
                    <a:pt x="77" y="1178"/>
                    <a:pt x="1" y="1418"/>
                    <a:pt x="140" y="1553"/>
                  </a:cubicBezTo>
                  <a:lnTo>
                    <a:pt x="755" y="2153"/>
                  </a:lnTo>
                  <a:cubicBezTo>
                    <a:pt x="808" y="2211"/>
                    <a:pt x="832" y="2288"/>
                    <a:pt x="817" y="2365"/>
                  </a:cubicBezTo>
                  <a:lnTo>
                    <a:pt x="673" y="3210"/>
                  </a:lnTo>
                  <a:cubicBezTo>
                    <a:pt x="647" y="3363"/>
                    <a:pt x="768" y="3488"/>
                    <a:pt x="905" y="3488"/>
                  </a:cubicBezTo>
                  <a:cubicBezTo>
                    <a:pt x="941" y="3488"/>
                    <a:pt x="978" y="3479"/>
                    <a:pt x="1014" y="3460"/>
                  </a:cubicBezTo>
                  <a:lnTo>
                    <a:pt x="1778" y="3061"/>
                  </a:lnTo>
                  <a:cubicBezTo>
                    <a:pt x="1812" y="3042"/>
                    <a:pt x="1849" y="3033"/>
                    <a:pt x="1886" y="3033"/>
                  </a:cubicBezTo>
                  <a:cubicBezTo>
                    <a:pt x="1923" y="3033"/>
                    <a:pt x="1961" y="3042"/>
                    <a:pt x="1994" y="3061"/>
                  </a:cubicBezTo>
                  <a:lnTo>
                    <a:pt x="2753" y="3460"/>
                  </a:lnTo>
                  <a:cubicBezTo>
                    <a:pt x="2789" y="3479"/>
                    <a:pt x="2826" y="3488"/>
                    <a:pt x="2863" y="3488"/>
                  </a:cubicBezTo>
                  <a:cubicBezTo>
                    <a:pt x="3000" y="3488"/>
                    <a:pt x="3122" y="3363"/>
                    <a:pt x="3099" y="3210"/>
                  </a:cubicBezTo>
                  <a:lnTo>
                    <a:pt x="2960" y="2365"/>
                  </a:lnTo>
                  <a:cubicBezTo>
                    <a:pt x="2946" y="2288"/>
                    <a:pt x="2970" y="2211"/>
                    <a:pt x="3027" y="2153"/>
                  </a:cubicBezTo>
                  <a:lnTo>
                    <a:pt x="3642" y="1553"/>
                  </a:lnTo>
                  <a:cubicBezTo>
                    <a:pt x="3781" y="1418"/>
                    <a:pt x="3705" y="1178"/>
                    <a:pt x="3508" y="1154"/>
                  </a:cubicBezTo>
                  <a:lnTo>
                    <a:pt x="2662" y="1029"/>
                  </a:lnTo>
                  <a:cubicBezTo>
                    <a:pt x="2580" y="1020"/>
                    <a:pt x="2513" y="972"/>
                    <a:pt x="2480" y="900"/>
                  </a:cubicBezTo>
                  <a:lnTo>
                    <a:pt x="2100" y="131"/>
                  </a:lnTo>
                  <a:cubicBezTo>
                    <a:pt x="2056" y="44"/>
                    <a:pt x="1973" y="1"/>
                    <a:pt x="188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82"/>
            <p:cNvSpPr/>
            <p:nvPr/>
          </p:nvSpPr>
          <p:spPr>
            <a:xfrm>
              <a:off x="980661" y="4063816"/>
              <a:ext cx="100400" cy="39663"/>
            </a:xfrm>
            <a:custGeom>
              <a:avLst/>
              <a:gdLst/>
              <a:ahLst/>
              <a:cxnLst/>
              <a:rect l="l" t="t" r="r" b="b"/>
              <a:pathLst>
                <a:path w="3835" h="1515" extrusionOk="0">
                  <a:moveTo>
                    <a:pt x="231" y="1"/>
                  </a:moveTo>
                  <a:cubicBezTo>
                    <a:pt x="106" y="1"/>
                    <a:pt x="1" y="102"/>
                    <a:pt x="6" y="232"/>
                  </a:cubicBezTo>
                  <a:lnTo>
                    <a:pt x="6" y="1514"/>
                  </a:lnTo>
                  <a:lnTo>
                    <a:pt x="3834" y="1514"/>
                  </a:lnTo>
                  <a:lnTo>
                    <a:pt x="3834" y="232"/>
                  </a:lnTo>
                  <a:cubicBezTo>
                    <a:pt x="3834" y="102"/>
                    <a:pt x="3734" y="1"/>
                    <a:pt x="3609" y="1"/>
                  </a:cubicBezTo>
                  <a:close/>
                </a:path>
              </a:pathLst>
            </a:custGeom>
            <a:solidFill>
              <a:srgbClr val="B5C4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82"/>
            <p:cNvSpPr/>
            <p:nvPr/>
          </p:nvSpPr>
          <p:spPr>
            <a:xfrm>
              <a:off x="958041" y="4091750"/>
              <a:ext cx="145666" cy="41521"/>
            </a:xfrm>
            <a:custGeom>
              <a:avLst/>
              <a:gdLst/>
              <a:ahLst/>
              <a:cxnLst/>
              <a:rect l="l" t="t" r="r" b="b"/>
              <a:pathLst>
                <a:path w="5564" h="1586" extrusionOk="0">
                  <a:moveTo>
                    <a:pt x="288" y="0"/>
                  </a:moveTo>
                  <a:cubicBezTo>
                    <a:pt x="130" y="0"/>
                    <a:pt x="0" y="130"/>
                    <a:pt x="0" y="289"/>
                  </a:cubicBezTo>
                  <a:lnTo>
                    <a:pt x="0" y="1586"/>
                  </a:lnTo>
                  <a:lnTo>
                    <a:pt x="5563" y="1586"/>
                  </a:lnTo>
                  <a:lnTo>
                    <a:pt x="5563" y="289"/>
                  </a:lnTo>
                  <a:cubicBezTo>
                    <a:pt x="5563" y="130"/>
                    <a:pt x="5433" y="0"/>
                    <a:pt x="5275"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82"/>
            <p:cNvSpPr/>
            <p:nvPr/>
          </p:nvSpPr>
          <p:spPr>
            <a:xfrm>
              <a:off x="926206" y="4112511"/>
              <a:ext cx="209178" cy="72074"/>
            </a:xfrm>
            <a:custGeom>
              <a:avLst/>
              <a:gdLst/>
              <a:ahLst/>
              <a:cxnLst/>
              <a:rect l="l" t="t" r="r" b="b"/>
              <a:pathLst>
                <a:path w="7990" h="2753" extrusionOk="0">
                  <a:moveTo>
                    <a:pt x="659" y="0"/>
                  </a:moveTo>
                  <a:cubicBezTo>
                    <a:pt x="299" y="5"/>
                    <a:pt x="5" y="298"/>
                    <a:pt x="1" y="658"/>
                  </a:cubicBezTo>
                  <a:lnTo>
                    <a:pt x="1" y="2090"/>
                  </a:lnTo>
                  <a:cubicBezTo>
                    <a:pt x="1" y="2455"/>
                    <a:pt x="299" y="2748"/>
                    <a:pt x="659" y="2753"/>
                  </a:cubicBezTo>
                  <a:lnTo>
                    <a:pt x="7332" y="2753"/>
                  </a:lnTo>
                  <a:cubicBezTo>
                    <a:pt x="7697" y="2748"/>
                    <a:pt x="7990" y="2455"/>
                    <a:pt x="7990" y="2090"/>
                  </a:cubicBezTo>
                  <a:lnTo>
                    <a:pt x="7990" y="658"/>
                  </a:lnTo>
                  <a:cubicBezTo>
                    <a:pt x="7990" y="298"/>
                    <a:pt x="7697" y="5"/>
                    <a:pt x="7332" y="0"/>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82"/>
            <p:cNvSpPr/>
            <p:nvPr/>
          </p:nvSpPr>
          <p:spPr>
            <a:xfrm>
              <a:off x="952491" y="4112511"/>
              <a:ext cx="182893" cy="72074"/>
            </a:xfrm>
            <a:custGeom>
              <a:avLst/>
              <a:gdLst/>
              <a:ahLst/>
              <a:cxnLst/>
              <a:rect l="l" t="t" r="r" b="b"/>
              <a:pathLst>
                <a:path w="6986" h="2753" extrusionOk="0">
                  <a:moveTo>
                    <a:pt x="659" y="0"/>
                  </a:moveTo>
                  <a:cubicBezTo>
                    <a:pt x="299" y="5"/>
                    <a:pt x="1" y="298"/>
                    <a:pt x="1" y="658"/>
                  </a:cubicBezTo>
                  <a:lnTo>
                    <a:pt x="1" y="2090"/>
                  </a:lnTo>
                  <a:cubicBezTo>
                    <a:pt x="1" y="2455"/>
                    <a:pt x="294" y="2748"/>
                    <a:pt x="659" y="2753"/>
                  </a:cubicBezTo>
                  <a:lnTo>
                    <a:pt x="6328" y="2753"/>
                  </a:lnTo>
                  <a:cubicBezTo>
                    <a:pt x="6693" y="2748"/>
                    <a:pt x="6986" y="2455"/>
                    <a:pt x="6986" y="2090"/>
                  </a:cubicBezTo>
                  <a:lnTo>
                    <a:pt x="6986" y="658"/>
                  </a:lnTo>
                  <a:cubicBezTo>
                    <a:pt x="6986" y="293"/>
                    <a:pt x="6688" y="0"/>
                    <a:pt x="632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82"/>
            <p:cNvSpPr/>
            <p:nvPr/>
          </p:nvSpPr>
          <p:spPr>
            <a:xfrm>
              <a:off x="920682" y="3811650"/>
              <a:ext cx="220357" cy="378353"/>
            </a:xfrm>
            <a:custGeom>
              <a:avLst/>
              <a:gdLst/>
              <a:ahLst/>
              <a:cxnLst/>
              <a:rect l="l" t="t" r="r" b="b"/>
              <a:pathLst>
                <a:path w="8417" h="14452" extrusionOk="0">
                  <a:moveTo>
                    <a:pt x="5001" y="7774"/>
                  </a:moveTo>
                  <a:lnTo>
                    <a:pt x="5001" y="9422"/>
                  </a:lnTo>
                  <a:lnTo>
                    <a:pt x="3416" y="9422"/>
                  </a:lnTo>
                  <a:lnTo>
                    <a:pt x="3416" y="7774"/>
                  </a:lnTo>
                  <a:cubicBezTo>
                    <a:pt x="3675" y="7846"/>
                    <a:pt x="3942" y="7882"/>
                    <a:pt x="4209" y="7882"/>
                  </a:cubicBezTo>
                  <a:cubicBezTo>
                    <a:pt x="4475" y="7882"/>
                    <a:pt x="4742" y="7846"/>
                    <a:pt x="5001" y="7774"/>
                  </a:cubicBezTo>
                  <a:close/>
                  <a:moveTo>
                    <a:pt x="5909" y="9849"/>
                  </a:moveTo>
                  <a:lnTo>
                    <a:pt x="5909" y="10488"/>
                  </a:lnTo>
                  <a:lnTo>
                    <a:pt x="2503" y="10488"/>
                  </a:lnTo>
                  <a:lnTo>
                    <a:pt x="2503" y="9849"/>
                  </a:lnTo>
                  <a:close/>
                  <a:moveTo>
                    <a:pt x="6774" y="10916"/>
                  </a:moveTo>
                  <a:lnTo>
                    <a:pt x="6774" y="11281"/>
                  </a:lnTo>
                  <a:lnTo>
                    <a:pt x="1638" y="11281"/>
                  </a:lnTo>
                  <a:lnTo>
                    <a:pt x="1638" y="10916"/>
                  </a:lnTo>
                  <a:lnTo>
                    <a:pt x="2503" y="10916"/>
                  </a:lnTo>
                  <a:lnTo>
                    <a:pt x="2503" y="10935"/>
                  </a:lnTo>
                  <a:lnTo>
                    <a:pt x="5914" y="10935"/>
                  </a:lnTo>
                  <a:lnTo>
                    <a:pt x="5914" y="10916"/>
                  </a:lnTo>
                  <a:close/>
                  <a:moveTo>
                    <a:pt x="7543" y="11708"/>
                  </a:moveTo>
                  <a:cubicBezTo>
                    <a:pt x="7792" y="11708"/>
                    <a:pt x="7989" y="11905"/>
                    <a:pt x="7989" y="12150"/>
                  </a:cubicBezTo>
                  <a:lnTo>
                    <a:pt x="7989" y="13582"/>
                  </a:lnTo>
                  <a:cubicBezTo>
                    <a:pt x="7989" y="13827"/>
                    <a:pt x="7792" y="14029"/>
                    <a:pt x="7543" y="14029"/>
                  </a:cubicBezTo>
                  <a:lnTo>
                    <a:pt x="870" y="14029"/>
                  </a:lnTo>
                  <a:cubicBezTo>
                    <a:pt x="625" y="14029"/>
                    <a:pt x="428" y="13827"/>
                    <a:pt x="428" y="13582"/>
                  </a:cubicBezTo>
                  <a:lnTo>
                    <a:pt x="428" y="12150"/>
                  </a:lnTo>
                  <a:cubicBezTo>
                    <a:pt x="428" y="11905"/>
                    <a:pt x="625" y="11708"/>
                    <a:pt x="870" y="11708"/>
                  </a:cubicBezTo>
                  <a:close/>
                  <a:moveTo>
                    <a:pt x="788" y="1"/>
                  </a:moveTo>
                  <a:cubicBezTo>
                    <a:pt x="356" y="1"/>
                    <a:pt x="0" y="352"/>
                    <a:pt x="0" y="789"/>
                  </a:cubicBezTo>
                  <a:lnTo>
                    <a:pt x="0" y="1168"/>
                  </a:lnTo>
                  <a:cubicBezTo>
                    <a:pt x="0" y="1605"/>
                    <a:pt x="356" y="1956"/>
                    <a:pt x="788" y="1956"/>
                  </a:cubicBezTo>
                  <a:lnTo>
                    <a:pt x="1216" y="1956"/>
                  </a:lnTo>
                  <a:lnTo>
                    <a:pt x="1216" y="4887"/>
                  </a:lnTo>
                  <a:cubicBezTo>
                    <a:pt x="1216" y="6068"/>
                    <a:pt x="1907" y="7140"/>
                    <a:pt x="2988" y="7620"/>
                  </a:cubicBezTo>
                  <a:lnTo>
                    <a:pt x="2988" y="9422"/>
                  </a:lnTo>
                  <a:lnTo>
                    <a:pt x="2297" y="9422"/>
                  </a:lnTo>
                  <a:cubicBezTo>
                    <a:pt x="2177" y="9422"/>
                    <a:pt x="2080" y="9518"/>
                    <a:pt x="2080" y="9633"/>
                  </a:cubicBezTo>
                  <a:lnTo>
                    <a:pt x="2080" y="10488"/>
                  </a:lnTo>
                  <a:lnTo>
                    <a:pt x="1427" y="10488"/>
                  </a:lnTo>
                  <a:cubicBezTo>
                    <a:pt x="1312" y="10488"/>
                    <a:pt x="1216" y="10584"/>
                    <a:pt x="1216" y="10699"/>
                  </a:cubicBezTo>
                  <a:lnTo>
                    <a:pt x="1216" y="11281"/>
                  </a:lnTo>
                  <a:lnTo>
                    <a:pt x="870" y="11281"/>
                  </a:lnTo>
                  <a:cubicBezTo>
                    <a:pt x="389" y="11281"/>
                    <a:pt x="0" y="11670"/>
                    <a:pt x="0" y="12150"/>
                  </a:cubicBezTo>
                  <a:lnTo>
                    <a:pt x="0" y="13582"/>
                  </a:lnTo>
                  <a:cubicBezTo>
                    <a:pt x="0" y="14062"/>
                    <a:pt x="389" y="14451"/>
                    <a:pt x="870" y="14451"/>
                  </a:cubicBezTo>
                  <a:lnTo>
                    <a:pt x="7543" y="14451"/>
                  </a:lnTo>
                  <a:cubicBezTo>
                    <a:pt x="8023" y="14451"/>
                    <a:pt x="8412" y="14062"/>
                    <a:pt x="8417" y="13582"/>
                  </a:cubicBezTo>
                  <a:lnTo>
                    <a:pt x="8417" y="12150"/>
                  </a:lnTo>
                  <a:cubicBezTo>
                    <a:pt x="8412" y="11670"/>
                    <a:pt x="8023" y="11281"/>
                    <a:pt x="7543" y="11281"/>
                  </a:cubicBezTo>
                  <a:lnTo>
                    <a:pt x="7202" y="11281"/>
                  </a:lnTo>
                  <a:lnTo>
                    <a:pt x="7202" y="10704"/>
                  </a:lnTo>
                  <a:cubicBezTo>
                    <a:pt x="7202" y="10584"/>
                    <a:pt x="7105" y="10488"/>
                    <a:pt x="6990" y="10488"/>
                  </a:cubicBezTo>
                  <a:lnTo>
                    <a:pt x="6337" y="10488"/>
                  </a:lnTo>
                  <a:lnTo>
                    <a:pt x="6337" y="9638"/>
                  </a:lnTo>
                  <a:cubicBezTo>
                    <a:pt x="6337" y="9518"/>
                    <a:pt x="6241" y="9422"/>
                    <a:pt x="6125" y="9422"/>
                  </a:cubicBezTo>
                  <a:lnTo>
                    <a:pt x="5424" y="9422"/>
                  </a:lnTo>
                  <a:lnTo>
                    <a:pt x="5424" y="7620"/>
                  </a:lnTo>
                  <a:cubicBezTo>
                    <a:pt x="5808" y="7452"/>
                    <a:pt x="6149" y="7202"/>
                    <a:pt x="6433" y="6890"/>
                  </a:cubicBezTo>
                  <a:cubicBezTo>
                    <a:pt x="6574" y="6731"/>
                    <a:pt x="6430" y="6532"/>
                    <a:pt x="6270" y="6532"/>
                  </a:cubicBezTo>
                  <a:cubicBezTo>
                    <a:pt x="6217" y="6532"/>
                    <a:pt x="6163" y="6554"/>
                    <a:pt x="6116" y="6606"/>
                  </a:cubicBezTo>
                  <a:cubicBezTo>
                    <a:pt x="5620" y="7156"/>
                    <a:pt x="4922" y="7456"/>
                    <a:pt x="4208" y="7456"/>
                  </a:cubicBezTo>
                  <a:cubicBezTo>
                    <a:pt x="3899" y="7456"/>
                    <a:pt x="3587" y="7400"/>
                    <a:pt x="3286" y="7284"/>
                  </a:cubicBezTo>
                  <a:cubicBezTo>
                    <a:pt x="2297" y="6904"/>
                    <a:pt x="1638" y="5953"/>
                    <a:pt x="1638" y="4887"/>
                  </a:cubicBezTo>
                  <a:lnTo>
                    <a:pt x="1638" y="1956"/>
                  </a:lnTo>
                  <a:lnTo>
                    <a:pt x="6774" y="1956"/>
                  </a:lnTo>
                  <a:lnTo>
                    <a:pt x="6774" y="4887"/>
                  </a:lnTo>
                  <a:cubicBezTo>
                    <a:pt x="6774" y="5257"/>
                    <a:pt x="6697" y="5617"/>
                    <a:pt x="6543" y="5953"/>
                  </a:cubicBezTo>
                  <a:cubicBezTo>
                    <a:pt x="6495" y="6059"/>
                    <a:pt x="6543" y="6188"/>
                    <a:pt x="6649" y="6237"/>
                  </a:cubicBezTo>
                  <a:cubicBezTo>
                    <a:pt x="6678" y="6246"/>
                    <a:pt x="6707" y="6256"/>
                    <a:pt x="6740" y="6256"/>
                  </a:cubicBezTo>
                  <a:cubicBezTo>
                    <a:pt x="6822" y="6256"/>
                    <a:pt x="6899" y="6208"/>
                    <a:pt x="6933" y="6131"/>
                  </a:cubicBezTo>
                  <a:cubicBezTo>
                    <a:pt x="7110" y="5742"/>
                    <a:pt x="7202" y="5319"/>
                    <a:pt x="7202" y="4891"/>
                  </a:cubicBezTo>
                  <a:lnTo>
                    <a:pt x="7202" y="1956"/>
                  </a:lnTo>
                  <a:lnTo>
                    <a:pt x="7629" y="1956"/>
                  </a:lnTo>
                  <a:cubicBezTo>
                    <a:pt x="8061" y="1956"/>
                    <a:pt x="8412" y="1605"/>
                    <a:pt x="8417" y="1168"/>
                  </a:cubicBezTo>
                  <a:lnTo>
                    <a:pt x="8417" y="789"/>
                  </a:lnTo>
                  <a:cubicBezTo>
                    <a:pt x="8412" y="352"/>
                    <a:pt x="8061" y="1"/>
                    <a:pt x="7629" y="1"/>
                  </a:cubicBezTo>
                  <a:lnTo>
                    <a:pt x="2671" y="1"/>
                  </a:lnTo>
                  <a:cubicBezTo>
                    <a:pt x="2388" y="1"/>
                    <a:pt x="2388" y="424"/>
                    <a:pt x="2671" y="428"/>
                  </a:cubicBezTo>
                  <a:lnTo>
                    <a:pt x="7629" y="428"/>
                  </a:lnTo>
                  <a:cubicBezTo>
                    <a:pt x="7826" y="428"/>
                    <a:pt x="7989" y="587"/>
                    <a:pt x="7989" y="789"/>
                  </a:cubicBezTo>
                  <a:lnTo>
                    <a:pt x="7989" y="1168"/>
                  </a:lnTo>
                  <a:cubicBezTo>
                    <a:pt x="7989" y="1365"/>
                    <a:pt x="7826" y="1529"/>
                    <a:pt x="7629" y="1529"/>
                  </a:cubicBezTo>
                  <a:lnTo>
                    <a:pt x="788" y="1529"/>
                  </a:lnTo>
                  <a:cubicBezTo>
                    <a:pt x="591" y="1529"/>
                    <a:pt x="428" y="1365"/>
                    <a:pt x="428" y="1168"/>
                  </a:cubicBezTo>
                  <a:lnTo>
                    <a:pt x="428" y="789"/>
                  </a:lnTo>
                  <a:cubicBezTo>
                    <a:pt x="428" y="587"/>
                    <a:pt x="591" y="428"/>
                    <a:pt x="788" y="428"/>
                  </a:cubicBezTo>
                  <a:lnTo>
                    <a:pt x="1821" y="428"/>
                  </a:lnTo>
                  <a:cubicBezTo>
                    <a:pt x="2104" y="424"/>
                    <a:pt x="2104" y="1"/>
                    <a:pt x="1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82"/>
            <p:cNvSpPr/>
            <p:nvPr/>
          </p:nvSpPr>
          <p:spPr>
            <a:xfrm>
              <a:off x="974011" y="3873828"/>
              <a:ext cx="113464" cy="102495"/>
            </a:xfrm>
            <a:custGeom>
              <a:avLst/>
              <a:gdLst/>
              <a:ahLst/>
              <a:cxnLst/>
              <a:rect l="l" t="t" r="r" b="b"/>
              <a:pathLst>
                <a:path w="4334" h="3915" extrusionOk="0">
                  <a:moveTo>
                    <a:pt x="2170" y="0"/>
                  </a:moveTo>
                  <a:cubicBezTo>
                    <a:pt x="2009" y="0"/>
                    <a:pt x="1850" y="83"/>
                    <a:pt x="1768" y="249"/>
                  </a:cubicBezTo>
                  <a:cubicBezTo>
                    <a:pt x="1365" y="1070"/>
                    <a:pt x="1389" y="1022"/>
                    <a:pt x="1384" y="1027"/>
                  </a:cubicBezTo>
                  <a:cubicBezTo>
                    <a:pt x="1249" y="1181"/>
                    <a:pt x="1385" y="1379"/>
                    <a:pt x="1544" y="1379"/>
                  </a:cubicBezTo>
                  <a:cubicBezTo>
                    <a:pt x="1623" y="1379"/>
                    <a:pt x="1708" y="1330"/>
                    <a:pt x="1768" y="1205"/>
                  </a:cubicBezTo>
                  <a:cubicBezTo>
                    <a:pt x="2132" y="473"/>
                    <a:pt x="2150" y="426"/>
                    <a:pt x="2164" y="426"/>
                  </a:cubicBezTo>
                  <a:cubicBezTo>
                    <a:pt x="2166" y="426"/>
                    <a:pt x="2169" y="427"/>
                    <a:pt x="2172" y="427"/>
                  </a:cubicBezTo>
                  <a:cubicBezTo>
                    <a:pt x="2174" y="427"/>
                    <a:pt x="2176" y="425"/>
                    <a:pt x="2178" y="425"/>
                  </a:cubicBezTo>
                  <a:cubicBezTo>
                    <a:pt x="2189" y="425"/>
                    <a:pt x="2210" y="475"/>
                    <a:pt x="2570" y="1205"/>
                  </a:cubicBezTo>
                  <a:cubicBezTo>
                    <a:pt x="2638" y="1339"/>
                    <a:pt x="2763" y="1431"/>
                    <a:pt x="2911" y="1450"/>
                  </a:cubicBezTo>
                  <a:lnTo>
                    <a:pt x="3757" y="1575"/>
                  </a:lnTo>
                  <a:cubicBezTo>
                    <a:pt x="3771" y="1575"/>
                    <a:pt x="3781" y="1584"/>
                    <a:pt x="3781" y="1599"/>
                  </a:cubicBezTo>
                  <a:cubicBezTo>
                    <a:pt x="3781" y="1613"/>
                    <a:pt x="3810" y="1575"/>
                    <a:pt x="3156" y="2214"/>
                  </a:cubicBezTo>
                  <a:cubicBezTo>
                    <a:pt x="3070" y="2295"/>
                    <a:pt x="3022" y="2416"/>
                    <a:pt x="3022" y="2536"/>
                  </a:cubicBezTo>
                  <a:cubicBezTo>
                    <a:pt x="3022" y="2617"/>
                    <a:pt x="3176" y="3439"/>
                    <a:pt x="3176" y="3463"/>
                  </a:cubicBezTo>
                  <a:cubicBezTo>
                    <a:pt x="3172" y="3474"/>
                    <a:pt x="3162" y="3485"/>
                    <a:pt x="3152" y="3485"/>
                  </a:cubicBezTo>
                  <a:cubicBezTo>
                    <a:pt x="3149" y="3485"/>
                    <a:pt x="3145" y="3484"/>
                    <a:pt x="3142" y="3482"/>
                  </a:cubicBezTo>
                  <a:lnTo>
                    <a:pt x="2378" y="3083"/>
                  </a:lnTo>
                  <a:cubicBezTo>
                    <a:pt x="2313" y="3050"/>
                    <a:pt x="2242" y="3033"/>
                    <a:pt x="2172" y="3033"/>
                  </a:cubicBezTo>
                  <a:cubicBezTo>
                    <a:pt x="2101" y="3033"/>
                    <a:pt x="2030" y="3050"/>
                    <a:pt x="1965" y="3083"/>
                  </a:cubicBezTo>
                  <a:cubicBezTo>
                    <a:pt x="1219" y="3474"/>
                    <a:pt x="1200" y="3487"/>
                    <a:pt x="1193" y="3487"/>
                  </a:cubicBezTo>
                  <a:cubicBezTo>
                    <a:pt x="1193" y="3487"/>
                    <a:pt x="1192" y="3487"/>
                    <a:pt x="1192" y="3487"/>
                  </a:cubicBezTo>
                  <a:cubicBezTo>
                    <a:pt x="1177" y="3487"/>
                    <a:pt x="1168" y="3472"/>
                    <a:pt x="1168" y="3458"/>
                  </a:cubicBezTo>
                  <a:cubicBezTo>
                    <a:pt x="1321" y="2564"/>
                    <a:pt x="1321" y="2603"/>
                    <a:pt x="1321" y="2536"/>
                  </a:cubicBezTo>
                  <a:cubicBezTo>
                    <a:pt x="1321" y="2416"/>
                    <a:pt x="1273" y="2300"/>
                    <a:pt x="1187" y="2214"/>
                  </a:cubicBezTo>
                  <a:lnTo>
                    <a:pt x="572" y="1613"/>
                  </a:lnTo>
                  <a:cubicBezTo>
                    <a:pt x="557" y="1599"/>
                    <a:pt x="562" y="1575"/>
                    <a:pt x="581" y="1575"/>
                  </a:cubicBezTo>
                  <a:lnTo>
                    <a:pt x="759" y="1551"/>
                  </a:lnTo>
                  <a:cubicBezTo>
                    <a:pt x="1016" y="1500"/>
                    <a:pt x="969" y="1127"/>
                    <a:pt x="720" y="1127"/>
                  </a:cubicBezTo>
                  <a:cubicBezTo>
                    <a:pt x="712" y="1127"/>
                    <a:pt x="705" y="1127"/>
                    <a:pt x="697" y="1128"/>
                  </a:cubicBezTo>
                  <a:lnTo>
                    <a:pt x="524" y="1152"/>
                  </a:lnTo>
                  <a:cubicBezTo>
                    <a:pt x="149" y="1205"/>
                    <a:pt x="0" y="1666"/>
                    <a:pt x="274" y="1926"/>
                  </a:cubicBezTo>
                  <a:cubicBezTo>
                    <a:pt x="913" y="2555"/>
                    <a:pt x="899" y="2521"/>
                    <a:pt x="894" y="2545"/>
                  </a:cubicBezTo>
                  <a:cubicBezTo>
                    <a:pt x="745" y="3434"/>
                    <a:pt x="745" y="3400"/>
                    <a:pt x="745" y="3468"/>
                  </a:cubicBezTo>
                  <a:cubicBezTo>
                    <a:pt x="745" y="3727"/>
                    <a:pt x="956" y="3915"/>
                    <a:pt x="1189" y="3915"/>
                  </a:cubicBezTo>
                  <a:cubicBezTo>
                    <a:pt x="1258" y="3915"/>
                    <a:pt x="1330" y="3898"/>
                    <a:pt x="1398" y="3862"/>
                  </a:cubicBezTo>
                  <a:cubicBezTo>
                    <a:pt x="2083" y="3507"/>
                    <a:pt x="2155" y="3460"/>
                    <a:pt x="2174" y="3460"/>
                  </a:cubicBezTo>
                  <a:cubicBezTo>
                    <a:pt x="2177" y="3460"/>
                    <a:pt x="2179" y="3461"/>
                    <a:pt x="2181" y="3463"/>
                  </a:cubicBezTo>
                  <a:cubicBezTo>
                    <a:pt x="2907" y="3828"/>
                    <a:pt x="2959" y="3914"/>
                    <a:pt x="3152" y="3914"/>
                  </a:cubicBezTo>
                  <a:cubicBezTo>
                    <a:pt x="3425" y="3914"/>
                    <a:pt x="3637" y="3665"/>
                    <a:pt x="3594" y="3391"/>
                  </a:cubicBezTo>
                  <a:cubicBezTo>
                    <a:pt x="3445" y="2502"/>
                    <a:pt x="3435" y="2536"/>
                    <a:pt x="3454" y="2521"/>
                  </a:cubicBezTo>
                  <a:lnTo>
                    <a:pt x="4069" y="1921"/>
                  </a:lnTo>
                  <a:cubicBezTo>
                    <a:pt x="4333" y="1661"/>
                    <a:pt x="4189" y="1210"/>
                    <a:pt x="3819" y="1157"/>
                  </a:cubicBezTo>
                  <a:lnTo>
                    <a:pt x="2969" y="1032"/>
                  </a:lnTo>
                  <a:cubicBezTo>
                    <a:pt x="2945" y="1027"/>
                    <a:pt x="2969" y="1051"/>
                    <a:pt x="2575" y="249"/>
                  </a:cubicBezTo>
                  <a:cubicBezTo>
                    <a:pt x="2491" y="83"/>
                    <a:pt x="2330"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82"/>
            <p:cNvSpPr/>
            <p:nvPr/>
          </p:nvSpPr>
          <p:spPr>
            <a:xfrm>
              <a:off x="985190" y="4129973"/>
              <a:ext cx="91342" cy="11231"/>
            </a:xfrm>
            <a:custGeom>
              <a:avLst/>
              <a:gdLst/>
              <a:ahLst/>
              <a:cxnLst/>
              <a:rect l="l" t="t" r="r" b="b"/>
              <a:pathLst>
                <a:path w="3489" h="429" extrusionOk="0">
                  <a:moveTo>
                    <a:pt x="284" y="1"/>
                  </a:moveTo>
                  <a:cubicBezTo>
                    <a:pt x="1" y="1"/>
                    <a:pt x="1" y="424"/>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82"/>
            <p:cNvSpPr/>
            <p:nvPr/>
          </p:nvSpPr>
          <p:spPr>
            <a:xfrm>
              <a:off x="985190" y="4154373"/>
              <a:ext cx="91342" cy="11231"/>
            </a:xfrm>
            <a:custGeom>
              <a:avLst/>
              <a:gdLst/>
              <a:ahLst/>
              <a:cxnLst/>
              <a:rect l="l" t="t" r="r" b="b"/>
              <a:pathLst>
                <a:path w="3489" h="429" extrusionOk="0">
                  <a:moveTo>
                    <a:pt x="284" y="1"/>
                  </a:moveTo>
                  <a:cubicBezTo>
                    <a:pt x="1" y="1"/>
                    <a:pt x="1" y="428"/>
                    <a:pt x="284" y="428"/>
                  </a:cubicBezTo>
                  <a:lnTo>
                    <a:pt x="3205" y="428"/>
                  </a:lnTo>
                  <a:cubicBezTo>
                    <a:pt x="3488" y="428"/>
                    <a:pt x="3488" y="1"/>
                    <a:pt x="3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3" name="Google Shape;13613;p82"/>
          <p:cNvGrpSpPr/>
          <p:nvPr/>
        </p:nvGrpSpPr>
        <p:grpSpPr>
          <a:xfrm>
            <a:off x="3900804" y="1342518"/>
            <a:ext cx="411550" cy="337748"/>
            <a:chOff x="3900804" y="1547918"/>
            <a:chExt cx="411550" cy="337748"/>
          </a:xfrm>
        </p:grpSpPr>
        <p:sp>
          <p:nvSpPr>
            <p:cNvPr id="13614" name="Google Shape;13614;p82"/>
            <p:cNvSpPr/>
            <p:nvPr/>
          </p:nvSpPr>
          <p:spPr>
            <a:xfrm>
              <a:off x="3906956" y="1582266"/>
              <a:ext cx="399350" cy="267298"/>
            </a:xfrm>
            <a:custGeom>
              <a:avLst/>
              <a:gdLst/>
              <a:ahLst/>
              <a:cxnLst/>
              <a:rect l="l" t="t" r="r" b="b"/>
              <a:pathLst>
                <a:path w="15254" h="10210" extrusionOk="0">
                  <a:moveTo>
                    <a:pt x="299" y="1"/>
                  </a:moveTo>
                  <a:cubicBezTo>
                    <a:pt x="130" y="1"/>
                    <a:pt x="1" y="135"/>
                    <a:pt x="1" y="299"/>
                  </a:cubicBezTo>
                  <a:lnTo>
                    <a:pt x="1" y="9907"/>
                  </a:lnTo>
                  <a:cubicBezTo>
                    <a:pt x="1" y="10075"/>
                    <a:pt x="130" y="10209"/>
                    <a:pt x="299" y="10209"/>
                  </a:cubicBezTo>
                  <a:lnTo>
                    <a:pt x="14951" y="10209"/>
                  </a:lnTo>
                  <a:cubicBezTo>
                    <a:pt x="15119" y="10209"/>
                    <a:pt x="15254" y="10075"/>
                    <a:pt x="15254" y="9907"/>
                  </a:cubicBezTo>
                  <a:lnTo>
                    <a:pt x="15254" y="9330"/>
                  </a:lnTo>
                  <a:lnTo>
                    <a:pt x="15254" y="299"/>
                  </a:lnTo>
                  <a:cubicBezTo>
                    <a:pt x="15254" y="135"/>
                    <a:pt x="15119" y="1"/>
                    <a:pt x="1495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82"/>
            <p:cNvSpPr/>
            <p:nvPr/>
          </p:nvSpPr>
          <p:spPr>
            <a:xfrm>
              <a:off x="3934629" y="1582266"/>
              <a:ext cx="371677" cy="244286"/>
            </a:xfrm>
            <a:custGeom>
              <a:avLst/>
              <a:gdLst/>
              <a:ahLst/>
              <a:cxnLst/>
              <a:rect l="l" t="t" r="r" b="b"/>
              <a:pathLst>
                <a:path w="14197" h="9331" extrusionOk="0">
                  <a:moveTo>
                    <a:pt x="1" y="1"/>
                  </a:moveTo>
                  <a:lnTo>
                    <a:pt x="1" y="9032"/>
                  </a:lnTo>
                  <a:cubicBezTo>
                    <a:pt x="1" y="9196"/>
                    <a:pt x="135" y="9330"/>
                    <a:pt x="299" y="9330"/>
                  </a:cubicBezTo>
                  <a:lnTo>
                    <a:pt x="14197" y="9330"/>
                  </a:lnTo>
                  <a:lnTo>
                    <a:pt x="14197" y="299"/>
                  </a:lnTo>
                  <a:cubicBezTo>
                    <a:pt x="14197" y="135"/>
                    <a:pt x="14062" y="1"/>
                    <a:pt x="13894" y="1"/>
                  </a:cubicBezTo>
                  <a:close/>
                </a:path>
              </a:pathLst>
            </a:custGeom>
            <a:solidFill>
              <a:srgbClr val="C6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82"/>
            <p:cNvSpPr/>
            <p:nvPr/>
          </p:nvSpPr>
          <p:spPr>
            <a:xfrm>
              <a:off x="3947719" y="1553965"/>
              <a:ext cx="317590" cy="271330"/>
            </a:xfrm>
            <a:custGeom>
              <a:avLst/>
              <a:gdLst/>
              <a:ahLst/>
              <a:cxnLst/>
              <a:rect l="l" t="t" r="r" b="b"/>
              <a:pathLst>
                <a:path w="12131" h="10364" extrusionOk="0">
                  <a:moveTo>
                    <a:pt x="3020" y="0"/>
                  </a:moveTo>
                  <a:cubicBezTo>
                    <a:pt x="2134" y="0"/>
                    <a:pt x="1115" y="161"/>
                    <a:pt x="48" y="640"/>
                  </a:cubicBezTo>
                  <a:cubicBezTo>
                    <a:pt x="19" y="654"/>
                    <a:pt x="0" y="678"/>
                    <a:pt x="0" y="707"/>
                  </a:cubicBezTo>
                  <a:lnTo>
                    <a:pt x="0" y="10248"/>
                  </a:lnTo>
                  <a:cubicBezTo>
                    <a:pt x="0" y="10291"/>
                    <a:pt x="39" y="10325"/>
                    <a:pt x="80" y="10325"/>
                  </a:cubicBezTo>
                  <a:cubicBezTo>
                    <a:pt x="88" y="10325"/>
                    <a:pt x="97" y="10323"/>
                    <a:pt x="106" y="10320"/>
                  </a:cubicBezTo>
                  <a:cubicBezTo>
                    <a:pt x="1153" y="9860"/>
                    <a:pt x="2151" y="9705"/>
                    <a:pt x="3021" y="9705"/>
                  </a:cubicBezTo>
                  <a:cubicBezTo>
                    <a:pt x="4815" y="9705"/>
                    <a:pt x="6063" y="10363"/>
                    <a:pt x="6063" y="10363"/>
                  </a:cubicBezTo>
                  <a:cubicBezTo>
                    <a:pt x="6063" y="10363"/>
                    <a:pt x="7313" y="9705"/>
                    <a:pt x="9108" y="9705"/>
                  </a:cubicBezTo>
                  <a:cubicBezTo>
                    <a:pt x="9979" y="9705"/>
                    <a:pt x="10978" y="9860"/>
                    <a:pt x="12025" y="10320"/>
                  </a:cubicBezTo>
                  <a:cubicBezTo>
                    <a:pt x="12033" y="10323"/>
                    <a:pt x="12042" y="10325"/>
                    <a:pt x="12051" y="10325"/>
                  </a:cubicBezTo>
                  <a:cubicBezTo>
                    <a:pt x="12092" y="10325"/>
                    <a:pt x="12131" y="10291"/>
                    <a:pt x="12131" y="10248"/>
                  </a:cubicBezTo>
                  <a:lnTo>
                    <a:pt x="12131" y="707"/>
                  </a:lnTo>
                  <a:cubicBezTo>
                    <a:pt x="12131" y="678"/>
                    <a:pt x="12111" y="654"/>
                    <a:pt x="12087" y="640"/>
                  </a:cubicBezTo>
                  <a:cubicBezTo>
                    <a:pt x="11021" y="161"/>
                    <a:pt x="10002" y="0"/>
                    <a:pt x="9115" y="0"/>
                  </a:cubicBezTo>
                  <a:cubicBezTo>
                    <a:pt x="7319" y="0"/>
                    <a:pt x="6068" y="659"/>
                    <a:pt x="6068" y="659"/>
                  </a:cubicBezTo>
                  <a:cubicBezTo>
                    <a:pt x="6068" y="659"/>
                    <a:pt x="4816" y="0"/>
                    <a:pt x="302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82"/>
            <p:cNvSpPr/>
            <p:nvPr/>
          </p:nvSpPr>
          <p:spPr>
            <a:xfrm>
              <a:off x="3961673" y="1553887"/>
              <a:ext cx="303636" cy="248631"/>
            </a:xfrm>
            <a:custGeom>
              <a:avLst/>
              <a:gdLst/>
              <a:ahLst/>
              <a:cxnLst/>
              <a:rect l="l" t="t" r="r" b="b"/>
              <a:pathLst>
                <a:path w="11598" h="9497" extrusionOk="0">
                  <a:moveTo>
                    <a:pt x="8582" y="1"/>
                  </a:moveTo>
                  <a:cubicBezTo>
                    <a:pt x="6786" y="1"/>
                    <a:pt x="5535" y="662"/>
                    <a:pt x="5535" y="662"/>
                  </a:cubicBezTo>
                  <a:cubicBezTo>
                    <a:pt x="5535" y="662"/>
                    <a:pt x="4284" y="2"/>
                    <a:pt x="2487" y="2"/>
                  </a:cubicBezTo>
                  <a:cubicBezTo>
                    <a:pt x="1741" y="2"/>
                    <a:pt x="902" y="115"/>
                    <a:pt x="20" y="436"/>
                  </a:cubicBezTo>
                  <a:lnTo>
                    <a:pt x="1" y="446"/>
                  </a:lnTo>
                  <a:lnTo>
                    <a:pt x="1" y="9377"/>
                  </a:lnTo>
                  <a:cubicBezTo>
                    <a:pt x="1" y="9420"/>
                    <a:pt x="36" y="9454"/>
                    <a:pt x="78" y="9454"/>
                  </a:cubicBezTo>
                  <a:cubicBezTo>
                    <a:pt x="87" y="9454"/>
                    <a:pt x="97" y="9452"/>
                    <a:pt x="106" y="9449"/>
                  </a:cubicBezTo>
                  <a:cubicBezTo>
                    <a:pt x="1151" y="8990"/>
                    <a:pt x="2091" y="8835"/>
                    <a:pt x="2884" y="8835"/>
                  </a:cubicBezTo>
                  <a:cubicBezTo>
                    <a:pt x="4524" y="8835"/>
                    <a:pt x="5535" y="9497"/>
                    <a:pt x="5535" y="9497"/>
                  </a:cubicBezTo>
                  <a:cubicBezTo>
                    <a:pt x="6630" y="9060"/>
                    <a:pt x="7802" y="8834"/>
                    <a:pt x="8979" y="8834"/>
                  </a:cubicBezTo>
                  <a:cubicBezTo>
                    <a:pt x="8993" y="8834"/>
                    <a:pt x="9007" y="8834"/>
                    <a:pt x="9021" y="8834"/>
                  </a:cubicBezTo>
                  <a:cubicBezTo>
                    <a:pt x="9900" y="8834"/>
                    <a:pt x="10770" y="8983"/>
                    <a:pt x="11598" y="9276"/>
                  </a:cubicBezTo>
                  <a:lnTo>
                    <a:pt x="11598" y="710"/>
                  </a:lnTo>
                  <a:cubicBezTo>
                    <a:pt x="11598" y="681"/>
                    <a:pt x="11583" y="653"/>
                    <a:pt x="11554" y="643"/>
                  </a:cubicBezTo>
                  <a:cubicBezTo>
                    <a:pt x="10488" y="162"/>
                    <a:pt x="9469" y="1"/>
                    <a:pt x="8582" y="1"/>
                  </a:cubicBez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82"/>
            <p:cNvSpPr/>
            <p:nvPr/>
          </p:nvSpPr>
          <p:spPr>
            <a:xfrm>
              <a:off x="4106553" y="1553965"/>
              <a:ext cx="158756" cy="248553"/>
            </a:xfrm>
            <a:custGeom>
              <a:avLst/>
              <a:gdLst/>
              <a:ahLst/>
              <a:cxnLst/>
              <a:rect l="l" t="t" r="r" b="b"/>
              <a:pathLst>
                <a:path w="6064" h="9494" extrusionOk="0">
                  <a:moveTo>
                    <a:pt x="3048" y="0"/>
                  </a:moveTo>
                  <a:cubicBezTo>
                    <a:pt x="1252" y="0"/>
                    <a:pt x="1" y="659"/>
                    <a:pt x="1" y="659"/>
                  </a:cubicBezTo>
                  <a:lnTo>
                    <a:pt x="1" y="9494"/>
                  </a:lnTo>
                  <a:cubicBezTo>
                    <a:pt x="1096" y="9057"/>
                    <a:pt x="2268" y="8831"/>
                    <a:pt x="3445" y="8831"/>
                  </a:cubicBezTo>
                  <a:cubicBezTo>
                    <a:pt x="3459" y="8831"/>
                    <a:pt x="3473" y="8831"/>
                    <a:pt x="3487" y="8831"/>
                  </a:cubicBezTo>
                  <a:cubicBezTo>
                    <a:pt x="4366" y="8831"/>
                    <a:pt x="5236" y="8980"/>
                    <a:pt x="6064" y="9273"/>
                  </a:cubicBezTo>
                  <a:lnTo>
                    <a:pt x="6064" y="707"/>
                  </a:lnTo>
                  <a:cubicBezTo>
                    <a:pt x="6064" y="678"/>
                    <a:pt x="6049" y="650"/>
                    <a:pt x="6020" y="640"/>
                  </a:cubicBezTo>
                  <a:cubicBezTo>
                    <a:pt x="4954" y="161"/>
                    <a:pt x="3935" y="0"/>
                    <a:pt x="3048"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82"/>
            <p:cNvSpPr/>
            <p:nvPr/>
          </p:nvSpPr>
          <p:spPr>
            <a:xfrm>
              <a:off x="4106422" y="1815085"/>
              <a:ext cx="27829" cy="62439"/>
            </a:xfrm>
            <a:custGeom>
              <a:avLst/>
              <a:gdLst/>
              <a:ahLst/>
              <a:cxnLst/>
              <a:rect l="l" t="t" r="r" b="b"/>
              <a:pathLst>
                <a:path w="1063" h="2385" extrusionOk="0">
                  <a:moveTo>
                    <a:pt x="1063" y="0"/>
                  </a:moveTo>
                  <a:cubicBezTo>
                    <a:pt x="698" y="96"/>
                    <a:pt x="342" y="226"/>
                    <a:pt x="1" y="389"/>
                  </a:cubicBezTo>
                  <a:lnTo>
                    <a:pt x="1" y="2311"/>
                  </a:lnTo>
                  <a:cubicBezTo>
                    <a:pt x="1" y="2355"/>
                    <a:pt x="37" y="2385"/>
                    <a:pt x="75" y="2385"/>
                  </a:cubicBezTo>
                  <a:cubicBezTo>
                    <a:pt x="91" y="2385"/>
                    <a:pt x="107" y="2380"/>
                    <a:pt x="121" y="2368"/>
                  </a:cubicBezTo>
                  <a:lnTo>
                    <a:pt x="496" y="2066"/>
                  </a:lnTo>
                  <a:cubicBezTo>
                    <a:pt x="510" y="2056"/>
                    <a:pt x="527" y="2051"/>
                    <a:pt x="544" y="2051"/>
                  </a:cubicBezTo>
                  <a:cubicBezTo>
                    <a:pt x="561" y="2051"/>
                    <a:pt x="577" y="2056"/>
                    <a:pt x="592" y="2066"/>
                  </a:cubicBezTo>
                  <a:lnTo>
                    <a:pt x="943" y="2364"/>
                  </a:lnTo>
                  <a:cubicBezTo>
                    <a:pt x="957" y="2375"/>
                    <a:pt x="973" y="2380"/>
                    <a:pt x="988" y="2380"/>
                  </a:cubicBezTo>
                  <a:cubicBezTo>
                    <a:pt x="1027" y="2380"/>
                    <a:pt x="1063" y="2350"/>
                    <a:pt x="1063" y="2306"/>
                  </a:cubicBezTo>
                  <a:lnTo>
                    <a:pt x="1063" y="0"/>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82"/>
            <p:cNvSpPr/>
            <p:nvPr/>
          </p:nvSpPr>
          <p:spPr>
            <a:xfrm>
              <a:off x="3900804" y="1547918"/>
              <a:ext cx="411550" cy="337748"/>
            </a:xfrm>
            <a:custGeom>
              <a:avLst/>
              <a:gdLst/>
              <a:ahLst/>
              <a:cxnLst/>
              <a:rect l="l" t="t" r="r" b="b"/>
              <a:pathLst>
                <a:path w="15720" h="12901" extrusionOk="0">
                  <a:moveTo>
                    <a:pt x="10912" y="464"/>
                  </a:moveTo>
                  <a:cubicBezTo>
                    <a:pt x="11744" y="464"/>
                    <a:pt x="12697" y="609"/>
                    <a:pt x="13692" y="1039"/>
                  </a:cubicBezTo>
                  <a:lnTo>
                    <a:pt x="13692" y="10244"/>
                  </a:lnTo>
                  <a:cubicBezTo>
                    <a:pt x="12790" y="9885"/>
                    <a:pt x="11837" y="9706"/>
                    <a:pt x="10885" y="9706"/>
                  </a:cubicBezTo>
                  <a:cubicBezTo>
                    <a:pt x="9936" y="9706"/>
                    <a:pt x="8987" y="9884"/>
                    <a:pt x="8090" y="10239"/>
                  </a:cubicBezTo>
                  <a:lnTo>
                    <a:pt x="8090" y="1034"/>
                  </a:lnTo>
                  <a:cubicBezTo>
                    <a:pt x="8438" y="880"/>
                    <a:pt x="9503" y="464"/>
                    <a:pt x="10912" y="464"/>
                  </a:cubicBezTo>
                  <a:close/>
                  <a:moveTo>
                    <a:pt x="4848" y="460"/>
                  </a:moveTo>
                  <a:cubicBezTo>
                    <a:pt x="5840" y="460"/>
                    <a:pt x="6799" y="664"/>
                    <a:pt x="7629" y="1034"/>
                  </a:cubicBezTo>
                  <a:cubicBezTo>
                    <a:pt x="7629" y="2187"/>
                    <a:pt x="7629" y="8894"/>
                    <a:pt x="7629" y="10239"/>
                  </a:cubicBezTo>
                  <a:cubicBezTo>
                    <a:pt x="6731" y="9883"/>
                    <a:pt x="5775" y="9705"/>
                    <a:pt x="4809" y="9705"/>
                  </a:cubicBezTo>
                  <a:cubicBezTo>
                    <a:pt x="3858" y="9705"/>
                    <a:pt x="2912" y="9888"/>
                    <a:pt x="2023" y="10244"/>
                  </a:cubicBezTo>
                  <a:lnTo>
                    <a:pt x="2023" y="5050"/>
                  </a:lnTo>
                  <a:cubicBezTo>
                    <a:pt x="2023" y="4897"/>
                    <a:pt x="1908" y="4820"/>
                    <a:pt x="1792" y="4820"/>
                  </a:cubicBezTo>
                  <a:cubicBezTo>
                    <a:pt x="1677" y="4820"/>
                    <a:pt x="1562" y="4897"/>
                    <a:pt x="1562" y="5050"/>
                  </a:cubicBezTo>
                  <a:lnTo>
                    <a:pt x="1562" y="10479"/>
                  </a:lnTo>
                  <a:cubicBezTo>
                    <a:pt x="1562" y="10647"/>
                    <a:pt x="1701" y="10786"/>
                    <a:pt x="1869" y="10786"/>
                  </a:cubicBezTo>
                  <a:cubicBezTo>
                    <a:pt x="1912" y="10786"/>
                    <a:pt x="1951" y="10777"/>
                    <a:pt x="1989" y="10762"/>
                  </a:cubicBezTo>
                  <a:cubicBezTo>
                    <a:pt x="2878" y="10368"/>
                    <a:pt x="3839" y="10167"/>
                    <a:pt x="4809" y="10167"/>
                  </a:cubicBezTo>
                  <a:cubicBezTo>
                    <a:pt x="5775" y="10167"/>
                    <a:pt x="6736" y="10364"/>
                    <a:pt x="7624" y="10743"/>
                  </a:cubicBezTo>
                  <a:lnTo>
                    <a:pt x="7624" y="11291"/>
                  </a:lnTo>
                  <a:lnTo>
                    <a:pt x="534" y="11291"/>
                  </a:lnTo>
                  <a:cubicBezTo>
                    <a:pt x="495" y="11291"/>
                    <a:pt x="462" y="11262"/>
                    <a:pt x="462" y="11219"/>
                  </a:cubicBezTo>
                  <a:lnTo>
                    <a:pt x="462" y="1611"/>
                  </a:lnTo>
                  <a:cubicBezTo>
                    <a:pt x="462" y="1572"/>
                    <a:pt x="495" y="1543"/>
                    <a:pt x="534" y="1543"/>
                  </a:cubicBezTo>
                  <a:lnTo>
                    <a:pt x="1562" y="1543"/>
                  </a:lnTo>
                  <a:lnTo>
                    <a:pt x="1562" y="4123"/>
                  </a:lnTo>
                  <a:cubicBezTo>
                    <a:pt x="1562" y="4277"/>
                    <a:pt x="1677" y="4354"/>
                    <a:pt x="1792" y="4354"/>
                  </a:cubicBezTo>
                  <a:cubicBezTo>
                    <a:pt x="1908" y="4354"/>
                    <a:pt x="2023" y="4277"/>
                    <a:pt x="2023" y="4123"/>
                  </a:cubicBezTo>
                  <a:lnTo>
                    <a:pt x="2023" y="1039"/>
                  </a:lnTo>
                  <a:cubicBezTo>
                    <a:pt x="2940" y="642"/>
                    <a:pt x="3909" y="460"/>
                    <a:pt x="4848" y="460"/>
                  </a:cubicBezTo>
                  <a:close/>
                  <a:moveTo>
                    <a:pt x="8686" y="10517"/>
                  </a:moveTo>
                  <a:lnTo>
                    <a:pt x="8686" y="12175"/>
                  </a:lnTo>
                  <a:lnTo>
                    <a:pt x="8542" y="12059"/>
                  </a:lnTo>
                  <a:cubicBezTo>
                    <a:pt x="8500" y="12023"/>
                    <a:pt x="8449" y="12005"/>
                    <a:pt x="8397" y="12005"/>
                  </a:cubicBezTo>
                  <a:cubicBezTo>
                    <a:pt x="8347" y="12005"/>
                    <a:pt x="8296" y="12022"/>
                    <a:pt x="8254" y="12055"/>
                  </a:cubicBezTo>
                  <a:lnTo>
                    <a:pt x="8086" y="12184"/>
                  </a:lnTo>
                  <a:lnTo>
                    <a:pt x="8086" y="10743"/>
                  </a:lnTo>
                  <a:cubicBezTo>
                    <a:pt x="8283" y="10657"/>
                    <a:pt x="8480" y="10585"/>
                    <a:pt x="8686" y="10517"/>
                  </a:cubicBezTo>
                  <a:close/>
                  <a:moveTo>
                    <a:pt x="4831" y="1"/>
                  </a:moveTo>
                  <a:cubicBezTo>
                    <a:pt x="3779" y="1"/>
                    <a:pt x="2727" y="221"/>
                    <a:pt x="1744" y="660"/>
                  </a:cubicBezTo>
                  <a:cubicBezTo>
                    <a:pt x="1509" y="765"/>
                    <a:pt x="1571" y="1034"/>
                    <a:pt x="1566" y="1082"/>
                  </a:cubicBezTo>
                  <a:lnTo>
                    <a:pt x="538" y="1082"/>
                  </a:lnTo>
                  <a:cubicBezTo>
                    <a:pt x="241" y="1082"/>
                    <a:pt x="5" y="1322"/>
                    <a:pt x="0" y="1616"/>
                  </a:cubicBezTo>
                  <a:lnTo>
                    <a:pt x="0" y="11224"/>
                  </a:lnTo>
                  <a:cubicBezTo>
                    <a:pt x="5" y="11517"/>
                    <a:pt x="241" y="11757"/>
                    <a:pt x="538" y="11757"/>
                  </a:cubicBezTo>
                  <a:lnTo>
                    <a:pt x="7629" y="11757"/>
                  </a:lnTo>
                  <a:lnTo>
                    <a:pt x="7629" y="12670"/>
                  </a:lnTo>
                  <a:cubicBezTo>
                    <a:pt x="7629" y="12806"/>
                    <a:pt x="7742" y="12898"/>
                    <a:pt x="7861" y="12898"/>
                  </a:cubicBezTo>
                  <a:cubicBezTo>
                    <a:pt x="7910" y="12898"/>
                    <a:pt x="7960" y="12882"/>
                    <a:pt x="8004" y="12847"/>
                  </a:cubicBezTo>
                  <a:lnTo>
                    <a:pt x="8398" y="12535"/>
                  </a:lnTo>
                  <a:cubicBezTo>
                    <a:pt x="8749" y="12804"/>
                    <a:pt x="8777" y="12900"/>
                    <a:pt x="8921" y="12900"/>
                  </a:cubicBezTo>
                  <a:cubicBezTo>
                    <a:pt x="9046" y="12900"/>
                    <a:pt x="9152" y="12794"/>
                    <a:pt x="9152" y="12670"/>
                  </a:cubicBezTo>
                  <a:lnTo>
                    <a:pt x="9152" y="11757"/>
                  </a:lnTo>
                  <a:lnTo>
                    <a:pt x="12275" y="11757"/>
                  </a:lnTo>
                  <a:cubicBezTo>
                    <a:pt x="12582" y="11757"/>
                    <a:pt x="12582" y="11291"/>
                    <a:pt x="12275" y="11291"/>
                  </a:cubicBezTo>
                  <a:lnTo>
                    <a:pt x="9152" y="11291"/>
                  </a:lnTo>
                  <a:lnTo>
                    <a:pt x="9152" y="10383"/>
                  </a:lnTo>
                  <a:cubicBezTo>
                    <a:pt x="9721" y="10239"/>
                    <a:pt x="10302" y="10168"/>
                    <a:pt x="10882" y="10168"/>
                  </a:cubicBezTo>
                  <a:cubicBezTo>
                    <a:pt x="11854" y="10168"/>
                    <a:pt x="12823" y="10368"/>
                    <a:pt x="13726" y="10762"/>
                  </a:cubicBezTo>
                  <a:cubicBezTo>
                    <a:pt x="13766" y="10779"/>
                    <a:pt x="13808" y="10787"/>
                    <a:pt x="13848" y="10787"/>
                  </a:cubicBezTo>
                  <a:cubicBezTo>
                    <a:pt x="14012" y="10787"/>
                    <a:pt x="14158" y="10656"/>
                    <a:pt x="14158" y="10479"/>
                  </a:cubicBezTo>
                  <a:lnTo>
                    <a:pt x="14158" y="1543"/>
                  </a:lnTo>
                  <a:lnTo>
                    <a:pt x="15186" y="1543"/>
                  </a:lnTo>
                  <a:cubicBezTo>
                    <a:pt x="15224" y="1543"/>
                    <a:pt x="15258" y="1577"/>
                    <a:pt x="15258" y="1616"/>
                  </a:cubicBezTo>
                  <a:lnTo>
                    <a:pt x="15258" y="11224"/>
                  </a:lnTo>
                  <a:cubicBezTo>
                    <a:pt x="15258" y="11262"/>
                    <a:pt x="15224" y="11296"/>
                    <a:pt x="15186" y="11296"/>
                  </a:cubicBezTo>
                  <a:lnTo>
                    <a:pt x="13197" y="11296"/>
                  </a:lnTo>
                  <a:cubicBezTo>
                    <a:pt x="12890" y="11296"/>
                    <a:pt x="12890" y="11757"/>
                    <a:pt x="13197" y="11757"/>
                  </a:cubicBezTo>
                  <a:lnTo>
                    <a:pt x="15186" y="11757"/>
                  </a:lnTo>
                  <a:cubicBezTo>
                    <a:pt x="15479" y="11757"/>
                    <a:pt x="15719" y="11517"/>
                    <a:pt x="15719" y="11224"/>
                  </a:cubicBezTo>
                  <a:lnTo>
                    <a:pt x="15719" y="1616"/>
                  </a:lnTo>
                  <a:cubicBezTo>
                    <a:pt x="15719" y="1318"/>
                    <a:pt x="15479" y="1082"/>
                    <a:pt x="15181" y="1082"/>
                  </a:cubicBezTo>
                  <a:lnTo>
                    <a:pt x="14153" y="1082"/>
                  </a:lnTo>
                  <a:cubicBezTo>
                    <a:pt x="14144" y="1029"/>
                    <a:pt x="14211" y="765"/>
                    <a:pt x="13975" y="660"/>
                  </a:cubicBezTo>
                  <a:cubicBezTo>
                    <a:pt x="12964" y="206"/>
                    <a:pt x="11891" y="4"/>
                    <a:pt x="10863" y="4"/>
                  </a:cubicBezTo>
                  <a:cubicBezTo>
                    <a:pt x="9767" y="4"/>
                    <a:pt x="8723" y="234"/>
                    <a:pt x="7860" y="636"/>
                  </a:cubicBezTo>
                  <a:cubicBezTo>
                    <a:pt x="6894" y="212"/>
                    <a:pt x="5862" y="1"/>
                    <a:pt x="4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1" name="Google Shape;13621;p82"/>
          <p:cNvGrpSpPr/>
          <p:nvPr/>
        </p:nvGrpSpPr>
        <p:grpSpPr>
          <a:xfrm>
            <a:off x="3508654" y="3606381"/>
            <a:ext cx="363876" cy="364007"/>
            <a:chOff x="3508654" y="3811781"/>
            <a:chExt cx="363876" cy="364007"/>
          </a:xfrm>
        </p:grpSpPr>
        <p:sp>
          <p:nvSpPr>
            <p:cNvPr id="13622" name="Google Shape;13622;p82"/>
            <p:cNvSpPr/>
            <p:nvPr/>
          </p:nvSpPr>
          <p:spPr>
            <a:xfrm>
              <a:off x="3514047" y="3817069"/>
              <a:ext cx="133727" cy="64534"/>
            </a:xfrm>
            <a:custGeom>
              <a:avLst/>
              <a:gdLst/>
              <a:ahLst/>
              <a:cxnLst/>
              <a:rect l="l" t="t" r="r" b="b"/>
              <a:pathLst>
                <a:path w="5108" h="2465" extrusionOk="0">
                  <a:moveTo>
                    <a:pt x="1437" y="0"/>
                  </a:moveTo>
                  <a:cubicBezTo>
                    <a:pt x="645" y="0"/>
                    <a:pt x="1" y="639"/>
                    <a:pt x="1" y="1437"/>
                  </a:cubicBezTo>
                  <a:cubicBezTo>
                    <a:pt x="1" y="2004"/>
                    <a:pt x="467" y="2465"/>
                    <a:pt x="1034" y="2465"/>
                  </a:cubicBezTo>
                  <a:cubicBezTo>
                    <a:pt x="1605" y="2465"/>
                    <a:pt x="4132" y="2004"/>
                    <a:pt x="4132" y="1437"/>
                  </a:cubicBezTo>
                  <a:lnTo>
                    <a:pt x="4939" y="1437"/>
                  </a:lnTo>
                  <a:cubicBezTo>
                    <a:pt x="4939" y="1038"/>
                    <a:pt x="5108" y="678"/>
                    <a:pt x="4848" y="418"/>
                  </a:cubicBezTo>
                  <a:cubicBezTo>
                    <a:pt x="4589" y="159"/>
                    <a:pt x="1836" y="0"/>
                    <a:pt x="143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82"/>
            <p:cNvSpPr/>
            <p:nvPr/>
          </p:nvSpPr>
          <p:spPr>
            <a:xfrm>
              <a:off x="3541222" y="3854664"/>
              <a:ext cx="58879" cy="27070"/>
            </a:xfrm>
            <a:custGeom>
              <a:avLst/>
              <a:gdLst/>
              <a:ahLst/>
              <a:cxnLst/>
              <a:rect l="l" t="t" r="r" b="b"/>
              <a:pathLst>
                <a:path w="2249" h="1034" extrusionOk="0">
                  <a:moveTo>
                    <a:pt x="1029" y="1"/>
                  </a:moveTo>
                  <a:cubicBezTo>
                    <a:pt x="1029" y="573"/>
                    <a:pt x="567" y="1034"/>
                    <a:pt x="1" y="1034"/>
                  </a:cubicBezTo>
                  <a:lnTo>
                    <a:pt x="2249" y="1034"/>
                  </a:lnTo>
                  <a:lnTo>
                    <a:pt x="224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82"/>
            <p:cNvSpPr/>
            <p:nvPr/>
          </p:nvSpPr>
          <p:spPr>
            <a:xfrm>
              <a:off x="3551668" y="3816939"/>
              <a:ext cx="240359" cy="353430"/>
            </a:xfrm>
            <a:custGeom>
              <a:avLst/>
              <a:gdLst/>
              <a:ahLst/>
              <a:cxnLst/>
              <a:rect l="l" t="t" r="r" b="b"/>
              <a:pathLst>
                <a:path w="9181" h="13500" extrusionOk="0">
                  <a:moveTo>
                    <a:pt x="0" y="1"/>
                  </a:moveTo>
                  <a:cubicBezTo>
                    <a:pt x="380" y="1"/>
                    <a:pt x="745" y="154"/>
                    <a:pt x="1014" y="423"/>
                  </a:cubicBezTo>
                  <a:cubicBezTo>
                    <a:pt x="1067" y="476"/>
                    <a:pt x="1115" y="534"/>
                    <a:pt x="1163" y="596"/>
                  </a:cubicBezTo>
                  <a:cubicBezTo>
                    <a:pt x="1341" y="841"/>
                    <a:pt x="1437" y="1134"/>
                    <a:pt x="1437" y="1437"/>
                  </a:cubicBezTo>
                  <a:lnTo>
                    <a:pt x="1437" y="12064"/>
                  </a:lnTo>
                  <a:cubicBezTo>
                    <a:pt x="1437" y="12856"/>
                    <a:pt x="2076" y="13500"/>
                    <a:pt x="2873" y="13500"/>
                  </a:cubicBezTo>
                  <a:lnTo>
                    <a:pt x="5035" y="13500"/>
                  </a:lnTo>
                  <a:cubicBezTo>
                    <a:pt x="5294" y="13241"/>
                    <a:pt x="6505" y="13341"/>
                    <a:pt x="6505" y="12943"/>
                  </a:cubicBezTo>
                  <a:lnTo>
                    <a:pt x="9181" y="11036"/>
                  </a:lnTo>
                  <a:lnTo>
                    <a:pt x="9181" y="1442"/>
                  </a:lnTo>
                  <a:lnTo>
                    <a:pt x="9181" y="1437"/>
                  </a:lnTo>
                  <a:cubicBezTo>
                    <a:pt x="9181" y="644"/>
                    <a:pt x="8537" y="1"/>
                    <a:pt x="7744"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82"/>
            <p:cNvSpPr/>
            <p:nvPr/>
          </p:nvSpPr>
          <p:spPr>
            <a:xfrm>
              <a:off x="3589262" y="4089996"/>
              <a:ext cx="202764" cy="80373"/>
            </a:xfrm>
            <a:custGeom>
              <a:avLst/>
              <a:gdLst/>
              <a:ahLst/>
              <a:cxnLst/>
              <a:rect l="l" t="t" r="r" b="b"/>
              <a:pathLst>
                <a:path w="7745" h="3070" extrusionOk="0">
                  <a:moveTo>
                    <a:pt x="1" y="0"/>
                  </a:moveTo>
                  <a:lnTo>
                    <a:pt x="1" y="1634"/>
                  </a:lnTo>
                  <a:cubicBezTo>
                    <a:pt x="1" y="2426"/>
                    <a:pt x="640" y="3070"/>
                    <a:pt x="1437" y="3070"/>
                  </a:cubicBezTo>
                  <a:lnTo>
                    <a:pt x="3599" y="3070"/>
                  </a:lnTo>
                  <a:cubicBezTo>
                    <a:pt x="3858" y="2811"/>
                    <a:pt x="5069" y="2911"/>
                    <a:pt x="5069" y="2513"/>
                  </a:cubicBezTo>
                  <a:lnTo>
                    <a:pt x="7745" y="601"/>
                  </a:lnTo>
                  <a:lnTo>
                    <a:pt x="774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82"/>
            <p:cNvSpPr/>
            <p:nvPr/>
          </p:nvSpPr>
          <p:spPr>
            <a:xfrm>
              <a:off x="3551668" y="3817069"/>
              <a:ext cx="233211" cy="15499"/>
            </a:xfrm>
            <a:custGeom>
              <a:avLst/>
              <a:gdLst/>
              <a:ahLst/>
              <a:cxnLst/>
              <a:rect l="l" t="t" r="r" b="b"/>
              <a:pathLst>
                <a:path w="8908" h="592" extrusionOk="0">
                  <a:moveTo>
                    <a:pt x="0" y="0"/>
                  </a:moveTo>
                  <a:cubicBezTo>
                    <a:pt x="385" y="0"/>
                    <a:pt x="750" y="149"/>
                    <a:pt x="1019" y="418"/>
                  </a:cubicBezTo>
                  <a:cubicBezTo>
                    <a:pt x="1072" y="471"/>
                    <a:pt x="1120" y="529"/>
                    <a:pt x="1163" y="591"/>
                  </a:cubicBezTo>
                  <a:lnTo>
                    <a:pt x="8907" y="591"/>
                  </a:lnTo>
                  <a:cubicBezTo>
                    <a:pt x="8638" y="221"/>
                    <a:pt x="8206" y="0"/>
                    <a:pt x="7744"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82"/>
            <p:cNvSpPr/>
            <p:nvPr/>
          </p:nvSpPr>
          <p:spPr>
            <a:xfrm>
              <a:off x="3626883" y="4105835"/>
              <a:ext cx="240359" cy="64665"/>
            </a:xfrm>
            <a:custGeom>
              <a:avLst/>
              <a:gdLst/>
              <a:ahLst/>
              <a:cxnLst/>
              <a:rect l="l" t="t" r="r" b="b"/>
              <a:pathLst>
                <a:path w="9181" h="2470" extrusionOk="0">
                  <a:moveTo>
                    <a:pt x="404" y="1"/>
                  </a:moveTo>
                  <a:cubicBezTo>
                    <a:pt x="975" y="1"/>
                    <a:pt x="1437" y="462"/>
                    <a:pt x="1437" y="1033"/>
                  </a:cubicBezTo>
                  <a:cubicBezTo>
                    <a:pt x="1437" y="1350"/>
                    <a:pt x="1331" y="1658"/>
                    <a:pt x="1139" y="1913"/>
                  </a:cubicBezTo>
                  <a:cubicBezTo>
                    <a:pt x="1100" y="1961"/>
                    <a:pt x="1062" y="2004"/>
                    <a:pt x="1019" y="2047"/>
                  </a:cubicBezTo>
                  <a:cubicBezTo>
                    <a:pt x="750" y="2316"/>
                    <a:pt x="384" y="2470"/>
                    <a:pt x="0" y="2470"/>
                  </a:cubicBezTo>
                  <a:lnTo>
                    <a:pt x="7744" y="2470"/>
                  </a:lnTo>
                  <a:cubicBezTo>
                    <a:pt x="8124" y="2470"/>
                    <a:pt x="8489" y="2316"/>
                    <a:pt x="8758" y="2047"/>
                  </a:cubicBezTo>
                  <a:cubicBezTo>
                    <a:pt x="8801" y="2004"/>
                    <a:pt x="8840" y="1961"/>
                    <a:pt x="8878" y="1913"/>
                  </a:cubicBezTo>
                  <a:cubicBezTo>
                    <a:pt x="9075" y="1658"/>
                    <a:pt x="9181" y="1350"/>
                    <a:pt x="9181" y="1033"/>
                  </a:cubicBezTo>
                  <a:cubicBezTo>
                    <a:pt x="9181" y="462"/>
                    <a:pt x="8719" y="1"/>
                    <a:pt x="8148"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82"/>
            <p:cNvSpPr/>
            <p:nvPr/>
          </p:nvSpPr>
          <p:spPr>
            <a:xfrm>
              <a:off x="3626883" y="4155891"/>
              <a:ext cx="232452" cy="14608"/>
            </a:xfrm>
            <a:custGeom>
              <a:avLst/>
              <a:gdLst/>
              <a:ahLst/>
              <a:cxnLst/>
              <a:rect l="l" t="t" r="r" b="b"/>
              <a:pathLst>
                <a:path w="8879" h="558" extrusionOk="0">
                  <a:moveTo>
                    <a:pt x="1139" y="1"/>
                  </a:moveTo>
                  <a:cubicBezTo>
                    <a:pt x="1100" y="49"/>
                    <a:pt x="1062" y="92"/>
                    <a:pt x="1019" y="135"/>
                  </a:cubicBezTo>
                  <a:cubicBezTo>
                    <a:pt x="750" y="404"/>
                    <a:pt x="384" y="558"/>
                    <a:pt x="0" y="558"/>
                  </a:cubicBezTo>
                  <a:lnTo>
                    <a:pt x="7744" y="558"/>
                  </a:lnTo>
                  <a:cubicBezTo>
                    <a:pt x="8124" y="558"/>
                    <a:pt x="8489" y="404"/>
                    <a:pt x="8758" y="135"/>
                  </a:cubicBezTo>
                  <a:cubicBezTo>
                    <a:pt x="8801" y="92"/>
                    <a:pt x="8840" y="49"/>
                    <a:pt x="887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82"/>
            <p:cNvSpPr/>
            <p:nvPr/>
          </p:nvSpPr>
          <p:spPr>
            <a:xfrm>
              <a:off x="3610389" y="4105835"/>
              <a:ext cx="54114" cy="27070"/>
            </a:xfrm>
            <a:custGeom>
              <a:avLst/>
              <a:gdLst/>
              <a:ahLst/>
              <a:cxnLst/>
              <a:rect l="l" t="t" r="r" b="b"/>
              <a:pathLst>
                <a:path w="2067" h="1034" extrusionOk="0">
                  <a:moveTo>
                    <a:pt x="1034" y="1"/>
                  </a:moveTo>
                  <a:cubicBezTo>
                    <a:pt x="467" y="1"/>
                    <a:pt x="1" y="462"/>
                    <a:pt x="1" y="1033"/>
                  </a:cubicBezTo>
                  <a:lnTo>
                    <a:pt x="2067" y="1033"/>
                  </a:lnTo>
                  <a:cubicBezTo>
                    <a:pt x="2067" y="462"/>
                    <a:pt x="1605" y="1"/>
                    <a:pt x="103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82"/>
            <p:cNvSpPr/>
            <p:nvPr/>
          </p:nvSpPr>
          <p:spPr>
            <a:xfrm>
              <a:off x="3718303" y="3889379"/>
              <a:ext cx="147943" cy="148074"/>
            </a:xfrm>
            <a:custGeom>
              <a:avLst/>
              <a:gdLst/>
              <a:ahLst/>
              <a:cxnLst/>
              <a:rect l="l" t="t" r="r" b="b"/>
              <a:pathLst>
                <a:path w="5651" h="5656" extrusionOk="0">
                  <a:moveTo>
                    <a:pt x="5650" y="1"/>
                  </a:moveTo>
                  <a:cubicBezTo>
                    <a:pt x="3834" y="106"/>
                    <a:pt x="2278" y="707"/>
                    <a:pt x="1139" y="1846"/>
                  </a:cubicBezTo>
                  <a:cubicBezTo>
                    <a:pt x="1" y="2984"/>
                    <a:pt x="250" y="3690"/>
                    <a:pt x="145" y="5511"/>
                  </a:cubicBezTo>
                  <a:cubicBezTo>
                    <a:pt x="1961" y="5401"/>
                    <a:pt x="2667" y="5655"/>
                    <a:pt x="3805" y="4512"/>
                  </a:cubicBezTo>
                  <a:cubicBezTo>
                    <a:pt x="4084" y="4233"/>
                    <a:pt x="4339" y="3926"/>
                    <a:pt x="4555" y="3594"/>
                  </a:cubicBezTo>
                  <a:lnTo>
                    <a:pt x="3560" y="3421"/>
                  </a:lnTo>
                  <a:lnTo>
                    <a:pt x="3585" y="3407"/>
                  </a:lnTo>
                  <a:cubicBezTo>
                    <a:pt x="4790" y="2691"/>
                    <a:pt x="5559" y="1428"/>
                    <a:pt x="5650" y="30"/>
                  </a:cubicBezTo>
                  <a:lnTo>
                    <a:pt x="565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82"/>
            <p:cNvSpPr/>
            <p:nvPr/>
          </p:nvSpPr>
          <p:spPr>
            <a:xfrm>
              <a:off x="3689767" y="3938178"/>
              <a:ext cx="127680" cy="127680"/>
            </a:xfrm>
            <a:custGeom>
              <a:avLst/>
              <a:gdLst/>
              <a:ahLst/>
              <a:cxnLst/>
              <a:rect l="l" t="t" r="r" b="b"/>
              <a:pathLst>
                <a:path w="4877" h="4877" extrusionOk="0">
                  <a:moveTo>
                    <a:pt x="4876" y="1"/>
                  </a:moveTo>
                  <a:lnTo>
                    <a:pt x="4876" y="1"/>
                  </a:lnTo>
                  <a:cubicBezTo>
                    <a:pt x="2863" y="1183"/>
                    <a:pt x="1187" y="2864"/>
                    <a:pt x="0" y="4877"/>
                  </a:cubicBezTo>
                  <a:cubicBezTo>
                    <a:pt x="2013" y="3690"/>
                    <a:pt x="3690" y="2014"/>
                    <a:pt x="4876"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82"/>
            <p:cNvSpPr/>
            <p:nvPr/>
          </p:nvSpPr>
          <p:spPr>
            <a:xfrm>
              <a:off x="3508654" y="3811781"/>
              <a:ext cx="363876" cy="364007"/>
            </a:xfrm>
            <a:custGeom>
              <a:avLst/>
              <a:gdLst/>
              <a:ahLst/>
              <a:cxnLst/>
              <a:rect l="l" t="t" r="r" b="b"/>
              <a:pathLst>
                <a:path w="13899" h="13904" extrusionOk="0">
                  <a:moveTo>
                    <a:pt x="1645" y="405"/>
                  </a:moveTo>
                  <a:cubicBezTo>
                    <a:pt x="2237" y="405"/>
                    <a:pt x="2754" y="833"/>
                    <a:pt x="2859" y="1432"/>
                  </a:cubicBezTo>
                  <a:lnTo>
                    <a:pt x="2277" y="1432"/>
                  </a:lnTo>
                  <a:cubicBezTo>
                    <a:pt x="2162" y="1432"/>
                    <a:pt x="2071" y="1524"/>
                    <a:pt x="2071" y="1639"/>
                  </a:cubicBezTo>
                  <a:cubicBezTo>
                    <a:pt x="2071" y="2090"/>
                    <a:pt x="1701" y="2460"/>
                    <a:pt x="1245" y="2460"/>
                  </a:cubicBezTo>
                  <a:cubicBezTo>
                    <a:pt x="788" y="2460"/>
                    <a:pt x="418" y="2090"/>
                    <a:pt x="418" y="1639"/>
                  </a:cubicBezTo>
                  <a:cubicBezTo>
                    <a:pt x="418" y="1000"/>
                    <a:pt x="903" y="467"/>
                    <a:pt x="1542" y="409"/>
                  </a:cubicBezTo>
                  <a:cubicBezTo>
                    <a:pt x="1577" y="406"/>
                    <a:pt x="1611" y="405"/>
                    <a:pt x="1645" y="405"/>
                  </a:cubicBezTo>
                  <a:close/>
                  <a:moveTo>
                    <a:pt x="2878" y="1845"/>
                  </a:moveTo>
                  <a:lnTo>
                    <a:pt x="2878" y="2460"/>
                  </a:lnTo>
                  <a:lnTo>
                    <a:pt x="2167" y="2460"/>
                  </a:lnTo>
                  <a:cubicBezTo>
                    <a:pt x="2321" y="2287"/>
                    <a:pt x="2426" y="2076"/>
                    <a:pt x="2465" y="1845"/>
                  </a:cubicBezTo>
                  <a:close/>
                  <a:moveTo>
                    <a:pt x="11141" y="5477"/>
                  </a:moveTo>
                  <a:cubicBezTo>
                    <a:pt x="10180" y="6880"/>
                    <a:pt x="8969" y="8091"/>
                    <a:pt x="7572" y="9051"/>
                  </a:cubicBezTo>
                  <a:cubicBezTo>
                    <a:pt x="8047" y="8350"/>
                    <a:pt x="8590" y="7697"/>
                    <a:pt x="9190" y="7101"/>
                  </a:cubicBezTo>
                  <a:cubicBezTo>
                    <a:pt x="9786" y="6501"/>
                    <a:pt x="10440" y="5958"/>
                    <a:pt x="11141" y="5477"/>
                  </a:cubicBezTo>
                  <a:close/>
                  <a:moveTo>
                    <a:pt x="4920" y="11439"/>
                  </a:moveTo>
                  <a:cubicBezTo>
                    <a:pt x="5266" y="11439"/>
                    <a:pt x="5611" y="11646"/>
                    <a:pt x="5717" y="12059"/>
                  </a:cubicBezTo>
                  <a:lnTo>
                    <a:pt x="4122" y="12059"/>
                  </a:lnTo>
                  <a:cubicBezTo>
                    <a:pt x="4228" y="11646"/>
                    <a:pt x="4574" y="11439"/>
                    <a:pt x="4920" y="11439"/>
                  </a:cubicBezTo>
                  <a:close/>
                  <a:moveTo>
                    <a:pt x="12664" y="11439"/>
                  </a:moveTo>
                  <a:cubicBezTo>
                    <a:pt x="13120" y="11439"/>
                    <a:pt x="13490" y="11809"/>
                    <a:pt x="13490" y="12265"/>
                  </a:cubicBezTo>
                  <a:cubicBezTo>
                    <a:pt x="13490" y="12943"/>
                    <a:pt x="12938" y="13490"/>
                    <a:pt x="12260" y="13495"/>
                  </a:cubicBezTo>
                  <a:lnTo>
                    <a:pt x="5607" y="13495"/>
                  </a:lnTo>
                  <a:cubicBezTo>
                    <a:pt x="5957" y="13183"/>
                    <a:pt x="6159" y="12736"/>
                    <a:pt x="6159" y="12265"/>
                  </a:cubicBezTo>
                  <a:cubicBezTo>
                    <a:pt x="6159" y="11958"/>
                    <a:pt x="6049" y="11665"/>
                    <a:pt x="5842" y="11439"/>
                  </a:cubicBezTo>
                  <a:close/>
                  <a:moveTo>
                    <a:pt x="1638" y="1"/>
                  </a:moveTo>
                  <a:cubicBezTo>
                    <a:pt x="731" y="1"/>
                    <a:pt x="0" y="736"/>
                    <a:pt x="0" y="1644"/>
                  </a:cubicBezTo>
                  <a:cubicBezTo>
                    <a:pt x="0" y="2326"/>
                    <a:pt x="553" y="2878"/>
                    <a:pt x="1235" y="2883"/>
                  </a:cubicBezTo>
                  <a:lnTo>
                    <a:pt x="2868" y="2883"/>
                  </a:lnTo>
                  <a:lnTo>
                    <a:pt x="2868" y="9200"/>
                  </a:lnTo>
                  <a:cubicBezTo>
                    <a:pt x="2868" y="9337"/>
                    <a:pt x="2972" y="9406"/>
                    <a:pt x="3075" y="9406"/>
                  </a:cubicBezTo>
                  <a:cubicBezTo>
                    <a:pt x="3178" y="9406"/>
                    <a:pt x="3281" y="9337"/>
                    <a:pt x="3281" y="9200"/>
                  </a:cubicBezTo>
                  <a:lnTo>
                    <a:pt x="3281" y="1639"/>
                  </a:lnTo>
                  <a:cubicBezTo>
                    <a:pt x="3281" y="1168"/>
                    <a:pt x="3080" y="717"/>
                    <a:pt x="2729" y="409"/>
                  </a:cubicBezTo>
                  <a:lnTo>
                    <a:pt x="9383" y="409"/>
                  </a:lnTo>
                  <a:cubicBezTo>
                    <a:pt x="10065" y="409"/>
                    <a:pt x="10612" y="957"/>
                    <a:pt x="10612" y="1639"/>
                  </a:cubicBezTo>
                  <a:lnTo>
                    <a:pt x="10612" y="3508"/>
                  </a:lnTo>
                  <a:cubicBezTo>
                    <a:pt x="10012" y="3801"/>
                    <a:pt x="9469" y="4190"/>
                    <a:pt x="8994" y="4661"/>
                  </a:cubicBezTo>
                  <a:cubicBezTo>
                    <a:pt x="8018" y="5636"/>
                    <a:pt x="8004" y="6347"/>
                    <a:pt x="7975" y="7524"/>
                  </a:cubicBezTo>
                  <a:cubicBezTo>
                    <a:pt x="7975" y="7625"/>
                    <a:pt x="7970" y="7726"/>
                    <a:pt x="7965" y="7831"/>
                  </a:cubicBezTo>
                  <a:cubicBezTo>
                    <a:pt x="7509" y="8384"/>
                    <a:pt x="7096" y="8975"/>
                    <a:pt x="6736" y="9599"/>
                  </a:cubicBezTo>
                  <a:cubicBezTo>
                    <a:pt x="6650" y="9747"/>
                    <a:pt x="6770" y="9911"/>
                    <a:pt x="6916" y="9911"/>
                  </a:cubicBezTo>
                  <a:cubicBezTo>
                    <a:pt x="6949" y="9911"/>
                    <a:pt x="6985" y="9902"/>
                    <a:pt x="7019" y="9883"/>
                  </a:cubicBezTo>
                  <a:cubicBezTo>
                    <a:pt x="7644" y="9522"/>
                    <a:pt x="8234" y="9109"/>
                    <a:pt x="8787" y="8648"/>
                  </a:cubicBezTo>
                  <a:lnTo>
                    <a:pt x="9090" y="8643"/>
                  </a:lnTo>
                  <a:cubicBezTo>
                    <a:pt x="9685" y="8629"/>
                    <a:pt x="10161" y="8614"/>
                    <a:pt x="10612" y="8480"/>
                  </a:cubicBezTo>
                  <a:lnTo>
                    <a:pt x="10612" y="11026"/>
                  </a:lnTo>
                  <a:lnTo>
                    <a:pt x="4915" y="11026"/>
                  </a:lnTo>
                  <a:cubicBezTo>
                    <a:pt x="4233" y="11026"/>
                    <a:pt x="3675" y="11578"/>
                    <a:pt x="3675" y="12261"/>
                  </a:cubicBezTo>
                  <a:cubicBezTo>
                    <a:pt x="3675" y="12376"/>
                    <a:pt x="3767" y="12467"/>
                    <a:pt x="3882" y="12467"/>
                  </a:cubicBezTo>
                  <a:lnTo>
                    <a:pt x="5722" y="12467"/>
                  </a:lnTo>
                  <a:cubicBezTo>
                    <a:pt x="5622" y="13062"/>
                    <a:pt x="5105" y="13490"/>
                    <a:pt x="4513" y="13490"/>
                  </a:cubicBezTo>
                  <a:cubicBezTo>
                    <a:pt x="4479" y="13490"/>
                    <a:pt x="4445" y="13488"/>
                    <a:pt x="4410" y="13486"/>
                  </a:cubicBezTo>
                  <a:cubicBezTo>
                    <a:pt x="3771" y="13433"/>
                    <a:pt x="3286" y="12899"/>
                    <a:pt x="3281" y="12261"/>
                  </a:cubicBezTo>
                  <a:lnTo>
                    <a:pt x="3281" y="10017"/>
                  </a:lnTo>
                  <a:cubicBezTo>
                    <a:pt x="3281" y="9880"/>
                    <a:pt x="3178" y="9812"/>
                    <a:pt x="3075" y="9812"/>
                  </a:cubicBezTo>
                  <a:cubicBezTo>
                    <a:pt x="2972" y="9812"/>
                    <a:pt x="2868" y="9880"/>
                    <a:pt x="2868" y="10017"/>
                  </a:cubicBezTo>
                  <a:lnTo>
                    <a:pt x="2868" y="12261"/>
                  </a:lnTo>
                  <a:cubicBezTo>
                    <a:pt x="2868" y="13169"/>
                    <a:pt x="3603" y="13904"/>
                    <a:pt x="4511" y="13904"/>
                  </a:cubicBezTo>
                  <a:lnTo>
                    <a:pt x="12255" y="13904"/>
                  </a:lnTo>
                  <a:cubicBezTo>
                    <a:pt x="13163" y="13904"/>
                    <a:pt x="13898" y="13169"/>
                    <a:pt x="13898" y="12261"/>
                  </a:cubicBezTo>
                  <a:cubicBezTo>
                    <a:pt x="13898" y="11578"/>
                    <a:pt x="13346" y="11026"/>
                    <a:pt x="12664" y="11026"/>
                  </a:cubicBezTo>
                  <a:lnTo>
                    <a:pt x="11030" y="11026"/>
                  </a:lnTo>
                  <a:lnTo>
                    <a:pt x="11030" y="8321"/>
                  </a:lnTo>
                  <a:cubicBezTo>
                    <a:pt x="11376" y="8139"/>
                    <a:pt x="11689" y="7903"/>
                    <a:pt x="11958" y="7625"/>
                  </a:cubicBezTo>
                  <a:cubicBezTo>
                    <a:pt x="12251" y="7332"/>
                    <a:pt x="12510" y="7015"/>
                    <a:pt x="12731" y="6673"/>
                  </a:cubicBezTo>
                  <a:cubicBezTo>
                    <a:pt x="12813" y="6549"/>
                    <a:pt x="12741" y="6380"/>
                    <a:pt x="12597" y="6356"/>
                  </a:cubicBezTo>
                  <a:lnTo>
                    <a:pt x="12111" y="6270"/>
                  </a:lnTo>
                  <a:cubicBezTo>
                    <a:pt x="13139" y="5487"/>
                    <a:pt x="13778" y="4296"/>
                    <a:pt x="13860" y="3008"/>
                  </a:cubicBezTo>
                  <a:lnTo>
                    <a:pt x="13860" y="2998"/>
                  </a:lnTo>
                  <a:lnTo>
                    <a:pt x="13860" y="2974"/>
                  </a:lnTo>
                  <a:cubicBezTo>
                    <a:pt x="13865" y="2852"/>
                    <a:pt x="13769" y="2758"/>
                    <a:pt x="13652" y="2758"/>
                  </a:cubicBezTo>
                  <a:cubicBezTo>
                    <a:pt x="13650" y="2758"/>
                    <a:pt x="13647" y="2758"/>
                    <a:pt x="13644" y="2758"/>
                  </a:cubicBezTo>
                  <a:cubicBezTo>
                    <a:pt x="13183" y="2787"/>
                    <a:pt x="12726" y="2849"/>
                    <a:pt x="12275" y="2946"/>
                  </a:cubicBezTo>
                  <a:cubicBezTo>
                    <a:pt x="12024" y="2999"/>
                    <a:pt x="12082" y="3355"/>
                    <a:pt x="12310" y="3355"/>
                  </a:cubicBezTo>
                  <a:cubicBezTo>
                    <a:pt x="12326" y="3355"/>
                    <a:pt x="12343" y="3353"/>
                    <a:pt x="12361" y="3349"/>
                  </a:cubicBezTo>
                  <a:cubicBezTo>
                    <a:pt x="12712" y="3272"/>
                    <a:pt x="13072" y="3219"/>
                    <a:pt x="13428" y="3191"/>
                  </a:cubicBezTo>
                  <a:lnTo>
                    <a:pt x="13428" y="3191"/>
                  </a:lnTo>
                  <a:cubicBezTo>
                    <a:pt x="13284" y="4440"/>
                    <a:pt x="12563" y="5549"/>
                    <a:pt x="11482" y="6193"/>
                  </a:cubicBezTo>
                  <a:lnTo>
                    <a:pt x="11463" y="6208"/>
                  </a:lnTo>
                  <a:cubicBezTo>
                    <a:pt x="11295" y="6304"/>
                    <a:pt x="11343" y="6553"/>
                    <a:pt x="11530" y="6587"/>
                  </a:cubicBezTo>
                  <a:lnTo>
                    <a:pt x="12203" y="6707"/>
                  </a:lnTo>
                  <a:cubicBezTo>
                    <a:pt x="12039" y="6928"/>
                    <a:pt x="11857" y="7135"/>
                    <a:pt x="11665" y="7332"/>
                  </a:cubicBezTo>
                  <a:cubicBezTo>
                    <a:pt x="10853" y="8139"/>
                    <a:pt x="10295" y="8201"/>
                    <a:pt x="9282" y="8230"/>
                  </a:cubicBezTo>
                  <a:cubicBezTo>
                    <a:pt x="9460" y="8067"/>
                    <a:pt x="9632" y="7899"/>
                    <a:pt x="9810" y="7726"/>
                  </a:cubicBezTo>
                  <a:cubicBezTo>
                    <a:pt x="10651" y="6894"/>
                    <a:pt x="11376" y="5958"/>
                    <a:pt x="11972" y="4934"/>
                  </a:cubicBezTo>
                  <a:cubicBezTo>
                    <a:pt x="12058" y="4786"/>
                    <a:pt x="11938" y="4622"/>
                    <a:pt x="11792" y="4622"/>
                  </a:cubicBezTo>
                  <a:cubicBezTo>
                    <a:pt x="11758" y="4622"/>
                    <a:pt x="11723" y="4631"/>
                    <a:pt x="11689" y="4651"/>
                  </a:cubicBezTo>
                  <a:cubicBezTo>
                    <a:pt x="10665" y="5247"/>
                    <a:pt x="9729" y="5972"/>
                    <a:pt x="8897" y="6813"/>
                  </a:cubicBezTo>
                  <a:cubicBezTo>
                    <a:pt x="8724" y="6986"/>
                    <a:pt x="8556" y="7164"/>
                    <a:pt x="8393" y="7341"/>
                  </a:cubicBezTo>
                  <a:cubicBezTo>
                    <a:pt x="8422" y="6323"/>
                    <a:pt x="8479" y="5766"/>
                    <a:pt x="9291" y="4958"/>
                  </a:cubicBezTo>
                  <a:cubicBezTo>
                    <a:pt x="9935" y="4320"/>
                    <a:pt x="10723" y="3844"/>
                    <a:pt x="11588" y="3560"/>
                  </a:cubicBezTo>
                  <a:cubicBezTo>
                    <a:pt x="11814" y="3478"/>
                    <a:pt x="11733" y="3160"/>
                    <a:pt x="11524" y="3160"/>
                  </a:cubicBezTo>
                  <a:cubicBezTo>
                    <a:pt x="11502" y="3160"/>
                    <a:pt x="11478" y="3164"/>
                    <a:pt x="11453" y="3171"/>
                  </a:cubicBezTo>
                  <a:cubicBezTo>
                    <a:pt x="11309" y="3219"/>
                    <a:pt x="11165" y="3272"/>
                    <a:pt x="11030" y="3330"/>
                  </a:cubicBezTo>
                  <a:lnTo>
                    <a:pt x="11030" y="1644"/>
                  </a:lnTo>
                  <a:cubicBezTo>
                    <a:pt x="11026" y="736"/>
                    <a:pt x="10291" y="1"/>
                    <a:pt x="93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82"/>
            <p:cNvSpPr/>
            <p:nvPr/>
          </p:nvSpPr>
          <p:spPr>
            <a:xfrm>
              <a:off x="3612274" y="3916553"/>
              <a:ext cx="130952" cy="25185"/>
            </a:xfrm>
            <a:custGeom>
              <a:avLst/>
              <a:gdLst/>
              <a:ahLst/>
              <a:cxnLst/>
              <a:rect l="l" t="t" r="r" b="b"/>
              <a:pathLst>
                <a:path w="5002" h="962" extrusionOk="0">
                  <a:moveTo>
                    <a:pt x="279" y="0"/>
                  </a:moveTo>
                  <a:cubicBezTo>
                    <a:pt x="1" y="0"/>
                    <a:pt x="1" y="414"/>
                    <a:pt x="279" y="414"/>
                  </a:cubicBezTo>
                  <a:cubicBezTo>
                    <a:pt x="472" y="414"/>
                    <a:pt x="558" y="495"/>
                    <a:pt x="688" y="625"/>
                  </a:cubicBezTo>
                  <a:cubicBezTo>
                    <a:pt x="837" y="779"/>
                    <a:pt x="1029" y="961"/>
                    <a:pt x="1389" y="961"/>
                  </a:cubicBezTo>
                  <a:cubicBezTo>
                    <a:pt x="1754" y="961"/>
                    <a:pt x="1942" y="779"/>
                    <a:pt x="2091" y="625"/>
                  </a:cubicBezTo>
                  <a:cubicBezTo>
                    <a:pt x="2220" y="495"/>
                    <a:pt x="2312" y="414"/>
                    <a:pt x="2504" y="414"/>
                  </a:cubicBezTo>
                  <a:cubicBezTo>
                    <a:pt x="2696" y="414"/>
                    <a:pt x="2782" y="495"/>
                    <a:pt x="2912" y="625"/>
                  </a:cubicBezTo>
                  <a:cubicBezTo>
                    <a:pt x="3066" y="779"/>
                    <a:pt x="3253" y="961"/>
                    <a:pt x="3614" y="961"/>
                  </a:cubicBezTo>
                  <a:cubicBezTo>
                    <a:pt x="3979" y="961"/>
                    <a:pt x="4166" y="779"/>
                    <a:pt x="4315" y="625"/>
                  </a:cubicBezTo>
                  <a:cubicBezTo>
                    <a:pt x="4449" y="495"/>
                    <a:pt x="4536" y="414"/>
                    <a:pt x="4728" y="414"/>
                  </a:cubicBezTo>
                  <a:cubicBezTo>
                    <a:pt x="5002" y="414"/>
                    <a:pt x="5002" y="0"/>
                    <a:pt x="4728" y="0"/>
                  </a:cubicBezTo>
                  <a:cubicBezTo>
                    <a:pt x="4368" y="0"/>
                    <a:pt x="4176" y="183"/>
                    <a:pt x="4027" y="332"/>
                  </a:cubicBezTo>
                  <a:cubicBezTo>
                    <a:pt x="3897" y="462"/>
                    <a:pt x="3806" y="548"/>
                    <a:pt x="3614" y="548"/>
                  </a:cubicBezTo>
                  <a:cubicBezTo>
                    <a:pt x="3421" y="548"/>
                    <a:pt x="3335" y="462"/>
                    <a:pt x="3205" y="332"/>
                  </a:cubicBezTo>
                  <a:cubicBezTo>
                    <a:pt x="3051" y="183"/>
                    <a:pt x="2864" y="0"/>
                    <a:pt x="2504" y="0"/>
                  </a:cubicBezTo>
                  <a:cubicBezTo>
                    <a:pt x="2139" y="0"/>
                    <a:pt x="1951" y="183"/>
                    <a:pt x="1802" y="332"/>
                  </a:cubicBezTo>
                  <a:cubicBezTo>
                    <a:pt x="1668" y="462"/>
                    <a:pt x="1581" y="548"/>
                    <a:pt x="1389" y="548"/>
                  </a:cubicBezTo>
                  <a:cubicBezTo>
                    <a:pt x="1197" y="548"/>
                    <a:pt x="1111" y="462"/>
                    <a:pt x="981" y="332"/>
                  </a:cubicBezTo>
                  <a:cubicBezTo>
                    <a:pt x="827" y="183"/>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82"/>
            <p:cNvSpPr/>
            <p:nvPr/>
          </p:nvSpPr>
          <p:spPr>
            <a:xfrm>
              <a:off x="3612274" y="3958572"/>
              <a:ext cx="101919" cy="25290"/>
            </a:xfrm>
            <a:custGeom>
              <a:avLst/>
              <a:gdLst/>
              <a:ahLst/>
              <a:cxnLst/>
              <a:rect l="l" t="t" r="r" b="b"/>
              <a:pathLst>
                <a:path w="3893" h="966" extrusionOk="0">
                  <a:moveTo>
                    <a:pt x="275" y="0"/>
                  </a:moveTo>
                  <a:cubicBezTo>
                    <a:pt x="1" y="0"/>
                    <a:pt x="1" y="413"/>
                    <a:pt x="275"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892" y="966"/>
                    <a:pt x="3892" y="552"/>
                    <a:pt x="3614" y="552"/>
                  </a:cubicBezTo>
                  <a:cubicBezTo>
                    <a:pt x="3421" y="552"/>
                    <a:pt x="3335" y="466"/>
                    <a:pt x="3205" y="336"/>
                  </a:cubicBezTo>
                  <a:cubicBezTo>
                    <a:pt x="3056" y="187"/>
                    <a:pt x="2864" y="0"/>
                    <a:pt x="2504" y="0"/>
                  </a:cubicBezTo>
                  <a:cubicBezTo>
                    <a:pt x="2139" y="0"/>
                    <a:pt x="1951" y="187"/>
                    <a:pt x="1802" y="336"/>
                  </a:cubicBezTo>
                  <a:cubicBezTo>
                    <a:pt x="1668" y="466"/>
                    <a:pt x="1581" y="552"/>
                    <a:pt x="1389" y="552"/>
                  </a:cubicBezTo>
                  <a:cubicBezTo>
                    <a:pt x="1197" y="552"/>
                    <a:pt x="1111" y="466"/>
                    <a:pt x="981" y="336"/>
                  </a:cubicBezTo>
                  <a:cubicBezTo>
                    <a:pt x="827" y="187"/>
                    <a:pt x="640"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82"/>
            <p:cNvSpPr/>
            <p:nvPr/>
          </p:nvSpPr>
          <p:spPr>
            <a:xfrm>
              <a:off x="3612274" y="3874430"/>
              <a:ext cx="160143" cy="25290"/>
            </a:xfrm>
            <a:custGeom>
              <a:avLst/>
              <a:gdLst/>
              <a:ahLst/>
              <a:cxnLst/>
              <a:rect l="l" t="t" r="r" b="b"/>
              <a:pathLst>
                <a:path w="6117" h="966" extrusionOk="0">
                  <a:moveTo>
                    <a:pt x="279" y="0"/>
                  </a:moveTo>
                  <a:cubicBezTo>
                    <a:pt x="1" y="0"/>
                    <a:pt x="1" y="413"/>
                    <a:pt x="279" y="413"/>
                  </a:cubicBezTo>
                  <a:cubicBezTo>
                    <a:pt x="472" y="413"/>
                    <a:pt x="558" y="500"/>
                    <a:pt x="688" y="629"/>
                  </a:cubicBezTo>
                  <a:cubicBezTo>
                    <a:pt x="837" y="778"/>
                    <a:pt x="1029" y="966"/>
                    <a:pt x="1389" y="966"/>
                  </a:cubicBezTo>
                  <a:cubicBezTo>
                    <a:pt x="1754" y="966"/>
                    <a:pt x="1942" y="778"/>
                    <a:pt x="2091" y="629"/>
                  </a:cubicBezTo>
                  <a:cubicBezTo>
                    <a:pt x="2220" y="500"/>
                    <a:pt x="2312" y="413"/>
                    <a:pt x="2504" y="413"/>
                  </a:cubicBezTo>
                  <a:cubicBezTo>
                    <a:pt x="2696" y="413"/>
                    <a:pt x="2782" y="500"/>
                    <a:pt x="2912" y="629"/>
                  </a:cubicBezTo>
                  <a:cubicBezTo>
                    <a:pt x="3066" y="778"/>
                    <a:pt x="3253" y="966"/>
                    <a:pt x="3614" y="966"/>
                  </a:cubicBezTo>
                  <a:cubicBezTo>
                    <a:pt x="3979" y="966"/>
                    <a:pt x="4166" y="778"/>
                    <a:pt x="4315" y="629"/>
                  </a:cubicBezTo>
                  <a:cubicBezTo>
                    <a:pt x="4449" y="500"/>
                    <a:pt x="4536" y="413"/>
                    <a:pt x="4728" y="413"/>
                  </a:cubicBezTo>
                  <a:cubicBezTo>
                    <a:pt x="4920" y="413"/>
                    <a:pt x="5007" y="500"/>
                    <a:pt x="5141" y="629"/>
                  </a:cubicBezTo>
                  <a:cubicBezTo>
                    <a:pt x="5290" y="778"/>
                    <a:pt x="5477" y="966"/>
                    <a:pt x="5843" y="966"/>
                  </a:cubicBezTo>
                  <a:cubicBezTo>
                    <a:pt x="6116" y="966"/>
                    <a:pt x="6116" y="553"/>
                    <a:pt x="5843" y="553"/>
                  </a:cubicBezTo>
                  <a:cubicBezTo>
                    <a:pt x="5646" y="553"/>
                    <a:pt x="5559" y="466"/>
                    <a:pt x="5429" y="336"/>
                  </a:cubicBezTo>
                  <a:cubicBezTo>
                    <a:pt x="5281" y="187"/>
                    <a:pt x="5093" y="0"/>
                    <a:pt x="4728" y="0"/>
                  </a:cubicBezTo>
                  <a:cubicBezTo>
                    <a:pt x="4363" y="0"/>
                    <a:pt x="4176" y="187"/>
                    <a:pt x="4027" y="336"/>
                  </a:cubicBezTo>
                  <a:cubicBezTo>
                    <a:pt x="3897" y="466"/>
                    <a:pt x="3806" y="553"/>
                    <a:pt x="3614" y="553"/>
                  </a:cubicBezTo>
                  <a:cubicBezTo>
                    <a:pt x="3421" y="553"/>
                    <a:pt x="3335" y="466"/>
                    <a:pt x="3205" y="336"/>
                  </a:cubicBezTo>
                  <a:cubicBezTo>
                    <a:pt x="3051" y="187"/>
                    <a:pt x="2864" y="0"/>
                    <a:pt x="2504" y="0"/>
                  </a:cubicBezTo>
                  <a:cubicBezTo>
                    <a:pt x="2139" y="0"/>
                    <a:pt x="1951" y="187"/>
                    <a:pt x="1802" y="336"/>
                  </a:cubicBezTo>
                  <a:cubicBezTo>
                    <a:pt x="1668" y="466"/>
                    <a:pt x="1581" y="553"/>
                    <a:pt x="1389" y="553"/>
                  </a:cubicBezTo>
                  <a:cubicBezTo>
                    <a:pt x="1197" y="553"/>
                    <a:pt x="1111" y="466"/>
                    <a:pt x="981" y="336"/>
                  </a:cubicBezTo>
                  <a:cubicBezTo>
                    <a:pt x="827" y="187"/>
                    <a:pt x="640" y="0"/>
                    <a:pt x="2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6" name="Google Shape;13636;p82"/>
          <p:cNvGrpSpPr/>
          <p:nvPr/>
        </p:nvGrpSpPr>
        <p:grpSpPr>
          <a:xfrm>
            <a:off x="1761322" y="3609523"/>
            <a:ext cx="310050" cy="374688"/>
            <a:chOff x="1761322" y="3814923"/>
            <a:chExt cx="310050" cy="374688"/>
          </a:xfrm>
        </p:grpSpPr>
        <p:sp>
          <p:nvSpPr>
            <p:cNvPr id="13637" name="Google Shape;13637;p82"/>
            <p:cNvSpPr/>
            <p:nvPr/>
          </p:nvSpPr>
          <p:spPr>
            <a:xfrm>
              <a:off x="1786979" y="3829767"/>
              <a:ext cx="257978" cy="333455"/>
            </a:xfrm>
            <a:custGeom>
              <a:avLst/>
              <a:gdLst/>
              <a:ahLst/>
              <a:cxnLst/>
              <a:rect l="l" t="t" r="r" b="b"/>
              <a:pathLst>
                <a:path w="9854" h="12737" extrusionOk="0">
                  <a:moveTo>
                    <a:pt x="1" y="1"/>
                  </a:moveTo>
                  <a:lnTo>
                    <a:pt x="1" y="12736"/>
                  </a:lnTo>
                  <a:lnTo>
                    <a:pt x="9854" y="12736"/>
                  </a:lnTo>
                  <a:lnTo>
                    <a:pt x="9854"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8" name="Google Shape;13638;p82"/>
            <p:cNvSpPr/>
            <p:nvPr/>
          </p:nvSpPr>
          <p:spPr>
            <a:xfrm>
              <a:off x="1786979" y="3829767"/>
              <a:ext cx="57622" cy="333455"/>
            </a:xfrm>
            <a:custGeom>
              <a:avLst/>
              <a:gdLst/>
              <a:ahLst/>
              <a:cxnLst/>
              <a:rect l="l" t="t" r="r" b="b"/>
              <a:pathLst>
                <a:path w="2201" h="12737" extrusionOk="0">
                  <a:moveTo>
                    <a:pt x="1" y="1"/>
                  </a:moveTo>
                  <a:lnTo>
                    <a:pt x="1" y="12736"/>
                  </a:lnTo>
                  <a:lnTo>
                    <a:pt x="2201" y="12736"/>
                  </a:lnTo>
                  <a:lnTo>
                    <a:pt x="2201"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82"/>
            <p:cNvSpPr/>
            <p:nvPr/>
          </p:nvSpPr>
          <p:spPr>
            <a:xfrm>
              <a:off x="1766846" y="4149215"/>
              <a:ext cx="299002" cy="34872"/>
            </a:xfrm>
            <a:custGeom>
              <a:avLst/>
              <a:gdLst/>
              <a:ahLst/>
              <a:cxnLst/>
              <a:rect l="l" t="t" r="r" b="b"/>
              <a:pathLst>
                <a:path w="11421" h="1332" extrusionOk="0">
                  <a:moveTo>
                    <a:pt x="414" y="1"/>
                  </a:moveTo>
                  <a:cubicBezTo>
                    <a:pt x="184" y="1"/>
                    <a:pt x="1" y="183"/>
                    <a:pt x="1" y="414"/>
                  </a:cubicBezTo>
                  <a:lnTo>
                    <a:pt x="1" y="1039"/>
                  </a:lnTo>
                  <a:cubicBezTo>
                    <a:pt x="1" y="1202"/>
                    <a:pt x="131" y="1332"/>
                    <a:pt x="294" y="1332"/>
                  </a:cubicBezTo>
                  <a:lnTo>
                    <a:pt x="11127" y="1332"/>
                  </a:lnTo>
                  <a:cubicBezTo>
                    <a:pt x="11290" y="1332"/>
                    <a:pt x="11420" y="1202"/>
                    <a:pt x="11420" y="1039"/>
                  </a:cubicBezTo>
                  <a:lnTo>
                    <a:pt x="11420" y="414"/>
                  </a:lnTo>
                  <a:cubicBezTo>
                    <a:pt x="11420" y="183"/>
                    <a:pt x="11238" y="1"/>
                    <a:pt x="110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82"/>
            <p:cNvSpPr/>
            <p:nvPr/>
          </p:nvSpPr>
          <p:spPr>
            <a:xfrm>
              <a:off x="1927330" y="3864979"/>
              <a:ext cx="95636" cy="262271"/>
            </a:xfrm>
            <a:custGeom>
              <a:avLst/>
              <a:gdLst/>
              <a:ahLst/>
              <a:cxnLst/>
              <a:rect l="l" t="t" r="r" b="b"/>
              <a:pathLst>
                <a:path w="3653" h="10018" extrusionOk="0">
                  <a:moveTo>
                    <a:pt x="97" y="1"/>
                  </a:moveTo>
                  <a:cubicBezTo>
                    <a:pt x="44" y="1"/>
                    <a:pt x="1" y="44"/>
                    <a:pt x="1" y="97"/>
                  </a:cubicBezTo>
                  <a:lnTo>
                    <a:pt x="1" y="9921"/>
                  </a:lnTo>
                  <a:cubicBezTo>
                    <a:pt x="1" y="9974"/>
                    <a:pt x="44" y="10017"/>
                    <a:pt x="97" y="10017"/>
                  </a:cubicBezTo>
                  <a:lnTo>
                    <a:pt x="3556" y="10017"/>
                  </a:lnTo>
                  <a:cubicBezTo>
                    <a:pt x="3609" y="10017"/>
                    <a:pt x="3652" y="9974"/>
                    <a:pt x="3652" y="9921"/>
                  </a:cubicBezTo>
                  <a:lnTo>
                    <a:pt x="3652" y="97"/>
                  </a:lnTo>
                  <a:cubicBezTo>
                    <a:pt x="3652" y="44"/>
                    <a:pt x="3609" y="1"/>
                    <a:pt x="3556"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82"/>
            <p:cNvSpPr/>
            <p:nvPr/>
          </p:nvSpPr>
          <p:spPr>
            <a:xfrm>
              <a:off x="1809127" y="3864874"/>
              <a:ext cx="96238" cy="156216"/>
            </a:xfrm>
            <a:custGeom>
              <a:avLst/>
              <a:gdLst/>
              <a:ahLst/>
              <a:cxnLst/>
              <a:rect l="l" t="t" r="r" b="b"/>
              <a:pathLst>
                <a:path w="3676" h="5967" extrusionOk="0">
                  <a:moveTo>
                    <a:pt x="96" y="0"/>
                  </a:moveTo>
                  <a:cubicBezTo>
                    <a:pt x="43" y="0"/>
                    <a:pt x="0" y="43"/>
                    <a:pt x="0" y="96"/>
                  </a:cubicBezTo>
                  <a:lnTo>
                    <a:pt x="0" y="5871"/>
                  </a:lnTo>
                  <a:cubicBezTo>
                    <a:pt x="0" y="5923"/>
                    <a:pt x="43" y="5967"/>
                    <a:pt x="96" y="5967"/>
                  </a:cubicBezTo>
                  <a:lnTo>
                    <a:pt x="3579" y="5967"/>
                  </a:lnTo>
                  <a:cubicBezTo>
                    <a:pt x="3632" y="5967"/>
                    <a:pt x="3675" y="5923"/>
                    <a:pt x="3675" y="5871"/>
                  </a:cubicBezTo>
                  <a:lnTo>
                    <a:pt x="3675" y="101"/>
                  </a:lnTo>
                  <a:lnTo>
                    <a:pt x="3675" y="96"/>
                  </a:lnTo>
                  <a:cubicBezTo>
                    <a:pt x="3675" y="43"/>
                    <a:pt x="3632" y="0"/>
                    <a:pt x="3579"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82"/>
            <p:cNvSpPr/>
            <p:nvPr/>
          </p:nvSpPr>
          <p:spPr>
            <a:xfrm>
              <a:off x="1808996" y="3864979"/>
              <a:ext cx="35605" cy="156111"/>
            </a:xfrm>
            <a:custGeom>
              <a:avLst/>
              <a:gdLst/>
              <a:ahLst/>
              <a:cxnLst/>
              <a:rect l="l" t="t" r="r" b="b"/>
              <a:pathLst>
                <a:path w="1360" h="5963" extrusionOk="0">
                  <a:moveTo>
                    <a:pt x="96" y="1"/>
                  </a:moveTo>
                  <a:cubicBezTo>
                    <a:pt x="44" y="1"/>
                    <a:pt x="0" y="44"/>
                    <a:pt x="0" y="97"/>
                  </a:cubicBezTo>
                  <a:lnTo>
                    <a:pt x="0" y="5867"/>
                  </a:lnTo>
                  <a:cubicBezTo>
                    <a:pt x="0" y="5919"/>
                    <a:pt x="44" y="5963"/>
                    <a:pt x="96" y="5963"/>
                  </a:cubicBezTo>
                  <a:lnTo>
                    <a:pt x="1360" y="5963"/>
                  </a:lnTo>
                  <a:lnTo>
                    <a:pt x="1360"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82"/>
            <p:cNvSpPr/>
            <p:nvPr/>
          </p:nvSpPr>
          <p:spPr>
            <a:xfrm>
              <a:off x="1808996" y="4049626"/>
              <a:ext cx="23667" cy="62020"/>
            </a:xfrm>
            <a:custGeom>
              <a:avLst/>
              <a:gdLst/>
              <a:ahLst/>
              <a:cxnLst/>
              <a:rect l="l" t="t" r="r" b="b"/>
              <a:pathLst>
                <a:path w="904" h="2369" extrusionOk="0">
                  <a:moveTo>
                    <a:pt x="0" y="0"/>
                  </a:moveTo>
                  <a:lnTo>
                    <a:pt x="0" y="2368"/>
                  </a:lnTo>
                  <a:lnTo>
                    <a:pt x="510" y="2368"/>
                  </a:lnTo>
                  <a:cubicBezTo>
                    <a:pt x="726" y="2368"/>
                    <a:pt x="903" y="2191"/>
                    <a:pt x="903" y="1975"/>
                  </a:cubicBezTo>
                  <a:lnTo>
                    <a:pt x="903" y="389"/>
                  </a:lnTo>
                  <a:cubicBezTo>
                    <a:pt x="903" y="173"/>
                    <a:pt x="726" y="0"/>
                    <a:pt x="51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82"/>
            <p:cNvSpPr/>
            <p:nvPr/>
          </p:nvSpPr>
          <p:spPr>
            <a:xfrm>
              <a:off x="1858424" y="4068109"/>
              <a:ext cx="21284" cy="21284"/>
            </a:xfrm>
            <a:custGeom>
              <a:avLst/>
              <a:gdLst/>
              <a:ahLst/>
              <a:cxnLst/>
              <a:rect l="l" t="t" r="r" b="b"/>
              <a:pathLst>
                <a:path w="813" h="813" extrusionOk="0">
                  <a:moveTo>
                    <a:pt x="409" y="0"/>
                  </a:moveTo>
                  <a:cubicBezTo>
                    <a:pt x="183" y="0"/>
                    <a:pt x="0" y="183"/>
                    <a:pt x="0" y="404"/>
                  </a:cubicBezTo>
                  <a:cubicBezTo>
                    <a:pt x="0" y="630"/>
                    <a:pt x="183" y="812"/>
                    <a:pt x="409" y="812"/>
                  </a:cubicBezTo>
                  <a:cubicBezTo>
                    <a:pt x="630" y="812"/>
                    <a:pt x="812" y="630"/>
                    <a:pt x="812" y="404"/>
                  </a:cubicBezTo>
                  <a:cubicBezTo>
                    <a:pt x="812" y="183"/>
                    <a:pt x="630" y="0"/>
                    <a:pt x="409"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82"/>
            <p:cNvSpPr/>
            <p:nvPr/>
          </p:nvSpPr>
          <p:spPr>
            <a:xfrm>
              <a:off x="1803446" y="4036589"/>
              <a:ext cx="11100" cy="88253"/>
            </a:xfrm>
            <a:custGeom>
              <a:avLst/>
              <a:gdLst/>
              <a:ahLst/>
              <a:cxnLst/>
              <a:rect l="l" t="t" r="r" b="b"/>
              <a:pathLst>
                <a:path w="424" h="3371" extrusionOk="0">
                  <a:moveTo>
                    <a:pt x="212" y="1"/>
                  </a:moveTo>
                  <a:cubicBezTo>
                    <a:pt x="107" y="1"/>
                    <a:pt x="1" y="71"/>
                    <a:pt x="1" y="210"/>
                  </a:cubicBezTo>
                  <a:lnTo>
                    <a:pt x="1" y="3160"/>
                  </a:lnTo>
                  <a:cubicBezTo>
                    <a:pt x="1" y="3280"/>
                    <a:pt x="97" y="3371"/>
                    <a:pt x="212" y="3371"/>
                  </a:cubicBezTo>
                  <a:cubicBezTo>
                    <a:pt x="328" y="3371"/>
                    <a:pt x="424" y="3275"/>
                    <a:pt x="424" y="3160"/>
                  </a:cubicBezTo>
                  <a:lnTo>
                    <a:pt x="424" y="210"/>
                  </a:lnTo>
                  <a:cubicBezTo>
                    <a:pt x="424" y="71"/>
                    <a:pt x="318" y="1"/>
                    <a:pt x="212"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82"/>
            <p:cNvSpPr/>
            <p:nvPr/>
          </p:nvSpPr>
          <p:spPr>
            <a:xfrm>
              <a:off x="1927330" y="3992135"/>
              <a:ext cx="95636" cy="22044"/>
            </a:xfrm>
            <a:custGeom>
              <a:avLst/>
              <a:gdLst/>
              <a:ahLst/>
              <a:cxnLst/>
              <a:rect l="l" t="t" r="r" b="b"/>
              <a:pathLst>
                <a:path w="3653" h="842" extrusionOk="0">
                  <a:moveTo>
                    <a:pt x="1" y="1"/>
                  </a:moveTo>
                  <a:lnTo>
                    <a:pt x="1" y="841"/>
                  </a:lnTo>
                  <a:lnTo>
                    <a:pt x="3652" y="841"/>
                  </a:lnTo>
                  <a:lnTo>
                    <a:pt x="3652"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82"/>
            <p:cNvSpPr/>
            <p:nvPr/>
          </p:nvSpPr>
          <p:spPr>
            <a:xfrm>
              <a:off x="1993382" y="3909014"/>
              <a:ext cx="29583" cy="83148"/>
            </a:xfrm>
            <a:custGeom>
              <a:avLst/>
              <a:gdLst/>
              <a:ahLst/>
              <a:cxnLst/>
              <a:rect l="l" t="t" r="r" b="b"/>
              <a:pathLst>
                <a:path w="1130" h="3176" extrusionOk="0">
                  <a:moveTo>
                    <a:pt x="207" y="0"/>
                  </a:moveTo>
                  <a:cubicBezTo>
                    <a:pt x="91" y="0"/>
                    <a:pt x="0" y="91"/>
                    <a:pt x="0" y="207"/>
                  </a:cubicBezTo>
                  <a:lnTo>
                    <a:pt x="0" y="3176"/>
                  </a:lnTo>
                  <a:lnTo>
                    <a:pt x="1129" y="3176"/>
                  </a:lnTo>
                  <a:lnTo>
                    <a:pt x="1129" y="207"/>
                  </a:lnTo>
                  <a:cubicBezTo>
                    <a:pt x="1129" y="91"/>
                    <a:pt x="1038" y="0"/>
                    <a:pt x="92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82"/>
            <p:cNvSpPr/>
            <p:nvPr/>
          </p:nvSpPr>
          <p:spPr>
            <a:xfrm>
              <a:off x="1971364" y="3934670"/>
              <a:ext cx="22044" cy="57491"/>
            </a:xfrm>
            <a:custGeom>
              <a:avLst/>
              <a:gdLst/>
              <a:ahLst/>
              <a:cxnLst/>
              <a:rect l="l" t="t" r="r" b="b"/>
              <a:pathLst>
                <a:path w="842" h="2196" extrusionOk="0">
                  <a:moveTo>
                    <a:pt x="207" y="0"/>
                  </a:moveTo>
                  <a:cubicBezTo>
                    <a:pt x="92" y="0"/>
                    <a:pt x="0" y="92"/>
                    <a:pt x="0" y="202"/>
                  </a:cubicBezTo>
                  <a:lnTo>
                    <a:pt x="0" y="2196"/>
                  </a:lnTo>
                  <a:lnTo>
                    <a:pt x="841" y="2196"/>
                  </a:lnTo>
                  <a:lnTo>
                    <a:pt x="841" y="202"/>
                  </a:lnTo>
                  <a:cubicBezTo>
                    <a:pt x="841" y="92"/>
                    <a:pt x="750" y="0"/>
                    <a:pt x="639"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82"/>
            <p:cNvSpPr/>
            <p:nvPr/>
          </p:nvSpPr>
          <p:spPr>
            <a:xfrm>
              <a:off x="1927330" y="3909773"/>
              <a:ext cx="22044" cy="82388"/>
            </a:xfrm>
            <a:custGeom>
              <a:avLst/>
              <a:gdLst/>
              <a:ahLst/>
              <a:cxnLst/>
              <a:rect l="l" t="t" r="r" b="b"/>
              <a:pathLst>
                <a:path w="842" h="3147" extrusionOk="0">
                  <a:moveTo>
                    <a:pt x="208" y="0"/>
                  </a:moveTo>
                  <a:cubicBezTo>
                    <a:pt x="92" y="0"/>
                    <a:pt x="1" y="91"/>
                    <a:pt x="1" y="207"/>
                  </a:cubicBezTo>
                  <a:lnTo>
                    <a:pt x="1" y="3147"/>
                  </a:lnTo>
                  <a:lnTo>
                    <a:pt x="842" y="3147"/>
                  </a:lnTo>
                  <a:lnTo>
                    <a:pt x="842" y="1475"/>
                  </a:lnTo>
                  <a:lnTo>
                    <a:pt x="842" y="207"/>
                  </a:lnTo>
                  <a:cubicBezTo>
                    <a:pt x="842" y="91"/>
                    <a:pt x="750" y="0"/>
                    <a:pt x="640"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82"/>
            <p:cNvSpPr/>
            <p:nvPr/>
          </p:nvSpPr>
          <p:spPr>
            <a:xfrm>
              <a:off x="1949347" y="3942969"/>
              <a:ext cx="22044" cy="49192"/>
            </a:xfrm>
            <a:custGeom>
              <a:avLst/>
              <a:gdLst/>
              <a:ahLst/>
              <a:cxnLst/>
              <a:rect l="l" t="t" r="r" b="b"/>
              <a:pathLst>
                <a:path w="842" h="1879" extrusionOk="0">
                  <a:moveTo>
                    <a:pt x="207" y="0"/>
                  </a:moveTo>
                  <a:cubicBezTo>
                    <a:pt x="92" y="0"/>
                    <a:pt x="1" y="92"/>
                    <a:pt x="1" y="207"/>
                  </a:cubicBezTo>
                  <a:lnTo>
                    <a:pt x="1" y="1879"/>
                  </a:lnTo>
                  <a:lnTo>
                    <a:pt x="841" y="1879"/>
                  </a:lnTo>
                  <a:lnTo>
                    <a:pt x="841" y="207"/>
                  </a:lnTo>
                  <a:cubicBezTo>
                    <a:pt x="841" y="92"/>
                    <a:pt x="750" y="0"/>
                    <a:pt x="64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82"/>
            <p:cNvSpPr/>
            <p:nvPr/>
          </p:nvSpPr>
          <p:spPr>
            <a:xfrm>
              <a:off x="1974139" y="4054182"/>
              <a:ext cx="46679" cy="72545"/>
            </a:xfrm>
            <a:custGeom>
              <a:avLst/>
              <a:gdLst/>
              <a:ahLst/>
              <a:cxnLst/>
              <a:rect l="l" t="t" r="r" b="b"/>
              <a:pathLst>
                <a:path w="1783" h="2771" extrusionOk="0">
                  <a:moveTo>
                    <a:pt x="638" y="0"/>
                  </a:moveTo>
                  <a:cubicBezTo>
                    <a:pt x="615" y="0"/>
                    <a:pt x="591" y="4"/>
                    <a:pt x="567" y="13"/>
                  </a:cubicBezTo>
                  <a:lnTo>
                    <a:pt x="149" y="191"/>
                  </a:lnTo>
                  <a:cubicBezTo>
                    <a:pt x="48" y="230"/>
                    <a:pt x="0" y="345"/>
                    <a:pt x="43" y="441"/>
                  </a:cubicBezTo>
                  <a:lnTo>
                    <a:pt x="990" y="2723"/>
                  </a:lnTo>
                  <a:cubicBezTo>
                    <a:pt x="1005" y="2753"/>
                    <a:pt x="1034" y="2771"/>
                    <a:pt x="1064" y="2771"/>
                  </a:cubicBezTo>
                  <a:cubicBezTo>
                    <a:pt x="1073" y="2771"/>
                    <a:pt x="1082" y="2769"/>
                    <a:pt x="1091" y="2766"/>
                  </a:cubicBezTo>
                  <a:lnTo>
                    <a:pt x="1725" y="2497"/>
                  </a:lnTo>
                  <a:cubicBezTo>
                    <a:pt x="1763" y="2478"/>
                    <a:pt x="1782" y="2435"/>
                    <a:pt x="1763" y="2401"/>
                  </a:cubicBezTo>
                  <a:lnTo>
                    <a:pt x="817" y="119"/>
                  </a:lnTo>
                  <a:lnTo>
                    <a:pt x="822" y="119"/>
                  </a:lnTo>
                  <a:cubicBezTo>
                    <a:pt x="788" y="46"/>
                    <a:pt x="716" y="0"/>
                    <a:pt x="63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82"/>
            <p:cNvSpPr/>
            <p:nvPr/>
          </p:nvSpPr>
          <p:spPr>
            <a:xfrm>
              <a:off x="1927330" y="4044966"/>
              <a:ext cx="22044" cy="82284"/>
            </a:xfrm>
            <a:custGeom>
              <a:avLst/>
              <a:gdLst/>
              <a:ahLst/>
              <a:cxnLst/>
              <a:rect l="l" t="t" r="r" b="b"/>
              <a:pathLst>
                <a:path w="842" h="3143" extrusionOk="0">
                  <a:moveTo>
                    <a:pt x="208" y="0"/>
                  </a:moveTo>
                  <a:cubicBezTo>
                    <a:pt x="92" y="0"/>
                    <a:pt x="1" y="92"/>
                    <a:pt x="1" y="202"/>
                  </a:cubicBezTo>
                  <a:lnTo>
                    <a:pt x="1" y="2955"/>
                  </a:lnTo>
                  <a:cubicBezTo>
                    <a:pt x="1" y="3061"/>
                    <a:pt x="87" y="3142"/>
                    <a:pt x="188" y="3142"/>
                  </a:cubicBezTo>
                  <a:lnTo>
                    <a:pt x="842" y="3142"/>
                  </a:lnTo>
                  <a:lnTo>
                    <a:pt x="842" y="1288"/>
                  </a:lnTo>
                  <a:lnTo>
                    <a:pt x="842" y="202"/>
                  </a:lnTo>
                  <a:cubicBezTo>
                    <a:pt x="842" y="92"/>
                    <a:pt x="750" y="0"/>
                    <a:pt x="640" y="0"/>
                  </a:cubicBezTo>
                  <a:close/>
                </a:path>
              </a:pathLst>
            </a:custGeom>
            <a:solidFill>
              <a:srgbClr val="C3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82"/>
            <p:cNvSpPr/>
            <p:nvPr/>
          </p:nvSpPr>
          <p:spPr>
            <a:xfrm>
              <a:off x="1949347" y="4073633"/>
              <a:ext cx="22044" cy="53617"/>
            </a:xfrm>
            <a:custGeom>
              <a:avLst/>
              <a:gdLst/>
              <a:ahLst/>
              <a:cxnLst/>
              <a:rect l="l" t="t" r="r" b="b"/>
              <a:pathLst>
                <a:path w="842" h="2048" extrusionOk="0">
                  <a:moveTo>
                    <a:pt x="193" y="1"/>
                  </a:moveTo>
                  <a:cubicBezTo>
                    <a:pt x="87" y="1"/>
                    <a:pt x="1" y="87"/>
                    <a:pt x="1" y="193"/>
                  </a:cubicBezTo>
                  <a:lnTo>
                    <a:pt x="1" y="2047"/>
                  </a:lnTo>
                  <a:lnTo>
                    <a:pt x="841" y="2047"/>
                  </a:lnTo>
                  <a:lnTo>
                    <a:pt x="841" y="193"/>
                  </a:lnTo>
                  <a:cubicBezTo>
                    <a:pt x="841" y="87"/>
                    <a:pt x="755" y="1"/>
                    <a:pt x="649"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82"/>
            <p:cNvSpPr/>
            <p:nvPr/>
          </p:nvSpPr>
          <p:spPr>
            <a:xfrm>
              <a:off x="1777685" y="3820473"/>
              <a:ext cx="277351" cy="22541"/>
            </a:xfrm>
            <a:custGeom>
              <a:avLst/>
              <a:gdLst/>
              <a:ahLst/>
              <a:cxnLst/>
              <a:rect l="l" t="t" r="r" b="b"/>
              <a:pathLst>
                <a:path w="10594" h="861" extrusionOk="0">
                  <a:moveTo>
                    <a:pt x="284" y="0"/>
                  </a:moveTo>
                  <a:cubicBezTo>
                    <a:pt x="130" y="0"/>
                    <a:pt x="0" y="125"/>
                    <a:pt x="0" y="284"/>
                  </a:cubicBezTo>
                  <a:lnTo>
                    <a:pt x="0" y="572"/>
                  </a:lnTo>
                  <a:cubicBezTo>
                    <a:pt x="0" y="730"/>
                    <a:pt x="130" y="860"/>
                    <a:pt x="284" y="860"/>
                  </a:cubicBezTo>
                  <a:lnTo>
                    <a:pt x="10310" y="860"/>
                  </a:lnTo>
                  <a:cubicBezTo>
                    <a:pt x="10468" y="860"/>
                    <a:pt x="10593" y="730"/>
                    <a:pt x="10593" y="572"/>
                  </a:cubicBezTo>
                  <a:lnTo>
                    <a:pt x="10593" y="284"/>
                  </a:lnTo>
                  <a:cubicBezTo>
                    <a:pt x="10593" y="125"/>
                    <a:pt x="10468" y="0"/>
                    <a:pt x="10310" y="0"/>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82"/>
            <p:cNvSpPr/>
            <p:nvPr/>
          </p:nvSpPr>
          <p:spPr>
            <a:xfrm>
              <a:off x="1761322" y="3814923"/>
              <a:ext cx="310050" cy="374688"/>
            </a:xfrm>
            <a:custGeom>
              <a:avLst/>
              <a:gdLst/>
              <a:ahLst/>
              <a:cxnLst/>
              <a:rect l="l" t="t" r="r" b="b"/>
              <a:pathLst>
                <a:path w="11843" h="14312" extrusionOk="0">
                  <a:moveTo>
                    <a:pt x="10935" y="419"/>
                  </a:moveTo>
                  <a:cubicBezTo>
                    <a:pt x="10973" y="419"/>
                    <a:pt x="11007" y="452"/>
                    <a:pt x="11007" y="496"/>
                  </a:cubicBezTo>
                  <a:lnTo>
                    <a:pt x="11007" y="784"/>
                  </a:lnTo>
                  <a:cubicBezTo>
                    <a:pt x="11007" y="827"/>
                    <a:pt x="10973" y="861"/>
                    <a:pt x="10935" y="861"/>
                  </a:cubicBezTo>
                  <a:lnTo>
                    <a:pt x="9791" y="861"/>
                  </a:lnTo>
                  <a:cubicBezTo>
                    <a:pt x="9513" y="861"/>
                    <a:pt x="9513" y="1279"/>
                    <a:pt x="9791" y="1279"/>
                  </a:cubicBezTo>
                  <a:lnTo>
                    <a:pt x="10627" y="1279"/>
                  </a:lnTo>
                  <a:lnTo>
                    <a:pt x="10627" y="12563"/>
                  </a:lnTo>
                  <a:lnTo>
                    <a:pt x="8893" y="12563"/>
                  </a:lnTo>
                  <a:cubicBezTo>
                    <a:pt x="8609" y="12563"/>
                    <a:pt x="8609" y="12981"/>
                    <a:pt x="8893" y="12981"/>
                  </a:cubicBezTo>
                  <a:lnTo>
                    <a:pt x="11223" y="12981"/>
                  </a:lnTo>
                  <a:cubicBezTo>
                    <a:pt x="11333" y="12981"/>
                    <a:pt x="11420" y="13073"/>
                    <a:pt x="11420" y="13183"/>
                  </a:cubicBezTo>
                  <a:lnTo>
                    <a:pt x="11420" y="13894"/>
                  </a:lnTo>
                  <a:lnTo>
                    <a:pt x="423" y="13894"/>
                  </a:lnTo>
                  <a:lnTo>
                    <a:pt x="423" y="13183"/>
                  </a:lnTo>
                  <a:cubicBezTo>
                    <a:pt x="423" y="13073"/>
                    <a:pt x="515" y="12981"/>
                    <a:pt x="625" y="12981"/>
                  </a:cubicBezTo>
                  <a:lnTo>
                    <a:pt x="7995" y="12981"/>
                  </a:lnTo>
                  <a:cubicBezTo>
                    <a:pt x="8278" y="12981"/>
                    <a:pt x="8278" y="12559"/>
                    <a:pt x="7995" y="12559"/>
                  </a:cubicBezTo>
                  <a:lnTo>
                    <a:pt x="1192" y="12559"/>
                  </a:lnTo>
                  <a:lnTo>
                    <a:pt x="1192" y="1279"/>
                  </a:lnTo>
                  <a:lnTo>
                    <a:pt x="8893" y="1279"/>
                  </a:lnTo>
                  <a:cubicBezTo>
                    <a:pt x="9172" y="1279"/>
                    <a:pt x="9172" y="861"/>
                    <a:pt x="8893" y="861"/>
                  </a:cubicBezTo>
                  <a:lnTo>
                    <a:pt x="909" y="861"/>
                  </a:lnTo>
                  <a:cubicBezTo>
                    <a:pt x="870" y="861"/>
                    <a:pt x="836" y="827"/>
                    <a:pt x="836" y="784"/>
                  </a:cubicBezTo>
                  <a:lnTo>
                    <a:pt x="836" y="496"/>
                  </a:lnTo>
                  <a:cubicBezTo>
                    <a:pt x="836" y="452"/>
                    <a:pt x="870" y="419"/>
                    <a:pt x="909" y="419"/>
                  </a:cubicBezTo>
                  <a:close/>
                  <a:moveTo>
                    <a:pt x="909" y="1"/>
                  </a:moveTo>
                  <a:cubicBezTo>
                    <a:pt x="640" y="1"/>
                    <a:pt x="414" y="227"/>
                    <a:pt x="414" y="500"/>
                  </a:cubicBezTo>
                  <a:lnTo>
                    <a:pt x="414" y="789"/>
                  </a:lnTo>
                  <a:cubicBezTo>
                    <a:pt x="414" y="1005"/>
                    <a:pt x="558" y="1202"/>
                    <a:pt x="769" y="1264"/>
                  </a:cubicBezTo>
                  <a:lnTo>
                    <a:pt x="769" y="12563"/>
                  </a:lnTo>
                  <a:lnTo>
                    <a:pt x="620" y="12563"/>
                  </a:lnTo>
                  <a:cubicBezTo>
                    <a:pt x="279" y="12563"/>
                    <a:pt x="5" y="12837"/>
                    <a:pt x="1" y="13183"/>
                  </a:cubicBezTo>
                  <a:lnTo>
                    <a:pt x="1" y="14101"/>
                  </a:lnTo>
                  <a:cubicBezTo>
                    <a:pt x="1" y="14216"/>
                    <a:pt x="97" y="14312"/>
                    <a:pt x="212" y="14312"/>
                  </a:cubicBezTo>
                  <a:lnTo>
                    <a:pt x="11631" y="14312"/>
                  </a:lnTo>
                  <a:cubicBezTo>
                    <a:pt x="11746" y="14312"/>
                    <a:pt x="11843" y="14216"/>
                    <a:pt x="11843" y="14101"/>
                  </a:cubicBezTo>
                  <a:lnTo>
                    <a:pt x="11843" y="13183"/>
                  </a:lnTo>
                  <a:cubicBezTo>
                    <a:pt x="11843" y="12837"/>
                    <a:pt x="11564" y="12559"/>
                    <a:pt x="11223" y="12559"/>
                  </a:cubicBezTo>
                  <a:lnTo>
                    <a:pt x="11223" y="12563"/>
                  </a:lnTo>
                  <a:lnTo>
                    <a:pt x="11045" y="12563"/>
                  </a:lnTo>
                  <a:lnTo>
                    <a:pt x="11045" y="1269"/>
                  </a:lnTo>
                  <a:cubicBezTo>
                    <a:pt x="11271" y="1216"/>
                    <a:pt x="11429" y="1014"/>
                    <a:pt x="11429" y="789"/>
                  </a:cubicBezTo>
                  <a:lnTo>
                    <a:pt x="11429" y="500"/>
                  </a:lnTo>
                  <a:cubicBezTo>
                    <a:pt x="11429" y="227"/>
                    <a:pt x="11208" y="1"/>
                    <a:pt x="10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82"/>
            <p:cNvSpPr/>
            <p:nvPr/>
          </p:nvSpPr>
          <p:spPr>
            <a:xfrm>
              <a:off x="1921806" y="3859455"/>
              <a:ext cx="106683" cy="273319"/>
            </a:xfrm>
            <a:custGeom>
              <a:avLst/>
              <a:gdLst/>
              <a:ahLst/>
              <a:cxnLst/>
              <a:rect l="l" t="t" r="r" b="b"/>
              <a:pathLst>
                <a:path w="4075" h="10440" extrusionOk="0">
                  <a:moveTo>
                    <a:pt x="3656" y="418"/>
                  </a:moveTo>
                  <a:lnTo>
                    <a:pt x="3656" y="1687"/>
                  </a:lnTo>
                  <a:lnTo>
                    <a:pt x="2941" y="1687"/>
                  </a:lnTo>
                  <a:cubicBezTo>
                    <a:pt x="2710" y="1687"/>
                    <a:pt x="2523" y="1869"/>
                    <a:pt x="2523" y="2100"/>
                  </a:cubicBezTo>
                  <a:lnTo>
                    <a:pt x="2523" y="2662"/>
                  </a:lnTo>
                  <a:lnTo>
                    <a:pt x="2100" y="2662"/>
                  </a:lnTo>
                  <a:cubicBezTo>
                    <a:pt x="1903" y="2662"/>
                    <a:pt x="1740" y="2796"/>
                    <a:pt x="1696" y="2984"/>
                  </a:cubicBezTo>
                  <a:lnTo>
                    <a:pt x="1264" y="2984"/>
                  </a:lnTo>
                  <a:lnTo>
                    <a:pt x="1264" y="2129"/>
                  </a:lnTo>
                  <a:cubicBezTo>
                    <a:pt x="1264" y="1898"/>
                    <a:pt x="1077" y="1715"/>
                    <a:pt x="851" y="1715"/>
                  </a:cubicBezTo>
                  <a:lnTo>
                    <a:pt x="423" y="1715"/>
                  </a:lnTo>
                  <a:lnTo>
                    <a:pt x="423" y="418"/>
                  </a:lnTo>
                  <a:close/>
                  <a:moveTo>
                    <a:pt x="841" y="2133"/>
                  </a:moveTo>
                  <a:lnTo>
                    <a:pt x="841" y="4857"/>
                  </a:lnTo>
                  <a:lnTo>
                    <a:pt x="423" y="4857"/>
                  </a:lnTo>
                  <a:lnTo>
                    <a:pt x="423" y="2133"/>
                  </a:lnTo>
                  <a:close/>
                  <a:moveTo>
                    <a:pt x="1682" y="3402"/>
                  </a:moveTo>
                  <a:lnTo>
                    <a:pt x="1682" y="4857"/>
                  </a:lnTo>
                  <a:lnTo>
                    <a:pt x="1264" y="4857"/>
                  </a:lnTo>
                  <a:lnTo>
                    <a:pt x="1264" y="3402"/>
                  </a:lnTo>
                  <a:close/>
                  <a:moveTo>
                    <a:pt x="2523" y="3080"/>
                  </a:moveTo>
                  <a:lnTo>
                    <a:pt x="2523" y="4857"/>
                  </a:lnTo>
                  <a:lnTo>
                    <a:pt x="2105" y="4857"/>
                  </a:lnTo>
                  <a:lnTo>
                    <a:pt x="2105" y="3080"/>
                  </a:lnTo>
                  <a:close/>
                  <a:moveTo>
                    <a:pt x="3656" y="2105"/>
                  </a:moveTo>
                  <a:lnTo>
                    <a:pt x="3656" y="4857"/>
                  </a:lnTo>
                  <a:lnTo>
                    <a:pt x="2945" y="4857"/>
                  </a:lnTo>
                  <a:lnTo>
                    <a:pt x="2945" y="2105"/>
                  </a:lnTo>
                  <a:close/>
                  <a:moveTo>
                    <a:pt x="3656" y="5280"/>
                  </a:moveTo>
                  <a:lnTo>
                    <a:pt x="3656" y="5698"/>
                  </a:lnTo>
                  <a:lnTo>
                    <a:pt x="423" y="5698"/>
                  </a:lnTo>
                  <a:lnTo>
                    <a:pt x="423" y="5280"/>
                  </a:lnTo>
                  <a:close/>
                  <a:moveTo>
                    <a:pt x="3656" y="6121"/>
                  </a:moveTo>
                  <a:lnTo>
                    <a:pt x="3656" y="9027"/>
                  </a:lnTo>
                  <a:lnTo>
                    <a:pt x="3013" y="7475"/>
                  </a:lnTo>
                  <a:cubicBezTo>
                    <a:pt x="2947" y="7319"/>
                    <a:pt x="2796" y="7225"/>
                    <a:pt x="2636" y="7225"/>
                  </a:cubicBezTo>
                  <a:cubicBezTo>
                    <a:pt x="2585" y="7225"/>
                    <a:pt x="2534" y="7235"/>
                    <a:pt x="2484" y="7255"/>
                  </a:cubicBezTo>
                  <a:lnTo>
                    <a:pt x="2066" y="7432"/>
                  </a:lnTo>
                  <a:cubicBezTo>
                    <a:pt x="1965" y="7471"/>
                    <a:pt x="1889" y="7548"/>
                    <a:pt x="1845" y="7648"/>
                  </a:cubicBezTo>
                  <a:cubicBezTo>
                    <a:pt x="1807" y="7749"/>
                    <a:pt x="1807" y="7860"/>
                    <a:pt x="1845" y="7956"/>
                  </a:cubicBezTo>
                  <a:lnTo>
                    <a:pt x="1869" y="8009"/>
                  </a:lnTo>
                  <a:cubicBezTo>
                    <a:pt x="1816" y="7985"/>
                    <a:pt x="1759" y="7970"/>
                    <a:pt x="1701" y="7970"/>
                  </a:cubicBezTo>
                  <a:lnTo>
                    <a:pt x="1264" y="7970"/>
                  </a:lnTo>
                  <a:lnTo>
                    <a:pt x="1264" y="7288"/>
                  </a:lnTo>
                  <a:cubicBezTo>
                    <a:pt x="1264" y="7062"/>
                    <a:pt x="1077" y="6875"/>
                    <a:pt x="851" y="6875"/>
                  </a:cubicBezTo>
                  <a:lnTo>
                    <a:pt x="423" y="6875"/>
                  </a:lnTo>
                  <a:lnTo>
                    <a:pt x="423" y="6121"/>
                  </a:lnTo>
                  <a:close/>
                  <a:moveTo>
                    <a:pt x="2628" y="7653"/>
                  </a:moveTo>
                  <a:lnTo>
                    <a:pt x="3517" y="9796"/>
                  </a:lnTo>
                  <a:lnTo>
                    <a:pt x="3128" y="9954"/>
                  </a:lnTo>
                  <a:lnTo>
                    <a:pt x="2239" y="7812"/>
                  </a:lnTo>
                  <a:lnTo>
                    <a:pt x="2628" y="7653"/>
                  </a:lnTo>
                  <a:close/>
                  <a:moveTo>
                    <a:pt x="841" y="7298"/>
                  </a:moveTo>
                  <a:lnTo>
                    <a:pt x="841" y="8374"/>
                  </a:lnTo>
                  <a:lnTo>
                    <a:pt x="841" y="10022"/>
                  </a:lnTo>
                  <a:lnTo>
                    <a:pt x="423" y="10022"/>
                  </a:lnTo>
                  <a:lnTo>
                    <a:pt x="423" y="7298"/>
                  </a:lnTo>
                  <a:close/>
                  <a:moveTo>
                    <a:pt x="1682" y="8393"/>
                  </a:moveTo>
                  <a:lnTo>
                    <a:pt x="1682" y="10022"/>
                  </a:lnTo>
                  <a:lnTo>
                    <a:pt x="1264" y="10022"/>
                  </a:lnTo>
                  <a:lnTo>
                    <a:pt x="1264" y="8393"/>
                  </a:lnTo>
                  <a:close/>
                  <a:moveTo>
                    <a:pt x="2105" y="8580"/>
                  </a:moveTo>
                  <a:lnTo>
                    <a:pt x="2700" y="10022"/>
                  </a:lnTo>
                  <a:lnTo>
                    <a:pt x="2105" y="10022"/>
                  </a:lnTo>
                  <a:lnTo>
                    <a:pt x="2105" y="8580"/>
                  </a:lnTo>
                  <a:close/>
                  <a:moveTo>
                    <a:pt x="308" y="0"/>
                  </a:moveTo>
                  <a:cubicBezTo>
                    <a:pt x="140" y="0"/>
                    <a:pt x="1" y="140"/>
                    <a:pt x="1" y="308"/>
                  </a:cubicBezTo>
                  <a:lnTo>
                    <a:pt x="1" y="10132"/>
                  </a:lnTo>
                  <a:cubicBezTo>
                    <a:pt x="1" y="10300"/>
                    <a:pt x="140" y="10440"/>
                    <a:pt x="308" y="10440"/>
                  </a:cubicBezTo>
                  <a:lnTo>
                    <a:pt x="3767" y="10440"/>
                  </a:lnTo>
                  <a:cubicBezTo>
                    <a:pt x="3935" y="10440"/>
                    <a:pt x="4074" y="10300"/>
                    <a:pt x="4074" y="10132"/>
                  </a:cubicBezTo>
                  <a:lnTo>
                    <a:pt x="4074" y="308"/>
                  </a:lnTo>
                  <a:cubicBezTo>
                    <a:pt x="4074" y="140"/>
                    <a:pt x="3935" y="0"/>
                    <a:pt x="37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82"/>
            <p:cNvSpPr/>
            <p:nvPr/>
          </p:nvSpPr>
          <p:spPr>
            <a:xfrm>
              <a:off x="1803446" y="3859324"/>
              <a:ext cx="107443" cy="167290"/>
            </a:xfrm>
            <a:custGeom>
              <a:avLst/>
              <a:gdLst/>
              <a:ahLst/>
              <a:cxnLst/>
              <a:rect l="l" t="t" r="r" b="b"/>
              <a:pathLst>
                <a:path w="4104" h="6390" extrusionOk="0">
                  <a:moveTo>
                    <a:pt x="3796" y="1"/>
                  </a:moveTo>
                  <a:lnTo>
                    <a:pt x="3796" y="5"/>
                  </a:lnTo>
                  <a:lnTo>
                    <a:pt x="308" y="5"/>
                  </a:lnTo>
                  <a:cubicBezTo>
                    <a:pt x="140" y="5"/>
                    <a:pt x="1" y="145"/>
                    <a:pt x="1" y="313"/>
                  </a:cubicBezTo>
                  <a:lnTo>
                    <a:pt x="1" y="6083"/>
                  </a:lnTo>
                  <a:cubicBezTo>
                    <a:pt x="1" y="6251"/>
                    <a:pt x="140" y="6390"/>
                    <a:pt x="308" y="6390"/>
                  </a:cubicBezTo>
                  <a:lnTo>
                    <a:pt x="875" y="6390"/>
                  </a:lnTo>
                  <a:cubicBezTo>
                    <a:pt x="1154" y="6390"/>
                    <a:pt x="1154" y="5967"/>
                    <a:pt x="875" y="5967"/>
                  </a:cubicBezTo>
                  <a:lnTo>
                    <a:pt x="424" y="5967"/>
                  </a:lnTo>
                  <a:lnTo>
                    <a:pt x="424" y="423"/>
                  </a:lnTo>
                  <a:lnTo>
                    <a:pt x="3681" y="423"/>
                  </a:lnTo>
                  <a:lnTo>
                    <a:pt x="3681" y="5967"/>
                  </a:lnTo>
                  <a:lnTo>
                    <a:pt x="1769" y="5967"/>
                  </a:lnTo>
                  <a:cubicBezTo>
                    <a:pt x="1490" y="5967"/>
                    <a:pt x="1490" y="6390"/>
                    <a:pt x="1769" y="6390"/>
                  </a:cubicBezTo>
                  <a:lnTo>
                    <a:pt x="3796" y="6390"/>
                  </a:lnTo>
                  <a:cubicBezTo>
                    <a:pt x="3964" y="6390"/>
                    <a:pt x="4104" y="6251"/>
                    <a:pt x="4104" y="6083"/>
                  </a:cubicBezTo>
                  <a:lnTo>
                    <a:pt x="4104" y="308"/>
                  </a:lnTo>
                  <a:cubicBezTo>
                    <a:pt x="4104" y="140"/>
                    <a:pt x="3964" y="1"/>
                    <a:pt x="37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82"/>
            <p:cNvSpPr/>
            <p:nvPr/>
          </p:nvSpPr>
          <p:spPr>
            <a:xfrm>
              <a:off x="1822688" y="3937550"/>
              <a:ext cx="67335" cy="10969"/>
            </a:xfrm>
            <a:custGeom>
              <a:avLst/>
              <a:gdLst/>
              <a:ahLst/>
              <a:cxnLst/>
              <a:rect l="l" t="t" r="r" b="b"/>
              <a:pathLst>
                <a:path w="2572" h="419" extrusionOk="0">
                  <a:moveTo>
                    <a:pt x="280" y="1"/>
                  </a:moveTo>
                  <a:cubicBezTo>
                    <a:pt x="1" y="1"/>
                    <a:pt x="1" y="419"/>
                    <a:pt x="280" y="419"/>
                  </a:cubicBezTo>
                  <a:lnTo>
                    <a:pt x="2292" y="419"/>
                  </a:lnTo>
                  <a:cubicBezTo>
                    <a:pt x="2571" y="419"/>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82"/>
            <p:cNvSpPr/>
            <p:nvPr/>
          </p:nvSpPr>
          <p:spPr>
            <a:xfrm>
              <a:off x="1822688" y="3962709"/>
              <a:ext cx="67335" cy="11100"/>
            </a:xfrm>
            <a:custGeom>
              <a:avLst/>
              <a:gdLst/>
              <a:ahLst/>
              <a:cxnLst/>
              <a:rect l="l" t="t" r="r" b="b"/>
              <a:pathLst>
                <a:path w="2572" h="424" extrusionOk="0">
                  <a:moveTo>
                    <a:pt x="280" y="1"/>
                  </a:moveTo>
                  <a:cubicBezTo>
                    <a:pt x="1" y="1"/>
                    <a:pt x="1" y="423"/>
                    <a:pt x="280" y="423"/>
                  </a:cubicBezTo>
                  <a:lnTo>
                    <a:pt x="2292" y="423"/>
                  </a:lnTo>
                  <a:cubicBezTo>
                    <a:pt x="2571" y="423"/>
                    <a:pt x="2571" y="1"/>
                    <a:pt x="2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82"/>
            <p:cNvSpPr/>
            <p:nvPr/>
          </p:nvSpPr>
          <p:spPr>
            <a:xfrm>
              <a:off x="1822688" y="3987999"/>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82"/>
            <p:cNvSpPr/>
            <p:nvPr/>
          </p:nvSpPr>
          <p:spPr>
            <a:xfrm>
              <a:off x="1847611" y="4062690"/>
              <a:ext cx="37621" cy="32149"/>
            </a:xfrm>
            <a:custGeom>
              <a:avLst/>
              <a:gdLst/>
              <a:ahLst/>
              <a:cxnLst/>
              <a:rect l="l" t="t" r="r" b="b"/>
              <a:pathLst>
                <a:path w="1437" h="1228" extrusionOk="0">
                  <a:moveTo>
                    <a:pt x="818" y="421"/>
                  </a:moveTo>
                  <a:cubicBezTo>
                    <a:pt x="918" y="421"/>
                    <a:pt x="1014" y="498"/>
                    <a:pt x="1014" y="616"/>
                  </a:cubicBezTo>
                  <a:cubicBezTo>
                    <a:pt x="1014" y="721"/>
                    <a:pt x="927" y="808"/>
                    <a:pt x="822" y="808"/>
                  </a:cubicBezTo>
                  <a:cubicBezTo>
                    <a:pt x="649" y="808"/>
                    <a:pt x="562" y="596"/>
                    <a:pt x="682" y="476"/>
                  </a:cubicBezTo>
                  <a:cubicBezTo>
                    <a:pt x="722" y="438"/>
                    <a:pt x="771" y="421"/>
                    <a:pt x="818" y="421"/>
                  </a:cubicBezTo>
                  <a:close/>
                  <a:moveTo>
                    <a:pt x="822" y="1"/>
                  </a:moveTo>
                  <a:cubicBezTo>
                    <a:pt x="274" y="1"/>
                    <a:pt x="0" y="659"/>
                    <a:pt x="384" y="1048"/>
                  </a:cubicBezTo>
                  <a:cubicBezTo>
                    <a:pt x="510" y="1172"/>
                    <a:pt x="664" y="1228"/>
                    <a:pt x="815" y="1228"/>
                  </a:cubicBezTo>
                  <a:cubicBezTo>
                    <a:pt x="1133" y="1228"/>
                    <a:pt x="1437" y="983"/>
                    <a:pt x="1437" y="616"/>
                  </a:cubicBezTo>
                  <a:cubicBezTo>
                    <a:pt x="1432" y="275"/>
                    <a:pt x="1158" y="1"/>
                    <a:pt x="8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82"/>
            <p:cNvSpPr/>
            <p:nvPr/>
          </p:nvSpPr>
          <p:spPr>
            <a:xfrm>
              <a:off x="1803446" y="4036589"/>
              <a:ext cx="34636" cy="88305"/>
            </a:xfrm>
            <a:custGeom>
              <a:avLst/>
              <a:gdLst/>
              <a:ahLst/>
              <a:cxnLst/>
              <a:rect l="l" t="t" r="r" b="b"/>
              <a:pathLst>
                <a:path w="1323" h="3373" extrusionOk="0">
                  <a:moveTo>
                    <a:pt x="722" y="705"/>
                  </a:moveTo>
                  <a:cubicBezTo>
                    <a:pt x="822" y="705"/>
                    <a:pt x="904" y="786"/>
                    <a:pt x="904" y="887"/>
                  </a:cubicBezTo>
                  <a:lnTo>
                    <a:pt x="904" y="2473"/>
                  </a:lnTo>
                  <a:cubicBezTo>
                    <a:pt x="904" y="2573"/>
                    <a:pt x="822" y="2655"/>
                    <a:pt x="722" y="2655"/>
                  </a:cubicBezTo>
                  <a:lnTo>
                    <a:pt x="424" y="2655"/>
                  </a:lnTo>
                  <a:lnTo>
                    <a:pt x="424" y="705"/>
                  </a:lnTo>
                  <a:close/>
                  <a:moveTo>
                    <a:pt x="212" y="1"/>
                  </a:moveTo>
                  <a:cubicBezTo>
                    <a:pt x="107" y="1"/>
                    <a:pt x="1" y="71"/>
                    <a:pt x="1" y="210"/>
                  </a:cubicBezTo>
                  <a:lnTo>
                    <a:pt x="1" y="3160"/>
                  </a:lnTo>
                  <a:cubicBezTo>
                    <a:pt x="1" y="3301"/>
                    <a:pt x="107" y="3372"/>
                    <a:pt x="212" y="3372"/>
                  </a:cubicBezTo>
                  <a:cubicBezTo>
                    <a:pt x="318" y="3372"/>
                    <a:pt x="424" y="3301"/>
                    <a:pt x="424" y="3160"/>
                  </a:cubicBezTo>
                  <a:lnTo>
                    <a:pt x="424" y="3078"/>
                  </a:lnTo>
                  <a:lnTo>
                    <a:pt x="722" y="3078"/>
                  </a:lnTo>
                  <a:cubicBezTo>
                    <a:pt x="1053" y="3078"/>
                    <a:pt x="1322" y="2809"/>
                    <a:pt x="1322" y="2477"/>
                  </a:cubicBezTo>
                  <a:lnTo>
                    <a:pt x="1322" y="892"/>
                  </a:lnTo>
                  <a:cubicBezTo>
                    <a:pt x="1322" y="556"/>
                    <a:pt x="1053" y="287"/>
                    <a:pt x="722" y="287"/>
                  </a:cubicBezTo>
                  <a:lnTo>
                    <a:pt x="424" y="287"/>
                  </a:lnTo>
                  <a:lnTo>
                    <a:pt x="424" y="210"/>
                  </a:lnTo>
                  <a:cubicBezTo>
                    <a:pt x="424" y="71"/>
                    <a:pt x="318"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82"/>
            <p:cNvSpPr/>
            <p:nvPr/>
          </p:nvSpPr>
          <p:spPr>
            <a:xfrm>
              <a:off x="1822688" y="3912286"/>
              <a:ext cx="67335" cy="11074"/>
            </a:xfrm>
            <a:custGeom>
              <a:avLst/>
              <a:gdLst/>
              <a:ahLst/>
              <a:cxnLst/>
              <a:rect l="l" t="t" r="r" b="b"/>
              <a:pathLst>
                <a:path w="2572" h="423" extrusionOk="0">
                  <a:moveTo>
                    <a:pt x="280" y="0"/>
                  </a:moveTo>
                  <a:cubicBezTo>
                    <a:pt x="1" y="0"/>
                    <a:pt x="1" y="423"/>
                    <a:pt x="280" y="423"/>
                  </a:cubicBezTo>
                  <a:lnTo>
                    <a:pt x="2292" y="423"/>
                  </a:lnTo>
                  <a:cubicBezTo>
                    <a:pt x="2571" y="423"/>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82"/>
            <p:cNvSpPr/>
            <p:nvPr/>
          </p:nvSpPr>
          <p:spPr>
            <a:xfrm>
              <a:off x="1822688" y="3887127"/>
              <a:ext cx="67335" cy="10969"/>
            </a:xfrm>
            <a:custGeom>
              <a:avLst/>
              <a:gdLst/>
              <a:ahLst/>
              <a:cxnLst/>
              <a:rect l="l" t="t" r="r" b="b"/>
              <a:pathLst>
                <a:path w="2572" h="419" extrusionOk="0">
                  <a:moveTo>
                    <a:pt x="280" y="0"/>
                  </a:moveTo>
                  <a:cubicBezTo>
                    <a:pt x="1" y="0"/>
                    <a:pt x="1" y="418"/>
                    <a:pt x="280" y="418"/>
                  </a:cubicBezTo>
                  <a:lnTo>
                    <a:pt x="2292" y="418"/>
                  </a:lnTo>
                  <a:cubicBezTo>
                    <a:pt x="2571" y="418"/>
                    <a:pt x="2571" y="0"/>
                    <a:pt x="2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5" name="Google Shape;13665;p82"/>
          <p:cNvGrpSpPr/>
          <p:nvPr/>
        </p:nvGrpSpPr>
        <p:grpSpPr>
          <a:xfrm>
            <a:off x="2604109" y="2233895"/>
            <a:ext cx="399088" cy="373144"/>
            <a:chOff x="2604109" y="2439295"/>
            <a:chExt cx="399088" cy="373144"/>
          </a:xfrm>
        </p:grpSpPr>
        <p:sp>
          <p:nvSpPr>
            <p:cNvPr id="13666" name="Google Shape;13666;p82"/>
            <p:cNvSpPr/>
            <p:nvPr/>
          </p:nvSpPr>
          <p:spPr>
            <a:xfrm>
              <a:off x="2619712" y="2611559"/>
              <a:ext cx="95845" cy="194989"/>
            </a:xfrm>
            <a:custGeom>
              <a:avLst/>
              <a:gdLst/>
              <a:ahLst/>
              <a:cxnLst/>
              <a:rect l="l" t="t" r="r" b="b"/>
              <a:pathLst>
                <a:path w="3661"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82"/>
            <p:cNvSpPr/>
            <p:nvPr/>
          </p:nvSpPr>
          <p:spPr>
            <a:xfrm>
              <a:off x="2695922" y="2611559"/>
              <a:ext cx="19635" cy="154095"/>
            </a:xfrm>
            <a:custGeom>
              <a:avLst/>
              <a:gdLst/>
              <a:ahLst/>
              <a:cxnLst/>
              <a:rect l="l" t="t" r="r" b="b"/>
              <a:pathLst>
                <a:path w="750" h="5886" extrusionOk="0">
                  <a:moveTo>
                    <a:pt x="298" y="1"/>
                  </a:moveTo>
                  <a:lnTo>
                    <a:pt x="298" y="3710"/>
                  </a:lnTo>
                  <a:cubicBezTo>
                    <a:pt x="298" y="3791"/>
                    <a:pt x="270" y="3868"/>
                    <a:pt x="212" y="3921"/>
                  </a:cubicBezTo>
                  <a:lnTo>
                    <a:pt x="87" y="4046"/>
                  </a:lnTo>
                  <a:cubicBezTo>
                    <a:pt x="34" y="4104"/>
                    <a:pt x="1" y="4180"/>
                    <a:pt x="1" y="4262"/>
                  </a:cubicBezTo>
                  <a:lnTo>
                    <a:pt x="1" y="5886"/>
                  </a:lnTo>
                  <a:lnTo>
                    <a:pt x="750" y="5886"/>
                  </a:lnTo>
                  <a:lnTo>
                    <a:pt x="750"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82"/>
            <p:cNvSpPr/>
            <p:nvPr/>
          </p:nvSpPr>
          <p:spPr>
            <a:xfrm>
              <a:off x="261971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82"/>
            <p:cNvSpPr/>
            <p:nvPr/>
          </p:nvSpPr>
          <p:spPr>
            <a:xfrm>
              <a:off x="2610156" y="2554984"/>
              <a:ext cx="105401" cy="56601"/>
            </a:xfrm>
            <a:custGeom>
              <a:avLst/>
              <a:gdLst/>
              <a:ahLst/>
              <a:cxnLst/>
              <a:rect l="l" t="t" r="r" b="b"/>
              <a:pathLst>
                <a:path w="4026" h="2162" extrusionOk="0">
                  <a:moveTo>
                    <a:pt x="485" y="0"/>
                  </a:moveTo>
                  <a:cubicBezTo>
                    <a:pt x="332" y="0"/>
                    <a:pt x="197" y="115"/>
                    <a:pt x="183" y="274"/>
                  </a:cubicBezTo>
                  <a:lnTo>
                    <a:pt x="0" y="2162"/>
                  </a:lnTo>
                  <a:lnTo>
                    <a:pt x="4026" y="2162"/>
                  </a:lnTo>
                  <a:lnTo>
                    <a:pt x="4026"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82"/>
            <p:cNvSpPr/>
            <p:nvPr/>
          </p:nvSpPr>
          <p:spPr>
            <a:xfrm>
              <a:off x="2610261" y="2554984"/>
              <a:ext cx="105427" cy="56601"/>
            </a:xfrm>
            <a:custGeom>
              <a:avLst/>
              <a:gdLst/>
              <a:ahLst/>
              <a:cxnLst/>
              <a:rect l="l" t="t" r="r" b="b"/>
              <a:pathLst>
                <a:path w="4027" h="2162" extrusionOk="0">
                  <a:moveTo>
                    <a:pt x="3244" y="0"/>
                  </a:moveTo>
                  <a:lnTo>
                    <a:pt x="3244" y="1028"/>
                  </a:lnTo>
                  <a:cubicBezTo>
                    <a:pt x="3244" y="1105"/>
                    <a:pt x="3273" y="1182"/>
                    <a:pt x="3330" y="1240"/>
                  </a:cubicBezTo>
                  <a:lnTo>
                    <a:pt x="3455" y="1364"/>
                  </a:lnTo>
                  <a:cubicBezTo>
                    <a:pt x="3503" y="1408"/>
                    <a:pt x="3532" y="1470"/>
                    <a:pt x="3542" y="1533"/>
                  </a:cubicBezTo>
                  <a:lnTo>
                    <a:pt x="63" y="1533"/>
                  </a:lnTo>
                  <a:lnTo>
                    <a:pt x="1" y="2162"/>
                  </a:lnTo>
                  <a:lnTo>
                    <a:pt x="4027" y="2162"/>
                  </a:lnTo>
                  <a:lnTo>
                    <a:pt x="402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82"/>
            <p:cNvSpPr/>
            <p:nvPr/>
          </p:nvSpPr>
          <p:spPr>
            <a:xfrm>
              <a:off x="2646363" y="2639860"/>
              <a:ext cx="42542" cy="60659"/>
            </a:xfrm>
            <a:custGeom>
              <a:avLst/>
              <a:gdLst/>
              <a:ahLst/>
              <a:cxnLst/>
              <a:rect l="l" t="t" r="r" b="b"/>
              <a:pathLst>
                <a:path w="1625" h="2317" extrusionOk="0">
                  <a:moveTo>
                    <a:pt x="813" y="1"/>
                  </a:moveTo>
                  <a:cubicBezTo>
                    <a:pt x="366" y="1"/>
                    <a:pt x="1" y="366"/>
                    <a:pt x="1" y="813"/>
                  </a:cubicBezTo>
                  <a:lnTo>
                    <a:pt x="1" y="2316"/>
                  </a:lnTo>
                  <a:lnTo>
                    <a:pt x="1624" y="2316"/>
                  </a:lnTo>
                  <a:lnTo>
                    <a:pt x="1624" y="813"/>
                  </a:lnTo>
                  <a:cubicBezTo>
                    <a:pt x="1624" y="366"/>
                    <a:pt x="1259"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82"/>
            <p:cNvSpPr/>
            <p:nvPr/>
          </p:nvSpPr>
          <p:spPr>
            <a:xfrm>
              <a:off x="2662464" y="2639860"/>
              <a:ext cx="26442" cy="60659"/>
            </a:xfrm>
            <a:custGeom>
              <a:avLst/>
              <a:gdLst/>
              <a:ahLst/>
              <a:cxnLst/>
              <a:rect l="l" t="t" r="r" b="b"/>
              <a:pathLst>
                <a:path w="1010" h="2317" extrusionOk="0">
                  <a:moveTo>
                    <a:pt x="198" y="1"/>
                  </a:moveTo>
                  <a:cubicBezTo>
                    <a:pt x="130" y="1"/>
                    <a:pt x="68" y="10"/>
                    <a:pt x="1" y="25"/>
                  </a:cubicBezTo>
                  <a:cubicBezTo>
                    <a:pt x="366" y="116"/>
                    <a:pt x="616" y="438"/>
                    <a:pt x="620" y="813"/>
                  </a:cubicBezTo>
                  <a:lnTo>
                    <a:pt x="620" y="2316"/>
                  </a:lnTo>
                  <a:lnTo>
                    <a:pt x="1009" y="2316"/>
                  </a:lnTo>
                  <a:lnTo>
                    <a:pt x="1009" y="813"/>
                  </a:lnTo>
                  <a:cubicBezTo>
                    <a:pt x="1009" y="366"/>
                    <a:pt x="644"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82"/>
            <p:cNvSpPr/>
            <p:nvPr/>
          </p:nvSpPr>
          <p:spPr>
            <a:xfrm>
              <a:off x="2891748" y="2611559"/>
              <a:ext cx="95871" cy="194989"/>
            </a:xfrm>
            <a:custGeom>
              <a:avLst/>
              <a:gdLst/>
              <a:ahLst/>
              <a:cxnLst/>
              <a:rect l="l" t="t" r="r" b="b"/>
              <a:pathLst>
                <a:path w="3662" h="7448" extrusionOk="0">
                  <a:moveTo>
                    <a:pt x="0" y="1"/>
                  </a:moveTo>
                  <a:lnTo>
                    <a:pt x="0" y="7447"/>
                  </a:lnTo>
                  <a:lnTo>
                    <a:pt x="3661" y="7447"/>
                  </a:lnTo>
                  <a:lnTo>
                    <a:pt x="3661" y="1"/>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82"/>
            <p:cNvSpPr/>
            <p:nvPr/>
          </p:nvSpPr>
          <p:spPr>
            <a:xfrm>
              <a:off x="2971859" y="2611559"/>
              <a:ext cx="15760" cy="194989"/>
            </a:xfrm>
            <a:custGeom>
              <a:avLst/>
              <a:gdLst/>
              <a:ahLst/>
              <a:cxnLst/>
              <a:rect l="l" t="t" r="r" b="b"/>
              <a:pathLst>
                <a:path w="602" h="7448" extrusionOk="0">
                  <a:moveTo>
                    <a:pt x="1" y="1"/>
                  </a:moveTo>
                  <a:lnTo>
                    <a:pt x="1" y="7447"/>
                  </a:lnTo>
                  <a:lnTo>
                    <a:pt x="601" y="7447"/>
                  </a:lnTo>
                  <a:lnTo>
                    <a:pt x="60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82"/>
            <p:cNvSpPr/>
            <p:nvPr/>
          </p:nvSpPr>
          <p:spPr>
            <a:xfrm>
              <a:off x="2891748" y="2611559"/>
              <a:ext cx="20394" cy="154095"/>
            </a:xfrm>
            <a:custGeom>
              <a:avLst/>
              <a:gdLst/>
              <a:ahLst/>
              <a:cxnLst/>
              <a:rect l="l" t="t" r="r" b="b"/>
              <a:pathLst>
                <a:path w="779" h="5886" extrusionOk="0">
                  <a:moveTo>
                    <a:pt x="0" y="1"/>
                  </a:moveTo>
                  <a:lnTo>
                    <a:pt x="0" y="5886"/>
                  </a:lnTo>
                  <a:lnTo>
                    <a:pt x="779" y="5886"/>
                  </a:lnTo>
                  <a:lnTo>
                    <a:pt x="779" y="4262"/>
                  </a:lnTo>
                  <a:cubicBezTo>
                    <a:pt x="779" y="4180"/>
                    <a:pt x="745" y="4104"/>
                    <a:pt x="692" y="4046"/>
                  </a:cubicBezTo>
                  <a:lnTo>
                    <a:pt x="567" y="3921"/>
                  </a:lnTo>
                  <a:cubicBezTo>
                    <a:pt x="510" y="3868"/>
                    <a:pt x="481" y="3791"/>
                    <a:pt x="481" y="3710"/>
                  </a:cubicBezTo>
                  <a:lnTo>
                    <a:pt x="481" y="1"/>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82"/>
            <p:cNvSpPr/>
            <p:nvPr/>
          </p:nvSpPr>
          <p:spPr>
            <a:xfrm>
              <a:off x="2930992" y="2778221"/>
              <a:ext cx="56627" cy="28327"/>
            </a:xfrm>
            <a:custGeom>
              <a:avLst/>
              <a:gdLst/>
              <a:ahLst/>
              <a:cxnLst/>
              <a:rect l="l" t="t" r="r" b="b"/>
              <a:pathLst>
                <a:path w="2163" h="1082" extrusionOk="0">
                  <a:moveTo>
                    <a:pt x="0" y="0"/>
                  </a:moveTo>
                  <a:lnTo>
                    <a:pt x="0" y="1081"/>
                  </a:lnTo>
                  <a:lnTo>
                    <a:pt x="2162" y="1081"/>
                  </a:lnTo>
                  <a:lnTo>
                    <a:pt x="21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82"/>
            <p:cNvSpPr/>
            <p:nvPr/>
          </p:nvSpPr>
          <p:spPr>
            <a:xfrm>
              <a:off x="2971859" y="2778221"/>
              <a:ext cx="15760" cy="28327"/>
            </a:xfrm>
            <a:custGeom>
              <a:avLst/>
              <a:gdLst/>
              <a:ahLst/>
              <a:cxnLst/>
              <a:rect l="l" t="t" r="r" b="b"/>
              <a:pathLst>
                <a:path w="602" h="1082" extrusionOk="0">
                  <a:moveTo>
                    <a:pt x="1" y="0"/>
                  </a:moveTo>
                  <a:lnTo>
                    <a:pt x="1" y="1081"/>
                  </a:lnTo>
                  <a:lnTo>
                    <a:pt x="601" y="1081"/>
                  </a:lnTo>
                  <a:lnTo>
                    <a:pt x="6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82"/>
            <p:cNvSpPr/>
            <p:nvPr/>
          </p:nvSpPr>
          <p:spPr>
            <a:xfrm>
              <a:off x="2891748" y="2554984"/>
              <a:ext cx="105427" cy="56601"/>
            </a:xfrm>
            <a:custGeom>
              <a:avLst/>
              <a:gdLst/>
              <a:ahLst/>
              <a:cxnLst/>
              <a:rect l="l" t="t" r="r" b="b"/>
              <a:pathLst>
                <a:path w="4027" h="2162" extrusionOk="0">
                  <a:moveTo>
                    <a:pt x="0" y="0"/>
                  </a:moveTo>
                  <a:lnTo>
                    <a:pt x="0" y="2162"/>
                  </a:lnTo>
                  <a:lnTo>
                    <a:pt x="4026" y="2162"/>
                  </a:lnTo>
                  <a:lnTo>
                    <a:pt x="3844" y="274"/>
                  </a:lnTo>
                  <a:cubicBezTo>
                    <a:pt x="3824" y="115"/>
                    <a:pt x="3695" y="0"/>
                    <a:pt x="354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82"/>
            <p:cNvSpPr/>
            <p:nvPr/>
          </p:nvSpPr>
          <p:spPr>
            <a:xfrm>
              <a:off x="2891617" y="2554984"/>
              <a:ext cx="105427" cy="56601"/>
            </a:xfrm>
            <a:custGeom>
              <a:avLst/>
              <a:gdLst/>
              <a:ahLst/>
              <a:cxnLst/>
              <a:rect l="l" t="t" r="r" b="b"/>
              <a:pathLst>
                <a:path w="4027" h="2162" extrusionOk="0">
                  <a:moveTo>
                    <a:pt x="3186" y="0"/>
                  </a:moveTo>
                  <a:lnTo>
                    <a:pt x="3306" y="1201"/>
                  </a:lnTo>
                  <a:cubicBezTo>
                    <a:pt x="3320" y="1379"/>
                    <a:pt x="3181" y="1533"/>
                    <a:pt x="3003" y="1533"/>
                  </a:cubicBezTo>
                  <a:lnTo>
                    <a:pt x="1" y="1533"/>
                  </a:lnTo>
                  <a:lnTo>
                    <a:pt x="1" y="2162"/>
                  </a:lnTo>
                  <a:lnTo>
                    <a:pt x="4026" y="2162"/>
                  </a:lnTo>
                  <a:lnTo>
                    <a:pt x="3839" y="269"/>
                  </a:lnTo>
                  <a:cubicBezTo>
                    <a:pt x="3825" y="120"/>
                    <a:pt x="3695" y="0"/>
                    <a:pt x="354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82"/>
            <p:cNvSpPr/>
            <p:nvPr/>
          </p:nvSpPr>
          <p:spPr>
            <a:xfrm>
              <a:off x="2692021" y="2749920"/>
              <a:ext cx="223263" cy="28327"/>
            </a:xfrm>
            <a:custGeom>
              <a:avLst/>
              <a:gdLst/>
              <a:ahLst/>
              <a:cxnLst/>
              <a:rect l="l" t="t" r="r" b="b"/>
              <a:pathLst>
                <a:path w="8528" h="1082" extrusionOk="0">
                  <a:moveTo>
                    <a:pt x="1" y="0"/>
                  </a:moveTo>
                  <a:lnTo>
                    <a:pt x="1" y="1081"/>
                  </a:lnTo>
                  <a:lnTo>
                    <a:pt x="8528" y="1081"/>
                  </a:lnTo>
                  <a:lnTo>
                    <a:pt x="85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82"/>
            <p:cNvSpPr/>
            <p:nvPr/>
          </p:nvSpPr>
          <p:spPr>
            <a:xfrm>
              <a:off x="2692021" y="2749920"/>
              <a:ext cx="223263" cy="28327"/>
            </a:xfrm>
            <a:custGeom>
              <a:avLst/>
              <a:gdLst/>
              <a:ahLst/>
              <a:cxnLst/>
              <a:rect l="l" t="t" r="r" b="b"/>
              <a:pathLst>
                <a:path w="8528" h="1082" extrusionOk="0">
                  <a:moveTo>
                    <a:pt x="8167" y="0"/>
                  </a:moveTo>
                  <a:lnTo>
                    <a:pt x="8167" y="423"/>
                  </a:lnTo>
                  <a:cubicBezTo>
                    <a:pt x="8167" y="586"/>
                    <a:pt x="8033" y="721"/>
                    <a:pt x="7870" y="721"/>
                  </a:cubicBezTo>
                  <a:lnTo>
                    <a:pt x="1" y="721"/>
                  </a:lnTo>
                  <a:lnTo>
                    <a:pt x="1" y="1081"/>
                  </a:lnTo>
                  <a:lnTo>
                    <a:pt x="8528" y="1081"/>
                  </a:lnTo>
                  <a:lnTo>
                    <a:pt x="85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82"/>
            <p:cNvSpPr/>
            <p:nvPr/>
          </p:nvSpPr>
          <p:spPr>
            <a:xfrm>
              <a:off x="2676313" y="2778221"/>
              <a:ext cx="254705" cy="28327"/>
            </a:xfrm>
            <a:custGeom>
              <a:avLst/>
              <a:gdLst/>
              <a:ahLst/>
              <a:cxnLst/>
              <a:rect l="l" t="t" r="r" b="b"/>
              <a:pathLst>
                <a:path w="9729" h="1082" extrusionOk="0">
                  <a:moveTo>
                    <a:pt x="0" y="0"/>
                  </a:moveTo>
                  <a:lnTo>
                    <a:pt x="0" y="1081"/>
                  </a:lnTo>
                  <a:lnTo>
                    <a:pt x="9728" y="1081"/>
                  </a:lnTo>
                  <a:lnTo>
                    <a:pt x="9728"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82"/>
            <p:cNvSpPr/>
            <p:nvPr/>
          </p:nvSpPr>
          <p:spPr>
            <a:xfrm>
              <a:off x="2676313" y="2778221"/>
              <a:ext cx="254705" cy="28327"/>
            </a:xfrm>
            <a:custGeom>
              <a:avLst/>
              <a:gdLst/>
              <a:ahLst/>
              <a:cxnLst/>
              <a:rect l="l" t="t" r="r" b="b"/>
              <a:pathLst>
                <a:path w="9729" h="1082" extrusionOk="0">
                  <a:moveTo>
                    <a:pt x="9368" y="0"/>
                  </a:moveTo>
                  <a:lnTo>
                    <a:pt x="9368" y="423"/>
                  </a:lnTo>
                  <a:cubicBezTo>
                    <a:pt x="9368" y="586"/>
                    <a:pt x="9233" y="721"/>
                    <a:pt x="9070" y="721"/>
                  </a:cubicBezTo>
                  <a:lnTo>
                    <a:pt x="0" y="721"/>
                  </a:lnTo>
                  <a:lnTo>
                    <a:pt x="0" y="1081"/>
                  </a:lnTo>
                  <a:lnTo>
                    <a:pt x="9728" y="1081"/>
                  </a:lnTo>
                  <a:lnTo>
                    <a:pt x="9728"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82"/>
            <p:cNvSpPr/>
            <p:nvPr/>
          </p:nvSpPr>
          <p:spPr>
            <a:xfrm>
              <a:off x="2731265" y="2554984"/>
              <a:ext cx="145535" cy="194962"/>
            </a:xfrm>
            <a:custGeom>
              <a:avLst/>
              <a:gdLst/>
              <a:ahLst/>
              <a:cxnLst/>
              <a:rect l="l" t="t" r="r" b="b"/>
              <a:pathLst>
                <a:path w="5559" h="7447" extrusionOk="0">
                  <a:moveTo>
                    <a:pt x="5" y="0"/>
                  </a:moveTo>
                  <a:lnTo>
                    <a:pt x="0" y="7446"/>
                  </a:lnTo>
                  <a:lnTo>
                    <a:pt x="5559" y="7446"/>
                  </a:lnTo>
                  <a:lnTo>
                    <a:pt x="5559" y="0"/>
                  </a:ln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82"/>
            <p:cNvSpPr/>
            <p:nvPr/>
          </p:nvSpPr>
          <p:spPr>
            <a:xfrm>
              <a:off x="2777682" y="2655725"/>
              <a:ext cx="51967" cy="94222"/>
            </a:xfrm>
            <a:custGeom>
              <a:avLst/>
              <a:gdLst/>
              <a:ahLst/>
              <a:cxnLst/>
              <a:rect l="l" t="t" r="r" b="b"/>
              <a:pathLst>
                <a:path w="1985" h="3599" extrusionOk="0">
                  <a:moveTo>
                    <a:pt x="992" y="0"/>
                  </a:moveTo>
                  <a:cubicBezTo>
                    <a:pt x="874" y="0"/>
                    <a:pt x="757" y="34"/>
                    <a:pt x="653" y="101"/>
                  </a:cubicBezTo>
                  <a:lnTo>
                    <a:pt x="269" y="360"/>
                  </a:lnTo>
                  <a:cubicBezTo>
                    <a:pt x="101" y="471"/>
                    <a:pt x="0" y="658"/>
                    <a:pt x="0" y="860"/>
                  </a:cubicBezTo>
                  <a:lnTo>
                    <a:pt x="0" y="3598"/>
                  </a:lnTo>
                  <a:lnTo>
                    <a:pt x="1984" y="3598"/>
                  </a:lnTo>
                  <a:lnTo>
                    <a:pt x="1984" y="865"/>
                  </a:lnTo>
                  <a:cubicBezTo>
                    <a:pt x="1979" y="663"/>
                    <a:pt x="1883" y="476"/>
                    <a:pt x="1715" y="365"/>
                  </a:cubicBezTo>
                  <a:lnTo>
                    <a:pt x="1326" y="101"/>
                  </a:lnTo>
                  <a:cubicBezTo>
                    <a:pt x="1225" y="34"/>
                    <a:pt x="1109" y="0"/>
                    <a:pt x="9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82"/>
            <p:cNvSpPr/>
            <p:nvPr/>
          </p:nvSpPr>
          <p:spPr>
            <a:xfrm>
              <a:off x="2797657" y="2655672"/>
              <a:ext cx="31992" cy="94274"/>
            </a:xfrm>
            <a:custGeom>
              <a:avLst/>
              <a:gdLst/>
              <a:ahLst/>
              <a:cxnLst/>
              <a:rect l="l" t="t" r="r" b="b"/>
              <a:pathLst>
                <a:path w="1222" h="3601" extrusionOk="0">
                  <a:moveTo>
                    <a:pt x="228" y="1"/>
                  </a:moveTo>
                  <a:cubicBezTo>
                    <a:pt x="152" y="1"/>
                    <a:pt x="74" y="15"/>
                    <a:pt x="1" y="45"/>
                  </a:cubicBezTo>
                  <a:cubicBezTo>
                    <a:pt x="39" y="60"/>
                    <a:pt x="78" y="79"/>
                    <a:pt x="111" y="103"/>
                  </a:cubicBezTo>
                  <a:lnTo>
                    <a:pt x="505" y="367"/>
                  </a:lnTo>
                  <a:cubicBezTo>
                    <a:pt x="669" y="478"/>
                    <a:pt x="770" y="665"/>
                    <a:pt x="770" y="867"/>
                  </a:cubicBezTo>
                  <a:lnTo>
                    <a:pt x="770" y="3600"/>
                  </a:lnTo>
                  <a:lnTo>
                    <a:pt x="1221" y="3600"/>
                  </a:lnTo>
                  <a:lnTo>
                    <a:pt x="1221" y="867"/>
                  </a:lnTo>
                  <a:cubicBezTo>
                    <a:pt x="1221" y="665"/>
                    <a:pt x="1120" y="478"/>
                    <a:pt x="957" y="367"/>
                  </a:cubicBezTo>
                  <a:lnTo>
                    <a:pt x="563" y="103"/>
                  </a:lnTo>
                  <a:cubicBezTo>
                    <a:pt x="464" y="36"/>
                    <a:pt x="347" y="1"/>
                    <a:pt x="228"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82"/>
            <p:cNvSpPr/>
            <p:nvPr/>
          </p:nvSpPr>
          <p:spPr>
            <a:xfrm>
              <a:off x="2707755" y="2554984"/>
              <a:ext cx="47176" cy="31468"/>
            </a:xfrm>
            <a:custGeom>
              <a:avLst/>
              <a:gdLst/>
              <a:ahLst/>
              <a:cxnLst/>
              <a:rect l="l" t="t" r="r" b="b"/>
              <a:pathLst>
                <a:path w="1802" h="1202" extrusionOk="0">
                  <a:moveTo>
                    <a:pt x="0" y="0"/>
                  </a:moveTo>
                  <a:lnTo>
                    <a:pt x="0"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82"/>
            <p:cNvSpPr/>
            <p:nvPr/>
          </p:nvSpPr>
          <p:spPr>
            <a:xfrm>
              <a:off x="2734537" y="2554984"/>
              <a:ext cx="20394" cy="31468"/>
            </a:xfrm>
            <a:custGeom>
              <a:avLst/>
              <a:gdLst/>
              <a:ahLst/>
              <a:cxnLst/>
              <a:rect l="l" t="t" r="r" b="b"/>
              <a:pathLst>
                <a:path w="779" h="1202" extrusionOk="0">
                  <a:moveTo>
                    <a:pt x="298" y="0"/>
                  </a:moveTo>
                  <a:lnTo>
                    <a:pt x="298" y="903"/>
                  </a:lnTo>
                  <a:lnTo>
                    <a:pt x="0" y="1201"/>
                  </a:lnTo>
                  <a:lnTo>
                    <a:pt x="481" y="1201"/>
                  </a:lnTo>
                  <a:lnTo>
                    <a:pt x="779" y="903"/>
                  </a:lnTo>
                  <a:lnTo>
                    <a:pt x="779"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82"/>
            <p:cNvSpPr/>
            <p:nvPr/>
          </p:nvSpPr>
          <p:spPr>
            <a:xfrm>
              <a:off x="2707755" y="2718478"/>
              <a:ext cx="47176" cy="31468"/>
            </a:xfrm>
            <a:custGeom>
              <a:avLst/>
              <a:gdLst/>
              <a:ahLst/>
              <a:cxnLst/>
              <a:rect l="l" t="t" r="r" b="b"/>
              <a:pathLst>
                <a:path w="1802" h="1202" extrusionOk="0">
                  <a:moveTo>
                    <a:pt x="298" y="0"/>
                  </a:moveTo>
                  <a:lnTo>
                    <a:pt x="0" y="303"/>
                  </a:lnTo>
                  <a:lnTo>
                    <a:pt x="0" y="1201"/>
                  </a:lnTo>
                  <a:lnTo>
                    <a:pt x="1802" y="1201"/>
                  </a:lnTo>
                  <a:lnTo>
                    <a:pt x="1802" y="303"/>
                  </a:lnTo>
                  <a:lnTo>
                    <a:pt x="14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82"/>
            <p:cNvSpPr/>
            <p:nvPr/>
          </p:nvSpPr>
          <p:spPr>
            <a:xfrm>
              <a:off x="2734537" y="2718478"/>
              <a:ext cx="20394" cy="31468"/>
            </a:xfrm>
            <a:custGeom>
              <a:avLst/>
              <a:gdLst/>
              <a:ahLst/>
              <a:cxnLst/>
              <a:rect l="l" t="t" r="r" b="b"/>
              <a:pathLst>
                <a:path w="779" h="1202" extrusionOk="0">
                  <a:moveTo>
                    <a:pt x="0" y="0"/>
                  </a:moveTo>
                  <a:lnTo>
                    <a:pt x="298" y="303"/>
                  </a:lnTo>
                  <a:lnTo>
                    <a:pt x="298" y="1201"/>
                  </a:lnTo>
                  <a:lnTo>
                    <a:pt x="779" y="1201"/>
                  </a:lnTo>
                  <a:lnTo>
                    <a:pt x="779" y="303"/>
                  </a:lnTo>
                  <a:lnTo>
                    <a:pt x="481"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82"/>
            <p:cNvSpPr/>
            <p:nvPr/>
          </p:nvSpPr>
          <p:spPr>
            <a:xfrm>
              <a:off x="2715531" y="2586426"/>
              <a:ext cx="31468" cy="132078"/>
            </a:xfrm>
            <a:custGeom>
              <a:avLst/>
              <a:gdLst/>
              <a:ahLst/>
              <a:cxnLst/>
              <a:rect l="l" t="t" r="r" b="b"/>
              <a:pathLst>
                <a:path w="1202" h="5045" extrusionOk="0">
                  <a:moveTo>
                    <a:pt x="1" y="0"/>
                  </a:moveTo>
                  <a:lnTo>
                    <a:pt x="1" y="5044"/>
                  </a:lnTo>
                  <a:lnTo>
                    <a:pt x="1202" y="5044"/>
                  </a:lnTo>
                  <a:lnTo>
                    <a:pt x="1202"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82"/>
            <p:cNvSpPr/>
            <p:nvPr/>
          </p:nvSpPr>
          <p:spPr>
            <a:xfrm>
              <a:off x="2852374" y="2554984"/>
              <a:ext cx="47203" cy="31468"/>
            </a:xfrm>
            <a:custGeom>
              <a:avLst/>
              <a:gdLst/>
              <a:ahLst/>
              <a:cxnLst/>
              <a:rect l="l" t="t" r="r" b="b"/>
              <a:pathLst>
                <a:path w="1803" h="1202" extrusionOk="0">
                  <a:moveTo>
                    <a:pt x="1" y="0"/>
                  </a:moveTo>
                  <a:lnTo>
                    <a:pt x="1" y="903"/>
                  </a:lnTo>
                  <a:lnTo>
                    <a:pt x="303" y="1201"/>
                  </a:lnTo>
                  <a:lnTo>
                    <a:pt x="1504" y="1201"/>
                  </a:lnTo>
                  <a:lnTo>
                    <a:pt x="1802" y="903"/>
                  </a:lnTo>
                  <a:lnTo>
                    <a:pt x="180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82"/>
            <p:cNvSpPr/>
            <p:nvPr/>
          </p:nvSpPr>
          <p:spPr>
            <a:xfrm>
              <a:off x="2852374" y="2718478"/>
              <a:ext cx="47203" cy="31468"/>
            </a:xfrm>
            <a:custGeom>
              <a:avLst/>
              <a:gdLst/>
              <a:ahLst/>
              <a:cxnLst/>
              <a:rect l="l" t="t" r="r" b="b"/>
              <a:pathLst>
                <a:path w="1803" h="1202" extrusionOk="0">
                  <a:moveTo>
                    <a:pt x="303" y="0"/>
                  </a:moveTo>
                  <a:lnTo>
                    <a:pt x="1" y="303"/>
                  </a:lnTo>
                  <a:lnTo>
                    <a:pt x="1" y="1201"/>
                  </a:lnTo>
                  <a:lnTo>
                    <a:pt x="1802" y="1201"/>
                  </a:lnTo>
                  <a:lnTo>
                    <a:pt x="1802" y="303"/>
                  </a:lnTo>
                  <a:lnTo>
                    <a:pt x="15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82"/>
            <p:cNvSpPr/>
            <p:nvPr/>
          </p:nvSpPr>
          <p:spPr>
            <a:xfrm>
              <a:off x="2879182" y="2554984"/>
              <a:ext cx="20394" cy="31468"/>
            </a:xfrm>
            <a:custGeom>
              <a:avLst/>
              <a:gdLst/>
              <a:ahLst/>
              <a:cxnLst/>
              <a:rect l="l" t="t" r="r" b="b"/>
              <a:pathLst>
                <a:path w="779" h="1202" extrusionOk="0">
                  <a:moveTo>
                    <a:pt x="298" y="0"/>
                  </a:moveTo>
                  <a:lnTo>
                    <a:pt x="298" y="903"/>
                  </a:lnTo>
                  <a:lnTo>
                    <a:pt x="0" y="1201"/>
                  </a:lnTo>
                  <a:lnTo>
                    <a:pt x="480" y="1201"/>
                  </a:lnTo>
                  <a:lnTo>
                    <a:pt x="778" y="903"/>
                  </a:lnTo>
                  <a:lnTo>
                    <a:pt x="778"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82"/>
            <p:cNvSpPr/>
            <p:nvPr/>
          </p:nvSpPr>
          <p:spPr>
            <a:xfrm>
              <a:off x="2879182" y="2718478"/>
              <a:ext cx="20394" cy="31468"/>
            </a:xfrm>
            <a:custGeom>
              <a:avLst/>
              <a:gdLst/>
              <a:ahLst/>
              <a:cxnLst/>
              <a:rect l="l" t="t" r="r" b="b"/>
              <a:pathLst>
                <a:path w="779" h="1202" extrusionOk="0">
                  <a:moveTo>
                    <a:pt x="0" y="0"/>
                  </a:moveTo>
                  <a:lnTo>
                    <a:pt x="298" y="303"/>
                  </a:lnTo>
                  <a:lnTo>
                    <a:pt x="298" y="1201"/>
                  </a:lnTo>
                  <a:lnTo>
                    <a:pt x="778" y="1201"/>
                  </a:lnTo>
                  <a:lnTo>
                    <a:pt x="778" y="303"/>
                  </a:lnTo>
                  <a:lnTo>
                    <a:pt x="48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82"/>
            <p:cNvSpPr/>
            <p:nvPr/>
          </p:nvSpPr>
          <p:spPr>
            <a:xfrm>
              <a:off x="2860306" y="2586426"/>
              <a:ext cx="31468" cy="132078"/>
            </a:xfrm>
            <a:custGeom>
              <a:avLst/>
              <a:gdLst/>
              <a:ahLst/>
              <a:cxnLst/>
              <a:rect l="l" t="t" r="r" b="b"/>
              <a:pathLst>
                <a:path w="1202" h="5045" extrusionOk="0">
                  <a:moveTo>
                    <a:pt x="0" y="0"/>
                  </a:moveTo>
                  <a:lnTo>
                    <a:pt x="0" y="5044"/>
                  </a:lnTo>
                  <a:lnTo>
                    <a:pt x="1201" y="5044"/>
                  </a:lnTo>
                  <a:lnTo>
                    <a:pt x="1201" y="0"/>
                  </a:ln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82"/>
            <p:cNvSpPr/>
            <p:nvPr/>
          </p:nvSpPr>
          <p:spPr>
            <a:xfrm>
              <a:off x="2699064" y="2445185"/>
              <a:ext cx="209178" cy="81525"/>
            </a:xfrm>
            <a:custGeom>
              <a:avLst/>
              <a:gdLst/>
              <a:ahLst/>
              <a:cxnLst/>
              <a:rect l="l" t="t" r="r" b="b"/>
              <a:pathLst>
                <a:path w="7990" h="3114" extrusionOk="0">
                  <a:moveTo>
                    <a:pt x="3998" y="0"/>
                  </a:moveTo>
                  <a:lnTo>
                    <a:pt x="1" y="3113"/>
                  </a:lnTo>
                  <a:lnTo>
                    <a:pt x="7990" y="3113"/>
                  </a:lnTo>
                  <a:lnTo>
                    <a:pt x="3998"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82"/>
            <p:cNvSpPr/>
            <p:nvPr/>
          </p:nvSpPr>
          <p:spPr>
            <a:xfrm>
              <a:off x="2699064" y="2445185"/>
              <a:ext cx="209178" cy="81525"/>
            </a:xfrm>
            <a:custGeom>
              <a:avLst/>
              <a:gdLst/>
              <a:ahLst/>
              <a:cxnLst/>
              <a:rect l="l" t="t" r="r" b="b"/>
              <a:pathLst>
                <a:path w="7990" h="3114" extrusionOk="0">
                  <a:moveTo>
                    <a:pt x="3998" y="0"/>
                  </a:moveTo>
                  <a:lnTo>
                    <a:pt x="3656" y="260"/>
                  </a:lnTo>
                  <a:lnTo>
                    <a:pt x="6035" y="2124"/>
                  </a:lnTo>
                  <a:cubicBezTo>
                    <a:pt x="6264" y="2295"/>
                    <a:pt x="6142" y="2662"/>
                    <a:pt x="5853" y="2662"/>
                  </a:cubicBezTo>
                  <a:cubicBezTo>
                    <a:pt x="5851" y="2662"/>
                    <a:pt x="5849" y="2662"/>
                    <a:pt x="5847" y="2662"/>
                  </a:cubicBezTo>
                  <a:lnTo>
                    <a:pt x="582" y="2662"/>
                  </a:lnTo>
                  <a:lnTo>
                    <a:pt x="1" y="3113"/>
                  </a:lnTo>
                  <a:lnTo>
                    <a:pt x="7990" y="3113"/>
                  </a:lnTo>
                  <a:lnTo>
                    <a:pt x="399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82"/>
            <p:cNvSpPr/>
            <p:nvPr/>
          </p:nvSpPr>
          <p:spPr>
            <a:xfrm>
              <a:off x="2684220" y="2526683"/>
              <a:ext cx="238997" cy="28327"/>
            </a:xfrm>
            <a:custGeom>
              <a:avLst/>
              <a:gdLst/>
              <a:ahLst/>
              <a:cxnLst/>
              <a:rect l="l" t="t" r="r" b="b"/>
              <a:pathLst>
                <a:path w="9129" h="1082" extrusionOk="0">
                  <a:moveTo>
                    <a:pt x="299" y="0"/>
                  </a:moveTo>
                  <a:cubicBezTo>
                    <a:pt x="130" y="0"/>
                    <a:pt x="1" y="135"/>
                    <a:pt x="1" y="303"/>
                  </a:cubicBez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E0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82"/>
            <p:cNvSpPr/>
            <p:nvPr/>
          </p:nvSpPr>
          <p:spPr>
            <a:xfrm>
              <a:off x="2684220" y="2526683"/>
              <a:ext cx="238997" cy="28327"/>
            </a:xfrm>
            <a:custGeom>
              <a:avLst/>
              <a:gdLst/>
              <a:ahLst/>
              <a:cxnLst/>
              <a:rect l="l" t="t" r="r" b="b"/>
              <a:pathLst>
                <a:path w="9129" h="1082" extrusionOk="0">
                  <a:moveTo>
                    <a:pt x="8768" y="0"/>
                  </a:moveTo>
                  <a:lnTo>
                    <a:pt x="8768" y="423"/>
                  </a:lnTo>
                  <a:cubicBezTo>
                    <a:pt x="8768" y="586"/>
                    <a:pt x="8634" y="721"/>
                    <a:pt x="8465" y="721"/>
                  </a:cubicBezTo>
                  <a:lnTo>
                    <a:pt x="1" y="721"/>
                  </a:lnTo>
                  <a:lnTo>
                    <a:pt x="1" y="783"/>
                  </a:lnTo>
                  <a:cubicBezTo>
                    <a:pt x="1" y="947"/>
                    <a:pt x="130" y="1081"/>
                    <a:pt x="299" y="1081"/>
                  </a:cubicBezTo>
                  <a:lnTo>
                    <a:pt x="8826" y="1081"/>
                  </a:lnTo>
                  <a:cubicBezTo>
                    <a:pt x="8994" y="1081"/>
                    <a:pt x="9128" y="947"/>
                    <a:pt x="9128" y="783"/>
                  </a:cubicBezTo>
                  <a:lnTo>
                    <a:pt x="9128" y="303"/>
                  </a:lnTo>
                  <a:cubicBezTo>
                    <a:pt x="9128" y="135"/>
                    <a:pt x="8994" y="0"/>
                    <a:pt x="8826" y="0"/>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82"/>
            <p:cNvSpPr/>
            <p:nvPr/>
          </p:nvSpPr>
          <p:spPr>
            <a:xfrm>
              <a:off x="2918400" y="2639860"/>
              <a:ext cx="42542" cy="60659"/>
            </a:xfrm>
            <a:custGeom>
              <a:avLst/>
              <a:gdLst/>
              <a:ahLst/>
              <a:cxnLst/>
              <a:rect l="l" t="t" r="r" b="b"/>
              <a:pathLst>
                <a:path w="1625" h="2317" extrusionOk="0">
                  <a:moveTo>
                    <a:pt x="813" y="1"/>
                  </a:moveTo>
                  <a:cubicBezTo>
                    <a:pt x="366" y="1"/>
                    <a:pt x="1" y="366"/>
                    <a:pt x="1" y="813"/>
                  </a:cubicBezTo>
                  <a:lnTo>
                    <a:pt x="1" y="2316"/>
                  </a:lnTo>
                  <a:lnTo>
                    <a:pt x="1625" y="2316"/>
                  </a:lnTo>
                  <a:lnTo>
                    <a:pt x="1625" y="813"/>
                  </a:lnTo>
                  <a:cubicBezTo>
                    <a:pt x="1625" y="366"/>
                    <a:pt x="1260" y="1"/>
                    <a:pt x="813"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82"/>
            <p:cNvSpPr/>
            <p:nvPr/>
          </p:nvSpPr>
          <p:spPr>
            <a:xfrm>
              <a:off x="2934500" y="2639860"/>
              <a:ext cx="26311" cy="60659"/>
            </a:xfrm>
            <a:custGeom>
              <a:avLst/>
              <a:gdLst/>
              <a:ahLst/>
              <a:cxnLst/>
              <a:rect l="l" t="t" r="r" b="b"/>
              <a:pathLst>
                <a:path w="1005" h="2317" extrusionOk="0">
                  <a:moveTo>
                    <a:pt x="198" y="1"/>
                  </a:moveTo>
                  <a:cubicBezTo>
                    <a:pt x="131" y="1"/>
                    <a:pt x="63" y="10"/>
                    <a:pt x="1" y="25"/>
                  </a:cubicBezTo>
                  <a:cubicBezTo>
                    <a:pt x="361" y="116"/>
                    <a:pt x="616" y="438"/>
                    <a:pt x="616" y="813"/>
                  </a:cubicBezTo>
                  <a:lnTo>
                    <a:pt x="616" y="2316"/>
                  </a:lnTo>
                  <a:lnTo>
                    <a:pt x="1005" y="2316"/>
                  </a:lnTo>
                  <a:lnTo>
                    <a:pt x="1005" y="813"/>
                  </a:lnTo>
                  <a:cubicBezTo>
                    <a:pt x="1005" y="366"/>
                    <a:pt x="645" y="1"/>
                    <a:pt x="198"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82"/>
            <p:cNvSpPr/>
            <p:nvPr/>
          </p:nvSpPr>
          <p:spPr>
            <a:xfrm>
              <a:off x="2773520" y="2580117"/>
              <a:ext cx="53355" cy="45736"/>
            </a:xfrm>
            <a:custGeom>
              <a:avLst/>
              <a:gdLst/>
              <a:ahLst/>
              <a:cxnLst/>
              <a:rect l="l" t="t" r="r" b="b"/>
              <a:pathLst>
                <a:path w="2038" h="1747" extrusionOk="0">
                  <a:moveTo>
                    <a:pt x="1168" y="1"/>
                  </a:moveTo>
                  <a:cubicBezTo>
                    <a:pt x="390" y="1"/>
                    <a:pt x="1" y="938"/>
                    <a:pt x="548" y="1490"/>
                  </a:cubicBezTo>
                  <a:cubicBezTo>
                    <a:pt x="727" y="1667"/>
                    <a:pt x="945" y="1746"/>
                    <a:pt x="1159" y="1746"/>
                  </a:cubicBezTo>
                  <a:cubicBezTo>
                    <a:pt x="1608" y="1746"/>
                    <a:pt x="2038" y="1398"/>
                    <a:pt x="2038" y="870"/>
                  </a:cubicBezTo>
                  <a:cubicBezTo>
                    <a:pt x="2038" y="390"/>
                    <a:pt x="1648" y="1"/>
                    <a:pt x="1168" y="1"/>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82"/>
            <p:cNvSpPr/>
            <p:nvPr/>
          </p:nvSpPr>
          <p:spPr>
            <a:xfrm>
              <a:off x="2784594" y="2583520"/>
              <a:ext cx="46051" cy="42281"/>
            </a:xfrm>
            <a:custGeom>
              <a:avLst/>
              <a:gdLst/>
              <a:ahLst/>
              <a:cxnLst/>
              <a:rect l="l" t="t" r="r" b="b"/>
              <a:pathLst>
                <a:path w="1759" h="1615" extrusionOk="0">
                  <a:moveTo>
                    <a:pt x="1197" y="1"/>
                  </a:moveTo>
                  <a:lnTo>
                    <a:pt x="1197" y="1"/>
                  </a:lnTo>
                  <a:cubicBezTo>
                    <a:pt x="1576" y="628"/>
                    <a:pt x="1071" y="1328"/>
                    <a:pt x="454" y="1328"/>
                  </a:cubicBezTo>
                  <a:cubicBezTo>
                    <a:pt x="305" y="1328"/>
                    <a:pt x="151" y="1288"/>
                    <a:pt x="0" y="1197"/>
                  </a:cubicBezTo>
                  <a:lnTo>
                    <a:pt x="0" y="1197"/>
                  </a:lnTo>
                  <a:cubicBezTo>
                    <a:pt x="167" y="1470"/>
                    <a:pt x="455" y="1615"/>
                    <a:pt x="746" y="1615"/>
                  </a:cubicBezTo>
                  <a:cubicBezTo>
                    <a:pt x="966" y="1615"/>
                    <a:pt x="1188" y="1532"/>
                    <a:pt x="1360" y="1360"/>
                  </a:cubicBezTo>
                  <a:cubicBezTo>
                    <a:pt x="1759" y="957"/>
                    <a:pt x="1677" y="289"/>
                    <a:pt x="119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82"/>
            <p:cNvSpPr/>
            <p:nvPr/>
          </p:nvSpPr>
          <p:spPr>
            <a:xfrm>
              <a:off x="2604109" y="2439295"/>
              <a:ext cx="399088" cy="373144"/>
            </a:xfrm>
            <a:custGeom>
              <a:avLst/>
              <a:gdLst/>
              <a:ahLst/>
              <a:cxnLst/>
              <a:rect l="l" t="t" r="r" b="b"/>
              <a:pathLst>
                <a:path w="15244" h="14253" extrusionOk="0">
                  <a:moveTo>
                    <a:pt x="11886" y="3564"/>
                  </a:moveTo>
                  <a:cubicBezTo>
                    <a:pt x="11924" y="3564"/>
                    <a:pt x="11958" y="3598"/>
                    <a:pt x="11958" y="3641"/>
                  </a:cubicBezTo>
                  <a:lnTo>
                    <a:pt x="11958" y="4121"/>
                  </a:lnTo>
                  <a:cubicBezTo>
                    <a:pt x="11958" y="4160"/>
                    <a:pt x="11924" y="4193"/>
                    <a:pt x="11886" y="4193"/>
                  </a:cubicBezTo>
                  <a:lnTo>
                    <a:pt x="3359" y="4193"/>
                  </a:lnTo>
                  <a:cubicBezTo>
                    <a:pt x="3315" y="4193"/>
                    <a:pt x="3282" y="4160"/>
                    <a:pt x="3282" y="4121"/>
                  </a:cubicBezTo>
                  <a:lnTo>
                    <a:pt x="3282" y="3641"/>
                  </a:lnTo>
                  <a:cubicBezTo>
                    <a:pt x="3282" y="3598"/>
                    <a:pt x="3315" y="3564"/>
                    <a:pt x="3359" y="3564"/>
                  </a:cubicBezTo>
                  <a:close/>
                  <a:moveTo>
                    <a:pt x="5535" y="4645"/>
                  </a:moveTo>
                  <a:lnTo>
                    <a:pt x="5535" y="5226"/>
                  </a:lnTo>
                  <a:lnTo>
                    <a:pt x="5367" y="5394"/>
                  </a:lnTo>
                  <a:lnTo>
                    <a:pt x="4353" y="5394"/>
                  </a:lnTo>
                  <a:lnTo>
                    <a:pt x="4185" y="5226"/>
                  </a:lnTo>
                  <a:lnTo>
                    <a:pt x="4185" y="4645"/>
                  </a:lnTo>
                  <a:close/>
                  <a:moveTo>
                    <a:pt x="11059" y="4645"/>
                  </a:moveTo>
                  <a:lnTo>
                    <a:pt x="11059" y="5226"/>
                  </a:lnTo>
                  <a:lnTo>
                    <a:pt x="10891" y="5394"/>
                  </a:lnTo>
                  <a:lnTo>
                    <a:pt x="9878" y="5394"/>
                  </a:lnTo>
                  <a:lnTo>
                    <a:pt x="9710" y="5226"/>
                  </a:lnTo>
                  <a:lnTo>
                    <a:pt x="9710" y="4645"/>
                  </a:lnTo>
                  <a:close/>
                  <a:moveTo>
                    <a:pt x="3733" y="4645"/>
                  </a:moveTo>
                  <a:lnTo>
                    <a:pt x="3733" y="5322"/>
                  </a:lnTo>
                  <a:cubicBezTo>
                    <a:pt x="3733" y="5380"/>
                    <a:pt x="3757" y="5438"/>
                    <a:pt x="3801" y="5481"/>
                  </a:cubicBezTo>
                  <a:lnTo>
                    <a:pt x="4031" y="5716"/>
                  </a:lnTo>
                  <a:lnTo>
                    <a:pt x="4031" y="6355"/>
                  </a:lnTo>
                  <a:lnTo>
                    <a:pt x="481" y="6355"/>
                  </a:lnTo>
                  <a:lnTo>
                    <a:pt x="644" y="4712"/>
                  </a:lnTo>
                  <a:cubicBezTo>
                    <a:pt x="644" y="4674"/>
                    <a:pt x="678" y="4645"/>
                    <a:pt x="716" y="4645"/>
                  </a:cubicBezTo>
                  <a:close/>
                  <a:moveTo>
                    <a:pt x="14523" y="4645"/>
                  </a:moveTo>
                  <a:cubicBezTo>
                    <a:pt x="14562" y="4645"/>
                    <a:pt x="14595" y="4674"/>
                    <a:pt x="14600" y="4712"/>
                  </a:cubicBezTo>
                  <a:lnTo>
                    <a:pt x="14759" y="6355"/>
                  </a:lnTo>
                  <a:lnTo>
                    <a:pt x="11208" y="6355"/>
                  </a:lnTo>
                  <a:lnTo>
                    <a:pt x="11208" y="5716"/>
                  </a:lnTo>
                  <a:lnTo>
                    <a:pt x="11444" y="5481"/>
                  </a:lnTo>
                  <a:cubicBezTo>
                    <a:pt x="11487" y="5438"/>
                    <a:pt x="11511" y="5380"/>
                    <a:pt x="11511" y="5322"/>
                  </a:cubicBezTo>
                  <a:lnTo>
                    <a:pt x="11511" y="4645"/>
                  </a:lnTo>
                  <a:close/>
                  <a:moveTo>
                    <a:pt x="5232" y="5846"/>
                  </a:moveTo>
                  <a:lnTo>
                    <a:pt x="5232" y="10439"/>
                  </a:lnTo>
                  <a:lnTo>
                    <a:pt x="4483" y="10439"/>
                  </a:lnTo>
                  <a:lnTo>
                    <a:pt x="4483" y="5846"/>
                  </a:lnTo>
                  <a:close/>
                  <a:moveTo>
                    <a:pt x="10757" y="5846"/>
                  </a:moveTo>
                  <a:lnTo>
                    <a:pt x="10757" y="10439"/>
                  </a:lnTo>
                  <a:lnTo>
                    <a:pt x="10007" y="10439"/>
                  </a:lnTo>
                  <a:lnTo>
                    <a:pt x="10007" y="5846"/>
                  </a:lnTo>
                  <a:close/>
                  <a:moveTo>
                    <a:pt x="5371" y="10890"/>
                  </a:moveTo>
                  <a:lnTo>
                    <a:pt x="5540" y="11058"/>
                  </a:lnTo>
                  <a:lnTo>
                    <a:pt x="5540" y="11640"/>
                  </a:lnTo>
                  <a:lnTo>
                    <a:pt x="4185" y="11640"/>
                  </a:lnTo>
                  <a:lnTo>
                    <a:pt x="4185" y="11058"/>
                  </a:lnTo>
                  <a:lnTo>
                    <a:pt x="4353" y="10890"/>
                  </a:lnTo>
                  <a:close/>
                  <a:moveTo>
                    <a:pt x="7622" y="8491"/>
                  </a:moveTo>
                  <a:cubicBezTo>
                    <a:pt x="7695" y="8491"/>
                    <a:pt x="7769" y="8512"/>
                    <a:pt x="7831" y="8555"/>
                  </a:cubicBezTo>
                  <a:lnTo>
                    <a:pt x="8225" y="8820"/>
                  </a:lnTo>
                  <a:cubicBezTo>
                    <a:pt x="8326" y="8887"/>
                    <a:pt x="8388" y="9002"/>
                    <a:pt x="8388" y="9127"/>
                  </a:cubicBezTo>
                  <a:lnTo>
                    <a:pt x="8388" y="11640"/>
                  </a:lnTo>
                  <a:lnTo>
                    <a:pt x="6856" y="11640"/>
                  </a:lnTo>
                  <a:lnTo>
                    <a:pt x="6856" y="9127"/>
                  </a:lnTo>
                  <a:cubicBezTo>
                    <a:pt x="6856" y="8997"/>
                    <a:pt x="6918" y="8882"/>
                    <a:pt x="7024" y="8815"/>
                  </a:cubicBezTo>
                  <a:lnTo>
                    <a:pt x="7413" y="8555"/>
                  </a:lnTo>
                  <a:cubicBezTo>
                    <a:pt x="7476" y="8512"/>
                    <a:pt x="7549" y="8491"/>
                    <a:pt x="7622" y="8491"/>
                  </a:cubicBezTo>
                  <a:close/>
                  <a:moveTo>
                    <a:pt x="10896" y="10890"/>
                  </a:moveTo>
                  <a:lnTo>
                    <a:pt x="11064" y="11058"/>
                  </a:lnTo>
                  <a:lnTo>
                    <a:pt x="11064" y="11640"/>
                  </a:lnTo>
                  <a:lnTo>
                    <a:pt x="9710" y="11640"/>
                  </a:lnTo>
                  <a:lnTo>
                    <a:pt x="9710" y="11058"/>
                  </a:lnTo>
                  <a:lnTo>
                    <a:pt x="9878" y="10890"/>
                  </a:lnTo>
                  <a:close/>
                  <a:moveTo>
                    <a:pt x="9258" y="4645"/>
                  </a:moveTo>
                  <a:lnTo>
                    <a:pt x="9258" y="5322"/>
                  </a:lnTo>
                  <a:cubicBezTo>
                    <a:pt x="9258" y="5380"/>
                    <a:pt x="9282" y="5438"/>
                    <a:pt x="9325" y="5481"/>
                  </a:cubicBezTo>
                  <a:lnTo>
                    <a:pt x="9561" y="5716"/>
                  </a:lnTo>
                  <a:lnTo>
                    <a:pt x="9561" y="10573"/>
                  </a:lnTo>
                  <a:lnTo>
                    <a:pt x="9325" y="10804"/>
                  </a:lnTo>
                  <a:cubicBezTo>
                    <a:pt x="9282" y="10847"/>
                    <a:pt x="9258" y="10905"/>
                    <a:pt x="9258" y="10967"/>
                  </a:cubicBezTo>
                  <a:lnTo>
                    <a:pt x="9258" y="11640"/>
                  </a:lnTo>
                  <a:lnTo>
                    <a:pt x="8835" y="11640"/>
                  </a:lnTo>
                  <a:lnTo>
                    <a:pt x="8835" y="9132"/>
                  </a:lnTo>
                  <a:cubicBezTo>
                    <a:pt x="8835" y="8858"/>
                    <a:pt x="8701" y="8599"/>
                    <a:pt x="8475" y="8445"/>
                  </a:cubicBezTo>
                  <a:lnTo>
                    <a:pt x="8081" y="8181"/>
                  </a:lnTo>
                  <a:cubicBezTo>
                    <a:pt x="7942" y="8087"/>
                    <a:pt x="7781" y="8040"/>
                    <a:pt x="7620" y="8040"/>
                  </a:cubicBezTo>
                  <a:cubicBezTo>
                    <a:pt x="7460" y="8040"/>
                    <a:pt x="7300" y="8087"/>
                    <a:pt x="7163" y="8181"/>
                  </a:cubicBezTo>
                  <a:lnTo>
                    <a:pt x="6774" y="8440"/>
                  </a:lnTo>
                  <a:cubicBezTo>
                    <a:pt x="6544" y="8594"/>
                    <a:pt x="6404" y="8853"/>
                    <a:pt x="6404" y="9127"/>
                  </a:cubicBezTo>
                  <a:lnTo>
                    <a:pt x="6404" y="11644"/>
                  </a:lnTo>
                  <a:lnTo>
                    <a:pt x="5986" y="11644"/>
                  </a:lnTo>
                  <a:lnTo>
                    <a:pt x="5986" y="10967"/>
                  </a:lnTo>
                  <a:cubicBezTo>
                    <a:pt x="5986" y="10905"/>
                    <a:pt x="5962" y="10847"/>
                    <a:pt x="5919" y="10809"/>
                  </a:cubicBezTo>
                  <a:lnTo>
                    <a:pt x="5684" y="10573"/>
                  </a:lnTo>
                  <a:lnTo>
                    <a:pt x="5684" y="5716"/>
                  </a:lnTo>
                  <a:lnTo>
                    <a:pt x="5919" y="5481"/>
                  </a:lnTo>
                  <a:cubicBezTo>
                    <a:pt x="5962" y="5438"/>
                    <a:pt x="5986" y="5380"/>
                    <a:pt x="5986" y="5322"/>
                  </a:cubicBezTo>
                  <a:lnTo>
                    <a:pt x="5986" y="4645"/>
                  </a:lnTo>
                  <a:close/>
                  <a:moveTo>
                    <a:pt x="11660" y="12091"/>
                  </a:moveTo>
                  <a:lnTo>
                    <a:pt x="11660" y="12720"/>
                  </a:lnTo>
                  <a:lnTo>
                    <a:pt x="3584" y="12720"/>
                  </a:lnTo>
                  <a:lnTo>
                    <a:pt x="3584" y="12091"/>
                  </a:lnTo>
                  <a:close/>
                  <a:moveTo>
                    <a:pt x="2532" y="13172"/>
                  </a:moveTo>
                  <a:lnTo>
                    <a:pt x="2532" y="13801"/>
                  </a:lnTo>
                  <a:lnTo>
                    <a:pt x="822" y="13801"/>
                  </a:lnTo>
                  <a:lnTo>
                    <a:pt x="822" y="13172"/>
                  </a:lnTo>
                  <a:close/>
                  <a:moveTo>
                    <a:pt x="12261" y="13172"/>
                  </a:moveTo>
                  <a:lnTo>
                    <a:pt x="12261" y="13801"/>
                  </a:lnTo>
                  <a:lnTo>
                    <a:pt x="2984" y="13801"/>
                  </a:lnTo>
                  <a:lnTo>
                    <a:pt x="2984" y="13172"/>
                  </a:lnTo>
                  <a:close/>
                  <a:moveTo>
                    <a:pt x="14422" y="13172"/>
                  </a:moveTo>
                  <a:lnTo>
                    <a:pt x="14422" y="13801"/>
                  </a:lnTo>
                  <a:lnTo>
                    <a:pt x="12712" y="13801"/>
                  </a:lnTo>
                  <a:lnTo>
                    <a:pt x="12712" y="13172"/>
                  </a:lnTo>
                  <a:close/>
                  <a:moveTo>
                    <a:pt x="7622" y="1"/>
                  </a:moveTo>
                  <a:cubicBezTo>
                    <a:pt x="7574" y="1"/>
                    <a:pt x="7526" y="16"/>
                    <a:pt x="7485" y="48"/>
                  </a:cubicBezTo>
                  <a:lnTo>
                    <a:pt x="6058" y="1157"/>
                  </a:lnTo>
                  <a:cubicBezTo>
                    <a:pt x="5879" y="1309"/>
                    <a:pt x="6019" y="1558"/>
                    <a:pt x="6203" y="1558"/>
                  </a:cubicBezTo>
                  <a:cubicBezTo>
                    <a:pt x="6247" y="1558"/>
                    <a:pt x="6292" y="1545"/>
                    <a:pt x="6337" y="1513"/>
                  </a:cubicBezTo>
                  <a:lnTo>
                    <a:pt x="7625" y="513"/>
                  </a:lnTo>
                  <a:lnTo>
                    <a:pt x="10959" y="3117"/>
                  </a:lnTo>
                  <a:lnTo>
                    <a:pt x="4286" y="3117"/>
                  </a:lnTo>
                  <a:lnTo>
                    <a:pt x="5516" y="2156"/>
                  </a:lnTo>
                  <a:cubicBezTo>
                    <a:pt x="5704" y="2006"/>
                    <a:pt x="5566" y="1748"/>
                    <a:pt x="5380" y="1748"/>
                  </a:cubicBezTo>
                  <a:cubicBezTo>
                    <a:pt x="5334" y="1748"/>
                    <a:pt x="5285" y="1764"/>
                    <a:pt x="5237" y="1801"/>
                  </a:cubicBezTo>
                  <a:lnTo>
                    <a:pt x="3551" y="3112"/>
                  </a:lnTo>
                  <a:lnTo>
                    <a:pt x="3359" y="3112"/>
                  </a:lnTo>
                  <a:cubicBezTo>
                    <a:pt x="3070" y="3112"/>
                    <a:pt x="2835" y="3348"/>
                    <a:pt x="2835" y="3641"/>
                  </a:cubicBezTo>
                  <a:lnTo>
                    <a:pt x="2835" y="4121"/>
                  </a:lnTo>
                  <a:cubicBezTo>
                    <a:pt x="2835" y="4145"/>
                    <a:pt x="2835" y="4169"/>
                    <a:pt x="2840" y="4193"/>
                  </a:cubicBezTo>
                  <a:lnTo>
                    <a:pt x="721" y="4193"/>
                  </a:lnTo>
                  <a:cubicBezTo>
                    <a:pt x="447" y="4193"/>
                    <a:pt x="222" y="4400"/>
                    <a:pt x="198" y="4669"/>
                  </a:cubicBezTo>
                  <a:lnTo>
                    <a:pt x="10" y="6562"/>
                  </a:lnTo>
                  <a:cubicBezTo>
                    <a:pt x="1" y="6691"/>
                    <a:pt x="101" y="6807"/>
                    <a:pt x="236" y="6807"/>
                  </a:cubicBezTo>
                  <a:lnTo>
                    <a:pt x="370" y="6807"/>
                  </a:lnTo>
                  <a:lnTo>
                    <a:pt x="370" y="7921"/>
                  </a:lnTo>
                  <a:cubicBezTo>
                    <a:pt x="370" y="8073"/>
                    <a:pt x="483" y="8148"/>
                    <a:pt x="596" y="8148"/>
                  </a:cubicBezTo>
                  <a:cubicBezTo>
                    <a:pt x="709" y="8148"/>
                    <a:pt x="822" y="8073"/>
                    <a:pt x="822" y="7921"/>
                  </a:cubicBezTo>
                  <a:lnTo>
                    <a:pt x="822" y="6807"/>
                  </a:lnTo>
                  <a:lnTo>
                    <a:pt x="4036" y="6807"/>
                  </a:lnTo>
                  <a:lnTo>
                    <a:pt x="4036" y="10573"/>
                  </a:lnTo>
                  <a:lnTo>
                    <a:pt x="3801" y="10809"/>
                  </a:lnTo>
                  <a:cubicBezTo>
                    <a:pt x="3757" y="10847"/>
                    <a:pt x="3733" y="10905"/>
                    <a:pt x="3733" y="10967"/>
                  </a:cubicBezTo>
                  <a:lnTo>
                    <a:pt x="3733" y="11640"/>
                  </a:lnTo>
                  <a:lnTo>
                    <a:pt x="3359" y="11640"/>
                  </a:lnTo>
                  <a:cubicBezTo>
                    <a:pt x="3234" y="11640"/>
                    <a:pt x="3133" y="11740"/>
                    <a:pt x="3133" y="11865"/>
                  </a:cubicBezTo>
                  <a:lnTo>
                    <a:pt x="3133" y="12720"/>
                  </a:lnTo>
                  <a:lnTo>
                    <a:pt x="822" y="12720"/>
                  </a:lnTo>
                  <a:lnTo>
                    <a:pt x="822" y="8973"/>
                  </a:lnTo>
                  <a:cubicBezTo>
                    <a:pt x="822" y="8824"/>
                    <a:pt x="709" y="8750"/>
                    <a:pt x="596" y="8750"/>
                  </a:cubicBezTo>
                  <a:cubicBezTo>
                    <a:pt x="483" y="8750"/>
                    <a:pt x="370" y="8824"/>
                    <a:pt x="370" y="8973"/>
                  </a:cubicBezTo>
                  <a:lnTo>
                    <a:pt x="370" y="14027"/>
                  </a:lnTo>
                  <a:cubicBezTo>
                    <a:pt x="370" y="14152"/>
                    <a:pt x="471" y="14253"/>
                    <a:pt x="596" y="14253"/>
                  </a:cubicBezTo>
                  <a:lnTo>
                    <a:pt x="14648" y="14253"/>
                  </a:lnTo>
                  <a:cubicBezTo>
                    <a:pt x="14773" y="14253"/>
                    <a:pt x="14874" y="14152"/>
                    <a:pt x="14874" y="14027"/>
                  </a:cubicBezTo>
                  <a:lnTo>
                    <a:pt x="14874" y="11375"/>
                  </a:lnTo>
                  <a:cubicBezTo>
                    <a:pt x="14874" y="11226"/>
                    <a:pt x="14761" y="11152"/>
                    <a:pt x="14648" y="11152"/>
                  </a:cubicBezTo>
                  <a:cubicBezTo>
                    <a:pt x="14535" y="11152"/>
                    <a:pt x="14422" y="11226"/>
                    <a:pt x="14422" y="11375"/>
                  </a:cubicBezTo>
                  <a:lnTo>
                    <a:pt x="14422" y="12720"/>
                  </a:lnTo>
                  <a:lnTo>
                    <a:pt x="12112" y="12720"/>
                  </a:lnTo>
                  <a:lnTo>
                    <a:pt x="12112" y="11865"/>
                  </a:lnTo>
                  <a:cubicBezTo>
                    <a:pt x="12112" y="11740"/>
                    <a:pt x="12011" y="11640"/>
                    <a:pt x="11886" y="11640"/>
                  </a:cubicBezTo>
                  <a:lnTo>
                    <a:pt x="11511" y="11640"/>
                  </a:lnTo>
                  <a:lnTo>
                    <a:pt x="11511" y="10967"/>
                  </a:lnTo>
                  <a:cubicBezTo>
                    <a:pt x="11511" y="10905"/>
                    <a:pt x="11487" y="10847"/>
                    <a:pt x="11444" y="10809"/>
                  </a:cubicBezTo>
                  <a:lnTo>
                    <a:pt x="11208" y="10573"/>
                  </a:lnTo>
                  <a:lnTo>
                    <a:pt x="11208" y="6807"/>
                  </a:lnTo>
                  <a:lnTo>
                    <a:pt x="14422" y="6807"/>
                  </a:lnTo>
                  <a:lnTo>
                    <a:pt x="14422" y="10328"/>
                  </a:lnTo>
                  <a:cubicBezTo>
                    <a:pt x="14422" y="10477"/>
                    <a:pt x="14535" y="10551"/>
                    <a:pt x="14648" y="10551"/>
                  </a:cubicBezTo>
                  <a:cubicBezTo>
                    <a:pt x="14761" y="10551"/>
                    <a:pt x="14874" y="10477"/>
                    <a:pt x="14874" y="10328"/>
                  </a:cubicBezTo>
                  <a:lnTo>
                    <a:pt x="14874" y="6807"/>
                  </a:lnTo>
                  <a:lnTo>
                    <a:pt x="15008" y="6807"/>
                  </a:lnTo>
                  <a:cubicBezTo>
                    <a:pt x="15143" y="6807"/>
                    <a:pt x="15244" y="6691"/>
                    <a:pt x="15234" y="6562"/>
                  </a:cubicBezTo>
                  <a:lnTo>
                    <a:pt x="15047" y="4669"/>
                  </a:lnTo>
                  <a:cubicBezTo>
                    <a:pt x="15023" y="4400"/>
                    <a:pt x="14797" y="4193"/>
                    <a:pt x="14528" y="4193"/>
                  </a:cubicBezTo>
                  <a:lnTo>
                    <a:pt x="12405" y="4193"/>
                  </a:lnTo>
                  <a:cubicBezTo>
                    <a:pt x="12409" y="4169"/>
                    <a:pt x="12409" y="4145"/>
                    <a:pt x="12409" y="4121"/>
                  </a:cubicBezTo>
                  <a:lnTo>
                    <a:pt x="12409" y="3641"/>
                  </a:lnTo>
                  <a:cubicBezTo>
                    <a:pt x="12409" y="3348"/>
                    <a:pt x="12174" y="3112"/>
                    <a:pt x="11886" y="3112"/>
                  </a:cubicBezTo>
                  <a:lnTo>
                    <a:pt x="11694" y="3112"/>
                  </a:lnTo>
                  <a:lnTo>
                    <a:pt x="7759" y="48"/>
                  </a:lnTo>
                  <a:cubicBezTo>
                    <a:pt x="7718" y="16"/>
                    <a:pt x="7670" y="1"/>
                    <a:pt x="76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82"/>
            <p:cNvSpPr/>
            <p:nvPr/>
          </p:nvSpPr>
          <p:spPr>
            <a:xfrm>
              <a:off x="2912509" y="2633969"/>
              <a:ext cx="54219" cy="72335"/>
            </a:xfrm>
            <a:custGeom>
              <a:avLst/>
              <a:gdLst/>
              <a:ahLst/>
              <a:cxnLst/>
              <a:rect l="l" t="t" r="r" b="b"/>
              <a:pathLst>
                <a:path w="2071" h="2763" extrusionOk="0">
                  <a:moveTo>
                    <a:pt x="1038" y="452"/>
                  </a:moveTo>
                  <a:cubicBezTo>
                    <a:pt x="1360" y="452"/>
                    <a:pt x="1624" y="716"/>
                    <a:pt x="1624" y="1038"/>
                  </a:cubicBezTo>
                  <a:lnTo>
                    <a:pt x="1624" y="2316"/>
                  </a:lnTo>
                  <a:lnTo>
                    <a:pt x="452" y="2316"/>
                  </a:lnTo>
                  <a:lnTo>
                    <a:pt x="452" y="1038"/>
                  </a:lnTo>
                  <a:cubicBezTo>
                    <a:pt x="452" y="716"/>
                    <a:pt x="711" y="452"/>
                    <a:pt x="1038" y="452"/>
                  </a:cubicBezTo>
                  <a:close/>
                  <a:moveTo>
                    <a:pt x="1038" y="0"/>
                  </a:moveTo>
                  <a:cubicBezTo>
                    <a:pt x="466" y="0"/>
                    <a:pt x="0" y="466"/>
                    <a:pt x="0" y="1038"/>
                  </a:cubicBezTo>
                  <a:lnTo>
                    <a:pt x="0" y="2541"/>
                  </a:lnTo>
                  <a:cubicBezTo>
                    <a:pt x="0" y="2662"/>
                    <a:pt x="101" y="2762"/>
                    <a:pt x="226" y="2762"/>
                  </a:cubicBezTo>
                  <a:lnTo>
                    <a:pt x="1850" y="2762"/>
                  </a:lnTo>
                  <a:cubicBezTo>
                    <a:pt x="1970" y="2762"/>
                    <a:pt x="2071" y="2662"/>
                    <a:pt x="2071" y="2541"/>
                  </a:cubicBezTo>
                  <a:lnTo>
                    <a:pt x="2071" y="1038"/>
                  </a:lnTo>
                  <a:cubicBezTo>
                    <a:pt x="2071" y="466"/>
                    <a:pt x="1609" y="0"/>
                    <a:pt x="1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82"/>
            <p:cNvSpPr/>
            <p:nvPr/>
          </p:nvSpPr>
          <p:spPr>
            <a:xfrm>
              <a:off x="2765587" y="2574226"/>
              <a:ext cx="67204" cy="57491"/>
            </a:xfrm>
            <a:custGeom>
              <a:avLst/>
              <a:gdLst/>
              <a:ahLst/>
              <a:cxnLst/>
              <a:rect l="l" t="t" r="r" b="b"/>
              <a:pathLst>
                <a:path w="2567" h="2196" extrusionOk="0">
                  <a:moveTo>
                    <a:pt x="1463" y="451"/>
                  </a:moveTo>
                  <a:cubicBezTo>
                    <a:pt x="1795" y="451"/>
                    <a:pt x="2115" y="708"/>
                    <a:pt x="2115" y="1095"/>
                  </a:cubicBezTo>
                  <a:cubicBezTo>
                    <a:pt x="2115" y="1456"/>
                    <a:pt x="1826" y="1744"/>
                    <a:pt x="1471" y="1744"/>
                  </a:cubicBezTo>
                  <a:cubicBezTo>
                    <a:pt x="895" y="1744"/>
                    <a:pt x="606" y="1047"/>
                    <a:pt x="1015" y="639"/>
                  </a:cubicBezTo>
                  <a:cubicBezTo>
                    <a:pt x="1145" y="509"/>
                    <a:pt x="1305" y="451"/>
                    <a:pt x="1463" y="451"/>
                  </a:cubicBezTo>
                  <a:close/>
                  <a:moveTo>
                    <a:pt x="1471" y="0"/>
                  </a:moveTo>
                  <a:cubicBezTo>
                    <a:pt x="491" y="0"/>
                    <a:pt x="1" y="1182"/>
                    <a:pt x="693" y="1874"/>
                  </a:cubicBezTo>
                  <a:cubicBezTo>
                    <a:pt x="916" y="2096"/>
                    <a:pt x="1191" y="2195"/>
                    <a:pt x="1460" y="2195"/>
                  </a:cubicBezTo>
                  <a:cubicBezTo>
                    <a:pt x="2023" y="2195"/>
                    <a:pt x="2563" y="1759"/>
                    <a:pt x="2566" y="1095"/>
                  </a:cubicBezTo>
                  <a:cubicBezTo>
                    <a:pt x="2562" y="495"/>
                    <a:pt x="2072" y="5"/>
                    <a:pt x="14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82"/>
            <p:cNvSpPr/>
            <p:nvPr/>
          </p:nvSpPr>
          <p:spPr>
            <a:xfrm>
              <a:off x="2640577" y="2633969"/>
              <a:ext cx="54245" cy="72335"/>
            </a:xfrm>
            <a:custGeom>
              <a:avLst/>
              <a:gdLst/>
              <a:ahLst/>
              <a:cxnLst/>
              <a:rect l="l" t="t" r="r" b="b"/>
              <a:pathLst>
                <a:path w="2072" h="2763" extrusionOk="0">
                  <a:moveTo>
                    <a:pt x="1034" y="452"/>
                  </a:moveTo>
                  <a:cubicBezTo>
                    <a:pt x="1355" y="452"/>
                    <a:pt x="1620" y="716"/>
                    <a:pt x="1620" y="1038"/>
                  </a:cubicBezTo>
                  <a:lnTo>
                    <a:pt x="1620" y="2316"/>
                  </a:lnTo>
                  <a:lnTo>
                    <a:pt x="448" y="2316"/>
                  </a:lnTo>
                  <a:lnTo>
                    <a:pt x="448" y="1038"/>
                  </a:lnTo>
                  <a:cubicBezTo>
                    <a:pt x="448" y="716"/>
                    <a:pt x="712" y="452"/>
                    <a:pt x="1034" y="452"/>
                  </a:cubicBezTo>
                  <a:close/>
                  <a:moveTo>
                    <a:pt x="1034" y="0"/>
                  </a:moveTo>
                  <a:cubicBezTo>
                    <a:pt x="462" y="0"/>
                    <a:pt x="1" y="466"/>
                    <a:pt x="1" y="1038"/>
                  </a:cubicBezTo>
                  <a:lnTo>
                    <a:pt x="1" y="2541"/>
                  </a:lnTo>
                  <a:cubicBezTo>
                    <a:pt x="1" y="2662"/>
                    <a:pt x="97" y="2762"/>
                    <a:pt x="222" y="2762"/>
                  </a:cubicBezTo>
                  <a:lnTo>
                    <a:pt x="1845" y="2762"/>
                  </a:lnTo>
                  <a:cubicBezTo>
                    <a:pt x="1970" y="2762"/>
                    <a:pt x="2071" y="2662"/>
                    <a:pt x="2071" y="2541"/>
                  </a:cubicBezTo>
                  <a:lnTo>
                    <a:pt x="2071" y="1038"/>
                  </a:lnTo>
                  <a:cubicBezTo>
                    <a:pt x="2071" y="466"/>
                    <a:pt x="1605" y="0"/>
                    <a:pt x="10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9" name="Google Shape;13709;p82"/>
          <p:cNvGrpSpPr/>
          <p:nvPr/>
        </p:nvGrpSpPr>
        <p:grpSpPr>
          <a:xfrm>
            <a:off x="7086308" y="2256121"/>
            <a:ext cx="368536" cy="353692"/>
            <a:chOff x="7086308" y="2461521"/>
            <a:chExt cx="368536" cy="353692"/>
          </a:xfrm>
        </p:grpSpPr>
        <p:sp>
          <p:nvSpPr>
            <p:cNvPr id="13710" name="Google Shape;13710;p82"/>
            <p:cNvSpPr/>
            <p:nvPr/>
          </p:nvSpPr>
          <p:spPr>
            <a:xfrm>
              <a:off x="7181629" y="2468695"/>
              <a:ext cx="177762" cy="98515"/>
            </a:xfrm>
            <a:custGeom>
              <a:avLst/>
              <a:gdLst/>
              <a:ahLst/>
              <a:cxnLst/>
              <a:rect l="l" t="t" r="r" b="b"/>
              <a:pathLst>
                <a:path w="6790" h="3763" extrusionOk="0">
                  <a:moveTo>
                    <a:pt x="1836" y="1"/>
                  </a:moveTo>
                  <a:cubicBezTo>
                    <a:pt x="822" y="1"/>
                    <a:pt x="1" y="822"/>
                    <a:pt x="1" y="1836"/>
                  </a:cubicBezTo>
                  <a:lnTo>
                    <a:pt x="1" y="2729"/>
                  </a:lnTo>
                  <a:lnTo>
                    <a:pt x="1" y="3757"/>
                  </a:lnTo>
                  <a:lnTo>
                    <a:pt x="1019" y="3757"/>
                  </a:lnTo>
                  <a:lnTo>
                    <a:pt x="1019" y="1836"/>
                  </a:lnTo>
                  <a:cubicBezTo>
                    <a:pt x="1019" y="1384"/>
                    <a:pt x="1385" y="1019"/>
                    <a:pt x="1836" y="1019"/>
                  </a:cubicBezTo>
                  <a:lnTo>
                    <a:pt x="4959" y="1019"/>
                  </a:lnTo>
                  <a:cubicBezTo>
                    <a:pt x="5410" y="1019"/>
                    <a:pt x="5771" y="1384"/>
                    <a:pt x="5771" y="1836"/>
                  </a:cubicBezTo>
                  <a:lnTo>
                    <a:pt x="5771" y="3762"/>
                  </a:lnTo>
                  <a:lnTo>
                    <a:pt x="6789" y="3762"/>
                  </a:lnTo>
                  <a:lnTo>
                    <a:pt x="6789" y="1836"/>
                  </a:lnTo>
                  <a:cubicBezTo>
                    <a:pt x="6789" y="822"/>
                    <a:pt x="5968" y="1"/>
                    <a:pt x="495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82"/>
            <p:cNvSpPr/>
            <p:nvPr/>
          </p:nvSpPr>
          <p:spPr>
            <a:xfrm>
              <a:off x="7181525" y="2540140"/>
              <a:ext cx="26808" cy="26939"/>
            </a:xfrm>
            <a:custGeom>
              <a:avLst/>
              <a:gdLst/>
              <a:ahLst/>
              <a:cxnLst/>
              <a:rect l="l" t="t" r="r" b="b"/>
              <a:pathLst>
                <a:path w="1024" h="1029" extrusionOk="0">
                  <a:moveTo>
                    <a:pt x="260" y="0"/>
                  </a:moveTo>
                  <a:cubicBezTo>
                    <a:pt x="173" y="0"/>
                    <a:pt x="87" y="0"/>
                    <a:pt x="0" y="10"/>
                  </a:cubicBezTo>
                  <a:lnTo>
                    <a:pt x="0" y="1028"/>
                  </a:lnTo>
                  <a:lnTo>
                    <a:pt x="1019" y="1028"/>
                  </a:lnTo>
                  <a:lnTo>
                    <a:pt x="1023" y="0"/>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82"/>
            <p:cNvSpPr/>
            <p:nvPr/>
          </p:nvSpPr>
          <p:spPr>
            <a:xfrm>
              <a:off x="7332688" y="2540140"/>
              <a:ext cx="26808" cy="27175"/>
            </a:xfrm>
            <a:custGeom>
              <a:avLst/>
              <a:gdLst/>
              <a:ahLst/>
              <a:cxnLst/>
              <a:rect l="l" t="t" r="r" b="b"/>
              <a:pathLst>
                <a:path w="1024" h="1038" extrusionOk="0">
                  <a:moveTo>
                    <a:pt x="1" y="0"/>
                  </a:moveTo>
                  <a:lnTo>
                    <a:pt x="5" y="1038"/>
                  </a:lnTo>
                  <a:lnTo>
                    <a:pt x="1024" y="1038"/>
                  </a:lnTo>
                  <a:lnTo>
                    <a:pt x="1024" y="10"/>
                  </a:lnTo>
                  <a:cubicBezTo>
                    <a:pt x="937" y="0"/>
                    <a:pt x="851" y="0"/>
                    <a:pt x="76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82"/>
            <p:cNvSpPr/>
            <p:nvPr/>
          </p:nvSpPr>
          <p:spPr>
            <a:xfrm>
              <a:off x="7093481" y="2567053"/>
              <a:ext cx="354189" cy="241118"/>
            </a:xfrm>
            <a:custGeom>
              <a:avLst/>
              <a:gdLst/>
              <a:ahLst/>
              <a:cxnLst/>
              <a:rect l="l" t="t" r="r" b="b"/>
              <a:pathLst>
                <a:path w="13529" h="9210" extrusionOk="0">
                  <a:moveTo>
                    <a:pt x="3627" y="0"/>
                  </a:moveTo>
                  <a:cubicBezTo>
                    <a:pt x="1624" y="0"/>
                    <a:pt x="0" y="1624"/>
                    <a:pt x="0" y="3623"/>
                  </a:cubicBezTo>
                  <a:lnTo>
                    <a:pt x="0" y="8422"/>
                  </a:lnTo>
                  <a:cubicBezTo>
                    <a:pt x="0" y="8859"/>
                    <a:pt x="356" y="9210"/>
                    <a:pt x="793" y="9210"/>
                  </a:cubicBezTo>
                  <a:lnTo>
                    <a:pt x="12741" y="9210"/>
                  </a:lnTo>
                  <a:cubicBezTo>
                    <a:pt x="13178" y="9210"/>
                    <a:pt x="13529" y="8859"/>
                    <a:pt x="13524" y="8422"/>
                  </a:cubicBezTo>
                  <a:lnTo>
                    <a:pt x="13524" y="3623"/>
                  </a:lnTo>
                  <a:cubicBezTo>
                    <a:pt x="13529" y="1624"/>
                    <a:pt x="11905" y="0"/>
                    <a:pt x="9901"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82"/>
            <p:cNvSpPr/>
            <p:nvPr/>
          </p:nvSpPr>
          <p:spPr>
            <a:xfrm>
              <a:off x="7310932" y="2567053"/>
              <a:ext cx="136738" cy="241118"/>
            </a:xfrm>
            <a:custGeom>
              <a:avLst/>
              <a:gdLst/>
              <a:ahLst/>
              <a:cxnLst/>
              <a:rect l="l" t="t" r="r" b="b"/>
              <a:pathLst>
                <a:path w="5223" h="9210" extrusionOk="0">
                  <a:moveTo>
                    <a:pt x="1" y="0"/>
                  </a:moveTo>
                  <a:cubicBezTo>
                    <a:pt x="1999" y="0"/>
                    <a:pt x="3623" y="1624"/>
                    <a:pt x="3623" y="3623"/>
                  </a:cubicBezTo>
                  <a:lnTo>
                    <a:pt x="3623" y="8422"/>
                  </a:lnTo>
                  <a:cubicBezTo>
                    <a:pt x="3623" y="8859"/>
                    <a:pt x="3272" y="9210"/>
                    <a:pt x="2835" y="9210"/>
                  </a:cubicBezTo>
                  <a:lnTo>
                    <a:pt x="4435" y="9210"/>
                  </a:lnTo>
                  <a:cubicBezTo>
                    <a:pt x="4867" y="9210"/>
                    <a:pt x="5223" y="8859"/>
                    <a:pt x="5218" y="8422"/>
                  </a:cubicBezTo>
                  <a:lnTo>
                    <a:pt x="5218" y="3623"/>
                  </a:lnTo>
                  <a:cubicBezTo>
                    <a:pt x="5223" y="1624"/>
                    <a:pt x="3599" y="0"/>
                    <a:pt x="1595"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82"/>
            <p:cNvSpPr/>
            <p:nvPr/>
          </p:nvSpPr>
          <p:spPr>
            <a:xfrm>
              <a:off x="7093481" y="2761361"/>
              <a:ext cx="354189" cy="46810"/>
            </a:xfrm>
            <a:custGeom>
              <a:avLst/>
              <a:gdLst/>
              <a:ahLst/>
              <a:cxnLst/>
              <a:rect l="l" t="t" r="r" b="b"/>
              <a:pathLst>
                <a:path w="13529" h="1788" extrusionOk="0">
                  <a:moveTo>
                    <a:pt x="0" y="1"/>
                  </a:moveTo>
                  <a:lnTo>
                    <a:pt x="0" y="1000"/>
                  </a:lnTo>
                  <a:cubicBezTo>
                    <a:pt x="0" y="1437"/>
                    <a:pt x="351" y="1788"/>
                    <a:pt x="788" y="1788"/>
                  </a:cubicBezTo>
                  <a:lnTo>
                    <a:pt x="12736" y="1788"/>
                  </a:lnTo>
                  <a:cubicBezTo>
                    <a:pt x="13173" y="1788"/>
                    <a:pt x="13529" y="1437"/>
                    <a:pt x="13524" y="1000"/>
                  </a:cubicBezTo>
                  <a:lnTo>
                    <a:pt x="1352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6" name="Google Shape;13716;p82"/>
            <p:cNvSpPr/>
            <p:nvPr/>
          </p:nvSpPr>
          <p:spPr>
            <a:xfrm>
              <a:off x="7385257" y="2761492"/>
              <a:ext cx="62413" cy="46810"/>
            </a:xfrm>
            <a:custGeom>
              <a:avLst/>
              <a:gdLst/>
              <a:ahLst/>
              <a:cxnLst/>
              <a:rect l="l" t="t" r="r" b="b"/>
              <a:pathLst>
                <a:path w="2384" h="1788" extrusionOk="0">
                  <a:moveTo>
                    <a:pt x="789" y="0"/>
                  </a:moveTo>
                  <a:lnTo>
                    <a:pt x="789" y="1000"/>
                  </a:lnTo>
                  <a:cubicBezTo>
                    <a:pt x="789" y="1432"/>
                    <a:pt x="438" y="1787"/>
                    <a:pt x="1" y="1787"/>
                  </a:cubicBezTo>
                  <a:lnTo>
                    <a:pt x="1596" y="1787"/>
                  </a:lnTo>
                  <a:cubicBezTo>
                    <a:pt x="2033" y="1787"/>
                    <a:pt x="2384" y="1432"/>
                    <a:pt x="2384" y="1000"/>
                  </a:cubicBezTo>
                  <a:lnTo>
                    <a:pt x="2384"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7" name="Google Shape;13717;p82"/>
            <p:cNvSpPr/>
            <p:nvPr/>
          </p:nvSpPr>
          <p:spPr>
            <a:xfrm>
              <a:off x="7214093" y="2614596"/>
              <a:ext cx="112967" cy="113098"/>
            </a:xfrm>
            <a:custGeom>
              <a:avLst/>
              <a:gdLst/>
              <a:ahLst/>
              <a:cxnLst/>
              <a:rect l="l" t="t" r="r" b="b"/>
              <a:pathLst>
                <a:path w="4315" h="4320" extrusionOk="0">
                  <a:moveTo>
                    <a:pt x="1360" y="0"/>
                  </a:moveTo>
                  <a:lnTo>
                    <a:pt x="1360" y="1360"/>
                  </a:lnTo>
                  <a:lnTo>
                    <a:pt x="0" y="1360"/>
                  </a:lnTo>
                  <a:lnTo>
                    <a:pt x="0" y="2955"/>
                  </a:lnTo>
                  <a:lnTo>
                    <a:pt x="1360" y="2955"/>
                  </a:lnTo>
                  <a:lnTo>
                    <a:pt x="1360" y="4319"/>
                  </a:lnTo>
                  <a:lnTo>
                    <a:pt x="2955" y="4319"/>
                  </a:lnTo>
                  <a:lnTo>
                    <a:pt x="2955" y="2960"/>
                  </a:lnTo>
                  <a:lnTo>
                    <a:pt x="4314" y="2960"/>
                  </a:lnTo>
                  <a:lnTo>
                    <a:pt x="4314" y="1360"/>
                  </a:lnTo>
                  <a:lnTo>
                    <a:pt x="2955" y="1360"/>
                  </a:lnTo>
                  <a:lnTo>
                    <a:pt x="295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82"/>
            <p:cNvSpPr/>
            <p:nvPr/>
          </p:nvSpPr>
          <p:spPr>
            <a:xfrm>
              <a:off x="7270563" y="2614596"/>
              <a:ext cx="56496" cy="113098"/>
            </a:xfrm>
            <a:custGeom>
              <a:avLst/>
              <a:gdLst/>
              <a:ahLst/>
              <a:cxnLst/>
              <a:rect l="l" t="t" r="r" b="b"/>
              <a:pathLst>
                <a:path w="2158" h="4320" extrusionOk="0">
                  <a:moveTo>
                    <a:pt x="0" y="0"/>
                  </a:moveTo>
                  <a:lnTo>
                    <a:pt x="0" y="4319"/>
                  </a:lnTo>
                  <a:lnTo>
                    <a:pt x="798" y="4319"/>
                  </a:lnTo>
                  <a:lnTo>
                    <a:pt x="798" y="2960"/>
                  </a:lnTo>
                  <a:lnTo>
                    <a:pt x="2157" y="2960"/>
                  </a:lnTo>
                  <a:lnTo>
                    <a:pt x="2157" y="1360"/>
                  </a:lnTo>
                  <a:lnTo>
                    <a:pt x="798" y="1360"/>
                  </a:lnTo>
                  <a:lnTo>
                    <a:pt x="798"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82"/>
            <p:cNvSpPr/>
            <p:nvPr/>
          </p:nvSpPr>
          <p:spPr>
            <a:xfrm>
              <a:off x="7086308" y="2461521"/>
              <a:ext cx="368536" cy="353692"/>
            </a:xfrm>
            <a:custGeom>
              <a:avLst/>
              <a:gdLst/>
              <a:ahLst/>
              <a:cxnLst/>
              <a:rect l="l" t="t" r="r" b="b"/>
              <a:pathLst>
                <a:path w="14077" h="13510" extrusionOk="0">
                  <a:moveTo>
                    <a:pt x="8619" y="414"/>
                  </a:moveTo>
                  <a:cubicBezTo>
                    <a:pt x="9527" y="414"/>
                    <a:pt x="10262" y="1154"/>
                    <a:pt x="10262" y="2062"/>
                  </a:cubicBezTo>
                  <a:lnTo>
                    <a:pt x="10262" y="3796"/>
                  </a:lnTo>
                  <a:lnTo>
                    <a:pt x="9647" y="3796"/>
                  </a:lnTo>
                  <a:lnTo>
                    <a:pt x="9647" y="2062"/>
                  </a:lnTo>
                  <a:cubicBezTo>
                    <a:pt x="9647" y="1490"/>
                    <a:pt x="9186" y="1029"/>
                    <a:pt x="8619" y="1029"/>
                  </a:cubicBezTo>
                  <a:lnTo>
                    <a:pt x="5463" y="1029"/>
                  </a:lnTo>
                  <a:cubicBezTo>
                    <a:pt x="4891" y="1029"/>
                    <a:pt x="4430" y="1490"/>
                    <a:pt x="4430" y="2062"/>
                  </a:cubicBezTo>
                  <a:lnTo>
                    <a:pt x="4430" y="2960"/>
                  </a:lnTo>
                  <a:cubicBezTo>
                    <a:pt x="4430" y="3097"/>
                    <a:pt x="4533" y="3165"/>
                    <a:pt x="4636" y="3165"/>
                  </a:cubicBezTo>
                  <a:cubicBezTo>
                    <a:pt x="4740" y="3165"/>
                    <a:pt x="4843" y="3097"/>
                    <a:pt x="4843" y="2960"/>
                  </a:cubicBezTo>
                  <a:lnTo>
                    <a:pt x="4843" y="2062"/>
                  </a:lnTo>
                  <a:cubicBezTo>
                    <a:pt x="4843" y="1721"/>
                    <a:pt x="5117" y="1442"/>
                    <a:pt x="5458" y="1442"/>
                  </a:cubicBezTo>
                  <a:lnTo>
                    <a:pt x="8614" y="1442"/>
                  </a:lnTo>
                  <a:cubicBezTo>
                    <a:pt x="8955" y="1442"/>
                    <a:pt x="9229" y="1721"/>
                    <a:pt x="9229" y="2062"/>
                  </a:cubicBezTo>
                  <a:lnTo>
                    <a:pt x="9229" y="3796"/>
                  </a:lnTo>
                  <a:lnTo>
                    <a:pt x="3810" y="3796"/>
                  </a:lnTo>
                  <a:lnTo>
                    <a:pt x="3815" y="2062"/>
                  </a:lnTo>
                  <a:cubicBezTo>
                    <a:pt x="3820" y="1154"/>
                    <a:pt x="4555" y="414"/>
                    <a:pt x="5463" y="414"/>
                  </a:cubicBezTo>
                  <a:close/>
                  <a:moveTo>
                    <a:pt x="10248" y="4209"/>
                  </a:moveTo>
                  <a:cubicBezTo>
                    <a:pt x="12131" y="4214"/>
                    <a:pt x="13663" y="5742"/>
                    <a:pt x="13663" y="7630"/>
                  </a:cubicBezTo>
                  <a:lnTo>
                    <a:pt x="13663" y="11300"/>
                  </a:lnTo>
                  <a:lnTo>
                    <a:pt x="3555" y="11300"/>
                  </a:lnTo>
                  <a:cubicBezTo>
                    <a:pt x="3286" y="11300"/>
                    <a:pt x="3286" y="11708"/>
                    <a:pt x="3555" y="11708"/>
                  </a:cubicBezTo>
                  <a:lnTo>
                    <a:pt x="13663" y="11708"/>
                  </a:lnTo>
                  <a:cubicBezTo>
                    <a:pt x="13663" y="12587"/>
                    <a:pt x="13663" y="12515"/>
                    <a:pt x="13663" y="12554"/>
                  </a:cubicBezTo>
                  <a:cubicBezTo>
                    <a:pt x="13639" y="12856"/>
                    <a:pt x="13394" y="13092"/>
                    <a:pt x="13092" y="13101"/>
                  </a:cubicBezTo>
                  <a:lnTo>
                    <a:pt x="956" y="13101"/>
                  </a:lnTo>
                  <a:cubicBezTo>
                    <a:pt x="649" y="13077"/>
                    <a:pt x="414" y="12823"/>
                    <a:pt x="414" y="12515"/>
                  </a:cubicBezTo>
                  <a:lnTo>
                    <a:pt x="414" y="11708"/>
                  </a:lnTo>
                  <a:lnTo>
                    <a:pt x="2542" y="11708"/>
                  </a:lnTo>
                  <a:cubicBezTo>
                    <a:pt x="2816" y="11708"/>
                    <a:pt x="2816" y="11300"/>
                    <a:pt x="2542" y="11300"/>
                  </a:cubicBezTo>
                  <a:lnTo>
                    <a:pt x="414" y="11300"/>
                  </a:lnTo>
                  <a:lnTo>
                    <a:pt x="414" y="7630"/>
                  </a:lnTo>
                  <a:cubicBezTo>
                    <a:pt x="414" y="5742"/>
                    <a:pt x="1941" y="4214"/>
                    <a:pt x="3829" y="4209"/>
                  </a:cubicBezTo>
                  <a:close/>
                  <a:moveTo>
                    <a:pt x="5458" y="1"/>
                  </a:moveTo>
                  <a:cubicBezTo>
                    <a:pt x="4324" y="1"/>
                    <a:pt x="3402" y="923"/>
                    <a:pt x="3402" y="2062"/>
                  </a:cubicBezTo>
                  <a:lnTo>
                    <a:pt x="3402" y="3820"/>
                  </a:lnTo>
                  <a:cubicBezTo>
                    <a:pt x="1466" y="4041"/>
                    <a:pt x="0" y="5679"/>
                    <a:pt x="0" y="7625"/>
                  </a:cubicBezTo>
                  <a:lnTo>
                    <a:pt x="0" y="12520"/>
                  </a:lnTo>
                  <a:cubicBezTo>
                    <a:pt x="0" y="13068"/>
                    <a:pt x="442" y="13510"/>
                    <a:pt x="990" y="13510"/>
                  </a:cubicBezTo>
                  <a:lnTo>
                    <a:pt x="13082" y="13510"/>
                  </a:lnTo>
                  <a:cubicBezTo>
                    <a:pt x="13630" y="13510"/>
                    <a:pt x="14072" y="13068"/>
                    <a:pt x="14076" y="12520"/>
                  </a:cubicBezTo>
                  <a:lnTo>
                    <a:pt x="14076" y="7630"/>
                  </a:lnTo>
                  <a:cubicBezTo>
                    <a:pt x="14072" y="5679"/>
                    <a:pt x="12611" y="4041"/>
                    <a:pt x="10675" y="3820"/>
                  </a:cubicBezTo>
                  <a:lnTo>
                    <a:pt x="10675" y="2062"/>
                  </a:lnTo>
                  <a:cubicBezTo>
                    <a:pt x="10670" y="923"/>
                    <a:pt x="9753" y="1"/>
                    <a:pt x="86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82"/>
            <p:cNvSpPr/>
            <p:nvPr/>
          </p:nvSpPr>
          <p:spPr>
            <a:xfrm>
              <a:off x="7208176" y="2609046"/>
              <a:ext cx="124800" cy="124800"/>
            </a:xfrm>
            <a:custGeom>
              <a:avLst/>
              <a:gdLst/>
              <a:ahLst/>
              <a:cxnLst/>
              <a:rect l="l" t="t" r="r" b="b"/>
              <a:pathLst>
                <a:path w="4767" h="4767" extrusionOk="0">
                  <a:moveTo>
                    <a:pt x="2984" y="409"/>
                  </a:moveTo>
                  <a:lnTo>
                    <a:pt x="2984" y="1581"/>
                  </a:lnTo>
                  <a:cubicBezTo>
                    <a:pt x="2984" y="1692"/>
                    <a:pt x="3075" y="1783"/>
                    <a:pt x="3190" y="1783"/>
                  </a:cubicBezTo>
                  <a:lnTo>
                    <a:pt x="4358" y="1783"/>
                  </a:lnTo>
                  <a:lnTo>
                    <a:pt x="4358" y="2984"/>
                  </a:lnTo>
                  <a:lnTo>
                    <a:pt x="3190" y="2984"/>
                  </a:lnTo>
                  <a:cubicBezTo>
                    <a:pt x="3075" y="2984"/>
                    <a:pt x="2984" y="3075"/>
                    <a:pt x="2984" y="3191"/>
                  </a:cubicBezTo>
                  <a:lnTo>
                    <a:pt x="2984" y="4358"/>
                  </a:lnTo>
                  <a:lnTo>
                    <a:pt x="1783" y="4358"/>
                  </a:lnTo>
                  <a:lnTo>
                    <a:pt x="1783" y="3191"/>
                  </a:lnTo>
                  <a:cubicBezTo>
                    <a:pt x="1783" y="3075"/>
                    <a:pt x="1692" y="2984"/>
                    <a:pt x="1576" y="2984"/>
                  </a:cubicBezTo>
                  <a:lnTo>
                    <a:pt x="414" y="2984"/>
                  </a:lnTo>
                  <a:lnTo>
                    <a:pt x="409" y="1783"/>
                  </a:lnTo>
                  <a:lnTo>
                    <a:pt x="1576" y="1783"/>
                  </a:lnTo>
                  <a:cubicBezTo>
                    <a:pt x="1692" y="1783"/>
                    <a:pt x="1783" y="1692"/>
                    <a:pt x="1783" y="1577"/>
                  </a:cubicBezTo>
                  <a:lnTo>
                    <a:pt x="1783" y="409"/>
                  </a:lnTo>
                  <a:close/>
                  <a:moveTo>
                    <a:pt x="1576" y="1"/>
                  </a:moveTo>
                  <a:cubicBezTo>
                    <a:pt x="1466" y="1"/>
                    <a:pt x="1370" y="92"/>
                    <a:pt x="1375" y="207"/>
                  </a:cubicBezTo>
                  <a:lnTo>
                    <a:pt x="1375" y="1375"/>
                  </a:lnTo>
                  <a:lnTo>
                    <a:pt x="202" y="1375"/>
                  </a:lnTo>
                  <a:cubicBezTo>
                    <a:pt x="92" y="1375"/>
                    <a:pt x="1" y="1466"/>
                    <a:pt x="1" y="1581"/>
                  </a:cubicBezTo>
                  <a:lnTo>
                    <a:pt x="1" y="3191"/>
                  </a:lnTo>
                  <a:cubicBezTo>
                    <a:pt x="1" y="3306"/>
                    <a:pt x="92" y="3397"/>
                    <a:pt x="207" y="3397"/>
                  </a:cubicBezTo>
                  <a:lnTo>
                    <a:pt x="1375" y="3397"/>
                  </a:lnTo>
                  <a:lnTo>
                    <a:pt x="1375" y="4565"/>
                  </a:lnTo>
                  <a:cubicBezTo>
                    <a:pt x="1370" y="4675"/>
                    <a:pt x="1466" y="4766"/>
                    <a:pt x="1576" y="4766"/>
                  </a:cubicBezTo>
                  <a:lnTo>
                    <a:pt x="3190" y="4766"/>
                  </a:lnTo>
                  <a:cubicBezTo>
                    <a:pt x="3301" y="4766"/>
                    <a:pt x="3392" y="4675"/>
                    <a:pt x="3392" y="4565"/>
                  </a:cubicBezTo>
                  <a:lnTo>
                    <a:pt x="3392" y="3397"/>
                  </a:lnTo>
                  <a:lnTo>
                    <a:pt x="4564" y="3397"/>
                  </a:lnTo>
                  <a:cubicBezTo>
                    <a:pt x="4675" y="3397"/>
                    <a:pt x="4766" y="3301"/>
                    <a:pt x="4766" y="3191"/>
                  </a:cubicBezTo>
                  <a:lnTo>
                    <a:pt x="4766" y="1581"/>
                  </a:lnTo>
                  <a:cubicBezTo>
                    <a:pt x="4766" y="1466"/>
                    <a:pt x="4675" y="1375"/>
                    <a:pt x="4564" y="1375"/>
                  </a:cubicBezTo>
                  <a:lnTo>
                    <a:pt x="3392" y="1375"/>
                  </a:lnTo>
                  <a:lnTo>
                    <a:pt x="3392" y="207"/>
                  </a:lnTo>
                  <a:cubicBezTo>
                    <a:pt x="3392" y="92"/>
                    <a:pt x="3301" y="1"/>
                    <a:pt x="319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1" name="Google Shape;13721;p82"/>
          <p:cNvGrpSpPr/>
          <p:nvPr/>
        </p:nvGrpSpPr>
        <p:grpSpPr>
          <a:xfrm>
            <a:off x="6644992" y="2248843"/>
            <a:ext cx="375552" cy="368405"/>
            <a:chOff x="6644992" y="2454243"/>
            <a:chExt cx="375552" cy="368405"/>
          </a:xfrm>
        </p:grpSpPr>
        <p:sp>
          <p:nvSpPr>
            <p:cNvPr id="13722" name="Google Shape;13722;p82"/>
            <p:cNvSpPr/>
            <p:nvPr/>
          </p:nvSpPr>
          <p:spPr>
            <a:xfrm>
              <a:off x="6652139" y="2461390"/>
              <a:ext cx="178129" cy="354085"/>
            </a:xfrm>
            <a:custGeom>
              <a:avLst/>
              <a:gdLst/>
              <a:ahLst/>
              <a:cxnLst/>
              <a:rect l="l" t="t" r="r" b="b"/>
              <a:pathLst>
                <a:path w="6804" h="13525" extrusionOk="0">
                  <a:moveTo>
                    <a:pt x="3402" y="1"/>
                  </a:moveTo>
                  <a:cubicBezTo>
                    <a:pt x="1524" y="1"/>
                    <a:pt x="1" y="1524"/>
                    <a:pt x="1" y="3402"/>
                  </a:cubicBezTo>
                  <a:lnTo>
                    <a:pt x="1" y="10128"/>
                  </a:lnTo>
                  <a:cubicBezTo>
                    <a:pt x="1" y="12001"/>
                    <a:pt x="1524" y="13524"/>
                    <a:pt x="3402" y="13524"/>
                  </a:cubicBezTo>
                  <a:cubicBezTo>
                    <a:pt x="3405" y="13524"/>
                    <a:pt x="3408" y="13524"/>
                    <a:pt x="3411" y="13524"/>
                  </a:cubicBezTo>
                  <a:cubicBezTo>
                    <a:pt x="5285" y="13524"/>
                    <a:pt x="6803" y="12003"/>
                    <a:pt x="6799" y="10128"/>
                  </a:cubicBezTo>
                  <a:lnTo>
                    <a:pt x="6799" y="3402"/>
                  </a:lnTo>
                  <a:cubicBezTo>
                    <a:pt x="6799" y="1524"/>
                    <a:pt x="5276" y="1"/>
                    <a:pt x="34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82"/>
            <p:cNvSpPr/>
            <p:nvPr/>
          </p:nvSpPr>
          <p:spPr>
            <a:xfrm>
              <a:off x="6675413" y="2466443"/>
              <a:ext cx="154855" cy="349163"/>
            </a:xfrm>
            <a:custGeom>
              <a:avLst/>
              <a:gdLst/>
              <a:ahLst/>
              <a:cxnLst/>
              <a:rect l="l" t="t" r="r" b="b"/>
              <a:pathLst>
                <a:path w="5915" h="13337" extrusionOk="0">
                  <a:moveTo>
                    <a:pt x="3647" y="0"/>
                  </a:moveTo>
                  <a:cubicBezTo>
                    <a:pt x="4223" y="629"/>
                    <a:pt x="4540" y="1446"/>
                    <a:pt x="4540" y="2296"/>
                  </a:cubicBezTo>
                  <a:lnTo>
                    <a:pt x="4540" y="9022"/>
                  </a:lnTo>
                  <a:cubicBezTo>
                    <a:pt x="4540" y="10900"/>
                    <a:pt x="3018" y="12423"/>
                    <a:pt x="1139" y="12423"/>
                  </a:cubicBezTo>
                  <a:cubicBezTo>
                    <a:pt x="750" y="12423"/>
                    <a:pt x="366" y="12356"/>
                    <a:pt x="1" y="12231"/>
                  </a:cubicBezTo>
                  <a:lnTo>
                    <a:pt x="1" y="12231"/>
                  </a:lnTo>
                  <a:cubicBezTo>
                    <a:pt x="658" y="12948"/>
                    <a:pt x="1574" y="13336"/>
                    <a:pt x="2512" y="13336"/>
                  </a:cubicBezTo>
                  <a:cubicBezTo>
                    <a:pt x="2925" y="13336"/>
                    <a:pt x="3342" y="13261"/>
                    <a:pt x="3743" y="13105"/>
                  </a:cubicBezTo>
                  <a:cubicBezTo>
                    <a:pt x="5050" y="12596"/>
                    <a:pt x="5910" y="11338"/>
                    <a:pt x="5910" y="9935"/>
                  </a:cubicBezTo>
                  <a:lnTo>
                    <a:pt x="5910" y="3209"/>
                  </a:lnTo>
                  <a:cubicBezTo>
                    <a:pt x="5914" y="1768"/>
                    <a:pt x="5006" y="481"/>
                    <a:pt x="364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82"/>
            <p:cNvSpPr/>
            <p:nvPr/>
          </p:nvSpPr>
          <p:spPr>
            <a:xfrm>
              <a:off x="6652139" y="2638498"/>
              <a:ext cx="178129" cy="176977"/>
            </a:xfrm>
            <a:custGeom>
              <a:avLst/>
              <a:gdLst/>
              <a:ahLst/>
              <a:cxnLst/>
              <a:rect l="l" t="t" r="r" b="b"/>
              <a:pathLst>
                <a:path w="6804" h="6760" extrusionOk="0">
                  <a:moveTo>
                    <a:pt x="1" y="0"/>
                  </a:moveTo>
                  <a:lnTo>
                    <a:pt x="1" y="3358"/>
                  </a:lnTo>
                  <a:cubicBezTo>
                    <a:pt x="1" y="5236"/>
                    <a:pt x="1524" y="6759"/>
                    <a:pt x="3402" y="6759"/>
                  </a:cubicBezTo>
                  <a:cubicBezTo>
                    <a:pt x="5281" y="6759"/>
                    <a:pt x="6803" y="5236"/>
                    <a:pt x="6803" y="3358"/>
                  </a:cubicBezTo>
                  <a:lnTo>
                    <a:pt x="6803"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82"/>
            <p:cNvSpPr/>
            <p:nvPr/>
          </p:nvSpPr>
          <p:spPr>
            <a:xfrm>
              <a:off x="6675413" y="2638498"/>
              <a:ext cx="154724" cy="177108"/>
            </a:xfrm>
            <a:custGeom>
              <a:avLst/>
              <a:gdLst/>
              <a:ahLst/>
              <a:cxnLst/>
              <a:rect l="l" t="t" r="r" b="b"/>
              <a:pathLst>
                <a:path w="5910" h="6765" extrusionOk="0">
                  <a:moveTo>
                    <a:pt x="4540" y="0"/>
                  </a:moveTo>
                  <a:lnTo>
                    <a:pt x="4540" y="2450"/>
                  </a:lnTo>
                  <a:cubicBezTo>
                    <a:pt x="4540" y="4328"/>
                    <a:pt x="3018" y="5851"/>
                    <a:pt x="1139" y="5851"/>
                  </a:cubicBezTo>
                  <a:cubicBezTo>
                    <a:pt x="750" y="5851"/>
                    <a:pt x="366" y="5784"/>
                    <a:pt x="1" y="5659"/>
                  </a:cubicBezTo>
                  <a:lnTo>
                    <a:pt x="1" y="5659"/>
                  </a:lnTo>
                  <a:cubicBezTo>
                    <a:pt x="658" y="6376"/>
                    <a:pt x="1574" y="6764"/>
                    <a:pt x="2512" y="6764"/>
                  </a:cubicBezTo>
                  <a:cubicBezTo>
                    <a:pt x="2925" y="6764"/>
                    <a:pt x="3342" y="6689"/>
                    <a:pt x="3743" y="6533"/>
                  </a:cubicBezTo>
                  <a:cubicBezTo>
                    <a:pt x="5050" y="6024"/>
                    <a:pt x="5910" y="4766"/>
                    <a:pt x="5910" y="3363"/>
                  </a:cubicBezTo>
                  <a:lnTo>
                    <a:pt x="5910" y="0"/>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82"/>
            <p:cNvSpPr/>
            <p:nvPr/>
          </p:nvSpPr>
          <p:spPr>
            <a:xfrm>
              <a:off x="6856029" y="2491890"/>
              <a:ext cx="157604" cy="150168"/>
            </a:xfrm>
            <a:custGeom>
              <a:avLst/>
              <a:gdLst/>
              <a:ahLst/>
              <a:cxnLst/>
              <a:rect l="l" t="t" r="r" b="b"/>
              <a:pathLst>
                <a:path w="6020" h="5736" extrusionOk="0">
                  <a:moveTo>
                    <a:pt x="2869" y="0"/>
                  </a:moveTo>
                  <a:cubicBezTo>
                    <a:pt x="2500" y="0"/>
                    <a:pt x="2127" y="72"/>
                    <a:pt x="1773" y="220"/>
                  </a:cubicBezTo>
                  <a:cubicBezTo>
                    <a:pt x="702" y="661"/>
                    <a:pt x="0" y="1709"/>
                    <a:pt x="0" y="2867"/>
                  </a:cubicBezTo>
                  <a:cubicBezTo>
                    <a:pt x="0" y="4029"/>
                    <a:pt x="702" y="5072"/>
                    <a:pt x="1773" y="5518"/>
                  </a:cubicBezTo>
                  <a:cubicBezTo>
                    <a:pt x="2127" y="5664"/>
                    <a:pt x="2499" y="5735"/>
                    <a:pt x="2868" y="5735"/>
                  </a:cubicBezTo>
                  <a:cubicBezTo>
                    <a:pt x="3615" y="5735"/>
                    <a:pt x="4349" y="5444"/>
                    <a:pt x="4896" y="4894"/>
                  </a:cubicBezTo>
                  <a:cubicBezTo>
                    <a:pt x="6020" y="3774"/>
                    <a:pt x="6020" y="1959"/>
                    <a:pt x="4896" y="839"/>
                  </a:cubicBezTo>
                  <a:cubicBezTo>
                    <a:pt x="4349" y="293"/>
                    <a:pt x="3616" y="0"/>
                    <a:pt x="286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82"/>
            <p:cNvSpPr/>
            <p:nvPr/>
          </p:nvSpPr>
          <p:spPr>
            <a:xfrm>
              <a:off x="6866448" y="2502284"/>
              <a:ext cx="147053" cy="139854"/>
            </a:xfrm>
            <a:custGeom>
              <a:avLst/>
              <a:gdLst/>
              <a:ahLst/>
              <a:cxnLst/>
              <a:rect l="l" t="t" r="r" b="b"/>
              <a:pathLst>
                <a:path w="5617" h="5342" extrusionOk="0">
                  <a:moveTo>
                    <a:pt x="3931" y="0"/>
                  </a:moveTo>
                  <a:lnTo>
                    <a:pt x="3931" y="0"/>
                  </a:lnTo>
                  <a:cubicBezTo>
                    <a:pt x="4594" y="1129"/>
                    <a:pt x="4411" y="2561"/>
                    <a:pt x="3484" y="3488"/>
                  </a:cubicBezTo>
                  <a:cubicBezTo>
                    <a:pt x="2932" y="4039"/>
                    <a:pt x="2197" y="4326"/>
                    <a:pt x="1455" y="4326"/>
                  </a:cubicBezTo>
                  <a:cubicBezTo>
                    <a:pt x="956" y="4326"/>
                    <a:pt x="453" y="4197"/>
                    <a:pt x="1" y="3930"/>
                  </a:cubicBezTo>
                  <a:lnTo>
                    <a:pt x="1" y="3930"/>
                  </a:lnTo>
                  <a:cubicBezTo>
                    <a:pt x="121" y="4137"/>
                    <a:pt x="270" y="4329"/>
                    <a:pt x="443" y="4502"/>
                  </a:cubicBezTo>
                  <a:cubicBezTo>
                    <a:pt x="1003" y="5061"/>
                    <a:pt x="1736" y="5341"/>
                    <a:pt x="2470" y="5341"/>
                  </a:cubicBezTo>
                  <a:cubicBezTo>
                    <a:pt x="3204" y="5341"/>
                    <a:pt x="3938" y="5061"/>
                    <a:pt x="4498" y="4502"/>
                  </a:cubicBezTo>
                  <a:cubicBezTo>
                    <a:pt x="5617" y="3382"/>
                    <a:pt x="5617" y="1566"/>
                    <a:pt x="4498" y="447"/>
                  </a:cubicBezTo>
                  <a:lnTo>
                    <a:pt x="4498" y="442"/>
                  </a:lnTo>
                  <a:cubicBezTo>
                    <a:pt x="4329" y="274"/>
                    <a:pt x="4137" y="125"/>
                    <a:pt x="393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82"/>
            <p:cNvSpPr/>
            <p:nvPr/>
          </p:nvSpPr>
          <p:spPr>
            <a:xfrm>
              <a:off x="6856029" y="2657191"/>
              <a:ext cx="157604" cy="150142"/>
            </a:xfrm>
            <a:custGeom>
              <a:avLst/>
              <a:gdLst/>
              <a:ahLst/>
              <a:cxnLst/>
              <a:rect l="l" t="t" r="r" b="b"/>
              <a:pathLst>
                <a:path w="6020" h="5735" extrusionOk="0">
                  <a:moveTo>
                    <a:pt x="2869" y="1"/>
                  </a:moveTo>
                  <a:cubicBezTo>
                    <a:pt x="2500" y="1"/>
                    <a:pt x="2127" y="72"/>
                    <a:pt x="1773" y="218"/>
                  </a:cubicBezTo>
                  <a:cubicBezTo>
                    <a:pt x="702" y="660"/>
                    <a:pt x="0" y="1707"/>
                    <a:pt x="0" y="2865"/>
                  </a:cubicBezTo>
                  <a:cubicBezTo>
                    <a:pt x="0" y="4028"/>
                    <a:pt x="702" y="5070"/>
                    <a:pt x="1773" y="5517"/>
                  </a:cubicBezTo>
                  <a:cubicBezTo>
                    <a:pt x="2127" y="5663"/>
                    <a:pt x="2500" y="5734"/>
                    <a:pt x="2869" y="5734"/>
                  </a:cubicBezTo>
                  <a:cubicBezTo>
                    <a:pt x="3615" y="5734"/>
                    <a:pt x="4349" y="5444"/>
                    <a:pt x="4896" y="4897"/>
                  </a:cubicBezTo>
                  <a:cubicBezTo>
                    <a:pt x="6020" y="3773"/>
                    <a:pt x="6020" y="1957"/>
                    <a:pt x="4896" y="838"/>
                  </a:cubicBezTo>
                  <a:cubicBezTo>
                    <a:pt x="4349" y="291"/>
                    <a:pt x="3615" y="1"/>
                    <a:pt x="2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82"/>
            <p:cNvSpPr/>
            <p:nvPr/>
          </p:nvSpPr>
          <p:spPr>
            <a:xfrm>
              <a:off x="6866448" y="2667663"/>
              <a:ext cx="147184" cy="139827"/>
            </a:xfrm>
            <a:custGeom>
              <a:avLst/>
              <a:gdLst/>
              <a:ahLst/>
              <a:cxnLst/>
              <a:rect l="l" t="t" r="r" b="b"/>
              <a:pathLst>
                <a:path w="5622" h="5341" extrusionOk="0">
                  <a:moveTo>
                    <a:pt x="3936" y="1"/>
                  </a:moveTo>
                  <a:lnTo>
                    <a:pt x="3936" y="1"/>
                  </a:lnTo>
                  <a:cubicBezTo>
                    <a:pt x="4603" y="1130"/>
                    <a:pt x="4421" y="2566"/>
                    <a:pt x="3494" y="3493"/>
                  </a:cubicBezTo>
                  <a:cubicBezTo>
                    <a:pt x="2940" y="4047"/>
                    <a:pt x="2204" y="4335"/>
                    <a:pt x="1461" y="4335"/>
                  </a:cubicBezTo>
                  <a:cubicBezTo>
                    <a:pt x="960" y="4335"/>
                    <a:pt x="456" y="4204"/>
                    <a:pt x="1" y="3935"/>
                  </a:cubicBezTo>
                  <a:lnTo>
                    <a:pt x="1" y="3935"/>
                  </a:lnTo>
                  <a:cubicBezTo>
                    <a:pt x="121" y="4142"/>
                    <a:pt x="270" y="4329"/>
                    <a:pt x="443" y="4497"/>
                  </a:cubicBezTo>
                  <a:cubicBezTo>
                    <a:pt x="1003" y="5059"/>
                    <a:pt x="1736" y="5340"/>
                    <a:pt x="2470" y="5340"/>
                  </a:cubicBezTo>
                  <a:cubicBezTo>
                    <a:pt x="3204" y="5340"/>
                    <a:pt x="3938" y="5059"/>
                    <a:pt x="4498" y="4497"/>
                  </a:cubicBezTo>
                  <a:cubicBezTo>
                    <a:pt x="5622" y="3378"/>
                    <a:pt x="5622" y="1562"/>
                    <a:pt x="4498" y="438"/>
                  </a:cubicBezTo>
                  <a:cubicBezTo>
                    <a:pt x="4329" y="270"/>
                    <a:pt x="4142" y="121"/>
                    <a:pt x="393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82"/>
            <p:cNvSpPr/>
            <p:nvPr/>
          </p:nvSpPr>
          <p:spPr>
            <a:xfrm>
              <a:off x="6644992" y="2454243"/>
              <a:ext cx="190800" cy="368405"/>
            </a:xfrm>
            <a:custGeom>
              <a:avLst/>
              <a:gdLst/>
              <a:ahLst/>
              <a:cxnLst/>
              <a:rect l="l" t="t" r="r" b="b"/>
              <a:pathLst>
                <a:path w="7288" h="14072" extrusionOk="0">
                  <a:moveTo>
                    <a:pt x="3675" y="413"/>
                  </a:moveTo>
                  <a:cubicBezTo>
                    <a:pt x="5443" y="413"/>
                    <a:pt x="6870" y="1845"/>
                    <a:pt x="6875" y="3608"/>
                  </a:cubicBezTo>
                  <a:lnTo>
                    <a:pt x="6870" y="6831"/>
                  </a:lnTo>
                  <a:lnTo>
                    <a:pt x="3622" y="6831"/>
                  </a:lnTo>
                  <a:cubicBezTo>
                    <a:pt x="3348" y="6831"/>
                    <a:pt x="3348" y="7245"/>
                    <a:pt x="3622" y="7245"/>
                  </a:cubicBezTo>
                  <a:lnTo>
                    <a:pt x="6870" y="7245"/>
                  </a:lnTo>
                  <a:lnTo>
                    <a:pt x="6870" y="10468"/>
                  </a:lnTo>
                  <a:cubicBezTo>
                    <a:pt x="6870" y="12231"/>
                    <a:pt x="5438" y="13658"/>
                    <a:pt x="3675" y="13663"/>
                  </a:cubicBezTo>
                  <a:lnTo>
                    <a:pt x="3608" y="13663"/>
                  </a:lnTo>
                  <a:cubicBezTo>
                    <a:pt x="1845" y="13658"/>
                    <a:pt x="413" y="12231"/>
                    <a:pt x="413" y="10468"/>
                  </a:cubicBezTo>
                  <a:lnTo>
                    <a:pt x="413" y="7240"/>
                  </a:lnTo>
                  <a:lnTo>
                    <a:pt x="2565" y="7240"/>
                  </a:lnTo>
                  <a:cubicBezTo>
                    <a:pt x="2839" y="7240"/>
                    <a:pt x="2839" y="6831"/>
                    <a:pt x="2565" y="6831"/>
                  </a:cubicBezTo>
                  <a:lnTo>
                    <a:pt x="413" y="6831"/>
                  </a:lnTo>
                  <a:lnTo>
                    <a:pt x="413" y="3608"/>
                  </a:lnTo>
                  <a:cubicBezTo>
                    <a:pt x="413" y="1845"/>
                    <a:pt x="1845" y="413"/>
                    <a:pt x="3608" y="413"/>
                  </a:cubicBezTo>
                  <a:close/>
                  <a:moveTo>
                    <a:pt x="3608" y="0"/>
                  </a:moveTo>
                  <a:cubicBezTo>
                    <a:pt x="1614" y="0"/>
                    <a:pt x="0" y="1614"/>
                    <a:pt x="0" y="3608"/>
                  </a:cubicBezTo>
                  <a:lnTo>
                    <a:pt x="0" y="10468"/>
                  </a:lnTo>
                  <a:cubicBezTo>
                    <a:pt x="0" y="12457"/>
                    <a:pt x="1614" y="14071"/>
                    <a:pt x="3608" y="14071"/>
                  </a:cubicBezTo>
                  <a:lnTo>
                    <a:pt x="3675" y="14071"/>
                  </a:lnTo>
                  <a:cubicBezTo>
                    <a:pt x="5669" y="14071"/>
                    <a:pt x="7283" y="12457"/>
                    <a:pt x="7288" y="10463"/>
                  </a:cubicBezTo>
                  <a:lnTo>
                    <a:pt x="7288" y="3608"/>
                  </a:lnTo>
                  <a:cubicBezTo>
                    <a:pt x="7283" y="1614"/>
                    <a:pt x="5669" y="5"/>
                    <a:pt x="36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82"/>
            <p:cNvSpPr/>
            <p:nvPr/>
          </p:nvSpPr>
          <p:spPr>
            <a:xfrm>
              <a:off x="6844457" y="2485162"/>
              <a:ext cx="175354" cy="162525"/>
            </a:xfrm>
            <a:custGeom>
              <a:avLst/>
              <a:gdLst/>
              <a:ahLst/>
              <a:cxnLst/>
              <a:rect l="l" t="t" r="r" b="b"/>
              <a:pathLst>
                <a:path w="6698" h="6208" extrusionOk="0">
                  <a:moveTo>
                    <a:pt x="3346" y="413"/>
                  </a:moveTo>
                  <a:cubicBezTo>
                    <a:pt x="4037" y="413"/>
                    <a:pt x="4727" y="678"/>
                    <a:pt x="5251" y="1202"/>
                  </a:cubicBezTo>
                  <a:cubicBezTo>
                    <a:pt x="6246" y="2192"/>
                    <a:pt x="6308" y="3786"/>
                    <a:pt x="5395" y="4853"/>
                  </a:cubicBezTo>
                  <a:lnTo>
                    <a:pt x="4127" y="3585"/>
                  </a:lnTo>
                  <a:cubicBezTo>
                    <a:pt x="4081" y="3539"/>
                    <a:pt x="4030" y="3519"/>
                    <a:pt x="3981" y="3519"/>
                  </a:cubicBezTo>
                  <a:cubicBezTo>
                    <a:pt x="3820" y="3519"/>
                    <a:pt x="3683" y="3727"/>
                    <a:pt x="3834" y="3878"/>
                  </a:cubicBezTo>
                  <a:lnTo>
                    <a:pt x="5102" y="5146"/>
                  </a:lnTo>
                  <a:cubicBezTo>
                    <a:pt x="4598" y="5578"/>
                    <a:pt x="3976" y="5791"/>
                    <a:pt x="3356" y="5791"/>
                  </a:cubicBezTo>
                  <a:cubicBezTo>
                    <a:pt x="2665" y="5791"/>
                    <a:pt x="1975" y="5526"/>
                    <a:pt x="1451" y="5002"/>
                  </a:cubicBezTo>
                  <a:cubicBezTo>
                    <a:pt x="457" y="4007"/>
                    <a:pt x="394" y="2417"/>
                    <a:pt x="1307" y="1351"/>
                  </a:cubicBezTo>
                  <a:lnTo>
                    <a:pt x="1307" y="1351"/>
                  </a:lnTo>
                  <a:lnTo>
                    <a:pt x="3205" y="3248"/>
                  </a:lnTo>
                  <a:cubicBezTo>
                    <a:pt x="3251" y="3294"/>
                    <a:pt x="3302" y="3314"/>
                    <a:pt x="3351" y="3314"/>
                  </a:cubicBezTo>
                  <a:cubicBezTo>
                    <a:pt x="3512" y="3314"/>
                    <a:pt x="3649" y="3106"/>
                    <a:pt x="3498" y="2955"/>
                  </a:cubicBezTo>
                  <a:lnTo>
                    <a:pt x="1600" y="1058"/>
                  </a:lnTo>
                  <a:cubicBezTo>
                    <a:pt x="2104" y="626"/>
                    <a:pt x="2726" y="413"/>
                    <a:pt x="3346" y="413"/>
                  </a:cubicBezTo>
                  <a:close/>
                  <a:moveTo>
                    <a:pt x="3349" y="1"/>
                  </a:moveTo>
                  <a:cubicBezTo>
                    <a:pt x="2095" y="1"/>
                    <a:pt x="961" y="755"/>
                    <a:pt x="481" y="1918"/>
                  </a:cubicBezTo>
                  <a:cubicBezTo>
                    <a:pt x="0" y="3075"/>
                    <a:pt x="269" y="4411"/>
                    <a:pt x="1153" y="5300"/>
                  </a:cubicBezTo>
                  <a:cubicBezTo>
                    <a:pt x="1761" y="5905"/>
                    <a:pt x="2556" y="6208"/>
                    <a:pt x="3351" y="6208"/>
                  </a:cubicBezTo>
                  <a:cubicBezTo>
                    <a:pt x="4145" y="6208"/>
                    <a:pt x="4939" y="5905"/>
                    <a:pt x="5544" y="5300"/>
                  </a:cubicBezTo>
                  <a:cubicBezTo>
                    <a:pt x="6433" y="4411"/>
                    <a:pt x="6697" y="3075"/>
                    <a:pt x="6217" y="1918"/>
                  </a:cubicBezTo>
                  <a:cubicBezTo>
                    <a:pt x="5736" y="755"/>
                    <a:pt x="4603" y="1"/>
                    <a:pt x="33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82"/>
            <p:cNvSpPr/>
            <p:nvPr/>
          </p:nvSpPr>
          <p:spPr>
            <a:xfrm>
              <a:off x="6850871" y="2651902"/>
              <a:ext cx="169673" cy="162473"/>
            </a:xfrm>
            <a:custGeom>
              <a:avLst/>
              <a:gdLst/>
              <a:ahLst/>
              <a:cxnLst/>
              <a:rect l="l" t="t" r="r" b="b"/>
              <a:pathLst>
                <a:path w="6481" h="6206" extrusionOk="0">
                  <a:moveTo>
                    <a:pt x="3109" y="414"/>
                  </a:moveTo>
                  <a:cubicBezTo>
                    <a:pt x="3730" y="414"/>
                    <a:pt x="4353" y="627"/>
                    <a:pt x="4857" y="1059"/>
                  </a:cubicBezTo>
                  <a:lnTo>
                    <a:pt x="1067" y="4854"/>
                  </a:lnTo>
                  <a:cubicBezTo>
                    <a:pt x="144" y="3788"/>
                    <a:pt x="207" y="2197"/>
                    <a:pt x="1201" y="1203"/>
                  </a:cubicBezTo>
                  <a:cubicBezTo>
                    <a:pt x="1725" y="679"/>
                    <a:pt x="2416" y="414"/>
                    <a:pt x="3109" y="414"/>
                  </a:cubicBezTo>
                  <a:close/>
                  <a:moveTo>
                    <a:pt x="3104" y="1"/>
                  </a:moveTo>
                  <a:cubicBezTo>
                    <a:pt x="2704" y="1"/>
                    <a:pt x="2301" y="78"/>
                    <a:pt x="1917" y="237"/>
                  </a:cubicBezTo>
                  <a:cubicBezTo>
                    <a:pt x="759" y="718"/>
                    <a:pt x="0" y="1847"/>
                    <a:pt x="0" y="3105"/>
                  </a:cubicBezTo>
                  <a:cubicBezTo>
                    <a:pt x="0" y="4359"/>
                    <a:pt x="759" y="5488"/>
                    <a:pt x="1917" y="5969"/>
                  </a:cubicBezTo>
                  <a:cubicBezTo>
                    <a:pt x="2301" y="6128"/>
                    <a:pt x="2704" y="6205"/>
                    <a:pt x="3104" y="6205"/>
                  </a:cubicBezTo>
                  <a:cubicBezTo>
                    <a:pt x="3911" y="6205"/>
                    <a:pt x="4705" y="5890"/>
                    <a:pt x="5299" y="5296"/>
                  </a:cubicBezTo>
                  <a:cubicBezTo>
                    <a:pt x="5451" y="5148"/>
                    <a:pt x="5312" y="4940"/>
                    <a:pt x="5150" y="4940"/>
                  </a:cubicBezTo>
                  <a:cubicBezTo>
                    <a:pt x="5102" y="4940"/>
                    <a:pt x="5051" y="4959"/>
                    <a:pt x="5006" y="5003"/>
                  </a:cubicBezTo>
                  <a:cubicBezTo>
                    <a:pt x="4483" y="5529"/>
                    <a:pt x="3793" y="5794"/>
                    <a:pt x="3101" y="5794"/>
                  </a:cubicBezTo>
                  <a:cubicBezTo>
                    <a:pt x="2479" y="5794"/>
                    <a:pt x="1855" y="5579"/>
                    <a:pt x="1350" y="5147"/>
                  </a:cubicBezTo>
                  <a:lnTo>
                    <a:pt x="2618" y="3879"/>
                  </a:lnTo>
                  <a:lnTo>
                    <a:pt x="5145" y="1352"/>
                  </a:lnTo>
                  <a:cubicBezTo>
                    <a:pt x="5866" y="2183"/>
                    <a:pt x="6001" y="3374"/>
                    <a:pt x="5487" y="4345"/>
                  </a:cubicBezTo>
                  <a:cubicBezTo>
                    <a:pt x="5402" y="4510"/>
                    <a:pt x="5540" y="4648"/>
                    <a:pt x="5677" y="4648"/>
                  </a:cubicBezTo>
                  <a:cubicBezTo>
                    <a:pt x="5744" y="4648"/>
                    <a:pt x="5811" y="4616"/>
                    <a:pt x="5852" y="4537"/>
                  </a:cubicBezTo>
                  <a:cubicBezTo>
                    <a:pt x="6481" y="3336"/>
                    <a:pt x="6260" y="1866"/>
                    <a:pt x="5299" y="910"/>
                  </a:cubicBezTo>
                  <a:cubicBezTo>
                    <a:pt x="4705" y="316"/>
                    <a:pt x="3911"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82"/>
          <p:cNvGrpSpPr/>
          <p:nvPr/>
        </p:nvGrpSpPr>
        <p:grpSpPr>
          <a:xfrm>
            <a:off x="6186789" y="2251933"/>
            <a:ext cx="371049" cy="362096"/>
            <a:chOff x="6186789" y="2457333"/>
            <a:chExt cx="371049" cy="362096"/>
          </a:xfrm>
        </p:grpSpPr>
        <p:sp>
          <p:nvSpPr>
            <p:cNvPr id="13734" name="Google Shape;13734;p82"/>
            <p:cNvSpPr/>
            <p:nvPr/>
          </p:nvSpPr>
          <p:spPr>
            <a:xfrm>
              <a:off x="6189067" y="2629178"/>
              <a:ext cx="193837" cy="186480"/>
            </a:xfrm>
            <a:custGeom>
              <a:avLst/>
              <a:gdLst/>
              <a:ahLst/>
              <a:cxnLst/>
              <a:rect l="l" t="t" r="r" b="b"/>
              <a:pathLst>
                <a:path w="7404" h="7123" extrusionOk="0">
                  <a:moveTo>
                    <a:pt x="3844" y="1"/>
                  </a:moveTo>
                  <a:cubicBezTo>
                    <a:pt x="2402" y="1"/>
                    <a:pt x="1105" y="870"/>
                    <a:pt x="553" y="2201"/>
                  </a:cubicBezTo>
                  <a:cubicBezTo>
                    <a:pt x="0" y="3531"/>
                    <a:pt x="308" y="5059"/>
                    <a:pt x="1326" y="6078"/>
                  </a:cubicBezTo>
                  <a:cubicBezTo>
                    <a:pt x="2008" y="6759"/>
                    <a:pt x="2920" y="7122"/>
                    <a:pt x="3847" y="7122"/>
                  </a:cubicBezTo>
                  <a:cubicBezTo>
                    <a:pt x="4306" y="7122"/>
                    <a:pt x="4768" y="7034"/>
                    <a:pt x="5208" y="6851"/>
                  </a:cubicBezTo>
                  <a:cubicBezTo>
                    <a:pt x="6539" y="6299"/>
                    <a:pt x="7403" y="5002"/>
                    <a:pt x="7403" y="3560"/>
                  </a:cubicBezTo>
                  <a:cubicBezTo>
                    <a:pt x="7403" y="1595"/>
                    <a:pt x="5808" y="1"/>
                    <a:pt x="384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82"/>
            <p:cNvSpPr/>
            <p:nvPr/>
          </p:nvSpPr>
          <p:spPr>
            <a:xfrm>
              <a:off x="6234332" y="2680988"/>
              <a:ext cx="96761" cy="82807"/>
            </a:xfrm>
            <a:custGeom>
              <a:avLst/>
              <a:gdLst/>
              <a:ahLst/>
              <a:cxnLst/>
              <a:rect l="l" t="t" r="r" b="b"/>
              <a:pathLst>
                <a:path w="3696" h="3163" extrusionOk="0">
                  <a:moveTo>
                    <a:pt x="2115" y="1"/>
                  </a:moveTo>
                  <a:cubicBezTo>
                    <a:pt x="707" y="1"/>
                    <a:pt x="1" y="1706"/>
                    <a:pt x="995" y="2701"/>
                  </a:cubicBezTo>
                  <a:cubicBezTo>
                    <a:pt x="1297" y="3002"/>
                    <a:pt x="1702" y="3163"/>
                    <a:pt x="2113" y="3163"/>
                  </a:cubicBezTo>
                  <a:cubicBezTo>
                    <a:pt x="2318" y="3163"/>
                    <a:pt x="2524" y="3123"/>
                    <a:pt x="2720" y="3042"/>
                  </a:cubicBezTo>
                  <a:cubicBezTo>
                    <a:pt x="3311" y="2797"/>
                    <a:pt x="3695" y="2220"/>
                    <a:pt x="3695" y="1581"/>
                  </a:cubicBezTo>
                  <a:cubicBezTo>
                    <a:pt x="3695" y="712"/>
                    <a:pt x="2989" y="1"/>
                    <a:pt x="2115"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82"/>
            <p:cNvSpPr/>
            <p:nvPr/>
          </p:nvSpPr>
          <p:spPr>
            <a:xfrm>
              <a:off x="6265774" y="2680988"/>
              <a:ext cx="71943" cy="82886"/>
            </a:xfrm>
            <a:custGeom>
              <a:avLst/>
              <a:gdLst/>
              <a:ahLst/>
              <a:cxnLst/>
              <a:rect l="l" t="t" r="r" b="b"/>
              <a:pathLst>
                <a:path w="2748" h="3166" extrusionOk="0">
                  <a:moveTo>
                    <a:pt x="921" y="1"/>
                  </a:moveTo>
                  <a:cubicBezTo>
                    <a:pt x="919" y="1"/>
                    <a:pt x="916" y="1"/>
                    <a:pt x="914" y="1"/>
                  </a:cubicBezTo>
                  <a:lnTo>
                    <a:pt x="904" y="1"/>
                  </a:lnTo>
                  <a:cubicBezTo>
                    <a:pt x="1461" y="395"/>
                    <a:pt x="1701" y="1111"/>
                    <a:pt x="1500" y="1764"/>
                  </a:cubicBezTo>
                  <a:cubicBezTo>
                    <a:pt x="1293" y="2417"/>
                    <a:pt x="688" y="2864"/>
                    <a:pt x="1" y="2874"/>
                  </a:cubicBezTo>
                  <a:cubicBezTo>
                    <a:pt x="282" y="3073"/>
                    <a:pt x="599" y="3165"/>
                    <a:pt x="911" y="3165"/>
                  </a:cubicBezTo>
                  <a:cubicBezTo>
                    <a:pt x="1570" y="3165"/>
                    <a:pt x="2205" y="2753"/>
                    <a:pt x="2427" y="2062"/>
                  </a:cubicBezTo>
                  <a:cubicBezTo>
                    <a:pt x="2748" y="1041"/>
                    <a:pt x="1988" y="1"/>
                    <a:pt x="92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82"/>
            <p:cNvSpPr/>
            <p:nvPr/>
          </p:nvSpPr>
          <p:spPr>
            <a:xfrm>
              <a:off x="6275330" y="2629178"/>
              <a:ext cx="107574" cy="186533"/>
            </a:xfrm>
            <a:custGeom>
              <a:avLst/>
              <a:gdLst/>
              <a:ahLst/>
              <a:cxnLst/>
              <a:rect l="l" t="t" r="r" b="b"/>
              <a:pathLst>
                <a:path w="4109" h="7125" extrusionOk="0">
                  <a:moveTo>
                    <a:pt x="549" y="1"/>
                  </a:moveTo>
                  <a:cubicBezTo>
                    <a:pt x="366" y="1"/>
                    <a:pt x="179" y="15"/>
                    <a:pt x="1" y="44"/>
                  </a:cubicBezTo>
                  <a:cubicBezTo>
                    <a:pt x="1730" y="318"/>
                    <a:pt x="3008" y="1807"/>
                    <a:pt x="3008" y="3560"/>
                  </a:cubicBezTo>
                  <a:cubicBezTo>
                    <a:pt x="3008" y="5314"/>
                    <a:pt x="1730" y="6808"/>
                    <a:pt x="1" y="7082"/>
                  </a:cubicBezTo>
                  <a:cubicBezTo>
                    <a:pt x="179" y="7110"/>
                    <a:pt x="366" y="7125"/>
                    <a:pt x="549" y="7125"/>
                  </a:cubicBezTo>
                  <a:cubicBezTo>
                    <a:pt x="2513" y="7125"/>
                    <a:pt x="4108" y="5530"/>
                    <a:pt x="4108" y="3560"/>
                  </a:cubicBezTo>
                  <a:cubicBezTo>
                    <a:pt x="4108" y="1595"/>
                    <a:pt x="2513"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82"/>
            <p:cNvSpPr/>
            <p:nvPr/>
          </p:nvSpPr>
          <p:spPr>
            <a:xfrm>
              <a:off x="6428405" y="2736595"/>
              <a:ext cx="92337" cy="79090"/>
            </a:xfrm>
            <a:custGeom>
              <a:avLst/>
              <a:gdLst/>
              <a:ahLst/>
              <a:cxnLst/>
              <a:rect l="l" t="t" r="r" b="b"/>
              <a:pathLst>
                <a:path w="3527" h="3021" extrusionOk="0">
                  <a:moveTo>
                    <a:pt x="2018" y="0"/>
                  </a:moveTo>
                  <a:cubicBezTo>
                    <a:pt x="673" y="0"/>
                    <a:pt x="0" y="1624"/>
                    <a:pt x="952" y="2575"/>
                  </a:cubicBezTo>
                  <a:cubicBezTo>
                    <a:pt x="1259" y="2883"/>
                    <a:pt x="1638" y="3021"/>
                    <a:pt x="2008" y="3021"/>
                  </a:cubicBezTo>
                  <a:cubicBezTo>
                    <a:pt x="2784" y="3021"/>
                    <a:pt x="3527" y="2419"/>
                    <a:pt x="3527" y="1509"/>
                  </a:cubicBezTo>
                  <a:cubicBezTo>
                    <a:pt x="3527" y="678"/>
                    <a:pt x="2854" y="0"/>
                    <a:pt x="2018" y="0"/>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82"/>
            <p:cNvSpPr/>
            <p:nvPr/>
          </p:nvSpPr>
          <p:spPr>
            <a:xfrm>
              <a:off x="6467779" y="2736699"/>
              <a:ext cx="53721" cy="79037"/>
            </a:xfrm>
            <a:custGeom>
              <a:avLst/>
              <a:gdLst/>
              <a:ahLst/>
              <a:cxnLst/>
              <a:rect l="l" t="t" r="r" b="b"/>
              <a:pathLst>
                <a:path w="2052" h="3019" extrusionOk="0">
                  <a:moveTo>
                    <a:pt x="549" y="1"/>
                  </a:moveTo>
                  <a:cubicBezTo>
                    <a:pt x="537" y="1"/>
                    <a:pt x="526" y="1"/>
                    <a:pt x="514" y="1"/>
                  </a:cubicBezTo>
                  <a:cubicBezTo>
                    <a:pt x="341" y="1"/>
                    <a:pt x="163" y="30"/>
                    <a:pt x="0" y="92"/>
                  </a:cubicBezTo>
                  <a:cubicBezTo>
                    <a:pt x="596" y="308"/>
                    <a:pt x="995" y="875"/>
                    <a:pt x="995" y="1509"/>
                  </a:cubicBezTo>
                  <a:cubicBezTo>
                    <a:pt x="995" y="2144"/>
                    <a:pt x="596" y="2710"/>
                    <a:pt x="0" y="2927"/>
                  </a:cubicBezTo>
                  <a:cubicBezTo>
                    <a:pt x="163" y="2984"/>
                    <a:pt x="341" y="3018"/>
                    <a:pt x="514" y="3018"/>
                  </a:cubicBezTo>
                  <a:cubicBezTo>
                    <a:pt x="523" y="3018"/>
                    <a:pt x="532" y="3018"/>
                    <a:pt x="541" y="3018"/>
                  </a:cubicBezTo>
                  <a:cubicBezTo>
                    <a:pt x="1374" y="3018"/>
                    <a:pt x="2051" y="2346"/>
                    <a:pt x="2051" y="1509"/>
                  </a:cubicBezTo>
                  <a:cubicBezTo>
                    <a:pt x="2051" y="676"/>
                    <a:pt x="1379" y="1"/>
                    <a:pt x="549"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82"/>
            <p:cNvSpPr/>
            <p:nvPr/>
          </p:nvSpPr>
          <p:spPr>
            <a:xfrm>
              <a:off x="6194591" y="2467412"/>
              <a:ext cx="42412" cy="38040"/>
            </a:xfrm>
            <a:custGeom>
              <a:avLst/>
              <a:gdLst/>
              <a:ahLst/>
              <a:cxnLst/>
              <a:rect l="l" t="t" r="r" b="b"/>
              <a:pathLst>
                <a:path w="1620" h="1453" extrusionOk="0">
                  <a:moveTo>
                    <a:pt x="545" y="1"/>
                  </a:moveTo>
                  <a:cubicBezTo>
                    <a:pt x="391" y="1"/>
                    <a:pt x="238" y="75"/>
                    <a:pt x="145" y="213"/>
                  </a:cubicBezTo>
                  <a:cubicBezTo>
                    <a:pt x="1" y="434"/>
                    <a:pt x="63" y="732"/>
                    <a:pt x="284" y="881"/>
                  </a:cubicBezTo>
                  <a:lnTo>
                    <a:pt x="1091" y="1452"/>
                  </a:lnTo>
                  <a:lnTo>
                    <a:pt x="1620" y="655"/>
                  </a:lnTo>
                  <a:lnTo>
                    <a:pt x="813" y="83"/>
                  </a:lnTo>
                  <a:cubicBezTo>
                    <a:pt x="731" y="27"/>
                    <a:pt x="638" y="1"/>
                    <a:pt x="545"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82"/>
            <p:cNvSpPr/>
            <p:nvPr/>
          </p:nvSpPr>
          <p:spPr>
            <a:xfrm>
              <a:off x="6249176" y="2586793"/>
              <a:ext cx="232086" cy="117993"/>
            </a:xfrm>
            <a:custGeom>
              <a:avLst/>
              <a:gdLst/>
              <a:ahLst/>
              <a:cxnLst/>
              <a:rect l="l" t="t" r="r" b="b"/>
              <a:pathLst>
                <a:path w="8865" h="4507" extrusionOk="0">
                  <a:moveTo>
                    <a:pt x="1" y="1"/>
                  </a:moveTo>
                  <a:lnTo>
                    <a:pt x="1" y="1975"/>
                  </a:lnTo>
                  <a:cubicBezTo>
                    <a:pt x="504" y="1733"/>
                    <a:pt x="1029" y="1620"/>
                    <a:pt x="1543" y="1620"/>
                  </a:cubicBezTo>
                  <a:cubicBezTo>
                    <a:pt x="3180" y="1620"/>
                    <a:pt x="4704" y="2763"/>
                    <a:pt x="5040" y="4507"/>
                  </a:cubicBezTo>
                  <a:lnTo>
                    <a:pt x="8864" y="4507"/>
                  </a:lnTo>
                  <a:lnTo>
                    <a:pt x="8864" y="3647"/>
                  </a:lnTo>
                  <a:lnTo>
                    <a:pt x="8859" y="2724"/>
                  </a:lnTo>
                  <a:cubicBezTo>
                    <a:pt x="8778" y="1197"/>
                    <a:pt x="7514" y="1"/>
                    <a:pt x="598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82"/>
            <p:cNvSpPr/>
            <p:nvPr/>
          </p:nvSpPr>
          <p:spPr>
            <a:xfrm>
              <a:off x="6249176" y="2605747"/>
              <a:ext cx="155850" cy="99039"/>
            </a:xfrm>
            <a:custGeom>
              <a:avLst/>
              <a:gdLst/>
              <a:ahLst/>
              <a:cxnLst/>
              <a:rect l="l" t="t" r="r" b="b"/>
              <a:pathLst>
                <a:path w="5953" h="3783" extrusionOk="0">
                  <a:moveTo>
                    <a:pt x="1552" y="0"/>
                  </a:moveTo>
                  <a:cubicBezTo>
                    <a:pt x="1040" y="0"/>
                    <a:pt x="516" y="90"/>
                    <a:pt x="1" y="281"/>
                  </a:cubicBezTo>
                  <a:lnTo>
                    <a:pt x="1" y="1251"/>
                  </a:lnTo>
                  <a:cubicBezTo>
                    <a:pt x="504" y="1009"/>
                    <a:pt x="1029" y="896"/>
                    <a:pt x="1543" y="896"/>
                  </a:cubicBezTo>
                  <a:cubicBezTo>
                    <a:pt x="3180" y="896"/>
                    <a:pt x="4704" y="2039"/>
                    <a:pt x="5040" y="3783"/>
                  </a:cubicBezTo>
                  <a:lnTo>
                    <a:pt x="5953" y="3783"/>
                  </a:lnTo>
                  <a:cubicBezTo>
                    <a:pt x="5609" y="1535"/>
                    <a:pt x="3675" y="0"/>
                    <a:pt x="155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82"/>
            <p:cNvSpPr/>
            <p:nvPr/>
          </p:nvSpPr>
          <p:spPr>
            <a:xfrm>
              <a:off x="6430551" y="2532469"/>
              <a:ext cx="63905" cy="28327"/>
            </a:xfrm>
            <a:custGeom>
              <a:avLst/>
              <a:gdLst/>
              <a:ahLst/>
              <a:cxnLst/>
              <a:rect l="l" t="t" r="r" b="b"/>
              <a:pathLst>
                <a:path w="2441" h="1082" extrusionOk="0">
                  <a:moveTo>
                    <a:pt x="0" y="0"/>
                  </a:moveTo>
                  <a:lnTo>
                    <a:pt x="0" y="1081"/>
                  </a:lnTo>
                  <a:lnTo>
                    <a:pt x="1898" y="1081"/>
                  </a:lnTo>
                  <a:cubicBezTo>
                    <a:pt x="2196" y="1081"/>
                    <a:pt x="2441" y="836"/>
                    <a:pt x="2441" y="538"/>
                  </a:cubicBezTo>
                  <a:cubicBezTo>
                    <a:pt x="2441" y="240"/>
                    <a:pt x="2196" y="0"/>
                    <a:pt x="189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82"/>
            <p:cNvSpPr/>
            <p:nvPr/>
          </p:nvSpPr>
          <p:spPr>
            <a:xfrm>
              <a:off x="6186789" y="2457333"/>
              <a:ext cx="371049" cy="362096"/>
            </a:xfrm>
            <a:custGeom>
              <a:avLst/>
              <a:gdLst/>
              <a:ahLst/>
              <a:cxnLst/>
              <a:rect l="l" t="t" r="r" b="b"/>
              <a:pathLst>
                <a:path w="14173" h="13831" extrusionOk="0">
                  <a:moveTo>
                    <a:pt x="800" y="426"/>
                  </a:moveTo>
                  <a:cubicBezTo>
                    <a:pt x="844" y="426"/>
                    <a:pt x="890" y="437"/>
                    <a:pt x="938" y="463"/>
                  </a:cubicBezTo>
                  <a:lnTo>
                    <a:pt x="1586" y="920"/>
                  </a:lnTo>
                  <a:cubicBezTo>
                    <a:pt x="1538" y="992"/>
                    <a:pt x="1346" y="1270"/>
                    <a:pt x="1284" y="1376"/>
                  </a:cubicBezTo>
                  <a:cubicBezTo>
                    <a:pt x="703" y="970"/>
                    <a:pt x="633" y="921"/>
                    <a:pt x="634" y="921"/>
                  </a:cubicBezTo>
                  <a:lnTo>
                    <a:pt x="634" y="921"/>
                  </a:lnTo>
                  <a:cubicBezTo>
                    <a:pt x="635" y="921"/>
                    <a:pt x="642" y="926"/>
                    <a:pt x="643" y="926"/>
                  </a:cubicBezTo>
                  <a:cubicBezTo>
                    <a:pt x="643" y="926"/>
                    <a:pt x="641" y="924"/>
                    <a:pt x="635" y="920"/>
                  </a:cubicBezTo>
                  <a:cubicBezTo>
                    <a:pt x="409" y="746"/>
                    <a:pt x="567" y="426"/>
                    <a:pt x="800" y="426"/>
                  </a:cubicBezTo>
                  <a:close/>
                  <a:moveTo>
                    <a:pt x="11252" y="3072"/>
                  </a:moveTo>
                  <a:cubicBezTo>
                    <a:pt x="11439" y="3072"/>
                    <a:pt x="11588" y="3221"/>
                    <a:pt x="11588" y="3403"/>
                  </a:cubicBezTo>
                  <a:lnTo>
                    <a:pt x="11588" y="3413"/>
                  </a:lnTo>
                  <a:cubicBezTo>
                    <a:pt x="11588" y="3600"/>
                    <a:pt x="11439" y="3749"/>
                    <a:pt x="11252" y="3749"/>
                  </a:cubicBezTo>
                  <a:lnTo>
                    <a:pt x="9537" y="3749"/>
                  </a:lnTo>
                  <a:lnTo>
                    <a:pt x="9537" y="3072"/>
                  </a:lnTo>
                  <a:close/>
                  <a:moveTo>
                    <a:pt x="7966" y="3615"/>
                  </a:moveTo>
                  <a:lnTo>
                    <a:pt x="7966" y="4604"/>
                  </a:lnTo>
                  <a:lnTo>
                    <a:pt x="2547" y="4604"/>
                  </a:lnTo>
                  <a:lnTo>
                    <a:pt x="2547" y="3615"/>
                  </a:lnTo>
                  <a:close/>
                  <a:moveTo>
                    <a:pt x="3902" y="6644"/>
                  </a:moveTo>
                  <a:cubicBezTo>
                    <a:pt x="4337" y="6644"/>
                    <a:pt x="4776" y="6728"/>
                    <a:pt x="5194" y="6901"/>
                  </a:cubicBezTo>
                  <a:cubicBezTo>
                    <a:pt x="6458" y="7424"/>
                    <a:pt x="7284" y="8659"/>
                    <a:pt x="7289" y="10033"/>
                  </a:cubicBezTo>
                  <a:cubicBezTo>
                    <a:pt x="7284" y="11902"/>
                    <a:pt x="5771" y="13420"/>
                    <a:pt x="3897" y="13420"/>
                  </a:cubicBezTo>
                  <a:cubicBezTo>
                    <a:pt x="2528" y="13420"/>
                    <a:pt x="1293" y="12598"/>
                    <a:pt x="770" y="11330"/>
                  </a:cubicBezTo>
                  <a:cubicBezTo>
                    <a:pt x="246" y="10067"/>
                    <a:pt x="534" y="8606"/>
                    <a:pt x="1500" y="7641"/>
                  </a:cubicBezTo>
                  <a:cubicBezTo>
                    <a:pt x="2150" y="6990"/>
                    <a:pt x="3018" y="6644"/>
                    <a:pt x="3902" y="6644"/>
                  </a:cubicBezTo>
                  <a:close/>
                  <a:moveTo>
                    <a:pt x="11278" y="10787"/>
                  </a:moveTo>
                  <a:cubicBezTo>
                    <a:pt x="11954" y="10787"/>
                    <a:pt x="12602" y="11311"/>
                    <a:pt x="12602" y="12104"/>
                  </a:cubicBezTo>
                  <a:cubicBezTo>
                    <a:pt x="12597" y="12829"/>
                    <a:pt x="12011" y="13415"/>
                    <a:pt x="11286" y="13420"/>
                  </a:cubicBezTo>
                  <a:cubicBezTo>
                    <a:pt x="10113" y="13420"/>
                    <a:pt x="9527" y="12003"/>
                    <a:pt x="10354" y="11176"/>
                  </a:cubicBezTo>
                  <a:cubicBezTo>
                    <a:pt x="10623" y="10907"/>
                    <a:pt x="10954" y="10787"/>
                    <a:pt x="11278" y="10787"/>
                  </a:cubicBezTo>
                  <a:close/>
                  <a:moveTo>
                    <a:pt x="783" y="0"/>
                  </a:moveTo>
                  <a:cubicBezTo>
                    <a:pt x="561" y="0"/>
                    <a:pt x="344" y="107"/>
                    <a:pt x="212" y="305"/>
                  </a:cubicBezTo>
                  <a:cubicBezTo>
                    <a:pt x="1" y="622"/>
                    <a:pt x="87" y="1045"/>
                    <a:pt x="400" y="1256"/>
                  </a:cubicBezTo>
                  <a:cubicBezTo>
                    <a:pt x="1122" y="1746"/>
                    <a:pt x="1209" y="1871"/>
                    <a:pt x="1327" y="1871"/>
                  </a:cubicBezTo>
                  <a:cubicBezTo>
                    <a:pt x="1340" y="1871"/>
                    <a:pt x="1354" y="1869"/>
                    <a:pt x="1370" y="1866"/>
                  </a:cubicBezTo>
                  <a:cubicBezTo>
                    <a:pt x="1500" y="1842"/>
                    <a:pt x="1524" y="1727"/>
                    <a:pt x="1625" y="1597"/>
                  </a:cubicBezTo>
                  <a:lnTo>
                    <a:pt x="2129" y="1933"/>
                  </a:lnTo>
                  <a:lnTo>
                    <a:pt x="2129" y="6670"/>
                  </a:lnTo>
                  <a:cubicBezTo>
                    <a:pt x="875" y="7324"/>
                    <a:pt x="92" y="8625"/>
                    <a:pt x="92" y="10038"/>
                  </a:cubicBezTo>
                  <a:cubicBezTo>
                    <a:pt x="97" y="11450"/>
                    <a:pt x="885" y="12747"/>
                    <a:pt x="2139" y="13401"/>
                  </a:cubicBezTo>
                  <a:cubicBezTo>
                    <a:pt x="2691" y="13688"/>
                    <a:pt x="3293" y="13831"/>
                    <a:pt x="3893" y="13831"/>
                  </a:cubicBezTo>
                  <a:cubicBezTo>
                    <a:pt x="4657" y="13831"/>
                    <a:pt x="5418" y="13600"/>
                    <a:pt x="6068" y="13146"/>
                  </a:cubicBezTo>
                  <a:cubicBezTo>
                    <a:pt x="7226" y="12339"/>
                    <a:pt x="7841" y="10955"/>
                    <a:pt x="7663" y="9553"/>
                  </a:cubicBezTo>
                  <a:lnTo>
                    <a:pt x="11074" y="9553"/>
                  </a:lnTo>
                  <a:lnTo>
                    <a:pt x="11074" y="10384"/>
                  </a:lnTo>
                  <a:cubicBezTo>
                    <a:pt x="9638" y="10557"/>
                    <a:pt x="9032" y="12305"/>
                    <a:pt x="10056" y="13324"/>
                  </a:cubicBezTo>
                  <a:cubicBezTo>
                    <a:pt x="10404" y="13672"/>
                    <a:pt x="10839" y="13831"/>
                    <a:pt x="11266" y="13831"/>
                  </a:cubicBezTo>
                  <a:cubicBezTo>
                    <a:pt x="12087" y="13831"/>
                    <a:pt x="12882" y="13247"/>
                    <a:pt x="12996" y="12305"/>
                  </a:cubicBezTo>
                  <a:lnTo>
                    <a:pt x="13966" y="12305"/>
                  </a:lnTo>
                  <a:cubicBezTo>
                    <a:pt x="14077" y="12305"/>
                    <a:pt x="14173" y="12214"/>
                    <a:pt x="14173" y="12099"/>
                  </a:cubicBezTo>
                  <a:cubicBezTo>
                    <a:pt x="14168" y="11988"/>
                    <a:pt x="14077" y="11897"/>
                    <a:pt x="13966" y="11897"/>
                  </a:cubicBezTo>
                  <a:lnTo>
                    <a:pt x="13005" y="11897"/>
                  </a:lnTo>
                  <a:cubicBezTo>
                    <a:pt x="12905" y="11109"/>
                    <a:pt x="12285" y="10485"/>
                    <a:pt x="11492" y="10393"/>
                  </a:cubicBezTo>
                  <a:lnTo>
                    <a:pt x="11492" y="8481"/>
                  </a:lnTo>
                  <a:cubicBezTo>
                    <a:pt x="11492" y="8342"/>
                    <a:pt x="11389" y="8272"/>
                    <a:pt x="11286" y="8272"/>
                  </a:cubicBezTo>
                  <a:cubicBezTo>
                    <a:pt x="11182" y="8272"/>
                    <a:pt x="11079" y="8342"/>
                    <a:pt x="11079" y="8481"/>
                  </a:cubicBezTo>
                  <a:lnTo>
                    <a:pt x="11079" y="9144"/>
                  </a:lnTo>
                  <a:lnTo>
                    <a:pt x="7596" y="9144"/>
                  </a:lnTo>
                  <a:cubicBezTo>
                    <a:pt x="7184" y="7419"/>
                    <a:pt x="5616" y="6228"/>
                    <a:pt x="3893" y="6228"/>
                  </a:cubicBezTo>
                  <a:cubicBezTo>
                    <a:pt x="3447" y="6228"/>
                    <a:pt x="2991" y="6307"/>
                    <a:pt x="2542" y="6478"/>
                  </a:cubicBezTo>
                  <a:lnTo>
                    <a:pt x="2542" y="5013"/>
                  </a:lnTo>
                  <a:lnTo>
                    <a:pt x="8379" y="5013"/>
                  </a:lnTo>
                  <a:cubicBezTo>
                    <a:pt x="9811" y="5013"/>
                    <a:pt x="10997" y="6137"/>
                    <a:pt x="11074" y="7569"/>
                  </a:cubicBezTo>
                  <a:cubicBezTo>
                    <a:pt x="11081" y="7699"/>
                    <a:pt x="11179" y="7762"/>
                    <a:pt x="11278" y="7762"/>
                  </a:cubicBezTo>
                  <a:cubicBezTo>
                    <a:pt x="11386" y="7762"/>
                    <a:pt x="11495" y="7687"/>
                    <a:pt x="11487" y="7545"/>
                  </a:cubicBezTo>
                  <a:cubicBezTo>
                    <a:pt x="11396" y="5897"/>
                    <a:pt x="10032" y="4604"/>
                    <a:pt x="8379" y="4604"/>
                  </a:cubicBezTo>
                  <a:lnTo>
                    <a:pt x="8379" y="3610"/>
                  </a:lnTo>
                  <a:lnTo>
                    <a:pt x="9124" y="3610"/>
                  </a:lnTo>
                  <a:lnTo>
                    <a:pt x="9124" y="3951"/>
                  </a:lnTo>
                  <a:cubicBezTo>
                    <a:pt x="9124" y="4066"/>
                    <a:pt x="9220" y="4158"/>
                    <a:pt x="9335" y="4158"/>
                  </a:cubicBezTo>
                  <a:lnTo>
                    <a:pt x="11257" y="4158"/>
                  </a:lnTo>
                  <a:cubicBezTo>
                    <a:pt x="11665" y="4158"/>
                    <a:pt x="12001" y="3826"/>
                    <a:pt x="12001" y="3413"/>
                  </a:cubicBezTo>
                  <a:lnTo>
                    <a:pt x="12001" y="3403"/>
                  </a:lnTo>
                  <a:cubicBezTo>
                    <a:pt x="12001" y="2990"/>
                    <a:pt x="11665" y="2659"/>
                    <a:pt x="11257" y="2659"/>
                  </a:cubicBezTo>
                  <a:lnTo>
                    <a:pt x="9335" y="2659"/>
                  </a:lnTo>
                  <a:cubicBezTo>
                    <a:pt x="9220" y="2659"/>
                    <a:pt x="9124" y="2750"/>
                    <a:pt x="9124" y="2865"/>
                  </a:cubicBezTo>
                  <a:lnTo>
                    <a:pt x="9124" y="3207"/>
                  </a:lnTo>
                  <a:lnTo>
                    <a:pt x="2542" y="3207"/>
                  </a:lnTo>
                  <a:lnTo>
                    <a:pt x="2542" y="1828"/>
                  </a:lnTo>
                  <a:cubicBezTo>
                    <a:pt x="2542" y="1761"/>
                    <a:pt x="2509" y="1698"/>
                    <a:pt x="2451" y="1655"/>
                  </a:cubicBezTo>
                  <a:lnTo>
                    <a:pt x="1860" y="1256"/>
                  </a:lnTo>
                  <a:lnTo>
                    <a:pt x="2038" y="982"/>
                  </a:lnTo>
                  <a:cubicBezTo>
                    <a:pt x="2100" y="886"/>
                    <a:pt x="2076" y="761"/>
                    <a:pt x="1985" y="694"/>
                  </a:cubicBezTo>
                  <a:cubicBezTo>
                    <a:pt x="1261" y="183"/>
                    <a:pt x="1169" y="116"/>
                    <a:pt x="1169" y="116"/>
                  </a:cubicBezTo>
                  <a:lnTo>
                    <a:pt x="1169" y="116"/>
                  </a:lnTo>
                  <a:cubicBezTo>
                    <a:pt x="1169" y="116"/>
                    <a:pt x="1180" y="124"/>
                    <a:pt x="1179" y="124"/>
                  </a:cubicBezTo>
                  <a:cubicBezTo>
                    <a:pt x="1179" y="124"/>
                    <a:pt x="1176" y="123"/>
                    <a:pt x="1168" y="118"/>
                  </a:cubicBezTo>
                  <a:cubicBezTo>
                    <a:pt x="1050" y="38"/>
                    <a:pt x="915" y="0"/>
                    <a:pt x="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82"/>
            <p:cNvSpPr/>
            <p:nvPr/>
          </p:nvSpPr>
          <p:spPr>
            <a:xfrm>
              <a:off x="6240642" y="2676616"/>
              <a:ext cx="96238" cy="88672"/>
            </a:xfrm>
            <a:custGeom>
              <a:avLst/>
              <a:gdLst/>
              <a:ahLst/>
              <a:cxnLst/>
              <a:rect l="l" t="t" r="r" b="b"/>
              <a:pathLst>
                <a:path w="3676" h="3387" extrusionOk="0">
                  <a:moveTo>
                    <a:pt x="1375" y="0"/>
                  </a:moveTo>
                  <a:cubicBezTo>
                    <a:pt x="1355" y="0"/>
                    <a:pt x="1334" y="3"/>
                    <a:pt x="1312" y="9"/>
                  </a:cubicBezTo>
                  <a:cubicBezTo>
                    <a:pt x="500" y="269"/>
                    <a:pt x="0" y="1081"/>
                    <a:pt x="130" y="1921"/>
                  </a:cubicBezTo>
                  <a:cubicBezTo>
                    <a:pt x="259" y="2762"/>
                    <a:pt x="985" y="3386"/>
                    <a:pt x="1835" y="3386"/>
                  </a:cubicBezTo>
                  <a:cubicBezTo>
                    <a:pt x="2690" y="3386"/>
                    <a:pt x="3416" y="2762"/>
                    <a:pt x="3545" y="1921"/>
                  </a:cubicBezTo>
                  <a:cubicBezTo>
                    <a:pt x="3675" y="1081"/>
                    <a:pt x="3175" y="269"/>
                    <a:pt x="2364" y="9"/>
                  </a:cubicBezTo>
                  <a:cubicBezTo>
                    <a:pt x="2341" y="3"/>
                    <a:pt x="2320" y="0"/>
                    <a:pt x="2300" y="0"/>
                  </a:cubicBezTo>
                  <a:cubicBezTo>
                    <a:pt x="2086" y="0"/>
                    <a:pt x="2006" y="325"/>
                    <a:pt x="2239" y="408"/>
                  </a:cubicBezTo>
                  <a:cubicBezTo>
                    <a:pt x="2854" y="605"/>
                    <a:pt x="3238" y="1220"/>
                    <a:pt x="3137" y="1864"/>
                  </a:cubicBezTo>
                  <a:cubicBezTo>
                    <a:pt x="3036" y="2503"/>
                    <a:pt x="2489" y="2978"/>
                    <a:pt x="1840" y="2978"/>
                  </a:cubicBezTo>
                  <a:cubicBezTo>
                    <a:pt x="1187" y="2978"/>
                    <a:pt x="639" y="2503"/>
                    <a:pt x="538" y="1864"/>
                  </a:cubicBezTo>
                  <a:cubicBezTo>
                    <a:pt x="437" y="1220"/>
                    <a:pt x="821" y="605"/>
                    <a:pt x="1436" y="408"/>
                  </a:cubicBezTo>
                  <a:cubicBezTo>
                    <a:pt x="1669" y="325"/>
                    <a:pt x="1589" y="0"/>
                    <a:pt x="13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6" name="Google Shape;13746;p82"/>
          <p:cNvGrpSpPr/>
          <p:nvPr/>
        </p:nvGrpSpPr>
        <p:grpSpPr>
          <a:xfrm>
            <a:off x="7957893" y="2249079"/>
            <a:ext cx="375081" cy="368169"/>
            <a:chOff x="7957893" y="2454479"/>
            <a:chExt cx="375081" cy="368169"/>
          </a:xfrm>
        </p:grpSpPr>
        <p:sp>
          <p:nvSpPr>
            <p:cNvPr id="13747" name="Google Shape;13747;p82"/>
            <p:cNvSpPr/>
            <p:nvPr/>
          </p:nvSpPr>
          <p:spPr>
            <a:xfrm>
              <a:off x="8023159" y="2461521"/>
              <a:ext cx="40291" cy="46941"/>
            </a:xfrm>
            <a:custGeom>
              <a:avLst/>
              <a:gdLst/>
              <a:ahLst/>
              <a:cxnLst/>
              <a:rect l="l" t="t" r="r" b="b"/>
              <a:pathLst>
                <a:path w="1539" h="1793" extrusionOk="0">
                  <a:moveTo>
                    <a:pt x="376" y="1"/>
                  </a:moveTo>
                  <a:cubicBezTo>
                    <a:pt x="169" y="1"/>
                    <a:pt x="1" y="169"/>
                    <a:pt x="1" y="375"/>
                  </a:cubicBezTo>
                  <a:lnTo>
                    <a:pt x="1" y="1413"/>
                  </a:lnTo>
                  <a:cubicBezTo>
                    <a:pt x="1" y="1625"/>
                    <a:pt x="169" y="1793"/>
                    <a:pt x="376" y="1793"/>
                  </a:cubicBezTo>
                  <a:lnTo>
                    <a:pt x="640" y="1793"/>
                  </a:lnTo>
                  <a:cubicBezTo>
                    <a:pt x="1139" y="1793"/>
                    <a:pt x="1538" y="1389"/>
                    <a:pt x="1538" y="894"/>
                  </a:cubicBezTo>
                  <a:cubicBezTo>
                    <a:pt x="1538" y="400"/>
                    <a:pt x="1139" y="1"/>
                    <a:pt x="64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82"/>
            <p:cNvSpPr/>
            <p:nvPr/>
          </p:nvSpPr>
          <p:spPr>
            <a:xfrm>
              <a:off x="8023159" y="2461390"/>
              <a:ext cx="22934" cy="46941"/>
            </a:xfrm>
            <a:custGeom>
              <a:avLst/>
              <a:gdLst/>
              <a:ahLst/>
              <a:cxnLst/>
              <a:rect l="l" t="t" r="r" b="b"/>
              <a:pathLst>
                <a:path w="876" h="1793" extrusionOk="0">
                  <a:moveTo>
                    <a:pt x="380" y="1"/>
                  </a:moveTo>
                  <a:cubicBezTo>
                    <a:pt x="174" y="1"/>
                    <a:pt x="6" y="169"/>
                    <a:pt x="1" y="376"/>
                  </a:cubicBezTo>
                  <a:lnTo>
                    <a:pt x="1" y="1418"/>
                  </a:lnTo>
                  <a:cubicBezTo>
                    <a:pt x="6" y="1625"/>
                    <a:pt x="174" y="1793"/>
                    <a:pt x="380" y="1793"/>
                  </a:cubicBezTo>
                  <a:lnTo>
                    <a:pt x="645" y="1793"/>
                  </a:lnTo>
                  <a:cubicBezTo>
                    <a:pt x="721" y="1793"/>
                    <a:pt x="798" y="1783"/>
                    <a:pt x="875" y="1764"/>
                  </a:cubicBezTo>
                  <a:cubicBezTo>
                    <a:pt x="736" y="1706"/>
                    <a:pt x="645" y="1567"/>
                    <a:pt x="645" y="1418"/>
                  </a:cubicBezTo>
                  <a:lnTo>
                    <a:pt x="645" y="376"/>
                  </a:lnTo>
                  <a:cubicBezTo>
                    <a:pt x="645" y="227"/>
                    <a:pt x="736" y="87"/>
                    <a:pt x="875" y="30"/>
                  </a:cubicBezTo>
                  <a:cubicBezTo>
                    <a:pt x="798" y="11"/>
                    <a:pt x="721" y="1"/>
                    <a:pt x="645"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82"/>
            <p:cNvSpPr/>
            <p:nvPr/>
          </p:nvSpPr>
          <p:spPr>
            <a:xfrm>
              <a:off x="8109710" y="2461521"/>
              <a:ext cx="40265" cy="46941"/>
            </a:xfrm>
            <a:custGeom>
              <a:avLst/>
              <a:gdLst/>
              <a:ahLst/>
              <a:cxnLst/>
              <a:rect l="l" t="t" r="r" b="b"/>
              <a:pathLst>
                <a:path w="1538" h="1793" extrusionOk="0">
                  <a:moveTo>
                    <a:pt x="898" y="1"/>
                  </a:moveTo>
                  <a:cubicBezTo>
                    <a:pt x="399" y="1"/>
                    <a:pt x="0" y="400"/>
                    <a:pt x="0" y="894"/>
                  </a:cubicBezTo>
                  <a:cubicBezTo>
                    <a:pt x="0" y="1389"/>
                    <a:pt x="399" y="1793"/>
                    <a:pt x="898" y="1793"/>
                  </a:cubicBezTo>
                  <a:lnTo>
                    <a:pt x="1163" y="1793"/>
                  </a:lnTo>
                  <a:cubicBezTo>
                    <a:pt x="1369" y="1793"/>
                    <a:pt x="1537" y="1625"/>
                    <a:pt x="1537" y="1413"/>
                  </a:cubicBezTo>
                  <a:lnTo>
                    <a:pt x="1537" y="375"/>
                  </a:lnTo>
                  <a:cubicBezTo>
                    <a:pt x="1537" y="169"/>
                    <a:pt x="1369" y="1"/>
                    <a:pt x="116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82"/>
            <p:cNvSpPr/>
            <p:nvPr/>
          </p:nvSpPr>
          <p:spPr>
            <a:xfrm>
              <a:off x="8127068" y="2461390"/>
              <a:ext cx="23143" cy="47333"/>
            </a:xfrm>
            <a:custGeom>
              <a:avLst/>
              <a:gdLst/>
              <a:ahLst/>
              <a:cxnLst/>
              <a:rect l="l" t="t" r="r" b="b"/>
              <a:pathLst>
                <a:path w="884" h="1808" extrusionOk="0">
                  <a:moveTo>
                    <a:pt x="240" y="1"/>
                  </a:moveTo>
                  <a:cubicBezTo>
                    <a:pt x="159" y="1"/>
                    <a:pt x="77" y="11"/>
                    <a:pt x="0" y="35"/>
                  </a:cubicBezTo>
                  <a:cubicBezTo>
                    <a:pt x="135" y="97"/>
                    <a:pt x="226" y="232"/>
                    <a:pt x="226" y="385"/>
                  </a:cubicBezTo>
                  <a:lnTo>
                    <a:pt x="226" y="1423"/>
                  </a:lnTo>
                  <a:cubicBezTo>
                    <a:pt x="221" y="1572"/>
                    <a:pt x="135" y="1711"/>
                    <a:pt x="0" y="1774"/>
                  </a:cubicBezTo>
                  <a:cubicBezTo>
                    <a:pt x="77" y="1798"/>
                    <a:pt x="159" y="1807"/>
                    <a:pt x="240" y="1807"/>
                  </a:cubicBezTo>
                  <a:lnTo>
                    <a:pt x="504" y="1807"/>
                  </a:lnTo>
                  <a:cubicBezTo>
                    <a:pt x="711" y="1807"/>
                    <a:pt x="879" y="1639"/>
                    <a:pt x="879" y="1428"/>
                  </a:cubicBezTo>
                  <a:lnTo>
                    <a:pt x="879" y="390"/>
                  </a:lnTo>
                  <a:cubicBezTo>
                    <a:pt x="884" y="174"/>
                    <a:pt x="716" y="1"/>
                    <a:pt x="504"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82"/>
            <p:cNvSpPr/>
            <p:nvPr/>
          </p:nvSpPr>
          <p:spPr>
            <a:xfrm>
              <a:off x="8217232" y="2615355"/>
              <a:ext cx="103149" cy="103018"/>
            </a:xfrm>
            <a:custGeom>
              <a:avLst/>
              <a:gdLst/>
              <a:ahLst/>
              <a:cxnLst/>
              <a:rect l="l" t="t" r="r" b="b"/>
              <a:pathLst>
                <a:path w="3940" h="3935" extrusionOk="0">
                  <a:moveTo>
                    <a:pt x="1973" y="0"/>
                  </a:moveTo>
                  <a:cubicBezTo>
                    <a:pt x="1839" y="0"/>
                    <a:pt x="1706" y="14"/>
                    <a:pt x="1576" y="43"/>
                  </a:cubicBezTo>
                  <a:cubicBezTo>
                    <a:pt x="803" y="216"/>
                    <a:pt x="1" y="966"/>
                    <a:pt x="5" y="1970"/>
                  </a:cubicBezTo>
                  <a:cubicBezTo>
                    <a:pt x="10" y="3003"/>
                    <a:pt x="865" y="3935"/>
                    <a:pt x="1975" y="3935"/>
                  </a:cubicBezTo>
                  <a:cubicBezTo>
                    <a:pt x="3080" y="3935"/>
                    <a:pt x="3940" y="3003"/>
                    <a:pt x="3940" y="1970"/>
                  </a:cubicBezTo>
                  <a:cubicBezTo>
                    <a:pt x="3940" y="1076"/>
                    <a:pt x="3291" y="264"/>
                    <a:pt x="2369" y="43"/>
                  </a:cubicBezTo>
                  <a:cubicBezTo>
                    <a:pt x="2239" y="14"/>
                    <a:pt x="2106" y="0"/>
                    <a:pt x="197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82"/>
            <p:cNvSpPr/>
            <p:nvPr/>
          </p:nvSpPr>
          <p:spPr>
            <a:xfrm>
              <a:off x="8254721" y="2615250"/>
              <a:ext cx="68068" cy="102992"/>
            </a:xfrm>
            <a:custGeom>
              <a:avLst/>
              <a:gdLst/>
              <a:ahLst/>
              <a:cxnLst/>
              <a:rect l="l" t="t" r="r" b="b"/>
              <a:pathLst>
                <a:path w="2600" h="3934" extrusionOk="0">
                  <a:moveTo>
                    <a:pt x="538" y="0"/>
                  </a:moveTo>
                  <a:cubicBezTo>
                    <a:pt x="406" y="0"/>
                    <a:pt x="274" y="16"/>
                    <a:pt x="144" y="47"/>
                  </a:cubicBezTo>
                  <a:cubicBezTo>
                    <a:pt x="91" y="57"/>
                    <a:pt x="48" y="67"/>
                    <a:pt x="0" y="81"/>
                  </a:cubicBezTo>
                  <a:cubicBezTo>
                    <a:pt x="846" y="316"/>
                    <a:pt x="1432" y="1090"/>
                    <a:pt x="1432" y="1969"/>
                  </a:cubicBezTo>
                  <a:cubicBezTo>
                    <a:pt x="1432" y="2848"/>
                    <a:pt x="846" y="3622"/>
                    <a:pt x="0" y="3857"/>
                  </a:cubicBezTo>
                  <a:cubicBezTo>
                    <a:pt x="178" y="3910"/>
                    <a:pt x="356" y="3934"/>
                    <a:pt x="538" y="3934"/>
                  </a:cubicBezTo>
                  <a:cubicBezTo>
                    <a:pt x="541" y="3934"/>
                    <a:pt x="545" y="3934"/>
                    <a:pt x="548" y="3934"/>
                  </a:cubicBezTo>
                  <a:cubicBezTo>
                    <a:pt x="1552" y="3934"/>
                    <a:pt x="2398" y="3172"/>
                    <a:pt x="2498" y="2166"/>
                  </a:cubicBezTo>
                  <a:cubicBezTo>
                    <a:pt x="2599" y="1162"/>
                    <a:pt x="1922" y="244"/>
                    <a:pt x="932" y="47"/>
                  </a:cubicBezTo>
                  <a:cubicBezTo>
                    <a:pt x="802" y="16"/>
                    <a:pt x="670" y="0"/>
                    <a:pt x="538"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82"/>
            <p:cNvSpPr/>
            <p:nvPr/>
          </p:nvSpPr>
          <p:spPr>
            <a:xfrm>
              <a:off x="8245401" y="2649415"/>
              <a:ext cx="40893" cy="34950"/>
            </a:xfrm>
            <a:custGeom>
              <a:avLst/>
              <a:gdLst/>
              <a:ahLst/>
              <a:cxnLst/>
              <a:rect l="l" t="t" r="r" b="b"/>
              <a:pathLst>
                <a:path w="1562" h="1335" extrusionOk="0">
                  <a:moveTo>
                    <a:pt x="894" y="1"/>
                  </a:moveTo>
                  <a:cubicBezTo>
                    <a:pt x="299" y="1"/>
                    <a:pt x="1" y="717"/>
                    <a:pt x="419" y="1140"/>
                  </a:cubicBezTo>
                  <a:cubicBezTo>
                    <a:pt x="555" y="1274"/>
                    <a:pt x="722" y="1335"/>
                    <a:pt x="887" y="1335"/>
                  </a:cubicBezTo>
                  <a:cubicBezTo>
                    <a:pt x="1231" y="1335"/>
                    <a:pt x="1562" y="1069"/>
                    <a:pt x="1562" y="669"/>
                  </a:cubicBezTo>
                  <a:cubicBezTo>
                    <a:pt x="1562" y="299"/>
                    <a:pt x="1264" y="1"/>
                    <a:pt x="89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82"/>
            <p:cNvSpPr/>
            <p:nvPr/>
          </p:nvSpPr>
          <p:spPr>
            <a:xfrm>
              <a:off x="7965328" y="2545559"/>
              <a:ext cx="241877" cy="183496"/>
            </a:xfrm>
            <a:custGeom>
              <a:avLst/>
              <a:gdLst/>
              <a:ahLst/>
              <a:cxnLst/>
              <a:rect l="l" t="t" r="r" b="b"/>
              <a:pathLst>
                <a:path w="9239" h="7009" extrusionOk="0">
                  <a:moveTo>
                    <a:pt x="590" y="0"/>
                  </a:moveTo>
                  <a:cubicBezTo>
                    <a:pt x="566" y="0"/>
                    <a:pt x="543" y="2"/>
                    <a:pt x="519" y="5"/>
                  </a:cubicBezTo>
                  <a:cubicBezTo>
                    <a:pt x="216" y="38"/>
                    <a:pt x="0" y="312"/>
                    <a:pt x="34" y="615"/>
                  </a:cubicBezTo>
                  <a:lnTo>
                    <a:pt x="293" y="2719"/>
                  </a:lnTo>
                  <a:cubicBezTo>
                    <a:pt x="485" y="4247"/>
                    <a:pt x="1782" y="5390"/>
                    <a:pt x="3324" y="5395"/>
                  </a:cubicBezTo>
                  <a:lnTo>
                    <a:pt x="4064" y="5395"/>
                  </a:lnTo>
                  <a:lnTo>
                    <a:pt x="4064" y="6456"/>
                  </a:lnTo>
                  <a:cubicBezTo>
                    <a:pt x="4064" y="6764"/>
                    <a:pt x="4314" y="7009"/>
                    <a:pt x="4622" y="7009"/>
                  </a:cubicBezTo>
                  <a:cubicBezTo>
                    <a:pt x="4929" y="7009"/>
                    <a:pt x="5179" y="6764"/>
                    <a:pt x="5179" y="6456"/>
                  </a:cubicBezTo>
                  <a:lnTo>
                    <a:pt x="5179" y="5395"/>
                  </a:lnTo>
                  <a:lnTo>
                    <a:pt x="5914" y="5395"/>
                  </a:lnTo>
                  <a:cubicBezTo>
                    <a:pt x="7456" y="5390"/>
                    <a:pt x="8753" y="4247"/>
                    <a:pt x="8945" y="2719"/>
                  </a:cubicBezTo>
                  <a:lnTo>
                    <a:pt x="9205" y="615"/>
                  </a:lnTo>
                  <a:cubicBezTo>
                    <a:pt x="9238" y="312"/>
                    <a:pt x="9022" y="38"/>
                    <a:pt x="8719" y="5"/>
                  </a:cubicBezTo>
                  <a:cubicBezTo>
                    <a:pt x="8696" y="2"/>
                    <a:pt x="8672" y="0"/>
                    <a:pt x="8648" y="0"/>
                  </a:cubicBezTo>
                  <a:cubicBezTo>
                    <a:pt x="8375" y="0"/>
                    <a:pt x="8139" y="201"/>
                    <a:pt x="8100" y="480"/>
                  </a:cubicBezTo>
                  <a:lnTo>
                    <a:pt x="7840" y="2584"/>
                  </a:lnTo>
                  <a:cubicBezTo>
                    <a:pt x="7715" y="3555"/>
                    <a:pt x="6894" y="4280"/>
                    <a:pt x="5919" y="4285"/>
                  </a:cubicBezTo>
                  <a:lnTo>
                    <a:pt x="3320" y="4285"/>
                  </a:lnTo>
                  <a:cubicBezTo>
                    <a:pt x="2344" y="4280"/>
                    <a:pt x="1523" y="3555"/>
                    <a:pt x="1398" y="2584"/>
                  </a:cubicBezTo>
                  <a:lnTo>
                    <a:pt x="1139" y="480"/>
                  </a:lnTo>
                  <a:cubicBezTo>
                    <a:pt x="1099" y="201"/>
                    <a:pt x="863" y="0"/>
                    <a:pt x="590"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82"/>
            <p:cNvSpPr/>
            <p:nvPr/>
          </p:nvSpPr>
          <p:spPr>
            <a:xfrm>
              <a:off x="8246658" y="2644022"/>
              <a:ext cx="53983" cy="46234"/>
            </a:xfrm>
            <a:custGeom>
              <a:avLst/>
              <a:gdLst/>
              <a:ahLst/>
              <a:cxnLst/>
              <a:rect l="l" t="t" r="r" b="b"/>
              <a:pathLst>
                <a:path w="2062" h="1766" extrusionOk="0">
                  <a:moveTo>
                    <a:pt x="885" y="414"/>
                  </a:moveTo>
                  <a:cubicBezTo>
                    <a:pt x="1144" y="414"/>
                    <a:pt x="1351" y="625"/>
                    <a:pt x="1351" y="884"/>
                  </a:cubicBezTo>
                  <a:cubicBezTo>
                    <a:pt x="1351" y="1167"/>
                    <a:pt x="1120" y="1353"/>
                    <a:pt x="880" y="1353"/>
                  </a:cubicBezTo>
                  <a:cubicBezTo>
                    <a:pt x="765" y="1353"/>
                    <a:pt x="648" y="1311"/>
                    <a:pt x="553" y="1216"/>
                  </a:cubicBezTo>
                  <a:cubicBezTo>
                    <a:pt x="255" y="918"/>
                    <a:pt x="467" y="414"/>
                    <a:pt x="885" y="414"/>
                  </a:cubicBezTo>
                  <a:close/>
                  <a:moveTo>
                    <a:pt x="885" y="0"/>
                  </a:moveTo>
                  <a:cubicBezTo>
                    <a:pt x="395" y="0"/>
                    <a:pt x="1" y="394"/>
                    <a:pt x="1" y="884"/>
                  </a:cubicBezTo>
                  <a:cubicBezTo>
                    <a:pt x="1" y="1414"/>
                    <a:pt x="435" y="1765"/>
                    <a:pt x="888" y="1765"/>
                  </a:cubicBezTo>
                  <a:cubicBezTo>
                    <a:pt x="1105" y="1765"/>
                    <a:pt x="1325" y="1685"/>
                    <a:pt x="1504" y="1504"/>
                  </a:cubicBezTo>
                  <a:cubicBezTo>
                    <a:pt x="2062" y="952"/>
                    <a:pt x="1668" y="0"/>
                    <a:pt x="8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82"/>
            <p:cNvSpPr/>
            <p:nvPr/>
          </p:nvSpPr>
          <p:spPr>
            <a:xfrm>
              <a:off x="7957893" y="2454479"/>
              <a:ext cx="375081" cy="368169"/>
            </a:xfrm>
            <a:custGeom>
              <a:avLst/>
              <a:gdLst/>
              <a:ahLst/>
              <a:cxnLst/>
              <a:rect l="l" t="t" r="r" b="b"/>
              <a:pathLst>
                <a:path w="14327" h="14063" extrusionOk="0">
                  <a:moveTo>
                    <a:pt x="3104" y="409"/>
                  </a:moveTo>
                  <a:cubicBezTo>
                    <a:pt x="3484" y="409"/>
                    <a:pt x="3796" y="721"/>
                    <a:pt x="3796" y="1101"/>
                  </a:cubicBezTo>
                  <a:lnTo>
                    <a:pt x="3796" y="1120"/>
                  </a:lnTo>
                  <a:cubicBezTo>
                    <a:pt x="3796" y="1500"/>
                    <a:pt x="3484" y="1812"/>
                    <a:pt x="3104" y="1812"/>
                  </a:cubicBezTo>
                  <a:lnTo>
                    <a:pt x="2821" y="1812"/>
                  </a:lnTo>
                  <a:cubicBezTo>
                    <a:pt x="2724" y="1812"/>
                    <a:pt x="2648" y="1735"/>
                    <a:pt x="2648" y="1639"/>
                  </a:cubicBezTo>
                  <a:lnTo>
                    <a:pt x="2648" y="582"/>
                  </a:lnTo>
                  <a:cubicBezTo>
                    <a:pt x="2652" y="486"/>
                    <a:pt x="2729" y="409"/>
                    <a:pt x="2821" y="409"/>
                  </a:cubicBezTo>
                  <a:close/>
                  <a:moveTo>
                    <a:pt x="6962" y="409"/>
                  </a:moveTo>
                  <a:cubicBezTo>
                    <a:pt x="7058" y="409"/>
                    <a:pt x="7135" y="486"/>
                    <a:pt x="7135" y="582"/>
                  </a:cubicBezTo>
                  <a:lnTo>
                    <a:pt x="7135" y="1639"/>
                  </a:lnTo>
                  <a:cubicBezTo>
                    <a:pt x="7135" y="1735"/>
                    <a:pt x="7058" y="1812"/>
                    <a:pt x="6962" y="1812"/>
                  </a:cubicBezTo>
                  <a:lnTo>
                    <a:pt x="6678" y="1812"/>
                  </a:lnTo>
                  <a:cubicBezTo>
                    <a:pt x="6299" y="1812"/>
                    <a:pt x="5986" y="1500"/>
                    <a:pt x="5986" y="1120"/>
                  </a:cubicBezTo>
                  <a:lnTo>
                    <a:pt x="5986" y="1101"/>
                  </a:lnTo>
                  <a:cubicBezTo>
                    <a:pt x="5986" y="721"/>
                    <a:pt x="6299" y="409"/>
                    <a:pt x="6678" y="409"/>
                  </a:cubicBezTo>
                  <a:close/>
                  <a:moveTo>
                    <a:pt x="2821" y="1"/>
                  </a:moveTo>
                  <a:cubicBezTo>
                    <a:pt x="2499" y="1"/>
                    <a:pt x="2234" y="260"/>
                    <a:pt x="2234" y="582"/>
                  </a:cubicBezTo>
                  <a:lnTo>
                    <a:pt x="2234" y="904"/>
                  </a:lnTo>
                  <a:lnTo>
                    <a:pt x="1768" y="904"/>
                  </a:lnTo>
                  <a:cubicBezTo>
                    <a:pt x="1086" y="904"/>
                    <a:pt x="534" y="1461"/>
                    <a:pt x="534" y="2143"/>
                  </a:cubicBezTo>
                  <a:lnTo>
                    <a:pt x="534" y="3282"/>
                  </a:lnTo>
                  <a:cubicBezTo>
                    <a:pt x="202" y="3412"/>
                    <a:pt x="1" y="3748"/>
                    <a:pt x="44" y="4099"/>
                  </a:cubicBezTo>
                  <a:lnTo>
                    <a:pt x="308" y="6217"/>
                  </a:lnTo>
                  <a:cubicBezTo>
                    <a:pt x="515" y="7865"/>
                    <a:pt x="1913" y="9100"/>
                    <a:pt x="3570" y="9100"/>
                  </a:cubicBezTo>
                  <a:lnTo>
                    <a:pt x="4108" y="9100"/>
                  </a:lnTo>
                  <a:lnTo>
                    <a:pt x="4108" y="9964"/>
                  </a:lnTo>
                  <a:cubicBezTo>
                    <a:pt x="4113" y="10310"/>
                    <a:pt x="4343" y="10613"/>
                    <a:pt x="4675" y="10704"/>
                  </a:cubicBezTo>
                  <a:lnTo>
                    <a:pt x="4675" y="11468"/>
                  </a:lnTo>
                  <a:cubicBezTo>
                    <a:pt x="4675" y="12900"/>
                    <a:pt x="5838" y="14062"/>
                    <a:pt x="7269" y="14062"/>
                  </a:cubicBezTo>
                  <a:lnTo>
                    <a:pt x="9513" y="14062"/>
                  </a:lnTo>
                  <a:cubicBezTo>
                    <a:pt x="10949" y="14062"/>
                    <a:pt x="12107" y="12900"/>
                    <a:pt x="12107" y="11468"/>
                  </a:cubicBezTo>
                  <a:lnTo>
                    <a:pt x="12107" y="10315"/>
                  </a:lnTo>
                  <a:cubicBezTo>
                    <a:pt x="12626" y="10272"/>
                    <a:pt x="13111" y="10046"/>
                    <a:pt x="13476" y="9681"/>
                  </a:cubicBezTo>
                  <a:cubicBezTo>
                    <a:pt x="14206" y="8941"/>
                    <a:pt x="14326" y="7793"/>
                    <a:pt x="13755" y="6923"/>
                  </a:cubicBezTo>
                  <a:cubicBezTo>
                    <a:pt x="13709" y="6858"/>
                    <a:pt x="13648" y="6831"/>
                    <a:pt x="13588" y="6831"/>
                  </a:cubicBezTo>
                  <a:cubicBezTo>
                    <a:pt x="13444" y="6831"/>
                    <a:pt x="13307" y="6987"/>
                    <a:pt x="13409" y="7149"/>
                  </a:cubicBezTo>
                  <a:cubicBezTo>
                    <a:pt x="14187" y="8333"/>
                    <a:pt x="13337" y="9902"/>
                    <a:pt x="11926" y="9902"/>
                  </a:cubicBezTo>
                  <a:cubicBezTo>
                    <a:pt x="11917" y="9902"/>
                    <a:pt x="11909" y="9902"/>
                    <a:pt x="11900" y="9902"/>
                  </a:cubicBezTo>
                  <a:cubicBezTo>
                    <a:pt x="10353" y="9902"/>
                    <a:pt x="9551" y="7990"/>
                    <a:pt x="10670" y="6870"/>
                  </a:cubicBezTo>
                  <a:cubicBezTo>
                    <a:pt x="11013" y="6528"/>
                    <a:pt x="11467" y="6350"/>
                    <a:pt x="11926" y="6350"/>
                  </a:cubicBezTo>
                  <a:cubicBezTo>
                    <a:pt x="12264" y="6350"/>
                    <a:pt x="12604" y="6447"/>
                    <a:pt x="12904" y="6645"/>
                  </a:cubicBezTo>
                  <a:cubicBezTo>
                    <a:pt x="12946" y="6675"/>
                    <a:pt x="12989" y="6688"/>
                    <a:pt x="13028" y="6688"/>
                  </a:cubicBezTo>
                  <a:cubicBezTo>
                    <a:pt x="13210" y="6688"/>
                    <a:pt x="13335" y="6417"/>
                    <a:pt x="13130" y="6299"/>
                  </a:cubicBezTo>
                  <a:cubicBezTo>
                    <a:pt x="12752" y="6047"/>
                    <a:pt x="12339" y="5933"/>
                    <a:pt x="11935" y="5933"/>
                  </a:cubicBezTo>
                  <a:cubicBezTo>
                    <a:pt x="10798" y="5933"/>
                    <a:pt x="9734" y="6838"/>
                    <a:pt x="9734" y="8124"/>
                  </a:cubicBezTo>
                  <a:cubicBezTo>
                    <a:pt x="9734" y="9248"/>
                    <a:pt x="10579" y="10185"/>
                    <a:pt x="11694" y="10305"/>
                  </a:cubicBezTo>
                  <a:lnTo>
                    <a:pt x="11694" y="11463"/>
                  </a:lnTo>
                  <a:cubicBezTo>
                    <a:pt x="11689" y="12669"/>
                    <a:pt x="10714" y="13644"/>
                    <a:pt x="9508" y="13644"/>
                  </a:cubicBezTo>
                  <a:lnTo>
                    <a:pt x="7264" y="13644"/>
                  </a:lnTo>
                  <a:cubicBezTo>
                    <a:pt x="6058" y="13644"/>
                    <a:pt x="5083" y="12669"/>
                    <a:pt x="5083" y="11463"/>
                  </a:cubicBezTo>
                  <a:lnTo>
                    <a:pt x="5083" y="10704"/>
                  </a:lnTo>
                  <a:cubicBezTo>
                    <a:pt x="5415" y="10613"/>
                    <a:pt x="5645" y="10310"/>
                    <a:pt x="5645" y="9964"/>
                  </a:cubicBezTo>
                  <a:lnTo>
                    <a:pt x="5645" y="9104"/>
                  </a:lnTo>
                  <a:lnTo>
                    <a:pt x="6188" y="9104"/>
                  </a:lnTo>
                  <a:cubicBezTo>
                    <a:pt x="7846" y="9100"/>
                    <a:pt x="9239" y="7865"/>
                    <a:pt x="9450" y="6222"/>
                  </a:cubicBezTo>
                  <a:lnTo>
                    <a:pt x="9714" y="4099"/>
                  </a:lnTo>
                  <a:cubicBezTo>
                    <a:pt x="9758" y="3757"/>
                    <a:pt x="9565" y="3426"/>
                    <a:pt x="9248" y="3296"/>
                  </a:cubicBezTo>
                  <a:lnTo>
                    <a:pt x="9248" y="2143"/>
                  </a:lnTo>
                  <a:cubicBezTo>
                    <a:pt x="9248" y="1461"/>
                    <a:pt x="8691" y="904"/>
                    <a:pt x="8009" y="904"/>
                  </a:cubicBezTo>
                  <a:lnTo>
                    <a:pt x="7543" y="904"/>
                  </a:lnTo>
                  <a:lnTo>
                    <a:pt x="7543" y="587"/>
                  </a:lnTo>
                  <a:cubicBezTo>
                    <a:pt x="7543" y="260"/>
                    <a:pt x="7279" y="1"/>
                    <a:pt x="6957" y="1"/>
                  </a:cubicBezTo>
                  <a:lnTo>
                    <a:pt x="6678" y="1"/>
                  </a:lnTo>
                  <a:cubicBezTo>
                    <a:pt x="6068" y="1"/>
                    <a:pt x="5573" y="496"/>
                    <a:pt x="5573" y="1106"/>
                  </a:cubicBezTo>
                  <a:lnTo>
                    <a:pt x="5573" y="1120"/>
                  </a:lnTo>
                  <a:cubicBezTo>
                    <a:pt x="5573" y="1730"/>
                    <a:pt x="6068" y="2225"/>
                    <a:pt x="6678" y="2225"/>
                  </a:cubicBezTo>
                  <a:lnTo>
                    <a:pt x="6957" y="2225"/>
                  </a:lnTo>
                  <a:cubicBezTo>
                    <a:pt x="7279" y="2225"/>
                    <a:pt x="7543" y="1961"/>
                    <a:pt x="7543" y="1639"/>
                  </a:cubicBezTo>
                  <a:lnTo>
                    <a:pt x="7543" y="1312"/>
                  </a:lnTo>
                  <a:lnTo>
                    <a:pt x="8009" y="1312"/>
                  </a:lnTo>
                  <a:cubicBezTo>
                    <a:pt x="8465" y="1312"/>
                    <a:pt x="8835" y="1682"/>
                    <a:pt x="8835" y="2139"/>
                  </a:cubicBezTo>
                  <a:lnTo>
                    <a:pt x="8835" y="3239"/>
                  </a:lnTo>
                  <a:cubicBezTo>
                    <a:pt x="8494" y="3291"/>
                    <a:pt x="8230" y="3561"/>
                    <a:pt x="8187" y="3902"/>
                  </a:cubicBezTo>
                  <a:lnTo>
                    <a:pt x="7922" y="6025"/>
                  </a:lnTo>
                  <a:cubicBezTo>
                    <a:pt x="7812" y="6899"/>
                    <a:pt x="7067" y="7557"/>
                    <a:pt x="6188" y="7557"/>
                  </a:cubicBezTo>
                  <a:lnTo>
                    <a:pt x="5295" y="7557"/>
                  </a:lnTo>
                  <a:cubicBezTo>
                    <a:pt x="5021" y="7557"/>
                    <a:pt x="5021" y="7966"/>
                    <a:pt x="5295" y="7966"/>
                  </a:cubicBezTo>
                  <a:lnTo>
                    <a:pt x="6188" y="7966"/>
                  </a:lnTo>
                  <a:cubicBezTo>
                    <a:pt x="7279" y="7966"/>
                    <a:pt x="8201" y="7154"/>
                    <a:pt x="8336" y="6073"/>
                  </a:cubicBezTo>
                  <a:lnTo>
                    <a:pt x="8600" y="3950"/>
                  </a:lnTo>
                  <a:cubicBezTo>
                    <a:pt x="8622" y="3770"/>
                    <a:pt x="8771" y="3638"/>
                    <a:pt x="8943" y="3638"/>
                  </a:cubicBezTo>
                  <a:cubicBezTo>
                    <a:pt x="8960" y="3638"/>
                    <a:pt x="8977" y="3640"/>
                    <a:pt x="8994" y="3642"/>
                  </a:cubicBezTo>
                  <a:cubicBezTo>
                    <a:pt x="9191" y="3666"/>
                    <a:pt x="9330" y="3844"/>
                    <a:pt x="9306" y="4041"/>
                  </a:cubicBezTo>
                  <a:lnTo>
                    <a:pt x="9042" y="6159"/>
                  </a:lnTo>
                  <a:cubicBezTo>
                    <a:pt x="8859" y="7601"/>
                    <a:pt x="7639" y="8677"/>
                    <a:pt x="6188" y="8682"/>
                  </a:cubicBezTo>
                  <a:lnTo>
                    <a:pt x="5444" y="8682"/>
                  </a:lnTo>
                  <a:cubicBezTo>
                    <a:pt x="5328" y="8682"/>
                    <a:pt x="5237" y="8773"/>
                    <a:pt x="5237" y="8888"/>
                  </a:cubicBezTo>
                  <a:lnTo>
                    <a:pt x="5237" y="9955"/>
                  </a:lnTo>
                  <a:cubicBezTo>
                    <a:pt x="5237" y="10152"/>
                    <a:pt x="5078" y="10310"/>
                    <a:pt x="4882" y="10310"/>
                  </a:cubicBezTo>
                  <a:cubicBezTo>
                    <a:pt x="4685" y="10310"/>
                    <a:pt x="4526" y="10152"/>
                    <a:pt x="4526" y="9955"/>
                  </a:cubicBezTo>
                  <a:lnTo>
                    <a:pt x="4526" y="8888"/>
                  </a:lnTo>
                  <a:cubicBezTo>
                    <a:pt x="4526" y="8773"/>
                    <a:pt x="4435" y="8682"/>
                    <a:pt x="4324" y="8682"/>
                  </a:cubicBezTo>
                  <a:lnTo>
                    <a:pt x="3575" y="8682"/>
                  </a:lnTo>
                  <a:cubicBezTo>
                    <a:pt x="2129" y="8677"/>
                    <a:pt x="904" y="7596"/>
                    <a:pt x="721" y="6159"/>
                  </a:cubicBezTo>
                  <a:lnTo>
                    <a:pt x="457" y="4046"/>
                  </a:lnTo>
                  <a:cubicBezTo>
                    <a:pt x="433" y="3849"/>
                    <a:pt x="572" y="3671"/>
                    <a:pt x="769" y="3647"/>
                  </a:cubicBezTo>
                  <a:cubicBezTo>
                    <a:pt x="784" y="3645"/>
                    <a:pt x="798" y="3644"/>
                    <a:pt x="812" y="3644"/>
                  </a:cubicBezTo>
                  <a:cubicBezTo>
                    <a:pt x="987" y="3644"/>
                    <a:pt x="1141" y="3777"/>
                    <a:pt x="1163" y="3954"/>
                  </a:cubicBezTo>
                  <a:lnTo>
                    <a:pt x="1427" y="6078"/>
                  </a:lnTo>
                  <a:cubicBezTo>
                    <a:pt x="1562" y="7159"/>
                    <a:pt x="2484" y="7975"/>
                    <a:pt x="3575" y="7975"/>
                  </a:cubicBezTo>
                  <a:lnTo>
                    <a:pt x="4468" y="7975"/>
                  </a:lnTo>
                  <a:cubicBezTo>
                    <a:pt x="4742" y="7975"/>
                    <a:pt x="4742" y="7562"/>
                    <a:pt x="4468" y="7562"/>
                  </a:cubicBezTo>
                  <a:lnTo>
                    <a:pt x="3575" y="7562"/>
                  </a:lnTo>
                  <a:cubicBezTo>
                    <a:pt x="2691" y="7562"/>
                    <a:pt x="1946" y="6904"/>
                    <a:pt x="1836" y="6030"/>
                  </a:cubicBezTo>
                  <a:lnTo>
                    <a:pt x="1576" y="3906"/>
                  </a:lnTo>
                  <a:cubicBezTo>
                    <a:pt x="1533" y="3575"/>
                    <a:pt x="1278" y="3306"/>
                    <a:pt x="947" y="3248"/>
                  </a:cubicBezTo>
                  <a:lnTo>
                    <a:pt x="947" y="2143"/>
                  </a:lnTo>
                  <a:cubicBezTo>
                    <a:pt x="947" y="1687"/>
                    <a:pt x="1317" y="1317"/>
                    <a:pt x="1773" y="1317"/>
                  </a:cubicBezTo>
                  <a:lnTo>
                    <a:pt x="2239" y="1317"/>
                  </a:lnTo>
                  <a:lnTo>
                    <a:pt x="2239" y="1639"/>
                  </a:lnTo>
                  <a:cubicBezTo>
                    <a:pt x="2239" y="1961"/>
                    <a:pt x="2499" y="2225"/>
                    <a:pt x="2825" y="2225"/>
                  </a:cubicBezTo>
                  <a:lnTo>
                    <a:pt x="3104" y="2225"/>
                  </a:lnTo>
                  <a:cubicBezTo>
                    <a:pt x="3714" y="2225"/>
                    <a:pt x="4209" y="1730"/>
                    <a:pt x="4209" y="1120"/>
                  </a:cubicBezTo>
                  <a:lnTo>
                    <a:pt x="4209" y="1106"/>
                  </a:lnTo>
                  <a:cubicBezTo>
                    <a:pt x="4209" y="496"/>
                    <a:pt x="3714" y="1"/>
                    <a:pt x="31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7" name="Google Shape;13757;p82"/>
          <p:cNvGrpSpPr/>
          <p:nvPr/>
        </p:nvGrpSpPr>
        <p:grpSpPr>
          <a:xfrm>
            <a:off x="5738562" y="2248948"/>
            <a:ext cx="368536" cy="368300"/>
            <a:chOff x="5738562" y="2454348"/>
            <a:chExt cx="368536" cy="368300"/>
          </a:xfrm>
        </p:grpSpPr>
        <p:sp>
          <p:nvSpPr>
            <p:cNvPr id="13758" name="Google Shape;13758;p82"/>
            <p:cNvSpPr/>
            <p:nvPr/>
          </p:nvSpPr>
          <p:spPr>
            <a:xfrm>
              <a:off x="5743955" y="2796835"/>
              <a:ext cx="357724" cy="20525"/>
            </a:xfrm>
            <a:custGeom>
              <a:avLst/>
              <a:gdLst/>
              <a:ahLst/>
              <a:cxnLst/>
              <a:rect l="l" t="t" r="r" b="b"/>
              <a:pathLst>
                <a:path w="13664" h="784" extrusionOk="0">
                  <a:moveTo>
                    <a:pt x="1" y="0"/>
                  </a:moveTo>
                  <a:lnTo>
                    <a:pt x="1" y="783"/>
                  </a:lnTo>
                  <a:lnTo>
                    <a:pt x="13664" y="783"/>
                  </a:lnTo>
                  <a:lnTo>
                    <a:pt x="13664" y="0"/>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9" name="Google Shape;13759;p82"/>
            <p:cNvSpPr/>
            <p:nvPr/>
          </p:nvSpPr>
          <p:spPr>
            <a:xfrm>
              <a:off x="5743955" y="2796835"/>
              <a:ext cx="357724" cy="9189"/>
            </a:xfrm>
            <a:custGeom>
              <a:avLst/>
              <a:gdLst/>
              <a:ahLst/>
              <a:cxnLst/>
              <a:rect l="l" t="t" r="r" b="b"/>
              <a:pathLst>
                <a:path w="13664" h="351" extrusionOk="0">
                  <a:moveTo>
                    <a:pt x="1" y="0"/>
                  </a:moveTo>
                  <a:lnTo>
                    <a:pt x="1" y="351"/>
                  </a:lnTo>
                  <a:lnTo>
                    <a:pt x="13664" y="351"/>
                  </a:lnTo>
                  <a:lnTo>
                    <a:pt x="1366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0" name="Google Shape;13760;p82"/>
            <p:cNvSpPr/>
            <p:nvPr/>
          </p:nvSpPr>
          <p:spPr>
            <a:xfrm>
              <a:off x="5832626" y="2550455"/>
              <a:ext cx="180249" cy="246406"/>
            </a:xfrm>
            <a:custGeom>
              <a:avLst/>
              <a:gdLst/>
              <a:ahLst/>
              <a:cxnLst/>
              <a:rect l="l" t="t" r="r" b="b"/>
              <a:pathLst>
                <a:path w="6885" h="9412" extrusionOk="0">
                  <a:moveTo>
                    <a:pt x="1" y="0"/>
                  </a:moveTo>
                  <a:lnTo>
                    <a:pt x="1" y="9411"/>
                  </a:lnTo>
                  <a:lnTo>
                    <a:pt x="6885" y="9411"/>
                  </a:lnTo>
                  <a:lnTo>
                    <a:pt x="6885" y="0"/>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82"/>
            <p:cNvSpPr/>
            <p:nvPr/>
          </p:nvSpPr>
          <p:spPr>
            <a:xfrm>
              <a:off x="5818934" y="2530951"/>
              <a:ext cx="207529" cy="19530"/>
            </a:xfrm>
            <a:custGeom>
              <a:avLst/>
              <a:gdLst/>
              <a:ahLst/>
              <a:cxnLst/>
              <a:rect l="l" t="t" r="r" b="b"/>
              <a:pathLst>
                <a:path w="7927" h="746" extrusionOk="0">
                  <a:moveTo>
                    <a:pt x="0" y="1"/>
                  </a:moveTo>
                  <a:lnTo>
                    <a:pt x="0" y="745"/>
                  </a:lnTo>
                  <a:lnTo>
                    <a:pt x="7927" y="745"/>
                  </a:lnTo>
                  <a:lnTo>
                    <a:pt x="7927"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82"/>
            <p:cNvSpPr/>
            <p:nvPr/>
          </p:nvSpPr>
          <p:spPr>
            <a:xfrm>
              <a:off x="5993110" y="2530951"/>
              <a:ext cx="33484" cy="19530"/>
            </a:xfrm>
            <a:custGeom>
              <a:avLst/>
              <a:gdLst/>
              <a:ahLst/>
              <a:cxnLst/>
              <a:rect l="l" t="t" r="r" b="b"/>
              <a:pathLst>
                <a:path w="1279" h="746" extrusionOk="0">
                  <a:moveTo>
                    <a:pt x="1" y="1"/>
                  </a:moveTo>
                  <a:lnTo>
                    <a:pt x="1" y="745"/>
                  </a:lnTo>
                  <a:lnTo>
                    <a:pt x="1279" y="745"/>
                  </a:lnTo>
                  <a:lnTo>
                    <a:pt x="127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82"/>
            <p:cNvSpPr/>
            <p:nvPr/>
          </p:nvSpPr>
          <p:spPr>
            <a:xfrm>
              <a:off x="5743955" y="2586531"/>
              <a:ext cx="88698" cy="19399"/>
            </a:xfrm>
            <a:custGeom>
              <a:avLst/>
              <a:gdLst/>
              <a:ahLst/>
              <a:cxnLst/>
              <a:rect l="l" t="t" r="r" b="b"/>
              <a:pathLst>
                <a:path w="3388" h="741" extrusionOk="0">
                  <a:moveTo>
                    <a:pt x="1" y="1"/>
                  </a:moveTo>
                  <a:lnTo>
                    <a:pt x="1" y="741"/>
                  </a:lnTo>
                  <a:lnTo>
                    <a:pt x="3388" y="741"/>
                  </a:lnTo>
                  <a:lnTo>
                    <a:pt x="3388"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82"/>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82"/>
            <p:cNvSpPr/>
            <p:nvPr/>
          </p:nvSpPr>
          <p:spPr>
            <a:xfrm>
              <a:off x="5815531" y="2586531"/>
              <a:ext cx="17122" cy="19399"/>
            </a:xfrm>
            <a:custGeom>
              <a:avLst/>
              <a:gdLst/>
              <a:ahLst/>
              <a:cxnLst/>
              <a:rect l="l" t="t" r="r" b="b"/>
              <a:pathLst>
                <a:path w="654" h="741" extrusionOk="0">
                  <a:moveTo>
                    <a:pt x="0" y="1"/>
                  </a:moveTo>
                  <a:lnTo>
                    <a:pt x="0" y="741"/>
                  </a:lnTo>
                  <a:lnTo>
                    <a:pt x="654" y="741"/>
                  </a:lnTo>
                  <a:lnTo>
                    <a:pt x="654"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82"/>
            <p:cNvSpPr/>
            <p:nvPr/>
          </p:nvSpPr>
          <p:spPr>
            <a:xfrm>
              <a:off x="5874514" y="2706147"/>
              <a:ext cx="96499" cy="90845"/>
            </a:xfrm>
            <a:custGeom>
              <a:avLst/>
              <a:gdLst/>
              <a:ahLst/>
              <a:cxnLst/>
              <a:rect l="l" t="t" r="r" b="b"/>
              <a:pathLst>
                <a:path w="3686" h="3470" extrusionOk="0">
                  <a:moveTo>
                    <a:pt x="0" y="1"/>
                  </a:moveTo>
                  <a:lnTo>
                    <a:pt x="0" y="3469"/>
                  </a:lnTo>
                  <a:lnTo>
                    <a:pt x="3685" y="3469"/>
                  </a:lnTo>
                  <a:lnTo>
                    <a:pt x="368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82"/>
            <p:cNvSpPr/>
            <p:nvPr/>
          </p:nvSpPr>
          <p:spPr>
            <a:xfrm>
              <a:off x="5910486" y="2706147"/>
              <a:ext cx="24662" cy="90845"/>
            </a:xfrm>
            <a:custGeom>
              <a:avLst/>
              <a:gdLst/>
              <a:ahLst/>
              <a:cxnLst/>
              <a:rect l="l" t="t" r="r" b="b"/>
              <a:pathLst>
                <a:path w="942" h="3470" extrusionOk="0">
                  <a:moveTo>
                    <a:pt x="0" y="1"/>
                  </a:moveTo>
                  <a:lnTo>
                    <a:pt x="0" y="3469"/>
                  </a:lnTo>
                  <a:lnTo>
                    <a:pt x="942" y="3469"/>
                  </a:lnTo>
                  <a:lnTo>
                    <a:pt x="942"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82"/>
            <p:cNvSpPr/>
            <p:nvPr/>
          </p:nvSpPr>
          <p:spPr>
            <a:xfrm>
              <a:off x="5751756" y="2605904"/>
              <a:ext cx="80896" cy="191088"/>
            </a:xfrm>
            <a:custGeom>
              <a:avLst/>
              <a:gdLst/>
              <a:ahLst/>
              <a:cxnLst/>
              <a:rect l="l" t="t" r="r" b="b"/>
              <a:pathLst>
                <a:path w="3090" h="7299" extrusionOk="0">
                  <a:moveTo>
                    <a:pt x="1" y="1"/>
                  </a:moveTo>
                  <a:lnTo>
                    <a:pt x="1" y="7298"/>
                  </a:lnTo>
                  <a:lnTo>
                    <a:pt x="3090" y="7298"/>
                  </a:lnTo>
                  <a:lnTo>
                    <a:pt x="3090"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82"/>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82"/>
            <p:cNvSpPr/>
            <p:nvPr/>
          </p:nvSpPr>
          <p:spPr>
            <a:xfrm>
              <a:off x="5815531" y="2605904"/>
              <a:ext cx="17122" cy="191088"/>
            </a:xfrm>
            <a:custGeom>
              <a:avLst/>
              <a:gdLst/>
              <a:ahLst/>
              <a:cxnLst/>
              <a:rect l="l" t="t" r="r" b="b"/>
              <a:pathLst>
                <a:path w="654" h="7299" extrusionOk="0">
                  <a:moveTo>
                    <a:pt x="0" y="1"/>
                  </a:moveTo>
                  <a:lnTo>
                    <a:pt x="0" y="7298"/>
                  </a:lnTo>
                  <a:lnTo>
                    <a:pt x="654" y="7298"/>
                  </a:lnTo>
                  <a:lnTo>
                    <a:pt x="654"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82"/>
            <p:cNvSpPr/>
            <p:nvPr/>
          </p:nvSpPr>
          <p:spPr>
            <a:xfrm>
              <a:off x="6012849" y="2605904"/>
              <a:ext cx="81027" cy="190957"/>
            </a:xfrm>
            <a:custGeom>
              <a:avLst/>
              <a:gdLst/>
              <a:ahLst/>
              <a:cxnLst/>
              <a:rect l="l" t="t" r="r" b="b"/>
              <a:pathLst>
                <a:path w="3095" h="7294" extrusionOk="0">
                  <a:moveTo>
                    <a:pt x="1" y="1"/>
                  </a:moveTo>
                  <a:lnTo>
                    <a:pt x="1" y="7293"/>
                  </a:lnTo>
                  <a:lnTo>
                    <a:pt x="3095" y="7293"/>
                  </a:lnTo>
                  <a:lnTo>
                    <a:pt x="3095" y="1"/>
                  </a:ln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82"/>
            <p:cNvSpPr/>
            <p:nvPr/>
          </p:nvSpPr>
          <p:spPr>
            <a:xfrm>
              <a:off x="6012849" y="2605904"/>
              <a:ext cx="17279" cy="191088"/>
            </a:xfrm>
            <a:custGeom>
              <a:avLst/>
              <a:gdLst/>
              <a:ahLst/>
              <a:cxnLst/>
              <a:rect l="l" t="t" r="r" b="b"/>
              <a:pathLst>
                <a:path w="660" h="7299" extrusionOk="0">
                  <a:moveTo>
                    <a:pt x="1" y="1"/>
                  </a:moveTo>
                  <a:lnTo>
                    <a:pt x="1" y="7298"/>
                  </a:lnTo>
                  <a:lnTo>
                    <a:pt x="659" y="7298"/>
                  </a:lnTo>
                  <a:lnTo>
                    <a:pt x="659"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82"/>
            <p:cNvSpPr/>
            <p:nvPr/>
          </p:nvSpPr>
          <p:spPr>
            <a:xfrm>
              <a:off x="5852497" y="2588809"/>
              <a:ext cx="29217" cy="58015"/>
            </a:xfrm>
            <a:custGeom>
              <a:avLst/>
              <a:gdLst/>
              <a:ahLst/>
              <a:cxnLst/>
              <a:rect l="l" t="t" r="r" b="b"/>
              <a:pathLst>
                <a:path w="1116" h="2216" extrusionOk="0">
                  <a:moveTo>
                    <a:pt x="1" y="0"/>
                  </a:moveTo>
                  <a:lnTo>
                    <a:pt x="1" y="2215"/>
                  </a:lnTo>
                  <a:lnTo>
                    <a:pt x="1115" y="2215"/>
                  </a:lnTo>
                  <a:lnTo>
                    <a:pt x="111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82"/>
            <p:cNvSpPr/>
            <p:nvPr/>
          </p:nvSpPr>
          <p:spPr>
            <a:xfrm>
              <a:off x="5908103" y="2588809"/>
              <a:ext cx="29322" cy="58015"/>
            </a:xfrm>
            <a:custGeom>
              <a:avLst/>
              <a:gdLst/>
              <a:ahLst/>
              <a:cxnLst/>
              <a:rect l="l" t="t" r="r" b="b"/>
              <a:pathLst>
                <a:path w="1120" h="2216" extrusionOk="0">
                  <a:moveTo>
                    <a:pt x="0" y="0"/>
                  </a:moveTo>
                  <a:lnTo>
                    <a:pt x="0" y="2215"/>
                  </a:lnTo>
                  <a:lnTo>
                    <a:pt x="1119" y="2215"/>
                  </a:lnTo>
                  <a:lnTo>
                    <a:pt x="111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82"/>
            <p:cNvSpPr/>
            <p:nvPr/>
          </p:nvSpPr>
          <p:spPr>
            <a:xfrm>
              <a:off x="5963814" y="2588809"/>
              <a:ext cx="29322" cy="58015"/>
            </a:xfrm>
            <a:custGeom>
              <a:avLst/>
              <a:gdLst/>
              <a:ahLst/>
              <a:cxnLst/>
              <a:rect l="l" t="t" r="r" b="b"/>
              <a:pathLst>
                <a:path w="1120" h="2216"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82"/>
            <p:cNvSpPr/>
            <p:nvPr/>
          </p:nvSpPr>
          <p:spPr>
            <a:xfrm>
              <a:off x="5777544" y="2672454"/>
              <a:ext cx="29322" cy="57989"/>
            </a:xfrm>
            <a:custGeom>
              <a:avLst/>
              <a:gdLst/>
              <a:ahLst/>
              <a:cxnLst/>
              <a:rect l="l" t="t" r="r" b="b"/>
              <a:pathLst>
                <a:path w="1120" h="2215" extrusionOk="0">
                  <a:moveTo>
                    <a:pt x="0" y="0"/>
                  </a:moveTo>
                  <a:lnTo>
                    <a:pt x="0"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82"/>
            <p:cNvSpPr/>
            <p:nvPr/>
          </p:nvSpPr>
          <p:spPr>
            <a:xfrm>
              <a:off x="6038637" y="2672454"/>
              <a:ext cx="29348" cy="57989"/>
            </a:xfrm>
            <a:custGeom>
              <a:avLst/>
              <a:gdLst/>
              <a:ahLst/>
              <a:cxnLst/>
              <a:rect l="l" t="t" r="r" b="b"/>
              <a:pathLst>
                <a:path w="1121" h="2215" extrusionOk="0">
                  <a:moveTo>
                    <a:pt x="1" y="0"/>
                  </a:moveTo>
                  <a:lnTo>
                    <a:pt x="1" y="2215"/>
                  </a:lnTo>
                  <a:lnTo>
                    <a:pt x="1120" y="2215"/>
                  </a:lnTo>
                  <a:lnTo>
                    <a:pt x="112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82"/>
            <p:cNvSpPr/>
            <p:nvPr/>
          </p:nvSpPr>
          <p:spPr>
            <a:xfrm>
              <a:off x="6012849" y="2586531"/>
              <a:ext cx="88829" cy="19399"/>
            </a:xfrm>
            <a:custGeom>
              <a:avLst/>
              <a:gdLst/>
              <a:ahLst/>
              <a:cxnLst/>
              <a:rect l="l" t="t" r="r" b="b"/>
              <a:pathLst>
                <a:path w="3393" h="741" extrusionOk="0">
                  <a:moveTo>
                    <a:pt x="1" y="1"/>
                  </a:moveTo>
                  <a:lnTo>
                    <a:pt x="1" y="741"/>
                  </a:lnTo>
                  <a:lnTo>
                    <a:pt x="3393" y="741"/>
                  </a:lnTo>
                  <a:lnTo>
                    <a:pt x="3393" y="1"/>
                  </a:ln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82"/>
            <p:cNvSpPr/>
            <p:nvPr/>
          </p:nvSpPr>
          <p:spPr>
            <a:xfrm>
              <a:off x="6012849" y="2586531"/>
              <a:ext cx="17279" cy="19399"/>
            </a:xfrm>
            <a:custGeom>
              <a:avLst/>
              <a:gdLst/>
              <a:ahLst/>
              <a:cxnLst/>
              <a:rect l="l" t="t" r="r" b="b"/>
              <a:pathLst>
                <a:path w="660" h="741" extrusionOk="0">
                  <a:moveTo>
                    <a:pt x="1" y="1"/>
                  </a:moveTo>
                  <a:lnTo>
                    <a:pt x="1" y="741"/>
                  </a:lnTo>
                  <a:lnTo>
                    <a:pt x="659" y="741"/>
                  </a:lnTo>
                  <a:lnTo>
                    <a:pt x="659"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82"/>
            <p:cNvSpPr/>
            <p:nvPr/>
          </p:nvSpPr>
          <p:spPr>
            <a:xfrm>
              <a:off x="5872629" y="2459506"/>
              <a:ext cx="100505" cy="71471"/>
            </a:xfrm>
            <a:custGeom>
              <a:avLst/>
              <a:gdLst/>
              <a:ahLst/>
              <a:cxnLst/>
              <a:rect l="l" t="t" r="r" b="b"/>
              <a:pathLst>
                <a:path w="3839" h="2730" extrusionOk="0">
                  <a:moveTo>
                    <a:pt x="0" y="1"/>
                  </a:moveTo>
                  <a:lnTo>
                    <a:pt x="0" y="2730"/>
                  </a:lnTo>
                  <a:lnTo>
                    <a:pt x="3839" y="2730"/>
                  </a:lnTo>
                  <a:lnTo>
                    <a:pt x="383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82"/>
            <p:cNvSpPr/>
            <p:nvPr/>
          </p:nvSpPr>
          <p:spPr>
            <a:xfrm>
              <a:off x="5955253" y="2459636"/>
              <a:ext cx="17750" cy="71471"/>
            </a:xfrm>
            <a:custGeom>
              <a:avLst/>
              <a:gdLst/>
              <a:ahLst/>
              <a:cxnLst/>
              <a:rect l="l" t="t" r="r" b="b"/>
              <a:pathLst>
                <a:path w="678" h="2730" extrusionOk="0">
                  <a:moveTo>
                    <a:pt x="1" y="1"/>
                  </a:moveTo>
                  <a:lnTo>
                    <a:pt x="1" y="2729"/>
                  </a:lnTo>
                  <a:lnTo>
                    <a:pt x="678" y="2729"/>
                  </a:lnTo>
                  <a:lnTo>
                    <a:pt x="678"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82"/>
            <p:cNvSpPr/>
            <p:nvPr/>
          </p:nvSpPr>
          <p:spPr>
            <a:xfrm>
              <a:off x="5899150" y="2473381"/>
              <a:ext cx="47333" cy="43721"/>
            </a:xfrm>
            <a:custGeom>
              <a:avLst/>
              <a:gdLst/>
              <a:ahLst/>
              <a:cxnLst/>
              <a:rect l="l" t="t" r="r" b="b"/>
              <a:pathLst>
                <a:path w="1808" h="1670" extrusionOk="0">
                  <a:moveTo>
                    <a:pt x="907" y="1"/>
                  </a:moveTo>
                  <a:cubicBezTo>
                    <a:pt x="804" y="1"/>
                    <a:pt x="702" y="69"/>
                    <a:pt x="702" y="206"/>
                  </a:cubicBezTo>
                  <a:lnTo>
                    <a:pt x="702" y="633"/>
                  </a:lnTo>
                  <a:lnTo>
                    <a:pt x="275" y="633"/>
                  </a:lnTo>
                  <a:cubicBezTo>
                    <a:pt x="1" y="633"/>
                    <a:pt x="1" y="1042"/>
                    <a:pt x="275" y="1042"/>
                  </a:cubicBezTo>
                  <a:lnTo>
                    <a:pt x="702" y="1042"/>
                  </a:lnTo>
                  <a:lnTo>
                    <a:pt x="702" y="1465"/>
                  </a:lnTo>
                  <a:cubicBezTo>
                    <a:pt x="702" y="1601"/>
                    <a:pt x="804" y="1670"/>
                    <a:pt x="907" y="1670"/>
                  </a:cubicBezTo>
                  <a:cubicBezTo>
                    <a:pt x="1009" y="1670"/>
                    <a:pt x="1111" y="1601"/>
                    <a:pt x="1111" y="1465"/>
                  </a:cubicBezTo>
                  <a:lnTo>
                    <a:pt x="1111" y="1042"/>
                  </a:lnTo>
                  <a:lnTo>
                    <a:pt x="1538" y="1042"/>
                  </a:lnTo>
                  <a:cubicBezTo>
                    <a:pt x="1807" y="1042"/>
                    <a:pt x="1807" y="629"/>
                    <a:pt x="1538" y="629"/>
                  </a:cubicBezTo>
                  <a:lnTo>
                    <a:pt x="1111" y="629"/>
                  </a:lnTo>
                  <a:lnTo>
                    <a:pt x="1111" y="206"/>
                  </a:lnTo>
                  <a:cubicBezTo>
                    <a:pt x="1111" y="69"/>
                    <a:pt x="1009" y="1"/>
                    <a:pt x="9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82"/>
            <p:cNvSpPr/>
            <p:nvPr/>
          </p:nvSpPr>
          <p:spPr>
            <a:xfrm>
              <a:off x="5847104" y="2583520"/>
              <a:ext cx="40003" cy="68827"/>
            </a:xfrm>
            <a:custGeom>
              <a:avLst/>
              <a:gdLst/>
              <a:ahLst/>
              <a:cxnLst/>
              <a:rect l="l" t="t" r="r" b="b"/>
              <a:pathLst>
                <a:path w="1528" h="2629" extrusionOk="0">
                  <a:moveTo>
                    <a:pt x="1119" y="409"/>
                  </a:moveTo>
                  <a:lnTo>
                    <a:pt x="1119" y="2211"/>
                  </a:lnTo>
                  <a:lnTo>
                    <a:pt x="413" y="2211"/>
                  </a:lnTo>
                  <a:lnTo>
                    <a:pt x="413" y="409"/>
                  </a:lnTo>
                  <a:close/>
                  <a:moveTo>
                    <a:pt x="207" y="1"/>
                  </a:moveTo>
                  <a:cubicBezTo>
                    <a:pt x="91" y="1"/>
                    <a:pt x="0" y="92"/>
                    <a:pt x="0" y="207"/>
                  </a:cubicBezTo>
                  <a:lnTo>
                    <a:pt x="0" y="2422"/>
                  </a:lnTo>
                  <a:cubicBezTo>
                    <a:pt x="0" y="2537"/>
                    <a:pt x="91" y="2628"/>
                    <a:pt x="207" y="2628"/>
                  </a:cubicBezTo>
                  <a:lnTo>
                    <a:pt x="1321" y="2628"/>
                  </a:lnTo>
                  <a:cubicBezTo>
                    <a:pt x="1437" y="2628"/>
                    <a:pt x="1528" y="2537"/>
                    <a:pt x="1528" y="2422"/>
                  </a:cubicBezTo>
                  <a:lnTo>
                    <a:pt x="1528" y="207"/>
                  </a:lnTo>
                  <a:cubicBezTo>
                    <a:pt x="1528" y="92"/>
                    <a:pt x="1437" y="1"/>
                    <a:pt x="13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82"/>
            <p:cNvSpPr/>
            <p:nvPr/>
          </p:nvSpPr>
          <p:spPr>
            <a:xfrm>
              <a:off x="5902684"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5" y="207"/>
                  </a:cubicBezTo>
                  <a:lnTo>
                    <a:pt x="5" y="2422"/>
                  </a:lnTo>
                  <a:cubicBezTo>
                    <a:pt x="1" y="2537"/>
                    <a:pt x="97" y="2628"/>
                    <a:pt x="207" y="2628"/>
                  </a:cubicBezTo>
                  <a:lnTo>
                    <a:pt x="1326" y="2628"/>
                  </a:lnTo>
                  <a:cubicBezTo>
                    <a:pt x="1437" y="2628"/>
                    <a:pt x="1528" y="2537"/>
                    <a:pt x="1528" y="2422"/>
                  </a:cubicBezTo>
                  <a:lnTo>
                    <a:pt x="1528" y="207"/>
                  </a:lnTo>
                  <a:cubicBezTo>
                    <a:pt x="1528" y="92"/>
                    <a:pt x="1437" y="1"/>
                    <a:pt x="13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82"/>
            <p:cNvSpPr/>
            <p:nvPr/>
          </p:nvSpPr>
          <p:spPr>
            <a:xfrm>
              <a:off x="5772124"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32"/>
                    <a:pt x="92"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82"/>
            <p:cNvSpPr/>
            <p:nvPr/>
          </p:nvSpPr>
          <p:spPr>
            <a:xfrm>
              <a:off x="6033348" y="2667165"/>
              <a:ext cx="40029" cy="68696"/>
            </a:xfrm>
            <a:custGeom>
              <a:avLst/>
              <a:gdLst/>
              <a:ahLst/>
              <a:cxnLst/>
              <a:rect l="l" t="t" r="r" b="b"/>
              <a:pathLst>
                <a:path w="1529" h="2624" extrusionOk="0">
                  <a:moveTo>
                    <a:pt x="1120" y="409"/>
                  </a:moveTo>
                  <a:lnTo>
                    <a:pt x="1120" y="2210"/>
                  </a:lnTo>
                  <a:lnTo>
                    <a:pt x="414" y="2210"/>
                  </a:lnTo>
                  <a:lnTo>
                    <a:pt x="414" y="409"/>
                  </a:lnTo>
                  <a:close/>
                  <a:moveTo>
                    <a:pt x="207" y="0"/>
                  </a:moveTo>
                  <a:cubicBezTo>
                    <a:pt x="92" y="0"/>
                    <a:pt x="1" y="92"/>
                    <a:pt x="1" y="202"/>
                  </a:cubicBezTo>
                  <a:lnTo>
                    <a:pt x="1" y="2422"/>
                  </a:lnTo>
                  <a:cubicBezTo>
                    <a:pt x="1" y="2529"/>
                    <a:pt x="88" y="2624"/>
                    <a:pt x="199" y="2624"/>
                  </a:cubicBezTo>
                  <a:cubicBezTo>
                    <a:pt x="202" y="2624"/>
                    <a:pt x="205" y="2623"/>
                    <a:pt x="207" y="2623"/>
                  </a:cubicBezTo>
                  <a:lnTo>
                    <a:pt x="1327" y="2623"/>
                  </a:lnTo>
                  <a:cubicBezTo>
                    <a:pt x="1437" y="2623"/>
                    <a:pt x="1529" y="2532"/>
                    <a:pt x="1529" y="2422"/>
                  </a:cubicBezTo>
                  <a:lnTo>
                    <a:pt x="1529" y="202"/>
                  </a:lnTo>
                  <a:cubicBezTo>
                    <a:pt x="1529" y="92"/>
                    <a:pt x="1437" y="0"/>
                    <a:pt x="1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82"/>
            <p:cNvSpPr/>
            <p:nvPr/>
          </p:nvSpPr>
          <p:spPr>
            <a:xfrm>
              <a:off x="5958395" y="2583520"/>
              <a:ext cx="40029" cy="68827"/>
            </a:xfrm>
            <a:custGeom>
              <a:avLst/>
              <a:gdLst/>
              <a:ahLst/>
              <a:cxnLst/>
              <a:rect l="l" t="t" r="r" b="b"/>
              <a:pathLst>
                <a:path w="1529" h="2629" extrusionOk="0">
                  <a:moveTo>
                    <a:pt x="1120" y="409"/>
                  </a:moveTo>
                  <a:lnTo>
                    <a:pt x="1120" y="2211"/>
                  </a:lnTo>
                  <a:lnTo>
                    <a:pt x="414" y="2211"/>
                  </a:lnTo>
                  <a:lnTo>
                    <a:pt x="414" y="409"/>
                  </a:lnTo>
                  <a:close/>
                  <a:moveTo>
                    <a:pt x="207" y="1"/>
                  </a:moveTo>
                  <a:cubicBezTo>
                    <a:pt x="97" y="1"/>
                    <a:pt x="1" y="92"/>
                    <a:pt x="6" y="207"/>
                  </a:cubicBezTo>
                  <a:lnTo>
                    <a:pt x="6" y="2422"/>
                  </a:lnTo>
                  <a:cubicBezTo>
                    <a:pt x="1" y="2537"/>
                    <a:pt x="92" y="2628"/>
                    <a:pt x="207" y="2628"/>
                  </a:cubicBezTo>
                  <a:lnTo>
                    <a:pt x="1327" y="2628"/>
                  </a:lnTo>
                  <a:cubicBezTo>
                    <a:pt x="1437" y="2628"/>
                    <a:pt x="1528" y="2537"/>
                    <a:pt x="1528" y="2422"/>
                  </a:cubicBezTo>
                  <a:lnTo>
                    <a:pt x="1528" y="207"/>
                  </a:lnTo>
                  <a:cubicBezTo>
                    <a:pt x="1528" y="92"/>
                    <a:pt x="1437" y="1"/>
                    <a:pt x="1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82"/>
            <p:cNvSpPr/>
            <p:nvPr/>
          </p:nvSpPr>
          <p:spPr>
            <a:xfrm>
              <a:off x="5899045" y="2473512"/>
              <a:ext cx="47307" cy="43721"/>
            </a:xfrm>
            <a:custGeom>
              <a:avLst/>
              <a:gdLst/>
              <a:ahLst/>
              <a:cxnLst/>
              <a:rect l="l" t="t" r="r" b="b"/>
              <a:pathLst>
                <a:path w="1807" h="1670" extrusionOk="0">
                  <a:moveTo>
                    <a:pt x="906" y="0"/>
                  </a:moveTo>
                  <a:cubicBezTo>
                    <a:pt x="804" y="0"/>
                    <a:pt x="702" y="69"/>
                    <a:pt x="702" y="206"/>
                  </a:cubicBezTo>
                  <a:lnTo>
                    <a:pt x="702" y="628"/>
                  </a:lnTo>
                  <a:lnTo>
                    <a:pt x="274" y="628"/>
                  </a:lnTo>
                  <a:cubicBezTo>
                    <a:pt x="0" y="628"/>
                    <a:pt x="0" y="1037"/>
                    <a:pt x="274" y="1037"/>
                  </a:cubicBezTo>
                  <a:lnTo>
                    <a:pt x="702" y="1037"/>
                  </a:lnTo>
                  <a:lnTo>
                    <a:pt x="702" y="1464"/>
                  </a:lnTo>
                  <a:cubicBezTo>
                    <a:pt x="702" y="1601"/>
                    <a:pt x="804" y="1670"/>
                    <a:pt x="906" y="1670"/>
                  </a:cubicBezTo>
                  <a:cubicBezTo>
                    <a:pt x="1008" y="1670"/>
                    <a:pt x="1110" y="1601"/>
                    <a:pt x="1110" y="1464"/>
                  </a:cubicBezTo>
                  <a:lnTo>
                    <a:pt x="1110" y="1037"/>
                  </a:lnTo>
                  <a:lnTo>
                    <a:pt x="1537" y="1037"/>
                  </a:lnTo>
                  <a:cubicBezTo>
                    <a:pt x="1807" y="1037"/>
                    <a:pt x="1807" y="628"/>
                    <a:pt x="1537" y="628"/>
                  </a:cubicBezTo>
                  <a:lnTo>
                    <a:pt x="1110" y="628"/>
                  </a:lnTo>
                  <a:lnTo>
                    <a:pt x="1110" y="206"/>
                  </a:lnTo>
                  <a:cubicBezTo>
                    <a:pt x="1110" y="69"/>
                    <a:pt x="1008" y="0"/>
                    <a:pt x="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82"/>
            <p:cNvSpPr/>
            <p:nvPr/>
          </p:nvSpPr>
          <p:spPr>
            <a:xfrm>
              <a:off x="5738562" y="2454348"/>
              <a:ext cx="368536" cy="368300"/>
            </a:xfrm>
            <a:custGeom>
              <a:avLst/>
              <a:gdLst/>
              <a:ahLst/>
              <a:cxnLst/>
              <a:rect l="l" t="t" r="r" b="b"/>
              <a:pathLst>
                <a:path w="14077" h="14068" extrusionOk="0">
                  <a:moveTo>
                    <a:pt x="8748" y="409"/>
                  </a:moveTo>
                  <a:lnTo>
                    <a:pt x="8748" y="2725"/>
                  </a:lnTo>
                  <a:lnTo>
                    <a:pt x="7648" y="2725"/>
                  </a:lnTo>
                  <a:cubicBezTo>
                    <a:pt x="7374" y="2725"/>
                    <a:pt x="7374" y="3133"/>
                    <a:pt x="7648" y="3133"/>
                  </a:cubicBezTo>
                  <a:lnTo>
                    <a:pt x="10790" y="3133"/>
                  </a:lnTo>
                  <a:lnTo>
                    <a:pt x="10790" y="3465"/>
                  </a:lnTo>
                  <a:lnTo>
                    <a:pt x="3277" y="3465"/>
                  </a:lnTo>
                  <a:lnTo>
                    <a:pt x="3277" y="3133"/>
                  </a:lnTo>
                  <a:lnTo>
                    <a:pt x="6481" y="3133"/>
                  </a:lnTo>
                  <a:cubicBezTo>
                    <a:pt x="6755" y="3133"/>
                    <a:pt x="6755" y="2725"/>
                    <a:pt x="6481" y="2725"/>
                  </a:cubicBezTo>
                  <a:lnTo>
                    <a:pt x="5323" y="2725"/>
                  </a:lnTo>
                  <a:lnTo>
                    <a:pt x="5323" y="409"/>
                  </a:lnTo>
                  <a:close/>
                  <a:moveTo>
                    <a:pt x="3387" y="5257"/>
                  </a:moveTo>
                  <a:lnTo>
                    <a:pt x="3387" y="5588"/>
                  </a:lnTo>
                  <a:lnTo>
                    <a:pt x="409" y="5588"/>
                  </a:lnTo>
                  <a:lnTo>
                    <a:pt x="409" y="5257"/>
                  </a:lnTo>
                  <a:close/>
                  <a:moveTo>
                    <a:pt x="8676" y="9820"/>
                  </a:moveTo>
                  <a:lnTo>
                    <a:pt x="8676" y="12876"/>
                  </a:lnTo>
                  <a:lnTo>
                    <a:pt x="7245" y="12876"/>
                  </a:lnTo>
                  <a:lnTo>
                    <a:pt x="7245" y="9820"/>
                  </a:lnTo>
                  <a:close/>
                  <a:moveTo>
                    <a:pt x="10271" y="3873"/>
                  </a:moveTo>
                  <a:lnTo>
                    <a:pt x="10271" y="12876"/>
                  </a:lnTo>
                  <a:lnTo>
                    <a:pt x="9085" y="12876"/>
                  </a:lnTo>
                  <a:lnTo>
                    <a:pt x="9085" y="9614"/>
                  </a:lnTo>
                  <a:cubicBezTo>
                    <a:pt x="9085" y="9498"/>
                    <a:pt x="8993" y="9407"/>
                    <a:pt x="8878" y="9407"/>
                  </a:cubicBezTo>
                  <a:lnTo>
                    <a:pt x="5193" y="9407"/>
                  </a:lnTo>
                  <a:cubicBezTo>
                    <a:pt x="5083" y="9407"/>
                    <a:pt x="4987" y="9498"/>
                    <a:pt x="4992" y="9614"/>
                  </a:cubicBezTo>
                  <a:lnTo>
                    <a:pt x="4992" y="12876"/>
                  </a:lnTo>
                  <a:lnTo>
                    <a:pt x="3800" y="12876"/>
                  </a:lnTo>
                  <a:lnTo>
                    <a:pt x="3800" y="3873"/>
                  </a:lnTo>
                  <a:close/>
                  <a:moveTo>
                    <a:pt x="13365" y="5996"/>
                  </a:moveTo>
                  <a:lnTo>
                    <a:pt x="13365" y="12876"/>
                  </a:lnTo>
                  <a:lnTo>
                    <a:pt x="10684" y="12876"/>
                  </a:lnTo>
                  <a:lnTo>
                    <a:pt x="10684" y="5996"/>
                  </a:lnTo>
                  <a:close/>
                  <a:moveTo>
                    <a:pt x="6832" y="9825"/>
                  </a:moveTo>
                  <a:lnTo>
                    <a:pt x="6832" y="12881"/>
                  </a:lnTo>
                  <a:lnTo>
                    <a:pt x="5405" y="12881"/>
                  </a:lnTo>
                  <a:lnTo>
                    <a:pt x="5405" y="9825"/>
                  </a:lnTo>
                  <a:close/>
                  <a:moveTo>
                    <a:pt x="13663" y="13289"/>
                  </a:moveTo>
                  <a:lnTo>
                    <a:pt x="13663" y="13659"/>
                  </a:lnTo>
                  <a:lnTo>
                    <a:pt x="409" y="13659"/>
                  </a:lnTo>
                  <a:lnTo>
                    <a:pt x="409" y="13289"/>
                  </a:lnTo>
                  <a:close/>
                  <a:moveTo>
                    <a:pt x="5117" y="1"/>
                  </a:moveTo>
                  <a:cubicBezTo>
                    <a:pt x="5006" y="1"/>
                    <a:pt x="4915" y="92"/>
                    <a:pt x="4915" y="208"/>
                  </a:cubicBezTo>
                  <a:lnTo>
                    <a:pt x="4915" y="2725"/>
                  </a:lnTo>
                  <a:lnTo>
                    <a:pt x="3070" y="2725"/>
                  </a:lnTo>
                  <a:cubicBezTo>
                    <a:pt x="2960" y="2725"/>
                    <a:pt x="2868" y="2816"/>
                    <a:pt x="2868" y="2931"/>
                  </a:cubicBezTo>
                  <a:lnTo>
                    <a:pt x="2868" y="3671"/>
                  </a:lnTo>
                  <a:cubicBezTo>
                    <a:pt x="2868" y="3787"/>
                    <a:pt x="2960" y="3878"/>
                    <a:pt x="3070" y="3878"/>
                  </a:cubicBezTo>
                  <a:lnTo>
                    <a:pt x="3392" y="3878"/>
                  </a:lnTo>
                  <a:lnTo>
                    <a:pt x="3392" y="4843"/>
                  </a:lnTo>
                  <a:lnTo>
                    <a:pt x="207" y="4843"/>
                  </a:lnTo>
                  <a:cubicBezTo>
                    <a:pt x="96" y="4843"/>
                    <a:pt x="0" y="4935"/>
                    <a:pt x="5" y="5050"/>
                  </a:cubicBezTo>
                  <a:lnTo>
                    <a:pt x="5" y="5790"/>
                  </a:lnTo>
                  <a:cubicBezTo>
                    <a:pt x="0" y="5905"/>
                    <a:pt x="96" y="5996"/>
                    <a:pt x="207" y="5996"/>
                  </a:cubicBezTo>
                  <a:lnTo>
                    <a:pt x="298" y="5996"/>
                  </a:lnTo>
                  <a:lnTo>
                    <a:pt x="298" y="7356"/>
                  </a:lnTo>
                  <a:cubicBezTo>
                    <a:pt x="298" y="7490"/>
                    <a:pt x="400" y="7558"/>
                    <a:pt x="502" y="7558"/>
                  </a:cubicBezTo>
                  <a:cubicBezTo>
                    <a:pt x="604" y="7558"/>
                    <a:pt x="706" y="7490"/>
                    <a:pt x="706" y="7356"/>
                  </a:cubicBezTo>
                  <a:lnTo>
                    <a:pt x="706" y="5996"/>
                  </a:lnTo>
                  <a:lnTo>
                    <a:pt x="3387" y="5996"/>
                  </a:lnTo>
                  <a:lnTo>
                    <a:pt x="3387" y="12881"/>
                  </a:lnTo>
                  <a:lnTo>
                    <a:pt x="706" y="12881"/>
                  </a:lnTo>
                  <a:lnTo>
                    <a:pt x="706" y="8374"/>
                  </a:lnTo>
                  <a:cubicBezTo>
                    <a:pt x="706" y="8237"/>
                    <a:pt x="604" y="8169"/>
                    <a:pt x="502" y="8169"/>
                  </a:cubicBezTo>
                  <a:cubicBezTo>
                    <a:pt x="400" y="8169"/>
                    <a:pt x="298" y="8237"/>
                    <a:pt x="298" y="8374"/>
                  </a:cubicBezTo>
                  <a:lnTo>
                    <a:pt x="298" y="12876"/>
                  </a:lnTo>
                  <a:lnTo>
                    <a:pt x="207" y="12876"/>
                  </a:lnTo>
                  <a:cubicBezTo>
                    <a:pt x="96" y="12876"/>
                    <a:pt x="0" y="12967"/>
                    <a:pt x="5" y="13077"/>
                  </a:cubicBezTo>
                  <a:lnTo>
                    <a:pt x="5" y="13861"/>
                  </a:lnTo>
                  <a:cubicBezTo>
                    <a:pt x="0" y="13971"/>
                    <a:pt x="96" y="14067"/>
                    <a:pt x="207" y="14067"/>
                  </a:cubicBezTo>
                  <a:lnTo>
                    <a:pt x="13874" y="14067"/>
                  </a:lnTo>
                  <a:cubicBezTo>
                    <a:pt x="13985" y="14067"/>
                    <a:pt x="14076" y="13971"/>
                    <a:pt x="14076" y="13861"/>
                  </a:cubicBezTo>
                  <a:lnTo>
                    <a:pt x="14076" y="13077"/>
                  </a:lnTo>
                  <a:cubicBezTo>
                    <a:pt x="14076" y="12967"/>
                    <a:pt x="13985" y="12876"/>
                    <a:pt x="13874" y="12876"/>
                  </a:cubicBezTo>
                  <a:lnTo>
                    <a:pt x="13783" y="12876"/>
                  </a:lnTo>
                  <a:lnTo>
                    <a:pt x="13783" y="5992"/>
                  </a:lnTo>
                  <a:lnTo>
                    <a:pt x="13870" y="5996"/>
                  </a:lnTo>
                  <a:cubicBezTo>
                    <a:pt x="13985" y="5996"/>
                    <a:pt x="14076" y="5905"/>
                    <a:pt x="14076" y="5790"/>
                  </a:cubicBezTo>
                  <a:lnTo>
                    <a:pt x="14076" y="5050"/>
                  </a:lnTo>
                  <a:cubicBezTo>
                    <a:pt x="14076" y="4935"/>
                    <a:pt x="13985" y="4843"/>
                    <a:pt x="13870" y="4843"/>
                  </a:cubicBezTo>
                  <a:lnTo>
                    <a:pt x="12620" y="4843"/>
                  </a:lnTo>
                  <a:cubicBezTo>
                    <a:pt x="12347" y="4843"/>
                    <a:pt x="12347" y="5252"/>
                    <a:pt x="12620" y="5252"/>
                  </a:cubicBezTo>
                  <a:lnTo>
                    <a:pt x="13663" y="5252"/>
                  </a:lnTo>
                  <a:lnTo>
                    <a:pt x="13663" y="5583"/>
                  </a:lnTo>
                  <a:lnTo>
                    <a:pt x="10684" y="5583"/>
                  </a:lnTo>
                  <a:lnTo>
                    <a:pt x="10684" y="5252"/>
                  </a:lnTo>
                  <a:lnTo>
                    <a:pt x="11592" y="5252"/>
                  </a:lnTo>
                  <a:cubicBezTo>
                    <a:pt x="11866" y="5252"/>
                    <a:pt x="11866" y="4839"/>
                    <a:pt x="11592" y="4839"/>
                  </a:cubicBezTo>
                  <a:lnTo>
                    <a:pt x="10684" y="4839"/>
                  </a:lnTo>
                  <a:lnTo>
                    <a:pt x="10684" y="3873"/>
                  </a:lnTo>
                  <a:lnTo>
                    <a:pt x="11006" y="3873"/>
                  </a:lnTo>
                  <a:cubicBezTo>
                    <a:pt x="11117" y="3873"/>
                    <a:pt x="11208" y="3782"/>
                    <a:pt x="11208" y="3671"/>
                  </a:cubicBezTo>
                  <a:lnTo>
                    <a:pt x="11208" y="2931"/>
                  </a:lnTo>
                  <a:cubicBezTo>
                    <a:pt x="11208" y="2816"/>
                    <a:pt x="11117" y="2725"/>
                    <a:pt x="11006" y="2725"/>
                  </a:cubicBezTo>
                  <a:lnTo>
                    <a:pt x="9166" y="2725"/>
                  </a:lnTo>
                  <a:lnTo>
                    <a:pt x="9166" y="208"/>
                  </a:lnTo>
                  <a:cubicBezTo>
                    <a:pt x="9166" y="92"/>
                    <a:pt x="9075" y="1"/>
                    <a:pt x="89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0" name="Google Shape;13790;p82"/>
          <p:cNvGrpSpPr/>
          <p:nvPr/>
        </p:nvGrpSpPr>
        <p:grpSpPr>
          <a:xfrm>
            <a:off x="4870747" y="2288820"/>
            <a:ext cx="368536" cy="288687"/>
            <a:chOff x="4870747" y="2494220"/>
            <a:chExt cx="368536" cy="288687"/>
          </a:xfrm>
        </p:grpSpPr>
        <p:sp>
          <p:nvSpPr>
            <p:cNvPr id="13791" name="Google Shape;13791;p82"/>
            <p:cNvSpPr/>
            <p:nvPr/>
          </p:nvSpPr>
          <p:spPr>
            <a:xfrm>
              <a:off x="4876035" y="2512075"/>
              <a:ext cx="196088" cy="217739"/>
            </a:xfrm>
            <a:custGeom>
              <a:avLst/>
              <a:gdLst/>
              <a:ahLst/>
              <a:cxnLst/>
              <a:rect l="l" t="t" r="r" b="b"/>
              <a:pathLst>
                <a:path w="7490" h="8317" extrusionOk="0">
                  <a:moveTo>
                    <a:pt x="634" y="1"/>
                  </a:moveTo>
                  <a:lnTo>
                    <a:pt x="634" y="6"/>
                  </a:lnTo>
                  <a:cubicBezTo>
                    <a:pt x="283" y="6"/>
                    <a:pt x="0" y="284"/>
                    <a:pt x="0" y="635"/>
                  </a:cubicBezTo>
                  <a:lnTo>
                    <a:pt x="0" y="7683"/>
                  </a:lnTo>
                  <a:cubicBezTo>
                    <a:pt x="0" y="8033"/>
                    <a:pt x="283" y="8317"/>
                    <a:pt x="634" y="8317"/>
                  </a:cubicBezTo>
                  <a:lnTo>
                    <a:pt x="2191" y="8317"/>
                  </a:lnTo>
                  <a:cubicBezTo>
                    <a:pt x="2306" y="7548"/>
                    <a:pt x="2969" y="6976"/>
                    <a:pt x="3747" y="6976"/>
                  </a:cubicBezTo>
                  <a:cubicBezTo>
                    <a:pt x="4525" y="6976"/>
                    <a:pt x="5184" y="7548"/>
                    <a:pt x="5299" y="8317"/>
                  </a:cubicBezTo>
                  <a:lnTo>
                    <a:pt x="7490" y="8317"/>
                  </a:lnTo>
                  <a:lnTo>
                    <a:pt x="7490" y="635"/>
                  </a:lnTo>
                  <a:cubicBezTo>
                    <a:pt x="7490" y="284"/>
                    <a:pt x="7206" y="1"/>
                    <a:pt x="68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82"/>
            <p:cNvSpPr/>
            <p:nvPr/>
          </p:nvSpPr>
          <p:spPr>
            <a:xfrm>
              <a:off x="5024293" y="2512206"/>
              <a:ext cx="47962" cy="217608"/>
            </a:xfrm>
            <a:custGeom>
              <a:avLst/>
              <a:gdLst/>
              <a:ahLst/>
              <a:cxnLst/>
              <a:rect l="l" t="t" r="r" b="b"/>
              <a:pathLst>
                <a:path w="1832" h="8312" extrusionOk="0">
                  <a:moveTo>
                    <a:pt x="1211" y="1"/>
                  </a:moveTo>
                  <a:cubicBezTo>
                    <a:pt x="1208" y="1"/>
                    <a:pt x="1205" y="1"/>
                    <a:pt x="1202" y="1"/>
                  </a:cubicBezTo>
                  <a:lnTo>
                    <a:pt x="1" y="1"/>
                  </a:lnTo>
                  <a:cubicBezTo>
                    <a:pt x="347" y="1"/>
                    <a:pt x="630" y="279"/>
                    <a:pt x="630" y="630"/>
                  </a:cubicBezTo>
                  <a:lnTo>
                    <a:pt x="630" y="8312"/>
                  </a:lnTo>
                  <a:lnTo>
                    <a:pt x="1831" y="8312"/>
                  </a:lnTo>
                  <a:lnTo>
                    <a:pt x="1831" y="630"/>
                  </a:lnTo>
                  <a:cubicBezTo>
                    <a:pt x="1831" y="282"/>
                    <a:pt x="1553" y="1"/>
                    <a:pt x="121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82"/>
            <p:cNvSpPr/>
            <p:nvPr/>
          </p:nvSpPr>
          <p:spPr>
            <a:xfrm>
              <a:off x="5072228" y="2553832"/>
              <a:ext cx="161504" cy="176113"/>
            </a:xfrm>
            <a:custGeom>
              <a:avLst/>
              <a:gdLst/>
              <a:ahLst/>
              <a:cxnLst/>
              <a:rect l="l" t="t" r="r" b="b"/>
              <a:pathLst>
                <a:path w="6169" h="6727" extrusionOk="0">
                  <a:moveTo>
                    <a:pt x="0" y="1"/>
                  </a:moveTo>
                  <a:lnTo>
                    <a:pt x="0" y="6727"/>
                  </a:lnTo>
                  <a:lnTo>
                    <a:pt x="1293" y="6727"/>
                  </a:lnTo>
                  <a:cubicBezTo>
                    <a:pt x="1408" y="5958"/>
                    <a:pt x="2071" y="5386"/>
                    <a:pt x="2849" y="5386"/>
                  </a:cubicBezTo>
                  <a:cubicBezTo>
                    <a:pt x="3627" y="5386"/>
                    <a:pt x="4286" y="5958"/>
                    <a:pt x="4401" y="6727"/>
                  </a:cubicBezTo>
                  <a:lnTo>
                    <a:pt x="5539" y="6727"/>
                  </a:lnTo>
                  <a:cubicBezTo>
                    <a:pt x="5885" y="6727"/>
                    <a:pt x="6169" y="6443"/>
                    <a:pt x="6169" y="6092"/>
                  </a:cubicBezTo>
                  <a:lnTo>
                    <a:pt x="6169" y="2970"/>
                  </a:lnTo>
                  <a:cubicBezTo>
                    <a:pt x="6169" y="2749"/>
                    <a:pt x="6087" y="2533"/>
                    <a:pt x="5938" y="2369"/>
                  </a:cubicBezTo>
                  <a:lnTo>
                    <a:pt x="4089" y="299"/>
                  </a:lnTo>
                  <a:cubicBezTo>
                    <a:pt x="3916" y="111"/>
                    <a:pt x="3675" y="1"/>
                    <a:pt x="3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82"/>
            <p:cNvSpPr/>
            <p:nvPr/>
          </p:nvSpPr>
          <p:spPr>
            <a:xfrm>
              <a:off x="5134353" y="2553727"/>
              <a:ext cx="99510" cy="176218"/>
            </a:xfrm>
            <a:custGeom>
              <a:avLst/>
              <a:gdLst/>
              <a:ahLst/>
              <a:cxnLst/>
              <a:rect l="l" t="t" r="r" b="b"/>
              <a:pathLst>
                <a:path w="3801" h="6731" extrusionOk="0">
                  <a:moveTo>
                    <a:pt x="1" y="0"/>
                  </a:moveTo>
                  <a:cubicBezTo>
                    <a:pt x="255" y="0"/>
                    <a:pt x="500" y="106"/>
                    <a:pt x="668" y="298"/>
                  </a:cubicBezTo>
                  <a:lnTo>
                    <a:pt x="1043" y="716"/>
                  </a:lnTo>
                  <a:lnTo>
                    <a:pt x="1624" y="1364"/>
                  </a:lnTo>
                  <a:lnTo>
                    <a:pt x="2523" y="2373"/>
                  </a:lnTo>
                  <a:cubicBezTo>
                    <a:pt x="2672" y="2537"/>
                    <a:pt x="2753" y="2753"/>
                    <a:pt x="2753" y="2974"/>
                  </a:cubicBezTo>
                  <a:lnTo>
                    <a:pt x="2753" y="6096"/>
                  </a:lnTo>
                  <a:cubicBezTo>
                    <a:pt x="2753" y="6447"/>
                    <a:pt x="2470" y="6731"/>
                    <a:pt x="2119" y="6731"/>
                  </a:cubicBezTo>
                  <a:lnTo>
                    <a:pt x="3166" y="6731"/>
                  </a:lnTo>
                  <a:cubicBezTo>
                    <a:pt x="3517" y="6731"/>
                    <a:pt x="3801" y="6447"/>
                    <a:pt x="3801" y="6096"/>
                  </a:cubicBezTo>
                  <a:lnTo>
                    <a:pt x="3801" y="2974"/>
                  </a:lnTo>
                  <a:cubicBezTo>
                    <a:pt x="3796" y="2753"/>
                    <a:pt x="3714" y="2537"/>
                    <a:pt x="3565" y="2373"/>
                  </a:cubicBezTo>
                  <a:lnTo>
                    <a:pt x="2667" y="1364"/>
                  </a:lnTo>
                  <a:lnTo>
                    <a:pt x="2085" y="716"/>
                  </a:lnTo>
                  <a:lnTo>
                    <a:pt x="1711" y="298"/>
                  </a:lnTo>
                  <a:cubicBezTo>
                    <a:pt x="1543" y="106"/>
                    <a:pt x="1298" y="0"/>
                    <a:pt x="1043"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82"/>
            <p:cNvSpPr/>
            <p:nvPr/>
          </p:nvSpPr>
          <p:spPr>
            <a:xfrm>
              <a:off x="5109587" y="2580248"/>
              <a:ext cx="66052" cy="61523"/>
            </a:xfrm>
            <a:custGeom>
              <a:avLst/>
              <a:gdLst/>
              <a:ahLst/>
              <a:cxnLst/>
              <a:rect l="l" t="t" r="r" b="b"/>
              <a:pathLst>
                <a:path w="2523" h="2350" extrusionOk="0">
                  <a:moveTo>
                    <a:pt x="0" y="1"/>
                  </a:moveTo>
                  <a:lnTo>
                    <a:pt x="0" y="2350"/>
                  </a:lnTo>
                  <a:lnTo>
                    <a:pt x="2522" y="2350"/>
                  </a:lnTo>
                  <a:lnTo>
                    <a:pt x="2517" y="1264"/>
                  </a:lnTo>
                  <a:lnTo>
                    <a:pt x="143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82"/>
            <p:cNvSpPr/>
            <p:nvPr/>
          </p:nvSpPr>
          <p:spPr>
            <a:xfrm>
              <a:off x="5098251" y="2538124"/>
              <a:ext cx="54742" cy="15629"/>
            </a:xfrm>
            <a:custGeom>
              <a:avLst/>
              <a:gdLst/>
              <a:ahLst/>
              <a:cxnLst/>
              <a:rect l="l" t="t" r="r" b="b"/>
              <a:pathLst>
                <a:path w="2091" h="597" extrusionOk="0">
                  <a:moveTo>
                    <a:pt x="1" y="0"/>
                  </a:moveTo>
                  <a:lnTo>
                    <a:pt x="1" y="596"/>
                  </a:lnTo>
                  <a:lnTo>
                    <a:pt x="2091" y="596"/>
                  </a:lnTo>
                  <a:lnTo>
                    <a:pt x="209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82"/>
            <p:cNvSpPr/>
            <p:nvPr/>
          </p:nvSpPr>
          <p:spPr>
            <a:xfrm>
              <a:off x="5104534" y="2499770"/>
              <a:ext cx="42307" cy="38380"/>
            </a:xfrm>
            <a:custGeom>
              <a:avLst/>
              <a:gdLst/>
              <a:ahLst/>
              <a:cxnLst/>
              <a:rect l="l" t="t" r="r" b="b"/>
              <a:pathLst>
                <a:path w="1616" h="1466" extrusionOk="0">
                  <a:moveTo>
                    <a:pt x="808" y="0"/>
                  </a:moveTo>
                  <a:cubicBezTo>
                    <a:pt x="361" y="0"/>
                    <a:pt x="1" y="360"/>
                    <a:pt x="1" y="802"/>
                  </a:cubicBezTo>
                  <a:lnTo>
                    <a:pt x="1" y="1465"/>
                  </a:lnTo>
                  <a:lnTo>
                    <a:pt x="1615" y="1465"/>
                  </a:lnTo>
                  <a:lnTo>
                    <a:pt x="1615" y="802"/>
                  </a:lnTo>
                  <a:cubicBezTo>
                    <a:pt x="1615" y="360"/>
                    <a:pt x="1255" y="0"/>
                    <a:pt x="808"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82"/>
            <p:cNvSpPr/>
            <p:nvPr/>
          </p:nvSpPr>
          <p:spPr>
            <a:xfrm>
              <a:off x="5117624" y="2499639"/>
              <a:ext cx="29086" cy="38511"/>
            </a:xfrm>
            <a:custGeom>
              <a:avLst/>
              <a:gdLst/>
              <a:ahLst/>
              <a:cxnLst/>
              <a:rect l="l" t="t" r="r" b="b"/>
              <a:pathLst>
                <a:path w="1111" h="1471" extrusionOk="0">
                  <a:moveTo>
                    <a:pt x="303" y="0"/>
                  </a:moveTo>
                  <a:cubicBezTo>
                    <a:pt x="202" y="0"/>
                    <a:pt x="97" y="24"/>
                    <a:pt x="1" y="63"/>
                  </a:cubicBezTo>
                  <a:cubicBezTo>
                    <a:pt x="303" y="188"/>
                    <a:pt x="495" y="481"/>
                    <a:pt x="495" y="807"/>
                  </a:cubicBezTo>
                  <a:lnTo>
                    <a:pt x="495" y="1470"/>
                  </a:lnTo>
                  <a:lnTo>
                    <a:pt x="1110" y="1470"/>
                  </a:lnTo>
                  <a:lnTo>
                    <a:pt x="1110" y="807"/>
                  </a:lnTo>
                  <a:cubicBezTo>
                    <a:pt x="1110" y="365"/>
                    <a:pt x="750" y="0"/>
                    <a:pt x="30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82"/>
            <p:cNvSpPr/>
            <p:nvPr/>
          </p:nvSpPr>
          <p:spPr>
            <a:xfrm>
              <a:off x="4918918"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0" y="1571"/>
                  </a:cubicBezTo>
                  <a:cubicBezTo>
                    <a:pt x="3680" y="702"/>
                    <a:pt x="2974"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82"/>
            <p:cNvSpPr/>
            <p:nvPr/>
          </p:nvSpPr>
          <p:spPr>
            <a:xfrm>
              <a:off x="4940674" y="2701252"/>
              <a:ext cx="82388" cy="75974"/>
            </a:xfrm>
            <a:custGeom>
              <a:avLst/>
              <a:gdLst/>
              <a:ahLst/>
              <a:cxnLst/>
              <a:rect l="l" t="t" r="r" b="b"/>
              <a:pathLst>
                <a:path w="3147" h="2902" extrusionOk="0">
                  <a:moveTo>
                    <a:pt x="2172" y="0"/>
                  </a:moveTo>
                  <a:lnTo>
                    <a:pt x="2172" y="0"/>
                  </a:lnTo>
                  <a:cubicBezTo>
                    <a:pt x="2570" y="625"/>
                    <a:pt x="2484" y="1437"/>
                    <a:pt x="1960" y="1960"/>
                  </a:cubicBezTo>
                  <a:cubicBezTo>
                    <a:pt x="1656" y="2264"/>
                    <a:pt x="1254" y="2421"/>
                    <a:pt x="848" y="2421"/>
                  </a:cubicBezTo>
                  <a:cubicBezTo>
                    <a:pt x="555" y="2421"/>
                    <a:pt x="260" y="2339"/>
                    <a:pt x="0" y="2172"/>
                  </a:cubicBezTo>
                  <a:lnTo>
                    <a:pt x="0" y="2172"/>
                  </a:lnTo>
                  <a:cubicBezTo>
                    <a:pt x="304" y="2651"/>
                    <a:pt x="813" y="2901"/>
                    <a:pt x="1327" y="2901"/>
                  </a:cubicBezTo>
                  <a:cubicBezTo>
                    <a:pt x="1725" y="2901"/>
                    <a:pt x="2126" y="2751"/>
                    <a:pt x="2436" y="2441"/>
                  </a:cubicBezTo>
                  <a:cubicBezTo>
                    <a:pt x="3147" y="1730"/>
                    <a:pt x="3017" y="543"/>
                    <a:pt x="217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82"/>
            <p:cNvSpPr/>
            <p:nvPr/>
          </p:nvSpPr>
          <p:spPr>
            <a:xfrm>
              <a:off x="4950727" y="2718478"/>
              <a:ext cx="40893" cy="35029"/>
            </a:xfrm>
            <a:custGeom>
              <a:avLst/>
              <a:gdLst/>
              <a:ahLst/>
              <a:cxnLst/>
              <a:rect l="l" t="t" r="r" b="b"/>
              <a:pathLst>
                <a:path w="1562" h="1338" extrusionOk="0">
                  <a:moveTo>
                    <a:pt x="894" y="0"/>
                  </a:moveTo>
                  <a:cubicBezTo>
                    <a:pt x="298" y="0"/>
                    <a:pt x="1" y="721"/>
                    <a:pt x="423" y="1139"/>
                  </a:cubicBezTo>
                  <a:cubicBezTo>
                    <a:pt x="560" y="1276"/>
                    <a:pt x="728" y="1337"/>
                    <a:pt x="893" y="1337"/>
                  </a:cubicBezTo>
                  <a:cubicBezTo>
                    <a:pt x="1235"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82"/>
            <p:cNvSpPr/>
            <p:nvPr/>
          </p:nvSpPr>
          <p:spPr>
            <a:xfrm>
              <a:off x="5091601" y="2694838"/>
              <a:ext cx="96473" cy="82415"/>
            </a:xfrm>
            <a:custGeom>
              <a:avLst/>
              <a:gdLst/>
              <a:ahLst/>
              <a:cxnLst/>
              <a:rect l="l" t="t" r="r" b="b"/>
              <a:pathLst>
                <a:path w="3685" h="3148" extrusionOk="0">
                  <a:moveTo>
                    <a:pt x="2109" y="0"/>
                  </a:moveTo>
                  <a:cubicBezTo>
                    <a:pt x="706" y="0"/>
                    <a:pt x="0" y="1696"/>
                    <a:pt x="995" y="2686"/>
                  </a:cubicBezTo>
                  <a:cubicBezTo>
                    <a:pt x="1296" y="2987"/>
                    <a:pt x="1699" y="3148"/>
                    <a:pt x="2108" y="3148"/>
                  </a:cubicBezTo>
                  <a:cubicBezTo>
                    <a:pt x="2311" y="3148"/>
                    <a:pt x="2515" y="3108"/>
                    <a:pt x="2710" y="3027"/>
                  </a:cubicBezTo>
                  <a:cubicBezTo>
                    <a:pt x="3301" y="2782"/>
                    <a:pt x="3685" y="2205"/>
                    <a:pt x="3685" y="1571"/>
                  </a:cubicBezTo>
                  <a:cubicBezTo>
                    <a:pt x="3680" y="702"/>
                    <a:pt x="2979" y="0"/>
                    <a:pt x="210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82"/>
            <p:cNvSpPr/>
            <p:nvPr/>
          </p:nvSpPr>
          <p:spPr>
            <a:xfrm>
              <a:off x="5111969" y="2701252"/>
              <a:ext cx="82519" cy="75974"/>
            </a:xfrm>
            <a:custGeom>
              <a:avLst/>
              <a:gdLst/>
              <a:ahLst/>
              <a:cxnLst/>
              <a:rect l="l" t="t" r="r" b="b"/>
              <a:pathLst>
                <a:path w="3152" h="2902" extrusionOk="0">
                  <a:moveTo>
                    <a:pt x="2177" y="0"/>
                  </a:moveTo>
                  <a:lnTo>
                    <a:pt x="2177" y="0"/>
                  </a:lnTo>
                  <a:cubicBezTo>
                    <a:pt x="2571" y="625"/>
                    <a:pt x="2484" y="1437"/>
                    <a:pt x="1960" y="1960"/>
                  </a:cubicBezTo>
                  <a:cubicBezTo>
                    <a:pt x="1659" y="2264"/>
                    <a:pt x="1258" y="2421"/>
                    <a:pt x="852" y="2421"/>
                  </a:cubicBezTo>
                  <a:cubicBezTo>
                    <a:pt x="558" y="2421"/>
                    <a:pt x="262" y="2339"/>
                    <a:pt x="0" y="2172"/>
                  </a:cubicBezTo>
                  <a:lnTo>
                    <a:pt x="0" y="2172"/>
                  </a:lnTo>
                  <a:cubicBezTo>
                    <a:pt x="306" y="2651"/>
                    <a:pt x="817" y="2901"/>
                    <a:pt x="1331" y="2901"/>
                  </a:cubicBezTo>
                  <a:cubicBezTo>
                    <a:pt x="1730" y="2901"/>
                    <a:pt x="2131" y="2751"/>
                    <a:pt x="2441" y="2441"/>
                  </a:cubicBezTo>
                  <a:cubicBezTo>
                    <a:pt x="3152" y="1730"/>
                    <a:pt x="3022" y="543"/>
                    <a:pt x="217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82"/>
            <p:cNvSpPr/>
            <p:nvPr/>
          </p:nvSpPr>
          <p:spPr>
            <a:xfrm>
              <a:off x="5123410" y="2718478"/>
              <a:ext cx="40893" cy="35029"/>
            </a:xfrm>
            <a:custGeom>
              <a:avLst/>
              <a:gdLst/>
              <a:ahLst/>
              <a:cxnLst/>
              <a:rect l="l" t="t" r="r" b="b"/>
              <a:pathLst>
                <a:path w="1562" h="1338" extrusionOk="0">
                  <a:moveTo>
                    <a:pt x="894" y="0"/>
                  </a:moveTo>
                  <a:cubicBezTo>
                    <a:pt x="298" y="0"/>
                    <a:pt x="1" y="721"/>
                    <a:pt x="419" y="1139"/>
                  </a:cubicBezTo>
                  <a:cubicBezTo>
                    <a:pt x="556" y="1276"/>
                    <a:pt x="724" y="1337"/>
                    <a:pt x="889" y="1337"/>
                  </a:cubicBezTo>
                  <a:cubicBezTo>
                    <a:pt x="1233" y="1337"/>
                    <a:pt x="1562" y="1071"/>
                    <a:pt x="1562" y="668"/>
                  </a:cubicBezTo>
                  <a:cubicBezTo>
                    <a:pt x="1562" y="298"/>
                    <a:pt x="1264" y="0"/>
                    <a:pt x="89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82"/>
            <p:cNvSpPr/>
            <p:nvPr/>
          </p:nvSpPr>
          <p:spPr>
            <a:xfrm>
              <a:off x="4928971" y="2549198"/>
              <a:ext cx="90321" cy="90321"/>
            </a:xfrm>
            <a:custGeom>
              <a:avLst/>
              <a:gdLst/>
              <a:ahLst/>
              <a:cxnLst/>
              <a:rect l="l" t="t" r="r" b="b"/>
              <a:pathLst>
                <a:path w="3450" h="3450" extrusionOk="0">
                  <a:moveTo>
                    <a:pt x="1480" y="0"/>
                  </a:moveTo>
                  <a:cubicBezTo>
                    <a:pt x="1298" y="0"/>
                    <a:pt x="1153" y="144"/>
                    <a:pt x="1158" y="322"/>
                  </a:cubicBezTo>
                  <a:lnTo>
                    <a:pt x="1158" y="1158"/>
                  </a:lnTo>
                  <a:lnTo>
                    <a:pt x="322" y="1158"/>
                  </a:lnTo>
                  <a:cubicBezTo>
                    <a:pt x="145" y="1158"/>
                    <a:pt x="1" y="1302"/>
                    <a:pt x="1" y="1480"/>
                  </a:cubicBezTo>
                  <a:lnTo>
                    <a:pt x="1" y="1975"/>
                  </a:lnTo>
                  <a:cubicBezTo>
                    <a:pt x="1" y="2152"/>
                    <a:pt x="145" y="2296"/>
                    <a:pt x="322" y="2296"/>
                  </a:cubicBezTo>
                  <a:lnTo>
                    <a:pt x="1158" y="2296"/>
                  </a:lnTo>
                  <a:lnTo>
                    <a:pt x="1158" y="3128"/>
                  </a:lnTo>
                  <a:cubicBezTo>
                    <a:pt x="1153" y="3305"/>
                    <a:pt x="1298" y="3449"/>
                    <a:pt x="1480" y="3449"/>
                  </a:cubicBezTo>
                  <a:lnTo>
                    <a:pt x="1970" y="3449"/>
                  </a:lnTo>
                  <a:cubicBezTo>
                    <a:pt x="2148" y="3449"/>
                    <a:pt x="2297" y="3305"/>
                    <a:pt x="2292" y="3128"/>
                  </a:cubicBezTo>
                  <a:lnTo>
                    <a:pt x="2292" y="2296"/>
                  </a:lnTo>
                  <a:lnTo>
                    <a:pt x="3128" y="2296"/>
                  </a:lnTo>
                  <a:cubicBezTo>
                    <a:pt x="3306" y="2296"/>
                    <a:pt x="3450" y="2152"/>
                    <a:pt x="3450" y="1975"/>
                  </a:cubicBezTo>
                  <a:lnTo>
                    <a:pt x="3450" y="1480"/>
                  </a:lnTo>
                  <a:cubicBezTo>
                    <a:pt x="3445" y="1302"/>
                    <a:pt x="3306" y="1158"/>
                    <a:pt x="3128" y="1158"/>
                  </a:cubicBezTo>
                  <a:lnTo>
                    <a:pt x="2292" y="1158"/>
                  </a:lnTo>
                  <a:lnTo>
                    <a:pt x="2292" y="322"/>
                  </a:lnTo>
                  <a:cubicBezTo>
                    <a:pt x="2297" y="144"/>
                    <a:pt x="2153" y="0"/>
                    <a:pt x="197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6" name="Google Shape;13806;p82"/>
            <p:cNvSpPr/>
            <p:nvPr/>
          </p:nvSpPr>
          <p:spPr>
            <a:xfrm>
              <a:off x="5072228" y="2677611"/>
              <a:ext cx="161504" cy="52465"/>
            </a:xfrm>
            <a:custGeom>
              <a:avLst/>
              <a:gdLst/>
              <a:ahLst/>
              <a:cxnLst/>
              <a:rect l="l" t="t" r="r" b="b"/>
              <a:pathLst>
                <a:path w="6169" h="2004" extrusionOk="0">
                  <a:moveTo>
                    <a:pt x="0" y="0"/>
                  </a:moveTo>
                  <a:lnTo>
                    <a:pt x="0" y="2003"/>
                  </a:lnTo>
                  <a:lnTo>
                    <a:pt x="1293" y="2003"/>
                  </a:lnTo>
                  <a:cubicBezTo>
                    <a:pt x="1403" y="1230"/>
                    <a:pt x="2066" y="658"/>
                    <a:pt x="2849" y="658"/>
                  </a:cubicBezTo>
                  <a:cubicBezTo>
                    <a:pt x="3627" y="658"/>
                    <a:pt x="4290" y="1225"/>
                    <a:pt x="4406" y="1999"/>
                  </a:cubicBezTo>
                  <a:lnTo>
                    <a:pt x="5539" y="1999"/>
                  </a:lnTo>
                  <a:cubicBezTo>
                    <a:pt x="5885" y="1999"/>
                    <a:pt x="6169" y="1715"/>
                    <a:pt x="6169" y="1364"/>
                  </a:cubicBezTo>
                  <a:lnTo>
                    <a:pt x="6169"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7" name="Google Shape;13807;p82"/>
            <p:cNvSpPr/>
            <p:nvPr/>
          </p:nvSpPr>
          <p:spPr>
            <a:xfrm>
              <a:off x="5189829" y="2677480"/>
              <a:ext cx="43904" cy="52334"/>
            </a:xfrm>
            <a:custGeom>
              <a:avLst/>
              <a:gdLst/>
              <a:ahLst/>
              <a:cxnLst/>
              <a:rect l="l" t="t" r="r" b="b"/>
              <a:pathLst>
                <a:path w="1677" h="1999" extrusionOk="0">
                  <a:moveTo>
                    <a:pt x="634" y="0"/>
                  </a:moveTo>
                  <a:lnTo>
                    <a:pt x="634" y="1365"/>
                  </a:lnTo>
                  <a:cubicBezTo>
                    <a:pt x="634" y="1715"/>
                    <a:pt x="351" y="1999"/>
                    <a:pt x="0" y="1999"/>
                  </a:cubicBezTo>
                  <a:lnTo>
                    <a:pt x="1047" y="1999"/>
                  </a:lnTo>
                  <a:cubicBezTo>
                    <a:pt x="1393" y="1999"/>
                    <a:pt x="1677" y="1715"/>
                    <a:pt x="1677" y="1365"/>
                  </a:cubicBezTo>
                  <a:lnTo>
                    <a:pt x="1677"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82"/>
            <p:cNvSpPr/>
            <p:nvPr/>
          </p:nvSpPr>
          <p:spPr>
            <a:xfrm>
              <a:off x="4875904" y="2677480"/>
              <a:ext cx="196219" cy="52334"/>
            </a:xfrm>
            <a:custGeom>
              <a:avLst/>
              <a:gdLst/>
              <a:ahLst/>
              <a:cxnLst/>
              <a:rect l="l" t="t" r="r" b="b"/>
              <a:pathLst>
                <a:path w="7495" h="1999" extrusionOk="0">
                  <a:moveTo>
                    <a:pt x="0" y="0"/>
                  </a:moveTo>
                  <a:lnTo>
                    <a:pt x="0" y="1365"/>
                  </a:lnTo>
                  <a:cubicBezTo>
                    <a:pt x="5" y="1715"/>
                    <a:pt x="288" y="1994"/>
                    <a:pt x="639" y="1999"/>
                  </a:cubicBezTo>
                  <a:lnTo>
                    <a:pt x="2196" y="1999"/>
                  </a:lnTo>
                  <a:cubicBezTo>
                    <a:pt x="2311" y="1230"/>
                    <a:pt x="2974" y="658"/>
                    <a:pt x="3752" y="658"/>
                  </a:cubicBezTo>
                  <a:cubicBezTo>
                    <a:pt x="4530" y="658"/>
                    <a:pt x="5189" y="1230"/>
                    <a:pt x="5304" y="1999"/>
                  </a:cubicBezTo>
                  <a:lnTo>
                    <a:pt x="7495" y="1999"/>
                  </a:lnTo>
                  <a:lnTo>
                    <a:pt x="7495"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82"/>
            <p:cNvSpPr/>
            <p:nvPr/>
          </p:nvSpPr>
          <p:spPr>
            <a:xfrm>
              <a:off x="5040917" y="2677480"/>
              <a:ext cx="31468" cy="52334"/>
            </a:xfrm>
            <a:custGeom>
              <a:avLst/>
              <a:gdLst/>
              <a:ahLst/>
              <a:cxnLst/>
              <a:rect l="l" t="t" r="r" b="b"/>
              <a:pathLst>
                <a:path w="1202" h="1999" extrusionOk="0">
                  <a:moveTo>
                    <a:pt x="0" y="0"/>
                  </a:moveTo>
                  <a:lnTo>
                    <a:pt x="0" y="1999"/>
                  </a:lnTo>
                  <a:lnTo>
                    <a:pt x="1201" y="1999"/>
                  </a:lnTo>
                  <a:lnTo>
                    <a:pt x="1201"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82"/>
            <p:cNvSpPr/>
            <p:nvPr/>
          </p:nvSpPr>
          <p:spPr>
            <a:xfrm>
              <a:off x="5104299" y="2574855"/>
              <a:ext cx="76629" cy="72335"/>
            </a:xfrm>
            <a:custGeom>
              <a:avLst/>
              <a:gdLst/>
              <a:ahLst/>
              <a:cxnLst/>
              <a:rect l="l" t="t" r="r" b="b"/>
              <a:pathLst>
                <a:path w="2927" h="2763" extrusionOk="0">
                  <a:moveTo>
                    <a:pt x="1533" y="413"/>
                  </a:moveTo>
                  <a:lnTo>
                    <a:pt x="2513" y="1552"/>
                  </a:lnTo>
                  <a:lnTo>
                    <a:pt x="2513" y="2349"/>
                  </a:lnTo>
                  <a:lnTo>
                    <a:pt x="409" y="2349"/>
                  </a:lnTo>
                  <a:lnTo>
                    <a:pt x="409" y="413"/>
                  </a:lnTo>
                  <a:close/>
                  <a:moveTo>
                    <a:pt x="202" y="0"/>
                  </a:moveTo>
                  <a:cubicBezTo>
                    <a:pt x="92" y="0"/>
                    <a:pt x="0" y="91"/>
                    <a:pt x="0" y="207"/>
                  </a:cubicBezTo>
                  <a:lnTo>
                    <a:pt x="0" y="2556"/>
                  </a:lnTo>
                  <a:cubicBezTo>
                    <a:pt x="0" y="2666"/>
                    <a:pt x="92" y="2763"/>
                    <a:pt x="202" y="2763"/>
                  </a:cubicBezTo>
                  <a:lnTo>
                    <a:pt x="2724" y="2763"/>
                  </a:lnTo>
                  <a:cubicBezTo>
                    <a:pt x="2835" y="2763"/>
                    <a:pt x="2926" y="2666"/>
                    <a:pt x="2926" y="2556"/>
                  </a:cubicBezTo>
                  <a:lnTo>
                    <a:pt x="2926" y="1475"/>
                  </a:lnTo>
                  <a:cubicBezTo>
                    <a:pt x="2926" y="1341"/>
                    <a:pt x="2907" y="1408"/>
                    <a:pt x="1787" y="72"/>
                  </a:cubicBezTo>
                  <a:cubicBezTo>
                    <a:pt x="1749" y="29"/>
                    <a:pt x="1691" y="0"/>
                    <a:pt x="16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82"/>
            <p:cNvSpPr/>
            <p:nvPr/>
          </p:nvSpPr>
          <p:spPr>
            <a:xfrm>
              <a:off x="4943554" y="2713059"/>
              <a:ext cx="53617" cy="45894"/>
            </a:xfrm>
            <a:custGeom>
              <a:avLst/>
              <a:gdLst/>
              <a:ahLst/>
              <a:cxnLst/>
              <a:rect l="l" t="t" r="r" b="b"/>
              <a:pathLst>
                <a:path w="2048" h="1753" extrusionOk="0">
                  <a:moveTo>
                    <a:pt x="1167" y="411"/>
                  </a:moveTo>
                  <a:cubicBezTo>
                    <a:pt x="1406" y="411"/>
                    <a:pt x="1634" y="596"/>
                    <a:pt x="1634" y="875"/>
                  </a:cubicBezTo>
                  <a:cubicBezTo>
                    <a:pt x="1634" y="1130"/>
                    <a:pt x="1428" y="1336"/>
                    <a:pt x="1168" y="1336"/>
                  </a:cubicBezTo>
                  <a:cubicBezTo>
                    <a:pt x="760" y="1336"/>
                    <a:pt x="553" y="837"/>
                    <a:pt x="841" y="548"/>
                  </a:cubicBezTo>
                  <a:cubicBezTo>
                    <a:pt x="936" y="453"/>
                    <a:pt x="1053" y="411"/>
                    <a:pt x="1167" y="411"/>
                  </a:cubicBezTo>
                  <a:close/>
                  <a:moveTo>
                    <a:pt x="1168" y="1"/>
                  </a:moveTo>
                  <a:cubicBezTo>
                    <a:pt x="390" y="1"/>
                    <a:pt x="1" y="942"/>
                    <a:pt x="553" y="1495"/>
                  </a:cubicBezTo>
                  <a:cubicBezTo>
                    <a:pt x="730" y="1673"/>
                    <a:pt x="948" y="1753"/>
                    <a:pt x="1163" y="1753"/>
                  </a:cubicBezTo>
                  <a:cubicBezTo>
                    <a:pt x="1613" y="1753"/>
                    <a:pt x="2047" y="1402"/>
                    <a:pt x="2047" y="875"/>
                  </a:cubicBezTo>
                  <a:cubicBezTo>
                    <a:pt x="2043" y="390"/>
                    <a:pt x="1653" y="1"/>
                    <a:pt x="11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82"/>
            <p:cNvSpPr/>
            <p:nvPr/>
          </p:nvSpPr>
          <p:spPr>
            <a:xfrm>
              <a:off x="5116106" y="2713059"/>
              <a:ext cx="53617" cy="45894"/>
            </a:xfrm>
            <a:custGeom>
              <a:avLst/>
              <a:gdLst/>
              <a:ahLst/>
              <a:cxnLst/>
              <a:rect l="l" t="t" r="r" b="b"/>
              <a:pathLst>
                <a:path w="2048" h="1753" extrusionOk="0">
                  <a:moveTo>
                    <a:pt x="1169" y="411"/>
                  </a:moveTo>
                  <a:cubicBezTo>
                    <a:pt x="1406" y="411"/>
                    <a:pt x="1634" y="596"/>
                    <a:pt x="1634" y="875"/>
                  </a:cubicBezTo>
                  <a:cubicBezTo>
                    <a:pt x="1634" y="1130"/>
                    <a:pt x="1428" y="1336"/>
                    <a:pt x="1173" y="1336"/>
                  </a:cubicBezTo>
                  <a:cubicBezTo>
                    <a:pt x="760" y="1336"/>
                    <a:pt x="553" y="837"/>
                    <a:pt x="846" y="548"/>
                  </a:cubicBezTo>
                  <a:cubicBezTo>
                    <a:pt x="940" y="453"/>
                    <a:pt x="1055" y="411"/>
                    <a:pt x="1169" y="411"/>
                  </a:cubicBezTo>
                  <a:close/>
                  <a:moveTo>
                    <a:pt x="1173" y="1"/>
                  </a:moveTo>
                  <a:cubicBezTo>
                    <a:pt x="390" y="1"/>
                    <a:pt x="1" y="942"/>
                    <a:pt x="553" y="1495"/>
                  </a:cubicBezTo>
                  <a:cubicBezTo>
                    <a:pt x="732" y="1673"/>
                    <a:pt x="951" y="1753"/>
                    <a:pt x="1165" y="1753"/>
                  </a:cubicBezTo>
                  <a:cubicBezTo>
                    <a:pt x="1616" y="1753"/>
                    <a:pt x="2047" y="1402"/>
                    <a:pt x="2047" y="875"/>
                  </a:cubicBezTo>
                  <a:cubicBezTo>
                    <a:pt x="2047" y="390"/>
                    <a:pt x="1654" y="1"/>
                    <a:pt x="1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82"/>
            <p:cNvSpPr/>
            <p:nvPr/>
          </p:nvSpPr>
          <p:spPr>
            <a:xfrm>
              <a:off x="4923552" y="2543910"/>
              <a:ext cx="101160" cy="101029"/>
            </a:xfrm>
            <a:custGeom>
              <a:avLst/>
              <a:gdLst/>
              <a:ahLst/>
              <a:cxnLst/>
              <a:rect l="l" t="t" r="r" b="b"/>
              <a:pathLst>
                <a:path w="3864" h="3859" extrusionOk="0">
                  <a:moveTo>
                    <a:pt x="2182" y="414"/>
                  </a:moveTo>
                  <a:cubicBezTo>
                    <a:pt x="2244" y="414"/>
                    <a:pt x="2297" y="462"/>
                    <a:pt x="2297" y="529"/>
                  </a:cubicBezTo>
                  <a:lnTo>
                    <a:pt x="2297" y="1365"/>
                  </a:lnTo>
                  <a:cubicBezTo>
                    <a:pt x="2297" y="1475"/>
                    <a:pt x="2389" y="1567"/>
                    <a:pt x="2504" y="1567"/>
                  </a:cubicBezTo>
                  <a:lnTo>
                    <a:pt x="3340" y="1567"/>
                  </a:lnTo>
                  <a:cubicBezTo>
                    <a:pt x="3402" y="1567"/>
                    <a:pt x="3455" y="1619"/>
                    <a:pt x="3455" y="1682"/>
                  </a:cubicBezTo>
                  <a:lnTo>
                    <a:pt x="3455" y="2177"/>
                  </a:lnTo>
                  <a:cubicBezTo>
                    <a:pt x="3455" y="2244"/>
                    <a:pt x="3402" y="2297"/>
                    <a:pt x="3340" y="2297"/>
                  </a:cubicBezTo>
                  <a:lnTo>
                    <a:pt x="2504" y="2297"/>
                  </a:lnTo>
                  <a:cubicBezTo>
                    <a:pt x="2501" y="2297"/>
                    <a:pt x="2498" y="2297"/>
                    <a:pt x="2496" y="2297"/>
                  </a:cubicBezTo>
                  <a:cubicBezTo>
                    <a:pt x="2384" y="2297"/>
                    <a:pt x="2297" y="2391"/>
                    <a:pt x="2297" y="2498"/>
                  </a:cubicBezTo>
                  <a:lnTo>
                    <a:pt x="2297" y="3334"/>
                  </a:lnTo>
                  <a:cubicBezTo>
                    <a:pt x="2297" y="3397"/>
                    <a:pt x="2244" y="3450"/>
                    <a:pt x="2182" y="3450"/>
                  </a:cubicBezTo>
                  <a:lnTo>
                    <a:pt x="1687" y="3450"/>
                  </a:lnTo>
                  <a:cubicBezTo>
                    <a:pt x="1625" y="3450"/>
                    <a:pt x="1572" y="3397"/>
                    <a:pt x="1572" y="3334"/>
                  </a:cubicBezTo>
                  <a:lnTo>
                    <a:pt x="1572" y="2498"/>
                  </a:lnTo>
                  <a:cubicBezTo>
                    <a:pt x="1572" y="2388"/>
                    <a:pt x="1481" y="2297"/>
                    <a:pt x="1365" y="2297"/>
                  </a:cubicBezTo>
                  <a:lnTo>
                    <a:pt x="534" y="2297"/>
                  </a:lnTo>
                  <a:cubicBezTo>
                    <a:pt x="467" y="2297"/>
                    <a:pt x="414" y="2244"/>
                    <a:pt x="414" y="2177"/>
                  </a:cubicBezTo>
                  <a:lnTo>
                    <a:pt x="414" y="1682"/>
                  </a:lnTo>
                  <a:cubicBezTo>
                    <a:pt x="414" y="1619"/>
                    <a:pt x="467" y="1567"/>
                    <a:pt x="534" y="1567"/>
                  </a:cubicBezTo>
                  <a:lnTo>
                    <a:pt x="1365" y="1567"/>
                  </a:lnTo>
                  <a:cubicBezTo>
                    <a:pt x="1481" y="1567"/>
                    <a:pt x="1572" y="1475"/>
                    <a:pt x="1572" y="1360"/>
                  </a:cubicBezTo>
                  <a:lnTo>
                    <a:pt x="1572" y="529"/>
                  </a:lnTo>
                  <a:cubicBezTo>
                    <a:pt x="1572" y="462"/>
                    <a:pt x="1625" y="414"/>
                    <a:pt x="1687" y="414"/>
                  </a:cubicBezTo>
                  <a:close/>
                  <a:moveTo>
                    <a:pt x="1687" y="0"/>
                  </a:moveTo>
                  <a:cubicBezTo>
                    <a:pt x="1394" y="0"/>
                    <a:pt x="1159" y="236"/>
                    <a:pt x="1159" y="529"/>
                  </a:cubicBezTo>
                  <a:lnTo>
                    <a:pt x="1159" y="1153"/>
                  </a:lnTo>
                  <a:lnTo>
                    <a:pt x="534" y="1153"/>
                  </a:lnTo>
                  <a:cubicBezTo>
                    <a:pt x="241" y="1153"/>
                    <a:pt x="1" y="1389"/>
                    <a:pt x="6" y="1682"/>
                  </a:cubicBezTo>
                  <a:lnTo>
                    <a:pt x="6" y="2172"/>
                  </a:lnTo>
                  <a:cubicBezTo>
                    <a:pt x="1" y="2465"/>
                    <a:pt x="236" y="2705"/>
                    <a:pt x="529" y="2705"/>
                  </a:cubicBezTo>
                  <a:lnTo>
                    <a:pt x="1154" y="2705"/>
                  </a:lnTo>
                  <a:lnTo>
                    <a:pt x="1154" y="3330"/>
                  </a:lnTo>
                  <a:cubicBezTo>
                    <a:pt x="1154" y="3623"/>
                    <a:pt x="1389" y="3858"/>
                    <a:pt x="1682" y="3858"/>
                  </a:cubicBezTo>
                  <a:lnTo>
                    <a:pt x="2177" y="3858"/>
                  </a:lnTo>
                  <a:cubicBezTo>
                    <a:pt x="2180" y="3858"/>
                    <a:pt x="2183" y="3858"/>
                    <a:pt x="2186" y="3858"/>
                  </a:cubicBezTo>
                  <a:cubicBezTo>
                    <a:pt x="2475" y="3858"/>
                    <a:pt x="2706" y="3620"/>
                    <a:pt x="2706" y="3330"/>
                  </a:cubicBezTo>
                  <a:lnTo>
                    <a:pt x="2706" y="2705"/>
                  </a:lnTo>
                  <a:lnTo>
                    <a:pt x="3330" y="2705"/>
                  </a:lnTo>
                  <a:cubicBezTo>
                    <a:pt x="3623" y="2705"/>
                    <a:pt x="3863" y="2470"/>
                    <a:pt x="3859" y="2177"/>
                  </a:cubicBezTo>
                  <a:lnTo>
                    <a:pt x="3859" y="1682"/>
                  </a:lnTo>
                  <a:cubicBezTo>
                    <a:pt x="3859" y="1389"/>
                    <a:pt x="3623" y="1153"/>
                    <a:pt x="3330" y="1153"/>
                  </a:cubicBezTo>
                  <a:lnTo>
                    <a:pt x="2706" y="1153"/>
                  </a:lnTo>
                  <a:lnTo>
                    <a:pt x="2706" y="529"/>
                  </a:lnTo>
                  <a:cubicBezTo>
                    <a:pt x="2706" y="236"/>
                    <a:pt x="2470" y="0"/>
                    <a:pt x="2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82"/>
            <p:cNvSpPr/>
            <p:nvPr/>
          </p:nvSpPr>
          <p:spPr>
            <a:xfrm>
              <a:off x="4870747" y="2494220"/>
              <a:ext cx="368536" cy="288687"/>
            </a:xfrm>
            <a:custGeom>
              <a:avLst/>
              <a:gdLst/>
              <a:ahLst/>
              <a:cxnLst/>
              <a:rect l="l" t="t" r="r" b="b"/>
              <a:pathLst>
                <a:path w="14077" h="11027" extrusionOk="0">
                  <a:moveTo>
                    <a:pt x="9738" y="419"/>
                  </a:moveTo>
                  <a:cubicBezTo>
                    <a:pt x="10070" y="419"/>
                    <a:pt x="10339" y="688"/>
                    <a:pt x="10339" y="1019"/>
                  </a:cubicBezTo>
                  <a:lnTo>
                    <a:pt x="10339" y="1471"/>
                  </a:lnTo>
                  <a:lnTo>
                    <a:pt x="9138" y="1471"/>
                  </a:lnTo>
                  <a:lnTo>
                    <a:pt x="9138" y="1019"/>
                  </a:lnTo>
                  <a:cubicBezTo>
                    <a:pt x="9138" y="688"/>
                    <a:pt x="9407" y="419"/>
                    <a:pt x="9738" y="419"/>
                  </a:cubicBezTo>
                  <a:close/>
                  <a:moveTo>
                    <a:pt x="10574" y="1884"/>
                  </a:moveTo>
                  <a:lnTo>
                    <a:pt x="10574" y="2067"/>
                  </a:lnTo>
                  <a:lnTo>
                    <a:pt x="8902" y="2067"/>
                  </a:lnTo>
                  <a:lnTo>
                    <a:pt x="8902" y="1884"/>
                  </a:lnTo>
                  <a:close/>
                  <a:moveTo>
                    <a:pt x="13663" y="7207"/>
                  </a:moveTo>
                  <a:lnTo>
                    <a:pt x="13663" y="8365"/>
                  </a:lnTo>
                  <a:cubicBezTo>
                    <a:pt x="13658" y="8600"/>
                    <a:pt x="13471" y="8792"/>
                    <a:pt x="13231" y="8792"/>
                  </a:cubicBezTo>
                  <a:lnTo>
                    <a:pt x="12270" y="8792"/>
                  </a:lnTo>
                  <a:cubicBezTo>
                    <a:pt x="12265" y="8768"/>
                    <a:pt x="12255" y="8754"/>
                    <a:pt x="12246" y="8735"/>
                  </a:cubicBezTo>
                  <a:cubicBezTo>
                    <a:pt x="12030" y="7975"/>
                    <a:pt x="11338" y="7452"/>
                    <a:pt x="10545" y="7452"/>
                  </a:cubicBezTo>
                  <a:cubicBezTo>
                    <a:pt x="9757" y="7452"/>
                    <a:pt x="9061" y="7975"/>
                    <a:pt x="8845" y="8735"/>
                  </a:cubicBezTo>
                  <a:cubicBezTo>
                    <a:pt x="8840" y="8749"/>
                    <a:pt x="8825" y="8768"/>
                    <a:pt x="8820" y="8792"/>
                  </a:cubicBezTo>
                  <a:lnTo>
                    <a:pt x="7908" y="8792"/>
                  </a:lnTo>
                  <a:lnTo>
                    <a:pt x="7908" y="7207"/>
                  </a:lnTo>
                  <a:close/>
                  <a:moveTo>
                    <a:pt x="7485" y="7212"/>
                  </a:moveTo>
                  <a:lnTo>
                    <a:pt x="7485" y="8797"/>
                  </a:lnTo>
                  <a:lnTo>
                    <a:pt x="5674" y="8797"/>
                  </a:lnTo>
                  <a:cubicBezTo>
                    <a:pt x="5664" y="8773"/>
                    <a:pt x="5655" y="8759"/>
                    <a:pt x="5645" y="8735"/>
                  </a:cubicBezTo>
                  <a:cubicBezTo>
                    <a:pt x="5397" y="7877"/>
                    <a:pt x="4682" y="7459"/>
                    <a:pt x="3963" y="7459"/>
                  </a:cubicBezTo>
                  <a:cubicBezTo>
                    <a:pt x="3232" y="7459"/>
                    <a:pt x="2498" y="7892"/>
                    <a:pt x="2249" y="8735"/>
                  </a:cubicBezTo>
                  <a:lnTo>
                    <a:pt x="2249" y="8739"/>
                  </a:lnTo>
                  <a:cubicBezTo>
                    <a:pt x="2239" y="8759"/>
                    <a:pt x="2229" y="8778"/>
                    <a:pt x="2220" y="8797"/>
                  </a:cubicBezTo>
                  <a:lnTo>
                    <a:pt x="831" y="8797"/>
                  </a:lnTo>
                  <a:cubicBezTo>
                    <a:pt x="596" y="8797"/>
                    <a:pt x="404" y="8605"/>
                    <a:pt x="404" y="8369"/>
                  </a:cubicBezTo>
                  <a:lnTo>
                    <a:pt x="404" y="7212"/>
                  </a:lnTo>
                  <a:close/>
                  <a:moveTo>
                    <a:pt x="3949" y="7860"/>
                  </a:moveTo>
                  <a:cubicBezTo>
                    <a:pt x="4708" y="7860"/>
                    <a:pt x="5318" y="8475"/>
                    <a:pt x="5318" y="9229"/>
                  </a:cubicBezTo>
                  <a:cubicBezTo>
                    <a:pt x="5318" y="9988"/>
                    <a:pt x="4708" y="10598"/>
                    <a:pt x="3949" y="10598"/>
                  </a:cubicBezTo>
                  <a:cubicBezTo>
                    <a:pt x="3195" y="10598"/>
                    <a:pt x="2580" y="9988"/>
                    <a:pt x="2580" y="9229"/>
                  </a:cubicBezTo>
                  <a:cubicBezTo>
                    <a:pt x="2580" y="8475"/>
                    <a:pt x="3195" y="7860"/>
                    <a:pt x="3949" y="7860"/>
                  </a:cubicBezTo>
                  <a:close/>
                  <a:moveTo>
                    <a:pt x="10545" y="7860"/>
                  </a:moveTo>
                  <a:cubicBezTo>
                    <a:pt x="11299" y="7860"/>
                    <a:pt x="11914" y="8475"/>
                    <a:pt x="11914" y="9229"/>
                  </a:cubicBezTo>
                  <a:cubicBezTo>
                    <a:pt x="11914" y="9988"/>
                    <a:pt x="11299" y="10598"/>
                    <a:pt x="10545" y="10598"/>
                  </a:cubicBezTo>
                  <a:cubicBezTo>
                    <a:pt x="9786" y="10598"/>
                    <a:pt x="9176" y="9988"/>
                    <a:pt x="9176" y="9229"/>
                  </a:cubicBezTo>
                  <a:cubicBezTo>
                    <a:pt x="9176" y="8475"/>
                    <a:pt x="9786" y="7860"/>
                    <a:pt x="10545" y="7860"/>
                  </a:cubicBezTo>
                  <a:close/>
                  <a:moveTo>
                    <a:pt x="9743" y="1"/>
                  </a:moveTo>
                  <a:cubicBezTo>
                    <a:pt x="9186" y="1"/>
                    <a:pt x="8729" y="457"/>
                    <a:pt x="8729" y="1014"/>
                  </a:cubicBezTo>
                  <a:lnTo>
                    <a:pt x="8729" y="1471"/>
                  </a:lnTo>
                  <a:lnTo>
                    <a:pt x="8700" y="1471"/>
                  </a:lnTo>
                  <a:cubicBezTo>
                    <a:pt x="8585" y="1471"/>
                    <a:pt x="8494" y="1562"/>
                    <a:pt x="8494" y="1673"/>
                  </a:cubicBezTo>
                  <a:lnTo>
                    <a:pt x="8494" y="2067"/>
                  </a:lnTo>
                  <a:lnTo>
                    <a:pt x="7908" y="2067"/>
                  </a:lnTo>
                  <a:lnTo>
                    <a:pt x="7908" y="1317"/>
                  </a:lnTo>
                  <a:cubicBezTo>
                    <a:pt x="7908" y="851"/>
                    <a:pt x="7528" y="476"/>
                    <a:pt x="7067" y="476"/>
                  </a:cubicBezTo>
                  <a:lnTo>
                    <a:pt x="2830" y="476"/>
                  </a:lnTo>
                  <a:cubicBezTo>
                    <a:pt x="2556" y="476"/>
                    <a:pt x="2556" y="885"/>
                    <a:pt x="2830" y="885"/>
                  </a:cubicBezTo>
                  <a:lnTo>
                    <a:pt x="7067" y="885"/>
                  </a:lnTo>
                  <a:cubicBezTo>
                    <a:pt x="7302" y="885"/>
                    <a:pt x="7495" y="1077"/>
                    <a:pt x="7495" y="1312"/>
                  </a:cubicBezTo>
                  <a:lnTo>
                    <a:pt x="7495" y="6789"/>
                  </a:lnTo>
                  <a:lnTo>
                    <a:pt x="413" y="6789"/>
                  </a:lnTo>
                  <a:lnTo>
                    <a:pt x="413" y="1312"/>
                  </a:lnTo>
                  <a:cubicBezTo>
                    <a:pt x="413" y="1077"/>
                    <a:pt x="606" y="885"/>
                    <a:pt x="841" y="885"/>
                  </a:cubicBezTo>
                  <a:lnTo>
                    <a:pt x="1802" y="885"/>
                  </a:lnTo>
                  <a:cubicBezTo>
                    <a:pt x="2076" y="885"/>
                    <a:pt x="2076" y="476"/>
                    <a:pt x="1802" y="472"/>
                  </a:cubicBezTo>
                  <a:lnTo>
                    <a:pt x="841" y="472"/>
                  </a:lnTo>
                  <a:cubicBezTo>
                    <a:pt x="375" y="472"/>
                    <a:pt x="0" y="851"/>
                    <a:pt x="0" y="1312"/>
                  </a:cubicBezTo>
                  <a:lnTo>
                    <a:pt x="0" y="8360"/>
                  </a:lnTo>
                  <a:cubicBezTo>
                    <a:pt x="0" y="8826"/>
                    <a:pt x="375" y="9201"/>
                    <a:pt x="841" y="9201"/>
                  </a:cubicBezTo>
                  <a:lnTo>
                    <a:pt x="2176" y="9201"/>
                  </a:lnTo>
                  <a:cubicBezTo>
                    <a:pt x="2148" y="10200"/>
                    <a:pt x="2950" y="11026"/>
                    <a:pt x="3949" y="11026"/>
                  </a:cubicBezTo>
                  <a:cubicBezTo>
                    <a:pt x="4948" y="11026"/>
                    <a:pt x="5751" y="10200"/>
                    <a:pt x="5727" y="9201"/>
                  </a:cubicBezTo>
                  <a:lnTo>
                    <a:pt x="8768" y="9201"/>
                  </a:lnTo>
                  <a:cubicBezTo>
                    <a:pt x="8744" y="10200"/>
                    <a:pt x="9546" y="11026"/>
                    <a:pt x="10545" y="11026"/>
                  </a:cubicBezTo>
                  <a:cubicBezTo>
                    <a:pt x="11544" y="11026"/>
                    <a:pt x="12347" y="10200"/>
                    <a:pt x="12318" y="9201"/>
                  </a:cubicBezTo>
                  <a:lnTo>
                    <a:pt x="13231" y="9201"/>
                  </a:lnTo>
                  <a:cubicBezTo>
                    <a:pt x="13692" y="9201"/>
                    <a:pt x="14071" y="8826"/>
                    <a:pt x="14071" y="8360"/>
                  </a:cubicBezTo>
                  <a:lnTo>
                    <a:pt x="14071" y="5247"/>
                  </a:lnTo>
                  <a:lnTo>
                    <a:pt x="14076" y="5247"/>
                  </a:lnTo>
                  <a:cubicBezTo>
                    <a:pt x="14071" y="4973"/>
                    <a:pt x="13975" y="4709"/>
                    <a:pt x="13793" y="4507"/>
                  </a:cubicBezTo>
                  <a:lnTo>
                    <a:pt x="13034" y="3661"/>
                  </a:lnTo>
                  <a:cubicBezTo>
                    <a:pt x="12988" y="3610"/>
                    <a:pt x="12935" y="3589"/>
                    <a:pt x="12883" y="3589"/>
                  </a:cubicBezTo>
                  <a:cubicBezTo>
                    <a:pt x="12727" y="3589"/>
                    <a:pt x="12585" y="3785"/>
                    <a:pt x="12726" y="3940"/>
                  </a:cubicBezTo>
                  <a:lnTo>
                    <a:pt x="13485" y="4786"/>
                  </a:lnTo>
                  <a:cubicBezTo>
                    <a:pt x="13601" y="4911"/>
                    <a:pt x="13663" y="5079"/>
                    <a:pt x="13663" y="5247"/>
                  </a:cubicBezTo>
                  <a:lnTo>
                    <a:pt x="13663" y="6799"/>
                  </a:lnTo>
                  <a:lnTo>
                    <a:pt x="7908" y="6799"/>
                  </a:lnTo>
                  <a:lnTo>
                    <a:pt x="7908" y="2480"/>
                  </a:lnTo>
                  <a:lnTo>
                    <a:pt x="11117" y="2480"/>
                  </a:lnTo>
                  <a:cubicBezTo>
                    <a:pt x="11314" y="2480"/>
                    <a:pt x="11501" y="2566"/>
                    <a:pt x="11636" y="2710"/>
                  </a:cubicBezTo>
                  <a:lnTo>
                    <a:pt x="12010" y="3123"/>
                  </a:lnTo>
                  <a:cubicBezTo>
                    <a:pt x="12056" y="3175"/>
                    <a:pt x="12110" y="3197"/>
                    <a:pt x="12162" y="3197"/>
                  </a:cubicBezTo>
                  <a:cubicBezTo>
                    <a:pt x="12316" y="3197"/>
                    <a:pt x="12455" y="3004"/>
                    <a:pt x="12318" y="2850"/>
                  </a:cubicBezTo>
                  <a:lnTo>
                    <a:pt x="11943" y="2432"/>
                  </a:lnTo>
                  <a:cubicBezTo>
                    <a:pt x="11643" y="2098"/>
                    <a:pt x="11271" y="2065"/>
                    <a:pt x="11095" y="2065"/>
                  </a:cubicBezTo>
                  <a:cubicBezTo>
                    <a:pt x="11051" y="2065"/>
                    <a:pt x="11019" y="2067"/>
                    <a:pt x="11004" y="2067"/>
                  </a:cubicBezTo>
                  <a:cubicBezTo>
                    <a:pt x="11001" y="2067"/>
                    <a:pt x="10998" y="2067"/>
                    <a:pt x="10997" y="2067"/>
                  </a:cubicBezTo>
                  <a:lnTo>
                    <a:pt x="10997" y="1673"/>
                  </a:lnTo>
                  <a:cubicBezTo>
                    <a:pt x="10997" y="1562"/>
                    <a:pt x="10901" y="1471"/>
                    <a:pt x="10790" y="1471"/>
                  </a:cubicBezTo>
                  <a:lnTo>
                    <a:pt x="10757" y="1471"/>
                  </a:lnTo>
                  <a:lnTo>
                    <a:pt x="10757" y="1014"/>
                  </a:lnTo>
                  <a:cubicBezTo>
                    <a:pt x="10757" y="457"/>
                    <a:pt x="10305" y="1"/>
                    <a:pt x="97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5" name="Google Shape;13815;p82"/>
          <p:cNvGrpSpPr/>
          <p:nvPr/>
        </p:nvGrpSpPr>
        <p:grpSpPr>
          <a:xfrm>
            <a:off x="5300308" y="2249105"/>
            <a:ext cx="370604" cy="367960"/>
            <a:chOff x="5300308" y="2454505"/>
            <a:chExt cx="370604" cy="367960"/>
          </a:xfrm>
        </p:grpSpPr>
        <p:sp>
          <p:nvSpPr>
            <p:cNvPr id="13816" name="Google Shape;13816;p82"/>
            <p:cNvSpPr/>
            <p:nvPr/>
          </p:nvSpPr>
          <p:spPr>
            <a:xfrm>
              <a:off x="5585487" y="2460029"/>
              <a:ext cx="79509" cy="79378"/>
            </a:xfrm>
            <a:custGeom>
              <a:avLst/>
              <a:gdLst/>
              <a:ahLst/>
              <a:cxnLst/>
              <a:rect l="l" t="t" r="r" b="b"/>
              <a:pathLst>
                <a:path w="3037" h="3032" extrusionOk="0">
                  <a:moveTo>
                    <a:pt x="380" y="0"/>
                  </a:moveTo>
                  <a:lnTo>
                    <a:pt x="1" y="375"/>
                  </a:lnTo>
                  <a:lnTo>
                    <a:pt x="2657" y="3031"/>
                  </a:lnTo>
                  <a:lnTo>
                    <a:pt x="3037" y="2657"/>
                  </a:lnTo>
                  <a:lnTo>
                    <a:pt x="38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82"/>
            <p:cNvSpPr/>
            <p:nvPr/>
          </p:nvSpPr>
          <p:spPr>
            <a:xfrm>
              <a:off x="5372565" y="2708791"/>
              <a:ext cx="43537" cy="42464"/>
            </a:xfrm>
            <a:custGeom>
              <a:avLst/>
              <a:gdLst/>
              <a:ahLst/>
              <a:cxnLst/>
              <a:rect l="l" t="t" r="r" b="b"/>
              <a:pathLst>
                <a:path w="1663" h="1622" extrusionOk="0">
                  <a:moveTo>
                    <a:pt x="721" y="0"/>
                  </a:moveTo>
                  <a:lnTo>
                    <a:pt x="169" y="558"/>
                  </a:lnTo>
                  <a:cubicBezTo>
                    <a:pt x="0" y="726"/>
                    <a:pt x="0" y="995"/>
                    <a:pt x="169" y="1168"/>
                  </a:cubicBezTo>
                  <a:lnTo>
                    <a:pt x="500" y="1499"/>
                  </a:lnTo>
                  <a:cubicBezTo>
                    <a:pt x="584" y="1581"/>
                    <a:pt x="693" y="1622"/>
                    <a:pt x="803" y="1622"/>
                  </a:cubicBezTo>
                  <a:cubicBezTo>
                    <a:pt x="913" y="1622"/>
                    <a:pt x="1024" y="1581"/>
                    <a:pt x="1110" y="1499"/>
                  </a:cubicBezTo>
                  <a:lnTo>
                    <a:pt x="1663" y="942"/>
                  </a:lnTo>
                  <a:lnTo>
                    <a:pt x="721"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82"/>
            <p:cNvSpPr/>
            <p:nvPr/>
          </p:nvSpPr>
          <p:spPr>
            <a:xfrm>
              <a:off x="5390682" y="2530322"/>
              <a:ext cx="204152" cy="202607"/>
            </a:xfrm>
            <a:custGeom>
              <a:avLst/>
              <a:gdLst/>
              <a:ahLst/>
              <a:cxnLst/>
              <a:rect l="l" t="t" r="r" b="b"/>
              <a:pathLst>
                <a:path w="7798" h="7739" extrusionOk="0">
                  <a:moveTo>
                    <a:pt x="5338" y="1"/>
                  </a:moveTo>
                  <a:lnTo>
                    <a:pt x="961" y="4377"/>
                  </a:lnTo>
                  <a:cubicBezTo>
                    <a:pt x="327" y="5011"/>
                    <a:pt x="0" y="5900"/>
                    <a:pt x="67" y="6798"/>
                  </a:cubicBezTo>
                  <a:cubicBezTo>
                    <a:pt x="106" y="7293"/>
                    <a:pt x="500" y="7692"/>
                    <a:pt x="999" y="7730"/>
                  </a:cubicBezTo>
                  <a:cubicBezTo>
                    <a:pt x="1077" y="7736"/>
                    <a:pt x="1154" y="7739"/>
                    <a:pt x="1231" y="7739"/>
                  </a:cubicBezTo>
                  <a:cubicBezTo>
                    <a:pt x="2048" y="7739"/>
                    <a:pt x="2837" y="7416"/>
                    <a:pt x="3421" y="6837"/>
                  </a:cubicBezTo>
                  <a:lnTo>
                    <a:pt x="6404" y="3849"/>
                  </a:lnTo>
                  <a:lnTo>
                    <a:pt x="6894" y="3354"/>
                  </a:lnTo>
                  <a:lnTo>
                    <a:pt x="7797" y="2455"/>
                  </a:lnTo>
                  <a:lnTo>
                    <a:pt x="5338" y="1"/>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82"/>
            <p:cNvSpPr/>
            <p:nvPr/>
          </p:nvSpPr>
          <p:spPr>
            <a:xfrm>
              <a:off x="5394321" y="2580117"/>
              <a:ext cx="200513" cy="152708"/>
            </a:xfrm>
            <a:custGeom>
              <a:avLst/>
              <a:gdLst/>
              <a:ahLst/>
              <a:cxnLst/>
              <a:rect l="l" t="t" r="r" b="b"/>
              <a:pathLst>
                <a:path w="7659" h="5833" extrusionOk="0">
                  <a:moveTo>
                    <a:pt x="7106" y="1"/>
                  </a:moveTo>
                  <a:lnTo>
                    <a:pt x="2729" y="4382"/>
                  </a:lnTo>
                  <a:cubicBezTo>
                    <a:pt x="2145" y="4962"/>
                    <a:pt x="1357" y="5284"/>
                    <a:pt x="540" y="5284"/>
                  </a:cubicBezTo>
                  <a:cubicBezTo>
                    <a:pt x="463" y="5284"/>
                    <a:pt x="385" y="5282"/>
                    <a:pt x="308" y="5276"/>
                  </a:cubicBezTo>
                  <a:cubicBezTo>
                    <a:pt x="202" y="5266"/>
                    <a:pt x="97" y="5242"/>
                    <a:pt x="1" y="5199"/>
                  </a:cubicBezTo>
                  <a:lnTo>
                    <a:pt x="1" y="5199"/>
                  </a:lnTo>
                  <a:cubicBezTo>
                    <a:pt x="145" y="5550"/>
                    <a:pt x="476" y="5790"/>
                    <a:pt x="856" y="5823"/>
                  </a:cubicBezTo>
                  <a:cubicBezTo>
                    <a:pt x="933" y="5829"/>
                    <a:pt x="1011" y="5832"/>
                    <a:pt x="1088" y="5832"/>
                  </a:cubicBezTo>
                  <a:cubicBezTo>
                    <a:pt x="1909" y="5832"/>
                    <a:pt x="2698" y="5509"/>
                    <a:pt x="3282" y="4925"/>
                  </a:cubicBezTo>
                  <a:lnTo>
                    <a:pt x="7658" y="549"/>
                  </a:lnTo>
                  <a:lnTo>
                    <a:pt x="7106" y="1"/>
                  </a:lnTo>
                  <a:close/>
                </a:path>
              </a:pathLst>
            </a:custGeom>
            <a:solidFill>
              <a:srgbClr val="B8C1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82"/>
            <p:cNvSpPr/>
            <p:nvPr/>
          </p:nvSpPr>
          <p:spPr>
            <a:xfrm>
              <a:off x="5390289" y="2604412"/>
              <a:ext cx="132104" cy="128413"/>
            </a:xfrm>
            <a:custGeom>
              <a:avLst/>
              <a:gdLst/>
              <a:ahLst/>
              <a:cxnLst/>
              <a:rect l="l" t="t" r="r" b="b"/>
              <a:pathLst>
                <a:path w="5046" h="4905" extrusionOk="0">
                  <a:moveTo>
                    <a:pt x="2509" y="0"/>
                  </a:moveTo>
                  <a:lnTo>
                    <a:pt x="966" y="1542"/>
                  </a:lnTo>
                  <a:cubicBezTo>
                    <a:pt x="327" y="2181"/>
                    <a:pt x="1" y="3065"/>
                    <a:pt x="73" y="3963"/>
                  </a:cubicBezTo>
                  <a:cubicBezTo>
                    <a:pt x="111" y="4463"/>
                    <a:pt x="505" y="4857"/>
                    <a:pt x="1005" y="4895"/>
                  </a:cubicBezTo>
                  <a:cubicBezTo>
                    <a:pt x="1082" y="4901"/>
                    <a:pt x="1159" y="4904"/>
                    <a:pt x="1237" y="4904"/>
                  </a:cubicBezTo>
                  <a:cubicBezTo>
                    <a:pt x="2054" y="4904"/>
                    <a:pt x="2842" y="4581"/>
                    <a:pt x="3426" y="3997"/>
                  </a:cubicBezTo>
                  <a:lnTo>
                    <a:pt x="5045" y="2388"/>
                  </a:lnTo>
                  <a:lnTo>
                    <a:pt x="5045" y="2388"/>
                  </a:lnTo>
                  <a:cubicBezTo>
                    <a:pt x="5045" y="2388"/>
                    <a:pt x="5042" y="2388"/>
                    <a:pt x="5037" y="2388"/>
                  </a:cubicBezTo>
                  <a:cubicBezTo>
                    <a:pt x="4954" y="2388"/>
                    <a:pt x="4249" y="2354"/>
                    <a:pt x="3743" y="1230"/>
                  </a:cubicBezTo>
                  <a:cubicBezTo>
                    <a:pt x="3205" y="34"/>
                    <a:pt x="2509" y="0"/>
                    <a:pt x="250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82"/>
            <p:cNvSpPr/>
            <p:nvPr/>
          </p:nvSpPr>
          <p:spPr>
            <a:xfrm>
              <a:off x="5394190" y="2657845"/>
              <a:ext cx="128308" cy="74980"/>
            </a:xfrm>
            <a:custGeom>
              <a:avLst/>
              <a:gdLst/>
              <a:ahLst/>
              <a:cxnLst/>
              <a:rect l="l" t="t" r="r" b="b"/>
              <a:pathLst>
                <a:path w="4901" h="2864" extrusionOk="0">
                  <a:moveTo>
                    <a:pt x="4901" y="337"/>
                  </a:moveTo>
                  <a:lnTo>
                    <a:pt x="4900" y="338"/>
                  </a:lnTo>
                  <a:lnTo>
                    <a:pt x="4900" y="338"/>
                  </a:lnTo>
                  <a:cubicBezTo>
                    <a:pt x="4901" y="337"/>
                    <a:pt x="4901" y="337"/>
                    <a:pt x="4901" y="337"/>
                  </a:cubicBezTo>
                  <a:close/>
                  <a:moveTo>
                    <a:pt x="4142" y="1"/>
                  </a:moveTo>
                  <a:lnTo>
                    <a:pt x="2729" y="1413"/>
                  </a:lnTo>
                  <a:cubicBezTo>
                    <a:pt x="2146" y="1993"/>
                    <a:pt x="1357" y="2315"/>
                    <a:pt x="540" y="2315"/>
                  </a:cubicBezTo>
                  <a:cubicBezTo>
                    <a:pt x="463" y="2315"/>
                    <a:pt x="386" y="2313"/>
                    <a:pt x="308" y="2307"/>
                  </a:cubicBezTo>
                  <a:cubicBezTo>
                    <a:pt x="202" y="2297"/>
                    <a:pt x="97" y="2273"/>
                    <a:pt x="1" y="2230"/>
                  </a:cubicBezTo>
                  <a:lnTo>
                    <a:pt x="1" y="2230"/>
                  </a:lnTo>
                  <a:cubicBezTo>
                    <a:pt x="150" y="2581"/>
                    <a:pt x="481" y="2821"/>
                    <a:pt x="861" y="2854"/>
                  </a:cubicBezTo>
                  <a:cubicBezTo>
                    <a:pt x="938" y="2860"/>
                    <a:pt x="1015" y="2863"/>
                    <a:pt x="1092" y="2863"/>
                  </a:cubicBezTo>
                  <a:cubicBezTo>
                    <a:pt x="1909" y="2863"/>
                    <a:pt x="2698" y="2540"/>
                    <a:pt x="3282" y="1956"/>
                  </a:cubicBezTo>
                  <a:lnTo>
                    <a:pt x="4900" y="338"/>
                  </a:lnTo>
                  <a:lnTo>
                    <a:pt x="4900" y="338"/>
                  </a:lnTo>
                  <a:cubicBezTo>
                    <a:pt x="4898" y="339"/>
                    <a:pt x="4886" y="341"/>
                    <a:pt x="4865" y="341"/>
                  </a:cubicBezTo>
                  <a:cubicBezTo>
                    <a:pt x="4765" y="341"/>
                    <a:pt x="4468" y="299"/>
                    <a:pt x="414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82"/>
            <p:cNvSpPr/>
            <p:nvPr/>
          </p:nvSpPr>
          <p:spPr>
            <a:xfrm>
              <a:off x="5514566" y="2502284"/>
              <a:ext cx="108045" cy="107940"/>
            </a:xfrm>
            <a:custGeom>
              <a:avLst/>
              <a:gdLst/>
              <a:ahLst/>
              <a:cxnLst/>
              <a:rect l="l" t="t" r="r" b="b"/>
              <a:pathLst>
                <a:path w="4127" h="4123" extrusionOk="0">
                  <a:moveTo>
                    <a:pt x="466" y="0"/>
                  </a:moveTo>
                  <a:lnTo>
                    <a:pt x="0" y="466"/>
                  </a:lnTo>
                  <a:lnTo>
                    <a:pt x="3661" y="4122"/>
                  </a:lnTo>
                  <a:lnTo>
                    <a:pt x="4127" y="3656"/>
                  </a:lnTo>
                  <a:lnTo>
                    <a:pt x="46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82"/>
            <p:cNvSpPr/>
            <p:nvPr/>
          </p:nvSpPr>
          <p:spPr>
            <a:xfrm>
              <a:off x="5526765" y="2502284"/>
              <a:ext cx="95845" cy="107940"/>
            </a:xfrm>
            <a:custGeom>
              <a:avLst/>
              <a:gdLst/>
              <a:ahLst/>
              <a:cxnLst/>
              <a:rect l="l" t="t" r="r" b="b"/>
              <a:pathLst>
                <a:path w="3661" h="4123" extrusionOk="0">
                  <a:moveTo>
                    <a:pt x="0" y="0"/>
                  </a:moveTo>
                  <a:lnTo>
                    <a:pt x="3094" y="3090"/>
                  </a:lnTo>
                  <a:lnTo>
                    <a:pt x="3094" y="3089"/>
                  </a:lnTo>
                  <a:lnTo>
                    <a:pt x="0" y="0"/>
                  </a:lnTo>
                  <a:close/>
                  <a:moveTo>
                    <a:pt x="3094" y="3090"/>
                  </a:moveTo>
                  <a:lnTo>
                    <a:pt x="2628" y="3555"/>
                  </a:lnTo>
                  <a:lnTo>
                    <a:pt x="3195" y="4122"/>
                  </a:lnTo>
                  <a:lnTo>
                    <a:pt x="3661" y="3656"/>
                  </a:lnTo>
                  <a:lnTo>
                    <a:pt x="3094" y="309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82"/>
            <p:cNvSpPr/>
            <p:nvPr/>
          </p:nvSpPr>
          <p:spPr>
            <a:xfrm>
              <a:off x="5551898" y="2481916"/>
              <a:ext cx="91106" cy="91080"/>
            </a:xfrm>
            <a:custGeom>
              <a:avLst/>
              <a:gdLst/>
              <a:ahLst/>
              <a:cxnLst/>
              <a:rect l="l" t="t" r="r" b="b"/>
              <a:pathLst>
                <a:path w="3480" h="3479" extrusionOk="0">
                  <a:moveTo>
                    <a:pt x="1740" y="0"/>
                  </a:moveTo>
                  <a:lnTo>
                    <a:pt x="1" y="1739"/>
                  </a:lnTo>
                  <a:lnTo>
                    <a:pt x="1740" y="3478"/>
                  </a:lnTo>
                  <a:lnTo>
                    <a:pt x="3479" y="1739"/>
                  </a:lnTo>
                  <a:lnTo>
                    <a:pt x="1740" y="0"/>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82"/>
            <p:cNvSpPr/>
            <p:nvPr/>
          </p:nvSpPr>
          <p:spPr>
            <a:xfrm>
              <a:off x="5551898" y="2481916"/>
              <a:ext cx="90975" cy="91080"/>
            </a:xfrm>
            <a:custGeom>
              <a:avLst/>
              <a:gdLst/>
              <a:ahLst/>
              <a:cxnLst/>
              <a:rect l="l" t="t" r="r" b="b"/>
              <a:pathLst>
                <a:path w="3475" h="3479" extrusionOk="0">
                  <a:moveTo>
                    <a:pt x="1" y="1739"/>
                  </a:moveTo>
                  <a:lnTo>
                    <a:pt x="1255" y="2998"/>
                  </a:lnTo>
                  <a:lnTo>
                    <a:pt x="1257" y="2995"/>
                  </a:lnTo>
                  <a:lnTo>
                    <a:pt x="1257" y="2995"/>
                  </a:lnTo>
                  <a:lnTo>
                    <a:pt x="1" y="1739"/>
                  </a:lnTo>
                  <a:close/>
                  <a:moveTo>
                    <a:pt x="1740" y="0"/>
                  </a:moveTo>
                  <a:lnTo>
                    <a:pt x="1447" y="298"/>
                  </a:lnTo>
                  <a:lnTo>
                    <a:pt x="2360" y="1211"/>
                  </a:lnTo>
                  <a:cubicBezTo>
                    <a:pt x="2547" y="1398"/>
                    <a:pt x="2547" y="1705"/>
                    <a:pt x="2360" y="1898"/>
                  </a:cubicBezTo>
                  <a:lnTo>
                    <a:pt x="1257" y="2995"/>
                  </a:lnTo>
                  <a:lnTo>
                    <a:pt x="1257" y="2995"/>
                  </a:lnTo>
                  <a:lnTo>
                    <a:pt x="1740" y="3478"/>
                  </a:lnTo>
                  <a:lnTo>
                    <a:pt x="3181" y="2037"/>
                  </a:lnTo>
                  <a:lnTo>
                    <a:pt x="3474" y="1744"/>
                  </a:lnTo>
                  <a:lnTo>
                    <a:pt x="17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82"/>
            <p:cNvSpPr/>
            <p:nvPr/>
          </p:nvSpPr>
          <p:spPr>
            <a:xfrm>
              <a:off x="5300308" y="2454505"/>
              <a:ext cx="370604" cy="367960"/>
            </a:xfrm>
            <a:custGeom>
              <a:avLst/>
              <a:gdLst/>
              <a:ahLst/>
              <a:cxnLst/>
              <a:rect l="l" t="t" r="r" b="b"/>
              <a:pathLst>
                <a:path w="14156" h="14055" extrusionOk="0">
                  <a:moveTo>
                    <a:pt x="11273" y="504"/>
                  </a:moveTo>
                  <a:lnTo>
                    <a:pt x="13642" y="2868"/>
                  </a:lnTo>
                  <a:lnTo>
                    <a:pt x="13555" y="2954"/>
                  </a:lnTo>
                  <a:lnTo>
                    <a:pt x="11187" y="591"/>
                  </a:lnTo>
                  <a:lnTo>
                    <a:pt x="11273" y="504"/>
                  </a:lnTo>
                  <a:close/>
                  <a:moveTo>
                    <a:pt x="8655" y="2114"/>
                  </a:moveTo>
                  <a:lnTo>
                    <a:pt x="12027" y="5486"/>
                  </a:lnTo>
                  <a:lnTo>
                    <a:pt x="11850" y="5659"/>
                  </a:lnTo>
                  <a:lnTo>
                    <a:pt x="8482" y="2291"/>
                  </a:lnTo>
                  <a:lnTo>
                    <a:pt x="8655" y="2114"/>
                  </a:lnTo>
                  <a:close/>
                  <a:moveTo>
                    <a:pt x="6162" y="6010"/>
                  </a:moveTo>
                  <a:lnTo>
                    <a:pt x="6162" y="6010"/>
                  </a:lnTo>
                  <a:cubicBezTo>
                    <a:pt x="6373" y="6125"/>
                    <a:pt x="6705" y="6399"/>
                    <a:pt x="6993" y="7042"/>
                  </a:cubicBezTo>
                  <a:lnTo>
                    <a:pt x="6998" y="7042"/>
                  </a:lnTo>
                  <a:cubicBezTo>
                    <a:pt x="7334" y="7792"/>
                    <a:pt x="7761" y="8104"/>
                    <a:pt x="8079" y="8234"/>
                  </a:cubicBezTo>
                  <a:lnTo>
                    <a:pt x="6724" y="9589"/>
                  </a:lnTo>
                  <a:cubicBezTo>
                    <a:pt x="6182" y="10126"/>
                    <a:pt x="5450" y="10429"/>
                    <a:pt x="4693" y="10429"/>
                  </a:cubicBezTo>
                  <a:cubicBezTo>
                    <a:pt x="4617" y="10429"/>
                    <a:pt x="4542" y="10426"/>
                    <a:pt x="4466" y="10420"/>
                  </a:cubicBezTo>
                  <a:cubicBezTo>
                    <a:pt x="4067" y="10391"/>
                    <a:pt x="3750" y="10074"/>
                    <a:pt x="3721" y="9680"/>
                  </a:cubicBezTo>
                  <a:cubicBezTo>
                    <a:pt x="3668" y="8950"/>
                    <a:pt x="3889" y="8234"/>
                    <a:pt x="4341" y="7662"/>
                  </a:cubicBezTo>
                  <a:cubicBezTo>
                    <a:pt x="5359" y="8647"/>
                    <a:pt x="5326" y="8714"/>
                    <a:pt x="5480" y="8714"/>
                  </a:cubicBezTo>
                  <a:cubicBezTo>
                    <a:pt x="5662" y="8714"/>
                    <a:pt x="5753" y="8493"/>
                    <a:pt x="5624" y="8364"/>
                  </a:cubicBezTo>
                  <a:lnTo>
                    <a:pt x="4620" y="7355"/>
                  </a:lnTo>
                  <a:lnTo>
                    <a:pt x="5052" y="6927"/>
                  </a:lnTo>
                  <a:cubicBezTo>
                    <a:pt x="5494" y="7340"/>
                    <a:pt x="5513" y="7446"/>
                    <a:pt x="5657" y="7446"/>
                  </a:cubicBezTo>
                  <a:cubicBezTo>
                    <a:pt x="5840" y="7446"/>
                    <a:pt x="5931" y="7220"/>
                    <a:pt x="5801" y="7090"/>
                  </a:cubicBezTo>
                  <a:lnTo>
                    <a:pt x="5340" y="6634"/>
                  </a:lnTo>
                  <a:lnTo>
                    <a:pt x="5773" y="6202"/>
                  </a:lnTo>
                  <a:cubicBezTo>
                    <a:pt x="6215" y="6615"/>
                    <a:pt x="6234" y="6721"/>
                    <a:pt x="6378" y="6721"/>
                  </a:cubicBezTo>
                  <a:cubicBezTo>
                    <a:pt x="6560" y="6721"/>
                    <a:pt x="6652" y="6500"/>
                    <a:pt x="6522" y="6370"/>
                  </a:cubicBezTo>
                  <a:lnTo>
                    <a:pt x="6162" y="6010"/>
                  </a:lnTo>
                  <a:close/>
                  <a:moveTo>
                    <a:pt x="3404" y="10088"/>
                  </a:moveTo>
                  <a:cubicBezTo>
                    <a:pt x="3524" y="10381"/>
                    <a:pt x="3760" y="10617"/>
                    <a:pt x="4053" y="10742"/>
                  </a:cubicBezTo>
                  <a:cubicBezTo>
                    <a:pt x="3756" y="11009"/>
                    <a:pt x="3717" y="11129"/>
                    <a:pt x="3565" y="11131"/>
                  </a:cubicBezTo>
                  <a:lnTo>
                    <a:pt x="3565" y="11131"/>
                  </a:lnTo>
                  <a:cubicBezTo>
                    <a:pt x="3413" y="11129"/>
                    <a:pt x="3374" y="11009"/>
                    <a:pt x="3077" y="10737"/>
                  </a:cubicBezTo>
                  <a:cubicBezTo>
                    <a:pt x="2986" y="10645"/>
                    <a:pt x="2986" y="10501"/>
                    <a:pt x="3077" y="10415"/>
                  </a:cubicBezTo>
                  <a:lnTo>
                    <a:pt x="3404" y="10088"/>
                  </a:lnTo>
                  <a:close/>
                  <a:moveTo>
                    <a:pt x="11271" y="1"/>
                  </a:moveTo>
                  <a:cubicBezTo>
                    <a:pt x="11218" y="1"/>
                    <a:pt x="11165" y="21"/>
                    <a:pt x="11124" y="62"/>
                  </a:cubicBezTo>
                  <a:lnTo>
                    <a:pt x="10750" y="437"/>
                  </a:lnTo>
                  <a:cubicBezTo>
                    <a:pt x="10668" y="519"/>
                    <a:pt x="10668" y="648"/>
                    <a:pt x="10750" y="730"/>
                  </a:cubicBezTo>
                  <a:lnTo>
                    <a:pt x="11062" y="1042"/>
                  </a:lnTo>
                  <a:lnTo>
                    <a:pt x="10740" y="1359"/>
                  </a:lnTo>
                  <a:cubicBezTo>
                    <a:pt x="10593" y="1510"/>
                    <a:pt x="10730" y="1718"/>
                    <a:pt x="10889" y="1718"/>
                  </a:cubicBezTo>
                  <a:cubicBezTo>
                    <a:pt x="10938" y="1718"/>
                    <a:pt x="10988" y="1698"/>
                    <a:pt x="11033" y="1652"/>
                  </a:cubicBezTo>
                  <a:lnTo>
                    <a:pt x="11355" y="1335"/>
                  </a:lnTo>
                  <a:lnTo>
                    <a:pt x="12801" y="2781"/>
                  </a:lnTo>
                  <a:lnTo>
                    <a:pt x="11355" y="4227"/>
                  </a:lnTo>
                  <a:lnTo>
                    <a:pt x="9909" y="2781"/>
                  </a:lnTo>
                  <a:lnTo>
                    <a:pt x="10308" y="2383"/>
                  </a:lnTo>
                  <a:cubicBezTo>
                    <a:pt x="10459" y="2232"/>
                    <a:pt x="10322" y="2024"/>
                    <a:pt x="10161" y="2024"/>
                  </a:cubicBezTo>
                  <a:cubicBezTo>
                    <a:pt x="10112" y="2024"/>
                    <a:pt x="10061" y="2043"/>
                    <a:pt x="10015" y="2089"/>
                  </a:cubicBezTo>
                  <a:lnTo>
                    <a:pt x="9616" y="2488"/>
                  </a:lnTo>
                  <a:cubicBezTo>
                    <a:pt x="8794" y="1696"/>
                    <a:pt x="8804" y="1614"/>
                    <a:pt x="8655" y="1614"/>
                  </a:cubicBezTo>
                  <a:cubicBezTo>
                    <a:pt x="8506" y="1614"/>
                    <a:pt x="8472" y="1729"/>
                    <a:pt x="8045" y="2142"/>
                  </a:cubicBezTo>
                  <a:cubicBezTo>
                    <a:pt x="7963" y="2224"/>
                    <a:pt x="7963" y="2354"/>
                    <a:pt x="8045" y="2435"/>
                  </a:cubicBezTo>
                  <a:lnTo>
                    <a:pt x="8501" y="2892"/>
                  </a:lnTo>
                  <a:cubicBezTo>
                    <a:pt x="4096" y="7292"/>
                    <a:pt x="4178" y="7215"/>
                    <a:pt x="4154" y="7244"/>
                  </a:cubicBezTo>
                  <a:cubicBezTo>
                    <a:pt x="3572" y="7888"/>
                    <a:pt x="3270" y="8733"/>
                    <a:pt x="3308" y="9598"/>
                  </a:cubicBezTo>
                  <a:lnTo>
                    <a:pt x="2784" y="10122"/>
                  </a:lnTo>
                  <a:cubicBezTo>
                    <a:pt x="2664" y="10242"/>
                    <a:pt x="2597" y="10400"/>
                    <a:pt x="2597" y="10573"/>
                  </a:cubicBezTo>
                  <a:cubicBezTo>
                    <a:pt x="2597" y="10751"/>
                    <a:pt x="2674" y="10919"/>
                    <a:pt x="2804" y="11044"/>
                  </a:cubicBezTo>
                  <a:lnTo>
                    <a:pt x="152" y="13696"/>
                  </a:lnTo>
                  <a:cubicBezTo>
                    <a:pt x="1" y="13847"/>
                    <a:pt x="138" y="14054"/>
                    <a:pt x="299" y="14054"/>
                  </a:cubicBezTo>
                  <a:cubicBezTo>
                    <a:pt x="348" y="14054"/>
                    <a:pt x="399" y="14035"/>
                    <a:pt x="445" y="13989"/>
                  </a:cubicBezTo>
                  <a:lnTo>
                    <a:pt x="3097" y="11337"/>
                  </a:lnTo>
                  <a:lnTo>
                    <a:pt x="3116" y="11356"/>
                  </a:lnTo>
                  <a:cubicBezTo>
                    <a:pt x="3241" y="11479"/>
                    <a:pt x="3403" y="11540"/>
                    <a:pt x="3565" y="11540"/>
                  </a:cubicBezTo>
                  <a:cubicBezTo>
                    <a:pt x="3727" y="11540"/>
                    <a:pt x="3889" y="11479"/>
                    <a:pt x="4014" y="11356"/>
                  </a:cubicBezTo>
                  <a:lnTo>
                    <a:pt x="4538" y="10833"/>
                  </a:lnTo>
                  <a:cubicBezTo>
                    <a:pt x="4589" y="10835"/>
                    <a:pt x="4640" y="10836"/>
                    <a:pt x="4690" y="10836"/>
                  </a:cubicBezTo>
                  <a:cubicBezTo>
                    <a:pt x="5559" y="10836"/>
                    <a:pt x="6395" y="10489"/>
                    <a:pt x="7012" y="9872"/>
                  </a:cubicBezTo>
                  <a:lnTo>
                    <a:pt x="9649" y="7235"/>
                  </a:lnTo>
                  <a:cubicBezTo>
                    <a:pt x="9801" y="7087"/>
                    <a:pt x="9662" y="6879"/>
                    <a:pt x="9500" y="6879"/>
                  </a:cubicBezTo>
                  <a:cubicBezTo>
                    <a:pt x="9452" y="6879"/>
                    <a:pt x="9402" y="6897"/>
                    <a:pt x="9356" y="6942"/>
                  </a:cubicBezTo>
                  <a:lnTo>
                    <a:pt x="8405" y="7893"/>
                  </a:lnTo>
                  <a:cubicBezTo>
                    <a:pt x="8227" y="7864"/>
                    <a:pt x="7742" y="7705"/>
                    <a:pt x="7368" y="6869"/>
                  </a:cubicBezTo>
                  <a:cubicBezTo>
                    <a:pt x="7031" y="6110"/>
                    <a:pt x="6623" y="5784"/>
                    <a:pt x="6335" y="5635"/>
                  </a:cubicBezTo>
                  <a:lnTo>
                    <a:pt x="6493" y="5472"/>
                  </a:lnTo>
                  <a:lnTo>
                    <a:pt x="7502" y="6476"/>
                  </a:lnTo>
                  <a:cubicBezTo>
                    <a:pt x="7547" y="6522"/>
                    <a:pt x="7597" y="6541"/>
                    <a:pt x="7646" y="6541"/>
                  </a:cubicBezTo>
                  <a:cubicBezTo>
                    <a:pt x="7805" y="6541"/>
                    <a:pt x="7942" y="6333"/>
                    <a:pt x="7795" y="6183"/>
                  </a:cubicBezTo>
                  <a:lnTo>
                    <a:pt x="6786" y="5178"/>
                  </a:lnTo>
                  <a:lnTo>
                    <a:pt x="7219" y="4746"/>
                  </a:lnTo>
                  <a:lnTo>
                    <a:pt x="7680" y="5212"/>
                  </a:lnTo>
                  <a:cubicBezTo>
                    <a:pt x="7725" y="5256"/>
                    <a:pt x="7775" y="5275"/>
                    <a:pt x="7824" y="5275"/>
                  </a:cubicBezTo>
                  <a:cubicBezTo>
                    <a:pt x="7986" y="5275"/>
                    <a:pt x="8124" y="5067"/>
                    <a:pt x="7973" y="4919"/>
                  </a:cubicBezTo>
                  <a:lnTo>
                    <a:pt x="7512" y="4458"/>
                  </a:lnTo>
                  <a:lnTo>
                    <a:pt x="7939" y="4026"/>
                  </a:lnTo>
                  <a:lnTo>
                    <a:pt x="8400" y="4487"/>
                  </a:lnTo>
                  <a:cubicBezTo>
                    <a:pt x="8446" y="4531"/>
                    <a:pt x="8496" y="4549"/>
                    <a:pt x="8544" y="4549"/>
                  </a:cubicBezTo>
                  <a:cubicBezTo>
                    <a:pt x="8706" y="4549"/>
                    <a:pt x="8845" y="4342"/>
                    <a:pt x="8693" y="4194"/>
                  </a:cubicBezTo>
                  <a:lnTo>
                    <a:pt x="8232" y="3732"/>
                  </a:lnTo>
                  <a:lnTo>
                    <a:pt x="8790" y="3180"/>
                  </a:lnTo>
                  <a:lnTo>
                    <a:pt x="10956" y="5347"/>
                  </a:lnTo>
                  <a:lnTo>
                    <a:pt x="10202" y="6101"/>
                  </a:lnTo>
                  <a:cubicBezTo>
                    <a:pt x="10051" y="6252"/>
                    <a:pt x="10188" y="6459"/>
                    <a:pt x="10349" y="6459"/>
                  </a:cubicBezTo>
                  <a:cubicBezTo>
                    <a:pt x="10398" y="6459"/>
                    <a:pt x="10449" y="6440"/>
                    <a:pt x="10495" y="6394"/>
                  </a:cubicBezTo>
                  <a:lnTo>
                    <a:pt x="11249" y="5640"/>
                  </a:lnTo>
                  <a:cubicBezTo>
                    <a:pt x="11686" y="6053"/>
                    <a:pt x="11706" y="6158"/>
                    <a:pt x="11850" y="6158"/>
                  </a:cubicBezTo>
                  <a:cubicBezTo>
                    <a:pt x="11903" y="6158"/>
                    <a:pt x="11955" y="6134"/>
                    <a:pt x="11994" y="6096"/>
                  </a:cubicBezTo>
                  <a:cubicBezTo>
                    <a:pt x="12421" y="5644"/>
                    <a:pt x="12522" y="5630"/>
                    <a:pt x="12522" y="5486"/>
                  </a:cubicBezTo>
                  <a:cubicBezTo>
                    <a:pt x="12522" y="5342"/>
                    <a:pt x="12445" y="5356"/>
                    <a:pt x="11648" y="4525"/>
                  </a:cubicBezTo>
                  <a:lnTo>
                    <a:pt x="13089" y="3079"/>
                  </a:lnTo>
                  <a:cubicBezTo>
                    <a:pt x="13377" y="3343"/>
                    <a:pt x="13411" y="3454"/>
                    <a:pt x="13550" y="3454"/>
                  </a:cubicBezTo>
                  <a:cubicBezTo>
                    <a:pt x="13603" y="3454"/>
                    <a:pt x="13656" y="3435"/>
                    <a:pt x="13694" y="3396"/>
                  </a:cubicBezTo>
                  <a:lnTo>
                    <a:pt x="14079" y="3012"/>
                  </a:lnTo>
                  <a:cubicBezTo>
                    <a:pt x="14156" y="2930"/>
                    <a:pt x="14156" y="2800"/>
                    <a:pt x="14079" y="2719"/>
                  </a:cubicBezTo>
                  <a:lnTo>
                    <a:pt x="11417" y="62"/>
                  </a:lnTo>
                  <a:cubicBezTo>
                    <a:pt x="11376" y="21"/>
                    <a:pt x="11324" y="1"/>
                    <a:pt x="11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7" name="Google Shape;13827;p82"/>
          <p:cNvGrpSpPr/>
          <p:nvPr/>
        </p:nvGrpSpPr>
        <p:grpSpPr>
          <a:xfrm>
            <a:off x="4929600" y="3620335"/>
            <a:ext cx="230803" cy="340235"/>
            <a:chOff x="4929600" y="3825735"/>
            <a:chExt cx="230803" cy="340235"/>
          </a:xfrm>
        </p:grpSpPr>
        <p:sp>
          <p:nvSpPr>
            <p:cNvPr id="13828" name="Google Shape;13828;p82"/>
            <p:cNvSpPr/>
            <p:nvPr/>
          </p:nvSpPr>
          <p:spPr>
            <a:xfrm>
              <a:off x="4934757" y="3830657"/>
              <a:ext cx="220750" cy="330418"/>
            </a:xfrm>
            <a:custGeom>
              <a:avLst/>
              <a:gdLst/>
              <a:ahLst/>
              <a:cxnLst/>
              <a:rect l="l" t="t" r="r" b="b"/>
              <a:pathLst>
                <a:path w="8432" h="12621" extrusionOk="0">
                  <a:moveTo>
                    <a:pt x="721" y="0"/>
                  </a:moveTo>
                  <a:cubicBezTo>
                    <a:pt x="322" y="0"/>
                    <a:pt x="1" y="327"/>
                    <a:pt x="1" y="721"/>
                  </a:cubicBezTo>
                  <a:lnTo>
                    <a:pt x="1" y="11900"/>
                  </a:lnTo>
                  <a:cubicBezTo>
                    <a:pt x="1" y="12294"/>
                    <a:pt x="322" y="12620"/>
                    <a:pt x="721" y="12620"/>
                  </a:cubicBezTo>
                  <a:lnTo>
                    <a:pt x="7711" y="12620"/>
                  </a:lnTo>
                  <a:cubicBezTo>
                    <a:pt x="8110" y="12620"/>
                    <a:pt x="8432" y="12294"/>
                    <a:pt x="8432" y="11900"/>
                  </a:cubicBezTo>
                  <a:lnTo>
                    <a:pt x="8432" y="5438"/>
                  </a:lnTo>
                  <a:lnTo>
                    <a:pt x="8432" y="4434"/>
                  </a:lnTo>
                  <a:lnTo>
                    <a:pt x="8432" y="721"/>
                  </a:lnTo>
                  <a:cubicBezTo>
                    <a:pt x="8432" y="327"/>
                    <a:pt x="8110" y="0"/>
                    <a:pt x="771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82"/>
            <p:cNvSpPr/>
            <p:nvPr/>
          </p:nvSpPr>
          <p:spPr>
            <a:xfrm>
              <a:off x="4934757" y="3830788"/>
              <a:ext cx="220750" cy="330287"/>
            </a:xfrm>
            <a:custGeom>
              <a:avLst/>
              <a:gdLst/>
              <a:ahLst/>
              <a:cxnLst/>
              <a:rect l="l" t="t" r="r" b="b"/>
              <a:pathLst>
                <a:path w="8432" h="12616" extrusionOk="0">
                  <a:moveTo>
                    <a:pt x="7720" y="0"/>
                  </a:moveTo>
                  <a:cubicBezTo>
                    <a:pt x="7717" y="0"/>
                    <a:pt x="7714" y="0"/>
                    <a:pt x="7711" y="0"/>
                  </a:cubicBezTo>
                  <a:lnTo>
                    <a:pt x="7528" y="0"/>
                  </a:lnTo>
                  <a:lnTo>
                    <a:pt x="7528" y="10992"/>
                  </a:lnTo>
                  <a:cubicBezTo>
                    <a:pt x="7528" y="11390"/>
                    <a:pt x="7202" y="11712"/>
                    <a:pt x="6808" y="11712"/>
                  </a:cubicBezTo>
                  <a:lnTo>
                    <a:pt x="1" y="11712"/>
                  </a:lnTo>
                  <a:lnTo>
                    <a:pt x="1" y="11895"/>
                  </a:lnTo>
                  <a:cubicBezTo>
                    <a:pt x="1" y="12294"/>
                    <a:pt x="322" y="12615"/>
                    <a:pt x="721" y="12615"/>
                  </a:cubicBezTo>
                  <a:lnTo>
                    <a:pt x="7711" y="12615"/>
                  </a:lnTo>
                  <a:cubicBezTo>
                    <a:pt x="8105" y="12615"/>
                    <a:pt x="8432" y="12294"/>
                    <a:pt x="8432" y="11895"/>
                  </a:cubicBezTo>
                  <a:lnTo>
                    <a:pt x="8432" y="721"/>
                  </a:lnTo>
                  <a:cubicBezTo>
                    <a:pt x="8432" y="325"/>
                    <a:pt x="8114" y="0"/>
                    <a:pt x="7720"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82"/>
            <p:cNvSpPr/>
            <p:nvPr/>
          </p:nvSpPr>
          <p:spPr>
            <a:xfrm>
              <a:off x="4956251" y="3857805"/>
              <a:ext cx="76001" cy="65110"/>
            </a:xfrm>
            <a:custGeom>
              <a:avLst/>
              <a:gdLst/>
              <a:ahLst/>
              <a:cxnLst/>
              <a:rect l="l" t="t" r="r" b="b"/>
              <a:pathLst>
                <a:path w="2903" h="2487" extrusionOk="0">
                  <a:moveTo>
                    <a:pt x="1658" y="1"/>
                  </a:moveTo>
                  <a:cubicBezTo>
                    <a:pt x="553" y="1"/>
                    <a:pt x="1" y="1341"/>
                    <a:pt x="784" y="2120"/>
                  </a:cubicBezTo>
                  <a:cubicBezTo>
                    <a:pt x="1036" y="2373"/>
                    <a:pt x="1347" y="2487"/>
                    <a:pt x="1653" y="2487"/>
                  </a:cubicBezTo>
                  <a:cubicBezTo>
                    <a:pt x="2290" y="2487"/>
                    <a:pt x="2903" y="1992"/>
                    <a:pt x="2903" y="1245"/>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82"/>
            <p:cNvSpPr/>
            <p:nvPr/>
          </p:nvSpPr>
          <p:spPr>
            <a:xfrm>
              <a:off x="4993479" y="3857805"/>
              <a:ext cx="40291" cy="65136"/>
            </a:xfrm>
            <a:custGeom>
              <a:avLst/>
              <a:gdLst/>
              <a:ahLst/>
              <a:cxnLst/>
              <a:rect l="l" t="t" r="r" b="b"/>
              <a:pathLst>
                <a:path w="1539" h="2488" extrusionOk="0">
                  <a:moveTo>
                    <a:pt x="241" y="1"/>
                  </a:moveTo>
                  <a:cubicBezTo>
                    <a:pt x="160" y="1"/>
                    <a:pt x="83" y="11"/>
                    <a:pt x="1" y="25"/>
                  </a:cubicBezTo>
                  <a:cubicBezTo>
                    <a:pt x="587" y="135"/>
                    <a:pt x="1010" y="650"/>
                    <a:pt x="1010" y="1245"/>
                  </a:cubicBezTo>
                  <a:cubicBezTo>
                    <a:pt x="1010" y="1841"/>
                    <a:pt x="587" y="2350"/>
                    <a:pt x="1" y="2465"/>
                  </a:cubicBezTo>
                  <a:cubicBezTo>
                    <a:pt x="79" y="2480"/>
                    <a:pt x="157" y="2487"/>
                    <a:pt x="233" y="2487"/>
                  </a:cubicBezTo>
                  <a:cubicBezTo>
                    <a:pt x="861" y="2487"/>
                    <a:pt x="1407" y="2012"/>
                    <a:pt x="1471" y="1361"/>
                  </a:cubicBezTo>
                  <a:cubicBezTo>
                    <a:pt x="1538" y="635"/>
                    <a:pt x="971" y="6"/>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82"/>
            <p:cNvSpPr/>
            <p:nvPr/>
          </p:nvSpPr>
          <p:spPr>
            <a:xfrm>
              <a:off x="5047069" y="3857805"/>
              <a:ext cx="75870" cy="65110"/>
            </a:xfrm>
            <a:custGeom>
              <a:avLst/>
              <a:gdLst/>
              <a:ahLst/>
              <a:cxnLst/>
              <a:rect l="l" t="t" r="r" b="b"/>
              <a:pathLst>
                <a:path w="2898" h="2487" extrusionOk="0">
                  <a:moveTo>
                    <a:pt x="1658" y="1"/>
                  </a:moveTo>
                  <a:cubicBezTo>
                    <a:pt x="553" y="1"/>
                    <a:pt x="1" y="1341"/>
                    <a:pt x="779" y="2120"/>
                  </a:cubicBezTo>
                  <a:cubicBezTo>
                    <a:pt x="1032" y="2373"/>
                    <a:pt x="1344" y="2487"/>
                    <a:pt x="1649" y="2487"/>
                  </a:cubicBezTo>
                  <a:cubicBezTo>
                    <a:pt x="2287" y="2487"/>
                    <a:pt x="2897" y="1992"/>
                    <a:pt x="2897" y="1245"/>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82"/>
            <p:cNvSpPr/>
            <p:nvPr/>
          </p:nvSpPr>
          <p:spPr>
            <a:xfrm>
              <a:off x="5084035" y="3857805"/>
              <a:ext cx="38903" cy="65057"/>
            </a:xfrm>
            <a:custGeom>
              <a:avLst/>
              <a:gdLst/>
              <a:ahLst/>
              <a:cxnLst/>
              <a:rect l="l" t="t" r="r" b="b"/>
              <a:pathLst>
                <a:path w="1486" h="2485" extrusionOk="0">
                  <a:moveTo>
                    <a:pt x="246" y="1"/>
                  </a:moveTo>
                  <a:cubicBezTo>
                    <a:pt x="164" y="1"/>
                    <a:pt x="83" y="11"/>
                    <a:pt x="1" y="30"/>
                  </a:cubicBezTo>
                  <a:cubicBezTo>
                    <a:pt x="582" y="145"/>
                    <a:pt x="995" y="654"/>
                    <a:pt x="995" y="1245"/>
                  </a:cubicBezTo>
                  <a:cubicBezTo>
                    <a:pt x="995" y="1836"/>
                    <a:pt x="582" y="2345"/>
                    <a:pt x="1" y="2461"/>
                  </a:cubicBezTo>
                  <a:cubicBezTo>
                    <a:pt x="83" y="2475"/>
                    <a:pt x="164" y="2485"/>
                    <a:pt x="246" y="2485"/>
                  </a:cubicBezTo>
                  <a:cubicBezTo>
                    <a:pt x="933" y="2485"/>
                    <a:pt x="1485" y="1927"/>
                    <a:pt x="1485" y="1245"/>
                  </a:cubicBezTo>
                  <a:cubicBezTo>
                    <a:pt x="1485" y="558"/>
                    <a:pt x="933" y="6"/>
                    <a:pt x="246" y="6"/>
                  </a:cubicBezTo>
                  <a:lnTo>
                    <a:pt x="246"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82"/>
            <p:cNvSpPr/>
            <p:nvPr/>
          </p:nvSpPr>
          <p:spPr>
            <a:xfrm>
              <a:off x="4956251" y="4063947"/>
              <a:ext cx="76001" cy="65083"/>
            </a:xfrm>
            <a:custGeom>
              <a:avLst/>
              <a:gdLst/>
              <a:ahLst/>
              <a:cxnLst/>
              <a:rect l="l" t="t" r="r" b="b"/>
              <a:pathLst>
                <a:path w="2903" h="2486" extrusionOk="0">
                  <a:moveTo>
                    <a:pt x="1658" y="1"/>
                  </a:moveTo>
                  <a:cubicBezTo>
                    <a:pt x="553" y="1"/>
                    <a:pt x="1" y="1336"/>
                    <a:pt x="784" y="2119"/>
                  </a:cubicBezTo>
                  <a:cubicBezTo>
                    <a:pt x="1035" y="2372"/>
                    <a:pt x="1345" y="2485"/>
                    <a:pt x="1650" y="2485"/>
                  </a:cubicBezTo>
                  <a:cubicBezTo>
                    <a:pt x="2288" y="2485"/>
                    <a:pt x="2903" y="1988"/>
                    <a:pt x="2903" y="1240"/>
                  </a:cubicBezTo>
                  <a:cubicBezTo>
                    <a:pt x="2903"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82"/>
            <p:cNvSpPr/>
            <p:nvPr/>
          </p:nvSpPr>
          <p:spPr>
            <a:xfrm>
              <a:off x="4993479" y="4063947"/>
              <a:ext cx="40291" cy="65005"/>
            </a:xfrm>
            <a:custGeom>
              <a:avLst/>
              <a:gdLst/>
              <a:ahLst/>
              <a:cxnLst/>
              <a:rect l="l" t="t" r="r" b="b"/>
              <a:pathLst>
                <a:path w="1539" h="2483" extrusionOk="0">
                  <a:moveTo>
                    <a:pt x="241" y="1"/>
                  </a:moveTo>
                  <a:cubicBezTo>
                    <a:pt x="160" y="1"/>
                    <a:pt x="83" y="6"/>
                    <a:pt x="1" y="20"/>
                  </a:cubicBezTo>
                  <a:cubicBezTo>
                    <a:pt x="587" y="135"/>
                    <a:pt x="1010" y="645"/>
                    <a:pt x="1010" y="1240"/>
                  </a:cubicBezTo>
                  <a:cubicBezTo>
                    <a:pt x="1010" y="1836"/>
                    <a:pt x="587" y="2345"/>
                    <a:pt x="1" y="2460"/>
                  </a:cubicBezTo>
                  <a:cubicBezTo>
                    <a:pt x="79" y="2475"/>
                    <a:pt x="157" y="2482"/>
                    <a:pt x="233" y="2482"/>
                  </a:cubicBezTo>
                  <a:cubicBezTo>
                    <a:pt x="861" y="2482"/>
                    <a:pt x="1407" y="2007"/>
                    <a:pt x="1471" y="1360"/>
                  </a:cubicBezTo>
                  <a:cubicBezTo>
                    <a:pt x="1538" y="635"/>
                    <a:pt x="971" y="1"/>
                    <a:pt x="241"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82"/>
            <p:cNvSpPr/>
            <p:nvPr/>
          </p:nvSpPr>
          <p:spPr>
            <a:xfrm>
              <a:off x="5047069" y="4063947"/>
              <a:ext cx="75870" cy="65083"/>
            </a:xfrm>
            <a:custGeom>
              <a:avLst/>
              <a:gdLst/>
              <a:ahLst/>
              <a:cxnLst/>
              <a:rect l="l" t="t" r="r" b="b"/>
              <a:pathLst>
                <a:path w="2898" h="2486" extrusionOk="0">
                  <a:moveTo>
                    <a:pt x="1658" y="1"/>
                  </a:moveTo>
                  <a:cubicBezTo>
                    <a:pt x="553" y="1"/>
                    <a:pt x="1" y="1336"/>
                    <a:pt x="779" y="2119"/>
                  </a:cubicBezTo>
                  <a:cubicBezTo>
                    <a:pt x="1032" y="2372"/>
                    <a:pt x="1342" y="2485"/>
                    <a:pt x="1647" y="2485"/>
                  </a:cubicBezTo>
                  <a:cubicBezTo>
                    <a:pt x="2285" y="2485"/>
                    <a:pt x="2897" y="1988"/>
                    <a:pt x="2897" y="1240"/>
                  </a:cubicBezTo>
                  <a:cubicBezTo>
                    <a:pt x="2897" y="558"/>
                    <a:pt x="2345" y="1"/>
                    <a:pt x="165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82"/>
            <p:cNvSpPr/>
            <p:nvPr/>
          </p:nvSpPr>
          <p:spPr>
            <a:xfrm>
              <a:off x="5084035" y="4063947"/>
              <a:ext cx="38903" cy="64926"/>
            </a:xfrm>
            <a:custGeom>
              <a:avLst/>
              <a:gdLst/>
              <a:ahLst/>
              <a:cxnLst/>
              <a:rect l="l" t="t" r="r" b="b"/>
              <a:pathLst>
                <a:path w="1486" h="2480" extrusionOk="0">
                  <a:moveTo>
                    <a:pt x="246" y="1"/>
                  </a:moveTo>
                  <a:cubicBezTo>
                    <a:pt x="164" y="1"/>
                    <a:pt x="83" y="10"/>
                    <a:pt x="1" y="25"/>
                  </a:cubicBezTo>
                  <a:cubicBezTo>
                    <a:pt x="582" y="140"/>
                    <a:pt x="995" y="649"/>
                    <a:pt x="995" y="1240"/>
                  </a:cubicBezTo>
                  <a:cubicBezTo>
                    <a:pt x="995" y="1831"/>
                    <a:pt x="582" y="2340"/>
                    <a:pt x="1" y="2456"/>
                  </a:cubicBezTo>
                  <a:cubicBezTo>
                    <a:pt x="83" y="2475"/>
                    <a:pt x="164" y="2480"/>
                    <a:pt x="246" y="2480"/>
                  </a:cubicBezTo>
                  <a:cubicBezTo>
                    <a:pt x="933" y="2480"/>
                    <a:pt x="1485" y="1922"/>
                    <a:pt x="1485" y="1240"/>
                  </a:cubicBezTo>
                  <a:cubicBezTo>
                    <a:pt x="1485" y="558"/>
                    <a:pt x="933" y="1"/>
                    <a:pt x="246"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82"/>
            <p:cNvSpPr/>
            <p:nvPr/>
          </p:nvSpPr>
          <p:spPr>
            <a:xfrm>
              <a:off x="4956251" y="3960824"/>
              <a:ext cx="76001" cy="65110"/>
            </a:xfrm>
            <a:custGeom>
              <a:avLst/>
              <a:gdLst/>
              <a:ahLst/>
              <a:cxnLst/>
              <a:rect l="l" t="t" r="r" b="b"/>
              <a:pathLst>
                <a:path w="2903" h="2487" extrusionOk="0">
                  <a:moveTo>
                    <a:pt x="1658" y="0"/>
                  </a:moveTo>
                  <a:cubicBezTo>
                    <a:pt x="553" y="0"/>
                    <a:pt x="1" y="1336"/>
                    <a:pt x="784" y="2119"/>
                  </a:cubicBezTo>
                  <a:cubicBezTo>
                    <a:pt x="1036" y="2373"/>
                    <a:pt x="1347" y="2486"/>
                    <a:pt x="1653" y="2486"/>
                  </a:cubicBezTo>
                  <a:cubicBezTo>
                    <a:pt x="2290" y="2486"/>
                    <a:pt x="2903" y="1992"/>
                    <a:pt x="2903" y="1245"/>
                  </a:cubicBezTo>
                  <a:cubicBezTo>
                    <a:pt x="2903"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82"/>
            <p:cNvSpPr/>
            <p:nvPr/>
          </p:nvSpPr>
          <p:spPr>
            <a:xfrm>
              <a:off x="4993479" y="3960955"/>
              <a:ext cx="40291" cy="64979"/>
            </a:xfrm>
            <a:custGeom>
              <a:avLst/>
              <a:gdLst/>
              <a:ahLst/>
              <a:cxnLst/>
              <a:rect l="l" t="t" r="r" b="b"/>
              <a:pathLst>
                <a:path w="1539" h="2482" extrusionOk="0">
                  <a:moveTo>
                    <a:pt x="241" y="0"/>
                  </a:moveTo>
                  <a:cubicBezTo>
                    <a:pt x="160" y="0"/>
                    <a:pt x="83" y="5"/>
                    <a:pt x="1" y="19"/>
                  </a:cubicBezTo>
                  <a:cubicBezTo>
                    <a:pt x="587" y="135"/>
                    <a:pt x="1010" y="644"/>
                    <a:pt x="1010" y="1240"/>
                  </a:cubicBezTo>
                  <a:cubicBezTo>
                    <a:pt x="1010" y="1835"/>
                    <a:pt x="587" y="2345"/>
                    <a:pt x="1" y="2460"/>
                  </a:cubicBezTo>
                  <a:cubicBezTo>
                    <a:pt x="79" y="2475"/>
                    <a:pt x="157" y="2482"/>
                    <a:pt x="233" y="2482"/>
                  </a:cubicBezTo>
                  <a:cubicBezTo>
                    <a:pt x="861" y="2482"/>
                    <a:pt x="1407" y="2007"/>
                    <a:pt x="1471" y="1360"/>
                  </a:cubicBezTo>
                  <a:cubicBezTo>
                    <a:pt x="1538" y="630"/>
                    <a:pt x="971" y="0"/>
                    <a:pt x="241"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82"/>
            <p:cNvSpPr/>
            <p:nvPr/>
          </p:nvSpPr>
          <p:spPr>
            <a:xfrm>
              <a:off x="5047069" y="3960824"/>
              <a:ext cx="75870" cy="65110"/>
            </a:xfrm>
            <a:custGeom>
              <a:avLst/>
              <a:gdLst/>
              <a:ahLst/>
              <a:cxnLst/>
              <a:rect l="l" t="t" r="r" b="b"/>
              <a:pathLst>
                <a:path w="2898" h="2487" extrusionOk="0">
                  <a:moveTo>
                    <a:pt x="1658" y="0"/>
                  </a:moveTo>
                  <a:cubicBezTo>
                    <a:pt x="553" y="0"/>
                    <a:pt x="1" y="1336"/>
                    <a:pt x="779" y="2119"/>
                  </a:cubicBezTo>
                  <a:cubicBezTo>
                    <a:pt x="1032" y="2373"/>
                    <a:pt x="1344" y="2486"/>
                    <a:pt x="1649" y="2486"/>
                  </a:cubicBezTo>
                  <a:cubicBezTo>
                    <a:pt x="2287" y="2486"/>
                    <a:pt x="2897" y="1992"/>
                    <a:pt x="2897" y="1245"/>
                  </a:cubicBezTo>
                  <a:cubicBezTo>
                    <a:pt x="2897" y="558"/>
                    <a:pt x="2345" y="0"/>
                    <a:pt x="16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82"/>
            <p:cNvSpPr/>
            <p:nvPr/>
          </p:nvSpPr>
          <p:spPr>
            <a:xfrm>
              <a:off x="5084035" y="3960955"/>
              <a:ext cx="38903" cy="64926"/>
            </a:xfrm>
            <a:custGeom>
              <a:avLst/>
              <a:gdLst/>
              <a:ahLst/>
              <a:cxnLst/>
              <a:rect l="l" t="t" r="r" b="b"/>
              <a:pathLst>
                <a:path w="1486" h="2480" extrusionOk="0">
                  <a:moveTo>
                    <a:pt x="246" y="0"/>
                  </a:moveTo>
                  <a:cubicBezTo>
                    <a:pt x="164" y="0"/>
                    <a:pt x="83" y="5"/>
                    <a:pt x="1" y="24"/>
                  </a:cubicBezTo>
                  <a:cubicBezTo>
                    <a:pt x="582" y="140"/>
                    <a:pt x="995" y="649"/>
                    <a:pt x="995" y="1240"/>
                  </a:cubicBezTo>
                  <a:cubicBezTo>
                    <a:pt x="995" y="1831"/>
                    <a:pt x="582" y="2340"/>
                    <a:pt x="1" y="2455"/>
                  </a:cubicBezTo>
                  <a:cubicBezTo>
                    <a:pt x="83" y="2470"/>
                    <a:pt x="164" y="2479"/>
                    <a:pt x="246" y="2479"/>
                  </a:cubicBezTo>
                  <a:cubicBezTo>
                    <a:pt x="933" y="2479"/>
                    <a:pt x="1485" y="1922"/>
                    <a:pt x="1485" y="1240"/>
                  </a:cubicBezTo>
                  <a:cubicBezTo>
                    <a:pt x="1485" y="553"/>
                    <a:pt x="933" y="0"/>
                    <a:pt x="246"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82"/>
            <p:cNvSpPr/>
            <p:nvPr/>
          </p:nvSpPr>
          <p:spPr>
            <a:xfrm>
              <a:off x="4962298" y="3852936"/>
              <a:ext cx="74849" cy="74927"/>
            </a:xfrm>
            <a:custGeom>
              <a:avLst/>
              <a:gdLst/>
              <a:ahLst/>
              <a:cxnLst/>
              <a:rect l="l" t="t" r="r" b="b"/>
              <a:pathLst>
                <a:path w="2859" h="2862" extrusionOk="0">
                  <a:moveTo>
                    <a:pt x="1411" y="385"/>
                  </a:moveTo>
                  <a:cubicBezTo>
                    <a:pt x="1606" y="385"/>
                    <a:pt x="1811" y="443"/>
                    <a:pt x="2009" y="576"/>
                  </a:cubicBezTo>
                  <a:lnTo>
                    <a:pt x="2004" y="576"/>
                  </a:lnTo>
                  <a:lnTo>
                    <a:pt x="572" y="2003"/>
                  </a:lnTo>
                  <a:cubicBezTo>
                    <a:pt x="61" y="1244"/>
                    <a:pt x="661" y="385"/>
                    <a:pt x="1411" y="385"/>
                  </a:cubicBezTo>
                  <a:close/>
                  <a:moveTo>
                    <a:pt x="2273" y="840"/>
                  </a:moveTo>
                  <a:lnTo>
                    <a:pt x="2273" y="840"/>
                  </a:lnTo>
                  <a:cubicBezTo>
                    <a:pt x="2809" y="1604"/>
                    <a:pt x="2206" y="2479"/>
                    <a:pt x="1452" y="2479"/>
                  </a:cubicBezTo>
                  <a:cubicBezTo>
                    <a:pt x="1253" y="2479"/>
                    <a:pt x="1043" y="2417"/>
                    <a:pt x="841" y="2277"/>
                  </a:cubicBezTo>
                  <a:lnTo>
                    <a:pt x="2273" y="840"/>
                  </a:lnTo>
                  <a:close/>
                  <a:moveTo>
                    <a:pt x="1445" y="1"/>
                  </a:moveTo>
                  <a:cubicBezTo>
                    <a:pt x="712" y="1"/>
                    <a:pt x="1" y="563"/>
                    <a:pt x="1" y="1431"/>
                  </a:cubicBezTo>
                  <a:cubicBezTo>
                    <a:pt x="1" y="1806"/>
                    <a:pt x="145" y="2166"/>
                    <a:pt x="409" y="2430"/>
                  </a:cubicBezTo>
                  <a:lnTo>
                    <a:pt x="409" y="2440"/>
                  </a:lnTo>
                  <a:lnTo>
                    <a:pt x="414" y="2440"/>
                  </a:lnTo>
                  <a:cubicBezTo>
                    <a:pt x="704" y="2731"/>
                    <a:pt x="1063" y="2861"/>
                    <a:pt x="1415" y="2861"/>
                  </a:cubicBezTo>
                  <a:cubicBezTo>
                    <a:pt x="2151" y="2861"/>
                    <a:pt x="2859" y="2292"/>
                    <a:pt x="2859" y="1431"/>
                  </a:cubicBezTo>
                  <a:cubicBezTo>
                    <a:pt x="2859" y="1052"/>
                    <a:pt x="2705" y="682"/>
                    <a:pt x="2436" y="413"/>
                  </a:cubicBezTo>
                  <a:cubicBezTo>
                    <a:pt x="2151" y="129"/>
                    <a:pt x="1795" y="1"/>
                    <a:pt x="1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82"/>
            <p:cNvSpPr/>
            <p:nvPr/>
          </p:nvSpPr>
          <p:spPr>
            <a:xfrm>
              <a:off x="5040786" y="3852910"/>
              <a:ext cx="87179" cy="74901"/>
            </a:xfrm>
            <a:custGeom>
              <a:avLst/>
              <a:gdLst/>
              <a:ahLst/>
              <a:cxnLst/>
              <a:rect l="l" t="t" r="r" b="b"/>
              <a:pathLst>
                <a:path w="3330" h="2861" extrusionOk="0">
                  <a:moveTo>
                    <a:pt x="1877" y="386"/>
                  </a:moveTo>
                  <a:cubicBezTo>
                    <a:pt x="2072" y="386"/>
                    <a:pt x="2277" y="444"/>
                    <a:pt x="2474" y="577"/>
                  </a:cubicBezTo>
                  <a:lnTo>
                    <a:pt x="1043" y="2004"/>
                  </a:lnTo>
                  <a:cubicBezTo>
                    <a:pt x="525" y="1242"/>
                    <a:pt x="1128" y="386"/>
                    <a:pt x="1877" y="386"/>
                  </a:cubicBezTo>
                  <a:close/>
                  <a:moveTo>
                    <a:pt x="2739" y="841"/>
                  </a:moveTo>
                  <a:lnTo>
                    <a:pt x="2739" y="841"/>
                  </a:lnTo>
                  <a:cubicBezTo>
                    <a:pt x="3270" y="1597"/>
                    <a:pt x="2673" y="2482"/>
                    <a:pt x="1920" y="2482"/>
                  </a:cubicBezTo>
                  <a:cubicBezTo>
                    <a:pt x="1720" y="2482"/>
                    <a:pt x="1510" y="2420"/>
                    <a:pt x="1307" y="2278"/>
                  </a:cubicBezTo>
                  <a:lnTo>
                    <a:pt x="2739" y="841"/>
                  </a:lnTo>
                  <a:close/>
                  <a:moveTo>
                    <a:pt x="1893" y="1"/>
                  </a:moveTo>
                  <a:cubicBezTo>
                    <a:pt x="596" y="1"/>
                    <a:pt x="0" y="1591"/>
                    <a:pt x="879" y="2436"/>
                  </a:cubicBezTo>
                  <a:cubicBezTo>
                    <a:pt x="1171" y="2729"/>
                    <a:pt x="1531" y="2861"/>
                    <a:pt x="1885" y="2861"/>
                  </a:cubicBezTo>
                  <a:cubicBezTo>
                    <a:pt x="2622" y="2861"/>
                    <a:pt x="3330" y="2292"/>
                    <a:pt x="3330" y="1432"/>
                  </a:cubicBezTo>
                  <a:cubicBezTo>
                    <a:pt x="3330" y="1048"/>
                    <a:pt x="3176" y="683"/>
                    <a:pt x="2902" y="414"/>
                  </a:cubicBezTo>
                  <a:cubicBezTo>
                    <a:pt x="2633" y="150"/>
                    <a:pt x="2273" y="1"/>
                    <a:pt x="18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82"/>
            <p:cNvSpPr/>
            <p:nvPr/>
          </p:nvSpPr>
          <p:spPr>
            <a:xfrm>
              <a:off x="4949732" y="3955928"/>
              <a:ext cx="87415" cy="74953"/>
            </a:xfrm>
            <a:custGeom>
              <a:avLst/>
              <a:gdLst/>
              <a:ahLst/>
              <a:cxnLst/>
              <a:rect l="l" t="t" r="r" b="b"/>
              <a:pathLst>
                <a:path w="3339" h="2863" extrusionOk="0">
                  <a:moveTo>
                    <a:pt x="1890" y="385"/>
                  </a:moveTo>
                  <a:cubicBezTo>
                    <a:pt x="2085" y="385"/>
                    <a:pt x="2290" y="444"/>
                    <a:pt x="2489" y="577"/>
                  </a:cubicBezTo>
                  <a:lnTo>
                    <a:pt x="2484" y="577"/>
                  </a:lnTo>
                  <a:lnTo>
                    <a:pt x="1052" y="2008"/>
                  </a:lnTo>
                  <a:cubicBezTo>
                    <a:pt x="542" y="1242"/>
                    <a:pt x="1141" y="385"/>
                    <a:pt x="1890" y="385"/>
                  </a:cubicBezTo>
                  <a:close/>
                  <a:moveTo>
                    <a:pt x="2753" y="846"/>
                  </a:moveTo>
                  <a:lnTo>
                    <a:pt x="2753" y="846"/>
                  </a:lnTo>
                  <a:cubicBezTo>
                    <a:pt x="3288" y="1605"/>
                    <a:pt x="2687" y="2481"/>
                    <a:pt x="1934" y="2481"/>
                  </a:cubicBezTo>
                  <a:cubicBezTo>
                    <a:pt x="1734" y="2481"/>
                    <a:pt x="1524" y="2419"/>
                    <a:pt x="1321" y="2277"/>
                  </a:cubicBezTo>
                  <a:lnTo>
                    <a:pt x="2753" y="846"/>
                  </a:lnTo>
                  <a:close/>
                  <a:moveTo>
                    <a:pt x="1907" y="0"/>
                  </a:moveTo>
                  <a:cubicBezTo>
                    <a:pt x="654" y="0"/>
                    <a:pt x="0" y="1528"/>
                    <a:pt x="889" y="2436"/>
                  </a:cubicBezTo>
                  <a:lnTo>
                    <a:pt x="889" y="2441"/>
                  </a:lnTo>
                  <a:cubicBezTo>
                    <a:pt x="1180" y="2732"/>
                    <a:pt x="1541" y="2863"/>
                    <a:pt x="1894" y="2863"/>
                  </a:cubicBezTo>
                  <a:cubicBezTo>
                    <a:pt x="2631" y="2863"/>
                    <a:pt x="3339" y="2296"/>
                    <a:pt x="3339" y="1437"/>
                  </a:cubicBezTo>
                  <a:cubicBezTo>
                    <a:pt x="3339" y="644"/>
                    <a:pt x="2695" y="0"/>
                    <a:pt x="1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5" name="Google Shape;13845;p82"/>
            <p:cNvSpPr/>
            <p:nvPr/>
          </p:nvSpPr>
          <p:spPr>
            <a:xfrm>
              <a:off x="5040786" y="3955928"/>
              <a:ext cx="87310" cy="74953"/>
            </a:xfrm>
            <a:custGeom>
              <a:avLst/>
              <a:gdLst/>
              <a:ahLst/>
              <a:cxnLst/>
              <a:rect l="l" t="t" r="r" b="b"/>
              <a:pathLst>
                <a:path w="3335" h="2863" extrusionOk="0">
                  <a:moveTo>
                    <a:pt x="1875" y="385"/>
                  </a:moveTo>
                  <a:cubicBezTo>
                    <a:pt x="2069" y="385"/>
                    <a:pt x="2275" y="443"/>
                    <a:pt x="2474" y="577"/>
                  </a:cubicBezTo>
                  <a:lnTo>
                    <a:pt x="1043" y="2008"/>
                  </a:lnTo>
                  <a:cubicBezTo>
                    <a:pt x="531" y="1253"/>
                    <a:pt x="1123" y="385"/>
                    <a:pt x="1875" y="385"/>
                  </a:cubicBezTo>
                  <a:close/>
                  <a:moveTo>
                    <a:pt x="2743" y="846"/>
                  </a:moveTo>
                  <a:cubicBezTo>
                    <a:pt x="3271" y="1598"/>
                    <a:pt x="2673" y="2482"/>
                    <a:pt x="1920" y="2482"/>
                  </a:cubicBezTo>
                  <a:cubicBezTo>
                    <a:pt x="1720" y="2482"/>
                    <a:pt x="1510" y="2420"/>
                    <a:pt x="1307" y="2277"/>
                  </a:cubicBezTo>
                  <a:lnTo>
                    <a:pt x="2743" y="846"/>
                  </a:lnTo>
                  <a:close/>
                  <a:moveTo>
                    <a:pt x="1898" y="0"/>
                  </a:moveTo>
                  <a:cubicBezTo>
                    <a:pt x="606" y="0"/>
                    <a:pt x="0" y="1585"/>
                    <a:pt x="884" y="2441"/>
                  </a:cubicBezTo>
                  <a:cubicBezTo>
                    <a:pt x="1176" y="2732"/>
                    <a:pt x="1536" y="2863"/>
                    <a:pt x="1890" y="2863"/>
                  </a:cubicBezTo>
                  <a:cubicBezTo>
                    <a:pt x="2626" y="2863"/>
                    <a:pt x="3334" y="2296"/>
                    <a:pt x="3334" y="1437"/>
                  </a:cubicBezTo>
                  <a:cubicBezTo>
                    <a:pt x="3330" y="644"/>
                    <a:pt x="2691" y="5"/>
                    <a:pt x="1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82"/>
            <p:cNvSpPr/>
            <p:nvPr/>
          </p:nvSpPr>
          <p:spPr>
            <a:xfrm>
              <a:off x="4962298" y="4058920"/>
              <a:ext cx="74980" cy="74953"/>
            </a:xfrm>
            <a:custGeom>
              <a:avLst/>
              <a:gdLst/>
              <a:ahLst/>
              <a:cxnLst/>
              <a:rect l="l" t="t" r="r" b="b"/>
              <a:pathLst>
                <a:path w="2864" h="2863" extrusionOk="0">
                  <a:moveTo>
                    <a:pt x="2273" y="846"/>
                  </a:moveTo>
                  <a:lnTo>
                    <a:pt x="2273" y="846"/>
                  </a:lnTo>
                  <a:cubicBezTo>
                    <a:pt x="2805" y="1603"/>
                    <a:pt x="2206" y="2485"/>
                    <a:pt x="1452" y="2485"/>
                  </a:cubicBezTo>
                  <a:cubicBezTo>
                    <a:pt x="1254" y="2485"/>
                    <a:pt x="1044" y="2424"/>
                    <a:pt x="841" y="2283"/>
                  </a:cubicBezTo>
                  <a:lnTo>
                    <a:pt x="2273" y="846"/>
                  </a:lnTo>
                  <a:close/>
                  <a:moveTo>
                    <a:pt x="1431" y="0"/>
                  </a:moveTo>
                  <a:cubicBezTo>
                    <a:pt x="1194" y="0"/>
                    <a:pt x="951" y="61"/>
                    <a:pt x="721" y="193"/>
                  </a:cubicBezTo>
                  <a:cubicBezTo>
                    <a:pt x="535" y="298"/>
                    <a:pt x="639" y="547"/>
                    <a:pt x="809" y="547"/>
                  </a:cubicBezTo>
                  <a:cubicBezTo>
                    <a:pt x="840" y="547"/>
                    <a:pt x="874" y="539"/>
                    <a:pt x="909" y="519"/>
                  </a:cubicBezTo>
                  <a:cubicBezTo>
                    <a:pt x="1067" y="428"/>
                    <a:pt x="1250" y="380"/>
                    <a:pt x="1432" y="380"/>
                  </a:cubicBezTo>
                  <a:cubicBezTo>
                    <a:pt x="1639" y="385"/>
                    <a:pt x="1841" y="452"/>
                    <a:pt x="2009" y="572"/>
                  </a:cubicBezTo>
                  <a:lnTo>
                    <a:pt x="577" y="2004"/>
                  </a:lnTo>
                  <a:cubicBezTo>
                    <a:pt x="404" y="1744"/>
                    <a:pt x="337" y="1485"/>
                    <a:pt x="409" y="1182"/>
                  </a:cubicBezTo>
                  <a:cubicBezTo>
                    <a:pt x="446" y="1039"/>
                    <a:pt x="333" y="948"/>
                    <a:pt x="222" y="948"/>
                  </a:cubicBezTo>
                  <a:cubicBezTo>
                    <a:pt x="143" y="948"/>
                    <a:pt x="65" y="993"/>
                    <a:pt x="39" y="1096"/>
                  </a:cubicBezTo>
                  <a:cubicBezTo>
                    <a:pt x="15" y="1206"/>
                    <a:pt x="1" y="1317"/>
                    <a:pt x="1" y="1427"/>
                  </a:cubicBezTo>
                  <a:cubicBezTo>
                    <a:pt x="1" y="1807"/>
                    <a:pt x="150" y="2172"/>
                    <a:pt x="414" y="2436"/>
                  </a:cubicBezTo>
                  <a:cubicBezTo>
                    <a:pt x="709" y="2731"/>
                    <a:pt x="1069" y="2863"/>
                    <a:pt x="1422" y="2863"/>
                  </a:cubicBezTo>
                  <a:cubicBezTo>
                    <a:pt x="2160" y="2863"/>
                    <a:pt x="2864" y="2287"/>
                    <a:pt x="2864" y="1432"/>
                  </a:cubicBezTo>
                  <a:cubicBezTo>
                    <a:pt x="2864" y="597"/>
                    <a:pt x="2178" y="0"/>
                    <a:pt x="14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82"/>
            <p:cNvSpPr/>
            <p:nvPr/>
          </p:nvSpPr>
          <p:spPr>
            <a:xfrm>
              <a:off x="5040655" y="4059051"/>
              <a:ext cx="87179" cy="74796"/>
            </a:xfrm>
            <a:custGeom>
              <a:avLst/>
              <a:gdLst/>
              <a:ahLst/>
              <a:cxnLst/>
              <a:rect l="l" t="t" r="r" b="b"/>
              <a:pathLst>
                <a:path w="3330" h="2857" extrusionOk="0">
                  <a:moveTo>
                    <a:pt x="1883" y="383"/>
                  </a:moveTo>
                  <a:cubicBezTo>
                    <a:pt x="2078" y="383"/>
                    <a:pt x="2282" y="440"/>
                    <a:pt x="2479" y="572"/>
                  </a:cubicBezTo>
                  <a:lnTo>
                    <a:pt x="1048" y="2004"/>
                  </a:lnTo>
                  <a:cubicBezTo>
                    <a:pt x="529" y="1237"/>
                    <a:pt x="1134" y="383"/>
                    <a:pt x="1883" y="383"/>
                  </a:cubicBezTo>
                  <a:close/>
                  <a:moveTo>
                    <a:pt x="2748" y="841"/>
                  </a:moveTo>
                  <a:lnTo>
                    <a:pt x="2748" y="841"/>
                  </a:lnTo>
                  <a:cubicBezTo>
                    <a:pt x="3284" y="1605"/>
                    <a:pt x="2678" y="2479"/>
                    <a:pt x="1924" y="2479"/>
                  </a:cubicBezTo>
                  <a:cubicBezTo>
                    <a:pt x="1724" y="2479"/>
                    <a:pt x="1514" y="2418"/>
                    <a:pt x="1312" y="2278"/>
                  </a:cubicBezTo>
                  <a:lnTo>
                    <a:pt x="2748" y="841"/>
                  </a:lnTo>
                  <a:close/>
                  <a:moveTo>
                    <a:pt x="1903" y="0"/>
                  </a:moveTo>
                  <a:cubicBezTo>
                    <a:pt x="630" y="0"/>
                    <a:pt x="1" y="1552"/>
                    <a:pt x="884" y="2436"/>
                  </a:cubicBezTo>
                  <a:cubicBezTo>
                    <a:pt x="1174" y="2727"/>
                    <a:pt x="1532" y="2857"/>
                    <a:pt x="1884" y="2857"/>
                  </a:cubicBezTo>
                  <a:cubicBezTo>
                    <a:pt x="2620" y="2857"/>
                    <a:pt x="3330" y="2288"/>
                    <a:pt x="3330" y="1427"/>
                  </a:cubicBezTo>
                  <a:cubicBezTo>
                    <a:pt x="3330" y="639"/>
                    <a:pt x="2691" y="0"/>
                    <a:pt x="1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82"/>
            <p:cNvSpPr/>
            <p:nvPr/>
          </p:nvSpPr>
          <p:spPr>
            <a:xfrm>
              <a:off x="4929600" y="3825735"/>
              <a:ext cx="230803" cy="340235"/>
            </a:xfrm>
            <a:custGeom>
              <a:avLst/>
              <a:gdLst/>
              <a:ahLst/>
              <a:cxnLst/>
              <a:rect l="l" t="t" r="r" b="b"/>
              <a:pathLst>
                <a:path w="8816" h="12996" extrusionOk="0">
                  <a:moveTo>
                    <a:pt x="913" y="1"/>
                  </a:moveTo>
                  <a:cubicBezTo>
                    <a:pt x="409" y="1"/>
                    <a:pt x="1" y="409"/>
                    <a:pt x="1" y="909"/>
                  </a:cubicBezTo>
                  <a:lnTo>
                    <a:pt x="1" y="12088"/>
                  </a:lnTo>
                  <a:cubicBezTo>
                    <a:pt x="1" y="12587"/>
                    <a:pt x="409" y="12996"/>
                    <a:pt x="913" y="12996"/>
                  </a:cubicBezTo>
                  <a:lnTo>
                    <a:pt x="7903" y="12996"/>
                  </a:lnTo>
                  <a:cubicBezTo>
                    <a:pt x="8408" y="12996"/>
                    <a:pt x="8816" y="12587"/>
                    <a:pt x="8816" y="12088"/>
                  </a:cubicBezTo>
                  <a:lnTo>
                    <a:pt x="8816" y="5626"/>
                  </a:lnTo>
                  <a:cubicBezTo>
                    <a:pt x="8816" y="5502"/>
                    <a:pt x="8721" y="5439"/>
                    <a:pt x="8626" y="5439"/>
                  </a:cubicBezTo>
                  <a:cubicBezTo>
                    <a:pt x="8531" y="5439"/>
                    <a:pt x="8436" y="5502"/>
                    <a:pt x="8436" y="5626"/>
                  </a:cubicBezTo>
                  <a:lnTo>
                    <a:pt x="8436" y="12088"/>
                  </a:lnTo>
                  <a:cubicBezTo>
                    <a:pt x="8436" y="12381"/>
                    <a:pt x="8196" y="12616"/>
                    <a:pt x="7903" y="12616"/>
                  </a:cubicBezTo>
                  <a:lnTo>
                    <a:pt x="918" y="12616"/>
                  </a:lnTo>
                  <a:cubicBezTo>
                    <a:pt x="625" y="12616"/>
                    <a:pt x="390" y="12381"/>
                    <a:pt x="390" y="12088"/>
                  </a:cubicBezTo>
                  <a:lnTo>
                    <a:pt x="390" y="909"/>
                  </a:lnTo>
                  <a:cubicBezTo>
                    <a:pt x="390" y="616"/>
                    <a:pt x="625" y="380"/>
                    <a:pt x="918" y="380"/>
                  </a:cubicBezTo>
                  <a:lnTo>
                    <a:pt x="7908" y="380"/>
                  </a:lnTo>
                  <a:cubicBezTo>
                    <a:pt x="8201" y="380"/>
                    <a:pt x="8441" y="616"/>
                    <a:pt x="8436" y="909"/>
                  </a:cubicBezTo>
                  <a:lnTo>
                    <a:pt x="8436" y="4622"/>
                  </a:lnTo>
                  <a:cubicBezTo>
                    <a:pt x="8436" y="4728"/>
                    <a:pt x="8523" y="4810"/>
                    <a:pt x="8629" y="4810"/>
                  </a:cubicBezTo>
                  <a:cubicBezTo>
                    <a:pt x="8730" y="4810"/>
                    <a:pt x="8816" y="4728"/>
                    <a:pt x="8816" y="4622"/>
                  </a:cubicBezTo>
                  <a:lnTo>
                    <a:pt x="8816" y="909"/>
                  </a:lnTo>
                  <a:cubicBezTo>
                    <a:pt x="8816" y="409"/>
                    <a:pt x="8408" y="1"/>
                    <a:pt x="79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9" name="Google Shape;13849;p82"/>
          <p:cNvGrpSpPr/>
          <p:nvPr/>
        </p:nvGrpSpPr>
        <p:grpSpPr>
          <a:xfrm>
            <a:off x="6264518" y="3619995"/>
            <a:ext cx="249810" cy="340968"/>
            <a:chOff x="6264518" y="3825395"/>
            <a:chExt cx="249810" cy="340968"/>
          </a:xfrm>
        </p:grpSpPr>
        <p:sp>
          <p:nvSpPr>
            <p:cNvPr id="13850" name="Google Shape;13850;p82"/>
            <p:cNvSpPr/>
            <p:nvPr/>
          </p:nvSpPr>
          <p:spPr>
            <a:xfrm>
              <a:off x="6269309" y="3867832"/>
              <a:ext cx="211325" cy="293740"/>
            </a:xfrm>
            <a:custGeom>
              <a:avLst/>
              <a:gdLst/>
              <a:ahLst/>
              <a:cxnLst/>
              <a:rect l="l" t="t" r="r" b="b"/>
              <a:pathLst>
                <a:path w="8072" h="11220" extrusionOk="0">
                  <a:moveTo>
                    <a:pt x="4620" y="0"/>
                  </a:moveTo>
                  <a:cubicBezTo>
                    <a:pt x="4343" y="0"/>
                    <a:pt x="4064" y="41"/>
                    <a:pt x="3791" y="132"/>
                  </a:cubicBezTo>
                  <a:cubicBezTo>
                    <a:pt x="3243" y="315"/>
                    <a:pt x="2777" y="680"/>
                    <a:pt x="2465" y="1160"/>
                  </a:cubicBezTo>
                  <a:cubicBezTo>
                    <a:pt x="1970" y="1905"/>
                    <a:pt x="1888" y="2851"/>
                    <a:pt x="2249" y="3668"/>
                  </a:cubicBezTo>
                  <a:cubicBezTo>
                    <a:pt x="2364" y="3946"/>
                    <a:pt x="2551" y="4191"/>
                    <a:pt x="2787" y="4379"/>
                  </a:cubicBezTo>
                  <a:cubicBezTo>
                    <a:pt x="2907" y="4475"/>
                    <a:pt x="2988" y="4609"/>
                    <a:pt x="3022" y="4758"/>
                  </a:cubicBezTo>
                  <a:cubicBezTo>
                    <a:pt x="3056" y="4888"/>
                    <a:pt x="3046" y="5027"/>
                    <a:pt x="3008" y="5157"/>
                  </a:cubicBezTo>
                  <a:cubicBezTo>
                    <a:pt x="2940" y="5340"/>
                    <a:pt x="2796" y="5484"/>
                    <a:pt x="2614" y="5541"/>
                  </a:cubicBezTo>
                  <a:cubicBezTo>
                    <a:pt x="2508" y="5575"/>
                    <a:pt x="2402" y="5613"/>
                    <a:pt x="2301" y="5661"/>
                  </a:cubicBezTo>
                  <a:cubicBezTo>
                    <a:pt x="1744" y="5916"/>
                    <a:pt x="1374" y="6464"/>
                    <a:pt x="1350" y="7079"/>
                  </a:cubicBezTo>
                  <a:cubicBezTo>
                    <a:pt x="606" y="7083"/>
                    <a:pt x="0" y="7694"/>
                    <a:pt x="0" y="8443"/>
                  </a:cubicBezTo>
                  <a:lnTo>
                    <a:pt x="0" y="11220"/>
                  </a:lnTo>
                  <a:lnTo>
                    <a:pt x="1014" y="11215"/>
                  </a:lnTo>
                  <a:lnTo>
                    <a:pt x="1019" y="11210"/>
                  </a:lnTo>
                  <a:lnTo>
                    <a:pt x="1019" y="8433"/>
                  </a:lnTo>
                  <a:cubicBezTo>
                    <a:pt x="1019" y="8246"/>
                    <a:pt x="1173" y="8087"/>
                    <a:pt x="1365" y="8087"/>
                  </a:cubicBezTo>
                  <a:lnTo>
                    <a:pt x="1639" y="8087"/>
                  </a:lnTo>
                  <a:cubicBezTo>
                    <a:pt x="1687" y="8155"/>
                    <a:pt x="1735" y="8217"/>
                    <a:pt x="1792" y="8275"/>
                  </a:cubicBezTo>
                  <a:cubicBezTo>
                    <a:pt x="1807" y="8289"/>
                    <a:pt x="1821" y="8308"/>
                    <a:pt x="1840" y="8323"/>
                  </a:cubicBezTo>
                  <a:cubicBezTo>
                    <a:pt x="2251" y="8721"/>
                    <a:pt x="2797" y="8940"/>
                    <a:pt x="3362" y="8940"/>
                  </a:cubicBezTo>
                  <a:cubicBezTo>
                    <a:pt x="3452" y="8940"/>
                    <a:pt x="3542" y="8935"/>
                    <a:pt x="3632" y="8923"/>
                  </a:cubicBezTo>
                  <a:cubicBezTo>
                    <a:pt x="5006" y="8755"/>
                    <a:pt x="6125" y="8102"/>
                    <a:pt x="6957" y="6896"/>
                  </a:cubicBezTo>
                  <a:cubicBezTo>
                    <a:pt x="7778" y="5705"/>
                    <a:pt x="8071" y="4225"/>
                    <a:pt x="7764" y="2813"/>
                  </a:cubicBezTo>
                  <a:cubicBezTo>
                    <a:pt x="7557" y="1900"/>
                    <a:pt x="7139" y="1179"/>
                    <a:pt x="6495" y="656"/>
                  </a:cubicBezTo>
                  <a:lnTo>
                    <a:pt x="6409" y="588"/>
                  </a:lnTo>
                  <a:cubicBezTo>
                    <a:pt x="6409" y="588"/>
                    <a:pt x="6010" y="300"/>
                    <a:pt x="5741" y="204"/>
                  </a:cubicBezTo>
                  <a:cubicBezTo>
                    <a:pt x="5378" y="76"/>
                    <a:pt x="4999" y="0"/>
                    <a:pt x="4620"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82"/>
            <p:cNvSpPr/>
            <p:nvPr/>
          </p:nvSpPr>
          <p:spPr>
            <a:xfrm>
              <a:off x="6332429" y="3867623"/>
              <a:ext cx="148205" cy="234154"/>
            </a:xfrm>
            <a:custGeom>
              <a:avLst/>
              <a:gdLst/>
              <a:ahLst/>
              <a:cxnLst/>
              <a:rect l="l" t="t" r="r" b="b"/>
              <a:pathLst>
                <a:path w="5661" h="8944" extrusionOk="0">
                  <a:moveTo>
                    <a:pt x="2288" y="1"/>
                  </a:moveTo>
                  <a:lnTo>
                    <a:pt x="2288" y="1"/>
                  </a:lnTo>
                  <a:cubicBezTo>
                    <a:pt x="2557" y="102"/>
                    <a:pt x="2927" y="375"/>
                    <a:pt x="2927" y="375"/>
                  </a:cubicBezTo>
                  <a:cubicBezTo>
                    <a:pt x="2960" y="399"/>
                    <a:pt x="2989" y="423"/>
                    <a:pt x="3018" y="443"/>
                  </a:cubicBezTo>
                  <a:cubicBezTo>
                    <a:pt x="3657" y="966"/>
                    <a:pt x="4075" y="1692"/>
                    <a:pt x="4281" y="2600"/>
                  </a:cubicBezTo>
                  <a:cubicBezTo>
                    <a:pt x="4589" y="4017"/>
                    <a:pt x="4301" y="5496"/>
                    <a:pt x="3479" y="6688"/>
                  </a:cubicBezTo>
                  <a:cubicBezTo>
                    <a:pt x="2648" y="7894"/>
                    <a:pt x="1529" y="8547"/>
                    <a:pt x="155" y="8710"/>
                  </a:cubicBezTo>
                  <a:cubicBezTo>
                    <a:pt x="102" y="8720"/>
                    <a:pt x="49" y="8720"/>
                    <a:pt x="1" y="8725"/>
                  </a:cubicBezTo>
                  <a:cubicBezTo>
                    <a:pt x="299" y="8868"/>
                    <a:pt x="624" y="8943"/>
                    <a:pt x="955" y="8943"/>
                  </a:cubicBezTo>
                  <a:cubicBezTo>
                    <a:pt x="1045" y="8943"/>
                    <a:pt x="1135" y="8938"/>
                    <a:pt x="1226" y="8927"/>
                  </a:cubicBezTo>
                  <a:cubicBezTo>
                    <a:pt x="2600" y="8763"/>
                    <a:pt x="3719" y="8110"/>
                    <a:pt x="4550" y="6904"/>
                  </a:cubicBezTo>
                  <a:cubicBezTo>
                    <a:pt x="5367" y="5708"/>
                    <a:pt x="5660" y="4228"/>
                    <a:pt x="5353" y="2816"/>
                  </a:cubicBezTo>
                  <a:cubicBezTo>
                    <a:pt x="5146" y="1903"/>
                    <a:pt x="4728" y="1182"/>
                    <a:pt x="4084" y="659"/>
                  </a:cubicBezTo>
                  <a:lnTo>
                    <a:pt x="3998" y="592"/>
                  </a:lnTo>
                  <a:cubicBezTo>
                    <a:pt x="3998" y="592"/>
                    <a:pt x="3599" y="303"/>
                    <a:pt x="3335" y="207"/>
                  </a:cubicBezTo>
                  <a:cubicBezTo>
                    <a:pt x="2999" y="82"/>
                    <a:pt x="2648" y="15"/>
                    <a:pt x="22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82"/>
            <p:cNvSpPr/>
            <p:nvPr/>
          </p:nvSpPr>
          <p:spPr>
            <a:xfrm>
              <a:off x="6277215" y="3830395"/>
              <a:ext cx="55868" cy="93593"/>
            </a:xfrm>
            <a:custGeom>
              <a:avLst/>
              <a:gdLst/>
              <a:ahLst/>
              <a:cxnLst/>
              <a:rect l="l" t="t" r="r" b="b"/>
              <a:pathLst>
                <a:path w="2134" h="3575" extrusionOk="0">
                  <a:moveTo>
                    <a:pt x="1" y="1"/>
                  </a:moveTo>
                  <a:lnTo>
                    <a:pt x="1" y="1490"/>
                  </a:lnTo>
                  <a:cubicBezTo>
                    <a:pt x="1" y="2475"/>
                    <a:pt x="683" y="3330"/>
                    <a:pt x="1644" y="3546"/>
                  </a:cubicBezTo>
                  <a:lnTo>
                    <a:pt x="1764" y="3575"/>
                  </a:lnTo>
                  <a:cubicBezTo>
                    <a:pt x="1827" y="3239"/>
                    <a:pt x="1951" y="2917"/>
                    <a:pt x="2134" y="2629"/>
                  </a:cubicBezTo>
                  <a:cubicBezTo>
                    <a:pt x="2096" y="2609"/>
                    <a:pt x="2057" y="2595"/>
                    <a:pt x="2019" y="2585"/>
                  </a:cubicBezTo>
                  <a:lnTo>
                    <a:pt x="1870" y="2552"/>
                  </a:lnTo>
                  <a:cubicBezTo>
                    <a:pt x="1370" y="2446"/>
                    <a:pt x="1019" y="1999"/>
                    <a:pt x="1019" y="1490"/>
                  </a:cubicBezTo>
                  <a:lnTo>
                    <a:pt x="1019"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82"/>
            <p:cNvSpPr/>
            <p:nvPr/>
          </p:nvSpPr>
          <p:spPr>
            <a:xfrm>
              <a:off x="6306144" y="3890400"/>
              <a:ext cx="26939" cy="33484"/>
            </a:xfrm>
            <a:custGeom>
              <a:avLst/>
              <a:gdLst/>
              <a:ahLst/>
              <a:cxnLst/>
              <a:rect l="l" t="t" r="r" b="b"/>
              <a:pathLst>
                <a:path w="1029" h="1279" extrusionOk="0">
                  <a:moveTo>
                    <a:pt x="265" y="0"/>
                  </a:moveTo>
                  <a:cubicBezTo>
                    <a:pt x="107" y="327"/>
                    <a:pt x="20" y="687"/>
                    <a:pt x="1" y="1052"/>
                  </a:cubicBezTo>
                  <a:cubicBezTo>
                    <a:pt x="174" y="1144"/>
                    <a:pt x="352" y="1211"/>
                    <a:pt x="539" y="1254"/>
                  </a:cubicBezTo>
                  <a:lnTo>
                    <a:pt x="659" y="1278"/>
                  </a:lnTo>
                  <a:cubicBezTo>
                    <a:pt x="722" y="942"/>
                    <a:pt x="846" y="625"/>
                    <a:pt x="1029" y="337"/>
                  </a:cubicBezTo>
                  <a:cubicBezTo>
                    <a:pt x="991" y="312"/>
                    <a:pt x="952" y="298"/>
                    <a:pt x="914" y="288"/>
                  </a:cubicBezTo>
                  <a:lnTo>
                    <a:pt x="765" y="260"/>
                  </a:lnTo>
                  <a:cubicBezTo>
                    <a:pt x="577" y="221"/>
                    <a:pt x="404" y="13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82"/>
            <p:cNvSpPr/>
            <p:nvPr/>
          </p:nvSpPr>
          <p:spPr>
            <a:xfrm>
              <a:off x="6264518" y="3825395"/>
              <a:ext cx="249810" cy="340968"/>
            </a:xfrm>
            <a:custGeom>
              <a:avLst/>
              <a:gdLst/>
              <a:ahLst/>
              <a:cxnLst/>
              <a:rect l="l" t="t" r="r" b="b"/>
              <a:pathLst>
                <a:path w="9542" h="13024" extrusionOk="0">
                  <a:moveTo>
                    <a:pt x="1512" y="1"/>
                  </a:moveTo>
                  <a:cubicBezTo>
                    <a:pt x="1417" y="1"/>
                    <a:pt x="1322" y="64"/>
                    <a:pt x="1322" y="192"/>
                  </a:cubicBezTo>
                  <a:lnTo>
                    <a:pt x="1322" y="1676"/>
                  </a:lnTo>
                  <a:cubicBezTo>
                    <a:pt x="1322" y="2277"/>
                    <a:pt x="1735" y="2800"/>
                    <a:pt x="2321" y="2930"/>
                  </a:cubicBezTo>
                  <a:lnTo>
                    <a:pt x="2345" y="2935"/>
                  </a:lnTo>
                  <a:cubicBezTo>
                    <a:pt x="2307" y="3002"/>
                    <a:pt x="2292" y="3079"/>
                    <a:pt x="2259" y="3151"/>
                  </a:cubicBezTo>
                  <a:cubicBezTo>
                    <a:pt x="2225" y="3242"/>
                    <a:pt x="2187" y="3324"/>
                    <a:pt x="2158" y="3415"/>
                  </a:cubicBezTo>
                  <a:cubicBezTo>
                    <a:pt x="2148" y="3454"/>
                    <a:pt x="2124" y="3492"/>
                    <a:pt x="2115" y="3535"/>
                  </a:cubicBezTo>
                  <a:cubicBezTo>
                    <a:pt x="1269" y="3314"/>
                    <a:pt x="683" y="2550"/>
                    <a:pt x="683" y="1681"/>
                  </a:cubicBezTo>
                  <a:lnTo>
                    <a:pt x="683" y="192"/>
                  </a:lnTo>
                  <a:cubicBezTo>
                    <a:pt x="683" y="67"/>
                    <a:pt x="588" y="4"/>
                    <a:pt x="493" y="4"/>
                  </a:cubicBezTo>
                  <a:cubicBezTo>
                    <a:pt x="398" y="4"/>
                    <a:pt x="303" y="67"/>
                    <a:pt x="303" y="192"/>
                  </a:cubicBezTo>
                  <a:lnTo>
                    <a:pt x="303" y="1681"/>
                  </a:lnTo>
                  <a:cubicBezTo>
                    <a:pt x="303" y="2743"/>
                    <a:pt x="1024" y="3660"/>
                    <a:pt x="2052" y="3910"/>
                  </a:cubicBezTo>
                  <a:cubicBezTo>
                    <a:pt x="1937" y="4909"/>
                    <a:pt x="2336" y="5740"/>
                    <a:pt x="2864" y="6144"/>
                  </a:cubicBezTo>
                  <a:cubicBezTo>
                    <a:pt x="3128" y="6350"/>
                    <a:pt x="3114" y="6860"/>
                    <a:pt x="2744" y="6975"/>
                  </a:cubicBezTo>
                  <a:cubicBezTo>
                    <a:pt x="2633" y="7009"/>
                    <a:pt x="2523" y="7047"/>
                    <a:pt x="2417" y="7095"/>
                  </a:cubicBezTo>
                  <a:cubicBezTo>
                    <a:pt x="1846" y="7350"/>
                    <a:pt x="1447" y="7888"/>
                    <a:pt x="1370" y="8507"/>
                  </a:cubicBezTo>
                  <a:cubicBezTo>
                    <a:pt x="592" y="8604"/>
                    <a:pt x="6" y="9266"/>
                    <a:pt x="1" y="10054"/>
                  </a:cubicBezTo>
                  <a:lnTo>
                    <a:pt x="1" y="12831"/>
                  </a:lnTo>
                  <a:cubicBezTo>
                    <a:pt x="1" y="12956"/>
                    <a:pt x="96" y="13018"/>
                    <a:pt x="191" y="13018"/>
                  </a:cubicBezTo>
                  <a:cubicBezTo>
                    <a:pt x="285" y="13018"/>
                    <a:pt x="380" y="12956"/>
                    <a:pt x="380" y="12831"/>
                  </a:cubicBezTo>
                  <a:lnTo>
                    <a:pt x="380" y="10054"/>
                  </a:lnTo>
                  <a:cubicBezTo>
                    <a:pt x="380" y="9411"/>
                    <a:pt x="899" y="8887"/>
                    <a:pt x="1543" y="8877"/>
                  </a:cubicBezTo>
                  <a:cubicBezTo>
                    <a:pt x="1644" y="8877"/>
                    <a:pt x="1725" y="8801"/>
                    <a:pt x="1730" y="8700"/>
                  </a:cubicBezTo>
                  <a:cubicBezTo>
                    <a:pt x="1749" y="8157"/>
                    <a:pt x="2071" y="7667"/>
                    <a:pt x="2566" y="7441"/>
                  </a:cubicBezTo>
                  <a:cubicBezTo>
                    <a:pt x="2662" y="7403"/>
                    <a:pt x="2758" y="7364"/>
                    <a:pt x="2854" y="7335"/>
                  </a:cubicBezTo>
                  <a:cubicBezTo>
                    <a:pt x="3095" y="7258"/>
                    <a:pt x="3287" y="7071"/>
                    <a:pt x="3373" y="6836"/>
                  </a:cubicBezTo>
                  <a:cubicBezTo>
                    <a:pt x="3412" y="6716"/>
                    <a:pt x="3426" y="6595"/>
                    <a:pt x="3412" y="6471"/>
                  </a:cubicBezTo>
                  <a:cubicBezTo>
                    <a:pt x="3550" y="6391"/>
                    <a:pt x="3851" y="6247"/>
                    <a:pt x="4226" y="6247"/>
                  </a:cubicBezTo>
                  <a:cubicBezTo>
                    <a:pt x="4487" y="6247"/>
                    <a:pt x="4784" y="6317"/>
                    <a:pt x="5088" y="6528"/>
                  </a:cubicBezTo>
                  <a:cubicBezTo>
                    <a:pt x="5376" y="6726"/>
                    <a:pt x="5725" y="6804"/>
                    <a:pt x="6092" y="6804"/>
                  </a:cubicBezTo>
                  <a:cubicBezTo>
                    <a:pt x="6671" y="6804"/>
                    <a:pt x="7297" y="6610"/>
                    <a:pt x="7803" y="6384"/>
                  </a:cubicBezTo>
                  <a:lnTo>
                    <a:pt x="7803" y="6384"/>
                  </a:lnTo>
                  <a:cubicBezTo>
                    <a:pt x="7682" y="7109"/>
                    <a:pt x="7404" y="7801"/>
                    <a:pt x="6991" y="8407"/>
                  </a:cubicBezTo>
                  <a:cubicBezTo>
                    <a:pt x="6203" y="9555"/>
                    <a:pt x="5160" y="10189"/>
                    <a:pt x="3801" y="10352"/>
                  </a:cubicBezTo>
                  <a:cubicBezTo>
                    <a:pt x="3719" y="10362"/>
                    <a:pt x="3638" y="10367"/>
                    <a:pt x="3558" y="10367"/>
                  </a:cubicBezTo>
                  <a:cubicBezTo>
                    <a:pt x="2891" y="10367"/>
                    <a:pt x="2298" y="10040"/>
                    <a:pt x="1985" y="9598"/>
                  </a:cubicBezTo>
                  <a:cubicBezTo>
                    <a:pt x="1949" y="9544"/>
                    <a:pt x="1889" y="9516"/>
                    <a:pt x="1826" y="9516"/>
                  </a:cubicBezTo>
                  <a:cubicBezTo>
                    <a:pt x="1822" y="9516"/>
                    <a:pt x="1817" y="9516"/>
                    <a:pt x="1812" y="9516"/>
                  </a:cubicBezTo>
                  <a:lnTo>
                    <a:pt x="1552" y="9516"/>
                  </a:lnTo>
                  <a:cubicBezTo>
                    <a:pt x="1250" y="9516"/>
                    <a:pt x="1010" y="9761"/>
                    <a:pt x="1010" y="10059"/>
                  </a:cubicBezTo>
                  <a:lnTo>
                    <a:pt x="1010" y="12836"/>
                  </a:lnTo>
                  <a:cubicBezTo>
                    <a:pt x="1010" y="12961"/>
                    <a:pt x="1105" y="13023"/>
                    <a:pt x="1199" y="13023"/>
                  </a:cubicBezTo>
                  <a:cubicBezTo>
                    <a:pt x="1294" y="13023"/>
                    <a:pt x="1389" y="12961"/>
                    <a:pt x="1389" y="12836"/>
                  </a:cubicBezTo>
                  <a:lnTo>
                    <a:pt x="1389" y="10059"/>
                  </a:lnTo>
                  <a:cubicBezTo>
                    <a:pt x="1389" y="9973"/>
                    <a:pt x="1461" y="9901"/>
                    <a:pt x="1548" y="9901"/>
                  </a:cubicBezTo>
                  <a:lnTo>
                    <a:pt x="1725" y="9901"/>
                  </a:lnTo>
                  <a:cubicBezTo>
                    <a:pt x="2127" y="10405"/>
                    <a:pt x="2798" y="10753"/>
                    <a:pt x="3554" y="10753"/>
                  </a:cubicBezTo>
                  <a:cubicBezTo>
                    <a:pt x="3648" y="10753"/>
                    <a:pt x="3743" y="10748"/>
                    <a:pt x="3839" y="10737"/>
                  </a:cubicBezTo>
                  <a:cubicBezTo>
                    <a:pt x="8331" y="10194"/>
                    <a:pt x="9542" y="4366"/>
                    <a:pt x="6803" y="2123"/>
                  </a:cubicBezTo>
                  <a:cubicBezTo>
                    <a:pt x="6760" y="2083"/>
                    <a:pt x="6715" y="2067"/>
                    <a:pt x="6672" y="2067"/>
                  </a:cubicBezTo>
                  <a:cubicBezTo>
                    <a:pt x="6513" y="2067"/>
                    <a:pt x="6389" y="2295"/>
                    <a:pt x="6563" y="2416"/>
                  </a:cubicBezTo>
                  <a:cubicBezTo>
                    <a:pt x="7577" y="3252"/>
                    <a:pt x="7961" y="4640"/>
                    <a:pt x="7860" y="5937"/>
                  </a:cubicBezTo>
                  <a:cubicBezTo>
                    <a:pt x="7600" y="6067"/>
                    <a:pt x="6814" y="6426"/>
                    <a:pt x="6099" y="6426"/>
                  </a:cubicBezTo>
                  <a:cubicBezTo>
                    <a:pt x="5809" y="6426"/>
                    <a:pt x="5531" y="6367"/>
                    <a:pt x="5304" y="6211"/>
                  </a:cubicBezTo>
                  <a:cubicBezTo>
                    <a:pt x="4967" y="5978"/>
                    <a:pt x="4597" y="5867"/>
                    <a:pt x="4224" y="5867"/>
                  </a:cubicBezTo>
                  <a:cubicBezTo>
                    <a:pt x="3912" y="5867"/>
                    <a:pt x="3599" y="5945"/>
                    <a:pt x="3301" y="6096"/>
                  </a:cubicBezTo>
                  <a:cubicBezTo>
                    <a:pt x="3248" y="5995"/>
                    <a:pt x="3176" y="5908"/>
                    <a:pt x="3095" y="5841"/>
                  </a:cubicBezTo>
                  <a:cubicBezTo>
                    <a:pt x="2576" y="5442"/>
                    <a:pt x="2220" y="4520"/>
                    <a:pt x="2518" y="3535"/>
                  </a:cubicBezTo>
                  <a:cubicBezTo>
                    <a:pt x="2851" y="2412"/>
                    <a:pt x="3816" y="1792"/>
                    <a:pt x="4847" y="1792"/>
                  </a:cubicBezTo>
                  <a:cubicBezTo>
                    <a:pt x="5183" y="1792"/>
                    <a:pt x="5526" y="1857"/>
                    <a:pt x="5857" y="1993"/>
                  </a:cubicBezTo>
                  <a:cubicBezTo>
                    <a:pt x="5885" y="2005"/>
                    <a:pt x="5912" y="2010"/>
                    <a:pt x="5937" y="2010"/>
                  </a:cubicBezTo>
                  <a:cubicBezTo>
                    <a:pt x="6122" y="2010"/>
                    <a:pt x="6213" y="1727"/>
                    <a:pt x="6006" y="1643"/>
                  </a:cubicBezTo>
                  <a:cubicBezTo>
                    <a:pt x="5634" y="1489"/>
                    <a:pt x="5239" y="1411"/>
                    <a:pt x="4847" y="1411"/>
                  </a:cubicBezTo>
                  <a:cubicBezTo>
                    <a:pt x="3979" y="1411"/>
                    <a:pt x="3124" y="1794"/>
                    <a:pt x="2561" y="2589"/>
                  </a:cubicBezTo>
                  <a:cubicBezTo>
                    <a:pt x="2561" y="2589"/>
                    <a:pt x="2446" y="2565"/>
                    <a:pt x="2403" y="2555"/>
                  </a:cubicBezTo>
                  <a:cubicBezTo>
                    <a:pt x="1994" y="2464"/>
                    <a:pt x="1701" y="2099"/>
                    <a:pt x="1701" y="1676"/>
                  </a:cubicBezTo>
                  <a:lnTo>
                    <a:pt x="1701" y="192"/>
                  </a:lnTo>
                  <a:cubicBezTo>
                    <a:pt x="1701" y="64"/>
                    <a:pt x="1607" y="1"/>
                    <a:pt x="15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82"/>
            <p:cNvSpPr/>
            <p:nvPr/>
          </p:nvSpPr>
          <p:spPr>
            <a:xfrm>
              <a:off x="6360729" y="4014283"/>
              <a:ext cx="14739" cy="12593"/>
            </a:xfrm>
            <a:custGeom>
              <a:avLst/>
              <a:gdLst/>
              <a:ahLst/>
              <a:cxnLst/>
              <a:rect l="l" t="t" r="r" b="b"/>
              <a:pathLst>
                <a:path w="563" h="481" extrusionOk="0">
                  <a:moveTo>
                    <a:pt x="323" y="0"/>
                  </a:moveTo>
                  <a:cubicBezTo>
                    <a:pt x="107" y="0"/>
                    <a:pt x="1" y="260"/>
                    <a:pt x="150" y="409"/>
                  </a:cubicBezTo>
                  <a:cubicBezTo>
                    <a:pt x="199" y="458"/>
                    <a:pt x="260" y="480"/>
                    <a:pt x="320" y="480"/>
                  </a:cubicBezTo>
                  <a:cubicBezTo>
                    <a:pt x="444" y="480"/>
                    <a:pt x="563" y="383"/>
                    <a:pt x="563" y="240"/>
                  </a:cubicBezTo>
                  <a:cubicBezTo>
                    <a:pt x="563" y="106"/>
                    <a:pt x="452" y="0"/>
                    <a:pt x="32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82"/>
            <p:cNvSpPr/>
            <p:nvPr/>
          </p:nvSpPr>
          <p:spPr>
            <a:xfrm>
              <a:off x="6412304" y="4027216"/>
              <a:ext cx="14608" cy="12645"/>
            </a:xfrm>
            <a:custGeom>
              <a:avLst/>
              <a:gdLst/>
              <a:ahLst/>
              <a:cxnLst/>
              <a:rect l="l" t="t" r="r" b="b"/>
              <a:pathLst>
                <a:path w="558" h="483" extrusionOk="0">
                  <a:moveTo>
                    <a:pt x="318" y="1"/>
                  </a:moveTo>
                  <a:cubicBezTo>
                    <a:pt x="106" y="1"/>
                    <a:pt x="1" y="260"/>
                    <a:pt x="149" y="409"/>
                  </a:cubicBezTo>
                  <a:cubicBezTo>
                    <a:pt x="200" y="460"/>
                    <a:pt x="261" y="482"/>
                    <a:pt x="320" y="482"/>
                  </a:cubicBezTo>
                  <a:cubicBezTo>
                    <a:pt x="442" y="482"/>
                    <a:pt x="558" y="387"/>
                    <a:pt x="558" y="241"/>
                  </a:cubicBezTo>
                  <a:cubicBezTo>
                    <a:pt x="558" y="111"/>
                    <a:pt x="452" y="1"/>
                    <a:pt x="31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82"/>
            <p:cNvSpPr/>
            <p:nvPr/>
          </p:nvSpPr>
          <p:spPr>
            <a:xfrm>
              <a:off x="6355965" y="4058920"/>
              <a:ext cx="14739" cy="12540"/>
            </a:xfrm>
            <a:custGeom>
              <a:avLst/>
              <a:gdLst/>
              <a:ahLst/>
              <a:cxnLst/>
              <a:rect l="l" t="t" r="r" b="b"/>
              <a:pathLst>
                <a:path w="563" h="479" extrusionOk="0">
                  <a:moveTo>
                    <a:pt x="322" y="1"/>
                  </a:moveTo>
                  <a:cubicBezTo>
                    <a:pt x="106" y="1"/>
                    <a:pt x="0" y="255"/>
                    <a:pt x="154" y="409"/>
                  </a:cubicBezTo>
                  <a:cubicBezTo>
                    <a:pt x="202" y="457"/>
                    <a:pt x="262" y="479"/>
                    <a:pt x="320" y="479"/>
                  </a:cubicBezTo>
                  <a:cubicBezTo>
                    <a:pt x="443" y="479"/>
                    <a:pt x="562" y="384"/>
                    <a:pt x="562" y="241"/>
                  </a:cubicBezTo>
                  <a:cubicBezTo>
                    <a:pt x="562" y="106"/>
                    <a:pt x="452" y="1"/>
                    <a:pt x="32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8" name="Google Shape;13858;p82"/>
          <p:cNvGrpSpPr/>
          <p:nvPr/>
        </p:nvGrpSpPr>
        <p:grpSpPr>
          <a:xfrm>
            <a:off x="5376073" y="3619968"/>
            <a:ext cx="223158" cy="340994"/>
            <a:chOff x="5376073" y="3825368"/>
            <a:chExt cx="223158" cy="340994"/>
          </a:xfrm>
        </p:grpSpPr>
        <p:sp>
          <p:nvSpPr>
            <p:cNvPr id="13859" name="Google Shape;13859;p82"/>
            <p:cNvSpPr/>
            <p:nvPr/>
          </p:nvSpPr>
          <p:spPr>
            <a:xfrm>
              <a:off x="5380995" y="3830395"/>
              <a:ext cx="213079" cy="242008"/>
            </a:xfrm>
            <a:custGeom>
              <a:avLst/>
              <a:gdLst/>
              <a:ahLst/>
              <a:cxnLst/>
              <a:rect l="l" t="t" r="r" b="b"/>
              <a:pathLst>
                <a:path w="8139" h="9244" extrusionOk="0">
                  <a:moveTo>
                    <a:pt x="1941" y="1"/>
                  </a:moveTo>
                  <a:cubicBezTo>
                    <a:pt x="870" y="1"/>
                    <a:pt x="0" y="870"/>
                    <a:pt x="5" y="1942"/>
                  </a:cubicBezTo>
                  <a:lnTo>
                    <a:pt x="5" y="8192"/>
                  </a:lnTo>
                  <a:cubicBezTo>
                    <a:pt x="0" y="8773"/>
                    <a:pt x="471" y="9244"/>
                    <a:pt x="1052" y="9244"/>
                  </a:cubicBezTo>
                  <a:lnTo>
                    <a:pt x="3200" y="9244"/>
                  </a:lnTo>
                  <a:lnTo>
                    <a:pt x="3200" y="8009"/>
                  </a:lnTo>
                  <a:lnTo>
                    <a:pt x="4944" y="8009"/>
                  </a:lnTo>
                  <a:lnTo>
                    <a:pt x="4944" y="9244"/>
                  </a:lnTo>
                  <a:lnTo>
                    <a:pt x="7091" y="9244"/>
                  </a:lnTo>
                  <a:cubicBezTo>
                    <a:pt x="7672" y="9244"/>
                    <a:pt x="8138" y="8773"/>
                    <a:pt x="8138" y="8192"/>
                  </a:cubicBezTo>
                  <a:lnTo>
                    <a:pt x="8138" y="1942"/>
                  </a:lnTo>
                  <a:cubicBezTo>
                    <a:pt x="8138" y="870"/>
                    <a:pt x="7269" y="1"/>
                    <a:pt x="6198"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82"/>
            <p:cNvSpPr/>
            <p:nvPr/>
          </p:nvSpPr>
          <p:spPr>
            <a:xfrm>
              <a:off x="5515822" y="3830395"/>
              <a:ext cx="78252" cy="242008"/>
            </a:xfrm>
            <a:custGeom>
              <a:avLst/>
              <a:gdLst/>
              <a:ahLst/>
              <a:cxnLst/>
              <a:rect l="l" t="t" r="r" b="b"/>
              <a:pathLst>
                <a:path w="2989" h="9244" extrusionOk="0">
                  <a:moveTo>
                    <a:pt x="0" y="1"/>
                  </a:moveTo>
                  <a:cubicBezTo>
                    <a:pt x="1072" y="1"/>
                    <a:pt x="1941" y="870"/>
                    <a:pt x="1941" y="1942"/>
                  </a:cubicBezTo>
                  <a:lnTo>
                    <a:pt x="1941" y="8192"/>
                  </a:lnTo>
                  <a:cubicBezTo>
                    <a:pt x="1941" y="8773"/>
                    <a:pt x="1470" y="9244"/>
                    <a:pt x="894" y="9244"/>
                  </a:cubicBezTo>
                  <a:lnTo>
                    <a:pt x="1941" y="9244"/>
                  </a:lnTo>
                  <a:cubicBezTo>
                    <a:pt x="2522" y="9244"/>
                    <a:pt x="2988" y="8773"/>
                    <a:pt x="2988" y="8192"/>
                  </a:cubicBezTo>
                  <a:lnTo>
                    <a:pt x="2988" y="1942"/>
                  </a:lnTo>
                  <a:cubicBezTo>
                    <a:pt x="2988" y="870"/>
                    <a:pt x="2124" y="1"/>
                    <a:pt x="10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82"/>
            <p:cNvSpPr/>
            <p:nvPr/>
          </p:nvSpPr>
          <p:spPr>
            <a:xfrm>
              <a:off x="5428669" y="3853407"/>
              <a:ext cx="117862" cy="100400"/>
            </a:xfrm>
            <a:custGeom>
              <a:avLst/>
              <a:gdLst/>
              <a:ahLst/>
              <a:cxnLst/>
              <a:rect l="l" t="t" r="r" b="b"/>
              <a:pathLst>
                <a:path w="4502" h="3835" extrusionOk="0">
                  <a:moveTo>
                    <a:pt x="2248" y="1"/>
                  </a:moveTo>
                  <a:cubicBezTo>
                    <a:pt x="1004" y="1"/>
                    <a:pt x="0" y="1010"/>
                    <a:pt x="0" y="2249"/>
                  </a:cubicBezTo>
                  <a:lnTo>
                    <a:pt x="0" y="3234"/>
                  </a:lnTo>
                  <a:cubicBezTo>
                    <a:pt x="0" y="3565"/>
                    <a:pt x="269" y="3834"/>
                    <a:pt x="601" y="3834"/>
                  </a:cubicBezTo>
                  <a:lnTo>
                    <a:pt x="3901" y="3834"/>
                  </a:lnTo>
                  <a:cubicBezTo>
                    <a:pt x="4232" y="3834"/>
                    <a:pt x="4501" y="3565"/>
                    <a:pt x="4497" y="3234"/>
                  </a:cubicBezTo>
                  <a:lnTo>
                    <a:pt x="4497" y="2249"/>
                  </a:lnTo>
                  <a:cubicBezTo>
                    <a:pt x="4497" y="1010"/>
                    <a:pt x="3493" y="1"/>
                    <a:pt x="224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82"/>
            <p:cNvSpPr/>
            <p:nvPr/>
          </p:nvSpPr>
          <p:spPr>
            <a:xfrm>
              <a:off x="5428669" y="3863356"/>
              <a:ext cx="117993" cy="90583"/>
            </a:xfrm>
            <a:custGeom>
              <a:avLst/>
              <a:gdLst/>
              <a:ahLst/>
              <a:cxnLst/>
              <a:rect l="l" t="t" r="r" b="b"/>
              <a:pathLst>
                <a:path w="4507" h="3460" extrusionOk="0">
                  <a:moveTo>
                    <a:pt x="3507" y="0"/>
                  </a:moveTo>
                  <a:lnTo>
                    <a:pt x="3507" y="0"/>
                  </a:lnTo>
                  <a:cubicBezTo>
                    <a:pt x="3757" y="375"/>
                    <a:pt x="3891" y="812"/>
                    <a:pt x="3891" y="1264"/>
                  </a:cubicBezTo>
                  <a:lnTo>
                    <a:pt x="3891" y="2249"/>
                  </a:lnTo>
                  <a:cubicBezTo>
                    <a:pt x="3891" y="2580"/>
                    <a:pt x="3622" y="2849"/>
                    <a:pt x="3291" y="2849"/>
                  </a:cubicBezTo>
                  <a:lnTo>
                    <a:pt x="0" y="2849"/>
                  </a:lnTo>
                  <a:lnTo>
                    <a:pt x="0" y="2859"/>
                  </a:lnTo>
                  <a:cubicBezTo>
                    <a:pt x="0" y="3190"/>
                    <a:pt x="269" y="3459"/>
                    <a:pt x="601" y="3459"/>
                  </a:cubicBezTo>
                  <a:lnTo>
                    <a:pt x="3906" y="3459"/>
                  </a:lnTo>
                  <a:cubicBezTo>
                    <a:pt x="4237" y="3459"/>
                    <a:pt x="4506" y="3190"/>
                    <a:pt x="4506" y="2859"/>
                  </a:cubicBezTo>
                  <a:lnTo>
                    <a:pt x="4506" y="1874"/>
                  </a:lnTo>
                  <a:cubicBezTo>
                    <a:pt x="4506" y="1120"/>
                    <a:pt x="4132" y="418"/>
                    <a:pt x="350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82"/>
            <p:cNvSpPr/>
            <p:nvPr/>
          </p:nvSpPr>
          <p:spPr>
            <a:xfrm>
              <a:off x="5464745" y="4040071"/>
              <a:ext cx="45684" cy="121266"/>
            </a:xfrm>
            <a:custGeom>
              <a:avLst/>
              <a:gdLst/>
              <a:ahLst/>
              <a:cxnLst/>
              <a:rect l="l" t="t" r="r" b="b"/>
              <a:pathLst>
                <a:path w="1745" h="4632" extrusionOk="0">
                  <a:moveTo>
                    <a:pt x="1" y="0"/>
                  </a:moveTo>
                  <a:lnTo>
                    <a:pt x="1" y="4631"/>
                  </a:lnTo>
                  <a:lnTo>
                    <a:pt x="1745" y="4631"/>
                  </a:lnTo>
                  <a:lnTo>
                    <a:pt x="174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82"/>
            <p:cNvSpPr/>
            <p:nvPr/>
          </p:nvSpPr>
          <p:spPr>
            <a:xfrm>
              <a:off x="5495192" y="4040071"/>
              <a:ext cx="15237" cy="121266"/>
            </a:xfrm>
            <a:custGeom>
              <a:avLst/>
              <a:gdLst/>
              <a:ahLst/>
              <a:cxnLst/>
              <a:rect l="l" t="t" r="r" b="b"/>
              <a:pathLst>
                <a:path w="582" h="4632" extrusionOk="0">
                  <a:moveTo>
                    <a:pt x="0" y="0"/>
                  </a:moveTo>
                  <a:lnTo>
                    <a:pt x="0" y="4631"/>
                  </a:lnTo>
                  <a:lnTo>
                    <a:pt x="582" y="4631"/>
                  </a:lnTo>
                  <a:lnTo>
                    <a:pt x="58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82"/>
            <p:cNvSpPr/>
            <p:nvPr/>
          </p:nvSpPr>
          <p:spPr>
            <a:xfrm>
              <a:off x="5401992" y="3988234"/>
              <a:ext cx="33118" cy="25552"/>
            </a:xfrm>
            <a:custGeom>
              <a:avLst/>
              <a:gdLst/>
              <a:ahLst/>
              <a:cxnLst/>
              <a:rect l="l" t="t" r="r" b="b"/>
              <a:pathLst>
                <a:path w="1265" h="976" extrusionOk="0">
                  <a:moveTo>
                    <a:pt x="346" y="1"/>
                  </a:moveTo>
                  <a:cubicBezTo>
                    <a:pt x="154" y="1"/>
                    <a:pt x="1" y="150"/>
                    <a:pt x="5" y="342"/>
                  </a:cubicBezTo>
                  <a:lnTo>
                    <a:pt x="5" y="635"/>
                  </a:lnTo>
                  <a:cubicBezTo>
                    <a:pt x="1" y="822"/>
                    <a:pt x="154" y="976"/>
                    <a:pt x="346" y="976"/>
                  </a:cubicBezTo>
                  <a:lnTo>
                    <a:pt x="923" y="976"/>
                  </a:lnTo>
                  <a:cubicBezTo>
                    <a:pt x="1110" y="971"/>
                    <a:pt x="1259" y="822"/>
                    <a:pt x="1264" y="635"/>
                  </a:cubicBezTo>
                  <a:lnTo>
                    <a:pt x="1264" y="342"/>
                  </a:lnTo>
                  <a:cubicBezTo>
                    <a:pt x="1264" y="150"/>
                    <a:pt x="1110" y="1"/>
                    <a:pt x="923"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82"/>
            <p:cNvSpPr/>
            <p:nvPr/>
          </p:nvSpPr>
          <p:spPr>
            <a:xfrm>
              <a:off x="5402122" y="3995408"/>
              <a:ext cx="32987" cy="18378"/>
            </a:xfrm>
            <a:custGeom>
              <a:avLst/>
              <a:gdLst/>
              <a:ahLst/>
              <a:cxnLst/>
              <a:rect l="l" t="t" r="r" b="b"/>
              <a:pathLst>
                <a:path w="1260" h="702" extrusionOk="0">
                  <a:moveTo>
                    <a:pt x="1249" y="1"/>
                  </a:moveTo>
                  <a:cubicBezTo>
                    <a:pt x="1221" y="164"/>
                    <a:pt x="1081" y="284"/>
                    <a:pt x="918" y="284"/>
                  </a:cubicBezTo>
                  <a:lnTo>
                    <a:pt x="341" y="284"/>
                  </a:lnTo>
                  <a:cubicBezTo>
                    <a:pt x="173" y="284"/>
                    <a:pt x="34" y="169"/>
                    <a:pt x="5" y="5"/>
                  </a:cubicBezTo>
                  <a:cubicBezTo>
                    <a:pt x="0" y="25"/>
                    <a:pt x="0" y="49"/>
                    <a:pt x="0" y="68"/>
                  </a:cubicBezTo>
                  <a:lnTo>
                    <a:pt x="0" y="366"/>
                  </a:lnTo>
                  <a:cubicBezTo>
                    <a:pt x="0" y="553"/>
                    <a:pt x="149" y="702"/>
                    <a:pt x="341" y="702"/>
                  </a:cubicBezTo>
                  <a:lnTo>
                    <a:pt x="918" y="702"/>
                  </a:lnTo>
                  <a:cubicBezTo>
                    <a:pt x="1105" y="702"/>
                    <a:pt x="1259" y="548"/>
                    <a:pt x="1259" y="361"/>
                  </a:cubicBezTo>
                  <a:lnTo>
                    <a:pt x="1259" y="68"/>
                  </a:lnTo>
                  <a:cubicBezTo>
                    <a:pt x="1254" y="44"/>
                    <a:pt x="1254" y="25"/>
                    <a:pt x="1249"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82"/>
            <p:cNvSpPr/>
            <p:nvPr/>
          </p:nvSpPr>
          <p:spPr>
            <a:xfrm>
              <a:off x="5464876" y="3988234"/>
              <a:ext cx="45553" cy="25552"/>
            </a:xfrm>
            <a:custGeom>
              <a:avLst/>
              <a:gdLst/>
              <a:ahLst/>
              <a:cxnLst/>
              <a:rect l="l" t="t" r="r" b="b"/>
              <a:pathLst>
                <a:path w="1740" h="976" extrusionOk="0">
                  <a:moveTo>
                    <a:pt x="342" y="1"/>
                  </a:moveTo>
                  <a:cubicBezTo>
                    <a:pt x="154" y="1"/>
                    <a:pt x="1" y="150"/>
                    <a:pt x="1" y="342"/>
                  </a:cubicBezTo>
                  <a:lnTo>
                    <a:pt x="1" y="635"/>
                  </a:lnTo>
                  <a:cubicBezTo>
                    <a:pt x="1" y="822"/>
                    <a:pt x="154" y="976"/>
                    <a:pt x="342" y="976"/>
                  </a:cubicBezTo>
                  <a:lnTo>
                    <a:pt x="1399" y="976"/>
                  </a:lnTo>
                  <a:cubicBezTo>
                    <a:pt x="1586" y="976"/>
                    <a:pt x="1740" y="822"/>
                    <a:pt x="1740" y="635"/>
                  </a:cubicBezTo>
                  <a:lnTo>
                    <a:pt x="1740" y="342"/>
                  </a:lnTo>
                  <a:cubicBezTo>
                    <a:pt x="1740" y="150"/>
                    <a:pt x="1586" y="1"/>
                    <a:pt x="139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82"/>
            <p:cNvSpPr/>
            <p:nvPr/>
          </p:nvSpPr>
          <p:spPr>
            <a:xfrm>
              <a:off x="5464876" y="3995538"/>
              <a:ext cx="45553" cy="18378"/>
            </a:xfrm>
            <a:custGeom>
              <a:avLst/>
              <a:gdLst/>
              <a:ahLst/>
              <a:cxnLst/>
              <a:rect l="l" t="t" r="r" b="b"/>
              <a:pathLst>
                <a:path w="1740" h="702" extrusionOk="0">
                  <a:moveTo>
                    <a:pt x="5" y="0"/>
                  </a:moveTo>
                  <a:cubicBezTo>
                    <a:pt x="1" y="20"/>
                    <a:pt x="1" y="44"/>
                    <a:pt x="1" y="63"/>
                  </a:cubicBezTo>
                  <a:lnTo>
                    <a:pt x="1" y="361"/>
                  </a:lnTo>
                  <a:cubicBezTo>
                    <a:pt x="1" y="548"/>
                    <a:pt x="154" y="702"/>
                    <a:pt x="342" y="702"/>
                  </a:cubicBezTo>
                  <a:lnTo>
                    <a:pt x="1399" y="702"/>
                  </a:lnTo>
                  <a:cubicBezTo>
                    <a:pt x="1586" y="702"/>
                    <a:pt x="1740" y="548"/>
                    <a:pt x="1740" y="361"/>
                  </a:cubicBezTo>
                  <a:lnTo>
                    <a:pt x="1740" y="63"/>
                  </a:lnTo>
                  <a:cubicBezTo>
                    <a:pt x="1740" y="44"/>
                    <a:pt x="1735" y="20"/>
                    <a:pt x="1735" y="0"/>
                  </a:cubicBezTo>
                  <a:cubicBezTo>
                    <a:pt x="1701" y="159"/>
                    <a:pt x="1562" y="279"/>
                    <a:pt x="1399" y="279"/>
                  </a:cubicBezTo>
                  <a:lnTo>
                    <a:pt x="342" y="279"/>
                  </a:lnTo>
                  <a:cubicBezTo>
                    <a:pt x="178" y="279"/>
                    <a:pt x="34" y="164"/>
                    <a:pt x="5"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82"/>
            <p:cNvSpPr/>
            <p:nvPr/>
          </p:nvSpPr>
          <p:spPr>
            <a:xfrm>
              <a:off x="5540091" y="3988234"/>
              <a:ext cx="33092" cy="25552"/>
            </a:xfrm>
            <a:custGeom>
              <a:avLst/>
              <a:gdLst/>
              <a:ahLst/>
              <a:cxnLst/>
              <a:rect l="l" t="t" r="r" b="b"/>
              <a:pathLst>
                <a:path w="1264" h="976" extrusionOk="0">
                  <a:moveTo>
                    <a:pt x="342" y="1"/>
                  </a:moveTo>
                  <a:cubicBezTo>
                    <a:pt x="154" y="1"/>
                    <a:pt x="0" y="150"/>
                    <a:pt x="0" y="342"/>
                  </a:cubicBezTo>
                  <a:lnTo>
                    <a:pt x="0" y="635"/>
                  </a:lnTo>
                  <a:cubicBezTo>
                    <a:pt x="0" y="822"/>
                    <a:pt x="154" y="976"/>
                    <a:pt x="342" y="976"/>
                  </a:cubicBezTo>
                  <a:lnTo>
                    <a:pt x="918" y="976"/>
                  </a:lnTo>
                  <a:cubicBezTo>
                    <a:pt x="1110" y="976"/>
                    <a:pt x="1259" y="822"/>
                    <a:pt x="1259" y="635"/>
                  </a:cubicBezTo>
                  <a:lnTo>
                    <a:pt x="1259" y="342"/>
                  </a:lnTo>
                  <a:cubicBezTo>
                    <a:pt x="1264" y="150"/>
                    <a:pt x="1110" y="1"/>
                    <a:pt x="918"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82"/>
            <p:cNvSpPr/>
            <p:nvPr/>
          </p:nvSpPr>
          <p:spPr>
            <a:xfrm>
              <a:off x="5540222" y="3995905"/>
              <a:ext cx="33092" cy="18012"/>
            </a:xfrm>
            <a:custGeom>
              <a:avLst/>
              <a:gdLst/>
              <a:ahLst/>
              <a:cxnLst/>
              <a:rect l="l" t="t" r="r" b="b"/>
              <a:pathLst>
                <a:path w="1264" h="688" extrusionOk="0">
                  <a:moveTo>
                    <a:pt x="5" y="1"/>
                  </a:moveTo>
                  <a:cubicBezTo>
                    <a:pt x="0" y="15"/>
                    <a:pt x="0" y="34"/>
                    <a:pt x="5" y="49"/>
                  </a:cubicBezTo>
                  <a:lnTo>
                    <a:pt x="5" y="347"/>
                  </a:lnTo>
                  <a:cubicBezTo>
                    <a:pt x="0" y="534"/>
                    <a:pt x="154" y="688"/>
                    <a:pt x="341" y="688"/>
                  </a:cubicBezTo>
                  <a:lnTo>
                    <a:pt x="923" y="688"/>
                  </a:lnTo>
                  <a:cubicBezTo>
                    <a:pt x="1110" y="688"/>
                    <a:pt x="1264" y="534"/>
                    <a:pt x="1264" y="347"/>
                  </a:cubicBezTo>
                  <a:lnTo>
                    <a:pt x="1264" y="49"/>
                  </a:lnTo>
                  <a:lnTo>
                    <a:pt x="1264" y="1"/>
                  </a:lnTo>
                  <a:cubicBezTo>
                    <a:pt x="1235" y="169"/>
                    <a:pt x="1086" y="294"/>
                    <a:pt x="913" y="294"/>
                  </a:cubicBezTo>
                  <a:lnTo>
                    <a:pt x="337" y="294"/>
                  </a:lnTo>
                  <a:cubicBezTo>
                    <a:pt x="168" y="294"/>
                    <a:pt x="24" y="169"/>
                    <a:pt x="5"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82"/>
            <p:cNvSpPr/>
            <p:nvPr/>
          </p:nvSpPr>
          <p:spPr>
            <a:xfrm>
              <a:off x="5464745" y="4112380"/>
              <a:ext cx="45684" cy="48957"/>
            </a:xfrm>
            <a:custGeom>
              <a:avLst/>
              <a:gdLst/>
              <a:ahLst/>
              <a:cxnLst/>
              <a:rect l="l" t="t" r="r" b="b"/>
              <a:pathLst>
                <a:path w="1745" h="1870" extrusionOk="0">
                  <a:moveTo>
                    <a:pt x="1" y="0"/>
                  </a:moveTo>
                  <a:lnTo>
                    <a:pt x="1" y="1869"/>
                  </a:lnTo>
                  <a:lnTo>
                    <a:pt x="1745" y="1869"/>
                  </a:lnTo>
                  <a:lnTo>
                    <a:pt x="1745"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82"/>
            <p:cNvSpPr/>
            <p:nvPr/>
          </p:nvSpPr>
          <p:spPr>
            <a:xfrm>
              <a:off x="5495192" y="4112380"/>
              <a:ext cx="15237" cy="48957"/>
            </a:xfrm>
            <a:custGeom>
              <a:avLst/>
              <a:gdLst/>
              <a:ahLst/>
              <a:cxnLst/>
              <a:rect l="l" t="t" r="r" b="b"/>
              <a:pathLst>
                <a:path w="582" h="1870" extrusionOk="0">
                  <a:moveTo>
                    <a:pt x="0" y="0"/>
                  </a:moveTo>
                  <a:lnTo>
                    <a:pt x="0" y="1869"/>
                  </a:lnTo>
                  <a:lnTo>
                    <a:pt x="582" y="1869"/>
                  </a:lnTo>
                  <a:lnTo>
                    <a:pt x="582" y="0"/>
                  </a:lnTo>
                  <a:close/>
                </a:path>
              </a:pathLst>
            </a:custGeom>
            <a:solidFill>
              <a:srgbClr val="C3CB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82"/>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82"/>
            <p:cNvSpPr/>
            <p:nvPr/>
          </p:nvSpPr>
          <p:spPr>
            <a:xfrm>
              <a:off x="5423747" y="3848381"/>
              <a:ext cx="127942" cy="110453"/>
            </a:xfrm>
            <a:custGeom>
              <a:avLst/>
              <a:gdLst/>
              <a:ahLst/>
              <a:cxnLst/>
              <a:rect l="l" t="t" r="r" b="b"/>
              <a:pathLst>
                <a:path w="4887" h="4219" extrusionOk="0">
                  <a:moveTo>
                    <a:pt x="2436" y="385"/>
                  </a:moveTo>
                  <a:cubicBezTo>
                    <a:pt x="3570" y="385"/>
                    <a:pt x="4492" y="1307"/>
                    <a:pt x="4492" y="2441"/>
                  </a:cubicBezTo>
                  <a:lnTo>
                    <a:pt x="4492" y="3426"/>
                  </a:lnTo>
                  <a:lnTo>
                    <a:pt x="4497" y="3426"/>
                  </a:lnTo>
                  <a:cubicBezTo>
                    <a:pt x="4497" y="3657"/>
                    <a:pt x="4315" y="3839"/>
                    <a:pt x="4089" y="3839"/>
                  </a:cubicBezTo>
                  <a:lnTo>
                    <a:pt x="784" y="3839"/>
                  </a:lnTo>
                  <a:cubicBezTo>
                    <a:pt x="558" y="3839"/>
                    <a:pt x="375" y="3657"/>
                    <a:pt x="375" y="3426"/>
                  </a:cubicBezTo>
                  <a:lnTo>
                    <a:pt x="375" y="2441"/>
                  </a:lnTo>
                  <a:cubicBezTo>
                    <a:pt x="375" y="1307"/>
                    <a:pt x="1298" y="385"/>
                    <a:pt x="2436" y="385"/>
                  </a:cubicBezTo>
                  <a:close/>
                  <a:moveTo>
                    <a:pt x="2441" y="1"/>
                  </a:moveTo>
                  <a:cubicBezTo>
                    <a:pt x="1091" y="1"/>
                    <a:pt x="1" y="1091"/>
                    <a:pt x="1" y="2441"/>
                  </a:cubicBezTo>
                  <a:lnTo>
                    <a:pt x="1" y="3426"/>
                  </a:lnTo>
                  <a:cubicBezTo>
                    <a:pt x="1" y="3863"/>
                    <a:pt x="351" y="4219"/>
                    <a:pt x="793" y="4219"/>
                  </a:cubicBezTo>
                  <a:lnTo>
                    <a:pt x="4094" y="4219"/>
                  </a:lnTo>
                  <a:cubicBezTo>
                    <a:pt x="4531" y="4219"/>
                    <a:pt x="4886" y="3863"/>
                    <a:pt x="4886" y="3426"/>
                  </a:cubicBezTo>
                  <a:lnTo>
                    <a:pt x="4886" y="2441"/>
                  </a:lnTo>
                  <a:cubicBezTo>
                    <a:pt x="4882" y="1091"/>
                    <a:pt x="3786" y="1"/>
                    <a:pt x="2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82"/>
            <p:cNvSpPr/>
            <p:nvPr/>
          </p:nvSpPr>
          <p:spPr>
            <a:xfrm>
              <a:off x="5397096" y="3983208"/>
              <a:ext cx="43040" cy="35736"/>
            </a:xfrm>
            <a:custGeom>
              <a:avLst/>
              <a:gdLst/>
              <a:ahLst/>
              <a:cxnLst/>
              <a:rect l="l" t="t" r="r" b="b"/>
              <a:pathLst>
                <a:path w="1644" h="1365" extrusionOk="0">
                  <a:moveTo>
                    <a:pt x="1110" y="380"/>
                  </a:moveTo>
                  <a:cubicBezTo>
                    <a:pt x="1192" y="385"/>
                    <a:pt x="1254" y="452"/>
                    <a:pt x="1259" y="534"/>
                  </a:cubicBezTo>
                  <a:lnTo>
                    <a:pt x="1259" y="827"/>
                  </a:lnTo>
                  <a:cubicBezTo>
                    <a:pt x="1259" y="909"/>
                    <a:pt x="1187" y="981"/>
                    <a:pt x="1105" y="981"/>
                  </a:cubicBezTo>
                  <a:lnTo>
                    <a:pt x="533" y="981"/>
                  </a:lnTo>
                  <a:cubicBezTo>
                    <a:pt x="447" y="981"/>
                    <a:pt x="380" y="909"/>
                    <a:pt x="380" y="827"/>
                  </a:cubicBezTo>
                  <a:lnTo>
                    <a:pt x="380" y="534"/>
                  </a:lnTo>
                  <a:cubicBezTo>
                    <a:pt x="380" y="447"/>
                    <a:pt x="447" y="380"/>
                    <a:pt x="533" y="380"/>
                  </a:cubicBezTo>
                  <a:close/>
                  <a:moveTo>
                    <a:pt x="533" y="1"/>
                  </a:moveTo>
                  <a:cubicBezTo>
                    <a:pt x="236" y="1"/>
                    <a:pt x="0" y="241"/>
                    <a:pt x="0" y="534"/>
                  </a:cubicBezTo>
                  <a:lnTo>
                    <a:pt x="0" y="832"/>
                  </a:lnTo>
                  <a:cubicBezTo>
                    <a:pt x="0" y="1125"/>
                    <a:pt x="236" y="1365"/>
                    <a:pt x="533" y="1365"/>
                  </a:cubicBezTo>
                  <a:lnTo>
                    <a:pt x="1110" y="1365"/>
                  </a:lnTo>
                  <a:cubicBezTo>
                    <a:pt x="1403" y="1365"/>
                    <a:pt x="1643" y="1125"/>
                    <a:pt x="1643" y="832"/>
                  </a:cubicBezTo>
                  <a:lnTo>
                    <a:pt x="1643" y="534"/>
                  </a:lnTo>
                  <a:cubicBezTo>
                    <a:pt x="1643" y="241"/>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82"/>
            <p:cNvSpPr/>
            <p:nvPr/>
          </p:nvSpPr>
          <p:spPr>
            <a:xfrm>
              <a:off x="5459718" y="3983208"/>
              <a:ext cx="55632" cy="35736"/>
            </a:xfrm>
            <a:custGeom>
              <a:avLst/>
              <a:gdLst/>
              <a:ahLst/>
              <a:cxnLst/>
              <a:rect l="l" t="t" r="r" b="b"/>
              <a:pathLst>
                <a:path w="2125" h="1365" extrusionOk="0">
                  <a:moveTo>
                    <a:pt x="1591" y="380"/>
                  </a:moveTo>
                  <a:cubicBezTo>
                    <a:pt x="1672" y="385"/>
                    <a:pt x="1740" y="452"/>
                    <a:pt x="1744" y="534"/>
                  </a:cubicBezTo>
                  <a:lnTo>
                    <a:pt x="1744" y="827"/>
                  </a:lnTo>
                  <a:cubicBezTo>
                    <a:pt x="1744" y="909"/>
                    <a:pt x="1677" y="981"/>
                    <a:pt x="1591" y="981"/>
                  </a:cubicBezTo>
                  <a:lnTo>
                    <a:pt x="534" y="981"/>
                  </a:lnTo>
                  <a:cubicBezTo>
                    <a:pt x="452" y="981"/>
                    <a:pt x="385" y="909"/>
                    <a:pt x="385" y="827"/>
                  </a:cubicBezTo>
                  <a:lnTo>
                    <a:pt x="385" y="534"/>
                  </a:lnTo>
                  <a:cubicBezTo>
                    <a:pt x="385" y="447"/>
                    <a:pt x="452" y="380"/>
                    <a:pt x="534" y="380"/>
                  </a:cubicBezTo>
                  <a:close/>
                  <a:moveTo>
                    <a:pt x="534" y="1"/>
                  </a:moveTo>
                  <a:cubicBezTo>
                    <a:pt x="241" y="1"/>
                    <a:pt x="1" y="241"/>
                    <a:pt x="1" y="534"/>
                  </a:cubicBezTo>
                  <a:lnTo>
                    <a:pt x="1" y="832"/>
                  </a:lnTo>
                  <a:cubicBezTo>
                    <a:pt x="1" y="1125"/>
                    <a:pt x="241" y="1365"/>
                    <a:pt x="534" y="1365"/>
                  </a:cubicBezTo>
                  <a:lnTo>
                    <a:pt x="1591" y="1365"/>
                  </a:lnTo>
                  <a:cubicBezTo>
                    <a:pt x="1889" y="1365"/>
                    <a:pt x="2124" y="1125"/>
                    <a:pt x="2124" y="832"/>
                  </a:cubicBezTo>
                  <a:lnTo>
                    <a:pt x="2124" y="534"/>
                  </a:lnTo>
                  <a:cubicBezTo>
                    <a:pt x="2124" y="241"/>
                    <a:pt x="1889" y="1"/>
                    <a:pt x="15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82"/>
            <p:cNvSpPr/>
            <p:nvPr/>
          </p:nvSpPr>
          <p:spPr>
            <a:xfrm>
              <a:off x="5535195" y="3983208"/>
              <a:ext cx="43040" cy="35631"/>
            </a:xfrm>
            <a:custGeom>
              <a:avLst/>
              <a:gdLst/>
              <a:ahLst/>
              <a:cxnLst/>
              <a:rect l="l" t="t" r="r" b="b"/>
              <a:pathLst>
                <a:path w="1644" h="1361" extrusionOk="0">
                  <a:moveTo>
                    <a:pt x="1110" y="380"/>
                  </a:moveTo>
                  <a:cubicBezTo>
                    <a:pt x="1191" y="385"/>
                    <a:pt x="1259" y="452"/>
                    <a:pt x="1264" y="534"/>
                  </a:cubicBezTo>
                  <a:lnTo>
                    <a:pt x="1264" y="827"/>
                  </a:lnTo>
                  <a:cubicBezTo>
                    <a:pt x="1264" y="909"/>
                    <a:pt x="1191" y="981"/>
                    <a:pt x="1110" y="981"/>
                  </a:cubicBezTo>
                  <a:lnTo>
                    <a:pt x="533" y="981"/>
                  </a:lnTo>
                  <a:cubicBezTo>
                    <a:pt x="447" y="981"/>
                    <a:pt x="380" y="909"/>
                    <a:pt x="380" y="827"/>
                  </a:cubicBezTo>
                  <a:lnTo>
                    <a:pt x="380" y="534"/>
                  </a:lnTo>
                  <a:cubicBezTo>
                    <a:pt x="380" y="447"/>
                    <a:pt x="447" y="380"/>
                    <a:pt x="533" y="380"/>
                  </a:cubicBezTo>
                  <a:close/>
                  <a:moveTo>
                    <a:pt x="533" y="1"/>
                  </a:moveTo>
                  <a:cubicBezTo>
                    <a:pt x="240" y="1"/>
                    <a:pt x="0" y="241"/>
                    <a:pt x="0" y="534"/>
                  </a:cubicBezTo>
                  <a:lnTo>
                    <a:pt x="0" y="827"/>
                  </a:lnTo>
                  <a:cubicBezTo>
                    <a:pt x="0" y="1120"/>
                    <a:pt x="240" y="1360"/>
                    <a:pt x="533" y="1360"/>
                  </a:cubicBezTo>
                  <a:lnTo>
                    <a:pt x="1110" y="1360"/>
                  </a:lnTo>
                  <a:cubicBezTo>
                    <a:pt x="1403" y="1360"/>
                    <a:pt x="1643" y="1120"/>
                    <a:pt x="1643" y="827"/>
                  </a:cubicBezTo>
                  <a:lnTo>
                    <a:pt x="1643" y="534"/>
                  </a:lnTo>
                  <a:cubicBezTo>
                    <a:pt x="1643" y="236"/>
                    <a:pt x="1403" y="1"/>
                    <a:pt x="11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8" name="Google Shape;13878;p82"/>
            <p:cNvSpPr/>
            <p:nvPr/>
          </p:nvSpPr>
          <p:spPr>
            <a:xfrm>
              <a:off x="5376073" y="3825368"/>
              <a:ext cx="223158" cy="340994"/>
            </a:xfrm>
            <a:custGeom>
              <a:avLst/>
              <a:gdLst/>
              <a:ahLst/>
              <a:cxnLst/>
              <a:rect l="l" t="t" r="r" b="b"/>
              <a:pathLst>
                <a:path w="8524" h="13025" extrusionOk="0">
                  <a:moveTo>
                    <a:pt x="4939" y="11151"/>
                  </a:moveTo>
                  <a:lnTo>
                    <a:pt x="4939" y="12640"/>
                  </a:lnTo>
                  <a:lnTo>
                    <a:pt x="3580" y="12640"/>
                  </a:lnTo>
                  <a:lnTo>
                    <a:pt x="3580" y="11151"/>
                  </a:lnTo>
                  <a:close/>
                  <a:moveTo>
                    <a:pt x="2134" y="1"/>
                  </a:moveTo>
                  <a:cubicBezTo>
                    <a:pt x="957" y="1"/>
                    <a:pt x="6" y="957"/>
                    <a:pt x="1" y="2129"/>
                  </a:cubicBezTo>
                  <a:lnTo>
                    <a:pt x="1" y="8384"/>
                  </a:lnTo>
                  <a:cubicBezTo>
                    <a:pt x="1" y="9066"/>
                    <a:pt x="558" y="9623"/>
                    <a:pt x="1245" y="9623"/>
                  </a:cubicBezTo>
                  <a:lnTo>
                    <a:pt x="3200" y="9623"/>
                  </a:lnTo>
                  <a:lnTo>
                    <a:pt x="3200" y="9709"/>
                  </a:lnTo>
                  <a:cubicBezTo>
                    <a:pt x="3200" y="9834"/>
                    <a:pt x="3295" y="9897"/>
                    <a:pt x="3390" y="9897"/>
                  </a:cubicBezTo>
                  <a:cubicBezTo>
                    <a:pt x="3485" y="9897"/>
                    <a:pt x="3580" y="9834"/>
                    <a:pt x="3580" y="9709"/>
                  </a:cubicBezTo>
                  <a:lnTo>
                    <a:pt x="3580" y="8393"/>
                  </a:lnTo>
                  <a:lnTo>
                    <a:pt x="4939" y="8393"/>
                  </a:lnTo>
                  <a:lnTo>
                    <a:pt x="4939" y="10776"/>
                  </a:lnTo>
                  <a:lnTo>
                    <a:pt x="3580" y="10776"/>
                  </a:lnTo>
                  <a:lnTo>
                    <a:pt x="3580" y="10627"/>
                  </a:lnTo>
                  <a:cubicBezTo>
                    <a:pt x="3580" y="10500"/>
                    <a:pt x="3485" y="10436"/>
                    <a:pt x="3390" y="10436"/>
                  </a:cubicBezTo>
                  <a:cubicBezTo>
                    <a:pt x="3295" y="10436"/>
                    <a:pt x="3200" y="10500"/>
                    <a:pt x="3200" y="10627"/>
                  </a:cubicBezTo>
                  <a:lnTo>
                    <a:pt x="3200" y="12832"/>
                  </a:lnTo>
                  <a:cubicBezTo>
                    <a:pt x="3200" y="12938"/>
                    <a:pt x="3287" y="13024"/>
                    <a:pt x="3388" y="13024"/>
                  </a:cubicBezTo>
                  <a:lnTo>
                    <a:pt x="5132" y="13024"/>
                  </a:lnTo>
                  <a:cubicBezTo>
                    <a:pt x="5237" y="13024"/>
                    <a:pt x="5319" y="12938"/>
                    <a:pt x="5319" y="12832"/>
                  </a:cubicBezTo>
                  <a:lnTo>
                    <a:pt x="5319" y="9623"/>
                  </a:lnTo>
                  <a:lnTo>
                    <a:pt x="7279" y="9623"/>
                  </a:lnTo>
                  <a:cubicBezTo>
                    <a:pt x="7961" y="9623"/>
                    <a:pt x="8519" y="9066"/>
                    <a:pt x="8519" y="8384"/>
                  </a:cubicBezTo>
                  <a:lnTo>
                    <a:pt x="8519" y="2129"/>
                  </a:lnTo>
                  <a:cubicBezTo>
                    <a:pt x="8523" y="952"/>
                    <a:pt x="7567" y="1"/>
                    <a:pt x="6390" y="1"/>
                  </a:cubicBezTo>
                  <a:lnTo>
                    <a:pt x="6016" y="1"/>
                  </a:lnTo>
                  <a:cubicBezTo>
                    <a:pt x="5761" y="1"/>
                    <a:pt x="5761" y="380"/>
                    <a:pt x="6016" y="380"/>
                  </a:cubicBezTo>
                  <a:lnTo>
                    <a:pt x="6390" y="380"/>
                  </a:lnTo>
                  <a:cubicBezTo>
                    <a:pt x="7356" y="380"/>
                    <a:pt x="8139" y="1163"/>
                    <a:pt x="8139" y="2129"/>
                  </a:cubicBezTo>
                  <a:lnTo>
                    <a:pt x="8139" y="8379"/>
                  </a:lnTo>
                  <a:cubicBezTo>
                    <a:pt x="8139" y="8854"/>
                    <a:pt x="7755" y="9239"/>
                    <a:pt x="7279" y="9239"/>
                  </a:cubicBezTo>
                  <a:lnTo>
                    <a:pt x="5324" y="9239"/>
                  </a:lnTo>
                  <a:lnTo>
                    <a:pt x="5324" y="8388"/>
                  </a:lnTo>
                  <a:lnTo>
                    <a:pt x="5550" y="8388"/>
                  </a:lnTo>
                  <a:cubicBezTo>
                    <a:pt x="5799" y="8388"/>
                    <a:pt x="5799" y="8009"/>
                    <a:pt x="5550" y="8009"/>
                  </a:cubicBezTo>
                  <a:lnTo>
                    <a:pt x="2975" y="8009"/>
                  </a:lnTo>
                  <a:cubicBezTo>
                    <a:pt x="2720" y="8009"/>
                    <a:pt x="2720" y="8388"/>
                    <a:pt x="2975" y="8388"/>
                  </a:cubicBezTo>
                  <a:lnTo>
                    <a:pt x="3200" y="8388"/>
                  </a:lnTo>
                  <a:lnTo>
                    <a:pt x="3200" y="9239"/>
                  </a:lnTo>
                  <a:lnTo>
                    <a:pt x="1245" y="9239"/>
                  </a:lnTo>
                  <a:cubicBezTo>
                    <a:pt x="770" y="9239"/>
                    <a:pt x="385" y="8854"/>
                    <a:pt x="385" y="8379"/>
                  </a:cubicBezTo>
                  <a:lnTo>
                    <a:pt x="385" y="2129"/>
                  </a:lnTo>
                  <a:cubicBezTo>
                    <a:pt x="385" y="1163"/>
                    <a:pt x="1168" y="380"/>
                    <a:pt x="2134" y="380"/>
                  </a:cubicBezTo>
                  <a:lnTo>
                    <a:pt x="4925" y="380"/>
                  </a:lnTo>
                  <a:cubicBezTo>
                    <a:pt x="5180" y="380"/>
                    <a:pt x="5180" y="1"/>
                    <a:pt x="49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9" name="Google Shape;13879;p82"/>
            <p:cNvSpPr/>
            <p:nvPr/>
          </p:nvSpPr>
          <p:spPr>
            <a:xfrm>
              <a:off x="5477442" y="4130104"/>
              <a:ext cx="17776" cy="15158"/>
            </a:xfrm>
            <a:custGeom>
              <a:avLst/>
              <a:gdLst/>
              <a:ahLst/>
              <a:cxnLst/>
              <a:rect l="l" t="t" r="r" b="b"/>
              <a:pathLst>
                <a:path w="679" h="579" extrusionOk="0">
                  <a:moveTo>
                    <a:pt x="390" y="1"/>
                  </a:moveTo>
                  <a:cubicBezTo>
                    <a:pt x="131" y="1"/>
                    <a:pt x="1" y="313"/>
                    <a:pt x="184" y="495"/>
                  </a:cubicBezTo>
                  <a:cubicBezTo>
                    <a:pt x="242" y="553"/>
                    <a:pt x="315" y="579"/>
                    <a:pt x="386" y="579"/>
                  </a:cubicBezTo>
                  <a:cubicBezTo>
                    <a:pt x="535" y="579"/>
                    <a:pt x="678" y="465"/>
                    <a:pt x="678" y="289"/>
                  </a:cubicBezTo>
                  <a:cubicBezTo>
                    <a:pt x="678" y="130"/>
                    <a:pt x="549" y="1"/>
                    <a:pt x="390"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82"/>
            <p:cNvSpPr/>
            <p:nvPr/>
          </p:nvSpPr>
          <p:spPr>
            <a:xfrm>
              <a:off x="5447911" y="3888122"/>
              <a:ext cx="28196" cy="46312"/>
            </a:xfrm>
            <a:custGeom>
              <a:avLst/>
              <a:gdLst/>
              <a:ahLst/>
              <a:cxnLst/>
              <a:rect l="l" t="t" r="r" b="b"/>
              <a:pathLst>
                <a:path w="1077" h="1769" extrusionOk="0">
                  <a:moveTo>
                    <a:pt x="697" y="380"/>
                  </a:moveTo>
                  <a:lnTo>
                    <a:pt x="697" y="693"/>
                  </a:lnTo>
                  <a:lnTo>
                    <a:pt x="384" y="693"/>
                  </a:lnTo>
                  <a:lnTo>
                    <a:pt x="384" y="380"/>
                  </a:lnTo>
                  <a:close/>
                  <a:moveTo>
                    <a:pt x="697" y="1077"/>
                  </a:moveTo>
                  <a:lnTo>
                    <a:pt x="697" y="1389"/>
                  </a:lnTo>
                  <a:lnTo>
                    <a:pt x="384" y="1389"/>
                  </a:lnTo>
                  <a:lnTo>
                    <a:pt x="384" y="1077"/>
                  </a:lnTo>
                  <a:close/>
                  <a:moveTo>
                    <a:pt x="192" y="1"/>
                  </a:moveTo>
                  <a:cubicBezTo>
                    <a:pt x="87" y="1"/>
                    <a:pt x="0" y="87"/>
                    <a:pt x="0" y="193"/>
                  </a:cubicBezTo>
                  <a:lnTo>
                    <a:pt x="0" y="1581"/>
                  </a:lnTo>
                  <a:cubicBezTo>
                    <a:pt x="0" y="1682"/>
                    <a:pt x="87" y="1769"/>
                    <a:pt x="192" y="1769"/>
                  </a:cubicBezTo>
                  <a:lnTo>
                    <a:pt x="889" y="1769"/>
                  </a:lnTo>
                  <a:cubicBezTo>
                    <a:pt x="990" y="1769"/>
                    <a:pt x="1076" y="1682"/>
                    <a:pt x="1076" y="1581"/>
                  </a:cubicBezTo>
                  <a:lnTo>
                    <a:pt x="1076" y="193"/>
                  </a:lnTo>
                  <a:cubicBezTo>
                    <a:pt x="1076" y="87"/>
                    <a:pt x="990" y="1"/>
                    <a:pt x="8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82"/>
            <p:cNvSpPr/>
            <p:nvPr/>
          </p:nvSpPr>
          <p:spPr>
            <a:xfrm>
              <a:off x="5499093" y="3888122"/>
              <a:ext cx="29714" cy="46312"/>
            </a:xfrm>
            <a:custGeom>
              <a:avLst/>
              <a:gdLst/>
              <a:ahLst/>
              <a:cxnLst/>
              <a:rect l="l" t="t" r="r" b="b"/>
              <a:pathLst>
                <a:path w="1135" h="1769" extrusionOk="0">
                  <a:moveTo>
                    <a:pt x="692" y="1077"/>
                  </a:moveTo>
                  <a:lnTo>
                    <a:pt x="692" y="1389"/>
                  </a:lnTo>
                  <a:lnTo>
                    <a:pt x="380" y="1389"/>
                  </a:lnTo>
                  <a:lnTo>
                    <a:pt x="380" y="1077"/>
                  </a:lnTo>
                  <a:close/>
                  <a:moveTo>
                    <a:pt x="188" y="1"/>
                  </a:moveTo>
                  <a:cubicBezTo>
                    <a:pt x="82" y="1"/>
                    <a:pt x="0" y="87"/>
                    <a:pt x="0" y="193"/>
                  </a:cubicBezTo>
                  <a:lnTo>
                    <a:pt x="0" y="1581"/>
                  </a:lnTo>
                  <a:cubicBezTo>
                    <a:pt x="0" y="1682"/>
                    <a:pt x="82" y="1769"/>
                    <a:pt x="188" y="1769"/>
                  </a:cubicBezTo>
                  <a:lnTo>
                    <a:pt x="884" y="1769"/>
                  </a:lnTo>
                  <a:cubicBezTo>
                    <a:pt x="990" y="1769"/>
                    <a:pt x="1072" y="1682"/>
                    <a:pt x="1072" y="1581"/>
                  </a:cubicBezTo>
                  <a:lnTo>
                    <a:pt x="1072" y="885"/>
                  </a:lnTo>
                  <a:cubicBezTo>
                    <a:pt x="1072" y="779"/>
                    <a:pt x="990" y="697"/>
                    <a:pt x="884" y="697"/>
                  </a:cubicBezTo>
                  <a:lnTo>
                    <a:pt x="380" y="697"/>
                  </a:lnTo>
                  <a:lnTo>
                    <a:pt x="380" y="385"/>
                  </a:lnTo>
                  <a:lnTo>
                    <a:pt x="884" y="385"/>
                  </a:lnTo>
                  <a:cubicBezTo>
                    <a:pt x="1134" y="385"/>
                    <a:pt x="1134" y="6"/>
                    <a:pt x="884" y="6"/>
                  </a:cubicBezTo>
                  <a:lnTo>
                    <a:pt x="188" y="6"/>
                  </a:lnTo>
                  <a:lnTo>
                    <a:pt x="1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82"/>
            <p:cNvSpPr/>
            <p:nvPr/>
          </p:nvSpPr>
          <p:spPr>
            <a:xfrm>
              <a:off x="5480898" y="3922601"/>
              <a:ext cx="15708" cy="17305"/>
            </a:xfrm>
            <a:custGeom>
              <a:avLst/>
              <a:gdLst/>
              <a:ahLst/>
              <a:cxnLst/>
              <a:rect l="l" t="t" r="r" b="b"/>
              <a:pathLst>
                <a:path w="600" h="661" extrusionOk="0">
                  <a:moveTo>
                    <a:pt x="378" y="0"/>
                  </a:moveTo>
                  <a:cubicBezTo>
                    <a:pt x="309" y="0"/>
                    <a:pt x="245" y="39"/>
                    <a:pt x="215" y="106"/>
                  </a:cubicBezTo>
                  <a:lnTo>
                    <a:pt x="71" y="384"/>
                  </a:lnTo>
                  <a:cubicBezTo>
                    <a:pt x="0" y="536"/>
                    <a:pt x="125" y="661"/>
                    <a:pt x="250" y="661"/>
                  </a:cubicBezTo>
                  <a:cubicBezTo>
                    <a:pt x="312" y="661"/>
                    <a:pt x="374" y="630"/>
                    <a:pt x="412" y="557"/>
                  </a:cubicBezTo>
                  <a:lnTo>
                    <a:pt x="556" y="279"/>
                  </a:lnTo>
                  <a:cubicBezTo>
                    <a:pt x="599" y="183"/>
                    <a:pt x="561" y="72"/>
                    <a:pt x="470" y="24"/>
                  </a:cubicBezTo>
                  <a:cubicBezTo>
                    <a:pt x="440" y="8"/>
                    <a:pt x="409" y="0"/>
                    <a:pt x="37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83" name="Google Shape;13883;p82"/>
          <p:cNvGrpSpPr/>
          <p:nvPr/>
        </p:nvGrpSpPr>
        <p:grpSpPr>
          <a:xfrm>
            <a:off x="6716044" y="3619995"/>
            <a:ext cx="197973" cy="340314"/>
            <a:chOff x="6716044" y="3825395"/>
            <a:chExt cx="197973" cy="340314"/>
          </a:xfrm>
        </p:grpSpPr>
        <p:sp>
          <p:nvSpPr>
            <p:cNvPr id="13884" name="Google Shape;13884;p82"/>
            <p:cNvSpPr/>
            <p:nvPr/>
          </p:nvSpPr>
          <p:spPr>
            <a:xfrm>
              <a:off x="6721568" y="3982841"/>
              <a:ext cx="186925" cy="179700"/>
            </a:xfrm>
            <a:custGeom>
              <a:avLst/>
              <a:gdLst/>
              <a:ahLst/>
              <a:cxnLst/>
              <a:rect l="l" t="t" r="r" b="b"/>
              <a:pathLst>
                <a:path w="7140" h="6864" extrusionOk="0">
                  <a:moveTo>
                    <a:pt x="2888" y="0"/>
                  </a:moveTo>
                  <a:lnTo>
                    <a:pt x="2888" y="1081"/>
                  </a:lnTo>
                  <a:lnTo>
                    <a:pt x="2725" y="1081"/>
                  </a:lnTo>
                  <a:cubicBezTo>
                    <a:pt x="1735" y="1081"/>
                    <a:pt x="875" y="1758"/>
                    <a:pt x="640" y="2719"/>
                  </a:cubicBezTo>
                  <a:lnTo>
                    <a:pt x="529" y="3185"/>
                  </a:lnTo>
                  <a:lnTo>
                    <a:pt x="385" y="3776"/>
                  </a:lnTo>
                  <a:lnTo>
                    <a:pt x="97" y="4953"/>
                  </a:lnTo>
                  <a:cubicBezTo>
                    <a:pt x="1" y="5361"/>
                    <a:pt x="183" y="5784"/>
                    <a:pt x="548" y="5996"/>
                  </a:cubicBezTo>
                  <a:cubicBezTo>
                    <a:pt x="1555" y="6574"/>
                    <a:pt x="2562" y="6864"/>
                    <a:pt x="3570" y="6864"/>
                  </a:cubicBezTo>
                  <a:cubicBezTo>
                    <a:pt x="4578" y="6864"/>
                    <a:pt x="5585" y="6574"/>
                    <a:pt x="6592" y="5996"/>
                  </a:cubicBezTo>
                  <a:cubicBezTo>
                    <a:pt x="6957" y="5784"/>
                    <a:pt x="7140" y="5361"/>
                    <a:pt x="7043" y="4953"/>
                  </a:cubicBezTo>
                  <a:lnTo>
                    <a:pt x="6496" y="2719"/>
                  </a:lnTo>
                  <a:cubicBezTo>
                    <a:pt x="6265" y="1758"/>
                    <a:pt x="5405" y="1081"/>
                    <a:pt x="4416" y="1081"/>
                  </a:cubicBezTo>
                  <a:lnTo>
                    <a:pt x="4252" y="1081"/>
                  </a:lnTo>
                  <a:lnTo>
                    <a:pt x="4252" y="0"/>
                  </a:lnTo>
                  <a:cubicBezTo>
                    <a:pt x="4039" y="111"/>
                    <a:pt x="3804" y="166"/>
                    <a:pt x="3570" y="166"/>
                  </a:cubicBezTo>
                  <a:cubicBezTo>
                    <a:pt x="3336" y="166"/>
                    <a:pt x="3102" y="111"/>
                    <a:pt x="28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82"/>
            <p:cNvSpPr/>
            <p:nvPr/>
          </p:nvSpPr>
          <p:spPr>
            <a:xfrm>
              <a:off x="6803459" y="3982841"/>
              <a:ext cx="105165" cy="179726"/>
            </a:xfrm>
            <a:custGeom>
              <a:avLst/>
              <a:gdLst/>
              <a:ahLst/>
              <a:cxnLst/>
              <a:rect l="l" t="t" r="r" b="b"/>
              <a:pathLst>
                <a:path w="4017" h="6865" extrusionOk="0">
                  <a:moveTo>
                    <a:pt x="1124" y="0"/>
                  </a:moveTo>
                  <a:cubicBezTo>
                    <a:pt x="913" y="111"/>
                    <a:pt x="678" y="168"/>
                    <a:pt x="442" y="168"/>
                  </a:cubicBezTo>
                  <a:cubicBezTo>
                    <a:pt x="378" y="168"/>
                    <a:pt x="309" y="270"/>
                    <a:pt x="244" y="270"/>
                  </a:cubicBezTo>
                  <a:cubicBezTo>
                    <a:pt x="241" y="270"/>
                    <a:pt x="238" y="270"/>
                    <a:pt x="236" y="269"/>
                  </a:cubicBezTo>
                  <a:lnTo>
                    <a:pt x="236" y="1081"/>
                  </a:lnTo>
                  <a:lnTo>
                    <a:pt x="399" y="1081"/>
                  </a:lnTo>
                  <a:cubicBezTo>
                    <a:pt x="1389" y="1081"/>
                    <a:pt x="2248" y="1758"/>
                    <a:pt x="2484" y="2719"/>
                  </a:cubicBezTo>
                  <a:lnTo>
                    <a:pt x="3027" y="4953"/>
                  </a:lnTo>
                  <a:cubicBezTo>
                    <a:pt x="3128" y="5361"/>
                    <a:pt x="2940" y="5784"/>
                    <a:pt x="2580" y="5996"/>
                  </a:cubicBezTo>
                  <a:cubicBezTo>
                    <a:pt x="1720" y="6490"/>
                    <a:pt x="860" y="6774"/>
                    <a:pt x="0" y="6846"/>
                  </a:cubicBezTo>
                  <a:cubicBezTo>
                    <a:pt x="147" y="6858"/>
                    <a:pt x="293" y="6864"/>
                    <a:pt x="440" y="6864"/>
                  </a:cubicBezTo>
                  <a:cubicBezTo>
                    <a:pt x="1451" y="6864"/>
                    <a:pt x="2462" y="6575"/>
                    <a:pt x="3469" y="5996"/>
                  </a:cubicBezTo>
                  <a:cubicBezTo>
                    <a:pt x="3834" y="5784"/>
                    <a:pt x="4016" y="5361"/>
                    <a:pt x="3915" y="4953"/>
                  </a:cubicBezTo>
                  <a:lnTo>
                    <a:pt x="3368" y="2719"/>
                  </a:lnTo>
                  <a:cubicBezTo>
                    <a:pt x="3137" y="1758"/>
                    <a:pt x="2277" y="1081"/>
                    <a:pt x="1288" y="1081"/>
                  </a:cubicBezTo>
                  <a:lnTo>
                    <a:pt x="1124" y="1081"/>
                  </a:lnTo>
                  <a:lnTo>
                    <a:pt x="1124"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82"/>
            <p:cNvSpPr/>
            <p:nvPr/>
          </p:nvSpPr>
          <p:spPr>
            <a:xfrm>
              <a:off x="6797045" y="3982841"/>
              <a:ext cx="6309" cy="7069"/>
            </a:xfrm>
            <a:custGeom>
              <a:avLst/>
              <a:gdLst/>
              <a:ahLst/>
              <a:cxnLst/>
              <a:rect l="l" t="t" r="r" b="b"/>
              <a:pathLst>
                <a:path w="241" h="270" extrusionOk="0">
                  <a:moveTo>
                    <a:pt x="0" y="0"/>
                  </a:moveTo>
                  <a:lnTo>
                    <a:pt x="0" y="269"/>
                  </a:lnTo>
                  <a:cubicBezTo>
                    <a:pt x="82" y="260"/>
                    <a:pt x="163" y="245"/>
                    <a:pt x="240" y="216"/>
                  </a:cubicBezTo>
                  <a:cubicBezTo>
                    <a:pt x="159" y="192"/>
                    <a:pt x="77" y="39"/>
                    <a:pt x="0"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82"/>
            <p:cNvSpPr/>
            <p:nvPr/>
          </p:nvSpPr>
          <p:spPr>
            <a:xfrm>
              <a:off x="6761309" y="3982841"/>
              <a:ext cx="109197" cy="121135"/>
            </a:xfrm>
            <a:custGeom>
              <a:avLst/>
              <a:gdLst/>
              <a:ahLst/>
              <a:cxnLst/>
              <a:rect l="l" t="t" r="r" b="b"/>
              <a:pathLst>
                <a:path w="4171" h="4627" extrusionOk="0">
                  <a:moveTo>
                    <a:pt x="1375" y="0"/>
                  </a:moveTo>
                  <a:lnTo>
                    <a:pt x="1375" y="1081"/>
                  </a:lnTo>
                  <a:lnTo>
                    <a:pt x="1211" y="1081"/>
                  </a:lnTo>
                  <a:cubicBezTo>
                    <a:pt x="942" y="1081"/>
                    <a:pt x="678" y="1129"/>
                    <a:pt x="428" y="1225"/>
                  </a:cubicBezTo>
                  <a:lnTo>
                    <a:pt x="1" y="2570"/>
                  </a:lnTo>
                  <a:lnTo>
                    <a:pt x="1" y="2570"/>
                  </a:lnTo>
                  <a:lnTo>
                    <a:pt x="721" y="2301"/>
                  </a:lnTo>
                  <a:lnTo>
                    <a:pt x="2086" y="4626"/>
                  </a:lnTo>
                  <a:lnTo>
                    <a:pt x="3450" y="2311"/>
                  </a:lnTo>
                  <a:lnTo>
                    <a:pt x="4171" y="2575"/>
                  </a:lnTo>
                  <a:lnTo>
                    <a:pt x="4171" y="2575"/>
                  </a:lnTo>
                  <a:lnTo>
                    <a:pt x="3753" y="1259"/>
                  </a:lnTo>
                  <a:cubicBezTo>
                    <a:pt x="3484" y="1144"/>
                    <a:pt x="3195" y="1081"/>
                    <a:pt x="2902" y="1081"/>
                  </a:cubicBezTo>
                  <a:lnTo>
                    <a:pt x="2739" y="1081"/>
                  </a:lnTo>
                  <a:lnTo>
                    <a:pt x="2739" y="0"/>
                  </a:lnTo>
                  <a:cubicBezTo>
                    <a:pt x="2525" y="111"/>
                    <a:pt x="2291" y="166"/>
                    <a:pt x="2057" y="166"/>
                  </a:cubicBezTo>
                  <a:cubicBezTo>
                    <a:pt x="1823" y="166"/>
                    <a:pt x="1589" y="111"/>
                    <a:pt x="137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82"/>
            <p:cNvSpPr/>
            <p:nvPr/>
          </p:nvSpPr>
          <p:spPr>
            <a:xfrm>
              <a:off x="6781573" y="3982841"/>
              <a:ext cx="66183" cy="121266"/>
            </a:xfrm>
            <a:custGeom>
              <a:avLst/>
              <a:gdLst/>
              <a:ahLst/>
              <a:cxnLst/>
              <a:rect l="l" t="t" r="r" b="b"/>
              <a:pathLst>
                <a:path w="2528" h="4632" extrusionOk="0">
                  <a:moveTo>
                    <a:pt x="596" y="0"/>
                  </a:moveTo>
                  <a:lnTo>
                    <a:pt x="596" y="1081"/>
                  </a:lnTo>
                  <a:lnTo>
                    <a:pt x="433" y="1081"/>
                  </a:lnTo>
                  <a:cubicBezTo>
                    <a:pt x="288" y="1081"/>
                    <a:pt x="144" y="1095"/>
                    <a:pt x="0" y="1124"/>
                  </a:cubicBezTo>
                  <a:cubicBezTo>
                    <a:pt x="15" y="1144"/>
                    <a:pt x="29" y="1163"/>
                    <a:pt x="48" y="1177"/>
                  </a:cubicBezTo>
                  <a:lnTo>
                    <a:pt x="1312" y="4631"/>
                  </a:lnTo>
                  <a:lnTo>
                    <a:pt x="2508" y="1177"/>
                  </a:lnTo>
                  <a:lnTo>
                    <a:pt x="2527" y="1124"/>
                  </a:lnTo>
                  <a:cubicBezTo>
                    <a:pt x="2393" y="1095"/>
                    <a:pt x="2258" y="1081"/>
                    <a:pt x="2124" y="1081"/>
                  </a:cubicBezTo>
                  <a:lnTo>
                    <a:pt x="1960" y="1081"/>
                  </a:lnTo>
                  <a:lnTo>
                    <a:pt x="1960" y="0"/>
                  </a:lnTo>
                  <a:cubicBezTo>
                    <a:pt x="1747" y="111"/>
                    <a:pt x="1512" y="166"/>
                    <a:pt x="1278" y="166"/>
                  </a:cubicBezTo>
                  <a:cubicBezTo>
                    <a:pt x="1044" y="166"/>
                    <a:pt x="810" y="111"/>
                    <a:pt x="59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82"/>
            <p:cNvSpPr/>
            <p:nvPr/>
          </p:nvSpPr>
          <p:spPr>
            <a:xfrm>
              <a:off x="6781573" y="3995041"/>
              <a:ext cx="66288" cy="43773"/>
            </a:xfrm>
            <a:custGeom>
              <a:avLst/>
              <a:gdLst/>
              <a:ahLst/>
              <a:cxnLst/>
              <a:rect l="l" t="t" r="r" b="b"/>
              <a:pathLst>
                <a:path w="2532" h="1672" extrusionOk="0">
                  <a:moveTo>
                    <a:pt x="1960" y="0"/>
                  </a:moveTo>
                  <a:lnTo>
                    <a:pt x="1158" y="245"/>
                  </a:lnTo>
                  <a:lnTo>
                    <a:pt x="596" y="178"/>
                  </a:lnTo>
                  <a:lnTo>
                    <a:pt x="596" y="620"/>
                  </a:lnTo>
                  <a:lnTo>
                    <a:pt x="433" y="620"/>
                  </a:lnTo>
                  <a:cubicBezTo>
                    <a:pt x="288" y="620"/>
                    <a:pt x="144" y="634"/>
                    <a:pt x="0" y="663"/>
                  </a:cubicBezTo>
                  <a:cubicBezTo>
                    <a:pt x="29" y="697"/>
                    <a:pt x="48" y="716"/>
                    <a:pt x="48" y="716"/>
                  </a:cubicBezTo>
                  <a:lnTo>
                    <a:pt x="399" y="1672"/>
                  </a:lnTo>
                  <a:lnTo>
                    <a:pt x="1307" y="764"/>
                  </a:lnTo>
                  <a:lnTo>
                    <a:pt x="2176" y="1672"/>
                  </a:lnTo>
                  <a:lnTo>
                    <a:pt x="2513" y="721"/>
                  </a:lnTo>
                  <a:lnTo>
                    <a:pt x="2532" y="663"/>
                  </a:lnTo>
                  <a:cubicBezTo>
                    <a:pt x="2397" y="634"/>
                    <a:pt x="2263" y="625"/>
                    <a:pt x="2128" y="620"/>
                  </a:cubicBezTo>
                  <a:lnTo>
                    <a:pt x="1960" y="620"/>
                  </a:lnTo>
                  <a:lnTo>
                    <a:pt x="1960"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82"/>
            <p:cNvSpPr/>
            <p:nvPr/>
          </p:nvSpPr>
          <p:spPr>
            <a:xfrm>
              <a:off x="6741439" y="3832306"/>
              <a:ext cx="144540" cy="121763"/>
            </a:xfrm>
            <a:custGeom>
              <a:avLst/>
              <a:gdLst/>
              <a:ahLst/>
              <a:cxnLst/>
              <a:rect l="l" t="t" r="r" b="b"/>
              <a:pathLst>
                <a:path w="5521" h="4651" extrusionOk="0">
                  <a:moveTo>
                    <a:pt x="2117" y="1"/>
                  </a:moveTo>
                  <a:cubicBezTo>
                    <a:pt x="1003" y="1"/>
                    <a:pt x="9" y="917"/>
                    <a:pt x="1" y="2123"/>
                  </a:cubicBezTo>
                  <a:cubicBezTo>
                    <a:pt x="1" y="2743"/>
                    <a:pt x="44" y="3363"/>
                    <a:pt x="135" y="3977"/>
                  </a:cubicBezTo>
                  <a:cubicBezTo>
                    <a:pt x="188" y="4362"/>
                    <a:pt x="515" y="4650"/>
                    <a:pt x="909" y="4650"/>
                  </a:cubicBezTo>
                  <a:lnTo>
                    <a:pt x="4613" y="4650"/>
                  </a:lnTo>
                  <a:cubicBezTo>
                    <a:pt x="5007" y="4650"/>
                    <a:pt x="5343" y="4357"/>
                    <a:pt x="5391" y="3968"/>
                  </a:cubicBezTo>
                  <a:cubicBezTo>
                    <a:pt x="5453" y="3444"/>
                    <a:pt x="5501" y="2930"/>
                    <a:pt x="5516" y="2445"/>
                  </a:cubicBezTo>
                  <a:lnTo>
                    <a:pt x="5521" y="1830"/>
                  </a:lnTo>
                  <a:cubicBezTo>
                    <a:pt x="5521" y="1624"/>
                    <a:pt x="5511" y="1422"/>
                    <a:pt x="5482" y="1215"/>
                  </a:cubicBezTo>
                  <a:cubicBezTo>
                    <a:pt x="5422" y="574"/>
                    <a:pt x="4886" y="174"/>
                    <a:pt x="4333" y="174"/>
                  </a:cubicBezTo>
                  <a:cubicBezTo>
                    <a:pt x="4041" y="174"/>
                    <a:pt x="3745" y="285"/>
                    <a:pt x="3513" y="533"/>
                  </a:cubicBezTo>
                  <a:lnTo>
                    <a:pt x="3493" y="547"/>
                  </a:lnTo>
                  <a:cubicBezTo>
                    <a:pt x="3311" y="365"/>
                    <a:pt x="3090" y="221"/>
                    <a:pt x="2845" y="134"/>
                  </a:cubicBezTo>
                  <a:cubicBezTo>
                    <a:pt x="2602" y="43"/>
                    <a:pt x="2357" y="1"/>
                    <a:pt x="2117"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82"/>
            <p:cNvSpPr/>
            <p:nvPr/>
          </p:nvSpPr>
          <p:spPr>
            <a:xfrm>
              <a:off x="6742329" y="3832306"/>
              <a:ext cx="143650" cy="117470"/>
            </a:xfrm>
            <a:custGeom>
              <a:avLst/>
              <a:gdLst/>
              <a:ahLst/>
              <a:cxnLst/>
              <a:rect l="l" t="t" r="r" b="b"/>
              <a:pathLst>
                <a:path w="5487" h="4487" extrusionOk="0">
                  <a:moveTo>
                    <a:pt x="2081" y="0"/>
                  </a:moveTo>
                  <a:cubicBezTo>
                    <a:pt x="1082" y="0"/>
                    <a:pt x="182" y="736"/>
                    <a:pt x="0" y="1758"/>
                  </a:cubicBezTo>
                  <a:cubicBezTo>
                    <a:pt x="398" y="1151"/>
                    <a:pt x="1062" y="809"/>
                    <a:pt x="1754" y="809"/>
                  </a:cubicBezTo>
                  <a:cubicBezTo>
                    <a:pt x="1999" y="809"/>
                    <a:pt x="2248" y="852"/>
                    <a:pt x="2489" y="941"/>
                  </a:cubicBezTo>
                  <a:cubicBezTo>
                    <a:pt x="2729" y="1028"/>
                    <a:pt x="2950" y="1167"/>
                    <a:pt x="3133" y="1354"/>
                  </a:cubicBezTo>
                  <a:lnTo>
                    <a:pt x="3152" y="1335"/>
                  </a:lnTo>
                  <a:cubicBezTo>
                    <a:pt x="3384" y="1090"/>
                    <a:pt x="3679" y="979"/>
                    <a:pt x="3971" y="979"/>
                  </a:cubicBezTo>
                  <a:cubicBezTo>
                    <a:pt x="4525" y="979"/>
                    <a:pt x="5065" y="1380"/>
                    <a:pt x="5122" y="2022"/>
                  </a:cubicBezTo>
                  <a:cubicBezTo>
                    <a:pt x="5150" y="2224"/>
                    <a:pt x="5160" y="2431"/>
                    <a:pt x="5160" y="2637"/>
                  </a:cubicBezTo>
                  <a:lnTo>
                    <a:pt x="5155" y="3247"/>
                  </a:lnTo>
                  <a:cubicBezTo>
                    <a:pt x="5146" y="3646"/>
                    <a:pt x="5107" y="4059"/>
                    <a:pt x="5064" y="4487"/>
                  </a:cubicBezTo>
                  <a:cubicBezTo>
                    <a:pt x="5227" y="4357"/>
                    <a:pt x="5333" y="4174"/>
                    <a:pt x="5357" y="3968"/>
                  </a:cubicBezTo>
                  <a:cubicBezTo>
                    <a:pt x="5419" y="3439"/>
                    <a:pt x="5463" y="2930"/>
                    <a:pt x="5482" y="2445"/>
                  </a:cubicBezTo>
                  <a:lnTo>
                    <a:pt x="5487" y="1835"/>
                  </a:lnTo>
                  <a:cubicBezTo>
                    <a:pt x="5487" y="1628"/>
                    <a:pt x="5477" y="1422"/>
                    <a:pt x="5448" y="1215"/>
                  </a:cubicBezTo>
                  <a:cubicBezTo>
                    <a:pt x="5388" y="574"/>
                    <a:pt x="4852" y="176"/>
                    <a:pt x="4300" y="176"/>
                  </a:cubicBezTo>
                  <a:cubicBezTo>
                    <a:pt x="4008" y="176"/>
                    <a:pt x="3711" y="287"/>
                    <a:pt x="3479" y="533"/>
                  </a:cubicBezTo>
                  <a:lnTo>
                    <a:pt x="3459" y="547"/>
                  </a:lnTo>
                  <a:cubicBezTo>
                    <a:pt x="3277" y="365"/>
                    <a:pt x="3056" y="226"/>
                    <a:pt x="2811" y="134"/>
                  </a:cubicBezTo>
                  <a:cubicBezTo>
                    <a:pt x="2568" y="43"/>
                    <a:pt x="2322" y="0"/>
                    <a:pt x="20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82"/>
            <p:cNvSpPr/>
            <p:nvPr/>
          </p:nvSpPr>
          <p:spPr>
            <a:xfrm>
              <a:off x="6797150" y="3982946"/>
              <a:ext cx="35762" cy="32097"/>
            </a:xfrm>
            <a:custGeom>
              <a:avLst/>
              <a:gdLst/>
              <a:ahLst/>
              <a:cxnLst/>
              <a:rect l="l" t="t" r="r" b="b"/>
              <a:pathLst>
                <a:path w="1366" h="1226" extrusionOk="0">
                  <a:moveTo>
                    <a:pt x="1" y="1"/>
                  </a:moveTo>
                  <a:lnTo>
                    <a:pt x="1" y="1082"/>
                  </a:lnTo>
                  <a:cubicBezTo>
                    <a:pt x="220" y="1178"/>
                    <a:pt x="453" y="1226"/>
                    <a:pt x="685" y="1226"/>
                  </a:cubicBezTo>
                  <a:cubicBezTo>
                    <a:pt x="917" y="1226"/>
                    <a:pt x="1149" y="1178"/>
                    <a:pt x="1365" y="1082"/>
                  </a:cubicBezTo>
                  <a:lnTo>
                    <a:pt x="1365" y="1"/>
                  </a:lnTo>
                  <a:cubicBezTo>
                    <a:pt x="1152" y="111"/>
                    <a:pt x="917" y="167"/>
                    <a:pt x="683" y="167"/>
                  </a:cubicBezTo>
                  <a:cubicBezTo>
                    <a:pt x="449" y="167"/>
                    <a:pt x="215" y="111"/>
                    <a:pt x="1"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82"/>
            <p:cNvSpPr/>
            <p:nvPr/>
          </p:nvSpPr>
          <p:spPr>
            <a:xfrm>
              <a:off x="6797150" y="3982841"/>
              <a:ext cx="35762" cy="17488"/>
            </a:xfrm>
            <a:custGeom>
              <a:avLst/>
              <a:gdLst/>
              <a:ahLst/>
              <a:cxnLst/>
              <a:rect l="l" t="t" r="r" b="b"/>
              <a:pathLst>
                <a:path w="1366" h="668" extrusionOk="0">
                  <a:moveTo>
                    <a:pt x="1" y="0"/>
                  </a:moveTo>
                  <a:lnTo>
                    <a:pt x="1" y="524"/>
                  </a:lnTo>
                  <a:cubicBezTo>
                    <a:pt x="217" y="620"/>
                    <a:pt x="450" y="668"/>
                    <a:pt x="683" y="668"/>
                  </a:cubicBezTo>
                  <a:cubicBezTo>
                    <a:pt x="916" y="668"/>
                    <a:pt x="1149" y="620"/>
                    <a:pt x="1365" y="524"/>
                  </a:cubicBezTo>
                  <a:lnTo>
                    <a:pt x="1365" y="0"/>
                  </a:lnTo>
                  <a:cubicBezTo>
                    <a:pt x="1154" y="111"/>
                    <a:pt x="919" y="168"/>
                    <a:pt x="683" y="168"/>
                  </a:cubicBezTo>
                  <a:cubicBezTo>
                    <a:pt x="448" y="168"/>
                    <a:pt x="212" y="111"/>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82"/>
            <p:cNvSpPr/>
            <p:nvPr/>
          </p:nvSpPr>
          <p:spPr>
            <a:xfrm>
              <a:off x="6770865" y="3886865"/>
              <a:ext cx="88331" cy="101160"/>
            </a:xfrm>
            <a:custGeom>
              <a:avLst/>
              <a:gdLst/>
              <a:ahLst/>
              <a:cxnLst/>
              <a:rect l="l" t="t" r="r" b="b"/>
              <a:pathLst>
                <a:path w="3374" h="3864" extrusionOk="0">
                  <a:moveTo>
                    <a:pt x="1058" y="1"/>
                  </a:moveTo>
                  <a:cubicBezTo>
                    <a:pt x="1058" y="1"/>
                    <a:pt x="592" y="476"/>
                    <a:pt x="1" y="721"/>
                  </a:cubicBezTo>
                  <a:lnTo>
                    <a:pt x="1" y="2177"/>
                  </a:lnTo>
                  <a:cubicBezTo>
                    <a:pt x="1" y="3109"/>
                    <a:pt x="755" y="3863"/>
                    <a:pt x="1687" y="3863"/>
                  </a:cubicBezTo>
                  <a:cubicBezTo>
                    <a:pt x="2619" y="3863"/>
                    <a:pt x="3373" y="3109"/>
                    <a:pt x="3373" y="2177"/>
                  </a:cubicBezTo>
                  <a:lnTo>
                    <a:pt x="3373" y="721"/>
                  </a:lnTo>
                  <a:cubicBezTo>
                    <a:pt x="2547" y="712"/>
                    <a:pt x="1740" y="462"/>
                    <a:pt x="105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82"/>
            <p:cNvSpPr/>
            <p:nvPr/>
          </p:nvSpPr>
          <p:spPr>
            <a:xfrm>
              <a:off x="6785971" y="3886734"/>
              <a:ext cx="73225" cy="97887"/>
            </a:xfrm>
            <a:custGeom>
              <a:avLst/>
              <a:gdLst/>
              <a:ahLst/>
              <a:cxnLst/>
              <a:rect l="l" t="t" r="r" b="b"/>
              <a:pathLst>
                <a:path w="2797" h="3739" extrusionOk="0">
                  <a:moveTo>
                    <a:pt x="481" y="1"/>
                  </a:moveTo>
                  <a:cubicBezTo>
                    <a:pt x="332" y="150"/>
                    <a:pt x="169" y="284"/>
                    <a:pt x="0" y="400"/>
                  </a:cubicBezTo>
                  <a:cubicBezTo>
                    <a:pt x="673" y="837"/>
                    <a:pt x="1456" y="1077"/>
                    <a:pt x="2258" y="1087"/>
                  </a:cubicBezTo>
                  <a:lnTo>
                    <a:pt x="2258" y="2542"/>
                  </a:lnTo>
                  <a:cubicBezTo>
                    <a:pt x="2258" y="2989"/>
                    <a:pt x="2081" y="3421"/>
                    <a:pt x="1763" y="3738"/>
                  </a:cubicBezTo>
                  <a:cubicBezTo>
                    <a:pt x="2388" y="3474"/>
                    <a:pt x="2796" y="2859"/>
                    <a:pt x="2796" y="2182"/>
                  </a:cubicBezTo>
                  <a:lnTo>
                    <a:pt x="2796" y="726"/>
                  </a:lnTo>
                  <a:cubicBezTo>
                    <a:pt x="1970" y="722"/>
                    <a:pt x="1163" y="467"/>
                    <a:pt x="48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82"/>
            <p:cNvSpPr/>
            <p:nvPr/>
          </p:nvSpPr>
          <p:spPr>
            <a:xfrm>
              <a:off x="6716044" y="3825395"/>
              <a:ext cx="197973" cy="340314"/>
            </a:xfrm>
            <a:custGeom>
              <a:avLst/>
              <a:gdLst/>
              <a:ahLst/>
              <a:cxnLst/>
              <a:rect l="l" t="t" r="r" b="b"/>
              <a:pathLst>
                <a:path w="7562" h="12999" extrusionOk="0">
                  <a:moveTo>
                    <a:pt x="3171" y="2531"/>
                  </a:moveTo>
                  <a:cubicBezTo>
                    <a:pt x="3805" y="2916"/>
                    <a:pt x="4531" y="3137"/>
                    <a:pt x="5270" y="3180"/>
                  </a:cubicBezTo>
                  <a:lnTo>
                    <a:pt x="5270" y="4462"/>
                  </a:lnTo>
                  <a:cubicBezTo>
                    <a:pt x="5290" y="5298"/>
                    <a:pt x="4617" y="5990"/>
                    <a:pt x="3776" y="5990"/>
                  </a:cubicBezTo>
                  <a:cubicBezTo>
                    <a:pt x="2940" y="5990"/>
                    <a:pt x="2268" y="5298"/>
                    <a:pt x="2282" y="4462"/>
                  </a:cubicBezTo>
                  <a:lnTo>
                    <a:pt x="2287" y="4462"/>
                  </a:lnTo>
                  <a:lnTo>
                    <a:pt x="2287" y="3122"/>
                  </a:lnTo>
                  <a:cubicBezTo>
                    <a:pt x="2604" y="2968"/>
                    <a:pt x="2902" y="2767"/>
                    <a:pt x="3171" y="2531"/>
                  </a:cubicBezTo>
                  <a:close/>
                  <a:moveTo>
                    <a:pt x="4271" y="6355"/>
                  </a:moveTo>
                  <a:lnTo>
                    <a:pt x="4271" y="6893"/>
                  </a:lnTo>
                  <a:cubicBezTo>
                    <a:pt x="4113" y="6951"/>
                    <a:pt x="3947" y="6980"/>
                    <a:pt x="3781" y="6980"/>
                  </a:cubicBezTo>
                  <a:cubicBezTo>
                    <a:pt x="3615" y="6980"/>
                    <a:pt x="3450" y="6951"/>
                    <a:pt x="3291" y="6893"/>
                  </a:cubicBezTo>
                  <a:lnTo>
                    <a:pt x="3291" y="6355"/>
                  </a:lnTo>
                  <a:cubicBezTo>
                    <a:pt x="3450" y="6403"/>
                    <a:pt x="3614" y="6427"/>
                    <a:pt x="3779" y="6427"/>
                  </a:cubicBezTo>
                  <a:cubicBezTo>
                    <a:pt x="3944" y="6427"/>
                    <a:pt x="4110" y="6403"/>
                    <a:pt x="4271" y="6355"/>
                  </a:cubicBezTo>
                  <a:close/>
                  <a:moveTo>
                    <a:pt x="4631" y="7225"/>
                  </a:moveTo>
                  <a:cubicBezTo>
                    <a:pt x="4679" y="7230"/>
                    <a:pt x="4723" y="7234"/>
                    <a:pt x="4771" y="7239"/>
                  </a:cubicBezTo>
                  <a:lnTo>
                    <a:pt x="4603" y="7724"/>
                  </a:lnTo>
                  <a:lnTo>
                    <a:pt x="4209" y="7311"/>
                  </a:lnTo>
                  <a:cubicBezTo>
                    <a:pt x="4305" y="7287"/>
                    <a:pt x="4401" y="7258"/>
                    <a:pt x="4492" y="7225"/>
                  </a:cubicBezTo>
                  <a:close/>
                  <a:moveTo>
                    <a:pt x="3075" y="7230"/>
                  </a:moveTo>
                  <a:cubicBezTo>
                    <a:pt x="3176" y="7273"/>
                    <a:pt x="3282" y="7306"/>
                    <a:pt x="3392" y="7330"/>
                  </a:cubicBezTo>
                  <a:lnTo>
                    <a:pt x="2984" y="7739"/>
                  </a:lnTo>
                  <a:lnTo>
                    <a:pt x="2801" y="7239"/>
                  </a:lnTo>
                  <a:cubicBezTo>
                    <a:pt x="2844" y="7234"/>
                    <a:pt x="2892" y="7230"/>
                    <a:pt x="2936" y="7230"/>
                  </a:cubicBezTo>
                  <a:close/>
                  <a:moveTo>
                    <a:pt x="2412" y="7302"/>
                  </a:moveTo>
                  <a:lnTo>
                    <a:pt x="2902" y="8642"/>
                  </a:lnTo>
                  <a:lnTo>
                    <a:pt x="2619" y="8162"/>
                  </a:lnTo>
                  <a:cubicBezTo>
                    <a:pt x="2583" y="8101"/>
                    <a:pt x="2521" y="8067"/>
                    <a:pt x="2456" y="8067"/>
                  </a:cubicBezTo>
                  <a:cubicBezTo>
                    <a:pt x="2433" y="8067"/>
                    <a:pt x="2410" y="8071"/>
                    <a:pt x="2388" y="8080"/>
                  </a:cubicBezTo>
                  <a:lnTo>
                    <a:pt x="2032" y="8210"/>
                  </a:lnTo>
                  <a:lnTo>
                    <a:pt x="2032" y="8210"/>
                  </a:lnTo>
                  <a:lnTo>
                    <a:pt x="2316" y="7326"/>
                  </a:lnTo>
                  <a:cubicBezTo>
                    <a:pt x="2345" y="7316"/>
                    <a:pt x="2378" y="7306"/>
                    <a:pt x="2412" y="7302"/>
                  </a:cubicBezTo>
                  <a:close/>
                  <a:moveTo>
                    <a:pt x="5150" y="7306"/>
                  </a:moveTo>
                  <a:cubicBezTo>
                    <a:pt x="5213" y="7321"/>
                    <a:pt x="5266" y="7335"/>
                    <a:pt x="5323" y="7359"/>
                  </a:cubicBezTo>
                  <a:lnTo>
                    <a:pt x="5592" y="8210"/>
                  </a:lnTo>
                  <a:lnTo>
                    <a:pt x="5592" y="8210"/>
                  </a:lnTo>
                  <a:lnTo>
                    <a:pt x="5242" y="8080"/>
                  </a:lnTo>
                  <a:cubicBezTo>
                    <a:pt x="5220" y="8072"/>
                    <a:pt x="5198" y="8068"/>
                    <a:pt x="5176" y="8068"/>
                  </a:cubicBezTo>
                  <a:cubicBezTo>
                    <a:pt x="5109" y="8068"/>
                    <a:pt x="5044" y="8105"/>
                    <a:pt x="5011" y="8166"/>
                  </a:cubicBezTo>
                  <a:lnTo>
                    <a:pt x="4636" y="8801"/>
                  </a:lnTo>
                  <a:lnTo>
                    <a:pt x="5150" y="7306"/>
                  </a:lnTo>
                  <a:close/>
                  <a:moveTo>
                    <a:pt x="3810" y="7455"/>
                  </a:moveTo>
                  <a:lnTo>
                    <a:pt x="4458" y="8133"/>
                  </a:lnTo>
                  <a:lnTo>
                    <a:pt x="3810" y="10006"/>
                  </a:lnTo>
                  <a:lnTo>
                    <a:pt x="3128" y="8133"/>
                  </a:lnTo>
                  <a:lnTo>
                    <a:pt x="3810" y="7455"/>
                  </a:lnTo>
                  <a:close/>
                  <a:moveTo>
                    <a:pt x="5818" y="7624"/>
                  </a:moveTo>
                  <a:lnTo>
                    <a:pt x="5818" y="7624"/>
                  </a:lnTo>
                  <a:cubicBezTo>
                    <a:pt x="6169" y="7893"/>
                    <a:pt x="6419" y="8277"/>
                    <a:pt x="6524" y="8709"/>
                  </a:cubicBezTo>
                  <a:lnTo>
                    <a:pt x="7072" y="10938"/>
                  </a:lnTo>
                  <a:cubicBezTo>
                    <a:pt x="7154" y="11270"/>
                    <a:pt x="7005" y="11611"/>
                    <a:pt x="6712" y="11779"/>
                  </a:cubicBezTo>
                  <a:cubicBezTo>
                    <a:pt x="5804" y="12303"/>
                    <a:pt x="4905" y="12576"/>
                    <a:pt x="4007" y="12615"/>
                  </a:cubicBezTo>
                  <a:lnTo>
                    <a:pt x="4007" y="10636"/>
                  </a:lnTo>
                  <a:lnTo>
                    <a:pt x="5261" y="8493"/>
                  </a:lnTo>
                  <a:lnTo>
                    <a:pt x="5832" y="8700"/>
                  </a:lnTo>
                  <a:cubicBezTo>
                    <a:pt x="5854" y="8707"/>
                    <a:pt x="5876" y="8711"/>
                    <a:pt x="5898" y="8711"/>
                  </a:cubicBezTo>
                  <a:cubicBezTo>
                    <a:pt x="6021" y="8711"/>
                    <a:pt x="6123" y="8590"/>
                    <a:pt x="6082" y="8459"/>
                  </a:cubicBezTo>
                  <a:lnTo>
                    <a:pt x="5818" y="7624"/>
                  </a:lnTo>
                  <a:close/>
                  <a:moveTo>
                    <a:pt x="3081" y="1"/>
                  </a:moveTo>
                  <a:cubicBezTo>
                    <a:pt x="1856" y="1"/>
                    <a:pt x="786" y="1018"/>
                    <a:pt x="779" y="2315"/>
                  </a:cubicBezTo>
                  <a:cubicBezTo>
                    <a:pt x="779" y="2944"/>
                    <a:pt x="822" y="3574"/>
                    <a:pt x="913" y="4193"/>
                  </a:cubicBezTo>
                  <a:cubicBezTo>
                    <a:pt x="980" y="4674"/>
                    <a:pt x="1389" y="5034"/>
                    <a:pt x="1874" y="5034"/>
                  </a:cubicBezTo>
                  <a:lnTo>
                    <a:pt x="2004" y="5034"/>
                  </a:lnTo>
                  <a:cubicBezTo>
                    <a:pt x="2157" y="5495"/>
                    <a:pt x="2479" y="5880"/>
                    <a:pt x="2902" y="6105"/>
                  </a:cubicBezTo>
                  <a:lnTo>
                    <a:pt x="2902" y="6836"/>
                  </a:lnTo>
                  <a:cubicBezTo>
                    <a:pt x="1840" y="6855"/>
                    <a:pt x="918" y="7585"/>
                    <a:pt x="663" y="8618"/>
                  </a:cubicBezTo>
                  <a:lnTo>
                    <a:pt x="582" y="8964"/>
                  </a:lnTo>
                  <a:cubicBezTo>
                    <a:pt x="545" y="9111"/>
                    <a:pt x="657" y="9201"/>
                    <a:pt x="768" y="9201"/>
                  </a:cubicBezTo>
                  <a:cubicBezTo>
                    <a:pt x="846" y="9201"/>
                    <a:pt x="923" y="9156"/>
                    <a:pt x="947" y="9055"/>
                  </a:cubicBezTo>
                  <a:lnTo>
                    <a:pt x="1033" y="8709"/>
                  </a:lnTo>
                  <a:cubicBezTo>
                    <a:pt x="1149" y="8243"/>
                    <a:pt x="1427" y="7840"/>
                    <a:pt x="1821" y="7566"/>
                  </a:cubicBezTo>
                  <a:lnTo>
                    <a:pt x="1821" y="7566"/>
                  </a:lnTo>
                  <a:lnTo>
                    <a:pt x="1542" y="8455"/>
                  </a:lnTo>
                  <a:cubicBezTo>
                    <a:pt x="1498" y="8585"/>
                    <a:pt x="1597" y="8708"/>
                    <a:pt x="1722" y="8708"/>
                  </a:cubicBezTo>
                  <a:cubicBezTo>
                    <a:pt x="1745" y="8708"/>
                    <a:pt x="1769" y="8704"/>
                    <a:pt x="1792" y="8695"/>
                  </a:cubicBezTo>
                  <a:lnTo>
                    <a:pt x="2364" y="8488"/>
                  </a:lnTo>
                  <a:lnTo>
                    <a:pt x="3613" y="10631"/>
                  </a:lnTo>
                  <a:lnTo>
                    <a:pt x="3613" y="12610"/>
                  </a:lnTo>
                  <a:cubicBezTo>
                    <a:pt x="2695" y="12581"/>
                    <a:pt x="1778" y="12312"/>
                    <a:pt x="846" y="11769"/>
                  </a:cubicBezTo>
                  <a:cubicBezTo>
                    <a:pt x="558" y="11601"/>
                    <a:pt x="409" y="11265"/>
                    <a:pt x="486" y="10938"/>
                  </a:cubicBezTo>
                  <a:lnTo>
                    <a:pt x="721" y="9968"/>
                  </a:lnTo>
                  <a:cubicBezTo>
                    <a:pt x="758" y="9821"/>
                    <a:pt x="645" y="9731"/>
                    <a:pt x="533" y="9731"/>
                  </a:cubicBezTo>
                  <a:cubicBezTo>
                    <a:pt x="455" y="9731"/>
                    <a:pt x="377" y="9775"/>
                    <a:pt x="351" y="9877"/>
                  </a:cubicBezTo>
                  <a:lnTo>
                    <a:pt x="116" y="10847"/>
                  </a:lnTo>
                  <a:cubicBezTo>
                    <a:pt x="0" y="11337"/>
                    <a:pt x="217" y="11851"/>
                    <a:pt x="658" y="12101"/>
                  </a:cubicBezTo>
                  <a:cubicBezTo>
                    <a:pt x="1691" y="12699"/>
                    <a:pt x="2734" y="12998"/>
                    <a:pt x="3777" y="12998"/>
                  </a:cubicBezTo>
                  <a:cubicBezTo>
                    <a:pt x="4820" y="12998"/>
                    <a:pt x="5864" y="12699"/>
                    <a:pt x="6899" y="12101"/>
                  </a:cubicBezTo>
                  <a:cubicBezTo>
                    <a:pt x="7341" y="11861"/>
                    <a:pt x="7562" y="11347"/>
                    <a:pt x="7442" y="10861"/>
                  </a:cubicBezTo>
                  <a:lnTo>
                    <a:pt x="6894" y="8628"/>
                  </a:lnTo>
                  <a:cubicBezTo>
                    <a:pt x="6635" y="7595"/>
                    <a:pt x="5717" y="6864"/>
                    <a:pt x="4655" y="6845"/>
                  </a:cubicBezTo>
                  <a:lnTo>
                    <a:pt x="4655" y="6115"/>
                  </a:lnTo>
                  <a:cubicBezTo>
                    <a:pt x="5083" y="5889"/>
                    <a:pt x="5405" y="5505"/>
                    <a:pt x="5554" y="5044"/>
                  </a:cubicBezTo>
                  <a:lnTo>
                    <a:pt x="5583" y="5044"/>
                  </a:lnTo>
                  <a:cubicBezTo>
                    <a:pt x="6073" y="5044"/>
                    <a:pt x="6486" y="4679"/>
                    <a:pt x="6548" y="4189"/>
                  </a:cubicBezTo>
                  <a:cubicBezTo>
                    <a:pt x="6611" y="3723"/>
                    <a:pt x="6644" y="3295"/>
                    <a:pt x="6664" y="2892"/>
                  </a:cubicBezTo>
                  <a:cubicBezTo>
                    <a:pt x="6661" y="2768"/>
                    <a:pt x="6567" y="2704"/>
                    <a:pt x="6472" y="2704"/>
                  </a:cubicBezTo>
                  <a:cubicBezTo>
                    <a:pt x="6383" y="2704"/>
                    <a:pt x="6293" y="2761"/>
                    <a:pt x="6279" y="2877"/>
                  </a:cubicBezTo>
                  <a:cubicBezTo>
                    <a:pt x="6260" y="3271"/>
                    <a:pt x="6226" y="3684"/>
                    <a:pt x="6169" y="4145"/>
                  </a:cubicBezTo>
                  <a:cubicBezTo>
                    <a:pt x="6135" y="4414"/>
                    <a:pt x="5914" y="4626"/>
                    <a:pt x="5645" y="4650"/>
                  </a:cubicBezTo>
                  <a:cubicBezTo>
                    <a:pt x="5684" y="4256"/>
                    <a:pt x="5645" y="4890"/>
                    <a:pt x="5664" y="3002"/>
                  </a:cubicBezTo>
                  <a:cubicBezTo>
                    <a:pt x="5664" y="2978"/>
                    <a:pt x="5645" y="2959"/>
                    <a:pt x="5635" y="2935"/>
                  </a:cubicBezTo>
                  <a:cubicBezTo>
                    <a:pt x="5631" y="2911"/>
                    <a:pt x="5621" y="2887"/>
                    <a:pt x="5607" y="2868"/>
                  </a:cubicBezTo>
                  <a:cubicBezTo>
                    <a:pt x="5592" y="2848"/>
                    <a:pt x="5559" y="2848"/>
                    <a:pt x="5539" y="2839"/>
                  </a:cubicBezTo>
                  <a:cubicBezTo>
                    <a:pt x="5520" y="2824"/>
                    <a:pt x="5501" y="2810"/>
                    <a:pt x="5472" y="2810"/>
                  </a:cubicBezTo>
                  <a:cubicBezTo>
                    <a:pt x="4689" y="2800"/>
                    <a:pt x="3920" y="2565"/>
                    <a:pt x="3272" y="2123"/>
                  </a:cubicBezTo>
                  <a:cubicBezTo>
                    <a:pt x="3238" y="2097"/>
                    <a:pt x="3197" y="2085"/>
                    <a:pt x="3157" y="2085"/>
                  </a:cubicBezTo>
                  <a:cubicBezTo>
                    <a:pt x="3106" y="2085"/>
                    <a:pt x="3055" y="2105"/>
                    <a:pt x="3017" y="2142"/>
                  </a:cubicBezTo>
                  <a:cubicBezTo>
                    <a:pt x="3017" y="2142"/>
                    <a:pt x="2571" y="2594"/>
                    <a:pt x="2018" y="2820"/>
                  </a:cubicBezTo>
                  <a:cubicBezTo>
                    <a:pt x="2008" y="2824"/>
                    <a:pt x="1999" y="2839"/>
                    <a:pt x="1994" y="2848"/>
                  </a:cubicBezTo>
                  <a:cubicBezTo>
                    <a:pt x="1951" y="2872"/>
                    <a:pt x="1922" y="2916"/>
                    <a:pt x="1912" y="2964"/>
                  </a:cubicBezTo>
                  <a:cubicBezTo>
                    <a:pt x="1912" y="2973"/>
                    <a:pt x="1898" y="2983"/>
                    <a:pt x="1898" y="2997"/>
                  </a:cubicBezTo>
                  <a:lnTo>
                    <a:pt x="1898" y="4453"/>
                  </a:lnTo>
                  <a:cubicBezTo>
                    <a:pt x="1903" y="4520"/>
                    <a:pt x="1908" y="4587"/>
                    <a:pt x="1922" y="4655"/>
                  </a:cubicBezTo>
                  <a:lnTo>
                    <a:pt x="1874" y="4655"/>
                  </a:lnTo>
                  <a:cubicBezTo>
                    <a:pt x="1581" y="4650"/>
                    <a:pt x="1331" y="4434"/>
                    <a:pt x="1293" y="4145"/>
                  </a:cubicBezTo>
                  <a:cubicBezTo>
                    <a:pt x="1201" y="3540"/>
                    <a:pt x="1158" y="2930"/>
                    <a:pt x="1158" y="2320"/>
                  </a:cubicBezTo>
                  <a:cubicBezTo>
                    <a:pt x="1166" y="1235"/>
                    <a:pt x="2062" y="388"/>
                    <a:pt x="3085" y="388"/>
                  </a:cubicBezTo>
                  <a:cubicBezTo>
                    <a:pt x="3302" y="388"/>
                    <a:pt x="3526" y="426"/>
                    <a:pt x="3747" y="509"/>
                  </a:cubicBezTo>
                  <a:cubicBezTo>
                    <a:pt x="3964" y="586"/>
                    <a:pt x="4161" y="711"/>
                    <a:pt x="4324" y="874"/>
                  </a:cubicBezTo>
                  <a:cubicBezTo>
                    <a:pt x="4362" y="912"/>
                    <a:pt x="4414" y="932"/>
                    <a:pt x="4466" y="932"/>
                  </a:cubicBezTo>
                  <a:cubicBezTo>
                    <a:pt x="4517" y="932"/>
                    <a:pt x="4569" y="912"/>
                    <a:pt x="4607" y="874"/>
                  </a:cubicBezTo>
                  <a:lnTo>
                    <a:pt x="4622" y="855"/>
                  </a:lnTo>
                  <a:cubicBezTo>
                    <a:pt x="4816" y="651"/>
                    <a:pt x="5062" y="558"/>
                    <a:pt x="5304" y="558"/>
                  </a:cubicBezTo>
                  <a:cubicBezTo>
                    <a:pt x="5764" y="558"/>
                    <a:pt x="6211" y="891"/>
                    <a:pt x="6265" y="1426"/>
                  </a:cubicBezTo>
                  <a:cubicBezTo>
                    <a:pt x="6270" y="1479"/>
                    <a:pt x="6274" y="1527"/>
                    <a:pt x="6279" y="1570"/>
                  </a:cubicBezTo>
                  <a:cubicBezTo>
                    <a:pt x="6294" y="1719"/>
                    <a:pt x="6303" y="1873"/>
                    <a:pt x="6298" y="2022"/>
                  </a:cubicBezTo>
                  <a:cubicBezTo>
                    <a:pt x="6298" y="2128"/>
                    <a:pt x="6385" y="2214"/>
                    <a:pt x="6491" y="2214"/>
                  </a:cubicBezTo>
                  <a:cubicBezTo>
                    <a:pt x="6601" y="2214"/>
                    <a:pt x="6683" y="2128"/>
                    <a:pt x="6683" y="2022"/>
                  </a:cubicBezTo>
                  <a:cubicBezTo>
                    <a:pt x="6688" y="1859"/>
                    <a:pt x="6678" y="1695"/>
                    <a:pt x="6659" y="1527"/>
                  </a:cubicBezTo>
                  <a:cubicBezTo>
                    <a:pt x="6659" y="1489"/>
                    <a:pt x="6649" y="1441"/>
                    <a:pt x="6644" y="1388"/>
                  </a:cubicBezTo>
                  <a:cubicBezTo>
                    <a:pt x="6575" y="650"/>
                    <a:pt x="5953" y="172"/>
                    <a:pt x="5302" y="172"/>
                  </a:cubicBezTo>
                  <a:cubicBezTo>
                    <a:pt x="5013" y="172"/>
                    <a:pt x="4718" y="267"/>
                    <a:pt x="4463" y="475"/>
                  </a:cubicBezTo>
                  <a:cubicBezTo>
                    <a:pt x="4290" y="336"/>
                    <a:pt x="4093" y="225"/>
                    <a:pt x="3882" y="148"/>
                  </a:cubicBezTo>
                  <a:cubicBezTo>
                    <a:pt x="3614" y="47"/>
                    <a:pt x="3344" y="1"/>
                    <a:pt x="30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7" name="Google Shape;13897;p82"/>
          <p:cNvGrpSpPr/>
          <p:nvPr/>
        </p:nvGrpSpPr>
        <p:grpSpPr>
          <a:xfrm>
            <a:off x="7517833" y="2260415"/>
            <a:ext cx="370656" cy="345157"/>
            <a:chOff x="7517833" y="2465815"/>
            <a:chExt cx="370656" cy="345157"/>
          </a:xfrm>
        </p:grpSpPr>
        <p:sp>
          <p:nvSpPr>
            <p:cNvPr id="13898" name="Google Shape;13898;p82"/>
            <p:cNvSpPr/>
            <p:nvPr/>
          </p:nvSpPr>
          <p:spPr>
            <a:xfrm>
              <a:off x="7674416" y="2471182"/>
              <a:ext cx="208157" cy="204466"/>
            </a:xfrm>
            <a:custGeom>
              <a:avLst/>
              <a:gdLst/>
              <a:ahLst/>
              <a:cxnLst/>
              <a:rect l="l" t="t" r="r" b="b"/>
              <a:pathLst>
                <a:path w="7951" h="7810" extrusionOk="0">
                  <a:moveTo>
                    <a:pt x="5611" y="0"/>
                  </a:moveTo>
                  <a:cubicBezTo>
                    <a:pt x="5425" y="0"/>
                    <a:pt x="5239" y="71"/>
                    <a:pt x="5097" y="213"/>
                  </a:cubicBezTo>
                  <a:lnTo>
                    <a:pt x="284" y="5027"/>
                  </a:lnTo>
                  <a:cubicBezTo>
                    <a:pt x="0" y="5315"/>
                    <a:pt x="0" y="5771"/>
                    <a:pt x="284" y="6060"/>
                  </a:cubicBezTo>
                  <a:lnTo>
                    <a:pt x="1821" y="7597"/>
                  </a:lnTo>
                  <a:cubicBezTo>
                    <a:pt x="1963" y="7739"/>
                    <a:pt x="2149" y="7809"/>
                    <a:pt x="2336" y="7809"/>
                  </a:cubicBezTo>
                  <a:cubicBezTo>
                    <a:pt x="2522" y="7809"/>
                    <a:pt x="2710" y="7739"/>
                    <a:pt x="2854" y="7597"/>
                  </a:cubicBezTo>
                  <a:lnTo>
                    <a:pt x="7668" y="2783"/>
                  </a:lnTo>
                  <a:cubicBezTo>
                    <a:pt x="7951" y="2500"/>
                    <a:pt x="7951" y="2039"/>
                    <a:pt x="7668" y="1755"/>
                  </a:cubicBezTo>
                  <a:lnTo>
                    <a:pt x="6125" y="213"/>
                  </a:lnTo>
                  <a:cubicBezTo>
                    <a:pt x="5984" y="71"/>
                    <a:pt x="5798" y="0"/>
                    <a:pt x="56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82"/>
            <p:cNvSpPr/>
            <p:nvPr/>
          </p:nvSpPr>
          <p:spPr>
            <a:xfrm>
              <a:off x="7699313" y="2494220"/>
              <a:ext cx="183260" cy="181427"/>
            </a:xfrm>
            <a:custGeom>
              <a:avLst/>
              <a:gdLst/>
              <a:ahLst/>
              <a:cxnLst/>
              <a:rect l="l" t="t" r="r" b="b"/>
              <a:pathLst>
                <a:path w="7000" h="6930" extrusionOk="0">
                  <a:moveTo>
                    <a:pt x="5842" y="1"/>
                  </a:moveTo>
                  <a:cubicBezTo>
                    <a:pt x="6126" y="284"/>
                    <a:pt x="6126" y="745"/>
                    <a:pt x="5842" y="1029"/>
                  </a:cubicBezTo>
                  <a:lnTo>
                    <a:pt x="1029" y="5843"/>
                  </a:lnTo>
                  <a:cubicBezTo>
                    <a:pt x="887" y="5984"/>
                    <a:pt x="701" y="6055"/>
                    <a:pt x="514" y="6055"/>
                  </a:cubicBezTo>
                  <a:cubicBezTo>
                    <a:pt x="328" y="6055"/>
                    <a:pt x="142" y="5984"/>
                    <a:pt x="0" y="5843"/>
                  </a:cubicBezTo>
                  <a:lnTo>
                    <a:pt x="0" y="5843"/>
                  </a:lnTo>
                  <a:lnTo>
                    <a:pt x="870" y="6717"/>
                  </a:lnTo>
                  <a:cubicBezTo>
                    <a:pt x="1012" y="6859"/>
                    <a:pt x="1198" y="6929"/>
                    <a:pt x="1385" y="6929"/>
                  </a:cubicBezTo>
                  <a:cubicBezTo>
                    <a:pt x="1571" y="6929"/>
                    <a:pt x="1759" y="6859"/>
                    <a:pt x="1903" y="6717"/>
                  </a:cubicBezTo>
                  <a:lnTo>
                    <a:pt x="6717" y="1903"/>
                  </a:lnTo>
                  <a:cubicBezTo>
                    <a:pt x="7000" y="1615"/>
                    <a:pt x="7000" y="1154"/>
                    <a:pt x="6717" y="870"/>
                  </a:cubicBezTo>
                  <a:lnTo>
                    <a:pt x="584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82"/>
            <p:cNvSpPr/>
            <p:nvPr/>
          </p:nvSpPr>
          <p:spPr>
            <a:xfrm>
              <a:off x="7762956" y="2505661"/>
              <a:ext cx="83148" cy="83305"/>
            </a:xfrm>
            <a:custGeom>
              <a:avLst/>
              <a:gdLst/>
              <a:ahLst/>
              <a:cxnLst/>
              <a:rect l="l" t="t" r="r" b="b"/>
              <a:pathLst>
                <a:path w="3176" h="3182" extrusionOk="0">
                  <a:moveTo>
                    <a:pt x="610" y="1"/>
                  </a:moveTo>
                  <a:lnTo>
                    <a:pt x="0" y="611"/>
                  </a:lnTo>
                  <a:lnTo>
                    <a:pt x="2561" y="3181"/>
                  </a:lnTo>
                  <a:lnTo>
                    <a:pt x="3176" y="2566"/>
                  </a:lnTo>
                  <a:lnTo>
                    <a:pt x="61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82"/>
            <p:cNvSpPr/>
            <p:nvPr/>
          </p:nvSpPr>
          <p:spPr>
            <a:xfrm>
              <a:off x="7807227" y="2549931"/>
              <a:ext cx="39008" cy="39034"/>
            </a:xfrm>
            <a:custGeom>
              <a:avLst/>
              <a:gdLst/>
              <a:ahLst/>
              <a:cxnLst/>
              <a:rect l="l" t="t" r="r" b="b"/>
              <a:pathLst>
                <a:path w="1490" h="1491" extrusionOk="0">
                  <a:moveTo>
                    <a:pt x="615" y="1"/>
                  </a:moveTo>
                  <a:lnTo>
                    <a:pt x="0" y="616"/>
                  </a:lnTo>
                  <a:lnTo>
                    <a:pt x="875" y="1490"/>
                  </a:lnTo>
                  <a:lnTo>
                    <a:pt x="1490" y="875"/>
                  </a:lnTo>
                  <a:lnTo>
                    <a:pt x="61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82"/>
            <p:cNvSpPr/>
            <p:nvPr/>
          </p:nvSpPr>
          <p:spPr>
            <a:xfrm>
              <a:off x="7523619" y="2632817"/>
              <a:ext cx="193444" cy="172971"/>
            </a:xfrm>
            <a:custGeom>
              <a:avLst/>
              <a:gdLst/>
              <a:ahLst/>
              <a:cxnLst/>
              <a:rect l="l" t="t" r="r" b="b"/>
              <a:pathLst>
                <a:path w="7389" h="6607" extrusionOk="0">
                  <a:moveTo>
                    <a:pt x="6164" y="1"/>
                  </a:moveTo>
                  <a:lnTo>
                    <a:pt x="0" y="6164"/>
                  </a:lnTo>
                  <a:cubicBezTo>
                    <a:pt x="81" y="6466"/>
                    <a:pt x="463" y="6607"/>
                    <a:pt x="995" y="6607"/>
                  </a:cubicBezTo>
                  <a:cubicBezTo>
                    <a:pt x="2608" y="6607"/>
                    <a:pt x="5594" y="5306"/>
                    <a:pt x="5703" y="3224"/>
                  </a:cubicBezTo>
                  <a:cubicBezTo>
                    <a:pt x="5717" y="2979"/>
                    <a:pt x="5856" y="2763"/>
                    <a:pt x="6029" y="2590"/>
                  </a:cubicBezTo>
                  <a:lnTo>
                    <a:pt x="7389" y="1226"/>
                  </a:lnTo>
                  <a:lnTo>
                    <a:pt x="6164" y="1"/>
                  </a:ln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82"/>
            <p:cNvSpPr/>
            <p:nvPr/>
          </p:nvSpPr>
          <p:spPr>
            <a:xfrm>
              <a:off x="7523619" y="2647295"/>
              <a:ext cx="193444" cy="158494"/>
            </a:xfrm>
            <a:custGeom>
              <a:avLst/>
              <a:gdLst/>
              <a:ahLst/>
              <a:cxnLst/>
              <a:rect l="l" t="t" r="r" b="b"/>
              <a:pathLst>
                <a:path w="7389" h="6054" extrusionOk="0">
                  <a:moveTo>
                    <a:pt x="6711" y="0"/>
                  </a:moveTo>
                  <a:lnTo>
                    <a:pt x="5352" y="1360"/>
                  </a:lnTo>
                  <a:cubicBezTo>
                    <a:pt x="5179" y="1533"/>
                    <a:pt x="5040" y="1754"/>
                    <a:pt x="5025" y="1994"/>
                  </a:cubicBezTo>
                  <a:cubicBezTo>
                    <a:pt x="4917" y="4071"/>
                    <a:pt x="1940" y="5378"/>
                    <a:pt x="329" y="5378"/>
                  </a:cubicBezTo>
                  <a:cubicBezTo>
                    <a:pt x="298" y="5378"/>
                    <a:pt x="266" y="5377"/>
                    <a:pt x="236" y="5376"/>
                  </a:cubicBezTo>
                  <a:lnTo>
                    <a:pt x="0" y="5611"/>
                  </a:lnTo>
                  <a:cubicBezTo>
                    <a:pt x="81" y="5913"/>
                    <a:pt x="463" y="6054"/>
                    <a:pt x="995" y="6054"/>
                  </a:cubicBezTo>
                  <a:cubicBezTo>
                    <a:pt x="2608" y="6054"/>
                    <a:pt x="5595" y="4753"/>
                    <a:pt x="5707" y="2671"/>
                  </a:cubicBezTo>
                  <a:cubicBezTo>
                    <a:pt x="5717" y="2426"/>
                    <a:pt x="5856" y="2210"/>
                    <a:pt x="6029" y="2037"/>
                  </a:cubicBezTo>
                  <a:lnTo>
                    <a:pt x="7389" y="673"/>
                  </a:lnTo>
                  <a:lnTo>
                    <a:pt x="67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82"/>
            <p:cNvSpPr/>
            <p:nvPr/>
          </p:nvSpPr>
          <p:spPr>
            <a:xfrm>
              <a:off x="7517833" y="2465815"/>
              <a:ext cx="370656" cy="345157"/>
            </a:xfrm>
            <a:custGeom>
              <a:avLst/>
              <a:gdLst/>
              <a:ahLst/>
              <a:cxnLst/>
              <a:rect l="l" t="t" r="r" b="b"/>
              <a:pathLst>
                <a:path w="14158" h="13184" extrusionOk="0">
                  <a:moveTo>
                    <a:pt x="11592" y="411"/>
                  </a:moveTo>
                  <a:cubicBezTo>
                    <a:pt x="11727" y="411"/>
                    <a:pt x="11861" y="461"/>
                    <a:pt x="11962" y="562"/>
                  </a:cubicBezTo>
                  <a:lnTo>
                    <a:pt x="13504" y="2104"/>
                  </a:lnTo>
                  <a:cubicBezTo>
                    <a:pt x="13706" y="2306"/>
                    <a:pt x="13706" y="2638"/>
                    <a:pt x="13504" y="2839"/>
                  </a:cubicBezTo>
                  <a:lnTo>
                    <a:pt x="12544" y="3800"/>
                  </a:lnTo>
                  <a:lnTo>
                    <a:pt x="10266" y="1523"/>
                  </a:lnTo>
                  <a:lnTo>
                    <a:pt x="11222" y="562"/>
                  </a:lnTo>
                  <a:cubicBezTo>
                    <a:pt x="11323" y="461"/>
                    <a:pt x="11458" y="411"/>
                    <a:pt x="11592" y="411"/>
                  </a:cubicBezTo>
                  <a:close/>
                  <a:moveTo>
                    <a:pt x="9973" y="1816"/>
                  </a:moveTo>
                  <a:lnTo>
                    <a:pt x="12251" y="4088"/>
                  </a:lnTo>
                  <a:lnTo>
                    <a:pt x="11929" y="4410"/>
                  </a:lnTo>
                  <a:lnTo>
                    <a:pt x="9656" y="2133"/>
                  </a:lnTo>
                  <a:lnTo>
                    <a:pt x="9973" y="1816"/>
                  </a:lnTo>
                  <a:close/>
                  <a:moveTo>
                    <a:pt x="11590" y="0"/>
                  </a:moveTo>
                  <a:cubicBezTo>
                    <a:pt x="11351" y="0"/>
                    <a:pt x="11112" y="91"/>
                    <a:pt x="10929" y="274"/>
                  </a:cubicBezTo>
                  <a:lnTo>
                    <a:pt x="8503" y="2700"/>
                  </a:lnTo>
                  <a:cubicBezTo>
                    <a:pt x="8352" y="2851"/>
                    <a:pt x="8489" y="3058"/>
                    <a:pt x="8650" y="3058"/>
                  </a:cubicBezTo>
                  <a:cubicBezTo>
                    <a:pt x="8699" y="3058"/>
                    <a:pt x="8750" y="3039"/>
                    <a:pt x="8796" y="2993"/>
                  </a:cubicBezTo>
                  <a:lnTo>
                    <a:pt x="9358" y="2426"/>
                  </a:lnTo>
                  <a:lnTo>
                    <a:pt x="11636" y="4703"/>
                  </a:lnTo>
                  <a:lnTo>
                    <a:pt x="8681" y="7658"/>
                  </a:lnTo>
                  <a:cubicBezTo>
                    <a:pt x="8580" y="7761"/>
                    <a:pt x="8447" y="7813"/>
                    <a:pt x="8313" y="7813"/>
                  </a:cubicBezTo>
                  <a:cubicBezTo>
                    <a:pt x="8179" y="7813"/>
                    <a:pt x="8045" y="7761"/>
                    <a:pt x="7941" y="7658"/>
                  </a:cubicBezTo>
                  <a:lnTo>
                    <a:pt x="6404" y="6120"/>
                  </a:lnTo>
                  <a:cubicBezTo>
                    <a:pt x="6197" y="5914"/>
                    <a:pt x="6197" y="5582"/>
                    <a:pt x="6404" y="5381"/>
                  </a:cubicBezTo>
                  <a:lnTo>
                    <a:pt x="8124" y="3661"/>
                  </a:lnTo>
                  <a:cubicBezTo>
                    <a:pt x="8271" y="3510"/>
                    <a:pt x="8133" y="3302"/>
                    <a:pt x="7975" y="3302"/>
                  </a:cubicBezTo>
                  <a:cubicBezTo>
                    <a:pt x="7926" y="3302"/>
                    <a:pt x="7876" y="3322"/>
                    <a:pt x="7831" y="3368"/>
                  </a:cubicBezTo>
                  <a:lnTo>
                    <a:pt x="6111" y="5083"/>
                  </a:lnTo>
                  <a:cubicBezTo>
                    <a:pt x="5760" y="5438"/>
                    <a:pt x="5751" y="6005"/>
                    <a:pt x="6092" y="6370"/>
                  </a:cubicBezTo>
                  <a:lnTo>
                    <a:pt x="2042" y="10415"/>
                  </a:lnTo>
                  <a:cubicBezTo>
                    <a:pt x="1895" y="10566"/>
                    <a:pt x="2032" y="10774"/>
                    <a:pt x="2191" y="10774"/>
                  </a:cubicBezTo>
                  <a:cubicBezTo>
                    <a:pt x="2240" y="10774"/>
                    <a:pt x="2290" y="10754"/>
                    <a:pt x="2335" y="10708"/>
                  </a:cubicBezTo>
                  <a:lnTo>
                    <a:pt x="6375" y="6673"/>
                  </a:lnTo>
                  <a:lnTo>
                    <a:pt x="7312" y="7605"/>
                  </a:lnTo>
                  <a:lnTo>
                    <a:pt x="6101" y="8815"/>
                  </a:lnTo>
                  <a:cubicBezTo>
                    <a:pt x="5861" y="9056"/>
                    <a:pt x="5727" y="9320"/>
                    <a:pt x="5717" y="9589"/>
                  </a:cubicBezTo>
                  <a:cubicBezTo>
                    <a:pt x="5612" y="11583"/>
                    <a:pt x="2659" y="12782"/>
                    <a:pt x="1198" y="12782"/>
                  </a:cubicBezTo>
                  <a:cubicBezTo>
                    <a:pt x="854" y="12782"/>
                    <a:pt x="593" y="12715"/>
                    <a:pt x="471" y="12577"/>
                  </a:cubicBezTo>
                  <a:lnTo>
                    <a:pt x="1643" y="11405"/>
                  </a:lnTo>
                  <a:cubicBezTo>
                    <a:pt x="1794" y="11254"/>
                    <a:pt x="1657" y="11047"/>
                    <a:pt x="1496" y="11047"/>
                  </a:cubicBezTo>
                  <a:cubicBezTo>
                    <a:pt x="1447" y="11047"/>
                    <a:pt x="1396" y="11066"/>
                    <a:pt x="1350" y="11112"/>
                  </a:cubicBezTo>
                  <a:lnTo>
                    <a:pt x="72" y="12390"/>
                  </a:lnTo>
                  <a:cubicBezTo>
                    <a:pt x="19" y="12438"/>
                    <a:pt x="0" y="12515"/>
                    <a:pt x="19" y="12587"/>
                  </a:cubicBezTo>
                  <a:cubicBezTo>
                    <a:pt x="146" y="13056"/>
                    <a:pt x="705" y="13183"/>
                    <a:pt x="1233" y="13183"/>
                  </a:cubicBezTo>
                  <a:cubicBezTo>
                    <a:pt x="1364" y="13183"/>
                    <a:pt x="1494" y="13176"/>
                    <a:pt x="1614" y="13163"/>
                  </a:cubicBezTo>
                  <a:cubicBezTo>
                    <a:pt x="3478" y="12966"/>
                    <a:pt x="6024" y="11587"/>
                    <a:pt x="6125" y="9608"/>
                  </a:cubicBezTo>
                  <a:cubicBezTo>
                    <a:pt x="6145" y="9233"/>
                    <a:pt x="6466" y="9060"/>
                    <a:pt x="7600" y="7893"/>
                  </a:cubicBezTo>
                  <a:cubicBezTo>
                    <a:pt x="7778" y="8095"/>
                    <a:pt x="8037" y="8210"/>
                    <a:pt x="8311" y="8215"/>
                  </a:cubicBezTo>
                  <a:cubicBezTo>
                    <a:pt x="8556" y="8215"/>
                    <a:pt x="8796" y="8114"/>
                    <a:pt x="8969" y="7941"/>
                  </a:cubicBezTo>
                  <a:lnTo>
                    <a:pt x="13783" y="3123"/>
                  </a:lnTo>
                  <a:cubicBezTo>
                    <a:pt x="14153" y="2767"/>
                    <a:pt x="14158" y="2176"/>
                    <a:pt x="13793" y="1811"/>
                  </a:cubicBezTo>
                  <a:lnTo>
                    <a:pt x="12251" y="274"/>
                  </a:lnTo>
                  <a:cubicBezTo>
                    <a:pt x="12068" y="91"/>
                    <a:pt x="11829" y="0"/>
                    <a:pt x="115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5" name="Google Shape;13905;p82"/>
          <p:cNvGrpSpPr/>
          <p:nvPr/>
        </p:nvGrpSpPr>
        <p:grpSpPr>
          <a:xfrm>
            <a:off x="5804954" y="3620309"/>
            <a:ext cx="251197" cy="340392"/>
            <a:chOff x="5804954" y="3825709"/>
            <a:chExt cx="251197" cy="340392"/>
          </a:xfrm>
        </p:grpSpPr>
        <p:sp>
          <p:nvSpPr>
            <p:cNvPr id="13906" name="Google Shape;13906;p82"/>
            <p:cNvSpPr/>
            <p:nvPr/>
          </p:nvSpPr>
          <p:spPr>
            <a:xfrm>
              <a:off x="5804954" y="3830709"/>
              <a:ext cx="236091" cy="330365"/>
            </a:xfrm>
            <a:custGeom>
              <a:avLst/>
              <a:gdLst/>
              <a:ahLst/>
              <a:cxnLst/>
              <a:rect l="l" t="t" r="r" b="b"/>
              <a:pathLst>
                <a:path w="9018" h="12619" extrusionOk="0">
                  <a:moveTo>
                    <a:pt x="5367" y="1"/>
                  </a:moveTo>
                  <a:cubicBezTo>
                    <a:pt x="5135" y="1"/>
                    <a:pt x="4900" y="28"/>
                    <a:pt x="4665" y="85"/>
                  </a:cubicBezTo>
                  <a:cubicBezTo>
                    <a:pt x="4377" y="157"/>
                    <a:pt x="4099" y="258"/>
                    <a:pt x="3830" y="392"/>
                  </a:cubicBezTo>
                  <a:cubicBezTo>
                    <a:pt x="3412" y="608"/>
                    <a:pt x="3037" y="901"/>
                    <a:pt x="2729" y="1257"/>
                  </a:cubicBezTo>
                  <a:cubicBezTo>
                    <a:pt x="2350" y="1694"/>
                    <a:pt x="1807" y="1958"/>
                    <a:pt x="1231" y="1987"/>
                  </a:cubicBezTo>
                  <a:cubicBezTo>
                    <a:pt x="1231" y="1987"/>
                    <a:pt x="452" y="3231"/>
                    <a:pt x="1154" y="4043"/>
                  </a:cubicBezTo>
                  <a:cubicBezTo>
                    <a:pt x="1855" y="4860"/>
                    <a:pt x="1" y="6244"/>
                    <a:pt x="1159" y="8304"/>
                  </a:cubicBezTo>
                  <a:cubicBezTo>
                    <a:pt x="1519" y="8953"/>
                    <a:pt x="1293" y="9750"/>
                    <a:pt x="1207" y="10442"/>
                  </a:cubicBezTo>
                  <a:cubicBezTo>
                    <a:pt x="1115" y="11105"/>
                    <a:pt x="1370" y="11768"/>
                    <a:pt x="1884" y="12201"/>
                  </a:cubicBezTo>
                  <a:cubicBezTo>
                    <a:pt x="2206" y="12470"/>
                    <a:pt x="2616" y="12619"/>
                    <a:pt x="3036" y="12619"/>
                  </a:cubicBezTo>
                  <a:cubicBezTo>
                    <a:pt x="3043" y="12619"/>
                    <a:pt x="3049" y="12619"/>
                    <a:pt x="3056" y="12618"/>
                  </a:cubicBezTo>
                  <a:cubicBezTo>
                    <a:pt x="3729" y="12614"/>
                    <a:pt x="4363" y="12282"/>
                    <a:pt x="4752" y="11725"/>
                  </a:cubicBezTo>
                  <a:lnTo>
                    <a:pt x="5449" y="10750"/>
                  </a:lnTo>
                  <a:lnTo>
                    <a:pt x="5429" y="10750"/>
                  </a:lnTo>
                  <a:lnTo>
                    <a:pt x="5943" y="10058"/>
                  </a:lnTo>
                  <a:lnTo>
                    <a:pt x="6847" y="8790"/>
                  </a:lnTo>
                  <a:cubicBezTo>
                    <a:pt x="8638" y="6023"/>
                    <a:pt x="9018" y="3721"/>
                    <a:pt x="8158" y="1829"/>
                  </a:cubicBezTo>
                  <a:cubicBezTo>
                    <a:pt x="7652" y="708"/>
                    <a:pt x="6549" y="1"/>
                    <a:pt x="5367"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82"/>
            <p:cNvSpPr/>
            <p:nvPr/>
          </p:nvSpPr>
          <p:spPr>
            <a:xfrm>
              <a:off x="5843831" y="3847124"/>
              <a:ext cx="197214" cy="313951"/>
            </a:xfrm>
            <a:custGeom>
              <a:avLst/>
              <a:gdLst/>
              <a:ahLst/>
              <a:cxnLst/>
              <a:rect l="l" t="t" r="r" b="b"/>
              <a:pathLst>
                <a:path w="7533" h="11992" extrusionOk="0">
                  <a:moveTo>
                    <a:pt x="5727" y="1"/>
                  </a:moveTo>
                  <a:lnTo>
                    <a:pt x="5727" y="1"/>
                  </a:lnTo>
                  <a:cubicBezTo>
                    <a:pt x="5871" y="193"/>
                    <a:pt x="5996" y="399"/>
                    <a:pt x="6097" y="620"/>
                  </a:cubicBezTo>
                  <a:cubicBezTo>
                    <a:pt x="6952" y="2508"/>
                    <a:pt x="6577" y="4809"/>
                    <a:pt x="4780" y="7581"/>
                  </a:cubicBezTo>
                  <a:lnTo>
                    <a:pt x="3877" y="8850"/>
                  </a:lnTo>
                  <a:lnTo>
                    <a:pt x="3363" y="9541"/>
                  </a:lnTo>
                  <a:lnTo>
                    <a:pt x="3382" y="9541"/>
                  </a:lnTo>
                  <a:lnTo>
                    <a:pt x="2686" y="10521"/>
                  </a:lnTo>
                  <a:cubicBezTo>
                    <a:pt x="2292" y="11074"/>
                    <a:pt x="1662" y="11405"/>
                    <a:pt x="985" y="11410"/>
                  </a:cubicBezTo>
                  <a:cubicBezTo>
                    <a:pt x="977" y="11410"/>
                    <a:pt x="969" y="11410"/>
                    <a:pt x="961" y="11410"/>
                  </a:cubicBezTo>
                  <a:cubicBezTo>
                    <a:pt x="619" y="11410"/>
                    <a:pt x="287" y="11310"/>
                    <a:pt x="0" y="11127"/>
                  </a:cubicBezTo>
                  <a:lnTo>
                    <a:pt x="0" y="11127"/>
                  </a:lnTo>
                  <a:cubicBezTo>
                    <a:pt x="341" y="11665"/>
                    <a:pt x="932" y="11991"/>
                    <a:pt x="1571" y="11991"/>
                  </a:cubicBezTo>
                  <a:cubicBezTo>
                    <a:pt x="2244" y="11987"/>
                    <a:pt x="2878" y="11655"/>
                    <a:pt x="3267" y="11103"/>
                  </a:cubicBezTo>
                  <a:lnTo>
                    <a:pt x="3964" y="10128"/>
                  </a:lnTo>
                  <a:lnTo>
                    <a:pt x="3944" y="10128"/>
                  </a:lnTo>
                  <a:lnTo>
                    <a:pt x="4458" y="9431"/>
                  </a:lnTo>
                  <a:lnTo>
                    <a:pt x="5362" y="8167"/>
                  </a:lnTo>
                  <a:cubicBezTo>
                    <a:pt x="7153" y="5396"/>
                    <a:pt x="7533" y="3094"/>
                    <a:pt x="6678" y="1202"/>
                  </a:cubicBezTo>
                  <a:cubicBezTo>
                    <a:pt x="6462" y="731"/>
                    <a:pt x="6135" y="318"/>
                    <a:pt x="5727"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82"/>
            <p:cNvSpPr/>
            <p:nvPr/>
          </p:nvSpPr>
          <p:spPr>
            <a:xfrm>
              <a:off x="5863021" y="3875058"/>
              <a:ext cx="145954" cy="189936"/>
            </a:xfrm>
            <a:custGeom>
              <a:avLst/>
              <a:gdLst/>
              <a:ahLst/>
              <a:cxnLst/>
              <a:rect l="l" t="t" r="r" b="b"/>
              <a:pathLst>
                <a:path w="5575" h="7255" extrusionOk="0">
                  <a:moveTo>
                    <a:pt x="2710" y="0"/>
                  </a:moveTo>
                  <a:cubicBezTo>
                    <a:pt x="2600" y="0"/>
                    <a:pt x="2490" y="7"/>
                    <a:pt x="2380" y="19"/>
                  </a:cubicBezTo>
                  <a:cubicBezTo>
                    <a:pt x="2380" y="19"/>
                    <a:pt x="2010" y="48"/>
                    <a:pt x="1770" y="207"/>
                  </a:cubicBezTo>
                  <a:cubicBezTo>
                    <a:pt x="1395" y="461"/>
                    <a:pt x="1078" y="807"/>
                    <a:pt x="992" y="1268"/>
                  </a:cubicBezTo>
                  <a:cubicBezTo>
                    <a:pt x="953" y="1446"/>
                    <a:pt x="934" y="1629"/>
                    <a:pt x="929" y="1811"/>
                  </a:cubicBezTo>
                  <a:cubicBezTo>
                    <a:pt x="915" y="2585"/>
                    <a:pt x="1285" y="3315"/>
                    <a:pt x="1914" y="3762"/>
                  </a:cubicBezTo>
                  <a:lnTo>
                    <a:pt x="2318" y="4045"/>
                  </a:lnTo>
                  <a:cubicBezTo>
                    <a:pt x="2399" y="4103"/>
                    <a:pt x="2457" y="4189"/>
                    <a:pt x="2476" y="4285"/>
                  </a:cubicBezTo>
                  <a:cubicBezTo>
                    <a:pt x="2515" y="4415"/>
                    <a:pt x="2486" y="4554"/>
                    <a:pt x="2404" y="4665"/>
                  </a:cubicBezTo>
                  <a:cubicBezTo>
                    <a:pt x="2327" y="4756"/>
                    <a:pt x="2215" y="4803"/>
                    <a:pt x="2102" y="4803"/>
                  </a:cubicBezTo>
                  <a:cubicBezTo>
                    <a:pt x="2019" y="4803"/>
                    <a:pt x="1934" y="4778"/>
                    <a:pt x="1861" y="4727"/>
                  </a:cubicBezTo>
                  <a:lnTo>
                    <a:pt x="795" y="3978"/>
                  </a:lnTo>
                  <a:cubicBezTo>
                    <a:pt x="766" y="3956"/>
                    <a:pt x="734" y="3947"/>
                    <a:pt x="703" y="3947"/>
                  </a:cubicBezTo>
                  <a:cubicBezTo>
                    <a:pt x="616" y="3947"/>
                    <a:pt x="537" y="4023"/>
                    <a:pt x="555" y="4122"/>
                  </a:cubicBezTo>
                  <a:cubicBezTo>
                    <a:pt x="656" y="4867"/>
                    <a:pt x="598" y="5534"/>
                    <a:pt x="363" y="6101"/>
                  </a:cubicBezTo>
                  <a:lnTo>
                    <a:pt x="137" y="6596"/>
                  </a:lnTo>
                  <a:cubicBezTo>
                    <a:pt x="1" y="6912"/>
                    <a:pt x="259" y="7179"/>
                    <a:pt x="527" y="7179"/>
                  </a:cubicBezTo>
                  <a:cubicBezTo>
                    <a:pt x="647" y="7179"/>
                    <a:pt x="768" y="7126"/>
                    <a:pt x="857" y="7000"/>
                  </a:cubicBezTo>
                  <a:lnTo>
                    <a:pt x="1232" y="6438"/>
                  </a:lnTo>
                  <a:cubicBezTo>
                    <a:pt x="3562" y="5803"/>
                    <a:pt x="3994" y="4055"/>
                    <a:pt x="3303" y="1648"/>
                  </a:cubicBezTo>
                  <a:cubicBezTo>
                    <a:pt x="3259" y="1509"/>
                    <a:pt x="3317" y="1360"/>
                    <a:pt x="3442" y="1288"/>
                  </a:cubicBezTo>
                  <a:cubicBezTo>
                    <a:pt x="3487" y="1262"/>
                    <a:pt x="3535" y="1249"/>
                    <a:pt x="3584" y="1249"/>
                  </a:cubicBezTo>
                  <a:cubicBezTo>
                    <a:pt x="3655" y="1249"/>
                    <a:pt x="3730" y="1275"/>
                    <a:pt x="3812" y="1326"/>
                  </a:cubicBezTo>
                  <a:cubicBezTo>
                    <a:pt x="3831" y="1340"/>
                    <a:pt x="3845" y="1350"/>
                    <a:pt x="3860" y="1369"/>
                  </a:cubicBezTo>
                  <a:cubicBezTo>
                    <a:pt x="5373" y="2859"/>
                    <a:pt x="4624" y="4924"/>
                    <a:pt x="2841" y="7254"/>
                  </a:cubicBezTo>
                  <a:cubicBezTo>
                    <a:pt x="4725" y="5203"/>
                    <a:pt x="5575" y="3262"/>
                    <a:pt x="4960" y="1465"/>
                  </a:cubicBezTo>
                  <a:cubicBezTo>
                    <a:pt x="4777" y="918"/>
                    <a:pt x="4364" y="466"/>
                    <a:pt x="3831" y="236"/>
                  </a:cubicBezTo>
                  <a:cubicBezTo>
                    <a:pt x="3476" y="79"/>
                    <a:pt x="3095" y="0"/>
                    <a:pt x="2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82"/>
            <p:cNvSpPr/>
            <p:nvPr/>
          </p:nvSpPr>
          <p:spPr>
            <a:xfrm>
              <a:off x="5854382" y="3870005"/>
              <a:ext cx="162656" cy="200041"/>
            </a:xfrm>
            <a:custGeom>
              <a:avLst/>
              <a:gdLst/>
              <a:ahLst/>
              <a:cxnLst/>
              <a:rect l="l" t="t" r="r" b="b"/>
              <a:pathLst>
                <a:path w="6213" h="7641" extrusionOk="0">
                  <a:moveTo>
                    <a:pt x="3027" y="1"/>
                  </a:moveTo>
                  <a:cubicBezTo>
                    <a:pt x="2773" y="1"/>
                    <a:pt x="2773" y="385"/>
                    <a:pt x="3027" y="385"/>
                  </a:cubicBezTo>
                  <a:cubicBezTo>
                    <a:pt x="3397" y="395"/>
                    <a:pt x="3700" y="433"/>
                    <a:pt x="4089" y="601"/>
                  </a:cubicBezTo>
                  <a:cubicBezTo>
                    <a:pt x="5271" y="1116"/>
                    <a:pt x="5492" y="2638"/>
                    <a:pt x="5165" y="3878"/>
                  </a:cubicBezTo>
                  <a:cubicBezTo>
                    <a:pt x="5285" y="2922"/>
                    <a:pt x="5002" y="2100"/>
                    <a:pt x="4324" y="1428"/>
                  </a:cubicBezTo>
                  <a:cubicBezTo>
                    <a:pt x="4219" y="1329"/>
                    <a:pt x="4065" y="1257"/>
                    <a:pt x="3908" y="1257"/>
                  </a:cubicBezTo>
                  <a:cubicBezTo>
                    <a:pt x="3829" y="1257"/>
                    <a:pt x="3750" y="1275"/>
                    <a:pt x="3676" y="1317"/>
                  </a:cubicBezTo>
                  <a:cubicBezTo>
                    <a:pt x="3474" y="1437"/>
                    <a:pt x="3383" y="1673"/>
                    <a:pt x="3445" y="1899"/>
                  </a:cubicBezTo>
                  <a:cubicBezTo>
                    <a:pt x="4257" y="4714"/>
                    <a:pt x="3311" y="5963"/>
                    <a:pt x="1504" y="6448"/>
                  </a:cubicBezTo>
                  <a:cubicBezTo>
                    <a:pt x="1384" y="6482"/>
                    <a:pt x="1384" y="6568"/>
                    <a:pt x="1024" y="7092"/>
                  </a:cubicBezTo>
                  <a:cubicBezTo>
                    <a:pt x="978" y="7153"/>
                    <a:pt x="907" y="7190"/>
                    <a:pt x="832" y="7190"/>
                  </a:cubicBezTo>
                  <a:cubicBezTo>
                    <a:pt x="813" y="7190"/>
                    <a:pt x="793" y="7188"/>
                    <a:pt x="774" y="7183"/>
                  </a:cubicBezTo>
                  <a:cubicBezTo>
                    <a:pt x="640" y="7149"/>
                    <a:pt x="572" y="7000"/>
                    <a:pt x="630" y="6876"/>
                  </a:cubicBezTo>
                  <a:cubicBezTo>
                    <a:pt x="861" y="6381"/>
                    <a:pt x="1240" y="5747"/>
                    <a:pt x="1077" y="4382"/>
                  </a:cubicBezTo>
                  <a:lnTo>
                    <a:pt x="1077" y="4382"/>
                  </a:lnTo>
                  <a:lnTo>
                    <a:pt x="2076" y="5079"/>
                  </a:lnTo>
                  <a:cubicBezTo>
                    <a:pt x="2181" y="5157"/>
                    <a:pt x="2303" y="5195"/>
                    <a:pt x="2425" y="5195"/>
                  </a:cubicBezTo>
                  <a:cubicBezTo>
                    <a:pt x="2593" y="5195"/>
                    <a:pt x="2759" y="5122"/>
                    <a:pt x="2874" y="4983"/>
                  </a:cubicBezTo>
                  <a:cubicBezTo>
                    <a:pt x="3090" y="4699"/>
                    <a:pt x="3032" y="4296"/>
                    <a:pt x="2749" y="4084"/>
                  </a:cubicBezTo>
                  <a:lnTo>
                    <a:pt x="2350" y="3806"/>
                  </a:lnTo>
                  <a:cubicBezTo>
                    <a:pt x="1773" y="3393"/>
                    <a:pt x="1437" y="2720"/>
                    <a:pt x="1452" y="2014"/>
                  </a:cubicBezTo>
                  <a:cubicBezTo>
                    <a:pt x="1461" y="1404"/>
                    <a:pt x="1629" y="880"/>
                    <a:pt x="2196" y="573"/>
                  </a:cubicBezTo>
                  <a:cubicBezTo>
                    <a:pt x="2384" y="466"/>
                    <a:pt x="2280" y="211"/>
                    <a:pt x="2109" y="211"/>
                  </a:cubicBezTo>
                  <a:cubicBezTo>
                    <a:pt x="2079" y="211"/>
                    <a:pt x="2047" y="218"/>
                    <a:pt x="2014" y="236"/>
                  </a:cubicBezTo>
                  <a:cubicBezTo>
                    <a:pt x="1557" y="486"/>
                    <a:pt x="1235" y="919"/>
                    <a:pt x="1130" y="1428"/>
                  </a:cubicBezTo>
                  <a:cubicBezTo>
                    <a:pt x="904" y="2576"/>
                    <a:pt x="1336" y="3542"/>
                    <a:pt x="2129" y="4118"/>
                  </a:cubicBezTo>
                  <a:cubicBezTo>
                    <a:pt x="2133" y="4121"/>
                    <a:pt x="2135" y="4122"/>
                    <a:pt x="2135" y="4122"/>
                  </a:cubicBezTo>
                  <a:cubicBezTo>
                    <a:pt x="2135" y="4122"/>
                    <a:pt x="2133" y="4121"/>
                    <a:pt x="2134" y="4121"/>
                  </a:cubicBezTo>
                  <a:lnTo>
                    <a:pt x="2134" y="4121"/>
                  </a:lnTo>
                  <a:cubicBezTo>
                    <a:pt x="2136" y="4121"/>
                    <a:pt x="2174" y="4145"/>
                    <a:pt x="2532" y="4397"/>
                  </a:cubicBezTo>
                  <a:cubicBezTo>
                    <a:pt x="2633" y="4483"/>
                    <a:pt x="2657" y="4632"/>
                    <a:pt x="2581" y="4743"/>
                  </a:cubicBezTo>
                  <a:cubicBezTo>
                    <a:pt x="2539" y="4789"/>
                    <a:pt x="2481" y="4814"/>
                    <a:pt x="2422" y="4814"/>
                  </a:cubicBezTo>
                  <a:cubicBezTo>
                    <a:pt x="2378" y="4814"/>
                    <a:pt x="2334" y="4800"/>
                    <a:pt x="2297" y="4771"/>
                  </a:cubicBezTo>
                  <a:lnTo>
                    <a:pt x="1231" y="4022"/>
                  </a:lnTo>
                  <a:cubicBezTo>
                    <a:pt x="1168" y="3978"/>
                    <a:pt x="1100" y="3958"/>
                    <a:pt x="1034" y="3958"/>
                  </a:cubicBezTo>
                  <a:cubicBezTo>
                    <a:pt x="841" y="3958"/>
                    <a:pt x="664" y="4127"/>
                    <a:pt x="693" y="4349"/>
                  </a:cubicBezTo>
                  <a:cubicBezTo>
                    <a:pt x="962" y="6333"/>
                    <a:pt x="1" y="6592"/>
                    <a:pt x="289" y="7221"/>
                  </a:cubicBezTo>
                  <a:cubicBezTo>
                    <a:pt x="398" y="7452"/>
                    <a:pt x="619" y="7570"/>
                    <a:pt x="841" y="7570"/>
                  </a:cubicBezTo>
                  <a:cubicBezTo>
                    <a:pt x="1032" y="7570"/>
                    <a:pt x="1224" y="7483"/>
                    <a:pt x="1346" y="7303"/>
                  </a:cubicBezTo>
                  <a:lnTo>
                    <a:pt x="1677" y="6794"/>
                  </a:lnTo>
                  <a:cubicBezTo>
                    <a:pt x="4084" y="6102"/>
                    <a:pt x="4517" y="4233"/>
                    <a:pt x="3815" y="1788"/>
                  </a:cubicBezTo>
                  <a:cubicBezTo>
                    <a:pt x="3798" y="1729"/>
                    <a:pt x="3823" y="1636"/>
                    <a:pt x="3912" y="1636"/>
                  </a:cubicBezTo>
                  <a:cubicBezTo>
                    <a:pt x="3946" y="1636"/>
                    <a:pt x="3988" y="1650"/>
                    <a:pt x="4041" y="1682"/>
                  </a:cubicBezTo>
                  <a:cubicBezTo>
                    <a:pt x="4046" y="1687"/>
                    <a:pt x="4055" y="1692"/>
                    <a:pt x="4060" y="1697"/>
                  </a:cubicBezTo>
                  <a:cubicBezTo>
                    <a:pt x="5333" y="2960"/>
                    <a:pt x="5002" y="4747"/>
                    <a:pt x="3023" y="7332"/>
                  </a:cubicBezTo>
                  <a:cubicBezTo>
                    <a:pt x="2915" y="7476"/>
                    <a:pt x="3038" y="7641"/>
                    <a:pt x="3177" y="7641"/>
                  </a:cubicBezTo>
                  <a:cubicBezTo>
                    <a:pt x="3224" y="7641"/>
                    <a:pt x="3273" y="7622"/>
                    <a:pt x="3316" y="7577"/>
                  </a:cubicBezTo>
                  <a:cubicBezTo>
                    <a:pt x="4858" y="5900"/>
                    <a:pt x="6212" y="3758"/>
                    <a:pt x="5477" y="1601"/>
                  </a:cubicBezTo>
                  <a:cubicBezTo>
                    <a:pt x="5122" y="553"/>
                    <a:pt x="4137" y="1"/>
                    <a:pt x="30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82"/>
            <p:cNvSpPr/>
            <p:nvPr/>
          </p:nvSpPr>
          <p:spPr>
            <a:xfrm>
              <a:off x="5828856" y="4043160"/>
              <a:ext cx="125036" cy="122941"/>
            </a:xfrm>
            <a:custGeom>
              <a:avLst/>
              <a:gdLst/>
              <a:ahLst/>
              <a:cxnLst/>
              <a:rect l="l" t="t" r="r" b="b"/>
              <a:pathLst>
                <a:path w="4776" h="4696" extrusionOk="0">
                  <a:moveTo>
                    <a:pt x="248" y="0"/>
                  </a:moveTo>
                  <a:cubicBezTo>
                    <a:pt x="141" y="0"/>
                    <a:pt x="32" y="81"/>
                    <a:pt x="53" y="223"/>
                  </a:cubicBezTo>
                  <a:cubicBezTo>
                    <a:pt x="164" y="910"/>
                    <a:pt x="183" y="1611"/>
                    <a:pt x="101" y="2308"/>
                  </a:cubicBezTo>
                  <a:cubicBezTo>
                    <a:pt x="1" y="3033"/>
                    <a:pt x="279" y="3768"/>
                    <a:pt x="846" y="4239"/>
                  </a:cubicBezTo>
                  <a:cubicBezTo>
                    <a:pt x="1206" y="4533"/>
                    <a:pt x="1654" y="4696"/>
                    <a:pt x="2114" y="4696"/>
                  </a:cubicBezTo>
                  <a:cubicBezTo>
                    <a:pt x="2120" y="4696"/>
                    <a:pt x="2127" y="4696"/>
                    <a:pt x="2134" y="4696"/>
                  </a:cubicBezTo>
                  <a:cubicBezTo>
                    <a:pt x="2873" y="4691"/>
                    <a:pt x="3560" y="4331"/>
                    <a:pt x="3988" y="3725"/>
                  </a:cubicBezTo>
                  <a:lnTo>
                    <a:pt x="4684" y="2750"/>
                  </a:lnTo>
                  <a:cubicBezTo>
                    <a:pt x="4776" y="2625"/>
                    <a:pt x="4689" y="2447"/>
                    <a:pt x="4536" y="2447"/>
                  </a:cubicBezTo>
                  <a:cubicBezTo>
                    <a:pt x="4529" y="2447"/>
                    <a:pt x="4523" y="2446"/>
                    <a:pt x="4516" y="2446"/>
                  </a:cubicBezTo>
                  <a:cubicBezTo>
                    <a:pt x="4424" y="2446"/>
                    <a:pt x="4347" y="2511"/>
                    <a:pt x="4329" y="2596"/>
                  </a:cubicBezTo>
                  <a:lnTo>
                    <a:pt x="3680" y="3499"/>
                  </a:lnTo>
                  <a:cubicBezTo>
                    <a:pt x="3330" y="4004"/>
                    <a:pt x="2753" y="4307"/>
                    <a:pt x="2138" y="4311"/>
                  </a:cubicBezTo>
                  <a:cubicBezTo>
                    <a:pt x="1134" y="4311"/>
                    <a:pt x="346" y="3423"/>
                    <a:pt x="481" y="2351"/>
                  </a:cubicBezTo>
                  <a:cubicBezTo>
                    <a:pt x="567" y="1621"/>
                    <a:pt x="553" y="886"/>
                    <a:pt x="433" y="161"/>
                  </a:cubicBezTo>
                  <a:cubicBezTo>
                    <a:pt x="416" y="50"/>
                    <a:pt x="333"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82"/>
            <p:cNvSpPr/>
            <p:nvPr/>
          </p:nvSpPr>
          <p:spPr>
            <a:xfrm>
              <a:off x="5830532" y="3825709"/>
              <a:ext cx="225619" cy="268607"/>
            </a:xfrm>
            <a:custGeom>
              <a:avLst/>
              <a:gdLst/>
              <a:ahLst/>
              <a:cxnLst/>
              <a:rect l="l" t="t" r="r" b="b"/>
              <a:pathLst>
                <a:path w="8618" h="10260" extrusionOk="0">
                  <a:moveTo>
                    <a:pt x="4386" y="1"/>
                  </a:moveTo>
                  <a:cubicBezTo>
                    <a:pt x="4140" y="1"/>
                    <a:pt x="3892" y="29"/>
                    <a:pt x="3645" y="88"/>
                  </a:cubicBezTo>
                  <a:cubicBezTo>
                    <a:pt x="2853" y="281"/>
                    <a:pt x="2142" y="708"/>
                    <a:pt x="1608" y="1323"/>
                  </a:cubicBezTo>
                  <a:cubicBezTo>
                    <a:pt x="1262" y="1722"/>
                    <a:pt x="768" y="1962"/>
                    <a:pt x="244" y="1991"/>
                  </a:cubicBezTo>
                  <a:cubicBezTo>
                    <a:pt x="1" y="2019"/>
                    <a:pt x="23" y="2375"/>
                    <a:pt x="263" y="2375"/>
                  </a:cubicBezTo>
                  <a:cubicBezTo>
                    <a:pt x="265" y="2375"/>
                    <a:pt x="266" y="2375"/>
                    <a:pt x="268" y="2375"/>
                  </a:cubicBezTo>
                  <a:cubicBezTo>
                    <a:pt x="897" y="2337"/>
                    <a:pt x="1479" y="2053"/>
                    <a:pt x="1897" y="1578"/>
                  </a:cubicBezTo>
                  <a:cubicBezTo>
                    <a:pt x="2613" y="774"/>
                    <a:pt x="3523" y="393"/>
                    <a:pt x="4393" y="393"/>
                  </a:cubicBezTo>
                  <a:cubicBezTo>
                    <a:pt x="5482" y="393"/>
                    <a:pt x="6508" y="990"/>
                    <a:pt x="7013" y="2101"/>
                  </a:cubicBezTo>
                  <a:cubicBezTo>
                    <a:pt x="8617" y="5642"/>
                    <a:pt x="5072" y="9687"/>
                    <a:pt x="4942" y="9956"/>
                  </a:cubicBezTo>
                  <a:cubicBezTo>
                    <a:pt x="4836" y="10104"/>
                    <a:pt x="4963" y="10260"/>
                    <a:pt x="5099" y="10260"/>
                  </a:cubicBezTo>
                  <a:cubicBezTo>
                    <a:pt x="5153" y="10260"/>
                    <a:pt x="5208" y="10235"/>
                    <a:pt x="5250" y="10177"/>
                  </a:cubicBezTo>
                  <a:cubicBezTo>
                    <a:pt x="6071" y="9034"/>
                    <a:pt x="6023" y="9091"/>
                    <a:pt x="6033" y="9086"/>
                  </a:cubicBezTo>
                  <a:cubicBezTo>
                    <a:pt x="7445" y="6901"/>
                    <a:pt x="8435" y="4316"/>
                    <a:pt x="7359" y="1943"/>
                  </a:cubicBezTo>
                  <a:cubicBezTo>
                    <a:pt x="6813" y="739"/>
                    <a:pt x="5633" y="1"/>
                    <a:pt x="43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2" name="Google Shape;13912;p82"/>
          <p:cNvGrpSpPr/>
          <p:nvPr/>
        </p:nvGrpSpPr>
        <p:grpSpPr>
          <a:xfrm>
            <a:off x="4872134" y="3154593"/>
            <a:ext cx="374819" cy="368562"/>
            <a:chOff x="4872134" y="3359993"/>
            <a:chExt cx="374819" cy="368562"/>
          </a:xfrm>
        </p:grpSpPr>
        <p:sp>
          <p:nvSpPr>
            <p:cNvPr id="13913" name="Google Shape;13913;p82"/>
            <p:cNvSpPr/>
            <p:nvPr/>
          </p:nvSpPr>
          <p:spPr>
            <a:xfrm>
              <a:off x="4880538" y="3368318"/>
              <a:ext cx="357724" cy="352383"/>
            </a:xfrm>
            <a:custGeom>
              <a:avLst/>
              <a:gdLst/>
              <a:ahLst/>
              <a:cxnLst/>
              <a:rect l="l" t="t" r="r" b="b"/>
              <a:pathLst>
                <a:path w="13664" h="13460" extrusionOk="0">
                  <a:moveTo>
                    <a:pt x="10887" y="1"/>
                  </a:moveTo>
                  <a:cubicBezTo>
                    <a:pt x="10607" y="1"/>
                    <a:pt x="10327" y="106"/>
                    <a:pt x="10113" y="318"/>
                  </a:cubicBezTo>
                  <a:lnTo>
                    <a:pt x="6092" y="4344"/>
                  </a:lnTo>
                  <a:cubicBezTo>
                    <a:pt x="5329" y="5107"/>
                    <a:pt x="4733" y="6030"/>
                    <a:pt x="4349" y="7043"/>
                  </a:cubicBezTo>
                  <a:cubicBezTo>
                    <a:pt x="4089" y="7730"/>
                    <a:pt x="3724" y="8379"/>
                    <a:pt x="3277" y="8970"/>
                  </a:cubicBezTo>
                  <a:lnTo>
                    <a:pt x="2600" y="9729"/>
                  </a:lnTo>
                  <a:lnTo>
                    <a:pt x="356" y="11977"/>
                  </a:lnTo>
                  <a:cubicBezTo>
                    <a:pt x="6" y="12309"/>
                    <a:pt x="1" y="12866"/>
                    <a:pt x="342" y="13207"/>
                  </a:cubicBezTo>
                  <a:cubicBezTo>
                    <a:pt x="510" y="13375"/>
                    <a:pt x="731" y="13459"/>
                    <a:pt x="951" y="13459"/>
                  </a:cubicBezTo>
                  <a:cubicBezTo>
                    <a:pt x="1178" y="13459"/>
                    <a:pt x="1404" y="13370"/>
                    <a:pt x="1572" y="13193"/>
                  </a:cubicBezTo>
                  <a:lnTo>
                    <a:pt x="3820" y="10949"/>
                  </a:lnTo>
                  <a:cubicBezTo>
                    <a:pt x="4584" y="10185"/>
                    <a:pt x="5502" y="9590"/>
                    <a:pt x="6515" y="9205"/>
                  </a:cubicBezTo>
                  <a:cubicBezTo>
                    <a:pt x="7529" y="8826"/>
                    <a:pt x="8446" y="8230"/>
                    <a:pt x="9215" y="7466"/>
                  </a:cubicBezTo>
                  <a:lnTo>
                    <a:pt x="13241" y="3440"/>
                  </a:lnTo>
                  <a:cubicBezTo>
                    <a:pt x="13664" y="3018"/>
                    <a:pt x="13664" y="2326"/>
                    <a:pt x="13241" y="1898"/>
                  </a:cubicBezTo>
                  <a:lnTo>
                    <a:pt x="11660" y="318"/>
                  </a:lnTo>
                  <a:cubicBezTo>
                    <a:pt x="11447" y="106"/>
                    <a:pt x="11167" y="1"/>
                    <a:pt x="1088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82"/>
            <p:cNvSpPr/>
            <p:nvPr/>
          </p:nvSpPr>
          <p:spPr>
            <a:xfrm>
              <a:off x="4883444" y="3399891"/>
              <a:ext cx="354818" cy="320391"/>
            </a:xfrm>
            <a:custGeom>
              <a:avLst/>
              <a:gdLst/>
              <a:ahLst/>
              <a:cxnLst/>
              <a:rect l="l" t="t" r="r" b="b"/>
              <a:pathLst>
                <a:path w="13553" h="12238" extrusionOk="0">
                  <a:moveTo>
                    <a:pt x="12438" y="1"/>
                  </a:moveTo>
                  <a:lnTo>
                    <a:pt x="12438" y="1"/>
                  </a:lnTo>
                  <a:cubicBezTo>
                    <a:pt x="12861" y="428"/>
                    <a:pt x="12861" y="1115"/>
                    <a:pt x="12438" y="1543"/>
                  </a:cubicBezTo>
                  <a:lnTo>
                    <a:pt x="8412" y="5568"/>
                  </a:lnTo>
                  <a:cubicBezTo>
                    <a:pt x="7649" y="6332"/>
                    <a:pt x="6726" y="6923"/>
                    <a:pt x="5712" y="7307"/>
                  </a:cubicBezTo>
                  <a:cubicBezTo>
                    <a:pt x="4704" y="7692"/>
                    <a:pt x="3781" y="8287"/>
                    <a:pt x="3017" y="9051"/>
                  </a:cubicBezTo>
                  <a:lnTo>
                    <a:pt x="769" y="11295"/>
                  </a:lnTo>
                  <a:cubicBezTo>
                    <a:pt x="605" y="11459"/>
                    <a:pt x="384" y="11550"/>
                    <a:pt x="158" y="11550"/>
                  </a:cubicBezTo>
                  <a:cubicBezTo>
                    <a:pt x="105" y="11550"/>
                    <a:pt x="53" y="11545"/>
                    <a:pt x="0" y="11535"/>
                  </a:cubicBezTo>
                  <a:lnTo>
                    <a:pt x="0" y="11535"/>
                  </a:lnTo>
                  <a:cubicBezTo>
                    <a:pt x="84" y="11975"/>
                    <a:pt x="462" y="12238"/>
                    <a:pt x="852" y="12238"/>
                  </a:cubicBezTo>
                  <a:cubicBezTo>
                    <a:pt x="1065" y="12238"/>
                    <a:pt x="1282" y="12159"/>
                    <a:pt x="1456" y="11987"/>
                  </a:cubicBezTo>
                  <a:lnTo>
                    <a:pt x="3700" y="9738"/>
                  </a:lnTo>
                  <a:cubicBezTo>
                    <a:pt x="4468" y="8974"/>
                    <a:pt x="5386" y="8384"/>
                    <a:pt x="6399" y="7999"/>
                  </a:cubicBezTo>
                  <a:cubicBezTo>
                    <a:pt x="7413" y="7615"/>
                    <a:pt x="8331" y="7019"/>
                    <a:pt x="9099" y="6255"/>
                  </a:cubicBezTo>
                  <a:lnTo>
                    <a:pt x="13120" y="2234"/>
                  </a:lnTo>
                  <a:cubicBezTo>
                    <a:pt x="13548" y="1807"/>
                    <a:pt x="13553" y="1115"/>
                    <a:pt x="13125" y="692"/>
                  </a:cubicBezTo>
                  <a:lnTo>
                    <a:pt x="12438"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82"/>
            <p:cNvSpPr/>
            <p:nvPr/>
          </p:nvSpPr>
          <p:spPr>
            <a:xfrm>
              <a:off x="4982274" y="3368239"/>
              <a:ext cx="256119" cy="244652"/>
            </a:xfrm>
            <a:custGeom>
              <a:avLst/>
              <a:gdLst/>
              <a:ahLst/>
              <a:cxnLst/>
              <a:rect l="l" t="t" r="r" b="b"/>
              <a:pathLst>
                <a:path w="9783" h="9345" extrusionOk="0">
                  <a:moveTo>
                    <a:pt x="6999" y="0"/>
                  </a:moveTo>
                  <a:cubicBezTo>
                    <a:pt x="6720" y="0"/>
                    <a:pt x="6441" y="107"/>
                    <a:pt x="6227" y="321"/>
                  </a:cubicBezTo>
                  <a:lnTo>
                    <a:pt x="2202" y="4342"/>
                  </a:lnTo>
                  <a:cubicBezTo>
                    <a:pt x="1438" y="5106"/>
                    <a:pt x="847" y="6028"/>
                    <a:pt x="463" y="7042"/>
                  </a:cubicBezTo>
                  <a:cubicBezTo>
                    <a:pt x="453" y="7056"/>
                    <a:pt x="448" y="7070"/>
                    <a:pt x="448" y="7085"/>
                  </a:cubicBezTo>
                  <a:cubicBezTo>
                    <a:pt x="1" y="8223"/>
                    <a:pt x="882" y="9345"/>
                    <a:pt x="1979" y="9345"/>
                  </a:cubicBezTo>
                  <a:cubicBezTo>
                    <a:pt x="2178" y="9345"/>
                    <a:pt x="2384" y="9308"/>
                    <a:pt x="2591" y="9227"/>
                  </a:cubicBezTo>
                  <a:cubicBezTo>
                    <a:pt x="2605" y="9223"/>
                    <a:pt x="2620" y="9218"/>
                    <a:pt x="2634" y="9213"/>
                  </a:cubicBezTo>
                  <a:cubicBezTo>
                    <a:pt x="3648" y="8829"/>
                    <a:pt x="4565" y="8238"/>
                    <a:pt x="5334" y="7474"/>
                  </a:cubicBezTo>
                  <a:lnTo>
                    <a:pt x="9355" y="3448"/>
                  </a:lnTo>
                  <a:cubicBezTo>
                    <a:pt x="9782" y="3016"/>
                    <a:pt x="9778" y="2324"/>
                    <a:pt x="9350" y="1901"/>
                  </a:cubicBezTo>
                  <a:lnTo>
                    <a:pt x="7770" y="321"/>
                  </a:lnTo>
                  <a:cubicBezTo>
                    <a:pt x="7556" y="107"/>
                    <a:pt x="7277" y="0"/>
                    <a:pt x="6999" y="0"/>
                  </a:cubicBezTo>
                  <a:close/>
                </a:path>
              </a:pathLst>
            </a:custGeom>
            <a:solidFill>
              <a:srgbClr val="CA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82"/>
            <p:cNvSpPr/>
            <p:nvPr/>
          </p:nvSpPr>
          <p:spPr>
            <a:xfrm>
              <a:off x="5185666" y="3376512"/>
              <a:ext cx="11729" cy="11702"/>
            </a:xfrm>
            <a:custGeom>
              <a:avLst/>
              <a:gdLst/>
              <a:ahLst/>
              <a:cxnLst/>
              <a:rect l="l" t="t" r="r" b="b"/>
              <a:pathLst>
                <a:path w="448" h="447" extrusionOk="0">
                  <a:moveTo>
                    <a:pt x="447" y="447"/>
                  </a:moveTo>
                  <a:lnTo>
                    <a:pt x="1" y="0"/>
                  </a:ln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82"/>
            <p:cNvSpPr/>
            <p:nvPr/>
          </p:nvSpPr>
          <p:spPr>
            <a:xfrm>
              <a:off x="4995756" y="3399891"/>
              <a:ext cx="242505" cy="212686"/>
            </a:xfrm>
            <a:custGeom>
              <a:avLst/>
              <a:gdLst/>
              <a:ahLst/>
              <a:cxnLst/>
              <a:rect l="l" t="t" r="r" b="b"/>
              <a:pathLst>
                <a:path w="9263" h="8124" extrusionOk="0">
                  <a:moveTo>
                    <a:pt x="8148" y="1"/>
                  </a:moveTo>
                  <a:lnTo>
                    <a:pt x="8148" y="1"/>
                  </a:lnTo>
                  <a:cubicBezTo>
                    <a:pt x="8571" y="428"/>
                    <a:pt x="8571" y="1115"/>
                    <a:pt x="8148" y="1543"/>
                  </a:cubicBezTo>
                  <a:lnTo>
                    <a:pt x="4122" y="5568"/>
                  </a:lnTo>
                  <a:cubicBezTo>
                    <a:pt x="3359" y="6332"/>
                    <a:pt x="2436" y="6923"/>
                    <a:pt x="1422" y="7307"/>
                  </a:cubicBezTo>
                  <a:cubicBezTo>
                    <a:pt x="1408" y="7317"/>
                    <a:pt x="1394" y="7322"/>
                    <a:pt x="1379" y="7322"/>
                  </a:cubicBezTo>
                  <a:cubicBezTo>
                    <a:pt x="1183" y="7399"/>
                    <a:pt x="978" y="7437"/>
                    <a:pt x="773" y="7437"/>
                  </a:cubicBezTo>
                  <a:cubicBezTo>
                    <a:pt x="507" y="7437"/>
                    <a:pt x="242" y="7373"/>
                    <a:pt x="0" y="7245"/>
                  </a:cubicBezTo>
                  <a:lnTo>
                    <a:pt x="0" y="7245"/>
                  </a:lnTo>
                  <a:cubicBezTo>
                    <a:pt x="77" y="7389"/>
                    <a:pt x="173" y="7524"/>
                    <a:pt x="294" y="7639"/>
                  </a:cubicBezTo>
                  <a:cubicBezTo>
                    <a:pt x="607" y="7955"/>
                    <a:pt x="1029" y="8123"/>
                    <a:pt x="1460" y="8123"/>
                  </a:cubicBezTo>
                  <a:cubicBezTo>
                    <a:pt x="1663" y="8123"/>
                    <a:pt x="1869" y="8086"/>
                    <a:pt x="2066" y="8009"/>
                  </a:cubicBezTo>
                  <a:cubicBezTo>
                    <a:pt x="2081" y="8004"/>
                    <a:pt x="2095" y="7999"/>
                    <a:pt x="2109" y="7994"/>
                  </a:cubicBezTo>
                  <a:cubicBezTo>
                    <a:pt x="3118" y="7610"/>
                    <a:pt x="4041" y="7014"/>
                    <a:pt x="4809" y="6255"/>
                  </a:cubicBezTo>
                  <a:lnTo>
                    <a:pt x="8830" y="2230"/>
                  </a:lnTo>
                  <a:cubicBezTo>
                    <a:pt x="9258" y="1807"/>
                    <a:pt x="9263" y="1115"/>
                    <a:pt x="8835" y="692"/>
                  </a:cubicBezTo>
                  <a:lnTo>
                    <a:pt x="8148" y="1"/>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82"/>
            <p:cNvSpPr/>
            <p:nvPr/>
          </p:nvSpPr>
          <p:spPr>
            <a:xfrm>
              <a:off x="5026439" y="3415023"/>
              <a:ext cx="163651" cy="160640"/>
            </a:xfrm>
            <a:custGeom>
              <a:avLst/>
              <a:gdLst/>
              <a:ahLst/>
              <a:cxnLst/>
              <a:rect l="l" t="t" r="r" b="b"/>
              <a:pathLst>
                <a:path w="6251" h="6136" extrusionOk="0">
                  <a:moveTo>
                    <a:pt x="5621" y="0"/>
                  </a:moveTo>
                  <a:cubicBezTo>
                    <a:pt x="5478" y="0"/>
                    <a:pt x="5334" y="53"/>
                    <a:pt x="5223" y="158"/>
                  </a:cubicBezTo>
                  <a:lnTo>
                    <a:pt x="236" y="5144"/>
                  </a:lnTo>
                  <a:cubicBezTo>
                    <a:pt x="5" y="5365"/>
                    <a:pt x="1" y="5740"/>
                    <a:pt x="226" y="5966"/>
                  </a:cubicBezTo>
                  <a:cubicBezTo>
                    <a:pt x="340" y="6079"/>
                    <a:pt x="487" y="6136"/>
                    <a:pt x="634" y="6136"/>
                  </a:cubicBezTo>
                  <a:cubicBezTo>
                    <a:pt x="786" y="6136"/>
                    <a:pt x="938" y="6076"/>
                    <a:pt x="1053" y="5956"/>
                  </a:cubicBezTo>
                  <a:lnTo>
                    <a:pt x="5295" y="1714"/>
                  </a:lnTo>
                  <a:lnTo>
                    <a:pt x="6035" y="974"/>
                  </a:lnTo>
                  <a:cubicBezTo>
                    <a:pt x="6251" y="744"/>
                    <a:pt x="6246" y="388"/>
                    <a:pt x="6025" y="167"/>
                  </a:cubicBezTo>
                  <a:cubicBezTo>
                    <a:pt x="5913" y="55"/>
                    <a:pt x="5767" y="0"/>
                    <a:pt x="5621"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82"/>
            <p:cNvSpPr/>
            <p:nvPr/>
          </p:nvSpPr>
          <p:spPr>
            <a:xfrm>
              <a:off x="5020418" y="3407405"/>
              <a:ext cx="181925" cy="173835"/>
            </a:xfrm>
            <a:custGeom>
              <a:avLst/>
              <a:gdLst/>
              <a:ahLst/>
              <a:cxnLst/>
              <a:rect l="l" t="t" r="r" b="b"/>
              <a:pathLst>
                <a:path w="6949" h="6640" extrusionOk="0">
                  <a:moveTo>
                    <a:pt x="5921" y="1"/>
                  </a:moveTo>
                  <a:cubicBezTo>
                    <a:pt x="5720" y="1"/>
                    <a:pt x="5519" y="77"/>
                    <a:pt x="5366" y="232"/>
                  </a:cubicBezTo>
                  <a:lnTo>
                    <a:pt x="303" y="5296"/>
                  </a:lnTo>
                  <a:cubicBezTo>
                    <a:pt x="0" y="5608"/>
                    <a:pt x="5" y="6103"/>
                    <a:pt x="308" y="6410"/>
                  </a:cubicBezTo>
                  <a:cubicBezTo>
                    <a:pt x="462" y="6563"/>
                    <a:pt x="665" y="6640"/>
                    <a:pt x="868" y="6640"/>
                  </a:cubicBezTo>
                  <a:cubicBezTo>
                    <a:pt x="1067" y="6640"/>
                    <a:pt x="1267" y="6565"/>
                    <a:pt x="1422" y="6415"/>
                  </a:cubicBezTo>
                  <a:lnTo>
                    <a:pt x="5731" y="2106"/>
                  </a:lnTo>
                  <a:cubicBezTo>
                    <a:pt x="5883" y="1954"/>
                    <a:pt x="5744" y="1745"/>
                    <a:pt x="5582" y="1745"/>
                  </a:cubicBezTo>
                  <a:cubicBezTo>
                    <a:pt x="5534" y="1745"/>
                    <a:pt x="5483" y="1764"/>
                    <a:pt x="5438" y="1808"/>
                  </a:cubicBezTo>
                  <a:lnTo>
                    <a:pt x="1129" y="6122"/>
                  </a:lnTo>
                  <a:cubicBezTo>
                    <a:pt x="1046" y="6205"/>
                    <a:pt x="954" y="6239"/>
                    <a:pt x="865" y="6239"/>
                  </a:cubicBezTo>
                  <a:cubicBezTo>
                    <a:pt x="572" y="6239"/>
                    <a:pt x="319" y="5861"/>
                    <a:pt x="596" y="5584"/>
                  </a:cubicBezTo>
                  <a:lnTo>
                    <a:pt x="5654" y="525"/>
                  </a:lnTo>
                  <a:cubicBezTo>
                    <a:pt x="5732" y="450"/>
                    <a:pt x="5826" y="416"/>
                    <a:pt x="5919" y="416"/>
                  </a:cubicBezTo>
                  <a:cubicBezTo>
                    <a:pt x="6115" y="416"/>
                    <a:pt x="6303" y="566"/>
                    <a:pt x="6303" y="794"/>
                  </a:cubicBezTo>
                  <a:cubicBezTo>
                    <a:pt x="6308" y="895"/>
                    <a:pt x="6265" y="991"/>
                    <a:pt x="6192" y="1063"/>
                  </a:cubicBezTo>
                  <a:cubicBezTo>
                    <a:pt x="6116" y="1145"/>
                    <a:pt x="6116" y="1275"/>
                    <a:pt x="6192" y="1357"/>
                  </a:cubicBezTo>
                  <a:cubicBezTo>
                    <a:pt x="6235" y="1398"/>
                    <a:pt x="6281" y="1417"/>
                    <a:pt x="6328" y="1417"/>
                  </a:cubicBezTo>
                  <a:cubicBezTo>
                    <a:pt x="6621" y="1417"/>
                    <a:pt x="6949" y="700"/>
                    <a:pt x="6486" y="237"/>
                  </a:cubicBezTo>
                  <a:cubicBezTo>
                    <a:pt x="6331" y="80"/>
                    <a:pt x="6126" y="1"/>
                    <a:pt x="59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82"/>
            <p:cNvSpPr/>
            <p:nvPr/>
          </p:nvSpPr>
          <p:spPr>
            <a:xfrm>
              <a:off x="4872134" y="3359993"/>
              <a:ext cx="374819" cy="368562"/>
            </a:xfrm>
            <a:custGeom>
              <a:avLst/>
              <a:gdLst/>
              <a:ahLst/>
              <a:cxnLst/>
              <a:rect l="l" t="t" r="r" b="b"/>
              <a:pathLst>
                <a:path w="14317" h="14078" extrusionOk="0">
                  <a:moveTo>
                    <a:pt x="11279" y="405"/>
                  </a:moveTo>
                  <a:cubicBezTo>
                    <a:pt x="11481" y="405"/>
                    <a:pt x="11684" y="473"/>
                    <a:pt x="11852" y="612"/>
                  </a:cubicBezTo>
                  <a:cubicBezTo>
                    <a:pt x="11909" y="660"/>
                    <a:pt x="11832" y="588"/>
                    <a:pt x="13523" y="2274"/>
                  </a:cubicBezTo>
                  <a:cubicBezTo>
                    <a:pt x="13865" y="2639"/>
                    <a:pt x="13860" y="3206"/>
                    <a:pt x="13509" y="3561"/>
                  </a:cubicBezTo>
                  <a:cubicBezTo>
                    <a:pt x="9248" y="7818"/>
                    <a:pt x="9397" y="7683"/>
                    <a:pt x="9133" y="7919"/>
                  </a:cubicBezTo>
                  <a:cubicBezTo>
                    <a:pt x="8388" y="8596"/>
                    <a:pt x="7615" y="9038"/>
                    <a:pt x="6716" y="9389"/>
                  </a:cubicBezTo>
                  <a:cubicBezTo>
                    <a:pt x="6533" y="9459"/>
                    <a:pt x="6351" y="9491"/>
                    <a:pt x="6175" y="9491"/>
                  </a:cubicBezTo>
                  <a:cubicBezTo>
                    <a:pt x="5195" y="9491"/>
                    <a:pt x="4409" y="8491"/>
                    <a:pt x="4804" y="7477"/>
                  </a:cubicBezTo>
                  <a:cubicBezTo>
                    <a:pt x="5083" y="6722"/>
                    <a:pt x="5482" y="6021"/>
                    <a:pt x="5981" y="5397"/>
                  </a:cubicBezTo>
                  <a:lnTo>
                    <a:pt x="6317" y="5733"/>
                  </a:lnTo>
                  <a:cubicBezTo>
                    <a:pt x="6363" y="5777"/>
                    <a:pt x="6413" y="5796"/>
                    <a:pt x="6461" y="5796"/>
                  </a:cubicBezTo>
                  <a:cubicBezTo>
                    <a:pt x="6623" y="5796"/>
                    <a:pt x="6762" y="5588"/>
                    <a:pt x="6610" y="5440"/>
                  </a:cubicBezTo>
                  <a:lnTo>
                    <a:pt x="6250" y="5080"/>
                  </a:lnTo>
                  <a:cubicBezTo>
                    <a:pt x="6462" y="4839"/>
                    <a:pt x="6601" y="4719"/>
                    <a:pt x="6731" y="4580"/>
                  </a:cubicBezTo>
                  <a:lnTo>
                    <a:pt x="7100" y="4950"/>
                  </a:lnTo>
                  <a:cubicBezTo>
                    <a:pt x="7141" y="4988"/>
                    <a:pt x="7194" y="5007"/>
                    <a:pt x="7247" y="5007"/>
                  </a:cubicBezTo>
                  <a:cubicBezTo>
                    <a:pt x="7300" y="5007"/>
                    <a:pt x="7353" y="4988"/>
                    <a:pt x="7394" y="4950"/>
                  </a:cubicBezTo>
                  <a:cubicBezTo>
                    <a:pt x="7470" y="4868"/>
                    <a:pt x="7470" y="4738"/>
                    <a:pt x="7394" y="4657"/>
                  </a:cubicBezTo>
                  <a:lnTo>
                    <a:pt x="7024" y="4287"/>
                  </a:lnTo>
                  <a:lnTo>
                    <a:pt x="7514" y="3797"/>
                  </a:lnTo>
                  <a:lnTo>
                    <a:pt x="7884" y="4162"/>
                  </a:lnTo>
                  <a:cubicBezTo>
                    <a:pt x="7930" y="4208"/>
                    <a:pt x="7981" y="4227"/>
                    <a:pt x="8030" y="4227"/>
                  </a:cubicBezTo>
                  <a:cubicBezTo>
                    <a:pt x="8191" y="4227"/>
                    <a:pt x="8328" y="4020"/>
                    <a:pt x="8177" y="3869"/>
                  </a:cubicBezTo>
                  <a:lnTo>
                    <a:pt x="7807" y="3504"/>
                  </a:lnTo>
                  <a:lnTo>
                    <a:pt x="8301" y="3014"/>
                  </a:lnTo>
                  <a:lnTo>
                    <a:pt x="8667" y="3379"/>
                  </a:lnTo>
                  <a:cubicBezTo>
                    <a:pt x="8713" y="3425"/>
                    <a:pt x="8764" y="3444"/>
                    <a:pt x="8813" y="3444"/>
                  </a:cubicBezTo>
                  <a:cubicBezTo>
                    <a:pt x="8974" y="3444"/>
                    <a:pt x="9111" y="3237"/>
                    <a:pt x="8960" y="3086"/>
                  </a:cubicBezTo>
                  <a:lnTo>
                    <a:pt x="8595" y="2721"/>
                  </a:lnTo>
                  <a:lnTo>
                    <a:pt x="9085" y="2226"/>
                  </a:lnTo>
                  <a:lnTo>
                    <a:pt x="9450" y="2596"/>
                  </a:lnTo>
                  <a:cubicBezTo>
                    <a:pt x="9496" y="2642"/>
                    <a:pt x="9547" y="2661"/>
                    <a:pt x="9596" y="2661"/>
                  </a:cubicBezTo>
                  <a:cubicBezTo>
                    <a:pt x="9757" y="2661"/>
                    <a:pt x="9894" y="2454"/>
                    <a:pt x="9743" y="2303"/>
                  </a:cubicBezTo>
                  <a:lnTo>
                    <a:pt x="9378" y="1933"/>
                  </a:lnTo>
                  <a:lnTo>
                    <a:pt x="9868" y="1443"/>
                  </a:lnTo>
                  <a:lnTo>
                    <a:pt x="10238" y="1813"/>
                  </a:lnTo>
                  <a:cubicBezTo>
                    <a:pt x="10278" y="1851"/>
                    <a:pt x="10331" y="1870"/>
                    <a:pt x="10384" y="1870"/>
                  </a:cubicBezTo>
                  <a:cubicBezTo>
                    <a:pt x="10437" y="1870"/>
                    <a:pt x="10490" y="1851"/>
                    <a:pt x="10531" y="1813"/>
                  </a:cubicBezTo>
                  <a:cubicBezTo>
                    <a:pt x="10607" y="1731"/>
                    <a:pt x="10607" y="1601"/>
                    <a:pt x="10531" y="1520"/>
                  </a:cubicBezTo>
                  <a:lnTo>
                    <a:pt x="10161" y="1150"/>
                  </a:lnTo>
                  <a:lnTo>
                    <a:pt x="10641" y="669"/>
                  </a:lnTo>
                  <a:cubicBezTo>
                    <a:pt x="10816" y="495"/>
                    <a:pt x="11047" y="405"/>
                    <a:pt x="11279" y="405"/>
                  </a:cubicBezTo>
                  <a:close/>
                  <a:moveTo>
                    <a:pt x="1465" y="11772"/>
                  </a:moveTo>
                  <a:lnTo>
                    <a:pt x="2412" y="12723"/>
                  </a:lnTo>
                  <a:lnTo>
                    <a:pt x="1667" y="13472"/>
                  </a:lnTo>
                  <a:cubicBezTo>
                    <a:pt x="1542" y="13597"/>
                    <a:pt x="1369" y="13669"/>
                    <a:pt x="1191" y="13669"/>
                  </a:cubicBezTo>
                  <a:cubicBezTo>
                    <a:pt x="591" y="13669"/>
                    <a:pt x="298" y="12944"/>
                    <a:pt x="716" y="12521"/>
                  </a:cubicBezTo>
                  <a:lnTo>
                    <a:pt x="1465" y="11772"/>
                  </a:lnTo>
                  <a:close/>
                  <a:moveTo>
                    <a:pt x="11268" y="0"/>
                  </a:moveTo>
                  <a:cubicBezTo>
                    <a:pt x="10932" y="0"/>
                    <a:pt x="10595" y="129"/>
                    <a:pt x="10338" y="386"/>
                  </a:cubicBezTo>
                  <a:cubicBezTo>
                    <a:pt x="6000" y="4729"/>
                    <a:pt x="6212" y="4498"/>
                    <a:pt x="5962" y="4777"/>
                  </a:cubicBezTo>
                  <a:cubicBezTo>
                    <a:pt x="4319" y="6602"/>
                    <a:pt x="4689" y="7467"/>
                    <a:pt x="3373" y="9187"/>
                  </a:cubicBezTo>
                  <a:cubicBezTo>
                    <a:pt x="3260" y="9346"/>
                    <a:pt x="3398" y="9518"/>
                    <a:pt x="3546" y="9518"/>
                  </a:cubicBezTo>
                  <a:cubicBezTo>
                    <a:pt x="3600" y="9518"/>
                    <a:pt x="3655" y="9495"/>
                    <a:pt x="3699" y="9442"/>
                  </a:cubicBezTo>
                  <a:cubicBezTo>
                    <a:pt x="3939" y="9129"/>
                    <a:pt x="4156" y="8798"/>
                    <a:pt x="4343" y="8457"/>
                  </a:cubicBezTo>
                  <a:cubicBezTo>
                    <a:pt x="4506" y="9144"/>
                    <a:pt x="5044" y="9682"/>
                    <a:pt x="5731" y="9845"/>
                  </a:cubicBezTo>
                  <a:cubicBezTo>
                    <a:pt x="4300" y="10638"/>
                    <a:pt x="3680" y="11522"/>
                    <a:pt x="2705" y="12430"/>
                  </a:cubicBezTo>
                  <a:lnTo>
                    <a:pt x="1758" y="11478"/>
                  </a:lnTo>
                  <a:lnTo>
                    <a:pt x="2998" y="10239"/>
                  </a:lnTo>
                  <a:cubicBezTo>
                    <a:pt x="3149" y="10088"/>
                    <a:pt x="3012" y="9881"/>
                    <a:pt x="2851" y="9881"/>
                  </a:cubicBezTo>
                  <a:cubicBezTo>
                    <a:pt x="2802" y="9881"/>
                    <a:pt x="2751" y="9900"/>
                    <a:pt x="2705" y="9946"/>
                  </a:cubicBezTo>
                  <a:lnTo>
                    <a:pt x="423" y="12228"/>
                  </a:lnTo>
                  <a:cubicBezTo>
                    <a:pt x="0" y="12651"/>
                    <a:pt x="0" y="13338"/>
                    <a:pt x="423" y="13760"/>
                  </a:cubicBezTo>
                  <a:cubicBezTo>
                    <a:pt x="634" y="13972"/>
                    <a:pt x="912" y="14077"/>
                    <a:pt x="1189" y="14077"/>
                  </a:cubicBezTo>
                  <a:cubicBezTo>
                    <a:pt x="1467" y="14077"/>
                    <a:pt x="1744" y="13972"/>
                    <a:pt x="1955" y="13760"/>
                  </a:cubicBezTo>
                  <a:lnTo>
                    <a:pt x="4237" y="11478"/>
                  </a:lnTo>
                  <a:cubicBezTo>
                    <a:pt x="5525" y="10191"/>
                    <a:pt x="6740" y="9836"/>
                    <a:pt x="7297" y="9586"/>
                  </a:cubicBezTo>
                  <a:cubicBezTo>
                    <a:pt x="8201" y="9187"/>
                    <a:pt x="9022" y="8625"/>
                    <a:pt x="9719" y="7928"/>
                  </a:cubicBezTo>
                  <a:lnTo>
                    <a:pt x="13802" y="3845"/>
                  </a:lnTo>
                  <a:cubicBezTo>
                    <a:pt x="14311" y="3336"/>
                    <a:pt x="14316" y="2505"/>
                    <a:pt x="13802" y="1991"/>
                  </a:cubicBezTo>
                  <a:lnTo>
                    <a:pt x="12198" y="386"/>
                  </a:lnTo>
                  <a:cubicBezTo>
                    <a:pt x="11941" y="129"/>
                    <a:pt x="11604" y="0"/>
                    <a:pt x="112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1" name="Google Shape;13921;p82"/>
          <p:cNvGrpSpPr/>
          <p:nvPr/>
        </p:nvGrpSpPr>
        <p:grpSpPr>
          <a:xfrm>
            <a:off x="6614911" y="1310762"/>
            <a:ext cx="391810" cy="368484"/>
            <a:chOff x="6614911" y="1516162"/>
            <a:chExt cx="391810" cy="368484"/>
          </a:xfrm>
        </p:grpSpPr>
        <p:sp>
          <p:nvSpPr>
            <p:cNvPr id="13922" name="Google Shape;13922;p82"/>
            <p:cNvSpPr/>
            <p:nvPr/>
          </p:nvSpPr>
          <p:spPr>
            <a:xfrm>
              <a:off x="6622582" y="1523413"/>
              <a:ext cx="370185" cy="354189"/>
            </a:xfrm>
            <a:custGeom>
              <a:avLst/>
              <a:gdLst/>
              <a:ahLst/>
              <a:cxnLst/>
              <a:rect l="l" t="t" r="r" b="b"/>
              <a:pathLst>
                <a:path w="14140" h="13529" extrusionOk="0">
                  <a:moveTo>
                    <a:pt x="10738" y="1"/>
                  </a:moveTo>
                  <a:cubicBezTo>
                    <a:pt x="9945" y="1"/>
                    <a:pt x="9153" y="303"/>
                    <a:pt x="8547" y="909"/>
                  </a:cubicBezTo>
                  <a:lnTo>
                    <a:pt x="1212" y="8239"/>
                  </a:lnTo>
                  <a:cubicBezTo>
                    <a:pt x="1" y="9450"/>
                    <a:pt x="1" y="11410"/>
                    <a:pt x="1212" y="12621"/>
                  </a:cubicBezTo>
                  <a:cubicBezTo>
                    <a:pt x="1814" y="13226"/>
                    <a:pt x="2607" y="13529"/>
                    <a:pt x="3400" y="13529"/>
                  </a:cubicBezTo>
                  <a:cubicBezTo>
                    <a:pt x="4192" y="13529"/>
                    <a:pt x="4985" y="13226"/>
                    <a:pt x="5588" y="12621"/>
                  </a:cubicBezTo>
                  <a:lnTo>
                    <a:pt x="12929" y="5285"/>
                  </a:lnTo>
                  <a:cubicBezTo>
                    <a:pt x="14139" y="4074"/>
                    <a:pt x="14139" y="2114"/>
                    <a:pt x="12929" y="909"/>
                  </a:cubicBezTo>
                  <a:cubicBezTo>
                    <a:pt x="12323" y="303"/>
                    <a:pt x="11531" y="1"/>
                    <a:pt x="107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82"/>
            <p:cNvSpPr/>
            <p:nvPr/>
          </p:nvSpPr>
          <p:spPr>
            <a:xfrm>
              <a:off x="6680204" y="1573103"/>
              <a:ext cx="254836" cy="254705"/>
            </a:xfrm>
            <a:custGeom>
              <a:avLst/>
              <a:gdLst/>
              <a:ahLst/>
              <a:cxnLst/>
              <a:rect l="l" t="t" r="r" b="b"/>
              <a:pathLst>
                <a:path w="9734" h="9729" extrusionOk="0">
                  <a:moveTo>
                    <a:pt x="5352" y="0"/>
                  </a:moveTo>
                  <a:lnTo>
                    <a:pt x="0" y="5347"/>
                  </a:lnTo>
                  <a:lnTo>
                    <a:pt x="4381" y="9728"/>
                  </a:lnTo>
                  <a:lnTo>
                    <a:pt x="9733" y="4381"/>
                  </a:lnTo>
                  <a:lnTo>
                    <a:pt x="535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82"/>
            <p:cNvSpPr/>
            <p:nvPr/>
          </p:nvSpPr>
          <p:spPr>
            <a:xfrm>
              <a:off x="6622843" y="1523675"/>
              <a:ext cx="369793" cy="353927"/>
            </a:xfrm>
            <a:custGeom>
              <a:avLst/>
              <a:gdLst/>
              <a:ahLst/>
              <a:cxnLst/>
              <a:rect l="l" t="t" r="r" b="b"/>
              <a:pathLst>
                <a:path w="14125" h="13519" extrusionOk="0">
                  <a:moveTo>
                    <a:pt x="3400" y="1"/>
                  </a:moveTo>
                  <a:cubicBezTo>
                    <a:pt x="2608" y="1"/>
                    <a:pt x="1816" y="303"/>
                    <a:pt x="1211" y="908"/>
                  </a:cubicBezTo>
                  <a:cubicBezTo>
                    <a:pt x="5" y="2114"/>
                    <a:pt x="1" y="4064"/>
                    <a:pt x="1202" y="5275"/>
                  </a:cubicBezTo>
                  <a:lnTo>
                    <a:pt x="8537" y="12611"/>
                  </a:lnTo>
                  <a:cubicBezTo>
                    <a:pt x="9143" y="13216"/>
                    <a:pt x="9935" y="13519"/>
                    <a:pt x="10728" y="13519"/>
                  </a:cubicBezTo>
                  <a:cubicBezTo>
                    <a:pt x="11521" y="13519"/>
                    <a:pt x="12313" y="13216"/>
                    <a:pt x="12919" y="12611"/>
                  </a:cubicBezTo>
                  <a:cubicBezTo>
                    <a:pt x="14124" y="11400"/>
                    <a:pt x="14124" y="9440"/>
                    <a:pt x="12919" y="8234"/>
                  </a:cubicBezTo>
                  <a:lnTo>
                    <a:pt x="5578" y="899"/>
                  </a:lnTo>
                  <a:cubicBezTo>
                    <a:pt x="4975" y="300"/>
                    <a:pt x="4187" y="1"/>
                    <a:pt x="34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82"/>
            <p:cNvSpPr/>
            <p:nvPr/>
          </p:nvSpPr>
          <p:spPr>
            <a:xfrm>
              <a:off x="6822571" y="1715470"/>
              <a:ext cx="170065" cy="162133"/>
            </a:xfrm>
            <a:custGeom>
              <a:avLst/>
              <a:gdLst/>
              <a:ahLst/>
              <a:cxnLst/>
              <a:rect l="l" t="t" r="r" b="b"/>
              <a:pathLst>
                <a:path w="6496" h="6193" extrusionOk="0">
                  <a:moveTo>
                    <a:pt x="0" y="4382"/>
                  </a:moveTo>
                  <a:cubicBezTo>
                    <a:pt x="1" y="4383"/>
                    <a:pt x="2" y="4384"/>
                    <a:pt x="3" y="4385"/>
                  </a:cubicBezTo>
                  <a:lnTo>
                    <a:pt x="3" y="4385"/>
                  </a:lnTo>
                  <a:lnTo>
                    <a:pt x="0" y="4382"/>
                  </a:lnTo>
                  <a:close/>
                  <a:moveTo>
                    <a:pt x="4382" y="1"/>
                  </a:moveTo>
                  <a:cubicBezTo>
                    <a:pt x="5592" y="1211"/>
                    <a:pt x="5592" y="3171"/>
                    <a:pt x="4382" y="4377"/>
                  </a:cubicBezTo>
                  <a:cubicBezTo>
                    <a:pt x="3776" y="4983"/>
                    <a:pt x="2982" y="5285"/>
                    <a:pt x="2189" y="5285"/>
                  </a:cubicBezTo>
                  <a:cubicBezTo>
                    <a:pt x="1398" y="5285"/>
                    <a:pt x="608" y="4985"/>
                    <a:pt x="3" y="4385"/>
                  </a:cubicBezTo>
                  <a:lnTo>
                    <a:pt x="3" y="4385"/>
                  </a:lnTo>
                  <a:lnTo>
                    <a:pt x="908" y="5285"/>
                  </a:lnTo>
                  <a:cubicBezTo>
                    <a:pt x="1514" y="5890"/>
                    <a:pt x="2306" y="6193"/>
                    <a:pt x="3098" y="6193"/>
                  </a:cubicBezTo>
                  <a:cubicBezTo>
                    <a:pt x="3890" y="6193"/>
                    <a:pt x="4682" y="5890"/>
                    <a:pt x="5285" y="5285"/>
                  </a:cubicBezTo>
                  <a:cubicBezTo>
                    <a:pt x="6495" y="4074"/>
                    <a:pt x="6495" y="2114"/>
                    <a:pt x="5290" y="908"/>
                  </a:cubicBezTo>
                  <a:lnTo>
                    <a:pt x="4382"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82"/>
            <p:cNvSpPr/>
            <p:nvPr/>
          </p:nvSpPr>
          <p:spPr>
            <a:xfrm>
              <a:off x="6732014" y="1624782"/>
              <a:ext cx="149828" cy="149828"/>
            </a:xfrm>
            <a:custGeom>
              <a:avLst/>
              <a:gdLst/>
              <a:ahLst/>
              <a:cxnLst/>
              <a:rect l="l" t="t" r="r" b="b"/>
              <a:pathLst>
                <a:path w="5723" h="5723" extrusionOk="0">
                  <a:moveTo>
                    <a:pt x="2431" y="1"/>
                  </a:moveTo>
                  <a:lnTo>
                    <a:pt x="0" y="2431"/>
                  </a:lnTo>
                  <a:lnTo>
                    <a:pt x="3296" y="5722"/>
                  </a:lnTo>
                  <a:lnTo>
                    <a:pt x="5722" y="3296"/>
                  </a:lnTo>
                  <a:lnTo>
                    <a:pt x="24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82"/>
            <p:cNvSpPr/>
            <p:nvPr/>
          </p:nvSpPr>
          <p:spPr>
            <a:xfrm>
              <a:off x="6778929" y="1624782"/>
              <a:ext cx="103018" cy="149959"/>
            </a:xfrm>
            <a:custGeom>
              <a:avLst/>
              <a:gdLst/>
              <a:ahLst/>
              <a:cxnLst/>
              <a:rect l="l" t="t" r="r" b="b"/>
              <a:pathLst>
                <a:path w="3935" h="5728" extrusionOk="0">
                  <a:moveTo>
                    <a:pt x="639" y="1"/>
                  </a:moveTo>
                  <a:lnTo>
                    <a:pt x="0" y="640"/>
                  </a:lnTo>
                  <a:lnTo>
                    <a:pt x="1216" y="1860"/>
                  </a:lnTo>
                  <a:cubicBezTo>
                    <a:pt x="2013" y="2657"/>
                    <a:pt x="2013" y="3940"/>
                    <a:pt x="1216" y="4737"/>
                  </a:cubicBezTo>
                  <a:lnTo>
                    <a:pt x="870" y="5088"/>
                  </a:lnTo>
                  <a:lnTo>
                    <a:pt x="1509" y="5727"/>
                  </a:lnTo>
                  <a:lnTo>
                    <a:pt x="3935" y="3296"/>
                  </a:lnTo>
                  <a:lnTo>
                    <a:pt x="639"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82"/>
            <p:cNvSpPr/>
            <p:nvPr/>
          </p:nvSpPr>
          <p:spPr>
            <a:xfrm>
              <a:off x="6614911" y="1516162"/>
              <a:ext cx="391810" cy="368484"/>
            </a:xfrm>
            <a:custGeom>
              <a:avLst/>
              <a:gdLst/>
              <a:ahLst/>
              <a:cxnLst/>
              <a:rect l="l" t="t" r="r" b="b"/>
              <a:pathLst>
                <a:path w="14966" h="14075" extrusionOk="0">
                  <a:moveTo>
                    <a:pt x="2946" y="7330"/>
                  </a:moveTo>
                  <a:lnTo>
                    <a:pt x="7072" y="11452"/>
                  </a:lnTo>
                  <a:lnTo>
                    <a:pt x="5732" y="12792"/>
                  </a:lnTo>
                  <a:cubicBezTo>
                    <a:pt x="5163" y="13361"/>
                    <a:pt x="4416" y="13646"/>
                    <a:pt x="3669" y="13646"/>
                  </a:cubicBezTo>
                  <a:cubicBezTo>
                    <a:pt x="2922" y="13646"/>
                    <a:pt x="2175" y="13361"/>
                    <a:pt x="1605" y="12792"/>
                  </a:cubicBezTo>
                  <a:cubicBezTo>
                    <a:pt x="467" y="11654"/>
                    <a:pt x="467" y="9804"/>
                    <a:pt x="1605" y="8665"/>
                  </a:cubicBezTo>
                  <a:lnTo>
                    <a:pt x="2946" y="7330"/>
                  </a:lnTo>
                  <a:close/>
                  <a:moveTo>
                    <a:pt x="3662" y="412"/>
                  </a:moveTo>
                  <a:cubicBezTo>
                    <a:pt x="4430" y="412"/>
                    <a:pt x="5165" y="715"/>
                    <a:pt x="5703" y="1258"/>
                  </a:cubicBezTo>
                  <a:lnTo>
                    <a:pt x="13140" y="8694"/>
                  </a:lnTo>
                  <a:cubicBezTo>
                    <a:pt x="14264" y="9823"/>
                    <a:pt x="14269" y="11649"/>
                    <a:pt x="13145" y="12782"/>
                  </a:cubicBezTo>
                  <a:lnTo>
                    <a:pt x="13106" y="12821"/>
                  </a:lnTo>
                  <a:cubicBezTo>
                    <a:pt x="12542" y="13383"/>
                    <a:pt x="11802" y="13664"/>
                    <a:pt x="11062" y="13664"/>
                  </a:cubicBezTo>
                  <a:cubicBezTo>
                    <a:pt x="10322" y="13664"/>
                    <a:pt x="9583" y="13383"/>
                    <a:pt x="9018" y="12821"/>
                  </a:cubicBezTo>
                  <a:lnTo>
                    <a:pt x="1581" y="5384"/>
                  </a:lnTo>
                  <a:cubicBezTo>
                    <a:pt x="452" y="4255"/>
                    <a:pt x="452" y="2425"/>
                    <a:pt x="1581" y="1296"/>
                  </a:cubicBezTo>
                  <a:cubicBezTo>
                    <a:pt x="2129" y="734"/>
                    <a:pt x="2879" y="417"/>
                    <a:pt x="3662" y="412"/>
                  </a:cubicBezTo>
                  <a:close/>
                  <a:moveTo>
                    <a:pt x="3663" y="0"/>
                  </a:moveTo>
                  <a:cubicBezTo>
                    <a:pt x="2818" y="0"/>
                    <a:pt x="1973" y="323"/>
                    <a:pt x="1327" y="969"/>
                  </a:cubicBezTo>
                  <a:lnTo>
                    <a:pt x="1288" y="1008"/>
                  </a:lnTo>
                  <a:cubicBezTo>
                    <a:pt x="1" y="2295"/>
                    <a:pt x="1" y="4385"/>
                    <a:pt x="1288" y="5677"/>
                  </a:cubicBezTo>
                  <a:lnTo>
                    <a:pt x="2653" y="7037"/>
                  </a:lnTo>
                  <a:lnTo>
                    <a:pt x="1317" y="8377"/>
                  </a:lnTo>
                  <a:cubicBezTo>
                    <a:pt x="15" y="9674"/>
                    <a:pt x="15" y="11783"/>
                    <a:pt x="1317" y="13085"/>
                  </a:cubicBezTo>
                  <a:cubicBezTo>
                    <a:pt x="1966" y="13734"/>
                    <a:pt x="2817" y="14058"/>
                    <a:pt x="3669" y="14058"/>
                  </a:cubicBezTo>
                  <a:cubicBezTo>
                    <a:pt x="4520" y="14058"/>
                    <a:pt x="5372" y="13734"/>
                    <a:pt x="6020" y="13085"/>
                  </a:cubicBezTo>
                  <a:lnTo>
                    <a:pt x="7361" y="11745"/>
                  </a:lnTo>
                  <a:lnTo>
                    <a:pt x="8725" y="13109"/>
                  </a:lnTo>
                  <a:cubicBezTo>
                    <a:pt x="9369" y="13753"/>
                    <a:pt x="10213" y="14075"/>
                    <a:pt x="11058" y="14075"/>
                  </a:cubicBezTo>
                  <a:cubicBezTo>
                    <a:pt x="11903" y="14075"/>
                    <a:pt x="12748" y="13753"/>
                    <a:pt x="13395" y="13109"/>
                  </a:cubicBezTo>
                  <a:lnTo>
                    <a:pt x="13433" y="13071"/>
                  </a:lnTo>
                  <a:cubicBezTo>
                    <a:pt x="14720" y="11783"/>
                    <a:pt x="14720" y="9693"/>
                    <a:pt x="13433" y="8401"/>
                  </a:cubicBezTo>
                  <a:lnTo>
                    <a:pt x="7654" y="2622"/>
                  </a:lnTo>
                  <a:lnTo>
                    <a:pt x="8999" y="1277"/>
                  </a:lnTo>
                  <a:cubicBezTo>
                    <a:pt x="9542" y="729"/>
                    <a:pt x="10286" y="422"/>
                    <a:pt x="11060" y="422"/>
                  </a:cubicBezTo>
                  <a:cubicBezTo>
                    <a:pt x="13635" y="422"/>
                    <a:pt x="14966" y="3559"/>
                    <a:pt x="13121" y="5403"/>
                  </a:cubicBezTo>
                  <a:lnTo>
                    <a:pt x="12203" y="6316"/>
                  </a:lnTo>
                  <a:cubicBezTo>
                    <a:pt x="12073" y="6446"/>
                    <a:pt x="12165" y="6672"/>
                    <a:pt x="12352" y="6672"/>
                  </a:cubicBezTo>
                  <a:cubicBezTo>
                    <a:pt x="12501" y="6672"/>
                    <a:pt x="12482" y="6600"/>
                    <a:pt x="13414" y="5697"/>
                  </a:cubicBezTo>
                  <a:cubicBezTo>
                    <a:pt x="14711" y="4395"/>
                    <a:pt x="14711" y="2286"/>
                    <a:pt x="13414" y="989"/>
                  </a:cubicBezTo>
                  <a:cubicBezTo>
                    <a:pt x="12763" y="338"/>
                    <a:pt x="11910" y="12"/>
                    <a:pt x="11058" y="12"/>
                  </a:cubicBezTo>
                  <a:cubicBezTo>
                    <a:pt x="10206" y="12"/>
                    <a:pt x="9354" y="338"/>
                    <a:pt x="8706" y="989"/>
                  </a:cubicBezTo>
                  <a:lnTo>
                    <a:pt x="7361" y="2334"/>
                  </a:lnTo>
                  <a:lnTo>
                    <a:pt x="5996" y="969"/>
                  </a:lnTo>
                  <a:cubicBezTo>
                    <a:pt x="5353" y="323"/>
                    <a:pt x="4508" y="0"/>
                    <a:pt x="36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82"/>
            <p:cNvSpPr/>
            <p:nvPr/>
          </p:nvSpPr>
          <p:spPr>
            <a:xfrm>
              <a:off x="6725600" y="1618866"/>
              <a:ext cx="162892" cy="161897"/>
            </a:xfrm>
            <a:custGeom>
              <a:avLst/>
              <a:gdLst/>
              <a:ahLst/>
              <a:cxnLst/>
              <a:rect l="l" t="t" r="r" b="b"/>
              <a:pathLst>
                <a:path w="6222" h="6184" extrusionOk="0">
                  <a:moveTo>
                    <a:pt x="2669" y="1"/>
                  </a:moveTo>
                  <a:cubicBezTo>
                    <a:pt x="2616" y="1"/>
                    <a:pt x="2563" y="20"/>
                    <a:pt x="2523" y="58"/>
                  </a:cubicBezTo>
                  <a:lnTo>
                    <a:pt x="77" y="2504"/>
                  </a:lnTo>
                  <a:cubicBezTo>
                    <a:pt x="0" y="2585"/>
                    <a:pt x="0" y="2715"/>
                    <a:pt x="77" y="2797"/>
                  </a:cubicBezTo>
                  <a:lnTo>
                    <a:pt x="630" y="3349"/>
                  </a:lnTo>
                  <a:cubicBezTo>
                    <a:pt x="671" y="3388"/>
                    <a:pt x="723" y="3407"/>
                    <a:pt x="776" y="3407"/>
                  </a:cubicBezTo>
                  <a:cubicBezTo>
                    <a:pt x="829" y="3407"/>
                    <a:pt x="882" y="3388"/>
                    <a:pt x="923" y="3349"/>
                  </a:cubicBezTo>
                  <a:cubicBezTo>
                    <a:pt x="1000" y="3268"/>
                    <a:pt x="1000" y="3138"/>
                    <a:pt x="923" y="3056"/>
                  </a:cubicBezTo>
                  <a:lnTo>
                    <a:pt x="514" y="2653"/>
                  </a:lnTo>
                  <a:lnTo>
                    <a:pt x="2671" y="496"/>
                  </a:lnTo>
                  <a:lnTo>
                    <a:pt x="5703" y="3527"/>
                  </a:lnTo>
                  <a:lnTo>
                    <a:pt x="3546" y="5684"/>
                  </a:lnTo>
                  <a:lnTo>
                    <a:pt x="1615" y="3748"/>
                  </a:lnTo>
                  <a:cubicBezTo>
                    <a:pt x="1574" y="3710"/>
                    <a:pt x="1521" y="3690"/>
                    <a:pt x="1468" y="3690"/>
                  </a:cubicBezTo>
                  <a:cubicBezTo>
                    <a:pt x="1415" y="3690"/>
                    <a:pt x="1362" y="3710"/>
                    <a:pt x="1322" y="3748"/>
                  </a:cubicBezTo>
                  <a:cubicBezTo>
                    <a:pt x="1240" y="3830"/>
                    <a:pt x="1240" y="3959"/>
                    <a:pt x="1322" y="4041"/>
                  </a:cubicBezTo>
                  <a:lnTo>
                    <a:pt x="3402" y="6126"/>
                  </a:lnTo>
                  <a:cubicBezTo>
                    <a:pt x="3443" y="6164"/>
                    <a:pt x="3495" y="6184"/>
                    <a:pt x="3548" y="6184"/>
                  </a:cubicBezTo>
                  <a:cubicBezTo>
                    <a:pt x="3601" y="6184"/>
                    <a:pt x="3654" y="6164"/>
                    <a:pt x="3695" y="6126"/>
                  </a:cubicBezTo>
                  <a:lnTo>
                    <a:pt x="6140" y="3676"/>
                  </a:lnTo>
                  <a:cubicBezTo>
                    <a:pt x="6222" y="3594"/>
                    <a:pt x="6222" y="3465"/>
                    <a:pt x="6140" y="3388"/>
                  </a:cubicBezTo>
                  <a:lnTo>
                    <a:pt x="2816" y="58"/>
                  </a:lnTo>
                  <a:cubicBezTo>
                    <a:pt x="2775" y="20"/>
                    <a:pt x="2722" y="1"/>
                    <a:pt x="26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82"/>
            <p:cNvSpPr/>
            <p:nvPr/>
          </p:nvSpPr>
          <p:spPr>
            <a:xfrm>
              <a:off x="6682481" y="1641642"/>
              <a:ext cx="19216" cy="14739"/>
            </a:xfrm>
            <a:custGeom>
              <a:avLst/>
              <a:gdLst/>
              <a:ahLst/>
              <a:cxnLst/>
              <a:rect l="l" t="t" r="r" b="b"/>
              <a:pathLst>
                <a:path w="734" h="563" extrusionOk="0">
                  <a:moveTo>
                    <a:pt x="300" y="0"/>
                  </a:moveTo>
                  <a:cubicBezTo>
                    <a:pt x="140" y="0"/>
                    <a:pt x="1" y="208"/>
                    <a:pt x="149" y="356"/>
                  </a:cubicBezTo>
                  <a:lnTo>
                    <a:pt x="293" y="500"/>
                  </a:lnTo>
                  <a:cubicBezTo>
                    <a:pt x="337" y="544"/>
                    <a:pt x="386" y="563"/>
                    <a:pt x="434" y="563"/>
                  </a:cubicBezTo>
                  <a:cubicBezTo>
                    <a:pt x="594" y="563"/>
                    <a:pt x="734" y="355"/>
                    <a:pt x="586" y="207"/>
                  </a:cubicBezTo>
                  <a:lnTo>
                    <a:pt x="442" y="63"/>
                  </a:lnTo>
                  <a:cubicBezTo>
                    <a:pt x="397" y="19"/>
                    <a:pt x="348"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82"/>
            <p:cNvSpPr/>
            <p:nvPr/>
          </p:nvSpPr>
          <p:spPr>
            <a:xfrm>
              <a:off x="6678057" y="1604283"/>
              <a:ext cx="16886" cy="14608"/>
            </a:xfrm>
            <a:custGeom>
              <a:avLst/>
              <a:gdLst/>
              <a:ahLst/>
              <a:cxnLst/>
              <a:rect l="l" t="t" r="r" b="b"/>
              <a:pathLst>
                <a:path w="645" h="558" extrusionOk="0">
                  <a:moveTo>
                    <a:pt x="224" y="1"/>
                  </a:moveTo>
                  <a:cubicBezTo>
                    <a:pt x="171" y="1"/>
                    <a:pt x="118" y="20"/>
                    <a:pt x="77" y="58"/>
                  </a:cubicBezTo>
                  <a:cubicBezTo>
                    <a:pt x="1" y="140"/>
                    <a:pt x="1" y="270"/>
                    <a:pt x="77" y="351"/>
                  </a:cubicBezTo>
                  <a:cubicBezTo>
                    <a:pt x="193" y="447"/>
                    <a:pt x="236" y="558"/>
                    <a:pt x="370" y="558"/>
                  </a:cubicBezTo>
                  <a:cubicBezTo>
                    <a:pt x="553" y="553"/>
                    <a:pt x="644" y="332"/>
                    <a:pt x="515" y="202"/>
                  </a:cubicBezTo>
                  <a:lnTo>
                    <a:pt x="370" y="58"/>
                  </a:lnTo>
                  <a:cubicBezTo>
                    <a:pt x="330" y="20"/>
                    <a:pt x="277" y="1"/>
                    <a:pt x="2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82"/>
            <p:cNvSpPr/>
            <p:nvPr/>
          </p:nvSpPr>
          <p:spPr>
            <a:xfrm>
              <a:off x="6710756" y="1571454"/>
              <a:ext cx="17017" cy="14608"/>
            </a:xfrm>
            <a:custGeom>
              <a:avLst/>
              <a:gdLst/>
              <a:ahLst/>
              <a:cxnLst/>
              <a:rect l="l" t="t" r="r" b="b"/>
              <a:pathLst>
                <a:path w="650" h="558" extrusionOk="0">
                  <a:moveTo>
                    <a:pt x="229" y="1"/>
                  </a:moveTo>
                  <a:cubicBezTo>
                    <a:pt x="176" y="1"/>
                    <a:pt x="123" y="20"/>
                    <a:pt x="82" y="58"/>
                  </a:cubicBezTo>
                  <a:cubicBezTo>
                    <a:pt x="1" y="140"/>
                    <a:pt x="1" y="270"/>
                    <a:pt x="82" y="351"/>
                  </a:cubicBezTo>
                  <a:cubicBezTo>
                    <a:pt x="198" y="452"/>
                    <a:pt x="241" y="558"/>
                    <a:pt x="370" y="558"/>
                  </a:cubicBezTo>
                  <a:cubicBezTo>
                    <a:pt x="558" y="553"/>
                    <a:pt x="649" y="332"/>
                    <a:pt x="519" y="203"/>
                  </a:cubicBezTo>
                  <a:lnTo>
                    <a:pt x="375" y="58"/>
                  </a:lnTo>
                  <a:cubicBezTo>
                    <a:pt x="334" y="20"/>
                    <a:pt x="282" y="1"/>
                    <a:pt x="2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82"/>
            <p:cNvSpPr/>
            <p:nvPr/>
          </p:nvSpPr>
          <p:spPr>
            <a:xfrm>
              <a:off x="6714473" y="1609624"/>
              <a:ext cx="17567" cy="14713"/>
            </a:xfrm>
            <a:custGeom>
              <a:avLst/>
              <a:gdLst/>
              <a:ahLst/>
              <a:cxnLst/>
              <a:rect l="l" t="t" r="r" b="b"/>
              <a:pathLst>
                <a:path w="671" h="562" extrusionOk="0">
                  <a:moveTo>
                    <a:pt x="298" y="0"/>
                  </a:moveTo>
                  <a:cubicBezTo>
                    <a:pt x="138" y="0"/>
                    <a:pt x="1" y="208"/>
                    <a:pt x="152" y="359"/>
                  </a:cubicBezTo>
                  <a:cubicBezTo>
                    <a:pt x="267" y="455"/>
                    <a:pt x="310" y="560"/>
                    <a:pt x="440" y="560"/>
                  </a:cubicBezTo>
                  <a:cubicBezTo>
                    <a:pt x="445" y="561"/>
                    <a:pt x="450" y="561"/>
                    <a:pt x="454" y="561"/>
                  </a:cubicBezTo>
                  <a:cubicBezTo>
                    <a:pt x="506" y="561"/>
                    <a:pt x="553" y="538"/>
                    <a:pt x="584" y="503"/>
                  </a:cubicBezTo>
                  <a:cubicBezTo>
                    <a:pt x="670" y="421"/>
                    <a:pt x="670" y="287"/>
                    <a:pt x="589" y="205"/>
                  </a:cubicBezTo>
                  <a:lnTo>
                    <a:pt x="445" y="66"/>
                  </a:lnTo>
                  <a:cubicBezTo>
                    <a:pt x="399" y="20"/>
                    <a:pt x="347" y="0"/>
                    <a:pt x="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82"/>
            <p:cNvSpPr/>
            <p:nvPr/>
          </p:nvSpPr>
          <p:spPr>
            <a:xfrm>
              <a:off x="6748350" y="1577632"/>
              <a:ext cx="17017" cy="14478"/>
            </a:xfrm>
            <a:custGeom>
              <a:avLst/>
              <a:gdLst/>
              <a:ahLst/>
              <a:cxnLst/>
              <a:rect l="l" t="t" r="r" b="b"/>
              <a:pathLst>
                <a:path w="650" h="553" extrusionOk="0">
                  <a:moveTo>
                    <a:pt x="229" y="0"/>
                  </a:moveTo>
                  <a:cubicBezTo>
                    <a:pt x="176" y="0"/>
                    <a:pt x="123" y="19"/>
                    <a:pt x="83" y="58"/>
                  </a:cubicBezTo>
                  <a:cubicBezTo>
                    <a:pt x="1" y="139"/>
                    <a:pt x="1" y="269"/>
                    <a:pt x="83" y="351"/>
                  </a:cubicBezTo>
                  <a:cubicBezTo>
                    <a:pt x="198" y="452"/>
                    <a:pt x="241" y="553"/>
                    <a:pt x="376" y="553"/>
                  </a:cubicBezTo>
                  <a:cubicBezTo>
                    <a:pt x="558" y="553"/>
                    <a:pt x="650" y="332"/>
                    <a:pt x="520" y="202"/>
                  </a:cubicBezTo>
                  <a:lnTo>
                    <a:pt x="376" y="58"/>
                  </a:lnTo>
                  <a:cubicBezTo>
                    <a:pt x="335" y="19"/>
                    <a:pt x="282" y="0"/>
                    <a:pt x="2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82"/>
            <p:cNvSpPr/>
            <p:nvPr/>
          </p:nvSpPr>
          <p:spPr>
            <a:xfrm>
              <a:off x="6849405" y="1808540"/>
              <a:ext cx="17462" cy="14608"/>
            </a:xfrm>
            <a:custGeom>
              <a:avLst/>
              <a:gdLst/>
              <a:ahLst/>
              <a:cxnLst/>
              <a:rect l="l" t="t" r="r" b="b"/>
              <a:pathLst>
                <a:path w="667" h="558" extrusionOk="0">
                  <a:moveTo>
                    <a:pt x="301" y="0"/>
                  </a:moveTo>
                  <a:cubicBezTo>
                    <a:pt x="140" y="0"/>
                    <a:pt x="1" y="208"/>
                    <a:pt x="152" y="356"/>
                  </a:cubicBezTo>
                  <a:lnTo>
                    <a:pt x="292" y="500"/>
                  </a:lnTo>
                  <a:cubicBezTo>
                    <a:pt x="333" y="538"/>
                    <a:pt x="385" y="558"/>
                    <a:pt x="438" y="558"/>
                  </a:cubicBezTo>
                  <a:cubicBezTo>
                    <a:pt x="491" y="558"/>
                    <a:pt x="544" y="538"/>
                    <a:pt x="585" y="500"/>
                  </a:cubicBezTo>
                  <a:cubicBezTo>
                    <a:pt x="666" y="418"/>
                    <a:pt x="666" y="289"/>
                    <a:pt x="585" y="207"/>
                  </a:cubicBezTo>
                  <a:lnTo>
                    <a:pt x="445" y="63"/>
                  </a:lnTo>
                  <a:cubicBezTo>
                    <a:pt x="400" y="19"/>
                    <a:pt x="350"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82"/>
            <p:cNvSpPr/>
            <p:nvPr/>
          </p:nvSpPr>
          <p:spPr>
            <a:xfrm>
              <a:off x="6886895" y="1814823"/>
              <a:ext cx="19268" cy="14739"/>
            </a:xfrm>
            <a:custGeom>
              <a:avLst/>
              <a:gdLst/>
              <a:ahLst/>
              <a:cxnLst/>
              <a:rect l="l" t="t" r="r" b="b"/>
              <a:pathLst>
                <a:path w="736" h="563" extrusionOk="0">
                  <a:moveTo>
                    <a:pt x="301" y="0"/>
                  </a:moveTo>
                  <a:cubicBezTo>
                    <a:pt x="139" y="0"/>
                    <a:pt x="0" y="208"/>
                    <a:pt x="152" y="356"/>
                  </a:cubicBezTo>
                  <a:lnTo>
                    <a:pt x="291" y="500"/>
                  </a:lnTo>
                  <a:cubicBezTo>
                    <a:pt x="337" y="544"/>
                    <a:pt x="387" y="563"/>
                    <a:pt x="435" y="563"/>
                  </a:cubicBezTo>
                  <a:cubicBezTo>
                    <a:pt x="597" y="563"/>
                    <a:pt x="736" y="355"/>
                    <a:pt x="584"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82"/>
            <p:cNvSpPr/>
            <p:nvPr/>
          </p:nvSpPr>
          <p:spPr>
            <a:xfrm>
              <a:off x="6919725" y="1781993"/>
              <a:ext cx="17436" cy="14608"/>
            </a:xfrm>
            <a:custGeom>
              <a:avLst/>
              <a:gdLst/>
              <a:ahLst/>
              <a:cxnLst/>
              <a:rect l="l" t="t" r="r" b="b"/>
              <a:pathLst>
                <a:path w="666" h="558" extrusionOk="0">
                  <a:moveTo>
                    <a:pt x="301" y="0"/>
                  </a:moveTo>
                  <a:cubicBezTo>
                    <a:pt x="139" y="0"/>
                    <a:pt x="0" y="208"/>
                    <a:pt x="152" y="356"/>
                  </a:cubicBezTo>
                  <a:lnTo>
                    <a:pt x="296" y="500"/>
                  </a:lnTo>
                  <a:cubicBezTo>
                    <a:pt x="337" y="539"/>
                    <a:pt x="390" y="558"/>
                    <a:pt x="442" y="558"/>
                  </a:cubicBezTo>
                  <a:cubicBezTo>
                    <a:pt x="495" y="558"/>
                    <a:pt x="548" y="539"/>
                    <a:pt x="589" y="500"/>
                  </a:cubicBezTo>
                  <a:cubicBezTo>
                    <a:pt x="666" y="419"/>
                    <a:pt x="666" y="289"/>
                    <a:pt x="589" y="207"/>
                  </a:cubicBezTo>
                  <a:lnTo>
                    <a:pt x="445" y="63"/>
                  </a:lnTo>
                  <a:cubicBezTo>
                    <a:pt x="400" y="19"/>
                    <a:pt x="349" y="0"/>
                    <a:pt x="3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82"/>
            <p:cNvSpPr/>
            <p:nvPr/>
          </p:nvSpPr>
          <p:spPr>
            <a:xfrm>
              <a:off x="6881476" y="1776522"/>
              <a:ext cx="18719" cy="14818"/>
            </a:xfrm>
            <a:custGeom>
              <a:avLst/>
              <a:gdLst/>
              <a:ahLst/>
              <a:cxnLst/>
              <a:rect l="l" t="t" r="r" b="b"/>
              <a:pathLst>
                <a:path w="715" h="566" extrusionOk="0">
                  <a:moveTo>
                    <a:pt x="297" y="0"/>
                  </a:moveTo>
                  <a:cubicBezTo>
                    <a:pt x="138" y="0"/>
                    <a:pt x="0" y="208"/>
                    <a:pt x="148" y="359"/>
                  </a:cubicBezTo>
                  <a:cubicBezTo>
                    <a:pt x="263" y="459"/>
                    <a:pt x="306" y="565"/>
                    <a:pt x="441" y="565"/>
                  </a:cubicBezTo>
                  <a:cubicBezTo>
                    <a:pt x="623" y="560"/>
                    <a:pt x="714" y="339"/>
                    <a:pt x="585" y="210"/>
                  </a:cubicBezTo>
                  <a:lnTo>
                    <a:pt x="441" y="66"/>
                  </a:lnTo>
                  <a:cubicBezTo>
                    <a:pt x="396" y="20"/>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82"/>
            <p:cNvSpPr/>
            <p:nvPr/>
          </p:nvSpPr>
          <p:spPr>
            <a:xfrm>
              <a:off x="6913520" y="1744504"/>
              <a:ext cx="18745" cy="14766"/>
            </a:xfrm>
            <a:custGeom>
              <a:avLst/>
              <a:gdLst/>
              <a:ahLst/>
              <a:cxnLst/>
              <a:rect l="l" t="t" r="r" b="b"/>
              <a:pathLst>
                <a:path w="716" h="564" extrusionOk="0">
                  <a:moveTo>
                    <a:pt x="300" y="1"/>
                  </a:moveTo>
                  <a:cubicBezTo>
                    <a:pt x="140" y="1"/>
                    <a:pt x="1" y="209"/>
                    <a:pt x="149" y="357"/>
                  </a:cubicBezTo>
                  <a:cubicBezTo>
                    <a:pt x="264" y="457"/>
                    <a:pt x="307" y="563"/>
                    <a:pt x="442" y="563"/>
                  </a:cubicBezTo>
                  <a:cubicBezTo>
                    <a:pt x="624" y="563"/>
                    <a:pt x="716" y="337"/>
                    <a:pt x="586" y="208"/>
                  </a:cubicBezTo>
                  <a:lnTo>
                    <a:pt x="442" y="64"/>
                  </a:lnTo>
                  <a:cubicBezTo>
                    <a:pt x="397" y="19"/>
                    <a:pt x="348"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0" name="Google Shape;13940;p82"/>
          <p:cNvGrpSpPr/>
          <p:nvPr/>
        </p:nvGrpSpPr>
        <p:grpSpPr>
          <a:xfrm>
            <a:off x="5822573" y="3154619"/>
            <a:ext cx="231065" cy="368405"/>
            <a:chOff x="5822573" y="3360019"/>
            <a:chExt cx="231065" cy="368405"/>
          </a:xfrm>
        </p:grpSpPr>
        <p:sp>
          <p:nvSpPr>
            <p:cNvPr id="13941" name="Google Shape;13941;p82"/>
            <p:cNvSpPr/>
            <p:nvPr/>
          </p:nvSpPr>
          <p:spPr>
            <a:xfrm>
              <a:off x="5828987" y="3458377"/>
              <a:ext cx="218106" cy="263004"/>
            </a:xfrm>
            <a:custGeom>
              <a:avLst/>
              <a:gdLst/>
              <a:ahLst/>
              <a:cxnLst/>
              <a:rect l="l" t="t" r="r" b="b"/>
              <a:pathLst>
                <a:path w="8331" h="10046" extrusionOk="0">
                  <a:moveTo>
                    <a:pt x="865" y="0"/>
                  </a:moveTo>
                  <a:cubicBezTo>
                    <a:pt x="389" y="0"/>
                    <a:pt x="0" y="390"/>
                    <a:pt x="0" y="865"/>
                  </a:cubicBezTo>
                  <a:lnTo>
                    <a:pt x="0" y="9181"/>
                  </a:lnTo>
                  <a:cubicBezTo>
                    <a:pt x="0" y="9656"/>
                    <a:pt x="389" y="10046"/>
                    <a:pt x="865" y="10046"/>
                  </a:cubicBezTo>
                  <a:lnTo>
                    <a:pt x="7466" y="10046"/>
                  </a:lnTo>
                  <a:cubicBezTo>
                    <a:pt x="7946" y="10046"/>
                    <a:pt x="8331" y="9656"/>
                    <a:pt x="8331" y="9176"/>
                  </a:cubicBezTo>
                  <a:lnTo>
                    <a:pt x="8331" y="865"/>
                  </a:lnTo>
                  <a:cubicBezTo>
                    <a:pt x="8331" y="390"/>
                    <a:pt x="7941" y="0"/>
                    <a:pt x="746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82"/>
            <p:cNvSpPr/>
            <p:nvPr/>
          </p:nvSpPr>
          <p:spPr>
            <a:xfrm>
              <a:off x="5987586" y="3458377"/>
              <a:ext cx="59507" cy="263004"/>
            </a:xfrm>
            <a:custGeom>
              <a:avLst/>
              <a:gdLst/>
              <a:ahLst/>
              <a:cxnLst/>
              <a:rect l="l" t="t" r="r" b="b"/>
              <a:pathLst>
                <a:path w="2273" h="10046" extrusionOk="0">
                  <a:moveTo>
                    <a:pt x="0" y="0"/>
                  </a:moveTo>
                  <a:cubicBezTo>
                    <a:pt x="476" y="0"/>
                    <a:pt x="865" y="390"/>
                    <a:pt x="865" y="865"/>
                  </a:cubicBezTo>
                  <a:lnTo>
                    <a:pt x="865" y="9176"/>
                  </a:lnTo>
                  <a:cubicBezTo>
                    <a:pt x="865" y="9656"/>
                    <a:pt x="476" y="10046"/>
                    <a:pt x="0" y="10046"/>
                  </a:cubicBezTo>
                  <a:lnTo>
                    <a:pt x="1408" y="10046"/>
                  </a:lnTo>
                  <a:cubicBezTo>
                    <a:pt x="1883" y="10046"/>
                    <a:pt x="2273" y="9656"/>
                    <a:pt x="2273" y="9176"/>
                  </a:cubicBezTo>
                  <a:lnTo>
                    <a:pt x="2273" y="865"/>
                  </a:lnTo>
                  <a:cubicBezTo>
                    <a:pt x="2273" y="390"/>
                    <a:pt x="1883" y="0"/>
                    <a:pt x="1408" y="0"/>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82"/>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82"/>
            <p:cNvSpPr/>
            <p:nvPr/>
          </p:nvSpPr>
          <p:spPr>
            <a:xfrm>
              <a:off x="5878415" y="3434868"/>
              <a:ext cx="119512" cy="23667"/>
            </a:xfrm>
            <a:custGeom>
              <a:avLst/>
              <a:gdLst/>
              <a:ahLst/>
              <a:cxnLst/>
              <a:rect l="l" t="t" r="r" b="b"/>
              <a:pathLst>
                <a:path w="4565" h="904" extrusionOk="0">
                  <a:moveTo>
                    <a:pt x="0" y="0"/>
                  </a:moveTo>
                  <a:lnTo>
                    <a:pt x="0" y="903"/>
                  </a:lnTo>
                  <a:lnTo>
                    <a:pt x="4564" y="903"/>
                  </a:lnTo>
                  <a:lnTo>
                    <a:pt x="4564"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82"/>
            <p:cNvSpPr/>
            <p:nvPr/>
          </p:nvSpPr>
          <p:spPr>
            <a:xfrm>
              <a:off x="5961798" y="3434868"/>
              <a:ext cx="35997" cy="23667"/>
            </a:xfrm>
            <a:custGeom>
              <a:avLst/>
              <a:gdLst/>
              <a:ahLst/>
              <a:cxnLst/>
              <a:rect l="l" t="t" r="r" b="b"/>
              <a:pathLst>
                <a:path w="1375" h="904" extrusionOk="0">
                  <a:moveTo>
                    <a:pt x="0" y="0"/>
                  </a:moveTo>
                  <a:lnTo>
                    <a:pt x="0" y="903"/>
                  </a:lnTo>
                  <a:lnTo>
                    <a:pt x="1374" y="903"/>
                  </a:lnTo>
                  <a:lnTo>
                    <a:pt x="1374"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82"/>
            <p:cNvSpPr/>
            <p:nvPr/>
          </p:nvSpPr>
          <p:spPr>
            <a:xfrm>
              <a:off x="5853518" y="3367192"/>
              <a:ext cx="169175" cy="67571"/>
            </a:xfrm>
            <a:custGeom>
              <a:avLst/>
              <a:gdLst/>
              <a:ahLst/>
              <a:cxnLst/>
              <a:rect l="l" t="t" r="r" b="b"/>
              <a:pathLst>
                <a:path w="6462" h="2581" extrusionOk="0">
                  <a:moveTo>
                    <a:pt x="0" y="1"/>
                  </a:moveTo>
                  <a:lnTo>
                    <a:pt x="0" y="2580"/>
                  </a:lnTo>
                  <a:lnTo>
                    <a:pt x="6462" y="2580"/>
                  </a:lnTo>
                  <a:lnTo>
                    <a:pt x="646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82"/>
            <p:cNvSpPr/>
            <p:nvPr/>
          </p:nvSpPr>
          <p:spPr>
            <a:xfrm>
              <a:off x="5979391" y="3367192"/>
              <a:ext cx="43171" cy="67571"/>
            </a:xfrm>
            <a:custGeom>
              <a:avLst/>
              <a:gdLst/>
              <a:ahLst/>
              <a:cxnLst/>
              <a:rect l="l" t="t" r="r" b="b"/>
              <a:pathLst>
                <a:path w="1649" h="2581" extrusionOk="0">
                  <a:moveTo>
                    <a:pt x="1" y="1"/>
                  </a:moveTo>
                  <a:lnTo>
                    <a:pt x="1" y="2580"/>
                  </a:lnTo>
                  <a:lnTo>
                    <a:pt x="1649" y="2580"/>
                  </a:lnTo>
                  <a:lnTo>
                    <a:pt x="164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82"/>
            <p:cNvSpPr/>
            <p:nvPr/>
          </p:nvSpPr>
          <p:spPr>
            <a:xfrm>
              <a:off x="5863309" y="3497621"/>
              <a:ext cx="149462" cy="184517"/>
            </a:xfrm>
            <a:custGeom>
              <a:avLst/>
              <a:gdLst/>
              <a:ahLst/>
              <a:cxnLst/>
              <a:rect l="l" t="t" r="r" b="b"/>
              <a:pathLst>
                <a:path w="5709" h="7048" extrusionOk="0">
                  <a:moveTo>
                    <a:pt x="1" y="0"/>
                  </a:moveTo>
                  <a:lnTo>
                    <a:pt x="1" y="7048"/>
                  </a:lnTo>
                  <a:lnTo>
                    <a:pt x="5708" y="7048"/>
                  </a:lnTo>
                  <a:lnTo>
                    <a:pt x="570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82"/>
            <p:cNvSpPr/>
            <p:nvPr/>
          </p:nvSpPr>
          <p:spPr>
            <a:xfrm>
              <a:off x="5969469" y="3497621"/>
              <a:ext cx="43302" cy="184517"/>
            </a:xfrm>
            <a:custGeom>
              <a:avLst/>
              <a:gdLst/>
              <a:ahLst/>
              <a:cxnLst/>
              <a:rect l="l" t="t" r="r" b="b"/>
              <a:pathLst>
                <a:path w="1654" h="7048" extrusionOk="0">
                  <a:moveTo>
                    <a:pt x="0" y="0"/>
                  </a:moveTo>
                  <a:lnTo>
                    <a:pt x="0" y="7048"/>
                  </a:lnTo>
                  <a:lnTo>
                    <a:pt x="1653" y="7048"/>
                  </a:lnTo>
                  <a:lnTo>
                    <a:pt x="1653" y="0"/>
                  </a:ln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82"/>
            <p:cNvSpPr/>
            <p:nvPr/>
          </p:nvSpPr>
          <p:spPr>
            <a:xfrm>
              <a:off x="5883075" y="3538855"/>
              <a:ext cx="105924" cy="101919"/>
            </a:xfrm>
            <a:custGeom>
              <a:avLst/>
              <a:gdLst/>
              <a:ahLst/>
              <a:cxnLst/>
              <a:rect l="l" t="t" r="r" b="b"/>
              <a:pathLst>
                <a:path w="4046" h="3893" extrusionOk="0">
                  <a:moveTo>
                    <a:pt x="2099" y="1"/>
                  </a:moveTo>
                  <a:cubicBezTo>
                    <a:pt x="1312" y="1"/>
                    <a:pt x="605" y="477"/>
                    <a:pt x="303" y="1202"/>
                  </a:cubicBezTo>
                  <a:cubicBezTo>
                    <a:pt x="0" y="1932"/>
                    <a:pt x="168" y="2768"/>
                    <a:pt x="725" y="3325"/>
                  </a:cubicBezTo>
                  <a:cubicBezTo>
                    <a:pt x="1098" y="3695"/>
                    <a:pt x="1595" y="3892"/>
                    <a:pt x="2100" y="3892"/>
                  </a:cubicBezTo>
                  <a:cubicBezTo>
                    <a:pt x="2351" y="3892"/>
                    <a:pt x="2604" y="3844"/>
                    <a:pt x="2844" y="3743"/>
                  </a:cubicBezTo>
                  <a:cubicBezTo>
                    <a:pt x="3569" y="3445"/>
                    <a:pt x="4045" y="2734"/>
                    <a:pt x="4045" y="1947"/>
                  </a:cubicBezTo>
                  <a:cubicBezTo>
                    <a:pt x="4045" y="875"/>
                    <a:pt x="3176" y="1"/>
                    <a:pt x="2099"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82"/>
            <p:cNvSpPr/>
            <p:nvPr/>
          </p:nvSpPr>
          <p:spPr>
            <a:xfrm>
              <a:off x="5893757" y="3545530"/>
              <a:ext cx="104170" cy="95295"/>
            </a:xfrm>
            <a:custGeom>
              <a:avLst/>
              <a:gdLst/>
              <a:ahLst/>
              <a:cxnLst/>
              <a:rect l="l" t="t" r="r" b="b"/>
              <a:pathLst>
                <a:path w="3979" h="3640" extrusionOk="0">
                  <a:moveTo>
                    <a:pt x="2652" y="1"/>
                  </a:moveTo>
                  <a:lnTo>
                    <a:pt x="2652" y="1"/>
                  </a:lnTo>
                  <a:cubicBezTo>
                    <a:pt x="3085" y="760"/>
                    <a:pt x="2950" y="1716"/>
                    <a:pt x="2335" y="2331"/>
                  </a:cubicBezTo>
                  <a:cubicBezTo>
                    <a:pt x="1959" y="2707"/>
                    <a:pt x="1461" y="2902"/>
                    <a:pt x="956" y="2902"/>
                  </a:cubicBezTo>
                  <a:cubicBezTo>
                    <a:pt x="630" y="2902"/>
                    <a:pt x="301" y="2820"/>
                    <a:pt x="0" y="2652"/>
                  </a:cubicBezTo>
                  <a:lnTo>
                    <a:pt x="0" y="2652"/>
                  </a:lnTo>
                  <a:cubicBezTo>
                    <a:pt x="366" y="3298"/>
                    <a:pt x="1028" y="3640"/>
                    <a:pt x="1698" y="3640"/>
                  </a:cubicBezTo>
                  <a:cubicBezTo>
                    <a:pt x="2190" y="3640"/>
                    <a:pt x="2686" y="3455"/>
                    <a:pt x="3070" y="3070"/>
                  </a:cubicBezTo>
                  <a:cubicBezTo>
                    <a:pt x="3978" y="2158"/>
                    <a:pt x="3772" y="630"/>
                    <a:pt x="2652"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82"/>
            <p:cNvSpPr/>
            <p:nvPr/>
          </p:nvSpPr>
          <p:spPr>
            <a:xfrm>
              <a:off x="5822573" y="3360019"/>
              <a:ext cx="231065" cy="368405"/>
            </a:xfrm>
            <a:custGeom>
              <a:avLst/>
              <a:gdLst/>
              <a:ahLst/>
              <a:cxnLst/>
              <a:rect l="l" t="t" r="r" b="b"/>
              <a:pathLst>
                <a:path w="8826" h="14072" extrusionOk="0">
                  <a:moveTo>
                    <a:pt x="2542" y="414"/>
                  </a:moveTo>
                  <a:lnTo>
                    <a:pt x="2542" y="2609"/>
                  </a:lnTo>
                  <a:lnTo>
                    <a:pt x="1355" y="2609"/>
                  </a:lnTo>
                  <a:lnTo>
                    <a:pt x="1355" y="414"/>
                  </a:lnTo>
                  <a:close/>
                  <a:moveTo>
                    <a:pt x="4209" y="414"/>
                  </a:moveTo>
                  <a:lnTo>
                    <a:pt x="4209" y="2609"/>
                  </a:lnTo>
                  <a:lnTo>
                    <a:pt x="2950" y="2609"/>
                  </a:lnTo>
                  <a:lnTo>
                    <a:pt x="2950" y="414"/>
                  </a:lnTo>
                  <a:close/>
                  <a:moveTo>
                    <a:pt x="5871" y="414"/>
                  </a:moveTo>
                  <a:lnTo>
                    <a:pt x="5871" y="2609"/>
                  </a:lnTo>
                  <a:lnTo>
                    <a:pt x="4617" y="2609"/>
                  </a:lnTo>
                  <a:lnTo>
                    <a:pt x="4617" y="414"/>
                  </a:lnTo>
                  <a:close/>
                  <a:moveTo>
                    <a:pt x="6510" y="3027"/>
                  </a:moveTo>
                  <a:lnTo>
                    <a:pt x="6510" y="3517"/>
                  </a:lnTo>
                  <a:lnTo>
                    <a:pt x="2316" y="3517"/>
                  </a:lnTo>
                  <a:lnTo>
                    <a:pt x="2316" y="3027"/>
                  </a:lnTo>
                  <a:close/>
                  <a:moveTo>
                    <a:pt x="7754" y="3930"/>
                  </a:moveTo>
                  <a:cubicBezTo>
                    <a:pt x="8119" y="3930"/>
                    <a:pt x="8417" y="4228"/>
                    <a:pt x="8417" y="4589"/>
                  </a:cubicBezTo>
                  <a:lnTo>
                    <a:pt x="8412" y="13005"/>
                  </a:lnTo>
                  <a:cubicBezTo>
                    <a:pt x="8412" y="13370"/>
                    <a:pt x="8114" y="13668"/>
                    <a:pt x="7754" y="13668"/>
                  </a:cubicBezTo>
                  <a:lnTo>
                    <a:pt x="1072" y="13668"/>
                  </a:lnTo>
                  <a:cubicBezTo>
                    <a:pt x="707" y="13668"/>
                    <a:pt x="413" y="13370"/>
                    <a:pt x="413" y="13005"/>
                  </a:cubicBezTo>
                  <a:lnTo>
                    <a:pt x="413" y="4589"/>
                  </a:lnTo>
                  <a:cubicBezTo>
                    <a:pt x="413" y="4228"/>
                    <a:pt x="707" y="3930"/>
                    <a:pt x="1072" y="3930"/>
                  </a:cubicBezTo>
                  <a:close/>
                  <a:moveTo>
                    <a:pt x="1148" y="1"/>
                  </a:moveTo>
                  <a:cubicBezTo>
                    <a:pt x="1033" y="1"/>
                    <a:pt x="942" y="92"/>
                    <a:pt x="942" y="207"/>
                  </a:cubicBezTo>
                  <a:lnTo>
                    <a:pt x="942" y="2816"/>
                  </a:lnTo>
                  <a:cubicBezTo>
                    <a:pt x="942" y="2931"/>
                    <a:pt x="1033" y="3022"/>
                    <a:pt x="1148" y="3022"/>
                  </a:cubicBezTo>
                  <a:lnTo>
                    <a:pt x="1903" y="3022"/>
                  </a:lnTo>
                  <a:lnTo>
                    <a:pt x="1903" y="3517"/>
                  </a:lnTo>
                  <a:lnTo>
                    <a:pt x="1072" y="3517"/>
                  </a:lnTo>
                  <a:cubicBezTo>
                    <a:pt x="481" y="3517"/>
                    <a:pt x="5" y="3998"/>
                    <a:pt x="0" y="4589"/>
                  </a:cubicBezTo>
                  <a:lnTo>
                    <a:pt x="0" y="13000"/>
                  </a:lnTo>
                  <a:cubicBezTo>
                    <a:pt x="5" y="13591"/>
                    <a:pt x="481" y="14072"/>
                    <a:pt x="1072" y="14072"/>
                  </a:cubicBezTo>
                  <a:lnTo>
                    <a:pt x="7754" y="14072"/>
                  </a:lnTo>
                  <a:cubicBezTo>
                    <a:pt x="8345" y="14072"/>
                    <a:pt x="8825" y="13591"/>
                    <a:pt x="8825" y="13000"/>
                  </a:cubicBezTo>
                  <a:lnTo>
                    <a:pt x="8825" y="4589"/>
                  </a:lnTo>
                  <a:cubicBezTo>
                    <a:pt x="8825" y="3998"/>
                    <a:pt x="8345" y="3517"/>
                    <a:pt x="7754" y="3517"/>
                  </a:cubicBezTo>
                  <a:lnTo>
                    <a:pt x="6923" y="3517"/>
                  </a:lnTo>
                  <a:lnTo>
                    <a:pt x="6923" y="3022"/>
                  </a:lnTo>
                  <a:lnTo>
                    <a:pt x="7677" y="3022"/>
                  </a:lnTo>
                  <a:cubicBezTo>
                    <a:pt x="7788" y="3022"/>
                    <a:pt x="7879" y="2931"/>
                    <a:pt x="7879" y="2821"/>
                  </a:cubicBezTo>
                  <a:lnTo>
                    <a:pt x="7879" y="1514"/>
                  </a:lnTo>
                  <a:cubicBezTo>
                    <a:pt x="7879" y="1377"/>
                    <a:pt x="7777" y="1309"/>
                    <a:pt x="7675" y="1309"/>
                  </a:cubicBezTo>
                  <a:cubicBezTo>
                    <a:pt x="7573" y="1309"/>
                    <a:pt x="7471" y="1377"/>
                    <a:pt x="7471" y="1514"/>
                  </a:cubicBezTo>
                  <a:lnTo>
                    <a:pt x="7471" y="2609"/>
                  </a:lnTo>
                  <a:lnTo>
                    <a:pt x="6289" y="2609"/>
                  </a:lnTo>
                  <a:lnTo>
                    <a:pt x="6289" y="414"/>
                  </a:lnTo>
                  <a:lnTo>
                    <a:pt x="7471" y="414"/>
                  </a:lnTo>
                  <a:lnTo>
                    <a:pt x="7471" y="659"/>
                  </a:lnTo>
                  <a:cubicBezTo>
                    <a:pt x="7471" y="796"/>
                    <a:pt x="7573" y="864"/>
                    <a:pt x="7675" y="864"/>
                  </a:cubicBezTo>
                  <a:cubicBezTo>
                    <a:pt x="7777" y="864"/>
                    <a:pt x="7879" y="796"/>
                    <a:pt x="7879" y="659"/>
                  </a:cubicBezTo>
                  <a:lnTo>
                    <a:pt x="7879" y="207"/>
                  </a:lnTo>
                  <a:cubicBezTo>
                    <a:pt x="7879" y="92"/>
                    <a:pt x="7788" y="1"/>
                    <a:pt x="76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82"/>
            <p:cNvSpPr/>
            <p:nvPr/>
          </p:nvSpPr>
          <p:spPr>
            <a:xfrm>
              <a:off x="5907213" y="3561422"/>
              <a:ext cx="61523" cy="57832"/>
            </a:xfrm>
            <a:custGeom>
              <a:avLst/>
              <a:gdLst/>
              <a:ahLst/>
              <a:cxnLst/>
              <a:rect l="l" t="t" r="r" b="b"/>
              <a:pathLst>
                <a:path w="2350" h="2209" extrusionOk="0">
                  <a:moveTo>
                    <a:pt x="1175" y="0"/>
                  </a:moveTo>
                  <a:cubicBezTo>
                    <a:pt x="1073" y="0"/>
                    <a:pt x="971" y="69"/>
                    <a:pt x="971" y="205"/>
                  </a:cubicBezTo>
                  <a:lnTo>
                    <a:pt x="971" y="902"/>
                  </a:lnTo>
                  <a:lnTo>
                    <a:pt x="274" y="902"/>
                  </a:lnTo>
                  <a:cubicBezTo>
                    <a:pt x="0" y="902"/>
                    <a:pt x="0" y="1310"/>
                    <a:pt x="274" y="1310"/>
                  </a:cubicBezTo>
                  <a:lnTo>
                    <a:pt x="971" y="1310"/>
                  </a:lnTo>
                  <a:lnTo>
                    <a:pt x="971" y="2007"/>
                  </a:lnTo>
                  <a:cubicBezTo>
                    <a:pt x="971" y="2142"/>
                    <a:pt x="1073" y="2209"/>
                    <a:pt x="1175" y="2209"/>
                  </a:cubicBezTo>
                  <a:cubicBezTo>
                    <a:pt x="1277" y="2209"/>
                    <a:pt x="1379" y="2142"/>
                    <a:pt x="1379" y="2007"/>
                  </a:cubicBezTo>
                  <a:lnTo>
                    <a:pt x="1379" y="1310"/>
                  </a:lnTo>
                  <a:lnTo>
                    <a:pt x="2076" y="1310"/>
                  </a:lnTo>
                  <a:cubicBezTo>
                    <a:pt x="2348" y="1310"/>
                    <a:pt x="2350" y="902"/>
                    <a:pt x="2081" y="902"/>
                  </a:cubicBezTo>
                  <a:cubicBezTo>
                    <a:pt x="2079" y="902"/>
                    <a:pt x="2077" y="902"/>
                    <a:pt x="2076" y="902"/>
                  </a:cubicBezTo>
                  <a:lnTo>
                    <a:pt x="1379" y="902"/>
                  </a:lnTo>
                  <a:lnTo>
                    <a:pt x="1379" y="205"/>
                  </a:lnTo>
                  <a:cubicBezTo>
                    <a:pt x="1379" y="69"/>
                    <a:pt x="1277" y="0"/>
                    <a:pt x="11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82"/>
            <p:cNvSpPr/>
            <p:nvPr/>
          </p:nvSpPr>
          <p:spPr>
            <a:xfrm>
              <a:off x="5881190" y="3533540"/>
              <a:ext cx="118124" cy="113647"/>
            </a:xfrm>
            <a:custGeom>
              <a:avLst/>
              <a:gdLst/>
              <a:ahLst/>
              <a:cxnLst/>
              <a:rect l="l" t="t" r="r" b="b"/>
              <a:pathLst>
                <a:path w="4512" h="4341" extrusionOk="0">
                  <a:moveTo>
                    <a:pt x="2171" y="411"/>
                  </a:moveTo>
                  <a:cubicBezTo>
                    <a:pt x="2882" y="411"/>
                    <a:pt x="3526" y="838"/>
                    <a:pt x="3795" y="1496"/>
                  </a:cubicBezTo>
                  <a:cubicBezTo>
                    <a:pt x="4069" y="2154"/>
                    <a:pt x="3920" y="2909"/>
                    <a:pt x="3416" y="3413"/>
                  </a:cubicBezTo>
                  <a:cubicBezTo>
                    <a:pt x="3078" y="3751"/>
                    <a:pt x="2628" y="3929"/>
                    <a:pt x="2169" y="3929"/>
                  </a:cubicBezTo>
                  <a:cubicBezTo>
                    <a:pt x="1944" y="3929"/>
                    <a:pt x="1716" y="3886"/>
                    <a:pt x="1499" y="3797"/>
                  </a:cubicBezTo>
                  <a:cubicBezTo>
                    <a:pt x="841" y="3524"/>
                    <a:pt x="413" y="2880"/>
                    <a:pt x="413" y="2169"/>
                  </a:cubicBezTo>
                  <a:cubicBezTo>
                    <a:pt x="413" y="1198"/>
                    <a:pt x="1201" y="411"/>
                    <a:pt x="2171" y="411"/>
                  </a:cubicBezTo>
                  <a:close/>
                  <a:moveTo>
                    <a:pt x="2169" y="0"/>
                  </a:moveTo>
                  <a:cubicBezTo>
                    <a:pt x="1890" y="0"/>
                    <a:pt x="1609" y="54"/>
                    <a:pt x="1340" y="166"/>
                  </a:cubicBezTo>
                  <a:cubicBezTo>
                    <a:pt x="528" y="502"/>
                    <a:pt x="0" y="1290"/>
                    <a:pt x="0" y="2169"/>
                  </a:cubicBezTo>
                  <a:cubicBezTo>
                    <a:pt x="5" y="3365"/>
                    <a:pt x="975" y="4340"/>
                    <a:pt x="2171" y="4340"/>
                  </a:cubicBezTo>
                  <a:cubicBezTo>
                    <a:pt x="3051" y="4340"/>
                    <a:pt x="3838" y="3812"/>
                    <a:pt x="4175" y="3000"/>
                  </a:cubicBezTo>
                  <a:cubicBezTo>
                    <a:pt x="4511" y="2188"/>
                    <a:pt x="4324" y="1256"/>
                    <a:pt x="3704" y="636"/>
                  </a:cubicBezTo>
                  <a:cubicBezTo>
                    <a:pt x="3289" y="222"/>
                    <a:pt x="2734" y="0"/>
                    <a:pt x="21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82"/>
            <p:cNvSpPr/>
            <p:nvPr/>
          </p:nvSpPr>
          <p:spPr>
            <a:xfrm>
              <a:off x="5857288" y="3491704"/>
              <a:ext cx="161766" cy="197109"/>
            </a:xfrm>
            <a:custGeom>
              <a:avLst/>
              <a:gdLst/>
              <a:ahLst/>
              <a:cxnLst/>
              <a:rect l="l" t="t" r="r" b="b"/>
              <a:pathLst>
                <a:path w="6179" h="7529" extrusionOk="0">
                  <a:moveTo>
                    <a:pt x="5975" y="0"/>
                  </a:moveTo>
                  <a:cubicBezTo>
                    <a:pt x="5972" y="0"/>
                    <a:pt x="5970" y="0"/>
                    <a:pt x="5967" y="0"/>
                  </a:cubicBezTo>
                  <a:lnTo>
                    <a:pt x="2186" y="0"/>
                  </a:lnTo>
                  <a:cubicBezTo>
                    <a:pt x="1912" y="0"/>
                    <a:pt x="1912" y="414"/>
                    <a:pt x="2186" y="414"/>
                  </a:cubicBezTo>
                  <a:lnTo>
                    <a:pt x="5760" y="414"/>
                  </a:lnTo>
                  <a:lnTo>
                    <a:pt x="5760" y="7120"/>
                  </a:lnTo>
                  <a:lnTo>
                    <a:pt x="413" y="7120"/>
                  </a:lnTo>
                  <a:lnTo>
                    <a:pt x="413" y="414"/>
                  </a:lnTo>
                  <a:lnTo>
                    <a:pt x="1120" y="414"/>
                  </a:lnTo>
                  <a:cubicBezTo>
                    <a:pt x="1393" y="414"/>
                    <a:pt x="1393" y="0"/>
                    <a:pt x="1120" y="0"/>
                  </a:cubicBezTo>
                  <a:lnTo>
                    <a:pt x="207" y="0"/>
                  </a:lnTo>
                  <a:cubicBezTo>
                    <a:pt x="92" y="0"/>
                    <a:pt x="0" y="92"/>
                    <a:pt x="0" y="207"/>
                  </a:cubicBezTo>
                  <a:lnTo>
                    <a:pt x="0" y="7327"/>
                  </a:lnTo>
                  <a:cubicBezTo>
                    <a:pt x="0" y="7437"/>
                    <a:pt x="92" y="7528"/>
                    <a:pt x="207" y="7528"/>
                  </a:cubicBezTo>
                  <a:lnTo>
                    <a:pt x="5972" y="7528"/>
                  </a:lnTo>
                  <a:cubicBezTo>
                    <a:pt x="6082" y="7528"/>
                    <a:pt x="6173" y="7437"/>
                    <a:pt x="6173" y="7327"/>
                  </a:cubicBezTo>
                  <a:lnTo>
                    <a:pt x="6173" y="207"/>
                  </a:lnTo>
                  <a:cubicBezTo>
                    <a:pt x="6178" y="95"/>
                    <a:pt x="6087" y="0"/>
                    <a:pt x="5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6" name="Google Shape;13956;p82"/>
          <p:cNvGrpSpPr/>
          <p:nvPr/>
        </p:nvGrpSpPr>
        <p:grpSpPr>
          <a:xfrm>
            <a:off x="7494690" y="1310788"/>
            <a:ext cx="374557" cy="368614"/>
            <a:chOff x="7494690" y="1516188"/>
            <a:chExt cx="374557" cy="368614"/>
          </a:xfrm>
        </p:grpSpPr>
        <p:sp>
          <p:nvSpPr>
            <p:cNvPr id="13957" name="Google Shape;13957;p82"/>
            <p:cNvSpPr/>
            <p:nvPr/>
          </p:nvSpPr>
          <p:spPr>
            <a:xfrm>
              <a:off x="7656299" y="1607844"/>
              <a:ext cx="119643" cy="118150"/>
            </a:xfrm>
            <a:custGeom>
              <a:avLst/>
              <a:gdLst/>
              <a:ahLst/>
              <a:cxnLst/>
              <a:rect l="l" t="t" r="r" b="b"/>
              <a:pathLst>
                <a:path w="4570" h="4513" extrusionOk="0">
                  <a:moveTo>
                    <a:pt x="784" y="0"/>
                  </a:moveTo>
                  <a:cubicBezTo>
                    <a:pt x="703" y="0"/>
                    <a:pt x="623" y="30"/>
                    <a:pt x="563" y="90"/>
                  </a:cubicBezTo>
                  <a:lnTo>
                    <a:pt x="121" y="532"/>
                  </a:lnTo>
                  <a:cubicBezTo>
                    <a:pt x="0" y="657"/>
                    <a:pt x="0" y="854"/>
                    <a:pt x="121" y="979"/>
                  </a:cubicBezTo>
                  <a:lnTo>
                    <a:pt x="3565" y="4419"/>
                  </a:lnTo>
                  <a:cubicBezTo>
                    <a:pt x="3625" y="4481"/>
                    <a:pt x="3704" y="4512"/>
                    <a:pt x="3784" y="4512"/>
                  </a:cubicBezTo>
                  <a:cubicBezTo>
                    <a:pt x="3864" y="4512"/>
                    <a:pt x="3945" y="4481"/>
                    <a:pt x="4007" y="4419"/>
                  </a:cubicBezTo>
                  <a:lnTo>
                    <a:pt x="4449" y="3977"/>
                  </a:lnTo>
                  <a:cubicBezTo>
                    <a:pt x="4569" y="3857"/>
                    <a:pt x="4569" y="3655"/>
                    <a:pt x="4449" y="3535"/>
                  </a:cubicBezTo>
                  <a:lnTo>
                    <a:pt x="1005" y="90"/>
                  </a:lnTo>
                  <a:cubicBezTo>
                    <a:pt x="944" y="30"/>
                    <a:pt x="864" y="0"/>
                    <a:pt x="78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82"/>
            <p:cNvSpPr/>
            <p:nvPr/>
          </p:nvSpPr>
          <p:spPr>
            <a:xfrm>
              <a:off x="7659441" y="1633474"/>
              <a:ext cx="116501" cy="92520"/>
            </a:xfrm>
            <a:custGeom>
              <a:avLst/>
              <a:gdLst/>
              <a:ahLst/>
              <a:cxnLst/>
              <a:rect l="l" t="t" r="r" b="b"/>
              <a:pathLst>
                <a:path w="4450" h="3534" extrusionOk="0">
                  <a:moveTo>
                    <a:pt x="1" y="0"/>
                  </a:moveTo>
                  <a:lnTo>
                    <a:pt x="3440" y="3440"/>
                  </a:lnTo>
                  <a:cubicBezTo>
                    <a:pt x="3503" y="3502"/>
                    <a:pt x="3583" y="3533"/>
                    <a:pt x="3664" y="3533"/>
                  </a:cubicBezTo>
                  <a:cubicBezTo>
                    <a:pt x="3744" y="3533"/>
                    <a:pt x="3825" y="3502"/>
                    <a:pt x="3887" y="3440"/>
                  </a:cubicBezTo>
                  <a:lnTo>
                    <a:pt x="4329" y="2998"/>
                  </a:lnTo>
                  <a:cubicBezTo>
                    <a:pt x="4449" y="2878"/>
                    <a:pt x="4449" y="2676"/>
                    <a:pt x="4329" y="2556"/>
                  </a:cubicBezTo>
                  <a:lnTo>
                    <a:pt x="3267" y="1494"/>
                  </a:lnTo>
                  <a:lnTo>
                    <a:pt x="3267" y="1494"/>
                  </a:lnTo>
                  <a:cubicBezTo>
                    <a:pt x="3387" y="1614"/>
                    <a:pt x="3387" y="1816"/>
                    <a:pt x="3267" y="1936"/>
                  </a:cubicBezTo>
                  <a:lnTo>
                    <a:pt x="2825" y="2378"/>
                  </a:lnTo>
                  <a:cubicBezTo>
                    <a:pt x="2765" y="2441"/>
                    <a:pt x="2685" y="2472"/>
                    <a:pt x="2604" y="2472"/>
                  </a:cubicBezTo>
                  <a:cubicBezTo>
                    <a:pt x="2524" y="2472"/>
                    <a:pt x="2443" y="2441"/>
                    <a:pt x="2383" y="2378"/>
                  </a:cubicBezTo>
                  <a:lnTo>
                    <a:pt x="1"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9" name="Google Shape;13959;p82"/>
            <p:cNvSpPr/>
            <p:nvPr/>
          </p:nvSpPr>
          <p:spPr>
            <a:xfrm>
              <a:off x="7706722" y="1521686"/>
              <a:ext cx="156609" cy="154567"/>
            </a:xfrm>
            <a:custGeom>
              <a:avLst/>
              <a:gdLst/>
              <a:ahLst/>
              <a:cxnLst/>
              <a:rect l="l" t="t" r="r" b="b"/>
              <a:pathLst>
                <a:path w="5982" h="5904" extrusionOk="0">
                  <a:moveTo>
                    <a:pt x="5172" y="0"/>
                  </a:moveTo>
                  <a:cubicBezTo>
                    <a:pt x="5000" y="0"/>
                    <a:pt x="4827" y="60"/>
                    <a:pt x="4690" y="182"/>
                  </a:cubicBezTo>
                  <a:lnTo>
                    <a:pt x="3258" y="1441"/>
                  </a:lnTo>
                  <a:lnTo>
                    <a:pt x="2710" y="1916"/>
                  </a:lnTo>
                  <a:lnTo>
                    <a:pt x="1" y="4304"/>
                  </a:lnTo>
                  <a:lnTo>
                    <a:pt x="1601" y="5903"/>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0" name="Google Shape;13960;p82"/>
            <p:cNvSpPr/>
            <p:nvPr/>
          </p:nvSpPr>
          <p:spPr>
            <a:xfrm>
              <a:off x="7706722" y="1521686"/>
              <a:ext cx="156609" cy="154698"/>
            </a:xfrm>
            <a:custGeom>
              <a:avLst/>
              <a:gdLst/>
              <a:ahLst/>
              <a:cxnLst/>
              <a:rect l="l" t="t" r="r" b="b"/>
              <a:pathLst>
                <a:path w="5982" h="5909" extrusionOk="0">
                  <a:moveTo>
                    <a:pt x="5172" y="0"/>
                  </a:moveTo>
                  <a:cubicBezTo>
                    <a:pt x="5000" y="0"/>
                    <a:pt x="4827" y="60"/>
                    <a:pt x="4690" y="182"/>
                  </a:cubicBezTo>
                  <a:lnTo>
                    <a:pt x="1" y="4304"/>
                  </a:lnTo>
                  <a:lnTo>
                    <a:pt x="1601" y="5908"/>
                  </a:lnTo>
                  <a:lnTo>
                    <a:pt x="5727" y="1220"/>
                  </a:lnTo>
                  <a:cubicBezTo>
                    <a:pt x="5982" y="931"/>
                    <a:pt x="5968" y="489"/>
                    <a:pt x="5694" y="216"/>
                  </a:cubicBezTo>
                  <a:cubicBezTo>
                    <a:pt x="5551" y="72"/>
                    <a:pt x="5361" y="0"/>
                    <a:pt x="517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82"/>
            <p:cNvSpPr/>
            <p:nvPr/>
          </p:nvSpPr>
          <p:spPr>
            <a:xfrm>
              <a:off x="7735912" y="1522419"/>
              <a:ext cx="127418" cy="153703"/>
            </a:xfrm>
            <a:custGeom>
              <a:avLst/>
              <a:gdLst/>
              <a:ahLst/>
              <a:cxnLst/>
              <a:rect l="l" t="t" r="r" b="b"/>
              <a:pathLst>
                <a:path w="4867" h="5871" extrusionOk="0">
                  <a:moveTo>
                    <a:pt x="4276" y="0"/>
                  </a:moveTo>
                  <a:lnTo>
                    <a:pt x="4276" y="0"/>
                  </a:lnTo>
                  <a:cubicBezTo>
                    <a:pt x="4353" y="245"/>
                    <a:pt x="4295" y="514"/>
                    <a:pt x="4122" y="706"/>
                  </a:cubicBezTo>
                  <a:lnTo>
                    <a:pt x="0" y="5390"/>
                  </a:lnTo>
                  <a:lnTo>
                    <a:pt x="486" y="5871"/>
                  </a:lnTo>
                  <a:lnTo>
                    <a:pt x="4608" y="1187"/>
                  </a:lnTo>
                  <a:cubicBezTo>
                    <a:pt x="4867" y="899"/>
                    <a:pt x="4853" y="457"/>
                    <a:pt x="4579" y="183"/>
                  </a:cubicBezTo>
                  <a:cubicBezTo>
                    <a:pt x="4492" y="96"/>
                    <a:pt x="4391" y="39"/>
                    <a:pt x="42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82"/>
            <p:cNvSpPr/>
            <p:nvPr/>
          </p:nvSpPr>
          <p:spPr>
            <a:xfrm>
              <a:off x="7502099" y="1637715"/>
              <a:ext cx="250307" cy="241615"/>
            </a:xfrm>
            <a:custGeom>
              <a:avLst/>
              <a:gdLst/>
              <a:ahLst/>
              <a:cxnLst/>
              <a:rect l="l" t="t" r="r" b="b"/>
              <a:pathLst>
                <a:path w="9561" h="9229" extrusionOk="0">
                  <a:moveTo>
                    <a:pt x="5205" y="0"/>
                  </a:moveTo>
                  <a:cubicBezTo>
                    <a:pt x="3943" y="0"/>
                    <a:pt x="2630" y="524"/>
                    <a:pt x="1605" y="1548"/>
                  </a:cubicBezTo>
                  <a:cubicBezTo>
                    <a:pt x="524" y="2634"/>
                    <a:pt x="1" y="4046"/>
                    <a:pt x="68" y="5377"/>
                  </a:cubicBezTo>
                  <a:cubicBezTo>
                    <a:pt x="92" y="5886"/>
                    <a:pt x="303" y="6367"/>
                    <a:pt x="668" y="6722"/>
                  </a:cubicBezTo>
                  <a:lnTo>
                    <a:pt x="2566" y="8625"/>
                  </a:lnTo>
                  <a:cubicBezTo>
                    <a:pt x="2926" y="8980"/>
                    <a:pt x="3407" y="9196"/>
                    <a:pt x="3911" y="9225"/>
                  </a:cubicBezTo>
                  <a:cubicBezTo>
                    <a:pt x="3977" y="9227"/>
                    <a:pt x="4042" y="9229"/>
                    <a:pt x="4108" y="9229"/>
                  </a:cubicBezTo>
                  <a:cubicBezTo>
                    <a:pt x="4319" y="9229"/>
                    <a:pt x="4528" y="9216"/>
                    <a:pt x="4737" y="9187"/>
                  </a:cubicBezTo>
                  <a:cubicBezTo>
                    <a:pt x="5055" y="9139"/>
                    <a:pt x="5367" y="9067"/>
                    <a:pt x="5674" y="8980"/>
                  </a:cubicBezTo>
                  <a:cubicBezTo>
                    <a:pt x="6457" y="8716"/>
                    <a:pt x="7164" y="8274"/>
                    <a:pt x="7745" y="7688"/>
                  </a:cubicBezTo>
                  <a:cubicBezTo>
                    <a:pt x="9076" y="6357"/>
                    <a:pt x="9561" y="4536"/>
                    <a:pt x="9152" y="2980"/>
                  </a:cubicBezTo>
                  <a:lnTo>
                    <a:pt x="6313" y="141"/>
                  </a:lnTo>
                  <a:cubicBezTo>
                    <a:pt x="5954" y="47"/>
                    <a:pt x="5582" y="0"/>
                    <a:pt x="5205"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82"/>
            <p:cNvSpPr/>
            <p:nvPr/>
          </p:nvSpPr>
          <p:spPr>
            <a:xfrm>
              <a:off x="7543228" y="1689552"/>
              <a:ext cx="209047" cy="189779"/>
            </a:xfrm>
            <a:custGeom>
              <a:avLst/>
              <a:gdLst/>
              <a:ahLst/>
              <a:cxnLst/>
              <a:rect l="l" t="t" r="r" b="b"/>
              <a:pathLst>
                <a:path w="7985" h="7249" extrusionOk="0">
                  <a:moveTo>
                    <a:pt x="6582" y="1"/>
                  </a:moveTo>
                  <a:lnTo>
                    <a:pt x="6582" y="1"/>
                  </a:lnTo>
                  <a:cubicBezTo>
                    <a:pt x="6991" y="1557"/>
                    <a:pt x="6505" y="3378"/>
                    <a:pt x="5175" y="4709"/>
                  </a:cubicBezTo>
                  <a:cubicBezTo>
                    <a:pt x="4593" y="5295"/>
                    <a:pt x="3887" y="5737"/>
                    <a:pt x="3104" y="6001"/>
                  </a:cubicBezTo>
                  <a:lnTo>
                    <a:pt x="2172" y="6212"/>
                  </a:lnTo>
                  <a:cubicBezTo>
                    <a:pt x="1963" y="6242"/>
                    <a:pt x="1754" y="6254"/>
                    <a:pt x="1542" y="6254"/>
                  </a:cubicBezTo>
                  <a:cubicBezTo>
                    <a:pt x="1477" y="6254"/>
                    <a:pt x="1412" y="6253"/>
                    <a:pt x="1346" y="6251"/>
                  </a:cubicBezTo>
                  <a:cubicBezTo>
                    <a:pt x="841" y="6222"/>
                    <a:pt x="361" y="6006"/>
                    <a:pt x="1" y="5650"/>
                  </a:cubicBezTo>
                  <a:lnTo>
                    <a:pt x="1" y="5650"/>
                  </a:lnTo>
                  <a:lnTo>
                    <a:pt x="995" y="6645"/>
                  </a:lnTo>
                  <a:cubicBezTo>
                    <a:pt x="1355" y="7005"/>
                    <a:pt x="1836" y="7216"/>
                    <a:pt x="2345" y="7245"/>
                  </a:cubicBezTo>
                  <a:cubicBezTo>
                    <a:pt x="2410" y="7247"/>
                    <a:pt x="2474" y="7249"/>
                    <a:pt x="2539" y="7249"/>
                  </a:cubicBezTo>
                  <a:cubicBezTo>
                    <a:pt x="2748" y="7249"/>
                    <a:pt x="2957" y="7236"/>
                    <a:pt x="3166" y="7207"/>
                  </a:cubicBezTo>
                  <a:lnTo>
                    <a:pt x="4098" y="6995"/>
                  </a:lnTo>
                  <a:cubicBezTo>
                    <a:pt x="4882" y="6726"/>
                    <a:pt x="5588" y="6289"/>
                    <a:pt x="6174" y="5703"/>
                  </a:cubicBezTo>
                  <a:cubicBezTo>
                    <a:pt x="7500" y="4372"/>
                    <a:pt x="7985" y="2552"/>
                    <a:pt x="7577" y="995"/>
                  </a:cubicBezTo>
                  <a:lnTo>
                    <a:pt x="658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82"/>
            <p:cNvSpPr/>
            <p:nvPr/>
          </p:nvSpPr>
          <p:spPr>
            <a:xfrm>
              <a:off x="7494690" y="1516188"/>
              <a:ext cx="374557" cy="368614"/>
            </a:xfrm>
            <a:custGeom>
              <a:avLst/>
              <a:gdLst/>
              <a:ahLst/>
              <a:cxnLst/>
              <a:rect l="l" t="t" r="r" b="b"/>
              <a:pathLst>
                <a:path w="14307" h="14080" extrusionOk="0">
                  <a:moveTo>
                    <a:pt x="6952" y="3703"/>
                  </a:moveTo>
                  <a:cubicBezTo>
                    <a:pt x="6979" y="3703"/>
                    <a:pt x="7007" y="3714"/>
                    <a:pt x="7029" y="3735"/>
                  </a:cubicBezTo>
                  <a:lnTo>
                    <a:pt x="10473" y="7180"/>
                  </a:lnTo>
                  <a:cubicBezTo>
                    <a:pt x="10516" y="7223"/>
                    <a:pt x="10521" y="7290"/>
                    <a:pt x="10478" y="7334"/>
                  </a:cubicBezTo>
                  <a:lnTo>
                    <a:pt x="10473" y="7334"/>
                  </a:lnTo>
                  <a:cubicBezTo>
                    <a:pt x="10026" y="7771"/>
                    <a:pt x="10036" y="7809"/>
                    <a:pt x="9954" y="7809"/>
                  </a:cubicBezTo>
                  <a:cubicBezTo>
                    <a:pt x="9873" y="7809"/>
                    <a:pt x="9877" y="7756"/>
                    <a:pt x="9580" y="7473"/>
                  </a:cubicBezTo>
                  <a:cubicBezTo>
                    <a:pt x="6236" y="4129"/>
                    <a:pt x="6404" y="4322"/>
                    <a:pt x="6404" y="4254"/>
                  </a:cubicBezTo>
                  <a:cubicBezTo>
                    <a:pt x="6404" y="4177"/>
                    <a:pt x="6438" y="4187"/>
                    <a:pt x="6875" y="3735"/>
                  </a:cubicBezTo>
                  <a:cubicBezTo>
                    <a:pt x="6896" y="3714"/>
                    <a:pt x="6924" y="3703"/>
                    <a:pt x="6952" y="3703"/>
                  </a:cubicBezTo>
                  <a:close/>
                  <a:moveTo>
                    <a:pt x="13270" y="0"/>
                  </a:moveTo>
                  <a:cubicBezTo>
                    <a:pt x="13049" y="0"/>
                    <a:pt x="12828" y="78"/>
                    <a:pt x="12649" y="233"/>
                  </a:cubicBezTo>
                  <a:lnTo>
                    <a:pt x="11223" y="1492"/>
                  </a:lnTo>
                  <a:cubicBezTo>
                    <a:pt x="11053" y="1631"/>
                    <a:pt x="11188" y="1857"/>
                    <a:pt x="11354" y="1857"/>
                  </a:cubicBezTo>
                  <a:cubicBezTo>
                    <a:pt x="11399" y="1857"/>
                    <a:pt x="11447" y="1840"/>
                    <a:pt x="11492" y="1799"/>
                  </a:cubicBezTo>
                  <a:lnTo>
                    <a:pt x="12923" y="541"/>
                  </a:lnTo>
                  <a:cubicBezTo>
                    <a:pt x="13022" y="454"/>
                    <a:pt x="13146" y="410"/>
                    <a:pt x="13270" y="410"/>
                  </a:cubicBezTo>
                  <a:cubicBezTo>
                    <a:pt x="13405" y="410"/>
                    <a:pt x="13541" y="462"/>
                    <a:pt x="13644" y="565"/>
                  </a:cubicBezTo>
                  <a:cubicBezTo>
                    <a:pt x="13846" y="762"/>
                    <a:pt x="13855" y="1079"/>
                    <a:pt x="13668" y="1290"/>
                  </a:cubicBezTo>
                  <a:lnTo>
                    <a:pt x="9690" y="5811"/>
                  </a:lnTo>
                  <a:lnTo>
                    <a:pt x="8398" y="4519"/>
                  </a:lnTo>
                  <a:lnTo>
                    <a:pt x="10708" y="2486"/>
                  </a:lnTo>
                  <a:cubicBezTo>
                    <a:pt x="10877" y="2344"/>
                    <a:pt x="10741" y="2119"/>
                    <a:pt x="10578" y="2119"/>
                  </a:cubicBezTo>
                  <a:cubicBezTo>
                    <a:pt x="10532" y="2119"/>
                    <a:pt x="10484" y="2137"/>
                    <a:pt x="10439" y="2179"/>
                  </a:cubicBezTo>
                  <a:lnTo>
                    <a:pt x="8109" y="4226"/>
                  </a:lnTo>
                  <a:lnTo>
                    <a:pt x="7322" y="3442"/>
                  </a:lnTo>
                  <a:cubicBezTo>
                    <a:pt x="7221" y="3339"/>
                    <a:pt x="7089" y="3288"/>
                    <a:pt x="6957" y="3288"/>
                  </a:cubicBezTo>
                  <a:cubicBezTo>
                    <a:pt x="6824" y="3288"/>
                    <a:pt x="6692" y="3339"/>
                    <a:pt x="6591" y="3442"/>
                  </a:cubicBezTo>
                  <a:lnTo>
                    <a:pt x="6149" y="3884"/>
                  </a:lnTo>
                  <a:cubicBezTo>
                    <a:pt x="5996" y="4038"/>
                    <a:pt x="5952" y="4274"/>
                    <a:pt x="6049" y="4466"/>
                  </a:cubicBezTo>
                  <a:cubicBezTo>
                    <a:pt x="5858" y="4443"/>
                    <a:pt x="5668" y="4432"/>
                    <a:pt x="5479" y="4432"/>
                  </a:cubicBezTo>
                  <a:cubicBezTo>
                    <a:pt x="2586" y="4432"/>
                    <a:pt x="0" y="7052"/>
                    <a:pt x="149" y="10024"/>
                  </a:cubicBezTo>
                  <a:cubicBezTo>
                    <a:pt x="178" y="10581"/>
                    <a:pt x="413" y="11110"/>
                    <a:pt x="807" y="11508"/>
                  </a:cubicBezTo>
                  <a:lnTo>
                    <a:pt x="2705" y="13406"/>
                  </a:lnTo>
                  <a:cubicBezTo>
                    <a:pt x="3203" y="13904"/>
                    <a:pt x="3783" y="14079"/>
                    <a:pt x="4437" y="14079"/>
                  </a:cubicBezTo>
                  <a:cubicBezTo>
                    <a:pt x="4635" y="14079"/>
                    <a:pt x="4839" y="14063"/>
                    <a:pt x="5049" y="14035"/>
                  </a:cubicBezTo>
                  <a:cubicBezTo>
                    <a:pt x="5160" y="14021"/>
                    <a:pt x="5241" y="13915"/>
                    <a:pt x="5227" y="13805"/>
                  </a:cubicBezTo>
                  <a:cubicBezTo>
                    <a:pt x="5214" y="13698"/>
                    <a:pt x="5123" y="13621"/>
                    <a:pt x="5022" y="13621"/>
                  </a:cubicBezTo>
                  <a:cubicBezTo>
                    <a:pt x="5013" y="13621"/>
                    <a:pt x="5005" y="13621"/>
                    <a:pt x="4996" y="13622"/>
                  </a:cubicBezTo>
                  <a:cubicBezTo>
                    <a:pt x="4800" y="13648"/>
                    <a:pt x="4611" y="13663"/>
                    <a:pt x="4429" y="13663"/>
                  </a:cubicBezTo>
                  <a:cubicBezTo>
                    <a:pt x="3887" y="13663"/>
                    <a:pt x="3410" y="13527"/>
                    <a:pt x="2993" y="13113"/>
                  </a:cubicBezTo>
                  <a:lnTo>
                    <a:pt x="1100" y="11211"/>
                  </a:lnTo>
                  <a:cubicBezTo>
                    <a:pt x="774" y="10889"/>
                    <a:pt x="582" y="10456"/>
                    <a:pt x="553" y="10000"/>
                  </a:cubicBezTo>
                  <a:cubicBezTo>
                    <a:pt x="416" y="7256"/>
                    <a:pt x="2841" y="4838"/>
                    <a:pt x="5476" y="4838"/>
                  </a:cubicBezTo>
                  <a:cubicBezTo>
                    <a:pt x="5812" y="4838"/>
                    <a:pt x="6152" y="4877"/>
                    <a:pt x="6491" y="4961"/>
                  </a:cubicBezTo>
                  <a:lnTo>
                    <a:pt x="9248" y="7718"/>
                  </a:lnTo>
                  <a:cubicBezTo>
                    <a:pt x="9810" y="10010"/>
                    <a:pt x="8350" y="12484"/>
                    <a:pt x="6073" y="13353"/>
                  </a:cubicBezTo>
                  <a:cubicBezTo>
                    <a:pt x="5848" y="13439"/>
                    <a:pt x="5942" y="13750"/>
                    <a:pt x="6144" y="13750"/>
                  </a:cubicBezTo>
                  <a:cubicBezTo>
                    <a:pt x="6167" y="13750"/>
                    <a:pt x="6191" y="13746"/>
                    <a:pt x="6217" y="13737"/>
                  </a:cubicBezTo>
                  <a:cubicBezTo>
                    <a:pt x="8494" y="12873"/>
                    <a:pt x="10026" y="10519"/>
                    <a:pt x="9743" y="8160"/>
                  </a:cubicBezTo>
                  <a:lnTo>
                    <a:pt x="9743" y="8160"/>
                  </a:lnTo>
                  <a:cubicBezTo>
                    <a:pt x="9813" y="8194"/>
                    <a:pt x="9889" y="8211"/>
                    <a:pt x="9964" y="8211"/>
                  </a:cubicBezTo>
                  <a:cubicBezTo>
                    <a:pt x="10098" y="8211"/>
                    <a:pt x="10230" y="8158"/>
                    <a:pt x="10329" y="8059"/>
                  </a:cubicBezTo>
                  <a:lnTo>
                    <a:pt x="10766" y="7622"/>
                  </a:lnTo>
                  <a:cubicBezTo>
                    <a:pt x="10973" y="7420"/>
                    <a:pt x="10973" y="7089"/>
                    <a:pt x="10766" y="6887"/>
                  </a:cubicBezTo>
                  <a:lnTo>
                    <a:pt x="9983" y="6109"/>
                  </a:lnTo>
                  <a:lnTo>
                    <a:pt x="13980" y="1564"/>
                  </a:lnTo>
                  <a:cubicBezTo>
                    <a:pt x="14307" y="1189"/>
                    <a:pt x="14288" y="627"/>
                    <a:pt x="13937" y="277"/>
                  </a:cubicBezTo>
                  <a:cubicBezTo>
                    <a:pt x="13753" y="93"/>
                    <a:pt x="13512" y="0"/>
                    <a:pt x="13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5" name="Google Shape;13965;p82"/>
          <p:cNvGrpSpPr/>
          <p:nvPr/>
        </p:nvGrpSpPr>
        <p:grpSpPr>
          <a:xfrm>
            <a:off x="5314707" y="3154619"/>
            <a:ext cx="381731" cy="368405"/>
            <a:chOff x="5314707" y="3360019"/>
            <a:chExt cx="381731" cy="368405"/>
          </a:xfrm>
        </p:grpSpPr>
        <p:sp>
          <p:nvSpPr>
            <p:cNvPr id="13966" name="Google Shape;13966;p82"/>
            <p:cNvSpPr/>
            <p:nvPr/>
          </p:nvSpPr>
          <p:spPr>
            <a:xfrm>
              <a:off x="5452179" y="3369444"/>
              <a:ext cx="60397" cy="187056"/>
            </a:xfrm>
            <a:custGeom>
              <a:avLst/>
              <a:gdLst/>
              <a:ahLst/>
              <a:cxnLst/>
              <a:rect l="l" t="t" r="r" b="b"/>
              <a:pathLst>
                <a:path w="2307" h="7145" extrusionOk="0">
                  <a:moveTo>
                    <a:pt x="0" y="1"/>
                  </a:moveTo>
                  <a:cubicBezTo>
                    <a:pt x="116" y="111"/>
                    <a:pt x="178" y="265"/>
                    <a:pt x="178" y="424"/>
                  </a:cubicBezTo>
                  <a:lnTo>
                    <a:pt x="178" y="6722"/>
                  </a:lnTo>
                  <a:cubicBezTo>
                    <a:pt x="178" y="6880"/>
                    <a:pt x="116" y="7034"/>
                    <a:pt x="0" y="7145"/>
                  </a:cubicBezTo>
                  <a:lnTo>
                    <a:pt x="1091" y="7145"/>
                  </a:lnTo>
                  <a:cubicBezTo>
                    <a:pt x="1763" y="7145"/>
                    <a:pt x="2306" y="6597"/>
                    <a:pt x="2306" y="5929"/>
                  </a:cubicBezTo>
                  <a:lnTo>
                    <a:pt x="2306" y="1216"/>
                  </a:lnTo>
                  <a:cubicBezTo>
                    <a:pt x="2306" y="544"/>
                    <a:pt x="1759" y="1"/>
                    <a:pt x="109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82"/>
            <p:cNvSpPr/>
            <p:nvPr/>
          </p:nvSpPr>
          <p:spPr>
            <a:xfrm>
              <a:off x="5452179" y="3369575"/>
              <a:ext cx="22044" cy="186925"/>
            </a:xfrm>
            <a:custGeom>
              <a:avLst/>
              <a:gdLst/>
              <a:ahLst/>
              <a:cxnLst/>
              <a:rect l="l" t="t" r="r" b="b"/>
              <a:pathLst>
                <a:path w="842" h="7140" extrusionOk="0">
                  <a:moveTo>
                    <a:pt x="0" y="1"/>
                  </a:moveTo>
                  <a:cubicBezTo>
                    <a:pt x="116" y="106"/>
                    <a:pt x="178" y="260"/>
                    <a:pt x="183" y="419"/>
                  </a:cubicBezTo>
                  <a:lnTo>
                    <a:pt x="183" y="6722"/>
                  </a:lnTo>
                  <a:cubicBezTo>
                    <a:pt x="183" y="6880"/>
                    <a:pt x="116" y="7029"/>
                    <a:pt x="0" y="7140"/>
                  </a:cubicBezTo>
                  <a:lnTo>
                    <a:pt x="663" y="7140"/>
                  </a:lnTo>
                  <a:cubicBezTo>
                    <a:pt x="779" y="7029"/>
                    <a:pt x="841" y="6880"/>
                    <a:pt x="841" y="6722"/>
                  </a:cubicBezTo>
                  <a:lnTo>
                    <a:pt x="841" y="419"/>
                  </a:lnTo>
                  <a:cubicBezTo>
                    <a:pt x="841" y="260"/>
                    <a:pt x="779" y="106"/>
                    <a:pt x="663"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82"/>
            <p:cNvSpPr/>
            <p:nvPr/>
          </p:nvSpPr>
          <p:spPr>
            <a:xfrm>
              <a:off x="5534305" y="3443402"/>
              <a:ext cx="68330" cy="21782"/>
            </a:xfrm>
            <a:custGeom>
              <a:avLst/>
              <a:gdLst/>
              <a:ahLst/>
              <a:cxnLst/>
              <a:rect l="l" t="t" r="r" b="b"/>
              <a:pathLst>
                <a:path w="2610" h="832" extrusionOk="0">
                  <a:moveTo>
                    <a:pt x="361" y="1"/>
                  </a:moveTo>
                  <a:cubicBezTo>
                    <a:pt x="159" y="1"/>
                    <a:pt x="0" y="159"/>
                    <a:pt x="0" y="361"/>
                  </a:cubicBezTo>
                  <a:lnTo>
                    <a:pt x="0" y="472"/>
                  </a:lnTo>
                  <a:cubicBezTo>
                    <a:pt x="0" y="668"/>
                    <a:pt x="159" y="832"/>
                    <a:pt x="361" y="832"/>
                  </a:cubicBezTo>
                  <a:lnTo>
                    <a:pt x="2249" y="832"/>
                  </a:lnTo>
                  <a:cubicBezTo>
                    <a:pt x="2446" y="832"/>
                    <a:pt x="2609" y="668"/>
                    <a:pt x="2609" y="472"/>
                  </a:cubicBezTo>
                  <a:lnTo>
                    <a:pt x="2609" y="361"/>
                  </a:lnTo>
                  <a:cubicBezTo>
                    <a:pt x="2609" y="159"/>
                    <a:pt x="2446" y="1"/>
                    <a:pt x="224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82"/>
            <p:cNvSpPr/>
            <p:nvPr/>
          </p:nvSpPr>
          <p:spPr>
            <a:xfrm>
              <a:off x="5576193" y="3443533"/>
              <a:ext cx="26442" cy="21782"/>
            </a:xfrm>
            <a:custGeom>
              <a:avLst/>
              <a:gdLst/>
              <a:ahLst/>
              <a:cxnLst/>
              <a:rect l="l" t="t" r="r" b="b"/>
              <a:pathLst>
                <a:path w="1010" h="832" extrusionOk="0">
                  <a:moveTo>
                    <a:pt x="0" y="1"/>
                  </a:moveTo>
                  <a:cubicBezTo>
                    <a:pt x="197" y="1"/>
                    <a:pt x="360" y="159"/>
                    <a:pt x="360" y="361"/>
                  </a:cubicBezTo>
                  <a:lnTo>
                    <a:pt x="360" y="471"/>
                  </a:lnTo>
                  <a:cubicBezTo>
                    <a:pt x="360" y="668"/>
                    <a:pt x="197" y="832"/>
                    <a:pt x="0" y="832"/>
                  </a:cubicBezTo>
                  <a:lnTo>
                    <a:pt x="649" y="832"/>
                  </a:lnTo>
                  <a:cubicBezTo>
                    <a:pt x="846" y="832"/>
                    <a:pt x="1009" y="668"/>
                    <a:pt x="1009" y="471"/>
                  </a:cubicBezTo>
                  <a:lnTo>
                    <a:pt x="1009" y="361"/>
                  </a:lnTo>
                  <a:cubicBezTo>
                    <a:pt x="1009" y="159"/>
                    <a:pt x="846" y="1"/>
                    <a:pt x="64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82"/>
            <p:cNvSpPr/>
            <p:nvPr/>
          </p:nvSpPr>
          <p:spPr>
            <a:xfrm>
              <a:off x="5602085" y="3549562"/>
              <a:ext cx="68330" cy="21782"/>
            </a:xfrm>
            <a:custGeom>
              <a:avLst/>
              <a:gdLst/>
              <a:ahLst/>
              <a:cxnLst/>
              <a:rect l="l" t="t" r="r" b="b"/>
              <a:pathLst>
                <a:path w="2610" h="832" extrusionOk="0">
                  <a:moveTo>
                    <a:pt x="361" y="0"/>
                  </a:moveTo>
                  <a:cubicBezTo>
                    <a:pt x="159" y="0"/>
                    <a:pt x="1" y="164"/>
                    <a:pt x="1" y="361"/>
                  </a:cubicBezTo>
                  <a:lnTo>
                    <a:pt x="1" y="471"/>
                  </a:lnTo>
                  <a:cubicBezTo>
                    <a:pt x="1" y="673"/>
                    <a:pt x="159" y="831"/>
                    <a:pt x="361" y="831"/>
                  </a:cubicBezTo>
                  <a:lnTo>
                    <a:pt x="2249" y="831"/>
                  </a:lnTo>
                  <a:cubicBezTo>
                    <a:pt x="2446" y="831"/>
                    <a:pt x="2609" y="673"/>
                    <a:pt x="2609" y="471"/>
                  </a:cubicBezTo>
                  <a:lnTo>
                    <a:pt x="2609" y="361"/>
                  </a:lnTo>
                  <a:cubicBezTo>
                    <a:pt x="2609" y="164"/>
                    <a:pt x="2446" y="0"/>
                    <a:pt x="224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82"/>
            <p:cNvSpPr/>
            <p:nvPr/>
          </p:nvSpPr>
          <p:spPr>
            <a:xfrm>
              <a:off x="5645492" y="3549798"/>
              <a:ext cx="24923" cy="21808"/>
            </a:xfrm>
            <a:custGeom>
              <a:avLst/>
              <a:gdLst/>
              <a:ahLst/>
              <a:cxnLst/>
              <a:rect l="l" t="t" r="r" b="b"/>
              <a:pathLst>
                <a:path w="952" h="833" extrusionOk="0">
                  <a:moveTo>
                    <a:pt x="0" y="1"/>
                  </a:moveTo>
                  <a:cubicBezTo>
                    <a:pt x="197" y="1"/>
                    <a:pt x="361" y="159"/>
                    <a:pt x="361" y="361"/>
                  </a:cubicBezTo>
                  <a:lnTo>
                    <a:pt x="361" y="472"/>
                  </a:lnTo>
                  <a:cubicBezTo>
                    <a:pt x="361" y="669"/>
                    <a:pt x="197" y="832"/>
                    <a:pt x="0" y="832"/>
                  </a:cubicBezTo>
                  <a:lnTo>
                    <a:pt x="591" y="832"/>
                  </a:lnTo>
                  <a:cubicBezTo>
                    <a:pt x="788" y="832"/>
                    <a:pt x="951" y="669"/>
                    <a:pt x="951" y="472"/>
                  </a:cubicBezTo>
                  <a:lnTo>
                    <a:pt x="951" y="361"/>
                  </a:lnTo>
                  <a:cubicBezTo>
                    <a:pt x="951" y="159"/>
                    <a:pt x="788" y="1"/>
                    <a:pt x="591"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82"/>
            <p:cNvSpPr/>
            <p:nvPr/>
          </p:nvSpPr>
          <p:spPr>
            <a:xfrm>
              <a:off x="5581717" y="3481520"/>
              <a:ext cx="109066" cy="69456"/>
            </a:xfrm>
            <a:custGeom>
              <a:avLst/>
              <a:gdLst/>
              <a:ahLst/>
              <a:cxnLst/>
              <a:rect l="l" t="t" r="r" b="b"/>
              <a:pathLst>
                <a:path w="4166" h="2653" extrusionOk="0">
                  <a:moveTo>
                    <a:pt x="2081" y="0"/>
                  </a:moveTo>
                  <a:cubicBezTo>
                    <a:pt x="702" y="0"/>
                    <a:pt x="1" y="1663"/>
                    <a:pt x="966" y="2652"/>
                  </a:cubicBezTo>
                  <a:cubicBezTo>
                    <a:pt x="1019" y="2623"/>
                    <a:pt x="1077" y="2609"/>
                    <a:pt x="1134" y="2609"/>
                  </a:cubicBezTo>
                  <a:lnTo>
                    <a:pt x="3027" y="2609"/>
                  </a:lnTo>
                  <a:cubicBezTo>
                    <a:pt x="3090" y="2609"/>
                    <a:pt x="3147" y="2623"/>
                    <a:pt x="3200" y="2652"/>
                  </a:cubicBezTo>
                  <a:cubicBezTo>
                    <a:pt x="4166" y="1663"/>
                    <a:pt x="3464" y="0"/>
                    <a:pt x="208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82"/>
            <p:cNvSpPr/>
            <p:nvPr/>
          </p:nvSpPr>
          <p:spPr>
            <a:xfrm>
              <a:off x="5605986" y="3549798"/>
              <a:ext cx="5445" cy="1178"/>
            </a:xfrm>
            <a:custGeom>
              <a:avLst/>
              <a:gdLst/>
              <a:ahLst/>
              <a:cxnLst/>
              <a:rect l="l" t="t" r="r" b="b"/>
              <a:pathLst>
                <a:path w="208" h="45" extrusionOk="0">
                  <a:moveTo>
                    <a:pt x="1" y="1"/>
                  </a:moveTo>
                  <a:cubicBezTo>
                    <a:pt x="10" y="15"/>
                    <a:pt x="25" y="30"/>
                    <a:pt x="34" y="44"/>
                  </a:cubicBezTo>
                  <a:cubicBezTo>
                    <a:pt x="87" y="15"/>
                    <a:pt x="150" y="1"/>
                    <a:pt x="20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82"/>
            <p:cNvSpPr/>
            <p:nvPr/>
          </p:nvSpPr>
          <p:spPr>
            <a:xfrm>
              <a:off x="5626616" y="3481651"/>
              <a:ext cx="64036" cy="69325"/>
            </a:xfrm>
            <a:custGeom>
              <a:avLst/>
              <a:gdLst/>
              <a:ahLst/>
              <a:cxnLst/>
              <a:rect l="l" t="t" r="r" b="b"/>
              <a:pathLst>
                <a:path w="2446" h="2648" extrusionOk="0">
                  <a:moveTo>
                    <a:pt x="366" y="0"/>
                  </a:moveTo>
                  <a:cubicBezTo>
                    <a:pt x="241" y="0"/>
                    <a:pt x="121" y="15"/>
                    <a:pt x="1" y="43"/>
                  </a:cubicBezTo>
                  <a:cubicBezTo>
                    <a:pt x="1149" y="322"/>
                    <a:pt x="1581" y="1725"/>
                    <a:pt x="793" y="2604"/>
                  </a:cubicBezTo>
                  <a:lnTo>
                    <a:pt x="1312" y="2604"/>
                  </a:lnTo>
                  <a:cubicBezTo>
                    <a:pt x="1375" y="2604"/>
                    <a:pt x="1432" y="2618"/>
                    <a:pt x="1485" y="2647"/>
                  </a:cubicBezTo>
                  <a:cubicBezTo>
                    <a:pt x="2446" y="1658"/>
                    <a:pt x="1744" y="0"/>
                    <a:pt x="36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82"/>
            <p:cNvSpPr/>
            <p:nvPr/>
          </p:nvSpPr>
          <p:spPr>
            <a:xfrm>
              <a:off x="5559464" y="3365412"/>
              <a:ext cx="44297" cy="78147"/>
            </a:xfrm>
            <a:custGeom>
              <a:avLst/>
              <a:gdLst/>
              <a:ahLst/>
              <a:cxnLst/>
              <a:rect l="l" t="t" r="r" b="b"/>
              <a:pathLst>
                <a:path w="1692" h="2985" extrusionOk="0">
                  <a:moveTo>
                    <a:pt x="306" y="1"/>
                  </a:moveTo>
                  <a:cubicBezTo>
                    <a:pt x="203" y="1"/>
                    <a:pt x="100" y="20"/>
                    <a:pt x="0" y="54"/>
                  </a:cubicBezTo>
                  <a:cubicBezTo>
                    <a:pt x="548" y="227"/>
                    <a:pt x="956" y="794"/>
                    <a:pt x="1004" y="1495"/>
                  </a:cubicBezTo>
                  <a:lnTo>
                    <a:pt x="951" y="2173"/>
                  </a:lnTo>
                  <a:cubicBezTo>
                    <a:pt x="899" y="2490"/>
                    <a:pt x="798" y="2807"/>
                    <a:pt x="658" y="2985"/>
                  </a:cubicBezTo>
                  <a:lnTo>
                    <a:pt x="1350" y="2985"/>
                  </a:lnTo>
                  <a:cubicBezTo>
                    <a:pt x="1480" y="2807"/>
                    <a:pt x="1586" y="2490"/>
                    <a:pt x="1643" y="2173"/>
                  </a:cubicBezTo>
                  <a:lnTo>
                    <a:pt x="1691" y="1495"/>
                  </a:lnTo>
                  <a:cubicBezTo>
                    <a:pt x="1638" y="659"/>
                    <a:pt x="1057" y="1"/>
                    <a:pt x="341" y="1"/>
                  </a:cubicBezTo>
                  <a:cubicBezTo>
                    <a:pt x="330" y="1"/>
                    <a:pt x="318" y="1"/>
                    <a:pt x="306"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82"/>
            <p:cNvSpPr/>
            <p:nvPr/>
          </p:nvSpPr>
          <p:spPr>
            <a:xfrm>
              <a:off x="5532918" y="3365438"/>
              <a:ext cx="71340" cy="78121"/>
            </a:xfrm>
            <a:custGeom>
              <a:avLst/>
              <a:gdLst/>
              <a:ahLst/>
              <a:cxnLst/>
              <a:rect l="l" t="t" r="r" b="b"/>
              <a:pathLst>
                <a:path w="2725" h="2984" extrusionOk="0">
                  <a:moveTo>
                    <a:pt x="1355" y="0"/>
                  </a:moveTo>
                  <a:cubicBezTo>
                    <a:pt x="611" y="0"/>
                    <a:pt x="1" y="726"/>
                    <a:pt x="1" y="1624"/>
                  </a:cubicBezTo>
                  <a:cubicBezTo>
                    <a:pt x="1" y="2037"/>
                    <a:pt x="135" y="2695"/>
                    <a:pt x="346" y="2984"/>
                  </a:cubicBezTo>
                  <a:lnTo>
                    <a:pt x="2369" y="2984"/>
                  </a:lnTo>
                  <a:cubicBezTo>
                    <a:pt x="2503" y="2801"/>
                    <a:pt x="2604" y="2484"/>
                    <a:pt x="2662" y="2167"/>
                  </a:cubicBezTo>
                  <a:cubicBezTo>
                    <a:pt x="2705" y="1946"/>
                    <a:pt x="2724" y="1715"/>
                    <a:pt x="2715" y="1489"/>
                  </a:cubicBezTo>
                  <a:cubicBezTo>
                    <a:pt x="2652" y="658"/>
                    <a:pt x="2071" y="0"/>
                    <a:pt x="1355"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82"/>
            <p:cNvSpPr/>
            <p:nvPr/>
          </p:nvSpPr>
          <p:spPr>
            <a:xfrm>
              <a:off x="5319734" y="3365438"/>
              <a:ext cx="137236" cy="195093"/>
            </a:xfrm>
            <a:custGeom>
              <a:avLst/>
              <a:gdLst/>
              <a:ahLst/>
              <a:cxnLst/>
              <a:rect l="l" t="t" r="r" b="b"/>
              <a:pathLst>
                <a:path w="5242" h="7452" extrusionOk="0">
                  <a:moveTo>
                    <a:pt x="4669" y="0"/>
                  </a:moveTo>
                  <a:cubicBezTo>
                    <a:pt x="4666" y="0"/>
                    <a:pt x="4664" y="0"/>
                    <a:pt x="4661" y="0"/>
                  </a:cubicBezTo>
                  <a:lnTo>
                    <a:pt x="1216" y="0"/>
                  </a:lnTo>
                  <a:cubicBezTo>
                    <a:pt x="544" y="0"/>
                    <a:pt x="1" y="543"/>
                    <a:pt x="1" y="1216"/>
                  </a:cubicBezTo>
                  <a:lnTo>
                    <a:pt x="1" y="6236"/>
                  </a:lnTo>
                  <a:cubicBezTo>
                    <a:pt x="1" y="6908"/>
                    <a:pt x="544" y="7451"/>
                    <a:pt x="1216" y="7451"/>
                  </a:cubicBezTo>
                  <a:lnTo>
                    <a:pt x="4661" y="7451"/>
                  </a:lnTo>
                  <a:cubicBezTo>
                    <a:pt x="4978" y="7451"/>
                    <a:pt x="5237" y="7192"/>
                    <a:pt x="5242" y="6870"/>
                  </a:cubicBezTo>
                  <a:lnTo>
                    <a:pt x="5242" y="577"/>
                  </a:lnTo>
                  <a:cubicBezTo>
                    <a:pt x="5237" y="258"/>
                    <a:pt x="4982" y="0"/>
                    <a:pt x="466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82"/>
            <p:cNvSpPr/>
            <p:nvPr/>
          </p:nvSpPr>
          <p:spPr>
            <a:xfrm>
              <a:off x="5319734" y="3367323"/>
              <a:ext cx="137236" cy="193208"/>
            </a:xfrm>
            <a:custGeom>
              <a:avLst/>
              <a:gdLst/>
              <a:ahLst/>
              <a:cxnLst/>
              <a:rect l="l" t="t" r="r" b="b"/>
              <a:pathLst>
                <a:path w="5242" h="7380" extrusionOk="0">
                  <a:moveTo>
                    <a:pt x="793" y="0"/>
                  </a:moveTo>
                  <a:cubicBezTo>
                    <a:pt x="318" y="178"/>
                    <a:pt x="1" y="634"/>
                    <a:pt x="6" y="1144"/>
                  </a:cubicBezTo>
                  <a:lnTo>
                    <a:pt x="6" y="6164"/>
                  </a:lnTo>
                  <a:cubicBezTo>
                    <a:pt x="6" y="6836"/>
                    <a:pt x="548" y="7379"/>
                    <a:pt x="1221" y="7379"/>
                  </a:cubicBezTo>
                  <a:lnTo>
                    <a:pt x="4665" y="7379"/>
                  </a:lnTo>
                  <a:cubicBezTo>
                    <a:pt x="4983" y="7379"/>
                    <a:pt x="5242" y="7120"/>
                    <a:pt x="5242" y="6803"/>
                  </a:cubicBezTo>
                  <a:lnTo>
                    <a:pt x="5242" y="6663"/>
                  </a:lnTo>
                  <a:lnTo>
                    <a:pt x="1932" y="6663"/>
                  </a:lnTo>
                  <a:cubicBezTo>
                    <a:pt x="1264" y="6663"/>
                    <a:pt x="717" y="6121"/>
                    <a:pt x="717" y="5448"/>
                  </a:cubicBezTo>
                  <a:lnTo>
                    <a:pt x="717" y="428"/>
                  </a:lnTo>
                  <a:cubicBezTo>
                    <a:pt x="717" y="284"/>
                    <a:pt x="745" y="140"/>
                    <a:pt x="793" y="0"/>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82"/>
            <p:cNvSpPr/>
            <p:nvPr/>
          </p:nvSpPr>
          <p:spPr>
            <a:xfrm>
              <a:off x="5314707" y="3360019"/>
              <a:ext cx="381731" cy="368405"/>
            </a:xfrm>
            <a:custGeom>
              <a:avLst/>
              <a:gdLst/>
              <a:ahLst/>
              <a:cxnLst/>
              <a:rect l="l" t="t" r="r" b="b"/>
              <a:pathLst>
                <a:path w="14581" h="14072" extrusionOk="0">
                  <a:moveTo>
                    <a:pt x="10646" y="3392"/>
                  </a:moveTo>
                  <a:cubicBezTo>
                    <a:pt x="10728" y="3392"/>
                    <a:pt x="10795" y="3460"/>
                    <a:pt x="10795" y="3546"/>
                  </a:cubicBezTo>
                  <a:lnTo>
                    <a:pt x="10795" y="3657"/>
                  </a:lnTo>
                  <a:cubicBezTo>
                    <a:pt x="10795" y="3738"/>
                    <a:pt x="10728" y="3805"/>
                    <a:pt x="10646" y="3805"/>
                  </a:cubicBezTo>
                  <a:lnTo>
                    <a:pt x="8754" y="3805"/>
                  </a:lnTo>
                  <a:cubicBezTo>
                    <a:pt x="8672" y="3805"/>
                    <a:pt x="8605" y="3738"/>
                    <a:pt x="8605" y="3657"/>
                  </a:cubicBezTo>
                  <a:lnTo>
                    <a:pt x="8605" y="3546"/>
                  </a:lnTo>
                  <a:cubicBezTo>
                    <a:pt x="8605" y="3460"/>
                    <a:pt x="8672" y="3392"/>
                    <a:pt x="8758" y="3392"/>
                  </a:cubicBezTo>
                  <a:close/>
                  <a:moveTo>
                    <a:pt x="12289" y="4858"/>
                  </a:moveTo>
                  <a:cubicBezTo>
                    <a:pt x="13433" y="4858"/>
                    <a:pt x="14048" y="6179"/>
                    <a:pt x="13346" y="7058"/>
                  </a:cubicBezTo>
                  <a:cubicBezTo>
                    <a:pt x="13296" y="7048"/>
                    <a:pt x="13283" y="7046"/>
                    <a:pt x="13038" y="7046"/>
                  </a:cubicBezTo>
                  <a:cubicBezTo>
                    <a:pt x="12794" y="7046"/>
                    <a:pt x="12318" y="7048"/>
                    <a:pt x="11343" y="7048"/>
                  </a:cubicBezTo>
                  <a:cubicBezTo>
                    <a:pt x="11309" y="7048"/>
                    <a:pt x="11271" y="7048"/>
                    <a:pt x="11237" y="7058"/>
                  </a:cubicBezTo>
                  <a:cubicBezTo>
                    <a:pt x="10531" y="6183"/>
                    <a:pt x="11146" y="4858"/>
                    <a:pt x="12289" y="4858"/>
                  </a:cubicBezTo>
                  <a:close/>
                  <a:moveTo>
                    <a:pt x="5616" y="558"/>
                  </a:moveTo>
                  <a:lnTo>
                    <a:pt x="6352" y="563"/>
                  </a:lnTo>
                  <a:lnTo>
                    <a:pt x="6352" y="568"/>
                  </a:lnTo>
                  <a:cubicBezTo>
                    <a:pt x="6909" y="568"/>
                    <a:pt x="7360" y="1014"/>
                    <a:pt x="7360" y="1572"/>
                  </a:cubicBezTo>
                  <a:lnTo>
                    <a:pt x="7360" y="6284"/>
                  </a:lnTo>
                  <a:cubicBezTo>
                    <a:pt x="7360" y="6842"/>
                    <a:pt x="6909" y="7288"/>
                    <a:pt x="6352" y="7293"/>
                  </a:cubicBezTo>
                  <a:lnTo>
                    <a:pt x="5616" y="7293"/>
                  </a:lnTo>
                  <a:cubicBezTo>
                    <a:pt x="5636" y="7221"/>
                    <a:pt x="5645" y="7149"/>
                    <a:pt x="5650" y="7072"/>
                  </a:cubicBezTo>
                  <a:cubicBezTo>
                    <a:pt x="5636" y="476"/>
                    <a:pt x="5679" y="760"/>
                    <a:pt x="5616" y="558"/>
                  </a:cubicBezTo>
                  <a:close/>
                  <a:moveTo>
                    <a:pt x="13236" y="7457"/>
                  </a:moveTo>
                  <a:cubicBezTo>
                    <a:pt x="13317" y="7457"/>
                    <a:pt x="13385" y="7524"/>
                    <a:pt x="13385" y="7605"/>
                  </a:cubicBezTo>
                  <a:lnTo>
                    <a:pt x="13385" y="7716"/>
                  </a:lnTo>
                  <a:cubicBezTo>
                    <a:pt x="13385" y="7802"/>
                    <a:pt x="13317" y="7870"/>
                    <a:pt x="13236" y="7870"/>
                  </a:cubicBezTo>
                  <a:lnTo>
                    <a:pt x="11343" y="7870"/>
                  </a:lnTo>
                  <a:cubicBezTo>
                    <a:pt x="11261" y="7870"/>
                    <a:pt x="11194" y="7802"/>
                    <a:pt x="11194" y="7716"/>
                  </a:cubicBezTo>
                  <a:lnTo>
                    <a:pt x="11194" y="7605"/>
                  </a:lnTo>
                  <a:cubicBezTo>
                    <a:pt x="11194" y="7524"/>
                    <a:pt x="11261" y="7457"/>
                    <a:pt x="11343" y="7457"/>
                  </a:cubicBezTo>
                  <a:close/>
                  <a:moveTo>
                    <a:pt x="1423" y="1"/>
                  </a:moveTo>
                  <a:cubicBezTo>
                    <a:pt x="635" y="1"/>
                    <a:pt x="1" y="640"/>
                    <a:pt x="1" y="1423"/>
                  </a:cubicBezTo>
                  <a:lnTo>
                    <a:pt x="1" y="6443"/>
                  </a:lnTo>
                  <a:cubicBezTo>
                    <a:pt x="1" y="7231"/>
                    <a:pt x="635" y="7865"/>
                    <a:pt x="1423" y="7865"/>
                  </a:cubicBezTo>
                  <a:lnTo>
                    <a:pt x="2624" y="7865"/>
                  </a:lnTo>
                  <a:lnTo>
                    <a:pt x="2624" y="11756"/>
                  </a:lnTo>
                  <a:cubicBezTo>
                    <a:pt x="2624" y="13034"/>
                    <a:pt x="3661" y="14072"/>
                    <a:pt x="4939" y="14072"/>
                  </a:cubicBezTo>
                  <a:lnTo>
                    <a:pt x="10190" y="14072"/>
                  </a:lnTo>
                  <a:cubicBezTo>
                    <a:pt x="11468" y="14072"/>
                    <a:pt x="12501" y="13034"/>
                    <a:pt x="12506" y="11756"/>
                  </a:cubicBezTo>
                  <a:lnTo>
                    <a:pt x="12506" y="8278"/>
                  </a:lnTo>
                  <a:lnTo>
                    <a:pt x="13245" y="8278"/>
                  </a:lnTo>
                  <a:cubicBezTo>
                    <a:pt x="13558" y="8278"/>
                    <a:pt x="13807" y="8028"/>
                    <a:pt x="13807" y="7716"/>
                  </a:cubicBezTo>
                  <a:cubicBezTo>
                    <a:pt x="13798" y="7649"/>
                    <a:pt x="13851" y="7490"/>
                    <a:pt x="13692" y="7279"/>
                  </a:cubicBezTo>
                  <a:cubicBezTo>
                    <a:pt x="14581" y="6107"/>
                    <a:pt x="13740" y="4440"/>
                    <a:pt x="12289" y="4440"/>
                  </a:cubicBezTo>
                  <a:cubicBezTo>
                    <a:pt x="10834" y="4440"/>
                    <a:pt x="9998" y="6107"/>
                    <a:pt x="10901" y="7279"/>
                  </a:cubicBezTo>
                  <a:cubicBezTo>
                    <a:pt x="10742" y="7490"/>
                    <a:pt x="10795" y="7649"/>
                    <a:pt x="10786" y="7716"/>
                  </a:cubicBezTo>
                  <a:cubicBezTo>
                    <a:pt x="10786" y="8023"/>
                    <a:pt x="11035" y="8278"/>
                    <a:pt x="11348" y="8278"/>
                  </a:cubicBezTo>
                  <a:lnTo>
                    <a:pt x="12088" y="8278"/>
                  </a:lnTo>
                  <a:lnTo>
                    <a:pt x="12088" y="11756"/>
                  </a:lnTo>
                  <a:cubicBezTo>
                    <a:pt x="12083" y="12808"/>
                    <a:pt x="11232" y="13659"/>
                    <a:pt x="10180" y="13663"/>
                  </a:cubicBezTo>
                  <a:lnTo>
                    <a:pt x="4930" y="13663"/>
                  </a:lnTo>
                  <a:cubicBezTo>
                    <a:pt x="3882" y="13659"/>
                    <a:pt x="3027" y="12808"/>
                    <a:pt x="3027" y="11756"/>
                  </a:cubicBezTo>
                  <a:lnTo>
                    <a:pt x="3027" y="7865"/>
                  </a:lnTo>
                  <a:lnTo>
                    <a:pt x="4862" y="7865"/>
                  </a:lnTo>
                  <a:cubicBezTo>
                    <a:pt x="5026" y="7865"/>
                    <a:pt x="5179" y="7807"/>
                    <a:pt x="5304" y="7706"/>
                  </a:cubicBezTo>
                  <a:lnTo>
                    <a:pt x="5592" y="7706"/>
                  </a:lnTo>
                  <a:lnTo>
                    <a:pt x="5592" y="10108"/>
                  </a:lnTo>
                  <a:cubicBezTo>
                    <a:pt x="5592" y="11002"/>
                    <a:pt x="6313" y="11722"/>
                    <a:pt x="7207" y="11722"/>
                  </a:cubicBezTo>
                  <a:lnTo>
                    <a:pt x="8292" y="11722"/>
                  </a:lnTo>
                  <a:cubicBezTo>
                    <a:pt x="9186" y="11722"/>
                    <a:pt x="9907" y="11002"/>
                    <a:pt x="9907" y="10108"/>
                  </a:cubicBezTo>
                  <a:lnTo>
                    <a:pt x="9907" y="4219"/>
                  </a:lnTo>
                  <a:lnTo>
                    <a:pt x="10646" y="4219"/>
                  </a:lnTo>
                  <a:cubicBezTo>
                    <a:pt x="10959" y="4219"/>
                    <a:pt x="11208" y="3969"/>
                    <a:pt x="11208" y="3657"/>
                  </a:cubicBezTo>
                  <a:lnTo>
                    <a:pt x="11208" y="3546"/>
                  </a:lnTo>
                  <a:cubicBezTo>
                    <a:pt x="11208" y="3373"/>
                    <a:pt x="11127" y="3215"/>
                    <a:pt x="10992" y="3109"/>
                  </a:cubicBezTo>
                  <a:cubicBezTo>
                    <a:pt x="11093" y="2888"/>
                    <a:pt x="11165" y="2652"/>
                    <a:pt x="11204" y="2407"/>
                  </a:cubicBezTo>
                  <a:cubicBezTo>
                    <a:pt x="11242" y="2248"/>
                    <a:pt x="11119" y="2153"/>
                    <a:pt x="10999" y="2153"/>
                  </a:cubicBezTo>
                  <a:cubicBezTo>
                    <a:pt x="10906" y="2153"/>
                    <a:pt x="10815" y="2210"/>
                    <a:pt x="10800" y="2335"/>
                  </a:cubicBezTo>
                  <a:cubicBezTo>
                    <a:pt x="10762" y="2561"/>
                    <a:pt x="10694" y="2777"/>
                    <a:pt x="10598" y="2984"/>
                  </a:cubicBezTo>
                  <a:lnTo>
                    <a:pt x="8806" y="2984"/>
                  </a:lnTo>
                  <a:cubicBezTo>
                    <a:pt x="8653" y="2705"/>
                    <a:pt x="8552" y="2187"/>
                    <a:pt x="8552" y="1831"/>
                  </a:cubicBezTo>
                  <a:cubicBezTo>
                    <a:pt x="8552" y="1053"/>
                    <a:pt x="9066" y="414"/>
                    <a:pt x="9700" y="414"/>
                  </a:cubicBezTo>
                  <a:cubicBezTo>
                    <a:pt x="10209" y="414"/>
                    <a:pt x="10661" y="837"/>
                    <a:pt x="10800" y="1447"/>
                  </a:cubicBezTo>
                  <a:cubicBezTo>
                    <a:pt x="10830" y="1550"/>
                    <a:pt x="10912" y="1596"/>
                    <a:pt x="10995" y="1596"/>
                  </a:cubicBezTo>
                  <a:cubicBezTo>
                    <a:pt x="11113" y="1596"/>
                    <a:pt x="11232" y="1503"/>
                    <a:pt x="11204" y="1351"/>
                  </a:cubicBezTo>
                  <a:cubicBezTo>
                    <a:pt x="11026" y="558"/>
                    <a:pt x="10401" y="1"/>
                    <a:pt x="9700" y="1"/>
                  </a:cubicBezTo>
                  <a:cubicBezTo>
                    <a:pt x="8840" y="1"/>
                    <a:pt x="8139" y="827"/>
                    <a:pt x="8139" y="1831"/>
                  </a:cubicBezTo>
                  <a:cubicBezTo>
                    <a:pt x="8139" y="2167"/>
                    <a:pt x="8230" y="2725"/>
                    <a:pt x="8417" y="3109"/>
                  </a:cubicBezTo>
                  <a:cubicBezTo>
                    <a:pt x="8273" y="3210"/>
                    <a:pt x="8191" y="3373"/>
                    <a:pt x="8187" y="3546"/>
                  </a:cubicBezTo>
                  <a:lnTo>
                    <a:pt x="8187" y="3657"/>
                  </a:lnTo>
                  <a:cubicBezTo>
                    <a:pt x="8187" y="3969"/>
                    <a:pt x="8441" y="4223"/>
                    <a:pt x="8754" y="4223"/>
                  </a:cubicBezTo>
                  <a:lnTo>
                    <a:pt x="9493" y="4223"/>
                  </a:lnTo>
                  <a:lnTo>
                    <a:pt x="9493" y="10113"/>
                  </a:lnTo>
                  <a:cubicBezTo>
                    <a:pt x="9493" y="10776"/>
                    <a:pt x="8955" y="11314"/>
                    <a:pt x="8292" y="11314"/>
                  </a:cubicBezTo>
                  <a:lnTo>
                    <a:pt x="7202" y="11314"/>
                  </a:lnTo>
                  <a:cubicBezTo>
                    <a:pt x="6539" y="11314"/>
                    <a:pt x="6001" y="10776"/>
                    <a:pt x="6001" y="10113"/>
                  </a:cubicBezTo>
                  <a:lnTo>
                    <a:pt x="6001" y="7711"/>
                  </a:lnTo>
                  <a:lnTo>
                    <a:pt x="6347" y="7711"/>
                  </a:lnTo>
                  <a:cubicBezTo>
                    <a:pt x="7130" y="7711"/>
                    <a:pt x="7769" y="7077"/>
                    <a:pt x="7769" y="6289"/>
                  </a:cubicBezTo>
                  <a:lnTo>
                    <a:pt x="7769" y="1576"/>
                  </a:lnTo>
                  <a:cubicBezTo>
                    <a:pt x="7769" y="793"/>
                    <a:pt x="7130" y="159"/>
                    <a:pt x="6347" y="159"/>
                  </a:cubicBezTo>
                  <a:lnTo>
                    <a:pt x="5304" y="159"/>
                  </a:lnTo>
                  <a:cubicBezTo>
                    <a:pt x="5175" y="58"/>
                    <a:pt x="5021" y="5"/>
                    <a:pt x="4857" y="1"/>
                  </a:cubicBezTo>
                  <a:lnTo>
                    <a:pt x="2960" y="1"/>
                  </a:lnTo>
                  <a:cubicBezTo>
                    <a:pt x="2686" y="1"/>
                    <a:pt x="2686" y="409"/>
                    <a:pt x="2960" y="409"/>
                  </a:cubicBezTo>
                  <a:lnTo>
                    <a:pt x="4857" y="409"/>
                  </a:lnTo>
                  <a:cubicBezTo>
                    <a:pt x="5059" y="414"/>
                    <a:pt x="5227" y="577"/>
                    <a:pt x="5232" y="784"/>
                  </a:cubicBezTo>
                  <a:cubicBezTo>
                    <a:pt x="5218" y="7730"/>
                    <a:pt x="5266" y="7096"/>
                    <a:pt x="5184" y="7250"/>
                  </a:cubicBezTo>
                  <a:cubicBezTo>
                    <a:pt x="5122" y="7375"/>
                    <a:pt x="4997" y="7452"/>
                    <a:pt x="4857" y="7452"/>
                  </a:cubicBezTo>
                  <a:lnTo>
                    <a:pt x="1423" y="7452"/>
                  </a:lnTo>
                  <a:cubicBezTo>
                    <a:pt x="865" y="7452"/>
                    <a:pt x="414" y="7000"/>
                    <a:pt x="414" y="6448"/>
                  </a:cubicBezTo>
                  <a:lnTo>
                    <a:pt x="414" y="1423"/>
                  </a:lnTo>
                  <a:cubicBezTo>
                    <a:pt x="414" y="865"/>
                    <a:pt x="865" y="414"/>
                    <a:pt x="1423" y="414"/>
                  </a:cubicBezTo>
                  <a:lnTo>
                    <a:pt x="1951" y="414"/>
                  </a:lnTo>
                  <a:cubicBezTo>
                    <a:pt x="2220" y="414"/>
                    <a:pt x="2220" y="1"/>
                    <a:pt x="19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82"/>
            <p:cNvSpPr/>
            <p:nvPr/>
          </p:nvSpPr>
          <p:spPr>
            <a:xfrm>
              <a:off x="5631014" y="3497150"/>
              <a:ext cx="10839" cy="27777"/>
            </a:xfrm>
            <a:custGeom>
              <a:avLst/>
              <a:gdLst/>
              <a:ahLst/>
              <a:cxnLst/>
              <a:rect l="l" t="t" r="r" b="b"/>
              <a:pathLst>
                <a:path w="414" h="1061" extrusionOk="0">
                  <a:moveTo>
                    <a:pt x="207" y="0"/>
                  </a:moveTo>
                  <a:cubicBezTo>
                    <a:pt x="104" y="0"/>
                    <a:pt x="1" y="69"/>
                    <a:pt x="1" y="206"/>
                  </a:cubicBezTo>
                  <a:lnTo>
                    <a:pt x="1" y="859"/>
                  </a:lnTo>
                  <a:cubicBezTo>
                    <a:pt x="1" y="969"/>
                    <a:pt x="92" y="1061"/>
                    <a:pt x="207" y="1061"/>
                  </a:cubicBezTo>
                  <a:cubicBezTo>
                    <a:pt x="323" y="1061"/>
                    <a:pt x="414" y="969"/>
                    <a:pt x="414" y="859"/>
                  </a:cubicBezTo>
                  <a:lnTo>
                    <a:pt x="414" y="206"/>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82"/>
          <p:cNvGrpSpPr/>
          <p:nvPr/>
        </p:nvGrpSpPr>
        <p:grpSpPr>
          <a:xfrm>
            <a:off x="5308058" y="1311756"/>
            <a:ext cx="374295" cy="366599"/>
            <a:chOff x="5308058" y="1517156"/>
            <a:chExt cx="374295" cy="366599"/>
          </a:xfrm>
        </p:grpSpPr>
        <p:sp>
          <p:nvSpPr>
            <p:cNvPr id="13982" name="Google Shape;13982;p82"/>
            <p:cNvSpPr/>
            <p:nvPr/>
          </p:nvSpPr>
          <p:spPr>
            <a:xfrm>
              <a:off x="5315493" y="1522078"/>
              <a:ext cx="359425" cy="357043"/>
            </a:xfrm>
            <a:custGeom>
              <a:avLst/>
              <a:gdLst/>
              <a:ahLst/>
              <a:cxnLst/>
              <a:rect l="l" t="t" r="r" b="b"/>
              <a:pathLst>
                <a:path w="13729" h="13638" extrusionOk="0">
                  <a:moveTo>
                    <a:pt x="10004" y="1"/>
                  </a:moveTo>
                  <a:cubicBezTo>
                    <a:pt x="9972" y="1"/>
                    <a:pt x="9941" y="2"/>
                    <a:pt x="9910" y="4"/>
                  </a:cubicBezTo>
                  <a:cubicBezTo>
                    <a:pt x="9487" y="23"/>
                    <a:pt x="9089" y="205"/>
                    <a:pt x="8796" y="513"/>
                  </a:cubicBezTo>
                  <a:cubicBezTo>
                    <a:pt x="8373" y="955"/>
                    <a:pt x="8224" y="1594"/>
                    <a:pt x="8411" y="2175"/>
                  </a:cubicBezTo>
                  <a:cubicBezTo>
                    <a:pt x="8522" y="2530"/>
                    <a:pt x="8426" y="2920"/>
                    <a:pt x="8161" y="3184"/>
                  </a:cubicBezTo>
                  <a:lnTo>
                    <a:pt x="3233" y="8113"/>
                  </a:lnTo>
                  <a:cubicBezTo>
                    <a:pt x="3041" y="8304"/>
                    <a:pt x="2783" y="8408"/>
                    <a:pt x="2521" y="8408"/>
                  </a:cubicBezTo>
                  <a:cubicBezTo>
                    <a:pt x="2421" y="8408"/>
                    <a:pt x="2321" y="8393"/>
                    <a:pt x="2224" y="8363"/>
                  </a:cubicBezTo>
                  <a:cubicBezTo>
                    <a:pt x="2053" y="8308"/>
                    <a:pt x="1881" y="8282"/>
                    <a:pt x="1713" y="8282"/>
                  </a:cubicBezTo>
                  <a:cubicBezTo>
                    <a:pt x="846" y="8282"/>
                    <a:pt x="79" y="8965"/>
                    <a:pt x="43" y="9890"/>
                  </a:cubicBezTo>
                  <a:cubicBezTo>
                    <a:pt x="0" y="10861"/>
                    <a:pt x="785" y="11638"/>
                    <a:pt x="1710" y="11638"/>
                  </a:cubicBezTo>
                  <a:cubicBezTo>
                    <a:pt x="1833" y="11638"/>
                    <a:pt x="1958" y="11624"/>
                    <a:pt x="2084" y="11596"/>
                  </a:cubicBezTo>
                  <a:lnTo>
                    <a:pt x="2084" y="11596"/>
                  </a:lnTo>
                  <a:cubicBezTo>
                    <a:pt x="1955" y="12158"/>
                    <a:pt x="2123" y="12749"/>
                    <a:pt x="2536" y="13157"/>
                  </a:cubicBezTo>
                  <a:cubicBezTo>
                    <a:pt x="2866" y="13478"/>
                    <a:pt x="3294" y="13638"/>
                    <a:pt x="3721" y="13638"/>
                  </a:cubicBezTo>
                  <a:cubicBezTo>
                    <a:pt x="4163" y="13638"/>
                    <a:pt x="4605" y="13466"/>
                    <a:pt x="4938" y="13123"/>
                  </a:cubicBezTo>
                  <a:cubicBezTo>
                    <a:pt x="5361" y="12681"/>
                    <a:pt x="5505" y="12042"/>
                    <a:pt x="5322" y="11461"/>
                  </a:cubicBezTo>
                  <a:cubicBezTo>
                    <a:pt x="5207" y="11106"/>
                    <a:pt x="5303" y="10717"/>
                    <a:pt x="5572" y="10452"/>
                  </a:cubicBezTo>
                  <a:lnTo>
                    <a:pt x="6634" y="9391"/>
                  </a:lnTo>
                  <a:lnTo>
                    <a:pt x="7374" y="8646"/>
                  </a:lnTo>
                  <a:lnTo>
                    <a:pt x="10496" y="5523"/>
                  </a:lnTo>
                  <a:cubicBezTo>
                    <a:pt x="10688" y="5332"/>
                    <a:pt x="10945" y="5228"/>
                    <a:pt x="11208" y="5228"/>
                  </a:cubicBezTo>
                  <a:cubicBezTo>
                    <a:pt x="11307" y="5228"/>
                    <a:pt x="11408" y="5243"/>
                    <a:pt x="11505" y="5274"/>
                  </a:cubicBezTo>
                  <a:cubicBezTo>
                    <a:pt x="11676" y="5328"/>
                    <a:pt x="11848" y="5354"/>
                    <a:pt x="12016" y="5354"/>
                  </a:cubicBezTo>
                  <a:cubicBezTo>
                    <a:pt x="12881" y="5354"/>
                    <a:pt x="13646" y="4672"/>
                    <a:pt x="13686" y="3751"/>
                  </a:cubicBezTo>
                  <a:cubicBezTo>
                    <a:pt x="13729" y="2774"/>
                    <a:pt x="12941" y="1999"/>
                    <a:pt x="12014" y="1999"/>
                  </a:cubicBezTo>
                  <a:cubicBezTo>
                    <a:pt x="11893" y="1999"/>
                    <a:pt x="11769" y="2013"/>
                    <a:pt x="11644" y="2040"/>
                  </a:cubicBezTo>
                  <a:cubicBezTo>
                    <a:pt x="11774" y="1478"/>
                    <a:pt x="11606" y="887"/>
                    <a:pt x="11193" y="479"/>
                  </a:cubicBezTo>
                  <a:cubicBezTo>
                    <a:pt x="11034" y="325"/>
                    <a:pt x="10847" y="201"/>
                    <a:pt x="10636" y="119"/>
                  </a:cubicBezTo>
                  <a:cubicBezTo>
                    <a:pt x="10434" y="43"/>
                    <a:pt x="10218" y="1"/>
                    <a:pt x="1000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82"/>
            <p:cNvSpPr/>
            <p:nvPr/>
          </p:nvSpPr>
          <p:spPr>
            <a:xfrm>
              <a:off x="5372199" y="1577632"/>
              <a:ext cx="306149" cy="301594"/>
            </a:xfrm>
            <a:custGeom>
              <a:avLst/>
              <a:gdLst/>
              <a:ahLst/>
              <a:cxnLst/>
              <a:rect l="l" t="t" r="r" b="b"/>
              <a:pathLst>
                <a:path w="11694" h="11520" extrusionOk="0">
                  <a:moveTo>
                    <a:pt x="10482" y="0"/>
                  </a:moveTo>
                  <a:cubicBezTo>
                    <a:pt x="10742" y="639"/>
                    <a:pt x="10588" y="1374"/>
                    <a:pt x="10093" y="1859"/>
                  </a:cubicBezTo>
                  <a:cubicBezTo>
                    <a:pt x="9776" y="2159"/>
                    <a:pt x="9358" y="2320"/>
                    <a:pt x="8933" y="2320"/>
                  </a:cubicBezTo>
                  <a:cubicBezTo>
                    <a:pt x="8765" y="2320"/>
                    <a:pt x="8596" y="2295"/>
                    <a:pt x="8431" y="2244"/>
                  </a:cubicBezTo>
                  <a:cubicBezTo>
                    <a:pt x="8331" y="2211"/>
                    <a:pt x="8229" y="2196"/>
                    <a:pt x="8127" y="2196"/>
                  </a:cubicBezTo>
                  <a:cubicBezTo>
                    <a:pt x="7867" y="2196"/>
                    <a:pt x="7612" y="2299"/>
                    <a:pt x="7422" y="2489"/>
                  </a:cubicBezTo>
                  <a:lnTo>
                    <a:pt x="4300" y="5611"/>
                  </a:lnTo>
                  <a:lnTo>
                    <a:pt x="3555" y="6361"/>
                  </a:lnTo>
                  <a:lnTo>
                    <a:pt x="2489" y="7422"/>
                  </a:lnTo>
                  <a:cubicBezTo>
                    <a:pt x="2224" y="7687"/>
                    <a:pt x="2128" y="8076"/>
                    <a:pt x="2239" y="8431"/>
                  </a:cubicBezTo>
                  <a:cubicBezTo>
                    <a:pt x="2426" y="9012"/>
                    <a:pt x="2277" y="9651"/>
                    <a:pt x="1854" y="10093"/>
                  </a:cubicBezTo>
                  <a:cubicBezTo>
                    <a:pt x="1529" y="10428"/>
                    <a:pt x="1087" y="10607"/>
                    <a:pt x="638" y="10607"/>
                  </a:cubicBezTo>
                  <a:cubicBezTo>
                    <a:pt x="423" y="10607"/>
                    <a:pt x="206" y="10566"/>
                    <a:pt x="0" y="10483"/>
                  </a:cubicBezTo>
                  <a:lnTo>
                    <a:pt x="0" y="10483"/>
                  </a:lnTo>
                  <a:cubicBezTo>
                    <a:pt x="82" y="10689"/>
                    <a:pt x="207" y="10876"/>
                    <a:pt x="365" y="11035"/>
                  </a:cubicBezTo>
                  <a:cubicBezTo>
                    <a:pt x="695" y="11358"/>
                    <a:pt x="1123" y="11519"/>
                    <a:pt x="1550" y="11519"/>
                  </a:cubicBezTo>
                  <a:cubicBezTo>
                    <a:pt x="1993" y="11519"/>
                    <a:pt x="2435" y="11346"/>
                    <a:pt x="2767" y="11001"/>
                  </a:cubicBezTo>
                  <a:cubicBezTo>
                    <a:pt x="3190" y="10559"/>
                    <a:pt x="3339" y="9920"/>
                    <a:pt x="3151" y="9339"/>
                  </a:cubicBezTo>
                  <a:cubicBezTo>
                    <a:pt x="3041" y="8984"/>
                    <a:pt x="3137" y="8595"/>
                    <a:pt x="3401" y="8330"/>
                  </a:cubicBezTo>
                  <a:lnTo>
                    <a:pt x="4463" y="7269"/>
                  </a:lnTo>
                  <a:lnTo>
                    <a:pt x="5208" y="6524"/>
                  </a:lnTo>
                  <a:lnTo>
                    <a:pt x="8330" y="3401"/>
                  </a:lnTo>
                  <a:cubicBezTo>
                    <a:pt x="8521" y="3208"/>
                    <a:pt x="8776" y="3104"/>
                    <a:pt x="9036" y="3104"/>
                  </a:cubicBezTo>
                  <a:cubicBezTo>
                    <a:pt x="9137" y="3104"/>
                    <a:pt x="9240" y="3119"/>
                    <a:pt x="9339" y="3152"/>
                  </a:cubicBezTo>
                  <a:cubicBezTo>
                    <a:pt x="9505" y="3204"/>
                    <a:pt x="9676" y="3229"/>
                    <a:pt x="9845" y="3229"/>
                  </a:cubicBezTo>
                  <a:cubicBezTo>
                    <a:pt x="10269" y="3229"/>
                    <a:pt x="10685" y="3069"/>
                    <a:pt x="11001" y="2767"/>
                  </a:cubicBezTo>
                  <a:cubicBezTo>
                    <a:pt x="11674" y="2114"/>
                    <a:pt x="11693" y="1038"/>
                    <a:pt x="11040" y="370"/>
                  </a:cubicBezTo>
                  <a:cubicBezTo>
                    <a:pt x="10881" y="207"/>
                    <a:pt x="10689" y="82"/>
                    <a:pt x="1048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82"/>
            <p:cNvSpPr/>
            <p:nvPr/>
          </p:nvSpPr>
          <p:spPr>
            <a:xfrm>
              <a:off x="5308058" y="1517156"/>
              <a:ext cx="266539" cy="366599"/>
            </a:xfrm>
            <a:custGeom>
              <a:avLst/>
              <a:gdLst/>
              <a:ahLst/>
              <a:cxnLst/>
              <a:rect l="l" t="t" r="r" b="b"/>
              <a:pathLst>
                <a:path w="10181" h="14003" extrusionOk="0">
                  <a:moveTo>
                    <a:pt x="9898" y="1"/>
                  </a:moveTo>
                  <a:cubicBezTo>
                    <a:pt x="9885" y="1"/>
                    <a:pt x="9872" y="2"/>
                    <a:pt x="9858" y="4"/>
                  </a:cubicBezTo>
                  <a:cubicBezTo>
                    <a:pt x="8791" y="254"/>
                    <a:pt x="8167" y="1354"/>
                    <a:pt x="8498" y="2397"/>
                  </a:cubicBezTo>
                  <a:cubicBezTo>
                    <a:pt x="8590" y="2680"/>
                    <a:pt x="8513" y="2992"/>
                    <a:pt x="8301" y="3199"/>
                  </a:cubicBezTo>
                  <a:lnTo>
                    <a:pt x="3372" y="8133"/>
                  </a:lnTo>
                  <a:cubicBezTo>
                    <a:pt x="3220" y="8285"/>
                    <a:pt x="3018" y="8367"/>
                    <a:pt x="2811" y="8367"/>
                  </a:cubicBezTo>
                  <a:cubicBezTo>
                    <a:pt x="2730" y="8367"/>
                    <a:pt x="2649" y="8355"/>
                    <a:pt x="2570" y="8330"/>
                  </a:cubicBezTo>
                  <a:cubicBezTo>
                    <a:pt x="2382" y="8271"/>
                    <a:pt x="2192" y="8243"/>
                    <a:pt x="2007" y="8243"/>
                  </a:cubicBezTo>
                  <a:cubicBezTo>
                    <a:pt x="1084" y="8243"/>
                    <a:pt x="255" y="8929"/>
                    <a:pt x="139" y="9900"/>
                  </a:cubicBezTo>
                  <a:cubicBezTo>
                    <a:pt x="0" y="11026"/>
                    <a:pt x="884" y="12004"/>
                    <a:pt x="2002" y="12004"/>
                  </a:cubicBezTo>
                  <a:cubicBezTo>
                    <a:pt x="2044" y="12004"/>
                    <a:pt x="2086" y="12003"/>
                    <a:pt x="2128" y="12000"/>
                  </a:cubicBezTo>
                  <a:lnTo>
                    <a:pt x="2128" y="12000"/>
                  </a:lnTo>
                  <a:cubicBezTo>
                    <a:pt x="2056" y="13100"/>
                    <a:pt x="2932" y="14002"/>
                    <a:pt x="4000" y="14002"/>
                  </a:cubicBezTo>
                  <a:cubicBezTo>
                    <a:pt x="4075" y="14002"/>
                    <a:pt x="4151" y="13998"/>
                    <a:pt x="4228" y="13989"/>
                  </a:cubicBezTo>
                  <a:cubicBezTo>
                    <a:pt x="5395" y="13849"/>
                    <a:pt x="6149" y="12682"/>
                    <a:pt x="5798" y="11558"/>
                  </a:cubicBezTo>
                  <a:cubicBezTo>
                    <a:pt x="5707" y="11274"/>
                    <a:pt x="5784" y="10967"/>
                    <a:pt x="5995" y="10756"/>
                  </a:cubicBezTo>
                  <a:lnTo>
                    <a:pt x="7062" y="9694"/>
                  </a:lnTo>
                  <a:cubicBezTo>
                    <a:pt x="7139" y="9612"/>
                    <a:pt x="7139" y="9483"/>
                    <a:pt x="7062" y="9401"/>
                  </a:cubicBezTo>
                  <a:cubicBezTo>
                    <a:pt x="7022" y="9365"/>
                    <a:pt x="6970" y="9347"/>
                    <a:pt x="6919" y="9347"/>
                  </a:cubicBezTo>
                  <a:cubicBezTo>
                    <a:pt x="6865" y="9347"/>
                    <a:pt x="6813" y="9367"/>
                    <a:pt x="6774" y="9406"/>
                  </a:cubicBezTo>
                  <a:lnTo>
                    <a:pt x="5707" y="10472"/>
                  </a:lnTo>
                  <a:cubicBezTo>
                    <a:pt x="5390" y="10789"/>
                    <a:pt x="5275" y="11255"/>
                    <a:pt x="5409" y="11688"/>
                  </a:cubicBezTo>
                  <a:cubicBezTo>
                    <a:pt x="5698" y="12610"/>
                    <a:pt x="5030" y="13556"/>
                    <a:pt x="4064" y="13595"/>
                  </a:cubicBezTo>
                  <a:cubicBezTo>
                    <a:pt x="4042" y="13596"/>
                    <a:pt x="4019" y="13596"/>
                    <a:pt x="3997" y="13596"/>
                  </a:cubicBezTo>
                  <a:cubicBezTo>
                    <a:pt x="3064" y="13596"/>
                    <a:pt x="2364" y="12727"/>
                    <a:pt x="2565" y="11808"/>
                  </a:cubicBezTo>
                  <a:cubicBezTo>
                    <a:pt x="2595" y="11676"/>
                    <a:pt x="2497" y="11556"/>
                    <a:pt x="2372" y="11556"/>
                  </a:cubicBezTo>
                  <a:cubicBezTo>
                    <a:pt x="2355" y="11556"/>
                    <a:pt x="2338" y="11558"/>
                    <a:pt x="2320" y="11563"/>
                  </a:cubicBezTo>
                  <a:cubicBezTo>
                    <a:pt x="2213" y="11586"/>
                    <a:pt x="2107" y="11597"/>
                    <a:pt x="2003" y="11597"/>
                  </a:cubicBezTo>
                  <a:cubicBezTo>
                    <a:pt x="1189" y="11597"/>
                    <a:pt x="495" y="10915"/>
                    <a:pt x="533" y="10059"/>
                  </a:cubicBezTo>
                  <a:cubicBezTo>
                    <a:pt x="565" y="9248"/>
                    <a:pt x="1238" y="8651"/>
                    <a:pt x="1999" y="8651"/>
                  </a:cubicBezTo>
                  <a:cubicBezTo>
                    <a:pt x="2144" y="8651"/>
                    <a:pt x="2293" y="8672"/>
                    <a:pt x="2440" y="8719"/>
                  </a:cubicBezTo>
                  <a:cubicBezTo>
                    <a:pt x="2560" y="8756"/>
                    <a:pt x="2681" y="8774"/>
                    <a:pt x="2802" y="8774"/>
                  </a:cubicBezTo>
                  <a:cubicBezTo>
                    <a:pt x="3118" y="8774"/>
                    <a:pt x="3426" y="8649"/>
                    <a:pt x="3656" y="8416"/>
                  </a:cubicBezTo>
                  <a:lnTo>
                    <a:pt x="8590" y="3487"/>
                  </a:lnTo>
                  <a:cubicBezTo>
                    <a:pt x="8907" y="3170"/>
                    <a:pt x="9022" y="2699"/>
                    <a:pt x="8887" y="2272"/>
                  </a:cubicBezTo>
                  <a:cubicBezTo>
                    <a:pt x="8628" y="1460"/>
                    <a:pt x="9118" y="595"/>
                    <a:pt x="9949" y="403"/>
                  </a:cubicBezTo>
                  <a:cubicBezTo>
                    <a:pt x="10181" y="330"/>
                    <a:pt x="10116" y="1"/>
                    <a:pt x="98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82"/>
            <p:cNvSpPr/>
            <p:nvPr/>
          </p:nvSpPr>
          <p:spPr>
            <a:xfrm>
              <a:off x="5501476" y="1519068"/>
              <a:ext cx="180878" cy="234023"/>
            </a:xfrm>
            <a:custGeom>
              <a:avLst/>
              <a:gdLst/>
              <a:ahLst/>
              <a:cxnLst/>
              <a:rect l="l" t="t" r="r" b="b"/>
              <a:pathLst>
                <a:path w="6909" h="8939" extrusionOk="0">
                  <a:moveTo>
                    <a:pt x="3522" y="1"/>
                  </a:moveTo>
                  <a:cubicBezTo>
                    <a:pt x="3325" y="1"/>
                    <a:pt x="3234" y="312"/>
                    <a:pt x="3459" y="397"/>
                  </a:cubicBezTo>
                  <a:cubicBezTo>
                    <a:pt x="4127" y="661"/>
                    <a:pt x="4502" y="1377"/>
                    <a:pt x="4343" y="2083"/>
                  </a:cubicBezTo>
                  <a:cubicBezTo>
                    <a:pt x="4313" y="2212"/>
                    <a:pt x="4414" y="2334"/>
                    <a:pt x="4542" y="2334"/>
                  </a:cubicBezTo>
                  <a:cubicBezTo>
                    <a:pt x="4557" y="2334"/>
                    <a:pt x="4573" y="2332"/>
                    <a:pt x="4588" y="2328"/>
                  </a:cubicBezTo>
                  <a:cubicBezTo>
                    <a:pt x="4700" y="2303"/>
                    <a:pt x="4811" y="2291"/>
                    <a:pt x="4919" y="2291"/>
                  </a:cubicBezTo>
                  <a:cubicBezTo>
                    <a:pt x="5732" y="2291"/>
                    <a:pt x="6423" y="2971"/>
                    <a:pt x="6385" y="3827"/>
                  </a:cubicBezTo>
                  <a:cubicBezTo>
                    <a:pt x="6353" y="4640"/>
                    <a:pt x="5677" y="5237"/>
                    <a:pt x="4916" y="5237"/>
                  </a:cubicBezTo>
                  <a:cubicBezTo>
                    <a:pt x="4768" y="5237"/>
                    <a:pt x="4618" y="5215"/>
                    <a:pt x="4468" y="5168"/>
                  </a:cubicBezTo>
                  <a:cubicBezTo>
                    <a:pt x="4349" y="5130"/>
                    <a:pt x="4227" y="5112"/>
                    <a:pt x="4107" y="5112"/>
                  </a:cubicBezTo>
                  <a:cubicBezTo>
                    <a:pt x="3790" y="5112"/>
                    <a:pt x="3483" y="5237"/>
                    <a:pt x="3253" y="5470"/>
                  </a:cubicBezTo>
                  <a:lnTo>
                    <a:pt x="130" y="8588"/>
                  </a:lnTo>
                  <a:cubicBezTo>
                    <a:pt x="1" y="8718"/>
                    <a:pt x="92" y="8939"/>
                    <a:pt x="274" y="8939"/>
                  </a:cubicBezTo>
                  <a:cubicBezTo>
                    <a:pt x="279" y="8939"/>
                    <a:pt x="283" y="8939"/>
                    <a:pt x="287" y="8939"/>
                  </a:cubicBezTo>
                  <a:cubicBezTo>
                    <a:pt x="432" y="8939"/>
                    <a:pt x="364" y="8898"/>
                    <a:pt x="3541" y="5758"/>
                  </a:cubicBezTo>
                  <a:cubicBezTo>
                    <a:pt x="3694" y="5602"/>
                    <a:pt x="3896" y="5519"/>
                    <a:pt x="4104" y="5519"/>
                  </a:cubicBezTo>
                  <a:cubicBezTo>
                    <a:pt x="4184" y="5519"/>
                    <a:pt x="4265" y="5531"/>
                    <a:pt x="4343" y="5557"/>
                  </a:cubicBezTo>
                  <a:cubicBezTo>
                    <a:pt x="4533" y="5615"/>
                    <a:pt x="4723" y="5643"/>
                    <a:pt x="4909" y="5643"/>
                  </a:cubicBezTo>
                  <a:cubicBezTo>
                    <a:pt x="5833" y="5643"/>
                    <a:pt x="6658" y="4958"/>
                    <a:pt x="6774" y="3986"/>
                  </a:cubicBezTo>
                  <a:cubicBezTo>
                    <a:pt x="6909" y="2856"/>
                    <a:pt x="6025" y="1878"/>
                    <a:pt x="4911" y="1878"/>
                  </a:cubicBezTo>
                  <a:cubicBezTo>
                    <a:pt x="4870" y="1878"/>
                    <a:pt x="4828" y="1879"/>
                    <a:pt x="4786" y="1882"/>
                  </a:cubicBezTo>
                  <a:lnTo>
                    <a:pt x="4786" y="1882"/>
                  </a:lnTo>
                  <a:cubicBezTo>
                    <a:pt x="4836" y="1072"/>
                    <a:pt x="4361" y="315"/>
                    <a:pt x="3604" y="18"/>
                  </a:cubicBezTo>
                  <a:cubicBezTo>
                    <a:pt x="3575" y="6"/>
                    <a:pt x="3548" y="1"/>
                    <a:pt x="35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6" name="Google Shape;13986;p82"/>
          <p:cNvGrpSpPr/>
          <p:nvPr/>
        </p:nvGrpSpPr>
        <p:grpSpPr>
          <a:xfrm>
            <a:off x="6184800" y="1335502"/>
            <a:ext cx="370761" cy="319108"/>
            <a:chOff x="6184800" y="1540902"/>
            <a:chExt cx="370761" cy="319108"/>
          </a:xfrm>
        </p:grpSpPr>
        <p:sp>
          <p:nvSpPr>
            <p:cNvPr id="13987" name="Google Shape;13987;p82"/>
            <p:cNvSpPr/>
            <p:nvPr/>
          </p:nvSpPr>
          <p:spPr>
            <a:xfrm>
              <a:off x="6392695" y="1636485"/>
              <a:ext cx="156975" cy="217975"/>
            </a:xfrm>
            <a:custGeom>
              <a:avLst/>
              <a:gdLst/>
              <a:ahLst/>
              <a:cxnLst/>
              <a:rect l="l" t="t" r="r" b="b"/>
              <a:pathLst>
                <a:path w="5996" h="8326" extrusionOk="0">
                  <a:moveTo>
                    <a:pt x="2421" y="0"/>
                  </a:moveTo>
                  <a:cubicBezTo>
                    <a:pt x="1686" y="0"/>
                    <a:pt x="524" y="567"/>
                    <a:pt x="461" y="1297"/>
                  </a:cubicBezTo>
                  <a:lnTo>
                    <a:pt x="370" y="2374"/>
                  </a:lnTo>
                  <a:cubicBezTo>
                    <a:pt x="807" y="2873"/>
                    <a:pt x="1437" y="3368"/>
                    <a:pt x="2234" y="3378"/>
                  </a:cubicBezTo>
                  <a:lnTo>
                    <a:pt x="2215" y="4617"/>
                  </a:lnTo>
                  <a:lnTo>
                    <a:pt x="2224" y="4622"/>
                  </a:lnTo>
                  <a:lnTo>
                    <a:pt x="2220" y="4622"/>
                  </a:lnTo>
                  <a:cubicBezTo>
                    <a:pt x="1432" y="4612"/>
                    <a:pt x="774" y="4319"/>
                    <a:pt x="245" y="3935"/>
                  </a:cubicBezTo>
                  <a:lnTo>
                    <a:pt x="96" y="6308"/>
                  </a:lnTo>
                  <a:cubicBezTo>
                    <a:pt x="0" y="7394"/>
                    <a:pt x="860" y="8326"/>
                    <a:pt x="1951" y="8326"/>
                  </a:cubicBezTo>
                  <a:lnTo>
                    <a:pt x="5424" y="8326"/>
                  </a:lnTo>
                  <a:cubicBezTo>
                    <a:pt x="5746" y="8326"/>
                    <a:pt x="5996" y="8042"/>
                    <a:pt x="5952" y="7720"/>
                  </a:cubicBezTo>
                  <a:cubicBezTo>
                    <a:pt x="5534" y="4564"/>
                    <a:pt x="5131" y="1514"/>
                    <a:pt x="3200" y="236"/>
                  </a:cubicBezTo>
                  <a:cubicBezTo>
                    <a:pt x="2969" y="82"/>
                    <a:pt x="2700" y="0"/>
                    <a:pt x="24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82"/>
            <p:cNvSpPr/>
            <p:nvPr/>
          </p:nvSpPr>
          <p:spPr>
            <a:xfrm>
              <a:off x="6438850" y="1636485"/>
              <a:ext cx="110689" cy="217975"/>
            </a:xfrm>
            <a:custGeom>
              <a:avLst/>
              <a:gdLst/>
              <a:ahLst/>
              <a:cxnLst/>
              <a:rect l="l" t="t" r="r" b="b"/>
              <a:pathLst>
                <a:path w="4228" h="8326" extrusionOk="0">
                  <a:moveTo>
                    <a:pt x="654" y="0"/>
                  </a:moveTo>
                  <a:cubicBezTo>
                    <a:pt x="433" y="5"/>
                    <a:pt x="212" y="44"/>
                    <a:pt x="0" y="116"/>
                  </a:cubicBezTo>
                  <a:cubicBezTo>
                    <a:pt x="77" y="149"/>
                    <a:pt x="154" y="193"/>
                    <a:pt x="226" y="236"/>
                  </a:cubicBezTo>
                  <a:cubicBezTo>
                    <a:pt x="2152" y="1514"/>
                    <a:pt x="2556" y="4564"/>
                    <a:pt x="2974" y="7720"/>
                  </a:cubicBezTo>
                  <a:cubicBezTo>
                    <a:pt x="3022" y="8038"/>
                    <a:pt x="2772" y="8326"/>
                    <a:pt x="2445" y="8326"/>
                  </a:cubicBezTo>
                  <a:lnTo>
                    <a:pt x="3646" y="8326"/>
                  </a:lnTo>
                  <a:cubicBezTo>
                    <a:pt x="3649" y="8326"/>
                    <a:pt x="3652" y="8326"/>
                    <a:pt x="3655" y="8326"/>
                  </a:cubicBezTo>
                  <a:cubicBezTo>
                    <a:pt x="3977" y="8326"/>
                    <a:pt x="4227" y="8040"/>
                    <a:pt x="4185" y="7720"/>
                  </a:cubicBezTo>
                  <a:cubicBezTo>
                    <a:pt x="3767" y="4569"/>
                    <a:pt x="3363" y="1514"/>
                    <a:pt x="1432" y="236"/>
                  </a:cubicBezTo>
                  <a:cubicBezTo>
                    <a:pt x="1201" y="87"/>
                    <a:pt x="932" y="5"/>
                    <a:pt x="6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82"/>
            <p:cNvSpPr/>
            <p:nvPr/>
          </p:nvSpPr>
          <p:spPr>
            <a:xfrm>
              <a:off x="6190455" y="1636485"/>
              <a:ext cx="156975" cy="217975"/>
            </a:xfrm>
            <a:custGeom>
              <a:avLst/>
              <a:gdLst/>
              <a:ahLst/>
              <a:cxnLst/>
              <a:rect l="l" t="t" r="r" b="b"/>
              <a:pathLst>
                <a:path w="5996" h="8326" extrusionOk="0">
                  <a:moveTo>
                    <a:pt x="3574" y="0"/>
                  </a:moveTo>
                  <a:cubicBezTo>
                    <a:pt x="3296" y="0"/>
                    <a:pt x="3027" y="82"/>
                    <a:pt x="2796" y="236"/>
                  </a:cubicBezTo>
                  <a:cubicBezTo>
                    <a:pt x="865" y="1514"/>
                    <a:pt x="461" y="4564"/>
                    <a:pt x="43" y="7720"/>
                  </a:cubicBezTo>
                  <a:cubicBezTo>
                    <a:pt x="0" y="8042"/>
                    <a:pt x="250" y="8326"/>
                    <a:pt x="572" y="8326"/>
                  </a:cubicBezTo>
                  <a:lnTo>
                    <a:pt x="4045" y="8326"/>
                  </a:lnTo>
                  <a:cubicBezTo>
                    <a:pt x="5136" y="8326"/>
                    <a:pt x="5996" y="7394"/>
                    <a:pt x="5904" y="6308"/>
                  </a:cubicBezTo>
                  <a:lnTo>
                    <a:pt x="5751" y="3935"/>
                  </a:lnTo>
                  <a:cubicBezTo>
                    <a:pt x="5217" y="4319"/>
                    <a:pt x="4559" y="4612"/>
                    <a:pt x="3771" y="4622"/>
                  </a:cubicBezTo>
                  <a:lnTo>
                    <a:pt x="3767" y="4622"/>
                  </a:lnTo>
                  <a:lnTo>
                    <a:pt x="3781" y="4617"/>
                  </a:lnTo>
                  <a:lnTo>
                    <a:pt x="3762" y="3378"/>
                  </a:lnTo>
                  <a:cubicBezTo>
                    <a:pt x="4559" y="3368"/>
                    <a:pt x="5189" y="2873"/>
                    <a:pt x="5626" y="2374"/>
                  </a:cubicBezTo>
                  <a:lnTo>
                    <a:pt x="5534" y="1297"/>
                  </a:lnTo>
                  <a:cubicBezTo>
                    <a:pt x="5472" y="567"/>
                    <a:pt x="4309" y="0"/>
                    <a:pt x="3574"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82"/>
            <p:cNvSpPr/>
            <p:nvPr/>
          </p:nvSpPr>
          <p:spPr>
            <a:xfrm>
              <a:off x="6190455" y="1636485"/>
              <a:ext cx="110820" cy="217975"/>
            </a:xfrm>
            <a:custGeom>
              <a:avLst/>
              <a:gdLst/>
              <a:ahLst/>
              <a:cxnLst/>
              <a:rect l="l" t="t" r="r" b="b"/>
              <a:pathLst>
                <a:path w="4233" h="8326" extrusionOk="0">
                  <a:moveTo>
                    <a:pt x="3579" y="0"/>
                  </a:moveTo>
                  <a:cubicBezTo>
                    <a:pt x="3301" y="0"/>
                    <a:pt x="3032" y="87"/>
                    <a:pt x="2796" y="236"/>
                  </a:cubicBezTo>
                  <a:cubicBezTo>
                    <a:pt x="870" y="1514"/>
                    <a:pt x="466" y="4569"/>
                    <a:pt x="48" y="7720"/>
                  </a:cubicBezTo>
                  <a:cubicBezTo>
                    <a:pt x="1" y="8044"/>
                    <a:pt x="251" y="8326"/>
                    <a:pt x="573" y="8326"/>
                  </a:cubicBezTo>
                  <a:cubicBezTo>
                    <a:pt x="576" y="8326"/>
                    <a:pt x="579" y="8326"/>
                    <a:pt x="581" y="8326"/>
                  </a:cubicBezTo>
                  <a:lnTo>
                    <a:pt x="1782" y="8326"/>
                  </a:lnTo>
                  <a:cubicBezTo>
                    <a:pt x="1461" y="8326"/>
                    <a:pt x="1211" y="8038"/>
                    <a:pt x="1254" y="7720"/>
                  </a:cubicBezTo>
                  <a:cubicBezTo>
                    <a:pt x="1677" y="4564"/>
                    <a:pt x="2076" y="1514"/>
                    <a:pt x="4007" y="236"/>
                  </a:cubicBezTo>
                  <a:cubicBezTo>
                    <a:pt x="4079" y="193"/>
                    <a:pt x="4151" y="149"/>
                    <a:pt x="4233" y="116"/>
                  </a:cubicBezTo>
                  <a:cubicBezTo>
                    <a:pt x="4021" y="44"/>
                    <a:pt x="3800" y="5"/>
                    <a:pt x="357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82"/>
            <p:cNvSpPr/>
            <p:nvPr/>
          </p:nvSpPr>
          <p:spPr>
            <a:xfrm>
              <a:off x="6274964" y="1709684"/>
              <a:ext cx="27698" cy="63277"/>
            </a:xfrm>
            <a:custGeom>
              <a:avLst/>
              <a:gdLst/>
              <a:ahLst/>
              <a:cxnLst/>
              <a:rect l="l" t="t" r="r" b="b"/>
              <a:pathLst>
                <a:path w="1058" h="2417" extrusionOk="0">
                  <a:moveTo>
                    <a:pt x="529" y="0"/>
                  </a:moveTo>
                  <a:cubicBezTo>
                    <a:pt x="236" y="0"/>
                    <a:pt x="1" y="538"/>
                    <a:pt x="1" y="1206"/>
                  </a:cubicBezTo>
                  <a:cubicBezTo>
                    <a:pt x="1" y="1874"/>
                    <a:pt x="236" y="2417"/>
                    <a:pt x="529" y="2417"/>
                  </a:cubicBezTo>
                  <a:cubicBezTo>
                    <a:pt x="822" y="2417"/>
                    <a:pt x="1057" y="1874"/>
                    <a:pt x="1057" y="1206"/>
                  </a:cubicBezTo>
                  <a:cubicBezTo>
                    <a:pt x="1057"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82"/>
            <p:cNvSpPr/>
            <p:nvPr/>
          </p:nvSpPr>
          <p:spPr>
            <a:xfrm>
              <a:off x="6437332" y="1709684"/>
              <a:ext cx="27829" cy="63277"/>
            </a:xfrm>
            <a:custGeom>
              <a:avLst/>
              <a:gdLst/>
              <a:ahLst/>
              <a:cxnLst/>
              <a:rect l="l" t="t" r="r" b="b"/>
              <a:pathLst>
                <a:path w="1063" h="2417" extrusionOk="0">
                  <a:moveTo>
                    <a:pt x="529" y="0"/>
                  </a:moveTo>
                  <a:cubicBezTo>
                    <a:pt x="236" y="0"/>
                    <a:pt x="1" y="538"/>
                    <a:pt x="1" y="1206"/>
                  </a:cubicBezTo>
                  <a:cubicBezTo>
                    <a:pt x="1" y="1874"/>
                    <a:pt x="236" y="2417"/>
                    <a:pt x="529" y="2417"/>
                  </a:cubicBezTo>
                  <a:cubicBezTo>
                    <a:pt x="822" y="2417"/>
                    <a:pt x="1062" y="1874"/>
                    <a:pt x="1062" y="1206"/>
                  </a:cubicBezTo>
                  <a:cubicBezTo>
                    <a:pt x="1062" y="538"/>
                    <a:pt x="822" y="0"/>
                    <a:pt x="52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82"/>
            <p:cNvSpPr/>
            <p:nvPr/>
          </p:nvSpPr>
          <p:spPr>
            <a:xfrm>
              <a:off x="6288054" y="1546295"/>
              <a:ext cx="163128" cy="211194"/>
            </a:xfrm>
            <a:custGeom>
              <a:avLst/>
              <a:gdLst/>
              <a:ahLst/>
              <a:cxnLst/>
              <a:rect l="l" t="t" r="r" b="b"/>
              <a:pathLst>
                <a:path w="6231" h="8067" extrusionOk="0">
                  <a:moveTo>
                    <a:pt x="2498" y="1"/>
                  </a:moveTo>
                  <a:lnTo>
                    <a:pt x="2498" y="4642"/>
                  </a:lnTo>
                  <a:cubicBezTo>
                    <a:pt x="2498" y="4829"/>
                    <a:pt x="2445" y="5012"/>
                    <a:pt x="2349" y="5170"/>
                  </a:cubicBezTo>
                  <a:cubicBezTo>
                    <a:pt x="2205" y="5405"/>
                    <a:pt x="2042" y="5626"/>
                    <a:pt x="1859" y="5833"/>
                  </a:cubicBezTo>
                  <a:cubicBezTo>
                    <a:pt x="1288" y="6482"/>
                    <a:pt x="658" y="6823"/>
                    <a:pt x="0" y="6827"/>
                  </a:cubicBezTo>
                  <a:lnTo>
                    <a:pt x="5" y="8067"/>
                  </a:lnTo>
                  <a:lnTo>
                    <a:pt x="15" y="8067"/>
                  </a:lnTo>
                  <a:cubicBezTo>
                    <a:pt x="1168" y="8048"/>
                    <a:pt x="2042" y="7442"/>
                    <a:pt x="2647" y="6799"/>
                  </a:cubicBezTo>
                  <a:cubicBezTo>
                    <a:pt x="2774" y="6667"/>
                    <a:pt x="2944" y="6600"/>
                    <a:pt x="3113" y="6600"/>
                  </a:cubicBezTo>
                  <a:cubicBezTo>
                    <a:pt x="3281" y="6600"/>
                    <a:pt x="3449" y="6667"/>
                    <a:pt x="3574" y="6799"/>
                  </a:cubicBezTo>
                  <a:cubicBezTo>
                    <a:pt x="4180" y="7442"/>
                    <a:pt x="5059" y="8048"/>
                    <a:pt x="6212" y="8067"/>
                  </a:cubicBezTo>
                  <a:lnTo>
                    <a:pt x="6217" y="8067"/>
                  </a:lnTo>
                  <a:lnTo>
                    <a:pt x="6231" y="6832"/>
                  </a:lnTo>
                  <a:cubicBezTo>
                    <a:pt x="5059" y="6818"/>
                    <a:pt x="4247" y="5756"/>
                    <a:pt x="3887" y="5170"/>
                  </a:cubicBezTo>
                  <a:cubicBezTo>
                    <a:pt x="3791" y="5012"/>
                    <a:pt x="3738" y="4829"/>
                    <a:pt x="3738" y="4642"/>
                  </a:cubicBezTo>
                  <a:lnTo>
                    <a:pt x="3738"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82"/>
            <p:cNvSpPr/>
            <p:nvPr/>
          </p:nvSpPr>
          <p:spPr>
            <a:xfrm>
              <a:off x="6272084" y="1713611"/>
              <a:ext cx="196088" cy="146137"/>
            </a:xfrm>
            <a:custGeom>
              <a:avLst/>
              <a:gdLst/>
              <a:ahLst/>
              <a:cxnLst/>
              <a:rect l="l" t="t" r="r" b="b"/>
              <a:pathLst>
                <a:path w="7490" h="5582" extrusionOk="0">
                  <a:moveTo>
                    <a:pt x="3729" y="0"/>
                  </a:moveTo>
                  <a:cubicBezTo>
                    <a:pt x="3506" y="0"/>
                    <a:pt x="3284" y="88"/>
                    <a:pt x="3118" y="263"/>
                  </a:cubicBezTo>
                  <a:cubicBezTo>
                    <a:pt x="2009" y="1434"/>
                    <a:pt x="879" y="1464"/>
                    <a:pt x="661" y="1464"/>
                  </a:cubicBezTo>
                  <a:cubicBezTo>
                    <a:pt x="649" y="1464"/>
                    <a:pt x="640" y="1464"/>
                    <a:pt x="634" y="1464"/>
                  </a:cubicBezTo>
                  <a:cubicBezTo>
                    <a:pt x="629" y="1464"/>
                    <a:pt x="626" y="1464"/>
                    <a:pt x="625" y="1465"/>
                  </a:cubicBezTo>
                  <a:cubicBezTo>
                    <a:pt x="351" y="1465"/>
                    <a:pt x="351" y="1873"/>
                    <a:pt x="625" y="1873"/>
                  </a:cubicBezTo>
                  <a:cubicBezTo>
                    <a:pt x="793" y="1873"/>
                    <a:pt x="961" y="1858"/>
                    <a:pt x="1129" y="1830"/>
                  </a:cubicBezTo>
                  <a:lnTo>
                    <a:pt x="1129" y="1830"/>
                  </a:lnTo>
                  <a:cubicBezTo>
                    <a:pt x="1100" y="2065"/>
                    <a:pt x="994" y="2401"/>
                    <a:pt x="649" y="2478"/>
                  </a:cubicBezTo>
                  <a:cubicBezTo>
                    <a:pt x="408" y="2536"/>
                    <a:pt x="461" y="2888"/>
                    <a:pt x="685" y="2888"/>
                  </a:cubicBezTo>
                  <a:cubicBezTo>
                    <a:pt x="702" y="2888"/>
                    <a:pt x="721" y="2886"/>
                    <a:pt x="740" y="2882"/>
                  </a:cubicBezTo>
                  <a:cubicBezTo>
                    <a:pt x="1350" y="2742"/>
                    <a:pt x="1533" y="2142"/>
                    <a:pt x="1552" y="1738"/>
                  </a:cubicBezTo>
                  <a:cubicBezTo>
                    <a:pt x="1720" y="1685"/>
                    <a:pt x="1888" y="1623"/>
                    <a:pt x="2051" y="1546"/>
                  </a:cubicBezTo>
                  <a:cubicBezTo>
                    <a:pt x="2056" y="1546"/>
                    <a:pt x="2402" y="1368"/>
                    <a:pt x="2455" y="1335"/>
                  </a:cubicBezTo>
                  <a:cubicBezTo>
                    <a:pt x="2574" y="3240"/>
                    <a:pt x="2583" y="3371"/>
                    <a:pt x="2584" y="3371"/>
                  </a:cubicBezTo>
                  <a:cubicBezTo>
                    <a:pt x="2584" y="3371"/>
                    <a:pt x="2584" y="3368"/>
                    <a:pt x="2584" y="3368"/>
                  </a:cubicBezTo>
                  <a:cubicBezTo>
                    <a:pt x="2584" y="3368"/>
                    <a:pt x="2584" y="3369"/>
                    <a:pt x="2585" y="3372"/>
                  </a:cubicBezTo>
                  <a:cubicBezTo>
                    <a:pt x="2666" y="4337"/>
                    <a:pt x="1907" y="5168"/>
                    <a:pt x="937" y="5173"/>
                  </a:cubicBezTo>
                  <a:lnTo>
                    <a:pt x="274" y="5173"/>
                  </a:lnTo>
                  <a:cubicBezTo>
                    <a:pt x="272" y="5173"/>
                    <a:pt x="271" y="5173"/>
                    <a:pt x="269" y="5173"/>
                  </a:cubicBezTo>
                  <a:cubicBezTo>
                    <a:pt x="0" y="5173"/>
                    <a:pt x="2" y="5582"/>
                    <a:pt x="274" y="5582"/>
                  </a:cubicBezTo>
                  <a:lnTo>
                    <a:pt x="927" y="5582"/>
                  </a:lnTo>
                  <a:cubicBezTo>
                    <a:pt x="2138" y="5582"/>
                    <a:pt x="3089" y="4549"/>
                    <a:pt x="2988" y="3343"/>
                  </a:cubicBezTo>
                  <a:lnTo>
                    <a:pt x="2839" y="1056"/>
                  </a:lnTo>
                  <a:cubicBezTo>
                    <a:pt x="3041" y="898"/>
                    <a:pt x="3228" y="729"/>
                    <a:pt x="3406" y="542"/>
                  </a:cubicBezTo>
                  <a:cubicBezTo>
                    <a:pt x="3488" y="460"/>
                    <a:pt x="3598" y="408"/>
                    <a:pt x="3718" y="408"/>
                  </a:cubicBezTo>
                  <a:cubicBezTo>
                    <a:pt x="4016" y="408"/>
                    <a:pt x="3992" y="590"/>
                    <a:pt x="4626" y="1075"/>
                  </a:cubicBezTo>
                  <a:lnTo>
                    <a:pt x="4482" y="3338"/>
                  </a:lnTo>
                  <a:cubicBezTo>
                    <a:pt x="4381" y="4544"/>
                    <a:pt x="5333" y="5577"/>
                    <a:pt x="6543" y="5577"/>
                  </a:cubicBezTo>
                  <a:lnTo>
                    <a:pt x="7283" y="5577"/>
                  </a:lnTo>
                  <a:cubicBezTo>
                    <a:pt x="7398" y="5577"/>
                    <a:pt x="7490" y="5485"/>
                    <a:pt x="7490" y="5370"/>
                  </a:cubicBezTo>
                  <a:cubicBezTo>
                    <a:pt x="7490" y="5262"/>
                    <a:pt x="7407" y="5173"/>
                    <a:pt x="7301" y="5173"/>
                  </a:cubicBezTo>
                  <a:cubicBezTo>
                    <a:pt x="7298" y="5173"/>
                    <a:pt x="7295" y="5173"/>
                    <a:pt x="7293" y="5173"/>
                  </a:cubicBezTo>
                  <a:lnTo>
                    <a:pt x="6553" y="5173"/>
                  </a:lnTo>
                  <a:cubicBezTo>
                    <a:pt x="5582" y="5168"/>
                    <a:pt x="4818" y="4342"/>
                    <a:pt x="4905" y="3372"/>
                  </a:cubicBezTo>
                  <a:lnTo>
                    <a:pt x="5035" y="1354"/>
                  </a:lnTo>
                  <a:cubicBezTo>
                    <a:pt x="5107" y="1397"/>
                    <a:pt x="5184" y="1436"/>
                    <a:pt x="5260" y="1469"/>
                  </a:cubicBezTo>
                  <a:cubicBezTo>
                    <a:pt x="5457" y="1580"/>
                    <a:pt x="5669" y="1666"/>
                    <a:pt x="5890" y="1734"/>
                  </a:cubicBezTo>
                  <a:cubicBezTo>
                    <a:pt x="5909" y="2137"/>
                    <a:pt x="6092" y="2742"/>
                    <a:pt x="6702" y="2882"/>
                  </a:cubicBezTo>
                  <a:cubicBezTo>
                    <a:pt x="6721" y="2886"/>
                    <a:pt x="6739" y="2888"/>
                    <a:pt x="6756" y="2888"/>
                  </a:cubicBezTo>
                  <a:cubicBezTo>
                    <a:pt x="6981" y="2888"/>
                    <a:pt x="7038" y="2536"/>
                    <a:pt x="6793" y="2478"/>
                  </a:cubicBezTo>
                  <a:cubicBezTo>
                    <a:pt x="6442" y="2401"/>
                    <a:pt x="6341" y="2060"/>
                    <a:pt x="6313" y="1830"/>
                  </a:cubicBezTo>
                  <a:lnTo>
                    <a:pt x="6313" y="1830"/>
                  </a:lnTo>
                  <a:cubicBezTo>
                    <a:pt x="6485" y="1854"/>
                    <a:pt x="6658" y="1873"/>
                    <a:pt x="6836" y="1873"/>
                  </a:cubicBezTo>
                  <a:cubicBezTo>
                    <a:pt x="7110" y="1873"/>
                    <a:pt x="7110" y="1465"/>
                    <a:pt x="6836" y="1465"/>
                  </a:cubicBezTo>
                  <a:lnTo>
                    <a:pt x="6831" y="1465"/>
                  </a:lnTo>
                  <a:cubicBezTo>
                    <a:pt x="5895" y="1450"/>
                    <a:pt x="5011" y="974"/>
                    <a:pt x="4343" y="263"/>
                  </a:cubicBezTo>
                  <a:cubicBezTo>
                    <a:pt x="4175" y="88"/>
                    <a:pt x="3951" y="0"/>
                    <a:pt x="37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82"/>
            <p:cNvSpPr/>
            <p:nvPr/>
          </p:nvSpPr>
          <p:spPr>
            <a:xfrm>
              <a:off x="6380495" y="1540902"/>
              <a:ext cx="175066" cy="318977"/>
            </a:xfrm>
            <a:custGeom>
              <a:avLst/>
              <a:gdLst/>
              <a:ahLst/>
              <a:cxnLst/>
              <a:rect l="l" t="t" r="r" b="b"/>
              <a:pathLst>
                <a:path w="6687" h="12184" extrusionOk="0">
                  <a:moveTo>
                    <a:pt x="207" y="0"/>
                  </a:moveTo>
                  <a:cubicBezTo>
                    <a:pt x="103" y="0"/>
                    <a:pt x="0" y="68"/>
                    <a:pt x="0" y="202"/>
                  </a:cubicBezTo>
                  <a:lnTo>
                    <a:pt x="0" y="4843"/>
                  </a:lnTo>
                  <a:cubicBezTo>
                    <a:pt x="0" y="5069"/>
                    <a:pt x="63" y="5290"/>
                    <a:pt x="183" y="5487"/>
                  </a:cubicBezTo>
                  <a:cubicBezTo>
                    <a:pt x="332" y="5727"/>
                    <a:pt x="500" y="5953"/>
                    <a:pt x="682" y="6169"/>
                  </a:cubicBezTo>
                  <a:cubicBezTo>
                    <a:pt x="942" y="6471"/>
                    <a:pt x="1254" y="6731"/>
                    <a:pt x="1605" y="6928"/>
                  </a:cubicBezTo>
                  <a:cubicBezTo>
                    <a:pt x="1614" y="6933"/>
                    <a:pt x="1629" y="6952"/>
                    <a:pt x="1648" y="6957"/>
                  </a:cubicBezTo>
                  <a:cubicBezTo>
                    <a:pt x="1667" y="6971"/>
                    <a:pt x="1691" y="6981"/>
                    <a:pt x="1715" y="6985"/>
                  </a:cubicBezTo>
                  <a:cubicBezTo>
                    <a:pt x="2023" y="7144"/>
                    <a:pt x="2364" y="7230"/>
                    <a:pt x="2710" y="7240"/>
                  </a:cubicBezTo>
                  <a:cubicBezTo>
                    <a:pt x="2734" y="7240"/>
                    <a:pt x="2762" y="7226"/>
                    <a:pt x="2786" y="7211"/>
                  </a:cubicBezTo>
                  <a:cubicBezTo>
                    <a:pt x="2810" y="7202"/>
                    <a:pt x="2835" y="7202"/>
                    <a:pt x="2854" y="7182"/>
                  </a:cubicBezTo>
                  <a:cubicBezTo>
                    <a:pt x="2979" y="7053"/>
                    <a:pt x="2892" y="6832"/>
                    <a:pt x="2710" y="6832"/>
                  </a:cubicBezTo>
                  <a:cubicBezTo>
                    <a:pt x="2614" y="6822"/>
                    <a:pt x="2513" y="6812"/>
                    <a:pt x="2417" y="6793"/>
                  </a:cubicBezTo>
                  <a:cubicBezTo>
                    <a:pt x="2652" y="6625"/>
                    <a:pt x="2820" y="6380"/>
                    <a:pt x="2892" y="6101"/>
                  </a:cubicBezTo>
                  <a:cubicBezTo>
                    <a:pt x="2935" y="5941"/>
                    <a:pt x="2810" y="5838"/>
                    <a:pt x="2688" y="5838"/>
                  </a:cubicBezTo>
                  <a:cubicBezTo>
                    <a:pt x="2606" y="5838"/>
                    <a:pt x="2525" y="5885"/>
                    <a:pt x="2498" y="5991"/>
                  </a:cubicBezTo>
                  <a:cubicBezTo>
                    <a:pt x="2426" y="6308"/>
                    <a:pt x="2162" y="6548"/>
                    <a:pt x="1840" y="6591"/>
                  </a:cubicBezTo>
                  <a:cubicBezTo>
                    <a:pt x="1547" y="6428"/>
                    <a:pt x="1283" y="6217"/>
                    <a:pt x="1057" y="5967"/>
                  </a:cubicBezTo>
                  <a:lnTo>
                    <a:pt x="1139" y="4977"/>
                  </a:lnTo>
                  <a:cubicBezTo>
                    <a:pt x="1187" y="4377"/>
                    <a:pt x="2248" y="3868"/>
                    <a:pt x="2892" y="3868"/>
                  </a:cubicBezTo>
                  <a:cubicBezTo>
                    <a:pt x="3128" y="3868"/>
                    <a:pt x="3358" y="3940"/>
                    <a:pt x="3555" y="4069"/>
                  </a:cubicBezTo>
                  <a:cubicBezTo>
                    <a:pt x="5395" y="5285"/>
                    <a:pt x="5794" y="8234"/>
                    <a:pt x="6212" y="11357"/>
                  </a:cubicBezTo>
                  <a:lnTo>
                    <a:pt x="6217" y="11405"/>
                  </a:lnTo>
                  <a:cubicBezTo>
                    <a:pt x="6241" y="11602"/>
                    <a:pt x="6092" y="11775"/>
                    <a:pt x="5895" y="11775"/>
                  </a:cubicBezTo>
                  <a:lnTo>
                    <a:pt x="4064" y="11775"/>
                  </a:lnTo>
                  <a:cubicBezTo>
                    <a:pt x="3791" y="11775"/>
                    <a:pt x="3791" y="12183"/>
                    <a:pt x="4064" y="12183"/>
                  </a:cubicBezTo>
                  <a:lnTo>
                    <a:pt x="5895" y="12183"/>
                  </a:lnTo>
                  <a:cubicBezTo>
                    <a:pt x="5897" y="12183"/>
                    <a:pt x="5900" y="12183"/>
                    <a:pt x="5903" y="12183"/>
                  </a:cubicBezTo>
                  <a:cubicBezTo>
                    <a:pt x="6346" y="12183"/>
                    <a:pt x="6687" y="11792"/>
                    <a:pt x="6630" y="11347"/>
                  </a:cubicBezTo>
                  <a:lnTo>
                    <a:pt x="6610" y="11299"/>
                  </a:lnTo>
                  <a:cubicBezTo>
                    <a:pt x="6178" y="8081"/>
                    <a:pt x="5770" y="5045"/>
                    <a:pt x="3776" y="3723"/>
                  </a:cubicBezTo>
                  <a:cubicBezTo>
                    <a:pt x="3518" y="3550"/>
                    <a:pt x="3214" y="3454"/>
                    <a:pt x="2905" y="3454"/>
                  </a:cubicBezTo>
                  <a:cubicBezTo>
                    <a:pt x="2898" y="3454"/>
                    <a:pt x="2890" y="3454"/>
                    <a:pt x="2883" y="3454"/>
                  </a:cubicBezTo>
                  <a:cubicBezTo>
                    <a:pt x="2061" y="3454"/>
                    <a:pt x="788" y="4079"/>
                    <a:pt x="721" y="4939"/>
                  </a:cubicBezTo>
                  <a:lnTo>
                    <a:pt x="677" y="5487"/>
                  </a:lnTo>
                  <a:cubicBezTo>
                    <a:pt x="524" y="5266"/>
                    <a:pt x="413" y="5112"/>
                    <a:pt x="413" y="4843"/>
                  </a:cubicBezTo>
                  <a:lnTo>
                    <a:pt x="413" y="202"/>
                  </a:lnTo>
                  <a:cubicBezTo>
                    <a:pt x="413" y="68"/>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82"/>
            <p:cNvSpPr/>
            <p:nvPr/>
          </p:nvSpPr>
          <p:spPr>
            <a:xfrm>
              <a:off x="6184800" y="1540928"/>
              <a:ext cx="174071" cy="319082"/>
            </a:xfrm>
            <a:custGeom>
              <a:avLst/>
              <a:gdLst/>
              <a:ahLst/>
              <a:cxnLst/>
              <a:rect l="l" t="t" r="r" b="b"/>
              <a:pathLst>
                <a:path w="6649" h="12188" extrusionOk="0">
                  <a:moveTo>
                    <a:pt x="6445" y="1"/>
                  </a:moveTo>
                  <a:cubicBezTo>
                    <a:pt x="6343" y="1"/>
                    <a:pt x="6240" y="69"/>
                    <a:pt x="6240" y="206"/>
                  </a:cubicBezTo>
                  <a:lnTo>
                    <a:pt x="6240" y="4847"/>
                  </a:lnTo>
                  <a:cubicBezTo>
                    <a:pt x="6240" y="5178"/>
                    <a:pt x="6053" y="5351"/>
                    <a:pt x="6000" y="5428"/>
                  </a:cubicBezTo>
                  <a:lnTo>
                    <a:pt x="5957" y="4938"/>
                  </a:lnTo>
                  <a:cubicBezTo>
                    <a:pt x="5885" y="4073"/>
                    <a:pt x="4612" y="3453"/>
                    <a:pt x="3795" y="3453"/>
                  </a:cubicBezTo>
                  <a:cubicBezTo>
                    <a:pt x="3478" y="3453"/>
                    <a:pt x="3166" y="3545"/>
                    <a:pt x="2902" y="3722"/>
                  </a:cubicBezTo>
                  <a:cubicBezTo>
                    <a:pt x="783" y="5125"/>
                    <a:pt x="428" y="8599"/>
                    <a:pt x="62" y="11346"/>
                  </a:cubicBezTo>
                  <a:cubicBezTo>
                    <a:pt x="0" y="11793"/>
                    <a:pt x="346" y="12187"/>
                    <a:pt x="793" y="12187"/>
                  </a:cubicBezTo>
                  <a:lnTo>
                    <a:pt x="2426" y="12187"/>
                  </a:lnTo>
                  <a:cubicBezTo>
                    <a:pt x="2700" y="12187"/>
                    <a:pt x="2700" y="11779"/>
                    <a:pt x="2426" y="11779"/>
                  </a:cubicBezTo>
                  <a:lnTo>
                    <a:pt x="793" y="11779"/>
                  </a:lnTo>
                  <a:cubicBezTo>
                    <a:pt x="701" y="11779"/>
                    <a:pt x="610" y="11740"/>
                    <a:pt x="548" y="11668"/>
                  </a:cubicBezTo>
                  <a:cubicBezTo>
                    <a:pt x="476" y="11582"/>
                    <a:pt x="452" y="11467"/>
                    <a:pt x="480" y="11361"/>
                  </a:cubicBezTo>
                  <a:cubicBezTo>
                    <a:pt x="889" y="8229"/>
                    <a:pt x="1287" y="5284"/>
                    <a:pt x="3127" y="4059"/>
                  </a:cubicBezTo>
                  <a:cubicBezTo>
                    <a:pt x="3324" y="3929"/>
                    <a:pt x="3555" y="3862"/>
                    <a:pt x="3790" y="3862"/>
                  </a:cubicBezTo>
                  <a:cubicBezTo>
                    <a:pt x="4434" y="3862"/>
                    <a:pt x="5496" y="4371"/>
                    <a:pt x="5544" y="4972"/>
                  </a:cubicBezTo>
                  <a:lnTo>
                    <a:pt x="5626" y="5928"/>
                  </a:lnTo>
                  <a:cubicBezTo>
                    <a:pt x="5553" y="6009"/>
                    <a:pt x="5481" y="6072"/>
                    <a:pt x="5405" y="6144"/>
                  </a:cubicBezTo>
                  <a:cubicBezTo>
                    <a:pt x="5227" y="6312"/>
                    <a:pt x="5304" y="6273"/>
                    <a:pt x="4982" y="6480"/>
                  </a:cubicBezTo>
                  <a:cubicBezTo>
                    <a:pt x="4929" y="6514"/>
                    <a:pt x="4876" y="6557"/>
                    <a:pt x="4818" y="6590"/>
                  </a:cubicBezTo>
                  <a:cubicBezTo>
                    <a:pt x="4487" y="6552"/>
                    <a:pt x="4218" y="6312"/>
                    <a:pt x="4141" y="5990"/>
                  </a:cubicBezTo>
                  <a:cubicBezTo>
                    <a:pt x="4117" y="5898"/>
                    <a:pt x="4033" y="5839"/>
                    <a:pt x="3944" y="5839"/>
                  </a:cubicBezTo>
                  <a:cubicBezTo>
                    <a:pt x="3926" y="5839"/>
                    <a:pt x="3909" y="5841"/>
                    <a:pt x="3891" y="5846"/>
                  </a:cubicBezTo>
                  <a:cubicBezTo>
                    <a:pt x="3776" y="5875"/>
                    <a:pt x="3714" y="5985"/>
                    <a:pt x="3742" y="6096"/>
                  </a:cubicBezTo>
                  <a:cubicBezTo>
                    <a:pt x="3814" y="6379"/>
                    <a:pt x="3983" y="6624"/>
                    <a:pt x="4218" y="6792"/>
                  </a:cubicBezTo>
                  <a:cubicBezTo>
                    <a:pt x="4127" y="6811"/>
                    <a:pt x="4035" y="6826"/>
                    <a:pt x="3939" y="6831"/>
                  </a:cubicBezTo>
                  <a:cubicBezTo>
                    <a:pt x="3757" y="6831"/>
                    <a:pt x="3665" y="7056"/>
                    <a:pt x="3800" y="7181"/>
                  </a:cubicBezTo>
                  <a:cubicBezTo>
                    <a:pt x="3810" y="7196"/>
                    <a:pt x="3834" y="7196"/>
                    <a:pt x="3848" y="7201"/>
                  </a:cubicBezTo>
                  <a:cubicBezTo>
                    <a:pt x="3877" y="7225"/>
                    <a:pt x="3911" y="7234"/>
                    <a:pt x="3944" y="7239"/>
                  </a:cubicBezTo>
                  <a:cubicBezTo>
                    <a:pt x="4247" y="7234"/>
                    <a:pt x="4737" y="7100"/>
                    <a:pt x="4996" y="6960"/>
                  </a:cubicBezTo>
                  <a:cubicBezTo>
                    <a:pt x="5616" y="6629"/>
                    <a:pt x="6135" y="6019"/>
                    <a:pt x="6466" y="5481"/>
                  </a:cubicBezTo>
                  <a:cubicBezTo>
                    <a:pt x="6586" y="5289"/>
                    <a:pt x="6649" y="5068"/>
                    <a:pt x="6649" y="4842"/>
                  </a:cubicBezTo>
                  <a:lnTo>
                    <a:pt x="6649" y="206"/>
                  </a:lnTo>
                  <a:cubicBezTo>
                    <a:pt x="6649" y="69"/>
                    <a:pt x="6547" y="1"/>
                    <a:pt x="64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97" name="Google Shape;13997;p82"/>
          <p:cNvGrpSpPr/>
          <p:nvPr/>
        </p:nvGrpSpPr>
        <p:grpSpPr>
          <a:xfrm>
            <a:off x="7060102" y="1310971"/>
            <a:ext cx="370709" cy="367829"/>
            <a:chOff x="7060102" y="1516371"/>
            <a:chExt cx="370709" cy="367829"/>
          </a:xfrm>
        </p:grpSpPr>
        <p:sp>
          <p:nvSpPr>
            <p:cNvPr id="13998" name="Google Shape;13998;p82"/>
            <p:cNvSpPr/>
            <p:nvPr/>
          </p:nvSpPr>
          <p:spPr>
            <a:xfrm>
              <a:off x="7066699" y="1521790"/>
              <a:ext cx="356833" cy="357069"/>
            </a:xfrm>
            <a:custGeom>
              <a:avLst/>
              <a:gdLst/>
              <a:ahLst/>
              <a:cxnLst/>
              <a:rect l="l" t="t" r="r" b="b"/>
              <a:pathLst>
                <a:path w="13630" h="13639" extrusionOk="0">
                  <a:moveTo>
                    <a:pt x="6894" y="0"/>
                  </a:moveTo>
                  <a:cubicBezTo>
                    <a:pt x="6783" y="149"/>
                    <a:pt x="6682" y="308"/>
                    <a:pt x="6577" y="485"/>
                  </a:cubicBezTo>
                  <a:cubicBezTo>
                    <a:pt x="6039" y="1403"/>
                    <a:pt x="5477" y="2902"/>
                    <a:pt x="5678" y="4982"/>
                  </a:cubicBezTo>
                  <a:cubicBezTo>
                    <a:pt x="4429" y="5847"/>
                    <a:pt x="3300" y="6870"/>
                    <a:pt x="2316" y="8023"/>
                  </a:cubicBezTo>
                  <a:cubicBezTo>
                    <a:pt x="1427" y="9061"/>
                    <a:pt x="649" y="10189"/>
                    <a:pt x="0" y="11386"/>
                  </a:cubicBezTo>
                  <a:lnTo>
                    <a:pt x="2239" y="13639"/>
                  </a:lnTo>
                  <a:cubicBezTo>
                    <a:pt x="2873" y="12289"/>
                    <a:pt x="3690" y="11035"/>
                    <a:pt x="4670" y="9911"/>
                  </a:cubicBezTo>
                  <a:cubicBezTo>
                    <a:pt x="6197" y="8153"/>
                    <a:pt x="7711" y="6976"/>
                    <a:pt x="9723" y="6178"/>
                  </a:cubicBezTo>
                  <a:lnTo>
                    <a:pt x="10545" y="5866"/>
                  </a:lnTo>
                  <a:cubicBezTo>
                    <a:pt x="11544" y="5525"/>
                    <a:pt x="12577" y="5294"/>
                    <a:pt x="13629" y="5184"/>
                  </a:cubicBezTo>
                  <a:lnTo>
                    <a:pt x="13629" y="2162"/>
                  </a:lnTo>
                  <a:cubicBezTo>
                    <a:pt x="13581" y="2162"/>
                    <a:pt x="13533" y="2162"/>
                    <a:pt x="13485" y="2167"/>
                  </a:cubicBezTo>
                  <a:cubicBezTo>
                    <a:pt x="11847" y="2320"/>
                    <a:pt x="10237" y="2714"/>
                    <a:pt x="8710" y="3334"/>
                  </a:cubicBezTo>
                  <a:cubicBezTo>
                    <a:pt x="8950" y="1898"/>
                    <a:pt x="10041" y="500"/>
                    <a:pt x="10790"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82"/>
            <p:cNvSpPr/>
            <p:nvPr/>
          </p:nvSpPr>
          <p:spPr>
            <a:xfrm>
              <a:off x="7121180" y="1786156"/>
              <a:ext cx="22515" cy="19216"/>
            </a:xfrm>
            <a:custGeom>
              <a:avLst/>
              <a:gdLst/>
              <a:ahLst/>
              <a:cxnLst/>
              <a:rect l="l" t="t" r="r" b="b"/>
              <a:pathLst>
                <a:path w="860" h="734" extrusionOk="0">
                  <a:moveTo>
                    <a:pt x="488" y="0"/>
                  </a:moveTo>
                  <a:cubicBezTo>
                    <a:pt x="161" y="0"/>
                    <a:pt x="1" y="396"/>
                    <a:pt x="230" y="625"/>
                  </a:cubicBezTo>
                  <a:cubicBezTo>
                    <a:pt x="305" y="700"/>
                    <a:pt x="398" y="734"/>
                    <a:pt x="489" y="734"/>
                  </a:cubicBezTo>
                  <a:cubicBezTo>
                    <a:pt x="676" y="734"/>
                    <a:pt x="856" y="590"/>
                    <a:pt x="859" y="370"/>
                  </a:cubicBezTo>
                  <a:cubicBezTo>
                    <a:pt x="859" y="164"/>
                    <a:pt x="696" y="0"/>
                    <a:pt x="494" y="0"/>
                  </a:cubicBezTo>
                  <a:cubicBezTo>
                    <a:pt x="492" y="0"/>
                    <a:pt x="490" y="0"/>
                    <a:pt x="48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82"/>
            <p:cNvSpPr/>
            <p:nvPr/>
          </p:nvSpPr>
          <p:spPr>
            <a:xfrm>
              <a:off x="7256347" y="1559123"/>
              <a:ext cx="22672" cy="19347"/>
            </a:xfrm>
            <a:custGeom>
              <a:avLst/>
              <a:gdLst/>
              <a:ahLst/>
              <a:cxnLst/>
              <a:rect l="l" t="t" r="r" b="b"/>
              <a:pathLst>
                <a:path w="866" h="739" extrusionOk="0">
                  <a:moveTo>
                    <a:pt x="495" y="1"/>
                  </a:moveTo>
                  <a:cubicBezTo>
                    <a:pt x="164" y="1"/>
                    <a:pt x="1" y="400"/>
                    <a:pt x="236" y="630"/>
                  </a:cubicBezTo>
                  <a:cubicBezTo>
                    <a:pt x="310" y="705"/>
                    <a:pt x="402" y="738"/>
                    <a:pt x="492" y="738"/>
                  </a:cubicBezTo>
                  <a:cubicBezTo>
                    <a:pt x="680" y="738"/>
                    <a:pt x="860" y="592"/>
                    <a:pt x="860" y="371"/>
                  </a:cubicBezTo>
                  <a:cubicBezTo>
                    <a:pt x="865" y="164"/>
                    <a:pt x="697" y="1"/>
                    <a:pt x="49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82"/>
            <p:cNvSpPr/>
            <p:nvPr/>
          </p:nvSpPr>
          <p:spPr>
            <a:xfrm>
              <a:off x="7299623" y="1651198"/>
              <a:ext cx="22646" cy="19321"/>
            </a:xfrm>
            <a:custGeom>
              <a:avLst/>
              <a:gdLst/>
              <a:ahLst/>
              <a:cxnLst/>
              <a:rect l="l" t="t" r="r" b="b"/>
              <a:pathLst>
                <a:path w="865" h="738" extrusionOk="0">
                  <a:moveTo>
                    <a:pt x="499" y="0"/>
                  </a:moveTo>
                  <a:cubicBezTo>
                    <a:pt x="496" y="0"/>
                    <a:pt x="493" y="0"/>
                    <a:pt x="490" y="0"/>
                  </a:cubicBezTo>
                  <a:cubicBezTo>
                    <a:pt x="163" y="0"/>
                    <a:pt x="0" y="399"/>
                    <a:pt x="231" y="630"/>
                  </a:cubicBezTo>
                  <a:cubicBezTo>
                    <a:pt x="305" y="704"/>
                    <a:pt x="397" y="738"/>
                    <a:pt x="488" y="738"/>
                  </a:cubicBezTo>
                  <a:cubicBezTo>
                    <a:pt x="677" y="738"/>
                    <a:pt x="860" y="591"/>
                    <a:pt x="860" y="370"/>
                  </a:cubicBezTo>
                  <a:cubicBezTo>
                    <a:pt x="865" y="167"/>
                    <a:pt x="701" y="0"/>
                    <a:pt x="49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82"/>
            <p:cNvSpPr/>
            <p:nvPr/>
          </p:nvSpPr>
          <p:spPr>
            <a:xfrm>
              <a:off x="7236738" y="1632715"/>
              <a:ext cx="22646" cy="19321"/>
            </a:xfrm>
            <a:custGeom>
              <a:avLst/>
              <a:gdLst/>
              <a:ahLst/>
              <a:cxnLst/>
              <a:rect l="l" t="t" r="r" b="b"/>
              <a:pathLst>
                <a:path w="865" h="738" extrusionOk="0">
                  <a:moveTo>
                    <a:pt x="495" y="0"/>
                  </a:moveTo>
                  <a:cubicBezTo>
                    <a:pt x="168" y="0"/>
                    <a:pt x="0" y="394"/>
                    <a:pt x="236" y="630"/>
                  </a:cubicBezTo>
                  <a:cubicBezTo>
                    <a:pt x="310" y="704"/>
                    <a:pt x="402" y="737"/>
                    <a:pt x="492" y="737"/>
                  </a:cubicBezTo>
                  <a:cubicBezTo>
                    <a:pt x="682" y="737"/>
                    <a:pt x="865" y="590"/>
                    <a:pt x="865"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82"/>
            <p:cNvSpPr/>
            <p:nvPr/>
          </p:nvSpPr>
          <p:spPr>
            <a:xfrm>
              <a:off x="7209825" y="1707799"/>
              <a:ext cx="22515" cy="19321"/>
            </a:xfrm>
            <a:custGeom>
              <a:avLst/>
              <a:gdLst/>
              <a:ahLst/>
              <a:cxnLst/>
              <a:rect l="l" t="t" r="r" b="b"/>
              <a:pathLst>
                <a:path w="860" h="738" extrusionOk="0">
                  <a:moveTo>
                    <a:pt x="495" y="0"/>
                  </a:moveTo>
                  <a:cubicBezTo>
                    <a:pt x="163" y="0"/>
                    <a:pt x="0" y="394"/>
                    <a:pt x="231" y="630"/>
                  </a:cubicBezTo>
                  <a:cubicBezTo>
                    <a:pt x="307" y="704"/>
                    <a:pt x="399" y="737"/>
                    <a:pt x="489" y="737"/>
                  </a:cubicBezTo>
                  <a:cubicBezTo>
                    <a:pt x="679" y="737"/>
                    <a:pt x="860" y="590"/>
                    <a:pt x="860" y="365"/>
                  </a:cubicBezTo>
                  <a:cubicBezTo>
                    <a:pt x="860" y="164"/>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82"/>
            <p:cNvSpPr/>
            <p:nvPr/>
          </p:nvSpPr>
          <p:spPr>
            <a:xfrm>
              <a:off x="7374812" y="1606928"/>
              <a:ext cx="22541" cy="19321"/>
            </a:xfrm>
            <a:custGeom>
              <a:avLst/>
              <a:gdLst/>
              <a:ahLst/>
              <a:cxnLst/>
              <a:rect l="l" t="t" r="r" b="b"/>
              <a:pathLst>
                <a:path w="861" h="738" extrusionOk="0">
                  <a:moveTo>
                    <a:pt x="496" y="0"/>
                  </a:moveTo>
                  <a:cubicBezTo>
                    <a:pt x="164" y="0"/>
                    <a:pt x="1" y="399"/>
                    <a:pt x="232" y="630"/>
                  </a:cubicBezTo>
                  <a:cubicBezTo>
                    <a:pt x="308" y="704"/>
                    <a:pt x="400" y="738"/>
                    <a:pt x="491" y="738"/>
                  </a:cubicBezTo>
                  <a:cubicBezTo>
                    <a:pt x="680" y="738"/>
                    <a:pt x="861" y="591"/>
                    <a:pt x="861" y="370"/>
                  </a:cubicBezTo>
                  <a:cubicBezTo>
                    <a:pt x="861" y="169"/>
                    <a:pt x="698" y="0"/>
                    <a:pt x="49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82"/>
            <p:cNvSpPr/>
            <p:nvPr/>
          </p:nvSpPr>
          <p:spPr>
            <a:xfrm>
              <a:off x="7089580" y="1805529"/>
              <a:ext cx="22672" cy="19321"/>
            </a:xfrm>
            <a:custGeom>
              <a:avLst/>
              <a:gdLst/>
              <a:ahLst/>
              <a:cxnLst/>
              <a:rect l="l" t="t" r="r" b="b"/>
              <a:pathLst>
                <a:path w="866" h="738" extrusionOk="0">
                  <a:moveTo>
                    <a:pt x="495" y="0"/>
                  </a:moveTo>
                  <a:cubicBezTo>
                    <a:pt x="169" y="0"/>
                    <a:pt x="0" y="399"/>
                    <a:pt x="236" y="629"/>
                  </a:cubicBezTo>
                  <a:cubicBezTo>
                    <a:pt x="310" y="704"/>
                    <a:pt x="402" y="737"/>
                    <a:pt x="493" y="737"/>
                  </a:cubicBezTo>
                  <a:cubicBezTo>
                    <a:pt x="682" y="737"/>
                    <a:pt x="865" y="591"/>
                    <a:pt x="865" y="370"/>
                  </a:cubicBezTo>
                  <a:cubicBezTo>
                    <a:pt x="860" y="163"/>
                    <a:pt x="697" y="0"/>
                    <a:pt x="49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82"/>
            <p:cNvSpPr/>
            <p:nvPr/>
          </p:nvSpPr>
          <p:spPr>
            <a:xfrm>
              <a:off x="7108954" y="1835819"/>
              <a:ext cx="22646" cy="19295"/>
            </a:xfrm>
            <a:custGeom>
              <a:avLst/>
              <a:gdLst/>
              <a:ahLst/>
              <a:cxnLst/>
              <a:rect l="l" t="t" r="r" b="b"/>
              <a:pathLst>
                <a:path w="865" h="737" extrusionOk="0">
                  <a:moveTo>
                    <a:pt x="504" y="1"/>
                  </a:moveTo>
                  <a:cubicBezTo>
                    <a:pt x="501" y="1"/>
                    <a:pt x="498" y="1"/>
                    <a:pt x="495" y="1"/>
                  </a:cubicBezTo>
                  <a:cubicBezTo>
                    <a:pt x="168" y="1"/>
                    <a:pt x="0" y="395"/>
                    <a:pt x="236" y="625"/>
                  </a:cubicBezTo>
                  <a:cubicBezTo>
                    <a:pt x="311" y="702"/>
                    <a:pt x="404" y="736"/>
                    <a:pt x="495" y="736"/>
                  </a:cubicBezTo>
                  <a:cubicBezTo>
                    <a:pt x="684" y="736"/>
                    <a:pt x="865" y="589"/>
                    <a:pt x="865" y="366"/>
                  </a:cubicBezTo>
                  <a:cubicBezTo>
                    <a:pt x="865" y="167"/>
                    <a:pt x="706" y="1"/>
                    <a:pt x="50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82"/>
            <p:cNvSpPr/>
            <p:nvPr/>
          </p:nvSpPr>
          <p:spPr>
            <a:xfrm>
              <a:off x="7109949" y="1578261"/>
              <a:ext cx="313689" cy="300599"/>
            </a:xfrm>
            <a:custGeom>
              <a:avLst/>
              <a:gdLst/>
              <a:ahLst/>
              <a:cxnLst/>
              <a:rect l="l" t="t" r="r" b="b"/>
              <a:pathLst>
                <a:path w="11982" h="11482" extrusionOk="0">
                  <a:moveTo>
                    <a:pt x="11982" y="0"/>
                  </a:moveTo>
                  <a:cubicBezTo>
                    <a:pt x="11934" y="5"/>
                    <a:pt x="11881" y="5"/>
                    <a:pt x="11838" y="15"/>
                  </a:cubicBezTo>
                  <a:cubicBezTo>
                    <a:pt x="11689" y="24"/>
                    <a:pt x="11540" y="43"/>
                    <a:pt x="11396" y="63"/>
                  </a:cubicBezTo>
                  <a:lnTo>
                    <a:pt x="11396" y="1595"/>
                  </a:lnTo>
                  <a:cubicBezTo>
                    <a:pt x="11396" y="2071"/>
                    <a:pt x="11055" y="2469"/>
                    <a:pt x="10589" y="2546"/>
                  </a:cubicBezTo>
                  <a:cubicBezTo>
                    <a:pt x="9815" y="2671"/>
                    <a:pt x="9051" y="2863"/>
                    <a:pt x="8307" y="3118"/>
                  </a:cubicBezTo>
                  <a:lnTo>
                    <a:pt x="7485" y="3435"/>
                  </a:lnTo>
                  <a:cubicBezTo>
                    <a:pt x="5472" y="4232"/>
                    <a:pt x="3959" y="5405"/>
                    <a:pt x="2431" y="7168"/>
                  </a:cubicBezTo>
                  <a:cubicBezTo>
                    <a:pt x="1451" y="8292"/>
                    <a:pt x="635" y="9546"/>
                    <a:pt x="1" y="10896"/>
                  </a:cubicBezTo>
                  <a:lnTo>
                    <a:pt x="592" y="11482"/>
                  </a:lnTo>
                  <a:cubicBezTo>
                    <a:pt x="1226" y="10137"/>
                    <a:pt x="2042" y="8878"/>
                    <a:pt x="3018" y="7754"/>
                  </a:cubicBezTo>
                  <a:cubicBezTo>
                    <a:pt x="4550" y="5996"/>
                    <a:pt x="6063" y="4819"/>
                    <a:pt x="8076" y="4026"/>
                  </a:cubicBezTo>
                  <a:lnTo>
                    <a:pt x="8893" y="3709"/>
                  </a:lnTo>
                  <a:cubicBezTo>
                    <a:pt x="9892" y="3368"/>
                    <a:pt x="10930" y="3137"/>
                    <a:pt x="11982" y="3031"/>
                  </a:cubicBezTo>
                  <a:lnTo>
                    <a:pt x="11982"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8" name="Google Shape;14008;p82"/>
            <p:cNvSpPr/>
            <p:nvPr/>
          </p:nvSpPr>
          <p:spPr>
            <a:xfrm>
              <a:off x="7098010" y="1662141"/>
              <a:ext cx="105165" cy="110113"/>
            </a:xfrm>
            <a:custGeom>
              <a:avLst/>
              <a:gdLst/>
              <a:ahLst/>
              <a:cxnLst/>
              <a:rect l="l" t="t" r="r" b="b"/>
              <a:pathLst>
                <a:path w="4017" h="4206" extrusionOk="0">
                  <a:moveTo>
                    <a:pt x="3959" y="0"/>
                  </a:moveTo>
                  <a:cubicBezTo>
                    <a:pt x="2912" y="783"/>
                    <a:pt x="1960" y="1677"/>
                    <a:pt x="1110" y="2667"/>
                  </a:cubicBezTo>
                  <a:cubicBezTo>
                    <a:pt x="697" y="3157"/>
                    <a:pt x="327" y="3632"/>
                    <a:pt x="0" y="4103"/>
                  </a:cubicBezTo>
                  <a:cubicBezTo>
                    <a:pt x="20" y="4102"/>
                    <a:pt x="38" y="4102"/>
                    <a:pt x="56" y="4102"/>
                  </a:cubicBezTo>
                  <a:cubicBezTo>
                    <a:pt x="340" y="4102"/>
                    <a:pt x="362" y="4206"/>
                    <a:pt x="552" y="4206"/>
                  </a:cubicBezTo>
                  <a:cubicBezTo>
                    <a:pt x="620" y="4206"/>
                    <a:pt x="710" y="4192"/>
                    <a:pt x="841" y="4156"/>
                  </a:cubicBezTo>
                  <a:cubicBezTo>
                    <a:pt x="1100" y="4084"/>
                    <a:pt x="1307" y="3772"/>
                    <a:pt x="1610" y="3623"/>
                  </a:cubicBezTo>
                  <a:cubicBezTo>
                    <a:pt x="1859" y="3498"/>
                    <a:pt x="2239" y="3517"/>
                    <a:pt x="2489" y="3315"/>
                  </a:cubicBezTo>
                  <a:cubicBezTo>
                    <a:pt x="2710" y="3133"/>
                    <a:pt x="2767" y="2768"/>
                    <a:pt x="2960" y="2513"/>
                  </a:cubicBezTo>
                  <a:cubicBezTo>
                    <a:pt x="3132" y="2282"/>
                    <a:pt x="3474" y="2138"/>
                    <a:pt x="3603" y="1840"/>
                  </a:cubicBezTo>
                  <a:cubicBezTo>
                    <a:pt x="3723" y="1581"/>
                    <a:pt x="3608" y="1230"/>
                    <a:pt x="3675" y="913"/>
                  </a:cubicBezTo>
                  <a:cubicBezTo>
                    <a:pt x="3738" y="635"/>
                    <a:pt x="3997" y="366"/>
                    <a:pt x="4016" y="44"/>
                  </a:cubicBezTo>
                  <a:lnTo>
                    <a:pt x="3959"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82"/>
            <p:cNvSpPr/>
            <p:nvPr/>
          </p:nvSpPr>
          <p:spPr>
            <a:xfrm>
              <a:off x="7098010" y="1662141"/>
              <a:ext cx="105165" cy="110035"/>
            </a:xfrm>
            <a:custGeom>
              <a:avLst/>
              <a:gdLst/>
              <a:ahLst/>
              <a:cxnLst/>
              <a:rect l="l" t="t" r="r" b="b"/>
              <a:pathLst>
                <a:path w="4017" h="4203" extrusionOk="0">
                  <a:moveTo>
                    <a:pt x="3954" y="0"/>
                  </a:moveTo>
                  <a:cubicBezTo>
                    <a:pt x="3714" y="183"/>
                    <a:pt x="3478" y="366"/>
                    <a:pt x="3248" y="558"/>
                  </a:cubicBezTo>
                  <a:cubicBezTo>
                    <a:pt x="3205" y="860"/>
                    <a:pt x="3296" y="1182"/>
                    <a:pt x="3190" y="1422"/>
                  </a:cubicBezTo>
                  <a:cubicBezTo>
                    <a:pt x="3056" y="1720"/>
                    <a:pt x="2715" y="1864"/>
                    <a:pt x="2542" y="2090"/>
                  </a:cubicBezTo>
                  <a:cubicBezTo>
                    <a:pt x="2349" y="2345"/>
                    <a:pt x="2297" y="2710"/>
                    <a:pt x="2071" y="2892"/>
                  </a:cubicBezTo>
                  <a:cubicBezTo>
                    <a:pt x="1821" y="3099"/>
                    <a:pt x="1446" y="3075"/>
                    <a:pt x="1192" y="3200"/>
                  </a:cubicBezTo>
                  <a:cubicBezTo>
                    <a:pt x="894" y="3354"/>
                    <a:pt x="687" y="3661"/>
                    <a:pt x="428" y="3733"/>
                  </a:cubicBezTo>
                  <a:cubicBezTo>
                    <a:pt x="361" y="3752"/>
                    <a:pt x="298" y="3767"/>
                    <a:pt x="231" y="3776"/>
                  </a:cubicBezTo>
                  <a:cubicBezTo>
                    <a:pt x="154" y="3882"/>
                    <a:pt x="72" y="3993"/>
                    <a:pt x="0" y="4098"/>
                  </a:cubicBezTo>
                  <a:cubicBezTo>
                    <a:pt x="20" y="4097"/>
                    <a:pt x="38" y="4097"/>
                    <a:pt x="55" y="4097"/>
                  </a:cubicBezTo>
                  <a:cubicBezTo>
                    <a:pt x="343" y="4097"/>
                    <a:pt x="366" y="4203"/>
                    <a:pt x="555" y="4203"/>
                  </a:cubicBezTo>
                  <a:cubicBezTo>
                    <a:pt x="623" y="4203"/>
                    <a:pt x="714" y="4189"/>
                    <a:pt x="846" y="4151"/>
                  </a:cubicBezTo>
                  <a:cubicBezTo>
                    <a:pt x="1100" y="4079"/>
                    <a:pt x="1312" y="3772"/>
                    <a:pt x="1610" y="3618"/>
                  </a:cubicBezTo>
                  <a:cubicBezTo>
                    <a:pt x="1864" y="3493"/>
                    <a:pt x="2244" y="3512"/>
                    <a:pt x="2489" y="3310"/>
                  </a:cubicBezTo>
                  <a:cubicBezTo>
                    <a:pt x="2715" y="3133"/>
                    <a:pt x="2767" y="2763"/>
                    <a:pt x="2960" y="2508"/>
                  </a:cubicBezTo>
                  <a:cubicBezTo>
                    <a:pt x="3132" y="2282"/>
                    <a:pt x="3478" y="2133"/>
                    <a:pt x="3608" y="1840"/>
                  </a:cubicBezTo>
                  <a:cubicBezTo>
                    <a:pt x="3723" y="1581"/>
                    <a:pt x="3608" y="1230"/>
                    <a:pt x="3680" y="913"/>
                  </a:cubicBezTo>
                  <a:cubicBezTo>
                    <a:pt x="3738" y="635"/>
                    <a:pt x="3997" y="366"/>
                    <a:pt x="4016" y="44"/>
                  </a:cubicBezTo>
                  <a:lnTo>
                    <a:pt x="3954"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82"/>
            <p:cNvSpPr/>
            <p:nvPr/>
          </p:nvSpPr>
          <p:spPr>
            <a:xfrm>
              <a:off x="7116624" y="1783014"/>
              <a:ext cx="22541" cy="19242"/>
            </a:xfrm>
            <a:custGeom>
              <a:avLst/>
              <a:gdLst/>
              <a:ahLst/>
              <a:cxnLst/>
              <a:rect l="l" t="t" r="r" b="b"/>
              <a:pathLst>
                <a:path w="861" h="735" extrusionOk="0">
                  <a:moveTo>
                    <a:pt x="490" y="0"/>
                  </a:moveTo>
                  <a:cubicBezTo>
                    <a:pt x="164" y="0"/>
                    <a:pt x="0" y="394"/>
                    <a:pt x="231" y="625"/>
                  </a:cubicBezTo>
                  <a:cubicBezTo>
                    <a:pt x="305" y="701"/>
                    <a:pt x="398" y="735"/>
                    <a:pt x="488" y="735"/>
                  </a:cubicBezTo>
                  <a:cubicBezTo>
                    <a:pt x="678" y="735"/>
                    <a:pt x="860" y="586"/>
                    <a:pt x="860" y="365"/>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82"/>
            <p:cNvSpPr/>
            <p:nvPr/>
          </p:nvSpPr>
          <p:spPr>
            <a:xfrm>
              <a:off x="7251949" y="1555877"/>
              <a:ext cx="22541" cy="19321"/>
            </a:xfrm>
            <a:custGeom>
              <a:avLst/>
              <a:gdLst/>
              <a:ahLst/>
              <a:cxnLst/>
              <a:rect l="l" t="t" r="r" b="b"/>
              <a:pathLst>
                <a:path w="861" h="738" extrusionOk="0">
                  <a:moveTo>
                    <a:pt x="490" y="0"/>
                  </a:moveTo>
                  <a:cubicBezTo>
                    <a:pt x="164" y="0"/>
                    <a:pt x="0" y="394"/>
                    <a:pt x="231" y="629"/>
                  </a:cubicBezTo>
                  <a:cubicBezTo>
                    <a:pt x="306" y="704"/>
                    <a:pt x="398" y="737"/>
                    <a:pt x="488" y="737"/>
                  </a:cubicBezTo>
                  <a:cubicBezTo>
                    <a:pt x="678" y="737"/>
                    <a:pt x="860" y="591"/>
                    <a:pt x="860" y="370"/>
                  </a:cubicBezTo>
                  <a:cubicBezTo>
                    <a:pt x="860" y="163"/>
                    <a:pt x="697" y="0"/>
                    <a:pt x="49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82"/>
            <p:cNvSpPr/>
            <p:nvPr/>
          </p:nvSpPr>
          <p:spPr>
            <a:xfrm>
              <a:off x="7295093" y="1648056"/>
              <a:ext cx="22646" cy="19268"/>
            </a:xfrm>
            <a:custGeom>
              <a:avLst/>
              <a:gdLst/>
              <a:ahLst/>
              <a:cxnLst/>
              <a:rect l="l" t="t" r="r" b="b"/>
              <a:pathLst>
                <a:path w="865" h="736" extrusionOk="0">
                  <a:moveTo>
                    <a:pt x="503" y="0"/>
                  </a:moveTo>
                  <a:cubicBezTo>
                    <a:pt x="501" y="0"/>
                    <a:pt x="498" y="0"/>
                    <a:pt x="495" y="0"/>
                  </a:cubicBezTo>
                  <a:cubicBezTo>
                    <a:pt x="168" y="0"/>
                    <a:pt x="0" y="394"/>
                    <a:pt x="236" y="625"/>
                  </a:cubicBezTo>
                  <a:cubicBezTo>
                    <a:pt x="311" y="702"/>
                    <a:pt x="404" y="736"/>
                    <a:pt x="495" y="736"/>
                  </a:cubicBezTo>
                  <a:cubicBezTo>
                    <a:pt x="684" y="736"/>
                    <a:pt x="865" y="589"/>
                    <a:pt x="865" y="365"/>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82"/>
            <p:cNvSpPr/>
            <p:nvPr/>
          </p:nvSpPr>
          <p:spPr>
            <a:xfrm>
              <a:off x="7232209" y="1629442"/>
              <a:ext cx="22646" cy="19321"/>
            </a:xfrm>
            <a:custGeom>
              <a:avLst/>
              <a:gdLst/>
              <a:ahLst/>
              <a:cxnLst/>
              <a:rect l="l" t="t" r="r" b="b"/>
              <a:pathLst>
                <a:path w="865" h="738" extrusionOk="0">
                  <a:moveTo>
                    <a:pt x="495" y="0"/>
                  </a:moveTo>
                  <a:cubicBezTo>
                    <a:pt x="164" y="0"/>
                    <a:pt x="0" y="399"/>
                    <a:pt x="236" y="630"/>
                  </a:cubicBezTo>
                  <a:cubicBezTo>
                    <a:pt x="310" y="704"/>
                    <a:pt x="402" y="738"/>
                    <a:pt x="492" y="738"/>
                  </a:cubicBezTo>
                  <a:cubicBezTo>
                    <a:pt x="680" y="738"/>
                    <a:pt x="860" y="591"/>
                    <a:pt x="860" y="370"/>
                  </a:cubicBezTo>
                  <a:cubicBezTo>
                    <a:pt x="865" y="164"/>
                    <a:pt x="697" y="0"/>
                    <a:pt x="495"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82"/>
            <p:cNvSpPr/>
            <p:nvPr/>
          </p:nvSpPr>
          <p:spPr>
            <a:xfrm>
              <a:off x="7205296" y="1704527"/>
              <a:ext cx="22646" cy="19321"/>
            </a:xfrm>
            <a:custGeom>
              <a:avLst/>
              <a:gdLst/>
              <a:ahLst/>
              <a:cxnLst/>
              <a:rect l="l" t="t" r="r" b="b"/>
              <a:pathLst>
                <a:path w="865" h="738" extrusionOk="0">
                  <a:moveTo>
                    <a:pt x="503" y="0"/>
                  </a:moveTo>
                  <a:cubicBezTo>
                    <a:pt x="501" y="0"/>
                    <a:pt x="498" y="0"/>
                    <a:pt x="495" y="0"/>
                  </a:cubicBezTo>
                  <a:cubicBezTo>
                    <a:pt x="163" y="0"/>
                    <a:pt x="0" y="399"/>
                    <a:pt x="231" y="630"/>
                  </a:cubicBezTo>
                  <a:cubicBezTo>
                    <a:pt x="307" y="704"/>
                    <a:pt x="399" y="738"/>
                    <a:pt x="490" y="738"/>
                  </a:cubicBezTo>
                  <a:cubicBezTo>
                    <a:pt x="680" y="738"/>
                    <a:pt x="860" y="591"/>
                    <a:pt x="860" y="370"/>
                  </a:cubicBezTo>
                  <a:cubicBezTo>
                    <a:pt x="865" y="167"/>
                    <a:pt x="701" y="0"/>
                    <a:pt x="503"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82"/>
            <p:cNvSpPr/>
            <p:nvPr/>
          </p:nvSpPr>
          <p:spPr>
            <a:xfrm>
              <a:off x="7370413" y="1603655"/>
              <a:ext cx="22541" cy="19321"/>
            </a:xfrm>
            <a:custGeom>
              <a:avLst/>
              <a:gdLst/>
              <a:ahLst/>
              <a:cxnLst/>
              <a:rect l="l" t="t" r="r" b="b"/>
              <a:pathLst>
                <a:path w="861" h="738" extrusionOk="0">
                  <a:moveTo>
                    <a:pt x="491" y="1"/>
                  </a:moveTo>
                  <a:cubicBezTo>
                    <a:pt x="164" y="1"/>
                    <a:pt x="1" y="399"/>
                    <a:pt x="231" y="630"/>
                  </a:cubicBezTo>
                  <a:cubicBezTo>
                    <a:pt x="306" y="704"/>
                    <a:pt x="398" y="738"/>
                    <a:pt x="489" y="738"/>
                  </a:cubicBezTo>
                  <a:cubicBezTo>
                    <a:pt x="678" y="738"/>
                    <a:pt x="861" y="592"/>
                    <a:pt x="861" y="370"/>
                  </a:cubicBezTo>
                  <a:cubicBezTo>
                    <a:pt x="861" y="164"/>
                    <a:pt x="697" y="1"/>
                    <a:pt x="4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82"/>
            <p:cNvSpPr/>
            <p:nvPr/>
          </p:nvSpPr>
          <p:spPr>
            <a:xfrm>
              <a:off x="7085051" y="1802361"/>
              <a:ext cx="22672" cy="19268"/>
            </a:xfrm>
            <a:custGeom>
              <a:avLst/>
              <a:gdLst/>
              <a:ahLst/>
              <a:cxnLst/>
              <a:rect l="l" t="t" r="r" b="b"/>
              <a:pathLst>
                <a:path w="866" h="736" extrusionOk="0">
                  <a:moveTo>
                    <a:pt x="504" y="1"/>
                  </a:moveTo>
                  <a:cubicBezTo>
                    <a:pt x="501" y="1"/>
                    <a:pt x="498" y="1"/>
                    <a:pt x="495" y="1"/>
                  </a:cubicBezTo>
                  <a:cubicBezTo>
                    <a:pt x="169" y="1"/>
                    <a:pt x="0" y="395"/>
                    <a:pt x="236" y="625"/>
                  </a:cubicBezTo>
                  <a:cubicBezTo>
                    <a:pt x="310" y="702"/>
                    <a:pt x="403" y="735"/>
                    <a:pt x="493" y="735"/>
                  </a:cubicBezTo>
                  <a:cubicBezTo>
                    <a:pt x="683" y="735"/>
                    <a:pt x="865" y="587"/>
                    <a:pt x="865" y="366"/>
                  </a:cubicBezTo>
                  <a:cubicBezTo>
                    <a:pt x="865" y="167"/>
                    <a:pt x="702" y="1"/>
                    <a:pt x="504"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82"/>
            <p:cNvSpPr/>
            <p:nvPr/>
          </p:nvSpPr>
          <p:spPr>
            <a:xfrm>
              <a:off x="7104555" y="1832547"/>
              <a:ext cx="22515" cy="19268"/>
            </a:xfrm>
            <a:custGeom>
              <a:avLst/>
              <a:gdLst/>
              <a:ahLst/>
              <a:cxnLst/>
              <a:rect l="l" t="t" r="r" b="b"/>
              <a:pathLst>
                <a:path w="860" h="736" extrusionOk="0">
                  <a:moveTo>
                    <a:pt x="495" y="1"/>
                  </a:moveTo>
                  <a:cubicBezTo>
                    <a:pt x="163" y="1"/>
                    <a:pt x="0" y="395"/>
                    <a:pt x="231" y="625"/>
                  </a:cubicBezTo>
                  <a:cubicBezTo>
                    <a:pt x="307" y="702"/>
                    <a:pt x="400" y="735"/>
                    <a:pt x="490" y="735"/>
                  </a:cubicBezTo>
                  <a:cubicBezTo>
                    <a:pt x="680" y="735"/>
                    <a:pt x="860" y="587"/>
                    <a:pt x="860" y="366"/>
                  </a:cubicBezTo>
                  <a:cubicBezTo>
                    <a:pt x="860" y="164"/>
                    <a:pt x="697" y="1"/>
                    <a:pt x="495"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82"/>
            <p:cNvSpPr/>
            <p:nvPr/>
          </p:nvSpPr>
          <p:spPr>
            <a:xfrm>
              <a:off x="7139008" y="1744661"/>
              <a:ext cx="84928" cy="95845"/>
            </a:xfrm>
            <a:custGeom>
              <a:avLst/>
              <a:gdLst/>
              <a:ahLst/>
              <a:cxnLst/>
              <a:rect l="l" t="t" r="r" b="b"/>
              <a:pathLst>
                <a:path w="3244" h="3661" extrusionOk="0">
                  <a:moveTo>
                    <a:pt x="2811" y="0"/>
                  </a:moveTo>
                  <a:cubicBezTo>
                    <a:pt x="2685" y="0"/>
                    <a:pt x="2565" y="11"/>
                    <a:pt x="2460" y="58"/>
                  </a:cubicBezTo>
                  <a:cubicBezTo>
                    <a:pt x="2167" y="187"/>
                    <a:pt x="2018" y="528"/>
                    <a:pt x="1792" y="701"/>
                  </a:cubicBezTo>
                  <a:cubicBezTo>
                    <a:pt x="1533" y="893"/>
                    <a:pt x="1168" y="951"/>
                    <a:pt x="985" y="1172"/>
                  </a:cubicBezTo>
                  <a:cubicBezTo>
                    <a:pt x="783" y="1422"/>
                    <a:pt x="807" y="1801"/>
                    <a:pt x="678" y="2051"/>
                  </a:cubicBezTo>
                  <a:cubicBezTo>
                    <a:pt x="529" y="2354"/>
                    <a:pt x="217" y="2560"/>
                    <a:pt x="144" y="2820"/>
                  </a:cubicBezTo>
                  <a:cubicBezTo>
                    <a:pt x="0" y="3334"/>
                    <a:pt x="221" y="3204"/>
                    <a:pt x="202" y="3661"/>
                  </a:cubicBezTo>
                  <a:cubicBezTo>
                    <a:pt x="202" y="3661"/>
                    <a:pt x="226" y="3656"/>
                    <a:pt x="265" y="3656"/>
                  </a:cubicBezTo>
                  <a:cubicBezTo>
                    <a:pt x="745" y="2858"/>
                    <a:pt x="1293" y="2104"/>
                    <a:pt x="1903" y="1403"/>
                  </a:cubicBezTo>
                  <a:cubicBezTo>
                    <a:pt x="2321" y="913"/>
                    <a:pt x="2768" y="451"/>
                    <a:pt x="3243" y="14"/>
                  </a:cubicBezTo>
                  <a:lnTo>
                    <a:pt x="3224" y="5"/>
                  </a:lnTo>
                  <a:cubicBezTo>
                    <a:pt x="3190" y="6"/>
                    <a:pt x="3157" y="7"/>
                    <a:pt x="3123" y="7"/>
                  </a:cubicBezTo>
                  <a:cubicBezTo>
                    <a:pt x="3018" y="7"/>
                    <a:pt x="2912" y="0"/>
                    <a:pt x="2811"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82"/>
            <p:cNvSpPr/>
            <p:nvPr/>
          </p:nvSpPr>
          <p:spPr>
            <a:xfrm>
              <a:off x="7288810" y="1516371"/>
              <a:ext cx="142000" cy="98227"/>
            </a:xfrm>
            <a:custGeom>
              <a:avLst/>
              <a:gdLst/>
              <a:ahLst/>
              <a:cxnLst/>
              <a:rect l="l" t="t" r="r" b="b"/>
              <a:pathLst>
                <a:path w="5424" h="3752" extrusionOk="0">
                  <a:moveTo>
                    <a:pt x="2315" y="0"/>
                  </a:moveTo>
                  <a:cubicBezTo>
                    <a:pt x="2277" y="0"/>
                    <a:pt x="2236" y="12"/>
                    <a:pt x="2195" y="39"/>
                  </a:cubicBezTo>
                  <a:cubicBezTo>
                    <a:pt x="1312" y="630"/>
                    <a:pt x="259" y="2114"/>
                    <a:pt x="24" y="3512"/>
                  </a:cubicBezTo>
                  <a:cubicBezTo>
                    <a:pt x="1" y="3641"/>
                    <a:pt x="105" y="3751"/>
                    <a:pt x="224" y="3751"/>
                  </a:cubicBezTo>
                  <a:cubicBezTo>
                    <a:pt x="252" y="3751"/>
                    <a:pt x="280" y="3746"/>
                    <a:pt x="307" y="3733"/>
                  </a:cubicBezTo>
                  <a:cubicBezTo>
                    <a:pt x="1816" y="3123"/>
                    <a:pt x="3406" y="2734"/>
                    <a:pt x="5025" y="2580"/>
                  </a:cubicBezTo>
                  <a:cubicBezTo>
                    <a:pt x="5068" y="2576"/>
                    <a:pt x="5107" y="2571"/>
                    <a:pt x="5155" y="2571"/>
                  </a:cubicBezTo>
                  <a:cubicBezTo>
                    <a:pt x="5424" y="2571"/>
                    <a:pt x="5424" y="2162"/>
                    <a:pt x="5155" y="2162"/>
                  </a:cubicBezTo>
                  <a:cubicBezTo>
                    <a:pt x="4280" y="2186"/>
                    <a:pt x="2277" y="2537"/>
                    <a:pt x="519" y="3210"/>
                  </a:cubicBezTo>
                  <a:cubicBezTo>
                    <a:pt x="860" y="1922"/>
                    <a:pt x="1826" y="784"/>
                    <a:pt x="2431" y="385"/>
                  </a:cubicBezTo>
                  <a:cubicBezTo>
                    <a:pt x="2617" y="254"/>
                    <a:pt x="2493" y="0"/>
                    <a:pt x="23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82"/>
            <p:cNvSpPr/>
            <p:nvPr/>
          </p:nvSpPr>
          <p:spPr>
            <a:xfrm>
              <a:off x="7060102" y="1516528"/>
              <a:ext cx="194308" cy="308531"/>
            </a:xfrm>
            <a:custGeom>
              <a:avLst/>
              <a:gdLst/>
              <a:ahLst/>
              <a:cxnLst/>
              <a:rect l="l" t="t" r="r" b="b"/>
              <a:pathLst>
                <a:path w="7422" h="11785" extrusionOk="0">
                  <a:moveTo>
                    <a:pt x="5056" y="6096"/>
                  </a:moveTo>
                  <a:cubicBezTo>
                    <a:pt x="4922" y="6360"/>
                    <a:pt x="4883" y="6485"/>
                    <a:pt x="4893" y="6917"/>
                  </a:cubicBezTo>
                  <a:cubicBezTo>
                    <a:pt x="4907" y="7321"/>
                    <a:pt x="4893" y="7374"/>
                    <a:pt x="4542" y="7662"/>
                  </a:cubicBezTo>
                  <a:cubicBezTo>
                    <a:pt x="4263" y="7883"/>
                    <a:pt x="4191" y="7964"/>
                    <a:pt x="4018" y="8354"/>
                  </a:cubicBezTo>
                  <a:cubicBezTo>
                    <a:pt x="3850" y="8733"/>
                    <a:pt x="3812" y="8781"/>
                    <a:pt x="3370" y="8872"/>
                  </a:cubicBezTo>
                  <a:cubicBezTo>
                    <a:pt x="3014" y="8949"/>
                    <a:pt x="2904" y="8993"/>
                    <a:pt x="2548" y="9295"/>
                  </a:cubicBezTo>
                  <a:cubicBezTo>
                    <a:pt x="2433" y="9396"/>
                    <a:pt x="2327" y="9487"/>
                    <a:pt x="2231" y="9516"/>
                  </a:cubicBezTo>
                  <a:cubicBezTo>
                    <a:pt x="2126" y="9544"/>
                    <a:pt x="2061" y="9556"/>
                    <a:pt x="2010" y="9556"/>
                  </a:cubicBezTo>
                  <a:cubicBezTo>
                    <a:pt x="1947" y="9556"/>
                    <a:pt x="1904" y="9538"/>
                    <a:pt x="1833" y="9511"/>
                  </a:cubicBezTo>
                  <a:cubicBezTo>
                    <a:pt x="2116" y="9122"/>
                    <a:pt x="2404" y="8733"/>
                    <a:pt x="2717" y="8368"/>
                  </a:cubicBezTo>
                  <a:cubicBezTo>
                    <a:pt x="3423" y="7537"/>
                    <a:pt x="4211" y="6778"/>
                    <a:pt x="5056" y="6096"/>
                  </a:cubicBezTo>
                  <a:close/>
                  <a:moveTo>
                    <a:pt x="7135" y="0"/>
                  </a:moveTo>
                  <a:cubicBezTo>
                    <a:pt x="7077" y="0"/>
                    <a:pt x="7018" y="27"/>
                    <a:pt x="6973" y="91"/>
                  </a:cubicBezTo>
                  <a:cubicBezTo>
                    <a:pt x="5950" y="1522"/>
                    <a:pt x="5556" y="3285"/>
                    <a:pt x="5709" y="5087"/>
                  </a:cubicBezTo>
                  <a:cubicBezTo>
                    <a:pt x="3327" y="6754"/>
                    <a:pt x="1405" y="9026"/>
                    <a:pt x="69" y="11495"/>
                  </a:cubicBezTo>
                  <a:cubicBezTo>
                    <a:pt x="0" y="11654"/>
                    <a:pt x="128" y="11785"/>
                    <a:pt x="261" y="11785"/>
                  </a:cubicBezTo>
                  <a:cubicBezTo>
                    <a:pt x="322" y="11785"/>
                    <a:pt x="385" y="11757"/>
                    <a:pt x="430" y="11692"/>
                  </a:cubicBezTo>
                  <a:cubicBezTo>
                    <a:pt x="771" y="11068"/>
                    <a:pt x="1146" y="10463"/>
                    <a:pt x="1559" y="9876"/>
                  </a:cubicBezTo>
                  <a:cubicBezTo>
                    <a:pt x="1738" y="9890"/>
                    <a:pt x="1805" y="9972"/>
                    <a:pt x="1997" y="9972"/>
                  </a:cubicBezTo>
                  <a:cubicBezTo>
                    <a:pt x="2082" y="9972"/>
                    <a:pt x="2191" y="9956"/>
                    <a:pt x="2347" y="9910"/>
                  </a:cubicBezTo>
                  <a:cubicBezTo>
                    <a:pt x="2659" y="9819"/>
                    <a:pt x="2875" y="9502"/>
                    <a:pt x="3149" y="9367"/>
                  </a:cubicBezTo>
                  <a:cubicBezTo>
                    <a:pt x="3245" y="9324"/>
                    <a:pt x="3351" y="9295"/>
                    <a:pt x="3456" y="9276"/>
                  </a:cubicBezTo>
                  <a:cubicBezTo>
                    <a:pt x="4047" y="9151"/>
                    <a:pt x="4182" y="9007"/>
                    <a:pt x="4398" y="8522"/>
                  </a:cubicBezTo>
                  <a:cubicBezTo>
                    <a:pt x="4537" y="8200"/>
                    <a:pt x="4571" y="8166"/>
                    <a:pt x="4801" y="7979"/>
                  </a:cubicBezTo>
                  <a:cubicBezTo>
                    <a:pt x="5277" y="7599"/>
                    <a:pt x="5325" y="7412"/>
                    <a:pt x="5306" y="6903"/>
                  </a:cubicBezTo>
                  <a:cubicBezTo>
                    <a:pt x="5296" y="6538"/>
                    <a:pt x="5311" y="6494"/>
                    <a:pt x="5460" y="6216"/>
                  </a:cubicBezTo>
                  <a:cubicBezTo>
                    <a:pt x="5551" y="6048"/>
                    <a:pt x="5647" y="5855"/>
                    <a:pt x="5661" y="5639"/>
                  </a:cubicBezTo>
                  <a:cubicBezTo>
                    <a:pt x="5791" y="5548"/>
                    <a:pt x="5911" y="5447"/>
                    <a:pt x="6036" y="5361"/>
                  </a:cubicBezTo>
                  <a:cubicBezTo>
                    <a:pt x="6099" y="5317"/>
                    <a:pt x="6132" y="5245"/>
                    <a:pt x="6127" y="5173"/>
                  </a:cubicBezTo>
                  <a:cubicBezTo>
                    <a:pt x="5964" y="3453"/>
                    <a:pt x="6300" y="1734"/>
                    <a:pt x="7304" y="331"/>
                  </a:cubicBezTo>
                  <a:cubicBezTo>
                    <a:pt x="7421" y="169"/>
                    <a:pt x="7282" y="0"/>
                    <a:pt x="71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82"/>
            <p:cNvSpPr/>
            <p:nvPr/>
          </p:nvSpPr>
          <p:spPr>
            <a:xfrm>
              <a:off x="7118536" y="1678216"/>
              <a:ext cx="208785" cy="205984"/>
            </a:xfrm>
            <a:custGeom>
              <a:avLst/>
              <a:gdLst/>
              <a:ahLst/>
              <a:cxnLst/>
              <a:rect l="l" t="t" r="r" b="b"/>
              <a:pathLst>
                <a:path w="7975" h="7868" extrusionOk="0">
                  <a:moveTo>
                    <a:pt x="3525" y="2749"/>
                  </a:moveTo>
                  <a:lnTo>
                    <a:pt x="3525" y="2749"/>
                  </a:lnTo>
                  <a:cubicBezTo>
                    <a:pt x="2603" y="3643"/>
                    <a:pt x="1791" y="4637"/>
                    <a:pt x="1104" y="5723"/>
                  </a:cubicBezTo>
                  <a:cubicBezTo>
                    <a:pt x="1085" y="5665"/>
                    <a:pt x="1080" y="5603"/>
                    <a:pt x="1133" y="5411"/>
                  </a:cubicBezTo>
                  <a:cubicBezTo>
                    <a:pt x="1162" y="5319"/>
                    <a:pt x="1253" y="5209"/>
                    <a:pt x="1354" y="5094"/>
                  </a:cubicBezTo>
                  <a:cubicBezTo>
                    <a:pt x="1652" y="4743"/>
                    <a:pt x="1700" y="4632"/>
                    <a:pt x="1772" y="4277"/>
                  </a:cubicBezTo>
                  <a:cubicBezTo>
                    <a:pt x="1868" y="3830"/>
                    <a:pt x="1916" y="3792"/>
                    <a:pt x="2296" y="3624"/>
                  </a:cubicBezTo>
                  <a:cubicBezTo>
                    <a:pt x="2685" y="3451"/>
                    <a:pt x="2766" y="3379"/>
                    <a:pt x="2987" y="3100"/>
                  </a:cubicBezTo>
                  <a:cubicBezTo>
                    <a:pt x="3223" y="2807"/>
                    <a:pt x="3300" y="2754"/>
                    <a:pt x="3525" y="2749"/>
                  </a:cubicBezTo>
                  <a:close/>
                  <a:moveTo>
                    <a:pt x="7745" y="1"/>
                  </a:moveTo>
                  <a:cubicBezTo>
                    <a:pt x="7720" y="1"/>
                    <a:pt x="7695" y="5"/>
                    <a:pt x="7671" y="16"/>
                  </a:cubicBezTo>
                  <a:cubicBezTo>
                    <a:pt x="6297" y="549"/>
                    <a:pt x="5039" y="1337"/>
                    <a:pt x="3963" y="2341"/>
                  </a:cubicBezTo>
                  <a:cubicBezTo>
                    <a:pt x="3950" y="2341"/>
                    <a:pt x="3937" y="2341"/>
                    <a:pt x="3924" y="2341"/>
                  </a:cubicBezTo>
                  <a:cubicBezTo>
                    <a:pt x="3806" y="2341"/>
                    <a:pt x="3691" y="2333"/>
                    <a:pt x="3578" y="2333"/>
                  </a:cubicBezTo>
                  <a:cubicBezTo>
                    <a:pt x="3435" y="2333"/>
                    <a:pt x="3294" y="2346"/>
                    <a:pt x="3156" y="2408"/>
                  </a:cubicBezTo>
                  <a:cubicBezTo>
                    <a:pt x="2810" y="2562"/>
                    <a:pt x="2646" y="2927"/>
                    <a:pt x="2449" y="3076"/>
                  </a:cubicBezTo>
                  <a:cubicBezTo>
                    <a:pt x="2348" y="3148"/>
                    <a:pt x="2238" y="3206"/>
                    <a:pt x="2123" y="3249"/>
                  </a:cubicBezTo>
                  <a:cubicBezTo>
                    <a:pt x="1642" y="3465"/>
                    <a:pt x="1498" y="3600"/>
                    <a:pt x="1368" y="4195"/>
                  </a:cubicBezTo>
                  <a:cubicBezTo>
                    <a:pt x="1311" y="4488"/>
                    <a:pt x="1292" y="4536"/>
                    <a:pt x="1037" y="4829"/>
                  </a:cubicBezTo>
                  <a:cubicBezTo>
                    <a:pt x="917" y="4969"/>
                    <a:pt x="782" y="5122"/>
                    <a:pt x="730" y="5300"/>
                  </a:cubicBezTo>
                  <a:cubicBezTo>
                    <a:pt x="566" y="5872"/>
                    <a:pt x="792" y="5829"/>
                    <a:pt x="773" y="6194"/>
                  </a:cubicBezTo>
                  <a:cubicBezTo>
                    <a:pt x="773" y="6203"/>
                    <a:pt x="787" y="6213"/>
                    <a:pt x="787" y="6227"/>
                  </a:cubicBezTo>
                  <a:cubicBezTo>
                    <a:pt x="523" y="6665"/>
                    <a:pt x="283" y="7116"/>
                    <a:pt x="67" y="7582"/>
                  </a:cubicBezTo>
                  <a:cubicBezTo>
                    <a:pt x="0" y="7743"/>
                    <a:pt x="132" y="7867"/>
                    <a:pt x="263" y="7867"/>
                  </a:cubicBezTo>
                  <a:cubicBezTo>
                    <a:pt x="332" y="7867"/>
                    <a:pt x="400" y="7834"/>
                    <a:pt x="441" y="7755"/>
                  </a:cubicBezTo>
                  <a:cubicBezTo>
                    <a:pt x="1066" y="6424"/>
                    <a:pt x="1873" y="5185"/>
                    <a:pt x="2839" y="4075"/>
                  </a:cubicBezTo>
                  <a:cubicBezTo>
                    <a:pt x="4419" y="2250"/>
                    <a:pt x="5908" y="1154"/>
                    <a:pt x="7816" y="400"/>
                  </a:cubicBezTo>
                  <a:cubicBezTo>
                    <a:pt x="7921" y="357"/>
                    <a:pt x="7974" y="237"/>
                    <a:pt x="7931" y="131"/>
                  </a:cubicBezTo>
                  <a:cubicBezTo>
                    <a:pt x="7902" y="50"/>
                    <a:pt x="7825" y="1"/>
                    <a:pt x="7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82"/>
            <p:cNvSpPr/>
            <p:nvPr/>
          </p:nvSpPr>
          <p:spPr>
            <a:xfrm>
              <a:off x="7335018" y="1652193"/>
              <a:ext cx="94169" cy="28693"/>
            </a:xfrm>
            <a:custGeom>
              <a:avLst/>
              <a:gdLst/>
              <a:ahLst/>
              <a:cxnLst/>
              <a:rect l="l" t="t" r="r" b="b"/>
              <a:pathLst>
                <a:path w="3597" h="1096" extrusionOk="0">
                  <a:moveTo>
                    <a:pt x="3379" y="0"/>
                  </a:moveTo>
                  <a:cubicBezTo>
                    <a:pt x="3373" y="0"/>
                    <a:pt x="3367" y="0"/>
                    <a:pt x="3361" y="1"/>
                  </a:cubicBezTo>
                  <a:cubicBezTo>
                    <a:pt x="2294" y="111"/>
                    <a:pt x="1242" y="342"/>
                    <a:pt x="229" y="693"/>
                  </a:cubicBezTo>
                  <a:cubicBezTo>
                    <a:pt x="0" y="770"/>
                    <a:pt x="81" y="1095"/>
                    <a:pt x="288" y="1095"/>
                  </a:cubicBezTo>
                  <a:cubicBezTo>
                    <a:pt x="311" y="1095"/>
                    <a:pt x="337" y="1091"/>
                    <a:pt x="363" y="1082"/>
                  </a:cubicBezTo>
                  <a:cubicBezTo>
                    <a:pt x="1348" y="741"/>
                    <a:pt x="2371" y="520"/>
                    <a:pt x="3404" y="414"/>
                  </a:cubicBezTo>
                  <a:cubicBezTo>
                    <a:pt x="3519" y="400"/>
                    <a:pt x="3596" y="299"/>
                    <a:pt x="3587" y="188"/>
                  </a:cubicBezTo>
                  <a:cubicBezTo>
                    <a:pt x="3573" y="79"/>
                    <a:pt x="3482" y="0"/>
                    <a:pt x="3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82"/>
          <p:cNvGrpSpPr/>
          <p:nvPr/>
        </p:nvGrpSpPr>
        <p:grpSpPr>
          <a:xfrm>
            <a:off x="7935247" y="1310762"/>
            <a:ext cx="381704" cy="368588"/>
            <a:chOff x="7935247" y="1516162"/>
            <a:chExt cx="381704" cy="368588"/>
          </a:xfrm>
        </p:grpSpPr>
        <p:sp>
          <p:nvSpPr>
            <p:cNvPr id="14024" name="Google Shape;14024;p82"/>
            <p:cNvSpPr/>
            <p:nvPr/>
          </p:nvSpPr>
          <p:spPr>
            <a:xfrm>
              <a:off x="8127801" y="1641773"/>
              <a:ext cx="52098" cy="51496"/>
            </a:xfrm>
            <a:custGeom>
              <a:avLst/>
              <a:gdLst/>
              <a:ahLst/>
              <a:cxnLst/>
              <a:rect l="l" t="t" r="r" b="b"/>
              <a:pathLst>
                <a:path w="1990" h="1967" extrusionOk="0">
                  <a:moveTo>
                    <a:pt x="808" y="0"/>
                  </a:moveTo>
                  <a:lnTo>
                    <a:pt x="111" y="697"/>
                  </a:lnTo>
                  <a:cubicBezTo>
                    <a:pt x="1" y="812"/>
                    <a:pt x="1" y="990"/>
                    <a:pt x="111" y="1100"/>
                  </a:cubicBezTo>
                  <a:lnTo>
                    <a:pt x="890" y="1883"/>
                  </a:lnTo>
                  <a:cubicBezTo>
                    <a:pt x="947" y="1939"/>
                    <a:pt x="1021" y="1966"/>
                    <a:pt x="1093" y="1966"/>
                  </a:cubicBezTo>
                  <a:cubicBezTo>
                    <a:pt x="1166" y="1966"/>
                    <a:pt x="1238" y="1939"/>
                    <a:pt x="1293" y="1883"/>
                  </a:cubicBezTo>
                  <a:lnTo>
                    <a:pt x="1990" y="1187"/>
                  </a:lnTo>
                  <a:cubicBezTo>
                    <a:pt x="1735" y="1052"/>
                    <a:pt x="1505" y="884"/>
                    <a:pt x="1303" y="682"/>
                  </a:cubicBezTo>
                  <a:cubicBezTo>
                    <a:pt x="1101" y="485"/>
                    <a:pt x="933" y="255"/>
                    <a:pt x="80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82"/>
            <p:cNvSpPr/>
            <p:nvPr/>
          </p:nvSpPr>
          <p:spPr>
            <a:xfrm>
              <a:off x="8130707" y="1661879"/>
              <a:ext cx="49323" cy="31259"/>
            </a:xfrm>
            <a:custGeom>
              <a:avLst/>
              <a:gdLst/>
              <a:ahLst/>
              <a:cxnLst/>
              <a:rect l="l" t="t" r="r" b="b"/>
              <a:pathLst>
                <a:path w="1884" h="1194" extrusionOk="0">
                  <a:moveTo>
                    <a:pt x="0" y="327"/>
                  </a:moveTo>
                  <a:lnTo>
                    <a:pt x="274" y="606"/>
                  </a:lnTo>
                  <a:cubicBezTo>
                    <a:pt x="282" y="613"/>
                    <a:pt x="289" y="620"/>
                    <a:pt x="297" y="626"/>
                  </a:cubicBezTo>
                  <a:lnTo>
                    <a:pt x="297" y="626"/>
                  </a:lnTo>
                  <a:lnTo>
                    <a:pt x="0" y="327"/>
                  </a:lnTo>
                  <a:close/>
                  <a:moveTo>
                    <a:pt x="1283" y="1"/>
                  </a:moveTo>
                  <a:lnTo>
                    <a:pt x="678" y="606"/>
                  </a:lnTo>
                  <a:cubicBezTo>
                    <a:pt x="622" y="661"/>
                    <a:pt x="550" y="689"/>
                    <a:pt x="478" y="689"/>
                  </a:cubicBezTo>
                  <a:cubicBezTo>
                    <a:pt x="414" y="689"/>
                    <a:pt x="350" y="668"/>
                    <a:pt x="297" y="626"/>
                  </a:cubicBezTo>
                  <a:lnTo>
                    <a:pt x="297" y="626"/>
                  </a:lnTo>
                  <a:lnTo>
                    <a:pt x="779" y="1111"/>
                  </a:lnTo>
                  <a:cubicBezTo>
                    <a:pt x="836" y="1166"/>
                    <a:pt x="910" y="1193"/>
                    <a:pt x="982" y="1193"/>
                  </a:cubicBezTo>
                  <a:cubicBezTo>
                    <a:pt x="1055" y="1193"/>
                    <a:pt x="1127" y="1166"/>
                    <a:pt x="1182" y="1111"/>
                  </a:cubicBezTo>
                  <a:lnTo>
                    <a:pt x="1884" y="414"/>
                  </a:lnTo>
                  <a:cubicBezTo>
                    <a:pt x="1663" y="308"/>
                    <a:pt x="1461" y="169"/>
                    <a:pt x="128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82"/>
            <p:cNvSpPr/>
            <p:nvPr/>
          </p:nvSpPr>
          <p:spPr>
            <a:xfrm>
              <a:off x="7938022" y="1671435"/>
              <a:ext cx="213210" cy="207581"/>
            </a:xfrm>
            <a:custGeom>
              <a:avLst/>
              <a:gdLst/>
              <a:ahLst/>
              <a:cxnLst/>
              <a:rect l="l" t="t" r="r" b="b"/>
              <a:pathLst>
                <a:path w="8144" h="7929" extrusionOk="0">
                  <a:moveTo>
                    <a:pt x="7394" y="1"/>
                  </a:moveTo>
                  <a:cubicBezTo>
                    <a:pt x="7043" y="299"/>
                    <a:pt x="6433" y="971"/>
                    <a:pt x="5934" y="2355"/>
                  </a:cubicBezTo>
                  <a:cubicBezTo>
                    <a:pt x="5479" y="3617"/>
                    <a:pt x="4678" y="4123"/>
                    <a:pt x="3486" y="4123"/>
                  </a:cubicBezTo>
                  <a:cubicBezTo>
                    <a:pt x="3480" y="4123"/>
                    <a:pt x="3475" y="4123"/>
                    <a:pt x="3469" y="4123"/>
                  </a:cubicBezTo>
                  <a:cubicBezTo>
                    <a:pt x="3467" y="4123"/>
                    <a:pt x="3466" y="4123"/>
                    <a:pt x="3464" y="4123"/>
                  </a:cubicBezTo>
                  <a:cubicBezTo>
                    <a:pt x="898" y="4123"/>
                    <a:pt x="1" y="7678"/>
                    <a:pt x="169" y="7846"/>
                  </a:cubicBezTo>
                  <a:cubicBezTo>
                    <a:pt x="202" y="7875"/>
                    <a:pt x="236" y="7904"/>
                    <a:pt x="279" y="7923"/>
                  </a:cubicBezTo>
                  <a:cubicBezTo>
                    <a:pt x="285" y="7926"/>
                    <a:pt x="292" y="7928"/>
                    <a:pt x="299" y="7928"/>
                  </a:cubicBezTo>
                  <a:cubicBezTo>
                    <a:pt x="577" y="7928"/>
                    <a:pt x="1702" y="5145"/>
                    <a:pt x="3656" y="5145"/>
                  </a:cubicBezTo>
                  <a:cubicBezTo>
                    <a:pt x="3682" y="5145"/>
                    <a:pt x="3707" y="5145"/>
                    <a:pt x="3733" y="5146"/>
                  </a:cubicBezTo>
                  <a:cubicBezTo>
                    <a:pt x="3775" y="5148"/>
                    <a:pt x="3816" y="5148"/>
                    <a:pt x="3858" y="5148"/>
                  </a:cubicBezTo>
                  <a:cubicBezTo>
                    <a:pt x="5097" y="5148"/>
                    <a:pt x="6296" y="4449"/>
                    <a:pt x="6923" y="2710"/>
                  </a:cubicBezTo>
                  <a:cubicBezTo>
                    <a:pt x="7418" y="1341"/>
                    <a:pt x="8004" y="851"/>
                    <a:pt x="8143" y="750"/>
                  </a:cubicBezTo>
                  <a:lnTo>
                    <a:pt x="8139" y="746"/>
                  </a:lnTo>
                  <a:lnTo>
                    <a:pt x="7394"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7" name="Google Shape;14027;p82"/>
            <p:cNvSpPr/>
            <p:nvPr/>
          </p:nvSpPr>
          <p:spPr>
            <a:xfrm>
              <a:off x="8131466" y="1671435"/>
              <a:ext cx="9948" cy="9844"/>
            </a:xfrm>
            <a:custGeom>
              <a:avLst/>
              <a:gdLst/>
              <a:ahLst/>
              <a:cxnLst/>
              <a:rect l="l" t="t" r="r" b="b"/>
              <a:pathLst>
                <a:path w="380" h="376" extrusionOk="0">
                  <a:moveTo>
                    <a:pt x="380" y="376"/>
                  </a:moveTo>
                  <a:lnTo>
                    <a:pt x="380" y="376"/>
                  </a:lnTo>
                  <a:lnTo>
                    <a:pt x="0"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8" name="Google Shape;14028;p82"/>
            <p:cNvSpPr/>
            <p:nvPr/>
          </p:nvSpPr>
          <p:spPr>
            <a:xfrm>
              <a:off x="7941294" y="1681514"/>
              <a:ext cx="209937" cy="197371"/>
            </a:xfrm>
            <a:custGeom>
              <a:avLst/>
              <a:gdLst/>
              <a:ahLst/>
              <a:cxnLst/>
              <a:rect l="l" t="t" r="r" b="b"/>
              <a:pathLst>
                <a:path w="8019" h="7539" extrusionOk="0">
                  <a:moveTo>
                    <a:pt x="7653" y="0"/>
                  </a:moveTo>
                  <a:cubicBezTo>
                    <a:pt x="7519" y="101"/>
                    <a:pt x="6928" y="596"/>
                    <a:pt x="6433" y="1960"/>
                  </a:cubicBezTo>
                  <a:cubicBezTo>
                    <a:pt x="5806" y="3699"/>
                    <a:pt x="4611" y="4398"/>
                    <a:pt x="3360" y="4398"/>
                  </a:cubicBezTo>
                  <a:cubicBezTo>
                    <a:pt x="3318" y="4398"/>
                    <a:pt x="3276" y="4397"/>
                    <a:pt x="3234" y="4396"/>
                  </a:cubicBezTo>
                  <a:cubicBezTo>
                    <a:pt x="3206" y="4395"/>
                    <a:pt x="3178" y="4394"/>
                    <a:pt x="3151" y="4394"/>
                  </a:cubicBezTo>
                  <a:cubicBezTo>
                    <a:pt x="1645" y="4394"/>
                    <a:pt x="635" y="6053"/>
                    <a:pt x="121" y="6808"/>
                  </a:cubicBezTo>
                  <a:cubicBezTo>
                    <a:pt x="20" y="7163"/>
                    <a:pt x="0" y="7408"/>
                    <a:pt x="39" y="7451"/>
                  </a:cubicBezTo>
                  <a:cubicBezTo>
                    <a:pt x="73" y="7485"/>
                    <a:pt x="106" y="7514"/>
                    <a:pt x="149" y="7533"/>
                  </a:cubicBezTo>
                  <a:cubicBezTo>
                    <a:pt x="155" y="7537"/>
                    <a:pt x="162" y="7538"/>
                    <a:pt x="169" y="7538"/>
                  </a:cubicBezTo>
                  <a:cubicBezTo>
                    <a:pt x="447" y="7538"/>
                    <a:pt x="1572" y="4755"/>
                    <a:pt x="3526" y="4755"/>
                  </a:cubicBezTo>
                  <a:cubicBezTo>
                    <a:pt x="3552" y="4755"/>
                    <a:pt x="3578" y="4755"/>
                    <a:pt x="3603" y="4756"/>
                  </a:cubicBezTo>
                  <a:cubicBezTo>
                    <a:pt x="3649" y="4758"/>
                    <a:pt x="3695" y="4759"/>
                    <a:pt x="3740" y="4759"/>
                  </a:cubicBezTo>
                  <a:cubicBezTo>
                    <a:pt x="4979" y="4759"/>
                    <a:pt x="6173" y="4058"/>
                    <a:pt x="6798" y="2321"/>
                  </a:cubicBezTo>
                  <a:cubicBezTo>
                    <a:pt x="7293" y="951"/>
                    <a:pt x="7879" y="466"/>
                    <a:pt x="8018" y="365"/>
                  </a:cubicBezTo>
                  <a:cubicBezTo>
                    <a:pt x="8014" y="361"/>
                    <a:pt x="8014" y="361"/>
                    <a:pt x="8009" y="356"/>
                  </a:cubicBezTo>
                  <a:lnTo>
                    <a:pt x="765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82"/>
            <p:cNvSpPr/>
            <p:nvPr/>
          </p:nvSpPr>
          <p:spPr>
            <a:xfrm>
              <a:off x="8134215" y="1523125"/>
              <a:ext cx="178757" cy="156164"/>
            </a:xfrm>
            <a:custGeom>
              <a:avLst/>
              <a:gdLst/>
              <a:ahLst/>
              <a:cxnLst/>
              <a:rect l="l" t="t" r="r" b="b"/>
              <a:pathLst>
                <a:path w="6828" h="5965" extrusionOk="0">
                  <a:moveTo>
                    <a:pt x="4614" y="1"/>
                  </a:moveTo>
                  <a:cubicBezTo>
                    <a:pt x="3998" y="1"/>
                    <a:pt x="3290" y="199"/>
                    <a:pt x="2638" y="516"/>
                  </a:cubicBezTo>
                  <a:cubicBezTo>
                    <a:pt x="2413" y="627"/>
                    <a:pt x="2192" y="747"/>
                    <a:pt x="1980" y="881"/>
                  </a:cubicBezTo>
                  <a:cubicBezTo>
                    <a:pt x="1702" y="1064"/>
                    <a:pt x="1437" y="1275"/>
                    <a:pt x="1202" y="1510"/>
                  </a:cubicBezTo>
                  <a:cubicBezTo>
                    <a:pt x="1" y="2711"/>
                    <a:pt x="73" y="4230"/>
                    <a:pt x="1058" y="5214"/>
                  </a:cubicBezTo>
                  <a:cubicBezTo>
                    <a:pt x="1543" y="5700"/>
                    <a:pt x="2158" y="5965"/>
                    <a:pt x="2801" y="5965"/>
                  </a:cubicBezTo>
                  <a:cubicBezTo>
                    <a:pt x="3462" y="5965"/>
                    <a:pt x="4153" y="5684"/>
                    <a:pt x="4762" y="5075"/>
                  </a:cubicBezTo>
                  <a:cubicBezTo>
                    <a:pt x="5963" y="3869"/>
                    <a:pt x="6827" y="1410"/>
                    <a:pt x="5843" y="430"/>
                  </a:cubicBezTo>
                  <a:cubicBezTo>
                    <a:pt x="5545" y="130"/>
                    <a:pt x="5109" y="1"/>
                    <a:pt x="4614"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82"/>
            <p:cNvSpPr/>
            <p:nvPr/>
          </p:nvSpPr>
          <p:spPr>
            <a:xfrm>
              <a:off x="8153981" y="1527183"/>
              <a:ext cx="158991" cy="152001"/>
            </a:xfrm>
            <a:custGeom>
              <a:avLst/>
              <a:gdLst/>
              <a:ahLst/>
              <a:cxnLst/>
              <a:rect l="l" t="t" r="r" b="b"/>
              <a:pathLst>
                <a:path w="6073" h="5806" extrusionOk="0">
                  <a:moveTo>
                    <a:pt x="4694" y="1"/>
                  </a:moveTo>
                  <a:lnTo>
                    <a:pt x="4694" y="1"/>
                  </a:lnTo>
                  <a:cubicBezTo>
                    <a:pt x="5198" y="1144"/>
                    <a:pt x="4401" y="3186"/>
                    <a:pt x="3344" y="4252"/>
                  </a:cubicBezTo>
                  <a:cubicBezTo>
                    <a:pt x="2737" y="4862"/>
                    <a:pt x="2043" y="5142"/>
                    <a:pt x="1380" y="5142"/>
                  </a:cubicBezTo>
                  <a:cubicBezTo>
                    <a:pt x="887" y="5142"/>
                    <a:pt x="411" y="4988"/>
                    <a:pt x="0" y="4699"/>
                  </a:cubicBezTo>
                  <a:lnTo>
                    <a:pt x="0" y="4699"/>
                  </a:lnTo>
                  <a:cubicBezTo>
                    <a:pt x="87" y="4829"/>
                    <a:pt x="192" y="4949"/>
                    <a:pt x="303" y="5059"/>
                  </a:cubicBezTo>
                  <a:cubicBezTo>
                    <a:pt x="788" y="5542"/>
                    <a:pt x="1402" y="5805"/>
                    <a:pt x="2044" y="5805"/>
                  </a:cubicBezTo>
                  <a:cubicBezTo>
                    <a:pt x="2707" y="5805"/>
                    <a:pt x="3399" y="5525"/>
                    <a:pt x="4011" y="4915"/>
                  </a:cubicBezTo>
                  <a:cubicBezTo>
                    <a:pt x="5213" y="3714"/>
                    <a:pt x="6072" y="1255"/>
                    <a:pt x="5088" y="275"/>
                  </a:cubicBezTo>
                  <a:cubicBezTo>
                    <a:pt x="4977" y="159"/>
                    <a:pt x="4838" y="68"/>
                    <a:pt x="4694"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82"/>
            <p:cNvSpPr/>
            <p:nvPr/>
          </p:nvSpPr>
          <p:spPr>
            <a:xfrm>
              <a:off x="8041145" y="1521633"/>
              <a:ext cx="92232" cy="80503"/>
            </a:xfrm>
            <a:custGeom>
              <a:avLst/>
              <a:gdLst/>
              <a:ahLst/>
              <a:cxnLst/>
              <a:rect l="l" t="t" r="r" b="b"/>
              <a:pathLst>
                <a:path w="3523" h="3075" extrusionOk="0">
                  <a:moveTo>
                    <a:pt x="2382" y="1"/>
                  </a:moveTo>
                  <a:cubicBezTo>
                    <a:pt x="1797" y="1"/>
                    <a:pt x="1052" y="348"/>
                    <a:pt x="621" y="780"/>
                  </a:cubicBezTo>
                  <a:cubicBezTo>
                    <a:pt x="1" y="1399"/>
                    <a:pt x="39" y="2187"/>
                    <a:pt x="544" y="2692"/>
                  </a:cubicBezTo>
                  <a:cubicBezTo>
                    <a:pt x="794" y="2939"/>
                    <a:pt x="1110" y="3075"/>
                    <a:pt x="1441" y="3075"/>
                  </a:cubicBezTo>
                  <a:cubicBezTo>
                    <a:pt x="1783" y="3075"/>
                    <a:pt x="2141" y="2930"/>
                    <a:pt x="2456" y="2615"/>
                  </a:cubicBezTo>
                  <a:cubicBezTo>
                    <a:pt x="3075" y="1995"/>
                    <a:pt x="3522" y="727"/>
                    <a:pt x="3018" y="222"/>
                  </a:cubicBezTo>
                  <a:cubicBezTo>
                    <a:pt x="2863" y="67"/>
                    <a:pt x="2638" y="1"/>
                    <a:pt x="238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82"/>
            <p:cNvSpPr/>
            <p:nvPr/>
          </p:nvSpPr>
          <p:spPr>
            <a:xfrm>
              <a:off x="8049339" y="1522419"/>
              <a:ext cx="84038" cy="79613"/>
            </a:xfrm>
            <a:custGeom>
              <a:avLst/>
              <a:gdLst/>
              <a:ahLst/>
              <a:cxnLst/>
              <a:rect l="l" t="t" r="r" b="b"/>
              <a:pathLst>
                <a:path w="3210" h="3041" extrusionOk="0">
                  <a:moveTo>
                    <a:pt x="2359" y="0"/>
                  </a:moveTo>
                  <a:lnTo>
                    <a:pt x="2359" y="0"/>
                  </a:lnTo>
                  <a:cubicBezTo>
                    <a:pt x="2508" y="605"/>
                    <a:pt x="2119" y="1547"/>
                    <a:pt x="1609" y="2056"/>
                  </a:cubicBezTo>
                  <a:cubicBezTo>
                    <a:pt x="1297" y="2369"/>
                    <a:pt x="941" y="2513"/>
                    <a:pt x="599" y="2513"/>
                  </a:cubicBezTo>
                  <a:cubicBezTo>
                    <a:pt x="389" y="2513"/>
                    <a:pt x="185" y="2458"/>
                    <a:pt x="0" y="2354"/>
                  </a:cubicBezTo>
                  <a:lnTo>
                    <a:pt x="0" y="2354"/>
                  </a:lnTo>
                  <a:cubicBezTo>
                    <a:pt x="63" y="2465"/>
                    <a:pt x="139" y="2566"/>
                    <a:pt x="226" y="2657"/>
                  </a:cubicBezTo>
                  <a:cubicBezTo>
                    <a:pt x="476" y="2905"/>
                    <a:pt x="793" y="3040"/>
                    <a:pt x="1123" y="3040"/>
                  </a:cubicBezTo>
                  <a:cubicBezTo>
                    <a:pt x="1465" y="3040"/>
                    <a:pt x="1823" y="2895"/>
                    <a:pt x="2138" y="2580"/>
                  </a:cubicBezTo>
                  <a:cubicBezTo>
                    <a:pt x="2758" y="1960"/>
                    <a:pt x="3209" y="697"/>
                    <a:pt x="2700" y="188"/>
                  </a:cubicBezTo>
                  <a:cubicBezTo>
                    <a:pt x="2604" y="96"/>
                    <a:pt x="2489" y="34"/>
                    <a:pt x="23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82"/>
            <p:cNvSpPr/>
            <p:nvPr/>
          </p:nvSpPr>
          <p:spPr>
            <a:xfrm>
              <a:off x="8037768" y="1582790"/>
              <a:ext cx="26939" cy="26468"/>
            </a:xfrm>
            <a:custGeom>
              <a:avLst/>
              <a:gdLst/>
              <a:ahLst/>
              <a:cxnLst/>
              <a:rect l="l" t="t" r="r" b="b"/>
              <a:pathLst>
                <a:path w="1029" h="1011" extrusionOk="0">
                  <a:moveTo>
                    <a:pt x="418" y="0"/>
                  </a:moveTo>
                  <a:lnTo>
                    <a:pt x="58" y="360"/>
                  </a:lnTo>
                  <a:cubicBezTo>
                    <a:pt x="0" y="418"/>
                    <a:pt x="0" y="509"/>
                    <a:pt x="58" y="567"/>
                  </a:cubicBezTo>
                  <a:lnTo>
                    <a:pt x="457" y="971"/>
                  </a:lnTo>
                  <a:cubicBezTo>
                    <a:pt x="485" y="997"/>
                    <a:pt x="524" y="1010"/>
                    <a:pt x="562" y="1010"/>
                  </a:cubicBezTo>
                  <a:cubicBezTo>
                    <a:pt x="601" y="1010"/>
                    <a:pt x="639" y="997"/>
                    <a:pt x="668" y="971"/>
                  </a:cubicBezTo>
                  <a:lnTo>
                    <a:pt x="1028" y="610"/>
                  </a:lnTo>
                  <a:cubicBezTo>
                    <a:pt x="899" y="543"/>
                    <a:pt x="778" y="456"/>
                    <a:pt x="673" y="356"/>
                  </a:cubicBezTo>
                  <a:cubicBezTo>
                    <a:pt x="572" y="250"/>
                    <a:pt x="485" y="130"/>
                    <a:pt x="418"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82"/>
            <p:cNvSpPr/>
            <p:nvPr/>
          </p:nvSpPr>
          <p:spPr>
            <a:xfrm>
              <a:off x="7939907" y="1598000"/>
              <a:ext cx="109956" cy="107129"/>
            </a:xfrm>
            <a:custGeom>
              <a:avLst/>
              <a:gdLst/>
              <a:ahLst/>
              <a:cxnLst/>
              <a:rect l="l" t="t" r="r" b="b"/>
              <a:pathLst>
                <a:path w="4200" h="4092" extrusionOk="0">
                  <a:moveTo>
                    <a:pt x="3810" y="0"/>
                  </a:moveTo>
                  <a:cubicBezTo>
                    <a:pt x="3632" y="154"/>
                    <a:pt x="3315" y="505"/>
                    <a:pt x="3056" y="1216"/>
                  </a:cubicBezTo>
                  <a:cubicBezTo>
                    <a:pt x="2821" y="1869"/>
                    <a:pt x="2407" y="2129"/>
                    <a:pt x="1788" y="2129"/>
                  </a:cubicBezTo>
                  <a:cubicBezTo>
                    <a:pt x="462" y="2129"/>
                    <a:pt x="1" y="3964"/>
                    <a:pt x="87" y="4050"/>
                  </a:cubicBezTo>
                  <a:cubicBezTo>
                    <a:pt x="101" y="4065"/>
                    <a:pt x="121" y="4079"/>
                    <a:pt x="140" y="4089"/>
                  </a:cubicBezTo>
                  <a:cubicBezTo>
                    <a:pt x="143" y="4090"/>
                    <a:pt x="146" y="4091"/>
                    <a:pt x="150" y="4091"/>
                  </a:cubicBezTo>
                  <a:cubicBezTo>
                    <a:pt x="297" y="4091"/>
                    <a:pt x="874" y="2656"/>
                    <a:pt x="1879" y="2656"/>
                  </a:cubicBezTo>
                  <a:cubicBezTo>
                    <a:pt x="1893" y="2656"/>
                    <a:pt x="1908" y="2656"/>
                    <a:pt x="1922" y="2657"/>
                  </a:cubicBezTo>
                  <a:cubicBezTo>
                    <a:pt x="1950" y="2659"/>
                    <a:pt x="1979" y="2659"/>
                    <a:pt x="2007" y="2659"/>
                  </a:cubicBezTo>
                  <a:cubicBezTo>
                    <a:pt x="2314" y="2659"/>
                    <a:pt x="2613" y="2564"/>
                    <a:pt x="2869" y="2388"/>
                  </a:cubicBezTo>
                  <a:cubicBezTo>
                    <a:pt x="3003" y="2297"/>
                    <a:pt x="3123" y="2181"/>
                    <a:pt x="3219" y="2047"/>
                  </a:cubicBezTo>
                  <a:cubicBezTo>
                    <a:pt x="3368" y="1850"/>
                    <a:pt x="3488" y="1634"/>
                    <a:pt x="3570" y="1398"/>
                  </a:cubicBezTo>
                  <a:cubicBezTo>
                    <a:pt x="3825" y="687"/>
                    <a:pt x="4127" y="438"/>
                    <a:pt x="4199" y="390"/>
                  </a:cubicBezTo>
                  <a:lnTo>
                    <a:pt x="4195" y="385"/>
                  </a:lnTo>
                  <a:lnTo>
                    <a:pt x="381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82"/>
            <p:cNvSpPr/>
            <p:nvPr/>
          </p:nvSpPr>
          <p:spPr>
            <a:xfrm>
              <a:off x="8213724" y="1695809"/>
              <a:ext cx="92206" cy="80451"/>
            </a:xfrm>
            <a:custGeom>
              <a:avLst/>
              <a:gdLst/>
              <a:ahLst/>
              <a:cxnLst/>
              <a:rect l="l" t="t" r="r" b="b"/>
              <a:pathLst>
                <a:path w="3522" h="3073" extrusionOk="0">
                  <a:moveTo>
                    <a:pt x="2378" y="1"/>
                  </a:moveTo>
                  <a:cubicBezTo>
                    <a:pt x="1794" y="1"/>
                    <a:pt x="1050" y="346"/>
                    <a:pt x="620" y="780"/>
                  </a:cubicBezTo>
                  <a:cubicBezTo>
                    <a:pt x="0" y="1400"/>
                    <a:pt x="38" y="2188"/>
                    <a:pt x="543" y="2687"/>
                  </a:cubicBezTo>
                  <a:cubicBezTo>
                    <a:pt x="794" y="2936"/>
                    <a:pt x="1112" y="3073"/>
                    <a:pt x="1444" y="3073"/>
                  </a:cubicBezTo>
                  <a:cubicBezTo>
                    <a:pt x="1785" y="3073"/>
                    <a:pt x="2141" y="2929"/>
                    <a:pt x="2455" y="2615"/>
                  </a:cubicBezTo>
                  <a:cubicBezTo>
                    <a:pt x="3079" y="1996"/>
                    <a:pt x="3521" y="727"/>
                    <a:pt x="3017" y="223"/>
                  </a:cubicBezTo>
                  <a:cubicBezTo>
                    <a:pt x="2861" y="67"/>
                    <a:pt x="2635" y="1"/>
                    <a:pt x="237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82"/>
            <p:cNvSpPr/>
            <p:nvPr/>
          </p:nvSpPr>
          <p:spPr>
            <a:xfrm>
              <a:off x="8221630" y="1696463"/>
              <a:ext cx="84169" cy="79744"/>
            </a:xfrm>
            <a:custGeom>
              <a:avLst/>
              <a:gdLst/>
              <a:ahLst/>
              <a:cxnLst/>
              <a:rect l="l" t="t" r="r" b="b"/>
              <a:pathLst>
                <a:path w="3215" h="3046" extrusionOk="0">
                  <a:moveTo>
                    <a:pt x="2340" y="1"/>
                  </a:moveTo>
                  <a:lnTo>
                    <a:pt x="2340" y="1"/>
                  </a:lnTo>
                  <a:cubicBezTo>
                    <a:pt x="2480" y="606"/>
                    <a:pt x="2095" y="1529"/>
                    <a:pt x="1591" y="2028"/>
                  </a:cubicBezTo>
                  <a:cubicBezTo>
                    <a:pt x="1277" y="2342"/>
                    <a:pt x="921" y="2487"/>
                    <a:pt x="579" y="2487"/>
                  </a:cubicBezTo>
                  <a:cubicBezTo>
                    <a:pt x="378" y="2487"/>
                    <a:pt x="181" y="2437"/>
                    <a:pt x="1" y="2340"/>
                  </a:cubicBezTo>
                  <a:lnTo>
                    <a:pt x="1" y="2340"/>
                  </a:lnTo>
                  <a:cubicBezTo>
                    <a:pt x="63" y="2461"/>
                    <a:pt x="145" y="2566"/>
                    <a:pt x="241" y="2662"/>
                  </a:cubicBezTo>
                  <a:cubicBezTo>
                    <a:pt x="491" y="2910"/>
                    <a:pt x="808" y="3046"/>
                    <a:pt x="1138" y="3046"/>
                  </a:cubicBezTo>
                  <a:cubicBezTo>
                    <a:pt x="1480" y="3046"/>
                    <a:pt x="1838" y="2901"/>
                    <a:pt x="2153" y="2585"/>
                  </a:cubicBezTo>
                  <a:cubicBezTo>
                    <a:pt x="2773" y="1966"/>
                    <a:pt x="3215" y="698"/>
                    <a:pt x="2710" y="193"/>
                  </a:cubicBezTo>
                  <a:cubicBezTo>
                    <a:pt x="2609" y="97"/>
                    <a:pt x="2480" y="30"/>
                    <a:pt x="2340"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82"/>
            <p:cNvSpPr/>
            <p:nvPr/>
          </p:nvSpPr>
          <p:spPr>
            <a:xfrm>
              <a:off x="8210320" y="1756834"/>
              <a:ext cx="26939" cy="26573"/>
            </a:xfrm>
            <a:custGeom>
              <a:avLst/>
              <a:gdLst/>
              <a:ahLst/>
              <a:cxnLst/>
              <a:rect l="l" t="t" r="r" b="b"/>
              <a:pathLst>
                <a:path w="1029" h="1015" extrusionOk="0">
                  <a:moveTo>
                    <a:pt x="418" y="1"/>
                  </a:moveTo>
                  <a:lnTo>
                    <a:pt x="58" y="361"/>
                  </a:lnTo>
                  <a:cubicBezTo>
                    <a:pt x="0" y="419"/>
                    <a:pt x="0" y="515"/>
                    <a:pt x="58" y="573"/>
                  </a:cubicBezTo>
                  <a:lnTo>
                    <a:pt x="457" y="971"/>
                  </a:lnTo>
                  <a:cubicBezTo>
                    <a:pt x="486" y="1000"/>
                    <a:pt x="523" y="1015"/>
                    <a:pt x="561" y="1015"/>
                  </a:cubicBezTo>
                  <a:cubicBezTo>
                    <a:pt x="598" y="1015"/>
                    <a:pt x="637" y="1000"/>
                    <a:pt x="668" y="971"/>
                  </a:cubicBezTo>
                  <a:lnTo>
                    <a:pt x="1028" y="611"/>
                  </a:lnTo>
                  <a:cubicBezTo>
                    <a:pt x="894" y="544"/>
                    <a:pt x="774" y="457"/>
                    <a:pt x="673" y="356"/>
                  </a:cubicBezTo>
                  <a:cubicBezTo>
                    <a:pt x="567" y="251"/>
                    <a:pt x="481" y="135"/>
                    <a:pt x="418"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82"/>
            <p:cNvSpPr/>
            <p:nvPr/>
          </p:nvSpPr>
          <p:spPr>
            <a:xfrm>
              <a:off x="8112459" y="1772176"/>
              <a:ext cx="109825" cy="107129"/>
            </a:xfrm>
            <a:custGeom>
              <a:avLst/>
              <a:gdLst/>
              <a:ahLst/>
              <a:cxnLst/>
              <a:rect l="l" t="t" r="r" b="b"/>
              <a:pathLst>
                <a:path w="4195" h="4092" extrusionOk="0">
                  <a:moveTo>
                    <a:pt x="3810" y="1"/>
                  </a:moveTo>
                  <a:cubicBezTo>
                    <a:pt x="3628" y="155"/>
                    <a:pt x="3316" y="505"/>
                    <a:pt x="3056" y="1216"/>
                  </a:cubicBezTo>
                  <a:cubicBezTo>
                    <a:pt x="2821" y="1870"/>
                    <a:pt x="2408" y="2129"/>
                    <a:pt x="1788" y="2129"/>
                  </a:cubicBezTo>
                  <a:cubicBezTo>
                    <a:pt x="462" y="2129"/>
                    <a:pt x="1" y="3964"/>
                    <a:pt x="82" y="4051"/>
                  </a:cubicBezTo>
                  <a:cubicBezTo>
                    <a:pt x="102" y="4065"/>
                    <a:pt x="121" y="4080"/>
                    <a:pt x="140" y="4089"/>
                  </a:cubicBezTo>
                  <a:cubicBezTo>
                    <a:pt x="143" y="4091"/>
                    <a:pt x="147" y="4092"/>
                    <a:pt x="150" y="4092"/>
                  </a:cubicBezTo>
                  <a:cubicBezTo>
                    <a:pt x="297" y="4092"/>
                    <a:pt x="870" y="2657"/>
                    <a:pt x="1879" y="2657"/>
                  </a:cubicBezTo>
                  <a:cubicBezTo>
                    <a:pt x="1893" y="2657"/>
                    <a:pt x="1908" y="2657"/>
                    <a:pt x="1922" y="2658"/>
                  </a:cubicBezTo>
                  <a:cubicBezTo>
                    <a:pt x="1945" y="2659"/>
                    <a:pt x="1967" y="2659"/>
                    <a:pt x="1989" y="2659"/>
                  </a:cubicBezTo>
                  <a:cubicBezTo>
                    <a:pt x="2307" y="2659"/>
                    <a:pt x="2618" y="2563"/>
                    <a:pt x="2883" y="2379"/>
                  </a:cubicBezTo>
                  <a:cubicBezTo>
                    <a:pt x="3018" y="2288"/>
                    <a:pt x="3224" y="2047"/>
                    <a:pt x="3224" y="2047"/>
                  </a:cubicBezTo>
                  <a:cubicBezTo>
                    <a:pt x="3373" y="1850"/>
                    <a:pt x="3489" y="1634"/>
                    <a:pt x="3570" y="1399"/>
                  </a:cubicBezTo>
                  <a:cubicBezTo>
                    <a:pt x="3820" y="688"/>
                    <a:pt x="4127" y="438"/>
                    <a:pt x="4195" y="390"/>
                  </a:cubicBezTo>
                  <a:lnTo>
                    <a:pt x="4195" y="385"/>
                  </a:lnTo>
                  <a:lnTo>
                    <a:pt x="381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82"/>
            <p:cNvSpPr/>
            <p:nvPr/>
          </p:nvSpPr>
          <p:spPr>
            <a:xfrm>
              <a:off x="7935247" y="1517680"/>
              <a:ext cx="378013" cy="366651"/>
            </a:xfrm>
            <a:custGeom>
              <a:avLst/>
              <a:gdLst/>
              <a:ahLst/>
              <a:cxnLst/>
              <a:rect l="l" t="t" r="r" b="b"/>
              <a:pathLst>
                <a:path w="14439" h="14005" extrusionOk="0">
                  <a:moveTo>
                    <a:pt x="8115" y="5076"/>
                  </a:moveTo>
                  <a:cubicBezTo>
                    <a:pt x="8331" y="5422"/>
                    <a:pt x="8624" y="5715"/>
                    <a:pt x="8970" y="5941"/>
                  </a:cubicBezTo>
                  <a:cubicBezTo>
                    <a:pt x="8984" y="5946"/>
                    <a:pt x="8989" y="5956"/>
                    <a:pt x="9004" y="5965"/>
                  </a:cubicBezTo>
                  <a:cubicBezTo>
                    <a:pt x="8494" y="6450"/>
                    <a:pt x="8504" y="6494"/>
                    <a:pt x="8437" y="6494"/>
                  </a:cubicBezTo>
                  <a:cubicBezTo>
                    <a:pt x="8370" y="6494"/>
                    <a:pt x="8398" y="6465"/>
                    <a:pt x="7606" y="5691"/>
                  </a:cubicBezTo>
                  <a:cubicBezTo>
                    <a:pt x="7591" y="5677"/>
                    <a:pt x="7582" y="5658"/>
                    <a:pt x="7586" y="5639"/>
                  </a:cubicBezTo>
                  <a:cubicBezTo>
                    <a:pt x="7586" y="5576"/>
                    <a:pt x="7634" y="5581"/>
                    <a:pt x="8115" y="5076"/>
                  </a:cubicBezTo>
                  <a:close/>
                  <a:moveTo>
                    <a:pt x="7490" y="6157"/>
                  </a:moveTo>
                  <a:lnTo>
                    <a:pt x="7947" y="6614"/>
                  </a:lnTo>
                  <a:cubicBezTo>
                    <a:pt x="7683" y="6868"/>
                    <a:pt x="7226" y="7430"/>
                    <a:pt x="6837" y="8516"/>
                  </a:cubicBezTo>
                  <a:cubicBezTo>
                    <a:pt x="6301" y="10002"/>
                    <a:pt x="5283" y="10815"/>
                    <a:pt x="3964" y="10815"/>
                  </a:cubicBezTo>
                  <a:cubicBezTo>
                    <a:pt x="3923" y="10815"/>
                    <a:pt x="3881" y="10814"/>
                    <a:pt x="3839" y="10812"/>
                  </a:cubicBezTo>
                  <a:cubicBezTo>
                    <a:pt x="3811" y="10811"/>
                    <a:pt x="3783" y="10811"/>
                    <a:pt x="3755" y="10811"/>
                  </a:cubicBezTo>
                  <a:cubicBezTo>
                    <a:pt x="2231" y="10811"/>
                    <a:pt x="1206" y="12341"/>
                    <a:pt x="649" y="13166"/>
                  </a:cubicBezTo>
                  <a:cubicBezTo>
                    <a:pt x="597" y="13253"/>
                    <a:pt x="534" y="13344"/>
                    <a:pt x="476" y="13421"/>
                  </a:cubicBezTo>
                  <a:cubicBezTo>
                    <a:pt x="563" y="12969"/>
                    <a:pt x="885" y="11985"/>
                    <a:pt x="1557" y="11206"/>
                  </a:cubicBezTo>
                  <a:cubicBezTo>
                    <a:pt x="2091" y="10587"/>
                    <a:pt x="2758" y="10198"/>
                    <a:pt x="3575" y="10198"/>
                  </a:cubicBezTo>
                  <a:cubicBezTo>
                    <a:pt x="4915" y="10198"/>
                    <a:pt x="5761" y="9592"/>
                    <a:pt x="6227" y="8295"/>
                  </a:cubicBezTo>
                  <a:cubicBezTo>
                    <a:pt x="6654" y="7118"/>
                    <a:pt x="7159" y="6479"/>
                    <a:pt x="7490" y="6157"/>
                  </a:cubicBezTo>
                  <a:close/>
                  <a:moveTo>
                    <a:pt x="12199" y="1"/>
                  </a:moveTo>
                  <a:cubicBezTo>
                    <a:pt x="11652" y="1"/>
                    <a:pt x="11014" y="150"/>
                    <a:pt x="10325" y="455"/>
                  </a:cubicBezTo>
                  <a:cubicBezTo>
                    <a:pt x="10120" y="557"/>
                    <a:pt x="10222" y="845"/>
                    <a:pt x="10415" y="845"/>
                  </a:cubicBezTo>
                  <a:cubicBezTo>
                    <a:pt x="10440" y="845"/>
                    <a:pt x="10466" y="840"/>
                    <a:pt x="10493" y="830"/>
                  </a:cubicBezTo>
                  <a:cubicBezTo>
                    <a:pt x="11113" y="552"/>
                    <a:pt x="11706" y="414"/>
                    <a:pt x="12203" y="414"/>
                  </a:cubicBezTo>
                  <a:cubicBezTo>
                    <a:pt x="12670" y="414"/>
                    <a:pt x="13052" y="535"/>
                    <a:pt x="13294" y="777"/>
                  </a:cubicBezTo>
                  <a:cubicBezTo>
                    <a:pt x="14192" y="1680"/>
                    <a:pt x="13294" y="4048"/>
                    <a:pt x="12213" y="5134"/>
                  </a:cubicBezTo>
                  <a:cubicBezTo>
                    <a:pt x="11634" y="5712"/>
                    <a:pt x="10997" y="5953"/>
                    <a:pt x="10402" y="5953"/>
                  </a:cubicBezTo>
                  <a:cubicBezTo>
                    <a:pt x="8368" y="5953"/>
                    <a:pt x="6814" y="3135"/>
                    <a:pt x="9691" y="1262"/>
                  </a:cubicBezTo>
                  <a:cubicBezTo>
                    <a:pt x="9877" y="1139"/>
                    <a:pt x="9758" y="884"/>
                    <a:pt x="9581" y="884"/>
                  </a:cubicBezTo>
                  <a:cubicBezTo>
                    <a:pt x="9544" y="884"/>
                    <a:pt x="9505" y="895"/>
                    <a:pt x="9465" y="921"/>
                  </a:cubicBezTo>
                  <a:cubicBezTo>
                    <a:pt x="7750" y="2036"/>
                    <a:pt x="7409" y="3530"/>
                    <a:pt x="7913" y="4697"/>
                  </a:cubicBezTo>
                  <a:lnTo>
                    <a:pt x="7317" y="5293"/>
                  </a:lnTo>
                  <a:cubicBezTo>
                    <a:pt x="7173" y="5432"/>
                    <a:pt x="7135" y="5653"/>
                    <a:pt x="7221" y="5840"/>
                  </a:cubicBezTo>
                  <a:cubicBezTo>
                    <a:pt x="6861" y="6186"/>
                    <a:pt x="6299" y="6883"/>
                    <a:pt x="5843" y="8151"/>
                  </a:cubicBezTo>
                  <a:cubicBezTo>
                    <a:pt x="5415" y="9342"/>
                    <a:pt x="4685" y="9780"/>
                    <a:pt x="3570" y="9784"/>
                  </a:cubicBezTo>
                  <a:cubicBezTo>
                    <a:pt x="1658" y="9784"/>
                    <a:pt x="702" y="11600"/>
                    <a:pt x="376" y="12383"/>
                  </a:cubicBezTo>
                  <a:cubicBezTo>
                    <a:pt x="255" y="12667"/>
                    <a:pt x="159" y="12960"/>
                    <a:pt x="92" y="13263"/>
                  </a:cubicBezTo>
                  <a:cubicBezTo>
                    <a:pt x="1" y="13690"/>
                    <a:pt x="25" y="13825"/>
                    <a:pt x="275" y="13969"/>
                  </a:cubicBezTo>
                  <a:cubicBezTo>
                    <a:pt x="317" y="13994"/>
                    <a:pt x="358" y="14005"/>
                    <a:pt x="398" y="14005"/>
                  </a:cubicBezTo>
                  <a:cubicBezTo>
                    <a:pt x="511" y="14005"/>
                    <a:pt x="613" y="13916"/>
                    <a:pt x="702" y="13805"/>
                  </a:cubicBezTo>
                  <a:cubicBezTo>
                    <a:pt x="1119" y="13294"/>
                    <a:pt x="2175" y="11219"/>
                    <a:pt x="3755" y="11219"/>
                  </a:cubicBezTo>
                  <a:cubicBezTo>
                    <a:pt x="3778" y="11219"/>
                    <a:pt x="3802" y="11220"/>
                    <a:pt x="3825" y="11221"/>
                  </a:cubicBezTo>
                  <a:cubicBezTo>
                    <a:pt x="3872" y="11223"/>
                    <a:pt x="3919" y="11223"/>
                    <a:pt x="3965" y="11223"/>
                  </a:cubicBezTo>
                  <a:cubicBezTo>
                    <a:pt x="5553" y="11223"/>
                    <a:pt x="6671" y="10191"/>
                    <a:pt x="7226" y="8651"/>
                  </a:cubicBezTo>
                  <a:cubicBezTo>
                    <a:pt x="7620" y="7555"/>
                    <a:pt x="8072" y="7056"/>
                    <a:pt x="8269" y="6873"/>
                  </a:cubicBezTo>
                  <a:cubicBezTo>
                    <a:pt x="8326" y="6894"/>
                    <a:pt x="8385" y="6904"/>
                    <a:pt x="8443" y="6904"/>
                  </a:cubicBezTo>
                  <a:cubicBezTo>
                    <a:pt x="8570" y="6904"/>
                    <a:pt x="8694" y="6855"/>
                    <a:pt x="8783" y="6763"/>
                  </a:cubicBezTo>
                  <a:lnTo>
                    <a:pt x="9378" y="6167"/>
                  </a:lnTo>
                  <a:cubicBezTo>
                    <a:pt x="9713" y="6311"/>
                    <a:pt x="10054" y="6379"/>
                    <a:pt x="10389" y="6379"/>
                  </a:cubicBezTo>
                  <a:cubicBezTo>
                    <a:pt x="11160" y="6379"/>
                    <a:pt x="11905" y="6023"/>
                    <a:pt x="12501" y="5427"/>
                  </a:cubicBezTo>
                  <a:cubicBezTo>
                    <a:pt x="13121" y="4807"/>
                    <a:pt x="13664" y="3851"/>
                    <a:pt x="13913" y="2934"/>
                  </a:cubicBezTo>
                  <a:cubicBezTo>
                    <a:pt x="14438" y="1022"/>
                    <a:pt x="13630" y="1"/>
                    <a:pt x="121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82"/>
            <p:cNvSpPr/>
            <p:nvPr/>
          </p:nvSpPr>
          <p:spPr>
            <a:xfrm>
              <a:off x="7935875" y="1516162"/>
              <a:ext cx="204413" cy="194544"/>
            </a:xfrm>
            <a:custGeom>
              <a:avLst/>
              <a:gdLst/>
              <a:ahLst/>
              <a:cxnLst/>
              <a:rect l="l" t="t" r="r" b="b"/>
              <a:pathLst>
                <a:path w="7808" h="7431" extrusionOk="0">
                  <a:moveTo>
                    <a:pt x="6403" y="414"/>
                  </a:moveTo>
                  <a:cubicBezTo>
                    <a:pt x="6606" y="414"/>
                    <a:pt x="6778" y="464"/>
                    <a:pt x="6890" y="575"/>
                  </a:cubicBezTo>
                  <a:cubicBezTo>
                    <a:pt x="7390" y="1080"/>
                    <a:pt x="6626" y="3064"/>
                    <a:pt x="5477" y="3078"/>
                  </a:cubicBezTo>
                  <a:cubicBezTo>
                    <a:pt x="5472" y="3078"/>
                    <a:pt x="5466" y="3078"/>
                    <a:pt x="5461" y="3078"/>
                  </a:cubicBezTo>
                  <a:cubicBezTo>
                    <a:pt x="4646" y="3078"/>
                    <a:pt x="3898" y="2020"/>
                    <a:pt x="4786" y="1133"/>
                  </a:cubicBezTo>
                  <a:cubicBezTo>
                    <a:pt x="5192" y="727"/>
                    <a:pt x="5893" y="414"/>
                    <a:pt x="6403" y="414"/>
                  </a:cubicBezTo>
                  <a:close/>
                  <a:moveTo>
                    <a:pt x="4272" y="2877"/>
                  </a:moveTo>
                  <a:cubicBezTo>
                    <a:pt x="4363" y="2992"/>
                    <a:pt x="4469" y="3098"/>
                    <a:pt x="4589" y="3194"/>
                  </a:cubicBezTo>
                  <a:lnTo>
                    <a:pt x="4454" y="3328"/>
                  </a:lnTo>
                  <a:lnTo>
                    <a:pt x="4137" y="3011"/>
                  </a:lnTo>
                  <a:lnTo>
                    <a:pt x="4272" y="2877"/>
                  </a:lnTo>
                  <a:close/>
                  <a:moveTo>
                    <a:pt x="6396" y="1"/>
                  </a:moveTo>
                  <a:cubicBezTo>
                    <a:pt x="5732" y="1"/>
                    <a:pt x="4930" y="398"/>
                    <a:pt x="4488" y="840"/>
                  </a:cubicBezTo>
                  <a:cubicBezTo>
                    <a:pt x="4036" y="1291"/>
                    <a:pt x="3835" y="1887"/>
                    <a:pt x="4060" y="2492"/>
                  </a:cubicBezTo>
                  <a:cubicBezTo>
                    <a:pt x="3854" y="2732"/>
                    <a:pt x="3647" y="2805"/>
                    <a:pt x="3710" y="3083"/>
                  </a:cubicBezTo>
                  <a:cubicBezTo>
                    <a:pt x="2816" y="3986"/>
                    <a:pt x="3191" y="5029"/>
                    <a:pt x="1937" y="5048"/>
                  </a:cubicBezTo>
                  <a:cubicBezTo>
                    <a:pt x="890" y="5048"/>
                    <a:pt x="371" y="6028"/>
                    <a:pt x="198" y="6446"/>
                  </a:cubicBezTo>
                  <a:cubicBezTo>
                    <a:pt x="131" y="6600"/>
                    <a:pt x="83" y="6758"/>
                    <a:pt x="44" y="6922"/>
                  </a:cubicBezTo>
                  <a:cubicBezTo>
                    <a:pt x="6" y="7099"/>
                    <a:pt x="1" y="7229"/>
                    <a:pt x="87" y="7315"/>
                  </a:cubicBezTo>
                  <a:cubicBezTo>
                    <a:pt x="145" y="7378"/>
                    <a:pt x="222" y="7421"/>
                    <a:pt x="308" y="7431"/>
                  </a:cubicBezTo>
                  <a:cubicBezTo>
                    <a:pt x="481" y="7431"/>
                    <a:pt x="592" y="7224"/>
                    <a:pt x="697" y="7070"/>
                  </a:cubicBezTo>
                  <a:cubicBezTo>
                    <a:pt x="953" y="6692"/>
                    <a:pt x="1417" y="5989"/>
                    <a:pt x="2036" y="5989"/>
                  </a:cubicBezTo>
                  <a:cubicBezTo>
                    <a:pt x="2046" y="5989"/>
                    <a:pt x="2056" y="5989"/>
                    <a:pt x="2067" y="5990"/>
                  </a:cubicBezTo>
                  <a:cubicBezTo>
                    <a:pt x="2096" y="5991"/>
                    <a:pt x="2126" y="5992"/>
                    <a:pt x="2156" y="5992"/>
                  </a:cubicBezTo>
                  <a:cubicBezTo>
                    <a:pt x="2509" y="5992"/>
                    <a:pt x="2850" y="5887"/>
                    <a:pt x="3138" y="5692"/>
                  </a:cubicBezTo>
                  <a:cubicBezTo>
                    <a:pt x="3308" y="5557"/>
                    <a:pt x="3188" y="5321"/>
                    <a:pt x="3016" y="5321"/>
                  </a:cubicBezTo>
                  <a:cubicBezTo>
                    <a:pt x="2980" y="5321"/>
                    <a:pt x="2941" y="5331"/>
                    <a:pt x="2903" y="5355"/>
                  </a:cubicBezTo>
                  <a:cubicBezTo>
                    <a:pt x="2680" y="5506"/>
                    <a:pt x="2417" y="5588"/>
                    <a:pt x="2151" y="5588"/>
                  </a:cubicBezTo>
                  <a:cubicBezTo>
                    <a:pt x="2129" y="5588"/>
                    <a:pt x="2108" y="5587"/>
                    <a:pt x="2086" y="5586"/>
                  </a:cubicBezTo>
                  <a:cubicBezTo>
                    <a:pt x="2069" y="5585"/>
                    <a:pt x="2051" y="5585"/>
                    <a:pt x="2034" y="5585"/>
                  </a:cubicBezTo>
                  <a:cubicBezTo>
                    <a:pt x="1459" y="5585"/>
                    <a:pt x="1020" y="5972"/>
                    <a:pt x="702" y="6359"/>
                  </a:cubicBezTo>
                  <a:cubicBezTo>
                    <a:pt x="962" y="5878"/>
                    <a:pt x="1380" y="5466"/>
                    <a:pt x="1919" y="5466"/>
                  </a:cubicBezTo>
                  <a:cubicBezTo>
                    <a:pt x="1928" y="5466"/>
                    <a:pt x="1937" y="5466"/>
                    <a:pt x="1947" y="5466"/>
                  </a:cubicBezTo>
                  <a:cubicBezTo>
                    <a:pt x="2677" y="5466"/>
                    <a:pt x="3152" y="5125"/>
                    <a:pt x="3407" y="4419"/>
                  </a:cubicBezTo>
                  <a:cubicBezTo>
                    <a:pt x="3589" y="3905"/>
                    <a:pt x="3810" y="3602"/>
                    <a:pt x="3964" y="3424"/>
                  </a:cubicBezTo>
                  <a:lnTo>
                    <a:pt x="4060" y="3520"/>
                  </a:lnTo>
                  <a:cubicBezTo>
                    <a:pt x="3662" y="3957"/>
                    <a:pt x="3570" y="4457"/>
                    <a:pt x="3388" y="4789"/>
                  </a:cubicBezTo>
                  <a:cubicBezTo>
                    <a:pt x="3319" y="4948"/>
                    <a:pt x="3446" y="5079"/>
                    <a:pt x="3577" y="5079"/>
                  </a:cubicBezTo>
                  <a:cubicBezTo>
                    <a:pt x="3640" y="5079"/>
                    <a:pt x="3703" y="5050"/>
                    <a:pt x="3748" y="4981"/>
                  </a:cubicBezTo>
                  <a:cubicBezTo>
                    <a:pt x="3950" y="4606"/>
                    <a:pt x="4041" y="4106"/>
                    <a:pt x="4406" y="3746"/>
                  </a:cubicBezTo>
                  <a:cubicBezTo>
                    <a:pt x="4421" y="3746"/>
                    <a:pt x="4435" y="3765"/>
                    <a:pt x="4449" y="3765"/>
                  </a:cubicBezTo>
                  <a:cubicBezTo>
                    <a:pt x="4675" y="3765"/>
                    <a:pt x="4752" y="3583"/>
                    <a:pt x="4963" y="3395"/>
                  </a:cubicBezTo>
                  <a:cubicBezTo>
                    <a:pt x="5135" y="3460"/>
                    <a:pt x="5306" y="3491"/>
                    <a:pt x="5472" y="3491"/>
                  </a:cubicBezTo>
                  <a:cubicBezTo>
                    <a:pt x="5895" y="3491"/>
                    <a:pt x="6292" y="3294"/>
                    <a:pt x="6616" y="2973"/>
                  </a:cubicBezTo>
                  <a:cubicBezTo>
                    <a:pt x="7260" y="2324"/>
                    <a:pt x="7807" y="917"/>
                    <a:pt x="7173" y="282"/>
                  </a:cubicBezTo>
                  <a:cubicBezTo>
                    <a:pt x="6975" y="84"/>
                    <a:pt x="6700" y="1"/>
                    <a:pt x="6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82"/>
            <p:cNvSpPr/>
            <p:nvPr/>
          </p:nvSpPr>
          <p:spPr>
            <a:xfrm>
              <a:off x="8108454" y="1690337"/>
              <a:ext cx="208498" cy="194413"/>
            </a:xfrm>
            <a:custGeom>
              <a:avLst/>
              <a:gdLst/>
              <a:ahLst/>
              <a:cxnLst/>
              <a:rect l="l" t="t" r="r" b="b"/>
              <a:pathLst>
                <a:path w="7964" h="7426" extrusionOk="0">
                  <a:moveTo>
                    <a:pt x="6400" y="410"/>
                  </a:moveTo>
                  <a:cubicBezTo>
                    <a:pt x="6603" y="410"/>
                    <a:pt x="6776" y="459"/>
                    <a:pt x="6889" y="571"/>
                  </a:cubicBezTo>
                  <a:cubicBezTo>
                    <a:pt x="7278" y="960"/>
                    <a:pt x="6899" y="2108"/>
                    <a:pt x="6332" y="2675"/>
                  </a:cubicBezTo>
                  <a:lnTo>
                    <a:pt x="6327" y="2675"/>
                  </a:lnTo>
                  <a:cubicBezTo>
                    <a:pt x="6048" y="2956"/>
                    <a:pt x="5743" y="3073"/>
                    <a:pt x="5461" y="3073"/>
                  </a:cubicBezTo>
                  <a:cubicBezTo>
                    <a:pt x="4596" y="3073"/>
                    <a:pt x="3930" y="1979"/>
                    <a:pt x="4785" y="1128"/>
                  </a:cubicBezTo>
                  <a:cubicBezTo>
                    <a:pt x="5191" y="723"/>
                    <a:pt x="5890" y="410"/>
                    <a:pt x="6400" y="410"/>
                  </a:cubicBezTo>
                  <a:close/>
                  <a:moveTo>
                    <a:pt x="4271" y="2872"/>
                  </a:moveTo>
                  <a:cubicBezTo>
                    <a:pt x="4357" y="2992"/>
                    <a:pt x="4468" y="3098"/>
                    <a:pt x="4588" y="3189"/>
                  </a:cubicBezTo>
                  <a:lnTo>
                    <a:pt x="4453" y="3324"/>
                  </a:lnTo>
                  <a:lnTo>
                    <a:pt x="4132" y="3007"/>
                  </a:lnTo>
                  <a:lnTo>
                    <a:pt x="4271" y="2872"/>
                  </a:lnTo>
                  <a:close/>
                  <a:moveTo>
                    <a:pt x="6398" y="1"/>
                  </a:moveTo>
                  <a:cubicBezTo>
                    <a:pt x="5734" y="1"/>
                    <a:pt x="4933" y="396"/>
                    <a:pt x="4492" y="840"/>
                  </a:cubicBezTo>
                  <a:cubicBezTo>
                    <a:pt x="4040" y="1292"/>
                    <a:pt x="3838" y="1888"/>
                    <a:pt x="4069" y="2493"/>
                  </a:cubicBezTo>
                  <a:cubicBezTo>
                    <a:pt x="3858" y="2733"/>
                    <a:pt x="3651" y="2805"/>
                    <a:pt x="3714" y="3084"/>
                  </a:cubicBezTo>
                  <a:cubicBezTo>
                    <a:pt x="2820" y="3987"/>
                    <a:pt x="3195" y="5029"/>
                    <a:pt x="1941" y="5049"/>
                  </a:cubicBezTo>
                  <a:cubicBezTo>
                    <a:pt x="898" y="5049"/>
                    <a:pt x="375" y="6024"/>
                    <a:pt x="202" y="6447"/>
                  </a:cubicBezTo>
                  <a:cubicBezTo>
                    <a:pt x="139" y="6600"/>
                    <a:pt x="87" y="6759"/>
                    <a:pt x="48" y="6922"/>
                  </a:cubicBezTo>
                  <a:cubicBezTo>
                    <a:pt x="0" y="7143"/>
                    <a:pt x="0" y="7282"/>
                    <a:pt x="187" y="7393"/>
                  </a:cubicBezTo>
                  <a:cubicBezTo>
                    <a:pt x="227" y="7416"/>
                    <a:pt x="266" y="7426"/>
                    <a:pt x="303" y="7426"/>
                  </a:cubicBezTo>
                  <a:cubicBezTo>
                    <a:pt x="391" y="7426"/>
                    <a:pt x="470" y="7368"/>
                    <a:pt x="538" y="7287"/>
                  </a:cubicBezTo>
                  <a:cubicBezTo>
                    <a:pt x="756" y="7018"/>
                    <a:pt x="1276" y="5989"/>
                    <a:pt x="2030" y="5989"/>
                  </a:cubicBezTo>
                  <a:cubicBezTo>
                    <a:pt x="2042" y="5989"/>
                    <a:pt x="2054" y="5990"/>
                    <a:pt x="2066" y="5990"/>
                  </a:cubicBezTo>
                  <a:cubicBezTo>
                    <a:pt x="2094" y="5992"/>
                    <a:pt x="2122" y="5992"/>
                    <a:pt x="2150" y="5992"/>
                  </a:cubicBezTo>
                  <a:cubicBezTo>
                    <a:pt x="2510" y="5992"/>
                    <a:pt x="2862" y="5878"/>
                    <a:pt x="3151" y="5668"/>
                  </a:cubicBezTo>
                  <a:cubicBezTo>
                    <a:pt x="3243" y="5606"/>
                    <a:pt x="3267" y="5476"/>
                    <a:pt x="3200" y="5385"/>
                  </a:cubicBezTo>
                  <a:cubicBezTo>
                    <a:pt x="3158" y="5328"/>
                    <a:pt x="3093" y="5297"/>
                    <a:pt x="3029" y="5297"/>
                  </a:cubicBezTo>
                  <a:cubicBezTo>
                    <a:pt x="2990" y="5297"/>
                    <a:pt x="2950" y="5308"/>
                    <a:pt x="2916" y="5332"/>
                  </a:cubicBezTo>
                  <a:cubicBezTo>
                    <a:pt x="2694" y="5489"/>
                    <a:pt x="2431" y="5575"/>
                    <a:pt x="2162" y="5575"/>
                  </a:cubicBezTo>
                  <a:cubicBezTo>
                    <a:pt x="2135" y="5575"/>
                    <a:pt x="2107" y="5574"/>
                    <a:pt x="2080" y="5572"/>
                  </a:cubicBezTo>
                  <a:cubicBezTo>
                    <a:pt x="2066" y="5572"/>
                    <a:pt x="2052" y="5572"/>
                    <a:pt x="2039" y="5572"/>
                  </a:cubicBezTo>
                  <a:cubicBezTo>
                    <a:pt x="1459" y="5572"/>
                    <a:pt x="1016" y="5961"/>
                    <a:pt x="697" y="6350"/>
                  </a:cubicBezTo>
                  <a:cubicBezTo>
                    <a:pt x="955" y="5871"/>
                    <a:pt x="1370" y="5456"/>
                    <a:pt x="1905" y="5456"/>
                  </a:cubicBezTo>
                  <a:cubicBezTo>
                    <a:pt x="1917" y="5456"/>
                    <a:pt x="1929" y="5456"/>
                    <a:pt x="1941" y="5457"/>
                  </a:cubicBezTo>
                  <a:cubicBezTo>
                    <a:pt x="2671" y="5457"/>
                    <a:pt x="3147" y="5111"/>
                    <a:pt x="3401" y="4410"/>
                  </a:cubicBezTo>
                  <a:cubicBezTo>
                    <a:pt x="3584" y="3896"/>
                    <a:pt x="3805" y="3588"/>
                    <a:pt x="3959" y="3415"/>
                  </a:cubicBezTo>
                  <a:lnTo>
                    <a:pt x="4055" y="3506"/>
                  </a:lnTo>
                  <a:cubicBezTo>
                    <a:pt x="3646" y="3963"/>
                    <a:pt x="3565" y="4458"/>
                    <a:pt x="3368" y="4813"/>
                  </a:cubicBezTo>
                  <a:cubicBezTo>
                    <a:pt x="3276" y="4977"/>
                    <a:pt x="3414" y="5123"/>
                    <a:pt x="3554" y="5123"/>
                  </a:cubicBezTo>
                  <a:cubicBezTo>
                    <a:pt x="3620" y="5123"/>
                    <a:pt x="3685" y="5091"/>
                    <a:pt x="3728" y="5015"/>
                  </a:cubicBezTo>
                  <a:cubicBezTo>
                    <a:pt x="3949" y="4621"/>
                    <a:pt x="4035" y="4107"/>
                    <a:pt x="4410" y="3737"/>
                  </a:cubicBezTo>
                  <a:cubicBezTo>
                    <a:pt x="4425" y="3742"/>
                    <a:pt x="4439" y="3756"/>
                    <a:pt x="4453" y="3756"/>
                  </a:cubicBezTo>
                  <a:cubicBezTo>
                    <a:pt x="4674" y="3756"/>
                    <a:pt x="4751" y="3579"/>
                    <a:pt x="4967" y="3386"/>
                  </a:cubicBezTo>
                  <a:cubicBezTo>
                    <a:pt x="5142" y="3452"/>
                    <a:pt x="5312" y="3482"/>
                    <a:pt x="5477" y="3482"/>
                  </a:cubicBezTo>
                  <a:cubicBezTo>
                    <a:pt x="6954" y="3482"/>
                    <a:pt x="7964" y="1070"/>
                    <a:pt x="7177" y="283"/>
                  </a:cubicBezTo>
                  <a:cubicBezTo>
                    <a:pt x="6978" y="84"/>
                    <a:pt x="6702" y="1"/>
                    <a:pt x="63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2" name="Google Shape;14042;p82"/>
          <p:cNvGrpSpPr/>
          <p:nvPr/>
        </p:nvGrpSpPr>
        <p:grpSpPr>
          <a:xfrm>
            <a:off x="5738169" y="1354430"/>
            <a:ext cx="389035" cy="281147"/>
            <a:chOff x="5738169" y="1559830"/>
            <a:chExt cx="389035" cy="281147"/>
          </a:xfrm>
        </p:grpSpPr>
        <p:sp>
          <p:nvSpPr>
            <p:cNvPr id="14043" name="Google Shape;14043;p82"/>
            <p:cNvSpPr/>
            <p:nvPr/>
          </p:nvSpPr>
          <p:spPr>
            <a:xfrm>
              <a:off x="5753772" y="1565249"/>
              <a:ext cx="128936" cy="220540"/>
            </a:xfrm>
            <a:custGeom>
              <a:avLst/>
              <a:gdLst/>
              <a:ahLst/>
              <a:cxnLst/>
              <a:rect l="l" t="t" r="r" b="b"/>
              <a:pathLst>
                <a:path w="4925" h="8424" extrusionOk="0">
                  <a:moveTo>
                    <a:pt x="2708" y="1"/>
                  </a:moveTo>
                  <a:cubicBezTo>
                    <a:pt x="2415" y="1"/>
                    <a:pt x="2118" y="67"/>
                    <a:pt x="1840" y="204"/>
                  </a:cubicBezTo>
                  <a:cubicBezTo>
                    <a:pt x="1840" y="209"/>
                    <a:pt x="1413" y="406"/>
                    <a:pt x="1187" y="733"/>
                  </a:cubicBezTo>
                  <a:cubicBezTo>
                    <a:pt x="1149" y="785"/>
                    <a:pt x="1110" y="829"/>
                    <a:pt x="1077" y="877"/>
                  </a:cubicBezTo>
                  <a:cubicBezTo>
                    <a:pt x="361" y="1953"/>
                    <a:pt x="1" y="3072"/>
                    <a:pt x="1" y="4215"/>
                  </a:cubicBezTo>
                  <a:cubicBezTo>
                    <a:pt x="1" y="5354"/>
                    <a:pt x="361" y="6478"/>
                    <a:pt x="1081" y="7549"/>
                  </a:cubicBezTo>
                  <a:cubicBezTo>
                    <a:pt x="1459" y="8116"/>
                    <a:pt x="2082" y="8424"/>
                    <a:pt x="2716" y="8424"/>
                  </a:cubicBezTo>
                  <a:cubicBezTo>
                    <a:pt x="3083" y="8424"/>
                    <a:pt x="3453" y="8321"/>
                    <a:pt x="3781" y="8107"/>
                  </a:cubicBezTo>
                  <a:cubicBezTo>
                    <a:pt x="4689" y="7511"/>
                    <a:pt x="4925" y="6267"/>
                    <a:pt x="4324" y="5354"/>
                  </a:cubicBezTo>
                  <a:lnTo>
                    <a:pt x="4310" y="5330"/>
                  </a:lnTo>
                  <a:cubicBezTo>
                    <a:pt x="4185" y="5128"/>
                    <a:pt x="4185" y="4878"/>
                    <a:pt x="4310" y="4681"/>
                  </a:cubicBezTo>
                  <a:cubicBezTo>
                    <a:pt x="4391" y="4542"/>
                    <a:pt x="4439" y="4379"/>
                    <a:pt x="4439" y="4215"/>
                  </a:cubicBezTo>
                  <a:cubicBezTo>
                    <a:pt x="4439" y="4047"/>
                    <a:pt x="4391" y="3884"/>
                    <a:pt x="4310" y="3740"/>
                  </a:cubicBezTo>
                  <a:cubicBezTo>
                    <a:pt x="4185" y="3543"/>
                    <a:pt x="4180" y="3298"/>
                    <a:pt x="4305" y="3096"/>
                  </a:cubicBezTo>
                  <a:lnTo>
                    <a:pt x="4339" y="3043"/>
                  </a:lnTo>
                  <a:cubicBezTo>
                    <a:pt x="4829" y="2308"/>
                    <a:pt x="4766" y="1333"/>
                    <a:pt x="4180" y="665"/>
                  </a:cubicBezTo>
                  <a:cubicBezTo>
                    <a:pt x="3798" y="233"/>
                    <a:pt x="3258" y="1"/>
                    <a:pt x="27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82"/>
            <p:cNvSpPr/>
            <p:nvPr/>
          </p:nvSpPr>
          <p:spPr>
            <a:xfrm>
              <a:off x="5753772" y="1565406"/>
              <a:ext cx="82284" cy="220383"/>
            </a:xfrm>
            <a:custGeom>
              <a:avLst/>
              <a:gdLst/>
              <a:ahLst/>
              <a:cxnLst/>
              <a:rect l="l" t="t" r="r" b="b"/>
              <a:pathLst>
                <a:path w="3143" h="8418" extrusionOk="0">
                  <a:moveTo>
                    <a:pt x="2709" y="0"/>
                  </a:moveTo>
                  <a:cubicBezTo>
                    <a:pt x="2412" y="0"/>
                    <a:pt x="2118" y="70"/>
                    <a:pt x="1845" y="203"/>
                  </a:cubicBezTo>
                  <a:lnTo>
                    <a:pt x="1187" y="727"/>
                  </a:lnTo>
                  <a:cubicBezTo>
                    <a:pt x="1149" y="775"/>
                    <a:pt x="1115" y="823"/>
                    <a:pt x="1077" y="871"/>
                  </a:cubicBezTo>
                  <a:cubicBezTo>
                    <a:pt x="366" y="1947"/>
                    <a:pt x="1" y="3066"/>
                    <a:pt x="1" y="4209"/>
                  </a:cubicBezTo>
                  <a:cubicBezTo>
                    <a:pt x="1" y="5348"/>
                    <a:pt x="361" y="6472"/>
                    <a:pt x="1081" y="7543"/>
                  </a:cubicBezTo>
                  <a:cubicBezTo>
                    <a:pt x="1451" y="8098"/>
                    <a:pt x="2066" y="8418"/>
                    <a:pt x="2711" y="8418"/>
                  </a:cubicBezTo>
                  <a:cubicBezTo>
                    <a:pt x="2854" y="8418"/>
                    <a:pt x="2999" y="8402"/>
                    <a:pt x="3142" y="8370"/>
                  </a:cubicBezTo>
                  <a:cubicBezTo>
                    <a:pt x="2643" y="8264"/>
                    <a:pt x="2210" y="7966"/>
                    <a:pt x="1932" y="7543"/>
                  </a:cubicBezTo>
                  <a:cubicBezTo>
                    <a:pt x="1216" y="6472"/>
                    <a:pt x="851" y="5348"/>
                    <a:pt x="851" y="4209"/>
                  </a:cubicBezTo>
                  <a:cubicBezTo>
                    <a:pt x="851" y="3066"/>
                    <a:pt x="1211" y="1947"/>
                    <a:pt x="1927" y="871"/>
                  </a:cubicBezTo>
                  <a:cubicBezTo>
                    <a:pt x="1961" y="823"/>
                    <a:pt x="1994" y="775"/>
                    <a:pt x="2033" y="727"/>
                  </a:cubicBezTo>
                  <a:lnTo>
                    <a:pt x="2696" y="203"/>
                  </a:lnTo>
                  <a:cubicBezTo>
                    <a:pt x="2835" y="136"/>
                    <a:pt x="2984" y="83"/>
                    <a:pt x="3138" y="49"/>
                  </a:cubicBezTo>
                  <a:cubicBezTo>
                    <a:pt x="2996" y="16"/>
                    <a:pt x="2852" y="0"/>
                    <a:pt x="2709"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82"/>
            <p:cNvSpPr/>
            <p:nvPr/>
          </p:nvSpPr>
          <p:spPr>
            <a:xfrm>
              <a:off x="5982559" y="1565249"/>
              <a:ext cx="128936" cy="220540"/>
            </a:xfrm>
            <a:custGeom>
              <a:avLst/>
              <a:gdLst/>
              <a:ahLst/>
              <a:cxnLst/>
              <a:rect l="l" t="t" r="r" b="b"/>
              <a:pathLst>
                <a:path w="4925" h="8424" extrusionOk="0">
                  <a:moveTo>
                    <a:pt x="2214" y="1"/>
                  </a:moveTo>
                  <a:cubicBezTo>
                    <a:pt x="1664" y="1"/>
                    <a:pt x="1122" y="233"/>
                    <a:pt x="740" y="665"/>
                  </a:cubicBezTo>
                  <a:cubicBezTo>
                    <a:pt x="159" y="1333"/>
                    <a:pt x="91" y="2308"/>
                    <a:pt x="581" y="3043"/>
                  </a:cubicBezTo>
                  <a:lnTo>
                    <a:pt x="620" y="3096"/>
                  </a:lnTo>
                  <a:cubicBezTo>
                    <a:pt x="740" y="3293"/>
                    <a:pt x="740" y="3548"/>
                    <a:pt x="615" y="3740"/>
                  </a:cubicBezTo>
                  <a:cubicBezTo>
                    <a:pt x="529" y="3884"/>
                    <a:pt x="480" y="4047"/>
                    <a:pt x="480" y="4215"/>
                  </a:cubicBezTo>
                  <a:cubicBezTo>
                    <a:pt x="480" y="4379"/>
                    <a:pt x="529" y="4542"/>
                    <a:pt x="615" y="4681"/>
                  </a:cubicBezTo>
                  <a:cubicBezTo>
                    <a:pt x="740" y="4878"/>
                    <a:pt x="740" y="5133"/>
                    <a:pt x="615" y="5330"/>
                  </a:cubicBezTo>
                  <a:lnTo>
                    <a:pt x="596" y="5354"/>
                  </a:lnTo>
                  <a:cubicBezTo>
                    <a:pt x="0" y="6267"/>
                    <a:pt x="231" y="7511"/>
                    <a:pt x="1139" y="8107"/>
                  </a:cubicBezTo>
                  <a:cubicBezTo>
                    <a:pt x="1469" y="8321"/>
                    <a:pt x="1840" y="8424"/>
                    <a:pt x="2207" y="8424"/>
                  </a:cubicBezTo>
                  <a:cubicBezTo>
                    <a:pt x="2843" y="8424"/>
                    <a:pt x="3466" y="8116"/>
                    <a:pt x="3843" y="7549"/>
                  </a:cubicBezTo>
                  <a:cubicBezTo>
                    <a:pt x="4564" y="6478"/>
                    <a:pt x="4924" y="5354"/>
                    <a:pt x="4924" y="4215"/>
                  </a:cubicBezTo>
                  <a:cubicBezTo>
                    <a:pt x="4924" y="3072"/>
                    <a:pt x="4564" y="1953"/>
                    <a:pt x="3848" y="877"/>
                  </a:cubicBezTo>
                  <a:cubicBezTo>
                    <a:pt x="3815" y="829"/>
                    <a:pt x="3776" y="785"/>
                    <a:pt x="3742" y="733"/>
                  </a:cubicBezTo>
                  <a:cubicBezTo>
                    <a:pt x="3555" y="464"/>
                    <a:pt x="3084" y="209"/>
                    <a:pt x="3079" y="204"/>
                  </a:cubicBezTo>
                  <a:cubicBezTo>
                    <a:pt x="2804" y="67"/>
                    <a:pt x="2507" y="1"/>
                    <a:pt x="221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82"/>
            <p:cNvSpPr/>
            <p:nvPr/>
          </p:nvSpPr>
          <p:spPr>
            <a:xfrm>
              <a:off x="6027694" y="1565354"/>
              <a:ext cx="83933" cy="220436"/>
            </a:xfrm>
            <a:custGeom>
              <a:avLst/>
              <a:gdLst/>
              <a:ahLst/>
              <a:cxnLst/>
              <a:rect l="l" t="t" r="r" b="b"/>
              <a:pathLst>
                <a:path w="3206" h="8420" extrusionOk="0">
                  <a:moveTo>
                    <a:pt x="482" y="1"/>
                  </a:moveTo>
                  <a:cubicBezTo>
                    <a:pt x="321" y="1"/>
                    <a:pt x="160" y="21"/>
                    <a:pt x="1" y="61"/>
                  </a:cubicBezTo>
                  <a:cubicBezTo>
                    <a:pt x="135" y="94"/>
                    <a:pt x="260" y="142"/>
                    <a:pt x="380" y="205"/>
                  </a:cubicBezTo>
                  <a:lnTo>
                    <a:pt x="1043" y="729"/>
                  </a:lnTo>
                  <a:cubicBezTo>
                    <a:pt x="1082" y="777"/>
                    <a:pt x="1115" y="825"/>
                    <a:pt x="1149" y="873"/>
                  </a:cubicBezTo>
                  <a:cubicBezTo>
                    <a:pt x="1865" y="1949"/>
                    <a:pt x="2225" y="3068"/>
                    <a:pt x="2225" y="4211"/>
                  </a:cubicBezTo>
                  <a:cubicBezTo>
                    <a:pt x="2225" y="5350"/>
                    <a:pt x="1865" y="6474"/>
                    <a:pt x="1144" y="7545"/>
                  </a:cubicBezTo>
                  <a:cubicBezTo>
                    <a:pt x="875" y="7949"/>
                    <a:pt x="472" y="8237"/>
                    <a:pt x="6" y="8357"/>
                  </a:cubicBezTo>
                  <a:cubicBezTo>
                    <a:pt x="164" y="8401"/>
                    <a:pt x="327" y="8420"/>
                    <a:pt x="491" y="8420"/>
                  </a:cubicBezTo>
                  <a:cubicBezTo>
                    <a:pt x="1149" y="8420"/>
                    <a:pt x="1759" y="8093"/>
                    <a:pt x="2124" y="7545"/>
                  </a:cubicBezTo>
                  <a:cubicBezTo>
                    <a:pt x="2840" y="6474"/>
                    <a:pt x="3205" y="5350"/>
                    <a:pt x="3205" y="4211"/>
                  </a:cubicBezTo>
                  <a:cubicBezTo>
                    <a:pt x="3205" y="3068"/>
                    <a:pt x="2840" y="1949"/>
                    <a:pt x="2124" y="873"/>
                  </a:cubicBezTo>
                  <a:cubicBezTo>
                    <a:pt x="2091" y="825"/>
                    <a:pt x="2052" y="777"/>
                    <a:pt x="2014" y="729"/>
                  </a:cubicBezTo>
                  <a:lnTo>
                    <a:pt x="1355" y="205"/>
                  </a:lnTo>
                  <a:cubicBezTo>
                    <a:pt x="1083" y="70"/>
                    <a:pt x="784" y="1"/>
                    <a:pt x="48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82"/>
            <p:cNvSpPr/>
            <p:nvPr/>
          </p:nvSpPr>
          <p:spPr>
            <a:xfrm>
              <a:off x="5738169" y="1559908"/>
              <a:ext cx="187056" cy="280938"/>
            </a:xfrm>
            <a:custGeom>
              <a:avLst/>
              <a:gdLst/>
              <a:ahLst/>
              <a:cxnLst/>
              <a:rect l="l" t="t" r="r" b="b"/>
              <a:pathLst>
                <a:path w="7145" h="10731" extrusionOk="0">
                  <a:moveTo>
                    <a:pt x="3318" y="1"/>
                  </a:moveTo>
                  <a:cubicBezTo>
                    <a:pt x="3003" y="1"/>
                    <a:pt x="2676" y="72"/>
                    <a:pt x="2355" y="230"/>
                  </a:cubicBezTo>
                  <a:cubicBezTo>
                    <a:pt x="2164" y="345"/>
                    <a:pt x="2265" y="621"/>
                    <a:pt x="2457" y="621"/>
                  </a:cubicBezTo>
                  <a:cubicBezTo>
                    <a:pt x="2482" y="621"/>
                    <a:pt x="2509" y="616"/>
                    <a:pt x="2537" y="605"/>
                  </a:cubicBezTo>
                  <a:cubicBezTo>
                    <a:pt x="2794" y="479"/>
                    <a:pt x="3056" y="422"/>
                    <a:pt x="3310" y="422"/>
                  </a:cubicBezTo>
                  <a:cubicBezTo>
                    <a:pt x="4570" y="422"/>
                    <a:pt x="5624" y="1824"/>
                    <a:pt x="4733" y="3199"/>
                  </a:cubicBezTo>
                  <a:cubicBezTo>
                    <a:pt x="4569" y="3463"/>
                    <a:pt x="4569" y="3800"/>
                    <a:pt x="4733" y="4059"/>
                  </a:cubicBezTo>
                  <a:cubicBezTo>
                    <a:pt x="4867" y="4285"/>
                    <a:pt x="4867" y="4559"/>
                    <a:pt x="4733" y="4785"/>
                  </a:cubicBezTo>
                  <a:cubicBezTo>
                    <a:pt x="4560" y="5058"/>
                    <a:pt x="4569" y="5409"/>
                    <a:pt x="4752" y="5678"/>
                  </a:cubicBezTo>
                  <a:cubicBezTo>
                    <a:pt x="5016" y="6082"/>
                    <a:pt x="5108" y="6572"/>
                    <a:pt x="5011" y="7042"/>
                  </a:cubicBezTo>
                  <a:cubicBezTo>
                    <a:pt x="4826" y="7931"/>
                    <a:pt x="4067" y="8425"/>
                    <a:pt x="3299" y="8425"/>
                  </a:cubicBezTo>
                  <a:cubicBezTo>
                    <a:pt x="2756" y="8425"/>
                    <a:pt x="2208" y="8177"/>
                    <a:pt x="1855" y="7648"/>
                  </a:cubicBezTo>
                  <a:cubicBezTo>
                    <a:pt x="481" y="5587"/>
                    <a:pt x="443" y="3324"/>
                    <a:pt x="1855" y="1201"/>
                  </a:cubicBezTo>
                  <a:cubicBezTo>
                    <a:pt x="1964" y="1038"/>
                    <a:pt x="1823" y="875"/>
                    <a:pt x="1676" y="875"/>
                  </a:cubicBezTo>
                  <a:cubicBezTo>
                    <a:pt x="1616" y="875"/>
                    <a:pt x="1554" y="903"/>
                    <a:pt x="1509" y="970"/>
                  </a:cubicBezTo>
                  <a:cubicBezTo>
                    <a:pt x="49" y="3161"/>
                    <a:pt x="1" y="5611"/>
                    <a:pt x="1509" y="7869"/>
                  </a:cubicBezTo>
                  <a:cubicBezTo>
                    <a:pt x="1947" y="8524"/>
                    <a:pt x="2626" y="8830"/>
                    <a:pt x="3299" y="8830"/>
                  </a:cubicBezTo>
                  <a:cubicBezTo>
                    <a:pt x="4250" y="8830"/>
                    <a:pt x="5189" y="8219"/>
                    <a:pt x="5420" y="7119"/>
                  </a:cubicBezTo>
                  <a:cubicBezTo>
                    <a:pt x="5535" y="6562"/>
                    <a:pt x="5439" y="5976"/>
                    <a:pt x="5083" y="5419"/>
                  </a:cubicBezTo>
                  <a:cubicBezTo>
                    <a:pt x="5002" y="5289"/>
                    <a:pt x="5002" y="5126"/>
                    <a:pt x="5088" y="4996"/>
                  </a:cubicBezTo>
                  <a:cubicBezTo>
                    <a:pt x="5141" y="4909"/>
                    <a:pt x="5180" y="4813"/>
                    <a:pt x="5208" y="4713"/>
                  </a:cubicBezTo>
                  <a:lnTo>
                    <a:pt x="5463" y="4713"/>
                  </a:lnTo>
                  <a:cubicBezTo>
                    <a:pt x="6164" y="4713"/>
                    <a:pt x="6731" y="5284"/>
                    <a:pt x="6736" y="5986"/>
                  </a:cubicBezTo>
                  <a:lnTo>
                    <a:pt x="6736" y="10525"/>
                  </a:lnTo>
                  <a:cubicBezTo>
                    <a:pt x="6736" y="10662"/>
                    <a:pt x="6838" y="10731"/>
                    <a:pt x="6940" y="10731"/>
                  </a:cubicBezTo>
                  <a:cubicBezTo>
                    <a:pt x="7042" y="10731"/>
                    <a:pt x="7144" y="10662"/>
                    <a:pt x="7144" y="10525"/>
                  </a:cubicBezTo>
                  <a:lnTo>
                    <a:pt x="7144" y="5990"/>
                  </a:lnTo>
                  <a:cubicBezTo>
                    <a:pt x="7135" y="5178"/>
                    <a:pt x="6558" y="4492"/>
                    <a:pt x="5766" y="4338"/>
                  </a:cubicBezTo>
                  <a:cubicBezTo>
                    <a:pt x="6275" y="4170"/>
                    <a:pt x="6650" y="3632"/>
                    <a:pt x="6650" y="2993"/>
                  </a:cubicBezTo>
                  <a:lnTo>
                    <a:pt x="6650" y="2724"/>
                  </a:lnTo>
                  <a:cubicBezTo>
                    <a:pt x="6650" y="2587"/>
                    <a:pt x="6546" y="2518"/>
                    <a:pt x="6443" y="2518"/>
                  </a:cubicBezTo>
                  <a:cubicBezTo>
                    <a:pt x="6340" y="2518"/>
                    <a:pt x="6236" y="2587"/>
                    <a:pt x="6236" y="2724"/>
                  </a:cubicBezTo>
                  <a:lnTo>
                    <a:pt x="6236" y="2993"/>
                  </a:lnTo>
                  <a:cubicBezTo>
                    <a:pt x="6236" y="3540"/>
                    <a:pt x="5876" y="3987"/>
                    <a:pt x="5434" y="3987"/>
                  </a:cubicBezTo>
                  <a:lnTo>
                    <a:pt x="5146" y="3987"/>
                  </a:lnTo>
                  <a:cubicBezTo>
                    <a:pt x="5132" y="3939"/>
                    <a:pt x="5108" y="3891"/>
                    <a:pt x="5088" y="3843"/>
                  </a:cubicBezTo>
                  <a:cubicBezTo>
                    <a:pt x="5002" y="3713"/>
                    <a:pt x="5002" y="3550"/>
                    <a:pt x="5083" y="3420"/>
                  </a:cubicBezTo>
                  <a:cubicBezTo>
                    <a:pt x="6155" y="1754"/>
                    <a:pt x="4878" y="1"/>
                    <a:pt x="33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82"/>
            <p:cNvSpPr/>
            <p:nvPr/>
          </p:nvSpPr>
          <p:spPr>
            <a:xfrm>
              <a:off x="5940278" y="1559830"/>
              <a:ext cx="186925" cy="281147"/>
            </a:xfrm>
            <a:custGeom>
              <a:avLst/>
              <a:gdLst/>
              <a:ahLst/>
              <a:cxnLst/>
              <a:rect l="l" t="t" r="r" b="b"/>
              <a:pathLst>
                <a:path w="7140" h="10739" extrusionOk="0">
                  <a:moveTo>
                    <a:pt x="3831" y="1"/>
                  </a:moveTo>
                  <a:cubicBezTo>
                    <a:pt x="2269" y="1"/>
                    <a:pt x="990" y="1755"/>
                    <a:pt x="2062" y="3423"/>
                  </a:cubicBezTo>
                  <a:cubicBezTo>
                    <a:pt x="2139" y="3548"/>
                    <a:pt x="2139" y="3711"/>
                    <a:pt x="2057" y="3841"/>
                  </a:cubicBezTo>
                  <a:cubicBezTo>
                    <a:pt x="2033" y="3889"/>
                    <a:pt x="2014" y="3937"/>
                    <a:pt x="1999" y="3990"/>
                  </a:cubicBezTo>
                  <a:lnTo>
                    <a:pt x="1711" y="3990"/>
                  </a:lnTo>
                  <a:cubicBezTo>
                    <a:pt x="1269" y="3990"/>
                    <a:pt x="909" y="3543"/>
                    <a:pt x="909" y="2991"/>
                  </a:cubicBezTo>
                  <a:lnTo>
                    <a:pt x="909" y="2727"/>
                  </a:lnTo>
                  <a:cubicBezTo>
                    <a:pt x="906" y="2590"/>
                    <a:pt x="803" y="2521"/>
                    <a:pt x="701" y="2521"/>
                  </a:cubicBezTo>
                  <a:cubicBezTo>
                    <a:pt x="598" y="2521"/>
                    <a:pt x="496" y="2590"/>
                    <a:pt x="496" y="2727"/>
                  </a:cubicBezTo>
                  <a:lnTo>
                    <a:pt x="496" y="2996"/>
                  </a:lnTo>
                  <a:cubicBezTo>
                    <a:pt x="496" y="3635"/>
                    <a:pt x="870" y="4173"/>
                    <a:pt x="1380" y="4341"/>
                  </a:cubicBezTo>
                  <a:cubicBezTo>
                    <a:pt x="582" y="4490"/>
                    <a:pt x="6" y="5186"/>
                    <a:pt x="1" y="5993"/>
                  </a:cubicBezTo>
                  <a:lnTo>
                    <a:pt x="1" y="10533"/>
                  </a:lnTo>
                  <a:cubicBezTo>
                    <a:pt x="1" y="10670"/>
                    <a:pt x="104" y="10739"/>
                    <a:pt x="207" y="10739"/>
                  </a:cubicBezTo>
                  <a:cubicBezTo>
                    <a:pt x="311" y="10739"/>
                    <a:pt x="414" y="10670"/>
                    <a:pt x="414" y="10533"/>
                  </a:cubicBezTo>
                  <a:lnTo>
                    <a:pt x="414" y="5993"/>
                  </a:lnTo>
                  <a:cubicBezTo>
                    <a:pt x="414" y="5292"/>
                    <a:pt x="981" y="4720"/>
                    <a:pt x="1682" y="4720"/>
                  </a:cubicBezTo>
                  <a:lnTo>
                    <a:pt x="1942" y="4720"/>
                  </a:lnTo>
                  <a:cubicBezTo>
                    <a:pt x="1966" y="4821"/>
                    <a:pt x="2009" y="4912"/>
                    <a:pt x="2062" y="5004"/>
                  </a:cubicBezTo>
                  <a:cubicBezTo>
                    <a:pt x="2148" y="5143"/>
                    <a:pt x="2144" y="5321"/>
                    <a:pt x="2047" y="5451"/>
                  </a:cubicBezTo>
                  <a:cubicBezTo>
                    <a:pt x="1111" y="6877"/>
                    <a:pt x="2071" y="8837"/>
                    <a:pt x="3835" y="8837"/>
                  </a:cubicBezTo>
                  <a:cubicBezTo>
                    <a:pt x="3839" y="8837"/>
                    <a:pt x="3844" y="8837"/>
                    <a:pt x="3849" y="8837"/>
                  </a:cubicBezTo>
                  <a:cubicBezTo>
                    <a:pt x="4564" y="8837"/>
                    <a:pt x="5235" y="8478"/>
                    <a:pt x="5636" y="7877"/>
                  </a:cubicBezTo>
                  <a:cubicBezTo>
                    <a:pt x="7097" y="5681"/>
                    <a:pt x="7140" y="3241"/>
                    <a:pt x="5636" y="973"/>
                  </a:cubicBezTo>
                  <a:cubicBezTo>
                    <a:pt x="5594" y="916"/>
                    <a:pt x="5529" y="883"/>
                    <a:pt x="5463" y="883"/>
                  </a:cubicBezTo>
                  <a:cubicBezTo>
                    <a:pt x="5424" y="883"/>
                    <a:pt x="5384" y="895"/>
                    <a:pt x="5348" y="920"/>
                  </a:cubicBezTo>
                  <a:cubicBezTo>
                    <a:pt x="5252" y="983"/>
                    <a:pt x="5228" y="1112"/>
                    <a:pt x="5290" y="1204"/>
                  </a:cubicBezTo>
                  <a:cubicBezTo>
                    <a:pt x="6669" y="3269"/>
                    <a:pt x="6698" y="5537"/>
                    <a:pt x="5290" y="7651"/>
                  </a:cubicBezTo>
                  <a:cubicBezTo>
                    <a:pt x="4968" y="8136"/>
                    <a:pt x="4416" y="8429"/>
                    <a:pt x="3830" y="8429"/>
                  </a:cubicBezTo>
                  <a:cubicBezTo>
                    <a:pt x="2461" y="8429"/>
                    <a:pt x="1596" y="6916"/>
                    <a:pt x="2408" y="5652"/>
                  </a:cubicBezTo>
                  <a:cubicBezTo>
                    <a:pt x="2576" y="5388"/>
                    <a:pt x="2576" y="5052"/>
                    <a:pt x="2413" y="4788"/>
                  </a:cubicBezTo>
                  <a:cubicBezTo>
                    <a:pt x="2278" y="4567"/>
                    <a:pt x="2278" y="4288"/>
                    <a:pt x="2413" y="4062"/>
                  </a:cubicBezTo>
                  <a:cubicBezTo>
                    <a:pt x="2576" y="3798"/>
                    <a:pt x="2576" y="3462"/>
                    <a:pt x="2413" y="3202"/>
                  </a:cubicBezTo>
                  <a:cubicBezTo>
                    <a:pt x="1529" y="1832"/>
                    <a:pt x="2568" y="418"/>
                    <a:pt x="3829" y="418"/>
                  </a:cubicBezTo>
                  <a:cubicBezTo>
                    <a:pt x="4084" y="418"/>
                    <a:pt x="4349" y="476"/>
                    <a:pt x="4608" y="603"/>
                  </a:cubicBezTo>
                  <a:cubicBezTo>
                    <a:pt x="4636" y="614"/>
                    <a:pt x="4663" y="619"/>
                    <a:pt x="4688" y="619"/>
                  </a:cubicBezTo>
                  <a:cubicBezTo>
                    <a:pt x="4880" y="619"/>
                    <a:pt x="4981" y="343"/>
                    <a:pt x="4791" y="229"/>
                  </a:cubicBezTo>
                  <a:cubicBezTo>
                    <a:pt x="4470" y="72"/>
                    <a:pt x="4145" y="1"/>
                    <a:pt x="38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9" name="Google Shape;14049;p82"/>
          <p:cNvGrpSpPr/>
          <p:nvPr/>
        </p:nvGrpSpPr>
        <p:grpSpPr>
          <a:xfrm>
            <a:off x="6192470" y="3155116"/>
            <a:ext cx="368510" cy="367750"/>
            <a:chOff x="6192470" y="3360516"/>
            <a:chExt cx="368510" cy="367750"/>
          </a:xfrm>
        </p:grpSpPr>
        <p:sp>
          <p:nvSpPr>
            <p:cNvPr id="14050" name="Google Shape;14050;p82"/>
            <p:cNvSpPr/>
            <p:nvPr/>
          </p:nvSpPr>
          <p:spPr>
            <a:xfrm>
              <a:off x="6200141" y="3365543"/>
              <a:ext cx="353561" cy="357121"/>
            </a:xfrm>
            <a:custGeom>
              <a:avLst/>
              <a:gdLst/>
              <a:ahLst/>
              <a:cxnLst/>
              <a:rect l="l" t="t" r="r" b="b"/>
              <a:pathLst>
                <a:path w="13505" h="13641" extrusionOk="0">
                  <a:moveTo>
                    <a:pt x="6074" y="1"/>
                  </a:moveTo>
                  <a:cubicBezTo>
                    <a:pt x="5973" y="1"/>
                    <a:pt x="5869" y="12"/>
                    <a:pt x="5765" y="35"/>
                  </a:cubicBezTo>
                  <a:cubicBezTo>
                    <a:pt x="5477" y="97"/>
                    <a:pt x="5212" y="256"/>
                    <a:pt x="5025" y="477"/>
                  </a:cubicBezTo>
                  <a:cubicBezTo>
                    <a:pt x="4850" y="355"/>
                    <a:pt x="4625" y="288"/>
                    <a:pt x="4383" y="288"/>
                  </a:cubicBezTo>
                  <a:cubicBezTo>
                    <a:pt x="4214" y="288"/>
                    <a:pt x="4037" y="321"/>
                    <a:pt x="3863" y="390"/>
                  </a:cubicBezTo>
                  <a:cubicBezTo>
                    <a:pt x="3598" y="496"/>
                    <a:pt x="3368" y="683"/>
                    <a:pt x="3214" y="928"/>
                  </a:cubicBezTo>
                  <a:cubicBezTo>
                    <a:pt x="3137" y="906"/>
                    <a:pt x="3055" y="895"/>
                    <a:pt x="2971" y="895"/>
                  </a:cubicBezTo>
                  <a:cubicBezTo>
                    <a:pt x="2639" y="895"/>
                    <a:pt x="2274" y="1067"/>
                    <a:pt x="2013" y="1389"/>
                  </a:cubicBezTo>
                  <a:cubicBezTo>
                    <a:pt x="1845" y="1596"/>
                    <a:pt x="1739" y="1846"/>
                    <a:pt x="1715" y="2110"/>
                  </a:cubicBezTo>
                  <a:cubicBezTo>
                    <a:pt x="1268" y="2129"/>
                    <a:pt x="850" y="2523"/>
                    <a:pt x="730" y="3080"/>
                  </a:cubicBezTo>
                  <a:cubicBezTo>
                    <a:pt x="673" y="3335"/>
                    <a:pt x="687" y="3604"/>
                    <a:pt x="778" y="3844"/>
                  </a:cubicBezTo>
                  <a:cubicBezTo>
                    <a:pt x="269" y="3988"/>
                    <a:pt x="0" y="4613"/>
                    <a:pt x="173" y="5237"/>
                  </a:cubicBezTo>
                  <a:cubicBezTo>
                    <a:pt x="235" y="5463"/>
                    <a:pt x="351" y="5665"/>
                    <a:pt x="514" y="5833"/>
                  </a:cubicBezTo>
                  <a:cubicBezTo>
                    <a:pt x="461" y="6059"/>
                    <a:pt x="466" y="6294"/>
                    <a:pt x="529" y="6515"/>
                  </a:cubicBezTo>
                  <a:cubicBezTo>
                    <a:pt x="682" y="7057"/>
                    <a:pt x="1116" y="7424"/>
                    <a:pt x="1555" y="7424"/>
                  </a:cubicBezTo>
                  <a:cubicBezTo>
                    <a:pt x="1626" y="7424"/>
                    <a:pt x="1698" y="7415"/>
                    <a:pt x="1768" y="7394"/>
                  </a:cubicBezTo>
                  <a:cubicBezTo>
                    <a:pt x="1821" y="7380"/>
                    <a:pt x="1874" y="7361"/>
                    <a:pt x="1927" y="7337"/>
                  </a:cubicBezTo>
                  <a:cubicBezTo>
                    <a:pt x="2024" y="7600"/>
                    <a:pt x="2432" y="7811"/>
                    <a:pt x="2803" y="7811"/>
                  </a:cubicBezTo>
                  <a:cubicBezTo>
                    <a:pt x="2905" y="7811"/>
                    <a:pt x="3005" y="7795"/>
                    <a:pt x="3094" y="7760"/>
                  </a:cubicBezTo>
                  <a:cubicBezTo>
                    <a:pt x="3599" y="8916"/>
                    <a:pt x="4369" y="9502"/>
                    <a:pt x="5566" y="9502"/>
                  </a:cubicBezTo>
                  <a:cubicBezTo>
                    <a:pt x="5895" y="9502"/>
                    <a:pt x="6257" y="9458"/>
                    <a:pt x="6654" y="9369"/>
                  </a:cubicBezTo>
                  <a:cubicBezTo>
                    <a:pt x="6750" y="9878"/>
                    <a:pt x="7072" y="10498"/>
                    <a:pt x="7941" y="11002"/>
                  </a:cubicBezTo>
                  <a:cubicBezTo>
                    <a:pt x="9397" y="11838"/>
                    <a:pt x="10041" y="12487"/>
                    <a:pt x="10141" y="13145"/>
                  </a:cubicBezTo>
                  <a:cubicBezTo>
                    <a:pt x="10184" y="13434"/>
                    <a:pt x="10430" y="13641"/>
                    <a:pt x="10713" y="13641"/>
                  </a:cubicBezTo>
                  <a:cubicBezTo>
                    <a:pt x="10749" y="13641"/>
                    <a:pt x="10786" y="13637"/>
                    <a:pt x="10824" y="13630"/>
                  </a:cubicBezTo>
                  <a:cubicBezTo>
                    <a:pt x="11146" y="13572"/>
                    <a:pt x="11357" y="13255"/>
                    <a:pt x="11285" y="12933"/>
                  </a:cubicBezTo>
                  <a:lnTo>
                    <a:pt x="10718" y="10330"/>
                  </a:lnTo>
                  <a:lnTo>
                    <a:pt x="10622" y="8658"/>
                  </a:lnTo>
                  <a:lnTo>
                    <a:pt x="11563" y="8298"/>
                  </a:lnTo>
                  <a:cubicBezTo>
                    <a:pt x="11669" y="8346"/>
                    <a:pt x="11781" y="8369"/>
                    <a:pt x="11895" y="8369"/>
                  </a:cubicBezTo>
                  <a:cubicBezTo>
                    <a:pt x="12296" y="8369"/>
                    <a:pt x="12713" y="8080"/>
                    <a:pt x="12923" y="7615"/>
                  </a:cubicBezTo>
                  <a:cubicBezTo>
                    <a:pt x="13058" y="7318"/>
                    <a:pt x="13082" y="6981"/>
                    <a:pt x="12981" y="6664"/>
                  </a:cubicBezTo>
                  <a:cubicBezTo>
                    <a:pt x="13192" y="6472"/>
                    <a:pt x="13336" y="6217"/>
                    <a:pt x="13394" y="5939"/>
                  </a:cubicBezTo>
                  <a:cubicBezTo>
                    <a:pt x="13504" y="5415"/>
                    <a:pt x="13317" y="4916"/>
                    <a:pt x="12961" y="4690"/>
                  </a:cubicBezTo>
                  <a:cubicBezTo>
                    <a:pt x="13048" y="4363"/>
                    <a:pt x="12976" y="3960"/>
                    <a:pt x="12721" y="3623"/>
                  </a:cubicBezTo>
                  <a:cubicBezTo>
                    <a:pt x="12543" y="3378"/>
                    <a:pt x="12284" y="3201"/>
                    <a:pt x="11986" y="3119"/>
                  </a:cubicBezTo>
                  <a:cubicBezTo>
                    <a:pt x="12068" y="2835"/>
                    <a:pt x="12001" y="2504"/>
                    <a:pt x="11799" y="2221"/>
                  </a:cubicBezTo>
                  <a:cubicBezTo>
                    <a:pt x="11799" y="2221"/>
                    <a:pt x="11439" y="1793"/>
                    <a:pt x="11203" y="1740"/>
                  </a:cubicBezTo>
                  <a:cubicBezTo>
                    <a:pt x="11011" y="1694"/>
                    <a:pt x="10829" y="1630"/>
                    <a:pt x="10656" y="1630"/>
                  </a:cubicBezTo>
                  <a:cubicBezTo>
                    <a:pt x="10630" y="1630"/>
                    <a:pt x="10604" y="1631"/>
                    <a:pt x="10579" y="1634"/>
                  </a:cubicBezTo>
                  <a:cubicBezTo>
                    <a:pt x="10492" y="1308"/>
                    <a:pt x="10233" y="995"/>
                    <a:pt x="9853" y="827"/>
                  </a:cubicBezTo>
                  <a:cubicBezTo>
                    <a:pt x="9677" y="744"/>
                    <a:pt x="9485" y="702"/>
                    <a:pt x="9293" y="702"/>
                  </a:cubicBezTo>
                  <a:cubicBezTo>
                    <a:pt x="9186" y="702"/>
                    <a:pt x="9079" y="715"/>
                    <a:pt x="8974" y="741"/>
                  </a:cubicBezTo>
                  <a:cubicBezTo>
                    <a:pt x="8811" y="400"/>
                    <a:pt x="8412" y="150"/>
                    <a:pt x="7932" y="121"/>
                  </a:cubicBezTo>
                  <a:cubicBezTo>
                    <a:pt x="7901" y="119"/>
                    <a:pt x="7870" y="118"/>
                    <a:pt x="7840" y="118"/>
                  </a:cubicBezTo>
                  <a:cubicBezTo>
                    <a:pt x="7531" y="118"/>
                    <a:pt x="7231" y="228"/>
                    <a:pt x="6995" y="429"/>
                  </a:cubicBezTo>
                  <a:cubicBezTo>
                    <a:pt x="6808" y="162"/>
                    <a:pt x="6461" y="1"/>
                    <a:pt x="607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82"/>
            <p:cNvSpPr/>
            <p:nvPr/>
          </p:nvSpPr>
          <p:spPr>
            <a:xfrm>
              <a:off x="6247920" y="3365674"/>
              <a:ext cx="305782" cy="218498"/>
            </a:xfrm>
            <a:custGeom>
              <a:avLst/>
              <a:gdLst/>
              <a:ahLst/>
              <a:cxnLst/>
              <a:rect l="l" t="t" r="r" b="b"/>
              <a:pathLst>
                <a:path w="11680" h="8346" extrusionOk="0">
                  <a:moveTo>
                    <a:pt x="4251" y="1"/>
                  </a:moveTo>
                  <a:cubicBezTo>
                    <a:pt x="4150" y="1"/>
                    <a:pt x="4045" y="12"/>
                    <a:pt x="3940" y="34"/>
                  </a:cubicBezTo>
                  <a:cubicBezTo>
                    <a:pt x="3652" y="97"/>
                    <a:pt x="3392" y="251"/>
                    <a:pt x="3200" y="476"/>
                  </a:cubicBezTo>
                  <a:cubicBezTo>
                    <a:pt x="3028" y="355"/>
                    <a:pt x="2802" y="288"/>
                    <a:pt x="2560" y="288"/>
                  </a:cubicBezTo>
                  <a:cubicBezTo>
                    <a:pt x="2391" y="288"/>
                    <a:pt x="2214" y="321"/>
                    <a:pt x="2042" y="390"/>
                  </a:cubicBezTo>
                  <a:cubicBezTo>
                    <a:pt x="1773" y="496"/>
                    <a:pt x="1548" y="683"/>
                    <a:pt x="1394" y="928"/>
                  </a:cubicBezTo>
                  <a:cubicBezTo>
                    <a:pt x="1314" y="904"/>
                    <a:pt x="1231" y="893"/>
                    <a:pt x="1145" y="893"/>
                  </a:cubicBezTo>
                  <a:cubicBezTo>
                    <a:pt x="812" y="893"/>
                    <a:pt x="449" y="1068"/>
                    <a:pt x="193" y="1389"/>
                  </a:cubicBezTo>
                  <a:cubicBezTo>
                    <a:pt x="116" y="1480"/>
                    <a:pt x="53" y="1581"/>
                    <a:pt x="1" y="1687"/>
                  </a:cubicBezTo>
                  <a:cubicBezTo>
                    <a:pt x="63" y="1673"/>
                    <a:pt x="121" y="1658"/>
                    <a:pt x="178" y="1649"/>
                  </a:cubicBezTo>
                  <a:cubicBezTo>
                    <a:pt x="414" y="1620"/>
                    <a:pt x="635" y="1524"/>
                    <a:pt x="817" y="1370"/>
                  </a:cubicBezTo>
                  <a:cubicBezTo>
                    <a:pt x="933" y="1274"/>
                    <a:pt x="1058" y="1197"/>
                    <a:pt x="1197" y="1144"/>
                  </a:cubicBezTo>
                  <a:cubicBezTo>
                    <a:pt x="1358" y="1074"/>
                    <a:pt x="1531" y="1038"/>
                    <a:pt x="1707" y="1038"/>
                  </a:cubicBezTo>
                  <a:cubicBezTo>
                    <a:pt x="1782" y="1038"/>
                    <a:pt x="1857" y="1045"/>
                    <a:pt x="1932" y="1058"/>
                  </a:cubicBezTo>
                  <a:cubicBezTo>
                    <a:pt x="2003" y="1070"/>
                    <a:pt x="2075" y="1077"/>
                    <a:pt x="2146" y="1077"/>
                  </a:cubicBezTo>
                  <a:cubicBezTo>
                    <a:pt x="2344" y="1077"/>
                    <a:pt x="2538" y="1028"/>
                    <a:pt x="2715" y="933"/>
                  </a:cubicBezTo>
                  <a:cubicBezTo>
                    <a:pt x="2835" y="866"/>
                    <a:pt x="2965" y="818"/>
                    <a:pt x="3099" y="784"/>
                  </a:cubicBezTo>
                  <a:cubicBezTo>
                    <a:pt x="3198" y="761"/>
                    <a:pt x="3298" y="750"/>
                    <a:pt x="3398" y="750"/>
                  </a:cubicBezTo>
                  <a:cubicBezTo>
                    <a:pt x="3590" y="750"/>
                    <a:pt x="3782" y="791"/>
                    <a:pt x="3959" y="870"/>
                  </a:cubicBezTo>
                  <a:cubicBezTo>
                    <a:pt x="4111" y="941"/>
                    <a:pt x="4275" y="977"/>
                    <a:pt x="4440" y="977"/>
                  </a:cubicBezTo>
                  <a:cubicBezTo>
                    <a:pt x="4556" y="977"/>
                    <a:pt x="4672" y="959"/>
                    <a:pt x="4785" y="923"/>
                  </a:cubicBezTo>
                  <a:cubicBezTo>
                    <a:pt x="4913" y="887"/>
                    <a:pt x="5048" y="868"/>
                    <a:pt x="5183" y="868"/>
                  </a:cubicBezTo>
                  <a:cubicBezTo>
                    <a:pt x="5211" y="868"/>
                    <a:pt x="5238" y="869"/>
                    <a:pt x="5266" y="870"/>
                  </a:cubicBezTo>
                  <a:cubicBezTo>
                    <a:pt x="5559" y="885"/>
                    <a:pt x="5838" y="990"/>
                    <a:pt x="6063" y="1178"/>
                  </a:cubicBezTo>
                  <a:cubicBezTo>
                    <a:pt x="6251" y="1341"/>
                    <a:pt x="6486" y="1437"/>
                    <a:pt x="6736" y="1456"/>
                  </a:cubicBezTo>
                  <a:cubicBezTo>
                    <a:pt x="6894" y="1471"/>
                    <a:pt x="7043" y="1514"/>
                    <a:pt x="7188" y="1577"/>
                  </a:cubicBezTo>
                  <a:cubicBezTo>
                    <a:pt x="7399" y="1673"/>
                    <a:pt x="7586" y="1817"/>
                    <a:pt x="7726" y="2004"/>
                  </a:cubicBezTo>
                  <a:cubicBezTo>
                    <a:pt x="7889" y="2225"/>
                    <a:pt x="8124" y="2384"/>
                    <a:pt x="8389" y="2451"/>
                  </a:cubicBezTo>
                  <a:lnTo>
                    <a:pt x="8537" y="2489"/>
                  </a:lnTo>
                  <a:cubicBezTo>
                    <a:pt x="8773" y="2542"/>
                    <a:pt x="9128" y="2970"/>
                    <a:pt x="9128" y="2970"/>
                  </a:cubicBezTo>
                  <a:cubicBezTo>
                    <a:pt x="9224" y="3109"/>
                    <a:pt x="9292" y="3258"/>
                    <a:pt x="9330" y="3421"/>
                  </a:cubicBezTo>
                  <a:cubicBezTo>
                    <a:pt x="9388" y="3690"/>
                    <a:pt x="9541" y="3926"/>
                    <a:pt x="9762" y="4084"/>
                  </a:cubicBezTo>
                  <a:cubicBezTo>
                    <a:pt x="9873" y="4171"/>
                    <a:pt x="9969" y="4267"/>
                    <a:pt x="10056" y="4377"/>
                  </a:cubicBezTo>
                  <a:cubicBezTo>
                    <a:pt x="10209" y="4589"/>
                    <a:pt x="10305" y="4834"/>
                    <a:pt x="10325" y="5093"/>
                  </a:cubicBezTo>
                  <a:cubicBezTo>
                    <a:pt x="10344" y="5309"/>
                    <a:pt x="10421" y="5521"/>
                    <a:pt x="10546" y="5694"/>
                  </a:cubicBezTo>
                  <a:cubicBezTo>
                    <a:pt x="10738" y="5991"/>
                    <a:pt x="10800" y="6352"/>
                    <a:pt x="10718" y="6693"/>
                  </a:cubicBezTo>
                  <a:cubicBezTo>
                    <a:pt x="10680" y="6899"/>
                    <a:pt x="10589" y="7092"/>
                    <a:pt x="10459" y="7255"/>
                  </a:cubicBezTo>
                  <a:cubicBezTo>
                    <a:pt x="10377" y="7361"/>
                    <a:pt x="10339" y="7495"/>
                    <a:pt x="10358" y="7630"/>
                  </a:cubicBezTo>
                  <a:cubicBezTo>
                    <a:pt x="10387" y="7875"/>
                    <a:pt x="10353" y="8120"/>
                    <a:pt x="10252" y="8345"/>
                  </a:cubicBezTo>
                  <a:cubicBezTo>
                    <a:pt x="10589" y="8269"/>
                    <a:pt x="10911" y="8004"/>
                    <a:pt x="11088" y="7615"/>
                  </a:cubicBezTo>
                  <a:cubicBezTo>
                    <a:pt x="11228" y="7317"/>
                    <a:pt x="11252" y="6976"/>
                    <a:pt x="11151" y="6664"/>
                  </a:cubicBezTo>
                  <a:cubicBezTo>
                    <a:pt x="11362" y="6472"/>
                    <a:pt x="11506" y="6217"/>
                    <a:pt x="11564" y="5939"/>
                  </a:cubicBezTo>
                  <a:cubicBezTo>
                    <a:pt x="11679" y="5415"/>
                    <a:pt x="11497" y="4915"/>
                    <a:pt x="11141" y="4694"/>
                  </a:cubicBezTo>
                  <a:cubicBezTo>
                    <a:pt x="11233" y="4368"/>
                    <a:pt x="11151" y="3964"/>
                    <a:pt x="10901" y="3623"/>
                  </a:cubicBezTo>
                  <a:cubicBezTo>
                    <a:pt x="10718" y="3378"/>
                    <a:pt x="10459" y="3200"/>
                    <a:pt x="10161" y="3123"/>
                  </a:cubicBezTo>
                  <a:cubicBezTo>
                    <a:pt x="10248" y="2835"/>
                    <a:pt x="10176" y="2499"/>
                    <a:pt x="9974" y="2220"/>
                  </a:cubicBezTo>
                  <a:cubicBezTo>
                    <a:pt x="9974" y="2220"/>
                    <a:pt x="9618" y="1793"/>
                    <a:pt x="9383" y="1740"/>
                  </a:cubicBezTo>
                  <a:cubicBezTo>
                    <a:pt x="9186" y="1697"/>
                    <a:pt x="9000" y="1631"/>
                    <a:pt x="8819" y="1631"/>
                  </a:cubicBezTo>
                  <a:cubicBezTo>
                    <a:pt x="8797" y="1631"/>
                    <a:pt x="8775" y="1632"/>
                    <a:pt x="8754" y="1634"/>
                  </a:cubicBezTo>
                  <a:cubicBezTo>
                    <a:pt x="8672" y="1308"/>
                    <a:pt x="8413" y="995"/>
                    <a:pt x="8033" y="827"/>
                  </a:cubicBezTo>
                  <a:cubicBezTo>
                    <a:pt x="7857" y="744"/>
                    <a:pt x="7665" y="702"/>
                    <a:pt x="7473" y="702"/>
                  </a:cubicBezTo>
                  <a:cubicBezTo>
                    <a:pt x="7366" y="702"/>
                    <a:pt x="7259" y="715"/>
                    <a:pt x="7154" y="741"/>
                  </a:cubicBezTo>
                  <a:cubicBezTo>
                    <a:pt x="6986" y="400"/>
                    <a:pt x="6587" y="145"/>
                    <a:pt x="6111" y="121"/>
                  </a:cubicBezTo>
                  <a:cubicBezTo>
                    <a:pt x="6081" y="119"/>
                    <a:pt x="6050" y="118"/>
                    <a:pt x="6019" y="118"/>
                  </a:cubicBezTo>
                  <a:cubicBezTo>
                    <a:pt x="5710" y="118"/>
                    <a:pt x="5410" y="227"/>
                    <a:pt x="5170" y="428"/>
                  </a:cubicBezTo>
                  <a:cubicBezTo>
                    <a:pt x="4983" y="162"/>
                    <a:pt x="4639" y="1"/>
                    <a:pt x="4251"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82"/>
            <p:cNvSpPr/>
            <p:nvPr/>
          </p:nvSpPr>
          <p:spPr>
            <a:xfrm>
              <a:off x="6221007" y="3434108"/>
              <a:ext cx="3299" cy="6571"/>
            </a:xfrm>
            <a:custGeom>
              <a:avLst/>
              <a:gdLst/>
              <a:ahLst/>
              <a:cxnLst/>
              <a:rect l="l" t="t" r="r" b="b"/>
              <a:pathLst>
                <a:path w="126" h="251" extrusionOk="0">
                  <a:moveTo>
                    <a:pt x="125" y="0"/>
                  </a:moveTo>
                  <a:lnTo>
                    <a:pt x="125" y="0"/>
                  </a:lnTo>
                  <a:cubicBezTo>
                    <a:pt x="73" y="82"/>
                    <a:pt x="34" y="164"/>
                    <a:pt x="1" y="250"/>
                  </a:cubicBezTo>
                  <a:cubicBezTo>
                    <a:pt x="25" y="250"/>
                    <a:pt x="49" y="245"/>
                    <a:pt x="77" y="245"/>
                  </a:cubicBezTo>
                  <a:cubicBezTo>
                    <a:pt x="82" y="164"/>
                    <a:pt x="101" y="82"/>
                    <a:pt x="125"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82"/>
            <p:cNvSpPr/>
            <p:nvPr/>
          </p:nvSpPr>
          <p:spPr>
            <a:xfrm>
              <a:off x="6360363" y="3584905"/>
              <a:ext cx="137105" cy="137759"/>
            </a:xfrm>
            <a:custGeom>
              <a:avLst/>
              <a:gdLst/>
              <a:ahLst/>
              <a:cxnLst/>
              <a:rect l="l" t="t" r="r" b="b"/>
              <a:pathLst>
                <a:path w="5237" h="5262" extrusionOk="0">
                  <a:moveTo>
                    <a:pt x="587" y="0"/>
                  </a:moveTo>
                  <a:cubicBezTo>
                    <a:pt x="587" y="0"/>
                    <a:pt x="1" y="1576"/>
                    <a:pt x="1821" y="2623"/>
                  </a:cubicBezTo>
                  <a:cubicBezTo>
                    <a:pt x="3277" y="3459"/>
                    <a:pt x="3921" y="4108"/>
                    <a:pt x="4021" y="4766"/>
                  </a:cubicBezTo>
                  <a:cubicBezTo>
                    <a:pt x="4064" y="5055"/>
                    <a:pt x="4310" y="5262"/>
                    <a:pt x="4593" y="5262"/>
                  </a:cubicBezTo>
                  <a:cubicBezTo>
                    <a:pt x="4629" y="5262"/>
                    <a:pt x="4666" y="5258"/>
                    <a:pt x="4704" y="5251"/>
                  </a:cubicBezTo>
                  <a:cubicBezTo>
                    <a:pt x="5026" y="5193"/>
                    <a:pt x="5237" y="4876"/>
                    <a:pt x="5165" y="4554"/>
                  </a:cubicBezTo>
                  <a:lnTo>
                    <a:pt x="4598" y="1951"/>
                  </a:lnTo>
                  <a:lnTo>
                    <a:pt x="4084" y="658"/>
                  </a:lnTo>
                  <a:cubicBezTo>
                    <a:pt x="4084" y="658"/>
                    <a:pt x="3518" y="696"/>
                    <a:pt x="2889" y="696"/>
                  </a:cubicBezTo>
                  <a:cubicBezTo>
                    <a:pt x="2172" y="696"/>
                    <a:pt x="1373" y="647"/>
                    <a:pt x="1235" y="437"/>
                  </a:cubicBezTo>
                  <a:cubicBezTo>
                    <a:pt x="1091" y="207"/>
                    <a:pt x="856" y="48"/>
                    <a:pt x="58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82"/>
            <p:cNvSpPr/>
            <p:nvPr/>
          </p:nvSpPr>
          <p:spPr>
            <a:xfrm>
              <a:off x="6451810" y="3602001"/>
              <a:ext cx="46208" cy="120768"/>
            </a:xfrm>
            <a:custGeom>
              <a:avLst/>
              <a:gdLst/>
              <a:ahLst/>
              <a:cxnLst/>
              <a:rect l="l" t="t" r="r" b="b"/>
              <a:pathLst>
                <a:path w="1765" h="4613" extrusionOk="0">
                  <a:moveTo>
                    <a:pt x="596" y="1"/>
                  </a:moveTo>
                  <a:cubicBezTo>
                    <a:pt x="596" y="1"/>
                    <a:pt x="351" y="20"/>
                    <a:pt x="0" y="29"/>
                  </a:cubicBezTo>
                  <a:lnTo>
                    <a:pt x="495" y="1278"/>
                  </a:lnTo>
                  <a:lnTo>
                    <a:pt x="1062" y="3882"/>
                  </a:lnTo>
                  <a:cubicBezTo>
                    <a:pt x="1115" y="4127"/>
                    <a:pt x="1004" y="4382"/>
                    <a:pt x="783" y="4512"/>
                  </a:cubicBezTo>
                  <a:cubicBezTo>
                    <a:pt x="886" y="4581"/>
                    <a:pt x="997" y="4612"/>
                    <a:pt x="1105" y="4612"/>
                  </a:cubicBezTo>
                  <a:cubicBezTo>
                    <a:pt x="1451" y="4612"/>
                    <a:pt x="1764" y="4293"/>
                    <a:pt x="1677" y="3901"/>
                  </a:cubicBezTo>
                  <a:lnTo>
                    <a:pt x="1681" y="3901"/>
                  </a:lnTo>
                  <a:lnTo>
                    <a:pt x="1115" y="1298"/>
                  </a:lnTo>
                  <a:lnTo>
                    <a:pt x="596"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82"/>
            <p:cNvSpPr/>
            <p:nvPr/>
          </p:nvSpPr>
          <p:spPr>
            <a:xfrm>
              <a:off x="6412330" y="3579486"/>
              <a:ext cx="100714" cy="55737"/>
            </a:xfrm>
            <a:custGeom>
              <a:avLst/>
              <a:gdLst/>
              <a:ahLst/>
              <a:cxnLst/>
              <a:rect l="l" t="t" r="r" b="b"/>
              <a:pathLst>
                <a:path w="3847" h="2129" extrusionOk="0">
                  <a:moveTo>
                    <a:pt x="804" y="1"/>
                  </a:moveTo>
                  <a:cubicBezTo>
                    <a:pt x="337" y="1"/>
                    <a:pt x="0" y="440"/>
                    <a:pt x="115" y="894"/>
                  </a:cubicBezTo>
                  <a:lnTo>
                    <a:pt x="192" y="1288"/>
                  </a:lnTo>
                  <a:cubicBezTo>
                    <a:pt x="317" y="1783"/>
                    <a:pt x="763" y="2129"/>
                    <a:pt x="1273" y="2129"/>
                  </a:cubicBezTo>
                  <a:lnTo>
                    <a:pt x="2575" y="2129"/>
                  </a:lnTo>
                  <a:cubicBezTo>
                    <a:pt x="3084" y="2129"/>
                    <a:pt x="3531" y="1783"/>
                    <a:pt x="3655" y="1288"/>
                  </a:cubicBezTo>
                  <a:lnTo>
                    <a:pt x="3732" y="894"/>
                  </a:lnTo>
                  <a:cubicBezTo>
                    <a:pt x="3847" y="440"/>
                    <a:pt x="3510" y="1"/>
                    <a:pt x="3043" y="1"/>
                  </a:cubicBezTo>
                  <a:cubicBezTo>
                    <a:pt x="3041" y="1"/>
                    <a:pt x="3038" y="1"/>
                    <a:pt x="3036" y="1"/>
                  </a:cubicBezTo>
                  <a:lnTo>
                    <a:pt x="811" y="1"/>
                  </a:lnTo>
                  <a:cubicBezTo>
                    <a:pt x="809" y="1"/>
                    <a:pt x="806" y="1"/>
                    <a:pt x="8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82"/>
            <p:cNvSpPr/>
            <p:nvPr/>
          </p:nvSpPr>
          <p:spPr>
            <a:xfrm>
              <a:off x="6418587" y="3579748"/>
              <a:ext cx="94117" cy="55475"/>
            </a:xfrm>
            <a:custGeom>
              <a:avLst/>
              <a:gdLst/>
              <a:ahLst/>
              <a:cxnLst/>
              <a:rect l="l" t="t" r="r" b="b"/>
              <a:pathLst>
                <a:path w="3595" h="2119" extrusionOk="0">
                  <a:moveTo>
                    <a:pt x="2898" y="0"/>
                  </a:moveTo>
                  <a:lnTo>
                    <a:pt x="2898" y="0"/>
                  </a:lnTo>
                  <a:cubicBezTo>
                    <a:pt x="2912" y="92"/>
                    <a:pt x="2907" y="188"/>
                    <a:pt x="2883" y="284"/>
                  </a:cubicBezTo>
                  <a:lnTo>
                    <a:pt x="2806" y="678"/>
                  </a:lnTo>
                  <a:cubicBezTo>
                    <a:pt x="2681" y="1172"/>
                    <a:pt x="2235" y="1518"/>
                    <a:pt x="1725" y="1518"/>
                  </a:cubicBezTo>
                  <a:lnTo>
                    <a:pt x="428" y="1518"/>
                  </a:lnTo>
                  <a:cubicBezTo>
                    <a:pt x="279" y="1518"/>
                    <a:pt x="135" y="1490"/>
                    <a:pt x="1" y="1432"/>
                  </a:cubicBezTo>
                  <a:lnTo>
                    <a:pt x="1" y="1432"/>
                  </a:lnTo>
                  <a:cubicBezTo>
                    <a:pt x="174" y="1850"/>
                    <a:pt x="577" y="2119"/>
                    <a:pt x="1029" y="2119"/>
                  </a:cubicBezTo>
                  <a:lnTo>
                    <a:pt x="2336" y="2119"/>
                  </a:lnTo>
                  <a:cubicBezTo>
                    <a:pt x="2845" y="2119"/>
                    <a:pt x="3287" y="1778"/>
                    <a:pt x="3416" y="1283"/>
                  </a:cubicBezTo>
                  <a:lnTo>
                    <a:pt x="3493" y="884"/>
                  </a:lnTo>
                  <a:cubicBezTo>
                    <a:pt x="3594" y="471"/>
                    <a:pt x="3320" y="63"/>
                    <a:pt x="289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82"/>
            <p:cNvSpPr/>
            <p:nvPr/>
          </p:nvSpPr>
          <p:spPr>
            <a:xfrm>
              <a:off x="6373374" y="3416227"/>
              <a:ext cx="99955" cy="61261"/>
            </a:xfrm>
            <a:custGeom>
              <a:avLst/>
              <a:gdLst/>
              <a:ahLst/>
              <a:cxnLst/>
              <a:rect l="l" t="t" r="r" b="b"/>
              <a:pathLst>
                <a:path w="3818" h="2340" extrusionOk="0">
                  <a:moveTo>
                    <a:pt x="900" y="0"/>
                  </a:moveTo>
                  <a:cubicBezTo>
                    <a:pt x="674" y="0"/>
                    <a:pt x="446" y="49"/>
                    <a:pt x="229" y="150"/>
                  </a:cubicBezTo>
                  <a:cubicBezTo>
                    <a:pt x="1" y="241"/>
                    <a:pt x="105" y="550"/>
                    <a:pt x="302" y="550"/>
                  </a:cubicBezTo>
                  <a:cubicBezTo>
                    <a:pt x="333" y="550"/>
                    <a:pt x="367" y="543"/>
                    <a:pt x="402" y="525"/>
                  </a:cubicBezTo>
                  <a:cubicBezTo>
                    <a:pt x="561" y="452"/>
                    <a:pt x="729" y="417"/>
                    <a:pt x="895" y="417"/>
                  </a:cubicBezTo>
                  <a:cubicBezTo>
                    <a:pt x="1307" y="417"/>
                    <a:pt x="1704" y="633"/>
                    <a:pt x="1920" y="1010"/>
                  </a:cubicBezTo>
                  <a:cubicBezTo>
                    <a:pt x="1622" y="1346"/>
                    <a:pt x="1550" y="1822"/>
                    <a:pt x="1737" y="2225"/>
                  </a:cubicBezTo>
                  <a:cubicBezTo>
                    <a:pt x="1778" y="2306"/>
                    <a:pt x="1847" y="2340"/>
                    <a:pt x="1915" y="2340"/>
                  </a:cubicBezTo>
                  <a:cubicBezTo>
                    <a:pt x="2047" y="2340"/>
                    <a:pt x="2178" y="2214"/>
                    <a:pt x="2112" y="2052"/>
                  </a:cubicBezTo>
                  <a:cubicBezTo>
                    <a:pt x="1949" y="1697"/>
                    <a:pt x="2098" y="1279"/>
                    <a:pt x="2453" y="1111"/>
                  </a:cubicBezTo>
                  <a:cubicBezTo>
                    <a:pt x="2551" y="1066"/>
                    <a:pt x="2653" y="1045"/>
                    <a:pt x="2754" y="1045"/>
                  </a:cubicBezTo>
                  <a:cubicBezTo>
                    <a:pt x="3021" y="1045"/>
                    <a:pt x="3276" y="1194"/>
                    <a:pt x="3395" y="1452"/>
                  </a:cubicBezTo>
                  <a:cubicBezTo>
                    <a:pt x="3433" y="1525"/>
                    <a:pt x="3506" y="1568"/>
                    <a:pt x="3582" y="1568"/>
                  </a:cubicBezTo>
                  <a:cubicBezTo>
                    <a:pt x="3611" y="1568"/>
                    <a:pt x="3641" y="1561"/>
                    <a:pt x="3669" y="1548"/>
                  </a:cubicBezTo>
                  <a:cubicBezTo>
                    <a:pt x="3769" y="1500"/>
                    <a:pt x="3818" y="1380"/>
                    <a:pt x="3769" y="1274"/>
                  </a:cubicBezTo>
                  <a:cubicBezTo>
                    <a:pt x="3582" y="869"/>
                    <a:pt x="3182" y="630"/>
                    <a:pt x="2765" y="630"/>
                  </a:cubicBezTo>
                  <a:cubicBezTo>
                    <a:pt x="2594" y="630"/>
                    <a:pt x="2420" y="670"/>
                    <a:pt x="2256" y="755"/>
                  </a:cubicBezTo>
                  <a:cubicBezTo>
                    <a:pt x="1955" y="272"/>
                    <a:pt x="1436" y="0"/>
                    <a:pt x="9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82"/>
            <p:cNvSpPr/>
            <p:nvPr/>
          </p:nvSpPr>
          <p:spPr>
            <a:xfrm>
              <a:off x="6249517" y="3463456"/>
              <a:ext cx="84771" cy="48093"/>
            </a:xfrm>
            <a:custGeom>
              <a:avLst/>
              <a:gdLst/>
              <a:ahLst/>
              <a:cxnLst/>
              <a:rect l="l" t="t" r="r" b="b"/>
              <a:pathLst>
                <a:path w="3238" h="1837" extrusionOk="0">
                  <a:moveTo>
                    <a:pt x="2481" y="0"/>
                  </a:moveTo>
                  <a:cubicBezTo>
                    <a:pt x="2023" y="0"/>
                    <a:pt x="1585" y="255"/>
                    <a:pt x="1366" y="695"/>
                  </a:cubicBezTo>
                  <a:cubicBezTo>
                    <a:pt x="1212" y="646"/>
                    <a:pt x="1053" y="622"/>
                    <a:pt x="895" y="622"/>
                  </a:cubicBezTo>
                  <a:cubicBezTo>
                    <a:pt x="668" y="622"/>
                    <a:pt x="442" y="671"/>
                    <a:pt x="233" y="767"/>
                  </a:cubicBezTo>
                  <a:cubicBezTo>
                    <a:pt x="1" y="858"/>
                    <a:pt x="105" y="1168"/>
                    <a:pt x="304" y="1168"/>
                  </a:cubicBezTo>
                  <a:cubicBezTo>
                    <a:pt x="336" y="1168"/>
                    <a:pt x="370" y="1160"/>
                    <a:pt x="406" y="1142"/>
                  </a:cubicBezTo>
                  <a:cubicBezTo>
                    <a:pt x="568" y="1066"/>
                    <a:pt x="739" y="1030"/>
                    <a:pt x="907" y="1030"/>
                  </a:cubicBezTo>
                  <a:cubicBezTo>
                    <a:pt x="1355" y="1030"/>
                    <a:pt x="1784" y="1285"/>
                    <a:pt x="1986" y="1718"/>
                  </a:cubicBezTo>
                  <a:cubicBezTo>
                    <a:pt x="2026" y="1802"/>
                    <a:pt x="2095" y="1837"/>
                    <a:pt x="2164" y="1837"/>
                  </a:cubicBezTo>
                  <a:cubicBezTo>
                    <a:pt x="2297" y="1837"/>
                    <a:pt x="2432" y="1707"/>
                    <a:pt x="2356" y="1545"/>
                  </a:cubicBezTo>
                  <a:cubicBezTo>
                    <a:pt x="2226" y="1262"/>
                    <a:pt x="2010" y="1022"/>
                    <a:pt x="1746" y="858"/>
                  </a:cubicBezTo>
                  <a:cubicBezTo>
                    <a:pt x="1894" y="577"/>
                    <a:pt x="2182" y="413"/>
                    <a:pt x="2481" y="413"/>
                  </a:cubicBezTo>
                  <a:cubicBezTo>
                    <a:pt x="2601" y="413"/>
                    <a:pt x="2722" y="439"/>
                    <a:pt x="2836" y="493"/>
                  </a:cubicBezTo>
                  <a:cubicBezTo>
                    <a:pt x="2871" y="511"/>
                    <a:pt x="2905" y="519"/>
                    <a:pt x="2936" y="519"/>
                  </a:cubicBezTo>
                  <a:cubicBezTo>
                    <a:pt x="3133" y="519"/>
                    <a:pt x="3237" y="210"/>
                    <a:pt x="3009" y="119"/>
                  </a:cubicBezTo>
                  <a:cubicBezTo>
                    <a:pt x="2838" y="38"/>
                    <a:pt x="2658" y="0"/>
                    <a:pt x="24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82"/>
            <p:cNvSpPr/>
            <p:nvPr/>
          </p:nvSpPr>
          <p:spPr>
            <a:xfrm>
              <a:off x="6412618" y="3514821"/>
              <a:ext cx="53407" cy="22305"/>
            </a:xfrm>
            <a:custGeom>
              <a:avLst/>
              <a:gdLst/>
              <a:ahLst/>
              <a:cxnLst/>
              <a:rect l="l" t="t" r="r" b="b"/>
              <a:pathLst>
                <a:path w="2040" h="852" extrusionOk="0">
                  <a:moveTo>
                    <a:pt x="918" y="1"/>
                  </a:moveTo>
                  <a:cubicBezTo>
                    <a:pt x="662" y="1"/>
                    <a:pt x="404" y="78"/>
                    <a:pt x="181" y="237"/>
                  </a:cubicBezTo>
                  <a:cubicBezTo>
                    <a:pt x="1" y="370"/>
                    <a:pt x="127" y="615"/>
                    <a:pt x="300" y="615"/>
                  </a:cubicBezTo>
                  <a:cubicBezTo>
                    <a:pt x="339" y="615"/>
                    <a:pt x="380" y="602"/>
                    <a:pt x="421" y="573"/>
                  </a:cubicBezTo>
                  <a:cubicBezTo>
                    <a:pt x="572" y="465"/>
                    <a:pt x="746" y="413"/>
                    <a:pt x="917" y="413"/>
                  </a:cubicBezTo>
                  <a:cubicBezTo>
                    <a:pt x="1182" y="413"/>
                    <a:pt x="1443" y="537"/>
                    <a:pt x="1612" y="770"/>
                  </a:cubicBezTo>
                  <a:cubicBezTo>
                    <a:pt x="1651" y="823"/>
                    <a:pt x="1708" y="852"/>
                    <a:pt x="1776" y="852"/>
                  </a:cubicBezTo>
                  <a:cubicBezTo>
                    <a:pt x="1944" y="852"/>
                    <a:pt x="2040" y="664"/>
                    <a:pt x="1944" y="525"/>
                  </a:cubicBezTo>
                  <a:cubicBezTo>
                    <a:pt x="1697" y="182"/>
                    <a:pt x="1310" y="1"/>
                    <a:pt x="9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82"/>
            <p:cNvSpPr/>
            <p:nvPr/>
          </p:nvSpPr>
          <p:spPr>
            <a:xfrm>
              <a:off x="6337848" y="3489086"/>
              <a:ext cx="45475" cy="33720"/>
            </a:xfrm>
            <a:custGeom>
              <a:avLst/>
              <a:gdLst/>
              <a:ahLst/>
              <a:cxnLst/>
              <a:rect l="l" t="t" r="r" b="b"/>
              <a:pathLst>
                <a:path w="1737" h="1288" extrusionOk="0">
                  <a:moveTo>
                    <a:pt x="1513" y="0"/>
                  </a:moveTo>
                  <a:cubicBezTo>
                    <a:pt x="1425" y="0"/>
                    <a:pt x="1337" y="51"/>
                    <a:pt x="1312" y="163"/>
                  </a:cubicBezTo>
                  <a:cubicBezTo>
                    <a:pt x="1247" y="577"/>
                    <a:pt x="884" y="871"/>
                    <a:pt x="477" y="871"/>
                  </a:cubicBezTo>
                  <a:cubicBezTo>
                    <a:pt x="431" y="871"/>
                    <a:pt x="384" y="867"/>
                    <a:pt x="337" y="860"/>
                  </a:cubicBezTo>
                  <a:cubicBezTo>
                    <a:pt x="318" y="855"/>
                    <a:pt x="300" y="853"/>
                    <a:pt x="283" y="853"/>
                  </a:cubicBezTo>
                  <a:cubicBezTo>
                    <a:pt x="45" y="853"/>
                    <a:pt x="0" y="1236"/>
                    <a:pt x="270" y="1268"/>
                  </a:cubicBezTo>
                  <a:cubicBezTo>
                    <a:pt x="342" y="1277"/>
                    <a:pt x="409" y="1287"/>
                    <a:pt x="481" y="1287"/>
                  </a:cubicBezTo>
                  <a:cubicBezTo>
                    <a:pt x="1096" y="1282"/>
                    <a:pt x="1620" y="835"/>
                    <a:pt x="1720" y="225"/>
                  </a:cubicBezTo>
                  <a:cubicBezTo>
                    <a:pt x="1737" y="83"/>
                    <a:pt x="1624" y="0"/>
                    <a:pt x="15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82"/>
            <p:cNvSpPr/>
            <p:nvPr/>
          </p:nvSpPr>
          <p:spPr>
            <a:xfrm>
              <a:off x="6192470" y="3360516"/>
              <a:ext cx="368510" cy="367750"/>
            </a:xfrm>
            <a:custGeom>
              <a:avLst/>
              <a:gdLst/>
              <a:ahLst/>
              <a:cxnLst/>
              <a:rect l="l" t="t" r="r" b="b"/>
              <a:pathLst>
                <a:path w="14076" h="14047" extrusionOk="0">
                  <a:moveTo>
                    <a:pt x="6375" y="1"/>
                  </a:moveTo>
                  <a:cubicBezTo>
                    <a:pt x="5984" y="1"/>
                    <a:pt x="5582" y="142"/>
                    <a:pt x="5285" y="419"/>
                  </a:cubicBezTo>
                  <a:cubicBezTo>
                    <a:pt x="5101" y="330"/>
                    <a:pt x="4898" y="288"/>
                    <a:pt x="4691" y="288"/>
                  </a:cubicBezTo>
                  <a:cubicBezTo>
                    <a:pt x="4215" y="288"/>
                    <a:pt x="3723" y="511"/>
                    <a:pt x="3425" y="899"/>
                  </a:cubicBezTo>
                  <a:cubicBezTo>
                    <a:pt x="3375" y="893"/>
                    <a:pt x="3325" y="889"/>
                    <a:pt x="3274" y="889"/>
                  </a:cubicBezTo>
                  <a:cubicBezTo>
                    <a:pt x="2625" y="889"/>
                    <a:pt x="1977" y="1421"/>
                    <a:pt x="1826" y="2134"/>
                  </a:cubicBezTo>
                  <a:cubicBezTo>
                    <a:pt x="1119" y="2283"/>
                    <a:pt x="639" y="3138"/>
                    <a:pt x="822" y="3931"/>
                  </a:cubicBezTo>
                  <a:cubicBezTo>
                    <a:pt x="125" y="4300"/>
                    <a:pt x="0" y="5405"/>
                    <a:pt x="581" y="6097"/>
                  </a:cubicBezTo>
                  <a:cubicBezTo>
                    <a:pt x="441" y="6985"/>
                    <a:pt x="1099" y="7830"/>
                    <a:pt x="1847" y="7830"/>
                  </a:cubicBezTo>
                  <a:cubicBezTo>
                    <a:pt x="1942" y="7830"/>
                    <a:pt x="2037" y="7817"/>
                    <a:pt x="2133" y="7788"/>
                  </a:cubicBezTo>
                  <a:cubicBezTo>
                    <a:pt x="2332" y="8037"/>
                    <a:pt x="2719" y="8215"/>
                    <a:pt x="3096" y="8215"/>
                  </a:cubicBezTo>
                  <a:cubicBezTo>
                    <a:pt x="3155" y="8215"/>
                    <a:pt x="3214" y="8210"/>
                    <a:pt x="3272" y="8201"/>
                  </a:cubicBezTo>
                  <a:cubicBezTo>
                    <a:pt x="3850" y="9401"/>
                    <a:pt x="4710" y="9900"/>
                    <a:pt x="5845" y="9900"/>
                  </a:cubicBezTo>
                  <a:cubicBezTo>
                    <a:pt x="6142" y="9900"/>
                    <a:pt x="6458" y="9866"/>
                    <a:pt x="6793" y="9801"/>
                  </a:cubicBezTo>
                  <a:cubicBezTo>
                    <a:pt x="6932" y="10291"/>
                    <a:pt x="7283" y="10887"/>
                    <a:pt x="8129" y="11377"/>
                  </a:cubicBezTo>
                  <a:cubicBezTo>
                    <a:pt x="9493" y="12160"/>
                    <a:pt x="10137" y="12775"/>
                    <a:pt x="10228" y="13375"/>
                  </a:cubicBezTo>
                  <a:cubicBezTo>
                    <a:pt x="10288" y="13768"/>
                    <a:pt x="10624" y="14047"/>
                    <a:pt x="11005" y="14047"/>
                  </a:cubicBezTo>
                  <a:cubicBezTo>
                    <a:pt x="11053" y="14047"/>
                    <a:pt x="11102" y="14043"/>
                    <a:pt x="11150" y="14033"/>
                  </a:cubicBezTo>
                  <a:cubicBezTo>
                    <a:pt x="11592" y="13957"/>
                    <a:pt x="11876" y="13524"/>
                    <a:pt x="11780" y="13092"/>
                  </a:cubicBezTo>
                  <a:lnTo>
                    <a:pt x="11251" y="10661"/>
                  </a:lnTo>
                  <a:cubicBezTo>
                    <a:pt x="11799" y="10541"/>
                    <a:pt x="12174" y="10104"/>
                    <a:pt x="12250" y="9700"/>
                  </a:cubicBezTo>
                  <a:cubicBezTo>
                    <a:pt x="12289" y="9345"/>
                    <a:pt x="12423" y="9177"/>
                    <a:pt x="12270" y="8759"/>
                  </a:cubicBezTo>
                  <a:cubicBezTo>
                    <a:pt x="13101" y="8691"/>
                    <a:pt x="13696" y="7759"/>
                    <a:pt x="13504" y="6933"/>
                  </a:cubicBezTo>
                  <a:cubicBezTo>
                    <a:pt x="14066" y="6328"/>
                    <a:pt x="14076" y="5300"/>
                    <a:pt x="13490" y="4800"/>
                  </a:cubicBezTo>
                  <a:cubicBezTo>
                    <a:pt x="13586" y="4142"/>
                    <a:pt x="13158" y="3431"/>
                    <a:pt x="12519" y="3172"/>
                  </a:cubicBezTo>
                  <a:cubicBezTo>
                    <a:pt x="12539" y="2917"/>
                    <a:pt x="12486" y="2662"/>
                    <a:pt x="12356" y="2441"/>
                  </a:cubicBezTo>
                  <a:cubicBezTo>
                    <a:pt x="12317" y="2350"/>
                    <a:pt x="12246" y="2313"/>
                    <a:pt x="12175" y="2313"/>
                  </a:cubicBezTo>
                  <a:cubicBezTo>
                    <a:pt x="12029" y="2313"/>
                    <a:pt x="11879" y="2472"/>
                    <a:pt x="11996" y="2643"/>
                  </a:cubicBezTo>
                  <a:cubicBezTo>
                    <a:pt x="12106" y="2826"/>
                    <a:pt x="12140" y="3047"/>
                    <a:pt x="12087" y="3258"/>
                  </a:cubicBezTo>
                  <a:cubicBezTo>
                    <a:pt x="12053" y="3373"/>
                    <a:pt x="12121" y="3489"/>
                    <a:pt x="12236" y="3517"/>
                  </a:cubicBezTo>
                  <a:cubicBezTo>
                    <a:pt x="12803" y="3652"/>
                    <a:pt x="13206" y="4315"/>
                    <a:pt x="13062" y="4839"/>
                  </a:cubicBezTo>
                  <a:cubicBezTo>
                    <a:pt x="13038" y="4925"/>
                    <a:pt x="13072" y="5016"/>
                    <a:pt x="13149" y="5069"/>
                  </a:cubicBezTo>
                  <a:cubicBezTo>
                    <a:pt x="13519" y="5305"/>
                    <a:pt x="13644" y="5929"/>
                    <a:pt x="13360" y="6438"/>
                  </a:cubicBezTo>
                  <a:cubicBezTo>
                    <a:pt x="13245" y="6169"/>
                    <a:pt x="13067" y="5929"/>
                    <a:pt x="12841" y="5737"/>
                  </a:cubicBezTo>
                  <a:cubicBezTo>
                    <a:pt x="12795" y="5691"/>
                    <a:pt x="12744" y="5671"/>
                    <a:pt x="12696" y="5671"/>
                  </a:cubicBezTo>
                  <a:cubicBezTo>
                    <a:pt x="12529" y="5671"/>
                    <a:pt x="12392" y="5903"/>
                    <a:pt x="12567" y="6044"/>
                  </a:cubicBezTo>
                  <a:cubicBezTo>
                    <a:pt x="12832" y="6265"/>
                    <a:pt x="13009" y="6568"/>
                    <a:pt x="13077" y="6904"/>
                  </a:cubicBezTo>
                  <a:cubicBezTo>
                    <a:pt x="13081" y="6914"/>
                    <a:pt x="13072" y="6923"/>
                    <a:pt x="13081" y="6933"/>
                  </a:cubicBezTo>
                  <a:cubicBezTo>
                    <a:pt x="13303" y="7586"/>
                    <a:pt x="12760" y="8366"/>
                    <a:pt x="12190" y="8366"/>
                  </a:cubicBezTo>
                  <a:cubicBezTo>
                    <a:pt x="12106" y="8366"/>
                    <a:pt x="12021" y="8349"/>
                    <a:pt x="11938" y="8312"/>
                  </a:cubicBezTo>
                  <a:cubicBezTo>
                    <a:pt x="11935" y="8311"/>
                    <a:pt x="11932" y="8310"/>
                    <a:pt x="11930" y="8310"/>
                  </a:cubicBezTo>
                  <a:cubicBezTo>
                    <a:pt x="11922" y="8310"/>
                    <a:pt x="11916" y="8313"/>
                    <a:pt x="11908" y="8313"/>
                  </a:cubicBezTo>
                  <a:cubicBezTo>
                    <a:pt x="11906" y="8313"/>
                    <a:pt x="11903" y="8313"/>
                    <a:pt x="11900" y="8312"/>
                  </a:cubicBezTo>
                  <a:cubicBezTo>
                    <a:pt x="11760" y="8216"/>
                    <a:pt x="11597" y="8168"/>
                    <a:pt x="11429" y="8163"/>
                  </a:cubicBezTo>
                  <a:lnTo>
                    <a:pt x="10410" y="8163"/>
                  </a:lnTo>
                  <a:cubicBezTo>
                    <a:pt x="10137" y="8163"/>
                    <a:pt x="10137" y="8571"/>
                    <a:pt x="10410" y="8571"/>
                  </a:cubicBezTo>
                  <a:lnTo>
                    <a:pt x="11424" y="8571"/>
                  </a:lnTo>
                  <a:cubicBezTo>
                    <a:pt x="11760" y="8571"/>
                    <a:pt x="12005" y="8888"/>
                    <a:pt x="11924" y="9210"/>
                  </a:cubicBezTo>
                  <a:cubicBezTo>
                    <a:pt x="11919" y="9220"/>
                    <a:pt x="11904" y="9301"/>
                    <a:pt x="11847" y="9614"/>
                  </a:cubicBezTo>
                  <a:cubicBezTo>
                    <a:pt x="11741" y="10012"/>
                    <a:pt x="11381" y="10291"/>
                    <a:pt x="10968" y="10291"/>
                  </a:cubicBezTo>
                  <a:lnTo>
                    <a:pt x="9666" y="10291"/>
                  </a:lnTo>
                  <a:cubicBezTo>
                    <a:pt x="9248" y="10291"/>
                    <a:pt x="8888" y="10012"/>
                    <a:pt x="8787" y="9614"/>
                  </a:cubicBezTo>
                  <a:cubicBezTo>
                    <a:pt x="8724" y="9301"/>
                    <a:pt x="8715" y="9225"/>
                    <a:pt x="8710" y="9210"/>
                  </a:cubicBezTo>
                  <a:cubicBezTo>
                    <a:pt x="8628" y="8888"/>
                    <a:pt x="8873" y="8571"/>
                    <a:pt x="9205" y="8571"/>
                  </a:cubicBezTo>
                  <a:lnTo>
                    <a:pt x="9526" y="8571"/>
                  </a:lnTo>
                  <a:cubicBezTo>
                    <a:pt x="9800" y="8571"/>
                    <a:pt x="9800" y="8163"/>
                    <a:pt x="9526" y="8163"/>
                  </a:cubicBezTo>
                  <a:lnTo>
                    <a:pt x="9205" y="8163"/>
                  </a:lnTo>
                  <a:cubicBezTo>
                    <a:pt x="8604" y="8163"/>
                    <a:pt x="8167" y="8725"/>
                    <a:pt x="8311" y="9306"/>
                  </a:cubicBezTo>
                  <a:cubicBezTo>
                    <a:pt x="8364" y="9609"/>
                    <a:pt x="8383" y="9700"/>
                    <a:pt x="8383" y="9710"/>
                  </a:cubicBezTo>
                  <a:cubicBezTo>
                    <a:pt x="8532" y="10296"/>
                    <a:pt x="9060" y="10704"/>
                    <a:pt x="9666" y="10704"/>
                  </a:cubicBezTo>
                  <a:lnTo>
                    <a:pt x="10843" y="10704"/>
                  </a:lnTo>
                  <a:lnTo>
                    <a:pt x="11381" y="13174"/>
                  </a:lnTo>
                  <a:cubicBezTo>
                    <a:pt x="11429" y="13380"/>
                    <a:pt x="11290" y="13587"/>
                    <a:pt x="11078" y="13625"/>
                  </a:cubicBezTo>
                  <a:cubicBezTo>
                    <a:pt x="11056" y="13629"/>
                    <a:pt x="11033" y="13631"/>
                    <a:pt x="11011" y="13631"/>
                  </a:cubicBezTo>
                  <a:cubicBezTo>
                    <a:pt x="10830" y="13631"/>
                    <a:pt x="10667" y="13496"/>
                    <a:pt x="10641" y="13308"/>
                  </a:cubicBezTo>
                  <a:cubicBezTo>
                    <a:pt x="10521" y="12559"/>
                    <a:pt x="9834" y="11876"/>
                    <a:pt x="8340" y="11017"/>
                  </a:cubicBezTo>
                  <a:cubicBezTo>
                    <a:pt x="7326" y="10430"/>
                    <a:pt x="7019" y="9590"/>
                    <a:pt x="7144" y="8864"/>
                  </a:cubicBezTo>
                  <a:lnTo>
                    <a:pt x="7144" y="8864"/>
                  </a:lnTo>
                  <a:cubicBezTo>
                    <a:pt x="7518" y="9037"/>
                    <a:pt x="7456" y="9215"/>
                    <a:pt x="7653" y="9215"/>
                  </a:cubicBezTo>
                  <a:cubicBezTo>
                    <a:pt x="7816" y="9210"/>
                    <a:pt x="7912" y="9023"/>
                    <a:pt x="7816" y="8888"/>
                  </a:cubicBezTo>
                  <a:cubicBezTo>
                    <a:pt x="7648" y="8663"/>
                    <a:pt x="7408" y="8499"/>
                    <a:pt x="7134" y="8432"/>
                  </a:cubicBezTo>
                  <a:cubicBezTo>
                    <a:pt x="7115" y="8413"/>
                    <a:pt x="7105" y="8389"/>
                    <a:pt x="7076" y="8379"/>
                  </a:cubicBezTo>
                  <a:cubicBezTo>
                    <a:pt x="7051" y="8370"/>
                    <a:pt x="7025" y="8365"/>
                    <a:pt x="7000" y="8365"/>
                  </a:cubicBezTo>
                  <a:cubicBezTo>
                    <a:pt x="6971" y="8365"/>
                    <a:pt x="6943" y="8371"/>
                    <a:pt x="6918" y="8384"/>
                  </a:cubicBezTo>
                  <a:cubicBezTo>
                    <a:pt x="6871" y="8379"/>
                    <a:pt x="6825" y="8376"/>
                    <a:pt x="6778" y="8376"/>
                  </a:cubicBezTo>
                  <a:cubicBezTo>
                    <a:pt x="6522" y="8376"/>
                    <a:pt x="6269" y="8454"/>
                    <a:pt x="6058" y="8600"/>
                  </a:cubicBezTo>
                  <a:cubicBezTo>
                    <a:pt x="5877" y="8730"/>
                    <a:pt x="6005" y="8978"/>
                    <a:pt x="6178" y="8978"/>
                  </a:cubicBezTo>
                  <a:cubicBezTo>
                    <a:pt x="6217" y="8978"/>
                    <a:pt x="6258" y="8965"/>
                    <a:pt x="6298" y="8936"/>
                  </a:cubicBezTo>
                  <a:cubicBezTo>
                    <a:pt x="6428" y="8845"/>
                    <a:pt x="6582" y="8797"/>
                    <a:pt x="6740" y="8792"/>
                  </a:cubicBezTo>
                  <a:lnTo>
                    <a:pt x="6740" y="8792"/>
                  </a:lnTo>
                  <a:cubicBezTo>
                    <a:pt x="6711" y="8989"/>
                    <a:pt x="6707" y="9191"/>
                    <a:pt x="6726" y="9388"/>
                  </a:cubicBezTo>
                  <a:cubicBezTo>
                    <a:pt x="6409" y="9450"/>
                    <a:pt x="6118" y="9482"/>
                    <a:pt x="5850" y="9482"/>
                  </a:cubicBezTo>
                  <a:cubicBezTo>
                    <a:pt x="4775" y="9482"/>
                    <a:pt x="4069" y="8972"/>
                    <a:pt x="3589" y="7884"/>
                  </a:cubicBezTo>
                  <a:cubicBezTo>
                    <a:pt x="3536" y="7678"/>
                    <a:pt x="3488" y="7341"/>
                    <a:pt x="3536" y="7197"/>
                  </a:cubicBezTo>
                  <a:cubicBezTo>
                    <a:pt x="3569" y="7092"/>
                    <a:pt x="3512" y="6976"/>
                    <a:pt x="3406" y="6938"/>
                  </a:cubicBezTo>
                  <a:cubicBezTo>
                    <a:pt x="3385" y="6931"/>
                    <a:pt x="3364" y="6928"/>
                    <a:pt x="3343" y="6928"/>
                  </a:cubicBezTo>
                  <a:cubicBezTo>
                    <a:pt x="3254" y="6928"/>
                    <a:pt x="3173" y="6983"/>
                    <a:pt x="3142" y="7072"/>
                  </a:cubicBezTo>
                  <a:cubicBezTo>
                    <a:pt x="3075" y="7274"/>
                    <a:pt x="3108" y="7572"/>
                    <a:pt x="3147" y="7779"/>
                  </a:cubicBezTo>
                  <a:cubicBezTo>
                    <a:pt x="3122" y="7780"/>
                    <a:pt x="3097" y="7781"/>
                    <a:pt x="3073" y="7781"/>
                  </a:cubicBezTo>
                  <a:cubicBezTo>
                    <a:pt x="2722" y="7781"/>
                    <a:pt x="2466" y="7592"/>
                    <a:pt x="2412" y="7457"/>
                  </a:cubicBezTo>
                  <a:cubicBezTo>
                    <a:pt x="2392" y="7399"/>
                    <a:pt x="2349" y="7356"/>
                    <a:pt x="2292" y="7337"/>
                  </a:cubicBezTo>
                  <a:cubicBezTo>
                    <a:pt x="2264" y="7325"/>
                    <a:pt x="2240" y="7321"/>
                    <a:pt x="2218" y="7321"/>
                  </a:cubicBezTo>
                  <a:cubicBezTo>
                    <a:pt x="2147" y="7321"/>
                    <a:pt x="2095" y="7368"/>
                    <a:pt x="2003" y="7389"/>
                  </a:cubicBezTo>
                  <a:cubicBezTo>
                    <a:pt x="1950" y="7405"/>
                    <a:pt x="1896" y="7412"/>
                    <a:pt x="1843" y="7412"/>
                  </a:cubicBezTo>
                  <a:cubicBezTo>
                    <a:pt x="1320" y="7412"/>
                    <a:pt x="851" y="6719"/>
                    <a:pt x="1004" y="6073"/>
                  </a:cubicBezTo>
                  <a:cubicBezTo>
                    <a:pt x="1057" y="5862"/>
                    <a:pt x="798" y="5862"/>
                    <a:pt x="668" y="5377"/>
                  </a:cubicBezTo>
                  <a:cubicBezTo>
                    <a:pt x="524" y="4863"/>
                    <a:pt x="725" y="4353"/>
                    <a:pt x="1129" y="4243"/>
                  </a:cubicBezTo>
                  <a:cubicBezTo>
                    <a:pt x="1244" y="4209"/>
                    <a:pt x="1312" y="4084"/>
                    <a:pt x="1264" y="3969"/>
                  </a:cubicBezTo>
                  <a:cubicBezTo>
                    <a:pt x="1023" y="3340"/>
                    <a:pt x="1441" y="2537"/>
                    <a:pt x="2013" y="2513"/>
                  </a:cubicBezTo>
                  <a:cubicBezTo>
                    <a:pt x="2119" y="2509"/>
                    <a:pt x="2205" y="2427"/>
                    <a:pt x="2215" y="2326"/>
                  </a:cubicBezTo>
                  <a:cubicBezTo>
                    <a:pt x="2261" y="1771"/>
                    <a:pt x="2775" y="1290"/>
                    <a:pt x="3265" y="1290"/>
                  </a:cubicBezTo>
                  <a:cubicBezTo>
                    <a:pt x="3331" y="1290"/>
                    <a:pt x="3396" y="1299"/>
                    <a:pt x="3459" y="1317"/>
                  </a:cubicBezTo>
                  <a:cubicBezTo>
                    <a:pt x="3479" y="1324"/>
                    <a:pt x="3500" y="1327"/>
                    <a:pt x="3520" y="1327"/>
                  </a:cubicBezTo>
                  <a:cubicBezTo>
                    <a:pt x="3591" y="1327"/>
                    <a:pt x="3657" y="1289"/>
                    <a:pt x="3694" y="1226"/>
                  </a:cubicBezTo>
                  <a:cubicBezTo>
                    <a:pt x="3893" y="896"/>
                    <a:pt x="4299" y="689"/>
                    <a:pt x="4687" y="689"/>
                  </a:cubicBezTo>
                  <a:cubicBezTo>
                    <a:pt x="4796" y="689"/>
                    <a:pt x="4904" y="706"/>
                    <a:pt x="5006" y="741"/>
                  </a:cubicBezTo>
                  <a:cubicBezTo>
                    <a:pt x="4915" y="870"/>
                    <a:pt x="4862" y="1019"/>
                    <a:pt x="4847" y="1173"/>
                  </a:cubicBezTo>
                  <a:cubicBezTo>
                    <a:pt x="4804" y="1183"/>
                    <a:pt x="4761" y="1192"/>
                    <a:pt x="4722" y="1202"/>
                  </a:cubicBezTo>
                  <a:cubicBezTo>
                    <a:pt x="4530" y="1269"/>
                    <a:pt x="4353" y="1375"/>
                    <a:pt x="4204" y="1509"/>
                  </a:cubicBezTo>
                  <a:cubicBezTo>
                    <a:pt x="4127" y="1591"/>
                    <a:pt x="4122" y="1721"/>
                    <a:pt x="4204" y="1802"/>
                  </a:cubicBezTo>
                  <a:cubicBezTo>
                    <a:pt x="4242" y="1843"/>
                    <a:pt x="4295" y="1864"/>
                    <a:pt x="4348" y="1864"/>
                  </a:cubicBezTo>
                  <a:cubicBezTo>
                    <a:pt x="4402" y="1864"/>
                    <a:pt x="4456" y="1843"/>
                    <a:pt x="4497" y="1802"/>
                  </a:cubicBezTo>
                  <a:cubicBezTo>
                    <a:pt x="4509" y="1790"/>
                    <a:pt x="4748" y="1559"/>
                    <a:pt x="5067" y="1559"/>
                  </a:cubicBezTo>
                  <a:cubicBezTo>
                    <a:pt x="5231" y="1559"/>
                    <a:pt x="5416" y="1620"/>
                    <a:pt x="5602" y="1802"/>
                  </a:cubicBezTo>
                  <a:cubicBezTo>
                    <a:pt x="5640" y="1841"/>
                    <a:pt x="5693" y="1865"/>
                    <a:pt x="5746" y="1865"/>
                  </a:cubicBezTo>
                  <a:cubicBezTo>
                    <a:pt x="5928" y="1865"/>
                    <a:pt x="6020" y="1644"/>
                    <a:pt x="5890" y="1514"/>
                  </a:cubicBezTo>
                  <a:cubicBezTo>
                    <a:pt x="5722" y="1336"/>
                    <a:pt x="5505" y="1216"/>
                    <a:pt x="5265" y="1168"/>
                  </a:cubicBezTo>
                  <a:cubicBezTo>
                    <a:pt x="5304" y="1039"/>
                    <a:pt x="5376" y="918"/>
                    <a:pt x="5472" y="822"/>
                  </a:cubicBezTo>
                  <a:cubicBezTo>
                    <a:pt x="5472" y="818"/>
                    <a:pt x="5477" y="818"/>
                    <a:pt x="5477" y="813"/>
                  </a:cubicBezTo>
                  <a:cubicBezTo>
                    <a:pt x="5735" y="530"/>
                    <a:pt x="6073" y="404"/>
                    <a:pt x="6385" y="404"/>
                  </a:cubicBezTo>
                  <a:cubicBezTo>
                    <a:pt x="6694" y="404"/>
                    <a:pt x="6976" y="528"/>
                    <a:pt x="7129" y="746"/>
                  </a:cubicBezTo>
                  <a:cubicBezTo>
                    <a:pt x="7163" y="794"/>
                    <a:pt x="7216" y="822"/>
                    <a:pt x="7273" y="827"/>
                  </a:cubicBezTo>
                  <a:cubicBezTo>
                    <a:pt x="7283" y="829"/>
                    <a:pt x="7293" y="830"/>
                    <a:pt x="7303" y="830"/>
                  </a:cubicBezTo>
                  <a:cubicBezTo>
                    <a:pt x="7352" y="830"/>
                    <a:pt x="7401" y="811"/>
                    <a:pt x="7437" y="779"/>
                  </a:cubicBezTo>
                  <a:cubicBezTo>
                    <a:pt x="7631" y="605"/>
                    <a:pt x="7894" y="523"/>
                    <a:pt x="8157" y="523"/>
                  </a:cubicBezTo>
                  <a:cubicBezTo>
                    <a:pt x="8546" y="523"/>
                    <a:pt x="8934" y="702"/>
                    <a:pt x="9094" y="1029"/>
                  </a:cubicBezTo>
                  <a:cubicBezTo>
                    <a:pt x="9129" y="1102"/>
                    <a:pt x="9201" y="1148"/>
                    <a:pt x="9278" y="1148"/>
                  </a:cubicBezTo>
                  <a:cubicBezTo>
                    <a:pt x="9297" y="1148"/>
                    <a:pt x="9316" y="1145"/>
                    <a:pt x="9334" y="1139"/>
                  </a:cubicBezTo>
                  <a:cubicBezTo>
                    <a:pt x="9419" y="1117"/>
                    <a:pt x="9506" y="1106"/>
                    <a:pt x="9593" y="1106"/>
                  </a:cubicBezTo>
                  <a:cubicBezTo>
                    <a:pt x="10077" y="1106"/>
                    <a:pt x="10570" y="1436"/>
                    <a:pt x="10684" y="1884"/>
                  </a:cubicBezTo>
                  <a:cubicBezTo>
                    <a:pt x="10707" y="1978"/>
                    <a:pt x="10792" y="2039"/>
                    <a:pt x="10885" y="2039"/>
                  </a:cubicBezTo>
                  <a:cubicBezTo>
                    <a:pt x="10892" y="2039"/>
                    <a:pt x="10898" y="2038"/>
                    <a:pt x="10905" y="2038"/>
                  </a:cubicBezTo>
                  <a:cubicBezTo>
                    <a:pt x="10935" y="2035"/>
                    <a:pt x="10965" y="2034"/>
                    <a:pt x="10994" y="2034"/>
                  </a:cubicBezTo>
                  <a:cubicBezTo>
                    <a:pt x="11142" y="2034"/>
                    <a:pt x="11288" y="2064"/>
                    <a:pt x="11424" y="2124"/>
                  </a:cubicBezTo>
                  <a:cubicBezTo>
                    <a:pt x="11458" y="2140"/>
                    <a:pt x="11491" y="2147"/>
                    <a:pt x="11521" y="2147"/>
                  </a:cubicBezTo>
                  <a:cubicBezTo>
                    <a:pt x="11720" y="2147"/>
                    <a:pt x="11817" y="1841"/>
                    <a:pt x="11587" y="1750"/>
                  </a:cubicBezTo>
                  <a:cubicBezTo>
                    <a:pt x="11414" y="1673"/>
                    <a:pt x="11222" y="1629"/>
                    <a:pt x="11030" y="1620"/>
                  </a:cubicBezTo>
                  <a:cubicBezTo>
                    <a:pt x="10801" y="1071"/>
                    <a:pt x="10196" y="697"/>
                    <a:pt x="9587" y="697"/>
                  </a:cubicBezTo>
                  <a:cubicBezTo>
                    <a:pt x="9519" y="697"/>
                    <a:pt x="9450" y="702"/>
                    <a:pt x="9382" y="712"/>
                  </a:cubicBezTo>
                  <a:cubicBezTo>
                    <a:pt x="9118" y="327"/>
                    <a:pt x="8639" y="116"/>
                    <a:pt x="8156" y="116"/>
                  </a:cubicBezTo>
                  <a:cubicBezTo>
                    <a:pt x="7866" y="116"/>
                    <a:pt x="7575" y="191"/>
                    <a:pt x="7326" y="352"/>
                  </a:cubicBezTo>
                  <a:cubicBezTo>
                    <a:pt x="7075" y="116"/>
                    <a:pt x="6729" y="1"/>
                    <a:pt x="6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2" name="Google Shape;14062;p82"/>
          <p:cNvGrpSpPr/>
          <p:nvPr/>
        </p:nvGrpSpPr>
        <p:grpSpPr>
          <a:xfrm>
            <a:off x="4935019" y="1310709"/>
            <a:ext cx="246642" cy="368667"/>
            <a:chOff x="4935019" y="1516109"/>
            <a:chExt cx="246642" cy="368667"/>
          </a:xfrm>
        </p:grpSpPr>
        <p:sp>
          <p:nvSpPr>
            <p:cNvPr id="14063" name="Google Shape;14063;p82"/>
            <p:cNvSpPr/>
            <p:nvPr/>
          </p:nvSpPr>
          <p:spPr>
            <a:xfrm>
              <a:off x="4993112" y="1521528"/>
              <a:ext cx="42150" cy="117993"/>
            </a:xfrm>
            <a:custGeom>
              <a:avLst/>
              <a:gdLst/>
              <a:ahLst/>
              <a:cxnLst/>
              <a:rect l="l" t="t" r="r" b="b"/>
              <a:pathLst>
                <a:path w="1610" h="4507" extrusionOk="0">
                  <a:moveTo>
                    <a:pt x="803" y="1"/>
                  </a:moveTo>
                  <a:cubicBezTo>
                    <a:pt x="361" y="1"/>
                    <a:pt x="1" y="361"/>
                    <a:pt x="1" y="808"/>
                  </a:cubicBezTo>
                  <a:lnTo>
                    <a:pt x="1" y="4507"/>
                  </a:lnTo>
                  <a:cubicBezTo>
                    <a:pt x="246" y="4108"/>
                    <a:pt x="688" y="3863"/>
                    <a:pt x="1158" y="3863"/>
                  </a:cubicBezTo>
                  <a:cubicBezTo>
                    <a:pt x="1312" y="3868"/>
                    <a:pt x="1466" y="3892"/>
                    <a:pt x="1610" y="3940"/>
                  </a:cubicBezTo>
                  <a:lnTo>
                    <a:pt x="1610" y="808"/>
                  </a:lnTo>
                  <a:cubicBezTo>
                    <a:pt x="1610" y="361"/>
                    <a:pt x="1250" y="1"/>
                    <a:pt x="803"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82"/>
            <p:cNvSpPr/>
            <p:nvPr/>
          </p:nvSpPr>
          <p:spPr>
            <a:xfrm>
              <a:off x="4992981" y="1604912"/>
              <a:ext cx="42281" cy="34610"/>
            </a:xfrm>
            <a:custGeom>
              <a:avLst/>
              <a:gdLst/>
              <a:ahLst/>
              <a:cxnLst/>
              <a:rect l="l" t="t" r="r" b="b"/>
              <a:pathLst>
                <a:path w="1615" h="1322" extrusionOk="0">
                  <a:moveTo>
                    <a:pt x="1163" y="1"/>
                  </a:moveTo>
                  <a:cubicBezTo>
                    <a:pt x="688" y="1"/>
                    <a:pt x="251" y="246"/>
                    <a:pt x="1" y="644"/>
                  </a:cubicBezTo>
                  <a:lnTo>
                    <a:pt x="1" y="1322"/>
                  </a:lnTo>
                  <a:cubicBezTo>
                    <a:pt x="251" y="923"/>
                    <a:pt x="693" y="678"/>
                    <a:pt x="1163" y="678"/>
                  </a:cubicBezTo>
                  <a:cubicBezTo>
                    <a:pt x="1317" y="678"/>
                    <a:pt x="1471" y="707"/>
                    <a:pt x="1615" y="760"/>
                  </a:cubicBezTo>
                  <a:lnTo>
                    <a:pt x="1615" y="82"/>
                  </a:lnTo>
                  <a:cubicBezTo>
                    <a:pt x="1471" y="29"/>
                    <a:pt x="1317" y="1"/>
                    <a:pt x="1163"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82"/>
            <p:cNvSpPr/>
            <p:nvPr/>
          </p:nvSpPr>
          <p:spPr>
            <a:xfrm>
              <a:off x="4940176" y="1557055"/>
              <a:ext cx="200879" cy="322197"/>
            </a:xfrm>
            <a:custGeom>
              <a:avLst/>
              <a:gdLst/>
              <a:ahLst/>
              <a:cxnLst/>
              <a:rect l="l" t="t" r="r" b="b"/>
              <a:pathLst>
                <a:path w="7673" h="12307" extrusionOk="0">
                  <a:moveTo>
                    <a:pt x="1465" y="8876"/>
                  </a:moveTo>
                  <a:cubicBezTo>
                    <a:pt x="1816" y="8876"/>
                    <a:pt x="2104" y="9160"/>
                    <a:pt x="2104" y="9510"/>
                  </a:cubicBezTo>
                  <a:lnTo>
                    <a:pt x="2104" y="10692"/>
                  </a:lnTo>
                  <a:cubicBezTo>
                    <a:pt x="2104" y="11043"/>
                    <a:pt x="1816" y="11326"/>
                    <a:pt x="1465" y="11326"/>
                  </a:cubicBezTo>
                  <a:cubicBezTo>
                    <a:pt x="1115" y="11326"/>
                    <a:pt x="831" y="11043"/>
                    <a:pt x="831" y="10692"/>
                  </a:cubicBezTo>
                  <a:lnTo>
                    <a:pt x="831" y="9510"/>
                  </a:lnTo>
                  <a:cubicBezTo>
                    <a:pt x="831" y="9160"/>
                    <a:pt x="1115" y="8876"/>
                    <a:pt x="1465" y="8876"/>
                  </a:cubicBezTo>
                  <a:close/>
                  <a:moveTo>
                    <a:pt x="6784" y="1"/>
                  </a:moveTo>
                  <a:cubicBezTo>
                    <a:pt x="6578" y="1"/>
                    <a:pt x="6373" y="80"/>
                    <a:pt x="6217" y="238"/>
                  </a:cubicBezTo>
                  <a:lnTo>
                    <a:pt x="3795" y="2660"/>
                  </a:lnTo>
                  <a:cubicBezTo>
                    <a:pt x="3603" y="2559"/>
                    <a:pt x="3392" y="2511"/>
                    <a:pt x="3176" y="2511"/>
                  </a:cubicBezTo>
                  <a:cubicBezTo>
                    <a:pt x="2032" y="2511"/>
                    <a:pt x="1393" y="3832"/>
                    <a:pt x="2099" y="4730"/>
                  </a:cubicBezTo>
                  <a:lnTo>
                    <a:pt x="2099" y="8035"/>
                  </a:lnTo>
                  <a:cubicBezTo>
                    <a:pt x="1911" y="7943"/>
                    <a:pt x="1704" y="7891"/>
                    <a:pt x="1493" y="7891"/>
                  </a:cubicBezTo>
                  <a:cubicBezTo>
                    <a:pt x="1484" y="7891"/>
                    <a:pt x="1475" y="7891"/>
                    <a:pt x="1465" y="7891"/>
                  </a:cubicBezTo>
                  <a:cubicBezTo>
                    <a:pt x="653" y="7891"/>
                    <a:pt x="0" y="8545"/>
                    <a:pt x="0" y="9356"/>
                  </a:cubicBezTo>
                  <a:lnTo>
                    <a:pt x="0" y="10841"/>
                  </a:lnTo>
                  <a:cubicBezTo>
                    <a:pt x="0" y="11648"/>
                    <a:pt x="653" y="12306"/>
                    <a:pt x="1465" y="12306"/>
                  </a:cubicBezTo>
                  <a:cubicBezTo>
                    <a:pt x="2277" y="12306"/>
                    <a:pt x="2935" y="11648"/>
                    <a:pt x="2935" y="10841"/>
                  </a:cubicBezTo>
                  <a:lnTo>
                    <a:pt x="2935" y="5230"/>
                  </a:lnTo>
                  <a:cubicBezTo>
                    <a:pt x="3012" y="5239"/>
                    <a:pt x="3094" y="5249"/>
                    <a:pt x="3176" y="5249"/>
                  </a:cubicBezTo>
                  <a:cubicBezTo>
                    <a:pt x="3795" y="5249"/>
                    <a:pt x="4338" y="4831"/>
                    <a:pt x="4497" y="4235"/>
                  </a:cubicBezTo>
                  <a:lnTo>
                    <a:pt x="7355" y="1377"/>
                  </a:lnTo>
                  <a:cubicBezTo>
                    <a:pt x="7672" y="1060"/>
                    <a:pt x="7672" y="551"/>
                    <a:pt x="7355" y="238"/>
                  </a:cubicBezTo>
                  <a:cubicBezTo>
                    <a:pt x="7197" y="80"/>
                    <a:pt x="6990" y="1"/>
                    <a:pt x="6784"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82"/>
            <p:cNvSpPr/>
            <p:nvPr/>
          </p:nvSpPr>
          <p:spPr>
            <a:xfrm>
              <a:off x="5032618" y="1681253"/>
              <a:ext cx="145666" cy="189072"/>
            </a:xfrm>
            <a:custGeom>
              <a:avLst/>
              <a:gdLst/>
              <a:ahLst/>
              <a:cxnLst/>
              <a:rect l="l" t="t" r="r" b="b"/>
              <a:pathLst>
                <a:path w="5564" h="7222" extrusionOk="0">
                  <a:moveTo>
                    <a:pt x="3777" y="4813"/>
                  </a:moveTo>
                  <a:cubicBezTo>
                    <a:pt x="4166" y="4813"/>
                    <a:pt x="4540" y="5115"/>
                    <a:pt x="4540" y="5573"/>
                  </a:cubicBezTo>
                  <a:cubicBezTo>
                    <a:pt x="4540" y="5991"/>
                    <a:pt x="4204" y="6332"/>
                    <a:pt x="3781" y="6332"/>
                  </a:cubicBezTo>
                  <a:cubicBezTo>
                    <a:pt x="3108" y="6332"/>
                    <a:pt x="2767" y="5516"/>
                    <a:pt x="3248" y="5035"/>
                  </a:cubicBezTo>
                  <a:cubicBezTo>
                    <a:pt x="3401" y="4882"/>
                    <a:pt x="3591" y="4813"/>
                    <a:pt x="3777" y="4813"/>
                  </a:cubicBezTo>
                  <a:close/>
                  <a:moveTo>
                    <a:pt x="706" y="1"/>
                  </a:moveTo>
                  <a:cubicBezTo>
                    <a:pt x="529" y="222"/>
                    <a:pt x="279" y="385"/>
                    <a:pt x="0" y="457"/>
                  </a:cubicBezTo>
                  <a:lnTo>
                    <a:pt x="1792" y="4829"/>
                  </a:lnTo>
                  <a:cubicBezTo>
                    <a:pt x="1946" y="5203"/>
                    <a:pt x="2080" y="5593"/>
                    <a:pt x="2186" y="5986"/>
                  </a:cubicBezTo>
                  <a:cubicBezTo>
                    <a:pt x="2376" y="6715"/>
                    <a:pt x="3029" y="7221"/>
                    <a:pt x="3779" y="7221"/>
                  </a:cubicBezTo>
                  <a:cubicBezTo>
                    <a:pt x="3786" y="7221"/>
                    <a:pt x="3793" y="7221"/>
                    <a:pt x="3800" y="7221"/>
                  </a:cubicBezTo>
                  <a:cubicBezTo>
                    <a:pt x="4554" y="7216"/>
                    <a:pt x="5212" y="6693"/>
                    <a:pt x="5385" y="5958"/>
                  </a:cubicBezTo>
                  <a:cubicBezTo>
                    <a:pt x="5563" y="5218"/>
                    <a:pt x="5217" y="4459"/>
                    <a:pt x="4545" y="4108"/>
                  </a:cubicBezTo>
                  <a:cubicBezTo>
                    <a:pt x="4303" y="3982"/>
                    <a:pt x="4042" y="3921"/>
                    <a:pt x="3782" y="3921"/>
                  </a:cubicBezTo>
                  <a:cubicBezTo>
                    <a:pt x="3321" y="3921"/>
                    <a:pt x="2866" y="4115"/>
                    <a:pt x="2546" y="4478"/>
                  </a:cubicBezTo>
                  <a:lnTo>
                    <a:pt x="7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82"/>
            <p:cNvSpPr/>
            <p:nvPr/>
          </p:nvSpPr>
          <p:spPr>
            <a:xfrm>
              <a:off x="5032618" y="1681253"/>
              <a:ext cx="25159" cy="27332"/>
            </a:xfrm>
            <a:custGeom>
              <a:avLst/>
              <a:gdLst/>
              <a:ahLst/>
              <a:cxnLst/>
              <a:rect l="l" t="t" r="r" b="b"/>
              <a:pathLst>
                <a:path w="961" h="1044" extrusionOk="0">
                  <a:moveTo>
                    <a:pt x="706" y="1"/>
                  </a:moveTo>
                  <a:cubicBezTo>
                    <a:pt x="524" y="226"/>
                    <a:pt x="279" y="385"/>
                    <a:pt x="0" y="457"/>
                  </a:cubicBezTo>
                  <a:lnTo>
                    <a:pt x="240" y="1043"/>
                  </a:lnTo>
                  <a:cubicBezTo>
                    <a:pt x="519" y="981"/>
                    <a:pt x="769" y="827"/>
                    <a:pt x="961" y="611"/>
                  </a:cubicBezTo>
                  <a:lnTo>
                    <a:pt x="706" y="1"/>
                  </a:ln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82"/>
            <p:cNvSpPr/>
            <p:nvPr/>
          </p:nvSpPr>
          <p:spPr>
            <a:xfrm>
              <a:off x="5006438" y="1646041"/>
              <a:ext cx="30343" cy="25866"/>
            </a:xfrm>
            <a:custGeom>
              <a:avLst/>
              <a:gdLst/>
              <a:ahLst/>
              <a:cxnLst/>
              <a:rect l="l" t="t" r="r" b="b"/>
              <a:pathLst>
                <a:path w="1159" h="988" extrusionOk="0">
                  <a:moveTo>
                    <a:pt x="664" y="1"/>
                  </a:moveTo>
                  <a:cubicBezTo>
                    <a:pt x="222" y="1"/>
                    <a:pt x="1" y="534"/>
                    <a:pt x="313" y="841"/>
                  </a:cubicBezTo>
                  <a:cubicBezTo>
                    <a:pt x="414" y="942"/>
                    <a:pt x="538" y="988"/>
                    <a:pt x="659" y="988"/>
                  </a:cubicBezTo>
                  <a:cubicBezTo>
                    <a:pt x="912" y="988"/>
                    <a:pt x="1154" y="791"/>
                    <a:pt x="1154" y="495"/>
                  </a:cubicBezTo>
                  <a:cubicBezTo>
                    <a:pt x="1159" y="222"/>
                    <a:pt x="933" y="1"/>
                    <a:pt x="664"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82"/>
            <p:cNvSpPr/>
            <p:nvPr/>
          </p:nvSpPr>
          <p:spPr>
            <a:xfrm>
              <a:off x="4956513" y="1783878"/>
              <a:ext cx="44297" cy="75110"/>
            </a:xfrm>
            <a:custGeom>
              <a:avLst/>
              <a:gdLst/>
              <a:ahLst/>
              <a:cxnLst/>
              <a:rect l="l" t="t" r="r" b="b"/>
              <a:pathLst>
                <a:path w="1692" h="2869" extrusionOk="0">
                  <a:moveTo>
                    <a:pt x="846" y="414"/>
                  </a:moveTo>
                  <a:cubicBezTo>
                    <a:pt x="1086" y="414"/>
                    <a:pt x="1278" y="606"/>
                    <a:pt x="1278" y="846"/>
                  </a:cubicBezTo>
                  <a:lnTo>
                    <a:pt x="1278" y="2028"/>
                  </a:lnTo>
                  <a:cubicBezTo>
                    <a:pt x="1278" y="2263"/>
                    <a:pt x="1086" y="2460"/>
                    <a:pt x="846" y="2460"/>
                  </a:cubicBezTo>
                  <a:cubicBezTo>
                    <a:pt x="606" y="2460"/>
                    <a:pt x="414" y="2263"/>
                    <a:pt x="414" y="2028"/>
                  </a:cubicBezTo>
                  <a:lnTo>
                    <a:pt x="414" y="846"/>
                  </a:lnTo>
                  <a:cubicBezTo>
                    <a:pt x="414" y="606"/>
                    <a:pt x="606" y="414"/>
                    <a:pt x="846" y="414"/>
                  </a:cubicBezTo>
                  <a:close/>
                  <a:moveTo>
                    <a:pt x="846" y="1"/>
                  </a:moveTo>
                  <a:cubicBezTo>
                    <a:pt x="380" y="1"/>
                    <a:pt x="1" y="375"/>
                    <a:pt x="1" y="841"/>
                  </a:cubicBezTo>
                  <a:lnTo>
                    <a:pt x="1" y="2023"/>
                  </a:lnTo>
                  <a:cubicBezTo>
                    <a:pt x="1" y="2489"/>
                    <a:pt x="380" y="2869"/>
                    <a:pt x="846" y="2869"/>
                  </a:cubicBezTo>
                  <a:cubicBezTo>
                    <a:pt x="1312" y="2869"/>
                    <a:pt x="1692" y="2489"/>
                    <a:pt x="1692" y="2023"/>
                  </a:cubicBezTo>
                  <a:lnTo>
                    <a:pt x="1692" y="841"/>
                  </a:lnTo>
                  <a:cubicBezTo>
                    <a:pt x="1687" y="375"/>
                    <a:pt x="1312" y="1"/>
                    <a:pt x="8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82"/>
            <p:cNvSpPr/>
            <p:nvPr/>
          </p:nvSpPr>
          <p:spPr>
            <a:xfrm>
              <a:off x="4999160" y="1640621"/>
              <a:ext cx="43040" cy="36783"/>
            </a:xfrm>
            <a:custGeom>
              <a:avLst/>
              <a:gdLst/>
              <a:ahLst/>
              <a:cxnLst/>
              <a:rect l="l" t="t" r="r" b="b"/>
              <a:pathLst>
                <a:path w="1644" h="1405" extrusionOk="0">
                  <a:moveTo>
                    <a:pt x="938" y="410"/>
                  </a:moveTo>
                  <a:cubicBezTo>
                    <a:pt x="1087" y="410"/>
                    <a:pt x="1230" y="527"/>
                    <a:pt x="1230" y="702"/>
                  </a:cubicBezTo>
                  <a:cubicBezTo>
                    <a:pt x="1230" y="861"/>
                    <a:pt x="1100" y="991"/>
                    <a:pt x="937" y="995"/>
                  </a:cubicBezTo>
                  <a:lnTo>
                    <a:pt x="937" y="991"/>
                  </a:lnTo>
                  <a:cubicBezTo>
                    <a:pt x="682" y="991"/>
                    <a:pt x="553" y="678"/>
                    <a:pt x="735" y="496"/>
                  </a:cubicBezTo>
                  <a:cubicBezTo>
                    <a:pt x="794" y="437"/>
                    <a:pt x="867" y="410"/>
                    <a:pt x="938" y="410"/>
                  </a:cubicBezTo>
                  <a:close/>
                  <a:moveTo>
                    <a:pt x="937" y="1"/>
                  </a:moveTo>
                  <a:cubicBezTo>
                    <a:pt x="312" y="1"/>
                    <a:pt x="0" y="755"/>
                    <a:pt x="442" y="1197"/>
                  </a:cubicBezTo>
                  <a:cubicBezTo>
                    <a:pt x="585" y="1340"/>
                    <a:pt x="761" y="1404"/>
                    <a:pt x="935" y="1404"/>
                  </a:cubicBezTo>
                  <a:cubicBezTo>
                    <a:pt x="1296" y="1404"/>
                    <a:pt x="1643" y="1125"/>
                    <a:pt x="1643" y="702"/>
                  </a:cubicBezTo>
                  <a:cubicBezTo>
                    <a:pt x="1638" y="313"/>
                    <a:pt x="1326" y="1"/>
                    <a:pt x="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82"/>
            <p:cNvSpPr/>
            <p:nvPr/>
          </p:nvSpPr>
          <p:spPr>
            <a:xfrm>
              <a:off x="5106445" y="1802126"/>
              <a:ext cx="58879" cy="50318"/>
            </a:xfrm>
            <a:custGeom>
              <a:avLst/>
              <a:gdLst/>
              <a:ahLst/>
              <a:cxnLst/>
              <a:rect l="l" t="t" r="r" b="b"/>
              <a:pathLst>
                <a:path w="2249" h="1922" extrusionOk="0">
                  <a:moveTo>
                    <a:pt x="961" y="409"/>
                  </a:moveTo>
                  <a:cubicBezTo>
                    <a:pt x="1456" y="409"/>
                    <a:pt x="1701" y="1000"/>
                    <a:pt x="1355" y="1350"/>
                  </a:cubicBezTo>
                  <a:cubicBezTo>
                    <a:pt x="1241" y="1462"/>
                    <a:pt x="1103" y="1512"/>
                    <a:pt x="967" y="1512"/>
                  </a:cubicBezTo>
                  <a:cubicBezTo>
                    <a:pt x="684" y="1512"/>
                    <a:pt x="413" y="1293"/>
                    <a:pt x="413" y="961"/>
                  </a:cubicBezTo>
                  <a:cubicBezTo>
                    <a:pt x="413" y="654"/>
                    <a:pt x="658" y="409"/>
                    <a:pt x="961" y="409"/>
                  </a:cubicBezTo>
                  <a:close/>
                  <a:moveTo>
                    <a:pt x="969" y="0"/>
                  </a:moveTo>
                  <a:cubicBezTo>
                    <a:pt x="475" y="0"/>
                    <a:pt x="0" y="383"/>
                    <a:pt x="0" y="961"/>
                  </a:cubicBezTo>
                  <a:cubicBezTo>
                    <a:pt x="0" y="1490"/>
                    <a:pt x="432" y="1922"/>
                    <a:pt x="961" y="1922"/>
                  </a:cubicBezTo>
                  <a:cubicBezTo>
                    <a:pt x="1821" y="1922"/>
                    <a:pt x="2248" y="889"/>
                    <a:pt x="1643" y="284"/>
                  </a:cubicBezTo>
                  <a:cubicBezTo>
                    <a:pt x="1447" y="88"/>
                    <a:pt x="1206" y="0"/>
                    <a:pt x="9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82"/>
            <p:cNvSpPr/>
            <p:nvPr/>
          </p:nvSpPr>
          <p:spPr>
            <a:xfrm>
              <a:off x="4935019" y="1516109"/>
              <a:ext cx="246642" cy="368667"/>
            </a:xfrm>
            <a:custGeom>
              <a:avLst/>
              <a:gdLst/>
              <a:ahLst/>
              <a:cxnLst/>
              <a:rect l="l" t="t" r="r" b="b"/>
              <a:pathLst>
                <a:path w="9421" h="14082" extrusionOk="0">
                  <a:moveTo>
                    <a:pt x="3022" y="414"/>
                  </a:moveTo>
                  <a:cubicBezTo>
                    <a:pt x="3353" y="414"/>
                    <a:pt x="3622" y="683"/>
                    <a:pt x="3622" y="1015"/>
                  </a:cubicBezTo>
                  <a:lnTo>
                    <a:pt x="3622" y="3887"/>
                  </a:lnTo>
                  <a:cubicBezTo>
                    <a:pt x="3545" y="3876"/>
                    <a:pt x="3467" y="3870"/>
                    <a:pt x="3390" y="3870"/>
                  </a:cubicBezTo>
                  <a:cubicBezTo>
                    <a:pt x="3057" y="3870"/>
                    <a:pt x="2728" y="3976"/>
                    <a:pt x="2455" y="4171"/>
                  </a:cubicBezTo>
                  <a:cubicBezTo>
                    <a:pt x="2445" y="4176"/>
                    <a:pt x="2436" y="4180"/>
                    <a:pt x="2426" y="4190"/>
                  </a:cubicBezTo>
                  <a:lnTo>
                    <a:pt x="2426" y="1015"/>
                  </a:lnTo>
                  <a:lnTo>
                    <a:pt x="2421" y="1015"/>
                  </a:lnTo>
                  <a:cubicBezTo>
                    <a:pt x="2421" y="683"/>
                    <a:pt x="2690" y="414"/>
                    <a:pt x="3022" y="414"/>
                  </a:cubicBezTo>
                  <a:close/>
                  <a:moveTo>
                    <a:pt x="3031" y="1"/>
                  </a:moveTo>
                  <a:cubicBezTo>
                    <a:pt x="2474" y="1"/>
                    <a:pt x="2018" y="453"/>
                    <a:pt x="2018" y="1015"/>
                  </a:cubicBezTo>
                  <a:lnTo>
                    <a:pt x="2018" y="4670"/>
                  </a:lnTo>
                  <a:cubicBezTo>
                    <a:pt x="1710" y="5199"/>
                    <a:pt x="1744" y="5867"/>
                    <a:pt x="2109" y="6361"/>
                  </a:cubicBezTo>
                  <a:lnTo>
                    <a:pt x="2109" y="9306"/>
                  </a:lnTo>
                  <a:cubicBezTo>
                    <a:pt x="1965" y="9268"/>
                    <a:pt x="1821" y="9249"/>
                    <a:pt x="1677" y="9249"/>
                  </a:cubicBezTo>
                  <a:cubicBezTo>
                    <a:pt x="750" y="9249"/>
                    <a:pt x="0" y="9998"/>
                    <a:pt x="0" y="10925"/>
                  </a:cubicBezTo>
                  <a:lnTo>
                    <a:pt x="0" y="12405"/>
                  </a:lnTo>
                  <a:cubicBezTo>
                    <a:pt x="0" y="13332"/>
                    <a:pt x="750" y="14082"/>
                    <a:pt x="1677" y="14082"/>
                  </a:cubicBezTo>
                  <a:cubicBezTo>
                    <a:pt x="2604" y="14082"/>
                    <a:pt x="3353" y="13332"/>
                    <a:pt x="3353" y="12405"/>
                  </a:cubicBezTo>
                  <a:lnTo>
                    <a:pt x="3353" y="7015"/>
                  </a:lnTo>
                  <a:cubicBezTo>
                    <a:pt x="3364" y="7015"/>
                    <a:pt x="3374" y="7015"/>
                    <a:pt x="3383" y="7015"/>
                  </a:cubicBezTo>
                  <a:cubicBezTo>
                    <a:pt x="3479" y="7015"/>
                    <a:pt x="3511" y="6994"/>
                    <a:pt x="3598" y="6981"/>
                  </a:cubicBezTo>
                  <a:lnTo>
                    <a:pt x="4357" y="8831"/>
                  </a:lnTo>
                  <a:cubicBezTo>
                    <a:pt x="4397" y="8916"/>
                    <a:pt x="4469" y="8952"/>
                    <a:pt x="4541" y="8952"/>
                  </a:cubicBezTo>
                  <a:cubicBezTo>
                    <a:pt x="4672" y="8952"/>
                    <a:pt x="4804" y="8833"/>
                    <a:pt x="4742" y="8672"/>
                  </a:cubicBezTo>
                  <a:lnTo>
                    <a:pt x="4011" y="6885"/>
                  </a:lnTo>
                  <a:cubicBezTo>
                    <a:pt x="4088" y="6847"/>
                    <a:pt x="4160" y="6803"/>
                    <a:pt x="4232" y="6751"/>
                  </a:cubicBezTo>
                  <a:cubicBezTo>
                    <a:pt x="4237" y="6751"/>
                    <a:pt x="4353" y="6683"/>
                    <a:pt x="4372" y="6664"/>
                  </a:cubicBezTo>
                  <a:lnTo>
                    <a:pt x="6092" y="10858"/>
                  </a:lnTo>
                  <a:cubicBezTo>
                    <a:pt x="6126" y="10943"/>
                    <a:pt x="6205" y="10990"/>
                    <a:pt x="6285" y="10990"/>
                  </a:cubicBezTo>
                  <a:cubicBezTo>
                    <a:pt x="6341" y="10990"/>
                    <a:pt x="6396" y="10968"/>
                    <a:pt x="6438" y="10920"/>
                  </a:cubicBezTo>
                  <a:cubicBezTo>
                    <a:pt x="6715" y="10606"/>
                    <a:pt x="7112" y="10430"/>
                    <a:pt x="7523" y="10430"/>
                  </a:cubicBezTo>
                  <a:cubicBezTo>
                    <a:pt x="7539" y="10430"/>
                    <a:pt x="7555" y="10430"/>
                    <a:pt x="7571" y="10430"/>
                  </a:cubicBezTo>
                  <a:cubicBezTo>
                    <a:pt x="8835" y="10474"/>
                    <a:pt x="9421" y="12001"/>
                    <a:pt x="8551" y="12890"/>
                  </a:cubicBezTo>
                  <a:cubicBezTo>
                    <a:pt x="8261" y="13184"/>
                    <a:pt x="7892" y="13320"/>
                    <a:pt x="7529" y="13320"/>
                  </a:cubicBezTo>
                  <a:cubicBezTo>
                    <a:pt x="6908" y="13320"/>
                    <a:pt x="6301" y="12922"/>
                    <a:pt x="6125" y="12237"/>
                  </a:cubicBezTo>
                  <a:cubicBezTo>
                    <a:pt x="5919" y="11425"/>
                    <a:pt x="5606" y="10810"/>
                    <a:pt x="5155" y="9667"/>
                  </a:cubicBezTo>
                  <a:cubicBezTo>
                    <a:pt x="5115" y="9579"/>
                    <a:pt x="5042" y="9542"/>
                    <a:pt x="4969" y="9542"/>
                  </a:cubicBezTo>
                  <a:cubicBezTo>
                    <a:pt x="4839" y="9542"/>
                    <a:pt x="4709" y="9660"/>
                    <a:pt x="4771" y="9820"/>
                  </a:cubicBezTo>
                  <a:cubicBezTo>
                    <a:pt x="5222" y="10959"/>
                    <a:pt x="5525" y="11564"/>
                    <a:pt x="5727" y="12338"/>
                  </a:cubicBezTo>
                  <a:cubicBezTo>
                    <a:pt x="5941" y="13164"/>
                    <a:pt x="6689" y="13728"/>
                    <a:pt x="7521" y="13728"/>
                  </a:cubicBezTo>
                  <a:cubicBezTo>
                    <a:pt x="7603" y="13728"/>
                    <a:pt x="7685" y="13723"/>
                    <a:pt x="7768" y="13712"/>
                  </a:cubicBezTo>
                  <a:cubicBezTo>
                    <a:pt x="8700" y="13582"/>
                    <a:pt x="9392" y="12784"/>
                    <a:pt x="9378" y="11843"/>
                  </a:cubicBezTo>
                  <a:cubicBezTo>
                    <a:pt x="9354" y="10766"/>
                    <a:pt x="8448" y="10028"/>
                    <a:pt x="7497" y="10028"/>
                  </a:cubicBezTo>
                  <a:cubicBezTo>
                    <a:pt x="7103" y="10028"/>
                    <a:pt x="6701" y="10154"/>
                    <a:pt x="6351" y="10435"/>
                  </a:cubicBezTo>
                  <a:lnTo>
                    <a:pt x="4670" y="6337"/>
                  </a:lnTo>
                  <a:cubicBezTo>
                    <a:pt x="4766" y="6203"/>
                    <a:pt x="4838" y="6054"/>
                    <a:pt x="4886" y="5900"/>
                  </a:cubicBezTo>
                  <a:lnTo>
                    <a:pt x="5948" y="4839"/>
                  </a:lnTo>
                  <a:cubicBezTo>
                    <a:pt x="6095" y="4688"/>
                    <a:pt x="5957" y="4480"/>
                    <a:pt x="5798" y="4480"/>
                  </a:cubicBezTo>
                  <a:cubicBezTo>
                    <a:pt x="5750" y="4480"/>
                    <a:pt x="5699" y="4500"/>
                    <a:pt x="5654" y="4546"/>
                  </a:cubicBezTo>
                  <a:cubicBezTo>
                    <a:pt x="4497" y="5718"/>
                    <a:pt x="4526" y="5641"/>
                    <a:pt x="4502" y="5737"/>
                  </a:cubicBezTo>
                  <a:cubicBezTo>
                    <a:pt x="4439" y="5939"/>
                    <a:pt x="4329" y="6126"/>
                    <a:pt x="4175" y="6270"/>
                  </a:cubicBezTo>
                  <a:cubicBezTo>
                    <a:pt x="4088" y="6361"/>
                    <a:pt x="3983" y="6434"/>
                    <a:pt x="3867" y="6482"/>
                  </a:cubicBezTo>
                  <a:cubicBezTo>
                    <a:pt x="3819" y="6506"/>
                    <a:pt x="3766" y="6530"/>
                    <a:pt x="3714" y="6549"/>
                  </a:cubicBezTo>
                  <a:cubicBezTo>
                    <a:pt x="3606" y="6585"/>
                    <a:pt x="3492" y="6604"/>
                    <a:pt x="3378" y="6604"/>
                  </a:cubicBezTo>
                  <a:cubicBezTo>
                    <a:pt x="3309" y="6604"/>
                    <a:pt x="3240" y="6597"/>
                    <a:pt x="3171" y="6582"/>
                  </a:cubicBezTo>
                  <a:cubicBezTo>
                    <a:pt x="3160" y="6581"/>
                    <a:pt x="3149" y="6580"/>
                    <a:pt x="3139" y="6580"/>
                  </a:cubicBezTo>
                  <a:cubicBezTo>
                    <a:pt x="3027" y="6580"/>
                    <a:pt x="2931" y="6670"/>
                    <a:pt x="2931" y="6789"/>
                  </a:cubicBezTo>
                  <a:lnTo>
                    <a:pt x="2931" y="12405"/>
                  </a:lnTo>
                  <a:cubicBezTo>
                    <a:pt x="2897" y="13073"/>
                    <a:pt x="2344" y="13601"/>
                    <a:pt x="1672" y="13601"/>
                  </a:cubicBezTo>
                  <a:cubicBezTo>
                    <a:pt x="999" y="13601"/>
                    <a:pt x="442" y="13073"/>
                    <a:pt x="413" y="12405"/>
                  </a:cubicBezTo>
                  <a:lnTo>
                    <a:pt x="413" y="10920"/>
                  </a:lnTo>
                  <a:cubicBezTo>
                    <a:pt x="413" y="10189"/>
                    <a:pt x="1012" y="9655"/>
                    <a:pt x="1673" y="9655"/>
                  </a:cubicBezTo>
                  <a:cubicBezTo>
                    <a:pt x="1854" y="9655"/>
                    <a:pt x="2040" y="9695"/>
                    <a:pt x="2220" y="9782"/>
                  </a:cubicBezTo>
                  <a:cubicBezTo>
                    <a:pt x="2249" y="9797"/>
                    <a:pt x="2279" y="9803"/>
                    <a:pt x="2309" y="9803"/>
                  </a:cubicBezTo>
                  <a:cubicBezTo>
                    <a:pt x="2416" y="9803"/>
                    <a:pt x="2514" y="9716"/>
                    <a:pt x="2517" y="9599"/>
                  </a:cubicBezTo>
                  <a:cubicBezTo>
                    <a:pt x="2498" y="6174"/>
                    <a:pt x="2551" y="6270"/>
                    <a:pt x="2469" y="6165"/>
                  </a:cubicBezTo>
                  <a:cubicBezTo>
                    <a:pt x="1847" y="5375"/>
                    <a:pt x="2466" y="4279"/>
                    <a:pt x="3373" y="4279"/>
                  </a:cubicBezTo>
                  <a:cubicBezTo>
                    <a:pt x="3488" y="4279"/>
                    <a:pt x="3607" y="4297"/>
                    <a:pt x="3728" y="4334"/>
                  </a:cubicBezTo>
                  <a:cubicBezTo>
                    <a:pt x="3791" y="4353"/>
                    <a:pt x="3848" y="4377"/>
                    <a:pt x="3906" y="4401"/>
                  </a:cubicBezTo>
                  <a:cubicBezTo>
                    <a:pt x="3937" y="4418"/>
                    <a:pt x="3970" y="4426"/>
                    <a:pt x="4003" y="4426"/>
                  </a:cubicBezTo>
                  <a:cubicBezTo>
                    <a:pt x="4056" y="4426"/>
                    <a:pt x="4107" y="4405"/>
                    <a:pt x="4146" y="4363"/>
                  </a:cubicBezTo>
                  <a:lnTo>
                    <a:pt x="6567" y="1942"/>
                  </a:lnTo>
                  <a:cubicBezTo>
                    <a:pt x="6681" y="1847"/>
                    <a:pt x="6819" y="1800"/>
                    <a:pt x="6958" y="1800"/>
                  </a:cubicBezTo>
                  <a:cubicBezTo>
                    <a:pt x="7113" y="1800"/>
                    <a:pt x="7267" y="1859"/>
                    <a:pt x="7384" y="1975"/>
                  </a:cubicBezTo>
                  <a:cubicBezTo>
                    <a:pt x="7605" y="2196"/>
                    <a:pt x="7619" y="2552"/>
                    <a:pt x="7418" y="2792"/>
                  </a:cubicBezTo>
                  <a:lnTo>
                    <a:pt x="6303" y="3902"/>
                  </a:lnTo>
                  <a:cubicBezTo>
                    <a:pt x="6156" y="4053"/>
                    <a:pt x="6293" y="4260"/>
                    <a:pt x="6452" y="4260"/>
                  </a:cubicBezTo>
                  <a:cubicBezTo>
                    <a:pt x="6501" y="4260"/>
                    <a:pt x="6551" y="4241"/>
                    <a:pt x="6596" y="4195"/>
                  </a:cubicBezTo>
                  <a:lnTo>
                    <a:pt x="7711" y="3085"/>
                  </a:lnTo>
                  <a:cubicBezTo>
                    <a:pt x="8340" y="2451"/>
                    <a:pt x="7888" y="1356"/>
                    <a:pt x="6995" y="1356"/>
                  </a:cubicBezTo>
                  <a:cubicBezTo>
                    <a:pt x="6726" y="1356"/>
                    <a:pt x="6471" y="1461"/>
                    <a:pt x="6279" y="1649"/>
                  </a:cubicBezTo>
                  <a:lnTo>
                    <a:pt x="4045" y="3887"/>
                  </a:lnTo>
                  <a:lnTo>
                    <a:pt x="4045" y="1015"/>
                  </a:lnTo>
                  <a:cubicBezTo>
                    <a:pt x="4045" y="453"/>
                    <a:pt x="3594" y="1"/>
                    <a:pt x="30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3" name="Google Shape;14073;p82"/>
          <p:cNvGrpSpPr/>
          <p:nvPr/>
        </p:nvGrpSpPr>
        <p:grpSpPr>
          <a:xfrm>
            <a:off x="7989335" y="3154619"/>
            <a:ext cx="291698" cy="368405"/>
            <a:chOff x="7989335" y="3360019"/>
            <a:chExt cx="291698" cy="368405"/>
          </a:xfrm>
        </p:grpSpPr>
        <p:sp>
          <p:nvSpPr>
            <p:cNvPr id="14074" name="Google Shape;14074;p82"/>
            <p:cNvSpPr/>
            <p:nvPr/>
          </p:nvSpPr>
          <p:spPr>
            <a:xfrm>
              <a:off x="7996142" y="3384419"/>
              <a:ext cx="278215" cy="337094"/>
            </a:xfrm>
            <a:custGeom>
              <a:avLst/>
              <a:gdLst/>
              <a:ahLst/>
              <a:cxnLst/>
              <a:rect l="l" t="t" r="r" b="b"/>
              <a:pathLst>
                <a:path w="10627" h="12876" extrusionOk="0">
                  <a:moveTo>
                    <a:pt x="615" y="1"/>
                  </a:moveTo>
                  <a:cubicBezTo>
                    <a:pt x="274" y="1"/>
                    <a:pt x="0" y="274"/>
                    <a:pt x="0" y="611"/>
                  </a:cubicBezTo>
                  <a:lnTo>
                    <a:pt x="0" y="12265"/>
                  </a:lnTo>
                  <a:cubicBezTo>
                    <a:pt x="0" y="12602"/>
                    <a:pt x="274" y="12875"/>
                    <a:pt x="615" y="12875"/>
                  </a:cubicBezTo>
                  <a:lnTo>
                    <a:pt x="10016" y="12875"/>
                  </a:lnTo>
                  <a:cubicBezTo>
                    <a:pt x="10353" y="12875"/>
                    <a:pt x="10627" y="12602"/>
                    <a:pt x="10627" y="12265"/>
                  </a:cubicBezTo>
                  <a:lnTo>
                    <a:pt x="10627" y="611"/>
                  </a:lnTo>
                  <a:cubicBezTo>
                    <a:pt x="10627" y="274"/>
                    <a:pt x="10353" y="1"/>
                    <a:pt x="10016"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82"/>
            <p:cNvSpPr/>
            <p:nvPr/>
          </p:nvSpPr>
          <p:spPr>
            <a:xfrm>
              <a:off x="8210058" y="3384419"/>
              <a:ext cx="64298" cy="337094"/>
            </a:xfrm>
            <a:custGeom>
              <a:avLst/>
              <a:gdLst/>
              <a:ahLst/>
              <a:cxnLst/>
              <a:rect l="l" t="t" r="r" b="b"/>
              <a:pathLst>
                <a:path w="2456" h="12876" extrusionOk="0">
                  <a:moveTo>
                    <a:pt x="1" y="1"/>
                  </a:moveTo>
                  <a:cubicBezTo>
                    <a:pt x="337" y="1"/>
                    <a:pt x="611" y="274"/>
                    <a:pt x="611" y="611"/>
                  </a:cubicBezTo>
                  <a:lnTo>
                    <a:pt x="611" y="12265"/>
                  </a:lnTo>
                  <a:cubicBezTo>
                    <a:pt x="611" y="12602"/>
                    <a:pt x="337" y="12875"/>
                    <a:pt x="1" y="12875"/>
                  </a:cubicBezTo>
                  <a:lnTo>
                    <a:pt x="1845" y="12875"/>
                  </a:lnTo>
                  <a:cubicBezTo>
                    <a:pt x="2182" y="12875"/>
                    <a:pt x="2456" y="12602"/>
                    <a:pt x="2456" y="12265"/>
                  </a:cubicBezTo>
                  <a:lnTo>
                    <a:pt x="2456" y="611"/>
                  </a:lnTo>
                  <a:cubicBezTo>
                    <a:pt x="2456" y="274"/>
                    <a:pt x="2182" y="1"/>
                    <a:pt x="184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82"/>
            <p:cNvSpPr/>
            <p:nvPr/>
          </p:nvSpPr>
          <p:spPr>
            <a:xfrm>
              <a:off x="8030202" y="3384419"/>
              <a:ext cx="210068" cy="305782"/>
            </a:xfrm>
            <a:custGeom>
              <a:avLst/>
              <a:gdLst/>
              <a:ahLst/>
              <a:cxnLst/>
              <a:rect l="l" t="t" r="r" b="b"/>
              <a:pathLst>
                <a:path w="8024" h="11680" extrusionOk="0">
                  <a:moveTo>
                    <a:pt x="1" y="1"/>
                  </a:moveTo>
                  <a:lnTo>
                    <a:pt x="1" y="11679"/>
                  </a:lnTo>
                  <a:lnTo>
                    <a:pt x="8024" y="11679"/>
                  </a:lnTo>
                  <a:lnTo>
                    <a:pt x="8024"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82"/>
            <p:cNvSpPr/>
            <p:nvPr/>
          </p:nvSpPr>
          <p:spPr>
            <a:xfrm>
              <a:off x="8030202" y="3384419"/>
              <a:ext cx="210068" cy="305782"/>
            </a:xfrm>
            <a:custGeom>
              <a:avLst/>
              <a:gdLst/>
              <a:ahLst/>
              <a:cxnLst/>
              <a:rect l="l" t="t" r="r" b="b"/>
              <a:pathLst>
                <a:path w="8024" h="11680" extrusionOk="0">
                  <a:moveTo>
                    <a:pt x="6880" y="1"/>
                  </a:moveTo>
                  <a:lnTo>
                    <a:pt x="6880" y="7336"/>
                  </a:lnTo>
                  <a:cubicBezTo>
                    <a:pt x="6880" y="9099"/>
                    <a:pt x="5454" y="10531"/>
                    <a:pt x="3690" y="10531"/>
                  </a:cubicBezTo>
                  <a:lnTo>
                    <a:pt x="1" y="10531"/>
                  </a:lnTo>
                  <a:lnTo>
                    <a:pt x="1" y="11679"/>
                  </a:lnTo>
                  <a:lnTo>
                    <a:pt x="8024" y="11679"/>
                  </a:lnTo>
                  <a:lnTo>
                    <a:pt x="8024"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82"/>
            <p:cNvSpPr/>
            <p:nvPr/>
          </p:nvSpPr>
          <p:spPr>
            <a:xfrm>
              <a:off x="8063162" y="3367192"/>
              <a:ext cx="144540" cy="70843"/>
            </a:xfrm>
            <a:custGeom>
              <a:avLst/>
              <a:gdLst/>
              <a:ahLst/>
              <a:cxnLst/>
              <a:rect l="l" t="t" r="r" b="b"/>
              <a:pathLst>
                <a:path w="5521" h="2706" extrusionOk="0">
                  <a:moveTo>
                    <a:pt x="438" y="1"/>
                  </a:moveTo>
                  <a:cubicBezTo>
                    <a:pt x="198" y="1"/>
                    <a:pt x="1" y="197"/>
                    <a:pt x="1" y="442"/>
                  </a:cubicBezTo>
                  <a:lnTo>
                    <a:pt x="1" y="1326"/>
                  </a:lnTo>
                  <a:cubicBezTo>
                    <a:pt x="1" y="1567"/>
                    <a:pt x="198" y="1764"/>
                    <a:pt x="438" y="1764"/>
                  </a:cubicBezTo>
                  <a:lnTo>
                    <a:pt x="1591" y="1764"/>
                  </a:lnTo>
                  <a:cubicBezTo>
                    <a:pt x="1591" y="2282"/>
                    <a:pt x="2013" y="2705"/>
                    <a:pt x="2532" y="2705"/>
                  </a:cubicBezTo>
                  <a:lnTo>
                    <a:pt x="2989" y="2705"/>
                  </a:lnTo>
                  <a:cubicBezTo>
                    <a:pt x="3508" y="2705"/>
                    <a:pt x="3925" y="2282"/>
                    <a:pt x="3925" y="1764"/>
                  </a:cubicBezTo>
                  <a:lnTo>
                    <a:pt x="5078" y="1764"/>
                  </a:lnTo>
                  <a:cubicBezTo>
                    <a:pt x="5319" y="1764"/>
                    <a:pt x="5516" y="1567"/>
                    <a:pt x="5520" y="1326"/>
                  </a:cubicBezTo>
                  <a:lnTo>
                    <a:pt x="5520" y="442"/>
                  </a:lnTo>
                  <a:cubicBezTo>
                    <a:pt x="5511" y="197"/>
                    <a:pt x="5314" y="5"/>
                    <a:pt x="5069"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82"/>
            <p:cNvSpPr/>
            <p:nvPr/>
          </p:nvSpPr>
          <p:spPr>
            <a:xfrm>
              <a:off x="8132330" y="3367192"/>
              <a:ext cx="75110" cy="70843"/>
            </a:xfrm>
            <a:custGeom>
              <a:avLst/>
              <a:gdLst/>
              <a:ahLst/>
              <a:cxnLst/>
              <a:rect l="l" t="t" r="r" b="b"/>
              <a:pathLst>
                <a:path w="2869" h="2706" extrusionOk="0">
                  <a:moveTo>
                    <a:pt x="789" y="1"/>
                  </a:moveTo>
                  <a:cubicBezTo>
                    <a:pt x="1101" y="981"/>
                    <a:pt x="789" y="2047"/>
                    <a:pt x="1" y="2705"/>
                  </a:cubicBezTo>
                  <a:lnTo>
                    <a:pt x="337" y="2705"/>
                  </a:lnTo>
                  <a:cubicBezTo>
                    <a:pt x="856" y="2705"/>
                    <a:pt x="1279" y="2282"/>
                    <a:pt x="1279" y="1764"/>
                  </a:cubicBezTo>
                  <a:lnTo>
                    <a:pt x="2427" y="1764"/>
                  </a:lnTo>
                  <a:cubicBezTo>
                    <a:pt x="2672" y="1764"/>
                    <a:pt x="2869" y="1567"/>
                    <a:pt x="2869" y="1326"/>
                  </a:cubicBezTo>
                  <a:lnTo>
                    <a:pt x="2869" y="442"/>
                  </a:lnTo>
                  <a:cubicBezTo>
                    <a:pt x="2869" y="197"/>
                    <a:pt x="2672" y="1"/>
                    <a:pt x="242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82"/>
            <p:cNvSpPr/>
            <p:nvPr/>
          </p:nvSpPr>
          <p:spPr>
            <a:xfrm>
              <a:off x="7989335" y="3360019"/>
              <a:ext cx="291698" cy="368405"/>
            </a:xfrm>
            <a:custGeom>
              <a:avLst/>
              <a:gdLst/>
              <a:ahLst/>
              <a:cxnLst/>
              <a:rect l="l" t="t" r="r" b="b"/>
              <a:pathLst>
                <a:path w="11142" h="14072" extrusionOk="0">
                  <a:moveTo>
                    <a:pt x="7918" y="409"/>
                  </a:moveTo>
                  <a:cubicBezTo>
                    <a:pt x="8047" y="409"/>
                    <a:pt x="8158" y="520"/>
                    <a:pt x="8158" y="649"/>
                  </a:cubicBezTo>
                  <a:lnTo>
                    <a:pt x="8158" y="1543"/>
                  </a:lnTo>
                  <a:cubicBezTo>
                    <a:pt x="8158" y="1672"/>
                    <a:pt x="8047" y="1783"/>
                    <a:pt x="7918" y="1783"/>
                  </a:cubicBezTo>
                  <a:lnTo>
                    <a:pt x="6755" y="1783"/>
                  </a:lnTo>
                  <a:cubicBezTo>
                    <a:pt x="6640" y="1783"/>
                    <a:pt x="6549" y="1874"/>
                    <a:pt x="6549" y="1985"/>
                  </a:cubicBezTo>
                  <a:cubicBezTo>
                    <a:pt x="6549" y="2393"/>
                    <a:pt x="6217" y="2725"/>
                    <a:pt x="5809" y="2725"/>
                  </a:cubicBezTo>
                  <a:lnTo>
                    <a:pt x="5348" y="2725"/>
                  </a:lnTo>
                  <a:cubicBezTo>
                    <a:pt x="4939" y="2725"/>
                    <a:pt x="4608" y="2393"/>
                    <a:pt x="4608" y="1985"/>
                  </a:cubicBezTo>
                  <a:cubicBezTo>
                    <a:pt x="4608" y="1874"/>
                    <a:pt x="4516" y="1783"/>
                    <a:pt x="4406" y="1783"/>
                  </a:cubicBezTo>
                  <a:lnTo>
                    <a:pt x="3243" y="1783"/>
                  </a:lnTo>
                  <a:cubicBezTo>
                    <a:pt x="3109" y="1783"/>
                    <a:pt x="3003" y="1672"/>
                    <a:pt x="3003" y="1543"/>
                  </a:cubicBezTo>
                  <a:lnTo>
                    <a:pt x="3003" y="654"/>
                  </a:lnTo>
                  <a:lnTo>
                    <a:pt x="2998" y="649"/>
                  </a:lnTo>
                  <a:cubicBezTo>
                    <a:pt x="2998" y="520"/>
                    <a:pt x="3104" y="409"/>
                    <a:pt x="3239" y="409"/>
                  </a:cubicBezTo>
                  <a:close/>
                  <a:moveTo>
                    <a:pt x="3229" y="1"/>
                  </a:moveTo>
                  <a:cubicBezTo>
                    <a:pt x="2873" y="1"/>
                    <a:pt x="2580" y="294"/>
                    <a:pt x="2580" y="654"/>
                  </a:cubicBezTo>
                  <a:lnTo>
                    <a:pt x="2580" y="664"/>
                  </a:lnTo>
                  <a:lnTo>
                    <a:pt x="822" y="664"/>
                  </a:lnTo>
                  <a:cubicBezTo>
                    <a:pt x="371" y="664"/>
                    <a:pt x="1" y="1029"/>
                    <a:pt x="1" y="1485"/>
                  </a:cubicBezTo>
                  <a:lnTo>
                    <a:pt x="1" y="9762"/>
                  </a:lnTo>
                  <a:cubicBezTo>
                    <a:pt x="1" y="9899"/>
                    <a:pt x="104" y="9968"/>
                    <a:pt x="207" y="9968"/>
                  </a:cubicBezTo>
                  <a:cubicBezTo>
                    <a:pt x="309" y="9968"/>
                    <a:pt x="411" y="9899"/>
                    <a:pt x="409" y="9762"/>
                  </a:cubicBezTo>
                  <a:lnTo>
                    <a:pt x="409" y="1480"/>
                  </a:lnTo>
                  <a:cubicBezTo>
                    <a:pt x="409" y="1255"/>
                    <a:pt x="596" y="1072"/>
                    <a:pt x="822" y="1072"/>
                  </a:cubicBezTo>
                  <a:lnTo>
                    <a:pt x="1307" y="1072"/>
                  </a:lnTo>
                  <a:lnTo>
                    <a:pt x="1307" y="12664"/>
                  </a:lnTo>
                  <a:cubicBezTo>
                    <a:pt x="1307" y="12775"/>
                    <a:pt x="1399" y="12866"/>
                    <a:pt x="1514" y="12866"/>
                  </a:cubicBezTo>
                  <a:lnTo>
                    <a:pt x="9623" y="12866"/>
                  </a:lnTo>
                  <a:cubicBezTo>
                    <a:pt x="9738" y="12866"/>
                    <a:pt x="9830" y="12775"/>
                    <a:pt x="9830" y="12664"/>
                  </a:cubicBezTo>
                  <a:lnTo>
                    <a:pt x="9830" y="1072"/>
                  </a:lnTo>
                  <a:lnTo>
                    <a:pt x="10320" y="1072"/>
                  </a:lnTo>
                  <a:cubicBezTo>
                    <a:pt x="10545" y="1072"/>
                    <a:pt x="10728" y="1255"/>
                    <a:pt x="10728" y="1480"/>
                  </a:cubicBezTo>
                  <a:lnTo>
                    <a:pt x="10728" y="13250"/>
                  </a:lnTo>
                  <a:cubicBezTo>
                    <a:pt x="10728" y="13476"/>
                    <a:pt x="10545" y="13663"/>
                    <a:pt x="10320" y="13663"/>
                  </a:cubicBezTo>
                  <a:lnTo>
                    <a:pt x="822" y="13663"/>
                  </a:lnTo>
                  <a:cubicBezTo>
                    <a:pt x="596" y="13663"/>
                    <a:pt x="414" y="13476"/>
                    <a:pt x="414" y="13250"/>
                  </a:cubicBezTo>
                  <a:lnTo>
                    <a:pt x="414" y="10728"/>
                  </a:lnTo>
                  <a:cubicBezTo>
                    <a:pt x="414" y="10591"/>
                    <a:pt x="312" y="10523"/>
                    <a:pt x="210" y="10523"/>
                  </a:cubicBezTo>
                  <a:cubicBezTo>
                    <a:pt x="107" y="10523"/>
                    <a:pt x="5" y="10591"/>
                    <a:pt x="5" y="10728"/>
                  </a:cubicBezTo>
                  <a:lnTo>
                    <a:pt x="5" y="13250"/>
                  </a:lnTo>
                  <a:cubicBezTo>
                    <a:pt x="5" y="13707"/>
                    <a:pt x="371" y="14072"/>
                    <a:pt x="827" y="14072"/>
                  </a:cubicBezTo>
                  <a:lnTo>
                    <a:pt x="10320" y="14072"/>
                  </a:lnTo>
                  <a:cubicBezTo>
                    <a:pt x="10776" y="14072"/>
                    <a:pt x="11141" y="13707"/>
                    <a:pt x="11141" y="13250"/>
                  </a:cubicBezTo>
                  <a:lnTo>
                    <a:pt x="11141" y="1480"/>
                  </a:lnTo>
                  <a:cubicBezTo>
                    <a:pt x="11141" y="1029"/>
                    <a:pt x="10776" y="659"/>
                    <a:pt x="10325" y="659"/>
                  </a:cubicBezTo>
                  <a:lnTo>
                    <a:pt x="9296" y="659"/>
                  </a:lnTo>
                  <a:cubicBezTo>
                    <a:pt x="9023" y="659"/>
                    <a:pt x="9023" y="1072"/>
                    <a:pt x="9296" y="1072"/>
                  </a:cubicBezTo>
                  <a:lnTo>
                    <a:pt x="9421" y="1072"/>
                  </a:lnTo>
                  <a:lnTo>
                    <a:pt x="9421" y="12457"/>
                  </a:lnTo>
                  <a:lnTo>
                    <a:pt x="1725" y="12457"/>
                  </a:lnTo>
                  <a:lnTo>
                    <a:pt x="1725" y="1072"/>
                  </a:lnTo>
                  <a:lnTo>
                    <a:pt x="2580" y="1072"/>
                  </a:lnTo>
                  <a:lnTo>
                    <a:pt x="2580" y="1543"/>
                  </a:lnTo>
                  <a:cubicBezTo>
                    <a:pt x="2580" y="1898"/>
                    <a:pt x="2873" y="2191"/>
                    <a:pt x="3234" y="2191"/>
                  </a:cubicBezTo>
                  <a:lnTo>
                    <a:pt x="4209" y="2191"/>
                  </a:lnTo>
                  <a:cubicBezTo>
                    <a:pt x="4310" y="2739"/>
                    <a:pt x="4785" y="3138"/>
                    <a:pt x="5343" y="3138"/>
                  </a:cubicBezTo>
                  <a:lnTo>
                    <a:pt x="5804" y="3138"/>
                  </a:lnTo>
                  <a:cubicBezTo>
                    <a:pt x="6361" y="3138"/>
                    <a:pt x="6837" y="2739"/>
                    <a:pt x="6938" y="2191"/>
                  </a:cubicBezTo>
                  <a:lnTo>
                    <a:pt x="7913" y="2191"/>
                  </a:lnTo>
                  <a:cubicBezTo>
                    <a:pt x="8273" y="2191"/>
                    <a:pt x="8566" y="1898"/>
                    <a:pt x="8566" y="1543"/>
                  </a:cubicBezTo>
                  <a:lnTo>
                    <a:pt x="8566" y="654"/>
                  </a:lnTo>
                  <a:cubicBezTo>
                    <a:pt x="8566" y="294"/>
                    <a:pt x="8273" y="1"/>
                    <a:pt x="79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82"/>
            <p:cNvSpPr/>
            <p:nvPr/>
          </p:nvSpPr>
          <p:spPr>
            <a:xfrm>
              <a:off x="8059262" y="3454476"/>
              <a:ext cx="150064" cy="105165"/>
            </a:xfrm>
            <a:custGeom>
              <a:avLst/>
              <a:gdLst/>
              <a:ahLst/>
              <a:cxnLst/>
              <a:rect l="l" t="t" r="r" b="b"/>
              <a:pathLst>
                <a:path w="5732" h="4017" extrusionOk="0">
                  <a:moveTo>
                    <a:pt x="3550" y="0"/>
                  </a:moveTo>
                  <a:cubicBezTo>
                    <a:pt x="3463" y="0"/>
                    <a:pt x="3376" y="52"/>
                    <a:pt x="3349" y="154"/>
                  </a:cubicBezTo>
                  <a:lnTo>
                    <a:pt x="2600" y="3099"/>
                  </a:lnTo>
                  <a:lnTo>
                    <a:pt x="1874" y="1000"/>
                  </a:lnTo>
                  <a:cubicBezTo>
                    <a:pt x="1843" y="908"/>
                    <a:pt x="1762" y="859"/>
                    <a:pt x="1680" y="859"/>
                  </a:cubicBezTo>
                  <a:cubicBezTo>
                    <a:pt x="1611" y="859"/>
                    <a:pt x="1541" y="894"/>
                    <a:pt x="1500" y="966"/>
                  </a:cubicBezTo>
                  <a:lnTo>
                    <a:pt x="899" y="2033"/>
                  </a:lnTo>
                  <a:lnTo>
                    <a:pt x="274" y="2033"/>
                  </a:lnTo>
                  <a:cubicBezTo>
                    <a:pt x="1" y="2033"/>
                    <a:pt x="1" y="2446"/>
                    <a:pt x="274" y="2446"/>
                  </a:cubicBezTo>
                  <a:lnTo>
                    <a:pt x="1019" y="2446"/>
                  </a:lnTo>
                  <a:cubicBezTo>
                    <a:pt x="1096" y="2446"/>
                    <a:pt x="1168" y="2403"/>
                    <a:pt x="1202" y="2335"/>
                  </a:cubicBezTo>
                  <a:lnTo>
                    <a:pt x="1634" y="1557"/>
                  </a:lnTo>
                  <a:lnTo>
                    <a:pt x="2432" y="3877"/>
                  </a:lnTo>
                  <a:cubicBezTo>
                    <a:pt x="2464" y="3970"/>
                    <a:pt x="2546" y="4016"/>
                    <a:pt x="2628" y="4016"/>
                  </a:cubicBezTo>
                  <a:cubicBezTo>
                    <a:pt x="2715" y="4016"/>
                    <a:pt x="2801" y="3964"/>
                    <a:pt x="2825" y="3863"/>
                  </a:cubicBezTo>
                  <a:lnTo>
                    <a:pt x="3584" y="894"/>
                  </a:lnTo>
                  <a:lnTo>
                    <a:pt x="4099" y="2302"/>
                  </a:lnTo>
                  <a:cubicBezTo>
                    <a:pt x="4127" y="2383"/>
                    <a:pt x="4204" y="2436"/>
                    <a:pt x="4291" y="2436"/>
                  </a:cubicBezTo>
                  <a:lnTo>
                    <a:pt x="5525" y="2436"/>
                  </a:lnTo>
                  <a:cubicBezTo>
                    <a:pt x="5636" y="2436"/>
                    <a:pt x="5732" y="2345"/>
                    <a:pt x="5732" y="2234"/>
                  </a:cubicBezTo>
                  <a:cubicBezTo>
                    <a:pt x="5732" y="2127"/>
                    <a:pt x="5645" y="2037"/>
                    <a:pt x="5538" y="2037"/>
                  </a:cubicBezTo>
                  <a:cubicBezTo>
                    <a:pt x="5536" y="2037"/>
                    <a:pt x="5533" y="2037"/>
                    <a:pt x="5530" y="2037"/>
                  </a:cubicBezTo>
                  <a:lnTo>
                    <a:pt x="4440" y="2037"/>
                  </a:lnTo>
                  <a:lnTo>
                    <a:pt x="3743" y="135"/>
                  </a:lnTo>
                  <a:cubicBezTo>
                    <a:pt x="3711" y="45"/>
                    <a:pt x="3630" y="0"/>
                    <a:pt x="35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82"/>
            <p:cNvSpPr/>
            <p:nvPr/>
          </p:nvSpPr>
          <p:spPr>
            <a:xfrm>
              <a:off x="8059392" y="3596712"/>
              <a:ext cx="151818" cy="10734"/>
            </a:xfrm>
            <a:custGeom>
              <a:avLst/>
              <a:gdLst/>
              <a:ahLst/>
              <a:cxnLst/>
              <a:rect l="l" t="t" r="r" b="b"/>
              <a:pathLst>
                <a:path w="5799" h="410" extrusionOk="0">
                  <a:moveTo>
                    <a:pt x="274" y="1"/>
                  </a:moveTo>
                  <a:cubicBezTo>
                    <a:pt x="0" y="1"/>
                    <a:pt x="0" y="409"/>
                    <a:pt x="274" y="409"/>
                  </a:cubicBezTo>
                  <a:lnTo>
                    <a:pt x="5525" y="409"/>
                  </a:lnTo>
                  <a:cubicBezTo>
                    <a:pt x="5799" y="409"/>
                    <a:pt x="5799" y="1"/>
                    <a:pt x="5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82"/>
            <p:cNvSpPr/>
            <p:nvPr/>
          </p:nvSpPr>
          <p:spPr>
            <a:xfrm>
              <a:off x="8059392" y="3644386"/>
              <a:ext cx="151818" cy="10708"/>
            </a:xfrm>
            <a:custGeom>
              <a:avLst/>
              <a:gdLst/>
              <a:ahLst/>
              <a:cxnLst/>
              <a:rect l="l" t="t" r="r" b="b"/>
              <a:pathLst>
                <a:path w="5799" h="409" extrusionOk="0">
                  <a:moveTo>
                    <a:pt x="270" y="1"/>
                  </a:moveTo>
                  <a:cubicBezTo>
                    <a:pt x="0" y="1"/>
                    <a:pt x="2" y="409"/>
                    <a:pt x="274" y="409"/>
                  </a:cubicBezTo>
                  <a:lnTo>
                    <a:pt x="5525" y="409"/>
                  </a:lnTo>
                  <a:cubicBezTo>
                    <a:pt x="5799" y="409"/>
                    <a:pt x="5799" y="1"/>
                    <a:pt x="5525" y="1"/>
                  </a:cubicBezTo>
                  <a:lnTo>
                    <a:pt x="274" y="1"/>
                  </a:lnTo>
                  <a:cubicBezTo>
                    <a:pt x="273" y="1"/>
                    <a:pt x="271"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4" name="Google Shape;14084;p82"/>
          <p:cNvGrpSpPr/>
          <p:nvPr/>
        </p:nvGrpSpPr>
        <p:grpSpPr>
          <a:xfrm>
            <a:off x="6633158" y="3154383"/>
            <a:ext cx="368143" cy="368771"/>
            <a:chOff x="6633158" y="3359783"/>
            <a:chExt cx="368143" cy="368771"/>
          </a:xfrm>
        </p:grpSpPr>
        <p:sp>
          <p:nvSpPr>
            <p:cNvPr id="14085" name="Google Shape;14085;p82"/>
            <p:cNvSpPr/>
            <p:nvPr/>
          </p:nvSpPr>
          <p:spPr>
            <a:xfrm>
              <a:off x="6698059" y="3428296"/>
              <a:ext cx="237479" cy="232243"/>
            </a:xfrm>
            <a:custGeom>
              <a:avLst/>
              <a:gdLst/>
              <a:ahLst/>
              <a:cxnLst/>
              <a:rect l="l" t="t" r="r" b="b"/>
              <a:pathLst>
                <a:path w="9071" h="8871" extrusionOk="0">
                  <a:moveTo>
                    <a:pt x="3629" y="1"/>
                  </a:moveTo>
                  <a:cubicBezTo>
                    <a:pt x="3596" y="1"/>
                    <a:pt x="3563" y="4"/>
                    <a:pt x="3531" y="11"/>
                  </a:cubicBezTo>
                  <a:cubicBezTo>
                    <a:pt x="3205" y="83"/>
                    <a:pt x="3012" y="501"/>
                    <a:pt x="2715" y="645"/>
                  </a:cubicBezTo>
                  <a:cubicBezTo>
                    <a:pt x="2417" y="789"/>
                    <a:pt x="1965" y="683"/>
                    <a:pt x="1711" y="890"/>
                  </a:cubicBezTo>
                  <a:cubicBezTo>
                    <a:pt x="1456" y="1097"/>
                    <a:pt x="1456" y="1567"/>
                    <a:pt x="1249" y="1817"/>
                  </a:cubicBezTo>
                  <a:cubicBezTo>
                    <a:pt x="1043" y="2067"/>
                    <a:pt x="586" y="2177"/>
                    <a:pt x="447" y="2471"/>
                  </a:cubicBezTo>
                  <a:cubicBezTo>
                    <a:pt x="313" y="2764"/>
                    <a:pt x="514" y="3182"/>
                    <a:pt x="438" y="3503"/>
                  </a:cubicBezTo>
                  <a:cubicBezTo>
                    <a:pt x="361" y="3811"/>
                    <a:pt x="0" y="4104"/>
                    <a:pt x="0" y="4435"/>
                  </a:cubicBezTo>
                  <a:cubicBezTo>
                    <a:pt x="0" y="4772"/>
                    <a:pt x="365" y="5060"/>
                    <a:pt x="438" y="5372"/>
                  </a:cubicBezTo>
                  <a:cubicBezTo>
                    <a:pt x="510" y="5694"/>
                    <a:pt x="308" y="6112"/>
                    <a:pt x="447" y="6405"/>
                  </a:cubicBezTo>
                  <a:cubicBezTo>
                    <a:pt x="586" y="6693"/>
                    <a:pt x="1043" y="6799"/>
                    <a:pt x="1249" y="7054"/>
                  </a:cubicBezTo>
                  <a:cubicBezTo>
                    <a:pt x="1456" y="7313"/>
                    <a:pt x="1456" y="7779"/>
                    <a:pt x="1711" y="7981"/>
                  </a:cubicBezTo>
                  <a:cubicBezTo>
                    <a:pt x="1965" y="8187"/>
                    <a:pt x="2422" y="8086"/>
                    <a:pt x="2715" y="8226"/>
                  </a:cubicBezTo>
                  <a:cubicBezTo>
                    <a:pt x="3008" y="8370"/>
                    <a:pt x="3209" y="8783"/>
                    <a:pt x="3531" y="8860"/>
                  </a:cubicBezTo>
                  <a:cubicBezTo>
                    <a:pt x="3564" y="8867"/>
                    <a:pt x="3597" y="8870"/>
                    <a:pt x="3631" y="8870"/>
                  </a:cubicBezTo>
                  <a:cubicBezTo>
                    <a:pt x="3916" y="8870"/>
                    <a:pt x="4239" y="8644"/>
                    <a:pt x="4535" y="8644"/>
                  </a:cubicBezTo>
                  <a:cubicBezTo>
                    <a:pt x="4836" y="8644"/>
                    <a:pt x="5156" y="8870"/>
                    <a:pt x="5443" y="8870"/>
                  </a:cubicBezTo>
                  <a:cubicBezTo>
                    <a:pt x="5477" y="8870"/>
                    <a:pt x="5511" y="8867"/>
                    <a:pt x="5544" y="8860"/>
                  </a:cubicBezTo>
                  <a:cubicBezTo>
                    <a:pt x="5871" y="8788"/>
                    <a:pt x="6063" y="8370"/>
                    <a:pt x="6361" y="8226"/>
                  </a:cubicBezTo>
                  <a:cubicBezTo>
                    <a:pt x="6659" y="8082"/>
                    <a:pt x="7110" y="8187"/>
                    <a:pt x="7365" y="7981"/>
                  </a:cubicBezTo>
                  <a:cubicBezTo>
                    <a:pt x="7620" y="7774"/>
                    <a:pt x="7620" y="7308"/>
                    <a:pt x="7826" y="7054"/>
                  </a:cubicBezTo>
                  <a:cubicBezTo>
                    <a:pt x="8028" y="6804"/>
                    <a:pt x="8484" y="6698"/>
                    <a:pt x="8624" y="6405"/>
                  </a:cubicBezTo>
                  <a:cubicBezTo>
                    <a:pt x="8763" y="6112"/>
                    <a:pt x="8561" y="5694"/>
                    <a:pt x="8638" y="5372"/>
                  </a:cubicBezTo>
                  <a:cubicBezTo>
                    <a:pt x="8710" y="5060"/>
                    <a:pt x="9070" y="4772"/>
                    <a:pt x="9070" y="4435"/>
                  </a:cubicBezTo>
                  <a:cubicBezTo>
                    <a:pt x="9070" y="4104"/>
                    <a:pt x="8705" y="3811"/>
                    <a:pt x="8638" y="3503"/>
                  </a:cubicBezTo>
                  <a:cubicBezTo>
                    <a:pt x="8566" y="3177"/>
                    <a:pt x="8763" y="2759"/>
                    <a:pt x="8624" y="2471"/>
                  </a:cubicBezTo>
                  <a:cubicBezTo>
                    <a:pt x="8484" y="2177"/>
                    <a:pt x="8028" y="2077"/>
                    <a:pt x="7826" y="1817"/>
                  </a:cubicBezTo>
                  <a:cubicBezTo>
                    <a:pt x="7620" y="1558"/>
                    <a:pt x="7620" y="1097"/>
                    <a:pt x="7365" y="890"/>
                  </a:cubicBezTo>
                  <a:cubicBezTo>
                    <a:pt x="7259" y="818"/>
                    <a:pt x="7139" y="775"/>
                    <a:pt x="7014" y="760"/>
                  </a:cubicBezTo>
                  <a:lnTo>
                    <a:pt x="6294" y="607"/>
                  </a:lnTo>
                  <a:cubicBezTo>
                    <a:pt x="6034" y="443"/>
                    <a:pt x="5847" y="83"/>
                    <a:pt x="5544" y="11"/>
                  </a:cubicBezTo>
                  <a:cubicBezTo>
                    <a:pt x="5512" y="4"/>
                    <a:pt x="5478" y="1"/>
                    <a:pt x="5445" y="1"/>
                  </a:cubicBezTo>
                  <a:cubicBezTo>
                    <a:pt x="5157" y="1"/>
                    <a:pt x="4837" y="232"/>
                    <a:pt x="4535" y="232"/>
                  </a:cubicBezTo>
                  <a:cubicBezTo>
                    <a:pt x="4239" y="232"/>
                    <a:pt x="3915" y="1"/>
                    <a:pt x="36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82"/>
            <p:cNvSpPr/>
            <p:nvPr/>
          </p:nvSpPr>
          <p:spPr>
            <a:xfrm>
              <a:off x="6737800" y="3445052"/>
              <a:ext cx="197868" cy="215592"/>
            </a:xfrm>
            <a:custGeom>
              <a:avLst/>
              <a:gdLst/>
              <a:ahLst/>
              <a:cxnLst/>
              <a:rect l="l" t="t" r="r" b="b"/>
              <a:pathLst>
                <a:path w="7558" h="8235" extrusionOk="0">
                  <a:moveTo>
                    <a:pt x="4920" y="0"/>
                  </a:moveTo>
                  <a:lnTo>
                    <a:pt x="4920" y="0"/>
                  </a:lnTo>
                  <a:cubicBezTo>
                    <a:pt x="6308" y="1523"/>
                    <a:pt x="6457" y="3805"/>
                    <a:pt x="5280" y="5491"/>
                  </a:cubicBezTo>
                  <a:cubicBezTo>
                    <a:pt x="4433" y="6703"/>
                    <a:pt x="3069" y="7379"/>
                    <a:pt x="1662" y="7379"/>
                  </a:cubicBezTo>
                  <a:cubicBezTo>
                    <a:pt x="1105" y="7379"/>
                    <a:pt x="541" y="7273"/>
                    <a:pt x="0" y="7052"/>
                  </a:cubicBezTo>
                  <a:lnTo>
                    <a:pt x="0" y="7052"/>
                  </a:lnTo>
                  <a:cubicBezTo>
                    <a:pt x="39" y="7163"/>
                    <a:pt x="106" y="7264"/>
                    <a:pt x="197" y="7346"/>
                  </a:cubicBezTo>
                  <a:cubicBezTo>
                    <a:pt x="452" y="7552"/>
                    <a:pt x="904" y="7446"/>
                    <a:pt x="1201" y="7591"/>
                  </a:cubicBezTo>
                  <a:cubicBezTo>
                    <a:pt x="1494" y="7735"/>
                    <a:pt x="1691" y="8153"/>
                    <a:pt x="2013" y="8225"/>
                  </a:cubicBezTo>
                  <a:cubicBezTo>
                    <a:pt x="2046" y="8232"/>
                    <a:pt x="2080" y="8235"/>
                    <a:pt x="2114" y="8235"/>
                  </a:cubicBezTo>
                  <a:cubicBezTo>
                    <a:pt x="2403" y="8235"/>
                    <a:pt x="2726" y="8008"/>
                    <a:pt x="3022" y="8008"/>
                  </a:cubicBezTo>
                  <a:cubicBezTo>
                    <a:pt x="3323" y="8008"/>
                    <a:pt x="3643" y="8235"/>
                    <a:pt x="3930" y="8235"/>
                  </a:cubicBezTo>
                  <a:cubicBezTo>
                    <a:pt x="3964" y="8235"/>
                    <a:pt x="3998" y="8232"/>
                    <a:pt x="4031" y="8225"/>
                  </a:cubicBezTo>
                  <a:cubicBezTo>
                    <a:pt x="4353" y="8148"/>
                    <a:pt x="4555" y="7735"/>
                    <a:pt x="4848" y="7591"/>
                  </a:cubicBezTo>
                  <a:cubicBezTo>
                    <a:pt x="5141" y="7451"/>
                    <a:pt x="5597" y="7552"/>
                    <a:pt x="5852" y="7346"/>
                  </a:cubicBezTo>
                  <a:cubicBezTo>
                    <a:pt x="6106" y="7144"/>
                    <a:pt x="6106" y="6678"/>
                    <a:pt x="6313" y="6418"/>
                  </a:cubicBezTo>
                  <a:cubicBezTo>
                    <a:pt x="6515" y="6164"/>
                    <a:pt x="6971" y="6058"/>
                    <a:pt x="7110" y="5770"/>
                  </a:cubicBezTo>
                  <a:cubicBezTo>
                    <a:pt x="7250" y="5477"/>
                    <a:pt x="7048" y="5054"/>
                    <a:pt x="7125" y="4732"/>
                  </a:cubicBezTo>
                  <a:cubicBezTo>
                    <a:pt x="7192" y="4420"/>
                    <a:pt x="7557" y="4132"/>
                    <a:pt x="7557" y="3795"/>
                  </a:cubicBezTo>
                  <a:cubicBezTo>
                    <a:pt x="7557" y="3459"/>
                    <a:pt x="7197" y="3171"/>
                    <a:pt x="7125" y="2859"/>
                  </a:cubicBezTo>
                  <a:cubicBezTo>
                    <a:pt x="7048" y="2537"/>
                    <a:pt x="7250" y="2119"/>
                    <a:pt x="7110" y="1826"/>
                  </a:cubicBezTo>
                  <a:cubicBezTo>
                    <a:pt x="6971" y="1533"/>
                    <a:pt x="6515" y="1427"/>
                    <a:pt x="6308" y="1177"/>
                  </a:cubicBezTo>
                  <a:cubicBezTo>
                    <a:pt x="6106" y="923"/>
                    <a:pt x="6106" y="457"/>
                    <a:pt x="5852" y="250"/>
                  </a:cubicBezTo>
                  <a:cubicBezTo>
                    <a:pt x="5746" y="178"/>
                    <a:pt x="5626" y="130"/>
                    <a:pt x="5496" y="120"/>
                  </a:cubicBezTo>
                  <a:lnTo>
                    <a:pt x="492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82"/>
            <p:cNvSpPr/>
            <p:nvPr/>
          </p:nvSpPr>
          <p:spPr>
            <a:xfrm>
              <a:off x="6761833" y="3472959"/>
              <a:ext cx="32830" cy="28039"/>
            </a:xfrm>
            <a:custGeom>
              <a:avLst/>
              <a:gdLst/>
              <a:ahLst/>
              <a:cxnLst/>
              <a:rect l="l" t="t" r="r" b="b"/>
              <a:pathLst>
                <a:path w="1254" h="1071" extrusionOk="0">
                  <a:moveTo>
                    <a:pt x="716" y="1"/>
                  </a:moveTo>
                  <a:cubicBezTo>
                    <a:pt x="240" y="1"/>
                    <a:pt x="0" y="577"/>
                    <a:pt x="336" y="913"/>
                  </a:cubicBezTo>
                  <a:cubicBezTo>
                    <a:pt x="446" y="1022"/>
                    <a:pt x="581" y="1070"/>
                    <a:pt x="712" y="1070"/>
                  </a:cubicBezTo>
                  <a:cubicBezTo>
                    <a:pt x="989" y="1070"/>
                    <a:pt x="1254" y="856"/>
                    <a:pt x="1254" y="534"/>
                  </a:cubicBezTo>
                  <a:cubicBezTo>
                    <a:pt x="1254" y="241"/>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82"/>
            <p:cNvSpPr/>
            <p:nvPr/>
          </p:nvSpPr>
          <p:spPr>
            <a:xfrm>
              <a:off x="6798171" y="3365674"/>
              <a:ext cx="32856" cy="28039"/>
            </a:xfrm>
            <a:custGeom>
              <a:avLst/>
              <a:gdLst/>
              <a:ahLst/>
              <a:cxnLst/>
              <a:rect l="l" t="t" r="r" b="b"/>
              <a:pathLst>
                <a:path w="1255" h="1071" extrusionOk="0">
                  <a:moveTo>
                    <a:pt x="716" y="1"/>
                  </a:moveTo>
                  <a:cubicBezTo>
                    <a:pt x="241" y="1"/>
                    <a:pt x="0" y="573"/>
                    <a:pt x="337" y="914"/>
                  </a:cubicBezTo>
                  <a:cubicBezTo>
                    <a:pt x="447" y="1022"/>
                    <a:pt x="581" y="1071"/>
                    <a:pt x="713" y="1071"/>
                  </a:cubicBezTo>
                  <a:cubicBezTo>
                    <a:pt x="990" y="1071"/>
                    <a:pt x="1254" y="856"/>
                    <a:pt x="1254" y="534"/>
                  </a:cubicBezTo>
                  <a:cubicBezTo>
                    <a:pt x="1254" y="236"/>
                    <a:pt x="1014" y="1"/>
                    <a:pt x="71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82"/>
            <p:cNvSpPr/>
            <p:nvPr/>
          </p:nvSpPr>
          <p:spPr>
            <a:xfrm>
              <a:off x="6852887" y="3519377"/>
              <a:ext cx="32830" cy="28039"/>
            </a:xfrm>
            <a:custGeom>
              <a:avLst/>
              <a:gdLst/>
              <a:ahLst/>
              <a:cxnLst/>
              <a:rect l="l" t="t" r="r" b="b"/>
              <a:pathLst>
                <a:path w="1254" h="1071" extrusionOk="0">
                  <a:moveTo>
                    <a:pt x="716" y="0"/>
                  </a:moveTo>
                  <a:cubicBezTo>
                    <a:pt x="240" y="0"/>
                    <a:pt x="0" y="577"/>
                    <a:pt x="336" y="913"/>
                  </a:cubicBezTo>
                  <a:cubicBezTo>
                    <a:pt x="446" y="1022"/>
                    <a:pt x="581" y="1070"/>
                    <a:pt x="713" y="1070"/>
                  </a:cubicBezTo>
                  <a:cubicBezTo>
                    <a:pt x="989"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82"/>
            <p:cNvSpPr/>
            <p:nvPr/>
          </p:nvSpPr>
          <p:spPr>
            <a:xfrm>
              <a:off x="6750890" y="3564642"/>
              <a:ext cx="51836" cy="44401"/>
            </a:xfrm>
            <a:custGeom>
              <a:avLst/>
              <a:gdLst/>
              <a:ahLst/>
              <a:cxnLst/>
              <a:rect l="l" t="t" r="r" b="b"/>
              <a:pathLst>
                <a:path w="1980" h="1696" extrusionOk="0">
                  <a:moveTo>
                    <a:pt x="1134" y="1"/>
                  </a:moveTo>
                  <a:cubicBezTo>
                    <a:pt x="375" y="1"/>
                    <a:pt x="0" y="914"/>
                    <a:pt x="533" y="1447"/>
                  </a:cubicBezTo>
                  <a:cubicBezTo>
                    <a:pt x="705" y="1619"/>
                    <a:pt x="917" y="1696"/>
                    <a:pt x="1124" y="1696"/>
                  </a:cubicBezTo>
                  <a:cubicBezTo>
                    <a:pt x="1560" y="1696"/>
                    <a:pt x="1979" y="1356"/>
                    <a:pt x="1979" y="842"/>
                  </a:cubicBezTo>
                  <a:cubicBezTo>
                    <a:pt x="1975" y="376"/>
                    <a:pt x="1600" y="1"/>
                    <a:pt x="113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82"/>
            <p:cNvSpPr/>
            <p:nvPr/>
          </p:nvSpPr>
          <p:spPr>
            <a:xfrm>
              <a:off x="6939543" y="3387037"/>
              <a:ext cx="36364" cy="34636"/>
            </a:xfrm>
            <a:custGeom>
              <a:avLst/>
              <a:gdLst/>
              <a:ahLst/>
              <a:cxnLst/>
              <a:rect l="l" t="t" r="r" b="b"/>
              <a:pathLst>
                <a:path w="1389" h="1323" extrusionOk="0">
                  <a:moveTo>
                    <a:pt x="666" y="0"/>
                  </a:moveTo>
                  <a:cubicBezTo>
                    <a:pt x="326" y="0"/>
                    <a:pt x="0" y="263"/>
                    <a:pt x="0" y="660"/>
                  </a:cubicBezTo>
                  <a:cubicBezTo>
                    <a:pt x="0" y="1059"/>
                    <a:pt x="325" y="1322"/>
                    <a:pt x="664" y="1322"/>
                  </a:cubicBezTo>
                  <a:cubicBezTo>
                    <a:pt x="827" y="1322"/>
                    <a:pt x="993" y="1261"/>
                    <a:pt x="1129" y="1126"/>
                  </a:cubicBezTo>
                  <a:cubicBezTo>
                    <a:pt x="1389" y="871"/>
                    <a:pt x="1389" y="453"/>
                    <a:pt x="1129" y="194"/>
                  </a:cubicBezTo>
                  <a:cubicBezTo>
                    <a:pt x="994" y="60"/>
                    <a:pt x="828" y="0"/>
                    <a:pt x="66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82"/>
            <p:cNvSpPr/>
            <p:nvPr/>
          </p:nvSpPr>
          <p:spPr>
            <a:xfrm>
              <a:off x="6962922" y="3530451"/>
              <a:ext cx="32856" cy="28013"/>
            </a:xfrm>
            <a:custGeom>
              <a:avLst/>
              <a:gdLst/>
              <a:ahLst/>
              <a:cxnLst/>
              <a:rect l="l" t="t" r="r" b="b"/>
              <a:pathLst>
                <a:path w="1255" h="1070" extrusionOk="0">
                  <a:moveTo>
                    <a:pt x="716" y="0"/>
                  </a:moveTo>
                  <a:cubicBezTo>
                    <a:pt x="241" y="0"/>
                    <a:pt x="1" y="577"/>
                    <a:pt x="337" y="913"/>
                  </a:cubicBezTo>
                  <a:cubicBezTo>
                    <a:pt x="447" y="1021"/>
                    <a:pt x="581" y="1070"/>
                    <a:pt x="713" y="1070"/>
                  </a:cubicBezTo>
                  <a:cubicBezTo>
                    <a:pt x="990" y="1070"/>
                    <a:pt x="1255" y="856"/>
                    <a:pt x="1255" y="533"/>
                  </a:cubicBezTo>
                  <a:cubicBezTo>
                    <a:pt x="1255"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82"/>
            <p:cNvSpPr/>
            <p:nvPr/>
          </p:nvSpPr>
          <p:spPr>
            <a:xfrm>
              <a:off x="6931479" y="3659021"/>
              <a:ext cx="38013" cy="36207"/>
            </a:xfrm>
            <a:custGeom>
              <a:avLst/>
              <a:gdLst/>
              <a:ahLst/>
              <a:cxnLst/>
              <a:rect l="l" t="t" r="r" b="b"/>
              <a:pathLst>
                <a:path w="1452" h="1383" extrusionOk="0">
                  <a:moveTo>
                    <a:pt x="694" y="0"/>
                  </a:moveTo>
                  <a:cubicBezTo>
                    <a:pt x="341" y="0"/>
                    <a:pt x="1" y="275"/>
                    <a:pt x="1" y="691"/>
                  </a:cubicBezTo>
                  <a:cubicBezTo>
                    <a:pt x="1" y="1107"/>
                    <a:pt x="342" y="1383"/>
                    <a:pt x="697" y="1383"/>
                  </a:cubicBezTo>
                  <a:cubicBezTo>
                    <a:pt x="866" y="1383"/>
                    <a:pt x="1038" y="1320"/>
                    <a:pt x="1178" y="1181"/>
                  </a:cubicBezTo>
                  <a:cubicBezTo>
                    <a:pt x="1452" y="912"/>
                    <a:pt x="1452" y="474"/>
                    <a:pt x="1178" y="205"/>
                  </a:cubicBezTo>
                  <a:cubicBezTo>
                    <a:pt x="1037" y="64"/>
                    <a:pt x="864" y="0"/>
                    <a:pt x="69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82"/>
            <p:cNvSpPr/>
            <p:nvPr/>
          </p:nvSpPr>
          <p:spPr>
            <a:xfrm>
              <a:off x="6798171" y="3695202"/>
              <a:ext cx="32856" cy="28039"/>
            </a:xfrm>
            <a:custGeom>
              <a:avLst/>
              <a:gdLst/>
              <a:ahLst/>
              <a:cxnLst/>
              <a:rect l="l" t="t" r="r" b="b"/>
              <a:pathLst>
                <a:path w="1255" h="1071" extrusionOk="0">
                  <a:moveTo>
                    <a:pt x="716" y="0"/>
                  </a:moveTo>
                  <a:cubicBezTo>
                    <a:pt x="241" y="0"/>
                    <a:pt x="0" y="577"/>
                    <a:pt x="337" y="913"/>
                  </a:cubicBezTo>
                  <a:cubicBezTo>
                    <a:pt x="447" y="1022"/>
                    <a:pt x="581" y="1070"/>
                    <a:pt x="713" y="1070"/>
                  </a:cubicBezTo>
                  <a:cubicBezTo>
                    <a:pt x="990" y="1070"/>
                    <a:pt x="1254" y="856"/>
                    <a:pt x="1254" y="534"/>
                  </a:cubicBezTo>
                  <a:cubicBezTo>
                    <a:pt x="1254" y="241"/>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82"/>
            <p:cNvSpPr/>
            <p:nvPr/>
          </p:nvSpPr>
          <p:spPr>
            <a:xfrm>
              <a:off x="6686225" y="3646847"/>
              <a:ext cx="29583" cy="28196"/>
            </a:xfrm>
            <a:custGeom>
              <a:avLst/>
              <a:gdLst/>
              <a:ahLst/>
              <a:cxnLst/>
              <a:rect l="l" t="t" r="r" b="b"/>
              <a:pathLst>
                <a:path w="1130" h="1077" extrusionOk="0">
                  <a:moveTo>
                    <a:pt x="541" y="1"/>
                  </a:moveTo>
                  <a:cubicBezTo>
                    <a:pt x="266" y="1"/>
                    <a:pt x="1" y="215"/>
                    <a:pt x="1" y="536"/>
                  </a:cubicBezTo>
                  <a:cubicBezTo>
                    <a:pt x="1" y="862"/>
                    <a:pt x="268" y="1077"/>
                    <a:pt x="545" y="1077"/>
                  </a:cubicBezTo>
                  <a:cubicBezTo>
                    <a:pt x="676" y="1077"/>
                    <a:pt x="810" y="1028"/>
                    <a:pt x="918" y="920"/>
                  </a:cubicBezTo>
                  <a:cubicBezTo>
                    <a:pt x="1130" y="709"/>
                    <a:pt x="1130" y="368"/>
                    <a:pt x="918" y="161"/>
                  </a:cubicBezTo>
                  <a:cubicBezTo>
                    <a:pt x="809" y="50"/>
                    <a:pt x="674" y="1"/>
                    <a:pt x="5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82"/>
            <p:cNvSpPr/>
            <p:nvPr/>
          </p:nvSpPr>
          <p:spPr>
            <a:xfrm>
              <a:off x="6633289" y="3530451"/>
              <a:ext cx="32856" cy="28013"/>
            </a:xfrm>
            <a:custGeom>
              <a:avLst/>
              <a:gdLst/>
              <a:ahLst/>
              <a:cxnLst/>
              <a:rect l="l" t="t" r="r" b="b"/>
              <a:pathLst>
                <a:path w="1255" h="1070" extrusionOk="0">
                  <a:moveTo>
                    <a:pt x="716" y="0"/>
                  </a:moveTo>
                  <a:cubicBezTo>
                    <a:pt x="240" y="0"/>
                    <a:pt x="0" y="577"/>
                    <a:pt x="341" y="913"/>
                  </a:cubicBezTo>
                  <a:cubicBezTo>
                    <a:pt x="450" y="1021"/>
                    <a:pt x="583" y="1070"/>
                    <a:pt x="714" y="1070"/>
                  </a:cubicBezTo>
                  <a:cubicBezTo>
                    <a:pt x="989" y="1070"/>
                    <a:pt x="1254" y="856"/>
                    <a:pt x="1254" y="533"/>
                  </a:cubicBezTo>
                  <a:cubicBezTo>
                    <a:pt x="1254" y="240"/>
                    <a:pt x="1014" y="0"/>
                    <a:pt x="71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82"/>
            <p:cNvSpPr/>
            <p:nvPr/>
          </p:nvSpPr>
          <p:spPr>
            <a:xfrm>
              <a:off x="6665491" y="3393032"/>
              <a:ext cx="39008" cy="37149"/>
            </a:xfrm>
            <a:custGeom>
              <a:avLst/>
              <a:gdLst/>
              <a:ahLst/>
              <a:cxnLst/>
              <a:rect l="l" t="t" r="r" b="b"/>
              <a:pathLst>
                <a:path w="1490" h="1419" extrusionOk="0">
                  <a:moveTo>
                    <a:pt x="714" y="1"/>
                  </a:moveTo>
                  <a:cubicBezTo>
                    <a:pt x="350" y="1"/>
                    <a:pt x="0" y="283"/>
                    <a:pt x="0" y="709"/>
                  </a:cubicBezTo>
                  <a:cubicBezTo>
                    <a:pt x="0" y="1135"/>
                    <a:pt x="350" y="1418"/>
                    <a:pt x="714" y="1418"/>
                  </a:cubicBezTo>
                  <a:cubicBezTo>
                    <a:pt x="889" y="1418"/>
                    <a:pt x="1066" y="1353"/>
                    <a:pt x="1211" y="1209"/>
                  </a:cubicBezTo>
                  <a:cubicBezTo>
                    <a:pt x="1489" y="935"/>
                    <a:pt x="1489" y="484"/>
                    <a:pt x="1211" y="210"/>
                  </a:cubicBezTo>
                  <a:cubicBezTo>
                    <a:pt x="1066" y="65"/>
                    <a:pt x="889" y="1"/>
                    <a:pt x="71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82"/>
            <p:cNvSpPr/>
            <p:nvPr/>
          </p:nvSpPr>
          <p:spPr>
            <a:xfrm>
              <a:off x="6754529" y="3467488"/>
              <a:ext cx="45422" cy="38956"/>
            </a:xfrm>
            <a:custGeom>
              <a:avLst/>
              <a:gdLst/>
              <a:ahLst/>
              <a:cxnLst/>
              <a:rect l="l" t="t" r="r" b="b"/>
              <a:pathLst>
                <a:path w="1735" h="1488" extrusionOk="0">
                  <a:moveTo>
                    <a:pt x="996" y="413"/>
                  </a:moveTo>
                  <a:cubicBezTo>
                    <a:pt x="1078" y="413"/>
                    <a:pt x="1162" y="444"/>
                    <a:pt x="1230" y="512"/>
                  </a:cubicBezTo>
                  <a:cubicBezTo>
                    <a:pt x="1437" y="719"/>
                    <a:pt x="1288" y="1074"/>
                    <a:pt x="995" y="1074"/>
                  </a:cubicBezTo>
                  <a:cubicBezTo>
                    <a:pt x="812" y="1074"/>
                    <a:pt x="663" y="925"/>
                    <a:pt x="663" y="743"/>
                  </a:cubicBezTo>
                  <a:cubicBezTo>
                    <a:pt x="663" y="545"/>
                    <a:pt x="825" y="413"/>
                    <a:pt x="996" y="413"/>
                  </a:cubicBezTo>
                  <a:close/>
                  <a:moveTo>
                    <a:pt x="989" y="0"/>
                  </a:moveTo>
                  <a:cubicBezTo>
                    <a:pt x="806" y="0"/>
                    <a:pt x="619" y="68"/>
                    <a:pt x="466" y="219"/>
                  </a:cubicBezTo>
                  <a:cubicBezTo>
                    <a:pt x="0" y="685"/>
                    <a:pt x="332" y="1488"/>
                    <a:pt x="995" y="1488"/>
                  </a:cubicBezTo>
                  <a:cubicBezTo>
                    <a:pt x="1403" y="1488"/>
                    <a:pt x="1735" y="1156"/>
                    <a:pt x="1735" y="743"/>
                  </a:cubicBezTo>
                  <a:cubicBezTo>
                    <a:pt x="1735" y="295"/>
                    <a:pt x="1370" y="0"/>
                    <a:pt x="9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82"/>
            <p:cNvSpPr/>
            <p:nvPr/>
          </p:nvSpPr>
          <p:spPr>
            <a:xfrm>
              <a:off x="6852128" y="3513957"/>
              <a:ext cx="45422" cy="38930"/>
            </a:xfrm>
            <a:custGeom>
              <a:avLst/>
              <a:gdLst/>
              <a:ahLst/>
              <a:cxnLst/>
              <a:rect l="l" t="t" r="r" b="b"/>
              <a:pathLst>
                <a:path w="1735" h="1487" extrusionOk="0">
                  <a:moveTo>
                    <a:pt x="740" y="409"/>
                  </a:moveTo>
                  <a:cubicBezTo>
                    <a:pt x="1033" y="409"/>
                    <a:pt x="1182" y="769"/>
                    <a:pt x="976" y="976"/>
                  </a:cubicBezTo>
                  <a:cubicBezTo>
                    <a:pt x="907" y="1043"/>
                    <a:pt x="823" y="1073"/>
                    <a:pt x="742" y="1073"/>
                  </a:cubicBezTo>
                  <a:cubicBezTo>
                    <a:pt x="571" y="1073"/>
                    <a:pt x="409" y="942"/>
                    <a:pt x="409" y="741"/>
                  </a:cubicBezTo>
                  <a:cubicBezTo>
                    <a:pt x="409" y="561"/>
                    <a:pt x="553" y="414"/>
                    <a:pt x="732" y="414"/>
                  </a:cubicBezTo>
                  <a:cubicBezTo>
                    <a:pt x="734" y="414"/>
                    <a:pt x="737" y="414"/>
                    <a:pt x="740" y="414"/>
                  </a:cubicBezTo>
                  <a:lnTo>
                    <a:pt x="740" y="409"/>
                  </a:lnTo>
                  <a:close/>
                  <a:moveTo>
                    <a:pt x="745" y="1"/>
                  </a:moveTo>
                  <a:cubicBezTo>
                    <a:pt x="332" y="1"/>
                    <a:pt x="0" y="332"/>
                    <a:pt x="0" y="741"/>
                  </a:cubicBezTo>
                  <a:cubicBezTo>
                    <a:pt x="0" y="1190"/>
                    <a:pt x="368" y="1487"/>
                    <a:pt x="751" y="1487"/>
                  </a:cubicBezTo>
                  <a:cubicBezTo>
                    <a:pt x="933" y="1487"/>
                    <a:pt x="1118" y="1419"/>
                    <a:pt x="1269" y="1269"/>
                  </a:cubicBezTo>
                  <a:cubicBezTo>
                    <a:pt x="1735" y="798"/>
                    <a:pt x="1403" y="1"/>
                    <a:pt x="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82"/>
            <p:cNvSpPr/>
            <p:nvPr/>
          </p:nvSpPr>
          <p:spPr>
            <a:xfrm>
              <a:off x="6753010" y="3559118"/>
              <a:ext cx="64298" cy="55187"/>
            </a:xfrm>
            <a:custGeom>
              <a:avLst/>
              <a:gdLst/>
              <a:ahLst/>
              <a:cxnLst/>
              <a:rect l="l" t="t" r="r" b="b"/>
              <a:pathLst>
                <a:path w="2456" h="2108" extrusionOk="0">
                  <a:moveTo>
                    <a:pt x="1050" y="414"/>
                  </a:moveTo>
                  <a:lnTo>
                    <a:pt x="1050" y="414"/>
                  </a:lnTo>
                  <a:cubicBezTo>
                    <a:pt x="1620" y="416"/>
                    <a:pt x="1903" y="1106"/>
                    <a:pt x="1500" y="1504"/>
                  </a:cubicBezTo>
                  <a:cubicBezTo>
                    <a:pt x="1370" y="1635"/>
                    <a:pt x="1210" y="1694"/>
                    <a:pt x="1053" y="1694"/>
                  </a:cubicBezTo>
                  <a:cubicBezTo>
                    <a:pt x="725" y="1694"/>
                    <a:pt x="409" y="1439"/>
                    <a:pt x="409" y="1053"/>
                  </a:cubicBezTo>
                  <a:cubicBezTo>
                    <a:pt x="409" y="703"/>
                    <a:pt x="696" y="415"/>
                    <a:pt x="1050" y="414"/>
                  </a:cubicBezTo>
                  <a:close/>
                  <a:moveTo>
                    <a:pt x="1048" y="0"/>
                  </a:moveTo>
                  <a:cubicBezTo>
                    <a:pt x="472" y="5"/>
                    <a:pt x="1" y="476"/>
                    <a:pt x="1" y="1053"/>
                  </a:cubicBezTo>
                  <a:cubicBezTo>
                    <a:pt x="1" y="1687"/>
                    <a:pt x="518" y="2107"/>
                    <a:pt x="1058" y="2107"/>
                  </a:cubicBezTo>
                  <a:cubicBezTo>
                    <a:pt x="1316" y="2107"/>
                    <a:pt x="1578" y="2011"/>
                    <a:pt x="1793" y="1797"/>
                  </a:cubicBezTo>
                  <a:cubicBezTo>
                    <a:pt x="2456" y="1134"/>
                    <a:pt x="1985" y="0"/>
                    <a:pt x="10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82"/>
            <p:cNvSpPr/>
            <p:nvPr/>
          </p:nvSpPr>
          <p:spPr>
            <a:xfrm>
              <a:off x="6633158" y="3359783"/>
              <a:ext cx="368143" cy="368771"/>
            </a:xfrm>
            <a:custGeom>
              <a:avLst/>
              <a:gdLst/>
              <a:ahLst/>
              <a:cxnLst/>
              <a:rect l="l" t="t" r="r" b="b"/>
              <a:pathLst>
                <a:path w="14062" h="14086" extrusionOk="0">
                  <a:moveTo>
                    <a:pt x="7025" y="428"/>
                  </a:moveTo>
                  <a:cubicBezTo>
                    <a:pt x="7106" y="428"/>
                    <a:pt x="7188" y="457"/>
                    <a:pt x="7255" y="524"/>
                  </a:cubicBezTo>
                  <a:cubicBezTo>
                    <a:pt x="7461" y="735"/>
                    <a:pt x="7317" y="1091"/>
                    <a:pt x="7019" y="1091"/>
                  </a:cubicBezTo>
                  <a:cubicBezTo>
                    <a:pt x="6837" y="1086"/>
                    <a:pt x="6693" y="942"/>
                    <a:pt x="6688" y="759"/>
                  </a:cubicBezTo>
                  <a:cubicBezTo>
                    <a:pt x="6688" y="560"/>
                    <a:pt x="6854" y="428"/>
                    <a:pt x="7025" y="428"/>
                  </a:cubicBezTo>
                  <a:close/>
                  <a:moveTo>
                    <a:pt x="12366" y="1254"/>
                  </a:moveTo>
                  <a:cubicBezTo>
                    <a:pt x="12688" y="1254"/>
                    <a:pt x="12909" y="1581"/>
                    <a:pt x="12784" y="1878"/>
                  </a:cubicBezTo>
                  <a:cubicBezTo>
                    <a:pt x="12711" y="2061"/>
                    <a:pt x="12541" y="2162"/>
                    <a:pt x="12366" y="2162"/>
                  </a:cubicBezTo>
                  <a:cubicBezTo>
                    <a:pt x="12252" y="2162"/>
                    <a:pt x="12135" y="2119"/>
                    <a:pt x="12044" y="2027"/>
                  </a:cubicBezTo>
                  <a:cubicBezTo>
                    <a:pt x="11761" y="1739"/>
                    <a:pt x="11963" y="1254"/>
                    <a:pt x="12366" y="1254"/>
                  </a:cubicBezTo>
                  <a:close/>
                  <a:moveTo>
                    <a:pt x="1946" y="1480"/>
                  </a:moveTo>
                  <a:cubicBezTo>
                    <a:pt x="2393" y="1480"/>
                    <a:pt x="2614" y="2023"/>
                    <a:pt x="2302" y="2335"/>
                  </a:cubicBezTo>
                  <a:cubicBezTo>
                    <a:pt x="2203" y="2433"/>
                    <a:pt x="2075" y="2483"/>
                    <a:pt x="1946" y="2483"/>
                  </a:cubicBezTo>
                  <a:cubicBezTo>
                    <a:pt x="1818" y="2483"/>
                    <a:pt x="1689" y="2433"/>
                    <a:pt x="1591" y="2335"/>
                  </a:cubicBezTo>
                  <a:cubicBezTo>
                    <a:pt x="1278" y="2023"/>
                    <a:pt x="1499" y="1480"/>
                    <a:pt x="1946" y="1480"/>
                  </a:cubicBezTo>
                  <a:close/>
                  <a:moveTo>
                    <a:pt x="721" y="6725"/>
                  </a:moveTo>
                  <a:cubicBezTo>
                    <a:pt x="890" y="6725"/>
                    <a:pt x="1053" y="6856"/>
                    <a:pt x="1053" y="7057"/>
                  </a:cubicBezTo>
                  <a:cubicBezTo>
                    <a:pt x="1053" y="7240"/>
                    <a:pt x="904" y="7389"/>
                    <a:pt x="721" y="7389"/>
                  </a:cubicBezTo>
                  <a:cubicBezTo>
                    <a:pt x="428" y="7389"/>
                    <a:pt x="279" y="7028"/>
                    <a:pt x="490" y="6822"/>
                  </a:cubicBezTo>
                  <a:cubicBezTo>
                    <a:pt x="557" y="6755"/>
                    <a:pt x="640" y="6725"/>
                    <a:pt x="721" y="6725"/>
                  </a:cubicBezTo>
                  <a:close/>
                  <a:moveTo>
                    <a:pt x="13312" y="6725"/>
                  </a:moveTo>
                  <a:cubicBezTo>
                    <a:pt x="13482" y="6725"/>
                    <a:pt x="13644" y="6856"/>
                    <a:pt x="13644" y="7057"/>
                  </a:cubicBezTo>
                  <a:cubicBezTo>
                    <a:pt x="13644" y="7240"/>
                    <a:pt x="13495" y="7389"/>
                    <a:pt x="13312" y="7389"/>
                  </a:cubicBezTo>
                  <a:cubicBezTo>
                    <a:pt x="13019" y="7389"/>
                    <a:pt x="12871" y="7028"/>
                    <a:pt x="13082" y="6822"/>
                  </a:cubicBezTo>
                  <a:cubicBezTo>
                    <a:pt x="13149" y="6755"/>
                    <a:pt x="13231" y="6725"/>
                    <a:pt x="13312" y="6725"/>
                  </a:cubicBezTo>
                  <a:close/>
                  <a:moveTo>
                    <a:pt x="2566" y="11179"/>
                  </a:moveTo>
                  <a:cubicBezTo>
                    <a:pt x="2859" y="11179"/>
                    <a:pt x="3008" y="11530"/>
                    <a:pt x="2801" y="11736"/>
                  </a:cubicBezTo>
                  <a:lnTo>
                    <a:pt x="2801" y="11741"/>
                  </a:lnTo>
                  <a:cubicBezTo>
                    <a:pt x="2735" y="11806"/>
                    <a:pt x="2651" y="11836"/>
                    <a:pt x="2569" y="11836"/>
                  </a:cubicBezTo>
                  <a:cubicBezTo>
                    <a:pt x="2442" y="11836"/>
                    <a:pt x="2318" y="11764"/>
                    <a:pt x="2263" y="11631"/>
                  </a:cubicBezTo>
                  <a:cubicBezTo>
                    <a:pt x="2177" y="11414"/>
                    <a:pt x="2335" y="11179"/>
                    <a:pt x="2566" y="11179"/>
                  </a:cubicBezTo>
                  <a:close/>
                  <a:moveTo>
                    <a:pt x="7014" y="13019"/>
                  </a:moveTo>
                  <a:cubicBezTo>
                    <a:pt x="7197" y="13019"/>
                    <a:pt x="7346" y="13163"/>
                    <a:pt x="7346" y="13346"/>
                  </a:cubicBezTo>
                  <a:lnTo>
                    <a:pt x="7346" y="13350"/>
                  </a:lnTo>
                  <a:cubicBezTo>
                    <a:pt x="7346" y="13549"/>
                    <a:pt x="7182" y="13682"/>
                    <a:pt x="7012" y="13682"/>
                  </a:cubicBezTo>
                  <a:cubicBezTo>
                    <a:pt x="6932" y="13682"/>
                    <a:pt x="6850" y="13652"/>
                    <a:pt x="6784" y="13586"/>
                  </a:cubicBezTo>
                  <a:cubicBezTo>
                    <a:pt x="6572" y="13374"/>
                    <a:pt x="6721" y="13019"/>
                    <a:pt x="7014" y="13019"/>
                  </a:cubicBezTo>
                  <a:close/>
                  <a:moveTo>
                    <a:pt x="7038" y="0"/>
                  </a:moveTo>
                  <a:cubicBezTo>
                    <a:pt x="6625" y="0"/>
                    <a:pt x="6294" y="332"/>
                    <a:pt x="6294" y="745"/>
                  </a:cubicBezTo>
                  <a:cubicBezTo>
                    <a:pt x="6294" y="1071"/>
                    <a:pt x="6515" y="1355"/>
                    <a:pt x="6827" y="1441"/>
                  </a:cubicBezTo>
                  <a:lnTo>
                    <a:pt x="6827" y="2585"/>
                  </a:lnTo>
                  <a:cubicBezTo>
                    <a:pt x="6769" y="2565"/>
                    <a:pt x="6707" y="2546"/>
                    <a:pt x="6649" y="2522"/>
                  </a:cubicBezTo>
                  <a:cubicBezTo>
                    <a:pt x="6434" y="2442"/>
                    <a:pt x="6269" y="2398"/>
                    <a:pt x="6123" y="2398"/>
                  </a:cubicBezTo>
                  <a:cubicBezTo>
                    <a:pt x="5882" y="2398"/>
                    <a:pt x="5693" y="2520"/>
                    <a:pt x="5415" y="2810"/>
                  </a:cubicBezTo>
                  <a:cubicBezTo>
                    <a:pt x="5333" y="2911"/>
                    <a:pt x="5232" y="2993"/>
                    <a:pt x="5122" y="3060"/>
                  </a:cubicBezTo>
                  <a:cubicBezTo>
                    <a:pt x="5026" y="3108"/>
                    <a:pt x="4881" y="3123"/>
                    <a:pt x="4732" y="3137"/>
                  </a:cubicBezTo>
                  <a:cubicBezTo>
                    <a:pt x="4319" y="3176"/>
                    <a:pt x="4065" y="3228"/>
                    <a:pt x="3877" y="3589"/>
                  </a:cubicBezTo>
                  <a:lnTo>
                    <a:pt x="2724" y="2441"/>
                  </a:lnTo>
                  <a:cubicBezTo>
                    <a:pt x="2950" y="2085"/>
                    <a:pt x="2902" y="1619"/>
                    <a:pt x="2609" y="1321"/>
                  </a:cubicBezTo>
                  <a:cubicBezTo>
                    <a:pt x="2431" y="1143"/>
                    <a:pt x="2198" y="1055"/>
                    <a:pt x="1965" y="1055"/>
                  </a:cubicBezTo>
                  <a:cubicBezTo>
                    <a:pt x="1731" y="1055"/>
                    <a:pt x="1497" y="1143"/>
                    <a:pt x="1317" y="1321"/>
                  </a:cubicBezTo>
                  <a:cubicBezTo>
                    <a:pt x="714" y="1924"/>
                    <a:pt x="1210" y="2880"/>
                    <a:pt x="1936" y="2880"/>
                  </a:cubicBezTo>
                  <a:cubicBezTo>
                    <a:pt x="2095" y="2880"/>
                    <a:pt x="2264" y="2834"/>
                    <a:pt x="2436" y="2729"/>
                  </a:cubicBezTo>
                  <a:lnTo>
                    <a:pt x="3719" y="4011"/>
                  </a:lnTo>
                  <a:cubicBezTo>
                    <a:pt x="3618" y="4295"/>
                    <a:pt x="3579" y="4333"/>
                    <a:pt x="3277" y="4516"/>
                  </a:cubicBezTo>
                  <a:cubicBezTo>
                    <a:pt x="2729" y="4843"/>
                    <a:pt x="2638" y="5044"/>
                    <a:pt x="2720" y="5659"/>
                  </a:cubicBezTo>
                  <a:cubicBezTo>
                    <a:pt x="2739" y="5803"/>
                    <a:pt x="2758" y="5947"/>
                    <a:pt x="2734" y="6053"/>
                  </a:cubicBezTo>
                  <a:cubicBezTo>
                    <a:pt x="2686" y="6265"/>
                    <a:pt x="2465" y="6447"/>
                    <a:pt x="2345" y="6836"/>
                  </a:cubicBezTo>
                  <a:lnTo>
                    <a:pt x="1442" y="6836"/>
                  </a:lnTo>
                  <a:cubicBezTo>
                    <a:pt x="1355" y="6524"/>
                    <a:pt x="1072" y="6303"/>
                    <a:pt x="745" y="6298"/>
                  </a:cubicBezTo>
                  <a:cubicBezTo>
                    <a:pt x="332" y="6298"/>
                    <a:pt x="0" y="6634"/>
                    <a:pt x="0" y="7043"/>
                  </a:cubicBezTo>
                  <a:cubicBezTo>
                    <a:pt x="0" y="7456"/>
                    <a:pt x="332" y="7787"/>
                    <a:pt x="745" y="7787"/>
                  </a:cubicBezTo>
                  <a:cubicBezTo>
                    <a:pt x="1072" y="7783"/>
                    <a:pt x="1355" y="7566"/>
                    <a:pt x="1442" y="7249"/>
                  </a:cubicBezTo>
                  <a:lnTo>
                    <a:pt x="2345" y="7249"/>
                  </a:lnTo>
                  <a:cubicBezTo>
                    <a:pt x="2460" y="7634"/>
                    <a:pt x="2686" y="7821"/>
                    <a:pt x="2734" y="8032"/>
                  </a:cubicBezTo>
                  <a:cubicBezTo>
                    <a:pt x="2796" y="8301"/>
                    <a:pt x="2590" y="8748"/>
                    <a:pt x="2763" y="9108"/>
                  </a:cubicBezTo>
                  <a:cubicBezTo>
                    <a:pt x="2936" y="9469"/>
                    <a:pt x="3416" y="9589"/>
                    <a:pt x="3584" y="9800"/>
                  </a:cubicBezTo>
                  <a:cubicBezTo>
                    <a:pt x="3642" y="9887"/>
                    <a:pt x="3685" y="9983"/>
                    <a:pt x="3714" y="10079"/>
                  </a:cubicBezTo>
                  <a:lnTo>
                    <a:pt x="2931" y="10857"/>
                  </a:lnTo>
                  <a:cubicBezTo>
                    <a:pt x="2816" y="10793"/>
                    <a:pt x="2692" y="10763"/>
                    <a:pt x="2571" y="10763"/>
                  </a:cubicBezTo>
                  <a:cubicBezTo>
                    <a:pt x="2248" y="10763"/>
                    <a:pt x="1942" y="10976"/>
                    <a:pt x="1855" y="11318"/>
                  </a:cubicBezTo>
                  <a:cubicBezTo>
                    <a:pt x="1735" y="11787"/>
                    <a:pt x="2091" y="12241"/>
                    <a:pt x="2573" y="12241"/>
                  </a:cubicBezTo>
                  <a:cubicBezTo>
                    <a:pt x="2575" y="12241"/>
                    <a:pt x="2578" y="12241"/>
                    <a:pt x="2580" y="12241"/>
                  </a:cubicBezTo>
                  <a:cubicBezTo>
                    <a:pt x="2582" y="12241"/>
                    <a:pt x="2585" y="12241"/>
                    <a:pt x="2587" y="12241"/>
                  </a:cubicBezTo>
                  <a:cubicBezTo>
                    <a:pt x="3145" y="12241"/>
                    <a:pt x="3497" y="11638"/>
                    <a:pt x="3224" y="11150"/>
                  </a:cubicBezTo>
                  <a:lnTo>
                    <a:pt x="3877" y="10497"/>
                  </a:lnTo>
                  <a:cubicBezTo>
                    <a:pt x="4185" y="11083"/>
                    <a:pt x="4795" y="10872"/>
                    <a:pt x="5117" y="11025"/>
                  </a:cubicBezTo>
                  <a:cubicBezTo>
                    <a:pt x="5357" y="11141"/>
                    <a:pt x="5583" y="11583"/>
                    <a:pt x="5977" y="11674"/>
                  </a:cubicBezTo>
                  <a:cubicBezTo>
                    <a:pt x="6027" y="11685"/>
                    <a:pt x="6076" y="11690"/>
                    <a:pt x="6125" y="11690"/>
                  </a:cubicBezTo>
                  <a:cubicBezTo>
                    <a:pt x="6369" y="11690"/>
                    <a:pt x="6602" y="11569"/>
                    <a:pt x="6822" y="11501"/>
                  </a:cubicBezTo>
                  <a:lnTo>
                    <a:pt x="6822" y="12639"/>
                  </a:lnTo>
                  <a:cubicBezTo>
                    <a:pt x="6510" y="12731"/>
                    <a:pt x="6294" y="13014"/>
                    <a:pt x="6289" y="13341"/>
                  </a:cubicBezTo>
                  <a:cubicBezTo>
                    <a:pt x="6289" y="13749"/>
                    <a:pt x="6620" y="14085"/>
                    <a:pt x="7034" y="14085"/>
                  </a:cubicBezTo>
                  <a:cubicBezTo>
                    <a:pt x="7442" y="14085"/>
                    <a:pt x="7773" y="13749"/>
                    <a:pt x="7773" y="13341"/>
                  </a:cubicBezTo>
                  <a:cubicBezTo>
                    <a:pt x="7773" y="13014"/>
                    <a:pt x="7557" y="12731"/>
                    <a:pt x="7240" y="12639"/>
                  </a:cubicBezTo>
                  <a:lnTo>
                    <a:pt x="7240" y="11501"/>
                  </a:lnTo>
                  <a:cubicBezTo>
                    <a:pt x="7463" y="11573"/>
                    <a:pt x="7696" y="11690"/>
                    <a:pt x="7936" y="11690"/>
                  </a:cubicBezTo>
                  <a:cubicBezTo>
                    <a:pt x="7986" y="11690"/>
                    <a:pt x="8035" y="11685"/>
                    <a:pt x="8086" y="11674"/>
                  </a:cubicBezTo>
                  <a:cubicBezTo>
                    <a:pt x="8489" y="11583"/>
                    <a:pt x="8705" y="11141"/>
                    <a:pt x="8946" y="11025"/>
                  </a:cubicBezTo>
                  <a:cubicBezTo>
                    <a:pt x="9272" y="10867"/>
                    <a:pt x="9882" y="11083"/>
                    <a:pt x="10185" y="10497"/>
                  </a:cubicBezTo>
                  <a:lnTo>
                    <a:pt x="10406" y="10713"/>
                  </a:lnTo>
                  <a:cubicBezTo>
                    <a:pt x="10451" y="10759"/>
                    <a:pt x="10501" y="10778"/>
                    <a:pt x="10550" y="10778"/>
                  </a:cubicBezTo>
                  <a:cubicBezTo>
                    <a:pt x="10709" y="10778"/>
                    <a:pt x="10846" y="10571"/>
                    <a:pt x="10699" y="10420"/>
                  </a:cubicBezTo>
                  <a:lnTo>
                    <a:pt x="10353" y="10079"/>
                  </a:lnTo>
                  <a:cubicBezTo>
                    <a:pt x="10454" y="9791"/>
                    <a:pt x="10488" y="9752"/>
                    <a:pt x="10795" y="9570"/>
                  </a:cubicBezTo>
                  <a:cubicBezTo>
                    <a:pt x="11338" y="9243"/>
                    <a:pt x="11429" y="9041"/>
                    <a:pt x="11348" y="8431"/>
                  </a:cubicBezTo>
                  <a:cubicBezTo>
                    <a:pt x="11300" y="8047"/>
                    <a:pt x="11309" y="8008"/>
                    <a:pt x="11511" y="7696"/>
                  </a:cubicBezTo>
                  <a:cubicBezTo>
                    <a:pt x="11602" y="7562"/>
                    <a:pt x="11674" y="7413"/>
                    <a:pt x="11722" y="7254"/>
                  </a:cubicBezTo>
                  <a:lnTo>
                    <a:pt x="12626" y="7254"/>
                  </a:lnTo>
                  <a:cubicBezTo>
                    <a:pt x="12712" y="7566"/>
                    <a:pt x="12995" y="7787"/>
                    <a:pt x="13322" y="7787"/>
                  </a:cubicBezTo>
                  <a:cubicBezTo>
                    <a:pt x="13325" y="7787"/>
                    <a:pt x="13328" y="7787"/>
                    <a:pt x="13331" y="7787"/>
                  </a:cubicBezTo>
                  <a:cubicBezTo>
                    <a:pt x="13735" y="7787"/>
                    <a:pt x="14062" y="7458"/>
                    <a:pt x="14062" y="7048"/>
                  </a:cubicBezTo>
                  <a:cubicBezTo>
                    <a:pt x="14062" y="6639"/>
                    <a:pt x="13730" y="6308"/>
                    <a:pt x="13322" y="6308"/>
                  </a:cubicBezTo>
                  <a:lnTo>
                    <a:pt x="13312" y="6308"/>
                  </a:lnTo>
                  <a:cubicBezTo>
                    <a:pt x="12986" y="6313"/>
                    <a:pt x="12702" y="6529"/>
                    <a:pt x="12616" y="6846"/>
                  </a:cubicBezTo>
                  <a:lnTo>
                    <a:pt x="11713" y="6846"/>
                  </a:lnTo>
                  <a:cubicBezTo>
                    <a:pt x="11597" y="6461"/>
                    <a:pt x="11372" y="6274"/>
                    <a:pt x="11324" y="6063"/>
                  </a:cubicBezTo>
                  <a:cubicBezTo>
                    <a:pt x="11266" y="5794"/>
                    <a:pt x="11468" y="5352"/>
                    <a:pt x="11295" y="4987"/>
                  </a:cubicBezTo>
                  <a:cubicBezTo>
                    <a:pt x="11122" y="4626"/>
                    <a:pt x="10641" y="4506"/>
                    <a:pt x="10473" y="4295"/>
                  </a:cubicBezTo>
                  <a:cubicBezTo>
                    <a:pt x="10416" y="4208"/>
                    <a:pt x="10372" y="4117"/>
                    <a:pt x="10344" y="4016"/>
                  </a:cubicBezTo>
                  <a:lnTo>
                    <a:pt x="11934" y="2426"/>
                  </a:lnTo>
                  <a:cubicBezTo>
                    <a:pt x="12074" y="2518"/>
                    <a:pt x="12231" y="2562"/>
                    <a:pt x="12387" y="2562"/>
                  </a:cubicBezTo>
                  <a:cubicBezTo>
                    <a:pt x="12606" y="2562"/>
                    <a:pt x="12823" y="2474"/>
                    <a:pt x="12986" y="2306"/>
                  </a:cubicBezTo>
                  <a:cubicBezTo>
                    <a:pt x="13322" y="1970"/>
                    <a:pt x="13322" y="1422"/>
                    <a:pt x="12986" y="1081"/>
                  </a:cubicBezTo>
                  <a:cubicBezTo>
                    <a:pt x="12815" y="913"/>
                    <a:pt x="12593" y="829"/>
                    <a:pt x="12372" y="829"/>
                  </a:cubicBezTo>
                  <a:cubicBezTo>
                    <a:pt x="12150" y="829"/>
                    <a:pt x="11929" y="913"/>
                    <a:pt x="11761" y="1081"/>
                  </a:cubicBezTo>
                  <a:cubicBezTo>
                    <a:pt x="11482" y="1364"/>
                    <a:pt x="11434" y="1797"/>
                    <a:pt x="11641" y="2133"/>
                  </a:cubicBezTo>
                  <a:lnTo>
                    <a:pt x="10180" y="3593"/>
                  </a:lnTo>
                  <a:cubicBezTo>
                    <a:pt x="10055" y="3348"/>
                    <a:pt x="9897" y="3214"/>
                    <a:pt x="9532" y="3161"/>
                  </a:cubicBezTo>
                  <a:cubicBezTo>
                    <a:pt x="9515" y="3158"/>
                    <a:pt x="9500" y="3157"/>
                    <a:pt x="9485" y="3157"/>
                  </a:cubicBezTo>
                  <a:cubicBezTo>
                    <a:pt x="9242" y="3157"/>
                    <a:pt x="9202" y="3537"/>
                    <a:pt x="9469" y="3565"/>
                  </a:cubicBezTo>
                  <a:cubicBezTo>
                    <a:pt x="9762" y="3608"/>
                    <a:pt x="9806" y="3685"/>
                    <a:pt x="9926" y="4059"/>
                  </a:cubicBezTo>
                  <a:cubicBezTo>
                    <a:pt x="10079" y="4521"/>
                    <a:pt x="10161" y="4626"/>
                    <a:pt x="10579" y="4871"/>
                  </a:cubicBezTo>
                  <a:cubicBezTo>
                    <a:pt x="10978" y="5112"/>
                    <a:pt x="10992" y="5155"/>
                    <a:pt x="10934" y="5606"/>
                  </a:cubicBezTo>
                  <a:cubicBezTo>
                    <a:pt x="10872" y="6096"/>
                    <a:pt x="10901" y="6226"/>
                    <a:pt x="11165" y="6620"/>
                  </a:cubicBezTo>
                  <a:cubicBezTo>
                    <a:pt x="11425" y="7014"/>
                    <a:pt x="11420" y="7067"/>
                    <a:pt x="11165" y="7461"/>
                  </a:cubicBezTo>
                  <a:cubicBezTo>
                    <a:pt x="10906" y="7850"/>
                    <a:pt x="10872" y="7989"/>
                    <a:pt x="10934" y="8474"/>
                  </a:cubicBezTo>
                  <a:cubicBezTo>
                    <a:pt x="10992" y="8921"/>
                    <a:pt x="10973" y="8964"/>
                    <a:pt x="10579" y="9205"/>
                  </a:cubicBezTo>
                  <a:cubicBezTo>
                    <a:pt x="10161" y="9450"/>
                    <a:pt x="10079" y="9560"/>
                    <a:pt x="9930" y="10021"/>
                  </a:cubicBezTo>
                  <a:cubicBezTo>
                    <a:pt x="9786" y="10458"/>
                    <a:pt x="9748" y="10487"/>
                    <a:pt x="9292" y="10530"/>
                  </a:cubicBezTo>
                  <a:cubicBezTo>
                    <a:pt x="8811" y="10574"/>
                    <a:pt x="8686" y="10636"/>
                    <a:pt x="8355" y="10982"/>
                  </a:cubicBezTo>
                  <a:cubicBezTo>
                    <a:pt x="8161" y="11184"/>
                    <a:pt x="8067" y="11267"/>
                    <a:pt x="7930" y="11267"/>
                  </a:cubicBezTo>
                  <a:cubicBezTo>
                    <a:pt x="7839" y="11267"/>
                    <a:pt x="7730" y="11231"/>
                    <a:pt x="7562" y="11169"/>
                  </a:cubicBezTo>
                  <a:cubicBezTo>
                    <a:pt x="7394" y="11107"/>
                    <a:pt x="7216" y="11040"/>
                    <a:pt x="7029" y="11040"/>
                  </a:cubicBezTo>
                  <a:cubicBezTo>
                    <a:pt x="6696" y="11040"/>
                    <a:pt x="6355" y="11267"/>
                    <a:pt x="6130" y="11267"/>
                  </a:cubicBezTo>
                  <a:cubicBezTo>
                    <a:pt x="6108" y="11267"/>
                    <a:pt x="6087" y="11265"/>
                    <a:pt x="6068" y="11261"/>
                  </a:cubicBezTo>
                  <a:cubicBezTo>
                    <a:pt x="5948" y="11232"/>
                    <a:pt x="5833" y="11112"/>
                    <a:pt x="5708" y="10982"/>
                  </a:cubicBezTo>
                  <a:cubicBezTo>
                    <a:pt x="5376" y="10636"/>
                    <a:pt x="5256" y="10574"/>
                    <a:pt x="4771" y="10530"/>
                  </a:cubicBezTo>
                  <a:cubicBezTo>
                    <a:pt x="4315" y="10487"/>
                    <a:pt x="4276" y="10458"/>
                    <a:pt x="4132" y="10021"/>
                  </a:cubicBezTo>
                  <a:cubicBezTo>
                    <a:pt x="3983" y="9560"/>
                    <a:pt x="3897" y="9454"/>
                    <a:pt x="3483" y="9205"/>
                  </a:cubicBezTo>
                  <a:cubicBezTo>
                    <a:pt x="3085" y="8964"/>
                    <a:pt x="3065" y="8921"/>
                    <a:pt x="3128" y="8470"/>
                  </a:cubicBezTo>
                  <a:cubicBezTo>
                    <a:pt x="3186" y="7984"/>
                    <a:pt x="3157" y="7850"/>
                    <a:pt x="2897" y="7456"/>
                  </a:cubicBezTo>
                  <a:cubicBezTo>
                    <a:pt x="2638" y="7062"/>
                    <a:pt x="2638" y="7009"/>
                    <a:pt x="2897" y="6620"/>
                  </a:cubicBezTo>
                  <a:cubicBezTo>
                    <a:pt x="3157" y="6231"/>
                    <a:pt x="3190" y="6092"/>
                    <a:pt x="3128" y="5606"/>
                  </a:cubicBezTo>
                  <a:cubicBezTo>
                    <a:pt x="3065" y="5155"/>
                    <a:pt x="3085" y="5112"/>
                    <a:pt x="3483" y="4871"/>
                  </a:cubicBezTo>
                  <a:cubicBezTo>
                    <a:pt x="3632" y="4780"/>
                    <a:pt x="3796" y="4689"/>
                    <a:pt x="3906" y="4545"/>
                  </a:cubicBezTo>
                  <a:cubicBezTo>
                    <a:pt x="4012" y="4396"/>
                    <a:pt x="4089" y="4232"/>
                    <a:pt x="4137" y="4055"/>
                  </a:cubicBezTo>
                  <a:cubicBezTo>
                    <a:pt x="4190" y="3887"/>
                    <a:pt x="4242" y="3728"/>
                    <a:pt x="4339" y="3651"/>
                  </a:cubicBezTo>
                  <a:cubicBezTo>
                    <a:pt x="4430" y="3574"/>
                    <a:pt x="4598" y="3560"/>
                    <a:pt x="4771" y="3545"/>
                  </a:cubicBezTo>
                  <a:cubicBezTo>
                    <a:pt x="5256" y="3502"/>
                    <a:pt x="5376" y="3435"/>
                    <a:pt x="5708" y="3094"/>
                  </a:cubicBezTo>
                  <a:cubicBezTo>
                    <a:pt x="5902" y="2891"/>
                    <a:pt x="5996" y="2807"/>
                    <a:pt x="6134" y="2807"/>
                  </a:cubicBezTo>
                  <a:cubicBezTo>
                    <a:pt x="6225" y="2807"/>
                    <a:pt x="6335" y="2844"/>
                    <a:pt x="6505" y="2906"/>
                  </a:cubicBezTo>
                  <a:cubicBezTo>
                    <a:pt x="6736" y="2993"/>
                    <a:pt x="6886" y="3036"/>
                    <a:pt x="7036" y="3036"/>
                  </a:cubicBezTo>
                  <a:cubicBezTo>
                    <a:pt x="7186" y="3036"/>
                    <a:pt x="7336" y="2993"/>
                    <a:pt x="7567" y="2906"/>
                  </a:cubicBezTo>
                  <a:cubicBezTo>
                    <a:pt x="7740" y="2842"/>
                    <a:pt x="7851" y="2809"/>
                    <a:pt x="7939" y="2809"/>
                  </a:cubicBezTo>
                  <a:cubicBezTo>
                    <a:pt x="8113" y="2809"/>
                    <a:pt x="8192" y="2941"/>
                    <a:pt x="8480" y="3219"/>
                  </a:cubicBezTo>
                  <a:cubicBezTo>
                    <a:pt x="8523" y="3258"/>
                    <a:pt x="8571" y="3275"/>
                    <a:pt x="8617" y="3275"/>
                  </a:cubicBezTo>
                  <a:cubicBezTo>
                    <a:pt x="8776" y="3275"/>
                    <a:pt x="8910" y="3070"/>
                    <a:pt x="8768" y="2921"/>
                  </a:cubicBezTo>
                  <a:lnTo>
                    <a:pt x="8657" y="2810"/>
                  </a:lnTo>
                  <a:cubicBezTo>
                    <a:pt x="8379" y="2520"/>
                    <a:pt x="8188" y="2398"/>
                    <a:pt x="7947" y="2398"/>
                  </a:cubicBezTo>
                  <a:cubicBezTo>
                    <a:pt x="7801" y="2398"/>
                    <a:pt x="7636" y="2442"/>
                    <a:pt x="7423" y="2522"/>
                  </a:cubicBezTo>
                  <a:cubicBezTo>
                    <a:pt x="7365" y="2546"/>
                    <a:pt x="7303" y="2565"/>
                    <a:pt x="7245" y="2585"/>
                  </a:cubicBezTo>
                  <a:lnTo>
                    <a:pt x="7245" y="1441"/>
                  </a:lnTo>
                  <a:cubicBezTo>
                    <a:pt x="7557" y="1355"/>
                    <a:pt x="7778" y="1071"/>
                    <a:pt x="7778" y="745"/>
                  </a:cubicBezTo>
                  <a:cubicBezTo>
                    <a:pt x="7778" y="332"/>
                    <a:pt x="7447" y="0"/>
                    <a:pt x="70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82"/>
            <p:cNvSpPr/>
            <p:nvPr/>
          </p:nvSpPr>
          <p:spPr>
            <a:xfrm>
              <a:off x="6916819" y="3646585"/>
              <a:ext cx="63251" cy="53983"/>
            </a:xfrm>
            <a:custGeom>
              <a:avLst/>
              <a:gdLst/>
              <a:ahLst/>
              <a:cxnLst/>
              <a:rect l="l" t="t" r="r" b="b"/>
              <a:pathLst>
                <a:path w="2416" h="2062" extrusionOk="0">
                  <a:moveTo>
                    <a:pt x="1259" y="688"/>
                  </a:moveTo>
                  <a:cubicBezTo>
                    <a:pt x="1376" y="688"/>
                    <a:pt x="1496" y="732"/>
                    <a:pt x="1594" y="829"/>
                  </a:cubicBezTo>
                  <a:cubicBezTo>
                    <a:pt x="1786" y="1017"/>
                    <a:pt x="1786" y="1324"/>
                    <a:pt x="1594" y="1511"/>
                  </a:cubicBezTo>
                  <a:cubicBezTo>
                    <a:pt x="1497" y="1607"/>
                    <a:pt x="1378" y="1650"/>
                    <a:pt x="1261" y="1650"/>
                  </a:cubicBezTo>
                  <a:cubicBezTo>
                    <a:pt x="1014" y="1650"/>
                    <a:pt x="777" y="1458"/>
                    <a:pt x="777" y="1170"/>
                  </a:cubicBezTo>
                  <a:cubicBezTo>
                    <a:pt x="777" y="881"/>
                    <a:pt x="1013" y="688"/>
                    <a:pt x="1259" y="688"/>
                  </a:cubicBezTo>
                  <a:close/>
                  <a:moveTo>
                    <a:pt x="297" y="0"/>
                  </a:moveTo>
                  <a:cubicBezTo>
                    <a:pt x="138" y="0"/>
                    <a:pt x="0" y="208"/>
                    <a:pt x="148" y="359"/>
                  </a:cubicBezTo>
                  <a:lnTo>
                    <a:pt x="503" y="709"/>
                  </a:lnTo>
                  <a:cubicBezTo>
                    <a:pt x="135" y="1314"/>
                    <a:pt x="580" y="2062"/>
                    <a:pt x="1257" y="2062"/>
                  </a:cubicBezTo>
                  <a:cubicBezTo>
                    <a:pt x="1295" y="2062"/>
                    <a:pt x="1333" y="2059"/>
                    <a:pt x="1373" y="2054"/>
                  </a:cubicBezTo>
                  <a:cubicBezTo>
                    <a:pt x="2108" y="1963"/>
                    <a:pt x="2415" y="1060"/>
                    <a:pt x="1882" y="536"/>
                  </a:cubicBezTo>
                  <a:cubicBezTo>
                    <a:pt x="1713" y="368"/>
                    <a:pt x="1489" y="280"/>
                    <a:pt x="1263" y="280"/>
                  </a:cubicBezTo>
                  <a:cubicBezTo>
                    <a:pt x="1102" y="280"/>
                    <a:pt x="940" y="324"/>
                    <a:pt x="796" y="416"/>
                  </a:cubicBezTo>
                  <a:lnTo>
                    <a:pt x="441" y="65"/>
                  </a:lnTo>
                  <a:cubicBezTo>
                    <a:pt x="396"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3" name="Google Shape;14103;p82"/>
          <p:cNvGrpSpPr/>
          <p:nvPr/>
        </p:nvGrpSpPr>
        <p:grpSpPr>
          <a:xfrm>
            <a:off x="7940666" y="1814805"/>
            <a:ext cx="383249" cy="286488"/>
            <a:chOff x="7940666" y="2020205"/>
            <a:chExt cx="383249" cy="286488"/>
          </a:xfrm>
        </p:grpSpPr>
        <p:sp>
          <p:nvSpPr>
            <p:cNvPr id="14104" name="Google Shape;14104;p82"/>
            <p:cNvSpPr/>
            <p:nvPr/>
          </p:nvSpPr>
          <p:spPr>
            <a:xfrm>
              <a:off x="7971742" y="2025205"/>
              <a:ext cx="326124" cy="275859"/>
            </a:xfrm>
            <a:custGeom>
              <a:avLst/>
              <a:gdLst/>
              <a:ahLst/>
              <a:cxnLst/>
              <a:rect l="l" t="t" r="r" b="b"/>
              <a:pathLst>
                <a:path w="12457" h="10537" extrusionOk="0">
                  <a:moveTo>
                    <a:pt x="9004" y="1"/>
                  </a:moveTo>
                  <a:cubicBezTo>
                    <a:pt x="8951" y="1"/>
                    <a:pt x="8898" y="3"/>
                    <a:pt x="8844" y="6"/>
                  </a:cubicBezTo>
                  <a:cubicBezTo>
                    <a:pt x="7821" y="74"/>
                    <a:pt x="6889" y="434"/>
                    <a:pt x="6231" y="1126"/>
                  </a:cubicBezTo>
                  <a:cubicBezTo>
                    <a:pt x="5532" y="398"/>
                    <a:pt x="4581" y="8"/>
                    <a:pt x="3612" y="8"/>
                  </a:cubicBezTo>
                  <a:cubicBezTo>
                    <a:pt x="3161" y="8"/>
                    <a:pt x="2707" y="92"/>
                    <a:pt x="2272" y="266"/>
                  </a:cubicBezTo>
                  <a:cubicBezTo>
                    <a:pt x="898" y="818"/>
                    <a:pt x="0" y="2144"/>
                    <a:pt x="0" y="3624"/>
                  </a:cubicBezTo>
                  <a:cubicBezTo>
                    <a:pt x="0" y="5646"/>
                    <a:pt x="1403" y="7059"/>
                    <a:pt x="2623" y="8068"/>
                  </a:cubicBezTo>
                  <a:cubicBezTo>
                    <a:pt x="3147" y="8495"/>
                    <a:pt x="3699" y="8899"/>
                    <a:pt x="4266" y="9269"/>
                  </a:cubicBezTo>
                  <a:lnTo>
                    <a:pt x="6231" y="10537"/>
                  </a:lnTo>
                  <a:lnTo>
                    <a:pt x="8191" y="9269"/>
                  </a:lnTo>
                  <a:cubicBezTo>
                    <a:pt x="8758" y="8894"/>
                    <a:pt x="9310" y="8495"/>
                    <a:pt x="9834" y="8068"/>
                  </a:cubicBezTo>
                  <a:cubicBezTo>
                    <a:pt x="11059" y="7064"/>
                    <a:pt x="12457" y="5646"/>
                    <a:pt x="12457" y="3624"/>
                  </a:cubicBezTo>
                  <a:cubicBezTo>
                    <a:pt x="12457" y="1933"/>
                    <a:pt x="11290" y="468"/>
                    <a:pt x="9642" y="98"/>
                  </a:cubicBezTo>
                  <a:cubicBezTo>
                    <a:pt x="9434" y="32"/>
                    <a:pt x="9219" y="1"/>
                    <a:pt x="900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82"/>
            <p:cNvSpPr/>
            <p:nvPr/>
          </p:nvSpPr>
          <p:spPr>
            <a:xfrm>
              <a:off x="8080781" y="2029394"/>
              <a:ext cx="217085" cy="271801"/>
            </a:xfrm>
            <a:custGeom>
              <a:avLst/>
              <a:gdLst/>
              <a:ahLst/>
              <a:cxnLst/>
              <a:rect l="l" t="t" r="r" b="b"/>
              <a:pathLst>
                <a:path w="8292" h="10382" extrusionOk="0">
                  <a:moveTo>
                    <a:pt x="5712" y="0"/>
                  </a:moveTo>
                  <a:cubicBezTo>
                    <a:pt x="6130" y="2215"/>
                    <a:pt x="6409" y="7542"/>
                    <a:pt x="0" y="9041"/>
                  </a:cubicBezTo>
                  <a:cubicBezTo>
                    <a:pt x="53" y="9075"/>
                    <a:pt x="91" y="9104"/>
                    <a:pt x="101" y="9113"/>
                  </a:cubicBezTo>
                  <a:lnTo>
                    <a:pt x="2066" y="10382"/>
                  </a:lnTo>
                  <a:lnTo>
                    <a:pt x="4026" y="9113"/>
                  </a:lnTo>
                  <a:cubicBezTo>
                    <a:pt x="4593" y="8739"/>
                    <a:pt x="5140" y="8340"/>
                    <a:pt x="5669" y="7912"/>
                  </a:cubicBezTo>
                  <a:cubicBezTo>
                    <a:pt x="6889" y="6904"/>
                    <a:pt x="8292" y="5491"/>
                    <a:pt x="8292" y="3469"/>
                  </a:cubicBezTo>
                  <a:cubicBezTo>
                    <a:pt x="8292" y="1869"/>
                    <a:pt x="7245" y="457"/>
                    <a:pt x="57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82"/>
            <p:cNvSpPr/>
            <p:nvPr/>
          </p:nvSpPr>
          <p:spPr>
            <a:xfrm>
              <a:off x="8180396" y="2144717"/>
              <a:ext cx="96971" cy="77624"/>
            </a:xfrm>
            <a:custGeom>
              <a:avLst/>
              <a:gdLst/>
              <a:ahLst/>
              <a:cxnLst/>
              <a:rect l="l" t="t" r="r" b="b"/>
              <a:pathLst>
                <a:path w="3704" h="2965" extrusionOk="0">
                  <a:moveTo>
                    <a:pt x="2107" y="0"/>
                  </a:moveTo>
                  <a:cubicBezTo>
                    <a:pt x="2103" y="0"/>
                    <a:pt x="2099" y="0"/>
                    <a:pt x="2095" y="0"/>
                  </a:cubicBezTo>
                  <a:cubicBezTo>
                    <a:pt x="2013" y="5"/>
                    <a:pt x="1941" y="63"/>
                    <a:pt x="1912" y="140"/>
                  </a:cubicBezTo>
                  <a:lnTo>
                    <a:pt x="1254" y="2181"/>
                  </a:lnTo>
                  <a:lnTo>
                    <a:pt x="442" y="332"/>
                  </a:lnTo>
                  <a:cubicBezTo>
                    <a:pt x="401" y="246"/>
                    <a:pt x="331" y="210"/>
                    <a:pt x="260" y="210"/>
                  </a:cubicBezTo>
                  <a:cubicBezTo>
                    <a:pt x="130" y="210"/>
                    <a:pt x="0" y="333"/>
                    <a:pt x="62" y="495"/>
                  </a:cubicBezTo>
                  <a:lnTo>
                    <a:pt x="1090" y="2844"/>
                  </a:lnTo>
                  <a:cubicBezTo>
                    <a:pt x="1129" y="2916"/>
                    <a:pt x="1201" y="2965"/>
                    <a:pt x="1283" y="2965"/>
                  </a:cubicBezTo>
                  <a:lnTo>
                    <a:pt x="1292" y="2965"/>
                  </a:lnTo>
                  <a:cubicBezTo>
                    <a:pt x="1379" y="2960"/>
                    <a:pt x="1451" y="2902"/>
                    <a:pt x="1475" y="2820"/>
                  </a:cubicBezTo>
                  <a:lnTo>
                    <a:pt x="2143" y="745"/>
                  </a:lnTo>
                  <a:lnTo>
                    <a:pt x="2690" y="1840"/>
                  </a:lnTo>
                  <a:cubicBezTo>
                    <a:pt x="2724" y="1912"/>
                    <a:pt x="2791" y="1956"/>
                    <a:pt x="2868" y="1956"/>
                  </a:cubicBezTo>
                  <a:lnTo>
                    <a:pt x="3411" y="1956"/>
                  </a:lnTo>
                  <a:cubicBezTo>
                    <a:pt x="3512" y="1826"/>
                    <a:pt x="3613" y="1687"/>
                    <a:pt x="3704" y="1543"/>
                  </a:cubicBezTo>
                  <a:lnTo>
                    <a:pt x="3704" y="1543"/>
                  </a:lnTo>
                  <a:lnTo>
                    <a:pt x="3007" y="1547"/>
                  </a:lnTo>
                  <a:lnTo>
                    <a:pt x="2291" y="116"/>
                  </a:lnTo>
                  <a:cubicBezTo>
                    <a:pt x="2260" y="43"/>
                    <a:pt x="2184" y="0"/>
                    <a:pt x="210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82"/>
            <p:cNvSpPr/>
            <p:nvPr/>
          </p:nvSpPr>
          <p:spPr>
            <a:xfrm>
              <a:off x="7991979" y="2106599"/>
              <a:ext cx="194910" cy="127444"/>
            </a:xfrm>
            <a:custGeom>
              <a:avLst/>
              <a:gdLst/>
              <a:ahLst/>
              <a:cxnLst/>
              <a:rect l="l" t="t" r="r" b="b"/>
              <a:pathLst>
                <a:path w="7445" h="4868" extrusionOk="0">
                  <a:moveTo>
                    <a:pt x="6728" y="1"/>
                  </a:moveTo>
                  <a:cubicBezTo>
                    <a:pt x="6724" y="1"/>
                    <a:pt x="6721" y="1"/>
                    <a:pt x="6717" y="1"/>
                  </a:cubicBezTo>
                  <a:cubicBezTo>
                    <a:pt x="6635" y="1"/>
                    <a:pt x="6563" y="54"/>
                    <a:pt x="6529" y="131"/>
                  </a:cubicBezTo>
                  <a:lnTo>
                    <a:pt x="5559" y="2523"/>
                  </a:lnTo>
                  <a:lnTo>
                    <a:pt x="4742" y="1149"/>
                  </a:lnTo>
                  <a:cubicBezTo>
                    <a:pt x="4702" y="1079"/>
                    <a:pt x="4633" y="1045"/>
                    <a:pt x="4564" y="1045"/>
                  </a:cubicBezTo>
                  <a:cubicBezTo>
                    <a:pt x="4478" y="1045"/>
                    <a:pt x="4392" y="1098"/>
                    <a:pt x="4363" y="1197"/>
                  </a:cubicBezTo>
                  <a:lnTo>
                    <a:pt x="3541" y="3979"/>
                  </a:lnTo>
                  <a:lnTo>
                    <a:pt x="2489" y="880"/>
                  </a:lnTo>
                  <a:cubicBezTo>
                    <a:pt x="2460" y="803"/>
                    <a:pt x="2388" y="750"/>
                    <a:pt x="2306" y="745"/>
                  </a:cubicBezTo>
                  <a:cubicBezTo>
                    <a:pt x="2299" y="745"/>
                    <a:pt x="2293" y="744"/>
                    <a:pt x="2286" y="744"/>
                  </a:cubicBezTo>
                  <a:cubicBezTo>
                    <a:pt x="2211" y="744"/>
                    <a:pt x="2140" y="790"/>
                    <a:pt x="2109" y="861"/>
                  </a:cubicBezTo>
                  <a:lnTo>
                    <a:pt x="1062" y="3008"/>
                  </a:lnTo>
                  <a:lnTo>
                    <a:pt x="0" y="3008"/>
                  </a:lnTo>
                  <a:cubicBezTo>
                    <a:pt x="92" y="3147"/>
                    <a:pt x="193" y="3287"/>
                    <a:pt x="294" y="3421"/>
                  </a:cubicBezTo>
                  <a:lnTo>
                    <a:pt x="1192" y="3421"/>
                  </a:lnTo>
                  <a:cubicBezTo>
                    <a:pt x="1274" y="3421"/>
                    <a:pt x="1346" y="3373"/>
                    <a:pt x="1379" y="3301"/>
                  </a:cubicBezTo>
                  <a:lnTo>
                    <a:pt x="2258" y="1490"/>
                  </a:lnTo>
                  <a:lnTo>
                    <a:pt x="3359" y="4728"/>
                  </a:lnTo>
                  <a:cubicBezTo>
                    <a:pt x="3387" y="4810"/>
                    <a:pt x="3464" y="4867"/>
                    <a:pt x="3555" y="4867"/>
                  </a:cubicBezTo>
                  <a:cubicBezTo>
                    <a:pt x="3647" y="4862"/>
                    <a:pt x="3724" y="4805"/>
                    <a:pt x="3748" y="4718"/>
                  </a:cubicBezTo>
                  <a:lnTo>
                    <a:pt x="4622" y="1764"/>
                  </a:lnTo>
                  <a:lnTo>
                    <a:pt x="5410" y="3085"/>
                  </a:lnTo>
                  <a:cubicBezTo>
                    <a:pt x="5446" y="3148"/>
                    <a:pt x="5512" y="3186"/>
                    <a:pt x="5588" y="3186"/>
                  </a:cubicBezTo>
                  <a:cubicBezTo>
                    <a:pt x="5593" y="3186"/>
                    <a:pt x="5597" y="3186"/>
                    <a:pt x="5602" y="3186"/>
                  </a:cubicBezTo>
                  <a:cubicBezTo>
                    <a:pt x="5679" y="3181"/>
                    <a:pt x="5746" y="3133"/>
                    <a:pt x="5775" y="3056"/>
                  </a:cubicBezTo>
                  <a:lnTo>
                    <a:pt x="6721" y="731"/>
                  </a:lnTo>
                  <a:lnTo>
                    <a:pt x="7000" y="1375"/>
                  </a:lnTo>
                  <a:cubicBezTo>
                    <a:pt x="7041" y="1459"/>
                    <a:pt x="7112" y="1495"/>
                    <a:pt x="7183" y="1495"/>
                  </a:cubicBezTo>
                  <a:cubicBezTo>
                    <a:pt x="7314" y="1495"/>
                    <a:pt x="7445" y="1373"/>
                    <a:pt x="7380" y="1211"/>
                  </a:cubicBezTo>
                  <a:lnTo>
                    <a:pt x="6909" y="121"/>
                  </a:lnTo>
                  <a:cubicBezTo>
                    <a:pt x="6877" y="48"/>
                    <a:pt x="6810" y="1"/>
                    <a:pt x="6728"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82"/>
            <p:cNvSpPr/>
            <p:nvPr/>
          </p:nvSpPr>
          <p:spPr>
            <a:xfrm>
              <a:off x="7940666" y="2020205"/>
              <a:ext cx="383249" cy="286488"/>
            </a:xfrm>
            <a:custGeom>
              <a:avLst/>
              <a:gdLst/>
              <a:ahLst/>
              <a:cxnLst/>
              <a:rect l="l" t="t" r="r" b="b"/>
              <a:pathLst>
                <a:path w="14639" h="10943" extrusionOk="0">
                  <a:moveTo>
                    <a:pt x="4809" y="0"/>
                  </a:moveTo>
                  <a:cubicBezTo>
                    <a:pt x="4803" y="0"/>
                    <a:pt x="4796" y="0"/>
                    <a:pt x="4790" y="0"/>
                  </a:cubicBezTo>
                  <a:cubicBezTo>
                    <a:pt x="2076" y="0"/>
                    <a:pt x="0" y="2830"/>
                    <a:pt x="1432" y="5799"/>
                  </a:cubicBezTo>
                  <a:lnTo>
                    <a:pt x="567" y="5799"/>
                  </a:lnTo>
                  <a:cubicBezTo>
                    <a:pt x="293" y="5799"/>
                    <a:pt x="293" y="6212"/>
                    <a:pt x="567" y="6212"/>
                  </a:cubicBezTo>
                  <a:lnTo>
                    <a:pt x="1653" y="6212"/>
                  </a:lnTo>
                  <a:cubicBezTo>
                    <a:pt x="2844" y="8206"/>
                    <a:pt x="5347" y="9652"/>
                    <a:pt x="7288" y="10910"/>
                  </a:cubicBezTo>
                  <a:cubicBezTo>
                    <a:pt x="7322" y="10932"/>
                    <a:pt x="7360" y="10943"/>
                    <a:pt x="7399" y="10943"/>
                  </a:cubicBezTo>
                  <a:cubicBezTo>
                    <a:pt x="7437" y="10943"/>
                    <a:pt x="7476" y="10932"/>
                    <a:pt x="7509" y="10910"/>
                  </a:cubicBezTo>
                  <a:cubicBezTo>
                    <a:pt x="9450" y="9657"/>
                    <a:pt x="11953" y="8211"/>
                    <a:pt x="13144" y="6212"/>
                  </a:cubicBezTo>
                  <a:lnTo>
                    <a:pt x="14230" y="6212"/>
                  </a:lnTo>
                  <a:cubicBezTo>
                    <a:pt x="14345" y="6212"/>
                    <a:pt x="14437" y="6121"/>
                    <a:pt x="14437" y="6005"/>
                  </a:cubicBezTo>
                  <a:cubicBezTo>
                    <a:pt x="14451" y="5895"/>
                    <a:pt x="14360" y="5794"/>
                    <a:pt x="14249" y="5794"/>
                  </a:cubicBezTo>
                  <a:lnTo>
                    <a:pt x="13389" y="5794"/>
                  </a:lnTo>
                  <a:cubicBezTo>
                    <a:pt x="14638" y="3195"/>
                    <a:pt x="13216" y="615"/>
                    <a:pt x="10877" y="87"/>
                  </a:cubicBezTo>
                  <a:cubicBezTo>
                    <a:pt x="10864" y="85"/>
                    <a:pt x="10852" y="84"/>
                    <a:pt x="10840" y="84"/>
                  </a:cubicBezTo>
                  <a:cubicBezTo>
                    <a:pt x="10610" y="84"/>
                    <a:pt x="10548" y="426"/>
                    <a:pt x="10786" y="490"/>
                  </a:cubicBezTo>
                  <a:cubicBezTo>
                    <a:pt x="12923" y="971"/>
                    <a:pt x="14216" y="3392"/>
                    <a:pt x="12933" y="5799"/>
                  </a:cubicBezTo>
                  <a:lnTo>
                    <a:pt x="12169" y="5799"/>
                  </a:lnTo>
                  <a:lnTo>
                    <a:pt x="11453" y="4363"/>
                  </a:lnTo>
                  <a:cubicBezTo>
                    <a:pt x="11415" y="4287"/>
                    <a:pt x="11343" y="4250"/>
                    <a:pt x="11271" y="4250"/>
                  </a:cubicBezTo>
                  <a:cubicBezTo>
                    <a:pt x="11188" y="4250"/>
                    <a:pt x="11105" y="4299"/>
                    <a:pt x="11074" y="4391"/>
                  </a:cubicBezTo>
                  <a:lnTo>
                    <a:pt x="10411" y="6433"/>
                  </a:lnTo>
                  <a:lnTo>
                    <a:pt x="9676" y="4752"/>
                  </a:lnTo>
                  <a:cubicBezTo>
                    <a:pt x="9635" y="4666"/>
                    <a:pt x="9564" y="4629"/>
                    <a:pt x="9493" y="4629"/>
                  </a:cubicBezTo>
                  <a:cubicBezTo>
                    <a:pt x="9361" y="4629"/>
                    <a:pt x="9231" y="4753"/>
                    <a:pt x="9296" y="4915"/>
                  </a:cubicBezTo>
                  <a:lnTo>
                    <a:pt x="10252" y="7096"/>
                  </a:lnTo>
                  <a:cubicBezTo>
                    <a:pt x="10289" y="7178"/>
                    <a:pt x="10365" y="7218"/>
                    <a:pt x="10440" y="7218"/>
                  </a:cubicBezTo>
                  <a:cubicBezTo>
                    <a:pt x="10523" y="7218"/>
                    <a:pt x="10606" y="7170"/>
                    <a:pt x="10637" y="7077"/>
                  </a:cubicBezTo>
                  <a:lnTo>
                    <a:pt x="11304" y="5001"/>
                  </a:lnTo>
                  <a:lnTo>
                    <a:pt x="11847" y="6097"/>
                  </a:lnTo>
                  <a:cubicBezTo>
                    <a:pt x="11886" y="6169"/>
                    <a:pt x="11953" y="6212"/>
                    <a:pt x="12030" y="6217"/>
                  </a:cubicBezTo>
                  <a:lnTo>
                    <a:pt x="12674" y="6217"/>
                  </a:lnTo>
                  <a:cubicBezTo>
                    <a:pt x="11357" y="8211"/>
                    <a:pt x="8513" y="9733"/>
                    <a:pt x="7408" y="10497"/>
                  </a:cubicBezTo>
                  <a:cubicBezTo>
                    <a:pt x="5655" y="9354"/>
                    <a:pt x="3320" y="7994"/>
                    <a:pt x="2148" y="6217"/>
                  </a:cubicBezTo>
                  <a:lnTo>
                    <a:pt x="3147" y="6217"/>
                  </a:lnTo>
                  <a:cubicBezTo>
                    <a:pt x="3224" y="6217"/>
                    <a:pt x="3301" y="6169"/>
                    <a:pt x="3334" y="6097"/>
                  </a:cubicBezTo>
                  <a:lnTo>
                    <a:pt x="4209" y="4286"/>
                  </a:lnTo>
                  <a:lnTo>
                    <a:pt x="5314" y="7524"/>
                  </a:lnTo>
                  <a:cubicBezTo>
                    <a:pt x="5347" y="7614"/>
                    <a:pt x="5428" y="7659"/>
                    <a:pt x="5509" y="7659"/>
                  </a:cubicBezTo>
                  <a:cubicBezTo>
                    <a:pt x="5593" y="7659"/>
                    <a:pt x="5676" y="7611"/>
                    <a:pt x="5708" y="7514"/>
                  </a:cubicBezTo>
                  <a:lnTo>
                    <a:pt x="6577" y="4564"/>
                  </a:lnTo>
                  <a:lnTo>
                    <a:pt x="7365" y="5885"/>
                  </a:lnTo>
                  <a:cubicBezTo>
                    <a:pt x="7405" y="5952"/>
                    <a:pt x="7473" y="5985"/>
                    <a:pt x="7542" y="5985"/>
                  </a:cubicBezTo>
                  <a:cubicBezTo>
                    <a:pt x="7620" y="5985"/>
                    <a:pt x="7699" y="5941"/>
                    <a:pt x="7735" y="5857"/>
                  </a:cubicBezTo>
                  <a:lnTo>
                    <a:pt x="8677" y="3531"/>
                  </a:lnTo>
                  <a:lnTo>
                    <a:pt x="8960" y="4175"/>
                  </a:lnTo>
                  <a:cubicBezTo>
                    <a:pt x="8998" y="4259"/>
                    <a:pt x="9068" y="4294"/>
                    <a:pt x="9137" y="4294"/>
                  </a:cubicBezTo>
                  <a:cubicBezTo>
                    <a:pt x="9268" y="4294"/>
                    <a:pt x="9400" y="4170"/>
                    <a:pt x="9335" y="4007"/>
                  </a:cubicBezTo>
                  <a:lnTo>
                    <a:pt x="8854" y="2921"/>
                  </a:lnTo>
                  <a:cubicBezTo>
                    <a:pt x="8819" y="2838"/>
                    <a:pt x="8744" y="2798"/>
                    <a:pt x="8668" y="2798"/>
                  </a:cubicBezTo>
                  <a:cubicBezTo>
                    <a:pt x="8591" y="2798"/>
                    <a:pt x="8514" y="2841"/>
                    <a:pt x="8480" y="2926"/>
                  </a:cubicBezTo>
                  <a:lnTo>
                    <a:pt x="7504" y="5319"/>
                  </a:lnTo>
                  <a:lnTo>
                    <a:pt x="6688" y="3945"/>
                  </a:lnTo>
                  <a:cubicBezTo>
                    <a:pt x="6647" y="3877"/>
                    <a:pt x="6580" y="3844"/>
                    <a:pt x="6513" y="3844"/>
                  </a:cubicBezTo>
                  <a:cubicBezTo>
                    <a:pt x="6428" y="3844"/>
                    <a:pt x="6345" y="3896"/>
                    <a:pt x="6318" y="3993"/>
                  </a:cubicBezTo>
                  <a:lnTo>
                    <a:pt x="5491" y="6779"/>
                  </a:lnTo>
                  <a:lnTo>
                    <a:pt x="4439" y="3676"/>
                  </a:lnTo>
                  <a:cubicBezTo>
                    <a:pt x="4406" y="3584"/>
                    <a:pt x="4324" y="3537"/>
                    <a:pt x="4242" y="3537"/>
                  </a:cubicBezTo>
                  <a:cubicBezTo>
                    <a:pt x="4169" y="3537"/>
                    <a:pt x="4096" y="3575"/>
                    <a:pt x="4060" y="3652"/>
                  </a:cubicBezTo>
                  <a:lnTo>
                    <a:pt x="3013" y="5799"/>
                  </a:lnTo>
                  <a:lnTo>
                    <a:pt x="1893" y="5799"/>
                  </a:lnTo>
                  <a:cubicBezTo>
                    <a:pt x="442" y="3080"/>
                    <a:pt x="2287" y="414"/>
                    <a:pt x="4790" y="414"/>
                  </a:cubicBezTo>
                  <a:cubicBezTo>
                    <a:pt x="4796" y="414"/>
                    <a:pt x="4802" y="414"/>
                    <a:pt x="4807" y="414"/>
                  </a:cubicBezTo>
                  <a:cubicBezTo>
                    <a:pt x="5733" y="414"/>
                    <a:pt x="6620" y="797"/>
                    <a:pt x="7255" y="1471"/>
                  </a:cubicBezTo>
                  <a:cubicBezTo>
                    <a:pt x="7293" y="1511"/>
                    <a:pt x="7347" y="1532"/>
                    <a:pt x="7401" y="1532"/>
                  </a:cubicBezTo>
                  <a:cubicBezTo>
                    <a:pt x="7455" y="1532"/>
                    <a:pt x="7509" y="1511"/>
                    <a:pt x="7548" y="1471"/>
                  </a:cubicBezTo>
                  <a:cubicBezTo>
                    <a:pt x="8114" y="880"/>
                    <a:pt x="8874" y="510"/>
                    <a:pt x="9685" y="428"/>
                  </a:cubicBezTo>
                  <a:cubicBezTo>
                    <a:pt x="9951" y="405"/>
                    <a:pt x="9923" y="19"/>
                    <a:pt x="9674" y="19"/>
                  </a:cubicBezTo>
                  <a:cubicBezTo>
                    <a:pt x="9667" y="19"/>
                    <a:pt x="9659" y="19"/>
                    <a:pt x="9652" y="20"/>
                  </a:cubicBezTo>
                  <a:cubicBezTo>
                    <a:pt x="8806" y="101"/>
                    <a:pt x="8018" y="457"/>
                    <a:pt x="7403" y="1033"/>
                  </a:cubicBezTo>
                  <a:cubicBezTo>
                    <a:pt x="6697" y="370"/>
                    <a:pt x="5772" y="0"/>
                    <a:pt x="48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9" name="Google Shape;14109;p82"/>
          <p:cNvGrpSpPr/>
          <p:nvPr/>
        </p:nvGrpSpPr>
        <p:grpSpPr>
          <a:xfrm>
            <a:off x="7508513" y="1818078"/>
            <a:ext cx="372175" cy="279995"/>
            <a:chOff x="7508513" y="2023478"/>
            <a:chExt cx="372175" cy="279995"/>
          </a:xfrm>
        </p:grpSpPr>
        <p:sp>
          <p:nvSpPr>
            <p:cNvPr id="14110" name="Google Shape;14110;p82"/>
            <p:cNvSpPr/>
            <p:nvPr/>
          </p:nvSpPr>
          <p:spPr>
            <a:xfrm>
              <a:off x="7515686" y="2133512"/>
              <a:ext cx="357724" cy="164541"/>
            </a:xfrm>
            <a:custGeom>
              <a:avLst/>
              <a:gdLst/>
              <a:ahLst/>
              <a:cxnLst/>
              <a:rect l="l" t="t" r="r" b="b"/>
              <a:pathLst>
                <a:path w="13664" h="6285" extrusionOk="0">
                  <a:moveTo>
                    <a:pt x="1" y="1"/>
                  </a:moveTo>
                  <a:lnTo>
                    <a:pt x="1" y="6285"/>
                  </a:lnTo>
                  <a:lnTo>
                    <a:pt x="13663" y="6285"/>
                  </a:lnTo>
                  <a:lnTo>
                    <a:pt x="13663" y="1"/>
                  </a:lnTo>
                  <a:lnTo>
                    <a:pt x="9873" y="1"/>
                  </a:lnTo>
                  <a:cubicBezTo>
                    <a:pt x="9493" y="1"/>
                    <a:pt x="9215" y="347"/>
                    <a:pt x="9292" y="717"/>
                  </a:cubicBezTo>
                  <a:cubicBezTo>
                    <a:pt x="9325" y="870"/>
                    <a:pt x="9344" y="1029"/>
                    <a:pt x="9344" y="1192"/>
                  </a:cubicBezTo>
                  <a:cubicBezTo>
                    <a:pt x="9373" y="2590"/>
                    <a:pt x="8254" y="3748"/>
                    <a:pt x="6851" y="3762"/>
                  </a:cubicBezTo>
                  <a:cubicBezTo>
                    <a:pt x="6842" y="3763"/>
                    <a:pt x="6834" y="3763"/>
                    <a:pt x="6825" y="3763"/>
                  </a:cubicBezTo>
                  <a:cubicBezTo>
                    <a:pt x="5439" y="3763"/>
                    <a:pt x="4310" y="2630"/>
                    <a:pt x="4315" y="1240"/>
                  </a:cubicBezTo>
                  <a:cubicBezTo>
                    <a:pt x="4315" y="1063"/>
                    <a:pt x="4329" y="890"/>
                    <a:pt x="4367" y="717"/>
                  </a:cubicBezTo>
                  <a:cubicBezTo>
                    <a:pt x="4444" y="347"/>
                    <a:pt x="4161" y="1"/>
                    <a:pt x="3781"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82"/>
            <p:cNvSpPr/>
            <p:nvPr/>
          </p:nvSpPr>
          <p:spPr>
            <a:xfrm>
              <a:off x="7757694" y="2147728"/>
              <a:ext cx="116475" cy="39532"/>
            </a:xfrm>
            <a:custGeom>
              <a:avLst/>
              <a:gdLst/>
              <a:ahLst/>
              <a:cxnLst/>
              <a:rect l="l" t="t" r="r" b="b"/>
              <a:pathLst>
                <a:path w="4449" h="1510" extrusionOk="0">
                  <a:moveTo>
                    <a:pt x="655" y="1"/>
                  </a:moveTo>
                  <a:cubicBezTo>
                    <a:pt x="279" y="1"/>
                    <a:pt x="0" y="344"/>
                    <a:pt x="76" y="712"/>
                  </a:cubicBezTo>
                  <a:cubicBezTo>
                    <a:pt x="110" y="885"/>
                    <a:pt x="129" y="1058"/>
                    <a:pt x="129" y="1235"/>
                  </a:cubicBezTo>
                  <a:cubicBezTo>
                    <a:pt x="129" y="1322"/>
                    <a:pt x="124" y="1404"/>
                    <a:pt x="115" y="1490"/>
                  </a:cubicBezTo>
                  <a:lnTo>
                    <a:pt x="129" y="1509"/>
                  </a:lnTo>
                  <a:cubicBezTo>
                    <a:pt x="562" y="1509"/>
                    <a:pt x="562" y="962"/>
                    <a:pt x="994" y="962"/>
                  </a:cubicBezTo>
                  <a:cubicBezTo>
                    <a:pt x="1422" y="962"/>
                    <a:pt x="1422" y="1509"/>
                    <a:pt x="1854" y="1509"/>
                  </a:cubicBezTo>
                  <a:cubicBezTo>
                    <a:pt x="2286" y="1509"/>
                    <a:pt x="2286" y="962"/>
                    <a:pt x="2719" y="962"/>
                  </a:cubicBezTo>
                  <a:cubicBezTo>
                    <a:pt x="3151" y="962"/>
                    <a:pt x="3151" y="1509"/>
                    <a:pt x="3579" y="1509"/>
                  </a:cubicBezTo>
                  <a:cubicBezTo>
                    <a:pt x="4016" y="1509"/>
                    <a:pt x="4016" y="962"/>
                    <a:pt x="4448" y="962"/>
                  </a:cubicBezTo>
                  <a:lnTo>
                    <a:pt x="4448" y="1"/>
                  </a:lnTo>
                  <a:lnTo>
                    <a:pt x="662" y="1"/>
                  </a:lnTo>
                  <a:cubicBezTo>
                    <a:pt x="660" y="1"/>
                    <a:pt x="657" y="1"/>
                    <a:pt x="65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82"/>
            <p:cNvSpPr/>
            <p:nvPr/>
          </p:nvSpPr>
          <p:spPr>
            <a:xfrm>
              <a:off x="7515555" y="2147597"/>
              <a:ext cx="116501" cy="39663"/>
            </a:xfrm>
            <a:custGeom>
              <a:avLst/>
              <a:gdLst/>
              <a:ahLst/>
              <a:cxnLst/>
              <a:rect l="l" t="t" r="r" b="b"/>
              <a:pathLst>
                <a:path w="4450" h="1515" extrusionOk="0">
                  <a:moveTo>
                    <a:pt x="1" y="1"/>
                  </a:moveTo>
                  <a:lnTo>
                    <a:pt x="1" y="962"/>
                  </a:lnTo>
                  <a:cubicBezTo>
                    <a:pt x="438" y="967"/>
                    <a:pt x="438" y="1514"/>
                    <a:pt x="870" y="1514"/>
                  </a:cubicBezTo>
                  <a:cubicBezTo>
                    <a:pt x="1298" y="1514"/>
                    <a:pt x="1298" y="967"/>
                    <a:pt x="1730" y="967"/>
                  </a:cubicBezTo>
                  <a:cubicBezTo>
                    <a:pt x="2163" y="967"/>
                    <a:pt x="2163" y="1514"/>
                    <a:pt x="2595" y="1514"/>
                  </a:cubicBezTo>
                  <a:cubicBezTo>
                    <a:pt x="3027" y="1514"/>
                    <a:pt x="3022" y="967"/>
                    <a:pt x="3455" y="967"/>
                  </a:cubicBezTo>
                  <a:cubicBezTo>
                    <a:pt x="3892" y="967"/>
                    <a:pt x="3887" y="1514"/>
                    <a:pt x="4320" y="1514"/>
                  </a:cubicBezTo>
                  <a:lnTo>
                    <a:pt x="4334" y="1495"/>
                  </a:lnTo>
                  <a:cubicBezTo>
                    <a:pt x="4324" y="1409"/>
                    <a:pt x="4320" y="1327"/>
                    <a:pt x="4320" y="1240"/>
                  </a:cubicBezTo>
                  <a:cubicBezTo>
                    <a:pt x="4320" y="1063"/>
                    <a:pt x="4339" y="890"/>
                    <a:pt x="4372" y="717"/>
                  </a:cubicBezTo>
                  <a:cubicBezTo>
                    <a:pt x="4449" y="347"/>
                    <a:pt x="4166" y="1"/>
                    <a:pt x="378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82"/>
            <p:cNvSpPr/>
            <p:nvPr/>
          </p:nvSpPr>
          <p:spPr>
            <a:xfrm>
              <a:off x="7515555" y="2133643"/>
              <a:ext cx="116501" cy="39637"/>
            </a:xfrm>
            <a:custGeom>
              <a:avLst/>
              <a:gdLst/>
              <a:ahLst/>
              <a:cxnLst/>
              <a:rect l="l" t="t" r="r" b="b"/>
              <a:pathLst>
                <a:path w="4450" h="1514" extrusionOk="0">
                  <a:moveTo>
                    <a:pt x="1" y="1"/>
                  </a:moveTo>
                  <a:lnTo>
                    <a:pt x="1" y="962"/>
                  </a:lnTo>
                  <a:cubicBezTo>
                    <a:pt x="438" y="962"/>
                    <a:pt x="438" y="1514"/>
                    <a:pt x="870" y="1514"/>
                  </a:cubicBezTo>
                  <a:cubicBezTo>
                    <a:pt x="1298" y="1514"/>
                    <a:pt x="1298" y="966"/>
                    <a:pt x="1730" y="966"/>
                  </a:cubicBezTo>
                  <a:cubicBezTo>
                    <a:pt x="2163" y="966"/>
                    <a:pt x="2163" y="1514"/>
                    <a:pt x="2595" y="1514"/>
                  </a:cubicBezTo>
                  <a:cubicBezTo>
                    <a:pt x="3027" y="1514"/>
                    <a:pt x="3027" y="966"/>
                    <a:pt x="3455" y="966"/>
                  </a:cubicBezTo>
                  <a:cubicBezTo>
                    <a:pt x="3887" y="966"/>
                    <a:pt x="3887" y="1514"/>
                    <a:pt x="4320" y="1514"/>
                  </a:cubicBezTo>
                  <a:lnTo>
                    <a:pt x="4334" y="1495"/>
                  </a:lnTo>
                  <a:cubicBezTo>
                    <a:pt x="4324" y="1408"/>
                    <a:pt x="4320" y="1327"/>
                    <a:pt x="4320" y="1240"/>
                  </a:cubicBezTo>
                  <a:cubicBezTo>
                    <a:pt x="4320" y="1062"/>
                    <a:pt x="4339" y="889"/>
                    <a:pt x="4372" y="716"/>
                  </a:cubicBezTo>
                  <a:cubicBezTo>
                    <a:pt x="4449" y="347"/>
                    <a:pt x="4166" y="1"/>
                    <a:pt x="378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82"/>
            <p:cNvSpPr/>
            <p:nvPr/>
          </p:nvSpPr>
          <p:spPr>
            <a:xfrm>
              <a:off x="7757668" y="2133643"/>
              <a:ext cx="116501" cy="39637"/>
            </a:xfrm>
            <a:custGeom>
              <a:avLst/>
              <a:gdLst/>
              <a:ahLst/>
              <a:cxnLst/>
              <a:rect l="l" t="t" r="r" b="b"/>
              <a:pathLst>
                <a:path w="4450" h="1514" extrusionOk="0">
                  <a:moveTo>
                    <a:pt x="663" y="1"/>
                  </a:moveTo>
                  <a:cubicBezTo>
                    <a:pt x="284" y="1"/>
                    <a:pt x="1" y="347"/>
                    <a:pt x="77" y="716"/>
                  </a:cubicBezTo>
                  <a:cubicBezTo>
                    <a:pt x="111" y="889"/>
                    <a:pt x="130" y="1062"/>
                    <a:pt x="130" y="1240"/>
                  </a:cubicBezTo>
                  <a:cubicBezTo>
                    <a:pt x="130" y="1327"/>
                    <a:pt x="125" y="1408"/>
                    <a:pt x="116" y="1495"/>
                  </a:cubicBezTo>
                  <a:lnTo>
                    <a:pt x="130" y="1514"/>
                  </a:lnTo>
                  <a:cubicBezTo>
                    <a:pt x="563" y="1514"/>
                    <a:pt x="563" y="966"/>
                    <a:pt x="995" y="966"/>
                  </a:cubicBezTo>
                  <a:cubicBezTo>
                    <a:pt x="1423" y="966"/>
                    <a:pt x="1423" y="1514"/>
                    <a:pt x="1855" y="1514"/>
                  </a:cubicBezTo>
                  <a:cubicBezTo>
                    <a:pt x="2287" y="1514"/>
                    <a:pt x="2287" y="966"/>
                    <a:pt x="2720" y="966"/>
                  </a:cubicBezTo>
                  <a:cubicBezTo>
                    <a:pt x="3152" y="966"/>
                    <a:pt x="3152" y="1514"/>
                    <a:pt x="3580" y="1514"/>
                  </a:cubicBezTo>
                  <a:cubicBezTo>
                    <a:pt x="4017" y="1514"/>
                    <a:pt x="4017" y="962"/>
                    <a:pt x="4449" y="962"/>
                  </a:cubicBezTo>
                  <a:lnTo>
                    <a:pt x="4449"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82"/>
            <p:cNvSpPr/>
            <p:nvPr/>
          </p:nvSpPr>
          <p:spPr>
            <a:xfrm>
              <a:off x="7600824" y="2227839"/>
              <a:ext cx="22044" cy="18902"/>
            </a:xfrm>
            <a:custGeom>
              <a:avLst/>
              <a:gdLst/>
              <a:ahLst/>
              <a:cxnLst/>
              <a:rect l="l" t="t" r="r" b="b"/>
              <a:pathLst>
                <a:path w="842" h="722" extrusionOk="0">
                  <a:moveTo>
                    <a:pt x="481" y="1"/>
                  </a:moveTo>
                  <a:cubicBezTo>
                    <a:pt x="159" y="1"/>
                    <a:pt x="1" y="390"/>
                    <a:pt x="227" y="616"/>
                  </a:cubicBezTo>
                  <a:cubicBezTo>
                    <a:pt x="300" y="689"/>
                    <a:pt x="390" y="722"/>
                    <a:pt x="479" y="722"/>
                  </a:cubicBezTo>
                  <a:cubicBezTo>
                    <a:pt x="664" y="722"/>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82"/>
            <p:cNvSpPr/>
            <p:nvPr/>
          </p:nvSpPr>
          <p:spPr>
            <a:xfrm>
              <a:off x="7523723" y="2251610"/>
              <a:ext cx="22174" cy="18876"/>
            </a:xfrm>
            <a:custGeom>
              <a:avLst/>
              <a:gdLst/>
              <a:ahLst/>
              <a:cxnLst/>
              <a:rect l="l" t="t" r="r" b="b"/>
              <a:pathLst>
                <a:path w="847" h="721" extrusionOk="0">
                  <a:moveTo>
                    <a:pt x="486" y="1"/>
                  </a:moveTo>
                  <a:cubicBezTo>
                    <a:pt x="164" y="1"/>
                    <a:pt x="1" y="385"/>
                    <a:pt x="232" y="616"/>
                  </a:cubicBezTo>
                  <a:cubicBezTo>
                    <a:pt x="304" y="688"/>
                    <a:pt x="394" y="721"/>
                    <a:pt x="482" y="721"/>
                  </a:cubicBezTo>
                  <a:cubicBezTo>
                    <a:pt x="667" y="721"/>
                    <a:pt x="846" y="576"/>
                    <a:pt x="846" y="361"/>
                  </a:cubicBezTo>
                  <a:cubicBezTo>
                    <a:pt x="846" y="159"/>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82"/>
            <p:cNvSpPr/>
            <p:nvPr/>
          </p:nvSpPr>
          <p:spPr>
            <a:xfrm>
              <a:off x="7547495" y="2205455"/>
              <a:ext cx="22044" cy="18954"/>
            </a:xfrm>
            <a:custGeom>
              <a:avLst/>
              <a:gdLst/>
              <a:ahLst/>
              <a:cxnLst/>
              <a:rect l="l" t="t" r="r" b="b"/>
              <a:pathLst>
                <a:path w="842" h="724" extrusionOk="0">
                  <a:moveTo>
                    <a:pt x="481" y="1"/>
                  </a:moveTo>
                  <a:cubicBezTo>
                    <a:pt x="159" y="1"/>
                    <a:pt x="1" y="390"/>
                    <a:pt x="227" y="616"/>
                  </a:cubicBezTo>
                  <a:cubicBezTo>
                    <a:pt x="300" y="690"/>
                    <a:pt x="390" y="724"/>
                    <a:pt x="479" y="724"/>
                  </a:cubicBezTo>
                  <a:cubicBezTo>
                    <a:pt x="664" y="724"/>
                    <a:pt x="842" y="579"/>
                    <a:pt x="842" y="361"/>
                  </a:cubicBezTo>
                  <a:cubicBezTo>
                    <a:pt x="842" y="164"/>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82"/>
            <p:cNvSpPr/>
            <p:nvPr/>
          </p:nvSpPr>
          <p:spPr>
            <a:xfrm>
              <a:off x="7762825" y="2227839"/>
              <a:ext cx="22148" cy="18902"/>
            </a:xfrm>
            <a:custGeom>
              <a:avLst/>
              <a:gdLst/>
              <a:ahLst/>
              <a:cxnLst/>
              <a:rect l="l" t="t" r="r" b="b"/>
              <a:pathLst>
                <a:path w="846" h="722" extrusionOk="0">
                  <a:moveTo>
                    <a:pt x="486" y="1"/>
                  </a:moveTo>
                  <a:cubicBezTo>
                    <a:pt x="164" y="1"/>
                    <a:pt x="0" y="390"/>
                    <a:pt x="226" y="616"/>
                  </a:cubicBezTo>
                  <a:cubicBezTo>
                    <a:pt x="301" y="689"/>
                    <a:pt x="392" y="722"/>
                    <a:pt x="482" y="722"/>
                  </a:cubicBezTo>
                  <a:cubicBezTo>
                    <a:pt x="668" y="722"/>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82"/>
            <p:cNvSpPr/>
            <p:nvPr/>
          </p:nvSpPr>
          <p:spPr>
            <a:xfrm>
              <a:off x="7839925" y="2251610"/>
              <a:ext cx="22044" cy="18876"/>
            </a:xfrm>
            <a:custGeom>
              <a:avLst/>
              <a:gdLst/>
              <a:ahLst/>
              <a:cxnLst/>
              <a:rect l="l" t="t" r="r" b="b"/>
              <a:pathLst>
                <a:path w="842" h="721" extrusionOk="0">
                  <a:moveTo>
                    <a:pt x="481" y="1"/>
                  </a:moveTo>
                  <a:cubicBezTo>
                    <a:pt x="159" y="1"/>
                    <a:pt x="0" y="385"/>
                    <a:pt x="226" y="616"/>
                  </a:cubicBezTo>
                  <a:cubicBezTo>
                    <a:pt x="299" y="688"/>
                    <a:pt x="388" y="721"/>
                    <a:pt x="476" y="721"/>
                  </a:cubicBezTo>
                  <a:cubicBezTo>
                    <a:pt x="662" y="721"/>
                    <a:pt x="841" y="576"/>
                    <a:pt x="841" y="361"/>
                  </a:cubicBezTo>
                  <a:cubicBezTo>
                    <a:pt x="841" y="159"/>
                    <a:pt x="678" y="1"/>
                    <a:pt x="48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82"/>
            <p:cNvSpPr/>
            <p:nvPr/>
          </p:nvSpPr>
          <p:spPr>
            <a:xfrm>
              <a:off x="7816154" y="2205455"/>
              <a:ext cx="22148" cy="18954"/>
            </a:xfrm>
            <a:custGeom>
              <a:avLst/>
              <a:gdLst/>
              <a:ahLst/>
              <a:cxnLst/>
              <a:rect l="l" t="t" r="r" b="b"/>
              <a:pathLst>
                <a:path w="846" h="724" extrusionOk="0">
                  <a:moveTo>
                    <a:pt x="486" y="1"/>
                  </a:moveTo>
                  <a:cubicBezTo>
                    <a:pt x="164" y="1"/>
                    <a:pt x="0" y="390"/>
                    <a:pt x="226" y="616"/>
                  </a:cubicBezTo>
                  <a:cubicBezTo>
                    <a:pt x="301" y="690"/>
                    <a:pt x="392" y="724"/>
                    <a:pt x="482" y="724"/>
                  </a:cubicBezTo>
                  <a:cubicBezTo>
                    <a:pt x="668" y="724"/>
                    <a:pt x="846" y="579"/>
                    <a:pt x="846" y="361"/>
                  </a:cubicBezTo>
                  <a:cubicBezTo>
                    <a:pt x="846" y="164"/>
                    <a:pt x="683" y="1"/>
                    <a:pt x="48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82"/>
            <p:cNvSpPr/>
            <p:nvPr/>
          </p:nvSpPr>
          <p:spPr>
            <a:xfrm>
              <a:off x="7642345" y="2028923"/>
              <a:ext cx="104772" cy="177841"/>
            </a:xfrm>
            <a:custGeom>
              <a:avLst/>
              <a:gdLst/>
              <a:ahLst/>
              <a:cxnLst/>
              <a:rect l="l" t="t" r="r" b="b"/>
              <a:pathLst>
                <a:path w="4002" h="6793" extrusionOk="0">
                  <a:moveTo>
                    <a:pt x="1996" y="0"/>
                  </a:moveTo>
                  <a:cubicBezTo>
                    <a:pt x="1957" y="0"/>
                    <a:pt x="1917" y="25"/>
                    <a:pt x="1907" y="76"/>
                  </a:cubicBezTo>
                  <a:lnTo>
                    <a:pt x="1475" y="2771"/>
                  </a:lnTo>
                  <a:cubicBezTo>
                    <a:pt x="1379" y="3333"/>
                    <a:pt x="1139" y="3861"/>
                    <a:pt x="783" y="4308"/>
                  </a:cubicBezTo>
                  <a:cubicBezTo>
                    <a:pt x="0" y="5307"/>
                    <a:pt x="702" y="6773"/>
                    <a:pt x="1975" y="6792"/>
                  </a:cubicBezTo>
                  <a:cubicBezTo>
                    <a:pt x="1983" y="6792"/>
                    <a:pt x="1991" y="6792"/>
                    <a:pt x="1999" y="6792"/>
                  </a:cubicBezTo>
                  <a:cubicBezTo>
                    <a:pt x="3281" y="6792"/>
                    <a:pt x="4002" y="5296"/>
                    <a:pt x="3190" y="4289"/>
                  </a:cubicBezTo>
                  <a:cubicBezTo>
                    <a:pt x="2892" y="3919"/>
                    <a:pt x="2676" y="3482"/>
                    <a:pt x="2566" y="3021"/>
                  </a:cubicBezTo>
                  <a:lnTo>
                    <a:pt x="2417" y="2137"/>
                  </a:lnTo>
                  <a:lnTo>
                    <a:pt x="2080" y="76"/>
                  </a:lnTo>
                  <a:cubicBezTo>
                    <a:pt x="2073" y="25"/>
                    <a:pt x="2035" y="0"/>
                    <a:pt x="19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82"/>
            <p:cNvSpPr/>
            <p:nvPr/>
          </p:nvSpPr>
          <p:spPr>
            <a:xfrm>
              <a:off x="7685594" y="2028871"/>
              <a:ext cx="52229" cy="177788"/>
            </a:xfrm>
            <a:custGeom>
              <a:avLst/>
              <a:gdLst/>
              <a:ahLst/>
              <a:cxnLst/>
              <a:rect l="l" t="t" r="r" b="b"/>
              <a:pathLst>
                <a:path w="1995" h="6791" extrusionOk="0">
                  <a:moveTo>
                    <a:pt x="345" y="1"/>
                  </a:moveTo>
                  <a:cubicBezTo>
                    <a:pt x="306" y="1"/>
                    <a:pt x="267" y="25"/>
                    <a:pt x="260" y="73"/>
                  </a:cubicBezTo>
                  <a:lnTo>
                    <a:pt x="1" y="1668"/>
                  </a:lnTo>
                  <a:lnTo>
                    <a:pt x="78" y="2134"/>
                  </a:lnTo>
                  <a:lnTo>
                    <a:pt x="227" y="3018"/>
                  </a:lnTo>
                  <a:cubicBezTo>
                    <a:pt x="337" y="3484"/>
                    <a:pt x="548" y="3916"/>
                    <a:pt x="851" y="4291"/>
                  </a:cubicBezTo>
                  <a:cubicBezTo>
                    <a:pt x="1562" y="5170"/>
                    <a:pt x="1106" y="6496"/>
                    <a:pt x="1" y="6751"/>
                  </a:cubicBezTo>
                  <a:cubicBezTo>
                    <a:pt x="116" y="6777"/>
                    <a:pt x="231" y="6790"/>
                    <a:pt x="346" y="6790"/>
                  </a:cubicBezTo>
                  <a:cubicBezTo>
                    <a:pt x="867" y="6790"/>
                    <a:pt x="1361" y="6521"/>
                    <a:pt x="1649" y="6068"/>
                  </a:cubicBezTo>
                  <a:cubicBezTo>
                    <a:pt x="1994" y="5511"/>
                    <a:pt x="1951" y="4800"/>
                    <a:pt x="1543" y="4291"/>
                  </a:cubicBezTo>
                  <a:lnTo>
                    <a:pt x="1538" y="4291"/>
                  </a:lnTo>
                  <a:cubicBezTo>
                    <a:pt x="1235" y="3916"/>
                    <a:pt x="1024" y="3484"/>
                    <a:pt x="914" y="3018"/>
                  </a:cubicBezTo>
                  <a:lnTo>
                    <a:pt x="765" y="2139"/>
                  </a:lnTo>
                  <a:lnTo>
                    <a:pt x="433" y="73"/>
                  </a:lnTo>
                  <a:cubicBezTo>
                    <a:pt x="424" y="25"/>
                    <a:pt x="384" y="1"/>
                    <a:pt x="345" y="1"/>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82"/>
            <p:cNvSpPr/>
            <p:nvPr/>
          </p:nvSpPr>
          <p:spPr>
            <a:xfrm>
              <a:off x="7508513" y="2292608"/>
              <a:ext cx="372070" cy="10865"/>
            </a:xfrm>
            <a:custGeom>
              <a:avLst/>
              <a:gdLst/>
              <a:ahLst/>
              <a:cxnLst/>
              <a:rect l="l" t="t" r="r" b="b"/>
              <a:pathLst>
                <a:path w="14212" h="415" extrusionOk="0">
                  <a:moveTo>
                    <a:pt x="275" y="1"/>
                  </a:moveTo>
                  <a:cubicBezTo>
                    <a:pt x="1" y="1"/>
                    <a:pt x="1" y="414"/>
                    <a:pt x="275" y="414"/>
                  </a:cubicBezTo>
                  <a:lnTo>
                    <a:pt x="13937" y="414"/>
                  </a:lnTo>
                  <a:cubicBezTo>
                    <a:pt x="14211" y="414"/>
                    <a:pt x="14211" y="1"/>
                    <a:pt x="139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82"/>
            <p:cNvSpPr/>
            <p:nvPr/>
          </p:nvSpPr>
          <p:spPr>
            <a:xfrm>
              <a:off x="7508644" y="2128119"/>
              <a:ext cx="372044" cy="109066"/>
            </a:xfrm>
            <a:custGeom>
              <a:avLst/>
              <a:gdLst/>
              <a:ahLst/>
              <a:cxnLst/>
              <a:rect l="l" t="t" r="r" b="b"/>
              <a:pathLst>
                <a:path w="14211" h="4166" extrusionOk="0">
                  <a:moveTo>
                    <a:pt x="10147" y="0"/>
                  </a:moveTo>
                  <a:cubicBezTo>
                    <a:pt x="9642" y="0"/>
                    <a:pt x="9263" y="466"/>
                    <a:pt x="9364" y="961"/>
                  </a:cubicBezTo>
                  <a:cubicBezTo>
                    <a:pt x="9698" y="2537"/>
                    <a:pt x="8424" y="3760"/>
                    <a:pt x="7072" y="3760"/>
                  </a:cubicBezTo>
                  <a:cubicBezTo>
                    <a:pt x="6520" y="3760"/>
                    <a:pt x="5955" y="3556"/>
                    <a:pt x="5482" y="3089"/>
                  </a:cubicBezTo>
                  <a:cubicBezTo>
                    <a:pt x="4925" y="2537"/>
                    <a:pt x="4684" y="1735"/>
                    <a:pt x="4848" y="966"/>
                  </a:cubicBezTo>
                  <a:cubicBezTo>
                    <a:pt x="4953" y="471"/>
                    <a:pt x="4569" y="5"/>
                    <a:pt x="4060" y="5"/>
                  </a:cubicBezTo>
                  <a:lnTo>
                    <a:pt x="274" y="5"/>
                  </a:lnTo>
                  <a:cubicBezTo>
                    <a:pt x="0" y="5"/>
                    <a:pt x="0" y="418"/>
                    <a:pt x="274" y="418"/>
                  </a:cubicBezTo>
                  <a:lnTo>
                    <a:pt x="4060" y="418"/>
                  </a:lnTo>
                  <a:cubicBezTo>
                    <a:pt x="4062" y="418"/>
                    <a:pt x="4065" y="418"/>
                    <a:pt x="4068" y="418"/>
                  </a:cubicBezTo>
                  <a:cubicBezTo>
                    <a:pt x="4309" y="418"/>
                    <a:pt x="4492" y="642"/>
                    <a:pt x="4444" y="879"/>
                  </a:cubicBezTo>
                  <a:cubicBezTo>
                    <a:pt x="4411" y="1048"/>
                    <a:pt x="4391" y="1221"/>
                    <a:pt x="4391" y="1398"/>
                  </a:cubicBezTo>
                  <a:cubicBezTo>
                    <a:pt x="4214" y="1201"/>
                    <a:pt x="4074" y="966"/>
                    <a:pt x="3724" y="966"/>
                  </a:cubicBezTo>
                  <a:cubicBezTo>
                    <a:pt x="3195" y="966"/>
                    <a:pt x="3128" y="1514"/>
                    <a:pt x="2859" y="1514"/>
                  </a:cubicBezTo>
                  <a:cubicBezTo>
                    <a:pt x="2595" y="1514"/>
                    <a:pt x="2527" y="966"/>
                    <a:pt x="1999" y="966"/>
                  </a:cubicBezTo>
                  <a:cubicBezTo>
                    <a:pt x="1471" y="966"/>
                    <a:pt x="1403" y="1514"/>
                    <a:pt x="1134" y="1514"/>
                  </a:cubicBezTo>
                  <a:cubicBezTo>
                    <a:pt x="865" y="1514"/>
                    <a:pt x="803" y="966"/>
                    <a:pt x="270" y="966"/>
                  </a:cubicBezTo>
                  <a:cubicBezTo>
                    <a:pt x="0" y="966"/>
                    <a:pt x="0" y="1379"/>
                    <a:pt x="270" y="1379"/>
                  </a:cubicBezTo>
                  <a:cubicBezTo>
                    <a:pt x="380" y="1379"/>
                    <a:pt x="428" y="1432"/>
                    <a:pt x="543" y="1571"/>
                  </a:cubicBezTo>
                  <a:cubicBezTo>
                    <a:pt x="654" y="1715"/>
                    <a:pt x="817" y="1927"/>
                    <a:pt x="1139" y="1927"/>
                  </a:cubicBezTo>
                  <a:cubicBezTo>
                    <a:pt x="1668" y="1927"/>
                    <a:pt x="1735" y="1379"/>
                    <a:pt x="1999" y="1379"/>
                  </a:cubicBezTo>
                  <a:cubicBezTo>
                    <a:pt x="2268" y="1379"/>
                    <a:pt x="2335" y="1927"/>
                    <a:pt x="2864" y="1927"/>
                  </a:cubicBezTo>
                  <a:cubicBezTo>
                    <a:pt x="3392" y="1927"/>
                    <a:pt x="3459" y="1379"/>
                    <a:pt x="3728" y="1379"/>
                  </a:cubicBezTo>
                  <a:cubicBezTo>
                    <a:pt x="3973" y="1379"/>
                    <a:pt x="4021" y="1792"/>
                    <a:pt x="4430" y="1898"/>
                  </a:cubicBezTo>
                  <a:cubicBezTo>
                    <a:pt x="4665" y="3314"/>
                    <a:pt x="5873" y="4165"/>
                    <a:pt x="7117" y="4165"/>
                  </a:cubicBezTo>
                  <a:cubicBezTo>
                    <a:pt x="7806" y="4165"/>
                    <a:pt x="8505" y="3904"/>
                    <a:pt x="9056" y="3334"/>
                  </a:cubicBezTo>
                  <a:cubicBezTo>
                    <a:pt x="9440" y="2940"/>
                    <a:pt x="9695" y="2436"/>
                    <a:pt x="9786" y="1893"/>
                  </a:cubicBezTo>
                  <a:cubicBezTo>
                    <a:pt x="10175" y="1783"/>
                    <a:pt x="10238" y="1374"/>
                    <a:pt x="10478" y="1374"/>
                  </a:cubicBezTo>
                  <a:cubicBezTo>
                    <a:pt x="10747" y="1374"/>
                    <a:pt x="10810" y="1922"/>
                    <a:pt x="11338" y="1922"/>
                  </a:cubicBezTo>
                  <a:cubicBezTo>
                    <a:pt x="11867" y="1922"/>
                    <a:pt x="11934" y="1374"/>
                    <a:pt x="12203" y="1374"/>
                  </a:cubicBezTo>
                  <a:cubicBezTo>
                    <a:pt x="12472" y="1374"/>
                    <a:pt x="12534" y="1922"/>
                    <a:pt x="13063" y="1922"/>
                  </a:cubicBezTo>
                  <a:cubicBezTo>
                    <a:pt x="13596" y="1922"/>
                    <a:pt x="13658" y="1374"/>
                    <a:pt x="13927" y="1374"/>
                  </a:cubicBezTo>
                  <a:cubicBezTo>
                    <a:pt x="14201" y="1374"/>
                    <a:pt x="14201" y="961"/>
                    <a:pt x="13927" y="961"/>
                  </a:cubicBezTo>
                  <a:cubicBezTo>
                    <a:pt x="13399" y="961"/>
                    <a:pt x="13332" y="1509"/>
                    <a:pt x="13063" y="1509"/>
                  </a:cubicBezTo>
                  <a:cubicBezTo>
                    <a:pt x="12798" y="1509"/>
                    <a:pt x="12731" y="961"/>
                    <a:pt x="12203" y="961"/>
                  </a:cubicBezTo>
                  <a:cubicBezTo>
                    <a:pt x="11674" y="961"/>
                    <a:pt x="11607" y="1509"/>
                    <a:pt x="11338" y="1509"/>
                  </a:cubicBezTo>
                  <a:cubicBezTo>
                    <a:pt x="11069" y="1509"/>
                    <a:pt x="11007" y="961"/>
                    <a:pt x="10478" y="961"/>
                  </a:cubicBezTo>
                  <a:cubicBezTo>
                    <a:pt x="10142" y="961"/>
                    <a:pt x="9998" y="1182"/>
                    <a:pt x="9825" y="1379"/>
                  </a:cubicBezTo>
                  <a:cubicBezTo>
                    <a:pt x="9820" y="1211"/>
                    <a:pt x="9801" y="1043"/>
                    <a:pt x="9767" y="879"/>
                  </a:cubicBezTo>
                  <a:cubicBezTo>
                    <a:pt x="9719" y="639"/>
                    <a:pt x="9902" y="413"/>
                    <a:pt x="10147" y="413"/>
                  </a:cubicBezTo>
                  <a:lnTo>
                    <a:pt x="13942" y="413"/>
                  </a:lnTo>
                  <a:cubicBezTo>
                    <a:pt x="14211" y="409"/>
                    <a:pt x="14211" y="0"/>
                    <a:pt x="139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82"/>
            <p:cNvSpPr/>
            <p:nvPr/>
          </p:nvSpPr>
          <p:spPr>
            <a:xfrm>
              <a:off x="7644361" y="2023478"/>
              <a:ext cx="109930" cy="188548"/>
            </a:xfrm>
            <a:custGeom>
              <a:avLst/>
              <a:gdLst/>
              <a:ahLst/>
              <a:cxnLst/>
              <a:rect l="l" t="t" r="r" b="b"/>
              <a:pathLst>
                <a:path w="4199" h="7202" extrusionOk="0">
                  <a:moveTo>
                    <a:pt x="1915" y="0"/>
                  </a:moveTo>
                  <a:cubicBezTo>
                    <a:pt x="1784" y="0"/>
                    <a:pt x="1653" y="82"/>
                    <a:pt x="1629" y="245"/>
                  </a:cubicBezTo>
                  <a:lnTo>
                    <a:pt x="1191" y="2945"/>
                  </a:lnTo>
                  <a:cubicBezTo>
                    <a:pt x="1100" y="3474"/>
                    <a:pt x="879" y="3968"/>
                    <a:pt x="543" y="4386"/>
                  </a:cubicBezTo>
                  <a:cubicBezTo>
                    <a:pt x="0" y="5083"/>
                    <a:pt x="63" y="6082"/>
                    <a:pt x="697" y="6702"/>
                  </a:cubicBezTo>
                  <a:cubicBezTo>
                    <a:pt x="1023" y="7024"/>
                    <a:pt x="1461" y="7202"/>
                    <a:pt x="1917" y="7202"/>
                  </a:cubicBezTo>
                  <a:cubicBezTo>
                    <a:pt x="3368" y="7202"/>
                    <a:pt x="4199" y="5511"/>
                    <a:pt x="3272" y="4367"/>
                  </a:cubicBezTo>
                  <a:cubicBezTo>
                    <a:pt x="3027" y="4065"/>
                    <a:pt x="2844" y="3714"/>
                    <a:pt x="2734" y="3339"/>
                  </a:cubicBezTo>
                  <a:cubicBezTo>
                    <a:pt x="2706" y="3249"/>
                    <a:pt x="2624" y="3191"/>
                    <a:pt x="2535" y="3191"/>
                  </a:cubicBezTo>
                  <a:cubicBezTo>
                    <a:pt x="2515" y="3191"/>
                    <a:pt x="2494" y="3194"/>
                    <a:pt x="2474" y="3200"/>
                  </a:cubicBezTo>
                  <a:cubicBezTo>
                    <a:pt x="2368" y="3233"/>
                    <a:pt x="2306" y="3349"/>
                    <a:pt x="2335" y="3459"/>
                  </a:cubicBezTo>
                  <a:cubicBezTo>
                    <a:pt x="2686" y="4612"/>
                    <a:pt x="3248" y="4636"/>
                    <a:pt x="3248" y="5458"/>
                  </a:cubicBezTo>
                  <a:cubicBezTo>
                    <a:pt x="3248" y="6192"/>
                    <a:pt x="2652" y="6789"/>
                    <a:pt x="1920" y="6789"/>
                  </a:cubicBezTo>
                  <a:cubicBezTo>
                    <a:pt x="1914" y="6789"/>
                    <a:pt x="1908" y="6789"/>
                    <a:pt x="1902" y="6788"/>
                  </a:cubicBezTo>
                  <a:cubicBezTo>
                    <a:pt x="822" y="6769"/>
                    <a:pt x="192" y="5506"/>
                    <a:pt x="874" y="4641"/>
                  </a:cubicBezTo>
                  <a:cubicBezTo>
                    <a:pt x="1249" y="4165"/>
                    <a:pt x="1499" y="3608"/>
                    <a:pt x="1605" y="3012"/>
                  </a:cubicBezTo>
                  <a:lnTo>
                    <a:pt x="1922" y="1038"/>
                  </a:lnTo>
                  <a:lnTo>
                    <a:pt x="2133" y="2374"/>
                  </a:lnTo>
                  <a:cubicBezTo>
                    <a:pt x="2148" y="2500"/>
                    <a:pt x="2241" y="2557"/>
                    <a:pt x="2335" y="2557"/>
                  </a:cubicBezTo>
                  <a:cubicBezTo>
                    <a:pt x="2455" y="2557"/>
                    <a:pt x="2576" y="2465"/>
                    <a:pt x="2541" y="2306"/>
                  </a:cubicBezTo>
                  <a:lnTo>
                    <a:pt x="2205" y="245"/>
                  </a:lnTo>
                  <a:cubicBezTo>
                    <a:pt x="2179" y="82"/>
                    <a:pt x="2047" y="0"/>
                    <a:pt x="1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26" name="Google Shape;14126;p82"/>
          <p:cNvGrpSpPr/>
          <p:nvPr/>
        </p:nvGrpSpPr>
        <p:grpSpPr>
          <a:xfrm>
            <a:off x="7070705" y="1790903"/>
            <a:ext cx="368405" cy="334449"/>
            <a:chOff x="7070705" y="1996303"/>
            <a:chExt cx="368405" cy="334449"/>
          </a:xfrm>
        </p:grpSpPr>
        <p:sp>
          <p:nvSpPr>
            <p:cNvPr id="14127" name="Google Shape;14127;p82"/>
            <p:cNvSpPr/>
            <p:nvPr/>
          </p:nvSpPr>
          <p:spPr>
            <a:xfrm>
              <a:off x="7410155" y="2127360"/>
              <a:ext cx="23562" cy="197999"/>
            </a:xfrm>
            <a:custGeom>
              <a:avLst/>
              <a:gdLst/>
              <a:ahLst/>
              <a:cxnLst/>
              <a:rect l="l" t="t" r="r" b="b"/>
              <a:pathLst>
                <a:path w="900" h="7563" extrusionOk="0">
                  <a:moveTo>
                    <a:pt x="452" y="0"/>
                  </a:moveTo>
                  <a:cubicBezTo>
                    <a:pt x="207" y="0"/>
                    <a:pt x="11" y="193"/>
                    <a:pt x="1" y="433"/>
                  </a:cubicBezTo>
                  <a:lnTo>
                    <a:pt x="1" y="7562"/>
                  </a:lnTo>
                  <a:lnTo>
                    <a:pt x="899" y="7562"/>
                  </a:lnTo>
                  <a:lnTo>
                    <a:pt x="899" y="433"/>
                  </a:lnTo>
                  <a:cubicBezTo>
                    <a:pt x="890" y="193"/>
                    <a:pt x="693" y="0"/>
                    <a:pt x="452"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82"/>
            <p:cNvSpPr/>
            <p:nvPr/>
          </p:nvSpPr>
          <p:spPr>
            <a:xfrm>
              <a:off x="7416071" y="2126993"/>
              <a:ext cx="17645" cy="198366"/>
            </a:xfrm>
            <a:custGeom>
              <a:avLst/>
              <a:gdLst/>
              <a:ahLst/>
              <a:cxnLst/>
              <a:rect l="l" t="t" r="r" b="b"/>
              <a:pathLst>
                <a:path w="674" h="7577" extrusionOk="0">
                  <a:moveTo>
                    <a:pt x="226" y="0"/>
                  </a:moveTo>
                  <a:cubicBezTo>
                    <a:pt x="145" y="0"/>
                    <a:pt x="68" y="24"/>
                    <a:pt x="1" y="63"/>
                  </a:cubicBezTo>
                  <a:cubicBezTo>
                    <a:pt x="140" y="139"/>
                    <a:pt x="226" y="288"/>
                    <a:pt x="226" y="447"/>
                  </a:cubicBezTo>
                  <a:lnTo>
                    <a:pt x="226" y="7576"/>
                  </a:lnTo>
                  <a:lnTo>
                    <a:pt x="673" y="7576"/>
                  </a:lnTo>
                  <a:lnTo>
                    <a:pt x="673" y="447"/>
                  </a:lnTo>
                  <a:cubicBezTo>
                    <a:pt x="673" y="202"/>
                    <a:pt x="472" y="0"/>
                    <a:pt x="2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82"/>
            <p:cNvSpPr/>
            <p:nvPr/>
          </p:nvSpPr>
          <p:spPr>
            <a:xfrm>
              <a:off x="7099267" y="2170243"/>
              <a:ext cx="103647" cy="93594"/>
            </a:xfrm>
            <a:custGeom>
              <a:avLst/>
              <a:gdLst/>
              <a:ahLst/>
              <a:cxnLst/>
              <a:rect l="l" t="t" r="r" b="b"/>
              <a:pathLst>
                <a:path w="3959" h="3575" extrusionOk="0">
                  <a:moveTo>
                    <a:pt x="0" y="1"/>
                  </a:moveTo>
                  <a:lnTo>
                    <a:pt x="0" y="3575"/>
                  </a:lnTo>
                  <a:lnTo>
                    <a:pt x="3959" y="3575"/>
                  </a:lnTo>
                  <a:lnTo>
                    <a:pt x="3959"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82"/>
            <p:cNvSpPr/>
            <p:nvPr/>
          </p:nvSpPr>
          <p:spPr>
            <a:xfrm>
              <a:off x="7185164" y="2170243"/>
              <a:ext cx="17750" cy="93594"/>
            </a:xfrm>
            <a:custGeom>
              <a:avLst/>
              <a:gdLst/>
              <a:ahLst/>
              <a:cxnLst/>
              <a:rect l="l" t="t" r="r" b="b"/>
              <a:pathLst>
                <a:path w="678" h="3575" extrusionOk="0">
                  <a:moveTo>
                    <a:pt x="0" y="1"/>
                  </a:moveTo>
                  <a:lnTo>
                    <a:pt x="0" y="3575"/>
                  </a:lnTo>
                  <a:lnTo>
                    <a:pt x="678" y="3575"/>
                  </a:lnTo>
                  <a:lnTo>
                    <a:pt x="67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82"/>
            <p:cNvSpPr/>
            <p:nvPr/>
          </p:nvSpPr>
          <p:spPr>
            <a:xfrm>
              <a:off x="7099267" y="2099688"/>
              <a:ext cx="70712" cy="70581"/>
            </a:xfrm>
            <a:custGeom>
              <a:avLst/>
              <a:gdLst/>
              <a:ahLst/>
              <a:cxnLst/>
              <a:rect l="l" t="t" r="r" b="b"/>
              <a:pathLst>
                <a:path w="2701" h="2696" extrusionOk="0">
                  <a:moveTo>
                    <a:pt x="9" y="1"/>
                  </a:moveTo>
                  <a:cubicBezTo>
                    <a:pt x="6" y="1"/>
                    <a:pt x="3" y="1"/>
                    <a:pt x="0" y="1"/>
                  </a:cubicBezTo>
                  <a:lnTo>
                    <a:pt x="0" y="2696"/>
                  </a:lnTo>
                  <a:lnTo>
                    <a:pt x="2695" y="2696"/>
                  </a:lnTo>
                  <a:cubicBezTo>
                    <a:pt x="2700" y="1209"/>
                    <a:pt x="1494" y="1"/>
                    <a:pt x="9"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2" name="Google Shape;14132;p82"/>
            <p:cNvSpPr/>
            <p:nvPr/>
          </p:nvSpPr>
          <p:spPr>
            <a:xfrm>
              <a:off x="7099267" y="2099688"/>
              <a:ext cx="70581" cy="70450"/>
            </a:xfrm>
            <a:custGeom>
              <a:avLst/>
              <a:gdLst/>
              <a:ahLst/>
              <a:cxnLst/>
              <a:rect l="l" t="t" r="r" b="b"/>
              <a:pathLst>
                <a:path w="2696" h="2691" extrusionOk="0">
                  <a:moveTo>
                    <a:pt x="9" y="1"/>
                  </a:moveTo>
                  <a:cubicBezTo>
                    <a:pt x="6" y="1"/>
                    <a:pt x="3" y="1"/>
                    <a:pt x="0" y="1"/>
                  </a:cubicBezTo>
                  <a:lnTo>
                    <a:pt x="0" y="519"/>
                  </a:lnTo>
                  <a:cubicBezTo>
                    <a:pt x="1105" y="721"/>
                    <a:pt x="1970" y="1586"/>
                    <a:pt x="2172" y="2691"/>
                  </a:cubicBezTo>
                  <a:lnTo>
                    <a:pt x="2691" y="2691"/>
                  </a:lnTo>
                  <a:cubicBezTo>
                    <a:pt x="2695" y="1209"/>
                    <a:pt x="1494" y="1"/>
                    <a:pt x="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3" name="Google Shape;14133;p82"/>
            <p:cNvSpPr/>
            <p:nvPr/>
          </p:nvSpPr>
          <p:spPr>
            <a:xfrm>
              <a:off x="7134610" y="2263810"/>
              <a:ext cx="16624" cy="61549"/>
            </a:xfrm>
            <a:custGeom>
              <a:avLst/>
              <a:gdLst/>
              <a:ahLst/>
              <a:cxnLst/>
              <a:rect l="l" t="t" r="r" b="b"/>
              <a:pathLst>
                <a:path w="635" h="2351" extrusionOk="0">
                  <a:moveTo>
                    <a:pt x="0" y="1"/>
                  </a:moveTo>
                  <a:lnTo>
                    <a:pt x="0" y="2350"/>
                  </a:lnTo>
                  <a:lnTo>
                    <a:pt x="634" y="2350"/>
                  </a:lnTo>
                  <a:lnTo>
                    <a:pt x="63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82"/>
            <p:cNvSpPr/>
            <p:nvPr/>
          </p:nvSpPr>
          <p:spPr>
            <a:xfrm>
              <a:off x="7172074" y="2039709"/>
              <a:ext cx="44061" cy="47569"/>
            </a:xfrm>
            <a:custGeom>
              <a:avLst/>
              <a:gdLst/>
              <a:ahLst/>
              <a:cxnLst/>
              <a:rect l="l" t="t" r="r" b="b"/>
              <a:pathLst>
                <a:path w="1683" h="1817" extrusionOk="0">
                  <a:moveTo>
                    <a:pt x="1" y="0"/>
                  </a:moveTo>
                  <a:lnTo>
                    <a:pt x="145" y="1566"/>
                  </a:lnTo>
                  <a:cubicBezTo>
                    <a:pt x="155" y="1706"/>
                    <a:pt x="275" y="1816"/>
                    <a:pt x="419" y="1816"/>
                  </a:cubicBezTo>
                  <a:lnTo>
                    <a:pt x="1264" y="1816"/>
                  </a:lnTo>
                  <a:cubicBezTo>
                    <a:pt x="1404" y="1816"/>
                    <a:pt x="1524" y="1706"/>
                    <a:pt x="1538" y="1566"/>
                  </a:cubicBezTo>
                  <a:lnTo>
                    <a:pt x="16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82"/>
            <p:cNvSpPr/>
            <p:nvPr/>
          </p:nvSpPr>
          <p:spPr>
            <a:xfrm>
              <a:off x="7192075" y="2039709"/>
              <a:ext cx="24190" cy="47438"/>
            </a:xfrm>
            <a:custGeom>
              <a:avLst/>
              <a:gdLst/>
              <a:ahLst/>
              <a:cxnLst/>
              <a:rect l="l" t="t" r="r" b="b"/>
              <a:pathLst>
                <a:path w="924" h="1812" extrusionOk="0">
                  <a:moveTo>
                    <a:pt x="419" y="0"/>
                  </a:moveTo>
                  <a:lnTo>
                    <a:pt x="275" y="1561"/>
                  </a:lnTo>
                  <a:cubicBezTo>
                    <a:pt x="260" y="1706"/>
                    <a:pt x="140" y="1811"/>
                    <a:pt x="1" y="1811"/>
                  </a:cubicBezTo>
                  <a:lnTo>
                    <a:pt x="505" y="1811"/>
                  </a:lnTo>
                  <a:cubicBezTo>
                    <a:pt x="644" y="1811"/>
                    <a:pt x="765" y="1706"/>
                    <a:pt x="779" y="1561"/>
                  </a:cubicBezTo>
                  <a:lnTo>
                    <a:pt x="923"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82"/>
            <p:cNvSpPr/>
            <p:nvPr/>
          </p:nvSpPr>
          <p:spPr>
            <a:xfrm>
              <a:off x="7203018" y="2154404"/>
              <a:ext cx="207293" cy="128046"/>
            </a:xfrm>
            <a:custGeom>
              <a:avLst/>
              <a:gdLst/>
              <a:ahLst/>
              <a:cxnLst/>
              <a:rect l="l" t="t" r="r" b="b"/>
              <a:pathLst>
                <a:path w="7918" h="4891" extrusionOk="0">
                  <a:moveTo>
                    <a:pt x="1" y="0"/>
                  </a:moveTo>
                  <a:lnTo>
                    <a:pt x="1" y="4891"/>
                  </a:lnTo>
                  <a:lnTo>
                    <a:pt x="7918" y="4891"/>
                  </a:lnTo>
                  <a:lnTo>
                    <a:pt x="791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82"/>
            <p:cNvSpPr/>
            <p:nvPr/>
          </p:nvSpPr>
          <p:spPr>
            <a:xfrm>
              <a:off x="7383870" y="2154404"/>
              <a:ext cx="26311" cy="128046"/>
            </a:xfrm>
            <a:custGeom>
              <a:avLst/>
              <a:gdLst/>
              <a:ahLst/>
              <a:cxnLst/>
              <a:rect l="l" t="t" r="r" b="b"/>
              <a:pathLst>
                <a:path w="1005" h="4891" extrusionOk="0">
                  <a:moveTo>
                    <a:pt x="1" y="0"/>
                  </a:moveTo>
                  <a:lnTo>
                    <a:pt x="1" y="4891"/>
                  </a:lnTo>
                  <a:lnTo>
                    <a:pt x="1005" y="4891"/>
                  </a:lnTo>
                  <a:lnTo>
                    <a:pt x="1005"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82"/>
            <p:cNvSpPr/>
            <p:nvPr/>
          </p:nvSpPr>
          <p:spPr>
            <a:xfrm>
              <a:off x="7134610" y="2001591"/>
              <a:ext cx="84404" cy="120768"/>
            </a:xfrm>
            <a:custGeom>
              <a:avLst/>
              <a:gdLst/>
              <a:ahLst/>
              <a:cxnLst/>
              <a:rect l="l" t="t" r="r" b="b"/>
              <a:pathLst>
                <a:path w="3224" h="4613" extrusionOk="0">
                  <a:moveTo>
                    <a:pt x="2901" y="0"/>
                  </a:moveTo>
                  <a:cubicBezTo>
                    <a:pt x="2898" y="0"/>
                    <a:pt x="2895" y="0"/>
                    <a:pt x="2892" y="0"/>
                  </a:cubicBezTo>
                  <a:lnTo>
                    <a:pt x="634" y="0"/>
                  </a:lnTo>
                  <a:lnTo>
                    <a:pt x="634" y="5"/>
                  </a:lnTo>
                  <a:lnTo>
                    <a:pt x="380" y="5"/>
                  </a:lnTo>
                  <a:cubicBezTo>
                    <a:pt x="168" y="5"/>
                    <a:pt x="0" y="178"/>
                    <a:pt x="0" y="385"/>
                  </a:cubicBezTo>
                  <a:lnTo>
                    <a:pt x="0" y="4103"/>
                  </a:lnTo>
                  <a:cubicBezTo>
                    <a:pt x="236" y="4238"/>
                    <a:pt x="452" y="4411"/>
                    <a:pt x="634" y="4612"/>
                  </a:cubicBezTo>
                  <a:lnTo>
                    <a:pt x="634" y="639"/>
                  </a:lnTo>
                  <a:lnTo>
                    <a:pt x="2892" y="639"/>
                  </a:lnTo>
                  <a:cubicBezTo>
                    <a:pt x="2895" y="639"/>
                    <a:pt x="2898" y="640"/>
                    <a:pt x="2901" y="640"/>
                  </a:cubicBezTo>
                  <a:cubicBezTo>
                    <a:pt x="3075" y="640"/>
                    <a:pt x="3224" y="497"/>
                    <a:pt x="3224" y="322"/>
                  </a:cubicBezTo>
                  <a:cubicBezTo>
                    <a:pt x="3224" y="143"/>
                    <a:pt x="3075" y="0"/>
                    <a:pt x="290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82"/>
            <p:cNvSpPr/>
            <p:nvPr/>
          </p:nvSpPr>
          <p:spPr>
            <a:xfrm>
              <a:off x="7075993" y="2029132"/>
              <a:ext cx="23536" cy="296227"/>
            </a:xfrm>
            <a:custGeom>
              <a:avLst/>
              <a:gdLst/>
              <a:ahLst/>
              <a:cxnLst/>
              <a:rect l="l" t="t" r="r" b="b"/>
              <a:pathLst>
                <a:path w="899" h="11315" extrusionOk="0">
                  <a:moveTo>
                    <a:pt x="447" y="1"/>
                  </a:moveTo>
                  <a:cubicBezTo>
                    <a:pt x="207" y="1"/>
                    <a:pt x="10" y="193"/>
                    <a:pt x="1" y="433"/>
                  </a:cubicBezTo>
                  <a:lnTo>
                    <a:pt x="1" y="11314"/>
                  </a:lnTo>
                  <a:lnTo>
                    <a:pt x="899" y="11314"/>
                  </a:lnTo>
                  <a:lnTo>
                    <a:pt x="899" y="433"/>
                  </a:lnTo>
                  <a:cubicBezTo>
                    <a:pt x="889" y="193"/>
                    <a:pt x="692" y="1"/>
                    <a:pt x="447"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82"/>
            <p:cNvSpPr/>
            <p:nvPr/>
          </p:nvSpPr>
          <p:spPr>
            <a:xfrm>
              <a:off x="7081779" y="2028871"/>
              <a:ext cx="17514" cy="296488"/>
            </a:xfrm>
            <a:custGeom>
              <a:avLst/>
              <a:gdLst/>
              <a:ahLst/>
              <a:cxnLst/>
              <a:rect l="l" t="t" r="r" b="b"/>
              <a:pathLst>
                <a:path w="669" h="11325" extrusionOk="0">
                  <a:moveTo>
                    <a:pt x="222" y="1"/>
                  </a:moveTo>
                  <a:cubicBezTo>
                    <a:pt x="145" y="1"/>
                    <a:pt x="68" y="20"/>
                    <a:pt x="1" y="59"/>
                  </a:cubicBezTo>
                  <a:cubicBezTo>
                    <a:pt x="135" y="140"/>
                    <a:pt x="222" y="289"/>
                    <a:pt x="222" y="448"/>
                  </a:cubicBezTo>
                  <a:lnTo>
                    <a:pt x="222" y="11324"/>
                  </a:lnTo>
                  <a:lnTo>
                    <a:pt x="668" y="11324"/>
                  </a:lnTo>
                  <a:lnTo>
                    <a:pt x="668" y="448"/>
                  </a:lnTo>
                  <a:cubicBezTo>
                    <a:pt x="668" y="198"/>
                    <a:pt x="471" y="1"/>
                    <a:pt x="22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82"/>
            <p:cNvSpPr/>
            <p:nvPr/>
          </p:nvSpPr>
          <p:spPr>
            <a:xfrm>
              <a:off x="7070705" y="1996303"/>
              <a:ext cx="368405" cy="334449"/>
            </a:xfrm>
            <a:custGeom>
              <a:avLst/>
              <a:gdLst/>
              <a:ahLst/>
              <a:cxnLst/>
              <a:rect l="l" t="t" r="r" b="b"/>
              <a:pathLst>
                <a:path w="14072" h="12775" extrusionOk="0">
                  <a:moveTo>
                    <a:pt x="5328" y="1865"/>
                  </a:moveTo>
                  <a:lnTo>
                    <a:pt x="5204" y="3200"/>
                  </a:lnTo>
                  <a:cubicBezTo>
                    <a:pt x="5199" y="3234"/>
                    <a:pt x="5170" y="3258"/>
                    <a:pt x="5136" y="3263"/>
                  </a:cubicBezTo>
                  <a:lnTo>
                    <a:pt x="4291" y="3263"/>
                  </a:lnTo>
                  <a:cubicBezTo>
                    <a:pt x="4257" y="3258"/>
                    <a:pt x="4228" y="3234"/>
                    <a:pt x="4219" y="3200"/>
                  </a:cubicBezTo>
                  <a:lnTo>
                    <a:pt x="4094" y="1865"/>
                  </a:lnTo>
                  <a:close/>
                  <a:moveTo>
                    <a:pt x="1303" y="4161"/>
                  </a:moveTo>
                  <a:cubicBezTo>
                    <a:pt x="2507" y="4271"/>
                    <a:pt x="3462" y="5225"/>
                    <a:pt x="3575" y="6433"/>
                  </a:cubicBezTo>
                  <a:lnTo>
                    <a:pt x="1303" y="6433"/>
                  </a:lnTo>
                  <a:lnTo>
                    <a:pt x="1303" y="4161"/>
                  </a:lnTo>
                  <a:close/>
                  <a:moveTo>
                    <a:pt x="4843" y="6846"/>
                  </a:moveTo>
                  <a:lnTo>
                    <a:pt x="4843" y="10007"/>
                  </a:lnTo>
                  <a:lnTo>
                    <a:pt x="1303" y="10007"/>
                  </a:lnTo>
                  <a:lnTo>
                    <a:pt x="1303" y="6846"/>
                  </a:lnTo>
                  <a:close/>
                  <a:moveTo>
                    <a:pt x="2864" y="10425"/>
                  </a:moveTo>
                  <a:lnTo>
                    <a:pt x="2864" y="12361"/>
                  </a:lnTo>
                  <a:lnTo>
                    <a:pt x="2643" y="12361"/>
                  </a:lnTo>
                  <a:lnTo>
                    <a:pt x="2643" y="10425"/>
                  </a:lnTo>
                  <a:close/>
                  <a:moveTo>
                    <a:pt x="13414" y="5201"/>
                  </a:moveTo>
                  <a:cubicBezTo>
                    <a:pt x="13534" y="5201"/>
                    <a:pt x="13654" y="5280"/>
                    <a:pt x="13654" y="5439"/>
                  </a:cubicBezTo>
                  <a:lnTo>
                    <a:pt x="13659" y="12361"/>
                  </a:lnTo>
                  <a:lnTo>
                    <a:pt x="13173" y="12361"/>
                  </a:lnTo>
                  <a:lnTo>
                    <a:pt x="13173" y="5439"/>
                  </a:lnTo>
                  <a:cubicBezTo>
                    <a:pt x="13173" y="5280"/>
                    <a:pt x="13294" y="5201"/>
                    <a:pt x="13414" y="5201"/>
                  </a:cubicBezTo>
                  <a:close/>
                  <a:moveTo>
                    <a:pt x="2826" y="1"/>
                  </a:moveTo>
                  <a:cubicBezTo>
                    <a:pt x="2504" y="1"/>
                    <a:pt x="2239" y="265"/>
                    <a:pt x="2239" y="587"/>
                  </a:cubicBezTo>
                  <a:lnTo>
                    <a:pt x="2239" y="3974"/>
                  </a:lnTo>
                  <a:cubicBezTo>
                    <a:pt x="1942" y="3849"/>
                    <a:pt x="1625" y="3777"/>
                    <a:pt x="1303" y="3762"/>
                  </a:cubicBezTo>
                  <a:lnTo>
                    <a:pt x="1303" y="1687"/>
                  </a:lnTo>
                  <a:cubicBezTo>
                    <a:pt x="1303" y="1327"/>
                    <a:pt x="1014" y="1038"/>
                    <a:pt x="654" y="1038"/>
                  </a:cubicBezTo>
                  <a:cubicBezTo>
                    <a:pt x="294" y="1038"/>
                    <a:pt x="1" y="1327"/>
                    <a:pt x="1" y="1687"/>
                  </a:cubicBezTo>
                  <a:lnTo>
                    <a:pt x="1" y="6049"/>
                  </a:lnTo>
                  <a:cubicBezTo>
                    <a:pt x="1" y="6186"/>
                    <a:pt x="103" y="6254"/>
                    <a:pt x="205" y="6254"/>
                  </a:cubicBezTo>
                  <a:cubicBezTo>
                    <a:pt x="307" y="6254"/>
                    <a:pt x="409" y="6186"/>
                    <a:pt x="409" y="6049"/>
                  </a:cubicBezTo>
                  <a:lnTo>
                    <a:pt x="409" y="1687"/>
                  </a:lnTo>
                  <a:cubicBezTo>
                    <a:pt x="409" y="1526"/>
                    <a:pt x="529" y="1446"/>
                    <a:pt x="649" y="1446"/>
                  </a:cubicBezTo>
                  <a:cubicBezTo>
                    <a:pt x="769" y="1446"/>
                    <a:pt x="890" y="1526"/>
                    <a:pt x="890" y="1687"/>
                  </a:cubicBezTo>
                  <a:lnTo>
                    <a:pt x="890" y="12361"/>
                  </a:lnTo>
                  <a:lnTo>
                    <a:pt x="409" y="12361"/>
                  </a:lnTo>
                  <a:lnTo>
                    <a:pt x="409" y="7067"/>
                  </a:lnTo>
                  <a:cubicBezTo>
                    <a:pt x="409" y="6931"/>
                    <a:pt x="307" y="6862"/>
                    <a:pt x="205" y="6862"/>
                  </a:cubicBezTo>
                  <a:cubicBezTo>
                    <a:pt x="103" y="6862"/>
                    <a:pt x="1" y="6931"/>
                    <a:pt x="1" y="7067"/>
                  </a:cubicBezTo>
                  <a:lnTo>
                    <a:pt x="1" y="12568"/>
                  </a:lnTo>
                  <a:cubicBezTo>
                    <a:pt x="1" y="12683"/>
                    <a:pt x="92" y="12775"/>
                    <a:pt x="207" y="12775"/>
                  </a:cubicBezTo>
                  <a:lnTo>
                    <a:pt x="1101" y="12775"/>
                  </a:lnTo>
                  <a:cubicBezTo>
                    <a:pt x="1211" y="12775"/>
                    <a:pt x="1303" y="12683"/>
                    <a:pt x="1303" y="12568"/>
                  </a:cubicBezTo>
                  <a:lnTo>
                    <a:pt x="1303" y="10421"/>
                  </a:lnTo>
                  <a:lnTo>
                    <a:pt x="2239" y="10421"/>
                  </a:lnTo>
                  <a:lnTo>
                    <a:pt x="2239" y="12568"/>
                  </a:lnTo>
                  <a:cubicBezTo>
                    <a:pt x="2239" y="12683"/>
                    <a:pt x="2331" y="12775"/>
                    <a:pt x="2441" y="12775"/>
                  </a:cubicBezTo>
                  <a:lnTo>
                    <a:pt x="3075" y="12775"/>
                  </a:lnTo>
                  <a:cubicBezTo>
                    <a:pt x="3191" y="12775"/>
                    <a:pt x="3282" y="12683"/>
                    <a:pt x="3282" y="12568"/>
                  </a:cubicBezTo>
                  <a:lnTo>
                    <a:pt x="3282" y="10421"/>
                  </a:lnTo>
                  <a:lnTo>
                    <a:pt x="4848" y="10421"/>
                  </a:lnTo>
                  <a:lnTo>
                    <a:pt x="4848" y="10930"/>
                  </a:lnTo>
                  <a:cubicBezTo>
                    <a:pt x="4848" y="11040"/>
                    <a:pt x="4939" y="11132"/>
                    <a:pt x="5055" y="11132"/>
                  </a:cubicBezTo>
                  <a:lnTo>
                    <a:pt x="8903" y="11132"/>
                  </a:lnTo>
                  <a:cubicBezTo>
                    <a:pt x="9177" y="11132"/>
                    <a:pt x="9177" y="10723"/>
                    <a:pt x="8903" y="10723"/>
                  </a:cubicBezTo>
                  <a:lnTo>
                    <a:pt x="5261" y="10723"/>
                  </a:lnTo>
                  <a:lnTo>
                    <a:pt x="5261" y="6246"/>
                  </a:lnTo>
                  <a:lnTo>
                    <a:pt x="12770" y="6246"/>
                  </a:lnTo>
                  <a:lnTo>
                    <a:pt x="12770" y="10723"/>
                  </a:lnTo>
                  <a:lnTo>
                    <a:pt x="9868" y="10723"/>
                  </a:lnTo>
                  <a:cubicBezTo>
                    <a:pt x="9594" y="10723"/>
                    <a:pt x="9594" y="11132"/>
                    <a:pt x="9868" y="11132"/>
                  </a:cubicBezTo>
                  <a:lnTo>
                    <a:pt x="12770" y="11132"/>
                  </a:lnTo>
                  <a:lnTo>
                    <a:pt x="12770" y="12563"/>
                  </a:lnTo>
                  <a:cubicBezTo>
                    <a:pt x="12770" y="12671"/>
                    <a:pt x="12857" y="12765"/>
                    <a:pt x="12964" y="12765"/>
                  </a:cubicBezTo>
                  <a:cubicBezTo>
                    <a:pt x="12966" y="12765"/>
                    <a:pt x="12969" y="12765"/>
                    <a:pt x="12972" y="12765"/>
                  </a:cubicBezTo>
                  <a:lnTo>
                    <a:pt x="13865" y="12765"/>
                  </a:lnTo>
                  <a:cubicBezTo>
                    <a:pt x="13868" y="12765"/>
                    <a:pt x="13871" y="12765"/>
                    <a:pt x="13874" y="12765"/>
                  </a:cubicBezTo>
                  <a:cubicBezTo>
                    <a:pt x="13985" y="12765"/>
                    <a:pt x="14072" y="12671"/>
                    <a:pt x="14072" y="12563"/>
                  </a:cubicBezTo>
                  <a:lnTo>
                    <a:pt x="14072" y="5434"/>
                  </a:lnTo>
                  <a:cubicBezTo>
                    <a:pt x="14072" y="5077"/>
                    <a:pt x="13784" y="4785"/>
                    <a:pt x="13427" y="4785"/>
                  </a:cubicBezTo>
                  <a:cubicBezTo>
                    <a:pt x="13424" y="4785"/>
                    <a:pt x="13421" y="4785"/>
                    <a:pt x="13418" y="4786"/>
                  </a:cubicBezTo>
                  <a:cubicBezTo>
                    <a:pt x="13058" y="4786"/>
                    <a:pt x="12765" y="5079"/>
                    <a:pt x="12765" y="5439"/>
                  </a:cubicBezTo>
                  <a:lnTo>
                    <a:pt x="12765" y="5828"/>
                  </a:lnTo>
                  <a:lnTo>
                    <a:pt x="5055" y="5828"/>
                  </a:lnTo>
                  <a:cubicBezTo>
                    <a:pt x="4939" y="5828"/>
                    <a:pt x="4848" y="5919"/>
                    <a:pt x="4848" y="6035"/>
                  </a:cubicBezTo>
                  <a:lnTo>
                    <a:pt x="4848" y="6433"/>
                  </a:lnTo>
                  <a:lnTo>
                    <a:pt x="3974" y="6433"/>
                  </a:lnTo>
                  <a:cubicBezTo>
                    <a:pt x="3930" y="5814"/>
                    <a:pt x="3685" y="5223"/>
                    <a:pt x="3282" y="4752"/>
                  </a:cubicBezTo>
                  <a:lnTo>
                    <a:pt x="3282" y="1043"/>
                  </a:lnTo>
                  <a:lnTo>
                    <a:pt x="4507" y="1043"/>
                  </a:lnTo>
                  <a:lnTo>
                    <a:pt x="4507" y="1452"/>
                  </a:lnTo>
                  <a:lnTo>
                    <a:pt x="3873" y="1452"/>
                  </a:lnTo>
                  <a:cubicBezTo>
                    <a:pt x="3753" y="1452"/>
                    <a:pt x="3657" y="1552"/>
                    <a:pt x="3666" y="1673"/>
                  </a:cubicBezTo>
                  <a:lnTo>
                    <a:pt x="3815" y="3239"/>
                  </a:lnTo>
                  <a:cubicBezTo>
                    <a:pt x="3834" y="3488"/>
                    <a:pt x="4046" y="3676"/>
                    <a:pt x="4296" y="3676"/>
                  </a:cubicBezTo>
                  <a:lnTo>
                    <a:pt x="4512" y="3676"/>
                  </a:lnTo>
                  <a:lnTo>
                    <a:pt x="4512" y="4829"/>
                  </a:lnTo>
                  <a:cubicBezTo>
                    <a:pt x="4512" y="4963"/>
                    <a:pt x="4615" y="5031"/>
                    <a:pt x="4718" y="5031"/>
                  </a:cubicBezTo>
                  <a:cubicBezTo>
                    <a:pt x="4822" y="5031"/>
                    <a:pt x="4925" y="4963"/>
                    <a:pt x="4925" y="4829"/>
                  </a:cubicBezTo>
                  <a:lnTo>
                    <a:pt x="4925" y="3676"/>
                  </a:lnTo>
                  <a:lnTo>
                    <a:pt x="5146" y="3676"/>
                  </a:lnTo>
                  <a:cubicBezTo>
                    <a:pt x="5391" y="3676"/>
                    <a:pt x="5602" y="3488"/>
                    <a:pt x="5626" y="3239"/>
                  </a:cubicBezTo>
                  <a:lnTo>
                    <a:pt x="5770" y="1673"/>
                  </a:lnTo>
                  <a:cubicBezTo>
                    <a:pt x="5775" y="1615"/>
                    <a:pt x="5756" y="1557"/>
                    <a:pt x="5718" y="1519"/>
                  </a:cubicBezTo>
                  <a:cubicBezTo>
                    <a:pt x="5679" y="1476"/>
                    <a:pt x="5622" y="1452"/>
                    <a:pt x="5564" y="1452"/>
                  </a:cubicBezTo>
                  <a:lnTo>
                    <a:pt x="4930" y="1452"/>
                  </a:lnTo>
                  <a:lnTo>
                    <a:pt x="4930" y="1043"/>
                  </a:lnTo>
                  <a:lnTo>
                    <a:pt x="5343" y="1043"/>
                  </a:lnTo>
                  <a:cubicBezTo>
                    <a:pt x="5631" y="1043"/>
                    <a:pt x="5862" y="813"/>
                    <a:pt x="5862" y="524"/>
                  </a:cubicBezTo>
                  <a:cubicBezTo>
                    <a:pt x="5862" y="231"/>
                    <a:pt x="5631" y="1"/>
                    <a:pt x="5343" y="1"/>
                  </a:cubicBezTo>
                  <a:lnTo>
                    <a:pt x="4420" y="1"/>
                  </a:lnTo>
                  <a:cubicBezTo>
                    <a:pt x="4147" y="1"/>
                    <a:pt x="4147" y="409"/>
                    <a:pt x="4420" y="409"/>
                  </a:cubicBezTo>
                  <a:lnTo>
                    <a:pt x="5343" y="409"/>
                  </a:lnTo>
                  <a:cubicBezTo>
                    <a:pt x="5346" y="409"/>
                    <a:pt x="5349" y="409"/>
                    <a:pt x="5352" y="409"/>
                  </a:cubicBezTo>
                  <a:cubicBezTo>
                    <a:pt x="5494" y="409"/>
                    <a:pt x="5494" y="630"/>
                    <a:pt x="5352" y="630"/>
                  </a:cubicBezTo>
                  <a:cubicBezTo>
                    <a:pt x="5349" y="630"/>
                    <a:pt x="5346" y="630"/>
                    <a:pt x="5343" y="630"/>
                  </a:cubicBezTo>
                  <a:lnTo>
                    <a:pt x="3075" y="630"/>
                  </a:lnTo>
                  <a:cubicBezTo>
                    <a:pt x="2965" y="630"/>
                    <a:pt x="2874" y="721"/>
                    <a:pt x="2874" y="832"/>
                  </a:cubicBezTo>
                  <a:lnTo>
                    <a:pt x="2874" y="4344"/>
                  </a:lnTo>
                  <a:cubicBezTo>
                    <a:pt x="2845" y="4320"/>
                    <a:pt x="2653" y="4190"/>
                    <a:pt x="2653" y="4185"/>
                  </a:cubicBezTo>
                  <a:lnTo>
                    <a:pt x="2653" y="582"/>
                  </a:lnTo>
                  <a:cubicBezTo>
                    <a:pt x="2653" y="491"/>
                    <a:pt x="2729" y="414"/>
                    <a:pt x="2826" y="409"/>
                  </a:cubicBezTo>
                  <a:lnTo>
                    <a:pt x="3469" y="409"/>
                  </a:lnTo>
                  <a:cubicBezTo>
                    <a:pt x="3743" y="409"/>
                    <a:pt x="3743" y="1"/>
                    <a:pt x="34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82"/>
          <p:cNvGrpSpPr/>
          <p:nvPr/>
        </p:nvGrpSpPr>
        <p:grpSpPr>
          <a:xfrm>
            <a:off x="6630645" y="1834938"/>
            <a:ext cx="368536" cy="246275"/>
            <a:chOff x="6630645" y="2040338"/>
            <a:chExt cx="368536" cy="246275"/>
          </a:xfrm>
        </p:grpSpPr>
        <p:sp>
          <p:nvSpPr>
            <p:cNvPr id="14143" name="Google Shape;14143;p82"/>
            <p:cNvSpPr/>
            <p:nvPr/>
          </p:nvSpPr>
          <p:spPr>
            <a:xfrm>
              <a:off x="6635933" y="2045862"/>
              <a:ext cx="357828" cy="217975"/>
            </a:xfrm>
            <a:custGeom>
              <a:avLst/>
              <a:gdLst/>
              <a:ahLst/>
              <a:cxnLst/>
              <a:rect l="l" t="t" r="r" b="b"/>
              <a:pathLst>
                <a:path w="13668" h="8326" extrusionOk="0">
                  <a:moveTo>
                    <a:pt x="453" y="0"/>
                  </a:moveTo>
                  <a:cubicBezTo>
                    <a:pt x="202" y="0"/>
                    <a:pt x="0" y="205"/>
                    <a:pt x="5" y="457"/>
                  </a:cubicBezTo>
                  <a:lnTo>
                    <a:pt x="5" y="7865"/>
                  </a:lnTo>
                  <a:cubicBezTo>
                    <a:pt x="0" y="8119"/>
                    <a:pt x="207" y="8326"/>
                    <a:pt x="461" y="8326"/>
                  </a:cubicBezTo>
                  <a:lnTo>
                    <a:pt x="13206" y="8326"/>
                  </a:lnTo>
                  <a:cubicBezTo>
                    <a:pt x="13461" y="8326"/>
                    <a:pt x="13668" y="8119"/>
                    <a:pt x="13668" y="7869"/>
                  </a:cubicBezTo>
                  <a:lnTo>
                    <a:pt x="13668" y="457"/>
                  </a:lnTo>
                  <a:cubicBezTo>
                    <a:pt x="13668" y="205"/>
                    <a:pt x="13466" y="0"/>
                    <a:pt x="13215" y="0"/>
                  </a:cubicBezTo>
                  <a:cubicBezTo>
                    <a:pt x="13212" y="0"/>
                    <a:pt x="13209" y="0"/>
                    <a:pt x="13206" y="0"/>
                  </a:cubicBezTo>
                  <a:lnTo>
                    <a:pt x="461" y="0"/>
                  </a:lnTo>
                  <a:cubicBezTo>
                    <a:pt x="458" y="0"/>
                    <a:pt x="456" y="0"/>
                    <a:pt x="45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82"/>
            <p:cNvSpPr/>
            <p:nvPr/>
          </p:nvSpPr>
          <p:spPr>
            <a:xfrm>
              <a:off x="6636038" y="2045731"/>
              <a:ext cx="357724" cy="218106"/>
            </a:xfrm>
            <a:custGeom>
              <a:avLst/>
              <a:gdLst/>
              <a:ahLst/>
              <a:cxnLst/>
              <a:rect l="l" t="t" r="r" b="b"/>
              <a:pathLst>
                <a:path w="13664" h="8331" extrusionOk="0">
                  <a:moveTo>
                    <a:pt x="12722" y="1"/>
                  </a:moveTo>
                  <a:lnTo>
                    <a:pt x="12722" y="6933"/>
                  </a:lnTo>
                  <a:cubicBezTo>
                    <a:pt x="12722" y="7185"/>
                    <a:pt x="12520" y="7389"/>
                    <a:pt x="12270" y="7389"/>
                  </a:cubicBezTo>
                  <a:cubicBezTo>
                    <a:pt x="12267" y="7389"/>
                    <a:pt x="12264" y="7389"/>
                    <a:pt x="12261" y="7389"/>
                  </a:cubicBezTo>
                  <a:lnTo>
                    <a:pt x="1" y="7389"/>
                  </a:lnTo>
                  <a:lnTo>
                    <a:pt x="1" y="7870"/>
                  </a:lnTo>
                  <a:cubicBezTo>
                    <a:pt x="1" y="8124"/>
                    <a:pt x="208" y="8331"/>
                    <a:pt x="457" y="8331"/>
                  </a:cubicBezTo>
                  <a:lnTo>
                    <a:pt x="13202" y="8331"/>
                  </a:lnTo>
                  <a:cubicBezTo>
                    <a:pt x="13457" y="8331"/>
                    <a:pt x="13664" y="8124"/>
                    <a:pt x="13664" y="7870"/>
                  </a:cubicBezTo>
                  <a:lnTo>
                    <a:pt x="13664" y="462"/>
                  </a:lnTo>
                  <a:cubicBezTo>
                    <a:pt x="13664" y="207"/>
                    <a:pt x="13457" y="1"/>
                    <a:pt x="1320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82"/>
            <p:cNvSpPr/>
            <p:nvPr/>
          </p:nvSpPr>
          <p:spPr>
            <a:xfrm>
              <a:off x="6675910"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82"/>
            <p:cNvSpPr/>
            <p:nvPr/>
          </p:nvSpPr>
          <p:spPr>
            <a:xfrm>
              <a:off x="6888963" y="2263810"/>
              <a:ext cx="64796" cy="17384"/>
            </a:xfrm>
            <a:custGeom>
              <a:avLst/>
              <a:gdLst/>
              <a:ahLst/>
              <a:cxnLst/>
              <a:rect l="l" t="t" r="r" b="b"/>
              <a:pathLst>
                <a:path w="2475" h="664" extrusionOk="0">
                  <a:moveTo>
                    <a:pt x="1" y="1"/>
                  </a:moveTo>
                  <a:lnTo>
                    <a:pt x="1" y="664"/>
                  </a:lnTo>
                  <a:lnTo>
                    <a:pt x="2475" y="664"/>
                  </a:lnTo>
                  <a:lnTo>
                    <a:pt x="2475" y="1"/>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82"/>
            <p:cNvSpPr/>
            <p:nvPr/>
          </p:nvSpPr>
          <p:spPr>
            <a:xfrm>
              <a:off x="6660831" y="2073769"/>
              <a:ext cx="189438" cy="162028"/>
            </a:xfrm>
            <a:custGeom>
              <a:avLst/>
              <a:gdLst/>
              <a:ahLst/>
              <a:cxnLst/>
              <a:rect l="l" t="t" r="r" b="b"/>
              <a:pathLst>
                <a:path w="7236" h="6189" extrusionOk="0">
                  <a:moveTo>
                    <a:pt x="0" y="1"/>
                  </a:moveTo>
                  <a:lnTo>
                    <a:pt x="0" y="6189"/>
                  </a:lnTo>
                  <a:lnTo>
                    <a:pt x="7235" y="6189"/>
                  </a:lnTo>
                  <a:lnTo>
                    <a:pt x="7235"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82"/>
            <p:cNvSpPr/>
            <p:nvPr/>
          </p:nvSpPr>
          <p:spPr>
            <a:xfrm>
              <a:off x="6660831" y="2073769"/>
              <a:ext cx="189438" cy="162028"/>
            </a:xfrm>
            <a:custGeom>
              <a:avLst/>
              <a:gdLst/>
              <a:ahLst/>
              <a:cxnLst/>
              <a:rect l="l" t="t" r="r" b="b"/>
              <a:pathLst>
                <a:path w="7236" h="6189" extrusionOk="0">
                  <a:moveTo>
                    <a:pt x="6505" y="1"/>
                  </a:moveTo>
                  <a:lnTo>
                    <a:pt x="6505" y="4272"/>
                  </a:lnTo>
                  <a:cubicBezTo>
                    <a:pt x="6510" y="4930"/>
                    <a:pt x="5977" y="5463"/>
                    <a:pt x="5318" y="5468"/>
                  </a:cubicBezTo>
                  <a:lnTo>
                    <a:pt x="0" y="5468"/>
                  </a:lnTo>
                  <a:lnTo>
                    <a:pt x="0" y="6189"/>
                  </a:lnTo>
                  <a:lnTo>
                    <a:pt x="7235" y="6189"/>
                  </a:lnTo>
                  <a:lnTo>
                    <a:pt x="7235" y="1"/>
                  </a:lnTo>
                  <a:lnTo>
                    <a:pt x="6510" y="6"/>
                  </a:lnTo>
                  <a:lnTo>
                    <a:pt x="650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82"/>
            <p:cNvSpPr/>
            <p:nvPr/>
          </p:nvSpPr>
          <p:spPr>
            <a:xfrm>
              <a:off x="6884067" y="2179929"/>
              <a:ext cx="74220" cy="63591"/>
            </a:xfrm>
            <a:custGeom>
              <a:avLst/>
              <a:gdLst/>
              <a:ahLst/>
              <a:cxnLst/>
              <a:rect l="l" t="t" r="r" b="b"/>
              <a:pathLst>
                <a:path w="2835" h="2429" extrusionOk="0">
                  <a:moveTo>
                    <a:pt x="1624" y="1"/>
                  </a:moveTo>
                  <a:cubicBezTo>
                    <a:pt x="543" y="1"/>
                    <a:pt x="1" y="1307"/>
                    <a:pt x="764" y="2071"/>
                  </a:cubicBezTo>
                  <a:cubicBezTo>
                    <a:pt x="1011" y="2318"/>
                    <a:pt x="1314" y="2428"/>
                    <a:pt x="1612" y="2428"/>
                  </a:cubicBezTo>
                  <a:cubicBezTo>
                    <a:pt x="2236" y="2428"/>
                    <a:pt x="2835" y="1943"/>
                    <a:pt x="2835" y="1211"/>
                  </a:cubicBezTo>
                  <a:cubicBezTo>
                    <a:pt x="2830" y="543"/>
                    <a:pt x="2292" y="1"/>
                    <a:pt x="16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82"/>
            <p:cNvSpPr/>
            <p:nvPr/>
          </p:nvSpPr>
          <p:spPr>
            <a:xfrm>
              <a:off x="6916897" y="2179929"/>
              <a:ext cx="40658" cy="63539"/>
            </a:xfrm>
            <a:custGeom>
              <a:avLst/>
              <a:gdLst/>
              <a:ahLst/>
              <a:cxnLst/>
              <a:rect l="l" t="t" r="r" b="b"/>
              <a:pathLst>
                <a:path w="1553" h="2427" extrusionOk="0">
                  <a:moveTo>
                    <a:pt x="370" y="1"/>
                  </a:moveTo>
                  <a:cubicBezTo>
                    <a:pt x="241" y="1"/>
                    <a:pt x="121" y="20"/>
                    <a:pt x="0" y="63"/>
                  </a:cubicBezTo>
                  <a:cubicBezTo>
                    <a:pt x="500" y="222"/>
                    <a:pt x="846" y="688"/>
                    <a:pt x="846" y="1211"/>
                  </a:cubicBezTo>
                  <a:cubicBezTo>
                    <a:pt x="846" y="1740"/>
                    <a:pt x="500" y="2206"/>
                    <a:pt x="0" y="2364"/>
                  </a:cubicBezTo>
                  <a:cubicBezTo>
                    <a:pt x="121" y="2403"/>
                    <a:pt x="241" y="2427"/>
                    <a:pt x="370" y="2427"/>
                  </a:cubicBezTo>
                  <a:cubicBezTo>
                    <a:pt x="1028" y="2412"/>
                    <a:pt x="1552" y="1874"/>
                    <a:pt x="1552" y="1211"/>
                  </a:cubicBezTo>
                  <a:cubicBezTo>
                    <a:pt x="1552" y="553"/>
                    <a:pt x="1028" y="15"/>
                    <a:pt x="37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82"/>
            <p:cNvSpPr/>
            <p:nvPr/>
          </p:nvSpPr>
          <p:spPr>
            <a:xfrm>
              <a:off x="6881057" y="2073900"/>
              <a:ext cx="40396" cy="19399"/>
            </a:xfrm>
            <a:custGeom>
              <a:avLst/>
              <a:gdLst/>
              <a:ahLst/>
              <a:cxnLst/>
              <a:rect l="l" t="t" r="r" b="b"/>
              <a:pathLst>
                <a:path w="1543" h="741" extrusionOk="0">
                  <a:moveTo>
                    <a:pt x="323" y="1"/>
                  </a:moveTo>
                  <a:cubicBezTo>
                    <a:pt x="145" y="1"/>
                    <a:pt x="0" y="148"/>
                    <a:pt x="0" y="327"/>
                  </a:cubicBezTo>
                  <a:lnTo>
                    <a:pt x="0" y="409"/>
                  </a:lnTo>
                  <a:cubicBezTo>
                    <a:pt x="0" y="592"/>
                    <a:pt x="149" y="741"/>
                    <a:pt x="332" y="741"/>
                  </a:cubicBezTo>
                  <a:lnTo>
                    <a:pt x="1211" y="741"/>
                  </a:lnTo>
                  <a:cubicBezTo>
                    <a:pt x="1393" y="741"/>
                    <a:pt x="1538" y="592"/>
                    <a:pt x="1542" y="409"/>
                  </a:cubicBezTo>
                  <a:lnTo>
                    <a:pt x="1542" y="327"/>
                  </a:lnTo>
                  <a:cubicBezTo>
                    <a:pt x="1542" y="148"/>
                    <a:pt x="1398" y="1"/>
                    <a:pt x="1219" y="1"/>
                  </a:cubicBezTo>
                  <a:cubicBezTo>
                    <a:pt x="1217" y="1"/>
                    <a:pt x="1214" y="1"/>
                    <a:pt x="1211" y="1"/>
                  </a:cubicBezTo>
                  <a:lnTo>
                    <a:pt x="332" y="1"/>
                  </a:lnTo>
                  <a:cubicBezTo>
                    <a:pt x="329" y="1"/>
                    <a:pt x="326" y="1"/>
                    <a:pt x="32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82"/>
            <p:cNvSpPr/>
            <p:nvPr/>
          </p:nvSpPr>
          <p:spPr>
            <a:xfrm>
              <a:off x="6900168" y="2073769"/>
              <a:ext cx="21284" cy="19530"/>
            </a:xfrm>
            <a:custGeom>
              <a:avLst/>
              <a:gdLst/>
              <a:ahLst/>
              <a:cxnLst/>
              <a:rect l="l" t="t" r="r" b="b"/>
              <a:pathLst>
                <a:path w="813" h="746" extrusionOk="0">
                  <a:moveTo>
                    <a:pt x="0" y="1"/>
                  </a:moveTo>
                  <a:cubicBezTo>
                    <a:pt x="183" y="1"/>
                    <a:pt x="332" y="150"/>
                    <a:pt x="332" y="332"/>
                  </a:cubicBezTo>
                  <a:lnTo>
                    <a:pt x="332" y="414"/>
                  </a:lnTo>
                  <a:cubicBezTo>
                    <a:pt x="332" y="597"/>
                    <a:pt x="183" y="746"/>
                    <a:pt x="0" y="746"/>
                  </a:cubicBezTo>
                  <a:lnTo>
                    <a:pt x="481" y="746"/>
                  </a:lnTo>
                  <a:cubicBezTo>
                    <a:pt x="663" y="746"/>
                    <a:pt x="812" y="597"/>
                    <a:pt x="812" y="414"/>
                  </a:cubicBezTo>
                  <a:lnTo>
                    <a:pt x="812" y="332"/>
                  </a:lnTo>
                  <a:cubicBezTo>
                    <a:pt x="808" y="150"/>
                    <a:pt x="663" y="6"/>
                    <a:pt x="48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82"/>
            <p:cNvSpPr/>
            <p:nvPr/>
          </p:nvSpPr>
          <p:spPr>
            <a:xfrm>
              <a:off x="6881057" y="2108379"/>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5"/>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82"/>
            <p:cNvSpPr/>
            <p:nvPr/>
          </p:nvSpPr>
          <p:spPr>
            <a:xfrm>
              <a:off x="6881057" y="2142963"/>
              <a:ext cx="40396" cy="19504"/>
            </a:xfrm>
            <a:custGeom>
              <a:avLst/>
              <a:gdLst/>
              <a:ahLst/>
              <a:cxnLst/>
              <a:rect l="l" t="t" r="r" b="b"/>
              <a:pathLst>
                <a:path w="1543" h="745" extrusionOk="0">
                  <a:moveTo>
                    <a:pt x="332" y="0"/>
                  </a:moveTo>
                  <a:cubicBezTo>
                    <a:pt x="149" y="0"/>
                    <a:pt x="0" y="149"/>
                    <a:pt x="0" y="332"/>
                  </a:cubicBezTo>
                  <a:lnTo>
                    <a:pt x="0" y="413"/>
                  </a:lnTo>
                  <a:cubicBezTo>
                    <a:pt x="0" y="596"/>
                    <a:pt x="149" y="745"/>
                    <a:pt x="332" y="745"/>
                  </a:cubicBezTo>
                  <a:lnTo>
                    <a:pt x="1211" y="745"/>
                  </a:lnTo>
                  <a:cubicBezTo>
                    <a:pt x="1393" y="740"/>
                    <a:pt x="1542" y="596"/>
                    <a:pt x="1542" y="413"/>
                  </a:cubicBezTo>
                  <a:lnTo>
                    <a:pt x="1542" y="332"/>
                  </a:lnTo>
                  <a:cubicBezTo>
                    <a:pt x="1542" y="149"/>
                    <a:pt x="1393" y="0"/>
                    <a:pt x="12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82"/>
            <p:cNvSpPr/>
            <p:nvPr/>
          </p:nvSpPr>
          <p:spPr>
            <a:xfrm>
              <a:off x="6900168" y="2108379"/>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6" name="Google Shape;14156;p82"/>
            <p:cNvSpPr/>
            <p:nvPr/>
          </p:nvSpPr>
          <p:spPr>
            <a:xfrm>
              <a:off x="6900168" y="2142963"/>
              <a:ext cx="21284" cy="19504"/>
            </a:xfrm>
            <a:custGeom>
              <a:avLst/>
              <a:gdLst/>
              <a:ahLst/>
              <a:cxnLst/>
              <a:rect l="l" t="t" r="r" b="b"/>
              <a:pathLst>
                <a:path w="813" h="745" extrusionOk="0">
                  <a:moveTo>
                    <a:pt x="0" y="0"/>
                  </a:moveTo>
                  <a:cubicBezTo>
                    <a:pt x="183" y="0"/>
                    <a:pt x="332" y="149"/>
                    <a:pt x="332" y="332"/>
                  </a:cubicBezTo>
                  <a:lnTo>
                    <a:pt x="332" y="413"/>
                  </a:lnTo>
                  <a:cubicBezTo>
                    <a:pt x="332" y="596"/>
                    <a:pt x="183" y="745"/>
                    <a:pt x="0" y="745"/>
                  </a:cubicBezTo>
                  <a:lnTo>
                    <a:pt x="481" y="745"/>
                  </a:lnTo>
                  <a:cubicBezTo>
                    <a:pt x="663" y="745"/>
                    <a:pt x="812" y="596"/>
                    <a:pt x="812" y="413"/>
                  </a:cubicBezTo>
                  <a:lnTo>
                    <a:pt x="812" y="332"/>
                  </a:lnTo>
                  <a:cubicBezTo>
                    <a:pt x="808" y="149"/>
                    <a:pt x="663" y="5"/>
                    <a:pt x="48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82"/>
            <p:cNvSpPr/>
            <p:nvPr/>
          </p:nvSpPr>
          <p:spPr>
            <a:xfrm>
              <a:off x="6938915" y="2073900"/>
              <a:ext cx="33092" cy="88567"/>
            </a:xfrm>
            <a:custGeom>
              <a:avLst/>
              <a:gdLst/>
              <a:ahLst/>
              <a:cxnLst/>
              <a:rect l="l" t="t" r="r" b="b"/>
              <a:pathLst>
                <a:path w="1264" h="3383" extrusionOk="0">
                  <a:moveTo>
                    <a:pt x="303" y="1"/>
                  </a:moveTo>
                  <a:cubicBezTo>
                    <a:pt x="135" y="1"/>
                    <a:pt x="0" y="140"/>
                    <a:pt x="0" y="308"/>
                  </a:cubicBezTo>
                  <a:lnTo>
                    <a:pt x="0" y="3075"/>
                  </a:lnTo>
                  <a:cubicBezTo>
                    <a:pt x="0" y="3244"/>
                    <a:pt x="135" y="3383"/>
                    <a:pt x="303" y="3383"/>
                  </a:cubicBezTo>
                  <a:lnTo>
                    <a:pt x="956" y="3383"/>
                  </a:lnTo>
                  <a:cubicBezTo>
                    <a:pt x="1124" y="3383"/>
                    <a:pt x="1264" y="3244"/>
                    <a:pt x="1264" y="3075"/>
                  </a:cubicBezTo>
                  <a:lnTo>
                    <a:pt x="1264" y="308"/>
                  </a:lnTo>
                  <a:cubicBezTo>
                    <a:pt x="1264" y="140"/>
                    <a:pt x="1124" y="1"/>
                    <a:pt x="95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82"/>
            <p:cNvSpPr/>
            <p:nvPr/>
          </p:nvSpPr>
          <p:spPr>
            <a:xfrm>
              <a:off x="6951612" y="2073769"/>
              <a:ext cx="20394" cy="88462"/>
            </a:xfrm>
            <a:custGeom>
              <a:avLst/>
              <a:gdLst/>
              <a:ahLst/>
              <a:cxnLst/>
              <a:rect l="l" t="t" r="r" b="b"/>
              <a:pathLst>
                <a:path w="779" h="3379" extrusionOk="0">
                  <a:moveTo>
                    <a:pt x="0" y="3378"/>
                  </a:moveTo>
                  <a:cubicBezTo>
                    <a:pt x="3" y="3378"/>
                    <a:pt x="6" y="3378"/>
                    <a:pt x="9" y="3378"/>
                  </a:cubicBezTo>
                  <a:cubicBezTo>
                    <a:pt x="12" y="3378"/>
                    <a:pt x="14" y="3378"/>
                    <a:pt x="17" y="3378"/>
                  </a:cubicBezTo>
                  <a:close/>
                  <a:moveTo>
                    <a:pt x="0" y="1"/>
                  </a:moveTo>
                  <a:cubicBezTo>
                    <a:pt x="168" y="1"/>
                    <a:pt x="303" y="135"/>
                    <a:pt x="303" y="308"/>
                  </a:cubicBezTo>
                  <a:lnTo>
                    <a:pt x="303" y="3076"/>
                  </a:lnTo>
                  <a:cubicBezTo>
                    <a:pt x="303" y="3238"/>
                    <a:pt x="177" y="3374"/>
                    <a:pt x="17" y="3378"/>
                  </a:cubicBezTo>
                  <a:lnTo>
                    <a:pt x="471" y="3378"/>
                  </a:lnTo>
                  <a:cubicBezTo>
                    <a:pt x="474" y="3378"/>
                    <a:pt x="477" y="3378"/>
                    <a:pt x="480" y="3378"/>
                  </a:cubicBezTo>
                  <a:cubicBezTo>
                    <a:pt x="644" y="3378"/>
                    <a:pt x="779" y="3241"/>
                    <a:pt x="779" y="3076"/>
                  </a:cubicBezTo>
                  <a:lnTo>
                    <a:pt x="779" y="308"/>
                  </a:lnTo>
                  <a:cubicBezTo>
                    <a:pt x="779" y="140"/>
                    <a:pt x="639" y="1"/>
                    <a:pt x="47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82"/>
            <p:cNvSpPr/>
            <p:nvPr/>
          </p:nvSpPr>
          <p:spPr>
            <a:xfrm>
              <a:off x="6889356" y="2174536"/>
              <a:ext cx="86682" cy="74351"/>
            </a:xfrm>
            <a:custGeom>
              <a:avLst/>
              <a:gdLst/>
              <a:ahLst/>
              <a:cxnLst/>
              <a:rect l="l" t="t" r="r" b="b"/>
              <a:pathLst>
                <a:path w="3311" h="2840" extrusionOk="0">
                  <a:moveTo>
                    <a:pt x="1416" y="418"/>
                  </a:moveTo>
                  <a:cubicBezTo>
                    <a:pt x="1418" y="418"/>
                    <a:pt x="1420" y="418"/>
                    <a:pt x="1422" y="418"/>
                  </a:cubicBezTo>
                  <a:cubicBezTo>
                    <a:pt x="1975" y="418"/>
                    <a:pt x="2422" y="865"/>
                    <a:pt x="2426" y="1417"/>
                  </a:cubicBezTo>
                  <a:cubicBezTo>
                    <a:pt x="2426" y="2026"/>
                    <a:pt x="1928" y="2427"/>
                    <a:pt x="1411" y="2427"/>
                  </a:cubicBezTo>
                  <a:cubicBezTo>
                    <a:pt x="1165" y="2427"/>
                    <a:pt x="914" y="2336"/>
                    <a:pt x="711" y="2133"/>
                  </a:cubicBezTo>
                  <a:cubicBezTo>
                    <a:pt x="79" y="1500"/>
                    <a:pt x="522" y="418"/>
                    <a:pt x="1416" y="418"/>
                  </a:cubicBezTo>
                  <a:close/>
                  <a:moveTo>
                    <a:pt x="1418" y="0"/>
                  </a:moveTo>
                  <a:cubicBezTo>
                    <a:pt x="634" y="5"/>
                    <a:pt x="0" y="639"/>
                    <a:pt x="0" y="1417"/>
                  </a:cubicBezTo>
                  <a:cubicBezTo>
                    <a:pt x="0" y="2272"/>
                    <a:pt x="700" y="2839"/>
                    <a:pt x="1428" y="2839"/>
                  </a:cubicBezTo>
                  <a:cubicBezTo>
                    <a:pt x="1776" y="2839"/>
                    <a:pt x="2130" y="2710"/>
                    <a:pt x="2417" y="2421"/>
                  </a:cubicBezTo>
                  <a:cubicBezTo>
                    <a:pt x="3310" y="1528"/>
                    <a:pt x="2681" y="0"/>
                    <a:pt x="14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82"/>
            <p:cNvSpPr/>
            <p:nvPr/>
          </p:nvSpPr>
          <p:spPr>
            <a:xfrm>
              <a:off x="6875768" y="2068376"/>
              <a:ext cx="50972" cy="30212"/>
            </a:xfrm>
            <a:custGeom>
              <a:avLst/>
              <a:gdLst/>
              <a:ahLst/>
              <a:cxnLst/>
              <a:rect l="l" t="t" r="r" b="b"/>
              <a:pathLst>
                <a:path w="1947" h="1154" extrusionOk="0">
                  <a:moveTo>
                    <a:pt x="1413" y="418"/>
                  </a:moveTo>
                  <a:cubicBezTo>
                    <a:pt x="1480" y="418"/>
                    <a:pt x="1533" y="476"/>
                    <a:pt x="1533" y="538"/>
                  </a:cubicBezTo>
                  <a:lnTo>
                    <a:pt x="1533" y="620"/>
                  </a:lnTo>
                  <a:cubicBezTo>
                    <a:pt x="1533" y="687"/>
                    <a:pt x="1480" y="740"/>
                    <a:pt x="1413" y="740"/>
                  </a:cubicBezTo>
                  <a:lnTo>
                    <a:pt x="534" y="740"/>
                  </a:lnTo>
                  <a:cubicBezTo>
                    <a:pt x="466" y="740"/>
                    <a:pt x="414" y="687"/>
                    <a:pt x="414" y="620"/>
                  </a:cubicBezTo>
                  <a:lnTo>
                    <a:pt x="414" y="538"/>
                  </a:lnTo>
                  <a:cubicBezTo>
                    <a:pt x="414" y="476"/>
                    <a:pt x="466" y="418"/>
                    <a:pt x="534" y="418"/>
                  </a:cubicBezTo>
                  <a:close/>
                  <a:moveTo>
                    <a:pt x="534" y="0"/>
                  </a:moveTo>
                  <a:cubicBezTo>
                    <a:pt x="241" y="0"/>
                    <a:pt x="0" y="241"/>
                    <a:pt x="0" y="538"/>
                  </a:cubicBezTo>
                  <a:lnTo>
                    <a:pt x="0" y="620"/>
                  </a:lnTo>
                  <a:cubicBezTo>
                    <a:pt x="0" y="913"/>
                    <a:pt x="241" y="1153"/>
                    <a:pt x="534" y="1153"/>
                  </a:cubicBezTo>
                  <a:lnTo>
                    <a:pt x="1413" y="1153"/>
                  </a:lnTo>
                  <a:cubicBezTo>
                    <a:pt x="1711" y="1153"/>
                    <a:pt x="1946" y="913"/>
                    <a:pt x="1946" y="620"/>
                  </a:cubicBezTo>
                  <a:lnTo>
                    <a:pt x="1946" y="538"/>
                  </a:lnTo>
                  <a:cubicBezTo>
                    <a:pt x="1946" y="241"/>
                    <a:pt x="1706" y="5"/>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82"/>
            <p:cNvSpPr/>
            <p:nvPr/>
          </p:nvSpPr>
          <p:spPr>
            <a:xfrm>
              <a:off x="6875638" y="2103091"/>
              <a:ext cx="51103" cy="30081"/>
            </a:xfrm>
            <a:custGeom>
              <a:avLst/>
              <a:gdLst/>
              <a:ahLst/>
              <a:cxnLst/>
              <a:rect l="l" t="t" r="r" b="b"/>
              <a:pathLst>
                <a:path w="1952" h="1149" extrusionOk="0">
                  <a:moveTo>
                    <a:pt x="1413" y="413"/>
                  </a:moveTo>
                  <a:cubicBezTo>
                    <a:pt x="1480" y="413"/>
                    <a:pt x="1533" y="466"/>
                    <a:pt x="1533" y="534"/>
                  </a:cubicBezTo>
                  <a:lnTo>
                    <a:pt x="1533" y="615"/>
                  </a:lnTo>
                  <a:cubicBezTo>
                    <a:pt x="1533" y="682"/>
                    <a:pt x="1480" y="735"/>
                    <a:pt x="1413" y="735"/>
                  </a:cubicBezTo>
                  <a:lnTo>
                    <a:pt x="534" y="735"/>
                  </a:lnTo>
                  <a:cubicBezTo>
                    <a:pt x="467" y="735"/>
                    <a:pt x="414" y="682"/>
                    <a:pt x="414" y="615"/>
                  </a:cubicBezTo>
                  <a:lnTo>
                    <a:pt x="414" y="534"/>
                  </a:lnTo>
                  <a:cubicBezTo>
                    <a:pt x="414" y="466"/>
                    <a:pt x="467" y="413"/>
                    <a:pt x="534" y="413"/>
                  </a:cubicBezTo>
                  <a:close/>
                  <a:moveTo>
                    <a:pt x="534" y="0"/>
                  </a:moveTo>
                  <a:cubicBezTo>
                    <a:pt x="241" y="0"/>
                    <a:pt x="1" y="236"/>
                    <a:pt x="1" y="534"/>
                  </a:cubicBezTo>
                  <a:lnTo>
                    <a:pt x="1" y="615"/>
                  </a:lnTo>
                  <a:cubicBezTo>
                    <a:pt x="1" y="913"/>
                    <a:pt x="241" y="1148"/>
                    <a:pt x="534" y="1148"/>
                  </a:cubicBezTo>
                  <a:lnTo>
                    <a:pt x="1413" y="1148"/>
                  </a:lnTo>
                  <a:cubicBezTo>
                    <a:pt x="1711" y="1148"/>
                    <a:pt x="1951" y="913"/>
                    <a:pt x="1951" y="615"/>
                  </a:cubicBezTo>
                  <a:lnTo>
                    <a:pt x="1951" y="534"/>
                  </a:lnTo>
                  <a:cubicBezTo>
                    <a:pt x="1951" y="236"/>
                    <a:pt x="1711" y="0"/>
                    <a:pt x="14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82"/>
            <p:cNvSpPr/>
            <p:nvPr/>
          </p:nvSpPr>
          <p:spPr>
            <a:xfrm>
              <a:off x="6875638" y="2137544"/>
              <a:ext cx="51103" cy="30212"/>
            </a:xfrm>
            <a:custGeom>
              <a:avLst/>
              <a:gdLst/>
              <a:ahLst/>
              <a:cxnLst/>
              <a:rect l="l" t="t" r="r" b="b"/>
              <a:pathLst>
                <a:path w="1952" h="1154" extrusionOk="0">
                  <a:moveTo>
                    <a:pt x="1413" y="419"/>
                  </a:moveTo>
                  <a:cubicBezTo>
                    <a:pt x="1480" y="419"/>
                    <a:pt x="1533" y="471"/>
                    <a:pt x="1533" y="539"/>
                  </a:cubicBezTo>
                  <a:lnTo>
                    <a:pt x="1533" y="620"/>
                  </a:lnTo>
                  <a:cubicBezTo>
                    <a:pt x="1533" y="683"/>
                    <a:pt x="1480" y="740"/>
                    <a:pt x="1413" y="740"/>
                  </a:cubicBezTo>
                  <a:lnTo>
                    <a:pt x="534" y="740"/>
                  </a:lnTo>
                  <a:cubicBezTo>
                    <a:pt x="467" y="740"/>
                    <a:pt x="414" y="683"/>
                    <a:pt x="414" y="620"/>
                  </a:cubicBezTo>
                  <a:lnTo>
                    <a:pt x="414" y="539"/>
                  </a:lnTo>
                  <a:cubicBezTo>
                    <a:pt x="414" y="471"/>
                    <a:pt x="467" y="419"/>
                    <a:pt x="534" y="419"/>
                  </a:cubicBezTo>
                  <a:close/>
                  <a:moveTo>
                    <a:pt x="534" y="1"/>
                  </a:moveTo>
                  <a:cubicBezTo>
                    <a:pt x="241" y="1"/>
                    <a:pt x="1" y="241"/>
                    <a:pt x="1" y="539"/>
                  </a:cubicBezTo>
                  <a:lnTo>
                    <a:pt x="1" y="620"/>
                  </a:lnTo>
                  <a:cubicBezTo>
                    <a:pt x="1" y="913"/>
                    <a:pt x="241" y="1154"/>
                    <a:pt x="534" y="1154"/>
                  </a:cubicBezTo>
                  <a:lnTo>
                    <a:pt x="1413" y="1154"/>
                  </a:lnTo>
                  <a:cubicBezTo>
                    <a:pt x="1711" y="1154"/>
                    <a:pt x="1951" y="913"/>
                    <a:pt x="1951" y="620"/>
                  </a:cubicBezTo>
                  <a:lnTo>
                    <a:pt x="1951" y="539"/>
                  </a:lnTo>
                  <a:cubicBezTo>
                    <a:pt x="1951" y="241"/>
                    <a:pt x="1711" y="1"/>
                    <a:pt x="14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82"/>
            <p:cNvSpPr/>
            <p:nvPr/>
          </p:nvSpPr>
          <p:spPr>
            <a:xfrm>
              <a:off x="6933495" y="2068376"/>
              <a:ext cx="43930" cy="99379"/>
            </a:xfrm>
            <a:custGeom>
              <a:avLst/>
              <a:gdLst/>
              <a:ahLst/>
              <a:cxnLst/>
              <a:rect l="l" t="t" r="r" b="b"/>
              <a:pathLst>
                <a:path w="1678" h="3796" extrusionOk="0">
                  <a:moveTo>
                    <a:pt x="1168" y="414"/>
                  </a:moveTo>
                  <a:cubicBezTo>
                    <a:pt x="1221" y="414"/>
                    <a:pt x="1269" y="462"/>
                    <a:pt x="1269" y="514"/>
                  </a:cubicBezTo>
                  <a:lnTo>
                    <a:pt x="1269" y="3282"/>
                  </a:lnTo>
                  <a:cubicBezTo>
                    <a:pt x="1269" y="3339"/>
                    <a:pt x="1221" y="3382"/>
                    <a:pt x="1168" y="3382"/>
                  </a:cubicBezTo>
                  <a:lnTo>
                    <a:pt x="510" y="3382"/>
                  </a:lnTo>
                  <a:cubicBezTo>
                    <a:pt x="457" y="3382"/>
                    <a:pt x="414" y="3339"/>
                    <a:pt x="414" y="3282"/>
                  </a:cubicBezTo>
                  <a:lnTo>
                    <a:pt x="414" y="514"/>
                  </a:lnTo>
                  <a:cubicBezTo>
                    <a:pt x="414" y="462"/>
                    <a:pt x="457" y="414"/>
                    <a:pt x="515" y="414"/>
                  </a:cubicBezTo>
                  <a:close/>
                  <a:moveTo>
                    <a:pt x="510" y="0"/>
                  </a:moveTo>
                  <a:cubicBezTo>
                    <a:pt x="226" y="0"/>
                    <a:pt x="1" y="231"/>
                    <a:pt x="1" y="514"/>
                  </a:cubicBezTo>
                  <a:lnTo>
                    <a:pt x="1" y="3282"/>
                  </a:lnTo>
                  <a:cubicBezTo>
                    <a:pt x="1" y="3565"/>
                    <a:pt x="226" y="3796"/>
                    <a:pt x="510" y="3796"/>
                  </a:cubicBezTo>
                  <a:lnTo>
                    <a:pt x="1163" y="3796"/>
                  </a:lnTo>
                  <a:cubicBezTo>
                    <a:pt x="1447" y="3796"/>
                    <a:pt x="1677" y="3565"/>
                    <a:pt x="1677" y="3282"/>
                  </a:cubicBezTo>
                  <a:lnTo>
                    <a:pt x="1677" y="514"/>
                  </a:lnTo>
                  <a:cubicBezTo>
                    <a:pt x="1677" y="231"/>
                    <a:pt x="1447" y="0"/>
                    <a:pt x="11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82"/>
            <p:cNvSpPr/>
            <p:nvPr/>
          </p:nvSpPr>
          <p:spPr>
            <a:xfrm>
              <a:off x="6807727" y="2086100"/>
              <a:ext cx="32856" cy="10734"/>
            </a:xfrm>
            <a:custGeom>
              <a:avLst/>
              <a:gdLst/>
              <a:ahLst/>
              <a:cxnLst/>
              <a:rect l="l" t="t" r="r" b="b"/>
              <a:pathLst>
                <a:path w="1255" h="410" extrusionOk="0">
                  <a:moveTo>
                    <a:pt x="985" y="1"/>
                  </a:moveTo>
                  <a:cubicBezTo>
                    <a:pt x="984" y="1"/>
                    <a:pt x="982" y="1"/>
                    <a:pt x="981" y="1"/>
                  </a:cubicBezTo>
                  <a:lnTo>
                    <a:pt x="274" y="1"/>
                  </a:lnTo>
                  <a:cubicBezTo>
                    <a:pt x="0" y="1"/>
                    <a:pt x="0" y="409"/>
                    <a:pt x="274" y="409"/>
                  </a:cubicBezTo>
                  <a:lnTo>
                    <a:pt x="981" y="409"/>
                  </a:lnTo>
                  <a:cubicBezTo>
                    <a:pt x="1253" y="409"/>
                    <a:pt x="1254" y="1"/>
                    <a:pt x="9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82"/>
            <p:cNvSpPr/>
            <p:nvPr/>
          </p:nvSpPr>
          <p:spPr>
            <a:xfrm>
              <a:off x="6672271" y="2085969"/>
              <a:ext cx="13116" cy="10734"/>
            </a:xfrm>
            <a:custGeom>
              <a:avLst/>
              <a:gdLst/>
              <a:ahLst/>
              <a:cxnLst/>
              <a:rect l="l" t="t" r="r" b="b"/>
              <a:pathLst>
                <a:path w="501" h="410" extrusionOk="0">
                  <a:moveTo>
                    <a:pt x="302" y="1"/>
                  </a:moveTo>
                  <a:cubicBezTo>
                    <a:pt x="299" y="1"/>
                    <a:pt x="296" y="1"/>
                    <a:pt x="294" y="1"/>
                  </a:cubicBezTo>
                  <a:lnTo>
                    <a:pt x="274" y="1"/>
                  </a:lnTo>
                  <a:cubicBezTo>
                    <a:pt x="1" y="1"/>
                    <a:pt x="1" y="409"/>
                    <a:pt x="274" y="409"/>
                  </a:cubicBezTo>
                  <a:lnTo>
                    <a:pt x="294" y="409"/>
                  </a:lnTo>
                  <a:cubicBezTo>
                    <a:pt x="409" y="409"/>
                    <a:pt x="500" y="318"/>
                    <a:pt x="500" y="208"/>
                  </a:cubicBezTo>
                  <a:cubicBezTo>
                    <a:pt x="500" y="95"/>
                    <a:pt x="413"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82"/>
            <p:cNvSpPr/>
            <p:nvPr/>
          </p:nvSpPr>
          <p:spPr>
            <a:xfrm>
              <a:off x="6677691" y="2110029"/>
              <a:ext cx="155588" cy="89483"/>
            </a:xfrm>
            <a:custGeom>
              <a:avLst/>
              <a:gdLst/>
              <a:ahLst/>
              <a:cxnLst/>
              <a:rect l="l" t="t" r="r" b="b"/>
              <a:pathLst>
                <a:path w="5943" h="3418" extrusionOk="0">
                  <a:moveTo>
                    <a:pt x="2657" y="0"/>
                  </a:moveTo>
                  <a:cubicBezTo>
                    <a:pt x="2567" y="0"/>
                    <a:pt x="2479" y="54"/>
                    <a:pt x="2455" y="163"/>
                  </a:cubicBezTo>
                  <a:lnTo>
                    <a:pt x="1989" y="2411"/>
                  </a:lnTo>
                  <a:lnTo>
                    <a:pt x="1581" y="1148"/>
                  </a:lnTo>
                  <a:cubicBezTo>
                    <a:pt x="1548" y="1054"/>
                    <a:pt x="1464" y="1006"/>
                    <a:pt x="1381" y="1006"/>
                  </a:cubicBezTo>
                  <a:cubicBezTo>
                    <a:pt x="1306" y="1006"/>
                    <a:pt x="1233" y="1044"/>
                    <a:pt x="1196" y="1124"/>
                  </a:cubicBezTo>
                  <a:lnTo>
                    <a:pt x="682" y="2238"/>
                  </a:lnTo>
                  <a:lnTo>
                    <a:pt x="269" y="2238"/>
                  </a:lnTo>
                  <a:cubicBezTo>
                    <a:pt x="0" y="2238"/>
                    <a:pt x="0" y="2647"/>
                    <a:pt x="269" y="2647"/>
                  </a:cubicBezTo>
                  <a:lnTo>
                    <a:pt x="817" y="2647"/>
                  </a:lnTo>
                  <a:cubicBezTo>
                    <a:pt x="898" y="2647"/>
                    <a:pt x="971" y="2599"/>
                    <a:pt x="1004" y="2526"/>
                  </a:cubicBezTo>
                  <a:lnTo>
                    <a:pt x="1350" y="1772"/>
                  </a:lnTo>
                  <a:lnTo>
                    <a:pt x="1840" y="3276"/>
                  </a:lnTo>
                  <a:cubicBezTo>
                    <a:pt x="1872" y="3371"/>
                    <a:pt x="1953" y="3417"/>
                    <a:pt x="2035" y="3417"/>
                  </a:cubicBezTo>
                  <a:cubicBezTo>
                    <a:pt x="2125" y="3417"/>
                    <a:pt x="2216" y="3361"/>
                    <a:pt x="2239" y="3252"/>
                  </a:cubicBezTo>
                  <a:lnTo>
                    <a:pt x="2638" y="1335"/>
                  </a:lnTo>
                  <a:lnTo>
                    <a:pt x="2801" y="2339"/>
                  </a:lnTo>
                  <a:cubicBezTo>
                    <a:pt x="2820" y="2440"/>
                    <a:pt x="2907" y="2512"/>
                    <a:pt x="3007" y="2512"/>
                  </a:cubicBezTo>
                  <a:lnTo>
                    <a:pt x="3800" y="2512"/>
                  </a:lnTo>
                  <a:cubicBezTo>
                    <a:pt x="3901" y="2512"/>
                    <a:pt x="3987" y="2445"/>
                    <a:pt x="4007" y="2344"/>
                  </a:cubicBezTo>
                  <a:lnTo>
                    <a:pt x="4098" y="1820"/>
                  </a:lnTo>
                  <a:lnTo>
                    <a:pt x="4353" y="2978"/>
                  </a:lnTo>
                  <a:cubicBezTo>
                    <a:pt x="4376" y="3083"/>
                    <a:pt x="4466" y="3140"/>
                    <a:pt x="4557" y="3140"/>
                  </a:cubicBezTo>
                  <a:cubicBezTo>
                    <a:pt x="4631" y="3140"/>
                    <a:pt x="4705" y="3102"/>
                    <a:pt x="4742" y="3021"/>
                  </a:cubicBezTo>
                  <a:lnTo>
                    <a:pt x="4996" y="2478"/>
                  </a:lnTo>
                  <a:lnTo>
                    <a:pt x="5669" y="2478"/>
                  </a:lnTo>
                  <a:cubicBezTo>
                    <a:pt x="5943" y="2478"/>
                    <a:pt x="5943" y="2070"/>
                    <a:pt x="5669" y="2070"/>
                  </a:cubicBezTo>
                  <a:lnTo>
                    <a:pt x="4867" y="2070"/>
                  </a:lnTo>
                  <a:cubicBezTo>
                    <a:pt x="4679" y="2070"/>
                    <a:pt x="4655" y="2253"/>
                    <a:pt x="4622" y="2305"/>
                  </a:cubicBezTo>
                  <a:lnTo>
                    <a:pt x="4276" y="739"/>
                  </a:lnTo>
                  <a:cubicBezTo>
                    <a:pt x="4252" y="631"/>
                    <a:pt x="4163" y="577"/>
                    <a:pt x="4074" y="577"/>
                  </a:cubicBezTo>
                  <a:cubicBezTo>
                    <a:pt x="3982" y="577"/>
                    <a:pt x="3889" y="634"/>
                    <a:pt x="3867" y="749"/>
                  </a:cubicBezTo>
                  <a:lnTo>
                    <a:pt x="3622" y="2109"/>
                  </a:lnTo>
                  <a:lnTo>
                    <a:pt x="3171" y="2109"/>
                  </a:lnTo>
                  <a:lnTo>
                    <a:pt x="2863" y="172"/>
                  </a:lnTo>
                  <a:cubicBezTo>
                    <a:pt x="2841" y="58"/>
                    <a:pt x="2749" y="0"/>
                    <a:pt x="26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82"/>
            <p:cNvSpPr/>
            <p:nvPr/>
          </p:nvSpPr>
          <p:spPr>
            <a:xfrm>
              <a:off x="6630645" y="2040338"/>
              <a:ext cx="368536" cy="246275"/>
            </a:xfrm>
            <a:custGeom>
              <a:avLst/>
              <a:gdLst/>
              <a:ahLst/>
              <a:cxnLst/>
              <a:rect l="l" t="t" r="r" b="b"/>
              <a:pathLst>
                <a:path w="14077" h="9407" extrusionOk="0">
                  <a:moveTo>
                    <a:pt x="4002" y="8748"/>
                  </a:moveTo>
                  <a:lnTo>
                    <a:pt x="4002" y="8993"/>
                  </a:lnTo>
                  <a:lnTo>
                    <a:pt x="1936" y="8993"/>
                  </a:lnTo>
                  <a:lnTo>
                    <a:pt x="1936" y="8748"/>
                  </a:lnTo>
                  <a:close/>
                  <a:moveTo>
                    <a:pt x="12135" y="8748"/>
                  </a:moveTo>
                  <a:lnTo>
                    <a:pt x="12135" y="8993"/>
                  </a:lnTo>
                  <a:lnTo>
                    <a:pt x="10074" y="8993"/>
                  </a:lnTo>
                  <a:lnTo>
                    <a:pt x="10074" y="8748"/>
                  </a:lnTo>
                  <a:close/>
                  <a:moveTo>
                    <a:pt x="668" y="0"/>
                  </a:moveTo>
                  <a:cubicBezTo>
                    <a:pt x="298" y="0"/>
                    <a:pt x="0" y="303"/>
                    <a:pt x="0" y="668"/>
                  </a:cubicBezTo>
                  <a:lnTo>
                    <a:pt x="0" y="8080"/>
                  </a:lnTo>
                  <a:cubicBezTo>
                    <a:pt x="0" y="8446"/>
                    <a:pt x="298" y="8748"/>
                    <a:pt x="668" y="8748"/>
                  </a:cubicBezTo>
                  <a:lnTo>
                    <a:pt x="1528" y="8748"/>
                  </a:lnTo>
                  <a:lnTo>
                    <a:pt x="1528" y="9200"/>
                  </a:lnTo>
                  <a:cubicBezTo>
                    <a:pt x="1528" y="9315"/>
                    <a:pt x="1619" y="9406"/>
                    <a:pt x="1730" y="9406"/>
                  </a:cubicBezTo>
                  <a:lnTo>
                    <a:pt x="4204" y="9406"/>
                  </a:lnTo>
                  <a:cubicBezTo>
                    <a:pt x="4319" y="9406"/>
                    <a:pt x="4411" y="9315"/>
                    <a:pt x="4411" y="9200"/>
                  </a:cubicBezTo>
                  <a:lnTo>
                    <a:pt x="4411" y="8748"/>
                  </a:lnTo>
                  <a:lnTo>
                    <a:pt x="9661" y="8748"/>
                  </a:lnTo>
                  <a:lnTo>
                    <a:pt x="9661" y="9200"/>
                  </a:lnTo>
                  <a:cubicBezTo>
                    <a:pt x="9661" y="9315"/>
                    <a:pt x="9753" y="9406"/>
                    <a:pt x="9868" y="9406"/>
                  </a:cubicBezTo>
                  <a:lnTo>
                    <a:pt x="12342" y="9406"/>
                  </a:lnTo>
                  <a:cubicBezTo>
                    <a:pt x="12457" y="9406"/>
                    <a:pt x="12549" y="9315"/>
                    <a:pt x="12549" y="9200"/>
                  </a:cubicBezTo>
                  <a:lnTo>
                    <a:pt x="12549" y="8748"/>
                  </a:lnTo>
                  <a:lnTo>
                    <a:pt x="13404" y="8748"/>
                  </a:lnTo>
                  <a:cubicBezTo>
                    <a:pt x="13774" y="8748"/>
                    <a:pt x="14071" y="8446"/>
                    <a:pt x="14071" y="8080"/>
                  </a:cubicBezTo>
                  <a:lnTo>
                    <a:pt x="14071" y="668"/>
                  </a:lnTo>
                  <a:cubicBezTo>
                    <a:pt x="14076" y="303"/>
                    <a:pt x="13778" y="0"/>
                    <a:pt x="13408" y="0"/>
                  </a:cubicBezTo>
                  <a:lnTo>
                    <a:pt x="9253" y="0"/>
                  </a:lnTo>
                  <a:cubicBezTo>
                    <a:pt x="8984" y="0"/>
                    <a:pt x="8984" y="413"/>
                    <a:pt x="9253" y="413"/>
                  </a:cubicBezTo>
                  <a:lnTo>
                    <a:pt x="13408" y="413"/>
                  </a:lnTo>
                  <a:cubicBezTo>
                    <a:pt x="13411" y="413"/>
                    <a:pt x="13414" y="413"/>
                    <a:pt x="13417" y="413"/>
                  </a:cubicBezTo>
                  <a:cubicBezTo>
                    <a:pt x="13552" y="413"/>
                    <a:pt x="13663" y="527"/>
                    <a:pt x="13663" y="668"/>
                  </a:cubicBezTo>
                  <a:lnTo>
                    <a:pt x="13663" y="8076"/>
                  </a:lnTo>
                  <a:cubicBezTo>
                    <a:pt x="13663" y="8215"/>
                    <a:pt x="13548" y="8330"/>
                    <a:pt x="13408" y="8330"/>
                  </a:cubicBezTo>
                  <a:lnTo>
                    <a:pt x="663" y="8330"/>
                  </a:lnTo>
                  <a:cubicBezTo>
                    <a:pt x="524" y="8330"/>
                    <a:pt x="409" y="8215"/>
                    <a:pt x="409" y="8076"/>
                  </a:cubicBezTo>
                  <a:lnTo>
                    <a:pt x="409" y="668"/>
                  </a:lnTo>
                  <a:cubicBezTo>
                    <a:pt x="409" y="527"/>
                    <a:pt x="519" y="413"/>
                    <a:pt x="655" y="413"/>
                  </a:cubicBezTo>
                  <a:cubicBezTo>
                    <a:pt x="658" y="413"/>
                    <a:pt x="661" y="413"/>
                    <a:pt x="663" y="413"/>
                  </a:cubicBezTo>
                  <a:lnTo>
                    <a:pt x="8359" y="413"/>
                  </a:lnTo>
                  <a:cubicBezTo>
                    <a:pt x="8633" y="413"/>
                    <a:pt x="8633" y="0"/>
                    <a:pt x="8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82"/>
            <p:cNvSpPr/>
            <p:nvPr/>
          </p:nvSpPr>
          <p:spPr>
            <a:xfrm>
              <a:off x="6655411" y="2068376"/>
              <a:ext cx="200146" cy="172709"/>
            </a:xfrm>
            <a:custGeom>
              <a:avLst/>
              <a:gdLst/>
              <a:ahLst/>
              <a:cxnLst/>
              <a:rect l="l" t="t" r="r" b="b"/>
              <a:pathLst>
                <a:path w="7645" h="6597" extrusionOk="0">
                  <a:moveTo>
                    <a:pt x="207" y="0"/>
                  </a:moveTo>
                  <a:cubicBezTo>
                    <a:pt x="92" y="0"/>
                    <a:pt x="1" y="92"/>
                    <a:pt x="1" y="207"/>
                  </a:cubicBezTo>
                  <a:lnTo>
                    <a:pt x="1" y="2047"/>
                  </a:lnTo>
                  <a:cubicBezTo>
                    <a:pt x="1" y="2184"/>
                    <a:pt x="104" y="2252"/>
                    <a:pt x="207" y="2252"/>
                  </a:cubicBezTo>
                  <a:cubicBezTo>
                    <a:pt x="311" y="2252"/>
                    <a:pt x="414" y="2184"/>
                    <a:pt x="414" y="2047"/>
                  </a:cubicBezTo>
                  <a:lnTo>
                    <a:pt x="414" y="414"/>
                  </a:lnTo>
                  <a:lnTo>
                    <a:pt x="7231" y="414"/>
                  </a:lnTo>
                  <a:lnTo>
                    <a:pt x="7231" y="6188"/>
                  </a:lnTo>
                  <a:lnTo>
                    <a:pt x="414" y="6188"/>
                  </a:lnTo>
                  <a:lnTo>
                    <a:pt x="414" y="2984"/>
                  </a:lnTo>
                  <a:cubicBezTo>
                    <a:pt x="414" y="2868"/>
                    <a:pt x="323" y="2777"/>
                    <a:pt x="207" y="2777"/>
                  </a:cubicBezTo>
                  <a:cubicBezTo>
                    <a:pt x="92" y="2777"/>
                    <a:pt x="1" y="2868"/>
                    <a:pt x="1" y="2984"/>
                  </a:cubicBezTo>
                  <a:lnTo>
                    <a:pt x="1" y="6395"/>
                  </a:lnTo>
                  <a:cubicBezTo>
                    <a:pt x="1" y="6505"/>
                    <a:pt x="92" y="6596"/>
                    <a:pt x="207" y="6596"/>
                  </a:cubicBezTo>
                  <a:lnTo>
                    <a:pt x="7442" y="6596"/>
                  </a:lnTo>
                  <a:cubicBezTo>
                    <a:pt x="7553" y="6596"/>
                    <a:pt x="7644" y="6505"/>
                    <a:pt x="7644" y="6395"/>
                  </a:cubicBezTo>
                  <a:lnTo>
                    <a:pt x="7644" y="207"/>
                  </a:lnTo>
                  <a:cubicBezTo>
                    <a:pt x="7644" y="92"/>
                    <a:pt x="7553" y="0"/>
                    <a:pt x="74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9" name="Google Shape;14169;p82"/>
          <p:cNvGrpSpPr/>
          <p:nvPr/>
        </p:nvGrpSpPr>
        <p:grpSpPr>
          <a:xfrm>
            <a:off x="6190455" y="1789646"/>
            <a:ext cx="368771" cy="336858"/>
            <a:chOff x="6190455" y="1995046"/>
            <a:chExt cx="368771" cy="336858"/>
          </a:xfrm>
        </p:grpSpPr>
        <p:sp>
          <p:nvSpPr>
            <p:cNvPr id="14170" name="Google Shape;14170;p82"/>
            <p:cNvSpPr/>
            <p:nvPr/>
          </p:nvSpPr>
          <p:spPr>
            <a:xfrm>
              <a:off x="6195979" y="2084477"/>
              <a:ext cx="200644" cy="241877"/>
            </a:xfrm>
            <a:custGeom>
              <a:avLst/>
              <a:gdLst/>
              <a:ahLst/>
              <a:cxnLst/>
              <a:rect l="l" t="t" r="r" b="b"/>
              <a:pathLst>
                <a:path w="7664" h="9239" extrusionOk="0">
                  <a:moveTo>
                    <a:pt x="889" y="0"/>
                  </a:moveTo>
                  <a:cubicBezTo>
                    <a:pt x="399" y="0"/>
                    <a:pt x="1" y="399"/>
                    <a:pt x="1" y="889"/>
                  </a:cubicBezTo>
                  <a:lnTo>
                    <a:pt x="1" y="8350"/>
                  </a:lnTo>
                  <a:cubicBezTo>
                    <a:pt x="1" y="8840"/>
                    <a:pt x="399" y="9238"/>
                    <a:pt x="889" y="9238"/>
                  </a:cubicBezTo>
                  <a:lnTo>
                    <a:pt x="6779" y="9238"/>
                  </a:lnTo>
                  <a:cubicBezTo>
                    <a:pt x="7183" y="9238"/>
                    <a:pt x="7538" y="8960"/>
                    <a:pt x="7639" y="8566"/>
                  </a:cubicBezTo>
                  <a:cubicBezTo>
                    <a:pt x="6361" y="7461"/>
                    <a:pt x="6371" y="5477"/>
                    <a:pt x="7663" y="4386"/>
                  </a:cubicBezTo>
                  <a:lnTo>
                    <a:pt x="7663" y="889"/>
                  </a:lnTo>
                  <a:cubicBezTo>
                    <a:pt x="7663" y="399"/>
                    <a:pt x="7264" y="0"/>
                    <a:pt x="677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82"/>
            <p:cNvSpPr/>
            <p:nvPr/>
          </p:nvSpPr>
          <p:spPr>
            <a:xfrm>
              <a:off x="6195979" y="2084477"/>
              <a:ext cx="200644" cy="241877"/>
            </a:xfrm>
            <a:custGeom>
              <a:avLst/>
              <a:gdLst/>
              <a:ahLst/>
              <a:cxnLst/>
              <a:rect l="l" t="t" r="r" b="b"/>
              <a:pathLst>
                <a:path w="7664" h="9239" extrusionOk="0">
                  <a:moveTo>
                    <a:pt x="5" y="7466"/>
                  </a:moveTo>
                  <a:cubicBezTo>
                    <a:pt x="5" y="7472"/>
                    <a:pt x="5" y="7478"/>
                    <a:pt x="5" y="7483"/>
                  </a:cubicBezTo>
                  <a:lnTo>
                    <a:pt x="5" y="7483"/>
                  </a:lnTo>
                  <a:lnTo>
                    <a:pt x="5" y="7466"/>
                  </a:lnTo>
                  <a:close/>
                  <a:moveTo>
                    <a:pt x="6116" y="0"/>
                  </a:moveTo>
                  <a:cubicBezTo>
                    <a:pt x="6611" y="0"/>
                    <a:pt x="7010" y="399"/>
                    <a:pt x="7010" y="889"/>
                  </a:cubicBezTo>
                  <a:lnTo>
                    <a:pt x="7010" y="3940"/>
                  </a:lnTo>
                  <a:cubicBezTo>
                    <a:pt x="7005" y="4079"/>
                    <a:pt x="6957" y="4209"/>
                    <a:pt x="6870" y="4314"/>
                  </a:cubicBezTo>
                  <a:cubicBezTo>
                    <a:pt x="6597" y="4641"/>
                    <a:pt x="6385" y="5011"/>
                    <a:pt x="6251" y="5414"/>
                  </a:cubicBezTo>
                  <a:cubicBezTo>
                    <a:pt x="5953" y="6101"/>
                    <a:pt x="5953" y="6880"/>
                    <a:pt x="6251" y="7571"/>
                  </a:cubicBezTo>
                  <a:cubicBezTo>
                    <a:pt x="6251" y="7571"/>
                    <a:pt x="6251" y="7571"/>
                    <a:pt x="6251" y="7576"/>
                  </a:cubicBezTo>
                  <a:cubicBezTo>
                    <a:pt x="6385" y="7956"/>
                    <a:pt x="6107" y="8355"/>
                    <a:pt x="5698" y="8355"/>
                  </a:cubicBezTo>
                  <a:lnTo>
                    <a:pt x="894" y="8355"/>
                  </a:lnTo>
                  <a:cubicBezTo>
                    <a:pt x="405" y="8355"/>
                    <a:pt x="10" y="7970"/>
                    <a:pt x="5" y="7483"/>
                  </a:cubicBezTo>
                  <a:lnTo>
                    <a:pt x="5" y="7483"/>
                  </a:lnTo>
                  <a:lnTo>
                    <a:pt x="5" y="8355"/>
                  </a:lnTo>
                  <a:cubicBezTo>
                    <a:pt x="1" y="8842"/>
                    <a:pt x="395" y="9238"/>
                    <a:pt x="885" y="9238"/>
                  </a:cubicBezTo>
                  <a:cubicBezTo>
                    <a:pt x="888" y="9238"/>
                    <a:pt x="891" y="9238"/>
                    <a:pt x="894" y="9238"/>
                  </a:cubicBezTo>
                  <a:lnTo>
                    <a:pt x="6779" y="9238"/>
                  </a:lnTo>
                  <a:cubicBezTo>
                    <a:pt x="6784" y="9239"/>
                    <a:pt x="6789" y="9239"/>
                    <a:pt x="6794" y="9239"/>
                  </a:cubicBezTo>
                  <a:cubicBezTo>
                    <a:pt x="7062" y="9239"/>
                    <a:pt x="7320" y="9110"/>
                    <a:pt x="7480" y="8893"/>
                  </a:cubicBezTo>
                  <a:cubicBezTo>
                    <a:pt x="7480" y="8888"/>
                    <a:pt x="7485" y="8888"/>
                    <a:pt x="7485" y="8888"/>
                  </a:cubicBezTo>
                  <a:lnTo>
                    <a:pt x="7504" y="8859"/>
                  </a:lnTo>
                  <a:cubicBezTo>
                    <a:pt x="7509" y="8859"/>
                    <a:pt x="7509" y="8859"/>
                    <a:pt x="7509" y="8854"/>
                  </a:cubicBezTo>
                  <a:cubicBezTo>
                    <a:pt x="7514" y="8845"/>
                    <a:pt x="7519" y="8840"/>
                    <a:pt x="7524" y="8830"/>
                  </a:cubicBezTo>
                  <a:cubicBezTo>
                    <a:pt x="7524" y="8830"/>
                    <a:pt x="7524" y="8825"/>
                    <a:pt x="7529" y="8821"/>
                  </a:cubicBezTo>
                  <a:cubicBezTo>
                    <a:pt x="7533" y="8821"/>
                    <a:pt x="7538" y="8806"/>
                    <a:pt x="7543" y="8801"/>
                  </a:cubicBezTo>
                  <a:cubicBezTo>
                    <a:pt x="7543" y="8792"/>
                    <a:pt x="7543" y="8792"/>
                    <a:pt x="7548" y="8792"/>
                  </a:cubicBezTo>
                  <a:cubicBezTo>
                    <a:pt x="7548" y="8782"/>
                    <a:pt x="7553" y="8772"/>
                    <a:pt x="7562" y="8768"/>
                  </a:cubicBezTo>
                  <a:cubicBezTo>
                    <a:pt x="7562" y="8763"/>
                    <a:pt x="7562" y="8763"/>
                    <a:pt x="7567" y="8753"/>
                  </a:cubicBezTo>
                  <a:cubicBezTo>
                    <a:pt x="7572" y="8748"/>
                    <a:pt x="7572" y="8739"/>
                    <a:pt x="7577" y="8734"/>
                  </a:cubicBezTo>
                  <a:cubicBezTo>
                    <a:pt x="7577" y="8729"/>
                    <a:pt x="7577" y="8724"/>
                    <a:pt x="7581" y="8720"/>
                  </a:cubicBezTo>
                  <a:cubicBezTo>
                    <a:pt x="7586" y="8715"/>
                    <a:pt x="7586" y="8705"/>
                    <a:pt x="7591" y="8700"/>
                  </a:cubicBezTo>
                  <a:cubicBezTo>
                    <a:pt x="7596" y="8691"/>
                    <a:pt x="7596" y="8686"/>
                    <a:pt x="7596" y="8686"/>
                  </a:cubicBezTo>
                  <a:cubicBezTo>
                    <a:pt x="7601" y="8676"/>
                    <a:pt x="7601" y="8672"/>
                    <a:pt x="7605" y="8662"/>
                  </a:cubicBezTo>
                  <a:cubicBezTo>
                    <a:pt x="7605" y="8662"/>
                    <a:pt x="7605" y="8652"/>
                    <a:pt x="7610" y="8652"/>
                  </a:cubicBezTo>
                  <a:cubicBezTo>
                    <a:pt x="7610" y="8643"/>
                    <a:pt x="7615" y="8633"/>
                    <a:pt x="7615" y="8624"/>
                  </a:cubicBezTo>
                  <a:cubicBezTo>
                    <a:pt x="7620" y="8624"/>
                    <a:pt x="7620" y="8619"/>
                    <a:pt x="7620" y="8614"/>
                  </a:cubicBezTo>
                  <a:lnTo>
                    <a:pt x="7629" y="8575"/>
                  </a:lnTo>
                  <a:lnTo>
                    <a:pt x="7538" y="8499"/>
                  </a:lnTo>
                  <a:lnTo>
                    <a:pt x="7529" y="8489"/>
                  </a:lnTo>
                  <a:lnTo>
                    <a:pt x="7447" y="8407"/>
                  </a:lnTo>
                  <a:lnTo>
                    <a:pt x="7437" y="8393"/>
                  </a:lnTo>
                  <a:cubicBezTo>
                    <a:pt x="7408" y="8364"/>
                    <a:pt x="7384" y="8335"/>
                    <a:pt x="7356" y="8306"/>
                  </a:cubicBezTo>
                  <a:cubicBezTo>
                    <a:pt x="7356" y="8306"/>
                    <a:pt x="7351" y="8302"/>
                    <a:pt x="7351" y="8297"/>
                  </a:cubicBezTo>
                  <a:cubicBezTo>
                    <a:pt x="7322" y="8268"/>
                    <a:pt x="7298" y="8239"/>
                    <a:pt x="7274" y="8206"/>
                  </a:cubicBezTo>
                  <a:cubicBezTo>
                    <a:pt x="6352" y="7038"/>
                    <a:pt x="6520" y="5352"/>
                    <a:pt x="7653" y="4396"/>
                  </a:cubicBezTo>
                  <a:lnTo>
                    <a:pt x="7653" y="899"/>
                  </a:lnTo>
                  <a:cubicBezTo>
                    <a:pt x="7663" y="409"/>
                    <a:pt x="7269" y="0"/>
                    <a:pt x="677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82"/>
            <p:cNvSpPr/>
            <p:nvPr/>
          </p:nvSpPr>
          <p:spPr>
            <a:xfrm>
              <a:off x="6241506" y="2062852"/>
              <a:ext cx="109956" cy="21651"/>
            </a:xfrm>
            <a:custGeom>
              <a:avLst/>
              <a:gdLst/>
              <a:ahLst/>
              <a:cxnLst/>
              <a:rect l="l" t="t" r="r" b="b"/>
              <a:pathLst>
                <a:path w="4200" h="827" extrusionOk="0">
                  <a:moveTo>
                    <a:pt x="1" y="0"/>
                  </a:moveTo>
                  <a:lnTo>
                    <a:pt x="1" y="826"/>
                  </a:lnTo>
                  <a:lnTo>
                    <a:pt x="4199" y="826"/>
                  </a:lnTo>
                  <a:lnTo>
                    <a:pt x="41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82"/>
            <p:cNvSpPr/>
            <p:nvPr/>
          </p:nvSpPr>
          <p:spPr>
            <a:xfrm>
              <a:off x="6323004" y="2062852"/>
              <a:ext cx="28327" cy="21651"/>
            </a:xfrm>
            <a:custGeom>
              <a:avLst/>
              <a:gdLst/>
              <a:ahLst/>
              <a:cxnLst/>
              <a:rect l="l" t="t" r="r" b="b"/>
              <a:pathLst>
                <a:path w="1082" h="827" extrusionOk="0">
                  <a:moveTo>
                    <a:pt x="1" y="0"/>
                  </a:moveTo>
                  <a:lnTo>
                    <a:pt x="1" y="826"/>
                  </a:lnTo>
                  <a:lnTo>
                    <a:pt x="1082" y="826"/>
                  </a:lnTo>
                  <a:lnTo>
                    <a:pt x="108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82"/>
            <p:cNvSpPr/>
            <p:nvPr/>
          </p:nvSpPr>
          <p:spPr>
            <a:xfrm>
              <a:off x="6218624" y="2000701"/>
              <a:ext cx="155588" cy="62282"/>
            </a:xfrm>
            <a:custGeom>
              <a:avLst/>
              <a:gdLst/>
              <a:ahLst/>
              <a:cxnLst/>
              <a:rect l="l" t="t" r="r" b="b"/>
              <a:pathLst>
                <a:path w="5943" h="2379" extrusionOk="0">
                  <a:moveTo>
                    <a:pt x="0" y="1"/>
                  </a:moveTo>
                  <a:lnTo>
                    <a:pt x="0" y="1187"/>
                  </a:lnTo>
                  <a:lnTo>
                    <a:pt x="0" y="2379"/>
                  </a:lnTo>
                  <a:lnTo>
                    <a:pt x="5943" y="2379"/>
                  </a:lnTo>
                  <a:lnTo>
                    <a:pt x="59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82"/>
            <p:cNvSpPr/>
            <p:nvPr/>
          </p:nvSpPr>
          <p:spPr>
            <a:xfrm>
              <a:off x="6334968" y="2000701"/>
              <a:ext cx="39375" cy="62282"/>
            </a:xfrm>
            <a:custGeom>
              <a:avLst/>
              <a:gdLst/>
              <a:ahLst/>
              <a:cxnLst/>
              <a:rect l="l" t="t" r="r" b="b"/>
              <a:pathLst>
                <a:path w="1504" h="2379" extrusionOk="0">
                  <a:moveTo>
                    <a:pt x="0" y="1"/>
                  </a:moveTo>
                  <a:lnTo>
                    <a:pt x="0" y="2379"/>
                  </a:lnTo>
                  <a:lnTo>
                    <a:pt x="1504" y="2379"/>
                  </a:lnTo>
                  <a:lnTo>
                    <a:pt x="1504" y="1"/>
                  </a:ln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82"/>
            <p:cNvSpPr/>
            <p:nvPr/>
          </p:nvSpPr>
          <p:spPr>
            <a:xfrm>
              <a:off x="6231452" y="2145084"/>
              <a:ext cx="125297" cy="120559"/>
            </a:xfrm>
            <a:custGeom>
              <a:avLst/>
              <a:gdLst/>
              <a:ahLst/>
              <a:cxnLst/>
              <a:rect l="l" t="t" r="r" b="b"/>
              <a:pathLst>
                <a:path w="4786" h="4605" extrusionOk="0">
                  <a:moveTo>
                    <a:pt x="2484" y="1"/>
                  </a:moveTo>
                  <a:cubicBezTo>
                    <a:pt x="1552" y="1"/>
                    <a:pt x="711" y="563"/>
                    <a:pt x="356" y="1423"/>
                  </a:cubicBezTo>
                  <a:cubicBezTo>
                    <a:pt x="0" y="2283"/>
                    <a:pt x="197" y="3272"/>
                    <a:pt x="855" y="3931"/>
                  </a:cubicBezTo>
                  <a:cubicBezTo>
                    <a:pt x="1296" y="4371"/>
                    <a:pt x="1885" y="4605"/>
                    <a:pt x="2484" y="4605"/>
                  </a:cubicBezTo>
                  <a:cubicBezTo>
                    <a:pt x="2780" y="4605"/>
                    <a:pt x="3079" y="4548"/>
                    <a:pt x="3363" y="4430"/>
                  </a:cubicBezTo>
                  <a:cubicBezTo>
                    <a:pt x="4223" y="4075"/>
                    <a:pt x="4785" y="3234"/>
                    <a:pt x="4785" y="2302"/>
                  </a:cubicBezTo>
                  <a:cubicBezTo>
                    <a:pt x="4785" y="1034"/>
                    <a:pt x="3752" y="1"/>
                    <a:pt x="248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82"/>
            <p:cNvSpPr/>
            <p:nvPr/>
          </p:nvSpPr>
          <p:spPr>
            <a:xfrm>
              <a:off x="6246794" y="2155791"/>
              <a:ext cx="119014" cy="109904"/>
            </a:xfrm>
            <a:custGeom>
              <a:avLst/>
              <a:gdLst/>
              <a:ahLst/>
              <a:cxnLst/>
              <a:rect l="l" t="t" r="r" b="b"/>
              <a:pathLst>
                <a:path w="4546" h="4198" extrusionOk="0">
                  <a:moveTo>
                    <a:pt x="3205" y="0"/>
                  </a:moveTo>
                  <a:lnTo>
                    <a:pt x="3205" y="0"/>
                  </a:lnTo>
                  <a:cubicBezTo>
                    <a:pt x="3834" y="913"/>
                    <a:pt x="3724" y="2148"/>
                    <a:pt x="2936" y="2931"/>
                  </a:cubicBezTo>
                  <a:cubicBezTo>
                    <a:pt x="2492" y="3377"/>
                    <a:pt x="1903" y="3606"/>
                    <a:pt x="1309" y="3606"/>
                  </a:cubicBezTo>
                  <a:cubicBezTo>
                    <a:pt x="855" y="3606"/>
                    <a:pt x="398" y="3472"/>
                    <a:pt x="0" y="3200"/>
                  </a:cubicBezTo>
                  <a:lnTo>
                    <a:pt x="0" y="3200"/>
                  </a:lnTo>
                  <a:cubicBezTo>
                    <a:pt x="453" y="3857"/>
                    <a:pt x="1173" y="4197"/>
                    <a:pt x="1899" y="4197"/>
                  </a:cubicBezTo>
                  <a:cubicBezTo>
                    <a:pt x="2484" y="4197"/>
                    <a:pt x="3072" y="3976"/>
                    <a:pt x="3527" y="3522"/>
                  </a:cubicBezTo>
                  <a:cubicBezTo>
                    <a:pt x="4545" y="2503"/>
                    <a:pt x="4391" y="817"/>
                    <a:pt x="320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82"/>
            <p:cNvSpPr/>
            <p:nvPr/>
          </p:nvSpPr>
          <p:spPr>
            <a:xfrm>
              <a:off x="6365389" y="2182312"/>
              <a:ext cx="149828" cy="144016"/>
            </a:xfrm>
            <a:custGeom>
              <a:avLst/>
              <a:gdLst/>
              <a:ahLst/>
              <a:cxnLst/>
              <a:rect l="l" t="t" r="r" b="b"/>
              <a:pathLst>
                <a:path w="5723" h="5501" extrusionOk="0">
                  <a:moveTo>
                    <a:pt x="2970" y="1"/>
                  </a:moveTo>
                  <a:cubicBezTo>
                    <a:pt x="1855" y="1"/>
                    <a:pt x="851" y="669"/>
                    <a:pt x="423" y="1697"/>
                  </a:cubicBezTo>
                  <a:cubicBezTo>
                    <a:pt x="1" y="2725"/>
                    <a:pt x="236" y="3911"/>
                    <a:pt x="1024" y="4699"/>
                  </a:cubicBezTo>
                  <a:cubicBezTo>
                    <a:pt x="1550" y="5222"/>
                    <a:pt x="2252" y="5501"/>
                    <a:pt x="2967" y="5501"/>
                  </a:cubicBezTo>
                  <a:cubicBezTo>
                    <a:pt x="3322" y="5501"/>
                    <a:pt x="3680" y="5432"/>
                    <a:pt x="4022" y="5290"/>
                  </a:cubicBezTo>
                  <a:cubicBezTo>
                    <a:pt x="5050" y="4867"/>
                    <a:pt x="5722" y="3863"/>
                    <a:pt x="5722" y="2749"/>
                  </a:cubicBezTo>
                  <a:cubicBezTo>
                    <a:pt x="5717" y="1231"/>
                    <a:pt x="4488" y="1"/>
                    <a:pt x="2970"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82"/>
            <p:cNvSpPr/>
            <p:nvPr/>
          </p:nvSpPr>
          <p:spPr>
            <a:xfrm>
              <a:off x="6385757" y="2196920"/>
              <a:ext cx="139147" cy="129460"/>
            </a:xfrm>
            <a:custGeom>
              <a:avLst/>
              <a:gdLst/>
              <a:ahLst/>
              <a:cxnLst/>
              <a:rect l="l" t="t" r="r" b="b"/>
              <a:pathLst>
                <a:path w="5315" h="4945" extrusionOk="0">
                  <a:moveTo>
                    <a:pt x="3854" y="0"/>
                  </a:moveTo>
                  <a:lnTo>
                    <a:pt x="3854" y="0"/>
                  </a:lnTo>
                  <a:cubicBezTo>
                    <a:pt x="4685" y="1095"/>
                    <a:pt x="4579" y="2638"/>
                    <a:pt x="3609" y="3613"/>
                  </a:cubicBezTo>
                  <a:cubicBezTo>
                    <a:pt x="3074" y="4145"/>
                    <a:pt x="2368" y="4417"/>
                    <a:pt x="1660" y="4417"/>
                  </a:cubicBezTo>
                  <a:cubicBezTo>
                    <a:pt x="1077" y="4417"/>
                    <a:pt x="493" y="4233"/>
                    <a:pt x="1" y="3858"/>
                  </a:cubicBezTo>
                  <a:lnTo>
                    <a:pt x="1" y="3858"/>
                  </a:lnTo>
                  <a:cubicBezTo>
                    <a:pt x="545" y="4576"/>
                    <a:pt x="1366" y="4945"/>
                    <a:pt x="2193" y="4945"/>
                  </a:cubicBezTo>
                  <a:cubicBezTo>
                    <a:pt x="2892" y="4945"/>
                    <a:pt x="3596" y="4681"/>
                    <a:pt x="4137" y="4141"/>
                  </a:cubicBezTo>
                  <a:cubicBezTo>
                    <a:pt x="5314" y="2959"/>
                    <a:pt x="5184" y="1009"/>
                    <a:pt x="3854" y="0"/>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82"/>
            <p:cNvSpPr/>
            <p:nvPr/>
          </p:nvSpPr>
          <p:spPr>
            <a:xfrm>
              <a:off x="6393690" y="2204329"/>
              <a:ext cx="108202" cy="108202"/>
            </a:xfrm>
            <a:custGeom>
              <a:avLst/>
              <a:gdLst/>
              <a:ahLst/>
              <a:cxnLst/>
              <a:rect l="l" t="t" r="r" b="b"/>
              <a:pathLst>
                <a:path w="4133" h="4133" extrusionOk="0">
                  <a:moveTo>
                    <a:pt x="3882" y="1"/>
                  </a:moveTo>
                  <a:cubicBezTo>
                    <a:pt x="3868" y="10"/>
                    <a:pt x="3849" y="20"/>
                    <a:pt x="3834" y="34"/>
                  </a:cubicBezTo>
                  <a:lnTo>
                    <a:pt x="39" y="3829"/>
                  </a:lnTo>
                  <a:cubicBezTo>
                    <a:pt x="25" y="3849"/>
                    <a:pt x="10" y="3863"/>
                    <a:pt x="1" y="3882"/>
                  </a:cubicBezTo>
                  <a:cubicBezTo>
                    <a:pt x="106" y="3973"/>
                    <a:pt x="222" y="4055"/>
                    <a:pt x="337" y="4132"/>
                  </a:cubicBezTo>
                  <a:lnTo>
                    <a:pt x="4132" y="337"/>
                  </a:lnTo>
                  <a:cubicBezTo>
                    <a:pt x="4055" y="217"/>
                    <a:pt x="3973" y="106"/>
                    <a:pt x="3882"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82"/>
            <p:cNvSpPr/>
            <p:nvPr/>
          </p:nvSpPr>
          <p:spPr>
            <a:xfrm>
              <a:off x="6442228" y="2092279"/>
              <a:ext cx="111474" cy="212555"/>
            </a:xfrm>
            <a:custGeom>
              <a:avLst/>
              <a:gdLst/>
              <a:ahLst/>
              <a:cxnLst/>
              <a:rect l="l" t="t" r="r" b="b"/>
              <a:pathLst>
                <a:path w="4258" h="8119" extrusionOk="0">
                  <a:moveTo>
                    <a:pt x="2184" y="1"/>
                  </a:moveTo>
                  <a:cubicBezTo>
                    <a:pt x="1980" y="1"/>
                    <a:pt x="1787" y="20"/>
                    <a:pt x="1762" y="20"/>
                  </a:cubicBezTo>
                  <a:cubicBezTo>
                    <a:pt x="1760" y="20"/>
                    <a:pt x="1759" y="20"/>
                    <a:pt x="1759" y="19"/>
                  </a:cubicBezTo>
                  <a:cubicBezTo>
                    <a:pt x="741" y="197"/>
                    <a:pt x="1" y="1081"/>
                    <a:pt x="6" y="2109"/>
                  </a:cubicBezTo>
                  <a:lnTo>
                    <a:pt x="6" y="3440"/>
                  </a:lnTo>
                  <a:lnTo>
                    <a:pt x="35" y="3440"/>
                  </a:lnTo>
                  <a:cubicBezTo>
                    <a:pt x="1139" y="3440"/>
                    <a:pt x="2139" y="4103"/>
                    <a:pt x="2571" y="5121"/>
                  </a:cubicBezTo>
                  <a:cubicBezTo>
                    <a:pt x="2999" y="6145"/>
                    <a:pt x="2773" y="7321"/>
                    <a:pt x="1999" y="8114"/>
                  </a:cubicBezTo>
                  <a:cubicBezTo>
                    <a:pt x="2043" y="8114"/>
                    <a:pt x="2086" y="8119"/>
                    <a:pt x="2129" y="8119"/>
                  </a:cubicBezTo>
                  <a:cubicBezTo>
                    <a:pt x="3306" y="8119"/>
                    <a:pt x="4257" y="7168"/>
                    <a:pt x="4257" y="5991"/>
                  </a:cubicBezTo>
                  <a:lnTo>
                    <a:pt x="4257" y="2114"/>
                  </a:lnTo>
                  <a:cubicBezTo>
                    <a:pt x="4257" y="1081"/>
                    <a:pt x="3517" y="202"/>
                    <a:pt x="2504" y="24"/>
                  </a:cubicBezTo>
                  <a:cubicBezTo>
                    <a:pt x="2411" y="6"/>
                    <a:pt x="2296" y="1"/>
                    <a:pt x="2184"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82"/>
            <p:cNvSpPr/>
            <p:nvPr/>
          </p:nvSpPr>
          <p:spPr>
            <a:xfrm>
              <a:off x="6487650" y="2092907"/>
              <a:ext cx="66052" cy="211927"/>
            </a:xfrm>
            <a:custGeom>
              <a:avLst/>
              <a:gdLst/>
              <a:ahLst/>
              <a:cxnLst/>
              <a:rect l="l" t="t" r="r" b="b"/>
              <a:pathLst>
                <a:path w="2523" h="8095" extrusionOk="0">
                  <a:moveTo>
                    <a:pt x="0" y="0"/>
                  </a:moveTo>
                  <a:cubicBezTo>
                    <a:pt x="999" y="192"/>
                    <a:pt x="1730" y="1067"/>
                    <a:pt x="1730" y="2090"/>
                  </a:cubicBezTo>
                  <a:lnTo>
                    <a:pt x="1730" y="5967"/>
                  </a:lnTo>
                  <a:cubicBezTo>
                    <a:pt x="1730" y="6836"/>
                    <a:pt x="1206" y="7615"/>
                    <a:pt x="399" y="7936"/>
                  </a:cubicBezTo>
                  <a:cubicBezTo>
                    <a:pt x="356" y="7989"/>
                    <a:pt x="308" y="8042"/>
                    <a:pt x="264" y="8090"/>
                  </a:cubicBezTo>
                  <a:cubicBezTo>
                    <a:pt x="308" y="8095"/>
                    <a:pt x="351" y="8095"/>
                    <a:pt x="399" y="8095"/>
                  </a:cubicBezTo>
                  <a:cubicBezTo>
                    <a:pt x="1571" y="8095"/>
                    <a:pt x="2522" y="7144"/>
                    <a:pt x="2522" y="5967"/>
                  </a:cubicBezTo>
                  <a:lnTo>
                    <a:pt x="2522" y="2090"/>
                  </a:lnTo>
                  <a:cubicBezTo>
                    <a:pt x="2517" y="1062"/>
                    <a:pt x="1778" y="183"/>
                    <a:pt x="7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82"/>
            <p:cNvSpPr/>
            <p:nvPr/>
          </p:nvSpPr>
          <p:spPr>
            <a:xfrm>
              <a:off x="6488514" y="2198412"/>
              <a:ext cx="65188" cy="106422"/>
            </a:xfrm>
            <a:custGeom>
              <a:avLst/>
              <a:gdLst/>
              <a:ahLst/>
              <a:cxnLst/>
              <a:rect l="l" t="t" r="r" b="b"/>
              <a:pathLst>
                <a:path w="2490" h="4065" extrusionOk="0">
                  <a:moveTo>
                    <a:pt x="1" y="1"/>
                  </a:moveTo>
                  <a:cubicBezTo>
                    <a:pt x="1259" y="1019"/>
                    <a:pt x="1365" y="2902"/>
                    <a:pt x="231" y="4060"/>
                  </a:cubicBezTo>
                  <a:cubicBezTo>
                    <a:pt x="275" y="4065"/>
                    <a:pt x="318" y="4065"/>
                    <a:pt x="361" y="4065"/>
                  </a:cubicBezTo>
                  <a:cubicBezTo>
                    <a:pt x="1538" y="4065"/>
                    <a:pt x="2489" y="3114"/>
                    <a:pt x="2489" y="1937"/>
                  </a:cubicBezTo>
                  <a:lnTo>
                    <a:pt x="248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82"/>
            <p:cNvSpPr/>
            <p:nvPr/>
          </p:nvSpPr>
          <p:spPr>
            <a:xfrm>
              <a:off x="6494692" y="2198281"/>
              <a:ext cx="59141" cy="106448"/>
            </a:xfrm>
            <a:custGeom>
              <a:avLst/>
              <a:gdLst/>
              <a:ahLst/>
              <a:cxnLst/>
              <a:rect l="l" t="t" r="r" b="b"/>
              <a:pathLst>
                <a:path w="2259" h="4066" extrusionOk="0">
                  <a:moveTo>
                    <a:pt x="1465" y="1"/>
                  </a:moveTo>
                  <a:lnTo>
                    <a:pt x="1465" y="1942"/>
                  </a:lnTo>
                  <a:lnTo>
                    <a:pt x="1461" y="1942"/>
                  </a:lnTo>
                  <a:cubicBezTo>
                    <a:pt x="1461" y="2811"/>
                    <a:pt x="937" y="3590"/>
                    <a:pt x="135" y="3916"/>
                  </a:cubicBezTo>
                  <a:cubicBezTo>
                    <a:pt x="115" y="3935"/>
                    <a:pt x="91" y="3959"/>
                    <a:pt x="72" y="3983"/>
                  </a:cubicBezTo>
                  <a:lnTo>
                    <a:pt x="58" y="3998"/>
                  </a:lnTo>
                  <a:cubicBezTo>
                    <a:pt x="39" y="4017"/>
                    <a:pt x="19" y="4041"/>
                    <a:pt x="0" y="4060"/>
                  </a:cubicBezTo>
                  <a:cubicBezTo>
                    <a:pt x="43" y="4065"/>
                    <a:pt x="87" y="4065"/>
                    <a:pt x="130" y="4065"/>
                  </a:cubicBezTo>
                  <a:cubicBezTo>
                    <a:pt x="1307" y="4065"/>
                    <a:pt x="2258" y="3114"/>
                    <a:pt x="2258" y="1942"/>
                  </a:cubicBezTo>
                  <a:lnTo>
                    <a:pt x="225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82"/>
            <p:cNvSpPr/>
            <p:nvPr/>
          </p:nvSpPr>
          <p:spPr>
            <a:xfrm>
              <a:off x="6261036" y="2172573"/>
              <a:ext cx="70895" cy="65555"/>
            </a:xfrm>
            <a:custGeom>
              <a:avLst/>
              <a:gdLst/>
              <a:ahLst/>
              <a:cxnLst/>
              <a:rect l="l" t="t" r="r" b="b"/>
              <a:pathLst>
                <a:path w="2708" h="2504" extrusionOk="0">
                  <a:moveTo>
                    <a:pt x="1354" y="1"/>
                  </a:moveTo>
                  <a:cubicBezTo>
                    <a:pt x="1253" y="1"/>
                    <a:pt x="1152" y="65"/>
                    <a:pt x="1143" y="195"/>
                  </a:cubicBezTo>
                  <a:lnTo>
                    <a:pt x="1143" y="1041"/>
                  </a:lnTo>
                  <a:lnTo>
                    <a:pt x="297" y="1041"/>
                  </a:lnTo>
                  <a:cubicBezTo>
                    <a:pt x="291" y="1040"/>
                    <a:pt x="285" y="1040"/>
                    <a:pt x="279" y="1040"/>
                  </a:cubicBezTo>
                  <a:cubicBezTo>
                    <a:pt x="2" y="1040"/>
                    <a:pt x="0" y="1464"/>
                    <a:pt x="275" y="1464"/>
                  </a:cubicBezTo>
                  <a:cubicBezTo>
                    <a:pt x="282" y="1464"/>
                    <a:pt x="290" y="1464"/>
                    <a:pt x="297" y="1463"/>
                  </a:cubicBezTo>
                  <a:lnTo>
                    <a:pt x="1143" y="1463"/>
                  </a:lnTo>
                  <a:lnTo>
                    <a:pt x="1143" y="2309"/>
                  </a:lnTo>
                  <a:cubicBezTo>
                    <a:pt x="1152" y="2439"/>
                    <a:pt x="1253" y="2503"/>
                    <a:pt x="1354" y="2503"/>
                  </a:cubicBezTo>
                  <a:cubicBezTo>
                    <a:pt x="1455" y="2503"/>
                    <a:pt x="1556" y="2439"/>
                    <a:pt x="1565" y="2309"/>
                  </a:cubicBezTo>
                  <a:lnTo>
                    <a:pt x="1565" y="1463"/>
                  </a:lnTo>
                  <a:lnTo>
                    <a:pt x="2411" y="1463"/>
                  </a:lnTo>
                  <a:cubicBezTo>
                    <a:pt x="2419" y="1464"/>
                    <a:pt x="2426" y="1464"/>
                    <a:pt x="2433" y="1464"/>
                  </a:cubicBezTo>
                  <a:cubicBezTo>
                    <a:pt x="2708" y="1464"/>
                    <a:pt x="2706" y="1040"/>
                    <a:pt x="2429" y="1040"/>
                  </a:cubicBezTo>
                  <a:cubicBezTo>
                    <a:pt x="2423" y="1040"/>
                    <a:pt x="2417" y="1040"/>
                    <a:pt x="2411" y="1041"/>
                  </a:cubicBezTo>
                  <a:lnTo>
                    <a:pt x="1565" y="1041"/>
                  </a:lnTo>
                  <a:lnTo>
                    <a:pt x="1565" y="195"/>
                  </a:lnTo>
                  <a:cubicBezTo>
                    <a:pt x="1556" y="65"/>
                    <a:pt x="1455" y="1"/>
                    <a:pt x="13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82"/>
            <p:cNvSpPr/>
            <p:nvPr/>
          </p:nvSpPr>
          <p:spPr>
            <a:xfrm>
              <a:off x="6225274" y="2139429"/>
              <a:ext cx="137000" cy="131712"/>
            </a:xfrm>
            <a:custGeom>
              <a:avLst/>
              <a:gdLst/>
              <a:ahLst/>
              <a:cxnLst/>
              <a:rect l="l" t="t" r="r" b="b"/>
              <a:pathLst>
                <a:path w="5233" h="5031" extrusionOk="0">
                  <a:moveTo>
                    <a:pt x="2717" y="431"/>
                  </a:moveTo>
                  <a:cubicBezTo>
                    <a:pt x="2986" y="431"/>
                    <a:pt x="3258" y="483"/>
                    <a:pt x="3517" y="592"/>
                  </a:cubicBezTo>
                  <a:cubicBezTo>
                    <a:pt x="4296" y="913"/>
                    <a:pt x="4805" y="1677"/>
                    <a:pt x="4810" y="2523"/>
                  </a:cubicBezTo>
                  <a:cubicBezTo>
                    <a:pt x="4805" y="3676"/>
                    <a:pt x="3873" y="4613"/>
                    <a:pt x="2720" y="4613"/>
                  </a:cubicBezTo>
                  <a:cubicBezTo>
                    <a:pt x="1874" y="4613"/>
                    <a:pt x="1111" y="4103"/>
                    <a:pt x="784" y="3325"/>
                  </a:cubicBezTo>
                  <a:cubicBezTo>
                    <a:pt x="462" y="2542"/>
                    <a:pt x="640" y="1644"/>
                    <a:pt x="1236" y="1043"/>
                  </a:cubicBezTo>
                  <a:cubicBezTo>
                    <a:pt x="1637" y="645"/>
                    <a:pt x="2172" y="431"/>
                    <a:pt x="2717" y="431"/>
                  </a:cubicBezTo>
                  <a:close/>
                  <a:moveTo>
                    <a:pt x="2714" y="1"/>
                  </a:moveTo>
                  <a:cubicBezTo>
                    <a:pt x="2060" y="1"/>
                    <a:pt x="1419" y="255"/>
                    <a:pt x="938" y="736"/>
                  </a:cubicBezTo>
                  <a:cubicBezTo>
                    <a:pt x="217" y="1456"/>
                    <a:pt x="1" y="2537"/>
                    <a:pt x="390" y="3479"/>
                  </a:cubicBezTo>
                  <a:cubicBezTo>
                    <a:pt x="779" y="4420"/>
                    <a:pt x="1697" y="5030"/>
                    <a:pt x="2715" y="5030"/>
                  </a:cubicBezTo>
                  <a:cubicBezTo>
                    <a:pt x="4104" y="5030"/>
                    <a:pt x="5228" y="3906"/>
                    <a:pt x="5233" y="2518"/>
                  </a:cubicBezTo>
                  <a:cubicBezTo>
                    <a:pt x="5233" y="1500"/>
                    <a:pt x="4622" y="582"/>
                    <a:pt x="3681" y="193"/>
                  </a:cubicBezTo>
                  <a:cubicBezTo>
                    <a:pt x="3368" y="63"/>
                    <a:pt x="3039" y="1"/>
                    <a:pt x="2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82"/>
            <p:cNvSpPr/>
            <p:nvPr/>
          </p:nvSpPr>
          <p:spPr>
            <a:xfrm>
              <a:off x="6190455" y="1995046"/>
              <a:ext cx="368771" cy="336858"/>
            </a:xfrm>
            <a:custGeom>
              <a:avLst/>
              <a:gdLst/>
              <a:ahLst/>
              <a:cxnLst/>
              <a:rect l="l" t="t" r="r" b="b"/>
              <a:pathLst>
                <a:path w="14086" h="12867" extrusionOk="0">
                  <a:moveTo>
                    <a:pt x="3839" y="428"/>
                  </a:moveTo>
                  <a:lnTo>
                    <a:pt x="3839" y="2379"/>
                  </a:lnTo>
                  <a:lnTo>
                    <a:pt x="2743" y="2379"/>
                  </a:lnTo>
                  <a:lnTo>
                    <a:pt x="2743" y="428"/>
                  </a:lnTo>
                  <a:close/>
                  <a:moveTo>
                    <a:pt x="5357" y="428"/>
                  </a:moveTo>
                  <a:lnTo>
                    <a:pt x="5357" y="2379"/>
                  </a:lnTo>
                  <a:lnTo>
                    <a:pt x="4261" y="2379"/>
                  </a:lnTo>
                  <a:lnTo>
                    <a:pt x="4261" y="428"/>
                  </a:lnTo>
                  <a:close/>
                  <a:moveTo>
                    <a:pt x="6808" y="428"/>
                  </a:moveTo>
                  <a:lnTo>
                    <a:pt x="6808" y="2379"/>
                  </a:lnTo>
                  <a:lnTo>
                    <a:pt x="5779" y="2379"/>
                  </a:lnTo>
                  <a:lnTo>
                    <a:pt x="5779" y="428"/>
                  </a:lnTo>
                  <a:close/>
                  <a:moveTo>
                    <a:pt x="5933" y="2801"/>
                  </a:moveTo>
                  <a:lnTo>
                    <a:pt x="5933" y="3200"/>
                  </a:lnTo>
                  <a:lnTo>
                    <a:pt x="2162" y="3200"/>
                  </a:lnTo>
                  <a:lnTo>
                    <a:pt x="2162" y="2801"/>
                  </a:lnTo>
                  <a:close/>
                  <a:moveTo>
                    <a:pt x="9652" y="7365"/>
                  </a:moveTo>
                  <a:cubicBezTo>
                    <a:pt x="10252" y="7365"/>
                    <a:pt x="10829" y="7581"/>
                    <a:pt x="11285" y="7975"/>
                  </a:cubicBezTo>
                  <a:lnTo>
                    <a:pt x="7725" y="11535"/>
                  </a:lnTo>
                  <a:cubicBezTo>
                    <a:pt x="6289" y="9844"/>
                    <a:pt x="7571" y="7365"/>
                    <a:pt x="9652" y="7365"/>
                  </a:cubicBezTo>
                  <a:close/>
                  <a:moveTo>
                    <a:pt x="13663" y="7980"/>
                  </a:moveTo>
                  <a:lnTo>
                    <a:pt x="13663" y="9710"/>
                  </a:lnTo>
                  <a:cubicBezTo>
                    <a:pt x="13658" y="10631"/>
                    <a:pt x="12997" y="11418"/>
                    <a:pt x="12091" y="11587"/>
                  </a:cubicBezTo>
                  <a:lnTo>
                    <a:pt x="12091" y="11587"/>
                  </a:lnTo>
                  <a:cubicBezTo>
                    <a:pt x="12425" y="11089"/>
                    <a:pt x="12606" y="10505"/>
                    <a:pt x="12616" y="9902"/>
                  </a:cubicBezTo>
                  <a:cubicBezTo>
                    <a:pt x="12616" y="9397"/>
                    <a:pt x="12500" y="9138"/>
                    <a:pt x="12500" y="9133"/>
                  </a:cubicBezTo>
                  <a:cubicBezTo>
                    <a:pt x="12390" y="8710"/>
                    <a:pt x="12380" y="8758"/>
                    <a:pt x="12284" y="8571"/>
                  </a:cubicBezTo>
                  <a:cubicBezTo>
                    <a:pt x="12188" y="8355"/>
                    <a:pt x="12054" y="8153"/>
                    <a:pt x="11890" y="7980"/>
                  </a:cubicBezTo>
                  <a:close/>
                  <a:moveTo>
                    <a:pt x="11583" y="8268"/>
                  </a:moveTo>
                  <a:lnTo>
                    <a:pt x="11583" y="8268"/>
                  </a:lnTo>
                  <a:cubicBezTo>
                    <a:pt x="13024" y="9969"/>
                    <a:pt x="11727" y="12438"/>
                    <a:pt x="9652" y="12438"/>
                  </a:cubicBezTo>
                  <a:cubicBezTo>
                    <a:pt x="9056" y="12438"/>
                    <a:pt x="8475" y="12227"/>
                    <a:pt x="8023" y="11833"/>
                  </a:cubicBezTo>
                  <a:lnTo>
                    <a:pt x="11583" y="8268"/>
                  </a:lnTo>
                  <a:close/>
                  <a:moveTo>
                    <a:pt x="1071" y="1"/>
                  </a:moveTo>
                  <a:cubicBezTo>
                    <a:pt x="956" y="1"/>
                    <a:pt x="860" y="97"/>
                    <a:pt x="860" y="212"/>
                  </a:cubicBezTo>
                  <a:lnTo>
                    <a:pt x="860" y="625"/>
                  </a:lnTo>
                  <a:cubicBezTo>
                    <a:pt x="872" y="755"/>
                    <a:pt x="973" y="820"/>
                    <a:pt x="1073" y="820"/>
                  </a:cubicBezTo>
                  <a:cubicBezTo>
                    <a:pt x="1174" y="820"/>
                    <a:pt x="1273" y="755"/>
                    <a:pt x="1283" y="625"/>
                  </a:cubicBezTo>
                  <a:lnTo>
                    <a:pt x="1283" y="428"/>
                  </a:lnTo>
                  <a:lnTo>
                    <a:pt x="2311" y="428"/>
                  </a:lnTo>
                  <a:lnTo>
                    <a:pt x="2311" y="2379"/>
                  </a:lnTo>
                  <a:lnTo>
                    <a:pt x="1283" y="2379"/>
                  </a:lnTo>
                  <a:lnTo>
                    <a:pt x="1283" y="1711"/>
                  </a:lnTo>
                  <a:cubicBezTo>
                    <a:pt x="1273" y="1579"/>
                    <a:pt x="1174" y="1513"/>
                    <a:pt x="1073" y="1513"/>
                  </a:cubicBezTo>
                  <a:cubicBezTo>
                    <a:pt x="973" y="1513"/>
                    <a:pt x="872" y="1579"/>
                    <a:pt x="860" y="1711"/>
                  </a:cubicBezTo>
                  <a:lnTo>
                    <a:pt x="860" y="2590"/>
                  </a:lnTo>
                  <a:cubicBezTo>
                    <a:pt x="860" y="2705"/>
                    <a:pt x="956" y="2797"/>
                    <a:pt x="1071" y="2797"/>
                  </a:cubicBezTo>
                  <a:lnTo>
                    <a:pt x="1734" y="2797"/>
                  </a:lnTo>
                  <a:lnTo>
                    <a:pt x="1734" y="3200"/>
                  </a:lnTo>
                  <a:lnTo>
                    <a:pt x="1100" y="3200"/>
                  </a:lnTo>
                  <a:cubicBezTo>
                    <a:pt x="495" y="3200"/>
                    <a:pt x="5" y="3695"/>
                    <a:pt x="0" y="4300"/>
                  </a:cubicBezTo>
                  <a:lnTo>
                    <a:pt x="0" y="11761"/>
                  </a:lnTo>
                  <a:cubicBezTo>
                    <a:pt x="5" y="12366"/>
                    <a:pt x="495" y="12856"/>
                    <a:pt x="1100" y="12856"/>
                  </a:cubicBezTo>
                  <a:lnTo>
                    <a:pt x="4598" y="12856"/>
                  </a:lnTo>
                  <a:cubicBezTo>
                    <a:pt x="4605" y="12857"/>
                    <a:pt x="4613" y="12857"/>
                    <a:pt x="4620" y="12857"/>
                  </a:cubicBezTo>
                  <a:cubicBezTo>
                    <a:pt x="4893" y="12857"/>
                    <a:pt x="4893" y="12437"/>
                    <a:pt x="4620" y="12437"/>
                  </a:cubicBezTo>
                  <a:cubicBezTo>
                    <a:pt x="4613" y="12437"/>
                    <a:pt x="4605" y="12438"/>
                    <a:pt x="4598" y="12438"/>
                  </a:cubicBezTo>
                  <a:lnTo>
                    <a:pt x="1100" y="12438"/>
                  </a:lnTo>
                  <a:cubicBezTo>
                    <a:pt x="726" y="12438"/>
                    <a:pt x="423" y="12136"/>
                    <a:pt x="423" y="11761"/>
                  </a:cubicBezTo>
                  <a:lnTo>
                    <a:pt x="423" y="4300"/>
                  </a:lnTo>
                  <a:cubicBezTo>
                    <a:pt x="423" y="3926"/>
                    <a:pt x="726" y="3623"/>
                    <a:pt x="1100" y="3623"/>
                  </a:cubicBezTo>
                  <a:lnTo>
                    <a:pt x="6985" y="3623"/>
                  </a:lnTo>
                  <a:cubicBezTo>
                    <a:pt x="7360" y="3623"/>
                    <a:pt x="7663" y="3926"/>
                    <a:pt x="7663" y="4300"/>
                  </a:cubicBezTo>
                  <a:lnTo>
                    <a:pt x="7663" y="7702"/>
                  </a:lnTo>
                  <a:cubicBezTo>
                    <a:pt x="7643" y="7721"/>
                    <a:pt x="7629" y="7740"/>
                    <a:pt x="7610" y="7759"/>
                  </a:cubicBezTo>
                  <a:cubicBezTo>
                    <a:pt x="7528" y="7836"/>
                    <a:pt x="7461" y="7922"/>
                    <a:pt x="7389" y="8004"/>
                  </a:cubicBezTo>
                  <a:cubicBezTo>
                    <a:pt x="7211" y="8216"/>
                    <a:pt x="7230" y="8172"/>
                    <a:pt x="7043" y="8509"/>
                  </a:cubicBezTo>
                  <a:cubicBezTo>
                    <a:pt x="6952" y="8686"/>
                    <a:pt x="6923" y="8672"/>
                    <a:pt x="6798" y="9119"/>
                  </a:cubicBezTo>
                  <a:cubicBezTo>
                    <a:pt x="6793" y="9138"/>
                    <a:pt x="6683" y="9402"/>
                    <a:pt x="6683" y="9902"/>
                  </a:cubicBezTo>
                  <a:cubicBezTo>
                    <a:pt x="6683" y="10300"/>
                    <a:pt x="6764" y="10694"/>
                    <a:pt x="6918" y="11060"/>
                  </a:cubicBezTo>
                  <a:cubicBezTo>
                    <a:pt x="6952" y="11127"/>
                    <a:pt x="6985" y="11189"/>
                    <a:pt x="7024" y="11252"/>
                  </a:cubicBezTo>
                  <a:cubicBezTo>
                    <a:pt x="7230" y="11641"/>
                    <a:pt x="7201" y="11569"/>
                    <a:pt x="7374" y="11780"/>
                  </a:cubicBezTo>
                  <a:cubicBezTo>
                    <a:pt x="7437" y="11862"/>
                    <a:pt x="7509" y="11943"/>
                    <a:pt x="7581" y="12016"/>
                  </a:cubicBezTo>
                  <a:cubicBezTo>
                    <a:pt x="7591" y="12025"/>
                    <a:pt x="7595" y="12040"/>
                    <a:pt x="7605" y="12049"/>
                  </a:cubicBezTo>
                  <a:cubicBezTo>
                    <a:pt x="7499" y="12289"/>
                    <a:pt x="7254" y="12443"/>
                    <a:pt x="6990" y="12443"/>
                  </a:cubicBezTo>
                  <a:lnTo>
                    <a:pt x="5568" y="12443"/>
                  </a:lnTo>
                  <a:cubicBezTo>
                    <a:pt x="5560" y="12442"/>
                    <a:pt x="5553" y="12442"/>
                    <a:pt x="5546" y="12442"/>
                  </a:cubicBezTo>
                  <a:cubicBezTo>
                    <a:pt x="5271" y="12442"/>
                    <a:pt x="5273" y="12866"/>
                    <a:pt x="5550" y="12866"/>
                  </a:cubicBezTo>
                  <a:cubicBezTo>
                    <a:pt x="5556" y="12866"/>
                    <a:pt x="5562" y="12866"/>
                    <a:pt x="5568" y="12866"/>
                  </a:cubicBezTo>
                  <a:lnTo>
                    <a:pt x="6995" y="12866"/>
                  </a:lnTo>
                  <a:cubicBezTo>
                    <a:pt x="7384" y="12861"/>
                    <a:pt x="7749" y="12650"/>
                    <a:pt x="7941" y="12309"/>
                  </a:cubicBezTo>
                  <a:cubicBezTo>
                    <a:pt x="8456" y="12681"/>
                    <a:pt x="9058" y="12865"/>
                    <a:pt x="9658" y="12865"/>
                  </a:cubicBezTo>
                  <a:cubicBezTo>
                    <a:pt x="10395" y="12865"/>
                    <a:pt x="11129" y="12587"/>
                    <a:pt x="11693" y="12044"/>
                  </a:cubicBezTo>
                  <a:cubicBezTo>
                    <a:pt x="11711" y="12045"/>
                    <a:pt x="11728" y="12045"/>
                    <a:pt x="11746" y="12045"/>
                  </a:cubicBezTo>
                  <a:cubicBezTo>
                    <a:pt x="13034" y="12045"/>
                    <a:pt x="14086" y="11004"/>
                    <a:pt x="14086" y="9710"/>
                  </a:cubicBezTo>
                  <a:lnTo>
                    <a:pt x="14086" y="5833"/>
                  </a:lnTo>
                  <a:cubicBezTo>
                    <a:pt x="14081" y="4781"/>
                    <a:pt x="13379" y="3858"/>
                    <a:pt x="12371" y="3575"/>
                  </a:cubicBezTo>
                  <a:cubicBezTo>
                    <a:pt x="12345" y="3567"/>
                    <a:pt x="12321" y="3563"/>
                    <a:pt x="12299" y="3563"/>
                  </a:cubicBezTo>
                  <a:cubicBezTo>
                    <a:pt x="12073" y="3563"/>
                    <a:pt x="11998" y="3922"/>
                    <a:pt x="12255" y="3983"/>
                  </a:cubicBezTo>
                  <a:cubicBezTo>
                    <a:pt x="13086" y="4219"/>
                    <a:pt x="13658" y="4973"/>
                    <a:pt x="13658" y="5833"/>
                  </a:cubicBezTo>
                  <a:lnTo>
                    <a:pt x="13658" y="7557"/>
                  </a:lnTo>
                  <a:lnTo>
                    <a:pt x="11443" y="7557"/>
                  </a:lnTo>
                  <a:cubicBezTo>
                    <a:pt x="11347" y="7481"/>
                    <a:pt x="11237" y="7413"/>
                    <a:pt x="11126" y="7356"/>
                  </a:cubicBezTo>
                  <a:cubicBezTo>
                    <a:pt x="10968" y="7250"/>
                    <a:pt x="10795" y="7168"/>
                    <a:pt x="10612" y="7120"/>
                  </a:cubicBezTo>
                  <a:cubicBezTo>
                    <a:pt x="10435" y="7048"/>
                    <a:pt x="10247" y="7000"/>
                    <a:pt x="10050" y="6986"/>
                  </a:cubicBezTo>
                  <a:cubicBezTo>
                    <a:pt x="9978" y="6976"/>
                    <a:pt x="9906" y="6952"/>
                    <a:pt x="9829" y="6947"/>
                  </a:cubicBezTo>
                  <a:lnTo>
                    <a:pt x="9829" y="5833"/>
                  </a:lnTo>
                  <a:cubicBezTo>
                    <a:pt x="9829" y="4901"/>
                    <a:pt x="10492" y="4108"/>
                    <a:pt x="11405" y="3945"/>
                  </a:cubicBezTo>
                  <a:cubicBezTo>
                    <a:pt x="11673" y="3899"/>
                    <a:pt x="11623" y="3518"/>
                    <a:pt x="11377" y="3518"/>
                  </a:cubicBezTo>
                  <a:cubicBezTo>
                    <a:pt x="11363" y="3518"/>
                    <a:pt x="11348" y="3519"/>
                    <a:pt x="11333" y="3522"/>
                  </a:cubicBezTo>
                  <a:cubicBezTo>
                    <a:pt x="10218" y="3719"/>
                    <a:pt x="9407" y="4694"/>
                    <a:pt x="9407" y="5823"/>
                  </a:cubicBezTo>
                  <a:lnTo>
                    <a:pt x="9407" y="6962"/>
                  </a:lnTo>
                  <a:cubicBezTo>
                    <a:pt x="8941" y="6995"/>
                    <a:pt x="8484" y="7144"/>
                    <a:pt x="8085" y="7394"/>
                  </a:cubicBezTo>
                  <a:lnTo>
                    <a:pt x="8085" y="4305"/>
                  </a:lnTo>
                  <a:cubicBezTo>
                    <a:pt x="8085" y="3695"/>
                    <a:pt x="7595" y="3205"/>
                    <a:pt x="6985" y="3205"/>
                  </a:cubicBezTo>
                  <a:lnTo>
                    <a:pt x="6356" y="3205"/>
                  </a:lnTo>
                  <a:lnTo>
                    <a:pt x="6356" y="2801"/>
                  </a:lnTo>
                  <a:lnTo>
                    <a:pt x="7014" y="2801"/>
                  </a:lnTo>
                  <a:cubicBezTo>
                    <a:pt x="7129" y="2801"/>
                    <a:pt x="7225" y="2705"/>
                    <a:pt x="7225" y="2590"/>
                  </a:cubicBezTo>
                  <a:lnTo>
                    <a:pt x="7225" y="212"/>
                  </a:lnTo>
                  <a:cubicBezTo>
                    <a:pt x="7225" y="97"/>
                    <a:pt x="7129" y="1"/>
                    <a:pt x="70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88" name="Google Shape;14188;p82"/>
          <p:cNvGrpSpPr/>
          <p:nvPr/>
        </p:nvGrpSpPr>
        <p:grpSpPr>
          <a:xfrm>
            <a:off x="5750631" y="1810983"/>
            <a:ext cx="371677" cy="293740"/>
            <a:chOff x="5750631" y="2016383"/>
            <a:chExt cx="371677" cy="293740"/>
          </a:xfrm>
        </p:grpSpPr>
        <p:sp>
          <p:nvSpPr>
            <p:cNvPr id="14189" name="Google Shape;14189;p82"/>
            <p:cNvSpPr/>
            <p:nvPr/>
          </p:nvSpPr>
          <p:spPr>
            <a:xfrm>
              <a:off x="5912737" y="2215901"/>
              <a:ext cx="39767" cy="88698"/>
            </a:xfrm>
            <a:custGeom>
              <a:avLst/>
              <a:gdLst/>
              <a:ahLst/>
              <a:cxnLst/>
              <a:rect l="l" t="t" r="r" b="b"/>
              <a:pathLst>
                <a:path w="1519" h="3388" extrusionOk="0">
                  <a:moveTo>
                    <a:pt x="1428" y="1"/>
                  </a:moveTo>
                  <a:cubicBezTo>
                    <a:pt x="1308" y="145"/>
                    <a:pt x="1144" y="241"/>
                    <a:pt x="962" y="279"/>
                  </a:cubicBezTo>
                  <a:lnTo>
                    <a:pt x="376" y="399"/>
                  </a:lnTo>
                  <a:cubicBezTo>
                    <a:pt x="443" y="990"/>
                    <a:pt x="467" y="2114"/>
                    <a:pt x="1" y="2724"/>
                  </a:cubicBezTo>
                  <a:lnTo>
                    <a:pt x="875" y="3387"/>
                  </a:lnTo>
                  <a:cubicBezTo>
                    <a:pt x="1279" y="2859"/>
                    <a:pt x="1490" y="2119"/>
                    <a:pt x="1509" y="1182"/>
                  </a:cubicBezTo>
                  <a:cubicBezTo>
                    <a:pt x="1519" y="784"/>
                    <a:pt x="1490" y="390"/>
                    <a:pt x="1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82"/>
            <p:cNvSpPr/>
            <p:nvPr/>
          </p:nvSpPr>
          <p:spPr>
            <a:xfrm>
              <a:off x="5922424" y="2215901"/>
              <a:ext cx="28065" cy="28955"/>
            </a:xfrm>
            <a:custGeom>
              <a:avLst/>
              <a:gdLst/>
              <a:ahLst/>
              <a:cxnLst/>
              <a:rect l="l" t="t" r="r" b="b"/>
              <a:pathLst>
                <a:path w="1072" h="1106" extrusionOk="0">
                  <a:moveTo>
                    <a:pt x="1053" y="1"/>
                  </a:moveTo>
                  <a:cubicBezTo>
                    <a:pt x="933" y="145"/>
                    <a:pt x="769" y="246"/>
                    <a:pt x="587" y="284"/>
                  </a:cubicBezTo>
                  <a:lnTo>
                    <a:pt x="1" y="404"/>
                  </a:lnTo>
                  <a:cubicBezTo>
                    <a:pt x="30" y="635"/>
                    <a:pt x="39" y="870"/>
                    <a:pt x="39" y="1105"/>
                  </a:cubicBezTo>
                  <a:lnTo>
                    <a:pt x="587" y="995"/>
                  </a:lnTo>
                  <a:cubicBezTo>
                    <a:pt x="769" y="957"/>
                    <a:pt x="933" y="860"/>
                    <a:pt x="1053" y="716"/>
                  </a:cubicBezTo>
                  <a:cubicBezTo>
                    <a:pt x="1054" y="720"/>
                    <a:pt x="1054" y="722"/>
                    <a:pt x="1055" y="722"/>
                  </a:cubicBezTo>
                  <a:cubicBezTo>
                    <a:pt x="1068" y="722"/>
                    <a:pt x="1071" y="101"/>
                    <a:pt x="105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82"/>
            <p:cNvSpPr/>
            <p:nvPr/>
          </p:nvSpPr>
          <p:spPr>
            <a:xfrm>
              <a:off x="5903181" y="2022221"/>
              <a:ext cx="40291" cy="55999"/>
            </a:xfrm>
            <a:custGeom>
              <a:avLst/>
              <a:gdLst/>
              <a:ahLst/>
              <a:cxnLst/>
              <a:rect l="l" t="t" r="r" b="b"/>
              <a:pathLst>
                <a:path w="1539" h="2139" extrusionOk="0">
                  <a:moveTo>
                    <a:pt x="1082" y="0"/>
                  </a:moveTo>
                  <a:lnTo>
                    <a:pt x="1" y="231"/>
                  </a:lnTo>
                  <a:lnTo>
                    <a:pt x="404" y="2104"/>
                  </a:lnTo>
                  <a:lnTo>
                    <a:pt x="1317" y="2104"/>
                  </a:lnTo>
                  <a:cubicBezTo>
                    <a:pt x="1327" y="2104"/>
                    <a:pt x="1337" y="2104"/>
                    <a:pt x="1347" y="2104"/>
                  </a:cubicBezTo>
                  <a:cubicBezTo>
                    <a:pt x="1413" y="2104"/>
                    <a:pt x="1475" y="2117"/>
                    <a:pt x="1538" y="2138"/>
                  </a:cubicBezTo>
                  <a:lnTo>
                    <a:pt x="1082"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82"/>
            <p:cNvSpPr/>
            <p:nvPr/>
          </p:nvSpPr>
          <p:spPr>
            <a:xfrm>
              <a:off x="5909465" y="2058009"/>
              <a:ext cx="33877" cy="20316"/>
            </a:xfrm>
            <a:custGeom>
              <a:avLst/>
              <a:gdLst/>
              <a:ahLst/>
              <a:cxnLst/>
              <a:rect l="l" t="t" r="r" b="b"/>
              <a:pathLst>
                <a:path w="1294" h="776" extrusionOk="0">
                  <a:moveTo>
                    <a:pt x="933" y="1"/>
                  </a:moveTo>
                  <a:cubicBezTo>
                    <a:pt x="911" y="1"/>
                    <a:pt x="888" y="1"/>
                    <a:pt x="866" y="2"/>
                  </a:cubicBezTo>
                  <a:lnTo>
                    <a:pt x="1" y="2"/>
                  </a:lnTo>
                  <a:lnTo>
                    <a:pt x="159" y="737"/>
                  </a:lnTo>
                  <a:lnTo>
                    <a:pt x="1072" y="737"/>
                  </a:lnTo>
                  <a:cubicBezTo>
                    <a:pt x="1149" y="737"/>
                    <a:pt x="1221" y="747"/>
                    <a:pt x="1293" y="776"/>
                  </a:cubicBezTo>
                  <a:lnTo>
                    <a:pt x="1130" y="17"/>
                  </a:lnTo>
                  <a:cubicBezTo>
                    <a:pt x="1065" y="6"/>
                    <a:pt x="1000" y="1"/>
                    <a:pt x="93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82"/>
            <p:cNvSpPr/>
            <p:nvPr/>
          </p:nvSpPr>
          <p:spPr>
            <a:xfrm>
              <a:off x="6001801" y="2022221"/>
              <a:ext cx="39872" cy="55109"/>
            </a:xfrm>
            <a:custGeom>
              <a:avLst/>
              <a:gdLst/>
              <a:ahLst/>
              <a:cxnLst/>
              <a:rect l="l" t="t" r="r" b="b"/>
              <a:pathLst>
                <a:path w="1523" h="2105" extrusionOk="0">
                  <a:moveTo>
                    <a:pt x="447" y="0"/>
                  </a:moveTo>
                  <a:lnTo>
                    <a:pt x="0" y="2104"/>
                  </a:lnTo>
                  <a:lnTo>
                    <a:pt x="1124" y="2104"/>
                  </a:lnTo>
                  <a:lnTo>
                    <a:pt x="1523" y="231"/>
                  </a:lnTo>
                  <a:lnTo>
                    <a:pt x="44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82"/>
            <p:cNvSpPr/>
            <p:nvPr/>
          </p:nvSpPr>
          <p:spPr>
            <a:xfrm>
              <a:off x="6001801" y="2057171"/>
              <a:ext cx="33720" cy="20290"/>
            </a:xfrm>
            <a:custGeom>
              <a:avLst/>
              <a:gdLst/>
              <a:ahLst/>
              <a:cxnLst/>
              <a:rect l="l" t="t" r="r" b="b"/>
              <a:pathLst>
                <a:path w="1288" h="775" extrusionOk="0">
                  <a:moveTo>
                    <a:pt x="163" y="1"/>
                  </a:moveTo>
                  <a:lnTo>
                    <a:pt x="0" y="774"/>
                  </a:lnTo>
                  <a:lnTo>
                    <a:pt x="1124" y="774"/>
                  </a:lnTo>
                  <a:lnTo>
                    <a:pt x="1288" y="10"/>
                  </a:lnTo>
                  <a:lnTo>
                    <a:pt x="1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82"/>
            <p:cNvSpPr/>
            <p:nvPr/>
          </p:nvSpPr>
          <p:spPr>
            <a:xfrm>
              <a:off x="5755919" y="2077435"/>
              <a:ext cx="198863" cy="174778"/>
            </a:xfrm>
            <a:custGeom>
              <a:avLst/>
              <a:gdLst/>
              <a:ahLst/>
              <a:cxnLst/>
              <a:rect l="l" t="t" r="r" b="b"/>
              <a:pathLst>
                <a:path w="7596" h="6676" extrusionOk="0">
                  <a:moveTo>
                    <a:pt x="2748" y="0"/>
                  </a:moveTo>
                  <a:cubicBezTo>
                    <a:pt x="1235" y="0"/>
                    <a:pt x="5" y="1230"/>
                    <a:pt x="5" y="2743"/>
                  </a:cubicBezTo>
                  <a:lnTo>
                    <a:pt x="5" y="5309"/>
                  </a:lnTo>
                  <a:cubicBezTo>
                    <a:pt x="1" y="6076"/>
                    <a:pt x="628" y="6676"/>
                    <a:pt x="1365" y="6676"/>
                  </a:cubicBezTo>
                  <a:cubicBezTo>
                    <a:pt x="1453" y="6676"/>
                    <a:pt x="1543" y="6667"/>
                    <a:pt x="1634" y="6649"/>
                  </a:cubicBezTo>
                  <a:lnTo>
                    <a:pt x="1912" y="6591"/>
                  </a:lnTo>
                  <a:lnTo>
                    <a:pt x="2738" y="6418"/>
                  </a:lnTo>
                  <a:lnTo>
                    <a:pt x="6947" y="5573"/>
                  </a:lnTo>
                  <a:cubicBezTo>
                    <a:pt x="7326" y="5496"/>
                    <a:pt x="7595" y="5165"/>
                    <a:pt x="7595" y="4780"/>
                  </a:cubicBezTo>
                  <a:lnTo>
                    <a:pt x="7595" y="658"/>
                  </a:lnTo>
                  <a:cubicBezTo>
                    <a:pt x="7595" y="293"/>
                    <a:pt x="7302" y="0"/>
                    <a:pt x="693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82"/>
            <p:cNvSpPr/>
            <p:nvPr/>
          </p:nvSpPr>
          <p:spPr>
            <a:xfrm>
              <a:off x="5761809" y="2077304"/>
              <a:ext cx="193104" cy="174673"/>
            </a:xfrm>
            <a:custGeom>
              <a:avLst/>
              <a:gdLst/>
              <a:ahLst/>
              <a:cxnLst/>
              <a:rect l="l" t="t" r="r" b="b"/>
              <a:pathLst>
                <a:path w="7376" h="6672" extrusionOk="0">
                  <a:moveTo>
                    <a:pt x="6169" y="0"/>
                  </a:moveTo>
                  <a:cubicBezTo>
                    <a:pt x="6169" y="10"/>
                    <a:pt x="6174" y="25"/>
                    <a:pt x="6174" y="39"/>
                  </a:cubicBezTo>
                  <a:lnTo>
                    <a:pt x="6174" y="4156"/>
                  </a:lnTo>
                  <a:cubicBezTo>
                    <a:pt x="6174" y="4540"/>
                    <a:pt x="5905" y="4872"/>
                    <a:pt x="5526" y="4949"/>
                  </a:cubicBezTo>
                  <a:lnTo>
                    <a:pt x="1317" y="5799"/>
                  </a:lnTo>
                  <a:lnTo>
                    <a:pt x="491" y="5967"/>
                  </a:lnTo>
                  <a:lnTo>
                    <a:pt x="212" y="6025"/>
                  </a:lnTo>
                  <a:cubicBezTo>
                    <a:pt x="145" y="6039"/>
                    <a:pt x="73" y="6044"/>
                    <a:pt x="1" y="6049"/>
                  </a:cubicBezTo>
                  <a:cubicBezTo>
                    <a:pt x="254" y="6442"/>
                    <a:pt x="688" y="6671"/>
                    <a:pt x="1144" y="6671"/>
                  </a:cubicBezTo>
                  <a:cubicBezTo>
                    <a:pt x="1233" y="6671"/>
                    <a:pt x="1324" y="6663"/>
                    <a:pt x="1413" y="6644"/>
                  </a:cubicBezTo>
                  <a:lnTo>
                    <a:pt x="1692" y="6587"/>
                  </a:lnTo>
                  <a:lnTo>
                    <a:pt x="2513" y="6419"/>
                  </a:lnTo>
                  <a:lnTo>
                    <a:pt x="6727" y="5573"/>
                  </a:lnTo>
                  <a:cubicBezTo>
                    <a:pt x="7101" y="5496"/>
                    <a:pt x="7375" y="5165"/>
                    <a:pt x="7375" y="4780"/>
                  </a:cubicBezTo>
                  <a:lnTo>
                    <a:pt x="7375" y="659"/>
                  </a:lnTo>
                  <a:cubicBezTo>
                    <a:pt x="7370" y="298"/>
                    <a:pt x="7077" y="0"/>
                    <a:pt x="6712"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82"/>
            <p:cNvSpPr/>
            <p:nvPr/>
          </p:nvSpPr>
          <p:spPr>
            <a:xfrm>
              <a:off x="5976250" y="2077304"/>
              <a:ext cx="140011" cy="117862"/>
            </a:xfrm>
            <a:custGeom>
              <a:avLst/>
              <a:gdLst/>
              <a:ahLst/>
              <a:cxnLst/>
              <a:rect l="l" t="t" r="r" b="b"/>
              <a:pathLst>
                <a:path w="5348" h="4502" extrusionOk="0">
                  <a:moveTo>
                    <a:pt x="1212" y="0"/>
                  </a:moveTo>
                  <a:cubicBezTo>
                    <a:pt x="544" y="0"/>
                    <a:pt x="1" y="539"/>
                    <a:pt x="1" y="1206"/>
                  </a:cubicBezTo>
                  <a:lnTo>
                    <a:pt x="1" y="3897"/>
                  </a:lnTo>
                  <a:cubicBezTo>
                    <a:pt x="1" y="4248"/>
                    <a:pt x="293" y="4501"/>
                    <a:pt x="610" y="4501"/>
                  </a:cubicBezTo>
                  <a:cubicBezTo>
                    <a:pt x="714" y="4501"/>
                    <a:pt x="819" y="4474"/>
                    <a:pt x="918" y="4415"/>
                  </a:cubicBezTo>
                  <a:lnTo>
                    <a:pt x="4661" y="2215"/>
                  </a:lnTo>
                  <a:cubicBezTo>
                    <a:pt x="5122" y="1941"/>
                    <a:pt x="5348" y="1394"/>
                    <a:pt x="5204" y="875"/>
                  </a:cubicBezTo>
                  <a:cubicBezTo>
                    <a:pt x="5064" y="356"/>
                    <a:pt x="4594" y="0"/>
                    <a:pt x="405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82"/>
            <p:cNvSpPr/>
            <p:nvPr/>
          </p:nvSpPr>
          <p:spPr>
            <a:xfrm>
              <a:off x="5976250" y="2078927"/>
              <a:ext cx="137497" cy="116108"/>
            </a:xfrm>
            <a:custGeom>
              <a:avLst/>
              <a:gdLst/>
              <a:ahLst/>
              <a:cxnLst/>
              <a:rect l="l" t="t" r="r" b="b"/>
              <a:pathLst>
                <a:path w="5252" h="4435" extrusionOk="0">
                  <a:moveTo>
                    <a:pt x="4445" y="1"/>
                  </a:moveTo>
                  <a:cubicBezTo>
                    <a:pt x="4627" y="534"/>
                    <a:pt x="4411" y="1120"/>
                    <a:pt x="3926" y="1409"/>
                  </a:cubicBezTo>
                  <a:lnTo>
                    <a:pt x="179" y="3614"/>
                  </a:lnTo>
                  <a:cubicBezTo>
                    <a:pt x="126" y="3647"/>
                    <a:pt x="63" y="3666"/>
                    <a:pt x="1" y="3681"/>
                  </a:cubicBezTo>
                  <a:lnTo>
                    <a:pt x="1" y="3830"/>
                  </a:lnTo>
                  <a:cubicBezTo>
                    <a:pt x="1" y="4181"/>
                    <a:pt x="291" y="4434"/>
                    <a:pt x="608" y="4434"/>
                  </a:cubicBezTo>
                  <a:cubicBezTo>
                    <a:pt x="712" y="4434"/>
                    <a:pt x="818" y="4408"/>
                    <a:pt x="918" y="4349"/>
                  </a:cubicBezTo>
                  <a:lnTo>
                    <a:pt x="4661" y="2148"/>
                  </a:lnTo>
                  <a:cubicBezTo>
                    <a:pt x="5021" y="1932"/>
                    <a:pt x="5242" y="1543"/>
                    <a:pt x="5247" y="1125"/>
                  </a:cubicBezTo>
                  <a:cubicBezTo>
                    <a:pt x="5252" y="616"/>
                    <a:pt x="4930" y="164"/>
                    <a:pt x="4445"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82"/>
            <p:cNvSpPr/>
            <p:nvPr/>
          </p:nvSpPr>
          <p:spPr>
            <a:xfrm>
              <a:off x="5948473" y="2081205"/>
              <a:ext cx="44427" cy="131450"/>
            </a:xfrm>
            <a:custGeom>
              <a:avLst/>
              <a:gdLst/>
              <a:ahLst/>
              <a:cxnLst/>
              <a:rect l="l" t="t" r="r" b="b"/>
              <a:pathLst>
                <a:path w="1697" h="5021" extrusionOk="0">
                  <a:moveTo>
                    <a:pt x="0" y="0"/>
                  </a:moveTo>
                  <a:cubicBezTo>
                    <a:pt x="159" y="125"/>
                    <a:pt x="245" y="313"/>
                    <a:pt x="245" y="514"/>
                  </a:cubicBezTo>
                  <a:lnTo>
                    <a:pt x="245" y="4631"/>
                  </a:lnTo>
                  <a:cubicBezTo>
                    <a:pt x="245" y="4766"/>
                    <a:pt x="212" y="4901"/>
                    <a:pt x="144" y="5021"/>
                  </a:cubicBezTo>
                  <a:cubicBezTo>
                    <a:pt x="502" y="4672"/>
                    <a:pt x="917" y="4334"/>
                    <a:pt x="1492" y="4334"/>
                  </a:cubicBezTo>
                  <a:cubicBezTo>
                    <a:pt x="1496" y="4334"/>
                    <a:pt x="1500" y="4334"/>
                    <a:pt x="1504" y="4334"/>
                  </a:cubicBezTo>
                  <a:cubicBezTo>
                    <a:pt x="1244" y="4257"/>
                    <a:pt x="1067" y="4017"/>
                    <a:pt x="1067" y="3748"/>
                  </a:cubicBezTo>
                  <a:lnTo>
                    <a:pt x="1067" y="1062"/>
                  </a:lnTo>
                  <a:cubicBezTo>
                    <a:pt x="1067" y="615"/>
                    <a:pt x="1307" y="212"/>
                    <a:pt x="169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82"/>
            <p:cNvSpPr/>
            <p:nvPr/>
          </p:nvSpPr>
          <p:spPr>
            <a:xfrm>
              <a:off x="5750631" y="2016383"/>
              <a:ext cx="371677" cy="293740"/>
            </a:xfrm>
            <a:custGeom>
              <a:avLst/>
              <a:gdLst/>
              <a:ahLst/>
              <a:cxnLst/>
              <a:rect l="l" t="t" r="r" b="b"/>
              <a:pathLst>
                <a:path w="14197" h="11220" extrusionOk="0">
                  <a:moveTo>
                    <a:pt x="12678" y="2121"/>
                  </a:moveTo>
                  <a:cubicBezTo>
                    <a:pt x="12679" y="2121"/>
                    <a:pt x="12681" y="2121"/>
                    <a:pt x="12682" y="2121"/>
                  </a:cubicBezTo>
                  <a:lnTo>
                    <a:pt x="12682" y="2121"/>
                  </a:lnTo>
                  <a:cubicBezTo>
                    <a:pt x="12682" y="2121"/>
                    <a:pt x="12683" y="2121"/>
                    <a:pt x="12683" y="2121"/>
                  </a:cubicBezTo>
                  <a:close/>
                  <a:moveTo>
                    <a:pt x="8715" y="2683"/>
                  </a:moveTo>
                  <a:cubicBezTo>
                    <a:pt x="8523" y="2928"/>
                    <a:pt x="8417" y="3226"/>
                    <a:pt x="8417" y="3533"/>
                  </a:cubicBezTo>
                  <a:lnTo>
                    <a:pt x="8417" y="6224"/>
                  </a:lnTo>
                  <a:cubicBezTo>
                    <a:pt x="8417" y="6387"/>
                    <a:pt x="8470" y="6545"/>
                    <a:pt x="8566" y="6680"/>
                  </a:cubicBezTo>
                  <a:cubicBezTo>
                    <a:pt x="8364" y="6747"/>
                    <a:pt x="8177" y="6843"/>
                    <a:pt x="8009" y="6973"/>
                  </a:cubicBezTo>
                  <a:cubicBezTo>
                    <a:pt x="7985" y="2822"/>
                    <a:pt x="8062" y="2990"/>
                    <a:pt x="7946" y="2683"/>
                  </a:cubicBezTo>
                  <a:close/>
                  <a:moveTo>
                    <a:pt x="6902" y="1"/>
                  </a:moveTo>
                  <a:cubicBezTo>
                    <a:pt x="6779" y="1"/>
                    <a:pt x="6653" y="101"/>
                    <a:pt x="6697" y="262"/>
                  </a:cubicBezTo>
                  <a:lnTo>
                    <a:pt x="7091" y="2116"/>
                  </a:lnTo>
                  <a:lnTo>
                    <a:pt x="6390" y="2116"/>
                  </a:lnTo>
                  <a:lnTo>
                    <a:pt x="6029" y="411"/>
                  </a:lnTo>
                  <a:cubicBezTo>
                    <a:pt x="6009" y="288"/>
                    <a:pt x="5920" y="234"/>
                    <a:pt x="5829" y="234"/>
                  </a:cubicBezTo>
                  <a:cubicBezTo>
                    <a:pt x="5706" y="234"/>
                    <a:pt x="5582" y="334"/>
                    <a:pt x="5626" y="497"/>
                  </a:cubicBezTo>
                  <a:lnTo>
                    <a:pt x="5972" y="2121"/>
                  </a:lnTo>
                  <a:lnTo>
                    <a:pt x="2955" y="2121"/>
                  </a:lnTo>
                  <a:cubicBezTo>
                    <a:pt x="1326" y="2121"/>
                    <a:pt x="5" y="3442"/>
                    <a:pt x="5" y="5071"/>
                  </a:cubicBezTo>
                  <a:lnTo>
                    <a:pt x="5" y="7636"/>
                  </a:lnTo>
                  <a:cubicBezTo>
                    <a:pt x="1" y="8522"/>
                    <a:pt x="721" y="9210"/>
                    <a:pt x="1568" y="9210"/>
                  </a:cubicBezTo>
                  <a:cubicBezTo>
                    <a:pt x="1672" y="9210"/>
                    <a:pt x="1777" y="9199"/>
                    <a:pt x="1884" y="9178"/>
                  </a:cubicBezTo>
                  <a:lnTo>
                    <a:pt x="2157" y="9120"/>
                  </a:lnTo>
                  <a:cubicBezTo>
                    <a:pt x="2414" y="9071"/>
                    <a:pt x="2358" y="8712"/>
                    <a:pt x="2128" y="8712"/>
                  </a:cubicBezTo>
                  <a:cubicBezTo>
                    <a:pt x="2113" y="8712"/>
                    <a:pt x="2097" y="8714"/>
                    <a:pt x="2081" y="8717"/>
                  </a:cubicBezTo>
                  <a:lnTo>
                    <a:pt x="1802" y="8770"/>
                  </a:lnTo>
                  <a:cubicBezTo>
                    <a:pt x="1724" y="8785"/>
                    <a:pt x="1646" y="8793"/>
                    <a:pt x="1570" y="8793"/>
                  </a:cubicBezTo>
                  <a:cubicBezTo>
                    <a:pt x="948" y="8793"/>
                    <a:pt x="418" y="8291"/>
                    <a:pt x="418" y="7641"/>
                  </a:cubicBezTo>
                  <a:lnTo>
                    <a:pt x="418" y="5071"/>
                  </a:lnTo>
                  <a:cubicBezTo>
                    <a:pt x="418" y="3673"/>
                    <a:pt x="1557" y="2534"/>
                    <a:pt x="2955" y="2534"/>
                  </a:cubicBezTo>
                  <a:lnTo>
                    <a:pt x="7144" y="2534"/>
                  </a:lnTo>
                  <a:cubicBezTo>
                    <a:pt x="7394" y="2534"/>
                    <a:pt x="7600" y="2741"/>
                    <a:pt x="7600" y="2990"/>
                  </a:cubicBezTo>
                  <a:lnTo>
                    <a:pt x="7600" y="7107"/>
                  </a:lnTo>
                  <a:cubicBezTo>
                    <a:pt x="7596" y="7290"/>
                    <a:pt x="7514" y="7463"/>
                    <a:pt x="7370" y="7573"/>
                  </a:cubicBezTo>
                  <a:cubicBezTo>
                    <a:pt x="7163" y="7742"/>
                    <a:pt x="7615" y="7588"/>
                    <a:pt x="3137" y="8505"/>
                  </a:cubicBezTo>
                  <a:cubicBezTo>
                    <a:pt x="2885" y="8555"/>
                    <a:pt x="2937" y="8914"/>
                    <a:pt x="3171" y="8914"/>
                  </a:cubicBezTo>
                  <a:cubicBezTo>
                    <a:pt x="3186" y="8914"/>
                    <a:pt x="3202" y="8912"/>
                    <a:pt x="3219" y="8909"/>
                  </a:cubicBezTo>
                  <a:lnTo>
                    <a:pt x="6375" y="8275"/>
                  </a:lnTo>
                  <a:lnTo>
                    <a:pt x="6375" y="8275"/>
                  </a:lnTo>
                  <a:cubicBezTo>
                    <a:pt x="6428" y="8967"/>
                    <a:pt x="6371" y="9779"/>
                    <a:pt x="6034" y="10225"/>
                  </a:cubicBezTo>
                  <a:cubicBezTo>
                    <a:pt x="5922" y="10383"/>
                    <a:pt x="6056" y="10552"/>
                    <a:pt x="6204" y="10552"/>
                  </a:cubicBezTo>
                  <a:cubicBezTo>
                    <a:pt x="6258" y="10552"/>
                    <a:pt x="6315" y="10529"/>
                    <a:pt x="6361" y="10475"/>
                  </a:cubicBezTo>
                  <a:cubicBezTo>
                    <a:pt x="6856" y="9827"/>
                    <a:pt x="6837" y="8722"/>
                    <a:pt x="6789" y="8193"/>
                  </a:cubicBezTo>
                  <a:cubicBezTo>
                    <a:pt x="7130" y="8116"/>
                    <a:pt x="7264" y="8121"/>
                    <a:pt x="7466" y="8015"/>
                  </a:cubicBezTo>
                  <a:lnTo>
                    <a:pt x="7466" y="8015"/>
                  </a:lnTo>
                  <a:cubicBezTo>
                    <a:pt x="7557" y="8967"/>
                    <a:pt x="7485" y="10129"/>
                    <a:pt x="6909" y="10893"/>
                  </a:cubicBezTo>
                  <a:cubicBezTo>
                    <a:pt x="6796" y="11051"/>
                    <a:pt x="6931" y="11220"/>
                    <a:pt x="7079" y="11220"/>
                  </a:cubicBezTo>
                  <a:cubicBezTo>
                    <a:pt x="7133" y="11220"/>
                    <a:pt x="7189" y="11197"/>
                    <a:pt x="7235" y="11143"/>
                  </a:cubicBezTo>
                  <a:cubicBezTo>
                    <a:pt x="7932" y="10225"/>
                    <a:pt x="8009" y="8789"/>
                    <a:pt x="7836" y="7665"/>
                  </a:cubicBezTo>
                  <a:cubicBezTo>
                    <a:pt x="7836" y="7660"/>
                    <a:pt x="7836" y="7660"/>
                    <a:pt x="7836" y="7660"/>
                  </a:cubicBezTo>
                  <a:cubicBezTo>
                    <a:pt x="8129" y="7401"/>
                    <a:pt x="8480" y="7021"/>
                    <a:pt x="9061" y="7021"/>
                  </a:cubicBezTo>
                  <a:cubicBezTo>
                    <a:pt x="9075" y="7021"/>
                    <a:pt x="9181" y="7045"/>
                    <a:pt x="9234" y="7045"/>
                  </a:cubicBezTo>
                  <a:cubicBezTo>
                    <a:pt x="9378" y="7045"/>
                    <a:pt x="9522" y="7007"/>
                    <a:pt x="9647" y="6935"/>
                  </a:cubicBezTo>
                  <a:lnTo>
                    <a:pt x="13389" y="4730"/>
                  </a:lnTo>
                  <a:cubicBezTo>
                    <a:pt x="13932" y="4408"/>
                    <a:pt x="14196" y="3764"/>
                    <a:pt x="14028" y="3154"/>
                  </a:cubicBezTo>
                  <a:cubicBezTo>
                    <a:pt x="13865" y="2545"/>
                    <a:pt x="13310" y="2122"/>
                    <a:pt x="12682" y="2121"/>
                  </a:cubicBezTo>
                  <a:lnTo>
                    <a:pt x="12682" y="2121"/>
                  </a:lnTo>
                  <a:cubicBezTo>
                    <a:pt x="12409" y="2122"/>
                    <a:pt x="12410" y="2534"/>
                    <a:pt x="12683" y="2534"/>
                  </a:cubicBezTo>
                  <a:cubicBezTo>
                    <a:pt x="13125" y="2534"/>
                    <a:pt x="13509" y="2827"/>
                    <a:pt x="13630" y="3255"/>
                  </a:cubicBezTo>
                  <a:cubicBezTo>
                    <a:pt x="13745" y="3682"/>
                    <a:pt x="13557" y="4134"/>
                    <a:pt x="13178" y="4360"/>
                  </a:cubicBezTo>
                  <a:lnTo>
                    <a:pt x="9436" y="6565"/>
                  </a:lnTo>
                  <a:cubicBezTo>
                    <a:pt x="9369" y="6604"/>
                    <a:pt x="9299" y="6621"/>
                    <a:pt x="9231" y="6621"/>
                  </a:cubicBezTo>
                  <a:cubicBezTo>
                    <a:pt x="9021" y="6621"/>
                    <a:pt x="8830" y="6454"/>
                    <a:pt x="8830" y="6219"/>
                  </a:cubicBezTo>
                  <a:lnTo>
                    <a:pt x="8830" y="3533"/>
                  </a:lnTo>
                  <a:cubicBezTo>
                    <a:pt x="8830" y="2981"/>
                    <a:pt x="9277" y="2534"/>
                    <a:pt x="9830" y="2534"/>
                  </a:cubicBezTo>
                  <a:lnTo>
                    <a:pt x="11756" y="2534"/>
                  </a:lnTo>
                  <a:cubicBezTo>
                    <a:pt x="12030" y="2529"/>
                    <a:pt x="12030" y="2121"/>
                    <a:pt x="11756" y="2121"/>
                  </a:cubicBezTo>
                  <a:lnTo>
                    <a:pt x="10973" y="2121"/>
                  </a:lnTo>
                  <a:lnTo>
                    <a:pt x="11319" y="497"/>
                  </a:lnTo>
                  <a:cubicBezTo>
                    <a:pt x="11363" y="336"/>
                    <a:pt x="11236" y="236"/>
                    <a:pt x="11112" y="236"/>
                  </a:cubicBezTo>
                  <a:cubicBezTo>
                    <a:pt x="11022" y="236"/>
                    <a:pt x="10933" y="289"/>
                    <a:pt x="10915" y="411"/>
                  </a:cubicBezTo>
                  <a:lnTo>
                    <a:pt x="10555" y="2121"/>
                  </a:lnTo>
                  <a:lnTo>
                    <a:pt x="9849" y="2121"/>
                  </a:lnTo>
                  <a:lnTo>
                    <a:pt x="10238" y="267"/>
                  </a:lnTo>
                  <a:cubicBezTo>
                    <a:pt x="10285" y="102"/>
                    <a:pt x="10158" y="1"/>
                    <a:pt x="10035" y="1"/>
                  </a:cubicBezTo>
                  <a:cubicBezTo>
                    <a:pt x="9945" y="1"/>
                    <a:pt x="9857" y="54"/>
                    <a:pt x="9839" y="175"/>
                  </a:cubicBezTo>
                  <a:lnTo>
                    <a:pt x="9407" y="2183"/>
                  </a:lnTo>
                  <a:cubicBezTo>
                    <a:pt x="9339" y="2207"/>
                    <a:pt x="9272" y="2231"/>
                    <a:pt x="9210" y="2265"/>
                  </a:cubicBezTo>
                  <a:lnTo>
                    <a:pt x="7591" y="2265"/>
                  </a:lnTo>
                  <a:cubicBezTo>
                    <a:pt x="7572" y="2251"/>
                    <a:pt x="7552" y="2241"/>
                    <a:pt x="7538" y="2227"/>
                  </a:cubicBezTo>
                  <a:lnTo>
                    <a:pt x="7101" y="175"/>
                  </a:lnTo>
                  <a:cubicBezTo>
                    <a:pt x="7081" y="54"/>
                    <a:pt x="6992" y="1"/>
                    <a:pt x="69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1" name="Google Shape;14201;p82"/>
          <p:cNvGrpSpPr/>
          <p:nvPr/>
        </p:nvGrpSpPr>
        <p:grpSpPr>
          <a:xfrm>
            <a:off x="5310807" y="1817449"/>
            <a:ext cx="368274" cy="281226"/>
            <a:chOff x="5310807" y="2022849"/>
            <a:chExt cx="368274" cy="281226"/>
          </a:xfrm>
        </p:grpSpPr>
        <p:sp>
          <p:nvSpPr>
            <p:cNvPr id="14202" name="Google Shape;14202;p82"/>
            <p:cNvSpPr/>
            <p:nvPr/>
          </p:nvSpPr>
          <p:spPr>
            <a:xfrm>
              <a:off x="5316854" y="2075681"/>
              <a:ext cx="356964" cy="174594"/>
            </a:xfrm>
            <a:custGeom>
              <a:avLst/>
              <a:gdLst/>
              <a:ahLst/>
              <a:cxnLst/>
              <a:rect l="l" t="t" r="r" b="b"/>
              <a:pathLst>
                <a:path w="13635" h="6669" extrusionOk="0">
                  <a:moveTo>
                    <a:pt x="0" y="0"/>
                  </a:moveTo>
                  <a:lnTo>
                    <a:pt x="346" y="3348"/>
                  </a:lnTo>
                  <a:lnTo>
                    <a:pt x="1278" y="3348"/>
                  </a:lnTo>
                  <a:lnTo>
                    <a:pt x="1802" y="2239"/>
                  </a:lnTo>
                  <a:lnTo>
                    <a:pt x="5318" y="2239"/>
                  </a:lnTo>
                  <a:cubicBezTo>
                    <a:pt x="5321" y="2239"/>
                    <a:pt x="5324" y="2239"/>
                    <a:pt x="5327" y="2239"/>
                  </a:cubicBezTo>
                  <a:cubicBezTo>
                    <a:pt x="5578" y="2239"/>
                    <a:pt x="5779" y="2443"/>
                    <a:pt x="5779" y="2695"/>
                  </a:cubicBezTo>
                  <a:lnTo>
                    <a:pt x="5779" y="4511"/>
                  </a:lnTo>
                  <a:cubicBezTo>
                    <a:pt x="5779" y="4761"/>
                    <a:pt x="5823" y="5011"/>
                    <a:pt x="5904" y="5241"/>
                  </a:cubicBezTo>
                  <a:cubicBezTo>
                    <a:pt x="5972" y="5467"/>
                    <a:pt x="6087" y="5674"/>
                    <a:pt x="6241" y="5851"/>
                  </a:cubicBezTo>
                  <a:cubicBezTo>
                    <a:pt x="6668" y="6317"/>
                    <a:pt x="7245" y="6668"/>
                    <a:pt x="7927" y="6668"/>
                  </a:cubicBezTo>
                  <a:lnTo>
                    <a:pt x="12351" y="6668"/>
                  </a:lnTo>
                  <a:cubicBezTo>
                    <a:pt x="13062" y="6668"/>
                    <a:pt x="13634" y="6096"/>
                    <a:pt x="13634" y="5390"/>
                  </a:cubicBezTo>
                  <a:lnTo>
                    <a:pt x="10555" y="4083"/>
                  </a:lnTo>
                  <a:cubicBezTo>
                    <a:pt x="9704" y="3718"/>
                    <a:pt x="9152" y="2882"/>
                    <a:pt x="9152" y="1960"/>
                  </a:cubicBezTo>
                  <a:lnTo>
                    <a:pt x="9152" y="1585"/>
                  </a:lnTo>
                  <a:cubicBezTo>
                    <a:pt x="9147" y="1379"/>
                    <a:pt x="8979" y="1211"/>
                    <a:pt x="8772" y="1211"/>
                  </a:cubicBezTo>
                  <a:lnTo>
                    <a:pt x="1686" y="1211"/>
                  </a:lnTo>
                  <a:lnTo>
                    <a:pt x="127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82"/>
            <p:cNvSpPr/>
            <p:nvPr/>
          </p:nvSpPr>
          <p:spPr>
            <a:xfrm>
              <a:off x="5316723" y="2075785"/>
              <a:ext cx="357200" cy="169568"/>
            </a:xfrm>
            <a:custGeom>
              <a:avLst/>
              <a:gdLst/>
              <a:ahLst/>
              <a:cxnLst/>
              <a:rect l="l" t="t" r="r" b="b"/>
              <a:pathLst>
                <a:path w="13644" h="6477" extrusionOk="0">
                  <a:moveTo>
                    <a:pt x="0" y="1"/>
                  </a:moveTo>
                  <a:lnTo>
                    <a:pt x="58" y="539"/>
                  </a:lnTo>
                  <a:lnTo>
                    <a:pt x="500" y="539"/>
                  </a:lnTo>
                  <a:cubicBezTo>
                    <a:pt x="678" y="539"/>
                    <a:pt x="836" y="654"/>
                    <a:pt x="894" y="822"/>
                  </a:cubicBezTo>
                  <a:lnTo>
                    <a:pt x="1077" y="1346"/>
                  </a:lnTo>
                  <a:cubicBezTo>
                    <a:pt x="1158" y="1586"/>
                    <a:pt x="1384" y="1750"/>
                    <a:pt x="1639" y="1750"/>
                  </a:cubicBezTo>
                  <a:lnTo>
                    <a:pt x="8302" y="1750"/>
                  </a:lnTo>
                  <a:cubicBezTo>
                    <a:pt x="8508" y="1750"/>
                    <a:pt x="8677" y="1918"/>
                    <a:pt x="8677" y="2129"/>
                  </a:cubicBezTo>
                  <a:lnTo>
                    <a:pt x="8677" y="2499"/>
                  </a:lnTo>
                  <a:cubicBezTo>
                    <a:pt x="8677" y="3426"/>
                    <a:pt x="9229" y="4257"/>
                    <a:pt x="10084" y="4622"/>
                  </a:cubicBezTo>
                  <a:lnTo>
                    <a:pt x="13164" y="5929"/>
                  </a:lnTo>
                  <a:cubicBezTo>
                    <a:pt x="13164" y="6116"/>
                    <a:pt x="13120" y="6304"/>
                    <a:pt x="13043" y="6477"/>
                  </a:cubicBezTo>
                  <a:cubicBezTo>
                    <a:pt x="13413" y="6241"/>
                    <a:pt x="13644" y="5833"/>
                    <a:pt x="13644" y="5391"/>
                  </a:cubicBezTo>
                  <a:lnTo>
                    <a:pt x="10560" y="4079"/>
                  </a:lnTo>
                  <a:cubicBezTo>
                    <a:pt x="9705" y="3719"/>
                    <a:pt x="9152" y="2883"/>
                    <a:pt x="9152" y="1961"/>
                  </a:cubicBezTo>
                  <a:lnTo>
                    <a:pt x="9152" y="1586"/>
                  </a:lnTo>
                  <a:cubicBezTo>
                    <a:pt x="9152" y="1380"/>
                    <a:pt x="8984" y="1211"/>
                    <a:pt x="8777" y="1211"/>
                  </a:cubicBezTo>
                  <a:lnTo>
                    <a:pt x="1691" y="1211"/>
                  </a:lnTo>
                  <a:lnTo>
                    <a:pt x="127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82"/>
            <p:cNvSpPr/>
            <p:nvPr/>
          </p:nvSpPr>
          <p:spPr>
            <a:xfrm>
              <a:off x="5555563" y="2112778"/>
              <a:ext cx="109432" cy="100269"/>
            </a:xfrm>
            <a:custGeom>
              <a:avLst/>
              <a:gdLst/>
              <a:ahLst/>
              <a:cxnLst/>
              <a:rect l="l" t="t" r="r" b="b"/>
              <a:pathLst>
                <a:path w="4180" h="3830" extrusionOk="0">
                  <a:moveTo>
                    <a:pt x="29" y="0"/>
                  </a:moveTo>
                  <a:lnTo>
                    <a:pt x="0" y="24"/>
                  </a:lnTo>
                  <a:cubicBezTo>
                    <a:pt x="20" y="67"/>
                    <a:pt x="34" y="120"/>
                    <a:pt x="29" y="173"/>
                  </a:cubicBezTo>
                  <a:lnTo>
                    <a:pt x="29" y="543"/>
                  </a:lnTo>
                  <a:cubicBezTo>
                    <a:pt x="29" y="1465"/>
                    <a:pt x="586" y="2301"/>
                    <a:pt x="1437" y="2666"/>
                  </a:cubicBezTo>
                  <a:lnTo>
                    <a:pt x="4180" y="3829"/>
                  </a:lnTo>
                  <a:cubicBezTo>
                    <a:pt x="4180" y="3829"/>
                    <a:pt x="4060" y="308"/>
                    <a:pt x="351"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82"/>
            <p:cNvSpPr/>
            <p:nvPr/>
          </p:nvSpPr>
          <p:spPr>
            <a:xfrm>
              <a:off x="5555694" y="2112778"/>
              <a:ext cx="109432" cy="100269"/>
            </a:xfrm>
            <a:custGeom>
              <a:avLst/>
              <a:gdLst/>
              <a:ahLst/>
              <a:cxnLst/>
              <a:rect l="l" t="t" r="r" b="b"/>
              <a:pathLst>
                <a:path w="4180" h="3830" extrusionOk="0">
                  <a:moveTo>
                    <a:pt x="24" y="0"/>
                  </a:moveTo>
                  <a:lnTo>
                    <a:pt x="0" y="24"/>
                  </a:lnTo>
                  <a:cubicBezTo>
                    <a:pt x="19" y="72"/>
                    <a:pt x="29" y="120"/>
                    <a:pt x="24" y="173"/>
                  </a:cubicBezTo>
                  <a:lnTo>
                    <a:pt x="24" y="433"/>
                  </a:lnTo>
                  <a:cubicBezTo>
                    <a:pt x="2647" y="692"/>
                    <a:pt x="3430" y="2590"/>
                    <a:pt x="3661" y="3608"/>
                  </a:cubicBezTo>
                  <a:lnTo>
                    <a:pt x="4180" y="3829"/>
                  </a:lnTo>
                  <a:cubicBezTo>
                    <a:pt x="4180" y="3829"/>
                    <a:pt x="4060" y="312"/>
                    <a:pt x="351"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82"/>
            <p:cNvSpPr/>
            <p:nvPr/>
          </p:nvSpPr>
          <p:spPr>
            <a:xfrm>
              <a:off x="5495323" y="2139193"/>
              <a:ext cx="37359" cy="63015"/>
            </a:xfrm>
            <a:custGeom>
              <a:avLst/>
              <a:gdLst/>
              <a:ahLst/>
              <a:cxnLst/>
              <a:rect l="l" t="t" r="r" b="b"/>
              <a:pathLst>
                <a:path w="1427" h="2407" extrusionOk="0">
                  <a:moveTo>
                    <a:pt x="0" y="0"/>
                  </a:moveTo>
                  <a:lnTo>
                    <a:pt x="0" y="2407"/>
                  </a:lnTo>
                  <a:lnTo>
                    <a:pt x="1427" y="2407"/>
                  </a:lnTo>
                  <a:lnTo>
                    <a:pt x="1427"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82"/>
            <p:cNvSpPr/>
            <p:nvPr/>
          </p:nvSpPr>
          <p:spPr>
            <a:xfrm>
              <a:off x="5519199" y="2139193"/>
              <a:ext cx="13483" cy="63015"/>
            </a:xfrm>
            <a:custGeom>
              <a:avLst/>
              <a:gdLst/>
              <a:ahLst/>
              <a:cxnLst/>
              <a:rect l="l" t="t" r="r" b="b"/>
              <a:pathLst>
                <a:path w="515" h="2407" extrusionOk="0">
                  <a:moveTo>
                    <a:pt x="1" y="0"/>
                  </a:moveTo>
                  <a:lnTo>
                    <a:pt x="1" y="2407"/>
                  </a:lnTo>
                  <a:lnTo>
                    <a:pt x="515" y="2407"/>
                  </a:lnTo>
                  <a:lnTo>
                    <a:pt x="515"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82"/>
            <p:cNvSpPr/>
            <p:nvPr/>
          </p:nvSpPr>
          <p:spPr>
            <a:xfrm>
              <a:off x="5492810" y="2089765"/>
              <a:ext cx="17253" cy="17488"/>
            </a:xfrm>
            <a:custGeom>
              <a:avLst/>
              <a:gdLst/>
              <a:ahLst/>
              <a:cxnLst/>
              <a:rect l="l" t="t" r="r" b="b"/>
              <a:pathLst>
                <a:path w="659" h="668" extrusionOk="0">
                  <a:moveTo>
                    <a:pt x="0" y="0"/>
                  </a:moveTo>
                  <a:lnTo>
                    <a:pt x="0" y="668"/>
                  </a:lnTo>
                  <a:lnTo>
                    <a:pt x="658" y="668"/>
                  </a:lnTo>
                  <a:lnTo>
                    <a:pt x="6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82"/>
            <p:cNvSpPr/>
            <p:nvPr/>
          </p:nvSpPr>
          <p:spPr>
            <a:xfrm>
              <a:off x="5479458" y="2072277"/>
              <a:ext cx="43564" cy="17619"/>
            </a:xfrm>
            <a:custGeom>
              <a:avLst/>
              <a:gdLst/>
              <a:ahLst/>
              <a:cxnLst/>
              <a:rect l="l" t="t" r="r" b="b"/>
              <a:pathLst>
                <a:path w="1664" h="673" extrusionOk="0">
                  <a:moveTo>
                    <a:pt x="1" y="0"/>
                  </a:moveTo>
                  <a:lnTo>
                    <a:pt x="1" y="673"/>
                  </a:lnTo>
                  <a:lnTo>
                    <a:pt x="1663" y="673"/>
                  </a:lnTo>
                  <a:lnTo>
                    <a:pt x="1663"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82"/>
            <p:cNvSpPr/>
            <p:nvPr/>
          </p:nvSpPr>
          <p:spPr>
            <a:xfrm>
              <a:off x="5507759" y="2072277"/>
              <a:ext cx="15263" cy="17619"/>
            </a:xfrm>
            <a:custGeom>
              <a:avLst/>
              <a:gdLst/>
              <a:ahLst/>
              <a:cxnLst/>
              <a:rect l="l" t="t" r="r" b="b"/>
              <a:pathLst>
                <a:path w="583" h="673" extrusionOk="0">
                  <a:moveTo>
                    <a:pt x="1" y="0"/>
                  </a:moveTo>
                  <a:lnTo>
                    <a:pt x="1" y="673"/>
                  </a:lnTo>
                  <a:lnTo>
                    <a:pt x="582" y="673"/>
                  </a:lnTo>
                  <a:lnTo>
                    <a:pt x="58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82"/>
            <p:cNvSpPr/>
            <p:nvPr/>
          </p:nvSpPr>
          <p:spPr>
            <a:xfrm>
              <a:off x="5486003" y="2028373"/>
              <a:ext cx="30604" cy="43930"/>
            </a:xfrm>
            <a:custGeom>
              <a:avLst/>
              <a:gdLst/>
              <a:ahLst/>
              <a:cxnLst/>
              <a:rect l="l" t="t" r="r" b="b"/>
              <a:pathLst>
                <a:path w="1169" h="1678" extrusionOk="0">
                  <a:moveTo>
                    <a:pt x="582" y="1"/>
                  </a:moveTo>
                  <a:cubicBezTo>
                    <a:pt x="265" y="1"/>
                    <a:pt x="1" y="260"/>
                    <a:pt x="1" y="582"/>
                  </a:cubicBezTo>
                  <a:lnTo>
                    <a:pt x="1" y="1677"/>
                  </a:lnTo>
                  <a:lnTo>
                    <a:pt x="1168" y="1677"/>
                  </a:lnTo>
                  <a:lnTo>
                    <a:pt x="1168" y="582"/>
                  </a:lnTo>
                  <a:cubicBezTo>
                    <a:pt x="1168" y="260"/>
                    <a:pt x="904" y="1"/>
                    <a:pt x="582"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82"/>
            <p:cNvSpPr/>
            <p:nvPr/>
          </p:nvSpPr>
          <p:spPr>
            <a:xfrm>
              <a:off x="5491291" y="2028242"/>
              <a:ext cx="25316" cy="43799"/>
            </a:xfrm>
            <a:custGeom>
              <a:avLst/>
              <a:gdLst/>
              <a:ahLst/>
              <a:cxnLst/>
              <a:rect l="l" t="t" r="r" b="b"/>
              <a:pathLst>
                <a:path w="967" h="1673" extrusionOk="0">
                  <a:moveTo>
                    <a:pt x="385" y="1"/>
                  </a:moveTo>
                  <a:cubicBezTo>
                    <a:pt x="241" y="1"/>
                    <a:pt x="106" y="54"/>
                    <a:pt x="0" y="145"/>
                  </a:cubicBezTo>
                  <a:cubicBezTo>
                    <a:pt x="231" y="227"/>
                    <a:pt x="385" y="448"/>
                    <a:pt x="385" y="693"/>
                  </a:cubicBezTo>
                  <a:lnTo>
                    <a:pt x="385" y="1673"/>
                  </a:lnTo>
                  <a:lnTo>
                    <a:pt x="966" y="1673"/>
                  </a:lnTo>
                  <a:lnTo>
                    <a:pt x="966" y="587"/>
                  </a:lnTo>
                  <a:cubicBezTo>
                    <a:pt x="966" y="265"/>
                    <a:pt x="702" y="1"/>
                    <a:pt x="385" y="1"/>
                  </a:cubicBez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82"/>
            <p:cNvSpPr/>
            <p:nvPr/>
          </p:nvSpPr>
          <p:spPr>
            <a:xfrm>
              <a:off x="5354894" y="2031096"/>
              <a:ext cx="131136" cy="34217"/>
            </a:xfrm>
            <a:custGeom>
              <a:avLst/>
              <a:gdLst/>
              <a:ahLst/>
              <a:cxnLst/>
              <a:rect l="l" t="t" r="r" b="b"/>
              <a:pathLst>
                <a:path w="5009" h="1307" extrusionOk="0">
                  <a:moveTo>
                    <a:pt x="875" y="1"/>
                  </a:moveTo>
                  <a:cubicBezTo>
                    <a:pt x="293" y="1"/>
                    <a:pt x="1" y="720"/>
                    <a:pt x="430" y="1127"/>
                  </a:cubicBezTo>
                  <a:cubicBezTo>
                    <a:pt x="553" y="1240"/>
                    <a:pt x="711" y="1306"/>
                    <a:pt x="876" y="1306"/>
                  </a:cubicBezTo>
                  <a:cubicBezTo>
                    <a:pt x="893" y="1306"/>
                    <a:pt x="909" y="1306"/>
                    <a:pt x="925" y="1304"/>
                  </a:cubicBezTo>
                  <a:lnTo>
                    <a:pt x="5009" y="1016"/>
                  </a:lnTo>
                  <a:lnTo>
                    <a:pt x="5009" y="286"/>
                  </a:lnTo>
                  <a:lnTo>
                    <a:pt x="925" y="2"/>
                  </a:lnTo>
                  <a:cubicBezTo>
                    <a:pt x="908" y="1"/>
                    <a:pt x="891" y="1"/>
                    <a:pt x="875"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82"/>
            <p:cNvSpPr/>
            <p:nvPr/>
          </p:nvSpPr>
          <p:spPr>
            <a:xfrm>
              <a:off x="5472416" y="2037693"/>
              <a:ext cx="14111" cy="21023"/>
            </a:xfrm>
            <a:custGeom>
              <a:avLst/>
              <a:gdLst/>
              <a:ahLst/>
              <a:cxnLst/>
              <a:rect l="l" t="t" r="r" b="b"/>
              <a:pathLst>
                <a:path w="539" h="803" extrusionOk="0">
                  <a:moveTo>
                    <a:pt x="44" y="0"/>
                  </a:moveTo>
                  <a:cubicBezTo>
                    <a:pt x="15" y="72"/>
                    <a:pt x="1" y="149"/>
                    <a:pt x="1" y="226"/>
                  </a:cubicBezTo>
                  <a:lnTo>
                    <a:pt x="1" y="803"/>
                  </a:lnTo>
                  <a:lnTo>
                    <a:pt x="539" y="764"/>
                  </a:lnTo>
                  <a:lnTo>
                    <a:pt x="539" y="34"/>
                  </a:lnTo>
                  <a:lnTo>
                    <a:pt x="4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82"/>
            <p:cNvSpPr/>
            <p:nvPr/>
          </p:nvSpPr>
          <p:spPr>
            <a:xfrm>
              <a:off x="5573052" y="2134402"/>
              <a:ext cx="25421" cy="50449"/>
            </a:xfrm>
            <a:custGeom>
              <a:avLst/>
              <a:gdLst/>
              <a:ahLst/>
              <a:cxnLst/>
              <a:rect l="l" t="t" r="r" b="b"/>
              <a:pathLst>
                <a:path w="971" h="1927" extrusionOk="0">
                  <a:moveTo>
                    <a:pt x="485" y="1"/>
                  </a:moveTo>
                  <a:cubicBezTo>
                    <a:pt x="221" y="1"/>
                    <a:pt x="0" y="217"/>
                    <a:pt x="0" y="486"/>
                  </a:cubicBezTo>
                  <a:lnTo>
                    <a:pt x="0" y="1312"/>
                  </a:lnTo>
                  <a:cubicBezTo>
                    <a:pt x="221" y="1538"/>
                    <a:pt x="480" y="1716"/>
                    <a:pt x="769" y="1840"/>
                  </a:cubicBezTo>
                  <a:lnTo>
                    <a:pt x="970" y="1927"/>
                  </a:lnTo>
                  <a:lnTo>
                    <a:pt x="970" y="486"/>
                  </a:lnTo>
                  <a:cubicBezTo>
                    <a:pt x="970" y="217"/>
                    <a:pt x="754" y="1"/>
                    <a:pt x="48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82"/>
            <p:cNvSpPr/>
            <p:nvPr/>
          </p:nvSpPr>
          <p:spPr>
            <a:xfrm>
              <a:off x="5580461" y="2134402"/>
              <a:ext cx="18274" cy="50449"/>
            </a:xfrm>
            <a:custGeom>
              <a:avLst/>
              <a:gdLst/>
              <a:ahLst/>
              <a:cxnLst/>
              <a:rect l="l" t="t" r="r" b="b"/>
              <a:pathLst>
                <a:path w="698" h="1927" extrusionOk="0">
                  <a:moveTo>
                    <a:pt x="207" y="1"/>
                  </a:moveTo>
                  <a:cubicBezTo>
                    <a:pt x="135" y="1"/>
                    <a:pt x="68" y="15"/>
                    <a:pt x="1" y="49"/>
                  </a:cubicBezTo>
                  <a:cubicBezTo>
                    <a:pt x="173" y="125"/>
                    <a:pt x="279" y="298"/>
                    <a:pt x="284" y="486"/>
                  </a:cubicBezTo>
                  <a:lnTo>
                    <a:pt x="284" y="1740"/>
                  </a:lnTo>
                  <a:cubicBezTo>
                    <a:pt x="351" y="1778"/>
                    <a:pt x="418" y="1812"/>
                    <a:pt x="491" y="1840"/>
                  </a:cubicBezTo>
                  <a:lnTo>
                    <a:pt x="697" y="1927"/>
                  </a:lnTo>
                  <a:lnTo>
                    <a:pt x="697" y="486"/>
                  </a:lnTo>
                  <a:cubicBezTo>
                    <a:pt x="692" y="217"/>
                    <a:pt x="476" y="1"/>
                    <a:pt x="207"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82"/>
            <p:cNvSpPr/>
            <p:nvPr/>
          </p:nvSpPr>
          <p:spPr>
            <a:xfrm>
              <a:off x="5517707" y="2030991"/>
              <a:ext cx="131293" cy="34296"/>
            </a:xfrm>
            <a:custGeom>
              <a:avLst/>
              <a:gdLst/>
              <a:ahLst/>
              <a:cxnLst/>
              <a:rect l="l" t="t" r="r" b="b"/>
              <a:pathLst>
                <a:path w="5015" h="1310" extrusionOk="0">
                  <a:moveTo>
                    <a:pt x="4133" y="0"/>
                  </a:moveTo>
                  <a:cubicBezTo>
                    <a:pt x="4119" y="0"/>
                    <a:pt x="4104" y="1"/>
                    <a:pt x="4089" y="2"/>
                  </a:cubicBezTo>
                  <a:lnTo>
                    <a:pt x="0" y="290"/>
                  </a:lnTo>
                  <a:lnTo>
                    <a:pt x="0" y="1020"/>
                  </a:lnTo>
                  <a:lnTo>
                    <a:pt x="4089" y="1308"/>
                  </a:lnTo>
                  <a:cubicBezTo>
                    <a:pt x="4100" y="1309"/>
                    <a:pt x="4112" y="1309"/>
                    <a:pt x="4124" y="1309"/>
                  </a:cubicBezTo>
                  <a:cubicBezTo>
                    <a:pt x="4291" y="1309"/>
                    <a:pt x="4458" y="1247"/>
                    <a:pt x="4579" y="1131"/>
                  </a:cubicBezTo>
                  <a:cubicBezTo>
                    <a:pt x="5014" y="723"/>
                    <a:pt x="4714" y="0"/>
                    <a:pt x="4133"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82"/>
            <p:cNvSpPr/>
            <p:nvPr/>
          </p:nvSpPr>
          <p:spPr>
            <a:xfrm>
              <a:off x="5517838" y="2037693"/>
              <a:ext cx="14111" cy="21023"/>
            </a:xfrm>
            <a:custGeom>
              <a:avLst/>
              <a:gdLst/>
              <a:ahLst/>
              <a:cxnLst/>
              <a:rect l="l" t="t" r="r" b="b"/>
              <a:pathLst>
                <a:path w="539" h="803" extrusionOk="0">
                  <a:moveTo>
                    <a:pt x="495" y="0"/>
                  </a:moveTo>
                  <a:lnTo>
                    <a:pt x="0" y="34"/>
                  </a:lnTo>
                  <a:lnTo>
                    <a:pt x="0" y="764"/>
                  </a:lnTo>
                  <a:lnTo>
                    <a:pt x="538" y="803"/>
                  </a:lnTo>
                  <a:lnTo>
                    <a:pt x="538" y="226"/>
                  </a:lnTo>
                  <a:cubicBezTo>
                    <a:pt x="538" y="149"/>
                    <a:pt x="524" y="72"/>
                    <a:pt x="495"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82"/>
            <p:cNvSpPr/>
            <p:nvPr/>
          </p:nvSpPr>
          <p:spPr>
            <a:xfrm>
              <a:off x="5490035" y="2133774"/>
              <a:ext cx="48066" cy="73723"/>
            </a:xfrm>
            <a:custGeom>
              <a:avLst/>
              <a:gdLst/>
              <a:ahLst/>
              <a:cxnLst/>
              <a:rect l="l" t="t" r="r" b="b"/>
              <a:pathLst>
                <a:path w="1836" h="2816" extrusionOk="0">
                  <a:moveTo>
                    <a:pt x="1418" y="414"/>
                  </a:moveTo>
                  <a:lnTo>
                    <a:pt x="1418" y="2403"/>
                  </a:lnTo>
                  <a:lnTo>
                    <a:pt x="404" y="2403"/>
                  </a:lnTo>
                  <a:lnTo>
                    <a:pt x="404" y="414"/>
                  </a:lnTo>
                  <a:close/>
                  <a:moveTo>
                    <a:pt x="202" y="1"/>
                  </a:moveTo>
                  <a:cubicBezTo>
                    <a:pt x="92" y="1"/>
                    <a:pt x="0" y="92"/>
                    <a:pt x="0" y="207"/>
                  </a:cubicBezTo>
                  <a:lnTo>
                    <a:pt x="0" y="2614"/>
                  </a:lnTo>
                  <a:cubicBezTo>
                    <a:pt x="0" y="2724"/>
                    <a:pt x="92" y="2816"/>
                    <a:pt x="202" y="2816"/>
                  </a:cubicBezTo>
                  <a:lnTo>
                    <a:pt x="1629" y="2816"/>
                  </a:lnTo>
                  <a:cubicBezTo>
                    <a:pt x="1744" y="2816"/>
                    <a:pt x="1836" y="2724"/>
                    <a:pt x="1836" y="2614"/>
                  </a:cubicBezTo>
                  <a:lnTo>
                    <a:pt x="1836" y="207"/>
                  </a:lnTo>
                  <a:cubicBezTo>
                    <a:pt x="1836" y="92"/>
                    <a:pt x="1744" y="1"/>
                    <a:pt x="1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82"/>
            <p:cNvSpPr/>
            <p:nvPr/>
          </p:nvSpPr>
          <p:spPr>
            <a:xfrm>
              <a:off x="5310807" y="2022849"/>
              <a:ext cx="368274" cy="281226"/>
            </a:xfrm>
            <a:custGeom>
              <a:avLst/>
              <a:gdLst/>
              <a:ahLst/>
              <a:cxnLst/>
              <a:rect l="l" t="t" r="r" b="b"/>
              <a:pathLst>
                <a:path w="14067" h="10742" extrusionOk="0">
                  <a:moveTo>
                    <a:pt x="2556" y="518"/>
                  </a:moveTo>
                  <a:cubicBezTo>
                    <a:pt x="2567" y="518"/>
                    <a:pt x="2579" y="518"/>
                    <a:pt x="2590" y="519"/>
                  </a:cubicBezTo>
                  <a:lnTo>
                    <a:pt x="6486" y="788"/>
                  </a:lnTo>
                  <a:lnTo>
                    <a:pt x="6486" y="1139"/>
                  </a:lnTo>
                  <a:lnTo>
                    <a:pt x="2590" y="1413"/>
                  </a:lnTo>
                  <a:cubicBezTo>
                    <a:pt x="2580" y="1413"/>
                    <a:pt x="2571" y="1414"/>
                    <a:pt x="2562" y="1414"/>
                  </a:cubicBezTo>
                  <a:cubicBezTo>
                    <a:pt x="2162" y="1414"/>
                    <a:pt x="1958" y="921"/>
                    <a:pt x="2254" y="639"/>
                  </a:cubicBezTo>
                  <a:cubicBezTo>
                    <a:pt x="2337" y="561"/>
                    <a:pt x="2443" y="518"/>
                    <a:pt x="2556" y="518"/>
                  </a:cubicBezTo>
                  <a:close/>
                  <a:moveTo>
                    <a:pt x="7279" y="409"/>
                  </a:moveTo>
                  <a:cubicBezTo>
                    <a:pt x="7485" y="409"/>
                    <a:pt x="7653" y="577"/>
                    <a:pt x="7653" y="788"/>
                  </a:cubicBezTo>
                  <a:lnTo>
                    <a:pt x="7653" y="1672"/>
                  </a:lnTo>
                  <a:lnTo>
                    <a:pt x="6899" y="1672"/>
                  </a:lnTo>
                  <a:lnTo>
                    <a:pt x="6899" y="788"/>
                  </a:lnTo>
                  <a:cubicBezTo>
                    <a:pt x="6899" y="577"/>
                    <a:pt x="7067" y="409"/>
                    <a:pt x="7279" y="409"/>
                  </a:cubicBezTo>
                  <a:close/>
                  <a:moveTo>
                    <a:pt x="7903" y="2085"/>
                  </a:moveTo>
                  <a:lnTo>
                    <a:pt x="7903" y="2350"/>
                  </a:lnTo>
                  <a:lnTo>
                    <a:pt x="6649" y="2350"/>
                  </a:lnTo>
                  <a:lnTo>
                    <a:pt x="6649" y="2085"/>
                  </a:lnTo>
                  <a:close/>
                  <a:moveTo>
                    <a:pt x="7399" y="2763"/>
                  </a:moveTo>
                  <a:lnTo>
                    <a:pt x="7399" y="3022"/>
                  </a:lnTo>
                  <a:lnTo>
                    <a:pt x="7154" y="3022"/>
                  </a:lnTo>
                  <a:lnTo>
                    <a:pt x="7154" y="2763"/>
                  </a:lnTo>
                  <a:close/>
                  <a:moveTo>
                    <a:pt x="10507" y="4449"/>
                  </a:moveTo>
                  <a:cubicBezTo>
                    <a:pt x="10666" y="4449"/>
                    <a:pt x="10795" y="4583"/>
                    <a:pt x="10786" y="4747"/>
                  </a:cubicBezTo>
                  <a:lnTo>
                    <a:pt x="10786" y="5861"/>
                  </a:lnTo>
                  <a:cubicBezTo>
                    <a:pt x="10728" y="5832"/>
                    <a:pt x="10675" y="5789"/>
                    <a:pt x="10622" y="5760"/>
                  </a:cubicBezTo>
                  <a:cubicBezTo>
                    <a:pt x="10272" y="5549"/>
                    <a:pt x="10272" y="5501"/>
                    <a:pt x="10228" y="5458"/>
                  </a:cubicBezTo>
                  <a:lnTo>
                    <a:pt x="10228" y="4747"/>
                  </a:lnTo>
                  <a:cubicBezTo>
                    <a:pt x="10219" y="4583"/>
                    <a:pt x="10349" y="4449"/>
                    <a:pt x="10507" y="4449"/>
                  </a:cubicBezTo>
                  <a:close/>
                  <a:moveTo>
                    <a:pt x="9705" y="3642"/>
                  </a:moveTo>
                  <a:cubicBezTo>
                    <a:pt x="11574" y="3647"/>
                    <a:pt x="13130" y="5073"/>
                    <a:pt x="13293" y="6937"/>
                  </a:cubicBezTo>
                  <a:lnTo>
                    <a:pt x="11199" y="6044"/>
                  </a:lnTo>
                  <a:lnTo>
                    <a:pt x="11199" y="4747"/>
                  </a:lnTo>
                  <a:cubicBezTo>
                    <a:pt x="11199" y="4362"/>
                    <a:pt x="10887" y="4055"/>
                    <a:pt x="10507" y="4055"/>
                  </a:cubicBezTo>
                  <a:cubicBezTo>
                    <a:pt x="10123" y="4055"/>
                    <a:pt x="9815" y="4362"/>
                    <a:pt x="9815" y="4747"/>
                  </a:cubicBezTo>
                  <a:lnTo>
                    <a:pt x="9815" y="4881"/>
                  </a:lnTo>
                  <a:cubicBezTo>
                    <a:pt x="9503" y="4233"/>
                    <a:pt x="9609" y="3868"/>
                    <a:pt x="9585" y="3642"/>
                  </a:cubicBezTo>
                  <a:close/>
                  <a:moveTo>
                    <a:pt x="11204" y="8888"/>
                  </a:moveTo>
                  <a:lnTo>
                    <a:pt x="11655" y="9378"/>
                  </a:lnTo>
                  <a:cubicBezTo>
                    <a:pt x="12006" y="9757"/>
                    <a:pt x="11900" y="10180"/>
                    <a:pt x="11919" y="10329"/>
                  </a:cubicBezTo>
                  <a:lnTo>
                    <a:pt x="7966" y="10329"/>
                  </a:lnTo>
                  <a:cubicBezTo>
                    <a:pt x="7985" y="10175"/>
                    <a:pt x="7879" y="9753"/>
                    <a:pt x="8235" y="9378"/>
                  </a:cubicBezTo>
                  <a:lnTo>
                    <a:pt x="8686" y="8888"/>
                  </a:lnTo>
                  <a:close/>
                  <a:moveTo>
                    <a:pt x="7273" y="0"/>
                  </a:moveTo>
                  <a:cubicBezTo>
                    <a:pt x="7019" y="0"/>
                    <a:pt x="6765" y="130"/>
                    <a:pt x="6606" y="389"/>
                  </a:cubicBezTo>
                  <a:lnTo>
                    <a:pt x="2609" y="111"/>
                  </a:lnTo>
                  <a:cubicBezTo>
                    <a:pt x="2587" y="109"/>
                    <a:pt x="2565" y="108"/>
                    <a:pt x="2543" y="108"/>
                  </a:cubicBezTo>
                  <a:cubicBezTo>
                    <a:pt x="2326" y="108"/>
                    <a:pt x="2118" y="193"/>
                    <a:pt x="1961" y="341"/>
                  </a:cubicBezTo>
                  <a:cubicBezTo>
                    <a:pt x="1399" y="870"/>
                    <a:pt x="1773" y="1826"/>
                    <a:pt x="2552" y="1826"/>
                  </a:cubicBezTo>
                  <a:cubicBezTo>
                    <a:pt x="2557" y="1826"/>
                    <a:pt x="2560" y="1826"/>
                    <a:pt x="2563" y="1826"/>
                  </a:cubicBezTo>
                  <a:cubicBezTo>
                    <a:pt x="2600" y="1826"/>
                    <a:pt x="2734" y="1814"/>
                    <a:pt x="6476" y="1552"/>
                  </a:cubicBezTo>
                  <a:lnTo>
                    <a:pt x="6476" y="1672"/>
                  </a:lnTo>
                  <a:lnTo>
                    <a:pt x="6433" y="1672"/>
                  </a:lnTo>
                  <a:cubicBezTo>
                    <a:pt x="6318" y="1672"/>
                    <a:pt x="6227" y="1763"/>
                    <a:pt x="6227" y="1879"/>
                  </a:cubicBezTo>
                  <a:lnTo>
                    <a:pt x="6227" y="2556"/>
                  </a:lnTo>
                  <a:cubicBezTo>
                    <a:pt x="6227" y="2667"/>
                    <a:pt x="6318" y="2758"/>
                    <a:pt x="6433" y="2758"/>
                  </a:cubicBezTo>
                  <a:lnTo>
                    <a:pt x="6731" y="2758"/>
                  </a:lnTo>
                  <a:lnTo>
                    <a:pt x="6731" y="3017"/>
                  </a:lnTo>
                  <a:lnTo>
                    <a:pt x="2052" y="3017"/>
                  </a:lnTo>
                  <a:lnTo>
                    <a:pt x="1692" y="1946"/>
                  </a:lnTo>
                  <a:cubicBezTo>
                    <a:pt x="1663" y="1864"/>
                    <a:pt x="1581" y="1807"/>
                    <a:pt x="1495" y="1807"/>
                  </a:cubicBezTo>
                  <a:lnTo>
                    <a:pt x="217" y="1807"/>
                  </a:lnTo>
                  <a:cubicBezTo>
                    <a:pt x="97" y="1807"/>
                    <a:pt x="1" y="1912"/>
                    <a:pt x="15" y="2037"/>
                  </a:cubicBezTo>
                  <a:lnTo>
                    <a:pt x="366" y="5381"/>
                  </a:lnTo>
                  <a:cubicBezTo>
                    <a:pt x="375" y="5487"/>
                    <a:pt x="462" y="5563"/>
                    <a:pt x="568" y="5563"/>
                  </a:cubicBezTo>
                  <a:lnTo>
                    <a:pt x="1499" y="5563"/>
                  </a:lnTo>
                  <a:cubicBezTo>
                    <a:pt x="1576" y="5563"/>
                    <a:pt x="1648" y="5515"/>
                    <a:pt x="1682" y="5443"/>
                  </a:cubicBezTo>
                  <a:lnTo>
                    <a:pt x="2148" y="4449"/>
                  </a:lnTo>
                  <a:lnTo>
                    <a:pt x="5535" y="4449"/>
                  </a:lnTo>
                  <a:cubicBezTo>
                    <a:pt x="5674" y="4454"/>
                    <a:pt x="5790" y="4564"/>
                    <a:pt x="5790" y="4703"/>
                  </a:cubicBezTo>
                  <a:cubicBezTo>
                    <a:pt x="5804" y="6462"/>
                    <a:pt x="5751" y="6611"/>
                    <a:pt x="5847" y="7033"/>
                  </a:cubicBezTo>
                  <a:cubicBezTo>
                    <a:pt x="5865" y="7155"/>
                    <a:pt x="5953" y="7208"/>
                    <a:pt x="6043" y="7208"/>
                  </a:cubicBezTo>
                  <a:cubicBezTo>
                    <a:pt x="6166" y="7208"/>
                    <a:pt x="6293" y="7106"/>
                    <a:pt x="6246" y="6942"/>
                  </a:cubicBezTo>
                  <a:cubicBezTo>
                    <a:pt x="6169" y="6591"/>
                    <a:pt x="6212" y="6443"/>
                    <a:pt x="6203" y="4703"/>
                  </a:cubicBezTo>
                  <a:cubicBezTo>
                    <a:pt x="6198" y="4334"/>
                    <a:pt x="5905" y="4041"/>
                    <a:pt x="5535" y="4041"/>
                  </a:cubicBezTo>
                  <a:lnTo>
                    <a:pt x="2018" y="4041"/>
                  </a:lnTo>
                  <a:cubicBezTo>
                    <a:pt x="1937" y="4041"/>
                    <a:pt x="1865" y="4084"/>
                    <a:pt x="1831" y="4161"/>
                  </a:cubicBezTo>
                  <a:lnTo>
                    <a:pt x="1365" y="5155"/>
                  </a:lnTo>
                  <a:lnTo>
                    <a:pt x="755" y="5155"/>
                  </a:lnTo>
                  <a:lnTo>
                    <a:pt x="447" y="2215"/>
                  </a:lnTo>
                  <a:lnTo>
                    <a:pt x="1346" y="2215"/>
                  </a:lnTo>
                  <a:lnTo>
                    <a:pt x="1706" y="3286"/>
                  </a:lnTo>
                  <a:cubicBezTo>
                    <a:pt x="1735" y="3368"/>
                    <a:pt x="1817" y="3426"/>
                    <a:pt x="1903" y="3426"/>
                  </a:cubicBezTo>
                  <a:lnTo>
                    <a:pt x="8989" y="3426"/>
                  </a:lnTo>
                  <a:cubicBezTo>
                    <a:pt x="9085" y="3426"/>
                    <a:pt x="9162" y="3502"/>
                    <a:pt x="9162" y="3594"/>
                  </a:cubicBezTo>
                  <a:lnTo>
                    <a:pt x="9162" y="3968"/>
                  </a:lnTo>
                  <a:cubicBezTo>
                    <a:pt x="9167" y="4973"/>
                    <a:pt x="9767" y="5885"/>
                    <a:pt x="10694" y="6284"/>
                  </a:cubicBezTo>
                  <a:lnTo>
                    <a:pt x="13639" y="7533"/>
                  </a:lnTo>
                  <a:cubicBezTo>
                    <a:pt x="13572" y="8066"/>
                    <a:pt x="13116" y="8470"/>
                    <a:pt x="12578" y="8475"/>
                  </a:cubicBezTo>
                  <a:lnTo>
                    <a:pt x="8163" y="8475"/>
                  </a:lnTo>
                  <a:cubicBezTo>
                    <a:pt x="7567" y="8475"/>
                    <a:pt x="7000" y="8201"/>
                    <a:pt x="6630" y="7735"/>
                  </a:cubicBezTo>
                  <a:cubicBezTo>
                    <a:pt x="6584" y="7681"/>
                    <a:pt x="6529" y="7659"/>
                    <a:pt x="6476" y="7659"/>
                  </a:cubicBezTo>
                  <a:cubicBezTo>
                    <a:pt x="6329" y="7659"/>
                    <a:pt x="6195" y="7831"/>
                    <a:pt x="6308" y="7989"/>
                  </a:cubicBezTo>
                  <a:cubicBezTo>
                    <a:pt x="6746" y="8542"/>
                    <a:pt x="7413" y="8873"/>
                    <a:pt x="8124" y="8883"/>
                  </a:cubicBezTo>
                  <a:lnTo>
                    <a:pt x="7927" y="9094"/>
                  </a:lnTo>
                  <a:cubicBezTo>
                    <a:pt x="7447" y="9608"/>
                    <a:pt x="7572" y="10190"/>
                    <a:pt x="7553" y="10324"/>
                  </a:cubicBezTo>
                  <a:lnTo>
                    <a:pt x="6875" y="10324"/>
                  </a:lnTo>
                  <a:lnTo>
                    <a:pt x="6207" y="9719"/>
                  </a:lnTo>
                  <a:cubicBezTo>
                    <a:pt x="6162" y="9678"/>
                    <a:pt x="6113" y="9661"/>
                    <a:pt x="6067" y="9661"/>
                  </a:cubicBezTo>
                  <a:cubicBezTo>
                    <a:pt x="5902" y="9661"/>
                    <a:pt x="5766" y="9880"/>
                    <a:pt x="5924" y="10026"/>
                  </a:cubicBezTo>
                  <a:cubicBezTo>
                    <a:pt x="6654" y="10665"/>
                    <a:pt x="6649" y="10737"/>
                    <a:pt x="6789" y="10737"/>
                  </a:cubicBezTo>
                  <a:cubicBezTo>
                    <a:pt x="7720" y="10735"/>
                    <a:pt x="8515" y="10734"/>
                    <a:pt x="9194" y="10734"/>
                  </a:cubicBezTo>
                  <a:cubicBezTo>
                    <a:pt x="11131" y="10734"/>
                    <a:pt x="12123" y="10742"/>
                    <a:pt x="12641" y="10742"/>
                  </a:cubicBezTo>
                  <a:cubicBezTo>
                    <a:pt x="13237" y="10742"/>
                    <a:pt x="13202" y="10731"/>
                    <a:pt x="13255" y="10684"/>
                  </a:cubicBezTo>
                  <a:lnTo>
                    <a:pt x="13952" y="10046"/>
                  </a:lnTo>
                  <a:cubicBezTo>
                    <a:pt x="14038" y="9969"/>
                    <a:pt x="14043" y="9839"/>
                    <a:pt x="13966" y="9753"/>
                  </a:cubicBezTo>
                  <a:cubicBezTo>
                    <a:pt x="13926" y="9713"/>
                    <a:pt x="13873" y="9692"/>
                    <a:pt x="13819" y="9692"/>
                  </a:cubicBezTo>
                  <a:cubicBezTo>
                    <a:pt x="13769" y="9692"/>
                    <a:pt x="13720" y="9710"/>
                    <a:pt x="13683" y="9748"/>
                  </a:cubicBezTo>
                  <a:lnTo>
                    <a:pt x="13039" y="10324"/>
                  </a:lnTo>
                  <a:lnTo>
                    <a:pt x="12328" y="10324"/>
                  </a:lnTo>
                  <a:lnTo>
                    <a:pt x="12328" y="10046"/>
                  </a:lnTo>
                  <a:cubicBezTo>
                    <a:pt x="12328" y="9344"/>
                    <a:pt x="11847" y="9003"/>
                    <a:pt x="11761" y="8888"/>
                  </a:cubicBezTo>
                  <a:lnTo>
                    <a:pt x="12582" y="8888"/>
                  </a:lnTo>
                  <a:cubicBezTo>
                    <a:pt x="13399" y="8888"/>
                    <a:pt x="14067" y="8225"/>
                    <a:pt x="14067" y="7403"/>
                  </a:cubicBezTo>
                  <a:cubicBezTo>
                    <a:pt x="14067" y="7322"/>
                    <a:pt x="14019" y="7245"/>
                    <a:pt x="13942" y="7216"/>
                  </a:cubicBezTo>
                  <a:lnTo>
                    <a:pt x="13716" y="7120"/>
                  </a:lnTo>
                  <a:cubicBezTo>
                    <a:pt x="13644" y="4948"/>
                    <a:pt x="11867" y="3229"/>
                    <a:pt x="9695" y="3229"/>
                  </a:cubicBezTo>
                  <a:lnTo>
                    <a:pt x="9431" y="3229"/>
                  </a:lnTo>
                  <a:cubicBezTo>
                    <a:pt x="9320" y="3094"/>
                    <a:pt x="9162" y="3017"/>
                    <a:pt x="8989" y="3017"/>
                  </a:cubicBezTo>
                  <a:lnTo>
                    <a:pt x="7802" y="3017"/>
                  </a:lnTo>
                  <a:lnTo>
                    <a:pt x="7802" y="2763"/>
                  </a:lnTo>
                  <a:lnTo>
                    <a:pt x="8100" y="2763"/>
                  </a:lnTo>
                  <a:cubicBezTo>
                    <a:pt x="8211" y="2763"/>
                    <a:pt x="8302" y="2671"/>
                    <a:pt x="8302" y="2556"/>
                  </a:cubicBezTo>
                  <a:lnTo>
                    <a:pt x="8302" y="1879"/>
                  </a:lnTo>
                  <a:cubicBezTo>
                    <a:pt x="8302" y="1768"/>
                    <a:pt x="8211" y="1677"/>
                    <a:pt x="8100" y="1677"/>
                  </a:cubicBezTo>
                  <a:lnTo>
                    <a:pt x="8052" y="1677"/>
                  </a:lnTo>
                  <a:lnTo>
                    <a:pt x="8052" y="1547"/>
                  </a:lnTo>
                  <a:cubicBezTo>
                    <a:pt x="11739" y="1806"/>
                    <a:pt x="11971" y="1821"/>
                    <a:pt x="12012" y="1821"/>
                  </a:cubicBezTo>
                  <a:cubicBezTo>
                    <a:pt x="12017" y="1821"/>
                    <a:pt x="12019" y="1821"/>
                    <a:pt x="12025" y="1821"/>
                  </a:cubicBezTo>
                  <a:cubicBezTo>
                    <a:pt x="12799" y="1821"/>
                    <a:pt x="13178" y="870"/>
                    <a:pt x="12616" y="341"/>
                  </a:cubicBezTo>
                  <a:cubicBezTo>
                    <a:pt x="12455" y="193"/>
                    <a:pt x="12246" y="108"/>
                    <a:pt x="12032" y="108"/>
                  </a:cubicBezTo>
                  <a:cubicBezTo>
                    <a:pt x="12011" y="108"/>
                    <a:pt x="11989" y="109"/>
                    <a:pt x="11968" y="111"/>
                  </a:cubicBezTo>
                  <a:lnTo>
                    <a:pt x="10963" y="178"/>
                  </a:lnTo>
                  <a:cubicBezTo>
                    <a:pt x="10696" y="197"/>
                    <a:pt x="10717" y="592"/>
                    <a:pt x="10974" y="592"/>
                  </a:cubicBezTo>
                  <a:cubicBezTo>
                    <a:pt x="10980" y="592"/>
                    <a:pt x="10986" y="592"/>
                    <a:pt x="10992" y="591"/>
                  </a:cubicBezTo>
                  <a:lnTo>
                    <a:pt x="11996" y="524"/>
                  </a:lnTo>
                  <a:cubicBezTo>
                    <a:pt x="12008" y="523"/>
                    <a:pt x="12019" y="523"/>
                    <a:pt x="12030" y="523"/>
                  </a:cubicBezTo>
                  <a:cubicBezTo>
                    <a:pt x="12270" y="523"/>
                    <a:pt x="12472" y="718"/>
                    <a:pt x="12472" y="971"/>
                  </a:cubicBezTo>
                  <a:cubicBezTo>
                    <a:pt x="12472" y="1219"/>
                    <a:pt x="12270" y="1414"/>
                    <a:pt x="12030" y="1414"/>
                  </a:cubicBezTo>
                  <a:cubicBezTo>
                    <a:pt x="12019" y="1414"/>
                    <a:pt x="12008" y="1414"/>
                    <a:pt x="11996" y="1413"/>
                  </a:cubicBezTo>
                  <a:lnTo>
                    <a:pt x="8100" y="1144"/>
                  </a:lnTo>
                  <a:lnTo>
                    <a:pt x="8100" y="793"/>
                  </a:lnTo>
                  <a:lnTo>
                    <a:pt x="9945" y="663"/>
                  </a:lnTo>
                  <a:cubicBezTo>
                    <a:pt x="10213" y="645"/>
                    <a:pt x="10191" y="250"/>
                    <a:pt x="9934" y="250"/>
                  </a:cubicBezTo>
                  <a:cubicBezTo>
                    <a:pt x="9929" y="250"/>
                    <a:pt x="9922" y="250"/>
                    <a:pt x="9916" y="250"/>
                  </a:cubicBezTo>
                  <a:lnTo>
                    <a:pt x="7937" y="389"/>
                  </a:lnTo>
                  <a:cubicBezTo>
                    <a:pt x="7781" y="130"/>
                    <a:pt x="7527" y="0"/>
                    <a:pt x="7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1" name="Google Shape;14221;p82"/>
          <p:cNvGrpSpPr/>
          <p:nvPr/>
        </p:nvGrpSpPr>
        <p:grpSpPr>
          <a:xfrm>
            <a:off x="4865589" y="1817030"/>
            <a:ext cx="375788" cy="281828"/>
            <a:chOff x="4865589" y="2022430"/>
            <a:chExt cx="375788" cy="281828"/>
          </a:xfrm>
        </p:grpSpPr>
        <p:sp>
          <p:nvSpPr>
            <p:cNvPr id="14222" name="Google Shape;14222;p82"/>
            <p:cNvSpPr/>
            <p:nvPr/>
          </p:nvSpPr>
          <p:spPr>
            <a:xfrm>
              <a:off x="5145794" y="2106599"/>
              <a:ext cx="87572" cy="113595"/>
            </a:xfrm>
            <a:custGeom>
              <a:avLst/>
              <a:gdLst/>
              <a:ahLst/>
              <a:cxnLst/>
              <a:rect l="l" t="t" r="r" b="b"/>
              <a:pathLst>
                <a:path w="3345" h="4339" extrusionOk="0">
                  <a:moveTo>
                    <a:pt x="1" y="1"/>
                  </a:moveTo>
                  <a:lnTo>
                    <a:pt x="1" y="4339"/>
                  </a:lnTo>
                  <a:cubicBezTo>
                    <a:pt x="1" y="4339"/>
                    <a:pt x="1386" y="3035"/>
                    <a:pt x="2698" y="3035"/>
                  </a:cubicBezTo>
                  <a:cubicBezTo>
                    <a:pt x="2918" y="3035"/>
                    <a:pt x="3135" y="3072"/>
                    <a:pt x="3344" y="3157"/>
                  </a:cubicBezTo>
                  <a:lnTo>
                    <a:pt x="3344" y="1183"/>
                  </a:lnTo>
                  <a:cubicBezTo>
                    <a:pt x="3135" y="1268"/>
                    <a:pt x="2916" y="1305"/>
                    <a:pt x="2696" y="1305"/>
                  </a:cubicBezTo>
                  <a:cubicBezTo>
                    <a:pt x="1382" y="1305"/>
                    <a:pt x="1" y="1"/>
                    <a:pt x="1"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82"/>
            <p:cNvSpPr/>
            <p:nvPr/>
          </p:nvSpPr>
          <p:spPr>
            <a:xfrm>
              <a:off x="5145794" y="2106494"/>
              <a:ext cx="33615" cy="113700"/>
            </a:xfrm>
            <a:custGeom>
              <a:avLst/>
              <a:gdLst/>
              <a:ahLst/>
              <a:cxnLst/>
              <a:rect l="l" t="t" r="r" b="b"/>
              <a:pathLst>
                <a:path w="1284" h="4343" extrusionOk="0">
                  <a:moveTo>
                    <a:pt x="1" y="0"/>
                  </a:moveTo>
                  <a:lnTo>
                    <a:pt x="1" y="4343"/>
                  </a:lnTo>
                  <a:cubicBezTo>
                    <a:pt x="318" y="4059"/>
                    <a:pt x="659" y="3805"/>
                    <a:pt x="1019" y="3589"/>
                  </a:cubicBezTo>
                  <a:cubicBezTo>
                    <a:pt x="1283" y="2661"/>
                    <a:pt x="1283" y="1681"/>
                    <a:pt x="1019" y="754"/>
                  </a:cubicBezTo>
                  <a:cubicBezTo>
                    <a:pt x="654" y="538"/>
                    <a:pt x="313" y="283"/>
                    <a:pt x="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82"/>
            <p:cNvSpPr/>
            <p:nvPr/>
          </p:nvSpPr>
          <p:spPr>
            <a:xfrm>
              <a:off x="4874255" y="2027719"/>
              <a:ext cx="286776" cy="270911"/>
            </a:xfrm>
            <a:custGeom>
              <a:avLst/>
              <a:gdLst/>
              <a:ahLst/>
              <a:cxnLst/>
              <a:rect l="l" t="t" r="r" b="b"/>
              <a:pathLst>
                <a:path w="10954" h="10348" extrusionOk="0">
                  <a:moveTo>
                    <a:pt x="5533" y="1"/>
                  </a:moveTo>
                  <a:cubicBezTo>
                    <a:pt x="5345" y="1"/>
                    <a:pt x="5157" y="14"/>
                    <a:pt x="4973" y="35"/>
                  </a:cubicBezTo>
                  <a:cubicBezTo>
                    <a:pt x="4733" y="69"/>
                    <a:pt x="4493" y="117"/>
                    <a:pt x="4257" y="179"/>
                  </a:cubicBezTo>
                  <a:cubicBezTo>
                    <a:pt x="1625" y="890"/>
                    <a:pt x="1" y="3523"/>
                    <a:pt x="534" y="6194"/>
                  </a:cubicBezTo>
                  <a:cubicBezTo>
                    <a:pt x="1026" y="8636"/>
                    <a:pt x="3172" y="10347"/>
                    <a:pt x="5604" y="10347"/>
                  </a:cubicBezTo>
                  <a:cubicBezTo>
                    <a:pt x="5832" y="10347"/>
                    <a:pt x="6062" y="10332"/>
                    <a:pt x="6294" y="10302"/>
                  </a:cubicBezTo>
                  <a:cubicBezTo>
                    <a:pt x="8994" y="9946"/>
                    <a:pt x="10954" y="7554"/>
                    <a:pt x="10776" y="4835"/>
                  </a:cubicBezTo>
                  <a:cubicBezTo>
                    <a:pt x="10598" y="2115"/>
                    <a:pt x="8341" y="2"/>
                    <a:pt x="5617" y="2"/>
                  </a:cubicBezTo>
                  <a:cubicBezTo>
                    <a:pt x="5589" y="1"/>
                    <a:pt x="5561" y="1"/>
                    <a:pt x="5533"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82"/>
            <p:cNvSpPr/>
            <p:nvPr/>
          </p:nvSpPr>
          <p:spPr>
            <a:xfrm>
              <a:off x="4914389" y="2056543"/>
              <a:ext cx="260229" cy="242479"/>
            </a:xfrm>
            <a:custGeom>
              <a:avLst/>
              <a:gdLst/>
              <a:ahLst/>
              <a:cxnLst/>
              <a:rect l="l" t="t" r="r" b="b"/>
              <a:pathLst>
                <a:path w="9940" h="9262" extrusionOk="0">
                  <a:moveTo>
                    <a:pt x="7274" y="1"/>
                  </a:moveTo>
                  <a:cubicBezTo>
                    <a:pt x="8888" y="2062"/>
                    <a:pt x="8710" y="5007"/>
                    <a:pt x="6856" y="6856"/>
                  </a:cubicBezTo>
                  <a:cubicBezTo>
                    <a:pt x="5852" y="7863"/>
                    <a:pt x="4525" y="8375"/>
                    <a:pt x="3192" y="8375"/>
                  </a:cubicBezTo>
                  <a:cubicBezTo>
                    <a:pt x="2069" y="8375"/>
                    <a:pt x="942" y="8012"/>
                    <a:pt x="0" y="7274"/>
                  </a:cubicBezTo>
                  <a:lnTo>
                    <a:pt x="0" y="7274"/>
                  </a:lnTo>
                  <a:cubicBezTo>
                    <a:pt x="1029" y="8590"/>
                    <a:pt x="2552" y="9261"/>
                    <a:pt x="4081" y="9261"/>
                  </a:cubicBezTo>
                  <a:cubicBezTo>
                    <a:pt x="5401" y="9261"/>
                    <a:pt x="6725" y="8762"/>
                    <a:pt x="7744" y="7745"/>
                  </a:cubicBezTo>
                  <a:cubicBezTo>
                    <a:pt x="9940" y="5545"/>
                    <a:pt x="9724" y="1918"/>
                    <a:pt x="7274"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82"/>
            <p:cNvSpPr/>
            <p:nvPr/>
          </p:nvSpPr>
          <p:spPr>
            <a:xfrm>
              <a:off x="4877161" y="2084844"/>
              <a:ext cx="73095" cy="157237"/>
            </a:xfrm>
            <a:custGeom>
              <a:avLst/>
              <a:gdLst/>
              <a:ahLst/>
              <a:cxnLst/>
              <a:rect l="l" t="t" r="r" b="b"/>
              <a:pathLst>
                <a:path w="2792" h="6006" extrusionOk="0">
                  <a:moveTo>
                    <a:pt x="1374" y="1"/>
                  </a:moveTo>
                  <a:cubicBezTo>
                    <a:pt x="1341" y="1"/>
                    <a:pt x="1312" y="6"/>
                    <a:pt x="1273" y="6"/>
                  </a:cubicBezTo>
                  <a:cubicBezTo>
                    <a:pt x="0" y="1802"/>
                    <a:pt x="0" y="4209"/>
                    <a:pt x="1273" y="6001"/>
                  </a:cubicBezTo>
                  <a:cubicBezTo>
                    <a:pt x="1312" y="6006"/>
                    <a:pt x="1341" y="6006"/>
                    <a:pt x="1374" y="6006"/>
                  </a:cubicBezTo>
                  <a:cubicBezTo>
                    <a:pt x="1730" y="6006"/>
                    <a:pt x="2052" y="5727"/>
                    <a:pt x="2297" y="5261"/>
                  </a:cubicBezTo>
                  <a:lnTo>
                    <a:pt x="2590" y="4521"/>
                  </a:lnTo>
                  <a:cubicBezTo>
                    <a:pt x="2715" y="4027"/>
                    <a:pt x="2782" y="3517"/>
                    <a:pt x="2782" y="3008"/>
                  </a:cubicBezTo>
                  <a:cubicBezTo>
                    <a:pt x="2791" y="1375"/>
                    <a:pt x="2157" y="15"/>
                    <a:pt x="137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82"/>
            <p:cNvSpPr/>
            <p:nvPr/>
          </p:nvSpPr>
          <p:spPr>
            <a:xfrm>
              <a:off x="4907844" y="2084713"/>
              <a:ext cx="42281" cy="157368"/>
            </a:xfrm>
            <a:custGeom>
              <a:avLst/>
              <a:gdLst/>
              <a:ahLst/>
              <a:cxnLst/>
              <a:rect l="l" t="t" r="r" b="b"/>
              <a:pathLst>
                <a:path w="1615" h="6011" extrusionOk="0">
                  <a:moveTo>
                    <a:pt x="202" y="1"/>
                  </a:moveTo>
                  <a:cubicBezTo>
                    <a:pt x="169" y="1"/>
                    <a:pt x="140" y="1"/>
                    <a:pt x="101" y="6"/>
                  </a:cubicBezTo>
                  <a:lnTo>
                    <a:pt x="0" y="155"/>
                  </a:lnTo>
                  <a:cubicBezTo>
                    <a:pt x="563" y="563"/>
                    <a:pt x="971" y="1697"/>
                    <a:pt x="961" y="3008"/>
                  </a:cubicBezTo>
                  <a:cubicBezTo>
                    <a:pt x="961" y="3517"/>
                    <a:pt x="894" y="4027"/>
                    <a:pt x="769" y="4522"/>
                  </a:cubicBezTo>
                  <a:lnTo>
                    <a:pt x="486" y="5266"/>
                  </a:lnTo>
                  <a:cubicBezTo>
                    <a:pt x="370" y="5497"/>
                    <a:pt x="207" y="5698"/>
                    <a:pt x="5" y="5857"/>
                  </a:cubicBezTo>
                  <a:lnTo>
                    <a:pt x="106" y="6006"/>
                  </a:lnTo>
                  <a:cubicBezTo>
                    <a:pt x="140" y="6011"/>
                    <a:pt x="173" y="6011"/>
                    <a:pt x="207" y="6011"/>
                  </a:cubicBezTo>
                  <a:cubicBezTo>
                    <a:pt x="563" y="6011"/>
                    <a:pt x="884" y="5732"/>
                    <a:pt x="1134" y="5266"/>
                  </a:cubicBezTo>
                  <a:lnTo>
                    <a:pt x="1129" y="5266"/>
                  </a:lnTo>
                  <a:lnTo>
                    <a:pt x="1422" y="4522"/>
                  </a:lnTo>
                  <a:cubicBezTo>
                    <a:pt x="1547" y="4027"/>
                    <a:pt x="1610" y="3517"/>
                    <a:pt x="1610" y="3008"/>
                  </a:cubicBezTo>
                  <a:cubicBezTo>
                    <a:pt x="1615" y="1375"/>
                    <a:pt x="980" y="11"/>
                    <a:pt x="202"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82"/>
            <p:cNvSpPr/>
            <p:nvPr/>
          </p:nvSpPr>
          <p:spPr>
            <a:xfrm>
              <a:off x="4881062" y="2128486"/>
              <a:ext cx="36364" cy="69822"/>
            </a:xfrm>
            <a:custGeom>
              <a:avLst/>
              <a:gdLst/>
              <a:ahLst/>
              <a:cxnLst/>
              <a:rect l="l" t="t" r="r" b="b"/>
              <a:pathLst>
                <a:path w="1389" h="2667" extrusionOk="0">
                  <a:moveTo>
                    <a:pt x="692" y="1"/>
                  </a:moveTo>
                  <a:cubicBezTo>
                    <a:pt x="308" y="1"/>
                    <a:pt x="0" y="596"/>
                    <a:pt x="0" y="1336"/>
                  </a:cubicBezTo>
                  <a:cubicBezTo>
                    <a:pt x="0" y="2071"/>
                    <a:pt x="308" y="2667"/>
                    <a:pt x="692" y="2667"/>
                  </a:cubicBezTo>
                  <a:cubicBezTo>
                    <a:pt x="1076" y="2667"/>
                    <a:pt x="1389" y="2066"/>
                    <a:pt x="1389" y="1336"/>
                  </a:cubicBezTo>
                  <a:cubicBezTo>
                    <a:pt x="1389" y="601"/>
                    <a:pt x="1076" y="1"/>
                    <a:pt x="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82"/>
            <p:cNvSpPr/>
            <p:nvPr/>
          </p:nvSpPr>
          <p:spPr>
            <a:xfrm>
              <a:off x="4865589" y="2022430"/>
              <a:ext cx="375788" cy="281828"/>
            </a:xfrm>
            <a:custGeom>
              <a:avLst/>
              <a:gdLst/>
              <a:ahLst/>
              <a:cxnLst/>
              <a:rect l="l" t="t" r="r" b="b"/>
              <a:pathLst>
                <a:path w="14354" h="10765" extrusionOk="0">
                  <a:moveTo>
                    <a:pt x="5941" y="1"/>
                  </a:moveTo>
                  <a:cubicBezTo>
                    <a:pt x="5805" y="1"/>
                    <a:pt x="5668" y="6"/>
                    <a:pt x="5530" y="16"/>
                  </a:cubicBezTo>
                  <a:cubicBezTo>
                    <a:pt x="5262" y="35"/>
                    <a:pt x="5284" y="430"/>
                    <a:pt x="5545" y="430"/>
                  </a:cubicBezTo>
                  <a:cubicBezTo>
                    <a:pt x="5551" y="430"/>
                    <a:pt x="5557" y="430"/>
                    <a:pt x="5563" y="430"/>
                  </a:cubicBezTo>
                  <a:cubicBezTo>
                    <a:pt x="5694" y="419"/>
                    <a:pt x="5824" y="414"/>
                    <a:pt x="5953" y="414"/>
                  </a:cubicBezTo>
                  <a:cubicBezTo>
                    <a:pt x="8196" y="414"/>
                    <a:pt x="10123" y="1930"/>
                    <a:pt x="10718" y="4052"/>
                  </a:cubicBezTo>
                  <a:cubicBezTo>
                    <a:pt x="10651" y="4148"/>
                    <a:pt x="10564" y="4234"/>
                    <a:pt x="10473" y="4306"/>
                  </a:cubicBezTo>
                  <a:cubicBezTo>
                    <a:pt x="10313" y="4419"/>
                    <a:pt x="10145" y="4465"/>
                    <a:pt x="9974" y="4465"/>
                  </a:cubicBezTo>
                  <a:cubicBezTo>
                    <a:pt x="9678" y="4465"/>
                    <a:pt x="9371" y="4326"/>
                    <a:pt x="9075" y="4153"/>
                  </a:cubicBezTo>
                  <a:cubicBezTo>
                    <a:pt x="8816" y="3567"/>
                    <a:pt x="9138" y="3211"/>
                    <a:pt x="9157" y="3197"/>
                  </a:cubicBezTo>
                  <a:cubicBezTo>
                    <a:pt x="9234" y="3115"/>
                    <a:pt x="9234" y="2990"/>
                    <a:pt x="9157" y="2908"/>
                  </a:cubicBezTo>
                  <a:cubicBezTo>
                    <a:pt x="9115" y="2866"/>
                    <a:pt x="9060" y="2845"/>
                    <a:pt x="9006" y="2845"/>
                  </a:cubicBezTo>
                  <a:cubicBezTo>
                    <a:pt x="8954" y="2845"/>
                    <a:pt x="8903" y="2864"/>
                    <a:pt x="8864" y="2904"/>
                  </a:cubicBezTo>
                  <a:cubicBezTo>
                    <a:pt x="8638" y="3153"/>
                    <a:pt x="8532" y="3490"/>
                    <a:pt x="8566" y="3826"/>
                  </a:cubicBezTo>
                  <a:cubicBezTo>
                    <a:pt x="8320" y="3678"/>
                    <a:pt x="8042" y="3566"/>
                    <a:pt x="7548" y="3566"/>
                  </a:cubicBezTo>
                  <a:cubicBezTo>
                    <a:pt x="7464" y="3566"/>
                    <a:pt x="7372" y="3569"/>
                    <a:pt x="7274" y="3576"/>
                  </a:cubicBezTo>
                  <a:cubicBezTo>
                    <a:pt x="7006" y="3590"/>
                    <a:pt x="7027" y="3985"/>
                    <a:pt x="7284" y="3985"/>
                  </a:cubicBezTo>
                  <a:cubicBezTo>
                    <a:pt x="7290" y="3985"/>
                    <a:pt x="7296" y="3985"/>
                    <a:pt x="7302" y="3984"/>
                  </a:cubicBezTo>
                  <a:cubicBezTo>
                    <a:pt x="7387" y="3979"/>
                    <a:pt x="7465" y="3977"/>
                    <a:pt x="7537" y="3977"/>
                  </a:cubicBezTo>
                  <a:cubicBezTo>
                    <a:pt x="8231" y="3977"/>
                    <a:pt x="8349" y="4218"/>
                    <a:pt x="8811" y="4479"/>
                  </a:cubicBezTo>
                  <a:cubicBezTo>
                    <a:pt x="9202" y="4719"/>
                    <a:pt x="9600" y="4885"/>
                    <a:pt x="9983" y="4885"/>
                  </a:cubicBezTo>
                  <a:cubicBezTo>
                    <a:pt x="10283" y="4885"/>
                    <a:pt x="10573" y="4784"/>
                    <a:pt x="10843" y="4537"/>
                  </a:cubicBezTo>
                  <a:cubicBezTo>
                    <a:pt x="10987" y="5368"/>
                    <a:pt x="10915" y="5632"/>
                    <a:pt x="10862" y="6050"/>
                  </a:cubicBezTo>
                  <a:cubicBezTo>
                    <a:pt x="10454" y="6113"/>
                    <a:pt x="10050" y="6218"/>
                    <a:pt x="9661" y="6372"/>
                  </a:cubicBezTo>
                  <a:cubicBezTo>
                    <a:pt x="9118" y="6583"/>
                    <a:pt x="8614" y="6886"/>
                    <a:pt x="8172" y="7275"/>
                  </a:cubicBezTo>
                  <a:cubicBezTo>
                    <a:pt x="7788" y="6968"/>
                    <a:pt x="7860" y="6439"/>
                    <a:pt x="7865" y="6415"/>
                  </a:cubicBezTo>
                  <a:cubicBezTo>
                    <a:pt x="7891" y="6264"/>
                    <a:pt x="7776" y="6177"/>
                    <a:pt x="7662" y="6177"/>
                  </a:cubicBezTo>
                  <a:cubicBezTo>
                    <a:pt x="7573" y="6177"/>
                    <a:pt x="7485" y="6230"/>
                    <a:pt x="7466" y="6348"/>
                  </a:cubicBezTo>
                  <a:cubicBezTo>
                    <a:pt x="7456" y="6382"/>
                    <a:pt x="7346" y="7097"/>
                    <a:pt x="7874" y="7559"/>
                  </a:cubicBezTo>
                  <a:cubicBezTo>
                    <a:pt x="7735" y="7708"/>
                    <a:pt x="7610" y="7861"/>
                    <a:pt x="7495" y="8029"/>
                  </a:cubicBezTo>
                  <a:cubicBezTo>
                    <a:pt x="7386" y="8193"/>
                    <a:pt x="7527" y="8356"/>
                    <a:pt x="7673" y="8356"/>
                  </a:cubicBezTo>
                  <a:cubicBezTo>
                    <a:pt x="7734" y="8356"/>
                    <a:pt x="7795" y="8328"/>
                    <a:pt x="7840" y="8260"/>
                  </a:cubicBezTo>
                  <a:cubicBezTo>
                    <a:pt x="8052" y="7953"/>
                    <a:pt x="8311" y="7679"/>
                    <a:pt x="8609" y="7453"/>
                  </a:cubicBezTo>
                  <a:lnTo>
                    <a:pt x="8609" y="7453"/>
                  </a:lnTo>
                  <a:cubicBezTo>
                    <a:pt x="8547" y="8020"/>
                    <a:pt x="8830" y="8486"/>
                    <a:pt x="8849" y="8515"/>
                  </a:cubicBezTo>
                  <a:cubicBezTo>
                    <a:pt x="8893" y="8580"/>
                    <a:pt x="8954" y="8607"/>
                    <a:pt x="9013" y="8607"/>
                  </a:cubicBezTo>
                  <a:cubicBezTo>
                    <a:pt x="9155" y="8607"/>
                    <a:pt x="9293" y="8453"/>
                    <a:pt x="9195" y="8294"/>
                  </a:cubicBezTo>
                  <a:cubicBezTo>
                    <a:pt x="9176" y="8265"/>
                    <a:pt x="8811" y="7664"/>
                    <a:pt x="9166" y="7073"/>
                  </a:cubicBezTo>
                  <a:cubicBezTo>
                    <a:pt x="9680" y="6785"/>
                    <a:pt x="10233" y="6583"/>
                    <a:pt x="10814" y="6473"/>
                  </a:cubicBezTo>
                  <a:lnTo>
                    <a:pt x="10814" y="6473"/>
                  </a:lnTo>
                  <a:cubicBezTo>
                    <a:pt x="10268" y="8920"/>
                    <a:pt x="8133" y="10366"/>
                    <a:pt x="5945" y="10366"/>
                  </a:cubicBezTo>
                  <a:cubicBezTo>
                    <a:pt x="4572" y="10366"/>
                    <a:pt x="3178" y="9797"/>
                    <a:pt x="2143" y="8548"/>
                  </a:cubicBezTo>
                  <a:cubicBezTo>
                    <a:pt x="2446" y="8438"/>
                    <a:pt x="2719" y="8164"/>
                    <a:pt x="2940" y="7746"/>
                  </a:cubicBezTo>
                  <a:cubicBezTo>
                    <a:pt x="3012" y="7612"/>
                    <a:pt x="2912" y="7448"/>
                    <a:pt x="2763" y="7448"/>
                  </a:cubicBezTo>
                  <a:cubicBezTo>
                    <a:pt x="2676" y="7448"/>
                    <a:pt x="2604" y="7496"/>
                    <a:pt x="2570" y="7573"/>
                  </a:cubicBezTo>
                  <a:cubicBezTo>
                    <a:pt x="2359" y="7962"/>
                    <a:pt x="2109" y="8183"/>
                    <a:pt x="1855" y="8193"/>
                  </a:cubicBezTo>
                  <a:cubicBezTo>
                    <a:pt x="1514" y="7693"/>
                    <a:pt x="1345" y="7275"/>
                    <a:pt x="1187" y="6704"/>
                  </a:cubicBezTo>
                  <a:lnTo>
                    <a:pt x="1187" y="6704"/>
                  </a:lnTo>
                  <a:cubicBezTo>
                    <a:pt x="1225" y="6713"/>
                    <a:pt x="1264" y="6723"/>
                    <a:pt x="1302" y="6723"/>
                  </a:cubicBezTo>
                  <a:cubicBezTo>
                    <a:pt x="1682" y="6723"/>
                    <a:pt x="1994" y="6127"/>
                    <a:pt x="1994" y="5392"/>
                  </a:cubicBezTo>
                  <a:cubicBezTo>
                    <a:pt x="1994" y="4657"/>
                    <a:pt x="1686" y="4061"/>
                    <a:pt x="1302" y="4061"/>
                  </a:cubicBezTo>
                  <a:cubicBezTo>
                    <a:pt x="1264" y="4061"/>
                    <a:pt x="1221" y="4071"/>
                    <a:pt x="1182" y="4081"/>
                  </a:cubicBezTo>
                  <a:cubicBezTo>
                    <a:pt x="1317" y="3547"/>
                    <a:pt x="1552" y="3043"/>
                    <a:pt x="1869" y="2591"/>
                  </a:cubicBezTo>
                  <a:cubicBezTo>
                    <a:pt x="2436" y="2649"/>
                    <a:pt x="3046" y="3783"/>
                    <a:pt x="3041" y="5387"/>
                  </a:cubicBezTo>
                  <a:cubicBezTo>
                    <a:pt x="3041" y="5839"/>
                    <a:pt x="2988" y="6286"/>
                    <a:pt x="2888" y="6723"/>
                  </a:cubicBezTo>
                  <a:cubicBezTo>
                    <a:pt x="2842" y="6881"/>
                    <a:pt x="2969" y="6983"/>
                    <a:pt x="3092" y="6983"/>
                  </a:cubicBezTo>
                  <a:cubicBezTo>
                    <a:pt x="3178" y="6983"/>
                    <a:pt x="3263" y="6933"/>
                    <a:pt x="3286" y="6819"/>
                  </a:cubicBezTo>
                  <a:cubicBezTo>
                    <a:pt x="3397" y="6353"/>
                    <a:pt x="3454" y="5872"/>
                    <a:pt x="3454" y="5392"/>
                  </a:cubicBezTo>
                  <a:cubicBezTo>
                    <a:pt x="3454" y="4575"/>
                    <a:pt x="3305" y="3792"/>
                    <a:pt x="3027" y="3197"/>
                  </a:cubicBezTo>
                  <a:cubicBezTo>
                    <a:pt x="2791" y="2687"/>
                    <a:pt x="2479" y="2361"/>
                    <a:pt x="2133" y="2241"/>
                  </a:cubicBezTo>
                  <a:cubicBezTo>
                    <a:pt x="2787" y="1438"/>
                    <a:pt x="3671" y="862"/>
                    <a:pt x="4665" y="588"/>
                  </a:cubicBezTo>
                  <a:cubicBezTo>
                    <a:pt x="4907" y="522"/>
                    <a:pt x="4838" y="181"/>
                    <a:pt x="4621" y="181"/>
                  </a:cubicBezTo>
                  <a:cubicBezTo>
                    <a:pt x="4602" y="181"/>
                    <a:pt x="4581" y="183"/>
                    <a:pt x="4559" y="189"/>
                  </a:cubicBezTo>
                  <a:cubicBezTo>
                    <a:pt x="3363" y="521"/>
                    <a:pt x="2321" y="1246"/>
                    <a:pt x="1600" y="2255"/>
                  </a:cubicBezTo>
                  <a:cubicBezTo>
                    <a:pt x="1595" y="2265"/>
                    <a:pt x="1581" y="2265"/>
                    <a:pt x="1571" y="2274"/>
                  </a:cubicBezTo>
                  <a:cubicBezTo>
                    <a:pt x="1490" y="2394"/>
                    <a:pt x="1422" y="2529"/>
                    <a:pt x="1345" y="2654"/>
                  </a:cubicBezTo>
                  <a:cubicBezTo>
                    <a:pt x="1245" y="2822"/>
                    <a:pt x="1163" y="2899"/>
                    <a:pt x="951" y="3466"/>
                  </a:cubicBezTo>
                  <a:cubicBezTo>
                    <a:pt x="942" y="3490"/>
                    <a:pt x="927" y="3514"/>
                    <a:pt x="918" y="3533"/>
                  </a:cubicBezTo>
                  <a:cubicBezTo>
                    <a:pt x="0" y="4229"/>
                    <a:pt x="0" y="6540"/>
                    <a:pt x="918" y="7242"/>
                  </a:cubicBezTo>
                  <a:cubicBezTo>
                    <a:pt x="1662" y="9264"/>
                    <a:pt x="3541" y="10648"/>
                    <a:pt x="5698" y="10758"/>
                  </a:cubicBezTo>
                  <a:cubicBezTo>
                    <a:pt x="5787" y="10762"/>
                    <a:pt x="5875" y="10765"/>
                    <a:pt x="5963" y="10765"/>
                  </a:cubicBezTo>
                  <a:cubicBezTo>
                    <a:pt x="8018" y="10765"/>
                    <a:pt x="9902" y="9593"/>
                    <a:pt x="10805" y="7732"/>
                  </a:cubicBezTo>
                  <a:cubicBezTo>
                    <a:pt x="10824" y="7727"/>
                    <a:pt x="10843" y="7717"/>
                    <a:pt x="10857" y="7708"/>
                  </a:cubicBezTo>
                  <a:cubicBezTo>
                    <a:pt x="10874" y="7691"/>
                    <a:pt x="12199" y="6462"/>
                    <a:pt x="13411" y="6462"/>
                  </a:cubicBezTo>
                  <a:cubicBezTo>
                    <a:pt x="13607" y="6462"/>
                    <a:pt x="13801" y="6494"/>
                    <a:pt x="13985" y="6569"/>
                  </a:cubicBezTo>
                  <a:cubicBezTo>
                    <a:pt x="14010" y="6579"/>
                    <a:pt x="14036" y="6584"/>
                    <a:pt x="14061" y="6584"/>
                  </a:cubicBezTo>
                  <a:cubicBezTo>
                    <a:pt x="14143" y="6584"/>
                    <a:pt x="14221" y="6534"/>
                    <a:pt x="14254" y="6454"/>
                  </a:cubicBezTo>
                  <a:cubicBezTo>
                    <a:pt x="14288" y="6343"/>
                    <a:pt x="14230" y="6228"/>
                    <a:pt x="14124" y="6180"/>
                  </a:cubicBezTo>
                  <a:cubicBezTo>
                    <a:pt x="13889" y="6084"/>
                    <a:pt x="13646" y="6043"/>
                    <a:pt x="13402" y="6043"/>
                  </a:cubicBezTo>
                  <a:cubicBezTo>
                    <a:pt x="12523" y="6043"/>
                    <a:pt x="11634" y="6574"/>
                    <a:pt x="11093" y="6973"/>
                  </a:cubicBezTo>
                  <a:cubicBezTo>
                    <a:pt x="11415" y="5935"/>
                    <a:pt x="11415" y="4830"/>
                    <a:pt x="11093" y="3797"/>
                  </a:cubicBezTo>
                  <a:lnTo>
                    <a:pt x="11093" y="3797"/>
                  </a:lnTo>
                  <a:cubicBezTo>
                    <a:pt x="11755" y="4283"/>
                    <a:pt x="12600" y="4726"/>
                    <a:pt x="13406" y="4726"/>
                  </a:cubicBezTo>
                  <a:cubicBezTo>
                    <a:pt x="13653" y="4726"/>
                    <a:pt x="13896" y="4684"/>
                    <a:pt x="14129" y="4590"/>
                  </a:cubicBezTo>
                  <a:cubicBezTo>
                    <a:pt x="14353" y="4501"/>
                    <a:pt x="14261" y="4192"/>
                    <a:pt x="14061" y="4192"/>
                  </a:cubicBezTo>
                  <a:cubicBezTo>
                    <a:pt x="14034" y="4192"/>
                    <a:pt x="14006" y="4198"/>
                    <a:pt x="13975" y="4210"/>
                  </a:cubicBezTo>
                  <a:cubicBezTo>
                    <a:pt x="13793" y="4284"/>
                    <a:pt x="13602" y="4316"/>
                    <a:pt x="13408" y="4316"/>
                  </a:cubicBezTo>
                  <a:cubicBezTo>
                    <a:pt x="12198" y="4316"/>
                    <a:pt x="10864" y="3079"/>
                    <a:pt x="10848" y="3067"/>
                  </a:cubicBezTo>
                  <a:cubicBezTo>
                    <a:pt x="10833" y="3057"/>
                    <a:pt x="10814" y="3052"/>
                    <a:pt x="10795" y="3052"/>
                  </a:cubicBezTo>
                  <a:cubicBezTo>
                    <a:pt x="9894" y="1174"/>
                    <a:pt x="8000" y="1"/>
                    <a:pt x="59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82"/>
            <p:cNvSpPr/>
            <p:nvPr/>
          </p:nvSpPr>
          <p:spPr>
            <a:xfrm>
              <a:off x="5066442" y="2151341"/>
              <a:ext cx="45161" cy="20316"/>
            </a:xfrm>
            <a:custGeom>
              <a:avLst/>
              <a:gdLst/>
              <a:ahLst/>
              <a:cxnLst/>
              <a:rect l="l" t="t" r="r" b="b"/>
              <a:pathLst>
                <a:path w="1725" h="776" extrusionOk="0">
                  <a:moveTo>
                    <a:pt x="656" y="1"/>
                  </a:moveTo>
                  <a:cubicBezTo>
                    <a:pt x="478" y="1"/>
                    <a:pt x="293" y="50"/>
                    <a:pt x="116" y="175"/>
                  </a:cubicBezTo>
                  <a:cubicBezTo>
                    <a:pt x="24" y="242"/>
                    <a:pt x="0" y="367"/>
                    <a:pt x="63" y="463"/>
                  </a:cubicBezTo>
                  <a:cubicBezTo>
                    <a:pt x="104" y="519"/>
                    <a:pt x="168" y="550"/>
                    <a:pt x="233" y="550"/>
                  </a:cubicBezTo>
                  <a:cubicBezTo>
                    <a:pt x="274" y="550"/>
                    <a:pt x="316" y="537"/>
                    <a:pt x="351" y="511"/>
                  </a:cubicBezTo>
                  <a:cubicBezTo>
                    <a:pt x="453" y="439"/>
                    <a:pt x="559" y="412"/>
                    <a:pt x="662" y="412"/>
                  </a:cubicBezTo>
                  <a:cubicBezTo>
                    <a:pt x="991" y="412"/>
                    <a:pt x="1288" y="696"/>
                    <a:pt x="1302" y="718"/>
                  </a:cubicBezTo>
                  <a:cubicBezTo>
                    <a:pt x="1341" y="756"/>
                    <a:pt x="1394" y="776"/>
                    <a:pt x="1446" y="776"/>
                  </a:cubicBezTo>
                  <a:cubicBezTo>
                    <a:pt x="1629" y="776"/>
                    <a:pt x="1725" y="555"/>
                    <a:pt x="1595" y="425"/>
                  </a:cubicBezTo>
                  <a:cubicBezTo>
                    <a:pt x="1416" y="243"/>
                    <a:pt x="1052" y="1"/>
                    <a:pt x="6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82"/>
            <p:cNvSpPr/>
            <p:nvPr/>
          </p:nvSpPr>
          <p:spPr>
            <a:xfrm>
              <a:off x="5040760" y="2049186"/>
              <a:ext cx="76236" cy="43642"/>
            </a:xfrm>
            <a:custGeom>
              <a:avLst/>
              <a:gdLst/>
              <a:ahLst/>
              <a:cxnLst/>
              <a:rect l="l" t="t" r="r" b="b"/>
              <a:pathLst>
                <a:path w="2912" h="1667" extrusionOk="0">
                  <a:moveTo>
                    <a:pt x="279" y="1"/>
                  </a:moveTo>
                  <a:cubicBezTo>
                    <a:pt x="139" y="1"/>
                    <a:pt x="1" y="147"/>
                    <a:pt x="93" y="311"/>
                  </a:cubicBezTo>
                  <a:cubicBezTo>
                    <a:pt x="376" y="762"/>
                    <a:pt x="856" y="1050"/>
                    <a:pt x="1390" y="1089"/>
                  </a:cubicBezTo>
                  <a:cubicBezTo>
                    <a:pt x="1793" y="1113"/>
                    <a:pt x="2173" y="1291"/>
                    <a:pt x="2451" y="1584"/>
                  </a:cubicBezTo>
                  <a:cubicBezTo>
                    <a:pt x="2497" y="1642"/>
                    <a:pt x="2554" y="1666"/>
                    <a:pt x="2610" y="1666"/>
                  </a:cubicBezTo>
                  <a:cubicBezTo>
                    <a:pt x="2765" y="1666"/>
                    <a:pt x="2911" y="1479"/>
                    <a:pt x="2773" y="1320"/>
                  </a:cubicBezTo>
                  <a:cubicBezTo>
                    <a:pt x="2418" y="940"/>
                    <a:pt x="1933" y="709"/>
                    <a:pt x="1419" y="681"/>
                  </a:cubicBezTo>
                  <a:cubicBezTo>
                    <a:pt x="1025" y="652"/>
                    <a:pt x="664" y="440"/>
                    <a:pt x="453" y="109"/>
                  </a:cubicBezTo>
                  <a:cubicBezTo>
                    <a:pt x="410" y="33"/>
                    <a:pt x="345" y="1"/>
                    <a:pt x="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82"/>
            <p:cNvSpPr/>
            <p:nvPr/>
          </p:nvSpPr>
          <p:spPr>
            <a:xfrm>
              <a:off x="5019397" y="2249725"/>
              <a:ext cx="59743" cy="30604"/>
            </a:xfrm>
            <a:custGeom>
              <a:avLst/>
              <a:gdLst/>
              <a:ahLst/>
              <a:cxnLst/>
              <a:rect l="l" t="t" r="r" b="b"/>
              <a:pathLst>
                <a:path w="2282" h="1169" extrusionOk="0">
                  <a:moveTo>
                    <a:pt x="2021" y="1"/>
                  </a:moveTo>
                  <a:cubicBezTo>
                    <a:pt x="1948" y="1"/>
                    <a:pt x="1875" y="38"/>
                    <a:pt x="1836" y="126"/>
                  </a:cubicBezTo>
                  <a:cubicBezTo>
                    <a:pt x="1827" y="153"/>
                    <a:pt x="1557" y="757"/>
                    <a:pt x="438" y="757"/>
                  </a:cubicBezTo>
                  <a:cubicBezTo>
                    <a:pt x="371" y="757"/>
                    <a:pt x="300" y="755"/>
                    <a:pt x="226" y="750"/>
                  </a:cubicBezTo>
                  <a:cubicBezTo>
                    <a:pt x="221" y="750"/>
                    <a:pt x="215" y="750"/>
                    <a:pt x="209" y="750"/>
                  </a:cubicBezTo>
                  <a:cubicBezTo>
                    <a:pt x="101" y="750"/>
                    <a:pt x="10" y="833"/>
                    <a:pt x="5" y="942"/>
                  </a:cubicBezTo>
                  <a:cubicBezTo>
                    <a:pt x="1" y="1058"/>
                    <a:pt x="82" y="1154"/>
                    <a:pt x="198" y="1163"/>
                  </a:cubicBezTo>
                  <a:cubicBezTo>
                    <a:pt x="274" y="1168"/>
                    <a:pt x="356" y="1168"/>
                    <a:pt x="433" y="1168"/>
                  </a:cubicBezTo>
                  <a:cubicBezTo>
                    <a:pt x="1850" y="1168"/>
                    <a:pt x="2206" y="323"/>
                    <a:pt x="2220" y="284"/>
                  </a:cubicBezTo>
                  <a:cubicBezTo>
                    <a:pt x="2282" y="121"/>
                    <a:pt x="2151" y="1"/>
                    <a:pt x="20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3" name="Google Shape;14233;p82"/>
          <p:cNvGrpSpPr/>
          <p:nvPr/>
        </p:nvGrpSpPr>
        <p:grpSpPr>
          <a:xfrm>
            <a:off x="7107069" y="3154855"/>
            <a:ext cx="293818" cy="368012"/>
            <a:chOff x="7107069" y="3360255"/>
            <a:chExt cx="293818" cy="368012"/>
          </a:xfrm>
        </p:grpSpPr>
        <p:sp>
          <p:nvSpPr>
            <p:cNvPr id="14234" name="Google Shape;14234;p82"/>
            <p:cNvSpPr/>
            <p:nvPr/>
          </p:nvSpPr>
          <p:spPr>
            <a:xfrm>
              <a:off x="7127699" y="3365805"/>
              <a:ext cx="257585" cy="357069"/>
            </a:xfrm>
            <a:custGeom>
              <a:avLst/>
              <a:gdLst/>
              <a:ahLst/>
              <a:cxnLst/>
              <a:rect l="l" t="t" r="r" b="b"/>
              <a:pathLst>
                <a:path w="9839" h="13639" extrusionOk="0">
                  <a:moveTo>
                    <a:pt x="4905" y="1"/>
                  </a:moveTo>
                  <a:cubicBezTo>
                    <a:pt x="3891" y="1"/>
                    <a:pt x="3046" y="784"/>
                    <a:pt x="2930" y="1793"/>
                  </a:cubicBezTo>
                  <a:lnTo>
                    <a:pt x="2306" y="7293"/>
                  </a:lnTo>
                  <a:cubicBezTo>
                    <a:pt x="2277" y="7562"/>
                    <a:pt x="2099" y="7798"/>
                    <a:pt x="1845" y="7898"/>
                  </a:cubicBezTo>
                  <a:cubicBezTo>
                    <a:pt x="1287" y="8115"/>
                    <a:pt x="817" y="8513"/>
                    <a:pt x="509" y="9032"/>
                  </a:cubicBezTo>
                  <a:cubicBezTo>
                    <a:pt x="38" y="9801"/>
                    <a:pt x="0" y="10771"/>
                    <a:pt x="456" y="11554"/>
                  </a:cubicBezTo>
                  <a:cubicBezTo>
                    <a:pt x="841" y="12203"/>
                    <a:pt x="1460" y="12549"/>
                    <a:pt x="2268" y="12640"/>
                  </a:cubicBezTo>
                  <a:cubicBezTo>
                    <a:pt x="2493" y="12664"/>
                    <a:pt x="2709" y="12775"/>
                    <a:pt x="2868" y="12943"/>
                  </a:cubicBezTo>
                  <a:cubicBezTo>
                    <a:pt x="3296" y="13406"/>
                    <a:pt x="4106" y="13638"/>
                    <a:pt x="4918" y="13638"/>
                  </a:cubicBezTo>
                  <a:cubicBezTo>
                    <a:pt x="5729" y="13638"/>
                    <a:pt x="6541" y="13406"/>
                    <a:pt x="6971" y="12943"/>
                  </a:cubicBezTo>
                  <a:cubicBezTo>
                    <a:pt x="7129" y="12775"/>
                    <a:pt x="7341" y="12669"/>
                    <a:pt x="7571" y="12640"/>
                  </a:cubicBezTo>
                  <a:cubicBezTo>
                    <a:pt x="8373" y="12549"/>
                    <a:pt x="8988" y="12203"/>
                    <a:pt x="9378" y="11554"/>
                  </a:cubicBezTo>
                  <a:cubicBezTo>
                    <a:pt x="9839" y="10771"/>
                    <a:pt x="9795" y="9801"/>
                    <a:pt x="9325" y="9032"/>
                  </a:cubicBezTo>
                  <a:cubicBezTo>
                    <a:pt x="9022" y="8513"/>
                    <a:pt x="8551" y="8115"/>
                    <a:pt x="7989" y="7898"/>
                  </a:cubicBezTo>
                  <a:cubicBezTo>
                    <a:pt x="7735" y="7798"/>
                    <a:pt x="7557" y="7562"/>
                    <a:pt x="7528" y="7293"/>
                  </a:cubicBezTo>
                  <a:lnTo>
                    <a:pt x="6903" y="1793"/>
                  </a:lnTo>
                  <a:cubicBezTo>
                    <a:pt x="6793" y="813"/>
                    <a:pt x="5981" y="39"/>
                    <a:pt x="499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82"/>
            <p:cNvSpPr/>
            <p:nvPr/>
          </p:nvSpPr>
          <p:spPr>
            <a:xfrm>
              <a:off x="7214590" y="3365674"/>
              <a:ext cx="170694" cy="325784"/>
            </a:xfrm>
            <a:custGeom>
              <a:avLst/>
              <a:gdLst/>
              <a:ahLst/>
              <a:cxnLst/>
              <a:rect l="l" t="t" r="r" b="b"/>
              <a:pathLst>
                <a:path w="6520" h="12444" extrusionOk="0">
                  <a:moveTo>
                    <a:pt x="1591" y="1"/>
                  </a:moveTo>
                  <a:cubicBezTo>
                    <a:pt x="961" y="6"/>
                    <a:pt x="371" y="308"/>
                    <a:pt x="1" y="813"/>
                  </a:cubicBezTo>
                  <a:cubicBezTo>
                    <a:pt x="226" y="726"/>
                    <a:pt x="467" y="678"/>
                    <a:pt x="707" y="678"/>
                  </a:cubicBezTo>
                  <a:cubicBezTo>
                    <a:pt x="716" y="677"/>
                    <a:pt x="726" y="676"/>
                    <a:pt x="736" y="676"/>
                  </a:cubicBezTo>
                  <a:cubicBezTo>
                    <a:pt x="755" y="676"/>
                    <a:pt x="774" y="678"/>
                    <a:pt x="793" y="678"/>
                  </a:cubicBezTo>
                  <a:cubicBezTo>
                    <a:pt x="1783" y="712"/>
                    <a:pt x="2590" y="1485"/>
                    <a:pt x="2705" y="2470"/>
                  </a:cubicBezTo>
                  <a:lnTo>
                    <a:pt x="3330" y="7966"/>
                  </a:lnTo>
                  <a:cubicBezTo>
                    <a:pt x="3359" y="8240"/>
                    <a:pt x="3536" y="8470"/>
                    <a:pt x="3791" y="8571"/>
                  </a:cubicBezTo>
                  <a:cubicBezTo>
                    <a:pt x="4348" y="8787"/>
                    <a:pt x="4819" y="9191"/>
                    <a:pt x="5127" y="9705"/>
                  </a:cubicBezTo>
                  <a:cubicBezTo>
                    <a:pt x="5597" y="10478"/>
                    <a:pt x="5636" y="11449"/>
                    <a:pt x="5179" y="12227"/>
                  </a:cubicBezTo>
                  <a:cubicBezTo>
                    <a:pt x="5131" y="12304"/>
                    <a:pt x="5083" y="12376"/>
                    <a:pt x="5035" y="12443"/>
                  </a:cubicBezTo>
                  <a:cubicBezTo>
                    <a:pt x="5463" y="12270"/>
                    <a:pt x="5823" y="11953"/>
                    <a:pt x="6054" y="11550"/>
                  </a:cubicBezTo>
                  <a:cubicBezTo>
                    <a:pt x="6520" y="10776"/>
                    <a:pt x="6476" y="9806"/>
                    <a:pt x="6010" y="9032"/>
                  </a:cubicBezTo>
                  <a:cubicBezTo>
                    <a:pt x="5703" y="8514"/>
                    <a:pt x="5232" y="8115"/>
                    <a:pt x="4670" y="7899"/>
                  </a:cubicBezTo>
                  <a:cubicBezTo>
                    <a:pt x="4416" y="7798"/>
                    <a:pt x="4238" y="7562"/>
                    <a:pt x="4209" y="7293"/>
                  </a:cubicBezTo>
                  <a:lnTo>
                    <a:pt x="3584" y="1798"/>
                  </a:lnTo>
                  <a:cubicBezTo>
                    <a:pt x="3474" y="813"/>
                    <a:pt x="2667" y="39"/>
                    <a:pt x="1677" y="6"/>
                  </a:cubicBezTo>
                  <a:cubicBezTo>
                    <a:pt x="1648" y="6"/>
                    <a:pt x="1615" y="1"/>
                    <a:pt x="1591" y="1"/>
                  </a:cubicBezTo>
                  <a:close/>
                </a:path>
              </a:pathLst>
            </a:custGeom>
            <a:solidFill>
              <a:srgbClr val="DC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82"/>
            <p:cNvSpPr/>
            <p:nvPr/>
          </p:nvSpPr>
          <p:spPr>
            <a:xfrm>
              <a:off x="7283522" y="3667267"/>
              <a:ext cx="84797" cy="52098"/>
            </a:xfrm>
            <a:custGeom>
              <a:avLst/>
              <a:gdLst/>
              <a:ahLst/>
              <a:cxnLst/>
              <a:rect l="l" t="t" r="r" b="b"/>
              <a:pathLst>
                <a:path w="3239" h="1990" extrusionOk="0">
                  <a:moveTo>
                    <a:pt x="1928" y="0"/>
                  </a:moveTo>
                  <a:cubicBezTo>
                    <a:pt x="1451" y="0"/>
                    <a:pt x="749" y="174"/>
                    <a:pt x="264" y="1058"/>
                  </a:cubicBezTo>
                  <a:lnTo>
                    <a:pt x="0" y="1990"/>
                  </a:lnTo>
                  <a:cubicBezTo>
                    <a:pt x="413" y="1874"/>
                    <a:pt x="778" y="1692"/>
                    <a:pt x="1014" y="1428"/>
                  </a:cubicBezTo>
                  <a:cubicBezTo>
                    <a:pt x="1172" y="1260"/>
                    <a:pt x="1389" y="1154"/>
                    <a:pt x="1614" y="1130"/>
                  </a:cubicBezTo>
                  <a:cubicBezTo>
                    <a:pt x="2301" y="1048"/>
                    <a:pt x="2854" y="784"/>
                    <a:pt x="3238" y="304"/>
                  </a:cubicBezTo>
                  <a:lnTo>
                    <a:pt x="2450" y="73"/>
                  </a:lnTo>
                  <a:cubicBezTo>
                    <a:pt x="2450" y="73"/>
                    <a:pt x="2236" y="0"/>
                    <a:pt x="19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82"/>
            <p:cNvSpPr/>
            <p:nvPr/>
          </p:nvSpPr>
          <p:spPr>
            <a:xfrm>
              <a:off x="7143276" y="3667267"/>
              <a:ext cx="84797" cy="52098"/>
            </a:xfrm>
            <a:custGeom>
              <a:avLst/>
              <a:gdLst/>
              <a:ahLst/>
              <a:cxnLst/>
              <a:rect l="l" t="t" r="r" b="b"/>
              <a:pathLst>
                <a:path w="3239" h="1990" extrusionOk="0">
                  <a:moveTo>
                    <a:pt x="1315" y="0"/>
                  </a:moveTo>
                  <a:cubicBezTo>
                    <a:pt x="1007" y="0"/>
                    <a:pt x="793" y="73"/>
                    <a:pt x="793" y="73"/>
                  </a:cubicBezTo>
                  <a:lnTo>
                    <a:pt x="1" y="304"/>
                  </a:lnTo>
                  <a:cubicBezTo>
                    <a:pt x="385" y="784"/>
                    <a:pt x="933" y="1048"/>
                    <a:pt x="1624" y="1130"/>
                  </a:cubicBezTo>
                  <a:cubicBezTo>
                    <a:pt x="1855" y="1154"/>
                    <a:pt x="2066" y="1260"/>
                    <a:pt x="2225" y="1428"/>
                  </a:cubicBezTo>
                  <a:cubicBezTo>
                    <a:pt x="2465" y="1692"/>
                    <a:pt x="2825" y="1874"/>
                    <a:pt x="3239" y="1990"/>
                  </a:cubicBezTo>
                  <a:lnTo>
                    <a:pt x="2979" y="1058"/>
                  </a:lnTo>
                  <a:cubicBezTo>
                    <a:pt x="2492" y="174"/>
                    <a:pt x="1791" y="0"/>
                    <a:pt x="13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82"/>
            <p:cNvSpPr/>
            <p:nvPr/>
          </p:nvSpPr>
          <p:spPr>
            <a:xfrm>
              <a:off x="7157282" y="3661796"/>
              <a:ext cx="71183" cy="38537"/>
            </a:xfrm>
            <a:custGeom>
              <a:avLst/>
              <a:gdLst/>
              <a:ahLst/>
              <a:cxnLst/>
              <a:rect l="l" t="t" r="r" b="b"/>
              <a:pathLst>
                <a:path w="2719" h="1472" extrusionOk="0">
                  <a:moveTo>
                    <a:pt x="813" y="0"/>
                  </a:moveTo>
                  <a:cubicBezTo>
                    <a:pt x="617" y="0"/>
                    <a:pt x="423" y="27"/>
                    <a:pt x="234" y="80"/>
                  </a:cubicBezTo>
                  <a:cubicBezTo>
                    <a:pt x="1" y="162"/>
                    <a:pt x="83" y="487"/>
                    <a:pt x="295" y="487"/>
                  </a:cubicBezTo>
                  <a:cubicBezTo>
                    <a:pt x="318" y="487"/>
                    <a:pt x="343" y="483"/>
                    <a:pt x="369" y="474"/>
                  </a:cubicBezTo>
                  <a:cubicBezTo>
                    <a:pt x="387" y="467"/>
                    <a:pt x="568" y="409"/>
                    <a:pt x="825" y="409"/>
                  </a:cubicBezTo>
                  <a:cubicBezTo>
                    <a:pt x="1246" y="409"/>
                    <a:pt x="1869" y="566"/>
                    <a:pt x="2305" y="1363"/>
                  </a:cubicBezTo>
                  <a:cubicBezTo>
                    <a:pt x="2341" y="1432"/>
                    <a:pt x="2413" y="1471"/>
                    <a:pt x="2485" y="1471"/>
                  </a:cubicBezTo>
                  <a:cubicBezTo>
                    <a:pt x="2519" y="1471"/>
                    <a:pt x="2553" y="1463"/>
                    <a:pt x="2584" y="1445"/>
                  </a:cubicBezTo>
                  <a:cubicBezTo>
                    <a:pt x="2684" y="1387"/>
                    <a:pt x="2718" y="1262"/>
                    <a:pt x="2665" y="1161"/>
                  </a:cubicBezTo>
                  <a:cubicBezTo>
                    <a:pt x="2214" y="340"/>
                    <a:pt x="1575" y="90"/>
                    <a:pt x="1123" y="23"/>
                  </a:cubicBezTo>
                  <a:cubicBezTo>
                    <a:pt x="1020" y="8"/>
                    <a:pt x="916" y="0"/>
                    <a:pt x="81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82"/>
            <p:cNvSpPr/>
            <p:nvPr/>
          </p:nvSpPr>
          <p:spPr>
            <a:xfrm>
              <a:off x="7284281" y="3661796"/>
              <a:ext cx="71157" cy="38485"/>
            </a:xfrm>
            <a:custGeom>
              <a:avLst/>
              <a:gdLst/>
              <a:ahLst/>
              <a:cxnLst/>
              <a:rect l="l" t="t" r="r" b="b"/>
              <a:pathLst>
                <a:path w="2718" h="1470" extrusionOk="0">
                  <a:moveTo>
                    <a:pt x="1901" y="0"/>
                  </a:moveTo>
                  <a:cubicBezTo>
                    <a:pt x="1799" y="0"/>
                    <a:pt x="1697" y="8"/>
                    <a:pt x="1595" y="23"/>
                  </a:cubicBezTo>
                  <a:cubicBezTo>
                    <a:pt x="1143" y="85"/>
                    <a:pt x="509" y="335"/>
                    <a:pt x="53" y="1166"/>
                  </a:cubicBezTo>
                  <a:cubicBezTo>
                    <a:pt x="0" y="1267"/>
                    <a:pt x="34" y="1392"/>
                    <a:pt x="135" y="1445"/>
                  </a:cubicBezTo>
                  <a:cubicBezTo>
                    <a:pt x="167" y="1461"/>
                    <a:pt x="202" y="1469"/>
                    <a:pt x="236" y="1469"/>
                  </a:cubicBezTo>
                  <a:cubicBezTo>
                    <a:pt x="308" y="1469"/>
                    <a:pt x="377" y="1433"/>
                    <a:pt x="413" y="1368"/>
                  </a:cubicBezTo>
                  <a:cubicBezTo>
                    <a:pt x="854" y="567"/>
                    <a:pt x="1479" y="412"/>
                    <a:pt x="1901" y="412"/>
                  </a:cubicBezTo>
                  <a:cubicBezTo>
                    <a:pt x="2155" y="412"/>
                    <a:pt x="2334" y="469"/>
                    <a:pt x="2354" y="474"/>
                  </a:cubicBezTo>
                  <a:cubicBezTo>
                    <a:pt x="2380" y="483"/>
                    <a:pt x="2404" y="487"/>
                    <a:pt x="2427" y="487"/>
                  </a:cubicBezTo>
                  <a:cubicBezTo>
                    <a:pt x="2635" y="487"/>
                    <a:pt x="2718" y="163"/>
                    <a:pt x="2484" y="85"/>
                  </a:cubicBezTo>
                  <a:cubicBezTo>
                    <a:pt x="2294" y="28"/>
                    <a:pt x="2098" y="0"/>
                    <a:pt x="19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82"/>
            <p:cNvSpPr/>
            <p:nvPr/>
          </p:nvSpPr>
          <p:spPr>
            <a:xfrm>
              <a:off x="7107069" y="3360255"/>
              <a:ext cx="293818" cy="368012"/>
            </a:xfrm>
            <a:custGeom>
              <a:avLst/>
              <a:gdLst/>
              <a:ahLst/>
              <a:cxnLst/>
              <a:rect l="l" t="t" r="r" b="b"/>
              <a:pathLst>
                <a:path w="11223" h="14057" extrusionOk="0">
                  <a:moveTo>
                    <a:pt x="5714" y="0"/>
                  </a:moveTo>
                  <a:cubicBezTo>
                    <a:pt x="4584" y="0"/>
                    <a:pt x="3634" y="848"/>
                    <a:pt x="3512" y="1976"/>
                  </a:cubicBezTo>
                  <a:lnTo>
                    <a:pt x="3161" y="5046"/>
                  </a:lnTo>
                  <a:cubicBezTo>
                    <a:pt x="3146" y="5194"/>
                    <a:pt x="3259" y="5276"/>
                    <a:pt x="3371" y="5276"/>
                  </a:cubicBezTo>
                  <a:cubicBezTo>
                    <a:pt x="3466" y="5276"/>
                    <a:pt x="3559" y="5219"/>
                    <a:pt x="3574" y="5094"/>
                  </a:cubicBezTo>
                  <a:lnTo>
                    <a:pt x="3925" y="2024"/>
                  </a:lnTo>
                  <a:cubicBezTo>
                    <a:pt x="4016" y="1111"/>
                    <a:pt x="4785" y="414"/>
                    <a:pt x="5703" y="414"/>
                  </a:cubicBezTo>
                  <a:cubicBezTo>
                    <a:pt x="6620" y="414"/>
                    <a:pt x="7394" y="1111"/>
                    <a:pt x="7485" y="2024"/>
                  </a:cubicBezTo>
                  <a:lnTo>
                    <a:pt x="8109" y="7520"/>
                  </a:lnTo>
                  <a:cubicBezTo>
                    <a:pt x="8148" y="7870"/>
                    <a:pt x="8374" y="8163"/>
                    <a:pt x="8700" y="8293"/>
                  </a:cubicBezTo>
                  <a:cubicBezTo>
                    <a:pt x="10036" y="8807"/>
                    <a:pt x="10718" y="10412"/>
                    <a:pt x="9988" y="11651"/>
                  </a:cubicBezTo>
                  <a:cubicBezTo>
                    <a:pt x="9647" y="12228"/>
                    <a:pt x="9109" y="12549"/>
                    <a:pt x="8335" y="12641"/>
                  </a:cubicBezTo>
                  <a:cubicBezTo>
                    <a:pt x="8052" y="12669"/>
                    <a:pt x="7792" y="12799"/>
                    <a:pt x="7605" y="13001"/>
                  </a:cubicBezTo>
                  <a:cubicBezTo>
                    <a:pt x="7216" y="13421"/>
                    <a:pt x="6460" y="13631"/>
                    <a:pt x="5704" y="13631"/>
                  </a:cubicBezTo>
                  <a:cubicBezTo>
                    <a:pt x="4948" y="13631"/>
                    <a:pt x="4192" y="13421"/>
                    <a:pt x="3800" y="13001"/>
                  </a:cubicBezTo>
                  <a:cubicBezTo>
                    <a:pt x="3608" y="12799"/>
                    <a:pt x="3349" y="12674"/>
                    <a:pt x="3070" y="12641"/>
                  </a:cubicBezTo>
                  <a:cubicBezTo>
                    <a:pt x="2296" y="12549"/>
                    <a:pt x="1754" y="12228"/>
                    <a:pt x="1417" y="11651"/>
                  </a:cubicBezTo>
                  <a:cubicBezTo>
                    <a:pt x="692" y="10416"/>
                    <a:pt x="1369" y="8812"/>
                    <a:pt x="2705" y="8293"/>
                  </a:cubicBezTo>
                  <a:cubicBezTo>
                    <a:pt x="3031" y="8168"/>
                    <a:pt x="3262" y="7870"/>
                    <a:pt x="3296" y="7520"/>
                  </a:cubicBezTo>
                  <a:lnTo>
                    <a:pt x="3454" y="6150"/>
                  </a:lnTo>
                  <a:cubicBezTo>
                    <a:pt x="3472" y="6002"/>
                    <a:pt x="3358" y="5920"/>
                    <a:pt x="3245" y="5920"/>
                  </a:cubicBezTo>
                  <a:cubicBezTo>
                    <a:pt x="3150" y="5920"/>
                    <a:pt x="3054" y="5979"/>
                    <a:pt x="3041" y="6107"/>
                  </a:cubicBezTo>
                  <a:lnTo>
                    <a:pt x="2887" y="7476"/>
                  </a:lnTo>
                  <a:cubicBezTo>
                    <a:pt x="2868" y="7673"/>
                    <a:pt x="2738" y="7841"/>
                    <a:pt x="2561" y="7914"/>
                  </a:cubicBezTo>
                  <a:cubicBezTo>
                    <a:pt x="0" y="8908"/>
                    <a:pt x="63" y="12703"/>
                    <a:pt x="3027" y="13054"/>
                  </a:cubicBezTo>
                  <a:cubicBezTo>
                    <a:pt x="3204" y="13073"/>
                    <a:pt x="3377" y="13159"/>
                    <a:pt x="3502" y="13289"/>
                  </a:cubicBezTo>
                  <a:cubicBezTo>
                    <a:pt x="3973" y="13800"/>
                    <a:pt x="4837" y="14056"/>
                    <a:pt x="5702" y="14056"/>
                  </a:cubicBezTo>
                  <a:cubicBezTo>
                    <a:pt x="6569" y="14056"/>
                    <a:pt x="7436" y="13799"/>
                    <a:pt x="7908" y="13284"/>
                  </a:cubicBezTo>
                  <a:cubicBezTo>
                    <a:pt x="8033" y="13155"/>
                    <a:pt x="8201" y="13068"/>
                    <a:pt x="8383" y="13049"/>
                  </a:cubicBezTo>
                  <a:cubicBezTo>
                    <a:pt x="10535" y="12794"/>
                    <a:pt x="11222" y="10647"/>
                    <a:pt x="10290" y="9124"/>
                  </a:cubicBezTo>
                  <a:cubicBezTo>
                    <a:pt x="9959" y="8567"/>
                    <a:pt x="9450" y="8139"/>
                    <a:pt x="8849" y="7909"/>
                  </a:cubicBezTo>
                  <a:cubicBezTo>
                    <a:pt x="8667" y="7837"/>
                    <a:pt x="8537" y="7668"/>
                    <a:pt x="8518" y="7476"/>
                  </a:cubicBezTo>
                  <a:lnTo>
                    <a:pt x="7893" y="1976"/>
                  </a:lnTo>
                  <a:cubicBezTo>
                    <a:pt x="7768" y="885"/>
                    <a:pt x="6865" y="40"/>
                    <a:pt x="5789" y="1"/>
                  </a:cubicBezTo>
                  <a:cubicBezTo>
                    <a:pt x="5764" y="0"/>
                    <a:pt x="5739" y="0"/>
                    <a:pt x="57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1" name="Google Shape;14241;p82"/>
          <p:cNvGrpSpPr/>
          <p:nvPr/>
        </p:nvGrpSpPr>
        <p:grpSpPr>
          <a:xfrm>
            <a:off x="7578597" y="3154933"/>
            <a:ext cx="234285" cy="367855"/>
            <a:chOff x="7578597" y="3360333"/>
            <a:chExt cx="234285" cy="367855"/>
          </a:xfrm>
        </p:grpSpPr>
        <p:sp>
          <p:nvSpPr>
            <p:cNvPr id="14242" name="Google Shape;14242;p82"/>
            <p:cNvSpPr/>
            <p:nvPr/>
          </p:nvSpPr>
          <p:spPr>
            <a:xfrm>
              <a:off x="7658315"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6"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82"/>
            <p:cNvSpPr/>
            <p:nvPr/>
          </p:nvSpPr>
          <p:spPr>
            <a:xfrm>
              <a:off x="7645853" y="3702506"/>
              <a:ext cx="43171" cy="20132"/>
            </a:xfrm>
            <a:custGeom>
              <a:avLst/>
              <a:gdLst/>
              <a:ahLst/>
              <a:cxnLst/>
              <a:rect l="l" t="t" r="r" b="b"/>
              <a:pathLst>
                <a:path w="1649" h="769" extrusionOk="0">
                  <a:moveTo>
                    <a:pt x="270" y="0"/>
                  </a:moveTo>
                  <a:lnTo>
                    <a:pt x="1" y="769"/>
                  </a:lnTo>
                  <a:lnTo>
                    <a:pt x="1649" y="769"/>
                  </a:lnTo>
                  <a:lnTo>
                    <a:pt x="1384"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82"/>
            <p:cNvSpPr/>
            <p:nvPr/>
          </p:nvSpPr>
          <p:spPr>
            <a:xfrm>
              <a:off x="7702585" y="3702506"/>
              <a:ext cx="43171" cy="20132"/>
            </a:xfrm>
            <a:custGeom>
              <a:avLst/>
              <a:gdLst/>
              <a:ahLst/>
              <a:cxnLst/>
              <a:rect l="l" t="t" r="r" b="b"/>
              <a:pathLst>
                <a:path w="1649" h="769" extrusionOk="0">
                  <a:moveTo>
                    <a:pt x="265" y="0"/>
                  </a:moveTo>
                  <a:lnTo>
                    <a:pt x="0" y="769"/>
                  </a:lnTo>
                  <a:lnTo>
                    <a:pt x="1648" y="769"/>
                  </a:lnTo>
                  <a:lnTo>
                    <a:pt x="1379" y="0"/>
                  </a:lnTo>
                  <a:close/>
                </a:path>
              </a:pathLst>
            </a:custGeom>
            <a:solidFill>
              <a:srgbClr val="87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82"/>
            <p:cNvSpPr/>
            <p:nvPr/>
          </p:nvSpPr>
          <p:spPr>
            <a:xfrm>
              <a:off x="7587367" y="3365595"/>
              <a:ext cx="160143" cy="31049"/>
            </a:xfrm>
            <a:custGeom>
              <a:avLst/>
              <a:gdLst/>
              <a:ahLst/>
              <a:cxnLst/>
              <a:rect l="l" t="t" r="r" b="b"/>
              <a:pathLst>
                <a:path w="6117" h="1186" extrusionOk="0">
                  <a:moveTo>
                    <a:pt x="524" y="1"/>
                  </a:moveTo>
                  <a:cubicBezTo>
                    <a:pt x="296" y="1"/>
                    <a:pt x="90" y="162"/>
                    <a:pt x="49" y="398"/>
                  </a:cubicBezTo>
                  <a:cubicBezTo>
                    <a:pt x="1" y="672"/>
                    <a:pt x="198" y="931"/>
                    <a:pt x="472" y="960"/>
                  </a:cubicBezTo>
                  <a:cubicBezTo>
                    <a:pt x="1327" y="1109"/>
                    <a:pt x="2191" y="1181"/>
                    <a:pt x="3061" y="1186"/>
                  </a:cubicBezTo>
                  <a:cubicBezTo>
                    <a:pt x="3926" y="1181"/>
                    <a:pt x="4790" y="1109"/>
                    <a:pt x="5646" y="960"/>
                  </a:cubicBezTo>
                  <a:cubicBezTo>
                    <a:pt x="5924" y="931"/>
                    <a:pt x="6116" y="672"/>
                    <a:pt x="6068" y="398"/>
                  </a:cubicBezTo>
                  <a:cubicBezTo>
                    <a:pt x="6027" y="162"/>
                    <a:pt x="5821" y="1"/>
                    <a:pt x="5593" y="1"/>
                  </a:cubicBezTo>
                  <a:cubicBezTo>
                    <a:pt x="5557" y="1"/>
                    <a:pt x="5519" y="5"/>
                    <a:pt x="5482" y="13"/>
                  </a:cubicBezTo>
                  <a:cubicBezTo>
                    <a:pt x="4680" y="155"/>
                    <a:pt x="3869" y="226"/>
                    <a:pt x="3059" y="226"/>
                  </a:cubicBezTo>
                  <a:cubicBezTo>
                    <a:pt x="2248" y="226"/>
                    <a:pt x="1437" y="155"/>
                    <a:pt x="635" y="13"/>
                  </a:cubicBezTo>
                  <a:cubicBezTo>
                    <a:pt x="598" y="5"/>
                    <a:pt x="561" y="1"/>
                    <a:pt x="52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82"/>
            <p:cNvSpPr/>
            <p:nvPr/>
          </p:nvSpPr>
          <p:spPr>
            <a:xfrm>
              <a:off x="7589645" y="3366067"/>
              <a:ext cx="156975" cy="30447"/>
            </a:xfrm>
            <a:custGeom>
              <a:avLst/>
              <a:gdLst/>
              <a:ahLst/>
              <a:cxnLst/>
              <a:rect l="l" t="t" r="r" b="b"/>
              <a:pathLst>
                <a:path w="5996" h="1163" extrusionOk="0">
                  <a:moveTo>
                    <a:pt x="5592" y="0"/>
                  </a:moveTo>
                  <a:lnTo>
                    <a:pt x="5592" y="0"/>
                  </a:lnTo>
                  <a:cubicBezTo>
                    <a:pt x="5597" y="10"/>
                    <a:pt x="5597" y="19"/>
                    <a:pt x="5597" y="29"/>
                  </a:cubicBezTo>
                  <a:cubicBezTo>
                    <a:pt x="5640" y="293"/>
                    <a:pt x="5467" y="538"/>
                    <a:pt x="5208" y="586"/>
                  </a:cubicBezTo>
                  <a:cubicBezTo>
                    <a:pt x="4353" y="735"/>
                    <a:pt x="3488" y="807"/>
                    <a:pt x="2619" y="807"/>
                  </a:cubicBezTo>
                  <a:cubicBezTo>
                    <a:pt x="1754" y="807"/>
                    <a:pt x="884" y="735"/>
                    <a:pt x="29" y="586"/>
                  </a:cubicBezTo>
                  <a:cubicBezTo>
                    <a:pt x="20" y="582"/>
                    <a:pt x="10" y="582"/>
                    <a:pt x="0" y="582"/>
                  </a:cubicBezTo>
                  <a:cubicBezTo>
                    <a:pt x="44" y="764"/>
                    <a:pt x="197" y="908"/>
                    <a:pt x="385" y="942"/>
                  </a:cubicBezTo>
                  <a:cubicBezTo>
                    <a:pt x="1240" y="1091"/>
                    <a:pt x="2104" y="1163"/>
                    <a:pt x="2974" y="1163"/>
                  </a:cubicBezTo>
                  <a:cubicBezTo>
                    <a:pt x="3839" y="1163"/>
                    <a:pt x="4703" y="1086"/>
                    <a:pt x="5559" y="942"/>
                  </a:cubicBezTo>
                  <a:cubicBezTo>
                    <a:pt x="5823" y="894"/>
                    <a:pt x="5996" y="644"/>
                    <a:pt x="5953" y="385"/>
                  </a:cubicBezTo>
                  <a:cubicBezTo>
                    <a:pt x="5919" y="197"/>
                    <a:pt x="5775" y="44"/>
                    <a:pt x="559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82"/>
            <p:cNvSpPr/>
            <p:nvPr/>
          </p:nvSpPr>
          <p:spPr>
            <a:xfrm>
              <a:off x="7695778" y="3365726"/>
              <a:ext cx="107443" cy="30788"/>
            </a:xfrm>
            <a:custGeom>
              <a:avLst/>
              <a:gdLst/>
              <a:ahLst/>
              <a:cxnLst/>
              <a:rect l="l" t="t" r="r" b="b"/>
              <a:pathLst>
                <a:path w="4104" h="1176" extrusionOk="0">
                  <a:moveTo>
                    <a:pt x="3593" y="1"/>
                  </a:moveTo>
                  <a:cubicBezTo>
                    <a:pt x="3565" y="1"/>
                    <a:pt x="3536" y="3"/>
                    <a:pt x="3508" y="8"/>
                  </a:cubicBezTo>
                  <a:cubicBezTo>
                    <a:pt x="2946" y="105"/>
                    <a:pt x="2384" y="167"/>
                    <a:pt x="1817" y="201"/>
                  </a:cubicBezTo>
                  <a:cubicBezTo>
                    <a:pt x="1860" y="258"/>
                    <a:pt x="1889" y="326"/>
                    <a:pt x="1903" y="398"/>
                  </a:cubicBezTo>
                  <a:cubicBezTo>
                    <a:pt x="1947" y="657"/>
                    <a:pt x="1769" y="907"/>
                    <a:pt x="1509" y="950"/>
                  </a:cubicBezTo>
                  <a:cubicBezTo>
                    <a:pt x="1010" y="1041"/>
                    <a:pt x="510" y="1104"/>
                    <a:pt x="1" y="1137"/>
                  </a:cubicBezTo>
                  <a:cubicBezTo>
                    <a:pt x="361" y="1161"/>
                    <a:pt x="722" y="1176"/>
                    <a:pt x="1082" y="1176"/>
                  </a:cubicBezTo>
                  <a:cubicBezTo>
                    <a:pt x="1951" y="1176"/>
                    <a:pt x="2816" y="1099"/>
                    <a:pt x="3671" y="950"/>
                  </a:cubicBezTo>
                  <a:cubicBezTo>
                    <a:pt x="3931" y="907"/>
                    <a:pt x="4104" y="657"/>
                    <a:pt x="4060" y="398"/>
                  </a:cubicBezTo>
                  <a:cubicBezTo>
                    <a:pt x="4022" y="167"/>
                    <a:pt x="3820" y="1"/>
                    <a:pt x="35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82"/>
            <p:cNvSpPr/>
            <p:nvPr/>
          </p:nvSpPr>
          <p:spPr>
            <a:xfrm>
              <a:off x="7695909" y="3369836"/>
              <a:ext cx="66576" cy="26180"/>
            </a:xfrm>
            <a:custGeom>
              <a:avLst/>
              <a:gdLst/>
              <a:ahLst/>
              <a:cxnLst/>
              <a:rect l="l" t="t" r="r" b="b"/>
              <a:pathLst>
                <a:path w="2543" h="1000" extrusionOk="0">
                  <a:moveTo>
                    <a:pt x="2384" y="0"/>
                  </a:moveTo>
                  <a:cubicBezTo>
                    <a:pt x="2191" y="20"/>
                    <a:pt x="2004" y="29"/>
                    <a:pt x="1812" y="39"/>
                  </a:cubicBezTo>
                  <a:cubicBezTo>
                    <a:pt x="1855" y="101"/>
                    <a:pt x="1884" y="169"/>
                    <a:pt x="1898" y="241"/>
                  </a:cubicBezTo>
                  <a:cubicBezTo>
                    <a:pt x="1942" y="500"/>
                    <a:pt x="1769" y="745"/>
                    <a:pt x="1509" y="793"/>
                  </a:cubicBezTo>
                  <a:cubicBezTo>
                    <a:pt x="1010" y="880"/>
                    <a:pt x="505" y="942"/>
                    <a:pt x="1" y="980"/>
                  </a:cubicBezTo>
                  <a:lnTo>
                    <a:pt x="303" y="1000"/>
                  </a:lnTo>
                  <a:cubicBezTo>
                    <a:pt x="909" y="966"/>
                    <a:pt x="1514" y="899"/>
                    <a:pt x="2115" y="793"/>
                  </a:cubicBezTo>
                  <a:cubicBezTo>
                    <a:pt x="2369" y="745"/>
                    <a:pt x="2542" y="500"/>
                    <a:pt x="2499" y="241"/>
                  </a:cubicBezTo>
                  <a:cubicBezTo>
                    <a:pt x="2484" y="149"/>
                    <a:pt x="2441" y="68"/>
                    <a:pt x="2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82"/>
            <p:cNvSpPr/>
            <p:nvPr/>
          </p:nvSpPr>
          <p:spPr>
            <a:xfrm>
              <a:off x="7714916" y="3578988"/>
              <a:ext cx="18378" cy="123543"/>
            </a:xfrm>
            <a:custGeom>
              <a:avLst/>
              <a:gdLst/>
              <a:ahLst/>
              <a:cxnLst/>
              <a:rect l="l" t="t" r="r" b="b"/>
              <a:pathLst>
                <a:path w="702" h="4719" extrusionOk="0">
                  <a:moveTo>
                    <a:pt x="0" y="0"/>
                  </a:moveTo>
                  <a:lnTo>
                    <a:pt x="0" y="4718"/>
                  </a:lnTo>
                  <a:lnTo>
                    <a:pt x="702" y="4718"/>
                  </a:lnTo>
                  <a:lnTo>
                    <a:pt x="702" y="0"/>
                  </a:lnTo>
                  <a:cubicBezTo>
                    <a:pt x="586" y="24"/>
                    <a:pt x="469" y="37"/>
                    <a:pt x="351" y="37"/>
                  </a:cubicBezTo>
                  <a:cubicBezTo>
                    <a:pt x="233" y="37"/>
                    <a:pt x="115" y="24"/>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82"/>
            <p:cNvSpPr/>
            <p:nvPr/>
          </p:nvSpPr>
          <p:spPr>
            <a:xfrm>
              <a:off x="7578597" y="3360333"/>
              <a:ext cx="234285" cy="367855"/>
            </a:xfrm>
            <a:custGeom>
              <a:avLst/>
              <a:gdLst/>
              <a:ahLst/>
              <a:cxnLst/>
              <a:rect l="l" t="t" r="r" b="b"/>
              <a:pathLst>
                <a:path w="8949" h="14051" extrusionOk="0">
                  <a:moveTo>
                    <a:pt x="8063" y="413"/>
                  </a:moveTo>
                  <a:cubicBezTo>
                    <a:pt x="8194" y="413"/>
                    <a:pt x="8309" y="504"/>
                    <a:pt x="8335" y="637"/>
                  </a:cubicBezTo>
                  <a:cubicBezTo>
                    <a:pt x="8363" y="786"/>
                    <a:pt x="8263" y="930"/>
                    <a:pt x="8114" y="954"/>
                  </a:cubicBezTo>
                  <a:lnTo>
                    <a:pt x="8114" y="959"/>
                  </a:lnTo>
                  <a:cubicBezTo>
                    <a:pt x="7556" y="1046"/>
                    <a:pt x="6994" y="1103"/>
                    <a:pt x="6427" y="1132"/>
                  </a:cubicBezTo>
                  <a:cubicBezTo>
                    <a:pt x="6499" y="1050"/>
                    <a:pt x="6547" y="949"/>
                    <a:pt x="6571" y="844"/>
                  </a:cubicBezTo>
                  <a:cubicBezTo>
                    <a:pt x="6576" y="815"/>
                    <a:pt x="6576" y="786"/>
                    <a:pt x="6576" y="757"/>
                  </a:cubicBezTo>
                  <a:cubicBezTo>
                    <a:pt x="6586" y="704"/>
                    <a:pt x="6586" y="652"/>
                    <a:pt x="6581" y="594"/>
                  </a:cubicBezTo>
                  <a:cubicBezTo>
                    <a:pt x="7062" y="560"/>
                    <a:pt x="7542" y="498"/>
                    <a:pt x="8018" y="416"/>
                  </a:cubicBezTo>
                  <a:cubicBezTo>
                    <a:pt x="8033" y="414"/>
                    <a:pt x="8048" y="413"/>
                    <a:pt x="8063" y="413"/>
                  </a:cubicBezTo>
                  <a:close/>
                  <a:moveTo>
                    <a:pt x="893" y="411"/>
                  </a:moveTo>
                  <a:cubicBezTo>
                    <a:pt x="1012" y="411"/>
                    <a:pt x="1952" y="633"/>
                    <a:pt x="3391" y="633"/>
                  </a:cubicBezTo>
                  <a:cubicBezTo>
                    <a:pt x="4103" y="633"/>
                    <a:pt x="4938" y="579"/>
                    <a:pt x="5856" y="416"/>
                  </a:cubicBezTo>
                  <a:cubicBezTo>
                    <a:pt x="5867" y="415"/>
                    <a:pt x="5878" y="415"/>
                    <a:pt x="5889" y="415"/>
                  </a:cubicBezTo>
                  <a:cubicBezTo>
                    <a:pt x="6202" y="415"/>
                    <a:pt x="6272" y="875"/>
                    <a:pt x="5952" y="954"/>
                  </a:cubicBezTo>
                  <a:cubicBezTo>
                    <a:pt x="5106" y="1089"/>
                    <a:pt x="4256" y="1161"/>
                    <a:pt x="3396" y="1180"/>
                  </a:cubicBezTo>
                  <a:cubicBezTo>
                    <a:pt x="2541" y="1166"/>
                    <a:pt x="1691" y="1094"/>
                    <a:pt x="845" y="954"/>
                  </a:cubicBezTo>
                  <a:cubicBezTo>
                    <a:pt x="696" y="930"/>
                    <a:pt x="595" y="791"/>
                    <a:pt x="619" y="642"/>
                  </a:cubicBezTo>
                  <a:cubicBezTo>
                    <a:pt x="643" y="508"/>
                    <a:pt x="759" y="411"/>
                    <a:pt x="893" y="411"/>
                  </a:cubicBezTo>
                  <a:close/>
                  <a:moveTo>
                    <a:pt x="1878" y="1512"/>
                  </a:moveTo>
                  <a:cubicBezTo>
                    <a:pt x="2468" y="1571"/>
                    <a:pt x="2960" y="1589"/>
                    <a:pt x="3353" y="1589"/>
                  </a:cubicBezTo>
                  <a:cubicBezTo>
                    <a:pt x="3964" y="1589"/>
                    <a:pt x="4333" y="1545"/>
                    <a:pt x="4452" y="1545"/>
                  </a:cubicBezTo>
                  <a:cubicBezTo>
                    <a:pt x="4456" y="1545"/>
                    <a:pt x="4459" y="1545"/>
                    <a:pt x="4463" y="1545"/>
                  </a:cubicBezTo>
                  <a:lnTo>
                    <a:pt x="4463" y="1550"/>
                  </a:lnTo>
                  <a:cubicBezTo>
                    <a:pt x="4616" y="1564"/>
                    <a:pt x="4765" y="1560"/>
                    <a:pt x="4919" y="1564"/>
                  </a:cubicBezTo>
                  <a:lnTo>
                    <a:pt x="4919" y="2837"/>
                  </a:lnTo>
                  <a:lnTo>
                    <a:pt x="1878" y="2837"/>
                  </a:lnTo>
                  <a:lnTo>
                    <a:pt x="1878" y="1512"/>
                  </a:lnTo>
                  <a:close/>
                  <a:moveTo>
                    <a:pt x="7081" y="1512"/>
                  </a:moveTo>
                  <a:lnTo>
                    <a:pt x="7086" y="1516"/>
                  </a:lnTo>
                  <a:lnTo>
                    <a:pt x="7086" y="2842"/>
                  </a:lnTo>
                  <a:lnTo>
                    <a:pt x="5332" y="2842"/>
                  </a:lnTo>
                  <a:lnTo>
                    <a:pt x="5332" y="1588"/>
                  </a:lnTo>
                  <a:cubicBezTo>
                    <a:pt x="5369" y="1589"/>
                    <a:pt x="5406" y="1589"/>
                    <a:pt x="5443" y="1589"/>
                  </a:cubicBezTo>
                  <a:cubicBezTo>
                    <a:pt x="5993" y="1589"/>
                    <a:pt x="6640" y="1557"/>
                    <a:pt x="7081" y="1512"/>
                  </a:cubicBezTo>
                  <a:close/>
                  <a:moveTo>
                    <a:pt x="7081" y="3246"/>
                  </a:moveTo>
                  <a:lnTo>
                    <a:pt x="7081" y="3933"/>
                  </a:lnTo>
                  <a:lnTo>
                    <a:pt x="5332" y="3933"/>
                  </a:lnTo>
                  <a:lnTo>
                    <a:pt x="5332" y="3246"/>
                  </a:lnTo>
                  <a:close/>
                  <a:moveTo>
                    <a:pt x="4919" y="3255"/>
                  </a:moveTo>
                  <a:lnTo>
                    <a:pt x="4919" y="3938"/>
                  </a:lnTo>
                  <a:lnTo>
                    <a:pt x="1878" y="3938"/>
                  </a:lnTo>
                  <a:lnTo>
                    <a:pt x="1878" y="3255"/>
                  </a:lnTo>
                  <a:close/>
                  <a:moveTo>
                    <a:pt x="7081" y="4351"/>
                  </a:moveTo>
                  <a:lnTo>
                    <a:pt x="7081" y="6666"/>
                  </a:lnTo>
                  <a:cubicBezTo>
                    <a:pt x="7081" y="7566"/>
                    <a:pt x="6341" y="8181"/>
                    <a:pt x="5554" y="8181"/>
                  </a:cubicBezTo>
                  <a:cubicBezTo>
                    <a:pt x="5303" y="8181"/>
                    <a:pt x="5049" y="8119"/>
                    <a:pt x="4811" y="7984"/>
                  </a:cubicBezTo>
                  <a:lnTo>
                    <a:pt x="4811" y="7984"/>
                  </a:lnTo>
                  <a:cubicBezTo>
                    <a:pt x="5136" y="7620"/>
                    <a:pt x="5318" y="7150"/>
                    <a:pt x="5332" y="6666"/>
                  </a:cubicBezTo>
                  <a:lnTo>
                    <a:pt x="5332" y="4351"/>
                  </a:lnTo>
                  <a:close/>
                  <a:moveTo>
                    <a:pt x="3540" y="8588"/>
                  </a:moveTo>
                  <a:lnTo>
                    <a:pt x="3540" y="12863"/>
                  </a:lnTo>
                  <a:lnTo>
                    <a:pt x="3252" y="12863"/>
                  </a:lnTo>
                  <a:lnTo>
                    <a:pt x="3252" y="8588"/>
                  </a:lnTo>
                  <a:close/>
                  <a:moveTo>
                    <a:pt x="5971" y="13272"/>
                  </a:moveTo>
                  <a:lnTo>
                    <a:pt x="6096" y="13632"/>
                  </a:lnTo>
                  <a:lnTo>
                    <a:pt x="5025" y="13632"/>
                  </a:lnTo>
                  <a:lnTo>
                    <a:pt x="5154" y="13272"/>
                  </a:lnTo>
                  <a:close/>
                  <a:moveTo>
                    <a:pt x="3809" y="13277"/>
                  </a:moveTo>
                  <a:lnTo>
                    <a:pt x="3934" y="13637"/>
                  </a:lnTo>
                  <a:lnTo>
                    <a:pt x="2858" y="13637"/>
                  </a:lnTo>
                  <a:lnTo>
                    <a:pt x="2988" y="13277"/>
                  </a:lnTo>
                  <a:close/>
                  <a:moveTo>
                    <a:pt x="8075" y="1"/>
                  </a:moveTo>
                  <a:cubicBezTo>
                    <a:pt x="8033" y="1"/>
                    <a:pt x="7990" y="5"/>
                    <a:pt x="7945" y="13"/>
                  </a:cubicBezTo>
                  <a:cubicBezTo>
                    <a:pt x="7422" y="99"/>
                    <a:pt x="6889" y="162"/>
                    <a:pt x="6355" y="190"/>
                  </a:cubicBezTo>
                  <a:cubicBezTo>
                    <a:pt x="6233" y="68"/>
                    <a:pt x="6064" y="4"/>
                    <a:pt x="5891" y="4"/>
                  </a:cubicBezTo>
                  <a:cubicBezTo>
                    <a:pt x="5854" y="4"/>
                    <a:pt x="5816" y="7"/>
                    <a:pt x="5779" y="13"/>
                  </a:cubicBezTo>
                  <a:cubicBezTo>
                    <a:pt x="4991" y="150"/>
                    <a:pt x="4193" y="218"/>
                    <a:pt x="3395" y="218"/>
                  </a:cubicBezTo>
                  <a:cubicBezTo>
                    <a:pt x="2597" y="218"/>
                    <a:pt x="1799" y="150"/>
                    <a:pt x="1008" y="13"/>
                  </a:cubicBezTo>
                  <a:cubicBezTo>
                    <a:pt x="966" y="5"/>
                    <a:pt x="924" y="2"/>
                    <a:pt x="883" y="2"/>
                  </a:cubicBezTo>
                  <a:cubicBezTo>
                    <a:pt x="350" y="2"/>
                    <a:pt x="0" y="615"/>
                    <a:pt x="326" y="1084"/>
                  </a:cubicBezTo>
                  <a:cubicBezTo>
                    <a:pt x="552" y="1401"/>
                    <a:pt x="850" y="1377"/>
                    <a:pt x="1460" y="1454"/>
                  </a:cubicBezTo>
                  <a:lnTo>
                    <a:pt x="1460" y="5134"/>
                  </a:lnTo>
                  <a:cubicBezTo>
                    <a:pt x="1460" y="5271"/>
                    <a:pt x="1562" y="5339"/>
                    <a:pt x="1664" y="5339"/>
                  </a:cubicBezTo>
                  <a:cubicBezTo>
                    <a:pt x="1766" y="5339"/>
                    <a:pt x="1868" y="5271"/>
                    <a:pt x="1868" y="5134"/>
                  </a:cubicBezTo>
                  <a:lnTo>
                    <a:pt x="1868" y="4351"/>
                  </a:lnTo>
                  <a:lnTo>
                    <a:pt x="4914" y="4351"/>
                  </a:lnTo>
                  <a:cubicBezTo>
                    <a:pt x="4900" y="6945"/>
                    <a:pt x="4957" y="6719"/>
                    <a:pt x="4837" y="7113"/>
                  </a:cubicBezTo>
                  <a:cubicBezTo>
                    <a:pt x="4607" y="7847"/>
                    <a:pt x="4014" y="8179"/>
                    <a:pt x="3419" y="8179"/>
                  </a:cubicBezTo>
                  <a:cubicBezTo>
                    <a:pt x="2646" y="8179"/>
                    <a:pt x="1868" y="7622"/>
                    <a:pt x="1868" y="6661"/>
                  </a:cubicBezTo>
                  <a:lnTo>
                    <a:pt x="1868" y="6244"/>
                  </a:lnTo>
                  <a:cubicBezTo>
                    <a:pt x="1871" y="6107"/>
                    <a:pt x="1769" y="6038"/>
                    <a:pt x="1666" y="6038"/>
                  </a:cubicBezTo>
                  <a:cubicBezTo>
                    <a:pt x="1563" y="6038"/>
                    <a:pt x="1460" y="6107"/>
                    <a:pt x="1460" y="6244"/>
                  </a:cubicBezTo>
                  <a:lnTo>
                    <a:pt x="1460" y="6661"/>
                  </a:lnTo>
                  <a:cubicBezTo>
                    <a:pt x="1465" y="7517"/>
                    <a:pt x="2022" y="8271"/>
                    <a:pt x="2844" y="8516"/>
                  </a:cubicBezTo>
                  <a:lnTo>
                    <a:pt x="2844" y="12868"/>
                  </a:lnTo>
                  <a:lnTo>
                    <a:pt x="2839" y="12868"/>
                  </a:lnTo>
                  <a:cubicBezTo>
                    <a:pt x="2747" y="12868"/>
                    <a:pt x="2671" y="12921"/>
                    <a:pt x="2642" y="13008"/>
                  </a:cubicBezTo>
                  <a:lnTo>
                    <a:pt x="2378" y="13776"/>
                  </a:lnTo>
                  <a:cubicBezTo>
                    <a:pt x="2334" y="13911"/>
                    <a:pt x="2430" y="14050"/>
                    <a:pt x="2575" y="14050"/>
                  </a:cubicBezTo>
                  <a:lnTo>
                    <a:pt x="4218" y="14050"/>
                  </a:lnTo>
                  <a:cubicBezTo>
                    <a:pt x="4357" y="14050"/>
                    <a:pt x="4458" y="13911"/>
                    <a:pt x="4414" y="13776"/>
                  </a:cubicBezTo>
                  <a:lnTo>
                    <a:pt x="4150" y="13008"/>
                  </a:lnTo>
                  <a:cubicBezTo>
                    <a:pt x="4121" y="12921"/>
                    <a:pt x="4040" y="12868"/>
                    <a:pt x="3953" y="12868"/>
                  </a:cubicBezTo>
                  <a:lnTo>
                    <a:pt x="3948" y="12868"/>
                  </a:lnTo>
                  <a:lnTo>
                    <a:pt x="3948" y="8516"/>
                  </a:lnTo>
                  <a:cubicBezTo>
                    <a:pt x="4136" y="8458"/>
                    <a:pt x="4314" y="8376"/>
                    <a:pt x="4477" y="8266"/>
                  </a:cubicBezTo>
                  <a:cubicBezTo>
                    <a:pt x="4640" y="8372"/>
                    <a:pt x="4818" y="8458"/>
                    <a:pt x="5001" y="8516"/>
                  </a:cubicBezTo>
                  <a:lnTo>
                    <a:pt x="5001" y="12868"/>
                  </a:lnTo>
                  <a:cubicBezTo>
                    <a:pt x="4909" y="12868"/>
                    <a:pt x="4832" y="12921"/>
                    <a:pt x="4804" y="13008"/>
                  </a:cubicBezTo>
                  <a:lnTo>
                    <a:pt x="4539" y="13776"/>
                  </a:lnTo>
                  <a:cubicBezTo>
                    <a:pt x="4491" y="13911"/>
                    <a:pt x="4592" y="14050"/>
                    <a:pt x="4736" y="14050"/>
                  </a:cubicBezTo>
                  <a:lnTo>
                    <a:pt x="6379" y="14050"/>
                  </a:lnTo>
                  <a:cubicBezTo>
                    <a:pt x="6523" y="14050"/>
                    <a:pt x="6620" y="13911"/>
                    <a:pt x="6576" y="13776"/>
                  </a:cubicBezTo>
                  <a:lnTo>
                    <a:pt x="6312" y="13008"/>
                  </a:lnTo>
                  <a:cubicBezTo>
                    <a:pt x="6283" y="12921"/>
                    <a:pt x="6206" y="12868"/>
                    <a:pt x="6115" y="12868"/>
                  </a:cubicBezTo>
                  <a:lnTo>
                    <a:pt x="6115" y="10740"/>
                  </a:lnTo>
                  <a:cubicBezTo>
                    <a:pt x="6115" y="10603"/>
                    <a:pt x="6013" y="10535"/>
                    <a:pt x="5911" y="10535"/>
                  </a:cubicBezTo>
                  <a:cubicBezTo>
                    <a:pt x="5809" y="10535"/>
                    <a:pt x="5707" y="10603"/>
                    <a:pt x="5707" y="10740"/>
                  </a:cubicBezTo>
                  <a:lnTo>
                    <a:pt x="5707" y="12868"/>
                  </a:lnTo>
                  <a:lnTo>
                    <a:pt x="5419" y="12868"/>
                  </a:lnTo>
                  <a:lnTo>
                    <a:pt x="5419" y="8593"/>
                  </a:lnTo>
                  <a:lnTo>
                    <a:pt x="5707" y="8593"/>
                  </a:lnTo>
                  <a:lnTo>
                    <a:pt x="5707" y="9746"/>
                  </a:lnTo>
                  <a:cubicBezTo>
                    <a:pt x="5707" y="9883"/>
                    <a:pt x="5809" y="9951"/>
                    <a:pt x="5911" y="9951"/>
                  </a:cubicBezTo>
                  <a:cubicBezTo>
                    <a:pt x="6013" y="9951"/>
                    <a:pt x="6115" y="9883"/>
                    <a:pt x="6115" y="9746"/>
                  </a:cubicBezTo>
                  <a:lnTo>
                    <a:pt x="6115" y="8516"/>
                  </a:lnTo>
                  <a:cubicBezTo>
                    <a:pt x="6937" y="8271"/>
                    <a:pt x="7499" y="7517"/>
                    <a:pt x="7499" y="6661"/>
                  </a:cubicBezTo>
                  <a:lnTo>
                    <a:pt x="7499" y="1454"/>
                  </a:lnTo>
                  <a:cubicBezTo>
                    <a:pt x="8099" y="1377"/>
                    <a:pt x="8407" y="1406"/>
                    <a:pt x="8632" y="1084"/>
                  </a:cubicBezTo>
                  <a:cubicBezTo>
                    <a:pt x="8949" y="621"/>
                    <a:pt x="8608" y="1"/>
                    <a:pt x="80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1" name="Google Shape;14251;p82"/>
          <p:cNvGrpSpPr/>
          <p:nvPr/>
        </p:nvGrpSpPr>
        <p:grpSpPr>
          <a:xfrm>
            <a:off x="6697352" y="4083983"/>
            <a:ext cx="269130" cy="354530"/>
            <a:chOff x="6697352" y="4289383"/>
            <a:chExt cx="269130" cy="354530"/>
          </a:xfrm>
        </p:grpSpPr>
        <p:sp>
          <p:nvSpPr>
            <p:cNvPr id="14252" name="Google Shape;14252;p82"/>
            <p:cNvSpPr/>
            <p:nvPr/>
          </p:nvSpPr>
          <p:spPr>
            <a:xfrm>
              <a:off x="6770499" y="4374363"/>
              <a:ext cx="189308" cy="186166"/>
            </a:xfrm>
            <a:custGeom>
              <a:avLst/>
              <a:gdLst/>
              <a:ahLst/>
              <a:cxnLst/>
              <a:rect l="l" t="t" r="r" b="b"/>
              <a:pathLst>
                <a:path w="7231" h="7111" extrusionOk="0">
                  <a:moveTo>
                    <a:pt x="750" y="0"/>
                  </a:moveTo>
                  <a:cubicBezTo>
                    <a:pt x="327" y="0"/>
                    <a:pt x="0" y="360"/>
                    <a:pt x="44" y="778"/>
                  </a:cubicBezTo>
                  <a:lnTo>
                    <a:pt x="577" y="6159"/>
                  </a:lnTo>
                  <a:cubicBezTo>
                    <a:pt x="649" y="6894"/>
                    <a:pt x="1269" y="7110"/>
                    <a:pt x="2004" y="7110"/>
                  </a:cubicBezTo>
                  <a:lnTo>
                    <a:pt x="5232" y="7110"/>
                  </a:lnTo>
                  <a:cubicBezTo>
                    <a:pt x="5967" y="7110"/>
                    <a:pt x="6582" y="6894"/>
                    <a:pt x="6659" y="6159"/>
                  </a:cubicBezTo>
                  <a:lnTo>
                    <a:pt x="7187" y="778"/>
                  </a:lnTo>
                  <a:cubicBezTo>
                    <a:pt x="7231" y="360"/>
                    <a:pt x="6904" y="0"/>
                    <a:pt x="648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82"/>
            <p:cNvSpPr/>
            <p:nvPr/>
          </p:nvSpPr>
          <p:spPr>
            <a:xfrm>
              <a:off x="6871868" y="4374363"/>
              <a:ext cx="87939" cy="186166"/>
            </a:xfrm>
            <a:custGeom>
              <a:avLst/>
              <a:gdLst/>
              <a:ahLst/>
              <a:cxnLst/>
              <a:rect l="l" t="t" r="r" b="b"/>
              <a:pathLst>
                <a:path w="3359" h="7111" extrusionOk="0">
                  <a:moveTo>
                    <a:pt x="1254" y="0"/>
                  </a:moveTo>
                  <a:cubicBezTo>
                    <a:pt x="1672" y="0"/>
                    <a:pt x="1999" y="360"/>
                    <a:pt x="1956" y="778"/>
                  </a:cubicBezTo>
                  <a:lnTo>
                    <a:pt x="1427" y="6159"/>
                  </a:lnTo>
                  <a:cubicBezTo>
                    <a:pt x="1355" y="6894"/>
                    <a:pt x="736" y="7110"/>
                    <a:pt x="1" y="7110"/>
                  </a:cubicBezTo>
                  <a:lnTo>
                    <a:pt x="1360" y="7110"/>
                  </a:lnTo>
                  <a:cubicBezTo>
                    <a:pt x="2095" y="7110"/>
                    <a:pt x="2715" y="6894"/>
                    <a:pt x="2787" y="6159"/>
                  </a:cubicBezTo>
                  <a:lnTo>
                    <a:pt x="3315" y="778"/>
                  </a:lnTo>
                  <a:cubicBezTo>
                    <a:pt x="3359" y="365"/>
                    <a:pt x="3032" y="0"/>
                    <a:pt x="2614"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82"/>
            <p:cNvSpPr/>
            <p:nvPr/>
          </p:nvSpPr>
          <p:spPr>
            <a:xfrm>
              <a:off x="6775656" y="4436096"/>
              <a:ext cx="178862" cy="124434"/>
            </a:xfrm>
            <a:custGeom>
              <a:avLst/>
              <a:gdLst/>
              <a:ahLst/>
              <a:cxnLst/>
              <a:rect l="l" t="t" r="r" b="b"/>
              <a:pathLst>
                <a:path w="6832" h="4753" extrusionOk="0">
                  <a:moveTo>
                    <a:pt x="0" y="1"/>
                  </a:moveTo>
                  <a:lnTo>
                    <a:pt x="380" y="3801"/>
                  </a:lnTo>
                  <a:cubicBezTo>
                    <a:pt x="452" y="4536"/>
                    <a:pt x="1067" y="4752"/>
                    <a:pt x="1802" y="4752"/>
                  </a:cubicBezTo>
                  <a:lnTo>
                    <a:pt x="5030" y="4752"/>
                  </a:lnTo>
                  <a:cubicBezTo>
                    <a:pt x="5765" y="4752"/>
                    <a:pt x="6385" y="4536"/>
                    <a:pt x="6457" y="3801"/>
                  </a:cubicBezTo>
                  <a:lnTo>
                    <a:pt x="6832" y="15"/>
                  </a:lnTo>
                  <a:lnTo>
                    <a:pt x="682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82"/>
            <p:cNvSpPr/>
            <p:nvPr/>
          </p:nvSpPr>
          <p:spPr>
            <a:xfrm>
              <a:off x="6871868" y="4436096"/>
              <a:ext cx="82781" cy="124434"/>
            </a:xfrm>
            <a:custGeom>
              <a:avLst/>
              <a:gdLst/>
              <a:ahLst/>
              <a:cxnLst/>
              <a:rect l="l" t="t" r="r" b="b"/>
              <a:pathLst>
                <a:path w="3162" h="4753" extrusionOk="0">
                  <a:moveTo>
                    <a:pt x="1802" y="1"/>
                  </a:moveTo>
                  <a:lnTo>
                    <a:pt x="1427" y="3801"/>
                  </a:lnTo>
                  <a:cubicBezTo>
                    <a:pt x="1355" y="4536"/>
                    <a:pt x="736" y="4752"/>
                    <a:pt x="1" y="4752"/>
                  </a:cubicBezTo>
                  <a:lnTo>
                    <a:pt x="1360" y="4752"/>
                  </a:lnTo>
                  <a:cubicBezTo>
                    <a:pt x="2095" y="4752"/>
                    <a:pt x="2715" y="4536"/>
                    <a:pt x="2787" y="3801"/>
                  </a:cubicBezTo>
                  <a:lnTo>
                    <a:pt x="3162" y="15"/>
                  </a:lnTo>
                  <a:lnTo>
                    <a:pt x="315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82"/>
            <p:cNvSpPr/>
            <p:nvPr/>
          </p:nvSpPr>
          <p:spPr>
            <a:xfrm>
              <a:off x="6821445" y="4560503"/>
              <a:ext cx="87546" cy="28693"/>
            </a:xfrm>
            <a:custGeom>
              <a:avLst/>
              <a:gdLst/>
              <a:ahLst/>
              <a:cxnLst/>
              <a:rect l="l" t="t" r="r" b="b"/>
              <a:pathLst>
                <a:path w="3344" h="1096" extrusionOk="0">
                  <a:moveTo>
                    <a:pt x="0" y="0"/>
                  </a:moveTo>
                  <a:lnTo>
                    <a:pt x="0" y="524"/>
                  </a:lnTo>
                  <a:cubicBezTo>
                    <a:pt x="0" y="841"/>
                    <a:pt x="255" y="1095"/>
                    <a:pt x="572" y="1095"/>
                  </a:cubicBezTo>
                  <a:lnTo>
                    <a:pt x="2772" y="1095"/>
                  </a:lnTo>
                  <a:cubicBezTo>
                    <a:pt x="3084" y="1095"/>
                    <a:pt x="3344" y="841"/>
                    <a:pt x="3339" y="524"/>
                  </a:cubicBezTo>
                  <a:lnTo>
                    <a:pt x="333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82"/>
            <p:cNvSpPr/>
            <p:nvPr/>
          </p:nvSpPr>
          <p:spPr>
            <a:xfrm>
              <a:off x="6866082" y="4560372"/>
              <a:ext cx="42909" cy="28693"/>
            </a:xfrm>
            <a:custGeom>
              <a:avLst/>
              <a:gdLst/>
              <a:ahLst/>
              <a:cxnLst/>
              <a:rect l="l" t="t" r="r" b="b"/>
              <a:pathLst>
                <a:path w="1639" h="1096" extrusionOk="0">
                  <a:moveTo>
                    <a:pt x="572" y="0"/>
                  </a:moveTo>
                  <a:lnTo>
                    <a:pt x="572" y="524"/>
                  </a:lnTo>
                  <a:cubicBezTo>
                    <a:pt x="572" y="841"/>
                    <a:pt x="318" y="1096"/>
                    <a:pt x="1" y="1096"/>
                  </a:cubicBezTo>
                  <a:lnTo>
                    <a:pt x="1067" y="1096"/>
                  </a:lnTo>
                  <a:cubicBezTo>
                    <a:pt x="1379" y="1096"/>
                    <a:pt x="1639" y="841"/>
                    <a:pt x="1639" y="524"/>
                  </a:cubicBezTo>
                  <a:lnTo>
                    <a:pt x="1639"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82"/>
            <p:cNvSpPr/>
            <p:nvPr/>
          </p:nvSpPr>
          <p:spPr>
            <a:xfrm>
              <a:off x="6703844" y="4307656"/>
              <a:ext cx="196350" cy="329214"/>
            </a:xfrm>
            <a:custGeom>
              <a:avLst/>
              <a:gdLst/>
              <a:ahLst/>
              <a:cxnLst/>
              <a:rect l="l" t="t" r="r" b="b"/>
              <a:pathLst>
                <a:path w="7500" h="12575" extrusionOk="0">
                  <a:moveTo>
                    <a:pt x="6163" y="0"/>
                  </a:moveTo>
                  <a:cubicBezTo>
                    <a:pt x="5597" y="0"/>
                    <a:pt x="5080" y="362"/>
                    <a:pt x="4900" y="915"/>
                  </a:cubicBezTo>
                  <a:lnTo>
                    <a:pt x="1821" y="915"/>
                  </a:lnTo>
                  <a:cubicBezTo>
                    <a:pt x="812" y="915"/>
                    <a:pt x="0" y="1731"/>
                    <a:pt x="0" y="2735"/>
                  </a:cubicBezTo>
                  <a:lnTo>
                    <a:pt x="0" y="12574"/>
                  </a:lnTo>
                  <a:lnTo>
                    <a:pt x="875" y="12574"/>
                  </a:lnTo>
                  <a:lnTo>
                    <a:pt x="875" y="2735"/>
                  </a:lnTo>
                  <a:cubicBezTo>
                    <a:pt x="875" y="2212"/>
                    <a:pt x="1297" y="1789"/>
                    <a:pt x="1821" y="1789"/>
                  </a:cubicBezTo>
                  <a:lnTo>
                    <a:pt x="5270" y="1789"/>
                  </a:lnTo>
                  <a:cubicBezTo>
                    <a:pt x="5511" y="1789"/>
                    <a:pt x="5708" y="1592"/>
                    <a:pt x="5708" y="1352"/>
                  </a:cubicBezTo>
                  <a:lnTo>
                    <a:pt x="5708" y="1323"/>
                  </a:lnTo>
                  <a:cubicBezTo>
                    <a:pt x="5708" y="1073"/>
                    <a:pt x="5914" y="871"/>
                    <a:pt x="6164" y="871"/>
                  </a:cubicBezTo>
                  <a:cubicBezTo>
                    <a:pt x="6419" y="876"/>
                    <a:pt x="6620" y="1078"/>
                    <a:pt x="6620" y="1333"/>
                  </a:cubicBezTo>
                  <a:cubicBezTo>
                    <a:pt x="6611" y="1582"/>
                    <a:pt x="6808" y="1784"/>
                    <a:pt x="7057" y="1784"/>
                  </a:cubicBezTo>
                  <a:cubicBezTo>
                    <a:pt x="7303" y="1784"/>
                    <a:pt x="7499" y="1578"/>
                    <a:pt x="7490" y="1333"/>
                  </a:cubicBezTo>
                  <a:lnTo>
                    <a:pt x="7490" y="1328"/>
                  </a:lnTo>
                  <a:cubicBezTo>
                    <a:pt x="7490" y="675"/>
                    <a:pt x="7014" y="117"/>
                    <a:pt x="6371" y="16"/>
                  </a:cubicBezTo>
                  <a:cubicBezTo>
                    <a:pt x="6301" y="5"/>
                    <a:pt x="6232" y="0"/>
                    <a:pt x="6163" y="0"/>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82"/>
            <p:cNvSpPr/>
            <p:nvPr/>
          </p:nvSpPr>
          <p:spPr>
            <a:xfrm>
              <a:off x="6764451" y="4351011"/>
              <a:ext cx="202031" cy="292614"/>
            </a:xfrm>
            <a:custGeom>
              <a:avLst/>
              <a:gdLst/>
              <a:ahLst/>
              <a:cxnLst/>
              <a:rect l="l" t="t" r="r" b="b"/>
              <a:pathLst>
                <a:path w="7717" h="11177" extrusionOk="0">
                  <a:moveTo>
                    <a:pt x="6760" y="1051"/>
                  </a:moveTo>
                  <a:cubicBezTo>
                    <a:pt x="7063" y="1051"/>
                    <a:pt x="7303" y="1315"/>
                    <a:pt x="7274" y="1617"/>
                  </a:cubicBezTo>
                  <a:lnTo>
                    <a:pt x="7226" y="2103"/>
                  </a:lnTo>
                  <a:lnTo>
                    <a:pt x="6458" y="2103"/>
                  </a:lnTo>
                  <a:cubicBezTo>
                    <a:pt x="6453" y="2102"/>
                    <a:pt x="6448" y="2102"/>
                    <a:pt x="6444" y="2102"/>
                  </a:cubicBezTo>
                  <a:cubicBezTo>
                    <a:pt x="6188" y="2102"/>
                    <a:pt x="6188" y="2497"/>
                    <a:pt x="6444" y="2497"/>
                  </a:cubicBezTo>
                  <a:cubicBezTo>
                    <a:pt x="6448" y="2497"/>
                    <a:pt x="6453" y="2497"/>
                    <a:pt x="6458" y="2497"/>
                  </a:cubicBezTo>
                  <a:lnTo>
                    <a:pt x="7183" y="2497"/>
                  </a:lnTo>
                  <a:lnTo>
                    <a:pt x="7135" y="3039"/>
                  </a:lnTo>
                  <a:lnTo>
                    <a:pt x="592" y="3039"/>
                  </a:lnTo>
                  <a:lnTo>
                    <a:pt x="452" y="1617"/>
                  </a:lnTo>
                  <a:cubicBezTo>
                    <a:pt x="419" y="1315"/>
                    <a:pt x="659" y="1051"/>
                    <a:pt x="967" y="1051"/>
                  </a:cubicBezTo>
                  <a:close/>
                  <a:moveTo>
                    <a:pt x="5353" y="8233"/>
                  </a:moveTo>
                  <a:lnTo>
                    <a:pt x="5353" y="8569"/>
                  </a:lnTo>
                  <a:cubicBezTo>
                    <a:pt x="5353" y="8775"/>
                    <a:pt x="5184" y="8944"/>
                    <a:pt x="4978" y="8944"/>
                  </a:cubicBezTo>
                  <a:lnTo>
                    <a:pt x="2744" y="8944"/>
                  </a:lnTo>
                  <a:cubicBezTo>
                    <a:pt x="2537" y="8944"/>
                    <a:pt x="2374" y="8775"/>
                    <a:pt x="2374" y="8569"/>
                  </a:cubicBezTo>
                  <a:lnTo>
                    <a:pt x="2374" y="8233"/>
                  </a:lnTo>
                  <a:close/>
                  <a:moveTo>
                    <a:pt x="3859" y="1"/>
                  </a:moveTo>
                  <a:cubicBezTo>
                    <a:pt x="3756" y="1"/>
                    <a:pt x="3654" y="71"/>
                    <a:pt x="3662" y="210"/>
                  </a:cubicBezTo>
                  <a:lnTo>
                    <a:pt x="3662" y="657"/>
                  </a:lnTo>
                  <a:lnTo>
                    <a:pt x="962" y="657"/>
                  </a:lnTo>
                  <a:cubicBezTo>
                    <a:pt x="424" y="657"/>
                    <a:pt x="1" y="1123"/>
                    <a:pt x="54" y="1661"/>
                  </a:cubicBezTo>
                  <a:cubicBezTo>
                    <a:pt x="73" y="1867"/>
                    <a:pt x="260" y="3774"/>
                    <a:pt x="294" y="4106"/>
                  </a:cubicBezTo>
                  <a:cubicBezTo>
                    <a:pt x="307" y="4225"/>
                    <a:pt x="397" y="4281"/>
                    <a:pt x="488" y="4281"/>
                  </a:cubicBezTo>
                  <a:cubicBezTo>
                    <a:pt x="590" y="4281"/>
                    <a:pt x="693" y="4208"/>
                    <a:pt x="683" y="4072"/>
                  </a:cubicBezTo>
                  <a:lnTo>
                    <a:pt x="625" y="3438"/>
                  </a:lnTo>
                  <a:lnTo>
                    <a:pt x="7087" y="3438"/>
                  </a:lnTo>
                  <a:lnTo>
                    <a:pt x="7039" y="3981"/>
                  </a:lnTo>
                  <a:lnTo>
                    <a:pt x="5650" y="3981"/>
                  </a:lnTo>
                  <a:cubicBezTo>
                    <a:pt x="5401" y="3995"/>
                    <a:pt x="5401" y="4361"/>
                    <a:pt x="5650" y="4375"/>
                  </a:cubicBezTo>
                  <a:lnTo>
                    <a:pt x="6996" y="4375"/>
                  </a:lnTo>
                  <a:lnTo>
                    <a:pt x="6948" y="4913"/>
                  </a:lnTo>
                  <a:lnTo>
                    <a:pt x="6458" y="4913"/>
                  </a:lnTo>
                  <a:cubicBezTo>
                    <a:pt x="6453" y="4913"/>
                    <a:pt x="6448" y="4913"/>
                    <a:pt x="6444" y="4913"/>
                  </a:cubicBezTo>
                  <a:cubicBezTo>
                    <a:pt x="6184" y="4913"/>
                    <a:pt x="6184" y="5307"/>
                    <a:pt x="6444" y="5307"/>
                  </a:cubicBezTo>
                  <a:cubicBezTo>
                    <a:pt x="6448" y="5307"/>
                    <a:pt x="6453" y="5307"/>
                    <a:pt x="6458" y="5307"/>
                  </a:cubicBezTo>
                  <a:lnTo>
                    <a:pt x="6904" y="5307"/>
                  </a:lnTo>
                  <a:lnTo>
                    <a:pt x="6856" y="5850"/>
                  </a:lnTo>
                  <a:lnTo>
                    <a:pt x="5655" y="5850"/>
                  </a:lnTo>
                  <a:cubicBezTo>
                    <a:pt x="5649" y="5849"/>
                    <a:pt x="5643" y="5849"/>
                    <a:pt x="5637" y="5849"/>
                  </a:cubicBezTo>
                  <a:cubicBezTo>
                    <a:pt x="5383" y="5849"/>
                    <a:pt x="5383" y="6240"/>
                    <a:pt x="5637" y="6240"/>
                  </a:cubicBezTo>
                  <a:cubicBezTo>
                    <a:pt x="5643" y="6240"/>
                    <a:pt x="5649" y="6239"/>
                    <a:pt x="5655" y="6239"/>
                  </a:cubicBezTo>
                  <a:lnTo>
                    <a:pt x="6813" y="6239"/>
                  </a:lnTo>
                  <a:lnTo>
                    <a:pt x="6731" y="7051"/>
                  </a:lnTo>
                  <a:cubicBezTo>
                    <a:pt x="6703" y="7387"/>
                    <a:pt x="6534" y="7834"/>
                    <a:pt x="5492" y="7834"/>
                  </a:cubicBezTo>
                  <a:lnTo>
                    <a:pt x="2230" y="7834"/>
                  </a:lnTo>
                  <a:cubicBezTo>
                    <a:pt x="1183" y="7834"/>
                    <a:pt x="1019" y="7387"/>
                    <a:pt x="986" y="7051"/>
                  </a:cubicBezTo>
                  <a:lnTo>
                    <a:pt x="765" y="4817"/>
                  </a:lnTo>
                  <a:cubicBezTo>
                    <a:pt x="749" y="4699"/>
                    <a:pt x="660" y="4644"/>
                    <a:pt x="570" y="4644"/>
                  </a:cubicBezTo>
                  <a:cubicBezTo>
                    <a:pt x="465" y="4644"/>
                    <a:pt x="360" y="4719"/>
                    <a:pt x="371" y="4855"/>
                  </a:cubicBezTo>
                  <a:lnTo>
                    <a:pt x="592" y="7089"/>
                  </a:lnTo>
                  <a:cubicBezTo>
                    <a:pt x="640" y="7570"/>
                    <a:pt x="923" y="8137"/>
                    <a:pt x="1971" y="8218"/>
                  </a:cubicBezTo>
                  <a:lnTo>
                    <a:pt x="1971" y="8559"/>
                  </a:lnTo>
                  <a:cubicBezTo>
                    <a:pt x="1971" y="8982"/>
                    <a:pt x="2316" y="9323"/>
                    <a:pt x="2739" y="9328"/>
                  </a:cubicBezTo>
                  <a:lnTo>
                    <a:pt x="3662" y="9328"/>
                  </a:lnTo>
                  <a:lnTo>
                    <a:pt x="3662" y="10971"/>
                  </a:lnTo>
                  <a:cubicBezTo>
                    <a:pt x="3654" y="11108"/>
                    <a:pt x="3756" y="11176"/>
                    <a:pt x="3859" y="11176"/>
                  </a:cubicBezTo>
                  <a:cubicBezTo>
                    <a:pt x="3961" y="11176"/>
                    <a:pt x="4063" y="11108"/>
                    <a:pt x="4056" y="10971"/>
                  </a:cubicBezTo>
                  <a:lnTo>
                    <a:pt x="4056" y="9328"/>
                  </a:lnTo>
                  <a:lnTo>
                    <a:pt x="4973" y="9328"/>
                  </a:lnTo>
                  <a:cubicBezTo>
                    <a:pt x="5396" y="9323"/>
                    <a:pt x="5742" y="8982"/>
                    <a:pt x="5742" y="8559"/>
                  </a:cubicBezTo>
                  <a:lnTo>
                    <a:pt x="5742" y="8213"/>
                  </a:lnTo>
                  <a:cubicBezTo>
                    <a:pt x="6794" y="8132"/>
                    <a:pt x="7077" y="7565"/>
                    <a:pt x="7125" y="7084"/>
                  </a:cubicBezTo>
                  <a:cubicBezTo>
                    <a:pt x="7433" y="4034"/>
                    <a:pt x="7346" y="4875"/>
                    <a:pt x="7663" y="1666"/>
                  </a:cubicBezTo>
                  <a:cubicBezTo>
                    <a:pt x="7716" y="1127"/>
                    <a:pt x="7293" y="661"/>
                    <a:pt x="6755" y="657"/>
                  </a:cubicBezTo>
                  <a:lnTo>
                    <a:pt x="4056" y="657"/>
                  </a:lnTo>
                  <a:lnTo>
                    <a:pt x="4056" y="210"/>
                  </a:lnTo>
                  <a:cubicBezTo>
                    <a:pt x="4063" y="71"/>
                    <a:pt x="3961" y="1"/>
                    <a:pt x="38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82"/>
            <p:cNvSpPr/>
            <p:nvPr/>
          </p:nvSpPr>
          <p:spPr>
            <a:xfrm>
              <a:off x="6697352" y="4289383"/>
              <a:ext cx="208628" cy="354530"/>
            </a:xfrm>
            <a:custGeom>
              <a:avLst/>
              <a:gdLst/>
              <a:ahLst/>
              <a:cxnLst/>
              <a:rect l="l" t="t" r="r" b="b"/>
              <a:pathLst>
                <a:path w="7969" h="13542" extrusionOk="0">
                  <a:moveTo>
                    <a:pt x="6431" y="1"/>
                  </a:moveTo>
                  <a:cubicBezTo>
                    <a:pt x="6329" y="1"/>
                    <a:pt x="6227" y="71"/>
                    <a:pt x="6234" y="210"/>
                  </a:cubicBezTo>
                  <a:lnTo>
                    <a:pt x="6234" y="455"/>
                  </a:lnTo>
                  <a:cubicBezTo>
                    <a:pt x="5696" y="522"/>
                    <a:pt x="5235" y="873"/>
                    <a:pt x="5019" y="1368"/>
                  </a:cubicBezTo>
                  <a:lnTo>
                    <a:pt x="2045" y="1368"/>
                  </a:lnTo>
                  <a:cubicBezTo>
                    <a:pt x="921" y="1373"/>
                    <a:pt x="13" y="2280"/>
                    <a:pt x="8" y="3405"/>
                  </a:cubicBezTo>
                  <a:lnTo>
                    <a:pt x="8" y="5970"/>
                  </a:lnTo>
                  <a:cubicBezTo>
                    <a:pt x="1" y="6109"/>
                    <a:pt x="103" y="6179"/>
                    <a:pt x="205" y="6179"/>
                  </a:cubicBezTo>
                  <a:cubicBezTo>
                    <a:pt x="307" y="6179"/>
                    <a:pt x="409" y="6109"/>
                    <a:pt x="402" y="5970"/>
                  </a:cubicBezTo>
                  <a:lnTo>
                    <a:pt x="402" y="3405"/>
                  </a:lnTo>
                  <a:cubicBezTo>
                    <a:pt x="402" y="2501"/>
                    <a:pt x="1137" y="1766"/>
                    <a:pt x="2045" y="1766"/>
                  </a:cubicBezTo>
                  <a:lnTo>
                    <a:pt x="5153" y="1766"/>
                  </a:lnTo>
                  <a:cubicBezTo>
                    <a:pt x="5235" y="1766"/>
                    <a:pt x="5312" y="1709"/>
                    <a:pt x="5341" y="1627"/>
                  </a:cubicBezTo>
                  <a:cubicBezTo>
                    <a:pt x="5495" y="1151"/>
                    <a:pt x="5941" y="835"/>
                    <a:pt x="6429" y="835"/>
                  </a:cubicBezTo>
                  <a:cubicBezTo>
                    <a:pt x="6487" y="835"/>
                    <a:pt x="6545" y="840"/>
                    <a:pt x="6604" y="849"/>
                  </a:cubicBezTo>
                  <a:cubicBezTo>
                    <a:pt x="7161" y="940"/>
                    <a:pt x="7570" y="1421"/>
                    <a:pt x="7570" y="1983"/>
                  </a:cubicBezTo>
                  <a:lnTo>
                    <a:pt x="7570" y="1987"/>
                  </a:lnTo>
                  <a:cubicBezTo>
                    <a:pt x="7570" y="2148"/>
                    <a:pt x="7450" y="2229"/>
                    <a:pt x="7330" y="2229"/>
                  </a:cubicBezTo>
                  <a:cubicBezTo>
                    <a:pt x="7209" y="2229"/>
                    <a:pt x="7089" y="2148"/>
                    <a:pt x="7089" y="1987"/>
                  </a:cubicBezTo>
                  <a:cubicBezTo>
                    <a:pt x="7089" y="1593"/>
                    <a:pt x="6768" y="1324"/>
                    <a:pt x="6426" y="1324"/>
                  </a:cubicBezTo>
                  <a:cubicBezTo>
                    <a:pt x="6285" y="1324"/>
                    <a:pt x="6140" y="1371"/>
                    <a:pt x="6013" y="1473"/>
                  </a:cubicBezTo>
                  <a:cubicBezTo>
                    <a:pt x="5855" y="1603"/>
                    <a:pt x="5768" y="1800"/>
                    <a:pt x="5773" y="2007"/>
                  </a:cubicBezTo>
                  <a:cubicBezTo>
                    <a:pt x="5773" y="2141"/>
                    <a:pt x="5667" y="2247"/>
                    <a:pt x="5533" y="2247"/>
                  </a:cubicBezTo>
                  <a:lnTo>
                    <a:pt x="2050" y="2247"/>
                  </a:lnTo>
                  <a:cubicBezTo>
                    <a:pt x="2047" y="2247"/>
                    <a:pt x="2044" y="2247"/>
                    <a:pt x="2041" y="2247"/>
                  </a:cubicBezTo>
                  <a:cubicBezTo>
                    <a:pt x="1406" y="2247"/>
                    <a:pt x="887" y="2769"/>
                    <a:pt x="887" y="3405"/>
                  </a:cubicBezTo>
                  <a:lnTo>
                    <a:pt x="887" y="13142"/>
                  </a:lnTo>
                  <a:lnTo>
                    <a:pt x="407" y="13142"/>
                  </a:lnTo>
                  <a:lnTo>
                    <a:pt x="407" y="6710"/>
                  </a:lnTo>
                  <a:cubicBezTo>
                    <a:pt x="414" y="6570"/>
                    <a:pt x="312" y="6501"/>
                    <a:pt x="210" y="6501"/>
                  </a:cubicBezTo>
                  <a:cubicBezTo>
                    <a:pt x="108" y="6501"/>
                    <a:pt x="6" y="6570"/>
                    <a:pt x="13" y="6710"/>
                  </a:cubicBezTo>
                  <a:lnTo>
                    <a:pt x="13" y="13344"/>
                  </a:lnTo>
                  <a:cubicBezTo>
                    <a:pt x="13" y="13450"/>
                    <a:pt x="99" y="13541"/>
                    <a:pt x="210" y="13541"/>
                  </a:cubicBezTo>
                  <a:lnTo>
                    <a:pt x="1089" y="13541"/>
                  </a:lnTo>
                  <a:cubicBezTo>
                    <a:pt x="1200" y="13541"/>
                    <a:pt x="1286" y="13450"/>
                    <a:pt x="1286" y="13344"/>
                  </a:cubicBezTo>
                  <a:lnTo>
                    <a:pt x="1286" y="3409"/>
                  </a:lnTo>
                  <a:cubicBezTo>
                    <a:pt x="1286" y="2991"/>
                    <a:pt x="1627" y="2650"/>
                    <a:pt x="2050" y="2650"/>
                  </a:cubicBezTo>
                  <a:lnTo>
                    <a:pt x="5533" y="2650"/>
                  </a:lnTo>
                  <a:cubicBezTo>
                    <a:pt x="5879" y="2641"/>
                    <a:pt x="6162" y="2357"/>
                    <a:pt x="6162" y="2007"/>
                  </a:cubicBezTo>
                  <a:lnTo>
                    <a:pt x="6162" y="1978"/>
                  </a:lnTo>
                  <a:cubicBezTo>
                    <a:pt x="6162" y="1830"/>
                    <a:pt x="6280" y="1716"/>
                    <a:pt x="6423" y="1716"/>
                  </a:cubicBezTo>
                  <a:cubicBezTo>
                    <a:pt x="6443" y="1716"/>
                    <a:pt x="6463" y="1718"/>
                    <a:pt x="6484" y="1723"/>
                  </a:cubicBezTo>
                  <a:cubicBezTo>
                    <a:pt x="6604" y="1752"/>
                    <a:pt x="6691" y="1863"/>
                    <a:pt x="6686" y="1987"/>
                  </a:cubicBezTo>
                  <a:cubicBezTo>
                    <a:pt x="6691" y="2338"/>
                    <a:pt x="6974" y="2626"/>
                    <a:pt x="7330" y="2626"/>
                  </a:cubicBezTo>
                  <a:cubicBezTo>
                    <a:pt x="7685" y="2626"/>
                    <a:pt x="7968" y="2338"/>
                    <a:pt x="7968" y="1983"/>
                  </a:cubicBezTo>
                  <a:cubicBezTo>
                    <a:pt x="7968" y="1209"/>
                    <a:pt x="7392" y="556"/>
                    <a:pt x="6628" y="455"/>
                  </a:cubicBezTo>
                  <a:lnTo>
                    <a:pt x="6628" y="210"/>
                  </a:lnTo>
                  <a:cubicBezTo>
                    <a:pt x="6635" y="71"/>
                    <a:pt x="6533" y="1"/>
                    <a:pt x="64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1" name="Google Shape;14261;p82"/>
          <p:cNvGrpSpPr/>
          <p:nvPr/>
        </p:nvGrpSpPr>
        <p:grpSpPr>
          <a:xfrm>
            <a:off x="5768616" y="2703485"/>
            <a:ext cx="334816" cy="368536"/>
            <a:chOff x="5768616" y="2908885"/>
            <a:chExt cx="334816" cy="368536"/>
          </a:xfrm>
        </p:grpSpPr>
        <p:sp>
          <p:nvSpPr>
            <p:cNvPr id="14262" name="Google Shape;14262;p82"/>
            <p:cNvSpPr/>
            <p:nvPr/>
          </p:nvSpPr>
          <p:spPr>
            <a:xfrm>
              <a:off x="5776025" y="2916059"/>
              <a:ext cx="196978" cy="193706"/>
            </a:xfrm>
            <a:custGeom>
              <a:avLst/>
              <a:gdLst/>
              <a:ahLst/>
              <a:cxnLst/>
              <a:rect l="l" t="t" r="r" b="b"/>
              <a:pathLst>
                <a:path w="7524" h="7399" extrusionOk="0">
                  <a:moveTo>
                    <a:pt x="779" y="0"/>
                  </a:moveTo>
                  <a:cubicBezTo>
                    <a:pt x="342" y="0"/>
                    <a:pt x="1" y="375"/>
                    <a:pt x="44" y="812"/>
                  </a:cubicBezTo>
                  <a:lnTo>
                    <a:pt x="597" y="6409"/>
                  </a:lnTo>
                  <a:cubicBezTo>
                    <a:pt x="673" y="7173"/>
                    <a:pt x="1317" y="7399"/>
                    <a:pt x="2081" y="7399"/>
                  </a:cubicBezTo>
                  <a:lnTo>
                    <a:pt x="5444" y="7399"/>
                  </a:lnTo>
                  <a:cubicBezTo>
                    <a:pt x="6203" y="7399"/>
                    <a:pt x="6851" y="7173"/>
                    <a:pt x="6923" y="6409"/>
                  </a:cubicBezTo>
                  <a:lnTo>
                    <a:pt x="7481" y="812"/>
                  </a:lnTo>
                  <a:cubicBezTo>
                    <a:pt x="7524" y="375"/>
                    <a:pt x="7183" y="0"/>
                    <a:pt x="6746"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82"/>
            <p:cNvSpPr/>
            <p:nvPr/>
          </p:nvSpPr>
          <p:spPr>
            <a:xfrm>
              <a:off x="5872996" y="2916059"/>
              <a:ext cx="99903" cy="193706"/>
            </a:xfrm>
            <a:custGeom>
              <a:avLst/>
              <a:gdLst/>
              <a:ahLst/>
              <a:cxnLst/>
              <a:rect l="l" t="t" r="r" b="b"/>
              <a:pathLst>
                <a:path w="3816" h="7399" extrusionOk="0">
                  <a:moveTo>
                    <a:pt x="1303" y="0"/>
                  </a:moveTo>
                  <a:cubicBezTo>
                    <a:pt x="1740" y="0"/>
                    <a:pt x="2081" y="375"/>
                    <a:pt x="2038" y="812"/>
                  </a:cubicBezTo>
                  <a:lnTo>
                    <a:pt x="1485" y="6409"/>
                  </a:lnTo>
                  <a:cubicBezTo>
                    <a:pt x="1408" y="7173"/>
                    <a:pt x="765" y="7399"/>
                    <a:pt x="1" y="7399"/>
                  </a:cubicBezTo>
                  <a:lnTo>
                    <a:pt x="1740" y="7399"/>
                  </a:lnTo>
                  <a:cubicBezTo>
                    <a:pt x="2504" y="7399"/>
                    <a:pt x="3147" y="7173"/>
                    <a:pt x="3219" y="6409"/>
                  </a:cubicBezTo>
                  <a:lnTo>
                    <a:pt x="3777" y="812"/>
                  </a:lnTo>
                  <a:cubicBezTo>
                    <a:pt x="3815" y="380"/>
                    <a:pt x="3474" y="5"/>
                    <a:pt x="304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82"/>
            <p:cNvSpPr/>
            <p:nvPr/>
          </p:nvSpPr>
          <p:spPr>
            <a:xfrm>
              <a:off x="5778931" y="2955041"/>
              <a:ext cx="191062" cy="154724"/>
            </a:xfrm>
            <a:custGeom>
              <a:avLst/>
              <a:gdLst/>
              <a:ahLst/>
              <a:cxnLst/>
              <a:rect l="l" t="t" r="r" b="b"/>
              <a:pathLst>
                <a:path w="7298" h="5910" extrusionOk="0">
                  <a:moveTo>
                    <a:pt x="15" y="1"/>
                  </a:moveTo>
                  <a:lnTo>
                    <a:pt x="0" y="25"/>
                  </a:lnTo>
                  <a:lnTo>
                    <a:pt x="481" y="4920"/>
                  </a:lnTo>
                  <a:cubicBezTo>
                    <a:pt x="558" y="5684"/>
                    <a:pt x="1201" y="5910"/>
                    <a:pt x="1965" y="5910"/>
                  </a:cubicBezTo>
                  <a:lnTo>
                    <a:pt x="5328" y="5910"/>
                  </a:lnTo>
                  <a:cubicBezTo>
                    <a:pt x="6092" y="5910"/>
                    <a:pt x="6740" y="5684"/>
                    <a:pt x="6812" y="4920"/>
                  </a:cubicBezTo>
                  <a:lnTo>
                    <a:pt x="7298"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82"/>
            <p:cNvSpPr/>
            <p:nvPr/>
          </p:nvSpPr>
          <p:spPr>
            <a:xfrm>
              <a:off x="5872996" y="2955171"/>
              <a:ext cx="96997" cy="154724"/>
            </a:xfrm>
            <a:custGeom>
              <a:avLst/>
              <a:gdLst/>
              <a:ahLst/>
              <a:cxnLst/>
              <a:rect l="l" t="t" r="r" b="b"/>
              <a:pathLst>
                <a:path w="3705" h="5910" extrusionOk="0">
                  <a:moveTo>
                    <a:pt x="1966" y="1"/>
                  </a:moveTo>
                  <a:lnTo>
                    <a:pt x="1485" y="4920"/>
                  </a:lnTo>
                  <a:cubicBezTo>
                    <a:pt x="1408" y="5679"/>
                    <a:pt x="765" y="5909"/>
                    <a:pt x="1" y="5909"/>
                  </a:cubicBezTo>
                  <a:lnTo>
                    <a:pt x="1740" y="5909"/>
                  </a:lnTo>
                  <a:cubicBezTo>
                    <a:pt x="2504" y="5909"/>
                    <a:pt x="3147" y="5684"/>
                    <a:pt x="3219" y="4920"/>
                  </a:cubicBezTo>
                  <a:lnTo>
                    <a:pt x="3705"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82"/>
            <p:cNvSpPr/>
            <p:nvPr/>
          </p:nvSpPr>
          <p:spPr>
            <a:xfrm>
              <a:off x="5828987" y="3109738"/>
              <a:ext cx="91080" cy="29845"/>
            </a:xfrm>
            <a:custGeom>
              <a:avLst/>
              <a:gdLst/>
              <a:ahLst/>
              <a:cxnLst/>
              <a:rect l="l" t="t" r="r" b="b"/>
              <a:pathLst>
                <a:path w="3479" h="1140" extrusionOk="0">
                  <a:moveTo>
                    <a:pt x="0" y="1"/>
                  </a:moveTo>
                  <a:lnTo>
                    <a:pt x="0" y="544"/>
                  </a:lnTo>
                  <a:cubicBezTo>
                    <a:pt x="0" y="875"/>
                    <a:pt x="265" y="1139"/>
                    <a:pt x="596" y="1139"/>
                  </a:cubicBezTo>
                  <a:lnTo>
                    <a:pt x="2883" y="1139"/>
                  </a:lnTo>
                  <a:cubicBezTo>
                    <a:pt x="3214" y="1139"/>
                    <a:pt x="3478" y="870"/>
                    <a:pt x="3474" y="544"/>
                  </a:cubicBezTo>
                  <a:lnTo>
                    <a:pt x="3474"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82"/>
            <p:cNvSpPr/>
            <p:nvPr/>
          </p:nvSpPr>
          <p:spPr>
            <a:xfrm>
              <a:off x="5872368" y="3109738"/>
              <a:ext cx="47700" cy="29845"/>
            </a:xfrm>
            <a:custGeom>
              <a:avLst/>
              <a:gdLst/>
              <a:ahLst/>
              <a:cxnLst/>
              <a:rect l="l" t="t" r="r" b="b"/>
              <a:pathLst>
                <a:path w="1822" h="1140" extrusionOk="0">
                  <a:moveTo>
                    <a:pt x="596" y="1"/>
                  </a:moveTo>
                  <a:lnTo>
                    <a:pt x="596" y="544"/>
                  </a:lnTo>
                  <a:cubicBezTo>
                    <a:pt x="596" y="870"/>
                    <a:pt x="332" y="1139"/>
                    <a:pt x="1" y="1139"/>
                  </a:cubicBezTo>
                  <a:lnTo>
                    <a:pt x="1226" y="1139"/>
                  </a:lnTo>
                  <a:cubicBezTo>
                    <a:pt x="1557" y="1139"/>
                    <a:pt x="1821" y="870"/>
                    <a:pt x="1821" y="544"/>
                  </a:cubicBezTo>
                  <a:lnTo>
                    <a:pt x="1821" y="1"/>
                  </a:ln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82"/>
            <p:cNvSpPr/>
            <p:nvPr/>
          </p:nvSpPr>
          <p:spPr>
            <a:xfrm>
              <a:off x="6051727" y="2995541"/>
              <a:ext cx="44794" cy="94850"/>
            </a:xfrm>
            <a:custGeom>
              <a:avLst/>
              <a:gdLst/>
              <a:ahLst/>
              <a:cxnLst/>
              <a:rect l="l" t="t" r="r" b="b"/>
              <a:pathLst>
                <a:path w="1711" h="3623" extrusionOk="0">
                  <a:moveTo>
                    <a:pt x="370" y="1"/>
                  </a:moveTo>
                  <a:cubicBezTo>
                    <a:pt x="168" y="1"/>
                    <a:pt x="5" y="164"/>
                    <a:pt x="5" y="366"/>
                  </a:cubicBezTo>
                  <a:lnTo>
                    <a:pt x="0" y="2052"/>
                  </a:lnTo>
                  <a:lnTo>
                    <a:pt x="0" y="2057"/>
                  </a:lnTo>
                  <a:lnTo>
                    <a:pt x="0" y="3258"/>
                  </a:lnTo>
                  <a:cubicBezTo>
                    <a:pt x="0" y="3460"/>
                    <a:pt x="168" y="3623"/>
                    <a:pt x="370" y="3623"/>
                  </a:cubicBezTo>
                  <a:lnTo>
                    <a:pt x="1341" y="3623"/>
                  </a:lnTo>
                  <a:cubicBezTo>
                    <a:pt x="1542" y="3623"/>
                    <a:pt x="1711" y="3460"/>
                    <a:pt x="1706" y="3258"/>
                  </a:cubicBezTo>
                  <a:lnTo>
                    <a:pt x="1706" y="366"/>
                  </a:lnTo>
                  <a:cubicBezTo>
                    <a:pt x="1711" y="164"/>
                    <a:pt x="1542" y="1"/>
                    <a:pt x="1341" y="1"/>
                  </a:cubicBezTo>
                  <a:close/>
                </a:path>
              </a:pathLst>
            </a:custGeom>
            <a:solidFill>
              <a:srgbClr val="EB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82"/>
            <p:cNvSpPr/>
            <p:nvPr/>
          </p:nvSpPr>
          <p:spPr>
            <a:xfrm>
              <a:off x="6064424" y="2995541"/>
              <a:ext cx="31966" cy="94850"/>
            </a:xfrm>
            <a:custGeom>
              <a:avLst/>
              <a:gdLst/>
              <a:ahLst/>
              <a:cxnLst/>
              <a:rect l="l" t="t" r="r" b="b"/>
              <a:pathLst>
                <a:path w="1221" h="3623" extrusionOk="0">
                  <a:moveTo>
                    <a:pt x="1" y="1"/>
                  </a:moveTo>
                  <a:cubicBezTo>
                    <a:pt x="202" y="1"/>
                    <a:pt x="366" y="164"/>
                    <a:pt x="366" y="366"/>
                  </a:cubicBezTo>
                  <a:lnTo>
                    <a:pt x="366" y="3253"/>
                  </a:lnTo>
                  <a:cubicBezTo>
                    <a:pt x="366" y="3455"/>
                    <a:pt x="202" y="3623"/>
                    <a:pt x="1" y="3623"/>
                  </a:cubicBezTo>
                  <a:lnTo>
                    <a:pt x="856" y="3623"/>
                  </a:lnTo>
                  <a:cubicBezTo>
                    <a:pt x="1057" y="3623"/>
                    <a:pt x="1221" y="3455"/>
                    <a:pt x="1221" y="3253"/>
                  </a:cubicBezTo>
                  <a:lnTo>
                    <a:pt x="1221" y="366"/>
                  </a:lnTo>
                  <a:cubicBezTo>
                    <a:pt x="1221" y="164"/>
                    <a:pt x="1057" y="1"/>
                    <a:pt x="856"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82"/>
            <p:cNvSpPr/>
            <p:nvPr/>
          </p:nvSpPr>
          <p:spPr>
            <a:xfrm>
              <a:off x="5768616" y="2908885"/>
              <a:ext cx="334816" cy="368536"/>
            </a:xfrm>
            <a:custGeom>
              <a:avLst/>
              <a:gdLst/>
              <a:ahLst/>
              <a:cxnLst/>
              <a:rect l="l" t="t" r="r" b="b"/>
              <a:pathLst>
                <a:path w="12789" h="14077" extrusionOk="0">
                  <a:moveTo>
                    <a:pt x="7038" y="409"/>
                  </a:moveTo>
                  <a:cubicBezTo>
                    <a:pt x="7355" y="409"/>
                    <a:pt x="7605" y="688"/>
                    <a:pt x="7572" y="1005"/>
                  </a:cubicBezTo>
                  <a:lnTo>
                    <a:pt x="7524" y="1509"/>
                  </a:lnTo>
                  <a:lnTo>
                    <a:pt x="3137" y="1509"/>
                  </a:lnTo>
                  <a:cubicBezTo>
                    <a:pt x="2864" y="1509"/>
                    <a:pt x="2864" y="1917"/>
                    <a:pt x="3137" y="1917"/>
                  </a:cubicBezTo>
                  <a:lnTo>
                    <a:pt x="7480" y="1917"/>
                  </a:lnTo>
                  <a:lnTo>
                    <a:pt x="7427" y="2480"/>
                  </a:lnTo>
                  <a:lnTo>
                    <a:pt x="6702" y="2480"/>
                  </a:lnTo>
                  <a:cubicBezTo>
                    <a:pt x="6428" y="2480"/>
                    <a:pt x="6428" y="2888"/>
                    <a:pt x="6702" y="2888"/>
                  </a:cubicBezTo>
                  <a:lnTo>
                    <a:pt x="7384" y="2888"/>
                  </a:lnTo>
                  <a:lnTo>
                    <a:pt x="7331" y="3445"/>
                  </a:lnTo>
                  <a:lnTo>
                    <a:pt x="5890" y="3445"/>
                  </a:lnTo>
                  <a:cubicBezTo>
                    <a:pt x="5621" y="3445"/>
                    <a:pt x="5621" y="3858"/>
                    <a:pt x="5890" y="3858"/>
                  </a:cubicBezTo>
                  <a:lnTo>
                    <a:pt x="7293" y="3858"/>
                  </a:lnTo>
                  <a:lnTo>
                    <a:pt x="7240" y="4416"/>
                  </a:lnTo>
                  <a:lnTo>
                    <a:pt x="6731" y="4416"/>
                  </a:lnTo>
                  <a:cubicBezTo>
                    <a:pt x="6462" y="4416"/>
                    <a:pt x="6462" y="4829"/>
                    <a:pt x="6731" y="4829"/>
                  </a:cubicBezTo>
                  <a:lnTo>
                    <a:pt x="7197" y="4829"/>
                  </a:lnTo>
                  <a:lnTo>
                    <a:pt x="7144" y="5386"/>
                  </a:lnTo>
                  <a:lnTo>
                    <a:pt x="5895" y="5386"/>
                  </a:lnTo>
                  <a:cubicBezTo>
                    <a:pt x="5621" y="5386"/>
                    <a:pt x="5621" y="5794"/>
                    <a:pt x="5895" y="5794"/>
                  </a:cubicBezTo>
                  <a:lnTo>
                    <a:pt x="7106" y="5794"/>
                  </a:lnTo>
                  <a:lnTo>
                    <a:pt x="7019" y="6640"/>
                  </a:lnTo>
                  <a:cubicBezTo>
                    <a:pt x="6985" y="6991"/>
                    <a:pt x="6813" y="7452"/>
                    <a:pt x="5727" y="7452"/>
                  </a:cubicBezTo>
                  <a:lnTo>
                    <a:pt x="2330" y="7452"/>
                  </a:lnTo>
                  <a:cubicBezTo>
                    <a:pt x="2303" y="7452"/>
                    <a:pt x="2276" y="7453"/>
                    <a:pt x="2250" y="7453"/>
                  </a:cubicBezTo>
                  <a:cubicBezTo>
                    <a:pt x="1227" y="7453"/>
                    <a:pt x="1066" y="7001"/>
                    <a:pt x="1028" y="6664"/>
                  </a:cubicBezTo>
                  <a:lnTo>
                    <a:pt x="562" y="1917"/>
                  </a:lnTo>
                  <a:lnTo>
                    <a:pt x="1975" y="1917"/>
                  </a:lnTo>
                  <a:cubicBezTo>
                    <a:pt x="2249" y="1917"/>
                    <a:pt x="2249" y="1509"/>
                    <a:pt x="1975" y="1509"/>
                  </a:cubicBezTo>
                  <a:lnTo>
                    <a:pt x="529" y="1509"/>
                  </a:lnTo>
                  <a:lnTo>
                    <a:pt x="476" y="1005"/>
                  </a:lnTo>
                  <a:cubicBezTo>
                    <a:pt x="462" y="851"/>
                    <a:pt x="510" y="702"/>
                    <a:pt x="611" y="587"/>
                  </a:cubicBezTo>
                  <a:cubicBezTo>
                    <a:pt x="711" y="476"/>
                    <a:pt x="860" y="409"/>
                    <a:pt x="1009" y="409"/>
                  </a:cubicBezTo>
                  <a:close/>
                  <a:moveTo>
                    <a:pt x="5568" y="7884"/>
                  </a:moveTo>
                  <a:lnTo>
                    <a:pt x="5568" y="8235"/>
                  </a:lnTo>
                  <a:cubicBezTo>
                    <a:pt x="5568" y="8451"/>
                    <a:pt x="5395" y="8624"/>
                    <a:pt x="5184" y="8624"/>
                  </a:cubicBezTo>
                  <a:lnTo>
                    <a:pt x="2854" y="8624"/>
                  </a:lnTo>
                  <a:cubicBezTo>
                    <a:pt x="2643" y="8619"/>
                    <a:pt x="2470" y="8446"/>
                    <a:pt x="2470" y="8235"/>
                  </a:cubicBezTo>
                  <a:lnTo>
                    <a:pt x="2470" y="7884"/>
                  </a:lnTo>
                  <a:close/>
                  <a:moveTo>
                    <a:pt x="1004" y="1"/>
                  </a:moveTo>
                  <a:cubicBezTo>
                    <a:pt x="442" y="1"/>
                    <a:pt x="0" y="486"/>
                    <a:pt x="58" y="1043"/>
                  </a:cubicBezTo>
                  <a:lnTo>
                    <a:pt x="615" y="6697"/>
                  </a:lnTo>
                  <a:cubicBezTo>
                    <a:pt x="663" y="7202"/>
                    <a:pt x="961" y="7793"/>
                    <a:pt x="2057" y="7874"/>
                  </a:cubicBezTo>
                  <a:lnTo>
                    <a:pt x="2057" y="8235"/>
                  </a:lnTo>
                  <a:cubicBezTo>
                    <a:pt x="2057" y="8672"/>
                    <a:pt x="2412" y="9032"/>
                    <a:pt x="2854" y="9032"/>
                  </a:cubicBezTo>
                  <a:lnTo>
                    <a:pt x="3810" y="9032"/>
                  </a:lnTo>
                  <a:lnTo>
                    <a:pt x="3810" y="11300"/>
                  </a:lnTo>
                  <a:cubicBezTo>
                    <a:pt x="3815" y="12832"/>
                    <a:pt x="5054" y="14076"/>
                    <a:pt x="6587" y="14076"/>
                  </a:cubicBezTo>
                  <a:lnTo>
                    <a:pt x="9104" y="14076"/>
                  </a:lnTo>
                  <a:cubicBezTo>
                    <a:pt x="10637" y="14076"/>
                    <a:pt x="11881" y="12832"/>
                    <a:pt x="11881" y="11300"/>
                  </a:cubicBezTo>
                  <a:lnTo>
                    <a:pt x="11881" y="7135"/>
                  </a:lnTo>
                  <a:lnTo>
                    <a:pt x="12212" y="7135"/>
                  </a:lnTo>
                  <a:cubicBezTo>
                    <a:pt x="12529" y="7135"/>
                    <a:pt x="12789" y="6875"/>
                    <a:pt x="12789" y="6558"/>
                  </a:cubicBezTo>
                  <a:lnTo>
                    <a:pt x="12789" y="3642"/>
                  </a:lnTo>
                  <a:cubicBezTo>
                    <a:pt x="12789" y="3325"/>
                    <a:pt x="12529" y="3066"/>
                    <a:pt x="12212" y="3066"/>
                  </a:cubicBezTo>
                  <a:lnTo>
                    <a:pt x="11929" y="3066"/>
                  </a:lnTo>
                  <a:lnTo>
                    <a:pt x="11929" y="2196"/>
                  </a:lnTo>
                  <a:cubicBezTo>
                    <a:pt x="11929" y="2059"/>
                    <a:pt x="11827" y="1991"/>
                    <a:pt x="11725" y="1991"/>
                  </a:cubicBezTo>
                  <a:cubicBezTo>
                    <a:pt x="11623" y="1991"/>
                    <a:pt x="11521" y="2059"/>
                    <a:pt x="11521" y="2196"/>
                  </a:cubicBezTo>
                  <a:lnTo>
                    <a:pt x="11521" y="3066"/>
                  </a:lnTo>
                  <a:lnTo>
                    <a:pt x="11237" y="3066"/>
                  </a:lnTo>
                  <a:cubicBezTo>
                    <a:pt x="10915" y="3066"/>
                    <a:pt x="10661" y="3325"/>
                    <a:pt x="10661" y="3642"/>
                  </a:cubicBezTo>
                  <a:lnTo>
                    <a:pt x="10661" y="4459"/>
                  </a:lnTo>
                  <a:cubicBezTo>
                    <a:pt x="10661" y="4596"/>
                    <a:pt x="10763" y="4664"/>
                    <a:pt x="10865" y="4664"/>
                  </a:cubicBezTo>
                  <a:cubicBezTo>
                    <a:pt x="10967" y="4664"/>
                    <a:pt x="11069" y="4596"/>
                    <a:pt x="11069" y="4459"/>
                  </a:cubicBezTo>
                  <a:lnTo>
                    <a:pt x="11069" y="3642"/>
                  </a:lnTo>
                  <a:cubicBezTo>
                    <a:pt x="11069" y="3551"/>
                    <a:pt x="11141" y="3479"/>
                    <a:pt x="11232" y="3479"/>
                  </a:cubicBezTo>
                  <a:lnTo>
                    <a:pt x="12212" y="3479"/>
                  </a:lnTo>
                  <a:cubicBezTo>
                    <a:pt x="12304" y="3479"/>
                    <a:pt x="12376" y="3551"/>
                    <a:pt x="12380" y="3642"/>
                  </a:cubicBezTo>
                  <a:lnTo>
                    <a:pt x="12380" y="6558"/>
                  </a:lnTo>
                  <a:cubicBezTo>
                    <a:pt x="12376" y="6649"/>
                    <a:pt x="12304" y="6721"/>
                    <a:pt x="12212" y="6721"/>
                  </a:cubicBezTo>
                  <a:lnTo>
                    <a:pt x="11232" y="6721"/>
                  </a:lnTo>
                  <a:cubicBezTo>
                    <a:pt x="11141" y="6721"/>
                    <a:pt x="11069" y="6649"/>
                    <a:pt x="11069" y="6558"/>
                  </a:cubicBezTo>
                  <a:lnTo>
                    <a:pt x="11069" y="5348"/>
                  </a:lnTo>
                  <a:cubicBezTo>
                    <a:pt x="11069" y="5211"/>
                    <a:pt x="10967" y="5142"/>
                    <a:pt x="10865" y="5142"/>
                  </a:cubicBezTo>
                  <a:cubicBezTo>
                    <a:pt x="10763" y="5142"/>
                    <a:pt x="10661" y="5211"/>
                    <a:pt x="10661" y="5348"/>
                  </a:cubicBezTo>
                  <a:lnTo>
                    <a:pt x="10661" y="6558"/>
                  </a:lnTo>
                  <a:cubicBezTo>
                    <a:pt x="10661" y="6875"/>
                    <a:pt x="10915" y="7135"/>
                    <a:pt x="11237" y="7135"/>
                  </a:cubicBezTo>
                  <a:lnTo>
                    <a:pt x="11477" y="7135"/>
                  </a:lnTo>
                  <a:lnTo>
                    <a:pt x="11477" y="11300"/>
                  </a:lnTo>
                  <a:cubicBezTo>
                    <a:pt x="11472" y="12606"/>
                    <a:pt x="10416" y="13663"/>
                    <a:pt x="9109" y="13663"/>
                  </a:cubicBezTo>
                  <a:lnTo>
                    <a:pt x="6592" y="13663"/>
                  </a:lnTo>
                  <a:cubicBezTo>
                    <a:pt x="5285" y="13663"/>
                    <a:pt x="4228" y="12606"/>
                    <a:pt x="4228" y="11300"/>
                  </a:cubicBezTo>
                  <a:lnTo>
                    <a:pt x="4228" y="9032"/>
                  </a:lnTo>
                  <a:lnTo>
                    <a:pt x="5184" y="9032"/>
                  </a:lnTo>
                  <a:cubicBezTo>
                    <a:pt x="5626" y="9032"/>
                    <a:pt x="5981" y="8672"/>
                    <a:pt x="5981" y="8235"/>
                  </a:cubicBezTo>
                  <a:lnTo>
                    <a:pt x="5981" y="7874"/>
                  </a:lnTo>
                  <a:cubicBezTo>
                    <a:pt x="7077" y="7793"/>
                    <a:pt x="7370" y="7197"/>
                    <a:pt x="7423" y="6697"/>
                  </a:cubicBezTo>
                  <a:lnTo>
                    <a:pt x="7533" y="5626"/>
                  </a:lnTo>
                  <a:lnTo>
                    <a:pt x="7624" y="4651"/>
                  </a:lnTo>
                  <a:lnTo>
                    <a:pt x="7721" y="3681"/>
                  </a:lnTo>
                  <a:lnTo>
                    <a:pt x="7913" y="1735"/>
                  </a:lnTo>
                  <a:lnTo>
                    <a:pt x="7980" y="1043"/>
                  </a:lnTo>
                  <a:cubicBezTo>
                    <a:pt x="8038" y="486"/>
                    <a:pt x="7596" y="1"/>
                    <a:pt x="70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1" name="Google Shape;14271;p82"/>
          <p:cNvGrpSpPr/>
          <p:nvPr/>
        </p:nvGrpSpPr>
        <p:grpSpPr>
          <a:xfrm>
            <a:off x="6657061" y="2703485"/>
            <a:ext cx="323114" cy="368667"/>
            <a:chOff x="6657061" y="2908885"/>
            <a:chExt cx="323114" cy="368667"/>
          </a:xfrm>
        </p:grpSpPr>
        <p:sp>
          <p:nvSpPr>
            <p:cNvPr id="14272" name="Google Shape;14272;p82"/>
            <p:cNvSpPr/>
            <p:nvPr/>
          </p:nvSpPr>
          <p:spPr>
            <a:xfrm>
              <a:off x="6662454" y="2914174"/>
              <a:ext cx="312066" cy="357828"/>
            </a:xfrm>
            <a:custGeom>
              <a:avLst/>
              <a:gdLst/>
              <a:ahLst/>
              <a:cxnLst/>
              <a:rect l="l" t="t" r="r" b="b"/>
              <a:pathLst>
                <a:path w="11920" h="13668" extrusionOk="0">
                  <a:moveTo>
                    <a:pt x="3868" y="0"/>
                  </a:moveTo>
                  <a:cubicBezTo>
                    <a:pt x="3296" y="0"/>
                    <a:pt x="2758" y="245"/>
                    <a:pt x="2384" y="678"/>
                  </a:cubicBezTo>
                  <a:lnTo>
                    <a:pt x="1994" y="1125"/>
                  </a:lnTo>
                  <a:lnTo>
                    <a:pt x="827" y="1125"/>
                  </a:lnTo>
                  <a:cubicBezTo>
                    <a:pt x="371" y="1129"/>
                    <a:pt x="1" y="1499"/>
                    <a:pt x="1" y="1960"/>
                  </a:cubicBezTo>
                  <a:lnTo>
                    <a:pt x="1" y="12837"/>
                  </a:lnTo>
                  <a:cubicBezTo>
                    <a:pt x="1" y="13298"/>
                    <a:pt x="371" y="13668"/>
                    <a:pt x="832" y="13668"/>
                  </a:cubicBezTo>
                  <a:lnTo>
                    <a:pt x="11084" y="13668"/>
                  </a:lnTo>
                  <a:cubicBezTo>
                    <a:pt x="11545" y="13668"/>
                    <a:pt x="11920" y="13298"/>
                    <a:pt x="11920" y="12837"/>
                  </a:cubicBezTo>
                  <a:lnTo>
                    <a:pt x="11920" y="1960"/>
                  </a:lnTo>
                  <a:cubicBezTo>
                    <a:pt x="11920" y="1499"/>
                    <a:pt x="11545" y="1125"/>
                    <a:pt x="11084" y="1125"/>
                  </a:cubicBezTo>
                  <a:lnTo>
                    <a:pt x="9916" y="1125"/>
                  </a:lnTo>
                  <a:lnTo>
                    <a:pt x="9527" y="678"/>
                  </a:lnTo>
                  <a:cubicBezTo>
                    <a:pt x="9153" y="250"/>
                    <a:pt x="8610" y="0"/>
                    <a:pt x="804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82"/>
            <p:cNvSpPr/>
            <p:nvPr/>
          </p:nvSpPr>
          <p:spPr>
            <a:xfrm>
              <a:off x="6662349" y="2943862"/>
              <a:ext cx="312039" cy="328271"/>
            </a:xfrm>
            <a:custGeom>
              <a:avLst/>
              <a:gdLst/>
              <a:ahLst/>
              <a:cxnLst/>
              <a:rect l="l" t="t" r="r" b="b"/>
              <a:pathLst>
                <a:path w="11919" h="12539" extrusionOk="0">
                  <a:moveTo>
                    <a:pt x="11096" y="0"/>
                  </a:moveTo>
                  <a:cubicBezTo>
                    <a:pt x="11094" y="0"/>
                    <a:pt x="11091" y="0"/>
                    <a:pt x="11088" y="0"/>
                  </a:cubicBezTo>
                  <a:lnTo>
                    <a:pt x="10891" y="0"/>
                  </a:lnTo>
                  <a:lnTo>
                    <a:pt x="10891" y="10675"/>
                  </a:lnTo>
                  <a:cubicBezTo>
                    <a:pt x="10891" y="11136"/>
                    <a:pt x="10516" y="11506"/>
                    <a:pt x="10060" y="11511"/>
                  </a:cubicBezTo>
                  <a:lnTo>
                    <a:pt x="0" y="11511"/>
                  </a:lnTo>
                  <a:lnTo>
                    <a:pt x="0" y="11703"/>
                  </a:lnTo>
                  <a:cubicBezTo>
                    <a:pt x="0" y="12164"/>
                    <a:pt x="370" y="12539"/>
                    <a:pt x="831" y="12539"/>
                  </a:cubicBezTo>
                  <a:lnTo>
                    <a:pt x="11083" y="12539"/>
                  </a:lnTo>
                  <a:cubicBezTo>
                    <a:pt x="11544" y="12539"/>
                    <a:pt x="11919" y="12164"/>
                    <a:pt x="11919" y="11703"/>
                  </a:cubicBezTo>
                  <a:lnTo>
                    <a:pt x="11919" y="831"/>
                  </a:lnTo>
                  <a:cubicBezTo>
                    <a:pt x="11919" y="373"/>
                    <a:pt x="11549" y="0"/>
                    <a:pt x="11096"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82"/>
            <p:cNvSpPr/>
            <p:nvPr/>
          </p:nvSpPr>
          <p:spPr>
            <a:xfrm>
              <a:off x="6746099" y="2951035"/>
              <a:ext cx="144671" cy="55109"/>
            </a:xfrm>
            <a:custGeom>
              <a:avLst/>
              <a:gdLst/>
              <a:ahLst/>
              <a:cxnLst/>
              <a:rect l="l" t="t" r="r" b="b"/>
              <a:pathLst>
                <a:path w="5526" h="2105" extrusionOk="0">
                  <a:moveTo>
                    <a:pt x="510" y="0"/>
                  </a:moveTo>
                  <a:cubicBezTo>
                    <a:pt x="231" y="0"/>
                    <a:pt x="1" y="226"/>
                    <a:pt x="1" y="509"/>
                  </a:cubicBezTo>
                  <a:lnTo>
                    <a:pt x="1" y="1590"/>
                  </a:lnTo>
                  <a:cubicBezTo>
                    <a:pt x="1" y="1874"/>
                    <a:pt x="231" y="2099"/>
                    <a:pt x="510" y="2104"/>
                  </a:cubicBezTo>
                  <a:lnTo>
                    <a:pt x="5016" y="2104"/>
                  </a:lnTo>
                  <a:cubicBezTo>
                    <a:pt x="5295" y="2104"/>
                    <a:pt x="5520" y="1874"/>
                    <a:pt x="5525" y="1595"/>
                  </a:cubicBezTo>
                  <a:lnTo>
                    <a:pt x="5525" y="509"/>
                  </a:lnTo>
                  <a:cubicBezTo>
                    <a:pt x="5520" y="226"/>
                    <a:pt x="5295" y="0"/>
                    <a:pt x="5016"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82"/>
            <p:cNvSpPr/>
            <p:nvPr/>
          </p:nvSpPr>
          <p:spPr>
            <a:xfrm>
              <a:off x="6838802" y="2951035"/>
              <a:ext cx="51967" cy="55109"/>
            </a:xfrm>
            <a:custGeom>
              <a:avLst/>
              <a:gdLst/>
              <a:ahLst/>
              <a:cxnLst/>
              <a:rect l="l" t="t" r="r" b="b"/>
              <a:pathLst>
                <a:path w="1985" h="2105" extrusionOk="0">
                  <a:moveTo>
                    <a:pt x="0" y="0"/>
                  </a:moveTo>
                  <a:cubicBezTo>
                    <a:pt x="279" y="0"/>
                    <a:pt x="509" y="231"/>
                    <a:pt x="509" y="509"/>
                  </a:cubicBezTo>
                  <a:lnTo>
                    <a:pt x="509" y="1595"/>
                  </a:lnTo>
                  <a:cubicBezTo>
                    <a:pt x="509" y="1878"/>
                    <a:pt x="279" y="2104"/>
                    <a:pt x="0" y="2104"/>
                  </a:cubicBezTo>
                  <a:lnTo>
                    <a:pt x="1475" y="2104"/>
                  </a:lnTo>
                  <a:cubicBezTo>
                    <a:pt x="1758" y="2104"/>
                    <a:pt x="1984" y="1878"/>
                    <a:pt x="1984" y="1595"/>
                  </a:cubicBezTo>
                  <a:lnTo>
                    <a:pt x="1984" y="509"/>
                  </a:lnTo>
                  <a:cubicBezTo>
                    <a:pt x="1984" y="226"/>
                    <a:pt x="1758" y="0"/>
                    <a:pt x="147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82"/>
            <p:cNvSpPr/>
            <p:nvPr/>
          </p:nvSpPr>
          <p:spPr>
            <a:xfrm>
              <a:off x="6813015" y="3057064"/>
              <a:ext cx="10839" cy="160745"/>
            </a:xfrm>
            <a:custGeom>
              <a:avLst/>
              <a:gdLst/>
              <a:ahLst/>
              <a:cxnLst/>
              <a:rect l="l" t="t" r="r" b="b"/>
              <a:pathLst>
                <a:path w="414" h="6140" extrusionOk="0">
                  <a:moveTo>
                    <a:pt x="207" y="1"/>
                  </a:moveTo>
                  <a:cubicBezTo>
                    <a:pt x="104" y="1"/>
                    <a:pt x="0" y="69"/>
                    <a:pt x="0" y="206"/>
                  </a:cubicBezTo>
                  <a:lnTo>
                    <a:pt x="0" y="5938"/>
                  </a:lnTo>
                  <a:cubicBezTo>
                    <a:pt x="0" y="6072"/>
                    <a:pt x="104" y="6139"/>
                    <a:pt x="207" y="6139"/>
                  </a:cubicBezTo>
                  <a:cubicBezTo>
                    <a:pt x="310" y="6139"/>
                    <a:pt x="413" y="6072"/>
                    <a:pt x="413" y="5938"/>
                  </a:cubicBezTo>
                  <a:lnTo>
                    <a:pt x="413" y="206"/>
                  </a:lnTo>
                  <a:cubicBezTo>
                    <a:pt x="413" y="69"/>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82"/>
            <p:cNvSpPr/>
            <p:nvPr/>
          </p:nvSpPr>
          <p:spPr>
            <a:xfrm>
              <a:off x="6740811" y="2945485"/>
              <a:ext cx="155352" cy="65921"/>
            </a:xfrm>
            <a:custGeom>
              <a:avLst/>
              <a:gdLst/>
              <a:ahLst/>
              <a:cxnLst/>
              <a:rect l="l" t="t" r="r" b="b"/>
              <a:pathLst>
                <a:path w="5934" h="2518" extrusionOk="0">
                  <a:moveTo>
                    <a:pt x="717" y="1"/>
                  </a:moveTo>
                  <a:cubicBezTo>
                    <a:pt x="323" y="1"/>
                    <a:pt x="1" y="323"/>
                    <a:pt x="1" y="716"/>
                  </a:cubicBezTo>
                  <a:lnTo>
                    <a:pt x="1" y="1802"/>
                  </a:lnTo>
                  <a:cubicBezTo>
                    <a:pt x="1" y="2196"/>
                    <a:pt x="323" y="2518"/>
                    <a:pt x="717" y="2518"/>
                  </a:cubicBezTo>
                  <a:lnTo>
                    <a:pt x="3378" y="2518"/>
                  </a:lnTo>
                  <a:cubicBezTo>
                    <a:pt x="3652" y="2518"/>
                    <a:pt x="3652" y="2110"/>
                    <a:pt x="3378" y="2110"/>
                  </a:cubicBezTo>
                  <a:lnTo>
                    <a:pt x="717" y="2110"/>
                  </a:lnTo>
                  <a:cubicBezTo>
                    <a:pt x="548" y="2110"/>
                    <a:pt x="414" y="1975"/>
                    <a:pt x="414" y="1807"/>
                  </a:cubicBezTo>
                  <a:lnTo>
                    <a:pt x="414" y="721"/>
                  </a:lnTo>
                  <a:cubicBezTo>
                    <a:pt x="414" y="553"/>
                    <a:pt x="548" y="419"/>
                    <a:pt x="717" y="419"/>
                  </a:cubicBezTo>
                  <a:lnTo>
                    <a:pt x="5218" y="419"/>
                  </a:lnTo>
                  <a:cubicBezTo>
                    <a:pt x="5386" y="419"/>
                    <a:pt x="5521" y="553"/>
                    <a:pt x="5521" y="721"/>
                  </a:cubicBezTo>
                  <a:lnTo>
                    <a:pt x="5521" y="1807"/>
                  </a:lnTo>
                  <a:cubicBezTo>
                    <a:pt x="5521" y="1975"/>
                    <a:pt x="5386" y="2110"/>
                    <a:pt x="5218" y="2110"/>
                  </a:cubicBezTo>
                  <a:lnTo>
                    <a:pt x="4420" y="2110"/>
                  </a:lnTo>
                  <a:cubicBezTo>
                    <a:pt x="4147" y="2110"/>
                    <a:pt x="4147" y="2518"/>
                    <a:pt x="4420" y="2518"/>
                  </a:cubicBezTo>
                  <a:lnTo>
                    <a:pt x="5218" y="2518"/>
                  </a:lnTo>
                  <a:cubicBezTo>
                    <a:pt x="5612" y="2518"/>
                    <a:pt x="5934" y="2196"/>
                    <a:pt x="5934" y="1802"/>
                  </a:cubicBezTo>
                  <a:lnTo>
                    <a:pt x="5934" y="716"/>
                  </a:lnTo>
                  <a:cubicBezTo>
                    <a:pt x="5934" y="323"/>
                    <a:pt x="5612" y="1"/>
                    <a:pt x="521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82"/>
            <p:cNvSpPr/>
            <p:nvPr/>
          </p:nvSpPr>
          <p:spPr>
            <a:xfrm>
              <a:off x="6657061" y="2908885"/>
              <a:ext cx="323114" cy="368667"/>
            </a:xfrm>
            <a:custGeom>
              <a:avLst/>
              <a:gdLst/>
              <a:ahLst/>
              <a:cxnLst/>
              <a:rect l="l" t="t" r="r" b="b"/>
              <a:pathLst>
                <a:path w="12342" h="14082" extrusionOk="0">
                  <a:moveTo>
                    <a:pt x="4074" y="1"/>
                  </a:moveTo>
                  <a:cubicBezTo>
                    <a:pt x="2811" y="1"/>
                    <a:pt x="2282" y="976"/>
                    <a:pt x="2104" y="1125"/>
                  </a:cubicBezTo>
                  <a:lnTo>
                    <a:pt x="1038" y="1125"/>
                  </a:lnTo>
                  <a:cubicBezTo>
                    <a:pt x="466" y="1125"/>
                    <a:pt x="0" y="1591"/>
                    <a:pt x="0" y="2167"/>
                  </a:cubicBezTo>
                  <a:lnTo>
                    <a:pt x="0" y="5420"/>
                  </a:lnTo>
                  <a:cubicBezTo>
                    <a:pt x="0" y="5554"/>
                    <a:pt x="102" y="5621"/>
                    <a:pt x="204" y="5621"/>
                  </a:cubicBezTo>
                  <a:cubicBezTo>
                    <a:pt x="306" y="5621"/>
                    <a:pt x="409" y="5554"/>
                    <a:pt x="409" y="5420"/>
                  </a:cubicBezTo>
                  <a:lnTo>
                    <a:pt x="409" y="2167"/>
                  </a:lnTo>
                  <a:cubicBezTo>
                    <a:pt x="409" y="1817"/>
                    <a:pt x="687" y="1538"/>
                    <a:pt x="1033" y="1538"/>
                  </a:cubicBezTo>
                  <a:lnTo>
                    <a:pt x="2200" y="1538"/>
                  </a:lnTo>
                  <a:cubicBezTo>
                    <a:pt x="2263" y="1538"/>
                    <a:pt x="2321" y="1514"/>
                    <a:pt x="2359" y="1471"/>
                  </a:cubicBezTo>
                  <a:lnTo>
                    <a:pt x="2748" y="1024"/>
                  </a:lnTo>
                  <a:cubicBezTo>
                    <a:pt x="3084" y="640"/>
                    <a:pt x="3570" y="419"/>
                    <a:pt x="4079" y="419"/>
                  </a:cubicBezTo>
                  <a:lnTo>
                    <a:pt x="8249" y="419"/>
                  </a:lnTo>
                  <a:cubicBezTo>
                    <a:pt x="8758" y="419"/>
                    <a:pt x="9243" y="640"/>
                    <a:pt x="9575" y="1024"/>
                  </a:cubicBezTo>
                  <a:lnTo>
                    <a:pt x="9969" y="1471"/>
                  </a:lnTo>
                  <a:cubicBezTo>
                    <a:pt x="10007" y="1514"/>
                    <a:pt x="10065" y="1538"/>
                    <a:pt x="10122" y="1538"/>
                  </a:cubicBezTo>
                  <a:lnTo>
                    <a:pt x="11290" y="1538"/>
                  </a:lnTo>
                  <a:cubicBezTo>
                    <a:pt x="11640" y="1538"/>
                    <a:pt x="11919" y="1817"/>
                    <a:pt x="11919" y="2167"/>
                  </a:cubicBezTo>
                  <a:lnTo>
                    <a:pt x="11919" y="13039"/>
                  </a:lnTo>
                  <a:cubicBezTo>
                    <a:pt x="11919" y="13385"/>
                    <a:pt x="11640" y="13668"/>
                    <a:pt x="11290" y="13668"/>
                  </a:cubicBezTo>
                  <a:lnTo>
                    <a:pt x="9647" y="13668"/>
                  </a:lnTo>
                  <a:lnTo>
                    <a:pt x="9647" y="12409"/>
                  </a:lnTo>
                  <a:cubicBezTo>
                    <a:pt x="9647" y="12273"/>
                    <a:pt x="9545" y="12204"/>
                    <a:pt x="9442" y="12204"/>
                  </a:cubicBezTo>
                  <a:cubicBezTo>
                    <a:pt x="9339" y="12204"/>
                    <a:pt x="9236" y="12273"/>
                    <a:pt x="9234" y="12409"/>
                  </a:cubicBezTo>
                  <a:lnTo>
                    <a:pt x="9234" y="13668"/>
                  </a:lnTo>
                  <a:lnTo>
                    <a:pt x="3104" y="13668"/>
                  </a:lnTo>
                  <a:lnTo>
                    <a:pt x="3104" y="12409"/>
                  </a:lnTo>
                  <a:cubicBezTo>
                    <a:pt x="3104" y="12273"/>
                    <a:pt x="3002" y="12204"/>
                    <a:pt x="2899" y="12204"/>
                  </a:cubicBezTo>
                  <a:cubicBezTo>
                    <a:pt x="2797" y="12204"/>
                    <a:pt x="2695" y="12273"/>
                    <a:pt x="2695" y="12409"/>
                  </a:cubicBezTo>
                  <a:lnTo>
                    <a:pt x="2695" y="13668"/>
                  </a:lnTo>
                  <a:lnTo>
                    <a:pt x="1048" y="13668"/>
                  </a:lnTo>
                  <a:cubicBezTo>
                    <a:pt x="702" y="13668"/>
                    <a:pt x="423" y="13385"/>
                    <a:pt x="423" y="13039"/>
                  </a:cubicBezTo>
                  <a:lnTo>
                    <a:pt x="423" y="6597"/>
                  </a:lnTo>
                  <a:cubicBezTo>
                    <a:pt x="423" y="6460"/>
                    <a:pt x="321" y="6391"/>
                    <a:pt x="219" y="6391"/>
                  </a:cubicBezTo>
                  <a:cubicBezTo>
                    <a:pt x="117" y="6391"/>
                    <a:pt x="15" y="6460"/>
                    <a:pt x="15" y="6597"/>
                  </a:cubicBezTo>
                  <a:lnTo>
                    <a:pt x="15" y="13044"/>
                  </a:lnTo>
                  <a:cubicBezTo>
                    <a:pt x="15" y="13615"/>
                    <a:pt x="481" y="14081"/>
                    <a:pt x="1052" y="14081"/>
                  </a:cubicBezTo>
                  <a:lnTo>
                    <a:pt x="11304" y="14081"/>
                  </a:lnTo>
                  <a:cubicBezTo>
                    <a:pt x="11876" y="14081"/>
                    <a:pt x="12342" y="13615"/>
                    <a:pt x="12342" y="13044"/>
                  </a:cubicBezTo>
                  <a:lnTo>
                    <a:pt x="12342" y="2167"/>
                  </a:lnTo>
                  <a:cubicBezTo>
                    <a:pt x="12327" y="1591"/>
                    <a:pt x="11861" y="1130"/>
                    <a:pt x="11290" y="1125"/>
                  </a:cubicBezTo>
                  <a:lnTo>
                    <a:pt x="10214" y="1125"/>
                  </a:lnTo>
                  <a:cubicBezTo>
                    <a:pt x="10041" y="981"/>
                    <a:pt x="9503" y="1"/>
                    <a:pt x="8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82"/>
          <p:cNvGrpSpPr/>
          <p:nvPr/>
        </p:nvGrpSpPr>
        <p:grpSpPr>
          <a:xfrm>
            <a:off x="6211084" y="2703773"/>
            <a:ext cx="330915" cy="368457"/>
            <a:chOff x="6211084" y="2909173"/>
            <a:chExt cx="330915" cy="368457"/>
          </a:xfrm>
        </p:grpSpPr>
        <p:sp>
          <p:nvSpPr>
            <p:cNvPr id="14280" name="Google Shape;14280;p82"/>
            <p:cNvSpPr/>
            <p:nvPr/>
          </p:nvSpPr>
          <p:spPr>
            <a:xfrm>
              <a:off x="6217603" y="2926635"/>
              <a:ext cx="314972" cy="345367"/>
            </a:xfrm>
            <a:custGeom>
              <a:avLst/>
              <a:gdLst/>
              <a:ahLst/>
              <a:cxnLst/>
              <a:rect l="l" t="t" r="r" b="b"/>
              <a:pathLst>
                <a:path w="12031" h="13192" extrusionOk="0">
                  <a:moveTo>
                    <a:pt x="6155" y="1"/>
                  </a:moveTo>
                  <a:cubicBezTo>
                    <a:pt x="4409" y="1"/>
                    <a:pt x="2697" y="862"/>
                    <a:pt x="1682" y="2450"/>
                  </a:cubicBezTo>
                  <a:lnTo>
                    <a:pt x="1380" y="2998"/>
                  </a:lnTo>
                  <a:cubicBezTo>
                    <a:pt x="1034" y="3714"/>
                    <a:pt x="851" y="4501"/>
                    <a:pt x="856" y="5299"/>
                  </a:cubicBezTo>
                  <a:cubicBezTo>
                    <a:pt x="856" y="5645"/>
                    <a:pt x="957" y="6317"/>
                    <a:pt x="957" y="6317"/>
                  </a:cubicBezTo>
                  <a:lnTo>
                    <a:pt x="174" y="7701"/>
                  </a:lnTo>
                  <a:cubicBezTo>
                    <a:pt x="1" y="8008"/>
                    <a:pt x="135" y="8402"/>
                    <a:pt x="467" y="8537"/>
                  </a:cubicBezTo>
                  <a:lnTo>
                    <a:pt x="1408" y="8926"/>
                  </a:lnTo>
                  <a:lnTo>
                    <a:pt x="1408" y="10506"/>
                  </a:lnTo>
                  <a:cubicBezTo>
                    <a:pt x="1408" y="11059"/>
                    <a:pt x="1855" y="11506"/>
                    <a:pt x="2408" y="11506"/>
                  </a:cubicBezTo>
                  <a:lnTo>
                    <a:pt x="3710" y="11506"/>
                  </a:lnTo>
                  <a:lnTo>
                    <a:pt x="3710" y="13182"/>
                  </a:lnTo>
                  <a:lnTo>
                    <a:pt x="8903" y="13192"/>
                  </a:lnTo>
                  <a:lnTo>
                    <a:pt x="8903" y="13192"/>
                  </a:lnTo>
                  <a:lnTo>
                    <a:pt x="8903" y="10694"/>
                  </a:lnTo>
                  <a:cubicBezTo>
                    <a:pt x="8903" y="10194"/>
                    <a:pt x="9124" y="9719"/>
                    <a:pt x="9508" y="9401"/>
                  </a:cubicBezTo>
                  <a:cubicBezTo>
                    <a:pt x="11502" y="7763"/>
                    <a:pt x="12030" y="4929"/>
                    <a:pt x="10757" y="2685"/>
                  </a:cubicBezTo>
                  <a:lnTo>
                    <a:pt x="10757" y="2685"/>
                  </a:lnTo>
                  <a:lnTo>
                    <a:pt x="8105" y="3569"/>
                  </a:lnTo>
                  <a:lnTo>
                    <a:pt x="8105" y="3569"/>
                  </a:lnTo>
                  <a:lnTo>
                    <a:pt x="10056" y="1864"/>
                  </a:lnTo>
                  <a:lnTo>
                    <a:pt x="8840" y="1081"/>
                  </a:lnTo>
                  <a:lnTo>
                    <a:pt x="9148" y="932"/>
                  </a:lnTo>
                  <a:cubicBezTo>
                    <a:pt x="8230" y="302"/>
                    <a:pt x="7187" y="1"/>
                    <a:pt x="6155" y="1"/>
                  </a:cubicBezTo>
                  <a:close/>
                  <a:moveTo>
                    <a:pt x="8903" y="13192"/>
                  </a:moveTo>
                  <a:lnTo>
                    <a:pt x="8903" y="13192"/>
                  </a:lnTo>
                  <a:lnTo>
                    <a:pt x="8908" y="13192"/>
                  </a:lnTo>
                  <a:lnTo>
                    <a:pt x="8903" y="13192"/>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82"/>
            <p:cNvSpPr/>
            <p:nvPr/>
          </p:nvSpPr>
          <p:spPr>
            <a:xfrm>
              <a:off x="6299102" y="2926897"/>
              <a:ext cx="181637" cy="69796"/>
            </a:xfrm>
            <a:custGeom>
              <a:avLst/>
              <a:gdLst/>
              <a:ahLst/>
              <a:cxnLst/>
              <a:rect l="l" t="t" r="r" b="b"/>
              <a:pathLst>
                <a:path w="6938" h="2666" extrusionOk="0">
                  <a:moveTo>
                    <a:pt x="3032" y="1"/>
                  </a:moveTo>
                  <a:cubicBezTo>
                    <a:pt x="1972" y="1"/>
                    <a:pt x="912" y="318"/>
                    <a:pt x="1" y="951"/>
                  </a:cubicBezTo>
                  <a:cubicBezTo>
                    <a:pt x="496" y="831"/>
                    <a:pt x="1000" y="773"/>
                    <a:pt x="1509" y="773"/>
                  </a:cubicBezTo>
                  <a:cubicBezTo>
                    <a:pt x="1515" y="773"/>
                    <a:pt x="1521" y="773"/>
                    <a:pt x="1527" y="773"/>
                  </a:cubicBezTo>
                  <a:cubicBezTo>
                    <a:pt x="3217" y="773"/>
                    <a:pt x="4833" y="1455"/>
                    <a:pt x="6016" y="2666"/>
                  </a:cubicBezTo>
                  <a:lnTo>
                    <a:pt x="6938" y="1864"/>
                  </a:lnTo>
                  <a:lnTo>
                    <a:pt x="5723" y="1081"/>
                  </a:lnTo>
                  <a:lnTo>
                    <a:pt x="6030" y="932"/>
                  </a:lnTo>
                  <a:cubicBezTo>
                    <a:pt x="5127" y="311"/>
                    <a:pt x="4080" y="1"/>
                    <a:pt x="303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82"/>
            <p:cNvSpPr/>
            <p:nvPr/>
          </p:nvSpPr>
          <p:spPr>
            <a:xfrm>
              <a:off x="6466889" y="2996929"/>
              <a:ext cx="56496" cy="129565"/>
            </a:xfrm>
            <a:custGeom>
              <a:avLst/>
              <a:gdLst/>
              <a:ahLst/>
              <a:cxnLst/>
              <a:rect l="l" t="t" r="r" b="b"/>
              <a:pathLst>
                <a:path w="2158" h="4949" extrusionOk="0">
                  <a:moveTo>
                    <a:pt x="1240" y="0"/>
                  </a:moveTo>
                  <a:lnTo>
                    <a:pt x="0" y="418"/>
                  </a:lnTo>
                  <a:cubicBezTo>
                    <a:pt x="913" y="1543"/>
                    <a:pt x="1413" y="2950"/>
                    <a:pt x="1413" y="4406"/>
                  </a:cubicBezTo>
                  <a:cubicBezTo>
                    <a:pt x="1413" y="4584"/>
                    <a:pt x="1408" y="4766"/>
                    <a:pt x="1394" y="4949"/>
                  </a:cubicBezTo>
                  <a:cubicBezTo>
                    <a:pt x="2158" y="3373"/>
                    <a:pt x="2105" y="1523"/>
                    <a:pt x="12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82"/>
            <p:cNvSpPr/>
            <p:nvPr/>
          </p:nvSpPr>
          <p:spPr>
            <a:xfrm>
              <a:off x="6429792" y="2914174"/>
              <a:ext cx="105532" cy="106055"/>
            </a:xfrm>
            <a:custGeom>
              <a:avLst/>
              <a:gdLst/>
              <a:ahLst/>
              <a:cxnLst/>
              <a:rect l="l" t="t" r="r" b="b"/>
              <a:pathLst>
                <a:path w="4031" h="4051" extrusionOk="0">
                  <a:moveTo>
                    <a:pt x="3935" y="0"/>
                  </a:moveTo>
                  <a:lnTo>
                    <a:pt x="735" y="1562"/>
                  </a:lnTo>
                  <a:lnTo>
                    <a:pt x="1951" y="2345"/>
                  </a:lnTo>
                  <a:lnTo>
                    <a:pt x="0" y="4050"/>
                  </a:lnTo>
                  <a:lnTo>
                    <a:pt x="4031" y="2705"/>
                  </a:lnTo>
                  <a:lnTo>
                    <a:pt x="3651" y="2431"/>
                  </a:lnTo>
                  <a:lnTo>
                    <a:pt x="3027" y="1975"/>
                  </a:lnTo>
                  <a:lnTo>
                    <a:pt x="2657" y="1701"/>
                  </a:lnTo>
                  <a:lnTo>
                    <a:pt x="3935"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82"/>
            <p:cNvSpPr/>
            <p:nvPr/>
          </p:nvSpPr>
          <p:spPr>
            <a:xfrm>
              <a:off x="6429792" y="2914435"/>
              <a:ext cx="105532" cy="105793"/>
            </a:xfrm>
            <a:custGeom>
              <a:avLst/>
              <a:gdLst/>
              <a:ahLst/>
              <a:cxnLst/>
              <a:rect l="l" t="t" r="r" b="b"/>
              <a:pathLst>
                <a:path w="4031" h="4041" extrusionOk="0">
                  <a:moveTo>
                    <a:pt x="3935" y="0"/>
                  </a:moveTo>
                  <a:lnTo>
                    <a:pt x="2926" y="490"/>
                  </a:lnTo>
                  <a:lnTo>
                    <a:pt x="2181" y="1480"/>
                  </a:lnTo>
                  <a:cubicBezTo>
                    <a:pt x="2032" y="1681"/>
                    <a:pt x="2076" y="1965"/>
                    <a:pt x="2277" y="2114"/>
                  </a:cubicBezTo>
                  <a:lnTo>
                    <a:pt x="2902" y="2565"/>
                  </a:lnTo>
                  <a:lnTo>
                    <a:pt x="3277" y="2839"/>
                  </a:lnTo>
                  <a:lnTo>
                    <a:pt x="188" y="3872"/>
                  </a:lnTo>
                  <a:lnTo>
                    <a:pt x="0" y="4040"/>
                  </a:lnTo>
                  <a:lnTo>
                    <a:pt x="4031" y="2695"/>
                  </a:lnTo>
                  <a:lnTo>
                    <a:pt x="3651" y="2421"/>
                  </a:lnTo>
                  <a:lnTo>
                    <a:pt x="3032" y="1970"/>
                  </a:lnTo>
                  <a:lnTo>
                    <a:pt x="2657" y="1701"/>
                  </a:lnTo>
                  <a:lnTo>
                    <a:pt x="393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82"/>
            <p:cNvSpPr/>
            <p:nvPr/>
          </p:nvSpPr>
          <p:spPr>
            <a:xfrm>
              <a:off x="6211084" y="2999547"/>
              <a:ext cx="145666" cy="277744"/>
            </a:xfrm>
            <a:custGeom>
              <a:avLst/>
              <a:gdLst/>
              <a:ahLst/>
              <a:cxnLst/>
              <a:rect l="l" t="t" r="r" b="b"/>
              <a:pathLst>
                <a:path w="5564" h="10609" extrusionOk="0">
                  <a:moveTo>
                    <a:pt x="1623" y="0"/>
                  </a:moveTo>
                  <a:cubicBezTo>
                    <a:pt x="1548" y="0"/>
                    <a:pt x="1475" y="40"/>
                    <a:pt x="1436" y="136"/>
                  </a:cubicBezTo>
                  <a:cubicBezTo>
                    <a:pt x="1076" y="880"/>
                    <a:pt x="894" y="1697"/>
                    <a:pt x="894" y="2523"/>
                  </a:cubicBezTo>
                  <a:cubicBezTo>
                    <a:pt x="908" y="2850"/>
                    <a:pt x="937" y="3182"/>
                    <a:pt x="985" y="3503"/>
                  </a:cubicBezTo>
                  <a:lnTo>
                    <a:pt x="240" y="4825"/>
                  </a:lnTo>
                  <a:cubicBezTo>
                    <a:pt x="0" y="5243"/>
                    <a:pt x="187" y="5771"/>
                    <a:pt x="629" y="5954"/>
                  </a:cubicBezTo>
                  <a:lnTo>
                    <a:pt x="1446" y="6290"/>
                  </a:lnTo>
                  <a:lnTo>
                    <a:pt x="1446" y="7731"/>
                  </a:lnTo>
                  <a:cubicBezTo>
                    <a:pt x="1451" y="8394"/>
                    <a:pt x="1984" y="8932"/>
                    <a:pt x="2647" y="8932"/>
                  </a:cubicBezTo>
                  <a:lnTo>
                    <a:pt x="3747" y="8932"/>
                  </a:lnTo>
                  <a:lnTo>
                    <a:pt x="3747" y="10407"/>
                  </a:lnTo>
                  <a:cubicBezTo>
                    <a:pt x="3747" y="10541"/>
                    <a:pt x="3849" y="10609"/>
                    <a:pt x="3951" y="10609"/>
                  </a:cubicBezTo>
                  <a:cubicBezTo>
                    <a:pt x="4053" y="10609"/>
                    <a:pt x="4156" y="10541"/>
                    <a:pt x="4156" y="10407"/>
                  </a:cubicBezTo>
                  <a:lnTo>
                    <a:pt x="4156" y="8922"/>
                  </a:lnTo>
                  <a:cubicBezTo>
                    <a:pt x="4468" y="8894"/>
                    <a:pt x="5054" y="8793"/>
                    <a:pt x="5472" y="8432"/>
                  </a:cubicBezTo>
                  <a:cubicBezTo>
                    <a:pt x="5558" y="8356"/>
                    <a:pt x="5563" y="8226"/>
                    <a:pt x="5491" y="8139"/>
                  </a:cubicBezTo>
                  <a:cubicBezTo>
                    <a:pt x="5448" y="8098"/>
                    <a:pt x="5393" y="8078"/>
                    <a:pt x="5339" y="8078"/>
                  </a:cubicBezTo>
                  <a:cubicBezTo>
                    <a:pt x="5291" y="8078"/>
                    <a:pt x="5243" y="8094"/>
                    <a:pt x="5203" y="8125"/>
                  </a:cubicBezTo>
                  <a:cubicBezTo>
                    <a:pt x="4756" y="8519"/>
                    <a:pt x="3963" y="8528"/>
                    <a:pt x="3954" y="8528"/>
                  </a:cubicBezTo>
                  <a:lnTo>
                    <a:pt x="2652" y="8528"/>
                  </a:lnTo>
                  <a:cubicBezTo>
                    <a:pt x="2215" y="8524"/>
                    <a:pt x="1864" y="8173"/>
                    <a:pt x="1864" y="7736"/>
                  </a:cubicBezTo>
                  <a:lnTo>
                    <a:pt x="1864" y="6151"/>
                  </a:lnTo>
                  <a:cubicBezTo>
                    <a:pt x="1859" y="6069"/>
                    <a:pt x="1811" y="5992"/>
                    <a:pt x="1734" y="5958"/>
                  </a:cubicBezTo>
                  <a:lnTo>
                    <a:pt x="793" y="5574"/>
                  </a:lnTo>
                  <a:cubicBezTo>
                    <a:pt x="577" y="5483"/>
                    <a:pt x="490" y="5228"/>
                    <a:pt x="601" y="5026"/>
                  </a:cubicBezTo>
                  <a:cubicBezTo>
                    <a:pt x="1403" y="3580"/>
                    <a:pt x="1422" y="3638"/>
                    <a:pt x="1403" y="3518"/>
                  </a:cubicBezTo>
                  <a:cubicBezTo>
                    <a:pt x="1403" y="3508"/>
                    <a:pt x="1307" y="2855"/>
                    <a:pt x="1307" y="2523"/>
                  </a:cubicBezTo>
                  <a:cubicBezTo>
                    <a:pt x="1307" y="1760"/>
                    <a:pt x="1475" y="1001"/>
                    <a:pt x="1811" y="314"/>
                  </a:cubicBezTo>
                  <a:cubicBezTo>
                    <a:pt x="1909" y="144"/>
                    <a:pt x="1765" y="0"/>
                    <a:pt x="16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82"/>
            <p:cNvSpPr/>
            <p:nvPr/>
          </p:nvSpPr>
          <p:spPr>
            <a:xfrm>
              <a:off x="6259805" y="2909173"/>
              <a:ext cx="282194" cy="368457"/>
            </a:xfrm>
            <a:custGeom>
              <a:avLst/>
              <a:gdLst/>
              <a:ahLst/>
              <a:cxnLst/>
              <a:rect l="l" t="t" r="r" b="b"/>
              <a:pathLst>
                <a:path w="10779" h="14074" extrusionOk="0">
                  <a:moveTo>
                    <a:pt x="10426" y="1"/>
                  </a:moveTo>
                  <a:cubicBezTo>
                    <a:pt x="10396" y="1"/>
                    <a:pt x="10364" y="8"/>
                    <a:pt x="10332" y="23"/>
                  </a:cubicBezTo>
                  <a:lnTo>
                    <a:pt x="7541" y="1383"/>
                  </a:lnTo>
                  <a:cubicBezTo>
                    <a:pt x="6614" y="773"/>
                    <a:pt x="5566" y="479"/>
                    <a:pt x="4529" y="479"/>
                  </a:cubicBezTo>
                  <a:cubicBezTo>
                    <a:pt x="2847" y="479"/>
                    <a:pt x="1191" y="1252"/>
                    <a:pt x="118" y="2699"/>
                  </a:cubicBezTo>
                  <a:cubicBezTo>
                    <a:pt x="0" y="2859"/>
                    <a:pt x="141" y="3031"/>
                    <a:pt x="289" y="3031"/>
                  </a:cubicBezTo>
                  <a:cubicBezTo>
                    <a:pt x="346" y="3031"/>
                    <a:pt x="404" y="3005"/>
                    <a:pt x="450" y="2944"/>
                  </a:cubicBezTo>
                  <a:cubicBezTo>
                    <a:pt x="1484" y="1560"/>
                    <a:pt x="3014" y="890"/>
                    <a:pt x="4531" y="890"/>
                  </a:cubicBezTo>
                  <a:cubicBezTo>
                    <a:pt x="5431" y="890"/>
                    <a:pt x="6328" y="1126"/>
                    <a:pt x="7113" y="1589"/>
                  </a:cubicBezTo>
                  <a:cubicBezTo>
                    <a:pt x="7113" y="1594"/>
                    <a:pt x="7113" y="1599"/>
                    <a:pt x="7108" y="1604"/>
                  </a:cubicBezTo>
                  <a:cubicBezTo>
                    <a:pt x="7060" y="1637"/>
                    <a:pt x="7027" y="1690"/>
                    <a:pt x="7022" y="1753"/>
                  </a:cubicBezTo>
                  <a:cubicBezTo>
                    <a:pt x="7017" y="1825"/>
                    <a:pt x="7051" y="1897"/>
                    <a:pt x="7113" y="1935"/>
                  </a:cubicBezTo>
                  <a:lnTo>
                    <a:pt x="8103" y="2569"/>
                  </a:lnTo>
                  <a:lnTo>
                    <a:pt x="6359" y="4092"/>
                  </a:lnTo>
                  <a:cubicBezTo>
                    <a:pt x="6243" y="4188"/>
                    <a:pt x="6272" y="4376"/>
                    <a:pt x="6412" y="4429"/>
                  </a:cubicBezTo>
                  <a:cubicBezTo>
                    <a:pt x="6438" y="4441"/>
                    <a:pt x="6454" y="4450"/>
                    <a:pt x="6483" y="4450"/>
                  </a:cubicBezTo>
                  <a:cubicBezTo>
                    <a:pt x="6602" y="4450"/>
                    <a:pt x="6933" y="4299"/>
                    <a:pt x="9054" y="3612"/>
                  </a:cubicBezTo>
                  <a:lnTo>
                    <a:pt x="9054" y="3612"/>
                  </a:lnTo>
                  <a:cubicBezTo>
                    <a:pt x="10178" y="5750"/>
                    <a:pt x="9645" y="8382"/>
                    <a:pt x="7776" y="9920"/>
                  </a:cubicBezTo>
                  <a:cubicBezTo>
                    <a:pt x="7344" y="10275"/>
                    <a:pt x="7089" y="10808"/>
                    <a:pt x="7094" y="11370"/>
                  </a:cubicBezTo>
                  <a:lnTo>
                    <a:pt x="7094" y="13868"/>
                  </a:lnTo>
                  <a:cubicBezTo>
                    <a:pt x="7094" y="14005"/>
                    <a:pt x="7196" y="14074"/>
                    <a:pt x="7298" y="14074"/>
                  </a:cubicBezTo>
                  <a:cubicBezTo>
                    <a:pt x="7400" y="14074"/>
                    <a:pt x="7502" y="14005"/>
                    <a:pt x="7502" y="13868"/>
                  </a:cubicBezTo>
                  <a:lnTo>
                    <a:pt x="7502" y="11370"/>
                  </a:lnTo>
                  <a:cubicBezTo>
                    <a:pt x="7497" y="10928"/>
                    <a:pt x="7694" y="10510"/>
                    <a:pt x="8035" y="10237"/>
                  </a:cubicBezTo>
                  <a:cubicBezTo>
                    <a:pt x="10039" y="8598"/>
                    <a:pt x="10625" y="5779"/>
                    <a:pt x="9433" y="3482"/>
                  </a:cubicBezTo>
                  <a:lnTo>
                    <a:pt x="10586" y="3098"/>
                  </a:lnTo>
                  <a:cubicBezTo>
                    <a:pt x="10745" y="3040"/>
                    <a:pt x="10779" y="2829"/>
                    <a:pt x="10644" y="2733"/>
                  </a:cubicBezTo>
                  <a:lnTo>
                    <a:pt x="10264" y="2459"/>
                  </a:lnTo>
                  <a:cubicBezTo>
                    <a:pt x="10221" y="2422"/>
                    <a:pt x="10175" y="2406"/>
                    <a:pt x="10132" y="2406"/>
                  </a:cubicBezTo>
                  <a:cubicBezTo>
                    <a:pt x="9959" y="2406"/>
                    <a:pt x="9828" y="2662"/>
                    <a:pt x="10024" y="2786"/>
                  </a:cubicBezTo>
                  <a:lnTo>
                    <a:pt x="10077" y="2824"/>
                  </a:lnTo>
                  <a:lnTo>
                    <a:pt x="9078" y="3160"/>
                  </a:lnTo>
                  <a:lnTo>
                    <a:pt x="7396" y="3722"/>
                  </a:lnTo>
                  <a:lnTo>
                    <a:pt x="8573" y="2690"/>
                  </a:lnTo>
                  <a:cubicBezTo>
                    <a:pt x="8679" y="2603"/>
                    <a:pt x="8665" y="2440"/>
                    <a:pt x="8554" y="2363"/>
                  </a:cubicBezTo>
                  <a:lnTo>
                    <a:pt x="7646" y="1782"/>
                  </a:lnTo>
                  <a:lnTo>
                    <a:pt x="9746" y="758"/>
                  </a:lnTo>
                  <a:lnTo>
                    <a:pt x="9746" y="758"/>
                  </a:lnTo>
                  <a:cubicBezTo>
                    <a:pt x="8991" y="1801"/>
                    <a:pt x="8919" y="1782"/>
                    <a:pt x="8943" y="1935"/>
                  </a:cubicBezTo>
                  <a:cubicBezTo>
                    <a:pt x="8963" y="2070"/>
                    <a:pt x="9078" y="2094"/>
                    <a:pt x="9270" y="2248"/>
                  </a:cubicBezTo>
                  <a:cubicBezTo>
                    <a:pt x="9308" y="2272"/>
                    <a:pt x="9347" y="2283"/>
                    <a:pt x="9383" y="2283"/>
                  </a:cubicBezTo>
                  <a:cubicBezTo>
                    <a:pt x="9553" y="2283"/>
                    <a:pt x="9676" y="2051"/>
                    <a:pt x="9510" y="1921"/>
                  </a:cubicBezTo>
                  <a:lnTo>
                    <a:pt x="9438" y="1863"/>
                  </a:lnTo>
                  <a:lnTo>
                    <a:pt x="10586" y="331"/>
                  </a:lnTo>
                  <a:cubicBezTo>
                    <a:pt x="10695" y="186"/>
                    <a:pt x="10581" y="1"/>
                    <a:pt x="104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82"/>
            <p:cNvSpPr/>
            <p:nvPr/>
          </p:nvSpPr>
          <p:spPr>
            <a:xfrm>
              <a:off x="6406518" y="3004835"/>
              <a:ext cx="34662" cy="38301"/>
            </a:xfrm>
            <a:custGeom>
              <a:avLst/>
              <a:gdLst/>
              <a:ahLst/>
              <a:cxnLst/>
              <a:rect l="l" t="t" r="r" b="b"/>
              <a:pathLst>
                <a:path w="1324" h="1463" extrusionOk="0">
                  <a:moveTo>
                    <a:pt x="234" y="0"/>
                  </a:moveTo>
                  <a:cubicBezTo>
                    <a:pt x="131" y="0"/>
                    <a:pt x="29" y="68"/>
                    <a:pt x="29" y="208"/>
                  </a:cubicBezTo>
                  <a:cubicBezTo>
                    <a:pt x="1" y="962"/>
                    <a:pt x="356" y="1409"/>
                    <a:pt x="1024" y="1462"/>
                  </a:cubicBezTo>
                  <a:cubicBezTo>
                    <a:pt x="1032" y="1462"/>
                    <a:pt x="1039" y="1463"/>
                    <a:pt x="1047" y="1463"/>
                  </a:cubicBezTo>
                  <a:cubicBezTo>
                    <a:pt x="1299" y="1463"/>
                    <a:pt x="1323" y="1077"/>
                    <a:pt x="1057" y="1053"/>
                  </a:cubicBezTo>
                  <a:cubicBezTo>
                    <a:pt x="760" y="1024"/>
                    <a:pt x="419" y="909"/>
                    <a:pt x="443" y="222"/>
                  </a:cubicBezTo>
                  <a:cubicBezTo>
                    <a:pt x="452" y="76"/>
                    <a:pt x="343" y="0"/>
                    <a:pt x="2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8" name="Google Shape;14288;p82"/>
          <p:cNvGrpSpPr/>
          <p:nvPr/>
        </p:nvGrpSpPr>
        <p:grpSpPr>
          <a:xfrm>
            <a:off x="7543097" y="2703354"/>
            <a:ext cx="314945" cy="368300"/>
            <a:chOff x="7543097" y="2908754"/>
            <a:chExt cx="314945" cy="368300"/>
          </a:xfrm>
        </p:grpSpPr>
        <p:sp>
          <p:nvSpPr>
            <p:cNvPr id="14289" name="Google Shape;14289;p82"/>
            <p:cNvSpPr/>
            <p:nvPr/>
          </p:nvSpPr>
          <p:spPr>
            <a:xfrm>
              <a:off x="7593284" y="2914409"/>
              <a:ext cx="214833" cy="204387"/>
            </a:xfrm>
            <a:custGeom>
              <a:avLst/>
              <a:gdLst/>
              <a:ahLst/>
              <a:cxnLst/>
              <a:rect l="l" t="t" r="r" b="b"/>
              <a:pathLst>
                <a:path w="8206" h="7807" extrusionOk="0">
                  <a:moveTo>
                    <a:pt x="1708" y="0"/>
                  </a:moveTo>
                  <a:cubicBezTo>
                    <a:pt x="1350" y="0"/>
                    <a:pt x="1001" y="190"/>
                    <a:pt x="813" y="529"/>
                  </a:cubicBezTo>
                  <a:lnTo>
                    <a:pt x="270" y="1519"/>
                  </a:lnTo>
                  <a:cubicBezTo>
                    <a:pt x="1" y="2014"/>
                    <a:pt x="183" y="2629"/>
                    <a:pt x="673" y="2903"/>
                  </a:cubicBezTo>
                  <a:lnTo>
                    <a:pt x="1903" y="3570"/>
                  </a:lnTo>
                  <a:cubicBezTo>
                    <a:pt x="2259" y="3767"/>
                    <a:pt x="2480" y="4142"/>
                    <a:pt x="2480" y="4550"/>
                  </a:cubicBezTo>
                  <a:lnTo>
                    <a:pt x="2480" y="6895"/>
                  </a:lnTo>
                  <a:cubicBezTo>
                    <a:pt x="3020" y="7503"/>
                    <a:pt x="3560" y="7806"/>
                    <a:pt x="4101" y="7806"/>
                  </a:cubicBezTo>
                  <a:cubicBezTo>
                    <a:pt x="4641" y="7806"/>
                    <a:pt x="5182" y="7503"/>
                    <a:pt x="5722" y="6895"/>
                  </a:cubicBezTo>
                  <a:lnTo>
                    <a:pt x="5722" y="4546"/>
                  </a:lnTo>
                  <a:cubicBezTo>
                    <a:pt x="5722" y="4137"/>
                    <a:pt x="5943" y="3763"/>
                    <a:pt x="6304" y="3566"/>
                  </a:cubicBezTo>
                  <a:lnTo>
                    <a:pt x="7529" y="2898"/>
                  </a:lnTo>
                  <a:cubicBezTo>
                    <a:pt x="8023" y="2629"/>
                    <a:pt x="8206" y="2009"/>
                    <a:pt x="7932" y="1514"/>
                  </a:cubicBezTo>
                  <a:lnTo>
                    <a:pt x="7855" y="1370"/>
                  </a:lnTo>
                  <a:lnTo>
                    <a:pt x="7461" y="674"/>
                  </a:lnTo>
                  <a:lnTo>
                    <a:pt x="7384" y="529"/>
                  </a:lnTo>
                  <a:cubicBezTo>
                    <a:pt x="7199" y="190"/>
                    <a:pt x="6851" y="0"/>
                    <a:pt x="6492" y="0"/>
                  </a:cubicBezTo>
                  <a:cubicBezTo>
                    <a:pt x="6303" y="0"/>
                    <a:pt x="6111" y="53"/>
                    <a:pt x="5938" y="164"/>
                  </a:cubicBezTo>
                  <a:lnTo>
                    <a:pt x="5698" y="318"/>
                  </a:lnTo>
                  <a:cubicBezTo>
                    <a:pt x="5213" y="633"/>
                    <a:pt x="4657" y="790"/>
                    <a:pt x="4100" y="790"/>
                  </a:cubicBezTo>
                  <a:cubicBezTo>
                    <a:pt x="3544" y="790"/>
                    <a:pt x="2986" y="633"/>
                    <a:pt x="2499" y="318"/>
                  </a:cubicBezTo>
                  <a:lnTo>
                    <a:pt x="2259" y="164"/>
                  </a:lnTo>
                  <a:cubicBezTo>
                    <a:pt x="2088" y="53"/>
                    <a:pt x="1897" y="0"/>
                    <a:pt x="170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82"/>
            <p:cNvSpPr/>
            <p:nvPr/>
          </p:nvSpPr>
          <p:spPr>
            <a:xfrm>
              <a:off x="7658315" y="3210112"/>
              <a:ext cx="84928" cy="61890"/>
            </a:xfrm>
            <a:custGeom>
              <a:avLst/>
              <a:gdLst/>
              <a:ahLst/>
              <a:cxnLst/>
              <a:rect l="l" t="t" r="r" b="b"/>
              <a:pathLst>
                <a:path w="3244" h="2364" extrusionOk="0">
                  <a:moveTo>
                    <a:pt x="1618" y="0"/>
                  </a:moveTo>
                  <a:cubicBezTo>
                    <a:pt x="1078" y="0"/>
                    <a:pt x="538" y="197"/>
                    <a:pt x="0" y="591"/>
                  </a:cubicBezTo>
                  <a:lnTo>
                    <a:pt x="0" y="1528"/>
                  </a:lnTo>
                  <a:cubicBezTo>
                    <a:pt x="0" y="1989"/>
                    <a:pt x="370" y="2364"/>
                    <a:pt x="831" y="2364"/>
                  </a:cubicBezTo>
                  <a:lnTo>
                    <a:pt x="2407" y="2364"/>
                  </a:lnTo>
                  <a:cubicBezTo>
                    <a:pt x="2868" y="2364"/>
                    <a:pt x="3243" y="1989"/>
                    <a:pt x="3243" y="1528"/>
                  </a:cubicBezTo>
                  <a:lnTo>
                    <a:pt x="3243" y="591"/>
                  </a:lnTo>
                  <a:cubicBezTo>
                    <a:pt x="2700" y="197"/>
                    <a:pt x="2159" y="0"/>
                    <a:pt x="161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82"/>
            <p:cNvSpPr/>
            <p:nvPr/>
          </p:nvSpPr>
          <p:spPr>
            <a:xfrm>
              <a:off x="7625223" y="2914252"/>
              <a:ext cx="62675" cy="20787"/>
            </a:xfrm>
            <a:custGeom>
              <a:avLst/>
              <a:gdLst/>
              <a:ahLst/>
              <a:cxnLst/>
              <a:rect l="l" t="t" r="r" b="b"/>
              <a:pathLst>
                <a:path w="2394" h="794" extrusionOk="0">
                  <a:moveTo>
                    <a:pt x="495" y="0"/>
                  </a:moveTo>
                  <a:cubicBezTo>
                    <a:pt x="325" y="0"/>
                    <a:pt x="154" y="44"/>
                    <a:pt x="1" y="132"/>
                  </a:cubicBezTo>
                  <a:cubicBezTo>
                    <a:pt x="15" y="146"/>
                    <a:pt x="34" y="156"/>
                    <a:pt x="59" y="166"/>
                  </a:cubicBezTo>
                  <a:lnTo>
                    <a:pt x="299" y="319"/>
                  </a:lnTo>
                  <a:cubicBezTo>
                    <a:pt x="778" y="631"/>
                    <a:pt x="1335" y="794"/>
                    <a:pt x="1898" y="794"/>
                  </a:cubicBezTo>
                  <a:cubicBezTo>
                    <a:pt x="2063" y="794"/>
                    <a:pt x="2229" y="780"/>
                    <a:pt x="2393" y="752"/>
                  </a:cubicBezTo>
                  <a:cubicBezTo>
                    <a:pt x="1999" y="684"/>
                    <a:pt x="1625" y="535"/>
                    <a:pt x="1288" y="319"/>
                  </a:cubicBezTo>
                  <a:lnTo>
                    <a:pt x="1048" y="166"/>
                  </a:lnTo>
                  <a:cubicBezTo>
                    <a:pt x="880" y="56"/>
                    <a:pt x="687" y="0"/>
                    <a:pt x="49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82"/>
            <p:cNvSpPr/>
            <p:nvPr/>
          </p:nvSpPr>
          <p:spPr>
            <a:xfrm>
              <a:off x="7687741" y="2914357"/>
              <a:ext cx="120271" cy="204571"/>
            </a:xfrm>
            <a:custGeom>
              <a:avLst/>
              <a:gdLst/>
              <a:ahLst/>
              <a:cxnLst/>
              <a:rect l="l" t="t" r="r" b="b"/>
              <a:pathLst>
                <a:path w="4594" h="7814" extrusionOk="0">
                  <a:moveTo>
                    <a:pt x="2887" y="1"/>
                  </a:moveTo>
                  <a:cubicBezTo>
                    <a:pt x="2721" y="1"/>
                    <a:pt x="2552" y="41"/>
                    <a:pt x="2398" y="128"/>
                  </a:cubicBezTo>
                  <a:cubicBezTo>
                    <a:pt x="2566" y="224"/>
                    <a:pt x="2700" y="363"/>
                    <a:pt x="2796" y="531"/>
                  </a:cubicBezTo>
                  <a:lnTo>
                    <a:pt x="2873" y="676"/>
                  </a:lnTo>
                  <a:lnTo>
                    <a:pt x="3258" y="1377"/>
                  </a:lnTo>
                  <a:lnTo>
                    <a:pt x="3339" y="1521"/>
                  </a:lnTo>
                  <a:cubicBezTo>
                    <a:pt x="3608" y="2016"/>
                    <a:pt x="3426" y="2636"/>
                    <a:pt x="2931" y="2905"/>
                  </a:cubicBezTo>
                  <a:lnTo>
                    <a:pt x="1706" y="3572"/>
                  </a:lnTo>
                  <a:cubicBezTo>
                    <a:pt x="1346" y="3769"/>
                    <a:pt x="1125" y="4144"/>
                    <a:pt x="1125" y="4552"/>
                  </a:cubicBezTo>
                  <a:lnTo>
                    <a:pt x="1125" y="6902"/>
                  </a:lnTo>
                  <a:cubicBezTo>
                    <a:pt x="750" y="7324"/>
                    <a:pt x="375" y="7598"/>
                    <a:pt x="0" y="7728"/>
                  </a:cubicBezTo>
                  <a:cubicBezTo>
                    <a:pt x="166" y="7785"/>
                    <a:pt x="331" y="7814"/>
                    <a:pt x="497" y="7814"/>
                  </a:cubicBezTo>
                  <a:cubicBezTo>
                    <a:pt x="1036" y="7814"/>
                    <a:pt x="1574" y="7508"/>
                    <a:pt x="2114" y="6902"/>
                  </a:cubicBezTo>
                  <a:lnTo>
                    <a:pt x="2114" y="4552"/>
                  </a:lnTo>
                  <a:cubicBezTo>
                    <a:pt x="2114" y="4144"/>
                    <a:pt x="2335" y="3769"/>
                    <a:pt x="2696" y="3572"/>
                  </a:cubicBezTo>
                  <a:lnTo>
                    <a:pt x="3921" y="2900"/>
                  </a:lnTo>
                  <a:cubicBezTo>
                    <a:pt x="4411" y="2631"/>
                    <a:pt x="4593" y="2016"/>
                    <a:pt x="4324" y="1521"/>
                  </a:cubicBezTo>
                  <a:lnTo>
                    <a:pt x="4247" y="1377"/>
                  </a:lnTo>
                  <a:lnTo>
                    <a:pt x="3863" y="676"/>
                  </a:lnTo>
                  <a:lnTo>
                    <a:pt x="3786" y="531"/>
                  </a:lnTo>
                  <a:cubicBezTo>
                    <a:pt x="3599" y="193"/>
                    <a:pt x="3247" y="1"/>
                    <a:pt x="288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82"/>
            <p:cNvSpPr/>
            <p:nvPr/>
          </p:nvSpPr>
          <p:spPr>
            <a:xfrm>
              <a:off x="7687741" y="3210165"/>
              <a:ext cx="55502" cy="61968"/>
            </a:xfrm>
            <a:custGeom>
              <a:avLst/>
              <a:gdLst/>
              <a:ahLst/>
              <a:cxnLst/>
              <a:rect l="l" t="t" r="r" b="b"/>
              <a:pathLst>
                <a:path w="2120" h="2367" extrusionOk="0">
                  <a:moveTo>
                    <a:pt x="498" y="0"/>
                  </a:moveTo>
                  <a:cubicBezTo>
                    <a:pt x="332" y="0"/>
                    <a:pt x="166" y="19"/>
                    <a:pt x="0" y="56"/>
                  </a:cubicBezTo>
                  <a:cubicBezTo>
                    <a:pt x="414" y="157"/>
                    <a:pt x="793" y="339"/>
                    <a:pt x="1129" y="599"/>
                  </a:cubicBezTo>
                  <a:lnTo>
                    <a:pt x="1129" y="1531"/>
                  </a:lnTo>
                  <a:cubicBezTo>
                    <a:pt x="1129" y="1992"/>
                    <a:pt x="755" y="2367"/>
                    <a:pt x="294" y="2367"/>
                  </a:cubicBezTo>
                  <a:lnTo>
                    <a:pt x="1283" y="2367"/>
                  </a:lnTo>
                  <a:cubicBezTo>
                    <a:pt x="1744" y="2367"/>
                    <a:pt x="2119" y="1992"/>
                    <a:pt x="2119" y="1531"/>
                  </a:cubicBezTo>
                  <a:lnTo>
                    <a:pt x="2119" y="599"/>
                  </a:lnTo>
                  <a:cubicBezTo>
                    <a:pt x="1579" y="198"/>
                    <a:pt x="1038" y="0"/>
                    <a:pt x="49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82"/>
            <p:cNvSpPr/>
            <p:nvPr/>
          </p:nvSpPr>
          <p:spPr>
            <a:xfrm>
              <a:off x="7658315" y="3210112"/>
              <a:ext cx="84928" cy="27803"/>
            </a:xfrm>
            <a:custGeom>
              <a:avLst/>
              <a:gdLst/>
              <a:ahLst/>
              <a:cxnLst/>
              <a:rect l="l" t="t" r="r" b="b"/>
              <a:pathLst>
                <a:path w="3244" h="1062" extrusionOk="0">
                  <a:moveTo>
                    <a:pt x="1618" y="0"/>
                  </a:moveTo>
                  <a:cubicBezTo>
                    <a:pt x="1078" y="0"/>
                    <a:pt x="538" y="197"/>
                    <a:pt x="0" y="591"/>
                  </a:cubicBezTo>
                  <a:lnTo>
                    <a:pt x="0" y="1062"/>
                  </a:lnTo>
                  <a:cubicBezTo>
                    <a:pt x="541" y="668"/>
                    <a:pt x="1081" y="471"/>
                    <a:pt x="1622" y="471"/>
                  </a:cubicBezTo>
                  <a:cubicBezTo>
                    <a:pt x="2162" y="471"/>
                    <a:pt x="2703" y="668"/>
                    <a:pt x="3243" y="1062"/>
                  </a:cubicBezTo>
                  <a:lnTo>
                    <a:pt x="3243" y="591"/>
                  </a:lnTo>
                  <a:cubicBezTo>
                    <a:pt x="2700" y="197"/>
                    <a:pt x="2159" y="0"/>
                    <a:pt x="161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82"/>
            <p:cNvSpPr/>
            <p:nvPr/>
          </p:nvSpPr>
          <p:spPr>
            <a:xfrm>
              <a:off x="7650749" y="3240586"/>
              <a:ext cx="99772" cy="17096"/>
            </a:xfrm>
            <a:custGeom>
              <a:avLst/>
              <a:gdLst/>
              <a:ahLst/>
              <a:cxnLst/>
              <a:rect l="l" t="t" r="r" b="b"/>
              <a:pathLst>
                <a:path w="3811" h="653" extrusionOk="0">
                  <a:moveTo>
                    <a:pt x="1908" y="0"/>
                  </a:moveTo>
                  <a:cubicBezTo>
                    <a:pt x="1341" y="0"/>
                    <a:pt x="775" y="83"/>
                    <a:pt x="227" y="249"/>
                  </a:cubicBezTo>
                  <a:cubicBezTo>
                    <a:pt x="1" y="328"/>
                    <a:pt x="77" y="650"/>
                    <a:pt x="287" y="650"/>
                  </a:cubicBezTo>
                  <a:cubicBezTo>
                    <a:pt x="304" y="650"/>
                    <a:pt x="323" y="647"/>
                    <a:pt x="342" y="643"/>
                  </a:cubicBezTo>
                  <a:cubicBezTo>
                    <a:pt x="854" y="489"/>
                    <a:pt x="1381" y="412"/>
                    <a:pt x="1908" y="412"/>
                  </a:cubicBezTo>
                  <a:cubicBezTo>
                    <a:pt x="2434" y="412"/>
                    <a:pt x="2960" y="489"/>
                    <a:pt x="3470" y="643"/>
                  </a:cubicBezTo>
                  <a:cubicBezTo>
                    <a:pt x="3489" y="647"/>
                    <a:pt x="3513" y="647"/>
                    <a:pt x="3532" y="652"/>
                  </a:cubicBezTo>
                  <a:cubicBezTo>
                    <a:pt x="3767" y="647"/>
                    <a:pt x="3811" y="316"/>
                    <a:pt x="3590" y="249"/>
                  </a:cubicBezTo>
                  <a:cubicBezTo>
                    <a:pt x="3042" y="83"/>
                    <a:pt x="2475" y="0"/>
                    <a:pt x="1908"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82"/>
            <p:cNvSpPr/>
            <p:nvPr/>
          </p:nvSpPr>
          <p:spPr>
            <a:xfrm>
              <a:off x="7650120" y="3034602"/>
              <a:ext cx="100400" cy="17305"/>
            </a:xfrm>
            <a:custGeom>
              <a:avLst/>
              <a:gdLst/>
              <a:ahLst/>
              <a:cxnLst/>
              <a:rect l="l" t="t" r="r" b="b"/>
              <a:pathLst>
                <a:path w="3835" h="661" extrusionOk="0">
                  <a:moveTo>
                    <a:pt x="1932" y="0"/>
                  </a:moveTo>
                  <a:cubicBezTo>
                    <a:pt x="1365" y="0"/>
                    <a:pt x="799" y="84"/>
                    <a:pt x="251" y="252"/>
                  </a:cubicBezTo>
                  <a:cubicBezTo>
                    <a:pt x="0" y="313"/>
                    <a:pt x="76" y="661"/>
                    <a:pt x="289" y="661"/>
                  </a:cubicBezTo>
                  <a:cubicBezTo>
                    <a:pt x="313" y="661"/>
                    <a:pt x="339" y="656"/>
                    <a:pt x="366" y="646"/>
                  </a:cubicBezTo>
                  <a:cubicBezTo>
                    <a:pt x="878" y="493"/>
                    <a:pt x="1405" y="416"/>
                    <a:pt x="1932" y="416"/>
                  </a:cubicBezTo>
                  <a:cubicBezTo>
                    <a:pt x="2458" y="416"/>
                    <a:pt x="2984" y="493"/>
                    <a:pt x="3494" y="646"/>
                  </a:cubicBezTo>
                  <a:cubicBezTo>
                    <a:pt x="3513" y="646"/>
                    <a:pt x="3537" y="651"/>
                    <a:pt x="3556" y="651"/>
                  </a:cubicBezTo>
                  <a:cubicBezTo>
                    <a:pt x="3791" y="651"/>
                    <a:pt x="3835" y="320"/>
                    <a:pt x="3614" y="252"/>
                  </a:cubicBezTo>
                  <a:cubicBezTo>
                    <a:pt x="3066" y="84"/>
                    <a:pt x="2499" y="0"/>
                    <a:pt x="193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82"/>
            <p:cNvSpPr/>
            <p:nvPr/>
          </p:nvSpPr>
          <p:spPr>
            <a:xfrm>
              <a:off x="7650120" y="3062379"/>
              <a:ext cx="99013" cy="17200"/>
            </a:xfrm>
            <a:custGeom>
              <a:avLst/>
              <a:gdLst/>
              <a:ahLst/>
              <a:cxnLst/>
              <a:rect l="l" t="t" r="r" b="b"/>
              <a:pathLst>
                <a:path w="3782" h="657" extrusionOk="0">
                  <a:moveTo>
                    <a:pt x="1932" y="1"/>
                  </a:moveTo>
                  <a:cubicBezTo>
                    <a:pt x="1365" y="1"/>
                    <a:pt x="799" y="85"/>
                    <a:pt x="251" y="253"/>
                  </a:cubicBezTo>
                  <a:cubicBezTo>
                    <a:pt x="1" y="314"/>
                    <a:pt x="76" y="657"/>
                    <a:pt x="288" y="657"/>
                  </a:cubicBezTo>
                  <a:cubicBezTo>
                    <a:pt x="313" y="657"/>
                    <a:pt x="339" y="652"/>
                    <a:pt x="366" y="642"/>
                  </a:cubicBezTo>
                  <a:cubicBezTo>
                    <a:pt x="878" y="489"/>
                    <a:pt x="1405" y="412"/>
                    <a:pt x="1932" y="412"/>
                  </a:cubicBezTo>
                  <a:cubicBezTo>
                    <a:pt x="2458" y="412"/>
                    <a:pt x="2984" y="489"/>
                    <a:pt x="3494" y="642"/>
                  </a:cubicBezTo>
                  <a:cubicBezTo>
                    <a:pt x="3513" y="647"/>
                    <a:pt x="3537" y="652"/>
                    <a:pt x="3556" y="652"/>
                  </a:cubicBezTo>
                  <a:cubicBezTo>
                    <a:pt x="3643" y="652"/>
                    <a:pt x="3724" y="589"/>
                    <a:pt x="3748" y="508"/>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82"/>
            <p:cNvSpPr/>
            <p:nvPr/>
          </p:nvSpPr>
          <p:spPr>
            <a:xfrm>
              <a:off x="7650120" y="3087668"/>
              <a:ext cx="99013" cy="17305"/>
            </a:xfrm>
            <a:custGeom>
              <a:avLst/>
              <a:gdLst/>
              <a:ahLst/>
              <a:cxnLst/>
              <a:rect l="l" t="t" r="r" b="b"/>
              <a:pathLst>
                <a:path w="3782" h="661" extrusionOk="0">
                  <a:moveTo>
                    <a:pt x="1932" y="1"/>
                  </a:moveTo>
                  <a:cubicBezTo>
                    <a:pt x="1365" y="1"/>
                    <a:pt x="799" y="85"/>
                    <a:pt x="251" y="253"/>
                  </a:cubicBezTo>
                  <a:cubicBezTo>
                    <a:pt x="0" y="313"/>
                    <a:pt x="76" y="661"/>
                    <a:pt x="289" y="661"/>
                  </a:cubicBezTo>
                  <a:cubicBezTo>
                    <a:pt x="313" y="661"/>
                    <a:pt x="339" y="656"/>
                    <a:pt x="366" y="647"/>
                  </a:cubicBezTo>
                  <a:cubicBezTo>
                    <a:pt x="878" y="491"/>
                    <a:pt x="1405" y="413"/>
                    <a:pt x="1932" y="413"/>
                  </a:cubicBezTo>
                  <a:cubicBezTo>
                    <a:pt x="2458" y="413"/>
                    <a:pt x="2984" y="491"/>
                    <a:pt x="3494" y="647"/>
                  </a:cubicBezTo>
                  <a:cubicBezTo>
                    <a:pt x="3513" y="647"/>
                    <a:pt x="3537" y="652"/>
                    <a:pt x="3556" y="652"/>
                  </a:cubicBezTo>
                  <a:cubicBezTo>
                    <a:pt x="3643" y="652"/>
                    <a:pt x="3724" y="594"/>
                    <a:pt x="3748" y="507"/>
                  </a:cubicBezTo>
                  <a:cubicBezTo>
                    <a:pt x="3782" y="397"/>
                    <a:pt x="3719" y="282"/>
                    <a:pt x="3614" y="253"/>
                  </a:cubicBezTo>
                  <a:cubicBezTo>
                    <a:pt x="3066" y="85"/>
                    <a:pt x="2499" y="1"/>
                    <a:pt x="193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82"/>
            <p:cNvSpPr/>
            <p:nvPr/>
          </p:nvSpPr>
          <p:spPr>
            <a:xfrm>
              <a:off x="7548856" y="3016511"/>
              <a:ext cx="303636" cy="223708"/>
            </a:xfrm>
            <a:custGeom>
              <a:avLst/>
              <a:gdLst/>
              <a:ahLst/>
              <a:cxnLst/>
              <a:rect l="l" t="t" r="r" b="b"/>
              <a:pathLst>
                <a:path w="11598" h="8545" extrusionOk="0">
                  <a:moveTo>
                    <a:pt x="10077" y="0"/>
                  </a:moveTo>
                  <a:cubicBezTo>
                    <a:pt x="9569" y="0"/>
                    <a:pt x="9058" y="255"/>
                    <a:pt x="8784" y="823"/>
                  </a:cubicBezTo>
                  <a:cubicBezTo>
                    <a:pt x="7789" y="2883"/>
                    <a:pt x="6794" y="3912"/>
                    <a:pt x="5799" y="3912"/>
                  </a:cubicBezTo>
                  <a:cubicBezTo>
                    <a:pt x="4804" y="3912"/>
                    <a:pt x="3809" y="2884"/>
                    <a:pt x="2812" y="828"/>
                  </a:cubicBezTo>
                  <a:cubicBezTo>
                    <a:pt x="2539" y="260"/>
                    <a:pt x="2027" y="5"/>
                    <a:pt x="1518" y="5"/>
                  </a:cubicBezTo>
                  <a:cubicBezTo>
                    <a:pt x="757" y="5"/>
                    <a:pt x="1" y="574"/>
                    <a:pt x="50" y="1515"/>
                  </a:cubicBezTo>
                  <a:cubicBezTo>
                    <a:pt x="55" y="1558"/>
                    <a:pt x="55" y="1602"/>
                    <a:pt x="64" y="1650"/>
                  </a:cubicBezTo>
                  <a:cubicBezTo>
                    <a:pt x="141" y="2337"/>
                    <a:pt x="256" y="3120"/>
                    <a:pt x="396" y="3912"/>
                  </a:cubicBezTo>
                  <a:lnTo>
                    <a:pt x="549" y="4667"/>
                  </a:lnTo>
                  <a:cubicBezTo>
                    <a:pt x="775" y="5748"/>
                    <a:pt x="1063" y="6790"/>
                    <a:pt x="1419" y="7549"/>
                  </a:cubicBezTo>
                  <a:cubicBezTo>
                    <a:pt x="1438" y="7587"/>
                    <a:pt x="1453" y="7626"/>
                    <a:pt x="1472" y="7660"/>
                  </a:cubicBezTo>
                  <a:cubicBezTo>
                    <a:pt x="1786" y="8241"/>
                    <a:pt x="2321" y="8545"/>
                    <a:pt x="2883" y="8545"/>
                  </a:cubicBezTo>
                  <a:cubicBezTo>
                    <a:pt x="3259" y="8545"/>
                    <a:pt x="3647" y="8409"/>
                    <a:pt x="3989" y="8130"/>
                  </a:cubicBezTo>
                  <a:cubicBezTo>
                    <a:pt x="4594" y="7638"/>
                    <a:pt x="5198" y="7392"/>
                    <a:pt x="5801" y="7392"/>
                  </a:cubicBezTo>
                  <a:cubicBezTo>
                    <a:pt x="6409" y="7392"/>
                    <a:pt x="7018" y="7643"/>
                    <a:pt x="7626" y="8145"/>
                  </a:cubicBezTo>
                  <a:cubicBezTo>
                    <a:pt x="7937" y="8400"/>
                    <a:pt x="8309" y="8521"/>
                    <a:pt x="8676" y="8521"/>
                  </a:cubicBezTo>
                  <a:cubicBezTo>
                    <a:pt x="9256" y="8521"/>
                    <a:pt x="9826" y="8218"/>
                    <a:pt x="10129" y="7660"/>
                  </a:cubicBezTo>
                  <a:cubicBezTo>
                    <a:pt x="10148" y="7626"/>
                    <a:pt x="10167" y="7587"/>
                    <a:pt x="10182" y="7549"/>
                  </a:cubicBezTo>
                  <a:cubicBezTo>
                    <a:pt x="10878" y="6045"/>
                    <a:pt x="11315" y="3509"/>
                    <a:pt x="11532" y="1645"/>
                  </a:cubicBezTo>
                  <a:cubicBezTo>
                    <a:pt x="11536" y="1602"/>
                    <a:pt x="11536" y="1558"/>
                    <a:pt x="11546" y="1520"/>
                  </a:cubicBezTo>
                  <a:cubicBezTo>
                    <a:pt x="11598" y="574"/>
                    <a:pt x="10840" y="0"/>
                    <a:pt x="10077"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82"/>
            <p:cNvSpPr/>
            <p:nvPr/>
          </p:nvSpPr>
          <p:spPr>
            <a:xfrm>
              <a:off x="7550139" y="3041330"/>
              <a:ext cx="301384" cy="199020"/>
            </a:xfrm>
            <a:custGeom>
              <a:avLst/>
              <a:gdLst/>
              <a:ahLst/>
              <a:cxnLst/>
              <a:rect l="l" t="t" r="r" b="b"/>
              <a:pathLst>
                <a:path w="11512" h="7602" extrusionOk="0">
                  <a:moveTo>
                    <a:pt x="87" y="0"/>
                  </a:moveTo>
                  <a:cubicBezTo>
                    <a:pt x="25" y="183"/>
                    <a:pt x="1" y="380"/>
                    <a:pt x="15" y="572"/>
                  </a:cubicBezTo>
                  <a:cubicBezTo>
                    <a:pt x="15" y="615"/>
                    <a:pt x="20" y="658"/>
                    <a:pt x="25" y="702"/>
                  </a:cubicBezTo>
                  <a:cubicBezTo>
                    <a:pt x="107" y="1393"/>
                    <a:pt x="217" y="2177"/>
                    <a:pt x="361" y="2969"/>
                  </a:cubicBezTo>
                  <a:lnTo>
                    <a:pt x="505" y="3723"/>
                  </a:lnTo>
                  <a:cubicBezTo>
                    <a:pt x="731" y="4804"/>
                    <a:pt x="1019" y="5847"/>
                    <a:pt x="1375" y="6606"/>
                  </a:cubicBezTo>
                  <a:cubicBezTo>
                    <a:pt x="1394" y="6644"/>
                    <a:pt x="1413" y="6683"/>
                    <a:pt x="1428" y="6716"/>
                  </a:cubicBezTo>
                  <a:cubicBezTo>
                    <a:pt x="1742" y="7298"/>
                    <a:pt x="2278" y="7602"/>
                    <a:pt x="2841" y="7602"/>
                  </a:cubicBezTo>
                  <a:cubicBezTo>
                    <a:pt x="3217" y="7602"/>
                    <a:pt x="3604" y="7466"/>
                    <a:pt x="3945" y="7187"/>
                  </a:cubicBezTo>
                  <a:cubicBezTo>
                    <a:pt x="4550" y="6695"/>
                    <a:pt x="5155" y="6448"/>
                    <a:pt x="5759" y="6448"/>
                  </a:cubicBezTo>
                  <a:cubicBezTo>
                    <a:pt x="6369" y="6448"/>
                    <a:pt x="6978" y="6699"/>
                    <a:pt x="7586" y="7202"/>
                  </a:cubicBezTo>
                  <a:cubicBezTo>
                    <a:pt x="7897" y="7456"/>
                    <a:pt x="8267" y="7577"/>
                    <a:pt x="8633" y="7577"/>
                  </a:cubicBezTo>
                  <a:cubicBezTo>
                    <a:pt x="9213" y="7577"/>
                    <a:pt x="9783" y="7273"/>
                    <a:pt x="10089" y="6716"/>
                  </a:cubicBezTo>
                  <a:cubicBezTo>
                    <a:pt x="10109" y="6678"/>
                    <a:pt x="10128" y="6644"/>
                    <a:pt x="10142" y="6606"/>
                  </a:cubicBezTo>
                  <a:cubicBezTo>
                    <a:pt x="10839" y="5102"/>
                    <a:pt x="11271" y="2566"/>
                    <a:pt x="11487" y="702"/>
                  </a:cubicBezTo>
                  <a:cubicBezTo>
                    <a:pt x="11497" y="658"/>
                    <a:pt x="11497" y="615"/>
                    <a:pt x="11502" y="577"/>
                  </a:cubicBezTo>
                  <a:cubicBezTo>
                    <a:pt x="11511" y="380"/>
                    <a:pt x="11487" y="183"/>
                    <a:pt x="11425" y="0"/>
                  </a:cubicBezTo>
                  <a:cubicBezTo>
                    <a:pt x="11185" y="1792"/>
                    <a:pt x="10772" y="4016"/>
                    <a:pt x="10137" y="5371"/>
                  </a:cubicBezTo>
                  <a:cubicBezTo>
                    <a:pt x="10118" y="5410"/>
                    <a:pt x="10104" y="5448"/>
                    <a:pt x="10085" y="5482"/>
                  </a:cubicBezTo>
                  <a:cubicBezTo>
                    <a:pt x="9779" y="6041"/>
                    <a:pt x="9210" y="6344"/>
                    <a:pt x="8631" y="6344"/>
                  </a:cubicBezTo>
                  <a:cubicBezTo>
                    <a:pt x="8264" y="6344"/>
                    <a:pt x="7893" y="6222"/>
                    <a:pt x="7582" y="5967"/>
                  </a:cubicBezTo>
                  <a:cubicBezTo>
                    <a:pt x="6971" y="5465"/>
                    <a:pt x="6362" y="5214"/>
                    <a:pt x="5753" y="5214"/>
                  </a:cubicBezTo>
                  <a:cubicBezTo>
                    <a:pt x="5150" y="5214"/>
                    <a:pt x="4547" y="5460"/>
                    <a:pt x="3945" y="5952"/>
                  </a:cubicBezTo>
                  <a:cubicBezTo>
                    <a:pt x="3603" y="6233"/>
                    <a:pt x="3215" y="6369"/>
                    <a:pt x="2840" y="6369"/>
                  </a:cubicBezTo>
                  <a:cubicBezTo>
                    <a:pt x="2277" y="6369"/>
                    <a:pt x="1742" y="6064"/>
                    <a:pt x="1428" y="5482"/>
                  </a:cubicBezTo>
                  <a:cubicBezTo>
                    <a:pt x="1408" y="5443"/>
                    <a:pt x="1389" y="5410"/>
                    <a:pt x="1375" y="5371"/>
                  </a:cubicBezTo>
                  <a:cubicBezTo>
                    <a:pt x="1019" y="4607"/>
                    <a:pt x="731" y="3570"/>
                    <a:pt x="505" y="2489"/>
                  </a:cubicBezTo>
                  <a:lnTo>
                    <a:pt x="356" y="1735"/>
                  </a:lnTo>
                  <a:cubicBezTo>
                    <a:pt x="251" y="1139"/>
                    <a:pt x="159" y="548"/>
                    <a:pt x="8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82"/>
            <p:cNvSpPr/>
            <p:nvPr/>
          </p:nvSpPr>
          <p:spPr>
            <a:xfrm>
              <a:off x="7543097" y="2908754"/>
              <a:ext cx="314945" cy="368300"/>
            </a:xfrm>
            <a:custGeom>
              <a:avLst/>
              <a:gdLst/>
              <a:ahLst/>
              <a:cxnLst/>
              <a:rect l="l" t="t" r="r" b="b"/>
              <a:pathLst>
                <a:path w="12030" h="14068" extrusionOk="0">
                  <a:moveTo>
                    <a:pt x="6023" y="4912"/>
                  </a:moveTo>
                  <a:cubicBezTo>
                    <a:pt x="6498" y="4912"/>
                    <a:pt x="6974" y="4975"/>
                    <a:pt x="7437" y="5103"/>
                  </a:cubicBezTo>
                  <a:lnTo>
                    <a:pt x="7442" y="5103"/>
                  </a:lnTo>
                  <a:lnTo>
                    <a:pt x="7442" y="5742"/>
                  </a:lnTo>
                  <a:cubicBezTo>
                    <a:pt x="6976" y="5624"/>
                    <a:pt x="6501" y="5565"/>
                    <a:pt x="6025" y="5565"/>
                  </a:cubicBezTo>
                  <a:cubicBezTo>
                    <a:pt x="5549" y="5565"/>
                    <a:pt x="5074" y="5624"/>
                    <a:pt x="4608" y="5742"/>
                  </a:cubicBezTo>
                  <a:lnTo>
                    <a:pt x="4608" y="5103"/>
                  </a:lnTo>
                  <a:cubicBezTo>
                    <a:pt x="5071" y="4975"/>
                    <a:pt x="5547" y="4912"/>
                    <a:pt x="6023" y="4912"/>
                  </a:cubicBezTo>
                  <a:close/>
                  <a:moveTo>
                    <a:pt x="6023" y="5973"/>
                  </a:moveTo>
                  <a:cubicBezTo>
                    <a:pt x="6498" y="5973"/>
                    <a:pt x="6974" y="6037"/>
                    <a:pt x="7437" y="6164"/>
                  </a:cubicBezTo>
                  <a:lnTo>
                    <a:pt x="7437" y="6707"/>
                  </a:lnTo>
                  <a:cubicBezTo>
                    <a:pt x="6974" y="6590"/>
                    <a:pt x="6498" y="6531"/>
                    <a:pt x="6023" y="6531"/>
                  </a:cubicBezTo>
                  <a:cubicBezTo>
                    <a:pt x="5547" y="6531"/>
                    <a:pt x="5071" y="6590"/>
                    <a:pt x="4608" y="6707"/>
                  </a:cubicBezTo>
                  <a:lnTo>
                    <a:pt x="4608" y="6164"/>
                  </a:lnTo>
                  <a:cubicBezTo>
                    <a:pt x="5071" y="6037"/>
                    <a:pt x="5547" y="5973"/>
                    <a:pt x="6023" y="5973"/>
                  </a:cubicBezTo>
                  <a:close/>
                  <a:moveTo>
                    <a:pt x="6024" y="6941"/>
                  </a:moveTo>
                  <a:cubicBezTo>
                    <a:pt x="6474" y="6941"/>
                    <a:pt x="6923" y="6998"/>
                    <a:pt x="7361" y="7111"/>
                  </a:cubicBezTo>
                  <a:cubicBezTo>
                    <a:pt x="7269" y="7202"/>
                    <a:pt x="7183" y="7289"/>
                    <a:pt x="7096" y="7365"/>
                  </a:cubicBezTo>
                  <a:cubicBezTo>
                    <a:pt x="7087" y="7370"/>
                    <a:pt x="7082" y="7375"/>
                    <a:pt x="7077" y="7380"/>
                  </a:cubicBezTo>
                  <a:cubicBezTo>
                    <a:pt x="6717" y="7673"/>
                    <a:pt x="6366" y="7822"/>
                    <a:pt x="6025" y="7822"/>
                  </a:cubicBezTo>
                  <a:cubicBezTo>
                    <a:pt x="5679" y="7822"/>
                    <a:pt x="5324" y="7673"/>
                    <a:pt x="4968" y="7380"/>
                  </a:cubicBezTo>
                  <a:cubicBezTo>
                    <a:pt x="4963" y="7380"/>
                    <a:pt x="4959" y="7370"/>
                    <a:pt x="4954" y="7365"/>
                  </a:cubicBezTo>
                  <a:cubicBezTo>
                    <a:pt x="4867" y="7289"/>
                    <a:pt x="4776" y="7202"/>
                    <a:pt x="4685" y="7111"/>
                  </a:cubicBezTo>
                  <a:cubicBezTo>
                    <a:pt x="5124" y="6998"/>
                    <a:pt x="5575" y="6941"/>
                    <a:pt x="6024" y="6941"/>
                  </a:cubicBezTo>
                  <a:close/>
                  <a:moveTo>
                    <a:pt x="6028" y="11721"/>
                  </a:moveTo>
                  <a:cubicBezTo>
                    <a:pt x="6498" y="11721"/>
                    <a:pt x="6963" y="11891"/>
                    <a:pt x="7442" y="12222"/>
                  </a:cubicBezTo>
                  <a:lnTo>
                    <a:pt x="7442" y="12496"/>
                  </a:lnTo>
                  <a:cubicBezTo>
                    <a:pt x="6976" y="12376"/>
                    <a:pt x="6501" y="12316"/>
                    <a:pt x="6025" y="12316"/>
                  </a:cubicBezTo>
                  <a:cubicBezTo>
                    <a:pt x="5549" y="12316"/>
                    <a:pt x="5074" y="12376"/>
                    <a:pt x="4608" y="12496"/>
                  </a:cubicBezTo>
                  <a:lnTo>
                    <a:pt x="4608" y="12222"/>
                  </a:lnTo>
                  <a:cubicBezTo>
                    <a:pt x="5097" y="11886"/>
                    <a:pt x="5564" y="11721"/>
                    <a:pt x="6028" y="11721"/>
                  </a:cubicBezTo>
                  <a:close/>
                  <a:moveTo>
                    <a:pt x="6023" y="12727"/>
                  </a:moveTo>
                  <a:cubicBezTo>
                    <a:pt x="6498" y="12727"/>
                    <a:pt x="6974" y="12789"/>
                    <a:pt x="7437" y="12914"/>
                  </a:cubicBezTo>
                  <a:lnTo>
                    <a:pt x="7437" y="13044"/>
                  </a:lnTo>
                  <a:cubicBezTo>
                    <a:pt x="7437" y="13390"/>
                    <a:pt x="7159" y="13673"/>
                    <a:pt x="6808" y="13673"/>
                  </a:cubicBezTo>
                  <a:lnTo>
                    <a:pt x="5237" y="13673"/>
                  </a:lnTo>
                  <a:cubicBezTo>
                    <a:pt x="4887" y="13673"/>
                    <a:pt x="4608" y="13390"/>
                    <a:pt x="4608" y="13044"/>
                  </a:cubicBezTo>
                  <a:lnTo>
                    <a:pt x="4608" y="12914"/>
                  </a:lnTo>
                  <a:cubicBezTo>
                    <a:pt x="5071" y="12789"/>
                    <a:pt x="5547" y="12727"/>
                    <a:pt x="6023" y="12727"/>
                  </a:cubicBezTo>
                  <a:close/>
                  <a:moveTo>
                    <a:pt x="8399" y="0"/>
                  </a:moveTo>
                  <a:cubicBezTo>
                    <a:pt x="7914" y="0"/>
                    <a:pt x="7604" y="303"/>
                    <a:pt x="7500" y="352"/>
                  </a:cubicBezTo>
                  <a:cubicBezTo>
                    <a:pt x="7046" y="645"/>
                    <a:pt x="6528" y="791"/>
                    <a:pt x="6011" y="791"/>
                  </a:cubicBezTo>
                  <a:cubicBezTo>
                    <a:pt x="5493" y="791"/>
                    <a:pt x="4975" y="645"/>
                    <a:pt x="4521" y="352"/>
                  </a:cubicBezTo>
                  <a:lnTo>
                    <a:pt x="4281" y="198"/>
                  </a:lnTo>
                  <a:cubicBezTo>
                    <a:pt x="4076" y="65"/>
                    <a:pt x="3846" y="3"/>
                    <a:pt x="3620" y="3"/>
                  </a:cubicBezTo>
                  <a:cubicBezTo>
                    <a:pt x="3188" y="3"/>
                    <a:pt x="2766" y="230"/>
                    <a:pt x="2542" y="640"/>
                  </a:cubicBezTo>
                  <a:lnTo>
                    <a:pt x="1999" y="1629"/>
                  </a:lnTo>
                  <a:cubicBezTo>
                    <a:pt x="1673" y="2220"/>
                    <a:pt x="1889" y="2965"/>
                    <a:pt x="2480" y="3292"/>
                  </a:cubicBezTo>
                  <a:lnTo>
                    <a:pt x="3705" y="3959"/>
                  </a:lnTo>
                  <a:cubicBezTo>
                    <a:pt x="3998" y="4118"/>
                    <a:pt x="4180" y="4425"/>
                    <a:pt x="4180" y="4762"/>
                  </a:cubicBezTo>
                  <a:lnTo>
                    <a:pt x="4180" y="6515"/>
                  </a:lnTo>
                  <a:cubicBezTo>
                    <a:pt x="3810" y="5991"/>
                    <a:pt x="3484" y="5429"/>
                    <a:pt x="3210" y="4848"/>
                  </a:cubicBezTo>
                  <a:cubicBezTo>
                    <a:pt x="2897" y="4201"/>
                    <a:pt x="2316" y="3912"/>
                    <a:pt x="1736" y="3912"/>
                  </a:cubicBezTo>
                  <a:cubicBezTo>
                    <a:pt x="866" y="3912"/>
                    <a:pt x="1" y="4565"/>
                    <a:pt x="58" y="5641"/>
                  </a:cubicBezTo>
                  <a:cubicBezTo>
                    <a:pt x="58" y="5689"/>
                    <a:pt x="63" y="5737"/>
                    <a:pt x="68" y="5785"/>
                  </a:cubicBezTo>
                  <a:cubicBezTo>
                    <a:pt x="159" y="6558"/>
                    <a:pt x="279" y="7346"/>
                    <a:pt x="409" y="8062"/>
                  </a:cubicBezTo>
                  <a:cubicBezTo>
                    <a:pt x="424" y="8187"/>
                    <a:pt x="515" y="8244"/>
                    <a:pt x="607" y="8244"/>
                  </a:cubicBezTo>
                  <a:cubicBezTo>
                    <a:pt x="727" y="8244"/>
                    <a:pt x="851" y="8148"/>
                    <a:pt x="813" y="7985"/>
                  </a:cubicBezTo>
                  <a:cubicBezTo>
                    <a:pt x="688" y="7284"/>
                    <a:pt x="572" y="6505"/>
                    <a:pt x="481" y="5737"/>
                  </a:cubicBezTo>
                  <a:cubicBezTo>
                    <a:pt x="476" y="5698"/>
                    <a:pt x="472" y="5655"/>
                    <a:pt x="472" y="5617"/>
                  </a:cubicBezTo>
                  <a:cubicBezTo>
                    <a:pt x="426" y="4810"/>
                    <a:pt x="1076" y="4321"/>
                    <a:pt x="1730" y="4321"/>
                  </a:cubicBezTo>
                  <a:cubicBezTo>
                    <a:pt x="2167" y="4321"/>
                    <a:pt x="2605" y="4539"/>
                    <a:pt x="2840" y="5026"/>
                  </a:cubicBezTo>
                  <a:cubicBezTo>
                    <a:pt x="3871" y="7157"/>
                    <a:pt x="4940" y="8225"/>
                    <a:pt x="6009" y="8225"/>
                  </a:cubicBezTo>
                  <a:cubicBezTo>
                    <a:pt x="7078" y="8225"/>
                    <a:pt x="8146" y="7158"/>
                    <a:pt x="9177" y="5021"/>
                  </a:cubicBezTo>
                  <a:cubicBezTo>
                    <a:pt x="9411" y="4536"/>
                    <a:pt x="9855" y="4315"/>
                    <a:pt x="10295" y="4315"/>
                  </a:cubicBezTo>
                  <a:cubicBezTo>
                    <a:pt x="10971" y="4315"/>
                    <a:pt x="11640" y="4837"/>
                    <a:pt x="11535" y="5727"/>
                  </a:cubicBezTo>
                  <a:cubicBezTo>
                    <a:pt x="11358" y="7245"/>
                    <a:pt x="10877" y="10329"/>
                    <a:pt x="10157" y="11670"/>
                  </a:cubicBezTo>
                  <a:cubicBezTo>
                    <a:pt x="9889" y="12154"/>
                    <a:pt x="9392" y="12418"/>
                    <a:pt x="8886" y="12418"/>
                  </a:cubicBezTo>
                  <a:cubicBezTo>
                    <a:pt x="8564" y="12418"/>
                    <a:pt x="8238" y="12312"/>
                    <a:pt x="7966" y="12088"/>
                  </a:cubicBezTo>
                  <a:cubicBezTo>
                    <a:pt x="7903" y="12035"/>
                    <a:pt x="7476" y="11742"/>
                    <a:pt x="7409" y="11703"/>
                  </a:cubicBezTo>
                  <a:cubicBezTo>
                    <a:pt x="6946" y="11432"/>
                    <a:pt x="6483" y="11292"/>
                    <a:pt x="6013" y="11292"/>
                  </a:cubicBezTo>
                  <a:cubicBezTo>
                    <a:pt x="5492" y="11292"/>
                    <a:pt x="4964" y="11465"/>
                    <a:pt x="4421" y="11824"/>
                  </a:cubicBezTo>
                  <a:lnTo>
                    <a:pt x="4060" y="12078"/>
                  </a:lnTo>
                  <a:cubicBezTo>
                    <a:pt x="3762" y="12323"/>
                    <a:pt x="3424" y="12449"/>
                    <a:pt x="3085" y="12449"/>
                  </a:cubicBezTo>
                  <a:cubicBezTo>
                    <a:pt x="2999" y="12449"/>
                    <a:pt x="2912" y="12441"/>
                    <a:pt x="2826" y="12424"/>
                  </a:cubicBezTo>
                  <a:cubicBezTo>
                    <a:pt x="2417" y="12342"/>
                    <a:pt x="2076" y="12073"/>
                    <a:pt x="1860" y="11670"/>
                  </a:cubicBezTo>
                  <a:cubicBezTo>
                    <a:pt x="1841" y="11636"/>
                    <a:pt x="1822" y="11603"/>
                    <a:pt x="1807" y="11569"/>
                  </a:cubicBezTo>
                  <a:cubicBezTo>
                    <a:pt x="1519" y="10949"/>
                    <a:pt x="1255" y="10094"/>
                    <a:pt x="1019" y="9018"/>
                  </a:cubicBezTo>
                  <a:cubicBezTo>
                    <a:pt x="999" y="8897"/>
                    <a:pt x="910" y="8844"/>
                    <a:pt x="820" y="8844"/>
                  </a:cubicBezTo>
                  <a:cubicBezTo>
                    <a:pt x="695" y="8844"/>
                    <a:pt x="568" y="8945"/>
                    <a:pt x="616" y="9109"/>
                  </a:cubicBezTo>
                  <a:cubicBezTo>
                    <a:pt x="856" y="10209"/>
                    <a:pt x="1135" y="11093"/>
                    <a:pt x="1432" y="11737"/>
                  </a:cubicBezTo>
                  <a:cubicBezTo>
                    <a:pt x="1452" y="11780"/>
                    <a:pt x="1471" y="11819"/>
                    <a:pt x="1495" y="11857"/>
                  </a:cubicBezTo>
                  <a:cubicBezTo>
                    <a:pt x="1769" y="12371"/>
                    <a:pt x="2215" y="12717"/>
                    <a:pt x="2744" y="12818"/>
                  </a:cubicBezTo>
                  <a:cubicBezTo>
                    <a:pt x="2859" y="12842"/>
                    <a:pt x="2970" y="12856"/>
                    <a:pt x="3085" y="12856"/>
                  </a:cubicBezTo>
                  <a:cubicBezTo>
                    <a:pt x="3479" y="12847"/>
                    <a:pt x="3858" y="12722"/>
                    <a:pt x="4180" y="12496"/>
                  </a:cubicBezTo>
                  <a:lnTo>
                    <a:pt x="4180" y="13025"/>
                  </a:lnTo>
                  <a:cubicBezTo>
                    <a:pt x="4180" y="13601"/>
                    <a:pt x="4642" y="14067"/>
                    <a:pt x="5218" y="14067"/>
                  </a:cubicBezTo>
                  <a:lnTo>
                    <a:pt x="6794" y="14067"/>
                  </a:lnTo>
                  <a:cubicBezTo>
                    <a:pt x="7370" y="14067"/>
                    <a:pt x="7836" y="13601"/>
                    <a:pt x="7836" y="13025"/>
                  </a:cubicBezTo>
                  <a:lnTo>
                    <a:pt x="7836" y="12491"/>
                  </a:lnTo>
                  <a:cubicBezTo>
                    <a:pt x="8160" y="12720"/>
                    <a:pt x="8529" y="12828"/>
                    <a:pt x="8892" y="12828"/>
                  </a:cubicBezTo>
                  <a:cubicBezTo>
                    <a:pt x="9589" y="12828"/>
                    <a:pt x="10267" y="12432"/>
                    <a:pt x="10579" y="11737"/>
                  </a:cubicBezTo>
                  <a:cubicBezTo>
                    <a:pt x="11410" y="9960"/>
                    <a:pt x="11920" y="6357"/>
                    <a:pt x="11963" y="5626"/>
                  </a:cubicBezTo>
                  <a:cubicBezTo>
                    <a:pt x="12029" y="4565"/>
                    <a:pt x="11166" y="3915"/>
                    <a:pt x="10297" y="3915"/>
                  </a:cubicBezTo>
                  <a:cubicBezTo>
                    <a:pt x="9717" y="3915"/>
                    <a:pt x="9134" y="4204"/>
                    <a:pt x="8821" y="4853"/>
                  </a:cubicBezTo>
                  <a:cubicBezTo>
                    <a:pt x="8547" y="5439"/>
                    <a:pt x="8221" y="5996"/>
                    <a:pt x="7846" y="6520"/>
                  </a:cubicBezTo>
                  <a:lnTo>
                    <a:pt x="7846" y="4766"/>
                  </a:lnTo>
                  <a:cubicBezTo>
                    <a:pt x="7846" y="4430"/>
                    <a:pt x="8028" y="4128"/>
                    <a:pt x="8321" y="3964"/>
                  </a:cubicBezTo>
                  <a:lnTo>
                    <a:pt x="9546" y="3296"/>
                  </a:lnTo>
                  <a:cubicBezTo>
                    <a:pt x="10137" y="2970"/>
                    <a:pt x="10354" y="2225"/>
                    <a:pt x="10032" y="1634"/>
                  </a:cubicBezTo>
                  <a:lnTo>
                    <a:pt x="9950" y="1485"/>
                  </a:lnTo>
                  <a:cubicBezTo>
                    <a:pt x="9907" y="1421"/>
                    <a:pt x="9846" y="1394"/>
                    <a:pt x="9787" y="1394"/>
                  </a:cubicBezTo>
                  <a:cubicBezTo>
                    <a:pt x="9654" y="1394"/>
                    <a:pt x="9523" y="1528"/>
                    <a:pt x="9590" y="1687"/>
                  </a:cubicBezTo>
                  <a:lnTo>
                    <a:pt x="9671" y="1831"/>
                  </a:lnTo>
                  <a:cubicBezTo>
                    <a:pt x="9883" y="2225"/>
                    <a:pt x="9739" y="2715"/>
                    <a:pt x="9349" y="2931"/>
                  </a:cubicBezTo>
                  <a:lnTo>
                    <a:pt x="8124" y="3604"/>
                  </a:lnTo>
                  <a:cubicBezTo>
                    <a:pt x="7726" y="3820"/>
                    <a:pt x="7471" y="4228"/>
                    <a:pt x="7447" y="4680"/>
                  </a:cubicBezTo>
                  <a:cubicBezTo>
                    <a:pt x="6976" y="4560"/>
                    <a:pt x="6496" y="4500"/>
                    <a:pt x="6016" y="4500"/>
                  </a:cubicBezTo>
                  <a:cubicBezTo>
                    <a:pt x="5536" y="4500"/>
                    <a:pt x="5057" y="4560"/>
                    <a:pt x="4589" y="4680"/>
                  </a:cubicBezTo>
                  <a:cubicBezTo>
                    <a:pt x="4565" y="4228"/>
                    <a:pt x="4310" y="3820"/>
                    <a:pt x="3911" y="3599"/>
                  </a:cubicBezTo>
                  <a:lnTo>
                    <a:pt x="2686" y="2931"/>
                  </a:lnTo>
                  <a:cubicBezTo>
                    <a:pt x="2292" y="2715"/>
                    <a:pt x="2148" y="2220"/>
                    <a:pt x="2364" y="1826"/>
                  </a:cubicBezTo>
                  <a:lnTo>
                    <a:pt x="2912" y="837"/>
                  </a:lnTo>
                  <a:cubicBezTo>
                    <a:pt x="3060" y="566"/>
                    <a:pt x="3339" y="415"/>
                    <a:pt x="3624" y="415"/>
                  </a:cubicBezTo>
                  <a:cubicBezTo>
                    <a:pt x="3773" y="415"/>
                    <a:pt x="3925" y="456"/>
                    <a:pt x="4060" y="544"/>
                  </a:cubicBezTo>
                  <a:cubicBezTo>
                    <a:pt x="4195" y="601"/>
                    <a:pt x="4867" y="1202"/>
                    <a:pt x="6015" y="1202"/>
                  </a:cubicBezTo>
                  <a:cubicBezTo>
                    <a:pt x="7159" y="1202"/>
                    <a:pt x="7836" y="611"/>
                    <a:pt x="7966" y="544"/>
                  </a:cubicBezTo>
                  <a:cubicBezTo>
                    <a:pt x="8104" y="454"/>
                    <a:pt x="8257" y="411"/>
                    <a:pt x="8409" y="411"/>
                  </a:cubicBezTo>
                  <a:cubicBezTo>
                    <a:pt x="8694" y="411"/>
                    <a:pt x="8971" y="563"/>
                    <a:pt x="9119" y="837"/>
                  </a:cubicBezTo>
                  <a:cubicBezTo>
                    <a:pt x="9158" y="928"/>
                    <a:pt x="9229" y="965"/>
                    <a:pt x="9300" y="965"/>
                  </a:cubicBezTo>
                  <a:cubicBezTo>
                    <a:pt x="9447" y="965"/>
                    <a:pt x="9596" y="808"/>
                    <a:pt x="9479" y="640"/>
                  </a:cubicBezTo>
                  <a:cubicBezTo>
                    <a:pt x="9316" y="342"/>
                    <a:pt x="9037" y="121"/>
                    <a:pt x="8706" y="39"/>
                  </a:cubicBezTo>
                  <a:cubicBezTo>
                    <a:pt x="8597" y="12"/>
                    <a:pt x="8495" y="0"/>
                    <a:pt x="8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2" name="Google Shape;14302;p82"/>
          <p:cNvGrpSpPr/>
          <p:nvPr/>
        </p:nvGrpSpPr>
        <p:grpSpPr>
          <a:xfrm>
            <a:off x="7090471" y="2703564"/>
            <a:ext cx="331282" cy="368588"/>
            <a:chOff x="7090471" y="2908964"/>
            <a:chExt cx="331282" cy="368588"/>
          </a:xfrm>
        </p:grpSpPr>
        <p:sp>
          <p:nvSpPr>
            <p:cNvPr id="14303" name="Google Shape;14303;p82"/>
            <p:cNvSpPr/>
            <p:nvPr/>
          </p:nvSpPr>
          <p:spPr>
            <a:xfrm>
              <a:off x="7099136" y="2914357"/>
              <a:ext cx="322616" cy="357776"/>
            </a:xfrm>
            <a:custGeom>
              <a:avLst/>
              <a:gdLst/>
              <a:ahLst/>
              <a:cxnLst/>
              <a:rect l="l" t="t" r="r" b="b"/>
              <a:pathLst>
                <a:path w="12323" h="13666" extrusionOk="0">
                  <a:moveTo>
                    <a:pt x="8625" y="0"/>
                  </a:moveTo>
                  <a:cubicBezTo>
                    <a:pt x="7967" y="0"/>
                    <a:pt x="7304" y="190"/>
                    <a:pt x="6721" y="580"/>
                  </a:cubicBezTo>
                  <a:cubicBezTo>
                    <a:pt x="6546" y="697"/>
                    <a:pt x="6344" y="756"/>
                    <a:pt x="6142" y="756"/>
                  </a:cubicBezTo>
                  <a:cubicBezTo>
                    <a:pt x="5941" y="756"/>
                    <a:pt x="5739" y="697"/>
                    <a:pt x="5564" y="580"/>
                  </a:cubicBezTo>
                  <a:cubicBezTo>
                    <a:pt x="4988" y="194"/>
                    <a:pt x="4326" y="2"/>
                    <a:pt x="3663" y="2"/>
                  </a:cubicBezTo>
                  <a:cubicBezTo>
                    <a:pt x="2971" y="2"/>
                    <a:pt x="2279" y="212"/>
                    <a:pt x="1687" y="632"/>
                  </a:cubicBezTo>
                  <a:cubicBezTo>
                    <a:pt x="529" y="1449"/>
                    <a:pt x="0" y="2900"/>
                    <a:pt x="361" y="4274"/>
                  </a:cubicBezTo>
                  <a:cubicBezTo>
                    <a:pt x="423" y="4552"/>
                    <a:pt x="529" y="4821"/>
                    <a:pt x="673" y="5071"/>
                  </a:cubicBezTo>
                  <a:cubicBezTo>
                    <a:pt x="793" y="5273"/>
                    <a:pt x="928" y="5460"/>
                    <a:pt x="1072" y="5643"/>
                  </a:cubicBezTo>
                  <a:cubicBezTo>
                    <a:pt x="1860" y="6537"/>
                    <a:pt x="2297" y="7689"/>
                    <a:pt x="2302" y="8881"/>
                  </a:cubicBezTo>
                  <a:lnTo>
                    <a:pt x="2302" y="11120"/>
                  </a:lnTo>
                  <a:cubicBezTo>
                    <a:pt x="2302" y="12527"/>
                    <a:pt x="3440" y="13666"/>
                    <a:pt x="4843" y="13666"/>
                  </a:cubicBezTo>
                  <a:lnTo>
                    <a:pt x="4843" y="10620"/>
                  </a:lnTo>
                  <a:cubicBezTo>
                    <a:pt x="4843" y="9909"/>
                    <a:pt x="5424" y="9332"/>
                    <a:pt x="6135" y="9332"/>
                  </a:cubicBezTo>
                  <a:cubicBezTo>
                    <a:pt x="6851" y="9332"/>
                    <a:pt x="7428" y="9909"/>
                    <a:pt x="7428" y="10620"/>
                  </a:cubicBezTo>
                  <a:lnTo>
                    <a:pt x="7428" y="13666"/>
                  </a:lnTo>
                  <a:cubicBezTo>
                    <a:pt x="8835" y="13666"/>
                    <a:pt x="9974" y="12527"/>
                    <a:pt x="9974" y="11120"/>
                  </a:cubicBezTo>
                  <a:lnTo>
                    <a:pt x="9974" y="8881"/>
                  </a:lnTo>
                  <a:cubicBezTo>
                    <a:pt x="9979" y="7689"/>
                    <a:pt x="10416" y="6537"/>
                    <a:pt x="11204" y="5643"/>
                  </a:cubicBezTo>
                  <a:cubicBezTo>
                    <a:pt x="12323" y="4351"/>
                    <a:pt x="12313" y="2429"/>
                    <a:pt x="11180" y="1151"/>
                  </a:cubicBezTo>
                  <a:cubicBezTo>
                    <a:pt x="10510" y="394"/>
                    <a:pt x="9573" y="0"/>
                    <a:pt x="8625"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82"/>
            <p:cNvSpPr/>
            <p:nvPr/>
          </p:nvSpPr>
          <p:spPr>
            <a:xfrm>
              <a:off x="7293444" y="2914304"/>
              <a:ext cx="127052" cy="357697"/>
            </a:xfrm>
            <a:custGeom>
              <a:avLst/>
              <a:gdLst/>
              <a:ahLst/>
              <a:cxnLst/>
              <a:rect l="l" t="t" r="r" b="b"/>
              <a:pathLst>
                <a:path w="4853" h="13663" extrusionOk="0">
                  <a:moveTo>
                    <a:pt x="1255" y="0"/>
                  </a:moveTo>
                  <a:lnTo>
                    <a:pt x="1255" y="5"/>
                  </a:lnTo>
                  <a:cubicBezTo>
                    <a:pt x="1225" y="4"/>
                    <a:pt x="1195" y="4"/>
                    <a:pt x="1165" y="4"/>
                  </a:cubicBezTo>
                  <a:cubicBezTo>
                    <a:pt x="868" y="4"/>
                    <a:pt x="572" y="47"/>
                    <a:pt x="284" y="125"/>
                  </a:cubicBezTo>
                  <a:cubicBezTo>
                    <a:pt x="1764" y="533"/>
                    <a:pt x="2787" y="1879"/>
                    <a:pt x="2797" y="3411"/>
                  </a:cubicBezTo>
                  <a:cubicBezTo>
                    <a:pt x="2797" y="4228"/>
                    <a:pt x="2504" y="5025"/>
                    <a:pt x="1966" y="5640"/>
                  </a:cubicBezTo>
                  <a:cubicBezTo>
                    <a:pt x="1178" y="6539"/>
                    <a:pt x="741" y="7687"/>
                    <a:pt x="736" y="8878"/>
                  </a:cubicBezTo>
                  <a:lnTo>
                    <a:pt x="736" y="11122"/>
                  </a:lnTo>
                  <a:cubicBezTo>
                    <a:pt x="736" y="11789"/>
                    <a:pt x="472" y="12433"/>
                    <a:pt x="1" y="12909"/>
                  </a:cubicBezTo>
                  <a:lnTo>
                    <a:pt x="1" y="13663"/>
                  </a:lnTo>
                  <a:cubicBezTo>
                    <a:pt x="4" y="13663"/>
                    <a:pt x="7" y="13663"/>
                    <a:pt x="10" y="13663"/>
                  </a:cubicBezTo>
                  <a:cubicBezTo>
                    <a:pt x="1408" y="13663"/>
                    <a:pt x="2547" y="12521"/>
                    <a:pt x="2542" y="11122"/>
                  </a:cubicBezTo>
                  <a:lnTo>
                    <a:pt x="2542" y="8883"/>
                  </a:lnTo>
                  <a:cubicBezTo>
                    <a:pt x="2552" y="7691"/>
                    <a:pt x="2989" y="6539"/>
                    <a:pt x="3777" y="5645"/>
                  </a:cubicBezTo>
                  <a:cubicBezTo>
                    <a:pt x="4641" y="4646"/>
                    <a:pt x="4853" y="3229"/>
                    <a:pt x="4310" y="2023"/>
                  </a:cubicBezTo>
                  <a:cubicBezTo>
                    <a:pt x="3772" y="812"/>
                    <a:pt x="2581" y="24"/>
                    <a:pt x="12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82"/>
            <p:cNvSpPr/>
            <p:nvPr/>
          </p:nvSpPr>
          <p:spPr>
            <a:xfrm>
              <a:off x="7090471" y="2908964"/>
              <a:ext cx="328742" cy="368588"/>
            </a:xfrm>
            <a:custGeom>
              <a:avLst/>
              <a:gdLst/>
              <a:ahLst/>
              <a:cxnLst/>
              <a:rect l="l" t="t" r="r" b="b"/>
              <a:pathLst>
                <a:path w="12557" h="14079" extrusionOk="0">
                  <a:moveTo>
                    <a:pt x="8919" y="1"/>
                  </a:moveTo>
                  <a:cubicBezTo>
                    <a:pt x="8247" y="1"/>
                    <a:pt x="7558" y="193"/>
                    <a:pt x="6927" y="617"/>
                  </a:cubicBezTo>
                  <a:cubicBezTo>
                    <a:pt x="6786" y="711"/>
                    <a:pt x="6624" y="758"/>
                    <a:pt x="6461" y="758"/>
                  </a:cubicBezTo>
                  <a:cubicBezTo>
                    <a:pt x="6299" y="758"/>
                    <a:pt x="6137" y="711"/>
                    <a:pt x="5995" y="617"/>
                  </a:cubicBezTo>
                  <a:cubicBezTo>
                    <a:pt x="5400" y="217"/>
                    <a:pt x="4696" y="2"/>
                    <a:pt x="3980" y="2"/>
                  </a:cubicBezTo>
                  <a:cubicBezTo>
                    <a:pt x="3957" y="2"/>
                    <a:pt x="3934" y="2"/>
                    <a:pt x="3911" y="2"/>
                  </a:cubicBezTo>
                  <a:cubicBezTo>
                    <a:pt x="1705" y="41"/>
                    <a:pt x="0" y="2083"/>
                    <a:pt x="428" y="4307"/>
                  </a:cubicBezTo>
                  <a:cubicBezTo>
                    <a:pt x="452" y="4418"/>
                    <a:pt x="539" y="4469"/>
                    <a:pt x="626" y="4469"/>
                  </a:cubicBezTo>
                  <a:cubicBezTo>
                    <a:pt x="741" y="4469"/>
                    <a:pt x="858" y="4381"/>
                    <a:pt x="836" y="4230"/>
                  </a:cubicBezTo>
                  <a:cubicBezTo>
                    <a:pt x="456" y="2270"/>
                    <a:pt x="1960" y="454"/>
                    <a:pt x="3920" y="420"/>
                  </a:cubicBezTo>
                  <a:cubicBezTo>
                    <a:pt x="3944" y="420"/>
                    <a:pt x="3967" y="420"/>
                    <a:pt x="3991" y="420"/>
                  </a:cubicBezTo>
                  <a:cubicBezTo>
                    <a:pt x="4624" y="420"/>
                    <a:pt x="5242" y="607"/>
                    <a:pt x="5770" y="963"/>
                  </a:cubicBezTo>
                  <a:cubicBezTo>
                    <a:pt x="5979" y="1105"/>
                    <a:pt x="6220" y="1176"/>
                    <a:pt x="6462" y="1176"/>
                  </a:cubicBezTo>
                  <a:cubicBezTo>
                    <a:pt x="6704" y="1176"/>
                    <a:pt x="6947" y="1105"/>
                    <a:pt x="7158" y="963"/>
                  </a:cubicBezTo>
                  <a:cubicBezTo>
                    <a:pt x="7716" y="586"/>
                    <a:pt x="8327" y="416"/>
                    <a:pt x="8923" y="416"/>
                  </a:cubicBezTo>
                  <a:cubicBezTo>
                    <a:pt x="10591" y="416"/>
                    <a:pt x="12149" y="1748"/>
                    <a:pt x="12149" y="3620"/>
                  </a:cubicBezTo>
                  <a:cubicBezTo>
                    <a:pt x="12149" y="4389"/>
                    <a:pt x="11871" y="5133"/>
                    <a:pt x="11366" y="5719"/>
                  </a:cubicBezTo>
                  <a:cubicBezTo>
                    <a:pt x="10550" y="6651"/>
                    <a:pt x="10093" y="7847"/>
                    <a:pt x="10089" y="9087"/>
                  </a:cubicBezTo>
                  <a:lnTo>
                    <a:pt x="10089" y="11326"/>
                  </a:lnTo>
                  <a:cubicBezTo>
                    <a:pt x="10089" y="12536"/>
                    <a:pt x="9161" y="13550"/>
                    <a:pt x="7956" y="13655"/>
                  </a:cubicBezTo>
                  <a:lnTo>
                    <a:pt x="7956" y="10826"/>
                  </a:lnTo>
                  <a:cubicBezTo>
                    <a:pt x="8004" y="9966"/>
                    <a:pt x="7321" y="9241"/>
                    <a:pt x="6457" y="9241"/>
                  </a:cubicBezTo>
                  <a:cubicBezTo>
                    <a:pt x="5597" y="9241"/>
                    <a:pt x="4910" y="9966"/>
                    <a:pt x="4958" y="10826"/>
                  </a:cubicBezTo>
                  <a:lnTo>
                    <a:pt x="4958" y="13655"/>
                  </a:lnTo>
                  <a:cubicBezTo>
                    <a:pt x="3752" y="13550"/>
                    <a:pt x="2830" y="12536"/>
                    <a:pt x="2825" y="11326"/>
                  </a:cubicBezTo>
                  <a:lnTo>
                    <a:pt x="2825" y="9087"/>
                  </a:lnTo>
                  <a:cubicBezTo>
                    <a:pt x="2820" y="7847"/>
                    <a:pt x="2364" y="6651"/>
                    <a:pt x="1547" y="5719"/>
                  </a:cubicBezTo>
                  <a:cubicBezTo>
                    <a:pt x="1403" y="5551"/>
                    <a:pt x="1278" y="5369"/>
                    <a:pt x="1172" y="5176"/>
                  </a:cubicBezTo>
                  <a:cubicBezTo>
                    <a:pt x="1129" y="5100"/>
                    <a:pt x="1064" y="5068"/>
                    <a:pt x="999" y="5068"/>
                  </a:cubicBezTo>
                  <a:cubicBezTo>
                    <a:pt x="859" y="5068"/>
                    <a:pt x="720" y="5214"/>
                    <a:pt x="812" y="5378"/>
                  </a:cubicBezTo>
                  <a:cubicBezTo>
                    <a:pt x="932" y="5594"/>
                    <a:pt x="1076" y="5796"/>
                    <a:pt x="1239" y="5983"/>
                  </a:cubicBezTo>
                  <a:cubicBezTo>
                    <a:pt x="1994" y="6843"/>
                    <a:pt x="2412" y="7944"/>
                    <a:pt x="2416" y="9087"/>
                  </a:cubicBezTo>
                  <a:lnTo>
                    <a:pt x="2416" y="11326"/>
                  </a:lnTo>
                  <a:cubicBezTo>
                    <a:pt x="2416" y="12844"/>
                    <a:pt x="3646" y="14073"/>
                    <a:pt x="5164" y="14073"/>
                  </a:cubicBezTo>
                  <a:cubicBezTo>
                    <a:pt x="5280" y="14073"/>
                    <a:pt x="5371" y="13982"/>
                    <a:pt x="5371" y="13872"/>
                  </a:cubicBezTo>
                  <a:lnTo>
                    <a:pt x="5371" y="10826"/>
                  </a:lnTo>
                  <a:cubicBezTo>
                    <a:pt x="5371" y="10230"/>
                    <a:pt x="5856" y="9740"/>
                    <a:pt x="6457" y="9740"/>
                  </a:cubicBezTo>
                  <a:cubicBezTo>
                    <a:pt x="7057" y="9740"/>
                    <a:pt x="7542" y="10230"/>
                    <a:pt x="7542" y="10826"/>
                  </a:cubicBezTo>
                  <a:lnTo>
                    <a:pt x="7542" y="13872"/>
                  </a:lnTo>
                  <a:cubicBezTo>
                    <a:pt x="7542" y="13987"/>
                    <a:pt x="7634" y="14078"/>
                    <a:pt x="7749" y="14078"/>
                  </a:cubicBezTo>
                  <a:cubicBezTo>
                    <a:pt x="9262" y="14073"/>
                    <a:pt x="10492" y="12844"/>
                    <a:pt x="10497" y="11330"/>
                  </a:cubicBezTo>
                  <a:lnTo>
                    <a:pt x="10497" y="9082"/>
                  </a:lnTo>
                  <a:cubicBezTo>
                    <a:pt x="10502" y="7944"/>
                    <a:pt x="10920" y="6843"/>
                    <a:pt x="11674" y="5983"/>
                  </a:cubicBezTo>
                  <a:cubicBezTo>
                    <a:pt x="12241" y="5325"/>
                    <a:pt x="12553" y="4485"/>
                    <a:pt x="12553" y="3615"/>
                  </a:cubicBezTo>
                  <a:cubicBezTo>
                    <a:pt x="12557" y="1505"/>
                    <a:pt x="10802" y="1"/>
                    <a:pt x="89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6" name="Google Shape;14306;p82"/>
          <p:cNvGrpSpPr/>
          <p:nvPr/>
        </p:nvGrpSpPr>
        <p:grpSpPr>
          <a:xfrm>
            <a:off x="7159769" y="3621199"/>
            <a:ext cx="195722" cy="339816"/>
            <a:chOff x="7159769" y="3826599"/>
            <a:chExt cx="195722" cy="339816"/>
          </a:xfrm>
        </p:grpSpPr>
        <p:sp>
          <p:nvSpPr>
            <p:cNvPr id="14307" name="Google Shape;14307;p82"/>
            <p:cNvSpPr/>
            <p:nvPr/>
          </p:nvSpPr>
          <p:spPr>
            <a:xfrm>
              <a:off x="7186054" y="3862099"/>
              <a:ext cx="143152" cy="128439"/>
            </a:xfrm>
            <a:custGeom>
              <a:avLst/>
              <a:gdLst/>
              <a:ahLst/>
              <a:cxnLst/>
              <a:rect l="l" t="t" r="r" b="b"/>
              <a:pathLst>
                <a:path w="5468" h="4906" extrusionOk="0">
                  <a:moveTo>
                    <a:pt x="1158" y="0"/>
                  </a:moveTo>
                  <a:cubicBezTo>
                    <a:pt x="447" y="423"/>
                    <a:pt x="5" y="1187"/>
                    <a:pt x="0" y="2018"/>
                  </a:cubicBezTo>
                  <a:cubicBezTo>
                    <a:pt x="0" y="2460"/>
                    <a:pt x="14" y="3406"/>
                    <a:pt x="58" y="3844"/>
                  </a:cubicBezTo>
                  <a:cubicBezTo>
                    <a:pt x="120" y="4444"/>
                    <a:pt x="625" y="4905"/>
                    <a:pt x="1230" y="4905"/>
                  </a:cubicBezTo>
                  <a:lnTo>
                    <a:pt x="4228" y="4905"/>
                  </a:lnTo>
                  <a:cubicBezTo>
                    <a:pt x="4833" y="4905"/>
                    <a:pt x="5337" y="4449"/>
                    <a:pt x="5400" y="3844"/>
                  </a:cubicBezTo>
                  <a:cubicBezTo>
                    <a:pt x="5448" y="3411"/>
                    <a:pt x="5467" y="2465"/>
                    <a:pt x="5462" y="2023"/>
                  </a:cubicBezTo>
                  <a:cubicBezTo>
                    <a:pt x="5453" y="1192"/>
                    <a:pt x="5016" y="423"/>
                    <a:pt x="4295" y="0"/>
                  </a:cubicBezTo>
                  <a:lnTo>
                    <a:pt x="4016" y="726"/>
                  </a:lnTo>
                  <a:cubicBezTo>
                    <a:pt x="3584" y="560"/>
                    <a:pt x="3158" y="477"/>
                    <a:pt x="2730" y="477"/>
                  </a:cubicBezTo>
                  <a:cubicBezTo>
                    <a:pt x="2302" y="477"/>
                    <a:pt x="1874" y="560"/>
                    <a:pt x="1436" y="726"/>
                  </a:cubicBezTo>
                  <a:lnTo>
                    <a:pt x="1158" y="0"/>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82"/>
            <p:cNvSpPr/>
            <p:nvPr/>
          </p:nvSpPr>
          <p:spPr>
            <a:xfrm>
              <a:off x="7277736" y="3862099"/>
              <a:ext cx="51470" cy="128439"/>
            </a:xfrm>
            <a:custGeom>
              <a:avLst/>
              <a:gdLst/>
              <a:ahLst/>
              <a:cxnLst/>
              <a:rect l="l" t="t" r="r" b="b"/>
              <a:pathLst>
                <a:path w="1966" h="4906" extrusionOk="0">
                  <a:moveTo>
                    <a:pt x="798" y="0"/>
                  </a:moveTo>
                  <a:lnTo>
                    <a:pt x="625" y="457"/>
                  </a:lnTo>
                  <a:cubicBezTo>
                    <a:pt x="1014" y="884"/>
                    <a:pt x="1230" y="1442"/>
                    <a:pt x="1230" y="2023"/>
                  </a:cubicBezTo>
                  <a:cubicBezTo>
                    <a:pt x="1230" y="2465"/>
                    <a:pt x="1216" y="3406"/>
                    <a:pt x="1172" y="3844"/>
                  </a:cubicBezTo>
                  <a:cubicBezTo>
                    <a:pt x="1110" y="4449"/>
                    <a:pt x="606" y="4905"/>
                    <a:pt x="0" y="4905"/>
                  </a:cubicBezTo>
                  <a:lnTo>
                    <a:pt x="730" y="4905"/>
                  </a:lnTo>
                  <a:cubicBezTo>
                    <a:pt x="1336" y="4905"/>
                    <a:pt x="1840" y="4449"/>
                    <a:pt x="1903" y="3844"/>
                  </a:cubicBezTo>
                  <a:cubicBezTo>
                    <a:pt x="1946" y="3411"/>
                    <a:pt x="1965" y="2465"/>
                    <a:pt x="1965" y="2023"/>
                  </a:cubicBezTo>
                  <a:cubicBezTo>
                    <a:pt x="1955" y="1192"/>
                    <a:pt x="1514" y="423"/>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82"/>
            <p:cNvSpPr/>
            <p:nvPr/>
          </p:nvSpPr>
          <p:spPr>
            <a:xfrm>
              <a:off x="7208438" y="3831495"/>
              <a:ext cx="98489" cy="49742"/>
            </a:xfrm>
            <a:custGeom>
              <a:avLst/>
              <a:gdLst/>
              <a:ahLst/>
              <a:cxnLst/>
              <a:rect l="l" t="t" r="r" b="b"/>
              <a:pathLst>
                <a:path w="3762" h="1900" extrusionOk="0">
                  <a:moveTo>
                    <a:pt x="1881" y="1"/>
                  </a:moveTo>
                  <a:cubicBezTo>
                    <a:pt x="1243" y="1"/>
                    <a:pt x="606" y="120"/>
                    <a:pt x="0" y="357"/>
                  </a:cubicBezTo>
                  <a:lnTo>
                    <a:pt x="586" y="1900"/>
                  </a:lnTo>
                  <a:cubicBezTo>
                    <a:pt x="1003" y="1731"/>
                    <a:pt x="1443" y="1647"/>
                    <a:pt x="1883" y="1647"/>
                  </a:cubicBezTo>
                  <a:cubicBezTo>
                    <a:pt x="2320" y="1647"/>
                    <a:pt x="2757" y="1730"/>
                    <a:pt x="3171" y="1895"/>
                  </a:cubicBezTo>
                  <a:lnTo>
                    <a:pt x="3762" y="357"/>
                  </a:lnTo>
                  <a:cubicBezTo>
                    <a:pt x="3156" y="120"/>
                    <a:pt x="2519" y="1"/>
                    <a:pt x="188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82"/>
            <p:cNvSpPr/>
            <p:nvPr/>
          </p:nvSpPr>
          <p:spPr>
            <a:xfrm>
              <a:off x="7274333" y="3835422"/>
              <a:ext cx="32463" cy="45684"/>
            </a:xfrm>
            <a:custGeom>
              <a:avLst/>
              <a:gdLst/>
              <a:ahLst/>
              <a:cxnLst/>
              <a:rect l="l" t="t" r="r" b="b"/>
              <a:pathLst>
                <a:path w="1240" h="1745" extrusionOk="0">
                  <a:moveTo>
                    <a:pt x="572" y="1"/>
                  </a:moveTo>
                  <a:lnTo>
                    <a:pt x="1" y="1500"/>
                  </a:lnTo>
                  <a:lnTo>
                    <a:pt x="649" y="1745"/>
                  </a:lnTo>
                  <a:lnTo>
                    <a:pt x="1240" y="207"/>
                  </a:lnTo>
                  <a:cubicBezTo>
                    <a:pt x="1024" y="121"/>
                    <a:pt x="798" y="54"/>
                    <a:pt x="572"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82"/>
            <p:cNvSpPr/>
            <p:nvPr/>
          </p:nvSpPr>
          <p:spPr>
            <a:xfrm>
              <a:off x="7244645" y="3840631"/>
              <a:ext cx="25944" cy="22724"/>
            </a:xfrm>
            <a:custGeom>
              <a:avLst/>
              <a:gdLst/>
              <a:ahLst/>
              <a:cxnLst/>
              <a:rect l="l" t="t" r="r" b="b"/>
              <a:pathLst>
                <a:path w="991" h="868" extrusionOk="0">
                  <a:moveTo>
                    <a:pt x="493" y="0"/>
                  </a:moveTo>
                  <a:cubicBezTo>
                    <a:pt x="398" y="0"/>
                    <a:pt x="303" y="64"/>
                    <a:pt x="303" y="191"/>
                  </a:cubicBezTo>
                  <a:lnTo>
                    <a:pt x="303" y="244"/>
                  </a:lnTo>
                  <a:lnTo>
                    <a:pt x="251" y="244"/>
                  </a:lnTo>
                  <a:cubicBezTo>
                    <a:pt x="1" y="244"/>
                    <a:pt x="1" y="623"/>
                    <a:pt x="251" y="623"/>
                  </a:cubicBezTo>
                  <a:lnTo>
                    <a:pt x="303" y="623"/>
                  </a:lnTo>
                  <a:lnTo>
                    <a:pt x="303" y="676"/>
                  </a:lnTo>
                  <a:cubicBezTo>
                    <a:pt x="303" y="804"/>
                    <a:pt x="398" y="867"/>
                    <a:pt x="493" y="867"/>
                  </a:cubicBezTo>
                  <a:cubicBezTo>
                    <a:pt x="588" y="867"/>
                    <a:pt x="683" y="804"/>
                    <a:pt x="683" y="676"/>
                  </a:cubicBezTo>
                  <a:lnTo>
                    <a:pt x="683" y="623"/>
                  </a:lnTo>
                  <a:lnTo>
                    <a:pt x="741" y="623"/>
                  </a:lnTo>
                  <a:cubicBezTo>
                    <a:pt x="990" y="623"/>
                    <a:pt x="990" y="244"/>
                    <a:pt x="741" y="244"/>
                  </a:cubicBezTo>
                  <a:lnTo>
                    <a:pt x="683" y="244"/>
                  </a:lnTo>
                  <a:lnTo>
                    <a:pt x="683" y="191"/>
                  </a:lnTo>
                  <a:cubicBezTo>
                    <a:pt x="683" y="64"/>
                    <a:pt x="588" y="0"/>
                    <a:pt x="4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82"/>
            <p:cNvSpPr/>
            <p:nvPr/>
          </p:nvSpPr>
          <p:spPr>
            <a:xfrm>
              <a:off x="7165162" y="3986611"/>
              <a:ext cx="184909" cy="174751"/>
            </a:xfrm>
            <a:custGeom>
              <a:avLst/>
              <a:gdLst/>
              <a:ahLst/>
              <a:cxnLst/>
              <a:rect l="l" t="t" r="r" b="b"/>
              <a:pathLst>
                <a:path w="7063" h="6675" extrusionOk="0">
                  <a:moveTo>
                    <a:pt x="2864" y="0"/>
                  </a:moveTo>
                  <a:lnTo>
                    <a:pt x="2864" y="956"/>
                  </a:lnTo>
                  <a:lnTo>
                    <a:pt x="2700" y="956"/>
                  </a:lnTo>
                  <a:cubicBezTo>
                    <a:pt x="1725" y="956"/>
                    <a:pt x="870" y="1624"/>
                    <a:pt x="644" y="2575"/>
                  </a:cubicBezTo>
                  <a:lnTo>
                    <a:pt x="101" y="4780"/>
                  </a:lnTo>
                  <a:cubicBezTo>
                    <a:pt x="1" y="5184"/>
                    <a:pt x="183" y="5607"/>
                    <a:pt x="543" y="5813"/>
                  </a:cubicBezTo>
                  <a:cubicBezTo>
                    <a:pt x="1540" y="6387"/>
                    <a:pt x="2537" y="6674"/>
                    <a:pt x="3534" y="6674"/>
                  </a:cubicBezTo>
                  <a:cubicBezTo>
                    <a:pt x="4531" y="6674"/>
                    <a:pt x="5528" y="6387"/>
                    <a:pt x="6525" y="5813"/>
                  </a:cubicBezTo>
                  <a:cubicBezTo>
                    <a:pt x="6885" y="5607"/>
                    <a:pt x="7063" y="5184"/>
                    <a:pt x="6966" y="4780"/>
                  </a:cubicBezTo>
                  <a:lnTo>
                    <a:pt x="6683" y="3623"/>
                  </a:lnTo>
                  <a:lnTo>
                    <a:pt x="6544" y="3032"/>
                  </a:lnTo>
                  <a:lnTo>
                    <a:pt x="6433" y="2570"/>
                  </a:lnTo>
                  <a:cubicBezTo>
                    <a:pt x="6198" y="1619"/>
                    <a:pt x="5348" y="951"/>
                    <a:pt x="4372" y="951"/>
                  </a:cubicBezTo>
                  <a:lnTo>
                    <a:pt x="4214" y="951"/>
                  </a:lnTo>
                  <a:lnTo>
                    <a:pt x="4214" y="0"/>
                  </a:lnTo>
                  <a:cubicBezTo>
                    <a:pt x="4000" y="108"/>
                    <a:pt x="3768" y="162"/>
                    <a:pt x="3537" y="162"/>
                  </a:cubicBezTo>
                  <a:cubicBezTo>
                    <a:pt x="3306" y="162"/>
                    <a:pt x="3075" y="108"/>
                    <a:pt x="28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82"/>
            <p:cNvSpPr/>
            <p:nvPr/>
          </p:nvSpPr>
          <p:spPr>
            <a:xfrm>
              <a:off x="7240011" y="3986742"/>
              <a:ext cx="5917" cy="3796"/>
            </a:xfrm>
            <a:custGeom>
              <a:avLst/>
              <a:gdLst/>
              <a:ahLst/>
              <a:cxnLst/>
              <a:rect l="l" t="t" r="r" b="b"/>
              <a:pathLst>
                <a:path w="226" h="145" extrusionOk="0">
                  <a:moveTo>
                    <a:pt x="0" y="0"/>
                  </a:moveTo>
                  <a:lnTo>
                    <a:pt x="0" y="144"/>
                  </a:lnTo>
                  <a:cubicBezTo>
                    <a:pt x="77" y="130"/>
                    <a:pt x="154" y="115"/>
                    <a:pt x="226" y="91"/>
                  </a:cubicBezTo>
                  <a:cubicBezTo>
                    <a:pt x="149" y="67"/>
                    <a:pt x="72" y="34"/>
                    <a:pt x="0"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82"/>
            <p:cNvSpPr/>
            <p:nvPr/>
          </p:nvSpPr>
          <p:spPr>
            <a:xfrm>
              <a:off x="7245901" y="3986611"/>
              <a:ext cx="104170" cy="174725"/>
            </a:xfrm>
            <a:custGeom>
              <a:avLst/>
              <a:gdLst/>
              <a:ahLst/>
              <a:cxnLst/>
              <a:rect l="l" t="t" r="r" b="b"/>
              <a:pathLst>
                <a:path w="3979" h="6674" extrusionOk="0">
                  <a:moveTo>
                    <a:pt x="1130" y="0"/>
                  </a:moveTo>
                  <a:cubicBezTo>
                    <a:pt x="918" y="111"/>
                    <a:pt x="688" y="168"/>
                    <a:pt x="452" y="168"/>
                  </a:cubicBezTo>
                  <a:cubicBezTo>
                    <a:pt x="380" y="168"/>
                    <a:pt x="303" y="164"/>
                    <a:pt x="231" y="149"/>
                  </a:cubicBezTo>
                  <a:lnTo>
                    <a:pt x="231" y="956"/>
                  </a:lnTo>
                  <a:lnTo>
                    <a:pt x="390" y="956"/>
                  </a:lnTo>
                  <a:cubicBezTo>
                    <a:pt x="1370" y="956"/>
                    <a:pt x="2220" y="1624"/>
                    <a:pt x="2451" y="2575"/>
                  </a:cubicBezTo>
                  <a:lnTo>
                    <a:pt x="2561" y="3032"/>
                  </a:lnTo>
                  <a:lnTo>
                    <a:pt x="2705" y="3623"/>
                  </a:lnTo>
                  <a:lnTo>
                    <a:pt x="2989" y="4780"/>
                  </a:lnTo>
                  <a:cubicBezTo>
                    <a:pt x="3085" y="5189"/>
                    <a:pt x="2902" y="5607"/>
                    <a:pt x="2547" y="5813"/>
                  </a:cubicBezTo>
                  <a:cubicBezTo>
                    <a:pt x="1697" y="6303"/>
                    <a:pt x="851" y="6587"/>
                    <a:pt x="1" y="6654"/>
                  </a:cubicBezTo>
                  <a:cubicBezTo>
                    <a:pt x="153" y="6667"/>
                    <a:pt x="306" y="6674"/>
                    <a:pt x="458" y="6674"/>
                  </a:cubicBezTo>
                  <a:cubicBezTo>
                    <a:pt x="1453" y="6674"/>
                    <a:pt x="2445" y="6388"/>
                    <a:pt x="3441" y="5813"/>
                  </a:cubicBezTo>
                  <a:cubicBezTo>
                    <a:pt x="3801" y="5607"/>
                    <a:pt x="3979" y="5184"/>
                    <a:pt x="3882" y="4780"/>
                  </a:cubicBezTo>
                  <a:lnTo>
                    <a:pt x="3599" y="3623"/>
                  </a:lnTo>
                  <a:lnTo>
                    <a:pt x="3460" y="3032"/>
                  </a:lnTo>
                  <a:lnTo>
                    <a:pt x="3349" y="2575"/>
                  </a:lnTo>
                  <a:cubicBezTo>
                    <a:pt x="3119" y="1624"/>
                    <a:pt x="2264" y="956"/>
                    <a:pt x="1288" y="956"/>
                  </a:cubicBezTo>
                  <a:lnTo>
                    <a:pt x="1130" y="956"/>
                  </a:lnTo>
                  <a:lnTo>
                    <a:pt x="1130"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82"/>
            <p:cNvSpPr/>
            <p:nvPr/>
          </p:nvSpPr>
          <p:spPr>
            <a:xfrm>
              <a:off x="7224277" y="3986611"/>
              <a:ext cx="65188" cy="82650"/>
            </a:xfrm>
            <a:custGeom>
              <a:avLst/>
              <a:gdLst/>
              <a:ahLst/>
              <a:cxnLst/>
              <a:rect l="l" t="t" r="r" b="b"/>
              <a:pathLst>
                <a:path w="2490" h="3157" extrusionOk="0">
                  <a:moveTo>
                    <a:pt x="606" y="0"/>
                  </a:moveTo>
                  <a:lnTo>
                    <a:pt x="606" y="956"/>
                  </a:lnTo>
                  <a:lnTo>
                    <a:pt x="442" y="956"/>
                  </a:lnTo>
                  <a:cubicBezTo>
                    <a:pt x="294" y="956"/>
                    <a:pt x="149" y="971"/>
                    <a:pt x="1" y="1004"/>
                  </a:cubicBezTo>
                  <a:lnTo>
                    <a:pt x="58" y="1052"/>
                  </a:lnTo>
                  <a:lnTo>
                    <a:pt x="1274" y="3157"/>
                  </a:lnTo>
                  <a:lnTo>
                    <a:pt x="2489" y="1052"/>
                  </a:lnTo>
                  <a:lnTo>
                    <a:pt x="2489" y="990"/>
                  </a:lnTo>
                  <a:cubicBezTo>
                    <a:pt x="2364" y="966"/>
                    <a:pt x="2239" y="956"/>
                    <a:pt x="2114" y="956"/>
                  </a:cubicBezTo>
                  <a:lnTo>
                    <a:pt x="1956" y="956"/>
                  </a:lnTo>
                  <a:lnTo>
                    <a:pt x="1956" y="0"/>
                  </a:lnTo>
                  <a:cubicBezTo>
                    <a:pt x="1742" y="108"/>
                    <a:pt x="1510" y="162"/>
                    <a:pt x="1279" y="162"/>
                  </a:cubicBezTo>
                  <a:cubicBezTo>
                    <a:pt x="1048" y="162"/>
                    <a:pt x="817" y="108"/>
                    <a:pt x="60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82"/>
            <p:cNvSpPr/>
            <p:nvPr/>
          </p:nvSpPr>
          <p:spPr>
            <a:xfrm>
              <a:off x="7239880" y="3986742"/>
              <a:ext cx="35369" cy="17253"/>
            </a:xfrm>
            <a:custGeom>
              <a:avLst/>
              <a:gdLst/>
              <a:ahLst/>
              <a:cxnLst/>
              <a:rect l="l" t="t" r="r" b="b"/>
              <a:pathLst>
                <a:path w="1351" h="659" extrusionOk="0">
                  <a:moveTo>
                    <a:pt x="0" y="0"/>
                  </a:moveTo>
                  <a:lnTo>
                    <a:pt x="0" y="514"/>
                  </a:lnTo>
                  <a:cubicBezTo>
                    <a:pt x="216" y="610"/>
                    <a:pt x="447" y="658"/>
                    <a:pt x="677" y="658"/>
                  </a:cubicBezTo>
                  <a:cubicBezTo>
                    <a:pt x="907" y="658"/>
                    <a:pt x="1136" y="610"/>
                    <a:pt x="1350" y="514"/>
                  </a:cubicBezTo>
                  <a:lnTo>
                    <a:pt x="1350" y="0"/>
                  </a:lnTo>
                  <a:cubicBezTo>
                    <a:pt x="1144" y="106"/>
                    <a:pt x="913" y="163"/>
                    <a:pt x="678" y="163"/>
                  </a:cubicBezTo>
                  <a:cubicBezTo>
                    <a:pt x="442" y="163"/>
                    <a:pt x="212" y="106"/>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82"/>
            <p:cNvSpPr/>
            <p:nvPr/>
          </p:nvSpPr>
          <p:spPr>
            <a:xfrm>
              <a:off x="7213962" y="3888515"/>
              <a:ext cx="87441" cy="99379"/>
            </a:xfrm>
            <a:custGeom>
              <a:avLst/>
              <a:gdLst/>
              <a:ahLst/>
              <a:cxnLst/>
              <a:rect l="l" t="t" r="r" b="b"/>
              <a:pathLst>
                <a:path w="3340" h="3796" extrusionOk="0">
                  <a:moveTo>
                    <a:pt x="2292" y="0"/>
                  </a:moveTo>
                  <a:cubicBezTo>
                    <a:pt x="1615" y="457"/>
                    <a:pt x="817" y="706"/>
                    <a:pt x="1" y="716"/>
                  </a:cubicBezTo>
                  <a:lnTo>
                    <a:pt x="1" y="2104"/>
                  </a:lnTo>
                  <a:lnTo>
                    <a:pt x="1" y="2157"/>
                  </a:lnTo>
                  <a:cubicBezTo>
                    <a:pt x="15" y="3065"/>
                    <a:pt x="760" y="3795"/>
                    <a:pt x="1668" y="3795"/>
                  </a:cubicBezTo>
                  <a:cubicBezTo>
                    <a:pt x="2580" y="3795"/>
                    <a:pt x="3320" y="3065"/>
                    <a:pt x="3339" y="2157"/>
                  </a:cubicBezTo>
                  <a:lnTo>
                    <a:pt x="3339" y="716"/>
                  </a:lnTo>
                  <a:cubicBezTo>
                    <a:pt x="2753" y="476"/>
                    <a:pt x="2292" y="0"/>
                    <a:pt x="2292"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82"/>
            <p:cNvSpPr/>
            <p:nvPr/>
          </p:nvSpPr>
          <p:spPr>
            <a:xfrm>
              <a:off x="7260248" y="3888619"/>
              <a:ext cx="41286" cy="99903"/>
            </a:xfrm>
            <a:custGeom>
              <a:avLst/>
              <a:gdLst/>
              <a:ahLst/>
              <a:cxnLst/>
              <a:rect l="l" t="t" r="r" b="b"/>
              <a:pathLst>
                <a:path w="1577" h="3816" extrusionOk="0">
                  <a:moveTo>
                    <a:pt x="524" y="1"/>
                  </a:moveTo>
                  <a:cubicBezTo>
                    <a:pt x="361" y="116"/>
                    <a:pt x="183" y="217"/>
                    <a:pt x="0" y="299"/>
                  </a:cubicBezTo>
                  <a:cubicBezTo>
                    <a:pt x="270" y="544"/>
                    <a:pt x="582" y="741"/>
                    <a:pt x="913" y="885"/>
                  </a:cubicBezTo>
                  <a:lnTo>
                    <a:pt x="913" y="2326"/>
                  </a:lnTo>
                  <a:cubicBezTo>
                    <a:pt x="913" y="2955"/>
                    <a:pt x="563" y="3532"/>
                    <a:pt x="0" y="3815"/>
                  </a:cubicBezTo>
                  <a:cubicBezTo>
                    <a:pt x="884" y="3767"/>
                    <a:pt x="1571" y="3037"/>
                    <a:pt x="1576" y="2153"/>
                  </a:cubicBezTo>
                  <a:lnTo>
                    <a:pt x="1576" y="712"/>
                  </a:lnTo>
                  <a:cubicBezTo>
                    <a:pt x="981" y="472"/>
                    <a:pt x="524" y="1"/>
                    <a:pt x="52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82"/>
            <p:cNvSpPr/>
            <p:nvPr/>
          </p:nvSpPr>
          <p:spPr>
            <a:xfrm>
              <a:off x="7159769" y="3826599"/>
              <a:ext cx="195722" cy="339816"/>
            </a:xfrm>
            <a:custGeom>
              <a:avLst/>
              <a:gdLst/>
              <a:ahLst/>
              <a:cxnLst/>
              <a:rect l="l" t="t" r="r" b="b"/>
              <a:pathLst>
                <a:path w="7476" h="12980" extrusionOk="0">
                  <a:moveTo>
                    <a:pt x="3732" y="378"/>
                  </a:moveTo>
                  <a:cubicBezTo>
                    <a:pt x="4286" y="378"/>
                    <a:pt x="4840" y="472"/>
                    <a:pt x="5369" y="659"/>
                  </a:cubicBezTo>
                  <a:lnTo>
                    <a:pt x="5369" y="659"/>
                  </a:lnTo>
                  <a:lnTo>
                    <a:pt x="5131" y="1289"/>
                  </a:lnTo>
                  <a:lnTo>
                    <a:pt x="4915" y="1842"/>
                  </a:lnTo>
                  <a:cubicBezTo>
                    <a:pt x="4533" y="1709"/>
                    <a:pt x="4134" y="1643"/>
                    <a:pt x="3735" y="1643"/>
                  </a:cubicBezTo>
                  <a:cubicBezTo>
                    <a:pt x="3336" y="1643"/>
                    <a:pt x="2938" y="1709"/>
                    <a:pt x="2556" y="1842"/>
                  </a:cubicBezTo>
                  <a:lnTo>
                    <a:pt x="2104" y="655"/>
                  </a:lnTo>
                  <a:cubicBezTo>
                    <a:pt x="2631" y="471"/>
                    <a:pt x="3182" y="378"/>
                    <a:pt x="3732" y="378"/>
                  </a:cubicBezTo>
                  <a:close/>
                  <a:moveTo>
                    <a:pt x="2075" y="1649"/>
                  </a:moveTo>
                  <a:cubicBezTo>
                    <a:pt x="2282" y="2144"/>
                    <a:pt x="2239" y="2211"/>
                    <a:pt x="2392" y="2259"/>
                  </a:cubicBezTo>
                  <a:cubicBezTo>
                    <a:pt x="2407" y="2269"/>
                    <a:pt x="2426" y="2274"/>
                    <a:pt x="2445" y="2279"/>
                  </a:cubicBezTo>
                  <a:cubicBezTo>
                    <a:pt x="2465" y="2279"/>
                    <a:pt x="2489" y="2274"/>
                    <a:pt x="2508" y="2264"/>
                  </a:cubicBezTo>
                  <a:cubicBezTo>
                    <a:pt x="2902" y="2108"/>
                    <a:pt x="3317" y="2030"/>
                    <a:pt x="3733" y="2030"/>
                  </a:cubicBezTo>
                  <a:cubicBezTo>
                    <a:pt x="4148" y="2030"/>
                    <a:pt x="4564" y="2108"/>
                    <a:pt x="4958" y="2264"/>
                  </a:cubicBezTo>
                  <a:cubicBezTo>
                    <a:pt x="4979" y="2274"/>
                    <a:pt x="5003" y="2279"/>
                    <a:pt x="5028" y="2279"/>
                  </a:cubicBezTo>
                  <a:cubicBezTo>
                    <a:pt x="5053" y="2279"/>
                    <a:pt x="5078" y="2274"/>
                    <a:pt x="5102" y="2264"/>
                  </a:cubicBezTo>
                  <a:cubicBezTo>
                    <a:pt x="5145" y="2245"/>
                    <a:pt x="5184" y="2207"/>
                    <a:pt x="5203" y="2159"/>
                  </a:cubicBezTo>
                  <a:lnTo>
                    <a:pt x="5395" y="1654"/>
                  </a:lnTo>
                  <a:cubicBezTo>
                    <a:pt x="5943" y="2058"/>
                    <a:pt x="6269" y="2701"/>
                    <a:pt x="6269" y="3384"/>
                  </a:cubicBezTo>
                  <a:cubicBezTo>
                    <a:pt x="6269" y="3859"/>
                    <a:pt x="6255" y="4772"/>
                    <a:pt x="6212" y="5185"/>
                  </a:cubicBezTo>
                  <a:cubicBezTo>
                    <a:pt x="6159" y="5686"/>
                    <a:pt x="5741" y="6074"/>
                    <a:pt x="5236" y="6074"/>
                  </a:cubicBezTo>
                  <a:cubicBezTo>
                    <a:pt x="5233" y="6074"/>
                    <a:pt x="5230" y="6074"/>
                    <a:pt x="5227" y="6074"/>
                  </a:cubicBezTo>
                  <a:lnTo>
                    <a:pt x="4756" y="6074"/>
                  </a:lnTo>
                  <a:cubicBezTo>
                    <a:pt x="5280" y="5733"/>
                    <a:pt x="5592" y="5151"/>
                    <a:pt x="5592" y="4527"/>
                  </a:cubicBezTo>
                  <a:lnTo>
                    <a:pt x="5592" y="3086"/>
                  </a:lnTo>
                  <a:cubicBezTo>
                    <a:pt x="5582" y="3047"/>
                    <a:pt x="5568" y="3019"/>
                    <a:pt x="5549" y="2985"/>
                  </a:cubicBezTo>
                  <a:cubicBezTo>
                    <a:pt x="5530" y="2956"/>
                    <a:pt x="5501" y="2932"/>
                    <a:pt x="5477" y="2908"/>
                  </a:cubicBezTo>
                  <a:cubicBezTo>
                    <a:pt x="4934" y="2687"/>
                    <a:pt x="4497" y="2245"/>
                    <a:pt x="4492" y="2235"/>
                  </a:cubicBezTo>
                  <a:cubicBezTo>
                    <a:pt x="4456" y="2199"/>
                    <a:pt x="4408" y="2181"/>
                    <a:pt x="4360" y="2181"/>
                  </a:cubicBezTo>
                  <a:cubicBezTo>
                    <a:pt x="4319" y="2181"/>
                    <a:pt x="4277" y="2194"/>
                    <a:pt x="4242" y="2221"/>
                  </a:cubicBezTo>
                  <a:cubicBezTo>
                    <a:pt x="3598" y="2653"/>
                    <a:pt x="2839" y="2889"/>
                    <a:pt x="2066" y="2894"/>
                  </a:cubicBezTo>
                  <a:cubicBezTo>
                    <a:pt x="2037" y="2894"/>
                    <a:pt x="2023" y="2913"/>
                    <a:pt x="1999" y="2922"/>
                  </a:cubicBezTo>
                  <a:cubicBezTo>
                    <a:pt x="1975" y="2927"/>
                    <a:pt x="1950" y="2937"/>
                    <a:pt x="1931" y="2951"/>
                  </a:cubicBezTo>
                  <a:cubicBezTo>
                    <a:pt x="1917" y="2970"/>
                    <a:pt x="1917" y="2999"/>
                    <a:pt x="1907" y="3019"/>
                  </a:cubicBezTo>
                  <a:cubicBezTo>
                    <a:pt x="1893" y="3038"/>
                    <a:pt x="1883" y="3062"/>
                    <a:pt x="1878" y="3086"/>
                  </a:cubicBezTo>
                  <a:lnTo>
                    <a:pt x="1878" y="3629"/>
                  </a:lnTo>
                  <a:cubicBezTo>
                    <a:pt x="1878" y="3754"/>
                    <a:pt x="1973" y="3816"/>
                    <a:pt x="2068" y="3816"/>
                  </a:cubicBezTo>
                  <a:cubicBezTo>
                    <a:pt x="2163" y="3816"/>
                    <a:pt x="2258" y="3754"/>
                    <a:pt x="2258" y="3629"/>
                  </a:cubicBezTo>
                  <a:lnTo>
                    <a:pt x="2258" y="3259"/>
                  </a:lnTo>
                  <a:cubicBezTo>
                    <a:pt x="2993" y="3220"/>
                    <a:pt x="3709" y="2999"/>
                    <a:pt x="4338" y="2615"/>
                  </a:cubicBezTo>
                  <a:cubicBezTo>
                    <a:pt x="4602" y="2850"/>
                    <a:pt x="4895" y="3047"/>
                    <a:pt x="5217" y="3201"/>
                  </a:cubicBezTo>
                  <a:lnTo>
                    <a:pt x="5217" y="4522"/>
                  </a:lnTo>
                  <a:cubicBezTo>
                    <a:pt x="5217" y="5339"/>
                    <a:pt x="4554" y="6002"/>
                    <a:pt x="3733" y="6002"/>
                  </a:cubicBezTo>
                  <a:cubicBezTo>
                    <a:pt x="2916" y="6002"/>
                    <a:pt x="2253" y="5339"/>
                    <a:pt x="2253" y="4522"/>
                  </a:cubicBezTo>
                  <a:cubicBezTo>
                    <a:pt x="2253" y="4397"/>
                    <a:pt x="2158" y="4335"/>
                    <a:pt x="2063" y="4335"/>
                  </a:cubicBezTo>
                  <a:cubicBezTo>
                    <a:pt x="1969" y="4335"/>
                    <a:pt x="1874" y="4397"/>
                    <a:pt x="1874" y="4522"/>
                  </a:cubicBezTo>
                  <a:cubicBezTo>
                    <a:pt x="1878" y="5147"/>
                    <a:pt x="2191" y="5728"/>
                    <a:pt x="2710" y="6074"/>
                  </a:cubicBezTo>
                  <a:lnTo>
                    <a:pt x="2239" y="6074"/>
                  </a:lnTo>
                  <a:cubicBezTo>
                    <a:pt x="1729" y="6074"/>
                    <a:pt x="1307" y="5685"/>
                    <a:pt x="1259" y="5180"/>
                  </a:cubicBezTo>
                  <a:cubicBezTo>
                    <a:pt x="1215" y="4767"/>
                    <a:pt x="1196" y="3850"/>
                    <a:pt x="1196" y="3379"/>
                  </a:cubicBezTo>
                  <a:cubicBezTo>
                    <a:pt x="1201" y="2697"/>
                    <a:pt x="1523" y="2053"/>
                    <a:pt x="2075" y="1649"/>
                  </a:cubicBezTo>
                  <a:close/>
                  <a:moveTo>
                    <a:pt x="4218" y="6401"/>
                  </a:moveTo>
                  <a:lnTo>
                    <a:pt x="4218" y="7073"/>
                  </a:lnTo>
                  <a:cubicBezTo>
                    <a:pt x="4218" y="7174"/>
                    <a:pt x="4304" y="7260"/>
                    <a:pt x="4410" y="7260"/>
                  </a:cubicBezTo>
                  <a:lnTo>
                    <a:pt x="4569" y="7260"/>
                  </a:lnTo>
                  <a:cubicBezTo>
                    <a:pt x="4602" y="7260"/>
                    <a:pt x="4636" y="7265"/>
                    <a:pt x="4670" y="7270"/>
                  </a:cubicBezTo>
                  <a:lnTo>
                    <a:pt x="3733" y="8889"/>
                  </a:lnTo>
                  <a:lnTo>
                    <a:pt x="2796" y="7270"/>
                  </a:lnTo>
                  <a:cubicBezTo>
                    <a:pt x="2834" y="7265"/>
                    <a:pt x="2868" y="7260"/>
                    <a:pt x="2902" y="7260"/>
                  </a:cubicBezTo>
                  <a:lnTo>
                    <a:pt x="3060" y="7260"/>
                  </a:lnTo>
                  <a:cubicBezTo>
                    <a:pt x="3166" y="7260"/>
                    <a:pt x="3252" y="7174"/>
                    <a:pt x="3252" y="7073"/>
                  </a:cubicBezTo>
                  <a:lnTo>
                    <a:pt x="3252" y="6401"/>
                  </a:lnTo>
                  <a:cubicBezTo>
                    <a:pt x="3409" y="6449"/>
                    <a:pt x="3572" y="6473"/>
                    <a:pt x="3735" y="6473"/>
                  </a:cubicBezTo>
                  <a:cubicBezTo>
                    <a:pt x="3899" y="6473"/>
                    <a:pt x="4062" y="6449"/>
                    <a:pt x="4218" y="6401"/>
                  </a:cubicBezTo>
                  <a:close/>
                  <a:moveTo>
                    <a:pt x="3738" y="0"/>
                  </a:moveTo>
                  <a:cubicBezTo>
                    <a:pt x="3088" y="0"/>
                    <a:pt x="2436" y="124"/>
                    <a:pt x="1787" y="371"/>
                  </a:cubicBezTo>
                  <a:cubicBezTo>
                    <a:pt x="1739" y="391"/>
                    <a:pt x="1705" y="424"/>
                    <a:pt x="1681" y="472"/>
                  </a:cubicBezTo>
                  <a:cubicBezTo>
                    <a:pt x="1662" y="516"/>
                    <a:pt x="1662" y="568"/>
                    <a:pt x="1681" y="616"/>
                  </a:cubicBezTo>
                  <a:lnTo>
                    <a:pt x="1941" y="1299"/>
                  </a:lnTo>
                  <a:cubicBezTo>
                    <a:pt x="1244" y="1765"/>
                    <a:pt x="822" y="2543"/>
                    <a:pt x="817" y="3379"/>
                  </a:cubicBezTo>
                  <a:cubicBezTo>
                    <a:pt x="817" y="3797"/>
                    <a:pt x="836" y="4767"/>
                    <a:pt x="879" y="5224"/>
                  </a:cubicBezTo>
                  <a:cubicBezTo>
                    <a:pt x="951" y="5922"/>
                    <a:pt x="1532" y="6453"/>
                    <a:pt x="2234" y="6453"/>
                  </a:cubicBezTo>
                  <a:cubicBezTo>
                    <a:pt x="2237" y="6453"/>
                    <a:pt x="2240" y="6453"/>
                    <a:pt x="2244" y="6453"/>
                  </a:cubicBezTo>
                  <a:lnTo>
                    <a:pt x="2873" y="6453"/>
                  </a:lnTo>
                  <a:lnTo>
                    <a:pt x="2873" y="6881"/>
                  </a:lnTo>
                  <a:cubicBezTo>
                    <a:pt x="1816" y="6891"/>
                    <a:pt x="903" y="7616"/>
                    <a:pt x="658" y="8644"/>
                  </a:cubicBezTo>
                  <a:lnTo>
                    <a:pt x="115" y="10849"/>
                  </a:lnTo>
                  <a:cubicBezTo>
                    <a:pt x="0" y="11334"/>
                    <a:pt x="216" y="11843"/>
                    <a:pt x="649" y="12093"/>
                  </a:cubicBezTo>
                  <a:cubicBezTo>
                    <a:pt x="1672" y="12684"/>
                    <a:pt x="2704" y="12980"/>
                    <a:pt x="3735" y="12980"/>
                  </a:cubicBezTo>
                  <a:cubicBezTo>
                    <a:pt x="4767" y="12980"/>
                    <a:pt x="5799" y="12684"/>
                    <a:pt x="6822" y="12093"/>
                  </a:cubicBezTo>
                  <a:cubicBezTo>
                    <a:pt x="7259" y="11843"/>
                    <a:pt x="7475" y="11339"/>
                    <a:pt x="7355" y="10849"/>
                  </a:cubicBezTo>
                  <a:lnTo>
                    <a:pt x="7144" y="9984"/>
                  </a:lnTo>
                  <a:cubicBezTo>
                    <a:pt x="7114" y="9892"/>
                    <a:pt x="7040" y="9851"/>
                    <a:pt x="6965" y="9851"/>
                  </a:cubicBezTo>
                  <a:cubicBezTo>
                    <a:pt x="6857" y="9851"/>
                    <a:pt x="6748" y="9936"/>
                    <a:pt x="6774" y="10076"/>
                  </a:cubicBezTo>
                  <a:lnTo>
                    <a:pt x="6985" y="10940"/>
                  </a:lnTo>
                  <a:cubicBezTo>
                    <a:pt x="7062" y="11262"/>
                    <a:pt x="6918" y="11598"/>
                    <a:pt x="6630" y="11762"/>
                  </a:cubicBezTo>
                  <a:cubicBezTo>
                    <a:pt x="5657" y="12324"/>
                    <a:pt x="4696" y="12605"/>
                    <a:pt x="3735" y="12605"/>
                  </a:cubicBezTo>
                  <a:cubicBezTo>
                    <a:pt x="2774" y="12605"/>
                    <a:pt x="1814" y="12324"/>
                    <a:pt x="841" y="11762"/>
                  </a:cubicBezTo>
                  <a:cubicBezTo>
                    <a:pt x="553" y="11598"/>
                    <a:pt x="408" y="11262"/>
                    <a:pt x="485" y="10940"/>
                  </a:cubicBezTo>
                  <a:lnTo>
                    <a:pt x="1023" y="8730"/>
                  </a:lnTo>
                  <a:cubicBezTo>
                    <a:pt x="1191" y="8048"/>
                    <a:pt x="1720" y="7510"/>
                    <a:pt x="2397" y="7333"/>
                  </a:cubicBezTo>
                  <a:lnTo>
                    <a:pt x="3574" y="9365"/>
                  </a:lnTo>
                  <a:cubicBezTo>
                    <a:pt x="3610" y="9427"/>
                    <a:pt x="3674" y="9458"/>
                    <a:pt x="3738" y="9458"/>
                  </a:cubicBezTo>
                  <a:cubicBezTo>
                    <a:pt x="3801" y="9458"/>
                    <a:pt x="3865" y="9427"/>
                    <a:pt x="3901" y="9365"/>
                  </a:cubicBezTo>
                  <a:lnTo>
                    <a:pt x="5078" y="7333"/>
                  </a:lnTo>
                  <a:cubicBezTo>
                    <a:pt x="5755" y="7510"/>
                    <a:pt x="6284" y="8048"/>
                    <a:pt x="6452" y="8730"/>
                  </a:cubicBezTo>
                  <a:lnTo>
                    <a:pt x="6562" y="9192"/>
                  </a:lnTo>
                  <a:cubicBezTo>
                    <a:pt x="6590" y="9286"/>
                    <a:pt x="6664" y="9327"/>
                    <a:pt x="6738" y="9327"/>
                  </a:cubicBezTo>
                  <a:cubicBezTo>
                    <a:pt x="6847" y="9327"/>
                    <a:pt x="6958" y="9240"/>
                    <a:pt x="6932" y="9100"/>
                  </a:cubicBezTo>
                  <a:lnTo>
                    <a:pt x="6822" y="8644"/>
                  </a:lnTo>
                  <a:cubicBezTo>
                    <a:pt x="6572" y="7616"/>
                    <a:pt x="5659" y="6891"/>
                    <a:pt x="4602" y="6881"/>
                  </a:cubicBezTo>
                  <a:lnTo>
                    <a:pt x="4602" y="6453"/>
                  </a:lnTo>
                  <a:lnTo>
                    <a:pt x="5232" y="6453"/>
                  </a:lnTo>
                  <a:cubicBezTo>
                    <a:pt x="5235" y="6453"/>
                    <a:pt x="5238" y="6453"/>
                    <a:pt x="5241" y="6453"/>
                  </a:cubicBezTo>
                  <a:cubicBezTo>
                    <a:pt x="5943" y="6453"/>
                    <a:pt x="6524" y="5922"/>
                    <a:pt x="6596" y="5224"/>
                  </a:cubicBezTo>
                  <a:cubicBezTo>
                    <a:pt x="6639" y="4767"/>
                    <a:pt x="6658" y="3792"/>
                    <a:pt x="6654" y="3379"/>
                  </a:cubicBezTo>
                  <a:cubicBezTo>
                    <a:pt x="6649" y="2543"/>
                    <a:pt x="6226" y="1765"/>
                    <a:pt x="5530" y="1299"/>
                  </a:cubicBezTo>
                  <a:lnTo>
                    <a:pt x="5789" y="616"/>
                  </a:lnTo>
                  <a:cubicBezTo>
                    <a:pt x="5827" y="520"/>
                    <a:pt x="5779" y="410"/>
                    <a:pt x="5678" y="371"/>
                  </a:cubicBezTo>
                  <a:cubicBezTo>
                    <a:pt x="5037" y="124"/>
                    <a:pt x="4389" y="0"/>
                    <a:pt x="37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0" name="Google Shape;14320;p82"/>
          <p:cNvGrpSpPr/>
          <p:nvPr/>
        </p:nvGrpSpPr>
        <p:grpSpPr>
          <a:xfrm>
            <a:off x="4959157" y="2703485"/>
            <a:ext cx="191454" cy="369531"/>
            <a:chOff x="4959157" y="2908885"/>
            <a:chExt cx="191454" cy="369531"/>
          </a:xfrm>
        </p:grpSpPr>
        <p:sp>
          <p:nvSpPr>
            <p:cNvPr id="14321" name="Google Shape;14321;p82"/>
            <p:cNvSpPr/>
            <p:nvPr/>
          </p:nvSpPr>
          <p:spPr>
            <a:xfrm>
              <a:off x="4989473" y="2947867"/>
              <a:ext cx="130952" cy="325287"/>
            </a:xfrm>
            <a:custGeom>
              <a:avLst/>
              <a:gdLst/>
              <a:ahLst/>
              <a:cxnLst/>
              <a:rect l="l" t="t" r="r" b="b"/>
              <a:pathLst>
                <a:path w="5002" h="12425" extrusionOk="0">
                  <a:moveTo>
                    <a:pt x="24" y="1"/>
                  </a:moveTo>
                  <a:lnTo>
                    <a:pt x="24" y="9907"/>
                  </a:lnTo>
                  <a:cubicBezTo>
                    <a:pt x="0" y="11290"/>
                    <a:pt x="1120" y="12424"/>
                    <a:pt x="2503" y="12424"/>
                  </a:cubicBezTo>
                  <a:cubicBezTo>
                    <a:pt x="3887" y="12424"/>
                    <a:pt x="5001" y="11290"/>
                    <a:pt x="4982" y="9907"/>
                  </a:cubicBezTo>
                  <a:lnTo>
                    <a:pt x="4982" y="9907"/>
                  </a:lnTo>
                  <a:lnTo>
                    <a:pt x="498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82"/>
            <p:cNvSpPr/>
            <p:nvPr/>
          </p:nvSpPr>
          <p:spPr>
            <a:xfrm>
              <a:off x="5040289" y="2947632"/>
              <a:ext cx="79509" cy="324370"/>
            </a:xfrm>
            <a:custGeom>
              <a:avLst/>
              <a:gdLst/>
              <a:ahLst/>
              <a:cxnLst/>
              <a:rect l="l" t="t" r="r" b="b"/>
              <a:pathLst>
                <a:path w="3037" h="12390" extrusionOk="0">
                  <a:moveTo>
                    <a:pt x="3036" y="0"/>
                  </a:moveTo>
                  <a:lnTo>
                    <a:pt x="1922" y="5"/>
                  </a:lnTo>
                  <a:lnTo>
                    <a:pt x="1922" y="9916"/>
                  </a:lnTo>
                  <a:cubicBezTo>
                    <a:pt x="1922" y="11069"/>
                    <a:pt x="1124" y="12068"/>
                    <a:pt x="0" y="12327"/>
                  </a:cubicBezTo>
                  <a:cubicBezTo>
                    <a:pt x="183" y="12371"/>
                    <a:pt x="370" y="12390"/>
                    <a:pt x="557" y="12390"/>
                  </a:cubicBezTo>
                  <a:cubicBezTo>
                    <a:pt x="1927" y="12390"/>
                    <a:pt x="3036" y="11280"/>
                    <a:pt x="3036" y="9911"/>
                  </a:cubicBezTo>
                  <a:lnTo>
                    <a:pt x="3036"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82"/>
            <p:cNvSpPr/>
            <p:nvPr/>
          </p:nvSpPr>
          <p:spPr>
            <a:xfrm>
              <a:off x="4989971" y="3065703"/>
              <a:ext cx="129827" cy="206298"/>
            </a:xfrm>
            <a:custGeom>
              <a:avLst/>
              <a:gdLst/>
              <a:ahLst/>
              <a:cxnLst/>
              <a:rect l="l" t="t" r="r" b="b"/>
              <a:pathLst>
                <a:path w="4959" h="7880" extrusionOk="0">
                  <a:moveTo>
                    <a:pt x="1264" y="1"/>
                  </a:moveTo>
                  <a:cubicBezTo>
                    <a:pt x="530" y="1"/>
                    <a:pt x="0" y="342"/>
                    <a:pt x="0" y="342"/>
                  </a:cubicBezTo>
                  <a:lnTo>
                    <a:pt x="0" y="5411"/>
                  </a:lnTo>
                  <a:cubicBezTo>
                    <a:pt x="5" y="6775"/>
                    <a:pt x="1110" y="7880"/>
                    <a:pt x="2479" y="7880"/>
                  </a:cubicBezTo>
                  <a:cubicBezTo>
                    <a:pt x="3849" y="7880"/>
                    <a:pt x="4958" y="6770"/>
                    <a:pt x="4958" y="5406"/>
                  </a:cubicBezTo>
                  <a:lnTo>
                    <a:pt x="4958" y="169"/>
                  </a:lnTo>
                  <a:cubicBezTo>
                    <a:pt x="4958" y="169"/>
                    <a:pt x="4357" y="644"/>
                    <a:pt x="3548" y="644"/>
                  </a:cubicBezTo>
                  <a:cubicBezTo>
                    <a:pt x="3218" y="644"/>
                    <a:pt x="2853" y="565"/>
                    <a:pt x="2479" y="342"/>
                  </a:cubicBezTo>
                  <a:cubicBezTo>
                    <a:pt x="2050" y="86"/>
                    <a:pt x="1632" y="1"/>
                    <a:pt x="12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82"/>
            <p:cNvSpPr/>
            <p:nvPr/>
          </p:nvSpPr>
          <p:spPr>
            <a:xfrm>
              <a:off x="5040289" y="3069997"/>
              <a:ext cx="79378" cy="202005"/>
            </a:xfrm>
            <a:custGeom>
              <a:avLst/>
              <a:gdLst/>
              <a:ahLst/>
              <a:cxnLst/>
              <a:rect l="l" t="t" r="r" b="b"/>
              <a:pathLst>
                <a:path w="3032" h="7716" extrusionOk="0">
                  <a:moveTo>
                    <a:pt x="3031" y="1"/>
                  </a:moveTo>
                  <a:cubicBezTo>
                    <a:pt x="2705" y="241"/>
                    <a:pt x="2320" y="395"/>
                    <a:pt x="1917" y="452"/>
                  </a:cubicBezTo>
                  <a:lnTo>
                    <a:pt x="1917" y="5242"/>
                  </a:lnTo>
                  <a:lnTo>
                    <a:pt x="1922" y="5242"/>
                  </a:lnTo>
                  <a:cubicBezTo>
                    <a:pt x="1922" y="6395"/>
                    <a:pt x="1124" y="7394"/>
                    <a:pt x="0" y="7653"/>
                  </a:cubicBezTo>
                  <a:cubicBezTo>
                    <a:pt x="19" y="7658"/>
                    <a:pt x="39" y="7663"/>
                    <a:pt x="58" y="7668"/>
                  </a:cubicBezTo>
                  <a:cubicBezTo>
                    <a:pt x="63" y="7673"/>
                    <a:pt x="72" y="7673"/>
                    <a:pt x="77" y="7673"/>
                  </a:cubicBezTo>
                  <a:lnTo>
                    <a:pt x="125" y="7682"/>
                  </a:lnTo>
                  <a:lnTo>
                    <a:pt x="149" y="7682"/>
                  </a:lnTo>
                  <a:cubicBezTo>
                    <a:pt x="159" y="7687"/>
                    <a:pt x="173" y="7687"/>
                    <a:pt x="192" y="7692"/>
                  </a:cubicBezTo>
                  <a:lnTo>
                    <a:pt x="216" y="7692"/>
                  </a:lnTo>
                  <a:cubicBezTo>
                    <a:pt x="231" y="7697"/>
                    <a:pt x="245" y="7697"/>
                    <a:pt x="255" y="7697"/>
                  </a:cubicBezTo>
                  <a:cubicBezTo>
                    <a:pt x="269" y="7701"/>
                    <a:pt x="274" y="7701"/>
                    <a:pt x="284" y="7701"/>
                  </a:cubicBezTo>
                  <a:cubicBezTo>
                    <a:pt x="298" y="7706"/>
                    <a:pt x="308" y="7706"/>
                    <a:pt x="322" y="7706"/>
                  </a:cubicBezTo>
                  <a:lnTo>
                    <a:pt x="351" y="7706"/>
                  </a:lnTo>
                  <a:cubicBezTo>
                    <a:pt x="365" y="7711"/>
                    <a:pt x="380" y="7711"/>
                    <a:pt x="394" y="7711"/>
                  </a:cubicBezTo>
                  <a:lnTo>
                    <a:pt x="418" y="7711"/>
                  </a:lnTo>
                  <a:cubicBezTo>
                    <a:pt x="437" y="7711"/>
                    <a:pt x="452" y="7716"/>
                    <a:pt x="466" y="7716"/>
                  </a:cubicBezTo>
                  <a:lnTo>
                    <a:pt x="557" y="7716"/>
                  </a:lnTo>
                  <a:cubicBezTo>
                    <a:pt x="1927" y="7716"/>
                    <a:pt x="3031" y="6606"/>
                    <a:pt x="3031" y="5237"/>
                  </a:cubicBezTo>
                  <a:lnTo>
                    <a:pt x="3031"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82"/>
            <p:cNvSpPr/>
            <p:nvPr/>
          </p:nvSpPr>
          <p:spPr>
            <a:xfrm>
              <a:off x="5012852" y="3097172"/>
              <a:ext cx="19164" cy="16389"/>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3"/>
                  </a:cubicBezTo>
                  <a:cubicBezTo>
                    <a:pt x="731" y="140"/>
                    <a:pt x="592" y="0"/>
                    <a:pt x="419"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82"/>
            <p:cNvSpPr/>
            <p:nvPr/>
          </p:nvSpPr>
          <p:spPr>
            <a:xfrm>
              <a:off x="5078381" y="3120551"/>
              <a:ext cx="16624" cy="14163"/>
            </a:xfrm>
            <a:custGeom>
              <a:avLst/>
              <a:gdLst/>
              <a:ahLst/>
              <a:cxnLst/>
              <a:rect l="l" t="t" r="r" b="b"/>
              <a:pathLst>
                <a:path w="635" h="541" extrusionOk="0">
                  <a:moveTo>
                    <a:pt x="366" y="1"/>
                  </a:moveTo>
                  <a:cubicBezTo>
                    <a:pt x="121" y="1"/>
                    <a:pt x="1" y="289"/>
                    <a:pt x="174" y="462"/>
                  </a:cubicBezTo>
                  <a:cubicBezTo>
                    <a:pt x="228" y="516"/>
                    <a:pt x="295" y="540"/>
                    <a:pt x="361" y="540"/>
                  </a:cubicBezTo>
                  <a:cubicBezTo>
                    <a:pt x="500" y="540"/>
                    <a:pt x="635" y="433"/>
                    <a:pt x="635" y="270"/>
                  </a:cubicBezTo>
                  <a:cubicBezTo>
                    <a:pt x="635" y="121"/>
                    <a:pt x="515" y="1"/>
                    <a:pt x="366"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82"/>
            <p:cNvSpPr/>
            <p:nvPr/>
          </p:nvSpPr>
          <p:spPr>
            <a:xfrm>
              <a:off x="5029712" y="3222050"/>
              <a:ext cx="16624" cy="14242"/>
            </a:xfrm>
            <a:custGeom>
              <a:avLst/>
              <a:gdLst/>
              <a:ahLst/>
              <a:cxnLst/>
              <a:rect l="l" t="t" r="r" b="b"/>
              <a:pathLst>
                <a:path w="635" h="544" extrusionOk="0">
                  <a:moveTo>
                    <a:pt x="361" y="1"/>
                  </a:moveTo>
                  <a:cubicBezTo>
                    <a:pt x="121" y="1"/>
                    <a:pt x="1" y="294"/>
                    <a:pt x="169" y="462"/>
                  </a:cubicBezTo>
                  <a:cubicBezTo>
                    <a:pt x="225" y="518"/>
                    <a:pt x="294" y="544"/>
                    <a:pt x="362" y="544"/>
                  </a:cubicBezTo>
                  <a:cubicBezTo>
                    <a:pt x="502" y="544"/>
                    <a:pt x="635" y="436"/>
                    <a:pt x="635" y="274"/>
                  </a:cubicBezTo>
                  <a:cubicBezTo>
                    <a:pt x="635" y="121"/>
                    <a:pt x="510" y="1"/>
                    <a:pt x="361"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82"/>
            <p:cNvSpPr/>
            <p:nvPr/>
          </p:nvSpPr>
          <p:spPr>
            <a:xfrm>
              <a:off x="5078381" y="3191498"/>
              <a:ext cx="16624" cy="14242"/>
            </a:xfrm>
            <a:custGeom>
              <a:avLst/>
              <a:gdLst/>
              <a:ahLst/>
              <a:cxnLst/>
              <a:rect l="l" t="t" r="r" b="b"/>
              <a:pathLst>
                <a:path w="635" h="544" extrusionOk="0">
                  <a:moveTo>
                    <a:pt x="366" y="0"/>
                  </a:moveTo>
                  <a:cubicBezTo>
                    <a:pt x="121" y="0"/>
                    <a:pt x="1" y="293"/>
                    <a:pt x="174" y="461"/>
                  </a:cubicBezTo>
                  <a:cubicBezTo>
                    <a:pt x="228" y="518"/>
                    <a:pt x="296" y="543"/>
                    <a:pt x="363" y="543"/>
                  </a:cubicBezTo>
                  <a:cubicBezTo>
                    <a:pt x="502" y="543"/>
                    <a:pt x="635" y="435"/>
                    <a:pt x="635" y="269"/>
                  </a:cubicBezTo>
                  <a:cubicBezTo>
                    <a:pt x="635" y="120"/>
                    <a:pt x="515" y="0"/>
                    <a:pt x="36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82"/>
            <p:cNvSpPr/>
            <p:nvPr/>
          </p:nvSpPr>
          <p:spPr>
            <a:xfrm>
              <a:off x="5022931" y="3152385"/>
              <a:ext cx="20002" cy="17253"/>
            </a:xfrm>
            <a:custGeom>
              <a:avLst/>
              <a:gdLst/>
              <a:ahLst/>
              <a:cxnLst/>
              <a:rect l="l" t="t" r="r" b="b"/>
              <a:pathLst>
                <a:path w="764" h="659" extrusionOk="0">
                  <a:moveTo>
                    <a:pt x="437" y="0"/>
                  </a:moveTo>
                  <a:cubicBezTo>
                    <a:pt x="144" y="0"/>
                    <a:pt x="0" y="356"/>
                    <a:pt x="207" y="562"/>
                  </a:cubicBezTo>
                  <a:cubicBezTo>
                    <a:pt x="273" y="629"/>
                    <a:pt x="355" y="659"/>
                    <a:pt x="435" y="659"/>
                  </a:cubicBezTo>
                  <a:cubicBezTo>
                    <a:pt x="603" y="659"/>
                    <a:pt x="764" y="527"/>
                    <a:pt x="764" y="332"/>
                  </a:cubicBezTo>
                  <a:cubicBezTo>
                    <a:pt x="764" y="149"/>
                    <a:pt x="615" y="0"/>
                    <a:pt x="437"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82"/>
            <p:cNvSpPr/>
            <p:nvPr/>
          </p:nvSpPr>
          <p:spPr>
            <a:xfrm>
              <a:off x="4964576" y="2914304"/>
              <a:ext cx="180747" cy="33353"/>
            </a:xfrm>
            <a:custGeom>
              <a:avLst/>
              <a:gdLst/>
              <a:ahLst/>
              <a:cxnLst/>
              <a:rect l="l" t="t" r="r" b="b"/>
              <a:pathLst>
                <a:path w="6904" h="1274" extrusionOk="0">
                  <a:moveTo>
                    <a:pt x="432" y="0"/>
                  </a:moveTo>
                  <a:cubicBezTo>
                    <a:pt x="197" y="0"/>
                    <a:pt x="0" y="192"/>
                    <a:pt x="0" y="433"/>
                  </a:cubicBezTo>
                  <a:lnTo>
                    <a:pt x="0" y="846"/>
                  </a:lnTo>
                  <a:cubicBezTo>
                    <a:pt x="0" y="1081"/>
                    <a:pt x="197" y="1273"/>
                    <a:pt x="432" y="1273"/>
                  </a:cubicBezTo>
                  <a:lnTo>
                    <a:pt x="6471" y="1273"/>
                  </a:lnTo>
                  <a:cubicBezTo>
                    <a:pt x="6707" y="1273"/>
                    <a:pt x="6903" y="1081"/>
                    <a:pt x="6899" y="846"/>
                  </a:cubicBezTo>
                  <a:lnTo>
                    <a:pt x="6899" y="433"/>
                  </a:lnTo>
                  <a:cubicBezTo>
                    <a:pt x="6903" y="192"/>
                    <a:pt x="6707" y="0"/>
                    <a:pt x="6471"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82"/>
            <p:cNvSpPr/>
            <p:nvPr/>
          </p:nvSpPr>
          <p:spPr>
            <a:xfrm>
              <a:off x="5102649" y="2914304"/>
              <a:ext cx="42543" cy="33353"/>
            </a:xfrm>
            <a:custGeom>
              <a:avLst/>
              <a:gdLst/>
              <a:ahLst/>
              <a:cxnLst/>
              <a:rect l="l" t="t" r="r" b="b"/>
              <a:pathLst>
                <a:path w="1625" h="1274" extrusionOk="0">
                  <a:moveTo>
                    <a:pt x="1" y="0"/>
                  </a:moveTo>
                  <a:cubicBezTo>
                    <a:pt x="241" y="0"/>
                    <a:pt x="433" y="192"/>
                    <a:pt x="433" y="433"/>
                  </a:cubicBezTo>
                  <a:lnTo>
                    <a:pt x="433" y="846"/>
                  </a:lnTo>
                  <a:cubicBezTo>
                    <a:pt x="433" y="1081"/>
                    <a:pt x="241" y="1273"/>
                    <a:pt x="1" y="1273"/>
                  </a:cubicBezTo>
                  <a:lnTo>
                    <a:pt x="1192" y="1273"/>
                  </a:lnTo>
                  <a:cubicBezTo>
                    <a:pt x="1428" y="1273"/>
                    <a:pt x="1625" y="1081"/>
                    <a:pt x="1625" y="846"/>
                  </a:cubicBezTo>
                  <a:lnTo>
                    <a:pt x="1625" y="433"/>
                  </a:lnTo>
                  <a:cubicBezTo>
                    <a:pt x="1625" y="192"/>
                    <a:pt x="1433" y="0"/>
                    <a:pt x="1192"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82"/>
            <p:cNvSpPr/>
            <p:nvPr/>
          </p:nvSpPr>
          <p:spPr>
            <a:xfrm>
              <a:off x="4959157" y="2908885"/>
              <a:ext cx="191454" cy="369531"/>
            </a:xfrm>
            <a:custGeom>
              <a:avLst/>
              <a:gdLst/>
              <a:ahLst/>
              <a:cxnLst/>
              <a:rect l="l" t="t" r="r" b="b"/>
              <a:pathLst>
                <a:path w="7313" h="14115" extrusionOk="0">
                  <a:moveTo>
                    <a:pt x="2440" y="6191"/>
                  </a:moveTo>
                  <a:cubicBezTo>
                    <a:pt x="2775" y="6191"/>
                    <a:pt x="3158" y="6269"/>
                    <a:pt x="3551" y="6505"/>
                  </a:cubicBezTo>
                  <a:cubicBezTo>
                    <a:pt x="3926" y="6729"/>
                    <a:pt x="4329" y="6837"/>
                    <a:pt x="4734" y="6837"/>
                  </a:cubicBezTo>
                  <a:cubicBezTo>
                    <a:pt x="5137" y="6837"/>
                    <a:pt x="5543" y="6731"/>
                    <a:pt x="5929" y="6525"/>
                  </a:cubicBezTo>
                  <a:lnTo>
                    <a:pt x="5929" y="11391"/>
                  </a:lnTo>
                  <a:cubicBezTo>
                    <a:pt x="5953" y="12664"/>
                    <a:pt x="4929" y="13702"/>
                    <a:pt x="3656" y="13702"/>
                  </a:cubicBezTo>
                  <a:cubicBezTo>
                    <a:pt x="2388" y="13702"/>
                    <a:pt x="1365" y="12664"/>
                    <a:pt x="1384" y="11391"/>
                  </a:cubicBezTo>
                  <a:lnTo>
                    <a:pt x="1384" y="6452"/>
                  </a:lnTo>
                  <a:cubicBezTo>
                    <a:pt x="1550" y="6364"/>
                    <a:pt x="1943" y="6191"/>
                    <a:pt x="2440" y="6191"/>
                  </a:cubicBezTo>
                  <a:close/>
                  <a:moveTo>
                    <a:pt x="639" y="1"/>
                  </a:moveTo>
                  <a:cubicBezTo>
                    <a:pt x="284" y="1"/>
                    <a:pt x="0" y="289"/>
                    <a:pt x="0" y="640"/>
                  </a:cubicBezTo>
                  <a:lnTo>
                    <a:pt x="0" y="1053"/>
                  </a:lnTo>
                  <a:cubicBezTo>
                    <a:pt x="0" y="1408"/>
                    <a:pt x="284" y="1692"/>
                    <a:pt x="639" y="1692"/>
                  </a:cubicBezTo>
                  <a:lnTo>
                    <a:pt x="966" y="1692"/>
                  </a:lnTo>
                  <a:lnTo>
                    <a:pt x="966" y="11391"/>
                  </a:lnTo>
                  <a:cubicBezTo>
                    <a:pt x="947" y="12890"/>
                    <a:pt x="2153" y="14115"/>
                    <a:pt x="3652" y="14115"/>
                  </a:cubicBezTo>
                  <a:cubicBezTo>
                    <a:pt x="5155" y="14115"/>
                    <a:pt x="6361" y="12890"/>
                    <a:pt x="6342" y="11391"/>
                  </a:cubicBezTo>
                  <a:lnTo>
                    <a:pt x="6342" y="4353"/>
                  </a:lnTo>
                  <a:cubicBezTo>
                    <a:pt x="6339" y="4216"/>
                    <a:pt x="6236" y="4148"/>
                    <a:pt x="6133" y="4148"/>
                  </a:cubicBezTo>
                  <a:cubicBezTo>
                    <a:pt x="6031" y="4148"/>
                    <a:pt x="5929" y="4216"/>
                    <a:pt x="5929" y="4353"/>
                  </a:cubicBezTo>
                  <a:lnTo>
                    <a:pt x="5929" y="6044"/>
                  </a:lnTo>
                  <a:cubicBezTo>
                    <a:pt x="5758" y="6158"/>
                    <a:pt x="5303" y="6420"/>
                    <a:pt x="4731" y="6420"/>
                  </a:cubicBezTo>
                  <a:cubicBezTo>
                    <a:pt x="4432" y="6420"/>
                    <a:pt x="4101" y="6348"/>
                    <a:pt x="3762" y="6145"/>
                  </a:cubicBezTo>
                  <a:cubicBezTo>
                    <a:pt x="3353" y="5897"/>
                    <a:pt x="2890" y="5771"/>
                    <a:pt x="2424" y="5771"/>
                  </a:cubicBezTo>
                  <a:cubicBezTo>
                    <a:pt x="2069" y="5771"/>
                    <a:pt x="1714" y="5844"/>
                    <a:pt x="1379" y="5991"/>
                  </a:cubicBezTo>
                  <a:lnTo>
                    <a:pt x="1379" y="1692"/>
                  </a:lnTo>
                  <a:lnTo>
                    <a:pt x="5929" y="1692"/>
                  </a:lnTo>
                  <a:lnTo>
                    <a:pt x="5929" y="3243"/>
                  </a:lnTo>
                  <a:cubicBezTo>
                    <a:pt x="5929" y="3380"/>
                    <a:pt x="6031" y="3449"/>
                    <a:pt x="6133" y="3449"/>
                  </a:cubicBezTo>
                  <a:cubicBezTo>
                    <a:pt x="6235" y="3449"/>
                    <a:pt x="6337" y="3380"/>
                    <a:pt x="6337" y="3243"/>
                  </a:cubicBezTo>
                  <a:lnTo>
                    <a:pt x="6337" y="1692"/>
                  </a:lnTo>
                  <a:lnTo>
                    <a:pt x="6669" y="1692"/>
                  </a:lnTo>
                  <a:cubicBezTo>
                    <a:pt x="7019" y="1692"/>
                    <a:pt x="7307" y="1403"/>
                    <a:pt x="7307" y="1053"/>
                  </a:cubicBezTo>
                  <a:lnTo>
                    <a:pt x="7307" y="640"/>
                  </a:lnTo>
                  <a:cubicBezTo>
                    <a:pt x="7312" y="284"/>
                    <a:pt x="7024" y="1"/>
                    <a:pt x="6673" y="1"/>
                  </a:cubicBezTo>
                  <a:lnTo>
                    <a:pt x="2287" y="1"/>
                  </a:lnTo>
                  <a:cubicBezTo>
                    <a:pt x="2018" y="1"/>
                    <a:pt x="2018" y="414"/>
                    <a:pt x="2287" y="414"/>
                  </a:cubicBezTo>
                  <a:lnTo>
                    <a:pt x="6673" y="414"/>
                  </a:lnTo>
                  <a:cubicBezTo>
                    <a:pt x="6676" y="414"/>
                    <a:pt x="6679" y="414"/>
                    <a:pt x="6682" y="414"/>
                  </a:cubicBezTo>
                  <a:cubicBezTo>
                    <a:pt x="6803" y="414"/>
                    <a:pt x="6899" y="517"/>
                    <a:pt x="6899" y="640"/>
                  </a:cubicBezTo>
                  <a:lnTo>
                    <a:pt x="6899" y="1053"/>
                  </a:lnTo>
                  <a:cubicBezTo>
                    <a:pt x="6899" y="1178"/>
                    <a:pt x="6798" y="1279"/>
                    <a:pt x="6673" y="1279"/>
                  </a:cubicBezTo>
                  <a:lnTo>
                    <a:pt x="639" y="1279"/>
                  </a:lnTo>
                  <a:cubicBezTo>
                    <a:pt x="510" y="1279"/>
                    <a:pt x="409" y="1178"/>
                    <a:pt x="409" y="1053"/>
                  </a:cubicBezTo>
                  <a:lnTo>
                    <a:pt x="409" y="640"/>
                  </a:lnTo>
                  <a:cubicBezTo>
                    <a:pt x="409" y="517"/>
                    <a:pt x="505" y="414"/>
                    <a:pt x="631" y="414"/>
                  </a:cubicBezTo>
                  <a:cubicBezTo>
                    <a:pt x="634" y="414"/>
                    <a:pt x="637" y="414"/>
                    <a:pt x="639" y="414"/>
                  </a:cubicBezTo>
                  <a:lnTo>
                    <a:pt x="1177" y="414"/>
                  </a:lnTo>
                  <a:cubicBezTo>
                    <a:pt x="1451" y="409"/>
                    <a:pt x="1451" y="1"/>
                    <a:pt x="11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33" name="Google Shape;14333;p82"/>
          <p:cNvGrpSpPr/>
          <p:nvPr/>
        </p:nvGrpSpPr>
        <p:grpSpPr>
          <a:xfrm>
            <a:off x="7994230" y="2703511"/>
            <a:ext cx="295729" cy="368379"/>
            <a:chOff x="7994230" y="2908911"/>
            <a:chExt cx="295729" cy="368379"/>
          </a:xfrm>
        </p:grpSpPr>
        <p:sp>
          <p:nvSpPr>
            <p:cNvPr id="14334" name="Google Shape;14334;p82"/>
            <p:cNvSpPr/>
            <p:nvPr/>
          </p:nvSpPr>
          <p:spPr>
            <a:xfrm>
              <a:off x="8065309" y="3160684"/>
              <a:ext cx="162892" cy="81525"/>
            </a:xfrm>
            <a:custGeom>
              <a:avLst/>
              <a:gdLst/>
              <a:ahLst/>
              <a:cxnLst/>
              <a:rect l="l" t="t" r="r" b="b"/>
              <a:pathLst>
                <a:path w="6222" h="3114" extrusionOk="0">
                  <a:moveTo>
                    <a:pt x="3113" y="0"/>
                  </a:moveTo>
                  <a:cubicBezTo>
                    <a:pt x="1393" y="0"/>
                    <a:pt x="0" y="1393"/>
                    <a:pt x="0" y="3113"/>
                  </a:cubicBezTo>
                  <a:lnTo>
                    <a:pt x="6221" y="3113"/>
                  </a:lnTo>
                  <a:cubicBezTo>
                    <a:pt x="6221" y="1393"/>
                    <a:pt x="4828" y="0"/>
                    <a:pt x="3113"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82"/>
            <p:cNvSpPr/>
            <p:nvPr/>
          </p:nvSpPr>
          <p:spPr>
            <a:xfrm>
              <a:off x="8135105" y="3160684"/>
              <a:ext cx="93096" cy="81525"/>
            </a:xfrm>
            <a:custGeom>
              <a:avLst/>
              <a:gdLst/>
              <a:ahLst/>
              <a:cxnLst/>
              <a:rect l="l" t="t" r="r" b="b"/>
              <a:pathLst>
                <a:path w="3556" h="3114" extrusionOk="0">
                  <a:moveTo>
                    <a:pt x="442" y="0"/>
                  </a:moveTo>
                  <a:cubicBezTo>
                    <a:pt x="294" y="0"/>
                    <a:pt x="149" y="10"/>
                    <a:pt x="0" y="29"/>
                  </a:cubicBezTo>
                  <a:cubicBezTo>
                    <a:pt x="1538" y="250"/>
                    <a:pt x="2676" y="1562"/>
                    <a:pt x="2676" y="3113"/>
                  </a:cubicBezTo>
                  <a:lnTo>
                    <a:pt x="3555" y="3113"/>
                  </a:lnTo>
                  <a:cubicBezTo>
                    <a:pt x="3555" y="1393"/>
                    <a:pt x="2162" y="0"/>
                    <a:pt x="442"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82"/>
            <p:cNvSpPr/>
            <p:nvPr/>
          </p:nvSpPr>
          <p:spPr>
            <a:xfrm>
              <a:off x="7999283" y="3132384"/>
              <a:ext cx="102023" cy="23929"/>
            </a:xfrm>
            <a:custGeom>
              <a:avLst/>
              <a:gdLst/>
              <a:ahLst/>
              <a:cxnLst/>
              <a:rect l="l" t="t" r="r" b="b"/>
              <a:pathLst>
                <a:path w="3897" h="914" extrusionOk="0">
                  <a:moveTo>
                    <a:pt x="303" y="0"/>
                  </a:moveTo>
                  <a:cubicBezTo>
                    <a:pt x="135" y="0"/>
                    <a:pt x="0" y="135"/>
                    <a:pt x="0" y="303"/>
                  </a:cubicBezTo>
                  <a:lnTo>
                    <a:pt x="0" y="615"/>
                  </a:lnTo>
                  <a:cubicBezTo>
                    <a:pt x="0" y="779"/>
                    <a:pt x="135" y="913"/>
                    <a:pt x="303" y="913"/>
                  </a:cubicBezTo>
                  <a:lnTo>
                    <a:pt x="3598" y="913"/>
                  </a:lnTo>
                  <a:cubicBezTo>
                    <a:pt x="3762" y="913"/>
                    <a:pt x="3896" y="779"/>
                    <a:pt x="3896" y="615"/>
                  </a:cubicBezTo>
                  <a:lnTo>
                    <a:pt x="3896" y="303"/>
                  </a:lnTo>
                  <a:cubicBezTo>
                    <a:pt x="3896" y="135"/>
                    <a:pt x="3762" y="0"/>
                    <a:pt x="359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82"/>
            <p:cNvSpPr/>
            <p:nvPr/>
          </p:nvSpPr>
          <p:spPr>
            <a:xfrm>
              <a:off x="8070467" y="3132384"/>
              <a:ext cx="30840" cy="23798"/>
            </a:xfrm>
            <a:custGeom>
              <a:avLst/>
              <a:gdLst/>
              <a:ahLst/>
              <a:cxnLst/>
              <a:rect l="l" t="t" r="r" b="b"/>
              <a:pathLst>
                <a:path w="1178" h="909" extrusionOk="0">
                  <a:moveTo>
                    <a:pt x="0" y="0"/>
                  </a:moveTo>
                  <a:cubicBezTo>
                    <a:pt x="164" y="0"/>
                    <a:pt x="298" y="130"/>
                    <a:pt x="298" y="298"/>
                  </a:cubicBezTo>
                  <a:lnTo>
                    <a:pt x="298" y="611"/>
                  </a:lnTo>
                  <a:cubicBezTo>
                    <a:pt x="298" y="774"/>
                    <a:pt x="164" y="908"/>
                    <a:pt x="0" y="908"/>
                  </a:cubicBezTo>
                  <a:lnTo>
                    <a:pt x="879" y="908"/>
                  </a:lnTo>
                  <a:cubicBezTo>
                    <a:pt x="1043" y="908"/>
                    <a:pt x="1177" y="774"/>
                    <a:pt x="1177" y="611"/>
                  </a:cubicBezTo>
                  <a:lnTo>
                    <a:pt x="1177" y="298"/>
                  </a:lnTo>
                  <a:cubicBezTo>
                    <a:pt x="1177" y="130"/>
                    <a:pt x="1043" y="0"/>
                    <a:pt x="879"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82"/>
            <p:cNvSpPr/>
            <p:nvPr/>
          </p:nvSpPr>
          <p:spPr>
            <a:xfrm>
              <a:off x="8023159" y="3156286"/>
              <a:ext cx="65947" cy="52098"/>
            </a:xfrm>
            <a:custGeom>
              <a:avLst/>
              <a:gdLst/>
              <a:ahLst/>
              <a:cxnLst/>
              <a:rect l="l" t="t" r="r" b="b"/>
              <a:pathLst>
                <a:path w="2519" h="1990" extrusionOk="0">
                  <a:moveTo>
                    <a:pt x="1" y="0"/>
                  </a:moveTo>
                  <a:cubicBezTo>
                    <a:pt x="10" y="43"/>
                    <a:pt x="30" y="87"/>
                    <a:pt x="49" y="125"/>
                  </a:cubicBezTo>
                  <a:cubicBezTo>
                    <a:pt x="486" y="899"/>
                    <a:pt x="1120" y="1542"/>
                    <a:pt x="1889" y="1989"/>
                  </a:cubicBezTo>
                  <a:cubicBezTo>
                    <a:pt x="2043" y="1653"/>
                    <a:pt x="2254" y="1345"/>
                    <a:pt x="2518" y="1086"/>
                  </a:cubicBezTo>
                  <a:cubicBezTo>
                    <a:pt x="2033" y="817"/>
                    <a:pt x="1615" y="447"/>
                    <a:pt x="1284"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82"/>
            <p:cNvSpPr/>
            <p:nvPr/>
          </p:nvSpPr>
          <p:spPr>
            <a:xfrm>
              <a:off x="8126544" y="3186341"/>
              <a:ext cx="35369" cy="30264"/>
            </a:xfrm>
            <a:custGeom>
              <a:avLst/>
              <a:gdLst/>
              <a:ahLst/>
              <a:cxnLst/>
              <a:rect l="l" t="t" r="r" b="b"/>
              <a:pathLst>
                <a:path w="1351" h="1156" extrusionOk="0">
                  <a:moveTo>
                    <a:pt x="774" y="0"/>
                  </a:moveTo>
                  <a:cubicBezTo>
                    <a:pt x="260" y="0"/>
                    <a:pt x="1" y="625"/>
                    <a:pt x="366" y="985"/>
                  </a:cubicBezTo>
                  <a:cubicBezTo>
                    <a:pt x="482" y="1103"/>
                    <a:pt x="626" y="1156"/>
                    <a:pt x="768" y="1156"/>
                  </a:cubicBezTo>
                  <a:cubicBezTo>
                    <a:pt x="1065" y="1156"/>
                    <a:pt x="1351" y="925"/>
                    <a:pt x="1351" y="577"/>
                  </a:cubicBezTo>
                  <a:cubicBezTo>
                    <a:pt x="1351" y="260"/>
                    <a:pt x="1091" y="0"/>
                    <a:pt x="77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82"/>
            <p:cNvSpPr/>
            <p:nvPr/>
          </p:nvSpPr>
          <p:spPr>
            <a:xfrm>
              <a:off x="8198120" y="2986483"/>
              <a:ext cx="72597" cy="214467"/>
            </a:xfrm>
            <a:custGeom>
              <a:avLst/>
              <a:gdLst/>
              <a:ahLst/>
              <a:cxnLst/>
              <a:rect l="l" t="t" r="r" b="b"/>
              <a:pathLst>
                <a:path w="2773" h="8192" extrusionOk="0">
                  <a:moveTo>
                    <a:pt x="553" y="1"/>
                  </a:moveTo>
                  <a:lnTo>
                    <a:pt x="87" y="976"/>
                  </a:lnTo>
                  <a:cubicBezTo>
                    <a:pt x="2244" y="2571"/>
                    <a:pt x="2201" y="5818"/>
                    <a:pt x="0" y="7356"/>
                  </a:cubicBezTo>
                  <a:cubicBezTo>
                    <a:pt x="289" y="7591"/>
                    <a:pt x="534" y="7875"/>
                    <a:pt x="721" y="8192"/>
                  </a:cubicBezTo>
                  <a:cubicBezTo>
                    <a:pt x="1932" y="7303"/>
                    <a:pt x="2686" y="5919"/>
                    <a:pt x="2772" y="4416"/>
                  </a:cubicBezTo>
                  <a:lnTo>
                    <a:pt x="2763" y="3777"/>
                  </a:lnTo>
                  <a:cubicBezTo>
                    <a:pt x="2662" y="2311"/>
                    <a:pt x="1922" y="966"/>
                    <a:pt x="740" y="92"/>
                  </a:cubicBezTo>
                  <a:cubicBezTo>
                    <a:pt x="683" y="49"/>
                    <a:pt x="620" y="20"/>
                    <a:pt x="5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82"/>
            <p:cNvSpPr/>
            <p:nvPr/>
          </p:nvSpPr>
          <p:spPr>
            <a:xfrm>
              <a:off x="8208933" y="2986352"/>
              <a:ext cx="61785" cy="214467"/>
            </a:xfrm>
            <a:custGeom>
              <a:avLst/>
              <a:gdLst/>
              <a:ahLst/>
              <a:cxnLst/>
              <a:rect l="l" t="t" r="r" b="b"/>
              <a:pathLst>
                <a:path w="2360" h="8192" extrusionOk="0">
                  <a:moveTo>
                    <a:pt x="135" y="1"/>
                  </a:moveTo>
                  <a:lnTo>
                    <a:pt x="0" y="284"/>
                  </a:lnTo>
                  <a:cubicBezTo>
                    <a:pt x="515" y="717"/>
                    <a:pt x="932" y="1240"/>
                    <a:pt x="1240" y="1836"/>
                  </a:cubicBezTo>
                  <a:cubicBezTo>
                    <a:pt x="1552" y="2441"/>
                    <a:pt x="1735" y="3100"/>
                    <a:pt x="1783" y="3777"/>
                  </a:cubicBezTo>
                  <a:lnTo>
                    <a:pt x="1788" y="4416"/>
                  </a:lnTo>
                  <a:cubicBezTo>
                    <a:pt x="1716" y="5751"/>
                    <a:pt x="1110" y="7005"/>
                    <a:pt x="106" y="7894"/>
                  </a:cubicBezTo>
                  <a:cubicBezTo>
                    <a:pt x="178" y="7990"/>
                    <a:pt x="245" y="8091"/>
                    <a:pt x="308" y="8192"/>
                  </a:cubicBezTo>
                  <a:cubicBezTo>
                    <a:pt x="1523" y="7298"/>
                    <a:pt x="2273" y="5915"/>
                    <a:pt x="2359" y="4416"/>
                  </a:cubicBezTo>
                  <a:lnTo>
                    <a:pt x="2350" y="3782"/>
                  </a:lnTo>
                  <a:cubicBezTo>
                    <a:pt x="2249" y="2316"/>
                    <a:pt x="1509" y="967"/>
                    <a:pt x="327" y="92"/>
                  </a:cubicBezTo>
                  <a:cubicBezTo>
                    <a:pt x="270" y="54"/>
                    <a:pt x="202" y="20"/>
                    <a:pt x="13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82"/>
            <p:cNvSpPr/>
            <p:nvPr/>
          </p:nvSpPr>
          <p:spPr>
            <a:xfrm>
              <a:off x="8010226" y="3242183"/>
              <a:ext cx="272926" cy="29819"/>
            </a:xfrm>
            <a:custGeom>
              <a:avLst/>
              <a:gdLst/>
              <a:ahLst/>
              <a:cxnLst/>
              <a:rect l="l" t="t" r="r" b="b"/>
              <a:pathLst>
                <a:path w="10425" h="1139" extrusionOk="0">
                  <a:moveTo>
                    <a:pt x="452" y="0"/>
                  </a:moveTo>
                  <a:lnTo>
                    <a:pt x="0" y="1139"/>
                  </a:lnTo>
                  <a:lnTo>
                    <a:pt x="10425" y="1139"/>
                  </a:lnTo>
                  <a:lnTo>
                    <a:pt x="997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82"/>
            <p:cNvSpPr/>
            <p:nvPr/>
          </p:nvSpPr>
          <p:spPr>
            <a:xfrm>
              <a:off x="8250821" y="3242183"/>
              <a:ext cx="32463" cy="29950"/>
            </a:xfrm>
            <a:custGeom>
              <a:avLst/>
              <a:gdLst/>
              <a:ahLst/>
              <a:cxnLst/>
              <a:rect l="l" t="t" r="r" b="b"/>
              <a:pathLst>
                <a:path w="1240" h="1144" extrusionOk="0">
                  <a:moveTo>
                    <a:pt x="0" y="0"/>
                  </a:moveTo>
                  <a:lnTo>
                    <a:pt x="452" y="1144"/>
                  </a:lnTo>
                  <a:lnTo>
                    <a:pt x="1240" y="1144"/>
                  </a:lnTo>
                  <a:lnTo>
                    <a:pt x="7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82"/>
            <p:cNvSpPr/>
            <p:nvPr/>
          </p:nvSpPr>
          <p:spPr>
            <a:xfrm>
              <a:off x="8195738" y="2914331"/>
              <a:ext cx="56863" cy="55292"/>
            </a:xfrm>
            <a:custGeom>
              <a:avLst/>
              <a:gdLst/>
              <a:ahLst/>
              <a:cxnLst/>
              <a:rect l="l" t="t" r="r" b="b"/>
              <a:pathLst>
                <a:path w="2172" h="2112" extrusionOk="0">
                  <a:moveTo>
                    <a:pt x="517" y="0"/>
                  </a:moveTo>
                  <a:cubicBezTo>
                    <a:pt x="438" y="0"/>
                    <a:pt x="360" y="30"/>
                    <a:pt x="303" y="91"/>
                  </a:cubicBezTo>
                  <a:lnTo>
                    <a:pt x="120" y="268"/>
                  </a:lnTo>
                  <a:cubicBezTo>
                    <a:pt x="0" y="388"/>
                    <a:pt x="0" y="581"/>
                    <a:pt x="120" y="701"/>
                  </a:cubicBezTo>
                  <a:lnTo>
                    <a:pt x="1441" y="2022"/>
                  </a:lnTo>
                  <a:cubicBezTo>
                    <a:pt x="1501" y="2082"/>
                    <a:pt x="1579" y="2112"/>
                    <a:pt x="1657" y="2112"/>
                  </a:cubicBezTo>
                  <a:cubicBezTo>
                    <a:pt x="1736" y="2112"/>
                    <a:pt x="1814" y="2082"/>
                    <a:pt x="1874" y="2022"/>
                  </a:cubicBezTo>
                  <a:lnTo>
                    <a:pt x="2056" y="1839"/>
                  </a:lnTo>
                  <a:cubicBezTo>
                    <a:pt x="2171" y="1724"/>
                    <a:pt x="2171" y="1527"/>
                    <a:pt x="2056" y="1412"/>
                  </a:cubicBezTo>
                  <a:lnTo>
                    <a:pt x="735" y="91"/>
                  </a:lnTo>
                  <a:cubicBezTo>
                    <a:pt x="675" y="30"/>
                    <a:pt x="596" y="0"/>
                    <a:pt x="51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82"/>
            <p:cNvSpPr/>
            <p:nvPr/>
          </p:nvSpPr>
          <p:spPr>
            <a:xfrm>
              <a:off x="8220504" y="2938207"/>
              <a:ext cx="32228" cy="31416"/>
            </a:xfrm>
            <a:custGeom>
              <a:avLst/>
              <a:gdLst/>
              <a:ahLst/>
              <a:cxnLst/>
              <a:rect l="l" t="t" r="r" b="b"/>
              <a:pathLst>
                <a:path w="1231" h="1200" extrusionOk="0">
                  <a:moveTo>
                    <a:pt x="611" y="0"/>
                  </a:moveTo>
                  <a:cubicBezTo>
                    <a:pt x="731" y="120"/>
                    <a:pt x="731" y="312"/>
                    <a:pt x="611" y="432"/>
                  </a:cubicBezTo>
                  <a:lnTo>
                    <a:pt x="433" y="610"/>
                  </a:lnTo>
                  <a:cubicBezTo>
                    <a:pt x="373" y="670"/>
                    <a:pt x="295" y="700"/>
                    <a:pt x="217" y="700"/>
                  </a:cubicBezTo>
                  <a:cubicBezTo>
                    <a:pt x="139" y="700"/>
                    <a:pt x="61" y="670"/>
                    <a:pt x="1" y="610"/>
                  </a:cubicBezTo>
                  <a:lnTo>
                    <a:pt x="1" y="610"/>
                  </a:lnTo>
                  <a:lnTo>
                    <a:pt x="500" y="1110"/>
                  </a:lnTo>
                  <a:cubicBezTo>
                    <a:pt x="558" y="1170"/>
                    <a:pt x="636" y="1200"/>
                    <a:pt x="714" y="1200"/>
                  </a:cubicBezTo>
                  <a:cubicBezTo>
                    <a:pt x="793" y="1200"/>
                    <a:pt x="872" y="1170"/>
                    <a:pt x="932" y="1110"/>
                  </a:cubicBezTo>
                  <a:lnTo>
                    <a:pt x="1110" y="932"/>
                  </a:lnTo>
                  <a:cubicBezTo>
                    <a:pt x="1230" y="812"/>
                    <a:pt x="1230" y="615"/>
                    <a:pt x="1110" y="500"/>
                  </a:cubicBezTo>
                  <a:lnTo>
                    <a:pt x="611"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82"/>
            <p:cNvSpPr/>
            <p:nvPr/>
          </p:nvSpPr>
          <p:spPr>
            <a:xfrm>
              <a:off x="8057377" y="3030989"/>
              <a:ext cx="78383" cy="77179"/>
            </a:xfrm>
            <a:custGeom>
              <a:avLst/>
              <a:gdLst/>
              <a:ahLst/>
              <a:cxnLst/>
              <a:rect l="l" t="t" r="r" b="b"/>
              <a:pathLst>
                <a:path w="2994" h="2948" extrusionOk="0">
                  <a:moveTo>
                    <a:pt x="601" y="0"/>
                  </a:moveTo>
                  <a:cubicBezTo>
                    <a:pt x="541" y="0"/>
                    <a:pt x="481" y="23"/>
                    <a:pt x="433" y="69"/>
                  </a:cubicBezTo>
                  <a:lnTo>
                    <a:pt x="92" y="410"/>
                  </a:lnTo>
                  <a:cubicBezTo>
                    <a:pt x="1" y="506"/>
                    <a:pt x="1" y="650"/>
                    <a:pt x="92" y="746"/>
                  </a:cubicBezTo>
                  <a:lnTo>
                    <a:pt x="2225" y="2879"/>
                  </a:lnTo>
                  <a:cubicBezTo>
                    <a:pt x="2271" y="2925"/>
                    <a:pt x="2331" y="2947"/>
                    <a:pt x="2391" y="2947"/>
                  </a:cubicBezTo>
                  <a:cubicBezTo>
                    <a:pt x="2452" y="2947"/>
                    <a:pt x="2513" y="2925"/>
                    <a:pt x="2561" y="2879"/>
                  </a:cubicBezTo>
                  <a:lnTo>
                    <a:pt x="2902" y="2538"/>
                  </a:lnTo>
                  <a:cubicBezTo>
                    <a:pt x="2994" y="2442"/>
                    <a:pt x="2994" y="2293"/>
                    <a:pt x="2902" y="2202"/>
                  </a:cubicBezTo>
                  <a:lnTo>
                    <a:pt x="769" y="69"/>
                  </a:lnTo>
                  <a:cubicBezTo>
                    <a:pt x="721" y="23"/>
                    <a:pt x="661" y="0"/>
                    <a:pt x="60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82"/>
            <p:cNvSpPr/>
            <p:nvPr/>
          </p:nvSpPr>
          <p:spPr>
            <a:xfrm>
              <a:off x="8102668" y="3075652"/>
              <a:ext cx="33092" cy="32516"/>
            </a:xfrm>
            <a:custGeom>
              <a:avLst/>
              <a:gdLst/>
              <a:ahLst/>
              <a:cxnLst/>
              <a:rect l="l" t="t" r="r" b="b"/>
              <a:pathLst>
                <a:path w="1264" h="1242" extrusionOk="0">
                  <a:moveTo>
                    <a:pt x="677" y="1"/>
                  </a:moveTo>
                  <a:cubicBezTo>
                    <a:pt x="764" y="92"/>
                    <a:pt x="764" y="241"/>
                    <a:pt x="677" y="332"/>
                  </a:cubicBezTo>
                  <a:lnTo>
                    <a:pt x="332" y="678"/>
                  </a:lnTo>
                  <a:cubicBezTo>
                    <a:pt x="286" y="721"/>
                    <a:pt x="226" y="743"/>
                    <a:pt x="166" y="743"/>
                  </a:cubicBezTo>
                  <a:cubicBezTo>
                    <a:pt x="106" y="743"/>
                    <a:pt x="46" y="721"/>
                    <a:pt x="0" y="678"/>
                  </a:cubicBezTo>
                  <a:lnTo>
                    <a:pt x="0" y="678"/>
                  </a:lnTo>
                  <a:lnTo>
                    <a:pt x="495" y="1173"/>
                  </a:lnTo>
                  <a:cubicBezTo>
                    <a:pt x="541" y="1219"/>
                    <a:pt x="601" y="1241"/>
                    <a:pt x="661" y="1241"/>
                  </a:cubicBezTo>
                  <a:cubicBezTo>
                    <a:pt x="722" y="1241"/>
                    <a:pt x="783" y="1219"/>
                    <a:pt x="831" y="1173"/>
                  </a:cubicBezTo>
                  <a:lnTo>
                    <a:pt x="1172" y="832"/>
                  </a:lnTo>
                  <a:cubicBezTo>
                    <a:pt x="1264" y="736"/>
                    <a:pt x="1264" y="592"/>
                    <a:pt x="1172" y="496"/>
                  </a:cubicBezTo>
                  <a:lnTo>
                    <a:pt x="677"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82"/>
            <p:cNvSpPr/>
            <p:nvPr/>
          </p:nvSpPr>
          <p:spPr>
            <a:xfrm>
              <a:off x="8050203" y="3055546"/>
              <a:ext cx="31861" cy="31049"/>
            </a:xfrm>
            <a:custGeom>
              <a:avLst/>
              <a:gdLst/>
              <a:ahLst/>
              <a:cxnLst/>
              <a:rect l="l" t="t" r="r" b="b"/>
              <a:pathLst>
                <a:path w="1217" h="1186" extrusionOk="0">
                  <a:moveTo>
                    <a:pt x="558" y="0"/>
                  </a:moveTo>
                  <a:lnTo>
                    <a:pt x="126" y="437"/>
                  </a:lnTo>
                  <a:cubicBezTo>
                    <a:pt x="1" y="562"/>
                    <a:pt x="1" y="759"/>
                    <a:pt x="126" y="884"/>
                  </a:cubicBezTo>
                  <a:lnTo>
                    <a:pt x="332" y="1095"/>
                  </a:lnTo>
                  <a:cubicBezTo>
                    <a:pt x="395" y="1156"/>
                    <a:pt x="476" y="1186"/>
                    <a:pt x="558" y="1186"/>
                  </a:cubicBezTo>
                  <a:cubicBezTo>
                    <a:pt x="640" y="1186"/>
                    <a:pt x="721" y="1156"/>
                    <a:pt x="784" y="1095"/>
                  </a:cubicBezTo>
                  <a:lnTo>
                    <a:pt x="1216" y="658"/>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82"/>
            <p:cNvSpPr/>
            <p:nvPr/>
          </p:nvSpPr>
          <p:spPr>
            <a:xfrm>
              <a:off x="8078766" y="3084213"/>
              <a:ext cx="31835" cy="31023"/>
            </a:xfrm>
            <a:custGeom>
              <a:avLst/>
              <a:gdLst/>
              <a:ahLst/>
              <a:cxnLst/>
              <a:rect l="l" t="t" r="r" b="b"/>
              <a:pathLst>
                <a:path w="1216" h="1185" extrusionOk="0">
                  <a:moveTo>
                    <a:pt x="558" y="0"/>
                  </a:moveTo>
                  <a:lnTo>
                    <a:pt x="125" y="433"/>
                  </a:lnTo>
                  <a:cubicBezTo>
                    <a:pt x="0" y="558"/>
                    <a:pt x="0" y="755"/>
                    <a:pt x="125" y="880"/>
                  </a:cubicBezTo>
                  <a:lnTo>
                    <a:pt x="337" y="1091"/>
                  </a:lnTo>
                  <a:cubicBezTo>
                    <a:pt x="397" y="1153"/>
                    <a:pt x="477" y="1185"/>
                    <a:pt x="558" y="1185"/>
                  </a:cubicBezTo>
                  <a:cubicBezTo>
                    <a:pt x="639" y="1185"/>
                    <a:pt x="721" y="1153"/>
                    <a:pt x="783" y="1091"/>
                  </a:cubicBezTo>
                  <a:lnTo>
                    <a:pt x="1216" y="659"/>
                  </a:lnTo>
                  <a:lnTo>
                    <a:pt x="558"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82"/>
            <p:cNvSpPr/>
            <p:nvPr/>
          </p:nvSpPr>
          <p:spPr>
            <a:xfrm>
              <a:off x="8172333" y="2935798"/>
              <a:ext cx="60266" cy="60162"/>
            </a:xfrm>
            <a:custGeom>
              <a:avLst/>
              <a:gdLst/>
              <a:ahLst/>
              <a:cxnLst/>
              <a:rect l="l" t="t" r="r" b="b"/>
              <a:pathLst>
                <a:path w="2302" h="2298" extrusionOk="0">
                  <a:moveTo>
                    <a:pt x="1125" y="1"/>
                  </a:moveTo>
                  <a:lnTo>
                    <a:pt x="0" y="1125"/>
                  </a:lnTo>
                  <a:lnTo>
                    <a:pt x="1177" y="2297"/>
                  </a:lnTo>
                  <a:lnTo>
                    <a:pt x="2302" y="1173"/>
                  </a:lnTo>
                  <a:lnTo>
                    <a:pt x="1125"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82"/>
            <p:cNvSpPr/>
            <p:nvPr/>
          </p:nvSpPr>
          <p:spPr>
            <a:xfrm>
              <a:off x="8172333" y="2953417"/>
              <a:ext cx="60266" cy="42412"/>
            </a:xfrm>
            <a:custGeom>
              <a:avLst/>
              <a:gdLst/>
              <a:ahLst/>
              <a:cxnLst/>
              <a:rect l="l" t="t" r="r" b="b"/>
              <a:pathLst>
                <a:path w="2302" h="1620" extrusionOk="0">
                  <a:moveTo>
                    <a:pt x="0" y="447"/>
                  </a:moveTo>
                  <a:lnTo>
                    <a:pt x="678" y="1124"/>
                  </a:lnTo>
                  <a:lnTo>
                    <a:pt x="679" y="1123"/>
                  </a:lnTo>
                  <a:lnTo>
                    <a:pt x="0" y="447"/>
                  </a:lnTo>
                  <a:close/>
                  <a:moveTo>
                    <a:pt x="1802" y="0"/>
                  </a:moveTo>
                  <a:lnTo>
                    <a:pt x="679" y="1123"/>
                  </a:lnTo>
                  <a:lnTo>
                    <a:pt x="1177" y="1619"/>
                  </a:lnTo>
                  <a:lnTo>
                    <a:pt x="2302" y="495"/>
                  </a:lnTo>
                  <a:lnTo>
                    <a:pt x="18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82"/>
            <p:cNvSpPr/>
            <p:nvPr/>
          </p:nvSpPr>
          <p:spPr>
            <a:xfrm>
              <a:off x="8082536" y="2956559"/>
              <a:ext cx="127052" cy="127052"/>
            </a:xfrm>
            <a:custGeom>
              <a:avLst/>
              <a:gdLst/>
              <a:ahLst/>
              <a:cxnLst/>
              <a:rect l="l" t="t" r="r" b="b"/>
              <a:pathLst>
                <a:path w="4853" h="4853" extrusionOk="0">
                  <a:moveTo>
                    <a:pt x="3099" y="0"/>
                  </a:moveTo>
                  <a:lnTo>
                    <a:pt x="0" y="3104"/>
                  </a:lnTo>
                  <a:lnTo>
                    <a:pt x="1749" y="4852"/>
                  </a:lnTo>
                  <a:lnTo>
                    <a:pt x="4852" y="1749"/>
                  </a:lnTo>
                  <a:lnTo>
                    <a:pt x="3099"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82"/>
            <p:cNvSpPr/>
            <p:nvPr/>
          </p:nvSpPr>
          <p:spPr>
            <a:xfrm>
              <a:off x="8115365" y="2989389"/>
              <a:ext cx="94222" cy="94222"/>
            </a:xfrm>
            <a:custGeom>
              <a:avLst/>
              <a:gdLst/>
              <a:ahLst/>
              <a:cxnLst/>
              <a:rect l="l" t="t" r="r" b="b"/>
              <a:pathLst>
                <a:path w="3599" h="3599" extrusionOk="0">
                  <a:moveTo>
                    <a:pt x="3104" y="0"/>
                  </a:moveTo>
                  <a:lnTo>
                    <a:pt x="0" y="3099"/>
                  </a:lnTo>
                  <a:lnTo>
                    <a:pt x="495" y="3598"/>
                  </a:lnTo>
                  <a:lnTo>
                    <a:pt x="3598" y="495"/>
                  </a:lnTo>
                  <a:lnTo>
                    <a:pt x="31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82"/>
            <p:cNvSpPr/>
            <p:nvPr/>
          </p:nvSpPr>
          <p:spPr>
            <a:xfrm>
              <a:off x="8119266" y="3180922"/>
              <a:ext cx="47936" cy="41181"/>
            </a:xfrm>
            <a:custGeom>
              <a:avLst/>
              <a:gdLst/>
              <a:ahLst/>
              <a:cxnLst/>
              <a:rect l="l" t="t" r="r" b="b"/>
              <a:pathLst>
                <a:path w="1831" h="1573" extrusionOk="0">
                  <a:moveTo>
                    <a:pt x="1047" y="413"/>
                  </a:moveTo>
                  <a:cubicBezTo>
                    <a:pt x="1239" y="413"/>
                    <a:pt x="1422" y="560"/>
                    <a:pt x="1422" y="784"/>
                  </a:cubicBezTo>
                  <a:cubicBezTo>
                    <a:pt x="1417" y="990"/>
                    <a:pt x="1254" y="1159"/>
                    <a:pt x="1047" y="1159"/>
                  </a:cubicBezTo>
                  <a:cubicBezTo>
                    <a:pt x="716" y="1159"/>
                    <a:pt x="553" y="755"/>
                    <a:pt x="783" y="524"/>
                  </a:cubicBezTo>
                  <a:cubicBezTo>
                    <a:pt x="860" y="448"/>
                    <a:pt x="955" y="413"/>
                    <a:pt x="1047" y="413"/>
                  </a:cubicBezTo>
                  <a:close/>
                  <a:moveTo>
                    <a:pt x="1047" y="1"/>
                  </a:moveTo>
                  <a:cubicBezTo>
                    <a:pt x="351" y="1"/>
                    <a:pt x="0" y="846"/>
                    <a:pt x="495" y="1341"/>
                  </a:cubicBezTo>
                  <a:cubicBezTo>
                    <a:pt x="655" y="1501"/>
                    <a:pt x="851" y="1573"/>
                    <a:pt x="1043" y="1573"/>
                  </a:cubicBezTo>
                  <a:cubicBezTo>
                    <a:pt x="1445" y="1573"/>
                    <a:pt x="1831" y="1259"/>
                    <a:pt x="1831" y="784"/>
                  </a:cubicBezTo>
                  <a:cubicBezTo>
                    <a:pt x="1831" y="351"/>
                    <a:pt x="1480" y="1"/>
                    <a:pt x="104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82"/>
            <p:cNvSpPr/>
            <p:nvPr/>
          </p:nvSpPr>
          <p:spPr>
            <a:xfrm>
              <a:off x="7994230" y="2908911"/>
              <a:ext cx="295729" cy="368379"/>
            </a:xfrm>
            <a:custGeom>
              <a:avLst/>
              <a:gdLst/>
              <a:ahLst/>
              <a:cxnLst/>
              <a:rect l="l" t="t" r="r" b="b"/>
              <a:pathLst>
                <a:path w="11296" h="14071" extrusionOk="0">
                  <a:moveTo>
                    <a:pt x="8213" y="416"/>
                  </a:moveTo>
                  <a:cubicBezTo>
                    <a:pt x="8239" y="416"/>
                    <a:pt x="8264" y="425"/>
                    <a:pt x="8283" y="442"/>
                  </a:cubicBezTo>
                  <a:lnTo>
                    <a:pt x="9604" y="1763"/>
                  </a:lnTo>
                  <a:cubicBezTo>
                    <a:pt x="9643" y="1806"/>
                    <a:pt x="9643" y="1868"/>
                    <a:pt x="9604" y="1907"/>
                  </a:cubicBezTo>
                  <a:lnTo>
                    <a:pt x="9427" y="2085"/>
                  </a:lnTo>
                  <a:cubicBezTo>
                    <a:pt x="9405" y="2104"/>
                    <a:pt x="9380" y="2113"/>
                    <a:pt x="9354" y="2113"/>
                  </a:cubicBezTo>
                  <a:cubicBezTo>
                    <a:pt x="9329" y="2113"/>
                    <a:pt x="9304" y="2104"/>
                    <a:pt x="9282" y="2085"/>
                  </a:cubicBezTo>
                  <a:lnTo>
                    <a:pt x="7961" y="764"/>
                  </a:lnTo>
                  <a:cubicBezTo>
                    <a:pt x="7923" y="725"/>
                    <a:pt x="7923" y="663"/>
                    <a:pt x="7961" y="624"/>
                  </a:cubicBezTo>
                  <a:lnTo>
                    <a:pt x="8144" y="442"/>
                  </a:lnTo>
                  <a:cubicBezTo>
                    <a:pt x="8163" y="425"/>
                    <a:pt x="8188" y="416"/>
                    <a:pt x="8213" y="416"/>
                  </a:cubicBezTo>
                  <a:close/>
                  <a:moveTo>
                    <a:pt x="7928" y="1311"/>
                  </a:moveTo>
                  <a:lnTo>
                    <a:pt x="8812" y="2200"/>
                  </a:lnTo>
                  <a:lnTo>
                    <a:pt x="7980" y="3031"/>
                  </a:lnTo>
                  <a:lnTo>
                    <a:pt x="7092" y="2152"/>
                  </a:lnTo>
                  <a:lnTo>
                    <a:pt x="7928" y="1311"/>
                  </a:lnTo>
                  <a:close/>
                  <a:moveTo>
                    <a:pt x="2696" y="5894"/>
                  </a:moveTo>
                  <a:lnTo>
                    <a:pt x="3061" y="6259"/>
                  </a:lnTo>
                  <a:lnTo>
                    <a:pt x="2768" y="6552"/>
                  </a:lnTo>
                  <a:cubicBezTo>
                    <a:pt x="2749" y="6574"/>
                    <a:pt x="2721" y="6585"/>
                    <a:pt x="2693" y="6585"/>
                  </a:cubicBezTo>
                  <a:cubicBezTo>
                    <a:pt x="2665" y="6585"/>
                    <a:pt x="2636" y="6574"/>
                    <a:pt x="2614" y="6552"/>
                  </a:cubicBezTo>
                  <a:lnTo>
                    <a:pt x="2403" y="6341"/>
                  </a:lnTo>
                  <a:cubicBezTo>
                    <a:pt x="2360" y="6298"/>
                    <a:pt x="2360" y="6226"/>
                    <a:pt x="2403" y="6182"/>
                  </a:cubicBezTo>
                  <a:lnTo>
                    <a:pt x="2696" y="5894"/>
                  </a:lnTo>
                  <a:close/>
                  <a:moveTo>
                    <a:pt x="3022" y="4867"/>
                  </a:moveTo>
                  <a:cubicBezTo>
                    <a:pt x="3027" y="4867"/>
                    <a:pt x="3032" y="4871"/>
                    <a:pt x="3037" y="4876"/>
                  </a:cubicBezTo>
                  <a:lnTo>
                    <a:pt x="3229" y="5068"/>
                  </a:lnTo>
                  <a:cubicBezTo>
                    <a:pt x="5281" y="7119"/>
                    <a:pt x="5199" y="7018"/>
                    <a:pt x="5170" y="7052"/>
                  </a:cubicBezTo>
                  <a:lnTo>
                    <a:pt x="4824" y="7398"/>
                  </a:lnTo>
                  <a:cubicBezTo>
                    <a:pt x="4820" y="7403"/>
                    <a:pt x="4818" y="7408"/>
                    <a:pt x="4812" y="7408"/>
                  </a:cubicBezTo>
                  <a:cubicBezTo>
                    <a:pt x="4776" y="7408"/>
                    <a:pt x="4591" y="7186"/>
                    <a:pt x="2653" y="5260"/>
                  </a:cubicBezTo>
                  <a:cubicBezTo>
                    <a:pt x="2638" y="5250"/>
                    <a:pt x="2638" y="5231"/>
                    <a:pt x="2653" y="5222"/>
                  </a:cubicBezTo>
                  <a:cubicBezTo>
                    <a:pt x="2937" y="4937"/>
                    <a:pt x="2994" y="4867"/>
                    <a:pt x="3022" y="4867"/>
                  </a:cubicBezTo>
                  <a:close/>
                  <a:moveTo>
                    <a:pt x="3787" y="6985"/>
                  </a:moveTo>
                  <a:lnTo>
                    <a:pt x="4156" y="7355"/>
                  </a:lnTo>
                  <a:lnTo>
                    <a:pt x="3868" y="7643"/>
                  </a:lnTo>
                  <a:cubicBezTo>
                    <a:pt x="3844" y="7664"/>
                    <a:pt x="3815" y="7675"/>
                    <a:pt x="3787" y="7675"/>
                  </a:cubicBezTo>
                  <a:cubicBezTo>
                    <a:pt x="3759" y="7675"/>
                    <a:pt x="3731" y="7664"/>
                    <a:pt x="3710" y="7643"/>
                  </a:cubicBezTo>
                  <a:lnTo>
                    <a:pt x="3498" y="7431"/>
                  </a:lnTo>
                  <a:cubicBezTo>
                    <a:pt x="3455" y="7388"/>
                    <a:pt x="3455" y="7316"/>
                    <a:pt x="3498" y="7273"/>
                  </a:cubicBezTo>
                  <a:lnTo>
                    <a:pt x="3787" y="6985"/>
                  </a:lnTo>
                  <a:close/>
                  <a:moveTo>
                    <a:pt x="3787" y="8743"/>
                  </a:moveTo>
                  <a:cubicBezTo>
                    <a:pt x="3839" y="8743"/>
                    <a:pt x="3883" y="8781"/>
                    <a:pt x="3883" y="8834"/>
                  </a:cubicBezTo>
                  <a:lnTo>
                    <a:pt x="3883" y="9147"/>
                  </a:lnTo>
                  <a:cubicBezTo>
                    <a:pt x="3883" y="9199"/>
                    <a:pt x="3839" y="9243"/>
                    <a:pt x="3787" y="9243"/>
                  </a:cubicBezTo>
                  <a:lnTo>
                    <a:pt x="491" y="9243"/>
                  </a:lnTo>
                  <a:cubicBezTo>
                    <a:pt x="438" y="9243"/>
                    <a:pt x="395" y="9199"/>
                    <a:pt x="395" y="9147"/>
                  </a:cubicBezTo>
                  <a:lnTo>
                    <a:pt x="395" y="8834"/>
                  </a:lnTo>
                  <a:cubicBezTo>
                    <a:pt x="395" y="8781"/>
                    <a:pt x="438" y="8743"/>
                    <a:pt x="491" y="8743"/>
                  </a:cubicBezTo>
                  <a:close/>
                  <a:moveTo>
                    <a:pt x="2288" y="9656"/>
                  </a:moveTo>
                  <a:cubicBezTo>
                    <a:pt x="2571" y="10016"/>
                    <a:pt x="2917" y="10328"/>
                    <a:pt x="3301" y="10578"/>
                  </a:cubicBezTo>
                  <a:cubicBezTo>
                    <a:pt x="3263" y="10626"/>
                    <a:pt x="3234" y="10684"/>
                    <a:pt x="3196" y="10732"/>
                  </a:cubicBezTo>
                  <a:cubicBezTo>
                    <a:pt x="3128" y="10818"/>
                    <a:pt x="3061" y="10914"/>
                    <a:pt x="3003" y="11010"/>
                  </a:cubicBezTo>
                  <a:cubicBezTo>
                    <a:pt x="2970" y="11054"/>
                    <a:pt x="2941" y="11097"/>
                    <a:pt x="2912" y="11145"/>
                  </a:cubicBezTo>
                  <a:cubicBezTo>
                    <a:pt x="2321" y="10761"/>
                    <a:pt x="1822" y="10251"/>
                    <a:pt x="1447" y="9656"/>
                  </a:cubicBezTo>
                  <a:close/>
                  <a:moveTo>
                    <a:pt x="5823" y="9824"/>
                  </a:moveTo>
                  <a:cubicBezTo>
                    <a:pt x="7394" y="9824"/>
                    <a:pt x="8624" y="11087"/>
                    <a:pt x="8725" y="12524"/>
                  </a:cubicBezTo>
                  <a:lnTo>
                    <a:pt x="2927" y="12524"/>
                  </a:lnTo>
                  <a:cubicBezTo>
                    <a:pt x="3028" y="11049"/>
                    <a:pt x="4286" y="9824"/>
                    <a:pt x="5823" y="9824"/>
                  </a:cubicBezTo>
                  <a:close/>
                  <a:moveTo>
                    <a:pt x="8216" y="1"/>
                  </a:moveTo>
                  <a:cubicBezTo>
                    <a:pt x="8085" y="1"/>
                    <a:pt x="7954" y="50"/>
                    <a:pt x="7856" y="149"/>
                  </a:cubicBezTo>
                  <a:lnTo>
                    <a:pt x="7673" y="331"/>
                  </a:lnTo>
                  <a:cubicBezTo>
                    <a:pt x="7490" y="514"/>
                    <a:pt x="7476" y="812"/>
                    <a:pt x="7649" y="1013"/>
                  </a:cubicBezTo>
                  <a:lnTo>
                    <a:pt x="6808" y="1854"/>
                  </a:lnTo>
                  <a:lnTo>
                    <a:pt x="6626" y="1671"/>
                  </a:lnTo>
                  <a:cubicBezTo>
                    <a:pt x="6585" y="1633"/>
                    <a:pt x="6532" y="1614"/>
                    <a:pt x="6479" y="1614"/>
                  </a:cubicBezTo>
                  <a:cubicBezTo>
                    <a:pt x="6426" y="1614"/>
                    <a:pt x="6374" y="1633"/>
                    <a:pt x="6333" y="1671"/>
                  </a:cubicBezTo>
                  <a:lnTo>
                    <a:pt x="5021" y="2988"/>
                  </a:lnTo>
                  <a:cubicBezTo>
                    <a:pt x="4870" y="3136"/>
                    <a:pt x="5008" y="3344"/>
                    <a:pt x="5170" y="3344"/>
                  </a:cubicBezTo>
                  <a:cubicBezTo>
                    <a:pt x="5219" y="3344"/>
                    <a:pt x="5269" y="3325"/>
                    <a:pt x="5314" y="3281"/>
                  </a:cubicBezTo>
                  <a:lnTo>
                    <a:pt x="6482" y="2109"/>
                  </a:lnTo>
                  <a:lnTo>
                    <a:pt x="7942" y="3574"/>
                  </a:lnTo>
                  <a:lnTo>
                    <a:pt x="5132" y="6379"/>
                  </a:lnTo>
                  <a:lnTo>
                    <a:pt x="3671" y="4914"/>
                  </a:lnTo>
                  <a:lnTo>
                    <a:pt x="4719" y="3867"/>
                  </a:lnTo>
                  <a:cubicBezTo>
                    <a:pt x="4869" y="3716"/>
                    <a:pt x="4733" y="3509"/>
                    <a:pt x="4572" y="3509"/>
                  </a:cubicBezTo>
                  <a:cubicBezTo>
                    <a:pt x="4523" y="3509"/>
                    <a:pt x="4472" y="3528"/>
                    <a:pt x="4425" y="3574"/>
                  </a:cubicBezTo>
                  <a:lnTo>
                    <a:pt x="3378" y="4621"/>
                  </a:lnTo>
                  <a:lnTo>
                    <a:pt x="3335" y="4578"/>
                  </a:lnTo>
                  <a:cubicBezTo>
                    <a:pt x="3248" y="4491"/>
                    <a:pt x="3136" y="4448"/>
                    <a:pt x="3023" y="4448"/>
                  </a:cubicBezTo>
                  <a:cubicBezTo>
                    <a:pt x="2910" y="4448"/>
                    <a:pt x="2797" y="4491"/>
                    <a:pt x="2710" y="4578"/>
                  </a:cubicBezTo>
                  <a:lnTo>
                    <a:pt x="2369" y="4924"/>
                  </a:lnTo>
                  <a:cubicBezTo>
                    <a:pt x="2192" y="5092"/>
                    <a:pt x="2192" y="5375"/>
                    <a:pt x="2369" y="5548"/>
                  </a:cubicBezTo>
                  <a:lnTo>
                    <a:pt x="2413" y="5592"/>
                  </a:lnTo>
                  <a:cubicBezTo>
                    <a:pt x="2220" y="5808"/>
                    <a:pt x="1971" y="5928"/>
                    <a:pt x="1971" y="6250"/>
                  </a:cubicBezTo>
                  <a:cubicBezTo>
                    <a:pt x="1971" y="6389"/>
                    <a:pt x="2023" y="6519"/>
                    <a:pt x="2120" y="6620"/>
                  </a:cubicBezTo>
                  <a:cubicBezTo>
                    <a:pt x="2278" y="6745"/>
                    <a:pt x="2393" y="6985"/>
                    <a:pt x="2701" y="6985"/>
                  </a:cubicBezTo>
                  <a:cubicBezTo>
                    <a:pt x="3023" y="6985"/>
                    <a:pt x="3133" y="6730"/>
                    <a:pt x="3364" y="6543"/>
                  </a:cubicBezTo>
                  <a:lnTo>
                    <a:pt x="3503" y="6687"/>
                  </a:lnTo>
                  <a:cubicBezTo>
                    <a:pt x="3316" y="6903"/>
                    <a:pt x="3061" y="7023"/>
                    <a:pt x="3061" y="7345"/>
                  </a:cubicBezTo>
                  <a:cubicBezTo>
                    <a:pt x="3061" y="7652"/>
                    <a:pt x="3297" y="7773"/>
                    <a:pt x="3426" y="7926"/>
                  </a:cubicBezTo>
                  <a:cubicBezTo>
                    <a:pt x="3527" y="8022"/>
                    <a:pt x="3657" y="8075"/>
                    <a:pt x="3796" y="8075"/>
                  </a:cubicBezTo>
                  <a:cubicBezTo>
                    <a:pt x="4118" y="8075"/>
                    <a:pt x="4229" y="7825"/>
                    <a:pt x="4454" y="7633"/>
                  </a:cubicBezTo>
                  <a:cubicBezTo>
                    <a:pt x="4546" y="7744"/>
                    <a:pt x="4675" y="7806"/>
                    <a:pt x="4815" y="7806"/>
                  </a:cubicBezTo>
                  <a:cubicBezTo>
                    <a:pt x="4935" y="7806"/>
                    <a:pt x="5045" y="7763"/>
                    <a:pt x="5127" y="7681"/>
                  </a:cubicBezTo>
                  <a:lnTo>
                    <a:pt x="5473" y="7335"/>
                  </a:lnTo>
                  <a:cubicBezTo>
                    <a:pt x="5646" y="7162"/>
                    <a:pt x="5646" y="6884"/>
                    <a:pt x="5473" y="6711"/>
                  </a:cubicBezTo>
                  <a:lnTo>
                    <a:pt x="5430" y="6668"/>
                  </a:lnTo>
                  <a:lnTo>
                    <a:pt x="7884" y="4213"/>
                  </a:lnTo>
                  <a:lnTo>
                    <a:pt x="7884" y="4213"/>
                  </a:lnTo>
                  <a:cubicBezTo>
                    <a:pt x="9772" y="5721"/>
                    <a:pt x="9729" y="8608"/>
                    <a:pt x="7788" y="10054"/>
                  </a:cubicBezTo>
                  <a:cubicBezTo>
                    <a:pt x="7206" y="9621"/>
                    <a:pt x="6519" y="9407"/>
                    <a:pt x="5835" y="9407"/>
                  </a:cubicBezTo>
                  <a:cubicBezTo>
                    <a:pt x="5041" y="9407"/>
                    <a:pt x="4250" y="9695"/>
                    <a:pt x="3628" y="10266"/>
                  </a:cubicBezTo>
                  <a:cubicBezTo>
                    <a:pt x="3349" y="10098"/>
                    <a:pt x="3095" y="9886"/>
                    <a:pt x="2874" y="9651"/>
                  </a:cubicBezTo>
                  <a:lnTo>
                    <a:pt x="3806" y="9651"/>
                  </a:lnTo>
                  <a:cubicBezTo>
                    <a:pt x="4084" y="9651"/>
                    <a:pt x="4310" y="9420"/>
                    <a:pt x="4310" y="9142"/>
                  </a:cubicBezTo>
                  <a:lnTo>
                    <a:pt x="4310" y="8829"/>
                  </a:lnTo>
                  <a:cubicBezTo>
                    <a:pt x="4310" y="8551"/>
                    <a:pt x="4084" y="8325"/>
                    <a:pt x="3806" y="8325"/>
                  </a:cubicBezTo>
                  <a:lnTo>
                    <a:pt x="505" y="8325"/>
                  </a:lnTo>
                  <a:cubicBezTo>
                    <a:pt x="227" y="8325"/>
                    <a:pt x="1" y="8551"/>
                    <a:pt x="1" y="8829"/>
                  </a:cubicBezTo>
                  <a:lnTo>
                    <a:pt x="1" y="9142"/>
                  </a:lnTo>
                  <a:cubicBezTo>
                    <a:pt x="1" y="9420"/>
                    <a:pt x="227" y="9651"/>
                    <a:pt x="505" y="9651"/>
                  </a:cubicBezTo>
                  <a:lnTo>
                    <a:pt x="986" y="9651"/>
                  </a:lnTo>
                  <a:cubicBezTo>
                    <a:pt x="1332" y="10299"/>
                    <a:pt x="1961" y="11006"/>
                    <a:pt x="2763" y="11505"/>
                  </a:cubicBezTo>
                  <a:cubicBezTo>
                    <a:pt x="2638" y="11832"/>
                    <a:pt x="2562" y="12168"/>
                    <a:pt x="2547" y="12514"/>
                  </a:cubicBezTo>
                  <a:lnTo>
                    <a:pt x="1072" y="12514"/>
                  </a:lnTo>
                  <a:cubicBezTo>
                    <a:pt x="986" y="12514"/>
                    <a:pt x="909" y="12567"/>
                    <a:pt x="880" y="12649"/>
                  </a:cubicBezTo>
                  <a:lnTo>
                    <a:pt x="429" y="13787"/>
                  </a:lnTo>
                  <a:cubicBezTo>
                    <a:pt x="376" y="13922"/>
                    <a:pt x="477" y="14071"/>
                    <a:pt x="621" y="14071"/>
                  </a:cubicBezTo>
                  <a:lnTo>
                    <a:pt x="1759" y="14071"/>
                  </a:lnTo>
                  <a:cubicBezTo>
                    <a:pt x="2033" y="14071"/>
                    <a:pt x="2033" y="13657"/>
                    <a:pt x="1759" y="13657"/>
                  </a:cubicBezTo>
                  <a:lnTo>
                    <a:pt x="923" y="13657"/>
                  </a:lnTo>
                  <a:lnTo>
                    <a:pt x="1212" y="12932"/>
                  </a:lnTo>
                  <a:lnTo>
                    <a:pt x="10455" y="12932"/>
                  </a:lnTo>
                  <a:lnTo>
                    <a:pt x="10743" y="13657"/>
                  </a:lnTo>
                  <a:lnTo>
                    <a:pt x="2720" y="13657"/>
                  </a:lnTo>
                  <a:cubicBezTo>
                    <a:pt x="2451" y="13657"/>
                    <a:pt x="2451" y="14071"/>
                    <a:pt x="2720" y="14071"/>
                  </a:cubicBezTo>
                  <a:lnTo>
                    <a:pt x="11050" y="14071"/>
                  </a:lnTo>
                  <a:cubicBezTo>
                    <a:pt x="11194" y="14071"/>
                    <a:pt x="11295" y="13922"/>
                    <a:pt x="11242" y="13787"/>
                  </a:cubicBezTo>
                  <a:lnTo>
                    <a:pt x="10781" y="12658"/>
                  </a:lnTo>
                  <a:cubicBezTo>
                    <a:pt x="10748" y="12581"/>
                    <a:pt x="10676" y="12529"/>
                    <a:pt x="10589" y="12529"/>
                  </a:cubicBezTo>
                  <a:lnTo>
                    <a:pt x="9124" y="12529"/>
                  </a:lnTo>
                  <a:cubicBezTo>
                    <a:pt x="9095" y="12067"/>
                    <a:pt x="8975" y="11621"/>
                    <a:pt x="8764" y="11212"/>
                  </a:cubicBezTo>
                  <a:cubicBezTo>
                    <a:pt x="9878" y="10343"/>
                    <a:pt x="10589" y="9055"/>
                    <a:pt x="10748" y="7652"/>
                  </a:cubicBezTo>
                  <a:cubicBezTo>
                    <a:pt x="10766" y="7502"/>
                    <a:pt x="10653" y="7421"/>
                    <a:pt x="10540" y="7421"/>
                  </a:cubicBezTo>
                  <a:cubicBezTo>
                    <a:pt x="10444" y="7421"/>
                    <a:pt x="10348" y="7481"/>
                    <a:pt x="10334" y="7609"/>
                  </a:cubicBezTo>
                  <a:cubicBezTo>
                    <a:pt x="10200" y="8882"/>
                    <a:pt x="9561" y="10050"/>
                    <a:pt x="8562" y="10852"/>
                  </a:cubicBezTo>
                  <a:cubicBezTo>
                    <a:pt x="8519" y="10785"/>
                    <a:pt x="8456" y="10732"/>
                    <a:pt x="8403" y="10665"/>
                  </a:cubicBezTo>
                  <a:cubicBezTo>
                    <a:pt x="8322" y="10559"/>
                    <a:pt x="8240" y="10458"/>
                    <a:pt x="8149" y="10362"/>
                  </a:cubicBezTo>
                  <a:cubicBezTo>
                    <a:pt x="8134" y="10348"/>
                    <a:pt x="8129" y="10338"/>
                    <a:pt x="8120" y="10328"/>
                  </a:cubicBezTo>
                  <a:cubicBezTo>
                    <a:pt x="10171" y="8695"/>
                    <a:pt x="10200" y="5587"/>
                    <a:pt x="8177" y="3920"/>
                  </a:cubicBezTo>
                  <a:lnTo>
                    <a:pt x="8379" y="3718"/>
                  </a:lnTo>
                  <a:cubicBezTo>
                    <a:pt x="8456" y="3636"/>
                    <a:pt x="8456" y="3507"/>
                    <a:pt x="8379" y="3425"/>
                  </a:cubicBezTo>
                  <a:lnTo>
                    <a:pt x="8274" y="3319"/>
                  </a:lnTo>
                  <a:lnTo>
                    <a:pt x="8389" y="3209"/>
                  </a:lnTo>
                  <a:cubicBezTo>
                    <a:pt x="8831" y="3492"/>
                    <a:pt x="9451" y="4150"/>
                    <a:pt x="9830" y="4890"/>
                  </a:cubicBezTo>
                  <a:cubicBezTo>
                    <a:pt x="10123" y="5467"/>
                    <a:pt x="10301" y="6101"/>
                    <a:pt x="10349" y="6749"/>
                  </a:cubicBezTo>
                  <a:cubicBezTo>
                    <a:pt x="10353" y="6859"/>
                    <a:pt x="10445" y="6942"/>
                    <a:pt x="10552" y="6942"/>
                  </a:cubicBezTo>
                  <a:cubicBezTo>
                    <a:pt x="10558" y="6942"/>
                    <a:pt x="10564" y="6942"/>
                    <a:pt x="10570" y="6941"/>
                  </a:cubicBezTo>
                  <a:cubicBezTo>
                    <a:pt x="10680" y="6937"/>
                    <a:pt x="10767" y="6836"/>
                    <a:pt x="10762" y="6720"/>
                  </a:cubicBezTo>
                  <a:cubicBezTo>
                    <a:pt x="10652" y="5212"/>
                    <a:pt x="9897" y="3819"/>
                    <a:pt x="8682" y="2911"/>
                  </a:cubicBezTo>
                  <a:lnTo>
                    <a:pt x="9129" y="2464"/>
                  </a:lnTo>
                  <a:cubicBezTo>
                    <a:pt x="9203" y="2504"/>
                    <a:pt x="9284" y="2523"/>
                    <a:pt x="9364" y="2523"/>
                  </a:cubicBezTo>
                  <a:cubicBezTo>
                    <a:pt x="9495" y="2523"/>
                    <a:pt x="9624" y="2471"/>
                    <a:pt x="9720" y="2373"/>
                  </a:cubicBezTo>
                  <a:lnTo>
                    <a:pt x="9897" y="2195"/>
                  </a:lnTo>
                  <a:cubicBezTo>
                    <a:pt x="10099" y="1993"/>
                    <a:pt x="10099" y="1671"/>
                    <a:pt x="9897" y="1470"/>
                  </a:cubicBezTo>
                  <a:lnTo>
                    <a:pt x="8576" y="149"/>
                  </a:lnTo>
                  <a:cubicBezTo>
                    <a:pt x="8478" y="50"/>
                    <a:pt x="8347" y="1"/>
                    <a:pt x="8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82"/>
          <p:cNvGrpSpPr/>
          <p:nvPr/>
        </p:nvGrpSpPr>
        <p:grpSpPr>
          <a:xfrm>
            <a:off x="7552024" y="3620728"/>
            <a:ext cx="281880" cy="340733"/>
            <a:chOff x="7552024" y="3826128"/>
            <a:chExt cx="281880" cy="340733"/>
          </a:xfrm>
        </p:grpSpPr>
        <p:sp>
          <p:nvSpPr>
            <p:cNvPr id="14357" name="Google Shape;14357;p82"/>
            <p:cNvSpPr/>
            <p:nvPr/>
          </p:nvSpPr>
          <p:spPr>
            <a:xfrm>
              <a:off x="7644727" y="3831154"/>
              <a:ext cx="110584" cy="28327"/>
            </a:xfrm>
            <a:custGeom>
              <a:avLst/>
              <a:gdLst/>
              <a:ahLst/>
              <a:cxnLst/>
              <a:rect l="l" t="t" r="r" b="b"/>
              <a:pathLst>
                <a:path w="4224" h="1082" extrusionOk="0">
                  <a:moveTo>
                    <a:pt x="322" y="1"/>
                  </a:moveTo>
                  <a:cubicBezTo>
                    <a:pt x="145" y="1"/>
                    <a:pt x="0" y="140"/>
                    <a:pt x="5" y="318"/>
                  </a:cubicBezTo>
                  <a:lnTo>
                    <a:pt x="5" y="764"/>
                  </a:lnTo>
                  <a:cubicBezTo>
                    <a:pt x="0" y="942"/>
                    <a:pt x="145" y="1081"/>
                    <a:pt x="322" y="1081"/>
                  </a:cubicBezTo>
                  <a:lnTo>
                    <a:pt x="3906" y="1081"/>
                  </a:lnTo>
                  <a:cubicBezTo>
                    <a:pt x="4079" y="1081"/>
                    <a:pt x="4218" y="942"/>
                    <a:pt x="4223" y="764"/>
                  </a:cubicBezTo>
                  <a:lnTo>
                    <a:pt x="4223" y="318"/>
                  </a:lnTo>
                  <a:cubicBezTo>
                    <a:pt x="4223" y="140"/>
                    <a:pt x="4084" y="1"/>
                    <a:pt x="3906"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82"/>
            <p:cNvSpPr/>
            <p:nvPr/>
          </p:nvSpPr>
          <p:spPr>
            <a:xfrm>
              <a:off x="7724079" y="3831154"/>
              <a:ext cx="31233" cy="28327"/>
            </a:xfrm>
            <a:custGeom>
              <a:avLst/>
              <a:gdLst/>
              <a:ahLst/>
              <a:cxnLst/>
              <a:rect l="l" t="t" r="r" b="b"/>
              <a:pathLst>
                <a:path w="1193" h="1082" extrusionOk="0">
                  <a:moveTo>
                    <a:pt x="1" y="1"/>
                  </a:moveTo>
                  <a:cubicBezTo>
                    <a:pt x="179" y="1"/>
                    <a:pt x="318" y="140"/>
                    <a:pt x="318" y="318"/>
                  </a:cubicBezTo>
                  <a:lnTo>
                    <a:pt x="318" y="764"/>
                  </a:lnTo>
                  <a:cubicBezTo>
                    <a:pt x="318" y="942"/>
                    <a:pt x="179" y="1081"/>
                    <a:pt x="1" y="1081"/>
                  </a:cubicBezTo>
                  <a:lnTo>
                    <a:pt x="875" y="1081"/>
                  </a:lnTo>
                  <a:cubicBezTo>
                    <a:pt x="1048" y="1081"/>
                    <a:pt x="1192" y="942"/>
                    <a:pt x="1192" y="764"/>
                  </a:cubicBezTo>
                  <a:lnTo>
                    <a:pt x="1192" y="318"/>
                  </a:lnTo>
                  <a:cubicBezTo>
                    <a:pt x="1187" y="145"/>
                    <a:pt x="1048" y="1"/>
                    <a:pt x="875"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82"/>
            <p:cNvSpPr/>
            <p:nvPr/>
          </p:nvSpPr>
          <p:spPr>
            <a:xfrm>
              <a:off x="7557705" y="3859586"/>
              <a:ext cx="260229" cy="302117"/>
            </a:xfrm>
            <a:custGeom>
              <a:avLst/>
              <a:gdLst/>
              <a:ahLst/>
              <a:cxnLst/>
              <a:rect l="l" t="t" r="r" b="b"/>
              <a:pathLst>
                <a:path w="9940" h="11540" extrusionOk="0">
                  <a:moveTo>
                    <a:pt x="4103" y="0"/>
                  </a:moveTo>
                  <a:lnTo>
                    <a:pt x="4103" y="3363"/>
                  </a:lnTo>
                  <a:cubicBezTo>
                    <a:pt x="4103" y="3565"/>
                    <a:pt x="3978" y="3747"/>
                    <a:pt x="3790" y="3824"/>
                  </a:cubicBezTo>
                  <a:cubicBezTo>
                    <a:pt x="812" y="5001"/>
                    <a:pt x="0" y="8835"/>
                    <a:pt x="2239" y="11122"/>
                  </a:cubicBezTo>
                  <a:cubicBezTo>
                    <a:pt x="2503" y="11391"/>
                    <a:pt x="2863" y="11539"/>
                    <a:pt x="3243" y="11539"/>
                  </a:cubicBezTo>
                  <a:lnTo>
                    <a:pt x="7634" y="11539"/>
                  </a:lnTo>
                  <a:cubicBezTo>
                    <a:pt x="8013" y="11539"/>
                    <a:pt x="8374" y="11386"/>
                    <a:pt x="8638" y="11117"/>
                  </a:cubicBezTo>
                  <a:cubicBezTo>
                    <a:pt x="9483" y="10252"/>
                    <a:pt x="9940" y="9089"/>
                    <a:pt x="9916" y="7884"/>
                  </a:cubicBezTo>
                  <a:cubicBezTo>
                    <a:pt x="9868" y="6087"/>
                    <a:pt x="8758" y="4487"/>
                    <a:pt x="7086" y="3824"/>
                  </a:cubicBezTo>
                  <a:cubicBezTo>
                    <a:pt x="6899" y="3747"/>
                    <a:pt x="6774" y="3565"/>
                    <a:pt x="6774" y="3363"/>
                  </a:cubicBezTo>
                  <a:lnTo>
                    <a:pt x="6774" y="0"/>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82"/>
            <p:cNvSpPr/>
            <p:nvPr/>
          </p:nvSpPr>
          <p:spPr>
            <a:xfrm>
              <a:off x="7665095" y="3859586"/>
              <a:ext cx="159646" cy="300363"/>
            </a:xfrm>
            <a:custGeom>
              <a:avLst/>
              <a:gdLst/>
              <a:ahLst/>
              <a:cxnLst/>
              <a:rect l="l" t="t" r="r" b="b"/>
              <a:pathLst>
                <a:path w="6098" h="11473" extrusionOk="0">
                  <a:moveTo>
                    <a:pt x="1" y="0"/>
                  </a:moveTo>
                  <a:lnTo>
                    <a:pt x="1" y="452"/>
                  </a:lnTo>
                  <a:lnTo>
                    <a:pt x="1380" y="452"/>
                  </a:lnTo>
                  <a:cubicBezTo>
                    <a:pt x="1725" y="452"/>
                    <a:pt x="2009" y="735"/>
                    <a:pt x="2009" y="1081"/>
                  </a:cubicBezTo>
                  <a:lnTo>
                    <a:pt x="2009" y="3815"/>
                  </a:lnTo>
                  <a:cubicBezTo>
                    <a:pt x="2009" y="4021"/>
                    <a:pt x="2134" y="4204"/>
                    <a:pt x="2321" y="4276"/>
                  </a:cubicBezTo>
                  <a:cubicBezTo>
                    <a:pt x="5247" y="5434"/>
                    <a:pt x="6097" y="9162"/>
                    <a:pt x="3969" y="11472"/>
                  </a:cubicBezTo>
                  <a:cubicBezTo>
                    <a:pt x="4180" y="11400"/>
                    <a:pt x="4377" y="11280"/>
                    <a:pt x="4536" y="11117"/>
                  </a:cubicBezTo>
                  <a:cubicBezTo>
                    <a:pt x="5381" y="10257"/>
                    <a:pt x="5842" y="9089"/>
                    <a:pt x="5814" y="7884"/>
                  </a:cubicBezTo>
                  <a:cubicBezTo>
                    <a:pt x="5766" y="6087"/>
                    <a:pt x="4656" y="4487"/>
                    <a:pt x="2984" y="3824"/>
                  </a:cubicBezTo>
                  <a:cubicBezTo>
                    <a:pt x="2797" y="3747"/>
                    <a:pt x="2672" y="3565"/>
                    <a:pt x="2672" y="3363"/>
                  </a:cubicBezTo>
                  <a:lnTo>
                    <a:pt x="267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82"/>
            <p:cNvSpPr/>
            <p:nvPr/>
          </p:nvSpPr>
          <p:spPr>
            <a:xfrm>
              <a:off x="7582733" y="4022425"/>
              <a:ext cx="235332" cy="139278"/>
            </a:xfrm>
            <a:custGeom>
              <a:avLst/>
              <a:gdLst/>
              <a:ahLst/>
              <a:cxnLst/>
              <a:rect l="l" t="t" r="r" b="b"/>
              <a:pathLst>
                <a:path w="8989" h="5320" extrusionOk="0">
                  <a:moveTo>
                    <a:pt x="2375" y="0"/>
                  </a:moveTo>
                  <a:cubicBezTo>
                    <a:pt x="1097" y="0"/>
                    <a:pt x="168" y="568"/>
                    <a:pt x="168" y="568"/>
                  </a:cubicBezTo>
                  <a:cubicBezTo>
                    <a:pt x="58" y="957"/>
                    <a:pt x="0" y="1361"/>
                    <a:pt x="5" y="1769"/>
                  </a:cubicBezTo>
                  <a:cubicBezTo>
                    <a:pt x="0" y="2937"/>
                    <a:pt x="461" y="4066"/>
                    <a:pt x="1283" y="4902"/>
                  </a:cubicBezTo>
                  <a:cubicBezTo>
                    <a:pt x="1547" y="5171"/>
                    <a:pt x="1907" y="5319"/>
                    <a:pt x="2287" y="5319"/>
                  </a:cubicBezTo>
                  <a:lnTo>
                    <a:pt x="6678" y="5319"/>
                  </a:lnTo>
                  <a:cubicBezTo>
                    <a:pt x="7057" y="5319"/>
                    <a:pt x="7418" y="5166"/>
                    <a:pt x="7682" y="4897"/>
                  </a:cubicBezTo>
                  <a:cubicBezTo>
                    <a:pt x="8527" y="4037"/>
                    <a:pt x="8988" y="2869"/>
                    <a:pt x="8960" y="1664"/>
                  </a:cubicBezTo>
                  <a:cubicBezTo>
                    <a:pt x="8945" y="1193"/>
                    <a:pt x="8864" y="727"/>
                    <a:pt x="8705" y="285"/>
                  </a:cubicBezTo>
                  <a:cubicBezTo>
                    <a:pt x="8705" y="285"/>
                    <a:pt x="7696" y="1069"/>
                    <a:pt x="6317" y="1069"/>
                  </a:cubicBezTo>
                  <a:cubicBezTo>
                    <a:pt x="5752" y="1069"/>
                    <a:pt x="5126" y="938"/>
                    <a:pt x="4482" y="568"/>
                  </a:cubicBezTo>
                  <a:cubicBezTo>
                    <a:pt x="3741" y="142"/>
                    <a:pt x="3014" y="0"/>
                    <a:pt x="2375"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82"/>
            <p:cNvSpPr/>
            <p:nvPr/>
          </p:nvSpPr>
          <p:spPr>
            <a:xfrm>
              <a:off x="7770365" y="4029756"/>
              <a:ext cx="47962" cy="129931"/>
            </a:xfrm>
            <a:custGeom>
              <a:avLst/>
              <a:gdLst/>
              <a:ahLst/>
              <a:cxnLst/>
              <a:rect l="l" t="t" r="r" b="b"/>
              <a:pathLst>
                <a:path w="1832" h="4963" extrusionOk="0">
                  <a:moveTo>
                    <a:pt x="1591" y="0"/>
                  </a:moveTo>
                  <a:cubicBezTo>
                    <a:pt x="1379" y="154"/>
                    <a:pt x="1149" y="284"/>
                    <a:pt x="909" y="389"/>
                  </a:cubicBezTo>
                  <a:cubicBezTo>
                    <a:pt x="1077" y="850"/>
                    <a:pt x="1173" y="1336"/>
                    <a:pt x="1183" y="1830"/>
                  </a:cubicBezTo>
                  <a:cubicBezTo>
                    <a:pt x="1211" y="2988"/>
                    <a:pt x="789" y="4112"/>
                    <a:pt x="1" y="4963"/>
                  </a:cubicBezTo>
                  <a:lnTo>
                    <a:pt x="78" y="4939"/>
                  </a:lnTo>
                  <a:cubicBezTo>
                    <a:pt x="154" y="4905"/>
                    <a:pt x="227" y="4871"/>
                    <a:pt x="299" y="4828"/>
                  </a:cubicBezTo>
                  <a:lnTo>
                    <a:pt x="303" y="4828"/>
                  </a:lnTo>
                  <a:cubicBezTo>
                    <a:pt x="327" y="4814"/>
                    <a:pt x="347" y="4804"/>
                    <a:pt x="366" y="4785"/>
                  </a:cubicBezTo>
                  <a:cubicBezTo>
                    <a:pt x="371" y="4785"/>
                    <a:pt x="375" y="4780"/>
                    <a:pt x="385" y="4775"/>
                  </a:cubicBezTo>
                  <a:cubicBezTo>
                    <a:pt x="399" y="4766"/>
                    <a:pt x="414" y="4751"/>
                    <a:pt x="428" y="4742"/>
                  </a:cubicBezTo>
                  <a:cubicBezTo>
                    <a:pt x="433" y="4732"/>
                    <a:pt x="443" y="4727"/>
                    <a:pt x="448" y="4722"/>
                  </a:cubicBezTo>
                  <a:cubicBezTo>
                    <a:pt x="462" y="4713"/>
                    <a:pt x="476" y="4698"/>
                    <a:pt x="496" y="4689"/>
                  </a:cubicBezTo>
                  <a:lnTo>
                    <a:pt x="510" y="4670"/>
                  </a:lnTo>
                  <a:cubicBezTo>
                    <a:pt x="529" y="4655"/>
                    <a:pt x="548" y="4636"/>
                    <a:pt x="572" y="4617"/>
                  </a:cubicBezTo>
                  <a:cubicBezTo>
                    <a:pt x="1394" y="3742"/>
                    <a:pt x="1831" y="2580"/>
                    <a:pt x="1793" y="1384"/>
                  </a:cubicBezTo>
                  <a:lnTo>
                    <a:pt x="1793" y="1297"/>
                  </a:lnTo>
                  <a:lnTo>
                    <a:pt x="1793" y="1268"/>
                  </a:lnTo>
                  <a:cubicBezTo>
                    <a:pt x="1788" y="1249"/>
                    <a:pt x="1788" y="1230"/>
                    <a:pt x="1793" y="1211"/>
                  </a:cubicBezTo>
                  <a:lnTo>
                    <a:pt x="1793" y="1177"/>
                  </a:lnTo>
                  <a:cubicBezTo>
                    <a:pt x="1788" y="1158"/>
                    <a:pt x="1788" y="1139"/>
                    <a:pt x="1793" y="1119"/>
                  </a:cubicBezTo>
                  <a:lnTo>
                    <a:pt x="1793" y="1086"/>
                  </a:lnTo>
                  <a:cubicBezTo>
                    <a:pt x="1793" y="1076"/>
                    <a:pt x="1793" y="1047"/>
                    <a:pt x="1783" y="1033"/>
                  </a:cubicBezTo>
                  <a:cubicBezTo>
                    <a:pt x="1783" y="1019"/>
                    <a:pt x="1783" y="1009"/>
                    <a:pt x="1783" y="999"/>
                  </a:cubicBezTo>
                  <a:cubicBezTo>
                    <a:pt x="1783" y="980"/>
                    <a:pt x="1783" y="961"/>
                    <a:pt x="1778" y="942"/>
                  </a:cubicBezTo>
                  <a:cubicBezTo>
                    <a:pt x="1778" y="932"/>
                    <a:pt x="1778" y="922"/>
                    <a:pt x="1778" y="913"/>
                  </a:cubicBezTo>
                  <a:cubicBezTo>
                    <a:pt x="1773" y="894"/>
                    <a:pt x="1773" y="874"/>
                    <a:pt x="1773" y="855"/>
                  </a:cubicBezTo>
                  <a:cubicBezTo>
                    <a:pt x="1769" y="846"/>
                    <a:pt x="1769" y="836"/>
                    <a:pt x="1773" y="826"/>
                  </a:cubicBezTo>
                  <a:cubicBezTo>
                    <a:pt x="1773" y="807"/>
                    <a:pt x="1764" y="783"/>
                    <a:pt x="1764" y="764"/>
                  </a:cubicBezTo>
                  <a:cubicBezTo>
                    <a:pt x="1764" y="759"/>
                    <a:pt x="1764" y="750"/>
                    <a:pt x="1764" y="740"/>
                  </a:cubicBezTo>
                  <a:cubicBezTo>
                    <a:pt x="1759" y="721"/>
                    <a:pt x="1759" y="697"/>
                    <a:pt x="1754" y="677"/>
                  </a:cubicBezTo>
                  <a:cubicBezTo>
                    <a:pt x="1749" y="673"/>
                    <a:pt x="1749" y="663"/>
                    <a:pt x="1754" y="653"/>
                  </a:cubicBezTo>
                  <a:cubicBezTo>
                    <a:pt x="1749" y="634"/>
                    <a:pt x="1745" y="610"/>
                    <a:pt x="1740" y="591"/>
                  </a:cubicBezTo>
                  <a:cubicBezTo>
                    <a:pt x="1740" y="586"/>
                    <a:pt x="1740" y="577"/>
                    <a:pt x="1735" y="572"/>
                  </a:cubicBezTo>
                  <a:cubicBezTo>
                    <a:pt x="1730" y="553"/>
                    <a:pt x="1725" y="529"/>
                    <a:pt x="1721" y="509"/>
                  </a:cubicBezTo>
                  <a:cubicBezTo>
                    <a:pt x="1721" y="500"/>
                    <a:pt x="1721" y="495"/>
                    <a:pt x="1721" y="490"/>
                  </a:cubicBezTo>
                  <a:cubicBezTo>
                    <a:pt x="1716" y="466"/>
                    <a:pt x="1711" y="442"/>
                    <a:pt x="1701" y="423"/>
                  </a:cubicBezTo>
                  <a:cubicBezTo>
                    <a:pt x="1701" y="418"/>
                    <a:pt x="1701" y="413"/>
                    <a:pt x="1701" y="408"/>
                  </a:cubicBezTo>
                  <a:lnTo>
                    <a:pt x="1687" y="336"/>
                  </a:lnTo>
                  <a:cubicBezTo>
                    <a:pt x="1682" y="332"/>
                    <a:pt x="1682" y="327"/>
                    <a:pt x="1687" y="322"/>
                  </a:cubicBezTo>
                  <a:cubicBezTo>
                    <a:pt x="1677" y="298"/>
                    <a:pt x="1673" y="274"/>
                    <a:pt x="1663" y="255"/>
                  </a:cubicBezTo>
                  <a:lnTo>
                    <a:pt x="1663" y="240"/>
                  </a:lnTo>
                  <a:cubicBezTo>
                    <a:pt x="1658" y="216"/>
                    <a:pt x="1649" y="192"/>
                    <a:pt x="1644" y="168"/>
                  </a:cubicBezTo>
                  <a:lnTo>
                    <a:pt x="1644" y="159"/>
                  </a:lnTo>
                  <a:cubicBezTo>
                    <a:pt x="1639" y="135"/>
                    <a:pt x="1629" y="111"/>
                    <a:pt x="1620" y="82"/>
                  </a:cubicBezTo>
                  <a:lnTo>
                    <a:pt x="1620" y="77"/>
                  </a:lnTo>
                  <a:cubicBezTo>
                    <a:pt x="1610" y="53"/>
                    <a:pt x="1600" y="24"/>
                    <a:pt x="15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82"/>
            <p:cNvSpPr/>
            <p:nvPr/>
          </p:nvSpPr>
          <p:spPr>
            <a:xfrm>
              <a:off x="7770627" y="4065963"/>
              <a:ext cx="17750" cy="15106"/>
            </a:xfrm>
            <a:custGeom>
              <a:avLst/>
              <a:gdLst/>
              <a:ahLst/>
              <a:cxnLst/>
              <a:rect l="l" t="t" r="r" b="b"/>
              <a:pathLst>
                <a:path w="678" h="577" extrusionOk="0">
                  <a:moveTo>
                    <a:pt x="385" y="1"/>
                  </a:moveTo>
                  <a:cubicBezTo>
                    <a:pt x="130" y="1"/>
                    <a:pt x="0" y="313"/>
                    <a:pt x="183" y="491"/>
                  </a:cubicBezTo>
                  <a:cubicBezTo>
                    <a:pt x="242" y="550"/>
                    <a:pt x="314" y="576"/>
                    <a:pt x="385" y="576"/>
                  </a:cubicBezTo>
                  <a:cubicBezTo>
                    <a:pt x="532" y="576"/>
                    <a:pt x="673" y="461"/>
                    <a:pt x="673" y="289"/>
                  </a:cubicBezTo>
                  <a:cubicBezTo>
                    <a:pt x="678" y="130"/>
                    <a:pt x="548" y="1"/>
                    <a:pt x="38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82"/>
            <p:cNvSpPr/>
            <p:nvPr/>
          </p:nvSpPr>
          <p:spPr>
            <a:xfrm>
              <a:off x="7734027" y="4121674"/>
              <a:ext cx="15368" cy="13064"/>
            </a:xfrm>
            <a:custGeom>
              <a:avLst/>
              <a:gdLst/>
              <a:ahLst/>
              <a:cxnLst/>
              <a:rect l="l" t="t" r="r" b="b"/>
              <a:pathLst>
                <a:path w="587" h="499" extrusionOk="0">
                  <a:moveTo>
                    <a:pt x="340" y="1"/>
                  </a:moveTo>
                  <a:cubicBezTo>
                    <a:pt x="337" y="1"/>
                    <a:pt x="335" y="1"/>
                    <a:pt x="332" y="1"/>
                  </a:cubicBezTo>
                  <a:cubicBezTo>
                    <a:pt x="111" y="1"/>
                    <a:pt x="0" y="270"/>
                    <a:pt x="154" y="424"/>
                  </a:cubicBezTo>
                  <a:cubicBezTo>
                    <a:pt x="206" y="475"/>
                    <a:pt x="269" y="498"/>
                    <a:pt x="331" y="498"/>
                  </a:cubicBezTo>
                  <a:cubicBezTo>
                    <a:pt x="459" y="498"/>
                    <a:pt x="582" y="400"/>
                    <a:pt x="582" y="251"/>
                  </a:cubicBezTo>
                  <a:cubicBezTo>
                    <a:pt x="586" y="114"/>
                    <a:pt x="476" y="1"/>
                    <a:pt x="340"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82"/>
            <p:cNvSpPr/>
            <p:nvPr/>
          </p:nvSpPr>
          <p:spPr>
            <a:xfrm>
              <a:off x="7633522" y="4056904"/>
              <a:ext cx="15368" cy="13142"/>
            </a:xfrm>
            <a:custGeom>
              <a:avLst/>
              <a:gdLst/>
              <a:ahLst/>
              <a:cxnLst/>
              <a:rect l="l" t="t" r="r" b="b"/>
              <a:pathLst>
                <a:path w="587" h="502" extrusionOk="0">
                  <a:moveTo>
                    <a:pt x="337" y="1"/>
                  </a:moveTo>
                  <a:cubicBezTo>
                    <a:pt x="116" y="1"/>
                    <a:pt x="1" y="270"/>
                    <a:pt x="159" y="428"/>
                  </a:cubicBezTo>
                  <a:cubicBezTo>
                    <a:pt x="210" y="479"/>
                    <a:pt x="273" y="502"/>
                    <a:pt x="334" y="502"/>
                  </a:cubicBezTo>
                  <a:cubicBezTo>
                    <a:pt x="463" y="502"/>
                    <a:pt x="587" y="401"/>
                    <a:pt x="587" y="251"/>
                  </a:cubicBezTo>
                  <a:cubicBezTo>
                    <a:pt x="587" y="111"/>
                    <a:pt x="477" y="1"/>
                    <a:pt x="33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82"/>
            <p:cNvSpPr/>
            <p:nvPr/>
          </p:nvSpPr>
          <p:spPr>
            <a:xfrm>
              <a:off x="7655304" y="4121674"/>
              <a:ext cx="15368" cy="13064"/>
            </a:xfrm>
            <a:custGeom>
              <a:avLst/>
              <a:gdLst/>
              <a:ahLst/>
              <a:cxnLst/>
              <a:rect l="l" t="t" r="r" b="b"/>
              <a:pathLst>
                <a:path w="587" h="499" extrusionOk="0">
                  <a:moveTo>
                    <a:pt x="345" y="1"/>
                  </a:moveTo>
                  <a:cubicBezTo>
                    <a:pt x="342" y="1"/>
                    <a:pt x="339" y="1"/>
                    <a:pt x="336" y="1"/>
                  </a:cubicBezTo>
                  <a:cubicBezTo>
                    <a:pt x="111" y="1"/>
                    <a:pt x="0" y="270"/>
                    <a:pt x="159" y="424"/>
                  </a:cubicBezTo>
                  <a:cubicBezTo>
                    <a:pt x="210" y="475"/>
                    <a:pt x="274" y="498"/>
                    <a:pt x="336" y="498"/>
                  </a:cubicBezTo>
                  <a:cubicBezTo>
                    <a:pt x="464" y="498"/>
                    <a:pt x="586" y="400"/>
                    <a:pt x="586" y="251"/>
                  </a:cubicBezTo>
                  <a:cubicBezTo>
                    <a:pt x="586" y="114"/>
                    <a:pt x="480" y="1"/>
                    <a:pt x="345"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82"/>
            <p:cNvSpPr/>
            <p:nvPr/>
          </p:nvSpPr>
          <p:spPr>
            <a:xfrm>
              <a:off x="7693527" y="4070858"/>
              <a:ext cx="18378" cy="15734"/>
            </a:xfrm>
            <a:custGeom>
              <a:avLst/>
              <a:gdLst/>
              <a:ahLst/>
              <a:cxnLst/>
              <a:rect l="l" t="t" r="r" b="b"/>
              <a:pathLst>
                <a:path w="702" h="601" extrusionOk="0">
                  <a:moveTo>
                    <a:pt x="404" y="1"/>
                  </a:moveTo>
                  <a:cubicBezTo>
                    <a:pt x="135" y="1"/>
                    <a:pt x="0" y="323"/>
                    <a:pt x="188" y="510"/>
                  </a:cubicBezTo>
                  <a:cubicBezTo>
                    <a:pt x="250" y="573"/>
                    <a:pt x="327" y="601"/>
                    <a:pt x="401" y="601"/>
                  </a:cubicBezTo>
                  <a:cubicBezTo>
                    <a:pt x="555" y="601"/>
                    <a:pt x="702" y="480"/>
                    <a:pt x="702" y="299"/>
                  </a:cubicBezTo>
                  <a:cubicBezTo>
                    <a:pt x="702" y="131"/>
                    <a:pt x="567" y="1"/>
                    <a:pt x="404"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82"/>
            <p:cNvSpPr/>
            <p:nvPr/>
          </p:nvSpPr>
          <p:spPr>
            <a:xfrm>
              <a:off x="7552024" y="3826128"/>
              <a:ext cx="281880" cy="340733"/>
            </a:xfrm>
            <a:custGeom>
              <a:avLst/>
              <a:gdLst/>
              <a:ahLst/>
              <a:cxnLst/>
              <a:rect l="l" t="t" r="r" b="b"/>
              <a:pathLst>
                <a:path w="10767" h="13015" extrusionOk="0">
                  <a:moveTo>
                    <a:pt x="3530" y="7679"/>
                  </a:moveTo>
                  <a:cubicBezTo>
                    <a:pt x="4235" y="7679"/>
                    <a:pt x="4935" y="7865"/>
                    <a:pt x="5554" y="8225"/>
                  </a:cubicBezTo>
                  <a:cubicBezTo>
                    <a:pt x="6243" y="8618"/>
                    <a:pt x="6909" y="8749"/>
                    <a:pt x="7493" y="8749"/>
                  </a:cubicBezTo>
                  <a:cubicBezTo>
                    <a:pt x="7936" y="8749"/>
                    <a:pt x="8332" y="8674"/>
                    <a:pt x="8653" y="8580"/>
                  </a:cubicBezTo>
                  <a:cubicBezTo>
                    <a:pt x="9042" y="8465"/>
                    <a:pt x="9417" y="8297"/>
                    <a:pt x="9763" y="8081"/>
                  </a:cubicBezTo>
                  <a:lnTo>
                    <a:pt x="9763" y="8081"/>
                  </a:lnTo>
                  <a:cubicBezTo>
                    <a:pt x="10200" y="9560"/>
                    <a:pt x="9796" y="11160"/>
                    <a:pt x="8715" y="12260"/>
                  </a:cubicBezTo>
                  <a:cubicBezTo>
                    <a:pt x="8485" y="12491"/>
                    <a:pt x="8173" y="12621"/>
                    <a:pt x="7846" y="12625"/>
                  </a:cubicBezTo>
                  <a:lnTo>
                    <a:pt x="3460" y="12625"/>
                  </a:lnTo>
                  <a:cubicBezTo>
                    <a:pt x="3128" y="12625"/>
                    <a:pt x="2816" y="12491"/>
                    <a:pt x="2590" y="12260"/>
                  </a:cubicBezTo>
                  <a:cubicBezTo>
                    <a:pt x="1529" y="11189"/>
                    <a:pt x="1115" y="9637"/>
                    <a:pt x="1509" y="8182"/>
                  </a:cubicBezTo>
                  <a:cubicBezTo>
                    <a:pt x="1884" y="7989"/>
                    <a:pt x="2292" y="7850"/>
                    <a:pt x="2710" y="7764"/>
                  </a:cubicBezTo>
                  <a:cubicBezTo>
                    <a:pt x="2982" y="7707"/>
                    <a:pt x="3256" y="7679"/>
                    <a:pt x="3530" y="7679"/>
                  </a:cubicBezTo>
                  <a:close/>
                  <a:moveTo>
                    <a:pt x="3859" y="0"/>
                  </a:moveTo>
                  <a:cubicBezTo>
                    <a:pt x="3580" y="5"/>
                    <a:pt x="3354" y="231"/>
                    <a:pt x="3354" y="510"/>
                  </a:cubicBezTo>
                  <a:lnTo>
                    <a:pt x="3354" y="956"/>
                  </a:lnTo>
                  <a:cubicBezTo>
                    <a:pt x="3354" y="1235"/>
                    <a:pt x="3580" y="1461"/>
                    <a:pt x="3859" y="1466"/>
                  </a:cubicBezTo>
                  <a:lnTo>
                    <a:pt x="4128" y="1466"/>
                  </a:lnTo>
                  <a:lnTo>
                    <a:pt x="4128" y="3037"/>
                  </a:lnTo>
                  <a:cubicBezTo>
                    <a:pt x="4128" y="3161"/>
                    <a:pt x="4222" y="3224"/>
                    <a:pt x="4317" y="3224"/>
                  </a:cubicBezTo>
                  <a:cubicBezTo>
                    <a:pt x="4412" y="3224"/>
                    <a:pt x="4507" y="3161"/>
                    <a:pt x="4507" y="3037"/>
                  </a:cubicBezTo>
                  <a:lnTo>
                    <a:pt x="4507" y="1466"/>
                  </a:lnTo>
                  <a:lnTo>
                    <a:pt x="6794" y="1466"/>
                  </a:lnTo>
                  <a:lnTo>
                    <a:pt x="6794" y="4641"/>
                  </a:lnTo>
                  <a:cubicBezTo>
                    <a:pt x="6794" y="4924"/>
                    <a:pt x="6967" y="5174"/>
                    <a:pt x="7231" y="5275"/>
                  </a:cubicBezTo>
                  <a:cubicBezTo>
                    <a:pt x="8336" y="5717"/>
                    <a:pt x="9210" y="6601"/>
                    <a:pt x="9638" y="7711"/>
                  </a:cubicBezTo>
                  <a:cubicBezTo>
                    <a:pt x="9297" y="7937"/>
                    <a:pt x="8922" y="8110"/>
                    <a:pt x="8533" y="8220"/>
                  </a:cubicBezTo>
                  <a:cubicBezTo>
                    <a:pt x="8175" y="8325"/>
                    <a:pt x="7823" y="8378"/>
                    <a:pt x="7478" y="8378"/>
                  </a:cubicBezTo>
                  <a:cubicBezTo>
                    <a:pt x="6878" y="8378"/>
                    <a:pt x="6299" y="8218"/>
                    <a:pt x="5747" y="7898"/>
                  </a:cubicBezTo>
                  <a:cubicBezTo>
                    <a:pt x="5049" y="7497"/>
                    <a:pt x="4292" y="7306"/>
                    <a:pt x="3533" y="7306"/>
                  </a:cubicBezTo>
                  <a:cubicBezTo>
                    <a:pt x="2902" y="7306"/>
                    <a:pt x="2271" y="7438"/>
                    <a:pt x="1673" y="7692"/>
                  </a:cubicBezTo>
                  <a:cubicBezTo>
                    <a:pt x="2100" y="6587"/>
                    <a:pt x="2970" y="5712"/>
                    <a:pt x="4075" y="5275"/>
                  </a:cubicBezTo>
                  <a:cubicBezTo>
                    <a:pt x="4334" y="5174"/>
                    <a:pt x="4507" y="4920"/>
                    <a:pt x="4512" y="4641"/>
                  </a:cubicBezTo>
                  <a:lnTo>
                    <a:pt x="4512" y="3993"/>
                  </a:lnTo>
                  <a:cubicBezTo>
                    <a:pt x="4510" y="3868"/>
                    <a:pt x="4415" y="3805"/>
                    <a:pt x="4320" y="3805"/>
                  </a:cubicBezTo>
                  <a:cubicBezTo>
                    <a:pt x="4226" y="3805"/>
                    <a:pt x="4132" y="3868"/>
                    <a:pt x="4132" y="3993"/>
                  </a:cubicBezTo>
                  <a:lnTo>
                    <a:pt x="4132" y="4641"/>
                  </a:lnTo>
                  <a:cubicBezTo>
                    <a:pt x="4132" y="4766"/>
                    <a:pt x="4056" y="4876"/>
                    <a:pt x="3935" y="4924"/>
                  </a:cubicBezTo>
                  <a:cubicBezTo>
                    <a:pt x="827" y="6154"/>
                    <a:pt x="1" y="10166"/>
                    <a:pt x="2321" y="12534"/>
                  </a:cubicBezTo>
                  <a:cubicBezTo>
                    <a:pt x="2619" y="12837"/>
                    <a:pt x="3032" y="13010"/>
                    <a:pt x="3460" y="13014"/>
                  </a:cubicBezTo>
                  <a:lnTo>
                    <a:pt x="7846" y="13014"/>
                  </a:lnTo>
                  <a:cubicBezTo>
                    <a:pt x="8278" y="13014"/>
                    <a:pt x="8687" y="12837"/>
                    <a:pt x="8989" y="12534"/>
                  </a:cubicBezTo>
                  <a:cubicBezTo>
                    <a:pt x="10570" y="10920"/>
                    <a:pt x="10767" y="8407"/>
                    <a:pt x="9460" y="6567"/>
                  </a:cubicBezTo>
                  <a:cubicBezTo>
                    <a:pt x="8936" y="5828"/>
                    <a:pt x="8211" y="5256"/>
                    <a:pt x="7370" y="4920"/>
                  </a:cubicBezTo>
                  <a:cubicBezTo>
                    <a:pt x="7255" y="4876"/>
                    <a:pt x="7173" y="4766"/>
                    <a:pt x="7173" y="4641"/>
                  </a:cubicBezTo>
                  <a:lnTo>
                    <a:pt x="7173" y="1466"/>
                  </a:lnTo>
                  <a:lnTo>
                    <a:pt x="7447" y="1466"/>
                  </a:lnTo>
                  <a:cubicBezTo>
                    <a:pt x="7726" y="1461"/>
                    <a:pt x="7952" y="1235"/>
                    <a:pt x="7952" y="956"/>
                  </a:cubicBezTo>
                  <a:lnTo>
                    <a:pt x="7952" y="510"/>
                  </a:lnTo>
                  <a:cubicBezTo>
                    <a:pt x="7952" y="231"/>
                    <a:pt x="7726" y="5"/>
                    <a:pt x="7447" y="0"/>
                  </a:cubicBezTo>
                  <a:lnTo>
                    <a:pt x="6438" y="0"/>
                  </a:lnTo>
                  <a:cubicBezTo>
                    <a:pt x="6189" y="0"/>
                    <a:pt x="6189" y="380"/>
                    <a:pt x="6438" y="380"/>
                  </a:cubicBezTo>
                  <a:lnTo>
                    <a:pt x="7447" y="380"/>
                  </a:lnTo>
                  <a:cubicBezTo>
                    <a:pt x="7514" y="380"/>
                    <a:pt x="7572" y="438"/>
                    <a:pt x="7572" y="505"/>
                  </a:cubicBezTo>
                  <a:lnTo>
                    <a:pt x="7572" y="952"/>
                  </a:lnTo>
                  <a:cubicBezTo>
                    <a:pt x="7572" y="1021"/>
                    <a:pt x="7519" y="1077"/>
                    <a:pt x="7455" y="1077"/>
                  </a:cubicBezTo>
                  <a:cubicBezTo>
                    <a:pt x="7452" y="1077"/>
                    <a:pt x="7450" y="1077"/>
                    <a:pt x="7447" y="1076"/>
                  </a:cubicBezTo>
                  <a:lnTo>
                    <a:pt x="3859" y="1076"/>
                  </a:lnTo>
                  <a:cubicBezTo>
                    <a:pt x="3856" y="1077"/>
                    <a:pt x="3853" y="1077"/>
                    <a:pt x="3851" y="1077"/>
                  </a:cubicBezTo>
                  <a:cubicBezTo>
                    <a:pt x="3787" y="1077"/>
                    <a:pt x="3734" y="1021"/>
                    <a:pt x="3734" y="952"/>
                  </a:cubicBezTo>
                  <a:lnTo>
                    <a:pt x="3734" y="505"/>
                  </a:lnTo>
                  <a:cubicBezTo>
                    <a:pt x="3734" y="438"/>
                    <a:pt x="3791" y="380"/>
                    <a:pt x="3859" y="380"/>
                  </a:cubicBezTo>
                  <a:lnTo>
                    <a:pt x="5506" y="380"/>
                  </a:lnTo>
                  <a:cubicBezTo>
                    <a:pt x="5761" y="380"/>
                    <a:pt x="5761" y="5"/>
                    <a:pt x="55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9" name="Google Shape;14369;p82"/>
          <p:cNvGrpSpPr/>
          <p:nvPr/>
        </p:nvGrpSpPr>
        <p:grpSpPr>
          <a:xfrm>
            <a:off x="6264910" y="4084428"/>
            <a:ext cx="202895" cy="354268"/>
            <a:chOff x="6264910" y="4289828"/>
            <a:chExt cx="202895" cy="354268"/>
          </a:xfrm>
        </p:grpSpPr>
        <p:sp>
          <p:nvSpPr>
            <p:cNvPr id="14370" name="Google Shape;14370;p82"/>
            <p:cNvSpPr/>
            <p:nvPr/>
          </p:nvSpPr>
          <p:spPr>
            <a:xfrm>
              <a:off x="6268811" y="4364781"/>
              <a:ext cx="77493" cy="31468"/>
            </a:xfrm>
            <a:custGeom>
              <a:avLst/>
              <a:gdLst/>
              <a:ahLst/>
              <a:cxnLst/>
              <a:rect l="l" t="t" r="r" b="b"/>
              <a:pathLst>
                <a:path w="2960" h="1202" extrusionOk="0">
                  <a:moveTo>
                    <a:pt x="207" y="1"/>
                  </a:moveTo>
                  <a:cubicBezTo>
                    <a:pt x="0" y="376"/>
                    <a:pt x="0" y="827"/>
                    <a:pt x="202" y="1202"/>
                  </a:cubicBezTo>
                  <a:lnTo>
                    <a:pt x="2806" y="1202"/>
                  </a:lnTo>
                  <a:cubicBezTo>
                    <a:pt x="2907" y="1019"/>
                    <a:pt x="2959" y="818"/>
                    <a:pt x="2959" y="606"/>
                  </a:cubicBezTo>
                  <a:cubicBezTo>
                    <a:pt x="2959" y="395"/>
                    <a:pt x="2902" y="184"/>
                    <a:pt x="2796"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82"/>
            <p:cNvSpPr/>
            <p:nvPr/>
          </p:nvSpPr>
          <p:spPr>
            <a:xfrm>
              <a:off x="6324391" y="4364781"/>
              <a:ext cx="21913" cy="31468"/>
            </a:xfrm>
            <a:custGeom>
              <a:avLst/>
              <a:gdLst/>
              <a:ahLst/>
              <a:cxnLst/>
              <a:rect l="l" t="t" r="r" b="b"/>
              <a:pathLst>
                <a:path w="837" h="1202" extrusionOk="0">
                  <a:moveTo>
                    <a:pt x="1" y="1"/>
                  </a:moveTo>
                  <a:cubicBezTo>
                    <a:pt x="106" y="184"/>
                    <a:pt x="159" y="395"/>
                    <a:pt x="159" y="606"/>
                  </a:cubicBezTo>
                  <a:cubicBezTo>
                    <a:pt x="159" y="818"/>
                    <a:pt x="106" y="1019"/>
                    <a:pt x="5" y="1202"/>
                  </a:cubicBezTo>
                  <a:lnTo>
                    <a:pt x="683" y="1202"/>
                  </a:lnTo>
                  <a:cubicBezTo>
                    <a:pt x="784" y="1019"/>
                    <a:pt x="836" y="818"/>
                    <a:pt x="832" y="606"/>
                  </a:cubicBezTo>
                  <a:cubicBezTo>
                    <a:pt x="836" y="395"/>
                    <a:pt x="784" y="184"/>
                    <a:pt x="67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82"/>
            <p:cNvSpPr/>
            <p:nvPr/>
          </p:nvSpPr>
          <p:spPr>
            <a:xfrm>
              <a:off x="6270068" y="4536967"/>
              <a:ext cx="76236" cy="31599"/>
            </a:xfrm>
            <a:custGeom>
              <a:avLst/>
              <a:gdLst/>
              <a:ahLst/>
              <a:cxnLst/>
              <a:rect l="l" t="t" r="r" b="b"/>
              <a:pathLst>
                <a:path w="2912" h="1207" extrusionOk="0">
                  <a:moveTo>
                    <a:pt x="154" y="1"/>
                  </a:moveTo>
                  <a:cubicBezTo>
                    <a:pt x="58" y="183"/>
                    <a:pt x="5" y="390"/>
                    <a:pt x="5" y="596"/>
                  </a:cubicBezTo>
                  <a:cubicBezTo>
                    <a:pt x="0" y="808"/>
                    <a:pt x="58" y="1019"/>
                    <a:pt x="163" y="1206"/>
                  </a:cubicBezTo>
                  <a:lnTo>
                    <a:pt x="2753" y="1206"/>
                  </a:lnTo>
                  <a:cubicBezTo>
                    <a:pt x="2859" y="1019"/>
                    <a:pt x="2911" y="808"/>
                    <a:pt x="2911" y="596"/>
                  </a:cubicBezTo>
                  <a:cubicBezTo>
                    <a:pt x="2911" y="390"/>
                    <a:pt x="2859" y="183"/>
                    <a:pt x="2758"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82"/>
            <p:cNvSpPr/>
            <p:nvPr/>
          </p:nvSpPr>
          <p:spPr>
            <a:xfrm>
              <a:off x="6324391" y="4536967"/>
              <a:ext cx="23169" cy="31599"/>
            </a:xfrm>
            <a:custGeom>
              <a:avLst/>
              <a:gdLst/>
              <a:ahLst/>
              <a:cxnLst/>
              <a:rect l="l" t="t" r="r" b="b"/>
              <a:pathLst>
                <a:path w="885" h="1207" extrusionOk="0">
                  <a:moveTo>
                    <a:pt x="10" y="1"/>
                  </a:moveTo>
                  <a:cubicBezTo>
                    <a:pt x="212" y="375"/>
                    <a:pt x="207" y="832"/>
                    <a:pt x="1" y="1206"/>
                  </a:cubicBezTo>
                  <a:lnTo>
                    <a:pt x="678" y="1206"/>
                  </a:lnTo>
                  <a:cubicBezTo>
                    <a:pt x="884" y="832"/>
                    <a:pt x="884" y="375"/>
                    <a:pt x="683"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82"/>
            <p:cNvSpPr/>
            <p:nvPr/>
          </p:nvSpPr>
          <p:spPr>
            <a:xfrm>
              <a:off x="6386150" y="4450940"/>
              <a:ext cx="76367" cy="31468"/>
            </a:xfrm>
            <a:custGeom>
              <a:avLst/>
              <a:gdLst/>
              <a:ahLst/>
              <a:cxnLst/>
              <a:rect l="l" t="t" r="r" b="b"/>
              <a:pathLst>
                <a:path w="2917" h="1202" extrusionOk="0">
                  <a:moveTo>
                    <a:pt x="159" y="1"/>
                  </a:moveTo>
                  <a:cubicBezTo>
                    <a:pt x="58" y="183"/>
                    <a:pt x="0" y="390"/>
                    <a:pt x="5" y="601"/>
                  </a:cubicBezTo>
                  <a:cubicBezTo>
                    <a:pt x="5" y="808"/>
                    <a:pt x="58" y="1014"/>
                    <a:pt x="159" y="1202"/>
                  </a:cubicBezTo>
                  <a:lnTo>
                    <a:pt x="2758" y="1202"/>
                  </a:lnTo>
                  <a:cubicBezTo>
                    <a:pt x="2864" y="1019"/>
                    <a:pt x="2916" y="808"/>
                    <a:pt x="2916" y="601"/>
                  </a:cubicBezTo>
                  <a:cubicBezTo>
                    <a:pt x="2916" y="390"/>
                    <a:pt x="2859" y="178"/>
                    <a:pt x="27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82"/>
            <p:cNvSpPr/>
            <p:nvPr/>
          </p:nvSpPr>
          <p:spPr>
            <a:xfrm>
              <a:off x="6438327" y="4450809"/>
              <a:ext cx="24190" cy="31468"/>
            </a:xfrm>
            <a:custGeom>
              <a:avLst/>
              <a:gdLst/>
              <a:ahLst/>
              <a:cxnLst/>
              <a:rect l="l" t="t" r="r" b="b"/>
              <a:pathLst>
                <a:path w="924" h="1202" extrusionOk="0">
                  <a:moveTo>
                    <a:pt x="1" y="1"/>
                  </a:moveTo>
                  <a:cubicBezTo>
                    <a:pt x="107" y="183"/>
                    <a:pt x="160" y="390"/>
                    <a:pt x="160" y="601"/>
                  </a:cubicBezTo>
                  <a:cubicBezTo>
                    <a:pt x="160" y="813"/>
                    <a:pt x="107" y="1019"/>
                    <a:pt x="1" y="1202"/>
                  </a:cubicBezTo>
                  <a:lnTo>
                    <a:pt x="765" y="1202"/>
                  </a:lnTo>
                  <a:cubicBezTo>
                    <a:pt x="871" y="1019"/>
                    <a:pt x="923" y="813"/>
                    <a:pt x="923" y="601"/>
                  </a:cubicBezTo>
                  <a:cubicBezTo>
                    <a:pt x="923" y="390"/>
                    <a:pt x="871" y="183"/>
                    <a:pt x="765"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82"/>
            <p:cNvSpPr/>
            <p:nvPr/>
          </p:nvSpPr>
          <p:spPr>
            <a:xfrm>
              <a:off x="6264910" y="4289828"/>
              <a:ext cx="86734" cy="354268"/>
            </a:xfrm>
            <a:custGeom>
              <a:avLst/>
              <a:gdLst/>
              <a:ahLst/>
              <a:cxnLst/>
              <a:rect l="l" t="t" r="r" b="b"/>
              <a:pathLst>
                <a:path w="3313" h="13532" extrusionOk="0">
                  <a:moveTo>
                    <a:pt x="1653" y="2057"/>
                  </a:moveTo>
                  <a:cubicBezTo>
                    <a:pt x="1984" y="2249"/>
                    <a:pt x="2301" y="2441"/>
                    <a:pt x="2537" y="2667"/>
                  </a:cubicBezTo>
                  <a:lnTo>
                    <a:pt x="774" y="2667"/>
                  </a:lnTo>
                  <a:cubicBezTo>
                    <a:pt x="1004" y="2441"/>
                    <a:pt x="1321" y="2249"/>
                    <a:pt x="1653" y="2057"/>
                  </a:cubicBezTo>
                  <a:close/>
                  <a:moveTo>
                    <a:pt x="2820" y="3061"/>
                  </a:moveTo>
                  <a:cubicBezTo>
                    <a:pt x="2935" y="3316"/>
                    <a:pt x="2935" y="3613"/>
                    <a:pt x="2820" y="3868"/>
                  </a:cubicBezTo>
                  <a:lnTo>
                    <a:pt x="485" y="3868"/>
                  </a:lnTo>
                  <a:cubicBezTo>
                    <a:pt x="370" y="3613"/>
                    <a:pt x="370" y="3320"/>
                    <a:pt x="490" y="3061"/>
                  </a:cubicBezTo>
                  <a:close/>
                  <a:moveTo>
                    <a:pt x="2546" y="4272"/>
                  </a:moveTo>
                  <a:cubicBezTo>
                    <a:pt x="2316" y="4497"/>
                    <a:pt x="1994" y="4694"/>
                    <a:pt x="1653" y="4891"/>
                  </a:cubicBezTo>
                  <a:cubicBezTo>
                    <a:pt x="1316" y="4694"/>
                    <a:pt x="995" y="4507"/>
                    <a:pt x="759" y="4272"/>
                  </a:cubicBezTo>
                  <a:close/>
                  <a:moveTo>
                    <a:pt x="2883" y="6952"/>
                  </a:moveTo>
                  <a:cubicBezTo>
                    <a:pt x="2782" y="7500"/>
                    <a:pt x="2244" y="7831"/>
                    <a:pt x="1653" y="8168"/>
                  </a:cubicBezTo>
                  <a:cubicBezTo>
                    <a:pt x="1062" y="7831"/>
                    <a:pt x="529" y="7500"/>
                    <a:pt x="423" y="6952"/>
                  </a:cubicBezTo>
                  <a:close/>
                  <a:moveTo>
                    <a:pt x="1653" y="8629"/>
                  </a:moveTo>
                  <a:cubicBezTo>
                    <a:pt x="1994" y="8816"/>
                    <a:pt x="2316" y="9013"/>
                    <a:pt x="2546" y="9244"/>
                  </a:cubicBezTo>
                  <a:lnTo>
                    <a:pt x="759" y="9244"/>
                  </a:lnTo>
                  <a:cubicBezTo>
                    <a:pt x="995" y="9013"/>
                    <a:pt x="1316" y="8816"/>
                    <a:pt x="1653" y="8629"/>
                  </a:cubicBezTo>
                  <a:close/>
                  <a:moveTo>
                    <a:pt x="2820" y="9642"/>
                  </a:moveTo>
                  <a:cubicBezTo>
                    <a:pt x="2935" y="9897"/>
                    <a:pt x="2935" y="10190"/>
                    <a:pt x="2820" y="10450"/>
                  </a:cubicBezTo>
                  <a:lnTo>
                    <a:pt x="490" y="10450"/>
                  </a:lnTo>
                  <a:cubicBezTo>
                    <a:pt x="370" y="10190"/>
                    <a:pt x="365" y="9897"/>
                    <a:pt x="485" y="9642"/>
                  </a:cubicBezTo>
                  <a:close/>
                  <a:moveTo>
                    <a:pt x="2537" y="10843"/>
                  </a:moveTo>
                  <a:cubicBezTo>
                    <a:pt x="2301" y="11074"/>
                    <a:pt x="1984" y="11261"/>
                    <a:pt x="1653" y="11449"/>
                  </a:cubicBezTo>
                  <a:cubicBezTo>
                    <a:pt x="1316" y="11261"/>
                    <a:pt x="1004" y="11069"/>
                    <a:pt x="769" y="10843"/>
                  </a:cubicBezTo>
                  <a:close/>
                  <a:moveTo>
                    <a:pt x="202" y="1"/>
                  </a:moveTo>
                  <a:cubicBezTo>
                    <a:pt x="107" y="1"/>
                    <a:pt x="12" y="63"/>
                    <a:pt x="5" y="188"/>
                  </a:cubicBezTo>
                  <a:cubicBezTo>
                    <a:pt x="5" y="1000"/>
                    <a:pt x="620" y="1456"/>
                    <a:pt x="1259" y="1831"/>
                  </a:cubicBezTo>
                  <a:cubicBezTo>
                    <a:pt x="596" y="2220"/>
                    <a:pt x="5" y="2710"/>
                    <a:pt x="5" y="3474"/>
                  </a:cubicBezTo>
                  <a:cubicBezTo>
                    <a:pt x="5" y="4281"/>
                    <a:pt x="620" y="4742"/>
                    <a:pt x="1259" y="5117"/>
                  </a:cubicBezTo>
                  <a:cubicBezTo>
                    <a:pt x="620" y="5492"/>
                    <a:pt x="5" y="5948"/>
                    <a:pt x="5" y="6755"/>
                  </a:cubicBezTo>
                  <a:cubicBezTo>
                    <a:pt x="5" y="7567"/>
                    <a:pt x="620" y="8023"/>
                    <a:pt x="1259" y="8398"/>
                  </a:cubicBezTo>
                  <a:cubicBezTo>
                    <a:pt x="620" y="8773"/>
                    <a:pt x="5" y="9229"/>
                    <a:pt x="5" y="10041"/>
                  </a:cubicBezTo>
                  <a:cubicBezTo>
                    <a:pt x="5" y="10301"/>
                    <a:pt x="77" y="10555"/>
                    <a:pt x="216" y="10771"/>
                  </a:cubicBezTo>
                  <a:cubicBezTo>
                    <a:pt x="279" y="10839"/>
                    <a:pt x="399" y="11175"/>
                    <a:pt x="1259" y="11679"/>
                  </a:cubicBezTo>
                  <a:cubicBezTo>
                    <a:pt x="625" y="12059"/>
                    <a:pt x="10" y="12515"/>
                    <a:pt x="10" y="13322"/>
                  </a:cubicBezTo>
                  <a:cubicBezTo>
                    <a:pt x="0" y="13462"/>
                    <a:pt x="102" y="13531"/>
                    <a:pt x="204" y="13531"/>
                  </a:cubicBezTo>
                  <a:cubicBezTo>
                    <a:pt x="306" y="13531"/>
                    <a:pt x="409" y="13462"/>
                    <a:pt x="399" y="13322"/>
                  </a:cubicBezTo>
                  <a:cubicBezTo>
                    <a:pt x="399" y="12655"/>
                    <a:pt x="999" y="12285"/>
                    <a:pt x="1658" y="11910"/>
                  </a:cubicBezTo>
                  <a:cubicBezTo>
                    <a:pt x="2311" y="12285"/>
                    <a:pt x="2911" y="12655"/>
                    <a:pt x="2911" y="13322"/>
                  </a:cubicBezTo>
                  <a:cubicBezTo>
                    <a:pt x="2904" y="13462"/>
                    <a:pt x="3006" y="13531"/>
                    <a:pt x="3108" y="13531"/>
                  </a:cubicBezTo>
                  <a:cubicBezTo>
                    <a:pt x="3210" y="13531"/>
                    <a:pt x="3313" y="13462"/>
                    <a:pt x="3305" y="13322"/>
                  </a:cubicBezTo>
                  <a:cubicBezTo>
                    <a:pt x="3305" y="12515"/>
                    <a:pt x="2690" y="12059"/>
                    <a:pt x="2052" y="11679"/>
                  </a:cubicBezTo>
                  <a:cubicBezTo>
                    <a:pt x="2714" y="11290"/>
                    <a:pt x="3305" y="10805"/>
                    <a:pt x="3305" y="10036"/>
                  </a:cubicBezTo>
                  <a:cubicBezTo>
                    <a:pt x="3305" y="9229"/>
                    <a:pt x="2690" y="8773"/>
                    <a:pt x="2052" y="8393"/>
                  </a:cubicBezTo>
                  <a:cubicBezTo>
                    <a:pt x="2690" y="8019"/>
                    <a:pt x="3305" y="7562"/>
                    <a:pt x="3305" y="6750"/>
                  </a:cubicBezTo>
                  <a:cubicBezTo>
                    <a:pt x="3305" y="6587"/>
                    <a:pt x="3277" y="6419"/>
                    <a:pt x="3219" y="6260"/>
                  </a:cubicBezTo>
                  <a:cubicBezTo>
                    <a:pt x="3185" y="6168"/>
                    <a:pt x="3113" y="6129"/>
                    <a:pt x="3040" y="6129"/>
                  </a:cubicBezTo>
                  <a:cubicBezTo>
                    <a:pt x="2917" y="6129"/>
                    <a:pt x="2792" y="6241"/>
                    <a:pt x="2849" y="6395"/>
                  </a:cubicBezTo>
                  <a:cubicBezTo>
                    <a:pt x="2863" y="6448"/>
                    <a:pt x="2873" y="6501"/>
                    <a:pt x="2878" y="6553"/>
                  </a:cubicBezTo>
                  <a:lnTo>
                    <a:pt x="423" y="6553"/>
                  </a:lnTo>
                  <a:cubicBezTo>
                    <a:pt x="529" y="6006"/>
                    <a:pt x="1067" y="5674"/>
                    <a:pt x="1658" y="5338"/>
                  </a:cubicBezTo>
                  <a:cubicBezTo>
                    <a:pt x="1883" y="5463"/>
                    <a:pt x="2104" y="5602"/>
                    <a:pt x="2316" y="5756"/>
                  </a:cubicBezTo>
                  <a:cubicBezTo>
                    <a:pt x="2356" y="5786"/>
                    <a:pt x="2397" y="5799"/>
                    <a:pt x="2437" y="5799"/>
                  </a:cubicBezTo>
                  <a:cubicBezTo>
                    <a:pt x="2602" y="5799"/>
                    <a:pt x="2727" y="5566"/>
                    <a:pt x="2556" y="5434"/>
                  </a:cubicBezTo>
                  <a:cubicBezTo>
                    <a:pt x="2393" y="5319"/>
                    <a:pt x="2229" y="5213"/>
                    <a:pt x="2056" y="5112"/>
                  </a:cubicBezTo>
                  <a:cubicBezTo>
                    <a:pt x="2690" y="4738"/>
                    <a:pt x="3310" y="4281"/>
                    <a:pt x="3310" y="3469"/>
                  </a:cubicBezTo>
                  <a:cubicBezTo>
                    <a:pt x="3310" y="3210"/>
                    <a:pt x="3238" y="2955"/>
                    <a:pt x="3099" y="2739"/>
                  </a:cubicBezTo>
                  <a:cubicBezTo>
                    <a:pt x="3036" y="2672"/>
                    <a:pt x="2916" y="2336"/>
                    <a:pt x="2056" y="1831"/>
                  </a:cubicBezTo>
                  <a:cubicBezTo>
                    <a:pt x="2690" y="1456"/>
                    <a:pt x="3301" y="1000"/>
                    <a:pt x="3301" y="188"/>
                  </a:cubicBezTo>
                  <a:cubicBezTo>
                    <a:pt x="3296" y="63"/>
                    <a:pt x="3201" y="1"/>
                    <a:pt x="3106" y="1"/>
                  </a:cubicBezTo>
                  <a:cubicBezTo>
                    <a:pt x="3011" y="1"/>
                    <a:pt x="2916" y="63"/>
                    <a:pt x="2911" y="188"/>
                  </a:cubicBezTo>
                  <a:cubicBezTo>
                    <a:pt x="2911" y="861"/>
                    <a:pt x="2311" y="1226"/>
                    <a:pt x="1653" y="1601"/>
                  </a:cubicBezTo>
                  <a:cubicBezTo>
                    <a:pt x="999" y="1226"/>
                    <a:pt x="399" y="861"/>
                    <a:pt x="399" y="188"/>
                  </a:cubicBezTo>
                  <a:cubicBezTo>
                    <a:pt x="392" y="63"/>
                    <a:pt x="297"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82"/>
            <p:cNvSpPr/>
            <p:nvPr/>
          </p:nvSpPr>
          <p:spPr>
            <a:xfrm>
              <a:off x="6380731" y="4289828"/>
              <a:ext cx="87075" cy="353823"/>
            </a:xfrm>
            <a:custGeom>
              <a:avLst/>
              <a:gdLst/>
              <a:ahLst/>
              <a:cxnLst/>
              <a:rect l="l" t="t" r="r" b="b"/>
              <a:pathLst>
                <a:path w="3326" h="13515" extrusionOk="0">
                  <a:moveTo>
                    <a:pt x="2907" y="3628"/>
                  </a:moveTo>
                  <a:cubicBezTo>
                    <a:pt x="2821" y="4199"/>
                    <a:pt x="2273" y="4541"/>
                    <a:pt x="1668" y="4891"/>
                  </a:cubicBezTo>
                  <a:cubicBezTo>
                    <a:pt x="1062" y="4545"/>
                    <a:pt x="515" y="4204"/>
                    <a:pt x="433" y="3628"/>
                  </a:cubicBezTo>
                  <a:close/>
                  <a:moveTo>
                    <a:pt x="1668" y="5338"/>
                  </a:moveTo>
                  <a:cubicBezTo>
                    <a:pt x="2002" y="5529"/>
                    <a:pt x="2317" y="5724"/>
                    <a:pt x="2551" y="5948"/>
                  </a:cubicBezTo>
                  <a:lnTo>
                    <a:pt x="779" y="5948"/>
                  </a:lnTo>
                  <a:cubicBezTo>
                    <a:pt x="1014" y="5718"/>
                    <a:pt x="1331" y="5530"/>
                    <a:pt x="1668" y="5338"/>
                  </a:cubicBezTo>
                  <a:close/>
                  <a:moveTo>
                    <a:pt x="2835" y="6352"/>
                  </a:moveTo>
                  <a:cubicBezTo>
                    <a:pt x="2950" y="6606"/>
                    <a:pt x="2950" y="6904"/>
                    <a:pt x="2835" y="7159"/>
                  </a:cubicBezTo>
                  <a:lnTo>
                    <a:pt x="500" y="7159"/>
                  </a:lnTo>
                  <a:cubicBezTo>
                    <a:pt x="380" y="6904"/>
                    <a:pt x="380" y="6606"/>
                    <a:pt x="500" y="6352"/>
                  </a:cubicBezTo>
                  <a:close/>
                  <a:moveTo>
                    <a:pt x="2552" y="7553"/>
                  </a:moveTo>
                  <a:cubicBezTo>
                    <a:pt x="2321" y="7788"/>
                    <a:pt x="2004" y="7975"/>
                    <a:pt x="1668" y="8168"/>
                  </a:cubicBezTo>
                  <a:lnTo>
                    <a:pt x="1668" y="8163"/>
                  </a:lnTo>
                  <a:cubicBezTo>
                    <a:pt x="1331" y="7975"/>
                    <a:pt x="1010" y="7778"/>
                    <a:pt x="779" y="7553"/>
                  </a:cubicBezTo>
                  <a:close/>
                  <a:moveTo>
                    <a:pt x="1668" y="8619"/>
                  </a:moveTo>
                  <a:cubicBezTo>
                    <a:pt x="2254" y="8955"/>
                    <a:pt x="2792" y="9287"/>
                    <a:pt x="2902" y="9830"/>
                  </a:cubicBezTo>
                  <a:lnTo>
                    <a:pt x="438" y="9830"/>
                  </a:lnTo>
                  <a:cubicBezTo>
                    <a:pt x="548" y="9282"/>
                    <a:pt x="1082" y="8955"/>
                    <a:pt x="1668" y="8619"/>
                  </a:cubicBezTo>
                  <a:close/>
                  <a:moveTo>
                    <a:pt x="2902" y="10229"/>
                  </a:moveTo>
                  <a:cubicBezTo>
                    <a:pt x="2797" y="10781"/>
                    <a:pt x="2259" y="11117"/>
                    <a:pt x="1668" y="11449"/>
                  </a:cubicBezTo>
                  <a:cubicBezTo>
                    <a:pt x="1077" y="11112"/>
                    <a:pt x="539" y="10781"/>
                    <a:pt x="438" y="10229"/>
                  </a:cubicBezTo>
                  <a:close/>
                  <a:moveTo>
                    <a:pt x="217" y="1"/>
                  </a:moveTo>
                  <a:cubicBezTo>
                    <a:pt x="122" y="1"/>
                    <a:pt x="27" y="63"/>
                    <a:pt x="20" y="188"/>
                  </a:cubicBezTo>
                  <a:cubicBezTo>
                    <a:pt x="20" y="1000"/>
                    <a:pt x="644" y="1456"/>
                    <a:pt x="1283" y="1836"/>
                  </a:cubicBezTo>
                  <a:cubicBezTo>
                    <a:pt x="1134" y="1922"/>
                    <a:pt x="981" y="2009"/>
                    <a:pt x="841" y="2105"/>
                  </a:cubicBezTo>
                  <a:cubicBezTo>
                    <a:pt x="688" y="2215"/>
                    <a:pt x="765" y="2460"/>
                    <a:pt x="957" y="2465"/>
                  </a:cubicBezTo>
                  <a:cubicBezTo>
                    <a:pt x="1072" y="2465"/>
                    <a:pt x="1010" y="2436"/>
                    <a:pt x="1668" y="2062"/>
                  </a:cubicBezTo>
                  <a:cubicBezTo>
                    <a:pt x="2239" y="2384"/>
                    <a:pt x="2768" y="2710"/>
                    <a:pt x="2893" y="3229"/>
                  </a:cubicBezTo>
                  <a:lnTo>
                    <a:pt x="467" y="3229"/>
                  </a:lnTo>
                  <a:cubicBezTo>
                    <a:pt x="472" y="3167"/>
                    <a:pt x="481" y="3109"/>
                    <a:pt x="500" y="3051"/>
                  </a:cubicBezTo>
                  <a:cubicBezTo>
                    <a:pt x="548" y="2955"/>
                    <a:pt x="500" y="2835"/>
                    <a:pt x="399" y="2792"/>
                  </a:cubicBezTo>
                  <a:cubicBezTo>
                    <a:pt x="374" y="2781"/>
                    <a:pt x="348" y="2775"/>
                    <a:pt x="322" y="2775"/>
                  </a:cubicBezTo>
                  <a:cubicBezTo>
                    <a:pt x="248" y="2775"/>
                    <a:pt x="176" y="2818"/>
                    <a:pt x="140" y="2893"/>
                  </a:cubicBezTo>
                  <a:cubicBezTo>
                    <a:pt x="73" y="3056"/>
                    <a:pt x="30" y="3234"/>
                    <a:pt x="25" y="3412"/>
                  </a:cubicBezTo>
                  <a:cubicBezTo>
                    <a:pt x="25" y="3421"/>
                    <a:pt x="20" y="3421"/>
                    <a:pt x="20" y="3431"/>
                  </a:cubicBezTo>
                  <a:cubicBezTo>
                    <a:pt x="20" y="3436"/>
                    <a:pt x="25" y="3436"/>
                    <a:pt x="25" y="3436"/>
                  </a:cubicBezTo>
                  <a:cubicBezTo>
                    <a:pt x="1" y="4248"/>
                    <a:pt x="572" y="4704"/>
                    <a:pt x="1274" y="5112"/>
                  </a:cubicBezTo>
                  <a:cubicBezTo>
                    <a:pt x="640" y="5492"/>
                    <a:pt x="20" y="5948"/>
                    <a:pt x="20" y="6755"/>
                  </a:cubicBezTo>
                  <a:cubicBezTo>
                    <a:pt x="20" y="7567"/>
                    <a:pt x="640" y="8023"/>
                    <a:pt x="1274" y="8398"/>
                  </a:cubicBezTo>
                  <a:cubicBezTo>
                    <a:pt x="592" y="8802"/>
                    <a:pt x="20" y="9258"/>
                    <a:pt x="20" y="10041"/>
                  </a:cubicBezTo>
                  <a:cubicBezTo>
                    <a:pt x="20" y="10853"/>
                    <a:pt x="640" y="11309"/>
                    <a:pt x="1274" y="11684"/>
                  </a:cubicBezTo>
                  <a:cubicBezTo>
                    <a:pt x="640" y="12064"/>
                    <a:pt x="20" y="12520"/>
                    <a:pt x="20" y="13327"/>
                  </a:cubicBezTo>
                  <a:cubicBezTo>
                    <a:pt x="27" y="13452"/>
                    <a:pt x="122" y="13514"/>
                    <a:pt x="217" y="13514"/>
                  </a:cubicBezTo>
                  <a:cubicBezTo>
                    <a:pt x="312" y="13514"/>
                    <a:pt x="407" y="13452"/>
                    <a:pt x="414" y="13327"/>
                  </a:cubicBezTo>
                  <a:cubicBezTo>
                    <a:pt x="414" y="12659"/>
                    <a:pt x="1010" y="12289"/>
                    <a:pt x="1668" y="11915"/>
                  </a:cubicBezTo>
                  <a:cubicBezTo>
                    <a:pt x="2326" y="12289"/>
                    <a:pt x="2926" y="12659"/>
                    <a:pt x="2926" y="13327"/>
                  </a:cubicBezTo>
                  <a:cubicBezTo>
                    <a:pt x="2934" y="13452"/>
                    <a:pt x="3028" y="13514"/>
                    <a:pt x="3123" y="13514"/>
                  </a:cubicBezTo>
                  <a:cubicBezTo>
                    <a:pt x="3218" y="13514"/>
                    <a:pt x="3313" y="13452"/>
                    <a:pt x="3320" y="13327"/>
                  </a:cubicBezTo>
                  <a:cubicBezTo>
                    <a:pt x="3320" y="12520"/>
                    <a:pt x="2701" y="12064"/>
                    <a:pt x="2066" y="11684"/>
                  </a:cubicBezTo>
                  <a:cubicBezTo>
                    <a:pt x="2739" y="11290"/>
                    <a:pt x="3325" y="10829"/>
                    <a:pt x="3320" y="10036"/>
                  </a:cubicBezTo>
                  <a:cubicBezTo>
                    <a:pt x="3311" y="9234"/>
                    <a:pt x="2701" y="8778"/>
                    <a:pt x="2066" y="8403"/>
                  </a:cubicBezTo>
                  <a:cubicBezTo>
                    <a:pt x="2701" y="8028"/>
                    <a:pt x="3320" y="7572"/>
                    <a:pt x="3320" y="6760"/>
                  </a:cubicBezTo>
                  <a:cubicBezTo>
                    <a:pt x="3320" y="5948"/>
                    <a:pt x="2701" y="5492"/>
                    <a:pt x="2066" y="5117"/>
                  </a:cubicBezTo>
                  <a:cubicBezTo>
                    <a:pt x="2787" y="4694"/>
                    <a:pt x="3320" y="4257"/>
                    <a:pt x="3320" y="3431"/>
                  </a:cubicBezTo>
                  <a:cubicBezTo>
                    <a:pt x="3320" y="3421"/>
                    <a:pt x="3316" y="3412"/>
                    <a:pt x="3316" y="3412"/>
                  </a:cubicBezTo>
                  <a:cubicBezTo>
                    <a:pt x="3282" y="2643"/>
                    <a:pt x="2686" y="2196"/>
                    <a:pt x="2066" y="1831"/>
                  </a:cubicBezTo>
                  <a:cubicBezTo>
                    <a:pt x="2701" y="1456"/>
                    <a:pt x="3320" y="1000"/>
                    <a:pt x="3320" y="188"/>
                  </a:cubicBezTo>
                  <a:cubicBezTo>
                    <a:pt x="3313" y="63"/>
                    <a:pt x="3218" y="1"/>
                    <a:pt x="3123" y="1"/>
                  </a:cubicBezTo>
                  <a:cubicBezTo>
                    <a:pt x="3028" y="1"/>
                    <a:pt x="2934" y="63"/>
                    <a:pt x="2926" y="188"/>
                  </a:cubicBezTo>
                  <a:cubicBezTo>
                    <a:pt x="2926" y="861"/>
                    <a:pt x="2331" y="1231"/>
                    <a:pt x="1673" y="1601"/>
                  </a:cubicBezTo>
                  <a:cubicBezTo>
                    <a:pt x="1014" y="1226"/>
                    <a:pt x="414" y="861"/>
                    <a:pt x="414" y="188"/>
                  </a:cubicBezTo>
                  <a:cubicBezTo>
                    <a:pt x="407" y="63"/>
                    <a:pt x="312" y="1"/>
                    <a:pt x="2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8" name="Google Shape;14378;p82"/>
          <p:cNvGrpSpPr/>
          <p:nvPr/>
        </p:nvGrpSpPr>
        <p:grpSpPr>
          <a:xfrm>
            <a:off x="7972606" y="3621147"/>
            <a:ext cx="335863" cy="339685"/>
            <a:chOff x="7972606" y="3826547"/>
            <a:chExt cx="335863" cy="339685"/>
          </a:xfrm>
        </p:grpSpPr>
        <p:sp>
          <p:nvSpPr>
            <p:cNvPr id="14379" name="Google Shape;14379;p82"/>
            <p:cNvSpPr/>
            <p:nvPr/>
          </p:nvSpPr>
          <p:spPr>
            <a:xfrm>
              <a:off x="8048318" y="3874299"/>
              <a:ext cx="198759" cy="189622"/>
            </a:xfrm>
            <a:custGeom>
              <a:avLst/>
              <a:gdLst/>
              <a:ahLst/>
              <a:cxnLst/>
              <a:rect l="l" t="t" r="r" b="b"/>
              <a:pathLst>
                <a:path w="7592" h="7243" extrusionOk="0">
                  <a:moveTo>
                    <a:pt x="1134" y="0"/>
                  </a:moveTo>
                  <a:cubicBezTo>
                    <a:pt x="510" y="0"/>
                    <a:pt x="1" y="505"/>
                    <a:pt x="1" y="1129"/>
                  </a:cubicBezTo>
                  <a:cubicBezTo>
                    <a:pt x="1" y="1754"/>
                    <a:pt x="510" y="2263"/>
                    <a:pt x="1134" y="2263"/>
                  </a:cubicBezTo>
                  <a:cubicBezTo>
                    <a:pt x="726" y="2263"/>
                    <a:pt x="351" y="2479"/>
                    <a:pt x="150" y="2830"/>
                  </a:cubicBezTo>
                  <a:cubicBezTo>
                    <a:pt x="289" y="3310"/>
                    <a:pt x="390" y="3800"/>
                    <a:pt x="447" y="4290"/>
                  </a:cubicBezTo>
                  <a:cubicBezTo>
                    <a:pt x="644" y="4444"/>
                    <a:pt x="885" y="4526"/>
                    <a:pt x="1130" y="4526"/>
                  </a:cubicBezTo>
                  <a:cubicBezTo>
                    <a:pt x="904" y="4526"/>
                    <a:pt x="678" y="4593"/>
                    <a:pt x="491" y="4723"/>
                  </a:cubicBezTo>
                  <a:cubicBezTo>
                    <a:pt x="544" y="5352"/>
                    <a:pt x="558" y="5981"/>
                    <a:pt x="539" y="6615"/>
                  </a:cubicBezTo>
                  <a:cubicBezTo>
                    <a:pt x="544" y="7047"/>
                    <a:pt x="2354" y="7243"/>
                    <a:pt x="4101" y="7243"/>
                  </a:cubicBezTo>
                  <a:cubicBezTo>
                    <a:pt x="5697" y="7243"/>
                    <a:pt x="7241" y="7079"/>
                    <a:pt x="7308" y="6784"/>
                  </a:cubicBezTo>
                  <a:cubicBezTo>
                    <a:pt x="7481" y="6591"/>
                    <a:pt x="7562" y="6308"/>
                    <a:pt x="7591" y="5967"/>
                  </a:cubicBezTo>
                  <a:lnTo>
                    <a:pt x="7341" y="5078"/>
                  </a:lnTo>
                  <a:cubicBezTo>
                    <a:pt x="7437" y="4910"/>
                    <a:pt x="7485" y="4718"/>
                    <a:pt x="7485" y="4521"/>
                  </a:cubicBezTo>
                  <a:cubicBezTo>
                    <a:pt x="7485" y="3896"/>
                    <a:pt x="6976" y="3392"/>
                    <a:pt x="6352" y="3392"/>
                  </a:cubicBezTo>
                  <a:cubicBezTo>
                    <a:pt x="6976" y="3392"/>
                    <a:pt x="7485" y="2883"/>
                    <a:pt x="7485" y="2258"/>
                  </a:cubicBezTo>
                  <a:cubicBezTo>
                    <a:pt x="7485" y="1634"/>
                    <a:pt x="6976" y="1129"/>
                    <a:pt x="6352" y="1129"/>
                  </a:cubicBezTo>
                  <a:lnTo>
                    <a:pt x="5381" y="1211"/>
                  </a:lnTo>
                  <a:lnTo>
                    <a:pt x="3392" y="1248"/>
                  </a:lnTo>
                  <a:lnTo>
                    <a:pt x="3392" y="1248"/>
                  </a:lnTo>
                  <a:cubicBezTo>
                    <a:pt x="3925" y="1228"/>
                    <a:pt x="4390" y="877"/>
                    <a:pt x="4670" y="466"/>
                  </a:cubicBezTo>
                  <a:lnTo>
                    <a:pt x="1134"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82"/>
            <p:cNvSpPr/>
            <p:nvPr/>
          </p:nvSpPr>
          <p:spPr>
            <a:xfrm>
              <a:off x="8052507" y="3989779"/>
              <a:ext cx="163965" cy="19373"/>
            </a:xfrm>
            <a:custGeom>
              <a:avLst/>
              <a:gdLst/>
              <a:ahLst/>
              <a:cxnLst/>
              <a:rect l="l" t="t" r="r" b="b"/>
              <a:pathLst>
                <a:path w="6263" h="740" extrusionOk="0">
                  <a:moveTo>
                    <a:pt x="283" y="0"/>
                  </a:moveTo>
                  <a:cubicBezTo>
                    <a:pt x="122" y="0"/>
                    <a:pt x="1" y="222"/>
                    <a:pt x="167" y="350"/>
                  </a:cubicBezTo>
                  <a:cubicBezTo>
                    <a:pt x="393" y="528"/>
                    <a:pt x="672" y="624"/>
                    <a:pt x="960" y="624"/>
                  </a:cubicBezTo>
                  <a:cubicBezTo>
                    <a:pt x="1782" y="701"/>
                    <a:pt x="2617" y="739"/>
                    <a:pt x="3458" y="739"/>
                  </a:cubicBezTo>
                  <a:cubicBezTo>
                    <a:pt x="4299" y="739"/>
                    <a:pt x="5154" y="696"/>
                    <a:pt x="6009" y="619"/>
                  </a:cubicBezTo>
                  <a:cubicBezTo>
                    <a:pt x="6263" y="605"/>
                    <a:pt x="6237" y="233"/>
                    <a:pt x="6001" y="233"/>
                  </a:cubicBezTo>
                  <a:cubicBezTo>
                    <a:pt x="5991" y="233"/>
                    <a:pt x="5981" y="233"/>
                    <a:pt x="5971" y="235"/>
                  </a:cubicBezTo>
                  <a:cubicBezTo>
                    <a:pt x="5142" y="312"/>
                    <a:pt x="4311" y="350"/>
                    <a:pt x="3480" y="350"/>
                  </a:cubicBezTo>
                  <a:cubicBezTo>
                    <a:pt x="2649" y="350"/>
                    <a:pt x="1818" y="312"/>
                    <a:pt x="989" y="235"/>
                  </a:cubicBezTo>
                  <a:lnTo>
                    <a:pt x="970" y="235"/>
                  </a:lnTo>
                  <a:cubicBezTo>
                    <a:pt x="768" y="235"/>
                    <a:pt x="566" y="168"/>
                    <a:pt x="403" y="43"/>
                  </a:cubicBezTo>
                  <a:cubicBezTo>
                    <a:pt x="363" y="13"/>
                    <a:pt x="322" y="0"/>
                    <a:pt x="2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82"/>
            <p:cNvSpPr/>
            <p:nvPr/>
          </p:nvSpPr>
          <p:spPr>
            <a:xfrm>
              <a:off x="8046302" y="3936712"/>
              <a:ext cx="168442" cy="25133"/>
            </a:xfrm>
            <a:custGeom>
              <a:avLst/>
              <a:gdLst/>
              <a:ahLst/>
              <a:cxnLst/>
              <a:rect l="l" t="t" r="r" b="b"/>
              <a:pathLst>
                <a:path w="6434" h="960" extrusionOk="0">
                  <a:moveTo>
                    <a:pt x="6216" y="0"/>
                  </a:moveTo>
                  <a:cubicBezTo>
                    <a:pt x="6203" y="0"/>
                    <a:pt x="6191" y="2"/>
                    <a:pt x="6179" y="4"/>
                  </a:cubicBezTo>
                  <a:cubicBezTo>
                    <a:pt x="5463" y="174"/>
                    <a:pt x="4700" y="260"/>
                    <a:pt x="3881" y="260"/>
                  </a:cubicBezTo>
                  <a:cubicBezTo>
                    <a:pt x="3061" y="260"/>
                    <a:pt x="2184" y="174"/>
                    <a:pt x="1240" y="4"/>
                  </a:cubicBezTo>
                  <a:lnTo>
                    <a:pt x="1207" y="4"/>
                  </a:lnTo>
                  <a:cubicBezTo>
                    <a:pt x="731" y="4"/>
                    <a:pt x="294" y="259"/>
                    <a:pt x="58" y="667"/>
                  </a:cubicBezTo>
                  <a:cubicBezTo>
                    <a:pt x="1" y="758"/>
                    <a:pt x="34" y="878"/>
                    <a:pt x="126" y="931"/>
                  </a:cubicBezTo>
                  <a:cubicBezTo>
                    <a:pt x="159" y="950"/>
                    <a:pt x="188" y="955"/>
                    <a:pt x="227" y="960"/>
                  </a:cubicBezTo>
                  <a:cubicBezTo>
                    <a:pt x="294" y="960"/>
                    <a:pt x="361" y="917"/>
                    <a:pt x="390" y="854"/>
                  </a:cubicBezTo>
                  <a:cubicBezTo>
                    <a:pt x="558" y="571"/>
                    <a:pt x="856" y="393"/>
                    <a:pt x="1187" y="383"/>
                  </a:cubicBezTo>
                  <a:cubicBezTo>
                    <a:pt x="2149" y="555"/>
                    <a:pt x="3043" y="640"/>
                    <a:pt x="3880" y="640"/>
                  </a:cubicBezTo>
                  <a:cubicBezTo>
                    <a:pt x="4729" y="640"/>
                    <a:pt x="5520" y="553"/>
                    <a:pt x="6265" y="379"/>
                  </a:cubicBezTo>
                  <a:cubicBezTo>
                    <a:pt x="6371" y="355"/>
                    <a:pt x="6433" y="249"/>
                    <a:pt x="6409" y="148"/>
                  </a:cubicBezTo>
                  <a:cubicBezTo>
                    <a:pt x="6388" y="59"/>
                    <a:pt x="6304" y="0"/>
                    <a:pt x="6216"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82"/>
            <p:cNvSpPr/>
            <p:nvPr/>
          </p:nvSpPr>
          <p:spPr>
            <a:xfrm>
              <a:off x="8076017" y="3967133"/>
              <a:ext cx="162866" cy="16467"/>
            </a:xfrm>
            <a:custGeom>
              <a:avLst/>
              <a:gdLst/>
              <a:ahLst/>
              <a:cxnLst/>
              <a:rect l="l" t="t" r="r" b="b"/>
              <a:pathLst>
                <a:path w="6221" h="629" extrusionOk="0">
                  <a:moveTo>
                    <a:pt x="268" y="0"/>
                  </a:moveTo>
                  <a:cubicBezTo>
                    <a:pt x="50" y="0"/>
                    <a:pt x="0" y="334"/>
                    <a:pt x="235" y="384"/>
                  </a:cubicBezTo>
                  <a:cubicBezTo>
                    <a:pt x="1032" y="540"/>
                    <a:pt x="1859" y="618"/>
                    <a:pt x="2707" y="618"/>
                  </a:cubicBezTo>
                  <a:cubicBezTo>
                    <a:pt x="3555" y="618"/>
                    <a:pt x="4424" y="540"/>
                    <a:pt x="5308" y="384"/>
                  </a:cubicBezTo>
                  <a:cubicBezTo>
                    <a:pt x="5515" y="384"/>
                    <a:pt x="5716" y="456"/>
                    <a:pt x="5880" y="586"/>
                  </a:cubicBezTo>
                  <a:cubicBezTo>
                    <a:pt x="5913" y="615"/>
                    <a:pt x="5957" y="629"/>
                    <a:pt x="6000" y="629"/>
                  </a:cubicBezTo>
                  <a:cubicBezTo>
                    <a:pt x="6058" y="624"/>
                    <a:pt x="6110" y="605"/>
                    <a:pt x="6154" y="562"/>
                  </a:cubicBezTo>
                  <a:cubicBezTo>
                    <a:pt x="6221" y="480"/>
                    <a:pt x="6206" y="360"/>
                    <a:pt x="6120" y="293"/>
                  </a:cubicBezTo>
                  <a:cubicBezTo>
                    <a:pt x="5885" y="105"/>
                    <a:pt x="5596" y="4"/>
                    <a:pt x="5294" y="4"/>
                  </a:cubicBezTo>
                  <a:lnTo>
                    <a:pt x="5260" y="4"/>
                  </a:lnTo>
                  <a:cubicBezTo>
                    <a:pt x="4395" y="158"/>
                    <a:pt x="3546" y="235"/>
                    <a:pt x="2719" y="235"/>
                  </a:cubicBezTo>
                  <a:cubicBezTo>
                    <a:pt x="1892" y="235"/>
                    <a:pt x="1088" y="158"/>
                    <a:pt x="312" y="4"/>
                  </a:cubicBezTo>
                  <a:cubicBezTo>
                    <a:pt x="297" y="2"/>
                    <a:pt x="282" y="0"/>
                    <a:pt x="268"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82"/>
            <p:cNvSpPr/>
            <p:nvPr/>
          </p:nvSpPr>
          <p:spPr>
            <a:xfrm>
              <a:off x="8075991" y="3902364"/>
              <a:ext cx="162892" cy="16467"/>
            </a:xfrm>
            <a:custGeom>
              <a:avLst/>
              <a:gdLst/>
              <a:ahLst/>
              <a:cxnLst/>
              <a:rect l="l" t="t" r="r" b="b"/>
              <a:pathLst>
                <a:path w="6222" h="629" extrusionOk="0">
                  <a:moveTo>
                    <a:pt x="270" y="0"/>
                  </a:moveTo>
                  <a:cubicBezTo>
                    <a:pt x="51" y="0"/>
                    <a:pt x="1" y="339"/>
                    <a:pt x="236" y="384"/>
                  </a:cubicBezTo>
                  <a:cubicBezTo>
                    <a:pt x="1033" y="540"/>
                    <a:pt x="1860" y="618"/>
                    <a:pt x="2708" y="618"/>
                  </a:cubicBezTo>
                  <a:cubicBezTo>
                    <a:pt x="3556" y="618"/>
                    <a:pt x="4425" y="540"/>
                    <a:pt x="5309" y="384"/>
                  </a:cubicBezTo>
                  <a:cubicBezTo>
                    <a:pt x="5516" y="389"/>
                    <a:pt x="5717" y="456"/>
                    <a:pt x="5881" y="586"/>
                  </a:cubicBezTo>
                  <a:cubicBezTo>
                    <a:pt x="5914" y="615"/>
                    <a:pt x="5958" y="629"/>
                    <a:pt x="6001" y="629"/>
                  </a:cubicBezTo>
                  <a:cubicBezTo>
                    <a:pt x="6059" y="629"/>
                    <a:pt x="6111" y="605"/>
                    <a:pt x="6155" y="566"/>
                  </a:cubicBezTo>
                  <a:cubicBezTo>
                    <a:pt x="6222" y="480"/>
                    <a:pt x="6207" y="360"/>
                    <a:pt x="6121" y="293"/>
                  </a:cubicBezTo>
                  <a:cubicBezTo>
                    <a:pt x="5886" y="110"/>
                    <a:pt x="5597" y="4"/>
                    <a:pt x="5295" y="4"/>
                  </a:cubicBezTo>
                  <a:lnTo>
                    <a:pt x="5261" y="4"/>
                  </a:lnTo>
                  <a:cubicBezTo>
                    <a:pt x="4396" y="161"/>
                    <a:pt x="3547" y="239"/>
                    <a:pt x="2720" y="239"/>
                  </a:cubicBezTo>
                  <a:cubicBezTo>
                    <a:pt x="1893" y="239"/>
                    <a:pt x="1089" y="161"/>
                    <a:pt x="313" y="4"/>
                  </a:cubicBezTo>
                  <a:cubicBezTo>
                    <a:pt x="298" y="2"/>
                    <a:pt x="283" y="0"/>
                    <a:pt x="27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82"/>
            <p:cNvSpPr/>
            <p:nvPr/>
          </p:nvSpPr>
          <p:spPr>
            <a:xfrm>
              <a:off x="8076095" y="4016718"/>
              <a:ext cx="167343" cy="25630"/>
            </a:xfrm>
            <a:custGeom>
              <a:avLst/>
              <a:gdLst/>
              <a:ahLst/>
              <a:cxnLst/>
              <a:rect l="l" t="t" r="r" b="b"/>
              <a:pathLst>
                <a:path w="6392" h="979" extrusionOk="0">
                  <a:moveTo>
                    <a:pt x="6116" y="1"/>
                  </a:moveTo>
                  <a:cubicBezTo>
                    <a:pt x="6069" y="1"/>
                    <a:pt x="6020" y="20"/>
                    <a:pt x="5978" y="66"/>
                  </a:cubicBezTo>
                  <a:cubicBezTo>
                    <a:pt x="5795" y="258"/>
                    <a:pt x="5545" y="368"/>
                    <a:pt x="5286" y="368"/>
                  </a:cubicBezTo>
                  <a:lnTo>
                    <a:pt x="5252" y="368"/>
                  </a:lnTo>
                  <a:cubicBezTo>
                    <a:pt x="4472" y="517"/>
                    <a:pt x="3676" y="592"/>
                    <a:pt x="2856" y="592"/>
                  </a:cubicBezTo>
                  <a:cubicBezTo>
                    <a:pt x="2035" y="592"/>
                    <a:pt x="1188" y="517"/>
                    <a:pt x="304" y="368"/>
                  </a:cubicBezTo>
                  <a:cubicBezTo>
                    <a:pt x="290" y="366"/>
                    <a:pt x="277" y="365"/>
                    <a:pt x="265" y="365"/>
                  </a:cubicBezTo>
                  <a:cubicBezTo>
                    <a:pt x="44" y="365"/>
                    <a:pt x="1" y="707"/>
                    <a:pt x="242" y="748"/>
                  </a:cubicBezTo>
                  <a:cubicBezTo>
                    <a:pt x="1102" y="897"/>
                    <a:pt x="1981" y="974"/>
                    <a:pt x="2860" y="978"/>
                  </a:cubicBezTo>
                  <a:cubicBezTo>
                    <a:pt x="3681" y="978"/>
                    <a:pt x="4503" y="906"/>
                    <a:pt x="5310" y="753"/>
                  </a:cubicBezTo>
                  <a:cubicBezTo>
                    <a:pt x="5670" y="748"/>
                    <a:pt x="6016" y="594"/>
                    <a:pt x="6261" y="330"/>
                  </a:cubicBezTo>
                  <a:cubicBezTo>
                    <a:pt x="6392" y="185"/>
                    <a:pt x="6262" y="1"/>
                    <a:pt x="611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82"/>
            <p:cNvSpPr/>
            <p:nvPr/>
          </p:nvSpPr>
          <p:spPr>
            <a:xfrm>
              <a:off x="8053868" y="3874168"/>
              <a:ext cx="116737" cy="26939"/>
            </a:xfrm>
            <a:custGeom>
              <a:avLst/>
              <a:gdLst/>
              <a:ahLst/>
              <a:cxnLst/>
              <a:rect l="l" t="t" r="r" b="b"/>
              <a:pathLst>
                <a:path w="4459" h="1029" extrusionOk="0">
                  <a:moveTo>
                    <a:pt x="918" y="1"/>
                  </a:moveTo>
                  <a:cubicBezTo>
                    <a:pt x="553" y="1"/>
                    <a:pt x="211" y="178"/>
                    <a:pt x="0" y="471"/>
                  </a:cubicBezTo>
                  <a:cubicBezTo>
                    <a:pt x="152" y="418"/>
                    <a:pt x="311" y="391"/>
                    <a:pt x="470" y="391"/>
                  </a:cubicBezTo>
                  <a:cubicBezTo>
                    <a:pt x="667" y="391"/>
                    <a:pt x="864" y="432"/>
                    <a:pt x="1047" y="515"/>
                  </a:cubicBezTo>
                  <a:cubicBezTo>
                    <a:pt x="1823" y="854"/>
                    <a:pt x="2602" y="1028"/>
                    <a:pt x="3381" y="1028"/>
                  </a:cubicBezTo>
                  <a:cubicBezTo>
                    <a:pt x="3562" y="1028"/>
                    <a:pt x="3744" y="1019"/>
                    <a:pt x="3925" y="1000"/>
                  </a:cubicBezTo>
                  <a:cubicBezTo>
                    <a:pt x="4136" y="856"/>
                    <a:pt x="4314" y="678"/>
                    <a:pt x="4458" y="466"/>
                  </a:cubicBezTo>
                  <a:lnTo>
                    <a:pt x="918"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82"/>
            <p:cNvSpPr/>
            <p:nvPr/>
          </p:nvSpPr>
          <p:spPr>
            <a:xfrm>
              <a:off x="7988968" y="3831678"/>
              <a:ext cx="305887" cy="329528"/>
            </a:xfrm>
            <a:custGeom>
              <a:avLst/>
              <a:gdLst/>
              <a:ahLst/>
              <a:cxnLst/>
              <a:rect l="l" t="t" r="r" b="b"/>
              <a:pathLst>
                <a:path w="11684" h="12587" extrusionOk="0">
                  <a:moveTo>
                    <a:pt x="2944" y="1"/>
                  </a:moveTo>
                  <a:cubicBezTo>
                    <a:pt x="2576" y="1"/>
                    <a:pt x="2208" y="70"/>
                    <a:pt x="1859" y="206"/>
                  </a:cubicBezTo>
                  <a:cubicBezTo>
                    <a:pt x="1148" y="480"/>
                    <a:pt x="577" y="1037"/>
                    <a:pt x="279" y="1739"/>
                  </a:cubicBezTo>
                  <a:cubicBezTo>
                    <a:pt x="260" y="1777"/>
                    <a:pt x="245" y="1820"/>
                    <a:pt x="231" y="1859"/>
                  </a:cubicBezTo>
                  <a:cubicBezTo>
                    <a:pt x="0" y="2488"/>
                    <a:pt x="72" y="3194"/>
                    <a:pt x="437" y="3766"/>
                  </a:cubicBezTo>
                  <a:cubicBezTo>
                    <a:pt x="716" y="4222"/>
                    <a:pt x="913" y="4727"/>
                    <a:pt x="1023" y="5251"/>
                  </a:cubicBezTo>
                  <a:cubicBezTo>
                    <a:pt x="1038" y="5251"/>
                    <a:pt x="1148" y="5712"/>
                    <a:pt x="1192" y="6144"/>
                  </a:cubicBezTo>
                  <a:cubicBezTo>
                    <a:pt x="1316" y="7446"/>
                    <a:pt x="1254" y="8892"/>
                    <a:pt x="1129" y="10155"/>
                  </a:cubicBezTo>
                  <a:cubicBezTo>
                    <a:pt x="1091" y="10573"/>
                    <a:pt x="1398" y="10953"/>
                    <a:pt x="1821" y="10991"/>
                  </a:cubicBezTo>
                  <a:cubicBezTo>
                    <a:pt x="1848" y="10994"/>
                    <a:pt x="1874" y="10995"/>
                    <a:pt x="1900" y="10995"/>
                  </a:cubicBezTo>
                  <a:cubicBezTo>
                    <a:pt x="2290" y="10995"/>
                    <a:pt x="2621" y="10700"/>
                    <a:pt x="2662" y="10304"/>
                  </a:cubicBezTo>
                  <a:cubicBezTo>
                    <a:pt x="2820" y="8681"/>
                    <a:pt x="2849" y="7408"/>
                    <a:pt x="2748" y="6303"/>
                  </a:cubicBezTo>
                  <a:cubicBezTo>
                    <a:pt x="2623" y="4919"/>
                    <a:pt x="2297" y="3814"/>
                    <a:pt x="1744" y="2940"/>
                  </a:cubicBezTo>
                  <a:cubicBezTo>
                    <a:pt x="1638" y="2781"/>
                    <a:pt x="1614" y="2580"/>
                    <a:pt x="1682" y="2397"/>
                  </a:cubicBezTo>
                  <a:cubicBezTo>
                    <a:pt x="1686" y="2378"/>
                    <a:pt x="1696" y="2359"/>
                    <a:pt x="1706" y="2339"/>
                  </a:cubicBezTo>
                  <a:cubicBezTo>
                    <a:pt x="1840" y="2013"/>
                    <a:pt x="2104" y="1758"/>
                    <a:pt x="2436" y="1633"/>
                  </a:cubicBezTo>
                  <a:cubicBezTo>
                    <a:pt x="2601" y="1565"/>
                    <a:pt x="2776" y="1531"/>
                    <a:pt x="2950" y="1531"/>
                  </a:cubicBezTo>
                  <a:cubicBezTo>
                    <a:pt x="3144" y="1531"/>
                    <a:pt x="3339" y="1573"/>
                    <a:pt x="3522" y="1657"/>
                  </a:cubicBezTo>
                  <a:cubicBezTo>
                    <a:pt x="4295" y="1998"/>
                    <a:pt x="5073" y="2169"/>
                    <a:pt x="5852" y="2169"/>
                  </a:cubicBezTo>
                  <a:cubicBezTo>
                    <a:pt x="6630" y="2169"/>
                    <a:pt x="7408" y="1998"/>
                    <a:pt x="8181" y="1657"/>
                  </a:cubicBezTo>
                  <a:cubicBezTo>
                    <a:pt x="8362" y="1576"/>
                    <a:pt x="8557" y="1535"/>
                    <a:pt x="8753" y="1535"/>
                  </a:cubicBezTo>
                  <a:cubicBezTo>
                    <a:pt x="8927" y="1535"/>
                    <a:pt x="9102" y="1567"/>
                    <a:pt x="9267" y="1633"/>
                  </a:cubicBezTo>
                  <a:cubicBezTo>
                    <a:pt x="9599" y="1758"/>
                    <a:pt x="9858" y="2013"/>
                    <a:pt x="9997" y="2339"/>
                  </a:cubicBezTo>
                  <a:lnTo>
                    <a:pt x="10017" y="2383"/>
                  </a:lnTo>
                  <a:cubicBezTo>
                    <a:pt x="10103" y="2613"/>
                    <a:pt x="10118" y="2868"/>
                    <a:pt x="10060" y="3108"/>
                  </a:cubicBezTo>
                  <a:cubicBezTo>
                    <a:pt x="9791" y="4309"/>
                    <a:pt x="9700" y="5673"/>
                    <a:pt x="9776" y="7283"/>
                  </a:cubicBezTo>
                  <a:cubicBezTo>
                    <a:pt x="9829" y="8263"/>
                    <a:pt x="9282" y="9175"/>
                    <a:pt x="8393" y="9589"/>
                  </a:cubicBezTo>
                  <a:lnTo>
                    <a:pt x="8345" y="9613"/>
                  </a:lnTo>
                  <a:cubicBezTo>
                    <a:pt x="7711" y="9934"/>
                    <a:pt x="7394" y="10660"/>
                    <a:pt x="7581" y="11342"/>
                  </a:cubicBezTo>
                  <a:lnTo>
                    <a:pt x="7725" y="11885"/>
                  </a:lnTo>
                  <a:cubicBezTo>
                    <a:pt x="7773" y="12058"/>
                    <a:pt x="7836" y="12226"/>
                    <a:pt x="7922" y="12380"/>
                  </a:cubicBezTo>
                  <a:cubicBezTo>
                    <a:pt x="7994" y="12509"/>
                    <a:pt x="8052" y="12581"/>
                    <a:pt x="8210" y="12586"/>
                  </a:cubicBezTo>
                  <a:lnTo>
                    <a:pt x="8220" y="12586"/>
                  </a:lnTo>
                  <a:cubicBezTo>
                    <a:pt x="8451" y="12586"/>
                    <a:pt x="8566" y="12336"/>
                    <a:pt x="8647" y="12168"/>
                  </a:cubicBezTo>
                  <a:lnTo>
                    <a:pt x="9017" y="11015"/>
                  </a:lnTo>
                  <a:cubicBezTo>
                    <a:pt x="9017" y="11001"/>
                    <a:pt x="9022" y="10987"/>
                    <a:pt x="9037" y="10982"/>
                  </a:cubicBezTo>
                  <a:cubicBezTo>
                    <a:pt x="10492" y="10304"/>
                    <a:pt x="11391" y="8810"/>
                    <a:pt x="11304" y="7206"/>
                  </a:cubicBezTo>
                  <a:cubicBezTo>
                    <a:pt x="11232" y="5741"/>
                    <a:pt x="11314" y="4511"/>
                    <a:pt x="11559" y="3449"/>
                  </a:cubicBezTo>
                  <a:cubicBezTo>
                    <a:pt x="11684" y="2911"/>
                    <a:pt x="11640" y="2344"/>
                    <a:pt x="11439" y="1825"/>
                  </a:cubicBezTo>
                  <a:cubicBezTo>
                    <a:pt x="11429" y="1796"/>
                    <a:pt x="11415" y="1768"/>
                    <a:pt x="11405" y="1739"/>
                  </a:cubicBezTo>
                  <a:cubicBezTo>
                    <a:pt x="11107" y="1037"/>
                    <a:pt x="10535" y="480"/>
                    <a:pt x="9824" y="206"/>
                  </a:cubicBezTo>
                  <a:cubicBezTo>
                    <a:pt x="9476" y="70"/>
                    <a:pt x="9108" y="1"/>
                    <a:pt x="8740" y="1"/>
                  </a:cubicBezTo>
                  <a:cubicBezTo>
                    <a:pt x="8333" y="1"/>
                    <a:pt x="7926" y="85"/>
                    <a:pt x="7547" y="254"/>
                  </a:cubicBezTo>
                  <a:cubicBezTo>
                    <a:pt x="6973" y="509"/>
                    <a:pt x="6406" y="636"/>
                    <a:pt x="5840" y="636"/>
                  </a:cubicBezTo>
                  <a:cubicBezTo>
                    <a:pt x="5274" y="636"/>
                    <a:pt x="4708" y="509"/>
                    <a:pt x="4136" y="254"/>
                  </a:cubicBezTo>
                  <a:cubicBezTo>
                    <a:pt x="3758" y="85"/>
                    <a:pt x="3351" y="1"/>
                    <a:pt x="2944"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82"/>
            <p:cNvSpPr/>
            <p:nvPr/>
          </p:nvSpPr>
          <p:spPr>
            <a:xfrm>
              <a:off x="8191706" y="4076775"/>
              <a:ext cx="27306" cy="21782"/>
            </a:xfrm>
            <a:custGeom>
              <a:avLst/>
              <a:gdLst/>
              <a:ahLst/>
              <a:cxnLst/>
              <a:rect l="l" t="t" r="r" b="b"/>
              <a:pathLst>
                <a:path w="1043" h="832" extrusionOk="0">
                  <a:moveTo>
                    <a:pt x="1043" y="1"/>
                  </a:moveTo>
                  <a:lnTo>
                    <a:pt x="1043" y="1"/>
                  </a:lnTo>
                  <a:cubicBezTo>
                    <a:pt x="923" y="87"/>
                    <a:pt x="793" y="164"/>
                    <a:pt x="654" y="227"/>
                  </a:cubicBezTo>
                  <a:lnTo>
                    <a:pt x="610" y="246"/>
                  </a:lnTo>
                  <a:cubicBezTo>
                    <a:pt x="351" y="375"/>
                    <a:pt x="140" y="577"/>
                    <a:pt x="0" y="832"/>
                  </a:cubicBezTo>
                  <a:cubicBezTo>
                    <a:pt x="20" y="817"/>
                    <a:pt x="44" y="803"/>
                    <a:pt x="63" y="793"/>
                  </a:cubicBezTo>
                  <a:cubicBezTo>
                    <a:pt x="77" y="789"/>
                    <a:pt x="92" y="779"/>
                    <a:pt x="111" y="774"/>
                  </a:cubicBezTo>
                  <a:cubicBezTo>
                    <a:pt x="481" y="601"/>
                    <a:pt x="803" y="332"/>
                    <a:pt x="104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82"/>
            <p:cNvSpPr/>
            <p:nvPr/>
          </p:nvSpPr>
          <p:spPr>
            <a:xfrm>
              <a:off x="8016876" y="3890400"/>
              <a:ext cx="46810" cy="228551"/>
            </a:xfrm>
            <a:custGeom>
              <a:avLst/>
              <a:gdLst/>
              <a:ahLst/>
              <a:cxnLst/>
              <a:rect l="l" t="t" r="r" b="b"/>
              <a:pathLst>
                <a:path w="1788" h="8730" extrusionOk="0">
                  <a:moveTo>
                    <a:pt x="688" y="0"/>
                  </a:moveTo>
                  <a:cubicBezTo>
                    <a:pt x="419" y="140"/>
                    <a:pt x="207" y="365"/>
                    <a:pt x="92" y="644"/>
                  </a:cubicBezTo>
                  <a:cubicBezTo>
                    <a:pt x="82" y="663"/>
                    <a:pt x="78" y="687"/>
                    <a:pt x="68" y="706"/>
                  </a:cubicBezTo>
                  <a:cubicBezTo>
                    <a:pt x="1" y="884"/>
                    <a:pt x="25" y="1086"/>
                    <a:pt x="135" y="1249"/>
                  </a:cubicBezTo>
                  <a:cubicBezTo>
                    <a:pt x="688" y="2119"/>
                    <a:pt x="1019" y="3219"/>
                    <a:pt x="1139" y="4612"/>
                  </a:cubicBezTo>
                  <a:cubicBezTo>
                    <a:pt x="1240" y="5712"/>
                    <a:pt x="1211" y="6985"/>
                    <a:pt x="1048" y="8609"/>
                  </a:cubicBezTo>
                  <a:cubicBezTo>
                    <a:pt x="1048" y="8652"/>
                    <a:pt x="1038" y="8691"/>
                    <a:pt x="1029" y="8729"/>
                  </a:cubicBezTo>
                  <a:cubicBezTo>
                    <a:pt x="1341" y="8647"/>
                    <a:pt x="1567" y="8383"/>
                    <a:pt x="1596" y="8061"/>
                  </a:cubicBezTo>
                  <a:cubicBezTo>
                    <a:pt x="1759" y="6438"/>
                    <a:pt x="1788" y="5165"/>
                    <a:pt x="1687" y="4064"/>
                  </a:cubicBezTo>
                  <a:cubicBezTo>
                    <a:pt x="1562" y="2671"/>
                    <a:pt x="1235" y="1576"/>
                    <a:pt x="683" y="702"/>
                  </a:cubicBezTo>
                  <a:cubicBezTo>
                    <a:pt x="572" y="543"/>
                    <a:pt x="548" y="337"/>
                    <a:pt x="616" y="159"/>
                  </a:cubicBezTo>
                  <a:cubicBezTo>
                    <a:pt x="620" y="140"/>
                    <a:pt x="635" y="116"/>
                    <a:pt x="640" y="96"/>
                  </a:cubicBezTo>
                  <a:cubicBezTo>
                    <a:pt x="654" y="63"/>
                    <a:pt x="673" y="29"/>
                    <a:pt x="688"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82"/>
            <p:cNvSpPr/>
            <p:nvPr/>
          </p:nvSpPr>
          <p:spPr>
            <a:xfrm>
              <a:off x="8005697" y="3831678"/>
              <a:ext cx="289420" cy="273686"/>
            </a:xfrm>
            <a:custGeom>
              <a:avLst/>
              <a:gdLst/>
              <a:ahLst/>
              <a:cxnLst/>
              <a:rect l="l" t="t" r="r" b="b"/>
              <a:pathLst>
                <a:path w="11055" h="10454" extrusionOk="0">
                  <a:moveTo>
                    <a:pt x="8112" y="1"/>
                  </a:moveTo>
                  <a:cubicBezTo>
                    <a:pt x="7706" y="1"/>
                    <a:pt x="7299" y="85"/>
                    <a:pt x="6918" y="254"/>
                  </a:cubicBezTo>
                  <a:cubicBezTo>
                    <a:pt x="6344" y="509"/>
                    <a:pt x="5778" y="636"/>
                    <a:pt x="5213" y="636"/>
                  </a:cubicBezTo>
                  <a:cubicBezTo>
                    <a:pt x="4647" y="636"/>
                    <a:pt x="4081" y="509"/>
                    <a:pt x="3507" y="254"/>
                  </a:cubicBezTo>
                  <a:cubicBezTo>
                    <a:pt x="3127" y="87"/>
                    <a:pt x="2720" y="3"/>
                    <a:pt x="2312" y="3"/>
                  </a:cubicBezTo>
                  <a:cubicBezTo>
                    <a:pt x="1947" y="3"/>
                    <a:pt x="1582" y="70"/>
                    <a:pt x="1235" y="206"/>
                  </a:cubicBezTo>
                  <a:cubicBezTo>
                    <a:pt x="745" y="394"/>
                    <a:pt x="322" y="716"/>
                    <a:pt x="0" y="1133"/>
                  </a:cubicBezTo>
                  <a:cubicBezTo>
                    <a:pt x="211" y="975"/>
                    <a:pt x="442" y="845"/>
                    <a:pt x="687" y="749"/>
                  </a:cubicBezTo>
                  <a:cubicBezTo>
                    <a:pt x="1034" y="613"/>
                    <a:pt x="1400" y="546"/>
                    <a:pt x="1764" y="546"/>
                  </a:cubicBezTo>
                  <a:cubicBezTo>
                    <a:pt x="2172" y="546"/>
                    <a:pt x="2579" y="630"/>
                    <a:pt x="2959" y="797"/>
                  </a:cubicBezTo>
                  <a:cubicBezTo>
                    <a:pt x="3536" y="1052"/>
                    <a:pt x="4102" y="1179"/>
                    <a:pt x="4667" y="1179"/>
                  </a:cubicBezTo>
                  <a:cubicBezTo>
                    <a:pt x="5232" y="1179"/>
                    <a:pt x="5796" y="1052"/>
                    <a:pt x="6370" y="797"/>
                  </a:cubicBezTo>
                  <a:cubicBezTo>
                    <a:pt x="6753" y="630"/>
                    <a:pt x="7161" y="546"/>
                    <a:pt x="7570" y="546"/>
                  </a:cubicBezTo>
                  <a:cubicBezTo>
                    <a:pt x="7935" y="546"/>
                    <a:pt x="8300" y="613"/>
                    <a:pt x="8647" y="749"/>
                  </a:cubicBezTo>
                  <a:cubicBezTo>
                    <a:pt x="9358" y="1028"/>
                    <a:pt x="9930" y="1580"/>
                    <a:pt x="10228" y="2286"/>
                  </a:cubicBezTo>
                  <a:cubicBezTo>
                    <a:pt x="10242" y="2315"/>
                    <a:pt x="10252" y="2339"/>
                    <a:pt x="10266" y="2368"/>
                  </a:cubicBezTo>
                  <a:cubicBezTo>
                    <a:pt x="10468" y="2887"/>
                    <a:pt x="10507" y="3454"/>
                    <a:pt x="10382" y="3997"/>
                  </a:cubicBezTo>
                  <a:cubicBezTo>
                    <a:pt x="10141" y="5054"/>
                    <a:pt x="10060" y="6283"/>
                    <a:pt x="10132" y="7749"/>
                  </a:cubicBezTo>
                  <a:cubicBezTo>
                    <a:pt x="10180" y="8733"/>
                    <a:pt x="9863" y="9694"/>
                    <a:pt x="9243" y="10453"/>
                  </a:cubicBezTo>
                  <a:cubicBezTo>
                    <a:pt x="10209" y="9661"/>
                    <a:pt x="10742" y="8455"/>
                    <a:pt x="10675" y="7206"/>
                  </a:cubicBezTo>
                  <a:cubicBezTo>
                    <a:pt x="10603" y="5741"/>
                    <a:pt x="10684" y="4511"/>
                    <a:pt x="10925" y="3449"/>
                  </a:cubicBezTo>
                  <a:cubicBezTo>
                    <a:pt x="11054" y="2911"/>
                    <a:pt x="11011" y="2344"/>
                    <a:pt x="10809" y="1825"/>
                  </a:cubicBezTo>
                  <a:cubicBezTo>
                    <a:pt x="10800" y="1796"/>
                    <a:pt x="10790" y="1768"/>
                    <a:pt x="10776" y="1739"/>
                  </a:cubicBezTo>
                  <a:cubicBezTo>
                    <a:pt x="10478" y="1037"/>
                    <a:pt x="9906" y="480"/>
                    <a:pt x="9195" y="206"/>
                  </a:cubicBezTo>
                  <a:cubicBezTo>
                    <a:pt x="8846" y="70"/>
                    <a:pt x="8479" y="1"/>
                    <a:pt x="8112"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82"/>
            <p:cNvSpPr/>
            <p:nvPr/>
          </p:nvSpPr>
          <p:spPr>
            <a:xfrm>
              <a:off x="8202518" y="4127329"/>
              <a:ext cx="20394" cy="33877"/>
            </a:xfrm>
            <a:custGeom>
              <a:avLst/>
              <a:gdLst/>
              <a:ahLst/>
              <a:cxnLst/>
              <a:rect l="l" t="t" r="r" b="b"/>
              <a:pathLst>
                <a:path w="779" h="1294" extrusionOk="0">
                  <a:moveTo>
                    <a:pt x="779" y="1"/>
                  </a:moveTo>
                  <a:lnTo>
                    <a:pt x="779" y="1"/>
                  </a:lnTo>
                  <a:cubicBezTo>
                    <a:pt x="639" y="87"/>
                    <a:pt x="495" y="164"/>
                    <a:pt x="346" y="236"/>
                  </a:cubicBezTo>
                  <a:cubicBezTo>
                    <a:pt x="337" y="241"/>
                    <a:pt x="327" y="256"/>
                    <a:pt x="327" y="270"/>
                  </a:cubicBezTo>
                  <a:lnTo>
                    <a:pt x="0" y="1288"/>
                  </a:lnTo>
                  <a:cubicBezTo>
                    <a:pt x="20" y="1293"/>
                    <a:pt x="39" y="1293"/>
                    <a:pt x="58" y="1293"/>
                  </a:cubicBezTo>
                  <a:lnTo>
                    <a:pt x="73" y="1293"/>
                  </a:lnTo>
                  <a:cubicBezTo>
                    <a:pt x="303" y="1293"/>
                    <a:pt x="418" y="1043"/>
                    <a:pt x="500" y="880"/>
                  </a:cubicBezTo>
                  <a:lnTo>
                    <a:pt x="7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82"/>
            <p:cNvSpPr/>
            <p:nvPr/>
          </p:nvSpPr>
          <p:spPr>
            <a:xfrm>
              <a:off x="7972606" y="3826547"/>
              <a:ext cx="335863" cy="339685"/>
            </a:xfrm>
            <a:custGeom>
              <a:avLst/>
              <a:gdLst/>
              <a:ahLst/>
              <a:cxnLst/>
              <a:rect l="l" t="t" r="r" b="b"/>
              <a:pathLst>
                <a:path w="12829" h="12975" extrusionOk="0">
                  <a:moveTo>
                    <a:pt x="3070" y="2040"/>
                  </a:moveTo>
                  <a:cubicBezTo>
                    <a:pt x="2480" y="2646"/>
                    <a:pt x="2609" y="3645"/>
                    <a:pt x="3335" y="4087"/>
                  </a:cubicBezTo>
                  <a:cubicBezTo>
                    <a:pt x="3253" y="4135"/>
                    <a:pt x="3181" y="4193"/>
                    <a:pt x="3114" y="4255"/>
                  </a:cubicBezTo>
                  <a:cubicBezTo>
                    <a:pt x="2672" y="2996"/>
                    <a:pt x="2326" y="3030"/>
                    <a:pt x="2504" y="2617"/>
                  </a:cubicBezTo>
                  <a:cubicBezTo>
                    <a:pt x="2614" y="2362"/>
                    <a:pt x="2816" y="2156"/>
                    <a:pt x="3070" y="2040"/>
                  </a:cubicBezTo>
                  <a:close/>
                  <a:moveTo>
                    <a:pt x="10248" y="4942"/>
                  </a:moveTo>
                  <a:lnTo>
                    <a:pt x="10248" y="4942"/>
                  </a:lnTo>
                  <a:cubicBezTo>
                    <a:pt x="10233" y="5105"/>
                    <a:pt x="10224" y="5278"/>
                    <a:pt x="10214" y="5447"/>
                  </a:cubicBezTo>
                  <a:cubicBezTo>
                    <a:pt x="10128" y="5355"/>
                    <a:pt x="10032" y="5278"/>
                    <a:pt x="9931" y="5216"/>
                  </a:cubicBezTo>
                  <a:cubicBezTo>
                    <a:pt x="10051" y="5144"/>
                    <a:pt x="10156" y="5048"/>
                    <a:pt x="10248" y="4942"/>
                  </a:cubicBezTo>
                  <a:close/>
                  <a:moveTo>
                    <a:pt x="9389" y="1923"/>
                  </a:moveTo>
                  <a:cubicBezTo>
                    <a:pt x="10084" y="1923"/>
                    <a:pt x="10670" y="2534"/>
                    <a:pt x="10502" y="3266"/>
                  </a:cubicBezTo>
                  <a:cubicBezTo>
                    <a:pt x="10483" y="3352"/>
                    <a:pt x="10464" y="3448"/>
                    <a:pt x="10445" y="3539"/>
                  </a:cubicBezTo>
                  <a:cubicBezTo>
                    <a:pt x="10228" y="3064"/>
                    <a:pt x="9758" y="2761"/>
                    <a:pt x="9239" y="2761"/>
                  </a:cubicBezTo>
                  <a:cubicBezTo>
                    <a:pt x="8999" y="2776"/>
                    <a:pt x="8999" y="3131"/>
                    <a:pt x="9239" y="3145"/>
                  </a:cubicBezTo>
                  <a:cubicBezTo>
                    <a:pt x="9758" y="3145"/>
                    <a:pt x="10176" y="3563"/>
                    <a:pt x="10176" y="4082"/>
                  </a:cubicBezTo>
                  <a:cubicBezTo>
                    <a:pt x="10176" y="4601"/>
                    <a:pt x="9758" y="5019"/>
                    <a:pt x="9239" y="5019"/>
                  </a:cubicBezTo>
                  <a:lnTo>
                    <a:pt x="9220" y="5019"/>
                  </a:lnTo>
                  <a:cubicBezTo>
                    <a:pt x="9061" y="5032"/>
                    <a:pt x="8092" y="5247"/>
                    <a:pt x="6697" y="5247"/>
                  </a:cubicBezTo>
                  <a:cubicBezTo>
                    <a:pt x="5979" y="5247"/>
                    <a:pt x="5148" y="5190"/>
                    <a:pt x="4257" y="5019"/>
                  </a:cubicBezTo>
                  <a:cubicBezTo>
                    <a:pt x="4244" y="5016"/>
                    <a:pt x="4232" y="5015"/>
                    <a:pt x="4219" y="5015"/>
                  </a:cubicBezTo>
                  <a:cubicBezTo>
                    <a:pt x="4142" y="5015"/>
                    <a:pt x="4069" y="5065"/>
                    <a:pt x="4036" y="5139"/>
                  </a:cubicBezTo>
                  <a:cubicBezTo>
                    <a:pt x="3998" y="5250"/>
                    <a:pt x="4065" y="5370"/>
                    <a:pt x="4180" y="5394"/>
                  </a:cubicBezTo>
                  <a:cubicBezTo>
                    <a:pt x="4982" y="5552"/>
                    <a:pt x="5798" y="5629"/>
                    <a:pt x="6609" y="5629"/>
                  </a:cubicBezTo>
                  <a:cubicBezTo>
                    <a:pt x="6634" y="5629"/>
                    <a:pt x="6659" y="5629"/>
                    <a:pt x="6683" y="5629"/>
                  </a:cubicBezTo>
                  <a:lnTo>
                    <a:pt x="6707" y="5629"/>
                  </a:lnTo>
                  <a:cubicBezTo>
                    <a:pt x="7557" y="5629"/>
                    <a:pt x="8413" y="5552"/>
                    <a:pt x="9253" y="5398"/>
                  </a:cubicBezTo>
                  <a:cubicBezTo>
                    <a:pt x="9767" y="5398"/>
                    <a:pt x="10185" y="5821"/>
                    <a:pt x="10180" y="6340"/>
                  </a:cubicBezTo>
                  <a:cubicBezTo>
                    <a:pt x="10176" y="6859"/>
                    <a:pt x="9753" y="7272"/>
                    <a:pt x="9239" y="7272"/>
                  </a:cubicBezTo>
                  <a:cubicBezTo>
                    <a:pt x="9111" y="7272"/>
                    <a:pt x="8270" y="7501"/>
                    <a:pt x="6835" y="7501"/>
                  </a:cubicBezTo>
                  <a:cubicBezTo>
                    <a:pt x="6117" y="7501"/>
                    <a:pt x="5251" y="7443"/>
                    <a:pt x="4252" y="7272"/>
                  </a:cubicBezTo>
                  <a:cubicBezTo>
                    <a:pt x="4239" y="7270"/>
                    <a:pt x="4226" y="7269"/>
                    <a:pt x="4213" y="7269"/>
                  </a:cubicBezTo>
                  <a:cubicBezTo>
                    <a:pt x="3996" y="7269"/>
                    <a:pt x="3949" y="7606"/>
                    <a:pt x="4190" y="7647"/>
                  </a:cubicBezTo>
                  <a:cubicBezTo>
                    <a:pt x="5055" y="7801"/>
                    <a:pt x="5929" y="7877"/>
                    <a:pt x="6808" y="7882"/>
                  </a:cubicBezTo>
                  <a:cubicBezTo>
                    <a:pt x="7629" y="7882"/>
                    <a:pt x="8451" y="7805"/>
                    <a:pt x="9258" y="7652"/>
                  </a:cubicBezTo>
                  <a:cubicBezTo>
                    <a:pt x="9614" y="7647"/>
                    <a:pt x="9955" y="7493"/>
                    <a:pt x="10200" y="7234"/>
                  </a:cubicBezTo>
                  <a:lnTo>
                    <a:pt x="10200" y="7234"/>
                  </a:lnTo>
                  <a:cubicBezTo>
                    <a:pt x="10209" y="7575"/>
                    <a:pt x="10253" y="7988"/>
                    <a:pt x="10008" y="8521"/>
                  </a:cubicBezTo>
                  <a:cubicBezTo>
                    <a:pt x="9902" y="8632"/>
                    <a:pt x="9287" y="8790"/>
                    <a:pt x="7980" y="8848"/>
                  </a:cubicBezTo>
                  <a:cubicBezTo>
                    <a:pt x="7645" y="8863"/>
                    <a:pt x="7302" y="8871"/>
                    <a:pt x="6961" y="8871"/>
                  </a:cubicBezTo>
                  <a:cubicBezTo>
                    <a:pt x="6143" y="8871"/>
                    <a:pt x="5343" y="8827"/>
                    <a:pt x="4733" y="8742"/>
                  </a:cubicBezTo>
                  <a:cubicBezTo>
                    <a:pt x="3805" y="8617"/>
                    <a:pt x="3637" y="8449"/>
                    <a:pt x="3618" y="8420"/>
                  </a:cubicBezTo>
                  <a:cubicBezTo>
                    <a:pt x="3637" y="7829"/>
                    <a:pt x="3628" y="7234"/>
                    <a:pt x="3584" y="6643"/>
                  </a:cubicBezTo>
                  <a:cubicBezTo>
                    <a:pt x="3732" y="6564"/>
                    <a:pt x="3837" y="6538"/>
                    <a:pt x="4000" y="6538"/>
                  </a:cubicBezTo>
                  <a:cubicBezTo>
                    <a:pt x="4325" y="6538"/>
                    <a:pt x="4878" y="6643"/>
                    <a:pt x="6448" y="6643"/>
                  </a:cubicBezTo>
                  <a:cubicBezTo>
                    <a:pt x="6534" y="6644"/>
                    <a:pt x="6624" y="6644"/>
                    <a:pt x="6716" y="6644"/>
                  </a:cubicBezTo>
                  <a:cubicBezTo>
                    <a:pt x="7732" y="6644"/>
                    <a:pt x="8996" y="6575"/>
                    <a:pt x="9124" y="6513"/>
                  </a:cubicBezTo>
                  <a:cubicBezTo>
                    <a:pt x="9310" y="6420"/>
                    <a:pt x="9239" y="6147"/>
                    <a:pt x="9043" y="6147"/>
                  </a:cubicBezTo>
                  <a:cubicBezTo>
                    <a:pt x="9036" y="6147"/>
                    <a:pt x="9029" y="6147"/>
                    <a:pt x="9023" y="6148"/>
                  </a:cubicBezTo>
                  <a:cubicBezTo>
                    <a:pt x="8212" y="6225"/>
                    <a:pt x="7405" y="6259"/>
                    <a:pt x="6602" y="6259"/>
                  </a:cubicBezTo>
                  <a:cubicBezTo>
                    <a:pt x="6549" y="6259"/>
                    <a:pt x="6496" y="6259"/>
                    <a:pt x="6443" y="6258"/>
                  </a:cubicBezTo>
                  <a:cubicBezTo>
                    <a:pt x="5131" y="6244"/>
                    <a:pt x="4089" y="6148"/>
                    <a:pt x="4017" y="6148"/>
                  </a:cubicBezTo>
                  <a:cubicBezTo>
                    <a:pt x="3839" y="6148"/>
                    <a:pt x="3661" y="6095"/>
                    <a:pt x="3512" y="5999"/>
                  </a:cubicBezTo>
                  <a:cubicBezTo>
                    <a:pt x="3455" y="5552"/>
                    <a:pt x="3368" y="5110"/>
                    <a:pt x="3248" y="4678"/>
                  </a:cubicBezTo>
                  <a:cubicBezTo>
                    <a:pt x="3421" y="4428"/>
                    <a:pt x="3700" y="4279"/>
                    <a:pt x="4002" y="4274"/>
                  </a:cubicBezTo>
                  <a:cubicBezTo>
                    <a:pt x="4891" y="4442"/>
                    <a:pt x="5790" y="4529"/>
                    <a:pt x="6688" y="4529"/>
                  </a:cubicBezTo>
                  <a:cubicBezTo>
                    <a:pt x="7668" y="4529"/>
                    <a:pt x="8648" y="4390"/>
                    <a:pt x="9090" y="4265"/>
                  </a:cubicBezTo>
                  <a:cubicBezTo>
                    <a:pt x="9308" y="4202"/>
                    <a:pt x="9254" y="3889"/>
                    <a:pt x="9050" y="3889"/>
                  </a:cubicBezTo>
                  <a:cubicBezTo>
                    <a:pt x="9034" y="3889"/>
                    <a:pt x="9017" y="3891"/>
                    <a:pt x="8999" y="3895"/>
                  </a:cubicBezTo>
                  <a:cubicBezTo>
                    <a:pt x="8152" y="4083"/>
                    <a:pt x="7344" y="4146"/>
                    <a:pt x="6635" y="4146"/>
                  </a:cubicBezTo>
                  <a:cubicBezTo>
                    <a:pt x="5204" y="4146"/>
                    <a:pt x="4173" y="3890"/>
                    <a:pt x="4022" y="3890"/>
                  </a:cubicBezTo>
                  <a:cubicBezTo>
                    <a:pt x="3503" y="3890"/>
                    <a:pt x="3085" y="3467"/>
                    <a:pt x="3085" y="2953"/>
                  </a:cubicBezTo>
                  <a:cubicBezTo>
                    <a:pt x="3085" y="2434"/>
                    <a:pt x="3503" y="2012"/>
                    <a:pt x="4022" y="2012"/>
                  </a:cubicBezTo>
                  <a:lnTo>
                    <a:pt x="4031" y="2012"/>
                  </a:lnTo>
                  <a:cubicBezTo>
                    <a:pt x="4041" y="2021"/>
                    <a:pt x="4055" y="2026"/>
                    <a:pt x="4070" y="2031"/>
                  </a:cubicBezTo>
                  <a:cubicBezTo>
                    <a:pt x="4868" y="2388"/>
                    <a:pt x="5676" y="2564"/>
                    <a:pt x="6483" y="2564"/>
                  </a:cubicBezTo>
                  <a:cubicBezTo>
                    <a:pt x="6686" y="2564"/>
                    <a:pt x="6889" y="2553"/>
                    <a:pt x="7091" y="2530"/>
                  </a:cubicBezTo>
                  <a:lnTo>
                    <a:pt x="7091" y="2530"/>
                  </a:lnTo>
                  <a:cubicBezTo>
                    <a:pt x="6861" y="2727"/>
                    <a:pt x="6573" y="2876"/>
                    <a:pt x="6251" y="2881"/>
                  </a:cubicBezTo>
                  <a:cubicBezTo>
                    <a:pt x="5602" y="2862"/>
                    <a:pt x="4930" y="2824"/>
                    <a:pt x="4243" y="2761"/>
                  </a:cubicBezTo>
                  <a:cubicBezTo>
                    <a:pt x="4232" y="2760"/>
                    <a:pt x="4222" y="2759"/>
                    <a:pt x="4212" y="2759"/>
                  </a:cubicBezTo>
                  <a:cubicBezTo>
                    <a:pt x="3976" y="2759"/>
                    <a:pt x="3951" y="3132"/>
                    <a:pt x="4204" y="3145"/>
                  </a:cubicBezTo>
                  <a:cubicBezTo>
                    <a:pt x="5052" y="3230"/>
                    <a:pt x="5903" y="3270"/>
                    <a:pt x="6755" y="3270"/>
                  </a:cubicBezTo>
                  <a:cubicBezTo>
                    <a:pt x="7264" y="3270"/>
                    <a:pt x="7774" y="3256"/>
                    <a:pt x="8283" y="3227"/>
                  </a:cubicBezTo>
                  <a:cubicBezTo>
                    <a:pt x="8533" y="3213"/>
                    <a:pt x="8514" y="2842"/>
                    <a:pt x="8273" y="2842"/>
                  </a:cubicBezTo>
                  <a:cubicBezTo>
                    <a:pt x="8268" y="2842"/>
                    <a:pt x="8264" y="2842"/>
                    <a:pt x="8259" y="2843"/>
                  </a:cubicBezTo>
                  <a:cubicBezTo>
                    <a:pt x="7932" y="2867"/>
                    <a:pt x="7601" y="2881"/>
                    <a:pt x="7260" y="2886"/>
                  </a:cubicBezTo>
                  <a:cubicBezTo>
                    <a:pt x="7428" y="2751"/>
                    <a:pt x="7572" y="2598"/>
                    <a:pt x="7697" y="2425"/>
                  </a:cubicBezTo>
                  <a:cubicBezTo>
                    <a:pt x="8105" y="2334"/>
                    <a:pt x="8504" y="2204"/>
                    <a:pt x="8888" y="2031"/>
                  </a:cubicBezTo>
                  <a:cubicBezTo>
                    <a:pt x="9056" y="1957"/>
                    <a:pt x="9225" y="1923"/>
                    <a:pt x="9389" y="1923"/>
                  </a:cubicBezTo>
                  <a:close/>
                  <a:moveTo>
                    <a:pt x="9385" y="1"/>
                  </a:moveTo>
                  <a:cubicBezTo>
                    <a:pt x="8965" y="1"/>
                    <a:pt x="8532" y="88"/>
                    <a:pt x="8105" y="277"/>
                  </a:cubicBezTo>
                  <a:cubicBezTo>
                    <a:pt x="7557" y="520"/>
                    <a:pt x="7017" y="641"/>
                    <a:pt x="6477" y="641"/>
                  </a:cubicBezTo>
                  <a:cubicBezTo>
                    <a:pt x="5936" y="641"/>
                    <a:pt x="5396" y="520"/>
                    <a:pt x="4848" y="277"/>
                  </a:cubicBezTo>
                  <a:cubicBezTo>
                    <a:pt x="4442" y="97"/>
                    <a:pt x="4007" y="7"/>
                    <a:pt x="3572" y="7"/>
                  </a:cubicBezTo>
                  <a:cubicBezTo>
                    <a:pt x="3182" y="7"/>
                    <a:pt x="2792" y="79"/>
                    <a:pt x="2422" y="225"/>
                  </a:cubicBezTo>
                  <a:cubicBezTo>
                    <a:pt x="870" y="835"/>
                    <a:pt x="1" y="2641"/>
                    <a:pt x="904" y="4073"/>
                  </a:cubicBezTo>
                  <a:cubicBezTo>
                    <a:pt x="1149" y="4457"/>
                    <a:pt x="1336" y="4937"/>
                    <a:pt x="1471" y="5495"/>
                  </a:cubicBezTo>
                  <a:cubicBezTo>
                    <a:pt x="1495" y="5598"/>
                    <a:pt x="1572" y="5643"/>
                    <a:pt x="1650" y="5643"/>
                  </a:cubicBezTo>
                  <a:cubicBezTo>
                    <a:pt x="1761" y="5643"/>
                    <a:pt x="1874" y="5552"/>
                    <a:pt x="1841" y="5408"/>
                  </a:cubicBezTo>
                  <a:cubicBezTo>
                    <a:pt x="1725" y="4860"/>
                    <a:pt x="1519" y="4342"/>
                    <a:pt x="1226" y="3866"/>
                  </a:cubicBezTo>
                  <a:cubicBezTo>
                    <a:pt x="255" y="2333"/>
                    <a:pt x="1710" y="388"/>
                    <a:pt x="3560" y="388"/>
                  </a:cubicBezTo>
                  <a:cubicBezTo>
                    <a:pt x="3925" y="388"/>
                    <a:pt x="4305" y="464"/>
                    <a:pt x="4685" y="633"/>
                  </a:cubicBezTo>
                  <a:cubicBezTo>
                    <a:pt x="5285" y="897"/>
                    <a:pt x="5877" y="1029"/>
                    <a:pt x="6469" y="1029"/>
                  </a:cubicBezTo>
                  <a:cubicBezTo>
                    <a:pt x="7061" y="1029"/>
                    <a:pt x="7654" y="897"/>
                    <a:pt x="8254" y="633"/>
                  </a:cubicBezTo>
                  <a:cubicBezTo>
                    <a:pt x="8629" y="466"/>
                    <a:pt x="9009" y="389"/>
                    <a:pt x="9378" y="389"/>
                  </a:cubicBezTo>
                  <a:cubicBezTo>
                    <a:pt x="11000" y="389"/>
                    <a:pt x="12388" y="1870"/>
                    <a:pt x="11996" y="3611"/>
                  </a:cubicBezTo>
                  <a:cubicBezTo>
                    <a:pt x="11751" y="4692"/>
                    <a:pt x="11670" y="5937"/>
                    <a:pt x="11737" y="7421"/>
                  </a:cubicBezTo>
                  <a:cubicBezTo>
                    <a:pt x="11819" y="8949"/>
                    <a:pt x="10964" y="10371"/>
                    <a:pt x="9575" y="11014"/>
                  </a:cubicBezTo>
                  <a:cubicBezTo>
                    <a:pt x="9431" y="11082"/>
                    <a:pt x="9484" y="11120"/>
                    <a:pt x="9095" y="12302"/>
                  </a:cubicBezTo>
                  <a:cubicBezTo>
                    <a:pt x="9042" y="12403"/>
                    <a:pt x="8960" y="12600"/>
                    <a:pt x="8845" y="12600"/>
                  </a:cubicBezTo>
                  <a:cubicBezTo>
                    <a:pt x="8782" y="12600"/>
                    <a:pt x="8773" y="12600"/>
                    <a:pt x="8715" y="12494"/>
                  </a:cubicBezTo>
                  <a:cubicBezTo>
                    <a:pt x="8542" y="12177"/>
                    <a:pt x="8518" y="11937"/>
                    <a:pt x="8393" y="11500"/>
                  </a:cubicBezTo>
                  <a:cubicBezTo>
                    <a:pt x="8225" y="10885"/>
                    <a:pt x="8523" y="10241"/>
                    <a:pt x="9095" y="9967"/>
                  </a:cubicBezTo>
                  <a:cubicBezTo>
                    <a:pt x="10056" y="9520"/>
                    <a:pt x="10646" y="8531"/>
                    <a:pt x="10589" y="7474"/>
                  </a:cubicBezTo>
                  <a:cubicBezTo>
                    <a:pt x="10512" y="5889"/>
                    <a:pt x="10603" y="4539"/>
                    <a:pt x="10872" y="3357"/>
                  </a:cubicBezTo>
                  <a:cubicBezTo>
                    <a:pt x="11095" y="2374"/>
                    <a:pt x="10310" y="1543"/>
                    <a:pt x="9379" y="1543"/>
                  </a:cubicBezTo>
                  <a:cubicBezTo>
                    <a:pt x="9164" y="1543"/>
                    <a:pt x="8940" y="1587"/>
                    <a:pt x="8720" y="1685"/>
                  </a:cubicBezTo>
                  <a:cubicBezTo>
                    <a:pt x="7973" y="2014"/>
                    <a:pt x="7221" y="2179"/>
                    <a:pt x="6469" y="2179"/>
                  </a:cubicBezTo>
                  <a:cubicBezTo>
                    <a:pt x="5717" y="2179"/>
                    <a:pt x="4966" y="2014"/>
                    <a:pt x="4219" y="1685"/>
                  </a:cubicBezTo>
                  <a:cubicBezTo>
                    <a:pt x="3998" y="1587"/>
                    <a:pt x="3778" y="1544"/>
                    <a:pt x="3568" y="1544"/>
                  </a:cubicBezTo>
                  <a:cubicBezTo>
                    <a:pt x="2551" y="1544"/>
                    <a:pt x="1750" y="2550"/>
                    <a:pt x="2196" y="3246"/>
                  </a:cubicBezTo>
                  <a:cubicBezTo>
                    <a:pt x="2480" y="3698"/>
                    <a:pt x="2696" y="4188"/>
                    <a:pt x="2845" y="4702"/>
                  </a:cubicBezTo>
                  <a:lnTo>
                    <a:pt x="2845" y="4707"/>
                  </a:lnTo>
                  <a:cubicBezTo>
                    <a:pt x="3363" y="6470"/>
                    <a:pt x="3263" y="8660"/>
                    <a:pt x="3085" y="10486"/>
                  </a:cubicBezTo>
                  <a:cubicBezTo>
                    <a:pt x="3053" y="10785"/>
                    <a:pt x="2799" y="11007"/>
                    <a:pt x="2504" y="11007"/>
                  </a:cubicBezTo>
                  <a:cubicBezTo>
                    <a:pt x="2487" y="11007"/>
                    <a:pt x="2469" y="11006"/>
                    <a:pt x="2451" y="11005"/>
                  </a:cubicBezTo>
                  <a:cubicBezTo>
                    <a:pt x="2134" y="10971"/>
                    <a:pt x="1903" y="10688"/>
                    <a:pt x="1932" y="10371"/>
                  </a:cubicBezTo>
                  <a:cubicBezTo>
                    <a:pt x="2047" y="9213"/>
                    <a:pt x="2158" y="7700"/>
                    <a:pt x="1994" y="6321"/>
                  </a:cubicBezTo>
                  <a:cubicBezTo>
                    <a:pt x="1977" y="6208"/>
                    <a:pt x="1892" y="6156"/>
                    <a:pt x="1806" y="6156"/>
                  </a:cubicBezTo>
                  <a:cubicBezTo>
                    <a:pt x="1702" y="6156"/>
                    <a:pt x="1597" y="6232"/>
                    <a:pt x="1610" y="6369"/>
                  </a:cubicBezTo>
                  <a:cubicBezTo>
                    <a:pt x="1769" y="7714"/>
                    <a:pt x="1663" y="9194"/>
                    <a:pt x="1552" y="10337"/>
                  </a:cubicBezTo>
                  <a:cubicBezTo>
                    <a:pt x="1480" y="10870"/>
                    <a:pt x="1869" y="11360"/>
                    <a:pt x="2407" y="11413"/>
                  </a:cubicBezTo>
                  <a:cubicBezTo>
                    <a:pt x="2440" y="11416"/>
                    <a:pt x="2471" y="11418"/>
                    <a:pt x="2503" y="11418"/>
                  </a:cubicBezTo>
                  <a:cubicBezTo>
                    <a:pt x="3005" y="11418"/>
                    <a:pt x="3428" y="11031"/>
                    <a:pt x="3460" y="10524"/>
                  </a:cubicBezTo>
                  <a:cubicBezTo>
                    <a:pt x="3522" y="9929"/>
                    <a:pt x="3560" y="9376"/>
                    <a:pt x="3580" y="8867"/>
                  </a:cubicBezTo>
                  <a:cubicBezTo>
                    <a:pt x="3950" y="9040"/>
                    <a:pt x="4608" y="9126"/>
                    <a:pt x="5011" y="9165"/>
                  </a:cubicBezTo>
                  <a:cubicBezTo>
                    <a:pt x="5588" y="9227"/>
                    <a:pt x="6280" y="9256"/>
                    <a:pt x="6976" y="9256"/>
                  </a:cubicBezTo>
                  <a:cubicBezTo>
                    <a:pt x="7433" y="9256"/>
                    <a:pt x="7889" y="9247"/>
                    <a:pt x="8321" y="9213"/>
                  </a:cubicBezTo>
                  <a:cubicBezTo>
                    <a:pt x="8773" y="9189"/>
                    <a:pt x="9220" y="9136"/>
                    <a:pt x="9666" y="9054"/>
                  </a:cubicBezTo>
                  <a:lnTo>
                    <a:pt x="9666" y="9054"/>
                  </a:lnTo>
                  <a:cubicBezTo>
                    <a:pt x="9383" y="9376"/>
                    <a:pt x="9119" y="9511"/>
                    <a:pt x="8874" y="9636"/>
                  </a:cubicBezTo>
                  <a:cubicBezTo>
                    <a:pt x="8163" y="10006"/>
                    <a:pt x="7802" y="10817"/>
                    <a:pt x="8014" y="11591"/>
                  </a:cubicBezTo>
                  <a:cubicBezTo>
                    <a:pt x="8134" y="12009"/>
                    <a:pt x="8168" y="12302"/>
                    <a:pt x="8374" y="12672"/>
                  </a:cubicBezTo>
                  <a:cubicBezTo>
                    <a:pt x="8451" y="12816"/>
                    <a:pt x="8557" y="12965"/>
                    <a:pt x="8826" y="12974"/>
                  </a:cubicBezTo>
                  <a:cubicBezTo>
                    <a:pt x="8832" y="12975"/>
                    <a:pt x="8838" y="12975"/>
                    <a:pt x="8843" y="12975"/>
                  </a:cubicBezTo>
                  <a:cubicBezTo>
                    <a:pt x="9139" y="12975"/>
                    <a:pt x="9299" y="12739"/>
                    <a:pt x="9431" y="12475"/>
                  </a:cubicBezTo>
                  <a:cubicBezTo>
                    <a:pt x="9474" y="12388"/>
                    <a:pt x="9397" y="12581"/>
                    <a:pt x="9806" y="11322"/>
                  </a:cubicBezTo>
                  <a:cubicBezTo>
                    <a:pt x="11295" y="10596"/>
                    <a:pt x="12208" y="9050"/>
                    <a:pt x="12121" y="7392"/>
                  </a:cubicBezTo>
                  <a:cubicBezTo>
                    <a:pt x="12054" y="5941"/>
                    <a:pt x="12131" y="4731"/>
                    <a:pt x="12366" y="3683"/>
                  </a:cubicBezTo>
                  <a:cubicBezTo>
                    <a:pt x="12829" y="1694"/>
                    <a:pt x="11240" y="1"/>
                    <a:pt x="93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2" name="Google Shape;14392;p82"/>
          <p:cNvGrpSpPr/>
          <p:nvPr/>
        </p:nvGrpSpPr>
        <p:grpSpPr>
          <a:xfrm>
            <a:off x="5309550" y="2703930"/>
            <a:ext cx="371939" cy="367201"/>
            <a:chOff x="5309550" y="2909330"/>
            <a:chExt cx="371939" cy="367201"/>
          </a:xfrm>
        </p:grpSpPr>
        <p:sp>
          <p:nvSpPr>
            <p:cNvPr id="14393" name="Google Shape;14393;p82"/>
            <p:cNvSpPr/>
            <p:nvPr/>
          </p:nvSpPr>
          <p:spPr>
            <a:xfrm>
              <a:off x="5340102" y="2937683"/>
              <a:ext cx="311202" cy="310678"/>
            </a:xfrm>
            <a:custGeom>
              <a:avLst/>
              <a:gdLst/>
              <a:ahLst/>
              <a:cxnLst/>
              <a:rect l="l" t="t" r="r" b="b"/>
              <a:pathLst>
                <a:path w="11887" h="11867" extrusionOk="0">
                  <a:moveTo>
                    <a:pt x="6089" y="1"/>
                  </a:moveTo>
                  <a:cubicBezTo>
                    <a:pt x="5715" y="1"/>
                    <a:pt x="5377" y="419"/>
                    <a:pt x="5007" y="481"/>
                  </a:cubicBezTo>
                  <a:cubicBezTo>
                    <a:pt x="4969" y="488"/>
                    <a:pt x="4931" y="490"/>
                    <a:pt x="4891" y="490"/>
                  </a:cubicBezTo>
                  <a:cubicBezTo>
                    <a:pt x="4618" y="490"/>
                    <a:pt x="4307" y="358"/>
                    <a:pt x="4034" y="358"/>
                  </a:cubicBezTo>
                  <a:cubicBezTo>
                    <a:pt x="3958" y="358"/>
                    <a:pt x="3884" y="368"/>
                    <a:pt x="3815" y="395"/>
                  </a:cubicBezTo>
                  <a:cubicBezTo>
                    <a:pt x="3469" y="529"/>
                    <a:pt x="3306" y="1058"/>
                    <a:pt x="2989" y="1255"/>
                  </a:cubicBezTo>
                  <a:cubicBezTo>
                    <a:pt x="2672" y="1452"/>
                    <a:pt x="2124" y="1375"/>
                    <a:pt x="1855" y="1629"/>
                  </a:cubicBezTo>
                  <a:cubicBezTo>
                    <a:pt x="1586" y="1884"/>
                    <a:pt x="1644" y="2432"/>
                    <a:pt x="1423" y="2744"/>
                  </a:cubicBezTo>
                  <a:cubicBezTo>
                    <a:pt x="1212" y="3042"/>
                    <a:pt x="683" y="3171"/>
                    <a:pt x="525" y="3522"/>
                  </a:cubicBezTo>
                  <a:cubicBezTo>
                    <a:pt x="366" y="3873"/>
                    <a:pt x="625" y="4353"/>
                    <a:pt x="544" y="4714"/>
                  </a:cubicBezTo>
                  <a:cubicBezTo>
                    <a:pt x="462" y="5083"/>
                    <a:pt x="20" y="5400"/>
                    <a:pt x="11" y="5780"/>
                  </a:cubicBezTo>
                  <a:cubicBezTo>
                    <a:pt x="1" y="6160"/>
                    <a:pt x="429" y="6501"/>
                    <a:pt x="491" y="6871"/>
                  </a:cubicBezTo>
                  <a:cubicBezTo>
                    <a:pt x="553" y="7245"/>
                    <a:pt x="270" y="7716"/>
                    <a:pt x="405" y="8062"/>
                  </a:cubicBezTo>
                  <a:cubicBezTo>
                    <a:pt x="539" y="8408"/>
                    <a:pt x="1067" y="8576"/>
                    <a:pt x="1264" y="8888"/>
                  </a:cubicBezTo>
                  <a:cubicBezTo>
                    <a:pt x="1461" y="9205"/>
                    <a:pt x="1385" y="9758"/>
                    <a:pt x="1639" y="10022"/>
                  </a:cubicBezTo>
                  <a:cubicBezTo>
                    <a:pt x="1894" y="10291"/>
                    <a:pt x="2441" y="10233"/>
                    <a:pt x="2754" y="10454"/>
                  </a:cubicBezTo>
                  <a:cubicBezTo>
                    <a:pt x="3052" y="10666"/>
                    <a:pt x="3181" y="11199"/>
                    <a:pt x="3532" y="11357"/>
                  </a:cubicBezTo>
                  <a:cubicBezTo>
                    <a:pt x="3616" y="11395"/>
                    <a:pt x="3708" y="11409"/>
                    <a:pt x="3803" y="11409"/>
                  </a:cubicBezTo>
                  <a:cubicBezTo>
                    <a:pt x="4050" y="11409"/>
                    <a:pt x="4325" y="11317"/>
                    <a:pt x="4566" y="11317"/>
                  </a:cubicBezTo>
                  <a:cubicBezTo>
                    <a:pt x="4620" y="11317"/>
                    <a:pt x="4673" y="11322"/>
                    <a:pt x="4723" y="11333"/>
                  </a:cubicBezTo>
                  <a:cubicBezTo>
                    <a:pt x="5093" y="11420"/>
                    <a:pt x="5410" y="11862"/>
                    <a:pt x="5790" y="11867"/>
                  </a:cubicBezTo>
                  <a:cubicBezTo>
                    <a:pt x="5794" y="11867"/>
                    <a:pt x="5798" y="11867"/>
                    <a:pt x="5802" y="11867"/>
                  </a:cubicBezTo>
                  <a:cubicBezTo>
                    <a:pt x="6177" y="11867"/>
                    <a:pt x="6515" y="11448"/>
                    <a:pt x="6880" y="11386"/>
                  </a:cubicBezTo>
                  <a:cubicBezTo>
                    <a:pt x="6918" y="11380"/>
                    <a:pt x="6958" y="11377"/>
                    <a:pt x="6997" y="11377"/>
                  </a:cubicBezTo>
                  <a:cubicBezTo>
                    <a:pt x="7273" y="11377"/>
                    <a:pt x="7584" y="11509"/>
                    <a:pt x="7856" y="11509"/>
                  </a:cubicBezTo>
                  <a:cubicBezTo>
                    <a:pt x="7931" y="11509"/>
                    <a:pt x="8004" y="11499"/>
                    <a:pt x="8072" y="11473"/>
                  </a:cubicBezTo>
                  <a:cubicBezTo>
                    <a:pt x="8418" y="11338"/>
                    <a:pt x="8586" y="10815"/>
                    <a:pt x="8898" y="10613"/>
                  </a:cubicBezTo>
                  <a:cubicBezTo>
                    <a:pt x="9215" y="10416"/>
                    <a:pt x="9763" y="10498"/>
                    <a:pt x="10032" y="10238"/>
                  </a:cubicBezTo>
                  <a:cubicBezTo>
                    <a:pt x="10306" y="9984"/>
                    <a:pt x="10248" y="9441"/>
                    <a:pt x="10469" y="9128"/>
                  </a:cubicBezTo>
                  <a:cubicBezTo>
                    <a:pt x="10680" y="8831"/>
                    <a:pt x="11214" y="8696"/>
                    <a:pt x="11367" y="8350"/>
                  </a:cubicBezTo>
                  <a:cubicBezTo>
                    <a:pt x="11526" y="7999"/>
                    <a:pt x="11266" y="7519"/>
                    <a:pt x="11343" y="7159"/>
                  </a:cubicBezTo>
                  <a:cubicBezTo>
                    <a:pt x="11430" y="6789"/>
                    <a:pt x="11872" y="6472"/>
                    <a:pt x="11877" y="6092"/>
                  </a:cubicBezTo>
                  <a:cubicBezTo>
                    <a:pt x="11886" y="5718"/>
                    <a:pt x="11459" y="5372"/>
                    <a:pt x="11396" y="5002"/>
                  </a:cubicBezTo>
                  <a:cubicBezTo>
                    <a:pt x="11334" y="4632"/>
                    <a:pt x="11617" y="4161"/>
                    <a:pt x="11483" y="3810"/>
                  </a:cubicBezTo>
                  <a:cubicBezTo>
                    <a:pt x="11348" y="3464"/>
                    <a:pt x="10825" y="3296"/>
                    <a:pt x="10623" y="2984"/>
                  </a:cubicBezTo>
                  <a:cubicBezTo>
                    <a:pt x="10426" y="2667"/>
                    <a:pt x="10503" y="2119"/>
                    <a:pt x="10248" y="1850"/>
                  </a:cubicBezTo>
                  <a:cubicBezTo>
                    <a:pt x="9993" y="1577"/>
                    <a:pt x="9451" y="1634"/>
                    <a:pt x="9138" y="1413"/>
                  </a:cubicBezTo>
                  <a:cubicBezTo>
                    <a:pt x="8836" y="1202"/>
                    <a:pt x="8706" y="673"/>
                    <a:pt x="8355" y="515"/>
                  </a:cubicBezTo>
                  <a:cubicBezTo>
                    <a:pt x="8271" y="476"/>
                    <a:pt x="8179" y="462"/>
                    <a:pt x="8082" y="462"/>
                  </a:cubicBezTo>
                  <a:cubicBezTo>
                    <a:pt x="7837" y="462"/>
                    <a:pt x="7564" y="550"/>
                    <a:pt x="7324" y="550"/>
                  </a:cubicBezTo>
                  <a:cubicBezTo>
                    <a:pt x="7269" y="550"/>
                    <a:pt x="7215" y="546"/>
                    <a:pt x="7164" y="534"/>
                  </a:cubicBezTo>
                  <a:cubicBezTo>
                    <a:pt x="6794" y="452"/>
                    <a:pt x="6477" y="10"/>
                    <a:pt x="6102" y="1"/>
                  </a:cubicBezTo>
                  <a:cubicBezTo>
                    <a:pt x="6098" y="1"/>
                    <a:pt x="6094" y="1"/>
                    <a:pt x="6089" y="1"/>
                  </a:cubicBez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82"/>
            <p:cNvSpPr/>
            <p:nvPr/>
          </p:nvSpPr>
          <p:spPr>
            <a:xfrm>
              <a:off x="5465138" y="2980461"/>
              <a:ext cx="186271" cy="268031"/>
            </a:xfrm>
            <a:custGeom>
              <a:avLst/>
              <a:gdLst/>
              <a:ahLst/>
              <a:cxnLst/>
              <a:rect l="l" t="t" r="r" b="b"/>
              <a:pathLst>
                <a:path w="7115" h="10238" extrusionOk="0">
                  <a:moveTo>
                    <a:pt x="5035" y="0"/>
                  </a:moveTo>
                  <a:lnTo>
                    <a:pt x="5035" y="0"/>
                  </a:lnTo>
                  <a:cubicBezTo>
                    <a:pt x="6577" y="4093"/>
                    <a:pt x="4228" y="8614"/>
                    <a:pt x="0" y="9714"/>
                  </a:cubicBezTo>
                  <a:cubicBezTo>
                    <a:pt x="351" y="9820"/>
                    <a:pt x="668" y="10228"/>
                    <a:pt x="1019" y="10238"/>
                  </a:cubicBezTo>
                  <a:cubicBezTo>
                    <a:pt x="1023" y="10238"/>
                    <a:pt x="1027" y="10238"/>
                    <a:pt x="1031" y="10238"/>
                  </a:cubicBezTo>
                  <a:cubicBezTo>
                    <a:pt x="1406" y="10238"/>
                    <a:pt x="1748" y="9819"/>
                    <a:pt x="2114" y="9757"/>
                  </a:cubicBezTo>
                  <a:cubicBezTo>
                    <a:pt x="2153" y="9750"/>
                    <a:pt x="2194" y="9747"/>
                    <a:pt x="2235" y="9747"/>
                  </a:cubicBezTo>
                  <a:cubicBezTo>
                    <a:pt x="2505" y="9747"/>
                    <a:pt x="2816" y="9880"/>
                    <a:pt x="3087" y="9880"/>
                  </a:cubicBezTo>
                  <a:cubicBezTo>
                    <a:pt x="3162" y="9880"/>
                    <a:pt x="3234" y="9870"/>
                    <a:pt x="3301" y="9844"/>
                  </a:cubicBezTo>
                  <a:cubicBezTo>
                    <a:pt x="3651" y="9704"/>
                    <a:pt x="3810" y="9181"/>
                    <a:pt x="4132" y="8984"/>
                  </a:cubicBezTo>
                  <a:cubicBezTo>
                    <a:pt x="4454" y="8782"/>
                    <a:pt x="4992" y="8864"/>
                    <a:pt x="5265" y="8609"/>
                  </a:cubicBezTo>
                  <a:cubicBezTo>
                    <a:pt x="5539" y="8350"/>
                    <a:pt x="5477" y="7807"/>
                    <a:pt x="5698" y="7494"/>
                  </a:cubicBezTo>
                  <a:cubicBezTo>
                    <a:pt x="5919" y="7187"/>
                    <a:pt x="6447" y="7067"/>
                    <a:pt x="6601" y="6716"/>
                  </a:cubicBezTo>
                  <a:cubicBezTo>
                    <a:pt x="6755" y="6365"/>
                    <a:pt x="6490" y="5885"/>
                    <a:pt x="6572" y="5525"/>
                  </a:cubicBezTo>
                  <a:cubicBezTo>
                    <a:pt x="6659" y="5150"/>
                    <a:pt x="7096" y="4833"/>
                    <a:pt x="7105" y="4458"/>
                  </a:cubicBezTo>
                  <a:cubicBezTo>
                    <a:pt x="7115" y="4088"/>
                    <a:pt x="6692" y="3738"/>
                    <a:pt x="6625" y="3368"/>
                  </a:cubicBezTo>
                  <a:cubicBezTo>
                    <a:pt x="6563" y="2998"/>
                    <a:pt x="6846" y="2527"/>
                    <a:pt x="6711" y="2176"/>
                  </a:cubicBezTo>
                  <a:cubicBezTo>
                    <a:pt x="6577" y="1826"/>
                    <a:pt x="6053" y="1672"/>
                    <a:pt x="5852" y="1350"/>
                  </a:cubicBezTo>
                  <a:cubicBezTo>
                    <a:pt x="5655" y="1028"/>
                    <a:pt x="5736" y="490"/>
                    <a:pt x="5477" y="216"/>
                  </a:cubicBezTo>
                  <a:cubicBezTo>
                    <a:pt x="5366" y="96"/>
                    <a:pt x="5208" y="43"/>
                    <a:pt x="503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82"/>
            <p:cNvSpPr/>
            <p:nvPr/>
          </p:nvSpPr>
          <p:spPr>
            <a:xfrm>
              <a:off x="5467599" y="3048451"/>
              <a:ext cx="130115" cy="140744"/>
            </a:xfrm>
            <a:custGeom>
              <a:avLst/>
              <a:gdLst/>
              <a:ahLst/>
              <a:cxnLst/>
              <a:rect l="l" t="t" r="r" b="b"/>
              <a:pathLst>
                <a:path w="4970" h="5376" extrusionOk="0">
                  <a:moveTo>
                    <a:pt x="3552" y="1"/>
                  </a:moveTo>
                  <a:cubicBezTo>
                    <a:pt x="3319" y="1"/>
                    <a:pt x="3107" y="117"/>
                    <a:pt x="3053" y="372"/>
                  </a:cubicBezTo>
                  <a:cubicBezTo>
                    <a:pt x="2721" y="1890"/>
                    <a:pt x="1948" y="2812"/>
                    <a:pt x="833" y="3975"/>
                  </a:cubicBezTo>
                  <a:cubicBezTo>
                    <a:pt x="0" y="4841"/>
                    <a:pt x="534" y="5376"/>
                    <a:pt x="1449" y="5376"/>
                  </a:cubicBezTo>
                  <a:cubicBezTo>
                    <a:pt x="2307" y="5376"/>
                    <a:pt x="3500" y="4906"/>
                    <a:pt x="4215" y="3797"/>
                  </a:cubicBezTo>
                  <a:cubicBezTo>
                    <a:pt x="4970" y="2625"/>
                    <a:pt x="4537" y="1294"/>
                    <a:pt x="4259" y="478"/>
                  </a:cubicBezTo>
                  <a:cubicBezTo>
                    <a:pt x="4156" y="174"/>
                    <a:pt x="3838" y="1"/>
                    <a:pt x="35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82"/>
            <p:cNvSpPr/>
            <p:nvPr/>
          </p:nvSpPr>
          <p:spPr>
            <a:xfrm>
              <a:off x="5478463" y="3049236"/>
              <a:ext cx="119381" cy="139958"/>
            </a:xfrm>
            <a:custGeom>
              <a:avLst/>
              <a:gdLst/>
              <a:ahLst/>
              <a:cxnLst/>
              <a:rect l="l" t="t" r="r" b="b"/>
              <a:pathLst>
                <a:path w="4560" h="5346" extrusionOk="0">
                  <a:moveTo>
                    <a:pt x="3334" y="1"/>
                  </a:moveTo>
                  <a:lnTo>
                    <a:pt x="3334" y="1"/>
                  </a:lnTo>
                  <a:cubicBezTo>
                    <a:pt x="3613" y="827"/>
                    <a:pt x="3988" y="2100"/>
                    <a:pt x="3258" y="3224"/>
                  </a:cubicBezTo>
                  <a:cubicBezTo>
                    <a:pt x="2543" y="4332"/>
                    <a:pt x="1349" y="4803"/>
                    <a:pt x="490" y="4803"/>
                  </a:cubicBezTo>
                  <a:cubicBezTo>
                    <a:pt x="310" y="4803"/>
                    <a:pt x="144" y="4783"/>
                    <a:pt x="0" y="4743"/>
                  </a:cubicBezTo>
                  <a:lnTo>
                    <a:pt x="0" y="4743"/>
                  </a:lnTo>
                  <a:cubicBezTo>
                    <a:pt x="16" y="5126"/>
                    <a:pt x="445" y="5345"/>
                    <a:pt x="1030" y="5345"/>
                  </a:cubicBezTo>
                  <a:cubicBezTo>
                    <a:pt x="1887" y="5345"/>
                    <a:pt x="3079" y="4875"/>
                    <a:pt x="3796" y="3767"/>
                  </a:cubicBezTo>
                  <a:cubicBezTo>
                    <a:pt x="4559" y="2600"/>
                    <a:pt x="4127" y="1264"/>
                    <a:pt x="3848" y="448"/>
                  </a:cubicBezTo>
                  <a:cubicBezTo>
                    <a:pt x="3767" y="222"/>
                    <a:pt x="3570" y="49"/>
                    <a:pt x="333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82"/>
            <p:cNvSpPr/>
            <p:nvPr/>
          </p:nvSpPr>
          <p:spPr>
            <a:xfrm>
              <a:off x="5420736" y="3021485"/>
              <a:ext cx="68722" cy="68827"/>
            </a:xfrm>
            <a:custGeom>
              <a:avLst/>
              <a:gdLst/>
              <a:ahLst/>
              <a:cxnLst/>
              <a:rect l="l" t="t" r="r" b="b"/>
              <a:pathLst>
                <a:path w="2625" h="2629" extrusionOk="0">
                  <a:moveTo>
                    <a:pt x="1454" y="1"/>
                  </a:moveTo>
                  <a:cubicBezTo>
                    <a:pt x="990" y="1"/>
                    <a:pt x="488" y="371"/>
                    <a:pt x="284" y="830"/>
                  </a:cubicBezTo>
                  <a:cubicBezTo>
                    <a:pt x="0" y="1469"/>
                    <a:pt x="289" y="2224"/>
                    <a:pt x="928" y="2507"/>
                  </a:cubicBezTo>
                  <a:cubicBezTo>
                    <a:pt x="1107" y="2588"/>
                    <a:pt x="1321" y="2628"/>
                    <a:pt x="1535" y="2628"/>
                  </a:cubicBezTo>
                  <a:cubicBezTo>
                    <a:pt x="2080" y="2628"/>
                    <a:pt x="2625" y="2367"/>
                    <a:pt x="2604" y="1863"/>
                  </a:cubicBezTo>
                  <a:cubicBezTo>
                    <a:pt x="2580" y="1272"/>
                    <a:pt x="2345" y="513"/>
                    <a:pt x="1960" y="187"/>
                  </a:cubicBezTo>
                  <a:cubicBezTo>
                    <a:pt x="1811" y="57"/>
                    <a:pt x="1635" y="1"/>
                    <a:pt x="145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82"/>
            <p:cNvSpPr/>
            <p:nvPr/>
          </p:nvSpPr>
          <p:spPr>
            <a:xfrm>
              <a:off x="5428276" y="3022218"/>
              <a:ext cx="61183" cy="68147"/>
            </a:xfrm>
            <a:custGeom>
              <a:avLst/>
              <a:gdLst/>
              <a:ahLst/>
              <a:cxnLst/>
              <a:rect l="l" t="t" r="r" b="b"/>
              <a:pathLst>
                <a:path w="2337" h="2603" extrusionOk="0">
                  <a:moveTo>
                    <a:pt x="1384" y="0"/>
                  </a:moveTo>
                  <a:lnTo>
                    <a:pt x="1384" y="0"/>
                  </a:lnTo>
                  <a:cubicBezTo>
                    <a:pt x="1562" y="380"/>
                    <a:pt x="1663" y="788"/>
                    <a:pt x="1682" y="1201"/>
                  </a:cubicBezTo>
                  <a:cubicBezTo>
                    <a:pt x="1703" y="1709"/>
                    <a:pt x="1157" y="1969"/>
                    <a:pt x="610" y="1969"/>
                  </a:cubicBezTo>
                  <a:cubicBezTo>
                    <a:pt x="398" y="1969"/>
                    <a:pt x="185" y="1929"/>
                    <a:pt x="5" y="1850"/>
                  </a:cubicBezTo>
                  <a:cubicBezTo>
                    <a:pt x="1" y="1845"/>
                    <a:pt x="1" y="1845"/>
                    <a:pt x="1" y="1845"/>
                  </a:cubicBezTo>
                  <a:lnTo>
                    <a:pt x="1" y="1845"/>
                  </a:lnTo>
                  <a:cubicBezTo>
                    <a:pt x="126" y="2128"/>
                    <a:pt x="356" y="2359"/>
                    <a:pt x="640" y="2484"/>
                  </a:cubicBezTo>
                  <a:cubicBezTo>
                    <a:pt x="819" y="2563"/>
                    <a:pt x="1032" y="2603"/>
                    <a:pt x="1245" y="2603"/>
                  </a:cubicBezTo>
                  <a:cubicBezTo>
                    <a:pt x="1791" y="2603"/>
                    <a:pt x="2337" y="2343"/>
                    <a:pt x="2316" y="1835"/>
                  </a:cubicBezTo>
                  <a:cubicBezTo>
                    <a:pt x="2297" y="1244"/>
                    <a:pt x="2057" y="485"/>
                    <a:pt x="1672" y="159"/>
                  </a:cubicBezTo>
                  <a:cubicBezTo>
                    <a:pt x="1591" y="82"/>
                    <a:pt x="1490" y="29"/>
                    <a:pt x="1384"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82"/>
            <p:cNvSpPr/>
            <p:nvPr/>
          </p:nvSpPr>
          <p:spPr>
            <a:xfrm>
              <a:off x="5546767" y="2918310"/>
              <a:ext cx="34846" cy="41286"/>
            </a:xfrm>
            <a:custGeom>
              <a:avLst/>
              <a:gdLst/>
              <a:ahLst/>
              <a:cxnLst/>
              <a:rect l="l" t="t" r="r" b="b"/>
              <a:pathLst>
                <a:path w="1331" h="1577" extrusionOk="0">
                  <a:moveTo>
                    <a:pt x="827" y="0"/>
                  </a:moveTo>
                  <a:cubicBezTo>
                    <a:pt x="657" y="0"/>
                    <a:pt x="498" y="98"/>
                    <a:pt x="428" y="260"/>
                  </a:cubicBezTo>
                  <a:lnTo>
                    <a:pt x="0" y="1221"/>
                  </a:lnTo>
                  <a:cubicBezTo>
                    <a:pt x="55" y="1209"/>
                    <a:pt x="111" y="1203"/>
                    <a:pt x="167" y="1203"/>
                  </a:cubicBezTo>
                  <a:cubicBezTo>
                    <a:pt x="268" y="1203"/>
                    <a:pt x="370" y="1223"/>
                    <a:pt x="466" y="1260"/>
                  </a:cubicBezTo>
                  <a:cubicBezTo>
                    <a:pt x="605" y="1332"/>
                    <a:pt x="721" y="1442"/>
                    <a:pt x="802" y="1577"/>
                  </a:cubicBezTo>
                  <a:lnTo>
                    <a:pt x="1230" y="616"/>
                  </a:lnTo>
                  <a:cubicBezTo>
                    <a:pt x="1331" y="395"/>
                    <a:pt x="1230" y="135"/>
                    <a:pt x="1009" y="39"/>
                  </a:cubicBezTo>
                  <a:cubicBezTo>
                    <a:pt x="949" y="13"/>
                    <a:pt x="887" y="0"/>
                    <a:pt x="8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82"/>
            <p:cNvSpPr/>
            <p:nvPr/>
          </p:nvSpPr>
          <p:spPr>
            <a:xfrm>
              <a:off x="5632663" y="3017480"/>
              <a:ext cx="43040" cy="32306"/>
            </a:xfrm>
            <a:custGeom>
              <a:avLst/>
              <a:gdLst/>
              <a:ahLst/>
              <a:cxnLst/>
              <a:rect l="l" t="t" r="r" b="b"/>
              <a:pathLst>
                <a:path w="1644" h="1234" extrusionOk="0">
                  <a:moveTo>
                    <a:pt x="1148" y="1"/>
                  </a:moveTo>
                  <a:cubicBezTo>
                    <a:pt x="1094" y="1"/>
                    <a:pt x="1039" y="11"/>
                    <a:pt x="985" y="32"/>
                  </a:cubicBezTo>
                  <a:lnTo>
                    <a:pt x="0" y="407"/>
                  </a:lnTo>
                  <a:cubicBezTo>
                    <a:pt x="140" y="513"/>
                    <a:pt x="260" y="623"/>
                    <a:pt x="312" y="767"/>
                  </a:cubicBezTo>
                  <a:cubicBezTo>
                    <a:pt x="356" y="916"/>
                    <a:pt x="361" y="1079"/>
                    <a:pt x="317" y="1233"/>
                  </a:cubicBezTo>
                  <a:lnTo>
                    <a:pt x="1307" y="854"/>
                  </a:lnTo>
                  <a:cubicBezTo>
                    <a:pt x="1533" y="767"/>
                    <a:pt x="1643" y="508"/>
                    <a:pt x="1557" y="282"/>
                  </a:cubicBezTo>
                  <a:cubicBezTo>
                    <a:pt x="1490" y="109"/>
                    <a:pt x="1325" y="1"/>
                    <a:pt x="11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82"/>
            <p:cNvSpPr/>
            <p:nvPr/>
          </p:nvSpPr>
          <p:spPr>
            <a:xfrm>
              <a:off x="5629522" y="3144086"/>
              <a:ext cx="42909" cy="33249"/>
            </a:xfrm>
            <a:custGeom>
              <a:avLst/>
              <a:gdLst/>
              <a:ahLst/>
              <a:cxnLst/>
              <a:rect l="l" t="t" r="r" b="b"/>
              <a:pathLst>
                <a:path w="1639" h="1270" extrusionOk="0">
                  <a:moveTo>
                    <a:pt x="356" y="0"/>
                  </a:moveTo>
                  <a:lnTo>
                    <a:pt x="356" y="0"/>
                  </a:lnTo>
                  <a:cubicBezTo>
                    <a:pt x="380" y="168"/>
                    <a:pt x="384" y="327"/>
                    <a:pt x="322" y="466"/>
                  </a:cubicBezTo>
                  <a:cubicBezTo>
                    <a:pt x="245" y="605"/>
                    <a:pt x="135" y="726"/>
                    <a:pt x="0" y="802"/>
                  </a:cubicBezTo>
                  <a:lnTo>
                    <a:pt x="961" y="1230"/>
                  </a:lnTo>
                  <a:cubicBezTo>
                    <a:pt x="1019" y="1257"/>
                    <a:pt x="1080" y="1269"/>
                    <a:pt x="1140" y="1269"/>
                  </a:cubicBezTo>
                  <a:cubicBezTo>
                    <a:pt x="1308" y="1269"/>
                    <a:pt x="1467" y="1172"/>
                    <a:pt x="1537" y="1009"/>
                  </a:cubicBezTo>
                  <a:cubicBezTo>
                    <a:pt x="1638" y="788"/>
                    <a:pt x="1537" y="529"/>
                    <a:pt x="1316" y="428"/>
                  </a:cubicBezTo>
                  <a:lnTo>
                    <a:pt x="35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82"/>
            <p:cNvSpPr/>
            <p:nvPr/>
          </p:nvSpPr>
          <p:spPr>
            <a:xfrm>
              <a:off x="5539463" y="3230114"/>
              <a:ext cx="33720" cy="41469"/>
            </a:xfrm>
            <a:custGeom>
              <a:avLst/>
              <a:gdLst/>
              <a:ahLst/>
              <a:cxnLst/>
              <a:rect l="l" t="t" r="r" b="b"/>
              <a:pathLst>
                <a:path w="1288" h="1584" extrusionOk="0">
                  <a:moveTo>
                    <a:pt x="817" y="0"/>
                  </a:moveTo>
                  <a:cubicBezTo>
                    <a:pt x="716" y="139"/>
                    <a:pt x="606" y="255"/>
                    <a:pt x="466" y="308"/>
                  </a:cubicBezTo>
                  <a:cubicBezTo>
                    <a:pt x="388" y="332"/>
                    <a:pt x="306" y="344"/>
                    <a:pt x="225" y="344"/>
                  </a:cubicBezTo>
                  <a:cubicBezTo>
                    <a:pt x="149" y="344"/>
                    <a:pt x="73" y="333"/>
                    <a:pt x="0" y="312"/>
                  </a:cubicBezTo>
                  <a:lnTo>
                    <a:pt x="0" y="312"/>
                  </a:lnTo>
                  <a:lnTo>
                    <a:pt x="375" y="1302"/>
                  </a:lnTo>
                  <a:cubicBezTo>
                    <a:pt x="441" y="1475"/>
                    <a:pt x="609" y="1583"/>
                    <a:pt x="786" y="1583"/>
                  </a:cubicBezTo>
                  <a:cubicBezTo>
                    <a:pt x="839" y="1583"/>
                    <a:pt x="894" y="1573"/>
                    <a:pt x="947" y="1552"/>
                  </a:cubicBezTo>
                  <a:cubicBezTo>
                    <a:pt x="1173" y="1465"/>
                    <a:pt x="1288" y="1211"/>
                    <a:pt x="1197" y="985"/>
                  </a:cubicBezTo>
                  <a:lnTo>
                    <a:pt x="817"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82"/>
            <p:cNvSpPr/>
            <p:nvPr/>
          </p:nvSpPr>
          <p:spPr>
            <a:xfrm>
              <a:off x="5410160" y="3226841"/>
              <a:ext cx="34741" cy="41233"/>
            </a:xfrm>
            <a:custGeom>
              <a:avLst/>
              <a:gdLst/>
              <a:ahLst/>
              <a:cxnLst/>
              <a:rect l="l" t="t" r="r" b="b"/>
              <a:pathLst>
                <a:path w="1327" h="1575" extrusionOk="0">
                  <a:moveTo>
                    <a:pt x="524" y="0"/>
                  </a:moveTo>
                  <a:lnTo>
                    <a:pt x="97" y="961"/>
                  </a:lnTo>
                  <a:cubicBezTo>
                    <a:pt x="1" y="1182"/>
                    <a:pt x="102" y="1441"/>
                    <a:pt x="323" y="1538"/>
                  </a:cubicBezTo>
                  <a:cubicBezTo>
                    <a:pt x="381" y="1563"/>
                    <a:pt x="441" y="1575"/>
                    <a:pt x="501" y="1575"/>
                  </a:cubicBezTo>
                  <a:cubicBezTo>
                    <a:pt x="668" y="1575"/>
                    <a:pt x="828" y="1480"/>
                    <a:pt x="899" y="1317"/>
                  </a:cubicBezTo>
                  <a:lnTo>
                    <a:pt x="1327" y="356"/>
                  </a:lnTo>
                  <a:lnTo>
                    <a:pt x="1327" y="356"/>
                  </a:lnTo>
                  <a:cubicBezTo>
                    <a:pt x="1263" y="363"/>
                    <a:pt x="1200" y="368"/>
                    <a:pt x="1137" y="368"/>
                  </a:cubicBezTo>
                  <a:cubicBezTo>
                    <a:pt x="1040" y="368"/>
                    <a:pt x="946" y="355"/>
                    <a:pt x="861" y="317"/>
                  </a:cubicBezTo>
                  <a:cubicBezTo>
                    <a:pt x="721" y="245"/>
                    <a:pt x="606" y="135"/>
                    <a:pt x="5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82"/>
            <p:cNvSpPr/>
            <p:nvPr/>
          </p:nvSpPr>
          <p:spPr>
            <a:xfrm>
              <a:off x="5315833" y="3136782"/>
              <a:ext cx="43171" cy="32228"/>
            </a:xfrm>
            <a:custGeom>
              <a:avLst/>
              <a:gdLst/>
              <a:ahLst/>
              <a:cxnLst/>
              <a:rect l="l" t="t" r="r" b="b"/>
              <a:pathLst>
                <a:path w="1649" h="1231" extrusionOk="0">
                  <a:moveTo>
                    <a:pt x="1332" y="1"/>
                  </a:moveTo>
                  <a:lnTo>
                    <a:pt x="342" y="380"/>
                  </a:lnTo>
                  <a:cubicBezTo>
                    <a:pt x="116" y="467"/>
                    <a:pt x="1" y="721"/>
                    <a:pt x="87" y="947"/>
                  </a:cubicBezTo>
                  <a:cubicBezTo>
                    <a:pt x="158" y="1122"/>
                    <a:pt x="326" y="1230"/>
                    <a:pt x="504" y="1230"/>
                  </a:cubicBezTo>
                  <a:cubicBezTo>
                    <a:pt x="555" y="1230"/>
                    <a:pt x="608" y="1221"/>
                    <a:pt x="659" y="1202"/>
                  </a:cubicBezTo>
                  <a:lnTo>
                    <a:pt x="1649" y="822"/>
                  </a:lnTo>
                  <a:cubicBezTo>
                    <a:pt x="1509" y="716"/>
                    <a:pt x="1389" y="606"/>
                    <a:pt x="1336" y="467"/>
                  </a:cubicBezTo>
                  <a:cubicBezTo>
                    <a:pt x="1288" y="313"/>
                    <a:pt x="1288" y="154"/>
                    <a:pt x="133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82"/>
            <p:cNvSpPr/>
            <p:nvPr/>
          </p:nvSpPr>
          <p:spPr>
            <a:xfrm>
              <a:off x="5319367" y="3009102"/>
              <a:ext cx="42909" cy="33249"/>
            </a:xfrm>
            <a:custGeom>
              <a:avLst/>
              <a:gdLst/>
              <a:ahLst/>
              <a:cxnLst/>
              <a:rect l="l" t="t" r="r" b="b"/>
              <a:pathLst>
                <a:path w="1639" h="1270" extrusionOk="0">
                  <a:moveTo>
                    <a:pt x="498" y="1"/>
                  </a:moveTo>
                  <a:cubicBezTo>
                    <a:pt x="331" y="1"/>
                    <a:pt x="171" y="98"/>
                    <a:pt x="96" y="261"/>
                  </a:cubicBezTo>
                  <a:cubicBezTo>
                    <a:pt x="0" y="482"/>
                    <a:pt x="101" y="741"/>
                    <a:pt x="322" y="842"/>
                  </a:cubicBezTo>
                  <a:lnTo>
                    <a:pt x="1283" y="1270"/>
                  </a:lnTo>
                  <a:cubicBezTo>
                    <a:pt x="1259" y="1102"/>
                    <a:pt x="1254" y="943"/>
                    <a:pt x="1317" y="804"/>
                  </a:cubicBezTo>
                  <a:cubicBezTo>
                    <a:pt x="1389" y="664"/>
                    <a:pt x="1504" y="544"/>
                    <a:pt x="1638" y="467"/>
                  </a:cubicBezTo>
                  <a:lnTo>
                    <a:pt x="678" y="40"/>
                  </a:lnTo>
                  <a:cubicBezTo>
                    <a:pt x="619" y="13"/>
                    <a:pt x="558" y="1"/>
                    <a:pt x="49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82"/>
            <p:cNvSpPr/>
            <p:nvPr/>
          </p:nvSpPr>
          <p:spPr>
            <a:xfrm>
              <a:off x="5418459" y="2914723"/>
              <a:ext cx="33746" cy="41600"/>
            </a:xfrm>
            <a:custGeom>
              <a:avLst/>
              <a:gdLst/>
              <a:ahLst/>
              <a:cxnLst/>
              <a:rect l="l" t="t" r="r" b="b"/>
              <a:pathLst>
                <a:path w="1289" h="1589" extrusionOk="0">
                  <a:moveTo>
                    <a:pt x="502" y="1"/>
                  </a:moveTo>
                  <a:cubicBezTo>
                    <a:pt x="449" y="1"/>
                    <a:pt x="395" y="11"/>
                    <a:pt x="342" y="32"/>
                  </a:cubicBezTo>
                  <a:cubicBezTo>
                    <a:pt x="111" y="119"/>
                    <a:pt x="1" y="373"/>
                    <a:pt x="87" y="599"/>
                  </a:cubicBezTo>
                  <a:lnTo>
                    <a:pt x="472" y="1589"/>
                  </a:lnTo>
                  <a:cubicBezTo>
                    <a:pt x="573" y="1449"/>
                    <a:pt x="683" y="1334"/>
                    <a:pt x="822" y="1281"/>
                  </a:cubicBezTo>
                  <a:cubicBezTo>
                    <a:pt x="894" y="1255"/>
                    <a:pt x="970" y="1244"/>
                    <a:pt x="1048" y="1244"/>
                  </a:cubicBezTo>
                  <a:cubicBezTo>
                    <a:pt x="1126" y="1244"/>
                    <a:pt x="1207" y="1255"/>
                    <a:pt x="1288" y="1272"/>
                  </a:cubicBezTo>
                  <a:lnTo>
                    <a:pt x="909" y="282"/>
                  </a:lnTo>
                  <a:cubicBezTo>
                    <a:pt x="843" y="109"/>
                    <a:pt x="678" y="1"/>
                    <a:pt x="5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82"/>
            <p:cNvSpPr/>
            <p:nvPr/>
          </p:nvSpPr>
          <p:spPr>
            <a:xfrm>
              <a:off x="5414453" y="3016040"/>
              <a:ext cx="80530" cy="79770"/>
            </a:xfrm>
            <a:custGeom>
              <a:avLst/>
              <a:gdLst/>
              <a:ahLst/>
              <a:cxnLst/>
              <a:rect l="l" t="t" r="r" b="b"/>
              <a:pathLst>
                <a:path w="3076" h="3047" extrusionOk="0">
                  <a:moveTo>
                    <a:pt x="1688" y="418"/>
                  </a:moveTo>
                  <a:cubicBezTo>
                    <a:pt x="1823" y="418"/>
                    <a:pt x="1952" y="459"/>
                    <a:pt x="2061" y="553"/>
                  </a:cubicBezTo>
                  <a:cubicBezTo>
                    <a:pt x="2397" y="841"/>
                    <a:pt x="2618" y="1557"/>
                    <a:pt x="2638" y="2086"/>
                  </a:cubicBezTo>
                  <a:cubicBezTo>
                    <a:pt x="2654" y="2452"/>
                    <a:pt x="2213" y="2632"/>
                    <a:pt x="1776" y="2632"/>
                  </a:cubicBezTo>
                  <a:cubicBezTo>
                    <a:pt x="1587" y="2632"/>
                    <a:pt x="1400" y="2599"/>
                    <a:pt x="1249" y="2532"/>
                  </a:cubicBezTo>
                  <a:cubicBezTo>
                    <a:pt x="711" y="2292"/>
                    <a:pt x="471" y="1663"/>
                    <a:pt x="711" y="1125"/>
                  </a:cubicBezTo>
                  <a:cubicBezTo>
                    <a:pt x="878" y="745"/>
                    <a:pt x="1307" y="418"/>
                    <a:pt x="1688" y="418"/>
                  </a:cubicBezTo>
                  <a:close/>
                  <a:moveTo>
                    <a:pt x="1695" y="1"/>
                  </a:moveTo>
                  <a:cubicBezTo>
                    <a:pt x="1151" y="1"/>
                    <a:pt x="572" y="414"/>
                    <a:pt x="332" y="957"/>
                  </a:cubicBezTo>
                  <a:cubicBezTo>
                    <a:pt x="0" y="1701"/>
                    <a:pt x="332" y="2576"/>
                    <a:pt x="1081" y="2907"/>
                  </a:cubicBezTo>
                  <a:cubicBezTo>
                    <a:pt x="1289" y="3001"/>
                    <a:pt x="1531" y="3047"/>
                    <a:pt x="1773" y="3047"/>
                  </a:cubicBezTo>
                  <a:cubicBezTo>
                    <a:pt x="2425" y="3047"/>
                    <a:pt x="3075" y="2711"/>
                    <a:pt x="3051" y="2066"/>
                  </a:cubicBezTo>
                  <a:cubicBezTo>
                    <a:pt x="3027" y="1442"/>
                    <a:pt x="2772" y="616"/>
                    <a:pt x="2330" y="236"/>
                  </a:cubicBezTo>
                  <a:cubicBezTo>
                    <a:pt x="2142" y="72"/>
                    <a:pt x="1922" y="1"/>
                    <a:pt x="16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82"/>
            <p:cNvSpPr/>
            <p:nvPr/>
          </p:nvSpPr>
          <p:spPr>
            <a:xfrm>
              <a:off x="5309550" y="2909330"/>
              <a:ext cx="371939" cy="367201"/>
            </a:xfrm>
            <a:custGeom>
              <a:avLst/>
              <a:gdLst/>
              <a:ahLst/>
              <a:cxnLst/>
              <a:rect l="l" t="t" r="r" b="b"/>
              <a:pathLst>
                <a:path w="14207" h="14026" extrusionOk="0">
                  <a:moveTo>
                    <a:pt x="4661" y="411"/>
                  </a:moveTo>
                  <a:cubicBezTo>
                    <a:pt x="4757" y="411"/>
                    <a:pt x="4843" y="469"/>
                    <a:pt x="4882" y="560"/>
                  </a:cubicBezTo>
                  <a:lnTo>
                    <a:pt x="5141" y="1238"/>
                  </a:lnTo>
                  <a:cubicBezTo>
                    <a:pt x="4982" y="1247"/>
                    <a:pt x="4829" y="1305"/>
                    <a:pt x="4704" y="1406"/>
                  </a:cubicBezTo>
                  <a:lnTo>
                    <a:pt x="4444" y="728"/>
                  </a:lnTo>
                  <a:cubicBezTo>
                    <a:pt x="4387" y="575"/>
                    <a:pt x="4497" y="411"/>
                    <a:pt x="4661" y="411"/>
                  </a:cubicBezTo>
                  <a:close/>
                  <a:moveTo>
                    <a:pt x="9876" y="563"/>
                  </a:moveTo>
                  <a:cubicBezTo>
                    <a:pt x="10020" y="563"/>
                    <a:pt x="10162" y="696"/>
                    <a:pt x="10099" y="872"/>
                  </a:cubicBezTo>
                  <a:lnTo>
                    <a:pt x="9801" y="1535"/>
                  </a:lnTo>
                  <a:cubicBezTo>
                    <a:pt x="9681" y="1430"/>
                    <a:pt x="9537" y="1367"/>
                    <a:pt x="9378" y="1348"/>
                  </a:cubicBezTo>
                  <a:lnTo>
                    <a:pt x="9676" y="685"/>
                  </a:lnTo>
                  <a:cubicBezTo>
                    <a:pt x="9724" y="599"/>
                    <a:pt x="9800" y="563"/>
                    <a:pt x="9876" y="563"/>
                  </a:cubicBezTo>
                  <a:close/>
                  <a:moveTo>
                    <a:pt x="866" y="4016"/>
                  </a:moveTo>
                  <a:cubicBezTo>
                    <a:pt x="962" y="4016"/>
                    <a:pt x="1097" y="4101"/>
                    <a:pt x="1634" y="4331"/>
                  </a:cubicBezTo>
                  <a:cubicBezTo>
                    <a:pt x="1581" y="4389"/>
                    <a:pt x="1538" y="4456"/>
                    <a:pt x="1504" y="4528"/>
                  </a:cubicBezTo>
                  <a:cubicBezTo>
                    <a:pt x="1475" y="4600"/>
                    <a:pt x="1456" y="4677"/>
                    <a:pt x="1447" y="4759"/>
                  </a:cubicBezTo>
                  <a:lnTo>
                    <a:pt x="784" y="4461"/>
                  </a:lnTo>
                  <a:cubicBezTo>
                    <a:pt x="587" y="4384"/>
                    <a:pt x="591" y="4106"/>
                    <a:pt x="788" y="4033"/>
                  </a:cubicBezTo>
                  <a:cubicBezTo>
                    <a:pt x="816" y="4022"/>
                    <a:pt x="839" y="4016"/>
                    <a:pt x="866" y="4016"/>
                  </a:cubicBezTo>
                  <a:close/>
                  <a:moveTo>
                    <a:pt x="13511" y="4328"/>
                  </a:moveTo>
                  <a:cubicBezTo>
                    <a:pt x="13743" y="4328"/>
                    <a:pt x="13847" y="4695"/>
                    <a:pt x="13577" y="4788"/>
                  </a:cubicBezTo>
                  <a:lnTo>
                    <a:pt x="12899" y="5047"/>
                  </a:lnTo>
                  <a:cubicBezTo>
                    <a:pt x="12895" y="4889"/>
                    <a:pt x="12832" y="4740"/>
                    <a:pt x="12736" y="4615"/>
                  </a:cubicBezTo>
                  <a:lnTo>
                    <a:pt x="13409" y="4351"/>
                  </a:lnTo>
                  <a:cubicBezTo>
                    <a:pt x="13445" y="4335"/>
                    <a:pt x="13479" y="4328"/>
                    <a:pt x="13511" y="4328"/>
                  </a:cubicBezTo>
                  <a:close/>
                  <a:moveTo>
                    <a:pt x="1327" y="8996"/>
                  </a:moveTo>
                  <a:cubicBezTo>
                    <a:pt x="1336" y="9155"/>
                    <a:pt x="1394" y="9308"/>
                    <a:pt x="1495" y="9433"/>
                  </a:cubicBezTo>
                  <a:lnTo>
                    <a:pt x="822" y="9693"/>
                  </a:lnTo>
                  <a:cubicBezTo>
                    <a:pt x="786" y="9708"/>
                    <a:pt x="751" y="9715"/>
                    <a:pt x="719" y="9715"/>
                  </a:cubicBezTo>
                  <a:cubicBezTo>
                    <a:pt x="487" y="9715"/>
                    <a:pt x="379" y="9349"/>
                    <a:pt x="649" y="9260"/>
                  </a:cubicBezTo>
                  <a:lnTo>
                    <a:pt x="1327" y="8996"/>
                  </a:lnTo>
                  <a:close/>
                  <a:moveTo>
                    <a:pt x="12789" y="9289"/>
                  </a:moveTo>
                  <a:lnTo>
                    <a:pt x="13452" y="9582"/>
                  </a:lnTo>
                  <a:cubicBezTo>
                    <a:pt x="13644" y="9664"/>
                    <a:pt x="13639" y="9938"/>
                    <a:pt x="13442" y="10014"/>
                  </a:cubicBezTo>
                  <a:cubicBezTo>
                    <a:pt x="13414" y="10025"/>
                    <a:pt x="13389" y="10030"/>
                    <a:pt x="13364" y="10030"/>
                  </a:cubicBezTo>
                  <a:cubicBezTo>
                    <a:pt x="13247" y="10030"/>
                    <a:pt x="13112" y="9924"/>
                    <a:pt x="12597" y="9712"/>
                  </a:cubicBezTo>
                  <a:cubicBezTo>
                    <a:pt x="12703" y="9597"/>
                    <a:pt x="12770" y="9448"/>
                    <a:pt x="12789" y="9289"/>
                  </a:cubicBezTo>
                  <a:close/>
                  <a:moveTo>
                    <a:pt x="4430" y="12508"/>
                  </a:moveTo>
                  <a:cubicBezTo>
                    <a:pt x="4550" y="12613"/>
                    <a:pt x="4699" y="12681"/>
                    <a:pt x="4857" y="12695"/>
                  </a:cubicBezTo>
                  <a:lnTo>
                    <a:pt x="4555" y="13363"/>
                  </a:lnTo>
                  <a:cubicBezTo>
                    <a:pt x="4514" y="13472"/>
                    <a:pt x="4431" y="13517"/>
                    <a:pt x="4347" y="13517"/>
                  </a:cubicBezTo>
                  <a:cubicBezTo>
                    <a:pt x="4190" y="13517"/>
                    <a:pt x="4029" y="13361"/>
                    <a:pt x="4132" y="13171"/>
                  </a:cubicBezTo>
                  <a:lnTo>
                    <a:pt x="4430" y="12508"/>
                  </a:lnTo>
                  <a:close/>
                  <a:moveTo>
                    <a:pt x="9522" y="12642"/>
                  </a:moveTo>
                  <a:cubicBezTo>
                    <a:pt x="9748" y="13276"/>
                    <a:pt x="9849" y="13344"/>
                    <a:pt x="9782" y="13497"/>
                  </a:cubicBezTo>
                  <a:lnTo>
                    <a:pt x="9777" y="13497"/>
                  </a:lnTo>
                  <a:cubicBezTo>
                    <a:pt x="9737" y="13589"/>
                    <a:pt x="9652" y="13634"/>
                    <a:pt x="9566" y="13634"/>
                  </a:cubicBezTo>
                  <a:cubicBezTo>
                    <a:pt x="9476" y="13634"/>
                    <a:pt x="9386" y="13584"/>
                    <a:pt x="9349" y="13483"/>
                  </a:cubicBezTo>
                  <a:lnTo>
                    <a:pt x="9085" y="12806"/>
                  </a:lnTo>
                  <a:cubicBezTo>
                    <a:pt x="9244" y="12796"/>
                    <a:pt x="9397" y="12738"/>
                    <a:pt x="9522" y="12642"/>
                  </a:cubicBezTo>
                  <a:close/>
                  <a:moveTo>
                    <a:pt x="4658" y="1"/>
                  </a:moveTo>
                  <a:cubicBezTo>
                    <a:pt x="4579" y="1"/>
                    <a:pt x="4499" y="15"/>
                    <a:pt x="4420" y="46"/>
                  </a:cubicBezTo>
                  <a:cubicBezTo>
                    <a:pt x="4094" y="171"/>
                    <a:pt x="3925" y="536"/>
                    <a:pt x="4046" y="868"/>
                  </a:cubicBezTo>
                  <a:lnTo>
                    <a:pt x="4387" y="1752"/>
                  </a:lnTo>
                  <a:cubicBezTo>
                    <a:pt x="4074" y="2189"/>
                    <a:pt x="4046" y="2208"/>
                    <a:pt x="3589" y="2285"/>
                  </a:cubicBezTo>
                  <a:cubicBezTo>
                    <a:pt x="3344" y="2323"/>
                    <a:pt x="3066" y="2371"/>
                    <a:pt x="2869" y="2563"/>
                  </a:cubicBezTo>
                  <a:cubicBezTo>
                    <a:pt x="2537" y="2871"/>
                    <a:pt x="2595" y="3438"/>
                    <a:pt x="2407" y="3702"/>
                  </a:cubicBezTo>
                  <a:cubicBezTo>
                    <a:pt x="2335" y="3803"/>
                    <a:pt x="2196" y="3889"/>
                    <a:pt x="2047" y="3981"/>
                  </a:cubicBezTo>
                  <a:cubicBezTo>
                    <a:pt x="2023" y="3995"/>
                    <a:pt x="2004" y="4019"/>
                    <a:pt x="1980" y="4029"/>
                  </a:cubicBezTo>
                  <a:lnTo>
                    <a:pt x="1120" y="3644"/>
                  </a:lnTo>
                  <a:cubicBezTo>
                    <a:pt x="1035" y="3607"/>
                    <a:pt x="947" y="3589"/>
                    <a:pt x="860" y="3589"/>
                  </a:cubicBezTo>
                  <a:cubicBezTo>
                    <a:pt x="610" y="3589"/>
                    <a:pt x="372" y="3734"/>
                    <a:pt x="265" y="3976"/>
                  </a:cubicBezTo>
                  <a:cubicBezTo>
                    <a:pt x="121" y="4298"/>
                    <a:pt x="265" y="4682"/>
                    <a:pt x="591" y="4826"/>
                  </a:cubicBezTo>
                  <a:lnTo>
                    <a:pt x="1451" y="5210"/>
                  </a:lnTo>
                  <a:cubicBezTo>
                    <a:pt x="1538" y="5729"/>
                    <a:pt x="1557" y="5753"/>
                    <a:pt x="1264" y="6162"/>
                  </a:cubicBezTo>
                  <a:cubicBezTo>
                    <a:pt x="1120" y="6373"/>
                    <a:pt x="966" y="6589"/>
                    <a:pt x="957" y="6853"/>
                  </a:cubicBezTo>
                  <a:cubicBezTo>
                    <a:pt x="942" y="7310"/>
                    <a:pt x="1389" y="7675"/>
                    <a:pt x="1437" y="7987"/>
                  </a:cubicBezTo>
                  <a:cubicBezTo>
                    <a:pt x="1461" y="8136"/>
                    <a:pt x="1408" y="8343"/>
                    <a:pt x="1370" y="8525"/>
                  </a:cubicBezTo>
                  <a:lnTo>
                    <a:pt x="486" y="8861"/>
                  </a:lnTo>
                  <a:cubicBezTo>
                    <a:pt x="159" y="8996"/>
                    <a:pt x="1" y="9366"/>
                    <a:pt x="130" y="9697"/>
                  </a:cubicBezTo>
                  <a:cubicBezTo>
                    <a:pt x="228" y="9952"/>
                    <a:pt x="472" y="10111"/>
                    <a:pt x="732" y="10111"/>
                  </a:cubicBezTo>
                  <a:cubicBezTo>
                    <a:pt x="805" y="10111"/>
                    <a:pt x="879" y="10098"/>
                    <a:pt x="952" y="10072"/>
                  </a:cubicBezTo>
                  <a:lnTo>
                    <a:pt x="1836" y="9731"/>
                  </a:lnTo>
                  <a:cubicBezTo>
                    <a:pt x="2273" y="10038"/>
                    <a:pt x="2292" y="10067"/>
                    <a:pt x="2369" y="10528"/>
                  </a:cubicBezTo>
                  <a:cubicBezTo>
                    <a:pt x="2489" y="11249"/>
                    <a:pt x="2672" y="11403"/>
                    <a:pt x="3339" y="11557"/>
                  </a:cubicBezTo>
                  <a:cubicBezTo>
                    <a:pt x="3810" y="11662"/>
                    <a:pt x="3829" y="11686"/>
                    <a:pt x="4118" y="12133"/>
                  </a:cubicBezTo>
                  <a:lnTo>
                    <a:pt x="3733" y="12993"/>
                  </a:lnTo>
                  <a:cubicBezTo>
                    <a:pt x="3537" y="13443"/>
                    <a:pt x="3884" y="13907"/>
                    <a:pt x="4324" y="13907"/>
                  </a:cubicBezTo>
                  <a:cubicBezTo>
                    <a:pt x="4401" y="13907"/>
                    <a:pt x="4480" y="13893"/>
                    <a:pt x="4560" y="13862"/>
                  </a:cubicBezTo>
                  <a:cubicBezTo>
                    <a:pt x="4718" y="13800"/>
                    <a:pt x="4848" y="13675"/>
                    <a:pt x="4920" y="13517"/>
                  </a:cubicBezTo>
                  <a:lnTo>
                    <a:pt x="5304" y="12657"/>
                  </a:lnTo>
                  <a:cubicBezTo>
                    <a:pt x="5499" y="12624"/>
                    <a:pt x="5623" y="12602"/>
                    <a:pt x="5724" y="12602"/>
                  </a:cubicBezTo>
                  <a:cubicBezTo>
                    <a:pt x="5892" y="12602"/>
                    <a:pt x="5995" y="12664"/>
                    <a:pt x="6251" y="12844"/>
                  </a:cubicBezTo>
                  <a:cubicBezTo>
                    <a:pt x="6542" y="13049"/>
                    <a:pt x="6747" y="13152"/>
                    <a:pt x="6960" y="13152"/>
                  </a:cubicBezTo>
                  <a:cubicBezTo>
                    <a:pt x="7161" y="13152"/>
                    <a:pt x="7369" y="13060"/>
                    <a:pt x="7663" y="12873"/>
                  </a:cubicBezTo>
                  <a:cubicBezTo>
                    <a:pt x="7902" y="12721"/>
                    <a:pt x="8011" y="12663"/>
                    <a:pt x="8162" y="12663"/>
                  </a:cubicBezTo>
                  <a:cubicBezTo>
                    <a:pt x="8269" y="12663"/>
                    <a:pt x="8398" y="12692"/>
                    <a:pt x="8609" y="12738"/>
                  </a:cubicBezTo>
                  <a:lnTo>
                    <a:pt x="8951" y="13622"/>
                  </a:lnTo>
                  <a:cubicBezTo>
                    <a:pt x="9054" y="13873"/>
                    <a:pt x="9296" y="14025"/>
                    <a:pt x="9552" y="14025"/>
                  </a:cubicBezTo>
                  <a:cubicBezTo>
                    <a:pt x="9628" y="14025"/>
                    <a:pt x="9706" y="14011"/>
                    <a:pt x="9782" y="13983"/>
                  </a:cubicBezTo>
                  <a:cubicBezTo>
                    <a:pt x="10113" y="13858"/>
                    <a:pt x="10281" y="13488"/>
                    <a:pt x="10161" y="13156"/>
                  </a:cubicBezTo>
                  <a:lnTo>
                    <a:pt x="9820" y="12272"/>
                  </a:lnTo>
                  <a:cubicBezTo>
                    <a:pt x="10128" y="11840"/>
                    <a:pt x="10156" y="11821"/>
                    <a:pt x="10618" y="11739"/>
                  </a:cubicBezTo>
                  <a:cubicBezTo>
                    <a:pt x="11338" y="11619"/>
                    <a:pt x="11492" y="11441"/>
                    <a:pt x="11641" y="10773"/>
                  </a:cubicBezTo>
                  <a:cubicBezTo>
                    <a:pt x="11751" y="10307"/>
                    <a:pt x="11771" y="10283"/>
                    <a:pt x="12217" y="9990"/>
                  </a:cubicBezTo>
                  <a:cubicBezTo>
                    <a:pt x="12860" y="10263"/>
                    <a:pt x="13116" y="10432"/>
                    <a:pt x="13364" y="10432"/>
                  </a:cubicBezTo>
                  <a:cubicBezTo>
                    <a:pt x="13434" y="10432"/>
                    <a:pt x="13504" y="10418"/>
                    <a:pt x="13582" y="10389"/>
                  </a:cubicBezTo>
                  <a:cubicBezTo>
                    <a:pt x="14125" y="10197"/>
                    <a:pt x="14144" y="9438"/>
                    <a:pt x="13620" y="9203"/>
                  </a:cubicBezTo>
                  <a:lnTo>
                    <a:pt x="12760" y="8818"/>
                  </a:lnTo>
                  <a:cubicBezTo>
                    <a:pt x="12674" y="8299"/>
                    <a:pt x="12654" y="8280"/>
                    <a:pt x="12948" y="7867"/>
                  </a:cubicBezTo>
                  <a:cubicBezTo>
                    <a:pt x="13341" y="7310"/>
                    <a:pt x="13370" y="7074"/>
                    <a:pt x="12976" y="6459"/>
                  </a:cubicBezTo>
                  <a:cubicBezTo>
                    <a:pt x="12717" y="6051"/>
                    <a:pt x="12727" y="6022"/>
                    <a:pt x="12842" y="5513"/>
                  </a:cubicBezTo>
                  <a:lnTo>
                    <a:pt x="13726" y="5172"/>
                  </a:lnTo>
                  <a:cubicBezTo>
                    <a:pt x="14048" y="5037"/>
                    <a:pt x="14206" y="4668"/>
                    <a:pt x="14081" y="4341"/>
                  </a:cubicBezTo>
                  <a:cubicBezTo>
                    <a:pt x="13983" y="4081"/>
                    <a:pt x="13735" y="3925"/>
                    <a:pt x="13475" y="3925"/>
                  </a:cubicBezTo>
                  <a:cubicBezTo>
                    <a:pt x="13403" y="3925"/>
                    <a:pt x="13330" y="3936"/>
                    <a:pt x="13260" y="3961"/>
                  </a:cubicBezTo>
                  <a:lnTo>
                    <a:pt x="12371" y="4302"/>
                  </a:lnTo>
                  <a:cubicBezTo>
                    <a:pt x="11939" y="3995"/>
                    <a:pt x="11919" y="3966"/>
                    <a:pt x="11843" y="3505"/>
                  </a:cubicBezTo>
                  <a:cubicBezTo>
                    <a:pt x="11722" y="2784"/>
                    <a:pt x="11540" y="2631"/>
                    <a:pt x="10872" y="2477"/>
                  </a:cubicBezTo>
                  <a:cubicBezTo>
                    <a:pt x="10401" y="2371"/>
                    <a:pt x="10382" y="2352"/>
                    <a:pt x="10089" y="1900"/>
                  </a:cubicBezTo>
                  <a:lnTo>
                    <a:pt x="10473" y="1041"/>
                  </a:lnTo>
                  <a:cubicBezTo>
                    <a:pt x="10618" y="714"/>
                    <a:pt x="10473" y="330"/>
                    <a:pt x="10147" y="185"/>
                  </a:cubicBezTo>
                  <a:cubicBezTo>
                    <a:pt x="10062" y="148"/>
                    <a:pt x="9973" y="130"/>
                    <a:pt x="9887" y="130"/>
                  </a:cubicBezTo>
                  <a:cubicBezTo>
                    <a:pt x="9639" y="130"/>
                    <a:pt x="9403" y="274"/>
                    <a:pt x="9296" y="512"/>
                  </a:cubicBezTo>
                  <a:lnTo>
                    <a:pt x="8907" y="1372"/>
                  </a:lnTo>
                  <a:cubicBezTo>
                    <a:pt x="8709" y="1405"/>
                    <a:pt x="8584" y="1428"/>
                    <a:pt x="8482" y="1428"/>
                  </a:cubicBezTo>
                  <a:cubicBezTo>
                    <a:pt x="8317" y="1428"/>
                    <a:pt x="8213" y="1368"/>
                    <a:pt x="7961" y="1189"/>
                  </a:cubicBezTo>
                  <a:cubicBezTo>
                    <a:pt x="7903" y="1146"/>
                    <a:pt x="7841" y="1108"/>
                    <a:pt x="7783" y="1069"/>
                  </a:cubicBezTo>
                  <a:cubicBezTo>
                    <a:pt x="7743" y="1044"/>
                    <a:pt x="7703" y="1033"/>
                    <a:pt x="7666" y="1033"/>
                  </a:cubicBezTo>
                  <a:cubicBezTo>
                    <a:pt x="7485" y="1033"/>
                    <a:pt x="7366" y="1292"/>
                    <a:pt x="7557" y="1415"/>
                  </a:cubicBezTo>
                  <a:cubicBezTo>
                    <a:pt x="7615" y="1454"/>
                    <a:pt x="7668" y="1487"/>
                    <a:pt x="7721" y="1526"/>
                  </a:cubicBezTo>
                  <a:cubicBezTo>
                    <a:pt x="8050" y="1759"/>
                    <a:pt x="8225" y="1844"/>
                    <a:pt x="8484" y="1844"/>
                  </a:cubicBezTo>
                  <a:cubicBezTo>
                    <a:pt x="8599" y="1844"/>
                    <a:pt x="8730" y="1828"/>
                    <a:pt x="8898" y="1800"/>
                  </a:cubicBezTo>
                  <a:cubicBezTo>
                    <a:pt x="9047" y="1773"/>
                    <a:pt x="9159" y="1756"/>
                    <a:pt x="9251" y="1756"/>
                  </a:cubicBezTo>
                  <a:cubicBezTo>
                    <a:pt x="9479" y="1756"/>
                    <a:pt x="9578" y="1861"/>
                    <a:pt x="9786" y="2194"/>
                  </a:cubicBezTo>
                  <a:cubicBezTo>
                    <a:pt x="10079" y="2664"/>
                    <a:pt x="10204" y="2760"/>
                    <a:pt x="10776" y="2885"/>
                  </a:cubicBezTo>
                  <a:cubicBezTo>
                    <a:pt x="11285" y="3001"/>
                    <a:pt x="11333" y="3044"/>
                    <a:pt x="11425" y="3572"/>
                  </a:cubicBezTo>
                  <a:cubicBezTo>
                    <a:pt x="11458" y="3784"/>
                    <a:pt x="11497" y="3995"/>
                    <a:pt x="11607" y="4173"/>
                  </a:cubicBezTo>
                  <a:cubicBezTo>
                    <a:pt x="11780" y="4456"/>
                    <a:pt x="12092" y="4586"/>
                    <a:pt x="12318" y="4797"/>
                  </a:cubicBezTo>
                  <a:cubicBezTo>
                    <a:pt x="12376" y="4841"/>
                    <a:pt x="12419" y="4898"/>
                    <a:pt x="12448" y="4965"/>
                  </a:cubicBezTo>
                  <a:cubicBezTo>
                    <a:pt x="12448" y="4970"/>
                    <a:pt x="12491" y="5042"/>
                    <a:pt x="12453" y="5263"/>
                  </a:cubicBezTo>
                  <a:cubicBezTo>
                    <a:pt x="12400" y="5585"/>
                    <a:pt x="12304" y="5835"/>
                    <a:pt x="12352" y="6114"/>
                  </a:cubicBezTo>
                  <a:cubicBezTo>
                    <a:pt x="12419" y="6522"/>
                    <a:pt x="12837" y="6877"/>
                    <a:pt x="12832" y="7161"/>
                  </a:cubicBezTo>
                  <a:cubicBezTo>
                    <a:pt x="12827" y="7449"/>
                    <a:pt x="12395" y="7771"/>
                    <a:pt x="12304" y="8189"/>
                  </a:cubicBezTo>
                  <a:cubicBezTo>
                    <a:pt x="12217" y="8564"/>
                    <a:pt x="12443" y="9106"/>
                    <a:pt x="12342" y="9342"/>
                  </a:cubicBezTo>
                  <a:cubicBezTo>
                    <a:pt x="12237" y="9577"/>
                    <a:pt x="11674" y="9784"/>
                    <a:pt x="11458" y="10087"/>
                  </a:cubicBezTo>
                  <a:cubicBezTo>
                    <a:pt x="11213" y="10437"/>
                    <a:pt x="11256" y="10975"/>
                    <a:pt x="11055" y="11167"/>
                  </a:cubicBezTo>
                  <a:cubicBezTo>
                    <a:pt x="10853" y="11360"/>
                    <a:pt x="10305" y="11297"/>
                    <a:pt x="9950" y="11518"/>
                  </a:cubicBezTo>
                  <a:cubicBezTo>
                    <a:pt x="9613" y="11729"/>
                    <a:pt x="9402" y="12268"/>
                    <a:pt x="9162" y="12364"/>
                  </a:cubicBezTo>
                  <a:cubicBezTo>
                    <a:pt x="9127" y="12377"/>
                    <a:pt x="9082" y="12382"/>
                    <a:pt x="9033" y="12382"/>
                  </a:cubicBezTo>
                  <a:cubicBezTo>
                    <a:pt x="8901" y="12382"/>
                    <a:pt x="8736" y="12346"/>
                    <a:pt x="8638" y="12325"/>
                  </a:cubicBezTo>
                  <a:cubicBezTo>
                    <a:pt x="8435" y="12280"/>
                    <a:pt x="8285" y="12254"/>
                    <a:pt x="8154" y="12254"/>
                  </a:cubicBezTo>
                  <a:cubicBezTo>
                    <a:pt x="7923" y="12254"/>
                    <a:pt x="7750" y="12334"/>
                    <a:pt x="7447" y="12527"/>
                  </a:cubicBezTo>
                  <a:cubicBezTo>
                    <a:pt x="7223" y="12671"/>
                    <a:pt x="7094" y="12743"/>
                    <a:pt x="6970" y="12743"/>
                  </a:cubicBezTo>
                  <a:cubicBezTo>
                    <a:pt x="6840" y="12743"/>
                    <a:pt x="6716" y="12665"/>
                    <a:pt x="6496" y="12508"/>
                  </a:cubicBezTo>
                  <a:cubicBezTo>
                    <a:pt x="6166" y="12275"/>
                    <a:pt x="5991" y="12189"/>
                    <a:pt x="5732" y="12189"/>
                  </a:cubicBezTo>
                  <a:cubicBezTo>
                    <a:pt x="5618" y="12189"/>
                    <a:pt x="5487" y="12206"/>
                    <a:pt x="5319" y="12234"/>
                  </a:cubicBezTo>
                  <a:cubicBezTo>
                    <a:pt x="5149" y="12264"/>
                    <a:pt x="5033" y="12274"/>
                    <a:pt x="4954" y="12274"/>
                  </a:cubicBezTo>
                  <a:cubicBezTo>
                    <a:pt x="4822" y="12274"/>
                    <a:pt x="4793" y="12247"/>
                    <a:pt x="4781" y="12244"/>
                  </a:cubicBezTo>
                  <a:cubicBezTo>
                    <a:pt x="4536" y="12138"/>
                    <a:pt x="4353" y="11585"/>
                    <a:pt x="4036" y="11364"/>
                  </a:cubicBezTo>
                  <a:cubicBezTo>
                    <a:pt x="3685" y="11119"/>
                    <a:pt x="3147" y="11158"/>
                    <a:pt x="2955" y="10956"/>
                  </a:cubicBezTo>
                  <a:cubicBezTo>
                    <a:pt x="2763" y="10759"/>
                    <a:pt x="2830" y="10211"/>
                    <a:pt x="2604" y="9856"/>
                  </a:cubicBezTo>
                  <a:cubicBezTo>
                    <a:pt x="2455" y="9616"/>
                    <a:pt x="2210" y="9496"/>
                    <a:pt x="1961" y="9294"/>
                  </a:cubicBezTo>
                  <a:cubicBezTo>
                    <a:pt x="1792" y="9153"/>
                    <a:pt x="1760" y="9063"/>
                    <a:pt x="1763" y="9063"/>
                  </a:cubicBezTo>
                  <a:lnTo>
                    <a:pt x="1763" y="9063"/>
                  </a:lnTo>
                  <a:cubicBezTo>
                    <a:pt x="1763" y="9063"/>
                    <a:pt x="1764" y="9063"/>
                    <a:pt x="1764" y="9063"/>
                  </a:cubicBezTo>
                  <a:cubicBezTo>
                    <a:pt x="1672" y="8823"/>
                    <a:pt x="1927" y="8304"/>
                    <a:pt x="1860" y="7915"/>
                  </a:cubicBezTo>
                  <a:cubicBezTo>
                    <a:pt x="1788" y="7502"/>
                    <a:pt x="1375" y="7146"/>
                    <a:pt x="1379" y="6863"/>
                  </a:cubicBezTo>
                  <a:cubicBezTo>
                    <a:pt x="1384" y="6575"/>
                    <a:pt x="1812" y="6253"/>
                    <a:pt x="1908" y="5835"/>
                  </a:cubicBezTo>
                  <a:cubicBezTo>
                    <a:pt x="1999" y="5441"/>
                    <a:pt x="1754" y="4937"/>
                    <a:pt x="1869" y="4682"/>
                  </a:cubicBezTo>
                  <a:cubicBezTo>
                    <a:pt x="1975" y="4447"/>
                    <a:pt x="2532" y="4250"/>
                    <a:pt x="2753" y="3937"/>
                  </a:cubicBezTo>
                  <a:cubicBezTo>
                    <a:pt x="2998" y="3587"/>
                    <a:pt x="2955" y="3049"/>
                    <a:pt x="3157" y="2856"/>
                  </a:cubicBezTo>
                  <a:cubicBezTo>
                    <a:pt x="3359" y="2664"/>
                    <a:pt x="3901" y="2732"/>
                    <a:pt x="4257" y="2506"/>
                  </a:cubicBezTo>
                  <a:cubicBezTo>
                    <a:pt x="4540" y="2328"/>
                    <a:pt x="4670" y="2021"/>
                    <a:pt x="4882" y="1790"/>
                  </a:cubicBezTo>
                  <a:cubicBezTo>
                    <a:pt x="4972" y="1694"/>
                    <a:pt x="5038" y="1641"/>
                    <a:pt x="5189" y="1641"/>
                  </a:cubicBezTo>
                  <a:cubicBezTo>
                    <a:pt x="5279" y="1641"/>
                    <a:pt x="5400" y="1659"/>
                    <a:pt x="5573" y="1699"/>
                  </a:cubicBezTo>
                  <a:cubicBezTo>
                    <a:pt x="5728" y="1736"/>
                    <a:pt x="5891" y="1772"/>
                    <a:pt x="6052" y="1772"/>
                  </a:cubicBezTo>
                  <a:cubicBezTo>
                    <a:pt x="6101" y="1772"/>
                    <a:pt x="6150" y="1769"/>
                    <a:pt x="6198" y="1761"/>
                  </a:cubicBezTo>
                  <a:cubicBezTo>
                    <a:pt x="6476" y="1708"/>
                    <a:pt x="6717" y="1516"/>
                    <a:pt x="6942" y="1386"/>
                  </a:cubicBezTo>
                  <a:cubicBezTo>
                    <a:pt x="7166" y="1279"/>
                    <a:pt x="7048" y="985"/>
                    <a:pt x="6861" y="985"/>
                  </a:cubicBezTo>
                  <a:cubicBezTo>
                    <a:pt x="6823" y="985"/>
                    <a:pt x="6782" y="998"/>
                    <a:pt x="6741" y="1026"/>
                  </a:cubicBezTo>
                  <a:cubicBezTo>
                    <a:pt x="6335" y="1255"/>
                    <a:pt x="6257" y="1358"/>
                    <a:pt x="6049" y="1358"/>
                  </a:cubicBezTo>
                  <a:cubicBezTo>
                    <a:pt x="5947" y="1358"/>
                    <a:pt x="5813" y="1333"/>
                    <a:pt x="5593" y="1286"/>
                  </a:cubicBezTo>
                  <a:lnTo>
                    <a:pt x="5251" y="402"/>
                  </a:lnTo>
                  <a:cubicBezTo>
                    <a:pt x="5149" y="152"/>
                    <a:pt x="4912" y="1"/>
                    <a:pt x="46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82"/>
            <p:cNvSpPr/>
            <p:nvPr/>
          </p:nvSpPr>
          <p:spPr>
            <a:xfrm>
              <a:off x="5471918" y="3042927"/>
              <a:ext cx="132340" cy="151635"/>
            </a:xfrm>
            <a:custGeom>
              <a:avLst/>
              <a:gdLst/>
              <a:ahLst/>
              <a:cxnLst/>
              <a:rect l="l" t="t" r="r" b="b"/>
              <a:pathLst>
                <a:path w="5055" h="5792" extrusionOk="0">
                  <a:moveTo>
                    <a:pt x="3399" y="1"/>
                  </a:moveTo>
                  <a:cubicBezTo>
                    <a:pt x="3073" y="1"/>
                    <a:pt x="2770" y="170"/>
                    <a:pt x="2691" y="535"/>
                  </a:cubicBezTo>
                  <a:cubicBezTo>
                    <a:pt x="2604" y="958"/>
                    <a:pt x="2460" y="1366"/>
                    <a:pt x="2278" y="1755"/>
                  </a:cubicBezTo>
                  <a:cubicBezTo>
                    <a:pt x="2177" y="1923"/>
                    <a:pt x="2321" y="2067"/>
                    <a:pt x="2463" y="2067"/>
                  </a:cubicBezTo>
                  <a:cubicBezTo>
                    <a:pt x="2537" y="2067"/>
                    <a:pt x="2610" y="2028"/>
                    <a:pt x="2648" y="1933"/>
                  </a:cubicBezTo>
                  <a:cubicBezTo>
                    <a:pt x="2849" y="1515"/>
                    <a:pt x="2998" y="1078"/>
                    <a:pt x="3094" y="621"/>
                  </a:cubicBezTo>
                  <a:cubicBezTo>
                    <a:pt x="3126" y="476"/>
                    <a:pt x="3250" y="413"/>
                    <a:pt x="3393" y="413"/>
                  </a:cubicBezTo>
                  <a:cubicBezTo>
                    <a:pt x="3595" y="413"/>
                    <a:pt x="3836" y="541"/>
                    <a:pt x="3906" y="746"/>
                  </a:cubicBezTo>
                  <a:cubicBezTo>
                    <a:pt x="4166" y="1510"/>
                    <a:pt x="4598" y="2788"/>
                    <a:pt x="3887" y="3888"/>
                  </a:cubicBezTo>
                  <a:cubicBezTo>
                    <a:pt x="3187" y="4969"/>
                    <a:pt x="2058" y="5371"/>
                    <a:pt x="1291" y="5371"/>
                  </a:cubicBezTo>
                  <a:cubicBezTo>
                    <a:pt x="869" y="5371"/>
                    <a:pt x="556" y="5249"/>
                    <a:pt x="486" y="5051"/>
                  </a:cubicBezTo>
                  <a:cubicBezTo>
                    <a:pt x="423" y="4878"/>
                    <a:pt x="543" y="4614"/>
                    <a:pt x="827" y="4321"/>
                  </a:cubicBezTo>
                  <a:cubicBezTo>
                    <a:pt x="1355" y="3773"/>
                    <a:pt x="1783" y="3297"/>
                    <a:pt x="2138" y="2783"/>
                  </a:cubicBezTo>
                  <a:cubicBezTo>
                    <a:pt x="2255" y="2622"/>
                    <a:pt x="2114" y="2452"/>
                    <a:pt x="1966" y="2452"/>
                  </a:cubicBezTo>
                  <a:cubicBezTo>
                    <a:pt x="1907" y="2452"/>
                    <a:pt x="1847" y="2479"/>
                    <a:pt x="1802" y="2543"/>
                  </a:cubicBezTo>
                  <a:cubicBezTo>
                    <a:pt x="1456" y="3038"/>
                    <a:pt x="1038" y="3494"/>
                    <a:pt x="519" y="4037"/>
                  </a:cubicBezTo>
                  <a:cubicBezTo>
                    <a:pt x="10" y="4570"/>
                    <a:pt x="1" y="4959"/>
                    <a:pt x="87" y="5195"/>
                  </a:cubicBezTo>
                  <a:cubicBezTo>
                    <a:pt x="226" y="5583"/>
                    <a:pt x="696" y="5791"/>
                    <a:pt x="1290" y="5791"/>
                  </a:cubicBezTo>
                  <a:cubicBezTo>
                    <a:pt x="2231" y="5791"/>
                    <a:pt x="3485" y="5269"/>
                    <a:pt x="4233" y="4114"/>
                  </a:cubicBezTo>
                  <a:cubicBezTo>
                    <a:pt x="5054" y="2846"/>
                    <a:pt x="4564" y="1395"/>
                    <a:pt x="4300" y="617"/>
                  </a:cubicBezTo>
                  <a:cubicBezTo>
                    <a:pt x="4168" y="218"/>
                    <a:pt x="3769" y="1"/>
                    <a:pt x="33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0" name="Google Shape;14410;p82"/>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14411" name="Google Shape;14411;p82"/>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415"/>
        <p:cNvGrpSpPr/>
        <p:nvPr/>
      </p:nvGrpSpPr>
      <p:grpSpPr>
        <a:xfrm>
          <a:off x="0" y="0"/>
          <a:ext cx="0" cy="0"/>
          <a:chOff x="0" y="0"/>
          <a:chExt cx="0" cy="0"/>
        </a:xfrm>
      </p:grpSpPr>
      <p:grpSp>
        <p:nvGrpSpPr>
          <p:cNvPr id="14416" name="Google Shape;14416;p83"/>
          <p:cNvGrpSpPr/>
          <p:nvPr/>
        </p:nvGrpSpPr>
        <p:grpSpPr>
          <a:xfrm>
            <a:off x="910401" y="1327128"/>
            <a:ext cx="248243" cy="345731"/>
            <a:chOff x="910401" y="1511703"/>
            <a:chExt cx="248243" cy="345731"/>
          </a:xfrm>
        </p:grpSpPr>
        <p:sp>
          <p:nvSpPr>
            <p:cNvPr id="14417" name="Google Shape;14417;p83"/>
            <p:cNvSpPr/>
            <p:nvPr/>
          </p:nvSpPr>
          <p:spPr>
            <a:xfrm>
              <a:off x="915437" y="1538508"/>
              <a:ext cx="238172" cy="313891"/>
            </a:xfrm>
            <a:custGeom>
              <a:avLst/>
              <a:gdLst/>
              <a:ahLst/>
              <a:cxnLst/>
              <a:rect l="l" t="t" r="r" b="b"/>
              <a:pathLst>
                <a:path w="9081" h="11968" extrusionOk="0">
                  <a:moveTo>
                    <a:pt x="621" y="1"/>
                  </a:moveTo>
                  <a:cubicBezTo>
                    <a:pt x="275" y="1"/>
                    <a:pt x="1" y="275"/>
                    <a:pt x="1" y="616"/>
                  </a:cubicBezTo>
                  <a:lnTo>
                    <a:pt x="1" y="11347"/>
                  </a:lnTo>
                  <a:cubicBezTo>
                    <a:pt x="1" y="11688"/>
                    <a:pt x="275" y="11967"/>
                    <a:pt x="621" y="11967"/>
                  </a:cubicBezTo>
                  <a:lnTo>
                    <a:pt x="8460" y="11967"/>
                  </a:lnTo>
                  <a:cubicBezTo>
                    <a:pt x="8801" y="11967"/>
                    <a:pt x="9080" y="11688"/>
                    <a:pt x="9080" y="11347"/>
                  </a:cubicBezTo>
                  <a:lnTo>
                    <a:pt x="9080" y="616"/>
                  </a:lnTo>
                  <a:cubicBezTo>
                    <a:pt x="9080" y="275"/>
                    <a:pt x="8801" y="1"/>
                    <a:pt x="8460"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83"/>
            <p:cNvSpPr/>
            <p:nvPr/>
          </p:nvSpPr>
          <p:spPr>
            <a:xfrm>
              <a:off x="937022" y="1560093"/>
              <a:ext cx="194870" cy="259862"/>
            </a:xfrm>
            <a:custGeom>
              <a:avLst/>
              <a:gdLst/>
              <a:ahLst/>
              <a:cxnLst/>
              <a:rect l="l" t="t" r="r" b="b"/>
              <a:pathLst>
                <a:path w="7430" h="9908" extrusionOk="0">
                  <a:moveTo>
                    <a:pt x="1" y="0"/>
                  </a:moveTo>
                  <a:lnTo>
                    <a:pt x="1" y="9908"/>
                  </a:lnTo>
                  <a:lnTo>
                    <a:pt x="7430" y="9908"/>
                  </a:lnTo>
                  <a:lnTo>
                    <a:pt x="74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83"/>
            <p:cNvSpPr/>
            <p:nvPr/>
          </p:nvSpPr>
          <p:spPr>
            <a:xfrm>
              <a:off x="985726" y="1516765"/>
              <a:ext cx="97461" cy="43485"/>
            </a:xfrm>
            <a:custGeom>
              <a:avLst/>
              <a:gdLst/>
              <a:ahLst/>
              <a:cxnLst/>
              <a:rect l="l" t="t" r="r" b="b"/>
              <a:pathLst>
                <a:path w="3716" h="1658" extrusionOk="0">
                  <a:moveTo>
                    <a:pt x="1861" y="1"/>
                  </a:moveTo>
                  <a:cubicBezTo>
                    <a:pt x="1584" y="1"/>
                    <a:pt x="1307" y="139"/>
                    <a:pt x="1151" y="416"/>
                  </a:cubicBezTo>
                  <a:lnTo>
                    <a:pt x="415" y="416"/>
                  </a:lnTo>
                  <a:cubicBezTo>
                    <a:pt x="188" y="416"/>
                    <a:pt x="1" y="599"/>
                    <a:pt x="1" y="830"/>
                  </a:cubicBezTo>
                  <a:lnTo>
                    <a:pt x="1" y="1657"/>
                  </a:lnTo>
                  <a:lnTo>
                    <a:pt x="3715" y="1657"/>
                  </a:lnTo>
                  <a:lnTo>
                    <a:pt x="3715" y="830"/>
                  </a:lnTo>
                  <a:cubicBezTo>
                    <a:pt x="3715" y="599"/>
                    <a:pt x="3533" y="416"/>
                    <a:pt x="3306" y="416"/>
                  </a:cubicBezTo>
                  <a:lnTo>
                    <a:pt x="2570" y="416"/>
                  </a:lnTo>
                  <a:cubicBezTo>
                    <a:pt x="2414" y="139"/>
                    <a:pt x="2137" y="1"/>
                    <a:pt x="186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83"/>
            <p:cNvSpPr/>
            <p:nvPr/>
          </p:nvSpPr>
          <p:spPr>
            <a:xfrm>
              <a:off x="966816" y="1665580"/>
              <a:ext cx="27145" cy="27172"/>
            </a:xfrm>
            <a:custGeom>
              <a:avLst/>
              <a:gdLst/>
              <a:ahLst/>
              <a:cxnLst/>
              <a:rect l="l" t="t" r="r" b="b"/>
              <a:pathLst>
                <a:path w="1035" h="1036" extrusionOk="0">
                  <a:moveTo>
                    <a:pt x="515" y="1"/>
                  </a:moveTo>
                  <a:cubicBezTo>
                    <a:pt x="231" y="1"/>
                    <a:pt x="0" y="232"/>
                    <a:pt x="0" y="521"/>
                  </a:cubicBezTo>
                  <a:cubicBezTo>
                    <a:pt x="0" y="804"/>
                    <a:pt x="231" y="1035"/>
                    <a:pt x="515" y="1035"/>
                  </a:cubicBezTo>
                  <a:cubicBezTo>
                    <a:pt x="804" y="1035"/>
                    <a:pt x="1035" y="804"/>
                    <a:pt x="1035" y="521"/>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83"/>
            <p:cNvSpPr/>
            <p:nvPr/>
          </p:nvSpPr>
          <p:spPr>
            <a:xfrm>
              <a:off x="966816" y="1714311"/>
              <a:ext cx="27145" cy="27145"/>
            </a:xfrm>
            <a:custGeom>
              <a:avLst/>
              <a:gdLst/>
              <a:ahLst/>
              <a:cxnLst/>
              <a:rect l="l" t="t" r="r" b="b"/>
              <a:pathLst>
                <a:path w="1035" h="1035" extrusionOk="0">
                  <a:moveTo>
                    <a:pt x="515" y="0"/>
                  </a:moveTo>
                  <a:cubicBezTo>
                    <a:pt x="231" y="0"/>
                    <a:pt x="0" y="231"/>
                    <a:pt x="0" y="520"/>
                  </a:cubicBezTo>
                  <a:cubicBezTo>
                    <a:pt x="0" y="804"/>
                    <a:pt x="231" y="1035"/>
                    <a:pt x="515" y="1035"/>
                  </a:cubicBezTo>
                  <a:cubicBezTo>
                    <a:pt x="804" y="1035"/>
                    <a:pt x="1035" y="804"/>
                    <a:pt x="1035" y="520"/>
                  </a:cubicBezTo>
                  <a:cubicBezTo>
                    <a:pt x="1035" y="231"/>
                    <a:pt x="804" y="0"/>
                    <a:pt x="515"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83"/>
            <p:cNvSpPr/>
            <p:nvPr/>
          </p:nvSpPr>
          <p:spPr>
            <a:xfrm>
              <a:off x="966816" y="1763015"/>
              <a:ext cx="27145" cy="27172"/>
            </a:xfrm>
            <a:custGeom>
              <a:avLst/>
              <a:gdLst/>
              <a:ahLst/>
              <a:cxnLst/>
              <a:rect l="l" t="t" r="r" b="b"/>
              <a:pathLst>
                <a:path w="1035" h="1036" extrusionOk="0">
                  <a:moveTo>
                    <a:pt x="515" y="1"/>
                  </a:moveTo>
                  <a:cubicBezTo>
                    <a:pt x="231" y="1"/>
                    <a:pt x="0" y="232"/>
                    <a:pt x="0" y="515"/>
                  </a:cubicBezTo>
                  <a:cubicBezTo>
                    <a:pt x="0" y="804"/>
                    <a:pt x="231" y="1035"/>
                    <a:pt x="515" y="1035"/>
                  </a:cubicBezTo>
                  <a:cubicBezTo>
                    <a:pt x="804" y="1035"/>
                    <a:pt x="1035" y="804"/>
                    <a:pt x="1035" y="515"/>
                  </a:cubicBezTo>
                  <a:cubicBezTo>
                    <a:pt x="1035" y="232"/>
                    <a:pt x="804" y="1"/>
                    <a:pt x="515"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83"/>
            <p:cNvSpPr/>
            <p:nvPr/>
          </p:nvSpPr>
          <p:spPr>
            <a:xfrm>
              <a:off x="964167" y="1581783"/>
              <a:ext cx="32443" cy="32470"/>
            </a:xfrm>
            <a:custGeom>
              <a:avLst/>
              <a:gdLst/>
              <a:ahLst/>
              <a:cxnLst/>
              <a:rect l="l" t="t" r="r" b="b"/>
              <a:pathLst>
                <a:path w="1237" h="1238" extrusionOk="0">
                  <a:moveTo>
                    <a:pt x="207" y="1"/>
                  </a:moveTo>
                  <a:cubicBezTo>
                    <a:pt x="91" y="1"/>
                    <a:pt x="0" y="92"/>
                    <a:pt x="0" y="208"/>
                  </a:cubicBezTo>
                  <a:lnTo>
                    <a:pt x="0" y="1031"/>
                  </a:lnTo>
                  <a:cubicBezTo>
                    <a:pt x="0" y="1146"/>
                    <a:pt x="91" y="1238"/>
                    <a:pt x="207" y="1238"/>
                  </a:cubicBezTo>
                  <a:lnTo>
                    <a:pt x="1030" y="1238"/>
                  </a:lnTo>
                  <a:cubicBezTo>
                    <a:pt x="1145" y="1238"/>
                    <a:pt x="1237" y="1146"/>
                    <a:pt x="1237" y="1031"/>
                  </a:cubicBezTo>
                  <a:lnTo>
                    <a:pt x="1237" y="208"/>
                  </a:lnTo>
                  <a:cubicBezTo>
                    <a:pt x="1237" y="92"/>
                    <a:pt x="1145" y="1"/>
                    <a:pt x="1030"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83"/>
            <p:cNvSpPr/>
            <p:nvPr/>
          </p:nvSpPr>
          <p:spPr>
            <a:xfrm>
              <a:off x="910401" y="1511703"/>
              <a:ext cx="248243" cy="345731"/>
            </a:xfrm>
            <a:custGeom>
              <a:avLst/>
              <a:gdLst/>
              <a:ahLst/>
              <a:cxnLst/>
              <a:rect l="l" t="t" r="r" b="b"/>
              <a:pathLst>
                <a:path w="9465" h="13182" extrusionOk="0">
                  <a:moveTo>
                    <a:pt x="4732" y="386"/>
                  </a:moveTo>
                  <a:cubicBezTo>
                    <a:pt x="4944" y="386"/>
                    <a:pt x="5156" y="491"/>
                    <a:pt x="5274" y="700"/>
                  </a:cubicBezTo>
                  <a:cubicBezTo>
                    <a:pt x="5312" y="763"/>
                    <a:pt x="5375" y="796"/>
                    <a:pt x="5442" y="801"/>
                  </a:cubicBezTo>
                  <a:lnTo>
                    <a:pt x="6174" y="801"/>
                  </a:lnTo>
                  <a:cubicBezTo>
                    <a:pt x="6299" y="801"/>
                    <a:pt x="6395" y="897"/>
                    <a:pt x="6395" y="1018"/>
                  </a:cubicBezTo>
                  <a:lnTo>
                    <a:pt x="6395" y="1653"/>
                  </a:lnTo>
                  <a:lnTo>
                    <a:pt x="3070" y="1653"/>
                  </a:lnTo>
                  <a:lnTo>
                    <a:pt x="3070" y="1023"/>
                  </a:lnTo>
                  <a:cubicBezTo>
                    <a:pt x="3065" y="902"/>
                    <a:pt x="3166" y="801"/>
                    <a:pt x="3287" y="801"/>
                  </a:cubicBezTo>
                  <a:lnTo>
                    <a:pt x="4023" y="801"/>
                  </a:lnTo>
                  <a:cubicBezTo>
                    <a:pt x="4090" y="796"/>
                    <a:pt x="4153" y="763"/>
                    <a:pt x="4186" y="700"/>
                  </a:cubicBezTo>
                  <a:cubicBezTo>
                    <a:pt x="4307" y="491"/>
                    <a:pt x="4520" y="386"/>
                    <a:pt x="4732" y="386"/>
                  </a:cubicBezTo>
                  <a:close/>
                  <a:moveTo>
                    <a:pt x="8652" y="1215"/>
                  </a:moveTo>
                  <a:cubicBezTo>
                    <a:pt x="8888" y="1215"/>
                    <a:pt x="9080" y="1403"/>
                    <a:pt x="9080" y="1638"/>
                  </a:cubicBezTo>
                  <a:lnTo>
                    <a:pt x="9080" y="12369"/>
                  </a:lnTo>
                  <a:cubicBezTo>
                    <a:pt x="9080" y="12604"/>
                    <a:pt x="8888" y="12792"/>
                    <a:pt x="8652" y="12792"/>
                  </a:cubicBezTo>
                  <a:lnTo>
                    <a:pt x="813" y="12792"/>
                  </a:lnTo>
                  <a:cubicBezTo>
                    <a:pt x="578" y="12792"/>
                    <a:pt x="385" y="12604"/>
                    <a:pt x="385" y="12369"/>
                  </a:cubicBezTo>
                  <a:lnTo>
                    <a:pt x="385" y="1638"/>
                  </a:lnTo>
                  <a:cubicBezTo>
                    <a:pt x="385" y="1407"/>
                    <a:pt x="578" y="1215"/>
                    <a:pt x="813" y="1215"/>
                  </a:cubicBezTo>
                  <a:lnTo>
                    <a:pt x="2680" y="1215"/>
                  </a:lnTo>
                  <a:lnTo>
                    <a:pt x="2680" y="1850"/>
                  </a:lnTo>
                  <a:cubicBezTo>
                    <a:pt x="2680" y="1956"/>
                    <a:pt x="2767" y="2043"/>
                    <a:pt x="2873" y="2043"/>
                  </a:cubicBezTo>
                  <a:lnTo>
                    <a:pt x="6587" y="2043"/>
                  </a:lnTo>
                  <a:cubicBezTo>
                    <a:pt x="6693" y="2043"/>
                    <a:pt x="6780" y="1956"/>
                    <a:pt x="6780" y="1850"/>
                  </a:cubicBezTo>
                  <a:lnTo>
                    <a:pt x="6780" y="1215"/>
                  </a:lnTo>
                  <a:close/>
                  <a:moveTo>
                    <a:pt x="4733" y="0"/>
                  </a:moveTo>
                  <a:cubicBezTo>
                    <a:pt x="4426" y="0"/>
                    <a:pt x="4119" y="137"/>
                    <a:pt x="3917" y="411"/>
                  </a:cubicBezTo>
                  <a:lnTo>
                    <a:pt x="3287" y="411"/>
                  </a:lnTo>
                  <a:cubicBezTo>
                    <a:pt x="3027" y="411"/>
                    <a:pt x="2796" y="580"/>
                    <a:pt x="2714" y="825"/>
                  </a:cubicBezTo>
                  <a:lnTo>
                    <a:pt x="813" y="825"/>
                  </a:lnTo>
                  <a:cubicBezTo>
                    <a:pt x="361" y="825"/>
                    <a:pt x="0" y="1191"/>
                    <a:pt x="0" y="1638"/>
                  </a:cubicBezTo>
                  <a:lnTo>
                    <a:pt x="0" y="12369"/>
                  </a:lnTo>
                  <a:cubicBezTo>
                    <a:pt x="0" y="12816"/>
                    <a:pt x="361" y="13177"/>
                    <a:pt x="813" y="13182"/>
                  </a:cubicBezTo>
                  <a:lnTo>
                    <a:pt x="8652" y="13182"/>
                  </a:lnTo>
                  <a:cubicBezTo>
                    <a:pt x="9099" y="13177"/>
                    <a:pt x="9465" y="12816"/>
                    <a:pt x="9465" y="12369"/>
                  </a:cubicBezTo>
                  <a:lnTo>
                    <a:pt x="9465" y="1638"/>
                  </a:lnTo>
                  <a:cubicBezTo>
                    <a:pt x="9465" y="1191"/>
                    <a:pt x="9104" y="825"/>
                    <a:pt x="8652" y="825"/>
                  </a:cubicBezTo>
                  <a:lnTo>
                    <a:pt x="6751" y="825"/>
                  </a:lnTo>
                  <a:cubicBezTo>
                    <a:pt x="6669" y="580"/>
                    <a:pt x="6438" y="411"/>
                    <a:pt x="6178" y="411"/>
                  </a:cubicBezTo>
                  <a:lnTo>
                    <a:pt x="5548" y="411"/>
                  </a:lnTo>
                  <a:cubicBezTo>
                    <a:pt x="5346" y="137"/>
                    <a:pt x="5039" y="0"/>
                    <a:pt x="47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83"/>
            <p:cNvSpPr/>
            <p:nvPr/>
          </p:nvSpPr>
          <p:spPr>
            <a:xfrm>
              <a:off x="1027769" y="1533472"/>
              <a:ext cx="13507" cy="10098"/>
            </a:xfrm>
            <a:custGeom>
              <a:avLst/>
              <a:gdLst/>
              <a:ahLst/>
              <a:cxnLst/>
              <a:rect l="l" t="t" r="r" b="b"/>
              <a:pathLst>
                <a:path w="515" h="385" extrusionOk="0">
                  <a:moveTo>
                    <a:pt x="260" y="0"/>
                  </a:moveTo>
                  <a:cubicBezTo>
                    <a:pt x="0" y="0"/>
                    <a:pt x="0" y="385"/>
                    <a:pt x="260" y="385"/>
                  </a:cubicBezTo>
                  <a:cubicBezTo>
                    <a:pt x="515" y="385"/>
                    <a:pt x="515"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83"/>
            <p:cNvSpPr/>
            <p:nvPr/>
          </p:nvSpPr>
          <p:spPr>
            <a:xfrm>
              <a:off x="931986" y="1555031"/>
              <a:ext cx="204968" cy="269986"/>
            </a:xfrm>
            <a:custGeom>
              <a:avLst/>
              <a:gdLst/>
              <a:ahLst/>
              <a:cxnLst/>
              <a:rect l="l" t="t" r="r" b="b"/>
              <a:pathLst>
                <a:path w="7815" h="10294" extrusionOk="0">
                  <a:moveTo>
                    <a:pt x="193" y="1"/>
                  </a:moveTo>
                  <a:cubicBezTo>
                    <a:pt x="87" y="1"/>
                    <a:pt x="0" y="87"/>
                    <a:pt x="0" y="198"/>
                  </a:cubicBezTo>
                  <a:lnTo>
                    <a:pt x="0" y="10101"/>
                  </a:lnTo>
                  <a:cubicBezTo>
                    <a:pt x="0" y="10207"/>
                    <a:pt x="87" y="10293"/>
                    <a:pt x="193" y="10293"/>
                  </a:cubicBezTo>
                  <a:lnTo>
                    <a:pt x="7622" y="10293"/>
                  </a:lnTo>
                  <a:cubicBezTo>
                    <a:pt x="7728" y="10293"/>
                    <a:pt x="7814" y="10207"/>
                    <a:pt x="7814" y="10101"/>
                  </a:cubicBezTo>
                  <a:lnTo>
                    <a:pt x="7814" y="198"/>
                  </a:lnTo>
                  <a:cubicBezTo>
                    <a:pt x="7814" y="87"/>
                    <a:pt x="7728" y="1"/>
                    <a:pt x="7622" y="1"/>
                  </a:cubicBezTo>
                  <a:lnTo>
                    <a:pt x="6592" y="1"/>
                  </a:lnTo>
                  <a:cubicBezTo>
                    <a:pt x="6332" y="1"/>
                    <a:pt x="6332" y="386"/>
                    <a:pt x="6592" y="386"/>
                  </a:cubicBezTo>
                  <a:lnTo>
                    <a:pt x="7429" y="386"/>
                  </a:lnTo>
                  <a:lnTo>
                    <a:pt x="7429" y="9908"/>
                  </a:lnTo>
                  <a:lnTo>
                    <a:pt x="390" y="9908"/>
                  </a:lnTo>
                  <a:lnTo>
                    <a:pt x="390" y="386"/>
                  </a:lnTo>
                  <a:lnTo>
                    <a:pt x="1227" y="386"/>
                  </a:lnTo>
                  <a:cubicBezTo>
                    <a:pt x="1482" y="386"/>
                    <a:pt x="148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83"/>
            <p:cNvSpPr/>
            <p:nvPr/>
          </p:nvSpPr>
          <p:spPr>
            <a:xfrm>
              <a:off x="959132" y="1663324"/>
              <a:ext cx="37112" cy="31788"/>
            </a:xfrm>
            <a:custGeom>
              <a:avLst/>
              <a:gdLst/>
              <a:ahLst/>
              <a:cxnLst/>
              <a:rect l="l" t="t" r="r" b="b"/>
              <a:pathLst>
                <a:path w="1415" h="1212" extrusionOk="0">
                  <a:moveTo>
                    <a:pt x="810" y="385"/>
                  </a:moveTo>
                  <a:cubicBezTo>
                    <a:pt x="923" y="385"/>
                    <a:pt x="1034" y="473"/>
                    <a:pt x="1034" y="607"/>
                  </a:cubicBezTo>
                  <a:cubicBezTo>
                    <a:pt x="1034" y="727"/>
                    <a:pt x="933" y="823"/>
                    <a:pt x="813" y="823"/>
                  </a:cubicBezTo>
                  <a:cubicBezTo>
                    <a:pt x="615" y="823"/>
                    <a:pt x="519" y="587"/>
                    <a:pt x="659" y="448"/>
                  </a:cubicBezTo>
                  <a:cubicBezTo>
                    <a:pt x="702" y="405"/>
                    <a:pt x="756" y="385"/>
                    <a:pt x="810" y="385"/>
                  </a:cubicBezTo>
                  <a:close/>
                  <a:moveTo>
                    <a:pt x="807" y="0"/>
                  </a:moveTo>
                  <a:cubicBezTo>
                    <a:pt x="272" y="0"/>
                    <a:pt x="1" y="651"/>
                    <a:pt x="380" y="1030"/>
                  </a:cubicBezTo>
                  <a:cubicBezTo>
                    <a:pt x="503" y="1155"/>
                    <a:pt x="656" y="1211"/>
                    <a:pt x="806" y="1211"/>
                  </a:cubicBezTo>
                  <a:cubicBezTo>
                    <a:pt x="1116" y="1211"/>
                    <a:pt x="1414" y="970"/>
                    <a:pt x="1414" y="607"/>
                  </a:cubicBezTo>
                  <a:cubicBezTo>
                    <a:pt x="1414" y="270"/>
                    <a:pt x="1145" y="0"/>
                    <a:pt x="813" y="0"/>
                  </a:cubicBezTo>
                  <a:cubicBezTo>
                    <a:pt x="811" y="0"/>
                    <a:pt x="809" y="0"/>
                    <a:pt x="8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83"/>
            <p:cNvSpPr/>
            <p:nvPr/>
          </p:nvSpPr>
          <p:spPr>
            <a:xfrm>
              <a:off x="959132" y="1712029"/>
              <a:ext cx="37112" cy="31788"/>
            </a:xfrm>
            <a:custGeom>
              <a:avLst/>
              <a:gdLst/>
              <a:ahLst/>
              <a:cxnLst/>
              <a:rect l="l" t="t" r="r" b="b"/>
              <a:pathLst>
                <a:path w="1415" h="1212" extrusionOk="0">
                  <a:moveTo>
                    <a:pt x="812" y="387"/>
                  </a:moveTo>
                  <a:cubicBezTo>
                    <a:pt x="925" y="387"/>
                    <a:pt x="1034" y="474"/>
                    <a:pt x="1034" y="607"/>
                  </a:cubicBezTo>
                  <a:cubicBezTo>
                    <a:pt x="1034" y="727"/>
                    <a:pt x="933" y="823"/>
                    <a:pt x="813" y="828"/>
                  </a:cubicBezTo>
                  <a:cubicBezTo>
                    <a:pt x="615" y="828"/>
                    <a:pt x="519" y="588"/>
                    <a:pt x="659" y="453"/>
                  </a:cubicBezTo>
                  <a:cubicBezTo>
                    <a:pt x="703" y="407"/>
                    <a:pt x="758" y="387"/>
                    <a:pt x="812" y="387"/>
                  </a:cubicBezTo>
                  <a:close/>
                  <a:moveTo>
                    <a:pt x="807" y="1"/>
                  </a:moveTo>
                  <a:cubicBezTo>
                    <a:pt x="272" y="1"/>
                    <a:pt x="1" y="652"/>
                    <a:pt x="380" y="1030"/>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83"/>
            <p:cNvSpPr/>
            <p:nvPr/>
          </p:nvSpPr>
          <p:spPr>
            <a:xfrm>
              <a:off x="959132" y="1760733"/>
              <a:ext cx="37112" cy="31788"/>
            </a:xfrm>
            <a:custGeom>
              <a:avLst/>
              <a:gdLst/>
              <a:ahLst/>
              <a:cxnLst/>
              <a:rect l="l" t="t" r="r" b="b"/>
              <a:pathLst>
                <a:path w="1415" h="1212" extrusionOk="0">
                  <a:moveTo>
                    <a:pt x="810" y="384"/>
                  </a:moveTo>
                  <a:cubicBezTo>
                    <a:pt x="923" y="384"/>
                    <a:pt x="1034" y="473"/>
                    <a:pt x="1034" y="607"/>
                  </a:cubicBezTo>
                  <a:cubicBezTo>
                    <a:pt x="1034" y="728"/>
                    <a:pt x="933" y="824"/>
                    <a:pt x="813" y="824"/>
                  </a:cubicBezTo>
                  <a:cubicBezTo>
                    <a:pt x="615" y="824"/>
                    <a:pt x="519" y="588"/>
                    <a:pt x="659" y="448"/>
                  </a:cubicBezTo>
                  <a:cubicBezTo>
                    <a:pt x="702" y="404"/>
                    <a:pt x="756" y="384"/>
                    <a:pt x="810" y="384"/>
                  </a:cubicBezTo>
                  <a:close/>
                  <a:moveTo>
                    <a:pt x="807" y="1"/>
                  </a:moveTo>
                  <a:cubicBezTo>
                    <a:pt x="272" y="1"/>
                    <a:pt x="1" y="647"/>
                    <a:pt x="380" y="1031"/>
                  </a:cubicBezTo>
                  <a:cubicBezTo>
                    <a:pt x="503" y="1156"/>
                    <a:pt x="656" y="1212"/>
                    <a:pt x="806" y="1212"/>
                  </a:cubicBezTo>
                  <a:cubicBezTo>
                    <a:pt x="1116" y="1212"/>
                    <a:pt x="1414" y="971"/>
                    <a:pt x="1414" y="607"/>
                  </a:cubicBezTo>
                  <a:cubicBezTo>
                    <a:pt x="1414" y="270"/>
                    <a:pt x="1145" y="1"/>
                    <a:pt x="813" y="1"/>
                  </a:cubicBezTo>
                  <a:cubicBezTo>
                    <a:pt x="811" y="1"/>
                    <a:pt x="809" y="1"/>
                    <a:pt x="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83"/>
            <p:cNvSpPr/>
            <p:nvPr/>
          </p:nvSpPr>
          <p:spPr>
            <a:xfrm>
              <a:off x="1006053" y="1663324"/>
              <a:ext cx="62238" cy="10124"/>
            </a:xfrm>
            <a:custGeom>
              <a:avLst/>
              <a:gdLst/>
              <a:ahLst/>
              <a:cxnLst/>
              <a:rect l="l" t="t" r="r" b="b"/>
              <a:pathLst>
                <a:path w="2373" h="386" extrusionOk="0">
                  <a:moveTo>
                    <a:pt x="260" y="0"/>
                  </a:moveTo>
                  <a:cubicBezTo>
                    <a:pt x="1" y="0"/>
                    <a:pt x="1" y="385"/>
                    <a:pt x="260" y="385"/>
                  </a:cubicBezTo>
                  <a:lnTo>
                    <a:pt x="2118" y="385"/>
                  </a:lnTo>
                  <a:cubicBezTo>
                    <a:pt x="2373" y="385"/>
                    <a:pt x="2373" y="0"/>
                    <a:pt x="21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83"/>
            <p:cNvSpPr/>
            <p:nvPr/>
          </p:nvSpPr>
          <p:spPr>
            <a:xfrm>
              <a:off x="1006053" y="1684910"/>
              <a:ext cx="100110" cy="10229"/>
            </a:xfrm>
            <a:custGeom>
              <a:avLst/>
              <a:gdLst/>
              <a:ahLst/>
              <a:cxnLst/>
              <a:rect l="l" t="t" r="r" b="b"/>
              <a:pathLst>
                <a:path w="3817" h="390" extrusionOk="0">
                  <a:moveTo>
                    <a:pt x="260" y="0"/>
                  </a:moveTo>
                  <a:cubicBezTo>
                    <a:pt x="1" y="0"/>
                    <a:pt x="1" y="390"/>
                    <a:pt x="260" y="390"/>
                  </a:cubicBezTo>
                  <a:lnTo>
                    <a:pt x="3561" y="390"/>
                  </a:lnTo>
                  <a:cubicBezTo>
                    <a:pt x="3816" y="390"/>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83"/>
            <p:cNvSpPr/>
            <p:nvPr/>
          </p:nvSpPr>
          <p:spPr>
            <a:xfrm>
              <a:off x="1006053" y="1712029"/>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83"/>
            <p:cNvSpPr/>
            <p:nvPr/>
          </p:nvSpPr>
          <p:spPr>
            <a:xfrm>
              <a:off x="1006053" y="1733745"/>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83"/>
            <p:cNvSpPr/>
            <p:nvPr/>
          </p:nvSpPr>
          <p:spPr>
            <a:xfrm>
              <a:off x="1006053" y="1760733"/>
              <a:ext cx="62238" cy="10124"/>
            </a:xfrm>
            <a:custGeom>
              <a:avLst/>
              <a:gdLst/>
              <a:ahLst/>
              <a:cxnLst/>
              <a:rect l="l" t="t" r="r" b="b"/>
              <a:pathLst>
                <a:path w="2373" h="386" extrusionOk="0">
                  <a:moveTo>
                    <a:pt x="260" y="1"/>
                  </a:moveTo>
                  <a:cubicBezTo>
                    <a:pt x="1" y="1"/>
                    <a:pt x="1" y="386"/>
                    <a:pt x="260" y="386"/>
                  </a:cubicBezTo>
                  <a:lnTo>
                    <a:pt x="2118" y="386"/>
                  </a:lnTo>
                  <a:cubicBezTo>
                    <a:pt x="2373" y="386"/>
                    <a:pt x="2373" y="1"/>
                    <a:pt x="21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83"/>
            <p:cNvSpPr/>
            <p:nvPr/>
          </p:nvSpPr>
          <p:spPr>
            <a:xfrm>
              <a:off x="1006053" y="1782319"/>
              <a:ext cx="100110" cy="10255"/>
            </a:xfrm>
            <a:custGeom>
              <a:avLst/>
              <a:gdLst/>
              <a:ahLst/>
              <a:cxnLst/>
              <a:rect l="l" t="t" r="r" b="b"/>
              <a:pathLst>
                <a:path w="3817" h="391" extrusionOk="0">
                  <a:moveTo>
                    <a:pt x="260" y="1"/>
                  </a:moveTo>
                  <a:cubicBezTo>
                    <a:pt x="1" y="1"/>
                    <a:pt x="1" y="386"/>
                    <a:pt x="260" y="391"/>
                  </a:cubicBezTo>
                  <a:lnTo>
                    <a:pt x="3561" y="391"/>
                  </a:lnTo>
                  <a:cubicBezTo>
                    <a:pt x="3816" y="391"/>
                    <a:pt x="3816"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83"/>
            <p:cNvSpPr/>
            <p:nvPr/>
          </p:nvSpPr>
          <p:spPr>
            <a:xfrm>
              <a:off x="1006053" y="1582176"/>
              <a:ext cx="100110" cy="10124"/>
            </a:xfrm>
            <a:custGeom>
              <a:avLst/>
              <a:gdLst/>
              <a:ahLst/>
              <a:cxnLst/>
              <a:rect l="l" t="t" r="r" b="b"/>
              <a:pathLst>
                <a:path w="3817" h="386" extrusionOk="0">
                  <a:moveTo>
                    <a:pt x="260" y="0"/>
                  </a:moveTo>
                  <a:cubicBezTo>
                    <a:pt x="1" y="0"/>
                    <a:pt x="1" y="385"/>
                    <a:pt x="260" y="385"/>
                  </a:cubicBezTo>
                  <a:lnTo>
                    <a:pt x="3561" y="385"/>
                  </a:lnTo>
                  <a:cubicBezTo>
                    <a:pt x="3816" y="385"/>
                    <a:pt x="381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83"/>
            <p:cNvSpPr/>
            <p:nvPr/>
          </p:nvSpPr>
          <p:spPr>
            <a:xfrm>
              <a:off x="962777" y="1630881"/>
              <a:ext cx="143386" cy="10124"/>
            </a:xfrm>
            <a:custGeom>
              <a:avLst/>
              <a:gdLst/>
              <a:ahLst/>
              <a:cxnLst/>
              <a:rect l="l" t="t" r="r" b="b"/>
              <a:pathLst>
                <a:path w="5467" h="386" extrusionOk="0">
                  <a:moveTo>
                    <a:pt x="260" y="1"/>
                  </a:moveTo>
                  <a:cubicBezTo>
                    <a:pt x="0" y="1"/>
                    <a:pt x="0" y="386"/>
                    <a:pt x="260" y="386"/>
                  </a:cubicBezTo>
                  <a:lnTo>
                    <a:pt x="5211" y="386"/>
                  </a:lnTo>
                  <a:cubicBezTo>
                    <a:pt x="5466" y="386"/>
                    <a:pt x="5466" y="1"/>
                    <a:pt x="5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83"/>
            <p:cNvSpPr/>
            <p:nvPr/>
          </p:nvSpPr>
          <p:spPr>
            <a:xfrm>
              <a:off x="1006053" y="1603762"/>
              <a:ext cx="29821" cy="10124"/>
            </a:xfrm>
            <a:custGeom>
              <a:avLst/>
              <a:gdLst/>
              <a:ahLst/>
              <a:cxnLst/>
              <a:rect l="l" t="t" r="r" b="b"/>
              <a:pathLst>
                <a:path w="1137" h="386" extrusionOk="0">
                  <a:moveTo>
                    <a:pt x="260" y="0"/>
                  </a:moveTo>
                  <a:cubicBezTo>
                    <a:pt x="1" y="0"/>
                    <a:pt x="1" y="385"/>
                    <a:pt x="260" y="385"/>
                  </a:cubicBezTo>
                  <a:lnTo>
                    <a:pt x="876" y="385"/>
                  </a:lnTo>
                  <a:cubicBezTo>
                    <a:pt x="1136" y="385"/>
                    <a:pt x="1136"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83"/>
            <p:cNvSpPr/>
            <p:nvPr/>
          </p:nvSpPr>
          <p:spPr>
            <a:xfrm>
              <a:off x="1044030" y="1603762"/>
              <a:ext cx="29690" cy="10124"/>
            </a:xfrm>
            <a:custGeom>
              <a:avLst/>
              <a:gdLst/>
              <a:ahLst/>
              <a:cxnLst/>
              <a:rect l="l" t="t" r="r" b="b"/>
              <a:pathLst>
                <a:path w="1132" h="386" extrusionOk="0">
                  <a:moveTo>
                    <a:pt x="256" y="0"/>
                  </a:moveTo>
                  <a:cubicBezTo>
                    <a:pt x="1" y="0"/>
                    <a:pt x="1" y="385"/>
                    <a:pt x="256" y="385"/>
                  </a:cubicBezTo>
                  <a:lnTo>
                    <a:pt x="877" y="385"/>
                  </a:lnTo>
                  <a:cubicBezTo>
                    <a:pt x="1132" y="385"/>
                    <a:pt x="1132" y="0"/>
                    <a:pt x="8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83"/>
            <p:cNvSpPr/>
            <p:nvPr/>
          </p:nvSpPr>
          <p:spPr>
            <a:xfrm>
              <a:off x="964535" y="1582176"/>
              <a:ext cx="31709" cy="31709"/>
            </a:xfrm>
            <a:custGeom>
              <a:avLst/>
              <a:gdLst/>
              <a:ahLst/>
              <a:cxnLst/>
              <a:rect l="l" t="t" r="r" b="b"/>
              <a:pathLst>
                <a:path w="1209" h="1209" extrusionOk="0">
                  <a:moveTo>
                    <a:pt x="823" y="385"/>
                  </a:moveTo>
                  <a:lnTo>
                    <a:pt x="823" y="823"/>
                  </a:lnTo>
                  <a:lnTo>
                    <a:pt x="385" y="823"/>
                  </a:lnTo>
                  <a:lnTo>
                    <a:pt x="385" y="385"/>
                  </a:lnTo>
                  <a:close/>
                  <a:moveTo>
                    <a:pt x="193" y="0"/>
                  </a:moveTo>
                  <a:cubicBezTo>
                    <a:pt x="87" y="0"/>
                    <a:pt x="0" y="82"/>
                    <a:pt x="0" y="193"/>
                  </a:cubicBezTo>
                  <a:lnTo>
                    <a:pt x="0" y="1016"/>
                  </a:lnTo>
                  <a:cubicBezTo>
                    <a:pt x="0" y="1121"/>
                    <a:pt x="87" y="1208"/>
                    <a:pt x="193" y="1208"/>
                  </a:cubicBezTo>
                  <a:lnTo>
                    <a:pt x="1016" y="1208"/>
                  </a:lnTo>
                  <a:cubicBezTo>
                    <a:pt x="1122" y="1208"/>
                    <a:pt x="1208" y="1121"/>
                    <a:pt x="1208" y="1016"/>
                  </a:cubicBezTo>
                  <a:lnTo>
                    <a:pt x="1208" y="193"/>
                  </a:lnTo>
                  <a:cubicBezTo>
                    <a:pt x="1208" y="82"/>
                    <a:pt x="1122" y="0"/>
                    <a:pt x="1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1" name="Google Shape;14441;p83"/>
          <p:cNvGrpSpPr/>
          <p:nvPr/>
        </p:nvGrpSpPr>
        <p:grpSpPr>
          <a:xfrm>
            <a:off x="1311970" y="1327312"/>
            <a:ext cx="345810" cy="345547"/>
            <a:chOff x="1311970" y="1511887"/>
            <a:chExt cx="345810" cy="345547"/>
          </a:xfrm>
        </p:grpSpPr>
        <p:sp>
          <p:nvSpPr>
            <p:cNvPr id="14442" name="Google Shape;14442;p83"/>
            <p:cNvSpPr/>
            <p:nvPr/>
          </p:nvSpPr>
          <p:spPr>
            <a:xfrm>
              <a:off x="1446990" y="1619656"/>
              <a:ext cx="27041" cy="59589"/>
            </a:xfrm>
            <a:custGeom>
              <a:avLst/>
              <a:gdLst/>
              <a:ahLst/>
              <a:cxnLst/>
              <a:rect l="l" t="t" r="r" b="b"/>
              <a:pathLst>
                <a:path w="1031" h="2272" extrusionOk="0">
                  <a:moveTo>
                    <a:pt x="617" y="0"/>
                  </a:moveTo>
                  <a:cubicBezTo>
                    <a:pt x="275" y="0"/>
                    <a:pt x="1" y="280"/>
                    <a:pt x="1" y="621"/>
                  </a:cubicBezTo>
                  <a:lnTo>
                    <a:pt x="1" y="766"/>
                  </a:lnTo>
                  <a:cubicBezTo>
                    <a:pt x="1" y="944"/>
                    <a:pt x="30" y="1117"/>
                    <a:pt x="83" y="1285"/>
                  </a:cubicBezTo>
                  <a:lnTo>
                    <a:pt x="410" y="2272"/>
                  </a:lnTo>
                  <a:lnTo>
                    <a:pt x="1030" y="2272"/>
                  </a:lnTo>
                  <a:lnTo>
                    <a:pt x="103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83"/>
            <p:cNvSpPr/>
            <p:nvPr/>
          </p:nvSpPr>
          <p:spPr>
            <a:xfrm>
              <a:off x="1457848" y="1614226"/>
              <a:ext cx="64887" cy="65018"/>
            </a:xfrm>
            <a:custGeom>
              <a:avLst/>
              <a:gdLst/>
              <a:ahLst/>
              <a:cxnLst/>
              <a:rect l="l" t="t" r="r" b="b"/>
              <a:pathLst>
                <a:path w="2474" h="2479" extrusionOk="0">
                  <a:moveTo>
                    <a:pt x="616" y="1"/>
                  </a:moveTo>
                  <a:cubicBezTo>
                    <a:pt x="275" y="1"/>
                    <a:pt x="1" y="280"/>
                    <a:pt x="1" y="621"/>
                  </a:cubicBezTo>
                  <a:cubicBezTo>
                    <a:pt x="1" y="847"/>
                    <a:pt x="183" y="1035"/>
                    <a:pt x="414" y="1035"/>
                  </a:cubicBezTo>
                  <a:lnTo>
                    <a:pt x="2065" y="2479"/>
                  </a:lnTo>
                  <a:lnTo>
                    <a:pt x="2430" y="1199"/>
                  </a:lnTo>
                  <a:cubicBezTo>
                    <a:pt x="2459" y="1088"/>
                    <a:pt x="2474" y="973"/>
                    <a:pt x="2474" y="857"/>
                  </a:cubicBezTo>
                  <a:lnTo>
                    <a:pt x="247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83"/>
            <p:cNvSpPr/>
            <p:nvPr/>
          </p:nvSpPr>
          <p:spPr>
            <a:xfrm>
              <a:off x="1468575" y="1695374"/>
              <a:ext cx="32575" cy="32575"/>
            </a:xfrm>
            <a:custGeom>
              <a:avLst/>
              <a:gdLst/>
              <a:ahLst/>
              <a:cxnLst/>
              <a:rect l="l" t="t" r="r" b="b"/>
              <a:pathLst>
                <a:path w="1242" h="1242" extrusionOk="0">
                  <a:moveTo>
                    <a:pt x="1" y="0"/>
                  </a:moveTo>
                  <a:lnTo>
                    <a:pt x="1" y="1242"/>
                  </a:lnTo>
                  <a:lnTo>
                    <a:pt x="1242" y="1242"/>
                  </a:lnTo>
                  <a:lnTo>
                    <a:pt x="124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83"/>
            <p:cNvSpPr/>
            <p:nvPr/>
          </p:nvSpPr>
          <p:spPr>
            <a:xfrm>
              <a:off x="1430728" y="1708488"/>
              <a:ext cx="108162" cy="84348"/>
            </a:xfrm>
            <a:custGeom>
              <a:avLst/>
              <a:gdLst/>
              <a:ahLst/>
              <a:cxnLst/>
              <a:rect l="l" t="t" r="r" b="b"/>
              <a:pathLst>
                <a:path w="4124" h="3216" extrusionOk="0">
                  <a:moveTo>
                    <a:pt x="1444" y="1"/>
                  </a:moveTo>
                  <a:lnTo>
                    <a:pt x="448" y="290"/>
                  </a:lnTo>
                  <a:cubicBezTo>
                    <a:pt x="183" y="362"/>
                    <a:pt x="0" y="607"/>
                    <a:pt x="0" y="881"/>
                  </a:cubicBezTo>
                  <a:lnTo>
                    <a:pt x="0" y="3215"/>
                  </a:lnTo>
                  <a:lnTo>
                    <a:pt x="4124" y="3215"/>
                  </a:lnTo>
                  <a:lnTo>
                    <a:pt x="4124" y="881"/>
                  </a:lnTo>
                  <a:cubicBezTo>
                    <a:pt x="4124" y="607"/>
                    <a:pt x="3941" y="362"/>
                    <a:pt x="3676" y="290"/>
                  </a:cubicBezTo>
                  <a:lnTo>
                    <a:pt x="2680" y="1"/>
                  </a:lnTo>
                  <a:lnTo>
                    <a:pt x="2440" y="294"/>
                  </a:lnTo>
                  <a:cubicBezTo>
                    <a:pt x="2341" y="410"/>
                    <a:pt x="2203" y="468"/>
                    <a:pt x="2064" y="468"/>
                  </a:cubicBezTo>
                  <a:cubicBezTo>
                    <a:pt x="1926" y="468"/>
                    <a:pt x="1788" y="410"/>
                    <a:pt x="1689" y="294"/>
                  </a:cubicBezTo>
                  <a:lnTo>
                    <a:pt x="1444"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6" name="Google Shape;14446;p83"/>
            <p:cNvSpPr/>
            <p:nvPr/>
          </p:nvSpPr>
          <p:spPr>
            <a:xfrm>
              <a:off x="1452287" y="1641372"/>
              <a:ext cx="65149" cy="59458"/>
            </a:xfrm>
            <a:custGeom>
              <a:avLst/>
              <a:gdLst/>
              <a:ahLst/>
              <a:cxnLst/>
              <a:rect l="l" t="t" r="r" b="b"/>
              <a:pathLst>
                <a:path w="2484" h="2267" extrusionOk="0">
                  <a:moveTo>
                    <a:pt x="800" y="0"/>
                  </a:moveTo>
                  <a:cubicBezTo>
                    <a:pt x="684" y="0"/>
                    <a:pt x="578" y="43"/>
                    <a:pt x="496" y="120"/>
                  </a:cubicBezTo>
                  <a:lnTo>
                    <a:pt x="294" y="327"/>
                  </a:lnTo>
                  <a:cubicBezTo>
                    <a:pt x="107" y="510"/>
                    <a:pt x="1" y="765"/>
                    <a:pt x="6" y="1030"/>
                  </a:cubicBezTo>
                  <a:cubicBezTo>
                    <a:pt x="6" y="1713"/>
                    <a:pt x="559" y="2266"/>
                    <a:pt x="1242" y="2266"/>
                  </a:cubicBezTo>
                  <a:cubicBezTo>
                    <a:pt x="1245" y="2266"/>
                    <a:pt x="1248" y="2266"/>
                    <a:pt x="1251" y="2266"/>
                  </a:cubicBezTo>
                  <a:cubicBezTo>
                    <a:pt x="1930" y="2266"/>
                    <a:pt x="2484" y="1710"/>
                    <a:pt x="2484" y="1030"/>
                  </a:cubicBezTo>
                  <a:lnTo>
                    <a:pt x="2484" y="770"/>
                  </a:lnTo>
                  <a:cubicBezTo>
                    <a:pt x="2484" y="659"/>
                    <a:pt x="2440" y="553"/>
                    <a:pt x="2363" y="476"/>
                  </a:cubicBezTo>
                  <a:cubicBezTo>
                    <a:pt x="2041" y="164"/>
                    <a:pt x="1459" y="24"/>
                    <a:pt x="80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83"/>
            <p:cNvSpPr/>
            <p:nvPr/>
          </p:nvSpPr>
          <p:spPr>
            <a:xfrm>
              <a:off x="1452287" y="1641346"/>
              <a:ext cx="64913" cy="58225"/>
            </a:xfrm>
            <a:custGeom>
              <a:avLst/>
              <a:gdLst/>
              <a:ahLst/>
              <a:cxnLst/>
              <a:rect l="l" t="t" r="r" b="b"/>
              <a:pathLst>
                <a:path w="2475" h="2220" extrusionOk="0">
                  <a:moveTo>
                    <a:pt x="780" y="1"/>
                  </a:moveTo>
                  <a:cubicBezTo>
                    <a:pt x="674" y="1"/>
                    <a:pt x="570" y="48"/>
                    <a:pt x="496" y="121"/>
                  </a:cubicBezTo>
                  <a:lnTo>
                    <a:pt x="294" y="328"/>
                  </a:lnTo>
                  <a:cubicBezTo>
                    <a:pt x="107" y="511"/>
                    <a:pt x="1" y="766"/>
                    <a:pt x="1" y="1031"/>
                  </a:cubicBezTo>
                  <a:cubicBezTo>
                    <a:pt x="1" y="1579"/>
                    <a:pt x="367" y="2065"/>
                    <a:pt x="896" y="2219"/>
                  </a:cubicBezTo>
                  <a:cubicBezTo>
                    <a:pt x="718" y="1998"/>
                    <a:pt x="622" y="1728"/>
                    <a:pt x="622" y="1445"/>
                  </a:cubicBezTo>
                  <a:lnTo>
                    <a:pt x="622" y="1031"/>
                  </a:lnTo>
                  <a:cubicBezTo>
                    <a:pt x="622" y="799"/>
                    <a:pt x="809" y="616"/>
                    <a:pt x="1034" y="616"/>
                  </a:cubicBezTo>
                  <a:cubicBezTo>
                    <a:pt x="1042" y="616"/>
                    <a:pt x="1051" y="616"/>
                    <a:pt x="1059" y="617"/>
                  </a:cubicBezTo>
                  <a:cubicBezTo>
                    <a:pt x="1478" y="646"/>
                    <a:pt x="2094" y="713"/>
                    <a:pt x="2474" y="896"/>
                  </a:cubicBezTo>
                  <a:cubicBezTo>
                    <a:pt x="2460" y="809"/>
                    <a:pt x="2426" y="535"/>
                    <a:pt x="2359" y="477"/>
                  </a:cubicBezTo>
                  <a:cubicBezTo>
                    <a:pt x="2041" y="165"/>
                    <a:pt x="1459" y="25"/>
                    <a:pt x="795" y="1"/>
                  </a:cubicBezTo>
                  <a:cubicBezTo>
                    <a:pt x="790" y="1"/>
                    <a:pt x="785" y="1"/>
                    <a:pt x="78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83"/>
            <p:cNvSpPr/>
            <p:nvPr/>
          </p:nvSpPr>
          <p:spPr>
            <a:xfrm>
              <a:off x="1430728" y="1722258"/>
              <a:ext cx="21716" cy="70578"/>
            </a:xfrm>
            <a:custGeom>
              <a:avLst/>
              <a:gdLst/>
              <a:ahLst/>
              <a:cxnLst/>
              <a:rect l="l" t="t" r="r" b="b"/>
              <a:pathLst>
                <a:path w="828" h="2691" extrusionOk="0">
                  <a:moveTo>
                    <a:pt x="116" y="0"/>
                  </a:moveTo>
                  <a:cubicBezTo>
                    <a:pt x="39" y="106"/>
                    <a:pt x="0" y="231"/>
                    <a:pt x="0" y="356"/>
                  </a:cubicBezTo>
                  <a:lnTo>
                    <a:pt x="0" y="2690"/>
                  </a:lnTo>
                  <a:lnTo>
                    <a:pt x="828" y="2690"/>
                  </a:lnTo>
                  <a:lnTo>
                    <a:pt x="828" y="972"/>
                  </a:lnTo>
                  <a:cubicBezTo>
                    <a:pt x="828" y="809"/>
                    <a:pt x="760" y="650"/>
                    <a:pt x="645" y="534"/>
                  </a:cubicBezTo>
                  <a:lnTo>
                    <a:pt x="116"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83"/>
            <p:cNvSpPr/>
            <p:nvPr/>
          </p:nvSpPr>
          <p:spPr>
            <a:xfrm>
              <a:off x="1517279" y="1722258"/>
              <a:ext cx="21743" cy="70578"/>
            </a:xfrm>
            <a:custGeom>
              <a:avLst/>
              <a:gdLst/>
              <a:ahLst/>
              <a:cxnLst/>
              <a:rect l="l" t="t" r="r" b="b"/>
              <a:pathLst>
                <a:path w="829" h="2691" extrusionOk="0">
                  <a:moveTo>
                    <a:pt x="713" y="0"/>
                  </a:moveTo>
                  <a:lnTo>
                    <a:pt x="184" y="534"/>
                  </a:lnTo>
                  <a:cubicBezTo>
                    <a:pt x="68" y="650"/>
                    <a:pt x="1" y="809"/>
                    <a:pt x="1" y="972"/>
                  </a:cubicBezTo>
                  <a:lnTo>
                    <a:pt x="1" y="2690"/>
                  </a:lnTo>
                  <a:lnTo>
                    <a:pt x="829" y="2690"/>
                  </a:lnTo>
                  <a:lnTo>
                    <a:pt x="829" y="356"/>
                  </a:lnTo>
                  <a:cubicBezTo>
                    <a:pt x="824" y="231"/>
                    <a:pt x="785" y="106"/>
                    <a:pt x="71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83"/>
            <p:cNvSpPr/>
            <p:nvPr/>
          </p:nvSpPr>
          <p:spPr>
            <a:xfrm>
              <a:off x="1317006" y="1516922"/>
              <a:ext cx="335607" cy="335345"/>
            </a:xfrm>
            <a:custGeom>
              <a:avLst/>
              <a:gdLst/>
              <a:ahLst/>
              <a:cxnLst/>
              <a:rect l="l" t="t" r="r" b="b"/>
              <a:pathLst>
                <a:path w="12796" h="12786" extrusionOk="0">
                  <a:moveTo>
                    <a:pt x="6403" y="2474"/>
                  </a:moveTo>
                  <a:cubicBezTo>
                    <a:pt x="6907" y="2474"/>
                    <a:pt x="7416" y="2572"/>
                    <a:pt x="7902" y="2772"/>
                  </a:cubicBezTo>
                  <a:cubicBezTo>
                    <a:pt x="9364" y="3379"/>
                    <a:pt x="10322" y="4808"/>
                    <a:pt x="10322" y="6395"/>
                  </a:cubicBezTo>
                  <a:cubicBezTo>
                    <a:pt x="10322" y="8561"/>
                    <a:pt x="8566" y="10312"/>
                    <a:pt x="6400" y="10312"/>
                  </a:cubicBezTo>
                  <a:cubicBezTo>
                    <a:pt x="4812" y="10312"/>
                    <a:pt x="3383" y="9360"/>
                    <a:pt x="2777" y="7892"/>
                  </a:cubicBezTo>
                  <a:cubicBezTo>
                    <a:pt x="2171" y="6429"/>
                    <a:pt x="2508" y="4745"/>
                    <a:pt x="3629" y="3624"/>
                  </a:cubicBezTo>
                  <a:cubicBezTo>
                    <a:pt x="4379" y="2873"/>
                    <a:pt x="5382" y="2474"/>
                    <a:pt x="6403" y="2474"/>
                  </a:cubicBezTo>
                  <a:close/>
                  <a:moveTo>
                    <a:pt x="5573" y="1"/>
                  </a:moveTo>
                  <a:cubicBezTo>
                    <a:pt x="5457" y="1"/>
                    <a:pt x="5366" y="92"/>
                    <a:pt x="5366" y="208"/>
                  </a:cubicBezTo>
                  <a:lnTo>
                    <a:pt x="5366" y="751"/>
                  </a:lnTo>
                  <a:cubicBezTo>
                    <a:pt x="5366" y="852"/>
                    <a:pt x="5298" y="934"/>
                    <a:pt x="5202" y="953"/>
                  </a:cubicBezTo>
                  <a:cubicBezTo>
                    <a:pt x="4562" y="1093"/>
                    <a:pt x="3951" y="1348"/>
                    <a:pt x="3398" y="1704"/>
                  </a:cubicBezTo>
                  <a:cubicBezTo>
                    <a:pt x="3363" y="1726"/>
                    <a:pt x="3324" y="1738"/>
                    <a:pt x="3286" y="1738"/>
                  </a:cubicBezTo>
                  <a:cubicBezTo>
                    <a:pt x="3233" y="1738"/>
                    <a:pt x="3182" y="1717"/>
                    <a:pt x="3143" y="1675"/>
                  </a:cubicBezTo>
                  <a:lnTo>
                    <a:pt x="2753" y="1290"/>
                  </a:lnTo>
                  <a:cubicBezTo>
                    <a:pt x="2712" y="1249"/>
                    <a:pt x="2659" y="1229"/>
                    <a:pt x="2606" y="1229"/>
                  </a:cubicBezTo>
                  <a:cubicBezTo>
                    <a:pt x="2553" y="1229"/>
                    <a:pt x="2500" y="1249"/>
                    <a:pt x="2459" y="1290"/>
                  </a:cubicBezTo>
                  <a:lnTo>
                    <a:pt x="1290" y="2455"/>
                  </a:lnTo>
                  <a:cubicBezTo>
                    <a:pt x="1213" y="2532"/>
                    <a:pt x="1213" y="2666"/>
                    <a:pt x="1290" y="2743"/>
                  </a:cubicBezTo>
                  <a:lnTo>
                    <a:pt x="1680" y="3133"/>
                  </a:lnTo>
                  <a:cubicBezTo>
                    <a:pt x="1747" y="3201"/>
                    <a:pt x="1762" y="3311"/>
                    <a:pt x="1704" y="3393"/>
                  </a:cubicBezTo>
                  <a:cubicBezTo>
                    <a:pt x="1353" y="3942"/>
                    <a:pt x="1098" y="4553"/>
                    <a:pt x="958" y="5197"/>
                  </a:cubicBezTo>
                  <a:cubicBezTo>
                    <a:pt x="939" y="5289"/>
                    <a:pt x="857" y="5361"/>
                    <a:pt x="756" y="5361"/>
                  </a:cubicBezTo>
                  <a:lnTo>
                    <a:pt x="208" y="5361"/>
                  </a:lnTo>
                  <a:cubicBezTo>
                    <a:pt x="97" y="5361"/>
                    <a:pt x="1" y="5452"/>
                    <a:pt x="1" y="5568"/>
                  </a:cubicBezTo>
                  <a:lnTo>
                    <a:pt x="1" y="7218"/>
                  </a:lnTo>
                  <a:cubicBezTo>
                    <a:pt x="1" y="7329"/>
                    <a:pt x="97" y="7425"/>
                    <a:pt x="208" y="7425"/>
                  </a:cubicBezTo>
                  <a:lnTo>
                    <a:pt x="756" y="7425"/>
                  </a:lnTo>
                  <a:cubicBezTo>
                    <a:pt x="857" y="7425"/>
                    <a:pt x="939" y="7493"/>
                    <a:pt x="958" y="7589"/>
                  </a:cubicBezTo>
                  <a:cubicBezTo>
                    <a:pt x="1098" y="8229"/>
                    <a:pt x="1353" y="8840"/>
                    <a:pt x="1704" y="9393"/>
                  </a:cubicBezTo>
                  <a:cubicBezTo>
                    <a:pt x="1762" y="9475"/>
                    <a:pt x="1747" y="9581"/>
                    <a:pt x="1680" y="9648"/>
                  </a:cubicBezTo>
                  <a:lnTo>
                    <a:pt x="1290" y="10038"/>
                  </a:lnTo>
                  <a:cubicBezTo>
                    <a:pt x="1213" y="10120"/>
                    <a:pt x="1213" y="10250"/>
                    <a:pt x="1290" y="10331"/>
                  </a:cubicBezTo>
                  <a:lnTo>
                    <a:pt x="2459" y="11496"/>
                  </a:lnTo>
                  <a:cubicBezTo>
                    <a:pt x="2500" y="11537"/>
                    <a:pt x="2553" y="11557"/>
                    <a:pt x="2606" y="11557"/>
                  </a:cubicBezTo>
                  <a:cubicBezTo>
                    <a:pt x="2659" y="11557"/>
                    <a:pt x="2712" y="11537"/>
                    <a:pt x="2753" y="11496"/>
                  </a:cubicBezTo>
                  <a:lnTo>
                    <a:pt x="3138" y="11111"/>
                  </a:lnTo>
                  <a:cubicBezTo>
                    <a:pt x="3180" y="11069"/>
                    <a:pt x="3232" y="11049"/>
                    <a:pt x="3285" y="11049"/>
                  </a:cubicBezTo>
                  <a:cubicBezTo>
                    <a:pt x="3324" y="11049"/>
                    <a:pt x="3363" y="11060"/>
                    <a:pt x="3398" y="11082"/>
                  </a:cubicBezTo>
                  <a:cubicBezTo>
                    <a:pt x="3951" y="11438"/>
                    <a:pt x="4562" y="11693"/>
                    <a:pt x="5202" y="11833"/>
                  </a:cubicBezTo>
                  <a:cubicBezTo>
                    <a:pt x="5298" y="11852"/>
                    <a:pt x="5366" y="11934"/>
                    <a:pt x="5366" y="12030"/>
                  </a:cubicBezTo>
                  <a:lnTo>
                    <a:pt x="5366" y="12579"/>
                  </a:lnTo>
                  <a:cubicBezTo>
                    <a:pt x="5366" y="12694"/>
                    <a:pt x="5457" y="12785"/>
                    <a:pt x="5573" y="12785"/>
                  </a:cubicBezTo>
                  <a:lnTo>
                    <a:pt x="7223" y="12785"/>
                  </a:lnTo>
                  <a:cubicBezTo>
                    <a:pt x="7339" y="12785"/>
                    <a:pt x="7430" y="12694"/>
                    <a:pt x="7430" y="12579"/>
                  </a:cubicBezTo>
                  <a:lnTo>
                    <a:pt x="7430" y="12030"/>
                  </a:lnTo>
                  <a:cubicBezTo>
                    <a:pt x="7430" y="11934"/>
                    <a:pt x="7497" y="11852"/>
                    <a:pt x="7594" y="11833"/>
                  </a:cubicBezTo>
                  <a:cubicBezTo>
                    <a:pt x="8234" y="11693"/>
                    <a:pt x="8845" y="11438"/>
                    <a:pt x="9398" y="11082"/>
                  </a:cubicBezTo>
                  <a:cubicBezTo>
                    <a:pt x="9433" y="11060"/>
                    <a:pt x="9472" y="11049"/>
                    <a:pt x="9510" y="11049"/>
                  </a:cubicBezTo>
                  <a:cubicBezTo>
                    <a:pt x="9563" y="11049"/>
                    <a:pt x="9616" y="11069"/>
                    <a:pt x="9658" y="11111"/>
                  </a:cubicBezTo>
                  <a:lnTo>
                    <a:pt x="10043" y="11496"/>
                  </a:lnTo>
                  <a:cubicBezTo>
                    <a:pt x="10084" y="11537"/>
                    <a:pt x="10137" y="11557"/>
                    <a:pt x="10190" y="11557"/>
                  </a:cubicBezTo>
                  <a:cubicBezTo>
                    <a:pt x="10242" y="11557"/>
                    <a:pt x="10295" y="11537"/>
                    <a:pt x="10336" y="11496"/>
                  </a:cubicBezTo>
                  <a:lnTo>
                    <a:pt x="11506" y="10331"/>
                  </a:lnTo>
                  <a:cubicBezTo>
                    <a:pt x="11583" y="10250"/>
                    <a:pt x="11583" y="10120"/>
                    <a:pt x="11506" y="10038"/>
                  </a:cubicBezTo>
                  <a:lnTo>
                    <a:pt x="11116" y="9648"/>
                  </a:lnTo>
                  <a:cubicBezTo>
                    <a:pt x="11048" y="9581"/>
                    <a:pt x="11039" y="9475"/>
                    <a:pt x="11092" y="9393"/>
                  </a:cubicBezTo>
                  <a:cubicBezTo>
                    <a:pt x="11443" y="8840"/>
                    <a:pt x="11698" y="8229"/>
                    <a:pt x="11838" y="7589"/>
                  </a:cubicBezTo>
                  <a:cubicBezTo>
                    <a:pt x="11857" y="7493"/>
                    <a:pt x="11943" y="7425"/>
                    <a:pt x="12040" y="7425"/>
                  </a:cubicBezTo>
                  <a:lnTo>
                    <a:pt x="12588" y="7425"/>
                  </a:lnTo>
                  <a:cubicBezTo>
                    <a:pt x="12699" y="7425"/>
                    <a:pt x="12795" y="7329"/>
                    <a:pt x="12795" y="7218"/>
                  </a:cubicBezTo>
                  <a:lnTo>
                    <a:pt x="12795" y="5568"/>
                  </a:lnTo>
                  <a:cubicBezTo>
                    <a:pt x="12795" y="5457"/>
                    <a:pt x="12704" y="5361"/>
                    <a:pt x="12588" y="5361"/>
                  </a:cubicBezTo>
                  <a:lnTo>
                    <a:pt x="12040" y="5361"/>
                  </a:lnTo>
                  <a:cubicBezTo>
                    <a:pt x="11943" y="5361"/>
                    <a:pt x="11862" y="5294"/>
                    <a:pt x="11842" y="5197"/>
                  </a:cubicBezTo>
                  <a:cubicBezTo>
                    <a:pt x="11698" y="4557"/>
                    <a:pt x="11448" y="3946"/>
                    <a:pt x="11092" y="3393"/>
                  </a:cubicBezTo>
                  <a:cubicBezTo>
                    <a:pt x="11039" y="3311"/>
                    <a:pt x="11048" y="3205"/>
                    <a:pt x="11121" y="3133"/>
                  </a:cubicBezTo>
                  <a:lnTo>
                    <a:pt x="11506" y="2748"/>
                  </a:lnTo>
                  <a:cubicBezTo>
                    <a:pt x="11587" y="2666"/>
                    <a:pt x="11587" y="2536"/>
                    <a:pt x="11506" y="2455"/>
                  </a:cubicBezTo>
                  <a:lnTo>
                    <a:pt x="10341" y="1290"/>
                  </a:lnTo>
                  <a:cubicBezTo>
                    <a:pt x="10300" y="1249"/>
                    <a:pt x="10247" y="1229"/>
                    <a:pt x="10194" y="1229"/>
                  </a:cubicBezTo>
                  <a:cubicBezTo>
                    <a:pt x="10141" y="1229"/>
                    <a:pt x="10088" y="1249"/>
                    <a:pt x="10048" y="1290"/>
                  </a:cubicBezTo>
                  <a:lnTo>
                    <a:pt x="9658" y="1675"/>
                  </a:lnTo>
                  <a:cubicBezTo>
                    <a:pt x="9618" y="1715"/>
                    <a:pt x="9565" y="1736"/>
                    <a:pt x="9511" y="1736"/>
                  </a:cubicBezTo>
                  <a:cubicBezTo>
                    <a:pt x="9474" y="1736"/>
                    <a:pt x="9436" y="1726"/>
                    <a:pt x="9403" y="1704"/>
                  </a:cubicBezTo>
                  <a:cubicBezTo>
                    <a:pt x="8849" y="1348"/>
                    <a:pt x="8238" y="1093"/>
                    <a:pt x="7598" y="953"/>
                  </a:cubicBezTo>
                  <a:cubicBezTo>
                    <a:pt x="7502" y="934"/>
                    <a:pt x="7435" y="852"/>
                    <a:pt x="7430" y="751"/>
                  </a:cubicBezTo>
                  <a:lnTo>
                    <a:pt x="7430" y="208"/>
                  </a:lnTo>
                  <a:cubicBezTo>
                    <a:pt x="7430" y="92"/>
                    <a:pt x="7339" y="1"/>
                    <a:pt x="7228" y="1"/>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83"/>
            <p:cNvSpPr/>
            <p:nvPr/>
          </p:nvSpPr>
          <p:spPr>
            <a:xfrm>
              <a:off x="1356374" y="1565522"/>
              <a:ext cx="247509" cy="238146"/>
            </a:xfrm>
            <a:custGeom>
              <a:avLst/>
              <a:gdLst/>
              <a:ahLst/>
              <a:cxnLst/>
              <a:rect l="l" t="t" r="r" b="b"/>
              <a:pathLst>
                <a:path w="9437" h="9080" extrusionOk="0">
                  <a:moveTo>
                    <a:pt x="4902" y="621"/>
                  </a:moveTo>
                  <a:cubicBezTo>
                    <a:pt x="5406" y="621"/>
                    <a:pt x="5915" y="719"/>
                    <a:pt x="6401" y="919"/>
                  </a:cubicBezTo>
                  <a:cubicBezTo>
                    <a:pt x="7863" y="1526"/>
                    <a:pt x="8821" y="2955"/>
                    <a:pt x="8821" y="4542"/>
                  </a:cubicBezTo>
                  <a:cubicBezTo>
                    <a:pt x="8821" y="6708"/>
                    <a:pt x="7065" y="8459"/>
                    <a:pt x="4899" y="8459"/>
                  </a:cubicBezTo>
                  <a:cubicBezTo>
                    <a:pt x="3311" y="8459"/>
                    <a:pt x="1882" y="7507"/>
                    <a:pt x="1276" y="6039"/>
                  </a:cubicBezTo>
                  <a:cubicBezTo>
                    <a:pt x="670" y="4576"/>
                    <a:pt x="1007" y="2892"/>
                    <a:pt x="2128" y="1771"/>
                  </a:cubicBezTo>
                  <a:cubicBezTo>
                    <a:pt x="2878" y="1020"/>
                    <a:pt x="3881" y="621"/>
                    <a:pt x="4902" y="621"/>
                  </a:cubicBezTo>
                  <a:close/>
                  <a:moveTo>
                    <a:pt x="4899" y="0"/>
                  </a:moveTo>
                  <a:cubicBezTo>
                    <a:pt x="3061" y="0"/>
                    <a:pt x="1406" y="1107"/>
                    <a:pt x="703" y="2805"/>
                  </a:cubicBezTo>
                  <a:cubicBezTo>
                    <a:pt x="1" y="4499"/>
                    <a:pt x="391" y="6453"/>
                    <a:pt x="1690" y="7752"/>
                  </a:cubicBezTo>
                  <a:cubicBezTo>
                    <a:pt x="2555" y="8620"/>
                    <a:pt x="3714" y="9080"/>
                    <a:pt x="4895" y="9080"/>
                  </a:cubicBezTo>
                  <a:cubicBezTo>
                    <a:pt x="5481" y="9080"/>
                    <a:pt x="6073" y="8967"/>
                    <a:pt x="6636" y="8733"/>
                  </a:cubicBezTo>
                  <a:cubicBezTo>
                    <a:pt x="8330" y="8031"/>
                    <a:pt x="9437" y="6376"/>
                    <a:pt x="9437" y="4542"/>
                  </a:cubicBezTo>
                  <a:cubicBezTo>
                    <a:pt x="9437" y="2036"/>
                    <a:pt x="7406" y="0"/>
                    <a:pt x="4899"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83"/>
            <p:cNvSpPr/>
            <p:nvPr/>
          </p:nvSpPr>
          <p:spPr>
            <a:xfrm>
              <a:off x="1311970" y="1511887"/>
              <a:ext cx="345810" cy="345547"/>
            </a:xfrm>
            <a:custGeom>
              <a:avLst/>
              <a:gdLst/>
              <a:ahLst/>
              <a:cxnLst/>
              <a:rect l="l" t="t" r="r" b="b"/>
              <a:pathLst>
                <a:path w="13185" h="13175" extrusionOk="0">
                  <a:moveTo>
                    <a:pt x="7420" y="385"/>
                  </a:moveTo>
                  <a:cubicBezTo>
                    <a:pt x="7425" y="385"/>
                    <a:pt x="7430" y="390"/>
                    <a:pt x="7430" y="400"/>
                  </a:cubicBezTo>
                  <a:lnTo>
                    <a:pt x="7430" y="943"/>
                  </a:lnTo>
                  <a:cubicBezTo>
                    <a:pt x="7430" y="1136"/>
                    <a:pt x="7564" y="1295"/>
                    <a:pt x="7747" y="1333"/>
                  </a:cubicBezTo>
                  <a:cubicBezTo>
                    <a:pt x="8368" y="1468"/>
                    <a:pt x="8960" y="1713"/>
                    <a:pt x="9494" y="2055"/>
                  </a:cubicBezTo>
                  <a:cubicBezTo>
                    <a:pt x="9559" y="2100"/>
                    <a:pt x="9635" y="2121"/>
                    <a:pt x="9710" y="2121"/>
                  </a:cubicBezTo>
                  <a:cubicBezTo>
                    <a:pt x="9813" y="2121"/>
                    <a:pt x="9915" y="2082"/>
                    <a:pt x="9989" y="2007"/>
                  </a:cubicBezTo>
                  <a:lnTo>
                    <a:pt x="10379" y="1617"/>
                  </a:lnTo>
                  <a:cubicBezTo>
                    <a:pt x="10382" y="1615"/>
                    <a:pt x="10385" y="1613"/>
                    <a:pt x="10389" y="1613"/>
                  </a:cubicBezTo>
                  <a:cubicBezTo>
                    <a:pt x="10392" y="1613"/>
                    <a:pt x="10396" y="1615"/>
                    <a:pt x="10398" y="1617"/>
                  </a:cubicBezTo>
                  <a:lnTo>
                    <a:pt x="11563" y="2786"/>
                  </a:lnTo>
                  <a:cubicBezTo>
                    <a:pt x="11568" y="2791"/>
                    <a:pt x="11568" y="2796"/>
                    <a:pt x="11563" y="2805"/>
                  </a:cubicBezTo>
                  <a:lnTo>
                    <a:pt x="11178" y="3190"/>
                  </a:lnTo>
                  <a:cubicBezTo>
                    <a:pt x="11043" y="3325"/>
                    <a:pt x="11019" y="3532"/>
                    <a:pt x="11125" y="3691"/>
                  </a:cubicBezTo>
                  <a:cubicBezTo>
                    <a:pt x="11467" y="4225"/>
                    <a:pt x="11712" y="4812"/>
                    <a:pt x="11847" y="5433"/>
                  </a:cubicBezTo>
                  <a:cubicBezTo>
                    <a:pt x="11885" y="5620"/>
                    <a:pt x="12049" y="5750"/>
                    <a:pt x="12236" y="5750"/>
                  </a:cubicBezTo>
                  <a:lnTo>
                    <a:pt x="12785" y="5750"/>
                  </a:lnTo>
                  <a:cubicBezTo>
                    <a:pt x="12790" y="5750"/>
                    <a:pt x="12799" y="5755"/>
                    <a:pt x="12799" y="5765"/>
                  </a:cubicBezTo>
                  <a:lnTo>
                    <a:pt x="12799" y="7415"/>
                  </a:lnTo>
                  <a:lnTo>
                    <a:pt x="12795" y="7410"/>
                  </a:lnTo>
                  <a:cubicBezTo>
                    <a:pt x="12795" y="7420"/>
                    <a:pt x="12790" y="7425"/>
                    <a:pt x="12780" y="7425"/>
                  </a:cubicBezTo>
                  <a:lnTo>
                    <a:pt x="12232" y="7425"/>
                  </a:lnTo>
                  <a:cubicBezTo>
                    <a:pt x="12044" y="7425"/>
                    <a:pt x="11880" y="7555"/>
                    <a:pt x="11842" y="7742"/>
                  </a:cubicBezTo>
                  <a:cubicBezTo>
                    <a:pt x="11707" y="8358"/>
                    <a:pt x="11467" y="8950"/>
                    <a:pt x="11120" y="9484"/>
                  </a:cubicBezTo>
                  <a:cubicBezTo>
                    <a:pt x="11019" y="9643"/>
                    <a:pt x="11038" y="9850"/>
                    <a:pt x="11173" y="9985"/>
                  </a:cubicBezTo>
                  <a:lnTo>
                    <a:pt x="11563" y="10370"/>
                  </a:lnTo>
                  <a:cubicBezTo>
                    <a:pt x="11568" y="10374"/>
                    <a:pt x="11568" y="10384"/>
                    <a:pt x="11563" y="10389"/>
                  </a:cubicBezTo>
                  <a:lnTo>
                    <a:pt x="10398" y="11558"/>
                  </a:lnTo>
                  <a:cubicBezTo>
                    <a:pt x="10394" y="11560"/>
                    <a:pt x="10390" y="11562"/>
                    <a:pt x="10387" y="11562"/>
                  </a:cubicBezTo>
                  <a:cubicBezTo>
                    <a:pt x="10384" y="11562"/>
                    <a:pt x="10382" y="11560"/>
                    <a:pt x="10379" y="11558"/>
                  </a:cubicBezTo>
                  <a:lnTo>
                    <a:pt x="9989" y="11168"/>
                  </a:lnTo>
                  <a:cubicBezTo>
                    <a:pt x="9912" y="11091"/>
                    <a:pt x="9810" y="11051"/>
                    <a:pt x="9707" y="11051"/>
                  </a:cubicBezTo>
                  <a:cubicBezTo>
                    <a:pt x="9632" y="11051"/>
                    <a:pt x="9556" y="11073"/>
                    <a:pt x="9489" y="11115"/>
                  </a:cubicBezTo>
                  <a:cubicBezTo>
                    <a:pt x="8955" y="11457"/>
                    <a:pt x="8368" y="11702"/>
                    <a:pt x="7747" y="11837"/>
                  </a:cubicBezTo>
                  <a:cubicBezTo>
                    <a:pt x="7564" y="11876"/>
                    <a:pt x="7430" y="12039"/>
                    <a:pt x="7430" y="12227"/>
                  </a:cubicBezTo>
                  <a:lnTo>
                    <a:pt x="7430" y="12775"/>
                  </a:lnTo>
                  <a:cubicBezTo>
                    <a:pt x="7430" y="12785"/>
                    <a:pt x="7425" y="12790"/>
                    <a:pt x="7415" y="12790"/>
                  </a:cubicBezTo>
                  <a:lnTo>
                    <a:pt x="5765" y="12790"/>
                  </a:lnTo>
                  <a:cubicBezTo>
                    <a:pt x="5755" y="12790"/>
                    <a:pt x="5750" y="12785"/>
                    <a:pt x="5750" y="12775"/>
                  </a:cubicBezTo>
                  <a:lnTo>
                    <a:pt x="5750" y="12227"/>
                  </a:lnTo>
                  <a:cubicBezTo>
                    <a:pt x="5750" y="12039"/>
                    <a:pt x="5620" y="11876"/>
                    <a:pt x="5437" y="11837"/>
                  </a:cubicBezTo>
                  <a:cubicBezTo>
                    <a:pt x="4817" y="11702"/>
                    <a:pt x="4225" y="11457"/>
                    <a:pt x="3691" y="11115"/>
                  </a:cubicBezTo>
                  <a:cubicBezTo>
                    <a:pt x="3628" y="11072"/>
                    <a:pt x="3551" y="11053"/>
                    <a:pt x="3474" y="11053"/>
                  </a:cubicBezTo>
                  <a:cubicBezTo>
                    <a:pt x="3368" y="11053"/>
                    <a:pt x="3267" y="11091"/>
                    <a:pt x="3190" y="11168"/>
                  </a:cubicBezTo>
                  <a:lnTo>
                    <a:pt x="2805" y="11558"/>
                  </a:lnTo>
                  <a:cubicBezTo>
                    <a:pt x="2803" y="11560"/>
                    <a:pt x="2799" y="11562"/>
                    <a:pt x="2796" y="11562"/>
                  </a:cubicBezTo>
                  <a:cubicBezTo>
                    <a:pt x="2792" y="11562"/>
                    <a:pt x="2789" y="11560"/>
                    <a:pt x="2786" y="11558"/>
                  </a:cubicBezTo>
                  <a:lnTo>
                    <a:pt x="1617" y="10389"/>
                  </a:lnTo>
                  <a:cubicBezTo>
                    <a:pt x="1612" y="10384"/>
                    <a:pt x="1612" y="10374"/>
                    <a:pt x="1617" y="10370"/>
                  </a:cubicBezTo>
                  <a:lnTo>
                    <a:pt x="2007" y="9985"/>
                  </a:lnTo>
                  <a:cubicBezTo>
                    <a:pt x="2141" y="9850"/>
                    <a:pt x="2161" y="9643"/>
                    <a:pt x="2060" y="9484"/>
                  </a:cubicBezTo>
                  <a:cubicBezTo>
                    <a:pt x="1718" y="8950"/>
                    <a:pt x="1473" y="8358"/>
                    <a:pt x="1338" y="7737"/>
                  </a:cubicBezTo>
                  <a:cubicBezTo>
                    <a:pt x="1299" y="7555"/>
                    <a:pt x="1136" y="7425"/>
                    <a:pt x="948" y="7425"/>
                  </a:cubicBezTo>
                  <a:lnTo>
                    <a:pt x="400" y="7425"/>
                  </a:lnTo>
                  <a:cubicBezTo>
                    <a:pt x="390" y="7425"/>
                    <a:pt x="385" y="7420"/>
                    <a:pt x="385" y="7410"/>
                  </a:cubicBezTo>
                  <a:lnTo>
                    <a:pt x="385" y="5760"/>
                  </a:lnTo>
                  <a:cubicBezTo>
                    <a:pt x="385" y="5750"/>
                    <a:pt x="390" y="5745"/>
                    <a:pt x="400" y="5745"/>
                  </a:cubicBezTo>
                  <a:lnTo>
                    <a:pt x="948" y="5745"/>
                  </a:lnTo>
                  <a:cubicBezTo>
                    <a:pt x="1136" y="5745"/>
                    <a:pt x="1299" y="5616"/>
                    <a:pt x="1338" y="5433"/>
                  </a:cubicBezTo>
                  <a:cubicBezTo>
                    <a:pt x="1473" y="4812"/>
                    <a:pt x="1718" y="4220"/>
                    <a:pt x="2060" y="3686"/>
                  </a:cubicBezTo>
                  <a:cubicBezTo>
                    <a:pt x="2161" y="3527"/>
                    <a:pt x="2141" y="3320"/>
                    <a:pt x="2007" y="3190"/>
                  </a:cubicBezTo>
                  <a:lnTo>
                    <a:pt x="1622" y="2805"/>
                  </a:lnTo>
                  <a:cubicBezTo>
                    <a:pt x="1617" y="2796"/>
                    <a:pt x="1617" y="2791"/>
                    <a:pt x="1622" y="2786"/>
                  </a:cubicBezTo>
                  <a:lnTo>
                    <a:pt x="2791" y="1617"/>
                  </a:lnTo>
                  <a:cubicBezTo>
                    <a:pt x="2793" y="1615"/>
                    <a:pt x="2796" y="1613"/>
                    <a:pt x="2798" y="1613"/>
                  </a:cubicBezTo>
                  <a:cubicBezTo>
                    <a:pt x="2801" y="1613"/>
                    <a:pt x="2803" y="1615"/>
                    <a:pt x="2805" y="1617"/>
                  </a:cubicBezTo>
                  <a:lnTo>
                    <a:pt x="3195" y="2007"/>
                  </a:lnTo>
                  <a:cubicBezTo>
                    <a:pt x="3273" y="2082"/>
                    <a:pt x="3374" y="2121"/>
                    <a:pt x="3477" y="2121"/>
                  </a:cubicBezTo>
                  <a:cubicBezTo>
                    <a:pt x="3552" y="2121"/>
                    <a:pt x="3628" y="2100"/>
                    <a:pt x="3696" y="2055"/>
                  </a:cubicBezTo>
                  <a:cubicBezTo>
                    <a:pt x="4230" y="1713"/>
                    <a:pt x="4817" y="1468"/>
                    <a:pt x="5437" y="1333"/>
                  </a:cubicBezTo>
                  <a:cubicBezTo>
                    <a:pt x="5620" y="1295"/>
                    <a:pt x="5755" y="1136"/>
                    <a:pt x="5755" y="948"/>
                  </a:cubicBezTo>
                  <a:lnTo>
                    <a:pt x="5755" y="400"/>
                  </a:lnTo>
                  <a:cubicBezTo>
                    <a:pt x="5755" y="390"/>
                    <a:pt x="5760" y="385"/>
                    <a:pt x="5769" y="385"/>
                  </a:cubicBezTo>
                  <a:close/>
                  <a:moveTo>
                    <a:pt x="5765" y="0"/>
                  </a:moveTo>
                  <a:cubicBezTo>
                    <a:pt x="5543" y="0"/>
                    <a:pt x="5365" y="178"/>
                    <a:pt x="5365" y="400"/>
                  </a:cubicBezTo>
                  <a:lnTo>
                    <a:pt x="5365" y="943"/>
                  </a:lnTo>
                  <a:cubicBezTo>
                    <a:pt x="5365" y="953"/>
                    <a:pt x="5360" y="958"/>
                    <a:pt x="5356" y="958"/>
                  </a:cubicBezTo>
                  <a:cubicBezTo>
                    <a:pt x="4692" y="1102"/>
                    <a:pt x="4056" y="1367"/>
                    <a:pt x="3484" y="1732"/>
                  </a:cubicBezTo>
                  <a:cubicBezTo>
                    <a:pt x="3481" y="1735"/>
                    <a:pt x="3479" y="1736"/>
                    <a:pt x="3477" y="1736"/>
                  </a:cubicBezTo>
                  <a:cubicBezTo>
                    <a:pt x="3474" y="1736"/>
                    <a:pt x="3472" y="1735"/>
                    <a:pt x="3469" y="1732"/>
                  </a:cubicBezTo>
                  <a:lnTo>
                    <a:pt x="3080" y="1343"/>
                  </a:lnTo>
                  <a:cubicBezTo>
                    <a:pt x="3003" y="1266"/>
                    <a:pt x="2900" y="1227"/>
                    <a:pt x="2798" y="1227"/>
                  </a:cubicBezTo>
                  <a:cubicBezTo>
                    <a:pt x="2696" y="1227"/>
                    <a:pt x="2594" y="1266"/>
                    <a:pt x="2517" y="1343"/>
                  </a:cubicBezTo>
                  <a:lnTo>
                    <a:pt x="1347" y="2512"/>
                  </a:lnTo>
                  <a:cubicBezTo>
                    <a:pt x="1193" y="2666"/>
                    <a:pt x="1193" y="2916"/>
                    <a:pt x="1347" y="3075"/>
                  </a:cubicBezTo>
                  <a:lnTo>
                    <a:pt x="1737" y="3465"/>
                  </a:lnTo>
                  <a:cubicBezTo>
                    <a:pt x="1737" y="3469"/>
                    <a:pt x="1737" y="3479"/>
                    <a:pt x="1737" y="3484"/>
                  </a:cubicBezTo>
                  <a:cubicBezTo>
                    <a:pt x="1367" y="4057"/>
                    <a:pt x="1107" y="4687"/>
                    <a:pt x="963" y="5351"/>
                  </a:cubicBezTo>
                  <a:cubicBezTo>
                    <a:pt x="963" y="5356"/>
                    <a:pt x="958" y="5365"/>
                    <a:pt x="948" y="5365"/>
                  </a:cubicBezTo>
                  <a:lnTo>
                    <a:pt x="400" y="5365"/>
                  </a:lnTo>
                  <a:cubicBezTo>
                    <a:pt x="178" y="5365"/>
                    <a:pt x="0" y="5543"/>
                    <a:pt x="0" y="5765"/>
                  </a:cubicBezTo>
                  <a:lnTo>
                    <a:pt x="0" y="7415"/>
                  </a:lnTo>
                  <a:cubicBezTo>
                    <a:pt x="0" y="7636"/>
                    <a:pt x="178" y="7814"/>
                    <a:pt x="400" y="7814"/>
                  </a:cubicBezTo>
                  <a:lnTo>
                    <a:pt x="948" y="7814"/>
                  </a:lnTo>
                  <a:cubicBezTo>
                    <a:pt x="958" y="7814"/>
                    <a:pt x="958" y="7819"/>
                    <a:pt x="963" y="7824"/>
                  </a:cubicBezTo>
                  <a:cubicBezTo>
                    <a:pt x="1107" y="8488"/>
                    <a:pt x="1367" y="9118"/>
                    <a:pt x="1737" y="9691"/>
                  </a:cubicBezTo>
                  <a:cubicBezTo>
                    <a:pt x="1737" y="9696"/>
                    <a:pt x="1737" y="9705"/>
                    <a:pt x="1737" y="9710"/>
                  </a:cubicBezTo>
                  <a:lnTo>
                    <a:pt x="1347" y="10095"/>
                  </a:lnTo>
                  <a:cubicBezTo>
                    <a:pt x="1193" y="10254"/>
                    <a:pt x="1193" y="10504"/>
                    <a:pt x="1347" y="10663"/>
                  </a:cubicBezTo>
                  <a:lnTo>
                    <a:pt x="2517" y="11827"/>
                  </a:lnTo>
                  <a:cubicBezTo>
                    <a:pt x="2594" y="11907"/>
                    <a:pt x="2696" y="11947"/>
                    <a:pt x="2798" y="11947"/>
                  </a:cubicBezTo>
                  <a:cubicBezTo>
                    <a:pt x="2900" y="11947"/>
                    <a:pt x="3003" y="11907"/>
                    <a:pt x="3080" y="11827"/>
                  </a:cubicBezTo>
                  <a:lnTo>
                    <a:pt x="3469" y="11443"/>
                  </a:lnTo>
                  <a:cubicBezTo>
                    <a:pt x="3472" y="11440"/>
                    <a:pt x="3475" y="11439"/>
                    <a:pt x="3479" y="11439"/>
                  </a:cubicBezTo>
                  <a:cubicBezTo>
                    <a:pt x="3483" y="11439"/>
                    <a:pt x="3486" y="11440"/>
                    <a:pt x="3489" y="11443"/>
                  </a:cubicBezTo>
                  <a:cubicBezTo>
                    <a:pt x="4061" y="11808"/>
                    <a:pt x="4692" y="12068"/>
                    <a:pt x="5356" y="12217"/>
                  </a:cubicBezTo>
                  <a:cubicBezTo>
                    <a:pt x="5360" y="12217"/>
                    <a:pt x="5370" y="12222"/>
                    <a:pt x="5370" y="12227"/>
                  </a:cubicBezTo>
                  <a:lnTo>
                    <a:pt x="5370" y="12775"/>
                  </a:lnTo>
                  <a:cubicBezTo>
                    <a:pt x="5370" y="12997"/>
                    <a:pt x="5548" y="13175"/>
                    <a:pt x="5769" y="13175"/>
                  </a:cubicBezTo>
                  <a:lnTo>
                    <a:pt x="7420" y="13175"/>
                  </a:lnTo>
                  <a:cubicBezTo>
                    <a:pt x="7641" y="13175"/>
                    <a:pt x="7819" y="12997"/>
                    <a:pt x="7819" y="12775"/>
                  </a:cubicBezTo>
                  <a:lnTo>
                    <a:pt x="7819" y="12227"/>
                  </a:lnTo>
                  <a:cubicBezTo>
                    <a:pt x="7819" y="12222"/>
                    <a:pt x="7824" y="12217"/>
                    <a:pt x="7829" y="12217"/>
                  </a:cubicBezTo>
                  <a:cubicBezTo>
                    <a:pt x="8493" y="12068"/>
                    <a:pt x="9128" y="11808"/>
                    <a:pt x="9701" y="11443"/>
                  </a:cubicBezTo>
                  <a:cubicBezTo>
                    <a:pt x="9703" y="11440"/>
                    <a:pt x="9705" y="11439"/>
                    <a:pt x="9708" y="11439"/>
                  </a:cubicBezTo>
                  <a:cubicBezTo>
                    <a:pt x="9710" y="11439"/>
                    <a:pt x="9713" y="11440"/>
                    <a:pt x="9715" y="11443"/>
                  </a:cubicBezTo>
                  <a:lnTo>
                    <a:pt x="10105" y="11827"/>
                  </a:lnTo>
                  <a:cubicBezTo>
                    <a:pt x="10182" y="11907"/>
                    <a:pt x="10284" y="11947"/>
                    <a:pt x="10386" y="11947"/>
                  </a:cubicBezTo>
                  <a:cubicBezTo>
                    <a:pt x="10489" y="11947"/>
                    <a:pt x="10591" y="11907"/>
                    <a:pt x="10668" y="11827"/>
                  </a:cubicBezTo>
                  <a:lnTo>
                    <a:pt x="11837" y="10663"/>
                  </a:lnTo>
                  <a:cubicBezTo>
                    <a:pt x="11991" y="10504"/>
                    <a:pt x="11991" y="10254"/>
                    <a:pt x="11837" y="10095"/>
                  </a:cubicBezTo>
                  <a:lnTo>
                    <a:pt x="11447" y="9710"/>
                  </a:lnTo>
                  <a:cubicBezTo>
                    <a:pt x="11447" y="9705"/>
                    <a:pt x="11447" y="9696"/>
                    <a:pt x="11447" y="9691"/>
                  </a:cubicBezTo>
                  <a:cubicBezTo>
                    <a:pt x="11818" y="9118"/>
                    <a:pt x="12078" y="8488"/>
                    <a:pt x="12222" y="7824"/>
                  </a:cubicBezTo>
                  <a:cubicBezTo>
                    <a:pt x="12222" y="7814"/>
                    <a:pt x="12227" y="7810"/>
                    <a:pt x="12236" y="7810"/>
                  </a:cubicBezTo>
                  <a:lnTo>
                    <a:pt x="12785" y="7810"/>
                  </a:lnTo>
                  <a:cubicBezTo>
                    <a:pt x="13006" y="7810"/>
                    <a:pt x="13184" y="7632"/>
                    <a:pt x="13184" y="7410"/>
                  </a:cubicBezTo>
                  <a:lnTo>
                    <a:pt x="13184" y="5760"/>
                  </a:lnTo>
                  <a:cubicBezTo>
                    <a:pt x="13184" y="5539"/>
                    <a:pt x="13002" y="5360"/>
                    <a:pt x="12780" y="5360"/>
                  </a:cubicBezTo>
                  <a:lnTo>
                    <a:pt x="12232" y="5360"/>
                  </a:lnTo>
                  <a:cubicBezTo>
                    <a:pt x="12227" y="5360"/>
                    <a:pt x="12222" y="5356"/>
                    <a:pt x="12222" y="5351"/>
                  </a:cubicBezTo>
                  <a:cubicBezTo>
                    <a:pt x="12078" y="4682"/>
                    <a:pt x="11813" y="4052"/>
                    <a:pt x="11447" y="3479"/>
                  </a:cubicBezTo>
                  <a:cubicBezTo>
                    <a:pt x="11443" y="3474"/>
                    <a:pt x="11443" y="3465"/>
                    <a:pt x="11447" y="3460"/>
                  </a:cubicBezTo>
                  <a:lnTo>
                    <a:pt x="11837" y="3075"/>
                  </a:lnTo>
                  <a:cubicBezTo>
                    <a:pt x="11991" y="2916"/>
                    <a:pt x="11991" y="2666"/>
                    <a:pt x="11837" y="2507"/>
                  </a:cubicBezTo>
                  <a:lnTo>
                    <a:pt x="10668" y="1343"/>
                  </a:lnTo>
                  <a:cubicBezTo>
                    <a:pt x="10588" y="1266"/>
                    <a:pt x="10486" y="1227"/>
                    <a:pt x="10385" y="1227"/>
                  </a:cubicBezTo>
                  <a:cubicBezTo>
                    <a:pt x="10283" y="1227"/>
                    <a:pt x="10182" y="1266"/>
                    <a:pt x="10105" y="1343"/>
                  </a:cubicBezTo>
                  <a:lnTo>
                    <a:pt x="9715" y="1732"/>
                  </a:lnTo>
                  <a:lnTo>
                    <a:pt x="9696" y="1732"/>
                  </a:lnTo>
                  <a:cubicBezTo>
                    <a:pt x="9123" y="1362"/>
                    <a:pt x="8493" y="1102"/>
                    <a:pt x="7829" y="958"/>
                  </a:cubicBezTo>
                  <a:cubicBezTo>
                    <a:pt x="7824" y="958"/>
                    <a:pt x="7814" y="953"/>
                    <a:pt x="7814" y="943"/>
                  </a:cubicBezTo>
                  <a:lnTo>
                    <a:pt x="7814" y="400"/>
                  </a:lnTo>
                  <a:cubicBezTo>
                    <a:pt x="7814" y="178"/>
                    <a:pt x="7636" y="0"/>
                    <a:pt x="74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83"/>
            <p:cNvSpPr/>
            <p:nvPr/>
          </p:nvSpPr>
          <p:spPr>
            <a:xfrm>
              <a:off x="1366235" y="1576721"/>
              <a:ext cx="191094" cy="178006"/>
            </a:xfrm>
            <a:custGeom>
              <a:avLst/>
              <a:gdLst/>
              <a:ahLst/>
              <a:cxnLst/>
              <a:rect l="l" t="t" r="r" b="b"/>
              <a:pathLst>
                <a:path w="7286" h="6787" extrusionOk="0">
                  <a:moveTo>
                    <a:pt x="4521" y="1"/>
                  </a:moveTo>
                  <a:cubicBezTo>
                    <a:pt x="3463" y="1"/>
                    <a:pt x="2410" y="406"/>
                    <a:pt x="1612" y="1204"/>
                  </a:cubicBezTo>
                  <a:cubicBezTo>
                    <a:pt x="125" y="2691"/>
                    <a:pt x="0" y="5063"/>
                    <a:pt x="1323" y="6699"/>
                  </a:cubicBezTo>
                  <a:cubicBezTo>
                    <a:pt x="1365" y="6761"/>
                    <a:pt x="1420" y="6786"/>
                    <a:pt x="1475" y="6786"/>
                  </a:cubicBezTo>
                  <a:cubicBezTo>
                    <a:pt x="1620" y="6786"/>
                    <a:pt x="1758" y="6606"/>
                    <a:pt x="1622" y="6459"/>
                  </a:cubicBezTo>
                  <a:cubicBezTo>
                    <a:pt x="1044" y="5747"/>
                    <a:pt x="751" y="4847"/>
                    <a:pt x="799" y="3928"/>
                  </a:cubicBezTo>
                  <a:cubicBezTo>
                    <a:pt x="871" y="2528"/>
                    <a:pt x="1718" y="1286"/>
                    <a:pt x="2998" y="714"/>
                  </a:cubicBezTo>
                  <a:cubicBezTo>
                    <a:pt x="3488" y="495"/>
                    <a:pt x="4008" y="388"/>
                    <a:pt x="4525" y="388"/>
                  </a:cubicBezTo>
                  <a:cubicBezTo>
                    <a:pt x="5363" y="388"/>
                    <a:pt x="6191" y="669"/>
                    <a:pt x="6867" y="1214"/>
                  </a:cubicBezTo>
                  <a:cubicBezTo>
                    <a:pt x="6909" y="1253"/>
                    <a:pt x="6954" y="1270"/>
                    <a:pt x="6997" y="1270"/>
                  </a:cubicBezTo>
                  <a:cubicBezTo>
                    <a:pt x="7158" y="1270"/>
                    <a:pt x="7286" y="1037"/>
                    <a:pt x="7107" y="916"/>
                  </a:cubicBezTo>
                  <a:cubicBezTo>
                    <a:pt x="6349" y="303"/>
                    <a:pt x="5434" y="1"/>
                    <a:pt x="4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83"/>
            <p:cNvSpPr/>
            <p:nvPr/>
          </p:nvSpPr>
          <p:spPr>
            <a:xfrm>
              <a:off x="1413287" y="1609191"/>
              <a:ext cx="186687" cy="183383"/>
            </a:xfrm>
            <a:custGeom>
              <a:avLst/>
              <a:gdLst/>
              <a:ahLst/>
              <a:cxnLst/>
              <a:rect l="l" t="t" r="r" b="b"/>
              <a:pathLst>
                <a:path w="7118" h="6992" extrusionOk="0">
                  <a:moveTo>
                    <a:pt x="3980" y="385"/>
                  </a:moveTo>
                  <a:lnTo>
                    <a:pt x="3980" y="1189"/>
                  </a:lnTo>
                  <a:cubicBezTo>
                    <a:pt x="3980" y="1318"/>
                    <a:pt x="3951" y="1448"/>
                    <a:pt x="3894" y="1564"/>
                  </a:cubicBezTo>
                  <a:lnTo>
                    <a:pt x="3797" y="1756"/>
                  </a:lnTo>
                  <a:cubicBezTo>
                    <a:pt x="3783" y="1785"/>
                    <a:pt x="3773" y="1814"/>
                    <a:pt x="3773" y="1843"/>
                  </a:cubicBezTo>
                  <a:lnTo>
                    <a:pt x="3773" y="2257"/>
                  </a:lnTo>
                  <a:cubicBezTo>
                    <a:pt x="3778" y="2840"/>
                    <a:pt x="3302" y="3306"/>
                    <a:pt x="2722" y="3306"/>
                  </a:cubicBezTo>
                  <a:cubicBezTo>
                    <a:pt x="2713" y="3306"/>
                    <a:pt x="2704" y="3306"/>
                    <a:pt x="2696" y="3306"/>
                  </a:cubicBezTo>
                  <a:cubicBezTo>
                    <a:pt x="2137" y="3286"/>
                    <a:pt x="1685" y="2791"/>
                    <a:pt x="1685" y="2204"/>
                  </a:cubicBezTo>
                  <a:lnTo>
                    <a:pt x="1685" y="1843"/>
                  </a:lnTo>
                  <a:cubicBezTo>
                    <a:pt x="1685" y="1814"/>
                    <a:pt x="1680" y="1785"/>
                    <a:pt x="1666" y="1756"/>
                  </a:cubicBezTo>
                  <a:lnTo>
                    <a:pt x="1546" y="1516"/>
                  </a:lnTo>
                  <a:cubicBezTo>
                    <a:pt x="1502" y="1429"/>
                    <a:pt x="1478" y="1333"/>
                    <a:pt x="1478" y="1232"/>
                  </a:cubicBezTo>
                  <a:lnTo>
                    <a:pt x="1478" y="1222"/>
                  </a:lnTo>
                  <a:cubicBezTo>
                    <a:pt x="1478" y="760"/>
                    <a:pt x="1854" y="385"/>
                    <a:pt x="2315" y="385"/>
                  </a:cubicBezTo>
                  <a:close/>
                  <a:moveTo>
                    <a:pt x="2301" y="3618"/>
                  </a:moveTo>
                  <a:cubicBezTo>
                    <a:pt x="2426" y="3657"/>
                    <a:pt x="2551" y="3681"/>
                    <a:pt x="2686" y="3686"/>
                  </a:cubicBezTo>
                  <a:lnTo>
                    <a:pt x="2729" y="3686"/>
                  </a:lnTo>
                  <a:cubicBezTo>
                    <a:pt x="2874" y="3686"/>
                    <a:pt x="3018" y="3667"/>
                    <a:pt x="3153" y="3623"/>
                  </a:cubicBezTo>
                  <a:cubicBezTo>
                    <a:pt x="3158" y="3681"/>
                    <a:pt x="3167" y="3739"/>
                    <a:pt x="3186" y="3792"/>
                  </a:cubicBezTo>
                  <a:lnTo>
                    <a:pt x="3028" y="3951"/>
                  </a:lnTo>
                  <a:cubicBezTo>
                    <a:pt x="2946" y="4032"/>
                    <a:pt x="2838" y="4073"/>
                    <a:pt x="2729" y="4073"/>
                  </a:cubicBezTo>
                  <a:cubicBezTo>
                    <a:pt x="2620" y="4073"/>
                    <a:pt x="2510" y="4032"/>
                    <a:pt x="2426" y="3951"/>
                  </a:cubicBezTo>
                  <a:lnTo>
                    <a:pt x="2267" y="3792"/>
                  </a:lnTo>
                  <a:cubicBezTo>
                    <a:pt x="2287" y="3734"/>
                    <a:pt x="2301" y="3676"/>
                    <a:pt x="2301" y="3618"/>
                  </a:cubicBezTo>
                  <a:close/>
                  <a:moveTo>
                    <a:pt x="3427" y="4100"/>
                  </a:moveTo>
                  <a:cubicBezTo>
                    <a:pt x="3475" y="4133"/>
                    <a:pt x="3533" y="4162"/>
                    <a:pt x="3591" y="4177"/>
                  </a:cubicBezTo>
                  <a:lnTo>
                    <a:pt x="4288" y="4379"/>
                  </a:lnTo>
                  <a:cubicBezTo>
                    <a:pt x="4471" y="4432"/>
                    <a:pt x="4596" y="4595"/>
                    <a:pt x="4596" y="4788"/>
                  </a:cubicBezTo>
                  <a:lnTo>
                    <a:pt x="4596" y="6101"/>
                  </a:lnTo>
                  <a:cubicBezTo>
                    <a:pt x="4457" y="6183"/>
                    <a:pt x="4312" y="6255"/>
                    <a:pt x="4158" y="6318"/>
                  </a:cubicBezTo>
                  <a:lnTo>
                    <a:pt x="4158" y="5144"/>
                  </a:lnTo>
                  <a:cubicBezTo>
                    <a:pt x="4158" y="5016"/>
                    <a:pt x="4062" y="4953"/>
                    <a:pt x="3966" y="4953"/>
                  </a:cubicBezTo>
                  <a:cubicBezTo>
                    <a:pt x="3870" y="4953"/>
                    <a:pt x="3773" y="5016"/>
                    <a:pt x="3773" y="5144"/>
                  </a:cubicBezTo>
                  <a:lnTo>
                    <a:pt x="3773" y="6453"/>
                  </a:lnTo>
                  <a:cubicBezTo>
                    <a:pt x="3494" y="6534"/>
                    <a:pt x="3206" y="6583"/>
                    <a:pt x="2912" y="6597"/>
                  </a:cubicBezTo>
                  <a:cubicBezTo>
                    <a:pt x="2850" y="6602"/>
                    <a:pt x="2787" y="6602"/>
                    <a:pt x="2729" y="6602"/>
                  </a:cubicBezTo>
                  <a:cubicBezTo>
                    <a:pt x="2373" y="6602"/>
                    <a:pt x="2022" y="6554"/>
                    <a:pt x="1685" y="6453"/>
                  </a:cubicBezTo>
                  <a:lnTo>
                    <a:pt x="1685" y="5144"/>
                  </a:lnTo>
                  <a:cubicBezTo>
                    <a:pt x="1685" y="5016"/>
                    <a:pt x="1588" y="4953"/>
                    <a:pt x="1490" y="4953"/>
                  </a:cubicBezTo>
                  <a:cubicBezTo>
                    <a:pt x="1393" y="4953"/>
                    <a:pt x="1295" y="5016"/>
                    <a:pt x="1295" y="5144"/>
                  </a:cubicBezTo>
                  <a:lnTo>
                    <a:pt x="1295" y="6318"/>
                  </a:lnTo>
                  <a:cubicBezTo>
                    <a:pt x="1146" y="6255"/>
                    <a:pt x="997" y="6183"/>
                    <a:pt x="857" y="6101"/>
                  </a:cubicBezTo>
                  <a:lnTo>
                    <a:pt x="857" y="4788"/>
                  </a:lnTo>
                  <a:cubicBezTo>
                    <a:pt x="857" y="4595"/>
                    <a:pt x="983" y="4432"/>
                    <a:pt x="1165" y="4379"/>
                  </a:cubicBezTo>
                  <a:lnTo>
                    <a:pt x="1863" y="4177"/>
                  </a:lnTo>
                  <a:cubicBezTo>
                    <a:pt x="1921" y="4162"/>
                    <a:pt x="1979" y="4133"/>
                    <a:pt x="2032" y="4100"/>
                  </a:cubicBezTo>
                  <a:lnTo>
                    <a:pt x="2152" y="4225"/>
                  </a:lnTo>
                  <a:cubicBezTo>
                    <a:pt x="2311" y="4384"/>
                    <a:pt x="2519" y="4463"/>
                    <a:pt x="2727" y="4463"/>
                  </a:cubicBezTo>
                  <a:cubicBezTo>
                    <a:pt x="2935" y="4463"/>
                    <a:pt x="3143" y="4384"/>
                    <a:pt x="3302" y="4225"/>
                  </a:cubicBezTo>
                  <a:lnTo>
                    <a:pt x="3427" y="4100"/>
                  </a:lnTo>
                  <a:close/>
                  <a:moveTo>
                    <a:pt x="2315" y="0"/>
                  </a:moveTo>
                  <a:cubicBezTo>
                    <a:pt x="1642" y="0"/>
                    <a:pt x="1093" y="549"/>
                    <a:pt x="1093" y="1222"/>
                  </a:cubicBezTo>
                  <a:lnTo>
                    <a:pt x="1093" y="1237"/>
                  </a:lnTo>
                  <a:cubicBezTo>
                    <a:pt x="1093" y="1395"/>
                    <a:pt x="1127" y="1549"/>
                    <a:pt x="1199" y="1689"/>
                  </a:cubicBezTo>
                  <a:lnTo>
                    <a:pt x="1295" y="1891"/>
                  </a:lnTo>
                  <a:lnTo>
                    <a:pt x="1295" y="2204"/>
                  </a:lnTo>
                  <a:cubicBezTo>
                    <a:pt x="1295" y="2685"/>
                    <a:pt x="1526" y="3142"/>
                    <a:pt x="1916" y="3426"/>
                  </a:cubicBezTo>
                  <a:lnTo>
                    <a:pt x="1916" y="3599"/>
                  </a:lnTo>
                  <a:cubicBezTo>
                    <a:pt x="1916" y="3695"/>
                    <a:pt x="1849" y="3782"/>
                    <a:pt x="1757" y="3806"/>
                  </a:cubicBezTo>
                  <a:lnTo>
                    <a:pt x="1060" y="4008"/>
                  </a:lnTo>
                  <a:cubicBezTo>
                    <a:pt x="713" y="4104"/>
                    <a:pt x="473" y="4427"/>
                    <a:pt x="473" y="4788"/>
                  </a:cubicBezTo>
                  <a:lnTo>
                    <a:pt x="473" y="5842"/>
                  </a:lnTo>
                  <a:cubicBezTo>
                    <a:pt x="444" y="5822"/>
                    <a:pt x="410" y="5798"/>
                    <a:pt x="386" y="5774"/>
                  </a:cubicBezTo>
                  <a:cubicBezTo>
                    <a:pt x="348" y="5749"/>
                    <a:pt x="310" y="5738"/>
                    <a:pt x="274" y="5738"/>
                  </a:cubicBezTo>
                  <a:cubicBezTo>
                    <a:pt x="117" y="5738"/>
                    <a:pt x="1" y="5944"/>
                    <a:pt x="145" y="6077"/>
                  </a:cubicBezTo>
                  <a:cubicBezTo>
                    <a:pt x="877" y="6669"/>
                    <a:pt x="1786" y="6992"/>
                    <a:pt x="2729" y="6992"/>
                  </a:cubicBezTo>
                  <a:cubicBezTo>
                    <a:pt x="2797" y="6992"/>
                    <a:pt x="2864" y="6987"/>
                    <a:pt x="2931" y="6987"/>
                  </a:cubicBezTo>
                  <a:cubicBezTo>
                    <a:pt x="4481" y="6910"/>
                    <a:pt x="5852" y="5971"/>
                    <a:pt x="6482" y="4557"/>
                  </a:cubicBezTo>
                  <a:cubicBezTo>
                    <a:pt x="7118" y="3142"/>
                    <a:pt x="6901" y="1492"/>
                    <a:pt x="5929" y="289"/>
                  </a:cubicBezTo>
                  <a:cubicBezTo>
                    <a:pt x="5891" y="242"/>
                    <a:pt x="5833" y="217"/>
                    <a:pt x="5776" y="217"/>
                  </a:cubicBezTo>
                  <a:cubicBezTo>
                    <a:pt x="5733" y="217"/>
                    <a:pt x="5690" y="231"/>
                    <a:pt x="5655" y="260"/>
                  </a:cubicBezTo>
                  <a:cubicBezTo>
                    <a:pt x="5573" y="327"/>
                    <a:pt x="5559" y="448"/>
                    <a:pt x="5626" y="529"/>
                  </a:cubicBezTo>
                  <a:cubicBezTo>
                    <a:pt x="6949" y="2165"/>
                    <a:pt x="6656" y="4566"/>
                    <a:pt x="4986" y="5842"/>
                  </a:cubicBezTo>
                  <a:lnTo>
                    <a:pt x="4986" y="4788"/>
                  </a:lnTo>
                  <a:cubicBezTo>
                    <a:pt x="4986" y="4422"/>
                    <a:pt x="4745" y="4104"/>
                    <a:pt x="4394" y="4003"/>
                  </a:cubicBezTo>
                  <a:lnTo>
                    <a:pt x="3701" y="3806"/>
                  </a:lnTo>
                  <a:cubicBezTo>
                    <a:pt x="3605" y="3777"/>
                    <a:pt x="3542" y="3691"/>
                    <a:pt x="3542" y="3594"/>
                  </a:cubicBezTo>
                  <a:lnTo>
                    <a:pt x="3542" y="3436"/>
                  </a:lnTo>
                  <a:cubicBezTo>
                    <a:pt x="3605" y="3388"/>
                    <a:pt x="3668" y="3339"/>
                    <a:pt x="3725" y="3282"/>
                  </a:cubicBezTo>
                  <a:cubicBezTo>
                    <a:pt x="4004" y="3012"/>
                    <a:pt x="4163" y="2642"/>
                    <a:pt x="4158" y="2257"/>
                  </a:cubicBezTo>
                  <a:lnTo>
                    <a:pt x="4158" y="1886"/>
                  </a:lnTo>
                  <a:lnTo>
                    <a:pt x="4235" y="1732"/>
                  </a:lnTo>
                  <a:cubicBezTo>
                    <a:pt x="4322" y="1564"/>
                    <a:pt x="4365" y="1376"/>
                    <a:pt x="4370" y="1189"/>
                  </a:cubicBezTo>
                  <a:lnTo>
                    <a:pt x="4370" y="193"/>
                  </a:lnTo>
                  <a:cubicBezTo>
                    <a:pt x="4370" y="87"/>
                    <a:pt x="4283" y="0"/>
                    <a:pt x="4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83"/>
            <p:cNvSpPr/>
            <p:nvPr/>
          </p:nvSpPr>
          <p:spPr>
            <a:xfrm>
              <a:off x="1461887" y="1636179"/>
              <a:ext cx="46449" cy="15579"/>
            </a:xfrm>
            <a:custGeom>
              <a:avLst/>
              <a:gdLst/>
              <a:ahLst/>
              <a:cxnLst/>
              <a:rect l="l" t="t" r="r" b="b"/>
              <a:pathLst>
                <a:path w="1771" h="594" extrusionOk="0">
                  <a:moveTo>
                    <a:pt x="256" y="1"/>
                  </a:moveTo>
                  <a:cubicBezTo>
                    <a:pt x="1" y="1"/>
                    <a:pt x="1" y="391"/>
                    <a:pt x="256" y="391"/>
                  </a:cubicBezTo>
                  <a:cubicBezTo>
                    <a:pt x="472" y="391"/>
                    <a:pt x="1102" y="424"/>
                    <a:pt x="1410" y="573"/>
                  </a:cubicBezTo>
                  <a:cubicBezTo>
                    <a:pt x="1441" y="588"/>
                    <a:pt x="1470" y="594"/>
                    <a:pt x="1497" y="594"/>
                  </a:cubicBezTo>
                  <a:cubicBezTo>
                    <a:pt x="1674" y="594"/>
                    <a:pt x="1770" y="332"/>
                    <a:pt x="1579" y="232"/>
                  </a:cubicBezTo>
                  <a:cubicBezTo>
                    <a:pt x="1131" y="6"/>
                    <a:pt x="294" y="1"/>
                    <a:pt x="2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83"/>
          <p:cNvGrpSpPr/>
          <p:nvPr/>
        </p:nvGrpSpPr>
        <p:grpSpPr>
          <a:xfrm>
            <a:off x="1754297" y="1326735"/>
            <a:ext cx="353757" cy="346413"/>
            <a:chOff x="1754297" y="1511310"/>
            <a:chExt cx="353757" cy="346413"/>
          </a:xfrm>
        </p:grpSpPr>
        <p:sp>
          <p:nvSpPr>
            <p:cNvPr id="14457" name="Google Shape;14457;p83"/>
            <p:cNvSpPr/>
            <p:nvPr/>
          </p:nvSpPr>
          <p:spPr>
            <a:xfrm>
              <a:off x="1767411" y="1516791"/>
              <a:ext cx="335607" cy="335607"/>
            </a:xfrm>
            <a:custGeom>
              <a:avLst/>
              <a:gdLst/>
              <a:ahLst/>
              <a:cxnLst/>
              <a:rect l="l" t="t" r="r" b="b"/>
              <a:pathLst>
                <a:path w="12796" h="12796" extrusionOk="0">
                  <a:moveTo>
                    <a:pt x="6396" y="1"/>
                  </a:moveTo>
                  <a:cubicBezTo>
                    <a:pt x="2864" y="1"/>
                    <a:pt x="1" y="2864"/>
                    <a:pt x="1" y="6396"/>
                  </a:cubicBezTo>
                  <a:cubicBezTo>
                    <a:pt x="1" y="9932"/>
                    <a:pt x="2864" y="12795"/>
                    <a:pt x="6396" y="12795"/>
                  </a:cubicBezTo>
                  <a:cubicBezTo>
                    <a:pt x="9927" y="12795"/>
                    <a:pt x="12795" y="9932"/>
                    <a:pt x="12795" y="6396"/>
                  </a:cubicBezTo>
                  <a:cubicBezTo>
                    <a:pt x="12795" y="2864"/>
                    <a:pt x="9927" y="1"/>
                    <a:pt x="6396" y="1"/>
                  </a:cubicBez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8" name="Google Shape;14458;p83"/>
            <p:cNvSpPr/>
            <p:nvPr/>
          </p:nvSpPr>
          <p:spPr>
            <a:xfrm>
              <a:off x="1792537" y="1541917"/>
              <a:ext cx="285224" cy="285224"/>
            </a:xfrm>
            <a:custGeom>
              <a:avLst/>
              <a:gdLst/>
              <a:ahLst/>
              <a:cxnLst/>
              <a:rect l="l" t="t" r="r" b="b"/>
              <a:pathLst>
                <a:path w="10875" h="10875" extrusionOk="0">
                  <a:moveTo>
                    <a:pt x="5438" y="0"/>
                  </a:moveTo>
                  <a:cubicBezTo>
                    <a:pt x="2435" y="0"/>
                    <a:pt x="0" y="2435"/>
                    <a:pt x="0" y="5438"/>
                  </a:cubicBezTo>
                  <a:cubicBezTo>
                    <a:pt x="0" y="8445"/>
                    <a:pt x="2435" y="10875"/>
                    <a:pt x="5438" y="10875"/>
                  </a:cubicBezTo>
                  <a:cubicBezTo>
                    <a:pt x="8440" y="10875"/>
                    <a:pt x="10875" y="8445"/>
                    <a:pt x="10875" y="5438"/>
                  </a:cubicBezTo>
                  <a:cubicBezTo>
                    <a:pt x="10875" y="2435"/>
                    <a:pt x="8440" y="0"/>
                    <a:pt x="543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83"/>
            <p:cNvSpPr/>
            <p:nvPr/>
          </p:nvSpPr>
          <p:spPr>
            <a:xfrm>
              <a:off x="1827734" y="1577115"/>
              <a:ext cx="266681" cy="250158"/>
            </a:xfrm>
            <a:custGeom>
              <a:avLst/>
              <a:gdLst/>
              <a:ahLst/>
              <a:cxnLst/>
              <a:rect l="l" t="t" r="r" b="b"/>
              <a:pathLst>
                <a:path w="10168" h="9538" extrusionOk="0">
                  <a:moveTo>
                    <a:pt x="7671" y="1"/>
                  </a:moveTo>
                  <a:lnTo>
                    <a:pt x="7671" y="1"/>
                  </a:lnTo>
                  <a:cubicBezTo>
                    <a:pt x="9547" y="2157"/>
                    <a:pt x="9437" y="5395"/>
                    <a:pt x="7416" y="7416"/>
                  </a:cubicBezTo>
                  <a:cubicBezTo>
                    <a:pt x="6358" y="8476"/>
                    <a:pt x="4965" y="9012"/>
                    <a:pt x="3570" y="9012"/>
                  </a:cubicBezTo>
                  <a:cubicBezTo>
                    <a:pt x="2299" y="9012"/>
                    <a:pt x="1026" y="8567"/>
                    <a:pt x="1" y="7671"/>
                  </a:cubicBezTo>
                  <a:lnTo>
                    <a:pt x="1" y="7671"/>
                  </a:lnTo>
                  <a:cubicBezTo>
                    <a:pt x="1080" y="8911"/>
                    <a:pt x="2589" y="9538"/>
                    <a:pt x="4102" y="9538"/>
                  </a:cubicBezTo>
                  <a:cubicBezTo>
                    <a:pt x="5489" y="9538"/>
                    <a:pt x="6879" y="9011"/>
                    <a:pt x="7945" y="7945"/>
                  </a:cubicBezTo>
                  <a:cubicBezTo>
                    <a:pt x="10168" y="5717"/>
                    <a:pt x="10043" y="2070"/>
                    <a:pt x="767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83"/>
            <p:cNvSpPr/>
            <p:nvPr/>
          </p:nvSpPr>
          <p:spPr>
            <a:xfrm>
              <a:off x="1754297" y="1511310"/>
              <a:ext cx="353757" cy="346413"/>
            </a:xfrm>
            <a:custGeom>
              <a:avLst/>
              <a:gdLst/>
              <a:ahLst/>
              <a:cxnLst/>
              <a:rect l="l" t="t" r="r" b="b"/>
              <a:pathLst>
                <a:path w="13488" h="13208" extrusionOk="0">
                  <a:moveTo>
                    <a:pt x="6890" y="1"/>
                  </a:moveTo>
                  <a:cubicBezTo>
                    <a:pt x="6596" y="1"/>
                    <a:pt x="6299" y="20"/>
                    <a:pt x="6001" y="61"/>
                  </a:cubicBezTo>
                  <a:cubicBezTo>
                    <a:pt x="2502" y="532"/>
                    <a:pt x="0" y="3674"/>
                    <a:pt x="313" y="7192"/>
                  </a:cubicBezTo>
                  <a:cubicBezTo>
                    <a:pt x="622" y="10611"/>
                    <a:pt x="3487" y="13208"/>
                    <a:pt x="6887" y="13208"/>
                  </a:cubicBezTo>
                  <a:cubicBezTo>
                    <a:pt x="6984" y="13208"/>
                    <a:pt x="7082" y="13206"/>
                    <a:pt x="7179" y="13202"/>
                  </a:cubicBezTo>
                  <a:cubicBezTo>
                    <a:pt x="10702" y="13043"/>
                    <a:pt x="13483" y="10136"/>
                    <a:pt x="13488" y="6609"/>
                  </a:cubicBezTo>
                  <a:cubicBezTo>
                    <a:pt x="13488" y="6489"/>
                    <a:pt x="13483" y="6374"/>
                    <a:pt x="13478" y="6253"/>
                  </a:cubicBezTo>
                  <a:cubicBezTo>
                    <a:pt x="13473" y="6128"/>
                    <a:pt x="13380" y="6068"/>
                    <a:pt x="13286" y="6068"/>
                  </a:cubicBezTo>
                  <a:cubicBezTo>
                    <a:pt x="13184" y="6068"/>
                    <a:pt x="13083" y="6138"/>
                    <a:pt x="13093" y="6273"/>
                  </a:cubicBezTo>
                  <a:cubicBezTo>
                    <a:pt x="13098" y="6383"/>
                    <a:pt x="13103" y="6494"/>
                    <a:pt x="13103" y="6605"/>
                  </a:cubicBezTo>
                  <a:cubicBezTo>
                    <a:pt x="13098" y="9915"/>
                    <a:pt x="10490" y="12634"/>
                    <a:pt x="7184" y="12778"/>
                  </a:cubicBezTo>
                  <a:cubicBezTo>
                    <a:pt x="7093" y="12782"/>
                    <a:pt x="7001" y="12784"/>
                    <a:pt x="6910" y="12784"/>
                  </a:cubicBezTo>
                  <a:cubicBezTo>
                    <a:pt x="3728" y="12784"/>
                    <a:pt x="1041" y="10353"/>
                    <a:pt x="756" y="7148"/>
                  </a:cubicBezTo>
                  <a:cubicBezTo>
                    <a:pt x="462" y="3852"/>
                    <a:pt x="2810" y="908"/>
                    <a:pt x="6087" y="465"/>
                  </a:cubicBezTo>
                  <a:cubicBezTo>
                    <a:pt x="6367" y="427"/>
                    <a:pt x="6645" y="409"/>
                    <a:pt x="6920" y="409"/>
                  </a:cubicBezTo>
                  <a:cubicBezTo>
                    <a:pt x="9866" y="409"/>
                    <a:pt x="12460" y="2518"/>
                    <a:pt x="13002" y="5493"/>
                  </a:cubicBezTo>
                  <a:cubicBezTo>
                    <a:pt x="13012" y="5617"/>
                    <a:pt x="13100" y="5672"/>
                    <a:pt x="13189" y="5672"/>
                  </a:cubicBezTo>
                  <a:cubicBezTo>
                    <a:pt x="13304" y="5672"/>
                    <a:pt x="13422" y="5580"/>
                    <a:pt x="13382" y="5426"/>
                  </a:cubicBezTo>
                  <a:cubicBezTo>
                    <a:pt x="12805" y="2248"/>
                    <a:pt x="10035" y="1"/>
                    <a:pt x="6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83"/>
            <p:cNvSpPr/>
            <p:nvPr/>
          </p:nvSpPr>
          <p:spPr>
            <a:xfrm>
              <a:off x="1768040" y="1536803"/>
              <a:ext cx="333194" cy="296528"/>
            </a:xfrm>
            <a:custGeom>
              <a:avLst/>
              <a:gdLst/>
              <a:ahLst/>
              <a:cxnLst/>
              <a:rect l="l" t="t" r="r" b="b"/>
              <a:pathLst>
                <a:path w="12704" h="11306" extrusionOk="0">
                  <a:moveTo>
                    <a:pt x="6388" y="0"/>
                  </a:moveTo>
                  <a:cubicBezTo>
                    <a:pt x="4864" y="0"/>
                    <a:pt x="3346" y="614"/>
                    <a:pt x="2233" y="1817"/>
                  </a:cubicBezTo>
                  <a:cubicBezTo>
                    <a:pt x="2103" y="1959"/>
                    <a:pt x="2232" y="2144"/>
                    <a:pt x="2380" y="2144"/>
                  </a:cubicBezTo>
                  <a:cubicBezTo>
                    <a:pt x="2428" y="2144"/>
                    <a:pt x="2478" y="2124"/>
                    <a:pt x="2522" y="2077"/>
                  </a:cubicBezTo>
                  <a:cubicBezTo>
                    <a:pt x="3551" y="965"/>
                    <a:pt x="4954" y="397"/>
                    <a:pt x="6364" y="397"/>
                  </a:cubicBezTo>
                  <a:cubicBezTo>
                    <a:pt x="7565" y="397"/>
                    <a:pt x="8771" y="810"/>
                    <a:pt x="9754" y="1649"/>
                  </a:cubicBezTo>
                  <a:cubicBezTo>
                    <a:pt x="11891" y="3467"/>
                    <a:pt x="12208" y="6648"/>
                    <a:pt x="10476" y="8857"/>
                  </a:cubicBezTo>
                  <a:cubicBezTo>
                    <a:pt x="9446" y="10170"/>
                    <a:pt x="7908" y="10863"/>
                    <a:pt x="6352" y="10863"/>
                  </a:cubicBezTo>
                  <a:cubicBezTo>
                    <a:pt x="5292" y="10863"/>
                    <a:pt x="4224" y="10541"/>
                    <a:pt x="3302" y="9877"/>
                  </a:cubicBezTo>
                  <a:cubicBezTo>
                    <a:pt x="1026" y="8236"/>
                    <a:pt x="448" y="5089"/>
                    <a:pt x="1998" y="2746"/>
                  </a:cubicBezTo>
                  <a:cubicBezTo>
                    <a:pt x="2055" y="2659"/>
                    <a:pt x="2031" y="2539"/>
                    <a:pt x="1940" y="2481"/>
                  </a:cubicBezTo>
                  <a:cubicBezTo>
                    <a:pt x="1907" y="2457"/>
                    <a:pt x="1870" y="2446"/>
                    <a:pt x="1833" y="2446"/>
                  </a:cubicBezTo>
                  <a:cubicBezTo>
                    <a:pt x="1772" y="2446"/>
                    <a:pt x="1711" y="2477"/>
                    <a:pt x="1675" y="2534"/>
                  </a:cubicBezTo>
                  <a:cubicBezTo>
                    <a:pt x="1" y="5065"/>
                    <a:pt x="622" y="8462"/>
                    <a:pt x="3080" y="10237"/>
                  </a:cubicBezTo>
                  <a:cubicBezTo>
                    <a:pt x="4078" y="10958"/>
                    <a:pt x="5234" y="11306"/>
                    <a:pt x="6380" y="11306"/>
                  </a:cubicBezTo>
                  <a:cubicBezTo>
                    <a:pt x="8060" y="11306"/>
                    <a:pt x="9720" y="10559"/>
                    <a:pt x="10832" y="9140"/>
                  </a:cubicBezTo>
                  <a:cubicBezTo>
                    <a:pt x="12704" y="6754"/>
                    <a:pt x="12362" y="3313"/>
                    <a:pt x="10053" y="1350"/>
                  </a:cubicBezTo>
                  <a:cubicBezTo>
                    <a:pt x="8990" y="445"/>
                    <a:pt x="7687" y="0"/>
                    <a:pt x="63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83"/>
            <p:cNvSpPr/>
            <p:nvPr/>
          </p:nvSpPr>
          <p:spPr>
            <a:xfrm>
              <a:off x="1812207" y="1679481"/>
              <a:ext cx="19094" cy="10229"/>
            </a:xfrm>
            <a:custGeom>
              <a:avLst/>
              <a:gdLst/>
              <a:ahLst/>
              <a:cxnLst/>
              <a:rect l="l" t="t" r="r" b="b"/>
              <a:pathLst>
                <a:path w="728" h="390" extrusionOk="0">
                  <a:moveTo>
                    <a:pt x="193" y="0"/>
                  </a:moveTo>
                  <a:cubicBezTo>
                    <a:pt x="88" y="0"/>
                    <a:pt x="1" y="87"/>
                    <a:pt x="1" y="197"/>
                  </a:cubicBezTo>
                  <a:cubicBezTo>
                    <a:pt x="1" y="303"/>
                    <a:pt x="88" y="390"/>
                    <a:pt x="193" y="390"/>
                  </a:cubicBezTo>
                  <a:lnTo>
                    <a:pt x="472" y="390"/>
                  </a:lnTo>
                  <a:cubicBezTo>
                    <a:pt x="727" y="390"/>
                    <a:pt x="727" y="0"/>
                    <a:pt x="4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83"/>
            <p:cNvSpPr/>
            <p:nvPr/>
          </p:nvSpPr>
          <p:spPr>
            <a:xfrm>
              <a:off x="1930100" y="1561667"/>
              <a:ext cx="129747" cy="128043"/>
            </a:xfrm>
            <a:custGeom>
              <a:avLst/>
              <a:gdLst/>
              <a:ahLst/>
              <a:cxnLst/>
              <a:rect l="l" t="t" r="r" b="b"/>
              <a:pathLst>
                <a:path w="4947" h="4882" extrusionOk="0">
                  <a:moveTo>
                    <a:pt x="193" y="0"/>
                  </a:moveTo>
                  <a:cubicBezTo>
                    <a:pt x="96" y="0"/>
                    <a:pt x="0" y="65"/>
                    <a:pt x="0" y="195"/>
                  </a:cubicBezTo>
                  <a:lnTo>
                    <a:pt x="0" y="4689"/>
                  </a:lnTo>
                  <a:cubicBezTo>
                    <a:pt x="0" y="4795"/>
                    <a:pt x="87" y="4882"/>
                    <a:pt x="193" y="4882"/>
                  </a:cubicBezTo>
                  <a:lnTo>
                    <a:pt x="4687" y="4882"/>
                  </a:lnTo>
                  <a:cubicBezTo>
                    <a:pt x="4947" y="4882"/>
                    <a:pt x="4947" y="4497"/>
                    <a:pt x="4687" y="4497"/>
                  </a:cubicBezTo>
                  <a:lnTo>
                    <a:pt x="385" y="4497"/>
                  </a:lnTo>
                  <a:lnTo>
                    <a:pt x="385" y="195"/>
                  </a:lnTo>
                  <a:cubicBezTo>
                    <a:pt x="385" y="65"/>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83"/>
            <p:cNvSpPr/>
            <p:nvPr/>
          </p:nvSpPr>
          <p:spPr>
            <a:xfrm>
              <a:off x="1930100" y="1790187"/>
              <a:ext cx="10124" cy="17363"/>
            </a:xfrm>
            <a:custGeom>
              <a:avLst/>
              <a:gdLst/>
              <a:ahLst/>
              <a:cxnLst/>
              <a:rect l="l" t="t" r="r" b="b"/>
              <a:pathLst>
                <a:path w="386" h="662" extrusionOk="0">
                  <a:moveTo>
                    <a:pt x="193" y="0"/>
                  </a:moveTo>
                  <a:cubicBezTo>
                    <a:pt x="96" y="0"/>
                    <a:pt x="0" y="64"/>
                    <a:pt x="0" y="192"/>
                  </a:cubicBezTo>
                  <a:lnTo>
                    <a:pt x="0" y="471"/>
                  </a:lnTo>
                  <a:cubicBezTo>
                    <a:pt x="0" y="598"/>
                    <a:pt x="96" y="662"/>
                    <a:pt x="193" y="662"/>
                  </a:cubicBezTo>
                  <a:cubicBezTo>
                    <a:pt x="289" y="662"/>
                    <a:pt x="385" y="598"/>
                    <a:pt x="385" y="471"/>
                  </a:cubicBezTo>
                  <a:lnTo>
                    <a:pt x="385" y="192"/>
                  </a:lnTo>
                  <a:cubicBezTo>
                    <a:pt x="385" y="64"/>
                    <a:pt x="289"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83"/>
            <p:cNvSpPr/>
            <p:nvPr/>
          </p:nvSpPr>
          <p:spPr>
            <a:xfrm>
              <a:off x="1844598" y="1595998"/>
              <a:ext cx="19671" cy="15553"/>
            </a:xfrm>
            <a:custGeom>
              <a:avLst/>
              <a:gdLst/>
              <a:ahLst/>
              <a:cxnLst/>
              <a:rect l="l" t="t" r="r" b="b"/>
              <a:pathLst>
                <a:path w="750" h="593" extrusionOk="0">
                  <a:moveTo>
                    <a:pt x="277" y="0"/>
                  </a:moveTo>
                  <a:cubicBezTo>
                    <a:pt x="128" y="0"/>
                    <a:pt x="1" y="194"/>
                    <a:pt x="137" y="335"/>
                  </a:cubicBezTo>
                  <a:lnTo>
                    <a:pt x="335" y="532"/>
                  </a:lnTo>
                  <a:cubicBezTo>
                    <a:pt x="377" y="574"/>
                    <a:pt x="424" y="592"/>
                    <a:pt x="470" y="592"/>
                  </a:cubicBezTo>
                  <a:cubicBezTo>
                    <a:pt x="620" y="592"/>
                    <a:pt x="749" y="398"/>
                    <a:pt x="609" y="258"/>
                  </a:cubicBezTo>
                  <a:lnTo>
                    <a:pt x="412" y="60"/>
                  </a:lnTo>
                  <a:cubicBezTo>
                    <a:pt x="369" y="18"/>
                    <a:pt x="322"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83"/>
            <p:cNvSpPr/>
            <p:nvPr/>
          </p:nvSpPr>
          <p:spPr>
            <a:xfrm>
              <a:off x="2007838" y="1757717"/>
              <a:ext cx="17966" cy="15369"/>
            </a:xfrm>
            <a:custGeom>
              <a:avLst/>
              <a:gdLst/>
              <a:ahLst/>
              <a:cxnLst/>
              <a:rect l="l" t="t" r="r" b="b"/>
              <a:pathLst>
                <a:path w="685" h="586" extrusionOk="0">
                  <a:moveTo>
                    <a:pt x="212" y="0"/>
                  </a:moveTo>
                  <a:cubicBezTo>
                    <a:pt x="163" y="0"/>
                    <a:pt x="113" y="20"/>
                    <a:pt x="77" y="58"/>
                  </a:cubicBezTo>
                  <a:cubicBezTo>
                    <a:pt x="0" y="135"/>
                    <a:pt x="0" y="255"/>
                    <a:pt x="77" y="332"/>
                  </a:cubicBezTo>
                  <a:lnTo>
                    <a:pt x="270" y="525"/>
                  </a:lnTo>
                  <a:cubicBezTo>
                    <a:pt x="312" y="568"/>
                    <a:pt x="360" y="585"/>
                    <a:pt x="405" y="585"/>
                  </a:cubicBezTo>
                  <a:cubicBezTo>
                    <a:pt x="555" y="585"/>
                    <a:pt x="684" y="392"/>
                    <a:pt x="544" y="255"/>
                  </a:cubicBezTo>
                  <a:lnTo>
                    <a:pt x="347" y="58"/>
                  </a:lnTo>
                  <a:cubicBezTo>
                    <a:pt x="310" y="20"/>
                    <a:pt x="261"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83"/>
            <p:cNvSpPr/>
            <p:nvPr/>
          </p:nvSpPr>
          <p:spPr>
            <a:xfrm>
              <a:off x="2006160" y="1596103"/>
              <a:ext cx="19644" cy="15448"/>
            </a:xfrm>
            <a:custGeom>
              <a:avLst/>
              <a:gdLst/>
              <a:ahLst/>
              <a:cxnLst/>
              <a:rect l="l" t="t" r="r" b="b"/>
              <a:pathLst>
                <a:path w="749" h="589" extrusionOk="0">
                  <a:moveTo>
                    <a:pt x="469" y="1"/>
                  </a:moveTo>
                  <a:cubicBezTo>
                    <a:pt x="424" y="1"/>
                    <a:pt x="376" y="19"/>
                    <a:pt x="334" y="61"/>
                  </a:cubicBezTo>
                  <a:lnTo>
                    <a:pt x="141" y="254"/>
                  </a:lnTo>
                  <a:cubicBezTo>
                    <a:pt x="1" y="394"/>
                    <a:pt x="130" y="588"/>
                    <a:pt x="278" y="588"/>
                  </a:cubicBezTo>
                  <a:cubicBezTo>
                    <a:pt x="323" y="588"/>
                    <a:pt x="369" y="570"/>
                    <a:pt x="411" y="528"/>
                  </a:cubicBezTo>
                  <a:lnTo>
                    <a:pt x="608" y="331"/>
                  </a:lnTo>
                  <a:cubicBezTo>
                    <a:pt x="748" y="194"/>
                    <a:pt x="619" y="1"/>
                    <a:pt x="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83"/>
            <p:cNvSpPr/>
            <p:nvPr/>
          </p:nvSpPr>
          <p:spPr>
            <a:xfrm>
              <a:off x="1846303" y="1757638"/>
              <a:ext cx="17966" cy="15396"/>
            </a:xfrm>
            <a:custGeom>
              <a:avLst/>
              <a:gdLst/>
              <a:ahLst/>
              <a:cxnLst/>
              <a:rect l="l" t="t" r="r" b="b"/>
              <a:pathLst>
                <a:path w="685" h="587" extrusionOk="0">
                  <a:moveTo>
                    <a:pt x="405" y="1"/>
                  </a:moveTo>
                  <a:cubicBezTo>
                    <a:pt x="359" y="1"/>
                    <a:pt x="312" y="19"/>
                    <a:pt x="270" y="61"/>
                  </a:cubicBezTo>
                  <a:lnTo>
                    <a:pt x="72" y="258"/>
                  </a:lnTo>
                  <a:cubicBezTo>
                    <a:pt x="0" y="331"/>
                    <a:pt x="0" y="456"/>
                    <a:pt x="72" y="533"/>
                  </a:cubicBezTo>
                  <a:cubicBezTo>
                    <a:pt x="111" y="569"/>
                    <a:pt x="160" y="587"/>
                    <a:pt x="209" y="587"/>
                  </a:cubicBezTo>
                  <a:cubicBezTo>
                    <a:pt x="259" y="587"/>
                    <a:pt x="308" y="569"/>
                    <a:pt x="347" y="533"/>
                  </a:cubicBezTo>
                  <a:lnTo>
                    <a:pt x="544" y="335"/>
                  </a:lnTo>
                  <a:cubicBezTo>
                    <a:pt x="684" y="195"/>
                    <a:pt x="555" y="1"/>
                    <a:pt x="4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83"/>
            <p:cNvSpPr/>
            <p:nvPr/>
          </p:nvSpPr>
          <p:spPr>
            <a:xfrm>
              <a:off x="1819289" y="1633320"/>
              <a:ext cx="21585" cy="13192"/>
            </a:xfrm>
            <a:custGeom>
              <a:avLst/>
              <a:gdLst/>
              <a:ahLst/>
              <a:cxnLst/>
              <a:rect l="l" t="t" r="r" b="b"/>
              <a:pathLst>
                <a:path w="823" h="503" extrusionOk="0">
                  <a:moveTo>
                    <a:pt x="274" y="0"/>
                  </a:moveTo>
                  <a:cubicBezTo>
                    <a:pt x="90" y="0"/>
                    <a:pt x="0" y="286"/>
                    <a:pt x="207" y="374"/>
                  </a:cubicBezTo>
                  <a:lnTo>
                    <a:pt x="462" y="485"/>
                  </a:lnTo>
                  <a:cubicBezTo>
                    <a:pt x="491" y="497"/>
                    <a:pt x="519" y="503"/>
                    <a:pt x="544" y="503"/>
                  </a:cubicBezTo>
                  <a:cubicBezTo>
                    <a:pt x="730" y="503"/>
                    <a:pt x="823" y="218"/>
                    <a:pt x="611" y="129"/>
                  </a:cubicBezTo>
                  <a:lnTo>
                    <a:pt x="356" y="18"/>
                  </a:lnTo>
                  <a:cubicBezTo>
                    <a:pt x="328" y="6"/>
                    <a:pt x="30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83"/>
            <p:cNvSpPr/>
            <p:nvPr/>
          </p:nvSpPr>
          <p:spPr>
            <a:xfrm>
              <a:off x="2029529" y="1722782"/>
              <a:ext cx="21611" cy="13088"/>
            </a:xfrm>
            <a:custGeom>
              <a:avLst/>
              <a:gdLst/>
              <a:ahLst/>
              <a:cxnLst/>
              <a:rect l="l" t="t" r="r" b="b"/>
              <a:pathLst>
                <a:path w="824" h="499" extrusionOk="0">
                  <a:moveTo>
                    <a:pt x="277" y="1"/>
                  </a:moveTo>
                  <a:cubicBezTo>
                    <a:pt x="90" y="1"/>
                    <a:pt x="1" y="282"/>
                    <a:pt x="208" y="370"/>
                  </a:cubicBezTo>
                  <a:lnTo>
                    <a:pt x="463" y="481"/>
                  </a:lnTo>
                  <a:cubicBezTo>
                    <a:pt x="491" y="493"/>
                    <a:pt x="519" y="499"/>
                    <a:pt x="545" y="499"/>
                  </a:cubicBezTo>
                  <a:cubicBezTo>
                    <a:pt x="730" y="499"/>
                    <a:pt x="824" y="213"/>
                    <a:pt x="617" y="125"/>
                  </a:cubicBezTo>
                  <a:lnTo>
                    <a:pt x="362" y="19"/>
                  </a:lnTo>
                  <a:cubicBezTo>
                    <a:pt x="332" y="6"/>
                    <a:pt x="30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83"/>
            <p:cNvSpPr/>
            <p:nvPr/>
          </p:nvSpPr>
          <p:spPr>
            <a:xfrm>
              <a:off x="1972379" y="1570977"/>
              <a:ext cx="15343" cy="16891"/>
            </a:xfrm>
            <a:custGeom>
              <a:avLst/>
              <a:gdLst/>
              <a:ahLst/>
              <a:cxnLst/>
              <a:rect l="l" t="t" r="r" b="b"/>
              <a:pathLst>
                <a:path w="585" h="644" extrusionOk="0">
                  <a:moveTo>
                    <a:pt x="336" y="1"/>
                  </a:moveTo>
                  <a:cubicBezTo>
                    <a:pt x="268" y="1"/>
                    <a:pt x="200" y="36"/>
                    <a:pt x="164" y="119"/>
                  </a:cubicBezTo>
                  <a:lnTo>
                    <a:pt x="58" y="374"/>
                  </a:lnTo>
                  <a:cubicBezTo>
                    <a:pt x="0" y="499"/>
                    <a:pt x="95" y="642"/>
                    <a:pt x="233" y="644"/>
                  </a:cubicBezTo>
                  <a:lnTo>
                    <a:pt x="233" y="644"/>
                  </a:lnTo>
                  <a:cubicBezTo>
                    <a:pt x="309" y="643"/>
                    <a:pt x="380" y="595"/>
                    <a:pt x="414" y="524"/>
                  </a:cubicBezTo>
                  <a:lnTo>
                    <a:pt x="520" y="269"/>
                  </a:lnTo>
                  <a:cubicBezTo>
                    <a:pt x="585" y="117"/>
                    <a:pt x="460" y="1"/>
                    <a:pt x="336" y="1"/>
                  </a:cubicBezTo>
                  <a:close/>
                  <a:moveTo>
                    <a:pt x="233" y="644"/>
                  </a:moveTo>
                  <a:cubicBezTo>
                    <a:pt x="233" y="644"/>
                    <a:pt x="232" y="644"/>
                    <a:pt x="231" y="644"/>
                  </a:cubicBezTo>
                  <a:lnTo>
                    <a:pt x="236" y="644"/>
                  </a:lnTo>
                  <a:cubicBezTo>
                    <a:pt x="235" y="644"/>
                    <a:pt x="234" y="644"/>
                    <a:pt x="233" y="644"/>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83"/>
            <p:cNvSpPr/>
            <p:nvPr/>
          </p:nvSpPr>
          <p:spPr>
            <a:xfrm>
              <a:off x="1883258" y="1781296"/>
              <a:ext cx="15002" cy="16864"/>
            </a:xfrm>
            <a:custGeom>
              <a:avLst/>
              <a:gdLst/>
              <a:ahLst/>
              <a:cxnLst/>
              <a:rect l="l" t="t" r="r" b="b"/>
              <a:pathLst>
                <a:path w="572" h="643" extrusionOk="0">
                  <a:moveTo>
                    <a:pt x="322" y="1"/>
                  </a:moveTo>
                  <a:cubicBezTo>
                    <a:pt x="254" y="1"/>
                    <a:pt x="186" y="36"/>
                    <a:pt x="150" y="122"/>
                  </a:cubicBezTo>
                  <a:lnTo>
                    <a:pt x="44" y="377"/>
                  </a:lnTo>
                  <a:cubicBezTo>
                    <a:pt x="1" y="473"/>
                    <a:pt x="49" y="588"/>
                    <a:pt x="145" y="627"/>
                  </a:cubicBezTo>
                  <a:cubicBezTo>
                    <a:pt x="171" y="638"/>
                    <a:pt x="197" y="643"/>
                    <a:pt x="222" y="643"/>
                  </a:cubicBezTo>
                  <a:cubicBezTo>
                    <a:pt x="298" y="643"/>
                    <a:pt x="368" y="598"/>
                    <a:pt x="400" y="526"/>
                  </a:cubicBezTo>
                  <a:lnTo>
                    <a:pt x="506" y="271"/>
                  </a:lnTo>
                  <a:cubicBezTo>
                    <a:pt x="571" y="119"/>
                    <a:pt x="446"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83"/>
            <p:cNvSpPr/>
            <p:nvPr/>
          </p:nvSpPr>
          <p:spPr>
            <a:xfrm>
              <a:off x="1884674" y="1570086"/>
              <a:ext cx="15291" cy="17048"/>
            </a:xfrm>
            <a:custGeom>
              <a:avLst/>
              <a:gdLst/>
              <a:ahLst/>
              <a:cxnLst/>
              <a:rect l="l" t="t" r="r" b="b"/>
              <a:pathLst>
                <a:path w="583" h="650" extrusionOk="0">
                  <a:moveTo>
                    <a:pt x="249" y="1"/>
                  </a:moveTo>
                  <a:cubicBezTo>
                    <a:pt x="126" y="1"/>
                    <a:pt x="1" y="115"/>
                    <a:pt x="62" y="269"/>
                  </a:cubicBezTo>
                  <a:lnTo>
                    <a:pt x="168" y="529"/>
                  </a:lnTo>
                  <a:cubicBezTo>
                    <a:pt x="197" y="601"/>
                    <a:pt x="269" y="649"/>
                    <a:pt x="351" y="649"/>
                  </a:cubicBezTo>
                  <a:cubicBezTo>
                    <a:pt x="486" y="649"/>
                    <a:pt x="582" y="509"/>
                    <a:pt x="529" y="384"/>
                  </a:cubicBezTo>
                  <a:lnTo>
                    <a:pt x="423" y="125"/>
                  </a:lnTo>
                  <a:cubicBezTo>
                    <a:pt x="389" y="38"/>
                    <a:pt x="319"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83"/>
            <p:cNvSpPr/>
            <p:nvPr/>
          </p:nvSpPr>
          <p:spPr>
            <a:xfrm>
              <a:off x="1970858" y="1782109"/>
              <a:ext cx="14792" cy="16995"/>
            </a:xfrm>
            <a:custGeom>
              <a:avLst/>
              <a:gdLst/>
              <a:ahLst/>
              <a:cxnLst/>
              <a:rect l="l" t="t" r="r" b="b"/>
              <a:pathLst>
                <a:path w="564" h="648" extrusionOk="0">
                  <a:moveTo>
                    <a:pt x="219" y="0"/>
                  </a:moveTo>
                  <a:cubicBezTo>
                    <a:pt x="196" y="0"/>
                    <a:pt x="172" y="5"/>
                    <a:pt x="149" y="14"/>
                  </a:cubicBezTo>
                  <a:lnTo>
                    <a:pt x="145" y="14"/>
                  </a:lnTo>
                  <a:cubicBezTo>
                    <a:pt x="48" y="52"/>
                    <a:pt x="0" y="168"/>
                    <a:pt x="39" y="264"/>
                  </a:cubicBezTo>
                  <a:lnTo>
                    <a:pt x="145" y="524"/>
                  </a:lnTo>
                  <a:cubicBezTo>
                    <a:pt x="178" y="611"/>
                    <a:pt x="246" y="647"/>
                    <a:pt x="315" y="647"/>
                  </a:cubicBezTo>
                  <a:cubicBezTo>
                    <a:pt x="438" y="647"/>
                    <a:pt x="564" y="533"/>
                    <a:pt x="506" y="379"/>
                  </a:cubicBezTo>
                  <a:lnTo>
                    <a:pt x="400" y="119"/>
                  </a:lnTo>
                  <a:cubicBezTo>
                    <a:pt x="370" y="46"/>
                    <a:pt x="296"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83"/>
            <p:cNvSpPr/>
            <p:nvPr/>
          </p:nvSpPr>
          <p:spPr>
            <a:xfrm>
              <a:off x="2030551" y="1635261"/>
              <a:ext cx="21375" cy="13061"/>
            </a:xfrm>
            <a:custGeom>
              <a:avLst/>
              <a:gdLst/>
              <a:ahLst/>
              <a:cxnLst/>
              <a:rect l="l" t="t" r="r" b="b"/>
              <a:pathLst>
                <a:path w="815" h="498" extrusionOk="0">
                  <a:moveTo>
                    <a:pt x="540" y="0"/>
                  </a:moveTo>
                  <a:cubicBezTo>
                    <a:pt x="516" y="0"/>
                    <a:pt x="489" y="5"/>
                    <a:pt x="462" y="17"/>
                  </a:cubicBezTo>
                  <a:lnTo>
                    <a:pt x="202" y="122"/>
                  </a:lnTo>
                  <a:cubicBezTo>
                    <a:pt x="0" y="204"/>
                    <a:pt x="58" y="498"/>
                    <a:pt x="275" y="498"/>
                  </a:cubicBezTo>
                  <a:cubicBezTo>
                    <a:pt x="299" y="498"/>
                    <a:pt x="323" y="493"/>
                    <a:pt x="347" y="483"/>
                  </a:cubicBezTo>
                  <a:lnTo>
                    <a:pt x="607" y="377"/>
                  </a:lnTo>
                  <a:cubicBezTo>
                    <a:pt x="815" y="292"/>
                    <a:pt x="726"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83"/>
            <p:cNvSpPr/>
            <p:nvPr/>
          </p:nvSpPr>
          <p:spPr>
            <a:xfrm>
              <a:off x="1818371" y="1720815"/>
              <a:ext cx="21690" cy="13114"/>
            </a:xfrm>
            <a:custGeom>
              <a:avLst/>
              <a:gdLst/>
              <a:ahLst/>
              <a:cxnLst/>
              <a:rect l="l" t="t" r="r" b="b"/>
              <a:pathLst>
                <a:path w="827" h="500" extrusionOk="0">
                  <a:moveTo>
                    <a:pt x="551" y="1"/>
                  </a:moveTo>
                  <a:cubicBezTo>
                    <a:pt x="527" y="1"/>
                    <a:pt x="501" y="6"/>
                    <a:pt x="473" y="17"/>
                  </a:cubicBezTo>
                  <a:lnTo>
                    <a:pt x="213" y="123"/>
                  </a:lnTo>
                  <a:cubicBezTo>
                    <a:pt x="1" y="208"/>
                    <a:pt x="89" y="500"/>
                    <a:pt x="278" y="500"/>
                  </a:cubicBezTo>
                  <a:cubicBezTo>
                    <a:pt x="303" y="500"/>
                    <a:pt x="330" y="495"/>
                    <a:pt x="358" y="484"/>
                  </a:cubicBezTo>
                  <a:lnTo>
                    <a:pt x="618" y="378"/>
                  </a:lnTo>
                  <a:cubicBezTo>
                    <a:pt x="826" y="293"/>
                    <a:pt x="737"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7" name="Google Shape;14477;p83"/>
          <p:cNvGrpSpPr/>
          <p:nvPr/>
        </p:nvGrpSpPr>
        <p:grpSpPr>
          <a:xfrm>
            <a:off x="3115872" y="1327233"/>
            <a:ext cx="316277" cy="345600"/>
            <a:chOff x="3115872" y="1511808"/>
            <a:chExt cx="316277" cy="345600"/>
          </a:xfrm>
        </p:grpSpPr>
        <p:sp>
          <p:nvSpPr>
            <p:cNvPr id="14478" name="Google Shape;14478;p83"/>
            <p:cNvSpPr/>
            <p:nvPr/>
          </p:nvSpPr>
          <p:spPr>
            <a:xfrm>
              <a:off x="3145509" y="1516791"/>
              <a:ext cx="281474" cy="281474"/>
            </a:xfrm>
            <a:custGeom>
              <a:avLst/>
              <a:gdLst/>
              <a:ahLst/>
              <a:cxnLst/>
              <a:rect l="l" t="t" r="r" b="b"/>
              <a:pathLst>
                <a:path w="10732" h="10732" extrusionOk="0">
                  <a:moveTo>
                    <a:pt x="5366" y="1"/>
                  </a:moveTo>
                  <a:cubicBezTo>
                    <a:pt x="2402" y="1"/>
                    <a:pt x="1" y="2402"/>
                    <a:pt x="1" y="5366"/>
                  </a:cubicBezTo>
                  <a:cubicBezTo>
                    <a:pt x="1" y="8330"/>
                    <a:pt x="2402" y="10731"/>
                    <a:pt x="5366" y="10731"/>
                  </a:cubicBezTo>
                  <a:cubicBezTo>
                    <a:pt x="8325" y="10731"/>
                    <a:pt x="10731" y="8330"/>
                    <a:pt x="10731" y="5366"/>
                  </a:cubicBezTo>
                  <a:cubicBezTo>
                    <a:pt x="10731" y="2402"/>
                    <a:pt x="8325" y="1"/>
                    <a:pt x="5366"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83"/>
            <p:cNvSpPr/>
            <p:nvPr/>
          </p:nvSpPr>
          <p:spPr>
            <a:xfrm>
              <a:off x="3117629" y="1519834"/>
              <a:ext cx="267573" cy="278484"/>
            </a:xfrm>
            <a:custGeom>
              <a:avLst/>
              <a:gdLst/>
              <a:ahLst/>
              <a:cxnLst/>
              <a:rect l="l" t="t" r="r" b="b"/>
              <a:pathLst>
                <a:path w="10202" h="10618" extrusionOk="0">
                  <a:moveTo>
                    <a:pt x="5332" y="0"/>
                  </a:moveTo>
                  <a:cubicBezTo>
                    <a:pt x="1819" y="727"/>
                    <a:pt x="1" y="4634"/>
                    <a:pt x="1699" y="7791"/>
                  </a:cubicBezTo>
                  <a:cubicBezTo>
                    <a:pt x="2689" y="9634"/>
                    <a:pt x="4550" y="10618"/>
                    <a:pt x="6433" y="10618"/>
                  </a:cubicBezTo>
                  <a:cubicBezTo>
                    <a:pt x="7781" y="10618"/>
                    <a:pt x="9140" y="10114"/>
                    <a:pt x="10201" y="9061"/>
                  </a:cubicBezTo>
                  <a:lnTo>
                    <a:pt x="10201" y="9061"/>
                  </a:lnTo>
                  <a:cubicBezTo>
                    <a:pt x="9845" y="9133"/>
                    <a:pt x="9475" y="9172"/>
                    <a:pt x="9109" y="9172"/>
                  </a:cubicBezTo>
                  <a:cubicBezTo>
                    <a:pt x="6934" y="9172"/>
                    <a:pt x="4976" y="7858"/>
                    <a:pt x="4148" y="5851"/>
                  </a:cubicBezTo>
                  <a:cubicBezTo>
                    <a:pt x="3321" y="3840"/>
                    <a:pt x="3787" y="1531"/>
                    <a:pt x="533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83"/>
            <p:cNvSpPr/>
            <p:nvPr/>
          </p:nvSpPr>
          <p:spPr>
            <a:xfrm>
              <a:off x="3194239" y="1787380"/>
              <a:ext cx="184012" cy="65018"/>
            </a:xfrm>
            <a:custGeom>
              <a:avLst/>
              <a:gdLst/>
              <a:ahLst/>
              <a:cxnLst/>
              <a:rect l="l" t="t" r="r" b="b"/>
              <a:pathLst>
                <a:path w="7016" h="2479" extrusionOk="0">
                  <a:moveTo>
                    <a:pt x="2267" y="0"/>
                  </a:moveTo>
                  <a:lnTo>
                    <a:pt x="544" y="631"/>
                  </a:lnTo>
                  <a:cubicBezTo>
                    <a:pt x="217" y="751"/>
                    <a:pt x="0" y="1059"/>
                    <a:pt x="0" y="1405"/>
                  </a:cubicBezTo>
                  <a:lnTo>
                    <a:pt x="0" y="2478"/>
                  </a:lnTo>
                  <a:lnTo>
                    <a:pt x="7016" y="2478"/>
                  </a:lnTo>
                  <a:lnTo>
                    <a:pt x="7016" y="1405"/>
                  </a:lnTo>
                  <a:cubicBezTo>
                    <a:pt x="7016" y="1059"/>
                    <a:pt x="6799" y="746"/>
                    <a:pt x="6472" y="631"/>
                  </a:cubicBezTo>
                  <a:lnTo>
                    <a:pt x="4745" y="0"/>
                  </a:lnTo>
                  <a:lnTo>
                    <a:pt x="3508" y="414"/>
                  </a:lnTo>
                  <a:lnTo>
                    <a:pt x="22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83"/>
            <p:cNvSpPr/>
            <p:nvPr/>
          </p:nvSpPr>
          <p:spPr>
            <a:xfrm>
              <a:off x="3345677" y="1809464"/>
              <a:ext cx="32575" cy="42934"/>
            </a:xfrm>
            <a:custGeom>
              <a:avLst/>
              <a:gdLst/>
              <a:ahLst/>
              <a:cxnLst/>
              <a:rect l="l" t="t" r="r" b="b"/>
              <a:pathLst>
                <a:path w="1242" h="1637" extrusionOk="0">
                  <a:moveTo>
                    <a:pt x="1016" y="0"/>
                  </a:moveTo>
                  <a:lnTo>
                    <a:pt x="241" y="775"/>
                  </a:lnTo>
                  <a:cubicBezTo>
                    <a:pt x="87" y="929"/>
                    <a:pt x="0" y="1141"/>
                    <a:pt x="0" y="1357"/>
                  </a:cubicBezTo>
                  <a:lnTo>
                    <a:pt x="0" y="1636"/>
                  </a:lnTo>
                  <a:lnTo>
                    <a:pt x="1242" y="1636"/>
                  </a:lnTo>
                  <a:lnTo>
                    <a:pt x="1242" y="563"/>
                  </a:lnTo>
                  <a:cubicBezTo>
                    <a:pt x="1237" y="356"/>
                    <a:pt x="1160" y="154"/>
                    <a:pt x="1016"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83"/>
            <p:cNvSpPr/>
            <p:nvPr/>
          </p:nvSpPr>
          <p:spPr>
            <a:xfrm>
              <a:off x="3226657" y="1619656"/>
              <a:ext cx="119047" cy="86603"/>
            </a:xfrm>
            <a:custGeom>
              <a:avLst/>
              <a:gdLst/>
              <a:ahLst/>
              <a:cxnLst/>
              <a:rect l="l" t="t" r="r" b="b"/>
              <a:pathLst>
                <a:path w="4539" h="3302" extrusionOk="0">
                  <a:moveTo>
                    <a:pt x="1651" y="0"/>
                  </a:moveTo>
                  <a:cubicBezTo>
                    <a:pt x="737" y="0"/>
                    <a:pt x="1" y="741"/>
                    <a:pt x="1" y="1651"/>
                  </a:cubicBezTo>
                  <a:lnTo>
                    <a:pt x="1" y="2142"/>
                  </a:lnTo>
                  <a:cubicBezTo>
                    <a:pt x="1" y="2363"/>
                    <a:pt x="35" y="2584"/>
                    <a:pt x="107" y="2796"/>
                  </a:cubicBezTo>
                  <a:lnTo>
                    <a:pt x="174" y="3003"/>
                  </a:lnTo>
                  <a:cubicBezTo>
                    <a:pt x="193" y="3066"/>
                    <a:pt x="208" y="3128"/>
                    <a:pt x="208" y="3195"/>
                  </a:cubicBezTo>
                  <a:lnTo>
                    <a:pt x="208" y="3301"/>
                  </a:lnTo>
                  <a:lnTo>
                    <a:pt x="4336" y="3301"/>
                  </a:lnTo>
                  <a:lnTo>
                    <a:pt x="4336" y="3195"/>
                  </a:lnTo>
                  <a:cubicBezTo>
                    <a:pt x="4336" y="3128"/>
                    <a:pt x="4346" y="3066"/>
                    <a:pt x="4370" y="3003"/>
                  </a:cubicBezTo>
                  <a:lnTo>
                    <a:pt x="4437" y="2796"/>
                  </a:lnTo>
                  <a:cubicBezTo>
                    <a:pt x="4505" y="2584"/>
                    <a:pt x="4538" y="2363"/>
                    <a:pt x="4538" y="2142"/>
                  </a:cubicBezTo>
                  <a:lnTo>
                    <a:pt x="4538" y="414"/>
                  </a:lnTo>
                  <a:cubicBezTo>
                    <a:pt x="4538" y="183"/>
                    <a:pt x="4356" y="0"/>
                    <a:pt x="412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83"/>
            <p:cNvSpPr/>
            <p:nvPr/>
          </p:nvSpPr>
          <p:spPr>
            <a:xfrm>
              <a:off x="3253671" y="1619656"/>
              <a:ext cx="92163" cy="86603"/>
            </a:xfrm>
            <a:custGeom>
              <a:avLst/>
              <a:gdLst/>
              <a:ahLst/>
              <a:cxnLst/>
              <a:rect l="l" t="t" r="r" b="b"/>
              <a:pathLst>
                <a:path w="3514" h="3302" extrusionOk="0">
                  <a:moveTo>
                    <a:pt x="843" y="0"/>
                  </a:moveTo>
                  <a:cubicBezTo>
                    <a:pt x="376" y="0"/>
                    <a:pt x="1" y="376"/>
                    <a:pt x="1" y="838"/>
                  </a:cubicBezTo>
                  <a:cubicBezTo>
                    <a:pt x="1" y="1300"/>
                    <a:pt x="376" y="1675"/>
                    <a:pt x="843" y="1675"/>
                  </a:cubicBezTo>
                  <a:lnTo>
                    <a:pt x="958" y="1675"/>
                  </a:lnTo>
                  <a:lnTo>
                    <a:pt x="1011" y="3301"/>
                  </a:lnTo>
                  <a:lnTo>
                    <a:pt x="3306" y="3301"/>
                  </a:lnTo>
                  <a:lnTo>
                    <a:pt x="3306" y="3195"/>
                  </a:lnTo>
                  <a:cubicBezTo>
                    <a:pt x="3306" y="3128"/>
                    <a:pt x="3316" y="3061"/>
                    <a:pt x="3340" y="2998"/>
                  </a:cubicBezTo>
                  <a:lnTo>
                    <a:pt x="3407" y="2791"/>
                  </a:lnTo>
                  <a:cubicBezTo>
                    <a:pt x="3475" y="2584"/>
                    <a:pt x="3513" y="2363"/>
                    <a:pt x="3513" y="2142"/>
                  </a:cubicBezTo>
                  <a:lnTo>
                    <a:pt x="3513" y="414"/>
                  </a:lnTo>
                  <a:cubicBezTo>
                    <a:pt x="3513" y="183"/>
                    <a:pt x="3326" y="0"/>
                    <a:pt x="3099"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83"/>
            <p:cNvSpPr/>
            <p:nvPr/>
          </p:nvSpPr>
          <p:spPr>
            <a:xfrm>
              <a:off x="3253671" y="1749508"/>
              <a:ext cx="65018" cy="48757"/>
            </a:xfrm>
            <a:custGeom>
              <a:avLst/>
              <a:gdLst/>
              <a:ahLst/>
              <a:cxnLst/>
              <a:rect l="l" t="t" r="r" b="b"/>
              <a:pathLst>
                <a:path w="2479" h="1859" extrusionOk="0">
                  <a:moveTo>
                    <a:pt x="1" y="1"/>
                  </a:moveTo>
                  <a:lnTo>
                    <a:pt x="1" y="1858"/>
                  </a:lnTo>
                  <a:lnTo>
                    <a:pt x="2479" y="1858"/>
                  </a:lnTo>
                  <a:lnTo>
                    <a:pt x="247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83"/>
            <p:cNvSpPr/>
            <p:nvPr/>
          </p:nvSpPr>
          <p:spPr>
            <a:xfrm>
              <a:off x="3253671" y="1749508"/>
              <a:ext cx="65018" cy="32548"/>
            </a:xfrm>
            <a:custGeom>
              <a:avLst/>
              <a:gdLst/>
              <a:ahLst/>
              <a:cxnLst/>
              <a:rect l="l" t="t" r="r" b="b"/>
              <a:pathLst>
                <a:path w="2479" h="1241" extrusionOk="0">
                  <a:moveTo>
                    <a:pt x="1" y="1"/>
                  </a:moveTo>
                  <a:lnTo>
                    <a:pt x="1" y="934"/>
                  </a:lnTo>
                  <a:cubicBezTo>
                    <a:pt x="388" y="1139"/>
                    <a:pt x="814" y="1241"/>
                    <a:pt x="1240" y="1241"/>
                  </a:cubicBezTo>
                  <a:cubicBezTo>
                    <a:pt x="1665" y="1241"/>
                    <a:pt x="2091" y="1139"/>
                    <a:pt x="2479" y="934"/>
                  </a:cubicBezTo>
                  <a:lnTo>
                    <a:pt x="247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83"/>
            <p:cNvSpPr/>
            <p:nvPr/>
          </p:nvSpPr>
          <p:spPr>
            <a:xfrm>
              <a:off x="3242813" y="1778384"/>
              <a:ext cx="43459" cy="38712"/>
            </a:xfrm>
            <a:custGeom>
              <a:avLst/>
              <a:gdLst/>
              <a:ahLst/>
              <a:cxnLst/>
              <a:rect l="l" t="t" r="r" b="b"/>
              <a:pathLst>
                <a:path w="1657" h="1476" extrusionOk="0">
                  <a:moveTo>
                    <a:pt x="370" y="1"/>
                  </a:moveTo>
                  <a:cubicBezTo>
                    <a:pt x="293" y="1"/>
                    <a:pt x="220" y="44"/>
                    <a:pt x="184" y="122"/>
                  </a:cubicBezTo>
                  <a:lnTo>
                    <a:pt x="1" y="497"/>
                  </a:lnTo>
                  <a:lnTo>
                    <a:pt x="684" y="1397"/>
                  </a:lnTo>
                  <a:cubicBezTo>
                    <a:pt x="726" y="1449"/>
                    <a:pt x="787" y="1476"/>
                    <a:pt x="849" y="1476"/>
                  </a:cubicBezTo>
                  <a:cubicBezTo>
                    <a:pt x="901" y="1476"/>
                    <a:pt x="955" y="1456"/>
                    <a:pt x="997" y="1416"/>
                  </a:cubicBezTo>
                  <a:lnTo>
                    <a:pt x="1656" y="757"/>
                  </a:lnTo>
                  <a:lnTo>
                    <a:pt x="477" y="30"/>
                  </a:lnTo>
                  <a:cubicBezTo>
                    <a:pt x="443" y="10"/>
                    <a:pt x="406" y="1"/>
                    <a:pt x="37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83"/>
            <p:cNvSpPr/>
            <p:nvPr/>
          </p:nvSpPr>
          <p:spPr>
            <a:xfrm>
              <a:off x="3286245" y="1778384"/>
              <a:ext cx="43302" cy="38712"/>
            </a:xfrm>
            <a:custGeom>
              <a:avLst/>
              <a:gdLst/>
              <a:ahLst/>
              <a:cxnLst/>
              <a:rect l="l" t="t" r="r" b="b"/>
              <a:pathLst>
                <a:path w="1651" h="1476" extrusionOk="0">
                  <a:moveTo>
                    <a:pt x="1282" y="1"/>
                  </a:moveTo>
                  <a:cubicBezTo>
                    <a:pt x="1245" y="1"/>
                    <a:pt x="1208" y="10"/>
                    <a:pt x="1174" y="30"/>
                  </a:cubicBezTo>
                  <a:lnTo>
                    <a:pt x="0" y="757"/>
                  </a:lnTo>
                  <a:lnTo>
                    <a:pt x="654" y="1416"/>
                  </a:lnTo>
                  <a:cubicBezTo>
                    <a:pt x="697" y="1456"/>
                    <a:pt x="750" y="1476"/>
                    <a:pt x="803" y="1476"/>
                  </a:cubicBezTo>
                  <a:cubicBezTo>
                    <a:pt x="865" y="1476"/>
                    <a:pt x="926" y="1449"/>
                    <a:pt x="967" y="1397"/>
                  </a:cubicBezTo>
                  <a:lnTo>
                    <a:pt x="1650" y="497"/>
                  </a:lnTo>
                  <a:lnTo>
                    <a:pt x="1468" y="122"/>
                  </a:lnTo>
                  <a:cubicBezTo>
                    <a:pt x="1432" y="44"/>
                    <a:pt x="1358" y="1"/>
                    <a:pt x="1282"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83"/>
            <p:cNvSpPr/>
            <p:nvPr/>
          </p:nvSpPr>
          <p:spPr>
            <a:xfrm>
              <a:off x="3232086" y="1663534"/>
              <a:ext cx="108188" cy="102287"/>
            </a:xfrm>
            <a:custGeom>
              <a:avLst/>
              <a:gdLst/>
              <a:ahLst/>
              <a:cxnLst/>
              <a:rect l="l" t="t" r="r" b="b"/>
              <a:pathLst>
                <a:path w="4125" h="3900" extrusionOk="0">
                  <a:moveTo>
                    <a:pt x="1757" y="0"/>
                  </a:moveTo>
                  <a:cubicBezTo>
                    <a:pt x="1109" y="0"/>
                    <a:pt x="617" y="185"/>
                    <a:pt x="617" y="185"/>
                  </a:cubicBezTo>
                  <a:lnTo>
                    <a:pt x="617" y="882"/>
                  </a:lnTo>
                  <a:cubicBezTo>
                    <a:pt x="617" y="1089"/>
                    <a:pt x="516" y="1282"/>
                    <a:pt x="342" y="1397"/>
                  </a:cubicBezTo>
                  <a:lnTo>
                    <a:pt x="1" y="1628"/>
                  </a:lnTo>
                  <a:lnTo>
                    <a:pt x="1" y="1835"/>
                  </a:lnTo>
                  <a:cubicBezTo>
                    <a:pt x="1" y="2971"/>
                    <a:pt x="925" y="3899"/>
                    <a:pt x="2065" y="3899"/>
                  </a:cubicBezTo>
                  <a:cubicBezTo>
                    <a:pt x="3201" y="3899"/>
                    <a:pt x="4124" y="2971"/>
                    <a:pt x="4124" y="1835"/>
                  </a:cubicBezTo>
                  <a:lnTo>
                    <a:pt x="4124" y="1628"/>
                  </a:lnTo>
                  <a:lnTo>
                    <a:pt x="3783" y="1402"/>
                  </a:lnTo>
                  <a:cubicBezTo>
                    <a:pt x="3610" y="1287"/>
                    <a:pt x="3504" y="1089"/>
                    <a:pt x="3504" y="882"/>
                  </a:cubicBezTo>
                  <a:lnTo>
                    <a:pt x="3504" y="599"/>
                  </a:lnTo>
                  <a:cubicBezTo>
                    <a:pt x="2944" y="128"/>
                    <a:pt x="2296" y="0"/>
                    <a:pt x="175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83"/>
            <p:cNvSpPr/>
            <p:nvPr/>
          </p:nvSpPr>
          <p:spPr>
            <a:xfrm>
              <a:off x="3194108" y="1809464"/>
              <a:ext cx="32575" cy="42934"/>
            </a:xfrm>
            <a:custGeom>
              <a:avLst/>
              <a:gdLst/>
              <a:ahLst/>
              <a:cxnLst/>
              <a:rect l="l" t="t" r="r" b="b"/>
              <a:pathLst>
                <a:path w="1242" h="1637" extrusionOk="0">
                  <a:moveTo>
                    <a:pt x="227" y="0"/>
                  </a:moveTo>
                  <a:cubicBezTo>
                    <a:pt x="82" y="154"/>
                    <a:pt x="0" y="356"/>
                    <a:pt x="0" y="563"/>
                  </a:cubicBezTo>
                  <a:lnTo>
                    <a:pt x="0" y="1636"/>
                  </a:lnTo>
                  <a:lnTo>
                    <a:pt x="1242" y="1636"/>
                  </a:lnTo>
                  <a:lnTo>
                    <a:pt x="1242" y="1357"/>
                  </a:lnTo>
                  <a:cubicBezTo>
                    <a:pt x="1242" y="1141"/>
                    <a:pt x="1155" y="929"/>
                    <a:pt x="1001" y="775"/>
                  </a:cubicBezTo>
                  <a:lnTo>
                    <a:pt x="227"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83"/>
            <p:cNvSpPr/>
            <p:nvPr/>
          </p:nvSpPr>
          <p:spPr>
            <a:xfrm>
              <a:off x="3232217" y="1663534"/>
              <a:ext cx="91901" cy="101789"/>
            </a:xfrm>
            <a:custGeom>
              <a:avLst/>
              <a:gdLst/>
              <a:ahLst/>
              <a:cxnLst/>
              <a:rect l="l" t="t" r="r" b="b"/>
              <a:pathLst>
                <a:path w="3504" h="3881" extrusionOk="0">
                  <a:moveTo>
                    <a:pt x="1755" y="0"/>
                  </a:moveTo>
                  <a:cubicBezTo>
                    <a:pt x="1108" y="0"/>
                    <a:pt x="617" y="185"/>
                    <a:pt x="617" y="185"/>
                  </a:cubicBezTo>
                  <a:lnTo>
                    <a:pt x="617" y="887"/>
                  </a:lnTo>
                  <a:cubicBezTo>
                    <a:pt x="617" y="1094"/>
                    <a:pt x="515" y="1287"/>
                    <a:pt x="342" y="1402"/>
                  </a:cubicBezTo>
                  <a:lnTo>
                    <a:pt x="1" y="1628"/>
                  </a:lnTo>
                  <a:lnTo>
                    <a:pt x="1" y="1835"/>
                  </a:lnTo>
                  <a:cubicBezTo>
                    <a:pt x="1" y="2875"/>
                    <a:pt x="780" y="3750"/>
                    <a:pt x="1815" y="3880"/>
                  </a:cubicBezTo>
                  <a:cubicBezTo>
                    <a:pt x="1444" y="3495"/>
                    <a:pt x="1237" y="2980"/>
                    <a:pt x="1237" y="2451"/>
                  </a:cubicBezTo>
                  <a:lnTo>
                    <a:pt x="1237" y="1089"/>
                  </a:lnTo>
                  <a:cubicBezTo>
                    <a:pt x="1237" y="882"/>
                    <a:pt x="1391" y="704"/>
                    <a:pt x="1598" y="680"/>
                  </a:cubicBezTo>
                  <a:cubicBezTo>
                    <a:pt x="1757" y="660"/>
                    <a:pt x="1960" y="643"/>
                    <a:pt x="2185" y="643"/>
                  </a:cubicBezTo>
                  <a:cubicBezTo>
                    <a:pt x="2592" y="643"/>
                    <a:pt x="3073" y="698"/>
                    <a:pt x="3504" y="887"/>
                  </a:cubicBezTo>
                  <a:lnTo>
                    <a:pt x="3504" y="599"/>
                  </a:lnTo>
                  <a:cubicBezTo>
                    <a:pt x="2941" y="128"/>
                    <a:pt x="2294" y="0"/>
                    <a:pt x="1755"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83"/>
            <p:cNvSpPr/>
            <p:nvPr/>
          </p:nvSpPr>
          <p:spPr>
            <a:xfrm>
              <a:off x="3243206" y="1660597"/>
              <a:ext cx="88124" cy="29060"/>
            </a:xfrm>
            <a:custGeom>
              <a:avLst/>
              <a:gdLst/>
              <a:ahLst/>
              <a:cxnLst/>
              <a:rect l="l" t="t" r="r" b="b"/>
              <a:pathLst>
                <a:path w="3360" h="1108" extrusionOk="0">
                  <a:moveTo>
                    <a:pt x="1327" y="0"/>
                  </a:moveTo>
                  <a:cubicBezTo>
                    <a:pt x="931" y="0"/>
                    <a:pt x="574" y="41"/>
                    <a:pt x="342" y="75"/>
                  </a:cubicBezTo>
                  <a:cubicBezTo>
                    <a:pt x="145" y="104"/>
                    <a:pt x="0" y="273"/>
                    <a:pt x="0" y="470"/>
                  </a:cubicBezTo>
                  <a:lnTo>
                    <a:pt x="0" y="913"/>
                  </a:lnTo>
                  <a:cubicBezTo>
                    <a:pt x="0" y="1043"/>
                    <a:pt x="96" y="1108"/>
                    <a:pt x="193" y="1108"/>
                  </a:cubicBezTo>
                  <a:cubicBezTo>
                    <a:pt x="289" y="1108"/>
                    <a:pt x="385" y="1043"/>
                    <a:pt x="385" y="913"/>
                  </a:cubicBezTo>
                  <a:lnTo>
                    <a:pt x="390" y="470"/>
                  </a:lnTo>
                  <a:cubicBezTo>
                    <a:pt x="385" y="465"/>
                    <a:pt x="390" y="460"/>
                    <a:pt x="400" y="456"/>
                  </a:cubicBezTo>
                  <a:cubicBezTo>
                    <a:pt x="698" y="410"/>
                    <a:pt x="1000" y="388"/>
                    <a:pt x="1302" y="388"/>
                  </a:cubicBezTo>
                  <a:cubicBezTo>
                    <a:pt x="1418" y="388"/>
                    <a:pt x="1534" y="391"/>
                    <a:pt x="1651" y="398"/>
                  </a:cubicBezTo>
                  <a:cubicBezTo>
                    <a:pt x="2252" y="436"/>
                    <a:pt x="2690" y="590"/>
                    <a:pt x="2945" y="845"/>
                  </a:cubicBezTo>
                  <a:cubicBezTo>
                    <a:pt x="2988" y="888"/>
                    <a:pt x="3035" y="906"/>
                    <a:pt x="3080" y="906"/>
                  </a:cubicBezTo>
                  <a:cubicBezTo>
                    <a:pt x="3231" y="906"/>
                    <a:pt x="3360" y="711"/>
                    <a:pt x="3219" y="571"/>
                  </a:cubicBezTo>
                  <a:cubicBezTo>
                    <a:pt x="2761" y="116"/>
                    <a:pt x="1991" y="0"/>
                    <a:pt x="1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83"/>
            <p:cNvSpPr/>
            <p:nvPr/>
          </p:nvSpPr>
          <p:spPr>
            <a:xfrm>
              <a:off x="3189073" y="1614594"/>
              <a:ext cx="194110" cy="242814"/>
            </a:xfrm>
            <a:custGeom>
              <a:avLst/>
              <a:gdLst/>
              <a:ahLst/>
              <a:cxnLst/>
              <a:rect l="l" t="t" r="r" b="b"/>
              <a:pathLst>
                <a:path w="7401" h="9258" extrusionOk="0">
                  <a:moveTo>
                    <a:pt x="5779" y="386"/>
                  </a:moveTo>
                  <a:lnTo>
                    <a:pt x="5779" y="2258"/>
                  </a:lnTo>
                  <a:cubicBezTo>
                    <a:pt x="5779" y="2537"/>
                    <a:pt x="5716" y="2816"/>
                    <a:pt x="5591" y="3066"/>
                  </a:cubicBezTo>
                  <a:cubicBezTo>
                    <a:pt x="5577" y="3090"/>
                    <a:pt x="5572" y="3119"/>
                    <a:pt x="5572" y="3153"/>
                  </a:cubicBezTo>
                  <a:lnTo>
                    <a:pt x="5572" y="3701"/>
                  </a:lnTo>
                  <a:cubicBezTo>
                    <a:pt x="5572" y="4736"/>
                    <a:pt x="4728" y="5568"/>
                    <a:pt x="3702" y="5568"/>
                  </a:cubicBezTo>
                  <a:cubicBezTo>
                    <a:pt x="3660" y="5568"/>
                    <a:pt x="3618" y="5566"/>
                    <a:pt x="3575" y="5563"/>
                  </a:cubicBezTo>
                  <a:cubicBezTo>
                    <a:pt x="2598" y="5506"/>
                    <a:pt x="1833" y="4654"/>
                    <a:pt x="1833" y="3629"/>
                  </a:cubicBezTo>
                  <a:lnTo>
                    <a:pt x="1833" y="3148"/>
                  </a:lnTo>
                  <a:cubicBezTo>
                    <a:pt x="1833" y="3119"/>
                    <a:pt x="1824" y="3090"/>
                    <a:pt x="1814" y="3066"/>
                  </a:cubicBezTo>
                  <a:cubicBezTo>
                    <a:pt x="1689" y="2811"/>
                    <a:pt x="1626" y="2537"/>
                    <a:pt x="1626" y="2253"/>
                  </a:cubicBezTo>
                  <a:lnTo>
                    <a:pt x="1626" y="1844"/>
                  </a:lnTo>
                  <a:cubicBezTo>
                    <a:pt x="1626" y="1035"/>
                    <a:pt x="2276" y="386"/>
                    <a:pt x="3084" y="386"/>
                  </a:cubicBezTo>
                  <a:close/>
                  <a:moveTo>
                    <a:pt x="2656" y="5693"/>
                  </a:moveTo>
                  <a:cubicBezTo>
                    <a:pt x="2935" y="5842"/>
                    <a:pt x="3238" y="5929"/>
                    <a:pt x="3551" y="5953"/>
                  </a:cubicBezTo>
                  <a:cubicBezTo>
                    <a:pt x="3604" y="5958"/>
                    <a:pt x="3652" y="5958"/>
                    <a:pt x="3705" y="5958"/>
                  </a:cubicBezTo>
                  <a:cubicBezTo>
                    <a:pt x="4066" y="5958"/>
                    <a:pt x="4427" y="5871"/>
                    <a:pt x="4749" y="5703"/>
                  </a:cubicBezTo>
                  <a:lnTo>
                    <a:pt x="4749" y="6054"/>
                  </a:lnTo>
                  <a:lnTo>
                    <a:pt x="3705" y="6766"/>
                  </a:lnTo>
                  <a:lnTo>
                    <a:pt x="2656" y="6054"/>
                  </a:lnTo>
                  <a:lnTo>
                    <a:pt x="2656" y="5693"/>
                  </a:lnTo>
                  <a:close/>
                  <a:moveTo>
                    <a:pt x="2488" y="6405"/>
                  </a:moveTo>
                  <a:lnTo>
                    <a:pt x="3402" y="7031"/>
                  </a:lnTo>
                  <a:lnTo>
                    <a:pt x="2916" y="7512"/>
                  </a:lnTo>
                  <a:cubicBezTo>
                    <a:pt x="2916" y="7517"/>
                    <a:pt x="2911" y="7517"/>
                    <a:pt x="2906" y="7517"/>
                  </a:cubicBezTo>
                  <a:cubicBezTo>
                    <a:pt x="2901" y="7517"/>
                    <a:pt x="2901" y="7512"/>
                    <a:pt x="2897" y="7512"/>
                  </a:cubicBezTo>
                  <a:lnTo>
                    <a:pt x="2295" y="6607"/>
                  </a:lnTo>
                  <a:lnTo>
                    <a:pt x="2488" y="6405"/>
                  </a:lnTo>
                  <a:close/>
                  <a:moveTo>
                    <a:pt x="4913" y="6405"/>
                  </a:moveTo>
                  <a:lnTo>
                    <a:pt x="5110" y="6607"/>
                  </a:lnTo>
                  <a:lnTo>
                    <a:pt x="4509" y="7512"/>
                  </a:lnTo>
                  <a:cubicBezTo>
                    <a:pt x="4504" y="7517"/>
                    <a:pt x="4499" y="7517"/>
                    <a:pt x="4499" y="7522"/>
                  </a:cubicBezTo>
                  <a:cubicBezTo>
                    <a:pt x="4494" y="7522"/>
                    <a:pt x="4489" y="7517"/>
                    <a:pt x="4485" y="7517"/>
                  </a:cubicBezTo>
                  <a:lnTo>
                    <a:pt x="4003" y="7036"/>
                  </a:lnTo>
                  <a:lnTo>
                    <a:pt x="4913" y="6405"/>
                  </a:lnTo>
                  <a:close/>
                  <a:moveTo>
                    <a:pt x="3084" y="1"/>
                  </a:moveTo>
                  <a:cubicBezTo>
                    <a:pt x="2069" y="1"/>
                    <a:pt x="1241" y="824"/>
                    <a:pt x="1241" y="1844"/>
                  </a:cubicBezTo>
                  <a:lnTo>
                    <a:pt x="1241" y="2258"/>
                  </a:lnTo>
                  <a:cubicBezTo>
                    <a:pt x="1241" y="2580"/>
                    <a:pt x="1314" y="2898"/>
                    <a:pt x="1448" y="3196"/>
                  </a:cubicBezTo>
                  <a:lnTo>
                    <a:pt x="1448" y="3629"/>
                  </a:lnTo>
                  <a:cubicBezTo>
                    <a:pt x="1444" y="4322"/>
                    <a:pt x="1747" y="4981"/>
                    <a:pt x="2271" y="5429"/>
                  </a:cubicBezTo>
                  <a:lnTo>
                    <a:pt x="2271" y="6078"/>
                  </a:lnTo>
                  <a:lnTo>
                    <a:pt x="1910" y="6454"/>
                  </a:lnTo>
                  <a:cubicBezTo>
                    <a:pt x="1877" y="6497"/>
                    <a:pt x="1857" y="6550"/>
                    <a:pt x="1862" y="6603"/>
                  </a:cubicBezTo>
                  <a:lnTo>
                    <a:pt x="674" y="7036"/>
                  </a:lnTo>
                  <a:cubicBezTo>
                    <a:pt x="269" y="7180"/>
                    <a:pt x="5" y="7565"/>
                    <a:pt x="0" y="7993"/>
                  </a:cubicBezTo>
                  <a:lnTo>
                    <a:pt x="0" y="9066"/>
                  </a:lnTo>
                  <a:cubicBezTo>
                    <a:pt x="0" y="9194"/>
                    <a:pt x="97" y="9258"/>
                    <a:pt x="195" y="9258"/>
                  </a:cubicBezTo>
                  <a:cubicBezTo>
                    <a:pt x="292" y="9258"/>
                    <a:pt x="390" y="9194"/>
                    <a:pt x="390" y="9066"/>
                  </a:cubicBezTo>
                  <a:lnTo>
                    <a:pt x="390" y="7993"/>
                  </a:lnTo>
                  <a:cubicBezTo>
                    <a:pt x="390" y="7729"/>
                    <a:pt x="553" y="7488"/>
                    <a:pt x="804" y="7401"/>
                  </a:cubicBezTo>
                  <a:lnTo>
                    <a:pt x="2055" y="6944"/>
                  </a:lnTo>
                  <a:lnTo>
                    <a:pt x="2579" y="7724"/>
                  </a:lnTo>
                  <a:cubicBezTo>
                    <a:pt x="2642" y="7825"/>
                    <a:pt x="2752" y="7887"/>
                    <a:pt x="2868" y="7902"/>
                  </a:cubicBezTo>
                  <a:lnTo>
                    <a:pt x="2911" y="7902"/>
                  </a:lnTo>
                  <a:cubicBezTo>
                    <a:pt x="3017" y="7902"/>
                    <a:pt x="3118" y="7859"/>
                    <a:pt x="3190" y="7786"/>
                  </a:cubicBezTo>
                  <a:lnTo>
                    <a:pt x="3508" y="7469"/>
                  </a:lnTo>
                  <a:lnTo>
                    <a:pt x="3508" y="9066"/>
                  </a:lnTo>
                  <a:cubicBezTo>
                    <a:pt x="3508" y="9194"/>
                    <a:pt x="3605" y="9258"/>
                    <a:pt x="3703" y="9258"/>
                  </a:cubicBezTo>
                  <a:cubicBezTo>
                    <a:pt x="3800" y="9258"/>
                    <a:pt x="3898" y="9194"/>
                    <a:pt x="3898" y="9066"/>
                  </a:cubicBezTo>
                  <a:lnTo>
                    <a:pt x="3898" y="7469"/>
                  </a:lnTo>
                  <a:lnTo>
                    <a:pt x="4215" y="7786"/>
                  </a:lnTo>
                  <a:cubicBezTo>
                    <a:pt x="4292" y="7865"/>
                    <a:pt x="4394" y="7904"/>
                    <a:pt x="4495" y="7904"/>
                  </a:cubicBezTo>
                  <a:cubicBezTo>
                    <a:pt x="4622" y="7904"/>
                    <a:pt x="4749" y="7844"/>
                    <a:pt x="4826" y="7729"/>
                  </a:cubicBezTo>
                  <a:lnTo>
                    <a:pt x="5351" y="6944"/>
                  </a:lnTo>
                  <a:lnTo>
                    <a:pt x="6602" y="7401"/>
                  </a:lnTo>
                  <a:cubicBezTo>
                    <a:pt x="6847" y="7493"/>
                    <a:pt x="7016" y="7729"/>
                    <a:pt x="7016" y="7993"/>
                  </a:cubicBezTo>
                  <a:lnTo>
                    <a:pt x="7016" y="9066"/>
                  </a:lnTo>
                  <a:cubicBezTo>
                    <a:pt x="7016" y="9194"/>
                    <a:pt x="7112" y="9258"/>
                    <a:pt x="7208" y="9258"/>
                  </a:cubicBezTo>
                  <a:cubicBezTo>
                    <a:pt x="7304" y="9258"/>
                    <a:pt x="7400" y="9194"/>
                    <a:pt x="7400" y="9066"/>
                  </a:cubicBezTo>
                  <a:lnTo>
                    <a:pt x="7400" y="7993"/>
                  </a:lnTo>
                  <a:cubicBezTo>
                    <a:pt x="7400" y="7565"/>
                    <a:pt x="7131" y="7185"/>
                    <a:pt x="6732" y="7036"/>
                  </a:cubicBezTo>
                  <a:lnTo>
                    <a:pt x="5543" y="6603"/>
                  </a:lnTo>
                  <a:cubicBezTo>
                    <a:pt x="5548" y="6550"/>
                    <a:pt x="5529" y="6497"/>
                    <a:pt x="5490" y="6458"/>
                  </a:cubicBezTo>
                  <a:lnTo>
                    <a:pt x="5129" y="6078"/>
                  </a:lnTo>
                  <a:lnTo>
                    <a:pt x="5129" y="5443"/>
                  </a:lnTo>
                  <a:cubicBezTo>
                    <a:pt x="5168" y="5409"/>
                    <a:pt x="5206" y="5380"/>
                    <a:pt x="5245" y="5347"/>
                  </a:cubicBezTo>
                  <a:cubicBezTo>
                    <a:pt x="5697" y="4919"/>
                    <a:pt x="5957" y="4322"/>
                    <a:pt x="5962" y="3701"/>
                  </a:cubicBezTo>
                  <a:lnTo>
                    <a:pt x="5962" y="3191"/>
                  </a:lnTo>
                  <a:cubicBezTo>
                    <a:pt x="6096" y="2898"/>
                    <a:pt x="6164" y="2580"/>
                    <a:pt x="6164" y="2253"/>
                  </a:cubicBezTo>
                  <a:lnTo>
                    <a:pt x="6164" y="193"/>
                  </a:lnTo>
                  <a:cubicBezTo>
                    <a:pt x="6164" y="88"/>
                    <a:pt x="6077" y="1"/>
                    <a:pt x="5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83"/>
            <p:cNvSpPr/>
            <p:nvPr/>
          </p:nvSpPr>
          <p:spPr>
            <a:xfrm>
              <a:off x="3221621" y="1836452"/>
              <a:ext cx="10124" cy="20956"/>
            </a:xfrm>
            <a:custGeom>
              <a:avLst/>
              <a:gdLst/>
              <a:ahLst/>
              <a:cxnLst/>
              <a:rect l="l" t="t" r="r" b="b"/>
              <a:pathLst>
                <a:path w="386" h="799" extrusionOk="0">
                  <a:moveTo>
                    <a:pt x="193" y="1"/>
                  </a:moveTo>
                  <a:cubicBezTo>
                    <a:pt x="87" y="1"/>
                    <a:pt x="0" y="88"/>
                    <a:pt x="0" y="193"/>
                  </a:cubicBezTo>
                  <a:lnTo>
                    <a:pt x="0" y="607"/>
                  </a:lnTo>
                  <a:cubicBezTo>
                    <a:pt x="0" y="735"/>
                    <a:pt x="97" y="799"/>
                    <a:pt x="193" y="799"/>
                  </a:cubicBezTo>
                  <a:cubicBezTo>
                    <a:pt x="289" y="799"/>
                    <a:pt x="385" y="735"/>
                    <a:pt x="385" y="607"/>
                  </a:cubicBezTo>
                  <a:lnTo>
                    <a:pt x="385" y="193"/>
                  </a:lnTo>
                  <a:cubicBezTo>
                    <a:pt x="385"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83"/>
            <p:cNvSpPr/>
            <p:nvPr/>
          </p:nvSpPr>
          <p:spPr>
            <a:xfrm>
              <a:off x="3340615" y="1836452"/>
              <a:ext cx="10124" cy="20956"/>
            </a:xfrm>
            <a:custGeom>
              <a:avLst/>
              <a:gdLst/>
              <a:ahLst/>
              <a:cxnLst/>
              <a:rect l="l" t="t" r="r" b="b"/>
              <a:pathLst>
                <a:path w="386" h="799" extrusionOk="0">
                  <a:moveTo>
                    <a:pt x="193" y="1"/>
                  </a:moveTo>
                  <a:cubicBezTo>
                    <a:pt x="88" y="1"/>
                    <a:pt x="1" y="88"/>
                    <a:pt x="1" y="193"/>
                  </a:cubicBezTo>
                  <a:lnTo>
                    <a:pt x="1" y="607"/>
                  </a:lnTo>
                  <a:cubicBezTo>
                    <a:pt x="1" y="735"/>
                    <a:pt x="97" y="799"/>
                    <a:pt x="193" y="799"/>
                  </a:cubicBezTo>
                  <a:cubicBezTo>
                    <a:pt x="290" y="799"/>
                    <a:pt x="386" y="735"/>
                    <a:pt x="386" y="607"/>
                  </a:cubicBezTo>
                  <a:lnTo>
                    <a:pt x="386" y="193"/>
                  </a:lnTo>
                  <a:cubicBezTo>
                    <a:pt x="386" y="88"/>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83"/>
            <p:cNvSpPr/>
            <p:nvPr/>
          </p:nvSpPr>
          <p:spPr>
            <a:xfrm>
              <a:off x="3115872" y="1511808"/>
              <a:ext cx="316277" cy="275756"/>
            </a:xfrm>
            <a:custGeom>
              <a:avLst/>
              <a:gdLst/>
              <a:ahLst/>
              <a:cxnLst/>
              <a:rect l="l" t="t" r="r" b="b"/>
              <a:pathLst>
                <a:path w="12059" h="10514" extrusionOk="0">
                  <a:moveTo>
                    <a:pt x="4663" y="720"/>
                  </a:moveTo>
                  <a:cubicBezTo>
                    <a:pt x="4350" y="994"/>
                    <a:pt x="4076" y="1307"/>
                    <a:pt x="3854" y="1658"/>
                  </a:cubicBezTo>
                  <a:cubicBezTo>
                    <a:pt x="3681" y="1918"/>
                    <a:pt x="3537" y="2193"/>
                    <a:pt x="3412" y="2476"/>
                  </a:cubicBezTo>
                  <a:lnTo>
                    <a:pt x="2344" y="2476"/>
                  </a:lnTo>
                  <a:cubicBezTo>
                    <a:pt x="2935" y="1683"/>
                    <a:pt x="3739" y="1071"/>
                    <a:pt x="4663" y="720"/>
                  </a:cubicBezTo>
                  <a:close/>
                  <a:moveTo>
                    <a:pt x="6299" y="398"/>
                  </a:moveTo>
                  <a:lnTo>
                    <a:pt x="6299" y="2476"/>
                  </a:lnTo>
                  <a:lnTo>
                    <a:pt x="3835" y="2476"/>
                  </a:lnTo>
                  <a:cubicBezTo>
                    <a:pt x="4403" y="1283"/>
                    <a:pt x="5293" y="484"/>
                    <a:pt x="6299" y="398"/>
                  </a:cubicBezTo>
                  <a:close/>
                  <a:moveTo>
                    <a:pt x="6689" y="393"/>
                  </a:moveTo>
                  <a:cubicBezTo>
                    <a:pt x="7699" y="484"/>
                    <a:pt x="8584" y="1283"/>
                    <a:pt x="9152" y="2476"/>
                  </a:cubicBezTo>
                  <a:lnTo>
                    <a:pt x="6689" y="2476"/>
                  </a:lnTo>
                  <a:lnTo>
                    <a:pt x="6689" y="393"/>
                  </a:lnTo>
                  <a:close/>
                  <a:moveTo>
                    <a:pt x="8329" y="720"/>
                  </a:moveTo>
                  <a:lnTo>
                    <a:pt x="8329" y="720"/>
                  </a:lnTo>
                  <a:cubicBezTo>
                    <a:pt x="9253" y="1071"/>
                    <a:pt x="10057" y="1683"/>
                    <a:pt x="10644" y="2476"/>
                  </a:cubicBezTo>
                  <a:lnTo>
                    <a:pt x="9580" y="2476"/>
                  </a:lnTo>
                  <a:cubicBezTo>
                    <a:pt x="9455" y="2193"/>
                    <a:pt x="9306" y="1918"/>
                    <a:pt x="9138" y="1658"/>
                  </a:cubicBezTo>
                  <a:cubicBezTo>
                    <a:pt x="8912" y="1307"/>
                    <a:pt x="8642" y="994"/>
                    <a:pt x="8329" y="720"/>
                  </a:cubicBezTo>
                  <a:close/>
                  <a:moveTo>
                    <a:pt x="3253" y="2861"/>
                  </a:moveTo>
                  <a:cubicBezTo>
                    <a:pt x="2964" y="3665"/>
                    <a:pt x="2810" y="4512"/>
                    <a:pt x="2796" y="5363"/>
                  </a:cubicBezTo>
                  <a:lnTo>
                    <a:pt x="1328" y="5363"/>
                  </a:lnTo>
                  <a:cubicBezTo>
                    <a:pt x="1357" y="4478"/>
                    <a:pt x="1617" y="3617"/>
                    <a:pt x="2084" y="2861"/>
                  </a:cubicBezTo>
                  <a:close/>
                  <a:moveTo>
                    <a:pt x="10908" y="2861"/>
                  </a:moveTo>
                  <a:cubicBezTo>
                    <a:pt x="11370" y="3617"/>
                    <a:pt x="11630" y="4478"/>
                    <a:pt x="11664" y="5363"/>
                  </a:cubicBezTo>
                  <a:lnTo>
                    <a:pt x="10191" y="5363"/>
                  </a:lnTo>
                  <a:cubicBezTo>
                    <a:pt x="10177" y="4512"/>
                    <a:pt x="10023" y="3665"/>
                    <a:pt x="9734" y="2861"/>
                  </a:cubicBezTo>
                  <a:close/>
                  <a:moveTo>
                    <a:pt x="2796" y="5748"/>
                  </a:moveTo>
                  <a:cubicBezTo>
                    <a:pt x="2810" y="6542"/>
                    <a:pt x="2945" y="7331"/>
                    <a:pt x="3195" y="8087"/>
                  </a:cubicBezTo>
                  <a:cubicBezTo>
                    <a:pt x="3214" y="8145"/>
                    <a:pt x="3234" y="8198"/>
                    <a:pt x="3258" y="8251"/>
                  </a:cubicBezTo>
                  <a:lnTo>
                    <a:pt x="2079" y="8251"/>
                  </a:lnTo>
                  <a:cubicBezTo>
                    <a:pt x="1617" y="7495"/>
                    <a:pt x="1357" y="6634"/>
                    <a:pt x="1328" y="5748"/>
                  </a:cubicBezTo>
                  <a:close/>
                  <a:moveTo>
                    <a:pt x="11664" y="5753"/>
                  </a:moveTo>
                  <a:cubicBezTo>
                    <a:pt x="11630" y="6605"/>
                    <a:pt x="11390" y="7442"/>
                    <a:pt x="10952" y="8178"/>
                  </a:cubicBezTo>
                  <a:lnTo>
                    <a:pt x="10952" y="8183"/>
                  </a:lnTo>
                  <a:cubicBezTo>
                    <a:pt x="10937" y="8207"/>
                    <a:pt x="10923" y="8231"/>
                    <a:pt x="10908" y="8255"/>
                  </a:cubicBezTo>
                  <a:lnTo>
                    <a:pt x="9734" y="8255"/>
                  </a:lnTo>
                  <a:cubicBezTo>
                    <a:pt x="9754" y="8198"/>
                    <a:pt x="9773" y="8145"/>
                    <a:pt x="9792" y="8087"/>
                  </a:cubicBezTo>
                  <a:cubicBezTo>
                    <a:pt x="10047" y="7336"/>
                    <a:pt x="10182" y="6547"/>
                    <a:pt x="10196" y="5753"/>
                  </a:cubicBezTo>
                  <a:close/>
                  <a:moveTo>
                    <a:pt x="6504" y="0"/>
                  </a:moveTo>
                  <a:cubicBezTo>
                    <a:pt x="4804" y="0"/>
                    <a:pt x="3115" y="773"/>
                    <a:pt x="2016" y="2274"/>
                  </a:cubicBezTo>
                  <a:cubicBezTo>
                    <a:pt x="0" y="5022"/>
                    <a:pt x="910" y="8915"/>
                    <a:pt x="3931" y="10488"/>
                  </a:cubicBezTo>
                  <a:cubicBezTo>
                    <a:pt x="3964" y="10506"/>
                    <a:pt x="3996" y="10513"/>
                    <a:pt x="4026" y="10513"/>
                  </a:cubicBezTo>
                  <a:cubicBezTo>
                    <a:pt x="4201" y="10513"/>
                    <a:pt x="4303" y="10249"/>
                    <a:pt x="4109" y="10146"/>
                  </a:cubicBezTo>
                  <a:cubicBezTo>
                    <a:pt x="3412" y="9785"/>
                    <a:pt x="2805" y="9271"/>
                    <a:pt x="2339" y="8640"/>
                  </a:cubicBezTo>
                  <a:lnTo>
                    <a:pt x="3412" y="8640"/>
                  </a:lnTo>
                  <a:cubicBezTo>
                    <a:pt x="3628" y="9141"/>
                    <a:pt x="3922" y="9607"/>
                    <a:pt x="4283" y="10021"/>
                  </a:cubicBezTo>
                  <a:cubicBezTo>
                    <a:pt x="4324" y="10069"/>
                    <a:pt x="4374" y="10089"/>
                    <a:pt x="4421" y="10089"/>
                  </a:cubicBezTo>
                  <a:cubicBezTo>
                    <a:pt x="4566" y="10089"/>
                    <a:pt x="4698" y="9906"/>
                    <a:pt x="4571" y="9761"/>
                  </a:cubicBezTo>
                  <a:cubicBezTo>
                    <a:pt x="4273" y="9425"/>
                    <a:pt x="4028" y="9044"/>
                    <a:pt x="3835" y="8640"/>
                  </a:cubicBezTo>
                  <a:cubicBezTo>
                    <a:pt x="4076" y="8607"/>
                    <a:pt x="4052" y="8255"/>
                    <a:pt x="3811" y="8255"/>
                  </a:cubicBezTo>
                  <a:lnTo>
                    <a:pt x="3672" y="8255"/>
                  </a:lnTo>
                  <a:cubicBezTo>
                    <a:pt x="3364" y="7457"/>
                    <a:pt x="3200" y="6610"/>
                    <a:pt x="3181" y="5753"/>
                  </a:cubicBezTo>
                  <a:lnTo>
                    <a:pt x="3397" y="5753"/>
                  </a:lnTo>
                  <a:cubicBezTo>
                    <a:pt x="3657" y="5753"/>
                    <a:pt x="3657" y="5363"/>
                    <a:pt x="3397" y="5363"/>
                  </a:cubicBezTo>
                  <a:lnTo>
                    <a:pt x="3181" y="5363"/>
                  </a:lnTo>
                  <a:cubicBezTo>
                    <a:pt x="3195" y="4507"/>
                    <a:pt x="3359" y="3660"/>
                    <a:pt x="3667" y="2861"/>
                  </a:cubicBezTo>
                  <a:lnTo>
                    <a:pt x="6299" y="2861"/>
                  </a:lnTo>
                  <a:lnTo>
                    <a:pt x="6299" y="3290"/>
                  </a:lnTo>
                  <a:cubicBezTo>
                    <a:pt x="6299" y="3417"/>
                    <a:pt x="6396" y="3481"/>
                    <a:pt x="6494" y="3481"/>
                  </a:cubicBezTo>
                  <a:cubicBezTo>
                    <a:pt x="6591" y="3481"/>
                    <a:pt x="6689" y="3417"/>
                    <a:pt x="6689" y="3290"/>
                  </a:cubicBezTo>
                  <a:lnTo>
                    <a:pt x="6689" y="2861"/>
                  </a:lnTo>
                  <a:lnTo>
                    <a:pt x="9321" y="2861"/>
                  </a:lnTo>
                  <a:cubicBezTo>
                    <a:pt x="9628" y="3660"/>
                    <a:pt x="9792" y="4507"/>
                    <a:pt x="9807" y="5363"/>
                  </a:cubicBezTo>
                  <a:lnTo>
                    <a:pt x="9590" y="5363"/>
                  </a:lnTo>
                  <a:cubicBezTo>
                    <a:pt x="9330" y="5363"/>
                    <a:pt x="9330" y="5748"/>
                    <a:pt x="9590" y="5748"/>
                  </a:cubicBezTo>
                  <a:lnTo>
                    <a:pt x="9807" y="5748"/>
                  </a:lnTo>
                  <a:cubicBezTo>
                    <a:pt x="9792" y="6605"/>
                    <a:pt x="9624" y="7452"/>
                    <a:pt x="9321" y="8251"/>
                  </a:cubicBezTo>
                  <a:lnTo>
                    <a:pt x="9176" y="8251"/>
                  </a:lnTo>
                  <a:cubicBezTo>
                    <a:pt x="8936" y="8255"/>
                    <a:pt x="8916" y="8602"/>
                    <a:pt x="9152" y="8635"/>
                  </a:cubicBezTo>
                  <a:cubicBezTo>
                    <a:pt x="8964" y="9044"/>
                    <a:pt x="8714" y="9425"/>
                    <a:pt x="8421" y="9761"/>
                  </a:cubicBezTo>
                  <a:cubicBezTo>
                    <a:pt x="8290" y="9906"/>
                    <a:pt x="8422" y="10087"/>
                    <a:pt x="8569" y="10087"/>
                  </a:cubicBezTo>
                  <a:cubicBezTo>
                    <a:pt x="8617" y="10087"/>
                    <a:pt x="8667" y="10068"/>
                    <a:pt x="8709" y="10021"/>
                  </a:cubicBezTo>
                  <a:cubicBezTo>
                    <a:pt x="9066" y="9607"/>
                    <a:pt x="9359" y="9141"/>
                    <a:pt x="9576" y="8640"/>
                  </a:cubicBezTo>
                  <a:lnTo>
                    <a:pt x="10649" y="8640"/>
                  </a:lnTo>
                  <a:cubicBezTo>
                    <a:pt x="10225" y="9208"/>
                    <a:pt x="9691" y="9684"/>
                    <a:pt x="9080" y="10040"/>
                  </a:cubicBezTo>
                  <a:cubicBezTo>
                    <a:pt x="8893" y="10146"/>
                    <a:pt x="9001" y="10402"/>
                    <a:pt x="9172" y="10402"/>
                  </a:cubicBezTo>
                  <a:cubicBezTo>
                    <a:pt x="9204" y="10402"/>
                    <a:pt x="9238" y="10393"/>
                    <a:pt x="9272" y="10373"/>
                  </a:cubicBezTo>
                  <a:cubicBezTo>
                    <a:pt x="10990" y="9381"/>
                    <a:pt x="12054" y="7548"/>
                    <a:pt x="12054" y="5561"/>
                  </a:cubicBezTo>
                  <a:cubicBezTo>
                    <a:pt x="12058" y="4084"/>
                    <a:pt x="11471" y="2669"/>
                    <a:pt x="10427" y="1625"/>
                  </a:cubicBezTo>
                  <a:cubicBezTo>
                    <a:pt x="9334" y="533"/>
                    <a:pt x="7915" y="0"/>
                    <a:pt x="6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96" name="Google Shape;14496;p83"/>
          <p:cNvGrpSpPr/>
          <p:nvPr/>
        </p:nvGrpSpPr>
        <p:grpSpPr>
          <a:xfrm>
            <a:off x="3561975" y="1327207"/>
            <a:ext cx="349088" cy="345652"/>
            <a:chOff x="3561975" y="1511782"/>
            <a:chExt cx="349088" cy="345652"/>
          </a:xfrm>
        </p:grpSpPr>
        <p:sp>
          <p:nvSpPr>
            <p:cNvPr id="14497" name="Google Shape;14497;p83"/>
            <p:cNvSpPr/>
            <p:nvPr/>
          </p:nvSpPr>
          <p:spPr>
            <a:xfrm>
              <a:off x="3628488" y="1576485"/>
              <a:ext cx="216088" cy="216220"/>
            </a:xfrm>
            <a:custGeom>
              <a:avLst/>
              <a:gdLst/>
              <a:ahLst/>
              <a:cxnLst/>
              <a:rect l="l" t="t" r="r" b="b"/>
              <a:pathLst>
                <a:path w="8239" h="8244" extrusionOk="0">
                  <a:moveTo>
                    <a:pt x="4119" y="1"/>
                  </a:moveTo>
                  <a:cubicBezTo>
                    <a:pt x="1843" y="1"/>
                    <a:pt x="0" y="1849"/>
                    <a:pt x="0" y="4120"/>
                  </a:cubicBezTo>
                  <a:cubicBezTo>
                    <a:pt x="0" y="6396"/>
                    <a:pt x="1843" y="8243"/>
                    <a:pt x="4119" y="8243"/>
                  </a:cubicBezTo>
                  <a:cubicBezTo>
                    <a:pt x="6395" y="8243"/>
                    <a:pt x="8238" y="6396"/>
                    <a:pt x="8238" y="4120"/>
                  </a:cubicBezTo>
                  <a:cubicBezTo>
                    <a:pt x="8238" y="1849"/>
                    <a:pt x="6395" y="1"/>
                    <a:pt x="4119"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83"/>
            <p:cNvSpPr/>
            <p:nvPr/>
          </p:nvSpPr>
          <p:spPr>
            <a:xfrm>
              <a:off x="3671659" y="1652204"/>
              <a:ext cx="129747" cy="129643"/>
            </a:xfrm>
            <a:custGeom>
              <a:avLst/>
              <a:gdLst/>
              <a:ahLst/>
              <a:cxnLst/>
              <a:rect l="l" t="t" r="r" b="b"/>
              <a:pathLst>
                <a:path w="4947" h="4943" extrusionOk="0">
                  <a:moveTo>
                    <a:pt x="2473" y="1"/>
                  </a:moveTo>
                  <a:cubicBezTo>
                    <a:pt x="1107" y="1"/>
                    <a:pt x="0" y="1108"/>
                    <a:pt x="0" y="2469"/>
                  </a:cubicBezTo>
                  <a:cubicBezTo>
                    <a:pt x="0" y="3836"/>
                    <a:pt x="1107" y="4943"/>
                    <a:pt x="2473" y="4943"/>
                  </a:cubicBezTo>
                  <a:cubicBezTo>
                    <a:pt x="3840" y="4943"/>
                    <a:pt x="4947" y="3836"/>
                    <a:pt x="4947" y="2469"/>
                  </a:cubicBezTo>
                  <a:cubicBezTo>
                    <a:pt x="4947" y="1108"/>
                    <a:pt x="3840" y="1"/>
                    <a:pt x="2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83"/>
            <p:cNvSpPr/>
            <p:nvPr/>
          </p:nvSpPr>
          <p:spPr>
            <a:xfrm>
              <a:off x="3704076" y="1727818"/>
              <a:ext cx="64887" cy="102628"/>
            </a:xfrm>
            <a:custGeom>
              <a:avLst/>
              <a:gdLst/>
              <a:ahLst/>
              <a:cxnLst/>
              <a:rect l="l" t="t" r="r" b="b"/>
              <a:pathLst>
                <a:path w="2474" h="3913" extrusionOk="0">
                  <a:moveTo>
                    <a:pt x="824" y="0"/>
                  </a:moveTo>
                  <a:lnTo>
                    <a:pt x="824" y="395"/>
                  </a:lnTo>
                  <a:cubicBezTo>
                    <a:pt x="824" y="472"/>
                    <a:pt x="780" y="544"/>
                    <a:pt x="713" y="578"/>
                  </a:cubicBezTo>
                  <a:lnTo>
                    <a:pt x="222" y="837"/>
                  </a:lnTo>
                  <a:cubicBezTo>
                    <a:pt x="87" y="905"/>
                    <a:pt x="1" y="1049"/>
                    <a:pt x="1" y="1198"/>
                  </a:cubicBezTo>
                  <a:lnTo>
                    <a:pt x="1" y="2608"/>
                  </a:lnTo>
                  <a:cubicBezTo>
                    <a:pt x="1" y="3056"/>
                    <a:pt x="135" y="3493"/>
                    <a:pt x="381" y="3864"/>
                  </a:cubicBezTo>
                  <a:lnTo>
                    <a:pt x="415" y="3912"/>
                  </a:lnTo>
                  <a:lnTo>
                    <a:pt x="2060" y="3912"/>
                  </a:lnTo>
                  <a:lnTo>
                    <a:pt x="2094" y="3864"/>
                  </a:lnTo>
                  <a:cubicBezTo>
                    <a:pt x="2339" y="3493"/>
                    <a:pt x="2474" y="3056"/>
                    <a:pt x="2474" y="2608"/>
                  </a:cubicBezTo>
                  <a:lnTo>
                    <a:pt x="2474" y="1198"/>
                  </a:lnTo>
                  <a:cubicBezTo>
                    <a:pt x="2474" y="1049"/>
                    <a:pt x="2387" y="905"/>
                    <a:pt x="2253" y="837"/>
                  </a:cubicBezTo>
                  <a:lnTo>
                    <a:pt x="1762" y="578"/>
                  </a:lnTo>
                  <a:cubicBezTo>
                    <a:pt x="1694" y="544"/>
                    <a:pt x="1651" y="472"/>
                    <a:pt x="1651" y="395"/>
                  </a:cubicBezTo>
                  <a:lnTo>
                    <a:pt x="1651"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83"/>
            <p:cNvSpPr/>
            <p:nvPr/>
          </p:nvSpPr>
          <p:spPr>
            <a:xfrm>
              <a:off x="3704207" y="1746098"/>
              <a:ext cx="64756" cy="84348"/>
            </a:xfrm>
            <a:custGeom>
              <a:avLst/>
              <a:gdLst/>
              <a:ahLst/>
              <a:cxnLst/>
              <a:rect l="l" t="t" r="r" b="b"/>
              <a:pathLst>
                <a:path w="2469" h="3216" extrusionOk="0">
                  <a:moveTo>
                    <a:pt x="482" y="1"/>
                  </a:moveTo>
                  <a:lnTo>
                    <a:pt x="222" y="140"/>
                  </a:lnTo>
                  <a:cubicBezTo>
                    <a:pt x="82" y="208"/>
                    <a:pt x="1" y="352"/>
                    <a:pt x="1" y="501"/>
                  </a:cubicBezTo>
                  <a:lnTo>
                    <a:pt x="1" y="1911"/>
                  </a:lnTo>
                  <a:cubicBezTo>
                    <a:pt x="1" y="2359"/>
                    <a:pt x="130" y="2796"/>
                    <a:pt x="381" y="3167"/>
                  </a:cubicBezTo>
                  <a:lnTo>
                    <a:pt x="410" y="3215"/>
                  </a:lnTo>
                  <a:lnTo>
                    <a:pt x="2060" y="3215"/>
                  </a:lnTo>
                  <a:lnTo>
                    <a:pt x="2089" y="3167"/>
                  </a:lnTo>
                  <a:cubicBezTo>
                    <a:pt x="2339" y="2796"/>
                    <a:pt x="2469" y="2359"/>
                    <a:pt x="2469" y="1911"/>
                  </a:cubicBezTo>
                  <a:lnTo>
                    <a:pt x="2469" y="501"/>
                  </a:lnTo>
                  <a:cubicBezTo>
                    <a:pt x="2469" y="347"/>
                    <a:pt x="2382" y="208"/>
                    <a:pt x="2248" y="140"/>
                  </a:cubicBezTo>
                  <a:lnTo>
                    <a:pt x="1988" y="1"/>
                  </a:lnTo>
                  <a:cubicBezTo>
                    <a:pt x="1783" y="220"/>
                    <a:pt x="1508" y="329"/>
                    <a:pt x="1233" y="329"/>
                  </a:cubicBezTo>
                  <a:cubicBezTo>
                    <a:pt x="958" y="329"/>
                    <a:pt x="684" y="220"/>
                    <a:pt x="482"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1" name="Google Shape;14501;p83"/>
            <p:cNvSpPr/>
            <p:nvPr/>
          </p:nvSpPr>
          <p:spPr>
            <a:xfrm>
              <a:off x="3714934" y="1684647"/>
              <a:ext cx="43197" cy="48600"/>
            </a:xfrm>
            <a:custGeom>
              <a:avLst/>
              <a:gdLst/>
              <a:ahLst/>
              <a:cxnLst/>
              <a:rect l="l" t="t" r="r" b="b"/>
              <a:pathLst>
                <a:path w="1647" h="1853" extrusionOk="0">
                  <a:moveTo>
                    <a:pt x="616" y="0"/>
                  </a:moveTo>
                  <a:cubicBezTo>
                    <a:pt x="275" y="0"/>
                    <a:pt x="1" y="275"/>
                    <a:pt x="1" y="616"/>
                  </a:cubicBezTo>
                  <a:lnTo>
                    <a:pt x="1" y="1030"/>
                  </a:lnTo>
                  <a:cubicBezTo>
                    <a:pt x="1" y="1482"/>
                    <a:pt x="366" y="1853"/>
                    <a:pt x="823" y="1853"/>
                  </a:cubicBezTo>
                  <a:cubicBezTo>
                    <a:pt x="1280" y="1853"/>
                    <a:pt x="1646" y="1482"/>
                    <a:pt x="1646" y="1030"/>
                  </a:cubicBezTo>
                  <a:lnTo>
                    <a:pt x="1646" y="616"/>
                  </a:lnTo>
                  <a:cubicBezTo>
                    <a:pt x="1646" y="275"/>
                    <a:pt x="1372" y="0"/>
                    <a:pt x="1030"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83"/>
            <p:cNvSpPr/>
            <p:nvPr/>
          </p:nvSpPr>
          <p:spPr>
            <a:xfrm>
              <a:off x="3714934" y="1684647"/>
              <a:ext cx="29690" cy="48600"/>
            </a:xfrm>
            <a:custGeom>
              <a:avLst/>
              <a:gdLst/>
              <a:ahLst/>
              <a:cxnLst/>
              <a:rect l="l" t="t" r="r" b="b"/>
              <a:pathLst>
                <a:path w="1132" h="1853" extrusionOk="0">
                  <a:moveTo>
                    <a:pt x="616" y="0"/>
                  </a:moveTo>
                  <a:cubicBezTo>
                    <a:pt x="275" y="0"/>
                    <a:pt x="1" y="275"/>
                    <a:pt x="1" y="616"/>
                  </a:cubicBezTo>
                  <a:lnTo>
                    <a:pt x="1" y="1030"/>
                  </a:lnTo>
                  <a:cubicBezTo>
                    <a:pt x="1" y="1501"/>
                    <a:pt x="388" y="1852"/>
                    <a:pt x="821" y="1852"/>
                  </a:cubicBezTo>
                  <a:cubicBezTo>
                    <a:pt x="923" y="1852"/>
                    <a:pt x="1028" y="1833"/>
                    <a:pt x="1131" y="1790"/>
                  </a:cubicBezTo>
                  <a:cubicBezTo>
                    <a:pt x="823" y="1665"/>
                    <a:pt x="616" y="1362"/>
                    <a:pt x="616" y="1030"/>
                  </a:cubicBezTo>
                  <a:lnTo>
                    <a:pt x="616" y="616"/>
                  </a:lnTo>
                  <a:cubicBezTo>
                    <a:pt x="616" y="313"/>
                    <a:pt x="838" y="58"/>
                    <a:pt x="1131" y="10"/>
                  </a:cubicBezTo>
                  <a:cubicBezTo>
                    <a:pt x="1098" y="0"/>
                    <a:pt x="1064" y="0"/>
                    <a:pt x="103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83"/>
            <p:cNvSpPr/>
            <p:nvPr/>
          </p:nvSpPr>
          <p:spPr>
            <a:xfrm>
              <a:off x="3714934" y="1830420"/>
              <a:ext cx="43197" cy="21585"/>
            </a:xfrm>
            <a:custGeom>
              <a:avLst/>
              <a:gdLst/>
              <a:ahLst/>
              <a:cxnLst/>
              <a:rect l="l" t="t" r="r" b="b"/>
              <a:pathLst>
                <a:path w="1647" h="823" extrusionOk="0">
                  <a:moveTo>
                    <a:pt x="1" y="0"/>
                  </a:moveTo>
                  <a:lnTo>
                    <a:pt x="1" y="621"/>
                  </a:lnTo>
                  <a:cubicBezTo>
                    <a:pt x="1" y="731"/>
                    <a:pt x="92" y="823"/>
                    <a:pt x="207" y="823"/>
                  </a:cubicBezTo>
                  <a:lnTo>
                    <a:pt x="1439" y="823"/>
                  </a:lnTo>
                  <a:cubicBezTo>
                    <a:pt x="1555" y="823"/>
                    <a:pt x="1646" y="731"/>
                    <a:pt x="1646" y="621"/>
                  </a:cubicBezTo>
                  <a:lnTo>
                    <a:pt x="164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83"/>
            <p:cNvSpPr/>
            <p:nvPr/>
          </p:nvSpPr>
          <p:spPr>
            <a:xfrm>
              <a:off x="3714934" y="1684647"/>
              <a:ext cx="43197" cy="21611"/>
            </a:xfrm>
            <a:custGeom>
              <a:avLst/>
              <a:gdLst/>
              <a:ahLst/>
              <a:cxnLst/>
              <a:rect l="l" t="t" r="r" b="b"/>
              <a:pathLst>
                <a:path w="1647" h="824" extrusionOk="0">
                  <a:moveTo>
                    <a:pt x="608" y="0"/>
                  </a:moveTo>
                  <a:cubicBezTo>
                    <a:pt x="270" y="0"/>
                    <a:pt x="1" y="278"/>
                    <a:pt x="1" y="616"/>
                  </a:cubicBezTo>
                  <a:cubicBezTo>
                    <a:pt x="1" y="616"/>
                    <a:pt x="616" y="823"/>
                    <a:pt x="1646" y="823"/>
                  </a:cubicBezTo>
                  <a:lnTo>
                    <a:pt x="1646" y="616"/>
                  </a:lnTo>
                  <a:cubicBezTo>
                    <a:pt x="1646" y="275"/>
                    <a:pt x="1372" y="0"/>
                    <a:pt x="1030" y="0"/>
                  </a:cubicBezTo>
                  <a:lnTo>
                    <a:pt x="616" y="0"/>
                  </a:lnTo>
                  <a:cubicBezTo>
                    <a:pt x="614" y="0"/>
                    <a:pt x="611" y="0"/>
                    <a:pt x="60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83"/>
            <p:cNvSpPr/>
            <p:nvPr/>
          </p:nvSpPr>
          <p:spPr>
            <a:xfrm>
              <a:off x="3714934" y="1684647"/>
              <a:ext cx="29690" cy="19592"/>
            </a:xfrm>
            <a:custGeom>
              <a:avLst/>
              <a:gdLst/>
              <a:ahLst/>
              <a:cxnLst/>
              <a:rect l="l" t="t" r="r" b="b"/>
              <a:pathLst>
                <a:path w="1132" h="747" extrusionOk="0">
                  <a:moveTo>
                    <a:pt x="616" y="0"/>
                  </a:moveTo>
                  <a:cubicBezTo>
                    <a:pt x="275" y="0"/>
                    <a:pt x="1" y="275"/>
                    <a:pt x="1" y="616"/>
                  </a:cubicBezTo>
                  <a:cubicBezTo>
                    <a:pt x="203" y="674"/>
                    <a:pt x="410" y="722"/>
                    <a:pt x="616" y="746"/>
                  </a:cubicBezTo>
                  <a:lnTo>
                    <a:pt x="616" y="616"/>
                  </a:lnTo>
                  <a:cubicBezTo>
                    <a:pt x="616" y="313"/>
                    <a:pt x="838" y="58"/>
                    <a:pt x="1131" y="10"/>
                  </a:cubicBezTo>
                  <a:cubicBezTo>
                    <a:pt x="1098" y="0"/>
                    <a:pt x="1064" y="0"/>
                    <a:pt x="103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83"/>
            <p:cNvSpPr/>
            <p:nvPr/>
          </p:nvSpPr>
          <p:spPr>
            <a:xfrm>
              <a:off x="3704076" y="1753940"/>
              <a:ext cx="16314" cy="76506"/>
            </a:xfrm>
            <a:custGeom>
              <a:avLst/>
              <a:gdLst/>
              <a:ahLst/>
              <a:cxnLst/>
              <a:rect l="l" t="t" r="r" b="b"/>
              <a:pathLst>
                <a:path w="622" h="2917" extrusionOk="0">
                  <a:moveTo>
                    <a:pt x="58" y="0"/>
                  </a:moveTo>
                  <a:cubicBezTo>
                    <a:pt x="20" y="63"/>
                    <a:pt x="1" y="130"/>
                    <a:pt x="1" y="202"/>
                  </a:cubicBezTo>
                  <a:lnTo>
                    <a:pt x="1" y="1612"/>
                  </a:lnTo>
                  <a:cubicBezTo>
                    <a:pt x="1" y="2060"/>
                    <a:pt x="135" y="2497"/>
                    <a:pt x="381" y="2868"/>
                  </a:cubicBezTo>
                  <a:lnTo>
                    <a:pt x="415" y="2916"/>
                  </a:lnTo>
                  <a:lnTo>
                    <a:pt x="621" y="2916"/>
                  </a:lnTo>
                  <a:lnTo>
                    <a:pt x="621" y="645"/>
                  </a:lnTo>
                  <a:cubicBezTo>
                    <a:pt x="621" y="520"/>
                    <a:pt x="564" y="399"/>
                    <a:pt x="463" y="323"/>
                  </a:cubicBezTo>
                  <a:lnTo>
                    <a:pt x="58"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83"/>
            <p:cNvSpPr/>
            <p:nvPr/>
          </p:nvSpPr>
          <p:spPr>
            <a:xfrm>
              <a:off x="3752675" y="1753940"/>
              <a:ext cx="16287" cy="76506"/>
            </a:xfrm>
            <a:custGeom>
              <a:avLst/>
              <a:gdLst/>
              <a:ahLst/>
              <a:cxnLst/>
              <a:rect l="l" t="t" r="r" b="b"/>
              <a:pathLst>
                <a:path w="621" h="2917" extrusionOk="0">
                  <a:moveTo>
                    <a:pt x="563" y="0"/>
                  </a:moveTo>
                  <a:lnTo>
                    <a:pt x="159" y="323"/>
                  </a:lnTo>
                  <a:cubicBezTo>
                    <a:pt x="58" y="399"/>
                    <a:pt x="0" y="520"/>
                    <a:pt x="0" y="645"/>
                  </a:cubicBezTo>
                  <a:lnTo>
                    <a:pt x="0" y="2916"/>
                  </a:lnTo>
                  <a:lnTo>
                    <a:pt x="207" y="2916"/>
                  </a:lnTo>
                  <a:lnTo>
                    <a:pt x="241" y="2868"/>
                  </a:lnTo>
                  <a:cubicBezTo>
                    <a:pt x="486" y="2497"/>
                    <a:pt x="621" y="2060"/>
                    <a:pt x="621" y="1612"/>
                  </a:cubicBezTo>
                  <a:lnTo>
                    <a:pt x="621" y="202"/>
                  </a:lnTo>
                  <a:cubicBezTo>
                    <a:pt x="621" y="130"/>
                    <a:pt x="602" y="63"/>
                    <a:pt x="56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83"/>
            <p:cNvSpPr/>
            <p:nvPr/>
          </p:nvSpPr>
          <p:spPr>
            <a:xfrm>
              <a:off x="3610444" y="1571318"/>
              <a:ext cx="244729" cy="286116"/>
            </a:xfrm>
            <a:custGeom>
              <a:avLst/>
              <a:gdLst/>
              <a:ahLst/>
              <a:cxnLst/>
              <a:rect l="l" t="t" r="r" b="b"/>
              <a:pathLst>
                <a:path w="9331" h="10909" extrusionOk="0">
                  <a:moveTo>
                    <a:pt x="5014" y="4509"/>
                  </a:moveTo>
                  <a:cubicBezTo>
                    <a:pt x="5250" y="4509"/>
                    <a:pt x="5438" y="4702"/>
                    <a:pt x="5438" y="4937"/>
                  </a:cubicBezTo>
                  <a:lnTo>
                    <a:pt x="5438" y="5351"/>
                  </a:lnTo>
                  <a:cubicBezTo>
                    <a:pt x="5442" y="5698"/>
                    <a:pt x="5159" y="5982"/>
                    <a:pt x="4807" y="5982"/>
                  </a:cubicBezTo>
                  <a:cubicBezTo>
                    <a:pt x="4456" y="5982"/>
                    <a:pt x="4177" y="5698"/>
                    <a:pt x="4177" y="5351"/>
                  </a:cubicBezTo>
                  <a:lnTo>
                    <a:pt x="4177" y="4937"/>
                  </a:lnTo>
                  <a:cubicBezTo>
                    <a:pt x="4177" y="4702"/>
                    <a:pt x="4365" y="4509"/>
                    <a:pt x="4600" y="4509"/>
                  </a:cubicBezTo>
                  <a:close/>
                  <a:moveTo>
                    <a:pt x="5029" y="6366"/>
                  </a:moveTo>
                  <a:lnTo>
                    <a:pt x="5029" y="6458"/>
                  </a:lnTo>
                  <a:cubicBezTo>
                    <a:pt x="5029" y="6530"/>
                    <a:pt x="5043" y="6597"/>
                    <a:pt x="5082" y="6660"/>
                  </a:cubicBezTo>
                  <a:lnTo>
                    <a:pt x="4817" y="6925"/>
                  </a:lnTo>
                  <a:cubicBezTo>
                    <a:pt x="4815" y="6927"/>
                    <a:pt x="4811" y="6928"/>
                    <a:pt x="4807" y="6928"/>
                  </a:cubicBezTo>
                  <a:cubicBezTo>
                    <a:pt x="4804" y="6928"/>
                    <a:pt x="4800" y="6927"/>
                    <a:pt x="4798" y="6925"/>
                  </a:cubicBezTo>
                  <a:lnTo>
                    <a:pt x="4533" y="6660"/>
                  </a:lnTo>
                  <a:cubicBezTo>
                    <a:pt x="4567" y="6597"/>
                    <a:pt x="4586" y="6530"/>
                    <a:pt x="4586" y="6458"/>
                  </a:cubicBezTo>
                  <a:lnTo>
                    <a:pt x="4586" y="6371"/>
                  </a:lnTo>
                  <a:lnTo>
                    <a:pt x="5029" y="6366"/>
                  </a:lnTo>
                  <a:close/>
                  <a:moveTo>
                    <a:pt x="4803" y="380"/>
                  </a:moveTo>
                  <a:cubicBezTo>
                    <a:pt x="6260" y="380"/>
                    <a:pt x="7604" y="1186"/>
                    <a:pt x="8286" y="2474"/>
                  </a:cubicBezTo>
                  <a:cubicBezTo>
                    <a:pt x="8974" y="3773"/>
                    <a:pt x="8883" y="5351"/>
                    <a:pt x="8041" y="6559"/>
                  </a:cubicBezTo>
                  <a:lnTo>
                    <a:pt x="8036" y="6564"/>
                  </a:lnTo>
                  <a:cubicBezTo>
                    <a:pt x="7593" y="7209"/>
                    <a:pt x="6963" y="7699"/>
                    <a:pt x="6232" y="7983"/>
                  </a:cubicBezTo>
                  <a:cubicBezTo>
                    <a:pt x="6005" y="8075"/>
                    <a:pt x="5851" y="8301"/>
                    <a:pt x="5851" y="8546"/>
                  </a:cubicBezTo>
                  <a:lnTo>
                    <a:pt x="5851" y="9085"/>
                  </a:lnTo>
                  <a:cubicBezTo>
                    <a:pt x="5851" y="9167"/>
                    <a:pt x="5827" y="9249"/>
                    <a:pt x="5779" y="9321"/>
                  </a:cubicBezTo>
                  <a:lnTo>
                    <a:pt x="5577" y="9629"/>
                  </a:lnTo>
                  <a:cubicBezTo>
                    <a:pt x="5563" y="9648"/>
                    <a:pt x="5548" y="9672"/>
                    <a:pt x="5534" y="9696"/>
                  </a:cubicBezTo>
                  <a:lnTo>
                    <a:pt x="4081" y="9696"/>
                  </a:lnTo>
                  <a:cubicBezTo>
                    <a:pt x="4066" y="9672"/>
                    <a:pt x="4052" y="9648"/>
                    <a:pt x="4037" y="9629"/>
                  </a:cubicBezTo>
                  <a:lnTo>
                    <a:pt x="3831" y="9321"/>
                  </a:lnTo>
                  <a:cubicBezTo>
                    <a:pt x="3787" y="9249"/>
                    <a:pt x="3758" y="9167"/>
                    <a:pt x="3758" y="9085"/>
                  </a:cubicBezTo>
                  <a:lnTo>
                    <a:pt x="3758" y="7257"/>
                  </a:lnTo>
                  <a:cubicBezTo>
                    <a:pt x="3758" y="7175"/>
                    <a:pt x="3806" y="7098"/>
                    <a:pt x="3879" y="7059"/>
                  </a:cubicBezTo>
                  <a:lnTo>
                    <a:pt x="4215" y="6891"/>
                  </a:lnTo>
                  <a:lnTo>
                    <a:pt x="4523" y="7199"/>
                  </a:lnTo>
                  <a:cubicBezTo>
                    <a:pt x="4600" y="7276"/>
                    <a:pt x="4703" y="7314"/>
                    <a:pt x="4805" y="7314"/>
                  </a:cubicBezTo>
                  <a:cubicBezTo>
                    <a:pt x="4907" y="7314"/>
                    <a:pt x="5009" y="7276"/>
                    <a:pt x="5086" y="7199"/>
                  </a:cubicBezTo>
                  <a:lnTo>
                    <a:pt x="5394" y="6891"/>
                  </a:lnTo>
                  <a:lnTo>
                    <a:pt x="5726" y="7059"/>
                  </a:lnTo>
                  <a:cubicBezTo>
                    <a:pt x="5803" y="7098"/>
                    <a:pt x="5851" y="7175"/>
                    <a:pt x="5847" y="7257"/>
                  </a:cubicBezTo>
                  <a:lnTo>
                    <a:pt x="5847" y="7415"/>
                  </a:lnTo>
                  <a:cubicBezTo>
                    <a:pt x="5847" y="7543"/>
                    <a:pt x="5944" y="7607"/>
                    <a:pt x="6042" y="7607"/>
                  </a:cubicBezTo>
                  <a:cubicBezTo>
                    <a:pt x="6139" y="7607"/>
                    <a:pt x="6236" y="7543"/>
                    <a:pt x="6236" y="7415"/>
                  </a:cubicBezTo>
                  <a:lnTo>
                    <a:pt x="6236" y="7257"/>
                  </a:lnTo>
                  <a:cubicBezTo>
                    <a:pt x="6236" y="7026"/>
                    <a:pt x="6107" y="6819"/>
                    <a:pt x="5900" y="6718"/>
                  </a:cubicBezTo>
                  <a:lnTo>
                    <a:pt x="5418" y="6477"/>
                  </a:lnTo>
                  <a:cubicBezTo>
                    <a:pt x="5414" y="6472"/>
                    <a:pt x="5409" y="6468"/>
                    <a:pt x="5414" y="6463"/>
                  </a:cubicBezTo>
                  <a:lnTo>
                    <a:pt x="5414" y="6169"/>
                  </a:lnTo>
                  <a:cubicBezTo>
                    <a:pt x="5669" y="5977"/>
                    <a:pt x="5823" y="5674"/>
                    <a:pt x="5823" y="5351"/>
                  </a:cubicBezTo>
                  <a:lnTo>
                    <a:pt x="5823" y="4937"/>
                  </a:lnTo>
                  <a:cubicBezTo>
                    <a:pt x="5823" y="4490"/>
                    <a:pt x="5462" y="4129"/>
                    <a:pt x="5009" y="4129"/>
                  </a:cubicBezTo>
                  <a:lnTo>
                    <a:pt x="4600" y="4129"/>
                  </a:lnTo>
                  <a:cubicBezTo>
                    <a:pt x="4153" y="4129"/>
                    <a:pt x="3787" y="4490"/>
                    <a:pt x="3787" y="4937"/>
                  </a:cubicBezTo>
                  <a:lnTo>
                    <a:pt x="3787" y="5351"/>
                  </a:lnTo>
                  <a:cubicBezTo>
                    <a:pt x="3787" y="5674"/>
                    <a:pt x="3941" y="5977"/>
                    <a:pt x="4201" y="6169"/>
                  </a:cubicBezTo>
                  <a:lnTo>
                    <a:pt x="4201" y="6458"/>
                  </a:lnTo>
                  <a:cubicBezTo>
                    <a:pt x="4201" y="6463"/>
                    <a:pt x="4196" y="6468"/>
                    <a:pt x="4191" y="6472"/>
                  </a:cubicBezTo>
                  <a:lnTo>
                    <a:pt x="3710" y="6713"/>
                  </a:lnTo>
                  <a:cubicBezTo>
                    <a:pt x="3503" y="6814"/>
                    <a:pt x="3373" y="7026"/>
                    <a:pt x="3378" y="7252"/>
                  </a:cubicBezTo>
                  <a:lnTo>
                    <a:pt x="3378" y="7983"/>
                  </a:lnTo>
                  <a:cubicBezTo>
                    <a:pt x="2681" y="7704"/>
                    <a:pt x="2074" y="7237"/>
                    <a:pt x="1632" y="6636"/>
                  </a:cubicBezTo>
                  <a:cubicBezTo>
                    <a:pt x="765" y="5443"/>
                    <a:pt x="636" y="3869"/>
                    <a:pt x="1295" y="2556"/>
                  </a:cubicBezTo>
                  <a:cubicBezTo>
                    <a:pt x="1954" y="1237"/>
                    <a:pt x="3292" y="400"/>
                    <a:pt x="4764" y="381"/>
                  </a:cubicBezTo>
                  <a:cubicBezTo>
                    <a:pt x="4777" y="381"/>
                    <a:pt x="4790" y="380"/>
                    <a:pt x="4803" y="380"/>
                  </a:cubicBezTo>
                  <a:close/>
                  <a:moveTo>
                    <a:pt x="5438" y="10081"/>
                  </a:moveTo>
                  <a:lnTo>
                    <a:pt x="5438" y="10509"/>
                  </a:lnTo>
                  <a:cubicBezTo>
                    <a:pt x="5438" y="10514"/>
                    <a:pt x="5433" y="10519"/>
                    <a:pt x="5428" y="10524"/>
                  </a:cubicBezTo>
                  <a:lnTo>
                    <a:pt x="4187" y="10524"/>
                  </a:lnTo>
                  <a:cubicBezTo>
                    <a:pt x="4182" y="10524"/>
                    <a:pt x="4177" y="10514"/>
                    <a:pt x="4177" y="10509"/>
                  </a:cubicBezTo>
                  <a:lnTo>
                    <a:pt x="4177" y="10081"/>
                  </a:lnTo>
                  <a:close/>
                  <a:moveTo>
                    <a:pt x="4806" y="0"/>
                  </a:moveTo>
                  <a:cubicBezTo>
                    <a:pt x="3790" y="0"/>
                    <a:pt x="2771" y="357"/>
                    <a:pt x="1954" y="1074"/>
                  </a:cubicBezTo>
                  <a:cubicBezTo>
                    <a:pt x="275" y="2551"/>
                    <a:pt x="0" y="5062"/>
                    <a:pt x="1319" y="6867"/>
                  </a:cubicBezTo>
                  <a:cubicBezTo>
                    <a:pt x="1834" y="7569"/>
                    <a:pt x="2551" y="8104"/>
                    <a:pt x="3378" y="8397"/>
                  </a:cubicBezTo>
                  <a:lnTo>
                    <a:pt x="3378" y="9085"/>
                  </a:lnTo>
                  <a:cubicBezTo>
                    <a:pt x="3373" y="9244"/>
                    <a:pt x="3422" y="9403"/>
                    <a:pt x="3513" y="9533"/>
                  </a:cubicBezTo>
                  <a:lnTo>
                    <a:pt x="3715" y="9841"/>
                  </a:lnTo>
                  <a:cubicBezTo>
                    <a:pt x="3763" y="9913"/>
                    <a:pt x="3787" y="9995"/>
                    <a:pt x="3787" y="10076"/>
                  </a:cubicBezTo>
                  <a:lnTo>
                    <a:pt x="3787" y="10509"/>
                  </a:lnTo>
                  <a:cubicBezTo>
                    <a:pt x="3787" y="10731"/>
                    <a:pt x="3965" y="10909"/>
                    <a:pt x="4187" y="10909"/>
                  </a:cubicBezTo>
                  <a:lnTo>
                    <a:pt x="5428" y="10909"/>
                  </a:lnTo>
                  <a:cubicBezTo>
                    <a:pt x="5645" y="10909"/>
                    <a:pt x="5823" y="10731"/>
                    <a:pt x="5827" y="10509"/>
                  </a:cubicBezTo>
                  <a:lnTo>
                    <a:pt x="5827" y="10076"/>
                  </a:lnTo>
                  <a:cubicBezTo>
                    <a:pt x="5823" y="9995"/>
                    <a:pt x="5851" y="9913"/>
                    <a:pt x="5895" y="9841"/>
                  </a:cubicBezTo>
                  <a:lnTo>
                    <a:pt x="6102" y="9533"/>
                  </a:lnTo>
                  <a:cubicBezTo>
                    <a:pt x="6188" y="9403"/>
                    <a:pt x="6236" y="9244"/>
                    <a:pt x="6236" y="9085"/>
                  </a:cubicBezTo>
                  <a:lnTo>
                    <a:pt x="6236" y="8546"/>
                  </a:lnTo>
                  <a:cubicBezTo>
                    <a:pt x="6236" y="8460"/>
                    <a:pt x="6289" y="8378"/>
                    <a:pt x="6371" y="8344"/>
                  </a:cubicBezTo>
                  <a:cubicBezTo>
                    <a:pt x="7752" y="7810"/>
                    <a:pt x="8758" y="6602"/>
                    <a:pt x="9046" y="5154"/>
                  </a:cubicBezTo>
                  <a:cubicBezTo>
                    <a:pt x="9330" y="3701"/>
                    <a:pt x="8854" y="2204"/>
                    <a:pt x="7781" y="1184"/>
                  </a:cubicBezTo>
                  <a:cubicBezTo>
                    <a:pt x="6949" y="397"/>
                    <a:pt x="5878" y="0"/>
                    <a:pt x="48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83"/>
            <p:cNvSpPr/>
            <p:nvPr/>
          </p:nvSpPr>
          <p:spPr>
            <a:xfrm>
              <a:off x="3561975" y="1679481"/>
              <a:ext cx="49754" cy="10229"/>
            </a:xfrm>
            <a:custGeom>
              <a:avLst/>
              <a:gdLst/>
              <a:ahLst/>
              <a:cxnLst/>
              <a:rect l="l" t="t" r="r" b="b"/>
              <a:pathLst>
                <a:path w="1897" h="390" extrusionOk="0">
                  <a:moveTo>
                    <a:pt x="261" y="0"/>
                  </a:moveTo>
                  <a:cubicBezTo>
                    <a:pt x="1" y="0"/>
                    <a:pt x="1" y="390"/>
                    <a:pt x="261" y="390"/>
                  </a:cubicBezTo>
                  <a:lnTo>
                    <a:pt x="1704" y="390"/>
                  </a:lnTo>
                  <a:cubicBezTo>
                    <a:pt x="1810" y="390"/>
                    <a:pt x="1897" y="303"/>
                    <a:pt x="1897" y="197"/>
                  </a:cubicBezTo>
                  <a:cubicBezTo>
                    <a:pt x="1897" y="87"/>
                    <a:pt x="1810" y="0"/>
                    <a:pt x="1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83"/>
            <p:cNvSpPr/>
            <p:nvPr/>
          </p:nvSpPr>
          <p:spPr>
            <a:xfrm>
              <a:off x="3859683" y="1679481"/>
              <a:ext cx="51380" cy="10229"/>
            </a:xfrm>
            <a:custGeom>
              <a:avLst/>
              <a:gdLst/>
              <a:ahLst/>
              <a:cxnLst/>
              <a:rect l="l" t="t" r="r" b="b"/>
              <a:pathLst>
                <a:path w="1959" h="390" extrusionOk="0">
                  <a:moveTo>
                    <a:pt x="256" y="0"/>
                  </a:moveTo>
                  <a:cubicBezTo>
                    <a:pt x="1" y="0"/>
                    <a:pt x="1" y="390"/>
                    <a:pt x="256" y="390"/>
                  </a:cubicBezTo>
                  <a:lnTo>
                    <a:pt x="1699" y="390"/>
                  </a:lnTo>
                  <a:cubicBezTo>
                    <a:pt x="1959" y="390"/>
                    <a:pt x="1959"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83"/>
            <p:cNvSpPr/>
            <p:nvPr/>
          </p:nvSpPr>
          <p:spPr>
            <a:xfrm>
              <a:off x="3731457" y="1511782"/>
              <a:ext cx="10124" cy="48075"/>
            </a:xfrm>
            <a:custGeom>
              <a:avLst/>
              <a:gdLst/>
              <a:ahLst/>
              <a:cxnLst/>
              <a:rect l="l" t="t" r="r" b="b"/>
              <a:pathLst>
                <a:path w="386" h="1833" extrusionOk="0">
                  <a:moveTo>
                    <a:pt x="193" y="1"/>
                  </a:moveTo>
                  <a:cubicBezTo>
                    <a:pt x="97" y="1"/>
                    <a:pt x="1" y="64"/>
                    <a:pt x="1" y="192"/>
                  </a:cubicBezTo>
                  <a:lnTo>
                    <a:pt x="1" y="1635"/>
                  </a:lnTo>
                  <a:cubicBezTo>
                    <a:pt x="1" y="1746"/>
                    <a:pt x="87" y="1833"/>
                    <a:pt x="193" y="1833"/>
                  </a:cubicBezTo>
                  <a:cubicBezTo>
                    <a:pt x="299" y="1833"/>
                    <a:pt x="386" y="1746"/>
                    <a:pt x="386" y="1635"/>
                  </a:cubicBezTo>
                  <a:lnTo>
                    <a:pt x="386" y="192"/>
                  </a:lnTo>
                  <a:cubicBezTo>
                    <a:pt x="386" y="64"/>
                    <a:pt x="29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83"/>
            <p:cNvSpPr/>
            <p:nvPr/>
          </p:nvSpPr>
          <p:spPr>
            <a:xfrm>
              <a:off x="3654060" y="1792023"/>
              <a:ext cx="23290" cy="28955"/>
            </a:xfrm>
            <a:custGeom>
              <a:avLst/>
              <a:gdLst/>
              <a:ahLst/>
              <a:cxnLst/>
              <a:rect l="l" t="t" r="r" b="b"/>
              <a:pathLst>
                <a:path w="888" h="1104" extrusionOk="0">
                  <a:moveTo>
                    <a:pt x="671" y="0"/>
                  </a:moveTo>
                  <a:cubicBezTo>
                    <a:pt x="603" y="0"/>
                    <a:pt x="539" y="36"/>
                    <a:pt x="503" y="97"/>
                  </a:cubicBezTo>
                  <a:lnTo>
                    <a:pt x="89" y="810"/>
                  </a:lnTo>
                  <a:cubicBezTo>
                    <a:pt x="0" y="964"/>
                    <a:pt x="130" y="1103"/>
                    <a:pt x="262" y="1103"/>
                  </a:cubicBezTo>
                  <a:cubicBezTo>
                    <a:pt x="323" y="1103"/>
                    <a:pt x="385" y="1074"/>
                    <a:pt x="426" y="1002"/>
                  </a:cubicBezTo>
                  <a:lnTo>
                    <a:pt x="835" y="290"/>
                  </a:lnTo>
                  <a:cubicBezTo>
                    <a:pt x="888" y="199"/>
                    <a:pt x="859" y="78"/>
                    <a:pt x="767" y="25"/>
                  </a:cubicBezTo>
                  <a:cubicBezTo>
                    <a:pt x="736" y="8"/>
                    <a:pt x="703" y="0"/>
                    <a:pt x="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83"/>
            <p:cNvSpPr/>
            <p:nvPr/>
          </p:nvSpPr>
          <p:spPr>
            <a:xfrm>
              <a:off x="3795715" y="1548238"/>
              <a:ext cx="23290" cy="28981"/>
            </a:xfrm>
            <a:custGeom>
              <a:avLst/>
              <a:gdLst/>
              <a:ahLst/>
              <a:cxnLst/>
              <a:rect l="l" t="t" r="r" b="b"/>
              <a:pathLst>
                <a:path w="888" h="1105" extrusionOk="0">
                  <a:moveTo>
                    <a:pt x="626" y="1"/>
                  </a:moveTo>
                  <a:cubicBezTo>
                    <a:pt x="566" y="1"/>
                    <a:pt x="506" y="30"/>
                    <a:pt x="467" y="101"/>
                  </a:cubicBezTo>
                  <a:lnTo>
                    <a:pt x="53" y="818"/>
                  </a:lnTo>
                  <a:cubicBezTo>
                    <a:pt x="0" y="909"/>
                    <a:pt x="34" y="1025"/>
                    <a:pt x="125" y="1078"/>
                  </a:cubicBezTo>
                  <a:cubicBezTo>
                    <a:pt x="156" y="1095"/>
                    <a:pt x="189" y="1104"/>
                    <a:pt x="221" y="1104"/>
                  </a:cubicBezTo>
                  <a:cubicBezTo>
                    <a:pt x="287" y="1104"/>
                    <a:pt x="350" y="1070"/>
                    <a:pt x="385" y="1006"/>
                  </a:cubicBezTo>
                  <a:lnTo>
                    <a:pt x="799" y="294"/>
                  </a:lnTo>
                  <a:cubicBezTo>
                    <a:pt x="888" y="142"/>
                    <a:pt x="757" y="1"/>
                    <a:pt x="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83"/>
            <p:cNvSpPr/>
            <p:nvPr/>
          </p:nvSpPr>
          <p:spPr>
            <a:xfrm>
              <a:off x="3597828" y="1603657"/>
              <a:ext cx="33702" cy="21166"/>
            </a:xfrm>
            <a:custGeom>
              <a:avLst/>
              <a:gdLst/>
              <a:ahLst/>
              <a:cxnLst/>
              <a:rect l="l" t="t" r="r" b="b"/>
              <a:pathLst>
                <a:path w="1285" h="807" extrusionOk="0">
                  <a:moveTo>
                    <a:pt x="282" y="1"/>
                  </a:moveTo>
                  <a:cubicBezTo>
                    <a:pt x="110" y="1"/>
                    <a:pt x="1" y="255"/>
                    <a:pt x="188" y="365"/>
                  </a:cubicBezTo>
                  <a:lnTo>
                    <a:pt x="905" y="779"/>
                  </a:lnTo>
                  <a:cubicBezTo>
                    <a:pt x="939" y="798"/>
                    <a:pt x="972" y="807"/>
                    <a:pt x="1004" y="807"/>
                  </a:cubicBezTo>
                  <a:cubicBezTo>
                    <a:pt x="1176" y="807"/>
                    <a:pt x="1285" y="552"/>
                    <a:pt x="1097" y="442"/>
                  </a:cubicBezTo>
                  <a:lnTo>
                    <a:pt x="380" y="28"/>
                  </a:lnTo>
                  <a:cubicBezTo>
                    <a:pt x="346" y="9"/>
                    <a:pt x="31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5" name="Google Shape;14515;p83"/>
            <p:cNvSpPr/>
            <p:nvPr/>
          </p:nvSpPr>
          <p:spPr>
            <a:xfrm>
              <a:off x="3841534" y="1744367"/>
              <a:ext cx="33702" cy="21166"/>
            </a:xfrm>
            <a:custGeom>
              <a:avLst/>
              <a:gdLst/>
              <a:ahLst/>
              <a:cxnLst/>
              <a:rect l="l" t="t" r="r" b="b"/>
              <a:pathLst>
                <a:path w="1285" h="807" extrusionOk="0">
                  <a:moveTo>
                    <a:pt x="281" y="1"/>
                  </a:moveTo>
                  <a:cubicBezTo>
                    <a:pt x="109" y="1"/>
                    <a:pt x="0" y="255"/>
                    <a:pt x="187" y="365"/>
                  </a:cubicBezTo>
                  <a:lnTo>
                    <a:pt x="900" y="779"/>
                  </a:lnTo>
                  <a:cubicBezTo>
                    <a:pt x="934" y="798"/>
                    <a:pt x="968" y="807"/>
                    <a:pt x="1000" y="807"/>
                  </a:cubicBezTo>
                  <a:cubicBezTo>
                    <a:pt x="1175" y="807"/>
                    <a:pt x="1284" y="552"/>
                    <a:pt x="1097" y="442"/>
                  </a:cubicBezTo>
                  <a:lnTo>
                    <a:pt x="380" y="28"/>
                  </a:lnTo>
                  <a:cubicBezTo>
                    <a:pt x="346" y="9"/>
                    <a:pt x="312" y="1"/>
                    <a:pt x="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83"/>
            <p:cNvSpPr/>
            <p:nvPr/>
          </p:nvSpPr>
          <p:spPr>
            <a:xfrm>
              <a:off x="3794744" y="1791944"/>
              <a:ext cx="24260" cy="29034"/>
            </a:xfrm>
            <a:custGeom>
              <a:avLst/>
              <a:gdLst/>
              <a:ahLst/>
              <a:cxnLst/>
              <a:rect l="l" t="t" r="r" b="b"/>
              <a:pathLst>
                <a:path w="925" h="1107" extrusionOk="0">
                  <a:moveTo>
                    <a:pt x="263" y="0"/>
                  </a:moveTo>
                  <a:cubicBezTo>
                    <a:pt x="132" y="0"/>
                    <a:pt x="1" y="141"/>
                    <a:pt x="90" y="293"/>
                  </a:cubicBezTo>
                  <a:lnTo>
                    <a:pt x="504" y="1005"/>
                  </a:lnTo>
                  <a:cubicBezTo>
                    <a:pt x="543" y="1077"/>
                    <a:pt x="604" y="1106"/>
                    <a:pt x="664" y="1106"/>
                  </a:cubicBezTo>
                  <a:cubicBezTo>
                    <a:pt x="795" y="1106"/>
                    <a:pt x="925" y="967"/>
                    <a:pt x="836" y="813"/>
                  </a:cubicBezTo>
                  <a:lnTo>
                    <a:pt x="422" y="100"/>
                  </a:lnTo>
                  <a:cubicBezTo>
                    <a:pt x="383" y="30"/>
                    <a:pt x="323" y="0"/>
                    <a:pt x="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83"/>
            <p:cNvSpPr/>
            <p:nvPr/>
          </p:nvSpPr>
          <p:spPr>
            <a:xfrm>
              <a:off x="3654060" y="1548212"/>
              <a:ext cx="24234" cy="29034"/>
            </a:xfrm>
            <a:custGeom>
              <a:avLst/>
              <a:gdLst/>
              <a:ahLst/>
              <a:cxnLst/>
              <a:rect l="l" t="t" r="r" b="b"/>
              <a:pathLst>
                <a:path w="924" h="1107" extrusionOk="0">
                  <a:moveTo>
                    <a:pt x="260" y="1"/>
                  </a:moveTo>
                  <a:cubicBezTo>
                    <a:pt x="130" y="1"/>
                    <a:pt x="0" y="140"/>
                    <a:pt x="89" y="295"/>
                  </a:cubicBezTo>
                  <a:lnTo>
                    <a:pt x="503" y="1007"/>
                  </a:lnTo>
                  <a:cubicBezTo>
                    <a:pt x="542" y="1078"/>
                    <a:pt x="602" y="1107"/>
                    <a:pt x="662" y="1107"/>
                  </a:cubicBezTo>
                  <a:cubicBezTo>
                    <a:pt x="793" y="1107"/>
                    <a:pt x="924" y="966"/>
                    <a:pt x="835" y="814"/>
                  </a:cubicBezTo>
                  <a:lnTo>
                    <a:pt x="421" y="102"/>
                  </a:lnTo>
                  <a:cubicBezTo>
                    <a:pt x="381" y="31"/>
                    <a:pt x="321"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83"/>
            <p:cNvSpPr/>
            <p:nvPr/>
          </p:nvSpPr>
          <p:spPr>
            <a:xfrm>
              <a:off x="3841901" y="1603657"/>
              <a:ext cx="33335" cy="21061"/>
            </a:xfrm>
            <a:custGeom>
              <a:avLst/>
              <a:gdLst/>
              <a:ahLst/>
              <a:cxnLst/>
              <a:rect l="l" t="t" r="r" b="b"/>
              <a:pathLst>
                <a:path w="1271" h="803" extrusionOk="0">
                  <a:moveTo>
                    <a:pt x="989" y="1"/>
                  </a:moveTo>
                  <a:cubicBezTo>
                    <a:pt x="958" y="1"/>
                    <a:pt x="924" y="9"/>
                    <a:pt x="890" y="28"/>
                  </a:cubicBezTo>
                  <a:lnTo>
                    <a:pt x="173" y="442"/>
                  </a:lnTo>
                  <a:cubicBezTo>
                    <a:pt x="0" y="543"/>
                    <a:pt x="72" y="803"/>
                    <a:pt x="270" y="803"/>
                  </a:cubicBezTo>
                  <a:cubicBezTo>
                    <a:pt x="303" y="803"/>
                    <a:pt x="337" y="793"/>
                    <a:pt x="366" y="779"/>
                  </a:cubicBezTo>
                  <a:lnTo>
                    <a:pt x="1083" y="365"/>
                  </a:lnTo>
                  <a:cubicBezTo>
                    <a:pt x="1270" y="255"/>
                    <a:pt x="116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83"/>
            <p:cNvSpPr/>
            <p:nvPr/>
          </p:nvSpPr>
          <p:spPr>
            <a:xfrm>
              <a:off x="3597828" y="1744367"/>
              <a:ext cx="33702" cy="21166"/>
            </a:xfrm>
            <a:custGeom>
              <a:avLst/>
              <a:gdLst/>
              <a:ahLst/>
              <a:cxnLst/>
              <a:rect l="l" t="t" r="r" b="b"/>
              <a:pathLst>
                <a:path w="1285" h="807" extrusionOk="0">
                  <a:moveTo>
                    <a:pt x="1004" y="1"/>
                  </a:moveTo>
                  <a:cubicBezTo>
                    <a:pt x="972" y="1"/>
                    <a:pt x="939" y="9"/>
                    <a:pt x="905" y="28"/>
                  </a:cubicBezTo>
                  <a:lnTo>
                    <a:pt x="188" y="442"/>
                  </a:lnTo>
                  <a:cubicBezTo>
                    <a:pt x="1" y="552"/>
                    <a:pt x="110" y="807"/>
                    <a:pt x="282" y="807"/>
                  </a:cubicBezTo>
                  <a:cubicBezTo>
                    <a:pt x="313" y="807"/>
                    <a:pt x="346" y="798"/>
                    <a:pt x="380" y="779"/>
                  </a:cubicBezTo>
                  <a:lnTo>
                    <a:pt x="1097" y="365"/>
                  </a:lnTo>
                  <a:cubicBezTo>
                    <a:pt x="1285" y="255"/>
                    <a:pt x="1176"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83"/>
            <p:cNvSpPr/>
            <p:nvPr/>
          </p:nvSpPr>
          <p:spPr>
            <a:xfrm>
              <a:off x="3750892" y="1595631"/>
              <a:ext cx="72335" cy="61661"/>
            </a:xfrm>
            <a:custGeom>
              <a:avLst/>
              <a:gdLst/>
              <a:ahLst/>
              <a:cxnLst/>
              <a:rect l="l" t="t" r="r" b="b"/>
              <a:pathLst>
                <a:path w="2758" h="2351" extrusionOk="0">
                  <a:moveTo>
                    <a:pt x="273" y="0"/>
                  </a:moveTo>
                  <a:cubicBezTo>
                    <a:pt x="65" y="0"/>
                    <a:pt x="1" y="325"/>
                    <a:pt x="232" y="382"/>
                  </a:cubicBezTo>
                  <a:cubicBezTo>
                    <a:pt x="1185" y="633"/>
                    <a:pt x="1964" y="1316"/>
                    <a:pt x="2335" y="2230"/>
                  </a:cubicBezTo>
                  <a:cubicBezTo>
                    <a:pt x="2369" y="2314"/>
                    <a:pt x="2437" y="2350"/>
                    <a:pt x="2507" y="2350"/>
                  </a:cubicBezTo>
                  <a:cubicBezTo>
                    <a:pt x="2631" y="2350"/>
                    <a:pt x="2757" y="2235"/>
                    <a:pt x="2695" y="2081"/>
                  </a:cubicBezTo>
                  <a:cubicBezTo>
                    <a:pt x="2277" y="1056"/>
                    <a:pt x="1396" y="286"/>
                    <a:pt x="328" y="7"/>
                  </a:cubicBezTo>
                  <a:cubicBezTo>
                    <a:pt x="309" y="2"/>
                    <a:pt x="291"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1" name="Google Shape;14521;p83"/>
          <p:cNvGrpSpPr/>
          <p:nvPr/>
        </p:nvGrpSpPr>
        <p:grpSpPr>
          <a:xfrm>
            <a:off x="1747347" y="3178265"/>
            <a:ext cx="382161" cy="356537"/>
            <a:chOff x="1747347" y="3362840"/>
            <a:chExt cx="382161" cy="356537"/>
          </a:xfrm>
        </p:grpSpPr>
        <p:sp>
          <p:nvSpPr>
            <p:cNvPr id="14522" name="Google Shape;14522;p83"/>
            <p:cNvSpPr/>
            <p:nvPr/>
          </p:nvSpPr>
          <p:spPr>
            <a:xfrm>
              <a:off x="1985125" y="3499407"/>
              <a:ext cx="83430" cy="83299"/>
            </a:xfrm>
            <a:custGeom>
              <a:avLst/>
              <a:gdLst/>
              <a:ahLst/>
              <a:cxnLst/>
              <a:rect l="l" t="t" r="r" b="b"/>
              <a:pathLst>
                <a:path w="3181" h="3176" extrusionOk="0">
                  <a:moveTo>
                    <a:pt x="1593" y="0"/>
                  </a:moveTo>
                  <a:cubicBezTo>
                    <a:pt x="712" y="0"/>
                    <a:pt x="0" y="712"/>
                    <a:pt x="0" y="1588"/>
                  </a:cubicBezTo>
                  <a:cubicBezTo>
                    <a:pt x="0" y="2464"/>
                    <a:pt x="712" y="3176"/>
                    <a:pt x="1593" y="3176"/>
                  </a:cubicBezTo>
                  <a:cubicBezTo>
                    <a:pt x="2468" y="3176"/>
                    <a:pt x="3181" y="2464"/>
                    <a:pt x="3181" y="1588"/>
                  </a:cubicBezTo>
                  <a:cubicBezTo>
                    <a:pt x="3181" y="712"/>
                    <a:pt x="2468" y="0"/>
                    <a:pt x="1593" y="0"/>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83"/>
            <p:cNvSpPr/>
            <p:nvPr/>
          </p:nvSpPr>
          <p:spPr>
            <a:xfrm>
              <a:off x="1980431" y="3532086"/>
              <a:ext cx="92793" cy="50619"/>
            </a:xfrm>
            <a:custGeom>
              <a:avLst/>
              <a:gdLst/>
              <a:ahLst/>
              <a:cxnLst/>
              <a:rect l="l" t="t" r="r" b="b"/>
              <a:pathLst>
                <a:path w="3538" h="1930" extrusionOk="0">
                  <a:moveTo>
                    <a:pt x="217" y="0"/>
                  </a:moveTo>
                  <a:lnTo>
                    <a:pt x="217" y="0"/>
                  </a:lnTo>
                  <a:cubicBezTo>
                    <a:pt x="1" y="992"/>
                    <a:pt x="752" y="1930"/>
                    <a:pt x="1767" y="1930"/>
                  </a:cubicBezTo>
                  <a:cubicBezTo>
                    <a:pt x="2782" y="1930"/>
                    <a:pt x="3538" y="992"/>
                    <a:pt x="3321" y="0"/>
                  </a:cubicBezTo>
                  <a:lnTo>
                    <a:pt x="3321" y="0"/>
                  </a:lnTo>
                  <a:cubicBezTo>
                    <a:pt x="3162" y="732"/>
                    <a:pt x="2518" y="1251"/>
                    <a:pt x="1772" y="1251"/>
                  </a:cubicBezTo>
                  <a:cubicBezTo>
                    <a:pt x="1021" y="1251"/>
                    <a:pt x="376" y="732"/>
                    <a:pt x="217" y="0"/>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83"/>
            <p:cNvSpPr/>
            <p:nvPr/>
          </p:nvSpPr>
          <p:spPr>
            <a:xfrm>
              <a:off x="1752907" y="3493453"/>
              <a:ext cx="89383" cy="95311"/>
            </a:xfrm>
            <a:custGeom>
              <a:avLst/>
              <a:gdLst/>
              <a:ahLst/>
              <a:cxnLst/>
              <a:rect l="l" t="t" r="r" b="b"/>
              <a:pathLst>
                <a:path w="3408" h="3634" extrusionOk="0">
                  <a:moveTo>
                    <a:pt x="910" y="1"/>
                  </a:moveTo>
                  <a:cubicBezTo>
                    <a:pt x="409" y="1"/>
                    <a:pt x="0" y="405"/>
                    <a:pt x="0" y="906"/>
                  </a:cubicBezTo>
                  <a:lnTo>
                    <a:pt x="0" y="2724"/>
                  </a:lnTo>
                  <a:cubicBezTo>
                    <a:pt x="0" y="3225"/>
                    <a:pt x="409" y="3634"/>
                    <a:pt x="910" y="3634"/>
                  </a:cubicBezTo>
                  <a:lnTo>
                    <a:pt x="3407" y="3634"/>
                  </a:lnTo>
                  <a:lnTo>
                    <a:pt x="3407"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83"/>
            <p:cNvSpPr/>
            <p:nvPr/>
          </p:nvSpPr>
          <p:spPr>
            <a:xfrm>
              <a:off x="1752907" y="3493978"/>
              <a:ext cx="89383" cy="94655"/>
            </a:xfrm>
            <a:custGeom>
              <a:avLst/>
              <a:gdLst/>
              <a:ahLst/>
              <a:cxnLst/>
              <a:rect l="l" t="t" r="r" b="b"/>
              <a:pathLst>
                <a:path w="3408" h="3609" extrusionOk="0">
                  <a:moveTo>
                    <a:pt x="703" y="0"/>
                  </a:moveTo>
                  <a:cubicBezTo>
                    <a:pt x="294" y="96"/>
                    <a:pt x="0" y="462"/>
                    <a:pt x="0" y="886"/>
                  </a:cubicBezTo>
                  <a:lnTo>
                    <a:pt x="0" y="2704"/>
                  </a:lnTo>
                  <a:cubicBezTo>
                    <a:pt x="0" y="3205"/>
                    <a:pt x="409" y="3609"/>
                    <a:pt x="910" y="3609"/>
                  </a:cubicBezTo>
                  <a:lnTo>
                    <a:pt x="3407" y="3609"/>
                  </a:lnTo>
                  <a:lnTo>
                    <a:pt x="3407" y="2931"/>
                  </a:lnTo>
                  <a:lnTo>
                    <a:pt x="1136" y="2931"/>
                  </a:lnTo>
                  <a:cubicBezTo>
                    <a:pt x="886" y="2931"/>
                    <a:pt x="679" y="2724"/>
                    <a:pt x="684" y="2473"/>
                  </a:cubicBezTo>
                  <a:lnTo>
                    <a:pt x="684" y="207"/>
                  </a:lnTo>
                  <a:cubicBezTo>
                    <a:pt x="684" y="135"/>
                    <a:pt x="688" y="68"/>
                    <a:pt x="70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83"/>
            <p:cNvSpPr/>
            <p:nvPr/>
          </p:nvSpPr>
          <p:spPr>
            <a:xfrm>
              <a:off x="1842264" y="3392241"/>
              <a:ext cx="148815" cy="297735"/>
            </a:xfrm>
            <a:custGeom>
              <a:avLst/>
              <a:gdLst/>
              <a:ahLst/>
              <a:cxnLst/>
              <a:rect l="l" t="t" r="r" b="b"/>
              <a:pathLst>
                <a:path w="5674" h="11352" extrusionOk="0">
                  <a:moveTo>
                    <a:pt x="5673" y="1"/>
                  </a:moveTo>
                  <a:cubicBezTo>
                    <a:pt x="5673" y="1"/>
                    <a:pt x="3407" y="3860"/>
                    <a:pt x="0" y="3860"/>
                  </a:cubicBezTo>
                  <a:lnTo>
                    <a:pt x="0" y="7493"/>
                  </a:lnTo>
                  <a:cubicBezTo>
                    <a:pt x="3407" y="7493"/>
                    <a:pt x="5673" y="11352"/>
                    <a:pt x="5673" y="11352"/>
                  </a:cubicBezTo>
                  <a:lnTo>
                    <a:pt x="5673" y="1"/>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83"/>
            <p:cNvSpPr/>
            <p:nvPr/>
          </p:nvSpPr>
          <p:spPr>
            <a:xfrm>
              <a:off x="1842264" y="3570824"/>
              <a:ext cx="148815" cy="119020"/>
            </a:xfrm>
            <a:custGeom>
              <a:avLst/>
              <a:gdLst/>
              <a:ahLst/>
              <a:cxnLst/>
              <a:rect l="l" t="t" r="r" b="b"/>
              <a:pathLst>
                <a:path w="5674" h="4538" extrusionOk="0">
                  <a:moveTo>
                    <a:pt x="0" y="1"/>
                  </a:moveTo>
                  <a:lnTo>
                    <a:pt x="0" y="679"/>
                  </a:lnTo>
                  <a:cubicBezTo>
                    <a:pt x="3407" y="679"/>
                    <a:pt x="5673" y="4538"/>
                    <a:pt x="5673" y="4538"/>
                  </a:cubicBezTo>
                  <a:lnTo>
                    <a:pt x="5673" y="3176"/>
                  </a:lnTo>
                  <a:cubicBezTo>
                    <a:pt x="5673" y="3176"/>
                    <a:pt x="3407" y="1"/>
                    <a:pt x="0" y="1"/>
                  </a:cubicBezTo>
                  <a:close/>
                </a:path>
              </a:pathLst>
            </a:custGeom>
            <a:solidFill>
              <a:srgbClr val="FC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83"/>
            <p:cNvSpPr/>
            <p:nvPr/>
          </p:nvSpPr>
          <p:spPr>
            <a:xfrm>
              <a:off x="1991053" y="3368400"/>
              <a:ext cx="35722" cy="345311"/>
            </a:xfrm>
            <a:custGeom>
              <a:avLst/>
              <a:gdLst/>
              <a:ahLst/>
              <a:cxnLst/>
              <a:rect l="l" t="t" r="r" b="b"/>
              <a:pathLst>
                <a:path w="1362" h="13166" extrusionOk="0">
                  <a:moveTo>
                    <a:pt x="0" y="1"/>
                  </a:moveTo>
                  <a:lnTo>
                    <a:pt x="0" y="13165"/>
                  </a:lnTo>
                  <a:lnTo>
                    <a:pt x="1362" y="13165"/>
                  </a:lnTo>
                  <a:lnTo>
                    <a:pt x="1362"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83"/>
            <p:cNvSpPr/>
            <p:nvPr/>
          </p:nvSpPr>
          <p:spPr>
            <a:xfrm>
              <a:off x="1991053" y="3683891"/>
              <a:ext cx="35722" cy="29821"/>
            </a:xfrm>
            <a:custGeom>
              <a:avLst/>
              <a:gdLst/>
              <a:ahLst/>
              <a:cxnLst/>
              <a:rect l="l" t="t" r="r" b="b"/>
              <a:pathLst>
                <a:path w="1362" h="1137" extrusionOk="0">
                  <a:moveTo>
                    <a:pt x="0" y="1"/>
                  </a:moveTo>
                  <a:lnTo>
                    <a:pt x="0" y="1136"/>
                  </a:lnTo>
                  <a:lnTo>
                    <a:pt x="1362" y="1136"/>
                  </a:lnTo>
                  <a:lnTo>
                    <a:pt x="1362"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83"/>
            <p:cNvSpPr/>
            <p:nvPr/>
          </p:nvSpPr>
          <p:spPr>
            <a:xfrm>
              <a:off x="1794556" y="3493453"/>
              <a:ext cx="47734" cy="95311"/>
            </a:xfrm>
            <a:custGeom>
              <a:avLst/>
              <a:gdLst/>
              <a:ahLst/>
              <a:cxnLst/>
              <a:rect l="l" t="t" r="r" b="b"/>
              <a:pathLst>
                <a:path w="1820" h="3634" extrusionOk="0">
                  <a:moveTo>
                    <a:pt x="0" y="1"/>
                  </a:moveTo>
                  <a:lnTo>
                    <a:pt x="0" y="3634"/>
                  </a:lnTo>
                  <a:lnTo>
                    <a:pt x="1819" y="3634"/>
                  </a:lnTo>
                  <a:lnTo>
                    <a:pt x="1819"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83"/>
            <p:cNvSpPr/>
            <p:nvPr/>
          </p:nvSpPr>
          <p:spPr>
            <a:xfrm>
              <a:off x="1794556" y="3570824"/>
              <a:ext cx="47734" cy="17808"/>
            </a:xfrm>
            <a:custGeom>
              <a:avLst/>
              <a:gdLst/>
              <a:ahLst/>
              <a:cxnLst/>
              <a:rect l="l" t="t" r="r" b="b"/>
              <a:pathLst>
                <a:path w="1820" h="679" extrusionOk="0">
                  <a:moveTo>
                    <a:pt x="0" y="1"/>
                  </a:moveTo>
                  <a:lnTo>
                    <a:pt x="0" y="679"/>
                  </a:lnTo>
                  <a:lnTo>
                    <a:pt x="1819" y="679"/>
                  </a:lnTo>
                  <a:lnTo>
                    <a:pt x="1819"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83"/>
            <p:cNvSpPr/>
            <p:nvPr/>
          </p:nvSpPr>
          <p:spPr>
            <a:xfrm>
              <a:off x="1812470" y="3618401"/>
              <a:ext cx="35748" cy="35879"/>
            </a:xfrm>
            <a:custGeom>
              <a:avLst/>
              <a:gdLst/>
              <a:ahLst/>
              <a:cxnLst/>
              <a:rect l="l" t="t" r="r" b="b"/>
              <a:pathLst>
                <a:path w="1363" h="1368" extrusionOk="0">
                  <a:moveTo>
                    <a:pt x="1" y="1"/>
                  </a:moveTo>
                  <a:lnTo>
                    <a:pt x="1" y="1367"/>
                  </a:lnTo>
                  <a:lnTo>
                    <a:pt x="1362" y="1367"/>
                  </a:lnTo>
                  <a:lnTo>
                    <a:pt x="1362" y="1"/>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83"/>
            <p:cNvSpPr/>
            <p:nvPr/>
          </p:nvSpPr>
          <p:spPr>
            <a:xfrm>
              <a:off x="1794687" y="3588738"/>
              <a:ext cx="47603" cy="89252"/>
            </a:xfrm>
            <a:custGeom>
              <a:avLst/>
              <a:gdLst/>
              <a:ahLst/>
              <a:cxnLst/>
              <a:rect l="l" t="t" r="r" b="b"/>
              <a:pathLst>
                <a:path w="1815" h="3403" extrusionOk="0">
                  <a:moveTo>
                    <a:pt x="0" y="1"/>
                  </a:moveTo>
                  <a:lnTo>
                    <a:pt x="0" y="3403"/>
                  </a:lnTo>
                  <a:lnTo>
                    <a:pt x="905" y="3403"/>
                  </a:lnTo>
                  <a:lnTo>
                    <a:pt x="1814"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83"/>
            <p:cNvSpPr/>
            <p:nvPr/>
          </p:nvSpPr>
          <p:spPr>
            <a:xfrm>
              <a:off x="1747347" y="3362840"/>
              <a:ext cx="326270" cy="356537"/>
            </a:xfrm>
            <a:custGeom>
              <a:avLst/>
              <a:gdLst/>
              <a:ahLst/>
              <a:cxnLst/>
              <a:rect l="l" t="t" r="r" b="b"/>
              <a:pathLst>
                <a:path w="12440" h="13594" extrusionOk="0">
                  <a:moveTo>
                    <a:pt x="10870" y="5433"/>
                  </a:moveTo>
                  <a:cubicBezTo>
                    <a:pt x="11539" y="5539"/>
                    <a:pt x="12035" y="6117"/>
                    <a:pt x="12035" y="6795"/>
                  </a:cubicBezTo>
                  <a:cubicBezTo>
                    <a:pt x="12035" y="7473"/>
                    <a:pt x="11539" y="8051"/>
                    <a:pt x="10870" y="8157"/>
                  </a:cubicBezTo>
                  <a:lnTo>
                    <a:pt x="10870" y="5433"/>
                  </a:lnTo>
                  <a:close/>
                  <a:moveTo>
                    <a:pt x="1589" y="5193"/>
                  </a:moveTo>
                  <a:lnTo>
                    <a:pt x="1589" y="8402"/>
                  </a:lnTo>
                  <a:lnTo>
                    <a:pt x="1122" y="8402"/>
                  </a:lnTo>
                  <a:cubicBezTo>
                    <a:pt x="737" y="8397"/>
                    <a:pt x="424" y="8089"/>
                    <a:pt x="429" y="7704"/>
                  </a:cubicBezTo>
                  <a:lnTo>
                    <a:pt x="424" y="7704"/>
                  </a:lnTo>
                  <a:lnTo>
                    <a:pt x="424" y="5890"/>
                  </a:lnTo>
                  <a:cubicBezTo>
                    <a:pt x="424" y="5505"/>
                    <a:pt x="737" y="5193"/>
                    <a:pt x="1122" y="5193"/>
                  </a:cubicBezTo>
                  <a:close/>
                  <a:moveTo>
                    <a:pt x="3407" y="5193"/>
                  </a:moveTo>
                  <a:lnTo>
                    <a:pt x="3407" y="8402"/>
                  </a:lnTo>
                  <a:lnTo>
                    <a:pt x="2017" y="8402"/>
                  </a:lnTo>
                  <a:lnTo>
                    <a:pt x="2017" y="5193"/>
                  </a:lnTo>
                  <a:close/>
                  <a:moveTo>
                    <a:pt x="3634" y="9961"/>
                  </a:moveTo>
                  <a:lnTo>
                    <a:pt x="3634" y="10895"/>
                  </a:lnTo>
                  <a:lnTo>
                    <a:pt x="3229" y="10895"/>
                  </a:lnTo>
                  <a:lnTo>
                    <a:pt x="3480" y="9961"/>
                  </a:lnTo>
                  <a:close/>
                  <a:moveTo>
                    <a:pt x="3340" y="8826"/>
                  </a:moveTo>
                  <a:lnTo>
                    <a:pt x="2546" y="11804"/>
                  </a:lnTo>
                  <a:lnTo>
                    <a:pt x="2017" y="11804"/>
                  </a:lnTo>
                  <a:lnTo>
                    <a:pt x="2017" y="8826"/>
                  </a:lnTo>
                  <a:close/>
                  <a:moveTo>
                    <a:pt x="10442" y="429"/>
                  </a:moveTo>
                  <a:lnTo>
                    <a:pt x="10442" y="13166"/>
                  </a:lnTo>
                  <a:lnTo>
                    <a:pt x="9509" y="13166"/>
                  </a:lnTo>
                  <a:lnTo>
                    <a:pt x="9509" y="4197"/>
                  </a:lnTo>
                  <a:cubicBezTo>
                    <a:pt x="9509" y="4055"/>
                    <a:pt x="9402" y="3984"/>
                    <a:pt x="9295" y="3984"/>
                  </a:cubicBezTo>
                  <a:cubicBezTo>
                    <a:pt x="9188" y="3984"/>
                    <a:pt x="9080" y="4055"/>
                    <a:pt x="9080" y="4197"/>
                  </a:cubicBezTo>
                  <a:lnTo>
                    <a:pt x="9080" y="11775"/>
                  </a:lnTo>
                  <a:cubicBezTo>
                    <a:pt x="8720" y="11280"/>
                    <a:pt x="8320" y="10818"/>
                    <a:pt x="7882" y="10389"/>
                  </a:cubicBezTo>
                  <a:cubicBezTo>
                    <a:pt x="7339" y="9850"/>
                    <a:pt x="6718" y="9389"/>
                    <a:pt x="6039" y="9028"/>
                  </a:cubicBezTo>
                  <a:cubicBezTo>
                    <a:pt x="5361" y="8662"/>
                    <a:pt x="4606" y="8445"/>
                    <a:pt x="3831" y="8407"/>
                  </a:cubicBezTo>
                  <a:lnTo>
                    <a:pt x="3831" y="5188"/>
                  </a:lnTo>
                  <a:cubicBezTo>
                    <a:pt x="4606" y="5145"/>
                    <a:pt x="5361" y="4933"/>
                    <a:pt x="6039" y="4567"/>
                  </a:cubicBezTo>
                  <a:cubicBezTo>
                    <a:pt x="6718" y="4201"/>
                    <a:pt x="7339" y="3744"/>
                    <a:pt x="7882" y="3205"/>
                  </a:cubicBezTo>
                  <a:cubicBezTo>
                    <a:pt x="8320" y="2777"/>
                    <a:pt x="8720" y="2315"/>
                    <a:pt x="9080" y="1820"/>
                  </a:cubicBezTo>
                  <a:lnTo>
                    <a:pt x="9080" y="3177"/>
                  </a:lnTo>
                  <a:cubicBezTo>
                    <a:pt x="9080" y="3319"/>
                    <a:pt x="9188" y="3389"/>
                    <a:pt x="9295" y="3389"/>
                  </a:cubicBezTo>
                  <a:cubicBezTo>
                    <a:pt x="9402" y="3389"/>
                    <a:pt x="9509" y="3319"/>
                    <a:pt x="9509" y="3177"/>
                  </a:cubicBezTo>
                  <a:lnTo>
                    <a:pt x="9509" y="429"/>
                  </a:lnTo>
                  <a:close/>
                  <a:moveTo>
                    <a:pt x="9292" y="1"/>
                  </a:moveTo>
                  <a:cubicBezTo>
                    <a:pt x="9177" y="1"/>
                    <a:pt x="9080" y="97"/>
                    <a:pt x="9080" y="213"/>
                  </a:cubicBezTo>
                  <a:lnTo>
                    <a:pt x="9080" y="1059"/>
                  </a:lnTo>
                  <a:cubicBezTo>
                    <a:pt x="8652" y="1733"/>
                    <a:pt x="8147" y="2349"/>
                    <a:pt x="7579" y="2907"/>
                  </a:cubicBezTo>
                  <a:cubicBezTo>
                    <a:pt x="6703" y="3754"/>
                    <a:pt x="5303" y="4769"/>
                    <a:pt x="3619" y="4769"/>
                  </a:cubicBezTo>
                  <a:lnTo>
                    <a:pt x="1122" y="4769"/>
                  </a:lnTo>
                  <a:cubicBezTo>
                    <a:pt x="501" y="4769"/>
                    <a:pt x="1" y="5270"/>
                    <a:pt x="1" y="5890"/>
                  </a:cubicBezTo>
                  <a:lnTo>
                    <a:pt x="1" y="7709"/>
                  </a:lnTo>
                  <a:cubicBezTo>
                    <a:pt x="1" y="8325"/>
                    <a:pt x="501" y="8826"/>
                    <a:pt x="1122" y="8826"/>
                  </a:cubicBezTo>
                  <a:lnTo>
                    <a:pt x="1589" y="8826"/>
                  </a:lnTo>
                  <a:lnTo>
                    <a:pt x="1589" y="12021"/>
                  </a:lnTo>
                  <a:cubicBezTo>
                    <a:pt x="1589" y="12136"/>
                    <a:pt x="1685" y="12232"/>
                    <a:pt x="1800" y="12232"/>
                  </a:cubicBezTo>
                  <a:lnTo>
                    <a:pt x="2710" y="12232"/>
                  </a:lnTo>
                  <a:cubicBezTo>
                    <a:pt x="2806" y="12232"/>
                    <a:pt x="2893" y="12170"/>
                    <a:pt x="2917" y="12073"/>
                  </a:cubicBezTo>
                  <a:lnTo>
                    <a:pt x="3119" y="11323"/>
                  </a:lnTo>
                  <a:lnTo>
                    <a:pt x="3850" y="11323"/>
                  </a:lnTo>
                  <a:cubicBezTo>
                    <a:pt x="3966" y="11323"/>
                    <a:pt x="4062" y="11227"/>
                    <a:pt x="4062" y="11111"/>
                  </a:cubicBezTo>
                  <a:lnTo>
                    <a:pt x="4062" y="9749"/>
                  </a:lnTo>
                  <a:cubicBezTo>
                    <a:pt x="4062" y="9629"/>
                    <a:pt x="3966" y="9533"/>
                    <a:pt x="3850" y="9533"/>
                  </a:cubicBezTo>
                  <a:lnTo>
                    <a:pt x="3595" y="9533"/>
                  </a:lnTo>
                  <a:lnTo>
                    <a:pt x="3783" y="8830"/>
                  </a:lnTo>
                  <a:cubicBezTo>
                    <a:pt x="5395" y="8888"/>
                    <a:pt x="6732" y="9865"/>
                    <a:pt x="7579" y="10688"/>
                  </a:cubicBezTo>
                  <a:cubicBezTo>
                    <a:pt x="8152" y="11241"/>
                    <a:pt x="8652" y="11862"/>
                    <a:pt x="9085" y="12531"/>
                  </a:cubicBezTo>
                  <a:lnTo>
                    <a:pt x="9085" y="13377"/>
                  </a:lnTo>
                  <a:cubicBezTo>
                    <a:pt x="9085" y="13498"/>
                    <a:pt x="9177" y="13594"/>
                    <a:pt x="9297" y="13594"/>
                  </a:cubicBezTo>
                  <a:lnTo>
                    <a:pt x="10659" y="13594"/>
                  </a:lnTo>
                  <a:cubicBezTo>
                    <a:pt x="10774" y="13594"/>
                    <a:pt x="10870" y="13498"/>
                    <a:pt x="10870" y="13377"/>
                  </a:cubicBezTo>
                  <a:lnTo>
                    <a:pt x="10870" y="8585"/>
                  </a:lnTo>
                  <a:cubicBezTo>
                    <a:pt x="11770" y="8465"/>
                    <a:pt x="12439" y="7700"/>
                    <a:pt x="12439" y="6795"/>
                  </a:cubicBezTo>
                  <a:cubicBezTo>
                    <a:pt x="12439" y="5890"/>
                    <a:pt x="11770" y="5125"/>
                    <a:pt x="10870" y="5010"/>
                  </a:cubicBezTo>
                  <a:lnTo>
                    <a:pt x="10870" y="213"/>
                  </a:lnTo>
                  <a:cubicBezTo>
                    <a:pt x="10870" y="97"/>
                    <a:pt x="10774" y="1"/>
                    <a:pt x="10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83"/>
            <p:cNvSpPr/>
            <p:nvPr/>
          </p:nvSpPr>
          <p:spPr>
            <a:xfrm>
              <a:off x="2096802" y="3535496"/>
              <a:ext cx="32706" cy="11120"/>
            </a:xfrm>
            <a:custGeom>
              <a:avLst/>
              <a:gdLst/>
              <a:ahLst/>
              <a:cxnLst/>
              <a:rect l="l" t="t" r="r" b="b"/>
              <a:pathLst>
                <a:path w="1247" h="424" extrusionOk="0">
                  <a:moveTo>
                    <a:pt x="284" y="0"/>
                  </a:moveTo>
                  <a:cubicBezTo>
                    <a:pt x="0" y="0"/>
                    <a:pt x="0" y="424"/>
                    <a:pt x="284" y="424"/>
                  </a:cubicBezTo>
                  <a:lnTo>
                    <a:pt x="963" y="424"/>
                  </a:lnTo>
                  <a:cubicBezTo>
                    <a:pt x="1247" y="424"/>
                    <a:pt x="1247" y="0"/>
                    <a:pt x="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83"/>
            <p:cNvSpPr/>
            <p:nvPr/>
          </p:nvSpPr>
          <p:spPr>
            <a:xfrm>
              <a:off x="2074325" y="3468327"/>
              <a:ext cx="27460" cy="23657"/>
            </a:xfrm>
            <a:custGeom>
              <a:avLst/>
              <a:gdLst/>
              <a:ahLst/>
              <a:cxnLst/>
              <a:rect l="l" t="t" r="r" b="b"/>
              <a:pathLst>
                <a:path w="1047" h="902" extrusionOk="0">
                  <a:moveTo>
                    <a:pt x="748" y="0"/>
                  </a:moveTo>
                  <a:cubicBezTo>
                    <a:pt x="701" y="0"/>
                    <a:pt x="652" y="18"/>
                    <a:pt x="607" y="59"/>
                  </a:cubicBezTo>
                  <a:lnTo>
                    <a:pt x="126" y="540"/>
                  </a:lnTo>
                  <a:cubicBezTo>
                    <a:pt x="1" y="675"/>
                    <a:pt x="92" y="892"/>
                    <a:pt x="275" y="901"/>
                  </a:cubicBezTo>
                  <a:cubicBezTo>
                    <a:pt x="333" y="901"/>
                    <a:pt x="386" y="877"/>
                    <a:pt x="424" y="839"/>
                  </a:cubicBezTo>
                  <a:lnTo>
                    <a:pt x="906" y="357"/>
                  </a:lnTo>
                  <a:cubicBezTo>
                    <a:pt x="1047" y="205"/>
                    <a:pt x="909" y="0"/>
                    <a:pt x="7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83"/>
            <p:cNvSpPr/>
            <p:nvPr/>
          </p:nvSpPr>
          <p:spPr>
            <a:xfrm>
              <a:off x="2073905" y="3590337"/>
              <a:ext cx="27880" cy="23579"/>
            </a:xfrm>
            <a:custGeom>
              <a:avLst/>
              <a:gdLst/>
              <a:ahLst/>
              <a:cxnLst/>
              <a:rect l="l" t="t" r="r" b="b"/>
              <a:pathLst>
                <a:path w="1063" h="899" extrusionOk="0">
                  <a:moveTo>
                    <a:pt x="298" y="1"/>
                  </a:moveTo>
                  <a:cubicBezTo>
                    <a:pt x="138" y="1"/>
                    <a:pt x="1" y="202"/>
                    <a:pt x="142" y="358"/>
                  </a:cubicBezTo>
                  <a:lnTo>
                    <a:pt x="623" y="840"/>
                  </a:lnTo>
                  <a:cubicBezTo>
                    <a:pt x="668" y="881"/>
                    <a:pt x="717" y="898"/>
                    <a:pt x="764" y="898"/>
                  </a:cubicBezTo>
                  <a:cubicBezTo>
                    <a:pt x="925" y="898"/>
                    <a:pt x="1063" y="694"/>
                    <a:pt x="922" y="541"/>
                  </a:cubicBezTo>
                  <a:lnTo>
                    <a:pt x="440" y="60"/>
                  </a:lnTo>
                  <a:cubicBezTo>
                    <a:pt x="395" y="18"/>
                    <a:pt x="34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8" name="Google Shape;14538;p83"/>
          <p:cNvGrpSpPr/>
          <p:nvPr/>
        </p:nvGrpSpPr>
        <p:grpSpPr>
          <a:xfrm>
            <a:off x="2181989" y="3194421"/>
            <a:ext cx="404874" cy="341535"/>
            <a:chOff x="2181989" y="3378996"/>
            <a:chExt cx="404874" cy="341535"/>
          </a:xfrm>
        </p:grpSpPr>
        <p:sp>
          <p:nvSpPr>
            <p:cNvPr id="14539" name="Google Shape;14539;p83"/>
            <p:cNvSpPr/>
            <p:nvPr/>
          </p:nvSpPr>
          <p:spPr>
            <a:xfrm>
              <a:off x="2187916" y="3384924"/>
              <a:ext cx="393019" cy="329549"/>
            </a:xfrm>
            <a:custGeom>
              <a:avLst/>
              <a:gdLst/>
              <a:ahLst/>
              <a:cxnLst/>
              <a:rect l="l" t="t" r="r" b="b"/>
              <a:pathLst>
                <a:path w="14985" h="12565" extrusionOk="0">
                  <a:moveTo>
                    <a:pt x="727" y="1"/>
                  </a:moveTo>
                  <a:cubicBezTo>
                    <a:pt x="328" y="1"/>
                    <a:pt x="0" y="328"/>
                    <a:pt x="0" y="727"/>
                  </a:cubicBezTo>
                  <a:lnTo>
                    <a:pt x="0" y="11843"/>
                  </a:lnTo>
                  <a:cubicBezTo>
                    <a:pt x="0" y="12242"/>
                    <a:pt x="328" y="12564"/>
                    <a:pt x="727" y="12564"/>
                  </a:cubicBezTo>
                  <a:lnTo>
                    <a:pt x="14258" y="12564"/>
                  </a:lnTo>
                  <a:cubicBezTo>
                    <a:pt x="14657" y="12564"/>
                    <a:pt x="14984" y="12242"/>
                    <a:pt x="14984" y="11843"/>
                  </a:cubicBezTo>
                  <a:lnTo>
                    <a:pt x="14984" y="2176"/>
                  </a:lnTo>
                  <a:cubicBezTo>
                    <a:pt x="14984" y="1776"/>
                    <a:pt x="14657" y="1454"/>
                    <a:pt x="14258" y="1454"/>
                  </a:cubicBezTo>
                  <a:lnTo>
                    <a:pt x="9908" y="1454"/>
                  </a:lnTo>
                  <a:lnTo>
                    <a:pt x="8743" y="285"/>
                  </a:lnTo>
                  <a:cubicBezTo>
                    <a:pt x="8561" y="102"/>
                    <a:pt x="8315" y="1"/>
                    <a:pt x="8060" y="1"/>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83"/>
            <p:cNvSpPr/>
            <p:nvPr/>
          </p:nvSpPr>
          <p:spPr>
            <a:xfrm>
              <a:off x="2282939" y="3467331"/>
              <a:ext cx="202843" cy="202843"/>
            </a:xfrm>
            <a:custGeom>
              <a:avLst/>
              <a:gdLst/>
              <a:ahLst/>
              <a:cxnLst/>
              <a:rect l="l" t="t" r="r" b="b"/>
              <a:pathLst>
                <a:path w="7734" h="7734" extrusionOk="0">
                  <a:moveTo>
                    <a:pt x="3869" y="1"/>
                  </a:moveTo>
                  <a:cubicBezTo>
                    <a:pt x="1733" y="1"/>
                    <a:pt x="1" y="1733"/>
                    <a:pt x="1" y="3870"/>
                  </a:cubicBezTo>
                  <a:cubicBezTo>
                    <a:pt x="1" y="6001"/>
                    <a:pt x="1733" y="7733"/>
                    <a:pt x="3869" y="7733"/>
                  </a:cubicBezTo>
                  <a:cubicBezTo>
                    <a:pt x="6006" y="7733"/>
                    <a:pt x="7733" y="6001"/>
                    <a:pt x="7733" y="3870"/>
                  </a:cubicBezTo>
                  <a:cubicBezTo>
                    <a:pt x="7733" y="1733"/>
                    <a:pt x="6006" y="1"/>
                    <a:pt x="386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83"/>
            <p:cNvSpPr/>
            <p:nvPr/>
          </p:nvSpPr>
          <p:spPr>
            <a:xfrm>
              <a:off x="2308301" y="3492719"/>
              <a:ext cx="152119" cy="152093"/>
            </a:xfrm>
            <a:custGeom>
              <a:avLst/>
              <a:gdLst/>
              <a:ahLst/>
              <a:cxnLst/>
              <a:rect l="l" t="t" r="r" b="b"/>
              <a:pathLst>
                <a:path w="5800" h="5799" extrusionOk="0">
                  <a:moveTo>
                    <a:pt x="2902" y="0"/>
                  </a:moveTo>
                  <a:cubicBezTo>
                    <a:pt x="1300" y="0"/>
                    <a:pt x="1" y="1299"/>
                    <a:pt x="1" y="2902"/>
                  </a:cubicBezTo>
                  <a:cubicBezTo>
                    <a:pt x="1" y="4499"/>
                    <a:pt x="1300" y="5798"/>
                    <a:pt x="2902" y="5798"/>
                  </a:cubicBezTo>
                  <a:cubicBezTo>
                    <a:pt x="4505" y="5798"/>
                    <a:pt x="5799" y="4499"/>
                    <a:pt x="5799" y="2902"/>
                  </a:cubicBezTo>
                  <a:cubicBezTo>
                    <a:pt x="5799" y="1299"/>
                    <a:pt x="4505" y="0"/>
                    <a:pt x="29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83"/>
            <p:cNvSpPr/>
            <p:nvPr/>
          </p:nvSpPr>
          <p:spPr>
            <a:xfrm>
              <a:off x="2346435" y="3575126"/>
              <a:ext cx="76112" cy="69686"/>
            </a:xfrm>
            <a:custGeom>
              <a:avLst/>
              <a:gdLst/>
              <a:ahLst/>
              <a:cxnLst/>
              <a:rect l="l" t="t" r="r" b="b"/>
              <a:pathLst>
                <a:path w="2902" h="2657" extrusionOk="0">
                  <a:moveTo>
                    <a:pt x="967" y="0"/>
                  </a:moveTo>
                  <a:lnTo>
                    <a:pt x="967" y="481"/>
                  </a:lnTo>
                  <a:cubicBezTo>
                    <a:pt x="967" y="573"/>
                    <a:pt x="914" y="659"/>
                    <a:pt x="832" y="698"/>
                  </a:cubicBezTo>
                  <a:lnTo>
                    <a:pt x="269" y="982"/>
                  </a:lnTo>
                  <a:cubicBezTo>
                    <a:pt x="106" y="1064"/>
                    <a:pt x="0" y="1232"/>
                    <a:pt x="0" y="1415"/>
                  </a:cubicBezTo>
                  <a:lnTo>
                    <a:pt x="0" y="2266"/>
                  </a:lnTo>
                  <a:cubicBezTo>
                    <a:pt x="448" y="2526"/>
                    <a:pt x="948" y="2656"/>
                    <a:pt x="1449" y="2656"/>
                  </a:cubicBezTo>
                  <a:cubicBezTo>
                    <a:pt x="1950" y="2656"/>
                    <a:pt x="2452" y="2526"/>
                    <a:pt x="2901" y="2266"/>
                  </a:cubicBezTo>
                  <a:lnTo>
                    <a:pt x="2901" y="1415"/>
                  </a:lnTo>
                  <a:cubicBezTo>
                    <a:pt x="2901" y="1232"/>
                    <a:pt x="2796" y="1064"/>
                    <a:pt x="2632" y="982"/>
                  </a:cubicBezTo>
                  <a:lnTo>
                    <a:pt x="2064" y="698"/>
                  </a:lnTo>
                  <a:cubicBezTo>
                    <a:pt x="1982" y="659"/>
                    <a:pt x="1930" y="573"/>
                    <a:pt x="1930" y="481"/>
                  </a:cubicBezTo>
                  <a:lnTo>
                    <a:pt x="19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83"/>
            <p:cNvSpPr/>
            <p:nvPr/>
          </p:nvSpPr>
          <p:spPr>
            <a:xfrm>
              <a:off x="2304157" y="3384924"/>
              <a:ext cx="143622" cy="38161"/>
            </a:xfrm>
            <a:custGeom>
              <a:avLst/>
              <a:gdLst/>
              <a:ahLst/>
              <a:cxnLst/>
              <a:rect l="l" t="t" r="r" b="b"/>
              <a:pathLst>
                <a:path w="5476" h="1455" extrusionOk="0">
                  <a:moveTo>
                    <a:pt x="0" y="1"/>
                  </a:moveTo>
                  <a:cubicBezTo>
                    <a:pt x="260" y="1"/>
                    <a:pt x="505" y="102"/>
                    <a:pt x="683" y="285"/>
                  </a:cubicBezTo>
                  <a:lnTo>
                    <a:pt x="1641" y="1237"/>
                  </a:lnTo>
                  <a:cubicBezTo>
                    <a:pt x="1776" y="1377"/>
                    <a:pt x="1958" y="1454"/>
                    <a:pt x="2151" y="1454"/>
                  </a:cubicBezTo>
                  <a:lnTo>
                    <a:pt x="5476" y="1454"/>
                  </a:lnTo>
                  <a:lnTo>
                    <a:pt x="4311" y="285"/>
                  </a:lnTo>
                  <a:cubicBezTo>
                    <a:pt x="4129" y="102"/>
                    <a:pt x="3883" y="1"/>
                    <a:pt x="3628"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83"/>
            <p:cNvSpPr/>
            <p:nvPr/>
          </p:nvSpPr>
          <p:spPr>
            <a:xfrm>
              <a:off x="2352730" y="3384924"/>
              <a:ext cx="95048" cy="38161"/>
            </a:xfrm>
            <a:custGeom>
              <a:avLst/>
              <a:gdLst/>
              <a:ahLst/>
              <a:cxnLst/>
              <a:rect l="l" t="t" r="r" b="b"/>
              <a:pathLst>
                <a:path w="3624" h="1455" extrusionOk="0">
                  <a:moveTo>
                    <a:pt x="1" y="1"/>
                  </a:moveTo>
                  <a:cubicBezTo>
                    <a:pt x="256" y="1"/>
                    <a:pt x="501" y="102"/>
                    <a:pt x="684" y="285"/>
                  </a:cubicBezTo>
                  <a:lnTo>
                    <a:pt x="1637" y="1237"/>
                  </a:lnTo>
                  <a:cubicBezTo>
                    <a:pt x="1771" y="1377"/>
                    <a:pt x="1959" y="1454"/>
                    <a:pt x="2151" y="1454"/>
                  </a:cubicBezTo>
                  <a:lnTo>
                    <a:pt x="3624" y="1454"/>
                  </a:lnTo>
                  <a:lnTo>
                    <a:pt x="2459" y="285"/>
                  </a:lnTo>
                  <a:cubicBezTo>
                    <a:pt x="2277" y="102"/>
                    <a:pt x="2031" y="1"/>
                    <a:pt x="177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83"/>
            <p:cNvSpPr/>
            <p:nvPr/>
          </p:nvSpPr>
          <p:spPr>
            <a:xfrm>
              <a:off x="2187916" y="3682894"/>
              <a:ext cx="392888" cy="31709"/>
            </a:xfrm>
            <a:custGeom>
              <a:avLst/>
              <a:gdLst/>
              <a:ahLst/>
              <a:cxnLst/>
              <a:rect l="l" t="t" r="r" b="b"/>
              <a:pathLst>
                <a:path w="14980" h="1209" extrusionOk="0">
                  <a:moveTo>
                    <a:pt x="0" y="0"/>
                  </a:moveTo>
                  <a:lnTo>
                    <a:pt x="0" y="482"/>
                  </a:lnTo>
                  <a:cubicBezTo>
                    <a:pt x="0" y="881"/>
                    <a:pt x="323" y="1208"/>
                    <a:pt x="722" y="1208"/>
                  </a:cubicBezTo>
                  <a:lnTo>
                    <a:pt x="14258" y="1208"/>
                  </a:lnTo>
                  <a:cubicBezTo>
                    <a:pt x="14657" y="1203"/>
                    <a:pt x="14979" y="881"/>
                    <a:pt x="14979" y="482"/>
                  </a:cubicBezTo>
                  <a:lnTo>
                    <a:pt x="14979"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83"/>
            <p:cNvSpPr/>
            <p:nvPr/>
          </p:nvSpPr>
          <p:spPr>
            <a:xfrm>
              <a:off x="2346304" y="3595058"/>
              <a:ext cx="76112" cy="49754"/>
            </a:xfrm>
            <a:custGeom>
              <a:avLst/>
              <a:gdLst/>
              <a:ahLst/>
              <a:cxnLst/>
              <a:rect l="l" t="t" r="r" b="b"/>
              <a:pathLst>
                <a:path w="2902" h="1897" extrusionOk="0">
                  <a:moveTo>
                    <a:pt x="712" y="0"/>
                  </a:moveTo>
                  <a:lnTo>
                    <a:pt x="270" y="222"/>
                  </a:lnTo>
                  <a:cubicBezTo>
                    <a:pt x="106" y="304"/>
                    <a:pt x="0" y="472"/>
                    <a:pt x="0" y="655"/>
                  </a:cubicBezTo>
                  <a:lnTo>
                    <a:pt x="0" y="1506"/>
                  </a:lnTo>
                  <a:cubicBezTo>
                    <a:pt x="450" y="1766"/>
                    <a:pt x="952" y="1896"/>
                    <a:pt x="1453" y="1896"/>
                  </a:cubicBezTo>
                  <a:cubicBezTo>
                    <a:pt x="1954" y="1896"/>
                    <a:pt x="2454" y="1766"/>
                    <a:pt x="2902" y="1506"/>
                  </a:cubicBezTo>
                  <a:lnTo>
                    <a:pt x="2902" y="655"/>
                  </a:lnTo>
                  <a:cubicBezTo>
                    <a:pt x="2902" y="472"/>
                    <a:pt x="2801" y="304"/>
                    <a:pt x="2637" y="222"/>
                  </a:cubicBezTo>
                  <a:lnTo>
                    <a:pt x="2194" y="0"/>
                  </a:lnTo>
                  <a:cubicBezTo>
                    <a:pt x="2004" y="236"/>
                    <a:pt x="1729" y="354"/>
                    <a:pt x="1453" y="354"/>
                  </a:cubicBezTo>
                  <a:cubicBezTo>
                    <a:pt x="1178" y="354"/>
                    <a:pt x="902" y="236"/>
                    <a:pt x="712"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83"/>
            <p:cNvSpPr/>
            <p:nvPr/>
          </p:nvSpPr>
          <p:spPr>
            <a:xfrm>
              <a:off x="2359051" y="3524375"/>
              <a:ext cx="50750" cy="57071"/>
            </a:xfrm>
            <a:custGeom>
              <a:avLst/>
              <a:gdLst/>
              <a:ahLst/>
              <a:cxnLst/>
              <a:rect l="l" t="t" r="r" b="b"/>
              <a:pathLst>
                <a:path w="1935" h="2176" extrusionOk="0">
                  <a:moveTo>
                    <a:pt x="727" y="1"/>
                  </a:moveTo>
                  <a:cubicBezTo>
                    <a:pt x="327" y="1"/>
                    <a:pt x="0" y="328"/>
                    <a:pt x="0" y="727"/>
                  </a:cubicBezTo>
                  <a:lnTo>
                    <a:pt x="0" y="1209"/>
                  </a:lnTo>
                  <a:cubicBezTo>
                    <a:pt x="0" y="1743"/>
                    <a:pt x="433" y="2176"/>
                    <a:pt x="967" y="2176"/>
                  </a:cubicBezTo>
                  <a:cubicBezTo>
                    <a:pt x="1501" y="2176"/>
                    <a:pt x="1935" y="1743"/>
                    <a:pt x="1935" y="1209"/>
                  </a:cubicBezTo>
                  <a:lnTo>
                    <a:pt x="1935" y="727"/>
                  </a:lnTo>
                  <a:cubicBezTo>
                    <a:pt x="1935" y="328"/>
                    <a:pt x="1607" y="1"/>
                    <a:pt x="120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83"/>
            <p:cNvSpPr/>
            <p:nvPr/>
          </p:nvSpPr>
          <p:spPr>
            <a:xfrm>
              <a:off x="2359051" y="3524506"/>
              <a:ext cx="34987" cy="57019"/>
            </a:xfrm>
            <a:custGeom>
              <a:avLst/>
              <a:gdLst/>
              <a:ahLst/>
              <a:cxnLst/>
              <a:rect l="l" t="t" r="r" b="b"/>
              <a:pathLst>
                <a:path w="1334" h="2174" extrusionOk="0">
                  <a:moveTo>
                    <a:pt x="727" y="1"/>
                  </a:moveTo>
                  <a:cubicBezTo>
                    <a:pt x="327" y="1"/>
                    <a:pt x="0" y="323"/>
                    <a:pt x="0" y="722"/>
                  </a:cubicBezTo>
                  <a:lnTo>
                    <a:pt x="0" y="1204"/>
                  </a:lnTo>
                  <a:cubicBezTo>
                    <a:pt x="0" y="1759"/>
                    <a:pt x="455" y="2173"/>
                    <a:pt x="964" y="2173"/>
                  </a:cubicBezTo>
                  <a:cubicBezTo>
                    <a:pt x="1086" y="2173"/>
                    <a:pt x="1211" y="2150"/>
                    <a:pt x="1333" y="2099"/>
                  </a:cubicBezTo>
                  <a:cubicBezTo>
                    <a:pt x="967" y="1954"/>
                    <a:pt x="727" y="1598"/>
                    <a:pt x="727" y="1204"/>
                  </a:cubicBezTo>
                  <a:lnTo>
                    <a:pt x="727" y="722"/>
                  </a:lnTo>
                  <a:cubicBezTo>
                    <a:pt x="727" y="371"/>
                    <a:pt x="982" y="68"/>
                    <a:pt x="1328" y="10"/>
                  </a:cubicBezTo>
                  <a:cubicBezTo>
                    <a:pt x="1290" y="1"/>
                    <a:pt x="1246" y="1"/>
                    <a:pt x="120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83"/>
            <p:cNvSpPr/>
            <p:nvPr/>
          </p:nvSpPr>
          <p:spPr>
            <a:xfrm>
              <a:off x="2359051" y="3524375"/>
              <a:ext cx="50750" cy="25388"/>
            </a:xfrm>
            <a:custGeom>
              <a:avLst/>
              <a:gdLst/>
              <a:ahLst/>
              <a:cxnLst/>
              <a:rect l="l" t="t" r="r" b="b"/>
              <a:pathLst>
                <a:path w="1935" h="968" extrusionOk="0">
                  <a:moveTo>
                    <a:pt x="727" y="1"/>
                  </a:moveTo>
                  <a:cubicBezTo>
                    <a:pt x="327" y="1"/>
                    <a:pt x="0" y="328"/>
                    <a:pt x="0" y="727"/>
                  </a:cubicBezTo>
                  <a:cubicBezTo>
                    <a:pt x="0" y="727"/>
                    <a:pt x="727" y="968"/>
                    <a:pt x="1935" y="968"/>
                  </a:cubicBezTo>
                  <a:lnTo>
                    <a:pt x="1935" y="727"/>
                  </a:lnTo>
                  <a:cubicBezTo>
                    <a:pt x="1935" y="328"/>
                    <a:pt x="1607" y="1"/>
                    <a:pt x="120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83"/>
            <p:cNvSpPr/>
            <p:nvPr/>
          </p:nvSpPr>
          <p:spPr>
            <a:xfrm>
              <a:off x="2359051" y="3524375"/>
              <a:ext cx="34856" cy="23133"/>
            </a:xfrm>
            <a:custGeom>
              <a:avLst/>
              <a:gdLst/>
              <a:ahLst/>
              <a:cxnLst/>
              <a:rect l="l" t="t" r="r" b="b"/>
              <a:pathLst>
                <a:path w="1329" h="882" extrusionOk="0">
                  <a:moveTo>
                    <a:pt x="727" y="1"/>
                  </a:moveTo>
                  <a:cubicBezTo>
                    <a:pt x="327" y="1"/>
                    <a:pt x="0" y="328"/>
                    <a:pt x="0" y="727"/>
                  </a:cubicBezTo>
                  <a:cubicBezTo>
                    <a:pt x="241" y="795"/>
                    <a:pt x="481" y="848"/>
                    <a:pt x="727" y="881"/>
                  </a:cubicBezTo>
                  <a:lnTo>
                    <a:pt x="727" y="727"/>
                  </a:lnTo>
                  <a:cubicBezTo>
                    <a:pt x="727" y="371"/>
                    <a:pt x="982" y="73"/>
                    <a:pt x="1328" y="15"/>
                  </a:cubicBezTo>
                  <a:cubicBezTo>
                    <a:pt x="1290" y="6"/>
                    <a:pt x="1246" y="1"/>
                    <a:pt x="120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83"/>
            <p:cNvSpPr/>
            <p:nvPr/>
          </p:nvSpPr>
          <p:spPr>
            <a:xfrm>
              <a:off x="2346304" y="3606284"/>
              <a:ext cx="19067" cy="36115"/>
            </a:xfrm>
            <a:custGeom>
              <a:avLst/>
              <a:gdLst/>
              <a:ahLst/>
              <a:cxnLst/>
              <a:rect l="l" t="t" r="r" b="b"/>
              <a:pathLst>
                <a:path w="727" h="1377" extrusionOk="0">
                  <a:moveTo>
                    <a:pt x="63" y="1"/>
                  </a:moveTo>
                  <a:cubicBezTo>
                    <a:pt x="24" y="68"/>
                    <a:pt x="0" y="145"/>
                    <a:pt x="0" y="227"/>
                  </a:cubicBezTo>
                  <a:lnTo>
                    <a:pt x="0" y="1078"/>
                  </a:lnTo>
                  <a:cubicBezTo>
                    <a:pt x="226" y="1208"/>
                    <a:pt x="472" y="1309"/>
                    <a:pt x="727" y="1377"/>
                  </a:cubicBezTo>
                  <a:lnTo>
                    <a:pt x="727" y="746"/>
                  </a:lnTo>
                  <a:cubicBezTo>
                    <a:pt x="727" y="592"/>
                    <a:pt x="655" y="448"/>
                    <a:pt x="534" y="357"/>
                  </a:cubicBezTo>
                  <a:lnTo>
                    <a:pt x="63"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83"/>
            <p:cNvSpPr/>
            <p:nvPr/>
          </p:nvSpPr>
          <p:spPr>
            <a:xfrm>
              <a:off x="2403349" y="3606284"/>
              <a:ext cx="19067" cy="35984"/>
            </a:xfrm>
            <a:custGeom>
              <a:avLst/>
              <a:gdLst/>
              <a:ahLst/>
              <a:cxnLst/>
              <a:rect l="l" t="t" r="r" b="b"/>
              <a:pathLst>
                <a:path w="727" h="1372" extrusionOk="0">
                  <a:moveTo>
                    <a:pt x="669" y="1"/>
                  </a:moveTo>
                  <a:lnTo>
                    <a:pt x="197" y="357"/>
                  </a:lnTo>
                  <a:cubicBezTo>
                    <a:pt x="72" y="448"/>
                    <a:pt x="0" y="592"/>
                    <a:pt x="5" y="742"/>
                  </a:cubicBezTo>
                  <a:lnTo>
                    <a:pt x="5" y="1372"/>
                  </a:lnTo>
                  <a:cubicBezTo>
                    <a:pt x="255" y="1309"/>
                    <a:pt x="501" y="1208"/>
                    <a:pt x="727" y="1078"/>
                  </a:cubicBezTo>
                  <a:lnTo>
                    <a:pt x="727" y="227"/>
                  </a:lnTo>
                  <a:cubicBezTo>
                    <a:pt x="727" y="145"/>
                    <a:pt x="703" y="68"/>
                    <a:pt x="6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83"/>
            <p:cNvSpPr/>
            <p:nvPr/>
          </p:nvSpPr>
          <p:spPr>
            <a:xfrm>
              <a:off x="2181989" y="3378996"/>
              <a:ext cx="404874" cy="341535"/>
            </a:xfrm>
            <a:custGeom>
              <a:avLst/>
              <a:gdLst/>
              <a:ahLst/>
              <a:cxnLst/>
              <a:rect l="l" t="t" r="r" b="b"/>
              <a:pathLst>
                <a:path w="15437" h="13022" extrusionOk="0">
                  <a:moveTo>
                    <a:pt x="6506" y="453"/>
                  </a:moveTo>
                  <a:cubicBezTo>
                    <a:pt x="6703" y="453"/>
                    <a:pt x="6896" y="530"/>
                    <a:pt x="7035" y="670"/>
                  </a:cubicBezTo>
                  <a:lnTo>
                    <a:pt x="7815" y="1454"/>
                  </a:lnTo>
                  <a:lnTo>
                    <a:pt x="6809" y="1454"/>
                  </a:lnTo>
                  <a:cubicBezTo>
                    <a:pt x="6679" y="1454"/>
                    <a:pt x="6549" y="1401"/>
                    <a:pt x="6458" y="1305"/>
                  </a:cubicBezTo>
                  <a:lnTo>
                    <a:pt x="5606" y="453"/>
                  </a:lnTo>
                  <a:close/>
                  <a:moveTo>
                    <a:pt x="8286" y="453"/>
                  </a:moveTo>
                  <a:cubicBezTo>
                    <a:pt x="8479" y="453"/>
                    <a:pt x="8666" y="530"/>
                    <a:pt x="8806" y="670"/>
                  </a:cubicBezTo>
                  <a:lnTo>
                    <a:pt x="9590" y="1454"/>
                  </a:lnTo>
                  <a:lnTo>
                    <a:pt x="9407" y="1454"/>
                  </a:lnTo>
                  <a:cubicBezTo>
                    <a:pt x="9109" y="1454"/>
                    <a:pt x="9109" y="1906"/>
                    <a:pt x="9407" y="1906"/>
                  </a:cubicBezTo>
                  <a:lnTo>
                    <a:pt x="14484" y="1906"/>
                  </a:lnTo>
                  <a:cubicBezTo>
                    <a:pt x="14758" y="1906"/>
                    <a:pt x="14979" y="2128"/>
                    <a:pt x="14979" y="2402"/>
                  </a:cubicBezTo>
                  <a:lnTo>
                    <a:pt x="14979" y="12069"/>
                  </a:lnTo>
                  <a:lnTo>
                    <a:pt x="14984" y="12069"/>
                  </a:lnTo>
                  <a:cubicBezTo>
                    <a:pt x="14979" y="12343"/>
                    <a:pt x="14758" y="12564"/>
                    <a:pt x="14484" y="12564"/>
                  </a:cubicBezTo>
                  <a:lnTo>
                    <a:pt x="948" y="12564"/>
                  </a:lnTo>
                  <a:cubicBezTo>
                    <a:pt x="674" y="12564"/>
                    <a:pt x="453" y="12343"/>
                    <a:pt x="453" y="12069"/>
                  </a:cubicBezTo>
                  <a:lnTo>
                    <a:pt x="453" y="953"/>
                  </a:lnTo>
                  <a:cubicBezTo>
                    <a:pt x="453" y="674"/>
                    <a:pt x="674" y="453"/>
                    <a:pt x="948" y="453"/>
                  </a:cubicBezTo>
                  <a:lnTo>
                    <a:pt x="4658" y="453"/>
                  </a:lnTo>
                  <a:cubicBezTo>
                    <a:pt x="4855" y="453"/>
                    <a:pt x="5043" y="530"/>
                    <a:pt x="5183" y="670"/>
                  </a:cubicBezTo>
                  <a:lnTo>
                    <a:pt x="6135" y="1627"/>
                  </a:lnTo>
                  <a:cubicBezTo>
                    <a:pt x="6309" y="1801"/>
                    <a:pt x="6548" y="1902"/>
                    <a:pt x="6792" y="1902"/>
                  </a:cubicBezTo>
                  <a:cubicBezTo>
                    <a:pt x="6798" y="1902"/>
                    <a:pt x="6803" y="1901"/>
                    <a:pt x="6809" y="1901"/>
                  </a:cubicBezTo>
                  <a:lnTo>
                    <a:pt x="8358" y="1901"/>
                  </a:lnTo>
                  <a:cubicBezTo>
                    <a:pt x="8560" y="1901"/>
                    <a:pt x="8661" y="1661"/>
                    <a:pt x="8522" y="1516"/>
                  </a:cubicBezTo>
                  <a:lnTo>
                    <a:pt x="7454" y="453"/>
                  </a:lnTo>
                  <a:close/>
                  <a:moveTo>
                    <a:pt x="953" y="1"/>
                  </a:moveTo>
                  <a:cubicBezTo>
                    <a:pt x="429" y="1"/>
                    <a:pt x="0" y="429"/>
                    <a:pt x="0" y="953"/>
                  </a:cubicBezTo>
                  <a:lnTo>
                    <a:pt x="0" y="12069"/>
                  </a:lnTo>
                  <a:cubicBezTo>
                    <a:pt x="0" y="12593"/>
                    <a:pt x="429" y="13016"/>
                    <a:pt x="953" y="13021"/>
                  </a:cubicBezTo>
                  <a:lnTo>
                    <a:pt x="14484" y="13021"/>
                  </a:lnTo>
                  <a:cubicBezTo>
                    <a:pt x="15008" y="13016"/>
                    <a:pt x="15436" y="12593"/>
                    <a:pt x="15436" y="12069"/>
                  </a:cubicBezTo>
                  <a:lnTo>
                    <a:pt x="15436" y="2402"/>
                  </a:lnTo>
                  <a:cubicBezTo>
                    <a:pt x="15436" y="1877"/>
                    <a:pt x="15008" y="1454"/>
                    <a:pt x="14484" y="1454"/>
                  </a:cubicBezTo>
                  <a:lnTo>
                    <a:pt x="10230" y="1454"/>
                  </a:lnTo>
                  <a:lnTo>
                    <a:pt x="9128" y="352"/>
                  </a:lnTo>
                  <a:cubicBezTo>
                    <a:pt x="8902" y="126"/>
                    <a:pt x="8599" y="1"/>
                    <a:pt x="8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83"/>
            <p:cNvSpPr/>
            <p:nvPr/>
          </p:nvSpPr>
          <p:spPr>
            <a:xfrm>
              <a:off x="2295947" y="3486765"/>
              <a:ext cx="170505" cy="164105"/>
            </a:xfrm>
            <a:custGeom>
              <a:avLst/>
              <a:gdLst/>
              <a:ahLst/>
              <a:cxnLst/>
              <a:rect l="l" t="t" r="r" b="b"/>
              <a:pathLst>
                <a:path w="6501" h="6257" extrusionOk="0">
                  <a:moveTo>
                    <a:pt x="3614" y="1666"/>
                  </a:moveTo>
                  <a:cubicBezTo>
                    <a:pt x="3888" y="1666"/>
                    <a:pt x="4110" y="1887"/>
                    <a:pt x="4110" y="2161"/>
                  </a:cubicBezTo>
                  <a:lnTo>
                    <a:pt x="4110" y="2643"/>
                  </a:lnTo>
                  <a:cubicBezTo>
                    <a:pt x="4110" y="3052"/>
                    <a:pt x="3782" y="3384"/>
                    <a:pt x="3373" y="3384"/>
                  </a:cubicBezTo>
                  <a:cubicBezTo>
                    <a:pt x="2964" y="3384"/>
                    <a:pt x="2632" y="3052"/>
                    <a:pt x="2632" y="2643"/>
                  </a:cubicBezTo>
                  <a:lnTo>
                    <a:pt x="2632" y="2161"/>
                  </a:lnTo>
                  <a:cubicBezTo>
                    <a:pt x="2632" y="1887"/>
                    <a:pt x="2858" y="1666"/>
                    <a:pt x="3133" y="1666"/>
                  </a:cubicBezTo>
                  <a:close/>
                  <a:moveTo>
                    <a:pt x="3633" y="3807"/>
                  </a:moveTo>
                  <a:lnTo>
                    <a:pt x="3633" y="3942"/>
                  </a:lnTo>
                  <a:cubicBezTo>
                    <a:pt x="3628" y="4024"/>
                    <a:pt x="3652" y="4105"/>
                    <a:pt x="3691" y="4178"/>
                  </a:cubicBezTo>
                  <a:lnTo>
                    <a:pt x="3383" y="4485"/>
                  </a:lnTo>
                  <a:cubicBezTo>
                    <a:pt x="3378" y="4490"/>
                    <a:pt x="3375" y="4493"/>
                    <a:pt x="3371" y="4493"/>
                  </a:cubicBezTo>
                  <a:cubicBezTo>
                    <a:pt x="3367" y="4493"/>
                    <a:pt x="3364" y="4490"/>
                    <a:pt x="3359" y="4485"/>
                  </a:cubicBezTo>
                  <a:lnTo>
                    <a:pt x="3051" y="4178"/>
                  </a:lnTo>
                  <a:cubicBezTo>
                    <a:pt x="3089" y="4105"/>
                    <a:pt x="3114" y="4024"/>
                    <a:pt x="3114" y="3942"/>
                  </a:cubicBezTo>
                  <a:lnTo>
                    <a:pt x="3114" y="3807"/>
                  </a:lnTo>
                  <a:cubicBezTo>
                    <a:pt x="3195" y="3826"/>
                    <a:pt x="3287" y="3836"/>
                    <a:pt x="3373" y="3836"/>
                  </a:cubicBezTo>
                  <a:cubicBezTo>
                    <a:pt x="3460" y="3836"/>
                    <a:pt x="3547" y="3826"/>
                    <a:pt x="3633" y="3807"/>
                  </a:cubicBezTo>
                  <a:close/>
                  <a:moveTo>
                    <a:pt x="3373" y="448"/>
                  </a:moveTo>
                  <a:cubicBezTo>
                    <a:pt x="4504" y="448"/>
                    <a:pt x="5519" y="1165"/>
                    <a:pt x="5895" y="2234"/>
                  </a:cubicBezTo>
                  <a:cubicBezTo>
                    <a:pt x="6270" y="3302"/>
                    <a:pt x="5933" y="4495"/>
                    <a:pt x="5048" y="5207"/>
                  </a:cubicBezTo>
                  <a:lnTo>
                    <a:pt x="5048" y="4875"/>
                  </a:lnTo>
                  <a:cubicBezTo>
                    <a:pt x="5048" y="4606"/>
                    <a:pt x="4899" y="4360"/>
                    <a:pt x="4658" y="4240"/>
                  </a:cubicBezTo>
                  <a:lnTo>
                    <a:pt x="4090" y="3956"/>
                  </a:lnTo>
                  <a:cubicBezTo>
                    <a:pt x="4085" y="3956"/>
                    <a:pt x="4081" y="3951"/>
                    <a:pt x="4081" y="3942"/>
                  </a:cubicBezTo>
                  <a:lnTo>
                    <a:pt x="4081" y="3600"/>
                  </a:lnTo>
                  <a:cubicBezTo>
                    <a:pt x="4384" y="3374"/>
                    <a:pt x="4562" y="3023"/>
                    <a:pt x="4562" y="2643"/>
                  </a:cubicBezTo>
                  <a:lnTo>
                    <a:pt x="4562" y="2161"/>
                  </a:lnTo>
                  <a:cubicBezTo>
                    <a:pt x="4562" y="1637"/>
                    <a:pt x="4138" y="1209"/>
                    <a:pt x="3614" y="1209"/>
                  </a:cubicBezTo>
                  <a:lnTo>
                    <a:pt x="3133" y="1209"/>
                  </a:lnTo>
                  <a:cubicBezTo>
                    <a:pt x="2608" y="1209"/>
                    <a:pt x="2185" y="1637"/>
                    <a:pt x="2180" y="2161"/>
                  </a:cubicBezTo>
                  <a:lnTo>
                    <a:pt x="2180" y="2643"/>
                  </a:lnTo>
                  <a:cubicBezTo>
                    <a:pt x="2180" y="3018"/>
                    <a:pt x="2358" y="3374"/>
                    <a:pt x="2661" y="3600"/>
                  </a:cubicBezTo>
                  <a:lnTo>
                    <a:pt x="2661" y="3942"/>
                  </a:lnTo>
                  <a:cubicBezTo>
                    <a:pt x="2661" y="3947"/>
                    <a:pt x="2661" y="3951"/>
                    <a:pt x="2656" y="3956"/>
                  </a:cubicBezTo>
                  <a:lnTo>
                    <a:pt x="2089" y="4240"/>
                  </a:lnTo>
                  <a:cubicBezTo>
                    <a:pt x="1848" y="4356"/>
                    <a:pt x="1694" y="4606"/>
                    <a:pt x="1699" y="4875"/>
                  </a:cubicBezTo>
                  <a:lnTo>
                    <a:pt x="1699" y="5207"/>
                  </a:lnTo>
                  <a:cubicBezTo>
                    <a:pt x="814" y="4495"/>
                    <a:pt x="472" y="3302"/>
                    <a:pt x="852" y="2234"/>
                  </a:cubicBezTo>
                  <a:cubicBezTo>
                    <a:pt x="1227" y="1165"/>
                    <a:pt x="2238" y="448"/>
                    <a:pt x="3373" y="448"/>
                  </a:cubicBezTo>
                  <a:close/>
                  <a:moveTo>
                    <a:pt x="4066" y="4452"/>
                  </a:moveTo>
                  <a:lnTo>
                    <a:pt x="4461" y="4644"/>
                  </a:lnTo>
                  <a:cubicBezTo>
                    <a:pt x="4547" y="4688"/>
                    <a:pt x="4600" y="4779"/>
                    <a:pt x="4600" y="4875"/>
                  </a:cubicBezTo>
                  <a:lnTo>
                    <a:pt x="4600" y="5506"/>
                  </a:lnTo>
                  <a:cubicBezTo>
                    <a:pt x="4218" y="5703"/>
                    <a:pt x="3798" y="5801"/>
                    <a:pt x="3378" y="5801"/>
                  </a:cubicBezTo>
                  <a:cubicBezTo>
                    <a:pt x="2958" y="5801"/>
                    <a:pt x="2539" y="5703"/>
                    <a:pt x="2156" y="5506"/>
                  </a:cubicBezTo>
                  <a:lnTo>
                    <a:pt x="2151" y="5506"/>
                  </a:lnTo>
                  <a:lnTo>
                    <a:pt x="2151" y="4875"/>
                  </a:lnTo>
                  <a:cubicBezTo>
                    <a:pt x="2151" y="4779"/>
                    <a:pt x="2204" y="4688"/>
                    <a:pt x="2291" y="4644"/>
                  </a:cubicBezTo>
                  <a:lnTo>
                    <a:pt x="2685" y="4452"/>
                  </a:lnTo>
                  <a:lnTo>
                    <a:pt x="3046" y="4813"/>
                  </a:lnTo>
                  <a:cubicBezTo>
                    <a:pt x="3138" y="4902"/>
                    <a:pt x="3257" y="4946"/>
                    <a:pt x="3376" y="4946"/>
                  </a:cubicBezTo>
                  <a:cubicBezTo>
                    <a:pt x="3495" y="4946"/>
                    <a:pt x="3614" y="4902"/>
                    <a:pt x="3705" y="4813"/>
                  </a:cubicBezTo>
                  <a:lnTo>
                    <a:pt x="4066" y="4452"/>
                  </a:lnTo>
                  <a:close/>
                  <a:moveTo>
                    <a:pt x="3373" y="1"/>
                  </a:moveTo>
                  <a:cubicBezTo>
                    <a:pt x="2108" y="1"/>
                    <a:pt x="967" y="761"/>
                    <a:pt x="481" y="1930"/>
                  </a:cubicBezTo>
                  <a:cubicBezTo>
                    <a:pt x="0" y="3100"/>
                    <a:pt x="270" y="4447"/>
                    <a:pt x="1160" y="5342"/>
                  </a:cubicBezTo>
                  <a:cubicBezTo>
                    <a:pt x="1760" y="5938"/>
                    <a:pt x="2562" y="6256"/>
                    <a:pt x="3379" y="6256"/>
                  </a:cubicBezTo>
                  <a:cubicBezTo>
                    <a:pt x="3781" y="6256"/>
                    <a:pt x="4186" y="6179"/>
                    <a:pt x="4571" y="6020"/>
                  </a:cubicBezTo>
                  <a:cubicBezTo>
                    <a:pt x="5741" y="5534"/>
                    <a:pt x="6501" y="4394"/>
                    <a:pt x="6501" y="3129"/>
                  </a:cubicBezTo>
                  <a:cubicBezTo>
                    <a:pt x="6501" y="1401"/>
                    <a:pt x="5101" y="1"/>
                    <a:pt x="3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83"/>
            <p:cNvSpPr/>
            <p:nvPr/>
          </p:nvSpPr>
          <p:spPr>
            <a:xfrm>
              <a:off x="2266153" y="3461220"/>
              <a:ext cx="188812" cy="175593"/>
            </a:xfrm>
            <a:custGeom>
              <a:avLst/>
              <a:gdLst/>
              <a:ahLst/>
              <a:cxnLst/>
              <a:rect l="l" t="t" r="r" b="b"/>
              <a:pathLst>
                <a:path w="7199" h="6695" extrusionOk="0">
                  <a:moveTo>
                    <a:pt x="4499" y="0"/>
                  </a:moveTo>
                  <a:cubicBezTo>
                    <a:pt x="3447" y="0"/>
                    <a:pt x="2400" y="405"/>
                    <a:pt x="1608" y="1196"/>
                  </a:cubicBezTo>
                  <a:cubicBezTo>
                    <a:pt x="145" y="2659"/>
                    <a:pt x="1" y="4983"/>
                    <a:pt x="1276" y="6609"/>
                  </a:cubicBezTo>
                  <a:cubicBezTo>
                    <a:pt x="1326" y="6670"/>
                    <a:pt x="1387" y="6695"/>
                    <a:pt x="1446" y="6695"/>
                  </a:cubicBezTo>
                  <a:cubicBezTo>
                    <a:pt x="1609" y="6695"/>
                    <a:pt x="1759" y="6503"/>
                    <a:pt x="1632" y="6330"/>
                  </a:cubicBezTo>
                  <a:cubicBezTo>
                    <a:pt x="511" y="4882"/>
                    <a:pt x="641" y="2823"/>
                    <a:pt x="1935" y="1528"/>
                  </a:cubicBezTo>
                  <a:cubicBezTo>
                    <a:pt x="2642" y="821"/>
                    <a:pt x="3573" y="462"/>
                    <a:pt x="4508" y="462"/>
                  </a:cubicBezTo>
                  <a:cubicBezTo>
                    <a:pt x="5292" y="462"/>
                    <a:pt x="6080" y="714"/>
                    <a:pt x="6742" y="1225"/>
                  </a:cubicBezTo>
                  <a:cubicBezTo>
                    <a:pt x="6787" y="1258"/>
                    <a:pt x="6834" y="1273"/>
                    <a:pt x="6877" y="1273"/>
                  </a:cubicBezTo>
                  <a:cubicBezTo>
                    <a:pt x="7061" y="1273"/>
                    <a:pt x="7199" y="1021"/>
                    <a:pt x="7016" y="869"/>
                  </a:cubicBezTo>
                  <a:cubicBezTo>
                    <a:pt x="6273" y="286"/>
                    <a:pt x="5384" y="0"/>
                    <a:pt x="44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83"/>
            <p:cNvSpPr/>
            <p:nvPr/>
          </p:nvSpPr>
          <p:spPr>
            <a:xfrm>
              <a:off x="2313284" y="3500639"/>
              <a:ext cx="189389" cy="175750"/>
            </a:xfrm>
            <a:custGeom>
              <a:avLst/>
              <a:gdLst/>
              <a:ahLst/>
              <a:cxnLst/>
              <a:rect l="l" t="t" r="r" b="b"/>
              <a:pathLst>
                <a:path w="7221" h="6701" extrusionOk="0">
                  <a:moveTo>
                    <a:pt x="5768" y="0"/>
                  </a:moveTo>
                  <a:cubicBezTo>
                    <a:pt x="5719" y="0"/>
                    <a:pt x="5669" y="17"/>
                    <a:pt x="5628" y="49"/>
                  </a:cubicBezTo>
                  <a:cubicBezTo>
                    <a:pt x="5527" y="126"/>
                    <a:pt x="5513" y="266"/>
                    <a:pt x="5590" y="367"/>
                  </a:cubicBezTo>
                  <a:cubicBezTo>
                    <a:pt x="6711" y="1815"/>
                    <a:pt x="6581" y="3875"/>
                    <a:pt x="5282" y="5169"/>
                  </a:cubicBezTo>
                  <a:cubicBezTo>
                    <a:pt x="4577" y="5874"/>
                    <a:pt x="3645" y="6234"/>
                    <a:pt x="2708" y="6234"/>
                  </a:cubicBezTo>
                  <a:cubicBezTo>
                    <a:pt x="1925" y="6234"/>
                    <a:pt x="1139" y="5983"/>
                    <a:pt x="480" y="5472"/>
                  </a:cubicBezTo>
                  <a:cubicBezTo>
                    <a:pt x="431" y="5433"/>
                    <a:pt x="381" y="5416"/>
                    <a:pt x="334" y="5416"/>
                  </a:cubicBezTo>
                  <a:cubicBezTo>
                    <a:pt x="145" y="5416"/>
                    <a:pt x="1" y="5682"/>
                    <a:pt x="201" y="5828"/>
                  </a:cubicBezTo>
                  <a:cubicBezTo>
                    <a:pt x="946" y="6413"/>
                    <a:pt x="1837" y="6701"/>
                    <a:pt x="2723" y="6701"/>
                  </a:cubicBezTo>
                  <a:cubicBezTo>
                    <a:pt x="3776" y="6701"/>
                    <a:pt x="4824" y="6295"/>
                    <a:pt x="5619" y="5501"/>
                  </a:cubicBezTo>
                  <a:cubicBezTo>
                    <a:pt x="7081" y="4038"/>
                    <a:pt x="7221" y="1714"/>
                    <a:pt x="5946" y="88"/>
                  </a:cubicBezTo>
                  <a:cubicBezTo>
                    <a:pt x="5902" y="30"/>
                    <a:pt x="5835" y="0"/>
                    <a:pt x="57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7" name="Google Shape;14557;p83"/>
          <p:cNvGrpSpPr/>
          <p:nvPr/>
        </p:nvGrpSpPr>
        <p:grpSpPr>
          <a:xfrm>
            <a:off x="3097565" y="3197333"/>
            <a:ext cx="361336" cy="338623"/>
            <a:chOff x="3097565" y="3381908"/>
            <a:chExt cx="361336" cy="338623"/>
          </a:xfrm>
        </p:grpSpPr>
        <p:sp>
          <p:nvSpPr>
            <p:cNvPr id="14558" name="Google Shape;14558;p83"/>
            <p:cNvSpPr/>
            <p:nvPr/>
          </p:nvSpPr>
          <p:spPr>
            <a:xfrm>
              <a:off x="3102732" y="3455607"/>
              <a:ext cx="350871" cy="259495"/>
            </a:xfrm>
            <a:custGeom>
              <a:avLst/>
              <a:gdLst/>
              <a:ahLst/>
              <a:cxnLst/>
              <a:rect l="l" t="t" r="r" b="b"/>
              <a:pathLst>
                <a:path w="13378" h="9894" extrusionOk="0">
                  <a:moveTo>
                    <a:pt x="1011" y="0"/>
                  </a:moveTo>
                  <a:cubicBezTo>
                    <a:pt x="453" y="5"/>
                    <a:pt x="6" y="453"/>
                    <a:pt x="1" y="1011"/>
                  </a:cubicBezTo>
                  <a:lnTo>
                    <a:pt x="1" y="8888"/>
                  </a:lnTo>
                  <a:cubicBezTo>
                    <a:pt x="6" y="9441"/>
                    <a:pt x="453" y="9893"/>
                    <a:pt x="1011" y="9893"/>
                  </a:cubicBezTo>
                  <a:lnTo>
                    <a:pt x="12372" y="9893"/>
                  </a:lnTo>
                  <a:cubicBezTo>
                    <a:pt x="12925" y="9893"/>
                    <a:pt x="13377" y="9441"/>
                    <a:pt x="13377" y="8888"/>
                  </a:cubicBezTo>
                  <a:lnTo>
                    <a:pt x="13377" y="1011"/>
                  </a:lnTo>
                  <a:cubicBezTo>
                    <a:pt x="13377" y="453"/>
                    <a:pt x="12925" y="5"/>
                    <a:pt x="12372"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83"/>
            <p:cNvSpPr/>
            <p:nvPr/>
          </p:nvSpPr>
          <p:spPr>
            <a:xfrm>
              <a:off x="3102600" y="3455607"/>
              <a:ext cx="175593" cy="259495"/>
            </a:xfrm>
            <a:custGeom>
              <a:avLst/>
              <a:gdLst/>
              <a:ahLst/>
              <a:cxnLst/>
              <a:rect l="l" t="t" r="r" b="b"/>
              <a:pathLst>
                <a:path w="6695" h="9894" extrusionOk="0">
                  <a:moveTo>
                    <a:pt x="997" y="0"/>
                  </a:moveTo>
                  <a:cubicBezTo>
                    <a:pt x="444" y="10"/>
                    <a:pt x="1" y="462"/>
                    <a:pt x="6" y="1011"/>
                  </a:cubicBezTo>
                  <a:lnTo>
                    <a:pt x="6" y="8888"/>
                  </a:lnTo>
                  <a:cubicBezTo>
                    <a:pt x="1" y="9436"/>
                    <a:pt x="444" y="9889"/>
                    <a:pt x="997" y="9893"/>
                  </a:cubicBezTo>
                  <a:lnTo>
                    <a:pt x="6694" y="9893"/>
                  </a:lnTo>
                  <a:lnTo>
                    <a:pt x="669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83"/>
            <p:cNvSpPr/>
            <p:nvPr/>
          </p:nvSpPr>
          <p:spPr>
            <a:xfrm>
              <a:off x="3133156" y="3486031"/>
              <a:ext cx="290024" cy="198647"/>
            </a:xfrm>
            <a:custGeom>
              <a:avLst/>
              <a:gdLst/>
              <a:ahLst/>
              <a:cxnLst/>
              <a:rect l="l" t="t" r="r" b="b"/>
              <a:pathLst>
                <a:path w="11058" h="7574" extrusionOk="0">
                  <a:moveTo>
                    <a:pt x="270" y="0"/>
                  </a:moveTo>
                  <a:cubicBezTo>
                    <a:pt x="121" y="0"/>
                    <a:pt x="0" y="120"/>
                    <a:pt x="5" y="270"/>
                  </a:cubicBezTo>
                  <a:lnTo>
                    <a:pt x="5" y="7309"/>
                  </a:lnTo>
                  <a:cubicBezTo>
                    <a:pt x="5" y="7453"/>
                    <a:pt x="121" y="7574"/>
                    <a:pt x="270" y="7574"/>
                  </a:cubicBezTo>
                  <a:lnTo>
                    <a:pt x="10788" y="7574"/>
                  </a:lnTo>
                  <a:cubicBezTo>
                    <a:pt x="10937" y="7574"/>
                    <a:pt x="11058" y="7453"/>
                    <a:pt x="11058" y="7309"/>
                  </a:cubicBezTo>
                  <a:lnTo>
                    <a:pt x="11058" y="270"/>
                  </a:lnTo>
                  <a:cubicBezTo>
                    <a:pt x="11058" y="120"/>
                    <a:pt x="10937" y="0"/>
                    <a:pt x="10788"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83"/>
            <p:cNvSpPr/>
            <p:nvPr/>
          </p:nvSpPr>
          <p:spPr>
            <a:xfrm>
              <a:off x="3133156" y="3486136"/>
              <a:ext cx="145038" cy="198542"/>
            </a:xfrm>
            <a:custGeom>
              <a:avLst/>
              <a:gdLst/>
              <a:ahLst/>
              <a:cxnLst/>
              <a:rect l="l" t="t" r="r" b="b"/>
              <a:pathLst>
                <a:path w="5530" h="7570" extrusionOk="0">
                  <a:moveTo>
                    <a:pt x="265" y="1"/>
                  </a:moveTo>
                  <a:cubicBezTo>
                    <a:pt x="116" y="1"/>
                    <a:pt x="0" y="121"/>
                    <a:pt x="0" y="266"/>
                  </a:cubicBezTo>
                  <a:lnTo>
                    <a:pt x="0" y="7305"/>
                  </a:lnTo>
                  <a:cubicBezTo>
                    <a:pt x="0" y="7449"/>
                    <a:pt x="116" y="7570"/>
                    <a:pt x="265" y="7570"/>
                  </a:cubicBezTo>
                  <a:lnTo>
                    <a:pt x="5529" y="7570"/>
                  </a:lnTo>
                  <a:lnTo>
                    <a:pt x="5529" y="1"/>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83"/>
            <p:cNvSpPr/>
            <p:nvPr/>
          </p:nvSpPr>
          <p:spPr>
            <a:xfrm>
              <a:off x="3209241" y="3387205"/>
              <a:ext cx="137721" cy="114876"/>
            </a:xfrm>
            <a:custGeom>
              <a:avLst/>
              <a:gdLst/>
              <a:ahLst/>
              <a:cxnLst/>
              <a:rect l="l" t="t" r="r" b="b"/>
              <a:pathLst>
                <a:path w="5251" h="4380" extrusionOk="0">
                  <a:moveTo>
                    <a:pt x="2229" y="0"/>
                  </a:moveTo>
                  <a:cubicBezTo>
                    <a:pt x="1642" y="0"/>
                    <a:pt x="1165" y="477"/>
                    <a:pt x="1165" y="1069"/>
                  </a:cubicBezTo>
                  <a:lnTo>
                    <a:pt x="1165" y="1569"/>
                  </a:lnTo>
                  <a:cubicBezTo>
                    <a:pt x="1161" y="1824"/>
                    <a:pt x="954" y="2031"/>
                    <a:pt x="699" y="2031"/>
                  </a:cubicBezTo>
                  <a:lnTo>
                    <a:pt x="496" y="2031"/>
                  </a:lnTo>
                  <a:cubicBezTo>
                    <a:pt x="222" y="2031"/>
                    <a:pt x="1" y="2252"/>
                    <a:pt x="1" y="2522"/>
                  </a:cubicBezTo>
                  <a:lnTo>
                    <a:pt x="1" y="3888"/>
                  </a:lnTo>
                  <a:cubicBezTo>
                    <a:pt x="1" y="4158"/>
                    <a:pt x="222" y="4379"/>
                    <a:pt x="496" y="4379"/>
                  </a:cubicBezTo>
                  <a:lnTo>
                    <a:pt x="4760" y="4379"/>
                  </a:lnTo>
                  <a:cubicBezTo>
                    <a:pt x="5029" y="4379"/>
                    <a:pt x="5250" y="4158"/>
                    <a:pt x="5250" y="3888"/>
                  </a:cubicBezTo>
                  <a:lnTo>
                    <a:pt x="5250" y="2522"/>
                  </a:lnTo>
                  <a:cubicBezTo>
                    <a:pt x="5250" y="2252"/>
                    <a:pt x="5029" y="2031"/>
                    <a:pt x="4760" y="2031"/>
                  </a:cubicBezTo>
                  <a:lnTo>
                    <a:pt x="4558" y="2031"/>
                  </a:lnTo>
                  <a:cubicBezTo>
                    <a:pt x="4298" y="2031"/>
                    <a:pt x="4091" y="1824"/>
                    <a:pt x="4091" y="1569"/>
                  </a:cubicBezTo>
                  <a:lnTo>
                    <a:pt x="4091" y="1069"/>
                  </a:lnTo>
                  <a:cubicBezTo>
                    <a:pt x="4091" y="477"/>
                    <a:pt x="3615" y="0"/>
                    <a:pt x="302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83"/>
            <p:cNvSpPr/>
            <p:nvPr/>
          </p:nvSpPr>
          <p:spPr>
            <a:xfrm>
              <a:off x="3200167" y="3606284"/>
              <a:ext cx="40023" cy="34332"/>
            </a:xfrm>
            <a:custGeom>
              <a:avLst/>
              <a:gdLst/>
              <a:ahLst/>
              <a:cxnLst/>
              <a:rect l="l" t="t" r="r" b="b"/>
              <a:pathLst>
                <a:path w="1526" h="1309" extrusionOk="0">
                  <a:moveTo>
                    <a:pt x="655" y="1"/>
                  </a:moveTo>
                  <a:cubicBezTo>
                    <a:pt x="294" y="1"/>
                    <a:pt x="0" y="294"/>
                    <a:pt x="0" y="655"/>
                  </a:cubicBezTo>
                  <a:cubicBezTo>
                    <a:pt x="0" y="1049"/>
                    <a:pt x="322" y="1309"/>
                    <a:pt x="658" y="1309"/>
                  </a:cubicBezTo>
                  <a:cubicBezTo>
                    <a:pt x="819" y="1309"/>
                    <a:pt x="983" y="1249"/>
                    <a:pt x="1117" y="1117"/>
                  </a:cubicBezTo>
                  <a:cubicBezTo>
                    <a:pt x="1526" y="703"/>
                    <a:pt x="1237" y="1"/>
                    <a:pt x="65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83"/>
            <p:cNvSpPr/>
            <p:nvPr/>
          </p:nvSpPr>
          <p:spPr>
            <a:xfrm>
              <a:off x="3262378" y="3541528"/>
              <a:ext cx="39184" cy="34542"/>
            </a:xfrm>
            <a:custGeom>
              <a:avLst/>
              <a:gdLst/>
              <a:ahLst/>
              <a:cxnLst/>
              <a:rect l="l" t="t" r="r" b="b"/>
              <a:pathLst>
                <a:path w="1494" h="1317" extrusionOk="0">
                  <a:moveTo>
                    <a:pt x="314" y="0"/>
                  </a:moveTo>
                  <a:cubicBezTo>
                    <a:pt x="145" y="0"/>
                    <a:pt x="1" y="218"/>
                    <a:pt x="159" y="377"/>
                  </a:cubicBezTo>
                  <a:lnTo>
                    <a:pt x="438" y="656"/>
                  </a:lnTo>
                  <a:lnTo>
                    <a:pt x="159" y="940"/>
                  </a:lnTo>
                  <a:cubicBezTo>
                    <a:pt x="73" y="1026"/>
                    <a:pt x="73" y="1161"/>
                    <a:pt x="159" y="1247"/>
                  </a:cubicBezTo>
                  <a:cubicBezTo>
                    <a:pt x="200" y="1291"/>
                    <a:pt x="256" y="1312"/>
                    <a:pt x="312" y="1312"/>
                  </a:cubicBezTo>
                  <a:cubicBezTo>
                    <a:pt x="368" y="1312"/>
                    <a:pt x="424" y="1291"/>
                    <a:pt x="467" y="1247"/>
                  </a:cubicBezTo>
                  <a:lnTo>
                    <a:pt x="746" y="964"/>
                  </a:lnTo>
                  <a:lnTo>
                    <a:pt x="1030" y="1247"/>
                  </a:lnTo>
                  <a:cubicBezTo>
                    <a:pt x="1078" y="1296"/>
                    <a:pt x="1131" y="1316"/>
                    <a:pt x="1181" y="1316"/>
                  </a:cubicBezTo>
                  <a:cubicBezTo>
                    <a:pt x="1348" y="1316"/>
                    <a:pt x="1493" y="1098"/>
                    <a:pt x="1338" y="940"/>
                  </a:cubicBezTo>
                  <a:lnTo>
                    <a:pt x="1054" y="656"/>
                  </a:lnTo>
                  <a:lnTo>
                    <a:pt x="1338" y="377"/>
                  </a:lnTo>
                  <a:cubicBezTo>
                    <a:pt x="1493" y="218"/>
                    <a:pt x="1348" y="0"/>
                    <a:pt x="1181" y="0"/>
                  </a:cubicBezTo>
                  <a:cubicBezTo>
                    <a:pt x="1131" y="0"/>
                    <a:pt x="1078" y="20"/>
                    <a:pt x="1030" y="69"/>
                  </a:cubicBezTo>
                  <a:lnTo>
                    <a:pt x="746" y="348"/>
                  </a:lnTo>
                  <a:lnTo>
                    <a:pt x="467" y="69"/>
                  </a:lnTo>
                  <a:cubicBezTo>
                    <a:pt x="419" y="20"/>
                    <a:pt x="365" y="0"/>
                    <a:pt x="31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83"/>
            <p:cNvSpPr/>
            <p:nvPr/>
          </p:nvSpPr>
          <p:spPr>
            <a:xfrm>
              <a:off x="3209241" y="3387205"/>
              <a:ext cx="68952" cy="114876"/>
            </a:xfrm>
            <a:custGeom>
              <a:avLst/>
              <a:gdLst/>
              <a:ahLst/>
              <a:cxnLst/>
              <a:rect l="l" t="t" r="r" b="b"/>
              <a:pathLst>
                <a:path w="2629" h="4380" extrusionOk="0">
                  <a:moveTo>
                    <a:pt x="2229" y="0"/>
                  </a:moveTo>
                  <a:cubicBezTo>
                    <a:pt x="1642" y="0"/>
                    <a:pt x="1165" y="477"/>
                    <a:pt x="1161" y="1069"/>
                  </a:cubicBezTo>
                  <a:lnTo>
                    <a:pt x="1161" y="1569"/>
                  </a:lnTo>
                  <a:cubicBezTo>
                    <a:pt x="1161" y="1824"/>
                    <a:pt x="954" y="2031"/>
                    <a:pt x="699" y="2031"/>
                  </a:cubicBezTo>
                  <a:lnTo>
                    <a:pt x="492" y="2031"/>
                  </a:lnTo>
                  <a:cubicBezTo>
                    <a:pt x="222" y="2031"/>
                    <a:pt x="1" y="2252"/>
                    <a:pt x="1" y="2522"/>
                  </a:cubicBezTo>
                  <a:lnTo>
                    <a:pt x="1" y="3888"/>
                  </a:lnTo>
                  <a:cubicBezTo>
                    <a:pt x="1" y="4158"/>
                    <a:pt x="222" y="4379"/>
                    <a:pt x="492" y="4379"/>
                  </a:cubicBezTo>
                  <a:lnTo>
                    <a:pt x="2628" y="4379"/>
                  </a:lnTo>
                  <a:lnTo>
                    <a:pt x="2628"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83"/>
            <p:cNvSpPr/>
            <p:nvPr/>
          </p:nvSpPr>
          <p:spPr>
            <a:xfrm>
              <a:off x="3257343" y="3448001"/>
              <a:ext cx="36482" cy="31237"/>
            </a:xfrm>
            <a:custGeom>
              <a:avLst/>
              <a:gdLst/>
              <a:ahLst/>
              <a:cxnLst/>
              <a:rect l="l" t="t" r="r" b="b"/>
              <a:pathLst>
                <a:path w="1391" h="1191" extrusionOk="0">
                  <a:moveTo>
                    <a:pt x="785" y="0"/>
                  </a:moveTo>
                  <a:cubicBezTo>
                    <a:pt x="640" y="0"/>
                    <a:pt x="492" y="54"/>
                    <a:pt x="371" y="175"/>
                  </a:cubicBezTo>
                  <a:cubicBezTo>
                    <a:pt x="0" y="550"/>
                    <a:pt x="265" y="1190"/>
                    <a:pt x="794" y="1190"/>
                  </a:cubicBezTo>
                  <a:cubicBezTo>
                    <a:pt x="1121" y="1190"/>
                    <a:pt x="1386" y="926"/>
                    <a:pt x="1391" y="598"/>
                  </a:cubicBezTo>
                  <a:cubicBezTo>
                    <a:pt x="1387" y="240"/>
                    <a:pt x="1092" y="0"/>
                    <a:pt x="78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83"/>
            <p:cNvSpPr/>
            <p:nvPr/>
          </p:nvSpPr>
          <p:spPr>
            <a:xfrm>
              <a:off x="3188679" y="3534342"/>
              <a:ext cx="187894" cy="117709"/>
            </a:xfrm>
            <a:custGeom>
              <a:avLst/>
              <a:gdLst/>
              <a:ahLst/>
              <a:cxnLst/>
              <a:rect l="l" t="t" r="r" b="b"/>
              <a:pathLst>
                <a:path w="7164" h="4488" extrusionOk="0">
                  <a:moveTo>
                    <a:pt x="1093" y="2744"/>
                  </a:moveTo>
                  <a:cubicBezTo>
                    <a:pt x="1675" y="2744"/>
                    <a:pt x="1964" y="3446"/>
                    <a:pt x="1555" y="3860"/>
                  </a:cubicBezTo>
                  <a:cubicBezTo>
                    <a:pt x="1421" y="3992"/>
                    <a:pt x="1257" y="4052"/>
                    <a:pt x="1096" y="4052"/>
                  </a:cubicBezTo>
                  <a:cubicBezTo>
                    <a:pt x="760" y="4052"/>
                    <a:pt x="438" y="3792"/>
                    <a:pt x="438" y="3398"/>
                  </a:cubicBezTo>
                  <a:cubicBezTo>
                    <a:pt x="438" y="3037"/>
                    <a:pt x="732" y="2744"/>
                    <a:pt x="1093" y="2744"/>
                  </a:cubicBezTo>
                  <a:close/>
                  <a:moveTo>
                    <a:pt x="6564" y="1"/>
                  </a:moveTo>
                  <a:lnTo>
                    <a:pt x="6540" y="6"/>
                  </a:lnTo>
                  <a:lnTo>
                    <a:pt x="6535" y="6"/>
                  </a:lnTo>
                  <a:cubicBezTo>
                    <a:pt x="6525" y="11"/>
                    <a:pt x="6516" y="11"/>
                    <a:pt x="6511" y="15"/>
                  </a:cubicBezTo>
                  <a:lnTo>
                    <a:pt x="5929" y="304"/>
                  </a:lnTo>
                  <a:cubicBezTo>
                    <a:pt x="5716" y="421"/>
                    <a:pt x="5825" y="717"/>
                    <a:pt x="6023" y="717"/>
                  </a:cubicBezTo>
                  <a:cubicBezTo>
                    <a:pt x="6054" y="717"/>
                    <a:pt x="6087" y="710"/>
                    <a:pt x="6121" y="694"/>
                  </a:cubicBezTo>
                  <a:lnTo>
                    <a:pt x="6280" y="617"/>
                  </a:lnTo>
                  <a:lnTo>
                    <a:pt x="6280" y="617"/>
                  </a:lnTo>
                  <a:cubicBezTo>
                    <a:pt x="5991" y="1574"/>
                    <a:pt x="5496" y="2277"/>
                    <a:pt x="4803" y="2724"/>
                  </a:cubicBezTo>
                  <a:cubicBezTo>
                    <a:pt x="4119" y="3161"/>
                    <a:pt x="3361" y="3261"/>
                    <a:pt x="2808" y="3261"/>
                  </a:cubicBezTo>
                  <a:cubicBezTo>
                    <a:pt x="2531" y="3261"/>
                    <a:pt x="2305" y="3236"/>
                    <a:pt x="2166" y="3215"/>
                  </a:cubicBezTo>
                  <a:cubicBezTo>
                    <a:pt x="2075" y="2688"/>
                    <a:pt x="1620" y="2311"/>
                    <a:pt x="1095" y="2311"/>
                  </a:cubicBezTo>
                  <a:cubicBezTo>
                    <a:pt x="1064" y="2311"/>
                    <a:pt x="1033" y="2313"/>
                    <a:pt x="1001" y="2315"/>
                  </a:cubicBezTo>
                  <a:cubicBezTo>
                    <a:pt x="438" y="2364"/>
                    <a:pt x="5" y="2835"/>
                    <a:pt x="5" y="3403"/>
                  </a:cubicBezTo>
                  <a:lnTo>
                    <a:pt x="5" y="3398"/>
                  </a:lnTo>
                  <a:lnTo>
                    <a:pt x="5" y="3398"/>
                  </a:lnTo>
                  <a:cubicBezTo>
                    <a:pt x="1" y="3951"/>
                    <a:pt x="414" y="4413"/>
                    <a:pt x="963" y="4481"/>
                  </a:cubicBezTo>
                  <a:cubicBezTo>
                    <a:pt x="1005" y="4485"/>
                    <a:pt x="1047" y="4488"/>
                    <a:pt x="1088" y="4488"/>
                  </a:cubicBezTo>
                  <a:cubicBezTo>
                    <a:pt x="1587" y="4488"/>
                    <a:pt x="2031" y="4146"/>
                    <a:pt x="2147" y="3653"/>
                  </a:cubicBezTo>
                  <a:cubicBezTo>
                    <a:pt x="2363" y="3682"/>
                    <a:pt x="2584" y="3696"/>
                    <a:pt x="2801" y="3696"/>
                  </a:cubicBezTo>
                  <a:cubicBezTo>
                    <a:pt x="3417" y="3696"/>
                    <a:pt x="4254" y="3581"/>
                    <a:pt x="5029" y="3085"/>
                  </a:cubicBezTo>
                  <a:cubicBezTo>
                    <a:pt x="5799" y="2594"/>
                    <a:pt x="6342" y="1839"/>
                    <a:pt x="6665" y="819"/>
                  </a:cubicBezTo>
                  <a:lnTo>
                    <a:pt x="6694" y="882"/>
                  </a:lnTo>
                  <a:cubicBezTo>
                    <a:pt x="6738" y="965"/>
                    <a:pt x="6810" y="999"/>
                    <a:pt x="6881" y="999"/>
                  </a:cubicBezTo>
                  <a:cubicBezTo>
                    <a:pt x="7023" y="999"/>
                    <a:pt x="7164" y="859"/>
                    <a:pt x="7083" y="689"/>
                  </a:cubicBezTo>
                  <a:lnTo>
                    <a:pt x="6795" y="107"/>
                  </a:lnTo>
                  <a:lnTo>
                    <a:pt x="6790" y="102"/>
                  </a:lnTo>
                  <a:cubicBezTo>
                    <a:pt x="6790" y="97"/>
                    <a:pt x="6785" y="88"/>
                    <a:pt x="6780" y="83"/>
                  </a:cubicBezTo>
                  <a:lnTo>
                    <a:pt x="6776" y="78"/>
                  </a:lnTo>
                  <a:cubicBezTo>
                    <a:pt x="6766" y="64"/>
                    <a:pt x="6751" y="49"/>
                    <a:pt x="6737" y="39"/>
                  </a:cubicBezTo>
                  <a:cubicBezTo>
                    <a:pt x="6727" y="30"/>
                    <a:pt x="6723" y="25"/>
                    <a:pt x="6713" y="20"/>
                  </a:cubicBezTo>
                  <a:cubicBezTo>
                    <a:pt x="6703" y="15"/>
                    <a:pt x="6699" y="15"/>
                    <a:pt x="6689" y="11"/>
                  </a:cubicBezTo>
                  <a:lnTo>
                    <a:pt x="6684" y="11"/>
                  </a:lnTo>
                  <a:lnTo>
                    <a:pt x="6660" y="6"/>
                  </a:lnTo>
                  <a:lnTo>
                    <a:pt x="6655" y="6"/>
                  </a:lnTo>
                  <a:lnTo>
                    <a:pt x="663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83"/>
            <p:cNvSpPr/>
            <p:nvPr/>
          </p:nvSpPr>
          <p:spPr>
            <a:xfrm>
              <a:off x="3163422" y="3526316"/>
              <a:ext cx="39315" cy="34463"/>
            </a:xfrm>
            <a:custGeom>
              <a:avLst/>
              <a:gdLst/>
              <a:ahLst/>
              <a:cxnLst/>
              <a:rect l="l" t="t" r="r" b="b"/>
              <a:pathLst>
                <a:path w="1499" h="1314" extrusionOk="0">
                  <a:moveTo>
                    <a:pt x="317" y="0"/>
                  </a:moveTo>
                  <a:cubicBezTo>
                    <a:pt x="147" y="0"/>
                    <a:pt x="1" y="219"/>
                    <a:pt x="160" y="374"/>
                  </a:cubicBezTo>
                  <a:lnTo>
                    <a:pt x="439" y="658"/>
                  </a:lnTo>
                  <a:lnTo>
                    <a:pt x="160" y="937"/>
                  </a:lnTo>
                  <a:cubicBezTo>
                    <a:pt x="73" y="1024"/>
                    <a:pt x="73" y="1163"/>
                    <a:pt x="160" y="1245"/>
                  </a:cubicBezTo>
                  <a:cubicBezTo>
                    <a:pt x="203" y="1289"/>
                    <a:pt x="259" y="1310"/>
                    <a:pt x="314" y="1310"/>
                  </a:cubicBezTo>
                  <a:cubicBezTo>
                    <a:pt x="369" y="1310"/>
                    <a:pt x="425" y="1289"/>
                    <a:pt x="468" y="1245"/>
                  </a:cubicBezTo>
                  <a:lnTo>
                    <a:pt x="747" y="966"/>
                  </a:lnTo>
                  <a:lnTo>
                    <a:pt x="1031" y="1245"/>
                  </a:lnTo>
                  <a:cubicBezTo>
                    <a:pt x="1079" y="1294"/>
                    <a:pt x="1133" y="1314"/>
                    <a:pt x="1185" y="1314"/>
                  </a:cubicBezTo>
                  <a:cubicBezTo>
                    <a:pt x="1354" y="1314"/>
                    <a:pt x="1497" y="1096"/>
                    <a:pt x="1339" y="937"/>
                  </a:cubicBezTo>
                  <a:lnTo>
                    <a:pt x="1055" y="658"/>
                  </a:lnTo>
                  <a:lnTo>
                    <a:pt x="1339" y="374"/>
                  </a:lnTo>
                  <a:cubicBezTo>
                    <a:pt x="1498" y="219"/>
                    <a:pt x="1352" y="0"/>
                    <a:pt x="1182" y="0"/>
                  </a:cubicBezTo>
                  <a:cubicBezTo>
                    <a:pt x="1131" y="0"/>
                    <a:pt x="1079" y="20"/>
                    <a:pt x="1031" y="66"/>
                  </a:cubicBezTo>
                  <a:lnTo>
                    <a:pt x="747" y="350"/>
                  </a:lnTo>
                  <a:lnTo>
                    <a:pt x="468" y="66"/>
                  </a:lnTo>
                  <a:cubicBezTo>
                    <a:pt x="420" y="20"/>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83"/>
            <p:cNvSpPr/>
            <p:nvPr/>
          </p:nvSpPr>
          <p:spPr>
            <a:xfrm>
              <a:off x="3361309" y="3617614"/>
              <a:ext cx="39184" cy="34542"/>
            </a:xfrm>
            <a:custGeom>
              <a:avLst/>
              <a:gdLst/>
              <a:ahLst/>
              <a:cxnLst/>
              <a:rect l="l" t="t" r="r" b="b"/>
              <a:pathLst>
                <a:path w="1494" h="1317" extrusionOk="0">
                  <a:moveTo>
                    <a:pt x="1182" y="1"/>
                  </a:moveTo>
                  <a:cubicBezTo>
                    <a:pt x="1131" y="1"/>
                    <a:pt x="1078" y="21"/>
                    <a:pt x="1031" y="69"/>
                  </a:cubicBezTo>
                  <a:lnTo>
                    <a:pt x="747" y="353"/>
                  </a:lnTo>
                  <a:lnTo>
                    <a:pt x="468" y="69"/>
                  </a:lnTo>
                  <a:cubicBezTo>
                    <a:pt x="424" y="26"/>
                    <a:pt x="368" y="4"/>
                    <a:pt x="311" y="4"/>
                  </a:cubicBezTo>
                  <a:cubicBezTo>
                    <a:pt x="255" y="4"/>
                    <a:pt x="198" y="26"/>
                    <a:pt x="155" y="69"/>
                  </a:cubicBezTo>
                  <a:cubicBezTo>
                    <a:pt x="73" y="156"/>
                    <a:pt x="73" y="290"/>
                    <a:pt x="155" y="377"/>
                  </a:cubicBezTo>
                  <a:lnTo>
                    <a:pt x="439" y="656"/>
                  </a:lnTo>
                  <a:lnTo>
                    <a:pt x="155" y="940"/>
                  </a:lnTo>
                  <a:cubicBezTo>
                    <a:pt x="0" y="1099"/>
                    <a:pt x="145" y="1317"/>
                    <a:pt x="314" y="1317"/>
                  </a:cubicBezTo>
                  <a:cubicBezTo>
                    <a:pt x="366" y="1317"/>
                    <a:pt x="419" y="1296"/>
                    <a:pt x="468" y="1248"/>
                  </a:cubicBezTo>
                  <a:lnTo>
                    <a:pt x="747" y="969"/>
                  </a:lnTo>
                  <a:lnTo>
                    <a:pt x="1031" y="1248"/>
                  </a:lnTo>
                  <a:cubicBezTo>
                    <a:pt x="1078" y="1296"/>
                    <a:pt x="1131" y="1317"/>
                    <a:pt x="1182" y="1317"/>
                  </a:cubicBezTo>
                  <a:cubicBezTo>
                    <a:pt x="1349" y="1317"/>
                    <a:pt x="1494" y="1099"/>
                    <a:pt x="1339" y="940"/>
                  </a:cubicBezTo>
                  <a:lnTo>
                    <a:pt x="1055" y="661"/>
                  </a:lnTo>
                  <a:lnTo>
                    <a:pt x="1339" y="377"/>
                  </a:lnTo>
                  <a:cubicBezTo>
                    <a:pt x="1494" y="218"/>
                    <a:pt x="1349" y="1"/>
                    <a:pt x="1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83"/>
            <p:cNvSpPr/>
            <p:nvPr/>
          </p:nvSpPr>
          <p:spPr>
            <a:xfrm>
              <a:off x="3097565" y="3381908"/>
              <a:ext cx="361336" cy="338623"/>
            </a:xfrm>
            <a:custGeom>
              <a:avLst/>
              <a:gdLst/>
              <a:ahLst/>
              <a:cxnLst/>
              <a:rect l="l" t="t" r="r" b="b"/>
              <a:pathLst>
                <a:path w="13777" h="12911" extrusionOk="0">
                  <a:moveTo>
                    <a:pt x="7285" y="433"/>
                  </a:moveTo>
                  <a:cubicBezTo>
                    <a:pt x="7747" y="433"/>
                    <a:pt x="8118" y="809"/>
                    <a:pt x="8123" y="1271"/>
                  </a:cubicBezTo>
                  <a:lnTo>
                    <a:pt x="8123" y="1771"/>
                  </a:lnTo>
                  <a:cubicBezTo>
                    <a:pt x="8123" y="2156"/>
                    <a:pt x="8431" y="2464"/>
                    <a:pt x="8816" y="2464"/>
                  </a:cubicBezTo>
                  <a:lnTo>
                    <a:pt x="9018" y="2464"/>
                  </a:lnTo>
                  <a:cubicBezTo>
                    <a:pt x="9162" y="2464"/>
                    <a:pt x="9278" y="2579"/>
                    <a:pt x="9278" y="2724"/>
                  </a:cubicBezTo>
                  <a:lnTo>
                    <a:pt x="9278" y="4090"/>
                  </a:lnTo>
                  <a:cubicBezTo>
                    <a:pt x="9278" y="4235"/>
                    <a:pt x="9162" y="4350"/>
                    <a:pt x="9018" y="4350"/>
                  </a:cubicBezTo>
                  <a:lnTo>
                    <a:pt x="4750" y="4350"/>
                  </a:lnTo>
                  <a:cubicBezTo>
                    <a:pt x="4605" y="4350"/>
                    <a:pt x="4490" y="4235"/>
                    <a:pt x="4490" y="4090"/>
                  </a:cubicBezTo>
                  <a:lnTo>
                    <a:pt x="4490" y="2724"/>
                  </a:lnTo>
                  <a:lnTo>
                    <a:pt x="4495" y="2724"/>
                  </a:lnTo>
                  <a:cubicBezTo>
                    <a:pt x="4495" y="2579"/>
                    <a:pt x="4610" y="2464"/>
                    <a:pt x="4754" y="2464"/>
                  </a:cubicBezTo>
                  <a:lnTo>
                    <a:pt x="4961" y="2464"/>
                  </a:lnTo>
                  <a:cubicBezTo>
                    <a:pt x="5346" y="2464"/>
                    <a:pt x="5654" y="2156"/>
                    <a:pt x="5654" y="1771"/>
                  </a:cubicBezTo>
                  <a:lnTo>
                    <a:pt x="5654" y="1271"/>
                  </a:lnTo>
                  <a:cubicBezTo>
                    <a:pt x="5654" y="809"/>
                    <a:pt x="6030" y="433"/>
                    <a:pt x="6492" y="433"/>
                  </a:cubicBezTo>
                  <a:close/>
                  <a:moveTo>
                    <a:pt x="12569" y="3046"/>
                  </a:moveTo>
                  <a:cubicBezTo>
                    <a:pt x="12997" y="3046"/>
                    <a:pt x="13343" y="3393"/>
                    <a:pt x="13343" y="3821"/>
                  </a:cubicBezTo>
                  <a:lnTo>
                    <a:pt x="13343" y="11698"/>
                  </a:lnTo>
                  <a:cubicBezTo>
                    <a:pt x="13343" y="12126"/>
                    <a:pt x="12997" y="12472"/>
                    <a:pt x="12564" y="12472"/>
                  </a:cubicBezTo>
                  <a:lnTo>
                    <a:pt x="1208" y="12472"/>
                  </a:lnTo>
                  <a:cubicBezTo>
                    <a:pt x="780" y="12472"/>
                    <a:pt x="434" y="12126"/>
                    <a:pt x="434" y="11698"/>
                  </a:cubicBezTo>
                  <a:lnTo>
                    <a:pt x="434" y="3821"/>
                  </a:lnTo>
                  <a:cubicBezTo>
                    <a:pt x="434" y="3393"/>
                    <a:pt x="780" y="3046"/>
                    <a:pt x="1208" y="3046"/>
                  </a:cubicBezTo>
                  <a:lnTo>
                    <a:pt x="4057" y="3046"/>
                  </a:lnTo>
                  <a:lnTo>
                    <a:pt x="4057" y="3773"/>
                  </a:lnTo>
                  <a:lnTo>
                    <a:pt x="1377" y="3773"/>
                  </a:lnTo>
                  <a:cubicBezTo>
                    <a:pt x="1256" y="3773"/>
                    <a:pt x="1155" y="3869"/>
                    <a:pt x="1155" y="3989"/>
                  </a:cubicBezTo>
                  <a:lnTo>
                    <a:pt x="1155" y="11529"/>
                  </a:lnTo>
                  <a:cubicBezTo>
                    <a:pt x="1155" y="11650"/>
                    <a:pt x="1256" y="11751"/>
                    <a:pt x="1377" y="11751"/>
                  </a:cubicBezTo>
                  <a:lnTo>
                    <a:pt x="8719" y="11751"/>
                  </a:lnTo>
                  <a:cubicBezTo>
                    <a:pt x="8835" y="11751"/>
                    <a:pt x="8936" y="11650"/>
                    <a:pt x="8936" y="11529"/>
                  </a:cubicBezTo>
                  <a:cubicBezTo>
                    <a:pt x="8936" y="11409"/>
                    <a:pt x="8835" y="11313"/>
                    <a:pt x="8719" y="11313"/>
                  </a:cubicBezTo>
                  <a:lnTo>
                    <a:pt x="1588" y="11313"/>
                  </a:lnTo>
                  <a:lnTo>
                    <a:pt x="1588" y="4206"/>
                  </a:lnTo>
                  <a:lnTo>
                    <a:pt x="4066" y="4206"/>
                  </a:lnTo>
                  <a:cubicBezTo>
                    <a:pt x="4119" y="4538"/>
                    <a:pt x="4413" y="4783"/>
                    <a:pt x="4750" y="4788"/>
                  </a:cubicBezTo>
                  <a:lnTo>
                    <a:pt x="9023" y="4788"/>
                  </a:lnTo>
                  <a:cubicBezTo>
                    <a:pt x="9359" y="4783"/>
                    <a:pt x="9648" y="4538"/>
                    <a:pt x="9706" y="4206"/>
                  </a:cubicBezTo>
                  <a:lnTo>
                    <a:pt x="12184" y="4206"/>
                  </a:lnTo>
                  <a:lnTo>
                    <a:pt x="12184" y="11313"/>
                  </a:lnTo>
                  <a:lnTo>
                    <a:pt x="9783" y="11313"/>
                  </a:lnTo>
                  <a:cubicBezTo>
                    <a:pt x="9662" y="11313"/>
                    <a:pt x="9561" y="11409"/>
                    <a:pt x="9561" y="11529"/>
                  </a:cubicBezTo>
                  <a:cubicBezTo>
                    <a:pt x="9561" y="11650"/>
                    <a:pt x="9662" y="11746"/>
                    <a:pt x="9783" y="11746"/>
                  </a:cubicBezTo>
                  <a:lnTo>
                    <a:pt x="12400" y="11746"/>
                  </a:lnTo>
                  <a:cubicBezTo>
                    <a:pt x="12521" y="11746"/>
                    <a:pt x="12617" y="11650"/>
                    <a:pt x="12617" y="11529"/>
                  </a:cubicBezTo>
                  <a:lnTo>
                    <a:pt x="12617" y="3989"/>
                  </a:lnTo>
                  <a:cubicBezTo>
                    <a:pt x="12617" y="3869"/>
                    <a:pt x="12521" y="3768"/>
                    <a:pt x="12400" y="3768"/>
                  </a:cubicBezTo>
                  <a:lnTo>
                    <a:pt x="9715" y="3768"/>
                  </a:lnTo>
                  <a:lnTo>
                    <a:pt x="9715" y="3046"/>
                  </a:lnTo>
                  <a:close/>
                  <a:moveTo>
                    <a:pt x="6492" y="0"/>
                  </a:moveTo>
                  <a:cubicBezTo>
                    <a:pt x="5789" y="0"/>
                    <a:pt x="5221" y="568"/>
                    <a:pt x="5221" y="1271"/>
                  </a:cubicBezTo>
                  <a:lnTo>
                    <a:pt x="5221" y="1771"/>
                  </a:lnTo>
                  <a:cubicBezTo>
                    <a:pt x="5221" y="1915"/>
                    <a:pt x="5106" y="2031"/>
                    <a:pt x="4961" y="2031"/>
                  </a:cubicBezTo>
                  <a:lnTo>
                    <a:pt x="4754" y="2031"/>
                  </a:lnTo>
                  <a:cubicBezTo>
                    <a:pt x="4418" y="2031"/>
                    <a:pt x="4124" y="2276"/>
                    <a:pt x="4071" y="2608"/>
                  </a:cubicBezTo>
                  <a:lnTo>
                    <a:pt x="1213" y="2608"/>
                  </a:lnTo>
                  <a:cubicBezTo>
                    <a:pt x="544" y="2613"/>
                    <a:pt x="0" y="3152"/>
                    <a:pt x="0" y="3821"/>
                  </a:cubicBezTo>
                  <a:lnTo>
                    <a:pt x="0" y="11698"/>
                  </a:lnTo>
                  <a:cubicBezTo>
                    <a:pt x="0" y="12367"/>
                    <a:pt x="544" y="12905"/>
                    <a:pt x="1213" y="12910"/>
                  </a:cubicBezTo>
                  <a:lnTo>
                    <a:pt x="12569" y="12910"/>
                  </a:lnTo>
                  <a:cubicBezTo>
                    <a:pt x="13238" y="12905"/>
                    <a:pt x="13777" y="12367"/>
                    <a:pt x="13777" y="11698"/>
                  </a:cubicBezTo>
                  <a:lnTo>
                    <a:pt x="13777" y="3821"/>
                  </a:lnTo>
                  <a:cubicBezTo>
                    <a:pt x="13777" y="3152"/>
                    <a:pt x="13238" y="2613"/>
                    <a:pt x="12569" y="2608"/>
                  </a:cubicBezTo>
                  <a:lnTo>
                    <a:pt x="9706" y="2608"/>
                  </a:lnTo>
                  <a:cubicBezTo>
                    <a:pt x="9653" y="2276"/>
                    <a:pt x="9364" y="2031"/>
                    <a:pt x="9023" y="2031"/>
                  </a:cubicBezTo>
                  <a:lnTo>
                    <a:pt x="8816" y="2031"/>
                  </a:lnTo>
                  <a:cubicBezTo>
                    <a:pt x="8671" y="2031"/>
                    <a:pt x="8556" y="1915"/>
                    <a:pt x="8556" y="1771"/>
                  </a:cubicBezTo>
                  <a:lnTo>
                    <a:pt x="8556" y="1271"/>
                  </a:lnTo>
                  <a:cubicBezTo>
                    <a:pt x="8556" y="568"/>
                    <a:pt x="7988" y="0"/>
                    <a:pt x="7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83"/>
            <p:cNvSpPr/>
            <p:nvPr/>
          </p:nvSpPr>
          <p:spPr>
            <a:xfrm>
              <a:off x="3257212" y="3442703"/>
              <a:ext cx="48862" cy="41964"/>
            </a:xfrm>
            <a:custGeom>
              <a:avLst/>
              <a:gdLst/>
              <a:ahLst/>
              <a:cxnLst/>
              <a:rect l="l" t="t" r="r" b="b"/>
              <a:pathLst>
                <a:path w="1863" h="1600" extrusionOk="0">
                  <a:moveTo>
                    <a:pt x="799" y="440"/>
                  </a:moveTo>
                  <a:cubicBezTo>
                    <a:pt x="1121" y="440"/>
                    <a:pt x="1280" y="824"/>
                    <a:pt x="1054" y="1055"/>
                  </a:cubicBezTo>
                  <a:cubicBezTo>
                    <a:pt x="981" y="1128"/>
                    <a:pt x="892" y="1161"/>
                    <a:pt x="804" y="1161"/>
                  </a:cubicBezTo>
                  <a:cubicBezTo>
                    <a:pt x="618" y="1161"/>
                    <a:pt x="438" y="1016"/>
                    <a:pt x="438" y="800"/>
                  </a:cubicBezTo>
                  <a:cubicBezTo>
                    <a:pt x="438" y="598"/>
                    <a:pt x="597" y="440"/>
                    <a:pt x="799" y="440"/>
                  </a:cubicBezTo>
                  <a:close/>
                  <a:moveTo>
                    <a:pt x="803" y="0"/>
                  </a:moveTo>
                  <a:cubicBezTo>
                    <a:pt x="394" y="0"/>
                    <a:pt x="0" y="319"/>
                    <a:pt x="0" y="800"/>
                  </a:cubicBezTo>
                  <a:cubicBezTo>
                    <a:pt x="0" y="1238"/>
                    <a:pt x="356" y="1594"/>
                    <a:pt x="799" y="1599"/>
                  </a:cubicBezTo>
                  <a:cubicBezTo>
                    <a:pt x="1511" y="1599"/>
                    <a:pt x="1862" y="738"/>
                    <a:pt x="1362" y="237"/>
                  </a:cubicBezTo>
                  <a:cubicBezTo>
                    <a:pt x="1200" y="74"/>
                    <a:pt x="1000" y="0"/>
                    <a:pt x="8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2" name="Google Shape;14572;p83"/>
          <p:cNvGrpSpPr/>
          <p:nvPr/>
        </p:nvGrpSpPr>
        <p:grpSpPr>
          <a:xfrm>
            <a:off x="871401" y="1813806"/>
            <a:ext cx="324224" cy="338466"/>
            <a:chOff x="871401" y="1998381"/>
            <a:chExt cx="324224" cy="338466"/>
          </a:xfrm>
        </p:grpSpPr>
        <p:sp>
          <p:nvSpPr>
            <p:cNvPr id="14573" name="Google Shape;14573;p83"/>
            <p:cNvSpPr/>
            <p:nvPr/>
          </p:nvSpPr>
          <p:spPr>
            <a:xfrm>
              <a:off x="987379" y="2003180"/>
              <a:ext cx="203840" cy="156499"/>
            </a:xfrm>
            <a:custGeom>
              <a:avLst/>
              <a:gdLst/>
              <a:ahLst/>
              <a:cxnLst/>
              <a:rect l="l" t="t" r="r" b="b"/>
              <a:pathLst>
                <a:path w="7772" h="5967" extrusionOk="0">
                  <a:moveTo>
                    <a:pt x="4336" y="0"/>
                  </a:moveTo>
                  <a:cubicBezTo>
                    <a:pt x="4292" y="0"/>
                    <a:pt x="4254" y="24"/>
                    <a:pt x="4230" y="58"/>
                  </a:cubicBezTo>
                  <a:lnTo>
                    <a:pt x="0" y="5967"/>
                  </a:lnTo>
                  <a:lnTo>
                    <a:pt x="3590" y="5967"/>
                  </a:lnTo>
                  <a:lnTo>
                    <a:pt x="7709" y="212"/>
                  </a:lnTo>
                  <a:cubicBezTo>
                    <a:pt x="7771" y="121"/>
                    <a:pt x="7709" y="0"/>
                    <a:pt x="76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83"/>
            <p:cNvSpPr/>
            <p:nvPr/>
          </p:nvSpPr>
          <p:spPr>
            <a:xfrm>
              <a:off x="1019927" y="2003311"/>
              <a:ext cx="144277" cy="156368"/>
            </a:xfrm>
            <a:custGeom>
              <a:avLst/>
              <a:gdLst/>
              <a:ahLst/>
              <a:cxnLst/>
              <a:rect l="l" t="t" r="r" b="b"/>
              <a:pathLst>
                <a:path w="5501" h="5962" extrusionOk="0">
                  <a:moveTo>
                    <a:pt x="4264" y="0"/>
                  </a:moveTo>
                  <a:lnTo>
                    <a:pt x="1" y="5962"/>
                  </a:lnTo>
                  <a:lnTo>
                    <a:pt x="1233" y="5962"/>
                  </a:lnTo>
                  <a:lnTo>
                    <a:pt x="550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83"/>
            <p:cNvSpPr/>
            <p:nvPr/>
          </p:nvSpPr>
          <p:spPr>
            <a:xfrm>
              <a:off x="1052239" y="2003311"/>
              <a:ext cx="138848" cy="156368"/>
            </a:xfrm>
            <a:custGeom>
              <a:avLst/>
              <a:gdLst/>
              <a:ahLst/>
              <a:cxnLst/>
              <a:rect l="l" t="t" r="r" b="b"/>
              <a:pathLst>
                <a:path w="5294" h="5962" extrusionOk="0">
                  <a:moveTo>
                    <a:pt x="4269" y="0"/>
                  </a:moveTo>
                  <a:lnTo>
                    <a:pt x="1" y="5962"/>
                  </a:lnTo>
                  <a:lnTo>
                    <a:pt x="1117" y="5962"/>
                  </a:lnTo>
                  <a:lnTo>
                    <a:pt x="5236" y="207"/>
                  </a:lnTo>
                  <a:cubicBezTo>
                    <a:pt x="5294" y="116"/>
                    <a:pt x="5236" y="0"/>
                    <a:pt x="513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83"/>
            <p:cNvSpPr/>
            <p:nvPr/>
          </p:nvSpPr>
          <p:spPr>
            <a:xfrm>
              <a:off x="877827" y="2003311"/>
              <a:ext cx="203840" cy="156368"/>
            </a:xfrm>
            <a:custGeom>
              <a:avLst/>
              <a:gdLst/>
              <a:ahLst/>
              <a:cxnLst/>
              <a:rect l="l" t="t" r="r" b="b"/>
              <a:pathLst>
                <a:path w="7772" h="5962" extrusionOk="0">
                  <a:moveTo>
                    <a:pt x="169" y="0"/>
                  </a:moveTo>
                  <a:cubicBezTo>
                    <a:pt x="63" y="0"/>
                    <a:pt x="1" y="120"/>
                    <a:pt x="63" y="207"/>
                  </a:cubicBezTo>
                  <a:lnTo>
                    <a:pt x="4182" y="5962"/>
                  </a:lnTo>
                  <a:lnTo>
                    <a:pt x="7772" y="5962"/>
                  </a:lnTo>
                  <a:lnTo>
                    <a:pt x="3542" y="53"/>
                  </a:lnTo>
                  <a:cubicBezTo>
                    <a:pt x="3518" y="19"/>
                    <a:pt x="3480" y="0"/>
                    <a:pt x="3436"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83"/>
            <p:cNvSpPr/>
            <p:nvPr/>
          </p:nvSpPr>
          <p:spPr>
            <a:xfrm>
              <a:off x="906598" y="2003311"/>
              <a:ext cx="144277" cy="156368"/>
            </a:xfrm>
            <a:custGeom>
              <a:avLst/>
              <a:gdLst/>
              <a:ahLst/>
              <a:cxnLst/>
              <a:rect l="l" t="t" r="r" b="b"/>
              <a:pathLst>
                <a:path w="5501" h="5962" extrusionOk="0">
                  <a:moveTo>
                    <a:pt x="1" y="0"/>
                  </a:moveTo>
                  <a:lnTo>
                    <a:pt x="4269" y="5962"/>
                  </a:lnTo>
                  <a:lnTo>
                    <a:pt x="5501" y="5962"/>
                  </a:lnTo>
                  <a:lnTo>
                    <a:pt x="123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83"/>
            <p:cNvSpPr/>
            <p:nvPr/>
          </p:nvSpPr>
          <p:spPr>
            <a:xfrm>
              <a:off x="877827" y="2003311"/>
              <a:ext cx="140737" cy="156368"/>
            </a:xfrm>
            <a:custGeom>
              <a:avLst/>
              <a:gdLst/>
              <a:ahLst/>
              <a:cxnLst/>
              <a:rect l="l" t="t" r="r" b="b"/>
              <a:pathLst>
                <a:path w="5366" h="5962" extrusionOk="0">
                  <a:moveTo>
                    <a:pt x="169" y="0"/>
                  </a:moveTo>
                  <a:cubicBezTo>
                    <a:pt x="63" y="0"/>
                    <a:pt x="1" y="120"/>
                    <a:pt x="63" y="207"/>
                  </a:cubicBezTo>
                  <a:lnTo>
                    <a:pt x="4182" y="5962"/>
                  </a:lnTo>
                  <a:lnTo>
                    <a:pt x="5366" y="5962"/>
                  </a:lnTo>
                  <a:lnTo>
                    <a:pt x="109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83"/>
            <p:cNvSpPr/>
            <p:nvPr/>
          </p:nvSpPr>
          <p:spPr>
            <a:xfrm>
              <a:off x="1066874" y="2114621"/>
              <a:ext cx="32339" cy="45059"/>
            </a:xfrm>
            <a:custGeom>
              <a:avLst/>
              <a:gdLst/>
              <a:ahLst/>
              <a:cxnLst/>
              <a:rect l="l" t="t" r="r" b="b"/>
              <a:pathLst>
                <a:path w="1233" h="1718" extrusionOk="0">
                  <a:moveTo>
                    <a:pt x="674" y="0"/>
                  </a:moveTo>
                  <a:lnTo>
                    <a:pt x="1" y="938"/>
                  </a:lnTo>
                  <a:lnTo>
                    <a:pt x="559" y="1718"/>
                  </a:lnTo>
                  <a:lnTo>
                    <a:pt x="1021" y="1073"/>
                  </a:lnTo>
                  <a:lnTo>
                    <a:pt x="1233" y="780"/>
                  </a:lnTo>
                  <a:lnTo>
                    <a:pt x="674"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83"/>
            <p:cNvSpPr/>
            <p:nvPr/>
          </p:nvSpPr>
          <p:spPr>
            <a:xfrm>
              <a:off x="1050718" y="2092013"/>
              <a:ext cx="33860" cy="47236"/>
            </a:xfrm>
            <a:custGeom>
              <a:avLst/>
              <a:gdLst/>
              <a:ahLst/>
              <a:cxnLst/>
              <a:rect l="l" t="t" r="r" b="b"/>
              <a:pathLst>
                <a:path w="1291" h="1801" extrusionOk="0">
                  <a:moveTo>
                    <a:pt x="670" y="1"/>
                  </a:moveTo>
                  <a:lnTo>
                    <a:pt x="1" y="934"/>
                  </a:lnTo>
                  <a:lnTo>
                    <a:pt x="617" y="1800"/>
                  </a:lnTo>
                  <a:lnTo>
                    <a:pt x="1290" y="862"/>
                  </a:lnTo>
                  <a:lnTo>
                    <a:pt x="670" y="1"/>
                  </a:ln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83"/>
            <p:cNvSpPr/>
            <p:nvPr/>
          </p:nvSpPr>
          <p:spPr>
            <a:xfrm>
              <a:off x="1034457" y="2069300"/>
              <a:ext cx="33833" cy="47236"/>
            </a:xfrm>
            <a:custGeom>
              <a:avLst/>
              <a:gdLst/>
              <a:ahLst/>
              <a:cxnLst/>
              <a:rect l="l" t="t" r="r" b="b"/>
              <a:pathLst>
                <a:path w="1290" h="1801" extrusionOk="0">
                  <a:moveTo>
                    <a:pt x="674" y="1"/>
                  </a:moveTo>
                  <a:lnTo>
                    <a:pt x="0" y="934"/>
                  </a:lnTo>
                  <a:lnTo>
                    <a:pt x="621" y="1800"/>
                  </a:lnTo>
                  <a:lnTo>
                    <a:pt x="1290" y="867"/>
                  </a:lnTo>
                  <a:lnTo>
                    <a:pt x="674" y="1"/>
                  </a:lnTo>
                  <a:close/>
                </a:path>
              </a:pathLst>
            </a:custGeom>
            <a:solidFill>
              <a:srgbClr val="BE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83"/>
            <p:cNvSpPr/>
            <p:nvPr/>
          </p:nvSpPr>
          <p:spPr>
            <a:xfrm>
              <a:off x="932721" y="2133452"/>
              <a:ext cx="203473" cy="198437"/>
            </a:xfrm>
            <a:custGeom>
              <a:avLst/>
              <a:gdLst/>
              <a:ahLst/>
              <a:cxnLst/>
              <a:rect l="l" t="t" r="r" b="b"/>
              <a:pathLst>
                <a:path w="7758" h="7566" extrusionOk="0">
                  <a:moveTo>
                    <a:pt x="3883" y="0"/>
                  </a:moveTo>
                  <a:cubicBezTo>
                    <a:pt x="3728" y="0"/>
                    <a:pt x="3571" y="59"/>
                    <a:pt x="3451" y="177"/>
                  </a:cubicBezTo>
                  <a:cubicBezTo>
                    <a:pt x="3333" y="292"/>
                    <a:pt x="3177" y="353"/>
                    <a:pt x="3018" y="353"/>
                  </a:cubicBezTo>
                  <a:cubicBezTo>
                    <a:pt x="2944" y="353"/>
                    <a:pt x="2869" y="339"/>
                    <a:pt x="2797" y="312"/>
                  </a:cubicBezTo>
                  <a:cubicBezTo>
                    <a:pt x="2726" y="284"/>
                    <a:pt x="2653" y="272"/>
                    <a:pt x="2581" y="272"/>
                  </a:cubicBezTo>
                  <a:cubicBezTo>
                    <a:pt x="2335" y="272"/>
                    <a:pt x="2100" y="422"/>
                    <a:pt x="2007" y="668"/>
                  </a:cubicBezTo>
                  <a:cubicBezTo>
                    <a:pt x="1921" y="894"/>
                    <a:pt x="1704" y="1043"/>
                    <a:pt x="1464" y="1058"/>
                  </a:cubicBezTo>
                  <a:cubicBezTo>
                    <a:pt x="1127" y="1077"/>
                    <a:pt x="867" y="1366"/>
                    <a:pt x="886" y="1702"/>
                  </a:cubicBezTo>
                  <a:cubicBezTo>
                    <a:pt x="896" y="1943"/>
                    <a:pt x="766" y="2169"/>
                    <a:pt x="554" y="2280"/>
                  </a:cubicBezTo>
                  <a:cubicBezTo>
                    <a:pt x="251" y="2434"/>
                    <a:pt x="131" y="2799"/>
                    <a:pt x="285" y="3103"/>
                  </a:cubicBezTo>
                  <a:cubicBezTo>
                    <a:pt x="391" y="3319"/>
                    <a:pt x="367" y="3574"/>
                    <a:pt x="213" y="3767"/>
                  </a:cubicBezTo>
                  <a:cubicBezTo>
                    <a:pt x="1" y="4026"/>
                    <a:pt x="39" y="4416"/>
                    <a:pt x="304" y="4628"/>
                  </a:cubicBezTo>
                  <a:cubicBezTo>
                    <a:pt x="492" y="4782"/>
                    <a:pt x="569" y="5027"/>
                    <a:pt x="511" y="5263"/>
                  </a:cubicBezTo>
                  <a:cubicBezTo>
                    <a:pt x="424" y="5590"/>
                    <a:pt x="617" y="5922"/>
                    <a:pt x="944" y="6014"/>
                  </a:cubicBezTo>
                  <a:cubicBezTo>
                    <a:pt x="1175" y="6076"/>
                    <a:pt x="1348" y="6269"/>
                    <a:pt x="1387" y="6509"/>
                  </a:cubicBezTo>
                  <a:cubicBezTo>
                    <a:pt x="1439" y="6811"/>
                    <a:pt x="1703" y="7026"/>
                    <a:pt x="2000" y="7026"/>
                  </a:cubicBezTo>
                  <a:cubicBezTo>
                    <a:pt x="2029" y="7026"/>
                    <a:pt x="2059" y="7024"/>
                    <a:pt x="2089" y="7019"/>
                  </a:cubicBezTo>
                  <a:cubicBezTo>
                    <a:pt x="2122" y="7014"/>
                    <a:pt x="2155" y="7011"/>
                    <a:pt x="2187" y="7011"/>
                  </a:cubicBezTo>
                  <a:cubicBezTo>
                    <a:pt x="2392" y="7011"/>
                    <a:pt x="2584" y="7114"/>
                    <a:pt x="2700" y="7289"/>
                  </a:cubicBezTo>
                  <a:cubicBezTo>
                    <a:pt x="2816" y="7469"/>
                    <a:pt x="3012" y="7566"/>
                    <a:pt x="3212" y="7566"/>
                  </a:cubicBezTo>
                  <a:cubicBezTo>
                    <a:pt x="3327" y="7566"/>
                    <a:pt x="3443" y="7534"/>
                    <a:pt x="3547" y="7467"/>
                  </a:cubicBezTo>
                  <a:cubicBezTo>
                    <a:pt x="3648" y="7402"/>
                    <a:pt x="3764" y="7369"/>
                    <a:pt x="3879" y="7369"/>
                  </a:cubicBezTo>
                  <a:cubicBezTo>
                    <a:pt x="3995" y="7369"/>
                    <a:pt x="4110" y="7402"/>
                    <a:pt x="4211" y="7467"/>
                  </a:cubicBezTo>
                  <a:cubicBezTo>
                    <a:pt x="4315" y="7534"/>
                    <a:pt x="4432" y="7566"/>
                    <a:pt x="4547" y="7566"/>
                  </a:cubicBezTo>
                  <a:cubicBezTo>
                    <a:pt x="4747" y="7566"/>
                    <a:pt x="4944" y="7469"/>
                    <a:pt x="5063" y="7289"/>
                  </a:cubicBezTo>
                  <a:cubicBezTo>
                    <a:pt x="5175" y="7114"/>
                    <a:pt x="5366" y="7011"/>
                    <a:pt x="5571" y="7011"/>
                  </a:cubicBezTo>
                  <a:cubicBezTo>
                    <a:pt x="5604" y="7011"/>
                    <a:pt x="5636" y="7014"/>
                    <a:pt x="5669" y="7019"/>
                  </a:cubicBezTo>
                  <a:cubicBezTo>
                    <a:pt x="5699" y="7024"/>
                    <a:pt x="5730" y="7026"/>
                    <a:pt x="5759" y="7026"/>
                  </a:cubicBezTo>
                  <a:cubicBezTo>
                    <a:pt x="6060" y="7026"/>
                    <a:pt x="6323" y="6811"/>
                    <a:pt x="6372" y="6504"/>
                  </a:cubicBezTo>
                  <a:cubicBezTo>
                    <a:pt x="6410" y="6269"/>
                    <a:pt x="6583" y="6071"/>
                    <a:pt x="6819" y="6009"/>
                  </a:cubicBezTo>
                  <a:cubicBezTo>
                    <a:pt x="7142" y="5922"/>
                    <a:pt x="7339" y="5585"/>
                    <a:pt x="7252" y="5258"/>
                  </a:cubicBezTo>
                  <a:cubicBezTo>
                    <a:pt x="7190" y="5027"/>
                    <a:pt x="7271" y="4777"/>
                    <a:pt x="7459" y="4628"/>
                  </a:cubicBezTo>
                  <a:cubicBezTo>
                    <a:pt x="7719" y="4411"/>
                    <a:pt x="7757" y="4026"/>
                    <a:pt x="7546" y="3767"/>
                  </a:cubicBezTo>
                  <a:cubicBezTo>
                    <a:pt x="7397" y="3574"/>
                    <a:pt x="7368" y="3319"/>
                    <a:pt x="7478" y="3103"/>
                  </a:cubicBezTo>
                  <a:cubicBezTo>
                    <a:pt x="7628" y="2799"/>
                    <a:pt x="7512" y="2434"/>
                    <a:pt x="7214" y="2280"/>
                  </a:cubicBezTo>
                  <a:cubicBezTo>
                    <a:pt x="6997" y="2169"/>
                    <a:pt x="6867" y="1943"/>
                    <a:pt x="6877" y="1702"/>
                  </a:cubicBezTo>
                  <a:cubicBezTo>
                    <a:pt x="6896" y="1366"/>
                    <a:pt x="6636" y="1077"/>
                    <a:pt x="6299" y="1058"/>
                  </a:cubicBezTo>
                  <a:cubicBezTo>
                    <a:pt x="6059" y="1043"/>
                    <a:pt x="5847" y="894"/>
                    <a:pt x="5756" y="668"/>
                  </a:cubicBezTo>
                  <a:cubicBezTo>
                    <a:pt x="5663" y="423"/>
                    <a:pt x="5431" y="276"/>
                    <a:pt x="5186" y="276"/>
                  </a:cubicBezTo>
                  <a:cubicBezTo>
                    <a:pt x="5113" y="276"/>
                    <a:pt x="5039" y="289"/>
                    <a:pt x="4967" y="317"/>
                  </a:cubicBezTo>
                  <a:cubicBezTo>
                    <a:pt x="4896" y="342"/>
                    <a:pt x="4823" y="354"/>
                    <a:pt x="4751" y="354"/>
                  </a:cubicBezTo>
                  <a:cubicBezTo>
                    <a:pt x="4590" y="354"/>
                    <a:pt x="4432" y="293"/>
                    <a:pt x="4312" y="177"/>
                  </a:cubicBezTo>
                  <a:cubicBezTo>
                    <a:pt x="4194" y="59"/>
                    <a:pt x="4039" y="0"/>
                    <a:pt x="388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83"/>
            <p:cNvSpPr/>
            <p:nvPr/>
          </p:nvSpPr>
          <p:spPr>
            <a:xfrm>
              <a:off x="1019560" y="2133347"/>
              <a:ext cx="116765" cy="198542"/>
            </a:xfrm>
            <a:custGeom>
              <a:avLst/>
              <a:gdLst/>
              <a:ahLst/>
              <a:cxnLst/>
              <a:rect l="l" t="t" r="r" b="b"/>
              <a:pathLst>
                <a:path w="4452" h="7570" extrusionOk="0">
                  <a:moveTo>
                    <a:pt x="568" y="1"/>
                  </a:moveTo>
                  <a:cubicBezTo>
                    <a:pt x="412" y="1"/>
                    <a:pt x="255" y="61"/>
                    <a:pt x="135" y="181"/>
                  </a:cubicBezTo>
                  <a:cubicBezTo>
                    <a:pt x="92" y="220"/>
                    <a:pt x="48" y="253"/>
                    <a:pt x="0" y="282"/>
                  </a:cubicBezTo>
                  <a:cubicBezTo>
                    <a:pt x="92" y="332"/>
                    <a:pt x="193" y="358"/>
                    <a:pt x="296" y="358"/>
                  </a:cubicBezTo>
                  <a:cubicBezTo>
                    <a:pt x="371" y="358"/>
                    <a:pt x="447" y="344"/>
                    <a:pt x="520" y="316"/>
                  </a:cubicBezTo>
                  <a:cubicBezTo>
                    <a:pt x="591" y="288"/>
                    <a:pt x="664" y="276"/>
                    <a:pt x="736" y="276"/>
                  </a:cubicBezTo>
                  <a:cubicBezTo>
                    <a:pt x="982" y="276"/>
                    <a:pt x="1216" y="426"/>
                    <a:pt x="1309" y="672"/>
                  </a:cubicBezTo>
                  <a:cubicBezTo>
                    <a:pt x="1396" y="898"/>
                    <a:pt x="1608" y="1047"/>
                    <a:pt x="1853" y="1062"/>
                  </a:cubicBezTo>
                  <a:cubicBezTo>
                    <a:pt x="2190" y="1081"/>
                    <a:pt x="2450" y="1370"/>
                    <a:pt x="2430" y="1706"/>
                  </a:cubicBezTo>
                  <a:cubicBezTo>
                    <a:pt x="2421" y="1947"/>
                    <a:pt x="2551" y="2173"/>
                    <a:pt x="2762" y="2284"/>
                  </a:cubicBezTo>
                  <a:cubicBezTo>
                    <a:pt x="3065" y="2438"/>
                    <a:pt x="3186" y="2803"/>
                    <a:pt x="3032" y="3107"/>
                  </a:cubicBezTo>
                  <a:cubicBezTo>
                    <a:pt x="2926" y="3323"/>
                    <a:pt x="2950" y="3578"/>
                    <a:pt x="3099" y="3771"/>
                  </a:cubicBezTo>
                  <a:cubicBezTo>
                    <a:pt x="3311" y="4030"/>
                    <a:pt x="3272" y="4415"/>
                    <a:pt x="3013" y="4632"/>
                  </a:cubicBezTo>
                  <a:cubicBezTo>
                    <a:pt x="2825" y="4781"/>
                    <a:pt x="2743" y="5031"/>
                    <a:pt x="2806" y="5262"/>
                  </a:cubicBezTo>
                  <a:cubicBezTo>
                    <a:pt x="2892" y="5589"/>
                    <a:pt x="2700" y="5926"/>
                    <a:pt x="2373" y="6013"/>
                  </a:cubicBezTo>
                  <a:cubicBezTo>
                    <a:pt x="2137" y="6075"/>
                    <a:pt x="1964" y="6273"/>
                    <a:pt x="1925" y="6508"/>
                  </a:cubicBezTo>
                  <a:cubicBezTo>
                    <a:pt x="1877" y="6809"/>
                    <a:pt x="1617" y="7026"/>
                    <a:pt x="1319" y="7026"/>
                  </a:cubicBezTo>
                  <a:cubicBezTo>
                    <a:pt x="1287" y="7026"/>
                    <a:pt x="1255" y="7024"/>
                    <a:pt x="1223" y="7018"/>
                  </a:cubicBezTo>
                  <a:cubicBezTo>
                    <a:pt x="1191" y="7013"/>
                    <a:pt x="1160" y="7011"/>
                    <a:pt x="1129" y="7011"/>
                  </a:cubicBezTo>
                  <a:cubicBezTo>
                    <a:pt x="925" y="7011"/>
                    <a:pt x="729" y="7117"/>
                    <a:pt x="616" y="7293"/>
                  </a:cubicBezTo>
                  <a:cubicBezTo>
                    <a:pt x="597" y="7322"/>
                    <a:pt x="573" y="7350"/>
                    <a:pt x="549" y="7375"/>
                  </a:cubicBezTo>
                  <a:cubicBezTo>
                    <a:pt x="557" y="7374"/>
                    <a:pt x="565" y="7374"/>
                    <a:pt x="572" y="7374"/>
                  </a:cubicBezTo>
                  <a:cubicBezTo>
                    <a:pt x="689" y="7374"/>
                    <a:pt x="801" y="7408"/>
                    <a:pt x="900" y="7471"/>
                  </a:cubicBezTo>
                  <a:cubicBezTo>
                    <a:pt x="1004" y="7538"/>
                    <a:pt x="1121" y="7570"/>
                    <a:pt x="1236" y="7570"/>
                  </a:cubicBezTo>
                  <a:cubicBezTo>
                    <a:pt x="1436" y="7570"/>
                    <a:pt x="1633" y="7473"/>
                    <a:pt x="1752" y="7293"/>
                  </a:cubicBezTo>
                  <a:cubicBezTo>
                    <a:pt x="1864" y="7118"/>
                    <a:pt x="2055" y="7015"/>
                    <a:pt x="2260" y="7015"/>
                  </a:cubicBezTo>
                  <a:cubicBezTo>
                    <a:pt x="2293" y="7015"/>
                    <a:pt x="2325" y="7018"/>
                    <a:pt x="2358" y="7023"/>
                  </a:cubicBezTo>
                  <a:cubicBezTo>
                    <a:pt x="2388" y="7028"/>
                    <a:pt x="2418" y="7030"/>
                    <a:pt x="2447" y="7030"/>
                  </a:cubicBezTo>
                  <a:cubicBezTo>
                    <a:pt x="2745" y="7030"/>
                    <a:pt x="3008" y="6815"/>
                    <a:pt x="3061" y="6513"/>
                  </a:cubicBezTo>
                  <a:cubicBezTo>
                    <a:pt x="3099" y="6273"/>
                    <a:pt x="3272" y="6080"/>
                    <a:pt x="3503" y="6018"/>
                  </a:cubicBezTo>
                  <a:cubicBezTo>
                    <a:pt x="3831" y="5926"/>
                    <a:pt x="4023" y="5594"/>
                    <a:pt x="3941" y="5267"/>
                  </a:cubicBezTo>
                  <a:cubicBezTo>
                    <a:pt x="3879" y="5031"/>
                    <a:pt x="3956" y="4786"/>
                    <a:pt x="4143" y="4632"/>
                  </a:cubicBezTo>
                  <a:cubicBezTo>
                    <a:pt x="4408" y="4420"/>
                    <a:pt x="4451" y="4030"/>
                    <a:pt x="4235" y="3771"/>
                  </a:cubicBezTo>
                  <a:cubicBezTo>
                    <a:pt x="4086" y="3578"/>
                    <a:pt x="4057" y="3323"/>
                    <a:pt x="4167" y="3107"/>
                  </a:cubicBezTo>
                  <a:cubicBezTo>
                    <a:pt x="4321" y="2803"/>
                    <a:pt x="4201" y="2438"/>
                    <a:pt x="3898" y="2284"/>
                  </a:cubicBezTo>
                  <a:cubicBezTo>
                    <a:pt x="3686" y="2173"/>
                    <a:pt x="3556" y="1947"/>
                    <a:pt x="3566" y="1706"/>
                  </a:cubicBezTo>
                  <a:cubicBezTo>
                    <a:pt x="3580" y="1370"/>
                    <a:pt x="3320" y="1081"/>
                    <a:pt x="2984" y="1062"/>
                  </a:cubicBezTo>
                  <a:cubicBezTo>
                    <a:pt x="2743" y="1047"/>
                    <a:pt x="2531" y="898"/>
                    <a:pt x="2445" y="672"/>
                  </a:cubicBezTo>
                  <a:cubicBezTo>
                    <a:pt x="2348" y="426"/>
                    <a:pt x="2116" y="276"/>
                    <a:pt x="1869" y="276"/>
                  </a:cubicBezTo>
                  <a:cubicBezTo>
                    <a:pt x="1796" y="276"/>
                    <a:pt x="1723" y="288"/>
                    <a:pt x="1651" y="316"/>
                  </a:cubicBezTo>
                  <a:cubicBezTo>
                    <a:pt x="1579" y="343"/>
                    <a:pt x="1504" y="357"/>
                    <a:pt x="1429" y="357"/>
                  </a:cubicBezTo>
                  <a:cubicBezTo>
                    <a:pt x="1271" y="357"/>
                    <a:pt x="1116" y="296"/>
                    <a:pt x="1001" y="181"/>
                  </a:cubicBezTo>
                  <a:cubicBezTo>
                    <a:pt x="881" y="61"/>
                    <a:pt x="725" y="1"/>
                    <a:pt x="56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83"/>
            <p:cNvSpPr/>
            <p:nvPr/>
          </p:nvSpPr>
          <p:spPr>
            <a:xfrm>
              <a:off x="959473" y="2157529"/>
              <a:ext cx="150100" cy="150074"/>
            </a:xfrm>
            <a:custGeom>
              <a:avLst/>
              <a:gdLst/>
              <a:ahLst/>
              <a:cxnLst/>
              <a:rect l="l" t="t" r="r" b="b"/>
              <a:pathLst>
                <a:path w="5723" h="5722" extrusionOk="0">
                  <a:moveTo>
                    <a:pt x="2859" y="0"/>
                  </a:moveTo>
                  <a:cubicBezTo>
                    <a:pt x="1281" y="0"/>
                    <a:pt x="1" y="1280"/>
                    <a:pt x="1" y="2858"/>
                  </a:cubicBezTo>
                  <a:cubicBezTo>
                    <a:pt x="1" y="4441"/>
                    <a:pt x="1281" y="5721"/>
                    <a:pt x="2859" y="5721"/>
                  </a:cubicBezTo>
                  <a:cubicBezTo>
                    <a:pt x="4442" y="5721"/>
                    <a:pt x="5722" y="4441"/>
                    <a:pt x="5722" y="2858"/>
                  </a:cubicBezTo>
                  <a:cubicBezTo>
                    <a:pt x="5722" y="1280"/>
                    <a:pt x="4442" y="0"/>
                    <a:pt x="285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83"/>
            <p:cNvSpPr/>
            <p:nvPr/>
          </p:nvSpPr>
          <p:spPr>
            <a:xfrm>
              <a:off x="1019691" y="2157529"/>
              <a:ext cx="93921" cy="150074"/>
            </a:xfrm>
            <a:custGeom>
              <a:avLst/>
              <a:gdLst/>
              <a:ahLst/>
              <a:cxnLst/>
              <a:rect l="l" t="t" r="r" b="b"/>
              <a:pathLst>
                <a:path w="3581" h="5722" extrusionOk="0">
                  <a:moveTo>
                    <a:pt x="563" y="0"/>
                  </a:moveTo>
                  <a:cubicBezTo>
                    <a:pt x="376" y="0"/>
                    <a:pt x="183" y="19"/>
                    <a:pt x="0" y="58"/>
                  </a:cubicBezTo>
                  <a:cubicBezTo>
                    <a:pt x="1333" y="327"/>
                    <a:pt x="2291" y="1496"/>
                    <a:pt x="2291" y="2858"/>
                  </a:cubicBezTo>
                  <a:cubicBezTo>
                    <a:pt x="2291" y="4220"/>
                    <a:pt x="1333" y="5394"/>
                    <a:pt x="0" y="5663"/>
                  </a:cubicBezTo>
                  <a:cubicBezTo>
                    <a:pt x="193" y="5703"/>
                    <a:pt x="384" y="5721"/>
                    <a:pt x="573" y="5721"/>
                  </a:cubicBezTo>
                  <a:cubicBezTo>
                    <a:pt x="2005" y="5721"/>
                    <a:pt x="3263" y="4635"/>
                    <a:pt x="3412" y="3147"/>
                  </a:cubicBezTo>
                  <a:cubicBezTo>
                    <a:pt x="3580" y="1463"/>
                    <a:pt x="2257" y="0"/>
                    <a:pt x="56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83"/>
            <p:cNvSpPr/>
            <p:nvPr/>
          </p:nvSpPr>
          <p:spPr>
            <a:xfrm>
              <a:off x="871401" y="1998381"/>
              <a:ext cx="324224" cy="338466"/>
            </a:xfrm>
            <a:custGeom>
              <a:avLst/>
              <a:gdLst/>
              <a:ahLst/>
              <a:cxnLst/>
              <a:rect l="l" t="t" r="r" b="b"/>
              <a:pathLst>
                <a:path w="12362" h="12905" extrusionOk="0">
                  <a:moveTo>
                    <a:pt x="9566" y="376"/>
                  </a:moveTo>
                  <a:lnTo>
                    <a:pt x="6843" y="4177"/>
                  </a:lnTo>
                  <a:lnTo>
                    <a:pt x="6453" y="3638"/>
                  </a:lnTo>
                  <a:lnTo>
                    <a:pt x="8791" y="376"/>
                  </a:lnTo>
                  <a:close/>
                  <a:moveTo>
                    <a:pt x="10793" y="376"/>
                  </a:moveTo>
                  <a:lnTo>
                    <a:pt x="7454" y="5038"/>
                  </a:lnTo>
                  <a:lnTo>
                    <a:pt x="7074" y="4504"/>
                  </a:lnTo>
                  <a:lnTo>
                    <a:pt x="10028" y="376"/>
                  </a:lnTo>
                  <a:close/>
                  <a:moveTo>
                    <a:pt x="2478" y="376"/>
                  </a:moveTo>
                  <a:lnTo>
                    <a:pt x="5832" y="5058"/>
                  </a:lnTo>
                  <a:cubicBezTo>
                    <a:pt x="5765" y="5091"/>
                    <a:pt x="5707" y="5135"/>
                    <a:pt x="5654" y="5187"/>
                  </a:cubicBezTo>
                  <a:cubicBezTo>
                    <a:pt x="5573" y="5268"/>
                    <a:pt x="5464" y="5311"/>
                    <a:pt x="5355" y="5311"/>
                  </a:cubicBezTo>
                  <a:cubicBezTo>
                    <a:pt x="5315" y="5311"/>
                    <a:pt x="5274" y="5305"/>
                    <a:pt x="5236" y="5293"/>
                  </a:cubicBezTo>
                  <a:lnTo>
                    <a:pt x="1709" y="376"/>
                  </a:lnTo>
                  <a:close/>
                  <a:moveTo>
                    <a:pt x="3653" y="376"/>
                  </a:moveTo>
                  <a:lnTo>
                    <a:pt x="7180" y="5308"/>
                  </a:lnTo>
                  <a:cubicBezTo>
                    <a:pt x="7150" y="5314"/>
                    <a:pt x="7121" y="5317"/>
                    <a:pt x="7091" y="5317"/>
                  </a:cubicBezTo>
                  <a:cubicBezTo>
                    <a:pt x="6978" y="5317"/>
                    <a:pt x="6869" y="5273"/>
                    <a:pt x="6785" y="5192"/>
                  </a:cubicBezTo>
                  <a:cubicBezTo>
                    <a:pt x="6636" y="5043"/>
                    <a:pt x="6434" y="4961"/>
                    <a:pt x="6222" y="4961"/>
                  </a:cubicBezTo>
                  <a:lnTo>
                    <a:pt x="2940" y="376"/>
                  </a:lnTo>
                  <a:close/>
                  <a:moveTo>
                    <a:pt x="1247" y="376"/>
                  </a:moveTo>
                  <a:lnTo>
                    <a:pt x="4735" y="5255"/>
                  </a:lnTo>
                  <a:cubicBezTo>
                    <a:pt x="4538" y="5298"/>
                    <a:pt x="4369" y="5414"/>
                    <a:pt x="4254" y="5582"/>
                  </a:cubicBezTo>
                  <a:lnTo>
                    <a:pt x="530" y="376"/>
                  </a:lnTo>
                  <a:close/>
                  <a:moveTo>
                    <a:pt x="11909" y="376"/>
                  </a:moveTo>
                  <a:lnTo>
                    <a:pt x="8190" y="5582"/>
                  </a:lnTo>
                  <a:cubicBezTo>
                    <a:pt x="8084" y="5433"/>
                    <a:pt x="7935" y="5322"/>
                    <a:pt x="7762" y="5269"/>
                  </a:cubicBezTo>
                  <a:lnTo>
                    <a:pt x="11260" y="376"/>
                  </a:lnTo>
                  <a:close/>
                  <a:moveTo>
                    <a:pt x="6223" y="5339"/>
                  </a:moveTo>
                  <a:cubicBezTo>
                    <a:pt x="6331" y="5339"/>
                    <a:pt x="6441" y="5380"/>
                    <a:pt x="6525" y="5462"/>
                  </a:cubicBezTo>
                  <a:cubicBezTo>
                    <a:pt x="6676" y="5613"/>
                    <a:pt x="6881" y="5694"/>
                    <a:pt x="7089" y="5694"/>
                  </a:cubicBezTo>
                  <a:cubicBezTo>
                    <a:pt x="7186" y="5694"/>
                    <a:pt x="7283" y="5677"/>
                    <a:pt x="7377" y="5640"/>
                  </a:cubicBezTo>
                  <a:cubicBezTo>
                    <a:pt x="7425" y="5621"/>
                    <a:pt x="7475" y="5613"/>
                    <a:pt x="7524" y="5613"/>
                  </a:cubicBezTo>
                  <a:cubicBezTo>
                    <a:pt x="7695" y="5613"/>
                    <a:pt x="7858" y="5717"/>
                    <a:pt x="7925" y="5885"/>
                  </a:cubicBezTo>
                  <a:cubicBezTo>
                    <a:pt x="7930" y="5900"/>
                    <a:pt x="7940" y="5914"/>
                    <a:pt x="7945" y="5928"/>
                  </a:cubicBezTo>
                  <a:cubicBezTo>
                    <a:pt x="7993" y="6054"/>
                    <a:pt x="8079" y="6159"/>
                    <a:pt x="8190" y="6236"/>
                  </a:cubicBezTo>
                  <a:cubicBezTo>
                    <a:pt x="8315" y="6333"/>
                    <a:pt x="8464" y="6386"/>
                    <a:pt x="8623" y="6395"/>
                  </a:cubicBezTo>
                  <a:cubicBezTo>
                    <a:pt x="8859" y="6410"/>
                    <a:pt x="9037" y="6612"/>
                    <a:pt x="9027" y="6843"/>
                  </a:cubicBezTo>
                  <a:cubicBezTo>
                    <a:pt x="9013" y="7160"/>
                    <a:pt x="9181" y="7454"/>
                    <a:pt x="9460" y="7598"/>
                  </a:cubicBezTo>
                  <a:cubicBezTo>
                    <a:pt x="9667" y="7704"/>
                    <a:pt x="9754" y="7959"/>
                    <a:pt x="9648" y="8171"/>
                  </a:cubicBezTo>
                  <a:cubicBezTo>
                    <a:pt x="9504" y="8450"/>
                    <a:pt x="9542" y="8787"/>
                    <a:pt x="9739" y="9037"/>
                  </a:cubicBezTo>
                  <a:cubicBezTo>
                    <a:pt x="9884" y="9215"/>
                    <a:pt x="9860" y="9484"/>
                    <a:pt x="9677" y="9634"/>
                  </a:cubicBezTo>
                  <a:cubicBezTo>
                    <a:pt x="9431" y="9831"/>
                    <a:pt x="9330" y="10153"/>
                    <a:pt x="9407" y="10461"/>
                  </a:cubicBezTo>
                  <a:cubicBezTo>
                    <a:pt x="9465" y="10687"/>
                    <a:pt x="9335" y="10918"/>
                    <a:pt x="9109" y="10981"/>
                  </a:cubicBezTo>
                  <a:cubicBezTo>
                    <a:pt x="8801" y="11063"/>
                    <a:pt x="8575" y="11318"/>
                    <a:pt x="8527" y="11626"/>
                  </a:cubicBezTo>
                  <a:cubicBezTo>
                    <a:pt x="8492" y="11836"/>
                    <a:pt x="8309" y="11986"/>
                    <a:pt x="8099" y="11986"/>
                  </a:cubicBezTo>
                  <a:cubicBezTo>
                    <a:pt x="8078" y="11986"/>
                    <a:pt x="8057" y="11985"/>
                    <a:pt x="8036" y="11982"/>
                  </a:cubicBezTo>
                  <a:cubicBezTo>
                    <a:pt x="7995" y="11975"/>
                    <a:pt x="7954" y="11972"/>
                    <a:pt x="7914" y="11972"/>
                  </a:cubicBezTo>
                  <a:cubicBezTo>
                    <a:pt x="7645" y="11972"/>
                    <a:pt x="7393" y="12108"/>
                    <a:pt x="7242" y="12338"/>
                  </a:cubicBezTo>
                  <a:cubicBezTo>
                    <a:pt x="7159" y="12461"/>
                    <a:pt x="7022" y="12529"/>
                    <a:pt x="6883" y="12529"/>
                  </a:cubicBezTo>
                  <a:cubicBezTo>
                    <a:pt x="6805" y="12529"/>
                    <a:pt x="6726" y="12508"/>
                    <a:pt x="6655" y="12463"/>
                  </a:cubicBezTo>
                  <a:cubicBezTo>
                    <a:pt x="6523" y="12376"/>
                    <a:pt x="6371" y="12333"/>
                    <a:pt x="6220" y="12333"/>
                  </a:cubicBezTo>
                  <a:cubicBezTo>
                    <a:pt x="6068" y="12333"/>
                    <a:pt x="5916" y="12376"/>
                    <a:pt x="5784" y="12463"/>
                  </a:cubicBezTo>
                  <a:cubicBezTo>
                    <a:pt x="5713" y="12508"/>
                    <a:pt x="5634" y="12529"/>
                    <a:pt x="5556" y="12529"/>
                  </a:cubicBezTo>
                  <a:cubicBezTo>
                    <a:pt x="5417" y="12529"/>
                    <a:pt x="5280" y="12461"/>
                    <a:pt x="5197" y="12338"/>
                  </a:cubicBezTo>
                  <a:cubicBezTo>
                    <a:pt x="5047" y="12108"/>
                    <a:pt x="4791" y="11972"/>
                    <a:pt x="4521" y="11972"/>
                  </a:cubicBezTo>
                  <a:cubicBezTo>
                    <a:pt x="4480" y="11972"/>
                    <a:pt x="4439" y="11975"/>
                    <a:pt x="4398" y="11982"/>
                  </a:cubicBezTo>
                  <a:cubicBezTo>
                    <a:pt x="4378" y="11985"/>
                    <a:pt x="4357" y="11986"/>
                    <a:pt x="4337" y="11986"/>
                  </a:cubicBezTo>
                  <a:cubicBezTo>
                    <a:pt x="4131" y="11986"/>
                    <a:pt x="3952" y="11836"/>
                    <a:pt x="3917" y="11626"/>
                  </a:cubicBezTo>
                  <a:cubicBezTo>
                    <a:pt x="3864" y="11318"/>
                    <a:pt x="3638" y="11063"/>
                    <a:pt x="3335" y="10981"/>
                  </a:cubicBezTo>
                  <a:cubicBezTo>
                    <a:pt x="3109" y="10918"/>
                    <a:pt x="2974" y="10687"/>
                    <a:pt x="3032" y="10461"/>
                  </a:cubicBezTo>
                  <a:cubicBezTo>
                    <a:pt x="3114" y="10153"/>
                    <a:pt x="3008" y="9831"/>
                    <a:pt x="2762" y="9634"/>
                  </a:cubicBezTo>
                  <a:cubicBezTo>
                    <a:pt x="2584" y="9484"/>
                    <a:pt x="2555" y="9215"/>
                    <a:pt x="2705" y="9037"/>
                  </a:cubicBezTo>
                  <a:cubicBezTo>
                    <a:pt x="2902" y="8787"/>
                    <a:pt x="2936" y="8450"/>
                    <a:pt x="2796" y="8171"/>
                  </a:cubicBezTo>
                  <a:cubicBezTo>
                    <a:pt x="2690" y="7959"/>
                    <a:pt x="2772" y="7704"/>
                    <a:pt x="2979" y="7598"/>
                  </a:cubicBezTo>
                  <a:cubicBezTo>
                    <a:pt x="3258" y="7454"/>
                    <a:pt x="3431" y="7160"/>
                    <a:pt x="3417" y="6843"/>
                  </a:cubicBezTo>
                  <a:cubicBezTo>
                    <a:pt x="3402" y="6612"/>
                    <a:pt x="3585" y="6410"/>
                    <a:pt x="3816" y="6400"/>
                  </a:cubicBezTo>
                  <a:cubicBezTo>
                    <a:pt x="4062" y="6386"/>
                    <a:pt x="4288" y="6260"/>
                    <a:pt x="4427" y="6058"/>
                  </a:cubicBezTo>
                  <a:lnTo>
                    <a:pt x="4437" y="6049"/>
                  </a:lnTo>
                  <a:cubicBezTo>
                    <a:pt x="4471" y="5996"/>
                    <a:pt x="4499" y="5943"/>
                    <a:pt x="4523" y="5885"/>
                  </a:cubicBezTo>
                  <a:cubicBezTo>
                    <a:pt x="4587" y="5717"/>
                    <a:pt x="4749" y="5613"/>
                    <a:pt x="4922" y="5613"/>
                  </a:cubicBezTo>
                  <a:cubicBezTo>
                    <a:pt x="4972" y="5613"/>
                    <a:pt x="5022" y="5621"/>
                    <a:pt x="5072" y="5640"/>
                  </a:cubicBezTo>
                  <a:cubicBezTo>
                    <a:pt x="5165" y="5677"/>
                    <a:pt x="5263" y="5694"/>
                    <a:pt x="5359" y="5694"/>
                  </a:cubicBezTo>
                  <a:cubicBezTo>
                    <a:pt x="5566" y="5694"/>
                    <a:pt x="5769" y="5613"/>
                    <a:pt x="5924" y="5462"/>
                  </a:cubicBezTo>
                  <a:cubicBezTo>
                    <a:pt x="6005" y="5380"/>
                    <a:pt x="6114" y="5339"/>
                    <a:pt x="6223" y="5339"/>
                  </a:cubicBezTo>
                  <a:close/>
                  <a:moveTo>
                    <a:pt x="12037" y="0"/>
                  </a:moveTo>
                  <a:cubicBezTo>
                    <a:pt x="12033" y="0"/>
                    <a:pt x="12029" y="0"/>
                    <a:pt x="12025" y="0"/>
                  </a:cubicBezTo>
                  <a:lnTo>
                    <a:pt x="8758" y="0"/>
                  </a:lnTo>
                  <a:cubicBezTo>
                    <a:pt x="8652" y="0"/>
                    <a:pt x="8556" y="49"/>
                    <a:pt x="8498" y="130"/>
                  </a:cubicBezTo>
                  <a:lnTo>
                    <a:pt x="6217" y="3316"/>
                  </a:lnTo>
                  <a:lnTo>
                    <a:pt x="3941" y="135"/>
                  </a:lnTo>
                  <a:cubicBezTo>
                    <a:pt x="3883" y="49"/>
                    <a:pt x="3782" y="0"/>
                    <a:pt x="3681" y="0"/>
                  </a:cubicBezTo>
                  <a:lnTo>
                    <a:pt x="414" y="0"/>
                  </a:lnTo>
                  <a:cubicBezTo>
                    <a:pt x="154" y="0"/>
                    <a:pt x="0" y="294"/>
                    <a:pt x="154" y="506"/>
                  </a:cubicBezTo>
                  <a:lnTo>
                    <a:pt x="4033" y="5928"/>
                  </a:lnTo>
                  <a:cubicBezTo>
                    <a:pt x="3965" y="5981"/>
                    <a:pt x="3879" y="6015"/>
                    <a:pt x="3792" y="6020"/>
                  </a:cubicBezTo>
                  <a:cubicBezTo>
                    <a:pt x="3354" y="6044"/>
                    <a:pt x="3013" y="6419"/>
                    <a:pt x="3037" y="6862"/>
                  </a:cubicBezTo>
                  <a:cubicBezTo>
                    <a:pt x="3041" y="7030"/>
                    <a:pt x="2950" y="7184"/>
                    <a:pt x="2806" y="7261"/>
                  </a:cubicBezTo>
                  <a:cubicBezTo>
                    <a:pt x="2411" y="7463"/>
                    <a:pt x="2257" y="7945"/>
                    <a:pt x="2454" y="8339"/>
                  </a:cubicBezTo>
                  <a:cubicBezTo>
                    <a:pt x="2527" y="8488"/>
                    <a:pt x="2507" y="8666"/>
                    <a:pt x="2406" y="8796"/>
                  </a:cubicBezTo>
                  <a:cubicBezTo>
                    <a:pt x="2132" y="9143"/>
                    <a:pt x="2185" y="9648"/>
                    <a:pt x="2527" y="9927"/>
                  </a:cubicBezTo>
                  <a:cubicBezTo>
                    <a:pt x="2656" y="10033"/>
                    <a:pt x="2709" y="10201"/>
                    <a:pt x="2666" y="10365"/>
                  </a:cubicBezTo>
                  <a:cubicBezTo>
                    <a:pt x="2555" y="10793"/>
                    <a:pt x="2810" y="11231"/>
                    <a:pt x="3234" y="11346"/>
                  </a:cubicBezTo>
                  <a:cubicBezTo>
                    <a:pt x="3397" y="11390"/>
                    <a:pt x="3518" y="11525"/>
                    <a:pt x="3542" y="11688"/>
                  </a:cubicBezTo>
                  <a:cubicBezTo>
                    <a:pt x="3607" y="12080"/>
                    <a:pt x="3948" y="12362"/>
                    <a:pt x="4337" y="12362"/>
                  </a:cubicBezTo>
                  <a:cubicBezTo>
                    <a:pt x="4378" y="12362"/>
                    <a:pt x="4419" y="12359"/>
                    <a:pt x="4461" y="12352"/>
                  </a:cubicBezTo>
                  <a:cubicBezTo>
                    <a:pt x="4482" y="12349"/>
                    <a:pt x="4503" y="12348"/>
                    <a:pt x="4523" y="12348"/>
                  </a:cubicBezTo>
                  <a:cubicBezTo>
                    <a:pt x="4665" y="12348"/>
                    <a:pt x="4800" y="12418"/>
                    <a:pt x="4880" y="12540"/>
                  </a:cubicBezTo>
                  <a:cubicBezTo>
                    <a:pt x="5033" y="12776"/>
                    <a:pt x="5290" y="12905"/>
                    <a:pt x="5552" y="12905"/>
                  </a:cubicBezTo>
                  <a:cubicBezTo>
                    <a:pt x="5701" y="12905"/>
                    <a:pt x="5852" y="12863"/>
                    <a:pt x="5986" y="12776"/>
                  </a:cubicBezTo>
                  <a:cubicBezTo>
                    <a:pt x="6058" y="12732"/>
                    <a:pt x="6139" y="12711"/>
                    <a:pt x="6219" y="12711"/>
                  </a:cubicBezTo>
                  <a:cubicBezTo>
                    <a:pt x="6299" y="12711"/>
                    <a:pt x="6378" y="12732"/>
                    <a:pt x="6448" y="12776"/>
                  </a:cubicBezTo>
                  <a:cubicBezTo>
                    <a:pt x="6583" y="12863"/>
                    <a:pt x="6733" y="12905"/>
                    <a:pt x="6883" y="12905"/>
                  </a:cubicBezTo>
                  <a:cubicBezTo>
                    <a:pt x="7145" y="12905"/>
                    <a:pt x="7403" y="12776"/>
                    <a:pt x="7560" y="12540"/>
                  </a:cubicBezTo>
                  <a:cubicBezTo>
                    <a:pt x="7639" y="12418"/>
                    <a:pt x="7774" y="12348"/>
                    <a:pt x="7916" y="12348"/>
                  </a:cubicBezTo>
                  <a:cubicBezTo>
                    <a:pt x="7937" y="12348"/>
                    <a:pt x="7957" y="12349"/>
                    <a:pt x="7978" y="12352"/>
                  </a:cubicBezTo>
                  <a:cubicBezTo>
                    <a:pt x="8020" y="12359"/>
                    <a:pt x="8061" y="12362"/>
                    <a:pt x="8102" y="12362"/>
                  </a:cubicBezTo>
                  <a:cubicBezTo>
                    <a:pt x="8491" y="12362"/>
                    <a:pt x="8832" y="12080"/>
                    <a:pt x="8897" y="11688"/>
                  </a:cubicBezTo>
                  <a:cubicBezTo>
                    <a:pt x="8921" y="11525"/>
                    <a:pt x="9042" y="11390"/>
                    <a:pt x="9205" y="11346"/>
                  </a:cubicBezTo>
                  <a:cubicBezTo>
                    <a:pt x="9629" y="11226"/>
                    <a:pt x="9884" y="10793"/>
                    <a:pt x="9773" y="10365"/>
                  </a:cubicBezTo>
                  <a:cubicBezTo>
                    <a:pt x="9730" y="10201"/>
                    <a:pt x="9783" y="10028"/>
                    <a:pt x="9913" y="9927"/>
                  </a:cubicBezTo>
                  <a:cubicBezTo>
                    <a:pt x="10254" y="9643"/>
                    <a:pt x="10307" y="9143"/>
                    <a:pt x="10033" y="8796"/>
                  </a:cubicBezTo>
                  <a:cubicBezTo>
                    <a:pt x="9927" y="8666"/>
                    <a:pt x="9913" y="8488"/>
                    <a:pt x="9985" y="8339"/>
                  </a:cubicBezTo>
                  <a:cubicBezTo>
                    <a:pt x="10182" y="7945"/>
                    <a:pt x="10028" y="7463"/>
                    <a:pt x="9634" y="7261"/>
                  </a:cubicBezTo>
                  <a:cubicBezTo>
                    <a:pt x="9489" y="7184"/>
                    <a:pt x="9398" y="7030"/>
                    <a:pt x="9403" y="6862"/>
                  </a:cubicBezTo>
                  <a:cubicBezTo>
                    <a:pt x="9427" y="6419"/>
                    <a:pt x="9085" y="6044"/>
                    <a:pt x="8647" y="6020"/>
                  </a:cubicBezTo>
                  <a:cubicBezTo>
                    <a:pt x="8560" y="6015"/>
                    <a:pt x="8474" y="5981"/>
                    <a:pt x="8407" y="5928"/>
                  </a:cubicBezTo>
                  <a:lnTo>
                    <a:pt x="12285" y="506"/>
                  </a:lnTo>
                  <a:cubicBezTo>
                    <a:pt x="12357" y="409"/>
                    <a:pt x="12362" y="280"/>
                    <a:pt x="12309" y="174"/>
                  </a:cubicBezTo>
                  <a:cubicBezTo>
                    <a:pt x="12253" y="67"/>
                    <a:pt x="12152" y="0"/>
                    <a:pt x="1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83"/>
            <p:cNvSpPr/>
            <p:nvPr/>
          </p:nvSpPr>
          <p:spPr>
            <a:xfrm>
              <a:off x="954883" y="2152441"/>
              <a:ext cx="159280" cy="73699"/>
            </a:xfrm>
            <a:custGeom>
              <a:avLst/>
              <a:gdLst/>
              <a:ahLst/>
              <a:cxnLst/>
              <a:rect l="l" t="t" r="r" b="b"/>
              <a:pathLst>
                <a:path w="6073" h="2810" extrusionOk="0">
                  <a:moveTo>
                    <a:pt x="3023" y="0"/>
                  </a:moveTo>
                  <a:cubicBezTo>
                    <a:pt x="2335" y="0"/>
                    <a:pt x="1634" y="234"/>
                    <a:pt x="1042" y="747"/>
                  </a:cubicBezTo>
                  <a:cubicBezTo>
                    <a:pt x="494" y="1224"/>
                    <a:pt x="133" y="1873"/>
                    <a:pt x="22" y="2590"/>
                  </a:cubicBezTo>
                  <a:cubicBezTo>
                    <a:pt x="1" y="2730"/>
                    <a:pt x="107" y="2809"/>
                    <a:pt x="213" y="2809"/>
                  </a:cubicBezTo>
                  <a:cubicBezTo>
                    <a:pt x="297" y="2809"/>
                    <a:pt x="380" y="2759"/>
                    <a:pt x="397" y="2648"/>
                  </a:cubicBezTo>
                  <a:cubicBezTo>
                    <a:pt x="599" y="1344"/>
                    <a:pt x="1721" y="386"/>
                    <a:pt x="3034" y="386"/>
                  </a:cubicBezTo>
                  <a:cubicBezTo>
                    <a:pt x="4353" y="386"/>
                    <a:pt x="5474" y="1344"/>
                    <a:pt x="5676" y="2648"/>
                  </a:cubicBezTo>
                  <a:cubicBezTo>
                    <a:pt x="5693" y="2758"/>
                    <a:pt x="5774" y="2807"/>
                    <a:pt x="5857" y="2807"/>
                  </a:cubicBezTo>
                  <a:cubicBezTo>
                    <a:pt x="5964" y="2807"/>
                    <a:pt x="6073" y="2726"/>
                    <a:pt x="6051" y="2585"/>
                  </a:cubicBezTo>
                  <a:cubicBezTo>
                    <a:pt x="5805" y="992"/>
                    <a:pt x="4441" y="0"/>
                    <a:pt x="3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83"/>
            <p:cNvSpPr/>
            <p:nvPr/>
          </p:nvSpPr>
          <p:spPr>
            <a:xfrm>
              <a:off x="954883" y="2238992"/>
              <a:ext cx="159096" cy="73516"/>
            </a:xfrm>
            <a:custGeom>
              <a:avLst/>
              <a:gdLst/>
              <a:ahLst/>
              <a:cxnLst/>
              <a:rect l="l" t="t" r="r" b="b"/>
              <a:pathLst>
                <a:path w="6066" h="2803" extrusionOk="0">
                  <a:moveTo>
                    <a:pt x="5864" y="0"/>
                  </a:moveTo>
                  <a:cubicBezTo>
                    <a:pt x="5770" y="0"/>
                    <a:pt x="5689" y="65"/>
                    <a:pt x="5676" y="161"/>
                  </a:cubicBezTo>
                  <a:cubicBezTo>
                    <a:pt x="5474" y="1460"/>
                    <a:pt x="4357" y="2423"/>
                    <a:pt x="3039" y="2423"/>
                  </a:cubicBezTo>
                  <a:cubicBezTo>
                    <a:pt x="3036" y="2423"/>
                    <a:pt x="3032" y="2423"/>
                    <a:pt x="3029" y="2423"/>
                  </a:cubicBezTo>
                  <a:cubicBezTo>
                    <a:pt x="1720" y="2423"/>
                    <a:pt x="604" y="1467"/>
                    <a:pt x="397" y="171"/>
                  </a:cubicBezTo>
                  <a:cubicBezTo>
                    <a:pt x="380" y="60"/>
                    <a:pt x="297" y="10"/>
                    <a:pt x="213" y="10"/>
                  </a:cubicBezTo>
                  <a:cubicBezTo>
                    <a:pt x="107" y="10"/>
                    <a:pt x="1" y="89"/>
                    <a:pt x="22" y="229"/>
                  </a:cubicBezTo>
                  <a:cubicBezTo>
                    <a:pt x="257" y="1712"/>
                    <a:pt x="1532" y="2803"/>
                    <a:pt x="3029" y="2803"/>
                  </a:cubicBezTo>
                  <a:cubicBezTo>
                    <a:pt x="3032" y="2803"/>
                    <a:pt x="3036" y="2803"/>
                    <a:pt x="3039" y="2803"/>
                  </a:cubicBezTo>
                  <a:cubicBezTo>
                    <a:pt x="4545" y="2803"/>
                    <a:pt x="5820" y="1706"/>
                    <a:pt x="6051" y="219"/>
                  </a:cubicBezTo>
                  <a:cubicBezTo>
                    <a:pt x="6066" y="118"/>
                    <a:pt x="5993" y="17"/>
                    <a:pt x="5892" y="2"/>
                  </a:cubicBezTo>
                  <a:cubicBezTo>
                    <a:pt x="5883" y="1"/>
                    <a:pt x="5873"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83"/>
            <p:cNvSpPr/>
            <p:nvPr/>
          </p:nvSpPr>
          <p:spPr>
            <a:xfrm>
              <a:off x="1019560" y="2198785"/>
              <a:ext cx="18438" cy="67405"/>
            </a:xfrm>
            <a:custGeom>
              <a:avLst/>
              <a:gdLst/>
              <a:ahLst/>
              <a:cxnLst/>
              <a:rect l="l" t="t" r="r" b="b"/>
              <a:pathLst>
                <a:path w="703" h="2570" extrusionOk="0">
                  <a:moveTo>
                    <a:pt x="539" y="0"/>
                  </a:moveTo>
                  <a:cubicBezTo>
                    <a:pt x="506" y="0"/>
                    <a:pt x="467" y="15"/>
                    <a:pt x="443" y="39"/>
                  </a:cubicBezTo>
                  <a:lnTo>
                    <a:pt x="77" y="390"/>
                  </a:lnTo>
                  <a:cubicBezTo>
                    <a:pt x="34" y="424"/>
                    <a:pt x="5" y="477"/>
                    <a:pt x="5" y="535"/>
                  </a:cubicBezTo>
                  <a:cubicBezTo>
                    <a:pt x="0" y="612"/>
                    <a:pt x="58" y="679"/>
                    <a:pt x="130" y="684"/>
                  </a:cubicBezTo>
                  <a:cubicBezTo>
                    <a:pt x="159" y="684"/>
                    <a:pt x="188" y="674"/>
                    <a:pt x="207" y="650"/>
                  </a:cubicBezTo>
                  <a:lnTo>
                    <a:pt x="328" y="496"/>
                  </a:lnTo>
                  <a:lnTo>
                    <a:pt x="332" y="2450"/>
                  </a:lnTo>
                  <a:cubicBezTo>
                    <a:pt x="332" y="2527"/>
                    <a:pt x="429" y="2570"/>
                    <a:pt x="520" y="2570"/>
                  </a:cubicBezTo>
                  <a:cubicBezTo>
                    <a:pt x="611" y="2570"/>
                    <a:pt x="703" y="2527"/>
                    <a:pt x="703" y="2450"/>
                  </a:cubicBezTo>
                  <a:lnTo>
                    <a:pt x="703" y="121"/>
                  </a:lnTo>
                  <a:cubicBezTo>
                    <a:pt x="703" y="49"/>
                    <a:pt x="616" y="0"/>
                    <a:pt x="5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0" name="Google Shape;14590;p83"/>
          <p:cNvGrpSpPr/>
          <p:nvPr/>
        </p:nvGrpSpPr>
        <p:grpSpPr>
          <a:xfrm>
            <a:off x="1751884" y="1804705"/>
            <a:ext cx="360602" cy="360471"/>
            <a:chOff x="1751884" y="1989280"/>
            <a:chExt cx="360602" cy="360471"/>
          </a:xfrm>
        </p:grpSpPr>
        <p:sp>
          <p:nvSpPr>
            <p:cNvPr id="14591" name="Google Shape;14591;p83"/>
            <p:cNvSpPr/>
            <p:nvPr/>
          </p:nvSpPr>
          <p:spPr>
            <a:xfrm>
              <a:off x="1757208" y="1994604"/>
              <a:ext cx="265449" cy="174937"/>
            </a:xfrm>
            <a:custGeom>
              <a:avLst/>
              <a:gdLst/>
              <a:ahLst/>
              <a:cxnLst/>
              <a:rect l="l" t="t" r="r" b="b"/>
              <a:pathLst>
                <a:path w="10121" h="6670" extrusionOk="0">
                  <a:moveTo>
                    <a:pt x="861" y="0"/>
                  </a:moveTo>
                  <a:cubicBezTo>
                    <a:pt x="385" y="0"/>
                    <a:pt x="0" y="385"/>
                    <a:pt x="0" y="861"/>
                  </a:cubicBezTo>
                  <a:lnTo>
                    <a:pt x="0" y="6457"/>
                  </a:lnTo>
                  <a:cubicBezTo>
                    <a:pt x="0" y="6573"/>
                    <a:pt x="96" y="6669"/>
                    <a:pt x="217" y="6669"/>
                  </a:cubicBezTo>
                  <a:lnTo>
                    <a:pt x="2367" y="6669"/>
                  </a:lnTo>
                  <a:cubicBezTo>
                    <a:pt x="2603" y="6669"/>
                    <a:pt x="2796" y="6477"/>
                    <a:pt x="2800" y="6241"/>
                  </a:cubicBezTo>
                  <a:lnTo>
                    <a:pt x="2800" y="5813"/>
                  </a:lnTo>
                  <a:cubicBezTo>
                    <a:pt x="2800" y="5625"/>
                    <a:pt x="2723" y="5447"/>
                    <a:pt x="2584" y="5327"/>
                  </a:cubicBezTo>
                  <a:cubicBezTo>
                    <a:pt x="1727" y="4619"/>
                    <a:pt x="2223" y="3234"/>
                    <a:pt x="3330" y="3229"/>
                  </a:cubicBezTo>
                  <a:cubicBezTo>
                    <a:pt x="3334" y="3229"/>
                    <a:pt x="3337" y="3229"/>
                    <a:pt x="3341" y="3229"/>
                  </a:cubicBezTo>
                  <a:cubicBezTo>
                    <a:pt x="4440" y="3229"/>
                    <a:pt x="4944" y="4607"/>
                    <a:pt x="4100" y="5317"/>
                  </a:cubicBezTo>
                  <a:cubicBezTo>
                    <a:pt x="3955" y="5437"/>
                    <a:pt x="3873" y="5615"/>
                    <a:pt x="3873" y="5803"/>
                  </a:cubicBezTo>
                  <a:lnTo>
                    <a:pt x="3873" y="6241"/>
                  </a:lnTo>
                  <a:cubicBezTo>
                    <a:pt x="3873" y="6474"/>
                    <a:pt x="4061" y="6669"/>
                    <a:pt x="4293" y="6669"/>
                  </a:cubicBezTo>
                  <a:cubicBezTo>
                    <a:pt x="4296" y="6669"/>
                    <a:pt x="4299" y="6669"/>
                    <a:pt x="4302" y="6669"/>
                  </a:cubicBezTo>
                  <a:lnTo>
                    <a:pt x="6669" y="6669"/>
                  </a:lnTo>
                  <a:lnTo>
                    <a:pt x="6669" y="4302"/>
                  </a:lnTo>
                  <a:cubicBezTo>
                    <a:pt x="6669" y="4066"/>
                    <a:pt x="6862" y="3874"/>
                    <a:pt x="7102" y="3874"/>
                  </a:cubicBezTo>
                  <a:lnTo>
                    <a:pt x="7540" y="3874"/>
                  </a:lnTo>
                  <a:cubicBezTo>
                    <a:pt x="7728" y="3874"/>
                    <a:pt x="7906" y="3955"/>
                    <a:pt x="8026" y="4100"/>
                  </a:cubicBezTo>
                  <a:cubicBezTo>
                    <a:pt x="8272" y="4392"/>
                    <a:pt x="8598" y="4523"/>
                    <a:pt x="8920" y="4523"/>
                  </a:cubicBezTo>
                  <a:cubicBezTo>
                    <a:pt x="9529" y="4523"/>
                    <a:pt x="10121" y="4054"/>
                    <a:pt x="10114" y="3330"/>
                  </a:cubicBezTo>
                  <a:cubicBezTo>
                    <a:pt x="10111" y="2611"/>
                    <a:pt x="9523" y="2150"/>
                    <a:pt x="8919" y="2150"/>
                  </a:cubicBezTo>
                  <a:cubicBezTo>
                    <a:pt x="8593" y="2150"/>
                    <a:pt x="8262" y="2284"/>
                    <a:pt x="8016" y="2584"/>
                  </a:cubicBezTo>
                  <a:cubicBezTo>
                    <a:pt x="7899" y="2720"/>
                    <a:pt x="7728" y="2801"/>
                    <a:pt x="7546" y="2801"/>
                  </a:cubicBezTo>
                  <a:cubicBezTo>
                    <a:pt x="7541" y="2801"/>
                    <a:pt x="7536" y="2801"/>
                    <a:pt x="7530" y="2801"/>
                  </a:cubicBezTo>
                  <a:lnTo>
                    <a:pt x="7102" y="2801"/>
                  </a:lnTo>
                  <a:cubicBezTo>
                    <a:pt x="6862" y="2801"/>
                    <a:pt x="6669" y="2608"/>
                    <a:pt x="6669" y="2367"/>
                  </a:cubicBezTo>
                  <a:lnTo>
                    <a:pt x="6669" y="217"/>
                  </a:lnTo>
                  <a:cubicBezTo>
                    <a:pt x="6669" y="96"/>
                    <a:pt x="6573" y="0"/>
                    <a:pt x="6457"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83"/>
            <p:cNvSpPr/>
            <p:nvPr/>
          </p:nvSpPr>
          <p:spPr>
            <a:xfrm>
              <a:off x="1932120" y="1994604"/>
              <a:ext cx="175042" cy="265291"/>
            </a:xfrm>
            <a:custGeom>
              <a:avLst/>
              <a:gdLst/>
              <a:ahLst/>
              <a:cxnLst/>
              <a:rect l="l" t="t" r="r" b="b"/>
              <a:pathLst>
                <a:path w="6674" h="10115" extrusionOk="0">
                  <a:moveTo>
                    <a:pt x="217" y="0"/>
                  </a:moveTo>
                  <a:cubicBezTo>
                    <a:pt x="96" y="0"/>
                    <a:pt x="0" y="96"/>
                    <a:pt x="0" y="217"/>
                  </a:cubicBezTo>
                  <a:lnTo>
                    <a:pt x="0" y="2367"/>
                  </a:lnTo>
                  <a:cubicBezTo>
                    <a:pt x="0" y="2603"/>
                    <a:pt x="193" y="2796"/>
                    <a:pt x="433" y="2796"/>
                  </a:cubicBezTo>
                  <a:lnTo>
                    <a:pt x="861" y="2796"/>
                  </a:lnTo>
                  <a:cubicBezTo>
                    <a:pt x="867" y="2796"/>
                    <a:pt x="872" y="2796"/>
                    <a:pt x="878" y="2796"/>
                  </a:cubicBezTo>
                  <a:cubicBezTo>
                    <a:pt x="1059" y="2796"/>
                    <a:pt x="1231" y="2719"/>
                    <a:pt x="1347" y="2584"/>
                  </a:cubicBezTo>
                  <a:cubicBezTo>
                    <a:pt x="1593" y="2284"/>
                    <a:pt x="1924" y="2150"/>
                    <a:pt x="2250" y="2150"/>
                  </a:cubicBezTo>
                  <a:cubicBezTo>
                    <a:pt x="2854" y="2150"/>
                    <a:pt x="3442" y="2611"/>
                    <a:pt x="3445" y="3330"/>
                  </a:cubicBezTo>
                  <a:cubicBezTo>
                    <a:pt x="3452" y="4054"/>
                    <a:pt x="2860" y="4523"/>
                    <a:pt x="2251" y="4523"/>
                  </a:cubicBezTo>
                  <a:cubicBezTo>
                    <a:pt x="1929" y="4523"/>
                    <a:pt x="1603" y="4392"/>
                    <a:pt x="1357" y="4100"/>
                  </a:cubicBezTo>
                  <a:cubicBezTo>
                    <a:pt x="1237" y="3955"/>
                    <a:pt x="1059" y="3874"/>
                    <a:pt x="871" y="3874"/>
                  </a:cubicBezTo>
                  <a:lnTo>
                    <a:pt x="433" y="3874"/>
                  </a:lnTo>
                  <a:cubicBezTo>
                    <a:pt x="193" y="3874"/>
                    <a:pt x="0" y="4066"/>
                    <a:pt x="0" y="4302"/>
                  </a:cubicBezTo>
                  <a:lnTo>
                    <a:pt x="0" y="6669"/>
                  </a:lnTo>
                  <a:lnTo>
                    <a:pt x="2372" y="6669"/>
                  </a:lnTo>
                  <a:cubicBezTo>
                    <a:pt x="2608" y="6669"/>
                    <a:pt x="2801" y="6862"/>
                    <a:pt x="2801" y="7102"/>
                  </a:cubicBezTo>
                  <a:lnTo>
                    <a:pt x="2801" y="7540"/>
                  </a:lnTo>
                  <a:cubicBezTo>
                    <a:pt x="2801" y="7723"/>
                    <a:pt x="2719" y="7906"/>
                    <a:pt x="2574" y="8026"/>
                  </a:cubicBezTo>
                  <a:cubicBezTo>
                    <a:pt x="1729" y="8737"/>
                    <a:pt x="2236" y="10114"/>
                    <a:pt x="3338" y="10114"/>
                  </a:cubicBezTo>
                  <a:cubicBezTo>
                    <a:pt x="3340" y="10114"/>
                    <a:pt x="3342" y="10114"/>
                    <a:pt x="3344" y="10114"/>
                  </a:cubicBezTo>
                  <a:cubicBezTo>
                    <a:pt x="4451" y="10110"/>
                    <a:pt x="4947" y="8719"/>
                    <a:pt x="4090" y="8016"/>
                  </a:cubicBezTo>
                  <a:cubicBezTo>
                    <a:pt x="3951" y="7896"/>
                    <a:pt x="3869" y="7713"/>
                    <a:pt x="3874" y="7530"/>
                  </a:cubicBezTo>
                  <a:lnTo>
                    <a:pt x="3874" y="7102"/>
                  </a:lnTo>
                  <a:cubicBezTo>
                    <a:pt x="3874" y="6862"/>
                    <a:pt x="4066" y="6669"/>
                    <a:pt x="4307" y="6669"/>
                  </a:cubicBezTo>
                  <a:lnTo>
                    <a:pt x="6457" y="6669"/>
                  </a:lnTo>
                  <a:cubicBezTo>
                    <a:pt x="6573" y="6669"/>
                    <a:pt x="6669" y="6573"/>
                    <a:pt x="6674" y="6457"/>
                  </a:cubicBezTo>
                  <a:lnTo>
                    <a:pt x="6674" y="861"/>
                  </a:lnTo>
                  <a:cubicBezTo>
                    <a:pt x="6674" y="385"/>
                    <a:pt x="6284" y="0"/>
                    <a:pt x="5813"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83"/>
            <p:cNvSpPr/>
            <p:nvPr/>
          </p:nvSpPr>
          <p:spPr>
            <a:xfrm>
              <a:off x="1841661" y="2169515"/>
              <a:ext cx="265396" cy="175042"/>
            </a:xfrm>
            <a:custGeom>
              <a:avLst/>
              <a:gdLst/>
              <a:ahLst/>
              <a:cxnLst/>
              <a:rect l="l" t="t" r="r" b="b"/>
              <a:pathLst>
                <a:path w="10119" h="6674" extrusionOk="0">
                  <a:moveTo>
                    <a:pt x="3449" y="0"/>
                  </a:moveTo>
                  <a:lnTo>
                    <a:pt x="3449" y="2368"/>
                  </a:lnTo>
                  <a:cubicBezTo>
                    <a:pt x="3449" y="2608"/>
                    <a:pt x="3257" y="2801"/>
                    <a:pt x="3021" y="2801"/>
                  </a:cubicBezTo>
                  <a:lnTo>
                    <a:pt x="2583" y="2801"/>
                  </a:lnTo>
                  <a:cubicBezTo>
                    <a:pt x="2395" y="2801"/>
                    <a:pt x="2217" y="2719"/>
                    <a:pt x="2097" y="2574"/>
                  </a:cubicBezTo>
                  <a:cubicBezTo>
                    <a:pt x="1849" y="2282"/>
                    <a:pt x="1522" y="2151"/>
                    <a:pt x="1201" y="2151"/>
                  </a:cubicBezTo>
                  <a:cubicBezTo>
                    <a:pt x="591" y="2151"/>
                    <a:pt x="1" y="2620"/>
                    <a:pt x="4" y="3344"/>
                  </a:cubicBezTo>
                  <a:cubicBezTo>
                    <a:pt x="10" y="4063"/>
                    <a:pt x="597" y="4522"/>
                    <a:pt x="1200" y="4522"/>
                  </a:cubicBezTo>
                  <a:cubicBezTo>
                    <a:pt x="1526" y="4522"/>
                    <a:pt x="1856" y="4389"/>
                    <a:pt x="2102" y="4090"/>
                  </a:cubicBezTo>
                  <a:cubicBezTo>
                    <a:pt x="2223" y="3954"/>
                    <a:pt x="2395" y="3873"/>
                    <a:pt x="2577" y="3873"/>
                  </a:cubicBezTo>
                  <a:cubicBezTo>
                    <a:pt x="2582" y="3873"/>
                    <a:pt x="2587" y="3873"/>
                    <a:pt x="2593" y="3874"/>
                  </a:cubicBezTo>
                  <a:lnTo>
                    <a:pt x="3021" y="3874"/>
                  </a:lnTo>
                  <a:cubicBezTo>
                    <a:pt x="3257" y="3874"/>
                    <a:pt x="3449" y="4066"/>
                    <a:pt x="3449" y="4307"/>
                  </a:cubicBezTo>
                  <a:lnTo>
                    <a:pt x="3449" y="6457"/>
                  </a:lnTo>
                  <a:cubicBezTo>
                    <a:pt x="3449" y="6578"/>
                    <a:pt x="3545" y="6674"/>
                    <a:pt x="3666" y="6674"/>
                  </a:cubicBezTo>
                  <a:lnTo>
                    <a:pt x="9262" y="6674"/>
                  </a:lnTo>
                  <a:cubicBezTo>
                    <a:pt x="9733" y="6669"/>
                    <a:pt x="10118" y="6284"/>
                    <a:pt x="10118" y="5808"/>
                  </a:cubicBezTo>
                  <a:lnTo>
                    <a:pt x="10118" y="217"/>
                  </a:lnTo>
                  <a:cubicBezTo>
                    <a:pt x="10118" y="96"/>
                    <a:pt x="10022" y="0"/>
                    <a:pt x="9902" y="0"/>
                  </a:cubicBezTo>
                  <a:lnTo>
                    <a:pt x="7751" y="0"/>
                  </a:lnTo>
                  <a:cubicBezTo>
                    <a:pt x="7515" y="0"/>
                    <a:pt x="7323" y="193"/>
                    <a:pt x="7323" y="433"/>
                  </a:cubicBezTo>
                  <a:lnTo>
                    <a:pt x="7323" y="861"/>
                  </a:lnTo>
                  <a:cubicBezTo>
                    <a:pt x="7318" y="1044"/>
                    <a:pt x="7395" y="1227"/>
                    <a:pt x="7534" y="1347"/>
                  </a:cubicBezTo>
                  <a:cubicBezTo>
                    <a:pt x="8391" y="2050"/>
                    <a:pt x="7900" y="3441"/>
                    <a:pt x="6793" y="3445"/>
                  </a:cubicBezTo>
                  <a:cubicBezTo>
                    <a:pt x="6791" y="3445"/>
                    <a:pt x="6789" y="3445"/>
                    <a:pt x="6787" y="3445"/>
                  </a:cubicBezTo>
                  <a:cubicBezTo>
                    <a:pt x="5680" y="3445"/>
                    <a:pt x="5178" y="2068"/>
                    <a:pt x="6023" y="1357"/>
                  </a:cubicBezTo>
                  <a:cubicBezTo>
                    <a:pt x="6168" y="1237"/>
                    <a:pt x="6250" y="1054"/>
                    <a:pt x="6250" y="871"/>
                  </a:cubicBezTo>
                  <a:lnTo>
                    <a:pt x="6250" y="433"/>
                  </a:lnTo>
                  <a:cubicBezTo>
                    <a:pt x="6250" y="193"/>
                    <a:pt x="6052" y="0"/>
                    <a:pt x="5816" y="0"/>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83"/>
            <p:cNvSpPr/>
            <p:nvPr/>
          </p:nvSpPr>
          <p:spPr>
            <a:xfrm>
              <a:off x="1757208" y="2079135"/>
              <a:ext cx="175042" cy="265317"/>
            </a:xfrm>
            <a:custGeom>
              <a:avLst/>
              <a:gdLst/>
              <a:ahLst/>
              <a:cxnLst/>
              <a:rect l="l" t="t" r="r" b="b"/>
              <a:pathLst>
                <a:path w="6674" h="10116" extrusionOk="0">
                  <a:moveTo>
                    <a:pt x="3335" y="1"/>
                  </a:moveTo>
                  <a:cubicBezTo>
                    <a:pt x="3334" y="1"/>
                    <a:pt x="3332" y="1"/>
                    <a:pt x="3330" y="1"/>
                  </a:cubicBezTo>
                  <a:cubicBezTo>
                    <a:pt x="2223" y="11"/>
                    <a:pt x="1727" y="1396"/>
                    <a:pt x="2584" y="2099"/>
                  </a:cubicBezTo>
                  <a:cubicBezTo>
                    <a:pt x="2723" y="2224"/>
                    <a:pt x="2805" y="2402"/>
                    <a:pt x="2800" y="2590"/>
                  </a:cubicBezTo>
                  <a:lnTo>
                    <a:pt x="2800" y="3018"/>
                  </a:lnTo>
                  <a:cubicBezTo>
                    <a:pt x="2800" y="3254"/>
                    <a:pt x="2608" y="3446"/>
                    <a:pt x="2367" y="3446"/>
                  </a:cubicBezTo>
                  <a:lnTo>
                    <a:pt x="217" y="3446"/>
                  </a:lnTo>
                  <a:cubicBezTo>
                    <a:pt x="96" y="3446"/>
                    <a:pt x="0" y="3542"/>
                    <a:pt x="0" y="3663"/>
                  </a:cubicBezTo>
                  <a:lnTo>
                    <a:pt x="0" y="9254"/>
                  </a:lnTo>
                  <a:cubicBezTo>
                    <a:pt x="0" y="9730"/>
                    <a:pt x="385" y="10115"/>
                    <a:pt x="861" y="10115"/>
                  </a:cubicBezTo>
                  <a:lnTo>
                    <a:pt x="6457" y="10115"/>
                  </a:lnTo>
                  <a:cubicBezTo>
                    <a:pt x="6573" y="10115"/>
                    <a:pt x="6669" y="10019"/>
                    <a:pt x="6674" y="9899"/>
                  </a:cubicBezTo>
                  <a:lnTo>
                    <a:pt x="6674" y="7748"/>
                  </a:lnTo>
                  <a:cubicBezTo>
                    <a:pt x="6669" y="7512"/>
                    <a:pt x="6477" y="7320"/>
                    <a:pt x="6241" y="7320"/>
                  </a:cubicBezTo>
                  <a:lnTo>
                    <a:pt x="5813" y="7320"/>
                  </a:lnTo>
                  <a:cubicBezTo>
                    <a:pt x="5807" y="7319"/>
                    <a:pt x="5802" y="7319"/>
                    <a:pt x="5796" y="7319"/>
                  </a:cubicBezTo>
                  <a:cubicBezTo>
                    <a:pt x="5614" y="7319"/>
                    <a:pt x="5443" y="7396"/>
                    <a:pt x="5327" y="7531"/>
                  </a:cubicBezTo>
                  <a:cubicBezTo>
                    <a:pt x="5078" y="7832"/>
                    <a:pt x="4746" y="7967"/>
                    <a:pt x="4419" y="7967"/>
                  </a:cubicBezTo>
                  <a:cubicBezTo>
                    <a:pt x="3816" y="7967"/>
                    <a:pt x="3232" y="7508"/>
                    <a:pt x="3229" y="6790"/>
                  </a:cubicBezTo>
                  <a:cubicBezTo>
                    <a:pt x="3222" y="6064"/>
                    <a:pt x="3813" y="5596"/>
                    <a:pt x="4421" y="5596"/>
                  </a:cubicBezTo>
                  <a:cubicBezTo>
                    <a:pt x="4743" y="5596"/>
                    <a:pt x="5070" y="5727"/>
                    <a:pt x="5317" y="6020"/>
                  </a:cubicBezTo>
                  <a:cubicBezTo>
                    <a:pt x="5434" y="6161"/>
                    <a:pt x="5605" y="6242"/>
                    <a:pt x="5787" y="6242"/>
                  </a:cubicBezTo>
                  <a:cubicBezTo>
                    <a:pt x="5793" y="6242"/>
                    <a:pt x="5798" y="6242"/>
                    <a:pt x="5803" y="6242"/>
                  </a:cubicBezTo>
                  <a:lnTo>
                    <a:pt x="6241" y="6242"/>
                  </a:lnTo>
                  <a:cubicBezTo>
                    <a:pt x="6477" y="6242"/>
                    <a:pt x="6674" y="6049"/>
                    <a:pt x="6674" y="5814"/>
                  </a:cubicBezTo>
                  <a:lnTo>
                    <a:pt x="6674" y="3446"/>
                  </a:lnTo>
                  <a:lnTo>
                    <a:pt x="4302" y="3446"/>
                  </a:lnTo>
                  <a:cubicBezTo>
                    <a:pt x="4066" y="3446"/>
                    <a:pt x="3873" y="3254"/>
                    <a:pt x="3873" y="3018"/>
                  </a:cubicBezTo>
                  <a:lnTo>
                    <a:pt x="3873" y="2580"/>
                  </a:lnTo>
                  <a:cubicBezTo>
                    <a:pt x="3873" y="2392"/>
                    <a:pt x="3955" y="2214"/>
                    <a:pt x="4100" y="2094"/>
                  </a:cubicBezTo>
                  <a:cubicBezTo>
                    <a:pt x="4945" y="1378"/>
                    <a:pt x="4438" y="1"/>
                    <a:pt x="3335"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83"/>
            <p:cNvSpPr/>
            <p:nvPr/>
          </p:nvSpPr>
          <p:spPr>
            <a:xfrm>
              <a:off x="1757208" y="2169515"/>
              <a:ext cx="39525" cy="174937"/>
            </a:xfrm>
            <a:custGeom>
              <a:avLst/>
              <a:gdLst/>
              <a:ahLst/>
              <a:cxnLst/>
              <a:rect l="l" t="t" r="r" b="b"/>
              <a:pathLst>
                <a:path w="1507" h="6670" extrusionOk="0">
                  <a:moveTo>
                    <a:pt x="217" y="0"/>
                  </a:moveTo>
                  <a:cubicBezTo>
                    <a:pt x="96" y="0"/>
                    <a:pt x="0" y="96"/>
                    <a:pt x="0" y="217"/>
                  </a:cubicBezTo>
                  <a:lnTo>
                    <a:pt x="0" y="5813"/>
                  </a:lnTo>
                  <a:cubicBezTo>
                    <a:pt x="0" y="6284"/>
                    <a:pt x="385" y="6669"/>
                    <a:pt x="861" y="6669"/>
                  </a:cubicBezTo>
                  <a:lnTo>
                    <a:pt x="1489" y="6669"/>
                  </a:lnTo>
                  <a:cubicBezTo>
                    <a:pt x="1020" y="6664"/>
                    <a:pt x="645" y="6278"/>
                    <a:pt x="645" y="5813"/>
                  </a:cubicBezTo>
                  <a:lnTo>
                    <a:pt x="645" y="217"/>
                  </a:lnTo>
                  <a:cubicBezTo>
                    <a:pt x="645" y="96"/>
                    <a:pt x="741" y="0"/>
                    <a:pt x="861" y="0"/>
                  </a:cubicBezTo>
                  <a:close/>
                  <a:moveTo>
                    <a:pt x="1489" y="6669"/>
                  </a:moveTo>
                  <a:cubicBezTo>
                    <a:pt x="1492" y="6669"/>
                    <a:pt x="1494" y="6669"/>
                    <a:pt x="1497" y="6669"/>
                  </a:cubicBezTo>
                  <a:cubicBezTo>
                    <a:pt x="1500" y="6669"/>
                    <a:pt x="1503" y="6669"/>
                    <a:pt x="1506" y="6669"/>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83"/>
            <p:cNvSpPr/>
            <p:nvPr/>
          </p:nvSpPr>
          <p:spPr>
            <a:xfrm>
              <a:off x="1810581" y="2079240"/>
              <a:ext cx="39892" cy="90301"/>
            </a:xfrm>
            <a:custGeom>
              <a:avLst/>
              <a:gdLst/>
              <a:ahLst/>
              <a:cxnLst/>
              <a:rect l="l" t="t" r="r" b="b"/>
              <a:pathLst>
                <a:path w="1521" h="3443" extrusionOk="0">
                  <a:moveTo>
                    <a:pt x="1301" y="0"/>
                  </a:moveTo>
                  <a:cubicBezTo>
                    <a:pt x="849" y="0"/>
                    <a:pt x="426" y="262"/>
                    <a:pt x="231" y="685"/>
                  </a:cubicBezTo>
                  <a:cubicBezTo>
                    <a:pt x="0" y="1171"/>
                    <a:pt x="135" y="1753"/>
                    <a:pt x="549" y="2095"/>
                  </a:cubicBezTo>
                  <a:cubicBezTo>
                    <a:pt x="688" y="2220"/>
                    <a:pt x="765" y="2398"/>
                    <a:pt x="761" y="2586"/>
                  </a:cubicBezTo>
                  <a:lnTo>
                    <a:pt x="761" y="3014"/>
                  </a:lnTo>
                  <a:cubicBezTo>
                    <a:pt x="761" y="3250"/>
                    <a:pt x="568" y="3442"/>
                    <a:pt x="332" y="3442"/>
                  </a:cubicBezTo>
                  <a:lnTo>
                    <a:pt x="761" y="3442"/>
                  </a:lnTo>
                  <a:cubicBezTo>
                    <a:pt x="1001" y="3442"/>
                    <a:pt x="1194" y="3250"/>
                    <a:pt x="1194" y="3014"/>
                  </a:cubicBezTo>
                  <a:lnTo>
                    <a:pt x="1194" y="2586"/>
                  </a:lnTo>
                  <a:cubicBezTo>
                    <a:pt x="1198" y="2398"/>
                    <a:pt x="1117" y="2220"/>
                    <a:pt x="977" y="2095"/>
                  </a:cubicBezTo>
                  <a:cubicBezTo>
                    <a:pt x="202" y="1455"/>
                    <a:pt x="530" y="199"/>
                    <a:pt x="1521" y="21"/>
                  </a:cubicBezTo>
                  <a:cubicBezTo>
                    <a:pt x="1447" y="7"/>
                    <a:pt x="1374" y="0"/>
                    <a:pt x="130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83"/>
            <p:cNvSpPr/>
            <p:nvPr/>
          </p:nvSpPr>
          <p:spPr>
            <a:xfrm>
              <a:off x="1757208" y="1994604"/>
              <a:ext cx="39525" cy="174937"/>
            </a:xfrm>
            <a:custGeom>
              <a:avLst/>
              <a:gdLst/>
              <a:ahLst/>
              <a:cxnLst/>
              <a:rect l="l" t="t" r="r" b="b"/>
              <a:pathLst>
                <a:path w="1507" h="6670" extrusionOk="0">
                  <a:moveTo>
                    <a:pt x="861" y="0"/>
                  </a:moveTo>
                  <a:cubicBezTo>
                    <a:pt x="385" y="0"/>
                    <a:pt x="0" y="385"/>
                    <a:pt x="0" y="861"/>
                  </a:cubicBezTo>
                  <a:lnTo>
                    <a:pt x="0" y="6453"/>
                  </a:lnTo>
                  <a:cubicBezTo>
                    <a:pt x="0" y="6573"/>
                    <a:pt x="96" y="6669"/>
                    <a:pt x="217" y="6669"/>
                  </a:cubicBezTo>
                  <a:lnTo>
                    <a:pt x="861" y="6669"/>
                  </a:lnTo>
                  <a:cubicBezTo>
                    <a:pt x="741" y="6669"/>
                    <a:pt x="645" y="6573"/>
                    <a:pt x="645" y="6457"/>
                  </a:cubicBezTo>
                  <a:lnTo>
                    <a:pt x="645" y="861"/>
                  </a:lnTo>
                  <a:cubicBezTo>
                    <a:pt x="645" y="385"/>
                    <a:pt x="1030" y="0"/>
                    <a:pt x="150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83"/>
            <p:cNvSpPr/>
            <p:nvPr/>
          </p:nvSpPr>
          <p:spPr>
            <a:xfrm>
              <a:off x="1997111" y="2050941"/>
              <a:ext cx="40023" cy="62159"/>
            </a:xfrm>
            <a:custGeom>
              <a:avLst/>
              <a:gdLst/>
              <a:ahLst/>
              <a:cxnLst/>
              <a:rect l="l" t="t" r="r" b="b"/>
              <a:pathLst>
                <a:path w="1526" h="2370" extrusionOk="0">
                  <a:moveTo>
                    <a:pt x="248" y="0"/>
                  </a:moveTo>
                  <a:cubicBezTo>
                    <a:pt x="166" y="0"/>
                    <a:pt x="83" y="9"/>
                    <a:pt x="0" y="27"/>
                  </a:cubicBezTo>
                  <a:cubicBezTo>
                    <a:pt x="558" y="128"/>
                    <a:pt x="967" y="614"/>
                    <a:pt x="967" y="1182"/>
                  </a:cubicBezTo>
                  <a:cubicBezTo>
                    <a:pt x="972" y="1750"/>
                    <a:pt x="568" y="2240"/>
                    <a:pt x="10" y="2351"/>
                  </a:cubicBezTo>
                  <a:lnTo>
                    <a:pt x="5" y="2351"/>
                  </a:lnTo>
                  <a:cubicBezTo>
                    <a:pt x="77" y="2363"/>
                    <a:pt x="150" y="2369"/>
                    <a:pt x="224" y="2369"/>
                  </a:cubicBezTo>
                  <a:cubicBezTo>
                    <a:pt x="297" y="2369"/>
                    <a:pt x="371" y="2363"/>
                    <a:pt x="443" y="2351"/>
                  </a:cubicBezTo>
                  <a:cubicBezTo>
                    <a:pt x="1092" y="2236"/>
                    <a:pt x="1525" y="1615"/>
                    <a:pt x="1405" y="960"/>
                  </a:cubicBezTo>
                  <a:cubicBezTo>
                    <a:pt x="1296" y="395"/>
                    <a:pt x="800" y="0"/>
                    <a:pt x="24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83"/>
            <p:cNvSpPr/>
            <p:nvPr/>
          </p:nvSpPr>
          <p:spPr>
            <a:xfrm>
              <a:off x="1932120" y="1994604"/>
              <a:ext cx="22608" cy="73332"/>
            </a:xfrm>
            <a:custGeom>
              <a:avLst/>
              <a:gdLst/>
              <a:ahLst/>
              <a:cxnLst/>
              <a:rect l="l" t="t" r="r" b="b"/>
              <a:pathLst>
                <a:path w="862" h="2796" extrusionOk="0">
                  <a:moveTo>
                    <a:pt x="217" y="0"/>
                  </a:moveTo>
                  <a:cubicBezTo>
                    <a:pt x="96" y="0"/>
                    <a:pt x="0" y="96"/>
                    <a:pt x="0" y="217"/>
                  </a:cubicBezTo>
                  <a:lnTo>
                    <a:pt x="0" y="2367"/>
                  </a:lnTo>
                  <a:cubicBezTo>
                    <a:pt x="5" y="2603"/>
                    <a:pt x="197" y="2796"/>
                    <a:pt x="433" y="2796"/>
                  </a:cubicBezTo>
                  <a:lnTo>
                    <a:pt x="861" y="2796"/>
                  </a:lnTo>
                  <a:cubicBezTo>
                    <a:pt x="626" y="2796"/>
                    <a:pt x="433" y="2603"/>
                    <a:pt x="433" y="2367"/>
                  </a:cubicBezTo>
                  <a:lnTo>
                    <a:pt x="433" y="217"/>
                  </a:lnTo>
                  <a:cubicBezTo>
                    <a:pt x="433" y="96"/>
                    <a:pt x="529" y="0"/>
                    <a:pt x="650"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83"/>
            <p:cNvSpPr/>
            <p:nvPr/>
          </p:nvSpPr>
          <p:spPr>
            <a:xfrm>
              <a:off x="1932120" y="2096183"/>
              <a:ext cx="22608" cy="73358"/>
            </a:xfrm>
            <a:custGeom>
              <a:avLst/>
              <a:gdLst/>
              <a:ahLst/>
              <a:cxnLst/>
              <a:rect l="l" t="t" r="r" b="b"/>
              <a:pathLst>
                <a:path w="862" h="2797" extrusionOk="0">
                  <a:moveTo>
                    <a:pt x="433" y="1"/>
                  </a:moveTo>
                  <a:cubicBezTo>
                    <a:pt x="193" y="1"/>
                    <a:pt x="0" y="193"/>
                    <a:pt x="0" y="429"/>
                  </a:cubicBezTo>
                  <a:lnTo>
                    <a:pt x="0" y="2796"/>
                  </a:lnTo>
                  <a:lnTo>
                    <a:pt x="433" y="2796"/>
                  </a:lnTo>
                  <a:lnTo>
                    <a:pt x="433" y="429"/>
                  </a:lnTo>
                  <a:cubicBezTo>
                    <a:pt x="433" y="193"/>
                    <a:pt x="626" y="1"/>
                    <a:pt x="861"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83"/>
            <p:cNvSpPr/>
            <p:nvPr/>
          </p:nvSpPr>
          <p:spPr>
            <a:xfrm>
              <a:off x="1979932" y="2169515"/>
              <a:ext cx="45347" cy="90301"/>
            </a:xfrm>
            <a:custGeom>
              <a:avLst/>
              <a:gdLst/>
              <a:ahLst/>
              <a:cxnLst/>
              <a:rect l="l" t="t" r="r" b="b"/>
              <a:pathLst>
                <a:path w="1729" h="3443" extrusionOk="0">
                  <a:moveTo>
                    <a:pt x="544" y="0"/>
                  </a:moveTo>
                  <a:cubicBezTo>
                    <a:pt x="785" y="0"/>
                    <a:pt x="978" y="193"/>
                    <a:pt x="978" y="433"/>
                  </a:cubicBezTo>
                  <a:lnTo>
                    <a:pt x="978" y="871"/>
                  </a:lnTo>
                  <a:cubicBezTo>
                    <a:pt x="978" y="1054"/>
                    <a:pt x="896" y="1237"/>
                    <a:pt x="751" y="1357"/>
                  </a:cubicBezTo>
                  <a:cubicBezTo>
                    <a:pt x="1" y="1987"/>
                    <a:pt x="299" y="3205"/>
                    <a:pt x="1261" y="3416"/>
                  </a:cubicBezTo>
                  <a:cubicBezTo>
                    <a:pt x="1341" y="3434"/>
                    <a:pt x="1423" y="3442"/>
                    <a:pt x="1504" y="3442"/>
                  </a:cubicBezTo>
                  <a:cubicBezTo>
                    <a:pt x="1579" y="3442"/>
                    <a:pt x="1654" y="3435"/>
                    <a:pt x="1728" y="3421"/>
                  </a:cubicBezTo>
                  <a:cubicBezTo>
                    <a:pt x="1714" y="3421"/>
                    <a:pt x="1704" y="3421"/>
                    <a:pt x="1690" y="3416"/>
                  </a:cubicBezTo>
                  <a:cubicBezTo>
                    <a:pt x="732" y="3205"/>
                    <a:pt x="429" y="1987"/>
                    <a:pt x="1184" y="1357"/>
                  </a:cubicBezTo>
                  <a:cubicBezTo>
                    <a:pt x="1324" y="1237"/>
                    <a:pt x="1406" y="1054"/>
                    <a:pt x="1406" y="871"/>
                  </a:cubicBezTo>
                  <a:lnTo>
                    <a:pt x="1406" y="433"/>
                  </a:lnTo>
                  <a:cubicBezTo>
                    <a:pt x="1406" y="193"/>
                    <a:pt x="1213" y="0"/>
                    <a:pt x="978"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83"/>
            <p:cNvSpPr/>
            <p:nvPr/>
          </p:nvSpPr>
          <p:spPr>
            <a:xfrm>
              <a:off x="1920868" y="2169515"/>
              <a:ext cx="22634" cy="73463"/>
            </a:xfrm>
            <a:custGeom>
              <a:avLst/>
              <a:gdLst/>
              <a:ahLst/>
              <a:cxnLst/>
              <a:rect l="l" t="t" r="r" b="b"/>
              <a:pathLst>
                <a:path w="863" h="2801" extrusionOk="0">
                  <a:moveTo>
                    <a:pt x="429" y="0"/>
                  </a:moveTo>
                  <a:lnTo>
                    <a:pt x="429" y="2368"/>
                  </a:lnTo>
                  <a:cubicBezTo>
                    <a:pt x="429" y="2603"/>
                    <a:pt x="237" y="2801"/>
                    <a:pt x="1" y="2801"/>
                  </a:cubicBezTo>
                  <a:lnTo>
                    <a:pt x="429" y="2801"/>
                  </a:lnTo>
                  <a:cubicBezTo>
                    <a:pt x="670" y="2796"/>
                    <a:pt x="862" y="2603"/>
                    <a:pt x="862" y="2368"/>
                  </a:cubicBezTo>
                  <a:lnTo>
                    <a:pt x="86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3" name="Google Shape;14603;p83"/>
            <p:cNvSpPr/>
            <p:nvPr/>
          </p:nvSpPr>
          <p:spPr>
            <a:xfrm>
              <a:off x="1838461" y="2225983"/>
              <a:ext cx="40154" cy="62212"/>
            </a:xfrm>
            <a:custGeom>
              <a:avLst/>
              <a:gdLst/>
              <a:ahLst/>
              <a:cxnLst/>
              <a:rect l="l" t="t" r="r" b="b"/>
              <a:pathLst>
                <a:path w="1531" h="2372" extrusionOk="0">
                  <a:moveTo>
                    <a:pt x="1305" y="0"/>
                  </a:moveTo>
                  <a:cubicBezTo>
                    <a:pt x="1233" y="0"/>
                    <a:pt x="1160" y="8"/>
                    <a:pt x="1088" y="22"/>
                  </a:cubicBezTo>
                  <a:cubicBezTo>
                    <a:pt x="434" y="133"/>
                    <a:pt x="1" y="758"/>
                    <a:pt x="121" y="1408"/>
                  </a:cubicBezTo>
                  <a:cubicBezTo>
                    <a:pt x="230" y="1976"/>
                    <a:pt x="730" y="2371"/>
                    <a:pt x="1288" y="2371"/>
                  </a:cubicBezTo>
                  <a:cubicBezTo>
                    <a:pt x="1368" y="2371"/>
                    <a:pt x="1449" y="2363"/>
                    <a:pt x="1531" y="2346"/>
                  </a:cubicBezTo>
                  <a:cubicBezTo>
                    <a:pt x="872" y="2221"/>
                    <a:pt x="443" y="1581"/>
                    <a:pt x="588" y="927"/>
                  </a:cubicBezTo>
                  <a:cubicBezTo>
                    <a:pt x="689" y="465"/>
                    <a:pt x="1055" y="109"/>
                    <a:pt x="1516" y="22"/>
                  </a:cubicBezTo>
                  <a:lnTo>
                    <a:pt x="1521" y="22"/>
                  </a:lnTo>
                  <a:cubicBezTo>
                    <a:pt x="1449" y="8"/>
                    <a:pt x="1377" y="0"/>
                    <a:pt x="130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83"/>
            <p:cNvSpPr/>
            <p:nvPr/>
          </p:nvSpPr>
          <p:spPr>
            <a:xfrm>
              <a:off x="1920868" y="2271094"/>
              <a:ext cx="28168" cy="73463"/>
            </a:xfrm>
            <a:custGeom>
              <a:avLst/>
              <a:gdLst/>
              <a:ahLst/>
              <a:cxnLst/>
              <a:rect l="l" t="t" r="r" b="b"/>
              <a:pathLst>
                <a:path w="1074" h="2801" extrusionOk="0">
                  <a:moveTo>
                    <a:pt x="1" y="1"/>
                  </a:moveTo>
                  <a:cubicBezTo>
                    <a:pt x="237" y="1"/>
                    <a:pt x="429" y="193"/>
                    <a:pt x="429" y="434"/>
                  </a:cubicBezTo>
                  <a:lnTo>
                    <a:pt x="429" y="2584"/>
                  </a:lnTo>
                  <a:cubicBezTo>
                    <a:pt x="429" y="2700"/>
                    <a:pt x="525" y="2801"/>
                    <a:pt x="646" y="2801"/>
                  </a:cubicBezTo>
                  <a:lnTo>
                    <a:pt x="1074" y="2801"/>
                  </a:lnTo>
                  <a:cubicBezTo>
                    <a:pt x="954" y="2796"/>
                    <a:pt x="862" y="2700"/>
                    <a:pt x="862" y="2584"/>
                  </a:cubicBezTo>
                  <a:lnTo>
                    <a:pt x="862" y="434"/>
                  </a:lnTo>
                  <a:cubicBezTo>
                    <a:pt x="862" y="193"/>
                    <a:pt x="670" y="1"/>
                    <a:pt x="42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83"/>
            <p:cNvSpPr/>
            <p:nvPr/>
          </p:nvSpPr>
          <p:spPr>
            <a:xfrm>
              <a:off x="1751884" y="1989280"/>
              <a:ext cx="360602" cy="360471"/>
            </a:xfrm>
            <a:custGeom>
              <a:avLst/>
              <a:gdLst/>
              <a:ahLst/>
              <a:cxnLst/>
              <a:rect l="l" t="t" r="r" b="b"/>
              <a:pathLst>
                <a:path w="13749" h="13744" extrusionOk="0">
                  <a:moveTo>
                    <a:pt x="3545" y="3631"/>
                  </a:moveTo>
                  <a:cubicBezTo>
                    <a:pt x="3615" y="3631"/>
                    <a:pt x="3685" y="3638"/>
                    <a:pt x="3754" y="3653"/>
                  </a:cubicBezTo>
                  <a:cubicBezTo>
                    <a:pt x="4548" y="3831"/>
                    <a:pt x="4798" y="4842"/>
                    <a:pt x="4173" y="5366"/>
                  </a:cubicBezTo>
                  <a:cubicBezTo>
                    <a:pt x="3985" y="5525"/>
                    <a:pt x="3874" y="5761"/>
                    <a:pt x="3879" y="6006"/>
                  </a:cubicBezTo>
                  <a:lnTo>
                    <a:pt x="3879" y="6444"/>
                  </a:lnTo>
                  <a:cubicBezTo>
                    <a:pt x="3879" y="6790"/>
                    <a:pt x="4158" y="7074"/>
                    <a:pt x="4510" y="7074"/>
                  </a:cubicBezTo>
                  <a:lnTo>
                    <a:pt x="6675" y="7074"/>
                  </a:lnTo>
                  <a:lnTo>
                    <a:pt x="6675" y="9240"/>
                  </a:lnTo>
                  <a:cubicBezTo>
                    <a:pt x="6675" y="9369"/>
                    <a:pt x="6574" y="9470"/>
                    <a:pt x="6444" y="9470"/>
                  </a:cubicBezTo>
                  <a:lnTo>
                    <a:pt x="6006" y="9470"/>
                  </a:lnTo>
                  <a:cubicBezTo>
                    <a:pt x="5876" y="9470"/>
                    <a:pt x="5756" y="9413"/>
                    <a:pt x="5674" y="9316"/>
                  </a:cubicBezTo>
                  <a:cubicBezTo>
                    <a:pt x="5389" y="8978"/>
                    <a:pt x="5002" y="8821"/>
                    <a:pt x="4619" y="8821"/>
                  </a:cubicBezTo>
                  <a:cubicBezTo>
                    <a:pt x="4009" y="8821"/>
                    <a:pt x="3411" y="9221"/>
                    <a:pt x="3263" y="9913"/>
                  </a:cubicBezTo>
                  <a:cubicBezTo>
                    <a:pt x="3124" y="10539"/>
                    <a:pt x="3432" y="11179"/>
                    <a:pt x="4009" y="11458"/>
                  </a:cubicBezTo>
                  <a:cubicBezTo>
                    <a:pt x="4203" y="11553"/>
                    <a:pt x="4411" y="11599"/>
                    <a:pt x="4616" y="11599"/>
                  </a:cubicBezTo>
                  <a:cubicBezTo>
                    <a:pt x="5020" y="11599"/>
                    <a:pt x="5415" y="11421"/>
                    <a:pt x="5684" y="11092"/>
                  </a:cubicBezTo>
                  <a:cubicBezTo>
                    <a:pt x="5762" y="11000"/>
                    <a:pt x="5876" y="10947"/>
                    <a:pt x="5999" y="10947"/>
                  </a:cubicBezTo>
                  <a:cubicBezTo>
                    <a:pt x="6005" y="10947"/>
                    <a:pt x="6010" y="10947"/>
                    <a:pt x="6016" y="10948"/>
                  </a:cubicBezTo>
                  <a:lnTo>
                    <a:pt x="6444" y="10948"/>
                  </a:lnTo>
                  <a:cubicBezTo>
                    <a:pt x="6569" y="10948"/>
                    <a:pt x="6675" y="11049"/>
                    <a:pt x="6675" y="11174"/>
                  </a:cubicBezTo>
                  <a:lnTo>
                    <a:pt x="6675" y="13339"/>
                  </a:lnTo>
                  <a:lnTo>
                    <a:pt x="1064" y="13339"/>
                  </a:lnTo>
                  <a:cubicBezTo>
                    <a:pt x="703" y="13339"/>
                    <a:pt x="405" y="13046"/>
                    <a:pt x="405" y="12685"/>
                  </a:cubicBezTo>
                  <a:lnTo>
                    <a:pt x="405" y="7074"/>
                  </a:lnTo>
                  <a:lnTo>
                    <a:pt x="2570" y="7074"/>
                  </a:lnTo>
                  <a:cubicBezTo>
                    <a:pt x="2917" y="7074"/>
                    <a:pt x="3201" y="6790"/>
                    <a:pt x="3201" y="6444"/>
                  </a:cubicBezTo>
                  <a:lnTo>
                    <a:pt x="3201" y="6016"/>
                  </a:lnTo>
                  <a:cubicBezTo>
                    <a:pt x="3206" y="5765"/>
                    <a:pt x="3100" y="5530"/>
                    <a:pt x="2912" y="5371"/>
                  </a:cubicBezTo>
                  <a:cubicBezTo>
                    <a:pt x="2436" y="4976"/>
                    <a:pt x="2436" y="4245"/>
                    <a:pt x="2922" y="3850"/>
                  </a:cubicBezTo>
                  <a:cubicBezTo>
                    <a:pt x="3098" y="3707"/>
                    <a:pt x="3319" y="3631"/>
                    <a:pt x="3545" y="3631"/>
                  </a:cubicBezTo>
                  <a:close/>
                  <a:moveTo>
                    <a:pt x="12685" y="400"/>
                  </a:moveTo>
                  <a:cubicBezTo>
                    <a:pt x="13050" y="400"/>
                    <a:pt x="13344" y="699"/>
                    <a:pt x="13344" y="1064"/>
                  </a:cubicBezTo>
                  <a:lnTo>
                    <a:pt x="13344" y="6670"/>
                  </a:lnTo>
                  <a:lnTo>
                    <a:pt x="13118" y="6670"/>
                  </a:lnTo>
                  <a:cubicBezTo>
                    <a:pt x="12863" y="6684"/>
                    <a:pt x="12863" y="7060"/>
                    <a:pt x="13118" y="7074"/>
                  </a:cubicBezTo>
                  <a:lnTo>
                    <a:pt x="13344" y="7074"/>
                  </a:lnTo>
                  <a:lnTo>
                    <a:pt x="13344" y="12685"/>
                  </a:lnTo>
                  <a:cubicBezTo>
                    <a:pt x="13344" y="13046"/>
                    <a:pt x="13046" y="13344"/>
                    <a:pt x="12685" y="13344"/>
                  </a:cubicBezTo>
                  <a:lnTo>
                    <a:pt x="7074" y="13344"/>
                  </a:lnTo>
                  <a:lnTo>
                    <a:pt x="7074" y="11179"/>
                  </a:lnTo>
                  <a:cubicBezTo>
                    <a:pt x="7074" y="10832"/>
                    <a:pt x="6790" y="10548"/>
                    <a:pt x="6444" y="10548"/>
                  </a:cubicBezTo>
                  <a:lnTo>
                    <a:pt x="6016" y="10548"/>
                  </a:lnTo>
                  <a:cubicBezTo>
                    <a:pt x="6010" y="10548"/>
                    <a:pt x="6005" y="10548"/>
                    <a:pt x="5999" y="10548"/>
                  </a:cubicBezTo>
                  <a:cubicBezTo>
                    <a:pt x="5755" y="10548"/>
                    <a:pt x="5526" y="10653"/>
                    <a:pt x="5371" y="10837"/>
                  </a:cubicBezTo>
                  <a:cubicBezTo>
                    <a:pt x="5174" y="11075"/>
                    <a:pt x="4893" y="11194"/>
                    <a:pt x="4613" y="11194"/>
                  </a:cubicBezTo>
                  <a:cubicBezTo>
                    <a:pt x="4330" y="11194"/>
                    <a:pt x="4048" y="11073"/>
                    <a:pt x="3850" y="10832"/>
                  </a:cubicBezTo>
                  <a:cubicBezTo>
                    <a:pt x="3663" y="10596"/>
                    <a:pt x="3590" y="10288"/>
                    <a:pt x="3653" y="9995"/>
                  </a:cubicBezTo>
                  <a:cubicBezTo>
                    <a:pt x="3762" y="9507"/>
                    <a:pt x="4186" y="9224"/>
                    <a:pt x="4619" y="9224"/>
                  </a:cubicBezTo>
                  <a:cubicBezTo>
                    <a:pt x="4890" y="9224"/>
                    <a:pt x="5164" y="9335"/>
                    <a:pt x="5366" y="9576"/>
                  </a:cubicBezTo>
                  <a:cubicBezTo>
                    <a:pt x="5521" y="9760"/>
                    <a:pt x="5751" y="9870"/>
                    <a:pt x="5991" y="9870"/>
                  </a:cubicBezTo>
                  <a:cubicBezTo>
                    <a:pt x="5996" y="9870"/>
                    <a:pt x="6001" y="9870"/>
                    <a:pt x="6006" y="9870"/>
                  </a:cubicBezTo>
                  <a:lnTo>
                    <a:pt x="6444" y="9870"/>
                  </a:lnTo>
                  <a:cubicBezTo>
                    <a:pt x="6795" y="9870"/>
                    <a:pt x="7074" y="9591"/>
                    <a:pt x="7074" y="9240"/>
                  </a:cubicBezTo>
                  <a:lnTo>
                    <a:pt x="7074" y="7074"/>
                  </a:lnTo>
                  <a:lnTo>
                    <a:pt x="9239" y="7074"/>
                  </a:lnTo>
                  <a:cubicBezTo>
                    <a:pt x="9369" y="7074"/>
                    <a:pt x="9470" y="7175"/>
                    <a:pt x="9470" y="7305"/>
                  </a:cubicBezTo>
                  <a:lnTo>
                    <a:pt x="9470" y="7743"/>
                  </a:lnTo>
                  <a:cubicBezTo>
                    <a:pt x="9470" y="7868"/>
                    <a:pt x="9413" y="7993"/>
                    <a:pt x="9316" y="8075"/>
                  </a:cubicBezTo>
                  <a:cubicBezTo>
                    <a:pt x="8436" y="8811"/>
                    <a:pt x="8787" y="10240"/>
                    <a:pt x="9913" y="10486"/>
                  </a:cubicBezTo>
                  <a:cubicBezTo>
                    <a:pt x="10009" y="10505"/>
                    <a:pt x="10106" y="10515"/>
                    <a:pt x="10207" y="10519"/>
                  </a:cubicBezTo>
                  <a:cubicBezTo>
                    <a:pt x="10794" y="10519"/>
                    <a:pt x="11313" y="10154"/>
                    <a:pt x="11511" y="9600"/>
                  </a:cubicBezTo>
                  <a:cubicBezTo>
                    <a:pt x="11713" y="9052"/>
                    <a:pt x="11539" y="8436"/>
                    <a:pt x="11087" y="8065"/>
                  </a:cubicBezTo>
                  <a:cubicBezTo>
                    <a:pt x="10996" y="7979"/>
                    <a:pt x="10943" y="7859"/>
                    <a:pt x="10948" y="7733"/>
                  </a:cubicBezTo>
                  <a:lnTo>
                    <a:pt x="10948" y="7305"/>
                  </a:lnTo>
                  <a:cubicBezTo>
                    <a:pt x="10948" y="7175"/>
                    <a:pt x="11049" y="7074"/>
                    <a:pt x="11179" y="7074"/>
                  </a:cubicBezTo>
                  <a:lnTo>
                    <a:pt x="12252" y="7074"/>
                  </a:lnTo>
                  <a:cubicBezTo>
                    <a:pt x="12507" y="7060"/>
                    <a:pt x="12507" y="6684"/>
                    <a:pt x="12252" y="6670"/>
                  </a:cubicBezTo>
                  <a:lnTo>
                    <a:pt x="11179" y="6670"/>
                  </a:lnTo>
                  <a:cubicBezTo>
                    <a:pt x="10827" y="6670"/>
                    <a:pt x="10548" y="6954"/>
                    <a:pt x="10548" y="7305"/>
                  </a:cubicBezTo>
                  <a:lnTo>
                    <a:pt x="10548" y="7733"/>
                  </a:lnTo>
                  <a:cubicBezTo>
                    <a:pt x="10539" y="7979"/>
                    <a:pt x="10644" y="8215"/>
                    <a:pt x="10832" y="8373"/>
                  </a:cubicBezTo>
                  <a:cubicBezTo>
                    <a:pt x="11313" y="8768"/>
                    <a:pt x="11308" y="9504"/>
                    <a:pt x="10827" y="9894"/>
                  </a:cubicBezTo>
                  <a:cubicBezTo>
                    <a:pt x="10651" y="10037"/>
                    <a:pt x="10430" y="10113"/>
                    <a:pt x="10204" y="10113"/>
                  </a:cubicBezTo>
                  <a:cubicBezTo>
                    <a:pt x="10134" y="10113"/>
                    <a:pt x="10064" y="10106"/>
                    <a:pt x="9995" y="10091"/>
                  </a:cubicBezTo>
                  <a:cubicBezTo>
                    <a:pt x="9201" y="9918"/>
                    <a:pt x="8951" y="8908"/>
                    <a:pt x="9576" y="8383"/>
                  </a:cubicBezTo>
                  <a:cubicBezTo>
                    <a:pt x="9764" y="8224"/>
                    <a:pt x="9870" y="7988"/>
                    <a:pt x="9870" y="7743"/>
                  </a:cubicBezTo>
                  <a:lnTo>
                    <a:pt x="9870" y="7305"/>
                  </a:lnTo>
                  <a:cubicBezTo>
                    <a:pt x="9870" y="6954"/>
                    <a:pt x="9586" y="6675"/>
                    <a:pt x="9239" y="6675"/>
                  </a:cubicBezTo>
                  <a:lnTo>
                    <a:pt x="7074" y="6675"/>
                  </a:lnTo>
                  <a:lnTo>
                    <a:pt x="7074" y="4510"/>
                  </a:lnTo>
                  <a:cubicBezTo>
                    <a:pt x="7074" y="4380"/>
                    <a:pt x="7175" y="4279"/>
                    <a:pt x="7300" y="4279"/>
                  </a:cubicBezTo>
                  <a:lnTo>
                    <a:pt x="7738" y="4279"/>
                  </a:lnTo>
                  <a:cubicBezTo>
                    <a:pt x="7868" y="4279"/>
                    <a:pt x="7988" y="4332"/>
                    <a:pt x="8070" y="4433"/>
                  </a:cubicBezTo>
                  <a:cubicBezTo>
                    <a:pt x="8355" y="4771"/>
                    <a:pt x="8741" y="4927"/>
                    <a:pt x="9123" y="4927"/>
                  </a:cubicBezTo>
                  <a:cubicBezTo>
                    <a:pt x="9735" y="4927"/>
                    <a:pt x="10335" y="4526"/>
                    <a:pt x="10486" y="3836"/>
                  </a:cubicBezTo>
                  <a:cubicBezTo>
                    <a:pt x="10625" y="3210"/>
                    <a:pt x="10317" y="2570"/>
                    <a:pt x="9740" y="2287"/>
                  </a:cubicBezTo>
                  <a:cubicBezTo>
                    <a:pt x="9547" y="2193"/>
                    <a:pt x="9341" y="2148"/>
                    <a:pt x="9138" y="2148"/>
                  </a:cubicBezTo>
                  <a:cubicBezTo>
                    <a:pt x="8731" y="2148"/>
                    <a:pt x="8333" y="2327"/>
                    <a:pt x="8061" y="2657"/>
                  </a:cubicBezTo>
                  <a:cubicBezTo>
                    <a:pt x="7982" y="2749"/>
                    <a:pt x="7868" y="2802"/>
                    <a:pt x="7749" y="2802"/>
                  </a:cubicBezTo>
                  <a:cubicBezTo>
                    <a:pt x="7744" y="2802"/>
                    <a:pt x="7739" y="2802"/>
                    <a:pt x="7733" y="2801"/>
                  </a:cubicBezTo>
                  <a:lnTo>
                    <a:pt x="7300" y="2801"/>
                  </a:lnTo>
                  <a:cubicBezTo>
                    <a:pt x="7175" y="2801"/>
                    <a:pt x="7069" y="2696"/>
                    <a:pt x="7069" y="2570"/>
                  </a:cubicBezTo>
                  <a:lnTo>
                    <a:pt x="7069" y="1493"/>
                  </a:lnTo>
                  <a:cubicBezTo>
                    <a:pt x="7065" y="1365"/>
                    <a:pt x="6968" y="1301"/>
                    <a:pt x="6871" y="1301"/>
                  </a:cubicBezTo>
                  <a:cubicBezTo>
                    <a:pt x="6775" y="1301"/>
                    <a:pt x="6677" y="1365"/>
                    <a:pt x="6670" y="1493"/>
                  </a:cubicBezTo>
                  <a:lnTo>
                    <a:pt x="6670" y="2570"/>
                  </a:lnTo>
                  <a:cubicBezTo>
                    <a:pt x="6670" y="2917"/>
                    <a:pt x="6954" y="3201"/>
                    <a:pt x="7300" y="3201"/>
                  </a:cubicBezTo>
                  <a:lnTo>
                    <a:pt x="7733" y="3201"/>
                  </a:lnTo>
                  <a:cubicBezTo>
                    <a:pt x="7739" y="3201"/>
                    <a:pt x="7744" y="3201"/>
                    <a:pt x="7749" y="3201"/>
                  </a:cubicBezTo>
                  <a:cubicBezTo>
                    <a:pt x="7989" y="3201"/>
                    <a:pt x="8218" y="3096"/>
                    <a:pt x="8373" y="2912"/>
                  </a:cubicBezTo>
                  <a:cubicBezTo>
                    <a:pt x="8570" y="2675"/>
                    <a:pt x="8850" y="2556"/>
                    <a:pt x="9131" y="2556"/>
                  </a:cubicBezTo>
                  <a:cubicBezTo>
                    <a:pt x="9415" y="2556"/>
                    <a:pt x="9698" y="2678"/>
                    <a:pt x="9894" y="2922"/>
                  </a:cubicBezTo>
                  <a:cubicBezTo>
                    <a:pt x="10082" y="3153"/>
                    <a:pt x="10154" y="3461"/>
                    <a:pt x="10091" y="3754"/>
                  </a:cubicBezTo>
                  <a:cubicBezTo>
                    <a:pt x="9982" y="4242"/>
                    <a:pt x="9558" y="4525"/>
                    <a:pt x="9125" y="4525"/>
                  </a:cubicBezTo>
                  <a:cubicBezTo>
                    <a:pt x="8854" y="4525"/>
                    <a:pt x="8580" y="4414"/>
                    <a:pt x="8378" y="4173"/>
                  </a:cubicBezTo>
                  <a:cubicBezTo>
                    <a:pt x="8223" y="3989"/>
                    <a:pt x="7993" y="3879"/>
                    <a:pt x="7754" y="3879"/>
                  </a:cubicBezTo>
                  <a:cubicBezTo>
                    <a:pt x="7748" y="3879"/>
                    <a:pt x="7743" y="3879"/>
                    <a:pt x="7738" y="3879"/>
                  </a:cubicBezTo>
                  <a:lnTo>
                    <a:pt x="7300" y="3879"/>
                  </a:lnTo>
                  <a:cubicBezTo>
                    <a:pt x="6954" y="3879"/>
                    <a:pt x="6670" y="4158"/>
                    <a:pt x="6670" y="4510"/>
                  </a:cubicBezTo>
                  <a:lnTo>
                    <a:pt x="6670" y="6675"/>
                  </a:lnTo>
                  <a:lnTo>
                    <a:pt x="4510" y="6675"/>
                  </a:lnTo>
                  <a:cubicBezTo>
                    <a:pt x="4384" y="6675"/>
                    <a:pt x="4283" y="6574"/>
                    <a:pt x="4283" y="6444"/>
                  </a:cubicBezTo>
                  <a:lnTo>
                    <a:pt x="4283" y="6006"/>
                  </a:lnTo>
                  <a:cubicBezTo>
                    <a:pt x="4279" y="5881"/>
                    <a:pt x="4336" y="5756"/>
                    <a:pt x="4433" y="5674"/>
                  </a:cubicBezTo>
                  <a:cubicBezTo>
                    <a:pt x="5313" y="4938"/>
                    <a:pt x="4962" y="3509"/>
                    <a:pt x="3836" y="3263"/>
                  </a:cubicBezTo>
                  <a:cubicBezTo>
                    <a:pt x="3734" y="3241"/>
                    <a:pt x="3632" y="3230"/>
                    <a:pt x="3532" y="3230"/>
                  </a:cubicBezTo>
                  <a:cubicBezTo>
                    <a:pt x="2788" y="3230"/>
                    <a:pt x="2152" y="3835"/>
                    <a:pt x="2152" y="4615"/>
                  </a:cubicBezTo>
                  <a:cubicBezTo>
                    <a:pt x="2152" y="5029"/>
                    <a:pt x="2339" y="5424"/>
                    <a:pt x="2657" y="5684"/>
                  </a:cubicBezTo>
                  <a:cubicBezTo>
                    <a:pt x="2753" y="5770"/>
                    <a:pt x="2806" y="5891"/>
                    <a:pt x="2801" y="6016"/>
                  </a:cubicBezTo>
                  <a:lnTo>
                    <a:pt x="2801" y="6449"/>
                  </a:lnTo>
                  <a:cubicBezTo>
                    <a:pt x="2797" y="6574"/>
                    <a:pt x="2695" y="6675"/>
                    <a:pt x="2570" y="6675"/>
                  </a:cubicBezTo>
                  <a:lnTo>
                    <a:pt x="405" y="6675"/>
                  </a:lnTo>
                  <a:lnTo>
                    <a:pt x="405" y="1064"/>
                  </a:lnTo>
                  <a:cubicBezTo>
                    <a:pt x="405" y="699"/>
                    <a:pt x="699" y="400"/>
                    <a:pt x="1064" y="400"/>
                  </a:cubicBezTo>
                  <a:lnTo>
                    <a:pt x="6675" y="400"/>
                  </a:lnTo>
                  <a:lnTo>
                    <a:pt x="6675" y="631"/>
                  </a:lnTo>
                  <a:cubicBezTo>
                    <a:pt x="6668" y="773"/>
                    <a:pt x="6772" y="844"/>
                    <a:pt x="6877" y="844"/>
                  </a:cubicBezTo>
                  <a:cubicBezTo>
                    <a:pt x="6982" y="844"/>
                    <a:pt x="7086" y="773"/>
                    <a:pt x="7079" y="631"/>
                  </a:cubicBezTo>
                  <a:lnTo>
                    <a:pt x="7079" y="400"/>
                  </a:lnTo>
                  <a:close/>
                  <a:moveTo>
                    <a:pt x="1064" y="1"/>
                  </a:moveTo>
                  <a:cubicBezTo>
                    <a:pt x="477" y="1"/>
                    <a:pt x="1" y="473"/>
                    <a:pt x="1" y="1060"/>
                  </a:cubicBezTo>
                  <a:lnTo>
                    <a:pt x="1" y="12685"/>
                  </a:lnTo>
                  <a:cubicBezTo>
                    <a:pt x="1" y="13267"/>
                    <a:pt x="477" y="13743"/>
                    <a:pt x="1064" y="13743"/>
                  </a:cubicBezTo>
                  <a:lnTo>
                    <a:pt x="12685" y="13743"/>
                  </a:lnTo>
                  <a:cubicBezTo>
                    <a:pt x="13272" y="13743"/>
                    <a:pt x="13743" y="13267"/>
                    <a:pt x="13748" y="12685"/>
                  </a:cubicBezTo>
                  <a:lnTo>
                    <a:pt x="13748" y="1064"/>
                  </a:lnTo>
                  <a:cubicBezTo>
                    <a:pt x="13748" y="477"/>
                    <a:pt x="13272" y="1"/>
                    <a:pt x="126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6" name="Google Shape;14606;p83"/>
          <p:cNvGrpSpPr/>
          <p:nvPr/>
        </p:nvGrpSpPr>
        <p:grpSpPr>
          <a:xfrm>
            <a:off x="2188048" y="1798987"/>
            <a:ext cx="389347" cy="353284"/>
            <a:chOff x="2188048" y="1983562"/>
            <a:chExt cx="389347" cy="353284"/>
          </a:xfrm>
        </p:grpSpPr>
        <p:sp>
          <p:nvSpPr>
            <p:cNvPr id="14607" name="Google Shape;14607;p83"/>
            <p:cNvSpPr/>
            <p:nvPr/>
          </p:nvSpPr>
          <p:spPr>
            <a:xfrm>
              <a:off x="2258468" y="2033211"/>
              <a:ext cx="253935" cy="253935"/>
            </a:xfrm>
            <a:custGeom>
              <a:avLst/>
              <a:gdLst/>
              <a:ahLst/>
              <a:cxnLst/>
              <a:rect l="l" t="t" r="r" b="b"/>
              <a:pathLst>
                <a:path w="9682" h="9682" extrusionOk="0">
                  <a:moveTo>
                    <a:pt x="4841" y="0"/>
                  </a:moveTo>
                  <a:cubicBezTo>
                    <a:pt x="2170" y="0"/>
                    <a:pt x="0" y="2171"/>
                    <a:pt x="0" y="4841"/>
                  </a:cubicBezTo>
                  <a:cubicBezTo>
                    <a:pt x="0" y="7516"/>
                    <a:pt x="2170" y="9682"/>
                    <a:pt x="4841" y="9682"/>
                  </a:cubicBezTo>
                  <a:cubicBezTo>
                    <a:pt x="7516" y="9682"/>
                    <a:pt x="9681" y="7516"/>
                    <a:pt x="9681" y="4841"/>
                  </a:cubicBezTo>
                  <a:cubicBezTo>
                    <a:pt x="9681" y="2171"/>
                    <a:pt x="7516" y="0"/>
                    <a:pt x="4841" y="0"/>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83"/>
            <p:cNvSpPr/>
            <p:nvPr/>
          </p:nvSpPr>
          <p:spPr>
            <a:xfrm>
              <a:off x="2311081" y="2034601"/>
              <a:ext cx="200824" cy="250525"/>
            </a:xfrm>
            <a:custGeom>
              <a:avLst/>
              <a:gdLst/>
              <a:ahLst/>
              <a:cxnLst/>
              <a:rect l="l" t="t" r="r" b="b"/>
              <a:pathLst>
                <a:path w="7657" h="9552" extrusionOk="0">
                  <a:moveTo>
                    <a:pt x="3533" y="0"/>
                  </a:moveTo>
                  <a:lnTo>
                    <a:pt x="3542" y="5"/>
                  </a:lnTo>
                  <a:lnTo>
                    <a:pt x="3865" y="405"/>
                  </a:lnTo>
                  <a:cubicBezTo>
                    <a:pt x="3903" y="448"/>
                    <a:pt x="3913" y="515"/>
                    <a:pt x="3889" y="573"/>
                  </a:cubicBezTo>
                  <a:lnTo>
                    <a:pt x="3614" y="1218"/>
                  </a:lnTo>
                  <a:lnTo>
                    <a:pt x="3258" y="578"/>
                  </a:lnTo>
                  <a:lnTo>
                    <a:pt x="2623" y="578"/>
                  </a:lnTo>
                  <a:lnTo>
                    <a:pt x="2180" y="1425"/>
                  </a:lnTo>
                  <a:cubicBezTo>
                    <a:pt x="2118" y="1545"/>
                    <a:pt x="2200" y="1689"/>
                    <a:pt x="2334" y="1699"/>
                  </a:cubicBezTo>
                  <a:lnTo>
                    <a:pt x="2686" y="1728"/>
                  </a:lnTo>
                  <a:lnTo>
                    <a:pt x="2974" y="1324"/>
                  </a:lnTo>
                  <a:lnTo>
                    <a:pt x="3263" y="1689"/>
                  </a:lnTo>
                  <a:lnTo>
                    <a:pt x="3181" y="2252"/>
                  </a:lnTo>
                  <a:lnTo>
                    <a:pt x="2431" y="2368"/>
                  </a:lnTo>
                  <a:lnTo>
                    <a:pt x="1656" y="2936"/>
                  </a:lnTo>
                  <a:lnTo>
                    <a:pt x="1560" y="3325"/>
                  </a:lnTo>
                  <a:cubicBezTo>
                    <a:pt x="1542" y="3397"/>
                    <a:pt x="1474" y="3451"/>
                    <a:pt x="1400" y="3451"/>
                  </a:cubicBezTo>
                  <a:cubicBezTo>
                    <a:pt x="1394" y="3451"/>
                    <a:pt x="1388" y="3451"/>
                    <a:pt x="1382" y="3450"/>
                  </a:cubicBezTo>
                  <a:lnTo>
                    <a:pt x="1088" y="3417"/>
                  </a:lnTo>
                  <a:cubicBezTo>
                    <a:pt x="1081" y="3416"/>
                    <a:pt x="1074" y="3415"/>
                    <a:pt x="1067" y="3415"/>
                  </a:cubicBezTo>
                  <a:cubicBezTo>
                    <a:pt x="998" y="3415"/>
                    <a:pt x="937" y="3457"/>
                    <a:pt x="915" y="3523"/>
                  </a:cubicBezTo>
                  <a:lnTo>
                    <a:pt x="751" y="3960"/>
                  </a:lnTo>
                  <a:cubicBezTo>
                    <a:pt x="718" y="4052"/>
                    <a:pt x="766" y="4153"/>
                    <a:pt x="862" y="4177"/>
                  </a:cubicBezTo>
                  <a:lnTo>
                    <a:pt x="1391" y="4331"/>
                  </a:lnTo>
                  <a:lnTo>
                    <a:pt x="1694" y="3653"/>
                  </a:lnTo>
                  <a:cubicBezTo>
                    <a:pt x="1738" y="3566"/>
                    <a:pt x="1810" y="3499"/>
                    <a:pt x="1901" y="3470"/>
                  </a:cubicBezTo>
                  <a:lnTo>
                    <a:pt x="2758" y="3195"/>
                  </a:lnTo>
                  <a:lnTo>
                    <a:pt x="3470" y="3739"/>
                  </a:lnTo>
                  <a:lnTo>
                    <a:pt x="3845" y="3580"/>
                  </a:lnTo>
                  <a:lnTo>
                    <a:pt x="4096" y="3855"/>
                  </a:lnTo>
                  <a:lnTo>
                    <a:pt x="4606" y="3811"/>
                  </a:lnTo>
                  <a:cubicBezTo>
                    <a:pt x="4609" y="3811"/>
                    <a:pt x="4612" y="3811"/>
                    <a:pt x="4616" y="3811"/>
                  </a:cubicBezTo>
                  <a:cubicBezTo>
                    <a:pt x="4698" y="3811"/>
                    <a:pt x="4770" y="3867"/>
                    <a:pt x="4788" y="3946"/>
                  </a:cubicBezTo>
                  <a:lnTo>
                    <a:pt x="4808" y="4057"/>
                  </a:lnTo>
                  <a:cubicBezTo>
                    <a:pt x="4846" y="4254"/>
                    <a:pt x="4707" y="4442"/>
                    <a:pt x="4509" y="4456"/>
                  </a:cubicBezTo>
                  <a:lnTo>
                    <a:pt x="3667" y="4523"/>
                  </a:lnTo>
                  <a:cubicBezTo>
                    <a:pt x="3571" y="4528"/>
                    <a:pt x="3504" y="4624"/>
                    <a:pt x="3533" y="4716"/>
                  </a:cubicBezTo>
                  <a:cubicBezTo>
                    <a:pt x="3566" y="4819"/>
                    <a:pt x="3485" y="4912"/>
                    <a:pt x="3389" y="4912"/>
                  </a:cubicBezTo>
                  <a:cubicBezTo>
                    <a:pt x="3373" y="4912"/>
                    <a:pt x="3357" y="4909"/>
                    <a:pt x="3340" y="4904"/>
                  </a:cubicBezTo>
                  <a:lnTo>
                    <a:pt x="2710" y="4697"/>
                  </a:lnTo>
                  <a:cubicBezTo>
                    <a:pt x="2628" y="4668"/>
                    <a:pt x="2565" y="4596"/>
                    <a:pt x="2551" y="4509"/>
                  </a:cubicBezTo>
                  <a:cubicBezTo>
                    <a:pt x="2532" y="4392"/>
                    <a:pt x="2436" y="4307"/>
                    <a:pt x="2320" y="4307"/>
                  </a:cubicBezTo>
                  <a:cubicBezTo>
                    <a:pt x="2317" y="4307"/>
                    <a:pt x="2314" y="4307"/>
                    <a:pt x="2310" y="4307"/>
                  </a:cubicBezTo>
                  <a:lnTo>
                    <a:pt x="1391" y="4331"/>
                  </a:lnTo>
                  <a:lnTo>
                    <a:pt x="891" y="4552"/>
                  </a:lnTo>
                  <a:cubicBezTo>
                    <a:pt x="771" y="4605"/>
                    <a:pt x="694" y="4716"/>
                    <a:pt x="689" y="4846"/>
                  </a:cubicBezTo>
                  <a:lnTo>
                    <a:pt x="684" y="5009"/>
                  </a:lnTo>
                  <a:lnTo>
                    <a:pt x="83" y="5697"/>
                  </a:lnTo>
                  <a:cubicBezTo>
                    <a:pt x="30" y="5755"/>
                    <a:pt x="1" y="5832"/>
                    <a:pt x="1" y="5914"/>
                  </a:cubicBezTo>
                  <a:lnTo>
                    <a:pt x="1" y="6650"/>
                  </a:lnTo>
                  <a:cubicBezTo>
                    <a:pt x="1" y="6785"/>
                    <a:pt x="54" y="6915"/>
                    <a:pt x="155" y="7011"/>
                  </a:cubicBezTo>
                  <a:lnTo>
                    <a:pt x="679" y="7516"/>
                  </a:lnTo>
                  <a:cubicBezTo>
                    <a:pt x="761" y="7598"/>
                    <a:pt x="867" y="7646"/>
                    <a:pt x="982" y="7656"/>
                  </a:cubicBezTo>
                  <a:lnTo>
                    <a:pt x="2739" y="7805"/>
                  </a:lnTo>
                  <a:lnTo>
                    <a:pt x="2705" y="8055"/>
                  </a:lnTo>
                  <a:cubicBezTo>
                    <a:pt x="2690" y="8176"/>
                    <a:pt x="2739" y="8296"/>
                    <a:pt x="2835" y="8368"/>
                  </a:cubicBezTo>
                  <a:lnTo>
                    <a:pt x="3225" y="8652"/>
                  </a:lnTo>
                  <a:lnTo>
                    <a:pt x="3162" y="8844"/>
                  </a:lnTo>
                  <a:cubicBezTo>
                    <a:pt x="3124" y="8974"/>
                    <a:pt x="3162" y="9114"/>
                    <a:pt x="3268" y="9200"/>
                  </a:cubicBezTo>
                  <a:lnTo>
                    <a:pt x="3677" y="9552"/>
                  </a:lnTo>
                  <a:lnTo>
                    <a:pt x="4841" y="9181"/>
                  </a:lnTo>
                  <a:lnTo>
                    <a:pt x="5472" y="8431"/>
                  </a:lnTo>
                  <a:cubicBezTo>
                    <a:pt x="5573" y="8305"/>
                    <a:pt x="5659" y="8166"/>
                    <a:pt x="5722" y="8022"/>
                  </a:cubicBezTo>
                  <a:lnTo>
                    <a:pt x="6626" y="5928"/>
                  </a:lnTo>
                  <a:lnTo>
                    <a:pt x="6626" y="5928"/>
                  </a:lnTo>
                  <a:lnTo>
                    <a:pt x="6049" y="5972"/>
                  </a:lnTo>
                  <a:cubicBezTo>
                    <a:pt x="6049" y="5972"/>
                    <a:pt x="6049" y="5972"/>
                    <a:pt x="6048" y="5972"/>
                  </a:cubicBezTo>
                  <a:cubicBezTo>
                    <a:pt x="5942" y="5972"/>
                    <a:pt x="6901" y="4663"/>
                    <a:pt x="6829" y="4576"/>
                  </a:cubicBezTo>
                  <a:lnTo>
                    <a:pt x="6617" y="4158"/>
                  </a:lnTo>
                  <a:lnTo>
                    <a:pt x="7040" y="3946"/>
                  </a:lnTo>
                  <a:lnTo>
                    <a:pt x="7656" y="4384"/>
                  </a:lnTo>
                  <a:cubicBezTo>
                    <a:pt x="7469" y="2142"/>
                    <a:pt x="5760" y="323"/>
                    <a:pt x="353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83"/>
            <p:cNvSpPr/>
            <p:nvPr/>
          </p:nvSpPr>
          <p:spPr>
            <a:xfrm>
              <a:off x="2233342" y="2035860"/>
              <a:ext cx="241582" cy="251338"/>
            </a:xfrm>
            <a:custGeom>
              <a:avLst/>
              <a:gdLst/>
              <a:ahLst/>
              <a:cxnLst/>
              <a:rect l="l" t="t" r="r" b="b"/>
              <a:pathLst>
                <a:path w="9211" h="9583" extrusionOk="0">
                  <a:moveTo>
                    <a:pt x="4812" y="1"/>
                  </a:moveTo>
                  <a:cubicBezTo>
                    <a:pt x="1642" y="660"/>
                    <a:pt x="1" y="4187"/>
                    <a:pt x="1536" y="7035"/>
                  </a:cubicBezTo>
                  <a:cubicBezTo>
                    <a:pt x="2427" y="8695"/>
                    <a:pt x="4105" y="9582"/>
                    <a:pt x="5805" y="9582"/>
                  </a:cubicBezTo>
                  <a:cubicBezTo>
                    <a:pt x="7022" y="9582"/>
                    <a:pt x="8251" y="9127"/>
                    <a:pt x="9210" y="8176"/>
                  </a:cubicBezTo>
                  <a:lnTo>
                    <a:pt x="9210" y="8176"/>
                  </a:lnTo>
                  <a:cubicBezTo>
                    <a:pt x="8883" y="8243"/>
                    <a:pt x="8551" y="8277"/>
                    <a:pt x="8219" y="8277"/>
                  </a:cubicBezTo>
                  <a:cubicBezTo>
                    <a:pt x="6261" y="8277"/>
                    <a:pt x="4490" y="7093"/>
                    <a:pt x="3744" y="5284"/>
                  </a:cubicBezTo>
                  <a:cubicBezTo>
                    <a:pt x="2998" y="3470"/>
                    <a:pt x="3417" y="1381"/>
                    <a:pt x="4812"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83"/>
            <p:cNvSpPr/>
            <p:nvPr/>
          </p:nvSpPr>
          <p:spPr>
            <a:xfrm>
              <a:off x="2310950" y="2166342"/>
              <a:ext cx="146061" cy="118915"/>
            </a:xfrm>
            <a:custGeom>
              <a:avLst/>
              <a:gdLst/>
              <a:ahLst/>
              <a:cxnLst/>
              <a:rect l="l" t="t" r="r" b="b"/>
              <a:pathLst>
                <a:path w="5569" h="4534" extrusionOk="0">
                  <a:moveTo>
                    <a:pt x="670" y="1"/>
                  </a:moveTo>
                  <a:lnTo>
                    <a:pt x="88" y="670"/>
                  </a:lnTo>
                  <a:cubicBezTo>
                    <a:pt x="35" y="732"/>
                    <a:pt x="1" y="809"/>
                    <a:pt x="1" y="891"/>
                  </a:cubicBezTo>
                  <a:lnTo>
                    <a:pt x="1" y="1622"/>
                  </a:lnTo>
                  <a:cubicBezTo>
                    <a:pt x="1" y="1762"/>
                    <a:pt x="59" y="1892"/>
                    <a:pt x="155" y="1983"/>
                  </a:cubicBezTo>
                  <a:lnTo>
                    <a:pt x="684" y="2493"/>
                  </a:lnTo>
                  <a:cubicBezTo>
                    <a:pt x="766" y="2570"/>
                    <a:pt x="872" y="2623"/>
                    <a:pt x="987" y="2633"/>
                  </a:cubicBezTo>
                  <a:lnTo>
                    <a:pt x="2566" y="2768"/>
                  </a:lnTo>
                  <a:cubicBezTo>
                    <a:pt x="2662" y="2777"/>
                    <a:pt x="2734" y="2864"/>
                    <a:pt x="2724" y="2960"/>
                  </a:cubicBezTo>
                  <a:lnTo>
                    <a:pt x="2715" y="3037"/>
                  </a:lnTo>
                  <a:cubicBezTo>
                    <a:pt x="2700" y="3153"/>
                    <a:pt x="2748" y="3273"/>
                    <a:pt x="2845" y="3345"/>
                  </a:cubicBezTo>
                  <a:lnTo>
                    <a:pt x="3234" y="3634"/>
                  </a:lnTo>
                  <a:lnTo>
                    <a:pt x="3172" y="3826"/>
                  </a:lnTo>
                  <a:cubicBezTo>
                    <a:pt x="3133" y="3951"/>
                    <a:pt x="3172" y="4091"/>
                    <a:pt x="3278" y="4177"/>
                  </a:cubicBezTo>
                  <a:lnTo>
                    <a:pt x="3687" y="4533"/>
                  </a:lnTo>
                  <a:lnTo>
                    <a:pt x="3696" y="4533"/>
                  </a:lnTo>
                  <a:cubicBezTo>
                    <a:pt x="3985" y="4481"/>
                    <a:pt x="4269" y="4399"/>
                    <a:pt x="4548" y="4298"/>
                  </a:cubicBezTo>
                  <a:lnTo>
                    <a:pt x="4611" y="4269"/>
                  </a:lnTo>
                  <a:cubicBezTo>
                    <a:pt x="4673" y="4250"/>
                    <a:pt x="4731" y="4221"/>
                    <a:pt x="4789" y="4197"/>
                  </a:cubicBezTo>
                  <a:lnTo>
                    <a:pt x="4846" y="4173"/>
                  </a:lnTo>
                  <a:lnTo>
                    <a:pt x="5486" y="3408"/>
                  </a:lnTo>
                  <a:cubicBezTo>
                    <a:pt x="5515" y="3369"/>
                    <a:pt x="5539" y="3331"/>
                    <a:pt x="5568" y="3292"/>
                  </a:cubicBezTo>
                  <a:lnTo>
                    <a:pt x="5568" y="3292"/>
                  </a:lnTo>
                  <a:cubicBezTo>
                    <a:pt x="5462" y="3302"/>
                    <a:pt x="5361" y="3302"/>
                    <a:pt x="5260" y="3302"/>
                  </a:cubicBezTo>
                  <a:cubicBezTo>
                    <a:pt x="3181" y="3302"/>
                    <a:pt x="1334" y="1974"/>
                    <a:pt x="670"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83"/>
            <p:cNvSpPr/>
            <p:nvPr/>
          </p:nvSpPr>
          <p:spPr>
            <a:xfrm>
              <a:off x="2238981" y="2081469"/>
              <a:ext cx="338413" cy="255377"/>
            </a:xfrm>
            <a:custGeom>
              <a:avLst/>
              <a:gdLst/>
              <a:ahLst/>
              <a:cxnLst/>
              <a:rect l="l" t="t" r="r" b="b"/>
              <a:pathLst>
                <a:path w="12903" h="9737" extrusionOk="0">
                  <a:moveTo>
                    <a:pt x="11501" y="1"/>
                  </a:moveTo>
                  <a:cubicBezTo>
                    <a:pt x="11372" y="1"/>
                    <a:pt x="11241" y="128"/>
                    <a:pt x="11315" y="287"/>
                  </a:cubicBezTo>
                  <a:cubicBezTo>
                    <a:pt x="12474" y="2732"/>
                    <a:pt x="11950" y="5648"/>
                    <a:pt x="10011" y="7539"/>
                  </a:cubicBezTo>
                  <a:cubicBezTo>
                    <a:pt x="8797" y="8722"/>
                    <a:pt x="7198" y="9342"/>
                    <a:pt x="5578" y="9342"/>
                  </a:cubicBezTo>
                  <a:cubicBezTo>
                    <a:pt x="4610" y="9342"/>
                    <a:pt x="3634" y="9120"/>
                    <a:pt x="2730" y="8664"/>
                  </a:cubicBezTo>
                  <a:cubicBezTo>
                    <a:pt x="1985" y="8284"/>
                    <a:pt x="1321" y="7765"/>
                    <a:pt x="772" y="7130"/>
                  </a:cubicBezTo>
                  <a:lnTo>
                    <a:pt x="772" y="7130"/>
                  </a:lnTo>
                  <a:lnTo>
                    <a:pt x="1552" y="7389"/>
                  </a:lnTo>
                  <a:cubicBezTo>
                    <a:pt x="1579" y="7400"/>
                    <a:pt x="1605" y="7404"/>
                    <a:pt x="1629" y="7404"/>
                  </a:cubicBezTo>
                  <a:cubicBezTo>
                    <a:pt x="1830" y="7404"/>
                    <a:pt x="1909" y="7083"/>
                    <a:pt x="1677" y="7014"/>
                  </a:cubicBezTo>
                  <a:lnTo>
                    <a:pt x="276" y="6547"/>
                  </a:lnTo>
                  <a:cubicBezTo>
                    <a:pt x="256" y="6541"/>
                    <a:pt x="236" y="6538"/>
                    <a:pt x="216" y="6538"/>
                  </a:cubicBezTo>
                  <a:cubicBezTo>
                    <a:pt x="100" y="6538"/>
                    <a:pt x="0" y="6640"/>
                    <a:pt x="17" y="6764"/>
                  </a:cubicBezTo>
                  <a:lnTo>
                    <a:pt x="252" y="8400"/>
                  </a:lnTo>
                  <a:cubicBezTo>
                    <a:pt x="267" y="8496"/>
                    <a:pt x="349" y="8568"/>
                    <a:pt x="450" y="8568"/>
                  </a:cubicBezTo>
                  <a:lnTo>
                    <a:pt x="474" y="8568"/>
                  </a:lnTo>
                  <a:cubicBezTo>
                    <a:pt x="584" y="8554"/>
                    <a:pt x="657" y="8453"/>
                    <a:pt x="642" y="8347"/>
                  </a:cubicBezTo>
                  <a:lnTo>
                    <a:pt x="512" y="7433"/>
                  </a:lnTo>
                  <a:lnTo>
                    <a:pt x="512" y="7433"/>
                  </a:lnTo>
                  <a:cubicBezTo>
                    <a:pt x="1085" y="8082"/>
                    <a:pt x="1778" y="8621"/>
                    <a:pt x="2552" y="9016"/>
                  </a:cubicBezTo>
                  <a:cubicBezTo>
                    <a:pt x="3514" y="9500"/>
                    <a:pt x="4552" y="9736"/>
                    <a:pt x="5582" y="9736"/>
                  </a:cubicBezTo>
                  <a:cubicBezTo>
                    <a:pt x="7302" y="9736"/>
                    <a:pt x="9001" y="9078"/>
                    <a:pt x="10290" y="7822"/>
                  </a:cubicBezTo>
                  <a:cubicBezTo>
                    <a:pt x="12349" y="5811"/>
                    <a:pt x="12903" y="2712"/>
                    <a:pt x="11671" y="114"/>
                  </a:cubicBezTo>
                  <a:cubicBezTo>
                    <a:pt x="11633" y="34"/>
                    <a:pt x="11568" y="1"/>
                    <a:pt x="11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83"/>
            <p:cNvSpPr/>
            <p:nvPr/>
          </p:nvSpPr>
          <p:spPr>
            <a:xfrm>
              <a:off x="2188048" y="1983562"/>
              <a:ext cx="343843" cy="255325"/>
            </a:xfrm>
            <a:custGeom>
              <a:avLst/>
              <a:gdLst/>
              <a:ahLst/>
              <a:cxnLst/>
              <a:rect l="l" t="t" r="r" b="b"/>
              <a:pathLst>
                <a:path w="13110" h="9735" extrusionOk="0">
                  <a:moveTo>
                    <a:pt x="7525" y="1"/>
                  </a:moveTo>
                  <a:cubicBezTo>
                    <a:pt x="6251" y="1"/>
                    <a:pt x="4968" y="362"/>
                    <a:pt x="3835" y="1104"/>
                  </a:cubicBezTo>
                  <a:cubicBezTo>
                    <a:pt x="1025" y="2947"/>
                    <a:pt x="0" y="6585"/>
                    <a:pt x="1439" y="9621"/>
                  </a:cubicBezTo>
                  <a:cubicBezTo>
                    <a:pt x="1478" y="9701"/>
                    <a:pt x="1545" y="9735"/>
                    <a:pt x="1612" y="9735"/>
                  </a:cubicBezTo>
                  <a:cubicBezTo>
                    <a:pt x="1742" y="9735"/>
                    <a:pt x="1871" y="9608"/>
                    <a:pt x="1795" y="9453"/>
                  </a:cubicBezTo>
                  <a:cubicBezTo>
                    <a:pt x="1391" y="8601"/>
                    <a:pt x="1184" y="7672"/>
                    <a:pt x="1184" y="6734"/>
                  </a:cubicBezTo>
                  <a:cubicBezTo>
                    <a:pt x="1184" y="4083"/>
                    <a:pt x="2834" y="1711"/>
                    <a:pt x="5322" y="787"/>
                  </a:cubicBezTo>
                  <a:cubicBezTo>
                    <a:pt x="6041" y="521"/>
                    <a:pt x="6785" y="393"/>
                    <a:pt x="7523" y="393"/>
                  </a:cubicBezTo>
                  <a:cubicBezTo>
                    <a:pt x="9338" y="393"/>
                    <a:pt x="11109" y="1172"/>
                    <a:pt x="12338" y="2606"/>
                  </a:cubicBezTo>
                  <a:lnTo>
                    <a:pt x="11558" y="2346"/>
                  </a:lnTo>
                  <a:cubicBezTo>
                    <a:pt x="11536" y="2339"/>
                    <a:pt x="11515" y="2336"/>
                    <a:pt x="11495" y="2336"/>
                  </a:cubicBezTo>
                  <a:cubicBezTo>
                    <a:pt x="11295" y="2336"/>
                    <a:pt x="11219" y="2638"/>
                    <a:pt x="11433" y="2721"/>
                  </a:cubicBezTo>
                  <a:lnTo>
                    <a:pt x="12833" y="3188"/>
                  </a:lnTo>
                  <a:cubicBezTo>
                    <a:pt x="12853" y="3194"/>
                    <a:pt x="12874" y="3197"/>
                    <a:pt x="12893" y="3197"/>
                  </a:cubicBezTo>
                  <a:cubicBezTo>
                    <a:pt x="13010" y="3197"/>
                    <a:pt x="13109" y="3095"/>
                    <a:pt x="13093" y="2971"/>
                  </a:cubicBezTo>
                  <a:lnTo>
                    <a:pt x="12857" y="1335"/>
                  </a:lnTo>
                  <a:cubicBezTo>
                    <a:pt x="12842" y="1220"/>
                    <a:pt x="12756" y="1167"/>
                    <a:pt x="12668" y="1167"/>
                  </a:cubicBezTo>
                  <a:cubicBezTo>
                    <a:pt x="12558" y="1167"/>
                    <a:pt x="12446" y="1249"/>
                    <a:pt x="12468" y="1393"/>
                  </a:cubicBezTo>
                  <a:lnTo>
                    <a:pt x="12597" y="2302"/>
                  </a:lnTo>
                  <a:cubicBezTo>
                    <a:pt x="11276" y="792"/>
                    <a:pt x="9411" y="1"/>
                    <a:pt x="7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83"/>
            <p:cNvSpPr/>
            <p:nvPr/>
          </p:nvSpPr>
          <p:spPr>
            <a:xfrm>
              <a:off x="2341006" y="2077116"/>
              <a:ext cx="16418" cy="27434"/>
            </a:xfrm>
            <a:custGeom>
              <a:avLst/>
              <a:gdLst/>
              <a:ahLst/>
              <a:cxnLst/>
              <a:rect l="l" t="t" r="r" b="b"/>
              <a:pathLst>
                <a:path w="626" h="1046" extrusionOk="0">
                  <a:moveTo>
                    <a:pt x="419" y="1"/>
                  </a:moveTo>
                  <a:cubicBezTo>
                    <a:pt x="308" y="6"/>
                    <a:pt x="221" y="92"/>
                    <a:pt x="221" y="203"/>
                  </a:cubicBezTo>
                  <a:lnTo>
                    <a:pt x="226" y="564"/>
                  </a:lnTo>
                  <a:lnTo>
                    <a:pt x="82" y="703"/>
                  </a:lnTo>
                  <a:cubicBezTo>
                    <a:pt x="0" y="780"/>
                    <a:pt x="0" y="906"/>
                    <a:pt x="77" y="983"/>
                  </a:cubicBezTo>
                  <a:cubicBezTo>
                    <a:pt x="114" y="1025"/>
                    <a:pt x="166" y="1045"/>
                    <a:pt x="218" y="1045"/>
                  </a:cubicBezTo>
                  <a:cubicBezTo>
                    <a:pt x="267" y="1045"/>
                    <a:pt x="317" y="1027"/>
                    <a:pt x="356" y="992"/>
                  </a:cubicBezTo>
                  <a:lnTo>
                    <a:pt x="563" y="795"/>
                  </a:lnTo>
                  <a:cubicBezTo>
                    <a:pt x="602" y="756"/>
                    <a:pt x="626" y="703"/>
                    <a:pt x="626" y="646"/>
                  </a:cubicBezTo>
                  <a:lnTo>
                    <a:pt x="616" y="198"/>
                  </a:lnTo>
                  <a:cubicBezTo>
                    <a:pt x="616" y="88"/>
                    <a:pt x="529" y="1"/>
                    <a:pt x="4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83"/>
            <p:cNvSpPr/>
            <p:nvPr/>
          </p:nvSpPr>
          <p:spPr>
            <a:xfrm>
              <a:off x="2240030" y="2027913"/>
              <a:ext cx="286876" cy="264662"/>
            </a:xfrm>
            <a:custGeom>
              <a:avLst/>
              <a:gdLst/>
              <a:ahLst/>
              <a:cxnLst/>
              <a:rect l="l" t="t" r="r" b="b"/>
              <a:pathLst>
                <a:path w="10938" h="10091" extrusionOk="0">
                  <a:moveTo>
                    <a:pt x="3792" y="3864"/>
                  </a:moveTo>
                  <a:lnTo>
                    <a:pt x="4062" y="3898"/>
                  </a:lnTo>
                  <a:cubicBezTo>
                    <a:pt x="4073" y="3899"/>
                    <a:pt x="4085" y="3900"/>
                    <a:pt x="4097" y="3900"/>
                  </a:cubicBezTo>
                  <a:cubicBezTo>
                    <a:pt x="4128" y="3900"/>
                    <a:pt x="4160" y="3895"/>
                    <a:pt x="4192" y="3888"/>
                  </a:cubicBezTo>
                  <a:lnTo>
                    <a:pt x="4192" y="3888"/>
                  </a:lnTo>
                  <a:lnTo>
                    <a:pt x="3985" y="4345"/>
                  </a:lnTo>
                  <a:lnTo>
                    <a:pt x="3648" y="4249"/>
                  </a:lnTo>
                  <a:lnTo>
                    <a:pt x="3792" y="3864"/>
                  </a:lnTo>
                  <a:close/>
                  <a:moveTo>
                    <a:pt x="5111" y="3768"/>
                  </a:moveTo>
                  <a:lnTo>
                    <a:pt x="5501" y="4249"/>
                  </a:lnTo>
                  <a:lnTo>
                    <a:pt x="5452" y="4384"/>
                  </a:lnTo>
                  <a:cubicBezTo>
                    <a:pt x="5402" y="4539"/>
                    <a:pt x="5524" y="4645"/>
                    <a:pt x="5645" y="4645"/>
                  </a:cubicBezTo>
                  <a:cubicBezTo>
                    <a:pt x="5720" y="4645"/>
                    <a:pt x="5795" y="4605"/>
                    <a:pt x="5828" y="4509"/>
                  </a:cubicBezTo>
                  <a:lnTo>
                    <a:pt x="5876" y="4360"/>
                  </a:lnTo>
                  <a:cubicBezTo>
                    <a:pt x="5919" y="4240"/>
                    <a:pt x="5895" y="4110"/>
                    <a:pt x="5818" y="4013"/>
                  </a:cubicBezTo>
                  <a:lnTo>
                    <a:pt x="5712" y="3879"/>
                  </a:lnTo>
                  <a:lnTo>
                    <a:pt x="6059" y="4143"/>
                  </a:lnTo>
                  <a:cubicBezTo>
                    <a:pt x="6091" y="4170"/>
                    <a:pt x="6133" y="4184"/>
                    <a:pt x="6176" y="4184"/>
                  </a:cubicBezTo>
                  <a:cubicBezTo>
                    <a:pt x="6203" y="4184"/>
                    <a:pt x="6230" y="4178"/>
                    <a:pt x="6256" y="4167"/>
                  </a:cubicBezTo>
                  <a:lnTo>
                    <a:pt x="6501" y="4066"/>
                  </a:lnTo>
                  <a:lnTo>
                    <a:pt x="6655" y="4240"/>
                  </a:lnTo>
                  <a:cubicBezTo>
                    <a:pt x="6695" y="4279"/>
                    <a:pt x="6747" y="4303"/>
                    <a:pt x="6803" y="4303"/>
                  </a:cubicBezTo>
                  <a:cubicBezTo>
                    <a:pt x="6808" y="4303"/>
                    <a:pt x="6814" y="4302"/>
                    <a:pt x="6819" y="4302"/>
                  </a:cubicBezTo>
                  <a:lnTo>
                    <a:pt x="7305" y="4264"/>
                  </a:lnTo>
                  <a:lnTo>
                    <a:pt x="7324" y="4345"/>
                  </a:lnTo>
                  <a:cubicBezTo>
                    <a:pt x="7339" y="4427"/>
                    <a:pt x="7281" y="4504"/>
                    <a:pt x="7199" y="4509"/>
                  </a:cubicBezTo>
                  <a:lnTo>
                    <a:pt x="6357" y="4576"/>
                  </a:lnTo>
                  <a:cubicBezTo>
                    <a:pt x="6169" y="4591"/>
                    <a:pt x="6025" y="4754"/>
                    <a:pt x="6039" y="4947"/>
                  </a:cubicBezTo>
                  <a:lnTo>
                    <a:pt x="5481" y="4759"/>
                  </a:lnTo>
                  <a:cubicBezTo>
                    <a:pt x="5467" y="4754"/>
                    <a:pt x="5457" y="4740"/>
                    <a:pt x="5452" y="4725"/>
                  </a:cubicBezTo>
                  <a:cubicBezTo>
                    <a:pt x="5419" y="4514"/>
                    <a:pt x="5236" y="4360"/>
                    <a:pt x="5024" y="4360"/>
                  </a:cubicBezTo>
                  <a:lnTo>
                    <a:pt x="5015" y="4360"/>
                  </a:lnTo>
                  <a:lnTo>
                    <a:pt x="4403" y="4374"/>
                  </a:lnTo>
                  <a:lnTo>
                    <a:pt x="4581" y="3984"/>
                  </a:lnTo>
                  <a:cubicBezTo>
                    <a:pt x="4596" y="3951"/>
                    <a:pt x="4625" y="3922"/>
                    <a:pt x="4663" y="3912"/>
                  </a:cubicBezTo>
                  <a:lnTo>
                    <a:pt x="5111" y="3768"/>
                  </a:lnTo>
                  <a:close/>
                  <a:moveTo>
                    <a:pt x="9698" y="4445"/>
                  </a:moveTo>
                  <a:cubicBezTo>
                    <a:pt x="9732" y="4445"/>
                    <a:pt x="9766" y="4458"/>
                    <a:pt x="9793" y="4485"/>
                  </a:cubicBezTo>
                  <a:lnTo>
                    <a:pt x="10192" y="4875"/>
                  </a:lnTo>
                  <a:cubicBezTo>
                    <a:pt x="10197" y="4995"/>
                    <a:pt x="10197" y="5115"/>
                    <a:pt x="10192" y="5236"/>
                  </a:cubicBezTo>
                  <a:cubicBezTo>
                    <a:pt x="10144" y="6405"/>
                    <a:pt x="9663" y="7511"/>
                    <a:pt x="8835" y="8339"/>
                  </a:cubicBezTo>
                  <a:cubicBezTo>
                    <a:pt x="8705" y="8464"/>
                    <a:pt x="8575" y="8580"/>
                    <a:pt x="8436" y="8695"/>
                  </a:cubicBezTo>
                  <a:cubicBezTo>
                    <a:pt x="8508" y="8589"/>
                    <a:pt x="8570" y="8479"/>
                    <a:pt x="8619" y="8358"/>
                  </a:cubicBezTo>
                  <a:lnTo>
                    <a:pt x="9528" y="6265"/>
                  </a:lnTo>
                  <a:cubicBezTo>
                    <a:pt x="9584" y="6130"/>
                    <a:pt x="9486" y="5986"/>
                    <a:pt x="9344" y="5986"/>
                  </a:cubicBezTo>
                  <a:cubicBezTo>
                    <a:pt x="9340" y="5986"/>
                    <a:pt x="9335" y="5986"/>
                    <a:pt x="9331" y="5986"/>
                  </a:cubicBezTo>
                  <a:lnTo>
                    <a:pt x="9244" y="5996"/>
                  </a:lnTo>
                  <a:lnTo>
                    <a:pt x="9735" y="5019"/>
                  </a:lnTo>
                  <a:cubicBezTo>
                    <a:pt x="9817" y="4855"/>
                    <a:pt x="9764" y="4658"/>
                    <a:pt x="9615" y="4552"/>
                  </a:cubicBezTo>
                  <a:lnTo>
                    <a:pt x="9571" y="4523"/>
                  </a:lnTo>
                  <a:lnTo>
                    <a:pt x="9581" y="4509"/>
                  </a:lnTo>
                  <a:cubicBezTo>
                    <a:pt x="9608" y="4468"/>
                    <a:pt x="9653" y="4445"/>
                    <a:pt x="9698" y="4445"/>
                  </a:cubicBezTo>
                  <a:close/>
                  <a:moveTo>
                    <a:pt x="5550" y="1"/>
                  </a:moveTo>
                  <a:cubicBezTo>
                    <a:pt x="4253" y="1"/>
                    <a:pt x="2961" y="498"/>
                    <a:pt x="1978" y="1478"/>
                  </a:cubicBezTo>
                  <a:cubicBezTo>
                    <a:pt x="131" y="3330"/>
                    <a:pt x="1" y="6284"/>
                    <a:pt x="1680" y="8291"/>
                  </a:cubicBezTo>
                  <a:cubicBezTo>
                    <a:pt x="1722" y="8334"/>
                    <a:pt x="1770" y="8352"/>
                    <a:pt x="1817" y="8352"/>
                  </a:cubicBezTo>
                  <a:cubicBezTo>
                    <a:pt x="1959" y="8352"/>
                    <a:pt x="2087" y="8184"/>
                    <a:pt x="1978" y="8036"/>
                  </a:cubicBezTo>
                  <a:cubicBezTo>
                    <a:pt x="838" y="6679"/>
                    <a:pt x="573" y="4788"/>
                    <a:pt x="1290" y="3166"/>
                  </a:cubicBezTo>
                  <a:cubicBezTo>
                    <a:pt x="2007" y="1545"/>
                    <a:pt x="3581" y="472"/>
                    <a:pt x="5356" y="395"/>
                  </a:cubicBezTo>
                  <a:cubicBezTo>
                    <a:pt x="5409" y="393"/>
                    <a:pt x="5462" y="392"/>
                    <a:pt x="5516" y="392"/>
                  </a:cubicBezTo>
                  <a:cubicBezTo>
                    <a:pt x="5724" y="392"/>
                    <a:pt x="5935" y="407"/>
                    <a:pt x="6145" y="433"/>
                  </a:cubicBezTo>
                  <a:lnTo>
                    <a:pt x="6410" y="761"/>
                  </a:lnTo>
                  <a:lnTo>
                    <a:pt x="6299" y="1025"/>
                  </a:lnTo>
                  <a:lnTo>
                    <a:pt x="6136" y="732"/>
                  </a:lnTo>
                  <a:cubicBezTo>
                    <a:pt x="6102" y="669"/>
                    <a:pt x="6035" y="631"/>
                    <a:pt x="5967" y="631"/>
                  </a:cubicBezTo>
                  <a:lnTo>
                    <a:pt x="5332" y="631"/>
                  </a:lnTo>
                  <a:cubicBezTo>
                    <a:pt x="5260" y="631"/>
                    <a:pt x="5193" y="674"/>
                    <a:pt x="5159" y="737"/>
                  </a:cubicBezTo>
                  <a:lnTo>
                    <a:pt x="4716" y="1583"/>
                  </a:lnTo>
                  <a:cubicBezTo>
                    <a:pt x="4586" y="1829"/>
                    <a:pt x="4750" y="2127"/>
                    <a:pt x="5024" y="2151"/>
                  </a:cubicBezTo>
                  <a:lnTo>
                    <a:pt x="5380" y="2180"/>
                  </a:lnTo>
                  <a:cubicBezTo>
                    <a:pt x="5385" y="2180"/>
                    <a:pt x="5391" y="2181"/>
                    <a:pt x="5396" y="2181"/>
                  </a:cubicBezTo>
                  <a:cubicBezTo>
                    <a:pt x="5462" y="2181"/>
                    <a:pt x="5523" y="2152"/>
                    <a:pt x="5558" y="2098"/>
                  </a:cubicBezTo>
                  <a:lnTo>
                    <a:pt x="5693" y="1906"/>
                  </a:lnTo>
                  <a:lnTo>
                    <a:pt x="5765" y="1997"/>
                  </a:lnTo>
                  <a:lnTo>
                    <a:pt x="5717" y="2334"/>
                  </a:lnTo>
                  <a:lnTo>
                    <a:pt x="5111" y="2425"/>
                  </a:lnTo>
                  <a:cubicBezTo>
                    <a:pt x="5082" y="2430"/>
                    <a:pt x="5048" y="2440"/>
                    <a:pt x="5024" y="2459"/>
                  </a:cubicBezTo>
                  <a:lnTo>
                    <a:pt x="4245" y="3032"/>
                  </a:lnTo>
                  <a:cubicBezTo>
                    <a:pt x="4206" y="3061"/>
                    <a:pt x="4177" y="3099"/>
                    <a:pt x="4168" y="3147"/>
                  </a:cubicBezTo>
                  <a:lnTo>
                    <a:pt x="4081" y="3503"/>
                  </a:lnTo>
                  <a:lnTo>
                    <a:pt x="3816" y="3470"/>
                  </a:lnTo>
                  <a:cubicBezTo>
                    <a:pt x="3802" y="3468"/>
                    <a:pt x="3788" y="3467"/>
                    <a:pt x="3774" y="3467"/>
                  </a:cubicBezTo>
                  <a:cubicBezTo>
                    <a:pt x="3622" y="3467"/>
                    <a:pt x="3484" y="3560"/>
                    <a:pt x="3431" y="3705"/>
                  </a:cubicBezTo>
                  <a:lnTo>
                    <a:pt x="3268" y="4143"/>
                  </a:lnTo>
                  <a:cubicBezTo>
                    <a:pt x="3196" y="4345"/>
                    <a:pt x="3306" y="4562"/>
                    <a:pt x="3508" y="4624"/>
                  </a:cubicBezTo>
                  <a:cubicBezTo>
                    <a:pt x="3326" y="4706"/>
                    <a:pt x="3201" y="4884"/>
                    <a:pt x="3191" y="5091"/>
                  </a:cubicBezTo>
                  <a:lnTo>
                    <a:pt x="3191" y="5187"/>
                  </a:lnTo>
                  <a:lnTo>
                    <a:pt x="2633" y="5818"/>
                  </a:lnTo>
                  <a:cubicBezTo>
                    <a:pt x="2551" y="5919"/>
                    <a:pt x="2503" y="6039"/>
                    <a:pt x="2503" y="6169"/>
                  </a:cubicBezTo>
                  <a:lnTo>
                    <a:pt x="2503" y="6905"/>
                  </a:lnTo>
                  <a:cubicBezTo>
                    <a:pt x="2503" y="7093"/>
                    <a:pt x="2580" y="7276"/>
                    <a:pt x="2715" y="7406"/>
                  </a:cubicBezTo>
                  <a:lnTo>
                    <a:pt x="3244" y="7916"/>
                  </a:lnTo>
                  <a:cubicBezTo>
                    <a:pt x="3359" y="8026"/>
                    <a:pt x="3508" y="8094"/>
                    <a:pt x="3667" y="8108"/>
                  </a:cubicBezTo>
                  <a:lnTo>
                    <a:pt x="5226" y="8243"/>
                  </a:lnTo>
                  <a:lnTo>
                    <a:pt x="5217" y="8291"/>
                  </a:lnTo>
                  <a:cubicBezTo>
                    <a:pt x="5193" y="8483"/>
                    <a:pt x="5274" y="8671"/>
                    <a:pt x="5428" y="8787"/>
                  </a:cubicBezTo>
                  <a:lnTo>
                    <a:pt x="5703" y="8989"/>
                  </a:lnTo>
                  <a:lnTo>
                    <a:pt x="5683" y="9051"/>
                  </a:lnTo>
                  <a:cubicBezTo>
                    <a:pt x="5621" y="9253"/>
                    <a:pt x="5683" y="9475"/>
                    <a:pt x="5847" y="9609"/>
                  </a:cubicBezTo>
                  <a:lnTo>
                    <a:pt x="5929" y="9682"/>
                  </a:lnTo>
                  <a:cubicBezTo>
                    <a:pt x="5861" y="9686"/>
                    <a:pt x="5799" y="9691"/>
                    <a:pt x="5736" y="9691"/>
                  </a:cubicBezTo>
                  <a:cubicBezTo>
                    <a:pt x="5667" y="9694"/>
                    <a:pt x="5597" y="9696"/>
                    <a:pt x="5527" y="9696"/>
                  </a:cubicBezTo>
                  <a:cubicBezTo>
                    <a:pt x="4441" y="9696"/>
                    <a:pt x="3388" y="9310"/>
                    <a:pt x="2551" y="8609"/>
                  </a:cubicBezTo>
                  <a:cubicBezTo>
                    <a:pt x="2507" y="8566"/>
                    <a:pt x="2459" y="8548"/>
                    <a:pt x="2414" y="8548"/>
                  </a:cubicBezTo>
                  <a:cubicBezTo>
                    <a:pt x="2252" y="8548"/>
                    <a:pt x="2120" y="8779"/>
                    <a:pt x="2301" y="8907"/>
                  </a:cubicBezTo>
                  <a:cubicBezTo>
                    <a:pt x="3205" y="9672"/>
                    <a:pt x="4355" y="10091"/>
                    <a:pt x="5544" y="10091"/>
                  </a:cubicBezTo>
                  <a:cubicBezTo>
                    <a:pt x="5611" y="10091"/>
                    <a:pt x="5679" y="10091"/>
                    <a:pt x="5751" y="10086"/>
                  </a:cubicBezTo>
                  <a:cubicBezTo>
                    <a:pt x="7671" y="10009"/>
                    <a:pt x="9384" y="8844"/>
                    <a:pt x="10163" y="7083"/>
                  </a:cubicBezTo>
                  <a:cubicBezTo>
                    <a:pt x="10938" y="5322"/>
                    <a:pt x="10649" y="3272"/>
                    <a:pt x="9408" y="1795"/>
                  </a:cubicBezTo>
                  <a:cubicBezTo>
                    <a:pt x="9364" y="1735"/>
                    <a:pt x="9310" y="1711"/>
                    <a:pt x="9256" y="1711"/>
                  </a:cubicBezTo>
                  <a:cubicBezTo>
                    <a:pt x="9106" y="1711"/>
                    <a:pt x="8964" y="1901"/>
                    <a:pt x="9109" y="2050"/>
                  </a:cubicBezTo>
                  <a:cubicBezTo>
                    <a:pt x="9639" y="2681"/>
                    <a:pt x="9995" y="3446"/>
                    <a:pt x="10129" y="4259"/>
                  </a:cubicBezTo>
                  <a:lnTo>
                    <a:pt x="10072" y="4196"/>
                  </a:lnTo>
                  <a:cubicBezTo>
                    <a:pt x="9968" y="4095"/>
                    <a:pt x="9835" y="4046"/>
                    <a:pt x="9702" y="4046"/>
                  </a:cubicBezTo>
                  <a:cubicBezTo>
                    <a:pt x="9527" y="4046"/>
                    <a:pt x="9353" y="4131"/>
                    <a:pt x="9249" y="4292"/>
                  </a:cubicBezTo>
                  <a:lnTo>
                    <a:pt x="9215" y="4345"/>
                  </a:lnTo>
                  <a:cubicBezTo>
                    <a:pt x="9124" y="4345"/>
                    <a:pt x="9032" y="4379"/>
                    <a:pt x="8960" y="4446"/>
                  </a:cubicBezTo>
                  <a:lnTo>
                    <a:pt x="8700" y="4138"/>
                  </a:lnTo>
                  <a:cubicBezTo>
                    <a:pt x="8657" y="4079"/>
                    <a:pt x="8603" y="4054"/>
                    <a:pt x="8549" y="4054"/>
                  </a:cubicBezTo>
                  <a:cubicBezTo>
                    <a:pt x="8400" y="4054"/>
                    <a:pt x="8260" y="4245"/>
                    <a:pt x="8402" y="4393"/>
                  </a:cubicBezTo>
                  <a:lnTo>
                    <a:pt x="8797" y="4860"/>
                  </a:lnTo>
                  <a:cubicBezTo>
                    <a:pt x="8837" y="4908"/>
                    <a:pt x="8893" y="4933"/>
                    <a:pt x="8948" y="4933"/>
                  </a:cubicBezTo>
                  <a:cubicBezTo>
                    <a:pt x="8997" y="4933"/>
                    <a:pt x="9047" y="4913"/>
                    <a:pt x="9085" y="4875"/>
                  </a:cubicBezTo>
                  <a:lnTo>
                    <a:pt x="9215" y="4750"/>
                  </a:lnTo>
                  <a:lnTo>
                    <a:pt x="9369" y="4860"/>
                  </a:lnTo>
                  <a:lnTo>
                    <a:pt x="8782" y="6025"/>
                  </a:lnTo>
                  <a:lnTo>
                    <a:pt x="8753" y="6025"/>
                  </a:lnTo>
                  <a:cubicBezTo>
                    <a:pt x="8749" y="6025"/>
                    <a:pt x="8744" y="6025"/>
                    <a:pt x="8740" y="6025"/>
                  </a:cubicBezTo>
                  <a:cubicBezTo>
                    <a:pt x="8701" y="6025"/>
                    <a:pt x="8664" y="6007"/>
                    <a:pt x="8638" y="5977"/>
                  </a:cubicBezTo>
                  <a:lnTo>
                    <a:pt x="7853" y="5024"/>
                  </a:lnTo>
                  <a:cubicBezTo>
                    <a:pt x="7810" y="4966"/>
                    <a:pt x="7755" y="4942"/>
                    <a:pt x="7702" y="4942"/>
                  </a:cubicBezTo>
                  <a:cubicBezTo>
                    <a:pt x="7556" y="4942"/>
                    <a:pt x="7420" y="5122"/>
                    <a:pt x="7550" y="5274"/>
                  </a:cubicBezTo>
                  <a:lnTo>
                    <a:pt x="8330" y="6227"/>
                  </a:lnTo>
                  <a:cubicBezTo>
                    <a:pt x="8434" y="6349"/>
                    <a:pt x="8589" y="6420"/>
                    <a:pt x="8751" y="6420"/>
                  </a:cubicBezTo>
                  <a:cubicBezTo>
                    <a:pt x="8762" y="6420"/>
                    <a:pt x="8772" y="6420"/>
                    <a:pt x="8782" y="6419"/>
                  </a:cubicBezTo>
                  <a:lnTo>
                    <a:pt x="9037" y="6400"/>
                  </a:lnTo>
                  <a:lnTo>
                    <a:pt x="8258" y="8195"/>
                  </a:lnTo>
                  <a:cubicBezTo>
                    <a:pt x="8205" y="8325"/>
                    <a:pt x="8128" y="8450"/>
                    <a:pt x="8036" y="8556"/>
                  </a:cubicBezTo>
                  <a:lnTo>
                    <a:pt x="7416" y="9301"/>
                  </a:lnTo>
                  <a:cubicBezTo>
                    <a:pt x="7103" y="9436"/>
                    <a:pt x="6780" y="9537"/>
                    <a:pt x="6448" y="9600"/>
                  </a:cubicBezTo>
                  <a:lnTo>
                    <a:pt x="6107" y="9301"/>
                  </a:lnTo>
                  <a:cubicBezTo>
                    <a:pt x="6064" y="9268"/>
                    <a:pt x="6044" y="9210"/>
                    <a:pt x="6064" y="9157"/>
                  </a:cubicBezTo>
                  <a:lnTo>
                    <a:pt x="6121" y="8965"/>
                  </a:lnTo>
                  <a:cubicBezTo>
                    <a:pt x="6150" y="8883"/>
                    <a:pt x="6121" y="8796"/>
                    <a:pt x="6054" y="8748"/>
                  </a:cubicBezTo>
                  <a:lnTo>
                    <a:pt x="5664" y="8459"/>
                  </a:lnTo>
                  <a:cubicBezTo>
                    <a:pt x="5626" y="8431"/>
                    <a:pt x="5606" y="8382"/>
                    <a:pt x="5611" y="8334"/>
                  </a:cubicBezTo>
                  <a:lnTo>
                    <a:pt x="5640" y="8079"/>
                  </a:lnTo>
                  <a:cubicBezTo>
                    <a:pt x="5655" y="7969"/>
                    <a:pt x="5573" y="7868"/>
                    <a:pt x="5462" y="7858"/>
                  </a:cubicBezTo>
                  <a:lnTo>
                    <a:pt x="3701" y="7718"/>
                  </a:lnTo>
                  <a:cubicBezTo>
                    <a:pt x="3634" y="7709"/>
                    <a:pt x="3566" y="7680"/>
                    <a:pt x="3518" y="7632"/>
                  </a:cubicBezTo>
                  <a:lnTo>
                    <a:pt x="2989" y="7127"/>
                  </a:lnTo>
                  <a:cubicBezTo>
                    <a:pt x="2931" y="7069"/>
                    <a:pt x="2897" y="6992"/>
                    <a:pt x="2897" y="6910"/>
                  </a:cubicBezTo>
                  <a:lnTo>
                    <a:pt x="2897" y="6169"/>
                  </a:lnTo>
                  <a:cubicBezTo>
                    <a:pt x="2897" y="6135"/>
                    <a:pt x="2907" y="6106"/>
                    <a:pt x="2931" y="6082"/>
                  </a:cubicBezTo>
                  <a:lnTo>
                    <a:pt x="3533" y="5394"/>
                  </a:lnTo>
                  <a:cubicBezTo>
                    <a:pt x="3561" y="5361"/>
                    <a:pt x="3581" y="5317"/>
                    <a:pt x="3581" y="5274"/>
                  </a:cubicBezTo>
                  <a:lnTo>
                    <a:pt x="3585" y="5110"/>
                  </a:lnTo>
                  <a:cubicBezTo>
                    <a:pt x="3590" y="5058"/>
                    <a:pt x="3619" y="5009"/>
                    <a:pt x="3667" y="4990"/>
                  </a:cubicBezTo>
                  <a:lnTo>
                    <a:pt x="4139" y="4783"/>
                  </a:lnTo>
                  <a:lnTo>
                    <a:pt x="5019" y="4759"/>
                  </a:lnTo>
                  <a:cubicBezTo>
                    <a:pt x="5039" y="4759"/>
                    <a:pt x="5058" y="4774"/>
                    <a:pt x="5063" y="4793"/>
                  </a:cubicBezTo>
                  <a:cubicBezTo>
                    <a:pt x="5087" y="4956"/>
                    <a:pt x="5197" y="5086"/>
                    <a:pt x="5351" y="5139"/>
                  </a:cubicBezTo>
                  <a:lnTo>
                    <a:pt x="5982" y="5351"/>
                  </a:lnTo>
                  <a:cubicBezTo>
                    <a:pt x="6018" y="5362"/>
                    <a:pt x="6054" y="5368"/>
                    <a:pt x="6089" y="5368"/>
                  </a:cubicBezTo>
                  <a:cubicBezTo>
                    <a:pt x="6293" y="5368"/>
                    <a:pt x="6468" y="5189"/>
                    <a:pt x="6439" y="4971"/>
                  </a:cubicBezTo>
                  <a:lnTo>
                    <a:pt x="7233" y="4913"/>
                  </a:lnTo>
                  <a:cubicBezTo>
                    <a:pt x="7550" y="4889"/>
                    <a:pt x="7776" y="4591"/>
                    <a:pt x="7714" y="4278"/>
                  </a:cubicBezTo>
                  <a:lnTo>
                    <a:pt x="7690" y="4167"/>
                  </a:lnTo>
                  <a:cubicBezTo>
                    <a:pt x="7658" y="3994"/>
                    <a:pt x="7505" y="3873"/>
                    <a:pt x="7334" y="3873"/>
                  </a:cubicBezTo>
                  <a:cubicBezTo>
                    <a:pt x="7324" y="3873"/>
                    <a:pt x="7315" y="3873"/>
                    <a:pt x="7305" y="3874"/>
                  </a:cubicBezTo>
                  <a:lnTo>
                    <a:pt x="6886" y="3908"/>
                  </a:lnTo>
                  <a:lnTo>
                    <a:pt x="6829" y="3840"/>
                  </a:lnTo>
                  <a:lnTo>
                    <a:pt x="7377" y="3292"/>
                  </a:lnTo>
                  <a:cubicBezTo>
                    <a:pt x="7521" y="3148"/>
                    <a:pt x="7391" y="2950"/>
                    <a:pt x="7237" y="2950"/>
                  </a:cubicBezTo>
                  <a:cubicBezTo>
                    <a:pt x="7191" y="2950"/>
                    <a:pt x="7142" y="2969"/>
                    <a:pt x="7098" y="3013"/>
                  </a:cubicBezTo>
                  <a:lnTo>
                    <a:pt x="6434" y="3672"/>
                  </a:lnTo>
                  <a:lnTo>
                    <a:pt x="6213" y="3768"/>
                  </a:lnTo>
                  <a:lnTo>
                    <a:pt x="5592" y="3292"/>
                  </a:lnTo>
                  <a:cubicBezTo>
                    <a:pt x="5557" y="3266"/>
                    <a:pt x="5515" y="3253"/>
                    <a:pt x="5474" y="3253"/>
                  </a:cubicBezTo>
                  <a:cubicBezTo>
                    <a:pt x="5453" y="3253"/>
                    <a:pt x="5433" y="3256"/>
                    <a:pt x="5414" y="3263"/>
                  </a:cubicBezTo>
                  <a:lnTo>
                    <a:pt x="4543" y="3532"/>
                  </a:lnTo>
                  <a:cubicBezTo>
                    <a:pt x="4519" y="3542"/>
                    <a:pt x="4495" y="3551"/>
                    <a:pt x="4471" y="3561"/>
                  </a:cubicBezTo>
                  <a:lnTo>
                    <a:pt x="4533" y="3306"/>
                  </a:lnTo>
                  <a:lnTo>
                    <a:pt x="5212" y="2806"/>
                  </a:lnTo>
                  <a:lnTo>
                    <a:pt x="5919" y="2705"/>
                  </a:lnTo>
                  <a:cubicBezTo>
                    <a:pt x="6006" y="2690"/>
                    <a:pt x="6073" y="2623"/>
                    <a:pt x="6083" y="2536"/>
                  </a:cubicBezTo>
                  <a:lnTo>
                    <a:pt x="6169" y="1968"/>
                  </a:lnTo>
                  <a:cubicBezTo>
                    <a:pt x="6174" y="1911"/>
                    <a:pt x="6160" y="1858"/>
                    <a:pt x="6126" y="1814"/>
                  </a:cubicBezTo>
                  <a:lnTo>
                    <a:pt x="5837" y="1449"/>
                  </a:lnTo>
                  <a:cubicBezTo>
                    <a:pt x="5798" y="1400"/>
                    <a:pt x="5740" y="1376"/>
                    <a:pt x="5683" y="1376"/>
                  </a:cubicBezTo>
                  <a:cubicBezTo>
                    <a:pt x="5621" y="1376"/>
                    <a:pt x="5560" y="1404"/>
                    <a:pt x="5520" y="1458"/>
                  </a:cubicBezTo>
                  <a:lnTo>
                    <a:pt x="5298" y="1776"/>
                  </a:lnTo>
                  <a:lnTo>
                    <a:pt x="5067" y="1757"/>
                  </a:lnTo>
                  <a:lnTo>
                    <a:pt x="5452" y="1025"/>
                  </a:lnTo>
                  <a:lnTo>
                    <a:pt x="5852" y="1025"/>
                  </a:lnTo>
                  <a:lnTo>
                    <a:pt x="6150" y="1564"/>
                  </a:lnTo>
                  <a:cubicBezTo>
                    <a:pt x="6189" y="1633"/>
                    <a:pt x="6256" y="1667"/>
                    <a:pt x="6323" y="1667"/>
                  </a:cubicBezTo>
                  <a:cubicBezTo>
                    <a:pt x="6397" y="1667"/>
                    <a:pt x="6471" y="1626"/>
                    <a:pt x="6506" y="1545"/>
                  </a:cubicBezTo>
                  <a:lnTo>
                    <a:pt x="6780" y="895"/>
                  </a:lnTo>
                  <a:cubicBezTo>
                    <a:pt x="6833" y="785"/>
                    <a:pt x="6819" y="650"/>
                    <a:pt x="6747" y="549"/>
                  </a:cubicBezTo>
                  <a:lnTo>
                    <a:pt x="6747" y="549"/>
                  </a:lnTo>
                  <a:cubicBezTo>
                    <a:pt x="7406" y="722"/>
                    <a:pt x="8017" y="1040"/>
                    <a:pt x="8537" y="1478"/>
                  </a:cubicBezTo>
                  <a:cubicBezTo>
                    <a:pt x="8581" y="1522"/>
                    <a:pt x="8630" y="1541"/>
                    <a:pt x="8676" y="1541"/>
                  </a:cubicBezTo>
                  <a:cubicBezTo>
                    <a:pt x="8838" y="1541"/>
                    <a:pt x="8968" y="1310"/>
                    <a:pt x="8792" y="1179"/>
                  </a:cubicBezTo>
                  <a:cubicBezTo>
                    <a:pt x="7849" y="391"/>
                    <a:pt x="6698" y="1"/>
                    <a:pt x="55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5" name="Google Shape;14615;p83"/>
          <p:cNvGrpSpPr/>
          <p:nvPr/>
        </p:nvGrpSpPr>
        <p:grpSpPr>
          <a:xfrm>
            <a:off x="2654399" y="1839141"/>
            <a:ext cx="342977" cy="287663"/>
            <a:chOff x="2654399" y="2023716"/>
            <a:chExt cx="342977" cy="287663"/>
          </a:xfrm>
        </p:grpSpPr>
        <p:sp>
          <p:nvSpPr>
            <p:cNvPr id="14616" name="Google Shape;14616;p83"/>
            <p:cNvSpPr/>
            <p:nvPr/>
          </p:nvSpPr>
          <p:spPr>
            <a:xfrm>
              <a:off x="2814623" y="2091777"/>
              <a:ext cx="174570" cy="158912"/>
            </a:xfrm>
            <a:custGeom>
              <a:avLst/>
              <a:gdLst/>
              <a:ahLst/>
              <a:cxnLst/>
              <a:rect l="l" t="t" r="r" b="b"/>
              <a:pathLst>
                <a:path w="6656" h="6059" extrusionOk="0">
                  <a:moveTo>
                    <a:pt x="4192" y="0"/>
                  </a:moveTo>
                  <a:lnTo>
                    <a:pt x="2912" y="977"/>
                  </a:lnTo>
                  <a:lnTo>
                    <a:pt x="1843" y="626"/>
                  </a:lnTo>
                  <a:lnTo>
                    <a:pt x="1" y="2127"/>
                  </a:lnTo>
                  <a:lnTo>
                    <a:pt x="2844" y="6058"/>
                  </a:lnTo>
                  <a:lnTo>
                    <a:pt x="6655" y="3349"/>
                  </a:lnTo>
                  <a:lnTo>
                    <a:pt x="419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83"/>
            <p:cNvSpPr/>
            <p:nvPr/>
          </p:nvSpPr>
          <p:spPr>
            <a:xfrm>
              <a:off x="2891364" y="2028673"/>
              <a:ext cx="98825" cy="175173"/>
            </a:xfrm>
            <a:custGeom>
              <a:avLst/>
              <a:gdLst/>
              <a:ahLst/>
              <a:cxnLst/>
              <a:rect l="l" t="t" r="r" b="b"/>
              <a:pathLst>
                <a:path w="3768" h="6679" extrusionOk="0">
                  <a:moveTo>
                    <a:pt x="3768" y="0"/>
                  </a:moveTo>
                  <a:lnTo>
                    <a:pt x="0" y="2421"/>
                  </a:lnTo>
                  <a:lnTo>
                    <a:pt x="3248" y="6679"/>
                  </a:lnTo>
                  <a:lnTo>
                    <a:pt x="3768" y="6265"/>
                  </a:lnTo>
                  <a:lnTo>
                    <a:pt x="3768" y="0"/>
                  </a:lnTo>
                  <a:close/>
                </a:path>
              </a:pathLst>
            </a:custGeom>
            <a:solidFill>
              <a:srgbClr val="D7E0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83"/>
            <p:cNvSpPr/>
            <p:nvPr/>
          </p:nvSpPr>
          <p:spPr>
            <a:xfrm>
              <a:off x="2957851" y="2158159"/>
              <a:ext cx="32339" cy="45688"/>
            </a:xfrm>
            <a:custGeom>
              <a:avLst/>
              <a:gdLst/>
              <a:ahLst/>
              <a:cxnLst/>
              <a:rect l="l" t="t" r="r" b="b"/>
              <a:pathLst>
                <a:path w="1233" h="1742" extrusionOk="0">
                  <a:moveTo>
                    <a:pt x="1233" y="0"/>
                  </a:moveTo>
                  <a:lnTo>
                    <a:pt x="1" y="813"/>
                  </a:lnTo>
                  <a:lnTo>
                    <a:pt x="713" y="1742"/>
                  </a:lnTo>
                  <a:lnTo>
                    <a:pt x="1233" y="1328"/>
                  </a:lnTo>
                  <a:lnTo>
                    <a:pt x="1233" y="0"/>
                  </a:lnTo>
                  <a:close/>
                </a:path>
              </a:pathLst>
            </a:custGeom>
            <a:solidFill>
              <a:srgbClr val="CE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83"/>
            <p:cNvSpPr/>
            <p:nvPr/>
          </p:nvSpPr>
          <p:spPr>
            <a:xfrm>
              <a:off x="2825979" y="2144258"/>
              <a:ext cx="132790" cy="88282"/>
            </a:xfrm>
            <a:custGeom>
              <a:avLst/>
              <a:gdLst/>
              <a:ahLst/>
              <a:cxnLst/>
              <a:rect l="l" t="t" r="r" b="b"/>
              <a:pathLst>
                <a:path w="5063" h="3366" extrusionOk="0">
                  <a:moveTo>
                    <a:pt x="583" y="1"/>
                  </a:moveTo>
                  <a:lnTo>
                    <a:pt x="1" y="1069"/>
                  </a:lnTo>
                  <a:lnTo>
                    <a:pt x="4081" y="3292"/>
                  </a:lnTo>
                  <a:cubicBezTo>
                    <a:pt x="4173" y="3342"/>
                    <a:pt x="4273" y="3366"/>
                    <a:pt x="4372" y="3366"/>
                  </a:cubicBezTo>
                  <a:cubicBezTo>
                    <a:pt x="4587" y="3366"/>
                    <a:pt x="4795" y="3253"/>
                    <a:pt x="4904" y="3051"/>
                  </a:cubicBezTo>
                  <a:cubicBezTo>
                    <a:pt x="5063" y="2758"/>
                    <a:pt x="4957" y="2387"/>
                    <a:pt x="4663" y="2229"/>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83"/>
            <p:cNvSpPr/>
            <p:nvPr/>
          </p:nvSpPr>
          <p:spPr>
            <a:xfrm>
              <a:off x="2877857" y="2188687"/>
              <a:ext cx="77896" cy="43774"/>
            </a:xfrm>
            <a:custGeom>
              <a:avLst/>
              <a:gdLst/>
              <a:ahLst/>
              <a:cxnLst/>
              <a:rect l="l" t="t" r="r" b="b"/>
              <a:pathLst>
                <a:path w="2970" h="1669" extrusionOk="0">
                  <a:moveTo>
                    <a:pt x="265" y="1"/>
                  </a:moveTo>
                  <a:lnTo>
                    <a:pt x="0" y="453"/>
                  </a:lnTo>
                  <a:lnTo>
                    <a:pt x="2103" y="1593"/>
                  </a:lnTo>
                  <a:cubicBezTo>
                    <a:pt x="2196" y="1645"/>
                    <a:pt x="2296" y="1669"/>
                    <a:pt x="2394" y="1669"/>
                  </a:cubicBezTo>
                  <a:cubicBezTo>
                    <a:pt x="2644" y="1669"/>
                    <a:pt x="2883" y="1511"/>
                    <a:pt x="2969" y="1252"/>
                  </a:cubicBezTo>
                  <a:lnTo>
                    <a:pt x="2969" y="1252"/>
                  </a:lnTo>
                  <a:cubicBezTo>
                    <a:pt x="2906" y="1273"/>
                    <a:pt x="2840" y="1283"/>
                    <a:pt x="2775" y="1283"/>
                  </a:cubicBezTo>
                  <a:cubicBezTo>
                    <a:pt x="2676" y="1283"/>
                    <a:pt x="2578" y="1259"/>
                    <a:pt x="2488" y="1213"/>
                  </a:cubicBezTo>
                  <a:lnTo>
                    <a:pt x="265"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83"/>
            <p:cNvSpPr/>
            <p:nvPr/>
          </p:nvSpPr>
          <p:spPr>
            <a:xfrm>
              <a:off x="2801509" y="2167102"/>
              <a:ext cx="132790" cy="88256"/>
            </a:xfrm>
            <a:custGeom>
              <a:avLst/>
              <a:gdLst/>
              <a:ahLst/>
              <a:cxnLst/>
              <a:rect l="l" t="t" r="r" b="b"/>
              <a:pathLst>
                <a:path w="5063" h="3365" extrusionOk="0">
                  <a:moveTo>
                    <a:pt x="582" y="1"/>
                  </a:moveTo>
                  <a:lnTo>
                    <a:pt x="0" y="1064"/>
                  </a:lnTo>
                  <a:lnTo>
                    <a:pt x="4081" y="3292"/>
                  </a:lnTo>
                  <a:cubicBezTo>
                    <a:pt x="4172" y="3341"/>
                    <a:pt x="4269" y="3365"/>
                    <a:pt x="4366" y="3365"/>
                  </a:cubicBezTo>
                  <a:cubicBezTo>
                    <a:pt x="4581" y="3365"/>
                    <a:pt x="4790" y="3249"/>
                    <a:pt x="4903" y="3047"/>
                  </a:cubicBezTo>
                  <a:cubicBezTo>
                    <a:pt x="5062" y="2753"/>
                    <a:pt x="4956" y="2387"/>
                    <a:pt x="4663" y="2229"/>
                  </a:cubicBezTo>
                  <a:lnTo>
                    <a:pt x="58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83"/>
            <p:cNvSpPr/>
            <p:nvPr/>
          </p:nvSpPr>
          <p:spPr>
            <a:xfrm>
              <a:off x="2861937" y="2217328"/>
              <a:ext cx="69319" cy="38056"/>
            </a:xfrm>
            <a:custGeom>
              <a:avLst/>
              <a:gdLst/>
              <a:ahLst/>
              <a:cxnLst/>
              <a:rect l="l" t="t" r="r" b="b"/>
              <a:pathLst>
                <a:path w="2643" h="1451" extrusionOk="0">
                  <a:moveTo>
                    <a:pt x="237" y="1"/>
                  </a:moveTo>
                  <a:lnTo>
                    <a:pt x="1" y="410"/>
                  </a:lnTo>
                  <a:lnTo>
                    <a:pt x="1777" y="1377"/>
                  </a:lnTo>
                  <a:cubicBezTo>
                    <a:pt x="1870" y="1427"/>
                    <a:pt x="1969" y="1450"/>
                    <a:pt x="2066" y="1450"/>
                  </a:cubicBezTo>
                  <a:cubicBezTo>
                    <a:pt x="2316" y="1450"/>
                    <a:pt x="2553" y="1296"/>
                    <a:pt x="2643" y="1040"/>
                  </a:cubicBezTo>
                  <a:lnTo>
                    <a:pt x="2643" y="1040"/>
                  </a:lnTo>
                  <a:cubicBezTo>
                    <a:pt x="2562" y="1076"/>
                    <a:pt x="2476" y="1094"/>
                    <a:pt x="2389" y="1094"/>
                  </a:cubicBezTo>
                  <a:cubicBezTo>
                    <a:pt x="2289" y="1094"/>
                    <a:pt x="2189" y="1070"/>
                    <a:pt x="2099" y="1021"/>
                  </a:cubicBezTo>
                  <a:lnTo>
                    <a:pt x="23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83"/>
            <p:cNvSpPr/>
            <p:nvPr/>
          </p:nvSpPr>
          <p:spPr>
            <a:xfrm>
              <a:off x="2777012" y="2189946"/>
              <a:ext cx="132790" cy="88256"/>
            </a:xfrm>
            <a:custGeom>
              <a:avLst/>
              <a:gdLst/>
              <a:ahLst/>
              <a:cxnLst/>
              <a:rect l="l" t="t" r="r" b="b"/>
              <a:pathLst>
                <a:path w="5063" h="3365" extrusionOk="0">
                  <a:moveTo>
                    <a:pt x="578" y="1"/>
                  </a:moveTo>
                  <a:lnTo>
                    <a:pt x="1" y="1064"/>
                  </a:lnTo>
                  <a:lnTo>
                    <a:pt x="4081" y="3292"/>
                  </a:lnTo>
                  <a:cubicBezTo>
                    <a:pt x="4172" y="3341"/>
                    <a:pt x="4270" y="3364"/>
                    <a:pt x="4367" y="3364"/>
                  </a:cubicBezTo>
                  <a:cubicBezTo>
                    <a:pt x="4581" y="3364"/>
                    <a:pt x="4789" y="3249"/>
                    <a:pt x="4899" y="3046"/>
                  </a:cubicBezTo>
                  <a:cubicBezTo>
                    <a:pt x="5063" y="2753"/>
                    <a:pt x="4952" y="2387"/>
                    <a:pt x="4658" y="2228"/>
                  </a:cubicBezTo>
                  <a:lnTo>
                    <a:pt x="57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83"/>
            <p:cNvSpPr/>
            <p:nvPr/>
          </p:nvSpPr>
          <p:spPr>
            <a:xfrm>
              <a:off x="2845912" y="2245234"/>
              <a:ext cx="60481" cy="32994"/>
            </a:xfrm>
            <a:custGeom>
              <a:avLst/>
              <a:gdLst/>
              <a:ahLst/>
              <a:cxnLst/>
              <a:rect l="l" t="t" r="r" b="b"/>
              <a:pathLst>
                <a:path w="2306" h="1258" extrusionOk="0">
                  <a:moveTo>
                    <a:pt x="232" y="0"/>
                  </a:moveTo>
                  <a:lnTo>
                    <a:pt x="1" y="390"/>
                  </a:lnTo>
                  <a:lnTo>
                    <a:pt x="1454" y="1184"/>
                  </a:lnTo>
                  <a:cubicBezTo>
                    <a:pt x="1546" y="1234"/>
                    <a:pt x="1645" y="1257"/>
                    <a:pt x="1742" y="1257"/>
                  </a:cubicBezTo>
                  <a:cubicBezTo>
                    <a:pt x="1980" y="1257"/>
                    <a:pt x="2210" y="1115"/>
                    <a:pt x="2306" y="876"/>
                  </a:cubicBezTo>
                  <a:lnTo>
                    <a:pt x="2306" y="876"/>
                  </a:lnTo>
                  <a:cubicBezTo>
                    <a:pt x="2232" y="905"/>
                    <a:pt x="2154" y="920"/>
                    <a:pt x="2076" y="920"/>
                  </a:cubicBezTo>
                  <a:cubicBezTo>
                    <a:pt x="1975" y="920"/>
                    <a:pt x="1875" y="896"/>
                    <a:pt x="1786" y="847"/>
                  </a:cubicBezTo>
                  <a:lnTo>
                    <a:pt x="23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83"/>
            <p:cNvSpPr/>
            <p:nvPr/>
          </p:nvSpPr>
          <p:spPr>
            <a:xfrm>
              <a:off x="2752411" y="2212791"/>
              <a:ext cx="132790" cy="88256"/>
            </a:xfrm>
            <a:custGeom>
              <a:avLst/>
              <a:gdLst/>
              <a:ahLst/>
              <a:cxnLst/>
              <a:rect l="l" t="t" r="r" b="b"/>
              <a:pathLst>
                <a:path w="5063" h="3365" extrusionOk="0">
                  <a:moveTo>
                    <a:pt x="583" y="1"/>
                  </a:moveTo>
                  <a:lnTo>
                    <a:pt x="0" y="1064"/>
                  </a:lnTo>
                  <a:lnTo>
                    <a:pt x="4081" y="3292"/>
                  </a:lnTo>
                  <a:cubicBezTo>
                    <a:pt x="4172" y="3341"/>
                    <a:pt x="4271" y="3364"/>
                    <a:pt x="4368" y="3364"/>
                  </a:cubicBezTo>
                  <a:cubicBezTo>
                    <a:pt x="4584" y="3364"/>
                    <a:pt x="4794" y="3250"/>
                    <a:pt x="4904" y="3051"/>
                  </a:cubicBezTo>
                  <a:cubicBezTo>
                    <a:pt x="5062" y="2758"/>
                    <a:pt x="4956" y="2387"/>
                    <a:pt x="4663" y="2228"/>
                  </a:cubicBezTo>
                  <a:lnTo>
                    <a:pt x="583"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6" name="Google Shape;14626;p83"/>
            <p:cNvSpPr/>
            <p:nvPr/>
          </p:nvSpPr>
          <p:spPr>
            <a:xfrm>
              <a:off x="2830018" y="2271724"/>
              <a:ext cx="52035" cy="29349"/>
            </a:xfrm>
            <a:custGeom>
              <a:avLst/>
              <a:gdLst/>
              <a:ahLst/>
              <a:cxnLst/>
              <a:rect l="l" t="t" r="r" b="b"/>
              <a:pathLst>
                <a:path w="1984" h="1119" extrusionOk="0">
                  <a:moveTo>
                    <a:pt x="246" y="1"/>
                  </a:moveTo>
                  <a:lnTo>
                    <a:pt x="1" y="434"/>
                  </a:lnTo>
                  <a:lnTo>
                    <a:pt x="1122" y="1045"/>
                  </a:lnTo>
                  <a:cubicBezTo>
                    <a:pt x="1214" y="1095"/>
                    <a:pt x="1314" y="1118"/>
                    <a:pt x="1412" y="1118"/>
                  </a:cubicBezTo>
                  <a:cubicBezTo>
                    <a:pt x="1627" y="1118"/>
                    <a:pt x="1836" y="1005"/>
                    <a:pt x="1945" y="804"/>
                  </a:cubicBezTo>
                  <a:cubicBezTo>
                    <a:pt x="1959" y="775"/>
                    <a:pt x="1973" y="746"/>
                    <a:pt x="1983" y="718"/>
                  </a:cubicBezTo>
                  <a:lnTo>
                    <a:pt x="1983" y="718"/>
                  </a:lnTo>
                  <a:cubicBezTo>
                    <a:pt x="1917" y="741"/>
                    <a:pt x="1848" y="753"/>
                    <a:pt x="1779" y="753"/>
                  </a:cubicBezTo>
                  <a:cubicBezTo>
                    <a:pt x="1679" y="753"/>
                    <a:pt x="1579" y="728"/>
                    <a:pt x="1487" y="679"/>
                  </a:cubicBezTo>
                  <a:lnTo>
                    <a:pt x="2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83"/>
            <p:cNvSpPr/>
            <p:nvPr/>
          </p:nvSpPr>
          <p:spPr>
            <a:xfrm>
              <a:off x="2672260" y="2102871"/>
              <a:ext cx="169010" cy="153116"/>
            </a:xfrm>
            <a:custGeom>
              <a:avLst/>
              <a:gdLst/>
              <a:ahLst/>
              <a:cxnLst/>
              <a:rect l="l" t="t" r="r" b="b"/>
              <a:pathLst>
                <a:path w="6444" h="5838" extrusionOk="0">
                  <a:moveTo>
                    <a:pt x="2017" y="1"/>
                  </a:moveTo>
                  <a:lnTo>
                    <a:pt x="1" y="3638"/>
                  </a:lnTo>
                  <a:lnTo>
                    <a:pt x="4125" y="5837"/>
                  </a:lnTo>
                  <a:lnTo>
                    <a:pt x="6444" y="1579"/>
                  </a:lnTo>
                  <a:lnTo>
                    <a:pt x="4351" y="698"/>
                  </a:lnTo>
                  <a:lnTo>
                    <a:pt x="3412" y="809"/>
                  </a:lnTo>
                  <a:lnTo>
                    <a:pt x="2017"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83"/>
            <p:cNvSpPr/>
            <p:nvPr/>
          </p:nvSpPr>
          <p:spPr>
            <a:xfrm>
              <a:off x="2664942" y="2085718"/>
              <a:ext cx="93160" cy="134914"/>
            </a:xfrm>
            <a:custGeom>
              <a:avLst/>
              <a:gdLst/>
              <a:ahLst/>
              <a:cxnLst/>
              <a:rect l="l" t="t" r="r" b="b"/>
              <a:pathLst>
                <a:path w="3552" h="5144" extrusionOk="0">
                  <a:moveTo>
                    <a:pt x="2676" y="0"/>
                  </a:moveTo>
                  <a:lnTo>
                    <a:pt x="1" y="4639"/>
                  </a:lnTo>
                  <a:lnTo>
                    <a:pt x="872" y="5144"/>
                  </a:lnTo>
                  <a:lnTo>
                    <a:pt x="3552" y="505"/>
                  </a:lnTo>
                  <a:lnTo>
                    <a:pt x="2676"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83"/>
            <p:cNvSpPr/>
            <p:nvPr/>
          </p:nvSpPr>
          <p:spPr>
            <a:xfrm>
              <a:off x="2661664" y="2043308"/>
              <a:ext cx="79915" cy="167882"/>
            </a:xfrm>
            <a:custGeom>
              <a:avLst/>
              <a:gdLst/>
              <a:ahLst/>
              <a:cxnLst/>
              <a:rect l="l" t="t" r="r" b="b"/>
              <a:pathLst>
                <a:path w="3047" h="6401" extrusionOk="0">
                  <a:moveTo>
                    <a:pt x="1" y="0"/>
                  </a:moveTo>
                  <a:lnTo>
                    <a:pt x="1" y="6183"/>
                  </a:lnTo>
                  <a:lnTo>
                    <a:pt x="366" y="6400"/>
                  </a:lnTo>
                  <a:lnTo>
                    <a:pt x="3047" y="1762"/>
                  </a:lnTo>
                  <a:lnTo>
                    <a:pt x="1"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83"/>
            <p:cNvSpPr/>
            <p:nvPr/>
          </p:nvSpPr>
          <p:spPr>
            <a:xfrm>
              <a:off x="2664942" y="2178092"/>
              <a:ext cx="40049" cy="42672"/>
            </a:xfrm>
            <a:custGeom>
              <a:avLst/>
              <a:gdLst/>
              <a:ahLst/>
              <a:cxnLst/>
              <a:rect l="l" t="t" r="r" b="b"/>
              <a:pathLst>
                <a:path w="1527" h="1627" extrusionOk="0">
                  <a:moveTo>
                    <a:pt x="646" y="0"/>
                  </a:moveTo>
                  <a:lnTo>
                    <a:pt x="1" y="1121"/>
                  </a:lnTo>
                  <a:lnTo>
                    <a:pt x="872" y="1627"/>
                  </a:lnTo>
                  <a:lnTo>
                    <a:pt x="1526" y="496"/>
                  </a:lnTo>
                  <a:lnTo>
                    <a:pt x="646" y="0"/>
                  </a:ln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83"/>
            <p:cNvSpPr/>
            <p:nvPr/>
          </p:nvSpPr>
          <p:spPr>
            <a:xfrm>
              <a:off x="2661664" y="2166604"/>
              <a:ext cx="26673" cy="44587"/>
            </a:xfrm>
            <a:custGeom>
              <a:avLst/>
              <a:gdLst/>
              <a:ahLst/>
              <a:cxnLst/>
              <a:rect l="l" t="t" r="r" b="b"/>
              <a:pathLst>
                <a:path w="1017" h="1700" extrusionOk="0">
                  <a:moveTo>
                    <a:pt x="1" y="0"/>
                  </a:moveTo>
                  <a:lnTo>
                    <a:pt x="1" y="1482"/>
                  </a:lnTo>
                  <a:lnTo>
                    <a:pt x="366" y="1699"/>
                  </a:lnTo>
                  <a:lnTo>
                    <a:pt x="1016" y="578"/>
                  </a:ln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83"/>
            <p:cNvSpPr/>
            <p:nvPr/>
          </p:nvSpPr>
          <p:spPr>
            <a:xfrm>
              <a:off x="2707221" y="2190576"/>
              <a:ext cx="71208" cy="57281"/>
            </a:xfrm>
            <a:custGeom>
              <a:avLst/>
              <a:gdLst/>
              <a:ahLst/>
              <a:cxnLst/>
              <a:rect l="l" t="t" r="r" b="b"/>
              <a:pathLst>
                <a:path w="2715" h="2184" extrusionOk="0">
                  <a:moveTo>
                    <a:pt x="2026" y="1"/>
                  </a:moveTo>
                  <a:cubicBezTo>
                    <a:pt x="1902" y="1"/>
                    <a:pt x="1778" y="38"/>
                    <a:pt x="1670" y="116"/>
                  </a:cubicBezTo>
                  <a:lnTo>
                    <a:pt x="333" y="1088"/>
                  </a:lnTo>
                  <a:cubicBezTo>
                    <a:pt x="59" y="1281"/>
                    <a:pt x="1" y="1661"/>
                    <a:pt x="193" y="1935"/>
                  </a:cubicBezTo>
                  <a:cubicBezTo>
                    <a:pt x="312" y="2098"/>
                    <a:pt x="498" y="2183"/>
                    <a:pt x="685" y="2183"/>
                  </a:cubicBezTo>
                  <a:cubicBezTo>
                    <a:pt x="809" y="2183"/>
                    <a:pt x="933" y="2146"/>
                    <a:pt x="1040" y="2070"/>
                  </a:cubicBezTo>
                  <a:lnTo>
                    <a:pt x="2383" y="1098"/>
                  </a:lnTo>
                  <a:cubicBezTo>
                    <a:pt x="2657" y="900"/>
                    <a:pt x="2715" y="511"/>
                    <a:pt x="2508" y="241"/>
                  </a:cubicBezTo>
                  <a:lnTo>
                    <a:pt x="2508" y="236"/>
                  </a:lnTo>
                  <a:cubicBezTo>
                    <a:pt x="2387" y="82"/>
                    <a:pt x="2208" y="1"/>
                    <a:pt x="20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83"/>
            <p:cNvSpPr/>
            <p:nvPr/>
          </p:nvSpPr>
          <p:spPr>
            <a:xfrm>
              <a:off x="2710394" y="2191730"/>
              <a:ext cx="68034" cy="56048"/>
            </a:xfrm>
            <a:custGeom>
              <a:avLst/>
              <a:gdLst/>
              <a:ahLst/>
              <a:cxnLst/>
              <a:rect l="l" t="t" r="r" b="b"/>
              <a:pathLst>
                <a:path w="2594" h="2137" extrusionOk="0">
                  <a:moveTo>
                    <a:pt x="2132" y="0"/>
                  </a:moveTo>
                  <a:cubicBezTo>
                    <a:pt x="2233" y="260"/>
                    <a:pt x="2146" y="553"/>
                    <a:pt x="1925" y="717"/>
                  </a:cubicBezTo>
                  <a:lnTo>
                    <a:pt x="582" y="1684"/>
                  </a:lnTo>
                  <a:cubicBezTo>
                    <a:pt x="478" y="1762"/>
                    <a:pt x="355" y="1800"/>
                    <a:pt x="230" y="1800"/>
                  </a:cubicBezTo>
                  <a:cubicBezTo>
                    <a:pt x="153" y="1800"/>
                    <a:pt x="75" y="1786"/>
                    <a:pt x="0" y="1756"/>
                  </a:cubicBezTo>
                  <a:lnTo>
                    <a:pt x="0" y="1756"/>
                  </a:lnTo>
                  <a:cubicBezTo>
                    <a:pt x="99" y="1998"/>
                    <a:pt x="329" y="2136"/>
                    <a:pt x="566" y="2136"/>
                  </a:cubicBezTo>
                  <a:cubicBezTo>
                    <a:pt x="688" y="2136"/>
                    <a:pt x="811" y="2099"/>
                    <a:pt x="919" y="2021"/>
                  </a:cubicBezTo>
                  <a:lnTo>
                    <a:pt x="2262" y="1054"/>
                  </a:lnTo>
                  <a:cubicBezTo>
                    <a:pt x="2536" y="852"/>
                    <a:pt x="2594" y="462"/>
                    <a:pt x="2387" y="192"/>
                  </a:cubicBezTo>
                  <a:cubicBezTo>
                    <a:pt x="2319" y="106"/>
                    <a:pt x="2233" y="38"/>
                    <a:pt x="213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83"/>
            <p:cNvSpPr/>
            <p:nvPr/>
          </p:nvSpPr>
          <p:spPr>
            <a:xfrm>
              <a:off x="2734498" y="2215754"/>
              <a:ext cx="63366" cy="51642"/>
            </a:xfrm>
            <a:custGeom>
              <a:avLst/>
              <a:gdLst/>
              <a:ahLst/>
              <a:cxnLst/>
              <a:rect l="l" t="t" r="r" b="b"/>
              <a:pathLst>
                <a:path w="2416" h="1969" extrusionOk="0">
                  <a:moveTo>
                    <a:pt x="1726" y="1"/>
                  </a:moveTo>
                  <a:cubicBezTo>
                    <a:pt x="1602" y="1"/>
                    <a:pt x="1478" y="39"/>
                    <a:pt x="1371" y="119"/>
                  </a:cubicBezTo>
                  <a:lnTo>
                    <a:pt x="342" y="864"/>
                  </a:lnTo>
                  <a:cubicBezTo>
                    <a:pt x="63" y="1062"/>
                    <a:pt x="0" y="1451"/>
                    <a:pt x="202" y="1726"/>
                  </a:cubicBezTo>
                  <a:cubicBezTo>
                    <a:pt x="320" y="1884"/>
                    <a:pt x="502" y="1968"/>
                    <a:pt x="686" y="1968"/>
                  </a:cubicBezTo>
                  <a:cubicBezTo>
                    <a:pt x="810" y="1968"/>
                    <a:pt x="936" y="1930"/>
                    <a:pt x="1044" y="1851"/>
                  </a:cubicBezTo>
                  <a:lnTo>
                    <a:pt x="2084" y="1100"/>
                  </a:lnTo>
                  <a:cubicBezTo>
                    <a:pt x="2358" y="898"/>
                    <a:pt x="2416" y="508"/>
                    <a:pt x="2209" y="239"/>
                  </a:cubicBezTo>
                  <a:cubicBezTo>
                    <a:pt x="2088" y="84"/>
                    <a:pt x="1908" y="1"/>
                    <a:pt x="172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83"/>
            <p:cNvSpPr/>
            <p:nvPr/>
          </p:nvSpPr>
          <p:spPr>
            <a:xfrm>
              <a:off x="2737776" y="2216961"/>
              <a:ext cx="60087" cy="50435"/>
            </a:xfrm>
            <a:custGeom>
              <a:avLst/>
              <a:gdLst/>
              <a:ahLst/>
              <a:cxnLst/>
              <a:rect l="l" t="t" r="r" b="b"/>
              <a:pathLst>
                <a:path w="2291" h="1923" extrusionOk="0">
                  <a:moveTo>
                    <a:pt x="1829" y="0"/>
                  </a:moveTo>
                  <a:cubicBezTo>
                    <a:pt x="1930" y="260"/>
                    <a:pt x="1848" y="554"/>
                    <a:pt x="1622" y="717"/>
                  </a:cubicBezTo>
                  <a:lnTo>
                    <a:pt x="578" y="1473"/>
                  </a:lnTo>
                  <a:cubicBezTo>
                    <a:pt x="472" y="1548"/>
                    <a:pt x="348" y="1586"/>
                    <a:pt x="223" y="1586"/>
                  </a:cubicBezTo>
                  <a:cubicBezTo>
                    <a:pt x="148" y="1586"/>
                    <a:pt x="72" y="1572"/>
                    <a:pt x="0" y="1545"/>
                  </a:cubicBezTo>
                  <a:lnTo>
                    <a:pt x="0" y="1545"/>
                  </a:lnTo>
                  <a:cubicBezTo>
                    <a:pt x="19" y="1593"/>
                    <a:pt x="44" y="1636"/>
                    <a:pt x="77" y="1680"/>
                  </a:cubicBezTo>
                  <a:cubicBezTo>
                    <a:pt x="195" y="1838"/>
                    <a:pt x="377" y="1922"/>
                    <a:pt x="561" y="1922"/>
                  </a:cubicBezTo>
                  <a:cubicBezTo>
                    <a:pt x="685" y="1922"/>
                    <a:pt x="811" y="1884"/>
                    <a:pt x="919" y="1805"/>
                  </a:cubicBezTo>
                  <a:lnTo>
                    <a:pt x="1959" y="1054"/>
                  </a:lnTo>
                  <a:cubicBezTo>
                    <a:pt x="2233" y="852"/>
                    <a:pt x="2291" y="462"/>
                    <a:pt x="2079" y="193"/>
                  </a:cubicBezTo>
                  <a:cubicBezTo>
                    <a:pt x="2016" y="106"/>
                    <a:pt x="1925" y="39"/>
                    <a:pt x="182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83"/>
            <p:cNvSpPr/>
            <p:nvPr/>
          </p:nvSpPr>
          <p:spPr>
            <a:xfrm>
              <a:off x="2761617" y="2241064"/>
              <a:ext cx="55550" cy="45819"/>
            </a:xfrm>
            <a:custGeom>
              <a:avLst/>
              <a:gdLst/>
              <a:ahLst/>
              <a:cxnLst/>
              <a:rect l="l" t="t" r="r" b="b"/>
              <a:pathLst>
                <a:path w="2118" h="1747" extrusionOk="0">
                  <a:moveTo>
                    <a:pt x="1429" y="0"/>
                  </a:moveTo>
                  <a:cubicBezTo>
                    <a:pt x="1305" y="0"/>
                    <a:pt x="1181" y="38"/>
                    <a:pt x="1074" y="116"/>
                  </a:cubicBezTo>
                  <a:lnTo>
                    <a:pt x="333" y="650"/>
                  </a:lnTo>
                  <a:cubicBezTo>
                    <a:pt x="63" y="847"/>
                    <a:pt x="1" y="1227"/>
                    <a:pt x="198" y="1497"/>
                  </a:cubicBezTo>
                  <a:cubicBezTo>
                    <a:pt x="317" y="1660"/>
                    <a:pt x="501" y="1747"/>
                    <a:pt x="689" y="1747"/>
                  </a:cubicBezTo>
                  <a:cubicBezTo>
                    <a:pt x="812" y="1747"/>
                    <a:pt x="936" y="1710"/>
                    <a:pt x="1045" y="1632"/>
                  </a:cubicBezTo>
                  <a:lnTo>
                    <a:pt x="1786" y="1097"/>
                  </a:lnTo>
                  <a:cubicBezTo>
                    <a:pt x="2060" y="895"/>
                    <a:pt x="2118" y="506"/>
                    <a:pt x="1911" y="236"/>
                  </a:cubicBezTo>
                  <a:cubicBezTo>
                    <a:pt x="1791" y="82"/>
                    <a:pt x="1611" y="0"/>
                    <a:pt x="142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83"/>
            <p:cNvSpPr/>
            <p:nvPr/>
          </p:nvSpPr>
          <p:spPr>
            <a:xfrm>
              <a:off x="2764659" y="2241955"/>
              <a:ext cx="52507" cy="45006"/>
            </a:xfrm>
            <a:custGeom>
              <a:avLst/>
              <a:gdLst/>
              <a:ahLst/>
              <a:cxnLst/>
              <a:rect l="l" t="t" r="r" b="b"/>
              <a:pathLst>
                <a:path w="2002" h="1716" extrusionOk="0">
                  <a:moveTo>
                    <a:pt x="1516" y="0"/>
                  </a:moveTo>
                  <a:cubicBezTo>
                    <a:pt x="1602" y="255"/>
                    <a:pt x="1516" y="534"/>
                    <a:pt x="1299" y="693"/>
                  </a:cubicBezTo>
                  <a:lnTo>
                    <a:pt x="558" y="1227"/>
                  </a:lnTo>
                  <a:cubicBezTo>
                    <a:pt x="451" y="1306"/>
                    <a:pt x="324" y="1346"/>
                    <a:pt x="197" y="1346"/>
                  </a:cubicBezTo>
                  <a:cubicBezTo>
                    <a:pt x="131" y="1346"/>
                    <a:pt x="64" y="1335"/>
                    <a:pt x="0" y="1314"/>
                  </a:cubicBezTo>
                  <a:lnTo>
                    <a:pt x="0" y="1314"/>
                  </a:lnTo>
                  <a:cubicBezTo>
                    <a:pt x="19" y="1367"/>
                    <a:pt x="43" y="1420"/>
                    <a:pt x="77" y="1468"/>
                  </a:cubicBezTo>
                  <a:cubicBezTo>
                    <a:pt x="196" y="1630"/>
                    <a:pt x="382" y="1716"/>
                    <a:pt x="569" y="1716"/>
                  </a:cubicBezTo>
                  <a:cubicBezTo>
                    <a:pt x="693" y="1716"/>
                    <a:pt x="817" y="1679"/>
                    <a:pt x="924" y="1602"/>
                  </a:cubicBezTo>
                  <a:lnTo>
                    <a:pt x="1665" y="1063"/>
                  </a:lnTo>
                  <a:cubicBezTo>
                    <a:pt x="1944" y="866"/>
                    <a:pt x="2002" y="476"/>
                    <a:pt x="1795" y="202"/>
                  </a:cubicBezTo>
                  <a:cubicBezTo>
                    <a:pt x="1723" y="111"/>
                    <a:pt x="1626" y="39"/>
                    <a:pt x="15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83"/>
            <p:cNvSpPr/>
            <p:nvPr/>
          </p:nvSpPr>
          <p:spPr>
            <a:xfrm>
              <a:off x="2788867" y="2266295"/>
              <a:ext cx="47734" cy="40154"/>
            </a:xfrm>
            <a:custGeom>
              <a:avLst/>
              <a:gdLst/>
              <a:ahLst/>
              <a:cxnLst/>
              <a:rect l="l" t="t" r="r" b="b"/>
              <a:pathLst>
                <a:path w="1820" h="1531" extrusionOk="0">
                  <a:moveTo>
                    <a:pt x="1131" y="1"/>
                  </a:moveTo>
                  <a:cubicBezTo>
                    <a:pt x="1007" y="1"/>
                    <a:pt x="883" y="38"/>
                    <a:pt x="776" y="116"/>
                  </a:cubicBezTo>
                  <a:lnTo>
                    <a:pt x="333" y="434"/>
                  </a:lnTo>
                  <a:cubicBezTo>
                    <a:pt x="64" y="631"/>
                    <a:pt x="1" y="1011"/>
                    <a:pt x="198" y="1281"/>
                  </a:cubicBezTo>
                  <a:cubicBezTo>
                    <a:pt x="315" y="1444"/>
                    <a:pt x="499" y="1531"/>
                    <a:pt x="688" y="1531"/>
                  </a:cubicBezTo>
                  <a:cubicBezTo>
                    <a:pt x="812" y="1531"/>
                    <a:pt x="937" y="1493"/>
                    <a:pt x="1045" y="1415"/>
                  </a:cubicBezTo>
                  <a:lnTo>
                    <a:pt x="1483" y="1098"/>
                  </a:lnTo>
                  <a:cubicBezTo>
                    <a:pt x="1762" y="896"/>
                    <a:pt x="1820" y="506"/>
                    <a:pt x="1608" y="237"/>
                  </a:cubicBezTo>
                  <a:cubicBezTo>
                    <a:pt x="1491" y="82"/>
                    <a:pt x="1312" y="1"/>
                    <a:pt x="113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83"/>
            <p:cNvSpPr/>
            <p:nvPr/>
          </p:nvSpPr>
          <p:spPr>
            <a:xfrm>
              <a:off x="2792041" y="2267317"/>
              <a:ext cx="44561" cy="39184"/>
            </a:xfrm>
            <a:custGeom>
              <a:avLst/>
              <a:gdLst/>
              <a:ahLst/>
              <a:cxnLst/>
              <a:rect l="l" t="t" r="r" b="b"/>
              <a:pathLst>
                <a:path w="1699" h="1494" extrusionOk="0">
                  <a:moveTo>
                    <a:pt x="1227" y="0"/>
                  </a:moveTo>
                  <a:lnTo>
                    <a:pt x="1227" y="0"/>
                  </a:lnTo>
                  <a:cubicBezTo>
                    <a:pt x="1328" y="260"/>
                    <a:pt x="1242" y="549"/>
                    <a:pt x="1020" y="712"/>
                  </a:cubicBezTo>
                  <a:lnTo>
                    <a:pt x="578" y="1030"/>
                  </a:lnTo>
                  <a:cubicBezTo>
                    <a:pt x="470" y="1107"/>
                    <a:pt x="344" y="1146"/>
                    <a:pt x="216" y="1146"/>
                  </a:cubicBezTo>
                  <a:cubicBezTo>
                    <a:pt x="143" y="1146"/>
                    <a:pt x="70" y="1133"/>
                    <a:pt x="0" y="1107"/>
                  </a:cubicBezTo>
                  <a:lnTo>
                    <a:pt x="0" y="1107"/>
                  </a:lnTo>
                  <a:cubicBezTo>
                    <a:pt x="96" y="1352"/>
                    <a:pt x="328" y="1494"/>
                    <a:pt x="567" y="1494"/>
                  </a:cubicBezTo>
                  <a:cubicBezTo>
                    <a:pt x="690" y="1494"/>
                    <a:pt x="815" y="1456"/>
                    <a:pt x="924" y="1376"/>
                  </a:cubicBezTo>
                  <a:lnTo>
                    <a:pt x="1367" y="1059"/>
                  </a:lnTo>
                  <a:cubicBezTo>
                    <a:pt x="1641" y="857"/>
                    <a:pt x="1699" y="467"/>
                    <a:pt x="1492" y="198"/>
                  </a:cubicBezTo>
                  <a:cubicBezTo>
                    <a:pt x="1420" y="111"/>
                    <a:pt x="1333" y="39"/>
                    <a:pt x="1227"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83"/>
            <p:cNvSpPr/>
            <p:nvPr/>
          </p:nvSpPr>
          <p:spPr>
            <a:xfrm>
              <a:off x="2794060" y="2108169"/>
              <a:ext cx="68926" cy="106038"/>
            </a:xfrm>
            <a:custGeom>
              <a:avLst/>
              <a:gdLst/>
              <a:ahLst/>
              <a:cxnLst/>
              <a:rect l="l" t="t" r="r" b="b"/>
              <a:pathLst>
                <a:path w="2628" h="4043" extrusionOk="0">
                  <a:moveTo>
                    <a:pt x="404" y="1"/>
                  </a:moveTo>
                  <a:lnTo>
                    <a:pt x="0" y="1617"/>
                  </a:lnTo>
                  <a:lnTo>
                    <a:pt x="0" y="3234"/>
                  </a:lnTo>
                  <a:cubicBezTo>
                    <a:pt x="0" y="3682"/>
                    <a:pt x="361" y="4042"/>
                    <a:pt x="809" y="4042"/>
                  </a:cubicBezTo>
                  <a:cubicBezTo>
                    <a:pt x="1256" y="4042"/>
                    <a:pt x="1617" y="3682"/>
                    <a:pt x="1617" y="3234"/>
                  </a:cubicBezTo>
                  <a:lnTo>
                    <a:pt x="1617" y="1617"/>
                  </a:lnTo>
                  <a:lnTo>
                    <a:pt x="262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83"/>
            <p:cNvSpPr/>
            <p:nvPr/>
          </p:nvSpPr>
          <p:spPr>
            <a:xfrm>
              <a:off x="2794060" y="2108169"/>
              <a:ext cx="29165" cy="106038"/>
            </a:xfrm>
            <a:custGeom>
              <a:avLst/>
              <a:gdLst/>
              <a:ahLst/>
              <a:cxnLst/>
              <a:rect l="l" t="t" r="r" b="b"/>
              <a:pathLst>
                <a:path w="1112" h="4043" extrusionOk="0">
                  <a:moveTo>
                    <a:pt x="404" y="1"/>
                  </a:moveTo>
                  <a:lnTo>
                    <a:pt x="0" y="1617"/>
                  </a:lnTo>
                  <a:lnTo>
                    <a:pt x="0" y="3234"/>
                  </a:lnTo>
                  <a:cubicBezTo>
                    <a:pt x="0" y="3682"/>
                    <a:pt x="366" y="4042"/>
                    <a:pt x="809" y="4042"/>
                  </a:cubicBezTo>
                  <a:cubicBezTo>
                    <a:pt x="914" y="4042"/>
                    <a:pt x="1016" y="4023"/>
                    <a:pt x="1112" y="3985"/>
                  </a:cubicBezTo>
                  <a:cubicBezTo>
                    <a:pt x="809" y="3860"/>
                    <a:pt x="607" y="3561"/>
                    <a:pt x="607" y="3234"/>
                  </a:cubicBezTo>
                  <a:lnTo>
                    <a:pt x="607" y="1617"/>
                  </a:lnTo>
                  <a:lnTo>
                    <a:pt x="1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83"/>
            <p:cNvSpPr/>
            <p:nvPr/>
          </p:nvSpPr>
          <p:spPr>
            <a:xfrm>
              <a:off x="2654399" y="2038404"/>
              <a:ext cx="342977" cy="272976"/>
            </a:xfrm>
            <a:custGeom>
              <a:avLst/>
              <a:gdLst/>
              <a:ahLst/>
              <a:cxnLst/>
              <a:rect l="l" t="t" r="r" b="b"/>
              <a:pathLst>
                <a:path w="13077" h="10408" extrusionOk="0">
                  <a:moveTo>
                    <a:pt x="7924" y="2853"/>
                  </a:moveTo>
                  <a:lnTo>
                    <a:pt x="8958" y="3195"/>
                  </a:lnTo>
                  <a:cubicBezTo>
                    <a:pt x="8976" y="3201"/>
                    <a:pt x="8994" y="3203"/>
                    <a:pt x="9013" y="3203"/>
                  </a:cubicBezTo>
                  <a:cubicBezTo>
                    <a:pt x="9055" y="3203"/>
                    <a:pt x="9098" y="3189"/>
                    <a:pt x="9131" y="3166"/>
                  </a:cubicBezTo>
                  <a:lnTo>
                    <a:pt x="9459" y="2916"/>
                  </a:lnTo>
                  <a:lnTo>
                    <a:pt x="11725" y="5894"/>
                  </a:lnTo>
                  <a:lnTo>
                    <a:pt x="11374" y="6140"/>
                  </a:lnTo>
                  <a:cubicBezTo>
                    <a:pt x="11345" y="6125"/>
                    <a:pt x="11321" y="6111"/>
                    <a:pt x="11297" y="6096"/>
                  </a:cubicBezTo>
                  <a:lnTo>
                    <a:pt x="7370" y="3955"/>
                  </a:lnTo>
                  <a:lnTo>
                    <a:pt x="7515" y="3719"/>
                  </a:lnTo>
                  <a:cubicBezTo>
                    <a:pt x="7602" y="3572"/>
                    <a:pt x="7476" y="3433"/>
                    <a:pt x="7346" y="3433"/>
                  </a:cubicBezTo>
                  <a:cubicBezTo>
                    <a:pt x="7290" y="3433"/>
                    <a:pt x="7233" y="3459"/>
                    <a:pt x="7192" y="3522"/>
                  </a:cubicBezTo>
                  <a:lnTo>
                    <a:pt x="6783" y="4176"/>
                  </a:lnTo>
                  <a:cubicBezTo>
                    <a:pt x="6764" y="4205"/>
                    <a:pt x="6754" y="4239"/>
                    <a:pt x="6754" y="4277"/>
                  </a:cubicBezTo>
                  <a:lnTo>
                    <a:pt x="6754" y="5894"/>
                  </a:lnTo>
                  <a:cubicBezTo>
                    <a:pt x="6754" y="6236"/>
                    <a:pt x="6475" y="6510"/>
                    <a:pt x="6134" y="6510"/>
                  </a:cubicBezTo>
                  <a:cubicBezTo>
                    <a:pt x="5792" y="6510"/>
                    <a:pt x="5518" y="6236"/>
                    <a:pt x="5518" y="5894"/>
                  </a:cubicBezTo>
                  <a:lnTo>
                    <a:pt x="5518" y="4301"/>
                  </a:lnTo>
                  <a:lnTo>
                    <a:pt x="5879" y="2853"/>
                  </a:lnTo>
                  <a:close/>
                  <a:moveTo>
                    <a:pt x="3396" y="2208"/>
                  </a:moveTo>
                  <a:lnTo>
                    <a:pt x="3694" y="2382"/>
                  </a:lnTo>
                  <a:lnTo>
                    <a:pt x="1206" y="6693"/>
                  </a:lnTo>
                  <a:lnTo>
                    <a:pt x="908" y="6515"/>
                  </a:lnTo>
                  <a:lnTo>
                    <a:pt x="3396" y="2208"/>
                  </a:lnTo>
                  <a:close/>
                  <a:moveTo>
                    <a:pt x="4041" y="5990"/>
                  </a:moveTo>
                  <a:cubicBezTo>
                    <a:pt x="4170" y="5990"/>
                    <a:pt x="4296" y="6051"/>
                    <a:pt x="4377" y="6164"/>
                  </a:cubicBezTo>
                  <a:cubicBezTo>
                    <a:pt x="4512" y="6351"/>
                    <a:pt x="4474" y="6611"/>
                    <a:pt x="4286" y="6746"/>
                  </a:cubicBezTo>
                  <a:lnTo>
                    <a:pt x="2943" y="7713"/>
                  </a:lnTo>
                  <a:cubicBezTo>
                    <a:pt x="2870" y="7767"/>
                    <a:pt x="2784" y="7793"/>
                    <a:pt x="2698" y="7793"/>
                  </a:cubicBezTo>
                  <a:cubicBezTo>
                    <a:pt x="2570" y="7793"/>
                    <a:pt x="2442" y="7734"/>
                    <a:pt x="2361" y="7622"/>
                  </a:cubicBezTo>
                  <a:cubicBezTo>
                    <a:pt x="2227" y="7434"/>
                    <a:pt x="2270" y="7174"/>
                    <a:pt x="2457" y="7039"/>
                  </a:cubicBezTo>
                  <a:lnTo>
                    <a:pt x="3795" y="6072"/>
                  </a:lnTo>
                  <a:cubicBezTo>
                    <a:pt x="3870" y="6017"/>
                    <a:pt x="3956" y="5990"/>
                    <a:pt x="4041" y="5990"/>
                  </a:cubicBezTo>
                  <a:close/>
                  <a:moveTo>
                    <a:pt x="4778" y="6954"/>
                  </a:moveTo>
                  <a:cubicBezTo>
                    <a:pt x="4904" y="6954"/>
                    <a:pt x="5028" y="7012"/>
                    <a:pt x="5109" y="7116"/>
                  </a:cubicBezTo>
                  <a:cubicBezTo>
                    <a:pt x="5248" y="7304"/>
                    <a:pt x="5210" y="7569"/>
                    <a:pt x="5022" y="7708"/>
                  </a:cubicBezTo>
                  <a:lnTo>
                    <a:pt x="3983" y="8464"/>
                  </a:lnTo>
                  <a:cubicBezTo>
                    <a:pt x="3910" y="8515"/>
                    <a:pt x="3826" y="8540"/>
                    <a:pt x="3743" y="8540"/>
                  </a:cubicBezTo>
                  <a:cubicBezTo>
                    <a:pt x="3616" y="8540"/>
                    <a:pt x="3490" y="8482"/>
                    <a:pt x="3405" y="8372"/>
                  </a:cubicBezTo>
                  <a:cubicBezTo>
                    <a:pt x="3271" y="8180"/>
                    <a:pt x="3314" y="7915"/>
                    <a:pt x="3506" y="7776"/>
                  </a:cubicBezTo>
                  <a:lnTo>
                    <a:pt x="4507" y="7054"/>
                  </a:lnTo>
                  <a:cubicBezTo>
                    <a:pt x="4541" y="7030"/>
                    <a:pt x="4579" y="7006"/>
                    <a:pt x="4618" y="6986"/>
                  </a:cubicBezTo>
                  <a:cubicBezTo>
                    <a:pt x="4670" y="6965"/>
                    <a:pt x="4724" y="6954"/>
                    <a:pt x="4778" y="6954"/>
                  </a:cubicBezTo>
                  <a:close/>
                  <a:moveTo>
                    <a:pt x="5517" y="7914"/>
                  </a:moveTo>
                  <a:cubicBezTo>
                    <a:pt x="5642" y="7914"/>
                    <a:pt x="5765" y="7970"/>
                    <a:pt x="5845" y="8079"/>
                  </a:cubicBezTo>
                  <a:cubicBezTo>
                    <a:pt x="5989" y="8266"/>
                    <a:pt x="5951" y="8531"/>
                    <a:pt x="5758" y="8670"/>
                  </a:cubicBezTo>
                  <a:lnTo>
                    <a:pt x="5017" y="9205"/>
                  </a:lnTo>
                  <a:cubicBezTo>
                    <a:pt x="4947" y="9259"/>
                    <a:pt x="4860" y="9286"/>
                    <a:pt x="4771" y="9286"/>
                  </a:cubicBezTo>
                  <a:cubicBezTo>
                    <a:pt x="4750" y="9286"/>
                    <a:pt x="4730" y="9284"/>
                    <a:pt x="4709" y="9282"/>
                  </a:cubicBezTo>
                  <a:cubicBezTo>
                    <a:pt x="4344" y="9224"/>
                    <a:pt x="4228" y="8747"/>
                    <a:pt x="4531" y="8531"/>
                  </a:cubicBezTo>
                  <a:lnTo>
                    <a:pt x="5243" y="8016"/>
                  </a:lnTo>
                  <a:lnTo>
                    <a:pt x="5272" y="7992"/>
                  </a:lnTo>
                  <a:cubicBezTo>
                    <a:pt x="5346" y="7940"/>
                    <a:pt x="5432" y="7914"/>
                    <a:pt x="5517" y="7914"/>
                  </a:cubicBezTo>
                  <a:close/>
                  <a:moveTo>
                    <a:pt x="3646" y="3224"/>
                  </a:moveTo>
                  <a:lnTo>
                    <a:pt x="3997" y="3426"/>
                  </a:lnTo>
                  <a:cubicBezTo>
                    <a:pt x="4022" y="3444"/>
                    <a:pt x="4052" y="3453"/>
                    <a:pt x="4082" y="3453"/>
                  </a:cubicBezTo>
                  <a:cubicBezTo>
                    <a:pt x="4092" y="3453"/>
                    <a:pt x="4103" y="3452"/>
                    <a:pt x="4113" y="3450"/>
                  </a:cubicBezTo>
                  <a:lnTo>
                    <a:pt x="5008" y="3349"/>
                  </a:lnTo>
                  <a:lnTo>
                    <a:pt x="5330" y="3483"/>
                  </a:lnTo>
                  <a:lnTo>
                    <a:pt x="5142" y="4229"/>
                  </a:lnTo>
                  <a:cubicBezTo>
                    <a:pt x="5138" y="4244"/>
                    <a:pt x="5138" y="4258"/>
                    <a:pt x="5138" y="4273"/>
                  </a:cubicBezTo>
                  <a:lnTo>
                    <a:pt x="5138" y="5889"/>
                  </a:lnTo>
                  <a:cubicBezTo>
                    <a:pt x="5138" y="6443"/>
                    <a:pt x="5585" y="6890"/>
                    <a:pt x="6138" y="6890"/>
                  </a:cubicBezTo>
                  <a:cubicBezTo>
                    <a:pt x="6687" y="6890"/>
                    <a:pt x="7134" y="6443"/>
                    <a:pt x="7134" y="5889"/>
                  </a:cubicBezTo>
                  <a:lnTo>
                    <a:pt x="7134" y="4325"/>
                  </a:lnTo>
                  <a:lnTo>
                    <a:pt x="7168" y="4273"/>
                  </a:lnTo>
                  <a:lnTo>
                    <a:pt x="11114" y="6428"/>
                  </a:lnTo>
                  <a:cubicBezTo>
                    <a:pt x="11316" y="6539"/>
                    <a:pt x="11388" y="6789"/>
                    <a:pt x="11282" y="6996"/>
                  </a:cubicBezTo>
                  <a:lnTo>
                    <a:pt x="11282" y="6991"/>
                  </a:lnTo>
                  <a:cubicBezTo>
                    <a:pt x="11206" y="7131"/>
                    <a:pt x="11061" y="7208"/>
                    <a:pt x="10912" y="7208"/>
                  </a:cubicBezTo>
                  <a:cubicBezTo>
                    <a:pt x="10845" y="7208"/>
                    <a:pt x="10777" y="7192"/>
                    <a:pt x="10714" y="7160"/>
                  </a:cubicBezTo>
                  <a:lnTo>
                    <a:pt x="8525" y="5966"/>
                  </a:lnTo>
                  <a:cubicBezTo>
                    <a:pt x="8495" y="5951"/>
                    <a:pt x="8465" y="5945"/>
                    <a:pt x="8437" y="5945"/>
                  </a:cubicBezTo>
                  <a:cubicBezTo>
                    <a:pt x="8269" y="5945"/>
                    <a:pt x="8169" y="6191"/>
                    <a:pt x="8347" y="6298"/>
                  </a:cubicBezTo>
                  <a:lnTo>
                    <a:pt x="10180" y="7299"/>
                  </a:lnTo>
                  <a:cubicBezTo>
                    <a:pt x="10387" y="7405"/>
                    <a:pt x="10464" y="7660"/>
                    <a:pt x="10354" y="7867"/>
                  </a:cubicBezTo>
                  <a:cubicBezTo>
                    <a:pt x="10278" y="8005"/>
                    <a:pt x="10133" y="8084"/>
                    <a:pt x="9984" y="8084"/>
                  </a:cubicBezTo>
                  <a:cubicBezTo>
                    <a:pt x="9915" y="8084"/>
                    <a:pt x="9845" y="8067"/>
                    <a:pt x="9781" y="8031"/>
                  </a:cubicBezTo>
                  <a:lnTo>
                    <a:pt x="7919" y="7015"/>
                  </a:lnTo>
                  <a:cubicBezTo>
                    <a:pt x="7888" y="7000"/>
                    <a:pt x="7859" y="6994"/>
                    <a:pt x="7831" y="6994"/>
                  </a:cubicBezTo>
                  <a:cubicBezTo>
                    <a:pt x="7662" y="6994"/>
                    <a:pt x="7562" y="7240"/>
                    <a:pt x="7736" y="7347"/>
                  </a:cubicBezTo>
                  <a:lnTo>
                    <a:pt x="9242" y="8170"/>
                  </a:lnTo>
                  <a:cubicBezTo>
                    <a:pt x="9449" y="8281"/>
                    <a:pt x="9521" y="8536"/>
                    <a:pt x="9410" y="8738"/>
                  </a:cubicBezTo>
                  <a:cubicBezTo>
                    <a:pt x="9335" y="8876"/>
                    <a:pt x="9194" y="8953"/>
                    <a:pt x="9047" y="8953"/>
                  </a:cubicBezTo>
                  <a:cubicBezTo>
                    <a:pt x="8978" y="8953"/>
                    <a:pt x="8908" y="8937"/>
                    <a:pt x="8843" y="8901"/>
                  </a:cubicBezTo>
                  <a:lnTo>
                    <a:pt x="7269" y="8040"/>
                  </a:lnTo>
                  <a:cubicBezTo>
                    <a:pt x="7240" y="8026"/>
                    <a:pt x="7211" y="8020"/>
                    <a:pt x="7184" y="8020"/>
                  </a:cubicBezTo>
                  <a:cubicBezTo>
                    <a:pt x="7014" y="8020"/>
                    <a:pt x="6913" y="8265"/>
                    <a:pt x="7091" y="8377"/>
                  </a:cubicBezTo>
                  <a:lnTo>
                    <a:pt x="8313" y="9041"/>
                  </a:lnTo>
                  <a:cubicBezTo>
                    <a:pt x="8515" y="9152"/>
                    <a:pt x="8592" y="9407"/>
                    <a:pt x="8482" y="9609"/>
                  </a:cubicBezTo>
                  <a:cubicBezTo>
                    <a:pt x="8407" y="9749"/>
                    <a:pt x="8265" y="9827"/>
                    <a:pt x="8119" y="9827"/>
                  </a:cubicBezTo>
                  <a:cubicBezTo>
                    <a:pt x="8050" y="9827"/>
                    <a:pt x="7979" y="9810"/>
                    <a:pt x="7914" y="9772"/>
                  </a:cubicBezTo>
                  <a:lnTo>
                    <a:pt x="7053" y="9306"/>
                  </a:lnTo>
                  <a:cubicBezTo>
                    <a:pt x="7062" y="8877"/>
                    <a:pt x="6725" y="8521"/>
                    <a:pt x="6297" y="8497"/>
                  </a:cubicBezTo>
                  <a:cubicBezTo>
                    <a:pt x="6302" y="8483"/>
                    <a:pt x="6307" y="8464"/>
                    <a:pt x="6307" y="8449"/>
                  </a:cubicBezTo>
                  <a:cubicBezTo>
                    <a:pt x="6374" y="7982"/>
                    <a:pt x="6028" y="7559"/>
                    <a:pt x="5561" y="7535"/>
                  </a:cubicBezTo>
                  <a:cubicBezTo>
                    <a:pt x="5561" y="7520"/>
                    <a:pt x="5566" y="7501"/>
                    <a:pt x="5571" y="7487"/>
                  </a:cubicBezTo>
                  <a:cubicBezTo>
                    <a:pt x="5638" y="7020"/>
                    <a:pt x="5292" y="6597"/>
                    <a:pt x="4820" y="6573"/>
                  </a:cubicBezTo>
                  <a:cubicBezTo>
                    <a:pt x="4825" y="6558"/>
                    <a:pt x="4825" y="6539"/>
                    <a:pt x="4830" y="6524"/>
                  </a:cubicBezTo>
                  <a:cubicBezTo>
                    <a:pt x="4863" y="6308"/>
                    <a:pt x="4806" y="6091"/>
                    <a:pt x="4676" y="5923"/>
                  </a:cubicBezTo>
                  <a:cubicBezTo>
                    <a:pt x="4518" y="5716"/>
                    <a:pt x="4281" y="5607"/>
                    <a:pt x="4041" y="5607"/>
                  </a:cubicBezTo>
                  <a:cubicBezTo>
                    <a:pt x="3879" y="5607"/>
                    <a:pt x="3715" y="5657"/>
                    <a:pt x="3574" y="5759"/>
                  </a:cubicBezTo>
                  <a:lnTo>
                    <a:pt x="2251" y="6717"/>
                  </a:lnTo>
                  <a:lnTo>
                    <a:pt x="1774" y="6462"/>
                  </a:lnTo>
                  <a:lnTo>
                    <a:pt x="3646" y="3224"/>
                  </a:lnTo>
                  <a:close/>
                  <a:moveTo>
                    <a:pt x="6259" y="8876"/>
                  </a:moveTo>
                  <a:cubicBezTo>
                    <a:pt x="6384" y="8876"/>
                    <a:pt x="6506" y="8931"/>
                    <a:pt x="6586" y="9036"/>
                  </a:cubicBezTo>
                  <a:cubicBezTo>
                    <a:pt x="6658" y="9128"/>
                    <a:pt x="6687" y="9243"/>
                    <a:pt x="6668" y="9354"/>
                  </a:cubicBezTo>
                  <a:cubicBezTo>
                    <a:pt x="6653" y="9464"/>
                    <a:pt x="6591" y="9565"/>
                    <a:pt x="6499" y="9633"/>
                  </a:cubicBezTo>
                  <a:lnTo>
                    <a:pt x="6061" y="9950"/>
                  </a:lnTo>
                  <a:cubicBezTo>
                    <a:pt x="5986" y="10007"/>
                    <a:pt x="5898" y="10034"/>
                    <a:pt x="5810" y="10034"/>
                  </a:cubicBezTo>
                  <a:cubicBezTo>
                    <a:pt x="5681" y="10034"/>
                    <a:pt x="5553" y="9974"/>
                    <a:pt x="5470" y="9859"/>
                  </a:cubicBezTo>
                  <a:cubicBezTo>
                    <a:pt x="5335" y="9671"/>
                    <a:pt x="5378" y="9407"/>
                    <a:pt x="5571" y="9277"/>
                  </a:cubicBezTo>
                  <a:lnTo>
                    <a:pt x="5984" y="8974"/>
                  </a:lnTo>
                  <a:lnTo>
                    <a:pt x="6013" y="8954"/>
                  </a:lnTo>
                  <a:cubicBezTo>
                    <a:pt x="6088" y="8902"/>
                    <a:pt x="6174" y="8876"/>
                    <a:pt x="6259" y="8876"/>
                  </a:cubicBezTo>
                  <a:close/>
                  <a:moveTo>
                    <a:pt x="272" y="0"/>
                  </a:moveTo>
                  <a:cubicBezTo>
                    <a:pt x="104" y="0"/>
                    <a:pt x="0" y="240"/>
                    <a:pt x="177" y="351"/>
                  </a:cubicBezTo>
                  <a:lnTo>
                    <a:pt x="3059" y="2016"/>
                  </a:lnTo>
                  <a:lnTo>
                    <a:pt x="571" y="6327"/>
                  </a:lnTo>
                  <a:lnTo>
                    <a:pt x="364" y="6207"/>
                  </a:lnTo>
                  <a:cubicBezTo>
                    <a:pt x="332" y="6189"/>
                    <a:pt x="300" y="6182"/>
                    <a:pt x="270" y="6182"/>
                  </a:cubicBezTo>
                  <a:cubicBezTo>
                    <a:pt x="103" y="6182"/>
                    <a:pt x="1" y="6424"/>
                    <a:pt x="177" y="6534"/>
                  </a:cubicBezTo>
                  <a:lnTo>
                    <a:pt x="1178" y="7111"/>
                  </a:lnTo>
                  <a:cubicBezTo>
                    <a:pt x="1206" y="7129"/>
                    <a:pt x="1237" y="7137"/>
                    <a:pt x="1268" y="7137"/>
                  </a:cubicBezTo>
                  <a:cubicBezTo>
                    <a:pt x="1333" y="7137"/>
                    <a:pt x="1397" y="7102"/>
                    <a:pt x="1433" y="7044"/>
                  </a:cubicBezTo>
                  <a:lnTo>
                    <a:pt x="1582" y="6794"/>
                  </a:lnTo>
                  <a:lnTo>
                    <a:pt x="1986" y="7010"/>
                  </a:lnTo>
                  <a:cubicBezTo>
                    <a:pt x="1705" y="7560"/>
                    <a:pt x="2127" y="8173"/>
                    <a:pt x="2686" y="8173"/>
                  </a:cubicBezTo>
                  <a:cubicBezTo>
                    <a:pt x="2768" y="8173"/>
                    <a:pt x="2853" y="8160"/>
                    <a:pt x="2939" y="8132"/>
                  </a:cubicBezTo>
                  <a:cubicBezTo>
                    <a:pt x="2939" y="8300"/>
                    <a:pt x="2996" y="8464"/>
                    <a:pt x="3097" y="8598"/>
                  </a:cubicBezTo>
                  <a:cubicBezTo>
                    <a:pt x="3250" y="8801"/>
                    <a:pt x="3487" y="8914"/>
                    <a:pt x="3732" y="8914"/>
                  </a:cubicBezTo>
                  <a:cubicBezTo>
                    <a:pt x="3813" y="8914"/>
                    <a:pt x="3894" y="8902"/>
                    <a:pt x="3973" y="8877"/>
                  </a:cubicBezTo>
                  <a:cubicBezTo>
                    <a:pt x="3978" y="9262"/>
                    <a:pt x="4262" y="9590"/>
                    <a:pt x="4642" y="9652"/>
                  </a:cubicBezTo>
                  <a:cubicBezTo>
                    <a:pt x="4685" y="9657"/>
                    <a:pt x="4729" y="9662"/>
                    <a:pt x="4772" y="9662"/>
                  </a:cubicBezTo>
                  <a:cubicBezTo>
                    <a:pt x="4854" y="9662"/>
                    <a:pt x="4936" y="9647"/>
                    <a:pt x="5012" y="9623"/>
                  </a:cubicBezTo>
                  <a:cubicBezTo>
                    <a:pt x="5017" y="10008"/>
                    <a:pt x="5301" y="10335"/>
                    <a:pt x="5681" y="10398"/>
                  </a:cubicBezTo>
                  <a:cubicBezTo>
                    <a:pt x="5725" y="10403"/>
                    <a:pt x="5768" y="10408"/>
                    <a:pt x="5806" y="10408"/>
                  </a:cubicBezTo>
                  <a:cubicBezTo>
                    <a:pt x="5975" y="10408"/>
                    <a:pt x="6138" y="10355"/>
                    <a:pt x="6273" y="10258"/>
                  </a:cubicBezTo>
                  <a:lnTo>
                    <a:pt x="6716" y="9936"/>
                  </a:lnTo>
                  <a:cubicBezTo>
                    <a:pt x="6812" y="9869"/>
                    <a:pt x="6889" y="9782"/>
                    <a:pt x="6942" y="9681"/>
                  </a:cubicBezTo>
                  <a:lnTo>
                    <a:pt x="7722" y="10100"/>
                  </a:lnTo>
                  <a:cubicBezTo>
                    <a:pt x="7847" y="10168"/>
                    <a:pt x="7978" y="10199"/>
                    <a:pt x="8105" y="10199"/>
                  </a:cubicBezTo>
                  <a:cubicBezTo>
                    <a:pt x="8552" y="10199"/>
                    <a:pt x="8952" y="9814"/>
                    <a:pt x="8896" y="9315"/>
                  </a:cubicBezTo>
                  <a:lnTo>
                    <a:pt x="8896" y="9315"/>
                  </a:lnTo>
                  <a:cubicBezTo>
                    <a:pt x="8945" y="9324"/>
                    <a:pt x="8993" y="9329"/>
                    <a:pt x="9041" y="9329"/>
                  </a:cubicBezTo>
                  <a:cubicBezTo>
                    <a:pt x="9503" y="9329"/>
                    <a:pt x="9881" y="8924"/>
                    <a:pt x="9829" y="8444"/>
                  </a:cubicBezTo>
                  <a:lnTo>
                    <a:pt x="9829" y="8444"/>
                  </a:lnTo>
                  <a:cubicBezTo>
                    <a:pt x="9878" y="8453"/>
                    <a:pt x="9927" y="8458"/>
                    <a:pt x="9975" y="8458"/>
                  </a:cubicBezTo>
                  <a:cubicBezTo>
                    <a:pt x="10437" y="8458"/>
                    <a:pt x="10819" y="8053"/>
                    <a:pt x="10763" y="7573"/>
                  </a:cubicBezTo>
                  <a:lnTo>
                    <a:pt x="10763" y="7573"/>
                  </a:lnTo>
                  <a:cubicBezTo>
                    <a:pt x="10811" y="7583"/>
                    <a:pt x="10859" y="7583"/>
                    <a:pt x="10907" y="7588"/>
                  </a:cubicBezTo>
                  <a:cubicBezTo>
                    <a:pt x="10984" y="7588"/>
                    <a:pt x="11061" y="7573"/>
                    <a:pt x="11133" y="7554"/>
                  </a:cubicBezTo>
                  <a:cubicBezTo>
                    <a:pt x="11556" y="7429"/>
                    <a:pt x="11797" y="6986"/>
                    <a:pt x="11672" y="6563"/>
                  </a:cubicBezTo>
                  <a:cubicBezTo>
                    <a:pt x="11662" y="6515"/>
                    <a:pt x="11643" y="6472"/>
                    <a:pt x="11619" y="6423"/>
                  </a:cubicBezTo>
                  <a:lnTo>
                    <a:pt x="11951" y="6188"/>
                  </a:lnTo>
                  <a:lnTo>
                    <a:pt x="12124" y="6419"/>
                  </a:lnTo>
                  <a:cubicBezTo>
                    <a:pt x="12164" y="6467"/>
                    <a:pt x="12222" y="6493"/>
                    <a:pt x="12279" y="6493"/>
                  </a:cubicBezTo>
                  <a:cubicBezTo>
                    <a:pt x="12320" y="6493"/>
                    <a:pt x="12360" y="6480"/>
                    <a:pt x="12394" y="6452"/>
                  </a:cubicBezTo>
                  <a:lnTo>
                    <a:pt x="12918" y="6038"/>
                  </a:lnTo>
                  <a:cubicBezTo>
                    <a:pt x="13076" y="5911"/>
                    <a:pt x="12957" y="5695"/>
                    <a:pt x="12801" y="5695"/>
                  </a:cubicBezTo>
                  <a:cubicBezTo>
                    <a:pt x="12763" y="5695"/>
                    <a:pt x="12722" y="5708"/>
                    <a:pt x="12682" y="5740"/>
                  </a:cubicBezTo>
                  <a:lnTo>
                    <a:pt x="12687" y="5745"/>
                  </a:lnTo>
                  <a:lnTo>
                    <a:pt x="12312" y="6038"/>
                  </a:lnTo>
                  <a:lnTo>
                    <a:pt x="9309" y="2098"/>
                  </a:lnTo>
                  <a:lnTo>
                    <a:pt x="11027" y="996"/>
                  </a:lnTo>
                  <a:cubicBezTo>
                    <a:pt x="11196" y="879"/>
                    <a:pt x="11086" y="644"/>
                    <a:pt x="10924" y="644"/>
                  </a:cubicBezTo>
                  <a:cubicBezTo>
                    <a:pt x="10892" y="644"/>
                    <a:pt x="10859" y="653"/>
                    <a:pt x="10825" y="673"/>
                  </a:cubicBezTo>
                  <a:lnTo>
                    <a:pt x="8934" y="1886"/>
                  </a:lnTo>
                  <a:cubicBezTo>
                    <a:pt x="8843" y="1949"/>
                    <a:pt x="8819" y="2074"/>
                    <a:pt x="8886" y="2160"/>
                  </a:cubicBezTo>
                  <a:lnTo>
                    <a:pt x="9228" y="2613"/>
                  </a:lnTo>
                  <a:lnTo>
                    <a:pt x="8987" y="2800"/>
                  </a:lnTo>
                  <a:lnTo>
                    <a:pt x="8015" y="2483"/>
                  </a:lnTo>
                  <a:cubicBezTo>
                    <a:pt x="7996" y="2473"/>
                    <a:pt x="7972" y="2473"/>
                    <a:pt x="7952" y="2473"/>
                  </a:cubicBezTo>
                  <a:lnTo>
                    <a:pt x="5729" y="2473"/>
                  </a:lnTo>
                  <a:cubicBezTo>
                    <a:pt x="5726" y="2473"/>
                    <a:pt x="5723" y="2473"/>
                    <a:pt x="5720" y="2473"/>
                  </a:cubicBezTo>
                  <a:cubicBezTo>
                    <a:pt x="5637" y="2473"/>
                    <a:pt x="5565" y="2534"/>
                    <a:pt x="5547" y="2613"/>
                  </a:cubicBezTo>
                  <a:lnTo>
                    <a:pt x="5421" y="3113"/>
                  </a:lnTo>
                  <a:lnTo>
                    <a:pt x="5104" y="2983"/>
                  </a:lnTo>
                  <a:cubicBezTo>
                    <a:pt x="5082" y="2972"/>
                    <a:pt x="5058" y="2967"/>
                    <a:pt x="5033" y="2967"/>
                  </a:cubicBezTo>
                  <a:cubicBezTo>
                    <a:pt x="5025" y="2967"/>
                    <a:pt x="5016" y="2967"/>
                    <a:pt x="5008" y="2969"/>
                  </a:cubicBezTo>
                  <a:lnTo>
                    <a:pt x="4132" y="3070"/>
                  </a:lnTo>
                  <a:lnTo>
                    <a:pt x="3829" y="2896"/>
                  </a:lnTo>
                  <a:lnTo>
                    <a:pt x="4113" y="2406"/>
                  </a:lnTo>
                  <a:cubicBezTo>
                    <a:pt x="4166" y="2314"/>
                    <a:pt x="4132" y="2199"/>
                    <a:pt x="4045" y="2146"/>
                  </a:cubicBezTo>
                  <a:lnTo>
                    <a:pt x="364" y="24"/>
                  </a:lnTo>
                  <a:cubicBezTo>
                    <a:pt x="332" y="7"/>
                    <a:pt x="301" y="0"/>
                    <a:pt x="2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83"/>
            <p:cNvSpPr/>
            <p:nvPr/>
          </p:nvSpPr>
          <p:spPr>
            <a:xfrm>
              <a:off x="2955464" y="2023716"/>
              <a:ext cx="41833" cy="27827"/>
            </a:xfrm>
            <a:custGeom>
              <a:avLst/>
              <a:gdLst/>
              <a:ahLst/>
              <a:cxnLst/>
              <a:rect l="l" t="t" r="r" b="b"/>
              <a:pathLst>
                <a:path w="1595" h="1061" extrusionOk="0">
                  <a:moveTo>
                    <a:pt x="1324" y="1"/>
                  </a:moveTo>
                  <a:cubicBezTo>
                    <a:pt x="1292" y="1"/>
                    <a:pt x="1258" y="10"/>
                    <a:pt x="1223" y="30"/>
                  </a:cubicBezTo>
                  <a:lnTo>
                    <a:pt x="159" y="714"/>
                  </a:lnTo>
                  <a:cubicBezTo>
                    <a:pt x="0" y="815"/>
                    <a:pt x="73" y="1060"/>
                    <a:pt x="265" y="1060"/>
                  </a:cubicBezTo>
                  <a:cubicBezTo>
                    <a:pt x="299" y="1060"/>
                    <a:pt x="337" y="1051"/>
                    <a:pt x="366" y="1031"/>
                  </a:cubicBezTo>
                  <a:lnTo>
                    <a:pt x="1430" y="348"/>
                  </a:lnTo>
                  <a:cubicBezTo>
                    <a:pt x="1594" y="232"/>
                    <a:pt x="1487" y="1"/>
                    <a:pt x="1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4" name="Google Shape;14644;p83"/>
          <p:cNvGrpSpPr/>
          <p:nvPr/>
        </p:nvGrpSpPr>
        <p:grpSpPr>
          <a:xfrm>
            <a:off x="3104515" y="1813806"/>
            <a:ext cx="338492" cy="338597"/>
            <a:chOff x="3104515" y="1998381"/>
            <a:chExt cx="338492" cy="338597"/>
          </a:xfrm>
        </p:grpSpPr>
        <p:sp>
          <p:nvSpPr>
            <p:cNvPr id="14645" name="Google Shape;14645;p83"/>
            <p:cNvSpPr/>
            <p:nvPr/>
          </p:nvSpPr>
          <p:spPr>
            <a:xfrm>
              <a:off x="3204835" y="2024503"/>
              <a:ext cx="158912" cy="145458"/>
            </a:xfrm>
            <a:custGeom>
              <a:avLst/>
              <a:gdLst/>
              <a:ahLst/>
              <a:cxnLst/>
              <a:rect l="l" t="t" r="r" b="b"/>
              <a:pathLst>
                <a:path w="6059" h="5546" extrusionOk="0">
                  <a:moveTo>
                    <a:pt x="607" y="0"/>
                  </a:moveTo>
                  <a:cubicBezTo>
                    <a:pt x="275" y="0"/>
                    <a:pt x="0" y="270"/>
                    <a:pt x="0" y="607"/>
                  </a:cubicBezTo>
                  <a:lnTo>
                    <a:pt x="0" y="3840"/>
                  </a:lnTo>
                  <a:cubicBezTo>
                    <a:pt x="0" y="4172"/>
                    <a:pt x="275" y="4447"/>
                    <a:pt x="607" y="4447"/>
                  </a:cubicBezTo>
                  <a:lnTo>
                    <a:pt x="2223" y="4447"/>
                  </a:lnTo>
                  <a:lnTo>
                    <a:pt x="3845" y="5529"/>
                  </a:lnTo>
                  <a:cubicBezTo>
                    <a:pt x="3862" y="5541"/>
                    <a:pt x="3881" y="5546"/>
                    <a:pt x="3899" y="5546"/>
                  </a:cubicBezTo>
                  <a:cubicBezTo>
                    <a:pt x="3957" y="5546"/>
                    <a:pt x="4010" y="5494"/>
                    <a:pt x="3999" y="5428"/>
                  </a:cubicBezTo>
                  <a:lnTo>
                    <a:pt x="3835" y="4447"/>
                  </a:lnTo>
                  <a:lnTo>
                    <a:pt x="5452" y="4447"/>
                  </a:lnTo>
                  <a:cubicBezTo>
                    <a:pt x="5789" y="4447"/>
                    <a:pt x="6058" y="4172"/>
                    <a:pt x="6058" y="3840"/>
                  </a:cubicBezTo>
                  <a:lnTo>
                    <a:pt x="6058" y="607"/>
                  </a:lnTo>
                  <a:cubicBezTo>
                    <a:pt x="6058" y="270"/>
                    <a:pt x="5789" y="0"/>
                    <a:pt x="545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83"/>
            <p:cNvSpPr/>
            <p:nvPr/>
          </p:nvSpPr>
          <p:spPr>
            <a:xfrm>
              <a:off x="3110180" y="2151707"/>
              <a:ext cx="116503" cy="116634"/>
            </a:xfrm>
            <a:custGeom>
              <a:avLst/>
              <a:gdLst/>
              <a:ahLst/>
              <a:cxnLst/>
              <a:rect l="l" t="t" r="r" b="b"/>
              <a:pathLst>
                <a:path w="4442" h="4447" extrusionOk="0">
                  <a:moveTo>
                    <a:pt x="2224" y="1"/>
                  </a:moveTo>
                  <a:cubicBezTo>
                    <a:pt x="1252" y="1"/>
                    <a:pt x="535" y="775"/>
                    <a:pt x="463" y="1728"/>
                  </a:cubicBezTo>
                  <a:cubicBezTo>
                    <a:pt x="429" y="2229"/>
                    <a:pt x="261" y="3191"/>
                    <a:pt x="49" y="3749"/>
                  </a:cubicBezTo>
                  <a:cubicBezTo>
                    <a:pt x="1" y="3874"/>
                    <a:pt x="58" y="4009"/>
                    <a:pt x="179" y="4067"/>
                  </a:cubicBezTo>
                  <a:cubicBezTo>
                    <a:pt x="588" y="4254"/>
                    <a:pt x="1021" y="4379"/>
                    <a:pt x="1468" y="4447"/>
                  </a:cubicBezTo>
                  <a:lnTo>
                    <a:pt x="2974" y="4447"/>
                  </a:lnTo>
                  <a:cubicBezTo>
                    <a:pt x="3417" y="4379"/>
                    <a:pt x="3855" y="4249"/>
                    <a:pt x="4264" y="4067"/>
                  </a:cubicBezTo>
                  <a:cubicBezTo>
                    <a:pt x="4384" y="4014"/>
                    <a:pt x="4442" y="3874"/>
                    <a:pt x="4394" y="3749"/>
                  </a:cubicBezTo>
                  <a:cubicBezTo>
                    <a:pt x="4182" y="3191"/>
                    <a:pt x="4014" y="2229"/>
                    <a:pt x="3980" y="1728"/>
                  </a:cubicBezTo>
                  <a:cubicBezTo>
                    <a:pt x="3913" y="775"/>
                    <a:pt x="3191" y="1"/>
                    <a:pt x="2224"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83"/>
            <p:cNvSpPr/>
            <p:nvPr/>
          </p:nvSpPr>
          <p:spPr>
            <a:xfrm>
              <a:off x="3141863" y="2151707"/>
              <a:ext cx="84820" cy="116634"/>
            </a:xfrm>
            <a:custGeom>
              <a:avLst/>
              <a:gdLst/>
              <a:ahLst/>
              <a:cxnLst/>
              <a:rect l="l" t="t" r="r" b="b"/>
              <a:pathLst>
                <a:path w="3234" h="4447" extrusionOk="0">
                  <a:moveTo>
                    <a:pt x="1006" y="1"/>
                  </a:moveTo>
                  <a:cubicBezTo>
                    <a:pt x="260" y="5"/>
                    <a:pt x="0" y="1021"/>
                    <a:pt x="640" y="1396"/>
                  </a:cubicBezTo>
                  <a:cubicBezTo>
                    <a:pt x="660" y="1411"/>
                    <a:pt x="679" y="1420"/>
                    <a:pt x="698" y="1430"/>
                  </a:cubicBezTo>
                  <a:lnTo>
                    <a:pt x="1261" y="4447"/>
                  </a:lnTo>
                  <a:lnTo>
                    <a:pt x="1762" y="4447"/>
                  </a:lnTo>
                  <a:cubicBezTo>
                    <a:pt x="2209" y="4379"/>
                    <a:pt x="2647" y="4249"/>
                    <a:pt x="3061" y="4062"/>
                  </a:cubicBezTo>
                  <a:cubicBezTo>
                    <a:pt x="3176" y="4009"/>
                    <a:pt x="3234" y="3869"/>
                    <a:pt x="3186" y="3749"/>
                  </a:cubicBezTo>
                  <a:cubicBezTo>
                    <a:pt x="2974" y="3191"/>
                    <a:pt x="2810" y="2229"/>
                    <a:pt x="2772" y="1728"/>
                  </a:cubicBezTo>
                  <a:cubicBezTo>
                    <a:pt x="2705" y="775"/>
                    <a:pt x="1983" y="1"/>
                    <a:pt x="101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83"/>
            <p:cNvSpPr/>
            <p:nvPr/>
          </p:nvSpPr>
          <p:spPr>
            <a:xfrm>
              <a:off x="3109420" y="2239805"/>
              <a:ext cx="116634" cy="92032"/>
            </a:xfrm>
            <a:custGeom>
              <a:avLst/>
              <a:gdLst/>
              <a:ahLst/>
              <a:cxnLst/>
              <a:rect l="l" t="t" r="r" b="b"/>
              <a:pathLst>
                <a:path w="4447" h="3509" extrusionOk="0">
                  <a:moveTo>
                    <a:pt x="1483" y="0"/>
                  </a:moveTo>
                  <a:lnTo>
                    <a:pt x="1483" y="741"/>
                  </a:lnTo>
                  <a:cubicBezTo>
                    <a:pt x="1483" y="929"/>
                    <a:pt x="1377" y="1097"/>
                    <a:pt x="1209" y="1184"/>
                  </a:cubicBezTo>
                  <a:lnTo>
                    <a:pt x="410" y="1583"/>
                  </a:lnTo>
                  <a:cubicBezTo>
                    <a:pt x="160" y="1708"/>
                    <a:pt x="1" y="1963"/>
                    <a:pt x="1" y="2243"/>
                  </a:cubicBezTo>
                  <a:lnTo>
                    <a:pt x="1" y="3508"/>
                  </a:lnTo>
                  <a:lnTo>
                    <a:pt x="4447" y="3508"/>
                  </a:lnTo>
                  <a:lnTo>
                    <a:pt x="4447" y="2243"/>
                  </a:lnTo>
                  <a:cubicBezTo>
                    <a:pt x="4447" y="1963"/>
                    <a:pt x="4288" y="1708"/>
                    <a:pt x="4038" y="1583"/>
                  </a:cubicBezTo>
                  <a:lnTo>
                    <a:pt x="3239" y="1184"/>
                  </a:lnTo>
                  <a:cubicBezTo>
                    <a:pt x="3071" y="1097"/>
                    <a:pt x="2965" y="929"/>
                    <a:pt x="2965" y="741"/>
                  </a:cubicBezTo>
                  <a:lnTo>
                    <a:pt x="296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83"/>
            <p:cNvSpPr/>
            <p:nvPr/>
          </p:nvSpPr>
          <p:spPr>
            <a:xfrm>
              <a:off x="3147922" y="2239805"/>
              <a:ext cx="39656" cy="25887"/>
            </a:xfrm>
            <a:custGeom>
              <a:avLst/>
              <a:gdLst/>
              <a:ahLst/>
              <a:cxnLst/>
              <a:rect l="l" t="t" r="r" b="b"/>
              <a:pathLst>
                <a:path w="1512" h="987" extrusionOk="0">
                  <a:moveTo>
                    <a:pt x="15" y="0"/>
                  </a:moveTo>
                  <a:lnTo>
                    <a:pt x="15" y="741"/>
                  </a:lnTo>
                  <a:cubicBezTo>
                    <a:pt x="15" y="770"/>
                    <a:pt x="10" y="804"/>
                    <a:pt x="0" y="838"/>
                  </a:cubicBezTo>
                  <a:cubicBezTo>
                    <a:pt x="241" y="934"/>
                    <a:pt x="496" y="987"/>
                    <a:pt x="756" y="987"/>
                  </a:cubicBezTo>
                  <a:cubicBezTo>
                    <a:pt x="1016" y="987"/>
                    <a:pt x="1271" y="934"/>
                    <a:pt x="1511" y="838"/>
                  </a:cubicBezTo>
                  <a:cubicBezTo>
                    <a:pt x="1502" y="804"/>
                    <a:pt x="1497" y="770"/>
                    <a:pt x="1497" y="741"/>
                  </a:cubicBezTo>
                  <a:lnTo>
                    <a:pt x="1497"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83"/>
            <p:cNvSpPr/>
            <p:nvPr/>
          </p:nvSpPr>
          <p:spPr>
            <a:xfrm>
              <a:off x="3109420" y="2273874"/>
              <a:ext cx="116634" cy="57963"/>
            </a:xfrm>
            <a:custGeom>
              <a:avLst/>
              <a:gdLst/>
              <a:ahLst/>
              <a:cxnLst/>
              <a:rect l="l" t="t" r="r" b="b"/>
              <a:pathLst>
                <a:path w="4447" h="2210" extrusionOk="0">
                  <a:moveTo>
                    <a:pt x="982" y="0"/>
                  </a:moveTo>
                  <a:lnTo>
                    <a:pt x="410" y="284"/>
                  </a:lnTo>
                  <a:cubicBezTo>
                    <a:pt x="160" y="409"/>
                    <a:pt x="1" y="664"/>
                    <a:pt x="1" y="944"/>
                  </a:cubicBezTo>
                  <a:lnTo>
                    <a:pt x="1" y="2209"/>
                  </a:lnTo>
                  <a:lnTo>
                    <a:pt x="4447" y="2209"/>
                  </a:lnTo>
                  <a:lnTo>
                    <a:pt x="4447" y="944"/>
                  </a:lnTo>
                  <a:cubicBezTo>
                    <a:pt x="4447" y="664"/>
                    <a:pt x="4288" y="409"/>
                    <a:pt x="4038" y="284"/>
                  </a:cubicBezTo>
                  <a:lnTo>
                    <a:pt x="3470" y="0"/>
                  </a:lnTo>
                  <a:cubicBezTo>
                    <a:pt x="3179" y="450"/>
                    <a:pt x="2703" y="675"/>
                    <a:pt x="2226" y="675"/>
                  </a:cubicBezTo>
                  <a:cubicBezTo>
                    <a:pt x="1750" y="675"/>
                    <a:pt x="1274" y="450"/>
                    <a:pt x="98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83"/>
            <p:cNvSpPr/>
            <p:nvPr/>
          </p:nvSpPr>
          <p:spPr>
            <a:xfrm>
              <a:off x="3128854" y="2189002"/>
              <a:ext cx="77765" cy="63707"/>
            </a:xfrm>
            <a:custGeom>
              <a:avLst/>
              <a:gdLst/>
              <a:ahLst/>
              <a:cxnLst/>
              <a:rect l="l" t="t" r="r" b="b"/>
              <a:pathLst>
                <a:path w="2965" h="2429" extrusionOk="0">
                  <a:moveTo>
                    <a:pt x="1141" y="0"/>
                  </a:moveTo>
                  <a:cubicBezTo>
                    <a:pt x="1049" y="0"/>
                    <a:pt x="960" y="55"/>
                    <a:pt x="920" y="142"/>
                  </a:cubicBezTo>
                  <a:cubicBezTo>
                    <a:pt x="838" y="311"/>
                    <a:pt x="723" y="460"/>
                    <a:pt x="583" y="585"/>
                  </a:cubicBezTo>
                  <a:cubicBezTo>
                    <a:pt x="448" y="701"/>
                    <a:pt x="304" y="802"/>
                    <a:pt x="145" y="884"/>
                  </a:cubicBezTo>
                  <a:cubicBezTo>
                    <a:pt x="54" y="932"/>
                    <a:pt x="1" y="1033"/>
                    <a:pt x="15" y="1139"/>
                  </a:cubicBezTo>
                  <a:cubicBezTo>
                    <a:pt x="111" y="1875"/>
                    <a:pt x="737" y="2428"/>
                    <a:pt x="1483" y="2428"/>
                  </a:cubicBezTo>
                  <a:cubicBezTo>
                    <a:pt x="2258" y="2428"/>
                    <a:pt x="2897" y="1831"/>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83"/>
            <p:cNvSpPr/>
            <p:nvPr/>
          </p:nvSpPr>
          <p:spPr>
            <a:xfrm>
              <a:off x="3128854" y="2189002"/>
              <a:ext cx="77765" cy="63077"/>
            </a:xfrm>
            <a:custGeom>
              <a:avLst/>
              <a:gdLst/>
              <a:ahLst/>
              <a:cxnLst/>
              <a:rect l="l" t="t" r="r" b="b"/>
              <a:pathLst>
                <a:path w="2965" h="2405" extrusionOk="0">
                  <a:moveTo>
                    <a:pt x="1141" y="0"/>
                  </a:moveTo>
                  <a:cubicBezTo>
                    <a:pt x="1049" y="0"/>
                    <a:pt x="960" y="55"/>
                    <a:pt x="920" y="142"/>
                  </a:cubicBezTo>
                  <a:cubicBezTo>
                    <a:pt x="862" y="263"/>
                    <a:pt x="785" y="373"/>
                    <a:pt x="694" y="470"/>
                  </a:cubicBezTo>
                  <a:cubicBezTo>
                    <a:pt x="660" y="513"/>
                    <a:pt x="622" y="547"/>
                    <a:pt x="583" y="585"/>
                  </a:cubicBezTo>
                  <a:cubicBezTo>
                    <a:pt x="453" y="701"/>
                    <a:pt x="304" y="802"/>
                    <a:pt x="145" y="879"/>
                  </a:cubicBezTo>
                  <a:cubicBezTo>
                    <a:pt x="54" y="927"/>
                    <a:pt x="1" y="1033"/>
                    <a:pt x="15" y="1139"/>
                  </a:cubicBezTo>
                  <a:cubicBezTo>
                    <a:pt x="102" y="1788"/>
                    <a:pt x="607" y="2308"/>
                    <a:pt x="1261" y="2404"/>
                  </a:cubicBezTo>
                  <a:cubicBezTo>
                    <a:pt x="963" y="2207"/>
                    <a:pt x="742" y="1932"/>
                    <a:pt x="742" y="1437"/>
                  </a:cubicBezTo>
                  <a:lnTo>
                    <a:pt x="742" y="1086"/>
                  </a:lnTo>
                  <a:cubicBezTo>
                    <a:pt x="800" y="1047"/>
                    <a:pt x="857" y="1004"/>
                    <a:pt x="915" y="951"/>
                  </a:cubicBezTo>
                  <a:cubicBezTo>
                    <a:pt x="1050" y="831"/>
                    <a:pt x="1170" y="691"/>
                    <a:pt x="1266" y="537"/>
                  </a:cubicBezTo>
                  <a:cubicBezTo>
                    <a:pt x="2493" y="797"/>
                    <a:pt x="2893" y="1394"/>
                    <a:pt x="2893" y="1394"/>
                  </a:cubicBezTo>
                  <a:cubicBezTo>
                    <a:pt x="2926" y="1288"/>
                    <a:pt x="2950" y="1177"/>
                    <a:pt x="2960" y="1062"/>
                  </a:cubicBezTo>
                  <a:cubicBezTo>
                    <a:pt x="2965" y="985"/>
                    <a:pt x="2936" y="912"/>
                    <a:pt x="2878" y="864"/>
                  </a:cubicBezTo>
                  <a:cubicBezTo>
                    <a:pt x="2387" y="455"/>
                    <a:pt x="1815" y="162"/>
                    <a:pt x="1199" y="8"/>
                  </a:cubicBezTo>
                  <a:cubicBezTo>
                    <a:pt x="1180" y="3"/>
                    <a:pt x="1160" y="0"/>
                    <a:pt x="114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83"/>
            <p:cNvSpPr/>
            <p:nvPr/>
          </p:nvSpPr>
          <p:spPr>
            <a:xfrm>
              <a:off x="3204835" y="2286988"/>
              <a:ext cx="21218" cy="44849"/>
            </a:xfrm>
            <a:custGeom>
              <a:avLst/>
              <a:gdLst/>
              <a:ahLst/>
              <a:cxnLst/>
              <a:rect l="l" t="t" r="r" b="b"/>
              <a:pathLst>
                <a:path w="809" h="1710" extrusionOk="0">
                  <a:moveTo>
                    <a:pt x="660" y="1"/>
                  </a:moveTo>
                  <a:lnTo>
                    <a:pt x="116" y="554"/>
                  </a:lnTo>
                  <a:cubicBezTo>
                    <a:pt x="39" y="626"/>
                    <a:pt x="0" y="727"/>
                    <a:pt x="0" y="833"/>
                  </a:cubicBezTo>
                  <a:lnTo>
                    <a:pt x="0" y="1709"/>
                  </a:lnTo>
                  <a:lnTo>
                    <a:pt x="809" y="1709"/>
                  </a:lnTo>
                  <a:lnTo>
                    <a:pt x="809" y="444"/>
                  </a:lnTo>
                  <a:cubicBezTo>
                    <a:pt x="809" y="285"/>
                    <a:pt x="756" y="126"/>
                    <a:pt x="66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83"/>
            <p:cNvSpPr/>
            <p:nvPr/>
          </p:nvSpPr>
          <p:spPr>
            <a:xfrm>
              <a:off x="3109420" y="2286988"/>
              <a:ext cx="21244" cy="44849"/>
            </a:xfrm>
            <a:custGeom>
              <a:avLst/>
              <a:gdLst/>
              <a:ahLst/>
              <a:cxnLst/>
              <a:rect l="l" t="t" r="r" b="b"/>
              <a:pathLst>
                <a:path w="810" h="1710" extrusionOk="0">
                  <a:moveTo>
                    <a:pt x="155" y="1"/>
                  </a:moveTo>
                  <a:cubicBezTo>
                    <a:pt x="54" y="126"/>
                    <a:pt x="1" y="285"/>
                    <a:pt x="1" y="444"/>
                  </a:cubicBezTo>
                  <a:lnTo>
                    <a:pt x="1" y="1709"/>
                  </a:lnTo>
                  <a:lnTo>
                    <a:pt x="809" y="1709"/>
                  </a:lnTo>
                  <a:lnTo>
                    <a:pt x="809" y="833"/>
                  </a:lnTo>
                  <a:cubicBezTo>
                    <a:pt x="809" y="727"/>
                    <a:pt x="771" y="626"/>
                    <a:pt x="694" y="554"/>
                  </a:cubicBezTo>
                  <a:lnTo>
                    <a:pt x="15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83"/>
            <p:cNvSpPr/>
            <p:nvPr/>
          </p:nvSpPr>
          <p:spPr>
            <a:xfrm>
              <a:off x="3332668" y="2162932"/>
              <a:ext cx="29821" cy="65543"/>
            </a:xfrm>
            <a:custGeom>
              <a:avLst/>
              <a:gdLst/>
              <a:ahLst/>
              <a:cxnLst/>
              <a:rect l="l" t="t" r="r" b="b"/>
              <a:pathLst>
                <a:path w="1137" h="2499" extrusionOk="0">
                  <a:moveTo>
                    <a:pt x="684" y="1"/>
                  </a:moveTo>
                  <a:cubicBezTo>
                    <a:pt x="304" y="1"/>
                    <a:pt x="1" y="309"/>
                    <a:pt x="1" y="684"/>
                  </a:cubicBezTo>
                  <a:lnTo>
                    <a:pt x="1" y="843"/>
                  </a:lnTo>
                  <a:cubicBezTo>
                    <a:pt x="1" y="1035"/>
                    <a:pt x="34" y="1233"/>
                    <a:pt x="97" y="1416"/>
                  </a:cubicBezTo>
                  <a:lnTo>
                    <a:pt x="458" y="2498"/>
                  </a:lnTo>
                  <a:lnTo>
                    <a:pt x="1136" y="2498"/>
                  </a:lnTo>
                  <a:lnTo>
                    <a:pt x="1136"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83"/>
            <p:cNvSpPr/>
            <p:nvPr/>
          </p:nvSpPr>
          <p:spPr>
            <a:xfrm>
              <a:off x="3344654" y="2157005"/>
              <a:ext cx="71470" cy="71601"/>
            </a:xfrm>
            <a:custGeom>
              <a:avLst/>
              <a:gdLst/>
              <a:ahLst/>
              <a:cxnLst/>
              <a:rect l="l" t="t" r="r" b="b"/>
              <a:pathLst>
                <a:path w="2725" h="2730" extrusionOk="0">
                  <a:moveTo>
                    <a:pt x="679" y="1"/>
                  </a:moveTo>
                  <a:cubicBezTo>
                    <a:pt x="304" y="1"/>
                    <a:pt x="1" y="304"/>
                    <a:pt x="1" y="679"/>
                  </a:cubicBezTo>
                  <a:cubicBezTo>
                    <a:pt x="1" y="934"/>
                    <a:pt x="203" y="1136"/>
                    <a:pt x="453" y="1136"/>
                  </a:cubicBezTo>
                  <a:lnTo>
                    <a:pt x="2272" y="2729"/>
                  </a:lnTo>
                  <a:lnTo>
                    <a:pt x="2657" y="1382"/>
                  </a:lnTo>
                  <a:cubicBezTo>
                    <a:pt x="2705" y="1218"/>
                    <a:pt x="2724" y="1050"/>
                    <a:pt x="2724" y="881"/>
                  </a:cubicBezTo>
                  <a:lnTo>
                    <a:pt x="2724"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83"/>
            <p:cNvSpPr/>
            <p:nvPr/>
          </p:nvSpPr>
          <p:spPr>
            <a:xfrm>
              <a:off x="3355381" y="2247122"/>
              <a:ext cx="38161" cy="33466"/>
            </a:xfrm>
            <a:custGeom>
              <a:avLst/>
              <a:gdLst/>
              <a:ahLst/>
              <a:cxnLst/>
              <a:rect l="l" t="t" r="r" b="b"/>
              <a:pathLst>
                <a:path w="1455" h="1276" extrusionOk="0">
                  <a:moveTo>
                    <a:pt x="1" y="0"/>
                  </a:moveTo>
                  <a:lnTo>
                    <a:pt x="1" y="1275"/>
                  </a:lnTo>
                  <a:lnTo>
                    <a:pt x="1454" y="1275"/>
                  </a:lnTo>
                  <a:lnTo>
                    <a:pt x="1454"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83"/>
            <p:cNvSpPr/>
            <p:nvPr/>
          </p:nvSpPr>
          <p:spPr>
            <a:xfrm>
              <a:off x="3355381" y="2247122"/>
              <a:ext cx="38161" cy="20720"/>
            </a:xfrm>
            <a:custGeom>
              <a:avLst/>
              <a:gdLst/>
              <a:ahLst/>
              <a:cxnLst/>
              <a:rect l="l" t="t" r="r" b="b"/>
              <a:pathLst>
                <a:path w="1455" h="790" extrusionOk="0">
                  <a:moveTo>
                    <a:pt x="1" y="0"/>
                  </a:moveTo>
                  <a:lnTo>
                    <a:pt x="1" y="645"/>
                  </a:lnTo>
                  <a:cubicBezTo>
                    <a:pt x="234" y="741"/>
                    <a:pt x="481" y="789"/>
                    <a:pt x="727" y="789"/>
                  </a:cubicBezTo>
                  <a:cubicBezTo>
                    <a:pt x="974" y="789"/>
                    <a:pt x="1221" y="741"/>
                    <a:pt x="1454" y="645"/>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83"/>
            <p:cNvSpPr/>
            <p:nvPr/>
          </p:nvSpPr>
          <p:spPr>
            <a:xfrm>
              <a:off x="3310847" y="2267816"/>
              <a:ext cx="127230" cy="64126"/>
            </a:xfrm>
            <a:custGeom>
              <a:avLst/>
              <a:gdLst/>
              <a:ahLst/>
              <a:cxnLst/>
              <a:rect l="l" t="t" r="r" b="b"/>
              <a:pathLst>
                <a:path w="4851" h="2445" extrusionOk="0">
                  <a:moveTo>
                    <a:pt x="1699" y="0"/>
                  </a:moveTo>
                  <a:lnTo>
                    <a:pt x="530" y="332"/>
                  </a:lnTo>
                  <a:cubicBezTo>
                    <a:pt x="217" y="424"/>
                    <a:pt x="0" y="708"/>
                    <a:pt x="0" y="1035"/>
                  </a:cubicBezTo>
                  <a:lnTo>
                    <a:pt x="0" y="2445"/>
                  </a:lnTo>
                  <a:lnTo>
                    <a:pt x="4851" y="2445"/>
                  </a:lnTo>
                  <a:lnTo>
                    <a:pt x="4851" y="1035"/>
                  </a:lnTo>
                  <a:cubicBezTo>
                    <a:pt x="4851" y="708"/>
                    <a:pt x="4634" y="424"/>
                    <a:pt x="4321" y="332"/>
                  </a:cubicBezTo>
                  <a:lnTo>
                    <a:pt x="3152" y="0"/>
                  </a:lnTo>
                  <a:lnTo>
                    <a:pt x="2425" y="482"/>
                  </a:lnTo>
                  <a:lnTo>
                    <a:pt x="169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83"/>
            <p:cNvSpPr/>
            <p:nvPr/>
          </p:nvSpPr>
          <p:spPr>
            <a:xfrm>
              <a:off x="3338596" y="2186799"/>
              <a:ext cx="71706" cy="65647"/>
            </a:xfrm>
            <a:custGeom>
              <a:avLst/>
              <a:gdLst/>
              <a:ahLst/>
              <a:cxnLst/>
              <a:rect l="l" t="t" r="r" b="b"/>
              <a:pathLst>
                <a:path w="2734" h="2503" extrusionOk="0">
                  <a:moveTo>
                    <a:pt x="877" y="0"/>
                  </a:moveTo>
                  <a:cubicBezTo>
                    <a:pt x="756" y="0"/>
                    <a:pt x="636" y="48"/>
                    <a:pt x="549" y="135"/>
                  </a:cubicBezTo>
                  <a:lnTo>
                    <a:pt x="136" y="549"/>
                  </a:lnTo>
                  <a:cubicBezTo>
                    <a:pt x="49" y="635"/>
                    <a:pt x="1" y="751"/>
                    <a:pt x="1" y="871"/>
                  </a:cubicBezTo>
                  <a:lnTo>
                    <a:pt x="1" y="1136"/>
                  </a:lnTo>
                  <a:cubicBezTo>
                    <a:pt x="1" y="1891"/>
                    <a:pt x="612" y="2502"/>
                    <a:pt x="1367" y="2502"/>
                  </a:cubicBezTo>
                  <a:cubicBezTo>
                    <a:pt x="2123" y="2502"/>
                    <a:pt x="2729" y="1891"/>
                    <a:pt x="2729" y="1136"/>
                  </a:cubicBezTo>
                  <a:lnTo>
                    <a:pt x="2729" y="847"/>
                  </a:lnTo>
                  <a:cubicBezTo>
                    <a:pt x="2734" y="727"/>
                    <a:pt x="2686" y="611"/>
                    <a:pt x="2599" y="525"/>
                  </a:cubicBezTo>
                  <a:cubicBezTo>
                    <a:pt x="2248" y="183"/>
                    <a:pt x="1603" y="24"/>
                    <a:pt x="877"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83"/>
            <p:cNvSpPr/>
            <p:nvPr/>
          </p:nvSpPr>
          <p:spPr>
            <a:xfrm>
              <a:off x="3338596" y="2186904"/>
              <a:ext cx="71470" cy="64021"/>
            </a:xfrm>
            <a:custGeom>
              <a:avLst/>
              <a:gdLst/>
              <a:ahLst/>
              <a:cxnLst/>
              <a:rect l="l" t="t" r="r" b="b"/>
              <a:pathLst>
                <a:path w="2725" h="2441" extrusionOk="0">
                  <a:moveTo>
                    <a:pt x="860" y="1"/>
                  </a:moveTo>
                  <a:cubicBezTo>
                    <a:pt x="745" y="1"/>
                    <a:pt x="632" y="48"/>
                    <a:pt x="549" y="131"/>
                  </a:cubicBezTo>
                  <a:lnTo>
                    <a:pt x="1" y="680"/>
                  </a:lnTo>
                  <a:lnTo>
                    <a:pt x="1" y="1132"/>
                  </a:lnTo>
                  <a:cubicBezTo>
                    <a:pt x="1" y="1738"/>
                    <a:pt x="405" y="2272"/>
                    <a:pt x="987" y="2441"/>
                  </a:cubicBezTo>
                  <a:cubicBezTo>
                    <a:pt x="790" y="2200"/>
                    <a:pt x="684" y="1897"/>
                    <a:pt x="684" y="1589"/>
                  </a:cubicBezTo>
                  <a:lnTo>
                    <a:pt x="684" y="1084"/>
                  </a:lnTo>
                  <a:cubicBezTo>
                    <a:pt x="689" y="830"/>
                    <a:pt x="896" y="626"/>
                    <a:pt x="1148" y="626"/>
                  </a:cubicBezTo>
                  <a:cubicBezTo>
                    <a:pt x="1154" y="626"/>
                    <a:pt x="1160" y="626"/>
                    <a:pt x="1165" y="627"/>
                  </a:cubicBezTo>
                  <a:cubicBezTo>
                    <a:pt x="1570" y="627"/>
                    <a:pt x="2378" y="680"/>
                    <a:pt x="2724" y="935"/>
                  </a:cubicBezTo>
                  <a:cubicBezTo>
                    <a:pt x="2710" y="838"/>
                    <a:pt x="2671" y="588"/>
                    <a:pt x="2599" y="521"/>
                  </a:cubicBezTo>
                  <a:cubicBezTo>
                    <a:pt x="2248" y="179"/>
                    <a:pt x="1603" y="20"/>
                    <a:pt x="877" y="1"/>
                  </a:cubicBezTo>
                  <a:cubicBezTo>
                    <a:pt x="871" y="1"/>
                    <a:pt x="866" y="1"/>
                    <a:pt x="86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83"/>
            <p:cNvSpPr/>
            <p:nvPr/>
          </p:nvSpPr>
          <p:spPr>
            <a:xfrm>
              <a:off x="3310847" y="2283972"/>
              <a:ext cx="25519" cy="47970"/>
            </a:xfrm>
            <a:custGeom>
              <a:avLst/>
              <a:gdLst/>
              <a:ahLst/>
              <a:cxnLst/>
              <a:rect l="l" t="t" r="r" b="b"/>
              <a:pathLst>
                <a:path w="973" h="1829" extrusionOk="0">
                  <a:moveTo>
                    <a:pt x="135" y="0"/>
                  </a:moveTo>
                  <a:cubicBezTo>
                    <a:pt x="48" y="125"/>
                    <a:pt x="0" y="270"/>
                    <a:pt x="0" y="419"/>
                  </a:cubicBezTo>
                  <a:lnTo>
                    <a:pt x="0" y="1829"/>
                  </a:lnTo>
                  <a:lnTo>
                    <a:pt x="972" y="1829"/>
                  </a:lnTo>
                  <a:lnTo>
                    <a:pt x="972" y="1141"/>
                  </a:lnTo>
                  <a:cubicBezTo>
                    <a:pt x="972" y="948"/>
                    <a:pt x="895" y="761"/>
                    <a:pt x="756" y="626"/>
                  </a:cubicBezTo>
                  <a:lnTo>
                    <a:pt x="135"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83"/>
            <p:cNvSpPr/>
            <p:nvPr/>
          </p:nvSpPr>
          <p:spPr>
            <a:xfrm>
              <a:off x="3412557" y="2283972"/>
              <a:ext cx="25519" cy="47970"/>
            </a:xfrm>
            <a:custGeom>
              <a:avLst/>
              <a:gdLst/>
              <a:ahLst/>
              <a:cxnLst/>
              <a:rect l="l" t="t" r="r" b="b"/>
              <a:pathLst>
                <a:path w="973" h="1829" extrusionOk="0">
                  <a:moveTo>
                    <a:pt x="838" y="0"/>
                  </a:moveTo>
                  <a:lnTo>
                    <a:pt x="217" y="626"/>
                  </a:lnTo>
                  <a:cubicBezTo>
                    <a:pt x="78" y="761"/>
                    <a:pt x="1" y="948"/>
                    <a:pt x="1" y="1141"/>
                  </a:cubicBezTo>
                  <a:lnTo>
                    <a:pt x="1" y="1829"/>
                  </a:lnTo>
                  <a:lnTo>
                    <a:pt x="973" y="1829"/>
                  </a:lnTo>
                  <a:lnTo>
                    <a:pt x="973" y="419"/>
                  </a:lnTo>
                  <a:cubicBezTo>
                    <a:pt x="973" y="270"/>
                    <a:pt x="924" y="125"/>
                    <a:pt x="838" y="0"/>
                  </a:cubicBez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83"/>
            <p:cNvSpPr/>
            <p:nvPr/>
          </p:nvSpPr>
          <p:spPr>
            <a:xfrm>
              <a:off x="3162425" y="2003311"/>
              <a:ext cx="180367" cy="155267"/>
            </a:xfrm>
            <a:custGeom>
              <a:avLst/>
              <a:gdLst/>
              <a:ahLst/>
              <a:cxnLst/>
              <a:rect l="l" t="t" r="r" b="b"/>
              <a:pathLst>
                <a:path w="6877" h="5920" extrusionOk="0">
                  <a:moveTo>
                    <a:pt x="6274" y="0"/>
                  </a:moveTo>
                  <a:cubicBezTo>
                    <a:pt x="6271" y="0"/>
                    <a:pt x="6269" y="0"/>
                    <a:pt x="6266" y="0"/>
                  </a:cubicBezTo>
                  <a:lnTo>
                    <a:pt x="607" y="0"/>
                  </a:lnTo>
                  <a:cubicBezTo>
                    <a:pt x="270" y="0"/>
                    <a:pt x="1" y="270"/>
                    <a:pt x="1" y="606"/>
                  </a:cubicBezTo>
                  <a:lnTo>
                    <a:pt x="1" y="3840"/>
                  </a:lnTo>
                  <a:cubicBezTo>
                    <a:pt x="1" y="4177"/>
                    <a:pt x="275" y="4446"/>
                    <a:pt x="607" y="4446"/>
                  </a:cubicBezTo>
                  <a:lnTo>
                    <a:pt x="2835" y="4446"/>
                  </a:lnTo>
                  <a:lnTo>
                    <a:pt x="2498" y="5793"/>
                  </a:lnTo>
                  <a:cubicBezTo>
                    <a:pt x="2480" y="5862"/>
                    <a:pt x="2533" y="5920"/>
                    <a:pt x="2592" y="5920"/>
                  </a:cubicBezTo>
                  <a:cubicBezTo>
                    <a:pt x="2612" y="5920"/>
                    <a:pt x="2633" y="5914"/>
                    <a:pt x="2652" y="5899"/>
                  </a:cubicBezTo>
                  <a:lnTo>
                    <a:pt x="4654" y="4446"/>
                  </a:lnTo>
                  <a:lnTo>
                    <a:pt x="6270" y="4446"/>
                  </a:lnTo>
                  <a:cubicBezTo>
                    <a:pt x="6602" y="4446"/>
                    <a:pt x="6877" y="4177"/>
                    <a:pt x="6877" y="3840"/>
                  </a:cubicBezTo>
                  <a:lnTo>
                    <a:pt x="6877" y="606"/>
                  </a:lnTo>
                  <a:cubicBezTo>
                    <a:pt x="6877" y="272"/>
                    <a:pt x="6607" y="0"/>
                    <a:pt x="627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83"/>
            <p:cNvSpPr/>
            <p:nvPr/>
          </p:nvSpPr>
          <p:spPr>
            <a:xfrm>
              <a:off x="3104515" y="2146723"/>
              <a:ext cx="126600" cy="190149"/>
            </a:xfrm>
            <a:custGeom>
              <a:avLst/>
              <a:gdLst/>
              <a:ahLst/>
              <a:cxnLst/>
              <a:rect l="l" t="t" r="r" b="b"/>
              <a:pathLst>
                <a:path w="4827" h="7250" extrusionOk="0">
                  <a:moveTo>
                    <a:pt x="2411" y="376"/>
                  </a:moveTo>
                  <a:cubicBezTo>
                    <a:pt x="2463" y="376"/>
                    <a:pt x="2514" y="378"/>
                    <a:pt x="2565" y="383"/>
                  </a:cubicBezTo>
                  <a:cubicBezTo>
                    <a:pt x="3388" y="460"/>
                    <a:pt x="4037" y="1182"/>
                    <a:pt x="4042" y="2029"/>
                  </a:cubicBezTo>
                  <a:cubicBezTo>
                    <a:pt x="4042" y="2828"/>
                    <a:pt x="4234" y="3573"/>
                    <a:pt x="4398" y="3963"/>
                  </a:cubicBezTo>
                  <a:cubicBezTo>
                    <a:pt x="4398" y="3968"/>
                    <a:pt x="4398" y="3978"/>
                    <a:pt x="4393" y="3978"/>
                  </a:cubicBezTo>
                  <a:cubicBezTo>
                    <a:pt x="4225" y="4093"/>
                    <a:pt x="3850" y="4310"/>
                    <a:pt x="3214" y="4439"/>
                  </a:cubicBezTo>
                  <a:cubicBezTo>
                    <a:pt x="3210" y="4420"/>
                    <a:pt x="3205" y="4401"/>
                    <a:pt x="3205" y="4382"/>
                  </a:cubicBezTo>
                  <a:lnTo>
                    <a:pt x="3205" y="4002"/>
                  </a:lnTo>
                  <a:cubicBezTo>
                    <a:pt x="3455" y="3857"/>
                    <a:pt x="3667" y="3650"/>
                    <a:pt x="3806" y="3400"/>
                  </a:cubicBezTo>
                  <a:cubicBezTo>
                    <a:pt x="4071" y="2929"/>
                    <a:pt x="3979" y="2337"/>
                    <a:pt x="3580" y="1966"/>
                  </a:cubicBezTo>
                  <a:cubicBezTo>
                    <a:pt x="3301" y="1711"/>
                    <a:pt x="2801" y="1408"/>
                    <a:pt x="2007" y="1408"/>
                  </a:cubicBezTo>
                  <a:cubicBezTo>
                    <a:pt x="1959" y="1408"/>
                    <a:pt x="1910" y="1427"/>
                    <a:pt x="1877" y="1466"/>
                  </a:cubicBezTo>
                  <a:lnTo>
                    <a:pt x="1473" y="1870"/>
                  </a:lnTo>
                  <a:cubicBezTo>
                    <a:pt x="1332" y="2006"/>
                    <a:pt x="1458" y="2194"/>
                    <a:pt x="1604" y="2194"/>
                  </a:cubicBezTo>
                  <a:cubicBezTo>
                    <a:pt x="1649" y="2194"/>
                    <a:pt x="1696" y="2176"/>
                    <a:pt x="1737" y="2135"/>
                  </a:cubicBezTo>
                  <a:lnTo>
                    <a:pt x="2084" y="1788"/>
                  </a:lnTo>
                  <a:cubicBezTo>
                    <a:pt x="2589" y="1803"/>
                    <a:pt x="3007" y="1957"/>
                    <a:pt x="3325" y="2245"/>
                  </a:cubicBezTo>
                  <a:cubicBezTo>
                    <a:pt x="3595" y="2496"/>
                    <a:pt x="3657" y="2895"/>
                    <a:pt x="3479" y="3212"/>
                  </a:cubicBezTo>
                  <a:cubicBezTo>
                    <a:pt x="3257" y="3605"/>
                    <a:pt x="2847" y="3834"/>
                    <a:pt x="2414" y="3834"/>
                  </a:cubicBezTo>
                  <a:cubicBezTo>
                    <a:pt x="2311" y="3834"/>
                    <a:pt x="2206" y="3821"/>
                    <a:pt x="2103" y="3795"/>
                  </a:cubicBezTo>
                  <a:cubicBezTo>
                    <a:pt x="1564" y="3655"/>
                    <a:pt x="1189" y="3169"/>
                    <a:pt x="1189" y="2611"/>
                  </a:cubicBezTo>
                  <a:cubicBezTo>
                    <a:pt x="1189" y="2486"/>
                    <a:pt x="1094" y="2423"/>
                    <a:pt x="999" y="2423"/>
                  </a:cubicBezTo>
                  <a:cubicBezTo>
                    <a:pt x="904" y="2423"/>
                    <a:pt x="809" y="2486"/>
                    <a:pt x="809" y="2611"/>
                  </a:cubicBezTo>
                  <a:cubicBezTo>
                    <a:pt x="809" y="3188"/>
                    <a:pt x="1116" y="3718"/>
                    <a:pt x="1617" y="4006"/>
                  </a:cubicBezTo>
                  <a:lnTo>
                    <a:pt x="1617" y="4382"/>
                  </a:lnTo>
                  <a:cubicBezTo>
                    <a:pt x="1617" y="4406"/>
                    <a:pt x="1617" y="4425"/>
                    <a:pt x="1612" y="4444"/>
                  </a:cubicBezTo>
                  <a:cubicBezTo>
                    <a:pt x="972" y="4310"/>
                    <a:pt x="602" y="4098"/>
                    <a:pt x="433" y="3982"/>
                  </a:cubicBezTo>
                  <a:cubicBezTo>
                    <a:pt x="424" y="3978"/>
                    <a:pt x="424" y="3973"/>
                    <a:pt x="424" y="3968"/>
                  </a:cubicBezTo>
                  <a:lnTo>
                    <a:pt x="424" y="3963"/>
                  </a:lnTo>
                  <a:cubicBezTo>
                    <a:pt x="587" y="3573"/>
                    <a:pt x="780" y="2828"/>
                    <a:pt x="780" y="2029"/>
                  </a:cubicBezTo>
                  <a:cubicBezTo>
                    <a:pt x="784" y="1182"/>
                    <a:pt x="1434" y="460"/>
                    <a:pt x="2257" y="383"/>
                  </a:cubicBezTo>
                  <a:cubicBezTo>
                    <a:pt x="2307" y="378"/>
                    <a:pt x="2359" y="376"/>
                    <a:pt x="2411" y="376"/>
                  </a:cubicBezTo>
                  <a:close/>
                  <a:moveTo>
                    <a:pt x="2825" y="4160"/>
                  </a:moveTo>
                  <a:lnTo>
                    <a:pt x="2825" y="4382"/>
                  </a:lnTo>
                  <a:cubicBezTo>
                    <a:pt x="2825" y="4608"/>
                    <a:pt x="2950" y="4815"/>
                    <a:pt x="3152" y="4916"/>
                  </a:cubicBezTo>
                  <a:lnTo>
                    <a:pt x="3272" y="4974"/>
                  </a:lnTo>
                  <a:cubicBezTo>
                    <a:pt x="3089" y="5272"/>
                    <a:pt x="2762" y="5455"/>
                    <a:pt x="2411" y="5455"/>
                  </a:cubicBezTo>
                  <a:cubicBezTo>
                    <a:pt x="2055" y="5455"/>
                    <a:pt x="1728" y="5272"/>
                    <a:pt x="1545" y="4974"/>
                  </a:cubicBezTo>
                  <a:lnTo>
                    <a:pt x="1665" y="4911"/>
                  </a:lnTo>
                  <a:cubicBezTo>
                    <a:pt x="1862" y="4815"/>
                    <a:pt x="1992" y="4608"/>
                    <a:pt x="1992" y="4382"/>
                  </a:cubicBezTo>
                  <a:lnTo>
                    <a:pt x="1992" y="4160"/>
                  </a:lnTo>
                  <a:cubicBezTo>
                    <a:pt x="2127" y="4196"/>
                    <a:pt x="2266" y="4214"/>
                    <a:pt x="2407" y="4214"/>
                  </a:cubicBezTo>
                  <a:cubicBezTo>
                    <a:pt x="2547" y="4214"/>
                    <a:pt x="2687" y="4196"/>
                    <a:pt x="2825" y="4160"/>
                  </a:cubicBezTo>
                  <a:close/>
                  <a:moveTo>
                    <a:pt x="2411" y="1"/>
                  </a:moveTo>
                  <a:cubicBezTo>
                    <a:pt x="2348" y="1"/>
                    <a:pt x="2286" y="3"/>
                    <a:pt x="2223" y="8"/>
                  </a:cubicBezTo>
                  <a:cubicBezTo>
                    <a:pt x="1208" y="104"/>
                    <a:pt x="409" y="989"/>
                    <a:pt x="404" y="2029"/>
                  </a:cubicBezTo>
                  <a:cubicBezTo>
                    <a:pt x="400" y="2775"/>
                    <a:pt x="221" y="3463"/>
                    <a:pt x="72" y="3824"/>
                  </a:cubicBezTo>
                  <a:cubicBezTo>
                    <a:pt x="5" y="3992"/>
                    <a:pt x="63" y="4184"/>
                    <a:pt x="212" y="4290"/>
                  </a:cubicBezTo>
                  <a:cubicBezTo>
                    <a:pt x="515" y="4488"/>
                    <a:pt x="842" y="4637"/>
                    <a:pt x="1193" y="4728"/>
                  </a:cubicBezTo>
                  <a:lnTo>
                    <a:pt x="438" y="5108"/>
                  </a:lnTo>
                  <a:cubicBezTo>
                    <a:pt x="169" y="5238"/>
                    <a:pt x="0" y="5517"/>
                    <a:pt x="0" y="5820"/>
                  </a:cubicBezTo>
                  <a:lnTo>
                    <a:pt x="0" y="7062"/>
                  </a:lnTo>
                  <a:cubicBezTo>
                    <a:pt x="0" y="7187"/>
                    <a:pt x="94" y="7249"/>
                    <a:pt x="188" y="7249"/>
                  </a:cubicBezTo>
                  <a:cubicBezTo>
                    <a:pt x="282" y="7249"/>
                    <a:pt x="375" y="7187"/>
                    <a:pt x="375" y="7062"/>
                  </a:cubicBezTo>
                  <a:lnTo>
                    <a:pt x="375" y="5820"/>
                  </a:lnTo>
                  <a:cubicBezTo>
                    <a:pt x="375" y="5662"/>
                    <a:pt x="467" y="5517"/>
                    <a:pt x="606" y="5445"/>
                  </a:cubicBezTo>
                  <a:lnTo>
                    <a:pt x="1203" y="5147"/>
                  </a:lnTo>
                  <a:cubicBezTo>
                    <a:pt x="1475" y="5604"/>
                    <a:pt x="1943" y="5832"/>
                    <a:pt x="2411" y="5832"/>
                  </a:cubicBezTo>
                  <a:cubicBezTo>
                    <a:pt x="2879" y="5832"/>
                    <a:pt x="3347" y="5604"/>
                    <a:pt x="3619" y="5147"/>
                  </a:cubicBezTo>
                  <a:lnTo>
                    <a:pt x="4215" y="5445"/>
                  </a:lnTo>
                  <a:cubicBezTo>
                    <a:pt x="4355" y="5517"/>
                    <a:pt x="4446" y="5662"/>
                    <a:pt x="4446" y="5820"/>
                  </a:cubicBezTo>
                  <a:lnTo>
                    <a:pt x="4446" y="7062"/>
                  </a:lnTo>
                  <a:cubicBezTo>
                    <a:pt x="4446" y="7187"/>
                    <a:pt x="4540" y="7249"/>
                    <a:pt x="4634" y="7249"/>
                  </a:cubicBezTo>
                  <a:cubicBezTo>
                    <a:pt x="4728" y="7249"/>
                    <a:pt x="4822" y="7187"/>
                    <a:pt x="4822" y="7062"/>
                  </a:cubicBezTo>
                  <a:lnTo>
                    <a:pt x="4822" y="5820"/>
                  </a:lnTo>
                  <a:cubicBezTo>
                    <a:pt x="4826" y="5517"/>
                    <a:pt x="4653" y="5238"/>
                    <a:pt x="4384" y="5108"/>
                  </a:cubicBezTo>
                  <a:lnTo>
                    <a:pt x="3633" y="4728"/>
                  </a:lnTo>
                  <a:cubicBezTo>
                    <a:pt x="3979" y="4637"/>
                    <a:pt x="4311" y="4488"/>
                    <a:pt x="4610" y="4290"/>
                  </a:cubicBezTo>
                  <a:cubicBezTo>
                    <a:pt x="4759" y="4184"/>
                    <a:pt x="4817" y="3992"/>
                    <a:pt x="4749" y="3824"/>
                  </a:cubicBezTo>
                  <a:cubicBezTo>
                    <a:pt x="4595" y="3463"/>
                    <a:pt x="4422" y="2775"/>
                    <a:pt x="4417" y="2029"/>
                  </a:cubicBezTo>
                  <a:cubicBezTo>
                    <a:pt x="4417" y="989"/>
                    <a:pt x="3619" y="104"/>
                    <a:pt x="2598" y="8"/>
                  </a:cubicBezTo>
                  <a:cubicBezTo>
                    <a:pt x="2536" y="3"/>
                    <a:pt x="2473" y="1"/>
                    <a:pt x="24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83"/>
            <p:cNvSpPr/>
            <p:nvPr/>
          </p:nvSpPr>
          <p:spPr>
            <a:xfrm>
              <a:off x="3125707" y="2305662"/>
              <a:ext cx="9993" cy="31211"/>
            </a:xfrm>
            <a:custGeom>
              <a:avLst/>
              <a:gdLst/>
              <a:ahLst/>
              <a:cxnLst/>
              <a:rect l="l" t="t" r="r" b="b"/>
              <a:pathLst>
                <a:path w="381" h="1190" extrusionOk="0">
                  <a:moveTo>
                    <a:pt x="188" y="1"/>
                  </a:moveTo>
                  <a:cubicBezTo>
                    <a:pt x="82" y="1"/>
                    <a:pt x="1" y="88"/>
                    <a:pt x="1" y="193"/>
                  </a:cubicBezTo>
                  <a:lnTo>
                    <a:pt x="1" y="1002"/>
                  </a:lnTo>
                  <a:cubicBezTo>
                    <a:pt x="1" y="1127"/>
                    <a:pt x="94"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83"/>
            <p:cNvSpPr/>
            <p:nvPr/>
          </p:nvSpPr>
          <p:spPr>
            <a:xfrm>
              <a:off x="3199904" y="2305662"/>
              <a:ext cx="9993" cy="31211"/>
            </a:xfrm>
            <a:custGeom>
              <a:avLst/>
              <a:gdLst/>
              <a:ahLst/>
              <a:cxnLst/>
              <a:rect l="l" t="t" r="r" b="b"/>
              <a:pathLst>
                <a:path w="381" h="1190" extrusionOk="0">
                  <a:moveTo>
                    <a:pt x="188" y="1"/>
                  </a:moveTo>
                  <a:cubicBezTo>
                    <a:pt x="83" y="1"/>
                    <a:pt x="1" y="88"/>
                    <a:pt x="1" y="193"/>
                  </a:cubicBezTo>
                  <a:lnTo>
                    <a:pt x="1" y="1002"/>
                  </a:lnTo>
                  <a:cubicBezTo>
                    <a:pt x="1" y="1127"/>
                    <a:pt x="95" y="1189"/>
                    <a:pt x="188" y="1189"/>
                  </a:cubicBezTo>
                  <a:cubicBezTo>
                    <a:pt x="282" y="1189"/>
                    <a:pt x="376" y="1127"/>
                    <a:pt x="376" y="1002"/>
                  </a:cubicBezTo>
                  <a:lnTo>
                    <a:pt x="376" y="193"/>
                  </a:lnTo>
                  <a:cubicBezTo>
                    <a:pt x="381"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83"/>
            <p:cNvSpPr/>
            <p:nvPr/>
          </p:nvSpPr>
          <p:spPr>
            <a:xfrm>
              <a:off x="3348326" y="2182340"/>
              <a:ext cx="54632" cy="16838"/>
            </a:xfrm>
            <a:custGeom>
              <a:avLst/>
              <a:gdLst/>
              <a:ahLst/>
              <a:cxnLst/>
              <a:rect l="l" t="t" r="r" b="b"/>
              <a:pathLst>
                <a:path w="2083" h="642" extrusionOk="0">
                  <a:moveTo>
                    <a:pt x="741" y="1"/>
                  </a:moveTo>
                  <a:cubicBezTo>
                    <a:pt x="562" y="1"/>
                    <a:pt x="364" y="18"/>
                    <a:pt x="150" y="60"/>
                  </a:cubicBezTo>
                  <a:cubicBezTo>
                    <a:pt x="63" y="79"/>
                    <a:pt x="0" y="156"/>
                    <a:pt x="0" y="247"/>
                  </a:cubicBezTo>
                  <a:lnTo>
                    <a:pt x="0" y="449"/>
                  </a:lnTo>
                  <a:cubicBezTo>
                    <a:pt x="0" y="575"/>
                    <a:pt x="94" y="637"/>
                    <a:pt x="188" y="637"/>
                  </a:cubicBezTo>
                  <a:cubicBezTo>
                    <a:pt x="282" y="637"/>
                    <a:pt x="376" y="575"/>
                    <a:pt x="376" y="449"/>
                  </a:cubicBezTo>
                  <a:lnTo>
                    <a:pt x="376" y="406"/>
                  </a:lnTo>
                  <a:cubicBezTo>
                    <a:pt x="496" y="388"/>
                    <a:pt x="617" y="378"/>
                    <a:pt x="738" y="378"/>
                  </a:cubicBezTo>
                  <a:cubicBezTo>
                    <a:pt x="931" y="378"/>
                    <a:pt x="1123" y="402"/>
                    <a:pt x="1309" y="449"/>
                  </a:cubicBezTo>
                  <a:cubicBezTo>
                    <a:pt x="1444" y="483"/>
                    <a:pt x="1579" y="536"/>
                    <a:pt x="1699" y="608"/>
                  </a:cubicBezTo>
                  <a:cubicBezTo>
                    <a:pt x="1735" y="631"/>
                    <a:pt x="1771" y="641"/>
                    <a:pt x="1805" y="641"/>
                  </a:cubicBezTo>
                  <a:cubicBezTo>
                    <a:pt x="1969" y="641"/>
                    <a:pt x="2082" y="406"/>
                    <a:pt x="1911" y="291"/>
                  </a:cubicBezTo>
                  <a:cubicBezTo>
                    <a:pt x="1888" y="275"/>
                    <a:pt x="1463" y="1"/>
                    <a:pt x="7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83"/>
            <p:cNvSpPr/>
            <p:nvPr/>
          </p:nvSpPr>
          <p:spPr>
            <a:xfrm>
              <a:off x="3305785" y="2151969"/>
              <a:ext cx="137222" cy="185009"/>
            </a:xfrm>
            <a:custGeom>
              <a:avLst/>
              <a:gdLst/>
              <a:ahLst/>
              <a:cxnLst/>
              <a:rect l="l" t="t" r="r" b="b"/>
              <a:pathLst>
                <a:path w="5232" h="7054" extrusionOk="0">
                  <a:moveTo>
                    <a:pt x="4048" y="380"/>
                  </a:moveTo>
                  <a:lnTo>
                    <a:pt x="4048" y="1319"/>
                  </a:lnTo>
                  <a:cubicBezTo>
                    <a:pt x="4048" y="1478"/>
                    <a:pt x="4009" y="1636"/>
                    <a:pt x="3937" y="1776"/>
                  </a:cubicBezTo>
                  <a:lnTo>
                    <a:pt x="3865" y="1925"/>
                  </a:lnTo>
                  <a:cubicBezTo>
                    <a:pt x="3850" y="1954"/>
                    <a:pt x="3845" y="1983"/>
                    <a:pt x="3845" y="2012"/>
                  </a:cubicBezTo>
                  <a:lnTo>
                    <a:pt x="3845" y="2416"/>
                  </a:lnTo>
                  <a:cubicBezTo>
                    <a:pt x="3845" y="3090"/>
                    <a:pt x="3296" y="3639"/>
                    <a:pt x="2623" y="3639"/>
                  </a:cubicBezTo>
                  <a:cubicBezTo>
                    <a:pt x="2609" y="3639"/>
                    <a:pt x="2594" y="3638"/>
                    <a:pt x="2580" y="3638"/>
                  </a:cubicBezTo>
                  <a:cubicBezTo>
                    <a:pt x="1926" y="3619"/>
                    <a:pt x="1391" y="3041"/>
                    <a:pt x="1391" y="2353"/>
                  </a:cubicBezTo>
                  <a:lnTo>
                    <a:pt x="1391" y="2012"/>
                  </a:lnTo>
                  <a:cubicBezTo>
                    <a:pt x="1391" y="1983"/>
                    <a:pt x="1387" y="1949"/>
                    <a:pt x="1372" y="1925"/>
                  </a:cubicBezTo>
                  <a:lnTo>
                    <a:pt x="1300" y="1776"/>
                  </a:lnTo>
                  <a:cubicBezTo>
                    <a:pt x="1228" y="1636"/>
                    <a:pt x="1189" y="1478"/>
                    <a:pt x="1189" y="1319"/>
                  </a:cubicBezTo>
                  <a:cubicBezTo>
                    <a:pt x="1189" y="799"/>
                    <a:pt x="1613" y="380"/>
                    <a:pt x="2128" y="380"/>
                  </a:cubicBezTo>
                  <a:close/>
                  <a:moveTo>
                    <a:pt x="1998" y="3888"/>
                  </a:moveTo>
                  <a:cubicBezTo>
                    <a:pt x="2181" y="3965"/>
                    <a:pt x="2373" y="4008"/>
                    <a:pt x="2570" y="4018"/>
                  </a:cubicBezTo>
                  <a:lnTo>
                    <a:pt x="2618" y="4018"/>
                  </a:lnTo>
                  <a:cubicBezTo>
                    <a:pt x="2830" y="4018"/>
                    <a:pt x="3042" y="3975"/>
                    <a:pt x="3239" y="3893"/>
                  </a:cubicBezTo>
                  <a:lnTo>
                    <a:pt x="3239" y="4153"/>
                  </a:lnTo>
                  <a:cubicBezTo>
                    <a:pt x="3239" y="4211"/>
                    <a:pt x="3244" y="4268"/>
                    <a:pt x="3263" y="4321"/>
                  </a:cubicBezTo>
                  <a:lnTo>
                    <a:pt x="2618" y="4802"/>
                  </a:lnTo>
                  <a:lnTo>
                    <a:pt x="1974" y="4321"/>
                  </a:lnTo>
                  <a:cubicBezTo>
                    <a:pt x="1993" y="4268"/>
                    <a:pt x="1998" y="4211"/>
                    <a:pt x="1998" y="4153"/>
                  </a:cubicBezTo>
                  <a:lnTo>
                    <a:pt x="1998" y="3888"/>
                  </a:lnTo>
                  <a:close/>
                  <a:moveTo>
                    <a:pt x="2132" y="0"/>
                  </a:moveTo>
                  <a:cubicBezTo>
                    <a:pt x="1401" y="5"/>
                    <a:pt x="814" y="592"/>
                    <a:pt x="814" y="1319"/>
                  </a:cubicBezTo>
                  <a:cubicBezTo>
                    <a:pt x="814" y="1535"/>
                    <a:pt x="862" y="1752"/>
                    <a:pt x="963" y="1944"/>
                  </a:cubicBezTo>
                  <a:lnTo>
                    <a:pt x="1016" y="2055"/>
                  </a:lnTo>
                  <a:lnTo>
                    <a:pt x="1016" y="2353"/>
                  </a:lnTo>
                  <a:cubicBezTo>
                    <a:pt x="1016" y="2854"/>
                    <a:pt x="1237" y="3330"/>
                    <a:pt x="1622" y="3652"/>
                  </a:cubicBezTo>
                  <a:lnTo>
                    <a:pt x="1622" y="4153"/>
                  </a:lnTo>
                  <a:cubicBezTo>
                    <a:pt x="1618" y="4244"/>
                    <a:pt x="1565" y="4326"/>
                    <a:pt x="1483" y="4355"/>
                  </a:cubicBezTo>
                  <a:lnTo>
                    <a:pt x="521" y="4716"/>
                  </a:lnTo>
                  <a:cubicBezTo>
                    <a:pt x="208" y="4836"/>
                    <a:pt x="1" y="5130"/>
                    <a:pt x="1" y="5462"/>
                  </a:cubicBezTo>
                  <a:lnTo>
                    <a:pt x="1" y="6862"/>
                  </a:lnTo>
                  <a:cubicBezTo>
                    <a:pt x="1" y="6987"/>
                    <a:pt x="96" y="7049"/>
                    <a:pt x="191" y="7049"/>
                  </a:cubicBezTo>
                  <a:cubicBezTo>
                    <a:pt x="286" y="7049"/>
                    <a:pt x="381" y="6987"/>
                    <a:pt x="381" y="6862"/>
                  </a:cubicBezTo>
                  <a:lnTo>
                    <a:pt x="381" y="5466"/>
                  </a:lnTo>
                  <a:cubicBezTo>
                    <a:pt x="381" y="5288"/>
                    <a:pt x="487" y="5134"/>
                    <a:pt x="650" y="5072"/>
                  </a:cubicBezTo>
                  <a:lnTo>
                    <a:pt x="1613" y="4711"/>
                  </a:lnTo>
                  <a:cubicBezTo>
                    <a:pt x="1666" y="4692"/>
                    <a:pt x="1714" y="4668"/>
                    <a:pt x="1757" y="4634"/>
                  </a:cubicBezTo>
                  <a:lnTo>
                    <a:pt x="2431" y="5139"/>
                  </a:lnTo>
                  <a:lnTo>
                    <a:pt x="2431" y="6862"/>
                  </a:lnTo>
                  <a:cubicBezTo>
                    <a:pt x="2431" y="6989"/>
                    <a:pt x="2525" y="7053"/>
                    <a:pt x="2618" y="7053"/>
                  </a:cubicBezTo>
                  <a:cubicBezTo>
                    <a:pt x="2712" y="7053"/>
                    <a:pt x="2806" y="6989"/>
                    <a:pt x="2806" y="6862"/>
                  </a:cubicBezTo>
                  <a:lnTo>
                    <a:pt x="2806" y="5134"/>
                  </a:lnTo>
                  <a:lnTo>
                    <a:pt x="3480" y="4634"/>
                  </a:lnTo>
                  <a:cubicBezTo>
                    <a:pt x="3523" y="4663"/>
                    <a:pt x="3571" y="4692"/>
                    <a:pt x="3624" y="4711"/>
                  </a:cubicBezTo>
                  <a:lnTo>
                    <a:pt x="4586" y="5072"/>
                  </a:lnTo>
                  <a:cubicBezTo>
                    <a:pt x="4745" y="5134"/>
                    <a:pt x="4856" y="5288"/>
                    <a:pt x="4856" y="5462"/>
                  </a:cubicBezTo>
                  <a:lnTo>
                    <a:pt x="4856" y="6862"/>
                  </a:lnTo>
                  <a:cubicBezTo>
                    <a:pt x="4856" y="6987"/>
                    <a:pt x="4950" y="7049"/>
                    <a:pt x="5044" y="7049"/>
                  </a:cubicBezTo>
                  <a:cubicBezTo>
                    <a:pt x="5137" y="7049"/>
                    <a:pt x="5231" y="6987"/>
                    <a:pt x="5231" y="6862"/>
                  </a:cubicBezTo>
                  <a:lnTo>
                    <a:pt x="5231" y="5466"/>
                  </a:lnTo>
                  <a:cubicBezTo>
                    <a:pt x="5231" y="5130"/>
                    <a:pt x="5029" y="4836"/>
                    <a:pt x="4716" y="4716"/>
                  </a:cubicBezTo>
                  <a:lnTo>
                    <a:pt x="3754" y="4355"/>
                  </a:lnTo>
                  <a:cubicBezTo>
                    <a:pt x="3672" y="4326"/>
                    <a:pt x="3614" y="4244"/>
                    <a:pt x="3614" y="4153"/>
                  </a:cubicBezTo>
                  <a:lnTo>
                    <a:pt x="3614" y="3672"/>
                  </a:lnTo>
                  <a:cubicBezTo>
                    <a:pt x="3653" y="3638"/>
                    <a:pt x="3696" y="3599"/>
                    <a:pt x="3735" y="3566"/>
                  </a:cubicBezTo>
                  <a:cubicBezTo>
                    <a:pt x="4048" y="3263"/>
                    <a:pt x="4226" y="2849"/>
                    <a:pt x="4221" y="2411"/>
                  </a:cubicBezTo>
                  <a:lnTo>
                    <a:pt x="4221" y="2050"/>
                  </a:lnTo>
                  <a:lnTo>
                    <a:pt x="4279" y="1944"/>
                  </a:lnTo>
                  <a:cubicBezTo>
                    <a:pt x="4375" y="1747"/>
                    <a:pt x="4423" y="1535"/>
                    <a:pt x="4423" y="1319"/>
                  </a:cubicBezTo>
                  <a:lnTo>
                    <a:pt x="4423" y="193"/>
                  </a:lnTo>
                  <a:cubicBezTo>
                    <a:pt x="4423" y="87"/>
                    <a:pt x="4341" y="0"/>
                    <a:pt x="4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83"/>
            <p:cNvSpPr/>
            <p:nvPr/>
          </p:nvSpPr>
          <p:spPr>
            <a:xfrm>
              <a:off x="3332432"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5" y="1327"/>
                    <a:pt x="375" y="1199"/>
                  </a:cubicBezTo>
                  <a:lnTo>
                    <a:pt x="375" y="189"/>
                  </a:lnTo>
                  <a:cubicBezTo>
                    <a:pt x="375"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83"/>
            <p:cNvSpPr/>
            <p:nvPr/>
          </p:nvSpPr>
          <p:spPr>
            <a:xfrm>
              <a:off x="3406630" y="2300364"/>
              <a:ext cx="9862" cy="36482"/>
            </a:xfrm>
            <a:custGeom>
              <a:avLst/>
              <a:gdLst/>
              <a:ahLst/>
              <a:cxnLst/>
              <a:rect l="l" t="t" r="r" b="b"/>
              <a:pathLst>
                <a:path w="376" h="1391" extrusionOk="0">
                  <a:moveTo>
                    <a:pt x="188" y="1"/>
                  </a:moveTo>
                  <a:cubicBezTo>
                    <a:pt x="82" y="1"/>
                    <a:pt x="0" y="88"/>
                    <a:pt x="0" y="193"/>
                  </a:cubicBezTo>
                  <a:lnTo>
                    <a:pt x="0" y="1199"/>
                  </a:lnTo>
                  <a:cubicBezTo>
                    <a:pt x="0" y="1327"/>
                    <a:pt x="94" y="1390"/>
                    <a:pt x="188" y="1390"/>
                  </a:cubicBezTo>
                  <a:cubicBezTo>
                    <a:pt x="282" y="1390"/>
                    <a:pt x="376" y="1327"/>
                    <a:pt x="376" y="1199"/>
                  </a:cubicBezTo>
                  <a:lnTo>
                    <a:pt x="376" y="189"/>
                  </a:lnTo>
                  <a:cubicBezTo>
                    <a:pt x="376" y="88"/>
                    <a:pt x="29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83"/>
            <p:cNvSpPr/>
            <p:nvPr/>
          </p:nvSpPr>
          <p:spPr>
            <a:xfrm>
              <a:off x="3157521" y="1998381"/>
              <a:ext cx="211263" cy="176537"/>
            </a:xfrm>
            <a:custGeom>
              <a:avLst/>
              <a:gdLst/>
              <a:ahLst/>
              <a:cxnLst/>
              <a:rect l="l" t="t" r="r" b="b"/>
              <a:pathLst>
                <a:path w="8055" h="6731" extrusionOk="0">
                  <a:moveTo>
                    <a:pt x="2776" y="4827"/>
                  </a:moveTo>
                  <a:lnTo>
                    <a:pt x="2666" y="5255"/>
                  </a:lnTo>
                  <a:lnTo>
                    <a:pt x="2411" y="5250"/>
                  </a:lnTo>
                  <a:cubicBezTo>
                    <a:pt x="2180" y="5250"/>
                    <a:pt x="1992" y="5067"/>
                    <a:pt x="1992" y="4836"/>
                  </a:cubicBezTo>
                  <a:lnTo>
                    <a:pt x="1992" y="4827"/>
                  </a:lnTo>
                  <a:close/>
                  <a:moveTo>
                    <a:pt x="6453" y="376"/>
                  </a:moveTo>
                  <a:cubicBezTo>
                    <a:pt x="6684" y="376"/>
                    <a:pt x="6871" y="563"/>
                    <a:pt x="6871" y="794"/>
                  </a:cubicBezTo>
                  <a:lnTo>
                    <a:pt x="6871" y="4028"/>
                  </a:lnTo>
                  <a:cubicBezTo>
                    <a:pt x="6871" y="4259"/>
                    <a:pt x="6684" y="4446"/>
                    <a:pt x="6453" y="4446"/>
                  </a:cubicBezTo>
                  <a:lnTo>
                    <a:pt x="4836" y="4446"/>
                  </a:lnTo>
                  <a:cubicBezTo>
                    <a:pt x="4797" y="4446"/>
                    <a:pt x="4759" y="4456"/>
                    <a:pt x="4725" y="4480"/>
                  </a:cubicBezTo>
                  <a:lnTo>
                    <a:pt x="2921" y="5794"/>
                  </a:lnTo>
                  <a:lnTo>
                    <a:pt x="3200" y="4682"/>
                  </a:lnTo>
                  <a:cubicBezTo>
                    <a:pt x="3229" y="4562"/>
                    <a:pt x="3142" y="4446"/>
                    <a:pt x="3022" y="4446"/>
                  </a:cubicBezTo>
                  <a:lnTo>
                    <a:pt x="794" y="4446"/>
                  </a:lnTo>
                  <a:cubicBezTo>
                    <a:pt x="563" y="4446"/>
                    <a:pt x="375" y="4259"/>
                    <a:pt x="375" y="4028"/>
                  </a:cubicBezTo>
                  <a:lnTo>
                    <a:pt x="375" y="794"/>
                  </a:lnTo>
                  <a:cubicBezTo>
                    <a:pt x="375" y="563"/>
                    <a:pt x="563" y="376"/>
                    <a:pt x="794" y="376"/>
                  </a:cubicBezTo>
                  <a:close/>
                  <a:moveTo>
                    <a:pt x="7261" y="1184"/>
                  </a:moveTo>
                  <a:cubicBezTo>
                    <a:pt x="7492" y="1184"/>
                    <a:pt x="7680" y="1372"/>
                    <a:pt x="7680" y="1603"/>
                  </a:cubicBezTo>
                  <a:lnTo>
                    <a:pt x="7680" y="4836"/>
                  </a:lnTo>
                  <a:cubicBezTo>
                    <a:pt x="7680" y="5067"/>
                    <a:pt x="7492" y="5255"/>
                    <a:pt x="7261" y="5255"/>
                  </a:cubicBezTo>
                  <a:lnTo>
                    <a:pt x="5644" y="5255"/>
                  </a:lnTo>
                  <a:cubicBezTo>
                    <a:pt x="5642" y="5255"/>
                    <a:pt x="5639" y="5255"/>
                    <a:pt x="5637" y="5255"/>
                  </a:cubicBezTo>
                  <a:cubicBezTo>
                    <a:pt x="5525" y="5255"/>
                    <a:pt x="5438" y="5358"/>
                    <a:pt x="5457" y="5471"/>
                  </a:cubicBezTo>
                  <a:lnTo>
                    <a:pt x="5457" y="5476"/>
                  </a:lnTo>
                  <a:lnTo>
                    <a:pt x="5591" y="6256"/>
                  </a:lnTo>
                  <a:lnTo>
                    <a:pt x="4201" y="5332"/>
                  </a:lnTo>
                  <a:lnTo>
                    <a:pt x="4898" y="4827"/>
                  </a:lnTo>
                  <a:lnTo>
                    <a:pt x="6453" y="4827"/>
                  </a:lnTo>
                  <a:cubicBezTo>
                    <a:pt x="6890" y="4822"/>
                    <a:pt x="7247" y="4471"/>
                    <a:pt x="7247" y="4028"/>
                  </a:cubicBezTo>
                  <a:lnTo>
                    <a:pt x="7247" y="1184"/>
                  </a:lnTo>
                  <a:close/>
                  <a:moveTo>
                    <a:pt x="794" y="0"/>
                  </a:moveTo>
                  <a:cubicBezTo>
                    <a:pt x="356" y="0"/>
                    <a:pt x="0" y="357"/>
                    <a:pt x="0" y="794"/>
                  </a:cubicBezTo>
                  <a:lnTo>
                    <a:pt x="0" y="4028"/>
                  </a:lnTo>
                  <a:cubicBezTo>
                    <a:pt x="0" y="4466"/>
                    <a:pt x="356" y="4822"/>
                    <a:pt x="794" y="4827"/>
                  </a:cubicBezTo>
                  <a:lnTo>
                    <a:pt x="1617" y="4827"/>
                  </a:lnTo>
                  <a:lnTo>
                    <a:pt x="1617" y="4836"/>
                  </a:lnTo>
                  <a:cubicBezTo>
                    <a:pt x="1617" y="5274"/>
                    <a:pt x="1973" y="5630"/>
                    <a:pt x="2411" y="5635"/>
                  </a:cubicBezTo>
                  <a:lnTo>
                    <a:pt x="2574" y="5635"/>
                  </a:lnTo>
                  <a:lnTo>
                    <a:pt x="2497" y="5933"/>
                  </a:lnTo>
                  <a:cubicBezTo>
                    <a:pt x="2447" y="6132"/>
                    <a:pt x="2602" y="6295"/>
                    <a:pt x="2777" y="6295"/>
                  </a:cubicBezTo>
                  <a:cubicBezTo>
                    <a:pt x="2834" y="6295"/>
                    <a:pt x="2894" y="6277"/>
                    <a:pt x="2950" y="6236"/>
                  </a:cubicBezTo>
                  <a:lnTo>
                    <a:pt x="3787" y="5630"/>
                  </a:lnTo>
                  <a:lnTo>
                    <a:pt x="3970" y="5630"/>
                  </a:lnTo>
                  <a:lnTo>
                    <a:pt x="5548" y="6684"/>
                  </a:lnTo>
                  <a:cubicBezTo>
                    <a:pt x="5596" y="6715"/>
                    <a:pt x="5651" y="6731"/>
                    <a:pt x="5707" y="6731"/>
                  </a:cubicBezTo>
                  <a:cubicBezTo>
                    <a:pt x="5762" y="6731"/>
                    <a:pt x="5817" y="6715"/>
                    <a:pt x="5866" y="6684"/>
                  </a:cubicBezTo>
                  <a:cubicBezTo>
                    <a:pt x="5962" y="6621"/>
                    <a:pt x="6015" y="6506"/>
                    <a:pt x="5996" y="6390"/>
                  </a:cubicBezTo>
                  <a:lnTo>
                    <a:pt x="5870" y="5630"/>
                  </a:lnTo>
                  <a:lnTo>
                    <a:pt x="7261" y="5630"/>
                  </a:lnTo>
                  <a:cubicBezTo>
                    <a:pt x="7699" y="5630"/>
                    <a:pt x="8055" y="5274"/>
                    <a:pt x="8055" y="4836"/>
                  </a:cubicBezTo>
                  <a:lnTo>
                    <a:pt x="8055" y="1603"/>
                  </a:lnTo>
                  <a:cubicBezTo>
                    <a:pt x="8055" y="1165"/>
                    <a:pt x="7699" y="809"/>
                    <a:pt x="7261" y="809"/>
                  </a:cubicBezTo>
                  <a:lnTo>
                    <a:pt x="7247" y="809"/>
                  </a:lnTo>
                  <a:lnTo>
                    <a:pt x="7247" y="794"/>
                  </a:lnTo>
                  <a:cubicBezTo>
                    <a:pt x="7247" y="357"/>
                    <a:pt x="6890" y="0"/>
                    <a:pt x="6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83"/>
            <p:cNvSpPr/>
            <p:nvPr/>
          </p:nvSpPr>
          <p:spPr>
            <a:xfrm>
              <a:off x="3192980" y="2030064"/>
              <a:ext cx="29165" cy="9993"/>
            </a:xfrm>
            <a:custGeom>
              <a:avLst/>
              <a:gdLst/>
              <a:ahLst/>
              <a:cxnLst/>
              <a:rect l="l" t="t" r="r" b="b"/>
              <a:pathLst>
                <a:path w="1112" h="381" extrusionOk="0">
                  <a:moveTo>
                    <a:pt x="250" y="0"/>
                  </a:moveTo>
                  <a:cubicBezTo>
                    <a:pt x="0" y="0"/>
                    <a:pt x="0" y="380"/>
                    <a:pt x="250" y="380"/>
                  </a:cubicBezTo>
                  <a:lnTo>
                    <a:pt x="857" y="380"/>
                  </a:lnTo>
                  <a:cubicBezTo>
                    <a:pt x="1112" y="380"/>
                    <a:pt x="1112"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83"/>
            <p:cNvSpPr/>
            <p:nvPr/>
          </p:nvSpPr>
          <p:spPr>
            <a:xfrm>
              <a:off x="3230066" y="2030064"/>
              <a:ext cx="82197" cy="9993"/>
            </a:xfrm>
            <a:custGeom>
              <a:avLst/>
              <a:gdLst/>
              <a:ahLst/>
              <a:cxnLst/>
              <a:rect l="l" t="t" r="r" b="b"/>
              <a:pathLst>
                <a:path w="3134" h="381" extrusionOk="0">
                  <a:moveTo>
                    <a:pt x="251" y="0"/>
                  </a:moveTo>
                  <a:cubicBezTo>
                    <a:pt x="1" y="0"/>
                    <a:pt x="1" y="380"/>
                    <a:pt x="251" y="380"/>
                  </a:cubicBezTo>
                  <a:lnTo>
                    <a:pt x="2878" y="380"/>
                  </a:lnTo>
                  <a:cubicBezTo>
                    <a:pt x="3133" y="380"/>
                    <a:pt x="3133"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83"/>
            <p:cNvSpPr/>
            <p:nvPr/>
          </p:nvSpPr>
          <p:spPr>
            <a:xfrm>
              <a:off x="3192980" y="2056553"/>
              <a:ext cx="119283" cy="9993"/>
            </a:xfrm>
            <a:custGeom>
              <a:avLst/>
              <a:gdLst/>
              <a:ahLst/>
              <a:cxnLst/>
              <a:rect l="l" t="t" r="r" b="b"/>
              <a:pathLst>
                <a:path w="4548" h="381" extrusionOk="0">
                  <a:moveTo>
                    <a:pt x="250" y="1"/>
                  </a:moveTo>
                  <a:cubicBezTo>
                    <a:pt x="0" y="1"/>
                    <a:pt x="0" y="381"/>
                    <a:pt x="250" y="381"/>
                  </a:cubicBezTo>
                  <a:lnTo>
                    <a:pt x="4292" y="381"/>
                  </a:lnTo>
                  <a:cubicBezTo>
                    <a:pt x="4547" y="381"/>
                    <a:pt x="4547" y="1"/>
                    <a:pt x="4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83"/>
            <p:cNvSpPr/>
            <p:nvPr/>
          </p:nvSpPr>
          <p:spPr>
            <a:xfrm>
              <a:off x="3192980" y="2083069"/>
              <a:ext cx="82040" cy="9993"/>
            </a:xfrm>
            <a:custGeom>
              <a:avLst/>
              <a:gdLst/>
              <a:ahLst/>
              <a:cxnLst/>
              <a:rect l="l" t="t" r="r" b="b"/>
              <a:pathLst>
                <a:path w="3128" h="381" extrusionOk="0">
                  <a:moveTo>
                    <a:pt x="250" y="0"/>
                  </a:moveTo>
                  <a:cubicBezTo>
                    <a:pt x="0" y="0"/>
                    <a:pt x="0" y="380"/>
                    <a:pt x="250" y="380"/>
                  </a:cubicBezTo>
                  <a:lnTo>
                    <a:pt x="2878" y="380"/>
                  </a:lnTo>
                  <a:cubicBezTo>
                    <a:pt x="3128" y="380"/>
                    <a:pt x="3128" y="0"/>
                    <a:pt x="28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83"/>
            <p:cNvSpPr/>
            <p:nvPr/>
          </p:nvSpPr>
          <p:spPr>
            <a:xfrm>
              <a:off x="3283072" y="2083069"/>
              <a:ext cx="29060" cy="9993"/>
            </a:xfrm>
            <a:custGeom>
              <a:avLst/>
              <a:gdLst/>
              <a:ahLst/>
              <a:cxnLst/>
              <a:rect l="l" t="t" r="r" b="b"/>
              <a:pathLst>
                <a:path w="1108" h="381" extrusionOk="0">
                  <a:moveTo>
                    <a:pt x="251" y="0"/>
                  </a:moveTo>
                  <a:cubicBezTo>
                    <a:pt x="1" y="0"/>
                    <a:pt x="1" y="380"/>
                    <a:pt x="251" y="380"/>
                  </a:cubicBezTo>
                  <a:lnTo>
                    <a:pt x="857" y="380"/>
                  </a:lnTo>
                  <a:cubicBezTo>
                    <a:pt x="1107" y="380"/>
                    <a:pt x="1107"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8" name="Google Shape;14678;p83"/>
          <p:cNvGrpSpPr/>
          <p:nvPr/>
        </p:nvGrpSpPr>
        <p:grpSpPr>
          <a:xfrm>
            <a:off x="4006321" y="1790830"/>
            <a:ext cx="320605" cy="384469"/>
            <a:chOff x="4006321" y="1975405"/>
            <a:chExt cx="320605" cy="384469"/>
          </a:xfrm>
        </p:grpSpPr>
        <p:sp>
          <p:nvSpPr>
            <p:cNvPr id="14679" name="Google Shape;14679;p83"/>
            <p:cNvSpPr/>
            <p:nvPr/>
          </p:nvSpPr>
          <p:spPr>
            <a:xfrm>
              <a:off x="4058960" y="2050888"/>
              <a:ext cx="32706" cy="35984"/>
            </a:xfrm>
            <a:custGeom>
              <a:avLst/>
              <a:gdLst/>
              <a:ahLst/>
              <a:cxnLst/>
              <a:rect l="l" t="t" r="r" b="b"/>
              <a:pathLst>
                <a:path w="1247" h="1372" extrusionOk="0">
                  <a:moveTo>
                    <a:pt x="597" y="0"/>
                  </a:moveTo>
                  <a:lnTo>
                    <a:pt x="0" y="443"/>
                  </a:lnTo>
                  <a:lnTo>
                    <a:pt x="645" y="1371"/>
                  </a:lnTo>
                  <a:cubicBezTo>
                    <a:pt x="838" y="1213"/>
                    <a:pt x="1035" y="1068"/>
                    <a:pt x="1247" y="934"/>
                  </a:cubicBezTo>
                  <a:lnTo>
                    <a:pt x="597"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83"/>
            <p:cNvSpPr/>
            <p:nvPr/>
          </p:nvSpPr>
          <p:spPr>
            <a:xfrm>
              <a:off x="4248008" y="2050888"/>
              <a:ext cx="32837" cy="35984"/>
            </a:xfrm>
            <a:custGeom>
              <a:avLst/>
              <a:gdLst/>
              <a:ahLst/>
              <a:cxnLst/>
              <a:rect l="l" t="t" r="r" b="b"/>
              <a:pathLst>
                <a:path w="1252" h="1372" extrusionOk="0">
                  <a:moveTo>
                    <a:pt x="650" y="0"/>
                  </a:moveTo>
                  <a:lnTo>
                    <a:pt x="0" y="934"/>
                  </a:lnTo>
                  <a:cubicBezTo>
                    <a:pt x="207" y="1068"/>
                    <a:pt x="409" y="1213"/>
                    <a:pt x="602" y="1371"/>
                  </a:cubicBezTo>
                  <a:lnTo>
                    <a:pt x="1251" y="443"/>
                  </a:lnTo>
                  <a:lnTo>
                    <a:pt x="65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83"/>
            <p:cNvSpPr/>
            <p:nvPr/>
          </p:nvSpPr>
          <p:spPr>
            <a:xfrm>
              <a:off x="4153222" y="2022353"/>
              <a:ext cx="33335" cy="34096"/>
            </a:xfrm>
            <a:custGeom>
              <a:avLst/>
              <a:gdLst/>
              <a:ahLst/>
              <a:cxnLst/>
              <a:rect l="l" t="t" r="r" b="b"/>
              <a:pathLst>
                <a:path w="1271" h="1300" extrusionOk="0">
                  <a:moveTo>
                    <a:pt x="1" y="1"/>
                  </a:moveTo>
                  <a:lnTo>
                    <a:pt x="1" y="1300"/>
                  </a:lnTo>
                  <a:cubicBezTo>
                    <a:pt x="210" y="1269"/>
                    <a:pt x="422" y="1253"/>
                    <a:pt x="634" y="1253"/>
                  </a:cubicBezTo>
                  <a:cubicBezTo>
                    <a:pt x="846" y="1253"/>
                    <a:pt x="1059" y="1269"/>
                    <a:pt x="1271" y="1300"/>
                  </a:cubicBezTo>
                  <a:lnTo>
                    <a:pt x="1271"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83"/>
            <p:cNvSpPr/>
            <p:nvPr/>
          </p:nvSpPr>
          <p:spPr>
            <a:xfrm>
              <a:off x="4153222" y="2022353"/>
              <a:ext cx="22503" cy="34096"/>
            </a:xfrm>
            <a:custGeom>
              <a:avLst/>
              <a:gdLst/>
              <a:ahLst/>
              <a:cxnLst/>
              <a:rect l="l" t="t" r="r" b="b"/>
              <a:pathLst>
                <a:path w="858" h="1300" extrusionOk="0">
                  <a:moveTo>
                    <a:pt x="1" y="1"/>
                  </a:moveTo>
                  <a:lnTo>
                    <a:pt x="1" y="1300"/>
                  </a:lnTo>
                  <a:cubicBezTo>
                    <a:pt x="212" y="1266"/>
                    <a:pt x="424" y="1252"/>
                    <a:pt x="636" y="1252"/>
                  </a:cubicBezTo>
                  <a:cubicBezTo>
                    <a:pt x="708" y="1252"/>
                    <a:pt x="785" y="1252"/>
                    <a:pt x="857" y="1261"/>
                  </a:cubicBezTo>
                  <a:lnTo>
                    <a:pt x="857"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83"/>
            <p:cNvSpPr/>
            <p:nvPr/>
          </p:nvSpPr>
          <p:spPr>
            <a:xfrm>
              <a:off x="4006321" y="2050888"/>
              <a:ext cx="315150" cy="303242"/>
            </a:xfrm>
            <a:custGeom>
              <a:avLst/>
              <a:gdLst/>
              <a:ahLst/>
              <a:cxnLst/>
              <a:rect l="l" t="t" r="r" b="b"/>
              <a:pathLst>
                <a:path w="12016" h="11562" extrusionOk="0">
                  <a:moveTo>
                    <a:pt x="6237" y="0"/>
                  </a:moveTo>
                  <a:cubicBezTo>
                    <a:pt x="3898" y="0"/>
                    <a:pt x="1791" y="1410"/>
                    <a:pt x="896" y="3570"/>
                  </a:cubicBezTo>
                  <a:cubicBezTo>
                    <a:pt x="1" y="5731"/>
                    <a:pt x="496" y="8214"/>
                    <a:pt x="2152" y="9869"/>
                  </a:cubicBezTo>
                  <a:cubicBezTo>
                    <a:pt x="3255" y="10975"/>
                    <a:pt x="4732" y="11561"/>
                    <a:pt x="6235" y="11561"/>
                  </a:cubicBezTo>
                  <a:cubicBezTo>
                    <a:pt x="6981" y="11561"/>
                    <a:pt x="7734" y="11417"/>
                    <a:pt x="8450" y="11120"/>
                  </a:cubicBezTo>
                  <a:cubicBezTo>
                    <a:pt x="10606" y="10230"/>
                    <a:pt x="12016" y="8117"/>
                    <a:pt x="12016" y="5784"/>
                  </a:cubicBezTo>
                  <a:cubicBezTo>
                    <a:pt x="12016" y="2589"/>
                    <a:pt x="9427" y="0"/>
                    <a:pt x="6237" y="0"/>
                  </a:cubicBezTo>
                  <a:close/>
                </a:path>
              </a:pathLst>
            </a:custGeom>
            <a:solidFill>
              <a:srgbClr val="D2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83"/>
            <p:cNvSpPr/>
            <p:nvPr/>
          </p:nvSpPr>
          <p:spPr>
            <a:xfrm>
              <a:off x="4018307" y="2050888"/>
              <a:ext cx="165102" cy="303269"/>
            </a:xfrm>
            <a:custGeom>
              <a:avLst/>
              <a:gdLst/>
              <a:ahLst/>
              <a:cxnLst/>
              <a:rect l="l" t="t" r="r" b="b"/>
              <a:pathLst>
                <a:path w="6295" h="11563" extrusionOk="0">
                  <a:moveTo>
                    <a:pt x="5780" y="0"/>
                  </a:moveTo>
                  <a:cubicBezTo>
                    <a:pt x="2585" y="0"/>
                    <a:pt x="1" y="2589"/>
                    <a:pt x="1" y="5779"/>
                  </a:cubicBezTo>
                  <a:cubicBezTo>
                    <a:pt x="1" y="8974"/>
                    <a:pt x="2585" y="11563"/>
                    <a:pt x="5780" y="11563"/>
                  </a:cubicBezTo>
                  <a:cubicBezTo>
                    <a:pt x="5886" y="11558"/>
                    <a:pt x="5992" y="11558"/>
                    <a:pt x="6093" y="11553"/>
                  </a:cubicBezTo>
                  <a:cubicBezTo>
                    <a:pt x="3114" y="11284"/>
                    <a:pt x="829" y="8791"/>
                    <a:pt x="829" y="5798"/>
                  </a:cubicBezTo>
                  <a:cubicBezTo>
                    <a:pt x="824" y="2724"/>
                    <a:pt x="3225" y="188"/>
                    <a:pt x="6295" y="24"/>
                  </a:cubicBezTo>
                  <a:cubicBezTo>
                    <a:pt x="6121" y="10"/>
                    <a:pt x="5953" y="0"/>
                    <a:pt x="5780"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83"/>
            <p:cNvSpPr/>
            <p:nvPr/>
          </p:nvSpPr>
          <p:spPr>
            <a:xfrm>
              <a:off x="4032837" y="2075516"/>
              <a:ext cx="264163" cy="254040"/>
            </a:xfrm>
            <a:custGeom>
              <a:avLst/>
              <a:gdLst/>
              <a:ahLst/>
              <a:cxnLst/>
              <a:rect l="l" t="t" r="r" b="b"/>
              <a:pathLst>
                <a:path w="10072" h="9686" extrusionOk="0">
                  <a:moveTo>
                    <a:pt x="5225" y="0"/>
                  </a:moveTo>
                  <a:cubicBezTo>
                    <a:pt x="3965" y="0"/>
                    <a:pt x="2726" y="492"/>
                    <a:pt x="1800" y="1419"/>
                  </a:cubicBezTo>
                  <a:cubicBezTo>
                    <a:pt x="414" y="2805"/>
                    <a:pt x="0" y="4888"/>
                    <a:pt x="751" y="6697"/>
                  </a:cubicBezTo>
                  <a:cubicBezTo>
                    <a:pt x="1502" y="8507"/>
                    <a:pt x="3267" y="9685"/>
                    <a:pt x="5226" y="9685"/>
                  </a:cubicBezTo>
                  <a:cubicBezTo>
                    <a:pt x="7901" y="9685"/>
                    <a:pt x="10066" y="7515"/>
                    <a:pt x="10071" y="4845"/>
                  </a:cubicBezTo>
                  <a:cubicBezTo>
                    <a:pt x="10071" y="2882"/>
                    <a:pt x="8888" y="1116"/>
                    <a:pt x="7078" y="370"/>
                  </a:cubicBezTo>
                  <a:cubicBezTo>
                    <a:pt x="6479" y="121"/>
                    <a:pt x="5849" y="0"/>
                    <a:pt x="5225"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83"/>
            <p:cNvSpPr/>
            <p:nvPr/>
          </p:nvSpPr>
          <p:spPr>
            <a:xfrm>
              <a:off x="4042804" y="2075490"/>
              <a:ext cx="134678" cy="254066"/>
            </a:xfrm>
            <a:custGeom>
              <a:avLst/>
              <a:gdLst/>
              <a:ahLst/>
              <a:cxnLst/>
              <a:rect l="l" t="t" r="r" b="b"/>
              <a:pathLst>
                <a:path w="5135" h="9687" extrusionOk="0">
                  <a:moveTo>
                    <a:pt x="4846" y="0"/>
                  </a:moveTo>
                  <a:cubicBezTo>
                    <a:pt x="2171" y="0"/>
                    <a:pt x="0" y="2170"/>
                    <a:pt x="0" y="4846"/>
                  </a:cubicBezTo>
                  <a:cubicBezTo>
                    <a:pt x="0" y="7521"/>
                    <a:pt x="2171" y="9686"/>
                    <a:pt x="4846" y="9686"/>
                  </a:cubicBezTo>
                  <a:cubicBezTo>
                    <a:pt x="4942" y="9686"/>
                    <a:pt x="5038" y="9686"/>
                    <a:pt x="5135" y="9682"/>
                  </a:cubicBezTo>
                  <a:cubicBezTo>
                    <a:pt x="2575" y="9523"/>
                    <a:pt x="578" y="7406"/>
                    <a:pt x="578" y="4846"/>
                  </a:cubicBezTo>
                  <a:cubicBezTo>
                    <a:pt x="578" y="2281"/>
                    <a:pt x="2575" y="164"/>
                    <a:pt x="5135" y="10"/>
                  </a:cubicBezTo>
                  <a:cubicBezTo>
                    <a:pt x="5038" y="5"/>
                    <a:pt x="4942" y="0"/>
                    <a:pt x="4846"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83"/>
            <p:cNvSpPr/>
            <p:nvPr/>
          </p:nvSpPr>
          <p:spPr>
            <a:xfrm>
              <a:off x="4050252" y="2092485"/>
              <a:ext cx="228809" cy="220154"/>
            </a:xfrm>
            <a:custGeom>
              <a:avLst/>
              <a:gdLst/>
              <a:ahLst/>
              <a:cxnLst/>
              <a:rect l="l" t="t" r="r" b="b"/>
              <a:pathLst>
                <a:path w="8724" h="8394" extrusionOk="0">
                  <a:moveTo>
                    <a:pt x="4531" y="0"/>
                  </a:moveTo>
                  <a:cubicBezTo>
                    <a:pt x="3439" y="0"/>
                    <a:pt x="2364" y="427"/>
                    <a:pt x="1559" y="1229"/>
                  </a:cubicBezTo>
                  <a:cubicBezTo>
                    <a:pt x="361" y="2427"/>
                    <a:pt x="0" y="4236"/>
                    <a:pt x="650" y="5805"/>
                  </a:cubicBezTo>
                  <a:cubicBezTo>
                    <a:pt x="1299" y="7369"/>
                    <a:pt x="2830" y="8394"/>
                    <a:pt x="4528" y="8394"/>
                  </a:cubicBezTo>
                  <a:cubicBezTo>
                    <a:pt x="6847" y="8389"/>
                    <a:pt x="8724" y="6512"/>
                    <a:pt x="8724" y="4198"/>
                  </a:cubicBezTo>
                  <a:cubicBezTo>
                    <a:pt x="8724" y="2499"/>
                    <a:pt x="7704" y="969"/>
                    <a:pt x="6135" y="320"/>
                  </a:cubicBezTo>
                  <a:cubicBezTo>
                    <a:pt x="5616" y="105"/>
                    <a:pt x="5072" y="0"/>
                    <a:pt x="453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83"/>
            <p:cNvSpPr/>
            <p:nvPr/>
          </p:nvSpPr>
          <p:spPr>
            <a:xfrm>
              <a:off x="4058960" y="2092380"/>
              <a:ext cx="124082" cy="220259"/>
            </a:xfrm>
            <a:custGeom>
              <a:avLst/>
              <a:gdLst/>
              <a:ahLst/>
              <a:cxnLst/>
              <a:rect l="l" t="t" r="r" b="b"/>
              <a:pathLst>
                <a:path w="4731" h="8398" extrusionOk="0">
                  <a:moveTo>
                    <a:pt x="4194" y="1"/>
                  </a:moveTo>
                  <a:cubicBezTo>
                    <a:pt x="1911" y="1"/>
                    <a:pt x="0" y="1853"/>
                    <a:pt x="0" y="4202"/>
                  </a:cubicBezTo>
                  <a:cubicBezTo>
                    <a:pt x="0" y="6546"/>
                    <a:pt x="1911" y="8398"/>
                    <a:pt x="4194" y="8398"/>
                  </a:cubicBezTo>
                  <a:cubicBezTo>
                    <a:pt x="4371" y="8398"/>
                    <a:pt x="4550" y="8387"/>
                    <a:pt x="4730" y="8364"/>
                  </a:cubicBezTo>
                  <a:cubicBezTo>
                    <a:pt x="2632" y="8094"/>
                    <a:pt x="1064" y="6314"/>
                    <a:pt x="1059" y="4202"/>
                  </a:cubicBezTo>
                  <a:cubicBezTo>
                    <a:pt x="1064" y="2089"/>
                    <a:pt x="2632" y="304"/>
                    <a:pt x="4730" y="35"/>
                  </a:cubicBezTo>
                  <a:cubicBezTo>
                    <a:pt x="4550" y="12"/>
                    <a:pt x="4371" y="1"/>
                    <a:pt x="419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83"/>
            <p:cNvSpPr/>
            <p:nvPr/>
          </p:nvSpPr>
          <p:spPr>
            <a:xfrm>
              <a:off x="4251549" y="2022326"/>
              <a:ext cx="58566" cy="49570"/>
            </a:xfrm>
            <a:custGeom>
              <a:avLst/>
              <a:gdLst/>
              <a:ahLst/>
              <a:cxnLst/>
              <a:rect l="l" t="t" r="r" b="b"/>
              <a:pathLst>
                <a:path w="2233" h="1890" extrusionOk="0">
                  <a:moveTo>
                    <a:pt x="607" y="1"/>
                  </a:moveTo>
                  <a:cubicBezTo>
                    <a:pt x="513" y="1"/>
                    <a:pt x="419" y="45"/>
                    <a:pt x="361" y="127"/>
                  </a:cubicBezTo>
                  <a:lnTo>
                    <a:pt x="96" y="488"/>
                  </a:lnTo>
                  <a:cubicBezTo>
                    <a:pt x="0" y="622"/>
                    <a:pt x="34" y="815"/>
                    <a:pt x="168" y="911"/>
                  </a:cubicBezTo>
                  <a:lnTo>
                    <a:pt x="1448" y="1835"/>
                  </a:lnTo>
                  <a:cubicBezTo>
                    <a:pt x="1501" y="1872"/>
                    <a:pt x="1561" y="1890"/>
                    <a:pt x="1622" y="1890"/>
                  </a:cubicBezTo>
                  <a:cubicBezTo>
                    <a:pt x="1718" y="1890"/>
                    <a:pt x="1813" y="1845"/>
                    <a:pt x="1872" y="1763"/>
                  </a:cubicBezTo>
                  <a:lnTo>
                    <a:pt x="2136" y="1402"/>
                  </a:lnTo>
                  <a:cubicBezTo>
                    <a:pt x="2233" y="1267"/>
                    <a:pt x="2199" y="1075"/>
                    <a:pt x="2064" y="978"/>
                  </a:cubicBezTo>
                  <a:lnTo>
                    <a:pt x="784" y="59"/>
                  </a:lnTo>
                  <a:cubicBezTo>
                    <a:pt x="731" y="20"/>
                    <a:pt x="669" y="1"/>
                    <a:pt x="607"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83"/>
            <p:cNvSpPr/>
            <p:nvPr/>
          </p:nvSpPr>
          <p:spPr>
            <a:xfrm>
              <a:off x="4029690" y="2022274"/>
              <a:ext cx="58566" cy="49675"/>
            </a:xfrm>
            <a:custGeom>
              <a:avLst/>
              <a:gdLst/>
              <a:ahLst/>
              <a:cxnLst/>
              <a:rect l="l" t="t" r="r" b="b"/>
              <a:pathLst>
                <a:path w="2233" h="1894" extrusionOk="0">
                  <a:moveTo>
                    <a:pt x="1624" y="0"/>
                  </a:moveTo>
                  <a:cubicBezTo>
                    <a:pt x="1563" y="0"/>
                    <a:pt x="1501" y="19"/>
                    <a:pt x="1448" y="57"/>
                  </a:cubicBezTo>
                  <a:lnTo>
                    <a:pt x="168" y="985"/>
                  </a:lnTo>
                  <a:cubicBezTo>
                    <a:pt x="29" y="1081"/>
                    <a:pt x="0" y="1269"/>
                    <a:pt x="96" y="1409"/>
                  </a:cubicBezTo>
                  <a:lnTo>
                    <a:pt x="361" y="1770"/>
                  </a:lnTo>
                  <a:cubicBezTo>
                    <a:pt x="419" y="1851"/>
                    <a:pt x="512" y="1894"/>
                    <a:pt x="606" y="1894"/>
                  </a:cubicBezTo>
                  <a:cubicBezTo>
                    <a:pt x="668" y="1894"/>
                    <a:pt x="731" y="1875"/>
                    <a:pt x="784" y="1837"/>
                  </a:cubicBezTo>
                  <a:lnTo>
                    <a:pt x="2064" y="913"/>
                  </a:lnTo>
                  <a:cubicBezTo>
                    <a:pt x="2199" y="817"/>
                    <a:pt x="2233" y="624"/>
                    <a:pt x="2132" y="490"/>
                  </a:cubicBezTo>
                  <a:lnTo>
                    <a:pt x="1872" y="129"/>
                  </a:lnTo>
                  <a:cubicBezTo>
                    <a:pt x="1811" y="44"/>
                    <a:pt x="1717" y="0"/>
                    <a:pt x="1624"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83"/>
            <p:cNvSpPr/>
            <p:nvPr/>
          </p:nvSpPr>
          <p:spPr>
            <a:xfrm>
              <a:off x="4133420" y="1981097"/>
              <a:ext cx="72965" cy="44062"/>
            </a:xfrm>
            <a:custGeom>
              <a:avLst/>
              <a:gdLst/>
              <a:ahLst/>
              <a:cxnLst/>
              <a:rect l="l" t="t" r="r" b="b"/>
              <a:pathLst>
                <a:path w="2782" h="1680" extrusionOk="0">
                  <a:moveTo>
                    <a:pt x="352" y="0"/>
                  </a:moveTo>
                  <a:cubicBezTo>
                    <a:pt x="159" y="0"/>
                    <a:pt x="0" y="159"/>
                    <a:pt x="0" y="356"/>
                  </a:cubicBezTo>
                  <a:lnTo>
                    <a:pt x="0" y="1328"/>
                  </a:lnTo>
                  <a:cubicBezTo>
                    <a:pt x="0" y="1521"/>
                    <a:pt x="159" y="1680"/>
                    <a:pt x="352" y="1680"/>
                  </a:cubicBezTo>
                  <a:lnTo>
                    <a:pt x="2430" y="1680"/>
                  </a:lnTo>
                  <a:cubicBezTo>
                    <a:pt x="2623" y="1680"/>
                    <a:pt x="2781" y="1521"/>
                    <a:pt x="2781" y="1328"/>
                  </a:cubicBezTo>
                  <a:lnTo>
                    <a:pt x="2781" y="356"/>
                  </a:lnTo>
                  <a:cubicBezTo>
                    <a:pt x="2781" y="159"/>
                    <a:pt x="2623" y="0"/>
                    <a:pt x="2430"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83"/>
            <p:cNvSpPr/>
            <p:nvPr/>
          </p:nvSpPr>
          <p:spPr>
            <a:xfrm>
              <a:off x="4251549" y="2022300"/>
              <a:ext cx="52140" cy="49596"/>
            </a:xfrm>
            <a:custGeom>
              <a:avLst/>
              <a:gdLst/>
              <a:ahLst/>
              <a:cxnLst/>
              <a:rect l="l" t="t" r="r" b="b"/>
              <a:pathLst>
                <a:path w="1988" h="1891" extrusionOk="0">
                  <a:moveTo>
                    <a:pt x="611" y="1"/>
                  </a:moveTo>
                  <a:cubicBezTo>
                    <a:pt x="515" y="1"/>
                    <a:pt x="420" y="45"/>
                    <a:pt x="361" y="128"/>
                  </a:cubicBezTo>
                  <a:lnTo>
                    <a:pt x="96" y="489"/>
                  </a:lnTo>
                  <a:cubicBezTo>
                    <a:pt x="0" y="623"/>
                    <a:pt x="34" y="816"/>
                    <a:pt x="168" y="912"/>
                  </a:cubicBezTo>
                  <a:lnTo>
                    <a:pt x="1448" y="1836"/>
                  </a:lnTo>
                  <a:cubicBezTo>
                    <a:pt x="1501" y="1873"/>
                    <a:pt x="1561" y="1891"/>
                    <a:pt x="1621" y="1891"/>
                  </a:cubicBezTo>
                  <a:cubicBezTo>
                    <a:pt x="1715" y="1891"/>
                    <a:pt x="1810" y="1846"/>
                    <a:pt x="1872" y="1764"/>
                  </a:cubicBezTo>
                  <a:lnTo>
                    <a:pt x="1987" y="1605"/>
                  </a:lnTo>
                  <a:lnTo>
                    <a:pt x="1025" y="917"/>
                  </a:lnTo>
                  <a:cubicBezTo>
                    <a:pt x="890" y="816"/>
                    <a:pt x="861" y="628"/>
                    <a:pt x="958" y="489"/>
                  </a:cubicBezTo>
                  <a:lnTo>
                    <a:pt x="1102" y="287"/>
                  </a:lnTo>
                  <a:lnTo>
                    <a:pt x="784" y="56"/>
                  </a:lnTo>
                  <a:cubicBezTo>
                    <a:pt x="732" y="18"/>
                    <a:pt x="671" y="1"/>
                    <a:pt x="611"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83"/>
            <p:cNvSpPr/>
            <p:nvPr/>
          </p:nvSpPr>
          <p:spPr>
            <a:xfrm>
              <a:off x="4029795" y="2022300"/>
              <a:ext cx="52035" cy="49570"/>
            </a:xfrm>
            <a:custGeom>
              <a:avLst/>
              <a:gdLst/>
              <a:ahLst/>
              <a:cxnLst/>
              <a:rect l="l" t="t" r="r" b="b"/>
              <a:pathLst>
                <a:path w="1984" h="1890" extrusionOk="0">
                  <a:moveTo>
                    <a:pt x="1618" y="1"/>
                  </a:moveTo>
                  <a:cubicBezTo>
                    <a:pt x="1557" y="1"/>
                    <a:pt x="1496" y="18"/>
                    <a:pt x="1444" y="56"/>
                  </a:cubicBezTo>
                  <a:lnTo>
                    <a:pt x="164" y="979"/>
                  </a:lnTo>
                  <a:cubicBezTo>
                    <a:pt x="30" y="1076"/>
                    <a:pt x="1" y="1268"/>
                    <a:pt x="97" y="1403"/>
                  </a:cubicBezTo>
                  <a:lnTo>
                    <a:pt x="357" y="1764"/>
                  </a:lnTo>
                  <a:cubicBezTo>
                    <a:pt x="418" y="1845"/>
                    <a:pt x="511" y="1890"/>
                    <a:pt x="605" y="1890"/>
                  </a:cubicBezTo>
                  <a:cubicBezTo>
                    <a:pt x="666" y="1890"/>
                    <a:pt x="727" y="1871"/>
                    <a:pt x="780" y="1831"/>
                  </a:cubicBezTo>
                  <a:lnTo>
                    <a:pt x="1103" y="1605"/>
                  </a:lnTo>
                  <a:lnTo>
                    <a:pt x="954" y="1403"/>
                  </a:lnTo>
                  <a:cubicBezTo>
                    <a:pt x="857" y="1268"/>
                    <a:pt x="886" y="1076"/>
                    <a:pt x="1021" y="979"/>
                  </a:cubicBezTo>
                  <a:lnTo>
                    <a:pt x="1983" y="287"/>
                  </a:lnTo>
                  <a:lnTo>
                    <a:pt x="1868" y="128"/>
                  </a:lnTo>
                  <a:cubicBezTo>
                    <a:pt x="1809" y="45"/>
                    <a:pt x="1714" y="1"/>
                    <a:pt x="161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83"/>
            <p:cNvSpPr/>
            <p:nvPr/>
          </p:nvSpPr>
          <p:spPr>
            <a:xfrm>
              <a:off x="4133420" y="1981097"/>
              <a:ext cx="31814" cy="44062"/>
            </a:xfrm>
            <a:custGeom>
              <a:avLst/>
              <a:gdLst/>
              <a:ahLst/>
              <a:cxnLst/>
              <a:rect l="l" t="t" r="r" b="b"/>
              <a:pathLst>
                <a:path w="1213" h="1680" extrusionOk="0">
                  <a:moveTo>
                    <a:pt x="356" y="0"/>
                  </a:moveTo>
                  <a:cubicBezTo>
                    <a:pt x="159" y="0"/>
                    <a:pt x="0" y="159"/>
                    <a:pt x="0" y="356"/>
                  </a:cubicBezTo>
                  <a:lnTo>
                    <a:pt x="0" y="1328"/>
                  </a:lnTo>
                  <a:cubicBezTo>
                    <a:pt x="0" y="1521"/>
                    <a:pt x="159" y="1680"/>
                    <a:pt x="356" y="1680"/>
                  </a:cubicBezTo>
                  <a:lnTo>
                    <a:pt x="1213" y="1680"/>
                  </a:lnTo>
                  <a:cubicBezTo>
                    <a:pt x="1016" y="1680"/>
                    <a:pt x="862" y="1521"/>
                    <a:pt x="862" y="1328"/>
                  </a:cubicBezTo>
                  <a:lnTo>
                    <a:pt x="862" y="356"/>
                  </a:lnTo>
                  <a:cubicBezTo>
                    <a:pt x="862" y="159"/>
                    <a:pt x="1016" y="0"/>
                    <a:pt x="121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83"/>
            <p:cNvSpPr/>
            <p:nvPr/>
          </p:nvSpPr>
          <p:spPr>
            <a:xfrm>
              <a:off x="4149681" y="2187429"/>
              <a:ext cx="35250" cy="30214"/>
            </a:xfrm>
            <a:custGeom>
              <a:avLst/>
              <a:gdLst/>
              <a:ahLst/>
              <a:cxnLst/>
              <a:rect l="l" t="t" r="r" b="b"/>
              <a:pathLst>
                <a:path w="1344" h="1152" extrusionOk="0">
                  <a:moveTo>
                    <a:pt x="771" y="0"/>
                  </a:moveTo>
                  <a:cubicBezTo>
                    <a:pt x="256" y="0"/>
                    <a:pt x="1" y="621"/>
                    <a:pt x="362" y="982"/>
                  </a:cubicBezTo>
                  <a:cubicBezTo>
                    <a:pt x="480" y="1099"/>
                    <a:pt x="625" y="1151"/>
                    <a:pt x="766" y="1151"/>
                  </a:cubicBezTo>
                  <a:cubicBezTo>
                    <a:pt x="1062" y="1151"/>
                    <a:pt x="1343" y="923"/>
                    <a:pt x="1343" y="578"/>
                  </a:cubicBezTo>
                  <a:cubicBezTo>
                    <a:pt x="1343" y="260"/>
                    <a:pt x="1088" y="0"/>
                    <a:pt x="771"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83"/>
            <p:cNvSpPr/>
            <p:nvPr/>
          </p:nvSpPr>
          <p:spPr>
            <a:xfrm>
              <a:off x="4154743" y="2187455"/>
              <a:ext cx="24890" cy="30240"/>
            </a:xfrm>
            <a:custGeom>
              <a:avLst/>
              <a:gdLst/>
              <a:ahLst/>
              <a:cxnLst/>
              <a:rect l="l" t="t" r="r" b="b"/>
              <a:pathLst>
                <a:path w="949" h="1153" extrusionOk="0">
                  <a:moveTo>
                    <a:pt x="580" y="1"/>
                  </a:moveTo>
                  <a:cubicBezTo>
                    <a:pt x="283" y="1"/>
                    <a:pt x="0" y="233"/>
                    <a:pt x="0" y="577"/>
                  </a:cubicBezTo>
                  <a:cubicBezTo>
                    <a:pt x="0" y="920"/>
                    <a:pt x="283" y="1153"/>
                    <a:pt x="580" y="1153"/>
                  </a:cubicBezTo>
                  <a:cubicBezTo>
                    <a:pt x="707" y="1153"/>
                    <a:pt x="837" y="1110"/>
                    <a:pt x="948" y="1015"/>
                  </a:cubicBezTo>
                  <a:cubicBezTo>
                    <a:pt x="818" y="904"/>
                    <a:pt x="746" y="745"/>
                    <a:pt x="746" y="577"/>
                  </a:cubicBezTo>
                  <a:cubicBezTo>
                    <a:pt x="746" y="408"/>
                    <a:pt x="818" y="245"/>
                    <a:pt x="948" y="139"/>
                  </a:cubicBezTo>
                  <a:cubicBezTo>
                    <a:pt x="837" y="44"/>
                    <a:pt x="707" y="1"/>
                    <a:pt x="58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83"/>
            <p:cNvSpPr/>
            <p:nvPr/>
          </p:nvSpPr>
          <p:spPr>
            <a:xfrm>
              <a:off x="4026648" y="2069798"/>
              <a:ext cx="275782" cy="265344"/>
            </a:xfrm>
            <a:custGeom>
              <a:avLst/>
              <a:gdLst/>
              <a:ahLst/>
              <a:cxnLst/>
              <a:rect l="l" t="t" r="r" b="b"/>
              <a:pathLst>
                <a:path w="10515" h="10117" extrusionOk="0">
                  <a:moveTo>
                    <a:pt x="5453" y="427"/>
                  </a:moveTo>
                  <a:cubicBezTo>
                    <a:pt x="6051" y="427"/>
                    <a:pt x="6653" y="543"/>
                    <a:pt x="7228" y="780"/>
                  </a:cubicBezTo>
                  <a:cubicBezTo>
                    <a:pt x="8960" y="1493"/>
                    <a:pt x="10086" y="3181"/>
                    <a:pt x="10086" y="5058"/>
                  </a:cubicBezTo>
                  <a:cubicBezTo>
                    <a:pt x="10086" y="7613"/>
                    <a:pt x="8012" y="9687"/>
                    <a:pt x="5457" y="9687"/>
                  </a:cubicBezTo>
                  <a:cubicBezTo>
                    <a:pt x="3580" y="9687"/>
                    <a:pt x="1892" y="8561"/>
                    <a:pt x="1175" y="6829"/>
                  </a:cubicBezTo>
                  <a:cubicBezTo>
                    <a:pt x="458" y="5096"/>
                    <a:pt x="857" y="3104"/>
                    <a:pt x="2180" y="1781"/>
                  </a:cubicBezTo>
                  <a:cubicBezTo>
                    <a:pt x="3065" y="897"/>
                    <a:pt x="4248" y="427"/>
                    <a:pt x="5453" y="427"/>
                  </a:cubicBezTo>
                  <a:close/>
                  <a:moveTo>
                    <a:pt x="5457" y="1"/>
                  </a:moveTo>
                  <a:cubicBezTo>
                    <a:pt x="3407" y="1"/>
                    <a:pt x="1564" y="1233"/>
                    <a:pt x="780" y="3124"/>
                  </a:cubicBezTo>
                  <a:cubicBezTo>
                    <a:pt x="1" y="5015"/>
                    <a:pt x="434" y="7190"/>
                    <a:pt x="1877" y="8633"/>
                  </a:cubicBezTo>
                  <a:cubicBezTo>
                    <a:pt x="2846" y="9602"/>
                    <a:pt x="4139" y="10116"/>
                    <a:pt x="5455" y="10116"/>
                  </a:cubicBezTo>
                  <a:cubicBezTo>
                    <a:pt x="6107" y="10116"/>
                    <a:pt x="6765" y="9990"/>
                    <a:pt x="7391" y="9730"/>
                  </a:cubicBezTo>
                  <a:cubicBezTo>
                    <a:pt x="9282" y="8951"/>
                    <a:pt x="10514" y="7103"/>
                    <a:pt x="10514" y="5058"/>
                  </a:cubicBezTo>
                  <a:cubicBezTo>
                    <a:pt x="10509" y="2267"/>
                    <a:pt x="8248" y="6"/>
                    <a:pt x="54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83"/>
            <p:cNvSpPr/>
            <p:nvPr/>
          </p:nvSpPr>
          <p:spPr>
            <a:xfrm>
              <a:off x="4044955" y="2086715"/>
              <a:ext cx="240559" cy="231484"/>
            </a:xfrm>
            <a:custGeom>
              <a:avLst/>
              <a:gdLst/>
              <a:ahLst/>
              <a:cxnLst/>
              <a:rect l="l" t="t" r="r" b="b"/>
              <a:pathLst>
                <a:path w="9172" h="8826" extrusionOk="0">
                  <a:moveTo>
                    <a:pt x="4971" y="434"/>
                  </a:moveTo>
                  <a:cubicBezTo>
                    <a:pt x="5524" y="463"/>
                    <a:pt x="6068" y="607"/>
                    <a:pt x="6559" y="862"/>
                  </a:cubicBezTo>
                  <a:lnTo>
                    <a:pt x="6390" y="1155"/>
                  </a:lnTo>
                  <a:cubicBezTo>
                    <a:pt x="6285" y="1326"/>
                    <a:pt x="6431" y="1484"/>
                    <a:pt x="6579" y="1484"/>
                  </a:cubicBezTo>
                  <a:cubicBezTo>
                    <a:pt x="6647" y="1484"/>
                    <a:pt x="6716" y="1450"/>
                    <a:pt x="6761" y="1367"/>
                  </a:cubicBezTo>
                  <a:lnTo>
                    <a:pt x="6934" y="1074"/>
                  </a:lnTo>
                  <a:cubicBezTo>
                    <a:pt x="7396" y="1377"/>
                    <a:pt x="7790" y="1776"/>
                    <a:pt x="8094" y="2238"/>
                  </a:cubicBezTo>
                  <a:lnTo>
                    <a:pt x="7800" y="2407"/>
                  </a:lnTo>
                  <a:cubicBezTo>
                    <a:pt x="7600" y="2529"/>
                    <a:pt x="7718" y="2807"/>
                    <a:pt x="7908" y="2807"/>
                  </a:cubicBezTo>
                  <a:cubicBezTo>
                    <a:pt x="7943" y="2807"/>
                    <a:pt x="7979" y="2798"/>
                    <a:pt x="8017" y="2777"/>
                  </a:cubicBezTo>
                  <a:lnTo>
                    <a:pt x="8310" y="2609"/>
                  </a:lnTo>
                  <a:cubicBezTo>
                    <a:pt x="8560" y="3104"/>
                    <a:pt x="8705" y="3643"/>
                    <a:pt x="8734" y="4196"/>
                  </a:cubicBezTo>
                  <a:lnTo>
                    <a:pt x="8397" y="4196"/>
                  </a:lnTo>
                  <a:cubicBezTo>
                    <a:pt x="8108" y="4196"/>
                    <a:pt x="8108" y="4625"/>
                    <a:pt x="8397" y="4625"/>
                  </a:cubicBezTo>
                  <a:lnTo>
                    <a:pt x="8734" y="4625"/>
                  </a:lnTo>
                  <a:cubicBezTo>
                    <a:pt x="8705" y="5178"/>
                    <a:pt x="8560" y="5722"/>
                    <a:pt x="8310" y="6213"/>
                  </a:cubicBezTo>
                  <a:lnTo>
                    <a:pt x="8017" y="6044"/>
                  </a:lnTo>
                  <a:cubicBezTo>
                    <a:pt x="7980" y="6025"/>
                    <a:pt x="7944" y="6016"/>
                    <a:pt x="7910" y="6016"/>
                  </a:cubicBezTo>
                  <a:cubicBezTo>
                    <a:pt x="7719" y="6016"/>
                    <a:pt x="7600" y="6292"/>
                    <a:pt x="7800" y="6415"/>
                  </a:cubicBezTo>
                  <a:lnTo>
                    <a:pt x="8094" y="6588"/>
                  </a:lnTo>
                  <a:cubicBezTo>
                    <a:pt x="7791" y="7049"/>
                    <a:pt x="7398" y="7442"/>
                    <a:pt x="6933" y="7750"/>
                  </a:cubicBezTo>
                  <a:lnTo>
                    <a:pt x="6933" y="7750"/>
                  </a:lnTo>
                  <a:lnTo>
                    <a:pt x="6761" y="7459"/>
                  </a:lnTo>
                  <a:cubicBezTo>
                    <a:pt x="6716" y="7376"/>
                    <a:pt x="6647" y="7342"/>
                    <a:pt x="6579" y="7342"/>
                  </a:cubicBezTo>
                  <a:cubicBezTo>
                    <a:pt x="6431" y="7342"/>
                    <a:pt x="6285" y="7500"/>
                    <a:pt x="6390" y="7671"/>
                  </a:cubicBezTo>
                  <a:lnTo>
                    <a:pt x="6559" y="7964"/>
                  </a:lnTo>
                  <a:cubicBezTo>
                    <a:pt x="6068" y="8219"/>
                    <a:pt x="5524" y="8363"/>
                    <a:pt x="4971" y="8392"/>
                  </a:cubicBezTo>
                  <a:lnTo>
                    <a:pt x="4971" y="8051"/>
                  </a:lnTo>
                  <a:cubicBezTo>
                    <a:pt x="4971" y="7909"/>
                    <a:pt x="4864" y="7838"/>
                    <a:pt x="4757" y="7838"/>
                  </a:cubicBezTo>
                  <a:cubicBezTo>
                    <a:pt x="4650" y="7838"/>
                    <a:pt x="4543" y="7909"/>
                    <a:pt x="4543" y="8051"/>
                  </a:cubicBezTo>
                  <a:lnTo>
                    <a:pt x="4543" y="8392"/>
                  </a:lnTo>
                  <a:cubicBezTo>
                    <a:pt x="3989" y="8363"/>
                    <a:pt x="3450" y="8219"/>
                    <a:pt x="2955" y="7964"/>
                  </a:cubicBezTo>
                  <a:lnTo>
                    <a:pt x="3123" y="7671"/>
                  </a:lnTo>
                  <a:cubicBezTo>
                    <a:pt x="3231" y="7500"/>
                    <a:pt x="3084" y="7342"/>
                    <a:pt x="2935" y="7342"/>
                  </a:cubicBezTo>
                  <a:cubicBezTo>
                    <a:pt x="2866" y="7342"/>
                    <a:pt x="2797" y="7376"/>
                    <a:pt x="2753" y="7459"/>
                  </a:cubicBezTo>
                  <a:lnTo>
                    <a:pt x="2584" y="7752"/>
                  </a:lnTo>
                  <a:cubicBezTo>
                    <a:pt x="2122" y="7449"/>
                    <a:pt x="1723" y="7050"/>
                    <a:pt x="1425" y="6588"/>
                  </a:cubicBezTo>
                  <a:lnTo>
                    <a:pt x="1713" y="6419"/>
                  </a:lnTo>
                  <a:cubicBezTo>
                    <a:pt x="1930" y="6303"/>
                    <a:pt x="1811" y="6012"/>
                    <a:pt x="1621" y="6012"/>
                  </a:cubicBezTo>
                  <a:cubicBezTo>
                    <a:pt x="1583" y="6012"/>
                    <a:pt x="1543" y="6023"/>
                    <a:pt x="1501" y="6049"/>
                  </a:cubicBezTo>
                  <a:lnTo>
                    <a:pt x="1208" y="6217"/>
                  </a:lnTo>
                  <a:cubicBezTo>
                    <a:pt x="953" y="5722"/>
                    <a:pt x="809" y="5183"/>
                    <a:pt x="780" y="4630"/>
                  </a:cubicBezTo>
                  <a:lnTo>
                    <a:pt x="1121" y="4630"/>
                  </a:lnTo>
                  <a:cubicBezTo>
                    <a:pt x="1405" y="4630"/>
                    <a:pt x="1405" y="4201"/>
                    <a:pt x="1121" y="4201"/>
                  </a:cubicBezTo>
                  <a:lnTo>
                    <a:pt x="780" y="4201"/>
                  </a:lnTo>
                  <a:cubicBezTo>
                    <a:pt x="809" y="3648"/>
                    <a:pt x="953" y="3104"/>
                    <a:pt x="1208" y="2613"/>
                  </a:cubicBezTo>
                  <a:cubicBezTo>
                    <a:pt x="1526" y="2791"/>
                    <a:pt x="1535" y="2811"/>
                    <a:pt x="1607" y="2811"/>
                  </a:cubicBezTo>
                  <a:cubicBezTo>
                    <a:pt x="1829" y="2811"/>
                    <a:pt x="1906" y="2517"/>
                    <a:pt x="1713" y="2411"/>
                  </a:cubicBezTo>
                  <a:lnTo>
                    <a:pt x="1425" y="2243"/>
                  </a:lnTo>
                  <a:cubicBezTo>
                    <a:pt x="1723" y="1776"/>
                    <a:pt x="2122" y="1382"/>
                    <a:pt x="2584" y="1078"/>
                  </a:cubicBezTo>
                  <a:lnTo>
                    <a:pt x="2753" y="1372"/>
                  </a:lnTo>
                  <a:cubicBezTo>
                    <a:pt x="2796" y="1454"/>
                    <a:pt x="2865" y="1487"/>
                    <a:pt x="2933" y="1487"/>
                  </a:cubicBezTo>
                  <a:cubicBezTo>
                    <a:pt x="3083" y="1487"/>
                    <a:pt x="3232" y="1327"/>
                    <a:pt x="3123" y="1155"/>
                  </a:cubicBezTo>
                  <a:lnTo>
                    <a:pt x="2955" y="862"/>
                  </a:lnTo>
                  <a:cubicBezTo>
                    <a:pt x="3450" y="612"/>
                    <a:pt x="3989" y="467"/>
                    <a:pt x="4543" y="439"/>
                  </a:cubicBezTo>
                  <a:lnTo>
                    <a:pt x="4543" y="775"/>
                  </a:lnTo>
                  <a:cubicBezTo>
                    <a:pt x="4543" y="920"/>
                    <a:pt x="4650" y="992"/>
                    <a:pt x="4757" y="992"/>
                  </a:cubicBezTo>
                  <a:cubicBezTo>
                    <a:pt x="4864" y="992"/>
                    <a:pt x="4971" y="920"/>
                    <a:pt x="4971" y="775"/>
                  </a:cubicBezTo>
                  <a:lnTo>
                    <a:pt x="4971" y="434"/>
                  </a:lnTo>
                  <a:close/>
                  <a:moveTo>
                    <a:pt x="4759" y="1"/>
                  </a:moveTo>
                  <a:cubicBezTo>
                    <a:pt x="2974" y="1"/>
                    <a:pt x="1362" y="1078"/>
                    <a:pt x="679" y="2724"/>
                  </a:cubicBezTo>
                  <a:cubicBezTo>
                    <a:pt x="0" y="4375"/>
                    <a:pt x="376" y="6270"/>
                    <a:pt x="1636" y="7536"/>
                  </a:cubicBezTo>
                  <a:cubicBezTo>
                    <a:pt x="2479" y="8378"/>
                    <a:pt x="3607" y="8825"/>
                    <a:pt x="4755" y="8825"/>
                  </a:cubicBezTo>
                  <a:cubicBezTo>
                    <a:pt x="5325" y="8825"/>
                    <a:pt x="5900" y="8715"/>
                    <a:pt x="6448" y="8489"/>
                  </a:cubicBezTo>
                  <a:cubicBezTo>
                    <a:pt x="8094" y="7805"/>
                    <a:pt x="9171" y="6198"/>
                    <a:pt x="9171" y="4413"/>
                  </a:cubicBezTo>
                  <a:cubicBezTo>
                    <a:pt x="9167" y="1978"/>
                    <a:pt x="7194" y="5"/>
                    <a:pt x="47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83"/>
            <p:cNvSpPr/>
            <p:nvPr/>
          </p:nvSpPr>
          <p:spPr>
            <a:xfrm>
              <a:off x="4147793" y="2128102"/>
              <a:ext cx="43826" cy="95075"/>
            </a:xfrm>
            <a:custGeom>
              <a:avLst/>
              <a:gdLst/>
              <a:ahLst/>
              <a:cxnLst/>
              <a:rect l="l" t="t" r="r" b="b"/>
              <a:pathLst>
                <a:path w="1671" h="3625" extrusionOk="0">
                  <a:moveTo>
                    <a:pt x="835" y="2474"/>
                  </a:moveTo>
                  <a:cubicBezTo>
                    <a:pt x="1021" y="2474"/>
                    <a:pt x="1199" y="2617"/>
                    <a:pt x="1199" y="2835"/>
                  </a:cubicBezTo>
                  <a:cubicBezTo>
                    <a:pt x="1199" y="3037"/>
                    <a:pt x="1035" y="3196"/>
                    <a:pt x="838" y="3196"/>
                  </a:cubicBezTo>
                  <a:cubicBezTo>
                    <a:pt x="516" y="3196"/>
                    <a:pt x="352" y="2806"/>
                    <a:pt x="583" y="2580"/>
                  </a:cubicBezTo>
                  <a:cubicBezTo>
                    <a:pt x="656" y="2507"/>
                    <a:pt x="747" y="2474"/>
                    <a:pt x="835" y="2474"/>
                  </a:cubicBezTo>
                  <a:close/>
                  <a:moveTo>
                    <a:pt x="836" y="1"/>
                  </a:moveTo>
                  <a:cubicBezTo>
                    <a:pt x="729" y="1"/>
                    <a:pt x="622" y="73"/>
                    <a:pt x="622" y="217"/>
                  </a:cubicBezTo>
                  <a:lnTo>
                    <a:pt x="622" y="2075"/>
                  </a:lnTo>
                  <a:cubicBezTo>
                    <a:pt x="241" y="2185"/>
                    <a:pt x="1" y="2556"/>
                    <a:pt x="54" y="2946"/>
                  </a:cubicBezTo>
                  <a:cubicBezTo>
                    <a:pt x="107" y="3335"/>
                    <a:pt x="443" y="3624"/>
                    <a:pt x="838" y="3624"/>
                  </a:cubicBezTo>
                  <a:cubicBezTo>
                    <a:pt x="1233" y="3624"/>
                    <a:pt x="1565" y="3335"/>
                    <a:pt x="1618" y="2946"/>
                  </a:cubicBezTo>
                  <a:cubicBezTo>
                    <a:pt x="1670" y="2556"/>
                    <a:pt x="1430" y="2185"/>
                    <a:pt x="1050" y="2075"/>
                  </a:cubicBezTo>
                  <a:lnTo>
                    <a:pt x="1050" y="217"/>
                  </a:lnTo>
                  <a:cubicBezTo>
                    <a:pt x="1050" y="73"/>
                    <a:pt x="943" y="1"/>
                    <a:pt x="8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83"/>
            <p:cNvSpPr/>
            <p:nvPr/>
          </p:nvSpPr>
          <p:spPr>
            <a:xfrm>
              <a:off x="4012380" y="1975405"/>
              <a:ext cx="314546" cy="384469"/>
            </a:xfrm>
            <a:custGeom>
              <a:avLst/>
              <a:gdLst/>
              <a:ahLst/>
              <a:cxnLst/>
              <a:rect l="l" t="t" r="r" b="b"/>
              <a:pathLst>
                <a:path w="11993" h="14659" extrusionOk="0">
                  <a:moveTo>
                    <a:pt x="6415" y="2113"/>
                  </a:moveTo>
                  <a:lnTo>
                    <a:pt x="6415" y="2681"/>
                  </a:lnTo>
                  <a:cubicBezTo>
                    <a:pt x="6313" y="2673"/>
                    <a:pt x="6185" y="2665"/>
                    <a:pt x="6065" y="2665"/>
                  </a:cubicBezTo>
                  <a:cubicBezTo>
                    <a:pt x="6039" y="2665"/>
                    <a:pt x="6012" y="2666"/>
                    <a:pt x="5987" y="2666"/>
                  </a:cubicBezTo>
                  <a:cubicBezTo>
                    <a:pt x="5847" y="2666"/>
                    <a:pt x="5698" y="2671"/>
                    <a:pt x="5578" y="2676"/>
                  </a:cubicBezTo>
                  <a:lnTo>
                    <a:pt x="5573" y="2681"/>
                  </a:lnTo>
                  <a:lnTo>
                    <a:pt x="5573" y="2113"/>
                  </a:lnTo>
                  <a:close/>
                  <a:moveTo>
                    <a:pt x="9719" y="2005"/>
                  </a:moveTo>
                  <a:cubicBezTo>
                    <a:pt x="9736" y="2005"/>
                    <a:pt x="9753" y="2010"/>
                    <a:pt x="9769" y="2022"/>
                  </a:cubicBezTo>
                  <a:lnTo>
                    <a:pt x="11049" y="2941"/>
                  </a:lnTo>
                  <a:cubicBezTo>
                    <a:pt x="11087" y="2970"/>
                    <a:pt x="11097" y="3027"/>
                    <a:pt x="11073" y="3066"/>
                  </a:cubicBezTo>
                  <a:lnTo>
                    <a:pt x="10808" y="3427"/>
                  </a:lnTo>
                  <a:cubicBezTo>
                    <a:pt x="10790" y="3450"/>
                    <a:pt x="10762" y="3463"/>
                    <a:pt x="10734" y="3463"/>
                  </a:cubicBezTo>
                  <a:cubicBezTo>
                    <a:pt x="10716" y="3463"/>
                    <a:pt x="10698" y="3457"/>
                    <a:pt x="10683" y="3446"/>
                  </a:cubicBezTo>
                  <a:lnTo>
                    <a:pt x="9403" y="2527"/>
                  </a:lnTo>
                  <a:cubicBezTo>
                    <a:pt x="9364" y="2498"/>
                    <a:pt x="9355" y="2440"/>
                    <a:pt x="9384" y="2402"/>
                  </a:cubicBezTo>
                  <a:lnTo>
                    <a:pt x="9648" y="2041"/>
                  </a:lnTo>
                  <a:cubicBezTo>
                    <a:pt x="9666" y="2018"/>
                    <a:pt x="9692" y="2005"/>
                    <a:pt x="9719" y="2005"/>
                  </a:cubicBezTo>
                  <a:close/>
                  <a:moveTo>
                    <a:pt x="2279" y="2000"/>
                  </a:moveTo>
                  <a:cubicBezTo>
                    <a:pt x="2305" y="2000"/>
                    <a:pt x="2331" y="2013"/>
                    <a:pt x="2349" y="2036"/>
                  </a:cubicBezTo>
                  <a:lnTo>
                    <a:pt x="2614" y="2397"/>
                  </a:lnTo>
                  <a:cubicBezTo>
                    <a:pt x="2642" y="2440"/>
                    <a:pt x="2633" y="2493"/>
                    <a:pt x="2594" y="2522"/>
                  </a:cubicBezTo>
                  <a:lnTo>
                    <a:pt x="1314" y="3451"/>
                  </a:lnTo>
                  <a:cubicBezTo>
                    <a:pt x="1299" y="3460"/>
                    <a:pt x="1281" y="3464"/>
                    <a:pt x="1265" y="3464"/>
                  </a:cubicBezTo>
                  <a:cubicBezTo>
                    <a:pt x="1236" y="3464"/>
                    <a:pt x="1208" y="3451"/>
                    <a:pt x="1189" y="3427"/>
                  </a:cubicBezTo>
                  <a:lnTo>
                    <a:pt x="925" y="3066"/>
                  </a:lnTo>
                  <a:cubicBezTo>
                    <a:pt x="896" y="3027"/>
                    <a:pt x="905" y="2970"/>
                    <a:pt x="949" y="2941"/>
                  </a:cubicBezTo>
                  <a:lnTo>
                    <a:pt x="2229" y="2017"/>
                  </a:lnTo>
                  <a:cubicBezTo>
                    <a:pt x="2244" y="2005"/>
                    <a:pt x="2261" y="2000"/>
                    <a:pt x="2279" y="2000"/>
                  </a:cubicBezTo>
                  <a:close/>
                  <a:moveTo>
                    <a:pt x="2310" y="3258"/>
                  </a:moveTo>
                  <a:lnTo>
                    <a:pt x="2623" y="3706"/>
                  </a:lnTo>
                  <a:cubicBezTo>
                    <a:pt x="2565" y="3744"/>
                    <a:pt x="2503" y="3788"/>
                    <a:pt x="2445" y="3831"/>
                  </a:cubicBezTo>
                  <a:lnTo>
                    <a:pt x="2132" y="3388"/>
                  </a:lnTo>
                  <a:lnTo>
                    <a:pt x="2310" y="3258"/>
                  </a:lnTo>
                  <a:close/>
                  <a:moveTo>
                    <a:pt x="9687" y="3258"/>
                  </a:moveTo>
                  <a:lnTo>
                    <a:pt x="9860" y="3388"/>
                  </a:lnTo>
                  <a:lnTo>
                    <a:pt x="9547" y="3831"/>
                  </a:lnTo>
                  <a:cubicBezTo>
                    <a:pt x="9490" y="3788"/>
                    <a:pt x="9432" y="3744"/>
                    <a:pt x="9369" y="3706"/>
                  </a:cubicBezTo>
                  <a:lnTo>
                    <a:pt x="9687" y="3258"/>
                  </a:lnTo>
                  <a:close/>
                  <a:moveTo>
                    <a:pt x="4962" y="1"/>
                  </a:moveTo>
                  <a:cubicBezTo>
                    <a:pt x="4649" y="1"/>
                    <a:pt x="4394" y="256"/>
                    <a:pt x="4394" y="568"/>
                  </a:cubicBezTo>
                  <a:lnTo>
                    <a:pt x="4394" y="1540"/>
                  </a:lnTo>
                  <a:cubicBezTo>
                    <a:pt x="4394" y="1853"/>
                    <a:pt x="4649" y="2108"/>
                    <a:pt x="4962" y="2108"/>
                  </a:cubicBezTo>
                  <a:lnTo>
                    <a:pt x="5149" y="2108"/>
                  </a:lnTo>
                  <a:lnTo>
                    <a:pt x="5149" y="2724"/>
                  </a:lnTo>
                  <a:cubicBezTo>
                    <a:pt x="4389" y="2830"/>
                    <a:pt x="3653" y="3090"/>
                    <a:pt x="2989" y="3475"/>
                  </a:cubicBezTo>
                  <a:lnTo>
                    <a:pt x="2657" y="3008"/>
                  </a:lnTo>
                  <a:lnTo>
                    <a:pt x="2845" y="2873"/>
                  </a:lnTo>
                  <a:cubicBezTo>
                    <a:pt x="3076" y="2710"/>
                    <a:pt x="3128" y="2387"/>
                    <a:pt x="2965" y="2152"/>
                  </a:cubicBezTo>
                  <a:lnTo>
                    <a:pt x="2700" y="1791"/>
                  </a:lnTo>
                  <a:cubicBezTo>
                    <a:pt x="2601" y="1650"/>
                    <a:pt x="2442" y="1575"/>
                    <a:pt x="2280" y="1575"/>
                  </a:cubicBezTo>
                  <a:cubicBezTo>
                    <a:pt x="2176" y="1575"/>
                    <a:pt x="2071" y="1606"/>
                    <a:pt x="1978" y="1670"/>
                  </a:cubicBezTo>
                  <a:lnTo>
                    <a:pt x="699" y="2594"/>
                  </a:lnTo>
                  <a:cubicBezTo>
                    <a:pt x="468" y="2758"/>
                    <a:pt x="415" y="3080"/>
                    <a:pt x="578" y="3316"/>
                  </a:cubicBezTo>
                  <a:lnTo>
                    <a:pt x="843" y="3677"/>
                  </a:lnTo>
                  <a:cubicBezTo>
                    <a:pt x="942" y="3817"/>
                    <a:pt x="1101" y="3892"/>
                    <a:pt x="1263" y="3892"/>
                  </a:cubicBezTo>
                  <a:cubicBezTo>
                    <a:pt x="1367" y="3892"/>
                    <a:pt x="1472" y="3861"/>
                    <a:pt x="1565" y="3797"/>
                  </a:cubicBezTo>
                  <a:lnTo>
                    <a:pt x="1786" y="3638"/>
                  </a:lnTo>
                  <a:lnTo>
                    <a:pt x="2113" y="4100"/>
                  </a:lnTo>
                  <a:cubicBezTo>
                    <a:pt x="775" y="5236"/>
                    <a:pt x="6" y="6901"/>
                    <a:pt x="6" y="8657"/>
                  </a:cubicBezTo>
                  <a:cubicBezTo>
                    <a:pt x="1" y="11866"/>
                    <a:pt x="2522" y="14508"/>
                    <a:pt x="5727" y="14652"/>
                  </a:cubicBezTo>
                  <a:cubicBezTo>
                    <a:pt x="5819" y="14657"/>
                    <a:pt x="5910" y="14659"/>
                    <a:pt x="6001" y="14659"/>
                  </a:cubicBezTo>
                  <a:cubicBezTo>
                    <a:pt x="9087" y="14659"/>
                    <a:pt x="11692" y="12304"/>
                    <a:pt x="11972" y="9201"/>
                  </a:cubicBezTo>
                  <a:cubicBezTo>
                    <a:pt x="11988" y="9044"/>
                    <a:pt x="11871" y="8960"/>
                    <a:pt x="11755" y="8960"/>
                  </a:cubicBezTo>
                  <a:cubicBezTo>
                    <a:pt x="11654" y="8960"/>
                    <a:pt x="11553" y="9025"/>
                    <a:pt x="11544" y="9162"/>
                  </a:cubicBezTo>
                  <a:cubicBezTo>
                    <a:pt x="11342" y="11356"/>
                    <a:pt x="9865" y="13228"/>
                    <a:pt x="7777" y="13935"/>
                  </a:cubicBezTo>
                  <a:cubicBezTo>
                    <a:pt x="7195" y="14131"/>
                    <a:pt x="6597" y="14226"/>
                    <a:pt x="6003" y="14226"/>
                  </a:cubicBezTo>
                  <a:cubicBezTo>
                    <a:pt x="4466" y="14226"/>
                    <a:pt x="2965" y="13589"/>
                    <a:pt x="1892" y="12415"/>
                  </a:cubicBezTo>
                  <a:cubicBezTo>
                    <a:pt x="405" y="10784"/>
                    <a:pt x="15" y="8431"/>
                    <a:pt x="905" y="6415"/>
                  </a:cubicBezTo>
                  <a:cubicBezTo>
                    <a:pt x="1796" y="4399"/>
                    <a:pt x="3792" y="3095"/>
                    <a:pt x="6001" y="3095"/>
                  </a:cubicBezTo>
                  <a:cubicBezTo>
                    <a:pt x="8874" y="3095"/>
                    <a:pt x="11308" y="5332"/>
                    <a:pt x="11544" y="8195"/>
                  </a:cubicBezTo>
                  <a:cubicBezTo>
                    <a:pt x="11551" y="8335"/>
                    <a:pt x="11654" y="8401"/>
                    <a:pt x="11758" y="8401"/>
                  </a:cubicBezTo>
                  <a:cubicBezTo>
                    <a:pt x="11875" y="8401"/>
                    <a:pt x="11993" y="8317"/>
                    <a:pt x="11972" y="8161"/>
                  </a:cubicBezTo>
                  <a:cubicBezTo>
                    <a:pt x="11842" y="6583"/>
                    <a:pt x="11092" y="5120"/>
                    <a:pt x="9889" y="4100"/>
                  </a:cubicBezTo>
                  <a:lnTo>
                    <a:pt x="10211" y="3638"/>
                  </a:lnTo>
                  <a:lnTo>
                    <a:pt x="10437" y="3797"/>
                  </a:lnTo>
                  <a:cubicBezTo>
                    <a:pt x="10528" y="3863"/>
                    <a:pt x="10632" y="3894"/>
                    <a:pt x="10735" y="3894"/>
                  </a:cubicBezTo>
                  <a:cubicBezTo>
                    <a:pt x="10897" y="3894"/>
                    <a:pt x="11057" y="3818"/>
                    <a:pt x="11159" y="3677"/>
                  </a:cubicBezTo>
                  <a:lnTo>
                    <a:pt x="11419" y="3316"/>
                  </a:lnTo>
                  <a:cubicBezTo>
                    <a:pt x="11583" y="3085"/>
                    <a:pt x="11530" y="2763"/>
                    <a:pt x="11299" y="2594"/>
                  </a:cubicBezTo>
                  <a:lnTo>
                    <a:pt x="10024" y="1670"/>
                  </a:lnTo>
                  <a:cubicBezTo>
                    <a:pt x="9933" y="1606"/>
                    <a:pt x="9829" y="1575"/>
                    <a:pt x="9725" y="1575"/>
                  </a:cubicBezTo>
                  <a:cubicBezTo>
                    <a:pt x="9564" y="1575"/>
                    <a:pt x="9404" y="1650"/>
                    <a:pt x="9302" y="1791"/>
                  </a:cubicBezTo>
                  <a:lnTo>
                    <a:pt x="9042" y="2152"/>
                  </a:lnTo>
                  <a:cubicBezTo>
                    <a:pt x="8874" y="2383"/>
                    <a:pt x="8931" y="2705"/>
                    <a:pt x="9162" y="2873"/>
                  </a:cubicBezTo>
                  <a:lnTo>
                    <a:pt x="9345" y="3008"/>
                  </a:lnTo>
                  <a:lnTo>
                    <a:pt x="9018" y="3475"/>
                  </a:lnTo>
                  <a:cubicBezTo>
                    <a:pt x="8349" y="3085"/>
                    <a:pt x="7618" y="2830"/>
                    <a:pt x="6858" y="2724"/>
                  </a:cubicBezTo>
                  <a:lnTo>
                    <a:pt x="6858" y="2108"/>
                  </a:lnTo>
                  <a:lnTo>
                    <a:pt x="7040" y="2108"/>
                  </a:lnTo>
                  <a:cubicBezTo>
                    <a:pt x="7353" y="2108"/>
                    <a:pt x="7603" y="1853"/>
                    <a:pt x="7608" y="1540"/>
                  </a:cubicBezTo>
                  <a:lnTo>
                    <a:pt x="7608" y="568"/>
                  </a:lnTo>
                  <a:cubicBezTo>
                    <a:pt x="7608" y="256"/>
                    <a:pt x="7353" y="1"/>
                    <a:pt x="7040" y="1"/>
                  </a:cubicBezTo>
                  <a:lnTo>
                    <a:pt x="6501" y="1"/>
                  </a:lnTo>
                  <a:cubicBezTo>
                    <a:pt x="6213" y="1"/>
                    <a:pt x="6213" y="429"/>
                    <a:pt x="6501" y="429"/>
                  </a:cubicBezTo>
                  <a:lnTo>
                    <a:pt x="7040" y="429"/>
                  </a:lnTo>
                  <a:cubicBezTo>
                    <a:pt x="7113" y="434"/>
                    <a:pt x="7175" y="492"/>
                    <a:pt x="7175" y="568"/>
                  </a:cubicBezTo>
                  <a:lnTo>
                    <a:pt x="7175" y="1540"/>
                  </a:lnTo>
                  <a:cubicBezTo>
                    <a:pt x="7175" y="1617"/>
                    <a:pt x="7113" y="1680"/>
                    <a:pt x="7040" y="1680"/>
                  </a:cubicBezTo>
                  <a:lnTo>
                    <a:pt x="4962" y="1680"/>
                  </a:lnTo>
                  <a:cubicBezTo>
                    <a:pt x="4885" y="1680"/>
                    <a:pt x="4822" y="1617"/>
                    <a:pt x="4822" y="1540"/>
                  </a:cubicBezTo>
                  <a:lnTo>
                    <a:pt x="4822" y="568"/>
                  </a:lnTo>
                  <a:cubicBezTo>
                    <a:pt x="4822" y="492"/>
                    <a:pt x="4885" y="434"/>
                    <a:pt x="4962" y="429"/>
                  </a:cubicBezTo>
                  <a:lnTo>
                    <a:pt x="5501" y="429"/>
                  </a:lnTo>
                  <a:cubicBezTo>
                    <a:pt x="5785" y="429"/>
                    <a:pt x="57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1" name="Google Shape;14701;p83"/>
          <p:cNvGrpSpPr/>
          <p:nvPr/>
        </p:nvGrpSpPr>
        <p:grpSpPr>
          <a:xfrm>
            <a:off x="3554290" y="3195942"/>
            <a:ext cx="340092" cy="338623"/>
            <a:chOff x="3554290" y="3380517"/>
            <a:chExt cx="340092" cy="338623"/>
          </a:xfrm>
        </p:grpSpPr>
        <p:sp>
          <p:nvSpPr>
            <p:cNvPr id="14702" name="Google Shape;14702;p83"/>
            <p:cNvSpPr/>
            <p:nvPr/>
          </p:nvSpPr>
          <p:spPr>
            <a:xfrm>
              <a:off x="3654742" y="3568175"/>
              <a:ext cx="52534" cy="52534"/>
            </a:xfrm>
            <a:custGeom>
              <a:avLst/>
              <a:gdLst/>
              <a:ahLst/>
              <a:cxnLst/>
              <a:rect l="l" t="t" r="r" b="b"/>
              <a:pathLst>
                <a:path w="2003" h="2003" extrusionOk="0">
                  <a:moveTo>
                    <a:pt x="1237" y="1"/>
                  </a:moveTo>
                  <a:lnTo>
                    <a:pt x="0" y="1242"/>
                  </a:lnTo>
                  <a:cubicBezTo>
                    <a:pt x="92" y="1252"/>
                    <a:pt x="178" y="1295"/>
                    <a:pt x="246" y="1362"/>
                  </a:cubicBezTo>
                  <a:lnTo>
                    <a:pt x="640" y="1757"/>
                  </a:lnTo>
                  <a:cubicBezTo>
                    <a:pt x="708" y="1824"/>
                    <a:pt x="751" y="1911"/>
                    <a:pt x="761" y="2002"/>
                  </a:cubicBezTo>
                  <a:lnTo>
                    <a:pt x="2002" y="766"/>
                  </a:lnTo>
                  <a:cubicBezTo>
                    <a:pt x="1708" y="549"/>
                    <a:pt x="1453" y="294"/>
                    <a:pt x="123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83"/>
            <p:cNvSpPr/>
            <p:nvPr/>
          </p:nvSpPr>
          <p:spPr>
            <a:xfrm>
              <a:off x="3654611" y="3568175"/>
              <a:ext cx="42436" cy="52534"/>
            </a:xfrm>
            <a:custGeom>
              <a:avLst/>
              <a:gdLst/>
              <a:ahLst/>
              <a:cxnLst/>
              <a:rect l="l" t="t" r="r" b="b"/>
              <a:pathLst>
                <a:path w="1618" h="2003" extrusionOk="0">
                  <a:moveTo>
                    <a:pt x="1242" y="1"/>
                  </a:moveTo>
                  <a:lnTo>
                    <a:pt x="1" y="1237"/>
                  </a:lnTo>
                  <a:cubicBezTo>
                    <a:pt x="92" y="1252"/>
                    <a:pt x="179" y="1295"/>
                    <a:pt x="246" y="1357"/>
                  </a:cubicBezTo>
                  <a:lnTo>
                    <a:pt x="645" y="1757"/>
                  </a:lnTo>
                  <a:cubicBezTo>
                    <a:pt x="708" y="1824"/>
                    <a:pt x="751" y="1911"/>
                    <a:pt x="766" y="2002"/>
                  </a:cubicBezTo>
                  <a:lnTo>
                    <a:pt x="1232" y="1535"/>
                  </a:lnTo>
                  <a:lnTo>
                    <a:pt x="1059" y="1357"/>
                  </a:lnTo>
                  <a:cubicBezTo>
                    <a:pt x="953" y="1261"/>
                    <a:pt x="953" y="1102"/>
                    <a:pt x="1049" y="1001"/>
                  </a:cubicBezTo>
                  <a:lnTo>
                    <a:pt x="1617" y="434"/>
                  </a:lnTo>
                  <a:cubicBezTo>
                    <a:pt x="1483" y="299"/>
                    <a:pt x="1353" y="154"/>
                    <a:pt x="1242" y="1"/>
                  </a:cubicBezTo>
                  <a:close/>
                </a:path>
              </a:pathLst>
            </a:custGeom>
            <a:solidFill>
              <a:srgbClr val="D9E2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83"/>
            <p:cNvSpPr/>
            <p:nvPr/>
          </p:nvSpPr>
          <p:spPr>
            <a:xfrm>
              <a:off x="3650204" y="3385579"/>
              <a:ext cx="239667" cy="228520"/>
            </a:xfrm>
            <a:custGeom>
              <a:avLst/>
              <a:gdLst/>
              <a:ahLst/>
              <a:cxnLst/>
              <a:rect l="l" t="t" r="r" b="b"/>
              <a:pathLst>
                <a:path w="9138" h="8713" extrusionOk="0">
                  <a:moveTo>
                    <a:pt x="4780" y="0"/>
                  </a:moveTo>
                  <a:cubicBezTo>
                    <a:pt x="3647" y="0"/>
                    <a:pt x="2532" y="442"/>
                    <a:pt x="1699" y="1275"/>
                  </a:cubicBezTo>
                  <a:cubicBezTo>
                    <a:pt x="0" y="2978"/>
                    <a:pt x="0" y="5736"/>
                    <a:pt x="1699" y="7434"/>
                  </a:cubicBezTo>
                  <a:cubicBezTo>
                    <a:pt x="2533" y="8269"/>
                    <a:pt x="3650" y="8713"/>
                    <a:pt x="4786" y="8713"/>
                  </a:cubicBezTo>
                  <a:cubicBezTo>
                    <a:pt x="5346" y="8713"/>
                    <a:pt x="5911" y="8605"/>
                    <a:pt x="6448" y="8382"/>
                  </a:cubicBezTo>
                  <a:cubicBezTo>
                    <a:pt x="8074" y="7708"/>
                    <a:pt x="9138" y="6116"/>
                    <a:pt x="9138" y="4355"/>
                  </a:cubicBezTo>
                  <a:cubicBezTo>
                    <a:pt x="9138" y="2593"/>
                    <a:pt x="8074" y="1006"/>
                    <a:pt x="6448" y="332"/>
                  </a:cubicBezTo>
                  <a:cubicBezTo>
                    <a:pt x="5909" y="109"/>
                    <a:pt x="5342" y="0"/>
                    <a:pt x="478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83"/>
            <p:cNvSpPr/>
            <p:nvPr/>
          </p:nvSpPr>
          <p:spPr>
            <a:xfrm>
              <a:off x="3661299" y="3385632"/>
              <a:ext cx="124082" cy="228442"/>
            </a:xfrm>
            <a:custGeom>
              <a:avLst/>
              <a:gdLst/>
              <a:ahLst/>
              <a:cxnLst/>
              <a:rect l="l" t="t" r="r" b="b"/>
              <a:pathLst>
                <a:path w="4731" h="8710" extrusionOk="0">
                  <a:moveTo>
                    <a:pt x="4347" y="0"/>
                  </a:moveTo>
                  <a:cubicBezTo>
                    <a:pt x="1969" y="0"/>
                    <a:pt x="1" y="1931"/>
                    <a:pt x="1" y="4353"/>
                  </a:cubicBezTo>
                  <a:cubicBezTo>
                    <a:pt x="1" y="6778"/>
                    <a:pt x="1969" y="8709"/>
                    <a:pt x="4347" y="8709"/>
                  </a:cubicBezTo>
                  <a:cubicBezTo>
                    <a:pt x="4474" y="8709"/>
                    <a:pt x="4602" y="8704"/>
                    <a:pt x="4730" y="8693"/>
                  </a:cubicBezTo>
                  <a:cubicBezTo>
                    <a:pt x="3706" y="8606"/>
                    <a:pt x="2748" y="8159"/>
                    <a:pt x="2021" y="7437"/>
                  </a:cubicBezTo>
                  <a:cubicBezTo>
                    <a:pt x="823" y="6239"/>
                    <a:pt x="429" y="4454"/>
                    <a:pt x="1011" y="2861"/>
                  </a:cubicBezTo>
                  <a:cubicBezTo>
                    <a:pt x="1588" y="1268"/>
                    <a:pt x="3042" y="162"/>
                    <a:pt x="4730" y="17"/>
                  </a:cubicBezTo>
                  <a:cubicBezTo>
                    <a:pt x="4602" y="6"/>
                    <a:pt x="4474" y="0"/>
                    <a:pt x="434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83"/>
            <p:cNvSpPr/>
            <p:nvPr/>
          </p:nvSpPr>
          <p:spPr>
            <a:xfrm>
              <a:off x="3683120" y="3407348"/>
              <a:ext cx="193874" cy="184983"/>
            </a:xfrm>
            <a:custGeom>
              <a:avLst/>
              <a:gdLst/>
              <a:ahLst/>
              <a:cxnLst/>
              <a:rect l="l" t="t" r="r" b="b"/>
              <a:pathLst>
                <a:path w="7392" h="7053" extrusionOk="0">
                  <a:moveTo>
                    <a:pt x="3522" y="0"/>
                  </a:moveTo>
                  <a:cubicBezTo>
                    <a:pt x="3068" y="0"/>
                    <a:pt x="2611" y="87"/>
                    <a:pt x="2176" y="267"/>
                  </a:cubicBezTo>
                  <a:cubicBezTo>
                    <a:pt x="857" y="816"/>
                    <a:pt x="1" y="2100"/>
                    <a:pt x="1" y="3525"/>
                  </a:cubicBezTo>
                  <a:cubicBezTo>
                    <a:pt x="1" y="4954"/>
                    <a:pt x="857" y="6238"/>
                    <a:pt x="2176" y="6782"/>
                  </a:cubicBezTo>
                  <a:cubicBezTo>
                    <a:pt x="2613" y="6964"/>
                    <a:pt x="3071" y="7052"/>
                    <a:pt x="3526" y="7052"/>
                  </a:cubicBezTo>
                  <a:cubicBezTo>
                    <a:pt x="4443" y="7052"/>
                    <a:pt x="5345" y="6693"/>
                    <a:pt x="6020" y="6017"/>
                  </a:cubicBezTo>
                  <a:cubicBezTo>
                    <a:pt x="7392" y="4641"/>
                    <a:pt x="7392" y="2408"/>
                    <a:pt x="6020" y="1032"/>
                  </a:cubicBezTo>
                  <a:cubicBezTo>
                    <a:pt x="5344" y="359"/>
                    <a:pt x="4441" y="0"/>
                    <a:pt x="3522" y="0"/>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83"/>
            <p:cNvSpPr/>
            <p:nvPr/>
          </p:nvSpPr>
          <p:spPr>
            <a:xfrm>
              <a:off x="3683120" y="3407348"/>
              <a:ext cx="102392" cy="184878"/>
            </a:xfrm>
            <a:custGeom>
              <a:avLst/>
              <a:gdLst/>
              <a:ahLst/>
              <a:cxnLst/>
              <a:rect l="l" t="t" r="r" b="b"/>
              <a:pathLst>
                <a:path w="3904" h="7049" extrusionOk="0">
                  <a:moveTo>
                    <a:pt x="3517" y="1"/>
                  </a:moveTo>
                  <a:cubicBezTo>
                    <a:pt x="1600" y="1"/>
                    <a:pt x="1" y="1557"/>
                    <a:pt x="1" y="3525"/>
                  </a:cubicBezTo>
                  <a:cubicBezTo>
                    <a:pt x="1" y="5492"/>
                    <a:pt x="1600" y="7048"/>
                    <a:pt x="3517" y="7048"/>
                  </a:cubicBezTo>
                  <a:cubicBezTo>
                    <a:pt x="3645" y="7048"/>
                    <a:pt x="3773" y="7042"/>
                    <a:pt x="3903" y="7027"/>
                  </a:cubicBezTo>
                  <a:cubicBezTo>
                    <a:pt x="3105" y="6941"/>
                    <a:pt x="2359" y="6585"/>
                    <a:pt x="1791" y="6017"/>
                  </a:cubicBezTo>
                  <a:cubicBezTo>
                    <a:pt x="829" y="5059"/>
                    <a:pt x="506" y="3630"/>
                    <a:pt x="954" y="2350"/>
                  </a:cubicBezTo>
                  <a:cubicBezTo>
                    <a:pt x="1406" y="1071"/>
                    <a:pt x="2551" y="166"/>
                    <a:pt x="3903" y="22"/>
                  </a:cubicBezTo>
                  <a:cubicBezTo>
                    <a:pt x="3773" y="8"/>
                    <a:pt x="3645" y="1"/>
                    <a:pt x="351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83"/>
            <p:cNvSpPr/>
            <p:nvPr/>
          </p:nvSpPr>
          <p:spPr>
            <a:xfrm>
              <a:off x="3741817" y="3443857"/>
              <a:ext cx="59091" cy="50619"/>
            </a:xfrm>
            <a:custGeom>
              <a:avLst/>
              <a:gdLst/>
              <a:ahLst/>
              <a:cxnLst/>
              <a:rect l="l" t="t" r="r" b="b"/>
              <a:pathLst>
                <a:path w="2253" h="1930" extrusionOk="0">
                  <a:moveTo>
                    <a:pt x="1290" y="1"/>
                  </a:moveTo>
                  <a:cubicBezTo>
                    <a:pt x="429" y="1"/>
                    <a:pt x="0" y="1040"/>
                    <a:pt x="607" y="1647"/>
                  </a:cubicBezTo>
                  <a:cubicBezTo>
                    <a:pt x="802" y="1842"/>
                    <a:pt x="1043" y="1930"/>
                    <a:pt x="1279" y="1930"/>
                  </a:cubicBezTo>
                  <a:cubicBezTo>
                    <a:pt x="1775" y="1930"/>
                    <a:pt x="2252" y="1544"/>
                    <a:pt x="2252" y="963"/>
                  </a:cubicBezTo>
                  <a:cubicBezTo>
                    <a:pt x="2252" y="434"/>
                    <a:pt x="1819" y="1"/>
                    <a:pt x="1290"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83"/>
            <p:cNvSpPr/>
            <p:nvPr/>
          </p:nvSpPr>
          <p:spPr>
            <a:xfrm>
              <a:off x="3750393" y="3443857"/>
              <a:ext cx="35119" cy="50619"/>
            </a:xfrm>
            <a:custGeom>
              <a:avLst/>
              <a:gdLst/>
              <a:ahLst/>
              <a:cxnLst/>
              <a:rect l="l" t="t" r="r" b="b"/>
              <a:pathLst>
                <a:path w="1339" h="1930" extrusionOk="0">
                  <a:moveTo>
                    <a:pt x="962" y="0"/>
                  </a:moveTo>
                  <a:cubicBezTo>
                    <a:pt x="454" y="0"/>
                    <a:pt x="1" y="410"/>
                    <a:pt x="1" y="963"/>
                  </a:cubicBezTo>
                  <a:cubicBezTo>
                    <a:pt x="1" y="1521"/>
                    <a:pt x="456" y="1929"/>
                    <a:pt x="965" y="1929"/>
                  </a:cubicBezTo>
                  <a:cubicBezTo>
                    <a:pt x="1088" y="1929"/>
                    <a:pt x="1214" y="1905"/>
                    <a:pt x="1338" y="1853"/>
                  </a:cubicBezTo>
                  <a:cubicBezTo>
                    <a:pt x="982" y="1699"/>
                    <a:pt x="751" y="1353"/>
                    <a:pt x="751" y="963"/>
                  </a:cubicBezTo>
                  <a:cubicBezTo>
                    <a:pt x="751" y="578"/>
                    <a:pt x="982" y="232"/>
                    <a:pt x="1338" y="78"/>
                  </a:cubicBezTo>
                  <a:cubicBezTo>
                    <a:pt x="1213" y="25"/>
                    <a:pt x="1086" y="0"/>
                    <a:pt x="96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83"/>
            <p:cNvSpPr/>
            <p:nvPr/>
          </p:nvSpPr>
          <p:spPr>
            <a:xfrm>
              <a:off x="3734237" y="3494476"/>
              <a:ext cx="82695" cy="52770"/>
            </a:xfrm>
            <a:custGeom>
              <a:avLst/>
              <a:gdLst/>
              <a:ahLst/>
              <a:cxnLst/>
              <a:rect l="l" t="t" r="r" b="b"/>
              <a:pathLst>
                <a:path w="3153" h="2012" extrusionOk="0">
                  <a:moveTo>
                    <a:pt x="1030" y="0"/>
                  </a:moveTo>
                  <a:cubicBezTo>
                    <a:pt x="463" y="0"/>
                    <a:pt x="1" y="462"/>
                    <a:pt x="1" y="1030"/>
                  </a:cubicBezTo>
                  <a:lnTo>
                    <a:pt x="1" y="1839"/>
                  </a:lnTo>
                  <a:cubicBezTo>
                    <a:pt x="1" y="1935"/>
                    <a:pt x="78" y="2012"/>
                    <a:pt x="174" y="2012"/>
                  </a:cubicBezTo>
                  <a:lnTo>
                    <a:pt x="2979" y="2012"/>
                  </a:lnTo>
                  <a:cubicBezTo>
                    <a:pt x="3075" y="2012"/>
                    <a:pt x="3152" y="1935"/>
                    <a:pt x="3152" y="1839"/>
                  </a:cubicBezTo>
                  <a:lnTo>
                    <a:pt x="3152" y="1030"/>
                  </a:lnTo>
                  <a:cubicBezTo>
                    <a:pt x="3152" y="462"/>
                    <a:pt x="2690" y="0"/>
                    <a:pt x="2123"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83"/>
            <p:cNvSpPr/>
            <p:nvPr/>
          </p:nvSpPr>
          <p:spPr>
            <a:xfrm>
              <a:off x="3734237" y="3494345"/>
              <a:ext cx="46842" cy="52901"/>
            </a:xfrm>
            <a:custGeom>
              <a:avLst/>
              <a:gdLst/>
              <a:ahLst/>
              <a:cxnLst/>
              <a:rect l="l" t="t" r="r" b="b"/>
              <a:pathLst>
                <a:path w="1786" h="2017" extrusionOk="0">
                  <a:moveTo>
                    <a:pt x="1030" y="1"/>
                  </a:moveTo>
                  <a:cubicBezTo>
                    <a:pt x="463" y="5"/>
                    <a:pt x="1" y="467"/>
                    <a:pt x="1" y="1035"/>
                  </a:cubicBezTo>
                  <a:lnTo>
                    <a:pt x="1" y="1844"/>
                  </a:lnTo>
                  <a:cubicBezTo>
                    <a:pt x="1" y="1940"/>
                    <a:pt x="78" y="2017"/>
                    <a:pt x="174" y="2017"/>
                  </a:cubicBezTo>
                  <a:lnTo>
                    <a:pt x="929" y="2017"/>
                  </a:lnTo>
                  <a:cubicBezTo>
                    <a:pt x="833" y="2017"/>
                    <a:pt x="756" y="1940"/>
                    <a:pt x="756" y="1844"/>
                  </a:cubicBezTo>
                  <a:lnTo>
                    <a:pt x="756" y="1035"/>
                  </a:lnTo>
                  <a:cubicBezTo>
                    <a:pt x="756" y="467"/>
                    <a:pt x="1218" y="5"/>
                    <a:pt x="17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83"/>
            <p:cNvSpPr/>
            <p:nvPr/>
          </p:nvSpPr>
          <p:spPr>
            <a:xfrm>
              <a:off x="3559824" y="3596842"/>
              <a:ext cx="119938" cy="117368"/>
            </a:xfrm>
            <a:custGeom>
              <a:avLst/>
              <a:gdLst/>
              <a:ahLst/>
              <a:cxnLst/>
              <a:rect l="l" t="t" r="r" b="b"/>
              <a:pathLst>
                <a:path w="4573" h="4475" extrusionOk="0">
                  <a:moveTo>
                    <a:pt x="3627" y="1"/>
                  </a:moveTo>
                  <a:cubicBezTo>
                    <a:pt x="3499" y="1"/>
                    <a:pt x="3372" y="50"/>
                    <a:pt x="3273" y="149"/>
                  </a:cubicBezTo>
                  <a:lnTo>
                    <a:pt x="198" y="3224"/>
                  </a:lnTo>
                  <a:cubicBezTo>
                    <a:pt x="1" y="3421"/>
                    <a:pt x="1" y="3734"/>
                    <a:pt x="198" y="3931"/>
                  </a:cubicBezTo>
                  <a:lnTo>
                    <a:pt x="598" y="4330"/>
                  </a:lnTo>
                  <a:cubicBezTo>
                    <a:pt x="694" y="4427"/>
                    <a:pt x="821" y="4475"/>
                    <a:pt x="949" y="4475"/>
                  </a:cubicBezTo>
                  <a:cubicBezTo>
                    <a:pt x="1076" y="4475"/>
                    <a:pt x="1204" y="4427"/>
                    <a:pt x="1300" y="4330"/>
                  </a:cubicBezTo>
                  <a:lnTo>
                    <a:pt x="4380" y="1256"/>
                  </a:lnTo>
                  <a:cubicBezTo>
                    <a:pt x="4572" y="1058"/>
                    <a:pt x="4572" y="741"/>
                    <a:pt x="4380" y="548"/>
                  </a:cubicBezTo>
                  <a:lnTo>
                    <a:pt x="3980" y="149"/>
                  </a:lnTo>
                  <a:cubicBezTo>
                    <a:pt x="3882" y="50"/>
                    <a:pt x="3754" y="1"/>
                    <a:pt x="362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83"/>
            <p:cNvSpPr/>
            <p:nvPr/>
          </p:nvSpPr>
          <p:spPr>
            <a:xfrm>
              <a:off x="3559956" y="3596842"/>
              <a:ext cx="105041" cy="117368"/>
            </a:xfrm>
            <a:custGeom>
              <a:avLst/>
              <a:gdLst/>
              <a:ahLst/>
              <a:cxnLst/>
              <a:rect l="l" t="t" r="r" b="b"/>
              <a:pathLst>
                <a:path w="4005" h="4475" extrusionOk="0">
                  <a:moveTo>
                    <a:pt x="3624" y="1"/>
                  </a:moveTo>
                  <a:cubicBezTo>
                    <a:pt x="3496" y="1"/>
                    <a:pt x="3369" y="50"/>
                    <a:pt x="3273" y="149"/>
                  </a:cubicBezTo>
                  <a:lnTo>
                    <a:pt x="193" y="3224"/>
                  </a:lnTo>
                  <a:cubicBezTo>
                    <a:pt x="1" y="3421"/>
                    <a:pt x="1" y="3734"/>
                    <a:pt x="193" y="3931"/>
                  </a:cubicBezTo>
                  <a:lnTo>
                    <a:pt x="593" y="4330"/>
                  </a:lnTo>
                  <a:cubicBezTo>
                    <a:pt x="691" y="4427"/>
                    <a:pt x="819" y="4475"/>
                    <a:pt x="946" y="4475"/>
                  </a:cubicBezTo>
                  <a:cubicBezTo>
                    <a:pt x="1074" y="4475"/>
                    <a:pt x="1201" y="4427"/>
                    <a:pt x="1300" y="4330"/>
                  </a:cubicBezTo>
                  <a:lnTo>
                    <a:pt x="1324" y="4306"/>
                  </a:lnTo>
                  <a:lnTo>
                    <a:pt x="953" y="3931"/>
                  </a:lnTo>
                  <a:cubicBezTo>
                    <a:pt x="756" y="3734"/>
                    <a:pt x="756" y="3421"/>
                    <a:pt x="953" y="3224"/>
                  </a:cubicBezTo>
                  <a:lnTo>
                    <a:pt x="4004" y="173"/>
                  </a:lnTo>
                  <a:lnTo>
                    <a:pt x="3975" y="149"/>
                  </a:lnTo>
                  <a:cubicBezTo>
                    <a:pt x="3879" y="50"/>
                    <a:pt x="3751" y="1"/>
                    <a:pt x="362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83"/>
            <p:cNvSpPr/>
            <p:nvPr/>
          </p:nvSpPr>
          <p:spPr>
            <a:xfrm>
              <a:off x="3636068" y="3596842"/>
              <a:ext cx="43695" cy="42541"/>
            </a:xfrm>
            <a:custGeom>
              <a:avLst/>
              <a:gdLst/>
              <a:ahLst/>
              <a:cxnLst/>
              <a:rect l="l" t="t" r="r" b="b"/>
              <a:pathLst>
                <a:path w="1666" h="1622" extrusionOk="0">
                  <a:moveTo>
                    <a:pt x="720" y="1"/>
                  </a:moveTo>
                  <a:cubicBezTo>
                    <a:pt x="592" y="1"/>
                    <a:pt x="465" y="50"/>
                    <a:pt x="366" y="149"/>
                  </a:cubicBezTo>
                  <a:lnTo>
                    <a:pt x="0" y="515"/>
                  </a:lnTo>
                  <a:lnTo>
                    <a:pt x="1107" y="1621"/>
                  </a:lnTo>
                  <a:lnTo>
                    <a:pt x="1473" y="1251"/>
                  </a:lnTo>
                  <a:cubicBezTo>
                    <a:pt x="1665" y="1058"/>
                    <a:pt x="1665" y="741"/>
                    <a:pt x="1473" y="548"/>
                  </a:cubicBezTo>
                  <a:lnTo>
                    <a:pt x="1073" y="149"/>
                  </a:lnTo>
                  <a:cubicBezTo>
                    <a:pt x="975" y="50"/>
                    <a:pt x="847" y="1"/>
                    <a:pt x="72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83"/>
            <p:cNvSpPr/>
            <p:nvPr/>
          </p:nvSpPr>
          <p:spPr>
            <a:xfrm>
              <a:off x="3636199" y="3596816"/>
              <a:ext cx="28798" cy="23500"/>
            </a:xfrm>
            <a:custGeom>
              <a:avLst/>
              <a:gdLst/>
              <a:ahLst/>
              <a:cxnLst/>
              <a:rect l="l" t="t" r="r" b="b"/>
              <a:pathLst>
                <a:path w="1098" h="896" extrusionOk="0">
                  <a:moveTo>
                    <a:pt x="674" y="1"/>
                  </a:moveTo>
                  <a:cubicBezTo>
                    <a:pt x="654" y="1"/>
                    <a:pt x="640" y="6"/>
                    <a:pt x="626" y="10"/>
                  </a:cubicBezTo>
                  <a:cubicBezTo>
                    <a:pt x="524" y="30"/>
                    <a:pt x="438" y="73"/>
                    <a:pt x="366" y="145"/>
                  </a:cubicBezTo>
                  <a:lnTo>
                    <a:pt x="91" y="424"/>
                  </a:lnTo>
                  <a:lnTo>
                    <a:pt x="0" y="516"/>
                  </a:lnTo>
                  <a:lnTo>
                    <a:pt x="375" y="896"/>
                  </a:lnTo>
                  <a:lnTo>
                    <a:pt x="1097" y="174"/>
                  </a:lnTo>
                  <a:lnTo>
                    <a:pt x="1073" y="150"/>
                  </a:lnTo>
                  <a:cubicBezTo>
                    <a:pt x="1063" y="135"/>
                    <a:pt x="1049" y="126"/>
                    <a:pt x="1039" y="116"/>
                  </a:cubicBezTo>
                  <a:lnTo>
                    <a:pt x="1025" y="107"/>
                  </a:lnTo>
                  <a:cubicBezTo>
                    <a:pt x="1010" y="97"/>
                    <a:pt x="996" y="83"/>
                    <a:pt x="977" y="73"/>
                  </a:cubicBezTo>
                  <a:cubicBezTo>
                    <a:pt x="900" y="25"/>
                    <a:pt x="813" y="1"/>
                    <a:pt x="722"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83"/>
            <p:cNvSpPr/>
            <p:nvPr/>
          </p:nvSpPr>
          <p:spPr>
            <a:xfrm>
              <a:off x="3554290" y="3380517"/>
              <a:ext cx="340040" cy="338623"/>
            </a:xfrm>
            <a:custGeom>
              <a:avLst/>
              <a:gdLst/>
              <a:ahLst/>
              <a:cxnLst/>
              <a:rect l="l" t="t" r="r" b="b"/>
              <a:pathLst>
                <a:path w="12965" h="12911" extrusionOk="0">
                  <a:moveTo>
                    <a:pt x="4980" y="7502"/>
                  </a:moveTo>
                  <a:cubicBezTo>
                    <a:pt x="5129" y="7680"/>
                    <a:pt x="5298" y="7844"/>
                    <a:pt x="5476" y="7998"/>
                  </a:cubicBezTo>
                  <a:lnTo>
                    <a:pt x="4764" y="8710"/>
                  </a:lnTo>
                  <a:cubicBezTo>
                    <a:pt x="4749" y="8690"/>
                    <a:pt x="4735" y="8676"/>
                    <a:pt x="4716" y="8657"/>
                  </a:cubicBezTo>
                  <a:lnTo>
                    <a:pt x="4321" y="8262"/>
                  </a:lnTo>
                  <a:cubicBezTo>
                    <a:pt x="4302" y="8243"/>
                    <a:pt x="4287" y="8229"/>
                    <a:pt x="4268" y="8214"/>
                  </a:cubicBezTo>
                  <a:lnTo>
                    <a:pt x="4980" y="7502"/>
                  </a:lnTo>
                  <a:close/>
                  <a:moveTo>
                    <a:pt x="3833" y="8437"/>
                  </a:moveTo>
                  <a:cubicBezTo>
                    <a:pt x="3912" y="8437"/>
                    <a:pt x="3992" y="8467"/>
                    <a:pt x="4052" y="8527"/>
                  </a:cubicBezTo>
                  <a:lnTo>
                    <a:pt x="4451" y="8926"/>
                  </a:lnTo>
                  <a:cubicBezTo>
                    <a:pt x="4571" y="9047"/>
                    <a:pt x="4571" y="9244"/>
                    <a:pt x="4451" y="9369"/>
                  </a:cubicBezTo>
                  <a:lnTo>
                    <a:pt x="4451" y="9364"/>
                  </a:lnTo>
                  <a:lnTo>
                    <a:pt x="4215" y="9600"/>
                  </a:lnTo>
                  <a:lnTo>
                    <a:pt x="3378" y="8763"/>
                  </a:lnTo>
                  <a:lnTo>
                    <a:pt x="3614" y="8527"/>
                  </a:lnTo>
                  <a:cubicBezTo>
                    <a:pt x="3674" y="8467"/>
                    <a:pt x="3753" y="8437"/>
                    <a:pt x="3833" y="8437"/>
                  </a:cubicBezTo>
                  <a:close/>
                  <a:moveTo>
                    <a:pt x="3113" y="9027"/>
                  </a:moveTo>
                  <a:lnTo>
                    <a:pt x="3951" y="9865"/>
                  </a:lnTo>
                  <a:lnTo>
                    <a:pt x="1376" y="12439"/>
                  </a:lnTo>
                  <a:cubicBezTo>
                    <a:pt x="1314" y="12499"/>
                    <a:pt x="1234" y="12529"/>
                    <a:pt x="1155" y="12529"/>
                  </a:cubicBezTo>
                  <a:cubicBezTo>
                    <a:pt x="1076" y="12529"/>
                    <a:pt x="996" y="12499"/>
                    <a:pt x="934" y="12439"/>
                  </a:cubicBezTo>
                  <a:lnTo>
                    <a:pt x="539" y="12044"/>
                  </a:lnTo>
                  <a:cubicBezTo>
                    <a:pt x="419" y="11919"/>
                    <a:pt x="419" y="11727"/>
                    <a:pt x="539" y="11606"/>
                  </a:cubicBezTo>
                  <a:lnTo>
                    <a:pt x="539" y="11602"/>
                  </a:lnTo>
                  <a:lnTo>
                    <a:pt x="3113" y="9027"/>
                  </a:lnTo>
                  <a:close/>
                  <a:moveTo>
                    <a:pt x="8430" y="0"/>
                  </a:moveTo>
                  <a:cubicBezTo>
                    <a:pt x="4725" y="0"/>
                    <a:pt x="2584" y="4211"/>
                    <a:pt x="4740" y="7204"/>
                  </a:cubicBezTo>
                  <a:lnTo>
                    <a:pt x="3883" y="8065"/>
                  </a:lnTo>
                  <a:cubicBezTo>
                    <a:pt x="3862" y="8063"/>
                    <a:pt x="3840" y="8062"/>
                    <a:pt x="3819" y="8062"/>
                  </a:cubicBezTo>
                  <a:cubicBezTo>
                    <a:pt x="3640" y="8062"/>
                    <a:pt x="3469" y="8133"/>
                    <a:pt x="3344" y="8262"/>
                  </a:cubicBezTo>
                  <a:lnTo>
                    <a:pt x="270" y="11337"/>
                  </a:lnTo>
                  <a:cubicBezTo>
                    <a:pt x="0" y="11606"/>
                    <a:pt x="0" y="12044"/>
                    <a:pt x="270" y="12314"/>
                  </a:cubicBezTo>
                  <a:lnTo>
                    <a:pt x="669" y="12708"/>
                  </a:lnTo>
                  <a:cubicBezTo>
                    <a:pt x="804" y="12843"/>
                    <a:pt x="979" y="12910"/>
                    <a:pt x="1155" y="12910"/>
                  </a:cubicBezTo>
                  <a:cubicBezTo>
                    <a:pt x="1331" y="12910"/>
                    <a:pt x="1506" y="12843"/>
                    <a:pt x="1641" y="12708"/>
                  </a:cubicBezTo>
                  <a:lnTo>
                    <a:pt x="4350" y="10004"/>
                  </a:lnTo>
                  <a:lnTo>
                    <a:pt x="4716" y="9638"/>
                  </a:lnTo>
                  <a:cubicBezTo>
                    <a:pt x="4860" y="9494"/>
                    <a:pt x="4932" y="9297"/>
                    <a:pt x="4913" y="9095"/>
                  </a:cubicBezTo>
                  <a:lnTo>
                    <a:pt x="5774" y="8233"/>
                  </a:lnTo>
                  <a:cubicBezTo>
                    <a:pt x="6419" y="8700"/>
                    <a:pt x="7179" y="8989"/>
                    <a:pt x="7968" y="9066"/>
                  </a:cubicBezTo>
                  <a:lnTo>
                    <a:pt x="7988" y="9066"/>
                  </a:lnTo>
                  <a:cubicBezTo>
                    <a:pt x="7989" y="9066"/>
                    <a:pt x="7991" y="9066"/>
                    <a:pt x="7993" y="9066"/>
                  </a:cubicBezTo>
                  <a:cubicBezTo>
                    <a:pt x="8233" y="9066"/>
                    <a:pt x="8251" y="8710"/>
                    <a:pt x="8007" y="8690"/>
                  </a:cubicBezTo>
                  <a:cubicBezTo>
                    <a:pt x="7203" y="8609"/>
                    <a:pt x="6438" y="8291"/>
                    <a:pt x="5808" y="7786"/>
                  </a:cubicBezTo>
                  <a:cubicBezTo>
                    <a:pt x="2738" y="5303"/>
                    <a:pt x="4542" y="381"/>
                    <a:pt x="8430" y="381"/>
                  </a:cubicBezTo>
                  <a:cubicBezTo>
                    <a:pt x="8434" y="381"/>
                    <a:pt x="8437" y="381"/>
                    <a:pt x="8440" y="381"/>
                  </a:cubicBezTo>
                  <a:cubicBezTo>
                    <a:pt x="10572" y="381"/>
                    <a:pt x="12362" y="2000"/>
                    <a:pt x="12573" y="4124"/>
                  </a:cubicBezTo>
                  <a:cubicBezTo>
                    <a:pt x="12584" y="4240"/>
                    <a:pt x="12671" y="4294"/>
                    <a:pt x="12759" y="4294"/>
                  </a:cubicBezTo>
                  <a:cubicBezTo>
                    <a:pt x="12861" y="4294"/>
                    <a:pt x="12964" y="4220"/>
                    <a:pt x="12949" y="4086"/>
                  </a:cubicBezTo>
                  <a:cubicBezTo>
                    <a:pt x="12718" y="1766"/>
                    <a:pt x="10764" y="0"/>
                    <a:pt x="8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83"/>
            <p:cNvSpPr/>
            <p:nvPr/>
          </p:nvSpPr>
          <p:spPr>
            <a:xfrm>
              <a:off x="3670268" y="3402286"/>
              <a:ext cx="202948" cy="194949"/>
            </a:xfrm>
            <a:custGeom>
              <a:avLst/>
              <a:gdLst/>
              <a:ahLst/>
              <a:cxnLst/>
              <a:rect l="l" t="t" r="r" b="b"/>
              <a:pathLst>
                <a:path w="7738" h="7433" extrusionOk="0">
                  <a:moveTo>
                    <a:pt x="4011" y="382"/>
                  </a:moveTo>
                  <a:cubicBezTo>
                    <a:pt x="4442" y="382"/>
                    <a:pt x="4875" y="466"/>
                    <a:pt x="5288" y="638"/>
                  </a:cubicBezTo>
                  <a:cubicBezTo>
                    <a:pt x="6530" y="1153"/>
                    <a:pt x="7343" y="2370"/>
                    <a:pt x="7343" y="3718"/>
                  </a:cubicBezTo>
                  <a:cubicBezTo>
                    <a:pt x="7348" y="5557"/>
                    <a:pt x="5856" y="7052"/>
                    <a:pt x="4017" y="7052"/>
                  </a:cubicBezTo>
                  <a:cubicBezTo>
                    <a:pt x="4014" y="7052"/>
                    <a:pt x="4011" y="7052"/>
                    <a:pt x="4008" y="7052"/>
                  </a:cubicBezTo>
                  <a:cubicBezTo>
                    <a:pt x="2661" y="7052"/>
                    <a:pt x="1444" y="6239"/>
                    <a:pt x="929" y="4993"/>
                  </a:cubicBezTo>
                  <a:cubicBezTo>
                    <a:pt x="414" y="3746"/>
                    <a:pt x="698" y="2313"/>
                    <a:pt x="1651" y="1360"/>
                  </a:cubicBezTo>
                  <a:cubicBezTo>
                    <a:pt x="2288" y="723"/>
                    <a:pt x="3142" y="382"/>
                    <a:pt x="4011" y="382"/>
                  </a:cubicBezTo>
                  <a:close/>
                  <a:moveTo>
                    <a:pt x="4013" y="1"/>
                  </a:moveTo>
                  <a:cubicBezTo>
                    <a:pt x="3044" y="1"/>
                    <a:pt x="2093" y="378"/>
                    <a:pt x="1381" y="1090"/>
                  </a:cubicBezTo>
                  <a:cubicBezTo>
                    <a:pt x="318" y="2149"/>
                    <a:pt x="0" y="3751"/>
                    <a:pt x="578" y="5137"/>
                  </a:cubicBezTo>
                  <a:cubicBezTo>
                    <a:pt x="1150" y="6528"/>
                    <a:pt x="2507" y="7432"/>
                    <a:pt x="4008" y="7432"/>
                  </a:cubicBezTo>
                  <a:cubicBezTo>
                    <a:pt x="4014" y="7432"/>
                    <a:pt x="4020" y="7432"/>
                    <a:pt x="4026" y="7432"/>
                  </a:cubicBezTo>
                  <a:cubicBezTo>
                    <a:pt x="6077" y="7432"/>
                    <a:pt x="7737" y="5766"/>
                    <a:pt x="7723" y="3718"/>
                  </a:cubicBezTo>
                  <a:cubicBezTo>
                    <a:pt x="7723" y="2216"/>
                    <a:pt x="6818" y="859"/>
                    <a:pt x="5433" y="282"/>
                  </a:cubicBezTo>
                  <a:cubicBezTo>
                    <a:pt x="4973" y="93"/>
                    <a:pt x="44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83"/>
            <p:cNvSpPr/>
            <p:nvPr/>
          </p:nvSpPr>
          <p:spPr>
            <a:xfrm>
              <a:off x="3729071" y="3438821"/>
              <a:ext cx="92793" cy="113355"/>
            </a:xfrm>
            <a:custGeom>
              <a:avLst/>
              <a:gdLst/>
              <a:ahLst/>
              <a:cxnLst/>
              <a:rect l="l" t="t" r="r" b="b"/>
              <a:pathLst>
                <a:path w="3538" h="4322" extrusionOk="0">
                  <a:moveTo>
                    <a:pt x="1766" y="381"/>
                  </a:moveTo>
                  <a:cubicBezTo>
                    <a:pt x="2459" y="381"/>
                    <a:pt x="2801" y="1213"/>
                    <a:pt x="2315" y="1704"/>
                  </a:cubicBezTo>
                  <a:cubicBezTo>
                    <a:pt x="2158" y="1861"/>
                    <a:pt x="1965" y="1931"/>
                    <a:pt x="1776" y="1931"/>
                  </a:cubicBezTo>
                  <a:cubicBezTo>
                    <a:pt x="1378" y="1931"/>
                    <a:pt x="996" y="1621"/>
                    <a:pt x="996" y="1155"/>
                  </a:cubicBezTo>
                  <a:cubicBezTo>
                    <a:pt x="996" y="727"/>
                    <a:pt x="1343" y="381"/>
                    <a:pt x="1766" y="381"/>
                  </a:cubicBezTo>
                  <a:close/>
                  <a:moveTo>
                    <a:pt x="2310" y="2310"/>
                  </a:moveTo>
                  <a:cubicBezTo>
                    <a:pt x="2777" y="2310"/>
                    <a:pt x="3152" y="2685"/>
                    <a:pt x="3152" y="3152"/>
                  </a:cubicBezTo>
                  <a:lnTo>
                    <a:pt x="3157" y="3946"/>
                  </a:lnTo>
                  <a:lnTo>
                    <a:pt x="2743" y="3946"/>
                  </a:lnTo>
                  <a:lnTo>
                    <a:pt x="2743" y="3114"/>
                  </a:lnTo>
                  <a:cubicBezTo>
                    <a:pt x="2743" y="2989"/>
                    <a:pt x="2648" y="2926"/>
                    <a:pt x="2553" y="2926"/>
                  </a:cubicBezTo>
                  <a:cubicBezTo>
                    <a:pt x="2458" y="2926"/>
                    <a:pt x="2363" y="2989"/>
                    <a:pt x="2363" y="3114"/>
                  </a:cubicBezTo>
                  <a:lnTo>
                    <a:pt x="2363" y="3946"/>
                  </a:lnTo>
                  <a:lnTo>
                    <a:pt x="1175" y="3946"/>
                  </a:lnTo>
                  <a:lnTo>
                    <a:pt x="1175" y="3114"/>
                  </a:lnTo>
                  <a:cubicBezTo>
                    <a:pt x="1175" y="2989"/>
                    <a:pt x="1079" y="2926"/>
                    <a:pt x="984" y="2926"/>
                  </a:cubicBezTo>
                  <a:cubicBezTo>
                    <a:pt x="889" y="2926"/>
                    <a:pt x="794" y="2989"/>
                    <a:pt x="794" y="3114"/>
                  </a:cubicBezTo>
                  <a:lnTo>
                    <a:pt x="794" y="3946"/>
                  </a:lnTo>
                  <a:lnTo>
                    <a:pt x="381" y="3946"/>
                  </a:lnTo>
                  <a:lnTo>
                    <a:pt x="381" y="3152"/>
                  </a:lnTo>
                  <a:cubicBezTo>
                    <a:pt x="381" y="2685"/>
                    <a:pt x="756" y="2310"/>
                    <a:pt x="1223" y="2310"/>
                  </a:cubicBezTo>
                  <a:close/>
                  <a:moveTo>
                    <a:pt x="1766" y="0"/>
                  </a:moveTo>
                  <a:cubicBezTo>
                    <a:pt x="746" y="0"/>
                    <a:pt x="231" y="1232"/>
                    <a:pt x="948" y="1964"/>
                  </a:cubicBezTo>
                  <a:cubicBezTo>
                    <a:pt x="395" y="2089"/>
                    <a:pt x="0" y="2584"/>
                    <a:pt x="0" y="3152"/>
                  </a:cubicBezTo>
                  <a:lnTo>
                    <a:pt x="0" y="3961"/>
                  </a:lnTo>
                  <a:cubicBezTo>
                    <a:pt x="0" y="4158"/>
                    <a:pt x="164" y="4321"/>
                    <a:pt x="366" y="4321"/>
                  </a:cubicBezTo>
                  <a:lnTo>
                    <a:pt x="3171" y="4321"/>
                  </a:lnTo>
                  <a:cubicBezTo>
                    <a:pt x="3373" y="4321"/>
                    <a:pt x="3537" y="4158"/>
                    <a:pt x="3537" y="3961"/>
                  </a:cubicBezTo>
                  <a:lnTo>
                    <a:pt x="3537" y="3152"/>
                  </a:lnTo>
                  <a:cubicBezTo>
                    <a:pt x="3532" y="2584"/>
                    <a:pt x="3143" y="2089"/>
                    <a:pt x="2589" y="1964"/>
                  </a:cubicBezTo>
                  <a:cubicBezTo>
                    <a:pt x="3306" y="1232"/>
                    <a:pt x="2791" y="0"/>
                    <a:pt x="17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83"/>
            <p:cNvSpPr/>
            <p:nvPr/>
          </p:nvSpPr>
          <p:spPr>
            <a:xfrm>
              <a:off x="3780083" y="3506331"/>
              <a:ext cx="114299" cy="112096"/>
            </a:xfrm>
            <a:custGeom>
              <a:avLst/>
              <a:gdLst/>
              <a:ahLst/>
              <a:cxnLst/>
              <a:rect l="l" t="t" r="r" b="b"/>
              <a:pathLst>
                <a:path w="4358" h="4274" extrusionOk="0">
                  <a:moveTo>
                    <a:pt x="4154" y="1"/>
                  </a:moveTo>
                  <a:cubicBezTo>
                    <a:pt x="4066" y="1"/>
                    <a:pt x="3980" y="56"/>
                    <a:pt x="3969" y="174"/>
                  </a:cubicBezTo>
                  <a:cubicBezTo>
                    <a:pt x="3767" y="2137"/>
                    <a:pt x="2213" y="3696"/>
                    <a:pt x="245" y="3893"/>
                  </a:cubicBezTo>
                  <a:cubicBezTo>
                    <a:pt x="1" y="3913"/>
                    <a:pt x="18" y="4274"/>
                    <a:pt x="259" y="4274"/>
                  </a:cubicBezTo>
                  <a:cubicBezTo>
                    <a:pt x="261" y="4274"/>
                    <a:pt x="262" y="4274"/>
                    <a:pt x="264" y="4274"/>
                  </a:cubicBezTo>
                  <a:lnTo>
                    <a:pt x="283" y="4274"/>
                  </a:lnTo>
                  <a:cubicBezTo>
                    <a:pt x="2429" y="4052"/>
                    <a:pt x="4128" y="2359"/>
                    <a:pt x="4344" y="212"/>
                  </a:cubicBezTo>
                  <a:cubicBezTo>
                    <a:pt x="4357" y="75"/>
                    <a:pt x="4255" y="1"/>
                    <a:pt x="4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83"/>
          <p:cNvGrpSpPr/>
          <p:nvPr/>
        </p:nvGrpSpPr>
        <p:grpSpPr>
          <a:xfrm>
            <a:off x="4001155" y="3207456"/>
            <a:ext cx="345810" cy="311058"/>
            <a:chOff x="4001155" y="3392031"/>
            <a:chExt cx="345810" cy="311058"/>
          </a:xfrm>
        </p:grpSpPr>
        <p:sp>
          <p:nvSpPr>
            <p:cNvPr id="14721" name="Google Shape;14721;p83"/>
            <p:cNvSpPr/>
            <p:nvPr/>
          </p:nvSpPr>
          <p:spPr>
            <a:xfrm>
              <a:off x="4144016" y="3454977"/>
              <a:ext cx="27408" cy="47970"/>
            </a:xfrm>
            <a:custGeom>
              <a:avLst/>
              <a:gdLst/>
              <a:ahLst/>
              <a:cxnLst/>
              <a:rect l="l" t="t" r="r" b="b"/>
              <a:pathLst>
                <a:path w="1045" h="1829" extrusionOk="0">
                  <a:moveTo>
                    <a:pt x="491" y="366"/>
                  </a:moveTo>
                  <a:lnTo>
                    <a:pt x="491" y="703"/>
                  </a:lnTo>
                  <a:cubicBezTo>
                    <a:pt x="390" y="664"/>
                    <a:pt x="313" y="621"/>
                    <a:pt x="308" y="520"/>
                  </a:cubicBezTo>
                  <a:cubicBezTo>
                    <a:pt x="308" y="438"/>
                    <a:pt x="381" y="385"/>
                    <a:pt x="491" y="366"/>
                  </a:cubicBezTo>
                  <a:close/>
                  <a:moveTo>
                    <a:pt x="607" y="1049"/>
                  </a:moveTo>
                  <a:cubicBezTo>
                    <a:pt x="703" y="1093"/>
                    <a:pt x="775" y="1155"/>
                    <a:pt x="775" y="1256"/>
                  </a:cubicBezTo>
                  <a:cubicBezTo>
                    <a:pt x="775" y="1362"/>
                    <a:pt x="703" y="1420"/>
                    <a:pt x="607" y="1439"/>
                  </a:cubicBezTo>
                  <a:lnTo>
                    <a:pt x="607" y="1049"/>
                  </a:lnTo>
                  <a:close/>
                  <a:moveTo>
                    <a:pt x="549" y="0"/>
                  </a:moveTo>
                  <a:cubicBezTo>
                    <a:pt x="506" y="0"/>
                    <a:pt x="472" y="29"/>
                    <a:pt x="472" y="58"/>
                  </a:cubicBezTo>
                  <a:lnTo>
                    <a:pt x="472" y="116"/>
                  </a:lnTo>
                  <a:cubicBezTo>
                    <a:pt x="251" y="145"/>
                    <a:pt x="44" y="265"/>
                    <a:pt x="44" y="549"/>
                  </a:cubicBezTo>
                  <a:cubicBezTo>
                    <a:pt x="44" y="838"/>
                    <a:pt x="270" y="924"/>
                    <a:pt x="472" y="996"/>
                  </a:cubicBezTo>
                  <a:lnTo>
                    <a:pt x="472" y="1439"/>
                  </a:lnTo>
                  <a:cubicBezTo>
                    <a:pt x="275" y="1420"/>
                    <a:pt x="212" y="1275"/>
                    <a:pt x="126" y="1275"/>
                  </a:cubicBezTo>
                  <a:cubicBezTo>
                    <a:pt x="58" y="1275"/>
                    <a:pt x="0" y="1372"/>
                    <a:pt x="0" y="1429"/>
                  </a:cubicBezTo>
                  <a:cubicBezTo>
                    <a:pt x="0" y="1555"/>
                    <a:pt x="203" y="1699"/>
                    <a:pt x="472" y="1704"/>
                  </a:cubicBezTo>
                  <a:lnTo>
                    <a:pt x="472" y="1713"/>
                  </a:lnTo>
                  <a:lnTo>
                    <a:pt x="472" y="1771"/>
                  </a:lnTo>
                  <a:cubicBezTo>
                    <a:pt x="472" y="1800"/>
                    <a:pt x="510" y="1829"/>
                    <a:pt x="544" y="1829"/>
                  </a:cubicBezTo>
                  <a:cubicBezTo>
                    <a:pt x="583" y="1829"/>
                    <a:pt x="621" y="1800"/>
                    <a:pt x="621" y="1771"/>
                  </a:cubicBezTo>
                  <a:lnTo>
                    <a:pt x="621" y="1704"/>
                  </a:lnTo>
                  <a:cubicBezTo>
                    <a:pt x="871" y="1660"/>
                    <a:pt x="1045" y="1506"/>
                    <a:pt x="1045" y="1232"/>
                  </a:cubicBezTo>
                  <a:cubicBezTo>
                    <a:pt x="1045" y="929"/>
                    <a:pt x="818" y="828"/>
                    <a:pt x="621" y="756"/>
                  </a:cubicBezTo>
                  <a:lnTo>
                    <a:pt x="621" y="366"/>
                  </a:lnTo>
                  <a:cubicBezTo>
                    <a:pt x="770" y="376"/>
                    <a:pt x="823" y="448"/>
                    <a:pt x="886" y="448"/>
                  </a:cubicBezTo>
                  <a:cubicBezTo>
                    <a:pt x="968" y="448"/>
                    <a:pt x="1006" y="342"/>
                    <a:pt x="1006" y="294"/>
                  </a:cubicBezTo>
                  <a:cubicBezTo>
                    <a:pt x="1006" y="164"/>
                    <a:pt x="770" y="121"/>
                    <a:pt x="626" y="116"/>
                  </a:cubicBezTo>
                  <a:lnTo>
                    <a:pt x="626" y="58"/>
                  </a:lnTo>
                  <a:cubicBezTo>
                    <a:pt x="626" y="29"/>
                    <a:pt x="59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83"/>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83"/>
            <p:cNvSpPr/>
            <p:nvPr/>
          </p:nvSpPr>
          <p:spPr>
            <a:xfrm>
              <a:off x="4223511" y="3425078"/>
              <a:ext cx="27303" cy="47839"/>
            </a:xfrm>
            <a:custGeom>
              <a:avLst/>
              <a:gdLst/>
              <a:ahLst/>
              <a:cxnLst/>
              <a:rect l="l" t="t" r="r" b="b"/>
              <a:pathLst>
                <a:path w="1041" h="1824" extrusionOk="0">
                  <a:moveTo>
                    <a:pt x="492" y="366"/>
                  </a:moveTo>
                  <a:lnTo>
                    <a:pt x="492" y="703"/>
                  </a:lnTo>
                  <a:cubicBezTo>
                    <a:pt x="386" y="659"/>
                    <a:pt x="314" y="621"/>
                    <a:pt x="309" y="520"/>
                  </a:cubicBezTo>
                  <a:cubicBezTo>
                    <a:pt x="309" y="438"/>
                    <a:pt x="376" y="385"/>
                    <a:pt x="492" y="366"/>
                  </a:cubicBezTo>
                  <a:close/>
                  <a:moveTo>
                    <a:pt x="607" y="1049"/>
                  </a:moveTo>
                  <a:cubicBezTo>
                    <a:pt x="699" y="1092"/>
                    <a:pt x="771" y="1155"/>
                    <a:pt x="771" y="1256"/>
                  </a:cubicBezTo>
                  <a:cubicBezTo>
                    <a:pt x="771" y="1362"/>
                    <a:pt x="703" y="1419"/>
                    <a:pt x="607" y="1439"/>
                  </a:cubicBezTo>
                  <a:lnTo>
                    <a:pt x="607" y="1049"/>
                  </a:lnTo>
                  <a:close/>
                  <a:moveTo>
                    <a:pt x="549" y="0"/>
                  </a:moveTo>
                  <a:cubicBezTo>
                    <a:pt x="506" y="0"/>
                    <a:pt x="472" y="29"/>
                    <a:pt x="472" y="58"/>
                  </a:cubicBezTo>
                  <a:lnTo>
                    <a:pt x="472" y="115"/>
                  </a:lnTo>
                  <a:cubicBezTo>
                    <a:pt x="251" y="144"/>
                    <a:pt x="39" y="265"/>
                    <a:pt x="39" y="549"/>
                  </a:cubicBezTo>
                  <a:cubicBezTo>
                    <a:pt x="39" y="832"/>
                    <a:pt x="270" y="919"/>
                    <a:pt x="472" y="996"/>
                  </a:cubicBezTo>
                  <a:lnTo>
                    <a:pt x="472" y="1439"/>
                  </a:lnTo>
                  <a:cubicBezTo>
                    <a:pt x="275" y="1415"/>
                    <a:pt x="208" y="1270"/>
                    <a:pt x="126" y="1270"/>
                  </a:cubicBezTo>
                  <a:cubicBezTo>
                    <a:pt x="54" y="1270"/>
                    <a:pt x="1" y="1367"/>
                    <a:pt x="1" y="1429"/>
                  </a:cubicBezTo>
                  <a:cubicBezTo>
                    <a:pt x="1" y="1554"/>
                    <a:pt x="203" y="1699"/>
                    <a:pt x="472" y="1703"/>
                  </a:cubicBezTo>
                  <a:lnTo>
                    <a:pt x="468" y="1708"/>
                  </a:lnTo>
                  <a:lnTo>
                    <a:pt x="468" y="1771"/>
                  </a:lnTo>
                  <a:cubicBezTo>
                    <a:pt x="468" y="1800"/>
                    <a:pt x="506" y="1824"/>
                    <a:pt x="545" y="1824"/>
                  </a:cubicBezTo>
                  <a:cubicBezTo>
                    <a:pt x="583" y="1824"/>
                    <a:pt x="622" y="1800"/>
                    <a:pt x="622" y="1771"/>
                  </a:cubicBezTo>
                  <a:lnTo>
                    <a:pt x="622" y="1703"/>
                  </a:lnTo>
                  <a:cubicBezTo>
                    <a:pt x="872" y="1660"/>
                    <a:pt x="1040" y="1501"/>
                    <a:pt x="1040" y="1232"/>
                  </a:cubicBezTo>
                  <a:cubicBezTo>
                    <a:pt x="1040" y="929"/>
                    <a:pt x="819" y="828"/>
                    <a:pt x="622" y="755"/>
                  </a:cubicBezTo>
                  <a:lnTo>
                    <a:pt x="622" y="361"/>
                  </a:lnTo>
                  <a:cubicBezTo>
                    <a:pt x="771" y="375"/>
                    <a:pt x="824" y="443"/>
                    <a:pt x="881" y="443"/>
                  </a:cubicBezTo>
                  <a:cubicBezTo>
                    <a:pt x="968" y="443"/>
                    <a:pt x="1002" y="342"/>
                    <a:pt x="1002" y="294"/>
                  </a:cubicBezTo>
                  <a:cubicBezTo>
                    <a:pt x="1002" y="164"/>
                    <a:pt x="766" y="120"/>
                    <a:pt x="622" y="115"/>
                  </a:cubicBezTo>
                  <a:lnTo>
                    <a:pt x="622" y="58"/>
                  </a:lnTo>
                  <a:cubicBezTo>
                    <a:pt x="622" y="29"/>
                    <a:pt x="588"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83"/>
            <p:cNvSpPr/>
            <p:nvPr/>
          </p:nvSpPr>
          <p:spPr>
            <a:xfrm>
              <a:off x="4106537" y="3427202"/>
              <a:ext cx="102628" cy="102497"/>
            </a:xfrm>
            <a:custGeom>
              <a:avLst/>
              <a:gdLst/>
              <a:ahLst/>
              <a:cxnLst/>
              <a:rect l="l" t="t" r="r" b="b"/>
              <a:pathLst>
                <a:path w="3913" h="3908" extrusionOk="0">
                  <a:moveTo>
                    <a:pt x="1954" y="1"/>
                  </a:moveTo>
                  <a:cubicBezTo>
                    <a:pt x="876" y="1"/>
                    <a:pt x="0" y="877"/>
                    <a:pt x="0" y="1954"/>
                  </a:cubicBezTo>
                  <a:cubicBezTo>
                    <a:pt x="0" y="3032"/>
                    <a:pt x="876" y="3908"/>
                    <a:pt x="1954" y="3908"/>
                  </a:cubicBezTo>
                  <a:cubicBezTo>
                    <a:pt x="3037" y="3908"/>
                    <a:pt x="3912" y="3032"/>
                    <a:pt x="3912" y="1954"/>
                  </a:cubicBezTo>
                  <a:cubicBezTo>
                    <a:pt x="3912" y="877"/>
                    <a:pt x="3037" y="1"/>
                    <a:pt x="195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83"/>
            <p:cNvSpPr/>
            <p:nvPr/>
          </p:nvSpPr>
          <p:spPr>
            <a:xfrm>
              <a:off x="4106406" y="3427150"/>
              <a:ext cx="58068" cy="102497"/>
            </a:xfrm>
            <a:custGeom>
              <a:avLst/>
              <a:gdLst/>
              <a:ahLst/>
              <a:cxnLst/>
              <a:rect l="l" t="t" r="r" b="b"/>
              <a:pathLst>
                <a:path w="2214" h="3908" extrusionOk="0">
                  <a:moveTo>
                    <a:pt x="1954" y="0"/>
                  </a:moveTo>
                  <a:cubicBezTo>
                    <a:pt x="891" y="0"/>
                    <a:pt x="1" y="861"/>
                    <a:pt x="1" y="1956"/>
                  </a:cubicBezTo>
                  <a:cubicBezTo>
                    <a:pt x="1" y="3047"/>
                    <a:pt x="891" y="3908"/>
                    <a:pt x="1954" y="3908"/>
                  </a:cubicBezTo>
                  <a:cubicBezTo>
                    <a:pt x="2040" y="3908"/>
                    <a:pt x="2127" y="3902"/>
                    <a:pt x="2214" y="3891"/>
                  </a:cubicBezTo>
                  <a:cubicBezTo>
                    <a:pt x="1237" y="3766"/>
                    <a:pt x="511" y="2933"/>
                    <a:pt x="511" y="1956"/>
                  </a:cubicBezTo>
                  <a:cubicBezTo>
                    <a:pt x="511" y="975"/>
                    <a:pt x="1237" y="142"/>
                    <a:pt x="2214" y="17"/>
                  </a:cubicBezTo>
                  <a:cubicBezTo>
                    <a:pt x="2127" y="6"/>
                    <a:pt x="2040" y="0"/>
                    <a:pt x="1954" y="0"/>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83"/>
            <p:cNvSpPr/>
            <p:nvPr/>
          </p:nvSpPr>
          <p:spPr>
            <a:xfrm>
              <a:off x="4122929" y="3443621"/>
              <a:ext cx="69818" cy="69686"/>
            </a:xfrm>
            <a:custGeom>
              <a:avLst/>
              <a:gdLst/>
              <a:ahLst/>
              <a:cxnLst/>
              <a:rect l="l" t="t" r="r" b="b"/>
              <a:pathLst>
                <a:path w="2662" h="2657" extrusionOk="0">
                  <a:moveTo>
                    <a:pt x="1329" y="0"/>
                  </a:moveTo>
                  <a:cubicBezTo>
                    <a:pt x="598" y="0"/>
                    <a:pt x="1" y="592"/>
                    <a:pt x="1" y="1328"/>
                  </a:cubicBezTo>
                  <a:cubicBezTo>
                    <a:pt x="1" y="2065"/>
                    <a:pt x="598" y="2656"/>
                    <a:pt x="1329" y="2656"/>
                  </a:cubicBezTo>
                  <a:cubicBezTo>
                    <a:pt x="2065" y="2656"/>
                    <a:pt x="2662" y="2065"/>
                    <a:pt x="2662" y="1328"/>
                  </a:cubicBezTo>
                  <a:cubicBezTo>
                    <a:pt x="2662" y="592"/>
                    <a:pt x="2065" y="0"/>
                    <a:pt x="1329"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83"/>
            <p:cNvSpPr/>
            <p:nvPr/>
          </p:nvSpPr>
          <p:spPr>
            <a:xfrm>
              <a:off x="4122929" y="3443463"/>
              <a:ext cx="41675" cy="69870"/>
            </a:xfrm>
            <a:custGeom>
              <a:avLst/>
              <a:gdLst/>
              <a:ahLst/>
              <a:cxnLst/>
              <a:rect l="l" t="t" r="r" b="b"/>
              <a:pathLst>
                <a:path w="1589" h="2664" extrusionOk="0">
                  <a:moveTo>
                    <a:pt x="1332" y="1"/>
                  </a:moveTo>
                  <a:cubicBezTo>
                    <a:pt x="613" y="1"/>
                    <a:pt x="1" y="581"/>
                    <a:pt x="1" y="1334"/>
                  </a:cubicBezTo>
                  <a:cubicBezTo>
                    <a:pt x="1" y="2083"/>
                    <a:pt x="613" y="2663"/>
                    <a:pt x="1332" y="2663"/>
                  </a:cubicBezTo>
                  <a:cubicBezTo>
                    <a:pt x="1416" y="2663"/>
                    <a:pt x="1502" y="2655"/>
                    <a:pt x="1589" y="2638"/>
                  </a:cubicBezTo>
                  <a:cubicBezTo>
                    <a:pt x="968" y="2513"/>
                    <a:pt x="516" y="1965"/>
                    <a:pt x="516" y="1334"/>
                  </a:cubicBezTo>
                  <a:cubicBezTo>
                    <a:pt x="516" y="699"/>
                    <a:pt x="968" y="151"/>
                    <a:pt x="1589" y="26"/>
                  </a:cubicBezTo>
                  <a:cubicBezTo>
                    <a:pt x="1502" y="9"/>
                    <a:pt x="1416" y="1"/>
                    <a:pt x="1332"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83"/>
            <p:cNvSpPr/>
            <p:nvPr/>
          </p:nvSpPr>
          <p:spPr>
            <a:xfrm>
              <a:off x="4186032" y="3397303"/>
              <a:ext cx="102497" cy="102497"/>
            </a:xfrm>
            <a:custGeom>
              <a:avLst/>
              <a:gdLst/>
              <a:ahLst/>
              <a:cxnLst/>
              <a:rect l="l" t="t" r="r" b="b"/>
              <a:pathLst>
                <a:path w="3908" h="3908" extrusionOk="0">
                  <a:moveTo>
                    <a:pt x="1954" y="0"/>
                  </a:moveTo>
                  <a:cubicBezTo>
                    <a:pt x="876" y="0"/>
                    <a:pt x="1" y="871"/>
                    <a:pt x="1" y="1954"/>
                  </a:cubicBezTo>
                  <a:cubicBezTo>
                    <a:pt x="1" y="3032"/>
                    <a:pt x="876" y="3908"/>
                    <a:pt x="1954" y="3908"/>
                  </a:cubicBezTo>
                  <a:cubicBezTo>
                    <a:pt x="3032" y="3908"/>
                    <a:pt x="3908" y="3032"/>
                    <a:pt x="3908" y="1954"/>
                  </a:cubicBezTo>
                  <a:cubicBezTo>
                    <a:pt x="3908" y="871"/>
                    <a:pt x="3032" y="0"/>
                    <a:pt x="1954"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83"/>
            <p:cNvSpPr/>
            <p:nvPr/>
          </p:nvSpPr>
          <p:spPr>
            <a:xfrm>
              <a:off x="4185901" y="3397224"/>
              <a:ext cx="57963" cy="102550"/>
            </a:xfrm>
            <a:custGeom>
              <a:avLst/>
              <a:gdLst/>
              <a:ahLst/>
              <a:cxnLst/>
              <a:rect l="l" t="t" r="r" b="b"/>
              <a:pathLst>
                <a:path w="2210" h="3910" extrusionOk="0">
                  <a:moveTo>
                    <a:pt x="1951" y="1"/>
                  </a:moveTo>
                  <a:cubicBezTo>
                    <a:pt x="891" y="1"/>
                    <a:pt x="1" y="861"/>
                    <a:pt x="1" y="1957"/>
                  </a:cubicBezTo>
                  <a:cubicBezTo>
                    <a:pt x="1" y="3046"/>
                    <a:pt x="888" y="3909"/>
                    <a:pt x="1945" y="3909"/>
                  </a:cubicBezTo>
                  <a:cubicBezTo>
                    <a:pt x="2032" y="3909"/>
                    <a:pt x="2120" y="3903"/>
                    <a:pt x="2210" y="3891"/>
                  </a:cubicBezTo>
                  <a:cubicBezTo>
                    <a:pt x="1238" y="3766"/>
                    <a:pt x="511" y="2939"/>
                    <a:pt x="511" y="1957"/>
                  </a:cubicBezTo>
                  <a:cubicBezTo>
                    <a:pt x="511" y="975"/>
                    <a:pt x="1238" y="143"/>
                    <a:pt x="2210" y="18"/>
                  </a:cubicBezTo>
                  <a:cubicBezTo>
                    <a:pt x="2122" y="6"/>
                    <a:pt x="2036" y="1"/>
                    <a:pt x="195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83"/>
            <p:cNvSpPr/>
            <p:nvPr/>
          </p:nvSpPr>
          <p:spPr>
            <a:xfrm>
              <a:off x="4202451" y="3413590"/>
              <a:ext cx="69818" cy="69818"/>
            </a:xfrm>
            <a:custGeom>
              <a:avLst/>
              <a:gdLst/>
              <a:ahLst/>
              <a:cxnLst/>
              <a:rect l="l" t="t" r="r" b="b"/>
              <a:pathLst>
                <a:path w="2662" h="2662" extrusionOk="0">
                  <a:moveTo>
                    <a:pt x="1328" y="0"/>
                  </a:moveTo>
                  <a:cubicBezTo>
                    <a:pt x="592" y="0"/>
                    <a:pt x="0" y="597"/>
                    <a:pt x="0" y="1333"/>
                  </a:cubicBezTo>
                  <a:cubicBezTo>
                    <a:pt x="0" y="2064"/>
                    <a:pt x="592" y="2661"/>
                    <a:pt x="1328" y="2661"/>
                  </a:cubicBezTo>
                  <a:cubicBezTo>
                    <a:pt x="2065" y="2661"/>
                    <a:pt x="2661" y="2064"/>
                    <a:pt x="2661" y="1333"/>
                  </a:cubicBezTo>
                  <a:cubicBezTo>
                    <a:pt x="2661" y="597"/>
                    <a:pt x="2065" y="0"/>
                    <a:pt x="1328" y="0"/>
                  </a:cubicBez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83"/>
            <p:cNvSpPr/>
            <p:nvPr/>
          </p:nvSpPr>
          <p:spPr>
            <a:xfrm>
              <a:off x="4202451" y="3413669"/>
              <a:ext cx="41675" cy="69765"/>
            </a:xfrm>
            <a:custGeom>
              <a:avLst/>
              <a:gdLst/>
              <a:ahLst/>
              <a:cxnLst/>
              <a:rect l="l" t="t" r="r" b="b"/>
              <a:pathLst>
                <a:path w="1589" h="2660" extrusionOk="0">
                  <a:moveTo>
                    <a:pt x="1326" y="0"/>
                  </a:moveTo>
                  <a:cubicBezTo>
                    <a:pt x="610" y="0"/>
                    <a:pt x="0" y="583"/>
                    <a:pt x="0" y="1330"/>
                  </a:cubicBezTo>
                  <a:cubicBezTo>
                    <a:pt x="0" y="2077"/>
                    <a:pt x="610" y="2660"/>
                    <a:pt x="1326" y="2660"/>
                  </a:cubicBezTo>
                  <a:cubicBezTo>
                    <a:pt x="1412" y="2660"/>
                    <a:pt x="1500" y="2652"/>
                    <a:pt x="1588" y="2634"/>
                  </a:cubicBezTo>
                  <a:cubicBezTo>
                    <a:pt x="963" y="2509"/>
                    <a:pt x="515" y="1965"/>
                    <a:pt x="515" y="1330"/>
                  </a:cubicBezTo>
                  <a:cubicBezTo>
                    <a:pt x="515" y="695"/>
                    <a:pt x="963" y="146"/>
                    <a:pt x="1588" y="26"/>
                  </a:cubicBezTo>
                  <a:cubicBezTo>
                    <a:pt x="1500" y="8"/>
                    <a:pt x="1412" y="0"/>
                    <a:pt x="1326"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83"/>
            <p:cNvSpPr/>
            <p:nvPr/>
          </p:nvSpPr>
          <p:spPr>
            <a:xfrm>
              <a:off x="4006584" y="3568438"/>
              <a:ext cx="115375" cy="129905"/>
            </a:xfrm>
            <a:custGeom>
              <a:avLst/>
              <a:gdLst/>
              <a:ahLst/>
              <a:cxnLst/>
              <a:rect l="l" t="t" r="r" b="b"/>
              <a:pathLst>
                <a:path w="4399" h="4953" extrusionOk="0">
                  <a:moveTo>
                    <a:pt x="2926" y="0"/>
                  </a:moveTo>
                  <a:lnTo>
                    <a:pt x="207" y="1025"/>
                  </a:lnTo>
                  <a:cubicBezTo>
                    <a:pt x="68" y="1073"/>
                    <a:pt x="0" y="1227"/>
                    <a:pt x="49" y="1367"/>
                  </a:cubicBezTo>
                  <a:lnTo>
                    <a:pt x="1338" y="4778"/>
                  </a:lnTo>
                  <a:cubicBezTo>
                    <a:pt x="1376" y="4887"/>
                    <a:pt x="1481" y="4952"/>
                    <a:pt x="1590" y="4952"/>
                  </a:cubicBezTo>
                  <a:cubicBezTo>
                    <a:pt x="1620" y="4952"/>
                    <a:pt x="1651" y="4947"/>
                    <a:pt x="1680" y="4937"/>
                  </a:cubicBezTo>
                  <a:lnTo>
                    <a:pt x="4398" y="3912"/>
                  </a:lnTo>
                  <a:lnTo>
                    <a:pt x="2926"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83"/>
            <p:cNvSpPr/>
            <p:nvPr/>
          </p:nvSpPr>
          <p:spPr>
            <a:xfrm>
              <a:off x="4038398" y="3656142"/>
              <a:ext cx="83561" cy="42253"/>
            </a:xfrm>
            <a:custGeom>
              <a:avLst/>
              <a:gdLst/>
              <a:ahLst/>
              <a:cxnLst/>
              <a:rect l="l" t="t" r="r" b="b"/>
              <a:pathLst>
                <a:path w="3186" h="1611" extrusionOk="0">
                  <a:moveTo>
                    <a:pt x="2969" y="0"/>
                  </a:moveTo>
                  <a:lnTo>
                    <a:pt x="2921" y="20"/>
                  </a:lnTo>
                  <a:lnTo>
                    <a:pt x="0" y="1121"/>
                  </a:lnTo>
                  <a:lnTo>
                    <a:pt x="120" y="1439"/>
                  </a:lnTo>
                  <a:cubicBezTo>
                    <a:pt x="161" y="1544"/>
                    <a:pt x="263" y="1610"/>
                    <a:pt x="372" y="1610"/>
                  </a:cubicBezTo>
                  <a:cubicBezTo>
                    <a:pt x="403" y="1610"/>
                    <a:pt x="435" y="1605"/>
                    <a:pt x="467" y="1593"/>
                  </a:cubicBezTo>
                  <a:lnTo>
                    <a:pt x="3185" y="573"/>
                  </a:lnTo>
                  <a:lnTo>
                    <a:pt x="2969"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83"/>
            <p:cNvSpPr/>
            <p:nvPr/>
          </p:nvSpPr>
          <p:spPr>
            <a:xfrm>
              <a:off x="4118260" y="3509268"/>
              <a:ext cx="224534" cy="138953"/>
            </a:xfrm>
            <a:custGeom>
              <a:avLst/>
              <a:gdLst/>
              <a:ahLst/>
              <a:cxnLst/>
              <a:rect l="l" t="t" r="r" b="b"/>
              <a:pathLst>
                <a:path w="8561" h="5298" extrusionOk="0">
                  <a:moveTo>
                    <a:pt x="7618" y="1"/>
                  </a:moveTo>
                  <a:cubicBezTo>
                    <a:pt x="7277" y="1"/>
                    <a:pt x="7002" y="274"/>
                    <a:pt x="6968" y="307"/>
                  </a:cubicBezTo>
                  <a:lnTo>
                    <a:pt x="4721" y="2170"/>
                  </a:lnTo>
                  <a:lnTo>
                    <a:pt x="4716" y="2170"/>
                  </a:lnTo>
                  <a:cubicBezTo>
                    <a:pt x="4716" y="2170"/>
                    <a:pt x="4683" y="1530"/>
                    <a:pt x="4004" y="1530"/>
                  </a:cubicBezTo>
                  <a:cubicBezTo>
                    <a:pt x="3450" y="1530"/>
                    <a:pt x="3039" y="1527"/>
                    <a:pt x="2725" y="1527"/>
                  </a:cubicBezTo>
                  <a:cubicBezTo>
                    <a:pt x="1984" y="1527"/>
                    <a:pt x="1780" y="1543"/>
                    <a:pt x="1492" y="1655"/>
                  </a:cubicBezTo>
                  <a:lnTo>
                    <a:pt x="1" y="2271"/>
                  </a:lnTo>
                  <a:lnTo>
                    <a:pt x="1141" y="5297"/>
                  </a:lnTo>
                  <a:cubicBezTo>
                    <a:pt x="2050" y="4922"/>
                    <a:pt x="1984" y="4880"/>
                    <a:pt x="2898" y="4880"/>
                  </a:cubicBezTo>
                  <a:cubicBezTo>
                    <a:pt x="3170" y="4880"/>
                    <a:pt x="3528" y="4883"/>
                    <a:pt x="4023" y="4883"/>
                  </a:cubicBezTo>
                  <a:cubicBezTo>
                    <a:pt x="4509" y="4864"/>
                    <a:pt x="4967" y="4648"/>
                    <a:pt x="5289" y="4287"/>
                  </a:cubicBezTo>
                  <a:lnTo>
                    <a:pt x="8056" y="1318"/>
                  </a:lnTo>
                  <a:cubicBezTo>
                    <a:pt x="8142" y="1217"/>
                    <a:pt x="8561" y="663"/>
                    <a:pt x="8089" y="202"/>
                  </a:cubicBezTo>
                  <a:cubicBezTo>
                    <a:pt x="7930" y="53"/>
                    <a:pt x="7767" y="1"/>
                    <a:pt x="7618" y="1"/>
                  </a:cubicBezTo>
                  <a:close/>
                </a:path>
              </a:pathLst>
            </a:custGeom>
            <a:solidFill>
              <a:srgbClr val="DA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83"/>
            <p:cNvSpPr/>
            <p:nvPr/>
          </p:nvSpPr>
          <p:spPr>
            <a:xfrm>
              <a:off x="4118260" y="3562379"/>
              <a:ext cx="45583" cy="85843"/>
            </a:xfrm>
            <a:custGeom>
              <a:avLst/>
              <a:gdLst/>
              <a:ahLst/>
              <a:cxnLst/>
              <a:rect l="l" t="t" r="r" b="b"/>
              <a:pathLst>
                <a:path w="1738" h="3273" extrusionOk="0">
                  <a:moveTo>
                    <a:pt x="598" y="0"/>
                  </a:moveTo>
                  <a:lnTo>
                    <a:pt x="1" y="246"/>
                  </a:lnTo>
                  <a:lnTo>
                    <a:pt x="1141" y="3272"/>
                  </a:lnTo>
                  <a:lnTo>
                    <a:pt x="1738" y="3022"/>
                  </a:lnTo>
                  <a:lnTo>
                    <a:pt x="598" y="0"/>
                  </a:ln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83"/>
            <p:cNvSpPr/>
            <p:nvPr/>
          </p:nvSpPr>
          <p:spPr>
            <a:xfrm>
              <a:off x="4082040" y="3558419"/>
              <a:ext cx="70211" cy="113014"/>
            </a:xfrm>
            <a:custGeom>
              <a:avLst/>
              <a:gdLst/>
              <a:ahLst/>
              <a:cxnLst/>
              <a:rect l="l" t="t" r="r" b="b"/>
              <a:pathLst>
                <a:path w="2677" h="4309" extrusionOk="0">
                  <a:moveTo>
                    <a:pt x="1105" y="0"/>
                  </a:moveTo>
                  <a:cubicBezTo>
                    <a:pt x="1077" y="0"/>
                    <a:pt x="1049" y="5"/>
                    <a:pt x="1021" y="16"/>
                  </a:cubicBezTo>
                  <a:lnTo>
                    <a:pt x="1" y="401"/>
                  </a:lnTo>
                  <a:lnTo>
                    <a:pt x="1473" y="4308"/>
                  </a:lnTo>
                  <a:lnTo>
                    <a:pt x="2493" y="3928"/>
                  </a:lnTo>
                  <a:cubicBezTo>
                    <a:pt x="2618" y="3880"/>
                    <a:pt x="2676" y="3746"/>
                    <a:pt x="2633" y="3620"/>
                  </a:cubicBezTo>
                  <a:lnTo>
                    <a:pt x="1324" y="151"/>
                  </a:lnTo>
                  <a:cubicBezTo>
                    <a:pt x="1287" y="59"/>
                    <a:pt x="1199" y="0"/>
                    <a:pt x="110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83"/>
            <p:cNvSpPr/>
            <p:nvPr/>
          </p:nvSpPr>
          <p:spPr>
            <a:xfrm>
              <a:off x="4115113" y="3643527"/>
              <a:ext cx="37138" cy="28037"/>
            </a:xfrm>
            <a:custGeom>
              <a:avLst/>
              <a:gdLst/>
              <a:ahLst/>
              <a:cxnLst/>
              <a:rect l="l" t="t" r="r" b="b"/>
              <a:pathLst>
                <a:path w="1416" h="1069" extrusionOk="0">
                  <a:moveTo>
                    <a:pt x="1228" y="0"/>
                  </a:moveTo>
                  <a:cubicBezTo>
                    <a:pt x="1199" y="34"/>
                    <a:pt x="1160" y="63"/>
                    <a:pt x="1117" y="77"/>
                  </a:cubicBezTo>
                  <a:lnTo>
                    <a:pt x="1" y="501"/>
                  </a:lnTo>
                  <a:lnTo>
                    <a:pt x="212" y="1068"/>
                  </a:lnTo>
                  <a:lnTo>
                    <a:pt x="1232" y="683"/>
                  </a:lnTo>
                  <a:cubicBezTo>
                    <a:pt x="1353" y="640"/>
                    <a:pt x="1415" y="501"/>
                    <a:pt x="1372" y="380"/>
                  </a:cubicBezTo>
                  <a:lnTo>
                    <a:pt x="12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83"/>
            <p:cNvSpPr/>
            <p:nvPr/>
          </p:nvSpPr>
          <p:spPr>
            <a:xfrm>
              <a:off x="4143885" y="3454479"/>
              <a:ext cx="27801" cy="47839"/>
            </a:xfrm>
            <a:custGeom>
              <a:avLst/>
              <a:gdLst/>
              <a:ahLst/>
              <a:cxnLst/>
              <a:rect l="l" t="t" r="r" b="b"/>
              <a:pathLst>
                <a:path w="1060" h="1824" extrusionOk="0">
                  <a:moveTo>
                    <a:pt x="501" y="375"/>
                  </a:moveTo>
                  <a:lnTo>
                    <a:pt x="501" y="707"/>
                  </a:lnTo>
                  <a:cubicBezTo>
                    <a:pt x="366" y="655"/>
                    <a:pt x="323" y="611"/>
                    <a:pt x="323" y="529"/>
                  </a:cubicBezTo>
                  <a:cubicBezTo>
                    <a:pt x="323" y="433"/>
                    <a:pt x="405" y="390"/>
                    <a:pt x="501" y="375"/>
                  </a:cubicBezTo>
                  <a:close/>
                  <a:moveTo>
                    <a:pt x="617" y="1059"/>
                  </a:moveTo>
                  <a:cubicBezTo>
                    <a:pt x="756" y="1121"/>
                    <a:pt x="785" y="1184"/>
                    <a:pt x="785" y="1266"/>
                  </a:cubicBezTo>
                  <a:cubicBezTo>
                    <a:pt x="785" y="1367"/>
                    <a:pt x="718" y="1424"/>
                    <a:pt x="617" y="1444"/>
                  </a:cubicBezTo>
                  <a:lnTo>
                    <a:pt x="617" y="1059"/>
                  </a:lnTo>
                  <a:close/>
                  <a:moveTo>
                    <a:pt x="559" y="0"/>
                  </a:moveTo>
                  <a:cubicBezTo>
                    <a:pt x="525" y="0"/>
                    <a:pt x="482" y="24"/>
                    <a:pt x="482" y="58"/>
                  </a:cubicBezTo>
                  <a:lnTo>
                    <a:pt x="482" y="116"/>
                  </a:lnTo>
                  <a:cubicBezTo>
                    <a:pt x="222" y="154"/>
                    <a:pt x="54" y="294"/>
                    <a:pt x="54" y="553"/>
                  </a:cubicBezTo>
                  <a:cubicBezTo>
                    <a:pt x="54" y="823"/>
                    <a:pt x="251" y="914"/>
                    <a:pt x="482" y="996"/>
                  </a:cubicBezTo>
                  <a:lnTo>
                    <a:pt x="482" y="1439"/>
                  </a:lnTo>
                  <a:cubicBezTo>
                    <a:pt x="366" y="1429"/>
                    <a:pt x="309" y="1381"/>
                    <a:pt x="198" y="1299"/>
                  </a:cubicBezTo>
                  <a:cubicBezTo>
                    <a:pt x="179" y="1282"/>
                    <a:pt x="156" y="1274"/>
                    <a:pt x="134" y="1274"/>
                  </a:cubicBezTo>
                  <a:cubicBezTo>
                    <a:pt x="100" y="1274"/>
                    <a:pt x="66" y="1293"/>
                    <a:pt x="49" y="1328"/>
                  </a:cubicBezTo>
                  <a:cubicBezTo>
                    <a:pt x="1" y="1386"/>
                    <a:pt x="1" y="1468"/>
                    <a:pt x="49" y="1525"/>
                  </a:cubicBezTo>
                  <a:cubicBezTo>
                    <a:pt x="135" y="1641"/>
                    <a:pt x="318" y="1703"/>
                    <a:pt x="487" y="1703"/>
                  </a:cubicBezTo>
                  <a:lnTo>
                    <a:pt x="487" y="1766"/>
                  </a:lnTo>
                  <a:cubicBezTo>
                    <a:pt x="487" y="1800"/>
                    <a:pt x="520" y="1824"/>
                    <a:pt x="559" y="1824"/>
                  </a:cubicBezTo>
                  <a:cubicBezTo>
                    <a:pt x="597" y="1824"/>
                    <a:pt x="636" y="1800"/>
                    <a:pt x="636" y="1766"/>
                  </a:cubicBezTo>
                  <a:lnTo>
                    <a:pt x="636" y="1699"/>
                  </a:lnTo>
                  <a:cubicBezTo>
                    <a:pt x="872" y="1660"/>
                    <a:pt x="1059" y="1511"/>
                    <a:pt x="1059" y="1227"/>
                  </a:cubicBezTo>
                  <a:cubicBezTo>
                    <a:pt x="1054" y="962"/>
                    <a:pt x="886" y="847"/>
                    <a:pt x="636" y="760"/>
                  </a:cubicBezTo>
                  <a:lnTo>
                    <a:pt x="636" y="366"/>
                  </a:lnTo>
                  <a:cubicBezTo>
                    <a:pt x="694" y="371"/>
                    <a:pt x="746" y="385"/>
                    <a:pt x="799" y="414"/>
                  </a:cubicBezTo>
                  <a:cubicBezTo>
                    <a:pt x="824" y="425"/>
                    <a:pt x="862" y="448"/>
                    <a:pt x="901" y="448"/>
                  </a:cubicBezTo>
                  <a:cubicBezTo>
                    <a:pt x="931" y="448"/>
                    <a:pt x="962" y="434"/>
                    <a:pt x="987" y="390"/>
                  </a:cubicBezTo>
                  <a:cubicBezTo>
                    <a:pt x="1030" y="337"/>
                    <a:pt x="1026" y="260"/>
                    <a:pt x="977" y="212"/>
                  </a:cubicBezTo>
                  <a:cubicBezTo>
                    <a:pt x="891" y="140"/>
                    <a:pt x="742" y="120"/>
                    <a:pt x="636" y="120"/>
                  </a:cubicBezTo>
                  <a:lnTo>
                    <a:pt x="636" y="58"/>
                  </a:lnTo>
                  <a:cubicBezTo>
                    <a:pt x="636" y="24"/>
                    <a:pt x="592"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83"/>
            <p:cNvSpPr/>
            <p:nvPr/>
          </p:nvSpPr>
          <p:spPr>
            <a:xfrm>
              <a:off x="4184144" y="3408292"/>
              <a:ext cx="93160" cy="79784"/>
            </a:xfrm>
            <a:custGeom>
              <a:avLst/>
              <a:gdLst/>
              <a:ahLst/>
              <a:cxnLst/>
              <a:rect l="l" t="t" r="r" b="b"/>
              <a:pathLst>
                <a:path w="3552" h="3042" extrusionOk="0">
                  <a:moveTo>
                    <a:pt x="2025" y="374"/>
                  </a:moveTo>
                  <a:cubicBezTo>
                    <a:pt x="2613" y="374"/>
                    <a:pt x="3176" y="831"/>
                    <a:pt x="3176" y="1521"/>
                  </a:cubicBezTo>
                  <a:cubicBezTo>
                    <a:pt x="3176" y="2151"/>
                    <a:pt x="2666" y="2661"/>
                    <a:pt x="2031" y="2661"/>
                  </a:cubicBezTo>
                  <a:cubicBezTo>
                    <a:pt x="1016" y="2661"/>
                    <a:pt x="506" y="1429"/>
                    <a:pt x="1223" y="712"/>
                  </a:cubicBezTo>
                  <a:cubicBezTo>
                    <a:pt x="1456" y="479"/>
                    <a:pt x="1743" y="374"/>
                    <a:pt x="2025" y="374"/>
                  </a:cubicBezTo>
                  <a:close/>
                  <a:moveTo>
                    <a:pt x="2031" y="0"/>
                  </a:moveTo>
                  <a:cubicBezTo>
                    <a:pt x="679" y="0"/>
                    <a:pt x="1" y="1636"/>
                    <a:pt x="958" y="2594"/>
                  </a:cubicBezTo>
                  <a:cubicBezTo>
                    <a:pt x="1268" y="2903"/>
                    <a:pt x="1648" y="3042"/>
                    <a:pt x="2022" y="3042"/>
                  </a:cubicBezTo>
                  <a:cubicBezTo>
                    <a:pt x="2803" y="3042"/>
                    <a:pt x="3552" y="2435"/>
                    <a:pt x="3552" y="1521"/>
                  </a:cubicBezTo>
                  <a:cubicBezTo>
                    <a:pt x="3552" y="683"/>
                    <a:pt x="2873" y="5"/>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83"/>
            <p:cNvSpPr/>
            <p:nvPr/>
          </p:nvSpPr>
          <p:spPr>
            <a:xfrm>
              <a:off x="4094682" y="3392031"/>
              <a:ext cx="198411" cy="142337"/>
            </a:xfrm>
            <a:custGeom>
              <a:avLst/>
              <a:gdLst/>
              <a:ahLst/>
              <a:cxnLst/>
              <a:rect l="l" t="t" r="r" b="b"/>
              <a:pathLst>
                <a:path w="7565" h="5427" extrusionOk="0">
                  <a:moveTo>
                    <a:pt x="2414" y="2142"/>
                  </a:moveTo>
                  <a:cubicBezTo>
                    <a:pt x="2786" y="2142"/>
                    <a:pt x="3146" y="2323"/>
                    <a:pt x="3363" y="2651"/>
                  </a:cubicBezTo>
                  <a:cubicBezTo>
                    <a:pt x="3407" y="2814"/>
                    <a:pt x="3465" y="2978"/>
                    <a:pt x="3546" y="3132"/>
                  </a:cubicBezTo>
                  <a:cubicBezTo>
                    <a:pt x="3551" y="3180"/>
                    <a:pt x="3556" y="3233"/>
                    <a:pt x="3556" y="3281"/>
                  </a:cubicBezTo>
                  <a:cubicBezTo>
                    <a:pt x="3556" y="3849"/>
                    <a:pt x="3142" y="4330"/>
                    <a:pt x="2584" y="4416"/>
                  </a:cubicBezTo>
                  <a:cubicBezTo>
                    <a:pt x="2528" y="4425"/>
                    <a:pt x="2473" y="4429"/>
                    <a:pt x="2418" y="4429"/>
                  </a:cubicBezTo>
                  <a:cubicBezTo>
                    <a:pt x="1919" y="4429"/>
                    <a:pt x="1471" y="4103"/>
                    <a:pt x="1323" y="3618"/>
                  </a:cubicBezTo>
                  <a:cubicBezTo>
                    <a:pt x="1155" y="3074"/>
                    <a:pt x="1415" y="2492"/>
                    <a:pt x="1925" y="2251"/>
                  </a:cubicBezTo>
                  <a:cubicBezTo>
                    <a:pt x="2082" y="2178"/>
                    <a:pt x="2249" y="2142"/>
                    <a:pt x="2414" y="2142"/>
                  </a:cubicBezTo>
                  <a:close/>
                  <a:moveTo>
                    <a:pt x="2440" y="1520"/>
                  </a:moveTo>
                  <a:cubicBezTo>
                    <a:pt x="2754" y="1520"/>
                    <a:pt x="3063" y="1611"/>
                    <a:pt x="3335" y="1775"/>
                  </a:cubicBezTo>
                  <a:cubicBezTo>
                    <a:pt x="3315" y="1866"/>
                    <a:pt x="3306" y="1958"/>
                    <a:pt x="3306" y="2054"/>
                  </a:cubicBezTo>
                  <a:cubicBezTo>
                    <a:pt x="3040" y="1861"/>
                    <a:pt x="2727" y="1765"/>
                    <a:pt x="2415" y="1765"/>
                  </a:cubicBezTo>
                  <a:cubicBezTo>
                    <a:pt x="2090" y="1765"/>
                    <a:pt x="1764" y="1869"/>
                    <a:pt x="1492" y="2078"/>
                  </a:cubicBezTo>
                  <a:cubicBezTo>
                    <a:pt x="962" y="2487"/>
                    <a:pt x="760" y="3194"/>
                    <a:pt x="996" y="3820"/>
                  </a:cubicBezTo>
                  <a:cubicBezTo>
                    <a:pt x="1219" y="4411"/>
                    <a:pt x="1786" y="4801"/>
                    <a:pt x="2408" y="4801"/>
                  </a:cubicBezTo>
                  <a:cubicBezTo>
                    <a:pt x="2444" y="4801"/>
                    <a:pt x="2480" y="4799"/>
                    <a:pt x="2517" y="4797"/>
                  </a:cubicBezTo>
                  <a:cubicBezTo>
                    <a:pt x="3185" y="4753"/>
                    <a:pt x="3748" y="4272"/>
                    <a:pt x="3898" y="3618"/>
                  </a:cubicBezTo>
                  <a:cubicBezTo>
                    <a:pt x="3960" y="3685"/>
                    <a:pt x="4027" y="3752"/>
                    <a:pt x="4100" y="3810"/>
                  </a:cubicBezTo>
                  <a:cubicBezTo>
                    <a:pt x="3849" y="4610"/>
                    <a:pt x="3133" y="5048"/>
                    <a:pt x="2409" y="5048"/>
                  </a:cubicBezTo>
                  <a:cubicBezTo>
                    <a:pt x="1882" y="5048"/>
                    <a:pt x="1352" y="4817"/>
                    <a:pt x="991" y="4325"/>
                  </a:cubicBezTo>
                  <a:cubicBezTo>
                    <a:pt x="136" y="3162"/>
                    <a:pt x="965" y="1520"/>
                    <a:pt x="2409" y="1520"/>
                  </a:cubicBezTo>
                  <a:cubicBezTo>
                    <a:pt x="2411" y="1520"/>
                    <a:pt x="2413" y="1520"/>
                    <a:pt x="2416" y="1520"/>
                  </a:cubicBezTo>
                  <a:cubicBezTo>
                    <a:pt x="2424" y="1520"/>
                    <a:pt x="2432" y="1520"/>
                    <a:pt x="2440" y="1520"/>
                  </a:cubicBezTo>
                  <a:close/>
                  <a:moveTo>
                    <a:pt x="5448" y="0"/>
                  </a:moveTo>
                  <a:cubicBezTo>
                    <a:pt x="4553" y="0"/>
                    <a:pt x="3747" y="551"/>
                    <a:pt x="3436" y="1400"/>
                  </a:cubicBezTo>
                  <a:cubicBezTo>
                    <a:pt x="3110" y="1223"/>
                    <a:pt x="2762" y="1141"/>
                    <a:pt x="2422" y="1141"/>
                  </a:cubicBezTo>
                  <a:cubicBezTo>
                    <a:pt x="1482" y="1141"/>
                    <a:pt x="593" y="1767"/>
                    <a:pt x="342" y="2756"/>
                  </a:cubicBezTo>
                  <a:cubicBezTo>
                    <a:pt x="0" y="4109"/>
                    <a:pt x="1015" y="5427"/>
                    <a:pt x="2411" y="5427"/>
                  </a:cubicBezTo>
                  <a:lnTo>
                    <a:pt x="2416" y="5427"/>
                  </a:lnTo>
                  <a:cubicBezTo>
                    <a:pt x="3311" y="5427"/>
                    <a:pt x="4114" y="4869"/>
                    <a:pt x="4427" y="4027"/>
                  </a:cubicBezTo>
                  <a:cubicBezTo>
                    <a:pt x="4746" y="4199"/>
                    <a:pt x="5096" y="4284"/>
                    <a:pt x="5445" y="4284"/>
                  </a:cubicBezTo>
                  <a:cubicBezTo>
                    <a:pt x="5924" y="4284"/>
                    <a:pt x="6400" y="4125"/>
                    <a:pt x="6789" y="3810"/>
                  </a:cubicBezTo>
                  <a:cubicBezTo>
                    <a:pt x="7160" y="3512"/>
                    <a:pt x="7425" y="3093"/>
                    <a:pt x="7530" y="2627"/>
                  </a:cubicBezTo>
                  <a:cubicBezTo>
                    <a:pt x="7564" y="2483"/>
                    <a:pt x="7451" y="2394"/>
                    <a:pt x="7341" y="2394"/>
                  </a:cubicBezTo>
                  <a:cubicBezTo>
                    <a:pt x="7263" y="2394"/>
                    <a:pt x="7187" y="2438"/>
                    <a:pt x="7165" y="2540"/>
                  </a:cubicBezTo>
                  <a:cubicBezTo>
                    <a:pt x="7001" y="3247"/>
                    <a:pt x="6414" y="3786"/>
                    <a:pt x="5697" y="3887"/>
                  </a:cubicBezTo>
                  <a:cubicBezTo>
                    <a:pt x="5612" y="3900"/>
                    <a:pt x="5526" y="3906"/>
                    <a:pt x="5442" y="3906"/>
                  </a:cubicBezTo>
                  <a:cubicBezTo>
                    <a:pt x="4812" y="3906"/>
                    <a:pt x="4221" y="3567"/>
                    <a:pt x="3907" y="3007"/>
                  </a:cubicBezTo>
                  <a:cubicBezTo>
                    <a:pt x="3874" y="2829"/>
                    <a:pt x="3811" y="2660"/>
                    <a:pt x="3715" y="2501"/>
                  </a:cubicBezTo>
                  <a:cubicBezTo>
                    <a:pt x="3517" y="1554"/>
                    <a:pt x="4119" y="625"/>
                    <a:pt x="5062" y="413"/>
                  </a:cubicBezTo>
                  <a:cubicBezTo>
                    <a:pt x="5190" y="385"/>
                    <a:pt x="5317" y="372"/>
                    <a:pt x="5442" y="372"/>
                  </a:cubicBezTo>
                  <a:cubicBezTo>
                    <a:pt x="6248" y="372"/>
                    <a:pt x="6973" y="925"/>
                    <a:pt x="7165" y="1741"/>
                  </a:cubicBezTo>
                  <a:cubicBezTo>
                    <a:pt x="7187" y="1844"/>
                    <a:pt x="7265" y="1889"/>
                    <a:pt x="7344" y="1889"/>
                  </a:cubicBezTo>
                  <a:cubicBezTo>
                    <a:pt x="7453" y="1889"/>
                    <a:pt x="7564" y="1802"/>
                    <a:pt x="7530" y="1659"/>
                  </a:cubicBezTo>
                  <a:cubicBezTo>
                    <a:pt x="7319" y="736"/>
                    <a:pt x="6525" y="62"/>
                    <a:pt x="5582" y="4"/>
                  </a:cubicBezTo>
                  <a:cubicBezTo>
                    <a:pt x="5537" y="1"/>
                    <a:pt x="5493" y="0"/>
                    <a:pt x="54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83"/>
            <p:cNvSpPr/>
            <p:nvPr/>
          </p:nvSpPr>
          <p:spPr>
            <a:xfrm>
              <a:off x="4223643" y="3424685"/>
              <a:ext cx="27408" cy="47734"/>
            </a:xfrm>
            <a:custGeom>
              <a:avLst/>
              <a:gdLst/>
              <a:ahLst/>
              <a:cxnLst/>
              <a:rect l="l" t="t" r="r" b="b"/>
              <a:pathLst>
                <a:path w="1045" h="1820" extrusionOk="0">
                  <a:moveTo>
                    <a:pt x="491" y="366"/>
                  </a:moveTo>
                  <a:lnTo>
                    <a:pt x="491" y="703"/>
                  </a:lnTo>
                  <a:cubicBezTo>
                    <a:pt x="357" y="650"/>
                    <a:pt x="309" y="607"/>
                    <a:pt x="309" y="525"/>
                  </a:cubicBezTo>
                  <a:cubicBezTo>
                    <a:pt x="309" y="429"/>
                    <a:pt x="390" y="381"/>
                    <a:pt x="491" y="366"/>
                  </a:cubicBezTo>
                  <a:close/>
                  <a:moveTo>
                    <a:pt x="607" y="1054"/>
                  </a:moveTo>
                  <a:cubicBezTo>
                    <a:pt x="746" y="1112"/>
                    <a:pt x="771" y="1179"/>
                    <a:pt x="771" y="1256"/>
                  </a:cubicBezTo>
                  <a:cubicBezTo>
                    <a:pt x="775" y="1362"/>
                    <a:pt x="708" y="1420"/>
                    <a:pt x="607" y="1439"/>
                  </a:cubicBezTo>
                  <a:lnTo>
                    <a:pt x="607" y="1054"/>
                  </a:lnTo>
                  <a:close/>
                  <a:moveTo>
                    <a:pt x="549" y="1"/>
                  </a:moveTo>
                  <a:cubicBezTo>
                    <a:pt x="516" y="1"/>
                    <a:pt x="472" y="20"/>
                    <a:pt x="472" y="53"/>
                  </a:cubicBezTo>
                  <a:lnTo>
                    <a:pt x="472" y="116"/>
                  </a:lnTo>
                  <a:cubicBezTo>
                    <a:pt x="212" y="150"/>
                    <a:pt x="39" y="289"/>
                    <a:pt x="39" y="549"/>
                  </a:cubicBezTo>
                  <a:cubicBezTo>
                    <a:pt x="39" y="828"/>
                    <a:pt x="256" y="915"/>
                    <a:pt x="472" y="997"/>
                  </a:cubicBezTo>
                  <a:lnTo>
                    <a:pt x="472" y="1439"/>
                  </a:lnTo>
                  <a:cubicBezTo>
                    <a:pt x="352" y="1425"/>
                    <a:pt x="294" y="1372"/>
                    <a:pt x="188" y="1295"/>
                  </a:cubicBezTo>
                  <a:cubicBezTo>
                    <a:pt x="166" y="1279"/>
                    <a:pt x="145" y="1272"/>
                    <a:pt x="125" y="1272"/>
                  </a:cubicBezTo>
                  <a:cubicBezTo>
                    <a:pt x="52" y="1272"/>
                    <a:pt x="1" y="1369"/>
                    <a:pt x="1" y="1430"/>
                  </a:cubicBezTo>
                  <a:cubicBezTo>
                    <a:pt x="1" y="1463"/>
                    <a:pt x="15" y="1497"/>
                    <a:pt x="34" y="1521"/>
                  </a:cubicBezTo>
                  <a:cubicBezTo>
                    <a:pt x="121" y="1641"/>
                    <a:pt x="313" y="1704"/>
                    <a:pt x="472" y="1704"/>
                  </a:cubicBezTo>
                  <a:lnTo>
                    <a:pt x="472" y="1762"/>
                  </a:lnTo>
                  <a:cubicBezTo>
                    <a:pt x="472" y="1795"/>
                    <a:pt x="511" y="1819"/>
                    <a:pt x="549" y="1819"/>
                  </a:cubicBezTo>
                  <a:cubicBezTo>
                    <a:pt x="588" y="1819"/>
                    <a:pt x="626" y="1795"/>
                    <a:pt x="626" y="1762"/>
                  </a:cubicBezTo>
                  <a:lnTo>
                    <a:pt x="626" y="1694"/>
                  </a:lnTo>
                  <a:cubicBezTo>
                    <a:pt x="857" y="1661"/>
                    <a:pt x="1045" y="1511"/>
                    <a:pt x="1045" y="1223"/>
                  </a:cubicBezTo>
                  <a:cubicBezTo>
                    <a:pt x="1045" y="953"/>
                    <a:pt x="867" y="838"/>
                    <a:pt x="626" y="751"/>
                  </a:cubicBezTo>
                  <a:lnTo>
                    <a:pt x="626" y="366"/>
                  </a:lnTo>
                  <a:cubicBezTo>
                    <a:pt x="698" y="371"/>
                    <a:pt x="775" y="395"/>
                    <a:pt x="838" y="434"/>
                  </a:cubicBezTo>
                  <a:cubicBezTo>
                    <a:pt x="854" y="442"/>
                    <a:pt x="870" y="446"/>
                    <a:pt x="886" y="446"/>
                  </a:cubicBezTo>
                  <a:cubicBezTo>
                    <a:pt x="925" y="446"/>
                    <a:pt x="961" y="424"/>
                    <a:pt x="977" y="390"/>
                  </a:cubicBezTo>
                  <a:cubicBezTo>
                    <a:pt x="1021" y="333"/>
                    <a:pt x="1016" y="256"/>
                    <a:pt x="968" y="207"/>
                  </a:cubicBezTo>
                  <a:cubicBezTo>
                    <a:pt x="881" y="135"/>
                    <a:pt x="732" y="116"/>
                    <a:pt x="626" y="116"/>
                  </a:cubicBezTo>
                  <a:lnTo>
                    <a:pt x="626" y="53"/>
                  </a:lnTo>
                  <a:cubicBezTo>
                    <a:pt x="626" y="20"/>
                    <a:pt x="583"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83"/>
            <p:cNvSpPr/>
            <p:nvPr/>
          </p:nvSpPr>
          <p:spPr>
            <a:xfrm>
              <a:off x="4001155" y="3504023"/>
              <a:ext cx="345810" cy="199067"/>
            </a:xfrm>
            <a:custGeom>
              <a:avLst/>
              <a:gdLst/>
              <a:ahLst/>
              <a:cxnLst/>
              <a:rect l="l" t="t" r="r" b="b"/>
              <a:pathLst>
                <a:path w="13185" h="7590" extrusionOk="0">
                  <a:moveTo>
                    <a:pt x="4193" y="2251"/>
                  </a:moveTo>
                  <a:cubicBezTo>
                    <a:pt x="4213" y="2251"/>
                    <a:pt x="4232" y="2264"/>
                    <a:pt x="4240" y="2283"/>
                  </a:cubicBezTo>
                  <a:lnTo>
                    <a:pt x="5544" y="5752"/>
                  </a:lnTo>
                  <a:cubicBezTo>
                    <a:pt x="5553" y="5776"/>
                    <a:pt x="5544" y="5805"/>
                    <a:pt x="5520" y="5815"/>
                  </a:cubicBezTo>
                  <a:lnTo>
                    <a:pt x="4678" y="6127"/>
                  </a:lnTo>
                  <a:lnTo>
                    <a:pt x="3335" y="2572"/>
                  </a:lnTo>
                  <a:lnTo>
                    <a:pt x="4177" y="2254"/>
                  </a:lnTo>
                  <a:cubicBezTo>
                    <a:pt x="4182" y="2252"/>
                    <a:pt x="4188" y="2251"/>
                    <a:pt x="4193" y="2251"/>
                  </a:cubicBezTo>
                  <a:close/>
                  <a:moveTo>
                    <a:pt x="2979" y="2706"/>
                  </a:moveTo>
                  <a:lnTo>
                    <a:pt x="4322" y="6262"/>
                  </a:lnTo>
                  <a:lnTo>
                    <a:pt x="1829" y="7205"/>
                  </a:lnTo>
                  <a:cubicBezTo>
                    <a:pt x="1820" y="7208"/>
                    <a:pt x="1812" y="7210"/>
                    <a:pt x="1803" y="7210"/>
                  </a:cubicBezTo>
                  <a:cubicBezTo>
                    <a:pt x="1770" y="7210"/>
                    <a:pt x="1740" y="7188"/>
                    <a:pt x="1728" y="7157"/>
                  </a:cubicBezTo>
                  <a:lnTo>
                    <a:pt x="438" y="3746"/>
                  </a:lnTo>
                  <a:cubicBezTo>
                    <a:pt x="424" y="3707"/>
                    <a:pt x="443" y="3659"/>
                    <a:pt x="487" y="3645"/>
                  </a:cubicBezTo>
                  <a:lnTo>
                    <a:pt x="2979" y="2706"/>
                  </a:lnTo>
                  <a:close/>
                  <a:moveTo>
                    <a:pt x="12089" y="0"/>
                  </a:moveTo>
                  <a:cubicBezTo>
                    <a:pt x="11799" y="0"/>
                    <a:pt x="11521" y="152"/>
                    <a:pt x="11313" y="349"/>
                  </a:cubicBezTo>
                  <a:lnTo>
                    <a:pt x="9292" y="2023"/>
                  </a:lnTo>
                  <a:cubicBezTo>
                    <a:pt x="9181" y="1778"/>
                    <a:pt x="8936" y="1527"/>
                    <a:pt x="8479" y="1527"/>
                  </a:cubicBezTo>
                  <a:cubicBezTo>
                    <a:pt x="7952" y="1527"/>
                    <a:pt x="7553" y="1525"/>
                    <a:pt x="7241" y="1525"/>
                  </a:cubicBezTo>
                  <a:cubicBezTo>
                    <a:pt x="6440" y="1525"/>
                    <a:pt x="6217" y="1542"/>
                    <a:pt x="5895" y="1667"/>
                  </a:cubicBezTo>
                  <a:lnTo>
                    <a:pt x="5890" y="1667"/>
                  </a:lnTo>
                  <a:lnTo>
                    <a:pt x="4610" y="2196"/>
                  </a:lnTo>
                  <a:lnTo>
                    <a:pt x="4591" y="2148"/>
                  </a:lnTo>
                  <a:cubicBezTo>
                    <a:pt x="4527" y="1976"/>
                    <a:pt x="4365" y="1871"/>
                    <a:pt x="4192" y="1871"/>
                  </a:cubicBezTo>
                  <a:cubicBezTo>
                    <a:pt x="4142" y="1871"/>
                    <a:pt x="4092" y="1880"/>
                    <a:pt x="4042" y="1898"/>
                  </a:cubicBezTo>
                  <a:lnTo>
                    <a:pt x="352" y="3293"/>
                  </a:lnTo>
                  <a:cubicBezTo>
                    <a:pt x="116" y="3385"/>
                    <a:pt x="1" y="3645"/>
                    <a:pt x="87" y="3880"/>
                  </a:cubicBezTo>
                  <a:lnTo>
                    <a:pt x="1372" y="7292"/>
                  </a:lnTo>
                  <a:cubicBezTo>
                    <a:pt x="1443" y="7476"/>
                    <a:pt x="1620" y="7589"/>
                    <a:pt x="1806" y="7589"/>
                  </a:cubicBezTo>
                  <a:cubicBezTo>
                    <a:pt x="1859" y="7589"/>
                    <a:pt x="1912" y="7580"/>
                    <a:pt x="1964" y="7561"/>
                  </a:cubicBezTo>
                  <a:lnTo>
                    <a:pt x="5650" y="6171"/>
                  </a:lnTo>
                  <a:cubicBezTo>
                    <a:pt x="5871" y="6084"/>
                    <a:pt x="5982" y="5839"/>
                    <a:pt x="5900" y="5622"/>
                  </a:cubicBezTo>
                  <a:lnTo>
                    <a:pt x="5881" y="5574"/>
                  </a:lnTo>
                  <a:cubicBezTo>
                    <a:pt x="6549" y="5290"/>
                    <a:pt x="6569" y="5257"/>
                    <a:pt x="7261" y="5257"/>
                  </a:cubicBezTo>
                  <a:cubicBezTo>
                    <a:pt x="7512" y="5257"/>
                    <a:pt x="7512" y="4876"/>
                    <a:pt x="7261" y="4876"/>
                  </a:cubicBezTo>
                  <a:cubicBezTo>
                    <a:pt x="6506" y="4881"/>
                    <a:pt x="6439" y="4929"/>
                    <a:pt x="5751" y="5223"/>
                  </a:cubicBezTo>
                  <a:lnTo>
                    <a:pt x="4745" y="2552"/>
                  </a:lnTo>
                  <a:lnTo>
                    <a:pt x="6034" y="2018"/>
                  </a:lnTo>
                  <a:cubicBezTo>
                    <a:pt x="6297" y="1920"/>
                    <a:pt x="6484" y="1905"/>
                    <a:pt x="7227" y="1905"/>
                  </a:cubicBezTo>
                  <a:cubicBezTo>
                    <a:pt x="7534" y="1905"/>
                    <a:pt x="7937" y="1908"/>
                    <a:pt x="8479" y="1908"/>
                  </a:cubicBezTo>
                  <a:cubicBezTo>
                    <a:pt x="8686" y="1908"/>
                    <a:pt x="8825" y="1980"/>
                    <a:pt x="8917" y="2124"/>
                  </a:cubicBezTo>
                  <a:cubicBezTo>
                    <a:pt x="8960" y="2196"/>
                    <a:pt x="8989" y="2278"/>
                    <a:pt x="8999" y="2365"/>
                  </a:cubicBezTo>
                  <a:cubicBezTo>
                    <a:pt x="8994" y="2437"/>
                    <a:pt x="8946" y="2783"/>
                    <a:pt x="8609" y="2841"/>
                  </a:cubicBezTo>
                  <a:cubicBezTo>
                    <a:pt x="8089" y="2928"/>
                    <a:pt x="6973" y="3086"/>
                    <a:pt x="6963" y="3091"/>
                  </a:cubicBezTo>
                  <a:cubicBezTo>
                    <a:pt x="6726" y="3115"/>
                    <a:pt x="6746" y="3467"/>
                    <a:pt x="6978" y="3467"/>
                  </a:cubicBezTo>
                  <a:cubicBezTo>
                    <a:pt x="6981" y="3467"/>
                    <a:pt x="6984" y="3467"/>
                    <a:pt x="6987" y="3467"/>
                  </a:cubicBezTo>
                  <a:lnTo>
                    <a:pt x="7016" y="3467"/>
                  </a:lnTo>
                  <a:cubicBezTo>
                    <a:pt x="7026" y="3467"/>
                    <a:pt x="8147" y="3303"/>
                    <a:pt x="8671" y="3216"/>
                  </a:cubicBezTo>
                  <a:cubicBezTo>
                    <a:pt x="9152" y="3135"/>
                    <a:pt x="9331" y="2726"/>
                    <a:pt x="9369" y="2461"/>
                  </a:cubicBezTo>
                  <a:lnTo>
                    <a:pt x="11558" y="647"/>
                  </a:lnTo>
                  <a:lnTo>
                    <a:pt x="11563" y="642"/>
                  </a:lnTo>
                  <a:lnTo>
                    <a:pt x="11573" y="632"/>
                  </a:lnTo>
                  <a:cubicBezTo>
                    <a:pt x="11709" y="505"/>
                    <a:pt x="11888" y="385"/>
                    <a:pt x="12080" y="385"/>
                  </a:cubicBezTo>
                  <a:cubicBezTo>
                    <a:pt x="12192" y="385"/>
                    <a:pt x="12309" y="427"/>
                    <a:pt x="12424" y="531"/>
                  </a:cubicBezTo>
                  <a:cubicBezTo>
                    <a:pt x="12781" y="883"/>
                    <a:pt x="12453" y="1301"/>
                    <a:pt x="12381" y="1388"/>
                  </a:cubicBezTo>
                  <a:lnTo>
                    <a:pt x="9619" y="4352"/>
                  </a:lnTo>
                  <a:lnTo>
                    <a:pt x="9614" y="4357"/>
                  </a:lnTo>
                  <a:cubicBezTo>
                    <a:pt x="9225" y="4804"/>
                    <a:pt x="8705" y="4876"/>
                    <a:pt x="8488" y="4886"/>
                  </a:cubicBezTo>
                  <a:lnTo>
                    <a:pt x="8142" y="4886"/>
                  </a:lnTo>
                  <a:cubicBezTo>
                    <a:pt x="7892" y="4886"/>
                    <a:pt x="7892" y="5266"/>
                    <a:pt x="8142" y="5266"/>
                  </a:cubicBezTo>
                  <a:lnTo>
                    <a:pt x="8503" y="5266"/>
                  </a:lnTo>
                  <a:cubicBezTo>
                    <a:pt x="8763" y="5252"/>
                    <a:pt x="9412" y="5165"/>
                    <a:pt x="9898" y="4612"/>
                  </a:cubicBezTo>
                  <a:lnTo>
                    <a:pt x="12665" y="1638"/>
                  </a:lnTo>
                  <a:cubicBezTo>
                    <a:pt x="12906" y="1349"/>
                    <a:pt x="13185" y="743"/>
                    <a:pt x="12689" y="252"/>
                  </a:cubicBezTo>
                  <a:lnTo>
                    <a:pt x="12684" y="248"/>
                  </a:lnTo>
                  <a:cubicBezTo>
                    <a:pt x="12493" y="71"/>
                    <a:pt x="12288" y="0"/>
                    <a:pt x="120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3" name="Google Shape;14743;p83"/>
          <p:cNvGrpSpPr/>
          <p:nvPr/>
        </p:nvGrpSpPr>
        <p:grpSpPr>
          <a:xfrm>
            <a:off x="912027" y="3641810"/>
            <a:ext cx="253699" cy="338571"/>
            <a:chOff x="912027" y="3826385"/>
            <a:chExt cx="253699" cy="338571"/>
          </a:xfrm>
        </p:grpSpPr>
        <p:sp>
          <p:nvSpPr>
            <p:cNvPr id="14744" name="Google Shape;14744;p83"/>
            <p:cNvSpPr/>
            <p:nvPr/>
          </p:nvSpPr>
          <p:spPr>
            <a:xfrm>
              <a:off x="997083" y="3900976"/>
              <a:ext cx="29952" cy="65516"/>
            </a:xfrm>
            <a:custGeom>
              <a:avLst/>
              <a:gdLst/>
              <a:ahLst/>
              <a:cxnLst/>
              <a:rect l="l" t="t" r="r" b="b"/>
              <a:pathLst>
                <a:path w="1142" h="2498" extrusionOk="0">
                  <a:moveTo>
                    <a:pt x="684" y="0"/>
                  </a:moveTo>
                  <a:cubicBezTo>
                    <a:pt x="309" y="0"/>
                    <a:pt x="1" y="303"/>
                    <a:pt x="1" y="683"/>
                  </a:cubicBezTo>
                  <a:lnTo>
                    <a:pt x="1" y="842"/>
                  </a:lnTo>
                  <a:cubicBezTo>
                    <a:pt x="1" y="1035"/>
                    <a:pt x="35" y="1232"/>
                    <a:pt x="97" y="1415"/>
                  </a:cubicBezTo>
                  <a:lnTo>
                    <a:pt x="458" y="2497"/>
                  </a:lnTo>
                  <a:lnTo>
                    <a:pt x="1141" y="2497"/>
                  </a:lnTo>
                  <a:lnTo>
                    <a:pt x="1141"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5" name="Google Shape;14745;p83"/>
            <p:cNvSpPr/>
            <p:nvPr/>
          </p:nvSpPr>
          <p:spPr>
            <a:xfrm>
              <a:off x="1009095" y="3895022"/>
              <a:ext cx="71575" cy="71601"/>
            </a:xfrm>
            <a:custGeom>
              <a:avLst/>
              <a:gdLst/>
              <a:ahLst/>
              <a:cxnLst/>
              <a:rect l="l" t="t" r="r" b="b"/>
              <a:pathLst>
                <a:path w="2729" h="2730" extrusionOk="0">
                  <a:moveTo>
                    <a:pt x="683" y="1"/>
                  </a:moveTo>
                  <a:cubicBezTo>
                    <a:pt x="303" y="1"/>
                    <a:pt x="0" y="304"/>
                    <a:pt x="0" y="684"/>
                  </a:cubicBezTo>
                  <a:cubicBezTo>
                    <a:pt x="0" y="934"/>
                    <a:pt x="202" y="1136"/>
                    <a:pt x="452" y="1136"/>
                  </a:cubicBezTo>
                  <a:lnTo>
                    <a:pt x="2271" y="2729"/>
                  </a:lnTo>
                  <a:lnTo>
                    <a:pt x="2656" y="1382"/>
                  </a:lnTo>
                  <a:cubicBezTo>
                    <a:pt x="2704" y="1218"/>
                    <a:pt x="2728" y="1050"/>
                    <a:pt x="2728" y="881"/>
                  </a:cubicBezTo>
                  <a:lnTo>
                    <a:pt x="2728"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83"/>
            <p:cNvSpPr/>
            <p:nvPr/>
          </p:nvSpPr>
          <p:spPr>
            <a:xfrm>
              <a:off x="1019822" y="3985009"/>
              <a:ext cx="38135" cy="33466"/>
            </a:xfrm>
            <a:custGeom>
              <a:avLst/>
              <a:gdLst/>
              <a:ahLst/>
              <a:cxnLst/>
              <a:rect l="l" t="t" r="r" b="b"/>
              <a:pathLst>
                <a:path w="1454" h="1276" extrusionOk="0">
                  <a:moveTo>
                    <a:pt x="0" y="1"/>
                  </a:moveTo>
                  <a:lnTo>
                    <a:pt x="0" y="1276"/>
                  </a:lnTo>
                  <a:lnTo>
                    <a:pt x="1453" y="1276"/>
                  </a:lnTo>
                  <a:lnTo>
                    <a:pt x="1453"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83"/>
            <p:cNvSpPr/>
            <p:nvPr/>
          </p:nvSpPr>
          <p:spPr>
            <a:xfrm>
              <a:off x="1019927" y="3985140"/>
              <a:ext cx="38135" cy="20746"/>
            </a:xfrm>
            <a:custGeom>
              <a:avLst/>
              <a:gdLst/>
              <a:ahLst/>
              <a:cxnLst/>
              <a:rect l="l" t="t" r="r" b="b"/>
              <a:pathLst>
                <a:path w="1454" h="791" extrusionOk="0">
                  <a:moveTo>
                    <a:pt x="1" y="0"/>
                  </a:moveTo>
                  <a:lnTo>
                    <a:pt x="1" y="650"/>
                  </a:lnTo>
                  <a:cubicBezTo>
                    <a:pt x="232" y="744"/>
                    <a:pt x="478" y="791"/>
                    <a:pt x="726" y="791"/>
                  </a:cubicBezTo>
                  <a:cubicBezTo>
                    <a:pt x="973" y="791"/>
                    <a:pt x="1221" y="744"/>
                    <a:pt x="1454" y="650"/>
                  </a:cubicBezTo>
                  <a:lnTo>
                    <a:pt x="1454"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83"/>
            <p:cNvSpPr/>
            <p:nvPr/>
          </p:nvSpPr>
          <p:spPr>
            <a:xfrm>
              <a:off x="975262" y="4005834"/>
              <a:ext cx="127230" cy="64126"/>
            </a:xfrm>
            <a:custGeom>
              <a:avLst/>
              <a:gdLst/>
              <a:ahLst/>
              <a:cxnLst/>
              <a:rect l="l" t="t" r="r" b="b"/>
              <a:pathLst>
                <a:path w="4851" h="2445" extrusionOk="0">
                  <a:moveTo>
                    <a:pt x="1699" y="1"/>
                  </a:moveTo>
                  <a:lnTo>
                    <a:pt x="530" y="333"/>
                  </a:lnTo>
                  <a:cubicBezTo>
                    <a:pt x="217" y="424"/>
                    <a:pt x="0" y="708"/>
                    <a:pt x="0" y="1035"/>
                  </a:cubicBezTo>
                  <a:lnTo>
                    <a:pt x="0" y="2445"/>
                  </a:lnTo>
                  <a:lnTo>
                    <a:pt x="4851" y="2445"/>
                  </a:lnTo>
                  <a:lnTo>
                    <a:pt x="4851" y="1035"/>
                  </a:lnTo>
                  <a:cubicBezTo>
                    <a:pt x="4851" y="708"/>
                    <a:pt x="4634" y="424"/>
                    <a:pt x="4321" y="333"/>
                  </a:cubicBezTo>
                  <a:lnTo>
                    <a:pt x="3152" y="1"/>
                  </a:lnTo>
                  <a:lnTo>
                    <a:pt x="2426" y="482"/>
                  </a:lnTo>
                  <a:lnTo>
                    <a:pt x="169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83"/>
            <p:cNvSpPr/>
            <p:nvPr/>
          </p:nvSpPr>
          <p:spPr>
            <a:xfrm>
              <a:off x="1003037" y="3924817"/>
              <a:ext cx="71575" cy="65647"/>
            </a:xfrm>
            <a:custGeom>
              <a:avLst/>
              <a:gdLst/>
              <a:ahLst/>
              <a:cxnLst/>
              <a:rect l="l" t="t" r="r" b="b"/>
              <a:pathLst>
                <a:path w="2729" h="2503" extrusionOk="0">
                  <a:moveTo>
                    <a:pt x="876" y="0"/>
                  </a:moveTo>
                  <a:cubicBezTo>
                    <a:pt x="751" y="0"/>
                    <a:pt x="630" y="49"/>
                    <a:pt x="544" y="135"/>
                  </a:cubicBezTo>
                  <a:lnTo>
                    <a:pt x="135" y="549"/>
                  </a:lnTo>
                  <a:cubicBezTo>
                    <a:pt x="48" y="631"/>
                    <a:pt x="0" y="751"/>
                    <a:pt x="0" y="871"/>
                  </a:cubicBezTo>
                  <a:lnTo>
                    <a:pt x="0" y="1136"/>
                  </a:lnTo>
                  <a:cubicBezTo>
                    <a:pt x="0" y="1891"/>
                    <a:pt x="611" y="2503"/>
                    <a:pt x="1367" y="2503"/>
                  </a:cubicBezTo>
                  <a:cubicBezTo>
                    <a:pt x="2117" y="2498"/>
                    <a:pt x="2728" y="1891"/>
                    <a:pt x="2728" y="1136"/>
                  </a:cubicBezTo>
                  <a:lnTo>
                    <a:pt x="2728" y="847"/>
                  </a:lnTo>
                  <a:cubicBezTo>
                    <a:pt x="2728" y="727"/>
                    <a:pt x="2680" y="612"/>
                    <a:pt x="2598" y="525"/>
                  </a:cubicBezTo>
                  <a:cubicBezTo>
                    <a:pt x="2247" y="183"/>
                    <a:pt x="1602" y="25"/>
                    <a:pt x="876"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83"/>
            <p:cNvSpPr/>
            <p:nvPr/>
          </p:nvSpPr>
          <p:spPr>
            <a:xfrm>
              <a:off x="1003037" y="3924817"/>
              <a:ext cx="71444" cy="64126"/>
            </a:xfrm>
            <a:custGeom>
              <a:avLst/>
              <a:gdLst/>
              <a:ahLst/>
              <a:cxnLst/>
              <a:rect l="l" t="t" r="r" b="b"/>
              <a:pathLst>
                <a:path w="2724" h="2445" extrusionOk="0">
                  <a:moveTo>
                    <a:pt x="859" y="0"/>
                  </a:moveTo>
                  <a:cubicBezTo>
                    <a:pt x="745" y="0"/>
                    <a:pt x="631" y="48"/>
                    <a:pt x="549" y="135"/>
                  </a:cubicBezTo>
                  <a:lnTo>
                    <a:pt x="0" y="679"/>
                  </a:lnTo>
                  <a:lnTo>
                    <a:pt x="0" y="1131"/>
                  </a:lnTo>
                  <a:cubicBezTo>
                    <a:pt x="5" y="1742"/>
                    <a:pt x="404" y="2276"/>
                    <a:pt x="986" y="2445"/>
                  </a:cubicBezTo>
                  <a:cubicBezTo>
                    <a:pt x="789" y="2204"/>
                    <a:pt x="683" y="1901"/>
                    <a:pt x="683" y="1588"/>
                  </a:cubicBezTo>
                  <a:lnTo>
                    <a:pt x="683" y="1083"/>
                  </a:lnTo>
                  <a:cubicBezTo>
                    <a:pt x="688" y="829"/>
                    <a:pt x="899" y="630"/>
                    <a:pt x="1147" y="630"/>
                  </a:cubicBezTo>
                  <a:cubicBezTo>
                    <a:pt x="1153" y="630"/>
                    <a:pt x="1159" y="631"/>
                    <a:pt x="1164" y="631"/>
                  </a:cubicBezTo>
                  <a:cubicBezTo>
                    <a:pt x="1569" y="631"/>
                    <a:pt x="2377" y="679"/>
                    <a:pt x="2723" y="934"/>
                  </a:cubicBezTo>
                  <a:cubicBezTo>
                    <a:pt x="2709" y="842"/>
                    <a:pt x="2671" y="592"/>
                    <a:pt x="2598" y="520"/>
                  </a:cubicBezTo>
                  <a:cubicBezTo>
                    <a:pt x="2247" y="178"/>
                    <a:pt x="1607" y="25"/>
                    <a:pt x="876" y="0"/>
                  </a:cubicBezTo>
                  <a:cubicBezTo>
                    <a:pt x="870" y="0"/>
                    <a:pt x="865" y="0"/>
                    <a:pt x="859"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83"/>
            <p:cNvSpPr/>
            <p:nvPr/>
          </p:nvSpPr>
          <p:spPr>
            <a:xfrm>
              <a:off x="916958" y="3831421"/>
              <a:ext cx="243837" cy="328526"/>
            </a:xfrm>
            <a:custGeom>
              <a:avLst/>
              <a:gdLst/>
              <a:ahLst/>
              <a:cxnLst/>
              <a:rect l="l" t="t" r="r" b="b"/>
              <a:pathLst>
                <a:path w="9297"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57" y="1"/>
                  </a:moveTo>
                  <a:cubicBezTo>
                    <a:pt x="4655" y="1"/>
                    <a:pt x="4652" y="1"/>
                    <a:pt x="4649" y="1"/>
                  </a:cubicBezTo>
                  <a:cubicBezTo>
                    <a:pt x="2079" y="1"/>
                    <a:pt x="0" y="2079"/>
                    <a:pt x="0" y="4644"/>
                  </a:cubicBezTo>
                  <a:cubicBezTo>
                    <a:pt x="0" y="9494"/>
                    <a:pt x="4649" y="12526"/>
                    <a:pt x="4649" y="12526"/>
                  </a:cubicBezTo>
                  <a:cubicBezTo>
                    <a:pt x="4649" y="12526"/>
                    <a:pt x="9297" y="9494"/>
                    <a:pt x="9297" y="4644"/>
                  </a:cubicBezTo>
                  <a:cubicBezTo>
                    <a:pt x="9297" y="2078"/>
                    <a:pt x="7218" y="1"/>
                    <a:pt x="4657"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83"/>
            <p:cNvSpPr/>
            <p:nvPr/>
          </p:nvSpPr>
          <p:spPr>
            <a:xfrm>
              <a:off x="916958" y="3831421"/>
              <a:ext cx="231091" cy="328526"/>
            </a:xfrm>
            <a:custGeom>
              <a:avLst/>
              <a:gdLst/>
              <a:ahLst/>
              <a:cxnLst/>
              <a:rect l="l" t="t" r="r" b="b"/>
              <a:pathLst>
                <a:path w="8811" h="12526" extrusionOk="0">
                  <a:moveTo>
                    <a:pt x="4646" y="1210"/>
                  </a:moveTo>
                  <a:cubicBezTo>
                    <a:pt x="5089" y="1210"/>
                    <a:pt x="5536" y="1296"/>
                    <a:pt x="5962" y="1473"/>
                  </a:cubicBezTo>
                  <a:cubicBezTo>
                    <a:pt x="7247" y="2002"/>
                    <a:pt x="8084" y="3253"/>
                    <a:pt x="8084" y="4644"/>
                  </a:cubicBezTo>
                  <a:cubicBezTo>
                    <a:pt x="8084" y="6545"/>
                    <a:pt x="6544" y="8084"/>
                    <a:pt x="4649" y="8084"/>
                  </a:cubicBezTo>
                  <a:cubicBezTo>
                    <a:pt x="3258" y="8080"/>
                    <a:pt x="2007" y="7242"/>
                    <a:pt x="1473" y="5958"/>
                  </a:cubicBezTo>
                  <a:cubicBezTo>
                    <a:pt x="944" y="4678"/>
                    <a:pt x="1237" y="3201"/>
                    <a:pt x="2219" y="2219"/>
                  </a:cubicBezTo>
                  <a:cubicBezTo>
                    <a:pt x="2875" y="1560"/>
                    <a:pt x="3752" y="1210"/>
                    <a:pt x="4646" y="1210"/>
                  </a:cubicBezTo>
                  <a:close/>
                  <a:moveTo>
                    <a:pt x="4649" y="1"/>
                  </a:moveTo>
                  <a:cubicBezTo>
                    <a:pt x="2084" y="1"/>
                    <a:pt x="5" y="2079"/>
                    <a:pt x="0" y="4644"/>
                  </a:cubicBezTo>
                  <a:cubicBezTo>
                    <a:pt x="0" y="9494"/>
                    <a:pt x="4649" y="12526"/>
                    <a:pt x="4649" y="12526"/>
                  </a:cubicBezTo>
                  <a:cubicBezTo>
                    <a:pt x="4649" y="12526"/>
                    <a:pt x="3566" y="11044"/>
                    <a:pt x="2916" y="8508"/>
                  </a:cubicBezTo>
                  <a:cubicBezTo>
                    <a:pt x="2892" y="8424"/>
                    <a:pt x="2954" y="8354"/>
                    <a:pt x="3031" y="8354"/>
                  </a:cubicBezTo>
                  <a:cubicBezTo>
                    <a:pt x="3047" y="8354"/>
                    <a:pt x="3063" y="8357"/>
                    <a:pt x="3080" y="8364"/>
                  </a:cubicBezTo>
                  <a:cubicBezTo>
                    <a:pt x="3586" y="8578"/>
                    <a:pt x="4122" y="8683"/>
                    <a:pt x="4655" y="8683"/>
                  </a:cubicBezTo>
                  <a:cubicBezTo>
                    <a:pt x="5500" y="8683"/>
                    <a:pt x="6338" y="8418"/>
                    <a:pt x="7040" y="7902"/>
                  </a:cubicBezTo>
                  <a:cubicBezTo>
                    <a:pt x="8190" y="7060"/>
                    <a:pt x="8811" y="5674"/>
                    <a:pt x="8671" y="4259"/>
                  </a:cubicBezTo>
                  <a:cubicBezTo>
                    <a:pt x="8484" y="2407"/>
                    <a:pt x="7064" y="920"/>
                    <a:pt x="5226" y="646"/>
                  </a:cubicBezTo>
                  <a:cubicBezTo>
                    <a:pt x="5037" y="620"/>
                    <a:pt x="4848" y="607"/>
                    <a:pt x="4658" y="607"/>
                  </a:cubicBezTo>
                  <a:cubicBezTo>
                    <a:pt x="4356" y="607"/>
                    <a:pt x="4054" y="640"/>
                    <a:pt x="3758" y="708"/>
                  </a:cubicBezTo>
                  <a:cubicBezTo>
                    <a:pt x="3748" y="711"/>
                    <a:pt x="3739" y="712"/>
                    <a:pt x="3729" y="712"/>
                  </a:cubicBezTo>
                  <a:cubicBezTo>
                    <a:pt x="3629" y="712"/>
                    <a:pt x="3564" y="581"/>
                    <a:pt x="3648" y="506"/>
                  </a:cubicBezTo>
                  <a:cubicBezTo>
                    <a:pt x="3946" y="184"/>
                    <a:pt x="4288" y="1"/>
                    <a:pt x="4649"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83"/>
            <p:cNvSpPr/>
            <p:nvPr/>
          </p:nvSpPr>
          <p:spPr>
            <a:xfrm>
              <a:off x="934504" y="3858278"/>
              <a:ext cx="167358" cy="155844"/>
            </a:xfrm>
            <a:custGeom>
              <a:avLst/>
              <a:gdLst/>
              <a:ahLst/>
              <a:cxnLst/>
              <a:rect l="l" t="t" r="r" b="b"/>
              <a:pathLst>
                <a:path w="6381" h="5942" extrusionOk="0">
                  <a:moveTo>
                    <a:pt x="3983" y="1"/>
                  </a:moveTo>
                  <a:cubicBezTo>
                    <a:pt x="3051" y="1"/>
                    <a:pt x="2124" y="359"/>
                    <a:pt x="1420" y="1060"/>
                  </a:cubicBezTo>
                  <a:cubicBezTo>
                    <a:pt x="121" y="2359"/>
                    <a:pt x="0" y="4424"/>
                    <a:pt x="1136" y="5867"/>
                  </a:cubicBezTo>
                  <a:cubicBezTo>
                    <a:pt x="1177" y="5920"/>
                    <a:pt x="1228" y="5942"/>
                    <a:pt x="1278" y="5942"/>
                  </a:cubicBezTo>
                  <a:cubicBezTo>
                    <a:pt x="1416" y="5942"/>
                    <a:pt x="1546" y="5776"/>
                    <a:pt x="1429" y="5631"/>
                  </a:cubicBezTo>
                  <a:cubicBezTo>
                    <a:pt x="409" y="4342"/>
                    <a:pt x="520" y="2489"/>
                    <a:pt x="1684" y="1330"/>
                  </a:cubicBezTo>
                  <a:cubicBezTo>
                    <a:pt x="2315" y="699"/>
                    <a:pt x="3147" y="377"/>
                    <a:pt x="3982" y="377"/>
                  </a:cubicBezTo>
                  <a:cubicBezTo>
                    <a:pt x="4689" y="377"/>
                    <a:pt x="5398" y="607"/>
                    <a:pt x="5991" y="1075"/>
                  </a:cubicBezTo>
                  <a:cubicBezTo>
                    <a:pt x="6029" y="1105"/>
                    <a:pt x="6069" y="1118"/>
                    <a:pt x="6107" y="1118"/>
                  </a:cubicBezTo>
                  <a:cubicBezTo>
                    <a:pt x="6262" y="1118"/>
                    <a:pt x="6381" y="900"/>
                    <a:pt x="6222" y="776"/>
                  </a:cubicBezTo>
                  <a:cubicBezTo>
                    <a:pt x="5561" y="256"/>
                    <a:pt x="4770" y="1"/>
                    <a:pt x="3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83"/>
            <p:cNvSpPr/>
            <p:nvPr/>
          </p:nvSpPr>
          <p:spPr>
            <a:xfrm>
              <a:off x="912027" y="3826385"/>
              <a:ext cx="253699" cy="338571"/>
            </a:xfrm>
            <a:custGeom>
              <a:avLst/>
              <a:gdLst/>
              <a:ahLst/>
              <a:cxnLst/>
              <a:rect l="l" t="t" r="r" b="b"/>
              <a:pathLst>
                <a:path w="9673" h="12909" extrusionOk="0">
                  <a:moveTo>
                    <a:pt x="4837" y="380"/>
                  </a:moveTo>
                  <a:cubicBezTo>
                    <a:pt x="7295" y="380"/>
                    <a:pt x="9292" y="2377"/>
                    <a:pt x="9292" y="4841"/>
                  </a:cubicBezTo>
                  <a:cubicBezTo>
                    <a:pt x="9287" y="5943"/>
                    <a:pt x="9047" y="7030"/>
                    <a:pt x="8590" y="8031"/>
                  </a:cubicBezTo>
                  <a:lnTo>
                    <a:pt x="8585" y="8031"/>
                  </a:lnTo>
                  <a:cubicBezTo>
                    <a:pt x="8181" y="8912"/>
                    <a:pt x="7656" y="9734"/>
                    <a:pt x="7021" y="10466"/>
                  </a:cubicBezTo>
                  <a:cubicBezTo>
                    <a:pt x="6376" y="11226"/>
                    <a:pt x="5640" y="11905"/>
                    <a:pt x="4837" y="12492"/>
                  </a:cubicBezTo>
                  <a:cubicBezTo>
                    <a:pt x="4028" y="11909"/>
                    <a:pt x="3297" y="11231"/>
                    <a:pt x="2652" y="10475"/>
                  </a:cubicBezTo>
                  <a:cubicBezTo>
                    <a:pt x="2022" y="9739"/>
                    <a:pt x="1492" y="8921"/>
                    <a:pt x="1083" y="8041"/>
                  </a:cubicBezTo>
                  <a:cubicBezTo>
                    <a:pt x="621" y="7035"/>
                    <a:pt x="381" y="5943"/>
                    <a:pt x="376" y="4841"/>
                  </a:cubicBezTo>
                  <a:cubicBezTo>
                    <a:pt x="376" y="2377"/>
                    <a:pt x="2373" y="380"/>
                    <a:pt x="4837" y="380"/>
                  </a:cubicBezTo>
                  <a:close/>
                  <a:moveTo>
                    <a:pt x="4837" y="0"/>
                  </a:moveTo>
                  <a:cubicBezTo>
                    <a:pt x="2166" y="5"/>
                    <a:pt x="6" y="2170"/>
                    <a:pt x="1" y="4836"/>
                  </a:cubicBezTo>
                  <a:cubicBezTo>
                    <a:pt x="6" y="5996"/>
                    <a:pt x="261" y="7141"/>
                    <a:pt x="747" y="8195"/>
                  </a:cubicBezTo>
                  <a:cubicBezTo>
                    <a:pt x="1165" y="9109"/>
                    <a:pt x="1709" y="9961"/>
                    <a:pt x="2368" y="10721"/>
                  </a:cubicBezTo>
                  <a:cubicBezTo>
                    <a:pt x="3533" y="12087"/>
                    <a:pt x="4683" y="12848"/>
                    <a:pt x="4731" y="12876"/>
                  </a:cubicBezTo>
                  <a:cubicBezTo>
                    <a:pt x="4762" y="12898"/>
                    <a:pt x="4798" y="12909"/>
                    <a:pt x="4834" y="12909"/>
                  </a:cubicBezTo>
                  <a:cubicBezTo>
                    <a:pt x="4870" y="12909"/>
                    <a:pt x="4906" y="12898"/>
                    <a:pt x="4938" y="12876"/>
                  </a:cubicBezTo>
                  <a:cubicBezTo>
                    <a:pt x="4986" y="12848"/>
                    <a:pt x="6136" y="12087"/>
                    <a:pt x="7305" y="10721"/>
                  </a:cubicBezTo>
                  <a:cubicBezTo>
                    <a:pt x="7959" y="9961"/>
                    <a:pt x="8508" y="9109"/>
                    <a:pt x="8927" y="8195"/>
                  </a:cubicBezTo>
                  <a:cubicBezTo>
                    <a:pt x="9413" y="7141"/>
                    <a:pt x="9668" y="5996"/>
                    <a:pt x="9672" y="4836"/>
                  </a:cubicBezTo>
                  <a:cubicBezTo>
                    <a:pt x="9668" y="2166"/>
                    <a:pt x="7502" y="5"/>
                    <a:pt x="48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83"/>
            <p:cNvSpPr/>
            <p:nvPr/>
          </p:nvSpPr>
          <p:spPr>
            <a:xfrm>
              <a:off x="1012741" y="3920306"/>
              <a:ext cx="54606" cy="16812"/>
            </a:xfrm>
            <a:custGeom>
              <a:avLst/>
              <a:gdLst/>
              <a:ahLst/>
              <a:cxnLst/>
              <a:rect l="l" t="t" r="r" b="b"/>
              <a:pathLst>
                <a:path w="2082" h="641" extrusionOk="0">
                  <a:moveTo>
                    <a:pt x="746" y="1"/>
                  </a:moveTo>
                  <a:cubicBezTo>
                    <a:pt x="566" y="1"/>
                    <a:pt x="366" y="18"/>
                    <a:pt x="150" y="62"/>
                  </a:cubicBezTo>
                  <a:cubicBezTo>
                    <a:pt x="63" y="81"/>
                    <a:pt x="1" y="158"/>
                    <a:pt x="1" y="249"/>
                  </a:cubicBezTo>
                  <a:lnTo>
                    <a:pt x="1" y="452"/>
                  </a:lnTo>
                  <a:cubicBezTo>
                    <a:pt x="1" y="577"/>
                    <a:pt x="94" y="639"/>
                    <a:pt x="188" y="639"/>
                  </a:cubicBezTo>
                  <a:cubicBezTo>
                    <a:pt x="282" y="639"/>
                    <a:pt x="376" y="577"/>
                    <a:pt x="376" y="452"/>
                  </a:cubicBezTo>
                  <a:lnTo>
                    <a:pt x="376" y="408"/>
                  </a:lnTo>
                  <a:cubicBezTo>
                    <a:pt x="496" y="390"/>
                    <a:pt x="617" y="380"/>
                    <a:pt x="738" y="380"/>
                  </a:cubicBezTo>
                  <a:cubicBezTo>
                    <a:pt x="931" y="380"/>
                    <a:pt x="1123" y="404"/>
                    <a:pt x="1309" y="452"/>
                  </a:cubicBezTo>
                  <a:cubicBezTo>
                    <a:pt x="1444" y="485"/>
                    <a:pt x="1579" y="538"/>
                    <a:pt x="1699" y="605"/>
                  </a:cubicBezTo>
                  <a:cubicBezTo>
                    <a:pt x="1736" y="630"/>
                    <a:pt x="1773" y="641"/>
                    <a:pt x="1808" y="641"/>
                  </a:cubicBezTo>
                  <a:cubicBezTo>
                    <a:pt x="1971" y="641"/>
                    <a:pt x="2081" y="408"/>
                    <a:pt x="1911" y="293"/>
                  </a:cubicBezTo>
                  <a:cubicBezTo>
                    <a:pt x="1888" y="277"/>
                    <a:pt x="1465" y="1"/>
                    <a:pt x="7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83"/>
            <p:cNvSpPr/>
            <p:nvPr/>
          </p:nvSpPr>
          <p:spPr>
            <a:xfrm>
              <a:off x="977648" y="3889987"/>
              <a:ext cx="165600" cy="158335"/>
            </a:xfrm>
            <a:custGeom>
              <a:avLst/>
              <a:gdLst/>
              <a:ahLst/>
              <a:cxnLst/>
              <a:rect l="l" t="t" r="r" b="b"/>
              <a:pathLst>
                <a:path w="6314" h="6037" extrusionOk="0">
                  <a:moveTo>
                    <a:pt x="3764" y="381"/>
                  </a:moveTo>
                  <a:lnTo>
                    <a:pt x="3764" y="1319"/>
                  </a:lnTo>
                  <a:cubicBezTo>
                    <a:pt x="3764" y="1478"/>
                    <a:pt x="3725" y="1636"/>
                    <a:pt x="3658" y="1776"/>
                  </a:cubicBezTo>
                  <a:lnTo>
                    <a:pt x="3581" y="1925"/>
                  </a:lnTo>
                  <a:cubicBezTo>
                    <a:pt x="3571" y="1954"/>
                    <a:pt x="3562" y="1983"/>
                    <a:pt x="3562" y="2012"/>
                  </a:cubicBezTo>
                  <a:lnTo>
                    <a:pt x="3562" y="2411"/>
                  </a:lnTo>
                  <a:cubicBezTo>
                    <a:pt x="3562" y="3092"/>
                    <a:pt x="3008" y="3639"/>
                    <a:pt x="2336" y="3639"/>
                  </a:cubicBezTo>
                  <a:cubicBezTo>
                    <a:pt x="2324" y="3639"/>
                    <a:pt x="2313" y="3638"/>
                    <a:pt x="2301" y="3638"/>
                  </a:cubicBezTo>
                  <a:cubicBezTo>
                    <a:pt x="1642" y="3619"/>
                    <a:pt x="1108" y="3041"/>
                    <a:pt x="1108" y="2353"/>
                  </a:cubicBezTo>
                  <a:lnTo>
                    <a:pt x="1112" y="2353"/>
                  </a:lnTo>
                  <a:lnTo>
                    <a:pt x="1112" y="2012"/>
                  </a:lnTo>
                  <a:cubicBezTo>
                    <a:pt x="1112" y="1983"/>
                    <a:pt x="1103" y="1949"/>
                    <a:pt x="1093" y="1925"/>
                  </a:cubicBezTo>
                  <a:lnTo>
                    <a:pt x="1016" y="1776"/>
                  </a:lnTo>
                  <a:cubicBezTo>
                    <a:pt x="949" y="1636"/>
                    <a:pt x="910" y="1478"/>
                    <a:pt x="910" y="1319"/>
                  </a:cubicBezTo>
                  <a:cubicBezTo>
                    <a:pt x="910" y="799"/>
                    <a:pt x="1329" y="381"/>
                    <a:pt x="1849" y="381"/>
                  </a:cubicBezTo>
                  <a:close/>
                  <a:moveTo>
                    <a:pt x="1719" y="3888"/>
                  </a:moveTo>
                  <a:cubicBezTo>
                    <a:pt x="1897" y="3965"/>
                    <a:pt x="2089" y="4009"/>
                    <a:pt x="2286" y="4018"/>
                  </a:cubicBezTo>
                  <a:lnTo>
                    <a:pt x="2339" y="4018"/>
                  </a:lnTo>
                  <a:cubicBezTo>
                    <a:pt x="2551" y="4018"/>
                    <a:pt x="2763" y="3975"/>
                    <a:pt x="2955" y="3893"/>
                  </a:cubicBezTo>
                  <a:lnTo>
                    <a:pt x="2955" y="4158"/>
                  </a:lnTo>
                  <a:cubicBezTo>
                    <a:pt x="2955" y="4211"/>
                    <a:pt x="2965" y="4268"/>
                    <a:pt x="2984" y="4321"/>
                  </a:cubicBezTo>
                  <a:lnTo>
                    <a:pt x="2339" y="4803"/>
                  </a:lnTo>
                  <a:lnTo>
                    <a:pt x="1695" y="4321"/>
                  </a:lnTo>
                  <a:cubicBezTo>
                    <a:pt x="1709" y="4268"/>
                    <a:pt x="1719" y="4211"/>
                    <a:pt x="1719" y="4158"/>
                  </a:cubicBezTo>
                  <a:lnTo>
                    <a:pt x="1719" y="3888"/>
                  </a:lnTo>
                  <a:close/>
                  <a:moveTo>
                    <a:pt x="3201" y="4629"/>
                  </a:moveTo>
                  <a:cubicBezTo>
                    <a:pt x="3239" y="4663"/>
                    <a:pt x="3287" y="4692"/>
                    <a:pt x="3340" y="4711"/>
                  </a:cubicBezTo>
                  <a:lnTo>
                    <a:pt x="4240" y="5048"/>
                  </a:lnTo>
                  <a:cubicBezTo>
                    <a:pt x="3735" y="5409"/>
                    <a:pt x="3143" y="5621"/>
                    <a:pt x="2527" y="5654"/>
                  </a:cubicBezTo>
                  <a:lnTo>
                    <a:pt x="2527" y="5135"/>
                  </a:lnTo>
                  <a:lnTo>
                    <a:pt x="3201" y="4629"/>
                  </a:lnTo>
                  <a:close/>
                  <a:moveTo>
                    <a:pt x="1478" y="4634"/>
                  </a:moveTo>
                  <a:lnTo>
                    <a:pt x="2147" y="5135"/>
                  </a:lnTo>
                  <a:lnTo>
                    <a:pt x="2147" y="5659"/>
                  </a:lnTo>
                  <a:cubicBezTo>
                    <a:pt x="1541" y="5621"/>
                    <a:pt x="958" y="5418"/>
                    <a:pt x="463" y="5067"/>
                  </a:cubicBezTo>
                  <a:cubicBezTo>
                    <a:pt x="501" y="5033"/>
                    <a:pt x="545" y="5005"/>
                    <a:pt x="593" y="4985"/>
                  </a:cubicBezTo>
                  <a:lnTo>
                    <a:pt x="598" y="4985"/>
                  </a:lnTo>
                  <a:lnTo>
                    <a:pt x="1334" y="4711"/>
                  </a:lnTo>
                  <a:cubicBezTo>
                    <a:pt x="1387" y="4692"/>
                    <a:pt x="1435" y="4663"/>
                    <a:pt x="1478" y="4634"/>
                  </a:cubicBezTo>
                  <a:close/>
                  <a:moveTo>
                    <a:pt x="1849" y="0"/>
                  </a:moveTo>
                  <a:cubicBezTo>
                    <a:pt x="1122" y="0"/>
                    <a:pt x="525" y="592"/>
                    <a:pt x="530" y="1319"/>
                  </a:cubicBezTo>
                  <a:cubicBezTo>
                    <a:pt x="530" y="1535"/>
                    <a:pt x="578" y="1752"/>
                    <a:pt x="675" y="1944"/>
                  </a:cubicBezTo>
                  <a:lnTo>
                    <a:pt x="732" y="2055"/>
                  </a:lnTo>
                  <a:lnTo>
                    <a:pt x="732" y="2353"/>
                  </a:lnTo>
                  <a:cubicBezTo>
                    <a:pt x="732" y="2854"/>
                    <a:pt x="954" y="3330"/>
                    <a:pt x="1339" y="3653"/>
                  </a:cubicBezTo>
                  <a:lnTo>
                    <a:pt x="1339" y="4158"/>
                  </a:lnTo>
                  <a:cubicBezTo>
                    <a:pt x="1334" y="4244"/>
                    <a:pt x="1281" y="4326"/>
                    <a:pt x="1199" y="4355"/>
                  </a:cubicBezTo>
                  <a:lnTo>
                    <a:pt x="458" y="4634"/>
                  </a:lnTo>
                  <a:cubicBezTo>
                    <a:pt x="270" y="4706"/>
                    <a:pt x="116" y="4851"/>
                    <a:pt x="35" y="5038"/>
                  </a:cubicBezTo>
                  <a:cubicBezTo>
                    <a:pt x="1" y="5115"/>
                    <a:pt x="20" y="5207"/>
                    <a:pt x="87" y="5260"/>
                  </a:cubicBezTo>
                  <a:cubicBezTo>
                    <a:pt x="749" y="5780"/>
                    <a:pt x="1542" y="6037"/>
                    <a:pt x="2331" y="6037"/>
                  </a:cubicBezTo>
                  <a:cubicBezTo>
                    <a:pt x="3263" y="6037"/>
                    <a:pt x="4191" y="5679"/>
                    <a:pt x="4894" y="4976"/>
                  </a:cubicBezTo>
                  <a:cubicBezTo>
                    <a:pt x="6194" y="3677"/>
                    <a:pt x="6314" y="1612"/>
                    <a:pt x="5178" y="169"/>
                  </a:cubicBezTo>
                  <a:cubicBezTo>
                    <a:pt x="5142" y="124"/>
                    <a:pt x="5089" y="101"/>
                    <a:pt x="5034" y="101"/>
                  </a:cubicBezTo>
                  <a:cubicBezTo>
                    <a:pt x="4994" y="101"/>
                    <a:pt x="4953" y="113"/>
                    <a:pt x="4918" y="140"/>
                  </a:cubicBezTo>
                  <a:cubicBezTo>
                    <a:pt x="4837" y="202"/>
                    <a:pt x="4822" y="323"/>
                    <a:pt x="4885" y="405"/>
                  </a:cubicBezTo>
                  <a:cubicBezTo>
                    <a:pt x="5905" y="1694"/>
                    <a:pt x="5799" y="3547"/>
                    <a:pt x="4635" y="4711"/>
                  </a:cubicBezTo>
                  <a:cubicBezTo>
                    <a:pt x="4611" y="4735"/>
                    <a:pt x="4586" y="4754"/>
                    <a:pt x="4562" y="4778"/>
                  </a:cubicBezTo>
                  <a:cubicBezTo>
                    <a:pt x="4524" y="4754"/>
                    <a:pt x="4481" y="4735"/>
                    <a:pt x="4437" y="4716"/>
                  </a:cubicBezTo>
                  <a:lnTo>
                    <a:pt x="3475" y="4355"/>
                  </a:lnTo>
                  <a:cubicBezTo>
                    <a:pt x="3388" y="4326"/>
                    <a:pt x="3335" y="4244"/>
                    <a:pt x="3335" y="4153"/>
                  </a:cubicBezTo>
                  <a:lnTo>
                    <a:pt x="3335" y="3672"/>
                  </a:lnTo>
                  <a:cubicBezTo>
                    <a:pt x="3374" y="3638"/>
                    <a:pt x="3412" y="3604"/>
                    <a:pt x="3456" y="3566"/>
                  </a:cubicBezTo>
                  <a:cubicBezTo>
                    <a:pt x="3768" y="3263"/>
                    <a:pt x="3942" y="2849"/>
                    <a:pt x="3942" y="2416"/>
                  </a:cubicBezTo>
                  <a:lnTo>
                    <a:pt x="3942" y="2055"/>
                  </a:lnTo>
                  <a:lnTo>
                    <a:pt x="3995" y="1944"/>
                  </a:lnTo>
                  <a:cubicBezTo>
                    <a:pt x="4091" y="1752"/>
                    <a:pt x="4144" y="1535"/>
                    <a:pt x="4144" y="1319"/>
                  </a:cubicBezTo>
                  <a:lnTo>
                    <a:pt x="4144" y="188"/>
                  </a:lnTo>
                  <a:cubicBezTo>
                    <a:pt x="4144" y="87"/>
                    <a:pt x="4057" y="0"/>
                    <a:pt x="3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57" name="Google Shape;14757;p83"/>
          <p:cNvGrpSpPr/>
          <p:nvPr/>
        </p:nvGrpSpPr>
        <p:grpSpPr>
          <a:xfrm>
            <a:off x="1311446" y="3641889"/>
            <a:ext cx="353652" cy="338440"/>
            <a:chOff x="1311446" y="3826464"/>
            <a:chExt cx="353652" cy="338440"/>
          </a:xfrm>
        </p:grpSpPr>
        <p:sp>
          <p:nvSpPr>
            <p:cNvPr id="14758" name="Google Shape;14758;p83"/>
            <p:cNvSpPr/>
            <p:nvPr/>
          </p:nvSpPr>
          <p:spPr>
            <a:xfrm>
              <a:off x="1427424" y="4028415"/>
              <a:ext cx="9127" cy="18962"/>
            </a:xfrm>
            <a:custGeom>
              <a:avLst/>
              <a:gdLst/>
              <a:ahLst/>
              <a:cxnLst/>
              <a:rect l="l" t="t" r="r" b="b"/>
              <a:pathLst>
                <a:path w="348" h="723" extrusionOk="0">
                  <a:moveTo>
                    <a:pt x="304" y="1"/>
                  </a:moveTo>
                  <a:lnTo>
                    <a:pt x="1" y="304"/>
                  </a:lnTo>
                  <a:cubicBezTo>
                    <a:pt x="102" y="453"/>
                    <a:pt x="217" y="598"/>
                    <a:pt x="347" y="723"/>
                  </a:cubicBezTo>
                  <a:cubicBezTo>
                    <a:pt x="314" y="487"/>
                    <a:pt x="299" y="246"/>
                    <a:pt x="304"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83"/>
            <p:cNvSpPr/>
            <p:nvPr/>
          </p:nvSpPr>
          <p:spPr>
            <a:xfrm>
              <a:off x="1436525" y="3853268"/>
              <a:ext cx="222776" cy="234238"/>
            </a:xfrm>
            <a:custGeom>
              <a:avLst/>
              <a:gdLst/>
              <a:ahLst/>
              <a:cxnLst/>
              <a:rect l="l" t="t" r="r" b="b"/>
              <a:pathLst>
                <a:path w="8494" h="8931" extrusionOk="0">
                  <a:moveTo>
                    <a:pt x="7401" y="0"/>
                  </a:moveTo>
                  <a:lnTo>
                    <a:pt x="7401" y="0"/>
                  </a:lnTo>
                  <a:cubicBezTo>
                    <a:pt x="7401" y="0"/>
                    <a:pt x="7714" y="2079"/>
                    <a:pt x="6626" y="3171"/>
                  </a:cubicBezTo>
                  <a:lnTo>
                    <a:pt x="3171" y="6626"/>
                  </a:lnTo>
                  <a:cubicBezTo>
                    <a:pt x="2481" y="7317"/>
                    <a:pt x="1396" y="7444"/>
                    <a:pt x="691" y="7444"/>
                  </a:cubicBezTo>
                  <a:cubicBezTo>
                    <a:pt x="281" y="7444"/>
                    <a:pt x="0" y="7401"/>
                    <a:pt x="0" y="7401"/>
                  </a:cubicBezTo>
                  <a:lnTo>
                    <a:pt x="0" y="7401"/>
                  </a:lnTo>
                  <a:cubicBezTo>
                    <a:pt x="342" y="7742"/>
                    <a:pt x="765" y="7992"/>
                    <a:pt x="1232" y="8122"/>
                  </a:cubicBezTo>
                  <a:lnTo>
                    <a:pt x="2041" y="8931"/>
                  </a:lnTo>
                  <a:cubicBezTo>
                    <a:pt x="2729" y="8493"/>
                    <a:pt x="3369" y="7978"/>
                    <a:pt x="3946" y="7401"/>
                  </a:cubicBezTo>
                  <a:lnTo>
                    <a:pt x="7401" y="3946"/>
                  </a:lnTo>
                  <a:cubicBezTo>
                    <a:pt x="8493" y="2858"/>
                    <a:pt x="8493" y="1088"/>
                    <a:pt x="74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83"/>
            <p:cNvSpPr/>
            <p:nvPr/>
          </p:nvSpPr>
          <p:spPr>
            <a:xfrm>
              <a:off x="1415962" y="3831762"/>
              <a:ext cx="234998" cy="227288"/>
            </a:xfrm>
            <a:custGeom>
              <a:avLst/>
              <a:gdLst/>
              <a:ahLst/>
              <a:cxnLst/>
              <a:rect l="l" t="t" r="r" b="b"/>
              <a:pathLst>
                <a:path w="8960" h="8666" extrusionOk="0">
                  <a:moveTo>
                    <a:pt x="6210" y="1422"/>
                  </a:moveTo>
                  <a:cubicBezTo>
                    <a:pt x="6561" y="1422"/>
                    <a:pt x="6912" y="1556"/>
                    <a:pt x="7179" y="1826"/>
                  </a:cubicBezTo>
                  <a:cubicBezTo>
                    <a:pt x="7713" y="2360"/>
                    <a:pt x="7713" y="3226"/>
                    <a:pt x="7179" y="3765"/>
                  </a:cubicBezTo>
                  <a:lnTo>
                    <a:pt x="7184" y="3765"/>
                  </a:lnTo>
                  <a:lnTo>
                    <a:pt x="5452" y="5497"/>
                  </a:lnTo>
                  <a:lnTo>
                    <a:pt x="5091" y="5589"/>
                  </a:lnTo>
                  <a:lnTo>
                    <a:pt x="3825" y="7124"/>
                  </a:lnTo>
                  <a:lnTo>
                    <a:pt x="3724" y="7220"/>
                  </a:lnTo>
                  <a:cubicBezTo>
                    <a:pt x="3458" y="7486"/>
                    <a:pt x="3108" y="7620"/>
                    <a:pt x="2757" y="7620"/>
                  </a:cubicBezTo>
                  <a:cubicBezTo>
                    <a:pt x="2405" y="7620"/>
                    <a:pt x="2053" y="7485"/>
                    <a:pt x="1785" y="7215"/>
                  </a:cubicBezTo>
                  <a:cubicBezTo>
                    <a:pt x="1251" y="6681"/>
                    <a:pt x="1251" y="5815"/>
                    <a:pt x="1785" y="5281"/>
                  </a:cubicBezTo>
                  <a:lnTo>
                    <a:pt x="5240" y="1826"/>
                  </a:lnTo>
                  <a:cubicBezTo>
                    <a:pt x="5507" y="1556"/>
                    <a:pt x="5858" y="1422"/>
                    <a:pt x="6210" y="1422"/>
                  </a:cubicBezTo>
                  <a:close/>
                  <a:moveTo>
                    <a:pt x="6212" y="1"/>
                  </a:moveTo>
                  <a:cubicBezTo>
                    <a:pt x="5497" y="1"/>
                    <a:pt x="4783" y="274"/>
                    <a:pt x="4239" y="820"/>
                  </a:cubicBezTo>
                  <a:lnTo>
                    <a:pt x="784" y="4275"/>
                  </a:lnTo>
                  <a:lnTo>
                    <a:pt x="0" y="6681"/>
                  </a:lnTo>
                  <a:cubicBezTo>
                    <a:pt x="63" y="7080"/>
                    <a:pt x="217" y="7465"/>
                    <a:pt x="443" y="7802"/>
                  </a:cubicBezTo>
                  <a:lnTo>
                    <a:pt x="481" y="7764"/>
                  </a:lnTo>
                  <a:cubicBezTo>
                    <a:pt x="553" y="7937"/>
                    <a:pt x="654" y="8091"/>
                    <a:pt x="789" y="8221"/>
                  </a:cubicBezTo>
                  <a:cubicBezTo>
                    <a:pt x="1085" y="8520"/>
                    <a:pt x="1497" y="8665"/>
                    <a:pt x="1953" y="8665"/>
                  </a:cubicBezTo>
                  <a:cubicBezTo>
                    <a:pt x="2083" y="8665"/>
                    <a:pt x="2217" y="8653"/>
                    <a:pt x="2353" y="8630"/>
                  </a:cubicBezTo>
                  <a:cubicBezTo>
                    <a:pt x="2959" y="8524"/>
                    <a:pt x="3609" y="8187"/>
                    <a:pt x="4157" y="7638"/>
                  </a:cubicBezTo>
                  <a:lnTo>
                    <a:pt x="7612" y="4184"/>
                  </a:lnTo>
                  <a:cubicBezTo>
                    <a:pt x="8695" y="3096"/>
                    <a:pt x="8960" y="1590"/>
                    <a:pt x="8185" y="820"/>
                  </a:cubicBezTo>
                  <a:cubicBezTo>
                    <a:pt x="7641" y="274"/>
                    <a:pt x="6927" y="1"/>
                    <a:pt x="6212"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83"/>
            <p:cNvSpPr/>
            <p:nvPr/>
          </p:nvSpPr>
          <p:spPr>
            <a:xfrm>
              <a:off x="1536215" y="3943989"/>
              <a:ext cx="22739" cy="54553"/>
            </a:xfrm>
            <a:custGeom>
              <a:avLst/>
              <a:gdLst/>
              <a:ahLst/>
              <a:cxnLst/>
              <a:rect l="l" t="t" r="r" b="b"/>
              <a:pathLst>
                <a:path w="867" h="2080" extrusionOk="0">
                  <a:moveTo>
                    <a:pt x="150" y="1"/>
                  </a:moveTo>
                  <a:cubicBezTo>
                    <a:pt x="150" y="1"/>
                    <a:pt x="313" y="1074"/>
                    <a:pt x="1" y="2079"/>
                  </a:cubicBezTo>
                  <a:lnTo>
                    <a:pt x="867" y="1218"/>
                  </a:lnTo>
                  <a:cubicBezTo>
                    <a:pt x="737" y="756"/>
                    <a:pt x="491" y="338"/>
                    <a:pt x="1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83"/>
            <p:cNvSpPr/>
            <p:nvPr/>
          </p:nvSpPr>
          <p:spPr>
            <a:xfrm>
              <a:off x="1346040" y="4086352"/>
              <a:ext cx="151726" cy="73253"/>
            </a:xfrm>
            <a:custGeom>
              <a:avLst/>
              <a:gdLst/>
              <a:ahLst/>
              <a:cxnLst/>
              <a:rect l="l" t="t" r="r" b="b"/>
              <a:pathLst>
                <a:path w="5785" h="2793" extrusionOk="0">
                  <a:moveTo>
                    <a:pt x="4369" y="0"/>
                  </a:moveTo>
                  <a:lnTo>
                    <a:pt x="3171" y="1199"/>
                  </a:lnTo>
                  <a:cubicBezTo>
                    <a:pt x="2478" y="1889"/>
                    <a:pt x="1387" y="2015"/>
                    <a:pt x="683" y="2015"/>
                  </a:cubicBezTo>
                  <a:cubicBezTo>
                    <a:pt x="278" y="2015"/>
                    <a:pt x="0" y="1973"/>
                    <a:pt x="0" y="1973"/>
                  </a:cubicBezTo>
                  <a:lnTo>
                    <a:pt x="0" y="1973"/>
                  </a:lnTo>
                  <a:cubicBezTo>
                    <a:pt x="544" y="2519"/>
                    <a:pt x="1259" y="2792"/>
                    <a:pt x="1973" y="2792"/>
                  </a:cubicBezTo>
                  <a:cubicBezTo>
                    <a:pt x="2688" y="2792"/>
                    <a:pt x="3402" y="2519"/>
                    <a:pt x="3946" y="1973"/>
                  </a:cubicBezTo>
                  <a:lnTo>
                    <a:pt x="5784" y="135"/>
                  </a:lnTo>
                  <a:lnTo>
                    <a:pt x="4369" y="0"/>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83"/>
            <p:cNvSpPr/>
            <p:nvPr/>
          </p:nvSpPr>
          <p:spPr>
            <a:xfrm>
              <a:off x="1460628" y="4043811"/>
              <a:ext cx="82931" cy="46606"/>
            </a:xfrm>
            <a:custGeom>
              <a:avLst/>
              <a:gdLst/>
              <a:ahLst/>
              <a:cxnLst/>
              <a:rect l="l" t="t" r="r" b="b"/>
              <a:pathLst>
                <a:path w="3162" h="1777" extrusionOk="0">
                  <a:moveTo>
                    <a:pt x="3162" y="1"/>
                  </a:moveTo>
                  <a:lnTo>
                    <a:pt x="3032" y="136"/>
                  </a:lnTo>
                  <a:cubicBezTo>
                    <a:pt x="2504" y="663"/>
                    <a:pt x="1793" y="954"/>
                    <a:pt x="1061" y="954"/>
                  </a:cubicBezTo>
                  <a:cubicBezTo>
                    <a:pt x="939" y="954"/>
                    <a:pt x="816" y="946"/>
                    <a:pt x="693" y="930"/>
                  </a:cubicBezTo>
                  <a:lnTo>
                    <a:pt x="0" y="1622"/>
                  </a:lnTo>
                  <a:cubicBezTo>
                    <a:pt x="338" y="1726"/>
                    <a:pt x="689" y="1776"/>
                    <a:pt x="1041" y="1776"/>
                  </a:cubicBezTo>
                  <a:cubicBezTo>
                    <a:pt x="1166" y="1776"/>
                    <a:pt x="1291" y="1770"/>
                    <a:pt x="1415" y="1757"/>
                  </a:cubicBezTo>
                  <a:lnTo>
                    <a:pt x="3032" y="140"/>
                  </a:lnTo>
                  <a:cubicBezTo>
                    <a:pt x="3080" y="97"/>
                    <a:pt x="3123" y="49"/>
                    <a:pt x="3162" y="1"/>
                  </a:cubicBezTo>
                  <a:close/>
                </a:path>
              </a:pathLst>
            </a:custGeom>
            <a:solidFill>
              <a:srgbClr val="C9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83"/>
            <p:cNvSpPr/>
            <p:nvPr/>
          </p:nvSpPr>
          <p:spPr>
            <a:xfrm>
              <a:off x="1317399" y="3922509"/>
              <a:ext cx="236021" cy="227261"/>
            </a:xfrm>
            <a:custGeom>
              <a:avLst/>
              <a:gdLst/>
              <a:ahLst/>
              <a:cxnLst/>
              <a:rect l="l" t="t" r="r" b="b"/>
              <a:pathLst>
                <a:path w="8999" h="8665" extrusionOk="0">
                  <a:moveTo>
                    <a:pt x="6520" y="1"/>
                  </a:moveTo>
                  <a:cubicBezTo>
                    <a:pt x="5805" y="1"/>
                    <a:pt x="5091" y="274"/>
                    <a:pt x="4547" y="820"/>
                  </a:cubicBezTo>
                  <a:lnTo>
                    <a:pt x="1092" y="4275"/>
                  </a:lnTo>
                  <a:cubicBezTo>
                    <a:pt x="0" y="5362"/>
                    <a:pt x="0" y="7133"/>
                    <a:pt x="1092" y="8220"/>
                  </a:cubicBezTo>
                  <a:cubicBezTo>
                    <a:pt x="1392" y="8520"/>
                    <a:pt x="1801" y="8665"/>
                    <a:pt x="2256" y="8665"/>
                  </a:cubicBezTo>
                  <a:cubicBezTo>
                    <a:pt x="2386" y="8665"/>
                    <a:pt x="2520" y="8653"/>
                    <a:pt x="2656" y="8629"/>
                  </a:cubicBezTo>
                  <a:cubicBezTo>
                    <a:pt x="3267" y="8523"/>
                    <a:pt x="3912" y="8187"/>
                    <a:pt x="4461" y="7638"/>
                  </a:cubicBezTo>
                  <a:lnTo>
                    <a:pt x="5774" y="6324"/>
                  </a:lnTo>
                  <a:cubicBezTo>
                    <a:pt x="5774" y="6324"/>
                    <a:pt x="5627" y="6121"/>
                    <a:pt x="5248" y="6121"/>
                  </a:cubicBezTo>
                  <a:cubicBezTo>
                    <a:pt x="5210" y="6121"/>
                    <a:pt x="5171" y="6123"/>
                    <a:pt x="5129" y="6127"/>
                  </a:cubicBezTo>
                  <a:lnTo>
                    <a:pt x="4037" y="7219"/>
                  </a:lnTo>
                  <a:cubicBezTo>
                    <a:pt x="3771" y="7486"/>
                    <a:pt x="3422" y="7619"/>
                    <a:pt x="3072" y="7619"/>
                  </a:cubicBezTo>
                  <a:cubicBezTo>
                    <a:pt x="2720" y="7619"/>
                    <a:pt x="2368" y="7485"/>
                    <a:pt x="2098" y="7215"/>
                  </a:cubicBezTo>
                  <a:cubicBezTo>
                    <a:pt x="1564" y="6681"/>
                    <a:pt x="1564" y="5814"/>
                    <a:pt x="2098" y="5280"/>
                  </a:cubicBezTo>
                  <a:lnTo>
                    <a:pt x="5553" y="1825"/>
                  </a:lnTo>
                  <a:cubicBezTo>
                    <a:pt x="5821" y="1557"/>
                    <a:pt x="6172" y="1422"/>
                    <a:pt x="6523" y="1422"/>
                  </a:cubicBezTo>
                  <a:cubicBezTo>
                    <a:pt x="6852" y="1422"/>
                    <a:pt x="7181" y="1540"/>
                    <a:pt x="7444" y="1777"/>
                  </a:cubicBezTo>
                  <a:cubicBezTo>
                    <a:pt x="7983" y="2268"/>
                    <a:pt x="8045" y="3096"/>
                    <a:pt x="7583" y="3664"/>
                  </a:cubicBezTo>
                  <a:lnTo>
                    <a:pt x="8911" y="2336"/>
                  </a:lnTo>
                  <a:cubicBezTo>
                    <a:pt x="8998" y="1744"/>
                    <a:pt x="8868" y="1195"/>
                    <a:pt x="8493" y="820"/>
                  </a:cubicBezTo>
                  <a:cubicBezTo>
                    <a:pt x="7949" y="274"/>
                    <a:pt x="7235" y="1"/>
                    <a:pt x="6520" y="1"/>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83"/>
            <p:cNvSpPr/>
            <p:nvPr/>
          </p:nvSpPr>
          <p:spPr>
            <a:xfrm>
              <a:off x="1451789" y="4066157"/>
              <a:ext cx="36509" cy="22241"/>
            </a:xfrm>
            <a:custGeom>
              <a:avLst/>
              <a:gdLst/>
              <a:ahLst/>
              <a:cxnLst/>
              <a:rect l="l" t="t" r="r" b="b"/>
              <a:pathLst>
                <a:path w="1392" h="848" extrusionOk="0">
                  <a:moveTo>
                    <a:pt x="650" y="1"/>
                  </a:moveTo>
                  <a:lnTo>
                    <a:pt x="1" y="650"/>
                  </a:lnTo>
                  <a:cubicBezTo>
                    <a:pt x="212" y="737"/>
                    <a:pt x="429" y="804"/>
                    <a:pt x="645" y="847"/>
                  </a:cubicBezTo>
                  <a:lnTo>
                    <a:pt x="1391" y="102"/>
                  </a:lnTo>
                  <a:cubicBezTo>
                    <a:pt x="1141" y="102"/>
                    <a:pt x="891" y="68"/>
                    <a:pt x="650"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83"/>
            <p:cNvSpPr/>
            <p:nvPr/>
          </p:nvSpPr>
          <p:spPr>
            <a:xfrm>
              <a:off x="1311446" y="3864389"/>
              <a:ext cx="312265" cy="300515"/>
            </a:xfrm>
            <a:custGeom>
              <a:avLst/>
              <a:gdLst/>
              <a:ahLst/>
              <a:cxnLst/>
              <a:rect l="l" t="t" r="r" b="b"/>
              <a:pathLst>
                <a:path w="11906" h="11458" extrusionOk="0">
                  <a:moveTo>
                    <a:pt x="10174" y="0"/>
                  </a:moveTo>
                  <a:cubicBezTo>
                    <a:pt x="9782" y="0"/>
                    <a:pt x="9389" y="146"/>
                    <a:pt x="9086" y="437"/>
                  </a:cubicBezTo>
                  <a:lnTo>
                    <a:pt x="7993" y="1525"/>
                  </a:lnTo>
                  <a:cubicBezTo>
                    <a:pt x="7842" y="1673"/>
                    <a:pt x="7980" y="1877"/>
                    <a:pt x="8139" y="1877"/>
                  </a:cubicBezTo>
                  <a:cubicBezTo>
                    <a:pt x="8187" y="1877"/>
                    <a:pt x="8237" y="1858"/>
                    <a:pt x="8282" y="1814"/>
                  </a:cubicBezTo>
                  <a:lnTo>
                    <a:pt x="9374" y="721"/>
                  </a:lnTo>
                  <a:cubicBezTo>
                    <a:pt x="9600" y="502"/>
                    <a:pt x="9892" y="393"/>
                    <a:pt x="10184" y="393"/>
                  </a:cubicBezTo>
                  <a:cubicBezTo>
                    <a:pt x="10483" y="393"/>
                    <a:pt x="10782" y="507"/>
                    <a:pt x="11010" y="736"/>
                  </a:cubicBezTo>
                  <a:cubicBezTo>
                    <a:pt x="11458" y="1183"/>
                    <a:pt x="11463" y="1915"/>
                    <a:pt x="11020" y="2372"/>
                  </a:cubicBezTo>
                  <a:lnTo>
                    <a:pt x="9523" y="3868"/>
                  </a:lnTo>
                  <a:cubicBezTo>
                    <a:pt x="9031" y="2669"/>
                    <a:pt x="7896" y="2006"/>
                    <a:pt x="6741" y="2006"/>
                  </a:cubicBezTo>
                  <a:cubicBezTo>
                    <a:pt x="5988" y="2006"/>
                    <a:pt x="5226" y="2288"/>
                    <a:pt x="4630" y="2887"/>
                  </a:cubicBezTo>
                  <a:lnTo>
                    <a:pt x="1175" y="6341"/>
                  </a:lnTo>
                  <a:cubicBezTo>
                    <a:pt x="1" y="7511"/>
                    <a:pt x="1" y="9411"/>
                    <a:pt x="1175" y="10581"/>
                  </a:cubicBezTo>
                  <a:cubicBezTo>
                    <a:pt x="1760" y="11165"/>
                    <a:pt x="2526" y="11458"/>
                    <a:pt x="3293" y="11458"/>
                  </a:cubicBezTo>
                  <a:cubicBezTo>
                    <a:pt x="4060" y="11458"/>
                    <a:pt x="4827" y="11165"/>
                    <a:pt x="5414" y="10581"/>
                  </a:cubicBezTo>
                  <a:lnTo>
                    <a:pt x="7247" y="8747"/>
                  </a:lnTo>
                  <a:cubicBezTo>
                    <a:pt x="7378" y="8594"/>
                    <a:pt x="7248" y="8400"/>
                    <a:pt x="7093" y="8400"/>
                  </a:cubicBezTo>
                  <a:cubicBezTo>
                    <a:pt x="7048" y="8400"/>
                    <a:pt x="7002" y="8416"/>
                    <a:pt x="6959" y="8454"/>
                  </a:cubicBezTo>
                  <a:lnTo>
                    <a:pt x="6959" y="8459"/>
                  </a:lnTo>
                  <a:lnTo>
                    <a:pt x="5125" y="10292"/>
                  </a:lnTo>
                  <a:cubicBezTo>
                    <a:pt x="4624" y="10774"/>
                    <a:pt x="3977" y="11015"/>
                    <a:pt x="3331" y="11015"/>
                  </a:cubicBezTo>
                  <a:cubicBezTo>
                    <a:pt x="2668" y="11015"/>
                    <a:pt x="2006" y="10762"/>
                    <a:pt x="1502" y="10258"/>
                  </a:cubicBezTo>
                  <a:cubicBezTo>
                    <a:pt x="506" y="9262"/>
                    <a:pt x="487" y="7650"/>
                    <a:pt x="1469" y="6635"/>
                  </a:cubicBezTo>
                  <a:lnTo>
                    <a:pt x="4923" y="3180"/>
                  </a:lnTo>
                  <a:cubicBezTo>
                    <a:pt x="5440" y="2662"/>
                    <a:pt x="6095" y="2420"/>
                    <a:pt x="6742" y="2420"/>
                  </a:cubicBezTo>
                  <a:cubicBezTo>
                    <a:pt x="7795" y="2420"/>
                    <a:pt x="8827" y="3061"/>
                    <a:pt x="9206" y="4191"/>
                  </a:cubicBezTo>
                  <a:lnTo>
                    <a:pt x="7570" y="5827"/>
                  </a:lnTo>
                  <a:cubicBezTo>
                    <a:pt x="7336" y="6060"/>
                    <a:pt x="7040" y="6170"/>
                    <a:pt x="6747" y="6170"/>
                  </a:cubicBezTo>
                  <a:cubicBezTo>
                    <a:pt x="6298" y="6170"/>
                    <a:pt x="5857" y="5911"/>
                    <a:pt x="5664" y="5442"/>
                  </a:cubicBezTo>
                  <a:cubicBezTo>
                    <a:pt x="5625" y="5358"/>
                    <a:pt x="5554" y="5322"/>
                    <a:pt x="5483" y="5322"/>
                  </a:cubicBezTo>
                  <a:cubicBezTo>
                    <a:pt x="5356" y="5322"/>
                    <a:pt x="5229" y="5438"/>
                    <a:pt x="5284" y="5596"/>
                  </a:cubicBezTo>
                  <a:cubicBezTo>
                    <a:pt x="5541" y="6231"/>
                    <a:pt x="6140" y="6581"/>
                    <a:pt x="6749" y="6581"/>
                  </a:cubicBezTo>
                  <a:cubicBezTo>
                    <a:pt x="7145" y="6581"/>
                    <a:pt x="7546" y="6433"/>
                    <a:pt x="7859" y="6120"/>
                  </a:cubicBezTo>
                  <a:lnTo>
                    <a:pt x="9581" y="4398"/>
                  </a:lnTo>
                  <a:lnTo>
                    <a:pt x="11313" y="2665"/>
                  </a:lnTo>
                  <a:cubicBezTo>
                    <a:pt x="11905" y="2045"/>
                    <a:pt x="11891" y="1068"/>
                    <a:pt x="11284" y="462"/>
                  </a:cubicBezTo>
                  <a:cubicBezTo>
                    <a:pt x="10980" y="154"/>
                    <a:pt x="10577" y="0"/>
                    <a:pt x="10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83"/>
            <p:cNvSpPr/>
            <p:nvPr/>
          </p:nvSpPr>
          <p:spPr>
            <a:xfrm>
              <a:off x="1351338" y="3826464"/>
              <a:ext cx="313760" cy="301957"/>
            </a:xfrm>
            <a:custGeom>
              <a:avLst/>
              <a:gdLst/>
              <a:ahLst/>
              <a:cxnLst/>
              <a:rect l="l" t="t" r="r" b="b"/>
              <a:pathLst>
                <a:path w="11963" h="11513" extrusionOk="0">
                  <a:moveTo>
                    <a:pt x="8677" y="1"/>
                  </a:moveTo>
                  <a:cubicBezTo>
                    <a:pt x="7910" y="1"/>
                    <a:pt x="7143" y="293"/>
                    <a:pt x="6559" y="878"/>
                  </a:cubicBezTo>
                  <a:lnTo>
                    <a:pt x="4721" y="2711"/>
                  </a:lnTo>
                  <a:cubicBezTo>
                    <a:pt x="4569" y="2863"/>
                    <a:pt x="4707" y="3068"/>
                    <a:pt x="4867" y="3068"/>
                  </a:cubicBezTo>
                  <a:cubicBezTo>
                    <a:pt x="4915" y="3068"/>
                    <a:pt x="4965" y="3049"/>
                    <a:pt x="5009" y="3005"/>
                  </a:cubicBezTo>
                  <a:lnTo>
                    <a:pt x="6852" y="1167"/>
                  </a:lnTo>
                  <a:cubicBezTo>
                    <a:pt x="7351" y="682"/>
                    <a:pt x="7996" y="442"/>
                    <a:pt x="8641" y="442"/>
                  </a:cubicBezTo>
                  <a:cubicBezTo>
                    <a:pt x="9303" y="442"/>
                    <a:pt x="9966" y="696"/>
                    <a:pt x="10471" y="1200"/>
                  </a:cubicBezTo>
                  <a:cubicBezTo>
                    <a:pt x="11467" y="2196"/>
                    <a:pt x="11486" y="3808"/>
                    <a:pt x="10509" y="4823"/>
                  </a:cubicBezTo>
                  <a:lnTo>
                    <a:pt x="7054" y="8278"/>
                  </a:lnTo>
                  <a:cubicBezTo>
                    <a:pt x="6537" y="8794"/>
                    <a:pt x="5882" y="9034"/>
                    <a:pt x="5236" y="9034"/>
                  </a:cubicBezTo>
                  <a:cubicBezTo>
                    <a:pt x="4181" y="9034"/>
                    <a:pt x="3148" y="8394"/>
                    <a:pt x="2772" y="7263"/>
                  </a:cubicBezTo>
                  <a:lnTo>
                    <a:pt x="4403" y="5627"/>
                  </a:lnTo>
                  <a:cubicBezTo>
                    <a:pt x="4636" y="5396"/>
                    <a:pt x="4932" y="5287"/>
                    <a:pt x="5224" y="5287"/>
                  </a:cubicBezTo>
                  <a:cubicBezTo>
                    <a:pt x="5674" y="5287"/>
                    <a:pt x="6116" y="5545"/>
                    <a:pt x="6309" y="6012"/>
                  </a:cubicBezTo>
                  <a:cubicBezTo>
                    <a:pt x="6342" y="6112"/>
                    <a:pt x="6418" y="6154"/>
                    <a:pt x="6495" y="6154"/>
                  </a:cubicBezTo>
                  <a:cubicBezTo>
                    <a:pt x="6630" y="6154"/>
                    <a:pt x="6768" y="6026"/>
                    <a:pt x="6689" y="5858"/>
                  </a:cubicBezTo>
                  <a:cubicBezTo>
                    <a:pt x="6432" y="5225"/>
                    <a:pt x="5833" y="4875"/>
                    <a:pt x="5224" y="4875"/>
                  </a:cubicBezTo>
                  <a:cubicBezTo>
                    <a:pt x="4828" y="4875"/>
                    <a:pt x="4427" y="5023"/>
                    <a:pt x="4114" y="5338"/>
                  </a:cubicBezTo>
                  <a:lnTo>
                    <a:pt x="655" y="8793"/>
                  </a:lnTo>
                  <a:cubicBezTo>
                    <a:pt x="15" y="9404"/>
                    <a:pt x="0" y="10424"/>
                    <a:pt x="626" y="11050"/>
                  </a:cubicBezTo>
                  <a:cubicBezTo>
                    <a:pt x="937" y="11358"/>
                    <a:pt x="1342" y="11512"/>
                    <a:pt x="1745" y="11512"/>
                  </a:cubicBezTo>
                  <a:cubicBezTo>
                    <a:pt x="2160" y="11512"/>
                    <a:pt x="2573" y="11350"/>
                    <a:pt x="2883" y="11026"/>
                  </a:cubicBezTo>
                  <a:lnTo>
                    <a:pt x="3975" y="9934"/>
                  </a:lnTo>
                  <a:cubicBezTo>
                    <a:pt x="4122" y="9786"/>
                    <a:pt x="3987" y="9579"/>
                    <a:pt x="3828" y="9579"/>
                  </a:cubicBezTo>
                  <a:cubicBezTo>
                    <a:pt x="3779" y="9579"/>
                    <a:pt x="3728" y="9599"/>
                    <a:pt x="3681" y="9645"/>
                  </a:cubicBezTo>
                  <a:lnTo>
                    <a:pt x="2594" y="10732"/>
                  </a:lnTo>
                  <a:cubicBezTo>
                    <a:pt x="2365" y="10968"/>
                    <a:pt x="2061" y="11086"/>
                    <a:pt x="1756" y="11086"/>
                  </a:cubicBezTo>
                  <a:cubicBezTo>
                    <a:pt x="1458" y="11086"/>
                    <a:pt x="1160" y="10973"/>
                    <a:pt x="934" y="10747"/>
                  </a:cubicBezTo>
                  <a:cubicBezTo>
                    <a:pt x="472" y="10285"/>
                    <a:pt x="477" y="9539"/>
                    <a:pt x="948" y="9087"/>
                  </a:cubicBezTo>
                  <a:lnTo>
                    <a:pt x="2445" y="7585"/>
                  </a:lnTo>
                  <a:cubicBezTo>
                    <a:pt x="2937" y="8785"/>
                    <a:pt x="4072" y="9447"/>
                    <a:pt x="5227" y="9447"/>
                  </a:cubicBezTo>
                  <a:cubicBezTo>
                    <a:pt x="5980" y="9447"/>
                    <a:pt x="6742" y="9165"/>
                    <a:pt x="7338" y="8567"/>
                  </a:cubicBezTo>
                  <a:lnTo>
                    <a:pt x="10793" y="5112"/>
                  </a:lnTo>
                  <a:cubicBezTo>
                    <a:pt x="11962" y="3943"/>
                    <a:pt x="11962" y="2047"/>
                    <a:pt x="10798" y="878"/>
                  </a:cubicBezTo>
                  <a:cubicBezTo>
                    <a:pt x="10211" y="293"/>
                    <a:pt x="9443" y="1"/>
                    <a:pt x="86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8" name="Google Shape;14768;p83"/>
          <p:cNvGrpSpPr/>
          <p:nvPr/>
        </p:nvGrpSpPr>
        <p:grpSpPr>
          <a:xfrm>
            <a:off x="1768434" y="3641810"/>
            <a:ext cx="345154" cy="338728"/>
            <a:chOff x="1768434" y="3826385"/>
            <a:chExt cx="345154" cy="338728"/>
          </a:xfrm>
        </p:grpSpPr>
        <p:sp>
          <p:nvSpPr>
            <p:cNvPr id="14769" name="Google Shape;14769;p83"/>
            <p:cNvSpPr/>
            <p:nvPr/>
          </p:nvSpPr>
          <p:spPr>
            <a:xfrm>
              <a:off x="1886667" y="3999644"/>
              <a:ext cx="156132" cy="156027"/>
            </a:xfrm>
            <a:custGeom>
              <a:avLst/>
              <a:gdLst/>
              <a:ahLst/>
              <a:cxnLst/>
              <a:rect l="l" t="t" r="r" b="b"/>
              <a:pathLst>
                <a:path w="5953" h="5949" extrusionOk="0">
                  <a:moveTo>
                    <a:pt x="2099" y="1"/>
                  </a:moveTo>
                  <a:lnTo>
                    <a:pt x="2099" y="1478"/>
                  </a:lnTo>
                  <a:cubicBezTo>
                    <a:pt x="2099" y="1560"/>
                    <a:pt x="2031" y="1627"/>
                    <a:pt x="1950" y="1627"/>
                  </a:cubicBezTo>
                  <a:lnTo>
                    <a:pt x="1483" y="1627"/>
                  </a:lnTo>
                  <a:cubicBezTo>
                    <a:pt x="1430" y="1627"/>
                    <a:pt x="1382" y="1598"/>
                    <a:pt x="1353" y="1555"/>
                  </a:cubicBezTo>
                  <a:cubicBezTo>
                    <a:pt x="1207" y="1308"/>
                    <a:pt x="971" y="1197"/>
                    <a:pt x="736" y="1197"/>
                  </a:cubicBezTo>
                  <a:cubicBezTo>
                    <a:pt x="366" y="1197"/>
                    <a:pt x="1" y="1472"/>
                    <a:pt x="1" y="1925"/>
                  </a:cubicBezTo>
                  <a:cubicBezTo>
                    <a:pt x="1" y="2376"/>
                    <a:pt x="367" y="2652"/>
                    <a:pt x="738" y="2652"/>
                  </a:cubicBezTo>
                  <a:cubicBezTo>
                    <a:pt x="972" y="2652"/>
                    <a:pt x="1208" y="2542"/>
                    <a:pt x="1353" y="2296"/>
                  </a:cubicBezTo>
                  <a:cubicBezTo>
                    <a:pt x="1382" y="2248"/>
                    <a:pt x="1430" y="2224"/>
                    <a:pt x="1483" y="2224"/>
                  </a:cubicBezTo>
                  <a:lnTo>
                    <a:pt x="1950" y="2224"/>
                  </a:lnTo>
                  <a:cubicBezTo>
                    <a:pt x="2031" y="2224"/>
                    <a:pt x="2099" y="2286"/>
                    <a:pt x="2099" y="2373"/>
                  </a:cubicBezTo>
                  <a:lnTo>
                    <a:pt x="2099" y="3850"/>
                  </a:lnTo>
                  <a:lnTo>
                    <a:pt x="3581" y="3850"/>
                  </a:lnTo>
                  <a:cubicBezTo>
                    <a:pt x="3663" y="3850"/>
                    <a:pt x="3730" y="3918"/>
                    <a:pt x="3730" y="3999"/>
                  </a:cubicBezTo>
                  <a:lnTo>
                    <a:pt x="3730" y="4466"/>
                  </a:lnTo>
                  <a:cubicBezTo>
                    <a:pt x="3730" y="4519"/>
                    <a:pt x="3701" y="4572"/>
                    <a:pt x="3658" y="4596"/>
                  </a:cubicBezTo>
                  <a:cubicBezTo>
                    <a:pt x="3023" y="4971"/>
                    <a:pt x="3287" y="5948"/>
                    <a:pt x="4028" y="5948"/>
                  </a:cubicBezTo>
                  <a:cubicBezTo>
                    <a:pt x="4764" y="5948"/>
                    <a:pt x="5034" y="4971"/>
                    <a:pt x="4399" y="4596"/>
                  </a:cubicBezTo>
                  <a:cubicBezTo>
                    <a:pt x="4351" y="4572"/>
                    <a:pt x="4327" y="4519"/>
                    <a:pt x="4322" y="4466"/>
                  </a:cubicBezTo>
                  <a:lnTo>
                    <a:pt x="4322" y="3999"/>
                  </a:lnTo>
                  <a:cubicBezTo>
                    <a:pt x="4327" y="3918"/>
                    <a:pt x="4389" y="3850"/>
                    <a:pt x="4471" y="3850"/>
                  </a:cubicBezTo>
                  <a:lnTo>
                    <a:pt x="5953" y="3850"/>
                  </a:lnTo>
                  <a:lnTo>
                    <a:pt x="5953" y="1"/>
                  </a:lnTo>
                  <a:lnTo>
                    <a:pt x="4620" y="1"/>
                  </a:lnTo>
                  <a:lnTo>
                    <a:pt x="4620" y="237"/>
                  </a:lnTo>
                  <a:lnTo>
                    <a:pt x="4644" y="256"/>
                  </a:lnTo>
                  <a:cubicBezTo>
                    <a:pt x="5428" y="848"/>
                    <a:pt x="5010" y="2099"/>
                    <a:pt x="4023" y="2099"/>
                  </a:cubicBezTo>
                  <a:cubicBezTo>
                    <a:pt x="3042" y="2099"/>
                    <a:pt x="2623" y="848"/>
                    <a:pt x="3408" y="256"/>
                  </a:cubicBezTo>
                  <a:lnTo>
                    <a:pt x="3427" y="237"/>
                  </a:lnTo>
                  <a:lnTo>
                    <a:pt x="3427"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83"/>
            <p:cNvSpPr/>
            <p:nvPr/>
          </p:nvSpPr>
          <p:spPr>
            <a:xfrm>
              <a:off x="1996587" y="3999644"/>
              <a:ext cx="33860" cy="55025"/>
            </a:xfrm>
            <a:custGeom>
              <a:avLst/>
              <a:gdLst/>
              <a:ahLst/>
              <a:cxnLst/>
              <a:rect l="l" t="t" r="r" b="b"/>
              <a:pathLst>
                <a:path w="1291" h="2098" extrusionOk="0">
                  <a:moveTo>
                    <a:pt x="434" y="1"/>
                  </a:moveTo>
                  <a:lnTo>
                    <a:pt x="434" y="237"/>
                  </a:lnTo>
                  <a:lnTo>
                    <a:pt x="453" y="251"/>
                  </a:lnTo>
                  <a:cubicBezTo>
                    <a:pt x="708" y="448"/>
                    <a:pt x="862" y="751"/>
                    <a:pt x="862" y="1074"/>
                  </a:cubicBezTo>
                  <a:cubicBezTo>
                    <a:pt x="862" y="1574"/>
                    <a:pt x="496" y="2002"/>
                    <a:pt x="1" y="2084"/>
                  </a:cubicBezTo>
                  <a:cubicBezTo>
                    <a:pt x="56" y="2093"/>
                    <a:pt x="111" y="2098"/>
                    <a:pt x="165" y="2098"/>
                  </a:cubicBezTo>
                  <a:cubicBezTo>
                    <a:pt x="568" y="2098"/>
                    <a:pt x="942" y="1855"/>
                    <a:pt x="1108" y="1473"/>
                  </a:cubicBezTo>
                  <a:cubicBezTo>
                    <a:pt x="1290" y="1040"/>
                    <a:pt x="1156" y="535"/>
                    <a:pt x="780" y="251"/>
                  </a:cubicBezTo>
                  <a:lnTo>
                    <a:pt x="761" y="237"/>
                  </a:lnTo>
                  <a:lnTo>
                    <a:pt x="76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83"/>
            <p:cNvSpPr/>
            <p:nvPr/>
          </p:nvSpPr>
          <p:spPr>
            <a:xfrm>
              <a:off x="1937785" y="3999644"/>
              <a:ext cx="12511" cy="42698"/>
            </a:xfrm>
            <a:custGeom>
              <a:avLst/>
              <a:gdLst/>
              <a:ahLst/>
              <a:cxnLst/>
              <a:rect l="l" t="t" r="r" b="b"/>
              <a:pathLst>
                <a:path w="477" h="1628" extrusionOk="0">
                  <a:moveTo>
                    <a:pt x="150" y="1"/>
                  </a:moveTo>
                  <a:lnTo>
                    <a:pt x="150" y="1478"/>
                  </a:lnTo>
                  <a:cubicBezTo>
                    <a:pt x="150" y="1560"/>
                    <a:pt x="82" y="1627"/>
                    <a:pt x="1" y="1627"/>
                  </a:cubicBezTo>
                  <a:lnTo>
                    <a:pt x="328" y="1627"/>
                  </a:lnTo>
                  <a:cubicBezTo>
                    <a:pt x="410" y="1627"/>
                    <a:pt x="477" y="1560"/>
                    <a:pt x="477" y="1478"/>
                  </a:cubicBezTo>
                  <a:lnTo>
                    <a:pt x="477"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83"/>
            <p:cNvSpPr/>
            <p:nvPr/>
          </p:nvSpPr>
          <p:spPr>
            <a:xfrm>
              <a:off x="1886667" y="4031064"/>
              <a:ext cx="23395" cy="38161"/>
            </a:xfrm>
            <a:custGeom>
              <a:avLst/>
              <a:gdLst/>
              <a:ahLst/>
              <a:cxnLst/>
              <a:rect l="l" t="t" r="r" b="b"/>
              <a:pathLst>
                <a:path w="892" h="1455" extrusionOk="0">
                  <a:moveTo>
                    <a:pt x="727" y="1"/>
                  </a:moveTo>
                  <a:cubicBezTo>
                    <a:pt x="328" y="1"/>
                    <a:pt x="1" y="323"/>
                    <a:pt x="1" y="727"/>
                  </a:cubicBezTo>
                  <a:cubicBezTo>
                    <a:pt x="1" y="1127"/>
                    <a:pt x="328" y="1454"/>
                    <a:pt x="727" y="1454"/>
                  </a:cubicBezTo>
                  <a:cubicBezTo>
                    <a:pt x="780" y="1454"/>
                    <a:pt x="838" y="1444"/>
                    <a:pt x="891" y="1435"/>
                  </a:cubicBezTo>
                  <a:cubicBezTo>
                    <a:pt x="564" y="1358"/>
                    <a:pt x="328" y="1064"/>
                    <a:pt x="328" y="727"/>
                  </a:cubicBezTo>
                  <a:cubicBezTo>
                    <a:pt x="328" y="391"/>
                    <a:pt x="564" y="97"/>
                    <a:pt x="891" y="20"/>
                  </a:cubicBezTo>
                  <a:cubicBezTo>
                    <a:pt x="838" y="6"/>
                    <a:pt x="780" y="1"/>
                    <a:pt x="727"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83"/>
            <p:cNvSpPr/>
            <p:nvPr/>
          </p:nvSpPr>
          <p:spPr>
            <a:xfrm>
              <a:off x="1970989" y="4100620"/>
              <a:ext cx="25624" cy="55052"/>
            </a:xfrm>
            <a:custGeom>
              <a:avLst/>
              <a:gdLst/>
              <a:ahLst/>
              <a:cxnLst/>
              <a:rect l="l" t="t" r="r" b="b"/>
              <a:pathLst>
                <a:path w="977" h="2099" extrusionOk="0">
                  <a:moveTo>
                    <a:pt x="366" y="0"/>
                  </a:moveTo>
                  <a:cubicBezTo>
                    <a:pt x="448" y="0"/>
                    <a:pt x="515" y="68"/>
                    <a:pt x="515" y="149"/>
                  </a:cubicBezTo>
                  <a:lnTo>
                    <a:pt x="515" y="616"/>
                  </a:lnTo>
                  <a:cubicBezTo>
                    <a:pt x="515" y="669"/>
                    <a:pt x="486" y="722"/>
                    <a:pt x="443" y="746"/>
                  </a:cubicBezTo>
                  <a:cubicBezTo>
                    <a:pt x="135" y="929"/>
                    <a:pt x="0" y="1309"/>
                    <a:pt x="135" y="1641"/>
                  </a:cubicBezTo>
                  <a:cubicBezTo>
                    <a:pt x="248" y="1924"/>
                    <a:pt x="517" y="2098"/>
                    <a:pt x="809" y="2098"/>
                  </a:cubicBezTo>
                  <a:cubicBezTo>
                    <a:pt x="864" y="2098"/>
                    <a:pt x="921" y="2092"/>
                    <a:pt x="977" y="2079"/>
                  </a:cubicBezTo>
                  <a:cubicBezTo>
                    <a:pt x="645" y="2002"/>
                    <a:pt x="414" y="1708"/>
                    <a:pt x="414" y="1372"/>
                  </a:cubicBezTo>
                  <a:cubicBezTo>
                    <a:pt x="414" y="1116"/>
                    <a:pt x="549" y="881"/>
                    <a:pt x="770" y="746"/>
                  </a:cubicBezTo>
                  <a:cubicBezTo>
                    <a:pt x="813" y="722"/>
                    <a:pt x="842" y="669"/>
                    <a:pt x="842" y="616"/>
                  </a:cubicBezTo>
                  <a:lnTo>
                    <a:pt x="842" y="149"/>
                  </a:lnTo>
                  <a:cubicBezTo>
                    <a:pt x="842" y="68"/>
                    <a:pt x="775" y="0"/>
                    <a:pt x="6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83"/>
            <p:cNvSpPr/>
            <p:nvPr/>
          </p:nvSpPr>
          <p:spPr>
            <a:xfrm>
              <a:off x="1937785" y="4057843"/>
              <a:ext cx="12511" cy="42803"/>
            </a:xfrm>
            <a:custGeom>
              <a:avLst/>
              <a:gdLst/>
              <a:ahLst/>
              <a:cxnLst/>
              <a:rect l="l" t="t" r="r" b="b"/>
              <a:pathLst>
                <a:path w="477" h="1632" extrusionOk="0">
                  <a:moveTo>
                    <a:pt x="1" y="0"/>
                  </a:moveTo>
                  <a:cubicBezTo>
                    <a:pt x="82" y="0"/>
                    <a:pt x="150" y="67"/>
                    <a:pt x="150" y="154"/>
                  </a:cubicBezTo>
                  <a:lnTo>
                    <a:pt x="150" y="1631"/>
                  </a:lnTo>
                  <a:lnTo>
                    <a:pt x="477" y="1631"/>
                  </a:lnTo>
                  <a:lnTo>
                    <a:pt x="477" y="154"/>
                  </a:lnTo>
                  <a:cubicBezTo>
                    <a:pt x="477" y="67"/>
                    <a:pt x="410" y="0"/>
                    <a:pt x="32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83"/>
            <p:cNvSpPr/>
            <p:nvPr/>
          </p:nvSpPr>
          <p:spPr>
            <a:xfrm>
              <a:off x="1776118" y="3942730"/>
              <a:ext cx="159542" cy="162584"/>
            </a:xfrm>
            <a:custGeom>
              <a:avLst/>
              <a:gdLst/>
              <a:ahLst/>
              <a:cxnLst/>
              <a:rect l="l" t="t" r="r" b="b"/>
              <a:pathLst>
                <a:path w="6083" h="6199" extrusionOk="0">
                  <a:moveTo>
                    <a:pt x="4091" y="1"/>
                  </a:moveTo>
                  <a:cubicBezTo>
                    <a:pt x="3282" y="1"/>
                    <a:pt x="2989" y="1069"/>
                    <a:pt x="3687" y="1483"/>
                  </a:cubicBezTo>
                  <a:cubicBezTo>
                    <a:pt x="3711" y="1497"/>
                    <a:pt x="3725" y="1521"/>
                    <a:pt x="3725" y="1550"/>
                  </a:cubicBezTo>
                  <a:lnTo>
                    <a:pt x="3725" y="2022"/>
                  </a:lnTo>
                  <a:cubicBezTo>
                    <a:pt x="3725" y="2065"/>
                    <a:pt x="3691" y="2103"/>
                    <a:pt x="3643" y="2103"/>
                  </a:cubicBezTo>
                  <a:lnTo>
                    <a:pt x="2099" y="2103"/>
                  </a:lnTo>
                  <a:lnTo>
                    <a:pt x="2099" y="3648"/>
                  </a:lnTo>
                  <a:cubicBezTo>
                    <a:pt x="2099" y="3691"/>
                    <a:pt x="2060" y="3730"/>
                    <a:pt x="2017" y="3730"/>
                  </a:cubicBezTo>
                  <a:lnTo>
                    <a:pt x="1545" y="3730"/>
                  </a:lnTo>
                  <a:cubicBezTo>
                    <a:pt x="1516" y="3730"/>
                    <a:pt x="1492" y="3715"/>
                    <a:pt x="1478" y="3691"/>
                  </a:cubicBezTo>
                  <a:cubicBezTo>
                    <a:pt x="1317" y="3420"/>
                    <a:pt x="1059" y="3299"/>
                    <a:pt x="803" y="3299"/>
                  </a:cubicBezTo>
                  <a:cubicBezTo>
                    <a:pt x="399" y="3299"/>
                    <a:pt x="1" y="3601"/>
                    <a:pt x="1" y="4095"/>
                  </a:cubicBezTo>
                  <a:cubicBezTo>
                    <a:pt x="1" y="4590"/>
                    <a:pt x="398" y="4890"/>
                    <a:pt x="802" y="4890"/>
                  </a:cubicBezTo>
                  <a:cubicBezTo>
                    <a:pt x="1058" y="4890"/>
                    <a:pt x="1317" y="4769"/>
                    <a:pt x="1478" y="4500"/>
                  </a:cubicBezTo>
                  <a:cubicBezTo>
                    <a:pt x="1492" y="4476"/>
                    <a:pt x="1516" y="4461"/>
                    <a:pt x="1545" y="4461"/>
                  </a:cubicBezTo>
                  <a:lnTo>
                    <a:pt x="2017" y="4461"/>
                  </a:lnTo>
                  <a:cubicBezTo>
                    <a:pt x="2060" y="4461"/>
                    <a:pt x="2099" y="4495"/>
                    <a:pt x="2099" y="4543"/>
                  </a:cubicBezTo>
                  <a:lnTo>
                    <a:pt x="2099" y="6198"/>
                  </a:lnTo>
                  <a:lnTo>
                    <a:pt x="6083" y="6198"/>
                  </a:lnTo>
                  <a:lnTo>
                    <a:pt x="6083" y="4625"/>
                  </a:lnTo>
                  <a:lnTo>
                    <a:pt x="5746" y="4625"/>
                  </a:lnTo>
                  <a:lnTo>
                    <a:pt x="5707" y="4673"/>
                  </a:lnTo>
                  <a:cubicBezTo>
                    <a:pt x="5514" y="4929"/>
                    <a:pt x="5230" y="5053"/>
                    <a:pt x="4947" y="5053"/>
                  </a:cubicBezTo>
                  <a:cubicBezTo>
                    <a:pt x="4602" y="5053"/>
                    <a:pt x="4260" y="4870"/>
                    <a:pt x="4086" y="4519"/>
                  </a:cubicBezTo>
                  <a:cubicBezTo>
                    <a:pt x="3768" y="3884"/>
                    <a:pt x="4230" y="3138"/>
                    <a:pt x="4942" y="3138"/>
                  </a:cubicBezTo>
                  <a:cubicBezTo>
                    <a:pt x="5246" y="3138"/>
                    <a:pt x="5525" y="3277"/>
                    <a:pt x="5707" y="3518"/>
                  </a:cubicBezTo>
                  <a:lnTo>
                    <a:pt x="5746" y="3566"/>
                  </a:lnTo>
                  <a:lnTo>
                    <a:pt x="6083" y="3566"/>
                  </a:lnTo>
                  <a:lnTo>
                    <a:pt x="6083" y="2103"/>
                  </a:lnTo>
                  <a:lnTo>
                    <a:pt x="4538" y="2103"/>
                  </a:lnTo>
                  <a:cubicBezTo>
                    <a:pt x="4490" y="2103"/>
                    <a:pt x="4456" y="2065"/>
                    <a:pt x="4456" y="2022"/>
                  </a:cubicBezTo>
                  <a:lnTo>
                    <a:pt x="4456" y="1550"/>
                  </a:lnTo>
                  <a:cubicBezTo>
                    <a:pt x="4456" y="1521"/>
                    <a:pt x="4471" y="1497"/>
                    <a:pt x="4495" y="1483"/>
                  </a:cubicBezTo>
                  <a:cubicBezTo>
                    <a:pt x="5193" y="1069"/>
                    <a:pt x="4899" y="1"/>
                    <a:pt x="4091"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83"/>
            <p:cNvSpPr/>
            <p:nvPr/>
          </p:nvSpPr>
          <p:spPr>
            <a:xfrm>
              <a:off x="1910666" y="4064006"/>
              <a:ext cx="24995" cy="11252"/>
            </a:xfrm>
            <a:custGeom>
              <a:avLst/>
              <a:gdLst/>
              <a:ahLst/>
              <a:cxnLst/>
              <a:rect l="l" t="t" r="r" b="b"/>
              <a:pathLst>
                <a:path w="953" h="429" extrusionOk="0">
                  <a:moveTo>
                    <a:pt x="616" y="1"/>
                  </a:moveTo>
                  <a:lnTo>
                    <a:pt x="577" y="49"/>
                  </a:lnTo>
                  <a:cubicBezTo>
                    <a:pt x="438" y="232"/>
                    <a:pt x="231" y="362"/>
                    <a:pt x="0" y="410"/>
                  </a:cubicBezTo>
                  <a:cubicBezTo>
                    <a:pt x="63" y="422"/>
                    <a:pt x="127" y="429"/>
                    <a:pt x="190" y="429"/>
                  </a:cubicBezTo>
                  <a:cubicBezTo>
                    <a:pt x="486" y="429"/>
                    <a:pt x="770" y="292"/>
                    <a:pt x="953" y="54"/>
                  </a:cubicBezTo>
                  <a:lnTo>
                    <a:pt x="953"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83"/>
            <p:cNvSpPr/>
            <p:nvPr/>
          </p:nvSpPr>
          <p:spPr>
            <a:xfrm>
              <a:off x="1860178" y="3942861"/>
              <a:ext cx="28299" cy="55052"/>
            </a:xfrm>
            <a:custGeom>
              <a:avLst/>
              <a:gdLst/>
              <a:ahLst/>
              <a:cxnLst/>
              <a:rect l="l" t="t" r="r" b="b"/>
              <a:pathLst>
                <a:path w="1079" h="2099" extrusionOk="0">
                  <a:moveTo>
                    <a:pt x="885" y="1"/>
                  </a:moveTo>
                  <a:cubicBezTo>
                    <a:pt x="568" y="1"/>
                    <a:pt x="274" y="191"/>
                    <a:pt x="150" y="491"/>
                  </a:cubicBezTo>
                  <a:cubicBezTo>
                    <a:pt x="0" y="857"/>
                    <a:pt x="140" y="1276"/>
                    <a:pt x="482" y="1478"/>
                  </a:cubicBezTo>
                  <a:cubicBezTo>
                    <a:pt x="506" y="1492"/>
                    <a:pt x="520" y="1521"/>
                    <a:pt x="520" y="1550"/>
                  </a:cubicBezTo>
                  <a:lnTo>
                    <a:pt x="520" y="2017"/>
                  </a:lnTo>
                  <a:cubicBezTo>
                    <a:pt x="520" y="2060"/>
                    <a:pt x="486" y="2098"/>
                    <a:pt x="438" y="2098"/>
                  </a:cubicBezTo>
                  <a:lnTo>
                    <a:pt x="818" y="2098"/>
                  </a:lnTo>
                  <a:cubicBezTo>
                    <a:pt x="866" y="2098"/>
                    <a:pt x="900" y="2060"/>
                    <a:pt x="900" y="2017"/>
                  </a:cubicBezTo>
                  <a:lnTo>
                    <a:pt x="900" y="1550"/>
                  </a:lnTo>
                  <a:cubicBezTo>
                    <a:pt x="900" y="1521"/>
                    <a:pt x="886" y="1492"/>
                    <a:pt x="862" y="1478"/>
                  </a:cubicBezTo>
                  <a:cubicBezTo>
                    <a:pt x="251" y="1117"/>
                    <a:pt x="385" y="193"/>
                    <a:pt x="1078" y="25"/>
                  </a:cubicBezTo>
                  <a:cubicBezTo>
                    <a:pt x="1014" y="8"/>
                    <a:pt x="949" y="1"/>
                    <a:pt x="885"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83"/>
            <p:cNvSpPr/>
            <p:nvPr/>
          </p:nvSpPr>
          <p:spPr>
            <a:xfrm>
              <a:off x="1910666" y="4024980"/>
              <a:ext cx="24995" cy="11304"/>
            </a:xfrm>
            <a:custGeom>
              <a:avLst/>
              <a:gdLst/>
              <a:ahLst/>
              <a:cxnLst/>
              <a:rect l="l" t="t" r="r" b="b"/>
              <a:pathLst>
                <a:path w="953" h="431" extrusionOk="0">
                  <a:moveTo>
                    <a:pt x="198" y="0"/>
                  </a:moveTo>
                  <a:cubicBezTo>
                    <a:pt x="132" y="0"/>
                    <a:pt x="66" y="7"/>
                    <a:pt x="0" y="21"/>
                  </a:cubicBezTo>
                  <a:cubicBezTo>
                    <a:pt x="231" y="65"/>
                    <a:pt x="433" y="194"/>
                    <a:pt x="577" y="382"/>
                  </a:cubicBezTo>
                  <a:lnTo>
                    <a:pt x="616" y="430"/>
                  </a:lnTo>
                  <a:lnTo>
                    <a:pt x="953" y="430"/>
                  </a:lnTo>
                  <a:lnTo>
                    <a:pt x="953" y="372"/>
                  </a:lnTo>
                  <a:cubicBezTo>
                    <a:pt x="772" y="137"/>
                    <a:pt x="492" y="0"/>
                    <a:pt x="198"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83"/>
            <p:cNvSpPr/>
            <p:nvPr/>
          </p:nvSpPr>
          <p:spPr>
            <a:xfrm>
              <a:off x="1828993" y="4059731"/>
              <a:ext cx="12143" cy="42672"/>
            </a:xfrm>
            <a:custGeom>
              <a:avLst/>
              <a:gdLst/>
              <a:ahLst/>
              <a:cxnLst/>
              <a:rect l="l" t="t" r="r" b="b"/>
              <a:pathLst>
                <a:path w="463" h="1627" extrusionOk="0">
                  <a:moveTo>
                    <a:pt x="1" y="0"/>
                  </a:moveTo>
                  <a:cubicBezTo>
                    <a:pt x="44" y="0"/>
                    <a:pt x="83" y="34"/>
                    <a:pt x="83" y="82"/>
                  </a:cubicBezTo>
                  <a:lnTo>
                    <a:pt x="83" y="1627"/>
                  </a:lnTo>
                  <a:lnTo>
                    <a:pt x="463" y="1627"/>
                  </a:lnTo>
                  <a:lnTo>
                    <a:pt x="463" y="82"/>
                  </a:lnTo>
                  <a:cubicBezTo>
                    <a:pt x="463" y="34"/>
                    <a:pt x="429" y="0"/>
                    <a:pt x="38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83"/>
            <p:cNvSpPr/>
            <p:nvPr/>
          </p:nvSpPr>
          <p:spPr>
            <a:xfrm>
              <a:off x="1775987" y="4029307"/>
              <a:ext cx="25913" cy="41675"/>
            </a:xfrm>
            <a:custGeom>
              <a:avLst/>
              <a:gdLst/>
              <a:ahLst/>
              <a:cxnLst/>
              <a:rect l="l" t="t" r="r" b="b"/>
              <a:pathLst>
                <a:path w="988" h="1589" extrusionOk="0">
                  <a:moveTo>
                    <a:pt x="800" y="1"/>
                  </a:moveTo>
                  <a:cubicBezTo>
                    <a:pt x="357" y="1"/>
                    <a:pt x="1" y="357"/>
                    <a:pt x="1" y="794"/>
                  </a:cubicBezTo>
                  <a:cubicBezTo>
                    <a:pt x="1" y="1232"/>
                    <a:pt x="357" y="1588"/>
                    <a:pt x="800" y="1588"/>
                  </a:cubicBezTo>
                  <a:cubicBezTo>
                    <a:pt x="862" y="1588"/>
                    <a:pt x="925" y="1579"/>
                    <a:pt x="987" y="1564"/>
                  </a:cubicBezTo>
                  <a:cubicBezTo>
                    <a:pt x="631" y="1478"/>
                    <a:pt x="386" y="1155"/>
                    <a:pt x="386" y="794"/>
                  </a:cubicBezTo>
                  <a:cubicBezTo>
                    <a:pt x="386" y="429"/>
                    <a:pt x="631" y="111"/>
                    <a:pt x="987" y="25"/>
                  </a:cubicBezTo>
                  <a:cubicBezTo>
                    <a:pt x="925" y="5"/>
                    <a:pt x="862" y="1"/>
                    <a:pt x="800"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83"/>
            <p:cNvSpPr/>
            <p:nvPr/>
          </p:nvSpPr>
          <p:spPr>
            <a:xfrm>
              <a:off x="1828993" y="3997887"/>
              <a:ext cx="12143" cy="42672"/>
            </a:xfrm>
            <a:custGeom>
              <a:avLst/>
              <a:gdLst/>
              <a:ahLst/>
              <a:cxnLst/>
              <a:rect l="l" t="t" r="r" b="b"/>
              <a:pathLst>
                <a:path w="463" h="1627" extrusionOk="0">
                  <a:moveTo>
                    <a:pt x="83" y="0"/>
                  </a:moveTo>
                  <a:lnTo>
                    <a:pt x="83" y="1545"/>
                  </a:lnTo>
                  <a:cubicBezTo>
                    <a:pt x="83" y="1588"/>
                    <a:pt x="44" y="1627"/>
                    <a:pt x="1" y="1627"/>
                  </a:cubicBezTo>
                  <a:lnTo>
                    <a:pt x="381" y="1627"/>
                  </a:lnTo>
                  <a:cubicBezTo>
                    <a:pt x="429" y="1627"/>
                    <a:pt x="463" y="1588"/>
                    <a:pt x="463" y="1545"/>
                  </a:cubicBezTo>
                  <a:lnTo>
                    <a:pt x="463"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83"/>
            <p:cNvSpPr/>
            <p:nvPr/>
          </p:nvSpPr>
          <p:spPr>
            <a:xfrm>
              <a:off x="1832927" y="3835722"/>
              <a:ext cx="160801" cy="156001"/>
            </a:xfrm>
            <a:custGeom>
              <a:avLst/>
              <a:gdLst/>
              <a:ahLst/>
              <a:cxnLst/>
              <a:rect l="l" t="t" r="r" b="b"/>
              <a:pathLst>
                <a:path w="6131" h="5948" extrusionOk="0">
                  <a:moveTo>
                    <a:pt x="1925" y="0"/>
                  </a:moveTo>
                  <a:cubicBezTo>
                    <a:pt x="1184" y="0"/>
                    <a:pt x="919" y="977"/>
                    <a:pt x="1554" y="1352"/>
                  </a:cubicBezTo>
                  <a:cubicBezTo>
                    <a:pt x="1598" y="1381"/>
                    <a:pt x="1626" y="1429"/>
                    <a:pt x="1626" y="1482"/>
                  </a:cubicBezTo>
                  <a:lnTo>
                    <a:pt x="1626" y="1949"/>
                  </a:lnTo>
                  <a:cubicBezTo>
                    <a:pt x="1626" y="2031"/>
                    <a:pt x="1559" y="2098"/>
                    <a:pt x="1477" y="2098"/>
                  </a:cubicBezTo>
                  <a:lnTo>
                    <a:pt x="0" y="2098"/>
                  </a:lnTo>
                  <a:lnTo>
                    <a:pt x="0" y="5948"/>
                  </a:lnTo>
                  <a:lnTo>
                    <a:pt x="1328" y="5948"/>
                  </a:lnTo>
                  <a:lnTo>
                    <a:pt x="1328" y="5712"/>
                  </a:lnTo>
                  <a:lnTo>
                    <a:pt x="1309" y="5697"/>
                  </a:lnTo>
                  <a:cubicBezTo>
                    <a:pt x="520" y="5101"/>
                    <a:pt x="938" y="3850"/>
                    <a:pt x="1925" y="3850"/>
                  </a:cubicBezTo>
                  <a:cubicBezTo>
                    <a:pt x="2911" y="3850"/>
                    <a:pt x="3330" y="5101"/>
                    <a:pt x="2545" y="5697"/>
                  </a:cubicBezTo>
                  <a:lnTo>
                    <a:pt x="2521" y="5712"/>
                  </a:lnTo>
                  <a:lnTo>
                    <a:pt x="2521" y="5948"/>
                  </a:lnTo>
                  <a:lnTo>
                    <a:pt x="3849" y="5948"/>
                  </a:lnTo>
                  <a:lnTo>
                    <a:pt x="3849" y="4470"/>
                  </a:lnTo>
                  <a:cubicBezTo>
                    <a:pt x="3849" y="4389"/>
                    <a:pt x="3917" y="4321"/>
                    <a:pt x="3999" y="4321"/>
                  </a:cubicBezTo>
                  <a:lnTo>
                    <a:pt x="4470" y="4321"/>
                  </a:lnTo>
                  <a:cubicBezTo>
                    <a:pt x="4518" y="4321"/>
                    <a:pt x="4571" y="4350"/>
                    <a:pt x="4595" y="4393"/>
                  </a:cubicBezTo>
                  <a:cubicBezTo>
                    <a:pt x="4736" y="4632"/>
                    <a:pt x="4979" y="4751"/>
                    <a:pt x="5221" y="4751"/>
                  </a:cubicBezTo>
                  <a:cubicBezTo>
                    <a:pt x="5467" y="4751"/>
                    <a:pt x="5713" y="4629"/>
                    <a:pt x="5851" y="4384"/>
                  </a:cubicBezTo>
                  <a:cubicBezTo>
                    <a:pt x="6130" y="3898"/>
                    <a:pt x="5779" y="3296"/>
                    <a:pt x="5221" y="3296"/>
                  </a:cubicBezTo>
                  <a:cubicBezTo>
                    <a:pt x="4966" y="3301"/>
                    <a:pt x="4730" y="3436"/>
                    <a:pt x="4595" y="3657"/>
                  </a:cubicBezTo>
                  <a:cubicBezTo>
                    <a:pt x="4571" y="3701"/>
                    <a:pt x="4523" y="3729"/>
                    <a:pt x="4470" y="3729"/>
                  </a:cubicBezTo>
                  <a:lnTo>
                    <a:pt x="3999" y="3729"/>
                  </a:lnTo>
                  <a:cubicBezTo>
                    <a:pt x="3917" y="3729"/>
                    <a:pt x="3849" y="3662"/>
                    <a:pt x="3849" y="3580"/>
                  </a:cubicBezTo>
                  <a:lnTo>
                    <a:pt x="3849" y="2098"/>
                  </a:lnTo>
                  <a:lnTo>
                    <a:pt x="2372" y="2098"/>
                  </a:lnTo>
                  <a:cubicBezTo>
                    <a:pt x="2290" y="2098"/>
                    <a:pt x="2223" y="2031"/>
                    <a:pt x="2223" y="1949"/>
                  </a:cubicBezTo>
                  <a:lnTo>
                    <a:pt x="2223" y="1482"/>
                  </a:lnTo>
                  <a:cubicBezTo>
                    <a:pt x="2223" y="1429"/>
                    <a:pt x="2247" y="1381"/>
                    <a:pt x="2295" y="1352"/>
                  </a:cubicBezTo>
                  <a:cubicBezTo>
                    <a:pt x="2930"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83"/>
            <p:cNvSpPr/>
            <p:nvPr/>
          </p:nvSpPr>
          <p:spPr>
            <a:xfrm>
              <a:off x="1840743" y="3835722"/>
              <a:ext cx="160801" cy="156001"/>
            </a:xfrm>
            <a:custGeom>
              <a:avLst/>
              <a:gdLst/>
              <a:ahLst/>
              <a:cxnLst/>
              <a:rect l="l" t="t" r="r" b="b"/>
              <a:pathLst>
                <a:path w="6131" h="5948" extrusionOk="0">
                  <a:moveTo>
                    <a:pt x="1925" y="0"/>
                  </a:moveTo>
                  <a:cubicBezTo>
                    <a:pt x="1189" y="0"/>
                    <a:pt x="919" y="977"/>
                    <a:pt x="1555" y="1352"/>
                  </a:cubicBezTo>
                  <a:cubicBezTo>
                    <a:pt x="1603" y="1381"/>
                    <a:pt x="1632" y="1429"/>
                    <a:pt x="1632" y="1482"/>
                  </a:cubicBezTo>
                  <a:lnTo>
                    <a:pt x="1632" y="1949"/>
                  </a:lnTo>
                  <a:cubicBezTo>
                    <a:pt x="1632" y="2031"/>
                    <a:pt x="1564" y="2098"/>
                    <a:pt x="1482" y="2098"/>
                  </a:cubicBezTo>
                  <a:lnTo>
                    <a:pt x="0" y="2098"/>
                  </a:lnTo>
                  <a:lnTo>
                    <a:pt x="0" y="5948"/>
                  </a:lnTo>
                  <a:lnTo>
                    <a:pt x="1328" y="5948"/>
                  </a:lnTo>
                  <a:lnTo>
                    <a:pt x="1328" y="5712"/>
                  </a:lnTo>
                  <a:lnTo>
                    <a:pt x="1309" y="5697"/>
                  </a:lnTo>
                  <a:cubicBezTo>
                    <a:pt x="525" y="5101"/>
                    <a:pt x="943" y="3850"/>
                    <a:pt x="1925" y="3850"/>
                  </a:cubicBezTo>
                  <a:cubicBezTo>
                    <a:pt x="2911" y="3850"/>
                    <a:pt x="3330" y="5101"/>
                    <a:pt x="2546" y="5697"/>
                  </a:cubicBezTo>
                  <a:lnTo>
                    <a:pt x="2522" y="5712"/>
                  </a:lnTo>
                  <a:lnTo>
                    <a:pt x="2522" y="5948"/>
                  </a:lnTo>
                  <a:lnTo>
                    <a:pt x="3855" y="5948"/>
                  </a:lnTo>
                  <a:lnTo>
                    <a:pt x="3855" y="4470"/>
                  </a:lnTo>
                  <a:cubicBezTo>
                    <a:pt x="3855" y="4389"/>
                    <a:pt x="3917" y="4321"/>
                    <a:pt x="4004" y="4321"/>
                  </a:cubicBezTo>
                  <a:lnTo>
                    <a:pt x="4470" y="4321"/>
                  </a:lnTo>
                  <a:cubicBezTo>
                    <a:pt x="4523" y="4321"/>
                    <a:pt x="4572" y="4350"/>
                    <a:pt x="4600" y="4393"/>
                  </a:cubicBezTo>
                  <a:cubicBezTo>
                    <a:pt x="4741" y="4632"/>
                    <a:pt x="4984" y="4751"/>
                    <a:pt x="5226" y="4751"/>
                  </a:cubicBezTo>
                  <a:cubicBezTo>
                    <a:pt x="5473" y="4751"/>
                    <a:pt x="5718" y="4629"/>
                    <a:pt x="5856" y="4384"/>
                  </a:cubicBezTo>
                  <a:cubicBezTo>
                    <a:pt x="6131" y="3898"/>
                    <a:pt x="5784" y="3296"/>
                    <a:pt x="5226" y="3296"/>
                  </a:cubicBezTo>
                  <a:cubicBezTo>
                    <a:pt x="4966" y="3301"/>
                    <a:pt x="4730" y="3436"/>
                    <a:pt x="4600" y="3657"/>
                  </a:cubicBezTo>
                  <a:cubicBezTo>
                    <a:pt x="4572" y="3701"/>
                    <a:pt x="4523" y="3729"/>
                    <a:pt x="4470" y="3729"/>
                  </a:cubicBezTo>
                  <a:lnTo>
                    <a:pt x="4004" y="3729"/>
                  </a:lnTo>
                  <a:cubicBezTo>
                    <a:pt x="3917" y="3729"/>
                    <a:pt x="3855" y="3662"/>
                    <a:pt x="3855" y="3580"/>
                  </a:cubicBezTo>
                  <a:lnTo>
                    <a:pt x="3855" y="2098"/>
                  </a:lnTo>
                  <a:lnTo>
                    <a:pt x="2373" y="2098"/>
                  </a:lnTo>
                  <a:cubicBezTo>
                    <a:pt x="2291" y="2098"/>
                    <a:pt x="2223" y="2031"/>
                    <a:pt x="2223" y="1949"/>
                  </a:cubicBezTo>
                  <a:lnTo>
                    <a:pt x="2223" y="1482"/>
                  </a:lnTo>
                  <a:cubicBezTo>
                    <a:pt x="2223" y="1429"/>
                    <a:pt x="2252" y="1381"/>
                    <a:pt x="2296" y="1352"/>
                  </a:cubicBezTo>
                  <a:cubicBezTo>
                    <a:pt x="2931" y="977"/>
                    <a:pt x="2666" y="0"/>
                    <a:pt x="1925"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83"/>
            <p:cNvSpPr/>
            <p:nvPr/>
          </p:nvSpPr>
          <p:spPr>
            <a:xfrm>
              <a:off x="1950164" y="3922220"/>
              <a:ext cx="23736" cy="11330"/>
            </a:xfrm>
            <a:custGeom>
              <a:avLst/>
              <a:gdLst/>
              <a:ahLst/>
              <a:cxnLst/>
              <a:rect l="l" t="t" r="r" b="b"/>
              <a:pathLst>
                <a:path w="905" h="432" extrusionOk="0">
                  <a:moveTo>
                    <a:pt x="750" y="1"/>
                  </a:moveTo>
                  <a:cubicBezTo>
                    <a:pt x="496" y="1"/>
                    <a:pt x="258" y="134"/>
                    <a:pt x="130" y="354"/>
                  </a:cubicBezTo>
                  <a:cubicBezTo>
                    <a:pt x="101" y="403"/>
                    <a:pt x="53" y="431"/>
                    <a:pt x="0" y="431"/>
                  </a:cubicBezTo>
                  <a:lnTo>
                    <a:pt x="298" y="431"/>
                  </a:lnTo>
                  <a:cubicBezTo>
                    <a:pt x="351" y="431"/>
                    <a:pt x="400" y="403"/>
                    <a:pt x="428" y="354"/>
                  </a:cubicBezTo>
                  <a:cubicBezTo>
                    <a:pt x="529" y="181"/>
                    <a:pt x="703" y="56"/>
                    <a:pt x="905" y="18"/>
                  </a:cubicBezTo>
                  <a:cubicBezTo>
                    <a:pt x="853" y="6"/>
                    <a:pt x="801" y="1"/>
                    <a:pt x="7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83"/>
            <p:cNvSpPr/>
            <p:nvPr/>
          </p:nvSpPr>
          <p:spPr>
            <a:xfrm>
              <a:off x="1862328" y="3835696"/>
              <a:ext cx="24995" cy="55078"/>
            </a:xfrm>
            <a:custGeom>
              <a:avLst/>
              <a:gdLst/>
              <a:ahLst/>
              <a:cxnLst/>
              <a:rect l="l" t="t" r="r" b="b"/>
              <a:pathLst>
                <a:path w="953" h="2100" extrusionOk="0">
                  <a:moveTo>
                    <a:pt x="806" y="1"/>
                  </a:moveTo>
                  <a:cubicBezTo>
                    <a:pt x="512" y="1"/>
                    <a:pt x="237" y="182"/>
                    <a:pt x="125" y="463"/>
                  </a:cubicBezTo>
                  <a:cubicBezTo>
                    <a:pt x="0" y="795"/>
                    <a:pt x="130" y="1171"/>
                    <a:pt x="433" y="1353"/>
                  </a:cubicBezTo>
                  <a:cubicBezTo>
                    <a:pt x="477" y="1382"/>
                    <a:pt x="505" y="1430"/>
                    <a:pt x="505" y="1483"/>
                  </a:cubicBezTo>
                  <a:lnTo>
                    <a:pt x="505" y="1950"/>
                  </a:lnTo>
                  <a:cubicBezTo>
                    <a:pt x="505" y="2032"/>
                    <a:pt x="438" y="2099"/>
                    <a:pt x="356" y="2099"/>
                  </a:cubicBezTo>
                  <a:lnTo>
                    <a:pt x="659" y="2099"/>
                  </a:lnTo>
                  <a:cubicBezTo>
                    <a:pt x="741" y="2099"/>
                    <a:pt x="809" y="2032"/>
                    <a:pt x="809" y="1950"/>
                  </a:cubicBezTo>
                  <a:lnTo>
                    <a:pt x="809" y="1483"/>
                  </a:lnTo>
                  <a:cubicBezTo>
                    <a:pt x="809" y="1430"/>
                    <a:pt x="780" y="1382"/>
                    <a:pt x="736" y="1353"/>
                  </a:cubicBezTo>
                  <a:cubicBezTo>
                    <a:pt x="164" y="1017"/>
                    <a:pt x="308" y="155"/>
                    <a:pt x="953" y="16"/>
                  </a:cubicBezTo>
                  <a:cubicBezTo>
                    <a:pt x="904" y="6"/>
                    <a:pt x="855" y="1"/>
                    <a:pt x="806"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83"/>
            <p:cNvSpPr/>
            <p:nvPr/>
          </p:nvSpPr>
          <p:spPr>
            <a:xfrm>
              <a:off x="1950164" y="3949051"/>
              <a:ext cx="23736" cy="11278"/>
            </a:xfrm>
            <a:custGeom>
              <a:avLst/>
              <a:gdLst/>
              <a:ahLst/>
              <a:cxnLst/>
              <a:rect l="l" t="t" r="r" b="b"/>
              <a:pathLst>
                <a:path w="905" h="430" extrusionOk="0">
                  <a:moveTo>
                    <a:pt x="0" y="0"/>
                  </a:moveTo>
                  <a:cubicBezTo>
                    <a:pt x="48" y="0"/>
                    <a:pt x="101" y="29"/>
                    <a:pt x="125" y="72"/>
                  </a:cubicBezTo>
                  <a:cubicBezTo>
                    <a:pt x="258" y="298"/>
                    <a:pt x="499" y="429"/>
                    <a:pt x="755" y="429"/>
                  </a:cubicBezTo>
                  <a:cubicBezTo>
                    <a:pt x="804" y="429"/>
                    <a:pt x="855" y="424"/>
                    <a:pt x="905" y="414"/>
                  </a:cubicBezTo>
                  <a:cubicBezTo>
                    <a:pt x="703" y="371"/>
                    <a:pt x="529" y="251"/>
                    <a:pt x="428" y="72"/>
                  </a:cubicBezTo>
                  <a:cubicBezTo>
                    <a:pt x="400" y="29"/>
                    <a:pt x="351" y="0"/>
                    <a:pt x="29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83"/>
            <p:cNvSpPr/>
            <p:nvPr/>
          </p:nvSpPr>
          <p:spPr>
            <a:xfrm>
              <a:off x="1832927" y="3890747"/>
              <a:ext cx="7842" cy="100976"/>
            </a:xfrm>
            <a:custGeom>
              <a:avLst/>
              <a:gdLst/>
              <a:ahLst/>
              <a:cxnLst/>
              <a:rect l="l" t="t" r="r" b="b"/>
              <a:pathLst>
                <a:path w="299" h="3850" extrusionOk="0">
                  <a:moveTo>
                    <a:pt x="0" y="0"/>
                  </a:moveTo>
                  <a:lnTo>
                    <a:pt x="0" y="3850"/>
                  </a:lnTo>
                  <a:lnTo>
                    <a:pt x="298" y="3850"/>
                  </a:lnTo>
                  <a:lnTo>
                    <a:pt x="298"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83"/>
            <p:cNvSpPr/>
            <p:nvPr/>
          </p:nvSpPr>
          <p:spPr>
            <a:xfrm>
              <a:off x="1887297" y="3936645"/>
              <a:ext cx="33597" cy="55078"/>
            </a:xfrm>
            <a:custGeom>
              <a:avLst/>
              <a:gdLst/>
              <a:ahLst/>
              <a:cxnLst/>
              <a:rect l="l" t="t" r="r" b="b"/>
              <a:pathLst>
                <a:path w="1281" h="2100" extrusionOk="0">
                  <a:moveTo>
                    <a:pt x="150" y="1"/>
                  </a:moveTo>
                  <a:cubicBezTo>
                    <a:pt x="101" y="1"/>
                    <a:pt x="51" y="4"/>
                    <a:pt x="1" y="11"/>
                  </a:cubicBezTo>
                  <a:cubicBezTo>
                    <a:pt x="901" y="146"/>
                    <a:pt x="1199" y="1301"/>
                    <a:pt x="468" y="1849"/>
                  </a:cubicBezTo>
                  <a:lnTo>
                    <a:pt x="448" y="1864"/>
                  </a:lnTo>
                  <a:lnTo>
                    <a:pt x="448" y="2100"/>
                  </a:lnTo>
                  <a:lnTo>
                    <a:pt x="747" y="2100"/>
                  </a:lnTo>
                  <a:lnTo>
                    <a:pt x="747" y="1864"/>
                  </a:lnTo>
                  <a:lnTo>
                    <a:pt x="771" y="1849"/>
                  </a:lnTo>
                  <a:cubicBezTo>
                    <a:pt x="1146" y="1566"/>
                    <a:pt x="1281" y="1065"/>
                    <a:pt x="1098" y="632"/>
                  </a:cubicBezTo>
                  <a:cubicBezTo>
                    <a:pt x="935" y="245"/>
                    <a:pt x="560" y="1"/>
                    <a:pt x="15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83"/>
            <p:cNvSpPr/>
            <p:nvPr/>
          </p:nvSpPr>
          <p:spPr>
            <a:xfrm>
              <a:off x="1941824" y="3887207"/>
              <a:ext cx="160643" cy="159673"/>
            </a:xfrm>
            <a:custGeom>
              <a:avLst/>
              <a:gdLst/>
              <a:ahLst/>
              <a:cxnLst/>
              <a:rect l="l" t="t" r="r" b="b"/>
              <a:pathLst>
                <a:path w="6125" h="6088" extrusionOk="0">
                  <a:moveTo>
                    <a:pt x="1" y="1"/>
                  </a:moveTo>
                  <a:lnTo>
                    <a:pt x="1" y="1463"/>
                  </a:lnTo>
                  <a:lnTo>
                    <a:pt x="236" y="1463"/>
                  </a:lnTo>
                  <a:lnTo>
                    <a:pt x="251" y="1444"/>
                  </a:lnTo>
                  <a:cubicBezTo>
                    <a:pt x="466" y="1161"/>
                    <a:pt x="766" y="1035"/>
                    <a:pt x="1062" y="1035"/>
                  </a:cubicBezTo>
                  <a:cubicBezTo>
                    <a:pt x="1587" y="1035"/>
                    <a:pt x="2098" y="1432"/>
                    <a:pt x="2098" y="2060"/>
                  </a:cubicBezTo>
                  <a:cubicBezTo>
                    <a:pt x="2098" y="2691"/>
                    <a:pt x="1586" y="3090"/>
                    <a:pt x="1061" y="3090"/>
                  </a:cubicBezTo>
                  <a:cubicBezTo>
                    <a:pt x="766" y="3090"/>
                    <a:pt x="466" y="2963"/>
                    <a:pt x="251" y="2681"/>
                  </a:cubicBezTo>
                  <a:lnTo>
                    <a:pt x="236" y="2657"/>
                  </a:lnTo>
                  <a:lnTo>
                    <a:pt x="1" y="2657"/>
                  </a:lnTo>
                  <a:lnTo>
                    <a:pt x="1" y="3989"/>
                  </a:lnTo>
                  <a:lnTo>
                    <a:pt x="1478" y="3989"/>
                  </a:lnTo>
                  <a:cubicBezTo>
                    <a:pt x="1560" y="3989"/>
                    <a:pt x="1627" y="4052"/>
                    <a:pt x="1627" y="4139"/>
                  </a:cubicBezTo>
                  <a:lnTo>
                    <a:pt x="1627" y="4605"/>
                  </a:lnTo>
                  <a:cubicBezTo>
                    <a:pt x="1627" y="4658"/>
                    <a:pt x="1598" y="4706"/>
                    <a:pt x="1555" y="4735"/>
                  </a:cubicBezTo>
                  <a:cubicBezTo>
                    <a:pt x="920" y="5111"/>
                    <a:pt x="1184" y="6087"/>
                    <a:pt x="1925" y="6087"/>
                  </a:cubicBezTo>
                  <a:cubicBezTo>
                    <a:pt x="2661" y="6087"/>
                    <a:pt x="2931" y="5111"/>
                    <a:pt x="2296" y="4735"/>
                  </a:cubicBezTo>
                  <a:cubicBezTo>
                    <a:pt x="2248" y="4706"/>
                    <a:pt x="2224" y="4658"/>
                    <a:pt x="2219" y="4605"/>
                  </a:cubicBezTo>
                  <a:lnTo>
                    <a:pt x="2219" y="4139"/>
                  </a:lnTo>
                  <a:cubicBezTo>
                    <a:pt x="2224" y="4052"/>
                    <a:pt x="2286" y="3989"/>
                    <a:pt x="2373" y="3989"/>
                  </a:cubicBezTo>
                  <a:lnTo>
                    <a:pt x="3850" y="3989"/>
                  </a:lnTo>
                  <a:lnTo>
                    <a:pt x="3850" y="2507"/>
                  </a:lnTo>
                  <a:cubicBezTo>
                    <a:pt x="3850" y="2426"/>
                    <a:pt x="3913" y="2358"/>
                    <a:pt x="3999" y="2358"/>
                  </a:cubicBezTo>
                  <a:lnTo>
                    <a:pt x="4466" y="2358"/>
                  </a:lnTo>
                  <a:cubicBezTo>
                    <a:pt x="4519" y="2358"/>
                    <a:pt x="4567" y="2387"/>
                    <a:pt x="4596" y="2430"/>
                  </a:cubicBezTo>
                  <a:cubicBezTo>
                    <a:pt x="4737" y="2669"/>
                    <a:pt x="4979" y="2788"/>
                    <a:pt x="5222" y="2788"/>
                  </a:cubicBezTo>
                  <a:cubicBezTo>
                    <a:pt x="5468" y="2788"/>
                    <a:pt x="5713" y="2666"/>
                    <a:pt x="5852" y="2421"/>
                  </a:cubicBezTo>
                  <a:cubicBezTo>
                    <a:pt x="6125" y="1942"/>
                    <a:pt x="5782" y="1338"/>
                    <a:pt x="5228" y="1338"/>
                  </a:cubicBezTo>
                  <a:cubicBezTo>
                    <a:pt x="5226" y="1338"/>
                    <a:pt x="5224" y="1338"/>
                    <a:pt x="5221" y="1338"/>
                  </a:cubicBezTo>
                  <a:lnTo>
                    <a:pt x="5221" y="1333"/>
                  </a:lnTo>
                  <a:cubicBezTo>
                    <a:pt x="4961" y="1338"/>
                    <a:pt x="4726" y="1473"/>
                    <a:pt x="4596" y="1694"/>
                  </a:cubicBezTo>
                  <a:cubicBezTo>
                    <a:pt x="4567" y="1738"/>
                    <a:pt x="4519" y="1766"/>
                    <a:pt x="4466" y="1766"/>
                  </a:cubicBezTo>
                  <a:lnTo>
                    <a:pt x="3999" y="1766"/>
                  </a:lnTo>
                  <a:cubicBezTo>
                    <a:pt x="3917" y="1766"/>
                    <a:pt x="3850" y="1699"/>
                    <a:pt x="3850" y="1617"/>
                  </a:cubicBezTo>
                  <a:lnTo>
                    <a:pt x="385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83"/>
            <p:cNvSpPr/>
            <p:nvPr/>
          </p:nvSpPr>
          <p:spPr>
            <a:xfrm>
              <a:off x="1974267" y="3914352"/>
              <a:ext cx="31184" cy="53898"/>
            </a:xfrm>
            <a:custGeom>
              <a:avLst/>
              <a:gdLst/>
              <a:ahLst/>
              <a:cxnLst/>
              <a:rect l="l" t="t" r="r" b="b"/>
              <a:pathLst>
                <a:path w="1189" h="2055" extrusionOk="0">
                  <a:moveTo>
                    <a:pt x="159" y="0"/>
                  </a:moveTo>
                  <a:cubicBezTo>
                    <a:pt x="106" y="0"/>
                    <a:pt x="53" y="5"/>
                    <a:pt x="0" y="15"/>
                  </a:cubicBezTo>
                  <a:cubicBezTo>
                    <a:pt x="496" y="91"/>
                    <a:pt x="861" y="525"/>
                    <a:pt x="861" y="1025"/>
                  </a:cubicBezTo>
                  <a:cubicBezTo>
                    <a:pt x="861" y="1530"/>
                    <a:pt x="496" y="1958"/>
                    <a:pt x="0" y="2040"/>
                  </a:cubicBezTo>
                  <a:cubicBezTo>
                    <a:pt x="53" y="2050"/>
                    <a:pt x="106" y="2050"/>
                    <a:pt x="159" y="2055"/>
                  </a:cubicBezTo>
                  <a:cubicBezTo>
                    <a:pt x="727" y="2050"/>
                    <a:pt x="1184" y="1593"/>
                    <a:pt x="1189" y="1025"/>
                  </a:cubicBezTo>
                  <a:cubicBezTo>
                    <a:pt x="1184" y="462"/>
                    <a:pt x="727" y="0"/>
                    <a:pt x="159"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83"/>
            <p:cNvSpPr/>
            <p:nvPr/>
          </p:nvSpPr>
          <p:spPr>
            <a:xfrm>
              <a:off x="2058930" y="3922168"/>
              <a:ext cx="24129" cy="11383"/>
            </a:xfrm>
            <a:custGeom>
              <a:avLst/>
              <a:gdLst/>
              <a:ahLst/>
              <a:cxnLst/>
              <a:rect l="l" t="t" r="r" b="b"/>
              <a:pathLst>
                <a:path w="920" h="434" extrusionOk="0">
                  <a:moveTo>
                    <a:pt x="757" y="1"/>
                  </a:moveTo>
                  <a:cubicBezTo>
                    <a:pt x="503" y="1"/>
                    <a:pt x="262" y="135"/>
                    <a:pt x="131" y="356"/>
                  </a:cubicBezTo>
                  <a:cubicBezTo>
                    <a:pt x="102" y="405"/>
                    <a:pt x="54" y="433"/>
                    <a:pt x="1" y="433"/>
                  </a:cubicBezTo>
                  <a:lnTo>
                    <a:pt x="328" y="433"/>
                  </a:lnTo>
                  <a:cubicBezTo>
                    <a:pt x="381" y="433"/>
                    <a:pt x="429" y="405"/>
                    <a:pt x="458" y="356"/>
                  </a:cubicBezTo>
                  <a:cubicBezTo>
                    <a:pt x="559" y="188"/>
                    <a:pt x="727" y="68"/>
                    <a:pt x="920" y="20"/>
                  </a:cubicBezTo>
                  <a:cubicBezTo>
                    <a:pt x="866" y="7"/>
                    <a:pt x="811" y="1"/>
                    <a:pt x="757"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83"/>
            <p:cNvSpPr/>
            <p:nvPr/>
          </p:nvSpPr>
          <p:spPr>
            <a:xfrm>
              <a:off x="1941693" y="3890747"/>
              <a:ext cx="8603" cy="34856"/>
            </a:xfrm>
            <a:custGeom>
              <a:avLst/>
              <a:gdLst/>
              <a:ahLst/>
              <a:cxnLst/>
              <a:rect l="l" t="t" r="r" b="b"/>
              <a:pathLst>
                <a:path w="328" h="1329" extrusionOk="0">
                  <a:moveTo>
                    <a:pt x="1" y="0"/>
                  </a:moveTo>
                  <a:lnTo>
                    <a:pt x="1" y="1328"/>
                  </a:lnTo>
                  <a:lnTo>
                    <a:pt x="241" y="1328"/>
                  </a:lnTo>
                  <a:lnTo>
                    <a:pt x="256" y="1309"/>
                  </a:lnTo>
                  <a:cubicBezTo>
                    <a:pt x="280" y="1280"/>
                    <a:pt x="304" y="1251"/>
                    <a:pt x="328" y="1222"/>
                  </a:cubicBezTo>
                  <a:lnTo>
                    <a:pt x="328"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83"/>
            <p:cNvSpPr/>
            <p:nvPr/>
          </p:nvSpPr>
          <p:spPr>
            <a:xfrm>
              <a:off x="1941693" y="3956867"/>
              <a:ext cx="8603" cy="34856"/>
            </a:xfrm>
            <a:custGeom>
              <a:avLst/>
              <a:gdLst/>
              <a:ahLst/>
              <a:cxnLst/>
              <a:rect l="l" t="t" r="r" b="b"/>
              <a:pathLst>
                <a:path w="328" h="1329" extrusionOk="0">
                  <a:moveTo>
                    <a:pt x="1" y="1"/>
                  </a:moveTo>
                  <a:lnTo>
                    <a:pt x="1" y="1329"/>
                  </a:lnTo>
                  <a:lnTo>
                    <a:pt x="328" y="1329"/>
                  </a:lnTo>
                  <a:lnTo>
                    <a:pt x="328" y="111"/>
                  </a:lnTo>
                  <a:cubicBezTo>
                    <a:pt x="304" y="82"/>
                    <a:pt x="280" y="54"/>
                    <a:pt x="256" y="25"/>
                  </a:cubicBezTo>
                  <a:lnTo>
                    <a:pt x="241"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83"/>
            <p:cNvSpPr/>
            <p:nvPr/>
          </p:nvSpPr>
          <p:spPr>
            <a:xfrm>
              <a:off x="2058930" y="3949051"/>
              <a:ext cx="24129" cy="11252"/>
            </a:xfrm>
            <a:custGeom>
              <a:avLst/>
              <a:gdLst/>
              <a:ahLst/>
              <a:cxnLst/>
              <a:rect l="l" t="t" r="r" b="b"/>
              <a:pathLst>
                <a:path w="920" h="429" extrusionOk="0">
                  <a:moveTo>
                    <a:pt x="1" y="0"/>
                  </a:moveTo>
                  <a:cubicBezTo>
                    <a:pt x="54" y="0"/>
                    <a:pt x="102" y="29"/>
                    <a:pt x="131" y="72"/>
                  </a:cubicBezTo>
                  <a:cubicBezTo>
                    <a:pt x="261" y="297"/>
                    <a:pt x="501" y="429"/>
                    <a:pt x="754" y="429"/>
                  </a:cubicBezTo>
                  <a:cubicBezTo>
                    <a:pt x="809" y="429"/>
                    <a:pt x="865" y="422"/>
                    <a:pt x="920" y="409"/>
                  </a:cubicBezTo>
                  <a:cubicBezTo>
                    <a:pt x="727" y="366"/>
                    <a:pt x="559" y="246"/>
                    <a:pt x="458" y="72"/>
                  </a:cubicBezTo>
                  <a:cubicBezTo>
                    <a:pt x="429" y="29"/>
                    <a:pt x="381" y="0"/>
                    <a:pt x="32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83"/>
            <p:cNvSpPr/>
            <p:nvPr/>
          </p:nvSpPr>
          <p:spPr>
            <a:xfrm>
              <a:off x="1970989" y="3991697"/>
              <a:ext cx="25624" cy="55183"/>
            </a:xfrm>
            <a:custGeom>
              <a:avLst/>
              <a:gdLst/>
              <a:ahLst/>
              <a:cxnLst/>
              <a:rect l="l" t="t" r="r" b="b"/>
              <a:pathLst>
                <a:path w="977" h="2104" extrusionOk="0">
                  <a:moveTo>
                    <a:pt x="366" y="1"/>
                  </a:moveTo>
                  <a:cubicBezTo>
                    <a:pt x="448" y="5"/>
                    <a:pt x="515" y="68"/>
                    <a:pt x="515" y="155"/>
                  </a:cubicBezTo>
                  <a:lnTo>
                    <a:pt x="515" y="621"/>
                  </a:lnTo>
                  <a:cubicBezTo>
                    <a:pt x="515" y="674"/>
                    <a:pt x="486" y="722"/>
                    <a:pt x="443" y="751"/>
                  </a:cubicBezTo>
                  <a:cubicBezTo>
                    <a:pt x="135" y="934"/>
                    <a:pt x="0" y="1314"/>
                    <a:pt x="135" y="1646"/>
                  </a:cubicBezTo>
                  <a:cubicBezTo>
                    <a:pt x="248" y="1926"/>
                    <a:pt x="519" y="2103"/>
                    <a:pt x="811" y="2103"/>
                  </a:cubicBezTo>
                  <a:cubicBezTo>
                    <a:pt x="866" y="2103"/>
                    <a:pt x="922" y="2097"/>
                    <a:pt x="977" y="2084"/>
                  </a:cubicBezTo>
                  <a:cubicBezTo>
                    <a:pt x="645" y="2007"/>
                    <a:pt x="414" y="1714"/>
                    <a:pt x="414" y="1377"/>
                  </a:cubicBezTo>
                  <a:cubicBezTo>
                    <a:pt x="414" y="1117"/>
                    <a:pt x="549" y="881"/>
                    <a:pt x="770" y="751"/>
                  </a:cubicBezTo>
                  <a:cubicBezTo>
                    <a:pt x="813" y="722"/>
                    <a:pt x="842" y="674"/>
                    <a:pt x="842" y="621"/>
                  </a:cubicBezTo>
                  <a:lnTo>
                    <a:pt x="842" y="155"/>
                  </a:lnTo>
                  <a:cubicBezTo>
                    <a:pt x="842" y="68"/>
                    <a:pt x="775" y="5"/>
                    <a:pt x="693"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83"/>
            <p:cNvSpPr/>
            <p:nvPr/>
          </p:nvSpPr>
          <p:spPr>
            <a:xfrm>
              <a:off x="1768434" y="3826385"/>
              <a:ext cx="345154" cy="338728"/>
            </a:xfrm>
            <a:custGeom>
              <a:avLst/>
              <a:gdLst/>
              <a:ahLst/>
              <a:cxnLst/>
              <a:rect l="l" t="t" r="r" b="b"/>
              <a:pathLst>
                <a:path w="13160" h="12915" extrusionOk="0">
                  <a:moveTo>
                    <a:pt x="4384" y="409"/>
                  </a:moveTo>
                  <a:cubicBezTo>
                    <a:pt x="5067" y="409"/>
                    <a:pt x="5317" y="1314"/>
                    <a:pt x="4730" y="1660"/>
                  </a:cubicBezTo>
                  <a:cubicBezTo>
                    <a:pt x="4668" y="1699"/>
                    <a:pt x="4629" y="1766"/>
                    <a:pt x="4629" y="1838"/>
                  </a:cubicBezTo>
                  <a:lnTo>
                    <a:pt x="4629" y="2305"/>
                  </a:lnTo>
                  <a:cubicBezTo>
                    <a:pt x="4629" y="2416"/>
                    <a:pt x="4721" y="2512"/>
                    <a:pt x="4831" y="2512"/>
                  </a:cubicBezTo>
                  <a:lnTo>
                    <a:pt x="6256" y="2512"/>
                  </a:lnTo>
                  <a:lnTo>
                    <a:pt x="6256" y="3936"/>
                  </a:lnTo>
                  <a:cubicBezTo>
                    <a:pt x="6256" y="4047"/>
                    <a:pt x="6347" y="4138"/>
                    <a:pt x="6462" y="4138"/>
                  </a:cubicBezTo>
                  <a:lnTo>
                    <a:pt x="6929" y="4138"/>
                  </a:lnTo>
                  <a:cubicBezTo>
                    <a:pt x="7001" y="4138"/>
                    <a:pt x="7069" y="4100"/>
                    <a:pt x="7102" y="4037"/>
                  </a:cubicBezTo>
                  <a:cubicBezTo>
                    <a:pt x="7239" y="3809"/>
                    <a:pt x="7458" y="3707"/>
                    <a:pt x="7675" y="3707"/>
                  </a:cubicBezTo>
                  <a:cubicBezTo>
                    <a:pt x="8017" y="3707"/>
                    <a:pt x="8353" y="3961"/>
                    <a:pt x="8353" y="4379"/>
                  </a:cubicBezTo>
                  <a:cubicBezTo>
                    <a:pt x="8353" y="4798"/>
                    <a:pt x="8015" y="5054"/>
                    <a:pt x="7672" y="5054"/>
                  </a:cubicBezTo>
                  <a:cubicBezTo>
                    <a:pt x="7456" y="5054"/>
                    <a:pt x="7238" y="4952"/>
                    <a:pt x="7102" y="4725"/>
                  </a:cubicBezTo>
                  <a:cubicBezTo>
                    <a:pt x="7069" y="4663"/>
                    <a:pt x="7001" y="4624"/>
                    <a:pt x="6929" y="4624"/>
                  </a:cubicBezTo>
                  <a:lnTo>
                    <a:pt x="6458" y="4624"/>
                  </a:lnTo>
                  <a:cubicBezTo>
                    <a:pt x="6347" y="4624"/>
                    <a:pt x="6256" y="4716"/>
                    <a:pt x="6256" y="4826"/>
                  </a:cubicBezTo>
                  <a:lnTo>
                    <a:pt x="6256" y="6251"/>
                  </a:lnTo>
                  <a:lnTo>
                    <a:pt x="5033" y="6251"/>
                  </a:lnTo>
                  <a:lnTo>
                    <a:pt x="5033" y="6097"/>
                  </a:lnTo>
                  <a:cubicBezTo>
                    <a:pt x="5866" y="5471"/>
                    <a:pt x="5423" y="4148"/>
                    <a:pt x="4384" y="4148"/>
                  </a:cubicBezTo>
                  <a:cubicBezTo>
                    <a:pt x="3344" y="4148"/>
                    <a:pt x="2902" y="5471"/>
                    <a:pt x="3734" y="6097"/>
                  </a:cubicBezTo>
                  <a:lnTo>
                    <a:pt x="3734" y="6251"/>
                  </a:lnTo>
                  <a:lnTo>
                    <a:pt x="2512" y="6251"/>
                  </a:lnTo>
                  <a:lnTo>
                    <a:pt x="2512" y="2512"/>
                  </a:lnTo>
                  <a:lnTo>
                    <a:pt x="3941" y="2512"/>
                  </a:lnTo>
                  <a:cubicBezTo>
                    <a:pt x="4052" y="2512"/>
                    <a:pt x="4143" y="2416"/>
                    <a:pt x="4143" y="2305"/>
                  </a:cubicBezTo>
                  <a:lnTo>
                    <a:pt x="4143" y="1838"/>
                  </a:lnTo>
                  <a:cubicBezTo>
                    <a:pt x="4143" y="1766"/>
                    <a:pt x="4105" y="1699"/>
                    <a:pt x="4042" y="1660"/>
                  </a:cubicBezTo>
                  <a:cubicBezTo>
                    <a:pt x="3455" y="1314"/>
                    <a:pt x="3700" y="409"/>
                    <a:pt x="4384" y="409"/>
                  </a:cubicBezTo>
                  <a:close/>
                  <a:moveTo>
                    <a:pt x="10403" y="6660"/>
                  </a:moveTo>
                  <a:lnTo>
                    <a:pt x="10403" y="10398"/>
                  </a:lnTo>
                  <a:lnTo>
                    <a:pt x="8979" y="10403"/>
                  </a:lnTo>
                  <a:cubicBezTo>
                    <a:pt x="8868" y="10403"/>
                    <a:pt x="8777" y="10495"/>
                    <a:pt x="8777" y="10605"/>
                  </a:cubicBezTo>
                  <a:lnTo>
                    <a:pt x="8777" y="11072"/>
                  </a:lnTo>
                  <a:cubicBezTo>
                    <a:pt x="8777" y="11144"/>
                    <a:pt x="8815" y="11212"/>
                    <a:pt x="8878" y="11250"/>
                  </a:cubicBezTo>
                  <a:cubicBezTo>
                    <a:pt x="9465" y="11597"/>
                    <a:pt x="9215" y="12501"/>
                    <a:pt x="8531" y="12501"/>
                  </a:cubicBezTo>
                  <a:cubicBezTo>
                    <a:pt x="7848" y="12501"/>
                    <a:pt x="7603" y="11597"/>
                    <a:pt x="8190" y="11250"/>
                  </a:cubicBezTo>
                  <a:cubicBezTo>
                    <a:pt x="8252" y="11212"/>
                    <a:pt x="8291" y="11144"/>
                    <a:pt x="8291" y="11072"/>
                  </a:cubicBezTo>
                  <a:lnTo>
                    <a:pt x="8291" y="10605"/>
                  </a:lnTo>
                  <a:cubicBezTo>
                    <a:pt x="8291" y="10495"/>
                    <a:pt x="8199" y="10403"/>
                    <a:pt x="8089" y="10403"/>
                  </a:cubicBezTo>
                  <a:lnTo>
                    <a:pt x="6665" y="10403"/>
                  </a:lnTo>
                  <a:lnTo>
                    <a:pt x="6665" y="8979"/>
                  </a:lnTo>
                  <a:cubicBezTo>
                    <a:pt x="6665" y="8863"/>
                    <a:pt x="6573" y="8772"/>
                    <a:pt x="6458" y="8772"/>
                  </a:cubicBezTo>
                  <a:lnTo>
                    <a:pt x="5991" y="8772"/>
                  </a:lnTo>
                  <a:cubicBezTo>
                    <a:pt x="5919" y="8772"/>
                    <a:pt x="5851" y="8811"/>
                    <a:pt x="5813" y="8873"/>
                  </a:cubicBezTo>
                  <a:cubicBezTo>
                    <a:pt x="5678" y="9101"/>
                    <a:pt x="5460" y="9204"/>
                    <a:pt x="5242" y="9204"/>
                  </a:cubicBezTo>
                  <a:cubicBezTo>
                    <a:pt x="4900" y="9204"/>
                    <a:pt x="4562" y="8949"/>
                    <a:pt x="4562" y="8531"/>
                  </a:cubicBezTo>
                  <a:cubicBezTo>
                    <a:pt x="4562" y="8113"/>
                    <a:pt x="4901" y="7857"/>
                    <a:pt x="5243" y="7857"/>
                  </a:cubicBezTo>
                  <a:cubicBezTo>
                    <a:pt x="5460" y="7857"/>
                    <a:pt x="5678" y="7960"/>
                    <a:pt x="5813" y="8190"/>
                  </a:cubicBezTo>
                  <a:cubicBezTo>
                    <a:pt x="5851" y="8248"/>
                    <a:pt x="5919" y="8286"/>
                    <a:pt x="5991" y="8286"/>
                  </a:cubicBezTo>
                  <a:lnTo>
                    <a:pt x="6458" y="8286"/>
                  </a:lnTo>
                  <a:cubicBezTo>
                    <a:pt x="6573" y="8286"/>
                    <a:pt x="6665" y="8195"/>
                    <a:pt x="6665" y="8084"/>
                  </a:cubicBezTo>
                  <a:lnTo>
                    <a:pt x="6665" y="6660"/>
                  </a:lnTo>
                  <a:lnTo>
                    <a:pt x="7882" y="6660"/>
                  </a:lnTo>
                  <a:lnTo>
                    <a:pt x="7882" y="6814"/>
                  </a:lnTo>
                  <a:cubicBezTo>
                    <a:pt x="7049" y="7439"/>
                    <a:pt x="7492" y="8762"/>
                    <a:pt x="8531" y="8762"/>
                  </a:cubicBezTo>
                  <a:cubicBezTo>
                    <a:pt x="9571" y="8762"/>
                    <a:pt x="10013" y="7439"/>
                    <a:pt x="9186" y="6814"/>
                  </a:cubicBezTo>
                  <a:lnTo>
                    <a:pt x="9186" y="6660"/>
                  </a:lnTo>
                  <a:close/>
                  <a:moveTo>
                    <a:pt x="4379" y="0"/>
                  </a:moveTo>
                  <a:cubicBezTo>
                    <a:pt x="3340" y="0"/>
                    <a:pt x="2902" y="1319"/>
                    <a:pt x="3729" y="1944"/>
                  </a:cubicBezTo>
                  <a:lnTo>
                    <a:pt x="3729" y="2103"/>
                  </a:lnTo>
                  <a:lnTo>
                    <a:pt x="2310" y="2103"/>
                  </a:lnTo>
                  <a:cubicBezTo>
                    <a:pt x="2194" y="2103"/>
                    <a:pt x="2103" y="2194"/>
                    <a:pt x="2103" y="2305"/>
                  </a:cubicBezTo>
                  <a:lnTo>
                    <a:pt x="2103" y="7882"/>
                  </a:lnTo>
                  <a:lnTo>
                    <a:pt x="1949" y="7882"/>
                  </a:lnTo>
                  <a:cubicBezTo>
                    <a:pt x="1723" y="7581"/>
                    <a:pt x="1406" y="7447"/>
                    <a:pt x="1094" y="7447"/>
                  </a:cubicBezTo>
                  <a:cubicBezTo>
                    <a:pt x="540" y="7447"/>
                    <a:pt x="0" y="7867"/>
                    <a:pt x="0" y="8531"/>
                  </a:cubicBezTo>
                  <a:cubicBezTo>
                    <a:pt x="0" y="9196"/>
                    <a:pt x="540" y="9616"/>
                    <a:pt x="1094" y="9616"/>
                  </a:cubicBezTo>
                  <a:cubicBezTo>
                    <a:pt x="1406" y="9616"/>
                    <a:pt x="1723" y="9482"/>
                    <a:pt x="1949" y="9181"/>
                  </a:cubicBezTo>
                  <a:lnTo>
                    <a:pt x="2103" y="9181"/>
                  </a:lnTo>
                  <a:lnTo>
                    <a:pt x="2103" y="10605"/>
                  </a:lnTo>
                  <a:cubicBezTo>
                    <a:pt x="2103" y="10721"/>
                    <a:pt x="2194" y="10812"/>
                    <a:pt x="2310" y="10812"/>
                  </a:cubicBezTo>
                  <a:lnTo>
                    <a:pt x="3036" y="10812"/>
                  </a:lnTo>
                  <a:cubicBezTo>
                    <a:pt x="3311" y="10812"/>
                    <a:pt x="3311" y="10403"/>
                    <a:pt x="3036" y="10403"/>
                  </a:cubicBezTo>
                  <a:lnTo>
                    <a:pt x="2512" y="10403"/>
                  </a:lnTo>
                  <a:lnTo>
                    <a:pt x="2512" y="8979"/>
                  </a:lnTo>
                  <a:cubicBezTo>
                    <a:pt x="2512" y="8863"/>
                    <a:pt x="2421" y="8772"/>
                    <a:pt x="2310" y="8772"/>
                  </a:cubicBezTo>
                  <a:lnTo>
                    <a:pt x="1838" y="8772"/>
                  </a:lnTo>
                  <a:cubicBezTo>
                    <a:pt x="1766" y="8772"/>
                    <a:pt x="1704" y="8811"/>
                    <a:pt x="1665" y="8873"/>
                  </a:cubicBezTo>
                  <a:cubicBezTo>
                    <a:pt x="1529" y="9101"/>
                    <a:pt x="1310" y="9204"/>
                    <a:pt x="1093" y="9204"/>
                  </a:cubicBezTo>
                  <a:cubicBezTo>
                    <a:pt x="751" y="9204"/>
                    <a:pt x="414" y="8949"/>
                    <a:pt x="414" y="8531"/>
                  </a:cubicBezTo>
                  <a:cubicBezTo>
                    <a:pt x="414" y="8113"/>
                    <a:pt x="751" y="7857"/>
                    <a:pt x="1093" y="7857"/>
                  </a:cubicBezTo>
                  <a:cubicBezTo>
                    <a:pt x="1310" y="7857"/>
                    <a:pt x="1529" y="7960"/>
                    <a:pt x="1665" y="8190"/>
                  </a:cubicBezTo>
                  <a:cubicBezTo>
                    <a:pt x="1704" y="8252"/>
                    <a:pt x="1766" y="8286"/>
                    <a:pt x="1838" y="8291"/>
                  </a:cubicBezTo>
                  <a:lnTo>
                    <a:pt x="2310" y="8291"/>
                  </a:lnTo>
                  <a:cubicBezTo>
                    <a:pt x="2421" y="8291"/>
                    <a:pt x="2512" y="8195"/>
                    <a:pt x="2512" y="8084"/>
                  </a:cubicBezTo>
                  <a:lnTo>
                    <a:pt x="2512" y="6660"/>
                  </a:lnTo>
                  <a:lnTo>
                    <a:pt x="3941" y="6660"/>
                  </a:lnTo>
                  <a:cubicBezTo>
                    <a:pt x="4052" y="6660"/>
                    <a:pt x="4143" y="6568"/>
                    <a:pt x="4143" y="6458"/>
                  </a:cubicBezTo>
                  <a:lnTo>
                    <a:pt x="4143" y="5986"/>
                  </a:lnTo>
                  <a:cubicBezTo>
                    <a:pt x="4143" y="5914"/>
                    <a:pt x="4105" y="5847"/>
                    <a:pt x="4042" y="5813"/>
                  </a:cubicBezTo>
                  <a:cubicBezTo>
                    <a:pt x="3455" y="5462"/>
                    <a:pt x="3700" y="4562"/>
                    <a:pt x="4384" y="4562"/>
                  </a:cubicBezTo>
                  <a:cubicBezTo>
                    <a:pt x="5067" y="4562"/>
                    <a:pt x="5317" y="5462"/>
                    <a:pt x="4730" y="5813"/>
                  </a:cubicBezTo>
                  <a:cubicBezTo>
                    <a:pt x="4668" y="5847"/>
                    <a:pt x="4629" y="5914"/>
                    <a:pt x="4629" y="5986"/>
                  </a:cubicBezTo>
                  <a:lnTo>
                    <a:pt x="4629" y="6458"/>
                  </a:lnTo>
                  <a:cubicBezTo>
                    <a:pt x="4629" y="6568"/>
                    <a:pt x="4721" y="6660"/>
                    <a:pt x="4831" y="6660"/>
                  </a:cubicBezTo>
                  <a:lnTo>
                    <a:pt x="6256" y="6660"/>
                  </a:lnTo>
                  <a:lnTo>
                    <a:pt x="6256" y="7882"/>
                  </a:lnTo>
                  <a:lnTo>
                    <a:pt x="6102" y="7882"/>
                  </a:lnTo>
                  <a:cubicBezTo>
                    <a:pt x="5876" y="7581"/>
                    <a:pt x="5559" y="7447"/>
                    <a:pt x="5246" y="7447"/>
                  </a:cubicBezTo>
                  <a:cubicBezTo>
                    <a:pt x="4693" y="7447"/>
                    <a:pt x="4153" y="7867"/>
                    <a:pt x="4153" y="8531"/>
                  </a:cubicBezTo>
                  <a:cubicBezTo>
                    <a:pt x="4153" y="9196"/>
                    <a:pt x="4693" y="9616"/>
                    <a:pt x="5246" y="9616"/>
                  </a:cubicBezTo>
                  <a:cubicBezTo>
                    <a:pt x="5559" y="9616"/>
                    <a:pt x="5876" y="9482"/>
                    <a:pt x="6102" y="9181"/>
                  </a:cubicBezTo>
                  <a:lnTo>
                    <a:pt x="6256" y="9181"/>
                  </a:lnTo>
                  <a:lnTo>
                    <a:pt x="6256" y="10403"/>
                  </a:lnTo>
                  <a:lnTo>
                    <a:pt x="3672" y="10403"/>
                  </a:lnTo>
                  <a:cubicBezTo>
                    <a:pt x="3670" y="10403"/>
                    <a:pt x="3668" y="10403"/>
                    <a:pt x="3667" y="10403"/>
                  </a:cubicBezTo>
                  <a:cubicBezTo>
                    <a:pt x="3397" y="10403"/>
                    <a:pt x="3399" y="10807"/>
                    <a:pt x="3672" y="10812"/>
                  </a:cubicBezTo>
                  <a:lnTo>
                    <a:pt x="7882" y="10812"/>
                  </a:lnTo>
                  <a:lnTo>
                    <a:pt x="7882" y="10966"/>
                  </a:lnTo>
                  <a:cubicBezTo>
                    <a:pt x="7049" y="11592"/>
                    <a:pt x="7492" y="12915"/>
                    <a:pt x="8531" y="12915"/>
                  </a:cubicBezTo>
                  <a:cubicBezTo>
                    <a:pt x="9571" y="12915"/>
                    <a:pt x="10013" y="11592"/>
                    <a:pt x="9181" y="10966"/>
                  </a:cubicBezTo>
                  <a:lnTo>
                    <a:pt x="9181" y="10812"/>
                  </a:lnTo>
                  <a:lnTo>
                    <a:pt x="10605" y="10812"/>
                  </a:lnTo>
                  <a:cubicBezTo>
                    <a:pt x="10721" y="10812"/>
                    <a:pt x="10812" y="10716"/>
                    <a:pt x="10812" y="10605"/>
                  </a:cubicBezTo>
                  <a:lnTo>
                    <a:pt x="10812" y="5033"/>
                  </a:lnTo>
                  <a:lnTo>
                    <a:pt x="10966" y="5033"/>
                  </a:lnTo>
                  <a:cubicBezTo>
                    <a:pt x="11184" y="5325"/>
                    <a:pt x="11507" y="5466"/>
                    <a:pt x="11829" y="5466"/>
                  </a:cubicBezTo>
                  <a:cubicBezTo>
                    <a:pt x="12218" y="5466"/>
                    <a:pt x="12605" y="5260"/>
                    <a:pt x="12799" y="4865"/>
                  </a:cubicBezTo>
                  <a:cubicBezTo>
                    <a:pt x="13159" y="4145"/>
                    <a:pt x="12639" y="3301"/>
                    <a:pt x="11834" y="3301"/>
                  </a:cubicBezTo>
                  <a:cubicBezTo>
                    <a:pt x="11832" y="3301"/>
                    <a:pt x="11830" y="3301"/>
                    <a:pt x="11828" y="3301"/>
                  </a:cubicBezTo>
                  <a:lnTo>
                    <a:pt x="11832" y="3301"/>
                  </a:lnTo>
                  <a:cubicBezTo>
                    <a:pt x="11491" y="3301"/>
                    <a:pt x="11173" y="3460"/>
                    <a:pt x="10971" y="3729"/>
                  </a:cubicBezTo>
                  <a:lnTo>
                    <a:pt x="10812" y="3729"/>
                  </a:lnTo>
                  <a:lnTo>
                    <a:pt x="10812" y="2305"/>
                  </a:lnTo>
                  <a:cubicBezTo>
                    <a:pt x="10812" y="2194"/>
                    <a:pt x="10721" y="2103"/>
                    <a:pt x="10610" y="2103"/>
                  </a:cubicBezTo>
                  <a:lnTo>
                    <a:pt x="9922" y="2103"/>
                  </a:lnTo>
                  <a:cubicBezTo>
                    <a:pt x="9653" y="2103"/>
                    <a:pt x="9653" y="2512"/>
                    <a:pt x="9922" y="2512"/>
                  </a:cubicBezTo>
                  <a:lnTo>
                    <a:pt x="10403" y="2512"/>
                  </a:lnTo>
                  <a:lnTo>
                    <a:pt x="10403" y="3936"/>
                  </a:lnTo>
                  <a:cubicBezTo>
                    <a:pt x="10403" y="4047"/>
                    <a:pt x="10495" y="4138"/>
                    <a:pt x="10610" y="4138"/>
                  </a:cubicBezTo>
                  <a:lnTo>
                    <a:pt x="11077" y="4138"/>
                  </a:lnTo>
                  <a:cubicBezTo>
                    <a:pt x="11149" y="4138"/>
                    <a:pt x="11216" y="4100"/>
                    <a:pt x="11255" y="4037"/>
                  </a:cubicBezTo>
                  <a:cubicBezTo>
                    <a:pt x="11389" y="3809"/>
                    <a:pt x="11608" y="3707"/>
                    <a:pt x="11825" y="3707"/>
                  </a:cubicBezTo>
                  <a:cubicBezTo>
                    <a:pt x="12168" y="3707"/>
                    <a:pt x="12506" y="3961"/>
                    <a:pt x="12506" y="4379"/>
                  </a:cubicBezTo>
                  <a:cubicBezTo>
                    <a:pt x="12506" y="4798"/>
                    <a:pt x="12166" y="5054"/>
                    <a:pt x="11823" y="5054"/>
                  </a:cubicBezTo>
                  <a:cubicBezTo>
                    <a:pt x="11606" y="5054"/>
                    <a:pt x="11389" y="4952"/>
                    <a:pt x="11255" y="4725"/>
                  </a:cubicBezTo>
                  <a:cubicBezTo>
                    <a:pt x="11216" y="4663"/>
                    <a:pt x="11149" y="4624"/>
                    <a:pt x="11077" y="4624"/>
                  </a:cubicBezTo>
                  <a:lnTo>
                    <a:pt x="10610" y="4624"/>
                  </a:lnTo>
                  <a:cubicBezTo>
                    <a:pt x="10495" y="4624"/>
                    <a:pt x="10403" y="4716"/>
                    <a:pt x="10403" y="4826"/>
                  </a:cubicBezTo>
                  <a:lnTo>
                    <a:pt x="10403" y="6251"/>
                  </a:lnTo>
                  <a:lnTo>
                    <a:pt x="8979" y="6251"/>
                  </a:lnTo>
                  <a:cubicBezTo>
                    <a:pt x="8868" y="6251"/>
                    <a:pt x="8777" y="6342"/>
                    <a:pt x="8777" y="6458"/>
                  </a:cubicBezTo>
                  <a:lnTo>
                    <a:pt x="8777" y="6924"/>
                  </a:lnTo>
                  <a:cubicBezTo>
                    <a:pt x="8777" y="6997"/>
                    <a:pt x="8815" y="7064"/>
                    <a:pt x="8878" y="7102"/>
                  </a:cubicBezTo>
                  <a:cubicBezTo>
                    <a:pt x="9465" y="7449"/>
                    <a:pt x="9215" y="8349"/>
                    <a:pt x="8531" y="8349"/>
                  </a:cubicBezTo>
                  <a:cubicBezTo>
                    <a:pt x="7848" y="8349"/>
                    <a:pt x="7603" y="7449"/>
                    <a:pt x="8190" y="7102"/>
                  </a:cubicBezTo>
                  <a:cubicBezTo>
                    <a:pt x="8252" y="7064"/>
                    <a:pt x="8291" y="6997"/>
                    <a:pt x="8291" y="6924"/>
                  </a:cubicBezTo>
                  <a:lnTo>
                    <a:pt x="8291" y="6458"/>
                  </a:lnTo>
                  <a:cubicBezTo>
                    <a:pt x="8291" y="6342"/>
                    <a:pt x="8199" y="6251"/>
                    <a:pt x="8089" y="6251"/>
                  </a:cubicBezTo>
                  <a:lnTo>
                    <a:pt x="6665" y="6251"/>
                  </a:lnTo>
                  <a:lnTo>
                    <a:pt x="6665" y="5033"/>
                  </a:lnTo>
                  <a:lnTo>
                    <a:pt x="6818" y="5033"/>
                  </a:lnTo>
                  <a:cubicBezTo>
                    <a:pt x="7044" y="5331"/>
                    <a:pt x="7360" y="5465"/>
                    <a:pt x="7671" y="5465"/>
                  </a:cubicBezTo>
                  <a:cubicBezTo>
                    <a:pt x="8225" y="5465"/>
                    <a:pt x="8767" y="5044"/>
                    <a:pt x="8767" y="4379"/>
                  </a:cubicBezTo>
                  <a:cubicBezTo>
                    <a:pt x="8767" y="3715"/>
                    <a:pt x="8227" y="3297"/>
                    <a:pt x="7674" y="3297"/>
                  </a:cubicBezTo>
                  <a:cubicBezTo>
                    <a:pt x="7361" y="3297"/>
                    <a:pt x="7044" y="3430"/>
                    <a:pt x="6818" y="3729"/>
                  </a:cubicBezTo>
                  <a:lnTo>
                    <a:pt x="6665" y="3729"/>
                  </a:lnTo>
                  <a:lnTo>
                    <a:pt x="6665" y="2512"/>
                  </a:lnTo>
                  <a:lnTo>
                    <a:pt x="9244" y="2512"/>
                  </a:lnTo>
                  <a:cubicBezTo>
                    <a:pt x="9513" y="2512"/>
                    <a:pt x="9513" y="2103"/>
                    <a:pt x="9244" y="2103"/>
                  </a:cubicBezTo>
                  <a:lnTo>
                    <a:pt x="5033" y="2103"/>
                  </a:lnTo>
                  <a:lnTo>
                    <a:pt x="5033" y="1944"/>
                  </a:lnTo>
                  <a:cubicBezTo>
                    <a:pt x="5861" y="1319"/>
                    <a:pt x="5418" y="0"/>
                    <a:pt x="4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7" name="Google Shape;14797;p83"/>
          <p:cNvGrpSpPr/>
          <p:nvPr/>
        </p:nvGrpSpPr>
        <p:grpSpPr>
          <a:xfrm>
            <a:off x="2175039" y="3632211"/>
            <a:ext cx="424571" cy="344813"/>
            <a:chOff x="2175039" y="3816786"/>
            <a:chExt cx="424571" cy="344813"/>
          </a:xfrm>
        </p:grpSpPr>
        <p:sp>
          <p:nvSpPr>
            <p:cNvPr id="14798" name="Google Shape;14798;p83"/>
            <p:cNvSpPr/>
            <p:nvPr/>
          </p:nvSpPr>
          <p:spPr>
            <a:xfrm>
              <a:off x="2181228" y="3849727"/>
              <a:ext cx="412060" cy="305550"/>
            </a:xfrm>
            <a:custGeom>
              <a:avLst/>
              <a:gdLst/>
              <a:ahLst/>
              <a:cxnLst/>
              <a:rect l="l" t="t" r="r" b="b"/>
              <a:pathLst>
                <a:path w="15711" h="11650" extrusionOk="0">
                  <a:moveTo>
                    <a:pt x="761" y="0"/>
                  </a:moveTo>
                  <a:cubicBezTo>
                    <a:pt x="342" y="0"/>
                    <a:pt x="0" y="337"/>
                    <a:pt x="0" y="761"/>
                  </a:cubicBezTo>
                  <a:lnTo>
                    <a:pt x="0" y="10889"/>
                  </a:lnTo>
                  <a:cubicBezTo>
                    <a:pt x="0" y="11313"/>
                    <a:pt x="342" y="11650"/>
                    <a:pt x="761" y="11650"/>
                  </a:cubicBezTo>
                  <a:lnTo>
                    <a:pt x="14951" y="11650"/>
                  </a:lnTo>
                  <a:cubicBezTo>
                    <a:pt x="15369" y="11650"/>
                    <a:pt x="15711" y="11313"/>
                    <a:pt x="15711" y="10894"/>
                  </a:cubicBezTo>
                  <a:lnTo>
                    <a:pt x="15711" y="761"/>
                  </a:lnTo>
                  <a:cubicBezTo>
                    <a:pt x="15711" y="337"/>
                    <a:pt x="15374" y="0"/>
                    <a:pt x="1495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83"/>
            <p:cNvSpPr/>
            <p:nvPr/>
          </p:nvSpPr>
          <p:spPr>
            <a:xfrm>
              <a:off x="2181228" y="3849596"/>
              <a:ext cx="412191" cy="40023"/>
            </a:xfrm>
            <a:custGeom>
              <a:avLst/>
              <a:gdLst/>
              <a:ahLst/>
              <a:cxnLst/>
              <a:rect l="l" t="t" r="r" b="b"/>
              <a:pathLst>
                <a:path w="15716" h="1526" extrusionOk="0">
                  <a:moveTo>
                    <a:pt x="761" y="1"/>
                  </a:moveTo>
                  <a:cubicBezTo>
                    <a:pt x="342" y="1"/>
                    <a:pt x="0" y="342"/>
                    <a:pt x="0" y="766"/>
                  </a:cubicBezTo>
                  <a:lnTo>
                    <a:pt x="0" y="1526"/>
                  </a:lnTo>
                  <a:lnTo>
                    <a:pt x="15711" y="1526"/>
                  </a:lnTo>
                  <a:lnTo>
                    <a:pt x="15711" y="766"/>
                  </a:lnTo>
                  <a:cubicBezTo>
                    <a:pt x="15716" y="342"/>
                    <a:pt x="15374" y="1"/>
                    <a:pt x="14951" y="1"/>
                  </a:cubicBez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83"/>
            <p:cNvSpPr/>
            <p:nvPr/>
          </p:nvSpPr>
          <p:spPr>
            <a:xfrm>
              <a:off x="2201161" y="3849596"/>
              <a:ext cx="66539" cy="33230"/>
            </a:xfrm>
            <a:custGeom>
              <a:avLst/>
              <a:gdLst/>
              <a:ahLst/>
              <a:cxnLst/>
              <a:rect l="l" t="t" r="r" b="b"/>
              <a:pathLst>
                <a:path w="2537" h="1267" extrusionOk="0">
                  <a:moveTo>
                    <a:pt x="1" y="1"/>
                  </a:moveTo>
                  <a:lnTo>
                    <a:pt x="1" y="256"/>
                  </a:lnTo>
                  <a:cubicBezTo>
                    <a:pt x="1" y="814"/>
                    <a:pt x="458" y="1266"/>
                    <a:pt x="1016" y="1266"/>
                  </a:cubicBezTo>
                  <a:lnTo>
                    <a:pt x="1521" y="1266"/>
                  </a:lnTo>
                  <a:cubicBezTo>
                    <a:pt x="2084" y="1266"/>
                    <a:pt x="2536" y="814"/>
                    <a:pt x="2536" y="256"/>
                  </a:cubicBezTo>
                  <a:lnTo>
                    <a:pt x="2536"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83"/>
            <p:cNvSpPr/>
            <p:nvPr/>
          </p:nvSpPr>
          <p:spPr>
            <a:xfrm>
              <a:off x="2506948" y="3849596"/>
              <a:ext cx="66408" cy="33230"/>
            </a:xfrm>
            <a:custGeom>
              <a:avLst/>
              <a:gdLst/>
              <a:ahLst/>
              <a:cxnLst/>
              <a:rect l="l" t="t" r="r" b="b"/>
              <a:pathLst>
                <a:path w="2532" h="1267" extrusionOk="0">
                  <a:moveTo>
                    <a:pt x="1" y="1"/>
                  </a:moveTo>
                  <a:lnTo>
                    <a:pt x="1" y="256"/>
                  </a:lnTo>
                  <a:cubicBezTo>
                    <a:pt x="1" y="814"/>
                    <a:pt x="453" y="1266"/>
                    <a:pt x="1011" y="1266"/>
                  </a:cubicBezTo>
                  <a:lnTo>
                    <a:pt x="1521" y="1266"/>
                  </a:lnTo>
                  <a:cubicBezTo>
                    <a:pt x="2079" y="1266"/>
                    <a:pt x="2532" y="814"/>
                    <a:pt x="2532" y="256"/>
                  </a:cubicBezTo>
                  <a:lnTo>
                    <a:pt x="2532"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83"/>
            <p:cNvSpPr/>
            <p:nvPr/>
          </p:nvSpPr>
          <p:spPr>
            <a:xfrm>
              <a:off x="2221094" y="3823107"/>
              <a:ext cx="26673" cy="39761"/>
            </a:xfrm>
            <a:custGeom>
              <a:avLst/>
              <a:gdLst/>
              <a:ahLst/>
              <a:cxnLst/>
              <a:rect l="l" t="t" r="r" b="b"/>
              <a:pathLst>
                <a:path w="1017" h="1516" extrusionOk="0">
                  <a:moveTo>
                    <a:pt x="256" y="0"/>
                  </a:moveTo>
                  <a:cubicBezTo>
                    <a:pt x="116" y="0"/>
                    <a:pt x="1" y="111"/>
                    <a:pt x="1" y="250"/>
                  </a:cubicBezTo>
                  <a:lnTo>
                    <a:pt x="1" y="1266"/>
                  </a:lnTo>
                  <a:cubicBezTo>
                    <a:pt x="1" y="1405"/>
                    <a:pt x="116" y="1516"/>
                    <a:pt x="256" y="1516"/>
                  </a:cubicBezTo>
                  <a:lnTo>
                    <a:pt x="761" y="1516"/>
                  </a:lnTo>
                  <a:cubicBezTo>
                    <a:pt x="901" y="1516"/>
                    <a:pt x="1016" y="1405"/>
                    <a:pt x="1016" y="1266"/>
                  </a:cubicBezTo>
                  <a:lnTo>
                    <a:pt x="1016" y="250"/>
                  </a:lnTo>
                  <a:cubicBezTo>
                    <a:pt x="1016"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83"/>
            <p:cNvSpPr/>
            <p:nvPr/>
          </p:nvSpPr>
          <p:spPr>
            <a:xfrm>
              <a:off x="2221094" y="3822975"/>
              <a:ext cx="26673" cy="19959"/>
            </a:xfrm>
            <a:custGeom>
              <a:avLst/>
              <a:gdLst/>
              <a:ahLst/>
              <a:cxnLst/>
              <a:rect l="l" t="t" r="r" b="b"/>
              <a:pathLst>
                <a:path w="1017" h="761" extrusionOk="0">
                  <a:moveTo>
                    <a:pt x="256" y="0"/>
                  </a:moveTo>
                  <a:cubicBezTo>
                    <a:pt x="116" y="0"/>
                    <a:pt x="1" y="116"/>
                    <a:pt x="1" y="255"/>
                  </a:cubicBezTo>
                  <a:lnTo>
                    <a:pt x="1" y="761"/>
                  </a:lnTo>
                  <a:lnTo>
                    <a:pt x="1016" y="761"/>
                  </a:lnTo>
                  <a:lnTo>
                    <a:pt x="1016" y="255"/>
                  </a:lnTo>
                  <a:cubicBezTo>
                    <a:pt x="1016"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83"/>
            <p:cNvSpPr/>
            <p:nvPr/>
          </p:nvSpPr>
          <p:spPr>
            <a:xfrm>
              <a:off x="2526881" y="3823107"/>
              <a:ext cx="26542" cy="39761"/>
            </a:xfrm>
            <a:custGeom>
              <a:avLst/>
              <a:gdLst/>
              <a:ahLst/>
              <a:cxnLst/>
              <a:rect l="l" t="t" r="r" b="b"/>
              <a:pathLst>
                <a:path w="1012" h="1516" extrusionOk="0">
                  <a:moveTo>
                    <a:pt x="251" y="0"/>
                  </a:moveTo>
                  <a:cubicBezTo>
                    <a:pt x="111" y="0"/>
                    <a:pt x="1" y="111"/>
                    <a:pt x="1" y="250"/>
                  </a:cubicBezTo>
                  <a:lnTo>
                    <a:pt x="1" y="1266"/>
                  </a:lnTo>
                  <a:cubicBezTo>
                    <a:pt x="1" y="1405"/>
                    <a:pt x="111" y="1516"/>
                    <a:pt x="251" y="1516"/>
                  </a:cubicBezTo>
                  <a:lnTo>
                    <a:pt x="761" y="1516"/>
                  </a:lnTo>
                  <a:cubicBezTo>
                    <a:pt x="901" y="1516"/>
                    <a:pt x="1011" y="1405"/>
                    <a:pt x="1011" y="1266"/>
                  </a:cubicBezTo>
                  <a:lnTo>
                    <a:pt x="1011" y="250"/>
                  </a:lnTo>
                  <a:cubicBezTo>
                    <a:pt x="1011" y="111"/>
                    <a:pt x="901" y="0"/>
                    <a:pt x="76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83"/>
            <p:cNvSpPr/>
            <p:nvPr/>
          </p:nvSpPr>
          <p:spPr>
            <a:xfrm>
              <a:off x="2526881" y="3822975"/>
              <a:ext cx="26542" cy="19959"/>
            </a:xfrm>
            <a:custGeom>
              <a:avLst/>
              <a:gdLst/>
              <a:ahLst/>
              <a:cxnLst/>
              <a:rect l="l" t="t" r="r" b="b"/>
              <a:pathLst>
                <a:path w="1012" h="761" extrusionOk="0">
                  <a:moveTo>
                    <a:pt x="251" y="0"/>
                  </a:moveTo>
                  <a:cubicBezTo>
                    <a:pt x="111" y="0"/>
                    <a:pt x="1" y="116"/>
                    <a:pt x="1" y="255"/>
                  </a:cubicBezTo>
                  <a:lnTo>
                    <a:pt x="1" y="761"/>
                  </a:lnTo>
                  <a:lnTo>
                    <a:pt x="1011" y="761"/>
                  </a:lnTo>
                  <a:lnTo>
                    <a:pt x="1011" y="255"/>
                  </a:lnTo>
                  <a:cubicBezTo>
                    <a:pt x="1011" y="116"/>
                    <a:pt x="901" y="0"/>
                    <a:pt x="761"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83"/>
            <p:cNvSpPr/>
            <p:nvPr/>
          </p:nvSpPr>
          <p:spPr>
            <a:xfrm>
              <a:off x="2181228" y="3889488"/>
              <a:ext cx="412060" cy="19959"/>
            </a:xfrm>
            <a:custGeom>
              <a:avLst/>
              <a:gdLst/>
              <a:ahLst/>
              <a:cxnLst/>
              <a:rect l="l" t="t" r="r" b="b"/>
              <a:pathLst>
                <a:path w="15711" h="761" extrusionOk="0">
                  <a:moveTo>
                    <a:pt x="0" y="0"/>
                  </a:moveTo>
                  <a:lnTo>
                    <a:pt x="0" y="760"/>
                  </a:lnTo>
                  <a:lnTo>
                    <a:pt x="15711" y="760"/>
                  </a:lnTo>
                  <a:lnTo>
                    <a:pt x="1571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83"/>
            <p:cNvSpPr/>
            <p:nvPr/>
          </p:nvSpPr>
          <p:spPr>
            <a:xfrm>
              <a:off x="2175039" y="3816786"/>
              <a:ext cx="424571" cy="344813"/>
            </a:xfrm>
            <a:custGeom>
              <a:avLst/>
              <a:gdLst/>
              <a:ahLst/>
              <a:cxnLst/>
              <a:rect l="l" t="t" r="r" b="b"/>
              <a:pathLst>
                <a:path w="16188" h="13147" extrusionOk="0">
                  <a:moveTo>
                    <a:pt x="2517" y="472"/>
                  </a:moveTo>
                  <a:cubicBezTo>
                    <a:pt x="2527" y="472"/>
                    <a:pt x="2536" y="482"/>
                    <a:pt x="2536" y="491"/>
                  </a:cubicBezTo>
                  <a:lnTo>
                    <a:pt x="2536" y="1502"/>
                  </a:lnTo>
                  <a:cubicBezTo>
                    <a:pt x="2536" y="1511"/>
                    <a:pt x="2527" y="1521"/>
                    <a:pt x="2517" y="1521"/>
                  </a:cubicBezTo>
                  <a:lnTo>
                    <a:pt x="2012" y="1521"/>
                  </a:lnTo>
                  <a:cubicBezTo>
                    <a:pt x="2002" y="1521"/>
                    <a:pt x="1998" y="1511"/>
                    <a:pt x="1998" y="1502"/>
                  </a:cubicBezTo>
                  <a:lnTo>
                    <a:pt x="1998" y="491"/>
                  </a:lnTo>
                  <a:cubicBezTo>
                    <a:pt x="1998" y="482"/>
                    <a:pt x="2002" y="477"/>
                    <a:pt x="2012" y="477"/>
                  </a:cubicBezTo>
                  <a:lnTo>
                    <a:pt x="2012" y="472"/>
                  </a:lnTo>
                  <a:close/>
                  <a:moveTo>
                    <a:pt x="14176" y="472"/>
                  </a:moveTo>
                  <a:cubicBezTo>
                    <a:pt x="14181" y="472"/>
                    <a:pt x="14190" y="482"/>
                    <a:pt x="14190" y="491"/>
                  </a:cubicBezTo>
                  <a:lnTo>
                    <a:pt x="14190" y="1502"/>
                  </a:lnTo>
                  <a:cubicBezTo>
                    <a:pt x="14190" y="1511"/>
                    <a:pt x="14181" y="1521"/>
                    <a:pt x="14176" y="1521"/>
                  </a:cubicBezTo>
                  <a:lnTo>
                    <a:pt x="13666" y="1521"/>
                  </a:lnTo>
                  <a:cubicBezTo>
                    <a:pt x="13656" y="1521"/>
                    <a:pt x="13652" y="1511"/>
                    <a:pt x="13652" y="1502"/>
                  </a:cubicBezTo>
                  <a:lnTo>
                    <a:pt x="13652" y="491"/>
                  </a:lnTo>
                  <a:cubicBezTo>
                    <a:pt x="13652" y="482"/>
                    <a:pt x="13661" y="477"/>
                    <a:pt x="13666" y="477"/>
                  </a:cubicBezTo>
                  <a:lnTo>
                    <a:pt x="13666" y="472"/>
                  </a:lnTo>
                  <a:close/>
                  <a:moveTo>
                    <a:pt x="15187" y="1492"/>
                  </a:moveTo>
                  <a:cubicBezTo>
                    <a:pt x="15475" y="1492"/>
                    <a:pt x="15711" y="1723"/>
                    <a:pt x="15711" y="2017"/>
                  </a:cubicBezTo>
                  <a:lnTo>
                    <a:pt x="15711" y="12145"/>
                  </a:lnTo>
                  <a:cubicBezTo>
                    <a:pt x="15711" y="12434"/>
                    <a:pt x="15475" y="12670"/>
                    <a:pt x="15187" y="12670"/>
                  </a:cubicBezTo>
                  <a:lnTo>
                    <a:pt x="997" y="12670"/>
                  </a:lnTo>
                  <a:cubicBezTo>
                    <a:pt x="708" y="12670"/>
                    <a:pt x="477" y="12434"/>
                    <a:pt x="477" y="12145"/>
                  </a:cubicBezTo>
                  <a:lnTo>
                    <a:pt x="477" y="2017"/>
                  </a:lnTo>
                  <a:cubicBezTo>
                    <a:pt x="477" y="1723"/>
                    <a:pt x="708" y="1492"/>
                    <a:pt x="997" y="1492"/>
                  </a:cubicBezTo>
                  <a:lnTo>
                    <a:pt x="1521" y="1492"/>
                  </a:lnTo>
                  <a:lnTo>
                    <a:pt x="1521" y="1507"/>
                  </a:lnTo>
                  <a:cubicBezTo>
                    <a:pt x="1521" y="1776"/>
                    <a:pt x="1743" y="1997"/>
                    <a:pt x="2012" y="1997"/>
                  </a:cubicBezTo>
                  <a:lnTo>
                    <a:pt x="2517" y="1997"/>
                  </a:lnTo>
                  <a:cubicBezTo>
                    <a:pt x="2787" y="1997"/>
                    <a:pt x="3008" y="1776"/>
                    <a:pt x="3008" y="1507"/>
                  </a:cubicBezTo>
                  <a:lnTo>
                    <a:pt x="3008" y="1492"/>
                  </a:lnTo>
                  <a:lnTo>
                    <a:pt x="13175" y="1492"/>
                  </a:lnTo>
                  <a:lnTo>
                    <a:pt x="13175" y="1507"/>
                  </a:lnTo>
                  <a:cubicBezTo>
                    <a:pt x="13175" y="1776"/>
                    <a:pt x="13397" y="1997"/>
                    <a:pt x="13666" y="1997"/>
                  </a:cubicBezTo>
                  <a:lnTo>
                    <a:pt x="14176" y="1997"/>
                  </a:lnTo>
                  <a:cubicBezTo>
                    <a:pt x="14446" y="1997"/>
                    <a:pt x="14662" y="1776"/>
                    <a:pt x="14667" y="1507"/>
                  </a:cubicBezTo>
                  <a:lnTo>
                    <a:pt x="14667" y="1492"/>
                  </a:lnTo>
                  <a:close/>
                  <a:moveTo>
                    <a:pt x="2012" y="1"/>
                  </a:moveTo>
                  <a:cubicBezTo>
                    <a:pt x="1743" y="1"/>
                    <a:pt x="1521" y="222"/>
                    <a:pt x="1521" y="491"/>
                  </a:cubicBezTo>
                  <a:lnTo>
                    <a:pt x="1521" y="1016"/>
                  </a:lnTo>
                  <a:lnTo>
                    <a:pt x="997" y="1016"/>
                  </a:lnTo>
                  <a:cubicBezTo>
                    <a:pt x="448" y="1016"/>
                    <a:pt x="1" y="1463"/>
                    <a:pt x="1" y="2017"/>
                  </a:cubicBezTo>
                  <a:lnTo>
                    <a:pt x="1" y="12150"/>
                  </a:lnTo>
                  <a:cubicBezTo>
                    <a:pt x="1" y="12699"/>
                    <a:pt x="448" y="13146"/>
                    <a:pt x="997" y="13146"/>
                  </a:cubicBezTo>
                  <a:lnTo>
                    <a:pt x="15187" y="13146"/>
                  </a:lnTo>
                  <a:cubicBezTo>
                    <a:pt x="15740" y="13146"/>
                    <a:pt x="16183" y="12699"/>
                    <a:pt x="16183" y="12150"/>
                  </a:cubicBezTo>
                  <a:lnTo>
                    <a:pt x="16183" y="2017"/>
                  </a:lnTo>
                  <a:cubicBezTo>
                    <a:pt x="16187" y="1463"/>
                    <a:pt x="15740" y="1016"/>
                    <a:pt x="15187" y="1016"/>
                  </a:cubicBezTo>
                  <a:lnTo>
                    <a:pt x="14667" y="1016"/>
                  </a:lnTo>
                  <a:lnTo>
                    <a:pt x="14667" y="491"/>
                  </a:lnTo>
                  <a:cubicBezTo>
                    <a:pt x="14662" y="222"/>
                    <a:pt x="14446" y="1"/>
                    <a:pt x="14176" y="1"/>
                  </a:cubicBezTo>
                  <a:lnTo>
                    <a:pt x="13666" y="1"/>
                  </a:lnTo>
                  <a:cubicBezTo>
                    <a:pt x="13397" y="1"/>
                    <a:pt x="13175" y="222"/>
                    <a:pt x="13175" y="491"/>
                  </a:cubicBezTo>
                  <a:lnTo>
                    <a:pt x="13175" y="1016"/>
                  </a:lnTo>
                  <a:lnTo>
                    <a:pt x="3008" y="1016"/>
                  </a:lnTo>
                  <a:lnTo>
                    <a:pt x="3008" y="491"/>
                  </a:lnTo>
                  <a:cubicBezTo>
                    <a:pt x="3008" y="222"/>
                    <a:pt x="2787" y="1"/>
                    <a:pt x="2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83"/>
            <p:cNvSpPr/>
            <p:nvPr/>
          </p:nvSpPr>
          <p:spPr>
            <a:xfrm>
              <a:off x="2199535" y="3883299"/>
              <a:ext cx="375473" cy="12379"/>
            </a:xfrm>
            <a:custGeom>
              <a:avLst/>
              <a:gdLst/>
              <a:ahLst/>
              <a:cxnLst/>
              <a:rect l="l" t="t" r="r" b="b"/>
              <a:pathLst>
                <a:path w="14316" h="472" extrusionOk="0">
                  <a:moveTo>
                    <a:pt x="318" y="0"/>
                  </a:moveTo>
                  <a:cubicBezTo>
                    <a:pt x="0" y="0"/>
                    <a:pt x="0" y="472"/>
                    <a:pt x="318" y="472"/>
                  </a:cubicBezTo>
                  <a:lnTo>
                    <a:pt x="14002" y="472"/>
                  </a:lnTo>
                  <a:cubicBezTo>
                    <a:pt x="14315" y="472"/>
                    <a:pt x="14315" y="0"/>
                    <a:pt x="14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83"/>
            <p:cNvSpPr/>
            <p:nvPr/>
          </p:nvSpPr>
          <p:spPr>
            <a:xfrm>
              <a:off x="2219468" y="3936436"/>
              <a:ext cx="56573" cy="12511"/>
            </a:xfrm>
            <a:custGeom>
              <a:avLst/>
              <a:gdLst/>
              <a:ahLst/>
              <a:cxnLst/>
              <a:rect l="l" t="t" r="r" b="b"/>
              <a:pathLst>
                <a:path w="2157" h="477" extrusionOk="0">
                  <a:moveTo>
                    <a:pt x="318" y="0"/>
                  </a:moveTo>
                  <a:cubicBezTo>
                    <a:pt x="0" y="0"/>
                    <a:pt x="0" y="476"/>
                    <a:pt x="318" y="476"/>
                  </a:cubicBezTo>
                  <a:lnTo>
                    <a:pt x="1838" y="476"/>
                  </a:lnTo>
                  <a:cubicBezTo>
                    <a:pt x="2156" y="476"/>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83"/>
            <p:cNvSpPr/>
            <p:nvPr/>
          </p:nvSpPr>
          <p:spPr>
            <a:xfrm>
              <a:off x="2312471" y="3936436"/>
              <a:ext cx="56573" cy="12511"/>
            </a:xfrm>
            <a:custGeom>
              <a:avLst/>
              <a:gdLst/>
              <a:ahLst/>
              <a:cxnLst/>
              <a:rect l="l" t="t" r="r" b="b"/>
              <a:pathLst>
                <a:path w="2157" h="477" extrusionOk="0">
                  <a:moveTo>
                    <a:pt x="318" y="0"/>
                  </a:moveTo>
                  <a:cubicBezTo>
                    <a:pt x="1" y="0"/>
                    <a:pt x="1" y="476"/>
                    <a:pt x="318" y="476"/>
                  </a:cubicBezTo>
                  <a:lnTo>
                    <a:pt x="1844" y="476"/>
                  </a:lnTo>
                  <a:cubicBezTo>
                    <a:pt x="2156" y="476"/>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83"/>
            <p:cNvSpPr/>
            <p:nvPr/>
          </p:nvSpPr>
          <p:spPr>
            <a:xfrm>
              <a:off x="2498607" y="3936436"/>
              <a:ext cx="56442" cy="12511"/>
            </a:xfrm>
            <a:custGeom>
              <a:avLst/>
              <a:gdLst/>
              <a:ahLst/>
              <a:cxnLst/>
              <a:rect l="l" t="t" r="r" b="b"/>
              <a:pathLst>
                <a:path w="2152" h="477" extrusionOk="0">
                  <a:moveTo>
                    <a:pt x="319" y="0"/>
                  </a:moveTo>
                  <a:cubicBezTo>
                    <a:pt x="1" y="0"/>
                    <a:pt x="1" y="476"/>
                    <a:pt x="319" y="476"/>
                  </a:cubicBezTo>
                  <a:lnTo>
                    <a:pt x="1839" y="476"/>
                  </a:lnTo>
                  <a:cubicBezTo>
                    <a:pt x="2152" y="476"/>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83"/>
            <p:cNvSpPr/>
            <p:nvPr/>
          </p:nvSpPr>
          <p:spPr>
            <a:xfrm>
              <a:off x="2219468" y="3989546"/>
              <a:ext cx="56573" cy="12537"/>
            </a:xfrm>
            <a:custGeom>
              <a:avLst/>
              <a:gdLst/>
              <a:ahLst/>
              <a:cxnLst/>
              <a:rect l="l" t="t" r="r" b="b"/>
              <a:pathLst>
                <a:path w="2157" h="478" extrusionOk="0">
                  <a:moveTo>
                    <a:pt x="318" y="1"/>
                  </a:moveTo>
                  <a:cubicBezTo>
                    <a:pt x="0" y="1"/>
                    <a:pt x="0" y="477"/>
                    <a:pt x="318" y="477"/>
                  </a:cubicBezTo>
                  <a:lnTo>
                    <a:pt x="1838" y="477"/>
                  </a:lnTo>
                  <a:cubicBezTo>
                    <a:pt x="2156" y="477"/>
                    <a:pt x="2156" y="1"/>
                    <a:pt x="18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83"/>
            <p:cNvSpPr/>
            <p:nvPr/>
          </p:nvSpPr>
          <p:spPr>
            <a:xfrm>
              <a:off x="2405605" y="3989546"/>
              <a:ext cx="56442" cy="12537"/>
            </a:xfrm>
            <a:custGeom>
              <a:avLst/>
              <a:gdLst/>
              <a:ahLst/>
              <a:cxnLst/>
              <a:rect l="l" t="t" r="r" b="b"/>
              <a:pathLst>
                <a:path w="2152" h="478" extrusionOk="0">
                  <a:moveTo>
                    <a:pt x="313" y="1"/>
                  </a:moveTo>
                  <a:cubicBezTo>
                    <a:pt x="1" y="1"/>
                    <a:pt x="1" y="477"/>
                    <a:pt x="313" y="477"/>
                  </a:cubicBezTo>
                  <a:lnTo>
                    <a:pt x="1834" y="477"/>
                  </a:lnTo>
                  <a:cubicBezTo>
                    <a:pt x="2152" y="477"/>
                    <a:pt x="2152"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83"/>
            <p:cNvSpPr/>
            <p:nvPr/>
          </p:nvSpPr>
          <p:spPr>
            <a:xfrm>
              <a:off x="2219468" y="4042814"/>
              <a:ext cx="56573" cy="12379"/>
            </a:xfrm>
            <a:custGeom>
              <a:avLst/>
              <a:gdLst/>
              <a:ahLst/>
              <a:cxnLst/>
              <a:rect l="l" t="t" r="r" b="b"/>
              <a:pathLst>
                <a:path w="2157" h="472" extrusionOk="0">
                  <a:moveTo>
                    <a:pt x="318" y="0"/>
                  </a:moveTo>
                  <a:cubicBezTo>
                    <a:pt x="0" y="0"/>
                    <a:pt x="0" y="472"/>
                    <a:pt x="318" y="472"/>
                  </a:cubicBezTo>
                  <a:lnTo>
                    <a:pt x="1838" y="472"/>
                  </a:lnTo>
                  <a:cubicBezTo>
                    <a:pt x="2156" y="472"/>
                    <a:pt x="2156" y="0"/>
                    <a:pt x="18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83"/>
            <p:cNvSpPr/>
            <p:nvPr/>
          </p:nvSpPr>
          <p:spPr>
            <a:xfrm>
              <a:off x="2312471" y="4042814"/>
              <a:ext cx="56573" cy="12379"/>
            </a:xfrm>
            <a:custGeom>
              <a:avLst/>
              <a:gdLst/>
              <a:ahLst/>
              <a:cxnLst/>
              <a:rect l="l" t="t" r="r" b="b"/>
              <a:pathLst>
                <a:path w="2157" h="472" extrusionOk="0">
                  <a:moveTo>
                    <a:pt x="1848" y="0"/>
                  </a:moveTo>
                  <a:cubicBezTo>
                    <a:pt x="1847" y="0"/>
                    <a:pt x="1845" y="0"/>
                    <a:pt x="1844" y="0"/>
                  </a:cubicBezTo>
                  <a:lnTo>
                    <a:pt x="318" y="0"/>
                  </a:lnTo>
                  <a:cubicBezTo>
                    <a:pt x="1" y="0"/>
                    <a:pt x="1" y="472"/>
                    <a:pt x="318" y="472"/>
                  </a:cubicBezTo>
                  <a:lnTo>
                    <a:pt x="1844" y="472"/>
                  </a:lnTo>
                  <a:cubicBezTo>
                    <a:pt x="2155" y="472"/>
                    <a:pt x="2156" y="0"/>
                    <a:pt x="18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83"/>
            <p:cNvSpPr/>
            <p:nvPr/>
          </p:nvSpPr>
          <p:spPr>
            <a:xfrm>
              <a:off x="2498607" y="4042814"/>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83"/>
            <p:cNvSpPr/>
            <p:nvPr/>
          </p:nvSpPr>
          <p:spPr>
            <a:xfrm>
              <a:off x="2312471" y="4095951"/>
              <a:ext cx="56573" cy="12379"/>
            </a:xfrm>
            <a:custGeom>
              <a:avLst/>
              <a:gdLst/>
              <a:ahLst/>
              <a:cxnLst/>
              <a:rect l="l" t="t" r="r" b="b"/>
              <a:pathLst>
                <a:path w="2157" h="472" extrusionOk="0">
                  <a:moveTo>
                    <a:pt x="318" y="0"/>
                  </a:moveTo>
                  <a:cubicBezTo>
                    <a:pt x="1" y="0"/>
                    <a:pt x="1" y="472"/>
                    <a:pt x="318" y="472"/>
                  </a:cubicBezTo>
                  <a:lnTo>
                    <a:pt x="1844" y="472"/>
                  </a:lnTo>
                  <a:cubicBezTo>
                    <a:pt x="2156" y="472"/>
                    <a:pt x="2156" y="0"/>
                    <a:pt x="1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83"/>
            <p:cNvSpPr/>
            <p:nvPr/>
          </p:nvSpPr>
          <p:spPr>
            <a:xfrm>
              <a:off x="2405605" y="4095951"/>
              <a:ext cx="56442" cy="12379"/>
            </a:xfrm>
            <a:custGeom>
              <a:avLst/>
              <a:gdLst/>
              <a:ahLst/>
              <a:cxnLst/>
              <a:rect l="l" t="t" r="r" b="b"/>
              <a:pathLst>
                <a:path w="2152" h="472" extrusionOk="0">
                  <a:moveTo>
                    <a:pt x="313" y="0"/>
                  </a:moveTo>
                  <a:cubicBezTo>
                    <a:pt x="1" y="0"/>
                    <a:pt x="1" y="472"/>
                    <a:pt x="313" y="472"/>
                  </a:cubicBezTo>
                  <a:lnTo>
                    <a:pt x="1834" y="472"/>
                  </a:lnTo>
                  <a:cubicBezTo>
                    <a:pt x="2152" y="472"/>
                    <a:pt x="215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83"/>
            <p:cNvSpPr/>
            <p:nvPr/>
          </p:nvSpPr>
          <p:spPr>
            <a:xfrm>
              <a:off x="2498607" y="4095951"/>
              <a:ext cx="56442" cy="12379"/>
            </a:xfrm>
            <a:custGeom>
              <a:avLst/>
              <a:gdLst/>
              <a:ahLst/>
              <a:cxnLst/>
              <a:rect l="l" t="t" r="r" b="b"/>
              <a:pathLst>
                <a:path w="2152" h="472" extrusionOk="0">
                  <a:moveTo>
                    <a:pt x="319" y="0"/>
                  </a:moveTo>
                  <a:cubicBezTo>
                    <a:pt x="1" y="0"/>
                    <a:pt x="1" y="472"/>
                    <a:pt x="319" y="472"/>
                  </a:cubicBezTo>
                  <a:lnTo>
                    <a:pt x="1839" y="472"/>
                  </a:lnTo>
                  <a:cubicBezTo>
                    <a:pt x="2152" y="472"/>
                    <a:pt x="2152" y="0"/>
                    <a:pt x="1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83"/>
            <p:cNvSpPr/>
            <p:nvPr/>
          </p:nvSpPr>
          <p:spPr>
            <a:xfrm>
              <a:off x="2312104" y="3976170"/>
              <a:ext cx="57491" cy="39184"/>
            </a:xfrm>
            <a:custGeom>
              <a:avLst/>
              <a:gdLst/>
              <a:ahLst/>
              <a:cxnLst/>
              <a:rect l="l" t="t" r="r" b="b"/>
              <a:pathLst>
                <a:path w="2192" h="1494" extrusionOk="0">
                  <a:moveTo>
                    <a:pt x="1849" y="1"/>
                  </a:moveTo>
                  <a:cubicBezTo>
                    <a:pt x="1794" y="1"/>
                    <a:pt x="1736" y="22"/>
                    <a:pt x="1684" y="73"/>
                  </a:cubicBezTo>
                  <a:lnTo>
                    <a:pt x="842" y="920"/>
                  </a:lnTo>
                  <a:lnTo>
                    <a:pt x="501" y="583"/>
                  </a:lnTo>
                  <a:cubicBezTo>
                    <a:pt x="450" y="534"/>
                    <a:pt x="393" y="514"/>
                    <a:pt x="339" y="514"/>
                  </a:cubicBezTo>
                  <a:cubicBezTo>
                    <a:pt x="157" y="514"/>
                    <a:pt x="1" y="745"/>
                    <a:pt x="164" y="915"/>
                  </a:cubicBezTo>
                  <a:lnTo>
                    <a:pt x="674" y="1425"/>
                  </a:lnTo>
                  <a:cubicBezTo>
                    <a:pt x="720" y="1471"/>
                    <a:pt x="780" y="1494"/>
                    <a:pt x="840" y="1494"/>
                  </a:cubicBezTo>
                  <a:cubicBezTo>
                    <a:pt x="900" y="1494"/>
                    <a:pt x="960" y="1471"/>
                    <a:pt x="1006" y="1425"/>
                  </a:cubicBezTo>
                  <a:lnTo>
                    <a:pt x="2021" y="410"/>
                  </a:lnTo>
                  <a:cubicBezTo>
                    <a:pt x="2192" y="239"/>
                    <a:pt x="2034" y="1"/>
                    <a:pt x="1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83"/>
            <p:cNvSpPr/>
            <p:nvPr/>
          </p:nvSpPr>
          <p:spPr>
            <a:xfrm>
              <a:off x="2497821" y="3976170"/>
              <a:ext cx="57910" cy="39184"/>
            </a:xfrm>
            <a:custGeom>
              <a:avLst/>
              <a:gdLst/>
              <a:ahLst/>
              <a:cxnLst/>
              <a:rect l="l" t="t" r="r" b="b"/>
              <a:pathLst>
                <a:path w="2208" h="1494" extrusionOk="0">
                  <a:moveTo>
                    <a:pt x="1864" y="1"/>
                  </a:moveTo>
                  <a:cubicBezTo>
                    <a:pt x="1809" y="1"/>
                    <a:pt x="1752" y="22"/>
                    <a:pt x="1701" y="73"/>
                  </a:cubicBezTo>
                  <a:lnTo>
                    <a:pt x="854" y="920"/>
                  </a:lnTo>
                  <a:lnTo>
                    <a:pt x="517" y="583"/>
                  </a:lnTo>
                  <a:cubicBezTo>
                    <a:pt x="463" y="527"/>
                    <a:pt x="403" y="504"/>
                    <a:pt x="346" y="504"/>
                  </a:cubicBezTo>
                  <a:cubicBezTo>
                    <a:pt x="160" y="504"/>
                    <a:pt x="0" y="746"/>
                    <a:pt x="180" y="915"/>
                  </a:cubicBezTo>
                  <a:lnTo>
                    <a:pt x="685" y="1425"/>
                  </a:lnTo>
                  <a:cubicBezTo>
                    <a:pt x="731" y="1471"/>
                    <a:pt x="792" y="1494"/>
                    <a:pt x="854" y="1494"/>
                  </a:cubicBezTo>
                  <a:cubicBezTo>
                    <a:pt x="915" y="1494"/>
                    <a:pt x="976" y="1471"/>
                    <a:pt x="1022" y="1425"/>
                  </a:cubicBezTo>
                  <a:lnTo>
                    <a:pt x="2037" y="410"/>
                  </a:lnTo>
                  <a:cubicBezTo>
                    <a:pt x="2208" y="239"/>
                    <a:pt x="2048"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83"/>
            <p:cNvSpPr/>
            <p:nvPr/>
          </p:nvSpPr>
          <p:spPr>
            <a:xfrm>
              <a:off x="2405237" y="4029360"/>
              <a:ext cx="57438" cy="39131"/>
            </a:xfrm>
            <a:custGeom>
              <a:avLst/>
              <a:gdLst/>
              <a:ahLst/>
              <a:cxnLst/>
              <a:rect l="l" t="t" r="r" b="b"/>
              <a:pathLst>
                <a:path w="2190" h="1492" extrusionOk="0">
                  <a:moveTo>
                    <a:pt x="1850" y="1"/>
                  </a:moveTo>
                  <a:cubicBezTo>
                    <a:pt x="1794" y="1"/>
                    <a:pt x="1736" y="23"/>
                    <a:pt x="1684" y="76"/>
                  </a:cubicBezTo>
                  <a:lnTo>
                    <a:pt x="838" y="918"/>
                  </a:lnTo>
                  <a:lnTo>
                    <a:pt x="496" y="581"/>
                  </a:lnTo>
                  <a:cubicBezTo>
                    <a:pt x="445" y="532"/>
                    <a:pt x="389" y="512"/>
                    <a:pt x="335" y="512"/>
                  </a:cubicBezTo>
                  <a:cubicBezTo>
                    <a:pt x="155" y="512"/>
                    <a:pt x="1" y="742"/>
                    <a:pt x="164" y="913"/>
                  </a:cubicBezTo>
                  <a:lnTo>
                    <a:pt x="669" y="1423"/>
                  </a:lnTo>
                  <a:cubicBezTo>
                    <a:pt x="715" y="1469"/>
                    <a:pt x="775" y="1491"/>
                    <a:pt x="836" y="1491"/>
                  </a:cubicBezTo>
                  <a:cubicBezTo>
                    <a:pt x="896" y="1491"/>
                    <a:pt x="958" y="1469"/>
                    <a:pt x="1006" y="1423"/>
                  </a:cubicBezTo>
                  <a:lnTo>
                    <a:pt x="2016" y="408"/>
                  </a:lnTo>
                  <a:cubicBezTo>
                    <a:pt x="2190" y="238"/>
                    <a:pt x="2032" y="1"/>
                    <a:pt x="18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83"/>
            <p:cNvSpPr/>
            <p:nvPr/>
          </p:nvSpPr>
          <p:spPr>
            <a:xfrm>
              <a:off x="2219101" y="4082497"/>
              <a:ext cx="57464" cy="39131"/>
            </a:xfrm>
            <a:custGeom>
              <a:avLst/>
              <a:gdLst/>
              <a:ahLst/>
              <a:cxnLst/>
              <a:rect l="l" t="t" r="r" b="b"/>
              <a:pathLst>
                <a:path w="2191" h="1492" extrusionOk="0">
                  <a:moveTo>
                    <a:pt x="1851" y="0"/>
                  </a:moveTo>
                  <a:cubicBezTo>
                    <a:pt x="1795" y="0"/>
                    <a:pt x="1737" y="22"/>
                    <a:pt x="1684" y="75"/>
                  </a:cubicBezTo>
                  <a:lnTo>
                    <a:pt x="837" y="922"/>
                  </a:lnTo>
                  <a:lnTo>
                    <a:pt x="500" y="581"/>
                  </a:lnTo>
                  <a:cubicBezTo>
                    <a:pt x="449" y="532"/>
                    <a:pt x="392" y="512"/>
                    <a:pt x="337" y="512"/>
                  </a:cubicBezTo>
                  <a:cubicBezTo>
                    <a:pt x="155" y="512"/>
                    <a:pt x="0" y="743"/>
                    <a:pt x="164" y="917"/>
                  </a:cubicBezTo>
                  <a:lnTo>
                    <a:pt x="674" y="1423"/>
                  </a:lnTo>
                  <a:cubicBezTo>
                    <a:pt x="719" y="1468"/>
                    <a:pt x="779" y="1491"/>
                    <a:pt x="840" y="1491"/>
                  </a:cubicBezTo>
                  <a:cubicBezTo>
                    <a:pt x="900" y="1491"/>
                    <a:pt x="960" y="1468"/>
                    <a:pt x="1006" y="1423"/>
                  </a:cubicBezTo>
                  <a:lnTo>
                    <a:pt x="2021" y="412"/>
                  </a:lnTo>
                  <a:cubicBezTo>
                    <a:pt x="2191" y="239"/>
                    <a:pt x="2035"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83"/>
            <p:cNvSpPr/>
            <p:nvPr/>
          </p:nvSpPr>
          <p:spPr>
            <a:xfrm>
              <a:off x="2404792" y="3923033"/>
              <a:ext cx="57910" cy="39158"/>
            </a:xfrm>
            <a:custGeom>
              <a:avLst/>
              <a:gdLst/>
              <a:ahLst/>
              <a:cxnLst/>
              <a:rect l="l" t="t" r="r" b="b"/>
              <a:pathLst>
                <a:path w="2208" h="1493" extrusionOk="0">
                  <a:moveTo>
                    <a:pt x="1866" y="0"/>
                  </a:moveTo>
                  <a:cubicBezTo>
                    <a:pt x="1810" y="0"/>
                    <a:pt x="1753" y="22"/>
                    <a:pt x="1701" y="73"/>
                  </a:cubicBezTo>
                  <a:lnTo>
                    <a:pt x="855" y="920"/>
                  </a:lnTo>
                  <a:lnTo>
                    <a:pt x="513" y="578"/>
                  </a:lnTo>
                  <a:cubicBezTo>
                    <a:pt x="461" y="523"/>
                    <a:pt x="402" y="500"/>
                    <a:pt x="346" y="500"/>
                  </a:cubicBezTo>
                  <a:cubicBezTo>
                    <a:pt x="161" y="500"/>
                    <a:pt x="0" y="746"/>
                    <a:pt x="181" y="915"/>
                  </a:cubicBezTo>
                  <a:lnTo>
                    <a:pt x="686" y="1421"/>
                  </a:lnTo>
                  <a:cubicBezTo>
                    <a:pt x="732" y="1469"/>
                    <a:pt x="792" y="1493"/>
                    <a:pt x="853" y="1493"/>
                  </a:cubicBezTo>
                  <a:cubicBezTo>
                    <a:pt x="913" y="1493"/>
                    <a:pt x="975" y="1469"/>
                    <a:pt x="1023" y="1421"/>
                  </a:cubicBezTo>
                  <a:lnTo>
                    <a:pt x="2033" y="410"/>
                  </a:lnTo>
                  <a:cubicBezTo>
                    <a:pt x="2207" y="236"/>
                    <a:pt x="2049" y="0"/>
                    <a:pt x="18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5" name="Google Shape;14825;p83"/>
          <p:cNvGrpSpPr/>
          <p:nvPr/>
        </p:nvGrpSpPr>
        <p:grpSpPr>
          <a:xfrm>
            <a:off x="1277770" y="1795997"/>
            <a:ext cx="409149" cy="373978"/>
            <a:chOff x="1277770" y="1980572"/>
            <a:chExt cx="409149" cy="373978"/>
          </a:xfrm>
        </p:grpSpPr>
        <p:sp>
          <p:nvSpPr>
            <p:cNvPr id="14826" name="Google Shape;14826;p83"/>
            <p:cNvSpPr/>
            <p:nvPr/>
          </p:nvSpPr>
          <p:spPr>
            <a:xfrm>
              <a:off x="1298962" y="2200044"/>
              <a:ext cx="102890" cy="44954"/>
            </a:xfrm>
            <a:custGeom>
              <a:avLst/>
              <a:gdLst/>
              <a:ahLst/>
              <a:cxnLst/>
              <a:rect l="l" t="t" r="r" b="b"/>
              <a:pathLst>
                <a:path w="3923" h="1714" extrusionOk="0">
                  <a:moveTo>
                    <a:pt x="1" y="1"/>
                  </a:moveTo>
                  <a:cubicBezTo>
                    <a:pt x="135" y="982"/>
                    <a:pt x="973"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83"/>
            <p:cNvSpPr/>
            <p:nvPr/>
          </p:nvSpPr>
          <p:spPr>
            <a:xfrm>
              <a:off x="1470332" y="2057576"/>
              <a:ext cx="23631" cy="245227"/>
            </a:xfrm>
            <a:custGeom>
              <a:avLst/>
              <a:gdLst/>
              <a:ahLst/>
              <a:cxnLst/>
              <a:rect l="l" t="t" r="r" b="b"/>
              <a:pathLst>
                <a:path w="901" h="9350" extrusionOk="0">
                  <a:moveTo>
                    <a:pt x="1" y="0"/>
                  </a:moveTo>
                  <a:lnTo>
                    <a:pt x="1" y="9349"/>
                  </a:lnTo>
                  <a:lnTo>
                    <a:pt x="901" y="9349"/>
                  </a:lnTo>
                  <a:lnTo>
                    <a:pt x="901" y="0"/>
                  </a:lnTo>
                  <a:cubicBezTo>
                    <a:pt x="761" y="80"/>
                    <a:pt x="606" y="119"/>
                    <a:pt x="451" y="119"/>
                  </a:cubicBezTo>
                  <a:cubicBezTo>
                    <a:pt x="296" y="119"/>
                    <a:pt x="140" y="80"/>
                    <a:pt x="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83"/>
            <p:cNvSpPr/>
            <p:nvPr/>
          </p:nvSpPr>
          <p:spPr>
            <a:xfrm>
              <a:off x="1470332" y="2057576"/>
              <a:ext cx="15815" cy="245227"/>
            </a:xfrm>
            <a:custGeom>
              <a:avLst/>
              <a:gdLst/>
              <a:ahLst/>
              <a:cxnLst/>
              <a:rect l="l" t="t" r="r" b="b"/>
              <a:pathLst>
                <a:path w="603" h="9350" extrusionOk="0">
                  <a:moveTo>
                    <a:pt x="1" y="0"/>
                  </a:moveTo>
                  <a:lnTo>
                    <a:pt x="1" y="9349"/>
                  </a:lnTo>
                  <a:lnTo>
                    <a:pt x="602" y="9349"/>
                  </a:lnTo>
                  <a:lnTo>
                    <a:pt x="602" y="106"/>
                  </a:lnTo>
                  <a:cubicBezTo>
                    <a:pt x="549" y="116"/>
                    <a:pt x="501" y="120"/>
                    <a:pt x="448" y="120"/>
                  </a:cubicBezTo>
                  <a:cubicBezTo>
                    <a:pt x="290" y="120"/>
                    <a:pt x="136" y="77"/>
                    <a:pt x="1"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83"/>
            <p:cNvSpPr/>
            <p:nvPr/>
          </p:nvSpPr>
          <p:spPr>
            <a:xfrm>
              <a:off x="1543297" y="2175941"/>
              <a:ext cx="137826" cy="24129"/>
            </a:xfrm>
            <a:custGeom>
              <a:avLst/>
              <a:gdLst/>
              <a:ahLst/>
              <a:cxnLst/>
              <a:rect l="l" t="t" r="r" b="b"/>
              <a:pathLst>
                <a:path w="5255" h="920" extrusionOk="0">
                  <a:moveTo>
                    <a:pt x="385" y="1"/>
                  </a:moveTo>
                  <a:cubicBezTo>
                    <a:pt x="173" y="5"/>
                    <a:pt x="0" y="174"/>
                    <a:pt x="0" y="385"/>
                  </a:cubicBezTo>
                  <a:lnTo>
                    <a:pt x="0" y="535"/>
                  </a:lnTo>
                  <a:cubicBezTo>
                    <a:pt x="0" y="746"/>
                    <a:pt x="173" y="920"/>
                    <a:pt x="385" y="920"/>
                  </a:cubicBezTo>
                  <a:lnTo>
                    <a:pt x="4870" y="920"/>
                  </a:lnTo>
                  <a:cubicBezTo>
                    <a:pt x="5081" y="920"/>
                    <a:pt x="5255" y="746"/>
                    <a:pt x="5255" y="535"/>
                  </a:cubicBezTo>
                  <a:lnTo>
                    <a:pt x="5255" y="385"/>
                  </a:lnTo>
                  <a:cubicBezTo>
                    <a:pt x="5255" y="174"/>
                    <a:pt x="5081"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83"/>
            <p:cNvSpPr/>
            <p:nvPr/>
          </p:nvSpPr>
          <p:spPr>
            <a:xfrm>
              <a:off x="1543297" y="2179980"/>
              <a:ext cx="137826" cy="20090"/>
            </a:xfrm>
            <a:custGeom>
              <a:avLst/>
              <a:gdLst/>
              <a:ahLst/>
              <a:cxnLst/>
              <a:rect l="l" t="t" r="r" b="b"/>
              <a:pathLst>
                <a:path w="5255" h="766" extrusionOk="0">
                  <a:moveTo>
                    <a:pt x="77" y="1"/>
                  </a:moveTo>
                  <a:cubicBezTo>
                    <a:pt x="29" y="68"/>
                    <a:pt x="0" y="150"/>
                    <a:pt x="0" y="231"/>
                  </a:cubicBezTo>
                  <a:lnTo>
                    <a:pt x="0" y="381"/>
                  </a:lnTo>
                  <a:cubicBezTo>
                    <a:pt x="0" y="592"/>
                    <a:pt x="173" y="766"/>
                    <a:pt x="385" y="766"/>
                  </a:cubicBezTo>
                  <a:lnTo>
                    <a:pt x="4870" y="766"/>
                  </a:lnTo>
                  <a:cubicBezTo>
                    <a:pt x="5081" y="766"/>
                    <a:pt x="5255" y="592"/>
                    <a:pt x="5255" y="381"/>
                  </a:cubicBezTo>
                  <a:lnTo>
                    <a:pt x="5255" y="231"/>
                  </a:lnTo>
                  <a:cubicBezTo>
                    <a:pt x="5255" y="150"/>
                    <a:pt x="5226" y="68"/>
                    <a:pt x="5178" y="1"/>
                  </a:cubicBezTo>
                  <a:cubicBezTo>
                    <a:pt x="5105" y="102"/>
                    <a:pt x="4990" y="154"/>
                    <a:pt x="4870" y="159"/>
                  </a:cubicBezTo>
                  <a:lnTo>
                    <a:pt x="385" y="159"/>
                  </a:lnTo>
                  <a:cubicBezTo>
                    <a:pt x="265" y="154"/>
                    <a:pt x="149" y="102"/>
                    <a:pt x="7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83"/>
            <p:cNvSpPr/>
            <p:nvPr/>
          </p:nvSpPr>
          <p:spPr>
            <a:xfrm>
              <a:off x="1563230" y="2200044"/>
              <a:ext cx="102864" cy="44954"/>
            </a:xfrm>
            <a:custGeom>
              <a:avLst/>
              <a:gdLst/>
              <a:ahLst/>
              <a:cxnLst/>
              <a:rect l="l" t="t" r="r" b="b"/>
              <a:pathLst>
                <a:path w="3922" h="1714" extrusionOk="0">
                  <a:moveTo>
                    <a:pt x="0" y="1"/>
                  </a:moveTo>
                  <a:cubicBezTo>
                    <a:pt x="130" y="982"/>
                    <a:pt x="968" y="1714"/>
                    <a:pt x="1959" y="1714"/>
                  </a:cubicBezTo>
                  <a:cubicBezTo>
                    <a:pt x="2950" y="1714"/>
                    <a:pt x="3787" y="982"/>
                    <a:pt x="3922" y="1"/>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83"/>
            <p:cNvSpPr/>
            <p:nvPr/>
          </p:nvSpPr>
          <p:spPr>
            <a:xfrm>
              <a:off x="1298962" y="2200044"/>
              <a:ext cx="63497" cy="44980"/>
            </a:xfrm>
            <a:custGeom>
              <a:avLst/>
              <a:gdLst/>
              <a:ahLst/>
              <a:cxnLst/>
              <a:rect l="l" t="t" r="r" b="b"/>
              <a:pathLst>
                <a:path w="2421" h="1715" extrusionOk="0">
                  <a:moveTo>
                    <a:pt x="1" y="1"/>
                  </a:moveTo>
                  <a:cubicBezTo>
                    <a:pt x="138" y="1003"/>
                    <a:pt x="995" y="1715"/>
                    <a:pt x="1961" y="1715"/>
                  </a:cubicBezTo>
                  <a:cubicBezTo>
                    <a:pt x="2113" y="1715"/>
                    <a:pt x="2267" y="1697"/>
                    <a:pt x="2421"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83"/>
            <p:cNvSpPr/>
            <p:nvPr/>
          </p:nvSpPr>
          <p:spPr>
            <a:xfrm>
              <a:off x="1563230" y="2200044"/>
              <a:ext cx="63366" cy="44980"/>
            </a:xfrm>
            <a:custGeom>
              <a:avLst/>
              <a:gdLst/>
              <a:ahLst/>
              <a:cxnLst/>
              <a:rect l="l" t="t" r="r" b="b"/>
              <a:pathLst>
                <a:path w="2416" h="1715" extrusionOk="0">
                  <a:moveTo>
                    <a:pt x="0" y="1"/>
                  </a:moveTo>
                  <a:cubicBezTo>
                    <a:pt x="138" y="1003"/>
                    <a:pt x="994" y="1715"/>
                    <a:pt x="1958" y="1715"/>
                  </a:cubicBezTo>
                  <a:cubicBezTo>
                    <a:pt x="2109" y="1715"/>
                    <a:pt x="2262" y="1697"/>
                    <a:pt x="2416" y="1661"/>
                  </a:cubicBezTo>
                  <a:cubicBezTo>
                    <a:pt x="1622" y="1473"/>
                    <a:pt x="1025" y="814"/>
                    <a:pt x="9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83"/>
            <p:cNvSpPr/>
            <p:nvPr/>
          </p:nvSpPr>
          <p:spPr>
            <a:xfrm>
              <a:off x="1331274" y="2050888"/>
              <a:ext cx="37636" cy="32234"/>
            </a:xfrm>
            <a:custGeom>
              <a:avLst/>
              <a:gdLst/>
              <a:ahLst/>
              <a:cxnLst/>
              <a:rect l="l" t="t" r="r" b="b"/>
              <a:pathLst>
                <a:path w="1435" h="1229" extrusionOk="0">
                  <a:moveTo>
                    <a:pt x="818" y="0"/>
                  </a:moveTo>
                  <a:cubicBezTo>
                    <a:pt x="275" y="5"/>
                    <a:pt x="0" y="664"/>
                    <a:pt x="390" y="1049"/>
                  </a:cubicBezTo>
                  <a:cubicBezTo>
                    <a:pt x="514" y="1173"/>
                    <a:pt x="667" y="1229"/>
                    <a:pt x="817" y="1229"/>
                  </a:cubicBezTo>
                  <a:cubicBezTo>
                    <a:pt x="1132" y="1229"/>
                    <a:pt x="1434"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83"/>
            <p:cNvSpPr/>
            <p:nvPr/>
          </p:nvSpPr>
          <p:spPr>
            <a:xfrm>
              <a:off x="1590742" y="2050888"/>
              <a:ext cx="37636" cy="32234"/>
            </a:xfrm>
            <a:custGeom>
              <a:avLst/>
              <a:gdLst/>
              <a:ahLst/>
              <a:cxnLst/>
              <a:rect l="l" t="t" r="r" b="b"/>
              <a:pathLst>
                <a:path w="1435" h="1229" extrusionOk="0">
                  <a:moveTo>
                    <a:pt x="818" y="0"/>
                  </a:moveTo>
                  <a:cubicBezTo>
                    <a:pt x="275" y="0"/>
                    <a:pt x="0" y="659"/>
                    <a:pt x="385" y="1049"/>
                  </a:cubicBezTo>
                  <a:cubicBezTo>
                    <a:pt x="510" y="1173"/>
                    <a:pt x="662" y="1229"/>
                    <a:pt x="812" y="1229"/>
                  </a:cubicBezTo>
                  <a:cubicBezTo>
                    <a:pt x="1128" y="1229"/>
                    <a:pt x="1431" y="984"/>
                    <a:pt x="1434" y="616"/>
                  </a:cubicBezTo>
                  <a:cubicBezTo>
                    <a:pt x="1434" y="274"/>
                    <a:pt x="1160" y="0"/>
                    <a:pt x="818"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83"/>
            <p:cNvSpPr/>
            <p:nvPr/>
          </p:nvSpPr>
          <p:spPr>
            <a:xfrm>
              <a:off x="1426689" y="2300364"/>
              <a:ext cx="110942" cy="26542"/>
            </a:xfrm>
            <a:custGeom>
              <a:avLst/>
              <a:gdLst/>
              <a:ahLst/>
              <a:cxnLst/>
              <a:rect l="l" t="t" r="r" b="b"/>
              <a:pathLst>
                <a:path w="4230" h="1012" extrusionOk="0">
                  <a:moveTo>
                    <a:pt x="385" y="1"/>
                  </a:moveTo>
                  <a:cubicBezTo>
                    <a:pt x="173" y="1"/>
                    <a:pt x="0" y="174"/>
                    <a:pt x="0" y="386"/>
                  </a:cubicBezTo>
                  <a:lnTo>
                    <a:pt x="0" y="1011"/>
                  </a:lnTo>
                  <a:lnTo>
                    <a:pt x="4230" y="1011"/>
                  </a:lnTo>
                  <a:lnTo>
                    <a:pt x="4230" y="386"/>
                  </a:lnTo>
                  <a:cubicBezTo>
                    <a:pt x="4225" y="174"/>
                    <a:pt x="4056" y="1"/>
                    <a:pt x="3845"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83"/>
            <p:cNvSpPr/>
            <p:nvPr/>
          </p:nvSpPr>
          <p:spPr>
            <a:xfrm>
              <a:off x="1426689" y="2308442"/>
              <a:ext cx="110942" cy="18464"/>
            </a:xfrm>
            <a:custGeom>
              <a:avLst/>
              <a:gdLst/>
              <a:ahLst/>
              <a:cxnLst/>
              <a:rect l="l" t="t" r="r" b="b"/>
              <a:pathLst>
                <a:path w="4230" h="704" extrusionOk="0">
                  <a:moveTo>
                    <a:pt x="10" y="1"/>
                  </a:moveTo>
                  <a:cubicBezTo>
                    <a:pt x="0" y="30"/>
                    <a:pt x="0" y="54"/>
                    <a:pt x="0" y="78"/>
                  </a:cubicBezTo>
                  <a:lnTo>
                    <a:pt x="0" y="703"/>
                  </a:lnTo>
                  <a:lnTo>
                    <a:pt x="4230" y="703"/>
                  </a:lnTo>
                  <a:lnTo>
                    <a:pt x="4230" y="78"/>
                  </a:lnTo>
                  <a:cubicBezTo>
                    <a:pt x="4230" y="49"/>
                    <a:pt x="4225" y="25"/>
                    <a:pt x="422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83"/>
            <p:cNvSpPr/>
            <p:nvPr/>
          </p:nvSpPr>
          <p:spPr>
            <a:xfrm>
              <a:off x="1413418" y="2324467"/>
              <a:ext cx="137852" cy="24129"/>
            </a:xfrm>
            <a:custGeom>
              <a:avLst/>
              <a:gdLst/>
              <a:ahLst/>
              <a:cxnLst/>
              <a:rect l="l" t="t" r="r" b="b"/>
              <a:pathLst>
                <a:path w="5256" h="920" extrusionOk="0">
                  <a:moveTo>
                    <a:pt x="386" y="1"/>
                  </a:moveTo>
                  <a:cubicBezTo>
                    <a:pt x="174" y="1"/>
                    <a:pt x="1" y="174"/>
                    <a:pt x="1" y="386"/>
                  </a:cubicBezTo>
                  <a:lnTo>
                    <a:pt x="1" y="535"/>
                  </a:lnTo>
                  <a:cubicBezTo>
                    <a:pt x="1" y="747"/>
                    <a:pt x="174" y="920"/>
                    <a:pt x="386" y="920"/>
                  </a:cubicBezTo>
                  <a:lnTo>
                    <a:pt x="4870" y="920"/>
                  </a:lnTo>
                  <a:cubicBezTo>
                    <a:pt x="5082" y="920"/>
                    <a:pt x="5255" y="747"/>
                    <a:pt x="5255" y="535"/>
                  </a:cubicBezTo>
                  <a:lnTo>
                    <a:pt x="5255" y="386"/>
                  </a:lnTo>
                  <a:cubicBezTo>
                    <a:pt x="5255" y="174"/>
                    <a:pt x="5082" y="1"/>
                    <a:pt x="4870"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83"/>
            <p:cNvSpPr/>
            <p:nvPr/>
          </p:nvSpPr>
          <p:spPr>
            <a:xfrm>
              <a:off x="1413418" y="2328506"/>
              <a:ext cx="137852" cy="20090"/>
            </a:xfrm>
            <a:custGeom>
              <a:avLst/>
              <a:gdLst/>
              <a:ahLst/>
              <a:cxnLst/>
              <a:rect l="l" t="t" r="r" b="b"/>
              <a:pathLst>
                <a:path w="5256" h="766" extrusionOk="0">
                  <a:moveTo>
                    <a:pt x="78" y="1"/>
                  </a:moveTo>
                  <a:cubicBezTo>
                    <a:pt x="30" y="68"/>
                    <a:pt x="1" y="150"/>
                    <a:pt x="1" y="232"/>
                  </a:cubicBezTo>
                  <a:lnTo>
                    <a:pt x="1" y="381"/>
                  </a:lnTo>
                  <a:cubicBezTo>
                    <a:pt x="1" y="593"/>
                    <a:pt x="174" y="766"/>
                    <a:pt x="386" y="766"/>
                  </a:cubicBezTo>
                  <a:lnTo>
                    <a:pt x="4870" y="766"/>
                  </a:lnTo>
                  <a:cubicBezTo>
                    <a:pt x="5082" y="766"/>
                    <a:pt x="5255" y="593"/>
                    <a:pt x="5255" y="381"/>
                  </a:cubicBezTo>
                  <a:lnTo>
                    <a:pt x="5255" y="232"/>
                  </a:lnTo>
                  <a:cubicBezTo>
                    <a:pt x="5255" y="150"/>
                    <a:pt x="5226" y="68"/>
                    <a:pt x="5178" y="1"/>
                  </a:cubicBezTo>
                  <a:cubicBezTo>
                    <a:pt x="5106" y="97"/>
                    <a:pt x="4991" y="155"/>
                    <a:pt x="4870" y="155"/>
                  </a:cubicBezTo>
                  <a:lnTo>
                    <a:pt x="386" y="155"/>
                  </a:lnTo>
                  <a:cubicBezTo>
                    <a:pt x="265" y="155"/>
                    <a:pt x="150" y="97"/>
                    <a:pt x="78" y="1"/>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83"/>
            <p:cNvSpPr/>
            <p:nvPr/>
          </p:nvSpPr>
          <p:spPr>
            <a:xfrm>
              <a:off x="1450793" y="2013907"/>
              <a:ext cx="54789" cy="46869"/>
            </a:xfrm>
            <a:custGeom>
              <a:avLst/>
              <a:gdLst/>
              <a:ahLst/>
              <a:cxnLst/>
              <a:rect l="l" t="t" r="r" b="b"/>
              <a:pathLst>
                <a:path w="2089" h="1787" extrusionOk="0">
                  <a:moveTo>
                    <a:pt x="1193" y="0"/>
                  </a:moveTo>
                  <a:cubicBezTo>
                    <a:pt x="399" y="0"/>
                    <a:pt x="0" y="963"/>
                    <a:pt x="563" y="1526"/>
                  </a:cubicBezTo>
                  <a:cubicBezTo>
                    <a:pt x="745" y="1706"/>
                    <a:pt x="968" y="1787"/>
                    <a:pt x="1188" y="1787"/>
                  </a:cubicBezTo>
                  <a:cubicBezTo>
                    <a:pt x="1647" y="1787"/>
                    <a:pt x="2088" y="1431"/>
                    <a:pt x="2088" y="890"/>
                  </a:cubicBezTo>
                  <a:cubicBezTo>
                    <a:pt x="2088" y="400"/>
                    <a:pt x="1689" y="0"/>
                    <a:pt x="1193" y="0"/>
                  </a:cubicBez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83"/>
            <p:cNvSpPr/>
            <p:nvPr/>
          </p:nvSpPr>
          <p:spPr>
            <a:xfrm>
              <a:off x="1336703" y="2050836"/>
              <a:ext cx="28168" cy="32286"/>
            </a:xfrm>
            <a:custGeom>
              <a:avLst/>
              <a:gdLst/>
              <a:ahLst/>
              <a:cxnLst/>
              <a:rect l="l" t="t" r="r" b="b"/>
              <a:pathLst>
                <a:path w="1074" h="1231" extrusionOk="0">
                  <a:moveTo>
                    <a:pt x="619" y="1"/>
                  </a:moveTo>
                  <a:cubicBezTo>
                    <a:pt x="304" y="1"/>
                    <a:pt x="0" y="243"/>
                    <a:pt x="0" y="618"/>
                  </a:cubicBezTo>
                  <a:cubicBezTo>
                    <a:pt x="0" y="989"/>
                    <a:pt x="304" y="1231"/>
                    <a:pt x="618" y="1231"/>
                  </a:cubicBezTo>
                  <a:cubicBezTo>
                    <a:pt x="780" y="1231"/>
                    <a:pt x="945" y="1166"/>
                    <a:pt x="1073" y="1022"/>
                  </a:cubicBezTo>
                  <a:cubicBezTo>
                    <a:pt x="972" y="912"/>
                    <a:pt x="915" y="767"/>
                    <a:pt x="915" y="618"/>
                  </a:cubicBezTo>
                  <a:cubicBezTo>
                    <a:pt x="915" y="464"/>
                    <a:pt x="972" y="320"/>
                    <a:pt x="1073" y="209"/>
                  </a:cubicBezTo>
                  <a:cubicBezTo>
                    <a:pt x="946" y="65"/>
                    <a:pt x="781" y="1"/>
                    <a:pt x="6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83"/>
            <p:cNvSpPr/>
            <p:nvPr/>
          </p:nvSpPr>
          <p:spPr>
            <a:xfrm>
              <a:off x="1596172" y="2050836"/>
              <a:ext cx="28037" cy="32286"/>
            </a:xfrm>
            <a:custGeom>
              <a:avLst/>
              <a:gdLst/>
              <a:ahLst/>
              <a:cxnLst/>
              <a:rect l="l" t="t" r="r" b="b"/>
              <a:pathLst>
                <a:path w="1069" h="1231" extrusionOk="0">
                  <a:moveTo>
                    <a:pt x="615" y="1"/>
                  </a:moveTo>
                  <a:cubicBezTo>
                    <a:pt x="302" y="1"/>
                    <a:pt x="0" y="243"/>
                    <a:pt x="0" y="618"/>
                  </a:cubicBezTo>
                  <a:cubicBezTo>
                    <a:pt x="0" y="989"/>
                    <a:pt x="302" y="1231"/>
                    <a:pt x="614" y="1231"/>
                  </a:cubicBezTo>
                  <a:cubicBezTo>
                    <a:pt x="776" y="1231"/>
                    <a:pt x="941" y="1166"/>
                    <a:pt x="1068" y="1022"/>
                  </a:cubicBezTo>
                  <a:cubicBezTo>
                    <a:pt x="967" y="912"/>
                    <a:pt x="914" y="767"/>
                    <a:pt x="914" y="618"/>
                  </a:cubicBezTo>
                  <a:cubicBezTo>
                    <a:pt x="914" y="464"/>
                    <a:pt x="967" y="320"/>
                    <a:pt x="1068" y="209"/>
                  </a:cubicBezTo>
                  <a:cubicBezTo>
                    <a:pt x="941" y="65"/>
                    <a:pt x="776" y="1"/>
                    <a:pt x="61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83"/>
            <p:cNvSpPr/>
            <p:nvPr/>
          </p:nvSpPr>
          <p:spPr>
            <a:xfrm>
              <a:off x="1458739" y="2013829"/>
              <a:ext cx="35355" cy="46973"/>
            </a:xfrm>
            <a:custGeom>
              <a:avLst/>
              <a:gdLst/>
              <a:ahLst/>
              <a:cxnLst/>
              <a:rect l="l" t="t" r="r" b="b"/>
              <a:pathLst>
                <a:path w="1348" h="1791" extrusionOk="0">
                  <a:moveTo>
                    <a:pt x="892" y="0"/>
                  </a:moveTo>
                  <a:cubicBezTo>
                    <a:pt x="428" y="0"/>
                    <a:pt x="0" y="372"/>
                    <a:pt x="0" y="893"/>
                  </a:cubicBezTo>
                  <a:cubicBezTo>
                    <a:pt x="0" y="1416"/>
                    <a:pt x="430" y="1791"/>
                    <a:pt x="895" y="1791"/>
                  </a:cubicBezTo>
                  <a:cubicBezTo>
                    <a:pt x="1047" y="1791"/>
                    <a:pt x="1202" y="1751"/>
                    <a:pt x="1348" y="1663"/>
                  </a:cubicBezTo>
                  <a:cubicBezTo>
                    <a:pt x="1078" y="1500"/>
                    <a:pt x="914" y="1211"/>
                    <a:pt x="914" y="893"/>
                  </a:cubicBezTo>
                  <a:cubicBezTo>
                    <a:pt x="914" y="581"/>
                    <a:pt x="1078" y="292"/>
                    <a:pt x="1348" y="128"/>
                  </a:cubicBezTo>
                  <a:cubicBezTo>
                    <a:pt x="1201" y="40"/>
                    <a:pt x="1045" y="0"/>
                    <a:pt x="89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83"/>
            <p:cNvSpPr/>
            <p:nvPr/>
          </p:nvSpPr>
          <p:spPr>
            <a:xfrm>
              <a:off x="1283933" y="2175941"/>
              <a:ext cx="137852" cy="24129"/>
            </a:xfrm>
            <a:custGeom>
              <a:avLst/>
              <a:gdLst/>
              <a:ahLst/>
              <a:cxnLst/>
              <a:rect l="l" t="t" r="r" b="b"/>
              <a:pathLst>
                <a:path w="5256" h="920" extrusionOk="0">
                  <a:moveTo>
                    <a:pt x="386" y="1"/>
                  </a:moveTo>
                  <a:cubicBezTo>
                    <a:pt x="169" y="5"/>
                    <a:pt x="1" y="174"/>
                    <a:pt x="1" y="385"/>
                  </a:cubicBezTo>
                  <a:lnTo>
                    <a:pt x="1" y="535"/>
                  </a:lnTo>
                  <a:cubicBezTo>
                    <a:pt x="1" y="746"/>
                    <a:pt x="169" y="920"/>
                    <a:pt x="386" y="920"/>
                  </a:cubicBezTo>
                  <a:lnTo>
                    <a:pt x="4870" y="920"/>
                  </a:lnTo>
                  <a:cubicBezTo>
                    <a:pt x="5082" y="920"/>
                    <a:pt x="5251" y="746"/>
                    <a:pt x="5255" y="535"/>
                  </a:cubicBezTo>
                  <a:lnTo>
                    <a:pt x="5255" y="385"/>
                  </a:lnTo>
                  <a:cubicBezTo>
                    <a:pt x="5251" y="174"/>
                    <a:pt x="5082" y="5"/>
                    <a:pt x="487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83"/>
            <p:cNvSpPr/>
            <p:nvPr/>
          </p:nvSpPr>
          <p:spPr>
            <a:xfrm>
              <a:off x="1283828" y="2179980"/>
              <a:ext cx="137826" cy="20090"/>
            </a:xfrm>
            <a:custGeom>
              <a:avLst/>
              <a:gdLst/>
              <a:ahLst/>
              <a:cxnLst/>
              <a:rect l="l" t="t" r="r" b="b"/>
              <a:pathLst>
                <a:path w="5255" h="766" extrusionOk="0">
                  <a:moveTo>
                    <a:pt x="82" y="1"/>
                  </a:moveTo>
                  <a:cubicBezTo>
                    <a:pt x="29" y="68"/>
                    <a:pt x="5" y="150"/>
                    <a:pt x="0" y="231"/>
                  </a:cubicBezTo>
                  <a:lnTo>
                    <a:pt x="0" y="381"/>
                  </a:lnTo>
                  <a:cubicBezTo>
                    <a:pt x="5" y="592"/>
                    <a:pt x="173" y="766"/>
                    <a:pt x="385" y="766"/>
                  </a:cubicBezTo>
                  <a:lnTo>
                    <a:pt x="4870" y="766"/>
                  </a:lnTo>
                  <a:cubicBezTo>
                    <a:pt x="5086" y="766"/>
                    <a:pt x="5255" y="592"/>
                    <a:pt x="5255" y="381"/>
                  </a:cubicBezTo>
                  <a:lnTo>
                    <a:pt x="5255" y="231"/>
                  </a:lnTo>
                  <a:cubicBezTo>
                    <a:pt x="5255" y="150"/>
                    <a:pt x="5231" y="68"/>
                    <a:pt x="5178" y="1"/>
                  </a:cubicBezTo>
                  <a:cubicBezTo>
                    <a:pt x="5105" y="97"/>
                    <a:pt x="4995" y="154"/>
                    <a:pt x="4874" y="159"/>
                  </a:cubicBezTo>
                  <a:lnTo>
                    <a:pt x="390" y="159"/>
                  </a:lnTo>
                  <a:cubicBezTo>
                    <a:pt x="265" y="154"/>
                    <a:pt x="154" y="102"/>
                    <a:pt x="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83"/>
            <p:cNvSpPr/>
            <p:nvPr/>
          </p:nvSpPr>
          <p:spPr>
            <a:xfrm>
              <a:off x="1277770" y="1980572"/>
              <a:ext cx="409149" cy="373978"/>
            </a:xfrm>
            <a:custGeom>
              <a:avLst/>
              <a:gdLst/>
              <a:ahLst/>
              <a:cxnLst/>
              <a:rect l="l" t="t" r="r" b="b"/>
              <a:pathLst>
                <a:path w="15600" h="14259" extrusionOk="0">
                  <a:moveTo>
                    <a:pt x="7925" y="458"/>
                  </a:moveTo>
                  <a:cubicBezTo>
                    <a:pt x="7968" y="458"/>
                    <a:pt x="8007" y="497"/>
                    <a:pt x="8007" y="540"/>
                  </a:cubicBezTo>
                  <a:lnTo>
                    <a:pt x="8007" y="1060"/>
                  </a:lnTo>
                  <a:cubicBezTo>
                    <a:pt x="7932" y="1045"/>
                    <a:pt x="7858" y="1038"/>
                    <a:pt x="7784" y="1038"/>
                  </a:cubicBezTo>
                  <a:cubicBezTo>
                    <a:pt x="7710" y="1038"/>
                    <a:pt x="7636" y="1045"/>
                    <a:pt x="7564" y="1060"/>
                  </a:cubicBezTo>
                  <a:lnTo>
                    <a:pt x="7564" y="540"/>
                  </a:lnTo>
                  <a:cubicBezTo>
                    <a:pt x="7564" y="497"/>
                    <a:pt x="7603" y="458"/>
                    <a:pt x="7646" y="458"/>
                  </a:cubicBezTo>
                  <a:close/>
                  <a:moveTo>
                    <a:pt x="7786" y="1497"/>
                  </a:moveTo>
                  <a:cubicBezTo>
                    <a:pt x="8464" y="1497"/>
                    <a:pt x="8705" y="2402"/>
                    <a:pt x="8113" y="2739"/>
                  </a:cubicBezTo>
                  <a:cubicBezTo>
                    <a:pt x="8012" y="2797"/>
                    <a:pt x="7901" y="2825"/>
                    <a:pt x="7786" y="2825"/>
                  </a:cubicBezTo>
                  <a:cubicBezTo>
                    <a:pt x="7420" y="2825"/>
                    <a:pt x="7122" y="2527"/>
                    <a:pt x="7122" y="2161"/>
                  </a:cubicBezTo>
                  <a:cubicBezTo>
                    <a:pt x="7122" y="1796"/>
                    <a:pt x="7420" y="1497"/>
                    <a:pt x="7786" y="1497"/>
                  </a:cubicBezTo>
                  <a:close/>
                  <a:moveTo>
                    <a:pt x="12747" y="2907"/>
                  </a:moveTo>
                  <a:cubicBezTo>
                    <a:pt x="13088" y="2907"/>
                    <a:pt x="13261" y="3321"/>
                    <a:pt x="13016" y="3562"/>
                  </a:cubicBezTo>
                  <a:cubicBezTo>
                    <a:pt x="12938" y="3641"/>
                    <a:pt x="12842" y="3677"/>
                    <a:pt x="12747" y="3677"/>
                  </a:cubicBezTo>
                  <a:cubicBezTo>
                    <a:pt x="12550" y="3677"/>
                    <a:pt x="12362" y="3523"/>
                    <a:pt x="12362" y="3292"/>
                  </a:cubicBezTo>
                  <a:cubicBezTo>
                    <a:pt x="12362" y="3080"/>
                    <a:pt x="12535" y="2907"/>
                    <a:pt x="12747" y="2907"/>
                  </a:cubicBezTo>
                  <a:close/>
                  <a:moveTo>
                    <a:pt x="2854" y="2907"/>
                  </a:moveTo>
                  <a:cubicBezTo>
                    <a:pt x="3195" y="2907"/>
                    <a:pt x="3368" y="3321"/>
                    <a:pt x="3128" y="3566"/>
                  </a:cubicBezTo>
                  <a:cubicBezTo>
                    <a:pt x="3049" y="3644"/>
                    <a:pt x="2953" y="3678"/>
                    <a:pt x="2858" y="3678"/>
                  </a:cubicBezTo>
                  <a:cubicBezTo>
                    <a:pt x="2659" y="3678"/>
                    <a:pt x="2469" y="3524"/>
                    <a:pt x="2469" y="3292"/>
                  </a:cubicBezTo>
                  <a:cubicBezTo>
                    <a:pt x="2469" y="3080"/>
                    <a:pt x="2642" y="2907"/>
                    <a:pt x="2854" y="2907"/>
                  </a:cubicBezTo>
                  <a:close/>
                  <a:moveTo>
                    <a:pt x="2993" y="4120"/>
                  </a:moveTo>
                  <a:lnTo>
                    <a:pt x="4461" y="7219"/>
                  </a:lnTo>
                  <a:lnTo>
                    <a:pt x="1246" y="7219"/>
                  </a:lnTo>
                  <a:lnTo>
                    <a:pt x="2714" y="4120"/>
                  </a:lnTo>
                  <a:cubicBezTo>
                    <a:pt x="2760" y="4127"/>
                    <a:pt x="2807" y="4131"/>
                    <a:pt x="2854" y="4131"/>
                  </a:cubicBezTo>
                  <a:cubicBezTo>
                    <a:pt x="2900" y="4131"/>
                    <a:pt x="2947" y="4127"/>
                    <a:pt x="2993" y="4120"/>
                  </a:cubicBezTo>
                  <a:close/>
                  <a:moveTo>
                    <a:pt x="12886" y="4120"/>
                  </a:moveTo>
                  <a:lnTo>
                    <a:pt x="14354" y="7219"/>
                  </a:lnTo>
                  <a:lnTo>
                    <a:pt x="11139" y="7219"/>
                  </a:lnTo>
                  <a:lnTo>
                    <a:pt x="12607" y="4120"/>
                  </a:lnTo>
                  <a:cubicBezTo>
                    <a:pt x="12653" y="4127"/>
                    <a:pt x="12700" y="4131"/>
                    <a:pt x="12747" y="4131"/>
                  </a:cubicBezTo>
                  <a:cubicBezTo>
                    <a:pt x="12793" y="4131"/>
                    <a:pt x="12840" y="4127"/>
                    <a:pt x="12886" y="4120"/>
                  </a:cubicBezTo>
                  <a:close/>
                  <a:moveTo>
                    <a:pt x="5096" y="7676"/>
                  </a:moveTo>
                  <a:cubicBezTo>
                    <a:pt x="5182" y="7681"/>
                    <a:pt x="5250" y="7748"/>
                    <a:pt x="5255" y="7834"/>
                  </a:cubicBezTo>
                  <a:lnTo>
                    <a:pt x="5255" y="7984"/>
                  </a:lnTo>
                  <a:cubicBezTo>
                    <a:pt x="5250" y="8070"/>
                    <a:pt x="5182" y="8138"/>
                    <a:pt x="5096" y="8138"/>
                  </a:cubicBezTo>
                  <a:lnTo>
                    <a:pt x="611" y="8138"/>
                  </a:lnTo>
                  <a:cubicBezTo>
                    <a:pt x="525" y="8138"/>
                    <a:pt x="457" y="8070"/>
                    <a:pt x="457" y="7984"/>
                  </a:cubicBezTo>
                  <a:lnTo>
                    <a:pt x="457" y="7834"/>
                  </a:lnTo>
                  <a:cubicBezTo>
                    <a:pt x="457" y="7748"/>
                    <a:pt x="525" y="7681"/>
                    <a:pt x="611" y="7676"/>
                  </a:cubicBezTo>
                  <a:close/>
                  <a:moveTo>
                    <a:pt x="14989" y="7676"/>
                  </a:moveTo>
                  <a:cubicBezTo>
                    <a:pt x="15075" y="7676"/>
                    <a:pt x="15143" y="7743"/>
                    <a:pt x="15143" y="7830"/>
                  </a:cubicBezTo>
                  <a:lnTo>
                    <a:pt x="15143" y="7979"/>
                  </a:lnTo>
                  <a:cubicBezTo>
                    <a:pt x="15143" y="8065"/>
                    <a:pt x="15075" y="8133"/>
                    <a:pt x="14989" y="8138"/>
                  </a:cubicBezTo>
                  <a:lnTo>
                    <a:pt x="10504" y="8138"/>
                  </a:lnTo>
                  <a:cubicBezTo>
                    <a:pt x="10418" y="8133"/>
                    <a:pt x="10350" y="8065"/>
                    <a:pt x="10345" y="7979"/>
                  </a:cubicBezTo>
                  <a:lnTo>
                    <a:pt x="10345" y="7830"/>
                  </a:lnTo>
                  <a:cubicBezTo>
                    <a:pt x="10350" y="7743"/>
                    <a:pt x="10418" y="7676"/>
                    <a:pt x="10504" y="7676"/>
                  </a:cubicBezTo>
                  <a:close/>
                  <a:moveTo>
                    <a:pt x="4441" y="8595"/>
                  </a:moveTo>
                  <a:cubicBezTo>
                    <a:pt x="4220" y="9341"/>
                    <a:pt x="3537" y="9851"/>
                    <a:pt x="2762" y="9851"/>
                  </a:cubicBezTo>
                  <a:cubicBezTo>
                    <a:pt x="1987" y="9851"/>
                    <a:pt x="1304" y="9341"/>
                    <a:pt x="1083" y="8595"/>
                  </a:cubicBezTo>
                  <a:close/>
                  <a:moveTo>
                    <a:pt x="14517" y="8595"/>
                  </a:moveTo>
                  <a:cubicBezTo>
                    <a:pt x="14296" y="9341"/>
                    <a:pt x="13613" y="9851"/>
                    <a:pt x="12838" y="9851"/>
                  </a:cubicBezTo>
                  <a:cubicBezTo>
                    <a:pt x="12063" y="9851"/>
                    <a:pt x="11380" y="9341"/>
                    <a:pt x="11159" y="8595"/>
                  </a:cubicBezTo>
                  <a:close/>
                  <a:moveTo>
                    <a:pt x="9513" y="12420"/>
                  </a:moveTo>
                  <a:cubicBezTo>
                    <a:pt x="9600" y="12420"/>
                    <a:pt x="9667" y="12492"/>
                    <a:pt x="9672" y="12579"/>
                  </a:cubicBezTo>
                  <a:lnTo>
                    <a:pt x="9672" y="12882"/>
                  </a:lnTo>
                  <a:lnTo>
                    <a:pt x="5899" y="12882"/>
                  </a:lnTo>
                  <a:lnTo>
                    <a:pt x="5899" y="12579"/>
                  </a:lnTo>
                  <a:cubicBezTo>
                    <a:pt x="5899" y="12492"/>
                    <a:pt x="5972" y="12420"/>
                    <a:pt x="6053" y="12420"/>
                  </a:cubicBezTo>
                  <a:close/>
                  <a:moveTo>
                    <a:pt x="7646" y="1"/>
                  </a:moveTo>
                  <a:cubicBezTo>
                    <a:pt x="7348" y="6"/>
                    <a:pt x="7107" y="246"/>
                    <a:pt x="7107" y="540"/>
                  </a:cubicBezTo>
                  <a:lnTo>
                    <a:pt x="7107" y="1266"/>
                  </a:lnTo>
                  <a:cubicBezTo>
                    <a:pt x="6809" y="1493"/>
                    <a:pt x="6645" y="1854"/>
                    <a:pt x="6664" y="2224"/>
                  </a:cubicBezTo>
                  <a:lnTo>
                    <a:pt x="4437" y="2835"/>
                  </a:lnTo>
                  <a:cubicBezTo>
                    <a:pt x="4177" y="2907"/>
                    <a:pt x="3907" y="2960"/>
                    <a:pt x="3643" y="2994"/>
                  </a:cubicBezTo>
                  <a:cubicBezTo>
                    <a:pt x="3514" y="2649"/>
                    <a:pt x="3187" y="2446"/>
                    <a:pt x="2852" y="2446"/>
                  </a:cubicBezTo>
                  <a:cubicBezTo>
                    <a:pt x="2687" y="2446"/>
                    <a:pt x="2520" y="2495"/>
                    <a:pt x="2372" y="2599"/>
                  </a:cubicBezTo>
                  <a:cubicBezTo>
                    <a:pt x="1920" y="2912"/>
                    <a:pt x="1886" y="3566"/>
                    <a:pt x="2300" y="3927"/>
                  </a:cubicBezTo>
                  <a:lnTo>
                    <a:pt x="741" y="7219"/>
                  </a:lnTo>
                  <a:lnTo>
                    <a:pt x="611" y="7219"/>
                  </a:lnTo>
                  <a:cubicBezTo>
                    <a:pt x="274" y="7219"/>
                    <a:pt x="0" y="7493"/>
                    <a:pt x="0" y="7834"/>
                  </a:cubicBezTo>
                  <a:lnTo>
                    <a:pt x="0" y="7984"/>
                  </a:lnTo>
                  <a:cubicBezTo>
                    <a:pt x="0" y="8320"/>
                    <a:pt x="274" y="8595"/>
                    <a:pt x="611" y="8595"/>
                  </a:cubicBezTo>
                  <a:cubicBezTo>
                    <a:pt x="842" y="9600"/>
                    <a:pt x="1732" y="10313"/>
                    <a:pt x="2762" y="10313"/>
                  </a:cubicBezTo>
                  <a:cubicBezTo>
                    <a:pt x="3792" y="10313"/>
                    <a:pt x="4687" y="9600"/>
                    <a:pt x="4913" y="8595"/>
                  </a:cubicBezTo>
                  <a:lnTo>
                    <a:pt x="5096" y="8595"/>
                  </a:lnTo>
                  <a:cubicBezTo>
                    <a:pt x="5437" y="8595"/>
                    <a:pt x="5712" y="8320"/>
                    <a:pt x="5712" y="7984"/>
                  </a:cubicBezTo>
                  <a:lnTo>
                    <a:pt x="5712" y="7834"/>
                  </a:lnTo>
                  <a:cubicBezTo>
                    <a:pt x="5712" y="7493"/>
                    <a:pt x="5437" y="7219"/>
                    <a:pt x="5096" y="7219"/>
                  </a:cubicBezTo>
                  <a:lnTo>
                    <a:pt x="4971" y="7219"/>
                  </a:lnTo>
                  <a:lnTo>
                    <a:pt x="3407" y="3927"/>
                  </a:lnTo>
                  <a:cubicBezTo>
                    <a:pt x="3551" y="3802"/>
                    <a:pt x="3643" y="3634"/>
                    <a:pt x="3681" y="3451"/>
                  </a:cubicBezTo>
                  <a:cubicBezTo>
                    <a:pt x="3975" y="3413"/>
                    <a:pt x="4268" y="3355"/>
                    <a:pt x="4557" y="3278"/>
                  </a:cubicBezTo>
                  <a:lnTo>
                    <a:pt x="6785" y="2667"/>
                  </a:lnTo>
                  <a:cubicBezTo>
                    <a:pt x="6862" y="2821"/>
                    <a:pt x="6968" y="2951"/>
                    <a:pt x="7107" y="3056"/>
                  </a:cubicBezTo>
                  <a:lnTo>
                    <a:pt x="7107" y="11963"/>
                  </a:lnTo>
                  <a:lnTo>
                    <a:pt x="6053" y="11963"/>
                  </a:lnTo>
                  <a:cubicBezTo>
                    <a:pt x="5717" y="11963"/>
                    <a:pt x="5447" y="12237"/>
                    <a:pt x="5447" y="12579"/>
                  </a:cubicBezTo>
                  <a:lnTo>
                    <a:pt x="5447" y="12892"/>
                  </a:lnTo>
                  <a:cubicBezTo>
                    <a:pt x="5154" y="12945"/>
                    <a:pt x="4942" y="13200"/>
                    <a:pt x="4942" y="13493"/>
                  </a:cubicBezTo>
                  <a:lnTo>
                    <a:pt x="4942" y="13642"/>
                  </a:lnTo>
                  <a:cubicBezTo>
                    <a:pt x="4942" y="13984"/>
                    <a:pt x="5216" y="14258"/>
                    <a:pt x="5553" y="14258"/>
                  </a:cubicBezTo>
                  <a:lnTo>
                    <a:pt x="7251" y="14258"/>
                  </a:lnTo>
                  <a:cubicBezTo>
                    <a:pt x="7555" y="14258"/>
                    <a:pt x="7555" y="13801"/>
                    <a:pt x="7251" y="13801"/>
                  </a:cubicBezTo>
                  <a:lnTo>
                    <a:pt x="5553" y="13801"/>
                  </a:lnTo>
                  <a:cubicBezTo>
                    <a:pt x="5466" y="13796"/>
                    <a:pt x="5394" y="13729"/>
                    <a:pt x="5394" y="13642"/>
                  </a:cubicBezTo>
                  <a:lnTo>
                    <a:pt x="5394" y="13493"/>
                  </a:lnTo>
                  <a:cubicBezTo>
                    <a:pt x="5394" y="13406"/>
                    <a:pt x="5466" y="13339"/>
                    <a:pt x="5553" y="13339"/>
                  </a:cubicBezTo>
                  <a:lnTo>
                    <a:pt x="10037" y="13339"/>
                  </a:lnTo>
                  <a:cubicBezTo>
                    <a:pt x="10119" y="13339"/>
                    <a:pt x="10191" y="13406"/>
                    <a:pt x="10191" y="13493"/>
                  </a:cubicBezTo>
                  <a:lnTo>
                    <a:pt x="10191" y="13642"/>
                  </a:lnTo>
                  <a:cubicBezTo>
                    <a:pt x="10191" y="13729"/>
                    <a:pt x="10119" y="13796"/>
                    <a:pt x="10037" y="13801"/>
                  </a:cubicBezTo>
                  <a:lnTo>
                    <a:pt x="8320" y="13801"/>
                  </a:lnTo>
                  <a:cubicBezTo>
                    <a:pt x="8012" y="13801"/>
                    <a:pt x="8012" y="14258"/>
                    <a:pt x="8320" y="14258"/>
                  </a:cubicBezTo>
                  <a:lnTo>
                    <a:pt x="10037" y="14258"/>
                  </a:lnTo>
                  <a:cubicBezTo>
                    <a:pt x="10374" y="14258"/>
                    <a:pt x="10649" y="13984"/>
                    <a:pt x="10649" y="13642"/>
                  </a:cubicBezTo>
                  <a:lnTo>
                    <a:pt x="10649" y="13493"/>
                  </a:lnTo>
                  <a:cubicBezTo>
                    <a:pt x="10649" y="13190"/>
                    <a:pt x="10427" y="12935"/>
                    <a:pt x="10129" y="12887"/>
                  </a:cubicBezTo>
                  <a:lnTo>
                    <a:pt x="10129" y="12574"/>
                  </a:lnTo>
                  <a:cubicBezTo>
                    <a:pt x="10129" y="12237"/>
                    <a:pt x="9855" y="11963"/>
                    <a:pt x="9513" y="11963"/>
                  </a:cubicBezTo>
                  <a:lnTo>
                    <a:pt x="8464" y="11963"/>
                  </a:lnTo>
                  <a:lnTo>
                    <a:pt x="8464" y="8441"/>
                  </a:lnTo>
                  <a:cubicBezTo>
                    <a:pt x="8464" y="8289"/>
                    <a:pt x="8350" y="8213"/>
                    <a:pt x="8235" y="8213"/>
                  </a:cubicBezTo>
                  <a:cubicBezTo>
                    <a:pt x="8121" y="8213"/>
                    <a:pt x="8007" y="8289"/>
                    <a:pt x="8007" y="8441"/>
                  </a:cubicBezTo>
                  <a:lnTo>
                    <a:pt x="8007" y="11963"/>
                  </a:lnTo>
                  <a:lnTo>
                    <a:pt x="7564" y="11963"/>
                  </a:lnTo>
                  <a:lnTo>
                    <a:pt x="7564" y="3259"/>
                  </a:lnTo>
                  <a:cubicBezTo>
                    <a:pt x="7636" y="3273"/>
                    <a:pt x="7710" y="3280"/>
                    <a:pt x="7784" y="3280"/>
                  </a:cubicBezTo>
                  <a:cubicBezTo>
                    <a:pt x="7858" y="3280"/>
                    <a:pt x="7932" y="3273"/>
                    <a:pt x="8007" y="3259"/>
                  </a:cubicBezTo>
                  <a:lnTo>
                    <a:pt x="8007" y="7377"/>
                  </a:lnTo>
                  <a:cubicBezTo>
                    <a:pt x="8007" y="7529"/>
                    <a:pt x="8121" y="7605"/>
                    <a:pt x="8235" y="7605"/>
                  </a:cubicBezTo>
                  <a:cubicBezTo>
                    <a:pt x="8350" y="7605"/>
                    <a:pt x="8464" y="7529"/>
                    <a:pt x="8464" y="7377"/>
                  </a:cubicBezTo>
                  <a:lnTo>
                    <a:pt x="8464" y="3052"/>
                  </a:lnTo>
                  <a:cubicBezTo>
                    <a:pt x="8599" y="2951"/>
                    <a:pt x="8709" y="2816"/>
                    <a:pt x="8791" y="2657"/>
                  </a:cubicBezTo>
                  <a:lnTo>
                    <a:pt x="11043" y="3278"/>
                  </a:lnTo>
                  <a:cubicBezTo>
                    <a:pt x="11332" y="3355"/>
                    <a:pt x="11625" y="3413"/>
                    <a:pt x="11919" y="3451"/>
                  </a:cubicBezTo>
                  <a:cubicBezTo>
                    <a:pt x="11957" y="3634"/>
                    <a:pt x="12049" y="3802"/>
                    <a:pt x="12193" y="3927"/>
                  </a:cubicBezTo>
                  <a:lnTo>
                    <a:pt x="10634" y="7219"/>
                  </a:lnTo>
                  <a:lnTo>
                    <a:pt x="10504" y="7219"/>
                  </a:lnTo>
                  <a:cubicBezTo>
                    <a:pt x="10163" y="7223"/>
                    <a:pt x="9888" y="7498"/>
                    <a:pt x="9888" y="7834"/>
                  </a:cubicBezTo>
                  <a:lnTo>
                    <a:pt x="9888" y="7984"/>
                  </a:lnTo>
                  <a:cubicBezTo>
                    <a:pt x="9888" y="8320"/>
                    <a:pt x="10163" y="8595"/>
                    <a:pt x="10504" y="8595"/>
                  </a:cubicBezTo>
                  <a:lnTo>
                    <a:pt x="10687" y="8595"/>
                  </a:lnTo>
                  <a:cubicBezTo>
                    <a:pt x="10918" y="9600"/>
                    <a:pt x="11808" y="10313"/>
                    <a:pt x="12838" y="10313"/>
                  </a:cubicBezTo>
                  <a:cubicBezTo>
                    <a:pt x="13868" y="10313"/>
                    <a:pt x="14758" y="9600"/>
                    <a:pt x="14989" y="8595"/>
                  </a:cubicBezTo>
                  <a:cubicBezTo>
                    <a:pt x="15326" y="8595"/>
                    <a:pt x="15600" y="8320"/>
                    <a:pt x="15600" y="7984"/>
                  </a:cubicBezTo>
                  <a:lnTo>
                    <a:pt x="15600" y="7834"/>
                  </a:lnTo>
                  <a:cubicBezTo>
                    <a:pt x="15600" y="7498"/>
                    <a:pt x="15326" y="7223"/>
                    <a:pt x="14989" y="7219"/>
                  </a:cubicBezTo>
                  <a:lnTo>
                    <a:pt x="14859" y="7219"/>
                  </a:lnTo>
                  <a:lnTo>
                    <a:pt x="13300" y="3927"/>
                  </a:lnTo>
                  <a:cubicBezTo>
                    <a:pt x="13714" y="3566"/>
                    <a:pt x="13680" y="2912"/>
                    <a:pt x="13228" y="2599"/>
                  </a:cubicBezTo>
                  <a:cubicBezTo>
                    <a:pt x="13079" y="2495"/>
                    <a:pt x="12911" y="2446"/>
                    <a:pt x="12746" y="2446"/>
                  </a:cubicBezTo>
                  <a:cubicBezTo>
                    <a:pt x="12410" y="2446"/>
                    <a:pt x="12086" y="2649"/>
                    <a:pt x="11957" y="2994"/>
                  </a:cubicBezTo>
                  <a:cubicBezTo>
                    <a:pt x="11693" y="2960"/>
                    <a:pt x="11423" y="2907"/>
                    <a:pt x="11163" y="2835"/>
                  </a:cubicBezTo>
                  <a:lnTo>
                    <a:pt x="8907" y="2219"/>
                  </a:lnTo>
                  <a:cubicBezTo>
                    <a:pt x="8921" y="1849"/>
                    <a:pt x="8758" y="1493"/>
                    <a:pt x="8464" y="1266"/>
                  </a:cubicBezTo>
                  <a:lnTo>
                    <a:pt x="8464" y="540"/>
                  </a:lnTo>
                  <a:cubicBezTo>
                    <a:pt x="8459" y="246"/>
                    <a:pt x="8219" y="6"/>
                    <a:pt x="79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7" name="Google Shape;14847;p83"/>
          <p:cNvGrpSpPr/>
          <p:nvPr/>
        </p:nvGrpSpPr>
        <p:grpSpPr>
          <a:xfrm>
            <a:off x="870273" y="4109236"/>
            <a:ext cx="411300" cy="353258"/>
            <a:chOff x="870273" y="4293811"/>
            <a:chExt cx="411300" cy="353258"/>
          </a:xfrm>
        </p:grpSpPr>
        <p:sp>
          <p:nvSpPr>
            <p:cNvPr id="14848" name="Google Shape;14848;p83"/>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83"/>
            <p:cNvSpPr/>
            <p:nvPr/>
          </p:nvSpPr>
          <p:spPr>
            <a:xfrm>
              <a:off x="889183" y="4486400"/>
              <a:ext cx="373453" cy="154506"/>
            </a:xfrm>
            <a:custGeom>
              <a:avLst/>
              <a:gdLst/>
              <a:ahLst/>
              <a:cxnLst/>
              <a:rect l="l" t="t" r="r" b="b"/>
              <a:pathLst>
                <a:path w="14239" h="5891" extrusionOk="0">
                  <a:moveTo>
                    <a:pt x="1" y="1"/>
                  </a:moveTo>
                  <a:lnTo>
                    <a:pt x="1" y="5154"/>
                  </a:lnTo>
                  <a:cubicBezTo>
                    <a:pt x="1" y="5563"/>
                    <a:pt x="333" y="5890"/>
                    <a:pt x="737" y="5890"/>
                  </a:cubicBezTo>
                  <a:lnTo>
                    <a:pt x="13503" y="5890"/>
                  </a:lnTo>
                  <a:cubicBezTo>
                    <a:pt x="13907" y="5890"/>
                    <a:pt x="14239" y="5563"/>
                    <a:pt x="14239" y="5154"/>
                  </a:cubicBezTo>
                  <a:lnTo>
                    <a:pt x="14239" y="4909"/>
                  </a:lnTo>
                  <a:lnTo>
                    <a:pt x="1969" y="4909"/>
                  </a:lnTo>
                  <a:cubicBezTo>
                    <a:pt x="1425" y="4909"/>
                    <a:pt x="987" y="4471"/>
                    <a:pt x="987" y="3927"/>
                  </a:cubicBezTo>
                  <a:lnTo>
                    <a:pt x="987" y="2445"/>
                  </a:lnTo>
                  <a:cubicBezTo>
                    <a:pt x="987" y="2309"/>
                    <a:pt x="1098" y="2203"/>
                    <a:pt x="1231" y="2203"/>
                  </a:cubicBezTo>
                  <a:cubicBezTo>
                    <a:pt x="1240" y="2203"/>
                    <a:pt x="1248" y="2204"/>
                    <a:pt x="1257" y="2204"/>
                  </a:cubicBezTo>
                  <a:cubicBezTo>
                    <a:pt x="1329" y="2214"/>
                    <a:pt x="1401" y="2214"/>
                    <a:pt x="1478" y="2214"/>
                  </a:cubicBezTo>
                  <a:lnTo>
                    <a:pt x="12766" y="2214"/>
                  </a:lnTo>
                  <a:cubicBezTo>
                    <a:pt x="13296" y="2214"/>
                    <a:pt x="13815" y="2041"/>
                    <a:pt x="14239" y="1718"/>
                  </a:cubicBezTo>
                  <a:lnTo>
                    <a:pt x="1423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83"/>
            <p:cNvSpPr/>
            <p:nvPr/>
          </p:nvSpPr>
          <p:spPr>
            <a:xfrm>
              <a:off x="876332" y="4357675"/>
              <a:ext cx="399183" cy="167358"/>
            </a:xfrm>
            <a:custGeom>
              <a:avLst/>
              <a:gdLst/>
              <a:ahLst/>
              <a:cxnLst/>
              <a:rect l="l" t="t" r="r" b="b"/>
              <a:pathLst>
                <a:path w="15220" h="6381" extrusionOk="0">
                  <a:moveTo>
                    <a:pt x="982" y="1"/>
                  </a:moveTo>
                  <a:cubicBezTo>
                    <a:pt x="443" y="1"/>
                    <a:pt x="0" y="439"/>
                    <a:pt x="0" y="982"/>
                  </a:cubicBezTo>
                  <a:lnTo>
                    <a:pt x="0" y="4418"/>
                  </a:lnTo>
                  <a:cubicBezTo>
                    <a:pt x="0" y="5505"/>
                    <a:pt x="881" y="6381"/>
                    <a:pt x="1963" y="6381"/>
                  </a:cubicBezTo>
                  <a:lnTo>
                    <a:pt x="13256" y="6381"/>
                  </a:lnTo>
                  <a:cubicBezTo>
                    <a:pt x="14339" y="6381"/>
                    <a:pt x="15220" y="5500"/>
                    <a:pt x="15220" y="4418"/>
                  </a:cubicBezTo>
                  <a:lnTo>
                    <a:pt x="15220" y="982"/>
                  </a:lnTo>
                  <a:cubicBezTo>
                    <a:pt x="15220" y="439"/>
                    <a:pt x="14777" y="1"/>
                    <a:pt x="1423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83"/>
            <p:cNvSpPr/>
            <p:nvPr/>
          </p:nvSpPr>
          <p:spPr>
            <a:xfrm>
              <a:off x="908513" y="4357675"/>
              <a:ext cx="334820" cy="19330"/>
            </a:xfrm>
            <a:custGeom>
              <a:avLst/>
              <a:gdLst/>
              <a:ahLst/>
              <a:cxnLst/>
              <a:rect l="l" t="t" r="r" b="b"/>
              <a:pathLst>
                <a:path w="12766" h="737" extrusionOk="0">
                  <a:moveTo>
                    <a:pt x="366" y="1"/>
                  </a:moveTo>
                  <a:cubicBezTo>
                    <a:pt x="164" y="1"/>
                    <a:pt x="0" y="164"/>
                    <a:pt x="0" y="371"/>
                  </a:cubicBezTo>
                  <a:cubicBezTo>
                    <a:pt x="0" y="573"/>
                    <a:pt x="164" y="737"/>
                    <a:pt x="366" y="737"/>
                  </a:cubicBezTo>
                  <a:lnTo>
                    <a:pt x="12395" y="737"/>
                  </a:lnTo>
                  <a:cubicBezTo>
                    <a:pt x="12602" y="737"/>
                    <a:pt x="12766" y="573"/>
                    <a:pt x="12766" y="371"/>
                  </a:cubicBezTo>
                  <a:cubicBezTo>
                    <a:pt x="12766" y="164"/>
                    <a:pt x="12602" y="1"/>
                    <a:pt x="12395"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83"/>
            <p:cNvSpPr/>
            <p:nvPr/>
          </p:nvSpPr>
          <p:spPr>
            <a:xfrm>
              <a:off x="947120" y="4357675"/>
              <a:ext cx="25782" cy="283231"/>
            </a:xfrm>
            <a:custGeom>
              <a:avLst/>
              <a:gdLst/>
              <a:ahLst/>
              <a:cxnLst/>
              <a:rect l="l" t="t" r="r" b="b"/>
              <a:pathLst>
                <a:path w="983" h="10799" extrusionOk="0">
                  <a:moveTo>
                    <a:pt x="0" y="1"/>
                  </a:moveTo>
                  <a:lnTo>
                    <a:pt x="0"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83"/>
            <p:cNvSpPr/>
            <p:nvPr/>
          </p:nvSpPr>
          <p:spPr>
            <a:xfrm>
              <a:off x="947120" y="4357675"/>
              <a:ext cx="25782" cy="19330"/>
            </a:xfrm>
            <a:custGeom>
              <a:avLst/>
              <a:gdLst/>
              <a:ahLst/>
              <a:cxnLst/>
              <a:rect l="l" t="t" r="r" b="b"/>
              <a:pathLst>
                <a:path w="983" h="737" extrusionOk="0">
                  <a:moveTo>
                    <a:pt x="0" y="1"/>
                  </a:moveTo>
                  <a:lnTo>
                    <a:pt x="0"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83"/>
            <p:cNvSpPr/>
            <p:nvPr/>
          </p:nvSpPr>
          <p:spPr>
            <a:xfrm>
              <a:off x="947120" y="4544337"/>
              <a:ext cx="25782" cy="19330"/>
            </a:xfrm>
            <a:custGeom>
              <a:avLst/>
              <a:gdLst/>
              <a:ahLst/>
              <a:cxnLst/>
              <a:rect l="l" t="t" r="r" b="b"/>
              <a:pathLst>
                <a:path w="983" h="737" extrusionOk="0">
                  <a:moveTo>
                    <a:pt x="0" y="0"/>
                  </a:moveTo>
                  <a:lnTo>
                    <a:pt x="0"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83"/>
            <p:cNvSpPr/>
            <p:nvPr/>
          </p:nvSpPr>
          <p:spPr>
            <a:xfrm>
              <a:off x="947120" y="4615125"/>
              <a:ext cx="25782" cy="25782"/>
            </a:xfrm>
            <a:custGeom>
              <a:avLst/>
              <a:gdLst/>
              <a:ahLst/>
              <a:cxnLst/>
              <a:rect l="l" t="t" r="r" b="b"/>
              <a:pathLst>
                <a:path w="983" h="983" extrusionOk="0">
                  <a:moveTo>
                    <a:pt x="0" y="1"/>
                  </a:moveTo>
                  <a:lnTo>
                    <a:pt x="0"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83"/>
            <p:cNvSpPr/>
            <p:nvPr/>
          </p:nvSpPr>
          <p:spPr>
            <a:xfrm>
              <a:off x="1178944" y="4357675"/>
              <a:ext cx="25782" cy="283231"/>
            </a:xfrm>
            <a:custGeom>
              <a:avLst/>
              <a:gdLst/>
              <a:ahLst/>
              <a:cxnLst/>
              <a:rect l="l" t="t" r="r" b="b"/>
              <a:pathLst>
                <a:path w="983" h="10799" extrusionOk="0">
                  <a:moveTo>
                    <a:pt x="1" y="1"/>
                  </a:moveTo>
                  <a:lnTo>
                    <a:pt x="1" y="10798"/>
                  </a:lnTo>
                  <a:lnTo>
                    <a:pt x="982" y="10798"/>
                  </a:lnTo>
                  <a:lnTo>
                    <a:pt x="982" y="1"/>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83"/>
            <p:cNvSpPr/>
            <p:nvPr/>
          </p:nvSpPr>
          <p:spPr>
            <a:xfrm>
              <a:off x="1178944" y="4357675"/>
              <a:ext cx="25782" cy="19330"/>
            </a:xfrm>
            <a:custGeom>
              <a:avLst/>
              <a:gdLst/>
              <a:ahLst/>
              <a:cxnLst/>
              <a:rect l="l" t="t" r="r" b="b"/>
              <a:pathLst>
                <a:path w="983" h="737" extrusionOk="0">
                  <a:moveTo>
                    <a:pt x="1" y="1"/>
                  </a:moveTo>
                  <a:lnTo>
                    <a:pt x="1" y="737"/>
                  </a:lnTo>
                  <a:lnTo>
                    <a:pt x="982" y="737"/>
                  </a:lnTo>
                  <a:lnTo>
                    <a:pt x="982" y="1"/>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83"/>
            <p:cNvSpPr/>
            <p:nvPr/>
          </p:nvSpPr>
          <p:spPr>
            <a:xfrm>
              <a:off x="1178944" y="4544337"/>
              <a:ext cx="25782" cy="19330"/>
            </a:xfrm>
            <a:custGeom>
              <a:avLst/>
              <a:gdLst/>
              <a:ahLst/>
              <a:cxnLst/>
              <a:rect l="l" t="t" r="r" b="b"/>
              <a:pathLst>
                <a:path w="983" h="737" extrusionOk="0">
                  <a:moveTo>
                    <a:pt x="1" y="0"/>
                  </a:moveTo>
                  <a:lnTo>
                    <a:pt x="1" y="736"/>
                  </a:lnTo>
                  <a:lnTo>
                    <a:pt x="982" y="736"/>
                  </a:lnTo>
                  <a:lnTo>
                    <a:pt x="98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83"/>
            <p:cNvSpPr/>
            <p:nvPr/>
          </p:nvSpPr>
          <p:spPr>
            <a:xfrm>
              <a:off x="1178944" y="4615125"/>
              <a:ext cx="25782" cy="25782"/>
            </a:xfrm>
            <a:custGeom>
              <a:avLst/>
              <a:gdLst/>
              <a:ahLst/>
              <a:cxnLst/>
              <a:rect l="l" t="t" r="r" b="b"/>
              <a:pathLst>
                <a:path w="983" h="983" extrusionOk="0">
                  <a:moveTo>
                    <a:pt x="1" y="1"/>
                  </a:moveTo>
                  <a:lnTo>
                    <a:pt x="1" y="982"/>
                  </a:lnTo>
                  <a:lnTo>
                    <a:pt x="982" y="982"/>
                  </a:lnTo>
                  <a:lnTo>
                    <a:pt x="98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83"/>
            <p:cNvSpPr/>
            <p:nvPr/>
          </p:nvSpPr>
          <p:spPr>
            <a:xfrm>
              <a:off x="1043794" y="4473522"/>
              <a:ext cx="64389" cy="25782"/>
            </a:xfrm>
            <a:custGeom>
              <a:avLst/>
              <a:gdLst/>
              <a:ahLst/>
              <a:cxnLst/>
              <a:rect l="l" t="t" r="r" b="b"/>
              <a:pathLst>
                <a:path w="2455" h="983" extrusionOk="0">
                  <a:moveTo>
                    <a:pt x="246" y="1"/>
                  </a:moveTo>
                  <a:cubicBezTo>
                    <a:pt x="106" y="1"/>
                    <a:pt x="0" y="111"/>
                    <a:pt x="0" y="246"/>
                  </a:cubicBezTo>
                  <a:lnTo>
                    <a:pt x="0" y="737"/>
                  </a:lnTo>
                  <a:cubicBezTo>
                    <a:pt x="0" y="872"/>
                    <a:pt x="106" y="982"/>
                    <a:pt x="246" y="982"/>
                  </a:cubicBezTo>
                  <a:lnTo>
                    <a:pt x="2209" y="982"/>
                  </a:lnTo>
                  <a:cubicBezTo>
                    <a:pt x="2344" y="982"/>
                    <a:pt x="2454" y="872"/>
                    <a:pt x="2454" y="737"/>
                  </a:cubicBezTo>
                  <a:lnTo>
                    <a:pt x="2454" y="246"/>
                  </a:lnTo>
                  <a:cubicBezTo>
                    <a:pt x="2454" y="111"/>
                    <a:pt x="2344" y="1"/>
                    <a:pt x="2209"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83"/>
            <p:cNvSpPr/>
            <p:nvPr/>
          </p:nvSpPr>
          <p:spPr>
            <a:xfrm>
              <a:off x="934373" y="4499278"/>
              <a:ext cx="51511" cy="45085"/>
            </a:xfrm>
            <a:custGeom>
              <a:avLst/>
              <a:gdLst/>
              <a:ahLst/>
              <a:cxnLst/>
              <a:rect l="l" t="t" r="r" b="b"/>
              <a:pathLst>
                <a:path w="1964" h="1719" extrusionOk="0">
                  <a:moveTo>
                    <a:pt x="246" y="0"/>
                  </a:moveTo>
                  <a:cubicBezTo>
                    <a:pt x="106" y="0"/>
                    <a:pt x="0" y="111"/>
                    <a:pt x="0" y="246"/>
                  </a:cubicBezTo>
                  <a:lnTo>
                    <a:pt x="0" y="1473"/>
                  </a:lnTo>
                  <a:cubicBezTo>
                    <a:pt x="0" y="1608"/>
                    <a:pt x="106" y="1718"/>
                    <a:pt x="246" y="1718"/>
                  </a:cubicBezTo>
                  <a:lnTo>
                    <a:pt x="1713" y="1718"/>
                  </a:lnTo>
                  <a:cubicBezTo>
                    <a:pt x="1853" y="1718"/>
                    <a:pt x="1964" y="1608"/>
                    <a:pt x="1964" y="1473"/>
                  </a:cubicBezTo>
                  <a:lnTo>
                    <a:pt x="1964" y="246"/>
                  </a:lnTo>
                  <a:cubicBezTo>
                    <a:pt x="1964" y="111"/>
                    <a:pt x="1853" y="0"/>
                    <a:pt x="1713"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83"/>
            <p:cNvSpPr/>
            <p:nvPr/>
          </p:nvSpPr>
          <p:spPr>
            <a:xfrm>
              <a:off x="934373" y="4499278"/>
              <a:ext cx="51511" cy="19330"/>
            </a:xfrm>
            <a:custGeom>
              <a:avLst/>
              <a:gdLst/>
              <a:ahLst/>
              <a:cxnLst/>
              <a:rect l="l" t="t" r="r" b="b"/>
              <a:pathLst>
                <a:path w="1964" h="737" extrusionOk="0">
                  <a:moveTo>
                    <a:pt x="246" y="0"/>
                  </a:moveTo>
                  <a:cubicBezTo>
                    <a:pt x="106" y="0"/>
                    <a:pt x="0" y="111"/>
                    <a:pt x="0" y="246"/>
                  </a:cubicBezTo>
                  <a:lnTo>
                    <a:pt x="0" y="737"/>
                  </a:lnTo>
                  <a:lnTo>
                    <a:pt x="1964" y="737"/>
                  </a:lnTo>
                  <a:lnTo>
                    <a:pt x="1964" y="246"/>
                  </a:lnTo>
                  <a:cubicBezTo>
                    <a:pt x="1964" y="111"/>
                    <a:pt x="1853" y="0"/>
                    <a:pt x="1713"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83"/>
            <p:cNvSpPr/>
            <p:nvPr/>
          </p:nvSpPr>
          <p:spPr>
            <a:xfrm>
              <a:off x="1166067" y="4499278"/>
              <a:ext cx="51511" cy="45085"/>
            </a:xfrm>
            <a:custGeom>
              <a:avLst/>
              <a:gdLst/>
              <a:ahLst/>
              <a:cxnLst/>
              <a:rect l="l" t="t" r="r" b="b"/>
              <a:pathLst>
                <a:path w="1964" h="1719" extrusionOk="0">
                  <a:moveTo>
                    <a:pt x="246" y="0"/>
                  </a:moveTo>
                  <a:cubicBezTo>
                    <a:pt x="111" y="0"/>
                    <a:pt x="1" y="111"/>
                    <a:pt x="1" y="246"/>
                  </a:cubicBezTo>
                  <a:lnTo>
                    <a:pt x="1" y="1473"/>
                  </a:lnTo>
                  <a:cubicBezTo>
                    <a:pt x="1" y="1608"/>
                    <a:pt x="111" y="1718"/>
                    <a:pt x="246" y="1718"/>
                  </a:cubicBezTo>
                  <a:lnTo>
                    <a:pt x="1719" y="1718"/>
                  </a:lnTo>
                  <a:cubicBezTo>
                    <a:pt x="1853" y="1718"/>
                    <a:pt x="1964" y="1608"/>
                    <a:pt x="1964" y="1473"/>
                  </a:cubicBezTo>
                  <a:lnTo>
                    <a:pt x="1964" y="246"/>
                  </a:lnTo>
                  <a:cubicBezTo>
                    <a:pt x="1964" y="111"/>
                    <a:pt x="1853" y="0"/>
                    <a:pt x="1719"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83"/>
            <p:cNvSpPr/>
            <p:nvPr/>
          </p:nvSpPr>
          <p:spPr>
            <a:xfrm>
              <a:off x="1166067" y="4499278"/>
              <a:ext cx="51511" cy="19330"/>
            </a:xfrm>
            <a:custGeom>
              <a:avLst/>
              <a:gdLst/>
              <a:ahLst/>
              <a:cxnLst/>
              <a:rect l="l" t="t" r="r" b="b"/>
              <a:pathLst>
                <a:path w="1964" h="737" extrusionOk="0">
                  <a:moveTo>
                    <a:pt x="246" y="0"/>
                  </a:moveTo>
                  <a:cubicBezTo>
                    <a:pt x="111" y="0"/>
                    <a:pt x="1" y="111"/>
                    <a:pt x="1" y="246"/>
                  </a:cubicBezTo>
                  <a:lnTo>
                    <a:pt x="1" y="737"/>
                  </a:lnTo>
                  <a:lnTo>
                    <a:pt x="1964" y="737"/>
                  </a:lnTo>
                  <a:lnTo>
                    <a:pt x="1964" y="246"/>
                  </a:lnTo>
                  <a:cubicBezTo>
                    <a:pt x="1964" y="111"/>
                    <a:pt x="1853" y="0"/>
                    <a:pt x="1719"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83"/>
            <p:cNvSpPr/>
            <p:nvPr/>
          </p:nvSpPr>
          <p:spPr>
            <a:xfrm>
              <a:off x="870273" y="4293811"/>
              <a:ext cx="411300" cy="353258"/>
            </a:xfrm>
            <a:custGeom>
              <a:avLst/>
              <a:gdLst/>
              <a:ahLst/>
              <a:cxnLst/>
              <a:rect l="l" t="t" r="r" b="b"/>
              <a:pathLst>
                <a:path w="15682" h="13469" extrusionOk="0">
                  <a:moveTo>
                    <a:pt x="8969" y="458"/>
                  </a:moveTo>
                  <a:cubicBezTo>
                    <a:pt x="9205" y="458"/>
                    <a:pt x="9412" y="622"/>
                    <a:pt x="9465" y="857"/>
                  </a:cubicBezTo>
                  <a:lnTo>
                    <a:pt x="9763" y="2210"/>
                  </a:lnTo>
                  <a:lnTo>
                    <a:pt x="5919" y="2210"/>
                  </a:lnTo>
                  <a:lnTo>
                    <a:pt x="6217" y="857"/>
                  </a:lnTo>
                  <a:cubicBezTo>
                    <a:pt x="6270" y="622"/>
                    <a:pt x="6477" y="458"/>
                    <a:pt x="6712" y="458"/>
                  </a:cubicBezTo>
                  <a:close/>
                  <a:moveTo>
                    <a:pt x="3686" y="2667"/>
                  </a:moveTo>
                  <a:lnTo>
                    <a:pt x="3686" y="7608"/>
                  </a:lnTo>
                  <a:lnTo>
                    <a:pt x="3161" y="7608"/>
                  </a:lnTo>
                  <a:lnTo>
                    <a:pt x="3161" y="2667"/>
                  </a:lnTo>
                  <a:close/>
                  <a:moveTo>
                    <a:pt x="12520" y="2667"/>
                  </a:moveTo>
                  <a:lnTo>
                    <a:pt x="12520" y="7608"/>
                  </a:lnTo>
                  <a:lnTo>
                    <a:pt x="12001" y="7608"/>
                  </a:lnTo>
                  <a:lnTo>
                    <a:pt x="12001" y="2667"/>
                  </a:lnTo>
                  <a:close/>
                  <a:moveTo>
                    <a:pt x="2704" y="2667"/>
                  </a:moveTo>
                  <a:lnTo>
                    <a:pt x="2704" y="7608"/>
                  </a:lnTo>
                  <a:lnTo>
                    <a:pt x="2690" y="7608"/>
                  </a:lnTo>
                  <a:cubicBezTo>
                    <a:pt x="2425" y="7608"/>
                    <a:pt x="2213" y="7820"/>
                    <a:pt x="2213" y="8085"/>
                  </a:cubicBezTo>
                  <a:lnTo>
                    <a:pt x="2213" y="8590"/>
                  </a:lnTo>
                  <a:lnTo>
                    <a:pt x="2199" y="8590"/>
                  </a:lnTo>
                  <a:cubicBezTo>
                    <a:pt x="1242" y="8590"/>
                    <a:pt x="462" y="7810"/>
                    <a:pt x="462" y="6858"/>
                  </a:cubicBezTo>
                  <a:lnTo>
                    <a:pt x="462" y="3417"/>
                  </a:lnTo>
                  <a:cubicBezTo>
                    <a:pt x="462" y="3003"/>
                    <a:pt x="799" y="2667"/>
                    <a:pt x="1213" y="2667"/>
                  </a:cubicBezTo>
                  <a:close/>
                  <a:moveTo>
                    <a:pt x="11539" y="2671"/>
                  </a:moveTo>
                  <a:lnTo>
                    <a:pt x="11539" y="7608"/>
                  </a:lnTo>
                  <a:lnTo>
                    <a:pt x="11524" y="7608"/>
                  </a:lnTo>
                  <a:cubicBezTo>
                    <a:pt x="11260" y="7608"/>
                    <a:pt x="11048" y="7825"/>
                    <a:pt x="11048" y="8085"/>
                  </a:cubicBezTo>
                  <a:lnTo>
                    <a:pt x="11048" y="8590"/>
                  </a:lnTo>
                  <a:lnTo>
                    <a:pt x="4634" y="8590"/>
                  </a:lnTo>
                  <a:lnTo>
                    <a:pt x="4634" y="8085"/>
                  </a:lnTo>
                  <a:cubicBezTo>
                    <a:pt x="4634" y="7825"/>
                    <a:pt x="4422" y="7608"/>
                    <a:pt x="4157" y="7608"/>
                  </a:cubicBezTo>
                  <a:lnTo>
                    <a:pt x="4143" y="7608"/>
                  </a:lnTo>
                  <a:lnTo>
                    <a:pt x="4143" y="2671"/>
                  </a:lnTo>
                  <a:close/>
                  <a:moveTo>
                    <a:pt x="14469" y="2667"/>
                  </a:moveTo>
                  <a:cubicBezTo>
                    <a:pt x="14888" y="2667"/>
                    <a:pt x="15220" y="3003"/>
                    <a:pt x="15224" y="3422"/>
                  </a:cubicBezTo>
                  <a:lnTo>
                    <a:pt x="15224" y="6858"/>
                  </a:lnTo>
                  <a:lnTo>
                    <a:pt x="15220" y="6858"/>
                  </a:lnTo>
                  <a:cubicBezTo>
                    <a:pt x="15220" y="7815"/>
                    <a:pt x="14445" y="8590"/>
                    <a:pt x="13487" y="8590"/>
                  </a:cubicBezTo>
                  <a:lnTo>
                    <a:pt x="13473" y="8590"/>
                  </a:lnTo>
                  <a:lnTo>
                    <a:pt x="13473" y="8085"/>
                  </a:lnTo>
                  <a:cubicBezTo>
                    <a:pt x="13473" y="7820"/>
                    <a:pt x="13256" y="7608"/>
                    <a:pt x="12997" y="7608"/>
                  </a:cubicBezTo>
                  <a:lnTo>
                    <a:pt x="12982" y="7608"/>
                  </a:lnTo>
                  <a:lnTo>
                    <a:pt x="12982" y="2667"/>
                  </a:lnTo>
                  <a:close/>
                  <a:moveTo>
                    <a:pt x="4157" y="8065"/>
                  </a:moveTo>
                  <a:cubicBezTo>
                    <a:pt x="4167" y="8065"/>
                    <a:pt x="4177" y="8070"/>
                    <a:pt x="4177" y="8080"/>
                  </a:cubicBezTo>
                  <a:lnTo>
                    <a:pt x="4177" y="9307"/>
                  </a:lnTo>
                  <a:cubicBezTo>
                    <a:pt x="4177" y="9316"/>
                    <a:pt x="4167" y="9326"/>
                    <a:pt x="4157" y="9326"/>
                  </a:cubicBezTo>
                  <a:lnTo>
                    <a:pt x="2690" y="9326"/>
                  </a:lnTo>
                  <a:cubicBezTo>
                    <a:pt x="2680" y="9326"/>
                    <a:pt x="2671" y="9316"/>
                    <a:pt x="2671" y="9307"/>
                  </a:cubicBezTo>
                  <a:lnTo>
                    <a:pt x="2671" y="8085"/>
                  </a:lnTo>
                  <a:cubicBezTo>
                    <a:pt x="2671" y="8075"/>
                    <a:pt x="2680" y="8065"/>
                    <a:pt x="2685" y="8065"/>
                  </a:cubicBezTo>
                  <a:lnTo>
                    <a:pt x="3195" y="8065"/>
                  </a:lnTo>
                  <a:lnTo>
                    <a:pt x="3195" y="8575"/>
                  </a:lnTo>
                  <a:cubicBezTo>
                    <a:pt x="3195" y="8727"/>
                    <a:pt x="3309" y="8803"/>
                    <a:pt x="3424" y="8803"/>
                  </a:cubicBezTo>
                  <a:cubicBezTo>
                    <a:pt x="3538" y="8803"/>
                    <a:pt x="3652" y="8727"/>
                    <a:pt x="3652" y="8575"/>
                  </a:cubicBezTo>
                  <a:lnTo>
                    <a:pt x="3652" y="8065"/>
                  </a:lnTo>
                  <a:close/>
                  <a:moveTo>
                    <a:pt x="12997" y="8065"/>
                  </a:moveTo>
                  <a:cubicBezTo>
                    <a:pt x="13006" y="8065"/>
                    <a:pt x="13011" y="8070"/>
                    <a:pt x="13011" y="8080"/>
                  </a:cubicBezTo>
                  <a:lnTo>
                    <a:pt x="13011" y="9307"/>
                  </a:lnTo>
                  <a:lnTo>
                    <a:pt x="13011" y="9312"/>
                  </a:lnTo>
                  <a:cubicBezTo>
                    <a:pt x="13011" y="9321"/>
                    <a:pt x="13006" y="9326"/>
                    <a:pt x="12997" y="9326"/>
                  </a:cubicBezTo>
                  <a:lnTo>
                    <a:pt x="11524" y="9326"/>
                  </a:lnTo>
                  <a:cubicBezTo>
                    <a:pt x="11515" y="9326"/>
                    <a:pt x="11510" y="9321"/>
                    <a:pt x="11510" y="9312"/>
                  </a:cubicBezTo>
                  <a:lnTo>
                    <a:pt x="11510" y="8085"/>
                  </a:lnTo>
                  <a:cubicBezTo>
                    <a:pt x="11510" y="8075"/>
                    <a:pt x="11515" y="8070"/>
                    <a:pt x="11524" y="8070"/>
                  </a:cubicBezTo>
                  <a:lnTo>
                    <a:pt x="12029" y="8070"/>
                  </a:lnTo>
                  <a:lnTo>
                    <a:pt x="12029" y="8575"/>
                  </a:lnTo>
                  <a:cubicBezTo>
                    <a:pt x="12029" y="8727"/>
                    <a:pt x="12144" y="8803"/>
                    <a:pt x="12259" y="8803"/>
                  </a:cubicBezTo>
                  <a:cubicBezTo>
                    <a:pt x="12373" y="8803"/>
                    <a:pt x="12489" y="8727"/>
                    <a:pt x="12491" y="8575"/>
                  </a:cubicBezTo>
                  <a:lnTo>
                    <a:pt x="12491" y="8065"/>
                  </a:lnTo>
                  <a:close/>
                  <a:moveTo>
                    <a:pt x="953" y="8662"/>
                  </a:moveTo>
                  <a:cubicBezTo>
                    <a:pt x="1319" y="8912"/>
                    <a:pt x="1752" y="9047"/>
                    <a:pt x="2194" y="9047"/>
                  </a:cubicBezTo>
                  <a:lnTo>
                    <a:pt x="2213" y="9047"/>
                  </a:lnTo>
                  <a:lnTo>
                    <a:pt x="2213" y="9312"/>
                  </a:lnTo>
                  <a:cubicBezTo>
                    <a:pt x="2213" y="9571"/>
                    <a:pt x="2425" y="9783"/>
                    <a:pt x="2685" y="9783"/>
                  </a:cubicBezTo>
                  <a:lnTo>
                    <a:pt x="3686" y="9783"/>
                  </a:lnTo>
                  <a:lnTo>
                    <a:pt x="3686" y="13007"/>
                  </a:lnTo>
                  <a:lnTo>
                    <a:pt x="3161" y="13007"/>
                  </a:lnTo>
                  <a:lnTo>
                    <a:pt x="3161" y="10539"/>
                  </a:lnTo>
                  <a:cubicBezTo>
                    <a:pt x="3161" y="10385"/>
                    <a:pt x="3047" y="10308"/>
                    <a:pt x="2933" y="10308"/>
                  </a:cubicBezTo>
                  <a:cubicBezTo>
                    <a:pt x="2819" y="10308"/>
                    <a:pt x="2704" y="10385"/>
                    <a:pt x="2704" y="10539"/>
                  </a:cubicBezTo>
                  <a:lnTo>
                    <a:pt x="2704" y="13007"/>
                  </a:lnTo>
                  <a:lnTo>
                    <a:pt x="1458" y="13007"/>
                  </a:lnTo>
                  <a:cubicBezTo>
                    <a:pt x="1179" y="13007"/>
                    <a:pt x="953" y="12781"/>
                    <a:pt x="953" y="12502"/>
                  </a:cubicBezTo>
                  <a:lnTo>
                    <a:pt x="953" y="8662"/>
                  </a:lnTo>
                  <a:close/>
                  <a:moveTo>
                    <a:pt x="11048" y="9052"/>
                  </a:moveTo>
                  <a:lnTo>
                    <a:pt x="11048" y="9312"/>
                  </a:lnTo>
                  <a:cubicBezTo>
                    <a:pt x="11048" y="9571"/>
                    <a:pt x="11260" y="9788"/>
                    <a:pt x="11524" y="9788"/>
                  </a:cubicBezTo>
                  <a:lnTo>
                    <a:pt x="12520" y="9788"/>
                  </a:lnTo>
                  <a:lnTo>
                    <a:pt x="12520" y="13007"/>
                  </a:lnTo>
                  <a:lnTo>
                    <a:pt x="12001" y="13007"/>
                  </a:lnTo>
                  <a:lnTo>
                    <a:pt x="12001" y="10539"/>
                  </a:lnTo>
                  <a:cubicBezTo>
                    <a:pt x="11996" y="10409"/>
                    <a:pt x="11895" y="10308"/>
                    <a:pt x="11770" y="10308"/>
                  </a:cubicBezTo>
                  <a:cubicBezTo>
                    <a:pt x="11640" y="10308"/>
                    <a:pt x="11539" y="10414"/>
                    <a:pt x="11539" y="10539"/>
                  </a:cubicBezTo>
                  <a:lnTo>
                    <a:pt x="11539" y="13007"/>
                  </a:lnTo>
                  <a:lnTo>
                    <a:pt x="4143" y="13007"/>
                  </a:lnTo>
                  <a:lnTo>
                    <a:pt x="4143" y="9788"/>
                  </a:lnTo>
                  <a:lnTo>
                    <a:pt x="4162" y="9788"/>
                  </a:lnTo>
                  <a:cubicBezTo>
                    <a:pt x="4422" y="9788"/>
                    <a:pt x="4634" y="9571"/>
                    <a:pt x="4634" y="9312"/>
                  </a:cubicBezTo>
                  <a:lnTo>
                    <a:pt x="4634" y="9052"/>
                  </a:lnTo>
                  <a:close/>
                  <a:moveTo>
                    <a:pt x="14734" y="8662"/>
                  </a:moveTo>
                  <a:lnTo>
                    <a:pt x="14734" y="12502"/>
                  </a:lnTo>
                  <a:cubicBezTo>
                    <a:pt x="14729" y="12781"/>
                    <a:pt x="14503" y="13007"/>
                    <a:pt x="14224" y="13007"/>
                  </a:cubicBezTo>
                  <a:lnTo>
                    <a:pt x="12982" y="13007"/>
                  </a:lnTo>
                  <a:lnTo>
                    <a:pt x="12982" y="9788"/>
                  </a:lnTo>
                  <a:lnTo>
                    <a:pt x="12997" y="9788"/>
                  </a:lnTo>
                  <a:cubicBezTo>
                    <a:pt x="13261" y="9783"/>
                    <a:pt x="13473" y="9571"/>
                    <a:pt x="13473" y="9312"/>
                  </a:cubicBezTo>
                  <a:lnTo>
                    <a:pt x="13473" y="9052"/>
                  </a:lnTo>
                  <a:lnTo>
                    <a:pt x="13487" y="9052"/>
                  </a:lnTo>
                  <a:cubicBezTo>
                    <a:pt x="13935" y="9052"/>
                    <a:pt x="14368" y="8917"/>
                    <a:pt x="14734" y="8662"/>
                  </a:cubicBezTo>
                  <a:close/>
                  <a:moveTo>
                    <a:pt x="6702" y="1"/>
                  </a:moveTo>
                  <a:cubicBezTo>
                    <a:pt x="6254" y="1"/>
                    <a:pt x="5870" y="317"/>
                    <a:pt x="5769" y="756"/>
                  </a:cubicBezTo>
                  <a:lnTo>
                    <a:pt x="5447" y="2210"/>
                  </a:lnTo>
                  <a:lnTo>
                    <a:pt x="1213" y="2210"/>
                  </a:lnTo>
                  <a:cubicBezTo>
                    <a:pt x="544" y="2210"/>
                    <a:pt x="5" y="2753"/>
                    <a:pt x="5" y="3422"/>
                  </a:cubicBezTo>
                  <a:lnTo>
                    <a:pt x="5" y="6858"/>
                  </a:lnTo>
                  <a:cubicBezTo>
                    <a:pt x="0" y="7358"/>
                    <a:pt x="173" y="7849"/>
                    <a:pt x="496" y="8239"/>
                  </a:cubicBezTo>
                  <a:lnTo>
                    <a:pt x="496" y="12502"/>
                  </a:lnTo>
                  <a:cubicBezTo>
                    <a:pt x="496" y="13036"/>
                    <a:pt x="929" y="13469"/>
                    <a:pt x="1458" y="13469"/>
                  </a:cubicBezTo>
                  <a:lnTo>
                    <a:pt x="14224" y="13469"/>
                  </a:lnTo>
                  <a:cubicBezTo>
                    <a:pt x="14758" y="13469"/>
                    <a:pt x="15186" y="13036"/>
                    <a:pt x="15191" y="12502"/>
                  </a:cubicBezTo>
                  <a:lnTo>
                    <a:pt x="15191" y="8239"/>
                  </a:lnTo>
                  <a:cubicBezTo>
                    <a:pt x="15508" y="7849"/>
                    <a:pt x="15682" y="7358"/>
                    <a:pt x="15682" y="6858"/>
                  </a:cubicBezTo>
                  <a:lnTo>
                    <a:pt x="15682" y="3422"/>
                  </a:lnTo>
                  <a:cubicBezTo>
                    <a:pt x="15677" y="2753"/>
                    <a:pt x="15138" y="2210"/>
                    <a:pt x="14469" y="2210"/>
                  </a:cubicBezTo>
                  <a:lnTo>
                    <a:pt x="10235" y="2210"/>
                  </a:lnTo>
                  <a:lnTo>
                    <a:pt x="9917" y="756"/>
                  </a:lnTo>
                  <a:cubicBezTo>
                    <a:pt x="9817" y="317"/>
                    <a:pt x="9432" y="1"/>
                    <a:pt x="8984" y="1"/>
                  </a:cubicBezTo>
                  <a:cubicBezTo>
                    <a:pt x="8981" y="1"/>
                    <a:pt x="8977" y="1"/>
                    <a:pt x="8974" y="1"/>
                  </a:cubicBezTo>
                  <a:lnTo>
                    <a:pt x="6712" y="1"/>
                  </a:lnTo>
                  <a:cubicBezTo>
                    <a:pt x="6709" y="1"/>
                    <a:pt x="6706" y="1"/>
                    <a:pt x="67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83"/>
            <p:cNvSpPr/>
            <p:nvPr/>
          </p:nvSpPr>
          <p:spPr>
            <a:xfrm>
              <a:off x="1037736" y="4467595"/>
              <a:ext cx="76506" cy="37768"/>
            </a:xfrm>
            <a:custGeom>
              <a:avLst/>
              <a:gdLst/>
              <a:ahLst/>
              <a:cxnLst/>
              <a:rect l="l" t="t" r="r" b="b"/>
              <a:pathLst>
                <a:path w="2917" h="1440" extrusionOk="0">
                  <a:moveTo>
                    <a:pt x="477" y="1"/>
                  </a:moveTo>
                  <a:cubicBezTo>
                    <a:pt x="212" y="1"/>
                    <a:pt x="0" y="212"/>
                    <a:pt x="0" y="477"/>
                  </a:cubicBezTo>
                  <a:lnTo>
                    <a:pt x="0" y="968"/>
                  </a:lnTo>
                  <a:cubicBezTo>
                    <a:pt x="0" y="1228"/>
                    <a:pt x="212" y="1439"/>
                    <a:pt x="477" y="1439"/>
                  </a:cubicBezTo>
                  <a:lnTo>
                    <a:pt x="2440" y="1439"/>
                  </a:lnTo>
                  <a:cubicBezTo>
                    <a:pt x="2700" y="1439"/>
                    <a:pt x="2911" y="1228"/>
                    <a:pt x="2916" y="963"/>
                  </a:cubicBezTo>
                  <a:lnTo>
                    <a:pt x="2916" y="477"/>
                  </a:lnTo>
                  <a:cubicBezTo>
                    <a:pt x="2911" y="212"/>
                    <a:pt x="2700" y="1"/>
                    <a:pt x="2440" y="1"/>
                  </a:cubicBezTo>
                  <a:lnTo>
                    <a:pt x="2194" y="1"/>
                  </a:lnTo>
                  <a:cubicBezTo>
                    <a:pt x="1886" y="1"/>
                    <a:pt x="1886" y="463"/>
                    <a:pt x="2194" y="463"/>
                  </a:cubicBezTo>
                  <a:lnTo>
                    <a:pt x="2440" y="463"/>
                  </a:lnTo>
                  <a:cubicBezTo>
                    <a:pt x="2449" y="463"/>
                    <a:pt x="2454" y="467"/>
                    <a:pt x="2454" y="477"/>
                  </a:cubicBezTo>
                  <a:lnTo>
                    <a:pt x="2454" y="968"/>
                  </a:lnTo>
                  <a:cubicBezTo>
                    <a:pt x="2454" y="977"/>
                    <a:pt x="2449" y="982"/>
                    <a:pt x="2440" y="982"/>
                  </a:cubicBezTo>
                  <a:lnTo>
                    <a:pt x="477" y="982"/>
                  </a:lnTo>
                  <a:cubicBezTo>
                    <a:pt x="467" y="982"/>
                    <a:pt x="457" y="977"/>
                    <a:pt x="457" y="968"/>
                  </a:cubicBezTo>
                  <a:lnTo>
                    <a:pt x="457" y="477"/>
                  </a:lnTo>
                  <a:cubicBezTo>
                    <a:pt x="457" y="467"/>
                    <a:pt x="467" y="463"/>
                    <a:pt x="477" y="463"/>
                  </a:cubicBezTo>
                  <a:lnTo>
                    <a:pt x="1213" y="463"/>
                  </a:lnTo>
                  <a:cubicBezTo>
                    <a:pt x="1516" y="463"/>
                    <a:pt x="1516" y="1"/>
                    <a:pt x="1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67" name="Google Shape;14867;p83"/>
          <p:cNvSpPr/>
          <p:nvPr/>
        </p:nvSpPr>
        <p:spPr>
          <a:xfrm>
            <a:off x="2217055" y="2494016"/>
            <a:ext cx="3829" cy="12642"/>
          </a:xfrm>
          <a:custGeom>
            <a:avLst/>
            <a:gdLst/>
            <a:ahLst/>
            <a:cxnLst/>
            <a:rect l="l" t="t" r="r" b="b"/>
            <a:pathLst>
              <a:path w="146" h="482" extrusionOk="0">
                <a:moveTo>
                  <a:pt x="145" y="1"/>
                </a:moveTo>
                <a:lnTo>
                  <a:pt x="68" y="78"/>
                </a:lnTo>
                <a:cubicBezTo>
                  <a:pt x="25" y="121"/>
                  <a:pt x="1" y="179"/>
                  <a:pt x="1" y="241"/>
                </a:cubicBezTo>
                <a:cubicBezTo>
                  <a:pt x="1" y="304"/>
                  <a:pt x="25" y="362"/>
                  <a:pt x="68" y="405"/>
                </a:cubicBezTo>
                <a:lnTo>
                  <a:pt x="145" y="482"/>
                </a:lnTo>
                <a:lnTo>
                  <a:pt x="145"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83"/>
          <p:cNvSpPr/>
          <p:nvPr/>
        </p:nvSpPr>
        <p:spPr>
          <a:xfrm>
            <a:off x="2201161" y="2549303"/>
            <a:ext cx="37505" cy="45452"/>
          </a:xfrm>
          <a:custGeom>
            <a:avLst/>
            <a:gdLst/>
            <a:ahLst/>
            <a:cxnLst/>
            <a:rect l="l" t="t" r="r" b="b"/>
            <a:pathLst>
              <a:path w="1430" h="1733" extrusionOk="0">
                <a:moveTo>
                  <a:pt x="1372" y="0"/>
                </a:moveTo>
                <a:lnTo>
                  <a:pt x="520" y="332"/>
                </a:lnTo>
                <a:lnTo>
                  <a:pt x="511" y="332"/>
                </a:lnTo>
                <a:cubicBezTo>
                  <a:pt x="492" y="342"/>
                  <a:pt x="1" y="525"/>
                  <a:pt x="1" y="1150"/>
                </a:cubicBezTo>
                <a:lnTo>
                  <a:pt x="1" y="1732"/>
                </a:lnTo>
                <a:lnTo>
                  <a:pt x="212" y="1732"/>
                </a:lnTo>
                <a:lnTo>
                  <a:pt x="212" y="1150"/>
                </a:lnTo>
                <a:cubicBezTo>
                  <a:pt x="212" y="525"/>
                  <a:pt x="703" y="342"/>
                  <a:pt x="722" y="332"/>
                </a:cubicBezTo>
                <a:lnTo>
                  <a:pt x="732" y="332"/>
                </a:lnTo>
                <a:lnTo>
                  <a:pt x="1430" y="58"/>
                </a:lnTo>
                <a:lnTo>
                  <a:pt x="1372"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69" name="Google Shape;14869;p83"/>
          <p:cNvGrpSpPr/>
          <p:nvPr/>
        </p:nvGrpSpPr>
        <p:grpSpPr>
          <a:xfrm>
            <a:off x="2189674" y="2255241"/>
            <a:ext cx="376627" cy="351501"/>
            <a:chOff x="2189674" y="2439816"/>
            <a:chExt cx="376627" cy="351501"/>
          </a:xfrm>
        </p:grpSpPr>
        <p:sp>
          <p:nvSpPr>
            <p:cNvPr id="14870" name="Google Shape;14870;p83"/>
            <p:cNvSpPr/>
            <p:nvPr/>
          </p:nvSpPr>
          <p:spPr>
            <a:xfrm>
              <a:off x="2370538" y="2539638"/>
              <a:ext cx="15028" cy="13035"/>
            </a:xfrm>
            <a:custGeom>
              <a:avLst/>
              <a:gdLst/>
              <a:ahLst/>
              <a:cxnLst/>
              <a:rect l="l" t="t" r="r" b="b"/>
              <a:pathLst>
                <a:path w="573" h="497" extrusionOk="0">
                  <a:moveTo>
                    <a:pt x="0" y="1"/>
                  </a:moveTo>
                  <a:lnTo>
                    <a:pt x="0" y="222"/>
                  </a:lnTo>
                  <a:lnTo>
                    <a:pt x="279" y="497"/>
                  </a:lnTo>
                  <a:lnTo>
                    <a:pt x="573" y="193"/>
                  </a:lnTo>
                  <a:lnTo>
                    <a:pt x="573" y="1"/>
                  </a:lnTo>
                  <a:lnTo>
                    <a:pt x="525" y="6"/>
                  </a:lnTo>
                  <a:cubicBezTo>
                    <a:pt x="476" y="11"/>
                    <a:pt x="433" y="15"/>
                    <a:pt x="390" y="15"/>
                  </a:cubicBezTo>
                  <a:lnTo>
                    <a:pt x="183" y="15"/>
                  </a:lnTo>
                  <a:cubicBezTo>
                    <a:pt x="140" y="15"/>
                    <a:pt x="91" y="11"/>
                    <a:pt x="48" y="6"/>
                  </a:cubicBez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83"/>
            <p:cNvSpPr/>
            <p:nvPr/>
          </p:nvSpPr>
          <p:spPr>
            <a:xfrm>
              <a:off x="2341374" y="2496992"/>
              <a:ext cx="4328" cy="12642"/>
            </a:xfrm>
            <a:custGeom>
              <a:avLst/>
              <a:gdLst/>
              <a:ahLst/>
              <a:cxnLst/>
              <a:rect l="l" t="t" r="r" b="b"/>
              <a:pathLst>
                <a:path w="165" h="482" extrusionOk="0">
                  <a:moveTo>
                    <a:pt x="164" y="1"/>
                  </a:moveTo>
                  <a:lnTo>
                    <a:pt x="87" y="78"/>
                  </a:lnTo>
                  <a:cubicBezTo>
                    <a:pt x="1" y="169"/>
                    <a:pt x="1" y="313"/>
                    <a:pt x="87" y="400"/>
                  </a:cubicBezTo>
                  <a:lnTo>
                    <a:pt x="164" y="482"/>
                  </a:lnTo>
                  <a:lnTo>
                    <a:pt x="164"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83"/>
            <p:cNvSpPr/>
            <p:nvPr/>
          </p:nvSpPr>
          <p:spPr>
            <a:xfrm>
              <a:off x="2230326" y="2662304"/>
              <a:ext cx="45715" cy="49754"/>
            </a:xfrm>
            <a:custGeom>
              <a:avLst/>
              <a:gdLst/>
              <a:ahLst/>
              <a:cxnLst/>
              <a:rect l="l" t="t" r="r" b="b"/>
              <a:pathLst>
                <a:path w="1743" h="1897" extrusionOk="0">
                  <a:moveTo>
                    <a:pt x="1271" y="1"/>
                  </a:moveTo>
                  <a:lnTo>
                    <a:pt x="1232" y="35"/>
                  </a:lnTo>
                  <a:cubicBezTo>
                    <a:pt x="837" y="362"/>
                    <a:pt x="318" y="463"/>
                    <a:pt x="44" y="492"/>
                  </a:cubicBezTo>
                  <a:lnTo>
                    <a:pt x="0" y="497"/>
                  </a:lnTo>
                  <a:lnTo>
                    <a:pt x="0" y="1132"/>
                  </a:lnTo>
                  <a:cubicBezTo>
                    <a:pt x="0" y="1555"/>
                    <a:pt x="347" y="1897"/>
                    <a:pt x="770" y="1897"/>
                  </a:cubicBezTo>
                  <a:lnTo>
                    <a:pt x="972" y="1897"/>
                  </a:lnTo>
                  <a:cubicBezTo>
                    <a:pt x="1396" y="1897"/>
                    <a:pt x="1742" y="1555"/>
                    <a:pt x="1742" y="1132"/>
                  </a:cubicBezTo>
                  <a:lnTo>
                    <a:pt x="1742" y="458"/>
                  </a:lnTo>
                  <a:lnTo>
                    <a:pt x="1713" y="444"/>
                  </a:lnTo>
                  <a:cubicBezTo>
                    <a:pt x="1540" y="357"/>
                    <a:pt x="1396" y="217"/>
                    <a:pt x="1299"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83"/>
            <p:cNvSpPr/>
            <p:nvPr/>
          </p:nvSpPr>
          <p:spPr>
            <a:xfrm>
              <a:off x="2285588" y="2679850"/>
              <a:ext cx="4328" cy="11383"/>
            </a:xfrm>
            <a:custGeom>
              <a:avLst/>
              <a:gdLst/>
              <a:ahLst/>
              <a:cxnLst/>
              <a:rect l="l" t="t" r="r" b="b"/>
              <a:pathLst>
                <a:path w="165" h="434" extrusionOk="0">
                  <a:moveTo>
                    <a:pt x="1" y="1"/>
                  </a:moveTo>
                  <a:lnTo>
                    <a:pt x="1" y="434"/>
                  </a:lnTo>
                  <a:lnTo>
                    <a:pt x="73" y="381"/>
                  </a:lnTo>
                  <a:cubicBezTo>
                    <a:pt x="131" y="338"/>
                    <a:pt x="164" y="265"/>
                    <a:pt x="164" y="193"/>
                  </a:cubicBezTo>
                  <a:cubicBezTo>
                    <a:pt x="164" y="135"/>
                    <a:pt x="140" y="78"/>
                    <a:pt x="102" y="34"/>
                  </a:cubicBezTo>
                  <a:lnTo>
                    <a:pt x="92" y="25"/>
                  </a:lnTo>
                  <a:lnTo>
                    <a:pt x="78" y="25"/>
                  </a:lnTo>
                  <a:lnTo>
                    <a:pt x="58"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83"/>
            <p:cNvSpPr/>
            <p:nvPr/>
          </p:nvSpPr>
          <p:spPr>
            <a:xfrm>
              <a:off x="2245591" y="2721263"/>
              <a:ext cx="15159" cy="13009"/>
            </a:xfrm>
            <a:custGeom>
              <a:avLst/>
              <a:gdLst/>
              <a:ahLst/>
              <a:cxnLst/>
              <a:rect l="l" t="t" r="r" b="b"/>
              <a:pathLst>
                <a:path w="578" h="496" extrusionOk="0">
                  <a:moveTo>
                    <a:pt x="0" y="0"/>
                  </a:moveTo>
                  <a:lnTo>
                    <a:pt x="0" y="221"/>
                  </a:lnTo>
                  <a:lnTo>
                    <a:pt x="284" y="496"/>
                  </a:lnTo>
                  <a:lnTo>
                    <a:pt x="578" y="188"/>
                  </a:lnTo>
                  <a:lnTo>
                    <a:pt x="578" y="0"/>
                  </a:lnTo>
                  <a:lnTo>
                    <a:pt x="525" y="5"/>
                  </a:lnTo>
                  <a:cubicBezTo>
                    <a:pt x="482" y="10"/>
                    <a:pt x="438" y="10"/>
                    <a:pt x="390" y="14"/>
                  </a:cubicBezTo>
                  <a:lnTo>
                    <a:pt x="188" y="14"/>
                  </a:lnTo>
                  <a:cubicBezTo>
                    <a:pt x="140" y="14"/>
                    <a:pt x="97" y="10"/>
                    <a:pt x="53" y="5"/>
                  </a:cubicBezTo>
                  <a:lnTo>
                    <a:pt x="0"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83"/>
            <p:cNvSpPr/>
            <p:nvPr/>
          </p:nvSpPr>
          <p:spPr>
            <a:xfrm>
              <a:off x="2355248" y="2480704"/>
              <a:ext cx="45583" cy="49885"/>
            </a:xfrm>
            <a:custGeom>
              <a:avLst/>
              <a:gdLst/>
              <a:ahLst/>
              <a:cxnLst/>
              <a:rect l="l" t="t" r="r" b="b"/>
              <a:pathLst>
                <a:path w="1738" h="1902" extrusionOk="0">
                  <a:moveTo>
                    <a:pt x="1271" y="1"/>
                  </a:moveTo>
                  <a:lnTo>
                    <a:pt x="1228" y="35"/>
                  </a:lnTo>
                  <a:cubicBezTo>
                    <a:pt x="833" y="362"/>
                    <a:pt x="314" y="463"/>
                    <a:pt x="39" y="492"/>
                  </a:cubicBezTo>
                  <a:lnTo>
                    <a:pt x="1" y="496"/>
                  </a:lnTo>
                  <a:lnTo>
                    <a:pt x="1" y="1132"/>
                  </a:lnTo>
                  <a:cubicBezTo>
                    <a:pt x="1" y="1555"/>
                    <a:pt x="342" y="1901"/>
                    <a:pt x="766" y="1901"/>
                  </a:cubicBezTo>
                  <a:lnTo>
                    <a:pt x="973" y="1901"/>
                  </a:lnTo>
                  <a:cubicBezTo>
                    <a:pt x="1396" y="1901"/>
                    <a:pt x="1738" y="1555"/>
                    <a:pt x="1738" y="1132"/>
                  </a:cubicBezTo>
                  <a:lnTo>
                    <a:pt x="1738" y="458"/>
                  </a:lnTo>
                  <a:lnTo>
                    <a:pt x="1714" y="444"/>
                  </a:lnTo>
                  <a:cubicBezTo>
                    <a:pt x="1536" y="357"/>
                    <a:pt x="1391"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83"/>
            <p:cNvSpPr/>
            <p:nvPr/>
          </p:nvSpPr>
          <p:spPr>
            <a:xfrm>
              <a:off x="2410273" y="2498119"/>
              <a:ext cx="4459" cy="11383"/>
            </a:xfrm>
            <a:custGeom>
              <a:avLst/>
              <a:gdLst/>
              <a:ahLst/>
              <a:cxnLst/>
              <a:rect l="l" t="t" r="r" b="b"/>
              <a:pathLst>
                <a:path w="170" h="434" extrusionOk="0">
                  <a:moveTo>
                    <a:pt x="1" y="1"/>
                  </a:moveTo>
                  <a:lnTo>
                    <a:pt x="1" y="434"/>
                  </a:lnTo>
                  <a:lnTo>
                    <a:pt x="73" y="381"/>
                  </a:lnTo>
                  <a:cubicBezTo>
                    <a:pt x="135" y="338"/>
                    <a:pt x="169" y="270"/>
                    <a:pt x="169" y="198"/>
                  </a:cubicBezTo>
                  <a:cubicBezTo>
                    <a:pt x="169" y="136"/>
                    <a:pt x="150" y="83"/>
                    <a:pt x="111" y="39"/>
                  </a:cubicBezTo>
                  <a:lnTo>
                    <a:pt x="97" y="25"/>
                  </a:lnTo>
                  <a:lnTo>
                    <a:pt x="83" y="25"/>
                  </a:lnTo>
                  <a:lnTo>
                    <a:pt x="63" y="20"/>
                  </a:lnTo>
                  <a:lnTo>
                    <a:pt x="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83"/>
            <p:cNvSpPr/>
            <p:nvPr/>
          </p:nvSpPr>
          <p:spPr>
            <a:xfrm>
              <a:off x="2480065" y="2662304"/>
              <a:ext cx="45715" cy="49754"/>
            </a:xfrm>
            <a:custGeom>
              <a:avLst/>
              <a:gdLst/>
              <a:ahLst/>
              <a:cxnLst/>
              <a:rect l="l" t="t" r="r" b="b"/>
              <a:pathLst>
                <a:path w="1743" h="1897" extrusionOk="0">
                  <a:moveTo>
                    <a:pt x="1271" y="1"/>
                  </a:moveTo>
                  <a:lnTo>
                    <a:pt x="1232" y="35"/>
                  </a:lnTo>
                  <a:cubicBezTo>
                    <a:pt x="838" y="362"/>
                    <a:pt x="318" y="463"/>
                    <a:pt x="44" y="492"/>
                  </a:cubicBezTo>
                  <a:lnTo>
                    <a:pt x="1" y="497"/>
                  </a:lnTo>
                  <a:lnTo>
                    <a:pt x="1" y="1132"/>
                  </a:lnTo>
                  <a:cubicBezTo>
                    <a:pt x="1" y="1555"/>
                    <a:pt x="347" y="1897"/>
                    <a:pt x="771" y="1897"/>
                  </a:cubicBezTo>
                  <a:lnTo>
                    <a:pt x="973" y="1897"/>
                  </a:lnTo>
                  <a:cubicBezTo>
                    <a:pt x="1396" y="1897"/>
                    <a:pt x="1743" y="1555"/>
                    <a:pt x="1743" y="1132"/>
                  </a:cubicBezTo>
                  <a:lnTo>
                    <a:pt x="1743" y="458"/>
                  </a:lnTo>
                  <a:lnTo>
                    <a:pt x="1714" y="444"/>
                  </a:lnTo>
                  <a:cubicBezTo>
                    <a:pt x="1540" y="357"/>
                    <a:pt x="1396" y="217"/>
                    <a:pt x="1300" y="44"/>
                  </a:cubicBezTo>
                  <a:lnTo>
                    <a:pt x="1271"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83"/>
            <p:cNvSpPr/>
            <p:nvPr/>
          </p:nvSpPr>
          <p:spPr>
            <a:xfrm>
              <a:off x="2466190" y="2678591"/>
              <a:ext cx="4432" cy="12642"/>
            </a:xfrm>
            <a:custGeom>
              <a:avLst/>
              <a:gdLst/>
              <a:ahLst/>
              <a:cxnLst/>
              <a:rect l="l" t="t" r="r" b="b"/>
              <a:pathLst>
                <a:path w="169" h="482" extrusionOk="0">
                  <a:moveTo>
                    <a:pt x="169" y="1"/>
                  </a:moveTo>
                  <a:lnTo>
                    <a:pt x="92" y="82"/>
                  </a:lnTo>
                  <a:cubicBezTo>
                    <a:pt x="0" y="169"/>
                    <a:pt x="0" y="313"/>
                    <a:pt x="92" y="405"/>
                  </a:cubicBezTo>
                  <a:lnTo>
                    <a:pt x="169" y="482"/>
                  </a:lnTo>
                  <a:lnTo>
                    <a:pt x="169"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83"/>
            <p:cNvSpPr/>
            <p:nvPr/>
          </p:nvSpPr>
          <p:spPr>
            <a:xfrm>
              <a:off x="2535221" y="2679719"/>
              <a:ext cx="4432" cy="11514"/>
            </a:xfrm>
            <a:custGeom>
              <a:avLst/>
              <a:gdLst/>
              <a:ahLst/>
              <a:cxnLst/>
              <a:rect l="l" t="t" r="r" b="b"/>
              <a:pathLst>
                <a:path w="169" h="439" extrusionOk="0">
                  <a:moveTo>
                    <a:pt x="0" y="1"/>
                  </a:moveTo>
                  <a:lnTo>
                    <a:pt x="0" y="439"/>
                  </a:lnTo>
                  <a:lnTo>
                    <a:pt x="73" y="386"/>
                  </a:lnTo>
                  <a:cubicBezTo>
                    <a:pt x="130" y="343"/>
                    <a:pt x="169" y="270"/>
                    <a:pt x="169" y="198"/>
                  </a:cubicBezTo>
                  <a:cubicBezTo>
                    <a:pt x="169" y="140"/>
                    <a:pt x="145" y="83"/>
                    <a:pt x="106" y="39"/>
                  </a:cubicBezTo>
                  <a:lnTo>
                    <a:pt x="97" y="25"/>
                  </a:lnTo>
                  <a:lnTo>
                    <a:pt x="82" y="25"/>
                  </a:lnTo>
                  <a:lnTo>
                    <a:pt x="63" y="20"/>
                  </a:lnTo>
                  <a:lnTo>
                    <a:pt x="0" y="1"/>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83"/>
            <p:cNvSpPr/>
            <p:nvPr/>
          </p:nvSpPr>
          <p:spPr>
            <a:xfrm>
              <a:off x="2495329" y="2721263"/>
              <a:ext cx="15186" cy="13009"/>
            </a:xfrm>
            <a:custGeom>
              <a:avLst/>
              <a:gdLst/>
              <a:ahLst/>
              <a:cxnLst/>
              <a:rect l="l" t="t" r="r" b="b"/>
              <a:pathLst>
                <a:path w="579" h="496" extrusionOk="0">
                  <a:moveTo>
                    <a:pt x="1" y="0"/>
                  </a:moveTo>
                  <a:lnTo>
                    <a:pt x="1" y="221"/>
                  </a:lnTo>
                  <a:lnTo>
                    <a:pt x="285" y="496"/>
                  </a:lnTo>
                  <a:lnTo>
                    <a:pt x="578" y="188"/>
                  </a:lnTo>
                  <a:lnTo>
                    <a:pt x="578" y="0"/>
                  </a:lnTo>
                  <a:lnTo>
                    <a:pt x="525" y="5"/>
                  </a:lnTo>
                  <a:cubicBezTo>
                    <a:pt x="482" y="10"/>
                    <a:pt x="439" y="10"/>
                    <a:pt x="391" y="14"/>
                  </a:cubicBezTo>
                  <a:lnTo>
                    <a:pt x="189" y="14"/>
                  </a:lnTo>
                  <a:cubicBezTo>
                    <a:pt x="140" y="10"/>
                    <a:pt x="97" y="10"/>
                    <a:pt x="54" y="5"/>
                  </a:cubicBezTo>
                  <a:lnTo>
                    <a:pt x="1" y="0"/>
                  </a:ln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83"/>
            <p:cNvSpPr/>
            <p:nvPr/>
          </p:nvSpPr>
          <p:spPr>
            <a:xfrm>
              <a:off x="2201555" y="2733616"/>
              <a:ext cx="103363" cy="52009"/>
            </a:xfrm>
            <a:custGeom>
              <a:avLst/>
              <a:gdLst/>
              <a:ahLst/>
              <a:cxnLst/>
              <a:rect l="l" t="t" r="r" b="b"/>
              <a:pathLst>
                <a:path w="3941" h="1983" extrusionOk="0">
                  <a:moveTo>
                    <a:pt x="2570" y="1"/>
                  </a:moveTo>
                  <a:lnTo>
                    <a:pt x="2141" y="443"/>
                  </a:lnTo>
                  <a:cubicBezTo>
                    <a:pt x="2103" y="487"/>
                    <a:pt x="2045" y="511"/>
                    <a:pt x="1983" y="511"/>
                  </a:cubicBezTo>
                  <a:cubicBezTo>
                    <a:pt x="1920" y="511"/>
                    <a:pt x="1862" y="487"/>
                    <a:pt x="1824" y="448"/>
                  </a:cubicBezTo>
                  <a:lnTo>
                    <a:pt x="1371" y="10"/>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83"/>
            <p:cNvSpPr/>
            <p:nvPr/>
          </p:nvSpPr>
          <p:spPr>
            <a:xfrm>
              <a:off x="2326345" y="2551886"/>
              <a:ext cx="103258" cy="52035"/>
            </a:xfrm>
            <a:custGeom>
              <a:avLst/>
              <a:gdLst/>
              <a:ahLst/>
              <a:cxnLst/>
              <a:rect l="l" t="t" r="r" b="b"/>
              <a:pathLst>
                <a:path w="3937" h="1984" extrusionOk="0">
                  <a:moveTo>
                    <a:pt x="2570" y="1"/>
                  </a:moveTo>
                  <a:lnTo>
                    <a:pt x="2142" y="443"/>
                  </a:lnTo>
                  <a:cubicBezTo>
                    <a:pt x="2099" y="487"/>
                    <a:pt x="2041" y="511"/>
                    <a:pt x="1983" y="511"/>
                  </a:cubicBezTo>
                  <a:lnTo>
                    <a:pt x="1979" y="511"/>
                  </a:lnTo>
                  <a:cubicBezTo>
                    <a:pt x="1921" y="511"/>
                    <a:pt x="1863" y="487"/>
                    <a:pt x="1820" y="448"/>
                  </a:cubicBezTo>
                  <a:lnTo>
                    <a:pt x="1367" y="5"/>
                  </a:lnTo>
                  <a:lnTo>
                    <a:pt x="521" y="337"/>
                  </a:lnTo>
                  <a:lnTo>
                    <a:pt x="511" y="342"/>
                  </a:lnTo>
                  <a:cubicBezTo>
                    <a:pt x="492" y="347"/>
                    <a:pt x="1" y="530"/>
                    <a:pt x="1" y="1160"/>
                  </a:cubicBezTo>
                  <a:lnTo>
                    <a:pt x="1" y="1983"/>
                  </a:lnTo>
                  <a:lnTo>
                    <a:pt x="3937" y="1983"/>
                  </a:lnTo>
                  <a:lnTo>
                    <a:pt x="3937" y="1165"/>
                  </a:lnTo>
                  <a:cubicBezTo>
                    <a:pt x="3937" y="535"/>
                    <a:pt x="3446" y="352"/>
                    <a:pt x="3427" y="347"/>
                  </a:cubicBezTo>
                  <a:lnTo>
                    <a:pt x="3417" y="342"/>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83"/>
            <p:cNvSpPr/>
            <p:nvPr/>
          </p:nvSpPr>
          <p:spPr>
            <a:xfrm>
              <a:off x="2450926" y="2733616"/>
              <a:ext cx="103363" cy="52009"/>
            </a:xfrm>
            <a:custGeom>
              <a:avLst/>
              <a:gdLst/>
              <a:ahLst/>
              <a:cxnLst/>
              <a:rect l="l" t="t" r="r" b="b"/>
              <a:pathLst>
                <a:path w="3941" h="1983" extrusionOk="0">
                  <a:moveTo>
                    <a:pt x="2570" y="1"/>
                  </a:moveTo>
                  <a:lnTo>
                    <a:pt x="2141" y="443"/>
                  </a:lnTo>
                  <a:cubicBezTo>
                    <a:pt x="2103" y="487"/>
                    <a:pt x="2045" y="511"/>
                    <a:pt x="1983" y="511"/>
                  </a:cubicBezTo>
                  <a:lnTo>
                    <a:pt x="1978" y="511"/>
                  </a:lnTo>
                  <a:cubicBezTo>
                    <a:pt x="1920" y="511"/>
                    <a:pt x="1862" y="487"/>
                    <a:pt x="1824" y="448"/>
                  </a:cubicBezTo>
                  <a:lnTo>
                    <a:pt x="1371" y="5"/>
                  </a:lnTo>
                  <a:lnTo>
                    <a:pt x="520" y="342"/>
                  </a:lnTo>
                  <a:lnTo>
                    <a:pt x="510" y="342"/>
                  </a:lnTo>
                  <a:cubicBezTo>
                    <a:pt x="491" y="352"/>
                    <a:pt x="0" y="535"/>
                    <a:pt x="0" y="1160"/>
                  </a:cubicBezTo>
                  <a:lnTo>
                    <a:pt x="0" y="1983"/>
                  </a:lnTo>
                  <a:lnTo>
                    <a:pt x="3941" y="1983"/>
                  </a:lnTo>
                  <a:lnTo>
                    <a:pt x="3941" y="1160"/>
                  </a:lnTo>
                  <a:cubicBezTo>
                    <a:pt x="3941" y="535"/>
                    <a:pt x="3450" y="352"/>
                    <a:pt x="3426" y="342"/>
                  </a:cubicBezTo>
                  <a:lnTo>
                    <a:pt x="3416" y="337"/>
                  </a:lnTo>
                  <a:lnTo>
                    <a:pt x="257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4" name="Google Shape;14884;p83"/>
            <p:cNvSpPr/>
            <p:nvPr/>
          </p:nvSpPr>
          <p:spPr>
            <a:xfrm>
              <a:off x="2347301" y="2450543"/>
              <a:ext cx="61372" cy="34751"/>
            </a:xfrm>
            <a:custGeom>
              <a:avLst/>
              <a:gdLst/>
              <a:ahLst/>
              <a:cxnLst/>
              <a:rect l="l" t="t" r="r" b="b"/>
              <a:pathLst>
                <a:path w="2340" h="1325" extrusionOk="0">
                  <a:moveTo>
                    <a:pt x="1117" y="1"/>
                  </a:moveTo>
                  <a:cubicBezTo>
                    <a:pt x="501" y="6"/>
                    <a:pt x="1" y="501"/>
                    <a:pt x="1" y="1117"/>
                  </a:cubicBezTo>
                  <a:lnTo>
                    <a:pt x="1" y="1324"/>
                  </a:lnTo>
                  <a:lnTo>
                    <a:pt x="63" y="1305"/>
                  </a:lnTo>
                  <a:lnTo>
                    <a:pt x="73" y="1305"/>
                  </a:lnTo>
                  <a:lnTo>
                    <a:pt x="83" y="1300"/>
                  </a:lnTo>
                  <a:lnTo>
                    <a:pt x="121" y="1300"/>
                  </a:lnTo>
                  <a:cubicBezTo>
                    <a:pt x="131" y="1300"/>
                    <a:pt x="1069" y="1295"/>
                    <a:pt x="1488" y="713"/>
                  </a:cubicBezTo>
                  <a:cubicBezTo>
                    <a:pt x="1525" y="660"/>
                    <a:pt x="1580" y="636"/>
                    <a:pt x="1634" y="636"/>
                  </a:cubicBezTo>
                  <a:cubicBezTo>
                    <a:pt x="1715" y="636"/>
                    <a:pt x="1795" y="689"/>
                    <a:pt x="1815" y="780"/>
                  </a:cubicBezTo>
                  <a:cubicBezTo>
                    <a:pt x="1820" y="800"/>
                    <a:pt x="1925" y="1228"/>
                    <a:pt x="2262" y="1305"/>
                  </a:cubicBezTo>
                  <a:lnTo>
                    <a:pt x="2277" y="1305"/>
                  </a:lnTo>
                  <a:lnTo>
                    <a:pt x="2339" y="1324"/>
                  </a:lnTo>
                  <a:lnTo>
                    <a:pt x="2339" y="1117"/>
                  </a:lnTo>
                  <a:cubicBezTo>
                    <a:pt x="2339" y="501"/>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83"/>
            <p:cNvSpPr/>
            <p:nvPr/>
          </p:nvSpPr>
          <p:spPr>
            <a:xfrm>
              <a:off x="2222484" y="2632142"/>
              <a:ext cx="61372" cy="34751"/>
            </a:xfrm>
            <a:custGeom>
              <a:avLst/>
              <a:gdLst/>
              <a:ahLst/>
              <a:cxnLst/>
              <a:rect l="l" t="t" r="r" b="b"/>
              <a:pathLst>
                <a:path w="2340" h="1325" extrusionOk="0">
                  <a:moveTo>
                    <a:pt x="1112" y="1"/>
                  </a:moveTo>
                  <a:cubicBezTo>
                    <a:pt x="501" y="1"/>
                    <a:pt x="1" y="501"/>
                    <a:pt x="1" y="1117"/>
                  </a:cubicBezTo>
                  <a:lnTo>
                    <a:pt x="1" y="1324"/>
                  </a:lnTo>
                  <a:lnTo>
                    <a:pt x="63" y="1305"/>
                  </a:lnTo>
                  <a:lnTo>
                    <a:pt x="121" y="1305"/>
                  </a:lnTo>
                  <a:cubicBezTo>
                    <a:pt x="131" y="1305"/>
                    <a:pt x="1064" y="1295"/>
                    <a:pt x="1488" y="713"/>
                  </a:cubicBezTo>
                  <a:cubicBezTo>
                    <a:pt x="1523" y="661"/>
                    <a:pt x="1577" y="636"/>
                    <a:pt x="1631" y="636"/>
                  </a:cubicBezTo>
                  <a:cubicBezTo>
                    <a:pt x="1710" y="636"/>
                    <a:pt x="1790" y="689"/>
                    <a:pt x="1810" y="780"/>
                  </a:cubicBezTo>
                  <a:cubicBezTo>
                    <a:pt x="1815" y="800"/>
                    <a:pt x="1921" y="1233"/>
                    <a:pt x="2262" y="1310"/>
                  </a:cubicBezTo>
                  <a:lnTo>
                    <a:pt x="2277" y="1310"/>
                  </a:lnTo>
                  <a:lnTo>
                    <a:pt x="2335" y="1324"/>
                  </a:lnTo>
                  <a:lnTo>
                    <a:pt x="2335" y="1122"/>
                  </a:lnTo>
                  <a:cubicBezTo>
                    <a:pt x="2339" y="506"/>
                    <a:pt x="1839"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83"/>
            <p:cNvSpPr/>
            <p:nvPr/>
          </p:nvSpPr>
          <p:spPr>
            <a:xfrm>
              <a:off x="2472249" y="2632142"/>
              <a:ext cx="61346" cy="34751"/>
            </a:xfrm>
            <a:custGeom>
              <a:avLst/>
              <a:gdLst/>
              <a:ahLst/>
              <a:cxnLst/>
              <a:rect l="l" t="t" r="r" b="b"/>
              <a:pathLst>
                <a:path w="2339" h="1325" extrusionOk="0">
                  <a:moveTo>
                    <a:pt x="1117" y="1"/>
                  </a:moveTo>
                  <a:cubicBezTo>
                    <a:pt x="501" y="1"/>
                    <a:pt x="5" y="501"/>
                    <a:pt x="0" y="1117"/>
                  </a:cubicBezTo>
                  <a:lnTo>
                    <a:pt x="0" y="1324"/>
                  </a:lnTo>
                  <a:lnTo>
                    <a:pt x="63" y="1305"/>
                  </a:lnTo>
                  <a:lnTo>
                    <a:pt x="121" y="1305"/>
                  </a:lnTo>
                  <a:cubicBezTo>
                    <a:pt x="130" y="1305"/>
                    <a:pt x="1069" y="1295"/>
                    <a:pt x="1487" y="713"/>
                  </a:cubicBezTo>
                  <a:cubicBezTo>
                    <a:pt x="1524" y="661"/>
                    <a:pt x="1579" y="636"/>
                    <a:pt x="1634" y="636"/>
                  </a:cubicBezTo>
                  <a:cubicBezTo>
                    <a:pt x="1715" y="636"/>
                    <a:pt x="1794" y="689"/>
                    <a:pt x="1814" y="780"/>
                  </a:cubicBezTo>
                  <a:cubicBezTo>
                    <a:pt x="1819" y="800"/>
                    <a:pt x="1925" y="1233"/>
                    <a:pt x="2267" y="1310"/>
                  </a:cubicBezTo>
                  <a:lnTo>
                    <a:pt x="2276" y="1310"/>
                  </a:lnTo>
                  <a:lnTo>
                    <a:pt x="2339" y="1324"/>
                  </a:lnTo>
                  <a:lnTo>
                    <a:pt x="2339" y="1122"/>
                  </a:lnTo>
                  <a:cubicBezTo>
                    <a:pt x="2339" y="501"/>
                    <a:pt x="1838" y="1"/>
                    <a:pt x="122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83"/>
            <p:cNvSpPr/>
            <p:nvPr/>
          </p:nvSpPr>
          <p:spPr>
            <a:xfrm>
              <a:off x="2326109" y="2552148"/>
              <a:ext cx="37505" cy="45583"/>
            </a:xfrm>
            <a:custGeom>
              <a:avLst/>
              <a:gdLst/>
              <a:ahLst/>
              <a:cxnLst/>
              <a:rect l="l" t="t" r="r" b="b"/>
              <a:pathLst>
                <a:path w="1430" h="1738" extrusionOk="0">
                  <a:moveTo>
                    <a:pt x="1367" y="0"/>
                  </a:moveTo>
                  <a:lnTo>
                    <a:pt x="520" y="337"/>
                  </a:lnTo>
                  <a:lnTo>
                    <a:pt x="510" y="337"/>
                  </a:lnTo>
                  <a:cubicBezTo>
                    <a:pt x="491" y="347"/>
                    <a:pt x="0" y="530"/>
                    <a:pt x="0" y="1155"/>
                  </a:cubicBezTo>
                  <a:lnTo>
                    <a:pt x="0" y="1737"/>
                  </a:lnTo>
                  <a:lnTo>
                    <a:pt x="212" y="1737"/>
                  </a:lnTo>
                  <a:lnTo>
                    <a:pt x="212" y="1155"/>
                  </a:lnTo>
                  <a:cubicBezTo>
                    <a:pt x="207" y="530"/>
                    <a:pt x="698" y="347"/>
                    <a:pt x="722" y="342"/>
                  </a:cubicBezTo>
                  <a:lnTo>
                    <a:pt x="732" y="337"/>
                  </a:lnTo>
                  <a:lnTo>
                    <a:pt x="1429" y="63"/>
                  </a:lnTo>
                  <a:lnTo>
                    <a:pt x="1367"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83"/>
            <p:cNvSpPr/>
            <p:nvPr/>
          </p:nvSpPr>
          <p:spPr>
            <a:xfrm>
              <a:off x="2450926" y="2733747"/>
              <a:ext cx="37505" cy="45583"/>
            </a:xfrm>
            <a:custGeom>
              <a:avLst/>
              <a:gdLst/>
              <a:ahLst/>
              <a:cxnLst/>
              <a:rect l="l" t="t" r="r" b="b"/>
              <a:pathLst>
                <a:path w="1430" h="1738" extrusionOk="0">
                  <a:moveTo>
                    <a:pt x="1371" y="0"/>
                  </a:moveTo>
                  <a:lnTo>
                    <a:pt x="520" y="332"/>
                  </a:lnTo>
                  <a:lnTo>
                    <a:pt x="510" y="337"/>
                  </a:lnTo>
                  <a:cubicBezTo>
                    <a:pt x="491" y="342"/>
                    <a:pt x="0" y="525"/>
                    <a:pt x="0" y="1155"/>
                  </a:cubicBezTo>
                  <a:lnTo>
                    <a:pt x="0" y="1737"/>
                  </a:lnTo>
                  <a:lnTo>
                    <a:pt x="212" y="1737"/>
                  </a:lnTo>
                  <a:lnTo>
                    <a:pt x="212" y="1155"/>
                  </a:lnTo>
                  <a:cubicBezTo>
                    <a:pt x="212" y="530"/>
                    <a:pt x="703" y="347"/>
                    <a:pt x="722" y="337"/>
                  </a:cubicBezTo>
                  <a:lnTo>
                    <a:pt x="732" y="337"/>
                  </a:lnTo>
                  <a:lnTo>
                    <a:pt x="1429" y="63"/>
                  </a:lnTo>
                  <a:lnTo>
                    <a:pt x="1371"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83"/>
            <p:cNvSpPr/>
            <p:nvPr/>
          </p:nvSpPr>
          <p:spPr>
            <a:xfrm>
              <a:off x="2355248" y="2480704"/>
              <a:ext cx="35879" cy="49885"/>
            </a:xfrm>
            <a:custGeom>
              <a:avLst/>
              <a:gdLst/>
              <a:ahLst/>
              <a:cxnLst/>
              <a:rect l="l" t="t" r="r" b="b"/>
              <a:pathLst>
                <a:path w="1368" h="1902" extrusionOk="0">
                  <a:moveTo>
                    <a:pt x="1271" y="1"/>
                  </a:moveTo>
                  <a:lnTo>
                    <a:pt x="1228" y="35"/>
                  </a:lnTo>
                  <a:cubicBezTo>
                    <a:pt x="833" y="367"/>
                    <a:pt x="314" y="463"/>
                    <a:pt x="39" y="492"/>
                  </a:cubicBezTo>
                  <a:lnTo>
                    <a:pt x="1" y="496"/>
                  </a:lnTo>
                  <a:lnTo>
                    <a:pt x="1" y="1132"/>
                  </a:lnTo>
                  <a:cubicBezTo>
                    <a:pt x="1" y="1555"/>
                    <a:pt x="342" y="1901"/>
                    <a:pt x="766" y="1901"/>
                  </a:cubicBezTo>
                  <a:lnTo>
                    <a:pt x="1021" y="1901"/>
                  </a:lnTo>
                  <a:cubicBezTo>
                    <a:pt x="617" y="1873"/>
                    <a:pt x="299" y="1536"/>
                    <a:pt x="304" y="1132"/>
                  </a:cubicBezTo>
                  <a:lnTo>
                    <a:pt x="304" y="496"/>
                  </a:lnTo>
                  <a:lnTo>
                    <a:pt x="342" y="492"/>
                  </a:lnTo>
                  <a:cubicBezTo>
                    <a:pt x="583" y="468"/>
                    <a:pt x="1002" y="391"/>
                    <a:pt x="1367" y="155"/>
                  </a:cubicBezTo>
                  <a:cubicBezTo>
                    <a:pt x="1343" y="121"/>
                    <a:pt x="1319" y="83"/>
                    <a:pt x="1295" y="49"/>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83"/>
            <p:cNvSpPr/>
            <p:nvPr/>
          </p:nvSpPr>
          <p:spPr>
            <a:xfrm>
              <a:off x="2347301" y="2450674"/>
              <a:ext cx="33466" cy="34620"/>
            </a:xfrm>
            <a:custGeom>
              <a:avLst/>
              <a:gdLst/>
              <a:ahLst/>
              <a:cxnLst/>
              <a:rect l="l" t="t" r="r" b="b"/>
              <a:pathLst>
                <a:path w="1276" h="1320" extrusionOk="0">
                  <a:moveTo>
                    <a:pt x="1117" y="1"/>
                  </a:moveTo>
                  <a:cubicBezTo>
                    <a:pt x="501" y="1"/>
                    <a:pt x="6" y="501"/>
                    <a:pt x="1" y="1112"/>
                  </a:cubicBezTo>
                  <a:lnTo>
                    <a:pt x="1" y="1319"/>
                  </a:lnTo>
                  <a:lnTo>
                    <a:pt x="63" y="1300"/>
                  </a:lnTo>
                  <a:lnTo>
                    <a:pt x="121" y="1300"/>
                  </a:lnTo>
                  <a:cubicBezTo>
                    <a:pt x="121" y="1300"/>
                    <a:pt x="159" y="1300"/>
                    <a:pt x="217" y="1295"/>
                  </a:cubicBezTo>
                  <a:lnTo>
                    <a:pt x="217" y="1112"/>
                  </a:lnTo>
                  <a:lnTo>
                    <a:pt x="212" y="1112"/>
                  </a:lnTo>
                  <a:cubicBezTo>
                    <a:pt x="212" y="520"/>
                    <a:pt x="679" y="30"/>
                    <a:pt x="1276"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83"/>
            <p:cNvSpPr/>
            <p:nvPr/>
          </p:nvSpPr>
          <p:spPr>
            <a:xfrm>
              <a:off x="2230326" y="2662304"/>
              <a:ext cx="35984" cy="49885"/>
            </a:xfrm>
            <a:custGeom>
              <a:avLst/>
              <a:gdLst/>
              <a:ahLst/>
              <a:cxnLst/>
              <a:rect l="l" t="t" r="r" b="b"/>
              <a:pathLst>
                <a:path w="1372" h="1902" extrusionOk="0">
                  <a:moveTo>
                    <a:pt x="1271" y="1"/>
                  </a:moveTo>
                  <a:lnTo>
                    <a:pt x="1232" y="35"/>
                  </a:lnTo>
                  <a:cubicBezTo>
                    <a:pt x="837" y="362"/>
                    <a:pt x="318" y="463"/>
                    <a:pt x="44" y="492"/>
                  </a:cubicBezTo>
                  <a:lnTo>
                    <a:pt x="0" y="497"/>
                  </a:lnTo>
                  <a:lnTo>
                    <a:pt x="0" y="1132"/>
                  </a:lnTo>
                  <a:cubicBezTo>
                    <a:pt x="0" y="1555"/>
                    <a:pt x="347" y="1897"/>
                    <a:pt x="770" y="1902"/>
                  </a:cubicBezTo>
                  <a:lnTo>
                    <a:pt x="1020" y="1902"/>
                  </a:lnTo>
                  <a:cubicBezTo>
                    <a:pt x="616" y="1873"/>
                    <a:pt x="303" y="1536"/>
                    <a:pt x="303" y="1132"/>
                  </a:cubicBezTo>
                  <a:lnTo>
                    <a:pt x="303" y="497"/>
                  </a:lnTo>
                  <a:lnTo>
                    <a:pt x="342" y="492"/>
                  </a:lnTo>
                  <a:cubicBezTo>
                    <a:pt x="582" y="468"/>
                    <a:pt x="1006" y="386"/>
                    <a:pt x="1372" y="155"/>
                  </a:cubicBezTo>
                  <a:cubicBezTo>
                    <a:pt x="1343" y="116"/>
                    <a:pt x="1319" y="83"/>
                    <a:pt x="1299"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83"/>
            <p:cNvSpPr/>
            <p:nvPr/>
          </p:nvSpPr>
          <p:spPr>
            <a:xfrm>
              <a:off x="2222484" y="2632142"/>
              <a:ext cx="33361" cy="34751"/>
            </a:xfrm>
            <a:custGeom>
              <a:avLst/>
              <a:gdLst/>
              <a:ahLst/>
              <a:cxnLst/>
              <a:rect l="l" t="t" r="r" b="b"/>
              <a:pathLst>
                <a:path w="1272" h="1325" extrusionOk="0">
                  <a:moveTo>
                    <a:pt x="1112" y="1"/>
                  </a:moveTo>
                  <a:cubicBezTo>
                    <a:pt x="501" y="6"/>
                    <a:pt x="1" y="501"/>
                    <a:pt x="1" y="1117"/>
                  </a:cubicBezTo>
                  <a:lnTo>
                    <a:pt x="1" y="1324"/>
                  </a:lnTo>
                  <a:lnTo>
                    <a:pt x="63" y="1305"/>
                  </a:lnTo>
                  <a:lnTo>
                    <a:pt x="121" y="1305"/>
                  </a:lnTo>
                  <a:cubicBezTo>
                    <a:pt x="121" y="1305"/>
                    <a:pt x="155" y="1305"/>
                    <a:pt x="213" y="1300"/>
                  </a:cubicBezTo>
                  <a:lnTo>
                    <a:pt x="213" y="1127"/>
                  </a:lnTo>
                  <a:lnTo>
                    <a:pt x="213" y="1112"/>
                  </a:lnTo>
                  <a:cubicBezTo>
                    <a:pt x="213"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83"/>
            <p:cNvSpPr/>
            <p:nvPr/>
          </p:nvSpPr>
          <p:spPr>
            <a:xfrm>
              <a:off x="2480065" y="2662304"/>
              <a:ext cx="35984" cy="49885"/>
            </a:xfrm>
            <a:custGeom>
              <a:avLst/>
              <a:gdLst/>
              <a:ahLst/>
              <a:cxnLst/>
              <a:rect l="l" t="t" r="r" b="b"/>
              <a:pathLst>
                <a:path w="1372" h="1902" extrusionOk="0">
                  <a:moveTo>
                    <a:pt x="1271" y="1"/>
                  </a:moveTo>
                  <a:lnTo>
                    <a:pt x="1232" y="35"/>
                  </a:lnTo>
                  <a:cubicBezTo>
                    <a:pt x="838" y="362"/>
                    <a:pt x="318" y="463"/>
                    <a:pt x="44" y="492"/>
                  </a:cubicBezTo>
                  <a:lnTo>
                    <a:pt x="1" y="497"/>
                  </a:lnTo>
                  <a:lnTo>
                    <a:pt x="1" y="1132"/>
                  </a:lnTo>
                  <a:cubicBezTo>
                    <a:pt x="1" y="1555"/>
                    <a:pt x="347" y="1897"/>
                    <a:pt x="771" y="1902"/>
                  </a:cubicBezTo>
                  <a:lnTo>
                    <a:pt x="1021" y="1902"/>
                  </a:lnTo>
                  <a:cubicBezTo>
                    <a:pt x="617" y="1873"/>
                    <a:pt x="304" y="1536"/>
                    <a:pt x="304" y="1132"/>
                  </a:cubicBezTo>
                  <a:lnTo>
                    <a:pt x="304" y="497"/>
                  </a:lnTo>
                  <a:lnTo>
                    <a:pt x="347" y="492"/>
                  </a:lnTo>
                  <a:cubicBezTo>
                    <a:pt x="588" y="468"/>
                    <a:pt x="1006" y="386"/>
                    <a:pt x="1372" y="155"/>
                  </a:cubicBezTo>
                  <a:cubicBezTo>
                    <a:pt x="1343" y="116"/>
                    <a:pt x="1324" y="83"/>
                    <a:pt x="1300" y="44"/>
                  </a:cubicBezTo>
                  <a:lnTo>
                    <a:pt x="1271"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83"/>
            <p:cNvSpPr/>
            <p:nvPr/>
          </p:nvSpPr>
          <p:spPr>
            <a:xfrm>
              <a:off x="2472249" y="2632142"/>
              <a:ext cx="33335" cy="34751"/>
            </a:xfrm>
            <a:custGeom>
              <a:avLst/>
              <a:gdLst/>
              <a:ahLst/>
              <a:cxnLst/>
              <a:rect l="l" t="t" r="r" b="b"/>
              <a:pathLst>
                <a:path w="1271" h="1325" extrusionOk="0">
                  <a:moveTo>
                    <a:pt x="1112" y="1"/>
                  </a:moveTo>
                  <a:cubicBezTo>
                    <a:pt x="501" y="6"/>
                    <a:pt x="0" y="501"/>
                    <a:pt x="0" y="1117"/>
                  </a:cubicBezTo>
                  <a:lnTo>
                    <a:pt x="0" y="1324"/>
                  </a:lnTo>
                  <a:lnTo>
                    <a:pt x="63" y="1305"/>
                  </a:lnTo>
                  <a:lnTo>
                    <a:pt x="121" y="1305"/>
                  </a:lnTo>
                  <a:cubicBezTo>
                    <a:pt x="121" y="1305"/>
                    <a:pt x="159" y="1305"/>
                    <a:pt x="212" y="1300"/>
                  </a:cubicBezTo>
                  <a:lnTo>
                    <a:pt x="212" y="1127"/>
                  </a:lnTo>
                  <a:lnTo>
                    <a:pt x="212" y="1112"/>
                  </a:lnTo>
                  <a:cubicBezTo>
                    <a:pt x="212" y="521"/>
                    <a:pt x="679" y="30"/>
                    <a:pt x="1271" y="1"/>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83"/>
            <p:cNvSpPr/>
            <p:nvPr/>
          </p:nvSpPr>
          <p:spPr>
            <a:xfrm>
              <a:off x="2313835" y="2622648"/>
              <a:ext cx="121774" cy="102313"/>
            </a:xfrm>
            <a:custGeom>
              <a:avLst/>
              <a:gdLst/>
              <a:ahLst/>
              <a:cxnLst/>
              <a:rect l="l" t="t" r="r" b="b"/>
              <a:pathLst>
                <a:path w="4643" h="3901" extrusionOk="0">
                  <a:moveTo>
                    <a:pt x="2321" y="1"/>
                  </a:moveTo>
                  <a:cubicBezTo>
                    <a:pt x="2208" y="1"/>
                    <a:pt x="2095" y="77"/>
                    <a:pt x="2095" y="228"/>
                  </a:cubicBezTo>
                  <a:lnTo>
                    <a:pt x="2095" y="2393"/>
                  </a:lnTo>
                  <a:lnTo>
                    <a:pt x="223" y="3476"/>
                  </a:lnTo>
                  <a:cubicBezTo>
                    <a:pt x="0" y="3602"/>
                    <a:pt x="125" y="3901"/>
                    <a:pt x="328" y="3901"/>
                  </a:cubicBezTo>
                  <a:cubicBezTo>
                    <a:pt x="366" y="3901"/>
                    <a:pt x="407" y="3890"/>
                    <a:pt x="449" y="3866"/>
                  </a:cubicBezTo>
                  <a:lnTo>
                    <a:pt x="2321" y="2783"/>
                  </a:lnTo>
                  <a:lnTo>
                    <a:pt x="4197" y="3866"/>
                  </a:lnTo>
                  <a:cubicBezTo>
                    <a:pt x="4239" y="3890"/>
                    <a:pt x="4279" y="3901"/>
                    <a:pt x="4317" y="3901"/>
                  </a:cubicBezTo>
                  <a:cubicBezTo>
                    <a:pt x="4517" y="3901"/>
                    <a:pt x="4642" y="3602"/>
                    <a:pt x="4424" y="3476"/>
                  </a:cubicBezTo>
                  <a:lnTo>
                    <a:pt x="2547" y="2393"/>
                  </a:lnTo>
                  <a:lnTo>
                    <a:pt x="2547" y="228"/>
                  </a:lnTo>
                  <a:cubicBezTo>
                    <a:pt x="2547" y="77"/>
                    <a:pt x="2434" y="1"/>
                    <a:pt x="23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83"/>
            <p:cNvSpPr/>
            <p:nvPr/>
          </p:nvSpPr>
          <p:spPr>
            <a:xfrm>
              <a:off x="2314490" y="2439816"/>
              <a:ext cx="127125" cy="169771"/>
            </a:xfrm>
            <a:custGeom>
              <a:avLst/>
              <a:gdLst/>
              <a:ahLst/>
              <a:cxnLst/>
              <a:rect l="l" t="t" r="r" b="b"/>
              <a:pathLst>
                <a:path w="4847" h="6473" extrusionOk="0">
                  <a:moveTo>
                    <a:pt x="2378" y="453"/>
                  </a:moveTo>
                  <a:lnTo>
                    <a:pt x="2378" y="458"/>
                  </a:lnTo>
                  <a:lnTo>
                    <a:pt x="2488" y="458"/>
                  </a:lnTo>
                  <a:cubicBezTo>
                    <a:pt x="3075" y="458"/>
                    <a:pt x="3552" y="934"/>
                    <a:pt x="3552" y="1526"/>
                  </a:cubicBezTo>
                  <a:lnTo>
                    <a:pt x="3552" y="1666"/>
                  </a:lnTo>
                  <a:lnTo>
                    <a:pt x="3537" y="1666"/>
                  </a:lnTo>
                  <a:cubicBezTo>
                    <a:pt x="3220" y="1594"/>
                    <a:pt x="3119" y="1175"/>
                    <a:pt x="3119" y="1170"/>
                  </a:cubicBezTo>
                  <a:cubicBezTo>
                    <a:pt x="3093" y="1058"/>
                    <a:pt x="2996" y="994"/>
                    <a:pt x="2897" y="994"/>
                  </a:cubicBezTo>
                  <a:cubicBezTo>
                    <a:pt x="2829" y="994"/>
                    <a:pt x="2761" y="1024"/>
                    <a:pt x="2714" y="1088"/>
                  </a:cubicBezTo>
                  <a:cubicBezTo>
                    <a:pt x="2305" y="1651"/>
                    <a:pt x="1396" y="1661"/>
                    <a:pt x="1382" y="1661"/>
                  </a:cubicBezTo>
                  <a:lnTo>
                    <a:pt x="1309" y="1661"/>
                  </a:lnTo>
                  <a:lnTo>
                    <a:pt x="1309" y="1517"/>
                  </a:lnTo>
                  <a:cubicBezTo>
                    <a:pt x="1314" y="930"/>
                    <a:pt x="1791" y="458"/>
                    <a:pt x="2378" y="453"/>
                  </a:cubicBezTo>
                  <a:close/>
                  <a:moveTo>
                    <a:pt x="3711" y="2286"/>
                  </a:moveTo>
                  <a:lnTo>
                    <a:pt x="3739" y="2291"/>
                  </a:lnTo>
                  <a:cubicBezTo>
                    <a:pt x="3812" y="2373"/>
                    <a:pt x="3802" y="2503"/>
                    <a:pt x="3711" y="2570"/>
                  </a:cubicBezTo>
                  <a:lnTo>
                    <a:pt x="3711" y="2286"/>
                  </a:lnTo>
                  <a:close/>
                  <a:moveTo>
                    <a:pt x="1155" y="2291"/>
                  </a:moveTo>
                  <a:lnTo>
                    <a:pt x="1155" y="2575"/>
                  </a:lnTo>
                  <a:cubicBezTo>
                    <a:pt x="1103" y="2541"/>
                    <a:pt x="1069" y="2479"/>
                    <a:pt x="1074" y="2416"/>
                  </a:cubicBezTo>
                  <a:lnTo>
                    <a:pt x="1074" y="2416"/>
                  </a:lnTo>
                  <a:lnTo>
                    <a:pt x="1074" y="2421"/>
                  </a:lnTo>
                  <a:cubicBezTo>
                    <a:pt x="1074" y="2373"/>
                    <a:pt x="1088" y="2335"/>
                    <a:pt x="1117" y="2301"/>
                  </a:cubicBezTo>
                  <a:cubicBezTo>
                    <a:pt x="1131" y="2296"/>
                    <a:pt x="1141" y="2296"/>
                    <a:pt x="1155" y="2291"/>
                  </a:cubicBezTo>
                  <a:close/>
                  <a:moveTo>
                    <a:pt x="2820" y="1627"/>
                  </a:moveTo>
                  <a:cubicBezTo>
                    <a:pt x="2921" y="1805"/>
                    <a:pt x="3075" y="1954"/>
                    <a:pt x="3258" y="2046"/>
                  </a:cubicBezTo>
                  <a:lnTo>
                    <a:pt x="3258" y="2691"/>
                  </a:lnTo>
                  <a:cubicBezTo>
                    <a:pt x="3258" y="3090"/>
                    <a:pt x="2936" y="3412"/>
                    <a:pt x="2536" y="3412"/>
                  </a:cubicBezTo>
                  <a:lnTo>
                    <a:pt x="2330" y="3412"/>
                  </a:lnTo>
                  <a:cubicBezTo>
                    <a:pt x="1930" y="3412"/>
                    <a:pt x="1608" y="3090"/>
                    <a:pt x="1608" y="2691"/>
                  </a:cubicBezTo>
                  <a:lnTo>
                    <a:pt x="1608" y="2099"/>
                  </a:lnTo>
                  <a:cubicBezTo>
                    <a:pt x="1901" y="2065"/>
                    <a:pt x="2421" y="1964"/>
                    <a:pt x="2820" y="1627"/>
                  </a:cubicBezTo>
                  <a:close/>
                  <a:moveTo>
                    <a:pt x="2676" y="3855"/>
                  </a:moveTo>
                  <a:lnTo>
                    <a:pt x="2676" y="3975"/>
                  </a:lnTo>
                  <a:lnTo>
                    <a:pt x="2426" y="4240"/>
                  </a:lnTo>
                  <a:lnTo>
                    <a:pt x="2190" y="4009"/>
                  </a:lnTo>
                  <a:lnTo>
                    <a:pt x="2190" y="3855"/>
                  </a:lnTo>
                  <a:cubicBezTo>
                    <a:pt x="2238" y="3865"/>
                    <a:pt x="2286" y="3865"/>
                    <a:pt x="2330" y="3865"/>
                  </a:cubicBezTo>
                  <a:lnTo>
                    <a:pt x="2536" y="3865"/>
                  </a:lnTo>
                  <a:cubicBezTo>
                    <a:pt x="2585" y="3865"/>
                    <a:pt x="2628" y="3865"/>
                    <a:pt x="2676" y="3855"/>
                  </a:cubicBezTo>
                  <a:close/>
                  <a:moveTo>
                    <a:pt x="2378" y="1"/>
                  </a:moveTo>
                  <a:cubicBezTo>
                    <a:pt x="1540" y="1"/>
                    <a:pt x="857" y="684"/>
                    <a:pt x="857" y="1521"/>
                  </a:cubicBezTo>
                  <a:lnTo>
                    <a:pt x="857" y="1921"/>
                  </a:lnTo>
                  <a:cubicBezTo>
                    <a:pt x="405" y="2286"/>
                    <a:pt x="636" y="3018"/>
                    <a:pt x="1213" y="3056"/>
                  </a:cubicBezTo>
                  <a:cubicBezTo>
                    <a:pt x="1305" y="3326"/>
                    <a:pt x="1492" y="3557"/>
                    <a:pt x="1738" y="3706"/>
                  </a:cubicBezTo>
                  <a:lnTo>
                    <a:pt x="1738" y="3831"/>
                  </a:lnTo>
                  <a:lnTo>
                    <a:pt x="809" y="4192"/>
                  </a:lnTo>
                  <a:cubicBezTo>
                    <a:pt x="727" y="4221"/>
                    <a:pt x="1" y="4509"/>
                    <a:pt x="1" y="5433"/>
                  </a:cubicBezTo>
                  <a:lnTo>
                    <a:pt x="1" y="6242"/>
                  </a:lnTo>
                  <a:cubicBezTo>
                    <a:pt x="1" y="6367"/>
                    <a:pt x="102" y="6468"/>
                    <a:pt x="227" y="6473"/>
                  </a:cubicBezTo>
                  <a:lnTo>
                    <a:pt x="804" y="6473"/>
                  </a:lnTo>
                  <a:cubicBezTo>
                    <a:pt x="1103" y="6473"/>
                    <a:pt x="1103" y="6016"/>
                    <a:pt x="804" y="6016"/>
                  </a:cubicBezTo>
                  <a:lnTo>
                    <a:pt x="453" y="6016"/>
                  </a:lnTo>
                  <a:lnTo>
                    <a:pt x="453" y="5438"/>
                  </a:lnTo>
                  <a:cubicBezTo>
                    <a:pt x="453" y="4808"/>
                    <a:pt x="944" y="4625"/>
                    <a:pt x="963" y="4620"/>
                  </a:cubicBezTo>
                  <a:lnTo>
                    <a:pt x="973" y="4615"/>
                  </a:lnTo>
                  <a:lnTo>
                    <a:pt x="1824" y="4283"/>
                  </a:lnTo>
                  <a:lnTo>
                    <a:pt x="2277" y="4721"/>
                  </a:lnTo>
                  <a:cubicBezTo>
                    <a:pt x="2315" y="4764"/>
                    <a:pt x="2373" y="4789"/>
                    <a:pt x="2431" y="4789"/>
                  </a:cubicBezTo>
                  <a:lnTo>
                    <a:pt x="2435" y="4789"/>
                  </a:lnTo>
                  <a:cubicBezTo>
                    <a:pt x="2498" y="4784"/>
                    <a:pt x="2556" y="4760"/>
                    <a:pt x="2594" y="4716"/>
                  </a:cubicBezTo>
                  <a:lnTo>
                    <a:pt x="3022" y="4274"/>
                  </a:lnTo>
                  <a:lnTo>
                    <a:pt x="3869" y="4615"/>
                  </a:lnTo>
                  <a:lnTo>
                    <a:pt x="3879" y="4620"/>
                  </a:lnTo>
                  <a:cubicBezTo>
                    <a:pt x="3903" y="4625"/>
                    <a:pt x="4394" y="4808"/>
                    <a:pt x="4394" y="5438"/>
                  </a:cubicBezTo>
                  <a:lnTo>
                    <a:pt x="4394" y="6016"/>
                  </a:lnTo>
                  <a:lnTo>
                    <a:pt x="1526" y="6016"/>
                  </a:lnTo>
                  <a:cubicBezTo>
                    <a:pt x="1223" y="6016"/>
                    <a:pt x="1223" y="6473"/>
                    <a:pt x="1526" y="6473"/>
                  </a:cubicBezTo>
                  <a:lnTo>
                    <a:pt x="4620" y="6473"/>
                  </a:lnTo>
                  <a:cubicBezTo>
                    <a:pt x="4745" y="6468"/>
                    <a:pt x="4846" y="6367"/>
                    <a:pt x="4846" y="6242"/>
                  </a:cubicBezTo>
                  <a:lnTo>
                    <a:pt x="4846" y="5438"/>
                  </a:lnTo>
                  <a:cubicBezTo>
                    <a:pt x="4846" y="4519"/>
                    <a:pt x="4124" y="4226"/>
                    <a:pt x="4033" y="4192"/>
                  </a:cubicBezTo>
                  <a:lnTo>
                    <a:pt x="3133" y="3831"/>
                  </a:lnTo>
                  <a:lnTo>
                    <a:pt x="3133" y="3706"/>
                  </a:lnTo>
                  <a:cubicBezTo>
                    <a:pt x="3378" y="3562"/>
                    <a:pt x="3566" y="3331"/>
                    <a:pt x="3658" y="3056"/>
                  </a:cubicBezTo>
                  <a:cubicBezTo>
                    <a:pt x="4230" y="3008"/>
                    <a:pt x="4452" y="2286"/>
                    <a:pt x="4009" y="1926"/>
                  </a:cubicBezTo>
                  <a:lnTo>
                    <a:pt x="4009" y="1526"/>
                  </a:lnTo>
                  <a:cubicBezTo>
                    <a:pt x="4009" y="684"/>
                    <a:pt x="3326" y="1"/>
                    <a:pt x="2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7" name="Google Shape;14897;p83"/>
            <p:cNvSpPr/>
            <p:nvPr/>
          </p:nvSpPr>
          <p:spPr>
            <a:xfrm>
              <a:off x="2439045" y="2621546"/>
              <a:ext cx="127256" cy="169639"/>
            </a:xfrm>
            <a:custGeom>
              <a:avLst/>
              <a:gdLst/>
              <a:ahLst/>
              <a:cxnLst/>
              <a:rect l="l" t="t" r="r" b="b"/>
              <a:pathLst>
                <a:path w="4852" h="6468" extrusionOk="0">
                  <a:moveTo>
                    <a:pt x="2378" y="453"/>
                  </a:moveTo>
                  <a:lnTo>
                    <a:pt x="2378" y="458"/>
                  </a:lnTo>
                  <a:lnTo>
                    <a:pt x="2489" y="458"/>
                  </a:lnTo>
                  <a:cubicBezTo>
                    <a:pt x="3076" y="458"/>
                    <a:pt x="3557" y="934"/>
                    <a:pt x="3557" y="1521"/>
                  </a:cubicBezTo>
                  <a:lnTo>
                    <a:pt x="3557" y="1666"/>
                  </a:lnTo>
                  <a:lnTo>
                    <a:pt x="3537" y="1666"/>
                  </a:lnTo>
                  <a:cubicBezTo>
                    <a:pt x="3225" y="1593"/>
                    <a:pt x="3124" y="1175"/>
                    <a:pt x="3124" y="1175"/>
                  </a:cubicBezTo>
                  <a:cubicBezTo>
                    <a:pt x="3098" y="1060"/>
                    <a:pt x="2998" y="995"/>
                    <a:pt x="2897" y="995"/>
                  </a:cubicBezTo>
                  <a:cubicBezTo>
                    <a:pt x="2829" y="995"/>
                    <a:pt x="2761" y="1024"/>
                    <a:pt x="2715" y="1088"/>
                  </a:cubicBezTo>
                  <a:cubicBezTo>
                    <a:pt x="2310" y="1656"/>
                    <a:pt x="1396" y="1661"/>
                    <a:pt x="1387" y="1661"/>
                  </a:cubicBezTo>
                  <a:lnTo>
                    <a:pt x="1334" y="1661"/>
                  </a:lnTo>
                  <a:lnTo>
                    <a:pt x="1319" y="1666"/>
                  </a:lnTo>
                  <a:lnTo>
                    <a:pt x="1314" y="1666"/>
                  </a:lnTo>
                  <a:lnTo>
                    <a:pt x="1314" y="1521"/>
                  </a:lnTo>
                  <a:cubicBezTo>
                    <a:pt x="1314" y="929"/>
                    <a:pt x="1791" y="453"/>
                    <a:pt x="2378" y="453"/>
                  </a:cubicBezTo>
                  <a:close/>
                  <a:moveTo>
                    <a:pt x="3715" y="2286"/>
                  </a:moveTo>
                  <a:lnTo>
                    <a:pt x="3740" y="2291"/>
                  </a:lnTo>
                  <a:cubicBezTo>
                    <a:pt x="3817" y="2373"/>
                    <a:pt x="3802" y="2503"/>
                    <a:pt x="3715" y="2565"/>
                  </a:cubicBezTo>
                  <a:lnTo>
                    <a:pt x="3715" y="2286"/>
                  </a:lnTo>
                  <a:close/>
                  <a:moveTo>
                    <a:pt x="1156" y="2286"/>
                  </a:moveTo>
                  <a:lnTo>
                    <a:pt x="1156" y="2575"/>
                  </a:lnTo>
                  <a:cubicBezTo>
                    <a:pt x="1103" y="2537"/>
                    <a:pt x="1074" y="2479"/>
                    <a:pt x="1074" y="2416"/>
                  </a:cubicBezTo>
                  <a:cubicBezTo>
                    <a:pt x="1074" y="2373"/>
                    <a:pt x="1088" y="2330"/>
                    <a:pt x="1122" y="2296"/>
                  </a:cubicBezTo>
                  <a:cubicBezTo>
                    <a:pt x="1132" y="2296"/>
                    <a:pt x="1146" y="2291"/>
                    <a:pt x="1156" y="2286"/>
                  </a:cubicBezTo>
                  <a:close/>
                  <a:moveTo>
                    <a:pt x="2825" y="1627"/>
                  </a:moveTo>
                  <a:cubicBezTo>
                    <a:pt x="2926" y="1805"/>
                    <a:pt x="3076" y="1949"/>
                    <a:pt x="3258" y="2041"/>
                  </a:cubicBezTo>
                  <a:lnTo>
                    <a:pt x="3258" y="2690"/>
                  </a:lnTo>
                  <a:cubicBezTo>
                    <a:pt x="3258" y="3085"/>
                    <a:pt x="2936" y="3412"/>
                    <a:pt x="2537" y="3412"/>
                  </a:cubicBezTo>
                  <a:lnTo>
                    <a:pt x="2335" y="3412"/>
                  </a:lnTo>
                  <a:cubicBezTo>
                    <a:pt x="1935" y="3412"/>
                    <a:pt x="1613" y="3085"/>
                    <a:pt x="1613" y="2690"/>
                  </a:cubicBezTo>
                  <a:lnTo>
                    <a:pt x="1613" y="2094"/>
                  </a:lnTo>
                  <a:cubicBezTo>
                    <a:pt x="1906" y="2060"/>
                    <a:pt x="2426" y="1959"/>
                    <a:pt x="2825" y="1627"/>
                  </a:cubicBezTo>
                  <a:close/>
                  <a:moveTo>
                    <a:pt x="2676" y="3855"/>
                  </a:moveTo>
                  <a:lnTo>
                    <a:pt x="2676" y="3975"/>
                  </a:lnTo>
                  <a:lnTo>
                    <a:pt x="2431" y="4240"/>
                  </a:lnTo>
                  <a:lnTo>
                    <a:pt x="2195" y="4009"/>
                  </a:lnTo>
                  <a:lnTo>
                    <a:pt x="2195" y="3855"/>
                  </a:lnTo>
                  <a:cubicBezTo>
                    <a:pt x="2238" y="3860"/>
                    <a:pt x="2286" y="3865"/>
                    <a:pt x="2335" y="3865"/>
                  </a:cubicBezTo>
                  <a:lnTo>
                    <a:pt x="2537" y="3865"/>
                  </a:lnTo>
                  <a:cubicBezTo>
                    <a:pt x="2585" y="3865"/>
                    <a:pt x="2633" y="3860"/>
                    <a:pt x="2676" y="3855"/>
                  </a:cubicBezTo>
                  <a:close/>
                  <a:moveTo>
                    <a:pt x="2383" y="1"/>
                  </a:moveTo>
                  <a:cubicBezTo>
                    <a:pt x="1541" y="1"/>
                    <a:pt x="862" y="679"/>
                    <a:pt x="862" y="1521"/>
                  </a:cubicBezTo>
                  <a:lnTo>
                    <a:pt x="862" y="1921"/>
                  </a:lnTo>
                  <a:cubicBezTo>
                    <a:pt x="405" y="2286"/>
                    <a:pt x="636" y="3013"/>
                    <a:pt x="1218" y="3051"/>
                  </a:cubicBezTo>
                  <a:cubicBezTo>
                    <a:pt x="1310" y="3326"/>
                    <a:pt x="1492" y="3557"/>
                    <a:pt x="1743" y="3701"/>
                  </a:cubicBezTo>
                  <a:lnTo>
                    <a:pt x="1743" y="3826"/>
                  </a:lnTo>
                  <a:lnTo>
                    <a:pt x="814" y="4187"/>
                  </a:lnTo>
                  <a:cubicBezTo>
                    <a:pt x="727" y="4221"/>
                    <a:pt x="1" y="4509"/>
                    <a:pt x="1" y="5433"/>
                  </a:cubicBezTo>
                  <a:lnTo>
                    <a:pt x="1" y="6242"/>
                  </a:lnTo>
                  <a:cubicBezTo>
                    <a:pt x="1" y="6367"/>
                    <a:pt x="102" y="6468"/>
                    <a:pt x="227" y="6468"/>
                  </a:cubicBezTo>
                  <a:lnTo>
                    <a:pt x="804" y="6468"/>
                  </a:lnTo>
                  <a:cubicBezTo>
                    <a:pt x="1108" y="6468"/>
                    <a:pt x="1108" y="6015"/>
                    <a:pt x="804" y="6015"/>
                  </a:cubicBezTo>
                  <a:lnTo>
                    <a:pt x="453" y="6015"/>
                  </a:lnTo>
                  <a:lnTo>
                    <a:pt x="453" y="5433"/>
                  </a:lnTo>
                  <a:cubicBezTo>
                    <a:pt x="453" y="4808"/>
                    <a:pt x="944" y="4625"/>
                    <a:pt x="963" y="4615"/>
                  </a:cubicBezTo>
                  <a:lnTo>
                    <a:pt x="978" y="4615"/>
                  </a:lnTo>
                  <a:lnTo>
                    <a:pt x="1824" y="4283"/>
                  </a:lnTo>
                  <a:lnTo>
                    <a:pt x="2277" y="4721"/>
                  </a:lnTo>
                  <a:cubicBezTo>
                    <a:pt x="2320" y="4760"/>
                    <a:pt x="2378" y="4784"/>
                    <a:pt x="2436" y="4784"/>
                  </a:cubicBezTo>
                  <a:lnTo>
                    <a:pt x="2440" y="4784"/>
                  </a:lnTo>
                  <a:cubicBezTo>
                    <a:pt x="2498" y="4784"/>
                    <a:pt x="2556" y="4760"/>
                    <a:pt x="2599" y="4716"/>
                  </a:cubicBezTo>
                  <a:lnTo>
                    <a:pt x="3027" y="4274"/>
                  </a:lnTo>
                  <a:lnTo>
                    <a:pt x="3874" y="4615"/>
                  </a:lnTo>
                  <a:lnTo>
                    <a:pt x="3884" y="4615"/>
                  </a:lnTo>
                  <a:cubicBezTo>
                    <a:pt x="3903" y="4625"/>
                    <a:pt x="4394" y="4808"/>
                    <a:pt x="4394" y="5433"/>
                  </a:cubicBezTo>
                  <a:lnTo>
                    <a:pt x="4394" y="6015"/>
                  </a:lnTo>
                  <a:lnTo>
                    <a:pt x="1526" y="6015"/>
                  </a:lnTo>
                  <a:cubicBezTo>
                    <a:pt x="1223" y="6015"/>
                    <a:pt x="1223" y="6468"/>
                    <a:pt x="1526" y="6468"/>
                  </a:cubicBezTo>
                  <a:lnTo>
                    <a:pt x="4625" y="6468"/>
                  </a:lnTo>
                  <a:cubicBezTo>
                    <a:pt x="4750" y="6468"/>
                    <a:pt x="4851" y="6367"/>
                    <a:pt x="4851" y="6242"/>
                  </a:cubicBezTo>
                  <a:lnTo>
                    <a:pt x="4851" y="5433"/>
                  </a:lnTo>
                  <a:cubicBezTo>
                    <a:pt x="4846" y="4514"/>
                    <a:pt x="4124" y="4225"/>
                    <a:pt x="4038" y="4192"/>
                  </a:cubicBezTo>
                  <a:lnTo>
                    <a:pt x="3133" y="3831"/>
                  </a:lnTo>
                  <a:lnTo>
                    <a:pt x="3133" y="3706"/>
                  </a:lnTo>
                  <a:cubicBezTo>
                    <a:pt x="3383" y="3557"/>
                    <a:pt x="3566" y="3326"/>
                    <a:pt x="3658" y="3056"/>
                  </a:cubicBezTo>
                  <a:cubicBezTo>
                    <a:pt x="4230" y="3008"/>
                    <a:pt x="4457" y="2286"/>
                    <a:pt x="4009" y="1925"/>
                  </a:cubicBezTo>
                  <a:lnTo>
                    <a:pt x="4009" y="1521"/>
                  </a:lnTo>
                  <a:cubicBezTo>
                    <a:pt x="4009" y="684"/>
                    <a:pt x="3331"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8" name="Google Shape;14898;p83"/>
            <p:cNvSpPr/>
            <p:nvPr/>
          </p:nvSpPr>
          <p:spPr>
            <a:xfrm>
              <a:off x="2189674" y="2621546"/>
              <a:ext cx="127125" cy="169771"/>
            </a:xfrm>
            <a:custGeom>
              <a:avLst/>
              <a:gdLst/>
              <a:ahLst/>
              <a:cxnLst/>
              <a:rect l="l" t="t" r="r" b="b"/>
              <a:pathLst>
                <a:path w="4847" h="6473" extrusionOk="0">
                  <a:moveTo>
                    <a:pt x="2378" y="453"/>
                  </a:moveTo>
                  <a:lnTo>
                    <a:pt x="2378" y="458"/>
                  </a:lnTo>
                  <a:lnTo>
                    <a:pt x="2484" y="458"/>
                  </a:lnTo>
                  <a:cubicBezTo>
                    <a:pt x="3076" y="458"/>
                    <a:pt x="3552" y="934"/>
                    <a:pt x="3552" y="1521"/>
                  </a:cubicBezTo>
                  <a:lnTo>
                    <a:pt x="3552" y="1666"/>
                  </a:lnTo>
                  <a:lnTo>
                    <a:pt x="3533" y="1666"/>
                  </a:lnTo>
                  <a:cubicBezTo>
                    <a:pt x="3220" y="1593"/>
                    <a:pt x="3119" y="1175"/>
                    <a:pt x="3119" y="1175"/>
                  </a:cubicBezTo>
                  <a:cubicBezTo>
                    <a:pt x="3093" y="1060"/>
                    <a:pt x="2993" y="995"/>
                    <a:pt x="2894" y="995"/>
                  </a:cubicBezTo>
                  <a:cubicBezTo>
                    <a:pt x="2826" y="995"/>
                    <a:pt x="2759" y="1024"/>
                    <a:pt x="2715" y="1088"/>
                  </a:cubicBezTo>
                  <a:cubicBezTo>
                    <a:pt x="2306" y="1656"/>
                    <a:pt x="1396" y="1661"/>
                    <a:pt x="1382" y="1661"/>
                  </a:cubicBezTo>
                  <a:lnTo>
                    <a:pt x="1329" y="1661"/>
                  </a:lnTo>
                  <a:lnTo>
                    <a:pt x="1314" y="1666"/>
                  </a:lnTo>
                  <a:lnTo>
                    <a:pt x="1310" y="1666"/>
                  </a:lnTo>
                  <a:lnTo>
                    <a:pt x="1310" y="1521"/>
                  </a:lnTo>
                  <a:cubicBezTo>
                    <a:pt x="1314" y="929"/>
                    <a:pt x="1791" y="453"/>
                    <a:pt x="2378" y="453"/>
                  </a:cubicBezTo>
                  <a:close/>
                  <a:moveTo>
                    <a:pt x="3711" y="2286"/>
                  </a:moveTo>
                  <a:lnTo>
                    <a:pt x="3740" y="2291"/>
                  </a:lnTo>
                  <a:cubicBezTo>
                    <a:pt x="3812" y="2373"/>
                    <a:pt x="3802" y="2503"/>
                    <a:pt x="3711" y="2565"/>
                  </a:cubicBezTo>
                  <a:lnTo>
                    <a:pt x="3711" y="2286"/>
                  </a:lnTo>
                  <a:close/>
                  <a:moveTo>
                    <a:pt x="1156" y="2286"/>
                  </a:moveTo>
                  <a:lnTo>
                    <a:pt x="1156" y="2575"/>
                  </a:lnTo>
                  <a:cubicBezTo>
                    <a:pt x="1103" y="2537"/>
                    <a:pt x="1069" y="2479"/>
                    <a:pt x="1074" y="2416"/>
                  </a:cubicBezTo>
                  <a:cubicBezTo>
                    <a:pt x="1074" y="2373"/>
                    <a:pt x="1088" y="2330"/>
                    <a:pt x="1117" y="2296"/>
                  </a:cubicBezTo>
                  <a:cubicBezTo>
                    <a:pt x="1132" y="2296"/>
                    <a:pt x="1141" y="2291"/>
                    <a:pt x="1156" y="2286"/>
                  </a:cubicBezTo>
                  <a:close/>
                  <a:moveTo>
                    <a:pt x="2821" y="1627"/>
                  </a:moveTo>
                  <a:cubicBezTo>
                    <a:pt x="2922" y="1805"/>
                    <a:pt x="3076" y="1949"/>
                    <a:pt x="3258" y="2041"/>
                  </a:cubicBezTo>
                  <a:lnTo>
                    <a:pt x="3258" y="2690"/>
                  </a:lnTo>
                  <a:cubicBezTo>
                    <a:pt x="3258" y="3085"/>
                    <a:pt x="2936" y="3412"/>
                    <a:pt x="2537" y="3412"/>
                  </a:cubicBezTo>
                  <a:lnTo>
                    <a:pt x="2330" y="3412"/>
                  </a:lnTo>
                  <a:cubicBezTo>
                    <a:pt x="1930" y="3412"/>
                    <a:pt x="1608" y="3085"/>
                    <a:pt x="1608" y="2690"/>
                  </a:cubicBezTo>
                  <a:lnTo>
                    <a:pt x="1608" y="2094"/>
                  </a:lnTo>
                  <a:cubicBezTo>
                    <a:pt x="1901" y="2060"/>
                    <a:pt x="2421" y="1959"/>
                    <a:pt x="2821" y="1627"/>
                  </a:cubicBezTo>
                  <a:close/>
                  <a:moveTo>
                    <a:pt x="2676" y="3855"/>
                  </a:moveTo>
                  <a:lnTo>
                    <a:pt x="2676" y="3975"/>
                  </a:lnTo>
                  <a:lnTo>
                    <a:pt x="2426" y="4240"/>
                  </a:lnTo>
                  <a:lnTo>
                    <a:pt x="2190" y="4009"/>
                  </a:lnTo>
                  <a:lnTo>
                    <a:pt x="2190" y="3855"/>
                  </a:lnTo>
                  <a:cubicBezTo>
                    <a:pt x="2238" y="3860"/>
                    <a:pt x="2286" y="3865"/>
                    <a:pt x="2330" y="3865"/>
                  </a:cubicBezTo>
                  <a:lnTo>
                    <a:pt x="2537" y="3865"/>
                  </a:lnTo>
                  <a:cubicBezTo>
                    <a:pt x="2585" y="3865"/>
                    <a:pt x="2628" y="3860"/>
                    <a:pt x="2676" y="3855"/>
                  </a:cubicBezTo>
                  <a:close/>
                  <a:moveTo>
                    <a:pt x="2378" y="1"/>
                  </a:moveTo>
                  <a:cubicBezTo>
                    <a:pt x="1541" y="1"/>
                    <a:pt x="857" y="684"/>
                    <a:pt x="857" y="1521"/>
                  </a:cubicBezTo>
                  <a:lnTo>
                    <a:pt x="857" y="1921"/>
                  </a:lnTo>
                  <a:cubicBezTo>
                    <a:pt x="405" y="2286"/>
                    <a:pt x="636" y="3018"/>
                    <a:pt x="1218" y="3056"/>
                  </a:cubicBezTo>
                  <a:cubicBezTo>
                    <a:pt x="1305" y="3330"/>
                    <a:pt x="1492" y="3561"/>
                    <a:pt x="1743" y="3706"/>
                  </a:cubicBezTo>
                  <a:lnTo>
                    <a:pt x="1743" y="3831"/>
                  </a:lnTo>
                  <a:lnTo>
                    <a:pt x="814" y="4192"/>
                  </a:lnTo>
                  <a:cubicBezTo>
                    <a:pt x="727" y="4221"/>
                    <a:pt x="1" y="4514"/>
                    <a:pt x="1" y="5433"/>
                  </a:cubicBezTo>
                  <a:lnTo>
                    <a:pt x="1" y="6242"/>
                  </a:lnTo>
                  <a:cubicBezTo>
                    <a:pt x="1" y="6367"/>
                    <a:pt x="102" y="6473"/>
                    <a:pt x="227" y="6473"/>
                  </a:cubicBezTo>
                  <a:lnTo>
                    <a:pt x="804" y="6473"/>
                  </a:lnTo>
                  <a:cubicBezTo>
                    <a:pt x="1108" y="6473"/>
                    <a:pt x="1108" y="6015"/>
                    <a:pt x="804" y="6015"/>
                  </a:cubicBezTo>
                  <a:lnTo>
                    <a:pt x="448" y="6015"/>
                  </a:lnTo>
                  <a:lnTo>
                    <a:pt x="448" y="5438"/>
                  </a:lnTo>
                  <a:cubicBezTo>
                    <a:pt x="448" y="4808"/>
                    <a:pt x="939" y="4625"/>
                    <a:pt x="958" y="4620"/>
                  </a:cubicBezTo>
                  <a:lnTo>
                    <a:pt x="968" y="4615"/>
                  </a:lnTo>
                  <a:lnTo>
                    <a:pt x="1820" y="4283"/>
                  </a:lnTo>
                  <a:lnTo>
                    <a:pt x="2272" y="4721"/>
                  </a:lnTo>
                  <a:cubicBezTo>
                    <a:pt x="2315" y="4764"/>
                    <a:pt x="2373" y="4788"/>
                    <a:pt x="2436" y="4788"/>
                  </a:cubicBezTo>
                  <a:cubicBezTo>
                    <a:pt x="2493" y="4784"/>
                    <a:pt x="2551" y="4760"/>
                    <a:pt x="2594" y="4716"/>
                  </a:cubicBezTo>
                  <a:lnTo>
                    <a:pt x="3018" y="4274"/>
                  </a:lnTo>
                  <a:lnTo>
                    <a:pt x="3869" y="4615"/>
                  </a:lnTo>
                  <a:lnTo>
                    <a:pt x="3879" y="4615"/>
                  </a:lnTo>
                  <a:cubicBezTo>
                    <a:pt x="3898" y="4625"/>
                    <a:pt x="4389" y="4808"/>
                    <a:pt x="4389" y="5433"/>
                  </a:cubicBezTo>
                  <a:lnTo>
                    <a:pt x="4389" y="6015"/>
                  </a:lnTo>
                  <a:lnTo>
                    <a:pt x="1521" y="6015"/>
                  </a:lnTo>
                  <a:cubicBezTo>
                    <a:pt x="1220" y="6015"/>
                    <a:pt x="1218" y="6468"/>
                    <a:pt x="1517" y="6468"/>
                  </a:cubicBezTo>
                  <a:cubicBezTo>
                    <a:pt x="1518" y="6468"/>
                    <a:pt x="1520" y="6468"/>
                    <a:pt x="1521" y="6468"/>
                  </a:cubicBezTo>
                  <a:lnTo>
                    <a:pt x="4615" y="6468"/>
                  </a:lnTo>
                  <a:cubicBezTo>
                    <a:pt x="4740" y="6468"/>
                    <a:pt x="4846" y="6367"/>
                    <a:pt x="4846" y="6242"/>
                  </a:cubicBezTo>
                  <a:lnTo>
                    <a:pt x="4846" y="5433"/>
                  </a:lnTo>
                  <a:cubicBezTo>
                    <a:pt x="4846" y="4514"/>
                    <a:pt x="4124" y="4225"/>
                    <a:pt x="4033" y="4192"/>
                  </a:cubicBezTo>
                  <a:lnTo>
                    <a:pt x="3133" y="3831"/>
                  </a:lnTo>
                  <a:lnTo>
                    <a:pt x="3133" y="3706"/>
                  </a:lnTo>
                  <a:cubicBezTo>
                    <a:pt x="3379" y="3557"/>
                    <a:pt x="3566" y="3326"/>
                    <a:pt x="3658" y="3056"/>
                  </a:cubicBezTo>
                  <a:cubicBezTo>
                    <a:pt x="4230" y="3008"/>
                    <a:pt x="4452" y="2286"/>
                    <a:pt x="4009" y="1925"/>
                  </a:cubicBezTo>
                  <a:lnTo>
                    <a:pt x="4009" y="1521"/>
                  </a:lnTo>
                  <a:cubicBezTo>
                    <a:pt x="4009" y="684"/>
                    <a:pt x="3326" y="1"/>
                    <a:pt x="2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9" name="Google Shape;14899;p83"/>
          <p:cNvGrpSpPr/>
          <p:nvPr/>
        </p:nvGrpSpPr>
        <p:grpSpPr>
          <a:xfrm>
            <a:off x="2660798" y="2267751"/>
            <a:ext cx="329653" cy="326926"/>
            <a:chOff x="2660798" y="2452326"/>
            <a:chExt cx="329653" cy="326926"/>
          </a:xfrm>
        </p:grpSpPr>
        <p:sp>
          <p:nvSpPr>
            <p:cNvPr id="14900" name="Google Shape;14900;p83"/>
            <p:cNvSpPr/>
            <p:nvPr/>
          </p:nvSpPr>
          <p:spPr>
            <a:xfrm>
              <a:off x="2896400" y="2626739"/>
              <a:ext cx="38266" cy="37873"/>
            </a:xfrm>
            <a:custGeom>
              <a:avLst/>
              <a:gdLst/>
              <a:ahLst/>
              <a:cxnLst/>
              <a:rect l="l" t="t" r="r" b="b"/>
              <a:pathLst>
                <a:path w="1459" h="1444" extrusionOk="0">
                  <a:moveTo>
                    <a:pt x="1" y="0"/>
                  </a:moveTo>
                  <a:lnTo>
                    <a:pt x="929" y="1444"/>
                  </a:lnTo>
                  <a:lnTo>
                    <a:pt x="1459" y="1444"/>
                  </a:lnTo>
                  <a:cubicBezTo>
                    <a:pt x="1449" y="645"/>
                    <a:pt x="799"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83"/>
            <p:cNvSpPr/>
            <p:nvPr/>
          </p:nvSpPr>
          <p:spPr>
            <a:xfrm>
              <a:off x="2858029" y="2626739"/>
              <a:ext cx="62762" cy="37873"/>
            </a:xfrm>
            <a:custGeom>
              <a:avLst/>
              <a:gdLst/>
              <a:ahLst/>
              <a:cxnLst/>
              <a:rect l="l" t="t" r="r" b="b"/>
              <a:pathLst>
                <a:path w="2393" h="1444" extrusionOk="0">
                  <a:moveTo>
                    <a:pt x="1459" y="0"/>
                  </a:moveTo>
                  <a:cubicBezTo>
                    <a:pt x="660" y="0"/>
                    <a:pt x="6"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83"/>
            <p:cNvSpPr/>
            <p:nvPr/>
          </p:nvSpPr>
          <p:spPr>
            <a:xfrm>
              <a:off x="2895770" y="2564108"/>
              <a:ext cx="21480" cy="41833"/>
            </a:xfrm>
            <a:custGeom>
              <a:avLst/>
              <a:gdLst/>
              <a:ahLst/>
              <a:cxnLst/>
              <a:rect l="l" t="t" r="r" b="b"/>
              <a:pathLst>
                <a:path w="819" h="1595" extrusionOk="0">
                  <a:moveTo>
                    <a:pt x="27" y="1"/>
                  </a:moveTo>
                  <a:cubicBezTo>
                    <a:pt x="18" y="1"/>
                    <a:pt x="9" y="1"/>
                    <a:pt x="1" y="1"/>
                  </a:cubicBezTo>
                  <a:lnTo>
                    <a:pt x="1" y="1594"/>
                  </a:lnTo>
                  <a:cubicBezTo>
                    <a:pt x="6" y="1594"/>
                    <a:pt x="12" y="1594"/>
                    <a:pt x="18" y="1594"/>
                  </a:cubicBezTo>
                  <a:cubicBezTo>
                    <a:pt x="462" y="1594"/>
                    <a:pt x="819" y="1237"/>
                    <a:pt x="819" y="795"/>
                  </a:cubicBezTo>
                  <a:cubicBezTo>
                    <a:pt x="819" y="357"/>
                    <a:pt x="467" y="1"/>
                    <a:pt x="27"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83"/>
            <p:cNvSpPr/>
            <p:nvPr/>
          </p:nvSpPr>
          <p:spPr>
            <a:xfrm>
              <a:off x="2754929" y="2626739"/>
              <a:ext cx="38397" cy="37873"/>
            </a:xfrm>
            <a:custGeom>
              <a:avLst/>
              <a:gdLst/>
              <a:ahLst/>
              <a:cxnLst/>
              <a:rect l="l" t="t" r="r" b="b"/>
              <a:pathLst>
                <a:path w="1464" h="1444" extrusionOk="0">
                  <a:moveTo>
                    <a:pt x="1" y="0"/>
                  </a:moveTo>
                  <a:lnTo>
                    <a:pt x="934" y="1444"/>
                  </a:lnTo>
                  <a:lnTo>
                    <a:pt x="1463" y="1444"/>
                  </a:lnTo>
                  <a:cubicBezTo>
                    <a:pt x="1454" y="645"/>
                    <a:pt x="804" y="0"/>
                    <a:pt x="1" y="0"/>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83"/>
            <p:cNvSpPr/>
            <p:nvPr/>
          </p:nvSpPr>
          <p:spPr>
            <a:xfrm>
              <a:off x="2716689" y="2626739"/>
              <a:ext cx="62762" cy="37873"/>
            </a:xfrm>
            <a:custGeom>
              <a:avLst/>
              <a:gdLst/>
              <a:ahLst/>
              <a:cxnLst/>
              <a:rect l="l" t="t" r="r" b="b"/>
              <a:pathLst>
                <a:path w="2393" h="1444" extrusionOk="0">
                  <a:moveTo>
                    <a:pt x="1459" y="0"/>
                  </a:moveTo>
                  <a:cubicBezTo>
                    <a:pt x="660" y="0"/>
                    <a:pt x="5" y="645"/>
                    <a:pt x="1" y="1444"/>
                  </a:cubicBezTo>
                  <a:lnTo>
                    <a:pt x="2392" y="1444"/>
                  </a:lnTo>
                  <a:cubicBezTo>
                    <a:pt x="2392" y="645"/>
                    <a:pt x="1969" y="0"/>
                    <a:pt x="1459" y="0"/>
                  </a:cubicBez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83"/>
            <p:cNvSpPr/>
            <p:nvPr/>
          </p:nvSpPr>
          <p:spPr>
            <a:xfrm>
              <a:off x="2754562" y="2564108"/>
              <a:ext cx="21480" cy="41833"/>
            </a:xfrm>
            <a:custGeom>
              <a:avLst/>
              <a:gdLst/>
              <a:ahLst/>
              <a:cxnLst/>
              <a:rect l="l" t="t" r="r" b="b"/>
              <a:pathLst>
                <a:path w="819" h="1595" extrusionOk="0">
                  <a:moveTo>
                    <a:pt x="26" y="1"/>
                  </a:moveTo>
                  <a:cubicBezTo>
                    <a:pt x="17" y="1"/>
                    <a:pt x="9" y="1"/>
                    <a:pt x="0" y="1"/>
                  </a:cubicBezTo>
                  <a:lnTo>
                    <a:pt x="0" y="1594"/>
                  </a:lnTo>
                  <a:cubicBezTo>
                    <a:pt x="6" y="1594"/>
                    <a:pt x="12" y="1594"/>
                    <a:pt x="18" y="1594"/>
                  </a:cubicBezTo>
                  <a:cubicBezTo>
                    <a:pt x="457" y="1594"/>
                    <a:pt x="818" y="1237"/>
                    <a:pt x="818" y="795"/>
                  </a:cubicBezTo>
                  <a:cubicBezTo>
                    <a:pt x="818" y="357"/>
                    <a:pt x="462" y="1"/>
                    <a:pt x="26" y="1"/>
                  </a:cubicBezTo>
                  <a:close/>
                </a:path>
              </a:pathLst>
            </a:custGeom>
            <a:solidFill>
              <a:srgbClr val="E0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83"/>
            <p:cNvSpPr/>
            <p:nvPr/>
          </p:nvSpPr>
          <p:spPr>
            <a:xfrm>
              <a:off x="2825612" y="2628628"/>
              <a:ext cx="51511" cy="51511"/>
            </a:xfrm>
            <a:custGeom>
              <a:avLst/>
              <a:gdLst/>
              <a:ahLst/>
              <a:cxnLst/>
              <a:rect l="l" t="t" r="r" b="b"/>
              <a:pathLst>
                <a:path w="1964" h="1964" extrusionOk="0">
                  <a:moveTo>
                    <a:pt x="0" y="0"/>
                  </a:moveTo>
                  <a:lnTo>
                    <a:pt x="1169" y="1963"/>
                  </a:lnTo>
                  <a:lnTo>
                    <a:pt x="1963" y="1963"/>
                  </a:lnTo>
                  <a:cubicBezTo>
                    <a:pt x="1963" y="881"/>
                    <a:pt x="1083" y="0"/>
                    <a:pt x="0"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83"/>
            <p:cNvSpPr/>
            <p:nvPr/>
          </p:nvSpPr>
          <p:spPr>
            <a:xfrm>
              <a:off x="2774232" y="2628628"/>
              <a:ext cx="82066" cy="51511"/>
            </a:xfrm>
            <a:custGeom>
              <a:avLst/>
              <a:gdLst/>
              <a:ahLst/>
              <a:cxnLst/>
              <a:rect l="l" t="t" r="r" b="b"/>
              <a:pathLst>
                <a:path w="3129" h="1964" extrusionOk="0">
                  <a:moveTo>
                    <a:pt x="1959" y="0"/>
                  </a:moveTo>
                  <a:cubicBezTo>
                    <a:pt x="877" y="0"/>
                    <a:pt x="1" y="881"/>
                    <a:pt x="1" y="1963"/>
                  </a:cubicBezTo>
                  <a:lnTo>
                    <a:pt x="3128" y="1963"/>
                  </a:lnTo>
                  <a:cubicBezTo>
                    <a:pt x="3128" y="881"/>
                    <a:pt x="2604" y="0"/>
                    <a:pt x="195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83"/>
            <p:cNvSpPr/>
            <p:nvPr/>
          </p:nvSpPr>
          <p:spPr>
            <a:xfrm>
              <a:off x="2825979" y="2550994"/>
              <a:ext cx="28431" cy="56835"/>
            </a:xfrm>
            <a:custGeom>
              <a:avLst/>
              <a:gdLst/>
              <a:ahLst/>
              <a:cxnLst/>
              <a:rect l="l" t="t" r="r" b="b"/>
              <a:pathLst>
                <a:path w="1084" h="2167" extrusionOk="0">
                  <a:moveTo>
                    <a:pt x="1" y="1"/>
                  </a:moveTo>
                  <a:lnTo>
                    <a:pt x="1" y="2166"/>
                  </a:lnTo>
                  <a:cubicBezTo>
                    <a:pt x="602" y="2166"/>
                    <a:pt x="1083" y="1680"/>
                    <a:pt x="1083" y="1084"/>
                  </a:cubicBezTo>
                  <a:cubicBezTo>
                    <a:pt x="1083" y="482"/>
                    <a:pt x="602" y="1"/>
                    <a:pt x="1" y="1"/>
                  </a:cubicBezTo>
                  <a:close/>
                </a:path>
              </a:pathLst>
            </a:custGeom>
            <a:solidFill>
              <a:srgbClr val="BEC9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83"/>
            <p:cNvSpPr/>
            <p:nvPr/>
          </p:nvSpPr>
          <p:spPr>
            <a:xfrm>
              <a:off x="2796840" y="2550994"/>
              <a:ext cx="43302" cy="56835"/>
            </a:xfrm>
            <a:custGeom>
              <a:avLst/>
              <a:gdLst/>
              <a:ahLst/>
              <a:cxnLst/>
              <a:rect l="l" t="t" r="r" b="b"/>
              <a:pathLst>
                <a:path w="1651" h="2167" extrusionOk="0">
                  <a:moveTo>
                    <a:pt x="1083" y="1"/>
                  </a:moveTo>
                  <a:cubicBezTo>
                    <a:pt x="486" y="1"/>
                    <a:pt x="0" y="482"/>
                    <a:pt x="0" y="1084"/>
                  </a:cubicBezTo>
                  <a:cubicBezTo>
                    <a:pt x="0" y="1680"/>
                    <a:pt x="486" y="2166"/>
                    <a:pt x="1083" y="2166"/>
                  </a:cubicBezTo>
                  <a:lnTo>
                    <a:pt x="1112" y="2166"/>
                  </a:lnTo>
                  <a:cubicBezTo>
                    <a:pt x="1415" y="2152"/>
                    <a:pt x="1651" y="1671"/>
                    <a:pt x="1651" y="1084"/>
                  </a:cubicBezTo>
                  <a:cubicBezTo>
                    <a:pt x="1651" y="492"/>
                    <a:pt x="1410" y="15"/>
                    <a:pt x="1112"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83"/>
            <p:cNvSpPr/>
            <p:nvPr/>
          </p:nvSpPr>
          <p:spPr>
            <a:xfrm>
              <a:off x="2733107" y="2564108"/>
              <a:ext cx="28404" cy="41833"/>
            </a:xfrm>
            <a:custGeom>
              <a:avLst/>
              <a:gdLst/>
              <a:ahLst/>
              <a:cxnLst/>
              <a:rect l="l" t="t" r="r" b="b"/>
              <a:pathLst>
                <a:path w="1083" h="1595" extrusionOk="0">
                  <a:moveTo>
                    <a:pt x="792" y="1"/>
                  </a:moveTo>
                  <a:cubicBezTo>
                    <a:pt x="356" y="1"/>
                    <a:pt x="0" y="357"/>
                    <a:pt x="0" y="795"/>
                  </a:cubicBezTo>
                  <a:cubicBezTo>
                    <a:pt x="0" y="1237"/>
                    <a:pt x="361" y="1594"/>
                    <a:pt x="801" y="1594"/>
                  </a:cubicBezTo>
                  <a:cubicBezTo>
                    <a:pt x="807" y="1594"/>
                    <a:pt x="812" y="1594"/>
                    <a:pt x="818" y="1594"/>
                  </a:cubicBezTo>
                  <a:cubicBezTo>
                    <a:pt x="963" y="1594"/>
                    <a:pt x="1083" y="1238"/>
                    <a:pt x="1083" y="795"/>
                  </a:cubicBezTo>
                  <a:cubicBezTo>
                    <a:pt x="1083" y="357"/>
                    <a:pt x="963" y="1"/>
                    <a:pt x="818" y="1"/>
                  </a:cubicBezTo>
                  <a:cubicBezTo>
                    <a:pt x="810" y="1"/>
                    <a:pt x="801" y="1"/>
                    <a:pt x="792"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83"/>
            <p:cNvSpPr/>
            <p:nvPr/>
          </p:nvSpPr>
          <p:spPr>
            <a:xfrm>
              <a:off x="2874316" y="2564108"/>
              <a:ext cx="28536" cy="41833"/>
            </a:xfrm>
            <a:custGeom>
              <a:avLst/>
              <a:gdLst/>
              <a:ahLst/>
              <a:cxnLst/>
              <a:rect l="l" t="t" r="r" b="b"/>
              <a:pathLst>
                <a:path w="1088" h="1595" extrusionOk="0">
                  <a:moveTo>
                    <a:pt x="793" y="1"/>
                  </a:moveTo>
                  <a:cubicBezTo>
                    <a:pt x="357" y="1"/>
                    <a:pt x="1" y="357"/>
                    <a:pt x="1" y="795"/>
                  </a:cubicBezTo>
                  <a:cubicBezTo>
                    <a:pt x="1" y="1237"/>
                    <a:pt x="361" y="1594"/>
                    <a:pt x="801" y="1594"/>
                  </a:cubicBezTo>
                  <a:cubicBezTo>
                    <a:pt x="807" y="1594"/>
                    <a:pt x="813" y="1594"/>
                    <a:pt x="819" y="1594"/>
                  </a:cubicBezTo>
                  <a:cubicBezTo>
                    <a:pt x="968" y="1594"/>
                    <a:pt x="1088" y="1238"/>
                    <a:pt x="1088" y="795"/>
                  </a:cubicBezTo>
                  <a:cubicBezTo>
                    <a:pt x="1088" y="357"/>
                    <a:pt x="968" y="1"/>
                    <a:pt x="819" y="1"/>
                  </a:cubicBezTo>
                  <a:cubicBezTo>
                    <a:pt x="810" y="1"/>
                    <a:pt x="801" y="1"/>
                    <a:pt x="793"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83"/>
            <p:cNvSpPr/>
            <p:nvPr/>
          </p:nvSpPr>
          <p:spPr>
            <a:xfrm>
              <a:off x="2870644" y="2558836"/>
              <a:ext cx="61005" cy="52271"/>
            </a:xfrm>
            <a:custGeom>
              <a:avLst/>
              <a:gdLst/>
              <a:ahLst/>
              <a:cxnLst/>
              <a:rect l="l" t="t" r="r" b="b"/>
              <a:pathLst>
                <a:path w="2326" h="1993" extrusionOk="0">
                  <a:moveTo>
                    <a:pt x="997" y="400"/>
                  </a:moveTo>
                  <a:cubicBezTo>
                    <a:pt x="1526" y="400"/>
                    <a:pt x="1796" y="1044"/>
                    <a:pt x="1420" y="1420"/>
                  </a:cubicBezTo>
                  <a:cubicBezTo>
                    <a:pt x="1297" y="1541"/>
                    <a:pt x="1147" y="1596"/>
                    <a:pt x="1000" y="1596"/>
                  </a:cubicBezTo>
                  <a:cubicBezTo>
                    <a:pt x="693" y="1596"/>
                    <a:pt x="400" y="1358"/>
                    <a:pt x="400" y="996"/>
                  </a:cubicBezTo>
                  <a:cubicBezTo>
                    <a:pt x="400" y="669"/>
                    <a:pt x="665" y="400"/>
                    <a:pt x="997" y="400"/>
                  </a:cubicBezTo>
                  <a:close/>
                  <a:moveTo>
                    <a:pt x="1004" y="1"/>
                  </a:moveTo>
                  <a:cubicBezTo>
                    <a:pt x="492" y="1"/>
                    <a:pt x="1" y="397"/>
                    <a:pt x="1" y="996"/>
                  </a:cubicBezTo>
                  <a:cubicBezTo>
                    <a:pt x="1" y="1545"/>
                    <a:pt x="448" y="1992"/>
                    <a:pt x="997" y="1992"/>
                  </a:cubicBezTo>
                  <a:cubicBezTo>
                    <a:pt x="1882" y="1992"/>
                    <a:pt x="2325" y="919"/>
                    <a:pt x="1700" y="294"/>
                  </a:cubicBezTo>
                  <a:cubicBezTo>
                    <a:pt x="1497" y="92"/>
                    <a:pt x="1248" y="1"/>
                    <a:pt x="10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83"/>
            <p:cNvSpPr/>
            <p:nvPr/>
          </p:nvSpPr>
          <p:spPr>
            <a:xfrm>
              <a:off x="2871379" y="2621546"/>
              <a:ext cx="68454" cy="48232"/>
            </a:xfrm>
            <a:custGeom>
              <a:avLst/>
              <a:gdLst/>
              <a:ahLst/>
              <a:cxnLst/>
              <a:rect l="l" t="t" r="r" b="b"/>
              <a:pathLst>
                <a:path w="2610" h="1839" extrusionOk="0">
                  <a:moveTo>
                    <a:pt x="969" y="1"/>
                  </a:moveTo>
                  <a:cubicBezTo>
                    <a:pt x="700" y="1"/>
                    <a:pt x="430" y="63"/>
                    <a:pt x="194" y="193"/>
                  </a:cubicBezTo>
                  <a:cubicBezTo>
                    <a:pt x="0" y="300"/>
                    <a:pt x="107" y="563"/>
                    <a:pt x="287" y="563"/>
                  </a:cubicBezTo>
                  <a:cubicBezTo>
                    <a:pt x="317" y="563"/>
                    <a:pt x="349" y="556"/>
                    <a:pt x="382" y="540"/>
                  </a:cubicBezTo>
                  <a:cubicBezTo>
                    <a:pt x="570" y="440"/>
                    <a:pt x="769" y="393"/>
                    <a:pt x="964" y="393"/>
                  </a:cubicBezTo>
                  <a:cubicBezTo>
                    <a:pt x="1548" y="393"/>
                    <a:pt x="2095" y="808"/>
                    <a:pt x="2196" y="1439"/>
                  </a:cubicBezTo>
                  <a:lnTo>
                    <a:pt x="969" y="1439"/>
                  </a:lnTo>
                  <a:cubicBezTo>
                    <a:pt x="719" y="1454"/>
                    <a:pt x="719" y="1824"/>
                    <a:pt x="969" y="1839"/>
                  </a:cubicBezTo>
                  <a:lnTo>
                    <a:pt x="2413" y="1839"/>
                  </a:lnTo>
                  <a:cubicBezTo>
                    <a:pt x="2523" y="1839"/>
                    <a:pt x="2610" y="1747"/>
                    <a:pt x="2610" y="1637"/>
                  </a:cubicBezTo>
                  <a:cubicBezTo>
                    <a:pt x="2610" y="732"/>
                    <a:pt x="1874" y="1"/>
                    <a:pt x="9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83"/>
            <p:cNvSpPr/>
            <p:nvPr/>
          </p:nvSpPr>
          <p:spPr>
            <a:xfrm>
              <a:off x="2711522" y="2621467"/>
              <a:ext cx="68349" cy="48442"/>
            </a:xfrm>
            <a:custGeom>
              <a:avLst/>
              <a:gdLst/>
              <a:ahLst/>
              <a:cxnLst/>
              <a:rect l="l" t="t" r="r" b="b"/>
              <a:pathLst>
                <a:path w="2606" h="1847" extrusionOk="0">
                  <a:moveTo>
                    <a:pt x="1642" y="1"/>
                  </a:moveTo>
                  <a:cubicBezTo>
                    <a:pt x="782" y="1"/>
                    <a:pt x="0" y="689"/>
                    <a:pt x="0" y="1645"/>
                  </a:cubicBezTo>
                  <a:cubicBezTo>
                    <a:pt x="0" y="1755"/>
                    <a:pt x="87" y="1847"/>
                    <a:pt x="198" y="1847"/>
                  </a:cubicBezTo>
                  <a:lnTo>
                    <a:pt x="1660" y="1847"/>
                  </a:lnTo>
                  <a:cubicBezTo>
                    <a:pt x="1665" y="1847"/>
                    <a:pt x="1670" y="1847"/>
                    <a:pt x="1674" y="1847"/>
                  </a:cubicBezTo>
                  <a:cubicBezTo>
                    <a:pt x="1935" y="1847"/>
                    <a:pt x="1935" y="1447"/>
                    <a:pt x="1674" y="1447"/>
                  </a:cubicBezTo>
                  <a:cubicBezTo>
                    <a:pt x="1670" y="1447"/>
                    <a:pt x="1665" y="1447"/>
                    <a:pt x="1660" y="1447"/>
                  </a:cubicBezTo>
                  <a:lnTo>
                    <a:pt x="414" y="1447"/>
                  </a:lnTo>
                  <a:cubicBezTo>
                    <a:pt x="515" y="817"/>
                    <a:pt x="1059" y="399"/>
                    <a:pt x="1643" y="399"/>
                  </a:cubicBezTo>
                  <a:cubicBezTo>
                    <a:pt x="1838" y="399"/>
                    <a:pt x="2039" y="446"/>
                    <a:pt x="2228" y="547"/>
                  </a:cubicBezTo>
                  <a:cubicBezTo>
                    <a:pt x="2261" y="564"/>
                    <a:pt x="2293" y="571"/>
                    <a:pt x="2323" y="571"/>
                  </a:cubicBezTo>
                  <a:cubicBezTo>
                    <a:pt x="2502" y="571"/>
                    <a:pt x="2606" y="308"/>
                    <a:pt x="2416" y="196"/>
                  </a:cubicBezTo>
                  <a:cubicBezTo>
                    <a:pt x="2164" y="62"/>
                    <a:pt x="1899" y="1"/>
                    <a:pt x="1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83"/>
            <p:cNvSpPr/>
            <p:nvPr/>
          </p:nvSpPr>
          <p:spPr>
            <a:xfrm>
              <a:off x="2728439" y="2558836"/>
              <a:ext cx="60979" cy="52271"/>
            </a:xfrm>
            <a:custGeom>
              <a:avLst/>
              <a:gdLst/>
              <a:ahLst/>
              <a:cxnLst/>
              <a:rect l="l" t="t" r="r" b="b"/>
              <a:pathLst>
                <a:path w="2325" h="1993" extrusionOk="0">
                  <a:moveTo>
                    <a:pt x="996" y="400"/>
                  </a:moveTo>
                  <a:cubicBezTo>
                    <a:pt x="1525" y="400"/>
                    <a:pt x="1795" y="1044"/>
                    <a:pt x="1420" y="1420"/>
                  </a:cubicBezTo>
                  <a:cubicBezTo>
                    <a:pt x="1297" y="1541"/>
                    <a:pt x="1146" y="1596"/>
                    <a:pt x="1000" y="1596"/>
                  </a:cubicBezTo>
                  <a:cubicBezTo>
                    <a:pt x="692" y="1596"/>
                    <a:pt x="400" y="1358"/>
                    <a:pt x="400" y="996"/>
                  </a:cubicBezTo>
                  <a:cubicBezTo>
                    <a:pt x="400" y="669"/>
                    <a:pt x="664" y="400"/>
                    <a:pt x="996" y="400"/>
                  </a:cubicBezTo>
                  <a:close/>
                  <a:moveTo>
                    <a:pt x="1003" y="1"/>
                  </a:moveTo>
                  <a:cubicBezTo>
                    <a:pt x="491" y="1"/>
                    <a:pt x="0" y="397"/>
                    <a:pt x="0" y="996"/>
                  </a:cubicBezTo>
                  <a:cubicBezTo>
                    <a:pt x="0" y="1545"/>
                    <a:pt x="448" y="1992"/>
                    <a:pt x="996" y="1992"/>
                  </a:cubicBezTo>
                  <a:cubicBezTo>
                    <a:pt x="1882" y="1992"/>
                    <a:pt x="2324" y="919"/>
                    <a:pt x="1699" y="294"/>
                  </a:cubicBezTo>
                  <a:cubicBezTo>
                    <a:pt x="1496" y="92"/>
                    <a:pt x="1247"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83"/>
            <p:cNvSpPr/>
            <p:nvPr/>
          </p:nvSpPr>
          <p:spPr>
            <a:xfrm>
              <a:off x="2792041" y="2545722"/>
              <a:ext cx="78525" cy="67274"/>
            </a:xfrm>
            <a:custGeom>
              <a:avLst/>
              <a:gdLst/>
              <a:ahLst/>
              <a:cxnLst/>
              <a:rect l="l" t="t" r="r" b="b"/>
              <a:pathLst>
                <a:path w="2994" h="2565" extrusionOk="0">
                  <a:moveTo>
                    <a:pt x="1280" y="399"/>
                  </a:moveTo>
                  <a:cubicBezTo>
                    <a:pt x="2069" y="399"/>
                    <a:pt x="2464" y="1352"/>
                    <a:pt x="1906" y="1905"/>
                  </a:cubicBezTo>
                  <a:cubicBezTo>
                    <a:pt x="1725" y="2086"/>
                    <a:pt x="1503" y="2167"/>
                    <a:pt x="1286" y="2167"/>
                  </a:cubicBezTo>
                  <a:cubicBezTo>
                    <a:pt x="833" y="2167"/>
                    <a:pt x="400" y="1815"/>
                    <a:pt x="400" y="1285"/>
                  </a:cubicBezTo>
                  <a:cubicBezTo>
                    <a:pt x="400" y="794"/>
                    <a:pt x="794" y="399"/>
                    <a:pt x="1280" y="399"/>
                  </a:cubicBezTo>
                  <a:close/>
                  <a:moveTo>
                    <a:pt x="1294" y="0"/>
                  </a:moveTo>
                  <a:cubicBezTo>
                    <a:pt x="634" y="0"/>
                    <a:pt x="0" y="512"/>
                    <a:pt x="0" y="1285"/>
                  </a:cubicBezTo>
                  <a:cubicBezTo>
                    <a:pt x="0" y="1992"/>
                    <a:pt x="573" y="2565"/>
                    <a:pt x="1280" y="2565"/>
                  </a:cubicBezTo>
                  <a:cubicBezTo>
                    <a:pt x="2421" y="2565"/>
                    <a:pt x="2993" y="1184"/>
                    <a:pt x="2190" y="375"/>
                  </a:cubicBezTo>
                  <a:cubicBezTo>
                    <a:pt x="1929" y="116"/>
                    <a:pt x="1609" y="0"/>
                    <a:pt x="1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83"/>
            <p:cNvSpPr/>
            <p:nvPr/>
          </p:nvSpPr>
          <p:spPr>
            <a:xfrm>
              <a:off x="2768934" y="2623434"/>
              <a:ext cx="113355" cy="61871"/>
            </a:xfrm>
            <a:custGeom>
              <a:avLst/>
              <a:gdLst/>
              <a:ahLst/>
              <a:cxnLst/>
              <a:rect l="l" t="t" r="r" b="b"/>
              <a:pathLst>
                <a:path w="4322" h="2359" extrusionOk="0">
                  <a:moveTo>
                    <a:pt x="2161" y="395"/>
                  </a:moveTo>
                  <a:cubicBezTo>
                    <a:pt x="3061" y="395"/>
                    <a:pt x="3812" y="1069"/>
                    <a:pt x="3913" y="1959"/>
                  </a:cubicBezTo>
                  <a:lnTo>
                    <a:pt x="410" y="1959"/>
                  </a:lnTo>
                  <a:cubicBezTo>
                    <a:pt x="511" y="1069"/>
                    <a:pt x="1266" y="395"/>
                    <a:pt x="2161" y="395"/>
                  </a:cubicBezTo>
                  <a:close/>
                  <a:moveTo>
                    <a:pt x="2161" y="1"/>
                  </a:moveTo>
                  <a:cubicBezTo>
                    <a:pt x="973" y="1"/>
                    <a:pt x="6" y="968"/>
                    <a:pt x="1" y="2161"/>
                  </a:cubicBezTo>
                  <a:cubicBezTo>
                    <a:pt x="1" y="2267"/>
                    <a:pt x="92" y="2359"/>
                    <a:pt x="203" y="2359"/>
                  </a:cubicBezTo>
                  <a:lnTo>
                    <a:pt x="4124" y="2359"/>
                  </a:lnTo>
                  <a:cubicBezTo>
                    <a:pt x="4235" y="2359"/>
                    <a:pt x="4322" y="2267"/>
                    <a:pt x="4322" y="2161"/>
                  </a:cubicBezTo>
                  <a:cubicBezTo>
                    <a:pt x="4322" y="968"/>
                    <a:pt x="3355" y="1"/>
                    <a:pt x="2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83"/>
            <p:cNvSpPr/>
            <p:nvPr/>
          </p:nvSpPr>
          <p:spPr>
            <a:xfrm>
              <a:off x="2660798" y="2452326"/>
              <a:ext cx="329653" cy="326926"/>
            </a:xfrm>
            <a:custGeom>
              <a:avLst/>
              <a:gdLst/>
              <a:ahLst/>
              <a:cxnLst/>
              <a:rect l="l" t="t" r="r" b="b"/>
              <a:pathLst>
                <a:path w="12569" h="12465" extrusionOk="0">
                  <a:moveTo>
                    <a:pt x="6481" y="1068"/>
                  </a:moveTo>
                  <a:cubicBezTo>
                    <a:pt x="9171" y="1179"/>
                    <a:pt x="11332" y="3335"/>
                    <a:pt x="11438" y="6024"/>
                  </a:cubicBezTo>
                  <a:lnTo>
                    <a:pt x="10961" y="6024"/>
                  </a:lnTo>
                  <a:cubicBezTo>
                    <a:pt x="10957" y="6024"/>
                    <a:pt x="10952" y="6024"/>
                    <a:pt x="10948" y="6024"/>
                  </a:cubicBezTo>
                  <a:cubicBezTo>
                    <a:pt x="10687" y="6024"/>
                    <a:pt x="10687" y="6424"/>
                    <a:pt x="10948" y="6424"/>
                  </a:cubicBezTo>
                  <a:cubicBezTo>
                    <a:pt x="10952" y="6424"/>
                    <a:pt x="10957" y="6424"/>
                    <a:pt x="10961" y="6424"/>
                  </a:cubicBezTo>
                  <a:lnTo>
                    <a:pt x="11438" y="6424"/>
                  </a:lnTo>
                  <a:cubicBezTo>
                    <a:pt x="11332" y="9114"/>
                    <a:pt x="9176" y="11269"/>
                    <a:pt x="6486" y="11375"/>
                  </a:cubicBezTo>
                  <a:lnTo>
                    <a:pt x="6486" y="10904"/>
                  </a:lnTo>
                  <a:cubicBezTo>
                    <a:pt x="6494" y="10762"/>
                    <a:pt x="6390" y="10691"/>
                    <a:pt x="6287" y="10691"/>
                  </a:cubicBezTo>
                  <a:cubicBezTo>
                    <a:pt x="6183" y="10691"/>
                    <a:pt x="6080" y="10762"/>
                    <a:pt x="6087" y="10904"/>
                  </a:cubicBezTo>
                  <a:lnTo>
                    <a:pt x="6087" y="11375"/>
                  </a:lnTo>
                  <a:cubicBezTo>
                    <a:pt x="3397" y="11269"/>
                    <a:pt x="1237" y="9114"/>
                    <a:pt x="1131" y="6424"/>
                  </a:cubicBezTo>
                  <a:lnTo>
                    <a:pt x="1607" y="6424"/>
                  </a:lnTo>
                  <a:cubicBezTo>
                    <a:pt x="1857" y="6409"/>
                    <a:pt x="1857" y="6039"/>
                    <a:pt x="1607" y="6024"/>
                  </a:cubicBezTo>
                  <a:lnTo>
                    <a:pt x="1131" y="6024"/>
                  </a:lnTo>
                  <a:cubicBezTo>
                    <a:pt x="1237" y="3335"/>
                    <a:pt x="3392" y="1179"/>
                    <a:pt x="6087" y="1068"/>
                  </a:cubicBezTo>
                  <a:lnTo>
                    <a:pt x="6087" y="1545"/>
                  </a:lnTo>
                  <a:cubicBezTo>
                    <a:pt x="6092" y="1670"/>
                    <a:pt x="6187" y="1732"/>
                    <a:pt x="6282" y="1732"/>
                  </a:cubicBezTo>
                  <a:cubicBezTo>
                    <a:pt x="6378" y="1732"/>
                    <a:pt x="6474" y="1670"/>
                    <a:pt x="6481" y="1545"/>
                  </a:cubicBezTo>
                  <a:lnTo>
                    <a:pt x="6481" y="1068"/>
                  </a:lnTo>
                  <a:close/>
                  <a:moveTo>
                    <a:pt x="6287" y="0"/>
                  </a:moveTo>
                  <a:cubicBezTo>
                    <a:pt x="6190" y="0"/>
                    <a:pt x="6094" y="63"/>
                    <a:pt x="6087" y="188"/>
                  </a:cubicBezTo>
                  <a:lnTo>
                    <a:pt x="6087" y="669"/>
                  </a:lnTo>
                  <a:cubicBezTo>
                    <a:pt x="3176" y="780"/>
                    <a:pt x="842" y="3113"/>
                    <a:pt x="731" y="6024"/>
                  </a:cubicBezTo>
                  <a:lnTo>
                    <a:pt x="250" y="6024"/>
                  </a:lnTo>
                  <a:cubicBezTo>
                    <a:pt x="0" y="6039"/>
                    <a:pt x="0" y="6409"/>
                    <a:pt x="250" y="6424"/>
                  </a:cubicBezTo>
                  <a:lnTo>
                    <a:pt x="731" y="6424"/>
                  </a:lnTo>
                  <a:cubicBezTo>
                    <a:pt x="842" y="9330"/>
                    <a:pt x="3176" y="11669"/>
                    <a:pt x="6087" y="11775"/>
                  </a:cubicBezTo>
                  <a:lnTo>
                    <a:pt x="6087" y="12256"/>
                  </a:lnTo>
                  <a:cubicBezTo>
                    <a:pt x="6080" y="12395"/>
                    <a:pt x="6183" y="12465"/>
                    <a:pt x="6287" y="12465"/>
                  </a:cubicBezTo>
                  <a:cubicBezTo>
                    <a:pt x="6390" y="12465"/>
                    <a:pt x="6494" y="12395"/>
                    <a:pt x="6486" y="12256"/>
                  </a:cubicBezTo>
                  <a:lnTo>
                    <a:pt x="6486" y="11775"/>
                  </a:lnTo>
                  <a:cubicBezTo>
                    <a:pt x="9393" y="11669"/>
                    <a:pt x="11731" y="9330"/>
                    <a:pt x="11837" y="6424"/>
                  </a:cubicBezTo>
                  <a:lnTo>
                    <a:pt x="12318" y="6424"/>
                  </a:lnTo>
                  <a:cubicBezTo>
                    <a:pt x="12568" y="6409"/>
                    <a:pt x="12568" y="6039"/>
                    <a:pt x="12318" y="6024"/>
                  </a:cubicBezTo>
                  <a:lnTo>
                    <a:pt x="11837" y="6024"/>
                  </a:lnTo>
                  <a:cubicBezTo>
                    <a:pt x="11731" y="3113"/>
                    <a:pt x="9393" y="780"/>
                    <a:pt x="6486" y="669"/>
                  </a:cubicBezTo>
                  <a:lnTo>
                    <a:pt x="6486" y="188"/>
                  </a:lnTo>
                  <a:cubicBezTo>
                    <a:pt x="6479" y="63"/>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9" name="Google Shape;14919;p83"/>
          <p:cNvGrpSpPr/>
          <p:nvPr/>
        </p:nvGrpSpPr>
        <p:grpSpPr>
          <a:xfrm>
            <a:off x="4059458" y="2255319"/>
            <a:ext cx="218973" cy="351265"/>
            <a:chOff x="4059458" y="2439894"/>
            <a:chExt cx="218973" cy="351265"/>
          </a:xfrm>
        </p:grpSpPr>
        <p:sp>
          <p:nvSpPr>
            <p:cNvPr id="14920" name="Google Shape;14920;p83"/>
            <p:cNvSpPr/>
            <p:nvPr/>
          </p:nvSpPr>
          <p:spPr>
            <a:xfrm>
              <a:off x="4075746" y="2478580"/>
              <a:ext cx="186294" cy="197257"/>
            </a:xfrm>
            <a:custGeom>
              <a:avLst/>
              <a:gdLst/>
              <a:ahLst/>
              <a:cxnLst/>
              <a:rect l="l" t="t" r="r" b="b"/>
              <a:pathLst>
                <a:path w="7103" h="7521" extrusionOk="0">
                  <a:moveTo>
                    <a:pt x="0" y="0"/>
                  </a:moveTo>
                  <a:lnTo>
                    <a:pt x="0" y="7309"/>
                  </a:lnTo>
                  <a:cubicBezTo>
                    <a:pt x="0" y="7425"/>
                    <a:pt x="97" y="7521"/>
                    <a:pt x="212" y="7521"/>
                  </a:cubicBezTo>
                  <a:lnTo>
                    <a:pt x="6896" y="7521"/>
                  </a:lnTo>
                  <a:cubicBezTo>
                    <a:pt x="7011" y="7521"/>
                    <a:pt x="7102" y="7425"/>
                    <a:pt x="7102" y="7309"/>
                  </a:cubicBezTo>
                  <a:lnTo>
                    <a:pt x="71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83"/>
            <p:cNvSpPr/>
            <p:nvPr/>
          </p:nvSpPr>
          <p:spPr>
            <a:xfrm>
              <a:off x="4075746" y="2478580"/>
              <a:ext cx="186294" cy="21979"/>
            </a:xfrm>
            <a:custGeom>
              <a:avLst/>
              <a:gdLst/>
              <a:ahLst/>
              <a:cxnLst/>
              <a:rect l="l" t="t" r="r" b="b"/>
              <a:pathLst>
                <a:path w="7103" h="838" extrusionOk="0">
                  <a:moveTo>
                    <a:pt x="0" y="0"/>
                  </a:moveTo>
                  <a:lnTo>
                    <a:pt x="0" y="837"/>
                  </a:lnTo>
                  <a:lnTo>
                    <a:pt x="7102" y="837"/>
                  </a:lnTo>
                  <a:lnTo>
                    <a:pt x="710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83"/>
            <p:cNvSpPr/>
            <p:nvPr/>
          </p:nvSpPr>
          <p:spPr>
            <a:xfrm>
              <a:off x="4064887" y="2462162"/>
              <a:ext cx="208141" cy="21848"/>
            </a:xfrm>
            <a:custGeom>
              <a:avLst/>
              <a:gdLst/>
              <a:ahLst/>
              <a:cxnLst/>
              <a:rect l="l" t="t" r="r" b="b"/>
              <a:pathLst>
                <a:path w="7936" h="833" extrusionOk="0">
                  <a:moveTo>
                    <a:pt x="212" y="1"/>
                  </a:moveTo>
                  <a:cubicBezTo>
                    <a:pt x="97" y="1"/>
                    <a:pt x="0" y="92"/>
                    <a:pt x="0" y="207"/>
                  </a:cubicBezTo>
                  <a:lnTo>
                    <a:pt x="0" y="626"/>
                  </a:lnTo>
                  <a:cubicBezTo>
                    <a:pt x="0" y="742"/>
                    <a:pt x="97" y="833"/>
                    <a:pt x="212" y="833"/>
                  </a:cubicBezTo>
                  <a:lnTo>
                    <a:pt x="7728" y="833"/>
                  </a:lnTo>
                  <a:cubicBezTo>
                    <a:pt x="7844" y="833"/>
                    <a:pt x="7935" y="742"/>
                    <a:pt x="7935" y="626"/>
                  </a:cubicBezTo>
                  <a:lnTo>
                    <a:pt x="7935" y="207"/>
                  </a:lnTo>
                  <a:cubicBezTo>
                    <a:pt x="7935" y="92"/>
                    <a:pt x="7844" y="1"/>
                    <a:pt x="772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83"/>
            <p:cNvSpPr/>
            <p:nvPr/>
          </p:nvSpPr>
          <p:spPr>
            <a:xfrm>
              <a:off x="4059458" y="2439894"/>
              <a:ext cx="218973" cy="351265"/>
            </a:xfrm>
            <a:custGeom>
              <a:avLst/>
              <a:gdLst/>
              <a:ahLst/>
              <a:cxnLst/>
              <a:rect l="l" t="t" r="r" b="b"/>
              <a:pathLst>
                <a:path w="8349" h="13393" extrusionOk="0">
                  <a:moveTo>
                    <a:pt x="7945" y="1028"/>
                  </a:moveTo>
                  <a:cubicBezTo>
                    <a:pt x="7950" y="1032"/>
                    <a:pt x="7954" y="1037"/>
                    <a:pt x="7954" y="1042"/>
                  </a:cubicBezTo>
                  <a:lnTo>
                    <a:pt x="7954" y="1465"/>
                  </a:lnTo>
                  <a:cubicBezTo>
                    <a:pt x="7954" y="1470"/>
                    <a:pt x="7950" y="1475"/>
                    <a:pt x="7945" y="1475"/>
                  </a:cubicBezTo>
                  <a:lnTo>
                    <a:pt x="7314" y="1475"/>
                  </a:lnTo>
                  <a:cubicBezTo>
                    <a:pt x="7069" y="1489"/>
                    <a:pt x="7069" y="1855"/>
                    <a:pt x="7314" y="1870"/>
                  </a:cubicBezTo>
                  <a:lnTo>
                    <a:pt x="7536" y="1870"/>
                  </a:lnTo>
                  <a:lnTo>
                    <a:pt x="7536" y="8789"/>
                  </a:lnTo>
                  <a:cubicBezTo>
                    <a:pt x="7536" y="8799"/>
                    <a:pt x="7531" y="8803"/>
                    <a:pt x="7526" y="8803"/>
                  </a:cubicBezTo>
                  <a:lnTo>
                    <a:pt x="823" y="8803"/>
                  </a:lnTo>
                  <a:cubicBezTo>
                    <a:pt x="819" y="8803"/>
                    <a:pt x="814" y="8799"/>
                    <a:pt x="814" y="8789"/>
                  </a:cubicBezTo>
                  <a:lnTo>
                    <a:pt x="814" y="1870"/>
                  </a:lnTo>
                  <a:lnTo>
                    <a:pt x="6477" y="1870"/>
                  </a:lnTo>
                  <a:cubicBezTo>
                    <a:pt x="6723" y="1855"/>
                    <a:pt x="6723" y="1489"/>
                    <a:pt x="6477" y="1480"/>
                  </a:cubicBezTo>
                  <a:lnTo>
                    <a:pt x="405" y="1480"/>
                  </a:lnTo>
                  <a:cubicBezTo>
                    <a:pt x="400" y="1475"/>
                    <a:pt x="395" y="1470"/>
                    <a:pt x="395" y="1465"/>
                  </a:cubicBezTo>
                  <a:lnTo>
                    <a:pt x="395" y="1042"/>
                  </a:lnTo>
                  <a:cubicBezTo>
                    <a:pt x="395" y="1037"/>
                    <a:pt x="400" y="1028"/>
                    <a:pt x="405" y="1028"/>
                  </a:cubicBezTo>
                  <a:close/>
                  <a:moveTo>
                    <a:pt x="6318" y="9198"/>
                  </a:moveTo>
                  <a:lnTo>
                    <a:pt x="6910" y="12152"/>
                  </a:lnTo>
                  <a:lnTo>
                    <a:pt x="4370" y="12152"/>
                  </a:lnTo>
                  <a:lnTo>
                    <a:pt x="4370" y="9838"/>
                  </a:lnTo>
                  <a:cubicBezTo>
                    <a:pt x="4377" y="9701"/>
                    <a:pt x="4276" y="9632"/>
                    <a:pt x="4175" y="9632"/>
                  </a:cubicBezTo>
                  <a:cubicBezTo>
                    <a:pt x="4074" y="9632"/>
                    <a:pt x="3973" y="9701"/>
                    <a:pt x="3980" y="9838"/>
                  </a:cubicBezTo>
                  <a:lnTo>
                    <a:pt x="3980" y="12152"/>
                  </a:lnTo>
                  <a:lnTo>
                    <a:pt x="1439" y="12152"/>
                  </a:lnTo>
                  <a:lnTo>
                    <a:pt x="2031" y="9198"/>
                  </a:lnTo>
                  <a:close/>
                  <a:moveTo>
                    <a:pt x="4175" y="0"/>
                  </a:moveTo>
                  <a:cubicBezTo>
                    <a:pt x="4074" y="0"/>
                    <a:pt x="3973" y="70"/>
                    <a:pt x="3980" y="210"/>
                  </a:cubicBezTo>
                  <a:lnTo>
                    <a:pt x="3980" y="643"/>
                  </a:lnTo>
                  <a:lnTo>
                    <a:pt x="405" y="643"/>
                  </a:lnTo>
                  <a:cubicBezTo>
                    <a:pt x="183" y="643"/>
                    <a:pt x="1" y="821"/>
                    <a:pt x="1" y="1047"/>
                  </a:cubicBezTo>
                  <a:lnTo>
                    <a:pt x="1" y="1465"/>
                  </a:lnTo>
                  <a:cubicBezTo>
                    <a:pt x="1" y="1692"/>
                    <a:pt x="183" y="1874"/>
                    <a:pt x="405" y="1874"/>
                  </a:cubicBezTo>
                  <a:lnTo>
                    <a:pt x="419" y="1874"/>
                  </a:lnTo>
                  <a:lnTo>
                    <a:pt x="419" y="8789"/>
                  </a:lnTo>
                  <a:cubicBezTo>
                    <a:pt x="419" y="9015"/>
                    <a:pt x="602" y="9198"/>
                    <a:pt x="823" y="9198"/>
                  </a:cubicBezTo>
                  <a:lnTo>
                    <a:pt x="1637" y="9198"/>
                  </a:lnTo>
                  <a:lnTo>
                    <a:pt x="843" y="13148"/>
                  </a:lnTo>
                  <a:cubicBezTo>
                    <a:pt x="809" y="13297"/>
                    <a:pt x="927" y="13388"/>
                    <a:pt x="1041" y="13388"/>
                  </a:cubicBezTo>
                  <a:cubicBezTo>
                    <a:pt x="1126" y="13388"/>
                    <a:pt x="1209" y="13338"/>
                    <a:pt x="1228" y="13225"/>
                  </a:cubicBezTo>
                  <a:lnTo>
                    <a:pt x="1362" y="12547"/>
                  </a:lnTo>
                  <a:lnTo>
                    <a:pt x="3980" y="12547"/>
                  </a:lnTo>
                  <a:lnTo>
                    <a:pt x="3980" y="13187"/>
                  </a:lnTo>
                  <a:cubicBezTo>
                    <a:pt x="3973" y="13324"/>
                    <a:pt x="4075" y="13393"/>
                    <a:pt x="4177" y="13393"/>
                  </a:cubicBezTo>
                  <a:cubicBezTo>
                    <a:pt x="4278" y="13393"/>
                    <a:pt x="4379" y="13324"/>
                    <a:pt x="4370" y="13187"/>
                  </a:cubicBezTo>
                  <a:lnTo>
                    <a:pt x="4370" y="12547"/>
                  </a:lnTo>
                  <a:lnTo>
                    <a:pt x="6987" y="12547"/>
                  </a:lnTo>
                  <a:lnTo>
                    <a:pt x="7122" y="13225"/>
                  </a:lnTo>
                  <a:cubicBezTo>
                    <a:pt x="7147" y="13330"/>
                    <a:pt x="7228" y="13377"/>
                    <a:pt x="7310" y="13377"/>
                  </a:cubicBezTo>
                  <a:cubicBezTo>
                    <a:pt x="7420" y="13377"/>
                    <a:pt x="7532" y="13292"/>
                    <a:pt x="7507" y="13148"/>
                  </a:cubicBezTo>
                  <a:lnTo>
                    <a:pt x="6718" y="9198"/>
                  </a:lnTo>
                  <a:lnTo>
                    <a:pt x="7526" y="9198"/>
                  </a:lnTo>
                  <a:cubicBezTo>
                    <a:pt x="7747" y="9198"/>
                    <a:pt x="7930" y="9015"/>
                    <a:pt x="7930" y="8789"/>
                  </a:cubicBezTo>
                  <a:lnTo>
                    <a:pt x="7930" y="1870"/>
                  </a:lnTo>
                  <a:lnTo>
                    <a:pt x="7945" y="1870"/>
                  </a:lnTo>
                  <a:cubicBezTo>
                    <a:pt x="8166" y="1870"/>
                    <a:pt x="8349" y="1687"/>
                    <a:pt x="8349" y="1465"/>
                  </a:cubicBezTo>
                  <a:lnTo>
                    <a:pt x="8349" y="1042"/>
                  </a:lnTo>
                  <a:cubicBezTo>
                    <a:pt x="8349" y="824"/>
                    <a:pt x="8171" y="643"/>
                    <a:pt x="7953" y="643"/>
                  </a:cubicBezTo>
                  <a:cubicBezTo>
                    <a:pt x="7950" y="643"/>
                    <a:pt x="7948" y="643"/>
                    <a:pt x="7945" y="643"/>
                  </a:cubicBezTo>
                  <a:lnTo>
                    <a:pt x="4370" y="643"/>
                  </a:lnTo>
                  <a:lnTo>
                    <a:pt x="4370" y="210"/>
                  </a:lnTo>
                  <a:cubicBezTo>
                    <a:pt x="4377" y="70"/>
                    <a:pt x="4276" y="0"/>
                    <a:pt x="4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83"/>
            <p:cNvSpPr/>
            <p:nvPr/>
          </p:nvSpPr>
          <p:spPr>
            <a:xfrm>
              <a:off x="4095259" y="2528019"/>
              <a:ext cx="144881" cy="104044"/>
            </a:xfrm>
            <a:custGeom>
              <a:avLst/>
              <a:gdLst/>
              <a:ahLst/>
              <a:cxnLst/>
              <a:rect l="l" t="t" r="r" b="b"/>
              <a:pathLst>
                <a:path w="5524" h="3967" extrusionOk="0">
                  <a:moveTo>
                    <a:pt x="4261" y="1"/>
                  </a:moveTo>
                  <a:cubicBezTo>
                    <a:pt x="4007" y="1"/>
                    <a:pt x="4005" y="392"/>
                    <a:pt x="4257" y="392"/>
                  </a:cubicBezTo>
                  <a:cubicBezTo>
                    <a:pt x="4263" y="392"/>
                    <a:pt x="4269" y="391"/>
                    <a:pt x="4275" y="391"/>
                  </a:cubicBezTo>
                  <a:lnTo>
                    <a:pt x="4848" y="391"/>
                  </a:lnTo>
                  <a:lnTo>
                    <a:pt x="2923" y="2316"/>
                  </a:lnTo>
                  <a:cubicBezTo>
                    <a:pt x="2920" y="2321"/>
                    <a:pt x="2917" y="2323"/>
                    <a:pt x="2913" y="2323"/>
                  </a:cubicBezTo>
                  <a:cubicBezTo>
                    <a:pt x="2910" y="2323"/>
                    <a:pt x="2906" y="2321"/>
                    <a:pt x="2904" y="2316"/>
                  </a:cubicBezTo>
                  <a:lnTo>
                    <a:pt x="2466" y="1883"/>
                  </a:lnTo>
                  <a:cubicBezTo>
                    <a:pt x="2389" y="1803"/>
                    <a:pt x="2285" y="1764"/>
                    <a:pt x="2181" y="1764"/>
                  </a:cubicBezTo>
                  <a:cubicBezTo>
                    <a:pt x="2077" y="1764"/>
                    <a:pt x="1973" y="1803"/>
                    <a:pt x="1893" y="1883"/>
                  </a:cubicBezTo>
                  <a:lnTo>
                    <a:pt x="161" y="3615"/>
                  </a:lnTo>
                  <a:cubicBezTo>
                    <a:pt x="0" y="3757"/>
                    <a:pt x="136" y="3966"/>
                    <a:pt x="291" y="3966"/>
                  </a:cubicBezTo>
                  <a:cubicBezTo>
                    <a:pt x="340" y="3966"/>
                    <a:pt x="391" y="3945"/>
                    <a:pt x="435" y="3894"/>
                  </a:cubicBezTo>
                  <a:lnTo>
                    <a:pt x="2172" y="2157"/>
                  </a:lnTo>
                  <a:cubicBezTo>
                    <a:pt x="2175" y="2155"/>
                    <a:pt x="2178" y="2153"/>
                    <a:pt x="2182" y="2153"/>
                  </a:cubicBezTo>
                  <a:cubicBezTo>
                    <a:pt x="2185" y="2153"/>
                    <a:pt x="2189" y="2155"/>
                    <a:pt x="2191" y="2157"/>
                  </a:cubicBezTo>
                  <a:lnTo>
                    <a:pt x="2629" y="2595"/>
                  </a:lnTo>
                  <a:cubicBezTo>
                    <a:pt x="2709" y="2674"/>
                    <a:pt x="2812" y="2714"/>
                    <a:pt x="2916" y="2714"/>
                  </a:cubicBezTo>
                  <a:cubicBezTo>
                    <a:pt x="3019" y="2714"/>
                    <a:pt x="3123" y="2674"/>
                    <a:pt x="3202" y="2595"/>
                  </a:cubicBezTo>
                  <a:lnTo>
                    <a:pt x="5127" y="670"/>
                  </a:lnTo>
                  <a:lnTo>
                    <a:pt x="5127" y="1243"/>
                  </a:lnTo>
                  <a:cubicBezTo>
                    <a:pt x="5119" y="1380"/>
                    <a:pt x="5220" y="1448"/>
                    <a:pt x="5321" y="1448"/>
                  </a:cubicBezTo>
                  <a:cubicBezTo>
                    <a:pt x="5423" y="1448"/>
                    <a:pt x="5524" y="1380"/>
                    <a:pt x="5516" y="1243"/>
                  </a:cubicBezTo>
                  <a:lnTo>
                    <a:pt x="5516" y="199"/>
                  </a:lnTo>
                  <a:cubicBezTo>
                    <a:pt x="5516" y="88"/>
                    <a:pt x="5430" y="1"/>
                    <a:pt x="5324" y="1"/>
                  </a:cubicBezTo>
                  <a:lnTo>
                    <a:pt x="4275" y="1"/>
                  </a:lnTo>
                  <a:cubicBezTo>
                    <a:pt x="4270" y="1"/>
                    <a:pt x="4266" y="1"/>
                    <a:pt x="4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25" name="Google Shape;14925;p83"/>
          <p:cNvSpPr/>
          <p:nvPr/>
        </p:nvSpPr>
        <p:spPr>
          <a:xfrm>
            <a:off x="2689176" y="3654425"/>
            <a:ext cx="11383" cy="14294"/>
          </a:xfrm>
          <a:custGeom>
            <a:avLst/>
            <a:gdLst/>
            <a:ahLst/>
            <a:cxnLst/>
            <a:rect l="l" t="t" r="r" b="b"/>
            <a:pathLst>
              <a:path w="434" h="545" extrusionOk="0">
                <a:moveTo>
                  <a:pt x="1" y="0"/>
                </a:moveTo>
                <a:lnTo>
                  <a:pt x="1" y="544"/>
                </a:lnTo>
                <a:lnTo>
                  <a:pt x="434" y="544"/>
                </a:lnTo>
                <a:lnTo>
                  <a:pt x="434"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83"/>
          <p:cNvSpPr/>
          <p:nvPr/>
        </p:nvSpPr>
        <p:spPr>
          <a:xfrm>
            <a:off x="2650570" y="3856089"/>
            <a:ext cx="48731" cy="88256"/>
          </a:xfrm>
          <a:custGeom>
            <a:avLst/>
            <a:gdLst/>
            <a:ahLst/>
            <a:cxnLst/>
            <a:rect l="l" t="t" r="r" b="b"/>
            <a:pathLst>
              <a:path w="1858" h="3365" extrusionOk="0">
                <a:moveTo>
                  <a:pt x="1814" y="3359"/>
                </a:moveTo>
                <a:cubicBezTo>
                  <a:pt x="1813" y="3360"/>
                  <a:pt x="1812" y="3360"/>
                  <a:pt x="1811" y="3361"/>
                </a:cubicBezTo>
                <a:lnTo>
                  <a:pt x="1811" y="3361"/>
                </a:lnTo>
                <a:lnTo>
                  <a:pt x="1834" y="3359"/>
                </a:lnTo>
                <a:close/>
                <a:moveTo>
                  <a:pt x="1694" y="1"/>
                </a:moveTo>
                <a:cubicBezTo>
                  <a:pt x="756" y="1"/>
                  <a:pt x="0" y="756"/>
                  <a:pt x="0" y="1694"/>
                </a:cubicBezTo>
                <a:lnTo>
                  <a:pt x="0" y="1699"/>
                </a:lnTo>
                <a:lnTo>
                  <a:pt x="0" y="1791"/>
                </a:lnTo>
                <a:lnTo>
                  <a:pt x="0" y="1815"/>
                </a:lnTo>
                <a:cubicBezTo>
                  <a:pt x="0" y="1839"/>
                  <a:pt x="5" y="1868"/>
                  <a:pt x="5" y="1892"/>
                </a:cubicBezTo>
                <a:cubicBezTo>
                  <a:pt x="5" y="1896"/>
                  <a:pt x="5" y="1906"/>
                  <a:pt x="10" y="1916"/>
                </a:cubicBezTo>
                <a:cubicBezTo>
                  <a:pt x="15" y="1940"/>
                  <a:pt x="15" y="1969"/>
                  <a:pt x="20" y="1993"/>
                </a:cubicBezTo>
                <a:lnTo>
                  <a:pt x="20" y="2012"/>
                </a:lnTo>
                <a:cubicBezTo>
                  <a:pt x="34" y="2074"/>
                  <a:pt x="48" y="2142"/>
                  <a:pt x="68" y="2204"/>
                </a:cubicBezTo>
                <a:lnTo>
                  <a:pt x="68" y="2209"/>
                </a:lnTo>
                <a:cubicBezTo>
                  <a:pt x="77" y="2238"/>
                  <a:pt x="87" y="2267"/>
                  <a:pt x="97" y="2291"/>
                </a:cubicBezTo>
                <a:lnTo>
                  <a:pt x="111" y="2315"/>
                </a:lnTo>
                <a:cubicBezTo>
                  <a:pt x="111" y="2329"/>
                  <a:pt x="116" y="2339"/>
                  <a:pt x="121" y="2354"/>
                </a:cubicBezTo>
                <a:cubicBezTo>
                  <a:pt x="125" y="2363"/>
                  <a:pt x="125" y="2363"/>
                  <a:pt x="130" y="2368"/>
                </a:cubicBezTo>
                <a:cubicBezTo>
                  <a:pt x="255" y="2661"/>
                  <a:pt x="467" y="2912"/>
                  <a:pt x="732" y="3095"/>
                </a:cubicBezTo>
                <a:lnTo>
                  <a:pt x="737" y="3095"/>
                </a:lnTo>
                <a:cubicBezTo>
                  <a:pt x="756" y="3109"/>
                  <a:pt x="775" y="3123"/>
                  <a:pt x="794" y="3138"/>
                </a:cubicBezTo>
                <a:lnTo>
                  <a:pt x="818" y="3147"/>
                </a:lnTo>
                <a:lnTo>
                  <a:pt x="862" y="3172"/>
                </a:lnTo>
                <a:lnTo>
                  <a:pt x="881" y="3181"/>
                </a:lnTo>
                <a:lnTo>
                  <a:pt x="886" y="3181"/>
                </a:lnTo>
                <a:lnTo>
                  <a:pt x="910" y="3196"/>
                </a:lnTo>
                <a:lnTo>
                  <a:pt x="943" y="3210"/>
                </a:lnTo>
                <a:lnTo>
                  <a:pt x="948" y="3210"/>
                </a:lnTo>
                <a:cubicBezTo>
                  <a:pt x="996" y="3234"/>
                  <a:pt x="1049" y="3258"/>
                  <a:pt x="1097" y="3277"/>
                </a:cubicBezTo>
                <a:lnTo>
                  <a:pt x="1107" y="3277"/>
                </a:lnTo>
                <a:lnTo>
                  <a:pt x="1170" y="3301"/>
                </a:lnTo>
                <a:lnTo>
                  <a:pt x="1179" y="3301"/>
                </a:lnTo>
                <a:cubicBezTo>
                  <a:pt x="1227" y="3316"/>
                  <a:pt x="1280" y="3330"/>
                  <a:pt x="1333" y="3340"/>
                </a:cubicBezTo>
                <a:lnTo>
                  <a:pt x="1348" y="3340"/>
                </a:lnTo>
                <a:lnTo>
                  <a:pt x="1376" y="3345"/>
                </a:lnTo>
                <a:lnTo>
                  <a:pt x="1415" y="3350"/>
                </a:lnTo>
                <a:lnTo>
                  <a:pt x="1420" y="3350"/>
                </a:lnTo>
                <a:lnTo>
                  <a:pt x="1497" y="3359"/>
                </a:lnTo>
                <a:lnTo>
                  <a:pt x="1516" y="3359"/>
                </a:lnTo>
                <a:lnTo>
                  <a:pt x="1569" y="3364"/>
                </a:lnTo>
                <a:lnTo>
                  <a:pt x="1771" y="3364"/>
                </a:lnTo>
                <a:lnTo>
                  <a:pt x="1776" y="3364"/>
                </a:lnTo>
                <a:lnTo>
                  <a:pt x="1776" y="3364"/>
                </a:lnTo>
                <a:cubicBezTo>
                  <a:pt x="1782" y="3364"/>
                  <a:pt x="1787" y="3365"/>
                  <a:pt x="1792" y="3365"/>
                </a:cubicBezTo>
                <a:cubicBezTo>
                  <a:pt x="1799" y="3365"/>
                  <a:pt x="1806" y="3364"/>
                  <a:pt x="1811" y="3361"/>
                </a:cubicBezTo>
                <a:lnTo>
                  <a:pt x="1811" y="3361"/>
                </a:lnTo>
                <a:lnTo>
                  <a:pt x="1776" y="3364"/>
                </a:lnTo>
                <a:lnTo>
                  <a:pt x="1776" y="3364"/>
                </a:lnTo>
                <a:cubicBezTo>
                  <a:pt x="1768" y="3363"/>
                  <a:pt x="1760" y="3361"/>
                  <a:pt x="1752" y="3359"/>
                </a:cubicBezTo>
                <a:lnTo>
                  <a:pt x="1747" y="3359"/>
                </a:lnTo>
                <a:lnTo>
                  <a:pt x="1704" y="3354"/>
                </a:lnTo>
                <a:lnTo>
                  <a:pt x="1675" y="3350"/>
                </a:lnTo>
                <a:lnTo>
                  <a:pt x="1660" y="3350"/>
                </a:lnTo>
                <a:cubicBezTo>
                  <a:pt x="1612" y="3335"/>
                  <a:pt x="1559" y="3326"/>
                  <a:pt x="1506" y="3306"/>
                </a:cubicBezTo>
                <a:lnTo>
                  <a:pt x="1790" y="3095"/>
                </a:lnTo>
                <a:cubicBezTo>
                  <a:pt x="1049" y="2994"/>
                  <a:pt x="684" y="2209"/>
                  <a:pt x="684" y="2209"/>
                </a:cubicBezTo>
                <a:cubicBezTo>
                  <a:pt x="684" y="2209"/>
                  <a:pt x="582" y="2168"/>
                  <a:pt x="487" y="2168"/>
                </a:cubicBezTo>
                <a:cubicBezTo>
                  <a:pt x="452" y="2168"/>
                  <a:pt x="418" y="2174"/>
                  <a:pt x="390" y="2190"/>
                </a:cubicBezTo>
                <a:cubicBezTo>
                  <a:pt x="371" y="2132"/>
                  <a:pt x="356" y="2070"/>
                  <a:pt x="347" y="2007"/>
                </a:cubicBezTo>
                <a:lnTo>
                  <a:pt x="347" y="1993"/>
                </a:lnTo>
                <a:cubicBezTo>
                  <a:pt x="342" y="1964"/>
                  <a:pt x="337" y="1940"/>
                  <a:pt x="332" y="1911"/>
                </a:cubicBezTo>
                <a:cubicBezTo>
                  <a:pt x="332" y="1906"/>
                  <a:pt x="332" y="1896"/>
                  <a:pt x="332" y="1887"/>
                </a:cubicBezTo>
                <a:cubicBezTo>
                  <a:pt x="328" y="1863"/>
                  <a:pt x="328" y="1839"/>
                  <a:pt x="323" y="1815"/>
                </a:cubicBezTo>
                <a:lnTo>
                  <a:pt x="323" y="1786"/>
                </a:lnTo>
                <a:lnTo>
                  <a:pt x="323" y="1694"/>
                </a:lnTo>
                <a:lnTo>
                  <a:pt x="323" y="1690"/>
                </a:lnTo>
                <a:cubicBezTo>
                  <a:pt x="328" y="819"/>
                  <a:pt x="987" y="92"/>
                  <a:pt x="1858" y="5"/>
                </a:cubicBezTo>
                <a:cubicBezTo>
                  <a:pt x="1800" y="1"/>
                  <a:pt x="1747" y="1"/>
                  <a:pt x="1694" y="1"/>
                </a:cubicBezTo>
                <a:close/>
              </a:path>
            </a:pathLst>
          </a:custGeom>
          <a:solidFill>
            <a:srgbClr val="C4CE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27" name="Google Shape;14927;p83"/>
          <p:cNvGrpSpPr/>
          <p:nvPr/>
        </p:nvGrpSpPr>
        <p:grpSpPr>
          <a:xfrm>
            <a:off x="2612199" y="3640158"/>
            <a:ext cx="449041" cy="351108"/>
            <a:chOff x="2612199" y="3824733"/>
            <a:chExt cx="449041" cy="351108"/>
          </a:xfrm>
        </p:grpSpPr>
        <p:sp>
          <p:nvSpPr>
            <p:cNvPr id="14928" name="Google Shape;14928;p83"/>
            <p:cNvSpPr/>
            <p:nvPr/>
          </p:nvSpPr>
          <p:spPr>
            <a:xfrm>
              <a:off x="2689176" y="3839000"/>
              <a:ext cx="357927" cy="21848"/>
            </a:xfrm>
            <a:custGeom>
              <a:avLst/>
              <a:gdLst/>
              <a:ahLst/>
              <a:cxnLst/>
              <a:rect l="l" t="t" r="r" b="b"/>
              <a:pathLst>
                <a:path w="13647" h="833" extrusionOk="0">
                  <a:moveTo>
                    <a:pt x="1" y="0"/>
                  </a:moveTo>
                  <a:lnTo>
                    <a:pt x="1" y="833"/>
                  </a:lnTo>
                  <a:lnTo>
                    <a:pt x="13647" y="833"/>
                  </a:lnTo>
                  <a:lnTo>
                    <a:pt x="13647"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83"/>
            <p:cNvSpPr/>
            <p:nvPr/>
          </p:nvSpPr>
          <p:spPr>
            <a:xfrm>
              <a:off x="2792172" y="4086352"/>
              <a:ext cx="254800" cy="21480"/>
            </a:xfrm>
            <a:custGeom>
              <a:avLst/>
              <a:gdLst/>
              <a:ahLst/>
              <a:cxnLst/>
              <a:rect l="l" t="t" r="r" b="b"/>
              <a:pathLst>
                <a:path w="9715" h="819" extrusionOk="0">
                  <a:moveTo>
                    <a:pt x="9696" y="0"/>
                  </a:moveTo>
                  <a:cubicBezTo>
                    <a:pt x="9657" y="44"/>
                    <a:pt x="9604" y="73"/>
                    <a:pt x="9542" y="77"/>
                  </a:cubicBezTo>
                  <a:lnTo>
                    <a:pt x="72" y="77"/>
                  </a:lnTo>
                  <a:lnTo>
                    <a:pt x="72" y="539"/>
                  </a:lnTo>
                  <a:cubicBezTo>
                    <a:pt x="72" y="640"/>
                    <a:pt x="48" y="732"/>
                    <a:pt x="0" y="818"/>
                  </a:cubicBezTo>
                  <a:lnTo>
                    <a:pt x="9715" y="818"/>
                  </a:lnTo>
                  <a:lnTo>
                    <a:pt x="9715" y="0"/>
                  </a:ln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83"/>
            <p:cNvSpPr/>
            <p:nvPr/>
          </p:nvSpPr>
          <p:spPr>
            <a:xfrm>
              <a:off x="2821311" y="3978583"/>
              <a:ext cx="28431" cy="66644"/>
            </a:xfrm>
            <a:custGeom>
              <a:avLst/>
              <a:gdLst/>
              <a:ahLst/>
              <a:cxnLst/>
              <a:rect l="l" t="t" r="r" b="b"/>
              <a:pathLst>
                <a:path w="1084" h="2541" extrusionOk="0">
                  <a:moveTo>
                    <a:pt x="1" y="0"/>
                  </a:moveTo>
                  <a:lnTo>
                    <a:pt x="1" y="2541"/>
                  </a:lnTo>
                  <a:lnTo>
                    <a:pt x="1083" y="2541"/>
                  </a:lnTo>
                  <a:lnTo>
                    <a:pt x="1083"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83"/>
            <p:cNvSpPr/>
            <p:nvPr/>
          </p:nvSpPr>
          <p:spPr>
            <a:xfrm>
              <a:off x="2872166" y="3946402"/>
              <a:ext cx="28562" cy="96439"/>
            </a:xfrm>
            <a:custGeom>
              <a:avLst/>
              <a:gdLst/>
              <a:ahLst/>
              <a:cxnLst/>
              <a:rect l="l" t="t" r="r" b="b"/>
              <a:pathLst>
                <a:path w="1089" h="3677" extrusionOk="0">
                  <a:moveTo>
                    <a:pt x="1" y="0"/>
                  </a:moveTo>
                  <a:lnTo>
                    <a:pt x="1" y="3676"/>
                  </a:lnTo>
                  <a:lnTo>
                    <a:pt x="1088" y="3676"/>
                  </a:lnTo>
                  <a:lnTo>
                    <a:pt x="108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83"/>
            <p:cNvSpPr/>
            <p:nvPr/>
          </p:nvSpPr>
          <p:spPr>
            <a:xfrm>
              <a:off x="2923152" y="3964315"/>
              <a:ext cx="27041" cy="78525"/>
            </a:xfrm>
            <a:custGeom>
              <a:avLst/>
              <a:gdLst/>
              <a:ahLst/>
              <a:cxnLst/>
              <a:rect l="l" t="t" r="r" b="b"/>
              <a:pathLst>
                <a:path w="1031" h="2994" extrusionOk="0">
                  <a:moveTo>
                    <a:pt x="1" y="1"/>
                  </a:moveTo>
                  <a:lnTo>
                    <a:pt x="1" y="2993"/>
                  </a:lnTo>
                  <a:lnTo>
                    <a:pt x="1030" y="2993"/>
                  </a:lnTo>
                  <a:lnTo>
                    <a:pt x="1030"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83"/>
            <p:cNvSpPr/>
            <p:nvPr/>
          </p:nvSpPr>
          <p:spPr>
            <a:xfrm>
              <a:off x="2974138" y="3905749"/>
              <a:ext cx="28431" cy="137091"/>
            </a:xfrm>
            <a:custGeom>
              <a:avLst/>
              <a:gdLst/>
              <a:ahLst/>
              <a:cxnLst/>
              <a:rect l="l" t="t" r="r" b="b"/>
              <a:pathLst>
                <a:path w="1084" h="5227" extrusionOk="0">
                  <a:moveTo>
                    <a:pt x="1" y="1"/>
                  </a:moveTo>
                  <a:lnTo>
                    <a:pt x="1" y="5226"/>
                  </a:lnTo>
                  <a:lnTo>
                    <a:pt x="1083" y="5226"/>
                  </a:lnTo>
                  <a:lnTo>
                    <a:pt x="1083" y="1"/>
                  </a:lnTo>
                  <a:close/>
                </a:path>
              </a:pathLst>
            </a:custGeom>
            <a:solidFill>
              <a:srgbClr val="DE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83"/>
            <p:cNvSpPr/>
            <p:nvPr/>
          </p:nvSpPr>
          <p:spPr>
            <a:xfrm>
              <a:off x="2700926" y="3867510"/>
              <a:ext cx="334453" cy="208902"/>
            </a:xfrm>
            <a:custGeom>
              <a:avLst/>
              <a:gdLst/>
              <a:ahLst/>
              <a:cxnLst/>
              <a:rect l="l" t="t" r="r" b="b"/>
              <a:pathLst>
                <a:path w="12752" h="7965" extrusionOk="0">
                  <a:moveTo>
                    <a:pt x="2565" y="1598"/>
                  </a:moveTo>
                  <a:cubicBezTo>
                    <a:pt x="2926" y="1598"/>
                    <a:pt x="2926" y="2137"/>
                    <a:pt x="2565" y="2137"/>
                  </a:cubicBezTo>
                  <a:lnTo>
                    <a:pt x="1126" y="2137"/>
                  </a:lnTo>
                  <a:cubicBezTo>
                    <a:pt x="765" y="2137"/>
                    <a:pt x="765" y="1598"/>
                    <a:pt x="1126" y="1598"/>
                  </a:cubicBezTo>
                  <a:close/>
                  <a:moveTo>
                    <a:pt x="3349" y="2450"/>
                  </a:moveTo>
                  <a:cubicBezTo>
                    <a:pt x="3710" y="2450"/>
                    <a:pt x="3710" y="2994"/>
                    <a:pt x="3349" y="2994"/>
                  </a:cubicBezTo>
                  <a:lnTo>
                    <a:pt x="1126" y="2994"/>
                  </a:lnTo>
                  <a:cubicBezTo>
                    <a:pt x="765" y="2994"/>
                    <a:pt x="765" y="2450"/>
                    <a:pt x="1126" y="2450"/>
                  </a:cubicBezTo>
                  <a:close/>
                  <a:moveTo>
                    <a:pt x="3349" y="3302"/>
                  </a:moveTo>
                  <a:cubicBezTo>
                    <a:pt x="3710" y="3302"/>
                    <a:pt x="3710" y="3845"/>
                    <a:pt x="3349" y="3845"/>
                  </a:cubicBezTo>
                  <a:lnTo>
                    <a:pt x="1126" y="3845"/>
                  </a:lnTo>
                  <a:cubicBezTo>
                    <a:pt x="765" y="3845"/>
                    <a:pt x="765" y="3302"/>
                    <a:pt x="1126" y="3302"/>
                  </a:cubicBezTo>
                  <a:close/>
                  <a:moveTo>
                    <a:pt x="3349" y="4158"/>
                  </a:moveTo>
                  <a:cubicBezTo>
                    <a:pt x="3710" y="4158"/>
                    <a:pt x="3710" y="4697"/>
                    <a:pt x="3349" y="4697"/>
                  </a:cubicBezTo>
                  <a:lnTo>
                    <a:pt x="1126" y="4697"/>
                  </a:lnTo>
                  <a:cubicBezTo>
                    <a:pt x="765" y="4697"/>
                    <a:pt x="765" y="4158"/>
                    <a:pt x="1126" y="4158"/>
                  </a:cubicBezTo>
                  <a:close/>
                  <a:moveTo>
                    <a:pt x="7617" y="2469"/>
                  </a:moveTo>
                  <a:cubicBezTo>
                    <a:pt x="7766" y="2469"/>
                    <a:pt x="7887" y="2590"/>
                    <a:pt x="7887" y="2739"/>
                  </a:cubicBezTo>
                  <a:lnTo>
                    <a:pt x="7887" y="6954"/>
                  </a:lnTo>
                  <a:cubicBezTo>
                    <a:pt x="7887" y="7100"/>
                    <a:pt x="7771" y="7223"/>
                    <a:pt x="7626" y="7223"/>
                  </a:cubicBezTo>
                  <a:cubicBezTo>
                    <a:pt x="7623" y="7223"/>
                    <a:pt x="7620" y="7223"/>
                    <a:pt x="7617" y="7223"/>
                  </a:cubicBezTo>
                  <a:lnTo>
                    <a:pt x="6530" y="7223"/>
                  </a:lnTo>
                  <a:cubicBezTo>
                    <a:pt x="6527" y="7223"/>
                    <a:pt x="6524" y="7223"/>
                    <a:pt x="6521" y="7223"/>
                  </a:cubicBezTo>
                  <a:cubicBezTo>
                    <a:pt x="6376" y="7223"/>
                    <a:pt x="6260" y="7100"/>
                    <a:pt x="6260" y="6954"/>
                  </a:cubicBezTo>
                  <a:lnTo>
                    <a:pt x="6260" y="2739"/>
                  </a:lnTo>
                  <a:cubicBezTo>
                    <a:pt x="6260" y="2590"/>
                    <a:pt x="6381" y="2469"/>
                    <a:pt x="6530" y="2469"/>
                  </a:cubicBezTo>
                  <a:close/>
                  <a:moveTo>
                    <a:pt x="5678" y="3783"/>
                  </a:moveTo>
                  <a:cubicBezTo>
                    <a:pt x="5827" y="3783"/>
                    <a:pt x="5948" y="3903"/>
                    <a:pt x="5948" y="4057"/>
                  </a:cubicBezTo>
                  <a:lnTo>
                    <a:pt x="5948" y="6954"/>
                  </a:lnTo>
                  <a:cubicBezTo>
                    <a:pt x="5948" y="7103"/>
                    <a:pt x="5827" y="7228"/>
                    <a:pt x="5678" y="7228"/>
                  </a:cubicBezTo>
                  <a:lnTo>
                    <a:pt x="4591" y="7228"/>
                  </a:lnTo>
                  <a:cubicBezTo>
                    <a:pt x="4441" y="7228"/>
                    <a:pt x="4321" y="7103"/>
                    <a:pt x="4321" y="6954"/>
                  </a:cubicBezTo>
                  <a:lnTo>
                    <a:pt x="4321" y="4057"/>
                  </a:lnTo>
                  <a:lnTo>
                    <a:pt x="4316" y="4057"/>
                  </a:lnTo>
                  <a:cubicBezTo>
                    <a:pt x="4316" y="3903"/>
                    <a:pt x="4437" y="3783"/>
                    <a:pt x="4586" y="3783"/>
                  </a:cubicBezTo>
                  <a:close/>
                  <a:moveTo>
                    <a:pt x="9556" y="3153"/>
                  </a:moveTo>
                  <a:cubicBezTo>
                    <a:pt x="9705" y="3153"/>
                    <a:pt x="9831" y="3273"/>
                    <a:pt x="9831" y="3422"/>
                  </a:cubicBezTo>
                  <a:lnTo>
                    <a:pt x="9831" y="6954"/>
                  </a:lnTo>
                  <a:cubicBezTo>
                    <a:pt x="9831" y="7103"/>
                    <a:pt x="9705" y="7228"/>
                    <a:pt x="9556" y="7228"/>
                  </a:cubicBezTo>
                  <a:lnTo>
                    <a:pt x="8474" y="7228"/>
                  </a:lnTo>
                  <a:cubicBezTo>
                    <a:pt x="8325" y="7228"/>
                    <a:pt x="8199" y="7103"/>
                    <a:pt x="8204" y="6954"/>
                  </a:cubicBezTo>
                  <a:lnTo>
                    <a:pt x="8204" y="3422"/>
                  </a:lnTo>
                  <a:cubicBezTo>
                    <a:pt x="8199" y="3273"/>
                    <a:pt x="8325" y="3153"/>
                    <a:pt x="8474" y="3153"/>
                  </a:cubicBezTo>
                  <a:close/>
                  <a:moveTo>
                    <a:pt x="11500" y="915"/>
                  </a:moveTo>
                  <a:cubicBezTo>
                    <a:pt x="11649" y="915"/>
                    <a:pt x="11770" y="1035"/>
                    <a:pt x="11770" y="1189"/>
                  </a:cubicBezTo>
                  <a:lnTo>
                    <a:pt x="11770" y="6954"/>
                  </a:lnTo>
                  <a:cubicBezTo>
                    <a:pt x="11770" y="7103"/>
                    <a:pt x="11649" y="7228"/>
                    <a:pt x="11500" y="7228"/>
                  </a:cubicBezTo>
                  <a:lnTo>
                    <a:pt x="10418" y="7228"/>
                  </a:lnTo>
                  <a:cubicBezTo>
                    <a:pt x="10264" y="7228"/>
                    <a:pt x="10143" y="7103"/>
                    <a:pt x="10143" y="6954"/>
                  </a:cubicBezTo>
                  <a:lnTo>
                    <a:pt x="10143" y="1189"/>
                  </a:lnTo>
                  <a:cubicBezTo>
                    <a:pt x="10143" y="1035"/>
                    <a:pt x="10264" y="915"/>
                    <a:pt x="10413" y="915"/>
                  </a:cubicBezTo>
                  <a:close/>
                  <a:moveTo>
                    <a:pt x="0" y="1"/>
                  </a:moveTo>
                  <a:lnTo>
                    <a:pt x="0" y="4822"/>
                  </a:lnTo>
                  <a:lnTo>
                    <a:pt x="664" y="4822"/>
                  </a:lnTo>
                  <a:cubicBezTo>
                    <a:pt x="667" y="4822"/>
                    <a:pt x="670" y="4822"/>
                    <a:pt x="673" y="4822"/>
                  </a:cubicBezTo>
                  <a:cubicBezTo>
                    <a:pt x="823" y="4822"/>
                    <a:pt x="938" y="4945"/>
                    <a:pt x="938" y="5092"/>
                  </a:cubicBezTo>
                  <a:lnTo>
                    <a:pt x="938" y="5534"/>
                  </a:lnTo>
                  <a:cubicBezTo>
                    <a:pt x="1107" y="5587"/>
                    <a:pt x="1270" y="5655"/>
                    <a:pt x="1429" y="5736"/>
                  </a:cubicBezTo>
                  <a:lnTo>
                    <a:pt x="1742" y="5424"/>
                  </a:lnTo>
                  <a:cubicBezTo>
                    <a:pt x="1795" y="5371"/>
                    <a:pt x="1864" y="5344"/>
                    <a:pt x="1932" y="5344"/>
                  </a:cubicBezTo>
                  <a:cubicBezTo>
                    <a:pt x="2001" y="5344"/>
                    <a:pt x="2069" y="5371"/>
                    <a:pt x="2122" y="5424"/>
                  </a:cubicBezTo>
                  <a:lnTo>
                    <a:pt x="2945" y="6247"/>
                  </a:lnTo>
                  <a:cubicBezTo>
                    <a:pt x="3051" y="6352"/>
                    <a:pt x="3051" y="6526"/>
                    <a:pt x="2945" y="6631"/>
                  </a:cubicBezTo>
                  <a:lnTo>
                    <a:pt x="2632" y="6944"/>
                  </a:lnTo>
                  <a:cubicBezTo>
                    <a:pt x="2714" y="7098"/>
                    <a:pt x="2786" y="7267"/>
                    <a:pt x="2839" y="7435"/>
                  </a:cubicBezTo>
                  <a:lnTo>
                    <a:pt x="3282" y="7435"/>
                  </a:lnTo>
                  <a:cubicBezTo>
                    <a:pt x="3431" y="7435"/>
                    <a:pt x="3551" y="7555"/>
                    <a:pt x="3551" y="7704"/>
                  </a:cubicBezTo>
                  <a:lnTo>
                    <a:pt x="3551" y="7964"/>
                  </a:lnTo>
                  <a:lnTo>
                    <a:pt x="12751" y="7964"/>
                  </a:lnTo>
                  <a:lnTo>
                    <a:pt x="12751"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83"/>
            <p:cNvSpPr/>
            <p:nvPr/>
          </p:nvSpPr>
          <p:spPr>
            <a:xfrm>
              <a:off x="2700926" y="3860822"/>
              <a:ext cx="334453" cy="133183"/>
            </a:xfrm>
            <a:custGeom>
              <a:avLst/>
              <a:gdLst/>
              <a:ahLst/>
              <a:cxnLst/>
              <a:rect l="l" t="t" r="r" b="b"/>
              <a:pathLst>
                <a:path w="12752" h="5078" extrusionOk="0">
                  <a:moveTo>
                    <a:pt x="0" y="1"/>
                  </a:moveTo>
                  <a:lnTo>
                    <a:pt x="0" y="5077"/>
                  </a:lnTo>
                  <a:lnTo>
                    <a:pt x="395" y="5077"/>
                  </a:lnTo>
                  <a:lnTo>
                    <a:pt x="395" y="617"/>
                  </a:lnTo>
                  <a:lnTo>
                    <a:pt x="12751" y="617"/>
                  </a:lnTo>
                  <a:lnTo>
                    <a:pt x="12751"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83"/>
            <p:cNvSpPr/>
            <p:nvPr/>
          </p:nvSpPr>
          <p:spPr>
            <a:xfrm>
              <a:off x="2792172" y="4091912"/>
              <a:ext cx="13271" cy="13009"/>
            </a:xfrm>
            <a:custGeom>
              <a:avLst/>
              <a:gdLst/>
              <a:ahLst/>
              <a:cxnLst/>
              <a:rect l="l" t="t" r="r" b="b"/>
              <a:pathLst>
                <a:path w="506" h="496" extrusionOk="0">
                  <a:moveTo>
                    <a:pt x="72" y="0"/>
                  </a:moveTo>
                  <a:lnTo>
                    <a:pt x="72" y="313"/>
                  </a:lnTo>
                  <a:cubicBezTo>
                    <a:pt x="72" y="380"/>
                    <a:pt x="43" y="448"/>
                    <a:pt x="0" y="496"/>
                  </a:cubicBezTo>
                  <a:lnTo>
                    <a:pt x="428" y="496"/>
                  </a:lnTo>
                  <a:cubicBezTo>
                    <a:pt x="476" y="448"/>
                    <a:pt x="505" y="380"/>
                    <a:pt x="505" y="313"/>
                  </a:cubicBezTo>
                  <a:lnTo>
                    <a:pt x="505" y="0"/>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83"/>
            <p:cNvSpPr/>
            <p:nvPr/>
          </p:nvSpPr>
          <p:spPr>
            <a:xfrm>
              <a:off x="2626466" y="4008115"/>
              <a:ext cx="153352" cy="153483"/>
            </a:xfrm>
            <a:custGeom>
              <a:avLst/>
              <a:gdLst/>
              <a:ahLst/>
              <a:cxnLst/>
              <a:rect l="l" t="t" r="r" b="b"/>
              <a:pathLst>
                <a:path w="5847" h="5852" extrusionOk="0">
                  <a:moveTo>
                    <a:pt x="2955" y="1232"/>
                  </a:moveTo>
                  <a:cubicBezTo>
                    <a:pt x="3888" y="1232"/>
                    <a:pt x="4648" y="1992"/>
                    <a:pt x="4644" y="2926"/>
                  </a:cubicBezTo>
                  <a:cubicBezTo>
                    <a:pt x="4644" y="2959"/>
                    <a:pt x="4644" y="2993"/>
                    <a:pt x="4644" y="3022"/>
                  </a:cubicBezTo>
                  <a:lnTo>
                    <a:pt x="4644" y="3051"/>
                  </a:lnTo>
                  <a:cubicBezTo>
                    <a:pt x="4644" y="3075"/>
                    <a:pt x="4639" y="3099"/>
                    <a:pt x="4634" y="3118"/>
                  </a:cubicBezTo>
                  <a:cubicBezTo>
                    <a:pt x="4634" y="3133"/>
                    <a:pt x="4634" y="3142"/>
                    <a:pt x="4634" y="3152"/>
                  </a:cubicBezTo>
                  <a:cubicBezTo>
                    <a:pt x="4629" y="3176"/>
                    <a:pt x="4624" y="3195"/>
                    <a:pt x="4620" y="3219"/>
                  </a:cubicBezTo>
                  <a:cubicBezTo>
                    <a:pt x="4620" y="3229"/>
                    <a:pt x="4620" y="3238"/>
                    <a:pt x="4615" y="3248"/>
                  </a:cubicBezTo>
                  <a:cubicBezTo>
                    <a:pt x="4610" y="3272"/>
                    <a:pt x="4605" y="3296"/>
                    <a:pt x="4600" y="3325"/>
                  </a:cubicBezTo>
                  <a:lnTo>
                    <a:pt x="4595" y="3340"/>
                  </a:lnTo>
                  <a:cubicBezTo>
                    <a:pt x="4586" y="3373"/>
                    <a:pt x="4581" y="3402"/>
                    <a:pt x="4571" y="3431"/>
                  </a:cubicBezTo>
                  <a:cubicBezTo>
                    <a:pt x="4571" y="3441"/>
                    <a:pt x="4562" y="3450"/>
                    <a:pt x="4562" y="3460"/>
                  </a:cubicBezTo>
                  <a:cubicBezTo>
                    <a:pt x="4552" y="3479"/>
                    <a:pt x="4547" y="3498"/>
                    <a:pt x="4538" y="3522"/>
                  </a:cubicBezTo>
                  <a:cubicBezTo>
                    <a:pt x="4533" y="3542"/>
                    <a:pt x="4499" y="3546"/>
                    <a:pt x="4494" y="3561"/>
                  </a:cubicBezTo>
                  <a:cubicBezTo>
                    <a:pt x="4490" y="3575"/>
                    <a:pt x="4480" y="3590"/>
                    <a:pt x="4475" y="3604"/>
                  </a:cubicBezTo>
                  <a:cubicBezTo>
                    <a:pt x="4470" y="3619"/>
                    <a:pt x="4461" y="3633"/>
                    <a:pt x="4456" y="3652"/>
                  </a:cubicBezTo>
                  <a:lnTo>
                    <a:pt x="4442" y="3681"/>
                  </a:lnTo>
                  <a:cubicBezTo>
                    <a:pt x="4336" y="3893"/>
                    <a:pt x="4186" y="4081"/>
                    <a:pt x="4004" y="4230"/>
                  </a:cubicBezTo>
                  <a:cubicBezTo>
                    <a:pt x="3960" y="4263"/>
                    <a:pt x="3917" y="4297"/>
                    <a:pt x="3874" y="4331"/>
                  </a:cubicBezTo>
                  <a:cubicBezTo>
                    <a:pt x="3854" y="4340"/>
                    <a:pt x="3835" y="4355"/>
                    <a:pt x="3811" y="4369"/>
                  </a:cubicBezTo>
                  <a:lnTo>
                    <a:pt x="3792" y="4379"/>
                  </a:lnTo>
                  <a:lnTo>
                    <a:pt x="3744" y="4403"/>
                  </a:lnTo>
                  <a:lnTo>
                    <a:pt x="3725" y="4417"/>
                  </a:lnTo>
                  <a:lnTo>
                    <a:pt x="3662" y="4446"/>
                  </a:lnTo>
                  <a:lnTo>
                    <a:pt x="3657" y="4446"/>
                  </a:lnTo>
                  <a:cubicBezTo>
                    <a:pt x="3638" y="4461"/>
                    <a:pt x="3614" y="4470"/>
                    <a:pt x="3595" y="4480"/>
                  </a:cubicBezTo>
                  <a:lnTo>
                    <a:pt x="3575" y="4485"/>
                  </a:lnTo>
                  <a:lnTo>
                    <a:pt x="3522" y="4509"/>
                  </a:lnTo>
                  <a:lnTo>
                    <a:pt x="3498" y="4514"/>
                  </a:lnTo>
                  <a:lnTo>
                    <a:pt x="3431" y="4538"/>
                  </a:lnTo>
                  <a:lnTo>
                    <a:pt x="3426" y="4538"/>
                  </a:lnTo>
                  <a:cubicBezTo>
                    <a:pt x="3407" y="4547"/>
                    <a:pt x="3383" y="4552"/>
                    <a:pt x="3359" y="4557"/>
                  </a:cubicBezTo>
                  <a:lnTo>
                    <a:pt x="3335" y="4557"/>
                  </a:lnTo>
                  <a:lnTo>
                    <a:pt x="3282" y="4571"/>
                  </a:lnTo>
                  <a:lnTo>
                    <a:pt x="3258" y="4571"/>
                  </a:lnTo>
                  <a:cubicBezTo>
                    <a:pt x="3234" y="4576"/>
                    <a:pt x="3210" y="4581"/>
                    <a:pt x="3186" y="4586"/>
                  </a:cubicBezTo>
                  <a:cubicBezTo>
                    <a:pt x="3162" y="4591"/>
                    <a:pt x="3133" y="4591"/>
                    <a:pt x="3109" y="4595"/>
                  </a:cubicBezTo>
                  <a:lnTo>
                    <a:pt x="3094" y="4595"/>
                  </a:lnTo>
                  <a:lnTo>
                    <a:pt x="3032" y="4600"/>
                  </a:lnTo>
                  <a:lnTo>
                    <a:pt x="2834" y="4600"/>
                  </a:lnTo>
                  <a:lnTo>
                    <a:pt x="2777" y="4595"/>
                  </a:lnTo>
                  <a:lnTo>
                    <a:pt x="2757" y="4595"/>
                  </a:lnTo>
                  <a:cubicBezTo>
                    <a:pt x="2733" y="4591"/>
                    <a:pt x="2709" y="4591"/>
                    <a:pt x="2680" y="4586"/>
                  </a:cubicBezTo>
                  <a:lnTo>
                    <a:pt x="2676" y="4586"/>
                  </a:lnTo>
                  <a:lnTo>
                    <a:pt x="2637" y="4576"/>
                  </a:lnTo>
                  <a:lnTo>
                    <a:pt x="2608" y="4571"/>
                  </a:lnTo>
                  <a:lnTo>
                    <a:pt x="2594" y="4571"/>
                  </a:lnTo>
                  <a:cubicBezTo>
                    <a:pt x="2541" y="4562"/>
                    <a:pt x="2488" y="4547"/>
                    <a:pt x="2440" y="4533"/>
                  </a:cubicBezTo>
                  <a:lnTo>
                    <a:pt x="2430" y="4533"/>
                  </a:lnTo>
                  <a:lnTo>
                    <a:pt x="2368" y="4514"/>
                  </a:lnTo>
                  <a:lnTo>
                    <a:pt x="2358" y="4509"/>
                  </a:lnTo>
                  <a:cubicBezTo>
                    <a:pt x="2310" y="4490"/>
                    <a:pt x="2257" y="4470"/>
                    <a:pt x="2209" y="4446"/>
                  </a:cubicBezTo>
                  <a:lnTo>
                    <a:pt x="2204" y="4446"/>
                  </a:lnTo>
                  <a:lnTo>
                    <a:pt x="2170" y="4427"/>
                  </a:lnTo>
                  <a:lnTo>
                    <a:pt x="2146" y="4417"/>
                  </a:lnTo>
                  <a:lnTo>
                    <a:pt x="2122" y="4408"/>
                  </a:lnTo>
                  <a:lnTo>
                    <a:pt x="2084" y="4379"/>
                  </a:lnTo>
                  <a:lnTo>
                    <a:pt x="2079" y="4379"/>
                  </a:lnTo>
                  <a:lnTo>
                    <a:pt x="2060" y="4369"/>
                  </a:lnTo>
                  <a:cubicBezTo>
                    <a:pt x="2036" y="4355"/>
                    <a:pt x="2016" y="4345"/>
                    <a:pt x="1997" y="4331"/>
                  </a:cubicBezTo>
                  <a:lnTo>
                    <a:pt x="1992" y="4326"/>
                  </a:lnTo>
                  <a:cubicBezTo>
                    <a:pt x="1728" y="4143"/>
                    <a:pt x="1516" y="3893"/>
                    <a:pt x="1391" y="3599"/>
                  </a:cubicBezTo>
                  <a:cubicBezTo>
                    <a:pt x="1391" y="3595"/>
                    <a:pt x="1386" y="3590"/>
                    <a:pt x="1381" y="3585"/>
                  </a:cubicBezTo>
                  <a:cubicBezTo>
                    <a:pt x="1381" y="3580"/>
                    <a:pt x="1376" y="3561"/>
                    <a:pt x="1372" y="3551"/>
                  </a:cubicBezTo>
                  <a:lnTo>
                    <a:pt x="1362" y="3527"/>
                  </a:lnTo>
                  <a:cubicBezTo>
                    <a:pt x="1348" y="3498"/>
                    <a:pt x="1338" y="3469"/>
                    <a:pt x="1333" y="3445"/>
                  </a:cubicBezTo>
                  <a:lnTo>
                    <a:pt x="1333" y="3436"/>
                  </a:lnTo>
                  <a:cubicBezTo>
                    <a:pt x="1309" y="3373"/>
                    <a:pt x="1295" y="3306"/>
                    <a:pt x="1280" y="3243"/>
                  </a:cubicBezTo>
                  <a:lnTo>
                    <a:pt x="1280" y="3229"/>
                  </a:lnTo>
                  <a:cubicBezTo>
                    <a:pt x="1275" y="3200"/>
                    <a:pt x="1275" y="3176"/>
                    <a:pt x="1271" y="3147"/>
                  </a:cubicBezTo>
                  <a:cubicBezTo>
                    <a:pt x="1271" y="3137"/>
                    <a:pt x="1271" y="3133"/>
                    <a:pt x="1266" y="3123"/>
                  </a:cubicBezTo>
                  <a:cubicBezTo>
                    <a:pt x="1266" y="3099"/>
                    <a:pt x="1261" y="3075"/>
                    <a:pt x="1261" y="3051"/>
                  </a:cubicBezTo>
                  <a:lnTo>
                    <a:pt x="1261" y="3022"/>
                  </a:lnTo>
                  <a:lnTo>
                    <a:pt x="1261" y="2931"/>
                  </a:lnTo>
                  <a:lnTo>
                    <a:pt x="1261" y="2926"/>
                  </a:lnTo>
                  <a:cubicBezTo>
                    <a:pt x="1261" y="1992"/>
                    <a:pt x="2016" y="1232"/>
                    <a:pt x="2955" y="1232"/>
                  </a:cubicBezTo>
                  <a:close/>
                  <a:moveTo>
                    <a:pt x="2613" y="0"/>
                  </a:moveTo>
                  <a:lnTo>
                    <a:pt x="2613" y="380"/>
                  </a:lnTo>
                  <a:cubicBezTo>
                    <a:pt x="2613" y="505"/>
                    <a:pt x="2526" y="616"/>
                    <a:pt x="2401" y="645"/>
                  </a:cubicBezTo>
                  <a:cubicBezTo>
                    <a:pt x="2146" y="703"/>
                    <a:pt x="1901" y="804"/>
                    <a:pt x="1680" y="943"/>
                  </a:cubicBezTo>
                  <a:cubicBezTo>
                    <a:pt x="1635" y="971"/>
                    <a:pt x="1585" y="985"/>
                    <a:pt x="1536" y="985"/>
                  </a:cubicBezTo>
                  <a:cubicBezTo>
                    <a:pt x="1467" y="985"/>
                    <a:pt x="1398" y="958"/>
                    <a:pt x="1348" y="905"/>
                  </a:cubicBezTo>
                  <a:lnTo>
                    <a:pt x="1078" y="640"/>
                  </a:lnTo>
                  <a:lnTo>
                    <a:pt x="635" y="1078"/>
                  </a:lnTo>
                  <a:lnTo>
                    <a:pt x="905" y="1347"/>
                  </a:lnTo>
                  <a:cubicBezTo>
                    <a:pt x="996" y="1434"/>
                    <a:pt x="1011" y="1574"/>
                    <a:pt x="943" y="1684"/>
                  </a:cubicBezTo>
                  <a:cubicBezTo>
                    <a:pt x="804" y="1906"/>
                    <a:pt x="703" y="2146"/>
                    <a:pt x="645" y="2406"/>
                  </a:cubicBezTo>
                  <a:cubicBezTo>
                    <a:pt x="616" y="2526"/>
                    <a:pt x="506" y="2613"/>
                    <a:pt x="380" y="2613"/>
                  </a:cubicBezTo>
                  <a:lnTo>
                    <a:pt x="0" y="2613"/>
                  </a:lnTo>
                  <a:lnTo>
                    <a:pt x="0" y="3238"/>
                  </a:lnTo>
                  <a:lnTo>
                    <a:pt x="380" y="3238"/>
                  </a:lnTo>
                  <a:cubicBezTo>
                    <a:pt x="506" y="3238"/>
                    <a:pt x="616" y="3325"/>
                    <a:pt x="645" y="3445"/>
                  </a:cubicBezTo>
                  <a:cubicBezTo>
                    <a:pt x="703" y="3705"/>
                    <a:pt x="804" y="3946"/>
                    <a:pt x="943" y="4167"/>
                  </a:cubicBezTo>
                  <a:cubicBezTo>
                    <a:pt x="1011" y="4278"/>
                    <a:pt x="996" y="4413"/>
                    <a:pt x="905" y="4504"/>
                  </a:cubicBezTo>
                  <a:lnTo>
                    <a:pt x="635" y="4773"/>
                  </a:lnTo>
                  <a:lnTo>
                    <a:pt x="1078" y="5211"/>
                  </a:lnTo>
                  <a:lnTo>
                    <a:pt x="1348" y="4942"/>
                  </a:lnTo>
                  <a:cubicBezTo>
                    <a:pt x="1398" y="4892"/>
                    <a:pt x="1465" y="4866"/>
                    <a:pt x="1534" y="4866"/>
                  </a:cubicBezTo>
                  <a:cubicBezTo>
                    <a:pt x="1584" y="4866"/>
                    <a:pt x="1635" y="4880"/>
                    <a:pt x="1680" y="4908"/>
                  </a:cubicBezTo>
                  <a:cubicBezTo>
                    <a:pt x="1901" y="5048"/>
                    <a:pt x="2146" y="5149"/>
                    <a:pt x="2401" y="5206"/>
                  </a:cubicBezTo>
                  <a:cubicBezTo>
                    <a:pt x="2526" y="5235"/>
                    <a:pt x="2613" y="5346"/>
                    <a:pt x="2613" y="5471"/>
                  </a:cubicBezTo>
                  <a:lnTo>
                    <a:pt x="2613" y="5851"/>
                  </a:lnTo>
                  <a:lnTo>
                    <a:pt x="3234" y="5851"/>
                  </a:lnTo>
                  <a:lnTo>
                    <a:pt x="3234" y="5471"/>
                  </a:lnTo>
                  <a:cubicBezTo>
                    <a:pt x="3234" y="5346"/>
                    <a:pt x="3325" y="5235"/>
                    <a:pt x="3445" y="5206"/>
                  </a:cubicBezTo>
                  <a:cubicBezTo>
                    <a:pt x="3700" y="5149"/>
                    <a:pt x="3946" y="5048"/>
                    <a:pt x="4167" y="4908"/>
                  </a:cubicBezTo>
                  <a:cubicBezTo>
                    <a:pt x="4212" y="4880"/>
                    <a:pt x="4263" y="4866"/>
                    <a:pt x="4313" y="4866"/>
                  </a:cubicBezTo>
                  <a:cubicBezTo>
                    <a:pt x="4382" y="4866"/>
                    <a:pt x="4451" y="4892"/>
                    <a:pt x="4504" y="4942"/>
                  </a:cubicBezTo>
                  <a:lnTo>
                    <a:pt x="4774" y="5211"/>
                  </a:lnTo>
                  <a:lnTo>
                    <a:pt x="5211" y="4773"/>
                  </a:lnTo>
                  <a:lnTo>
                    <a:pt x="4942" y="4504"/>
                  </a:lnTo>
                  <a:cubicBezTo>
                    <a:pt x="4855" y="4413"/>
                    <a:pt x="4836" y="4278"/>
                    <a:pt x="4903" y="4167"/>
                  </a:cubicBezTo>
                  <a:cubicBezTo>
                    <a:pt x="5043" y="3946"/>
                    <a:pt x="5149" y="3705"/>
                    <a:pt x="5207" y="3445"/>
                  </a:cubicBezTo>
                  <a:cubicBezTo>
                    <a:pt x="5235" y="3325"/>
                    <a:pt x="5341" y="3238"/>
                    <a:pt x="5466" y="3238"/>
                  </a:cubicBezTo>
                  <a:lnTo>
                    <a:pt x="5847" y="3238"/>
                  </a:lnTo>
                  <a:lnTo>
                    <a:pt x="5847" y="2613"/>
                  </a:lnTo>
                  <a:lnTo>
                    <a:pt x="5466" y="2613"/>
                  </a:lnTo>
                  <a:cubicBezTo>
                    <a:pt x="5341" y="2613"/>
                    <a:pt x="5235" y="2526"/>
                    <a:pt x="5207" y="2406"/>
                  </a:cubicBezTo>
                  <a:cubicBezTo>
                    <a:pt x="5149" y="2146"/>
                    <a:pt x="5043" y="1906"/>
                    <a:pt x="4903" y="1684"/>
                  </a:cubicBezTo>
                  <a:cubicBezTo>
                    <a:pt x="4836" y="1574"/>
                    <a:pt x="4855" y="1434"/>
                    <a:pt x="4942" y="1347"/>
                  </a:cubicBezTo>
                  <a:lnTo>
                    <a:pt x="5211" y="1078"/>
                  </a:lnTo>
                  <a:lnTo>
                    <a:pt x="4774" y="640"/>
                  </a:lnTo>
                  <a:lnTo>
                    <a:pt x="4504" y="905"/>
                  </a:lnTo>
                  <a:cubicBezTo>
                    <a:pt x="4451" y="958"/>
                    <a:pt x="4381" y="985"/>
                    <a:pt x="4311" y="985"/>
                  </a:cubicBezTo>
                  <a:cubicBezTo>
                    <a:pt x="4261" y="985"/>
                    <a:pt x="4211" y="971"/>
                    <a:pt x="4167" y="943"/>
                  </a:cubicBezTo>
                  <a:cubicBezTo>
                    <a:pt x="3946" y="804"/>
                    <a:pt x="3700" y="703"/>
                    <a:pt x="3445" y="645"/>
                  </a:cubicBezTo>
                  <a:cubicBezTo>
                    <a:pt x="3325" y="616"/>
                    <a:pt x="3234" y="505"/>
                    <a:pt x="3234" y="380"/>
                  </a:cubicBezTo>
                  <a:lnTo>
                    <a:pt x="3234"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83"/>
            <p:cNvSpPr/>
            <p:nvPr/>
          </p:nvSpPr>
          <p:spPr>
            <a:xfrm>
              <a:off x="2612199" y="3824733"/>
              <a:ext cx="449041" cy="351108"/>
            </a:xfrm>
            <a:custGeom>
              <a:avLst/>
              <a:gdLst/>
              <a:ahLst/>
              <a:cxnLst/>
              <a:rect l="l" t="t" r="r" b="b"/>
              <a:pathLst>
                <a:path w="17121" h="13387" extrusionOk="0">
                  <a:moveTo>
                    <a:pt x="16577" y="544"/>
                  </a:moveTo>
                  <a:lnTo>
                    <a:pt x="16577" y="1088"/>
                  </a:lnTo>
                  <a:lnTo>
                    <a:pt x="14595" y="1088"/>
                  </a:lnTo>
                  <a:cubicBezTo>
                    <a:pt x="14234" y="1088"/>
                    <a:pt x="14234" y="1632"/>
                    <a:pt x="14595" y="1632"/>
                  </a:cubicBezTo>
                  <a:lnTo>
                    <a:pt x="16129" y="1632"/>
                  </a:lnTo>
                  <a:lnTo>
                    <a:pt x="16129" y="9595"/>
                  </a:lnTo>
                  <a:lnTo>
                    <a:pt x="6929" y="9595"/>
                  </a:lnTo>
                  <a:lnTo>
                    <a:pt x="6929" y="9335"/>
                  </a:lnTo>
                  <a:cubicBezTo>
                    <a:pt x="6929" y="9186"/>
                    <a:pt x="6809" y="9066"/>
                    <a:pt x="6660" y="9066"/>
                  </a:cubicBezTo>
                  <a:lnTo>
                    <a:pt x="6217" y="9066"/>
                  </a:lnTo>
                  <a:cubicBezTo>
                    <a:pt x="6164" y="8898"/>
                    <a:pt x="6097" y="8729"/>
                    <a:pt x="6010" y="8575"/>
                  </a:cubicBezTo>
                  <a:lnTo>
                    <a:pt x="6328" y="8262"/>
                  </a:lnTo>
                  <a:cubicBezTo>
                    <a:pt x="6429" y="8157"/>
                    <a:pt x="6429" y="7983"/>
                    <a:pt x="6328" y="7878"/>
                  </a:cubicBezTo>
                  <a:lnTo>
                    <a:pt x="5510" y="7055"/>
                  </a:lnTo>
                  <a:cubicBezTo>
                    <a:pt x="5457" y="7002"/>
                    <a:pt x="5387" y="6975"/>
                    <a:pt x="5318" y="6975"/>
                  </a:cubicBezTo>
                  <a:cubicBezTo>
                    <a:pt x="5249" y="6975"/>
                    <a:pt x="5180" y="7002"/>
                    <a:pt x="5130" y="7055"/>
                  </a:cubicBezTo>
                  <a:lnTo>
                    <a:pt x="4812" y="7367"/>
                  </a:lnTo>
                  <a:cubicBezTo>
                    <a:pt x="4658" y="7286"/>
                    <a:pt x="4495" y="7218"/>
                    <a:pt x="4321" y="7165"/>
                  </a:cubicBezTo>
                  <a:lnTo>
                    <a:pt x="4321" y="6723"/>
                  </a:lnTo>
                  <a:cubicBezTo>
                    <a:pt x="4321" y="6574"/>
                    <a:pt x="4201" y="6453"/>
                    <a:pt x="4052" y="6453"/>
                  </a:cubicBezTo>
                  <a:lnTo>
                    <a:pt x="3383" y="6453"/>
                  </a:lnTo>
                  <a:lnTo>
                    <a:pt x="3383" y="1632"/>
                  </a:lnTo>
                  <a:lnTo>
                    <a:pt x="13661" y="1632"/>
                  </a:lnTo>
                  <a:cubicBezTo>
                    <a:pt x="14022" y="1632"/>
                    <a:pt x="14022" y="1088"/>
                    <a:pt x="13661" y="1088"/>
                  </a:cubicBezTo>
                  <a:lnTo>
                    <a:pt x="2936" y="1088"/>
                  </a:lnTo>
                  <a:lnTo>
                    <a:pt x="2936" y="544"/>
                  </a:lnTo>
                  <a:close/>
                  <a:moveTo>
                    <a:pt x="16582" y="10139"/>
                  </a:moveTo>
                  <a:lnTo>
                    <a:pt x="16582" y="10683"/>
                  </a:lnTo>
                  <a:lnTo>
                    <a:pt x="6862" y="10683"/>
                  </a:lnTo>
                  <a:cubicBezTo>
                    <a:pt x="6905" y="10635"/>
                    <a:pt x="6934" y="10567"/>
                    <a:pt x="6934" y="10500"/>
                  </a:cubicBezTo>
                  <a:lnTo>
                    <a:pt x="6934" y="10187"/>
                  </a:lnTo>
                  <a:lnTo>
                    <a:pt x="16404" y="10187"/>
                  </a:lnTo>
                  <a:cubicBezTo>
                    <a:pt x="16462" y="10187"/>
                    <a:pt x="16514" y="10173"/>
                    <a:pt x="16563" y="10139"/>
                  </a:cubicBezTo>
                  <a:close/>
                  <a:moveTo>
                    <a:pt x="3783" y="6992"/>
                  </a:moveTo>
                  <a:lnTo>
                    <a:pt x="3783" y="7372"/>
                  </a:lnTo>
                  <a:cubicBezTo>
                    <a:pt x="3783" y="7497"/>
                    <a:pt x="3869" y="7608"/>
                    <a:pt x="3989" y="7637"/>
                  </a:cubicBezTo>
                  <a:cubicBezTo>
                    <a:pt x="4244" y="7695"/>
                    <a:pt x="4490" y="7796"/>
                    <a:pt x="4711" y="7940"/>
                  </a:cubicBezTo>
                  <a:cubicBezTo>
                    <a:pt x="4755" y="7966"/>
                    <a:pt x="4804" y="7979"/>
                    <a:pt x="4853" y="7979"/>
                  </a:cubicBezTo>
                  <a:cubicBezTo>
                    <a:pt x="4924" y="7979"/>
                    <a:pt x="4994" y="7953"/>
                    <a:pt x="5048" y="7902"/>
                  </a:cubicBezTo>
                  <a:lnTo>
                    <a:pt x="5318" y="7632"/>
                  </a:lnTo>
                  <a:lnTo>
                    <a:pt x="5755" y="8070"/>
                  </a:lnTo>
                  <a:lnTo>
                    <a:pt x="5486" y="8339"/>
                  </a:lnTo>
                  <a:cubicBezTo>
                    <a:pt x="5399" y="8431"/>
                    <a:pt x="5380" y="8570"/>
                    <a:pt x="5447" y="8676"/>
                  </a:cubicBezTo>
                  <a:cubicBezTo>
                    <a:pt x="5592" y="8898"/>
                    <a:pt x="5693" y="9143"/>
                    <a:pt x="5751" y="9398"/>
                  </a:cubicBezTo>
                  <a:cubicBezTo>
                    <a:pt x="5779" y="9518"/>
                    <a:pt x="5885" y="9610"/>
                    <a:pt x="6015" y="9610"/>
                  </a:cubicBezTo>
                  <a:lnTo>
                    <a:pt x="6395" y="9610"/>
                  </a:lnTo>
                  <a:lnTo>
                    <a:pt x="6395" y="10230"/>
                  </a:lnTo>
                  <a:lnTo>
                    <a:pt x="6015" y="10230"/>
                  </a:lnTo>
                  <a:cubicBezTo>
                    <a:pt x="5885" y="10230"/>
                    <a:pt x="5779" y="10317"/>
                    <a:pt x="5751" y="10442"/>
                  </a:cubicBezTo>
                  <a:cubicBezTo>
                    <a:pt x="5693" y="10697"/>
                    <a:pt x="5592" y="10943"/>
                    <a:pt x="5447" y="11164"/>
                  </a:cubicBezTo>
                  <a:cubicBezTo>
                    <a:pt x="5380" y="11270"/>
                    <a:pt x="5399" y="11409"/>
                    <a:pt x="5486" y="11496"/>
                  </a:cubicBezTo>
                  <a:lnTo>
                    <a:pt x="5755" y="11765"/>
                  </a:lnTo>
                  <a:lnTo>
                    <a:pt x="5318" y="12208"/>
                  </a:lnTo>
                  <a:lnTo>
                    <a:pt x="5048" y="11939"/>
                  </a:lnTo>
                  <a:cubicBezTo>
                    <a:pt x="4995" y="11885"/>
                    <a:pt x="4925" y="11858"/>
                    <a:pt x="4855" y="11858"/>
                  </a:cubicBezTo>
                  <a:cubicBezTo>
                    <a:pt x="4805" y="11858"/>
                    <a:pt x="4755" y="11872"/>
                    <a:pt x="4711" y="11900"/>
                  </a:cubicBezTo>
                  <a:cubicBezTo>
                    <a:pt x="4490" y="12040"/>
                    <a:pt x="4244" y="12141"/>
                    <a:pt x="3989" y="12198"/>
                  </a:cubicBezTo>
                  <a:cubicBezTo>
                    <a:pt x="3869" y="12227"/>
                    <a:pt x="3778" y="12338"/>
                    <a:pt x="3783" y="12463"/>
                  </a:cubicBezTo>
                  <a:lnTo>
                    <a:pt x="3783" y="12843"/>
                  </a:lnTo>
                  <a:lnTo>
                    <a:pt x="3157" y="12843"/>
                  </a:lnTo>
                  <a:lnTo>
                    <a:pt x="3157" y="12463"/>
                  </a:lnTo>
                  <a:cubicBezTo>
                    <a:pt x="3157" y="12338"/>
                    <a:pt x="3070" y="12227"/>
                    <a:pt x="2945" y="12198"/>
                  </a:cubicBezTo>
                  <a:cubicBezTo>
                    <a:pt x="2690" y="12141"/>
                    <a:pt x="2445" y="12040"/>
                    <a:pt x="2224" y="11900"/>
                  </a:cubicBezTo>
                  <a:cubicBezTo>
                    <a:pt x="2179" y="11872"/>
                    <a:pt x="2129" y="11858"/>
                    <a:pt x="2080" y="11858"/>
                  </a:cubicBezTo>
                  <a:cubicBezTo>
                    <a:pt x="2011" y="11858"/>
                    <a:pt x="1942" y="11885"/>
                    <a:pt x="1892" y="11939"/>
                  </a:cubicBezTo>
                  <a:lnTo>
                    <a:pt x="1622" y="12208"/>
                  </a:lnTo>
                  <a:lnTo>
                    <a:pt x="1179" y="11765"/>
                  </a:lnTo>
                  <a:lnTo>
                    <a:pt x="1449" y="11496"/>
                  </a:lnTo>
                  <a:cubicBezTo>
                    <a:pt x="1540" y="11409"/>
                    <a:pt x="1555" y="11270"/>
                    <a:pt x="1487" y="11164"/>
                  </a:cubicBezTo>
                  <a:cubicBezTo>
                    <a:pt x="1348" y="10943"/>
                    <a:pt x="1247" y="10697"/>
                    <a:pt x="1189" y="10442"/>
                  </a:cubicBezTo>
                  <a:cubicBezTo>
                    <a:pt x="1160" y="10317"/>
                    <a:pt x="1050" y="10230"/>
                    <a:pt x="924" y="10230"/>
                  </a:cubicBezTo>
                  <a:lnTo>
                    <a:pt x="544" y="10230"/>
                  </a:lnTo>
                  <a:lnTo>
                    <a:pt x="544" y="9610"/>
                  </a:lnTo>
                  <a:lnTo>
                    <a:pt x="924" y="9610"/>
                  </a:lnTo>
                  <a:cubicBezTo>
                    <a:pt x="1050" y="9610"/>
                    <a:pt x="1160" y="9518"/>
                    <a:pt x="1189" y="9398"/>
                  </a:cubicBezTo>
                  <a:cubicBezTo>
                    <a:pt x="1247" y="9143"/>
                    <a:pt x="1348" y="8898"/>
                    <a:pt x="1487" y="8676"/>
                  </a:cubicBezTo>
                  <a:cubicBezTo>
                    <a:pt x="1555" y="8570"/>
                    <a:pt x="1540" y="8431"/>
                    <a:pt x="1449" y="8339"/>
                  </a:cubicBezTo>
                  <a:lnTo>
                    <a:pt x="1179" y="8070"/>
                  </a:lnTo>
                  <a:lnTo>
                    <a:pt x="1622" y="7632"/>
                  </a:lnTo>
                  <a:lnTo>
                    <a:pt x="1892" y="7902"/>
                  </a:lnTo>
                  <a:cubicBezTo>
                    <a:pt x="1943" y="7953"/>
                    <a:pt x="2012" y="7979"/>
                    <a:pt x="2082" y="7979"/>
                  </a:cubicBezTo>
                  <a:cubicBezTo>
                    <a:pt x="2131" y="7979"/>
                    <a:pt x="2180" y="7966"/>
                    <a:pt x="2224" y="7940"/>
                  </a:cubicBezTo>
                  <a:cubicBezTo>
                    <a:pt x="2445" y="7796"/>
                    <a:pt x="2690" y="7695"/>
                    <a:pt x="2945" y="7637"/>
                  </a:cubicBezTo>
                  <a:cubicBezTo>
                    <a:pt x="3070" y="7608"/>
                    <a:pt x="3157" y="7497"/>
                    <a:pt x="3157" y="7372"/>
                  </a:cubicBezTo>
                  <a:lnTo>
                    <a:pt x="3157" y="6992"/>
                  </a:lnTo>
                  <a:close/>
                  <a:moveTo>
                    <a:pt x="2666" y="1"/>
                  </a:moveTo>
                  <a:cubicBezTo>
                    <a:pt x="2517" y="1"/>
                    <a:pt x="2397" y="121"/>
                    <a:pt x="2397" y="275"/>
                  </a:cubicBezTo>
                  <a:lnTo>
                    <a:pt x="2397" y="1358"/>
                  </a:lnTo>
                  <a:cubicBezTo>
                    <a:pt x="2397" y="1507"/>
                    <a:pt x="2517" y="1632"/>
                    <a:pt x="2666" y="1632"/>
                  </a:cubicBezTo>
                  <a:lnTo>
                    <a:pt x="2839" y="1632"/>
                  </a:lnTo>
                  <a:lnTo>
                    <a:pt x="2839" y="6453"/>
                  </a:lnTo>
                  <a:cubicBezTo>
                    <a:pt x="2710" y="6477"/>
                    <a:pt x="2618" y="6588"/>
                    <a:pt x="2618" y="6723"/>
                  </a:cubicBezTo>
                  <a:lnTo>
                    <a:pt x="2618" y="7165"/>
                  </a:lnTo>
                  <a:cubicBezTo>
                    <a:pt x="2445" y="7218"/>
                    <a:pt x="2281" y="7286"/>
                    <a:pt x="2127" y="7367"/>
                  </a:cubicBezTo>
                  <a:lnTo>
                    <a:pt x="1810" y="7055"/>
                  </a:lnTo>
                  <a:cubicBezTo>
                    <a:pt x="1757" y="7002"/>
                    <a:pt x="1688" y="6975"/>
                    <a:pt x="1620" y="6975"/>
                  </a:cubicBezTo>
                  <a:cubicBezTo>
                    <a:pt x="1551" y="6975"/>
                    <a:pt x="1483" y="7002"/>
                    <a:pt x="1430" y="7055"/>
                  </a:cubicBezTo>
                  <a:lnTo>
                    <a:pt x="607" y="7878"/>
                  </a:lnTo>
                  <a:cubicBezTo>
                    <a:pt x="501" y="7983"/>
                    <a:pt x="501" y="8157"/>
                    <a:pt x="607" y="8262"/>
                  </a:cubicBezTo>
                  <a:lnTo>
                    <a:pt x="920" y="8575"/>
                  </a:lnTo>
                  <a:cubicBezTo>
                    <a:pt x="838" y="8729"/>
                    <a:pt x="770" y="8898"/>
                    <a:pt x="717" y="9066"/>
                  </a:cubicBezTo>
                  <a:lnTo>
                    <a:pt x="275" y="9066"/>
                  </a:lnTo>
                  <a:cubicBezTo>
                    <a:pt x="126" y="9066"/>
                    <a:pt x="1" y="9186"/>
                    <a:pt x="5" y="9335"/>
                  </a:cubicBezTo>
                  <a:lnTo>
                    <a:pt x="5" y="10500"/>
                  </a:lnTo>
                  <a:cubicBezTo>
                    <a:pt x="1" y="10649"/>
                    <a:pt x="126" y="10769"/>
                    <a:pt x="275" y="10769"/>
                  </a:cubicBezTo>
                  <a:lnTo>
                    <a:pt x="717" y="10769"/>
                  </a:lnTo>
                  <a:cubicBezTo>
                    <a:pt x="770" y="10938"/>
                    <a:pt x="838" y="11106"/>
                    <a:pt x="920" y="11260"/>
                  </a:cubicBezTo>
                  <a:lnTo>
                    <a:pt x="607" y="11578"/>
                  </a:lnTo>
                  <a:cubicBezTo>
                    <a:pt x="501" y="11679"/>
                    <a:pt x="501" y="11852"/>
                    <a:pt x="607" y="11958"/>
                  </a:cubicBezTo>
                  <a:lnTo>
                    <a:pt x="1430" y="12781"/>
                  </a:lnTo>
                  <a:cubicBezTo>
                    <a:pt x="1483" y="12834"/>
                    <a:pt x="1551" y="12860"/>
                    <a:pt x="1620" y="12860"/>
                  </a:cubicBezTo>
                  <a:cubicBezTo>
                    <a:pt x="1688" y="12860"/>
                    <a:pt x="1757" y="12834"/>
                    <a:pt x="1810" y="12781"/>
                  </a:cubicBezTo>
                  <a:lnTo>
                    <a:pt x="2123" y="12468"/>
                  </a:lnTo>
                  <a:cubicBezTo>
                    <a:pt x="2281" y="12550"/>
                    <a:pt x="2445" y="12617"/>
                    <a:pt x="2618" y="12670"/>
                  </a:cubicBezTo>
                  <a:lnTo>
                    <a:pt x="2618" y="13113"/>
                  </a:lnTo>
                  <a:cubicBezTo>
                    <a:pt x="2613" y="13262"/>
                    <a:pt x="2738" y="13387"/>
                    <a:pt x="2888" y="13387"/>
                  </a:cubicBezTo>
                  <a:lnTo>
                    <a:pt x="4047" y="13387"/>
                  </a:lnTo>
                  <a:cubicBezTo>
                    <a:pt x="4196" y="13387"/>
                    <a:pt x="4317" y="13262"/>
                    <a:pt x="4317" y="13113"/>
                  </a:cubicBezTo>
                  <a:lnTo>
                    <a:pt x="4317" y="12670"/>
                  </a:lnTo>
                  <a:cubicBezTo>
                    <a:pt x="4490" y="12617"/>
                    <a:pt x="4653" y="12550"/>
                    <a:pt x="4812" y="12468"/>
                  </a:cubicBezTo>
                  <a:lnTo>
                    <a:pt x="5125" y="12781"/>
                  </a:lnTo>
                  <a:cubicBezTo>
                    <a:pt x="5178" y="12834"/>
                    <a:pt x="5247" y="12860"/>
                    <a:pt x="5315" y="12860"/>
                  </a:cubicBezTo>
                  <a:cubicBezTo>
                    <a:pt x="5384" y="12860"/>
                    <a:pt x="5452" y="12834"/>
                    <a:pt x="5505" y="12781"/>
                  </a:cubicBezTo>
                  <a:lnTo>
                    <a:pt x="6328" y="11958"/>
                  </a:lnTo>
                  <a:cubicBezTo>
                    <a:pt x="6434" y="11852"/>
                    <a:pt x="6434" y="11679"/>
                    <a:pt x="6328" y="11573"/>
                  </a:cubicBezTo>
                  <a:lnTo>
                    <a:pt x="6015" y="11260"/>
                  </a:lnTo>
                  <a:cubicBezTo>
                    <a:pt x="6020" y="11251"/>
                    <a:pt x="6025" y="11236"/>
                    <a:pt x="6034" y="11227"/>
                  </a:cubicBezTo>
                  <a:lnTo>
                    <a:pt x="16846" y="11227"/>
                  </a:lnTo>
                  <a:cubicBezTo>
                    <a:pt x="16996" y="11227"/>
                    <a:pt x="17116" y="11101"/>
                    <a:pt x="17116" y="10952"/>
                  </a:cubicBezTo>
                  <a:lnTo>
                    <a:pt x="17116" y="9865"/>
                  </a:lnTo>
                  <a:cubicBezTo>
                    <a:pt x="17116" y="9716"/>
                    <a:pt x="16996" y="9595"/>
                    <a:pt x="16846" y="9595"/>
                  </a:cubicBezTo>
                  <a:lnTo>
                    <a:pt x="16673" y="9595"/>
                  </a:lnTo>
                  <a:lnTo>
                    <a:pt x="16673" y="1632"/>
                  </a:lnTo>
                  <a:lnTo>
                    <a:pt x="16851" y="1632"/>
                  </a:lnTo>
                  <a:cubicBezTo>
                    <a:pt x="17000" y="1632"/>
                    <a:pt x="17121" y="1507"/>
                    <a:pt x="17121" y="1358"/>
                  </a:cubicBezTo>
                  <a:lnTo>
                    <a:pt x="17121" y="275"/>
                  </a:lnTo>
                  <a:cubicBezTo>
                    <a:pt x="17121" y="121"/>
                    <a:pt x="17000" y="1"/>
                    <a:pt x="16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83"/>
            <p:cNvSpPr/>
            <p:nvPr/>
          </p:nvSpPr>
          <p:spPr>
            <a:xfrm>
              <a:off x="2814255" y="3966702"/>
              <a:ext cx="42672" cy="90406"/>
            </a:xfrm>
            <a:custGeom>
              <a:avLst/>
              <a:gdLst/>
              <a:ahLst/>
              <a:cxnLst/>
              <a:rect l="l" t="t" r="r" b="b"/>
              <a:pathLst>
                <a:path w="1627" h="3447" extrusionOk="0">
                  <a:moveTo>
                    <a:pt x="1083" y="545"/>
                  </a:moveTo>
                  <a:lnTo>
                    <a:pt x="1083" y="2902"/>
                  </a:lnTo>
                  <a:lnTo>
                    <a:pt x="539" y="2902"/>
                  </a:lnTo>
                  <a:lnTo>
                    <a:pt x="539" y="545"/>
                  </a:lnTo>
                  <a:close/>
                  <a:moveTo>
                    <a:pt x="270" y="1"/>
                  </a:moveTo>
                  <a:cubicBezTo>
                    <a:pt x="120" y="1"/>
                    <a:pt x="0" y="121"/>
                    <a:pt x="0" y="275"/>
                  </a:cubicBezTo>
                  <a:lnTo>
                    <a:pt x="0" y="3172"/>
                  </a:lnTo>
                  <a:cubicBezTo>
                    <a:pt x="0" y="3321"/>
                    <a:pt x="120" y="3446"/>
                    <a:pt x="270" y="3446"/>
                  </a:cubicBezTo>
                  <a:lnTo>
                    <a:pt x="1357" y="3446"/>
                  </a:lnTo>
                  <a:cubicBezTo>
                    <a:pt x="1506" y="3446"/>
                    <a:pt x="1627" y="3321"/>
                    <a:pt x="1627" y="3172"/>
                  </a:cubicBezTo>
                  <a:lnTo>
                    <a:pt x="1627" y="275"/>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83"/>
            <p:cNvSpPr/>
            <p:nvPr/>
          </p:nvSpPr>
          <p:spPr>
            <a:xfrm>
              <a:off x="2865110" y="3932265"/>
              <a:ext cx="42672" cy="124843"/>
            </a:xfrm>
            <a:custGeom>
              <a:avLst/>
              <a:gdLst/>
              <a:ahLst/>
              <a:cxnLst/>
              <a:rect l="l" t="t" r="r" b="b"/>
              <a:pathLst>
                <a:path w="1627" h="4760" extrusionOk="0">
                  <a:moveTo>
                    <a:pt x="1088" y="539"/>
                  </a:moveTo>
                  <a:lnTo>
                    <a:pt x="1088" y="4215"/>
                  </a:lnTo>
                  <a:lnTo>
                    <a:pt x="539" y="4215"/>
                  </a:lnTo>
                  <a:lnTo>
                    <a:pt x="539" y="539"/>
                  </a:lnTo>
                  <a:close/>
                  <a:moveTo>
                    <a:pt x="270" y="0"/>
                  </a:moveTo>
                  <a:cubicBezTo>
                    <a:pt x="121" y="0"/>
                    <a:pt x="0" y="121"/>
                    <a:pt x="0" y="270"/>
                  </a:cubicBezTo>
                  <a:lnTo>
                    <a:pt x="0" y="4485"/>
                  </a:lnTo>
                  <a:cubicBezTo>
                    <a:pt x="0" y="4634"/>
                    <a:pt x="121" y="4759"/>
                    <a:pt x="270" y="4759"/>
                  </a:cubicBezTo>
                  <a:lnTo>
                    <a:pt x="1357" y="4759"/>
                  </a:lnTo>
                  <a:cubicBezTo>
                    <a:pt x="1506" y="4759"/>
                    <a:pt x="1627" y="4634"/>
                    <a:pt x="1627" y="4485"/>
                  </a:cubicBezTo>
                  <a:lnTo>
                    <a:pt x="1627" y="270"/>
                  </a:lnTo>
                  <a:cubicBezTo>
                    <a:pt x="1627" y="121"/>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83"/>
            <p:cNvSpPr/>
            <p:nvPr/>
          </p:nvSpPr>
          <p:spPr>
            <a:xfrm>
              <a:off x="2916097" y="3950179"/>
              <a:ext cx="42672" cy="106930"/>
            </a:xfrm>
            <a:custGeom>
              <a:avLst/>
              <a:gdLst/>
              <a:ahLst/>
              <a:cxnLst/>
              <a:rect l="l" t="t" r="r" b="b"/>
              <a:pathLst>
                <a:path w="1627" h="4077" extrusionOk="0">
                  <a:moveTo>
                    <a:pt x="1088" y="544"/>
                  </a:moveTo>
                  <a:lnTo>
                    <a:pt x="1088" y="3532"/>
                  </a:lnTo>
                  <a:lnTo>
                    <a:pt x="539" y="3532"/>
                  </a:lnTo>
                  <a:lnTo>
                    <a:pt x="539" y="544"/>
                  </a:lnTo>
                  <a:close/>
                  <a:moveTo>
                    <a:pt x="270" y="1"/>
                  </a:moveTo>
                  <a:cubicBezTo>
                    <a:pt x="121" y="1"/>
                    <a:pt x="0" y="121"/>
                    <a:pt x="0" y="270"/>
                  </a:cubicBezTo>
                  <a:lnTo>
                    <a:pt x="0" y="3802"/>
                  </a:lnTo>
                  <a:cubicBezTo>
                    <a:pt x="0" y="3951"/>
                    <a:pt x="121" y="4076"/>
                    <a:pt x="270" y="4076"/>
                  </a:cubicBezTo>
                  <a:lnTo>
                    <a:pt x="1357" y="4076"/>
                  </a:lnTo>
                  <a:cubicBezTo>
                    <a:pt x="1506" y="4076"/>
                    <a:pt x="1627" y="3951"/>
                    <a:pt x="1627" y="3802"/>
                  </a:cubicBezTo>
                  <a:lnTo>
                    <a:pt x="1627" y="270"/>
                  </a:lnTo>
                  <a:cubicBezTo>
                    <a:pt x="1627" y="121"/>
                    <a:pt x="1506" y="1"/>
                    <a:pt x="13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83"/>
            <p:cNvSpPr/>
            <p:nvPr/>
          </p:nvSpPr>
          <p:spPr>
            <a:xfrm>
              <a:off x="2966952" y="3891508"/>
              <a:ext cx="42672" cy="165600"/>
            </a:xfrm>
            <a:custGeom>
              <a:avLst/>
              <a:gdLst/>
              <a:ahLst/>
              <a:cxnLst/>
              <a:rect l="l" t="t" r="r" b="b"/>
              <a:pathLst>
                <a:path w="1627" h="6314" extrusionOk="0">
                  <a:moveTo>
                    <a:pt x="1088" y="544"/>
                  </a:moveTo>
                  <a:lnTo>
                    <a:pt x="1088" y="5769"/>
                  </a:lnTo>
                  <a:lnTo>
                    <a:pt x="544" y="5769"/>
                  </a:lnTo>
                  <a:lnTo>
                    <a:pt x="544" y="544"/>
                  </a:lnTo>
                  <a:close/>
                  <a:moveTo>
                    <a:pt x="275" y="0"/>
                  </a:moveTo>
                  <a:cubicBezTo>
                    <a:pt x="121" y="0"/>
                    <a:pt x="0" y="120"/>
                    <a:pt x="0" y="274"/>
                  </a:cubicBezTo>
                  <a:lnTo>
                    <a:pt x="0" y="6039"/>
                  </a:lnTo>
                  <a:cubicBezTo>
                    <a:pt x="0" y="6188"/>
                    <a:pt x="121" y="6313"/>
                    <a:pt x="275" y="6313"/>
                  </a:cubicBezTo>
                  <a:lnTo>
                    <a:pt x="1357" y="6313"/>
                  </a:lnTo>
                  <a:cubicBezTo>
                    <a:pt x="1506" y="6313"/>
                    <a:pt x="1627" y="6188"/>
                    <a:pt x="1627" y="6039"/>
                  </a:cubicBezTo>
                  <a:lnTo>
                    <a:pt x="1627" y="274"/>
                  </a:lnTo>
                  <a:cubicBezTo>
                    <a:pt x="1627" y="120"/>
                    <a:pt x="1506"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83"/>
            <p:cNvSpPr/>
            <p:nvPr/>
          </p:nvSpPr>
          <p:spPr>
            <a:xfrm>
              <a:off x="2720990" y="3909421"/>
              <a:ext cx="56678" cy="14163"/>
            </a:xfrm>
            <a:custGeom>
              <a:avLst/>
              <a:gdLst/>
              <a:ahLst/>
              <a:cxnLst/>
              <a:rect l="l" t="t" r="r" b="b"/>
              <a:pathLst>
                <a:path w="2161" h="540" extrusionOk="0">
                  <a:moveTo>
                    <a:pt x="361" y="0"/>
                  </a:moveTo>
                  <a:cubicBezTo>
                    <a:pt x="0" y="0"/>
                    <a:pt x="0" y="539"/>
                    <a:pt x="361" y="539"/>
                  </a:cubicBezTo>
                  <a:lnTo>
                    <a:pt x="1800" y="539"/>
                  </a:lnTo>
                  <a:cubicBezTo>
                    <a:pt x="2161" y="539"/>
                    <a:pt x="2161" y="0"/>
                    <a:pt x="1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83"/>
            <p:cNvSpPr/>
            <p:nvPr/>
          </p:nvSpPr>
          <p:spPr>
            <a:xfrm>
              <a:off x="2720990" y="3931767"/>
              <a:ext cx="77371" cy="14268"/>
            </a:xfrm>
            <a:custGeom>
              <a:avLst/>
              <a:gdLst/>
              <a:ahLst/>
              <a:cxnLst/>
              <a:rect l="l" t="t" r="r" b="b"/>
              <a:pathLst>
                <a:path w="2950" h="544" extrusionOk="0">
                  <a:moveTo>
                    <a:pt x="361" y="0"/>
                  </a:moveTo>
                  <a:cubicBezTo>
                    <a:pt x="0" y="0"/>
                    <a:pt x="0" y="544"/>
                    <a:pt x="361" y="544"/>
                  </a:cubicBezTo>
                  <a:lnTo>
                    <a:pt x="2589" y="544"/>
                  </a:lnTo>
                  <a:cubicBezTo>
                    <a:pt x="2950" y="544"/>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83"/>
            <p:cNvSpPr/>
            <p:nvPr/>
          </p:nvSpPr>
          <p:spPr>
            <a:xfrm>
              <a:off x="2720990" y="3954087"/>
              <a:ext cx="77371" cy="14294"/>
            </a:xfrm>
            <a:custGeom>
              <a:avLst/>
              <a:gdLst/>
              <a:ahLst/>
              <a:cxnLst/>
              <a:rect l="l" t="t" r="r" b="b"/>
              <a:pathLst>
                <a:path w="2950" h="545" extrusionOk="0">
                  <a:moveTo>
                    <a:pt x="361" y="1"/>
                  </a:moveTo>
                  <a:cubicBezTo>
                    <a:pt x="0" y="1"/>
                    <a:pt x="0" y="544"/>
                    <a:pt x="361" y="544"/>
                  </a:cubicBezTo>
                  <a:lnTo>
                    <a:pt x="2589" y="544"/>
                  </a:lnTo>
                  <a:cubicBezTo>
                    <a:pt x="2950" y="544"/>
                    <a:pt x="2950" y="1"/>
                    <a:pt x="2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83"/>
            <p:cNvSpPr/>
            <p:nvPr/>
          </p:nvSpPr>
          <p:spPr>
            <a:xfrm>
              <a:off x="2720990" y="3976564"/>
              <a:ext cx="77371" cy="14163"/>
            </a:xfrm>
            <a:custGeom>
              <a:avLst/>
              <a:gdLst/>
              <a:ahLst/>
              <a:cxnLst/>
              <a:rect l="l" t="t" r="r" b="b"/>
              <a:pathLst>
                <a:path w="2950" h="540" extrusionOk="0">
                  <a:moveTo>
                    <a:pt x="361" y="0"/>
                  </a:moveTo>
                  <a:cubicBezTo>
                    <a:pt x="0" y="0"/>
                    <a:pt x="0" y="539"/>
                    <a:pt x="361" y="539"/>
                  </a:cubicBezTo>
                  <a:lnTo>
                    <a:pt x="2589" y="539"/>
                  </a:lnTo>
                  <a:cubicBezTo>
                    <a:pt x="2950" y="539"/>
                    <a:pt x="2950" y="0"/>
                    <a:pt x="2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83"/>
            <p:cNvSpPr/>
            <p:nvPr/>
          </p:nvSpPr>
          <p:spPr>
            <a:xfrm>
              <a:off x="2644957" y="4040533"/>
              <a:ext cx="105199" cy="88754"/>
            </a:xfrm>
            <a:custGeom>
              <a:avLst/>
              <a:gdLst/>
              <a:ahLst/>
              <a:cxnLst/>
              <a:rect l="l" t="t" r="r" b="b"/>
              <a:pathLst>
                <a:path w="4011" h="3384" extrusionOk="0">
                  <a:moveTo>
                    <a:pt x="2197" y="0"/>
                  </a:moveTo>
                  <a:cubicBezTo>
                    <a:pt x="850" y="0"/>
                    <a:pt x="1" y="1578"/>
                    <a:pt x="859" y="2719"/>
                  </a:cubicBezTo>
                  <a:cubicBezTo>
                    <a:pt x="919" y="2797"/>
                    <a:pt x="995" y="2829"/>
                    <a:pt x="1068" y="2829"/>
                  </a:cubicBezTo>
                  <a:cubicBezTo>
                    <a:pt x="1266" y="2829"/>
                    <a:pt x="1450" y="2599"/>
                    <a:pt x="1292" y="2392"/>
                  </a:cubicBezTo>
                  <a:cubicBezTo>
                    <a:pt x="709" y="1616"/>
                    <a:pt x="1289" y="542"/>
                    <a:pt x="2202" y="542"/>
                  </a:cubicBezTo>
                  <a:cubicBezTo>
                    <a:pt x="2268" y="542"/>
                    <a:pt x="2335" y="547"/>
                    <a:pt x="2404" y="559"/>
                  </a:cubicBezTo>
                  <a:cubicBezTo>
                    <a:pt x="3429" y="732"/>
                    <a:pt x="3722" y="2070"/>
                    <a:pt x="2856" y="2652"/>
                  </a:cubicBezTo>
                  <a:lnTo>
                    <a:pt x="2817" y="2681"/>
                  </a:lnTo>
                  <a:lnTo>
                    <a:pt x="2803" y="2686"/>
                  </a:lnTo>
                  <a:lnTo>
                    <a:pt x="2769" y="2705"/>
                  </a:lnTo>
                  <a:lnTo>
                    <a:pt x="2760" y="2715"/>
                  </a:lnTo>
                  <a:lnTo>
                    <a:pt x="2712" y="2734"/>
                  </a:lnTo>
                  <a:lnTo>
                    <a:pt x="2668" y="2753"/>
                  </a:lnTo>
                  <a:lnTo>
                    <a:pt x="2654" y="2763"/>
                  </a:lnTo>
                  <a:lnTo>
                    <a:pt x="2620" y="2777"/>
                  </a:lnTo>
                  <a:lnTo>
                    <a:pt x="2606" y="2782"/>
                  </a:lnTo>
                  <a:lnTo>
                    <a:pt x="2558" y="2796"/>
                  </a:lnTo>
                  <a:lnTo>
                    <a:pt x="2510" y="2811"/>
                  </a:lnTo>
                  <a:lnTo>
                    <a:pt x="2495" y="2816"/>
                  </a:lnTo>
                  <a:lnTo>
                    <a:pt x="2461" y="2820"/>
                  </a:lnTo>
                  <a:lnTo>
                    <a:pt x="2442" y="2825"/>
                  </a:lnTo>
                  <a:lnTo>
                    <a:pt x="2399" y="2835"/>
                  </a:lnTo>
                  <a:lnTo>
                    <a:pt x="2394" y="2835"/>
                  </a:lnTo>
                  <a:lnTo>
                    <a:pt x="2341" y="2840"/>
                  </a:lnTo>
                  <a:lnTo>
                    <a:pt x="2091" y="2840"/>
                  </a:lnTo>
                  <a:lnTo>
                    <a:pt x="2043" y="2835"/>
                  </a:lnTo>
                  <a:lnTo>
                    <a:pt x="2038" y="2835"/>
                  </a:lnTo>
                  <a:lnTo>
                    <a:pt x="1990" y="2825"/>
                  </a:lnTo>
                  <a:lnTo>
                    <a:pt x="1975" y="2825"/>
                  </a:lnTo>
                  <a:lnTo>
                    <a:pt x="1937" y="2816"/>
                  </a:lnTo>
                  <a:lnTo>
                    <a:pt x="1922" y="2811"/>
                  </a:lnTo>
                  <a:lnTo>
                    <a:pt x="1874" y="2796"/>
                  </a:lnTo>
                  <a:lnTo>
                    <a:pt x="1831" y="2782"/>
                  </a:lnTo>
                  <a:lnTo>
                    <a:pt x="1817" y="2777"/>
                  </a:lnTo>
                  <a:cubicBezTo>
                    <a:pt x="1786" y="2765"/>
                    <a:pt x="1753" y="2760"/>
                    <a:pt x="1722" y="2760"/>
                  </a:cubicBezTo>
                  <a:cubicBezTo>
                    <a:pt x="1612" y="2760"/>
                    <a:pt x="1508" y="2828"/>
                    <a:pt x="1470" y="2936"/>
                  </a:cubicBezTo>
                  <a:cubicBezTo>
                    <a:pt x="1417" y="3075"/>
                    <a:pt x="1489" y="3229"/>
                    <a:pt x="1629" y="3282"/>
                  </a:cubicBezTo>
                  <a:lnTo>
                    <a:pt x="1643" y="3292"/>
                  </a:lnTo>
                  <a:cubicBezTo>
                    <a:pt x="1667" y="3297"/>
                    <a:pt x="1692" y="3306"/>
                    <a:pt x="1716" y="3316"/>
                  </a:cubicBezTo>
                  <a:lnTo>
                    <a:pt x="1788" y="3335"/>
                  </a:lnTo>
                  <a:lnTo>
                    <a:pt x="1812" y="3340"/>
                  </a:lnTo>
                  <a:lnTo>
                    <a:pt x="1865" y="3355"/>
                  </a:lnTo>
                  <a:lnTo>
                    <a:pt x="1889" y="3359"/>
                  </a:lnTo>
                  <a:cubicBezTo>
                    <a:pt x="1908" y="3359"/>
                    <a:pt x="1932" y="3364"/>
                    <a:pt x="1956" y="3369"/>
                  </a:cubicBezTo>
                  <a:lnTo>
                    <a:pt x="1966" y="3369"/>
                  </a:lnTo>
                  <a:cubicBezTo>
                    <a:pt x="1990" y="3374"/>
                    <a:pt x="2014" y="3379"/>
                    <a:pt x="2038" y="3379"/>
                  </a:cubicBezTo>
                  <a:lnTo>
                    <a:pt x="2062" y="3379"/>
                  </a:lnTo>
                  <a:lnTo>
                    <a:pt x="2120" y="3383"/>
                  </a:lnTo>
                  <a:lnTo>
                    <a:pt x="2312" y="3383"/>
                  </a:lnTo>
                  <a:lnTo>
                    <a:pt x="2370" y="3379"/>
                  </a:lnTo>
                  <a:lnTo>
                    <a:pt x="2394" y="3379"/>
                  </a:lnTo>
                  <a:cubicBezTo>
                    <a:pt x="2418" y="3374"/>
                    <a:pt x="2442" y="3369"/>
                    <a:pt x="2471" y="3369"/>
                  </a:cubicBezTo>
                  <a:cubicBezTo>
                    <a:pt x="2495" y="3364"/>
                    <a:pt x="2519" y="3359"/>
                    <a:pt x="2543" y="3355"/>
                  </a:cubicBezTo>
                  <a:lnTo>
                    <a:pt x="2567" y="3350"/>
                  </a:lnTo>
                  <a:lnTo>
                    <a:pt x="2620" y="3335"/>
                  </a:lnTo>
                  <a:lnTo>
                    <a:pt x="2639" y="3331"/>
                  </a:lnTo>
                  <a:lnTo>
                    <a:pt x="2712" y="3311"/>
                  </a:lnTo>
                  <a:lnTo>
                    <a:pt x="2716" y="3311"/>
                  </a:lnTo>
                  <a:lnTo>
                    <a:pt x="2784" y="3287"/>
                  </a:lnTo>
                  <a:lnTo>
                    <a:pt x="2808" y="3278"/>
                  </a:lnTo>
                  <a:lnTo>
                    <a:pt x="2856" y="3258"/>
                  </a:lnTo>
                  <a:lnTo>
                    <a:pt x="2875" y="3249"/>
                  </a:lnTo>
                  <a:lnTo>
                    <a:pt x="2943" y="3220"/>
                  </a:lnTo>
                  <a:lnTo>
                    <a:pt x="2947" y="3220"/>
                  </a:lnTo>
                  <a:lnTo>
                    <a:pt x="3010" y="3186"/>
                  </a:lnTo>
                  <a:lnTo>
                    <a:pt x="3029" y="3177"/>
                  </a:lnTo>
                  <a:lnTo>
                    <a:pt x="3077" y="3152"/>
                  </a:lnTo>
                  <a:lnTo>
                    <a:pt x="3097" y="3138"/>
                  </a:lnTo>
                  <a:cubicBezTo>
                    <a:pt x="3116" y="3128"/>
                    <a:pt x="3135" y="3114"/>
                    <a:pt x="3154" y="3100"/>
                  </a:cubicBezTo>
                  <a:cubicBezTo>
                    <a:pt x="3732" y="2715"/>
                    <a:pt x="4011" y="2017"/>
                    <a:pt x="3866" y="1338"/>
                  </a:cubicBezTo>
                  <a:cubicBezTo>
                    <a:pt x="3717" y="660"/>
                    <a:pt x="3174" y="140"/>
                    <a:pt x="2490" y="25"/>
                  </a:cubicBezTo>
                  <a:cubicBezTo>
                    <a:pt x="2390" y="8"/>
                    <a:pt x="2292" y="0"/>
                    <a:pt x="2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8" name="Google Shape;14948;p83"/>
          <p:cNvGrpSpPr/>
          <p:nvPr/>
        </p:nvGrpSpPr>
        <p:grpSpPr>
          <a:xfrm>
            <a:off x="3547471" y="2257759"/>
            <a:ext cx="347567" cy="346334"/>
            <a:chOff x="3547471" y="2442334"/>
            <a:chExt cx="347567" cy="346334"/>
          </a:xfrm>
        </p:grpSpPr>
        <p:sp>
          <p:nvSpPr>
            <p:cNvPr id="14949" name="Google Shape;14949;p83"/>
            <p:cNvSpPr/>
            <p:nvPr/>
          </p:nvSpPr>
          <p:spPr>
            <a:xfrm>
              <a:off x="3552507" y="2645518"/>
              <a:ext cx="60979" cy="138088"/>
            </a:xfrm>
            <a:custGeom>
              <a:avLst/>
              <a:gdLst/>
              <a:ahLst/>
              <a:cxnLst/>
              <a:rect l="l" t="t" r="r" b="b"/>
              <a:pathLst>
                <a:path w="2325" h="5265" extrusionOk="0">
                  <a:moveTo>
                    <a:pt x="2001" y="1"/>
                  </a:moveTo>
                  <a:cubicBezTo>
                    <a:pt x="1999" y="1"/>
                    <a:pt x="1996" y="1"/>
                    <a:pt x="1993" y="1"/>
                  </a:cubicBezTo>
                  <a:lnTo>
                    <a:pt x="333" y="1"/>
                  </a:lnTo>
                  <a:cubicBezTo>
                    <a:pt x="150" y="1"/>
                    <a:pt x="1" y="145"/>
                    <a:pt x="1" y="333"/>
                  </a:cubicBezTo>
                  <a:lnTo>
                    <a:pt x="1" y="5265"/>
                  </a:lnTo>
                  <a:lnTo>
                    <a:pt x="2325" y="5265"/>
                  </a:lnTo>
                  <a:lnTo>
                    <a:pt x="2325" y="333"/>
                  </a:lnTo>
                  <a:cubicBezTo>
                    <a:pt x="2325" y="148"/>
                    <a:pt x="2180" y="1"/>
                    <a:pt x="2001" y="1"/>
                  </a:cubicBezTo>
                  <a:close/>
                </a:path>
              </a:pathLst>
            </a:custGeom>
            <a:solidFill>
              <a:srgbClr val="C5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83"/>
            <p:cNvSpPr/>
            <p:nvPr/>
          </p:nvSpPr>
          <p:spPr>
            <a:xfrm>
              <a:off x="3552507" y="2645518"/>
              <a:ext cx="29060" cy="138088"/>
            </a:xfrm>
            <a:custGeom>
              <a:avLst/>
              <a:gdLst/>
              <a:ahLst/>
              <a:cxnLst/>
              <a:rect l="l" t="t" r="r" b="b"/>
              <a:pathLst>
                <a:path w="1108" h="5265" extrusionOk="0">
                  <a:moveTo>
                    <a:pt x="333" y="1"/>
                  </a:moveTo>
                  <a:cubicBezTo>
                    <a:pt x="150" y="1"/>
                    <a:pt x="1" y="145"/>
                    <a:pt x="1" y="333"/>
                  </a:cubicBezTo>
                  <a:lnTo>
                    <a:pt x="1" y="5265"/>
                  </a:lnTo>
                  <a:lnTo>
                    <a:pt x="776" y="5265"/>
                  </a:lnTo>
                  <a:lnTo>
                    <a:pt x="776" y="333"/>
                  </a:lnTo>
                  <a:cubicBezTo>
                    <a:pt x="776" y="150"/>
                    <a:pt x="925" y="1"/>
                    <a:pt x="1108"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83"/>
            <p:cNvSpPr/>
            <p:nvPr/>
          </p:nvSpPr>
          <p:spPr>
            <a:xfrm>
              <a:off x="3644644" y="2611212"/>
              <a:ext cx="60979" cy="172393"/>
            </a:xfrm>
            <a:custGeom>
              <a:avLst/>
              <a:gdLst/>
              <a:ahLst/>
              <a:cxnLst/>
              <a:rect l="l" t="t" r="r" b="b"/>
              <a:pathLst>
                <a:path w="2325" h="6573" extrusionOk="0">
                  <a:moveTo>
                    <a:pt x="332" y="0"/>
                  </a:moveTo>
                  <a:cubicBezTo>
                    <a:pt x="150" y="0"/>
                    <a:pt x="0" y="149"/>
                    <a:pt x="0" y="332"/>
                  </a:cubicBezTo>
                  <a:lnTo>
                    <a:pt x="0" y="6573"/>
                  </a:lnTo>
                  <a:lnTo>
                    <a:pt x="2324" y="6573"/>
                  </a:lnTo>
                  <a:lnTo>
                    <a:pt x="2324" y="337"/>
                  </a:lnTo>
                  <a:cubicBezTo>
                    <a:pt x="2324" y="149"/>
                    <a:pt x="2175" y="0"/>
                    <a:pt x="1992"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83"/>
            <p:cNvSpPr/>
            <p:nvPr/>
          </p:nvSpPr>
          <p:spPr>
            <a:xfrm>
              <a:off x="3644644" y="2611212"/>
              <a:ext cx="29060" cy="172393"/>
            </a:xfrm>
            <a:custGeom>
              <a:avLst/>
              <a:gdLst/>
              <a:ahLst/>
              <a:cxnLst/>
              <a:rect l="l" t="t" r="r" b="b"/>
              <a:pathLst>
                <a:path w="1108" h="6573" extrusionOk="0">
                  <a:moveTo>
                    <a:pt x="332" y="0"/>
                  </a:moveTo>
                  <a:cubicBezTo>
                    <a:pt x="150" y="0"/>
                    <a:pt x="0" y="149"/>
                    <a:pt x="0" y="332"/>
                  </a:cubicBezTo>
                  <a:lnTo>
                    <a:pt x="0" y="6573"/>
                  </a:lnTo>
                  <a:lnTo>
                    <a:pt x="775" y="6573"/>
                  </a:lnTo>
                  <a:lnTo>
                    <a:pt x="775" y="337"/>
                  </a:lnTo>
                  <a:cubicBezTo>
                    <a:pt x="775" y="149"/>
                    <a:pt x="924" y="0"/>
                    <a:pt x="1107"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83"/>
            <p:cNvSpPr/>
            <p:nvPr/>
          </p:nvSpPr>
          <p:spPr>
            <a:xfrm>
              <a:off x="3736755" y="2577143"/>
              <a:ext cx="61005" cy="206463"/>
            </a:xfrm>
            <a:custGeom>
              <a:avLst/>
              <a:gdLst/>
              <a:ahLst/>
              <a:cxnLst/>
              <a:rect l="l" t="t" r="r" b="b"/>
              <a:pathLst>
                <a:path w="2326" h="7872" extrusionOk="0">
                  <a:moveTo>
                    <a:pt x="333" y="0"/>
                  </a:moveTo>
                  <a:cubicBezTo>
                    <a:pt x="150" y="0"/>
                    <a:pt x="1" y="149"/>
                    <a:pt x="1" y="332"/>
                  </a:cubicBezTo>
                  <a:lnTo>
                    <a:pt x="1" y="7872"/>
                  </a:lnTo>
                  <a:lnTo>
                    <a:pt x="2325" y="7872"/>
                  </a:lnTo>
                  <a:lnTo>
                    <a:pt x="2325" y="332"/>
                  </a:lnTo>
                  <a:cubicBezTo>
                    <a:pt x="2325" y="149"/>
                    <a:pt x="2176" y="0"/>
                    <a:pt x="1993"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83"/>
            <p:cNvSpPr/>
            <p:nvPr/>
          </p:nvSpPr>
          <p:spPr>
            <a:xfrm>
              <a:off x="3736755" y="2577143"/>
              <a:ext cx="29060" cy="206463"/>
            </a:xfrm>
            <a:custGeom>
              <a:avLst/>
              <a:gdLst/>
              <a:ahLst/>
              <a:cxnLst/>
              <a:rect l="l" t="t" r="r" b="b"/>
              <a:pathLst>
                <a:path w="1108" h="7872" extrusionOk="0">
                  <a:moveTo>
                    <a:pt x="333" y="0"/>
                  </a:moveTo>
                  <a:cubicBezTo>
                    <a:pt x="150" y="0"/>
                    <a:pt x="1" y="149"/>
                    <a:pt x="1" y="332"/>
                  </a:cubicBezTo>
                  <a:lnTo>
                    <a:pt x="1" y="7872"/>
                  </a:lnTo>
                  <a:lnTo>
                    <a:pt x="776" y="7872"/>
                  </a:lnTo>
                  <a:lnTo>
                    <a:pt x="776" y="332"/>
                  </a:lnTo>
                  <a:cubicBezTo>
                    <a:pt x="776" y="149"/>
                    <a:pt x="925" y="0"/>
                    <a:pt x="1108"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83"/>
            <p:cNvSpPr/>
            <p:nvPr/>
          </p:nvSpPr>
          <p:spPr>
            <a:xfrm>
              <a:off x="3828892" y="2542942"/>
              <a:ext cx="60979" cy="240664"/>
            </a:xfrm>
            <a:custGeom>
              <a:avLst/>
              <a:gdLst/>
              <a:ahLst/>
              <a:cxnLst/>
              <a:rect l="l" t="t" r="r" b="b"/>
              <a:pathLst>
                <a:path w="2325" h="9176" extrusionOk="0">
                  <a:moveTo>
                    <a:pt x="333" y="0"/>
                  </a:moveTo>
                  <a:cubicBezTo>
                    <a:pt x="150" y="0"/>
                    <a:pt x="1" y="149"/>
                    <a:pt x="1" y="332"/>
                  </a:cubicBezTo>
                  <a:lnTo>
                    <a:pt x="1" y="9176"/>
                  </a:lnTo>
                  <a:lnTo>
                    <a:pt x="2325" y="9176"/>
                  </a:lnTo>
                  <a:lnTo>
                    <a:pt x="2325" y="332"/>
                  </a:lnTo>
                  <a:cubicBezTo>
                    <a:pt x="2325" y="149"/>
                    <a:pt x="2175" y="0"/>
                    <a:pt x="1993"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83"/>
            <p:cNvSpPr/>
            <p:nvPr/>
          </p:nvSpPr>
          <p:spPr>
            <a:xfrm>
              <a:off x="3828892" y="2542942"/>
              <a:ext cx="29191" cy="240664"/>
            </a:xfrm>
            <a:custGeom>
              <a:avLst/>
              <a:gdLst/>
              <a:ahLst/>
              <a:cxnLst/>
              <a:rect l="l" t="t" r="r" b="b"/>
              <a:pathLst>
                <a:path w="1113" h="9176" extrusionOk="0">
                  <a:moveTo>
                    <a:pt x="333" y="0"/>
                  </a:moveTo>
                  <a:cubicBezTo>
                    <a:pt x="150" y="0"/>
                    <a:pt x="1" y="149"/>
                    <a:pt x="1" y="332"/>
                  </a:cubicBezTo>
                  <a:lnTo>
                    <a:pt x="1" y="9176"/>
                  </a:lnTo>
                  <a:lnTo>
                    <a:pt x="775" y="9176"/>
                  </a:lnTo>
                  <a:lnTo>
                    <a:pt x="775" y="332"/>
                  </a:lnTo>
                  <a:cubicBezTo>
                    <a:pt x="775" y="149"/>
                    <a:pt x="924" y="0"/>
                    <a:pt x="111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83"/>
            <p:cNvSpPr/>
            <p:nvPr/>
          </p:nvSpPr>
          <p:spPr>
            <a:xfrm>
              <a:off x="3567142" y="2447527"/>
              <a:ext cx="313130" cy="126338"/>
            </a:xfrm>
            <a:custGeom>
              <a:avLst/>
              <a:gdLst/>
              <a:ahLst/>
              <a:cxnLst/>
              <a:rect l="l" t="t" r="r" b="b"/>
              <a:pathLst>
                <a:path w="11939" h="4817" extrusionOk="0">
                  <a:moveTo>
                    <a:pt x="9603" y="0"/>
                  </a:moveTo>
                  <a:cubicBezTo>
                    <a:pt x="9429" y="0"/>
                    <a:pt x="9327" y="190"/>
                    <a:pt x="9427" y="332"/>
                  </a:cubicBezTo>
                  <a:lnTo>
                    <a:pt x="9764" y="818"/>
                  </a:lnTo>
                  <a:cubicBezTo>
                    <a:pt x="8624" y="1502"/>
                    <a:pt x="4976" y="3426"/>
                    <a:pt x="1" y="3426"/>
                  </a:cubicBezTo>
                  <a:lnTo>
                    <a:pt x="1" y="4817"/>
                  </a:lnTo>
                  <a:cubicBezTo>
                    <a:pt x="2705" y="4812"/>
                    <a:pt x="5385" y="4288"/>
                    <a:pt x="7897" y="3282"/>
                  </a:cubicBezTo>
                  <a:cubicBezTo>
                    <a:pt x="8816" y="2916"/>
                    <a:pt x="9711" y="2478"/>
                    <a:pt x="10563" y="1968"/>
                  </a:cubicBezTo>
                  <a:lnTo>
                    <a:pt x="10861" y="2401"/>
                  </a:lnTo>
                  <a:cubicBezTo>
                    <a:pt x="10905" y="2462"/>
                    <a:pt x="10970" y="2491"/>
                    <a:pt x="11035" y="2491"/>
                  </a:cubicBezTo>
                  <a:cubicBezTo>
                    <a:pt x="11120" y="2491"/>
                    <a:pt x="11204" y="2441"/>
                    <a:pt x="11236" y="2348"/>
                  </a:cubicBezTo>
                  <a:lnTo>
                    <a:pt x="11896" y="352"/>
                  </a:lnTo>
                  <a:cubicBezTo>
                    <a:pt x="11939" y="222"/>
                    <a:pt x="11847" y="82"/>
                    <a:pt x="11708" y="73"/>
                  </a:cubicBezTo>
                  <a:lnTo>
                    <a:pt x="9610" y="0"/>
                  </a:lnTo>
                  <a:cubicBezTo>
                    <a:pt x="9608" y="0"/>
                    <a:pt x="9606" y="0"/>
                    <a:pt x="9603" y="0"/>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83"/>
            <p:cNvSpPr/>
            <p:nvPr/>
          </p:nvSpPr>
          <p:spPr>
            <a:xfrm>
              <a:off x="3547471" y="2640351"/>
              <a:ext cx="71077" cy="148317"/>
            </a:xfrm>
            <a:custGeom>
              <a:avLst/>
              <a:gdLst/>
              <a:ahLst/>
              <a:cxnLst/>
              <a:rect l="l" t="t" r="r" b="b"/>
              <a:pathLst>
                <a:path w="2710" h="5655" extrusionOk="0">
                  <a:moveTo>
                    <a:pt x="2185" y="386"/>
                  </a:moveTo>
                  <a:cubicBezTo>
                    <a:pt x="2262" y="386"/>
                    <a:pt x="2320" y="448"/>
                    <a:pt x="2320" y="525"/>
                  </a:cubicBezTo>
                  <a:lnTo>
                    <a:pt x="2320" y="5265"/>
                  </a:lnTo>
                  <a:lnTo>
                    <a:pt x="385" y="5265"/>
                  </a:lnTo>
                  <a:lnTo>
                    <a:pt x="385" y="525"/>
                  </a:lnTo>
                  <a:cubicBezTo>
                    <a:pt x="385" y="448"/>
                    <a:pt x="448" y="386"/>
                    <a:pt x="525" y="386"/>
                  </a:cubicBezTo>
                  <a:close/>
                  <a:moveTo>
                    <a:pt x="525" y="1"/>
                  </a:moveTo>
                  <a:cubicBezTo>
                    <a:pt x="236" y="1"/>
                    <a:pt x="0" y="236"/>
                    <a:pt x="0" y="530"/>
                  </a:cubicBezTo>
                  <a:lnTo>
                    <a:pt x="0" y="5462"/>
                  </a:lnTo>
                  <a:cubicBezTo>
                    <a:pt x="0" y="5568"/>
                    <a:pt x="87" y="5654"/>
                    <a:pt x="193" y="5654"/>
                  </a:cubicBezTo>
                  <a:lnTo>
                    <a:pt x="2517" y="5654"/>
                  </a:lnTo>
                  <a:cubicBezTo>
                    <a:pt x="2623" y="5654"/>
                    <a:pt x="2709" y="5568"/>
                    <a:pt x="2709" y="5462"/>
                  </a:cubicBezTo>
                  <a:lnTo>
                    <a:pt x="2709" y="530"/>
                  </a:lnTo>
                  <a:cubicBezTo>
                    <a:pt x="2709" y="236"/>
                    <a:pt x="2474"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9" name="Google Shape;14959;p83"/>
            <p:cNvSpPr/>
            <p:nvPr/>
          </p:nvSpPr>
          <p:spPr>
            <a:xfrm>
              <a:off x="3639477" y="2606151"/>
              <a:ext cx="71181" cy="182517"/>
            </a:xfrm>
            <a:custGeom>
              <a:avLst/>
              <a:gdLst/>
              <a:ahLst/>
              <a:cxnLst/>
              <a:rect l="l" t="t" r="r" b="b"/>
              <a:pathLst>
                <a:path w="2714" h="6959" extrusionOk="0">
                  <a:moveTo>
                    <a:pt x="2189" y="390"/>
                  </a:moveTo>
                  <a:cubicBezTo>
                    <a:pt x="2266" y="390"/>
                    <a:pt x="2329" y="453"/>
                    <a:pt x="2329" y="530"/>
                  </a:cubicBezTo>
                  <a:lnTo>
                    <a:pt x="2329" y="6569"/>
                  </a:lnTo>
                  <a:lnTo>
                    <a:pt x="390" y="6569"/>
                  </a:lnTo>
                  <a:lnTo>
                    <a:pt x="390" y="530"/>
                  </a:lnTo>
                  <a:cubicBezTo>
                    <a:pt x="390" y="453"/>
                    <a:pt x="452" y="390"/>
                    <a:pt x="529" y="390"/>
                  </a:cubicBezTo>
                  <a:close/>
                  <a:moveTo>
                    <a:pt x="529" y="1"/>
                  </a:moveTo>
                  <a:cubicBezTo>
                    <a:pt x="236" y="1"/>
                    <a:pt x="0" y="236"/>
                    <a:pt x="0" y="530"/>
                  </a:cubicBezTo>
                  <a:lnTo>
                    <a:pt x="0" y="6766"/>
                  </a:lnTo>
                  <a:cubicBezTo>
                    <a:pt x="0" y="6872"/>
                    <a:pt x="87" y="6958"/>
                    <a:pt x="197" y="6958"/>
                  </a:cubicBezTo>
                  <a:lnTo>
                    <a:pt x="2521" y="6958"/>
                  </a:lnTo>
                  <a:cubicBezTo>
                    <a:pt x="2627" y="6958"/>
                    <a:pt x="2714" y="6872"/>
                    <a:pt x="2714" y="6766"/>
                  </a:cubicBezTo>
                  <a:lnTo>
                    <a:pt x="2714" y="530"/>
                  </a:lnTo>
                  <a:cubicBezTo>
                    <a:pt x="2714" y="236"/>
                    <a:pt x="2478"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83"/>
            <p:cNvSpPr/>
            <p:nvPr/>
          </p:nvSpPr>
          <p:spPr>
            <a:xfrm>
              <a:off x="3731588" y="2572081"/>
              <a:ext cx="71208" cy="216587"/>
            </a:xfrm>
            <a:custGeom>
              <a:avLst/>
              <a:gdLst/>
              <a:ahLst/>
              <a:cxnLst/>
              <a:rect l="l" t="t" r="r" b="b"/>
              <a:pathLst>
                <a:path w="2715" h="8258" extrusionOk="0">
                  <a:moveTo>
                    <a:pt x="2190" y="385"/>
                  </a:moveTo>
                  <a:cubicBezTo>
                    <a:pt x="2267" y="385"/>
                    <a:pt x="2330" y="448"/>
                    <a:pt x="2330" y="525"/>
                  </a:cubicBezTo>
                  <a:lnTo>
                    <a:pt x="2330" y="7868"/>
                  </a:lnTo>
                  <a:lnTo>
                    <a:pt x="390" y="7868"/>
                  </a:lnTo>
                  <a:lnTo>
                    <a:pt x="390" y="525"/>
                  </a:lnTo>
                  <a:cubicBezTo>
                    <a:pt x="390" y="448"/>
                    <a:pt x="453" y="385"/>
                    <a:pt x="530" y="385"/>
                  </a:cubicBezTo>
                  <a:close/>
                  <a:moveTo>
                    <a:pt x="530" y="1"/>
                  </a:moveTo>
                  <a:cubicBezTo>
                    <a:pt x="236" y="1"/>
                    <a:pt x="1" y="236"/>
                    <a:pt x="1" y="525"/>
                  </a:cubicBezTo>
                  <a:lnTo>
                    <a:pt x="1" y="8065"/>
                  </a:lnTo>
                  <a:cubicBezTo>
                    <a:pt x="1" y="8171"/>
                    <a:pt x="87" y="8257"/>
                    <a:pt x="198" y="8257"/>
                  </a:cubicBezTo>
                  <a:lnTo>
                    <a:pt x="2522" y="8257"/>
                  </a:lnTo>
                  <a:cubicBezTo>
                    <a:pt x="2628" y="8257"/>
                    <a:pt x="2715" y="8171"/>
                    <a:pt x="2715" y="8065"/>
                  </a:cubicBezTo>
                  <a:lnTo>
                    <a:pt x="2715" y="525"/>
                  </a:lnTo>
                  <a:cubicBezTo>
                    <a:pt x="2715" y="236"/>
                    <a:pt x="2479" y="1"/>
                    <a:pt x="2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83"/>
            <p:cNvSpPr/>
            <p:nvPr/>
          </p:nvSpPr>
          <p:spPr>
            <a:xfrm>
              <a:off x="3823857" y="2537880"/>
              <a:ext cx="71181" cy="250787"/>
            </a:xfrm>
            <a:custGeom>
              <a:avLst/>
              <a:gdLst/>
              <a:ahLst/>
              <a:cxnLst/>
              <a:rect l="l" t="t" r="r" b="b"/>
              <a:pathLst>
                <a:path w="2714" h="9562" extrusionOk="0">
                  <a:moveTo>
                    <a:pt x="2185" y="390"/>
                  </a:moveTo>
                  <a:cubicBezTo>
                    <a:pt x="2262" y="390"/>
                    <a:pt x="2324" y="448"/>
                    <a:pt x="2324" y="525"/>
                  </a:cubicBezTo>
                  <a:lnTo>
                    <a:pt x="2324" y="9172"/>
                  </a:lnTo>
                  <a:lnTo>
                    <a:pt x="385" y="9172"/>
                  </a:lnTo>
                  <a:lnTo>
                    <a:pt x="390" y="525"/>
                  </a:lnTo>
                  <a:cubicBezTo>
                    <a:pt x="390" y="448"/>
                    <a:pt x="448" y="390"/>
                    <a:pt x="525" y="390"/>
                  </a:cubicBezTo>
                  <a:close/>
                  <a:moveTo>
                    <a:pt x="525" y="1"/>
                  </a:moveTo>
                  <a:cubicBezTo>
                    <a:pt x="236" y="1"/>
                    <a:pt x="0" y="236"/>
                    <a:pt x="0" y="525"/>
                  </a:cubicBezTo>
                  <a:lnTo>
                    <a:pt x="0" y="9369"/>
                  </a:lnTo>
                  <a:cubicBezTo>
                    <a:pt x="0" y="9475"/>
                    <a:pt x="87" y="9561"/>
                    <a:pt x="193" y="9561"/>
                  </a:cubicBezTo>
                  <a:lnTo>
                    <a:pt x="2517" y="9561"/>
                  </a:lnTo>
                  <a:cubicBezTo>
                    <a:pt x="2627" y="9561"/>
                    <a:pt x="2714" y="9475"/>
                    <a:pt x="2714" y="9369"/>
                  </a:cubicBezTo>
                  <a:lnTo>
                    <a:pt x="2714" y="525"/>
                  </a:lnTo>
                  <a:cubicBezTo>
                    <a:pt x="2714" y="236"/>
                    <a:pt x="2478" y="1"/>
                    <a:pt x="2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83"/>
            <p:cNvSpPr/>
            <p:nvPr/>
          </p:nvSpPr>
          <p:spPr>
            <a:xfrm>
              <a:off x="3613984" y="2442334"/>
              <a:ext cx="272346" cy="97225"/>
            </a:xfrm>
            <a:custGeom>
              <a:avLst/>
              <a:gdLst/>
              <a:ahLst/>
              <a:cxnLst/>
              <a:rect l="l" t="t" r="r" b="b"/>
              <a:pathLst>
                <a:path w="10384" h="3707" extrusionOk="0">
                  <a:moveTo>
                    <a:pt x="7816" y="1"/>
                  </a:moveTo>
                  <a:cubicBezTo>
                    <a:pt x="7487" y="1"/>
                    <a:pt x="7292" y="370"/>
                    <a:pt x="7478" y="641"/>
                  </a:cubicBezTo>
                  <a:lnTo>
                    <a:pt x="7699" y="954"/>
                  </a:lnTo>
                  <a:cubicBezTo>
                    <a:pt x="6563" y="1608"/>
                    <a:pt x="3888" y="2931"/>
                    <a:pt x="246" y="3316"/>
                  </a:cubicBezTo>
                  <a:cubicBezTo>
                    <a:pt x="0" y="3345"/>
                    <a:pt x="19" y="3706"/>
                    <a:pt x="265" y="3706"/>
                  </a:cubicBezTo>
                  <a:lnTo>
                    <a:pt x="284" y="3706"/>
                  </a:lnTo>
                  <a:cubicBezTo>
                    <a:pt x="4215" y="3288"/>
                    <a:pt x="7045" y="1801"/>
                    <a:pt x="8079" y="1185"/>
                  </a:cubicBezTo>
                  <a:cubicBezTo>
                    <a:pt x="8170" y="1127"/>
                    <a:pt x="8199" y="997"/>
                    <a:pt x="8137" y="906"/>
                  </a:cubicBezTo>
                  <a:lnTo>
                    <a:pt x="7800" y="420"/>
                  </a:lnTo>
                  <a:cubicBezTo>
                    <a:pt x="7790" y="405"/>
                    <a:pt x="7800" y="391"/>
                    <a:pt x="7814" y="391"/>
                  </a:cubicBezTo>
                  <a:lnTo>
                    <a:pt x="9912" y="468"/>
                  </a:lnTo>
                  <a:cubicBezTo>
                    <a:pt x="9927" y="468"/>
                    <a:pt x="9932" y="477"/>
                    <a:pt x="9927" y="487"/>
                  </a:cubicBezTo>
                  <a:lnTo>
                    <a:pt x="9268" y="2484"/>
                  </a:lnTo>
                  <a:cubicBezTo>
                    <a:pt x="9265" y="2490"/>
                    <a:pt x="9256" y="2494"/>
                    <a:pt x="9249" y="2494"/>
                  </a:cubicBezTo>
                  <a:cubicBezTo>
                    <a:pt x="9244" y="2494"/>
                    <a:pt x="9241" y="2492"/>
                    <a:pt x="9239" y="2489"/>
                  </a:cubicBezTo>
                  <a:lnTo>
                    <a:pt x="8936" y="2056"/>
                  </a:lnTo>
                  <a:cubicBezTo>
                    <a:pt x="8898" y="2000"/>
                    <a:pt x="8837" y="1970"/>
                    <a:pt x="8775" y="1970"/>
                  </a:cubicBezTo>
                  <a:cubicBezTo>
                    <a:pt x="8741" y="1970"/>
                    <a:pt x="8707" y="1979"/>
                    <a:pt x="8676" y="1998"/>
                  </a:cubicBezTo>
                  <a:cubicBezTo>
                    <a:pt x="7954" y="2436"/>
                    <a:pt x="7203" y="2816"/>
                    <a:pt x="6429" y="3143"/>
                  </a:cubicBezTo>
                  <a:cubicBezTo>
                    <a:pt x="6229" y="3237"/>
                    <a:pt x="6318" y="3515"/>
                    <a:pt x="6505" y="3515"/>
                  </a:cubicBezTo>
                  <a:cubicBezTo>
                    <a:pt x="6529" y="3515"/>
                    <a:pt x="6555" y="3510"/>
                    <a:pt x="6583" y="3499"/>
                  </a:cubicBezTo>
                  <a:cubicBezTo>
                    <a:pt x="7319" y="3186"/>
                    <a:pt x="8031" y="2830"/>
                    <a:pt x="8719" y="2426"/>
                  </a:cubicBezTo>
                  <a:lnTo>
                    <a:pt x="8916" y="2710"/>
                  </a:lnTo>
                  <a:cubicBezTo>
                    <a:pt x="8999" y="2826"/>
                    <a:pt x="9124" y="2882"/>
                    <a:pt x="9248" y="2882"/>
                  </a:cubicBezTo>
                  <a:cubicBezTo>
                    <a:pt x="9411" y="2882"/>
                    <a:pt x="9573" y="2785"/>
                    <a:pt x="9633" y="2604"/>
                  </a:cubicBezTo>
                  <a:lnTo>
                    <a:pt x="10297" y="612"/>
                  </a:lnTo>
                  <a:cubicBezTo>
                    <a:pt x="10384" y="352"/>
                    <a:pt x="10196" y="88"/>
                    <a:pt x="9927" y="78"/>
                  </a:cubicBezTo>
                  <a:lnTo>
                    <a:pt x="7829" y="1"/>
                  </a:lnTo>
                  <a:cubicBezTo>
                    <a:pt x="7825" y="1"/>
                    <a:pt x="7820" y="1"/>
                    <a:pt x="78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83"/>
            <p:cNvSpPr/>
            <p:nvPr/>
          </p:nvSpPr>
          <p:spPr>
            <a:xfrm>
              <a:off x="3561975" y="2531166"/>
              <a:ext cx="210292" cy="47891"/>
            </a:xfrm>
            <a:custGeom>
              <a:avLst/>
              <a:gdLst/>
              <a:ahLst/>
              <a:cxnLst/>
              <a:rect l="l" t="t" r="r" b="b"/>
              <a:pathLst>
                <a:path w="8018" h="1826" extrusionOk="0">
                  <a:moveTo>
                    <a:pt x="1485" y="0"/>
                  </a:moveTo>
                  <a:cubicBezTo>
                    <a:pt x="1477" y="0"/>
                    <a:pt x="1468" y="1"/>
                    <a:pt x="1459" y="2"/>
                  </a:cubicBezTo>
                  <a:cubicBezTo>
                    <a:pt x="1040" y="30"/>
                    <a:pt x="612" y="45"/>
                    <a:pt x="198" y="45"/>
                  </a:cubicBezTo>
                  <a:cubicBezTo>
                    <a:pt x="87" y="45"/>
                    <a:pt x="1" y="131"/>
                    <a:pt x="1" y="237"/>
                  </a:cubicBezTo>
                  <a:lnTo>
                    <a:pt x="1" y="1633"/>
                  </a:lnTo>
                  <a:cubicBezTo>
                    <a:pt x="1" y="1739"/>
                    <a:pt x="87" y="1825"/>
                    <a:pt x="198" y="1825"/>
                  </a:cubicBezTo>
                  <a:cubicBezTo>
                    <a:pt x="2787" y="1816"/>
                    <a:pt x="5351" y="1344"/>
                    <a:pt x="7776" y="430"/>
                  </a:cubicBezTo>
                  <a:cubicBezTo>
                    <a:pt x="8018" y="367"/>
                    <a:pt x="7932" y="43"/>
                    <a:pt x="7736" y="43"/>
                  </a:cubicBezTo>
                  <a:cubicBezTo>
                    <a:pt x="7706" y="43"/>
                    <a:pt x="7672" y="51"/>
                    <a:pt x="7637" y="69"/>
                  </a:cubicBezTo>
                  <a:cubicBezTo>
                    <a:pt x="5322" y="940"/>
                    <a:pt x="2868" y="1402"/>
                    <a:pt x="395" y="1435"/>
                  </a:cubicBezTo>
                  <a:lnTo>
                    <a:pt x="395" y="430"/>
                  </a:lnTo>
                  <a:cubicBezTo>
                    <a:pt x="756" y="425"/>
                    <a:pt x="1122" y="411"/>
                    <a:pt x="1488" y="391"/>
                  </a:cubicBezTo>
                  <a:cubicBezTo>
                    <a:pt x="1748" y="382"/>
                    <a:pt x="1730"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64" name="Google Shape;14964;p83"/>
          <p:cNvGrpSpPr/>
          <p:nvPr/>
        </p:nvGrpSpPr>
        <p:grpSpPr>
          <a:xfrm>
            <a:off x="3527093" y="3625995"/>
            <a:ext cx="403300" cy="357927"/>
            <a:chOff x="3527093" y="3810570"/>
            <a:chExt cx="403300" cy="357927"/>
          </a:xfrm>
        </p:grpSpPr>
        <p:sp>
          <p:nvSpPr>
            <p:cNvPr id="14965" name="Google Shape;14965;p83"/>
            <p:cNvSpPr/>
            <p:nvPr/>
          </p:nvSpPr>
          <p:spPr>
            <a:xfrm>
              <a:off x="3565647" y="3848469"/>
              <a:ext cx="314625" cy="314756"/>
            </a:xfrm>
            <a:custGeom>
              <a:avLst/>
              <a:gdLst/>
              <a:ahLst/>
              <a:cxnLst/>
              <a:rect l="l" t="t" r="r" b="b"/>
              <a:pathLst>
                <a:path w="11996" h="12001" extrusionOk="0">
                  <a:moveTo>
                    <a:pt x="6000" y="0"/>
                  </a:moveTo>
                  <a:cubicBezTo>
                    <a:pt x="2685" y="0"/>
                    <a:pt x="0" y="2690"/>
                    <a:pt x="0" y="6001"/>
                  </a:cubicBezTo>
                  <a:cubicBezTo>
                    <a:pt x="0" y="9316"/>
                    <a:pt x="2685" y="12001"/>
                    <a:pt x="6000" y="12001"/>
                  </a:cubicBezTo>
                  <a:cubicBezTo>
                    <a:pt x="9311" y="12001"/>
                    <a:pt x="11996" y="9316"/>
                    <a:pt x="11996" y="6001"/>
                  </a:cubicBezTo>
                  <a:cubicBezTo>
                    <a:pt x="11996" y="2690"/>
                    <a:pt x="9311" y="0"/>
                    <a:pt x="600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83"/>
            <p:cNvSpPr/>
            <p:nvPr/>
          </p:nvSpPr>
          <p:spPr>
            <a:xfrm>
              <a:off x="3722251" y="3939189"/>
              <a:ext cx="83823" cy="109946"/>
            </a:xfrm>
            <a:custGeom>
              <a:avLst/>
              <a:gdLst/>
              <a:ahLst/>
              <a:cxnLst/>
              <a:rect l="l" t="t" r="r" b="b"/>
              <a:pathLst>
                <a:path w="3196" h="4192" extrusionOk="0">
                  <a:moveTo>
                    <a:pt x="1" y="1"/>
                  </a:moveTo>
                  <a:lnTo>
                    <a:pt x="39" y="2575"/>
                  </a:lnTo>
                  <a:lnTo>
                    <a:pt x="1959" y="4192"/>
                  </a:lnTo>
                  <a:lnTo>
                    <a:pt x="2118" y="3961"/>
                  </a:lnTo>
                  <a:cubicBezTo>
                    <a:pt x="3196" y="2373"/>
                    <a:pt x="2185" y="213"/>
                    <a:pt x="275" y="25"/>
                  </a:cubicBezTo>
                  <a:lnTo>
                    <a:pt x="1"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83"/>
            <p:cNvSpPr/>
            <p:nvPr/>
          </p:nvSpPr>
          <p:spPr>
            <a:xfrm>
              <a:off x="3721884" y="3873463"/>
              <a:ext cx="140973" cy="217951"/>
            </a:xfrm>
            <a:custGeom>
              <a:avLst/>
              <a:gdLst/>
              <a:ahLst/>
              <a:cxnLst/>
              <a:rect l="l" t="t" r="r" b="b"/>
              <a:pathLst>
                <a:path w="5375" h="8310" extrusionOk="0">
                  <a:moveTo>
                    <a:pt x="0" y="0"/>
                  </a:moveTo>
                  <a:lnTo>
                    <a:pt x="15" y="2541"/>
                  </a:lnTo>
                  <a:lnTo>
                    <a:pt x="246" y="2560"/>
                  </a:lnTo>
                  <a:cubicBezTo>
                    <a:pt x="1535" y="2671"/>
                    <a:pt x="2531" y="3748"/>
                    <a:pt x="2536" y="5048"/>
                  </a:cubicBezTo>
                  <a:cubicBezTo>
                    <a:pt x="2536" y="5562"/>
                    <a:pt x="2377" y="6068"/>
                    <a:pt x="2079" y="6486"/>
                  </a:cubicBezTo>
                  <a:lnTo>
                    <a:pt x="1949" y="6674"/>
                  </a:lnTo>
                  <a:lnTo>
                    <a:pt x="3893" y="8310"/>
                  </a:lnTo>
                  <a:lnTo>
                    <a:pt x="4052" y="8098"/>
                  </a:lnTo>
                  <a:lnTo>
                    <a:pt x="4066" y="8079"/>
                  </a:lnTo>
                  <a:lnTo>
                    <a:pt x="4129" y="7997"/>
                  </a:lnTo>
                  <a:cubicBezTo>
                    <a:pt x="5178" y="6539"/>
                    <a:pt x="5375" y="4629"/>
                    <a:pt x="4639" y="2988"/>
                  </a:cubicBezTo>
                  <a:cubicBezTo>
                    <a:pt x="3907" y="1347"/>
                    <a:pt x="2353" y="221"/>
                    <a:pt x="568" y="34"/>
                  </a:cubicBezTo>
                  <a:cubicBezTo>
                    <a:pt x="520" y="29"/>
                    <a:pt x="472" y="24"/>
                    <a:pt x="424" y="19"/>
                  </a:cubicBezTo>
                  <a:lnTo>
                    <a:pt x="395" y="19"/>
                  </a:lnTo>
                  <a:lnTo>
                    <a:pt x="284" y="15"/>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83"/>
            <p:cNvSpPr/>
            <p:nvPr/>
          </p:nvSpPr>
          <p:spPr>
            <a:xfrm>
              <a:off x="3721622" y="3816287"/>
              <a:ext cx="202712" cy="307072"/>
            </a:xfrm>
            <a:custGeom>
              <a:avLst/>
              <a:gdLst/>
              <a:ahLst/>
              <a:cxnLst/>
              <a:rect l="l" t="t" r="r" b="b"/>
              <a:pathLst>
                <a:path w="7729" h="11708" extrusionOk="0">
                  <a:moveTo>
                    <a:pt x="448" y="0"/>
                  </a:moveTo>
                  <a:cubicBezTo>
                    <a:pt x="203" y="0"/>
                    <a:pt x="1" y="202"/>
                    <a:pt x="1" y="453"/>
                  </a:cubicBezTo>
                  <a:lnTo>
                    <a:pt x="10" y="2214"/>
                  </a:lnTo>
                  <a:lnTo>
                    <a:pt x="251" y="2223"/>
                  </a:lnTo>
                  <a:cubicBezTo>
                    <a:pt x="2123" y="2300"/>
                    <a:pt x="3792" y="3407"/>
                    <a:pt x="4586" y="5106"/>
                  </a:cubicBezTo>
                  <a:cubicBezTo>
                    <a:pt x="5380" y="6799"/>
                    <a:pt x="5164" y="8796"/>
                    <a:pt x="4023" y="10278"/>
                  </a:cubicBezTo>
                  <a:lnTo>
                    <a:pt x="3874" y="10471"/>
                  </a:lnTo>
                  <a:lnTo>
                    <a:pt x="5221" y="11601"/>
                  </a:lnTo>
                  <a:cubicBezTo>
                    <a:pt x="5303" y="11674"/>
                    <a:pt x="5404" y="11707"/>
                    <a:pt x="5510" y="11707"/>
                  </a:cubicBezTo>
                  <a:lnTo>
                    <a:pt x="5563" y="11707"/>
                  </a:lnTo>
                  <a:cubicBezTo>
                    <a:pt x="5688" y="11693"/>
                    <a:pt x="5799" y="11625"/>
                    <a:pt x="5871" y="11524"/>
                  </a:cubicBezTo>
                  <a:cubicBezTo>
                    <a:pt x="7449" y="9393"/>
                    <a:pt x="7728" y="6564"/>
                    <a:pt x="6602" y="4158"/>
                  </a:cubicBezTo>
                  <a:cubicBezTo>
                    <a:pt x="5476" y="1752"/>
                    <a:pt x="3128" y="159"/>
                    <a:pt x="47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83"/>
            <p:cNvSpPr/>
            <p:nvPr/>
          </p:nvSpPr>
          <p:spPr>
            <a:xfrm>
              <a:off x="3569161" y="3848469"/>
              <a:ext cx="154139" cy="158152"/>
            </a:xfrm>
            <a:custGeom>
              <a:avLst/>
              <a:gdLst/>
              <a:ahLst/>
              <a:cxnLst/>
              <a:rect l="l" t="t" r="r" b="b"/>
              <a:pathLst>
                <a:path w="5877" h="6030" extrusionOk="0">
                  <a:moveTo>
                    <a:pt x="5852" y="0"/>
                  </a:moveTo>
                  <a:cubicBezTo>
                    <a:pt x="3037" y="5"/>
                    <a:pt x="607" y="1968"/>
                    <a:pt x="1" y="4716"/>
                  </a:cubicBezTo>
                  <a:lnTo>
                    <a:pt x="5876" y="6029"/>
                  </a:lnTo>
                  <a:lnTo>
                    <a:pt x="5876" y="6029"/>
                  </a:lnTo>
                  <a:lnTo>
                    <a:pt x="5852" y="0"/>
                  </a:ln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83"/>
            <p:cNvSpPr/>
            <p:nvPr/>
          </p:nvSpPr>
          <p:spPr>
            <a:xfrm>
              <a:off x="3565647" y="3971764"/>
              <a:ext cx="157654" cy="185796"/>
            </a:xfrm>
            <a:custGeom>
              <a:avLst/>
              <a:gdLst/>
              <a:ahLst/>
              <a:cxnLst/>
              <a:rect l="l" t="t" r="r" b="b"/>
              <a:pathLst>
                <a:path w="6011" h="7084" extrusionOk="0">
                  <a:moveTo>
                    <a:pt x="140" y="0"/>
                  </a:moveTo>
                  <a:cubicBezTo>
                    <a:pt x="44" y="429"/>
                    <a:pt x="0" y="862"/>
                    <a:pt x="0" y="1300"/>
                  </a:cubicBezTo>
                  <a:cubicBezTo>
                    <a:pt x="0" y="3999"/>
                    <a:pt x="1800" y="6366"/>
                    <a:pt x="4398" y="7083"/>
                  </a:cubicBezTo>
                  <a:lnTo>
                    <a:pt x="6010" y="1333"/>
                  </a:lnTo>
                  <a:lnTo>
                    <a:pt x="14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83"/>
            <p:cNvSpPr/>
            <p:nvPr/>
          </p:nvSpPr>
          <p:spPr>
            <a:xfrm>
              <a:off x="3663056" y="4134558"/>
              <a:ext cx="83587" cy="28667"/>
            </a:xfrm>
            <a:custGeom>
              <a:avLst/>
              <a:gdLst/>
              <a:ahLst/>
              <a:cxnLst/>
              <a:rect l="l" t="t" r="r" b="b"/>
              <a:pathLst>
                <a:path w="3187" h="1093" extrusionOk="0">
                  <a:moveTo>
                    <a:pt x="646" y="1"/>
                  </a:moveTo>
                  <a:lnTo>
                    <a:pt x="1" y="640"/>
                  </a:lnTo>
                  <a:cubicBezTo>
                    <a:pt x="727" y="939"/>
                    <a:pt x="1502" y="1093"/>
                    <a:pt x="2282" y="1093"/>
                  </a:cubicBezTo>
                  <a:cubicBezTo>
                    <a:pt x="2585" y="1093"/>
                    <a:pt x="2888" y="1069"/>
                    <a:pt x="3186" y="1025"/>
                  </a:cubicBezTo>
                  <a:cubicBezTo>
                    <a:pt x="2272" y="886"/>
                    <a:pt x="1401" y="535"/>
                    <a:pt x="646"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83"/>
            <p:cNvSpPr/>
            <p:nvPr/>
          </p:nvSpPr>
          <p:spPr>
            <a:xfrm>
              <a:off x="3569293" y="3848469"/>
              <a:ext cx="153378" cy="133918"/>
            </a:xfrm>
            <a:custGeom>
              <a:avLst/>
              <a:gdLst/>
              <a:ahLst/>
              <a:cxnLst/>
              <a:rect l="l" t="t" r="r" b="b"/>
              <a:pathLst>
                <a:path w="5848" h="5106" extrusionOk="0">
                  <a:moveTo>
                    <a:pt x="5847" y="0"/>
                  </a:moveTo>
                  <a:cubicBezTo>
                    <a:pt x="3032" y="10"/>
                    <a:pt x="602" y="1968"/>
                    <a:pt x="1" y="4716"/>
                  </a:cubicBezTo>
                  <a:lnTo>
                    <a:pt x="1733" y="5106"/>
                  </a:lnTo>
                  <a:cubicBezTo>
                    <a:pt x="2075" y="2844"/>
                    <a:pt x="3667" y="977"/>
                    <a:pt x="5847" y="284"/>
                  </a:cubicBezTo>
                  <a:lnTo>
                    <a:pt x="5847"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83"/>
            <p:cNvSpPr/>
            <p:nvPr/>
          </p:nvSpPr>
          <p:spPr>
            <a:xfrm>
              <a:off x="3650939" y="3931269"/>
              <a:ext cx="39551" cy="33833"/>
            </a:xfrm>
            <a:custGeom>
              <a:avLst/>
              <a:gdLst/>
              <a:ahLst/>
              <a:cxnLst/>
              <a:rect l="l" t="t" r="r" b="b"/>
              <a:pathLst>
                <a:path w="1508" h="1290" extrusionOk="0">
                  <a:moveTo>
                    <a:pt x="859" y="0"/>
                  </a:moveTo>
                  <a:cubicBezTo>
                    <a:pt x="700" y="0"/>
                    <a:pt x="538" y="60"/>
                    <a:pt x="405" y="192"/>
                  </a:cubicBezTo>
                  <a:cubicBezTo>
                    <a:pt x="1" y="596"/>
                    <a:pt x="290" y="1289"/>
                    <a:pt x="862" y="1289"/>
                  </a:cubicBezTo>
                  <a:cubicBezTo>
                    <a:pt x="1218" y="1289"/>
                    <a:pt x="1507" y="1001"/>
                    <a:pt x="1507" y="645"/>
                  </a:cubicBezTo>
                  <a:cubicBezTo>
                    <a:pt x="1507" y="258"/>
                    <a:pt x="1191" y="0"/>
                    <a:pt x="85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83"/>
            <p:cNvSpPr/>
            <p:nvPr/>
          </p:nvSpPr>
          <p:spPr>
            <a:xfrm>
              <a:off x="3551248" y="3971764"/>
              <a:ext cx="135072" cy="185796"/>
            </a:xfrm>
            <a:custGeom>
              <a:avLst/>
              <a:gdLst/>
              <a:ahLst/>
              <a:cxnLst/>
              <a:rect l="l" t="t" r="r" b="b"/>
              <a:pathLst>
                <a:path w="5150" h="7084" extrusionOk="0">
                  <a:moveTo>
                    <a:pt x="689" y="0"/>
                  </a:moveTo>
                  <a:cubicBezTo>
                    <a:pt x="1" y="3118"/>
                    <a:pt x="1872" y="6232"/>
                    <a:pt x="4947" y="7083"/>
                  </a:cubicBezTo>
                  <a:lnTo>
                    <a:pt x="5149" y="6371"/>
                  </a:lnTo>
                  <a:cubicBezTo>
                    <a:pt x="3407" y="5274"/>
                    <a:pt x="2354" y="3359"/>
                    <a:pt x="2354" y="1300"/>
                  </a:cubicBezTo>
                  <a:cubicBezTo>
                    <a:pt x="2354" y="996"/>
                    <a:pt x="2373" y="693"/>
                    <a:pt x="2421" y="395"/>
                  </a:cubicBezTo>
                  <a:lnTo>
                    <a:pt x="68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83"/>
            <p:cNvSpPr/>
            <p:nvPr/>
          </p:nvSpPr>
          <p:spPr>
            <a:xfrm>
              <a:off x="3527093" y="3810570"/>
              <a:ext cx="403300" cy="357927"/>
            </a:xfrm>
            <a:custGeom>
              <a:avLst/>
              <a:gdLst/>
              <a:ahLst/>
              <a:cxnLst/>
              <a:rect l="l" t="t" r="r" b="b"/>
              <a:pathLst>
                <a:path w="15377" h="13647" extrusionOk="0">
                  <a:moveTo>
                    <a:pt x="5576" y="4857"/>
                  </a:moveTo>
                  <a:cubicBezTo>
                    <a:pt x="5579" y="4857"/>
                    <a:pt x="5581" y="4857"/>
                    <a:pt x="5584" y="4857"/>
                  </a:cubicBezTo>
                  <a:cubicBezTo>
                    <a:pt x="5936" y="4857"/>
                    <a:pt x="6109" y="5280"/>
                    <a:pt x="5859" y="5526"/>
                  </a:cubicBezTo>
                  <a:cubicBezTo>
                    <a:pt x="5779" y="5605"/>
                    <a:pt x="5681" y="5641"/>
                    <a:pt x="5585" y="5641"/>
                  </a:cubicBezTo>
                  <a:cubicBezTo>
                    <a:pt x="5384" y="5641"/>
                    <a:pt x="5190" y="5484"/>
                    <a:pt x="5190" y="5247"/>
                  </a:cubicBezTo>
                  <a:cubicBezTo>
                    <a:pt x="5190" y="5033"/>
                    <a:pt x="5363" y="4857"/>
                    <a:pt x="5576" y="4857"/>
                  </a:cubicBezTo>
                  <a:close/>
                  <a:moveTo>
                    <a:pt x="7206" y="1720"/>
                  </a:moveTo>
                  <a:lnTo>
                    <a:pt x="7211" y="2422"/>
                  </a:lnTo>
                  <a:lnTo>
                    <a:pt x="7220" y="4934"/>
                  </a:lnTo>
                  <a:lnTo>
                    <a:pt x="7230" y="7152"/>
                  </a:lnTo>
                  <a:lnTo>
                    <a:pt x="1932" y="5973"/>
                  </a:lnTo>
                  <a:cubicBezTo>
                    <a:pt x="2293" y="4636"/>
                    <a:pt x="3121" y="3476"/>
                    <a:pt x="4271" y="2701"/>
                  </a:cubicBezTo>
                  <a:lnTo>
                    <a:pt x="5233" y="4462"/>
                  </a:lnTo>
                  <a:cubicBezTo>
                    <a:pt x="4843" y="4636"/>
                    <a:pt x="4636" y="5073"/>
                    <a:pt x="4757" y="5482"/>
                  </a:cubicBezTo>
                  <a:cubicBezTo>
                    <a:pt x="4862" y="5856"/>
                    <a:pt x="5205" y="6110"/>
                    <a:pt x="5587" y="6110"/>
                  </a:cubicBezTo>
                  <a:cubicBezTo>
                    <a:pt x="5623" y="6110"/>
                    <a:pt x="5659" y="6108"/>
                    <a:pt x="5695" y="6103"/>
                  </a:cubicBezTo>
                  <a:cubicBezTo>
                    <a:pt x="6118" y="6050"/>
                    <a:pt x="6441" y="5694"/>
                    <a:pt x="6450" y="5266"/>
                  </a:cubicBezTo>
                  <a:cubicBezTo>
                    <a:pt x="6460" y="4838"/>
                    <a:pt x="6152" y="4472"/>
                    <a:pt x="5733" y="4395"/>
                  </a:cubicBezTo>
                  <a:lnTo>
                    <a:pt x="4670" y="2451"/>
                  </a:lnTo>
                  <a:cubicBezTo>
                    <a:pt x="5445" y="2013"/>
                    <a:pt x="6316" y="1763"/>
                    <a:pt x="7206" y="1720"/>
                  </a:cubicBezTo>
                  <a:close/>
                  <a:moveTo>
                    <a:pt x="7692" y="5179"/>
                  </a:moveTo>
                  <a:cubicBezTo>
                    <a:pt x="9410" y="5352"/>
                    <a:pt x="10319" y="7296"/>
                    <a:pt x="9352" y="8725"/>
                  </a:cubicBezTo>
                  <a:lnTo>
                    <a:pt x="7701" y="7335"/>
                  </a:lnTo>
                  <a:lnTo>
                    <a:pt x="7692" y="5179"/>
                  </a:lnTo>
                  <a:close/>
                  <a:moveTo>
                    <a:pt x="7864" y="473"/>
                  </a:moveTo>
                  <a:cubicBezTo>
                    <a:pt x="7869" y="473"/>
                    <a:pt x="7874" y="473"/>
                    <a:pt x="7879" y="473"/>
                  </a:cubicBezTo>
                  <a:cubicBezTo>
                    <a:pt x="10439" y="623"/>
                    <a:pt x="12710" y="2162"/>
                    <a:pt x="13798" y="4486"/>
                  </a:cubicBezTo>
                  <a:cubicBezTo>
                    <a:pt x="14885" y="6806"/>
                    <a:pt x="14611" y="9539"/>
                    <a:pt x="13086" y="11598"/>
                  </a:cubicBezTo>
                  <a:cubicBezTo>
                    <a:pt x="13052" y="11646"/>
                    <a:pt x="12994" y="11675"/>
                    <a:pt x="12937" y="11675"/>
                  </a:cubicBezTo>
                  <a:cubicBezTo>
                    <a:pt x="12884" y="11675"/>
                    <a:pt x="12836" y="11661"/>
                    <a:pt x="12797" y="11627"/>
                  </a:cubicBezTo>
                  <a:lnTo>
                    <a:pt x="11637" y="10650"/>
                  </a:lnTo>
                  <a:cubicBezTo>
                    <a:pt x="12215" y="9904"/>
                    <a:pt x="12576" y="9014"/>
                    <a:pt x="12691" y="8081"/>
                  </a:cubicBezTo>
                  <a:cubicBezTo>
                    <a:pt x="12706" y="7936"/>
                    <a:pt x="12595" y="7816"/>
                    <a:pt x="12455" y="7816"/>
                  </a:cubicBezTo>
                  <a:cubicBezTo>
                    <a:pt x="12335" y="7816"/>
                    <a:pt x="12234" y="7903"/>
                    <a:pt x="12220" y="8018"/>
                  </a:cubicBezTo>
                  <a:cubicBezTo>
                    <a:pt x="12123" y="8827"/>
                    <a:pt x="11825" y="9592"/>
                    <a:pt x="11349" y="10251"/>
                  </a:cubicBezTo>
                  <a:cubicBezTo>
                    <a:pt x="11329" y="10275"/>
                    <a:pt x="11310" y="10304"/>
                    <a:pt x="11291" y="10328"/>
                  </a:cubicBezTo>
                  <a:lnTo>
                    <a:pt x="11277" y="10347"/>
                  </a:lnTo>
                  <a:lnTo>
                    <a:pt x="9713" y="9029"/>
                  </a:lnTo>
                  <a:cubicBezTo>
                    <a:pt x="10940" y="7292"/>
                    <a:pt x="9809" y="4881"/>
                    <a:pt x="7687" y="4708"/>
                  </a:cubicBezTo>
                  <a:lnTo>
                    <a:pt x="7677" y="2663"/>
                  </a:lnTo>
                  <a:cubicBezTo>
                    <a:pt x="7721" y="2663"/>
                    <a:pt x="7764" y="2668"/>
                    <a:pt x="7802" y="2672"/>
                  </a:cubicBezTo>
                  <a:lnTo>
                    <a:pt x="7831" y="2672"/>
                  </a:lnTo>
                  <a:cubicBezTo>
                    <a:pt x="7875" y="2672"/>
                    <a:pt x="7923" y="2677"/>
                    <a:pt x="7966" y="2682"/>
                  </a:cubicBezTo>
                  <a:cubicBezTo>
                    <a:pt x="10208" y="2923"/>
                    <a:pt x="11979" y="4688"/>
                    <a:pt x="12229" y="6926"/>
                  </a:cubicBezTo>
                  <a:cubicBezTo>
                    <a:pt x="12239" y="7046"/>
                    <a:pt x="12340" y="7138"/>
                    <a:pt x="12460" y="7138"/>
                  </a:cubicBezTo>
                  <a:cubicBezTo>
                    <a:pt x="12600" y="7138"/>
                    <a:pt x="12710" y="7013"/>
                    <a:pt x="12696" y="6873"/>
                  </a:cubicBezTo>
                  <a:cubicBezTo>
                    <a:pt x="12407" y="4289"/>
                    <a:pt x="10276" y="2297"/>
                    <a:pt x="7677" y="2191"/>
                  </a:cubicBezTo>
                  <a:lnTo>
                    <a:pt x="7673" y="680"/>
                  </a:lnTo>
                  <a:cubicBezTo>
                    <a:pt x="7668" y="627"/>
                    <a:pt x="7687" y="574"/>
                    <a:pt x="7721" y="536"/>
                  </a:cubicBezTo>
                  <a:cubicBezTo>
                    <a:pt x="7756" y="496"/>
                    <a:pt x="7807" y="473"/>
                    <a:pt x="7864" y="473"/>
                  </a:cubicBezTo>
                  <a:close/>
                  <a:moveTo>
                    <a:pt x="1826" y="6435"/>
                  </a:moveTo>
                  <a:lnTo>
                    <a:pt x="7177" y="7624"/>
                  </a:lnTo>
                  <a:lnTo>
                    <a:pt x="5709" y="12897"/>
                  </a:lnTo>
                  <a:cubicBezTo>
                    <a:pt x="3342" y="12132"/>
                    <a:pt x="1740" y="9928"/>
                    <a:pt x="1740" y="7446"/>
                  </a:cubicBezTo>
                  <a:lnTo>
                    <a:pt x="1735" y="7446"/>
                  </a:lnTo>
                  <a:cubicBezTo>
                    <a:pt x="1735" y="7109"/>
                    <a:pt x="1769" y="6767"/>
                    <a:pt x="1826" y="6435"/>
                  </a:cubicBezTo>
                  <a:close/>
                  <a:moveTo>
                    <a:pt x="7596" y="7864"/>
                  </a:moveTo>
                  <a:lnTo>
                    <a:pt x="9236" y="9245"/>
                  </a:lnTo>
                  <a:lnTo>
                    <a:pt x="11161" y="10862"/>
                  </a:lnTo>
                  <a:lnTo>
                    <a:pt x="11695" y="11314"/>
                  </a:lnTo>
                  <a:cubicBezTo>
                    <a:pt x="10613" y="12503"/>
                    <a:pt x="9078" y="13176"/>
                    <a:pt x="7470" y="13176"/>
                  </a:cubicBezTo>
                  <a:lnTo>
                    <a:pt x="7466" y="13176"/>
                  </a:lnTo>
                  <a:cubicBezTo>
                    <a:pt x="7028" y="13176"/>
                    <a:pt x="6590" y="13128"/>
                    <a:pt x="6162" y="13027"/>
                  </a:cubicBezTo>
                  <a:lnTo>
                    <a:pt x="7596" y="7864"/>
                  </a:lnTo>
                  <a:close/>
                  <a:moveTo>
                    <a:pt x="7866" y="1"/>
                  </a:moveTo>
                  <a:cubicBezTo>
                    <a:pt x="7495" y="1"/>
                    <a:pt x="7196" y="300"/>
                    <a:pt x="7201" y="675"/>
                  </a:cubicBezTo>
                  <a:lnTo>
                    <a:pt x="7201" y="1253"/>
                  </a:lnTo>
                  <a:cubicBezTo>
                    <a:pt x="6229" y="1291"/>
                    <a:pt x="5281" y="1556"/>
                    <a:pt x="4439" y="2032"/>
                  </a:cubicBezTo>
                  <a:lnTo>
                    <a:pt x="3905" y="1056"/>
                  </a:lnTo>
                  <a:cubicBezTo>
                    <a:pt x="3862" y="979"/>
                    <a:pt x="3785" y="935"/>
                    <a:pt x="3698" y="935"/>
                  </a:cubicBezTo>
                  <a:lnTo>
                    <a:pt x="479" y="935"/>
                  </a:lnTo>
                  <a:lnTo>
                    <a:pt x="479" y="541"/>
                  </a:lnTo>
                  <a:cubicBezTo>
                    <a:pt x="486" y="375"/>
                    <a:pt x="365" y="292"/>
                    <a:pt x="243" y="292"/>
                  </a:cubicBezTo>
                  <a:cubicBezTo>
                    <a:pt x="122" y="292"/>
                    <a:pt x="0" y="375"/>
                    <a:pt x="7" y="541"/>
                  </a:cubicBezTo>
                  <a:lnTo>
                    <a:pt x="7" y="1797"/>
                  </a:lnTo>
                  <a:cubicBezTo>
                    <a:pt x="15" y="1946"/>
                    <a:pt x="129" y="2020"/>
                    <a:pt x="243" y="2020"/>
                  </a:cubicBezTo>
                  <a:cubicBezTo>
                    <a:pt x="358" y="2020"/>
                    <a:pt x="472" y="1946"/>
                    <a:pt x="479" y="1797"/>
                  </a:cubicBezTo>
                  <a:lnTo>
                    <a:pt x="479" y="1407"/>
                  </a:lnTo>
                  <a:lnTo>
                    <a:pt x="3559" y="1407"/>
                  </a:lnTo>
                  <a:lnTo>
                    <a:pt x="4035" y="2283"/>
                  </a:lnTo>
                  <a:cubicBezTo>
                    <a:pt x="3684" y="2514"/>
                    <a:pt x="3356" y="2788"/>
                    <a:pt x="3058" y="3086"/>
                  </a:cubicBezTo>
                  <a:cubicBezTo>
                    <a:pt x="614" y="5559"/>
                    <a:pt x="681" y="9553"/>
                    <a:pt x="3202" y="11945"/>
                  </a:cubicBezTo>
                  <a:cubicBezTo>
                    <a:pt x="4403" y="13083"/>
                    <a:pt x="5937" y="13646"/>
                    <a:pt x="7466" y="13646"/>
                  </a:cubicBezTo>
                  <a:cubicBezTo>
                    <a:pt x="9149" y="13646"/>
                    <a:pt x="10826" y="12965"/>
                    <a:pt x="12051" y="11622"/>
                  </a:cubicBezTo>
                  <a:lnTo>
                    <a:pt x="12494" y="11993"/>
                  </a:lnTo>
                  <a:cubicBezTo>
                    <a:pt x="12619" y="12100"/>
                    <a:pt x="12773" y="12151"/>
                    <a:pt x="12925" y="12151"/>
                  </a:cubicBezTo>
                  <a:cubicBezTo>
                    <a:pt x="13129" y="12151"/>
                    <a:pt x="13332" y="12058"/>
                    <a:pt x="13461" y="11882"/>
                  </a:cubicBezTo>
                  <a:cubicBezTo>
                    <a:pt x="15087" y="9678"/>
                    <a:pt x="15376" y="6762"/>
                    <a:pt x="14217" y="4284"/>
                  </a:cubicBezTo>
                  <a:cubicBezTo>
                    <a:pt x="13057" y="1811"/>
                    <a:pt x="10637" y="165"/>
                    <a:pt x="7904" y="2"/>
                  </a:cubicBezTo>
                  <a:lnTo>
                    <a:pt x="7908" y="2"/>
                  </a:lnTo>
                  <a:cubicBezTo>
                    <a:pt x="7894" y="1"/>
                    <a:pt x="7880" y="1"/>
                    <a:pt x="7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6" name="Google Shape;14976;p83"/>
          <p:cNvGrpSpPr/>
          <p:nvPr/>
        </p:nvGrpSpPr>
        <p:grpSpPr>
          <a:xfrm>
            <a:off x="4038634" y="3638532"/>
            <a:ext cx="292935" cy="352734"/>
            <a:chOff x="4038634" y="3823107"/>
            <a:chExt cx="292935" cy="352734"/>
          </a:xfrm>
        </p:grpSpPr>
        <p:sp>
          <p:nvSpPr>
            <p:cNvPr id="14977" name="Google Shape;14977;p83"/>
            <p:cNvSpPr/>
            <p:nvPr/>
          </p:nvSpPr>
          <p:spPr>
            <a:xfrm>
              <a:off x="4173915" y="4023117"/>
              <a:ext cx="22503" cy="101868"/>
            </a:xfrm>
            <a:custGeom>
              <a:avLst/>
              <a:gdLst/>
              <a:ahLst/>
              <a:cxnLst/>
              <a:rect l="l" t="t" r="r" b="b"/>
              <a:pathLst>
                <a:path w="858" h="3884" extrusionOk="0">
                  <a:moveTo>
                    <a:pt x="1" y="1"/>
                  </a:moveTo>
                  <a:lnTo>
                    <a:pt x="1" y="3884"/>
                  </a:lnTo>
                  <a:lnTo>
                    <a:pt x="857" y="3884"/>
                  </a:lnTo>
                  <a:lnTo>
                    <a:pt x="857"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83"/>
            <p:cNvSpPr/>
            <p:nvPr/>
          </p:nvSpPr>
          <p:spPr>
            <a:xfrm>
              <a:off x="4102629" y="3839630"/>
              <a:ext cx="164971" cy="201558"/>
            </a:xfrm>
            <a:custGeom>
              <a:avLst/>
              <a:gdLst/>
              <a:ahLst/>
              <a:cxnLst/>
              <a:rect l="l" t="t" r="r" b="b"/>
              <a:pathLst>
                <a:path w="6290" h="7685" extrusionOk="0">
                  <a:moveTo>
                    <a:pt x="0" y="1"/>
                  </a:moveTo>
                  <a:lnTo>
                    <a:pt x="0" y="2522"/>
                  </a:lnTo>
                  <a:cubicBezTo>
                    <a:pt x="0" y="4312"/>
                    <a:pt x="852" y="5996"/>
                    <a:pt x="2291" y="7055"/>
                  </a:cubicBezTo>
                  <a:lnTo>
                    <a:pt x="3147" y="7685"/>
                  </a:lnTo>
                  <a:lnTo>
                    <a:pt x="3999" y="7055"/>
                  </a:lnTo>
                  <a:cubicBezTo>
                    <a:pt x="5442" y="5996"/>
                    <a:pt x="6289" y="4312"/>
                    <a:pt x="6289" y="2522"/>
                  </a:cubicBezTo>
                  <a:lnTo>
                    <a:pt x="6289" y="1"/>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83"/>
            <p:cNvSpPr/>
            <p:nvPr/>
          </p:nvSpPr>
          <p:spPr>
            <a:xfrm>
              <a:off x="4169509" y="3839630"/>
              <a:ext cx="98091" cy="201558"/>
            </a:xfrm>
            <a:custGeom>
              <a:avLst/>
              <a:gdLst/>
              <a:ahLst/>
              <a:cxnLst/>
              <a:rect l="l" t="t" r="r" b="b"/>
              <a:pathLst>
                <a:path w="3740" h="7685" extrusionOk="0">
                  <a:moveTo>
                    <a:pt x="2551" y="1"/>
                  </a:moveTo>
                  <a:lnTo>
                    <a:pt x="2551" y="2522"/>
                  </a:lnTo>
                  <a:cubicBezTo>
                    <a:pt x="2551" y="4312"/>
                    <a:pt x="1699" y="5996"/>
                    <a:pt x="260" y="7055"/>
                  </a:cubicBezTo>
                  <a:lnTo>
                    <a:pt x="0" y="7247"/>
                  </a:lnTo>
                  <a:lnTo>
                    <a:pt x="597" y="7685"/>
                  </a:lnTo>
                  <a:lnTo>
                    <a:pt x="1449" y="7055"/>
                  </a:lnTo>
                  <a:cubicBezTo>
                    <a:pt x="2887" y="5996"/>
                    <a:pt x="3739" y="4312"/>
                    <a:pt x="3739" y="2522"/>
                  </a:cubicBezTo>
                  <a:lnTo>
                    <a:pt x="3739"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83"/>
            <p:cNvSpPr/>
            <p:nvPr/>
          </p:nvSpPr>
          <p:spPr>
            <a:xfrm>
              <a:off x="4091902" y="3828142"/>
              <a:ext cx="186530" cy="22870"/>
            </a:xfrm>
            <a:custGeom>
              <a:avLst/>
              <a:gdLst/>
              <a:ahLst/>
              <a:cxnLst/>
              <a:rect l="l" t="t" r="r" b="b"/>
              <a:pathLst>
                <a:path w="7112" h="872" extrusionOk="0">
                  <a:moveTo>
                    <a:pt x="178" y="1"/>
                  </a:moveTo>
                  <a:cubicBezTo>
                    <a:pt x="82" y="1"/>
                    <a:pt x="0" y="82"/>
                    <a:pt x="0" y="184"/>
                  </a:cubicBezTo>
                  <a:lnTo>
                    <a:pt x="0" y="689"/>
                  </a:lnTo>
                  <a:cubicBezTo>
                    <a:pt x="0" y="790"/>
                    <a:pt x="82" y="872"/>
                    <a:pt x="178" y="872"/>
                  </a:cubicBezTo>
                  <a:lnTo>
                    <a:pt x="6934" y="872"/>
                  </a:lnTo>
                  <a:cubicBezTo>
                    <a:pt x="7030" y="872"/>
                    <a:pt x="7112" y="790"/>
                    <a:pt x="7112" y="689"/>
                  </a:cubicBezTo>
                  <a:lnTo>
                    <a:pt x="7112" y="184"/>
                  </a:lnTo>
                  <a:cubicBezTo>
                    <a:pt x="7112" y="82"/>
                    <a:pt x="7030" y="1"/>
                    <a:pt x="6934"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83"/>
            <p:cNvSpPr/>
            <p:nvPr/>
          </p:nvSpPr>
          <p:spPr>
            <a:xfrm>
              <a:off x="4247378" y="3828273"/>
              <a:ext cx="31053" cy="22739"/>
            </a:xfrm>
            <a:custGeom>
              <a:avLst/>
              <a:gdLst/>
              <a:ahLst/>
              <a:cxnLst/>
              <a:rect l="l" t="t" r="r" b="b"/>
              <a:pathLst>
                <a:path w="1184" h="867" extrusionOk="0">
                  <a:moveTo>
                    <a:pt x="0" y="0"/>
                  </a:moveTo>
                  <a:lnTo>
                    <a:pt x="0" y="867"/>
                  </a:lnTo>
                  <a:lnTo>
                    <a:pt x="1006" y="867"/>
                  </a:lnTo>
                  <a:cubicBezTo>
                    <a:pt x="1102" y="867"/>
                    <a:pt x="1184" y="785"/>
                    <a:pt x="1184" y="684"/>
                  </a:cubicBezTo>
                  <a:lnTo>
                    <a:pt x="1184" y="179"/>
                  </a:lnTo>
                  <a:cubicBezTo>
                    <a:pt x="1179" y="77"/>
                    <a:pt x="1102" y="0"/>
                    <a:pt x="100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83"/>
            <p:cNvSpPr/>
            <p:nvPr/>
          </p:nvSpPr>
          <p:spPr>
            <a:xfrm>
              <a:off x="4144383" y="3889279"/>
              <a:ext cx="81568" cy="77188"/>
            </a:xfrm>
            <a:custGeom>
              <a:avLst/>
              <a:gdLst/>
              <a:ahLst/>
              <a:cxnLst/>
              <a:rect l="l" t="t" r="r" b="b"/>
              <a:pathLst>
                <a:path w="3110" h="2943" extrusionOk="0">
                  <a:moveTo>
                    <a:pt x="1555" y="1"/>
                  </a:moveTo>
                  <a:cubicBezTo>
                    <a:pt x="1542" y="1"/>
                    <a:pt x="1529" y="8"/>
                    <a:pt x="1521" y="23"/>
                  </a:cubicBezTo>
                  <a:lnTo>
                    <a:pt x="1074" y="927"/>
                  </a:lnTo>
                  <a:cubicBezTo>
                    <a:pt x="1069" y="942"/>
                    <a:pt x="1059" y="946"/>
                    <a:pt x="1045" y="951"/>
                  </a:cubicBezTo>
                  <a:lnTo>
                    <a:pt x="44" y="1096"/>
                  </a:lnTo>
                  <a:cubicBezTo>
                    <a:pt x="11" y="1100"/>
                    <a:pt x="1" y="1139"/>
                    <a:pt x="25" y="1163"/>
                  </a:cubicBezTo>
                  <a:lnTo>
                    <a:pt x="747" y="1865"/>
                  </a:lnTo>
                  <a:cubicBezTo>
                    <a:pt x="756" y="1875"/>
                    <a:pt x="761" y="1890"/>
                    <a:pt x="756" y="1899"/>
                  </a:cubicBezTo>
                  <a:lnTo>
                    <a:pt x="588" y="2895"/>
                  </a:lnTo>
                  <a:cubicBezTo>
                    <a:pt x="580" y="2922"/>
                    <a:pt x="600" y="2943"/>
                    <a:pt x="623" y="2943"/>
                  </a:cubicBezTo>
                  <a:cubicBezTo>
                    <a:pt x="629" y="2943"/>
                    <a:pt x="635" y="2941"/>
                    <a:pt x="641" y="2939"/>
                  </a:cubicBezTo>
                  <a:lnTo>
                    <a:pt x="1536" y="2467"/>
                  </a:lnTo>
                  <a:cubicBezTo>
                    <a:pt x="1543" y="2465"/>
                    <a:pt x="1549" y="2463"/>
                    <a:pt x="1555" y="2463"/>
                  </a:cubicBezTo>
                  <a:cubicBezTo>
                    <a:pt x="1561" y="2463"/>
                    <a:pt x="1567" y="2465"/>
                    <a:pt x="1574" y="2467"/>
                  </a:cubicBezTo>
                  <a:lnTo>
                    <a:pt x="2469" y="2939"/>
                  </a:lnTo>
                  <a:cubicBezTo>
                    <a:pt x="2475" y="2941"/>
                    <a:pt x="2481" y="2943"/>
                    <a:pt x="2487" y="2943"/>
                  </a:cubicBezTo>
                  <a:cubicBezTo>
                    <a:pt x="2510" y="2943"/>
                    <a:pt x="2531" y="2922"/>
                    <a:pt x="2527" y="2895"/>
                  </a:cubicBezTo>
                  <a:lnTo>
                    <a:pt x="2354" y="1899"/>
                  </a:lnTo>
                  <a:cubicBezTo>
                    <a:pt x="2354" y="1890"/>
                    <a:pt x="2354" y="1875"/>
                    <a:pt x="2363" y="1865"/>
                  </a:cubicBezTo>
                  <a:lnTo>
                    <a:pt x="3085" y="1163"/>
                  </a:lnTo>
                  <a:cubicBezTo>
                    <a:pt x="3109" y="1139"/>
                    <a:pt x="3100" y="1100"/>
                    <a:pt x="3066" y="1096"/>
                  </a:cubicBezTo>
                  <a:lnTo>
                    <a:pt x="2065" y="951"/>
                  </a:lnTo>
                  <a:cubicBezTo>
                    <a:pt x="2055" y="946"/>
                    <a:pt x="2041" y="942"/>
                    <a:pt x="2036" y="927"/>
                  </a:cubicBezTo>
                  <a:lnTo>
                    <a:pt x="1589" y="23"/>
                  </a:lnTo>
                  <a:cubicBezTo>
                    <a:pt x="1582" y="8"/>
                    <a:pt x="1568" y="1"/>
                    <a:pt x="15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83"/>
            <p:cNvSpPr/>
            <p:nvPr/>
          </p:nvSpPr>
          <p:spPr>
            <a:xfrm>
              <a:off x="4163818" y="4028048"/>
              <a:ext cx="42698" cy="21087"/>
            </a:xfrm>
            <a:custGeom>
              <a:avLst/>
              <a:gdLst/>
              <a:ahLst/>
              <a:cxnLst/>
              <a:rect l="l" t="t" r="r" b="b"/>
              <a:pathLst>
                <a:path w="1628" h="804" extrusionOk="0">
                  <a:moveTo>
                    <a:pt x="328" y="0"/>
                  </a:moveTo>
                  <a:cubicBezTo>
                    <a:pt x="145" y="0"/>
                    <a:pt x="1" y="150"/>
                    <a:pt x="1" y="332"/>
                  </a:cubicBezTo>
                  <a:lnTo>
                    <a:pt x="1" y="472"/>
                  </a:lnTo>
                  <a:cubicBezTo>
                    <a:pt x="1" y="655"/>
                    <a:pt x="145" y="804"/>
                    <a:pt x="328" y="804"/>
                  </a:cubicBezTo>
                  <a:lnTo>
                    <a:pt x="1300" y="804"/>
                  </a:lnTo>
                  <a:cubicBezTo>
                    <a:pt x="1483" y="804"/>
                    <a:pt x="1627" y="655"/>
                    <a:pt x="1627" y="472"/>
                  </a:cubicBezTo>
                  <a:lnTo>
                    <a:pt x="1627" y="332"/>
                  </a:lnTo>
                  <a:cubicBezTo>
                    <a:pt x="1627" y="150"/>
                    <a:pt x="1483" y="0"/>
                    <a:pt x="1300"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83"/>
            <p:cNvSpPr/>
            <p:nvPr/>
          </p:nvSpPr>
          <p:spPr>
            <a:xfrm>
              <a:off x="4141367" y="4109826"/>
              <a:ext cx="87600" cy="30319"/>
            </a:xfrm>
            <a:custGeom>
              <a:avLst/>
              <a:gdLst/>
              <a:ahLst/>
              <a:cxnLst/>
              <a:rect l="l" t="t" r="r" b="b"/>
              <a:pathLst>
                <a:path w="3340" h="1156" extrusionOk="0">
                  <a:moveTo>
                    <a:pt x="443" y="0"/>
                  </a:moveTo>
                  <a:cubicBezTo>
                    <a:pt x="198" y="0"/>
                    <a:pt x="0" y="198"/>
                    <a:pt x="0" y="443"/>
                  </a:cubicBezTo>
                  <a:lnTo>
                    <a:pt x="0" y="1155"/>
                  </a:lnTo>
                  <a:lnTo>
                    <a:pt x="3340" y="1155"/>
                  </a:lnTo>
                  <a:lnTo>
                    <a:pt x="3340" y="443"/>
                  </a:lnTo>
                  <a:cubicBezTo>
                    <a:pt x="3340" y="198"/>
                    <a:pt x="3142" y="0"/>
                    <a:pt x="289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83"/>
            <p:cNvSpPr/>
            <p:nvPr/>
          </p:nvSpPr>
          <p:spPr>
            <a:xfrm>
              <a:off x="4198018" y="4109826"/>
              <a:ext cx="30948" cy="30319"/>
            </a:xfrm>
            <a:custGeom>
              <a:avLst/>
              <a:gdLst/>
              <a:ahLst/>
              <a:cxnLst/>
              <a:rect l="l" t="t" r="r" b="b"/>
              <a:pathLst>
                <a:path w="1180" h="1156" extrusionOk="0">
                  <a:moveTo>
                    <a:pt x="1" y="0"/>
                  </a:moveTo>
                  <a:lnTo>
                    <a:pt x="1" y="1155"/>
                  </a:lnTo>
                  <a:lnTo>
                    <a:pt x="1180" y="1155"/>
                  </a:lnTo>
                  <a:lnTo>
                    <a:pt x="1180" y="443"/>
                  </a:lnTo>
                  <a:cubicBezTo>
                    <a:pt x="1180" y="203"/>
                    <a:pt x="978" y="0"/>
                    <a:pt x="73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83"/>
            <p:cNvSpPr/>
            <p:nvPr/>
          </p:nvSpPr>
          <p:spPr>
            <a:xfrm>
              <a:off x="4109815" y="4132670"/>
              <a:ext cx="150703" cy="38004"/>
            </a:xfrm>
            <a:custGeom>
              <a:avLst/>
              <a:gdLst/>
              <a:ahLst/>
              <a:cxnLst/>
              <a:rect l="l" t="t" r="r" b="b"/>
              <a:pathLst>
                <a:path w="5746" h="1449" extrusionOk="0">
                  <a:moveTo>
                    <a:pt x="458" y="0"/>
                  </a:moveTo>
                  <a:cubicBezTo>
                    <a:pt x="342" y="0"/>
                    <a:pt x="241" y="82"/>
                    <a:pt x="217" y="198"/>
                  </a:cubicBezTo>
                  <a:lnTo>
                    <a:pt x="34" y="1150"/>
                  </a:lnTo>
                  <a:cubicBezTo>
                    <a:pt x="0" y="1304"/>
                    <a:pt x="116" y="1444"/>
                    <a:pt x="275" y="1449"/>
                  </a:cubicBezTo>
                  <a:lnTo>
                    <a:pt x="5471" y="1449"/>
                  </a:lnTo>
                  <a:cubicBezTo>
                    <a:pt x="5625" y="1444"/>
                    <a:pt x="5746" y="1304"/>
                    <a:pt x="5712" y="1150"/>
                  </a:cubicBezTo>
                  <a:lnTo>
                    <a:pt x="5529" y="198"/>
                  </a:lnTo>
                  <a:cubicBezTo>
                    <a:pt x="5505" y="82"/>
                    <a:pt x="5404" y="0"/>
                    <a:pt x="52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83"/>
            <p:cNvSpPr/>
            <p:nvPr/>
          </p:nvSpPr>
          <p:spPr>
            <a:xfrm>
              <a:off x="4222515" y="4132670"/>
              <a:ext cx="38004" cy="37873"/>
            </a:xfrm>
            <a:custGeom>
              <a:avLst/>
              <a:gdLst/>
              <a:ahLst/>
              <a:cxnLst/>
              <a:rect l="l" t="t" r="r" b="b"/>
              <a:pathLst>
                <a:path w="1449" h="1444" extrusionOk="0">
                  <a:moveTo>
                    <a:pt x="0" y="0"/>
                  </a:moveTo>
                  <a:lnTo>
                    <a:pt x="279" y="1444"/>
                  </a:lnTo>
                  <a:lnTo>
                    <a:pt x="1174" y="1444"/>
                  </a:lnTo>
                  <a:cubicBezTo>
                    <a:pt x="1333" y="1444"/>
                    <a:pt x="1449" y="1304"/>
                    <a:pt x="1420" y="1150"/>
                  </a:cubicBezTo>
                  <a:lnTo>
                    <a:pt x="1232" y="198"/>
                  </a:lnTo>
                  <a:cubicBezTo>
                    <a:pt x="1208" y="82"/>
                    <a:pt x="1107" y="0"/>
                    <a:pt x="99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83"/>
            <p:cNvSpPr/>
            <p:nvPr/>
          </p:nvSpPr>
          <p:spPr>
            <a:xfrm>
              <a:off x="4038634" y="3823107"/>
              <a:ext cx="292935" cy="352734"/>
            </a:xfrm>
            <a:custGeom>
              <a:avLst/>
              <a:gdLst/>
              <a:ahLst/>
              <a:cxnLst/>
              <a:rect l="l" t="t" r="r" b="b"/>
              <a:pathLst>
                <a:path w="11169" h="13449" extrusionOk="0">
                  <a:moveTo>
                    <a:pt x="592" y="1299"/>
                  </a:moveTo>
                  <a:cubicBezTo>
                    <a:pt x="905" y="1299"/>
                    <a:pt x="1199" y="1453"/>
                    <a:pt x="1377" y="1713"/>
                  </a:cubicBezTo>
                  <a:lnTo>
                    <a:pt x="1531" y="1935"/>
                  </a:lnTo>
                  <a:cubicBezTo>
                    <a:pt x="1690" y="2165"/>
                    <a:pt x="1954" y="2305"/>
                    <a:pt x="2233" y="2305"/>
                  </a:cubicBezTo>
                  <a:lnTo>
                    <a:pt x="2243" y="2305"/>
                  </a:lnTo>
                  <a:lnTo>
                    <a:pt x="2243" y="3152"/>
                  </a:lnTo>
                  <a:cubicBezTo>
                    <a:pt x="2243" y="3749"/>
                    <a:pt x="2339" y="4345"/>
                    <a:pt x="2522" y="4913"/>
                  </a:cubicBezTo>
                  <a:cubicBezTo>
                    <a:pt x="2344" y="4826"/>
                    <a:pt x="2161" y="4745"/>
                    <a:pt x="1978" y="4672"/>
                  </a:cubicBezTo>
                  <a:lnTo>
                    <a:pt x="1973" y="4672"/>
                  </a:lnTo>
                  <a:cubicBezTo>
                    <a:pt x="1589" y="4514"/>
                    <a:pt x="1184" y="4350"/>
                    <a:pt x="891" y="4023"/>
                  </a:cubicBezTo>
                  <a:cubicBezTo>
                    <a:pt x="559" y="3652"/>
                    <a:pt x="395" y="3094"/>
                    <a:pt x="395" y="2324"/>
                  </a:cubicBezTo>
                  <a:lnTo>
                    <a:pt x="395" y="1501"/>
                  </a:lnTo>
                  <a:cubicBezTo>
                    <a:pt x="395" y="1391"/>
                    <a:pt x="482" y="1299"/>
                    <a:pt x="592" y="1299"/>
                  </a:cubicBezTo>
                  <a:close/>
                  <a:moveTo>
                    <a:pt x="10577" y="1299"/>
                  </a:moveTo>
                  <a:cubicBezTo>
                    <a:pt x="10688" y="1299"/>
                    <a:pt x="10779" y="1391"/>
                    <a:pt x="10779" y="1501"/>
                  </a:cubicBezTo>
                  <a:lnTo>
                    <a:pt x="10779" y="2324"/>
                  </a:lnTo>
                  <a:lnTo>
                    <a:pt x="10774" y="2324"/>
                  </a:lnTo>
                  <a:cubicBezTo>
                    <a:pt x="10774" y="3094"/>
                    <a:pt x="10611" y="3652"/>
                    <a:pt x="10279" y="4023"/>
                  </a:cubicBezTo>
                  <a:cubicBezTo>
                    <a:pt x="9985" y="4350"/>
                    <a:pt x="9581" y="4514"/>
                    <a:pt x="9196" y="4672"/>
                  </a:cubicBezTo>
                  <a:cubicBezTo>
                    <a:pt x="9008" y="4745"/>
                    <a:pt x="8830" y="4826"/>
                    <a:pt x="8652" y="4918"/>
                  </a:cubicBezTo>
                  <a:cubicBezTo>
                    <a:pt x="8835" y="4345"/>
                    <a:pt x="8931" y="3749"/>
                    <a:pt x="8931" y="3152"/>
                  </a:cubicBezTo>
                  <a:lnTo>
                    <a:pt x="8931" y="2305"/>
                  </a:lnTo>
                  <a:lnTo>
                    <a:pt x="8936" y="2305"/>
                  </a:lnTo>
                  <a:cubicBezTo>
                    <a:pt x="9220" y="2305"/>
                    <a:pt x="9485" y="2165"/>
                    <a:pt x="9643" y="1935"/>
                  </a:cubicBezTo>
                  <a:lnTo>
                    <a:pt x="9797" y="1713"/>
                  </a:lnTo>
                  <a:cubicBezTo>
                    <a:pt x="9975" y="1453"/>
                    <a:pt x="10264" y="1299"/>
                    <a:pt x="10577" y="1299"/>
                  </a:cubicBezTo>
                  <a:close/>
                  <a:moveTo>
                    <a:pt x="8941" y="395"/>
                  </a:moveTo>
                  <a:lnTo>
                    <a:pt x="8941" y="866"/>
                  </a:lnTo>
                  <a:lnTo>
                    <a:pt x="7252" y="866"/>
                  </a:lnTo>
                  <a:cubicBezTo>
                    <a:pt x="7247" y="866"/>
                    <a:pt x="7243" y="866"/>
                    <a:pt x="7238" y="866"/>
                  </a:cubicBezTo>
                  <a:cubicBezTo>
                    <a:pt x="6977" y="866"/>
                    <a:pt x="6977" y="1261"/>
                    <a:pt x="7238" y="1261"/>
                  </a:cubicBezTo>
                  <a:cubicBezTo>
                    <a:pt x="7243" y="1261"/>
                    <a:pt x="7247" y="1261"/>
                    <a:pt x="7252" y="1261"/>
                  </a:cubicBezTo>
                  <a:lnTo>
                    <a:pt x="8532" y="1261"/>
                  </a:lnTo>
                  <a:lnTo>
                    <a:pt x="8532" y="3152"/>
                  </a:lnTo>
                  <a:cubicBezTo>
                    <a:pt x="8527" y="4879"/>
                    <a:pt x="7709" y="6501"/>
                    <a:pt x="6323" y="7526"/>
                  </a:cubicBezTo>
                  <a:lnTo>
                    <a:pt x="6184" y="7632"/>
                  </a:lnTo>
                  <a:cubicBezTo>
                    <a:pt x="6145" y="7622"/>
                    <a:pt x="6107" y="7617"/>
                    <a:pt x="6068" y="7617"/>
                  </a:cubicBezTo>
                  <a:lnTo>
                    <a:pt x="5101" y="7617"/>
                  </a:lnTo>
                  <a:cubicBezTo>
                    <a:pt x="5063" y="7617"/>
                    <a:pt x="5024" y="7622"/>
                    <a:pt x="4990" y="7632"/>
                  </a:cubicBezTo>
                  <a:lnTo>
                    <a:pt x="4846" y="7526"/>
                  </a:lnTo>
                  <a:cubicBezTo>
                    <a:pt x="3460" y="6501"/>
                    <a:pt x="2642" y="4879"/>
                    <a:pt x="2637" y="3152"/>
                  </a:cubicBezTo>
                  <a:lnTo>
                    <a:pt x="2637" y="1261"/>
                  </a:lnTo>
                  <a:lnTo>
                    <a:pt x="6338" y="1261"/>
                  </a:lnTo>
                  <a:cubicBezTo>
                    <a:pt x="6342" y="1261"/>
                    <a:pt x="6347" y="1261"/>
                    <a:pt x="6352" y="1261"/>
                  </a:cubicBezTo>
                  <a:cubicBezTo>
                    <a:pt x="6612" y="1261"/>
                    <a:pt x="6612" y="866"/>
                    <a:pt x="6352" y="866"/>
                  </a:cubicBezTo>
                  <a:cubicBezTo>
                    <a:pt x="6347" y="866"/>
                    <a:pt x="6342" y="866"/>
                    <a:pt x="6338" y="866"/>
                  </a:cubicBezTo>
                  <a:lnTo>
                    <a:pt x="2228" y="866"/>
                  </a:lnTo>
                  <a:lnTo>
                    <a:pt x="2228" y="395"/>
                  </a:lnTo>
                  <a:close/>
                  <a:moveTo>
                    <a:pt x="6068" y="8012"/>
                  </a:moveTo>
                  <a:cubicBezTo>
                    <a:pt x="6145" y="8012"/>
                    <a:pt x="6203" y="8069"/>
                    <a:pt x="6203" y="8146"/>
                  </a:cubicBezTo>
                  <a:lnTo>
                    <a:pt x="6203" y="8286"/>
                  </a:lnTo>
                  <a:cubicBezTo>
                    <a:pt x="6203" y="8358"/>
                    <a:pt x="6145" y="8421"/>
                    <a:pt x="6068" y="8421"/>
                  </a:cubicBezTo>
                  <a:lnTo>
                    <a:pt x="5101" y="8421"/>
                  </a:lnTo>
                  <a:cubicBezTo>
                    <a:pt x="5029" y="8421"/>
                    <a:pt x="4966" y="8358"/>
                    <a:pt x="4966" y="8286"/>
                  </a:cubicBezTo>
                  <a:lnTo>
                    <a:pt x="4966" y="8146"/>
                  </a:lnTo>
                  <a:cubicBezTo>
                    <a:pt x="4966" y="8069"/>
                    <a:pt x="5029" y="8012"/>
                    <a:pt x="5101" y="8012"/>
                  </a:cubicBezTo>
                  <a:close/>
                  <a:moveTo>
                    <a:pt x="5818" y="8815"/>
                  </a:moveTo>
                  <a:lnTo>
                    <a:pt x="5818" y="10740"/>
                  </a:lnTo>
                  <a:lnTo>
                    <a:pt x="5356" y="10740"/>
                  </a:lnTo>
                  <a:lnTo>
                    <a:pt x="5356" y="8815"/>
                  </a:lnTo>
                  <a:close/>
                  <a:moveTo>
                    <a:pt x="6809" y="11130"/>
                  </a:moveTo>
                  <a:cubicBezTo>
                    <a:pt x="6944" y="11130"/>
                    <a:pt x="7055" y="11240"/>
                    <a:pt x="7055" y="11375"/>
                  </a:cubicBezTo>
                  <a:lnTo>
                    <a:pt x="7055" y="11606"/>
                  </a:lnTo>
                  <a:lnTo>
                    <a:pt x="5303" y="11606"/>
                  </a:lnTo>
                  <a:cubicBezTo>
                    <a:pt x="5299" y="11606"/>
                    <a:pt x="5294" y="11606"/>
                    <a:pt x="5290" y="11606"/>
                  </a:cubicBezTo>
                  <a:cubicBezTo>
                    <a:pt x="5033" y="11606"/>
                    <a:pt x="5033" y="12001"/>
                    <a:pt x="5290" y="12001"/>
                  </a:cubicBezTo>
                  <a:cubicBezTo>
                    <a:pt x="5294" y="12001"/>
                    <a:pt x="5299" y="12001"/>
                    <a:pt x="5303" y="12001"/>
                  </a:cubicBezTo>
                  <a:lnTo>
                    <a:pt x="7998" y="12001"/>
                  </a:lnTo>
                  <a:cubicBezTo>
                    <a:pt x="8022" y="12001"/>
                    <a:pt x="8041" y="12015"/>
                    <a:pt x="8046" y="12039"/>
                  </a:cubicBezTo>
                  <a:lnTo>
                    <a:pt x="8234" y="12992"/>
                  </a:lnTo>
                  <a:cubicBezTo>
                    <a:pt x="8238" y="13026"/>
                    <a:pt x="8214" y="13054"/>
                    <a:pt x="8185" y="13054"/>
                  </a:cubicBezTo>
                  <a:lnTo>
                    <a:pt x="2984" y="13054"/>
                  </a:lnTo>
                  <a:cubicBezTo>
                    <a:pt x="2955" y="13054"/>
                    <a:pt x="2931" y="13026"/>
                    <a:pt x="2936" y="12992"/>
                  </a:cubicBezTo>
                  <a:lnTo>
                    <a:pt x="3123" y="12039"/>
                  </a:lnTo>
                  <a:cubicBezTo>
                    <a:pt x="3128" y="12015"/>
                    <a:pt x="3148" y="12001"/>
                    <a:pt x="3172" y="12001"/>
                  </a:cubicBezTo>
                  <a:lnTo>
                    <a:pt x="4389" y="12001"/>
                  </a:lnTo>
                  <a:cubicBezTo>
                    <a:pt x="4634" y="11986"/>
                    <a:pt x="4634" y="11621"/>
                    <a:pt x="4389" y="11606"/>
                  </a:cubicBezTo>
                  <a:lnTo>
                    <a:pt x="4115" y="11606"/>
                  </a:lnTo>
                  <a:lnTo>
                    <a:pt x="4115" y="11375"/>
                  </a:lnTo>
                  <a:cubicBezTo>
                    <a:pt x="4115" y="11240"/>
                    <a:pt x="4221" y="11130"/>
                    <a:pt x="4360" y="11130"/>
                  </a:cubicBezTo>
                  <a:close/>
                  <a:moveTo>
                    <a:pt x="2209" y="0"/>
                  </a:moveTo>
                  <a:cubicBezTo>
                    <a:pt x="2002" y="0"/>
                    <a:pt x="1834" y="169"/>
                    <a:pt x="1834" y="376"/>
                  </a:cubicBezTo>
                  <a:lnTo>
                    <a:pt x="1834" y="886"/>
                  </a:lnTo>
                  <a:cubicBezTo>
                    <a:pt x="1834" y="1092"/>
                    <a:pt x="2002" y="1261"/>
                    <a:pt x="2209" y="1261"/>
                  </a:cubicBezTo>
                  <a:lnTo>
                    <a:pt x="2248" y="1261"/>
                  </a:lnTo>
                  <a:lnTo>
                    <a:pt x="2248" y="1910"/>
                  </a:lnTo>
                  <a:lnTo>
                    <a:pt x="2238" y="1910"/>
                  </a:lnTo>
                  <a:cubicBezTo>
                    <a:pt x="2084" y="1910"/>
                    <a:pt x="1945" y="1838"/>
                    <a:pt x="1858" y="1713"/>
                  </a:cubicBezTo>
                  <a:lnTo>
                    <a:pt x="1704" y="1487"/>
                  </a:lnTo>
                  <a:cubicBezTo>
                    <a:pt x="1454" y="1126"/>
                    <a:pt x="1040" y="910"/>
                    <a:pt x="597" y="905"/>
                  </a:cubicBezTo>
                  <a:cubicBezTo>
                    <a:pt x="270" y="905"/>
                    <a:pt x="1" y="1169"/>
                    <a:pt x="1" y="1501"/>
                  </a:cubicBezTo>
                  <a:lnTo>
                    <a:pt x="1" y="2324"/>
                  </a:lnTo>
                  <a:cubicBezTo>
                    <a:pt x="1" y="4297"/>
                    <a:pt x="1016" y="4706"/>
                    <a:pt x="1829" y="5038"/>
                  </a:cubicBezTo>
                  <a:cubicBezTo>
                    <a:pt x="2286" y="5221"/>
                    <a:pt x="2681" y="5385"/>
                    <a:pt x="2868" y="5774"/>
                  </a:cubicBezTo>
                  <a:cubicBezTo>
                    <a:pt x="2926" y="5866"/>
                    <a:pt x="2912" y="5986"/>
                    <a:pt x="2835" y="6063"/>
                  </a:cubicBezTo>
                  <a:cubicBezTo>
                    <a:pt x="2759" y="6138"/>
                    <a:pt x="2659" y="6180"/>
                    <a:pt x="2559" y="6180"/>
                  </a:cubicBezTo>
                  <a:cubicBezTo>
                    <a:pt x="2519" y="6180"/>
                    <a:pt x="2479" y="6173"/>
                    <a:pt x="2440" y="6159"/>
                  </a:cubicBezTo>
                  <a:cubicBezTo>
                    <a:pt x="2296" y="6101"/>
                    <a:pt x="2277" y="5923"/>
                    <a:pt x="2281" y="5789"/>
                  </a:cubicBezTo>
                  <a:cubicBezTo>
                    <a:pt x="2284" y="5656"/>
                    <a:pt x="2183" y="5588"/>
                    <a:pt x="2082" y="5588"/>
                  </a:cubicBezTo>
                  <a:cubicBezTo>
                    <a:pt x="1989" y="5588"/>
                    <a:pt x="1896" y="5647"/>
                    <a:pt x="1887" y="5769"/>
                  </a:cubicBezTo>
                  <a:cubicBezTo>
                    <a:pt x="1877" y="5943"/>
                    <a:pt x="1901" y="6361"/>
                    <a:pt x="2281" y="6525"/>
                  </a:cubicBezTo>
                  <a:cubicBezTo>
                    <a:pt x="2368" y="6559"/>
                    <a:pt x="2459" y="6578"/>
                    <a:pt x="2551" y="6578"/>
                  </a:cubicBezTo>
                  <a:cubicBezTo>
                    <a:pt x="2767" y="6578"/>
                    <a:pt x="2969" y="6491"/>
                    <a:pt x="3119" y="6337"/>
                  </a:cubicBezTo>
                  <a:cubicBezTo>
                    <a:pt x="3133" y="6318"/>
                    <a:pt x="3148" y="6304"/>
                    <a:pt x="3162" y="6284"/>
                  </a:cubicBezTo>
                  <a:cubicBezTo>
                    <a:pt x="3547" y="6891"/>
                    <a:pt x="4038" y="7420"/>
                    <a:pt x="4615" y="7843"/>
                  </a:cubicBezTo>
                  <a:lnTo>
                    <a:pt x="4654" y="7872"/>
                  </a:lnTo>
                  <a:cubicBezTo>
                    <a:pt x="4601" y="7954"/>
                    <a:pt x="4577" y="8045"/>
                    <a:pt x="4577" y="8142"/>
                  </a:cubicBezTo>
                  <a:lnTo>
                    <a:pt x="4577" y="8286"/>
                  </a:lnTo>
                  <a:cubicBezTo>
                    <a:pt x="4577" y="8522"/>
                    <a:pt x="4735" y="8729"/>
                    <a:pt x="4962" y="8791"/>
                  </a:cubicBezTo>
                  <a:lnTo>
                    <a:pt x="4962" y="10735"/>
                  </a:lnTo>
                  <a:lnTo>
                    <a:pt x="4360" y="10735"/>
                  </a:lnTo>
                  <a:cubicBezTo>
                    <a:pt x="4009" y="10735"/>
                    <a:pt x="3720" y="11024"/>
                    <a:pt x="3720" y="11375"/>
                  </a:cubicBezTo>
                  <a:lnTo>
                    <a:pt x="3720" y="11601"/>
                  </a:lnTo>
                  <a:lnTo>
                    <a:pt x="3172" y="11601"/>
                  </a:lnTo>
                  <a:cubicBezTo>
                    <a:pt x="2960" y="11601"/>
                    <a:pt x="2777" y="11755"/>
                    <a:pt x="2739" y="11962"/>
                  </a:cubicBezTo>
                  <a:lnTo>
                    <a:pt x="2551" y="12920"/>
                  </a:lnTo>
                  <a:cubicBezTo>
                    <a:pt x="2498" y="13194"/>
                    <a:pt x="2705" y="13444"/>
                    <a:pt x="2984" y="13449"/>
                  </a:cubicBezTo>
                  <a:lnTo>
                    <a:pt x="8185" y="13449"/>
                  </a:lnTo>
                  <a:cubicBezTo>
                    <a:pt x="8464" y="13449"/>
                    <a:pt x="8676" y="13194"/>
                    <a:pt x="8623" y="12920"/>
                  </a:cubicBezTo>
                  <a:lnTo>
                    <a:pt x="8436" y="11962"/>
                  </a:lnTo>
                  <a:cubicBezTo>
                    <a:pt x="8397" y="11755"/>
                    <a:pt x="8214" y="11601"/>
                    <a:pt x="7998" y="11601"/>
                  </a:cubicBezTo>
                  <a:lnTo>
                    <a:pt x="7449" y="11601"/>
                  </a:lnTo>
                  <a:lnTo>
                    <a:pt x="7449" y="11375"/>
                  </a:lnTo>
                  <a:cubicBezTo>
                    <a:pt x="7449" y="11024"/>
                    <a:pt x="7165" y="10735"/>
                    <a:pt x="6809" y="10735"/>
                  </a:cubicBezTo>
                  <a:lnTo>
                    <a:pt x="6208" y="10735"/>
                  </a:lnTo>
                  <a:lnTo>
                    <a:pt x="6208" y="8791"/>
                  </a:lnTo>
                  <a:cubicBezTo>
                    <a:pt x="6439" y="8729"/>
                    <a:pt x="6598" y="8522"/>
                    <a:pt x="6598" y="8286"/>
                  </a:cubicBezTo>
                  <a:lnTo>
                    <a:pt x="6598" y="8142"/>
                  </a:lnTo>
                  <a:cubicBezTo>
                    <a:pt x="6598" y="8045"/>
                    <a:pt x="6569" y="7949"/>
                    <a:pt x="6521" y="7867"/>
                  </a:cubicBezTo>
                  <a:lnTo>
                    <a:pt x="6554" y="7843"/>
                  </a:lnTo>
                  <a:cubicBezTo>
                    <a:pt x="7132" y="7415"/>
                    <a:pt x="7627" y="6886"/>
                    <a:pt x="8007" y="6284"/>
                  </a:cubicBezTo>
                  <a:cubicBezTo>
                    <a:pt x="8022" y="6299"/>
                    <a:pt x="8036" y="6318"/>
                    <a:pt x="8055" y="6332"/>
                  </a:cubicBezTo>
                  <a:cubicBezTo>
                    <a:pt x="8205" y="6486"/>
                    <a:pt x="8407" y="6573"/>
                    <a:pt x="8618" y="6573"/>
                  </a:cubicBezTo>
                  <a:cubicBezTo>
                    <a:pt x="8628" y="6573"/>
                    <a:pt x="8638" y="6574"/>
                    <a:pt x="8647" y="6574"/>
                  </a:cubicBezTo>
                  <a:cubicBezTo>
                    <a:pt x="8733" y="6574"/>
                    <a:pt x="8814" y="6555"/>
                    <a:pt x="8888" y="6520"/>
                  </a:cubicBezTo>
                  <a:cubicBezTo>
                    <a:pt x="9268" y="6356"/>
                    <a:pt x="9292" y="5938"/>
                    <a:pt x="9287" y="5769"/>
                  </a:cubicBezTo>
                  <a:cubicBezTo>
                    <a:pt x="9285" y="5637"/>
                    <a:pt x="9187" y="5573"/>
                    <a:pt x="9089" y="5573"/>
                  </a:cubicBezTo>
                  <a:cubicBezTo>
                    <a:pt x="8984" y="5573"/>
                    <a:pt x="8880" y="5645"/>
                    <a:pt x="8893" y="5784"/>
                  </a:cubicBezTo>
                  <a:cubicBezTo>
                    <a:pt x="8898" y="5923"/>
                    <a:pt x="8873" y="6097"/>
                    <a:pt x="8734" y="6159"/>
                  </a:cubicBezTo>
                  <a:cubicBezTo>
                    <a:pt x="8694" y="6173"/>
                    <a:pt x="8653" y="6180"/>
                    <a:pt x="8612" y="6180"/>
                  </a:cubicBezTo>
                  <a:cubicBezTo>
                    <a:pt x="8510" y="6180"/>
                    <a:pt x="8411" y="6138"/>
                    <a:pt x="8339" y="6063"/>
                  </a:cubicBezTo>
                  <a:cubicBezTo>
                    <a:pt x="8262" y="5986"/>
                    <a:pt x="8248" y="5866"/>
                    <a:pt x="8306" y="5769"/>
                  </a:cubicBezTo>
                  <a:cubicBezTo>
                    <a:pt x="8493" y="5380"/>
                    <a:pt x="8888" y="5221"/>
                    <a:pt x="9345" y="5033"/>
                  </a:cubicBezTo>
                  <a:cubicBezTo>
                    <a:pt x="10158" y="4706"/>
                    <a:pt x="11169" y="4292"/>
                    <a:pt x="11169" y="2319"/>
                  </a:cubicBezTo>
                  <a:lnTo>
                    <a:pt x="11169" y="1497"/>
                  </a:lnTo>
                  <a:cubicBezTo>
                    <a:pt x="11169" y="1343"/>
                    <a:pt x="11106" y="1189"/>
                    <a:pt x="10995" y="1078"/>
                  </a:cubicBezTo>
                  <a:cubicBezTo>
                    <a:pt x="10885" y="967"/>
                    <a:pt x="10736" y="905"/>
                    <a:pt x="10577" y="905"/>
                  </a:cubicBezTo>
                  <a:cubicBezTo>
                    <a:pt x="10134" y="910"/>
                    <a:pt x="9720" y="1126"/>
                    <a:pt x="9470" y="1487"/>
                  </a:cubicBezTo>
                  <a:lnTo>
                    <a:pt x="9316" y="1713"/>
                  </a:lnTo>
                  <a:cubicBezTo>
                    <a:pt x="9230" y="1838"/>
                    <a:pt x="9090" y="1910"/>
                    <a:pt x="8936" y="1910"/>
                  </a:cubicBezTo>
                  <a:lnTo>
                    <a:pt x="8926" y="1910"/>
                  </a:lnTo>
                  <a:lnTo>
                    <a:pt x="8926" y="1261"/>
                  </a:lnTo>
                  <a:lnTo>
                    <a:pt x="8965" y="1261"/>
                  </a:lnTo>
                  <a:cubicBezTo>
                    <a:pt x="9172" y="1261"/>
                    <a:pt x="9335" y="1092"/>
                    <a:pt x="9335" y="886"/>
                  </a:cubicBezTo>
                  <a:lnTo>
                    <a:pt x="9335" y="376"/>
                  </a:lnTo>
                  <a:cubicBezTo>
                    <a:pt x="9335" y="169"/>
                    <a:pt x="9172" y="0"/>
                    <a:pt x="8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83"/>
            <p:cNvSpPr/>
            <p:nvPr/>
          </p:nvSpPr>
          <p:spPr>
            <a:xfrm>
              <a:off x="4137695" y="3884190"/>
              <a:ext cx="94944" cy="87442"/>
            </a:xfrm>
            <a:custGeom>
              <a:avLst/>
              <a:gdLst/>
              <a:ahLst/>
              <a:cxnLst/>
              <a:rect l="l" t="t" r="r" b="b"/>
              <a:pathLst>
                <a:path w="3620" h="3334" extrusionOk="0">
                  <a:moveTo>
                    <a:pt x="1815" y="592"/>
                  </a:moveTo>
                  <a:lnTo>
                    <a:pt x="2118" y="1208"/>
                  </a:lnTo>
                  <a:cubicBezTo>
                    <a:pt x="2152" y="1280"/>
                    <a:pt x="2219" y="1328"/>
                    <a:pt x="2301" y="1338"/>
                  </a:cubicBezTo>
                  <a:lnTo>
                    <a:pt x="2979" y="1439"/>
                  </a:lnTo>
                  <a:lnTo>
                    <a:pt x="2484" y="1920"/>
                  </a:lnTo>
                  <a:cubicBezTo>
                    <a:pt x="2426" y="1973"/>
                    <a:pt x="2402" y="2050"/>
                    <a:pt x="2416" y="2127"/>
                  </a:cubicBezTo>
                  <a:lnTo>
                    <a:pt x="2532" y="2810"/>
                  </a:lnTo>
                  <a:lnTo>
                    <a:pt x="1921" y="2488"/>
                  </a:lnTo>
                  <a:cubicBezTo>
                    <a:pt x="1887" y="2468"/>
                    <a:pt x="1849" y="2459"/>
                    <a:pt x="1810" y="2459"/>
                  </a:cubicBezTo>
                  <a:cubicBezTo>
                    <a:pt x="1772" y="2459"/>
                    <a:pt x="1733" y="2468"/>
                    <a:pt x="1699" y="2488"/>
                  </a:cubicBezTo>
                  <a:lnTo>
                    <a:pt x="1088" y="2810"/>
                  </a:lnTo>
                  <a:lnTo>
                    <a:pt x="1209" y="2127"/>
                  </a:lnTo>
                  <a:cubicBezTo>
                    <a:pt x="1218" y="2050"/>
                    <a:pt x="1194" y="1973"/>
                    <a:pt x="1136" y="1920"/>
                  </a:cubicBezTo>
                  <a:lnTo>
                    <a:pt x="646" y="1439"/>
                  </a:lnTo>
                  <a:lnTo>
                    <a:pt x="1329" y="1338"/>
                  </a:lnTo>
                  <a:cubicBezTo>
                    <a:pt x="1406" y="1328"/>
                    <a:pt x="1473" y="1280"/>
                    <a:pt x="1507" y="1208"/>
                  </a:cubicBezTo>
                  <a:lnTo>
                    <a:pt x="1815" y="592"/>
                  </a:lnTo>
                  <a:close/>
                  <a:moveTo>
                    <a:pt x="1812" y="0"/>
                  </a:moveTo>
                  <a:cubicBezTo>
                    <a:pt x="1729" y="0"/>
                    <a:pt x="1646" y="43"/>
                    <a:pt x="1603" y="130"/>
                  </a:cubicBezTo>
                  <a:lnTo>
                    <a:pt x="1189" y="962"/>
                  </a:lnTo>
                  <a:lnTo>
                    <a:pt x="275" y="1092"/>
                  </a:lnTo>
                  <a:cubicBezTo>
                    <a:pt x="78" y="1121"/>
                    <a:pt x="1" y="1362"/>
                    <a:pt x="140" y="1497"/>
                  </a:cubicBezTo>
                  <a:lnTo>
                    <a:pt x="804" y="2141"/>
                  </a:lnTo>
                  <a:lnTo>
                    <a:pt x="646" y="3056"/>
                  </a:lnTo>
                  <a:cubicBezTo>
                    <a:pt x="623" y="3208"/>
                    <a:pt x="745" y="3333"/>
                    <a:pt x="883" y="3333"/>
                  </a:cubicBezTo>
                  <a:cubicBezTo>
                    <a:pt x="919" y="3333"/>
                    <a:pt x="956" y="3325"/>
                    <a:pt x="992" y="3306"/>
                  </a:cubicBezTo>
                  <a:lnTo>
                    <a:pt x="1810" y="2873"/>
                  </a:lnTo>
                  <a:lnTo>
                    <a:pt x="2633" y="3306"/>
                  </a:lnTo>
                  <a:cubicBezTo>
                    <a:pt x="2669" y="3325"/>
                    <a:pt x="2706" y="3333"/>
                    <a:pt x="2742" y="3333"/>
                  </a:cubicBezTo>
                  <a:cubicBezTo>
                    <a:pt x="2880" y="3333"/>
                    <a:pt x="3001" y="3208"/>
                    <a:pt x="2975" y="3056"/>
                  </a:cubicBezTo>
                  <a:lnTo>
                    <a:pt x="2816" y="2141"/>
                  </a:lnTo>
                  <a:lnTo>
                    <a:pt x="3480" y="1497"/>
                  </a:lnTo>
                  <a:cubicBezTo>
                    <a:pt x="3619" y="1362"/>
                    <a:pt x="3542" y="1121"/>
                    <a:pt x="3350" y="1092"/>
                  </a:cubicBezTo>
                  <a:lnTo>
                    <a:pt x="2431" y="962"/>
                  </a:lnTo>
                  <a:lnTo>
                    <a:pt x="2022" y="130"/>
                  </a:lnTo>
                  <a:cubicBezTo>
                    <a:pt x="1978" y="43"/>
                    <a:pt x="1895" y="0"/>
                    <a:pt x="18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0" name="Google Shape;14990;p83"/>
          <p:cNvGrpSpPr/>
          <p:nvPr/>
        </p:nvGrpSpPr>
        <p:grpSpPr>
          <a:xfrm>
            <a:off x="854248" y="2736069"/>
            <a:ext cx="360445" cy="321077"/>
            <a:chOff x="854248" y="2920644"/>
            <a:chExt cx="360445" cy="321077"/>
          </a:xfrm>
        </p:grpSpPr>
        <p:sp>
          <p:nvSpPr>
            <p:cNvPr id="14991" name="Google Shape;14991;p83"/>
            <p:cNvSpPr/>
            <p:nvPr/>
          </p:nvSpPr>
          <p:spPr>
            <a:xfrm>
              <a:off x="859546" y="3067046"/>
              <a:ext cx="197021" cy="169377"/>
            </a:xfrm>
            <a:custGeom>
              <a:avLst/>
              <a:gdLst/>
              <a:ahLst/>
              <a:cxnLst/>
              <a:rect l="l" t="t" r="r" b="b"/>
              <a:pathLst>
                <a:path w="7512" h="6458" extrusionOk="0">
                  <a:moveTo>
                    <a:pt x="7319" y="0"/>
                  </a:moveTo>
                  <a:lnTo>
                    <a:pt x="3566" y="3542"/>
                  </a:lnTo>
                  <a:cubicBezTo>
                    <a:pt x="3489" y="3619"/>
                    <a:pt x="3383" y="3662"/>
                    <a:pt x="3272" y="3662"/>
                  </a:cubicBezTo>
                  <a:lnTo>
                    <a:pt x="3229" y="3662"/>
                  </a:lnTo>
                  <a:cubicBezTo>
                    <a:pt x="2988" y="3662"/>
                    <a:pt x="2796" y="3469"/>
                    <a:pt x="2796" y="3229"/>
                  </a:cubicBezTo>
                  <a:lnTo>
                    <a:pt x="2796" y="3012"/>
                  </a:lnTo>
                  <a:lnTo>
                    <a:pt x="1506" y="3012"/>
                  </a:lnTo>
                  <a:lnTo>
                    <a:pt x="1506" y="3335"/>
                  </a:lnTo>
                  <a:cubicBezTo>
                    <a:pt x="1506" y="3527"/>
                    <a:pt x="1376" y="3696"/>
                    <a:pt x="1193" y="3748"/>
                  </a:cubicBezTo>
                  <a:lnTo>
                    <a:pt x="467" y="3955"/>
                  </a:lnTo>
                  <a:cubicBezTo>
                    <a:pt x="193" y="4032"/>
                    <a:pt x="0" y="4287"/>
                    <a:pt x="0" y="4576"/>
                  </a:cubicBezTo>
                  <a:lnTo>
                    <a:pt x="0" y="6457"/>
                  </a:lnTo>
                  <a:lnTo>
                    <a:pt x="3445" y="6457"/>
                  </a:lnTo>
                  <a:lnTo>
                    <a:pt x="3445" y="5307"/>
                  </a:lnTo>
                  <a:cubicBezTo>
                    <a:pt x="3440" y="5077"/>
                    <a:pt x="3532" y="4860"/>
                    <a:pt x="3696" y="4696"/>
                  </a:cubicBezTo>
                  <a:lnTo>
                    <a:pt x="7357" y="1035"/>
                  </a:lnTo>
                  <a:cubicBezTo>
                    <a:pt x="7468" y="924"/>
                    <a:pt x="7511" y="770"/>
                    <a:pt x="7473" y="626"/>
                  </a:cubicBezTo>
                  <a:lnTo>
                    <a:pt x="7319" y="0"/>
                  </a:lnTo>
                  <a:close/>
                </a:path>
              </a:pathLst>
            </a:custGeom>
            <a:solidFill>
              <a:srgbClr val="C0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83"/>
            <p:cNvSpPr/>
            <p:nvPr/>
          </p:nvSpPr>
          <p:spPr>
            <a:xfrm>
              <a:off x="1006315" y="2925942"/>
              <a:ext cx="203211" cy="169377"/>
            </a:xfrm>
            <a:custGeom>
              <a:avLst/>
              <a:gdLst/>
              <a:ahLst/>
              <a:cxnLst/>
              <a:rect l="l" t="t" r="r" b="b"/>
              <a:pathLst>
                <a:path w="7748" h="6458" extrusionOk="0">
                  <a:moveTo>
                    <a:pt x="428" y="1"/>
                  </a:moveTo>
                  <a:cubicBezTo>
                    <a:pt x="193" y="1"/>
                    <a:pt x="0" y="193"/>
                    <a:pt x="0" y="434"/>
                  </a:cubicBezTo>
                  <a:lnTo>
                    <a:pt x="0" y="6025"/>
                  </a:lnTo>
                  <a:cubicBezTo>
                    <a:pt x="0" y="6265"/>
                    <a:pt x="193" y="6458"/>
                    <a:pt x="428" y="6458"/>
                  </a:cubicBezTo>
                  <a:lnTo>
                    <a:pt x="7314" y="6458"/>
                  </a:lnTo>
                  <a:cubicBezTo>
                    <a:pt x="7550" y="6458"/>
                    <a:pt x="7747" y="6265"/>
                    <a:pt x="7747" y="6025"/>
                  </a:cubicBezTo>
                  <a:lnTo>
                    <a:pt x="7747" y="434"/>
                  </a:lnTo>
                  <a:cubicBezTo>
                    <a:pt x="7747" y="193"/>
                    <a:pt x="7550" y="1"/>
                    <a:pt x="7314"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83"/>
            <p:cNvSpPr/>
            <p:nvPr/>
          </p:nvSpPr>
          <p:spPr>
            <a:xfrm>
              <a:off x="876436" y="3067046"/>
              <a:ext cx="28299" cy="62107"/>
            </a:xfrm>
            <a:custGeom>
              <a:avLst/>
              <a:gdLst/>
              <a:ahLst/>
              <a:cxnLst/>
              <a:rect l="l" t="t" r="r" b="b"/>
              <a:pathLst>
                <a:path w="1079" h="2368" extrusionOk="0">
                  <a:moveTo>
                    <a:pt x="646" y="0"/>
                  </a:moveTo>
                  <a:cubicBezTo>
                    <a:pt x="290" y="0"/>
                    <a:pt x="1" y="289"/>
                    <a:pt x="1" y="650"/>
                  </a:cubicBezTo>
                  <a:lnTo>
                    <a:pt x="1" y="799"/>
                  </a:lnTo>
                  <a:cubicBezTo>
                    <a:pt x="1" y="982"/>
                    <a:pt x="30" y="1169"/>
                    <a:pt x="87" y="1343"/>
                  </a:cubicBezTo>
                  <a:lnTo>
                    <a:pt x="434" y="2368"/>
                  </a:lnTo>
                  <a:lnTo>
                    <a:pt x="1079" y="2368"/>
                  </a:lnTo>
                  <a:lnTo>
                    <a:pt x="1079"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83"/>
            <p:cNvSpPr/>
            <p:nvPr/>
          </p:nvSpPr>
          <p:spPr>
            <a:xfrm>
              <a:off x="887688" y="3061355"/>
              <a:ext cx="67903" cy="67798"/>
            </a:xfrm>
            <a:custGeom>
              <a:avLst/>
              <a:gdLst/>
              <a:ahLst/>
              <a:cxnLst/>
              <a:rect l="l" t="t" r="r" b="b"/>
              <a:pathLst>
                <a:path w="2589" h="2585" extrusionOk="0">
                  <a:moveTo>
                    <a:pt x="650" y="1"/>
                  </a:moveTo>
                  <a:cubicBezTo>
                    <a:pt x="289" y="1"/>
                    <a:pt x="0" y="289"/>
                    <a:pt x="0" y="650"/>
                  </a:cubicBezTo>
                  <a:cubicBezTo>
                    <a:pt x="0" y="886"/>
                    <a:pt x="193" y="1078"/>
                    <a:pt x="433" y="1078"/>
                  </a:cubicBezTo>
                  <a:lnTo>
                    <a:pt x="2156" y="2585"/>
                  </a:lnTo>
                  <a:lnTo>
                    <a:pt x="2536" y="1252"/>
                  </a:lnTo>
                  <a:cubicBezTo>
                    <a:pt x="2570" y="1136"/>
                    <a:pt x="2584" y="1016"/>
                    <a:pt x="2589" y="896"/>
                  </a:cubicBezTo>
                  <a:lnTo>
                    <a:pt x="2589" y="1"/>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83"/>
            <p:cNvSpPr/>
            <p:nvPr/>
          </p:nvSpPr>
          <p:spPr>
            <a:xfrm>
              <a:off x="899045" y="3146044"/>
              <a:ext cx="33833" cy="28299"/>
            </a:xfrm>
            <a:custGeom>
              <a:avLst/>
              <a:gdLst/>
              <a:ahLst/>
              <a:cxnLst/>
              <a:rect l="l" t="t" r="r" b="b"/>
              <a:pathLst>
                <a:path w="1290" h="1079" extrusionOk="0">
                  <a:moveTo>
                    <a:pt x="0" y="0"/>
                  </a:moveTo>
                  <a:lnTo>
                    <a:pt x="0" y="433"/>
                  </a:lnTo>
                  <a:cubicBezTo>
                    <a:pt x="0" y="789"/>
                    <a:pt x="289" y="1078"/>
                    <a:pt x="645" y="1078"/>
                  </a:cubicBezTo>
                  <a:cubicBezTo>
                    <a:pt x="1001" y="1078"/>
                    <a:pt x="1290" y="789"/>
                    <a:pt x="1290" y="433"/>
                  </a:cubicBezTo>
                  <a:lnTo>
                    <a:pt x="129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83"/>
            <p:cNvSpPr/>
            <p:nvPr/>
          </p:nvSpPr>
          <p:spPr>
            <a:xfrm>
              <a:off x="882128" y="3089733"/>
              <a:ext cx="67798" cy="62002"/>
            </a:xfrm>
            <a:custGeom>
              <a:avLst/>
              <a:gdLst/>
              <a:ahLst/>
              <a:cxnLst/>
              <a:rect l="l" t="t" r="r" b="b"/>
              <a:pathLst>
                <a:path w="2585" h="2364" extrusionOk="0">
                  <a:moveTo>
                    <a:pt x="811" y="1"/>
                  </a:moveTo>
                  <a:cubicBezTo>
                    <a:pt x="701" y="1"/>
                    <a:pt x="593" y="44"/>
                    <a:pt x="515" y="126"/>
                  </a:cubicBezTo>
                  <a:lnTo>
                    <a:pt x="304" y="338"/>
                  </a:lnTo>
                  <a:cubicBezTo>
                    <a:pt x="106" y="531"/>
                    <a:pt x="0" y="795"/>
                    <a:pt x="0" y="1074"/>
                  </a:cubicBezTo>
                  <a:cubicBezTo>
                    <a:pt x="0" y="1786"/>
                    <a:pt x="578" y="2364"/>
                    <a:pt x="1290" y="2364"/>
                  </a:cubicBezTo>
                  <a:cubicBezTo>
                    <a:pt x="2002" y="2364"/>
                    <a:pt x="2579" y="1786"/>
                    <a:pt x="2579" y="1074"/>
                  </a:cubicBezTo>
                  <a:lnTo>
                    <a:pt x="2579" y="800"/>
                  </a:lnTo>
                  <a:cubicBezTo>
                    <a:pt x="2584" y="685"/>
                    <a:pt x="2536" y="574"/>
                    <a:pt x="2459" y="492"/>
                  </a:cubicBezTo>
                  <a:cubicBezTo>
                    <a:pt x="2122" y="170"/>
                    <a:pt x="1516" y="20"/>
                    <a:pt x="828" y="1"/>
                  </a:cubicBezTo>
                  <a:cubicBezTo>
                    <a:pt x="822" y="1"/>
                    <a:pt x="816" y="1"/>
                    <a:pt x="811"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83"/>
            <p:cNvSpPr/>
            <p:nvPr/>
          </p:nvSpPr>
          <p:spPr>
            <a:xfrm>
              <a:off x="882128" y="3089628"/>
              <a:ext cx="67667" cy="60717"/>
            </a:xfrm>
            <a:custGeom>
              <a:avLst/>
              <a:gdLst/>
              <a:ahLst/>
              <a:cxnLst/>
              <a:rect l="l" t="t" r="r" b="b"/>
              <a:pathLst>
                <a:path w="2580" h="2315" extrusionOk="0">
                  <a:moveTo>
                    <a:pt x="828" y="0"/>
                  </a:moveTo>
                  <a:cubicBezTo>
                    <a:pt x="708" y="0"/>
                    <a:pt x="597" y="44"/>
                    <a:pt x="515" y="130"/>
                  </a:cubicBezTo>
                  <a:lnTo>
                    <a:pt x="304" y="342"/>
                  </a:lnTo>
                  <a:cubicBezTo>
                    <a:pt x="106" y="535"/>
                    <a:pt x="0" y="799"/>
                    <a:pt x="0" y="1073"/>
                  </a:cubicBezTo>
                  <a:cubicBezTo>
                    <a:pt x="0" y="1651"/>
                    <a:pt x="381" y="2156"/>
                    <a:pt x="934" y="2315"/>
                  </a:cubicBezTo>
                  <a:cubicBezTo>
                    <a:pt x="746" y="2089"/>
                    <a:pt x="645" y="1800"/>
                    <a:pt x="645" y="1507"/>
                  </a:cubicBezTo>
                  <a:lnTo>
                    <a:pt x="645" y="1078"/>
                  </a:lnTo>
                  <a:cubicBezTo>
                    <a:pt x="645" y="837"/>
                    <a:pt x="838" y="644"/>
                    <a:pt x="1077" y="644"/>
                  </a:cubicBezTo>
                  <a:cubicBezTo>
                    <a:pt x="1085" y="644"/>
                    <a:pt x="1094" y="645"/>
                    <a:pt x="1102" y="645"/>
                  </a:cubicBezTo>
                  <a:cubicBezTo>
                    <a:pt x="1535" y="674"/>
                    <a:pt x="2180" y="746"/>
                    <a:pt x="2579" y="939"/>
                  </a:cubicBezTo>
                  <a:cubicBezTo>
                    <a:pt x="2565" y="847"/>
                    <a:pt x="2527" y="563"/>
                    <a:pt x="2459" y="496"/>
                  </a:cubicBezTo>
                  <a:cubicBezTo>
                    <a:pt x="2122" y="174"/>
                    <a:pt x="1516" y="24"/>
                    <a:pt x="82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83"/>
            <p:cNvSpPr/>
            <p:nvPr/>
          </p:nvSpPr>
          <p:spPr>
            <a:xfrm>
              <a:off x="859546" y="3175576"/>
              <a:ext cx="22608" cy="60717"/>
            </a:xfrm>
            <a:custGeom>
              <a:avLst/>
              <a:gdLst/>
              <a:ahLst/>
              <a:cxnLst/>
              <a:rect l="l" t="t" r="r" b="b"/>
              <a:pathLst>
                <a:path w="862" h="2315" extrusionOk="0">
                  <a:moveTo>
                    <a:pt x="173" y="0"/>
                  </a:moveTo>
                  <a:cubicBezTo>
                    <a:pt x="63" y="116"/>
                    <a:pt x="0" y="274"/>
                    <a:pt x="0" y="433"/>
                  </a:cubicBezTo>
                  <a:lnTo>
                    <a:pt x="0" y="2315"/>
                  </a:lnTo>
                  <a:lnTo>
                    <a:pt x="861" y="2315"/>
                  </a:lnTo>
                  <a:lnTo>
                    <a:pt x="861" y="953"/>
                  </a:lnTo>
                  <a:cubicBezTo>
                    <a:pt x="861" y="785"/>
                    <a:pt x="789" y="621"/>
                    <a:pt x="674" y="501"/>
                  </a:cubicBezTo>
                  <a:lnTo>
                    <a:pt x="17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83"/>
            <p:cNvSpPr/>
            <p:nvPr/>
          </p:nvSpPr>
          <p:spPr>
            <a:xfrm>
              <a:off x="949900" y="3067046"/>
              <a:ext cx="106667" cy="139216"/>
            </a:xfrm>
            <a:custGeom>
              <a:avLst/>
              <a:gdLst/>
              <a:ahLst/>
              <a:cxnLst/>
              <a:rect l="l" t="t" r="r" b="b"/>
              <a:pathLst>
                <a:path w="4067" h="5308" extrusionOk="0">
                  <a:moveTo>
                    <a:pt x="3874" y="0"/>
                  </a:moveTo>
                  <a:lnTo>
                    <a:pt x="279" y="3392"/>
                  </a:lnTo>
                  <a:cubicBezTo>
                    <a:pt x="174" y="3493"/>
                    <a:pt x="106" y="3623"/>
                    <a:pt x="82" y="3763"/>
                  </a:cubicBezTo>
                  <a:cubicBezTo>
                    <a:pt x="10" y="4290"/>
                    <a:pt x="2" y="5079"/>
                    <a:pt x="0" y="5266"/>
                  </a:cubicBezTo>
                  <a:lnTo>
                    <a:pt x="0" y="5266"/>
                  </a:lnTo>
                  <a:cubicBezTo>
                    <a:pt x="7" y="5051"/>
                    <a:pt x="97" y="4850"/>
                    <a:pt x="251" y="4696"/>
                  </a:cubicBezTo>
                  <a:lnTo>
                    <a:pt x="3912" y="1035"/>
                  </a:lnTo>
                  <a:cubicBezTo>
                    <a:pt x="4023" y="929"/>
                    <a:pt x="4066" y="770"/>
                    <a:pt x="4028" y="626"/>
                  </a:cubicBezTo>
                  <a:lnTo>
                    <a:pt x="3874" y="0"/>
                  </a:lnTo>
                  <a:close/>
                  <a:moveTo>
                    <a:pt x="0" y="5266"/>
                  </a:moveTo>
                  <a:cubicBezTo>
                    <a:pt x="0" y="5280"/>
                    <a:pt x="0" y="5294"/>
                    <a:pt x="0" y="5307"/>
                  </a:cubicBezTo>
                  <a:cubicBezTo>
                    <a:pt x="0" y="5307"/>
                    <a:pt x="0" y="5293"/>
                    <a:pt x="0" y="5266"/>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83"/>
            <p:cNvSpPr/>
            <p:nvPr/>
          </p:nvSpPr>
          <p:spPr>
            <a:xfrm>
              <a:off x="1031179" y="3067046"/>
              <a:ext cx="25388" cy="33833"/>
            </a:xfrm>
            <a:custGeom>
              <a:avLst/>
              <a:gdLst/>
              <a:ahLst/>
              <a:cxnLst/>
              <a:rect l="l" t="t" r="r" b="b"/>
              <a:pathLst>
                <a:path w="968" h="1290" extrusionOk="0">
                  <a:moveTo>
                    <a:pt x="775" y="0"/>
                  </a:moveTo>
                  <a:lnTo>
                    <a:pt x="0" y="732"/>
                  </a:lnTo>
                  <a:lnTo>
                    <a:pt x="558" y="1290"/>
                  </a:lnTo>
                  <a:lnTo>
                    <a:pt x="813" y="1035"/>
                  </a:lnTo>
                  <a:cubicBezTo>
                    <a:pt x="924" y="924"/>
                    <a:pt x="967" y="770"/>
                    <a:pt x="929" y="626"/>
                  </a:cubicBezTo>
                  <a:lnTo>
                    <a:pt x="775"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83"/>
            <p:cNvSpPr/>
            <p:nvPr/>
          </p:nvSpPr>
          <p:spPr>
            <a:xfrm>
              <a:off x="891963" y="3084330"/>
              <a:ext cx="48757" cy="16314"/>
            </a:xfrm>
            <a:custGeom>
              <a:avLst/>
              <a:gdLst/>
              <a:ahLst/>
              <a:cxnLst/>
              <a:rect l="l" t="t" r="r" b="b"/>
              <a:pathLst>
                <a:path w="1859" h="622" extrusionOk="0">
                  <a:moveTo>
                    <a:pt x="270" y="0"/>
                  </a:moveTo>
                  <a:cubicBezTo>
                    <a:pt x="1" y="0"/>
                    <a:pt x="1" y="405"/>
                    <a:pt x="270" y="405"/>
                  </a:cubicBezTo>
                  <a:cubicBezTo>
                    <a:pt x="496" y="405"/>
                    <a:pt x="1156" y="438"/>
                    <a:pt x="1473" y="597"/>
                  </a:cubicBezTo>
                  <a:cubicBezTo>
                    <a:pt x="1506" y="614"/>
                    <a:pt x="1538" y="621"/>
                    <a:pt x="1568" y="621"/>
                  </a:cubicBezTo>
                  <a:cubicBezTo>
                    <a:pt x="1752" y="621"/>
                    <a:pt x="1858" y="340"/>
                    <a:pt x="1651" y="236"/>
                  </a:cubicBezTo>
                  <a:cubicBezTo>
                    <a:pt x="1184" y="0"/>
                    <a:pt x="309"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83"/>
            <p:cNvSpPr/>
            <p:nvPr/>
          </p:nvSpPr>
          <p:spPr>
            <a:xfrm>
              <a:off x="876830" y="3191601"/>
              <a:ext cx="10622" cy="49990"/>
            </a:xfrm>
            <a:custGeom>
              <a:avLst/>
              <a:gdLst/>
              <a:ahLst/>
              <a:cxnLst/>
              <a:rect l="l" t="t" r="r" b="b"/>
              <a:pathLst>
                <a:path w="405" h="1906" extrusionOk="0">
                  <a:moveTo>
                    <a:pt x="202" y="0"/>
                  </a:moveTo>
                  <a:cubicBezTo>
                    <a:pt x="92" y="0"/>
                    <a:pt x="0" y="92"/>
                    <a:pt x="0" y="202"/>
                  </a:cubicBezTo>
                  <a:lnTo>
                    <a:pt x="0" y="1704"/>
                  </a:lnTo>
                  <a:cubicBezTo>
                    <a:pt x="0" y="1838"/>
                    <a:pt x="101" y="1906"/>
                    <a:pt x="202" y="1906"/>
                  </a:cubicBezTo>
                  <a:cubicBezTo>
                    <a:pt x="303" y="1906"/>
                    <a:pt x="404" y="1838"/>
                    <a:pt x="404" y="1704"/>
                  </a:cubicBezTo>
                  <a:lnTo>
                    <a:pt x="404" y="202"/>
                  </a:lnTo>
                  <a:cubicBezTo>
                    <a:pt x="404" y="92"/>
                    <a:pt x="313"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83"/>
            <p:cNvSpPr/>
            <p:nvPr/>
          </p:nvSpPr>
          <p:spPr>
            <a:xfrm>
              <a:off x="854248" y="3056057"/>
              <a:ext cx="208614" cy="185664"/>
            </a:xfrm>
            <a:custGeom>
              <a:avLst/>
              <a:gdLst/>
              <a:ahLst/>
              <a:cxnLst/>
              <a:rect l="l" t="t" r="r" b="b"/>
              <a:pathLst>
                <a:path w="7954" h="7079" extrusionOk="0">
                  <a:moveTo>
                    <a:pt x="7405" y="794"/>
                  </a:moveTo>
                  <a:lnTo>
                    <a:pt x="7477" y="1093"/>
                  </a:lnTo>
                  <a:cubicBezTo>
                    <a:pt x="7497" y="1170"/>
                    <a:pt x="7477" y="1252"/>
                    <a:pt x="7420" y="1309"/>
                  </a:cubicBezTo>
                  <a:lnTo>
                    <a:pt x="7304" y="1425"/>
                  </a:lnTo>
                  <a:lnTo>
                    <a:pt x="7030" y="1151"/>
                  </a:lnTo>
                  <a:lnTo>
                    <a:pt x="7405" y="794"/>
                  </a:lnTo>
                  <a:close/>
                  <a:moveTo>
                    <a:pt x="3657" y="405"/>
                  </a:moveTo>
                  <a:lnTo>
                    <a:pt x="3657" y="1242"/>
                  </a:lnTo>
                  <a:cubicBezTo>
                    <a:pt x="3657" y="1377"/>
                    <a:pt x="3628" y="1511"/>
                    <a:pt x="3565" y="1632"/>
                  </a:cubicBezTo>
                  <a:lnTo>
                    <a:pt x="3464" y="1834"/>
                  </a:lnTo>
                  <a:cubicBezTo>
                    <a:pt x="3450" y="1863"/>
                    <a:pt x="3445" y="1892"/>
                    <a:pt x="3445" y="1925"/>
                  </a:cubicBezTo>
                  <a:lnTo>
                    <a:pt x="3445" y="2358"/>
                  </a:lnTo>
                  <a:cubicBezTo>
                    <a:pt x="3445" y="2958"/>
                    <a:pt x="2954" y="3446"/>
                    <a:pt x="2354" y="3446"/>
                  </a:cubicBezTo>
                  <a:cubicBezTo>
                    <a:pt x="2342" y="3446"/>
                    <a:pt x="2331" y="3446"/>
                    <a:pt x="2319" y="3446"/>
                  </a:cubicBezTo>
                  <a:cubicBezTo>
                    <a:pt x="1737" y="3426"/>
                    <a:pt x="1265" y="2916"/>
                    <a:pt x="1265" y="2301"/>
                  </a:cubicBezTo>
                  <a:lnTo>
                    <a:pt x="1265" y="1925"/>
                  </a:lnTo>
                  <a:cubicBezTo>
                    <a:pt x="1265" y="1892"/>
                    <a:pt x="1256" y="1863"/>
                    <a:pt x="1241" y="1834"/>
                  </a:cubicBezTo>
                  <a:lnTo>
                    <a:pt x="1116" y="1588"/>
                  </a:lnTo>
                  <a:cubicBezTo>
                    <a:pt x="1073" y="1497"/>
                    <a:pt x="1049" y="1396"/>
                    <a:pt x="1049" y="1290"/>
                  </a:cubicBezTo>
                  <a:lnTo>
                    <a:pt x="1049" y="1280"/>
                  </a:lnTo>
                  <a:cubicBezTo>
                    <a:pt x="1049" y="794"/>
                    <a:pt x="1439" y="405"/>
                    <a:pt x="1925" y="405"/>
                  </a:cubicBezTo>
                  <a:close/>
                  <a:moveTo>
                    <a:pt x="2810" y="3778"/>
                  </a:moveTo>
                  <a:cubicBezTo>
                    <a:pt x="2820" y="3831"/>
                    <a:pt x="2839" y="3884"/>
                    <a:pt x="2863" y="3927"/>
                  </a:cubicBezTo>
                  <a:lnTo>
                    <a:pt x="2858" y="3937"/>
                  </a:lnTo>
                  <a:lnTo>
                    <a:pt x="2666" y="4124"/>
                  </a:lnTo>
                  <a:cubicBezTo>
                    <a:pt x="2579" y="4211"/>
                    <a:pt x="2466" y="4254"/>
                    <a:pt x="2353" y="4254"/>
                  </a:cubicBezTo>
                  <a:cubicBezTo>
                    <a:pt x="2240" y="4254"/>
                    <a:pt x="2127" y="4211"/>
                    <a:pt x="2040" y="4124"/>
                  </a:cubicBezTo>
                  <a:lnTo>
                    <a:pt x="1872" y="3961"/>
                  </a:lnTo>
                  <a:cubicBezTo>
                    <a:pt x="1891" y="3903"/>
                    <a:pt x="1905" y="3840"/>
                    <a:pt x="1905" y="3778"/>
                  </a:cubicBezTo>
                  <a:cubicBezTo>
                    <a:pt x="2035" y="3821"/>
                    <a:pt x="2170" y="3845"/>
                    <a:pt x="2305" y="3850"/>
                  </a:cubicBezTo>
                  <a:lnTo>
                    <a:pt x="2353" y="3850"/>
                  </a:lnTo>
                  <a:cubicBezTo>
                    <a:pt x="2507" y="3850"/>
                    <a:pt x="2661" y="3826"/>
                    <a:pt x="2810" y="3778"/>
                  </a:cubicBezTo>
                  <a:close/>
                  <a:moveTo>
                    <a:pt x="1925" y="1"/>
                  </a:moveTo>
                  <a:cubicBezTo>
                    <a:pt x="1217" y="5"/>
                    <a:pt x="650" y="573"/>
                    <a:pt x="650" y="1280"/>
                  </a:cubicBezTo>
                  <a:lnTo>
                    <a:pt x="650" y="1290"/>
                  </a:lnTo>
                  <a:cubicBezTo>
                    <a:pt x="650" y="1458"/>
                    <a:pt x="683" y="1617"/>
                    <a:pt x="760" y="1766"/>
                  </a:cubicBezTo>
                  <a:lnTo>
                    <a:pt x="861" y="1973"/>
                  </a:lnTo>
                  <a:lnTo>
                    <a:pt x="861" y="2301"/>
                  </a:lnTo>
                  <a:cubicBezTo>
                    <a:pt x="861" y="2806"/>
                    <a:pt x="1102" y="3277"/>
                    <a:pt x="1506" y="3571"/>
                  </a:cubicBezTo>
                  <a:lnTo>
                    <a:pt x="1506" y="3754"/>
                  </a:lnTo>
                  <a:cubicBezTo>
                    <a:pt x="1501" y="3855"/>
                    <a:pt x="1434" y="3941"/>
                    <a:pt x="1338" y="3970"/>
                  </a:cubicBezTo>
                  <a:lnTo>
                    <a:pt x="611" y="4182"/>
                  </a:lnTo>
                  <a:cubicBezTo>
                    <a:pt x="250" y="4288"/>
                    <a:pt x="0" y="4620"/>
                    <a:pt x="0" y="4995"/>
                  </a:cubicBezTo>
                  <a:lnTo>
                    <a:pt x="0" y="6876"/>
                  </a:lnTo>
                  <a:cubicBezTo>
                    <a:pt x="0" y="7011"/>
                    <a:pt x="101" y="7079"/>
                    <a:pt x="202" y="7079"/>
                  </a:cubicBezTo>
                  <a:cubicBezTo>
                    <a:pt x="303" y="7079"/>
                    <a:pt x="404" y="7011"/>
                    <a:pt x="404" y="6876"/>
                  </a:cubicBezTo>
                  <a:lnTo>
                    <a:pt x="404" y="4995"/>
                  </a:lnTo>
                  <a:cubicBezTo>
                    <a:pt x="404" y="4798"/>
                    <a:pt x="534" y="4625"/>
                    <a:pt x="727" y="4567"/>
                  </a:cubicBezTo>
                  <a:lnTo>
                    <a:pt x="1453" y="4360"/>
                  </a:lnTo>
                  <a:cubicBezTo>
                    <a:pt x="1511" y="4341"/>
                    <a:pt x="1573" y="4317"/>
                    <a:pt x="1626" y="4278"/>
                  </a:cubicBezTo>
                  <a:lnTo>
                    <a:pt x="1756" y="4408"/>
                  </a:lnTo>
                  <a:cubicBezTo>
                    <a:pt x="1920" y="4574"/>
                    <a:pt x="2136" y="4657"/>
                    <a:pt x="2354" y="4657"/>
                  </a:cubicBezTo>
                  <a:cubicBezTo>
                    <a:pt x="2571" y="4657"/>
                    <a:pt x="2788" y="4574"/>
                    <a:pt x="2954" y="4408"/>
                  </a:cubicBezTo>
                  <a:lnTo>
                    <a:pt x="3142" y="4220"/>
                  </a:lnTo>
                  <a:lnTo>
                    <a:pt x="3147" y="4216"/>
                  </a:lnTo>
                  <a:cubicBezTo>
                    <a:pt x="3233" y="4259"/>
                    <a:pt x="3330" y="4278"/>
                    <a:pt x="3431" y="4278"/>
                  </a:cubicBezTo>
                  <a:lnTo>
                    <a:pt x="3474" y="4278"/>
                  </a:lnTo>
                  <a:cubicBezTo>
                    <a:pt x="3633" y="4278"/>
                    <a:pt x="3792" y="4216"/>
                    <a:pt x="3907" y="4105"/>
                  </a:cubicBezTo>
                  <a:lnTo>
                    <a:pt x="6736" y="1430"/>
                  </a:lnTo>
                  <a:lnTo>
                    <a:pt x="7020" y="1709"/>
                  </a:lnTo>
                  <a:lnTo>
                    <a:pt x="3753" y="4976"/>
                  </a:lnTo>
                  <a:cubicBezTo>
                    <a:pt x="3556" y="5173"/>
                    <a:pt x="3440" y="5447"/>
                    <a:pt x="3445" y="5726"/>
                  </a:cubicBezTo>
                  <a:lnTo>
                    <a:pt x="3445" y="6876"/>
                  </a:lnTo>
                  <a:cubicBezTo>
                    <a:pt x="3445" y="7011"/>
                    <a:pt x="3545" y="7079"/>
                    <a:pt x="3645" y="7079"/>
                  </a:cubicBezTo>
                  <a:cubicBezTo>
                    <a:pt x="3745" y="7079"/>
                    <a:pt x="3845" y="7011"/>
                    <a:pt x="3845" y="6876"/>
                  </a:cubicBezTo>
                  <a:lnTo>
                    <a:pt x="3845" y="5726"/>
                  </a:lnTo>
                  <a:cubicBezTo>
                    <a:pt x="3845" y="5553"/>
                    <a:pt x="3917" y="5385"/>
                    <a:pt x="4042" y="5260"/>
                  </a:cubicBezTo>
                  <a:lnTo>
                    <a:pt x="7704" y="1598"/>
                  </a:lnTo>
                  <a:cubicBezTo>
                    <a:pt x="7862" y="1439"/>
                    <a:pt x="7925" y="1208"/>
                    <a:pt x="7867" y="997"/>
                  </a:cubicBezTo>
                  <a:lnTo>
                    <a:pt x="7737" y="477"/>
                  </a:lnTo>
                  <a:lnTo>
                    <a:pt x="7872" y="352"/>
                  </a:lnTo>
                  <a:cubicBezTo>
                    <a:pt x="7954" y="275"/>
                    <a:pt x="7954" y="145"/>
                    <a:pt x="7882" y="68"/>
                  </a:cubicBezTo>
                  <a:cubicBezTo>
                    <a:pt x="7841" y="25"/>
                    <a:pt x="7787" y="3"/>
                    <a:pt x="7732" y="3"/>
                  </a:cubicBezTo>
                  <a:cubicBezTo>
                    <a:pt x="7682" y="3"/>
                    <a:pt x="7632" y="22"/>
                    <a:pt x="7593" y="58"/>
                  </a:cubicBezTo>
                  <a:lnTo>
                    <a:pt x="3633" y="3811"/>
                  </a:lnTo>
                  <a:cubicBezTo>
                    <a:pt x="3590" y="3855"/>
                    <a:pt x="3532" y="3874"/>
                    <a:pt x="3474" y="3874"/>
                  </a:cubicBezTo>
                  <a:lnTo>
                    <a:pt x="3431" y="3874"/>
                  </a:lnTo>
                  <a:cubicBezTo>
                    <a:pt x="3301" y="3874"/>
                    <a:pt x="3200" y="3773"/>
                    <a:pt x="3200" y="3643"/>
                  </a:cubicBezTo>
                  <a:lnTo>
                    <a:pt x="3200" y="3585"/>
                  </a:lnTo>
                  <a:cubicBezTo>
                    <a:pt x="3267" y="3537"/>
                    <a:pt x="3330" y="3484"/>
                    <a:pt x="3392" y="3426"/>
                  </a:cubicBezTo>
                  <a:cubicBezTo>
                    <a:pt x="3681" y="3147"/>
                    <a:pt x="3845" y="2758"/>
                    <a:pt x="3845" y="2353"/>
                  </a:cubicBezTo>
                  <a:lnTo>
                    <a:pt x="3845" y="1973"/>
                  </a:lnTo>
                  <a:lnTo>
                    <a:pt x="3926" y="1810"/>
                  </a:lnTo>
                  <a:cubicBezTo>
                    <a:pt x="4013" y="1632"/>
                    <a:pt x="4061" y="1439"/>
                    <a:pt x="4061" y="1242"/>
                  </a:cubicBezTo>
                  <a:lnTo>
                    <a:pt x="4061" y="203"/>
                  </a:lnTo>
                  <a:cubicBezTo>
                    <a:pt x="4061" y="92"/>
                    <a:pt x="3970" y="1"/>
                    <a:pt x="3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83"/>
            <p:cNvSpPr/>
            <p:nvPr/>
          </p:nvSpPr>
          <p:spPr>
            <a:xfrm>
              <a:off x="1000938" y="2920644"/>
              <a:ext cx="213754" cy="179868"/>
            </a:xfrm>
            <a:custGeom>
              <a:avLst/>
              <a:gdLst/>
              <a:ahLst/>
              <a:cxnLst/>
              <a:rect l="l" t="t" r="r" b="b"/>
              <a:pathLst>
                <a:path w="8150" h="6858" extrusionOk="0">
                  <a:moveTo>
                    <a:pt x="633" y="1"/>
                  </a:moveTo>
                  <a:cubicBezTo>
                    <a:pt x="282" y="1"/>
                    <a:pt x="3" y="284"/>
                    <a:pt x="3" y="631"/>
                  </a:cubicBezTo>
                  <a:lnTo>
                    <a:pt x="3" y="6092"/>
                  </a:lnTo>
                  <a:cubicBezTo>
                    <a:pt x="1" y="6227"/>
                    <a:pt x="100" y="6294"/>
                    <a:pt x="201" y="6294"/>
                  </a:cubicBezTo>
                  <a:cubicBezTo>
                    <a:pt x="301" y="6294"/>
                    <a:pt x="402" y="6227"/>
                    <a:pt x="402" y="6092"/>
                  </a:cubicBezTo>
                  <a:lnTo>
                    <a:pt x="402" y="631"/>
                  </a:lnTo>
                  <a:cubicBezTo>
                    <a:pt x="402" y="506"/>
                    <a:pt x="508" y="405"/>
                    <a:pt x="633" y="405"/>
                  </a:cubicBezTo>
                  <a:lnTo>
                    <a:pt x="7519" y="405"/>
                  </a:lnTo>
                  <a:cubicBezTo>
                    <a:pt x="7644" y="405"/>
                    <a:pt x="7750" y="506"/>
                    <a:pt x="7750" y="631"/>
                  </a:cubicBezTo>
                  <a:lnTo>
                    <a:pt x="7750" y="6227"/>
                  </a:lnTo>
                  <a:cubicBezTo>
                    <a:pt x="7750" y="6352"/>
                    <a:pt x="7644" y="6458"/>
                    <a:pt x="7519" y="6458"/>
                  </a:cubicBezTo>
                  <a:lnTo>
                    <a:pt x="2919" y="6458"/>
                  </a:lnTo>
                  <a:cubicBezTo>
                    <a:pt x="2650" y="6458"/>
                    <a:pt x="2650" y="6857"/>
                    <a:pt x="2919" y="6857"/>
                  </a:cubicBezTo>
                  <a:lnTo>
                    <a:pt x="7519" y="6857"/>
                  </a:lnTo>
                  <a:cubicBezTo>
                    <a:pt x="7865" y="6857"/>
                    <a:pt x="8149" y="6573"/>
                    <a:pt x="8149" y="6227"/>
                  </a:cubicBezTo>
                  <a:lnTo>
                    <a:pt x="8149" y="636"/>
                  </a:lnTo>
                  <a:cubicBezTo>
                    <a:pt x="8149" y="284"/>
                    <a:pt x="7870" y="1"/>
                    <a:pt x="75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83"/>
            <p:cNvSpPr/>
            <p:nvPr/>
          </p:nvSpPr>
          <p:spPr>
            <a:xfrm>
              <a:off x="1027376" y="2954478"/>
              <a:ext cx="159044" cy="100819"/>
            </a:xfrm>
            <a:custGeom>
              <a:avLst/>
              <a:gdLst/>
              <a:ahLst/>
              <a:cxnLst/>
              <a:rect l="l" t="t" r="r" b="b"/>
              <a:pathLst>
                <a:path w="6064" h="3844" extrusionOk="0">
                  <a:moveTo>
                    <a:pt x="4793" y="0"/>
                  </a:moveTo>
                  <a:cubicBezTo>
                    <a:pt x="4524" y="0"/>
                    <a:pt x="4524" y="404"/>
                    <a:pt x="4793" y="404"/>
                  </a:cubicBezTo>
                  <a:lnTo>
                    <a:pt x="5380" y="404"/>
                  </a:lnTo>
                  <a:lnTo>
                    <a:pt x="3176" y="2608"/>
                  </a:lnTo>
                  <a:lnTo>
                    <a:pt x="2243" y="1675"/>
                  </a:lnTo>
                  <a:cubicBezTo>
                    <a:pt x="2202" y="1636"/>
                    <a:pt x="2150" y="1617"/>
                    <a:pt x="2099" y="1617"/>
                  </a:cubicBezTo>
                  <a:cubicBezTo>
                    <a:pt x="2047" y="1617"/>
                    <a:pt x="1995" y="1636"/>
                    <a:pt x="1954" y="1675"/>
                  </a:cubicBezTo>
                  <a:lnTo>
                    <a:pt x="131" y="3503"/>
                  </a:lnTo>
                  <a:cubicBezTo>
                    <a:pt x="1" y="3652"/>
                    <a:pt x="129" y="3843"/>
                    <a:pt x="280" y="3843"/>
                  </a:cubicBezTo>
                  <a:cubicBezTo>
                    <a:pt x="325" y="3843"/>
                    <a:pt x="372" y="3826"/>
                    <a:pt x="415" y="3787"/>
                  </a:cubicBezTo>
                  <a:lnTo>
                    <a:pt x="2099" y="2103"/>
                  </a:lnTo>
                  <a:lnTo>
                    <a:pt x="3032" y="3036"/>
                  </a:lnTo>
                  <a:cubicBezTo>
                    <a:pt x="3071" y="3077"/>
                    <a:pt x="3122" y="3098"/>
                    <a:pt x="3174" y="3098"/>
                  </a:cubicBezTo>
                  <a:cubicBezTo>
                    <a:pt x="3226" y="3098"/>
                    <a:pt x="3278" y="3077"/>
                    <a:pt x="3316" y="3036"/>
                  </a:cubicBezTo>
                  <a:lnTo>
                    <a:pt x="5664" y="693"/>
                  </a:lnTo>
                  <a:lnTo>
                    <a:pt x="5664" y="1285"/>
                  </a:lnTo>
                  <a:cubicBezTo>
                    <a:pt x="5664" y="1417"/>
                    <a:pt x="5764" y="1483"/>
                    <a:pt x="5864" y="1483"/>
                  </a:cubicBezTo>
                  <a:cubicBezTo>
                    <a:pt x="5964" y="1483"/>
                    <a:pt x="6064" y="1417"/>
                    <a:pt x="6064" y="1285"/>
                  </a:cubicBezTo>
                  <a:lnTo>
                    <a:pt x="6064" y="202"/>
                  </a:lnTo>
                  <a:cubicBezTo>
                    <a:pt x="6064" y="91"/>
                    <a:pt x="5977" y="0"/>
                    <a:pt x="5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06" name="Google Shape;15006;p83"/>
          <p:cNvGrpSpPr/>
          <p:nvPr/>
        </p:nvGrpSpPr>
        <p:grpSpPr>
          <a:xfrm>
            <a:off x="1274858" y="2745275"/>
            <a:ext cx="412191" cy="302665"/>
            <a:chOff x="1274858" y="2929850"/>
            <a:chExt cx="412191" cy="302665"/>
          </a:xfrm>
        </p:grpSpPr>
        <p:sp>
          <p:nvSpPr>
            <p:cNvPr id="15007" name="Google Shape;15007;p83"/>
            <p:cNvSpPr/>
            <p:nvPr/>
          </p:nvSpPr>
          <p:spPr>
            <a:xfrm>
              <a:off x="1300220" y="2935909"/>
              <a:ext cx="361467" cy="264662"/>
            </a:xfrm>
            <a:custGeom>
              <a:avLst/>
              <a:gdLst/>
              <a:ahLst/>
              <a:cxnLst/>
              <a:rect l="l" t="t" r="r" b="b"/>
              <a:pathLst>
                <a:path w="13782" h="10091" extrusionOk="0">
                  <a:moveTo>
                    <a:pt x="491" y="1"/>
                  </a:moveTo>
                  <a:cubicBezTo>
                    <a:pt x="222" y="1"/>
                    <a:pt x="1" y="222"/>
                    <a:pt x="1" y="492"/>
                  </a:cubicBezTo>
                  <a:lnTo>
                    <a:pt x="1" y="10091"/>
                  </a:lnTo>
                  <a:lnTo>
                    <a:pt x="13782" y="10091"/>
                  </a:lnTo>
                  <a:lnTo>
                    <a:pt x="13782" y="492"/>
                  </a:lnTo>
                  <a:cubicBezTo>
                    <a:pt x="13782" y="222"/>
                    <a:pt x="13560" y="1"/>
                    <a:pt x="13291"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83"/>
            <p:cNvSpPr/>
            <p:nvPr/>
          </p:nvSpPr>
          <p:spPr>
            <a:xfrm>
              <a:off x="1325976" y="2961795"/>
              <a:ext cx="309852" cy="206489"/>
            </a:xfrm>
            <a:custGeom>
              <a:avLst/>
              <a:gdLst/>
              <a:ahLst/>
              <a:cxnLst/>
              <a:rect l="l" t="t" r="r" b="b"/>
              <a:pathLst>
                <a:path w="11814" h="7873" extrusionOk="0">
                  <a:moveTo>
                    <a:pt x="0" y="0"/>
                  </a:moveTo>
                  <a:lnTo>
                    <a:pt x="0" y="7872"/>
                  </a:lnTo>
                  <a:lnTo>
                    <a:pt x="11813" y="7872"/>
                  </a:lnTo>
                  <a:lnTo>
                    <a:pt x="11813" y="0"/>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83"/>
            <p:cNvSpPr/>
            <p:nvPr/>
          </p:nvSpPr>
          <p:spPr>
            <a:xfrm>
              <a:off x="1325976" y="3129494"/>
              <a:ext cx="180865" cy="38790"/>
            </a:xfrm>
            <a:custGeom>
              <a:avLst/>
              <a:gdLst/>
              <a:ahLst/>
              <a:cxnLst/>
              <a:rect l="l" t="t" r="r" b="b"/>
              <a:pathLst>
                <a:path w="6896" h="1479" extrusionOk="0">
                  <a:moveTo>
                    <a:pt x="0" y="1"/>
                  </a:moveTo>
                  <a:lnTo>
                    <a:pt x="0" y="1478"/>
                  </a:lnTo>
                  <a:lnTo>
                    <a:pt x="6896" y="1478"/>
                  </a:lnTo>
                  <a:lnTo>
                    <a:pt x="6896" y="1"/>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83"/>
            <p:cNvSpPr/>
            <p:nvPr/>
          </p:nvSpPr>
          <p:spPr>
            <a:xfrm>
              <a:off x="1371140" y="3052149"/>
              <a:ext cx="90511" cy="90380"/>
            </a:xfrm>
            <a:custGeom>
              <a:avLst/>
              <a:gdLst/>
              <a:ahLst/>
              <a:cxnLst/>
              <a:rect l="l" t="t" r="r" b="b"/>
              <a:pathLst>
                <a:path w="3451" h="3446" extrusionOk="0">
                  <a:moveTo>
                    <a:pt x="1233" y="0"/>
                  </a:moveTo>
                  <a:lnTo>
                    <a:pt x="1233" y="337"/>
                  </a:lnTo>
                  <a:cubicBezTo>
                    <a:pt x="1233" y="433"/>
                    <a:pt x="1180" y="515"/>
                    <a:pt x="1098" y="559"/>
                  </a:cubicBezTo>
                  <a:lnTo>
                    <a:pt x="477" y="799"/>
                  </a:lnTo>
                  <a:cubicBezTo>
                    <a:pt x="189" y="910"/>
                    <a:pt x="1" y="1184"/>
                    <a:pt x="6" y="1487"/>
                  </a:cubicBezTo>
                  <a:lnTo>
                    <a:pt x="6" y="2950"/>
                  </a:lnTo>
                  <a:cubicBezTo>
                    <a:pt x="1" y="3224"/>
                    <a:pt x="222" y="3446"/>
                    <a:pt x="496" y="3446"/>
                  </a:cubicBezTo>
                  <a:lnTo>
                    <a:pt x="2955" y="3446"/>
                  </a:lnTo>
                  <a:cubicBezTo>
                    <a:pt x="3230" y="3446"/>
                    <a:pt x="3451" y="3224"/>
                    <a:pt x="3451" y="2950"/>
                  </a:cubicBezTo>
                  <a:lnTo>
                    <a:pt x="3451" y="1487"/>
                  </a:lnTo>
                  <a:cubicBezTo>
                    <a:pt x="3451" y="1184"/>
                    <a:pt x="3263" y="910"/>
                    <a:pt x="2979" y="799"/>
                  </a:cubicBezTo>
                  <a:lnTo>
                    <a:pt x="2354" y="559"/>
                  </a:lnTo>
                  <a:cubicBezTo>
                    <a:pt x="2272" y="515"/>
                    <a:pt x="2219" y="433"/>
                    <a:pt x="2219" y="337"/>
                  </a:cubicBezTo>
                  <a:lnTo>
                    <a:pt x="221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83"/>
            <p:cNvSpPr/>
            <p:nvPr/>
          </p:nvSpPr>
          <p:spPr>
            <a:xfrm>
              <a:off x="1506814" y="2961795"/>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83"/>
            <p:cNvSpPr/>
            <p:nvPr/>
          </p:nvSpPr>
          <p:spPr>
            <a:xfrm>
              <a:off x="1506814" y="3065027"/>
              <a:ext cx="129013" cy="103258"/>
            </a:xfrm>
            <a:custGeom>
              <a:avLst/>
              <a:gdLst/>
              <a:ahLst/>
              <a:cxnLst/>
              <a:rect l="l" t="t" r="r" b="b"/>
              <a:pathLst>
                <a:path w="4919" h="3937" extrusionOk="0">
                  <a:moveTo>
                    <a:pt x="1" y="0"/>
                  </a:moveTo>
                  <a:lnTo>
                    <a:pt x="1" y="3936"/>
                  </a:lnTo>
                  <a:lnTo>
                    <a:pt x="4918" y="3936"/>
                  </a:lnTo>
                  <a:lnTo>
                    <a:pt x="4918" y="0"/>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83"/>
            <p:cNvSpPr/>
            <p:nvPr/>
          </p:nvSpPr>
          <p:spPr>
            <a:xfrm>
              <a:off x="1280786" y="3194119"/>
              <a:ext cx="400337" cy="32339"/>
            </a:xfrm>
            <a:custGeom>
              <a:avLst/>
              <a:gdLst/>
              <a:ahLst/>
              <a:cxnLst/>
              <a:rect l="l" t="t" r="r" b="b"/>
              <a:pathLst>
                <a:path w="15264" h="1233" extrusionOk="0">
                  <a:moveTo>
                    <a:pt x="251" y="1"/>
                  </a:moveTo>
                  <a:cubicBezTo>
                    <a:pt x="111" y="1"/>
                    <a:pt x="5" y="111"/>
                    <a:pt x="5" y="246"/>
                  </a:cubicBezTo>
                  <a:lnTo>
                    <a:pt x="5" y="737"/>
                  </a:lnTo>
                  <a:cubicBezTo>
                    <a:pt x="1" y="1011"/>
                    <a:pt x="222" y="1232"/>
                    <a:pt x="496" y="1232"/>
                  </a:cubicBezTo>
                  <a:lnTo>
                    <a:pt x="14768" y="1232"/>
                  </a:lnTo>
                  <a:cubicBezTo>
                    <a:pt x="15042" y="1232"/>
                    <a:pt x="15264" y="1011"/>
                    <a:pt x="15264" y="737"/>
                  </a:cubicBezTo>
                  <a:lnTo>
                    <a:pt x="15264" y="246"/>
                  </a:lnTo>
                  <a:cubicBezTo>
                    <a:pt x="15264" y="111"/>
                    <a:pt x="15148" y="1"/>
                    <a:pt x="150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83"/>
            <p:cNvSpPr/>
            <p:nvPr/>
          </p:nvSpPr>
          <p:spPr>
            <a:xfrm>
              <a:off x="1442190" y="3194119"/>
              <a:ext cx="77528" cy="19330"/>
            </a:xfrm>
            <a:custGeom>
              <a:avLst/>
              <a:gdLst/>
              <a:ahLst/>
              <a:cxnLst/>
              <a:rect l="l" t="t" r="r" b="b"/>
              <a:pathLst>
                <a:path w="2956" h="737" extrusionOk="0">
                  <a:moveTo>
                    <a:pt x="1" y="1"/>
                  </a:moveTo>
                  <a:lnTo>
                    <a:pt x="347" y="520"/>
                  </a:lnTo>
                  <a:cubicBezTo>
                    <a:pt x="439" y="655"/>
                    <a:pt x="593" y="737"/>
                    <a:pt x="756" y="737"/>
                  </a:cubicBezTo>
                  <a:lnTo>
                    <a:pt x="2200" y="737"/>
                  </a:lnTo>
                  <a:cubicBezTo>
                    <a:pt x="2363" y="737"/>
                    <a:pt x="2517" y="655"/>
                    <a:pt x="2609" y="520"/>
                  </a:cubicBezTo>
                  <a:lnTo>
                    <a:pt x="2955" y="1"/>
                  </a:ln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83"/>
            <p:cNvSpPr/>
            <p:nvPr/>
          </p:nvSpPr>
          <p:spPr>
            <a:xfrm>
              <a:off x="1532570" y="3039140"/>
              <a:ext cx="77502" cy="26018"/>
            </a:xfrm>
            <a:custGeom>
              <a:avLst/>
              <a:gdLst/>
              <a:ahLst/>
              <a:cxnLst/>
              <a:rect l="l" t="t" r="r" b="b"/>
              <a:pathLst>
                <a:path w="2955" h="992" extrusionOk="0">
                  <a:moveTo>
                    <a:pt x="885" y="1"/>
                  </a:moveTo>
                  <a:lnTo>
                    <a:pt x="404" y="135"/>
                  </a:lnTo>
                  <a:cubicBezTo>
                    <a:pt x="164" y="203"/>
                    <a:pt x="0" y="390"/>
                    <a:pt x="0" y="602"/>
                  </a:cubicBezTo>
                  <a:lnTo>
                    <a:pt x="0" y="992"/>
                  </a:lnTo>
                  <a:lnTo>
                    <a:pt x="2955" y="992"/>
                  </a:lnTo>
                  <a:lnTo>
                    <a:pt x="2955" y="607"/>
                  </a:lnTo>
                  <a:cubicBezTo>
                    <a:pt x="2955" y="395"/>
                    <a:pt x="2791" y="208"/>
                    <a:pt x="2550" y="140"/>
                  </a:cubicBezTo>
                  <a:lnTo>
                    <a:pt x="2069" y="6"/>
                  </a:lnTo>
                  <a:lnTo>
                    <a:pt x="885" y="1"/>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83"/>
            <p:cNvSpPr/>
            <p:nvPr/>
          </p:nvSpPr>
          <p:spPr>
            <a:xfrm>
              <a:off x="1558430" y="3019837"/>
              <a:ext cx="25782" cy="32339"/>
            </a:xfrm>
            <a:custGeom>
              <a:avLst/>
              <a:gdLst/>
              <a:ahLst/>
              <a:cxnLst/>
              <a:rect l="l" t="t" r="r" b="b"/>
              <a:pathLst>
                <a:path w="983" h="1233" extrusionOk="0">
                  <a:moveTo>
                    <a:pt x="1" y="1"/>
                  </a:moveTo>
                  <a:lnTo>
                    <a:pt x="1" y="737"/>
                  </a:lnTo>
                  <a:cubicBezTo>
                    <a:pt x="1" y="1011"/>
                    <a:pt x="222" y="1232"/>
                    <a:pt x="491" y="1232"/>
                  </a:cubicBezTo>
                  <a:cubicBezTo>
                    <a:pt x="766" y="1232"/>
                    <a:pt x="982" y="1011"/>
                    <a:pt x="982" y="737"/>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83"/>
            <p:cNvSpPr/>
            <p:nvPr/>
          </p:nvSpPr>
          <p:spPr>
            <a:xfrm>
              <a:off x="1552004" y="2987525"/>
              <a:ext cx="38764" cy="45216"/>
            </a:xfrm>
            <a:custGeom>
              <a:avLst/>
              <a:gdLst/>
              <a:ahLst/>
              <a:cxnLst/>
              <a:rect l="l" t="t" r="r" b="b"/>
              <a:pathLst>
                <a:path w="1478" h="1724" extrusionOk="0">
                  <a:moveTo>
                    <a:pt x="491" y="1"/>
                  </a:moveTo>
                  <a:cubicBezTo>
                    <a:pt x="217" y="1"/>
                    <a:pt x="0" y="222"/>
                    <a:pt x="0" y="492"/>
                  </a:cubicBezTo>
                  <a:lnTo>
                    <a:pt x="0" y="987"/>
                  </a:lnTo>
                  <a:cubicBezTo>
                    <a:pt x="0" y="1396"/>
                    <a:pt x="327" y="1723"/>
                    <a:pt x="736" y="1723"/>
                  </a:cubicBezTo>
                  <a:cubicBezTo>
                    <a:pt x="1145" y="1723"/>
                    <a:pt x="1477" y="1391"/>
                    <a:pt x="1473" y="982"/>
                  </a:cubicBezTo>
                  <a:lnTo>
                    <a:pt x="1473" y="492"/>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83"/>
            <p:cNvSpPr/>
            <p:nvPr/>
          </p:nvSpPr>
          <p:spPr>
            <a:xfrm>
              <a:off x="1551900" y="2987525"/>
              <a:ext cx="25860" cy="45164"/>
            </a:xfrm>
            <a:custGeom>
              <a:avLst/>
              <a:gdLst/>
              <a:ahLst/>
              <a:cxnLst/>
              <a:rect l="l" t="t" r="r" b="b"/>
              <a:pathLst>
                <a:path w="986" h="1722" extrusionOk="0">
                  <a:moveTo>
                    <a:pt x="495" y="1"/>
                  </a:moveTo>
                  <a:cubicBezTo>
                    <a:pt x="221" y="1"/>
                    <a:pt x="4" y="222"/>
                    <a:pt x="4" y="492"/>
                  </a:cubicBezTo>
                  <a:lnTo>
                    <a:pt x="4" y="982"/>
                  </a:lnTo>
                  <a:cubicBezTo>
                    <a:pt x="0" y="1406"/>
                    <a:pt x="341" y="1722"/>
                    <a:pt x="730" y="1722"/>
                  </a:cubicBezTo>
                  <a:cubicBezTo>
                    <a:pt x="814" y="1722"/>
                    <a:pt x="900" y="1707"/>
                    <a:pt x="986" y="1675"/>
                  </a:cubicBezTo>
                  <a:cubicBezTo>
                    <a:pt x="692" y="1574"/>
                    <a:pt x="495" y="1295"/>
                    <a:pt x="495" y="987"/>
                  </a:cubicBezTo>
                  <a:lnTo>
                    <a:pt x="495" y="492"/>
                  </a:lnTo>
                  <a:cubicBezTo>
                    <a:pt x="495" y="222"/>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9" name="Google Shape;15019;p83"/>
            <p:cNvSpPr/>
            <p:nvPr/>
          </p:nvSpPr>
          <p:spPr>
            <a:xfrm>
              <a:off x="1552004" y="2987525"/>
              <a:ext cx="38764" cy="19225"/>
            </a:xfrm>
            <a:custGeom>
              <a:avLst/>
              <a:gdLst/>
              <a:ahLst/>
              <a:cxnLst/>
              <a:rect l="l" t="t" r="r" b="b"/>
              <a:pathLst>
                <a:path w="1478" h="733" extrusionOk="0">
                  <a:moveTo>
                    <a:pt x="491" y="1"/>
                  </a:moveTo>
                  <a:cubicBezTo>
                    <a:pt x="221" y="1"/>
                    <a:pt x="0" y="222"/>
                    <a:pt x="0" y="492"/>
                  </a:cubicBezTo>
                  <a:cubicBezTo>
                    <a:pt x="481" y="636"/>
                    <a:pt x="977" y="718"/>
                    <a:pt x="1477" y="732"/>
                  </a:cubicBezTo>
                  <a:lnTo>
                    <a:pt x="1477" y="492"/>
                  </a:lnTo>
                  <a:cubicBezTo>
                    <a:pt x="1477" y="222"/>
                    <a:pt x="1256" y="1"/>
                    <a:pt x="98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83"/>
            <p:cNvSpPr/>
            <p:nvPr/>
          </p:nvSpPr>
          <p:spPr>
            <a:xfrm>
              <a:off x="1552004" y="2987525"/>
              <a:ext cx="25755" cy="16051"/>
            </a:xfrm>
            <a:custGeom>
              <a:avLst/>
              <a:gdLst/>
              <a:ahLst/>
              <a:cxnLst/>
              <a:rect l="l" t="t" r="r" b="b"/>
              <a:pathLst>
                <a:path w="982" h="612" extrusionOk="0">
                  <a:moveTo>
                    <a:pt x="491" y="1"/>
                  </a:moveTo>
                  <a:cubicBezTo>
                    <a:pt x="217" y="1"/>
                    <a:pt x="0" y="222"/>
                    <a:pt x="0" y="492"/>
                  </a:cubicBezTo>
                  <a:cubicBezTo>
                    <a:pt x="159" y="540"/>
                    <a:pt x="322" y="583"/>
                    <a:pt x="491" y="612"/>
                  </a:cubicBezTo>
                  <a:lnTo>
                    <a:pt x="491" y="492"/>
                  </a:lnTo>
                  <a:cubicBezTo>
                    <a:pt x="491" y="222"/>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83"/>
            <p:cNvSpPr/>
            <p:nvPr/>
          </p:nvSpPr>
          <p:spPr>
            <a:xfrm>
              <a:off x="1532570" y="3142372"/>
              <a:ext cx="77502" cy="25913"/>
            </a:xfrm>
            <a:custGeom>
              <a:avLst/>
              <a:gdLst/>
              <a:ahLst/>
              <a:cxnLst/>
              <a:rect l="l" t="t" r="r" b="b"/>
              <a:pathLst>
                <a:path w="2955" h="988" extrusionOk="0">
                  <a:moveTo>
                    <a:pt x="2069" y="1"/>
                  </a:moveTo>
                  <a:lnTo>
                    <a:pt x="885" y="6"/>
                  </a:lnTo>
                  <a:lnTo>
                    <a:pt x="404" y="140"/>
                  </a:lnTo>
                  <a:cubicBezTo>
                    <a:pt x="164" y="203"/>
                    <a:pt x="0" y="395"/>
                    <a:pt x="0" y="607"/>
                  </a:cubicBezTo>
                  <a:lnTo>
                    <a:pt x="0" y="987"/>
                  </a:lnTo>
                  <a:lnTo>
                    <a:pt x="2955" y="987"/>
                  </a:lnTo>
                  <a:lnTo>
                    <a:pt x="2955" y="602"/>
                  </a:lnTo>
                  <a:cubicBezTo>
                    <a:pt x="2955" y="390"/>
                    <a:pt x="2791" y="203"/>
                    <a:pt x="2550" y="135"/>
                  </a:cubicBezTo>
                  <a:lnTo>
                    <a:pt x="2069" y="1"/>
                  </a:lnTo>
                  <a:close/>
                </a:path>
              </a:pathLst>
            </a:custGeom>
            <a:solidFill>
              <a:srgbClr val="E4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83"/>
            <p:cNvSpPr/>
            <p:nvPr/>
          </p:nvSpPr>
          <p:spPr>
            <a:xfrm>
              <a:off x="1558430" y="3123068"/>
              <a:ext cx="25782" cy="32339"/>
            </a:xfrm>
            <a:custGeom>
              <a:avLst/>
              <a:gdLst/>
              <a:ahLst/>
              <a:cxnLst/>
              <a:rect l="l" t="t" r="r" b="b"/>
              <a:pathLst>
                <a:path w="983" h="1233" extrusionOk="0">
                  <a:moveTo>
                    <a:pt x="1" y="1"/>
                  </a:moveTo>
                  <a:lnTo>
                    <a:pt x="1" y="742"/>
                  </a:lnTo>
                  <a:cubicBezTo>
                    <a:pt x="1" y="1011"/>
                    <a:pt x="222" y="1232"/>
                    <a:pt x="491" y="1232"/>
                  </a:cubicBezTo>
                  <a:cubicBezTo>
                    <a:pt x="766" y="1232"/>
                    <a:pt x="982" y="1011"/>
                    <a:pt x="982" y="742"/>
                  </a:cubicBezTo>
                  <a:lnTo>
                    <a:pt x="982"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83"/>
            <p:cNvSpPr/>
            <p:nvPr/>
          </p:nvSpPr>
          <p:spPr>
            <a:xfrm>
              <a:off x="1552004" y="3090887"/>
              <a:ext cx="38633" cy="45216"/>
            </a:xfrm>
            <a:custGeom>
              <a:avLst/>
              <a:gdLst/>
              <a:ahLst/>
              <a:cxnLst/>
              <a:rect l="l" t="t" r="r" b="b"/>
              <a:pathLst>
                <a:path w="1473" h="1724" extrusionOk="0">
                  <a:moveTo>
                    <a:pt x="491" y="1"/>
                  </a:moveTo>
                  <a:cubicBezTo>
                    <a:pt x="217" y="1"/>
                    <a:pt x="0" y="222"/>
                    <a:pt x="0" y="491"/>
                  </a:cubicBezTo>
                  <a:lnTo>
                    <a:pt x="0" y="987"/>
                  </a:lnTo>
                  <a:cubicBezTo>
                    <a:pt x="0" y="1391"/>
                    <a:pt x="327" y="1723"/>
                    <a:pt x="736" y="1723"/>
                  </a:cubicBezTo>
                  <a:cubicBezTo>
                    <a:pt x="1145" y="1723"/>
                    <a:pt x="1473" y="1391"/>
                    <a:pt x="1473" y="987"/>
                  </a:cubicBezTo>
                  <a:lnTo>
                    <a:pt x="1473" y="491"/>
                  </a:lnTo>
                  <a:cubicBezTo>
                    <a:pt x="1473" y="222"/>
                    <a:pt x="1251" y="1"/>
                    <a:pt x="98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83"/>
            <p:cNvSpPr/>
            <p:nvPr/>
          </p:nvSpPr>
          <p:spPr>
            <a:xfrm>
              <a:off x="1551900" y="3090887"/>
              <a:ext cx="25860" cy="45164"/>
            </a:xfrm>
            <a:custGeom>
              <a:avLst/>
              <a:gdLst/>
              <a:ahLst/>
              <a:cxnLst/>
              <a:rect l="l" t="t" r="r" b="b"/>
              <a:pathLst>
                <a:path w="986" h="1722" extrusionOk="0">
                  <a:moveTo>
                    <a:pt x="495" y="1"/>
                  </a:moveTo>
                  <a:cubicBezTo>
                    <a:pt x="221" y="1"/>
                    <a:pt x="4" y="217"/>
                    <a:pt x="4" y="491"/>
                  </a:cubicBezTo>
                  <a:lnTo>
                    <a:pt x="4" y="982"/>
                  </a:lnTo>
                  <a:cubicBezTo>
                    <a:pt x="0" y="1405"/>
                    <a:pt x="341" y="1721"/>
                    <a:pt x="730" y="1721"/>
                  </a:cubicBezTo>
                  <a:cubicBezTo>
                    <a:pt x="814" y="1721"/>
                    <a:pt x="900" y="1707"/>
                    <a:pt x="986" y="1675"/>
                  </a:cubicBezTo>
                  <a:cubicBezTo>
                    <a:pt x="692" y="1574"/>
                    <a:pt x="495" y="1295"/>
                    <a:pt x="495" y="982"/>
                  </a:cubicBezTo>
                  <a:lnTo>
                    <a:pt x="495" y="491"/>
                  </a:lnTo>
                  <a:cubicBezTo>
                    <a:pt x="495" y="217"/>
                    <a:pt x="716" y="1"/>
                    <a:pt x="98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83"/>
            <p:cNvSpPr/>
            <p:nvPr/>
          </p:nvSpPr>
          <p:spPr>
            <a:xfrm>
              <a:off x="1552004" y="3090887"/>
              <a:ext cx="38764" cy="19199"/>
            </a:xfrm>
            <a:custGeom>
              <a:avLst/>
              <a:gdLst/>
              <a:ahLst/>
              <a:cxnLst/>
              <a:rect l="l" t="t" r="r" b="b"/>
              <a:pathLst>
                <a:path w="1478" h="732" extrusionOk="0">
                  <a:moveTo>
                    <a:pt x="990" y="0"/>
                  </a:moveTo>
                  <a:cubicBezTo>
                    <a:pt x="988" y="0"/>
                    <a:pt x="985" y="1"/>
                    <a:pt x="982" y="1"/>
                  </a:cubicBezTo>
                  <a:lnTo>
                    <a:pt x="491" y="1"/>
                  </a:lnTo>
                  <a:cubicBezTo>
                    <a:pt x="221" y="1"/>
                    <a:pt x="0" y="217"/>
                    <a:pt x="0" y="491"/>
                  </a:cubicBezTo>
                  <a:cubicBezTo>
                    <a:pt x="481" y="631"/>
                    <a:pt x="977" y="713"/>
                    <a:pt x="1477" y="732"/>
                  </a:cubicBezTo>
                  <a:lnTo>
                    <a:pt x="1477" y="491"/>
                  </a:lnTo>
                  <a:cubicBezTo>
                    <a:pt x="1477" y="220"/>
                    <a:pt x="1261" y="0"/>
                    <a:pt x="990"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83"/>
            <p:cNvSpPr/>
            <p:nvPr/>
          </p:nvSpPr>
          <p:spPr>
            <a:xfrm>
              <a:off x="1552004" y="3090887"/>
              <a:ext cx="25755" cy="16051"/>
            </a:xfrm>
            <a:custGeom>
              <a:avLst/>
              <a:gdLst/>
              <a:ahLst/>
              <a:cxnLst/>
              <a:rect l="l" t="t" r="r" b="b"/>
              <a:pathLst>
                <a:path w="982" h="612" extrusionOk="0">
                  <a:moveTo>
                    <a:pt x="491" y="1"/>
                  </a:moveTo>
                  <a:cubicBezTo>
                    <a:pt x="217" y="1"/>
                    <a:pt x="0" y="217"/>
                    <a:pt x="0" y="491"/>
                  </a:cubicBezTo>
                  <a:cubicBezTo>
                    <a:pt x="159" y="539"/>
                    <a:pt x="322" y="578"/>
                    <a:pt x="491" y="612"/>
                  </a:cubicBezTo>
                  <a:lnTo>
                    <a:pt x="491" y="491"/>
                  </a:lnTo>
                  <a:cubicBezTo>
                    <a:pt x="491" y="217"/>
                    <a:pt x="712" y="1"/>
                    <a:pt x="98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83"/>
            <p:cNvSpPr/>
            <p:nvPr/>
          </p:nvSpPr>
          <p:spPr>
            <a:xfrm>
              <a:off x="1403452" y="3045697"/>
              <a:ext cx="25913" cy="38659"/>
            </a:xfrm>
            <a:custGeom>
              <a:avLst/>
              <a:gdLst/>
              <a:ahLst/>
              <a:cxnLst/>
              <a:rect l="l" t="t" r="r" b="b"/>
              <a:pathLst>
                <a:path w="988" h="1474" extrusionOk="0">
                  <a:moveTo>
                    <a:pt x="1" y="1"/>
                  </a:moveTo>
                  <a:lnTo>
                    <a:pt x="1" y="983"/>
                  </a:lnTo>
                  <a:cubicBezTo>
                    <a:pt x="1" y="1257"/>
                    <a:pt x="222" y="1473"/>
                    <a:pt x="496" y="1473"/>
                  </a:cubicBezTo>
                  <a:cubicBezTo>
                    <a:pt x="766" y="1473"/>
                    <a:pt x="987" y="1252"/>
                    <a:pt x="987" y="983"/>
                  </a:cubicBezTo>
                  <a:lnTo>
                    <a:pt x="987"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83"/>
            <p:cNvSpPr/>
            <p:nvPr/>
          </p:nvSpPr>
          <p:spPr>
            <a:xfrm>
              <a:off x="1390574" y="2993977"/>
              <a:ext cx="51642" cy="58199"/>
            </a:xfrm>
            <a:custGeom>
              <a:avLst/>
              <a:gdLst/>
              <a:ahLst/>
              <a:cxnLst/>
              <a:rect l="l" t="t" r="r" b="b"/>
              <a:pathLst>
                <a:path w="1969" h="2219" extrusionOk="0">
                  <a:moveTo>
                    <a:pt x="742" y="0"/>
                  </a:moveTo>
                  <a:cubicBezTo>
                    <a:pt x="333" y="0"/>
                    <a:pt x="1" y="332"/>
                    <a:pt x="1" y="741"/>
                  </a:cubicBezTo>
                  <a:lnTo>
                    <a:pt x="1" y="1232"/>
                  </a:lnTo>
                  <a:cubicBezTo>
                    <a:pt x="1" y="1776"/>
                    <a:pt x="444" y="2218"/>
                    <a:pt x="987" y="2218"/>
                  </a:cubicBezTo>
                  <a:cubicBezTo>
                    <a:pt x="1531" y="2218"/>
                    <a:pt x="1969" y="1776"/>
                    <a:pt x="1969" y="1232"/>
                  </a:cubicBezTo>
                  <a:lnTo>
                    <a:pt x="1969" y="741"/>
                  </a:lnTo>
                  <a:cubicBezTo>
                    <a:pt x="1969" y="332"/>
                    <a:pt x="1642" y="0"/>
                    <a:pt x="1233"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83"/>
            <p:cNvSpPr/>
            <p:nvPr/>
          </p:nvSpPr>
          <p:spPr>
            <a:xfrm>
              <a:off x="1390574" y="2993977"/>
              <a:ext cx="35486" cy="58120"/>
            </a:xfrm>
            <a:custGeom>
              <a:avLst/>
              <a:gdLst/>
              <a:ahLst/>
              <a:cxnLst/>
              <a:rect l="l" t="t" r="r" b="b"/>
              <a:pathLst>
                <a:path w="1353" h="2216" extrusionOk="0">
                  <a:moveTo>
                    <a:pt x="742" y="0"/>
                  </a:moveTo>
                  <a:cubicBezTo>
                    <a:pt x="333" y="0"/>
                    <a:pt x="1" y="332"/>
                    <a:pt x="1" y="741"/>
                  </a:cubicBezTo>
                  <a:lnTo>
                    <a:pt x="1" y="1232"/>
                  </a:lnTo>
                  <a:cubicBezTo>
                    <a:pt x="1" y="1796"/>
                    <a:pt x="463" y="2216"/>
                    <a:pt x="981" y="2216"/>
                  </a:cubicBezTo>
                  <a:cubicBezTo>
                    <a:pt x="1104" y="2216"/>
                    <a:pt x="1230" y="2192"/>
                    <a:pt x="1353" y="2141"/>
                  </a:cubicBezTo>
                  <a:cubicBezTo>
                    <a:pt x="982" y="1992"/>
                    <a:pt x="737" y="1631"/>
                    <a:pt x="737" y="1232"/>
                  </a:cubicBezTo>
                  <a:lnTo>
                    <a:pt x="737" y="741"/>
                  </a:lnTo>
                  <a:cubicBezTo>
                    <a:pt x="737" y="380"/>
                    <a:pt x="1002" y="72"/>
                    <a:pt x="1353" y="15"/>
                  </a:cubicBezTo>
                  <a:cubicBezTo>
                    <a:pt x="1315" y="5"/>
                    <a:pt x="1276" y="5"/>
                    <a:pt x="1233"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83"/>
            <p:cNvSpPr/>
            <p:nvPr/>
          </p:nvSpPr>
          <p:spPr>
            <a:xfrm>
              <a:off x="1390574" y="2993977"/>
              <a:ext cx="51642" cy="25887"/>
            </a:xfrm>
            <a:custGeom>
              <a:avLst/>
              <a:gdLst/>
              <a:ahLst/>
              <a:cxnLst/>
              <a:rect l="l" t="t" r="r" b="b"/>
              <a:pathLst>
                <a:path w="1969" h="987" extrusionOk="0">
                  <a:moveTo>
                    <a:pt x="737" y="0"/>
                  </a:moveTo>
                  <a:cubicBezTo>
                    <a:pt x="333" y="0"/>
                    <a:pt x="1" y="332"/>
                    <a:pt x="1" y="741"/>
                  </a:cubicBezTo>
                  <a:cubicBezTo>
                    <a:pt x="1" y="741"/>
                    <a:pt x="742" y="987"/>
                    <a:pt x="1969" y="987"/>
                  </a:cubicBezTo>
                  <a:lnTo>
                    <a:pt x="1969" y="741"/>
                  </a:lnTo>
                  <a:cubicBezTo>
                    <a:pt x="1969" y="332"/>
                    <a:pt x="1637" y="0"/>
                    <a:pt x="123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83"/>
            <p:cNvSpPr/>
            <p:nvPr/>
          </p:nvSpPr>
          <p:spPr>
            <a:xfrm>
              <a:off x="1390574" y="2993977"/>
              <a:ext cx="35486" cy="23605"/>
            </a:xfrm>
            <a:custGeom>
              <a:avLst/>
              <a:gdLst/>
              <a:ahLst/>
              <a:cxnLst/>
              <a:rect l="l" t="t" r="r" b="b"/>
              <a:pathLst>
                <a:path w="1353" h="900" extrusionOk="0">
                  <a:moveTo>
                    <a:pt x="742" y="0"/>
                  </a:moveTo>
                  <a:cubicBezTo>
                    <a:pt x="333" y="0"/>
                    <a:pt x="1" y="332"/>
                    <a:pt x="1" y="741"/>
                  </a:cubicBezTo>
                  <a:cubicBezTo>
                    <a:pt x="241" y="813"/>
                    <a:pt x="492" y="866"/>
                    <a:pt x="742" y="900"/>
                  </a:cubicBezTo>
                  <a:lnTo>
                    <a:pt x="742" y="741"/>
                  </a:lnTo>
                  <a:lnTo>
                    <a:pt x="737" y="741"/>
                  </a:lnTo>
                  <a:cubicBezTo>
                    <a:pt x="737" y="380"/>
                    <a:pt x="1002" y="72"/>
                    <a:pt x="1353" y="15"/>
                  </a:cubicBezTo>
                  <a:cubicBezTo>
                    <a:pt x="1315" y="5"/>
                    <a:pt x="1276" y="0"/>
                    <a:pt x="123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83"/>
            <p:cNvSpPr/>
            <p:nvPr/>
          </p:nvSpPr>
          <p:spPr>
            <a:xfrm>
              <a:off x="1371140" y="3079662"/>
              <a:ext cx="90511" cy="62867"/>
            </a:xfrm>
            <a:custGeom>
              <a:avLst/>
              <a:gdLst/>
              <a:ahLst/>
              <a:cxnLst/>
              <a:rect l="l" t="t" r="r" b="b"/>
              <a:pathLst>
                <a:path w="3451" h="2397" extrusionOk="0">
                  <a:moveTo>
                    <a:pt x="150" y="0"/>
                  </a:moveTo>
                  <a:cubicBezTo>
                    <a:pt x="54" y="130"/>
                    <a:pt x="6" y="279"/>
                    <a:pt x="6" y="438"/>
                  </a:cubicBezTo>
                  <a:lnTo>
                    <a:pt x="6" y="1901"/>
                  </a:lnTo>
                  <a:cubicBezTo>
                    <a:pt x="1" y="2175"/>
                    <a:pt x="222" y="2397"/>
                    <a:pt x="496" y="2397"/>
                  </a:cubicBezTo>
                  <a:lnTo>
                    <a:pt x="2955" y="2397"/>
                  </a:lnTo>
                  <a:cubicBezTo>
                    <a:pt x="3230" y="2397"/>
                    <a:pt x="3451" y="2175"/>
                    <a:pt x="3451" y="1901"/>
                  </a:cubicBezTo>
                  <a:lnTo>
                    <a:pt x="3451" y="438"/>
                  </a:lnTo>
                  <a:cubicBezTo>
                    <a:pt x="3446" y="279"/>
                    <a:pt x="3398" y="130"/>
                    <a:pt x="3302" y="0"/>
                  </a:cubicBezTo>
                  <a:lnTo>
                    <a:pt x="2464" y="674"/>
                  </a:lnTo>
                  <a:lnTo>
                    <a:pt x="2464" y="1656"/>
                  </a:lnTo>
                  <a:lnTo>
                    <a:pt x="987" y="1656"/>
                  </a:lnTo>
                  <a:lnTo>
                    <a:pt x="987" y="674"/>
                  </a:lnTo>
                  <a:lnTo>
                    <a:pt x="1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83"/>
            <p:cNvSpPr/>
            <p:nvPr/>
          </p:nvSpPr>
          <p:spPr>
            <a:xfrm>
              <a:off x="1320048" y="2955737"/>
              <a:ext cx="321838" cy="218606"/>
            </a:xfrm>
            <a:custGeom>
              <a:avLst/>
              <a:gdLst/>
              <a:ahLst/>
              <a:cxnLst/>
              <a:rect l="l" t="t" r="r" b="b"/>
              <a:pathLst>
                <a:path w="12271" h="8335" extrusionOk="0">
                  <a:moveTo>
                    <a:pt x="3922" y="1689"/>
                  </a:moveTo>
                  <a:cubicBezTo>
                    <a:pt x="4201" y="1689"/>
                    <a:pt x="4427" y="1915"/>
                    <a:pt x="4427" y="2199"/>
                  </a:cubicBezTo>
                  <a:lnTo>
                    <a:pt x="4427" y="2690"/>
                  </a:lnTo>
                  <a:cubicBezTo>
                    <a:pt x="4427" y="3109"/>
                    <a:pt x="4090" y="3445"/>
                    <a:pt x="3671" y="3445"/>
                  </a:cubicBezTo>
                  <a:cubicBezTo>
                    <a:pt x="3258" y="3445"/>
                    <a:pt x="2921" y="3109"/>
                    <a:pt x="2921" y="2690"/>
                  </a:cubicBezTo>
                  <a:lnTo>
                    <a:pt x="2921" y="2199"/>
                  </a:lnTo>
                  <a:cubicBezTo>
                    <a:pt x="2921" y="1915"/>
                    <a:pt x="3147" y="1689"/>
                    <a:pt x="3426" y="1689"/>
                  </a:cubicBezTo>
                  <a:close/>
                  <a:moveTo>
                    <a:pt x="9826" y="1444"/>
                  </a:moveTo>
                  <a:cubicBezTo>
                    <a:pt x="9970" y="1444"/>
                    <a:pt x="10090" y="1559"/>
                    <a:pt x="10090" y="1704"/>
                  </a:cubicBezTo>
                  <a:lnTo>
                    <a:pt x="10090" y="2445"/>
                  </a:lnTo>
                  <a:cubicBezTo>
                    <a:pt x="10086" y="2536"/>
                    <a:pt x="10037" y="2623"/>
                    <a:pt x="9956" y="2666"/>
                  </a:cubicBezTo>
                  <a:cubicBezTo>
                    <a:pt x="9883" y="2709"/>
                    <a:pt x="9840" y="2786"/>
                    <a:pt x="9840" y="2868"/>
                  </a:cubicBezTo>
                  <a:lnTo>
                    <a:pt x="9840" y="3234"/>
                  </a:lnTo>
                  <a:cubicBezTo>
                    <a:pt x="9840" y="3340"/>
                    <a:pt x="9912" y="3431"/>
                    <a:pt x="10018" y="3460"/>
                  </a:cubicBezTo>
                  <a:lnTo>
                    <a:pt x="10629" y="3614"/>
                  </a:lnTo>
                  <a:cubicBezTo>
                    <a:pt x="10745" y="3643"/>
                    <a:pt x="10827" y="3749"/>
                    <a:pt x="10827" y="3869"/>
                  </a:cubicBezTo>
                  <a:lnTo>
                    <a:pt x="10827" y="3936"/>
                  </a:lnTo>
                  <a:lnTo>
                    <a:pt x="8334" y="3936"/>
                  </a:lnTo>
                  <a:lnTo>
                    <a:pt x="8334" y="3869"/>
                  </a:lnTo>
                  <a:cubicBezTo>
                    <a:pt x="8334" y="3749"/>
                    <a:pt x="8416" y="3643"/>
                    <a:pt x="8531" y="3614"/>
                  </a:cubicBezTo>
                  <a:lnTo>
                    <a:pt x="9142" y="3465"/>
                  </a:lnTo>
                  <a:cubicBezTo>
                    <a:pt x="9248" y="3436"/>
                    <a:pt x="9320" y="3344"/>
                    <a:pt x="9320" y="3238"/>
                  </a:cubicBezTo>
                  <a:lnTo>
                    <a:pt x="9320" y="2873"/>
                  </a:lnTo>
                  <a:cubicBezTo>
                    <a:pt x="9320" y="2786"/>
                    <a:pt x="9277" y="2709"/>
                    <a:pt x="9205" y="2671"/>
                  </a:cubicBezTo>
                  <a:cubicBezTo>
                    <a:pt x="9123" y="2623"/>
                    <a:pt x="9070" y="2536"/>
                    <a:pt x="9070" y="2445"/>
                  </a:cubicBezTo>
                  <a:lnTo>
                    <a:pt x="9070" y="1704"/>
                  </a:lnTo>
                  <a:cubicBezTo>
                    <a:pt x="9070" y="1559"/>
                    <a:pt x="9191" y="1444"/>
                    <a:pt x="9335" y="1444"/>
                  </a:cubicBezTo>
                  <a:close/>
                  <a:moveTo>
                    <a:pt x="11813" y="457"/>
                  </a:moveTo>
                  <a:lnTo>
                    <a:pt x="11813" y="3936"/>
                  </a:lnTo>
                  <a:lnTo>
                    <a:pt x="11288" y="3936"/>
                  </a:lnTo>
                  <a:lnTo>
                    <a:pt x="11288" y="3869"/>
                  </a:lnTo>
                  <a:cubicBezTo>
                    <a:pt x="11288" y="3537"/>
                    <a:pt x="11062" y="3248"/>
                    <a:pt x="10740" y="3166"/>
                  </a:cubicBezTo>
                  <a:lnTo>
                    <a:pt x="10302" y="3060"/>
                  </a:lnTo>
                  <a:lnTo>
                    <a:pt x="10302" y="2988"/>
                  </a:lnTo>
                  <a:cubicBezTo>
                    <a:pt x="10461" y="2849"/>
                    <a:pt x="10547" y="2651"/>
                    <a:pt x="10547" y="2445"/>
                  </a:cubicBezTo>
                  <a:lnTo>
                    <a:pt x="10547" y="1704"/>
                  </a:lnTo>
                  <a:cubicBezTo>
                    <a:pt x="10547" y="1304"/>
                    <a:pt x="10225" y="982"/>
                    <a:pt x="9826" y="982"/>
                  </a:cubicBezTo>
                  <a:lnTo>
                    <a:pt x="9335" y="982"/>
                  </a:lnTo>
                  <a:cubicBezTo>
                    <a:pt x="8936" y="982"/>
                    <a:pt x="8613" y="1304"/>
                    <a:pt x="8613" y="1704"/>
                  </a:cubicBezTo>
                  <a:lnTo>
                    <a:pt x="8613" y="2445"/>
                  </a:lnTo>
                  <a:cubicBezTo>
                    <a:pt x="8613" y="2651"/>
                    <a:pt x="8705" y="2849"/>
                    <a:pt x="8859" y="2983"/>
                  </a:cubicBezTo>
                  <a:lnTo>
                    <a:pt x="8859" y="3056"/>
                  </a:lnTo>
                  <a:lnTo>
                    <a:pt x="8421" y="3166"/>
                  </a:lnTo>
                  <a:cubicBezTo>
                    <a:pt x="8098" y="3243"/>
                    <a:pt x="7872" y="3532"/>
                    <a:pt x="7872" y="3864"/>
                  </a:cubicBezTo>
                  <a:lnTo>
                    <a:pt x="7872" y="3936"/>
                  </a:lnTo>
                  <a:lnTo>
                    <a:pt x="7352" y="3936"/>
                  </a:lnTo>
                  <a:lnTo>
                    <a:pt x="7352" y="462"/>
                  </a:lnTo>
                  <a:lnTo>
                    <a:pt x="11813" y="457"/>
                  </a:lnTo>
                  <a:close/>
                  <a:moveTo>
                    <a:pt x="3936" y="3907"/>
                  </a:moveTo>
                  <a:lnTo>
                    <a:pt x="3936" y="4013"/>
                  </a:lnTo>
                  <a:cubicBezTo>
                    <a:pt x="3936" y="4100"/>
                    <a:pt x="3955" y="4182"/>
                    <a:pt x="3999" y="4254"/>
                  </a:cubicBezTo>
                  <a:lnTo>
                    <a:pt x="3686" y="4571"/>
                  </a:lnTo>
                  <a:cubicBezTo>
                    <a:pt x="3681" y="4574"/>
                    <a:pt x="3676" y="4575"/>
                    <a:pt x="3672" y="4575"/>
                  </a:cubicBezTo>
                  <a:cubicBezTo>
                    <a:pt x="3668" y="4575"/>
                    <a:pt x="3664" y="4574"/>
                    <a:pt x="3662" y="4571"/>
                  </a:cubicBezTo>
                  <a:lnTo>
                    <a:pt x="3349" y="4254"/>
                  </a:lnTo>
                  <a:cubicBezTo>
                    <a:pt x="3392" y="4182"/>
                    <a:pt x="3412" y="4100"/>
                    <a:pt x="3412" y="4013"/>
                  </a:cubicBezTo>
                  <a:lnTo>
                    <a:pt x="3412" y="3907"/>
                  </a:lnTo>
                  <a:close/>
                  <a:moveTo>
                    <a:pt x="4388" y="4514"/>
                  </a:moveTo>
                  <a:lnTo>
                    <a:pt x="4841" y="4692"/>
                  </a:lnTo>
                  <a:cubicBezTo>
                    <a:pt x="5038" y="4769"/>
                    <a:pt x="5163" y="4956"/>
                    <a:pt x="5163" y="5163"/>
                  </a:cubicBezTo>
                  <a:lnTo>
                    <a:pt x="5163" y="6631"/>
                  </a:lnTo>
                  <a:cubicBezTo>
                    <a:pt x="5163" y="6775"/>
                    <a:pt x="5048" y="6891"/>
                    <a:pt x="4903" y="6891"/>
                  </a:cubicBezTo>
                  <a:lnTo>
                    <a:pt x="3902" y="6891"/>
                  </a:lnTo>
                  <a:lnTo>
                    <a:pt x="3902" y="6612"/>
                  </a:lnTo>
                  <a:lnTo>
                    <a:pt x="4412" y="6612"/>
                  </a:lnTo>
                  <a:cubicBezTo>
                    <a:pt x="4538" y="6612"/>
                    <a:pt x="4643" y="6510"/>
                    <a:pt x="4643" y="6381"/>
                  </a:cubicBezTo>
                  <a:lnTo>
                    <a:pt x="4643" y="5644"/>
                  </a:lnTo>
                  <a:cubicBezTo>
                    <a:pt x="4643" y="5490"/>
                    <a:pt x="4528" y="5413"/>
                    <a:pt x="4412" y="5413"/>
                  </a:cubicBezTo>
                  <a:cubicBezTo>
                    <a:pt x="4297" y="5413"/>
                    <a:pt x="4182" y="5490"/>
                    <a:pt x="4182" y="5644"/>
                  </a:cubicBezTo>
                  <a:lnTo>
                    <a:pt x="4182" y="6154"/>
                  </a:lnTo>
                  <a:lnTo>
                    <a:pt x="3166" y="6154"/>
                  </a:lnTo>
                  <a:lnTo>
                    <a:pt x="3166" y="5644"/>
                  </a:lnTo>
                  <a:cubicBezTo>
                    <a:pt x="3166" y="5493"/>
                    <a:pt x="3051" y="5417"/>
                    <a:pt x="2935" y="5417"/>
                  </a:cubicBezTo>
                  <a:cubicBezTo>
                    <a:pt x="2820" y="5417"/>
                    <a:pt x="2704" y="5493"/>
                    <a:pt x="2704" y="5644"/>
                  </a:cubicBezTo>
                  <a:lnTo>
                    <a:pt x="2704" y="6385"/>
                  </a:lnTo>
                  <a:cubicBezTo>
                    <a:pt x="2704" y="6510"/>
                    <a:pt x="2810" y="6616"/>
                    <a:pt x="2935" y="6616"/>
                  </a:cubicBezTo>
                  <a:lnTo>
                    <a:pt x="3445" y="6616"/>
                  </a:lnTo>
                  <a:lnTo>
                    <a:pt x="3445" y="6891"/>
                  </a:lnTo>
                  <a:lnTo>
                    <a:pt x="2444" y="6891"/>
                  </a:lnTo>
                  <a:cubicBezTo>
                    <a:pt x="2300" y="6891"/>
                    <a:pt x="2180" y="6775"/>
                    <a:pt x="2180" y="6631"/>
                  </a:cubicBezTo>
                  <a:lnTo>
                    <a:pt x="2180" y="5168"/>
                  </a:lnTo>
                  <a:lnTo>
                    <a:pt x="2180" y="5163"/>
                  </a:lnTo>
                  <a:cubicBezTo>
                    <a:pt x="2180" y="4956"/>
                    <a:pt x="2310" y="4769"/>
                    <a:pt x="2507" y="4692"/>
                  </a:cubicBezTo>
                  <a:lnTo>
                    <a:pt x="2959" y="4514"/>
                  </a:lnTo>
                  <a:lnTo>
                    <a:pt x="3335" y="4894"/>
                  </a:lnTo>
                  <a:cubicBezTo>
                    <a:pt x="3428" y="4988"/>
                    <a:pt x="3551" y="5034"/>
                    <a:pt x="3673" y="5034"/>
                  </a:cubicBezTo>
                  <a:cubicBezTo>
                    <a:pt x="3795" y="5034"/>
                    <a:pt x="3917" y="4988"/>
                    <a:pt x="4008" y="4894"/>
                  </a:cubicBezTo>
                  <a:lnTo>
                    <a:pt x="4388" y="4514"/>
                  </a:lnTo>
                  <a:close/>
                  <a:moveTo>
                    <a:pt x="6886" y="6857"/>
                  </a:moveTo>
                  <a:lnTo>
                    <a:pt x="6886" y="7872"/>
                  </a:lnTo>
                  <a:lnTo>
                    <a:pt x="457" y="7872"/>
                  </a:lnTo>
                  <a:lnTo>
                    <a:pt x="457" y="6857"/>
                  </a:lnTo>
                  <a:lnTo>
                    <a:pt x="1756" y="6857"/>
                  </a:lnTo>
                  <a:cubicBezTo>
                    <a:pt x="1857" y="7150"/>
                    <a:pt x="2132" y="7353"/>
                    <a:pt x="2444" y="7353"/>
                  </a:cubicBezTo>
                  <a:lnTo>
                    <a:pt x="4903" y="7353"/>
                  </a:lnTo>
                  <a:cubicBezTo>
                    <a:pt x="5216" y="7353"/>
                    <a:pt x="5490" y="7150"/>
                    <a:pt x="5587" y="6857"/>
                  </a:cubicBezTo>
                  <a:close/>
                  <a:moveTo>
                    <a:pt x="11813" y="4398"/>
                  </a:moveTo>
                  <a:lnTo>
                    <a:pt x="11813" y="7872"/>
                  </a:lnTo>
                  <a:lnTo>
                    <a:pt x="11288" y="7872"/>
                  </a:lnTo>
                  <a:lnTo>
                    <a:pt x="11288" y="7805"/>
                  </a:lnTo>
                  <a:cubicBezTo>
                    <a:pt x="11288" y="7473"/>
                    <a:pt x="11062" y="7184"/>
                    <a:pt x="10740" y="7102"/>
                  </a:cubicBezTo>
                  <a:lnTo>
                    <a:pt x="10302" y="6996"/>
                  </a:lnTo>
                  <a:lnTo>
                    <a:pt x="10302" y="6924"/>
                  </a:lnTo>
                  <a:cubicBezTo>
                    <a:pt x="10461" y="6785"/>
                    <a:pt x="10547" y="6587"/>
                    <a:pt x="10547" y="6381"/>
                  </a:cubicBezTo>
                  <a:lnTo>
                    <a:pt x="10547" y="5644"/>
                  </a:lnTo>
                  <a:cubicBezTo>
                    <a:pt x="10547" y="5245"/>
                    <a:pt x="10225" y="4923"/>
                    <a:pt x="9826" y="4923"/>
                  </a:cubicBezTo>
                  <a:lnTo>
                    <a:pt x="9335" y="4923"/>
                  </a:lnTo>
                  <a:cubicBezTo>
                    <a:pt x="8936" y="4923"/>
                    <a:pt x="8613" y="5245"/>
                    <a:pt x="8613" y="5644"/>
                  </a:cubicBezTo>
                  <a:lnTo>
                    <a:pt x="8613" y="6381"/>
                  </a:lnTo>
                  <a:cubicBezTo>
                    <a:pt x="8613" y="6587"/>
                    <a:pt x="8705" y="6785"/>
                    <a:pt x="8859" y="6924"/>
                  </a:cubicBezTo>
                  <a:lnTo>
                    <a:pt x="8859" y="6996"/>
                  </a:lnTo>
                  <a:lnTo>
                    <a:pt x="8421" y="7102"/>
                  </a:lnTo>
                  <a:cubicBezTo>
                    <a:pt x="8098" y="7184"/>
                    <a:pt x="7872" y="7473"/>
                    <a:pt x="7872" y="7805"/>
                  </a:cubicBezTo>
                  <a:lnTo>
                    <a:pt x="7872" y="7872"/>
                  </a:lnTo>
                  <a:lnTo>
                    <a:pt x="7352" y="7872"/>
                  </a:lnTo>
                  <a:lnTo>
                    <a:pt x="7352" y="4398"/>
                  </a:lnTo>
                  <a:close/>
                  <a:moveTo>
                    <a:pt x="9826" y="5380"/>
                  </a:moveTo>
                  <a:cubicBezTo>
                    <a:pt x="9970" y="5380"/>
                    <a:pt x="10090" y="5500"/>
                    <a:pt x="10090" y="5644"/>
                  </a:cubicBezTo>
                  <a:lnTo>
                    <a:pt x="10090" y="6381"/>
                  </a:lnTo>
                  <a:cubicBezTo>
                    <a:pt x="10090" y="6477"/>
                    <a:pt x="10037" y="6559"/>
                    <a:pt x="9956" y="6607"/>
                  </a:cubicBezTo>
                  <a:cubicBezTo>
                    <a:pt x="9888" y="6650"/>
                    <a:pt x="9845" y="6722"/>
                    <a:pt x="9845" y="6804"/>
                  </a:cubicBezTo>
                  <a:lnTo>
                    <a:pt x="9845" y="7179"/>
                  </a:lnTo>
                  <a:cubicBezTo>
                    <a:pt x="9845" y="7280"/>
                    <a:pt x="9917" y="7377"/>
                    <a:pt x="10018" y="7401"/>
                  </a:cubicBezTo>
                  <a:lnTo>
                    <a:pt x="10629" y="7555"/>
                  </a:lnTo>
                  <a:cubicBezTo>
                    <a:pt x="10745" y="7583"/>
                    <a:pt x="10827" y="7685"/>
                    <a:pt x="10827" y="7810"/>
                  </a:cubicBezTo>
                  <a:lnTo>
                    <a:pt x="10827" y="7877"/>
                  </a:lnTo>
                  <a:lnTo>
                    <a:pt x="8334" y="7877"/>
                  </a:lnTo>
                  <a:lnTo>
                    <a:pt x="8334" y="7872"/>
                  </a:lnTo>
                  <a:lnTo>
                    <a:pt x="8334" y="7805"/>
                  </a:lnTo>
                  <a:cubicBezTo>
                    <a:pt x="8334" y="7685"/>
                    <a:pt x="8416" y="7579"/>
                    <a:pt x="8531" y="7550"/>
                  </a:cubicBezTo>
                  <a:lnTo>
                    <a:pt x="9142" y="7396"/>
                  </a:lnTo>
                  <a:cubicBezTo>
                    <a:pt x="9248" y="7372"/>
                    <a:pt x="9320" y="7280"/>
                    <a:pt x="9320" y="7174"/>
                  </a:cubicBezTo>
                  <a:lnTo>
                    <a:pt x="9320" y="6804"/>
                  </a:lnTo>
                  <a:cubicBezTo>
                    <a:pt x="9320" y="6722"/>
                    <a:pt x="9277" y="6650"/>
                    <a:pt x="9205" y="6607"/>
                  </a:cubicBezTo>
                  <a:cubicBezTo>
                    <a:pt x="9123" y="6559"/>
                    <a:pt x="9075" y="6477"/>
                    <a:pt x="9070" y="6381"/>
                  </a:cubicBezTo>
                  <a:lnTo>
                    <a:pt x="9070" y="5644"/>
                  </a:lnTo>
                  <a:cubicBezTo>
                    <a:pt x="9070" y="5500"/>
                    <a:pt x="9191" y="5380"/>
                    <a:pt x="9335" y="5380"/>
                  </a:cubicBezTo>
                  <a:close/>
                  <a:moveTo>
                    <a:pt x="231" y="0"/>
                  </a:moveTo>
                  <a:cubicBezTo>
                    <a:pt x="101" y="0"/>
                    <a:pt x="0" y="101"/>
                    <a:pt x="0" y="231"/>
                  </a:cubicBezTo>
                  <a:lnTo>
                    <a:pt x="0" y="8103"/>
                  </a:lnTo>
                  <a:cubicBezTo>
                    <a:pt x="0" y="8233"/>
                    <a:pt x="101" y="8334"/>
                    <a:pt x="231" y="8334"/>
                  </a:cubicBezTo>
                  <a:lnTo>
                    <a:pt x="12044" y="8334"/>
                  </a:lnTo>
                  <a:cubicBezTo>
                    <a:pt x="12169" y="8334"/>
                    <a:pt x="12270" y="8233"/>
                    <a:pt x="12270" y="8103"/>
                  </a:cubicBezTo>
                  <a:lnTo>
                    <a:pt x="12270" y="231"/>
                  </a:lnTo>
                  <a:cubicBezTo>
                    <a:pt x="12270" y="101"/>
                    <a:pt x="12169" y="0"/>
                    <a:pt x="12044" y="0"/>
                  </a:cubicBezTo>
                  <a:lnTo>
                    <a:pt x="1954" y="0"/>
                  </a:lnTo>
                  <a:cubicBezTo>
                    <a:pt x="1646" y="0"/>
                    <a:pt x="1646" y="462"/>
                    <a:pt x="1954" y="462"/>
                  </a:cubicBezTo>
                  <a:lnTo>
                    <a:pt x="6891" y="462"/>
                  </a:lnTo>
                  <a:lnTo>
                    <a:pt x="6891" y="6395"/>
                  </a:lnTo>
                  <a:lnTo>
                    <a:pt x="5625" y="6395"/>
                  </a:lnTo>
                  <a:lnTo>
                    <a:pt x="5625" y="5163"/>
                  </a:lnTo>
                  <a:cubicBezTo>
                    <a:pt x="5625" y="4764"/>
                    <a:pt x="5380" y="4408"/>
                    <a:pt x="5009" y="4259"/>
                  </a:cubicBezTo>
                  <a:lnTo>
                    <a:pt x="4403" y="4023"/>
                  </a:lnTo>
                  <a:cubicBezTo>
                    <a:pt x="4398" y="4023"/>
                    <a:pt x="4398" y="4018"/>
                    <a:pt x="4398" y="4013"/>
                  </a:cubicBezTo>
                  <a:lnTo>
                    <a:pt x="4398" y="3672"/>
                  </a:lnTo>
                  <a:lnTo>
                    <a:pt x="4398" y="3667"/>
                  </a:lnTo>
                  <a:cubicBezTo>
                    <a:pt x="4706" y="3436"/>
                    <a:pt x="4889" y="3075"/>
                    <a:pt x="4889" y="2690"/>
                  </a:cubicBezTo>
                  <a:lnTo>
                    <a:pt x="4889" y="2199"/>
                  </a:lnTo>
                  <a:cubicBezTo>
                    <a:pt x="4889" y="1660"/>
                    <a:pt x="4456" y="1227"/>
                    <a:pt x="3922" y="1227"/>
                  </a:cubicBezTo>
                  <a:lnTo>
                    <a:pt x="3426" y="1227"/>
                  </a:lnTo>
                  <a:cubicBezTo>
                    <a:pt x="2892" y="1227"/>
                    <a:pt x="2459" y="1660"/>
                    <a:pt x="2459" y="2199"/>
                  </a:cubicBezTo>
                  <a:lnTo>
                    <a:pt x="2459" y="2690"/>
                  </a:lnTo>
                  <a:cubicBezTo>
                    <a:pt x="2459" y="3075"/>
                    <a:pt x="2642" y="3436"/>
                    <a:pt x="2955" y="3667"/>
                  </a:cubicBezTo>
                  <a:lnTo>
                    <a:pt x="2955" y="3672"/>
                  </a:lnTo>
                  <a:lnTo>
                    <a:pt x="2955" y="4013"/>
                  </a:lnTo>
                  <a:cubicBezTo>
                    <a:pt x="2950" y="4018"/>
                    <a:pt x="2950" y="4023"/>
                    <a:pt x="2945" y="4023"/>
                  </a:cubicBezTo>
                  <a:lnTo>
                    <a:pt x="2339" y="4259"/>
                  </a:lnTo>
                  <a:cubicBezTo>
                    <a:pt x="1968" y="4408"/>
                    <a:pt x="1723" y="4764"/>
                    <a:pt x="1723" y="5163"/>
                  </a:cubicBezTo>
                  <a:lnTo>
                    <a:pt x="1723" y="6395"/>
                  </a:lnTo>
                  <a:lnTo>
                    <a:pt x="457" y="6395"/>
                  </a:lnTo>
                  <a:lnTo>
                    <a:pt x="457" y="462"/>
                  </a:lnTo>
                  <a:lnTo>
                    <a:pt x="967" y="462"/>
                  </a:lnTo>
                  <a:cubicBezTo>
                    <a:pt x="1275" y="462"/>
                    <a:pt x="1275"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83"/>
            <p:cNvSpPr/>
            <p:nvPr/>
          </p:nvSpPr>
          <p:spPr>
            <a:xfrm>
              <a:off x="1274858" y="2929850"/>
              <a:ext cx="412191" cy="302665"/>
            </a:xfrm>
            <a:custGeom>
              <a:avLst/>
              <a:gdLst/>
              <a:ahLst/>
              <a:cxnLst/>
              <a:rect l="l" t="t" r="r" b="b"/>
              <a:pathLst>
                <a:path w="15716" h="11540" extrusionOk="0">
                  <a:moveTo>
                    <a:pt x="14258" y="463"/>
                  </a:moveTo>
                  <a:cubicBezTo>
                    <a:pt x="14402" y="463"/>
                    <a:pt x="14518" y="578"/>
                    <a:pt x="14518" y="723"/>
                  </a:cubicBezTo>
                  <a:lnTo>
                    <a:pt x="14518" y="9850"/>
                  </a:lnTo>
                  <a:lnTo>
                    <a:pt x="14012" y="9850"/>
                  </a:lnTo>
                  <a:cubicBezTo>
                    <a:pt x="13704" y="9850"/>
                    <a:pt x="13704" y="10308"/>
                    <a:pt x="14012" y="10308"/>
                  </a:cubicBezTo>
                  <a:lnTo>
                    <a:pt x="15239" y="10308"/>
                  </a:lnTo>
                  <a:cubicBezTo>
                    <a:pt x="15249" y="10308"/>
                    <a:pt x="15254" y="10317"/>
                    <a:pt x="15254" y="10327"/>
                  </a:cubicBezTo>
                  <a:lnTo>
                    <a:pt x="15254" y="10818"/>
                  </a:lnTo>
                  <a:cubicBezTo>
                    <a:pt x="15254" y="10962"/>
                    <a:pt x="15138" y="11077"/>
                    <a:pt x="14994" y="11077"/>
                  </a:cubicBezTo>
                  <a:lnTo>
                    <a:pt x="722" y="11077"/>
                  </a:lnTo>
                  <a:cubicBezTo>
                    <a:pt x="578" y="11077"/>
                    <a:pt x="458" y="10962"/>
                    <a:pt x="458" y="10818"/>
                  </a:cubicBezTo>
                  <a:lnTo>
                    <a:pt x="458" y="10322"/>
                  </a:lnTo>
                  <a:cubicBezTo>
                    <a:pt x="458" y="10317"/>
                    <a:pt x="467" y="10308"/>
                    <a:pt x="477" y="10308"/>
                  </a:cubicBezTo>
                  <a:lnTo>
                    <a:pt x="13026" y="10308"/>
                  </a:lnTo>
                  <a:cubicBezTo>
                    <a:pt x="13334" y="10308"/>
                    <a:pt x="13334" y="9850"/>
                    <a:pt x="13026" y="9846"/>
                  </a:cubicBezTo>
                  <a:lnTo>
                    <a:pt x="1199" y="9846"/>
                  </a:lnTo>
                  <a:lnTo>
                    <a:pt x="1199" y="723"/>
                  </a:lnTo>
                  <a:cubicBezTo>
                    <a:pt x="1199" y="578"/>
                    <a:pt x="1314" y="463"/>
                    <a:pt x="1458" y="463"/>
                  </a:cubicBezTo>
                  <a:close/>
                  <a:moveTo>
                    <a:pt x="1458" y="1"/>
                  </a:moveTo>
                  <a:cubicBezTo>
                    <a:pt x="1059" y="1"/>
                    <a:pt x="737" y="323"/>
                    <a:pt x="737" y="723"/>
                  </a:cubicBezTo>
                  <a:lnTo>
                    <a:pt x="737" y="9850"/>
                  </a:lnTo>
                  <a:lnTo>
                    <a:pt x="477" y="9850"/>
                  </a:lnTo>
                  <a:cubicBezTo>
                    <a:pt x="212" y="9850"/>
                    <a:pt x="1" y="10062"/>
                    <a:pt x="1" y="10327"/>
                  </a:cubicBezTo>
                  <a:lnTo>
                    <a:pt x="1" y="10818"/>
                  </a:lnTo>
                  <a:cubicBezTo>
                    <a:pt x="1" y="11217"/>
                    <a:pt x="323" y="11539"/>
                    <a:pt x="722" y="11539"/>
                  </a:cubicBezTo>
                  <a:lnTo>
                    <a:pt x="14994" y="11539"/>
                  </a:lnTo>
                  <a:cubicBezTo>
                    <a:pt x="15393" y="11539"/>
                    <a:pt x="15716" y="11217"/>
                    <a:pt x="15716" y="10818"/>
                  </a:cubicBezTo>
                  <a:lnTo>
                    <a:pt x="15716" y="10327"/>
                  </a:lnTo>
                  <a:cubicBezTo>
                    <a:pt x="15716" y="10065"/>
                    <a:pt x="15509" y="9850"/>
                    <a:pt x="15248" y="9850"/>
                  </a:cubicBezTo>
                  <a:cubicBezTo>
                    <a:pt x="15245" y="9850"/>
                    <a:pt x="15242" y="9850"/>
                    <a:pt x="15239" y="9850"/>
                  </a:cubicBezTo>
                  <a:lnTo>
                    <a:pt x="14979" y="9850"/>
                  </a:lnTo>
                  <a:lnTo>
                    <a:pt x="14979" y="723"/>
                  </a:lnTo>
                  <a:cubicBezTo>
                    <a:pt x="14979" y="323"/>
                    <a:pt x="14652" y="1"/>
                    <a:pt x="14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5" name="Google Shape;15035;p83"/>
          <p:cNvGrpSpPr/>
          <p:nvPr/>
        </p:nvGrpSpPr>
        <p:grpSpPr>
          <a:xfrm>
            <a:off x="1728542" y="2710078"/>
            <a:ext cx="397819" cy="373034"/>
            <a:chOff x="1728542" y="2894653"/>
            <a:chExt cx="397819" cy="373034"/>
          </a:xfrm>
        </p:grpSpPr>
        <p:sp>
          <p:nvSpPr>
            <p:cNvPr id="15036" name="Google Shape;15036;p83"/>
            <p:cNvSpPr/>
            <p:nvPr/>
          </p:nvSpPr>
          <p:spPr>
            <a:xfrm>
              <a:off x="1946125" y="2937928"/>
              <a:ext cx="174308" cy="182334"/>
            </a:xfrm>
            <a:custGeom>
              <a:avLst/>
              <a:gdLst/>
              <a:ahLst/>
              <a:cxnLst/>
              <a:rect l="l" t="t" r="r" b="b"/>
              <a:pathLst>
                <a:path w="6646" h="6952" extrusionOk="0">
                  <a:moveTo>
                    <a:pt x="712" y="1"/>
                  </a:moveTo>
                  <a:cubicBezTo>
                    <a:pt x="318" y="1"/>
                    <a:pt x="0" y="318"/>
                    <a:pt x="0" y="713"/>
                  </a:cubicBezTo>
                  <a:lnTo>
                    <a:pt x="0" y="4514"/>
                  </a:lnTo>
                  <a:cubicBezTo>
                    <a:pt x="0" y="4904"/>
                    <a:pt x="318" y="5226"/>
                    <a:pt x="712" y="5226"/>
                  </a:cubicBezTo>
                  <a:lnTo>
                    <a:pt x="1424" y="5226"/>
                  </a:lnTo>
                  <a:lnTo>
                    <a:pt x="1030" y="6805"/>
                  </a:lnTo>
                  <a:cubicBezTo>
                    <a:pt x="1012" y="6885"/>
                    <a:pt x="1077" y="6951"/>
                    <a:pt x="1147" y="6951"/>
                  </a:cubicBezTo>
                  <a:cubicBezTo>
                    <a:pt x="1169" y="6951"/>
                    <a:pt x="1192" y="6945"/>
                    <a:pt x="1213" y="6930"/>
                  </a:cubicBezTo>
                  <a:lnTo>
                    <a:pt x="3561" y="5226"/>
                  </a:lnTo>
                  <a:lnTo>
                    <a:pt x="5933" y="5226"/>
                  </a:lnTo>
                  <a:cubicBezTo>
                    <a:pt x="6328" y="5226"/>
                    <a:pt x="6645" y="4904"/>
                    <a:pt x="6645" y="4514"/>
                  </a:cubicBezTo>
                  <a:lnTo>
                    <a:pt x="6645" y="713"/>
                  </a:lnTo>
                  <a:cubicBezTo>
                    <a:pt x="6645" y="318"/>
                    <a:pt x="6328" y="1"/>
                    <a:pt x="593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83"/>
            <p:cNvSpPr/>
            <p:nvPr/>
          </p:nvSpPr>
          <p:spPr>
            <a:xfrm>
              <a:off x="2002147" y="2937928"/>
              <a:ext cx="62238" cy="124581"/>
            </a:xfrm>
            <a:custGeom>
              <a:avLst/>
              <a:gdLst/>
              <a:ahLst/>
              <a:cxnLst/>
              <a:rect l="l" t="t" r="r" b="b"/>
              <a:pathLst>
                <a:path w="2373" h="4750" extrusionOk="0">
                  <a:moveTo>
                    <a:pt x="1" y="1"/>
                  </a:moveTo>
                  <a:lnTo>
                    <a:pt x="1" y="3797"/>
                  </a:lnTo>
                  <a:cubicBezTo>
                    <a:pt x="1" y="4322"/>
                    <a:pt x="424" y="4750"/>
                    <a:pt x="949" y="4750"/>
                  </a:cubicBezTo>
                  <a:lnTo>
                    <a:pt x="1425" y="4750"/>
                  </a:lnTo>
                  <a:cubicBezTo>
                    <a:pt x="1949" y="4750"/>
                    <a:pt x="2373" y="4322"/>
                    <a:pt x="2373" y="3802"/>
                  </a:cubicBezTo>
                  <a:lnTo>
                    <a:pt x="237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83"/>
            <p:cNvSpPr/>
            <p:nvPr/>
          </p:nvSpPr>
          <p:spPr>
            <a:xfrm>
              <a:off x="2020821" y="2900580"/>
              <a:ext cx="24890" cy="99586"/>
            </a:xfrm>
            <a:custGeom>
              <a:avLst/>
              <a:gdLst/>
              <a:ahLst/>
              <a:cxnLst/>
              <a:rect l="l" t="t" r="r" b="b"/>
              <a:pathLst>
                <a:path w="949" h="3797" extrusionOk="0">
                  <a:moveTo>
                    <a:pt x="1" y="0"/>
                  </a:moveTo>
                  <a:lnTo>
                    <a:pt x="237" y="3797"/>
                  </a:lnTo>
                  <a:lnTo>
                    <a:pt x="713" y="3797"/>
                  </a:lnTo>
                  <a:lnTo>
                    <a:pt x="949"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83"/>
            <p:cNvSpPr/>
            <p:nvPr/>
          </p:nvSpPr>
          <p:spPr>
            <a:xfrm>
              <a:off x="2020821" y="3018840"/>
              <a:ext cx="24890" cy="24995"/>
            </a:xfrm>
            <a:custGeom>
              <a:avLst/>
              <a:gdLst/>
              <a:ahLst/>
              <a:cxnLst/>
              <a:rect l="l" t="t" r="r" b="b"/>
              <a:pathLst>
                <a:path w="949" h="953" extrusionOk="0">
                  <a:moveTo>
                    <a:pt x="472" y="0"/>
                  </a:moveTo>
                  <a:cubicBezTo>
                    <a:pt x="212" y="0"/>
                    <a:pt x="1" y="217"/>
                    <a:pt x="1" y="476"/>
                  </a:cubicBezTo>
                  <a:cubicBezTo>
                    <a:pt x="1" y="741"/>
                    <a:pt x="212" y="953"/>
                    <a:pt x="472" y="953"/>
                  </a:cubicBezTo>
                  <a:cubicBezTo>
                    <a:pt x="737" y="953"/>
                    <a:pt x="949" y="741"/>
                    <a:pt x="949" y="476"/>
                  </a:cubicBezTo>
                  <a:cubicBezTo>
                    <a:pt x="949" y="217"/>
                    <a:pt x="737" y="0"/>
                    <a:pt x="472"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83"/>
            <p:cNvSpPr/>
            <p:nvPr/>
          </p:nvSpPr>
          <p:spPr>
            <a:xfrm>
              <a:off x="1734364" y="3174553"/>
              <a:ext cx="211787" cy="87233"/>
            </a:xfrm>
            <a:custGeom>
              <a:avLst/>
              <a:gdLst/>
              <a:ahLst/>
              <a:cxnLst/>
              <a:rect l="l" t="t" r="r" b="b"/>
              <a:pathLst>
                <a:path w="8075" h="3326" extrusionOk="0">
                  <a:moveTo>
                    <a:pt x="2613" y="1"/>
                  </a:moveTo>
                  <a:lnTo>
                    <a:pt x="626" y="722"/>
                  </a:lnTo>
                  <a:cubicBezTo>
                    <a:pt x="250" y="857"/>
                    <a:pt x="0" y="1218"/>
                    <a:pt x="0" y="1613"/>
                  </a:cubicBezTo>
                  <a:lnTo>
                    <a:pt x="0" y="3326"/>
                  </a:lnTo>
                  <a:lnTo>
                    <a:pt x="8074" y="3326"/>
                  </a:lnTo>
                  <a:lnTo>
                    <a:pt x="8074" y="1613"/>
                  </a:lnTo>
                  <a:cubicBezTo>
                    <a:pt x="8074" y="1218"/>
                    <a:pt x="7824" y="857"/>
                    <a:pt x="7449" y="722"/>
                  </a:cubicBezTo>
                  <a:lnTo>
                    <a:pt x="5461" y="1"/>
                  </a:lnTo>
                  <a:lnTo>
                    <a:pt x="4037" y="477"/>
                  </a:lnTo>
                  <a:lnTo>
                    <a:pt x="2613"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83"/>
            <p:cNvSpPr/>
            <p:nvPr/>
          </p:nvSpPr>
          <p:spPr>
            <a:xfrm>
              <a:off x="1908751" y="3199915"/>
              <a:ext cx="37400" cy="61871"/>
            </a:xfrm>
            <a:custGeom>
              <a:avLst/>
              <a:gdLst/>
              <a:ahLst/>
              <a:cxnLst/>
              <a:rect l="l" t="t" r="r" b="b"/>
              <a:pathLst>
                <a:path w="1426" h="2359" extrusionOk="0">
                  <a:moveTo>
                    <a:pt x="1170" y="1"/>
                  </a:moveTo>
                  <a:lnTo>
                    <a:pt x="275" y="891"/>
                  </a:lnTo>
                  <a:cubicBezTo>
                    <a:pt x="97" y="1069"/>
                    <a:pt x="1" y="1310"/>
                    <a:pt x="1" y="1565"/>
                  </a:cubicBezTo>
                  <a:lnTo>
                    <a:pt x="1" y="2359"/>
                  </a:lnTo>
                  <a:lnTo>
                    <a:pt x="1425" y="2359"/>
                  </a:lnTo>
                  <a:lnTo>
                    <a:pt x="1425" y="650"/>
                  </a:lnTo>
                  <a:cubicBezTo>
                    <a:pt x="1425" y="410"/>
                    <a:pt x="1334" y="174"/>
                    <a:pt x="117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83"/>
            <p:cNvSpPr/>
            <p:nvPr/>
          </p:nvSpPr>
          <p:spPr>
            <a:xfrm>
              <a:off x="1771712" y="2981466"/>
              <a:ext cx="137065" cy="99743"/>
            </a:xfrm>
            <a:custGeom>
              <a:avLst/>
              <a:gdLst/>
              <a:ahLst/>
              <a:cxnLst/>
              <a:rect l="l" t="t" r="r" b="b"/>
              <a:pathLst>
                <a:path w="5226" h="3803" extrusionOk="0">
                  <a:moveTo>
                    <a:pt x="1901" y="1"/>
                  </a:moveTo>
                  <a:cubicBezTo>
                    <a:pt x="852" y="1"/>
                    <a:pt x="0" y="852"/>
                    <a:pt x="0" y="1901"/>
                  </a:cubicBezTo>
                  <a:lnTo>
                    <a:pt x="0" y="2469"/>
                  </a:lnTo>
                  <a:cubicBezTo>
                    <a:pt x="0" y="2724"/>
                    <a:pt x="39" y="2974"/>
                    <a:pt x="121" y="3220"/>
                  </a:cubicBezTo>
                  <a:lnTo>
                    <a:pt x="198" y="3456"/>
                  </a:lnTo>
                  <a:cubicBezTo>
                    <a:pt x="227" y="3528"/>
                    <a:pt x="236" y="3605"/>
                    <a:pt x="236" y="3682"/>
                  </a:cubicBezTo>
                  <a:lnTo>
                    <a:pt x="236" y="3802"/>
                  </a:lnTo>
                  <a:lnTo>
                    <a:pt x="4985" y="3802"/>
                  </a:lnTo>
                  <a:lnTo>
                    <a:pt x="4985" y="3682"/>
                  </a:lnTo>
                  <a:cubicBezTo>
                    <a:pt x="4985" y="3605"/>
                    <a:pt x="5000" y="3528"/>
                    <a:pt x="5024" y="3456"/>
                  </a:cubicBezTo>
                  <a:lnTo>
                    <a:pt x="5101" y="3220"/>
                  </a:lnTo>
                  <a:cubicBezTo>
                    <a:pt x="5183" y="2974"/>
                    <a:pt x="5226" y="2724"/>
                    <a:pt x="5226" y="2469"/>
                  </a:cubicBezTo>
                  <a:lnTo>
                    <a:pt x="5226" y="477"/>
                  </a:lnTo>
                  <a:cubicBezTo>
                    <a:pt x="5226" y="217"/>
                    <a:pt x="5009" y="1"/>
                    <a:pt x="475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83"/>
            <p:cNvSpPr/>
            <p:nvPr/>
          </p:nvSpPr>
          <p:spPr>
            <a:xfrm>
              <a:off x="1802870" y="2981466"/>
              <a:ext cx="105802" cy="99612"/>
            </a:xfrm>
            <a:custGeom>
              <a:avLst/>
              <a:gdLst/>
              <a:ahLst/>
              <a:cxnLst/>
              <a:rect l="l" t="t" r="r" b="b"/>
              <a:pathLst>
                <a:path w="4034" h="3798" extrusionOk="0">
                  <a:moveTo>
                    <a:pt x="963" y="1"/>
                  </a:moveTo>
                  <a:cubicBezTo>
                    <a:pt x="429" y="1"/>
                    <a:pt x="1" y="434"/>
                    <a:pt x="1" y="968"/>
                  </a:cubicBezTo>
                  <a:cubicBezTo>
                    <a:pt x="1" y="1497"/>
                    <a:pt x="429" y="1930"/>
                    <a:pt x="963" y="1930"/>
                  </a:cubicBezTo>
                  <a:lnTo>
                    <a:pt x="1098" y="1930"/>
                  </a:lnTo>
                  <a:lnTo>
                    <a:pt x="1160" y="3797"/>
                  </a:lnTo>
                  <a:lnTo>
                    <a:pt x="3797" y="3797"/>
                  </a:lnTo>
                  <a:lnTo>
                    <a:pt x="3797" y="3677"/>
                  </a:lnTo>
                  <a:cubicBezTo>
                    <a:pt x="3797" y="3600"/>
                    <a:pt x="3812" y="3528"/>
                    <a:pt x="3836" y="3456"/>
                  </a:cubicBezTo>
                  <a:lnTo>
                    <a:pt x="3913" y="3215"/>
                  </a:lnTo>
                  <a:cubicBezTo>
                    <a:pt x="3995" y="2974"/>
                    <a:pt x="4033" y="2719"/>
                    <a:pt x="4033" y="2464"/>
                  </a:cubicBezTo>
                  <a:lnTo>
                    <a:pt x="4033" y="477"/>
                  </a:lnTo>
                  <a:cubicBezTo>
                    <a:pt x="4033" y="217"/>
                    <a:pt x="3821" y="1"/>
                    <a:pt x="3562"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83"/>
            <p:cNvSpPr/>
            <p:nvPr/>
          </p:nvSpPr>
          <p:spPr>
            <a:xfrm>
              <a:off x="1802870" y="3131015"/>
              <a:ext cx="74748" cy="56074"/>
            </a:xfrm>
            <a:custGeom>
              <a:avLst/>
              <a:gdLst/>
              <a:ahLst/>
              <a:cxnLst/>
              <a:rect l="l" t="t" r="r" b="b"/>
              <a:pathLst>
                <a:path w="2850" h="2138" extrusionOk="0">
                  <a:moveTo>
                    <a:pt x="1" y="1"/>
                  </a:moveTo>
                  <a:lnTo>
                    <a:pt x="1" y="2137"/>
                  </a:lnTo>
                  <a:lnTo>
                    <a:pt x="2849" y="2137"/>
                  </a:lnTo>
                  <a:lnTo>
                    <a:pt x="284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83"/>
            <p:cNvSpPr/>
            <p:nvPr/>
          </p:nvSpPr>
          <p:spPr>
            <a:xfrm>
              <a:off x="1802870" y="3131015"/>
              <a:ext cx="74748" cy="37348"/>
            </a:xfrm>
            <a:custGeom>
              <a:avLst/>
              <a:gdLst/>
              <a:ahLst/>
              <a:cxnLst/>
              <a:rect l="l" t="t" r="r" b="b"/>
              <a:pathLst>
                <a:path w="2850" h="1424" extrusionOk="0">
                  <a:moveTo>
                    <a:pt x="1" y="1"/>
                  </a:moveTo>
                  <a:lnTo>
                    <a:pt x="1" y="1074"/>
                  </a:lnTo>
                  <a:cubicBezTo>
                    <a:pt x="446" y="1307"/>
                    <a:pt x="936" y="1424"/>
                    <a:pt x="1425" y="1424"/>
                  </a:cubicBezTo>
                  <a:cubicBezTo>
                    <a:pt x="1915" y="1424"/>
                    <a:pt x="2404" y="1307"/>
                    <a:pt x="2849" y="1074"/>
                  </a:cubicBezTo>
                  <a:lnTo>
                    <a:pt x="2849"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83"/>
            <p:cNvSpPr/>
            <p:nvPr/>
          </p:nvSpPr>
          <p:spPr>
            <a:xfrm>
              <a:off x="1790386" y="3164219"/>
              <a:ext cx="49885" cy="44456"/>
            </a:xfrm>
            <a:custGeom>
              <a:avLst/>
              <a:gdLst/>
              <a:ahLst/>
              <a:cxnLst/>
              <a:rect l="l" t="t" r="r" b="b"/>
              <a:pathLst>
                <a:path w="1902" h="1695" extrusionOk="0">
                  <a:moveTo>
                    <a:pt x="422" y="0"/>
                  </a:moveTo>
                  <a:cubicBezTo>
                    <a:pt x="333" y="0"/>
                    <a:pt x="245" y="50"/>
                    <a:pt x="203" y="135"/>
                  </a:cubicBezTo>
                  <a:lnTo>
                    <a:pt x="0" y="568"/>
                  </a:lnTo>
                  <a:lnTo>
                    <a:pt x="785" y="1602"/>
                  </a:lnTo>
                  <a:cubicBezTo>
                    <a:pt x="832" y="1663"/>
                    <a:pt x="904" y="1695"/>
                    <a:pt x="975" y="1695"/>
                  </a:cubicBezTo>
                  <a:cubicBezTo>
                    <a:pt x="1035" y="1695"/>
                    <a:pt x="1095" y="1672"/>
                    <a:pt x="1141" y="1627"/>
                  </a:cubicBezTo>
                  <a:lnTo>
                    <a:pt x="1901" y="871"/>
                  </a:lnTo>
                  <a:lnTo>
                    <a:pt x="544" y="34"/>
                  </a:lnTo>
                  <a:cubicBezTo>
                    <a:pt x="506" y="11"/>
                    <a:pt x="464" y="0"/>
                    <a:pt x="422"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83"/>
            <p:cNvSpPr/>
            <p:nvPr/>
          </p:nvSpPr>
          <p:spPr>
            <a:xfrm>
              <a:off x="1840245" y="3164219"/>
              <a:ext cx="49727" cy="44456"/>
            </a:xfrm>
            <a:custGeom>
              <a:avLst/>
              <a:gdLst/>
              <a:ahLst/>
              <a:cxnLst/>
              <a:rect l="l" t="t" r="r" b="b"/>
              <a:pathLst>
                <a:path w="1896" h="1695" extrusionOk="0">
                  <a:moveTo>
                    <a:pt x="1474" y="0"/>
                  </a:moveTo>
                  <a:cubicBezTo>
                    <a:pt x="1433" y="0"/>
                    <a:pt x="1391" y="11"/>
                    <a:pt x="1352" y="34"/>
                  </a:cubicBezTo>
                  <a:lnTo>
                    <a:pt x="0" y="871"/>
                  </a:lnTo>
                  <a:lnTo>
                    <a:pt x="756" y="1627"/>
                  </a:lnTo>
                  <a:cubicBezTo>
                    <a:pt x="802" y="1672"/>
                    <a:pt x="861" y="1695"/>
                    <a:pt x="921" y="1695"/>
                  </a:cubicBezTo>
                  <a:cubicBezTo>
                    <a:pt x="993" y="1695"/>
                    <a:pt x="1064" y="1663"/>
                    <a:pt x="1112" y="1602"/>
                  </a:cubicBezTo>
                  <a:lnTo>
                    <a:pt x="1896" y="568"/>
                  </a:lnTo>
                  <a:lnTo>
                    <a:pt x="1694" y="135"/>
                  </a:lnTo>
                  <a:cubicBezTo>
                    <a:pt x="1651" y="50"/>
                    <a:pt x="1564" y="0"/>
                    <a:pt x="1474"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83"/>
            <p:cNvSpPr/>
            <p:nvPr/>
          </p:nvSpPr>
          <p:spPr>
            <a:xfrm>
              <a:off x="1777902" y="3032085"/>
              <a:ext cx="124581" cy="117525"/>
            </a:xfrm>
            <a:custGeom>
              <a:avLst/>
              <a:gdLst/>
              <a:ahLst/>
              <a:cxnLst/>
              <a:rect l="l" t="t" r="r" b="b"/>
              <a:pathLst>
                <a:path w="4750" h="4481" extrusionOk="0">
                  <a:moveTo>
                    <a:pt x="2024" y="0"/>
                  </a:moveTo>
                  <a:cubicBezTo>
                    <a:pt x="1280" y="0"/>
                    <a:pt x="717" y="212"/>
                    <a:pt x="717" y="212"/>
                  </a:cubicBezTo>
                  <a:lnTo>
                    <a:pt x="717" y="1020"/>
                  </a:lnTo>
                  <a:cubicBezTo>
                    <a:pt x="712" y="1256"/>
                    <a:pt x="592" y="1477"/>
                    <a:pt x="395" y="1607"/>
                  </a:cubicBezTo>
                  <a:lnTo>
                    <a:pt x="0" y="1872"/>
                  </a:lnTo>
                  <a:lnTo>
                    <a:pt x="0" y="2108"/>
                  </a:lnTo>
                  <a:cubicBezTo>
                    <a:pt x="0" y="3421"/>
                    <a:pt x="1064" y="4480"/>
                    <a:pt x="2377" y="4480"/>
                  </a:cubicBezTo>
                  <a:cubicBezTo>
                    <a:pt x="2380" y="4480"/>
                    <a:pt x="2383" y="4480"/>
                    <a:pt x="2386" y="4480"/>
                  </a:cubicBezTo>
                  <a:cubicBezTo>
                    <a:pt x="3691" y="4480"/>
                    <a:pt x="4749" y="3418"/>
                    <a:pt x="4749" y="2113"/>
                  </a:cubicBezTo>
                  <a:lnTo>
                    <a:pt x="4749" y="1877"/>
                  </a:lnTo>
                  <a:lnTo>
                    <a:pt x="4355" y="1612"/>
                  </a:lnTo>
                  <a:cubicBezTo>
                    <a:pt x="4157" y="1477"/>
                    <a:pt x="4037" y="1256"/>
                    <a:pt x="4037" y="1020"/>
                  </a:cubicBezTo>
                  <a:lnTo>
                    <a:pt x="4037" y="688"/>
                  </a:lnTo>
                  <a:cubicBezTo>
                    <a:pt x="3389" y="148"/>
                    <a:pt x="2644" y="0"/>
                    <a:pt x="2024"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83"/>
            <p:cNvSpPr/>
            <p:nvPr/>
          </p:nvSpPr>
          <p:spPr>
            <a:xfrm>
              <a:off x="1734364" y="3199915"/>
              <a:ext cx="37374" cy="61871"/>
            </a:xfrm>
            <a:custGeom>
              <a:avLst/>
              <a:gdLst/>
              <a:ahLst/>
              <a:cxnLst/>
              <a:rect l="l" t="t" r="r" b="b"/>
              <a:pathLst>
                <a:path w="1425" h="2359" extrusionOk="0">
                  <a:moveTo>
                    <a:pt x="255" y="1"/>
                  </a:moveTo>
                  <a:cubicBezTo>
                    <a:pt x="92" y="174"/>
                    <a:pt x="0" y="410"/>
                    <a:pt x="0" y="650"/>
                  </a:cubicBezTo>
                  <a:lnTo>
                    <a:pt x="0" y="2359"/>
                  </a:lnTo>
                  <a:lnTo>
                    <a:pt x="1424" y="2359"/>
                  </a:lnTo>
                  <a:lnTo>
                    <a:pt x="1424" y="1565"/>
                  </a:lnTo>
                  <a:cubicBezTo>
                    <a:pt x="1424" y="1310"/>
                    <a:pt x="1323" y="1069"/>
                    <a:pt x="1150" y="891"/>
                  </a:cubicBezTo>
                  <a:lnTo>
                    <a:pt x="25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83"/>
            <p:cNvSpPr/>
            <p:nvPr/>
          </p:nvSpPr>
          <p:spPr>
            <a:xfrm>
              <a:off x="1778007" y="3031954"/>
              <a:ext cx="105802" cy="117263"/>
            </a:xfrm>
            <a:custGeom>
              <a:avLst/>
              <a:gdLst/>
              <a:ahLst/>
              <a:cxnLst/>
              <a:rect l="l" t="t" r="r" b="b"/>
              <a:pathLst>
                <a:path w="4034" h="4471" extrusionOk="0">
                  <a:moveTo>
                    <a:pt x="2020" y="1"/>
                  </a:moveTo>
                  <a:cubicBezTo>
                    <a:pt x="1276" y="1"/>
                    <a:pt x="713" y="212"/>
                    <a:pt x="713" y="212"/>
                  </a:cubicBezTo>
                  <a:lnTo>
                    <a:pt x="713" y="1025"/>
                  </a:lnTo>
                  <a:cubicBezTo>
                    <a:pt x="713" y="1261"/>
                    <a:pt x="593" y="1482"/>
                    <a:pt x="396" y="1617"/>
                  </a:cubicBezTo>
                  <a:lnTo>
                    <a:pt x="1" y="1877"/>
                  </a:lnTo>
                  <a:lnTo>
                    <a:pt x="1" y="2118"/>
                  </a:lnTo>
                  <a:cubicBezTo>
                    <a:pt x="1" y="3316"/>
                    <a:pt x="896" y="4326"/>
                    <a:pt x="2084" y="4471"/>
                  </a:cubicBezTo>
                  <a:cubicBezTo>
                    <a:pt x="1661" y="4033"/>
                    <a:pt x="1425" y="3441"/>
                    <a:pt x="1425" y="2830"/>
                  </a:cubicBezTo>
                  <a:lnTo>
                    <a:pt x="1425" y="1256"/>
                  </a:lnTo>
                  <a:cubicBezTo>
                    <a:pt x="1425" y="1016"/>
                    <a:pt x="1603" y="814"/>
                    <a:pt x="1839" y="785"/>
                  </a:cubicBezTo>
                  <a:cubicBezTo>
                    <a:pt x="2029" y="760"/>
                    <a:pt x="2270" y="739"/>
                    <a:pt x="2538" y="739"/>
                  </a:cubicBezTo>
                  <a:cubicBezTo>
                    <a:pt x="3002" y="739"/>
                    <a:pt x="3545" y="802"/>
                    <a:pt x="4033" y="1016"/>
                  </a:cubicBezTo>
                  <a:lnTo>
                    <a:pt x="4033" y="689"/>
                  </a:lnTo>
                  <a:cubicBezTo>
                    <a:pt x="3385" y="148"/>
                    <a:pt x="2640" y="1"/>
                    <a:pt x="2020"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83"/>
            <p:cNvSpPr/>
            <p:nvPr/>
          </p:nvSpPr>
          <p:spPr>
            <a:xfrm>
              <a:off x="1790753" y="3028544"/>
              <a:ext cx="101474" cy="33545"/>
            </a:xfrm>
            <a:custGeom>
              <a:avLst/>
              <a:gdLst/>
              <a:ahLst/>
              <a:cxnLst/>
              <a:rect l="l" t="t" r="r" b="b"/>
              <a:pathLst>
                <a:path w="3869" h="1279" extrusionOk="0">
                  <a:moveTo>
                    <a:pt x="1544" y="1"/>
                  </a:moveTo>
                  <a:cubicBezTo>
                    <a:pt x="1083" y="1"/>
                    <a:pt x="666" y="50"/>
                    <a:pt x="395" y="92"/>
                  </a:cubicBezTo>
                  <a:cubicBezTo>
                    <a:pt x="169" y="121"/>
                    <a:pt x="1" y="318"/>
                    <a:pt x="6" y="544"/>
                  </a:cubicBezTo>
                  <a:lnTo>
                    <a:pt x="6" y="1054"/>
                  </a:lnTo>
                  <a:cubicBezTo>
                    <a:pt x="6" y="1203"/>
                    <a:pt x="116" y="1278"/>
                    <a:pt x="227" y="1278"/>
                  </a:cubicBezTo>
                  <a:cubicBezTo>
                    <a:pt x="338" y="1278"/>
                    <a:pt x="448" y="1203"/>
                    <a:pt x="448" y="1054"/>
                  </a:cubicBezTo>
                  <a:lnTo>
                    <a:pt x="448" y="544"/>
                  </a:lnTo>
                  <a:cubicBezTo>
                    <a:pt x="448" y="539"/>
                    <a:pt x="453" y="530"/>
                    <a:pt x="458" y="530"/>
                  </a:cubicBezTo>
                  <a:cubicBezTo>
                    <a:pt x="815" y="476"/>
                    <a:pt x="1178" y="449"/>
                    <a:pt x="1540" y="449"/>
                  </a:cubicBezTo>
                  <a:cubicBezTo>
                    <a:pt x="1661" y="449"/>
                    <a:pt x="1781" y="452"/>
                    <a:pt x="1902" y="458"/>
                  </a:cubicBezTo>
                  <a:cubicBezTo>
                    <a:pt x="2594" y="506"/>
                    <a:pt x="3100" y="679"/>
                    <a:pt x="3393" y="977"/>
                  </a:cubicBezTo>
                  <a:cubicBezTo>
                    <a:pt x="3442" y="1025"/>
                    <a:pt x="3496" y="1045"/>
                    <a:pt x="3548" y="1045"/>
                  </a:cubicBezTo>
                  <a:cubicBezTo>
                    <a:pt x="3721" y="1045"/>
                    <a:pt x="3869" y="823"/>
                    <a:pt x="3706" y="660"/>
                  </a:cubicBezTo>
                  <a:cubicBezTo>
                    <a:pt x="3182" y="135"/>
                    <a:pt x="2304" y="1"/>
                    <a:pt x="1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83"/>
            <p:cNvSpPr/>
            <p:nvPr/>
          </p:nvSpPr>
          <p:spPr>
            <a:xfrm>
              <a:off x="1728542" y="2975670"/>
              <a:ext cx="223773" cy="292017"/>
            </a:xfrm>
            <a:custGeom>
              <a:avLst/>
              <a:gdLst/>
              <a:ahLst/>
              <a:cxnLst/>
              <a:rect l="l" t="t" r="r" b="b"/>
              <a:pathLst>
                <a:path w="8532" h="11134" extrusionOk="0">
                  <a:moveTo>
                    <a:pt x="6651" y="448"/>
                  </a:moveTo>
                  <a:lnTo>
                    <a:pt x="6651" y="2599"/>
                  </a:lnTo>
                  <a:cubicBezTo>
                    <a:pt x="6651" y="2921"/>
                    <a:pt x="6578" y="3239"/>
                    <a:pt x="6434" y="3532"/>
                  </a:cubicBezTo>
                  <a:cubicBezTo>
                    <a:pt x="6420" y="3561"/>
                    <a:pt x="6415" y="3595"/>
                    <a:pt x="6415" y="3628"/>
                  </a:cubicBezTo>
                  <a:lnTo>
                    <a:pt x="6415" y="4259"/>
                  </a:lnTo>
                  <a:cubicBezTo>
                    <a:pt x="6415" y="5457"/>
                    <a:pt x="5441" y="6414"/>
                    <a:pt x="4259" y="6414"/>
                  </a:cubicBezTo>
                  <a:cubicBezTo>
                    <a:pt x="4211" y="6414"/>
                    <a:pt x="4163" y="6413"/>
                    <a:pt x="4115" y="6410"/>
                  </a:cubicBezTo>
                  <a:cubicBezTo>
                    <a:pt x="2989" y="6337"/>
                    <a:pt x="2108" y="5356"/>
                    <a:pt x="2108" y="4177"/>
                  </a:cubicBezTo>
                  <a:lnTo>
                    <a:pt x="2108" y="3628"/>
                  </a:lnTo>
                  <a:cubicBezTo>
                    <a:pt x="2108" y="3595"/>
                    <a:pt x="2099" y="3561"/>
                    <a:pt x="2084" y="3532"/>
                  </a:cubicBezTo>
                  <a:cubicBezTo>
                    <a:pt x="1945" y="3244"/>
                    <a:pt x="1868" y="2921"/>
                    <a:pt x="1868" y="2599"/>
                  </a:cubicBezTo>
                  <a:lnTo>
                    <a:pt x="1868" y="2122"/>
                  </a:lnTo>
                  <a:cubicBezTo>
                    <a:pt x="1873" y="1199"/>
                    <a:pt x="2623" y="448"/>
                    <a:pt x="3547" y="448"/>
                  </a:cubicBezTo>
                  <a:close/>
                  <a:moveTo>
                    <a:pt x="3061" y="6554"/>
                  </a:moveTo>
                  <a:cubicBezTo>
                    <a:pt x="3379" y="6727"/>
                    <a:pt x="3730" y="6828"/>
                    <a:pt x="4086" y="6852"/>
                  </a:cubicBezTo>
                  <a:cubicBezTo>
                    <a:pt x="4148" y="6857"/>
                    <a:pt x="4206" y="6857"/>
                    <a:pt x="4264" y="6857"/>
                  </a:cubicBezTo>
                  <a:cubicBezTo>
                    <a:pt x="4273" y="6857"/>
                    <a:pt x="4283" y="6857"/>
                    <a:pt x="4293" y="6857"/>
                  </a:cubicBezTo>
                  <a:cubicBezTo>
                    <a:pt x="4701" y="6857"/>
                    <a:pt x="5105" y="6756"/>
                    <a:pt x="5467" y="6564"/>
                  </a:cubicBezTo>
                  <a:lnTo>
                    <a:pt x="5467" y="6973"/>
                  </a:lnTo>
                  <a:lnTo>
                    <a:pt x="4264" y="7791"/>
                  </a:lnTo>
                  <a:lnTo>
                    <a:pt x="3061" y="6973"/>
                  </a:lnTo>
                  <a:lnTo>
                    <a:pt x="3061" y="6554"/>
                  </a:lnTo>
                  <a:close/>
                  <a:moveTo>
                    <a:pt x="2864" y="7377"/>
                  </a:moveTo>
                  <a:lnTo>
                    <a:pt x="3913" y="8094"/>
                  </a:lnTo>
                  <a:lnTo>
                    <a:pt x="3359" y="8652"/>
                  </a:lnTo>
                  <a:cubicBezTo>
                    <a:pt x="3356" y="8652"/>
                    <a:pt x="3353" y="8654"/>
                    <a:pt x="3350" y="8654"/>
                  </a:cubicBezTo>
                  <a:cubicBezTo>
                    <a:pt x="3348" y="8654"/>
                    <a:pt x="3347" y="8654"/>
                    <a:pt x="3345" y="8652"/>
                  </a:cubicBezTo>
                  <a:cubicBezTo>
                    <a:pt x="3340" y="8652"/>
                    <a:pt x="3335" y="8652"/>
                    <a:pt x="3335" y="8647"/>
                  </a:cubicBezTo>
                  <a:lnTo>
                    <a:pt x="2642" y="7613"/>
                  </a:lnTo>
                  <a:lnTo>
                    <a:pt x="2864" y="7377"/>
                  </a:lnTo>
                  <a:close/>
                  <a:moveTo>
                    <a:pt x="5655" y="7382"/>
                  </a:moveTo>
                  <a:lnTo>
                    <a:pt x="5876" y="7613"/>
                  </a:lnTo>
                  <a:lnTo>
                    <a:pt x="5188" y="8652"/>
                  </a:lnTo>
                  <a:cubicBezTo>
                    <a:pt x="5183" y="8652"/>
                    <a:pt x="5178" y="8657"/>
                    <a:pt x="5173" y="8657"/>
                  </a:cubicBezTo>
                  <a:cubicBezTo>
                    <a:pt x="5169" y="8657"/>
                    <a:pt x="5164" y="8657"/>
                    <a:pt x="5164" y="8652"/>
                  </a:cubicBezTo>
                  <a:lnTo>
                    <a:pt x="4606" y="8099"/>
                  </a:lnTo>
                  <a:lnTo>
                    <a:pt x="5655" y="7382"/>
                  </a:lnTo>
                  <a:close/>
                  <a:moveTo>
                    <a:pt x="3547" y="0"/>
                  </a:moveTo>
                  <a:cubicBezTo>
                    <a:pt x="2378" y="0"/>
                    <a:pt x="1425" y="948"/>
                    <a:pt x="1425" y="2122"/>
                  </a:cubicBezTo>
                  <a:lnTo>
                    <a:pt x="1425" y="2599"/>
                  </a:lnTo>
                  <a:cubicBezTo>
                    <a:pt x="1425" y="2969"/>
                    <a:pt x="1507" y="3340"/>
                    <a:pt x="1666" y="3681"/>
                  </a:cubicBezTo>
                  <a:lnTo>
                    <a:pt x="1666" y="4182"/>
                  </a:lnTo>
                  <a:cubicBezTo>
                    <a:pt x="1661" y="4976"/>
                    <a:pt x="2007" y="5736"/>
                    <a:pt x="2614" y="6251"/>
                  </a:cubicBezTo>
                  <a:lnTo>
                    <a:pt x="2614" y="7002"/>
                  </a:lnTo>
                  <a:lnTo>
                    <a:pt x="2200" y="7435"/>
                  </a:lnTo>
                  <a:cubicBezTo>
                    <a:pt x="2156" y="7478"/>
                    <a:pt x="2132" y="7540"/>
                    <a:pt x="2142" y="7603"/>
                  </a:cubicBezTo>
                  <a:lnTo>
                    <a:pt x="771" y="8103"/>
                  </a:lnTo>
                  <a:cubicBezTo>
                    <a:pt x="309" y="8272"/>
                    <a:pt x="1" y="8710"/>
                    <a:pt x="1" y="9200"/>
                  </a:cubicBezTo>
                  <a:lnTo>
                    <a:pt x="1" y="10913"/>
                  </a:lnTo>
                  <a:cubicBezTo>
                    <a:pt x="1" y="11060"/>
                    <a:pt x="111" y="11134"/>
                    <a:pt x="222" y="11134"/>
                  </a:cubicBezTo>
                  <a:cubicBezTo>
                    <a:pt x="333" y="11134"/>
                    <a:pt x="443" y="11060"/>
                    <a:pt x="443" y="10913"/>
                  </a:cubicBezTo>
                  <a:lnTo>
                    <a:pt x="443" y="9200"/>
                  </a:lnTo>
                  <a:cubicBezTo>
                    <a:pt x="443" y="8897"/>
                    <a:pt x="636" y="8623"/>
                    <a:pt x="925" y="8517"/>
                  </a:cubicBezTo>
                  <a:lnTo>
                    <a:pt x="2368" y="7993"/>
                  </a:lnTo>
                  <a:lnTo>
                    <a:pt x="2970" y="8897"/>
                  </a:lnTo>
                  <a:cubicBezTo>
                    <a:pt x="3047" y="9013"/>
                    <a:pt x="3172" y="9085"/>
                    <a:pt x="3306" y="9099"/>
                  </a:cubicBezTo>
                  <a:lnTo>
                    <a:pt x="3355" y="9099"/>
                  </a:lnTo>
                  <a:cubicBezTo>
                    <a:pt x="3475" y="9099"/>
                    <a:pt x="3595" y="9051"/>
                    <a:pt x="3677" y="8965"/>
                  </a:cubicBezTo>
                  <a:lnTo>
                    <a:pt x="4043" y="8599"/>
                  </a:lnTo>
                  <a:lnTo>
                    <a:pt x="4043" y="10913"/>
                  </a:lnTo>
                  <a:cubicBezTo>
                    <a:pt x="4043" y="11060"/>
                    <a:pt x="4154" y="11134"/>
                    <a:pt x="4266" y="11134"/>
                  </a:cubicBezTo>
                  <a:cubicBezTo>
                    <a:pt x="4378" y="11134"/>
                    <a:pt x="4490" y="11060"/>
                    <a:pt x="4490" y="10913"/>
                  </a:cubicBezTo>
                  <a:lnTo>
                    <a:pt x="4490" y="8599"/>
                  </a:lnTo>
                  <a:lnTo>
                    <a:pt x="4856" y="8965"/>
                  </a:lnTo>
                  <a:cubicBezTo>
                    <a:pt x="4945" y="9056"/>
                    <a:pt x="5062" y="9101"/>
                    <a:pt x="5178" y="9101"/>
                  </a:cubicBezTo>
                  <a:cubicBezTo>
                    <a:pt x="5325" y="9101"/>
                    <a:pt x="5472" y="9030"/>
                    <a:pt x="5563" y="8893"/>
                  </a:cubicBezTo>
                  <a:lnTo>
                    <a:pt x="6165" y="7993"/>
                  </a:lnTo>
                  <a:lnTo>
                    <a:pt x="7608" y="8517"/>
                  </a:lnTo>
                  <a:cubicBezTo>
                    <a:pt x="7897" y="8618"/>
                    <a:pt x="8089" y="8893"/>
                    <a:pt x="8089" y="9200"/>
                  </a:cubicBezTo>
                  <a:lnTo>
                    <a:pt x="8089" y="10909"/>
                  </a:lnTo>
                  <a:cubicBezTo>
                    <a:pt x="8089" y="11058"/>
                    <a:pt x="8200" y="11132"/>
                    <a:pt x="8311" y="11132"/>
                  </a:cubicBezTo>
                  <a:cubicBezTo>
                    <a:pt x="8421" y="11132"/>
                    <a:pt x="8532" y="11058"/>
                    <a:pt x="8532" y="10909"/>
                  </a:cubicBezTo>
                  <a:lnTo>
                    <a:pt x="8532" y="9200"/>
                  </a:lnTo>
                  <a:cubicBezTo>
                    <a:pt x="8527" y="8705"/>
                    <a:pt x="8214" y="8267"/>
                    <a:pt x="7748" y="8103"/>
                  </a:cubicBezTo>
                  <a:lnTo>
                    <a:pt x="6381" y="7603"/>
                  </a:lnTo>
                  <a:cubicBezTo>
                    <a:pt x="6386" y="7540"/>
                    <a:pt x="6367" y="7478"/>
                    <a:pt x="6323" y="7435"/>
                  </a:cubicBezTo>
                  <a:lnTo>
                    <a:pt x="5910" y="7002"/>
                  </a:lnTo>
                  <a:lnTo>
                    <a:pt x="5910" y="6270"/>
                  </a:lnTo>
                  <a:cubicBezTo>
                    <a:pt x="5953" y="6232"/>
                    <a:pt x="5996" y="6198"/>
                    <a:pt x="6035" y="6159"/>
                  </a:cubicBezTo>
                  <a:cubicBezTo>
                    <a:pt x="6559" y="5664"/>
                    <a:pt x="6857" y="4981"/>
                    <a:pt x="6857" y="4264"/>
                  </a:cubicBezTo>
                  <a:lnTo>
                    <a:pt x="6857" y="3681"/>
                  </a:lnTo>
                  <a:cubicBezTo>
                    <a:pt x="7016" y="3340"/>
                    <a:pt x="7098" y="2969"/>
                    <a:pt x="7098" y="2599"/>
                  </a:cubicBezTo>
                  <a:lnTo>
                    <a:pt x="7098" y="222"/>
                  </a:lnTo>
                  <a:cubicBezTo>
                    <a:pt x="7098" y="101"/>
                    <a:pt x="6997" y="0"/>
                    <a:pt x="6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83"/>
            <p:cNvSpPr/>
            <p:nvPr/>
          </p:nvSpPr>
          <p:spPr>
            <a:xfrm>
              <a:off x="1765916" y="3231099"/>
              <a:ext cx="11750" cy="36561"/>
            </a:xfrm>
            <a:custGeom>
              <a:avLst/>
              <a:gdLst/>
              <a:ahLst/>
              <a:cxnLst/>
              <a:rect l="l" t="t" r="r" b="b"/>
              <a:pathLst>
                <a:path w="448" h="1394" extrusionOk="0">
                  <a:moveTo>
                    <a:pt x="221" y="0"/>
                  </a:moveTo>
                  <a:cubicBezTo>
                    <a:pt x="101" y="0"/>
                    <a:pt x="0" y="97"/>
                    <a:pt x="0" y="222"/>
                  </a:cubicBezTo>
                  <a:lnTo>
                    <a:pt x="0" y="1170"/>
                  </a:lnTo>
                  <a:cubicBezTo>
                    <a:pt x="0" y="1319"/>
                    <a:pt x="111" y="1393"/>
                    <a:pt x="221" y="1393"/>
                  </a:cubicBezTo>
                  <a:cubicBezTo>
                    <a:pt x="332" y="1393"/>
                    <a:pt x="443" y="1319"/>
                    <a:pt x="443" y="1170"/>
                  </a:cubicBezTo>
                  <a:lnTo>
                    <a:pt x="443" y="222"/>
                  </a:lnTo>
                  <a:cubicBezTo>
                    <a:pt x="448" y="97"/>
                    <a:pt x="34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83"/>
            <p:cNvSpPr/>
            <p:nvPr/>
          </p:nvSpPr>
          <p:spPr>
            <a:xfrm>
              <a:off x="1902955" y="3231099"/>
              <a:ext cx="11645" cy="36561"/>
            </a:xfrm>
            <a:custGeom>
              <a:avLst/>
              <a:gdLst/>
              <a:ahLst/>
              <a:cxnLst/>
              <a:rect l="l" t="t" r="r" b="b"/>
              <a:pathLst>
                <a:path w="444" h="1394" extrusionOk="0">
                  <a:moveTo>
                    <a:pt x="222" y="0"/>
                  </a:moveTo>
                  <a:cubicBezTo>
                    <a:pt x="102" y="0"/>
                    <a:pt x="1" y="97"/>
                    <a:pt x="1" y="222"/>
                  </a:cubicBezTo>
                  <a:lnTo>
                    <a:pt x="1" y="1170"/>
                  </a:lnTo>
                  <a:cubicBezTo>
                    <a:pt x="1" y="1319"/>
                    <a:pt x="111" y="1393"/>
                    <a:pt x="222" y="1393"/>
                  </a:cubicBezTo>
                  <a:cubicBezTo>
                    <a:pt x="333" y="1393"/>
                    <a:pt x="443" y="1319"/>
                    <a:pt x="443" y="1170"/>
                  </a:cubicBezTo>
                  <a:lnTo>
                    <a:pt x="443" y="222"/>
                  </a:lnTo>
                  <a:cubicBezTo>
                    <a:pt x="443" y="97"/>
                    <a:pt x="347"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83"/>
            <p:cNvSpPr/>
            <p:nvPr/>
          </p:nvSpPr>
          <p:spPr>
            <a:xfrm>
              <a:off x="1940198" y="2932001"/>
              <a:ext cx="186163" cy="194293"/>
            </a:xfrm>
            <a:custGeom>
              <a:avLst/>
              <a:gdLst/>
              <a:ahLst/>
              <a:cxnLst/>
              <a:rect l="l" t="t" r="r" b="b"/>
              <a:pathLst>
                <a:path w="7098" h="7408" extrusionOk="0">
                  <a:moveTo>
                    <a:pt x="934" y="1"/>
                  </a:moveTo>
                  <a:cubicBezTo>
                    <a:pt x="419" y="5"/>
                    <a:pt x="0" y="419"/>
                    <a:pt x="0" y="939"/>
                  </a:cubicBezTo>
                  <a:lnTo>
                    <a:pt x="0" y="4735"/>
                  </a:lnTo>
                  <a:cubicBezTo>
                    <a:pt x="0" y="5255"/>
                    <a:pt x="419" y="5669"/>
                    <a:pt x="934" y="5674"/>
                  </a:cubicBezTo>
                  <a:lnTo>
                    <a:pt x="1362" y="5674"/>
                  </a:lnTo>
                  <a:lnTo>
                    <a:pt x="1035" y="6978"/>
                  </a:lnTo>
                  <a:cubicBezTo>
                    <a:pt x="973" y="7213"/>
                    <a:pt x="1159" y="7407"/>
                    <a:pt x="1366" y="7407"/>
                  </a:cubicBezTo>
                  <a:cubicBezTo>
                    <a:pt x="1434" y="7407"/>
                    <a:pt x="1504" y="7386"/>
                    <a:pt x="1569" y="7338"/>
                  </a:cubicBezTo>
                  <a:lnTo>
                    <a:pt x="3859" y="5674"/>
                  </a:lnTo>
                  <a:lnTo>
                    <a:pt x="6159" y="5674"/>
                  </a:lnTo>
                  <a:cubicBezTo>
                    <a:pt x="6674" y="5674"/>
                    <a:pt x="7093" y="5255"/>
                    <a:pt x="7097" y="4740"/>
                  </a:cubicBezTo>
                  <a:lnTo>
                    <a:pt x="7097" y="939"/>
                  </a:lnTo>
                  <a:cubicBezTo>
                    <a:pt x="7093" y="419"/>
                    <a:pt x="6674" y="1"/>
                    <a:pt x="6159" y="1"/>
                  </a:cubicBezTo>
                  <a:lnTo>
                    <a:pt x="4971" y="1"/>
                  </a:lnTo>
                  <a:cubicBezTo>
                    <a:pt x="4677" y="1"/>
                    <a:pt x="4677" y="448"/>
                    <a:pt x="4971" y="448"/>
                  </a:cubicBezTo>
                  <a:lnTo>
                    <a:pt x="6159" y="448"/>
                  </a:lnTo>
                  <a:cubicBezTo>
                    <a:pt x="6429" y="448"/>
                    <a:pt x="6650" y="665"/>
                    <a:pt x="6650" y="939"/>
                  </a:cubicBezTo>
                  <a:lnTo>
                    <a:pt x="6650" y="4735"/>
                  </a:lnTo>
                  <a:cubicBezTo>
                    <a:pt x="6650" y="5010"/>
                    <a:pt x="6429" y="5226"/>
                    <a:pt x="6159" y="5226"/>
                  </a:cubicBezTo>
                  <a:lnTo>
                    <a:pt x="3787" y="5226"/>
                  </a:lnTo>
                  <a:cubicBezTo>
                    <a:pt x="3739" y="5226"/>
                    <a:pt x="3691" y="5241"/>
                    <a:pt x="3652" y="5269"/>
                  </a:cubicBezTo>
                  <a:lnTo>
                    <a:pt x="1535" y="6809"/>
                  </a:lnTo>
                  <a:lnTo>
                    <a:pt x="1862" y="5505"/>
                  </a:lnTo>
                  <a:cubicBezTo>
                    <a:pt x="1896" y="5361"/>
                    <a:pt x="1790" y="5226"/>
                    <a:pt x="1646" y="5226"/>
                  </a:cubicBezTo>
                  <a:lnTo>
                    <a:pt x="934" y="5226"/>
                  </a:lnTo>
                  <a:cubicBezTo>
                    <a:pt x="664" y="5226"/>
                    <a:pt x="443" y="5010"/>
                    <a:pt x="443" y="4735"/>
                  </a:cubicBezTo>
                  <a:lnTo>
                    <a:pt x="443" y="939"/>
                  </a:lnTo>
                  <a:cubicBezTo>
                    <a:pt x="443" y="665"/>
                    <a:pt x="664" y="448"/>
                    <a:pt x="934" y="448"/>
                  </a:cubicBezTo>
                  <a:lnTo>
                    <a:pt x="2122" y="448"/>
                  </a:lnTo>
                  <a:cubicBezTo>
                    <a:pt x="2420" y="448"/>
                    <a:pt x="2420" y="1"/>
                    <a:pt x="2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83"/>
            <p:cNvSpPr/>
            <p:nvPr/>
          </p:nvSpPr>
          <p:spPr>
            <a:xfrm>
              <a:off x="2014762" y="2894653"/>
              <a:ext cx="37007" cy="111336"/>
            </a:xfrm>
            <a:custGeom>
              <a:avLst/>
              <a:gdLst/>
              <a:ahLst/>
              <a:cxnLst/>
              <a:rect l="l" t="t" r="r" b="b"/>
              <a:pathLst>
                <a:path w="1411" h="4245" extrusionOk="0">
                  <a:moveTo>
                    <a:pt x="944" y="448"/>
                  </a:moveTo>
                  <a:lnTo>
                    <a:pt x="732" y="3802"/>
                  </a:lnTo>
                  <a:lnTo>
                    <a:pt x="674" y="3802"/>
                  </a:lnTo>
                  <a:lnTo>
                    <a:pt x="463" y="448"/>
                  </a:lnTo>
                  <a:close/>
                  <a:moveTo>
                    <a:pt x="232" y="0"/>
                  </a:moveTo>
                  <a:cubicBezTo>
                    <a:pt x="102" y="0"/>
                    <a:pt x="1" y="111"/>
                    <a:pt x="10" y="236"/>
                  </a:cubicBezTo>
                  <a:lnTo>
                    <a:pt x="246" y="4037"/>
                  </a:lnTo>
                  <a:cubicBezTo>
                    <a:pt x="251" y="4153"/>
                    <a:pt x="347" y="4244"/>
                    <a:pt x="468" y="4244"/>
                  </a:cubicBezTo>
                  <a:lnTo>
                    <a:pt x="944" y="4244"/>
                  </a:lnTo>
                  <a:cubicBezTo>
                    <a:pt x="1059" y="4244"/>
                    <a:pt x="1156" y="4153"/>
                    <a:pt x="1165" y="4037"/>
                  </a:cubicBezTo>
                  <a:lnTo>
                    <a:pt x="1406" y="236"/>
                  </a:lnTo>
                  <a:cubicBezTo>
                    <a:pt x="1411" y="111"/>
                    <a:pt x="1310"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83"/>
            <p:cNvSpPr/>
            <p:nvPr/>
          </p:nvSpPr>
          <p:spPr>
            <a:xfrm>
              <a:off x="2014894" y="3013018"/>
              <a:ext cx="42803" cy="36640"/>
            </a:xfrm>
            <a:custGeom>
              <a:avLst/>
              <a:gdLst/>
              <a:ahLst/>
              <a:cxnLst/>
              <a:rect l="l" t="t" r="r" b="b"/>
              <a:pathLst>
                <a:path w="1632" h="1397" extrusionOk="0">
                  <a:moveTo>
                    <a:pt x="698" y="443"/>
                  </a:moveTo>
                  <a:cubicBezTo>
                    <a:pt x="924" y="443"/>
                    <a:pt x="1035" y="718"/>
                    <a:pt x="876" y="876"/>
                  </a:cubicBezTo>
                  <a:cubicBezTo>
                    <a:pt x="825" y="928"/>
                    <a:pt x="761" y="951"/>
                    <a:pt x="700" y="951"/>
                  </a:cubicBezTo>
                  <a:cubicBezTo>
                    <a:pt x="571" y="951"/>
                    <a:pt x="448" y="851"/>
                    <a:pt x="448" y="698"/>
                  </a:cubicBezTo>
                  <a:cubicBezTo>
                    <a:pt x="448" y="559"/>
                    <a:pt x="559" y="443"/>
                    <a:pt x="698" y="443"/>
                  </a:cubicBezTo>
                  <a:close/>
                  <a:moveTo>
                    <a:pt x="702" y="0"/>
                  </a:moveTo>
                  <a:cubicBezTo>
                    <a:pt x="343" y="0"/>
                    <a:pt x="1" y="279"/>
                    <a:pt x="1" y="698"/>
                  </a:cubicBezTo>
                  <a:cubicBezTo>
                    <a:pt x="1" y="1083"/>
                    <a:pt x="313" y="1396"/>
                    <a:pt x="698" y="1396"/>
                  </a:cubicBezTo>
                  <a:cubicBezTo>
                    <a:pt x="1319" y="1396"/>
                    <a:pt x="1632" y="645"/>
                    <a:pt x="1194" y="208"/>
                  </a:cubicBezTo>
                  <a:cubicBezTo>
                    <a:pt x="1050" y="64"/>
                    <a:pt x="875" y="0"/>
                    <a:pt x="7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8" name="Google Shape;15058;p83"/>
          <p:cNvGrpSpPr/>
          <p:nvPr/>
        </p:nvGrpSpPr>
        <p:grpSpPr>
          <a:xfrm>
            <a:off x="2178842" y="2716294"/>
            <a:ext cx="375709" cy="360890"/>
            <a:chOff x="2178842" y="2900869"/>
            <a:chExt cx="375709" cy="360890"/>
          </a:xfrm>
        </p:grpSpPr>
        <p:sp>
          <p:nvSpPr>
            <p:cNvPr id="15059" name="Google Shape;15059;p83"/>
            <p:cNvSpPr/>
            <p:nvPr/>
          </p:nvSpPr>
          <p:spPr>
            <a:xfrm>
              <a:off x="2198906" y="2973913"/>
              <a:ext cx="282208" cy="282208"/>
            </a:xfrm>
            <a:custGeom>
              <a:avLst/>
              <a:gdLst/>
              <a:ahLst/>
              <a:cxnLst/>
              <a:rect l="l" t="t" r="r" b="b"/>
              <a:pathLst>
                <a:path w="10760" h="10760" extrusionOk="0">
                  <a:moveTo>
                    <a:pt x="5380" y="0"/>
                  </a:moveTo>
                  <a:cubicBezTo>
                    <a:pt x="2406" y="0"/>
                    <a:pt x="0" y="2411"/>
                    <a:pt x="0" y="5380"/>
                  </a:cubicBezTo>
                  <a:cubicBezTo>
                    <a:pt x="0" y="8353"/>
                    <a:pt x="2406" y="10759"/>
                    <a:pt x="5380" y="10759"/>
                  </a:cubicBezTo>
                  <a:cubicBezTo>
                    <a:pt x="8353" y="10759"/>
                    <a:pt x="10759" y="8353"/>
                    <a:pt x="10759" y="5380"/>
                  </a:cubicBezTo>
                  <a:cubicBezTo>
                    <a:pt x="10759" y="2411"/>
                    <a:pt x="8353" y="0"/>
                    <a:pt x="5380" y="0"/>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83"/>
            <p:cNvSpPr/>
            <p:nvPr/>
          </p:nvSpPr>
          <p:spPr>
            <a:xfrm>
              <a:off x="2339983" y="3109325"/>
              <a:ext cx="141130" cy="11383"/>
            </a:xfrm>
            <a:custGeom>
              <a:avLst/>
              <a:gdLst/>
              <a:ahLst/>
              <a:cxnLst/>
              <a:rect l="l" t="t" r="r" b="b"/>
              <a:pathLst>
                <a:path w="5381" h="434" extrusionOk="0">
                  <a:moveTo>
                    <a:pt x="1" y="0"/>
                  </a:moveTo>
                  <a:lnTo>
                    <a:pt x="1" y="433"/>
                  </a:lnTo>
                  <a:lnTo>
                    <a:pt x="5375" y="433"/>
                  </a:lnTo>
                  <a:cubicBezTo>
                    <a:pt x="5375" y="361"/>
                    <a:pt x="5380" y="289"/>
                    <a:pt x="5380" y="217"/>
                  </a:cubicBezTo>
                  <a:cubicBezTo>
                    <a:pt x="5380" y="144"/>
                    <a:pt x="5380" y="72"/>
                    <a:pt x="537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83"/>
            <p:cNvSpPr/>
            <p:nvPr/>
          </p:nvSpPr>
          <p:spPr>
            <a:xfrm>
              <a:off x="2458479" y="2906141"/>
              <a:ext cx="90406" cy="90380"/>
            </a:xfrm>
            <a:custGeom>
              <a:avLst/>
              <a:gdLst/>
              <a:ahLst/>
              <a:cxnLst/>
              <a:rect l="l" t="t" r="r" b="b"/>
              <a:pathLst>
                <a:path w="3447" h="3446" extrusionOk="0">
                  <a:moveTo>
                    <a:pt x="2157" y="0"/>
                  </a:moveTo>
                  <a:lnTo>
                    <a:pt x="1" y="2156"/>
                  </a:lnTo>
                  <a:lnTo>
                    <a:pt x="1" y="3445"/>
                  </a:lnTo>
                  <a:lnTo>
                    <a:pt x="1295" y="3445"/>
                  </a:lnTo>
                  <a:lnTo>
                    <a:pt x="3446" y="1295"/>
                  </a:lnTo>
                  <a:lnTo>
                    <a:pt x="2157" y="1295"/>
                  </a:lnTo>
                  <a:lnTo>
                    <a:pt x="215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83"/>
            <p:cNvSpPr/>
            <p:nvPr/>
          </p:nvSpPr>
          <p:spPr>
            <a:xfrm>
              <a:off x="2458479" y="2906141"/>
              <a:ext cx="56573" cy="90380"/>
            </a:xfrm>
            <a:custGeom>
              <a:avLst/>
              <a:gdLst/>
              <a:ahLst/>
              <a:cxnLst/>
              <a:rect l="l" t="t" r="r" b="b"/>
              <a:pathLst>
                <a:path w="2157" h="3446" extrusionOk="0">
                  <a:moveTo>
                    <a:pt x="2157" y="0"/>
                  </a:moveTo>
                  <a:lnTo>
                    <a:pt x="1" y="2156"/>
                  </a:lnTo>
                  <a:lnTo>
                    <a:pt x="1" y="3445"/>
                  </a:lnTo>
                  <a:lnTo>
                    <a:pt x="2157" y="1295"/>
                  </a:lnTo>
                  <a:lnTo>
                    <a:pt x="2157" y="0"/>
                  </a:ln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83"/>
            <p:cNvSpPr/>
            <p:nvPr/>
          </p:nvSpPr>
          <p:spPr>
            <a:xfrm>
              <a:off x="2232713" y="3007720"/>
              <a:ext cx="214567" cy="214567"/>
            </a:xfrm>
            <a:custGeom>
              <a:avLst/>
              <a:gdLst/>
              <a:ahLst/>
              <a:cxnLst/>
              <a:rect l="l" t="t" r="r" b="b"/>
              <a:pathLst>
                <a:path w="8181" h="8181" extrusionOk="0">
                  <a:moveTo>
                    <a:pt x="4091" y="1"/>
                  </a:moveTo>
                  <a:cubicBezTo>
                    <a:pt x="1834" y="1"/>
                    <a:pt x="1" y="1834"/>
                    <a:pt x="1" y="4091"/>
                  </a:cubicBezTo>
                  <a:cubicBezTo>
                    <a:pt x="1" y="6347"/>
                    <a:pt x="1834" y="8181"/>
                    <a:pt x="4091" y="8181"/>
                  </a:cubicBezTo>
                  <a:cubicBezTo>
                    <a:pt x="6347" y="8181"/>
                    <a:pt x="8181" y="6347"/>
                    <a:pt x="8181" y="4091"/>
                  </a:cubicBezTo>
                  <a:cubicBezTo>
                    <a:pt x="8181" y="1834"/>
                    <a:pt x="6347" y="1"/>
                    <a:pt x="40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83"/>
            <p:cNvSpPr/>
            <p:nvPr/>
          </p:nvSpPr>
          <p:spPr>
            <a:xfrm>
              <a:off x="2339983" y="3109325"/>
              <a:ext cx="107297" cy="11383"/>
            </a:xfrm>
            <a:custGeom>
              <a:avLst/>
              <a:gdLst/>
              <a:ahLst/>
              <a:cxnLst/>
              <a:rect l="l" t="t" r="r" b="b"/>
              <a:pathLst>
                <a:path w="4091" h="434" extrusionOk="0">
                  <a:moveTo>
                    <a:pt x="1" y="0"/>
                  </a:moveTo>
                  <a:lnTo>
                    <a:pt x="1" y="433"/>
                  </a:lnTo>
                  <a:lnTo>
                    <a:pt x="4081" y="433"/>
                  </a:lnTo>
                  <a:cubicBezTo>
                    <a:pt x="4081" y="361"/>
                    <a:pt x="4091" y="289"/>
                    <a:pt x="4091" y="217"/>
                  </a:cubicBezTo>
                  <a:cubicBezTo>
                    <a:pt x="4091" y="144"/>
                    <a:pt x="4081" y="72"/>
                    <a:pt x="408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83"/>
            <p:cNvSpPr/>
            <p:nvPr/>
          </p:nvSpPr>
          <p:spPr>
            <a:xfrm>
              <a:off x="2266782" y="3041789"/>
              <a:ext cx="146428" cy="146428"/>
            </a:xfrm>
            <a:custGeom>
              <a:avLst/>
              <a:gdLst/>
              <a:ahLst/>
              <a:cxnLst/>
              <a:rect l="l" t="t" r="r" b="b"/>
              <a:pathLst>
                <a:path w="5583" h="5583" extrusionOk="0">
                  <a:moveTo>
                    <a:pt x="2792" y="1"/>
                  </a:moveTo>
                  <a:cubicBezTo>
                    <a:pt x="1252" y="1"/>
                    <a:pt x="1" y="1252"/>
                    <a:pt x="1" y="2792"/>
                  </a:cubicBezTo>
                  <a:cubicBezTo>
                    <a:pt x="1" y="4336"/>
                    <a:pt x="1252" y="5582"/>
                    <a:pt x="2792" y="5582"/>
                  </a:cubicBezTo>
                  <a:cubicBezTo>
                    <a:pt x="4331" y="5582"/>
                    <a:pt x="5582" y="4336"/>
                    <a:pt x="5582" y="2792"/>
                  </a:cubicBezTo>
                  <a:cubicBezTo>
                    <a:pt x="5582" y="1252"/>
                    <a:pt x="4331" y="1"/>
                    <a:pt x="2792"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83"/>
            <p:cNvSpPr/>
            <p:nvPr/>
          </p:nvSpPr>
          <p:spPr>
            <a:xfrm>
              <a:off x="2339983" y="3109325"/>
              <a:ext cx="73227" cy="11383"/>
            </a:xfrm>
            <a:custGeom>
              <a:avLst/>
              <a:gdLst/>
              <a:ahLst/>
              <a:cxnLst/>
              <a:rect l="l" t="t" r="r" b="b"/>
              <a:pathLst>
                <a:path w="2792" h="434" extrusionOk="0">
                  <a:moveTo>
                    <a:pt x="1" y="0"/>
                  </a:moveTo>
                  <a:lnTo>
                    <a:pt x="1" y="433"/>
                  </a:lnTo>
                  <a:lnTo>
                    <a:pt x="2787" y="433"/>
                  </a:lnTo>
                  <a:cubicBezTo>
                    <a:pt x="2791" y="361"/>
                    <a:pt x="2791" y="289"/>
                    <a:pt x="2791" y="217"/>
                  </a:cubicBezTo>
                  <a:cubicBezTo>
                    <a:pt x="2791" y="144"/>
                    <a:pt x="2791" y="72"/>
                    <a:pt x="278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83"/>
            <p:cNvSpPr/>
            <p:nvPr/>
          </p:nvSpPr>
          <p:spPr>
            <a:xfrm>
              <a:off x="2300118" y="3075124"/>
              <a:ext cx="79784" cy="79784"/>
            </a:xfrm>
            <a:custGeom>
              <a:avLst/>
              <a:gdLst/>
              <a:ahLst/>
              <a:cxnLst/>
              <a:rect l="l" t="t" r="r" b="b"/>
              <a:pathLst>
                <a:path w="3042" h="3042" extrusionOk="0">
                  <a:moveTo>
                    <a:pt x="1521" y="0"/>
                  </a:moveTo>
                  <a:cubicBezTo>
                    <a:pt x="683" y="0"/>
                    <a:pt x="0" y="683"/>
                    <a:pt x="0" y="1521"/>
                  </a:cubicBezTo>
                  <a:cubicBezTo>
                    <a:pt x="0" y="2363"/>
                    <a:pt x="683" y="3041"/>
                    <a:pt x="1521" y="3041"/>
                  </a:cubicBezTo>
                  <a:cubicBezTo>
                    <a:pt x="2358" y="3041"/>
                    <a:pt x="3041" y="2363"/>
                    <a:pt x="3041" y="1521"/>
                  </a:cubicBezTo>
                  <a:cubicBezTo>
                    <a:pt x="3041" y="683"/>
                    <a:pt x="2358" y="0"/>
                    <a:pt x="15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83"/>
            <p:cNvSpPr/>
            <p:nvPr/>
          </p:nvSpPr>
          <p:spPr>
            <a:xfrm>
              <a:off x="2339983" y="3109325"/>
              <a:ext cx="40023" cy="11383"/>
            </a:xfrm>
            <a:custGeom>
              <a:avLst/>
              <a:gdLst/>
              <a:ahLst/>
              <a:cxnLst/>
              <a:rect l="l" t="t" r="r" b="b"/>
              <a:pathLst>
                <a:path w="1526" h="434" extrusionOk="0">
                  <a:moveTo>
                    <a:pt x="1" y="0"/>
                  </a:moveTo>
                  <a:lnTo>
                    <a:pt x="1" y="433"/>
                  </a:lnTo>
                  <a:lnTo>
                    <a:pt x="1507" y="433"/>
                  </a:lnTo>
                  <a:cubicBezTo>
                    <a:pt x="1526" y="289"/>
                    <a:pt x="1526" y="144"/>
                    <a:pt x="150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83"/>
            <p:cNvSpPr/>
            <p:nvPr/>
          </p:nvSpPr>
          <p:spPr>
            <a:xfrm>
              <a:off x="2323067" y="3098074"/>
              <a:ext cx="33860" cy="33860"/>
            </a:xfrm>
            <a:custGeom>
              <a:avLst/>
              <a:gdLst/>
              <a:ahLst/>
              <a:cxnLst/>
              <a:rect l="l" t="t" r="r" b="b"/>
              <a:pathLst>
                <a:path w="1291" h="1291" extrusionOk="0">
                  <a:moveTo>
                    <a:pt x="646" y="1"/>
                  </a:moveTo>
                  <a:cubicBezTo>
                    <a:pt x="290" y="1"/>
                    <a:pt x="1" y="290"/>
                    <a:pt x="1" y="646"/>
                  </a:cubicBezTo>
                  <a:cubicBezTo>
                    <a:pt x="1" y="1002"/>
                    <a:pt x="290" y="1290"/>
                    <a:pt x="646" y="1290"/>
                  </a:cubicBezTo>
                  <a:cubicBezTo>
                    <a:pt x="1002" y="1290"/>
                    <a:pt x="1290" y="1002"/>
                    <a:pt x="1290" y="646"/>
                  </a:cubicBezTo>
                  <a:cubicBezTo>
                    <a:pt x="1290" y="290"/>
                    <a:pt x="1002" y="1"/>
                    <a:pt x="646"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83"/>
            <p:cNvSpPr/>
            <p:nvPr/>
          </p:nvSpPr>
          <p:spPr>
            <a:xfrm>
              <a:off x="2339983" y="3109325"/>
              <a:ext cx="17310" cy="11383"/>
            </a:xfrm>
            <a:custGeom>
              <a:avLst/>
              <a:gdLst/>
              <a:ahLst/>
              <a:cxnLst/>
              <a:rect l="l" t="t" r="r" b="b"/>
              <a:pathLst>
                <a:path w="660" h="434" extrusionOk="0">
                  <a:moveTo>
                    <a:pt x="1" y="0"/>
                  </a:moveTo>
                  <a:lnTo>
                    <a:pt x="1" y="433"/>
                  </a:lnTo>
                  <a:lnTo>
                    <a:pt x="607" y="433"/>
                  </a:lnTo>
                  <a:cubicBezTo>
                    <a:pt x="660" y="294"/>
                    <a:pt x="660" y="140"/>
                    <a:pt x="607"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83"/>
            <p:cNvSpPr/>
            <p:nvPr/>
          </p:nvSpPr>
          <p:spPr>
            <a:xfrm>
              <a:off x="2178842" y="2900869"/>
              <a:ext cx="375709" cy="360890"/>
            </a:xfrm>
            <a:custGeom>
              <a:avLst/>
              <a:gdLst/>
              <a:ahLst/>
              <a:cxnLst/>
              <a:rect l="l" t="t" r="r" b="b"/>
              <a:pathLst>
                <a:path w="14325" h="13760" extrusionOk="0">
                  <a:moveTo>
                    <a:pt x="12616" y="687"/>
                  </a:moveTo>
                  <a:lnTo>
                    <a:pt x="12616" y="1496"/>
                  </a:lnTo>
                  <a:cubicBezTo>
                    <a:pt x="12616" y="1606"/>
                    <a:pt x="12703" y="1698"/>
                    <a:pt x="12814" y="1698"/>
                  </a:cubicBezTo>
                  <a:lnTo>
                    <a:pt x="13622" y="1698"/>
                  </a:lnTo>
                  <a:lnTo>
                    <a:pt x="11871" y="3444"/>
                  </a:lnTo>
                  <a:lnTo>
                    <a:pt x="11149" y="3444"/>
                  </a:lnTo>
                  <a:lnTo>
                    <a:pt x="12313" y="2280"/>
                  </a:lnTo>
                  <a:cubicBezTo>
                    <a:pt x="12474" y="2137"/>
                    <a:pt x="12334" y="1924"/>
                    <a:pt x="12176" y="1924"/>
                  </a:cubicBezTo>
                  <a:cubicBezTo>
                    <a:pt x="12126" y="1924"/>
                    <a:pt x="12074" y="1945"/>
                    <a:pt x="12029" y="1996"/>
                  </a:cubicBezTo>
                  <a:lnTo>
                    <a:pt x="10865" y="3160"/>
                  </a:lnTo>
                  <a:lnTo>
                    <a:pt x="10865" y="2439"/>
                  </a:lnTo>
                  <a:lnTo>
                    <a:pt x="12616" y="687"/>
                  </a:lnTo>
                  <a:close/>
                  <a:moveTo>
                    <a:pt x="6136" y="2987"/>
                  </a:moveTo>
                  <a:cubicBezTo>
                    <a:pt x="7406" y="2987"/>
                    <a:pt x="8671" y="3453"/>
                    <a:pt x="9657" y="4368"/>
                  </a:cubicBezTo>
                  <a:lnTo>
                    <a:pt x="6000" y="8025"/>
                  </a:lnTo>
                  <a:cubicBezTo>
                    <a:pt x="5870" y="8171"/>
                    <a:pt x="6000" y="8363"/>
                    <a:pt x="6152" y="8363"/>
                  </a:cubicBezTo>
                  <a:cubicBezTo>
                    <a:pt x="6196" y="8363"/>
                    <a:pt x="6242" y="8347"/>
                    <a:pt x="6284" y="8309"/>
                  </a:cubicBezTo>
                  <a:lnTo>
                    <a:pt x="7198" y="7395"/>
                  </a:lnTo>
                  <a:lnTo>
                    <a:pt x="7198" y="7395"/>
                  </a:lnTo>
                  <a:cubicBezTo>
                    <a:pt x="7554" y="7886"/>
                    <a:pt x="7530" y="8550"/>
                    <a:pt x="7141" y="9011"/>
                  </a:cubicBezTo>
                  <a:cubicBezTo>
                    <a:pt x="6884" y="9312"/>
                    <a:pt x="6518" y="9472"/>
                    <a:pt x="6145" y="9472"/>
                  </a:cubicBezTo>
                  <a:cubicBezTo>
                    <a:pt x="5944" y="9472"/>
                    <a:pt x="5742" y="9425"/>
                    <a:pt x="5553" y="9329"/>
                  </a:cubicBezTo>
                  <a:cubicBezTo>
                    <a:pt x="5014" y="9055"/>
                    <a:pt x="4735" y="8448"/>
                    <a:pt x="4874" y="7861"/>
                  </a:cubicBezTo>
                  <a:cubicBezTo>
                    <a:pt x="5014" y="7274"/>
                    <a:pt x="5538" y="6861"/>
                    <a:pt x="6145" y="6861"/>
                  </a:cubicBezTo>
                  <a:cubicBezTo>
                    <a:pt x="6226" y="6861"/>
                    <a:pt x="6303" y="6870"/>
                    <a:pt x="6385" y="6885"/>
                  </a:cubicBezTo>
                  <a:cubicBezTo>
                    <a:pt x="6403" y="6888"/>
                    <a:pt x="6419" y="6890"/>
                    <a:pt x="6435" y="6890"/>
                  </a:cubicBezTo>
                  <a:cubicBezTo>
                    <a:pt x="6664" y="6890"/>
                    <a:pt x="6718" y="6526"/>
                    <a:pt x="6457" y="6485"/>
                  </a:cubicBezTo>
                  <a:cubicBezTo>
                    <a:pt x="6353" y="6466"/>
                    <a:pt x="6249" y="6457"/>
                    <a:pt x="6146" y="6457"/>
                  </a:cubicBezTo>
                  <a:cubicBezTo>
                    <a:pt x="5548" y="6457"/>
                    <a:pt x="4984" y="6769"/>
                    <a:pt x="4672" y="7298"/>
                  </a:cubicBezTo>
                  <a:cubicBezTo>
                    <a:pt x="4307" y="7919"/>
                    <a:pt x="4369" y="8699"/>
                    <a:pt x="4826" y="9257"/>
                  </a:cubicBezTo>
                  <a:cubicBezTo>
                    <a:pt x="5159" y="9655"/>
                    <a:pt x="5643" y="9874"/>
                    <a:pt x="6141" y="9874"/>
                  </a:cubicBezTo>
                  <a:cubicBezTo>
                    <a:pt x="6335" y="9874"/>
                    <a:pt x="6532" y="9841"/>
                    <a:pt x="6722" y="9772"/>
                  </a:cubicBezTo>
                  <a:cubicBezTo>
                    <a:pt x="7400" y="9526"/>
                    <a:pt x="7848" y="8886"/>
                    <a:pt x="7848" y="8165"/>
                  </a:cubicBezTo>
                  <a:cubicBezTo>
                    <a:pt x="7853" y="7780"/>
                    <a:pt x="7723" y="7409"/>
                    <a:pt x="7482" y="7111"/>
                  </a:cubicBezTo>
                  <a:lnTo>
                    <a:pt x="8113" y="6476"/>
                  </a:lnTo>
                  <a:lnTo>
                    <a:pt x="8113" y="6476"/>
                  </a:lnTo>
                  <a:cubicBezTo>
                    <a:pt x="8984" y="7496"/>
                    <a:pt x="8931" y="9007"/>
                    <a:pt x="8002" y="9964"/>
                  </a:cubicBezTo>
                  <a:cubicBezTo>
                    <a:pt x="7497" y="10483"/>
                    <a:pt x="6822" y="10747"/>
                    <a:pt x="6145" y="10747"/>
                  </a:cubicBezTo>
                  <a:cubicBezTo>
                    <a:pt x="5571" y="10747"/>
                    <a:pt x="4995" y="10557"/>
                    <a:pt x="4518" y="10171"/>
                  </a:cubicBezTo>
                  <a:cubicBezTo>
                    <a:pt x="3479" y="9329"/>
                    <a:pt x="3248" y="7837"/>
                    <a:pt x="3989" y="6721"/>
                  </a:cubicBezTo>
                  <a:cubicBezTo>
                    <a:pt x="4484" y="5978"/>
                    <a:pt x="5305" y="5568"/>
                    <a:pt x="6147" y="5568"/>
                  </a:cubicBezTo>
                  <a:cubicBezTo>
                    <a:pt x="6564" y="5568"/>
                    <a:pt x="6986" y="5669"/>
                    <a:pt x="7376" y="5879"/>
                  </a:cubicBezTo>
                  <a:cubicBezTo>
                    <a:pt x="7410" y="5897"/>
                    <a:pt x="7443" y="5904"/>
                    <a:pt x="7473" y="5904"/>
                  </a:cubicBezTo>
                  <a:cubicBezTo>
                    <a:pt x="7653" y="5904"/>
                    <a:pt x="7762" y="5639"/>
                    <a:pt x="7569" y="5528"/>
                  </a:cubicBezTo>
                  <a:cubicBezTo>
                    <a:pt x="7115" y="5282"/>
                    <a:pt x="6624" y="5164"/>
                    <a:pt x="6139" y="5164"/>
                  </a:cubicBezTo>
                  <a:cubicBezTo>
                    <a:pt x="5162" y="5164"/>
                    <a:pt x="4210" y="5641"/>
                    <a:pt x="3638" y="6509"/>
                  </a:cubicBezTo>
                  <a:cubicBezTo>
                    <a:pt x="2776" y="7804"/>
                    <a:pt x="3051" y="9541"/>
                    <a:pt x="4263" y="10508"/>
                  </a:cubicBezTo>
                  <a:cubicBezTo>
                    <a:pt x="4815" y="10950"/>
                    <a:pt x="5478" y="11167"/>
                    <a:pt x="6139" y="11167"/>
                  </a:cubicBezTo>
                  <a:cubicBezTo>
                    <a:pt x="6932" y="11167"/>
                    <a:pt x="7720" y="10855"/>
                    <a:pt x="8305" y="10243"/>
                  </a:cubicBezTo>
                  <a:cubicBezTo>
                    <a:pt x="9383" y="9122"/>
                    <a:pt x="9421" y="7361"/>
                    <a:pt x="8401" y="6192"/>
                  </a:cubicBezTo>
                  <a:lnTo>
                    <a:pt x="9032" y="5561"/>
                  </a:lnTo>
                  <a:lnTo>
                    <a:pt x="9032" y="5561"/>
                  </a:lnTo>
                  <a:cubicBezTo>
                    <a:pt x="10393" y="7082"/>
                    <a:pt x="10350" y="9401"/>
                    <a:pt x="8926" y="10864"/>
                  </a:cubicBezTo>
                  <a:cubicBezTo>
                    <a:pt x="8170" y="11643"/>
                    <a:pt x="7161" y="12038"/>
                    <a:pt x="6147" y="12038"/>
                  </a:cubicBezTo>
                  <a:cubicBezTo>
                    <a:pt x="5256" y="12038"/>
                    <a:pt x="4362" y="11733"/>
                    <a:pt x="3633" y="11114"/>
                  </a:cubicBezTo>
                  <a:cubicBezTo>
                    <a:pt x="2079" y="9791"/>
                    <a:pt x="1809" y="7491"/>
                    <a:pt x="3027" y="5850"/>
                  </a:cubicBezTo>
                  <a:cubicBezTo>
                    <a:pt x="3783" y="4827"/>
                    <a:pt x="4955" y="4279"/>
                    <a:pt x="6147" y="4279"/>
                  </a:cubicBezTo>
                  <a:cubicBezTo>
                    <a:pt x="6865" y="4279"/>
                    <a:pt x="7591" y="4478"/>
                    <a:pt x="8238" y="4893"/>
                  </a:cubicBezTo>
                  <a:cubicBezTo>
                    <a:pt x="8278" y="4921"/>
                    <a:pt x="8319" y="4933"/>
                    <a:pt x="8357" y="4933"/>
                  </a:cubicBezTo>
                  <a:cubicBezTo>
                    <a:pt x="8535" y="4933"/>
                    <a:pt x="8657" y="4670"/>
                    <a:pt x="8459" y="4551"/>
                  </a:cubicBezTo>
                  <a:cubicBezTo>
                    <a:pt x="7743" y="4092"/>
                    <a:pt x="6939" y="3871"/>
                    <a:pt x="6143" y="3871"/>
                  </a:cubicBezTo>
                  <a:cubicBezTo>
                    <a:pt x="4821" y="3871"/>
                    <a:pt x="3521" y="4479"/>
                    <a:pt x="2680" y="5614"/>
                  </a:cubicBezTo>
                  <a:cubicBezTo>
                    <a:pt x="1338" y="7433"/>
                    <a:pt x="1636" y="9983"/>
                    <a:pt x="3363" y="11446"/>
                  </a:cubicBezTo>
                  <a:cubicBezTo>
                    <a:pt x="4168" y="12127"/>
                    <a:pt x="5154" y="12463"/>
                    <a:pt x="6137" y="12463"/>
                  </a:cubicBezTo>
                  <a:cubicBezTo>
                    <a:pt x="7265" y="12463"/>
                    <a:pt x="8388" y="12022"/>
                    <a:pt x="9229" y="11153"/>
                  </a:cubicBezTo>
                  <a:cubicBezTo>
                    <a:pt x="10798" y="9521"/>
                    <a:pt x="10836" y="6952"/>
                    <a:pt x="9316" y="5278"/>
                  </a:cubicBezTo>
                  <a:lnTo>
                    <a:pt x="9946" y="4652"/>
                  </a:lnTo>
                  <a:cubicBezTo>
                    <a:pt x="10831" y="5605"/>
                    <a:pt x="11322" y="6861"/>
                    <a:pt x="11322" y="8165"/>
                  </a:cubicBezTo>
                  <a:cubicBezTo>
                    <a:pt x="11327" y="10619"/>
                    <a:pt x="9604" y="12741"/>
                    <a:pt x="7203" y="13246"/>
                  </a:cubicBezTo>
                  <a:cubicBezTo>
                    <a:pt x="6846" y="13321"/>
                    <a:pt x="6489" y="13357"/>
                    <a:pt x="6136" y="13357"/>
                  </a:cubicBezTo>
                  <a:cubicBezTo>
                    <a:pt x="4112" y="13357"/>
                    <a:pt x="2226" y="12166"/>
                    <a:pt x="1391" y="10253"/>
                  </a:cubicBezTo>
                  <a:cubicBezTo>
                    <a:pt x="404" y="8001"/>
                    <a:pt x="1131" y="5369"/>
                    <a:pt x="3132" y="3945"/>
                  </a:cubicBezTo>
                  <a:cubicBezTo>
                    <a:pt x="4037" y="3303"/>
                    <a:pt x="5088" y="2987"/>
                    <a:pt x="6136" y="2987"/>
                  </a:cubicBezTo>
                  <a:close/>
                  <a:moveTo>
                    <a:pt x="12815" y="0"/>
                  </a:moveTo>
                  <a:cubicBezTo>
                    <a:pt x="12765" y="0"/>
                    <a:pt x="12715" y="19"/>
                    <a:pt x="12674" y="62"/>
                  </a:cubicBezTo>
                  <a:lnTo>
                    <a:pt x="10518" y="2212"/>
                  </a:lnTo>
                  <a:cubicBezTo>
                    <a:pt x="10485" y="2251"/>
                    <a:pt x="10461" y="2299"/>
                    <a:pt x="10461" y="2357"/>
                  </a:cubicBezTo>
                  <a:lnTo>
                    <a:pt x="10461" y="3565"/>
                  </a:lnTo>
                  <a:lnTo>
                    <a:pt x="9941" y="4079"/>
                  </a:lnTo>
                  <a:cubicBezTo>
                    <a:pt x="8867" y="3079"/>
                    <a:pt x="7500" y="2583"/>
                    <a:pt x="6136" y="2583"/>
                  </a:cubicBezTo>
                  <a:cubicBezTo>
                    <a:pt x="4671" y="2583"/>
                    <a:pt x="3209" y="3155"/>
                    <a:pt x="2112" y="4291"/>
                  </a:cubicBezTo>
                  <a:cubicBezTo>
                    <a:pt x="0" y="6485"/>
                    <a:pt x="34" y="9964"/>
                    <a:pt x="2189" y="12120"/>
                  </a:cubicBezTo>
                  <a:cubicBezTo>
                    <a:pt x="3279" y="13212"/>
                    <a:pt x="4710" y="13759"/>
                    <a:pt x="6142" y="13759"/>
                  </a:cubicBezTo>
                  <a:cubicBezTo>
                    <a:pt x="7538" y="13759"/>
                    <a:pt x="8935" y="13239"/>
                    <a:pt x="10018" y="12197"/>
                  </a:cubicBezTo>
                  <a:cubicBezTo>
                    <a:pt x="12207" y="10080"/>
                    <a:pt x="12304" y="6596"/>
                    <a:pt x="10225" y="4368"/>
                  </a:cubicBezTo>
                  <a:lnTo>
                    <a:pt x="10745" y="3848"/>
                  </a:lnTo>
                  <a:lnTo>
                    <a:pt x="11952" y="3848"/>
                  </a:lnTo>
                  <a:cubicBezTo>
                    <a:pt x="12005" y="3848"/>
                    <a:pt x="12058" y="3824"/>
                    <a:pt x="12097" y="3786"/>
                  </a:cubicBezTo>
                  <a:lnTo>
                    <a:pt x="14248" y="1635"/>
                  </a:lnTo>
                  <a:cubicBezTo>
                    <a:pt x="14305" y="1577"/>
                    <a:pt x="14325" y="1491"/>
                    <a:pt x="14296" y="1419"/>
                  </a:cubicBezTo>
                  <a:cubicBezTo>
                    <a:pt x="14262" y="1342"/>
                    <a:pt x="14190" y="1293"/>
                    <a:pt x="14108" y="1293"/>
                  </a:cubicBezTo>
                  <a:lnTo>
                    <a:pt x="13016" y="1293"/>
                  </a:lnTo>
                  <a:lnTo>
                    <a:pt x="13016" y="201"/>
                  </a:lnTo>
                  <a:cubicBezTo>
                    <a:pt x="13016" y="81"/>
                    <a:pt x="12917" y="0"/>
                    <a:pt x="128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2" name="Google Shape;15072;p83"/>
          <p:cNvGrpSpPr/>
          <p:nvPr/>
        </p:nvGrpSpPr>
        <p:grpSpPr>
          <a:xfrm>
            <a:off x="2704703" y="2716346"/>
            <a:ext cx="230986" cy="360497"/>
            <a:chOff x="2704703" y="2900921"/>
            <a:chExt cx="230986" cy="360497"/>
          </a:xfrm>
        </p:grpSpPr>
        <p:sp>
          <p:nvSpPr>
            <p:cNvPr id="15073" name="Google Shape;15073;p83"/>
            <p:cNvSpPr/>
            <p:nvPr/>
          </p:nvSpPr>
          <p:spPr>
            <a:xfrm>
              <a:off x="2817534" y="2906193"/>
              <a:ext cx="28299" cy="33545"/>
            </a:xfrm>
            <a:custGeom>
              <a:avLst/>
              <a:gdLst/>
              <a:ahLst/>
              <a:cxnLst/>
              <a:rect l="l" t="t" r="r" b="b"/>
              <a:pathLst>
                <a:path w="1079" h="1279" extrusionOk="0">
                  <a:moveTo>
                    <a:pt x="127" y="1"/>
                  </a:moveTo>
                  <a:cubicBezTo>
                    <a:pt x="59" y="1"/>
                    <a:pt x="0" y="59"/>
                    <a:pt x="0" y="128"/>
                  </a:cubicBezTo>
                  <a:lnTo>
                    <a:pt x="0" y="1062"/>
                  </a:lnTo>
                  <a:lnTo>
                    <a:pt x="1078" y="1278"/>
                  </a:lnTo>
                  <a:cubicBezTo>
                    <a:pt x="1078" y="292"/>
                    <a:pt x="448" y="56"/>
                    <a:pt x="149" y="3"/>
                  </a:cubicBezTo>
                  <a:cubicBezTo>
                    <a:pt x="142" y="2"/>
                    <a:pt x="134" y="1"/>
                    <a:pt x="127"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83"/>
            <p:cNvSpPr/>
            <p:nvPr/>
          </p:nvSpPr>
          <p:spPr>
            <a:xfrm>
              <a:off x="2794926" y="2928460"/>
              <a:ext cx="129905" cy="248637"/>
            </a:xfrm>
            <a:custGeom>
              <a:avLst/>
              <a:gdLst/>
              <a:ahLst/>
              <a:cxnLst/>
              <a:rect l="l" t="t" r="r" b="b"/>
              <a:pathLst>
                <a:path w="4953" h="9480" extrusionOk="0">
                  <a:moveTo>
                    <a:pt x="382" y="1"/>
                  </a:moveTo>
                  <a:cubicBezTo>
                    <a:pt x="284" y="1"/>
                    <a:pt x="198" y="76"/>
                    <a:pt x="179" y="174"/>
                  </a:cubicBezTo>
                  <a:lnTo>
                    <a:pt x="1" y="1079"/>
                  </a:lnTo>
                  <a:lnTo>
                    <a:pt x="2585" y="5385"/>
                  </a:lnTo>
                  <a:lnTo>
                    <a:pt x="2801" y="9480"/>
                  </a:lnTo>
                  <a:lnTo>
                    <a:pt x="3879" y="9480"/>
                  </a:lnTo>
                  <a:cubicBezTo>
                    <a:pt x="3879" y="6896"/>
                    <a:pt x="4952" y="6256"/>
                    <a:pt x="4952" y="3879"/>
                  </a:cubicBezTo>
                  <a:cubicBezTo>
                    <a:pt x="4952" y="261"/>
                    <a:pt x="1257" y="10"/>
                    <a:pt x="391" y="1"/>
                  </a:cubicBezTo>
                  <a:cubicBezTo>
                    <a:pt x="388" y="1"/>
                    <a:pt x="385" y="1"/>
                    <a:pt x="38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83"/>
            <p:cNvSpPr/>
            <p:nvPr/>
          </p:nvSpPr>
          <p:spPr>
            <a:xfrm>
              <a:off x="2710499" y="2949075"/>
              <a:ext cx="209033" cy="239405"/>
            </a:xfrm>
            <a:custGeom>
              <a:avLst/>
              <a:gdLst/>
              <a:ahLst/>
              <a:cxnLst/>
              <a:rect l="l" t="t" r="r" b="b"/>
              <a:pathLst>
                <a:path w="7970" h="9128" extrusionOk="0">
                  <a:moveTo>
                    <a:pt x="3174" y="1"/>
                  </a:moveTo>
                  <a:cubicBezTo>
                    <a:pt x="2898" y="1"/>
                    <a:pt x="2673" y="15"/>
                    <a:pt x="2532" y="28"/>
                  </a:cubicBezTo>
                  <a:cubicBezTo>
                    <a:pt x="2311" y="47"/>
                    <a:pt x="2142" y="235"/>
                    <a:pt x="2142" y="456"/>
                  </a:cubicBezTo>
                  <a:lnTo>
                    <a:pt x="2142" y="721"/>
                  </a:lnTo>
                  <a:lnTo>
                    <a:pt x="150" y="2713"/>
                  </a:lnTo>
                  <a:cubicBezTo>
                    <a:pt x="49" y="2814"/>
                    <a:pt x="1" y="2963"/>
                    <a:pt x="30" y="3103"/>
                  </a:cubicBezTo>
                  <a:lnTo>
                    <a:pt x="174" y="3815"/>
                  </a:lnTo>
                  <a:cubicBezTo>
                    <a:pt x="189" y="3901"/>
                    <a:pt x="256" y="3969"/>
                    <a:pt x="338" y="3988"/>
                  </a:cubicBezTo>
                  <a:cubicBezTo>
                    <a:pt x="571" y="4037"/>
                    <a:pt x="787" y="4057"/>
                    <a:pt x="987" y="4057"/>
                  </a:cubicBezTo>
                  <a:cubicBezTo>
                    <a:pt x="1755" y="4057"/>
                    <a:pt x="2276" y="3749"/>
                    <a:pt x="2551" y="3531"/>
                  </a:cubicBezTo>
                  <a:cubicBezTo>
                    <a:pt x="2633" y="3460"/>
                    <a:pt x="2733" y="3425"/>
                    <a:pt x="2834" y="3425"/>
                  </a:cubicBezTo>
                  <a:cubicBezTo>
                    <a:pt x="2905" y="3425"/>
                    <a:pt x="2976" y="3442"/>
                    <a:pt x="3042" y="3478"/>
                  </a:cubicBezTo>
                  <a:cubicBezTo>
                    <a:pt x="3470" y="3719"/>
                    <a:pt x="3875" y="3772"/>
                    <a:pt x="4151" y="3772"/>
                  </a:cubicBezTo>
                  <a:cubicBezTo>
                    <a:pt x="4372" y="3772"/>
                    <a:pt x="4509" y="3738"/>
                    <a:pt x="4509" y="3738"/>
                  </a:cubicBezTo>
                  <a:lnTo>
                    <a:pt x="4509" y="3738"/>
                  </a:lnTo>
                  <a:cubicBezTo>
                    <a:pt x="2537" y="5711"/>
                    <a:pt x="1921" y="7048"/>
                    <a:pt x="1921" y="7833"/>
                  </a:cubicBezTo>
                  <a:cubicBezTo>
                    <a:pt x="1921" y="8343"/>
                    <a:pt x="2161" y="8819"/>
                    <a:pt x="2570" y="9127"/>
                  </a:cubicBezTo>
                  <a:lnTo>
                    <a:pt x="7310" y="9127"/>
                  </a:lnTo>
                  <a:cubicBezTo>
                    <a:pt x="7310" y="9127"/>
                    <a:pt x="6607" y="8059"/>
                    <a:pt x="7377" y="4493"/>
                  </a:cubicBezTo>
                  <a:cubicBezTo>
                    <a:pt x="7969" y="1736"/>
                    <a:pt x="6627" y="755"/>
                    <a:pt x="5121" y="273"/>
                  </a:cubicBezTo>
                  <a:cubicBezTo>
                    <a:pt x="4441" y="54"/>
                    <a:pt x="3711" y="1"/>
                    <a:pt x="3174"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83"/>
            <p:cNvSpPr/>
            <p:nvPr/>
          </p:nvSpPr>
          <p:spPr>
            <a:xfrm>
              <a:off x="2712152" y="3008375"/>
              <a:ext cx="145536" cy="174282"/>
            </a:xfrm>
            <a:custGeom>
              <a:avLst/>
              <a:gdLst/>
              <a:ahLst/>
              <a:cxnLst/>
              <a:rect l="l" t="t" r="r" b="b"/>
              <a:pathLst>
                <a:path w="5549" h="6645" extrusionOk="0">
                  <a:moveTo>
                    <a:pt x="2940" y="1"/>
                  </a:moveTo>
                  <a:cubicBezTo>
                    <a:pt x="2785" y="1"/>
                    <a:pt x="2642" y="52"/>
                    <a:pt x="2507" y="187"/>
                  </a:cubicBezTo>
                  <a:cubicBezTo>
                    <a:pt x="2097" y="598"/>
                    <a:pt x="1289" y="1013"/>
                    <a:pt x="151" y="1013"/>
                  </a:cubicBezTo>
                  <a:cubicBezTo>
                    <a:pt x="101" y="1013"/>
                    <a:pt x="51" y="1012"/>
                    <a:pt x="0" y="1010"/>
                  </a:cubicBezTo>
                  <a:lnTo>
                    <a:pt x="0" y="1010"/>
                  </a:lnTo>
                  <a:lnTo>
                    <a:pt x="111" y="1554"/>
                  </a:lnTo>
                  <a:cubicBezTo>
                    <a:pt x="126" y="1636"/>
                    <a:pt x="193" y="1703"/>
                    <a:pt x="275" y="1722"/>
                  </a:cubicBezTo>
                  <a:cubicBezTo>
                    <a:pt x="509" y="1771"/>
                    <a:pt x="727" y="1792"/>
                    <a:pt x="928" y="1792"/>
                  </a:cubicBezTo>
                  <a:cubicBezTo>
                    <a:pt x="1694" y="1792"/>
                    <a:pt x="2215" y="1486"/>
                    <a:pt x="2493" y="1265"/>
                  </a:cubicBezTo>
                  <a:cubicBezTo>
                    <a:pt x="2573" y="1197"/>
                    <a:pt x="2674" y="1162"/>
                    <a:pt x="2777" y="1162"/>
                  </a:cubicBezTo>
                  <a:cubicBezTo>
                    <a:pt x="2847" y="1162"/>
                    <a:pt x="2919" y="1179"/>
                    <a:pt x="2984" y="1212"/>
                  </a:cubicBezTo>
                  <a:cubicBezTo>
                    <a:pt x="3411" y="1457"/>
                    <a:pt x="3817" y="1511"/>
                    <a:pt x="4092" y="1511"/>
                  </a:cubicBezTo>
                  <a:cubicBezTo>
                    <a:pt x="4310" y="1511"/>
                    <a:pt x="4446" y="1477"/>
                    <a:pt x="4446" y="1477"/>
                  </a:cubicBezTo>
                  <a:lnTo>
                    <a:pt x="4446" y="1477"/>
                  </a:lnTo>
                  <a:cubicBezTo>
                    <a:pt x="2474" y="3450"/>
                    <a:pt x="1863" y="4783"/>
                    <a:pt x="1863" y="5567"/>
                  </a:cubicBezTo>
                  <a:cubicBezTo>
                    <a:pt x="1858" y="5966"/>
                    <a:pt x="2007" y="6351"/>
                    <a:pt x="2272" y="6645"/>
                  </a:cubicBezTo>
                  <a:lnTo>
                    <a:pt x="3585" y="6645"/>
                  </a:lnTo>
                  <a:lnTo>
                    <a:pt x="3585" y="6433"/>
                  </a:lnTo>
                  <a:cubicBezTo>
                    <a:pt x="3585" y="6433"/>
                    <a:pt x="2724" y="4927"/>
                    <a:pt x="4230" y="3199"/>
                  </a:cubicBezTo>
                  <a:cubicBezTo>
                    <a:pt x="5548" y="1698"/>
                    <a:pt x="5524" y="904"/>
                    <a:pt x="5409" y="577"/>
                  </a:cubicBezTo>
                  <a:cubicBezTo>
                    <a:pt x="5380" y="491"/>
                    <a:pt x="5300" y="437"/>
                    <a:pt x="5212" y="437"/>
                  </a:cubicBezTo>
                  <a:cubicBezTo>
                    <a:pt x="5196" y="437"/>
                    <a:pt x="5180" y="439"/>
                    <a:pt x="5163" y="442"/>
                  </a:cubicBezTo>
                  <a:cubicBezTo>
                    <a:pt x="5024" y="476"/>
                    <a:pt x="4891" y="490"/>
                    <a:pt x="4762" y="490"/>
                  </a:cubicBezTo>
                  <a:cubicBezTo>
                    <a:pt x="4008" y="490"/>
                    <a:pt x="3420" y="1"/>
                    <a:pt x="2940"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83"/>
            <p:cNvSpPr/>
            <p:nvPr/>
          </p:nvSpPr>
          <p:spPr>
            <a:xfrm>
              <a:off x="2749631" y="3176966"/>
              <a:ext cx="169508" cy="28273"/>
            </a:xfrm>
            <a:custGeom>
              <a:avLst/>
              <a:gdLst/>
              <a:ahLst/>
              <a:cxnLst/>
              <a:rect l="l" t="t" r="r" b="b"/>
              <a:pathLst>
                <a:path w="6463" h="1078" extrusionOk="0">
                  <a:moveTo>
                    <a:pt x="434" y="0"/>
                  </a:moveTo>
                  <a:cubicBezTo>
                    <a:pt x="193" y="0"/>
                    <a:pt x="1" y="197"/>
                    <a:pt x="1" y="433"/>
                  </a:cubicBezTo>
                  <a:lnTo>
                    <a:pt x="1" y="1078"/>
                  </a:lnTo>
                  <a:lnTo>
                    <a:pt x="6463" y="1078"/>
                  </a:lnTo>
                  <a:lnTo>
                    <a:pt x="6463" y="433"/>
                  </a:lnTo>
                  <a:cubicBezTo>
                    <a:pt x="6463" y="197"/>
                    <a:pt x="6270" y="5"/>
                    <a:pt x="6034"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83"/>
            <p:cNvSpPr/>
            <p:nvPr/>
          </p:nvSpPr>
          <p:spPr>
            <a:xfrm>
              <a:off x="2749631" y="3176966"/>
              <a:ext cx="56573" cy="28273"/>
            </a:xfrm>
            <a:custGeom>
              <a:avLst/>
              <a:gdLst/>
              <a:ahLst/>
              <a:cxnLst/>
              <a:rect l="l" t="t" r="r" b="b"/>
              <a:pathLst>
                <a:path w="2157" h="1078" extrusionOk="0">
                  <a:moveTo>
                    <a:pt x="434" y="0"/>
                  </a:moveTo>
                  <a:cubicBezTo>
                    <a:pt x="193" y="0"/>
                    <a:pt x="1" y="197"/>
                    <a:pt x="1" y="433"/>
                  </a:cubicBezTo>
                  <a:lnTo>
                    <a:pt x="1" y="1078"/>
                  </a:lnTo>
                  <a:lnTo>
                    <a:pt x="1728" y="1078"/>
                  </a:lnTo>
                  <a:lnTo>
                    <a:pt x="1728" y="433"/>
                  </a:lnTo>
                  <a:cubicBezTo>
                    <a:pt x="1728" y="197"/>
                    <a:pt x="1920" y="0"/>
                    <a:pt x="2156"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83"/>
            <p:cNvSpPr/>
            <p:nvPr/>
          </p:nvSpPr>
          <p:spPr>
            <a:xfrm>
              <a:off x="2738405" y="3199679"/>
              <a:ext cx="192090" cy="56442"/>
            </a:xfrm>
            <a:custGeom>
              <a:avLst/>
              <a:gdLst/>
              <a:ahLst/>
              <a:cxnLst/>
              <a:rect l="l" t="t" r="r" b="b"/>
              <a:pathLst>
                <a:path w="7324" h="2152" extrusionOk="0">
                  <a:moveTo>
                    <a:pt x="429" y="0"/>
                  </a:moveTo>
                  <a:cubicBezTo>
                    <a:pt x="193" y="0"/>
                    <a:pt x="0" y="193"/>
                    <a:pt x="0" y="429"/>
                  </a:cubicBezTo>
                  <a:lnTo>
                    <a:pt x="0" y="1723"/>
                  </a:lnTo>
                  <a:cubicBezTo>
                    <a:pt x="0" y="1959"/>
                    <a:pt x="193" y="2151"/>
                    <a:pt x="429" y="2151"/>
                  </a:cubicBezTo>
                  <a:lnTo>
                    <a:pt x="6896" y="2151"/>
                  </a:lnTo>
                  <a:cubicBezTo>
                    <a:pt x="7131" y="2151"/>
                    <a:pt x="7324" y="1959"/>
                    <a:pt x="7324" y="1723"/>
                  </a:cubicBezTo>
                  <a:lnTo>
                    <a:pt x="7324" y="429"/>
                  </a:lnTo>
                  <a:cubicBezTo>
                    <a:pt x="7324" y="193"/>
                    <a:pt x="7131" y="0"/>
                    <a:pt x="6896"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83"/>
            <p:cNvSpPr/>
            <p:nvPr/>
          </p:nvSpPr>
          <p:spPr>
            <a:xfrm>
              <a:off x="2738405" y="3199679"/>
              <a:ext cx="73463" cy="56442"/>
            </a:xfrm>
            <a:custGeom>
              <a:avLst/>
              <a:gdLst/>
              <a:ahLst/>
              <a:cxnLst/>
              <a:rect l="l" t="t" r="r" b="b"/>
              <a:pathLst>
                <a:path w="2801" h="2152" extrusionOk="0">
                  <a:moveTo>
                    <a:pt x="429" y="0"/>
                  </a:moveTo>
                  <a:cubicBezTo>
                    <a:pt x="193" y="0"/>
                    <a:pt x="0" y="193"/>
                    <a:pt x="0" y="429"/>
                  </a:cubicBezTo>
                  <a:lnTo>
                    <a:pt x="0" y="1723"/>
                  </a:lnTo>
                  <a:cubicBezTo>
                    <a:pt x="0" y="1959"/>
                    <a:pt x="193" y="2151"/>
                    <a:pt x="429" y="2151"/>
                  </a:cubicBezTo>
                  <a:lnTo>
                    <a:pt x="2801" y="2151"/>
                  </a:lnTo>
                  <a:cubicBezTo>
                    <a:pt x="2560" y="2151"/>
                    <a:pt x="2368" y="1959"/>
                    <a:pt x="2368" y="1723"/>
                  </a:cubicBezTo>
                  <a:lnTo>
                    <a:pt x="2368" y="429"/>
                  </a:lnTo>
                  <a:cubicBezTo>
                    <a:pt x="2368" y="193"/>
                    <a:pt x="2560" y="0"/>
                    <a:pt x="2801" y="0"/>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83"/>
            <p:cNvSpPr/>
            <p:nvPr/>
          </p:nvSpPr>
          <p:spPr>
            <a:xfrm>
              <a:off x="2704703" y="2900921"/>
              <a:ext cx="230986" cy="360497"/>
            </a:xfrm>
            <a:custGeom>
              <a:avLst/>
              <a:gdLst/>
              <a:ahLst/>
              <a:cxnLst/>
              <a:rect l="l" t="t" r="r" b="b"/>
              <a:pathLst>
                <a:path w="8807" h="13745" extrusionOk="0">
                  <a:moveTo>
                    <a:pt x="4504" y="425"/>
                  </a:moveTo>
                  <a:cubicBezTo>
                    <a:pt x="4557" y="440"/>
                    <a:pt x="4615" y="459"/>
                    <a:pt x="4668" y="488"/>
                  </a:cubicBezTo>
                  <a:cubicBezTo>
                    <a:pt x="4860" y="579"/>
                    <a:pt x="5005" y="753"/>
                    <a:pt x="5101" y="993"/>
                  </a:cubicBezTo>
                  <a:cubicBezTo>
                    <a:pt x="4884" y="955"/>
                    <a:pt x="4682" y="926"/>
                    <a:pt x="4504" y="902"/>
                  </a:cubicBezTo>
                  <a:lnTo>
                    <a:pt x="4504" y="425"/>
                  </a:lnTo>
                  <a:close/>
                  <a:moveTo>
                    <a:pt x="7743" y="10737"/>
                  </a:moveTo>
                  <a:cubicBezTo>
                    <a:pt x="7868" y="10737"/>
                    <a:pt x="7974" y="10838"/>
                    <a:pt x="7974" y="10963"/>
                  </a:cubicBezTo>
                  <a:lnTo>
                    <a:pt x="7974" y="11194"/>
                  </a:lnTo>
                  <a:lnTo>
                    <a:pt x="7743" y="11194"/>
                  </a:lnTo>
                  <a:cubicBezTo>
                    <a:pt x="7741" y="11194"/>
                    <a:pt x="7739" y="11194"/>
                    <a:pt x="7738" y="11194"/>
                  </a:cubicBezTo>
                  <a:cubicBezTo>
                    <a:pt x="7473" y="11194"/>
                    <a:pt x="7475" y="11593"/>
                    <a:pt x="7743" y="11593"/>
                  </a:cubicBezTo>
                  <a:lnTo>
                    <a:pt x="8171" y="11593"/>
                  </a:lnTo>
                  <a:cubicBezTo>
                    <a:pt x="8301" y="11593"/>
                    <a:pt x="8402" y="11699"/>
                    <a:pt x="8402" y="11824"/>
                  </a:cubicBezTo>
                  <a:lnTo>
                    <a:pt x="8402" y="13114"/>
                  </a:lnTo>
                  <a:lnTo>
                    <a:pt x="8402" y="13119"/>
                  </a:lnTo>
                  <a:cubicBezTo>
                    <a:pt x="8402" y="13244"/>
                    <a:pt x="8301" y="13345"/>
                    <a:pt x="8176" y="13345"/>
                  </a:cubicBezTo>
                  <a:lnTo>
                    <a:pt x="1718" y="13345"/>
                  </a:lnTo>
                  <a:cubicBezTo>
                    <a:pt x="1593" y="13345"/>
                    <a:pt x="1487" y="13244"/>
                    <a:pt x="1487" y="13119"/>
                  </a:cubicBezTo>
                  <a:lnTo>
                    <a:pt x="1487" y="11824"/>
                  </a:lnTo>
                  <a:cubicBezTo>
                    <a:pt x="1487" y="11699"/>
                    <a:pt x="1593" y="11598"/>
                    <a:pt x="1718" y="11598"/>
                  </a:cubicBezTo>
                  <a:lnTo>
                    <a:pt x="6881" y="11598"/>
                  </a:lnTo>
                  <a:cubicBezTo>
                    <a:pt x="7151" y="11598"/>
                    <a:pt x="7151" y="11194"/>
                    <a:pt x="6881" y="11194"/>
                  </a:cubicBezTo>
                  <a:lnTo>
                    <a:pt x="1920" y="11194"/>
                  </a:lnTo>
                  <a:lnTo>
                    <a:pt x="1920" y="10963"/>
                  </a:lnTo>
                  <a:cubicBezTo>
                    <a:pt x="1920" y="10838"/>
                    <a:pt x="2021" y="10737"/>
                    <a:pt x="2147" y="10737"/>
                  </a:cubicBezTo>
                  <a:close/>
                  <a:moveTo>
                    <a:pt x="4336" y="1"/>
                  </a:moveTo>
                  <a:cubicBezTo>
                    <a:pt x="4318" y="1"/>
                    <a:pt x="4301" y="1"/>
                    <a:pt x="4283" y="2"/>
                  </a:cubicBezTo>
                  <a:cubicBezTo>
                    <a:pt x="4177" y="7"/>
                    <a:pt x="4100" y="93"/>
                    <a:pt x="4100" y="199"/>
                  </a:cubicBezTo>
                  <a:lnTo>
                    <a:pt x="4100" y="868"/>
                  </a:lnTo>
                  <a:cubicBezTo>
                    <a:pt x="3944" y="859"/>
                    <a:pt x="3821" y="858"/>
                    <a:pt x="3742" y="858"/>
                  </a:cubicBezTo>
                  <a:cubicBezTo>
                    <a:pt x="3688" y="858"/>
                    <a:pt x="3655" y="858"/>
                    <a:pt x="3643" y="858"/>
                  </a:cubicBezTo>
                  <a:cubicBezTo>
                    <a:pt x="3390" y="878"/>
                    <a:pt x="3402" y="1263"/>
                    <a:pt x="3658" y="1263"/>
                  </a:cubicBezTo>
                  <a:cubicBezTo>
                    <a:pt x="3659" y="1263"/>
                    <a:pt x="3661" y="1263"/>
                    <a:pt x="3662" y="1263"/>
                  </a:cubicBezTo>
                  <a:cubicBezTo>
                    <a:pt x="3665" y="1263"/>
                    <a:pt x="3700" y="1261"/>
                    <a:pt x="3762" y="1261"/>
                  </a:cubicBezTo>
                  <a:cubicBezTo>
                    <a:pt x="4211" y="1261"/>
                    <a:pt x="6064" y="1328"/>
                    <a:pt x="7218" y="2432"/>
                  </a:cubicBezTo>
                  <a:cubicBezTo>
                    <a:pt x="7863" y="3048"/>
                    <a:pt x="8185" y="3890"/>
                    <a:pt x="8185" y="4934"/>
                  </a:cubicBezTo>
                  <a:cubicBezTo>
                    <a:pt x="8185" y="6065"/>
                    <a:pt x="7940" y="6782"/>
                    <a:pt x="7675" y="7542"/>
                  </a:cubicBezTo>
                  <a:cubicBezTo>
                    <a:pt x="7415" y="8302"/>
                    <a:pt x="7141" y="9096"/>
                    <a:pt x="7112" y="10328"/>
                  </a:cubicBezTo>
                  <a:lnTo>
                    <a:pt x="2479" y="10328"/>
                  </a:lnTo>
                  <a:cubicBezTo>
                    <a:pt x="2387" y="10121"/>
                    <a:pt x="2344" y="9895"/>
                    <a:pt x="2349" y="9669"/>
                  </a:cubicBezTo>
                  <a:cubicBezTo>
                    <a:pt x="2349" y="9135"/>
                    <a:pt x="2676" y="7917"/>
                    <a:pt x="4875" y="5723"/>
                  </a:cubicBezTo>
                  <a:cubicBezTo>
                    <a:pt x="5006" y="5587"/>
                    <a:pt x="4906" y="5375"/>
                    <a:pt x="4734" y="5375"/>
                  </a:cubicBezTo>
                  <a:cubicBezTo>
                    <a:pt x="4718" y="5375"/>
                    <a:pt x="4700" y="5377"/>
                    <a:pt x="4682" y="5381"/>
                  </a:cubicBezTo>
                  <a:cubicBezTo>
                    <a:pt x="4680" y="5381"/>
                    <a:pt x="4560" y="5411"/>
                    <a:pt x="4367" y="5411"/>
                  </a:cubicBezTo>
                  <a:cubicBezTo>
                    <a:pt x="4120" y="5411"/>
                    <a:pt x="3755" y="5362"/>
                    <a:pt x="3369" y="5141"/>
                  </a:cubicBezTo>
                  <a:cubicBezTo>
                    <a:pt x="3273" y="5089"/>
                    <a:pt x="3168" y="5064"/>
                    <a:pt x="3064" y="5064"/>
                  </a:cubicBezTo>
                  <a:cubicBezTo>
                    <a:pt x="2917" y="5064"/>
                    <a:pt x="2770" y="5114"/>
                    <a:pt x="2652" y="5213"/>
                  </a:cubicBezTo>
                  <a:cubicBezTo>
                    <a:pt x="2401" y="5414"/>
                    <a:pt x="1923" y="5693"/>
                    <a:pt x="1217" y="5693"/>
                  </a:cubicBezTo>
                  <a:cubicBezTo>
                    <a:pt x="1028" y="5693"/>
                    <a:pt x="823" y="5673"/>
                    <a:pt x="602" y="5627"/>
                  </a:cubicBezTo>
                  <a:lnTo>
                    <a:pt x="434" y="4785"/>
                  </a:lnTo>
                  <a:lnTo>
                    <a:pt x="2507" y="2711"/>
                  </a:lnTo>
                  <a:cubicBezTo>
                    <a:pt x="2546" y="2672"/>
                    <a:pt x="2565" y="2624"/>
                    <a:pt x="2565" y="2567"/>
                  </a:cubicBezTo>
                  <a:lnTo>
                    <a:pt x="2565" y="2302"/>
                  </a:lnTo>
                  <a:cubicBezTo>
                    <a:pt x="2565" y="2182"/>
                    <a:pt x="2657" y="2085"/>
                    <a:pt x="2772" y="2076"/>
                  </a:cubicBezTo>
                  <a:cubicBezTo>
                    <a:pt x="2915" y="2062"/>
                    <a:pt x="3136" y="2047"/>
                    <a:pt x="3407" y="2047"/>
                  </a:cubicBezTo>
                  <a:cubicBezTo>
                    <a:pt x="3915" y="2047"/>
                    <a:pt x="4599" y="2100"/>
                    <a:pt x="5279" y="2316"/>
                  </a:cubicBezTo>
                  <a:cubicBezTo>
                    <a:pt x="5306" y="2326"/>
                    <a:pt x="5331" y="2330"/>
                    <a:pt x="5354" y="2330"/>
                  </a:cubicBezTo>
                  <a:cubicBezTo>
                    <a:pt x="5565" y="2330"/>
                    <a:pt x="5642" y="1996"/>
                    <a:pt x="5399" y="1931"/>
                  </a:cubicBezTo>
                  <a:cubicBezTo>
                    <a:pt x="4672" y="1702"/>
                    <a:pt x="3944" y="1647"/>
                    <a:pt x="3405" y="1647"/>
                  </a:cubicBezTo>
                  <a:cubicBezTo>
                    <a:pt x="3118" y="1647"/>
                    <a:pt x="2884" y="1663"/>
                    <a:pt x="2734" y="1676"/>
                  </a:cubicBezTo>
                  <a:cubicBezTo>
                    <a:pt x="2411" y="1705"/>
                    <a:pt x="2161" y="1980"/>
                    <a:pt x="2161" y="2307"/>
                  </a:cubicBezTo>
                  <a:lnTo>
                    <a:pt x="2161" y="2485"/>
                  </a:lnTo>
                  <a:lnTo>
                    <a:pt x="68" y="4578"/>
                  </a:lnTo>
                  <a:cubicBezTo>
                    <a:pt x="25" y="4626"/>
                    <a:pt x="1" y="4693"/>
                    <a:pt x="15" y="4761"/>
                  </a:cubicBezTo>
                  <a:lnTo>
                    <a:pt x="232" y="5834"/>
                  </a:lnTo>
                  <a:cubicBezTo>
                    <a:pt x="246" y="5911"/>
                    <a:pt x="304" y="5973"/>
                    <a:pt x="381" y="5993"/>
                  </a:cubicBezTo>
                  <a:cubicBezTo>
                    <a:pt x="684" y="6068"/>
                    <a:pt x="962" y="6100"/>
                    <a:pt x="1216" y="6100"/>
                  </a:cubicBezTo>
                  <a:cubicBezTo>
                    <a:pt x="2041" y="6100"/>
                    <a:pt x="2605" y="5765"/>
                    <a:pt x="2907" y="5526"/>
                  </a:cubicBezTo>
                  <a:cubicBezTo>
                    <a:pt x="2951" y="5487"/>
                    <a:pt x="3006" y="5467"/>
                    <a:pt x="3063" y="5467"/>
                  </a:cubicBezTo>
                  <a:cubicBezTo>
                    <a:pt x="3099" y="5467"/>
                    <a:pt x="3136" y="5475"/>
                    <a:pt x="3171" y="5492"/>
                  </a:cubicBezTo>
                  <a:cubicBezTo>
                    <a:pt x="3494" y="5680"/>
                    <a:pt x="3855" y="5786"/>
                    <a:pt x="4225" y="5810"/>
                  </a:cubicBezTo>
                  <a:cubicBezTo>
                    <a:pt x="2353" y="7773"/>
                    <a:pt x="1949" y="8985"/>
                    <a:pt x="1949" y="9669"/>
                  </a:cubicBezTo>
                  <a:cubicBezTo>
                    <a:pt x="1944" y="9895"/>
                    <a:pt x="1978" y="10121"/>
                    <a:pt x="2050" y="10337"/>
                  </a:cubicBezTo>
                  <a:cubicBezTo>
                    <a:pt x="1742" y="10386"/>
                    <a:pt x="1521" y="10650"/>
                    <a:pt x="1521" y="10958"/>
                  </a:cubicBezTo>
                  <a:lnTo>
                    <a:pt x="1521" y="11223"/>
                  </a:lnTo>
                  <a:cubicBezTo>
                    <a:pt x="1261" y="11309"/>
                    <a:pt x="1088" y="11550"/>
                    <a:pt x="1088" y="11824"/>
                  </a:cubicBezTo>
                  <a:lnTo>
                    <a:pt x="1088" y="13114"/>
                  </a:lnTo>
                  <a:cubicBezTo>
                    <a:pt x="1088" y="13465"/>
                    <a:pt x="1372" y="13744"/>
                    <a:pt x="1718" y="13744"/>
                  </a:cubicBezTo>
                  <a:lnTo>
                    <a:pt x="8176" y="13744"/>
                  </a:lnTo>
                  <a:cubicBezTo>
                    <a:pt x="8522" y="13744"/>
                    <a:pt x="8806" y="13465"/>
                    <a:pt x="8806" y="13114"/>
                  </a:cubicBezTo>
                  <a:lnTo>
                    <a:pt x="8806" y="11824"/>
                  </a:lnTo>
                  <a:cubicBezTo>
                    <a:pt x="8806" y="11550"/>
                    <a:pt x="8633" y="11309"/>
                    <a:pt x="8378" y="11223"/>
                  </a:cubicBezTo>
                  <a:lnTo>
                    <a:pt x="8378" y="10963"/>
                  </a:lnTo>
                  <a:cubicBezTo>
                    <a:pt x="8373" y="10612"/>
                    <a:pt x="8094" y="10328"/>
                    <a:pt x="7743" y="10328"/>
                  </a:cubicBezTo>
                  <a:lnTo>
                    <a:pt x="7516" y="10328"/>
                  </a:lnTo>
                  <a:cubicBezTo>
                    <a:pt x="7545" y="9163"/>
                    <a:pt x="7805" y="8403"/>
                    <a:pt x="8060" y="7677"/>
                  </a:cubicBezTo>
                  <a:cubicBezTo>
                    <a:pt x="8320" y="6916"/>
                    <a:pt x="8590" y="6132"/>
                    <a:pt x="8590" y="4939"/>
                  </a:cubicBezTo>
                  <a:cubicBezTo>
                    <a:pt x="8590" y="3774"/>
                    <a:pt x="8224" y="2836"/>
                    <a:pt x="7497" y="2143"/>
                  </a:cubicBezTo>
                  <a:cubicBezTo>
                    <a:pt x="6920" y="1595"/>
                    <a:pt x="6208" y="1277"/>
                    <a:pt x="5548" y="1099"/>
                  </a:cubicBezTo>
                  <a:cubicBezTo>
                    <a:pt x="5414" y="512"/>
                    <a:pt x="5091" y="242"/>
                    <a:pt x="4841" y="122"/>
                  </a:cubicBezTo>
                  <a:cubicBezTo>
                    <a:pt x="4684" y="44"/>
                    <a:pt x="4511" y="1"/>
                    <a:pt x="4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83"/>
            <p:cNvSpPr/>
            <p:nvPr/>
          </p:nvSpPr>
          <p:spPr>
            <a:xfrm>
              <a:off x="2857400" y="2959723"/>
              <a:ext cx="24995" cy="16261"/>
            </a:xfrm>
            <a:custGeom>
              <a:avLst/>
              <a:gdLst/>
              <a:ahLst/>
              <a:cxnLst/>
              <a:rect l="l" t="t" r="r" b="b"/>
              <a:pathLst>
                <a:path w="953" h="620" extrusionOk="0">
                  <a:moveTo>
                    <a:pt x="293" y="0"/>
                  </a:moveTo>
                  <a:cubicBezTo>
                    <a:pt x="109" y="0"/>
                    <a:pt x="1" y="281"/>
                    <a:pt x="212" y="382"/>
                  </a:cubicBezTo>
                  <a:cubicBezTo>
                    <a:pt x="323" y="445"/>
                    <a:pt x="434" y="507"/>
                    <a:pt x="530" y="575"/>
                  </a:cubicBezTo>
                  <a:cubicBezTo>
                    <a:pt x="573" y="606"/>
                    <a:pt x="615" y="619"/>
                    <a:pt x="655" y="619"/>
                  </a:cubicBezTo>
                  <a:cubicBezTo>
                    <a:pt x="832" y="619"/>
                    <a:pt x="952" y="360"/>
                    <a:pt x="756" y="243"/>
                  </a:cubicBezTo>
                  <a:cubicBezTo>
                    <a:pt x="641" y="166"/>
                    <a:pt x="525" y="94"/>
                    <a:pt x="400" y="31"/>
                  </a:cubicBezTo>
                  <a:cubicBezTo>
                    <a:pt x="363" y="9"/>
                    <a:pt x="327"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83"/>
            <p:cNvSpPr/>
            <p:nvPr/>
          </p:nvSpPr>
          <p:spPr>
            <a:xfrm>
              <a:off x="2783963" y="2968588"/>
              <a:ext cx="10622" cy="16314"/>
            </a:xfrm>
            <a:custGeom>
              <a:avLst/>
              <a:gdLst/>
              <a:ahLst/>
              <a:cxnLst/>
              <a:rect l="l" t="t" r="r" b="b"/>
              <a:pathLst>
                <a:path w="405" h="622" extrusionOk="0">
                  <a:moveTo>
                    <a:pt x="202" y="1"/>
                  </a:moveTo>
                  <a:cubicBezTo>
                    <a:pt x="92" y="1"/>
                    <a:pt x="0" y="92"/>
                    <a:pt x="0" y="203"/>
                  </a:cubicBezTo>
                  <a:lnTo>
                    <a:pt x="0" y="420"/>
                  </a:lnTo>
                  <a:cubicBezTo>
                    <a:pt x="0" y="554"/>
                    <a:pt x="101" y="622"/>
                    <a:pt x="202" y="622"/>
                  </a:cubicBezTo>
                  <a:cubicBezTo>
                    <a:pt x="303" y="622"/>
                    <a:pt x="405" y="554"/>
                    <a:pt x="405" y="420"/>
                  </a:cubicBezTo>
                  <a:lnTo>
                    <a:pt x="405" y="203"/>
                  </a:lnTo>
                  <a:cubicBezTo>
                    <a:pt x="405" y="92"/>
                    <a:pt x="31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4" name="Google Shape;15084;p83"/>
          <p:cNvGrpSpPr/>
          <p:nvPr/>
        </p:nvGrpSpPr>
        <p:grpSpPr>
          <a:xfrm>
            <a:off x="3072963" y="2719100"/>
            <a:ext cx="387197" cy="355094"/>
            <a:chOff x="3072963" y="2903675"/>
            <a:chExt cx="387197" cy="355094"/>
          </a:xfrm>
        </p:grpSpPr>
        <p:sp>
          <p:nvSpPr>
            <p:cNvPr id="15085" name="Google Shape;15085;p83"/>
            <p:cNvSpPr/>
            <p:nvPr/>
          </p:nvSpPr>
          <p:spPr>
            <a:xfrm>
              <a:off x="3120540" y="3017949"/>
              <a:ext cx="79260" cy="87469"/>
            </a:xfrm>
            <a:custGeom>
              <a:avLst/>
              <a:gdLst/>
              <a:ahLst/>
              <a:cxnLst/>
              <a:rect l="l" t="t" r="r" b="b"/>
              <a:pathLst>
                <a:path w="3022" h="3335" extrusionOk="0">
                  <a:moveTo>
                    <a:pt x="530" y="0"/>
                  </a:moveTo>
                  <a:lnTo>
                    <a:pt x="539" y="169"/>
                  </a:lnTo>
                  <a:cubicBezTo>
                    <a:pt x="578" y="640"/>
                    <a:pt x="568" y="1656"/>
                    <a:pt x="68" y="3128"/>
                  </a:cubicBezTo>
                  <a:lnTo>
                    <a:pt x="0" y="3335"/>
                  </a:lnTo>
                  <a:lnTo>
                    <a:pt x="3022" y="3335"/>
                  </a:lnTo>
                  <a:lnTo>
                    <a:pt x="2950" y="3128"/>
                  </a:lnTo>
                  <a:cubicBezTo>
                    <a:pt x="2454" y="1656"/>
                    <a:pt x="2440" y="645"/>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83"/>
            <p:cNvSpPr/>
            <p:nvPr/>
          </p:nvSpPr>
          <p:spPr>
            <a:xfrm>
              <a:off x="3114482" y="3109430"/>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83"/>
            <p:cNvSpPr/>
            <p:nvPr/>
          </p:nvSpPr>
          <p:spPr>
            <a:xfrm>
              <a:off x="3081409" y="3178985"/>
              <a:ext cx="125971" cy="19330"/>
            </a:xfrm>
            <a:custGeom>
              <a:avLst/>
              <a:gdLst/>
              <a:ahLst/>
              <a:cxnLst/>
              <a:rect l="l" t="t" r="r" b="b"/>
              <a:pathLst>
                <a:path w="4803" h="737" extrusionOk="0">
                  <a:moveTo>
                    <a:pt x="1" y="0"/>
                  </a:moveTo>
                  <a:lnTo>
                    <a:pt x="1" y="736"/>
                  </a:lnTo>
                  <a:lnTo>
                    <a:pt x="4605"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83"/>
            <p:cNvSpPr/>
            <p:nvPr/>
          </p:nvSpPr>
          <p:spPr>
            <a:xfrm>
              <a:off x="3091873" y="3132799"/>
              <a:ext cx="131531" cy="42043"/>
            </a:xfrm>
            <a:custGeom>
              <a:avLst/>
              <a:gdLst/>
              <a:ahLst/>
              <a:cxnLst/>
              <a:rect l="l" t="t" r="r" b="b"/>
              <a:pathLst>
                <a:path w="5015" h="1603" extrusionOk="0">
                  <a:moveTo>
                    <a:pt x="439" y="0"/>
                  </a:moveTo>
                  <a:lnTo>
                    <a:pt x="1" y="1602"/>
                  </a:lnTo>
                  <a:lnTo>
                    <a:pt x="4813" y="1602"/>
                  </a:lnTo>
                  <a:lnTo>
                    <a:pt x="4919" y="1011"/>
                  </a:lnTo>
                  <a:cubicBezTo>
                    <a:pt x="4919" y="996"/>
                    <a:pt x="4928" y="977"/>
                    <a:pt x="4943" y="967"/>
                  </a:cubicBezTo>
                  <a:lnTo>
                    <a:pt x="5015" y="900"/>
                  </a:lnTo>
                  <a:lnTo>
                    <a:pt x="4986" y="808"/>
                  </a:lnTo>
                  <a:lnTo>
                    <a:pt x="4769"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83"/>
            <p:cNvSpPr/>
            <p:nvPr/>
          </p:nvSpPr>
          <p:spPr>
            <a:xfrm>
              <a:off x="3326111" y="3178985"/>
              <a:ext cx="125971" cy="19330"/>
            </a:xfrm>
            <a:custGeom>
              <a:avLst/>
              <a:gdLst/>
              <a:ahLst/>
              <a:cxnLst/>
              <a:rect l="l" t="t" r="r" b="b"/>
              <a:pathLst>
                <a:path w="4803" h="737" extrusionOk="0">
                  <a:moveTo>
                    <a:pt x="1" y="0"/>
                  </a:moveTo>
                  <a:lnTo>
                    <a:pt x="203" y="736"/>
                  </a:lnTo>
                  <a:lnTo>
                    <a:pt x="4803" y="736"/>
                  </a:lnTo>
                  <a:lnTo>
                    <a:pt x="4803"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83"/>
            <p:cNvSpPr/>
            <p:nvPr/>
          </p:nvSpPr>
          <p:spPr>
            <a:xfrm>
              <a:off x="3188050" y="3231231"/>
              <a:ext cx="157522" cy="19199"/>
            </a:xfrm>
            <a:custGeom>
              <a:avLst/>
              <a:gdLst/>
              <a:ahLst/>
              <a:cxnLst/>
              <a:rect l="l" t="t" r="r" b="b"/>
              <a:pathLst>
                <a:path w="6006" h="732" extrusionOk="0">
                  <a:moveTo>
                    <a:pt x="1" y="0"/>
                  </a:moveTo>
                  <a:lnTo>
                    <a:pt x="1" y="732"/>
                  </a:lnTo>
                  <a:lnTo>
                    <a:pt x="6006" y="732"/>
                  </a:lnTo>
                  <a:lnTo>
                    <a:pt x="6006"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83"/>
            <p:cNvSpPr/>
            <p:nvPr/>
          </p:nvSpPr>
          <p:spPr>
            <a:xfrm>
              <a:off x="3325744" y="2930322"/>
              <a:ext cx="95547" cy="83482"/>
            </a:xfrm>
            <a:custGeom>
              <a:avLst/>
              <a:gdLst/>
              <a:ahLst/>
              <a:cxnLst/>
              <a:rect l="l" t="t" r="r" b="b"/>
              <a:pathLst>
                <a:path w="3643" h="3183" extrusionOk="0">
                  <a:moveTo>
                    <a:pt x="1814" y="1"/>
                  </a:moveTo>
                  <a:cubicBezTo>
                    <a:pt x="692" y="1"/>
                    <a:pt x="12" y="1266"/>
                    <a:pt x="659" y="2206"/>
                  </a:cubicBezTo>
                  <a:lnTo>
                    <a:pt x="707"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6"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83"/>
            <p:cNvSpPr/>
            <p:nvPr/>
          </p:nvSpPr>
          <p:spPr>
            <a:xfrm>
              <a:off x="3227181" y="3070194"/>
              <a:ext cx="79260" cy="87469"/>
            </a:xfrm>
            <a:custGeom>
              <a:avLst/>
              <a:gdLst/>
              <a:ahLst/>
              <a:cxnLst/>
              <a:rect l="l" t="t" r="r" b="b"/>
              <a:pathLst>
                <a:path w="3022" h="3335" extrusionOk="0">
                  <a:moveTo>
                    <a:pt x="529" y="0"/>
                  </a:moveTo>
                  <a:lnTo>
                    <a:pt x="539" y="169"/>
                  </a:lnTo>
                  <a:cubicBezTo>
                    <a:pt x="578" y="640"/>
                    <a:pt x="568" y="1656"/>
                    <a:pt x="68" y="3128"/>
                  </a:cubicBezTo>
                  <a:lnTo>
                    <a:pt x="0" y="3335"/>
                  </a:lnTo>
                  <a:lnTo>
                    <a:pt x="3022" y="3335"/>
                  </a:lnTo>
                  <a:lnTo>
                    <a:pt x="2950" y="3128"/>
                  </a:lnTo>
                  <a:cubicBezTo>
                    <a:pt x="2454" y="1656"/>
                    <a:pt x="2440" y="640"/>
                    <a:pt x="2478" y="169"/>
                  </a:cubicBezTo>
                  <a:lnTo>
                    <a:pt x="2493"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83"/>
            <p:cNvSpPr/>
            <p:nvPr/>
          </p:nvSpPr>
          <p:spPr>
            <a:xfrm>
              <a:off x="3112462" y="2930322"/>
              <a:ext cx="95547" cy="83482"/>
            </a:xfrm>
            <a:custGeom>
              <a:avLst/>
              <a:gdLst/>
              <a:ahLst/>
              <a:cxnLst/>
              <a:rect l="l" t="t" r="r" b="b"/>
              <a:pathLst>
                <a:path w="3643" h="3183" extrusionOk="0">
                  <a:moveTo>
                    <a:pt x="1814" y="1"/>
                  </a:moveTo>
                  <a:cubicBezTo>
                    <a:pt x="692" y="1"/>
                    <a:pt x="12" y="1266"/>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32"/>
                    <a:pt x="2863" y="2355"/>
                    <a:pt x="2907" y="2302"/>
                  </a:cubicBezTo>
                  <a:cubicBezTo>
                    <a:pt x="3643" y="1407"/>
                    <a:pt x="3036" y="50"/>
                    <a:pt x="1877" y="2"/>
                  </a:cubicBezTo>
                  <a:cubicBezTo>
                    <a:pt x="1856" y="1"/>
                    <a:pt x="1835" y="1"/>
                    <a:pt x="1814"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83"/>
            <p:cNvSpPr/>
            <p:nvPr/>
          </p:nvSpPr>
          <p:spPr>
            <a:xfrm>
              <a:off x="3310086" y="3132799"/>
              <a:ext cx="131400" cy="42043"/>
            </a:xfrm>
            <a:custGeom>
              <a:avLst/>
              <a:gdLst/>
              <a:ahLst/>
              <a:cxnLst/>
              <a:rect l="l" t="t" r="r" b="b"/>
              <a:pathLst>
                <a:path w="5010" h="1603" extrusionOk="0">
                  <a:moveTo>
                    <a:pt x="246" y="0"/>
                  </a:moveTo>
                  <a:lnTo>
                    <a:pt x="29" y="794"/>
                  </a:lnTo>
                  <a:lnTo>
                    <a:pt x="0" y="900"/>
                  </a:lnTo>
                  <a:lnTo>
                    <a:pt x="73" y="967"/>
                  </a:lnTo>
                  <a:cubicBezTo>
                    <a:pt x="87" y="977"/>
                    <a:pt x="97" y="996"/>
                    <a:pt x="97" y="1011"/>
                  </a:cubicBezTo>
                  <a:lnTo>
                    <a:pt x="203" y="1602"/>
                  </a:lnTo>
                  <a:lnTo>
                    <a:pt x="5009" y="1602"/>
                  </a:lnTo>
                  <a:lnTo>
                    <a:pt x="4576"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83"/>
            <p:cNvSpPr/>
            <p:nvPr/>
          </p:nvSpPr>
          <p:spPr>
            <a:xfrm>
              <a:off x="3327764" y="3109430"/>
              <a:ext cx="91245" cy="19356"/>
            </a:xfrm>
            <a:custGeom>
              <a:avLst/>
              <a:gdLst/>
              <a:ahLst/>
              <a:cxnLst/>
              <a:rect l="l" t="t" r="r" b="b"/>
              <a:pathLst>
                <a:path w="3479"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83"/>
            <p:cNvSpPr/>
            <p:nvPr/>
          </p:nvSpPr>
          <p:spPr>
            <a:xfrm>
              <a:off x="3221123" y="3161675"/>
              <a:ext cx="91272" cy="19356"/>
            </a:xfrm>
            <a:custGeom>
              <a:avLst/>
              <a:gdLst/>
              <a:ahLst/>
              <a:cxnLst/>
              <a:rect l="l" t="t" r="r" b="b"/>
              <a:pathLst>
                <a:path w="3480" h="738" extrusionOk="0">
                  <a:moveTo>
                    <a:pt x="130" y="1"/>
                  </a:moveTo>
                  <a:lnTo>
                    <a:pt x="0" y="737"/>
                  </a:lnTo>
                  <a:lnTo>
                    <a:pt x="3479" y="737"/>
                  </a:lnTo>
                  <a:lnTo>
                    <a:pt x="3349"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83"/>
            <p:cNvSpPr/>
            <p:nvPr/>
          </p:nvSpPr>
          <p:spPr>
            <a:xfrm>
              <a:off x="3219103" y="2982568"/>
              <a:ext cx="95547" cy="83482"/>
            </a:xfrm>
            <a:custGeom>
              <a:avLst/>
              <a:gdLst/>
              <a:ahLst/>
              <a:cxnLst/>
              <a:rect l="l" t="t" r="r" b="b"/>
              <a:pathLst>
                <a:path w="3643" h="3183" extrusionOk="0">
                  <a:moveTo>
                    <a:pt x="1808" y="1"/>
                  </a:moveTo>
                  <a:cubicBezTo>
                    <a:pt x="689" y="1"/>
                    <a:pt x="13" y="1267"/>
                    <a:pt x="659" y="2206"/>
                  </a:cubicBezTo>
                  <a:lnTo>
                    <a:pt x="708" y="2273"/>
                  </a:lnTo>
                  <a:lnTo>
                    <a:pt x="2238" y="2273"/>
                  </a:lnTo>
                  <a:cubicBezTo>
                    <a:pt x="2339" y="2273"/>
                    <a:pt x="2339" y="2432"/>
                    <a:pt x="2238" y="2432"/>
                  </a:cubicBezTo>
                  <a:lnTo>
                    <a:pt x="231" y="2432"/>
                  </a:lnTo>
                  <a:cubicBezTo>
                    <a:pt x="101" y="2432"/>
                    <a:pt x="0" y="2533"/>
                    <a:pt x="0" y="2658"/>
                  </a:cubicBezTo>
                  <a:lnTo>
                    <a:pt x="0" y="2956"/>
                  </a:lnTo>
                  <a:cubicBezTo>
                    <a:pt x="0" y="3082"/>
                    <a:pt x="101" y="3183"/>
                    <a:pt x="231" y="3183"/>
                  </a:cubicBezTo>
                  <a:lnTo>
                    <a:pt x="3407" y="3183"/>
                  </a:lnTo>
                  <a:cubicBezTo>
                    <a:pt x="3532" y="3183"/>
                    <a:pt x="3633" y="3082"/>
                    <a:pt x="3633" y="2956"/>
                  </a:cubicBezTo>
                  <a:lnTo>
                    <a:pt x="3633" y="2658"/>
                  </a:lnTo>
                  <a:cubicBezTo>
                    <a:pt x="3633" y="2533"/>
                    <a:pt x="3532" y="2432"/>
                    <a:pt x="3407" y="2432"/>
                  </a:cubicBezTo>
                  <a:lnTo>
                    <a:pt x="2964" y="2432"/>
                  </a:lnTo>
                  <a:cubicBezTo>
                    <a:pt x="2897" y="2427"/>
                    <a:pt x="2863" y="2350"/>
                    <a:pt x="2906" y="2302"/>
                  </a:cubicBezTo>
                  <a:cubicBezTo>
                    <a:pt x="3643" y="1407"/>
                    <a:pt x="3036" y="50"/>
                    <a:pt x="1877" y="2"/>
                  </a:cubicBezTo>
                  <a:cubicBezTo>
                    <a:pt x="1854" y="1"/>
                    <a:pt x="1831" y="1"/>
                    <a:pt x="1808"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83"/>
            <p:cNvSpPr/>
            <p:nvPr/>
          </p:nvSpPr>
          <p:spPr>
            <a:xfrm>
              <a:off x="3333822" y="3017949"/>
              <a:ext cx="79155" cy="87469"/>
            </a:xfrm>
            <a:custGeom>
              <a:avLst/>
              <a:gdLst/>
              <a:ahLst/>
              <a:cxnLst/>
              <a:rect l="l" t="t" r="r" b="b"/>
              <a:pathLst>
                <a:path w="3018" h="3335" extrusionOk="0">
                  <a:moveTo>
                    <a:pt x="525" y="0"/>
                  </a:moveTo>
                  <a:lnTo>
                    <a:pt x="539" y="169"/>
                  </a:lnTo>
                  <a:cubicBezTo>
                    <a:pt x="573" y="640"/>
                    <a:pt x="563" y="1656"/>
                    <a:pt x="67" y="3128"/>
                  </a:cubicBezTo>
                  <a:lnTo>
                    <a:pt x="0" y="3335"/>
                  </a:lnTo>
                  <a:lnTo>
                    <a:pt x="3017" y="3335"/>
                  </a:lnTo>
                  <a:lnTo>
                    <a:pt x="2945" y="3128"/>
                  </a:lnTo>
                  <a:cubicBezTo>
                    <a:pt x="2449" y="1656"/>
                    <a:pt x="2440" y="645"/>
                    <a:pt x="2473" y="169"/>
                  </a:cubicBezTo>
                  <a:lnTo>
                    <a:pt x="2488" y="0"/>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83"/>
            <p:cNvSpPr/>
            <p:nvPr/>
          </p:nvSpPr>
          <p:spPr>
            <a:xfrm>
              <a:off x="3201295" y="3187168"/>
              <a:ext cx="131033" cy="37899"/>
            </a:xfrm>
            <a:custGeom>
              <a:avLst/>
              <a:gdLst/>
              <a:ahLst/>
              <a:cxnLst/>
              <a:rect l="l" t="t" r="r" b="b"/>
              <a:pathLst>
                <a:path w="4996" h="1445" extrusionOk="0">
                  <a:moveTo>
                    <a:pt x="390" y="1"/>
                  </a:moveTo>
                  <a:lnTo>
                    <a:pt x="1" y="1444"/>
                  </a:lnTo>
                  <a:lnTo>
                    <a:pt x="4995" y="1444"/>
                  </a:lnTo>
                  <a:lnTo>
                    <a:pt x="4601"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83"/>
            <p:cNvSpPr/>
            <p:nvPr/>
          </p:nvSpPr>
          <p:spPr>
            <a:xfrm>
              <a:off x="3326111" y="3178985"/>
              <a:ext cx="17572" cy="19330"/>
            </a:xfrm>
            <a:custGeom>
              <a:avLst/>
              <a:gdLst/>
              <a:ahLst/>
              <a:cxnLst/>
              <a:rect l="l" t="t" r="r" b="b"/>
              <a:pathLst>
                <a:path w="670" h="737" extrusionOk="0">
                  <a:moveTo>
                    <a:pt x="1" y="0"/>
                  </a:moveTo>
                  <a:lnTo>
                    <a:pt x="203" y="736"/>
                  </a:lnTo>
                  <a:lnTo>
                    <a:pt x="669" y="736"/>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83"/>
            <p:cNvSpPr/>
            <p:nvPr/>
          </p:nvSpPr>
          <p:spPr>
            <a:xfrm>
              <a:off x="3188050" y="3231231"/>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83"/>
            <p:cNvSpPr/>
            <p:nvPr/>
          </p:nvSpPr>
          <p:spPr>
            <a:xfrm>
              <a:off x="3325744" y="2930322"/>
              <a:ext cx="53766" cy="59641"/>
            </a:xfrm>
            <a:custGeom>
              <a:avLst/>
              <a:gdLst/>
              <a:ahLst/>
              <a:cxnLst/>
              <a:rect l="l" t="t" r="r" b="b"/>
              <a:pathLst>
                <a:path w="2050" h="2274" extrusionOk="0">
                  <a:moveTo>
                    <a:pt x="1803" y="0"/>
                  </a:moveTo>
                  <a:cubicBezTo>
                    <a:pt x="711" y="0"/>
                    <a:pt x="1" y="1251"/>
                    <a:pt x="659" y="2206"/>
                  </a:cubicBezTo>
                  <a:lnTo>
                    <a:pt x="703" y="2273"/>
                  </a:lnTo>
                  <a:lnTo>
                    <a:pt x="1174" y="2273"/>
                  </a:lnTo>
                  <a:lnTo>
                    <a:pt x="1126" y="2206"/>
                  </a:lnTo>
                  <a:cubicBezTo>
                    <a:pt x="544" y="1359"/>
                    <a:pt x="1039" y="195"/>
                    <a:pt x="2050" y="21"/>
                  </a:cubicBezTo>
                  <a:cubicBezTo>
                    <a:pt x="1966" y="7"/>
                    <a:pt x="1883" y="0"/>
                    <a:pt x="1803"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83"/>
            <p:cNvSpPr/>
            <p:nvPr/>
          </p:nvSpPr>
          <p:spPr>
            <a:xfrm>
              <a:off x="3325744"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83"/>
            <p:cNvSpPr/>
            <p:nvPr/>
          </p:nvSpPr>
          <p:spPr>
            <a:xfrm>
              <a:off x="3227181" y="3070063"/>
              <a:ext cx="27539" cy="87495"/>
            </a:xfrm>
            <a:custGeom>
              <a:avLst/>
              <a:gdLst/>
              <a:ahLst/>
              <a:cxnLst/>
              <a:rect l="l" t="t" r="r" b="b"/>
              <a:pathLst>
                <a:path w="1050" h="3336" extrusionOk="0">
                  <a:moveTo>
                    <a:pt x="529" y="1"/>
                  </a:moveTo>
                  <a:lnTo>
                    <a:pt x="539" y="174"/>
                  </a:lnTo>
                  <a:cubicBezTo>
                    <a:pt x="578" y="645"/>
                    <a:pt x="568" y="1661"/>
                    <a:pt x="68" y="3128"/>
                  </a:cubicBezTo>
                  <a:lnTo>
                    <a:pt x="0" y="3335"/>
                  </a:lnTo>
                  <a:lnTo>
                    <a:pt x="467" y="3335"/>
                  </a:lnTo>
                  <a:lnTo>
                    <a:pt x="539" y="3128"/>
                  </a:lnTo>
                  <a:cubicBezTo>
                    <a:pt x="1039" y="1661"/>
                    <a:pt x="1049" y="645"/>
                    <a:pt x="1011" y="174"/>
                  </a:cubicBezTo>
                  <a:lnTo>
                    <a:pt x="996"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83"/>
            <p:cNvSpPr/>
            <p:nvPr/>
          </p:nvSpPr>
          <p:spPr>
            <a:xfrm>
              <a:off x="3120540" y="3017949"/>
              <a:ext cx="27539" cy="87469"/>
            </a:xfrm>
            <a:custGeom>
              <a:avLst/>
              <a:gdLst/>
              <a:ahLst/>
              <a:cxnLst/>
              <a:rect l="l" t="t" r="r" b="b"/>
              <a:pathLst>
                <a:path w="1050" h="3335" extrusionOk="0">
                  <a:moveTo>
                    <a:pt x="530" y="0"/>
                  </a:moveTo>
                  <a:lnTo>
                    <a:pt x="539" y="169"/>
                  </a:lnTo>
                  <a:cubicBezTo>
                    <a:pt x="578" y="645"/>
                    <a:pt x="568" y="1656"/>
                    <a:pt x="68" y="3128"/>
                  </a:cubicBezTo>
                  <a:lnTo>
                    <a:pt x="0" y="3335"/>
                  </a:lnTo>
                  <a:lnTo>
                    <a:pt x="467" y="3335"/>
                  </a:lnTo>
                  <a:lnTo>
                    <a:pt x="539" y="3128"/>
                  </a:lnTo>
                  <a:cubicBezTo>
                    <a:pt x="1040"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83"/>
            <p:cNvSpPr/>
            <p:nvPr/>
          </p:nvSpPr>
          <p:spPr>
            <a:xfrm>
              <a:off x="3114482"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83"/>
            <p:cNvSpPr/>
            <p:nvPr/>
          </p:nvSpPr>
          <p:spPr>
            <a:xfrm>
              <a:off x="3081409" y="3178985"/>
              <a:ext cx="12406" cy="19199"/>
            </a:xfrm>
            <a:custGeom>
              <a:avLst/>
              <a:gdLst/>
              <a:ahLst/>
              <a:cxnLst/>
              <a:rect l="l" t="t" r="r" b="b"/>
              <a:pathLst>
                <a:path w="473" h="732" extrusionOk="0">
                  <a:moveTo>
                    <a:pt x="1" y="0"/>
                  </a:moveTo>
                  <a:lnTo>
                    <a:pt x="1" y="732"/>
                  </a:lnTo>
                  <a:lnTo>
                    <a:pt x="472" y="732"/>
                  </a:lnTo>
                  <a:lnTo>
                    <a:pt x="472"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83"/>
            <p:cNvSpPr/>
            <p:nvPr/>
          </p:nvSpPr>
          <p:spPr>
            <a:xfrm>
              <a:off x="3091873" y="3132799"/>
              <a:ext cx="23762" cy="42043"/>
            </a:xfrm>
            <a:custGeom>
              <a:avLst/>
              <a:gdLst/>
              <a:ahLst/>
              <a:cxnLst/>
              <a:rect l="l" t="t" r="r" b="b"/>
              <a:pathLst>
                <a:path w="906" h="1603" extrusionOk="0">
                  <a:moveTo>
                    <a:pt x="439" y="0"/>
                  </a:moveTo>
                  <a:lnTo>
                    <a:pt x="1" y="1602"/>
                  </a:lnTo>
                  <a:lnTo>
                    <a:pt x="473" y="1602"/>
                  </a:lnTo>
                  <a:lnTo>
                    <a:pt x="90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83"/>
            <p:cNvSpPr/>
            <p:nvPr/>
          </p:nvSpPr>
          <p:spPr>
            <a:xfrm>
              <a:off x="3112462" y="2994081"/>
              <a:ext cx="18307" cy="19723"/>
            </a:xfrm>
            <a:custGeom>
              <a:avLst/>
              <a:gdLst/>
              <a:ahLst/>
              <a:cxnLst/>
              <a:rect l="l" t="t" r="r" b="b"/>
              <a:pathLst>
                <a:path w="698" h="752" extrusionOk="0">
                  <a:moveTo>
                    <a:pt x="231" y="1"/>
                  </a:moveTo>
                  <a:cubicBezTo>
                    <a:pt x="101" y="1"/>
                    <a:pt x="0" y="102"/>
                    <a:pt x="0" y="227"/>
                  </a:cubicBezTo>
                  <a:lnTo>
                    <a:pt x="0" y="525"/>
                  </a:lnTo>
                  <a:cubicBezTo>
                    <a:pt x="0" y="651"/>
                    <a:pt x="101" y="752"/>
                    <a:pt x="231" y="752"/>
                  </a:cubicBezTo>
                  <a:lnTo>
                    <a:pt x="698" y="752"/>
                  </a:lnTo>
                  <a:cubicBezTo>
                    <a:pt x="573" y="752"/>
                    <a:pt x="472" y="651"/>
                    <a:pt x="472" y="525"/>
                  </a:cubicBezTo>
                  <a:lnTo>
                    <a:pt x="472" y="227"/>
                  </a:lnTo>
                  <a:cubicBezTo>
                    <a:pt x="472" y="102"/>
                    <a:pt x="573" y="1"/>
                    <a:pt x="698" y="1"/>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83"/>
            <p:cNvSpPr/>
            <p:nvPr/>
          </p:nvSpPr>
          <p:spPr>
            <a:xfrm>
              <a:off x="3112462" y="2930322"/>
              <a:ext cx="53898" cy="59641"/>
            </a:xfrm>
            <a:custGeom>
              <a:avLst/>
              <a:gdLst/>
              <a:ahLst/>
              <a:cxnLst/>
              <a:rect l="l" t="t" r="r" b="b"/>
              <a:pathLst>
                <a:path w="2055" h="2274" extrusionOk="0">
                  <a:moveTo>
                    <a:pt x="1808" y="0"/>
                  </a:moveTo>
                  <a:cubicBezTo>
                    <a:pt x="715" y="0"/>
                    <a:pt x="1" y="1251"/>
                    <a:pt x="659" y="2206"/>
                  </a:cubicBezTo>
                  <a:lnTo>
                    <a:pt x="708" y="2273"/>
                  </a:lnTo>
                  <a:lnTo>
                    <a:pt x="1174" y="2273"/>
                  </a:lnTo>
                  <a:lnTo>
                    <a:pt x="1131" y="2206"/>
                  </a:lnTo>
                  <a:cubicBezTo>
                    <a:pt x="544" y="1359"/>
                    <a:pt x="1040" y="195"/>
                    <a:pt x="2055" y="21"/>
                  </a:cubicBezTo>
                  <a:cubicBezTo>
                    <a:pt x="1971" y="7"/>
                    <a:pt x="1888" y="0"/>
                    <a:pt x="180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83"/>
            <p:cNvSpPr/>
            <p:nvPr/>
          </p:nvSpPr>
          <p:spPr>
            <a:xfrm>
              <a:off x="3310086" y="3132799"/>
              <a:ext cx="18831" cy="42043"/>
            </a:xfrm>
            <a:custGeom>
              <a:avLst/>
              <a:gdLst/>
              <a:ahLst/>
              <a:cxnLst/>
              <a:rect l="l" t="t" r="r" b="b"/>
              <a:pathLst>
                <a:path w="718" h="1603" extrusionOk="0">
                  <a:moveTo>
                    <a:pt x="246" y="0"/>
                  </a:moveTo>
                  <a:lnTo>
                    <a:pt x="34" y="794"/>
                  </a:lnTo>
                  <a:lnTo>
                    <a:pt x="0" y="900"/>
                  </a:lnTo>
                  <a:lnTo>
                    <a:pt x="73" y="967"/>
                  </a:lnTo>
                  <a:cubicBezTo>
                    <a:pt x="87" y="977"/>
                    <a:pt x="97" y="996"/>
                    <a:pt x="97" y="1011"/>
                  </a:cubicBezTo>
                  <a:lnTo>
                    <a:pt x="203" y="1602"/>
                  </a:lnTo>
                  <a:lnTo>
                    <a:pt x="674" y="1602"/>
                  </a:lnTo>
                  <a:lnTo>
                    <a:pt x="568" y="1011"/>
                  </a:lnTo>
                  <a:cubicBezTo>
                    <a:pt x="568" y="996"/>
                    <a:pt x="559" y="977"/>
                    <a:pt x="544" y="967"/>
                  </a:cubicBezTo>
                  <a:lnTo>
                    <a:pt x="467" y="900"/>
                  </a:lnTo>
                  <a:lnTo>
                    <a:pt x="506" y="794"/>
                  </a:lnTo>
                  <a:lnTo>
                    <a:pt x="717"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83"/>
            <p:cNvSpPr/>
            <p:nvPr/>
          </p:nvSpPr>
          <p:spPr>
            <a:xfrm>
              <a:off x="3327764" y="3109430"/>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83"/>
            <p:cNvSpPr/>
            <p:nvPr/>
          </p:nvSpPr>
          <p:spPr>
            <a:xfrm>
              <a:off x="3221123" y="3161675"/>
              <a:ext cx="15789" cy="19356"/>
            </a:xfrm>
            <a:custGeom>
              <a:avLst/>
              <a:gdLst/>
              <a:ahLst/>
              <a:cxnLst/>
              <a:rect l="l" t="t" r="r" b="b"/>
              <a:pathLst>
                <a:path w="602" h="738" extrusionOk="0">
                  <a:moveTo>
                    <a:pt x="130" y="1"/>
                  </a:moveTo>
                  <a:lnTo>
                    <a:pt x="0" y="737"/>
                  </a:lnTo>
                  <a:lnTo>
                    <a:pt x="472" y="737"/>
                  </a:lnTo>
                  <a:lnTo>
                    <a:pt x="60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83"/>
            <p:cNvSpPr/>
            <p:nvPr/>
          </p:nvSpPr>
          <p:spPr>
            <a:xfrm>
              <a:off x="3219103" y="3046353"/>
              <a:ext cx="18307" cy="19697"/>
            </a:xfrm>
            <a:custGeom>
              <a:avLst/>
              <a:gdLst/>
              <a:ahLst/>
              <a:cxnLst/>
              <a:rect l="l" t="t" r="r" b="b"/>
              <a:pathLst>
                <a:path w="698" h="751" extrusionOk="0">
                  <a:moveTo>
                    <a:pt x="231" y="0"/>
                  </a:moveTo>
                  <a:cubicBezTo>
                    <a:pt x="101" y="0"/>
                    <a:pt x="0" y="101"/>
                    <a:pt x="0" y="226"/>
                  </a:cubicBezTo>
                  <a:lnTo>
                    <a:pt x="0" y="524"/>
                  </a:lnTo>
                  <a:cubicBezTo>
                    <a:pt x="0" y="650"/>
                    <a:pt x="101" y="751"/>
                    <a:pt x="231" y="751"/>
                  </a:cubicBezTo>
                  <a:lnTo>
                    <a:pt x="698" y="751"/>
                  </a:lnTo>
                  <a:cubicBezTo>
                    <a:pt x="573" y="751"/>
                    <a:pt x="472" y="650"/>
                    <a:pt x="472" y="524"/>
                  </a:cubicBezTo>
                  <a:lnTo>
                    <a:pt x="472" y="226"/>
                  </a:lnTo>
                  <a:cubicBezTo>
                    <a:pt x="472" y="101"/>
                    <a:pt x="573" y="0"/>
                    <a:pt x="698"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83"/>
            <p:cNvSpPr/>
            <p:nvPr/>
          </p:nvSpPr>
          <p:spPr>
            <a:xfrm>
              <a:off x="3219129" y="2982541"/>
              <a:ext cx="53871" cy="59668"/>
            </a:xfrm>
            <a:custGeom>
              <a:avLst/>
              <a:gdLst/>
              <a:ahLst/>
              <a:cxnLst/>
              <a:rect l="l" t="t" r="r" b="b"/>
              <a:pathLst>
                <a:path w="2054" h="2275" extrusionOk="0">
                  <a:moveTo>
                    <a:pt x="1802" y="0"/>
                  </a:moveTo>
                  <a:cubicBezTo>
                    <a:pt x="712" y="0"/>
                    <a:pt x="0" y="1254"/>
                    <a:pt x="658" y="2207"/>
                  </a:cubicBezTo>
                  <a:lnTo>
                    <a:pt x="707" y="2274"/>
                  </a:lnTo>
                  <a:lnTo>
                    <a:pt x="1173" y="2274"/>
                  </a:lnTo>
                  <a:lnTo>
                    <a:pt x="1130" y="2207"/>
                  </a:lnTo>
                  <a:cubicBezTo>
                    <a:pt x="543" y="1360"/>
                    <a:pt x="1039" y="191"/>
                    <a:pt x="2054" y="22"/>
                  </a:cubicBezTo>
                  <a:cubicBezTo>
                    <a:pt x="1968" y="8"/>
                    <a:pt x="1884" y="0"/>
                    <a:pt x="1802" y="0"/>
                  </a:cubicBez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83"/>
            <p:cNvSpPr/>
            <p:nvPr/>
          </p:nvSpPr>
          <p:spPr>
            <a:xfrm>
              <a:off x="3333822" y="3017949"/>
              <a:ext cx="27539" cy="87469"/>
            </a:xfrm>
            <a:custGeom>
              <a:avLst/>
              <a:gdLst/>
              <a:ahLst/>
              <a:cxnLst/>
              <a:rect l="l" t="t" r="r" b="b"/>
              <a:pathLst>
                <a:path w="1050" h="3335" extrusionOk="0">
                  <a:moveTo>
                    <a:pt x="529" y="0"/>
                  </a:moveTo>
                  <a:lnTo>
                    <a:pt x="539" y="169"/>
                  </a:lnTo>
                  <a:cubicBezTo>
                    <a:pt x="577" y="640"/>
                    <a:pt x="568" y="1656"/>
                    <a:pt x="67" y="3128"/>
                  </a:cubicBezTo>
                  <a:lnTo>
                    <a:pt x="0" y="3335"/>
                  </a:lnTo>
                  <a:lnTo>
                    <a:pt x="467" y="3335"/>
                  </a:lnTo>
                  <a:lnTo>
                    <a:pt x="539" y="3128"/>
                  </a:lnTo>
                  <a:cubicBezTo>
                    <a:pt x="1039" y="1656"/>
                    <a:pt x="1049" y="640"/>
                    <a:pt x="1011" y="169"/>
                  </a:cubicBezTo>
                  <a:lnTo>
                    <a:pt x="996" y="0"/>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83"/>
            <p:cNvSpPr/>
            <p:nvPr/>
          </p:nvSpPr>
          <p:spPr>
            <a:xfrm>
              <a:off x="3201295" y="3187168"/>
              <a:ext cx="22634" cy="37899"/>
            </a:xfrm>
            <a:custGeom>
              <a:avLst/>
              <a:gdLst/>
              <a:ahLst/>
              <a:cxnLst/>
              <a:rect l="l" t="t" r="r" b="b"/>
              <a:pathLst>
                <a:path w="863" h="1445" extrusionOk="0">
                  <a:moveTo>
                    <a:pt x="390" y="1"/>
                  </a:moveTo>
                  <a:lnTo>
                    <a:pt x="1" y="1444"/>
                  </a:lnTo>
                  <a:lnTo>
                    <a:pt x="467" y="1444"/>
                  </a:lnTo>
                  <a:lnTo>
                    <a:pt x="862"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83"/>
            <p:cNvSpPr/>
            <p:nvPr/>
          </p:nvSpPr>
          <p:spPr>
            <a:xfrm>
              <a:off x="3072963" y="2903675"/>
              <a:ext cx="387197" cy="355094"/>
            </a:xfrm>
            <a:custGeom>
              <a:avLst/>
              <a:gdLst/>
              <a:ahLst/>
              <a:cxnLst/>
              <a:rect l="l" t="t" r="r" b="b"/>
              <a:pathLst>
                <a:path w="14763" h="13539" extrusionOk="0">
                  <a:moveTo>
                    <a:pt x="3322" y="1171"/>
                  </a:moveTo>
                  <a:cubicBezTo>
                    <a:pt x="3340" y="1171"/>
                    <a:pt x="3359" y="1171"/>
                    <a:pt x="3378" y="1172"/>
                  </a:cubicBezTo>
                  <a:cubicBezTo>
                    <a:pt x="4413" y="1215"/>
                    <a:pt x="4947" y="2418"/>
                    <a:pt x="4292" y="3217"/>
                  </a:cubicBezTo>
                  <a:cubicBezTo>
                    <a:pt x="4167" y="3371"/>
                    <a:pt x="4273" y="3602"/>
                    <a:pt x="4470" y="3602"/>
                  </a:cubicBezTo>
                  <a:lnTo>
                    <a:pt x="4913" y="3602"/>
                  </a:lnTo>
                  <a:cubicBezTo>
                    <a:pt x="4951" y="3602"/>
                    <a:pt x="4985" y="3631"/>
                    <a:pt x="4985" y="3674"/>
                  </a:cubicBezTo>
                  <a:lnTo>
                    <a:pt x="4985" y="3968"/>
                  </a:lnTo>
                  <a:cubicBezTo>
                    <a:pt x="4985" y="4006"/>
                    <a:pt x="4951" y="4040"/>
                    <a:pt x="4913" y="4040"/>
                  </a:cubicBezTo>
                  <a:lnTo>
                    <a:pt x="1737" y="4040"/>
                  </a:lnTo>
                  <a:cubicBezTo>
                    <a:pt x="1699" y="4040"/>
                    <a:pt x="1665" y="4011"/>
                    <a:pt x="1665" y="3972"/>
                  </a:cubicBezTo>
                  <a:lnTo>
                    <a:pt x="1665" y="3968"/>
                  </a:lnTo>
                  <a:lnTo>
                    <a:pt x="1665" y="3674"/>
                  </a:lnTo>
                  <a:cubicBezTo>
                    <a:pt x="1665" y="3636"/>
                    <a:pt x="1699" y="3602"/>
                    <a:pt x="1737" y="3602"/>
                  </a:cubicBezTo>
                  <a:lnTo>
                    <a:pt x="3744" y="3602"/>
                  </a:lnTo>
                  <a:cubicBezTo>
                    <a:pt x="4057" y="3602"/>
                    <a:pt x="4057" y="3130"/>
                    <a:pt x="3744" y="3130"/>
                  </a:cubicBezTo>
                  <a:lnTo>
                    <a:pt x="2295" y="3130"/>
                  </a:lnTo>
                  <a:cubicBezTo>
                    <a:pt x="1719" y="2294"/>
                    <a:pt x="2325" y="1171"/>
                    <a:pt x="3322" y="1171"/>
                  </a:cubicBezTo>
                  <a:close/>
                  <a:moveTo>
                    <a:pt x="11454" y="1171"/>
                  </a:moveTo>
                  <a:cubicBezTo>
                    <a:pt x="11472" y="1171"/>
                    <a:pt x="11491" y="1171"/>
                    <a:pt x="11510" y="1172"/>
                  </a:cubicBezTo>
                  <a:cubicBezTo>
                    <a:pt x="12540" y="1215"/>
                    <a:pt x="13079" y="2423"/>
                    <a:pt x="12419" y="3217"/>
                  </a:cubicBezTo>
                  <a:cubicBezTo>
                    <a:pt x="12294" y="3371"/>
                    <a:pt x="12405" y="3602"/>
                    <a:pt x="12602" y="3602"/>
                  </a:cubicBezTo>
                  <a:lnTo>
                    <a:pt x="13045" y="3602"/>
                  </a:lnTo>
                  <a:cubicBezTo>
                    <a:pt x="13083" y="3602"/>
                    <a:pt x="13117" y="3636"/>
                    <a:pt x="13117" y="3674"/>
                  </a:cubicBezTo>
                  <a:lnTo>
                    <a:pt x="13117" y="3972"/>
                  </a:lnTo>
                  <a:cubicBezTo>
                    <a:pt x="13117" y="4011"/>
                    <a:pt x="13083" y="4045"/>
                    <a:pt x="13045" y="4045"/>
                  </a:cubicBezTo>
                  <a:lnTo>
                    <a:pt x="9864" y="4045"/>
                  </a:lnTo>
                  <a:cubicBezTo>
                    <a:pt x="9826" y="4045"/>
                    <a:pt x="9792" y="4011"/>
                    <a:pt x="9797" y="3972"/>
                  </a:cubicBezTo>
                  <a:lnTo>
                    <a:pt x="9797" y="3674"/>
                  </a:lnTo>
                  <a:cubicBezTo>
                    <a:pt x="9797" y="3636"/>
                    <a:pt x="9826" y="3602"/>
                    <a:pt x="9869" y="3602"/>
                  </a:cubicBezTo>
                  <a:lnTo>
                    <a:pt x="11876" y="3602"/>
                  </a:lnTo>
                  <a:cubicBezTo>
                    <a:pt x="12188" y="3602"/>
                    <a:pt x="12188" y="3135"/>
                    <a:pt x="11876" y="3135"/>
                  </a:cubicBezTo>
                  <a:lnTo>
                    <a:pt x="10427" y="3135"/>
                  </a:lnTo>
                  <a:cubicBezTo>
                    <a:pt x="9851" y="2299"/>
                    <a:pt x="10453" y="1171"/>
                    <a:pt x="11454" y="1171"/>
                  </a:cubicBezTo>
                  <a:close/>
                  <a:moveTo>
                    <a:pt x="7388" y="3163"/>
                  </a:moveTo>
                  <a:cubicBezTo>
                    <a:pt x="7406" y="3163"/>
                    <a:pt x="7425" y="3163"/>
                    <a:pt x="7444" y="3164"/>
                  </a:cubicBezTo>
                  <a:cubicBezTo>
                    <a:pt x="8478" y="3207"/>
                    <a:pt x="9013" y="4410"/>
                    <a:pt x="8358" y="5209"/>
                  </a:cubicBezTo>
                  <a:cubicBezTo>
                    <a:pt x="8233" y="5363"/>
                    <a:pt x="8339" y="5594"/>
                    <a:pt x="8541" y="5594"/>
                  </a:cubicBezTo>
                  <a:lnTo>
                    <a:pt x="8979" y="5594"/>
                  </a:lnTo>
                  <a:cubicBezTo>
                    <a:pt x="9022" y="5594"/>
                    <a:pt x="9051" y="5628"/>
                    <a:pt x="9051" y="5666"/>
                  </a:cubicBezTo>
                  <a:lnTo>
                    <a:pt x="9051" y="5960"/>
                  </a:lnTo>
                  <a:cubicBezTo>
                    <a:pt x="9051" y="6003"/>
                    <a:pt x="9022" y="6032"/>
                    <a:pt x="8979" y="6032"/>
                  </a:cubicBezTo>
                  <a:lnTo>
                    <a:pt x="5803" y="6032"/>
                  </a:lnTo>
                  <a:cubicBezTo>
                    <a:pt x="5801" y="6032"/>
                    <a:pt x="5798" y="6032"/>
                    <a:pt x="5796" y="6032"/>
                  </a:cubicBezTo>
                  <a:cubicBezTo>
                    <a:pt x="5760" y="6032"/>
                    <a:pt x="5731" y="6001"/>
                    <a:pt x="5731" y="5964"/>
                  </a:cubicBezTo>
                  <a:lnTo>
                    <a:pt x="5731" y="5960"/>
                  </a:lnTo>
                  <a:lnTo>
                    <a:pt x="5731" y="5666"/>
                  </a:lnTo>
                  <a:cubicBezTo>
                    <a:pt x="5731" y="5628"/>
                    <a:pt x="5765" y="5594"/>
                    <a:pt x="5803" y="5594"/>
                  </a:cubicBezTo>
                  <a:lnTo>
                    <a:pt x="7810" y="5594"/>
                  </a:lnTo>
                  <a:cubicBezTo>
                    <a:pt x="8122" y="5594"/>
                    <a:pt x="8122" y="5122"/>
                    <a:pt x="7810" y="5122"/>
                  </a:cubicBezTo>
                  <a:lnTo>
                    <a:pt x="6361" y="5122"/>
                  </a:lnTo>
                  <a:cubicBezTo>
                    <a:pt x="5785" y="4291"/>
                    <a:pt x="6391" y="3163"/>
                    <a:pt x="7388" y="3163"/>
                  </a:cubicBezTo>
                  <a:close/>
                  <a:moveTo>
                    <a:pt x="4138" y="4511"/>
                  </a:moveTo>
                  <a:cubicBezTo>
                    <a:pt x="4100" y="4983"/>
                    <a:pt x="4109" y="6027"/>
                    <a:pt x="4619" y="7533"/>
                  </a:cubicBezTo>
                  <a:lnTo>
                    <a:pt x="2031" y="7533"/>
                  </a:lnTo>
                  <a:cubicBezTo>
                    <a:pt x="2541" y="6027"/>
                    <a:pt x="2550" y="4988"/>
                    <a:pt x="2512" y="4511"/>
                  </a:cubicBezTo>
                  <a:close/>
                  <a:moveTo>
                    <a:pt x="12265" y="4511"/>
                  </a:moveTo>
                  <a:cubicBezTo>
                    <a:pt x="12232" y="4988"/>
                    <a:pt x="12236" y="6027"/>
                    <a:pt x="12747" y="7533"/>
                  </a:cubicBezTo>
                  <a:lnTo>
                    <a:pt x="10163" y="7533"/>
                  </a:lnTo>
                  <a:cubicBezTo>
                    <a:pt x="10673" y="6027"/>
                    <a:pt x="10677" y="4988"/>
                    <a:pt x="10644" y="4511"/>
                  </a:cubicBezTo>
                  <a:close/>
                  <a:moveTo>
                    <a:pt x="4802" y="8000"/>
                  </a:moveTo>
                  <a:lnTo>
                    <a:pt x="4879" y="8423"/>
                  </a:lnTo>
                  <a:lnTo>
                    <a:pt x="1771" y="8423"/>
                  </a:lnTo>
                  <a:lnTo>
                    <a:pt x="1848" y="8000"/>
                  </a:lnTo>
                  <a:close/>
                  <a:moveTo>
                    <a:pt x="12934" y="8005"/>
                  </a:moveTo>
                  <a:lnTo>
                    <a:pt x="13006" y="8423"/>
                  </a:lnTo>
                  <a:lnTo>
                    <a:pt x="9903" y="8423"/>
                  </a:lnTo>
                  <a:lnTo>
                    <a:pt x="9980" y="8005"/>
                  </a:lnTo>
                  <a:close/>
                  <a:moveTo>
                    <a:pt x="8204" y="6503"/>
                  </a:moveTo>
                  <a:cubicBezTo>
                    <a:pt x="8166" y="6975"/>
                    <a:pt x="8175" y="8019"/>
                    <a:pt x="8685" y="9525"/>
                  </a:cubicBezTo>
                  <a:lnTo>
                    <a:pt x="6101" y="9525"/>
                  </a:lnTo>
                  <a:cubicBezTo>
                    <a:pt x="6607" y="8019"/>
                    <a:pt x="6616" y="6980"/>
                    <a:pt x="6578" y="6503"/>
                  </a:cubicBezTo>
                  <a:close/>
                  <a:moveTo>
                    <a:pt x="5370" y="8890"/>
                  </a:moveTo>
                  <a:lnTo>
                    <a:pt x="5553" y="9573"/>
                  </a:lnTo>
                  <a:cubicBezTo>
                    <a:pt x="5553" y="9578"/>
                    <a:pt x="5553" y="9578"/>
                    <a:pt x="5558" y="9583"/>
                  </a:cubicBezTo>
                  <a:cubicBezTo>
                    <a:pt x="5519" y="9621"/>
                    <a:pt x="5495" y="9665"/>
                    <a:pt x="5486" y="9718"/>
                  </a:cubicBezTo>
                  <a:lnTo>
                    <a:pt x="5404" y="10180"/>
                  </a:lnTo>
                  <a:lnTo>
                    <a:pt x="929" y="10180"/>
                  </a:lnTo>
                  <a:lnTo>
                    <a:pt x="1280" y="8890"/>
                  </a:lnTo>
                  <a:close/>
                  <a:moveTo>
                    <a:pt x="13502" y="8895"/>
                  </a:moveTo>
                  <a:lnTo>
                    <a:pt x="13848" y="10184"/>
                  </a:lnTo>
                  <a:lnTo>
                    <a:pt x="9378" y="10184"/>
                  </a:lnTo>
                  <a:lnTo>
                    <a:pt x="9296" y="9718"/>
                  </a:lnTo>
                  <a:cubicBezTo>
                    <a:pt x="9287" y="9670"/>
                    <a:pt x="9258" y="9621"/>
                    <a:pt x="9220" y="9588"/>
                  </a:cubicBezTo>
                  <a:cubicBezTo>
                    <a:pt x="9220" y="9583"/>
                    <a:pt x="9224" y="9578"/>
                    <a:pt x="9224" y="9573"/>
                  </a:cubicBezTo>
                  <a:lnTo>
                    <a:pt x="9412" y="8895"/>
                  </a:lnTo>
                  <a:close/>
                  <a:moveTo>
                    <a:pt x="8868" y="9997"/>
                  </a:moveTo>
                  <a:lnTo>
                    <a:pt x="8940" y="10415"/>
                  </a:lnTo>
                  <a:lnTo>
                    <a:pt x="5837" y="10415"/>
                  </a:lnTo>
                  <a:lnTo>
                    <a:pt x="5914" y="9997"/>
                  </a:lnTo>
                  <a:close/>
                  <a:moveTo>
                    <a:pt x="4923" y="10651"/>
                  </a:moveTo>
                  <a:lnTo>
                    <a:pt x="4807" y="11070"/>
                  </a:lnTo>
                  <a:lnTo>
                    <a:pt x="481" y="11070"/>
                  </a:lnTo>
                  <a:lnTo>
                    <a:pt x="481" y="10651"/>
                  </a:lnTo>
                  <a:close/>
                  <a:moveTo>
                    <a:pt x="14301" y="10651"/>
                  </a:moveTo>
                  <a:lnTo>
                    <a:pt x="14301" y="11070"/>
                  </a:lnTo>
                  <a:lnTo>
                    <a:pt x="9975" y="11070"/>
                  </a:lnTo>
                  <a:lnTo>
                    <a:pt x="9859" y="10651"/>
                  </a:lnTo>
                  <a:close/>
                  <a:moveTo>
                    <a:pt x="9436" y="10882"/>
                  </a:moveTo>
                  <a:lnTo>
                    <a:pt x="9787" y="12172"/>
                  </a:lnTo>
                  <a:lnTo>
                    <a:pt x="4995" y="12172"/>
                  </a:lnTo>
                  <a:lnTo>
                    <a:pt x="5346" y="10882"/>
                  </a:lnTo>
                  <a:close/>
                  <a:moveTo>
                    <a:pt x="10235" y="12643"/>
                  </a:moveTo>
                  <a:lnTo>
                    <a:pt x="10235" y="13062"/>
                  </a:lnTo>
                  <a:lnTo>
                    <a:pt x="4542" y="13062"/>
                  </a:lnTo>
                  <a:lnTo>
                    <a:pt x="4542" y="12643"/>
                  </a:lnTo>
                  <a:close/>
                  <a:moveTo>
                    <a:pt x="11457" y="0"/>
                  </a:moveTo>
                  <a:cubicBezTo>
                    <a:pt x="11339" y="0"/>
                    <a:pt x="11221" y="80"/>
                    <a:pt x="11221" y="239"/>
                  </a:cubicBezTo>
                  <a:lnTo>
                    <a:pt x="11221" y="725"/>
                  </a:lnTo>
                  <a:cubicBezTo>
                    <a:pt x="10081" y="878"/>
                    <a:pt x="9412" y="2086"/>
                    <a:pt x="9888" y="3135"/>
                  </a:cubicBezTo>
                  <a:lnTo>
                    <a:pt x="9869" y="3135"/>
                  </a:lnTo>
                  <a:cubicBezTo>
                    <a:pt x="9566" y="3135"/>
                    <a:pt x="9325" y="3381"/>
                    <a:pt x="9325" y="3679"/>
                  </a:cubicBezTo>
                  <a:lnTo>
                    <a:pt x="9325" y="3972"/>
                  </a:lnTo>
                  <a:cubicBezTo>
                    <a:pt x="9325" y="4271"/>
                    <a:pt x="9566" y="4516"/>
                    <a:pt x="9869" y="4516"/>
                  </a:cubicBezTo>
                  <a:lnTo>
                    <a:pt x="10172" y="4516"/>
                  </a:lnTo>
                  <a:cubicBezTo>
                    <a:pt x="10206" y="4920"/>
                    <a:pt x="10220" y="5989"/>
                    <a:pt x="9653" y="7576"/>
                  </a:cubicBezTo>
                  <a:cubicBezTo>
                    <a:pt x="9600" y="7610"/>
                    <a:pt x="9561" y="7668"/>
                    <a:pt x="9547" y="7730"/>
                  </a:cubicBezTo>
                  <a:lnTo>
                    <a:pt x="9426" y="8428"/>
                  </a:lnTo>
                  <a:lnTo>
                    <a:pt x="9229" y="8428"/>
                  </a:lnTo>
                  <a:cubicBezTo>
                    <a:pt x="9123" y="8428"/>
                    <a:pt x="9032" y="8495"/>
                    <a:pt x="9003" y="8601"/>
                  </a:cubicBezTo>
                  <a:lnTo>
                    <a:pt x="8950" y="8799"/>
                  </a:lnTo>
                  <a:cubicBezTo>
                    <a:pt x="8632" y="7639"/>
                    <a:pt x="8647" y="6845"/>
                    <a:pt x="8676" y="6508"/>
                  </a:cubicBezTo>
                  <a:lnTo>
                    <a:pt x="8974" y="6508"/>
                  </a:lnTo>
                  <a:cubicBezTo>
                    <a:pt x="9272" y="6508"/>
                    <a:pt x="9518" y="6263"/>
                    <a:pt x="9518" y="5964"/>
                  </a:cubicBezTo>
                  <a:lnTo>
                    <a:pt x="9518" y="5671"/>
                  </a:lnTo>
                  <a:cubicBezTo>
                    <a:pt x="9518" y="5373"/>
                    <a:pt x="9272" y="5127"/>
                    <a:pt x="8974" y="5127"/>
                  </a:cubicBezTo>
                  <a:lnTo>
                    <a:pt x="8955" y="5127"/>
                  </a:lnTo>
                  <a:cubicBezTo>
                    <a:pt x="9431" y="4078"/>
                    <a:pt x="8762" y="2871"/>
                    <a:pt x="7622" y="2717"/>
                  </a:cubicBezTo>
                  <a:lnTo>
                    <a:pt x="7622" y="2231"/>
                  </a:lnTo>
                  <a:cubicBezTo>
                    <a:pt x="7622" y="2072"/>
                    <a:pt x="7504" y="1992"/>
                    <a:pt x="7386" y="1992"/>
                  </a:cubicBezTo>
                  <a:cubicBezTo>
                    <a:pt x="7268" y="1992"/>
                    <a:pt x="7150" y="2072"/>
                    <a:pt x="7150" y="2231"/>
                  </a:cubicBezTo>
                  <a:lnTo>
                    <a:pt x="7150" y="2717"/>
                  </a:lnTo>
                  <a:cubicBezTo>
                    <a:pt x="6010" y="2871"/>
                    <a:pt x="5346" y="4078"/>
                    <a:pt x="5818" y="5127"/>
                  </a:cubicBezTo>
                  <a:lnTo>
                    <a:pt x="5798" y="5127"/>
                  </a:lnTo>
                  <a:cubicBezTo>
                    <a:pt x="5500" y="5127"/>
                    <a:pt x="5259" y="5373"/>
                    <a:pt x="5259" y="5671"/>
                  </a:cubicBezTo>
                  <a:lnTo>
                    <a:pt x="5259" y="5964"/>
                  </a:lnTo>
                  <a:cubicBezTo>
                    <a:pt x="5259" y="6263"/>
                    <a:pt x="5500" y="6508"/>
                    <a:pt x="5798" y="6508"/>
                  </a:cubicBezTo>
                  <a:lnTo>
                    <a:pt x="6101" y="6508"/>
                  </a:lnTo>
                  <a:cubicBezTo>
                    <a:pt x="6130" y="6845"/>
                    <a:pt x="6140" y="7639"/>
                    <a:pt x="5822" y="8799"/>
                  </a:cubicBezTo>
                  <a:lnTo>
                    <a:pt x="5769" y="8601"/>
                  </a:lnTo>
                  <a:cubicBezTo>
                    <a:pt x="5741" y="8495"/>
                    <a:pt x="5649" y="8428"/>
                    <a:pt x="5543" y="8428"/>
                  </a:cubicBezTo>
                  <a:lnTo>
                    <a:pt x="5351" y="8428"/>
                  </a:lnTo>
                  <a:lnTo>
                    <a:pt x="5226" y="7730"/>
                  </a:lnTo>
                  <a:cubicBezTo>
                    <a:pt x="5211" y="7668"/>
                    <a:pt x="5178" y="7610"/>
                    <a:pt x="5120" y="7576"/>
                  </a:cubicBezTo>
                  <a:cubicBezTo>
                    <a:pt x="4557" y="5998"/>
                    <a:pt x="4567" y="4925"/>
                    <a:pt x="4605" y="4516"/>
                  </a:cubicBezTo>
                  <a:lnTo>
                    <a:pt x="4903" y="4516"/>
                  </a:lnTo>
                  <a:cubicBezTo>
                    <a:pt x="5202" y="4516"/>
                    <a:pt x="5447" y="4271"/>
                    <a:pt x="5447" y="3972"/>
                  </a:cubicBezTo>
                  <a:lnTo>
                    <a:pt x="5447" y="3679"/>
                  </a:lnTo>
                  <a:cubicBezTo>
                    <a:pt x="5447" y="3381"/>
                    <a:pt x="5202" y="3135"/>
                    <a:pt x="4903" y="3135"/>
                  </a:cubicBezTo>
                  <a:lnTo>
                    <a:pt x="4884" y="3135"/>
                  </a:lnTo>
                  <a:cubicBezTo>
                    <a:pt x="5360" y="2091"/>
                    <a:pt x="4692" y="878"/>
                    <a:pt x="3551" y="725"/>
                  </a:cubicBezTo>
                  <a:lnTo>
                    <a:pt x="3551" y="239"/>
                  </a:lnTo>
                  <a:cubicBezTo>
                    <a:pt x="3551" y="82"/>
                    <a:pt x="3433" y="4"/>
                    <a:pt x="3315" y="4"/>
                  </a:cubicBezTo>
                  <a:cubicBezTo>
                    <a:pt x="3198" y="4"/>
                    <a:pt x="3080" y="82"/>
                    <a:pt x="3080" y="239"/>
                  </a:cubicBezTo>
                  <a:lnTo>
                    <a:pt x="3080" y="725"/>
                  </a:lnTo>
                  <a:cubicBezTo>
                    <a:pt x="1939" y="878"/>
                    <a:pt x="1271" y="2091"/>
                    <a:pt x="1747" y="3135"/>
                  </a:cubicBezTo>
                  <a:lnTo>
                    <a:pt x="1728" y="3135"/>
                  </a:lnTo>
                  <a:cubicBezTo>
                    <a:pt x="1429" y="3135"/>
                    <a:pt x="1184" y="3381"/>
                    <a:pt x="1184" y="3679"/>
                  </a:cubicBezTo>
                  <a:lnTo>
                    <a:pt x="1184" y="3972"/>
                  </a:lnTo>
                  <a:cubicBezTo>
                    <a:pt x="1184" y="4271"/>
                    <a:pt x="1429" y="4516"/>
                    <a:pt x="1728" y="4516"/>
                  </a:cubicBezTo>
                  <a:lnTo>
                    <a:pt x="2031" y="4516"/>
                  </a:lnTo>
                  <a:cubicBezTo>
                    <a:pt x="2069" y="4920"/>
                    <a:pt x="2084" y="5989"/>
                    <a:pt x="1511" y="7576"/>
                  </a:cubicBezTo>
                  <a:cubicBezTo>
                    <a:pt x="1458" y="7610"/>
                    <a:pt x="1420" y="7668"/>
                    <a:pt x="1410" y="7730"/>
                  </a:cubicBezTo>
                  <a:lnTo>
                    <a:pt x="1285" y="8428"/>
                  </a:lnTo>
                  <a:lnTo>
                    <a:pt x="1092" y="8428"/>
                  </a:lnTo>
                  <a:cubicBezTo>
                    <a:pt x="982" y="8428"/>
                    <a:pt x="890" y="8500"/>
                    <a:pt x="862" y="8601"/>
                  </a:cubicBezTo>
                  <a:lnTo>
                    <a:pt x="433" y="10184"/>
                  </a:lnTo>
                  <a:lnTo>
                    <a:pt x="236" y="10184"/>
                  </a:lnTo>
                  <a:cubicBezTo>
                    <a:pt x="106" y="10184"/>
                    <a:pt x="0" y="10290"/>
                    <a:pt x="0" y="10420"/>
                  </a:cubicBezTo>
                  <a:lnTo>
                    <a:pt x="0" y="11310"/>
                  </a:lnTo>
                  <a:cubicBezTo>
                    <a:pt x="0" y="11440"/>
                    <a:pt x="106" y="11546"/>
                    <a:pt x="236" y="11546"/>
                  </a:cubicBezTo>
                  <a:lnTo>
                    <a:pt x="4672" y="11546"/>
                  </a:lnTo>
                  <a:lnTo>
                    <a:pt x="4499" y="12176"/>
                  </a:lnTo>
                  <a:lnTo>
                    <a:pt x="4302" y="12176"/>
                  </a:lnTo>
                  <a:cubicBezTo>
                    <a:pt x="4172" y="12176"/>
                    <a:pt x="4066" y="12282"/>
                    <a:pt x="4066" y="12412"/>
                  </a:cubicBezTo>
                  <a:lnTo>
                    <a:pt x="4066" y="13302"/>
                  </a:lnTo>
                  <a:cubicBezTo>
                    <a:pt x="4066" y="13432"/>
                    <a:pt x="4172" y="13538"/>
                    <a:pt x="4302" y="13538"/>
                  </a:cubicBezTo>
                  <a:lnTo>
                    <a:pt x="10461" y="13538"/>
                  </a:lnTo>
                  <a:cubicBezTo>
                    <a:pt x="10591" y="13538"/>
                    <a:pt x="10697" y="13432"/>
                    <a:pt x="10697" y="13302"/>
                  </a:cubicBezTo>
                  <a:lnTo>
                    <a:pt x="10697" y="12412"/>
                  </a:lnTo>
                  <a:cubicBezTo>
                    <a:pt x="10697" y="12282"/>
                    <a:pt x="10591" y="12176"/>
                    <a:pt x="10461" y="12176"/>
                  </a:cubicBezTo>
                  <a:lnTo>
                    <a:pt x="10264" y="12176"/>
                  </a:lnTo>
                  <a:lnTo>
                    <a:pt x="10090" y="11541"/>
                  </a:lnTo>
                  <a:lnTo>
                    <a:pt x="14527" y="11541"/>
                  </a:lnTo>
                  <a:cubicBezTo>
                    <a:pt x="14657" y="11541"/>
                    <a:pt x="14763" y="11435"/>
                    <a:pt x="14763" y="11306"/>
                  </a:cubicBezTo>
                  <a:lnTo>
                    <a:pt x="14763" y="10415"/>
                  </a:lnTo>
                  <a:cubicBezTo>
                    <a:pt x="14763" y="10290"/>
                    <a:pt x="14662" y="10189"/>
                    <a:pt x="14536" y="10184"/>
                  </a:cubicBezTo>
                  <a:lnTo>
                    <a:pt x="14339" y="10184"/>
                  </a:lnTo>
                  <a:lnTo>
                    <a:pt x="13906" y="8601"/>
                  </a:lnTo>
                  <a:cubicBezTo>
                    <a:pt x="13877" y="8495"/>
                    <a:pt x="13786" y="8423"/>
                    <a:pt x="13680" y="8423"/>
                  </a:cubicBezTo>
                  <a:lnTo>
                    <a:pt x="13488" y="8423"/>
                  </a:lnTo>
                  <a:lnTo>
                    <a:pt x="13362" y="7730"/>
                  </a:lnTo>
                  <a:cubicBezTo>
                    <a:pt x="13348" y="7663"/>
                    <a:pt x="13314" y="7610"/>
                    <a:pt x="13257" y="7572"/>
                  </a:cubicBezTo>
                  <a:cubicBezTo>
                    <a:pt x="12694" y="5993"/>
                    <a:pt x="12703" y="4925"/>
                    <a:pt x="12742" y="4511"/>
                  </a:cubicBezTo>
                  <a:lnTo>
                    <a:pt x="13040" y="4511"/>
                  </a:lnTo>
                  <a:cubicBezTo>
                    <a:pt x="13338" y="4511"/>
                    <a:pt x="13584" y="4271"/>
                    <a:pt x="13584" y="3972"/>
                  </a:cubicBezTo>
                  <a:lnTo>
                    <a:pt x="13584" y="3679"/>
                  </a:lnTo>
                  <a:cubicBezTo>
                    <a:pt x="13584" y="3376"/>
                    <a:pt x="13338" y="3135"/>
                    <a:pt x="13040" y="3135"/>
                  </a:cubicBezTo>
                  <a:lnTo>
                    <a:pt x="13026" y="3135"/>
                  </a:lnTo>
                  <a:cubicBezTo>
                    <a:pt x="13497" y="2086"/>
                    <a:pt x="12828" y="878"/>
                    <a:pt x="11693" y="720"/>
                  </a:cubicBezTo>
                  <a:lnTo>
                    <a:pt x="11693" y="239"/>
                  </a:lnTo>
                  <a:cubicBezTo>
                    <a:pt x="11693" y="80"/>
                    <a:pt x="11575" y="0"/>
                    <a:pt x="11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9" name="Google Shape;15119;p83"/>
          <p:cNvGrpSpPr/>
          <p:nvPr/>
        </p:nvGrpSpPr>
        <p:grpSpPr>
          <a:xfrm>
            <a:off x="3977314" y="2769772"/>
            <a:ext cx="364851" cy="253567"/>
            <a:chOff x="3977314" y="2954347"/>
            <a:chExt cx="364851" cy="253567"/>
          </a:xfrm>
        </p:grpSpPr>
        <p:sp>
          <p:nvSpPr>
            <p:cNvPr id="15120" name="Google Shape;15120;p83"/>
            <p:cNvSpPr/>
            <p:nvPr/>
          </p:nvSpPr>
          <p:spPr>
            <a:xfrm>
              <a:off x="3983110" y="2989938"/>
              <a:ext cx="353127" cy="212653"/>
            </a:xfrm>
            <a:custGeom>
              <a:avLst/>
              <a:gdLst/>
              <a:ahLst/>
              <a:cxnLst/>
              <a:rect l="l" t="t" r="r" b="b"/>
              <a:pathLst>
                <a:path w="13464" h="8108" extrusionOk="0">
                  <a:moveTo>
                    <a:pt x="6732" y="0"/>
                  </a:moveTo>
                  <a:cubicBezTo>
                    <a:pt x="5929" y="0"/>
                    <a:pt x="4730" y="515"/>
                    <a:pt x="3162" y="1530"/>
                  </a:cubicBezTo>
                  <a:cubicBezTo>
                    <a:pt x="2151" y="2194"/>
                    <a:pt x="1179" y="2911"/>
                    <a:pt x="241" y="3676"/>
                  </a:cubicBezTo>
                  <a:cubicBezTo>
                    <a:pt x="0" y="3869"/>
                    <a:pt x="0" y="4239"/>
                    <a:pt x="241" y="4437"/>
                  </a:cubicBezTo>
                  <a:cubicBezTo>
                    <a:pt x="1179" y="5202"/>
                    <a:pt x="2151" y="5919"/>
                    <a:pt x="3162" y="6583"/>
                  </a:cubicBezTo>
                  <a:cubicBezTo>
                    <a:pt x="4730" y="7593"/>
                    <a:pt x="5929" y="8108"/>
                    <a:pt x="6732" y="8108"/>
                  </a:cubicBezTo>
                  <a:cubicBezTo>
                    <a:pt x="7536" y="8108"/>
                    <a:pt x="8734" y="7593"/>
                    <a:pt x="10302" y="6583"/>
                  </a:cubicBezTo>
                  <a:cubicBezTo>
                    <a:pt x="11313" y="5919"/>
                    <a:pt x="12285" y="5202"/>
                    <a:pt x="13223" y="4437"/>
                  </a:cubicBezTo>
                  <a:cubicBezTo>
                    <a:pt x="13464" y="4239"/>
                    <a:pt x="13464" y="3874"/>
                    <a:pt x="13223" y="3676"/>
                  </a:cubicBezTo>
                  <a:cubicBezTo>
                    <a:pt x="12285" y="2911"/>
                    <a:pt x="11313" y="2194"/>
                    <a:pt x="10302" y="1530"/>
                  </a:cubicBezTo>
                  <a:cubicBezTo>
                    <a:pt x="8734" y="515"/>
                    <a:pt x="7536" y="0"/>
                    <a:pt x="6732" y="0"/>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83"/>
            <p:cNvSpPr/>
            <p:nvPr/>
          </p:nvSpPr>
          <p:spPr>
            <a:xfrm>
              <a:off x="3983110" y="2989938"/>
              <a:ext cx="194110" cy="212653"/>
            </a:xfrm>
            <a:custGeom>
              <a:avLst/>
              <a:gdLst/>
              <a:ahLst/>
              <a:cxnLst/>
              <a:rect l="l" t="t" r="r" b="b"/>
              <a:pathLst>
                <a:path w="7401" h="8108" extrusionOk="0">
                  <a:moveTo>
                    <a:pt x="6732" y="0"/>
                  </a:moveTo>
                  <a:cubicBezTo>
                    <a:pt x="5929" y="0"/>
                    <a:pt x="4730" y="515"/>
                    <a:pt x="3162" y="1530"/>
                  </a:cubicBezTo>
                  <a:cubicBezTo>
                    <a:pt x="2151" y="2194"/>
                    <a:pt x="1179" y="2906"/>
                    <a:pt x="241" y="3676"/>
                  </a:cubicBezTo>
                  <a:cubicBezTo>
                    <a:pt x="0" y="3869"/>
                    <a:pt x="0" y="4239"/>
                    <a:pt x="241" y="4437"/>
                  </a:cubicBezTo>
                  <a:cubicBezTo>
                    <a:pt x="1179" y="5202"/>
                    <a:pt x="2151" y="5919"/>
                    <a:pt x="3162" y="6583"/>
                  </a:cubicBezTo>
                  <a:cubicBezTo>
                    <a:pt x="4730" y="7593"/>
                    <a:pt x="5929" y="8108"/>
                    <a:pt x="6732" y="8108"/>
                  </a:cubicBezTo>
                  <a:cubicBezTo>
                    <a:pt x="6958" y="8103"/>
                    <a:pt x="7184" y="8074"/>
                    <a:pt x="7401" y="8017"/>
                  </a:cubicBezTo>
                  <a:cubicBezTo>
                    <a:pt x="6650" y="7824"/>
                    <a:pt x="5683" y="7343"/>
                    <a:pt x="4504" y="6583"/>
                  </a:cubicBezTo>
                  <a:cubicBezTo>
                    <a:pt x="3494" y="5919"/>
                    <a:pt x="2517" y="5202"/>
                    <a:pt x="1584" y="4437"/>
                  </a:cubicBezTo>
                  <a:cubicBezTo>
                    <a:pt x="1343" y="4239"/>
                    <a:pt x="1343" y="3869"/>
                    <a:pt x="1584" y="3676"/>
                  </a:cubicBezTo>
                  <a:cubicBezTo>
                    <a:pt x="2517" y="2906"/>
                    <a:pt x="3494" y="2194"/>
                    <a:pt x="4504" y="1530"/>
                  </a:cubicBezTo>
                  <a:cubicBezTo>
                    <a:pt x="5683" y="765"/>
                    <a:pt x="6655" y="289"/>
                    <a:pt x="7401" y="96"/>
                  </a:cubicBezTo>
                  <a:cubicBezTo>
                    <a:pt x="7184" y="39"/>
                    <a:pt x="6958" y="5"/>
                    <a:pt x="6732"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83"/>
            <p:cNvSpPr/>
            <p:nvPr/>
          </p:nvSpPr>
          <p:spPr>
            <a:xfrm>
              <a:off x="4077634" y="3020230"/>
              <a:ext cx="158152" cy="152198"/>
            </a:xfrm>
            <a:custGeom>
              <a:avLst/>
              <a:gdLst/>
              <a:ahLst/>
              <a:cxnLst/>
              <a:rect l="l" t="t" r="r" b="b"/>
              <a:pathLst>
                <a:path w="6030" h="5803" extrusionOk="0">
                  <a:moveTo>
                    <a:pt x="3128" y="1"/>
                  </a:moveTo>
                  <a:cubicBezTo>
                    <a:pt x="2372" y="1"/>
                    <a:pt x="1632" y="295"/>
                    <a:pt x="1078" y="852"/>
                  </a:cubicBezTo>
                  <a:cubicBezTo>
                    <a:pt x="251" y="1679"/>
                    <a:pt x="0" y="2926"/>
                    <a:pt x="448" y="4008"/>
                  </a:cubicBezTo>
                  <a:cubicBezTo>
                    <a:pt x="900" y="5096"/>
                    <a:pt x="1954" y="5803"/>
                    <a:pt x="3128" y="5803"/>
                  </a:cubicBezTo>
                  <a:cubicBezTo>
                    <a:pt x="4730" y="5798"/>
                    <a:pt x="6025" y="4504"/>
                    <a:pt x="6030" y="2901"/>
                  </a:cubicBezTo>
                  <a:cubicBezTo>
                    <a:pt x="6030" y="1727"/>
                    <a:pt x="5322" y="669"/>
                    <a:pt x="4240" y="221"/>
                  </a:cubicBezTo>
                  <a:cubicBezTo>
                    <a:pt x="3879" y="73"/>
                    <a:pt x="3502" y="1"/>
                    <a:pt x="312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83"/>
            <p:cNvSpPr/>
            <p:nvPr/>
          </p:nvSpPr>
          <p:spPr>
            <a:xfrm>
              <a:off x="4083561" y="3020204"/>
              <a:ext cx="90511" cy="152119"/>
            </a:xfrm>
            <a:custGeom>
              <a:avLst/>
              <a:gdLst/>
              <a:ahLst/>
              <a:cxnLst/>
              <a:rect l="l" t="t" r="r" b="b"/>
              <a:pathLst>
                <a:path w="3451" h="5800" extrusionOk="0">
                  <a:moveTo>
                    <a:pt x="2893" y="0"/>
                  </a:moveTo>
                  <a:cubicBezTo>
                    <a:pt x="1331" y="0"/>
                    <a:pt x="1" y="1270"/>
                    <a:pt x="1" y="2902"/>
                  </a:cubicBezTo>
                  <a:cubicBezTo>
                    <a:pt x="1" y="4530"/>
                    <a:pt x="1331" y="5800"/>
                    <a:pt x="2893" y="5800"/>
                  </a:cubicBezTo>
                  <a:cubicBezTo>
                    <a:pt x="3077" y="5800"/>
                    <a:pt x="3263" y="5783"/>
                    <a:pt x="3451" y="5746"/>
                  </a:cubicBezTo>
                  <a:cubicBezTo>
                    <a:pt x="2089" y="5482"/>
                    <a:pt x="1107" y="4288"/>
                    <a:pt x="1107" y="2902"/>
                  </a:cubicBezTo>
                  <a:cubicBezTo>
                    <a:pt x="1107" y="1512"/>
                    <a:pt x="2089" y="319"/>
                    <a:pt x="3451" y="54"/>
                  </a:cubicBezTo>
                  <a:cubicBezTo>
                    <a:pt x="3263" y="18"/>
                    <a:pt x="3077" y="0"/>
                    <a:pt x="289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83"/>
            <p:cNvSpPr/>
            <p:nvPr/>
          </p:nvSpPr>
          <p:spPr>
            <a:xfrm>
              <a:off x="4108425" y="3057841"/>
              <a:ext cx="89619" cy="76873"/>
            </a:xfrm>
            <a:custGeom>
              <a:avLst/>
              <a:gdLst/>
              <a:ahLst/>
              <a:cxnLst/>
              <a:rect l="l" t="t" r="r" b="b"/>
              <a:pathLst>
                <a:path w="3417" h="2931" extrusionOk="0">
                  <a:moveTo>
                    <a:pt x="1945" y="0"/>
                  </a:moveTo>
                  <a:cubicBezTo>
                    <a:pt x="1585" y="0"/>
                    <a:pt x="1218" y="134"/>
                    <a:pt x="920" y="433"/>
                  </a:cubicBezTo>
                  <a:cubicBezTo>
                    <a:pt x="1" y="1352"/>
                    <a:pt x="650" y="2930"/>
                    <a:pt x="1954" y="2930"/>
                  </a:cubicBezTo>
                  <a:cubicBezTo>
                    <a:pt x="2762" y="2930"/>
                    <a:pt x="3417" y="2276"/>
                    <a:pt x="3417" y="1467"/>
                  </a:cubicBezTo>
                  <a:cubicBezTo>
                    <a:pt x="3417" y="585"/>
                    <a:pt x="2697" y="0"/>
                    <a:pt x="1945"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83"/>
            <p:cNvSpPr/>
            <p:nvPr/>
          </p:nvSpPr>
          <p:spPr>
            <a:xfrm>
              <a:off x="4121303" y="3057893"/>
              <a:ext cx="53268" cy="76847"/>
            </a:xfrm>
            <a:custGeom>
              <a:avLst/>
              <a:gdLst/>
              <a:ahLst/>
              <a:cxnLst/>
              <a:rect l="l" t="t" r="r" b="b"/>
              <a:pathLst>
                <a:path w="2031" h="2930" extrusionOk="0">
                  <a:moveTo>
                    <a:pt x="1460" y="1"/>
                  </a:moveTo>
                  <a:cubicBezTo>
                    <a:pt x="690" y="1"/>
                    <a:pt x="0" y="623"/>
                    <a:pt x="0" y="1465"/>
                  </a:cubicBezTo>
                  <a:cubicBezTo>
                    <a:pt x="0" y="2305"/>
                    <a:pt x="691" y="2930"/>
                    <a:pt x="1462" y="2930"/>
                  </a:cubicBezTo>
                  <a:cubicBezTo>
                    <a:pt x="1650" y="2930"/>
                    <a:pt x="1842" y="2893"/>
                    <a:pt x="2031" y="2813"/>
                  </a:cubicBezTo>
                  <a:cubicBezTo>
                    <a:pt x="1492" y="2582"/>
                    <a:pt x="1141" y="2052"/>
                    <a:pt x="1141" y="1465"/>
                  </a:cubicBezTo>
                  <a:cubicBezTo>
                    <a:pt x="1141" y="878"/>
                    <a:pt x="1492" y="349"/>
                    <a:pt x="2031" y="118"/>
                  </a:cubicBezTo>
                  <a:cubicBezTo>
                    <a:pt x="1842" y="38"/>
                    <a:pt x="1648" y="1"/>
                    <a:pt x="146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83"/>
            <p:cNvSpPr/>
            <p:nvPr/>
          </p:nvSpPr>
          <p:spPr>
            <a:xfrm>
              <a:off x="4169116" y="3060280"/>
              <a:ext cx="30948" cy="26595"/>
            </a:xfrm>
            <a:custGeom>
              <a:avLst/>
              <a:gdLst/>
              <a:ahLst/>
              <a:cxnLst/>
              <a:rect l="l" t="t" r="r" b="b"/>
              <a:pathLst>
                <a:path w="1180" h="1014" extrusionOk="0">
                  <a:moveTo>
                    <a:pt x="508" y="1"/>
                  </a:moveTo>
                  <a:cubicBezTo>
                    <a:pt x="249" y="1"/>
                    <a:pt x="1" y="203"/>
                    <a:pt x="1" y="508"/>
                  </a:cubicBezTo>
                  <a:cubicBezTo>
                    <a:pt x="1" y="787"/>
                    <a:pt x="227" y="1014"/>
                    <a:pt x="506" y="1014"/>
                  </a:cubicBezTo>
                  <a:cubicBezTo>
                    <a:pt x="954" y="1014"/>
                    <a:pt x="1180" y="470"/>
                    <a:pt x="862" y="152"/>
                  </a:cubicBezTo>
                  <a:cubicBezTo>
                    <a:pt x="759" y="48"/>
                    <a:pt x="632" y="1"/>
                    <a:pt x="50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83"/>
            <p:cNvSpPr/>
            <p:nvPr/>
          </p:nvSpPr>
          <p:spPr>
            <a:xfrm>
              <a:off x="4268675" y="3004100"/>
              <a:ext cx="35250" cy="24444"/>
            </a:xfrm>
            <a:custGeom>
              <a:avLst/>
              <a:gdLst/>
              <a:ahLst/>
              <a:cxnLst/>
              <a:rect l="l" t="t" r="r" b="b"/>
              <a:pathLst>
                <a:path w="1344" h="932" extrusionOk="0">
                  <a:moveTo>
                    <a:pt x="314" y="1"/>
                  </a:moveTo>
                  <a:cubicBezTo>
                    <a:pt x="128" y="1"/>
                    <a:pt x="1" y="269"/>
                    <a:pt x="199" y="403"/>
                  </a:cubicBezTo>
                  <a:cubicBezTo>
                    <a:pt x="430" y="557"/>
                    <a:pt x="670" y="721"/>
                    <a:pt x="911" y="894"/>
                  </a:cubicBezTo>
                  <a:cubicBezTo>
                    <a:pt x="952" y="920"/>
                    <a:pt x="993" y="931"/>
                    <a:pt x="1031" y="931"/>
                  </a:cubicBezTo>
                  <a:cubicBezTo>
                    <a:pt x="1215" y="931"/>
                    <a:pt x="1344" y="677"/>
                    <a:pt x="1161" y="538"/>
                  </a:cubicBezTo>
                  <a:cubicBezTo>
                    <a:pt x="916" y="365"/>
                    <a:pt x="675" y="196"/>
                    <a:pt x="439" y="42"/>
                  </a:cubicBezTo>
                  <a:cubicBezTo>
                    <a:pt x="397" y="13"/>
                    <a:pt x="354" y="1"/>
                    <a:pt x="3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8" name="Google Shape;15128;p83"/>
            <p:cNvSpPr/>
            <p:nvPr/>
          </p:nvSpPr>
          <p:spPr>
            <a:xfrm>
              <a:off x="4044850" y="2954347"/>
              <a:ext cx="214488" cy="54527"/>
            </a:xfrm>
            <a:custGeom>
              <a:avLst/>
              <a:gdLst/>
              <a:ahLst/>
              <a:cxnLst/>
              <a:rect l="l" t="t" r="r" b="b"/>
              <a:pathLst>
                <a:path w="8178" h="2079" extrusionOk="0">
                  <a:moveTo>
                    <a:pt x="4378" y="0"/>
                  </a:moveTo>
                  <a:cubicBezTo>
                    <a:pt x="3320" y="0"/>
                    <a:pt x="1943" y="549"/>
                    <a:pt x="177" y="1680"/>
                  </a:cubicBezTo>
                  <a:cubicBezTo>
                    <a:pt x="0" y="1795"/>
                    <a:pt x="81" y="2077"/>
                    <a:pt x="295" y="2079"/>
                  </a:cubicBezTo>
                  <a:lnTo>
                    <a:pt x="295" y="2079"/>
                  </a:lnTo>
                  <a:cubicBezTo>
                    <a:pt x="338" y="2078"/>
                    <a:pt x="375" y="2064"/>
                    <a:pt x="413" y="2045"/>
                  </a:cubicBezTo>
                  <a:cubicBezTo>
                    <a:pt x="2107" y="963"/>
                    <a:pt x="3401" y="433"/>
                    <a:pt x="4383" y="433"/>
                  </a:cubicBezTo>
                  <a:cubicBezTo>
                    <a:pt x="5235" y="433"/>
                    <a:pt x="6332" y="838"/>
                    <a:pt x="7732" y="1665"/>
                  </a:cubicBezTo>
                  <a:cubicBezTo>
                    <a:pt x="7775" y="1694"/>
                    <a:pt x="7818" y="1706"/>
                    <a:pt x="7857" y="1706"/>
                  </a:cubicBezTo>
                  <a:cubicBezTo>
                    <a:pt x="8052" y="1706"/>
                    <a:pt x="8177" y="1410"/>
                    <a:pt x="7953" y="1290"/>
                  </a:cubicBezTo>
                  <a:cubicBezTo>
                    <a:pt x="6486" y="424"/>
                    <a:pt x="5316" y="0"/>
                    <a:pt x="4378" y="0"/>
                  </a:cubicBezTo>
                  <a:close/>
                  <a:moveTo>
                    <a:pt x="295" y="2079"/>
                  </a:moveTo>
                  <a:cubicBezTo>
                    <a:pt x="294" y="2079"/>
                    <a:pt x="294" y="2079"/>
                    <a:pt x="293" y="2079"/>
                  </a:cubicBezTo>
                  <a:lnTo>
                    <a:pt x="298" y="2079"/>
                  </a:lnTo>
                  <a:cubicBezTo>
                    <a:pt x="297" y="2079"/>
                    <a:pt x="296" y="2079"/>
                    <a:pt x="295" y="2079"/>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83"/>
            <p:cNvSpPr/>
            <p:nvPr/>
          </p:nvSpPr>
          <p:spPr>
            <a:xfrm>
              <a:off x="3977314" y="2984640"/>
              <a:ext cx="364851" cy="223275"/>
            </a:xfrm>
            <a:custGeom>
              <a:avLst/>
              <a:gdLst/>
              <a:ahLst/>
              <a:cxnLst/>
              <a:rect l="l" t="t" r="r" b="b"/>
              <a:pathLst>
                <a:path w="13911" h="8513" extrusionOk="0">
                  <a:moveTo>
                    <a:pt x="6953" y="433"/>
                  </a:moveTo>
                  <a:cubicBezTo>
                    <a:pt x="8724" y="433"/>
                    <a:pt x="12256" y="3205"/>
                    <a:pt x="13295" y="4056"/>
                  </a:cubicBezTo>
                  <a:cubicBezTo>
                    <a:pt x="13425" y="4157"/>
                    <a:pt x="13425" y="4355"/>
                    <a:pt x="13295" y="4461"/>
                  </a:cubicBezTo>
                  <a:cubicBezTo>
                    <a:pt x="12256" y="5307"/>
                    <a:pt x="8724" y="8079"/>
                    <a:pt x="6953" y="8079"/>
                  </a:cubicBezTo>
                  <a:cubicBezTo>
                    <a:pt x="5182" y="8079"/>
                    <a:pt x="1651" y="5307"/>
                    <a:pt x="611" y="4461"/>
                  </a:cubicBezTo>
                  <a:cubicBezTo>
                    <a:pt x="481" y="4355"/>
                    <a:pt x="481" y="4157"/>
                    <a:pt x="611" y="4056"/>
                  </a:cubicBezTo>
                  <a:cubicBezTo>
                    <a:pt x="1651" y="3205"/>
                    <a:pt x="5182" y="433"/>
                    <a:pt x="6953" y="433"/>
                  </a:cubicBezTo>
                  <a:close/>
                  <a:moveTo>
                    <a:pt x="6953" y="0"/>
                  </a:moveTo>
                  <a:cubicBezTo>
                    <a:pt x="5096" y="0"/>
                    <a:pt x="1708" y="2603"/>
                    <a:pt x="337" y="3720"/>
                  </a:cubicBezTo>
                  <a:cubicBezTo>
                    <a:pt x="0" y="3999"/>
                    <a:pt x="0" y="4518"/>
                    <a:pt x="337" y="4793"/>
                  </a:cubicBezTo>
                  <a:cubicBezTo>
                    <a:pt x="1708" y="5914"/>
                    <a:pt x="5096" y="8512"/>
                    <a:pt x="6953" y="8512"/>
                  </a:cubicBezTo>
                  <a:cubicBezTo>
                    <a:pt x="8815" y="8512"/>
                    <a:pt x="12203" y="5914"/>
                    <a:pt x="13569" y="4793"/>
                  </a:cubicBezTo>
                  <a:cubicBezTo>
                    <a:pt x="13911" y="4518"/>
                    <a:pt x="13911" y="3999"/>
                    <a:pt x="13569" y="3720"/>
                  </a:cubicBezTo>
                  <a:cubicBezTo>
                    <a:pt x="12203" y="2603"/>
                    <a:pt x="8815" y="0"/>
                    <a:pt x="6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83"/>
            <p:cNvSpPr/>
            <p:nvPr/>
          </p:nvSpPr>
          <p:spPr>
            <a:xfrm>
              <a:off x="4072598" y="3014985"/>
              <a:ext cx="178347" cy="162742"/>
            </a:xfrm>
            <a:custGeom>
              <a:avLst/>
              <a:gdLst/>
              <a:ahLst/>
              <a:cxnLst/>
              <a:rect l="l" t="t" r="r" b="b"/>
              <a:pathLst>
                <a:path w="6800" h="6205" extrusionOk="0">
                  <a:moveTo>
                    <a:pt x="3332" y="1"/>
                  </a:moveTo>
                  <a:cubicBezTo>
                    <a:pt x="3295" y="1"/>
                    <a:pt x="3257" y="1"/>
                    <a:pt x="3219" y="3"/>
                  </a:cubicBezTo>
                  <a:cubicBezTo>
                    <a:pt x="2026" y="41"/>
                    <a:pt x="958" y="758"/>
                    <a:pt x="481" y="1850"/>
                  </a:cubicBezTo>
                  <a:cubicBezTo>
                    <a:pt x="0" y="2947"/>
                    <a:pt x="188" y="4218"/>
                    <a:pt x="967" y="5122"/>
                  </a:cubicBezTo>
                  <a:cubicBezTo>
                    <a:pt x="1010" y="5170"/>
                    <a:pt x="1069" y="5194"/>
                    <a:pt x="1129" y="5194"/>
                  </a:cubicBezTo>
                  <a:cubicBezTo>
                    <a:pt x="1184" y="5194"/>
                    <a:pt x="1238" y="5174"/>
                    <a:pt x="1280" y="5132"/>
                  </a:cubicBezTo>
                  <a:lnTo>
                    <a:pt x="1285" y="5127"/>
                  </a:lnTo>
                  <a:cubicBezTo>
                    <a:pt x="1362" y="5045"/>
                    <a:pt x="1367" y="4920"/>
                    <a:pt x="1294" y="4834"/>
                  </a:cubicBezTo>
                  <a:cubicBezTo>
                    <a:pt x="399" y="3790"/>
                    <a:pt x="447" y="2231"/>
                    <a:pt x="1405" y="1244"/>
                  </a:cubicBezTo>
                  <a:cubicBezTo>
                    <a:pt x="1927" y="709"/>
                    <a:pt x="2622" y="436"/>
                    <a:pt x="3321" y="436"/>
                  </a:cubicBezTo>
                  <a:cubicBezTo>
                    <a:pt x="3911" y="436"/>
                    <a:pt x="4503" y="631"/>
                    <a:pt x="4995" y="1028"/>
                  </a:cubicBezTo>
                  <a:cubicBezTo>
                    <a:pt x="6068" y="1894"/>
                    <a:pt x="6303" y="3433"/>
                    <a:pt x="5543" y="4579"/>
                  </a:cubicBezTo>
                  <a:cubicBezTo>
                    <a:pt x="5031" y="5345"/>
                    <a:pt x="4184" y="5769"/>
                    <a:pt x="3317" y="5769"/>
                  </a:cubicBezTo>
                  <a:cubicBezTo>
                    <a:pt x="2889" y="5769"/>
                    <a:pt x="2455" y="5666"/>
                    <a:pt x="2055" y="5450"/>
                  </a:cubicBezTo>
                  <a:cubicBezTo>
                    <a:pt x="2023" y="5433"/>
                    <a:pt x="1989" y="5425"/>
                    <a:pt x="1954" y="5425"/>
                  </a:cubicBezTo>
                  <a:cubicBezTo>
                    <a:pt x="1898" y="5425"/>
                    <a:pt x="1843" y="5446"/>
                    <a:pt x="1804" y="5488"/>
                  </a:cubicBezTo>
                  <a:lnTo>
                    <a:pt x="1800" y="5493"/>
                  </a:lnTo>
                  <a:cubicBezTo>
                    <a:pt x="1699" y="5594"/>
                    <a:pt x="1723" y="5762"/>
                    <a:pt x="1848" y="5830"/>
                  </a:cubicBezTo>
                  <a:cubicBezTo>
                    <a:pt x="2321" y="6086"/>
                    <a:pt x="2825" y="6204"/>
                    <a:pt x="3318" y="6204"/>
                  </a:cubicBezTo>
                  <a:cubicBezTo>
                    <a:pt x="4698" y="6204"/>
                    <a:pt x="5998" y="5273"/>
                    <a:pt x="6342" y="3809"/>
                  </a:cubicBezTo>
                  <a:cubicBezTo>
                    <a:pt x="6800" y="1858"/>
                    <a:pt x="5316" y="1"/>
                    <a:pt x="3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83"/>
            <p:cNvSpPr/>
            <p:nvPr/>
          </p:nvSpPr>
          <p:spPr>
            <a:xfrm>
              <a:off x="4101475" y="3052779"/>
              <a:ext cx="101763" cy="87049"/>
            </a:xfrm>
            <a:custGeom>
              <a:avLst/>
              <a:gdLst/>
              <a:ahLst/>
              <a:cxnLst/>
              <a:rect l="l" t="t" r="r" b="b"/>
              <a:pathLst>
                <a:path w="3880" h="3319" extrusionOk="0">
                  <a:moveTo>
                    <a:pt x="2219" y="0"/>
                  </a:moveTo>
                  <a:cubicBezTo>
                    <a:pt x="742" y="0"/>
                    <a:pt x="1" y="1786"/>
                    <a:pt x="1045" y="2835"/>
                  </a:cubicBezTo>
                  <a:cubicBezTo>
                    <a:pt x="1363" y="3150"/>
                    <a:pt x="1787" y="3319"/>
                    <a:pt x="2218" y="3319"/>
                  </a:cubicBezTo>
                  <a:cubicBezTo>
                    <a:pt x="2432" y="3319"/>
                    <a:pt x="2648" y="3277"/>
                    <a:pt x="2854" y="3191"/>
                  </a:cubicBezTo>
                  <a:cubicBezTo>
                    <a:pt x="3475" y="2936"/>
                    <a:pt x="3879" y="2329"/>
                    <a:pt x="3879" y="1660"/>
                  </a:cubicBezTo>
                  <a:cubicBezTo>
                    <a:pt x="3879" y="1540"/>
                    <a:pt x="3783" y="1444"/>
                    <a:pt x="3663" y="1444"/>
                  </a:cubicBezTo>
                  <a:cubicBezTo>
                    <a:pt x="3542" y="1444"/>
                    <a:pt x="3446" y="1540"/>
                    <a:pt x="3446" y="1660"/>
                  </a:cubicBezTo>
                  <a:cubicBezTo>
                    <a:pt x="3446" y="2399"/>
                    <a:pt x="2841" y="2889"/>
                    <a:pt x="2211" y="2889"/>
                  </a:cubicBezTo>
                  <a:cubicBezTo>
                    <a:pt x="1909" y="2889"/>
                    <a:pt x="1602" y="2777"/>
                    <a:pt x="1353" y="2527"/>
                  </a:cubicBezTo>
                  <a:cubicBezTo>
                    <a:pt x="578" y="1752"/>
                    <a:pt x="1127" y="433"/>
                    <a:pt x="2219" y="433"/>
                  </a:cubicBezTo>
                  <a:cubicBezTo>
                    <a:pt x="2508" y="433"/>
                    <a:pt x="2508" y="0"/>
                    <a:pt x="2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2" name="Google Shape;15132;p83"/>
          <p:cNvGrpSpPr/>
          <p:nvPr/>
        </p:nvGrpSpPr>
        <p:grpSpPr>
          <a:xfrm>
            <a:off x="3107400" y="3625916"/>
            <a:ext cx="365139" cy="365244"/>
            <a:chOff x="3107400" y="3810491"/>
            <a:chExt cx="365139" cy="365244"/>
          </a:xfrm>
        </p:grpSpPr>
        <p:sp>
          <p:nvSpPr>
            <p:cNvPr id="15133" name="Google Shape;15133;p83"/>
            <p:cNvSpPr/>
            <p:nvPr/>
          </p:nvSpPr>
          <p:spPr>
            <a:xfrm>
              <a:off x="3113091" y="3816287"/>
              <a:ext cx="269199" cy="269199"/>
            </a:xfrm>
            <a:custGeom>
              <a:avLst/>
              <a:gdLst/>
              <a:ahLst/>
              <a:cxnLst/>
              <a:rect l="l" t="t" r="r" b="b"/>
              <a:pathLst>
                <a:path w="10264" h="10264" extrusionOk="0">
                  <a:moveTo>
                    <a:pt x="4817" y="0"/>
                  </a:moveTo>
                  <a:cubicBezTo>
                    <a:pt x="4596" y="0"/>
                    <a:pt x="4403" y="159"/>
                    <a:pt x="4360" y="376"/>
                  </a:cubicBezTo>
                  <a:lnTo>
                    <a:pt x="4129" y="1540"/>
                  </a:lnTo>
                  <a:cubicBezTo>
                    <a:pt x="3840" y="1617"/>
                    <a:pt x="3566" y="1733"/>
                    <a:pt x="3306" y="1877"/>
                  </a:cubicBezTo>
                  <a:lnTo>
                    <a:pt x="2320" y="1218"/>
                  </a:lnTo>
                  <a:cubicBezTo>
                    <a:pt x="2240" y="1167"/>
                    <a:pt x="2151" y="1142"/>
                    <a:pt x="2062" y="1142"/>
                  </a:cubicBezTo>
                  <a:cubicBezTo>
                    <a:pt x="1941" y="1142"/>
                    <a:pt x="1821" y="1189"/>
                    <a:pt x="1733" y="1280"/>
                  </a:cubicBezTo>
                  <a:lnTo>
                    <a:pt x="1280" y="1728"/>
                  </a:lnTo>
                  <a:cubicBezTo>
                    <a:pt x="1126" y="1887"/>
                    <a:pt x="1097" y="2132"/>
                    <a:pt x="1223" y="2315"/>
                  </a:cubicBezTo>
                  <a:lnTo>
                    <a:pt x="1882" y="3306"/>
                  </a:lnTo>
                  <a:cubicBezTo>
                    <a:pt x="1733" y="3561"/>
                    <a:pt x="1622" y="3840"/>
                    <a:pt x="1540" y="4124"/>
                  </a:cubicBezTo>
                  <a:lnTo>
                    <a:pt x="376" y="4360"/>
                  </a:lnTo>
                  <a:cubicBezTo>
                    <a:pt x="159" y="4403"/>
                    <a:pt x="0" y="4591"/>
                    <a:pt x="5" y="4817"/>
                  </a:cubicBezTo>
                  <a:lnTo>
                    <a:pt x="5" y="5447"/>
                  </a:lnTo>
                  <a:cubicBezTo>
                    <a:pt x="0" y="5673"/>
                    <a:pt x="159" y="5861"/>
                    <a:pt x="376" y="5904"/>
                  </a:cubicBezTo>
                  <a:lnTo>
                    <a:pt x="1540" y="6140"/>
                  </a:lnTo>
                  <a:cubicBezTo>
                    <a:pt x="1622" y="6424"/>
                    <a:pt x="1733" y="6703"/>
                    <a:pt x="1882" y="6958"/>
                  </a:cubicBezTo>
                  <a:lnTo>
                    <a:pt x="1223" y="7949"/>
                  </a:lnTo>
                  <a:cubicBezTo>
                    <a:pt x="1097" y="8132"/>
                    <a:pt x="1126" y="8378"/>
                    <a:pt x="1280" y="8536"/>
                  </a:cubicBezTo>
                  <a:lnTo>
                    <a:pt x="1733" y="8984"/>
                  </a:lnTo>
                  <a:cubicBezTo>
                    <a:pt x="1821" y="9076"/>
                    <a:pt x="1941" y="9122"/>
                    <a:pt x="2062" y="9122"/>
                  </a:cubicBezTo>
                  <a:cubicBezTo>
                    <a:pt x="2151" y="9122"/>
                    <a:pt x="2240" y="9097"/>
                    <a:pt x="2320" y="9046"/>
                  </a:cubicBezTo>
                  <a:lnTo>
                    <a:pt x="3306" y="8387"/>
                  </a:lnTo>
                  <a:cubicBezTo>
                    <a:pt x="3566" y="8532"/>
                    <a:pt x="3840" y="8647"/>
                    <a:pt x="4129" y="8724"/>
                  </a:cubicBezTo>
                  <a:lnTo>
                    <a:pt x="4360" y="9888"/>
                  </a:lnTo>
                  <a:cubicBezTo>
                    <a:pt x="4403" y="10105"/>
                    <a:pt x="4596" y="10264"/>
                    <a:pt x="4817" y="10264"/>
                  </a:cubicBezTo>
                  <a:lnTo>
                    <a:pt x="5447" y="10264"/>
                  </a:lnTo>
                  <a:cubicBezTo>
                    <a:pt x="5673" y="10264"/>
                    <a:pt x="5861" y="10105"/>
                    <a:pt x="5904" y="9888"/>
                  </a:cubicBezTo>
                  <a:lnTo>
                    <a:pt x="6140" y="8724"/>
                  </a:lnTo>
                  <a:cubicBezTo>
                    <a:pt x="6424" y="8647"/>
                    <a:pt x="6703" y="8532"/>
                    <a:pt x="6958" y="8387"/>
                  </a:cubicBezTo>
                  <a:lnTo>
                    <a:pt x="7949" y="9046"/>
                  </a:lnTo>
                  <a:cubicBezTo>
                    <a:pt x="8027" y="9097"/>
                    <a:pt x="8115" y="9122"/>
                    <a:pt x="8203" y="9122"/>
                  </a:cubicBezTo>
                  <a:cubicBezTo>
                    <a:pt x="8324" y="9122"/>
                    <a:pt x="8445" y="9076"/>
                    <a:pt x="8536" y="8984"/>
                  </a:cubicBezTo>
                  <a:lnTo>
                    <a:pt x="8984" y="8536"/>
                  </a:lnTo>
                  <a:cubicBezTo>
                    <a:pt x="9143" y="8378"/>
                    <a:pt x="9167" y="8132"/>
                    <a:pt x="9046" y="7949"/>
                  </a:cubicBezTo>
                  <a:lnTo>
                    <a:pt x="8387" y="6958"/>
                  </a:lnTo>
                  <a:cubicBezTo>
                    <a:pt x="8532" y="6703"/>
                    <a:pt x="8647" y="6424"/>
                    <a:pt x="8724" y="6140"/>
                  </a:cubicBezTo>
                  <a:lnTo>
                    <a:pt x="9888" y="5904"/>
                  </a:lnTo>
                  <a:cubicBezTo>
                    <a:pt x="10105" y="5861"/>
                    <a:pt x="10264" y="5673"/>
                    <a:pt x="10264" y="5447"/>
                  </a:cubicBezTo>
                  <a:lnTo>
                    <a:pt x="10264" y="4817"/>
                  </a:lnTo>
                  <a:cubicBezTo>
                    <a:pt x="10264" y="4591"/>
                    <a:pt x="10110" y="4403"/>
                    <a:pt x="9893" y="4360"/>
                  </a:cubicBezTo>
                  <a:lnTo>
                    <a:pt x="8729" y="4124"/>
                  </a:lnTo>
                  <a:cubicBezTo>
                    <a:pt x="8647" y="3840"/>
                    <a:pt x="8536" y="3561"/>
                    <a:pt x="8387" y="3306"/>
                  </a:cubicBezTo>
                  <a:lnTo>
                    <a:pt x="9046" y="2315"/>
                  </a:lnTo>
                  <a:cubicBezTo>
                    <a:pt x="9172" y="2132"/>
                    <a:pt x="9143" y="1887"/>
                    <a:pt x="8989" y="1728"/>
                  </a:cubicBezTo>
                  <a:lnTo>
                    <a:pt x="8536" y="1280"/>
                  </a:lnTo>
                  <a:cubicBezTo>
                    <a:pt x="8447" y="1189"/>
                    <a:pt x="8328" y="1142"/>
                    <a:pt x="8207" y="1142"/>
                  </a:cubicBezTo>
                  <a:cubicBezTo>
                    <a:pt x="8118" y="1142"/>
                    <a:pt x="8029" y="1167"/>
                    <a:pt x="7949" y="1218"/>
                  </a:cubicBezTo>
                  <a:lnTo>
                    <a:pt x="6963" y="1877"/>
                  </a:lnTo>
                  <a:cubicBezTo>
                    <a:pt x="6703" y="1733"/>
                    <a:pt x="6429" y="1617"/>
                    <a:pt x="6140" y="1540"/>
                  </a:cubicBezTo>
                  <a:lnTo>
                    <a:pt x="5909" y="376"/>
                  </a:lnTo>
                  <a:cubicBezTo>
                    <a:pt x="5866" y="159"/>
                    <a:pt x="5673" y="0"/>
                    <a:pt x="5452"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83"/>
            <p:cNvSpPr/>
            <p:nvPr/>
          </p:nvSpPr>
          <p:spPr>
            <a:xfrm>
              <a:off x="3184011" y="3891875"/>
              <a:ext cx="122823" cy="118076"/>
            </a:xfrm>
            <a:custGeom>
              <a:avLst/>
              <a:gdLst/>
              <a:ahLst/>
              <a:cxnLst/>
              <a:rect l="l" t="t" r="r" b="b"/>
              <a:pathLst>
                <a:path w="4683" h="4502" extrusionOk="0">
                  <a:moveTo>
                    <a:pt x="2439" y="1"/>
                  </a:moveTo>
                  <a:cubicBezTo>
                    <a:pt x="2436" y="1"/>
                    <a:pt x="2433" y="1"/>
                    <a:pt x="2430" y="1"/>
                  </a:cubicBezTo>
                  <a:cubicBezTo>
                    <a:pt x="1521" y="1"/>
                    <a:pt x="698" y="544"/>
                    <a:pt x="352" y="1386"/>
                  </a:cubicBezTo>
                  <a:cubicBezTo>
                    <a:pt x="1" y="2228"/>
                    <a:pt x="193" y="3196"/>
                    <a:pt x="838" y="3840"/>
                  </a:cubicBezTo>
                  <a:cubicBezTo>
                    <a:pt x="1270" y="4272"/>
                    <a:pt x="1846" y="4501"/>
                    <a:pt x="2433" y="4501"/>
                  </a:cubicBezTo>
                  <a:cubicBezTo>
                    <a:pt x="2722" y="4501"/>
                    <a:pt x="3014" y="4446"/>
                    <a:pt x="3292" y="4331"/>
                  </a:cubicBezTo>
                  <a:cubicBezTo>
                    <a:pt x="4134" y="3980"/>
                    <a:pt x="4682" y="3162"/>
                    <a:pt x="4682" y="2248"/>
                  </a:cubicBezTo>
                  <a:cubicBezTo>
                    <a:pt x="4682" y="1009"/>
                    <a:pt x="3677" y="1"/>
                    <a:pt x="243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83"/>
            <p:cNvSpPr/>
            <p:nvPr/>
          </p:nvSpPr>
          <p:spPr>
            <a:xfrm>
              <a:off x="3208507" y="3921538"/>
              <a:ext cx="68664" cy="58750"/>
            </a:xfrm>
            <a:custGeom>
              <a:avLst/>
              <a:gdLst/>
              <a:ahLst/>
              <a:cxnLst/>
              <a:rect l="l" t="t" r="r" b="b"/>
              <a:pathLst>
                <a:path w="2618" h="2240" extrusionOk="0">
                  <a:moveTo>
                    <a:pt x="1496" y="0"/>
                  </a:moveTo>
                  <a:cubicBezTo>
                    <a:pt x="500" y="0"/>
                    <a:pt x="0" y="1203"/>
                    <a:pt x="703" y="1911"/>
                  </a:cubicBezTo>
                  <a:cubicBezTo>
                    <a:pt x="931" y="2138"/>
                    <a:pt x="1212" y="2240"/>
                    <a:pt x="1488" y="2240"/>
                  </a:cubicBezTo>
                  <a:cubicBezTo>
                    <a:pt x="2065" y="2240"/>
                    <a:pt x="2618" y="1794"/>
                    <a:pt x="2618" y="1117"/>
                  </a:cubicBezTo>
                  <a:cubicBezTo>
                    <a:pt x="2618" y="501"/>
                    <a:pt x="2112" y="0"/>
                    <a:pt x="1496" y="0"/>
                  </a:cubicBez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83"/>
            <p:cNvSpPr/>
            <p:nvPr/>
          </p:nvSpPr>
          <p:spPr>
            <a:xfrm>
              <a:off x="3211156" y="3922928"/>
              <a:ext cx="48101" cy="42934"/>
            </a:xfrm>
            <a:custGeom>
              <a:avLst/>
              <a:gdLst/>
              <a:ahLst/>
              <a:cxnLst/>
              <a:rect l="l" t="t" r="r" b="b"/>
              <a:pathLst>
                <a:path w="1834" h="1637" extrusionOk="0">
                  <a:moveTo>
                    <a:pt x="1054" y="0"/>
                  </a:moveTo>
                  <a:cubicBezTo>
                    <a:pt x="380" y="0"/>
                    <a:pt x="0" y="761"/>
                    <a:pt x="395" y="1299"/>
                  </a:cubicBezTo>
                  <a:cubicBezTo>
                    <a:pt x="561" y="1529"/>
                    <a:pt x="807" y="1636"/>
                    <a:pt x="1051" y="1636"/>
                  </a:cubicBezTo>
                  <a:cubicBezTo>
                    <a:pt x="1386" y="1636"/>
                    <a:pt x="1716" y="1434"/>
                    <a:pt x="1833" y="1064"/>
                  </a:cubicBezTo>
                  <a:cubicBezTo>
                    <a:pt x="1833" y="578"/>
                    <a:pt x="1516" y="145"/>
                    <a:pt x="1054"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83"/>
            <p:cNvSpPr/>
            <p:nvPr/>
          </p:nvSpPr>
          <p:spPr>
            <a:xfrm>
              <a:off x="3289891" y="3993087"/>
              <a:ext cx="176957" cy="176957"/>
            </a:xfrm>
            <a:custGeom>
              <a:avLst/>
              <a:gdLst/>
              <a:ahLst/>
              <a:cxnLst/>
              <a:rect l="l" t="t" r="r" b="b"/>
              <a:pathLst>
                <a:path w="6747" h="6747" extrusionOk="0">
                  <a:moveTo>
                    <a:pt x="3167" y="1"/>
                  </a:moveTo>
                  <a:cubicBezTo>
                    <a:pt x="3018" y="1"/>
                    <a:pt x="2892" y="102"/>
                    <a:pt x="2864" y="246"/>
                  </a:cubicBezTo>
                  <a:lnTo>
                    <a:pt x="2710" y="1011"/>
                  </a:lnTo>
                  <a:cubicBezTo>
                    <a:pt x="2522" y="1064"/>
                    <a:pt x="2339" y="1141"/>
                    <a:pt x="2171" y="1237"/>
                  </a:cubicBezTo>
                  <a:lnTo>
                    <a:pt x="1521" y="804"/>
                  </a:lnTo>
                  <a:cubicBezTo>
                    <a:pt x="1469" y="769"/>
                    <a:pt x="1410" y="752"/>
                    <a:pt x="1350" y="752"/>
                  </a:cubicBezTo>
                  <a:cubicBezTo>
                    <a:pt x="1272" y="752"/>
                    <a:pt x="1194" y="782"/>
                    <a:pt x="1136" y="843"/>
                  </a:cubicBezTo>
                  <a:lnTo>
                    <a:pt x="838" y="1136"/>
                  </a:lnTo>
                  <a:cubicBezTo>
                    <a:pt x="737" y="1237"/>
                    <a:pt x="722" y="1401"/>
                    <a:pt x="799" y="1521"/>
                  </a:cubicBezTo>
                  <a:lnTo>
                    <a:pt x="1232" y="2171"/>
                  </a:lnTo>
                  <a:cubicBezTo>
                    <a:pt x="1136" y="2339"/>
                    <a:pt x="1064" y="2522"/>
                    <a:pt x="1011" y="2714"/>
                  </a:cubicBezTo>
                  <a:lnTo>
                    <a:pt x="246" y="2864"/>
                  </a:lnTo>
                  <a:cubicBezTo>
                    <a:pt x="102" y="2892"/>
                    <a:pt x="1" y="3018"/>
                    <a:pt x="1" y="3167"/>
                  </a:cubicBezTo>
                  <a:lnTo>
                    <a:pt x="1" y="3581"/>
                  </a:lnTo>
                  <a:cubicBezTo>
                    <a:pt x="1" y="3730"/>
                    <a:pt x="102" y="3855"/>
                    <a:pt x="246" y="3884"/>
                  </a:cubicBezTo>
                  <a:lnTo>
                    <a:pt x="1011" y="4038"/>
                  </a:lnTo>
                  <a:cubicBezTo>
                    <a:pt x="1064" y="4225"/>
                    <a:pt x="1136" y="4408"/>
                    <a:pt x="1232" y="4577"/>
                  </a:cubicBezTo>
                  <a:lnTo>
                    <a:pt x="799" y="5226"/>
                  </a:lnTo>
                  <a:cubicBezTo>
                    <a:pt x="722" y="5346"/>
                    <a:pt x="737" y="5510"/>
                    <a:pt x="838" y="5611"/>
                  </a:cubicBezTo>
                  <a:lnTo>
                    <a:pt x="1136" y="5909"/>
                  </a:lnTo>
                  <a:cubicBezTo>
                    <a:pt x="1194" y="5967"/>
                    <a:pt x="1273" y="5997"/>
                    <a:pt x="1352" y="5997"/>
                  </a:cubicBezTo>
                  <a:cubicBezTo>
                    <a:pt x="1411" y="5997"/>
                    <a:pt x="1470" y="5981"/>
                    <a:pt x="1521" y="5948"/>
                  </a:cubicBezTo>
                  <a:lnTo>
                    <a:pt x="2171" y="5515"/>
                  </a:lnTo>
                  <a:cubicBezTo>
                    <a:pt x="2339" y="5611"/>
                    <a:pt x="2522" y="5683"/>
                    <a:pt x="2710" y="5736"/>
                  </a:cubicBezTo>
                  <a:lnTo>
                    <a:pt x="2864" y="6501"/>
                  </a:lnTo>
                  <a:cubicBezTo>
                    <a:pt x="2892" y="6646"/>
                    <a:pt x="3018" y="6747"/>
                    <a:pt x="3167" y="6747"/>
                  </a:cubicBezTo>
                  <a:lnTo>
                    <a:pt x="3581" y="6747"/>
                  </a:lnTo>
                  <a:cubicBezTo>
                    <a:pt x="3730" y="6747"/>
                    <a:pt x="3855" y="6646"/>
                    <a:pt x="3884" y="6501"/>
                  </a:cubicBezTo>
                  <a:lnTo>
                    <a:pt x="4038" y="5736"/>
                  </a:lnTo>
                  <a:cubicBezTo>
                    <a:pt x="4225" y="5683"/>
                    <a:pt x="4408" y="5611"/>
                    <a:pt x="4577" y="5515"/>
                  </a:cubicBezTo>
                  <a:lnTo>
                    <a:pt x="5226" y="5948"/>
                  </a:lnTo>
                  <a:cubicBezTo>
                    <a:pt x="5277" y="5981"/>
                    <a:pt x="5336" y="5997"/>
                    <a:pt x="5395" y="5997"/>
                  </a:cubicBezTo>
                  <a:cubicBezTo>
                    <a:pt x="5474" y="5997"/>
                    <a:pt x="5553" y="5967"/>
                    <a:pt x="5611" y="5909"/>
                  </a:cubicBezTo>
                  <a:lnTo>
                    <a:pt x="5905" y="5611"/>
                  </a:lnTo>
                  <a:cubicBezTo>
                    <a:pt x="6010" y="5510"/>
                    <a:pt x="6025" y="5346"/>
                    <a:pt x="5943" y="5226"/>
                  </a:cubicBezTo>
                  <a:lnTo>
                    <a:pt x="5515" y="4577"/>
                  </a:lnTo>
                  <a:cubicBezTo>
                    <a:pt x="5606" y="4408"/>
                    <a:pt x="5683" y="4225"/>
                    <a:pt x="5736" y="4038"/>
                  </a:cubicBezTo>
                  <a:lnTo>
                    <a:pt x="6501" y="3884"/>
                  </a:lnTo>
                  <a:cubicBezTo>
                    <a:pt x="6646" y="3855"/>
                    <a:pt x="6747" y="3730"/>
                    <a:pt x="6747" y="3581"/>
                  </a:cubicBezTo>
                  <a:lnTo>
                    <a:pt x="6747" y="3167"/>
                  </a:lnTo>
                  <a:cubicBezTo>
                    <a:pt x="6747" y="3018"/>
                    <a:pt x="6646" y="2892"/>
                    <a:pt x="6501" y="2864"/>
                  </a:cubicBezTo>
                  <a:lnTo>
                    <a:pt x="5736" y="2714"/>
                  </a:lnTo>
                  <a:cubicBezTo>
                    <a:pt x="5683" y="2522"/>
                    <a:pt x="5606" y="2339"/>
                    <a:pt x="5515" y="2171"/>
                  </a:cubicBezTo>
                  <a:lnTo>
                    <a:pt x="5943" y="1521"/>
                  </a:lnTo>
                  <a:cubicBezTo>
                    <a:pt x="6025" y="1401"/>
                    <a:pt x="6010" y="1237"/>
                    <a:pt x="5905" y="1136"/>
                  </a:cubicBezTo>
                  <a:lnTo>
                    <a:pt x="5611" y="843"/>
                  </a:lnTo>
                  <a:cubicBezTo>
                    <a:pt x="5553" y="782"/>
                    <a:pt x="5475" y="752"/>
                    <a:pt x="5397" y="752"/>
                  </a:cubicBezTo>
                  <a:cubicBezTo>
                    <a:pt x="5337" y="752"/>
                    <a:pt x="5278" y="769"/>
                    <a:pt x="5226" y="804"/>
                  </a:cubicBezTo>
                  <a:lnTo>
                    <a:pt x="4577" y="1237"/>
                  </a:lnTo>
                  <a:cubicBezTo>
                    <a:pt x="4408" y="1141"/>
                    <a:pt x="4225" y="1064"/>
                    <a:pt x="4038" y="1011"/>
                  </a:cubicBezTo>
                  <a:lnTo>
                    <a:pt x="3884" y="246"/>
                  </a:lnTo>
                  <a:cubicBezTo>
                    <a:pt x="3855" y="102"/>
                    <a:pt x="3730" y="1"/>
                    <a:pt x="3581"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83"/>
            <p:cNvSpPr/>
            <p:nvPr/>
          </p:nvSpPr>
          <p:spPr>
            <a:xfrm>
              <a:off x="3319423" y="4037385"/>
              <a:ext cx="103258" cy="88387"/>
            </a:xfrm>
            <a:custGeom>
              <a:avLst/>
              <a:gdLst/>
              <a:ahLst/>
              <a:cxnLst/>
              <a:rect l="l" t="t" r="r" b="b"/>
              <a:pathLst>
                <a:path w="3937" h="3370" extrusionOk="0">
                  <a:moveTo>
                    <a:pt x="2252" y="1"/>
                  </a:moveTo>
                  <a:cubicBezTo>
                    <a:pt x="751" y="1"/>
                    <a:pt x="1" y="1815"/>
                    <a:pt x="1059" y="2878"/>
                  </a:cubicBezTo>
                  <a:cubicBezTo>
                    <a:pt x="1380" y="3199"/>
                    <a:pt x="1810" y="3370"/>
                    <a:pt x="2247" y="3370"/>
                  </a:cubicBezTo>
                  <a:cubicBezTo>
                    <a:pt x="2466" y="3370"/>
                    <a:pt x="2687" y="3327"/>
                    <a:pt x="2897" y="3239"/>
                  </a:cubicBezTo>
                  <a:cubicBezTo>
                    <a:pt x="3523" y="2979"/>
                    <a:pt x="3937" y="2368"/>
                    <a:pt x="3937" y="1685"/>
                  </a:cubicBezTo>
                  <a:cubicBezTo>
                    <a:pt x="3937" y="756"/>
                    <a:pt x="3181" y="1"/>
                    <a:pt x="2252" y="1"/>
                  </a:cubicBez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83"/>
            <p:cNvSpPr/>
            <p:nvPr/>
          </p:nvSpPr>
          <p:spPr>
            <a:xfrm>
              <a:off x="3343028" y="4055063"/>
              <a:ext cx="61976" cy="53111"/>
            </a:xfrm>
            <a:custGeom>
              <a:avLst/>
              <a:gdLst/>
              <a:ahLst/>
              <a:cxnLst/>
              <a:rect l="l" t="t" r="r" b="b"/>
              <a:pathLst>
                <a:path w="2363" h="2025" extrusionOk="0">
                  <a:moveTo>
                    <a:pt x="1352" y="0"/>
                  </a:moveTo>
                  <a:cubicBezTo>
                    <a:pt x="448" y="0"/>
                    <a:pt x="0" y="1088"/>
                    <a:pt x="635" y="1728"/>
                  </a:cubicBezTo>
                  <a:cubicBezTo>
                    <a:pt x="840" y="1932"/>
                    <a:pt x="1093" y="2024"/>
                    <a:pt x="1341" y="2024"/>
                  </a:cubicBezTo>
                  <a:cubicBezTo>
                    <a:pt x="1862" y="2024"/>
                    <a:pt x="2363" y="1620"/>
                    <a:pt x="2363" y="1011"/>
                  </a:cubicBezTo>
                  <a:cubicBezTo>
                    <a:pt x="2363" y="452"/>
                    <a:pt x="1911" y="0"/>
                    <a:pt x="1352"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83"/>
            <p:cNvSpPr/>
            <p:nvPr/>
          </p:nvSpPr>
          <p:spPr>
            <a:xfrm>
              <a:off x="3345415" y="4056558"/>
              <a:ext cx="41938" cy="37558"/>
            </a:xfrm>
            <a:custGeom>
              <a:avLst/>
              <a:gdLst/>
              <a:ahLst/>
              <a:cxnLst/>
              <a:rect l="l" t="t" r="r" b="b"/>
              <a:pathLst>
                <a:path w="1599" h="1432" extrusionOk="0">
                  <a:moveTo>
                    <a:pt x="920" y="1"/>
                  </a:moveTo>
                  <a:cubicBezTo>
                    <a:pt x="342" y="1"/>
                    <a:pt x="1" y="655"/>
                    <a:pt x="338" y="1127"/>
                  </a:cubicBezTo>
                  <a:cubicBezTo>
                    <a:pt x="484" y="1333"/>
                    <a:pt x="703" y="1431"/>
                    <a:pt x="921" y="1431"/>
                  </a:cubicBezTo>
                  <a:cubicBezTo>
                    <a:pt x="1205" y="1431"/>
                    <a:pt x="1487" y="1264"/>
                    <a:pt x="1598" y="954"/>
                  </a:cubicBezTo>
                  <a:cubicBezTo>
                    <a:pt x="1593" y="525"/>
                    <a:pt x="1324" y="145"/>
                    <a:pt x="920"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83"/>
            <p:cNvSpPr/>
            <p:nvPr/>
          </p:nvSpPr>
          <p:spPr>
            <a:xfrm>
              <a:off x="3107400" y="3810491"/>
              <a:ext cx="365139" cy="365244"/>
            </a:xfrm>
            <a:custGeom>
              <a:avLst/>
              <a:gdLst/>
              <a:ahLst/>
              <a:cxnLst/>
              <a:rect l="l" t="t" r="r" b="b"/>
              <a:pathLst>
                <a:path w="13922" h="13926" extrusionOk="0">
                  <a:moveTo>
                    <a:pt x="5359" y="4445"/>
                  </a:moveTo>
                  <a:cubicBezTo>
                    <a:pt x="5581" y="4445"/>
                    <a:pt x="5807" y="4527"/>
                    <a:pt x="5991" y="4711"/>
                  </a:cubicBezTo>
                  <a:cubicBezTo>
                    <a:pt x="6559" y="5278"/>
                    <a:pt x="6155" y="6250"/>
                    <a:pt x="5351" y="6250"/>
                  </a:cubicBezTo>
                  <a:cubicBezTo>
                    <a:pt x="4851" y="6250"/>
                    <a:pt x="4447" y="5846"/>
                    <a:pt x="4452" y="5351"/>
                  </a:cubicBezTo>
                  <a:cubicBezTo>
                    <a:pt x="4452" y="4806"/>
                    <a:pt x="4895" y="4445"/>
                    <a:pt x="5359" y="4445"/>
                  </a:cubicBezTo>
                  <a:close/>
                  <a:moveTo>
                    <a:pt x="5351" y="2882"/>
                  </a:moveTo>
                  <a:cubicBezTo>
                    <a:pt x="4724" y="2882"/>
                    <a:pt x="4100" y="3119"/>
                    <a:pt x="3624" y="3585"/>
                  </a:cubicBezTo>
                  <a:cubicBezTo>
                    <a:pt x="3481" y="3743"/>
                    <a:pt x="3623" y="3953"/>
                    <a:pt x="3791" y="3953"/>
                  </a:cubicBezTo>
                  <a:cubicBezTo>
                    <a:pt x="3838" y="3953"/>
                    <a:pt x="3887" y="3937"/>
                    <a:pt x="3932" y="3898"/>
                  </a:cubicBezTo>
                  <a:cubicBezTo>
                    <a:pt x="4323" y="3517"/>
                    <a:pt x="4835" y="3322"/>
                    <a:pt x="5350" y="3322"/>
                  </a:cubicBezTo>
                  <a:cubicBezTo>
                    <a:pt x="5771" y="3322"/>
                    <a:pt x="6195" y="3453"/>
                    <a:pt x="6554" y="3719"/>
                  </a:cubicBezTo>
                  <a:cubicBezTo>
                    <a:pt x="7358" y="4307"/>
                    <a:pt x="7613" y="5394"/>
                    <a:pt x="7161" y="6279"/>
                  </a:cubicBezTo>
                  <a:cubicBezTo>
                    <a:pt x="7103" y="6385"/>
                    <a:pt x="7146" y="6520"/>
                    <a:pt x="7252" y="6573"/>
                  </a:cubicBezTo>
                  <a:cubicBezTo>
                    <a:pt x="7286" y="6590"/>
                    <a:pt x="7321" y="6599"/>
                    <a:pt x="7356" y="6599"/>
                  </a:cubicBezTo>
                  <a:cubicBezTo>
                    <a:pt x="7435" y="6599"/>
                    <a:pt x="7510" y="6555"/>
                    <a:pt x="7550" y="6481"/>
                  </a:cubicBezTo>
                  <a:cubicBezTo>
                    <a:pt x="8104" y="5404"/>
                    <a:pt x="7791" y="4085"/>
                    <a:pt x="6819" y="3363"/>
                  </a:cubicBezTo>
                  <a:cubicBezTo>
                    <a:pt x="6379" y="3041"/>
                    <a:pt x="5864" y="2882"/>
                    <a:pt x="5351" y="2882"/>
                  </a:cubicBezTo>
                  <a:close/>
                  <a:moveTo>
                    <a:pt x="5345" y="4010"/>
                  </a:moveTo>
                  <a:cubicBezTo>
                    <a:pt x="5015" y="4010"/>
                    <a:pt x="4678" y="4133"/>
                    <a:pt x="4404" y="4408"/>
                  </a:cubicBezTo>
                  <a:cubicBezTo>
                    <a:pt x="3562" y="5250"/>
                    <a:pt x="4158" y="6693"/>
                    <a:pt x="5351" y="6693"/>
                  </a:cubicBezTo>
                  <a:cubicBezTo>
                    <a:pt x="6092" y="6693"/>
                    <a:pt x="6689" y="6092"/>
                    <a:pt x="6689" y="5351"/>
                  </a:cubicBezTo>
                  <a:cubicBezTo>
                    <a:pt x="6689" y="4544"/>
                    <a:pt x="6032" y="4010"/>
                    <a:pt x="5345" y="4010"/>
                  </a:cubicBezTo>
                  <a:close/>
                  <a:moveTo>
                    <a:pt x="3214" y="4399"/>
                  </a:moveTo>
                  <a:cubicBezTo>
                    <a:pt x="3132" y="4399"/>
                    <a:pt x="3049" y="4443"/>
                    <a:pt x="3013" y="4547"/>
                  </a:cubicBezTo>
                  <a:cubicBezTo>
                    <a:pt x="2662" y="5567"/>
                    <a:pt x="3013" y="6693"/>
                    <a:pt x="3879" y="7338"/>
                  </a:cubicBezTo>
                  <a:cubicBezTo>
                    <a:pt x="4317" y="7662"/>
                    <a:pt x="4835" y="7824"/>
                    <a:pt x="5353" y="7824"/>
                  </a:cubicBezTo>
                  <a:cubicBezTo>
                    <a:pt x="5860" y="7824"/>
                    <a:pt x="6367" y="7669"/>
                    <a:pt x="6800" y="7357"/>
                  </a:cubicBezTo>
                  <a:cubicBezTo>
                    <a:pt x="6977" y="7211"/>
                    <a:pt x="6847" y="6961"/>
                    <a:pt x="6665" y="6961"/>
                  </a:cubicBezTo>
                  <a:cubicBezTo>
                    <a:pt x="6625" y="6961"/>
                    <a:pt x="6582" y="6973"/>
                    <a:pt x="6540" y="7001"/>
                  </a:cubicBezTo>
                  <a:cubicBezTo>
                    <a:pt x="6186" y="7256"/>
                    <a:pt x="5769" y="7383"/>
                    <a:pt x="5352" y="7383"/>
                  </a:cubicBezTo>
                  <a:cubicBezTo>
                    <a:pt x="4926" y="7383"/>
                    <a:pt x="4499" y="7250"/>
                    <a:pt x="4139" y="6982"/>
                  </a:cubicBezTo>
                  <a:cubicBezTo>
                    <a:pt x="3427" y="6457"/>
                    <a:pt x="3143" y="5529"/>
                    <a:pt x="3427" y="4691"/>
                  </a:cubicBezTo>
                  <a:cubicBezTo>
                    <a:pt x="3487" y="4518"/>
                    <a:pt x="3350" y="4399"/>
                    <a:pt x="3214" y="4399"/>
                  </a:cubicBezTo>
                  <a:close/>
                  <a:moveTo>
                    <a:pt x="5034" y="0"/>
                  </a:moveTo>
                  <a:cubicBezTo>
                    <a:pt x="4707" y="5"/>
                    <a:pt x="4428" y="236"/>
                    <a:pt x="4360" y="553"/>
                  </a:cubicBezTo>
                  <a:lnTo>
                    <a:pt x="4153" y="1588"/>
                  </a:lnTo>
                  <a:cubicBezTo>
                    <a:pt x="3942" y="1655"/>
                    <a:pt x="3735" y="1742"/>
                    <a:pt x="3533" y="1843"/>
                  </a:cubicBezTo>
                  <a:lnTo>
                    <a:pt x="2657" y="1261"/>
                  </a:lnTo>
                  <a:cubicBezTo>
                    <a:pt x="2540" y="1183"/>
                    <a:pt x="2408" y="1145"/>
                    <a:pt x="2277" y="1145"/>
                  </a:cubicBezTo>
                  <a:cubicBezTo>
                    <a:pt x="2099" y="1145"/>
                    <a:pt x="1924" y="1214"/>
                    <a:pt x="1791" y="1347"/>
                  </a:cubicBezTo>
                  <a:lnTo>
                    <a:pt x="1343" y="1795"/>
                  </a:lnTo>
                  <a:cubicBezTo>
                    <a:pt x="1112" y="2026"/>
                    <a:pt x="1074" y="2387"/>
                    <a:pt x="1257" y="2661"/>
                  </a:cubicBezTo>
                  <a:lnTo>
                    <a:pt x="1839" y="3537"/>
                  </a:lnTo>
                  <a:cubicBezTo>
                    <a:pt x="1738" y="3734"/>
                    <a:pt x="1651" y="3946"/>
                    <a:pt x="1584" y="4157"/>
                  </a:cubicBezTo>
                  <a:lnTo>
                    <a:pt x="549" y="4364"/>
                  </a:lnTo>
                  <a:cubicBezTo>
                    <a:pt x="232" y="4427"/>
                    <a:pt x="1" y="4711"/>
                    <a:pt x="1" y="5038"/>
                  </a:cubicBezTo>
                  <a:lnTo>
                    <a:pt x="1" y="5673"/>
                  </a:lnTo>
                  <a:cubicBezTo>
                    <a:pt x="1" y="6000"/>
                    <a:pt x="232" y="6279"/>
                    <a:pt x="549" y="6347"/>
                  </a:cubicBezTo>
                  <a:lnTo>
                    <a:pt x="1584" y="6554"/>
                  </a:lnTo>
                  <a:cubicBezTo>
                    <a:pt x="1651" y="6765"/>
                    <a:pt x="1738" y="6972"/>
                    <a:pt x="1839" y="7169"/>
                  </a:cubicBezTo>
                  <a:lnTo>
                    <a:pt x="1257" y="8050"/>
                  </a:lnTo>
                  <a:cubicBezTo>
                    <a:pt x="1074" y="8319"/>
                    <a:pt x="1112" y="8680"/>
                    <a:pt x="1343" y="8916"/>
                  </a:cubicBezTo>
                  <a:lnTo>
                    <a:pt x="1791" y="9364"/>
                  </a:lnTo>
                  <a:cubicBezTo>
                    <a:pt x="1923" y="9496"/>
                    <a:pt x="2098" y="9564"/>
                    <a:pt x="2275" y="9564"/>
                  </a:cubicBezTo>
                  <a:cubicBezTo>
                    <a:pt x="2407" y="9564"/>
                    <a:pt x="2540" y="9526"/>
                    <a:pt x="2657" y="9450"/>
                  </a:cubicBezTo>
                  <a:lnTo>
                    <a:pt x="3533" y="8863"/>
                  </a:lnTo>
                  <a:cubicBezTo>
                    <a:pt x="3735" y="8969"/>
                    <a:pt x="3942" y="9051"/>
                    <a:pt x="4153" y="9123"/>
                  </a:cubicBezTo>
                  <a:lnTo>
                    <a:pt x="4360" y="10153"/>
                  </a:lnTo>
                  <a:cubicBezTo>
                    <a:pt x="4428" y="10475"/>
                    <a:pt x="4707" y="10706"/>
                    <a:pt x="5034" y="10706"/>
                  </a:cubicBezTo>
                  <a:lnTo>
                    <a:pt x="5669" y="10706"/>
                  </a:lnTo>
                  <a:cubicBezTo>
                    <a:pt x="5996" y="10706"/>
                    <a:pt x="6275" y="10475"/>
                    <a:pt x="6343" y="10153"/>
                  </a:cubicBezTo>
                  <a:lnTo>
                    <a:pt x="6550" y="9123"/>
                  </a:lnTo>
                  <a:cubicBezTo>
                    <a:pt x="6718" y="9065"/>
                    <a:pt x="6882" y="9003"/>
                    <a:pt x="7045" y="8926"/>
                  </a:cubicBezTo>
                  <a:cubicBezTo>
                    <a:pt x="7156" y="8873"/>
                    <a:pt x="7199" y="8738"/>
                    <a:pt x="7146" y="8632"/>
                  </a:cubicBezTo>
                  <a:cubicBezTo>
                    <a:pt x="7108" y="8552"/>
                    <a:pt x="7029" y="8505"/>
                    <a:pt x="6947" y="8505"/>
                  </a:cubicBezTo>
                  <a:cubicBezTo>
                    <a:pt x="6915" y="8505"/>
                    <a:pt x="6883" y="8512"/>
                    <a:pt x="6853" y="8526"/>
                  </a:cubicBezTo>
                  <a:cubicBezTo>
                    <a:pt x="6675" y="8613"/>
                    <a:pt x="6487" y="8680"/>
                    <a:pt x="6299" y="8733"/>
                  </a:cubicBezTo>
                  <a:cubicBezTo>
                    <a:pt x="6218" y="8757"/>
                    <a:pt x="6155" y="8820"/>
                    <a:pt x="6141" y="8902"/>
                  </a:cubicBezTo>
                  <a:lnTo>
                    <a:pt x="5910" y="10066"/>
                  </a:lnTo>
                  <a:cubicBezTo>
                    <a:pt x="5886" y="10182"/>
                    <a:pt x="5785" y="10263"/>
                    <a:pt x="5669" y="10263"/>
                  </a:cubicBezTo>
                  <a:lnTo>
                    <a:pt x="5034" y="10263"/>
                  </a:lnTo>
                  <a:cubicBezTo>
                    <a:pt x="4918" y="10263"/>
                    <a:pt x="4817" y="10182"/>
                    <a:pt x="4793" y="10066"/>
                  </a:cubicBezTo>
                  <a:lnTo>
                    <a:pt x="4562" y="8902"/>
                  </a:lnTo>
                  <a:cubicBezTo>
                    <a:pt x="4543" y="8820"/>
                    <a:pt x="4485" y="8757"/>
                    <a:pt x="4404" y="8733"/>
                  </a:cubicBezTo>
                  <a:cubicBezTo>
                    <a:pt x="4134" y="8656"/>
                    <a:pt x="3874" y="8550"/>
                    <a:pt x="3634" y="8416"/>
                  </a:cubicBezTo>
                  <a:cubicBezTo>
                    <a:pt x="3600" y="8395"/>
                    <a:pt x="3561" y="8386"/>
                    <a:pt x="3523" y="8386"/>
                  </a:cubicBezTo>
                  <a:cubicBezTo>
                    <a:pt x="3481" y="8386"/>
                    <a:pt x="3438" y="8398"/>
                    <a:pt x="3403" y="8421"/>
                  </a:cubicBezTo>
                  <a:lnTo>
                    <a:pt x="2416" y="9080"/>
                  </a:lnTo>
                  <a:cubicBezTo>
                    <a:pt x="2373" y="9109"/>
                    <a:pt x="2325" y="9122"/>
                    <a:pt x="2277" y="9122"/>
                  </a:cubicBezTo>
                  <a:cubicBezTo>
                    <a:pt x="2213" y="9122"/>
                    <a:pt x="2150" y="9098"/>
                    <a:pt x="2104" y="9051"/>
                  </a:cubicBezTo>
                  <a:lnTo>
                    <a:pt x="1656" y="8603"/>
                  </a:lnTo>
                  <a:cubicBezTo>
                    <a:pt x="1574" y="8517"/>
                    <a:pt x="1560" y="8387"/>
                    <a:pt x="1627" y="8291"/>
                  </a:cubicBezTo>
                  <a:lnTo>
                    <a:pt x="2282" y="7304"/>
                  </a:lnTo>
                  <a:cubicBezTo>
                    <a:pt x="2330" y="7232"/>
                    <a:pt x="2330" y="7145"/>
                    <a:pt x="2291" y="7073"/>
                  </a:cubicBezTo>
                  <a:cubicBezTo>
                    <a:pt x="2152" y="6828"/>
                    <a:pt x="2046" y="6568"/>
                    <a:pt x="1974" y="6303"/>
                  </a:cubicBezTo>
                  <a:cubicBezTo>
                    <a:pt x="1950" y="6222"/>
                    <a:pt x="1882" y="6159"/>
                    <a:pt x="1805" y="6145"/>
                  </a:cubicBezTo>
                  <a:lnTo>
                    <a:pt x="641" y="5914"/>
                  </a:lnTo>
                  <a:cubicBezTo>
                    <a:pt x="525" y="5890"/>
                    <a:pt x="443" y="5789"/>
                    <a:pt x="443" y="5673"/>
                  </a:cubicBezTo>
                  <a:lnTo>
                    <a:pt x="443" y="5038"/>
                  </a:lnTo>
                  <a:cubicBezTo>
                    <a:pt x="443" y="4918"/>
                    <a:pt x="525" y="4821"/>
                    <a:pt x="641" y="4797"/>
                  </a:cubicBezTo>
                  <a:lnTo>
                    <a:pt x="1805" y="4562"/>
                  </a:lnTo>
                  <a:cubicBezTo>
                    <a:pt x="1882" y="4547"/>
                    <a:pt x="1950" y="4485"/>
                    <a:pt x="1974" y="4408"/>
                  </a:cubicBezTo>
                  <a:cubicBezTo>
                    <a:pt x="2046" y="4138"/>
                    <a:pt x="2152" y="3878"/>
                    <a:pt x="2291" y="3633"/>
                  </a:cubicBezTo>
                  <a:cubicBezTo>
                    <a:pt x="2330" y="3561"/>
                    <a:pt x="2330" y="3474"/>
                    <a:pt x="2282" y="3407"/>
                  </a:cubicBezTo>
                  <a:lnTo>
                    <a:pt x="1627" y="2420"/>
                  </a:lnTo>
                  <a:cubicBezTo>
                    <a:pt x="1560" y="2319"/>
                    <a:pt x="1574" y="2189"/>
                    <a:pt x="1656" y="2108"/>
                  </a:cubicBezTo>
                  <a:lnTo>
                    <a:pt x="2104" y="1660"/>
                  </a:lnTo>
                  <a:cubicBezTo>
                    <a:pt x="2150" y="1610"/>
                    <a:pt x="2213" y="1586"/>
                    <a:pt x="2277" y="1586"/>
                  </a:cubicBezTo>
                  <a:cubicBezTo>
                    <a:pt x="2325" y="1586"/>
                    <a:pt x="2373" y="1600"/>
                    <a:pt x="2416" y="1626"/>
                  </a:cubicBezTo>
                  <a:lnTo>
                    <a:pt x="3403" y="2286"/>
                  </a:lnTo>
                  <a:cubicBezTo>
                    <a:pt x="3438" y="2311"/>
                    <a:pt x="3481" y="2323"/>
                    <a:pt x="3523" y="2323"/>
                  </a:cubicBezTo>
                  <a:cubicBezTo>
                    <a:pt x="3561" y="2323"/>
                    <a:pt x="3600" y="2313"/>
                    <a:pt x="3634" y="2295"/>
                  </a:cubicBezTo>
                  <a:cubicBezTo>
                    <a:pt x="3874" y="2156"/>
                    <a:pt x="4134" y="2050"/>
                    <a:pt x="4404" y="1973"/>
                  </a:cubicBezTo>
                  <a:cubicBezTo>
                    <a:pt x="4485" y="1954"/>
                    <a:pt x="4543" y="1886"/>
                    <a:pt x="4562" y="1804"/>
                  </a:cubicBezTo>
                  <a:lnTo>
                    <a:pt x="4793" y="645"/>
                  </a:lnTo>
                  <a:cubicBezTo>
                    <a:pt x="4817" y="529"/>
                    <a:pt x="4918" y="448"/>
                    <a:pt x="5034" y="448"/>
                  </a:cubicBezTo>
                  <a:lnTo>
                    <a:pt x="5669" y="448"/>
                  </a:lnTo>
                  <a:cubicBezTo>
                    <a:pt x="5785" y="448"/>
                    <a:pt x="5886" y="529"/>
                    <a:pt x="5910" y="645"/>
                  </a:cubicBezTo>
                  <a:lnTo>
                    <a:pt x="6141" y="1804"/>
                  </a:lnTo>
                  <a:cubicBezTo>
                    <a:pt x="6160" y="1886"/>
                    <a:pt x="6218" y="1954"/>
                    <a:pt x="6299" y="1973"/>
                  </a:cubicBezTo>
                  <a:cubicBezTo>
                    <a:pt x="6569" y="2050"/>
                    <a:pt x="6829" y="2156"/>
                    <a:pt x="7069" y="2295"/>
                  </a:cubicBezTo>
                  <a:cubicBezTo>
                    <a:pt x="7103" y="2313"/>
                    <a:pt x="7142" y="2323"/>
                    <a:pt x="7180" y="2323"/>
                  </a:cubicBezTo>
                  <a:cubicBezTo>
                    <a:pt x="7222" y="2323"/>
                    <a:pt x="7265" y="2311"/>
                    <a:pt x="7300" y="2286"/>
                  </a:cubicBezTo>
                  <a:lnTo>
                    <a:pt x="8287" y="1626"/>
                  </a:lnTo>
                  <a:cubicBezTo>
                    <a:pt x="8328" y="1600"/>
                    <a:pt x="8375" y="1586"/>
                    <a:pt x="8422" y="1586"/>
                  </a:cubicBezTo>
                  <a:cubicBezTo>
                    <a:pt x="8486" y="1586"/>
                    <a:pt x="8550" y="1610"/>
                    <a:pt x="8599" y="1660"/>
                  </a:cubicBezTo>
                  <a:lnTo>
                    <a:pt x="9047" y="2108"/>
                  </a:lnTo>
                  <a:cubicBezTo>
                    <a:pt x="9129" y="2189"/>
                    <a:pt x="9143" y="2319"/>
                    <a:pt x="9076" y="2420"/>
                  </a:cubicBezTo>
                  <a:lnTo>
                    <a:pt x="8421" y="3407"/>
                  </a:lnTo>
                  <a:cubicBezTo>
                    <a:pt x="8373" y="3474"/>
                    <a:pt x="8368" y="3561"/>
                    <a:pt x="8412" y="3633"/>
                  </a:cubicBezTo>
                  <a:cubicBezTo>
                    <a:pt x="8546" y="3878"/>
                    <a:pt x="8657" y="4138"/>
                    <a:pt x="8729" y="4408"/>
                  </a:cubicBezTo>
                  <a:cubicBezTo>
                    <a:pt x="8753" y="4485"/>
                    <a:pt x="8821" y="4547"/>
                    <a:pt x="8898" y="4562"/>
                  </a:cubicBezTo>
                  <a:lnTo>
                    <a:pt x="10062" y="4797"/>
                  </a:lnTo>
                  <a:cubicBezTo>
                    <a:pt x="10178" y="4821"/>
                    <a:pt x="10259" y="4918"/>
                    <a:pt x="10259" y="5038"/>
                  </a:cubicBezTo>
                  <a:lnTo>
                    <a:pt x="10259" y="5673"/>
                  </a:lnTo>
                  <a:cubicBezTo>
                    <a:pt x="10259" y="5789"/>
                    <a:pt x="10178" y="5890"/>
                    <a:pt x="10062" y="5914"/>
                  </a:cubicBezTo>
                  <a:lnTo>
                    <a:pt x="8898" y="6145"/>
                  </a:lnTo>
                  <a:cubicBezTo>
                    <a:pt x="8821" y="6159"/>
                    <a:pt x="8753" y="6222"/>
                    <a:pt x="8729" y="6303"/>
                  </a:cubicBezTo>
                  <a:cubicBezTo>
                    <a:pt x="8676" y="6496"/>
                    <a:pt x="8604" y="6688"/>
                    <a:pt x="8518" y="6871"/>
                  </a:cubicBezTo>
                  <a:cubicBezTo>
                    <a:pt x="8420" y="7048"/>
                    <a:pt x="8571" y="7198"/>
                    <a:pt x="8719" y="7198"/>
                  </a:cubicBezTo>
                  <a:cubicBezTo>
                    <a:pt x="8796" y="7198"/>
                    <a:pt x="8873" y="7158"/>
                    <a:pt x="8912" y="7059"/>
                  </a:cubicBezTo>
                  <a:cubicBezTo>
                    <a:pt x="8994" y="6895"/>
                    <a:pt x="9061" y="6727"/>
                    <a:pt x="9114" y="6549"/>
                  </a:cubicBezTo>
                  <a:lnTo>
                    <a:pt x="10149" y="6347"/>
                  </a:lnTo>
                  <a:cubicBezTo>
                    <a:pt x="10466" y="6279"/>
                    <a:pt x="10697" y="6000"/>
                    <a:pt x="10697" y="5673"/>
                  </a:cubicBezTo>
                  <a:lnTo>
                    <a:pt x="10697" y="5038"/>
                  </a:lnTo>
                  <a:cubicBezTo>
                    <a:pt x="10697" y="4711"/>
                    <a:pt x="10466" y="4427"/>
                    <a:pt x="10149" y="4364"/>
                  </a:cubicBezTo>
                  <a:lnTo>
                    <a:pt x="9114" y="4157"/>
                  </a:lnTo>
                  <a:cubicBezTo>
                    <a:pt x="9047" y="3946"/>
                    <a:pt x="8960" y="3734"/>
                    <a:pt x="8854" y="3537"/>
                  </a:cubicBezTo>
                  <a:lnTo>
                    <a:pt x="9441" y="2661"/>
                  </a:lnTo>
                  <a:cubicBezTo>
                    <a:pt x="9619" y="2387"/>
                    <a:pt x="9586" y="2026"/>
                    <a:pt x="9355" y="1795"/>
                  </a:cubicBezTo>
                  <a:lnTo>
                    <a:pt x="8907" y="1347"/>
                  </a:lnTo>
                  <a:cubicBezTo>
                    <a:pt x="8774" y="1214"/>
                    <a:pt x="8597" y="1145"/>
                    <a:pt x="8419" y="1145"/>
                  </a:cubicBezTo>
                  <a:cubicBezTo>
                    <a:pt x="8288" y="1145"/>
                    <a:pt x="8156" y="1183"/>
                    <a:pt x="8041" y="1261"/>
                  </a:cubicBezTo>
                  <a:lnTo>
                    <a:pt x="7165" y="1843"/>
                  </a:lnTo>
                  <a:cubicBezTo>
                    <a:pt x="6963" y="1742"/>
                    <a:pt x="6756" y="1655"/>
                    <a:pt x="6545" y="1588"/>
                  </a:cubicBezTo>
                  <a:lnTo>
                    <a:pt x="6338" y="553"/>
                  </a:lnTo>
                  <a:cubicBezTo>
                    <a:pt x="6271" y="236"/>
                    <a:pt x="5991" y="5"/>
                    <a:pt x="5664" y="0"/>
                  </a:cubicBezTo>
                  <a:close/>
                  <a:moveTo>
                    <a:pt x="10327" y="9102"/>
                  </a:moveTo>
                  <a:cubicBezTo>
                    <a:pt x="10024" y="9102"/>
                    <a:pt x="9716" y="9214"/>
                    <a:pt x="9466" y="9465"/>
                  </a:cubicBezTo>
                  <a:cubicBezTo>
                    <a:pt x="8691" y="10239"/>
                    <a:pt x="9239" y="11567"/>
                    <a:pt x="10336" y="11567"/>
                  </a:cubicBezTo>
                  <a:cubicBezTo>
                    <a:pt x="10606" y="11567"/>
                    <a:pt x="10871" y="11476"/>
                    <a:pt x="11087" y="11312"/>
                  </a:cubicBezTo>
                  <a:cubicBezTo>
                    <a:pt x="11263" y="11164"/>
                    <a:pt x="11128" y="10917"/>
                    <a:pt x="10947" y="10917"/>
                  </a:cubicBezTo>
                  <a:cubicBezTo>
                    <a:pt x="10905" y="10917"/>
                    <a:pt x="10861" y="10930"/>
                    <a:pt x="10818" y="10961"/>
                  </a:cubicBezTo>
                  <a:cubicBezTo>
                    <a:pt x="10683" y="11072"/>
                    <a:pt x="10510" y="11130"/>
                    <a:pt x="10336" y="11130"/>
                  </a:cubicBezTo>
                  <a:cubicBezTo>
                    <a:pt x="9899" y="11130"/>
                    <a:pt x="9547" y="10773"/>
                    <a:pt x="9547" y="10336"/>
                  </a:cubicBezTo>
                  <a:cubicBezTo>
                    <a:pt x="9547" y="9898"/>
                    <a:pt x="9899" y="9546"/>
                    <a:pt x="10336" y="9546"/>
                  </a:cubicBezTo>
                  <a:cubicBezTo>
                    <a:pt x="10769" y="9546"/>
                    <a:pt x="11126" y="9898"/>
                    <a:pt x="11126" y="10336"/>
                  </a:cubicBezTo>
                  <a:cubicBezTo>
                    <a:pt x="11133" y="10475"/>
                    <a:pt x="11239" y="10545"/>
                    <a:pt x="11345" y="10545"/>
                  </a:cubicBezTo>
                  <a:cubicBezTo>
                    <a:pt x="11452" y="10545"/>
                    <a:pt x="11559" y="10475"/>
                    <a:pt x="11568" y="10336"/>
                  </a:cubicBezTo>
                  <a:cubicBezTo>
                    <a:pt x="11568" y="9593"/>
                    <a:pt x="10960" y="9102"/>
                    <a:pt x="10327" y="9102"/>
                  </a:cubicBezTo>
                  <a:close/>
                  <a:moveTo>
                    <a:pt x="10130" y="6751"/>
                  </a:moveTo>
                  <a:cubicBezTo>
                    <a:pt x="9879" y="6751"/>
                    <a:pt x="9663" y="6924"/>
                    <a:pt x="9615" y="7169"/>
                  </a:cubicBezTo>
                  <a:lnTo>
                    <a:pt x="9485" y="7805"/>
                  </a:lnTo>
                  <a:cubicBezTo>
                    <a:pt x="9369" y="7843"/>
                    <a:pt x="9259" y="7891"/>
                    <a:pt x="9148" y="7944"/>
                  </a:cubicBezTo>
                  <a:lnTo>
                    <a:pt x="8609" y="7583"/>
                  </a:lnTo>
                  <a:cubicBezTo>
                    <a:pt x="8522" y="7526"/>
                    <a:pt x="8421" y="7499"/>
                    <a:pt x="8321" y="7499"/>
                  </a:cubicBezTo>
                  <a:cubicBezTo>
                    <a:pt x="8184" y="7499"/>
                    <a:pt x="8048" y="7551"/>
                    <a:pt x="7945" y="7651"/>
                  </a:cubicBezTo>
                  <a:lnTo>
                    <a:pt x="7651" y="7944"/>
                  </a:lnTo>
                  <a:cubicBezTo>
                    <a:pt x="7478" y="8122"/>
                    <a:pt x="7449" y="8396"/>
                    <a:pt x="7589" y="8608"/>
                  </a:cubicBezTo>
                  <a:lnTo>
                    <a:pt x="7950" y="9147"/>
                  </a:lnTo>
                  <a:cubicBezTo>
                    <a:pt x="7873" y="9296"/>
                    <a:pt x="7810" y="9455"/>
                    <a:pt x="7767" y="9614"/>
                  </a:cubicBezTo>
                  <a:cubicBezTo>
                    <a:pt x="7719" y="9739"/>
                    <a:pt x="7786" y="9874"/>
                    <a:pt x="7911" y="9907"/>
                  </a:cubicBezTo>
                  <a:cubicBezTo>
                    <a:pt x="7932" y="9914"/>
                    <a:pt x="7954" y="9917"/>
                    <a:pt x="7974" y="9917"/>
                  </a:cubicBezTo>
                  <a:cubicBezTo>
                    <a:pt x="8077" y="9917"/>
                    <a:pt x="8170" y="9842"/>
                    <a:pt x="8190" y="9734"/>
                  </a:cubicBezTo>
                  <a:cubicBezTo>
                    <a:pt x="8234" y="9566"/>
                    <a:pt x="8306" y="9402"/>
                    <a:pt x="8392" y="9243"/>
                  </a:cubicBezTo>
                  <a:cubicBezTo>
                    <a:pt x="8431" y="9171"/>
                    <a:pt x="8431" y="9085"/>
                    <a:pt x="8383" y="9017"/>
                  </a:cubicBezTo>
                  <a:lnTo>
                    <a:pt x="7950" y="8368"/>
                  </a:lnTo>
                  <a:cubicBezTo>
                    <a:pt x="7926" y="8334"/>
                    <a:pt x="7931" y="8286"/>
                    <a:pt x="7959" y="8257"/>
                  </a:cubicBezTo>
                  <a:lnTo>
                    <a:pt x="8258" y="7963"/>
                  </a:lnTo>
                  <a:cubicBezTo>
                    <a:pt x="8274" y="7947"/>
                    <a:pt x="8295" y="7938"/>
                    <a:pt x="8316" y="7938"/>
                  </a:cubicBezTo>
                  <a:cubicBezTo>
                    <a:pt x="8333" y="7938"/>
                    <a:pt x="8349" y="7943"/>
                    <a:pt x="8364" y="7954"/>
                  </a:cubicBezTo>
                  <a:lnTo>
                    <a:pt x="9013" y="8387"/>
                  </a:lnTo>
                  <a:cubicBezTo>
                    <a:pt x="9049" y="8410"/>
                    <a:pt x="9091" y="8422"/>
                    <a:pt x="9134" y="8422"/>
                  </a:cubicBezTo>
                  <a:cubicBezTo>
                    <a:pt x="9172" y="8422"/>
                    <a:pt x="9210" y="8412"/>
                    <a:pt x="9244" y="8392"/>
                  </a:cubicBezTo>
                  <a:cubicBezTo>
                    <a:pt x="9398" y="8305"/>
                    <a:pt x="9562" y="8238"/>
                    <a:pt x="9735" y="8190"/>
                  </a:cubicBezTo>
                  <a:cubicBezTo>
                    <a:pt x="9812" y="8166"/>
                    <a:pt x="9875" y="8103"/>
                    <a:pt x="9889" y="8021"/>
                  </a:cubicBezTo>
                  <a:lnTo>
                    <a:pt x="10043" y="7256"/>
                  </a:lnTo>
                  <a:cubicBezTo>
                    <a:pt x="10053" y="7218"/>
                    <a:pt x="10086" y="7189"/>
                    <a:pt x="10130" y="7189"/>
                  </a:cubicBezTo>
                  <a:lnTo>
                    <a:pt x="10543" y="7189"/>
                  </a:lnTo>
                  <a:cubicBezTo>
                    <a:pt x="10587" y="7189"/>
                    <a:pt x="10620" y="7218"/>
                    <a:pt x="10630" y="7256"/>
                  </a:cubicBezTo>
                  <a:lnTo>
                    <a:pt x="10784" y="8021"/>
                  </a:lnTo>
                  <a:cubicBezTo>
                    <a:pt x="10798" y="8103"/>
                    <a:pt x="10861" y="8166"/>
                    <a:pt x="10938" y="8190"/>
                  </a:cubicBezTo>
                  <a:cubicBezTo>
                    <a:pt x="11111" y="8238"/>
                    <a:pt x="11275" y="8305"/>
                    <a:pt x="11429" y="8392"/>
                  </a:cubicBezTo>
                  <a:cubicBezTo>
                    <a:pt x="11463" y="8412"/>
                    <a:pt x="11501" y="8422"/>
                    <a:pt x="11539" y="8422"/>
                  </a:cubicBezTo>
                  <a:cubicBezTo>
                    <a:pt x="11582" y="8422"/>
                    <a:pt x="11624" y="8410"/>
                    <a:pt x="11660" y="8387"/>
                  </a:cubicBezTo>
                  <a:lnTo>
                    <a:pt x="12309" y="7954"/>
                  </a:lnTo>
                  <a:cubicBezTo>
                    <a:pt x="12324" y="7943"/>
                    <a:pt x="12340" y="7938"/>
                    <a:pt x="12357" y="7938"/>
                  </a:cubicBezTo>
                  <a:cubicBezTo>
                    <a:pt x="12379" y="7938"/>
                    <a:pt x="12401" y="7947"/>
                    <a:pt x="12420" y="7963"/>
                  </a:cubicBezTo>
                  <a:lnTo>
                    <a:pt x="12713" y="8257"/>
                  </a:lnTo>
                  <a:cubicBezTo>
                    <a:pt x="12742" y="8286"/>
                    <a:pt x="12747" y="8334"/>
                    <a:pt x="12723" y="8368"/>
                  </a:cubicBezTo>
                  <a:lnTo>
                    <a:pt x="12290" y="9017"/>
                  </a:lnTo>
                  <a:cubicBezTo>
                    <a:pt x="12247" y="9085"/>
                    <a:pt x="12242" y="9176"/>
                    <a:pt x="12280" y="9248"/>
                  </a:cubicBezTo>
                  <a:cubicBezTo>
                    <a:pt x="12367" y="9402"/>
                    <a:pt x="12439" y="9566"/>
                    <a:pt x="12487" y="9739"/>
                  </a:cubicBezTo>
                  <a:cubicBezTo>
                    <a:pt x="12507" y="9816"/>
                    <a:pt x="12574" y="9878"/>
                    <a:pt x="12656" y="9893"/>
                  </a:cubicBezTo>
                  <a:lnTo>
                    <a:pt x="13416" y="10047"/>
                  </a:lnTo>
                  <a:cubicBezTo>
                    <a:pt x="13459" y="10052"/>
                    <a:pt x="13488" y="10090"/>
                    <a:pt x="13488" y="10129"/>
                  </a:cubicBezTo>
                  <a:lnTo>
                    <a:pt x="13488" y="10547"/>
                  </a:lnTo>
                  <a:cubicBezTo>
                    <a:pt x="13488" y="10591"/>
                    <a:pt x="13459" y="10624"/>
                    <a:pt x="13416" y="10634"/>
                  </a:cubicBezTo>
                  <a:lnTo>
                    <a:pt x="12656" y="10783"/>
                  </a:lnTo>
                  <a:cubicBezTo>
                    <a:pt x="12574" y="10802"/>
                    <a:pt x="12507" y="10860"/>
                    <a:pt x="12487" y="10942"/>
                  </a:cubicBezTo>
                  <a:cubicBezTo>
                    <a:pt x="12439" y="11110"/>
                    <a:pt x="12367" y="11279"/>
                    <a:pt x="12280" y="11433"/>
                  </a:cubicBezTo>
                  <a:cubicBezTo>
                    <a:pt x="12242" y="11505"/>
                    <a:pt x="12242" y="11591"/>
                    <a:pt x="12290" y="11664"/>
                  </a:cubicBezTo>
                  <a:lnTo>
                    <a:pt x="12723" y="12308"/>
                  </a:lnTo>
                  <a:cubicBezTo>
                    <a:pt x="12747" y="12347"/>
                    <a:pt x="12742" y="12390"/>
                    <a:pt x="12713" y="12419"/>
                  </a:cubicBezTo>
                  <a:lnTo>
                    <a:pt x="12415" y="12713"/>
                  </a:lnTo>
                  <a:cubicBezTo>
                    <a:pt x="12398" y="12730"/>
                    <a:pt x="12375" y="12739"/>
                    <a:pt x="12353" y="12739"/>
                  </a:cubicBezTo>
                  <a:cubicBezTo>
                    <a:pt x="12338" y="12739"/>
                    <a:pt x="12323" y="12735"/>
                    <a:pt x="12309" y="12727"/>
                  </a:cubicBezTo>
                  <a:lnTo>
                    <a:pt x="11660" y="12294"/>
                  </a:lnTo>
                  <a:cubicBezTo>
                    <a:pt x="11624" y="12269"/>
                    <a:pt x="11582" y="12257"/>
                    <a:pt x="11539" y="12257"/>
                  </a:cubicBezTo>
                  <a:cubicBezTo>
                    <a:pt x="11501" y="12257"/>
                    <a:pt x="11463" y="12266"/>
                    <a:pt x="11429" y="12284"/>
                  </a:cubicBezTo>
                  <a:cubicBezTo>
                    <a:pt x="11275" y="12371"/>
                    <a:pt x="11111" y="12438"/>
                    <a:pt x="10938" y="12486"/>
                  </a:cubicBezTo>
                  <a:cubicBezTo>
                    <a:pt x="10861" y="12511"/>
                    <a:pt x="10798" y="12573"/>
                    <a:pt x="10784" y="12655"/>
                  </a:cubicBezTo>
                  <a:lnTo>
                    <a:pt x="10630" y="13420"/>
                  </a:lnTo>
                  <a:cubicBezTo>
                    <a:pt x="10620" y="13458"/>
                    <a:pt x="10587" y="13487"/>
                    <a:pt x="10543" y="13492"/>
                  </a:cubicBezTo>
                  <a:lnTo>
                    <a:pt x="10130" y="13492"/>
                  </a:lnTo>
                  <a:cubicBezTo>
                    <a:pt x="10086" y="13487"/>
                    <a:pt x="10053" y="13458"/>
                    <a:pt x="10043" y="13420"/>
                  </a:cubicBezTo>
                  <a:lnTo>
                    <a:pt x="9889" y="12655"/>
                  </a:lnTo>
                  <a:cubicBezTo>
                    <a:pt x="9875" y="12573"/>
                    <a:pt x="9812" y="12511"/>
                    <a:pt x="9735" y="12486"/>
                  </a:cubicBezTo>
                  <a:cubicBezTo>
                    <a:pt x="9562" y="12438"/>
                    <a:pt x="9398" y="12371"/>
                    <a:pt x="9244" y="12284"/>
                  </a:cubicBezTo>
                  <a:cubicBezTo>
                    <a:pt x="9211" y="12264"/>
                    <a:pt x="9174" y="12255"/>
                    <a:pt x="9136" y="12255"/>
                  </a:cubicBezTo>
                  <a:cubicBezTo>
                    <a:pt x="9093" y="12255"/>
                    <a:pt x="9050" y="12268"/>
                    <a:pt x="9013" y="12294"/>
                  </a:cubicBezTo>
                  <a:lnTo>
                    <a:pt x="8364" y="12727"/>
                  </a:lnTo>
                  <a:cubicBezTo>
                    <a:pt x="8350" y="12735"/>
                    <a:pt x="8335" y="12739"/>
                    <a:pt x="8320" y="12739"/>
                  </a:cubicBezTo>
                  <a:cubicBezTo>
                    <a:pt x="8298" y="12739"/>
                    <a:pt x="8275" y="12730"/>
                    <a:pt x="8258" y="12713"/>
                  </a:cubicBezTo>
                  <a:lnTo>
                    <a:pt x="7959" y="12419"/>
                  </a:lnTo>
                  <a:cubicBezTo>
                    <a:pt x="7931" y="12390"/>
                    <a:pt x="7926" y="12342"/>
                    <a:pt x="7950" y="12308"/>
                  </a:cubicBezTo>
                  <a:lnTo>
                    <a:pt x="8383" y="11664"/>
                  </a:lnTo>
                  <a:cubicBezTo>
                    <a:pt x="8426" y="11591"/>
                    <a:pt x="8431" y="11505"/>
                    <a:pt x="8392" y="11433"/>
                  </a:cubicBezTo>
                  <a:cubicBezTo>
                    <a:pt x="8306" y="11279"/>
                    <a:pt x="8234" y="11110"/>
                    <a:pt x="8186" y="10942"/>
                  </a:cubicBezTo>
                  <a:cubicBezTo>
                    <a:pt x="8166" y="10860"/>
                    <a:pt x="8099" y="10802"/>
                    <a:pt x="8017" y="10783"/>
                  </a:cubicBezTo>
                  <a:lnTo>
                    <a:pt x="7257" y="10634"/>
                  </a:lnTo>
                  <a:cubicBezTo>
                    <a:pt x="7214" y="10624"/>
                    <a:pt x="7185" y="10586"/>
                    <a:pt x="7185" y="10547"/>
                  </a:cubicBezTo>
                  <a:lnTo>
                    <a:pt x="7185" y="10129"/>
                  </a:lnTo>
                  <a:cubicBezTo>
                    <a:pt x="7185" y="10090"/>
                    <a:pt x="7214" y="10052"/>
                    <a:pt x="7257" y="10047"/>
                  </a:cubicBezTo>
                  <a:lnTo>
                    <a:pt x="7300" y="10037"/>
                  </a:lnTo>
                  <a:cubicBezTo>
                    <a:pt x="7585" y="9993"/>
                    <a:pt x="7528" y="9596"/>
                    <a:pt x="7283" y="9596"/>
                  </a:cubicBezTo>
                  <a:cubicBezTo>
                    <a:pt x="7263" y="9596"/>
                    <a:pt x="7241" y="9598"/>
                    <a:pt x="7218" y="9604"/>
                  </a:cubicBezTo>
                  <a:lnTo>
                    <a:pt x="7170" y="9614"/>
                  </a:lnTo>
                  <a:cubicBezTo>
                    <a:pt x="6925" y="9667"/>
                    <a:pt x="6747" y="9878"/>
                    <a:pt x="6747" y="10129"/>
                  </a:cubicBezTo>
                  <a:lnTo>
                    <a:pt x="6747" y="10547"/>
                  </a:lnTo>
                  <a:cubicBezTo>
                    <a:pt x="6747" y="10798"/>
                    <a:pt x="6925" y="11014"/>
                    <a:pt x="7170" y="11062"/>
                  </a:cubicBezTo>
                  <a:lnTo>
                    <a:pt x="7805" y="11187"/>
                  </a:lnTo>
                  <a:cubicBezTo>
                    <a:pt x="7844" y="11303"/>
                    <a:pt x="7892" y="11418"/>
                    <a:pt x="7945" y="11524"/>
                  </a:cubicBezTo>
                  <a:lnTo>
                    <a:pt x="7584" y="12068"/>
                  </a:lnTo>
                  <a:cubicBezTo>
                    <a:pt x="7445" y="12275"/>
                    <a:pt x="7473" y="12554"/>
                    <a:pt x="7651" y="12727"/>
                  </a:cubicBezTo>
                  <a:lnTo>
                    <a:pt x="7945" y="13025"/>
                  </a:lnTo>
                  <a:cubicBezTo>
                    <a:pt x="8047" y="13125"/>
                    <a:pt x="8180" y="13176"/>
                    <a:pt x="8315" y="13176"/>
                  </a:cubicBezTo>
                  <a:cubicBezTo>
                    <a:pt x="8415" y="13176"/>
                    <a:pt x="8516" y="13148"/>
                    <a:pt x="8604" y="13088"/>
                  </a:cubicBezTo>
                  <a:lnTo>
                    <a:pt x="9148" y="12727"/>
                  </a:lnTo>
                  <a:cubicBezTo>
                    <a:pt x="9254" y="12785"/>
                    <a:pt x="9369" y="12828"/>
                    <a:pt x="9485" y="12867"/>
                  </a:cubicBezTo>
                  <a:lnTo>
                    <a:pt x="9610" y="13502"/>
                  </a:lnTo>
                  <a:cubicBezTo>
                    <a:pt x="9663" y="13747"/>
                    <a:pt x="9875" y="13925"/>
                    <a:pt x="10125" y="13925"/>
                  </a:cubicBezTo>
                  <a:lnTo>
                    <a:pt x="10543" y="13925"/>
                  </a:lnTo>
                  <a:cubicBezTo>
                    <a:pt x="10794" y="13925"/>
                    <a:pt x="11010" y="13747"/>
                    <a:pt x="11058" y="13502"/>
                  </a:cubicBezTo>
                  <a:lnTo>
                    <a:pt x="11188" y="12867"/>
                  </a:lnTo>
                  <a:cubicBezTo>
                    <a:pt x="11299" y="12828"/>
                    <a:pt x="11414" y="12780"/>
                    <a:pt x="11520" y="12727"/>
                  </a:cubicBezTo>
                  <a:lnTo>
                    <a:pt x="12064" y="13088"/>
                  </a:lnTo>
                  <a:cubicBezTo>
                    <a:pt x="12152" y="13148"/>
                    <a:pt x="12254" y="13176"/>
                    <a:pt x="12355" y="13176"/>
                  </a:cubicBezTo>
                  <a:cubicBezTo>
                    <a:pt x="12490" y="13176"/>
                    <a:pt x="12624" y="13125"/>
                    <a:pt x="12723" y="13025"/>
                  </a:cubicBezTo>
                  <a:lnTo>
                    <a:pt x="13021" y="12727"/>
                  </a:lnTo>
                  <a:cubicBezTo>
                    <a:pt x="13195" y="12554"/>
                    <a:pt x="13223" y="12275"/>
                    <a:pt x="13084" y="12068"/>
                  </a:cubicBezTo>
                  <a:lnTo>
                    <a:pt x="12723" y="11524"/>
                  </a:lnTo>
                  <a:cubicBezTo>
                    <a:pt x="12781" y="11418"/>
                    <a:pt x="12824" y="11303"/>
                    <a:pt x="12863" y="11187"/>
                  </a:cubicBezTo>
                  <a:lnTo>
                    <a:pt x="13498" y="11062"/>
                  </a:lnTo>
                  <a:cubicBezTo>
                    <a:pt x="13743" y="11014"/>
                    <a:pt x="13921" y="10798"/>
                    <a:pt x="13921" y="10547"/>
                  </a:cubicBezTo>
                  <a:lnTo>
                    <a:pt x="13921" y="10129"/>
                  </a:lnTo>
                  <a:cubicBezTo>
                    <a:pt x="13921" y="9878"/>
                    <a:pt x="13748" y="9662"/>
                    <a:pt x="13503" y="9614"/>
                  </a:cubicBezTo>
                  <a:lnTo>
                    <a:pt x="12867" y="9484"/>
                  </a:lnTo>
                  <a:cubicBezTo>
                    <a:pt x="12829" y="9368"/>
                    <a:pt x="12781" y="9258"/>
                    <a:pt x="12728" y="9147"/>
                  </a:cubicBezTo>
                  <a:lnTo>
                    <a:pt x="13089" y="8608"/>
                  </a:lnTo>
                  <a:cubicBezTo>
                    <a:pt x="13223" y="8396"/>
                    <a:pt x="13199" y="8122"/>
                    <a:pt x="13021" y="7944"/>
                  </a:cubicBezTo>
                  <a:lnTo>
                    <a:pt x="12728" y="7651"/>
                  </a:lnTo>
                  <a:cubicBezTo>
                    <a:pt x="12625" y="7551"/>
                    <a:pt x="12490" y="7499"/>
                    <a:pt x="12354" y="7499"/>
                  </a:cubicBezTo>
                  <a:cubicBezTo>
                    <a:pt x="12255" y="7499"/>
                    <a:pt x="12156" y="7526"/>
                    <a:pt x="12069" y="7583"/>
                  </a:cubicBezTo>
                  <a:lnTo>
                    <a:pt x="11525" y="7944"/>
                  </a:lnTo>
                  <a:cubicBezTo>
                    <a:pt x="11414" y="7891"/>
                    <a:pt x="11304" y="7843"/>
                    <a:pt x="11188" y="7805"/>
                  </a:cubicBezTo>
                  <a:lnTo>
                    <a:pt x="11063" y="7169"/>
                  </a:lnTo>
                  <a:cubicBezTo>
                    <a:pt x="11010" y="6924"/>
                    <a:pt x="10794" y="6751"/>
                    <a:pt x="10548" y="675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2" name="Google Shape;15142;p83"/>
          <p:cNvGrpSpPr/>
          <p:nvPr/>
        </p:nvGrpSpPr>
        <p:grpSpPr>
          <a:xfrm>
            <a:off x="3982979" y="4112803"/>
            <a:ext cx="355540" cy="338230"/>
            <a:chOff x="3982979" y="4297378"/>
            <a:chExt cx="355540" cy="338230"/>
          </a:xfrm>
        </p:grpSpPr>
        <p:sp>
          <p:nvSpPr>
            <p:cNvPr id="15143" name="Google Shape;15143;p83"/>
            <p:cNvSpPr/>
            <p:nvPr/>
          </p:nvSpPr>
          <p:spPr>
            <a:xfrm>
              <a:off x="4004197" y="4302414"/>
              <a:ext cx="276018" cy="276018"/>
            </a:xfrm>
            <a:custGeom>
              <a:avLst/>
              <a:gdLst/>
              <a:ahLst/>
              <a:cxnLst/>
              <a:rect l="l" t="t" r="r" b="b"/>
              <a:pathLst>
                <a:path w="10524" h="10524" extrusionOk="0">
                  <a:moveTo>
                    <a:pt x="5259" y="0"/>
                  </a:moveTo>
                  <a:cubicBezTo>
                    <a:pt x="2353" y="0"/>
                    <a:pt x="0" y="2358"/>
                    <a:pt x="0" y="5264"/>
                  </a:cubicBezTo>
                  <a:cubicBezTo>
                    <a:pt x="0" y="8170"/>
                    <a:pt x="2353" y="10523"/>
                    <a:pt x="5259" y="10523"/>
                  </a:cubicBezTo>
                  <a:cubicBezTo>
                    <a:pt x="8166" y="10523"/>
                    <a:pt x="10523" y="8170"/>
                    <a:pt x="10523" y="5264"/>
                  </a:cubicBezTo>
                  <a:cubicBezTo>
                    <a:pt x="10523" y="2358"/>
                    <a:pt x="8166" y="0"/>
                    <a:pt x="525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83"/>
            <p:cNvSpPr/>
            <p:nvPr/>
          </p:nvSpPr>
          <p:spPr>
            <a:xfrm>
              <a:off x="4030687" y="4328904"/>
              <a:ext cx="223012" cy="223012"/>
            </a:xfrm>
            <a:custGeom>
              <a:avLst/>
              <a:gdLst/>
              <a:ahLst/>
              <a:cxnLst/>
              <a:rect l="l" t="t" r="r" b="b"/>
              <a:pathLst>
                <a:path w="8503" h="8503" extrusionOk="0">
                  <a:moveTo>
                    <a:pt x="4249" y="1"/>
                  </a:moveTo>
                  <a:cubicBezTo>
                    <a:pt x="1906" y="1"/>
                    <a:pt x="1" y="1906"/>
                    <a:pt x="1" y="4254"/>
                  </a:cubicBezTo>
                  <a:cubicBezTo>
                    <a:pt x="1" y="6597"/>
                    <a:pt x="1906" y="8503"/>
                    <a:pt x="4249" y="8503"/>
                  </a:cubicBezTo>
                  <a:cubicBezTo>
                    <a:pt x="6597" y="8503"/>
                    <a:pt x="8503" y="6597"/>
                    <a:pt x="8503" y="4254"/>
                  </a:cubicBezTo>
                  <a:cubicBezTo>
                    <a:pt x="8503" y="1906"/>
                    <a:pt x="6597" y="1"/>
                    <a:pt x="4249"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83"/>
            <p:cNvSpPr/>
            <p:nvPr/>
          </p:nvSpPr>
          <p:spPr>
            <a:xfrm>
              <a:off x="4089882" y="4334333"/>
              <a:ext cx="104648" cy="212285"/>
            </a:xfrm>
            <a:custGeom>
              <a:avLst/>
              <a:gdLst/>
              <a:ahLst/>
              <a:cxnLst/>
              <a:rect l="l" t="t" r="r" b="b"/>
              <a:pathLst>
                <a:path w="3990" h="8094" extrusionOk="0">
                  <a:moveTo>
                    <a:pt x="1992" y="0"/>
                  </a:moveTo>
                  <a:cubicBezTo>
                    <a:pt x="1771" y="0"/>
                    <a:pt x="1588" y="179"/>
                    <a:pt x="1588" y="405"/>
                  </a:cubicBezTo>
                  <a:lnTo>
                    <a:pt x="1588" y="963"/>
                  </a:lnTo>
                  <a:cubicBezTo>
                    <a:pt x="669" y="1078"/>
                    <a:pt x="0" y="1882"/>
                    <a:pt x="58" y="2806"/>
                  </a:cubicBezTo>
                  <a:cubicBezTo>
                    <a:pt x="111" y="3730"/>
                    <a:pt x="876" y="4451"/>
                    <a:pt x="1800" y="4451"/>
                  </a:cubicBezTo>
                  <a:lnTo>
                    <a:pt x="2185" y="4451"/>
                  </a:lnTo>
                  <a:cubicBezTo>
                    <a:pt x="2704" y="4451"/>
                    <a:pt x="3128" y="4875"/>
                    <a:pt x="3128" y="5394"/>
                  </a:cubicBezTo>
                  <a:cubicBezTo>
                    <a:pt x="3128" y="5914"/>
                    <a:pt x="2704" y="6333"/>
                    <a:pt x="2185" y="6333"/>
                  </a:cubicBezTo>
                  <a:lnTo>
                    <a:pt x="1607" y="6333"/>
                  </a:lnTo>
                  <a:cubicBezTo>
                    <a:pt x="1194" y="6333"/>
                    <a:pt x="862" y="6001"/>
                    <a:pt x="862" y="5587"/>
                  </a:cubicBezTo>
                  <a:cubicBezTo>
                    <a:pt x="862" y="5361"/>
                    <a:pt x="679" y="5183"/>
                    <a:pt x="457" y="5183"/>
                  </a:cubicBezTo>
                  <a:cubicBezTo>
                    <a:pt x="231" y="5183"/>
                    <a:pt x="48" y="5361"/>
                    <a:pt x="48" y="5587"/>
                  </a:cubicBezTo>
                  <a:cubicBezTo>
                    <a:pt x="53" y="6439"/>
                    <a:pt x="736" y="7131"/>
                    <a:pt x="1588" y="7141"/>
                  </a:cubicBezTo>
                  <a:lnTo>
                    <a:pt x="1588" y="7690"/>
                  </a:lnTo>
                  <a:cubicBezTo>
                    <a:pt x="1588" y="7911"/>
                    <a:pt x="1771" y="8094"/>
                    <a:pt x="1992" y="8094"/>
                  </a:cubicBezTo>
                  <a:cubicBezTo>
                    <a:pt x="2218" y="8094"/>
                    <a:pt x="2396" y="7911"/>
                    <a:pt x="2396" y="7690"/>
                  </a:cubicBezTo>
                  <a:lnTo>
                    <a:pt x="2396" y="7131"/>
                  </a:lnTo>
                  <a:cubicBezTo>
                    <a:pt x="3316" y="7016"/>
                    <a:pt x="3989" y="6208"/>
                    <a:pt x="3931" y="5284"/>
                  </a:cubicBezTo>
                  <a:cubicBezTo>
                    <a:pt x="3874" y="4365"/>
                    <a:pt x="3109" y="3643"/>
                    <a:pt x="2185" y="3643"/>
                  </a:cubicBezTo>
                  <a:lnTo>
                    <a:pt x="1800" y="3643"/>
                  </a:lnTo>
                  <a:cubicBezTo>
                    <a:pt x="1280" y="3643"/>
                    <a:pt x="862" y="3220"/>
                    <a:pt x="862" y="2700"/>
                  </a:cubicBezTo>
                  <a:cubicBezTo>
                    <a:pt x="862" y="2180"/>
                    <a:pt x="1280" y="1757"/>
                    <a:pt x="1800" y="1757"/>
                  </a:cubicBezTo>
                  <a:lnTo>
                    <a:pt x="2377" y="1757"/>
                  </a:lnTo>
                  <a:cubicBezTo>
                    <a:pt x="2791" y="1762"/>
                    <a:pt x="3128" y="2094"/>
                    <a:pt x="3128" y="2507"/>
                  </a:cubicBezTo>
                  <a:lnTo>
                    <a:pt x="3128" y="2892"/>
                  </a:lnTo>
                  <a:cubicBezTo>
                    <a:pt x="3128" y="3114"/>
                    <a:pt x="3311" y="3297"/>
                    <a:pt x="3532" y="3297"/>
                  </a:cubicBezTo>
                  <a:cubicBezTo>
                    <a:pt x="3753" y="3297"/>
                    <a:pt x="3936" y="3114"/>
                    <a:pt x="3936" y="2892"/>
                  </a:cubicBezTo>
                  <a:lnTo>
                    <a:pt x="3936" y="2507"/>
                  </a:lnTo>
                  <a:cubicBezTo>
                    <a:pt x="3936" y="1656"/>
                    <a:pt x="3248" y="963"/>
                    <a:pt x="2396" y="948"/>
                  </a:cubicBezTo>
                  <a:lnTo>
                    <a:pt x="2396" y="405"/>
                  </a:lnTo>
                  <a:cubicBezTo>
                    <a:pt x="2396" y="179"/>
                    <a:pt x="2218" y="0"/>
                    <a:pt x="19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83"/>
            <p:cNvSpPr/>
            <p:nvPr/>
          </p:nvSpPr>
          <p:spPr>
            <a:xfrm>
              <a:off x="4183147" y="4482859"/>
              <a:ext cx="150205" cy="147818"/>
            </a:xfrm>
            <a:custGeom>
              <a:avLst/>
              <a:gdLst/>
              <a:ahLst/>
              <a:cxnLst/>
              <a:rect l="l" t="t" r="r" b="b"/>
              <a:pathLst>
                <a:path w="5727" h="5636" extrusionOk="0">
                  <a:moveTo>
                    <a:pt x="2857" y="2024"/>
                  </a:moveTo>
                  <a:cubicBezTo>
                    <a:pt x="3273" y="2024"/>
                    <a:pt x="3671" y="2347"/>
                    <a:pt x="3671" y="2835"/>
                  </a:cubicBezTo>
                  <a:cubicBezTo>
                    <a:pt x="3671" y="3282"/>
                    <a:pt x="3311" y="3643"/>
                    <a:pt x="2863" y="3643"/>
                  </a:cubicBezTo>
                  <a:cubicBezTo>
                    <a:pt x="2141" y="3643"/>
                    <a:pt x="1780" y="2772"/>
                    <a:pt x="2290" y="2262"/>
                  </a:cubicBezTo>
                  <a:cubicBezTo>
                    <a:pt x="2455" y="2097"/>
                    <a:pt x="2658" y="2024"/>
                    <a:pt x="2857" y="2024"/>
                  </a:cubicBezTo>
                  <a:close/>
                  <a:moveTo>
                    <a:pt x="2459" y="1"/>
                  </a:moveTo>
                  <a:lnTo>
                    <a:pt x="2276" y="896"/>
                  </a:lnTo>
                  <a:cubicBezTo>
                    <a:pt x="2204" y="920"/>
                    <a:pt x="2132" y="944"/>
                    <a:pt x="2060" y="973"/>
                  </a:cubicBezTo>
                  <a:lnTo>
                    <a:pt x="1347" y="405"/>
                  </a:lnTo>
                  <a:lnTo>
                    <a:pt x="727" y="925"/>
                  </a:lnTo>
                  <a:lnTo>
                    <a:pt x="1169" y="1728"/>
                  </a:lnTo>
                  <a:cubicBezTo>
                    <a:pt x="1126" y="1791"/>
                    <a:pt x="1088" y="1853"/>
                    <a:pt x="1054" y="1926"/>
                  </a:cubicBezTo>
                  <a:lnTo>
                    <a:pt x="140" y="1945"/>
                  </a:lnTo>
                  <a:lnTo>
                    <a:pt x="0" y="2744"/>
                  </a:lnTo>
                  <a:lnTo>
                    <a:pt x="847" y="3076"/>
                  </a:lnTo>
                  <a:cubicBezTo>
                    <a:pt x="857" y="3148"/>
                    <a:pt x="871" y="3225"/>
                    <a:pt x="890" y="3297"/>
                  </a:cubicBezTo>
                  <a:lnTo>
                    <a:pt x="202" y="3898"/>
                  </a:lnTo>
                  <a:lnTo>
                    <a:pt x="606" y="4601"/>
                  </a:lnTo>
                  <a:lnTo>
                    <a:pt x="1472" y="4307"/>
                  </a:lnTo>
                  <a:cubicBezTo>
                    <a:pt x="1530" y="4360"/>
                    <a:pt x="1588" y="4408"/>
                    <a:pt x="1646" y="4457"/>
                  </a:cubicBezTo>
                  <a:lnTo>
                    <a:pt x="1511" y="5356"/>
                  </a:lnTo>
                  <a:lnTo>
                    <a:pt x="2271" y="5635"/>
                  </a:lnTo>
                  <a:lnTo>
                    <a:pt x="2748" y="4851"/>
                  </a:lnTo>
                  <a:cubicBezTo>
                    <a:pt x="2781" y="4851"/>
                    <a:pt x="2820" y="4856"/>
                    <a:pt x="2858" y="4856"/>
                  </a:cubicBezTo>
                  <a:cubicBezTo>
                    <a:pt x="2897" y="4856"/>
                    <a:pt x="2935" y="4856"/>
                    <a:pt x="2974" y="4851"/>
                  </a:cubicBezTo>
                  <a:lnTo>
                    <a:pt x="3450" y="5635"/>
                  </a:lnTo>
                  <a:lnTo>
                    <a:pt x="4210" y="5356"/>
                  </a:lnTo>
                  <a:lnTo>
                    <a:pt x="4071" y="4457"/>
                  </a:lnTo>
                  <a:cubicBezTo>
                    <a:pt x="4133" y="4408"/>
                    <a:pt x="4191" y="4360"/>
                    <a:pt x="4244" y="4307"/>
                  </a:cubicBezTo>
                  <a:lnTo>
                    <a:pt x="5110" y="4601"/>
                  </a:lnTo>
                  <a:lnTo>
                    <a:pt x="5519" y="3898"/>
                  </a:lnTo>
                  <a:lnTo>
                    <a:pt x="4831" y="3297"/>
                  </a:lnTo>
                  <a:cubicBezTo>
                    <a:pt x="4850" y="3225"/>
                    <a:pt x="4865" y="3148"/>
                    <a:pt x="4874" y="3076"/>
                  </a:cubicBezTo>
                  <a:lnTo>
                    <a:pt x="5726" y="2744"/>
                  </a:lnTo>
                  <a:lnTo>
                    <a:pt x="5582" y="1945"/>
                  </a:lnTo>
                  <a:lnTo>
                    <a:pt x="4672" y="1926"/>
                  </a:lnTo>
                  <a:cubicBezTo>
                    <a:pt x="4634" y="1853"/>
                    <a:pt x="4595" y="1791"/>
                    <a:pt x="4557" y="1728"/>
                  </a:cubicBezTo>
                  <a:lnTo>
                    <a:pt x="4995" y="925"/>
                  </a:lnTo>
                  <a:lnTo>
                    <a:pt x="4374" y="405"/>
                  </a:lnTo>
                  <a:lnTo>
                    <a:pt x="3662" y="973"/>
                  </a:lnTo>
                  <a:cubicBezTo>
                    <a:pt x="3590" y="944"/>
                    <a:pt x="3517" y="920"/>
                    <a:pt x="3445" y="896"/>
                  </a:cubicBezTo>
                  <a:lnTo>
                    <a:pt x="3267" y="1"/>
                  </a:ln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83"/>
            <p:cNvSpPr/>
            <p:nvPr/>
          </p:nvSpPr>
          <p:spPr>
            <a:xfrm>
              <a:off x="4183252" y="4493481"/>
              <a:ext cx="46606" cy="110051"/>
            </a:xfrm>
            <a:custGeom>
              <a:avLst/>
              <a:gdLst/>
              <a:ahLst/>
              <a:cxnLst/>
              <a:rect l="l" t="t" r="r" b="b"/>
              <a:pathLst>
                <a:path w="1777" h="4196" extrusionOk="0">
                  <a:moveTo>
                    <a:pt x="1348" y="0"/>
                  </a:moveTo>
                  <a:lnTo>
                    <a:pt x="727" y="520"/>
                  </a:lnTo>
                  <a:lnTo>
                    <a:pt x="1170" y="1323"/>
                  </a:lnTo>
                  <a:cubicBezTo>
                    <a:pt x="1127" y="1386"/>
                    <a:pt x="1088" y="1453"/>
                    <a:pt x="1055" y="1521"/>
                  </a:cubicBezTo>
                  <a:lnTo>
                    <a:pt x="140" y="1540"/>
                  </a:lnTo>
                  <a:lnTo>
                    <a:pt x="1" y="2339"/>
                  </a:lnTo>
                  <a:lnTo>
                    <a:pt x="853" y="2671"/>
                  </a:lnTo>
                  <a:cubicBezTo>
                    <a:pt x="857" y="2748"/>
                    <a:pt x="872" y="2820"/>
                    <a:pt x="891" y="2897"/>
                  </a:cubicBezTo>
                  <a:lnTo>
                    <a:pt x="203" y="3498"/>
                  </a:lnTo>
                  <a:lnTo>
                    <a:pt x="607" y="4196"/>
                  </a:lnTo>
                  <a:lnTo>
                    <a:pt x="1117" y="4027"/>
                  </a:lnTo>
                  <a:lnTo>
                    <a:pt x="809" y="3498"/>
                  </a:lnTo>
                  <a:lnTo>
                    <a:pt x="1497" y="2897"/>
                  </a:lnTo>
                  <a:cubicBezTo>
                    <a:pt x="1478" y="2820"/>
                    <a:pt x="1468" y="2748"/>
                    <a:pt x="1459" y="2671"/>
                  </a:cubicBezTo>
                  <a:lnTo>
                    <a:pt x="607" y="2339"/>
                  </a:lnTo>
                  <a:lnTo>
                    <a:pt x="747" y="1540"/>
                  </a:lnTo>
                  <a:lnTo>
                    <a:pt x="1661" y="1521"/>
                  </a:lnTo>
                  <a:cubicBezTo>
                    <a:pt x="1695" y="1453"/>
                    <a:pt x="1733" y="1386"/>
                    <a:pt x="1776" y="1323"/>
                  </a:cubicBezTo>
                  <a:lnTo>
                    <a:pt x="1339" y="520"/>
                  </a:lnTo>
                  <a:lnTo>
                    <a:pt x="1661" y="250"/>
                  </a:lnTo>
                  <a:lnTo>
                    <a:pt x="1348" y="0"/>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83"/>
            <p:cNvSpPr/>
            <p:nvPr/>
          </p:nvSpPr>
          <p:spPr>
            <a:xfrm>
              <a:off x="4243969" y="4482990"/>
              <a:ext cx="19592" cy="25519"/>
            </a:xfrm>
            <a:custGeom>
              <a:avLst/>
              <a:gdLst/>
              <a:ahLst/>
              <a:cxnLst/>
              <a:rect l="l" t="t" r="r" b="b"/>
              <a:pathLst>
                <a:path w="747" h="973" extrusionOk="0">
                  <a:moveTo>
                    <a:pt x="140" y="1"/>
                  </a:moveTo>
                  <a:lnTo>
                    <a:pt x="0" y="689"/>
                  </a:lnTo>
                  <a:lnTo>
                    <a:pt x="352" y="973"/>
                  </a:lnTo>
                  <a:cubicBezTo>
                    <a:pt x="424" y="944"/>
                    <a:pt x="496" y="915"/>
                    <a:pt x="568" y="896"/>
                  </a:cubicBezTo>
                  <a:lnTo>
                    <a:pt x="746" y="1"/>
                  </a:ln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83"/>
            <p:cNvSpPr/>
            <p:nvPr/>
          </p:nvSpPr>
          <p:spPr>
            <a:xfrm>
              <a:off x="4222751" y="4595952"/>
              <a:ext cx="22870" cy="34725"/>
            </a:xfrm>
            <a:custGeom>
              <a:avLst/>
              <a:gdLst/>
              <a:ahLst/>
              <a:cxnLst/>
              <a:rect l="l" t="t" r="r" b="b"/>
              <a:pathLst>
                <a:path w="872" h="1324" extrusionOk="0">
                  <a:moveTo>
                    <a:pt x="574" y="0"/>
                  </a:moveTo>
                  <a:lnTo>
                    <a:pt x="141" y="145"/>
                  </a:lnTo>
                  <a:lnTo>
                    <a:pt x="1" y="1049"/>
                  </a:lnTo>
                  <a:lnTo>
                    <a:pt x="766" y="1323"/>
                  </a:lnTo>
                  <a:lnTo>
                    <a:pt x="872" y="1145"/>
                  </a:lnTo>
                  <a:lnTo>
                    <a:pt x="612" y="1049"/>
                  </a:lnTo>
                  <a:lnTo>
                    <a:pt x="747" y="145"/>
                  </a:lnTo>
                  <a:cubicBezTo>
                    <a:pt x="689" y="101"/>
                    <a:pt x="631" y="48"/>
                    <a:pt x="574"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83"/>
            <p:cNvSpPr/>
            <p:nvPr/>
          </p:nvSpPr>
          <p:spPr>
            <a:xfrm>
              <a:off x="4209296" y="4520102"/>
              <a:ext cx="86813" cy="74355"/>
            </a:xfrm>
            <a:custGeom>
              <a:avLst/>
              <a:gdLst/>
              <a:ahLst/>
              <a:cxnLst/>
              <a:rect l="l" t="t" r="r" b="b"/>
              <a:pathLst>
                <a:path w="3310" h="2835" extrusionOk="0">
                  <a:moveTo>
                    <a:pt x="1889" y="604"/>
                  </a:moveTo>
                  <a:cubicBezTo>
                    <a:pt x="2305" y="604"/>
                    <a:pt x="2703" y="927"/>
                    <a:pt x="2703" y="1415"/>
                  </a:cubicBezTo>
                  <a:cubicBezTo>
                    <a:pt x="2703" y="1862"/>
                    <a:pt x="2342" y="2223"/>
                    <a:pt x="1895" y="2223"/>
                  </a:cubicBezTo>
                  <a:cubicBezTo>
                    <a:pt x="1173" y="2223"/>
                    <a:pt x="812" y="1352"/>
                    <a:pt x="1322" y="842"/>
                  </a:cubicBezTo>
                  <a:cubicBezTo>
                    <a:pt x="1487" y="677"/>
                    <a:pt x="1690" y="604"/>
                    <a:pt x="1889" y="604"/>
                  </a:cubicBezTo>
                  <a:close/>
                  <a:moveTo>
                    <a:pt x="1889" y="0"/>
                  </a:moveTo>
                  <a:cubicBezTo>
                    <a:pt x="627" y="0"/>
                    <a:pt x="1" y="1527"/>
                    <a:pt x="894" y="2416"/>
                  </a:cubicBezTo>
                  <a:cubicBezTo>
                    <a:pt x="1182" y="2705"/>
                    <a:pt x="1536" y="2835"/>
                    <a:pt x="1884" y="2835"/>
                  </a:cubicBezTo>
                  <a:cubicBezTo>
                    <a:pt x="2611" y="2835"/>
                    <a:pt x="3310" y="2268"/>
                    <a:pt x="3310" y="1415"/>
                  </a:cubicBezTo>
                  <a:cubicBezTo>
                    <a:pt x="3310" y="631"/>
                    <a:pt x="2674" y="0"/>
                    <a:pt x="1895" y="0"/>
                  </a:cubicBezTo>
                  <a:cubicBezTo>
                    <a:pt x="1893" y="0"/>
                    <a:pt x="1891" y="0"/>
                    <a:pt x="1889"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83"/>
            <p:cNvSpPr/>
            <p:nvPr/>
          </p:nvSpPr>
          <p:spPr>
            <a:xfrm>
              <a:off x="4083824" y="4329796"/>
              <a:ext cx="116765" cy="221255"/>
            </a:xfrm>
            <a:custGeom>
              <a:avLst/>
              <a:gdLst/>
              <a:ahLst/>
              <a:cxnLst/>
              <a:rect l="l" t="t" r="r" b="b"/>
              <a:pathLst>
                <a:path w="4452" h="8436" extrusionOk="0">
                  <a:moveTo>
                    <a:pt x="2226" y="371"/>
                  </a:moveTo>
                  <a:cubicBezTo>
                    <a:pt x="2329" y="371"/>
                    <a:pt x="2433" y="438"/>
                    <a:pt x="2440" y="573"/>
                  </a:cubicBezTo>
                  <a:lnTo>
                    <a:pt x="2440" y="1121"/>
                  </a:lnTo>
                  <a:cubicBezTo>
                    <a:pt x="2440" y="1227"/>
                    <a:pt x="2522" y="1309"/>
                    <a:pt x="2627" y="1309"/>
                  </a:cubicBezTo>
                  <a:cubicBezTo>
                    <a:pt x="3373" y="1323"/>
                    <a:pt x="3975" y="1930"/>
                    <a:pt x="3980" y="2680"/>
                  </a:cubicBezTo>
                  <a:lnTo>
                    <a:pt x="3980" y="3065"/>
                  </a:lnTo>
                  <a:cubicBezTo>
                    <a:pt x="3972" y="3200"/>
                    <a:pt x="3868" y="3267"/>
                    <a:pt x="3763" y="3267"/>
                  </a:cubicBezTo>
                  <a:cubicBezTo>
                    <a:pt x="3658" y="3267"/>
                    <a:pt x="3554" y="3200"/>
                    <a:pt x="3547" y="3065"/>
                  </a:cubicBezTo>
                  <a:lnTo>
                    <a:pt x="3547" y="2680"/>
                  </a:lnTo>
                  <a:cubicBezTo>
                    <a:pt x="3547" y="2161"/>
                    <a:pt x="3128" y="1742"/>
                    <a:pt x="2608" y="1742"/>
                  </a:cubicBezTo>
                  <a:lnTo>
                    <a:pt x="2031" y="1742"/>
                  </a:lnTo>
                  <a:cubicBezTo>
                    <a:pt x="1405" y="1742"/>
                    <a:pt x="900" y="2247"/>
                    <a:pt x="900" y="2873"/>
                  </a:cubicBezTo>
                  <a:cubicBezTo>
                    <a:pt x="900" y="3498"/>
                    <a:pt x="1405" y="4004"/>
                    <a:pt x="2031" y="4004"/>
                  </a:cubicBezTo>
                  <a:lnTo>
                    <a:pt x="2416" y="4004"/>
                  </a:lnTo>
                  <a:cubicBezTo>
                    <a:pt x="3229" y="4023"/>
                    <a:pt x="3888" y="4663"/>
                    <a:pt x="3936" y="5471"/>
                  </a:cubicBezTo>
                  <a:cubicBezTo>
                    <a:pt x="3984" y="6280"/>
                    <a:pt x="3407" y="6992"/>
                    <a:pt x="2608" y="7112"/>
                  </a:cubicBezTo>
                  <a:cubicBezTo>
                    <a:pt x="2512" y="7126"/>
                    <a:pt x="2440" y="7203"/>
                    <a:pt x="2440" y="7300"/>
                  </a:cubicBezTo>
                  <a:lnTo>
                    <a:pt x="2440" y="7863"/>
                  </a:lnTo>
                  <a:cubicBezTo>
                    <a:pt x="2447" y="8012"/>
                    <a:pt x="2335" y="8086"/>
                    <a:pt x="2223" y="8086"/>
                  </a:cubicBezTo>
                  <a:cubicBezTo>
                    <a:pt x="2111" y="8086"/>
                    <a:pt x="2000" y="8012"/>
                    <a:pt x="2007" y="7863"/>
                  </a:cubicBezTo>
                  <a:lnTo>
                    <a:pt x="2007" y="7314"/>
                  </a:lnTo>
                  <a:cubicBezTo>
                    <a:pt x="2012" y="7208"/>
                    <a:pt x="1925" y="7126"/>
                    <a:pt x="1824" y="7126"/>
                  </a:cubicBezTo>
                  <a:cubicBezTo>
                    <a:pt x="1073" y="7112"/>
                    <a:pt x="472" y="6506"/>
                    <a:pt x="472" y="5755"/>
                  </a:cubicBezTo>
                  <a:cubicBezTo>
                    <a:pt x="479" y="5620"/>
                    <a:pt x="582" y="5553"/>
                    <a:pt x="686" y="5553"/>
                  </a:cubicBezTo>
                  <a:cubicBezTo>
                    <a:pt x="789" y="5553"/>
                    <a:pt x="893" y="5620"/>
                    <a:pt x="900" y="5755"/>
                  </a:cubicBezTo>
                  <a:cubicBezTo>
                    <a:pt x="900" y="6275"/>
                    <a:pt x="1323" y="6693"/>
                    <a:pt x="1838" y="6693"/>
                  </a:cubicBezTo>
                  <a:lnTo>
                    <a:pt x="2416" y="6693"/>
                  </a:lnTo>
                  <a:cubicBezTo>
                    <a:pt x="3041" y="6693"/>
                    <a:pt x="3547" y="6188"/>
                    <a:pt x="3547" y="5563"/>
                  </a:cubicBezTo>
                  <a:cubicBezTo>
                    <a:pt x="3547" y="4937"/>
                    <a:pt x="3041" y="4432"/>
                    <a:pt x="2416" y="4432"/>
                  </a:cubicBezTo>
                  <a:lnTo>
                    <a:pt x="2031" y="4432"/>
                  </a:lnTo>
                  <a:cubicBezTo>
                    <a:pt x="1222" y="4413"/>
                    <a:pt x="563" y="3773"/>
                    <a:pt x="510" y="2964"/>
                  </a:cubicBezTo>
                  <a:cubicBezTo>
                    <a:pt x="462" y="2156"/>
                    <a:pt x="1040" y="1444"/>
                    <a:pt x="1843" y="1323"/>
                  </a:cubicBezTo>
                  <a:cubicBezTo>
                    <a:pt x="1939" y="1309"/>
                    <a:pt x="2012" y="1232"/>
                    <a:pt x="2012" y="1136"/>
                  </a:cubicBezTo>
                  <a:lnTo>
                    <a:pt x="2012" y="573"/>
                  </a:lnTo>
                  <a:cubicBezTo>
                    <a:pt x="2019" y="438"/>
                    <a:pt x="2122" y="371"/>
                    <a:pt x="2226" y="371"/>
                  </a:cubicBezTo>
                  <a:close/>
                  <a:moveTo>
                    <a:pt x="2223" y="0"/>
                  </a:moveTo>
                  <a:cubicBezTo>
                    <a:pt x="1906" y="0"/>
                    <a:pt x="1641" y="255"/>
                    <a:pt x="1631" y="573"/>
                  </a:cubicBezTo>
                  <a:lnTo>
                    <a:pt x="1631" y="972"/>
                  </a:lnTo>
                  <a:cubicBezTo>
                    <a:pt x="659" y="1179"/>
                    <a:pt x="0" y="2084"/>
                    <a:pt x="101" y="3075"/>
                  </a:cubicBezTo>
                  <a:cubicBezTo>
                    <a:pt x="207" y="4061"/>
                    <a:pt x="1040" y="4812"/>
                    <a:pt x="2031" y="4812"/>
                  </a:cubicBezTo>
                  <a:lnTo>
                    <a:pt x="2416" y="4812"/>
                  </a:lnTo>
                  <a:cubicBezTo>
                    <a:pt x="2834" y="4812"/>
                    <a:pt x="3166" y="5149"/>
                    <a:pt x="3166" y="5563"/>
                  </a:cubicBezTo>
                  <a:cubicBezTo>
                    <a:pt x="3166" y="5981"/>
                    <a:pt x="2834" y="6318"/>
                    <a:pt x="2416" y="6318"/>
                  </a:cubicBezTo>
                  <a:lnTo>
                    <a:pt x="1838" y="6318"/>
                  </a:lnTo>
                  <a:cubicBezTo>
                    <a:pt x="1530" y="6313"/>
                    <a:pt x="1280" y="6063"/>
                    <a:pt x="1280" y="5755"/>
                  </a:cubicBezTo>
                  <a:cubicBezTo>
                    <a:pt x="1290" y="5418"/>
                    <a:pt x="1020" y="5144"/>
                    <a:pt x="688" y="5144"/>
                  </a:cubicBezTo>
                  <a:cubicBezTo>
                    <a:pt x="352" y="5144"/>
                    <a:pt x="82" y="5418"/>
                    <a:pt x="92" y="5755"/>
                  </a:cubicBezTo>
                  <a:cubicBezTo>
                    <a:pt x="96" y="6640"/>
                    <a:pt x="756" y="7381"/>
                    <a:pt x="1631" y="7492"/>
                  </a:cubicBezTo>
                  <a:lnTo>
                    <a:pt x="1631" y="7863"/>
                  </a:lnTo>
                  <a:cubicBezTo>
                    <a:pt x="1641" y="8180"/>
                    <a:pt x="1906" y="8435"/>
                    <a:pt x="2223" y="8435"/>
                  </a:cubicBezTo>
                  <a:cubicBezTo>
                    <a:pt x="2546" y="8435"/>
                    <a:pt x="2810" y="8180"/>
                    <a:pt x="2820" y="7863"/>
                  </a:cubicBezTo>
                  <a:lnTo>
                    <a:pt x="2820" y="7463"/>
                  </a:lnTo>
                  <a:cubicBezTo>
                    <a:pt x="3792" y="7256"/>
                    <a:pt x="4451" y="6352"/>
                    <a:pt x="4345" y="5361"/>
                  </a:cubicBezTo>
                  <a:cubicBezTo>
                    <a:pt x="4244" y="4374"/>
                    <a:pt x="3412" y="3624"/>
                    <a:pt x="2416" y="3624"/>
                  </a:cubicBezTo>
                  <a:lnTo>
                    <a:pt x="2031" y="3624"/>
                  </a:lnTo>
                  <a:cubicBezTo>
                    <a:pt x="1617" y="3624"/>
                    <a:pt x="1280" y="3287"/>
                    <a:pt x="1280" y="2873"/>
                  </a:cubicBezTo>
                  <a:cubicBezTo>
                    <a:pt x="1280" y="2454"/>
                    <a:pt x="1617" y="2122"/>
                    <a:pt x="2031" y="2122"/>
                  </a:cubicBezTo>
                  <a:lnTo>
                    <a:pt x="2608" y="2122"/>
                  </a:lnTo>
                  <a:cubicBezTo>
                    <a:pt x="2916" y="2122"/>
                    <a:pt x="3166" y="2372"/>
                    <a:pt x="3171" y="2680"/>
                  </a:cubicBezTo>
                  <a:lnTo>
                    <a:pt x="3171" y="3065"/>
                  </a:lnTo>
                  <a:cubicBezTo>
                    <a:pt x="3157" y="3397"/>
                    <a:pt x="3426" y="3676"/>
                    <a:pt x="3763" y="3676"/>
                  </a:cubicBezTo>
                  <a:cubicBezTo>
                    <a:pt x="4100" y="3676"/>
                    <a:pt x="4369" y="3397"/>
                    <a:pt x="4360" y="3065"/>
                  </a:cubicBezTo>
                  <a:lnTo>
                    <a:pt x="4360" y="2680"/>
                  </a:lnTo>
                  <a:cubicBezTo>
                    <a:pt x="4355" y="1795"/>
                    <a:pt x="3696" y="1054"/>
                    <a:pt x="2820" y="943"/>
                  </a:cubicBezTo>
                  <a:lnTo>
                    <a:pt x="2820" y="573"/>
                  </a:lnTo>
                  <a:cubicBezTo>
                    <a:pt x="2810" y="255"/>
                    <a:pt x="2546" y="0"/>
                    <a:pt x="22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83"/>
            <p:cNvSpPr/>
            <p:nvPr/>
          </p:nvSpPr>
          <p:spPr>
            <a:xfrm>
              <a:off x="4223144" y="4530961"/>
              <a:ext cx="61346" cy="52560"/>
            </a:xfrm>
            <a:custGeom>
              <a:avLst/>
              <a:gdLst/>
              <a:ahLst/>
              <a:cxnLst/>
              <a:rect l="l" t="t" r="r" b="b"/>
              <a:pathLst>
                <a:path w="2339" h="2004" extrusionOk="0">
                  <a:moveTo>
                    <a:pt x="1335" y="380"/>
                  </a:moveTo>
                  <a:cubicBezTo>
                    <a:pt x="1653" y="380"/>
                    <a:pt x="1959" y="627"/>
                    <a:pt x="1959" y="1001"/>
                  </a:cubicBezTo>
                  <a:cubicBezTo>
                    <a:pt x="1959" y="1343"/>
                    <a:pt x="1680" y="1622"/>
                    <a:pt x="1338" y="1622"/>
                  </a:cubicBezTo>
                  <a:cubicBezTo>
                    <a:pt x="785" y="1622"/>
                    <a:pt x="510" y="953"/>
                    <a:pt x="900" y="563"/>
                  </a:cubicBezTo>
                  <a:cubicBezTo>
                    <a:pt x="1026" y="437"/>
                    <a:pt x="1182" y="380"/>
                    <a:pt x="1335" y="380"/>
                  </a:cubicBezTo>
                  <a:close/>
                  <a:moveTo>
                    <a:pt x="1338" y="0"/>
                  </a:moveTo>
                  <a:cubicBezTo>
                    <a:pt x="448" y="0"/>
                    <a:pt x="0" y="1078"/>
                    <a:pt x="631" y="1708"/>
                  </a:cubicBezTo>
                  <a:cubicBezTo>
                    <a:pt x="834" y="1912"/>
                    <a:pt x="1085" y="2003"/>
                    <a:pt x="1331" y="2003"/>
                  </a:cubicBezTo>
                  <a:cubicBezTo>
                    <a:pt x="1845" y="2003"/>
                    <a:pt x="2339" y="1603"/>
                    <a:pt x="2339" y="1001"/>
                  </a:cubicBezTo>
                  <a:cubicBezTo>
                    <a:pt x="2339" y="448"/>
                    <a:pt x="1891" y="0"/>
                    <a:pt x="1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83"/>
            <p:cNvSpPr/>
            <p:nvPr/>
          </p:nvSpPr>
          <p:spPr>
            <a:xfrm>
              <a:off x="3982979" y="4297378"/>
              <a:ext cx="355540" cy="338230"/>
            </a:xfrm>
            <a:custGeom>
              <a:avLst/>
              <a:gdLst/>
              <a:ahLst/>
              <a:cxnLst/>
              <a:rect l="l" t="t" r="r" b="b"/>
              <a:pathLst>
                <a:path w="13556" h="12896" extrusionOk="0">
                  <a:moveTo>
                    <a:pt x="10745" y="7261"/>
                  </a:moveTo>
                  <a:lnTo>
                    <a:pt x="10894" y="8006"/>
                  </a:lnTo>
                  <a:cubicBezTo>
                    <a:pt x="10909" y="8074"/>
                    <a:pt x="10957" y="8127"/>
                    <a:pt x="11024" y="8151"/>
                  </a:cubicBezTo>
                  <a:cubicBezTo>
                    <a:pt x="11092" y="8170"/>
                    <a:pt x="11154" y="8189"/>
                    <a:pt x="11217" y="8218"/>
                  </a:cubicBezTo>
                  <a:cubicBezTo>
                    <a:pt x="11243" y="8229"/>
                    <a:pt x="11269" y="8235"/>
                    <a:pt x="11296" y="8235"/>
                  </a:cubicBezTo>
                  <a:cubicBezTo>
                    <a:pt x="11338" y="8235"/>
                    <a:pt x="11379" y="8221"/>
                    <a:pt x="11414" y="8194"/>
                  </a:cubicBezTo>
                  <a:lnTo>
                    <a:pt x="12006" y="7718"/>
                  </a:lnTo>
                  <a:lnTo>
                    <a:pt x="12386" y="8040"/>
                  </a:lnTo>
                  <a:lnTo>
                    <a:pt x="12020" y="8704"/>
                  </a:lnTo>
                  <a:cubicBezTo>
                    <a:pt x="11987" y="8767"/>
                    <a:pt x="11992" y="8844"/>
                    <a:pt x="12030" y="8901"/>
                  </a:cubicBezTo>
                  <a:cubicBezTo>
                    <a:pt x="12069" y="8959"/>
                    <a:pt x="12102" y="9017"/>
                    <a:pt x="12131" y="9079"/>
                  </a:cubicBezTo>
                  <a:cubicBezTo>
                    <a:pt x="12165" y="9142"/>
                    <a:pt x="12227" y="9185"/>
                    <a:pt x="12299" y="9185"/>
                  </a:cubicBezTo>
                  <a:lnTo>
                    <a:pt x="13055" y="9204"/>
                  </a:lnTo>
                  <a:lnTo>
                    <a:pt x="13142" y="9695"/>
                  </a:lnTo>
                  <a:lnTo>
                    <a:pt x="12434" y="9970"/>
                  </a:lnTo>
                  <a:cubicBezTo>
                    <a:pt x="12372" y="9994"/>
                    <a:pt x="12324" y="10051"/>
                    <a:pt x="12314" y="10124"/>
                  </a:cubicBezTo>
                  <a:cubicBezTo>
                    <a:pt x="12309" y="10191"/>
                    <a:pt x="12295" y="10258"/>
                    <a:pt x="12280" y="10326"/>
                  </a:cubicBezTo>
                  <a:cubicBezTo>
                    <a:pt x="12266" y="10393"/>
                    <a:pt x="12290" y="10465"/>
                    <a:pt x="12343" y="10513"/>
                  </a:cubicBezTo>
                  <a:lnTo>
                    <a:pt x="12911" y="11014"/>
                  </a:lnTo>
                  <a:lnTo>
                    <a:pt x="12660" y="11447"/>
                  </a:lnTo>
                  <a:lnTo>
                    <a:pt x="11943" y="11206"/>
                  </a:lnTo>
                  <a:cubicBezTo>
                    <a:pt x="11922" y="11198"/>
                    <a:pt x="11900" y="11195"/>
                    <a:pt x="11878" y="11195"/>
                  </a:cubicBezTo>
                  <a:cubicBezTo>
                    <a:pt x="11832" y="11195"/>
                    <a:pt x="11787" y="11212"/>
                    <a:pt x="11751" y="11245"/>
                  </a:cubicBezTo>
                  <a:cubicBezTo>
                    <a:pt x="11703" y="11293"/>
                    <a:pt x="11650" y="11336"/>
                    <a:pt x="11592" y="11379"/>
                  </a:cubicBezTo>
                  <a:cubicBezTo>
                    <a:pt x="11539" y="11423"/>
                    <a:pt x="11510" y="11490"/>
                    <a:pt x="11520" y="11562"/>
                  </a:cubicBezTo>
                  <a:lnTo>
                    <a:pt x="11635" y="12308"/>
                  </a:lnTo>
                  <a:lnTo>
                    <a:pt x="11164" y="12481"/>
                  </a:lnTo>
                  <a:lnTo>
                    <a:pt x="10769" y="11832"/>
                  </a:lnTo>
                  <a:cubicBezTo>
                    <a:pt x="10736" y="11774"/>
                    <a:pt x="10678" y="11740"/>
                    <a:pt x="10611" y="11740"/>
                  </a:cubicBezTo>
                  <a:lnTo>
                    <a:pt x="10601" y="11740"/>
                  </a:lnTo>
                  <a:cubicBezTo>
                    <a:pt x="10565" y="11743"/>
                    <a:pt x="10530" y="11744"/>
                    <a:pt x="10496" y="11744"/>
                  </a:cubicBezTo>
                  <a:cubicBezTo>
                    <a:pt x="10461" y="11744"/>
                    <a:pt x="10428" y="11743"/>
                    <a:pt x="10394" y="11740"/>
                  </a:cubicBezTo>
                  <a:cubicBezTo>
                    <a:pt x="10389" y="11740"/>
                    <a:pt x="10385" y="11740"/>
                    <a:pt x="10380" y="11740"/>
                  </a:cubicBezTo>
                  <a:cubicBezTo>
                    <a:pt x="10313" y="11740"/>
                    <a:pt x="10252" y="11773"/>
                    <a:pt x="10221" y="11832"/>
                  </a:cubicBezTo>
                  <a:lnTo>
                    <a:pt x="9826" y="12476"/>
                  </a:lnTo>
                  <a:lnTo>
                    <a:pt x="9355" y="12308"/>
                  </a:lnTo>
                  <a:lnTo>
                    <a:pt x="9470" y="11557"/>
                  </a:lnTo>
                  <a:cubicBezTo>
                    <a:pt x="9480" y="11490"/>
                    <a:pt x="9451" y="11423"/>
                    <a:pt x="9398" y="11379"/>
                  </a:cubicBezTo>
                  <a:cubicBezTo>
                    <a:pt x="9340" y="11336"/>
                    <a:pt x="9287" y="11293"/>
                    <a:pt x="9239" y="11245"/>
                  </a:cubicBezTo>
                  <a:cubicBezTo>
                    <a:pt x="9203" y="11212"/>
                    <a:pt x="9158" y="11195"/>
                    <a:pt x="9112" y="11195"/>
                  </a:cubicBezTo>
                  <a:cubicBezTo>
                    <a:pt x="9090" y="11195"/>
                    <a:pt x="9068" y="11198"/>
                    <a:pt x="9047" y="11206"/>
                  </a:cubicBezTo>
                  <a:lnTo>
                    <a:pt x="8330" y="11447"/>
                  </a:lnTo>
                  <a:lnTo>
                    <a:pt x="8080" y="11014"/>
                  </a:lnTo>
                  <a:lnTo>
                    <a:pt x="8652" y="10513"/>
                  </a:lnTo>
                  <a:cubicBezTo>
                    <a:pt x="8700" y="10465"/>
                    <a:pt x="8724" y="10393"/>
                    <a:pt x="8710" y="10326"/>
                  </a:cubicBezTo>
                  <a:cubicBezTo>
                    <a:pt x="8695" y="10258"/>
                    <a:pt x="8681" y="10191"/>
                    <a:pt x="8676" y="10124"/>
                  </a:cubicBezTo>
                  <a:cubicBezTo>
                    <a:pt x="8667" y="10051"/>
                    <a:pt x="8618" y="9994"/>
                    <a:pt x="8556" y="9970"/>
                  </a:cubicBezTo>
                  <a:lnTo>
                    <a:pt x="7849" y="9695"/>
                  </a:lnTo>
                  <a:lnTo>
                    <a:pt x="7935" y="9204"/>
                  </a:lnTo>
                  <a:lnTo>
                    <a:pt x="8691" y="9185"/>
                  </a:lnTo>
                  <a:cubicBezTo>
                    <a:pt x="8763" y="9185"/>
                    <a:pt x="8825" y="9142"/>
                    <a:pt x="8854" y="9079"/>
                  </a:cubicBezTo>
                  <a:cubicBezTo>
                    <a:pt x="8888" y="9017"/>
                    <a:pt x="8922" y="8959"/>
                    <a:pt x="8960" y="8901"/>
                  </a:cubicBezTo>
                  <a:cubicBezTo>
                    <a:pt x="8999" y="8844"/>
                    <a:pt x="9003" y="8767"/>
                    <a:pt x="8970" y="8704"/>
                  </a:cubicBezTo>
                  <a:lnTo>
                    <a:pt x="8604" y="8040"/>
                  </a:lnTo>
                  <a:lnTo>
                    <a:pt x="8984" y="7718"/>
                  </a:lnTo>
                  <a:lnTo>
                    <a:pt x="9576" y="8194"/>
                  </a:lnTo>
                  <a:cubicBezTo>
                    <a:pt x="9612" y="8221"/>
                    <a:pt x="9653" y="8235"/>
                    <a:pt x="9694" y="8235"/>
                  </a:cubicBezTo>
                  <a:cubicBezTo>
                    <a:pt x="9719" y="8235"/>
                    <a:pt x="9744" y="8229"/>
                    <a:pt x="9769" y="8218"/>
                  </a:cubicBezTo>
                  <a:cubicBezTo>
                    <a:pt x="9836" y="8189"/>
                    <a:pt x="9898" y="8170"/>
                    <a:pt x="9966" y="8151"/>
                  </a:cubicBezTo>
                  <a:cubicBezTo>
                    <a:pt x="10033" y="8127"/>
                    <a:pt x="10081" y="8074"/>
                    <a:pt x="10096" y="8006"/>
                  </a:cubicBezTo>
                  <a:lnTo>
                    <a:pt x="10245" y="7261"/>
                  </a:lnTo>
                  <a:close/>
                  <a:moveTo>
                    <a:pt x="6067" y="0"/>
                  </a:moveTo>
                  <a:cubicBezTo>
                    <a:pt x="5204" y="0"/>
                    <a:pt x="4336" y="206"/>
                    <a:pt x="3537" y="625"/>
                  </a:cubicBezTo>
                  <a:cubicBezTo>
                    <a:pt x="3343" y="724"/>
                    <a:pt x="3447" y="986"/>
                    <a:pt x="3622" y="986"/>
                  </a:cubicBezTo>
                  <a:cubicBezTo>
                    <a:pt x="3652" y="986"/>
                    <a:pt x="3683" y="979"/>
                    <a:pt x="3715" y="962"/>
                  </a:cubicBezTo>
                  <a:cubicBezTo>
                    <a:pt x="4458" y="572"/>
                    <a:pt x="5265" y="381"/>
                    <a:pt x="6068" y="381"/>
                  </a:cubicBezTo>
                  <a:cubicBezTo>
                    <a:pt x="7217" y="381"/>
                    <a:pt x="8358" y="773"/>
                    <a:pt x="9287" y="1535"/>
                  </a:cubicBezTo>
                  <a:cubicBezTo>
                    <a:pt x="10861" y="2824"/>
                    <a:pt x="11510" y="4932"/>
                    <a:pt x="10938" y="6885"/>
                  </a:cubicBezTo>
                  <a:lnTo>
                    <a:pt x="10091" y="6885"/>
                  </a:lnTo>
                  <a:cubicBezTo>
                    <a:pt x="9999" y="6885"/>
                    <a:pt x="9922" y="6948"/>
                    <a:pt x="9903" y="7034"/>
                  </a:cubicBezTo>
                  <a:lnTo>
                    <a:pt x="9744" y="7824"/>
                  </a:lnTo>
                  <a:lnTo>
                    <a:pt x="9730" y="7828"/>
                  </a:lnTo>
                  <a:lnTo>
                    <a:pt x="9100" y="7328"/>
                  </a:lnTo>
                  <a:cubicBezTo>
                    <a:pt x="9066" y="7299"/>
                    <a:pt x="9024" y="7285"/>
                    <a:pt x="8981" y="7285"/>
                  </a:cubicBezTo>
                  <a:cubicBezTo>
                    <a:pt x="8938" y="7285"/>
                    <a:pt x="8895" y="7299"/>
                    <a:pt x="8859" y="7328"/>
                  </a:cubicBezTo>
                  <a:lnTo>
                    <a:pt x="8243" y="7848"/>
                  </a:lnTo>
                  <a:cubicBezTo>
                    <a:pt x="8171" y="7905"/>
                    <a:pt x="8152" y="8006"/>
                    <a:pt x="8195" y="8083"/>
                  </a:cubicBezTo>
                  <a:lnTo>
                    <a:pt x="8580" y="8791"/>
                  </a:lnTo>
                  <a:lnTo>
                    <a:pt x="8575" y="8805"/>
                  </a:lnTo>
                  <a:lnTo>
                    <a:pt x="7772" y="8824"/>
                  </a:lnTo>
                  <a:cubicBezTo>
                    <a:pt x="7680" y="8829"/>
                    <a:pt x="7603" y="8892"/>
                    <a:pt x="7589" y="8983"/>
                  </a:cubicBezTo>
                  <a:lnTo>
                    <a:pt x="7449" y="9777"/>
                  </a:lnTo>
                  <a:cubicBezTo>
                    <a:pt x="7435" y="9869"/>
                    <a:pt x="7483" y="9955"/>
                    <a:pt x="7570" y="9989"/>
                  </a:cubicBezTo>
                  <a:lnTo>
                    <a:pt x="7988" y="10152"/>
                  </a:lnTo>
                  <a:cubicBezTo>
                    <a:pt x="7382" y="10403"/>
                    <a:pt x="6732" y="10528"/>
                    <a:pt x="6073" y="10528"/>
                  </a:cubicBezTo>
                  <a:cubicBezTo>
                    <a:pt x="3913" y="10528"/>
                    <a:pt x="1988" y="9156"/>
                    <a:pt x="1281" y="7116"/>
                  </a:cubicBezTo>
                  <a:cubicBezTo>
                    <a:pt x="573" y="5071"/>
                    <a:pt x="1237" y="2805"/>
                    <a:pt x="2936" y="1467"/>
                  </a:cubicBezTo>
                  <a:cubicBezTo>
                    <a:pt x="3094" y="1344"/>
                    <a:pt x="2977" y="1124"/>
                    <a:pt x="2820" y="1124"/>
                  </a:cubicBezTo>
                  <a:cubicBezTo>
                    <a:pt x="2781" y="1124"/>
                    <a:pt x="2740" y="1138"/>
                    <a:pt x="2700" y="1169"/>
                  </a:cubicBezTo>
                  <a:cubicBezTo>
                    <a:pt x="578" y="2839"/>
                    <a:pt x="1" y="5812"/>
                    <a:pt x="1343" y="8156"/>
                  </a:cubicBezTo>
                  <a:cubicBezTo>
                    <a:pt x="2338" y="9898"/>
                    <a:pt x="4170" y="10903"/>
                    <a:pt x="6078" y="10903"/>
                  </a:cubicBezTo>
                  <a:cubicBezTo>
                    <a:pt x="6737" y="10903"/>
                    <a:pt x="7405" y="10783"/>
                    <a:pt x="8051" y="10533"/>
                  </a:cubicBezTo>
                  <a:lnTo>
                    <a:pt x="8051" y="10533"/>
                  </a:lnTo>
                  <a:lnTo>
                    <a:pt x="7719" y="10826"/>
                  </a:lnTo>
                  <a:cubicBezTo>
                    <a:pt x="7647" y="10889"/>
                    <a:pt x="7632" y="10985"/>
                    <a:pt x="7675" y="11067"/>
                  </a:cubicBezTo>
                  <a:lnTo>
                    <a:pt x="8084" y="11764"/>
                  </a:lnTo>
                  <a:cubicBezTo>
                    <a:pt x="8117" y="11827"/>
                    <a:pt x="8181" y="11861"/>
                    <a:pt x="8246" y="11861"/>
                  </a:cubicBezTo>
                  <a:cubicBezTo>
                    <a:pt x="8266" y="11861"/>
                    <a:pt x="8286" y="11858"/>
                    <a:pt x="8306" y="11851"/>
                  </a:cubicBezTo>
                  <a:lnTo>
                    <a:pt x="9066" y="11596"/>
                  </a:lnTo>
                  <a:lnTo>
                    <a:pt x="9080" y="11606"/>
                  </a:lnTo>
                  <a:lnTo>
                    <a:pt x="8960" y="12399"/>
                  </a:lnTo>
                  <a:cubicBezTo>
                    <a:pt x="8946" y="12486"/>
                    <a:pt x="8999" y="12573"/>
                    <a:pt x="9080" y="12606"/>
                  </a:cubicBezTo>
                  <a:lnTo>
                    <a:pt x="9841" y="12885"/>
                  </a:lnTo>
                  <a:cubicBezTo>
                    <a:pt x="9861" y="12892"/>
                    <a:pt x="9883" y="12896"/>
                    <a:pt x="9904" y="12896"/>
                  </a:cubicBezTo>
                  <a:cubicBezTo>
                    <a:pt x="9971" y="12896"/>
                    <a:pt x="10035" y="12862"/>
                    <a:pt x="10072" y="12804"/>
                  </a:cubicBezTo>
                  <a:lnTo>
                    <a:pt x="10485" y="12116"/>
                  </a:lnTo>
                  <a:lnTo>
                    <a:pt x="10505" y="12116"/>
                  </a:lnTo>
                  <a:lnTo>
                    <a:pt x="10923" y="12804"/>
                  </a:lnTo>
                  <a:cubicBezTo>
                    <a:pt x="10959" y="12860"/>
                    <a:pt x="11021" y="12894"/>
                    <a:pt x="11083" y="12894"/>
                  </a:cubicBezTo>
                  <a:cubicBezTo>
                    <a:pt x="11106" y="12894"/>
                    <a:pt x="11128" y="12889"/>
                    <a:pt x="11149" y="12881"/>
                  </a:cubicBezTo>
                  <a:lnTo>
                    <a:pt x="11910" y="12606"/>
                  </a:lnTo>
                  <a:cubicBezTo>
                    <a:pt x="11996" y="12573"/>
                    <a:pt x="12044" y="12486"/>
                    <a:pt x="12030" y="12399"/>
                  </a:cubicBezTo>
                  <a:lnTo>
                    <a:pt x="11910" y="11606"/>
                  </a:lnTo>
                  <a:lnTo>
                    <a:pt x="11924" y="11591"/>
                  </a:lnTo>
                  <a:lnTo>
                    <a:pt x="12684" y="11851"/>
                  </a:lnTo>
                  <a:cubicBezTo>
                    <a:pt x="12705" y="11858"/>
                    <a:pt x="12726" y="11861"/>
                    <a:pt x="12747" y="11861"/>
                  </a:cubicBezTo>
                  <a:cubicBezTo>
                    <a:pt x="12814" y="11861"/>
                    <a:pt x="12878" y="11827"/>
                    <a:pt x="12911" y="11764"/>
                  </a:cubicBezTo>
                  <a:lnTo>
                    <a:pt x="13315" y="11067"/>
                  </a:lnTo>
                  <a:cubicBezTo>
                    <a:pt x="13363" y="10985"/>
                    <a:pt x="13344" y="10889"/>
                    <a:pt x="13276" y="10826"/>
                  </a:cubicBezTo>
                  <a:lnTo>
                    <a:pt x="12675" y="10297"/>
                  </a:lnTo>
                  <a:lnTo>
                    <a:pt x="12680" y="10278"/>
                  </a:lnTo>
                  <a:lnTo>
                    <a:pt x="13425" y="9989"/>
                  </a:lnTo>
                  <a:cubicBezTo>
                    <a:pt x="13507" y="9955"/>
                    <a:pt x="13555" y="9869"/>
                    <a:pt x="13546" y="9782"/>
                  </a:cubicBezTo>
                  <a:lnTo>
                    <a:pt x="13401" y="8983"/>
                  </a:lnTo>
                  <a:cubicBezTo>
                    <a:pt x="13387" y="8897"/>
                    <a:pt x="13310" y="8829"/>
                    <a:pt x="13223" y="8824"/>
                  </a:cubicBezTo>
                  <a:lnTo>
                    <a:pt x="12420" y="8810"/>
                  </a:lnTo>
                  <a:lnTo>
                    <a:pt x="12410" y="8791"/>
                  </a:lnTo>
                  <a:lnTo>
                    <a:pt x="12795" y="8088"/>
                  </a:lnTo>
                  <a:cubicBezTo>
                    <a:pt x="12838" y="8006"/>
                    <a:pt x="12819" y="7910"/>
                    <a:pt x="12752" y="7852"/>
                  </a:cubicBezTo>
                  <a:lnTo>
                    <a:pt x="12131" y="7328"/>
                  </a:lnTo>
                  <a:cubicBezTo>
                    <a:pt x="12095" y="7299"/>
                    <a:pt x="12052" y="7285"/>
                    <a:pt x="12009" y="7285"/>
                  </a:cubicBezTo>
                  <a:cubicBezTo>
                    <a:pt x="11966" y="7285"/>
                    <a:pt x="11924" y="7299"/>
                    <a:pt x="11890" y="7328"/>
                  </a:cubicBezTo>
                  <a:lnTo>
                    <a:pt x="11260" y="7828"/>
                  </a:lnTo>
                  <a:lnTo>
                    <a:pt x="11241" y="7824"/>
                  </a:lnTo>
                  <a:lnTo>
                    <a:pt x="11159" y="7405"/>
                  </a:lnTo>
                  <a:cubicBezTo>
                    <a:pt x="11164" y="7400"/>
                    <a:pt x="11164" y="7395"/>
                    <a:pt x="11169" y="7386"/>
                  </a:cubicBezTo>
                  <a:cubicBezTo>
                    <a:pt x="11972" y="5268"/>
                    <a:pt x="11380" y="2877"/>
                    <a:pt x="9682" y="1376"/>
                  </a:cubicBezTo>
                  <a:cubicBezTo>
                    <a:pt x="8663" y="469"/>
                    <a:pt x="7371" y="0"/>
                    <a:pt x="60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54" name="Google Shape;15154;p83"/>
          <p:cNvSpPr/>
          <p:nvPr/>
        </p:nvSpPr>
        <p:spPr>
          <a:xfrm>
            <a:off x="3597435" y="2039441"/>
            <a:ext cx="25388" cy="49885"/>
          </a:xfrm>
          <a:custGeom>
            <a:avLst/>
            <a:gdLst/>
            <a:ahLst/>
            <a:cxnLst/>
            <a:rect l="l" t="t" r="r" b="b"/>
            <a:pathLst>
              <a:path w="968" h="1902" extrusionOk="0">
                <a:moveTo>
                  <a:pt x="646" y="1"/>
                </a:moveTo>
                <a:cubicBezTo>
                  <a:pt x="290" y="1"/>
                  <a:pt x="1" y="290"/>
                  <a:pt x="6" y="646"/>
                </a:cubicBezTo>
                <a:lnTo>
                  <a:pt x="6" y="1079"/>
                </a:lnTo>
                <a:cubicBezTo>
                  <a:pt x="6" y="1468"/>
                  <a:pt x="270" y="1805"/>
                  <a:pt x="650" y="1901"/>
                </a:cubicBezTo>
                <a:lnTo>
                  <a:pt x="650"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83"/>
          <p:cNvSpPr/>
          <p:nvPr/>
        </p:nvSpPr>
        <p:spPr>
          <a:xfrm>
            <a:off x="3580544" y="2114294"/>
            <a:ext cx="17048" cy="43800"/>
          </a:xfrm>
          <a:custGeom>
            <a:avLst/>
            <a:gdLst/>
            <a:ahLst/>
            <a:cxnLst/>
            <a:rect l="l" t="t" r="r" b="b"/>
            <a:pathLst>
              <a:path w="650" h="1670" extrusionOk="0">
                <a:moveTo>
                  <a:pt x="130" y="0"/>
                </a:moveTo>
                <a:cubicBezTo>
                  <a:pt x="48" y="111"/>
                  <a:pt x="0" y="246"/>
                  <a:pt x="0" y="380"/>
                </a:cubicBezTo>
                <a:lnTo>
                  <a:pt x="0" y="1670"/>
                </a:lnTo>
                <a:lnTo>
                  <a:pt x="650" y="1670"/>
                </a:lnTo>
                <a:lnTo>
                  <a:pt x="650" y="606"/>
                </a:lnTo>
                <a:cubicBezTo>
                  <a:pt x="645" y="467"/>
                  <a:pt x="582" y="342"/>
                  <a:pt x="476" y="260"/>
                </a:cubicBezTo>
                <a:lnTo>
                  <a:pt x="13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56" name="Google Shape;15156;p83"/>
          <p:cNvGrpSpPr/>
          <p:nvPr/>
        </p:nvGrpSpPr>
        <p:grpSpPr>
          <a:xfrm>
            <a:off x="3575220" y="1802711"/>
            <a:ext cx="292830" cy="360602"/>
            <a:chOff x="3575220" y="1987286"/>
            <a:chExt cx="292830" cy="360602"/>
          </a:xfrm>
        </p:grpSpPr>
        <p:sp>
          <p:nvSpPr>
            <p:cNvPr id="15157" name="Google Shape;15157;p83"/>
            <p:cNvSpPr/>
            <p:nvPr/>
          </p:nvSpPr>
          <p:spPr>
            <a:xfrm>
              <a:off x="3687552" y="2037748"/>
              <a:ext cx="67798" cy="50881"/>
            </a:xfrm>
            <a:custGeom>
              <a:avLst/>
              <a:gdLst/>
              <a:ahLst/>
              <a:cxnLst/>
              <a:rect l="l" t="t" r="r" b="b"/>
              <a:pathLst>
                <a:path w="2585" h="1940" extrusionOk="0">
                  <a:moveTo>
                    <a:pt x="866" y="1"/>
                  </a:moveTo>
                  <a:lnTo>
                    <a:pt x="866" y="429"/>
                  </a:lnTo>
                  <a:cubicBezTo>
                    <a:pt x="866" y="511"/>
                    <a:pt x="818" y="588"/>
                    <a:pt x="746" y="621"/>
                  </a:cubicBezTo>
                  <a:lnTo>
                    <a:pt x="241" y="876"/>
                  </a:lnTo>
                  <a:cubicBezTo>
                    <a:pt x="97" y="949"/>
                    <a:pt x="0" y="1098"/>
                    <a:pt x="0" y="1261"/>
                  </a:cubicBezTo>
                  <a:lnTo>
                    <a:pt x="0" y="1940"/>
                  </a:lnTo>
                  <a:lnTo>
                    <a:pt x="2584" y="1940"/>
                  </a:lnTo>
                  <a:lnTo>
                    <a:pt x="2584" y="1261"/>
                  </a:lnTo>
                  <a:cubicBezTo>
                    <a:pt x="2584" y="1098"/>
                    <a:pt x="2498" y="949"/>
                    <a:pt x="2353" y="876"/>
                  </a:cubicBezTo>
                  <a:lnTo>
                    <a:pt x="1848" y="621"/>
                  </a:lnTo>
                  <a:cubicBezTo>
                    <a:pt x="1776" y="588"/>
                    <a:pt x="1728" y="511"/>
                    <a:pt x="1728" y="429"/>
                  </a:cubicBezTo>
                  <a:lnTo>
                    <a:pt x="1728"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83"/>
            <p:cNvSpPr/>
            <p:nvPr/>
          </p:nvSpPr>
          <p:spPr>
            <a:xfrm>
              <a:off x="3687684" y="2055557"/>
              <a:ext cx="67667" cy="33073"/>
            </a:xfrm>
            <a:custGeom>
              <a:avLst/>
              <a:gdLst/>
              <a:ahLst/>
              <a:cxnLst/>
              <a:rect l="l" t="t" r="r" b="b"/>
              <a:pathLst>
                <a:path w="2580" h="1261" extrusionOk="0">
                  <a:moveTo>
                    <a:pt x="631" y="0"/>
                  </a:moveTo>
                  <a:lnTo>
                    <a:pt x="241" y="197"/>
                  </a:lnTo>
                  <a:cubicBezTo>
                    <a:pt x="92" y="270"/>
                    <a:pt x="0" y="419"/>
                    <a:pt x="0" y="582"/>
                  </a:cubicBezTo>
                  <a:lnTo>
                    <a:pt x="0" y="1261"/>
                  </a:lnTo>
                  <a:lnTo>
                    <a:pt x="2579" y="1261"/>
                  </a:lnTo>
                  <a:lnTo>
                    <a:pt x="2579" y="582"/>
                  </a:lnTo>
                  <a:cubicBezTo>
                    <a:pt x="2579" y="419"/>
                    <a:pt x="2493" y="270"/>
                    <a:pt x="2348" y="197"/>
                  </a:cubicBezTo>
                  <a:lnTo>
                    <a:pt x="1954" y="0"/>
                  </a:lnTo>
                  <a:cubicBezTo>
                    <a:pt x="1795" y="193"/>
                    <a:pt x="1559" y="525"/>
                    <a:pt x="1295" y="525"/>
                  </a:cubicBezTo>
                  <a:cubicBezTo>
                    <a:pt x="1025" y="525"/>
                    <a:pt x="789" y="193"/>
                    <a:pt x="6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83"/>
            <p:cNvSpPr/>
            <p:nvPr/>
          </p:nvSpPr>
          <p:spPr>
            <a:xfrm>
              <a:off x="3687815" y="2065654"/>
              <a:ext cx="16917" cy="22975"/>
            </a:xfrm>
            <a:custGeom>
              <a:avLst/>
              <a:gdLst/>
              <a:ahLst/>
              <a:cxnLst/>
              <a:rect l="l" t="t" r="r" b="b"/>
              <a:pathLst>
                <a:path w="645" h="876" extrusionOk="0">
                  <a:moveTo>
                    <a:pt x="48" y="0"/>
                  </a:moveTo>
                  <a:cubicBezTo>
                    <a:pt x="14" y="58"/>
                    <a:pt x="0" y="125"/>
                    <a:pt x="0" y="197"/>
                  </a:cubicBezTo>
                  <a:lnTo>
                    <a:pt x="0" y="876"/>
                  </a:lnTo>
                  <a:lnTo>
                    <a:pt x="645" y="876"/>
                  </a:lnTo>
                  <a:lnTo>
                    <a:pt x="645" y="659"/>
                  </a:lnTo>
                  <a:cubicBezTo>
                    <a:pt x="645" y="525"/>
                    <a:pt x="577" y="395"/>
                    <a:pt x="472" y="313"/>
                  </a:cubicBezTo>
                  <a:lnTo>
                    <a:pt x="4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83"/>
            <p:cNvSpPr/>
            <p:nvPr/>
          </p:nvSpPr>
          <p:spPr>
            <a:xfrm>
              <a:off x="3738539" y="2065654"/>
              <a:ext cx="16943" cy="22975"/>
            </a:xfrm>
            <a:custGeom>
              <a:avLst/>
              <a:gdLst/>
              <a:ahLst/>
              <a:cxnLst/>
              <a:rect l="l" t="t" r="r" b="b"/>
              <a:pathLst>
                <a:path w="646" h="876" extrusionOk="0">
                  <a:moveTo>
                    <a:pt x="592" y="0"/>
                  </a:moveTo>
                  <a:lnTo>
                    <a:pt x="174" y="313"/>
                  </a:lnTo>
                  <a:cubicBezTo>
                    <a:pt x="63" y="395"/>
                    <a:pt x="0" y="525"/>
                    <a:pt x="0" y="659"/>
                  </a:cubicBezTo>
                  <a:lnTo>
                    <a:pt x="0" y="876"/>
                  </a:lnTo>
                  <a:lnTo>
                    <a:pt x="645" y="876"/>
                  </a:lnTo>
                  <a:lnTo>
                    <a:pt x="645" y="197"/>
                  </a:lnTo>
                  <a:cubicBezTo>
                    <a:pt x="645" y="125"/>
                    <a:pt x="626" y="58"/>
                    <a:pt x="59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83"/>
            <p:cNvSpPr/>
            <p:nvPr/>
          </p:nvSpPr>
          <p:spPr>
            <a:xfrm>
              <a:off x="3699040" y="1992584"/>
              <a:ext cx="45190" cy="50881"/>
            </a:xfrm>
            <a:custGeom>
              <a:avLst/>
              <a:gdLst/>
              <a:ahLst/>
              <a:cxnLst/>
              <a:rect l="l" t="t" r="r" b="b"/>
              <a:pathLst>
                <a:path w="1723" h="1940" extrusionOk="0">
                  <a:moveTo>
                    <a:pt x="645" y="0"/>
                  </a:moveTo>
                  <a:cubicBezTo>
                    <a:pt x="289" y="0"/>
                    <a:pt x="0" y="289"/>
                    <a:pt x="0" y="645"/>
                  </a:cubicBezTo>
                  <a:lnTo>
                    <a:pt x="0" y="1078"/>
                  </a:lnTo>
                  <a:cubicBezTo>
                    <a:pt x="0" y="1549"/>
                    <a:pt x="385" y="1939"/>
                    <a:pt x="862" y="1939"/>
                  </a:cubicBezTo>
                  <a:cubicBezTo>
                    <a:pt x="1338" y="1939"/>
                    <a:pt x="1723" y="1554"/>
                    <a:pt x="1723" y="1078"/>
                  </a:cubicBezTo>
                  <a:lnTo>
                    <a:pt x="1723" y="645"/>
                  </a:lnTo>
                  <a:cubicBezTo>
                    <a:pt x="1723" y="289"/>
                    <a:pt x="1434" y="0"/>
                    <a:pt x="1078" y="0"/>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83"/>
            <p:cNvSpPr/>
            <p:nvPr/>
          </p:nvSpPr>
          <p:spPr>
            <a:xfrm>
              <a:off x="3699040" y="1992584"/>
              <a:ext cx="31053" cy="50803"/>
            </a:xfrm>
            <a:custGeom>
              <a:avLst/>
              <a:gdLst/>
              <a:ahLst/>
              <a:cxnLst/>
              <a:rect l="l" t="t" r="r" b="b"/>
              <a:pathLst>
                <a:path w="1184" h="1937" extrusionOk="0">
                  <a:moveTo>
                    <a:pt x="645" y="0"/>
                  </a:moveTo>
                  <a:cubicBezTo>
                    <a:pt x="289" y="0"/>
                    <a:pt x="0" y="289"/>
                    <a:pt x="0" y="645"/>
                  </a:cubicBezTo>
                  <a:lnTo>
                    <a:pt x="0" y="1078"/>
                  </a:lnTo>
                  <a:cubicBezTo>
                    <a:pt x="0" y="1569"/>
                    <a:pt x="404" y="1936"/>
                    <a:pt x="858" y="1936"/>
                  </a:cubicBezTo>
                  <a:cubicBezTo>
                    <a:pt x="966" y="1936"/>
                    <a:pt x="1076" y="1916"/>
                    <a:pt x="1184" y="1872"/>
                  </a:cubicBezTo>
                  <a:cubicBezTo>
                    <a:pt x="857" y="1742"/>
                    <a:pt x="645" y="1424"/>
                    <a:pt x="645" y="1078"/>
                  </a:cubicBezTo>
                  <a:lnTo>
                    <a:pt x="645" y="645"/>
                  </a:lnTo>
                  <a:cubicBezTo>
                    <a:pt x="645" y="332"/>
                    <a:pt x="871" y="63"/>
                    <a:pt x="1184" y="10"/>
                  </a:cubicBezTo>
                  <a:cubicBezTo>
                    <a:pt x="1145" y="5"/>
                    <a:pt x="1112" y="0"/>
                    <a:pt x="107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3" name="Google Shape;15163;p83"/>
            <p:cNvSpPr/>
            <p:nvPr/>
          </p:nvSpPr>
          <p:spPr>
            <a:xfrm>
              <a:off x="3699040" y="1992584"/>
              <a:ext cx="45190" cy="22608"/>
            </a:xfrm>
            <a:custGeom>
              <a:avLst/>
              <a:gdLst/>
              <a:ahLst/>
              <a:cxnLst/>
              <a:rect l="l" t="t" r="r" b="b"/>
              <a:pathLst>
                <a:path w="1723" h="862" extrusionOk="0">
                  <a:moveTo>
                    <a:pt x="645" y="0"/>
                  </a:moveTo>
                  <a:cubicBezTo>
                    <a:pt x="289" y="0"/>
                    <a:pt x="0" y="289"/>
                    <a:pt x="0" y="645"/>
                  </a:cubicBezTo>
                  <a:cubicBezTo>
                    <a:pt x="0" y="645"/>
                    <a:pt x="645" y="861"/>
                    <a:pt x="1723" y="861"/>
                  </a:cubicBezTo>
                  <a:lnTo>
                    <a:pt x="1723" y="645"/>
                  </a:lnTo>
                  <a:cubicBezTo>
                    <a:pt x="1723" y="289"/>
                    <a:pt x="1434" y="0"/>
                    <a:pt x="1073"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83"/>
            <p:cNvSpPr/>
            <p:nvPr/>
          </p:nvSpPr>
          <p:spPr>
            <a:xfrm>
              <a:off x="3699040" y="1992584"/>
              <a:ext cx="31053" cy="20589"/>
            </a:xfrm>
            <a:custGeom>
              <a:avLst/>
              <a:gdLst/>
              <a:ahLst/>
              <a:cxnLst/>
              <a:rect l="l" t="t" r="r" b="b"/>
              <a:pathLst>
                <a:path w="1184" h="785" extrusionOk="0">
                  <a:moveTo>
                    <a:pt x="645" y="0"/>
                  </a:moveTo>
                  <a:cubicBezTo>
                    <a:pt x="289" y="0"/>
                    <a:pt x="0" y="289"/>
                    <a:pt x="0" y="645"/>
                  </a:cubicBezTo>
                  <a:cubicBezTo>
                    <a:pt x="212" y="707"/>
                    <a:pt x="428" y="756"/>
                    <a:pt x="645" y="784"/>
                  </a:cubicBezTo>
                  <a:lnTo>
                    <a:pt x="645" y="645"/>
                  </a:lnTo>
                  <a:cubicBezTo>
                    <a:pt x="645" y="332"/>
                    <a:pt x="871" y="63"/>
                    <a:pt x="1184" y="15"/>
                  </a:cubicBezTo>
                  <a:cubicBezTo>
                    <a:pt x="1145" y="5"/>
                    <a:pt x="1112" y="0"/>
                    <a:pt x="1078"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83"/>
            <p:cNvSpPr/>
            <p:nvPr/>
          </p:nvSpPr>
          <p:spPr>
            <a:xfrm>
              <a:off x="3687684" y="2105520"/>
              <a:ext cx="67798" cy="135439"/>
            </a:xfrm>
            <a:custGeom>
              <a:avLst/>
              <a:gdLst/>
              <a:ahLst/>
              <a:cxnLst/>
              <a:rect l="l" t="t" r="r" b="b"/>
              <a:pathLst>
                <a:path w="2585" h="5164" extrusionOk="0">
                  <a:moveTo>
                    <a:pt x="0" y="1"/>
                  </a:moveTo>
                  <a:lnTo>
                    <a:pt x="0" y="5164"/>
                  </a:lnTo>
                  <a:lnTo>
                    <a:pt x="2584" y="5164"/>
                  </a:lnTo>
                  <a:lnTo>
                    <a:pt x="258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83"/>
            <p:cNvSpPr/>
            <p:nvPr/>
          </p:nvSpPr>
          <p:spPr>
            <a:xfrm>
              <a:off x="3687684" y="2184517"/>
              <a:ext cx="67798" cy="56442"/>
            </a:xfrm>
            <a:custGeom>
              <a:avLst/>
              <a:gdLst/>
              <a:ahLst/>
              <a:cxnLst/>
              <a:rect l="l" t="t" r="r" b="b"/>
              <a:pathLst>
                <a:path w="2585" h="2152" extrusionOk="0">
                  <a:moveTo>
                    <a:pt x="0" y="1"/>
                  </a:moveTo>
                  <a:lnTo>
                    <a:pt x="0" y="2152"/>
                  </a:lnTo>
                  <a:lnTo>
                    <a:pt x="2584" y="2152"/>
                  </a:lnTo>
                  <a:lnTo>
                    <a:pt x="2584" y="1"/>
                  </a:ln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83"/>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83"/>
            <p:cNvSpPr/>
            <p:nvPr/>
          </p:nvSpPr>
          <p:spPr>
            <a:xfrm>
              <a:off x="3648290" y="2167601"/>
              <a:ext cx="25414" cy="67798"/>
            </a:xfrm>
            <a:custGeom>
              <a:avLst/>
              <a:gdLst/>
              <a:ahLst/>
              <a:cxnLst/>
              <a:rect l="l" t="t" r="r" b="b"/>
              <a:pathLst>
                <a:path w="969" h="2585" extrusionOk="0">
                  <a:moveTo>
                    <a:pt x="646" y="1"/>
                  </a:moveTo>
                  <a:cubicBezTo>
                    <a:pt x="290" y="1"/>
                    <a:pt x="1" y="290"/>
                    <a:pt x="1" y="646"/>
                  </a:cubicBezTo>
                  <a:lnTo>
                    <a:pt x="1" y="1353"/>
                  </a:lnTo>
                  <a:cubicBezTo>
                    <a:pt x="11" y="1565"/>
                    <a:pt x="83" y="1767"/>
                    <a:pt x="213" y="1935"/>
                  </a:cubicBezTo>
                  <a:cubicBezTo>
                    <a:pt x="352" y="2099"/>
                    <a:pt x="429" y="2306"/>
                    <a:pt x="429" y="2517"/>
                  </a:cubicBezTo>
                  <a:lnTo>
                    <a:pt x="429" y="2585"/>
                  </a:lnTo>
                  <a:lnTo>
                    <a:pt x="862" y="2585"/>
                  </a:lnTo>
                  <a:lnTo>
                    <a:pt x="862" y="2517"/>
                  </a:lnTo>
                  <a:cubicBezTo>
                    <a:pt x="862" y="2320"/>
                    <a:pt x="824" y="2123"/>
                    <a:pt x="752" y="1935"/>
                  </a:cubicBezTo>
                  <a:cubicBezTo>
                    <a:pt x="684" y="1748"/>
                    <a:pt x="646" y="1555"/>
                    <a:pt x="646" y="1353"/>
                  </a:cubicBezTo>
                  <a:lnTo>
                    <a:pt x="646" y="646"/>
                  </a:lnTo>
                  <a:cubicBezTo>
                    <a:pt x="646" y="290"/>
                    <a:pt x="790" y="1"/>
                    <a:pt x="96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83"/>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83"/>
            <p:cNvSpPr/>
            <p:nvPr/>
          </p:nvSpPr>
          <p:spPr>
            <a:xfrm>
              <a:off x="3648290" y="2167601"/>
              <a:ext cx="25414" cy="50514"/>
            </a:xfrm>
            <a:custGeom>
              <a:avLst/>
              <a:gdLst/>
              <a:ahLst/>
              <a:cxnLst/>
              <a:rect l="l" t="t" r="r" b="b"/>
              <a:pathLst>
                <a:path w="969" h="1926" extrusionOk="0">
                  <a:moveTo>
                    <a:pt x="646" y="1"/>
                  </a:moveTo>
                  <a:cubicBezTo>
                    <a:pt x="290" y="1"/>
                    <a:pt x="1" y="290"/>
                    <a:pt x="1" y="646"/>
                  </a:cubicBezTo>
                  <a:lnTo>
                    <a:pt x="1" y="1074"/>
                  </a:lnTo>
                  <a:cubicBezTo>
                    <a:pt x="1" y="1507"/>
                    <a:pt x="319" y="1868"/>
                    <a:pt x="747" y="1926"/>
                  </a:cubicBezTo>
                  <a:cubicBezTo>
                    <a:pt x="684" y="1743"/>
                    <a:pt x="646" y="1550"/>
                    <a:pt x="646" y="1353"/>
                  </a:cubicBezTo>
                  <a:lnTo>
                    <a:pt x="646" y="646"/>
                  </a:lnTo>
                  <a:cubicBezTo>
                    <a:pt x="646"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83"/>
            <p:cNvSpPr/>
            <p:nvPr/>
          </p:nvSpPr>
          <p:spPr>
            <a:xfrm>
              <a:off x="3631268" y="2229707"/>
              <a:ext cx="79155" cy="90380"/>
            </a:xfrm>
            <a:custGeom>
              <a:avLst/>
              <a:gdLst/>
              <a:ahLst/>
              <a:cxnLst/>
              <a:rect l="l" t="t" r="r" b="b"/>
              <a:pathLst>
                <a:path w="3018" h="3446" extrusionOk="0">
                  <a:moveTo>
                    <a:pt x="1285" y="0"/>
                  </a:moveTo>
                  <a:cubicBezTo>
                    <a:pt x="1150" y="0"/>
                    <a:pt x="1011" y="24"/>
                    <a:pt x="886" y="77"/>
                  </a:cubicBezTo>
                  <a:lnTo>
                    <a:pt x="409" y="265"/>
                  </a:lnTo>
                  <a:cubicBezTo>
                    <a:pt x="164" y="366"/>
                    <a:pt x="0" y="602"/>
                    <a:pt x="0" y="866"/>
                  </a:cubicBezTo>
                  <a:lnTo>
                    <a:pt x="0" y="3229"/>
                  </a:lnTo>
                  <a:cubicBezTo>
                    <a:pt x="0" y="3349"/>
                    <a:pt x="97" y="3446"/>
                    <a:pt x="217" y="3446"/>
                  </a:cubicBezTo>
                  <a:lnTo>
                    <a:pt x="2801" y="3446"/>
                  </a:lnTo>
                  <a:cubicBezTo>
                    <a:pt x="2921" y="3446"/>
                    <a:pt x="3017" y="3349"/>
                    <a:pt x="3017" y="3229"/>
                  </a:cubicBezTo>
                  <a:lnTo>
                    <a:pt x="3017" y="866"/>
                  </a:lnTo>
                  <a:cubicBezTo>
                    <a:pt x="3017"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83"/>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743"/>
                  </a:lnTo>
                  <a:cubicBezTo>
                    <a:pt x="0" y="2858"/>
                    <a:pt x="97" y="2955"/>
                    <a:pt x="217" y="2955"/>
                  </a:cubicBez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83"/>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434" y="2955"/>
                  </a:lnTo>
                  <a:cubicBezTo>
                    <a:pt x="549" y="2955"/>
                    <a:pt x="645" y="2858"/>
                    <a:pt x="645" y="2743"/>
                  </a:cubicBez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83"/>
            <p:cNvSpPr/>
            <p:nvPr/>
          </p:nvSpPr>
          <p:spPr>
            <a:xfrm>
              <a:off x="3665075" y="2088498"/>
              <a:ext cx="112988" cy="22608"/>
            </a:xfrm>
            <a:custGeom>
              <a:avLst/>
              <a:gdLst/>
              <a:ahLst/>
              <a:cxnLst/>
              <a:rect l="l" t="t" r="r" b="b"/>
              <a:pathLst>
                <a:path w="4308" h="862" extrusionOk="0">
                  <a:moveTo>
                    <a:pt x="1" y="0"/>
                  </a:moveTo>
                  <a:lnTo>
                    <a:pt x="424" y="837"/>
                  </a:lnTo>
                  <a:cubicBezTo>
                    <a:pt x="429" y="852"/>
                    <a:pt x="444" y="861"/>
                    <a:pt x="463" y="861"/>
                  </a:cubicBezTo>
                  <a:lnTo>
                    <a:pt x="3850" y="861"/>
                  </a:lnTo>
                  <a:cubicBezTo>
                    <a:pt x="3865" y="861"/>
                    <a:pt x="3879" y="852"/>
                    <a:pt x="3884" y="837"/>
                  </a:cubicBezTo>
                  <a:lnTo>
                    <a:pt x="4307" y="0"/>
                  </a:ln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83"/>
            <p:cNvSpPr/>
            <p:nvPr/>
          </p:nvSpPr>
          <p:spPr>
            <a:xfrm>
              <a:off x="3648185" y="2167601"/>
              <a:ext cx="45190" cy="67798"/>
            </a:xfrm>
            <a:custGeom>
              <a:avLst/>
              <a:gdLst/>
              <a:ahLst/>
              <a:cxnLst/>
              <a:rect l="l" t="t" r="r" b="b"/>
              <a:pathLst>
                <a:path w="1723" h="2585" extrusionOk="0">
                  <a:moveTo>
                    <a:pt x="1087" y="1"/>
                  </a:moveTo>
                  <a:cubicBezTo>
                    <a:pt x="1084" y="1"/>
                    <a:pt x="1081" y="1"/>
                    <a:pt x="1078" y="1"/>
                  </a:cubicBezTo>
                  <a:lnTo>
                    <a:pt x="645" y="1"/>
                  </a:lnTo>
                  <a:cubicBezTo>
                    <a:pt x="289" y="1"/>
                    <a:pt x="0" y="290"/>
                    <a:pt x="0" y="646"/>
                  </a:cubicBezTo>
                  <a:lnTo>
                    <a:pt x="0" y="1353"/>
                  </a:lnTo>
                  <a:cubicBezTo>
                    <a:pt x="15" y="1565"/>
                    <a:pt x="87" y="1767"/>
                    <a:pt x="217" y="1935"/>
                  </a:cubicBezTo>
                  <a:cubicBezTo>
                    <a:pt x="356" y="2099"/>
                    <a:pt x="433" y="2306"/>
                    <a:pt x="433" y="2517"/>
                  </a:cubicBezTo>
                  <a:lnTo>
                    <a:pt x="433" y="2585"/>
                  </a:lnTo>
                  <a:lnTo>
                    <a:pt x="1294" y="2585"/>
                  </a:lnTo>
                  <a:lnTo>
                    <a:pt x="1294" y="2460"/>
                  </a:lnTo>
                  <a:cubicBezTo>
                    <a:pt x="1294" y="2282"/>
                    <a:pt x="1357" y="2118"/>
                    <a:pt x="1468" y="1983"/>
                  </a:cubicBezTo>
                  <a:lnTo>
                    <a:pt x="1549" y="1892"/>
                  </a:lnTo>
                  <a:cubicBezTo>
                    <a:pt x="1655" y="1752"/>
                    <a:pt x="1713" y="1589"/>
                    <a:pt x="1723" y="1416"/>
                  </a:cubicBezTo>
                  <a:lnTo>
                    <a:pt x="1723" y="646"/>
                  </a:lnTo>
                  <a:cubicBezTo>
                    <a:pt x="1723" y="293"/>
                    <a:pt x="1439" y="1"/>
                    <a:pt x="1087"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83"/>
            <p:cNvSpPr/>
            <p:nvPr/>
          </p:nvSpPr>
          <p:spPr>
            <a:xfrm>
              <a:off x="3631268" y="2229707"/>
              <a:ext cx="79023" cy="90380"/>
            </a:xfrm>
            <a:custGeom>
              <a:avLst/>
              <a:gdLst/>
              <a:ahLst/>
              <a:cxnLst/>
              <a:rect l="l" t="t" r="r" b="b"/>
              <a:pathLst>
                <a:path w="3013" h="3446" extrusionOk="0">
                  <a:moveTo>
                    <a:pt x="1285" y="0"/>
                  </a:moveTo>
                  <a:cubicBezTo>
                    <a:pt x="1150" y="0"/>
                    <a:pt x="1011" y="24"/>
                    <a:pt x="886" y="77"/>
                  </a:cubicBezTo>
                  <a:lnTo>
                    <a:pt x="409" y="265"/>
                  </a:lnTo>
                  <a:cubicBezTo>
                    <a:pt x="164" y="366"/>
                    <a:pt x="0" y="602"/>
                    <a:pt x="0" y="866"/>
                  </a:cubicBezTo>
                  <a:lnTo>
                    <a:pt x="0" y="3446"/>
                  </a:lnTo>
                  <a:lnTo>
                    <a:pt x="3012" y="3446"/>
                  </a:lnTo>
                  <a:lnTo>
                    <a:pt x="3012" y="866"/>
                  </a:lnTo>
                  <a:cubicBezTo>
                    <a:pt x="3012" y="602"/>
                    <a:pt x="2854" y="366"/>
                    <a:pt x="2608" y="265"/>
                  </a:cubicBezTo>
                  <a:lnTo>
                    <a:pt x="2132" y="77"/>
                  </a:lnTo>
                  <a:cubicBezTo>
                    <a:pt x="2002" y="24"/>
                    <a:pt x="1867"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83"/>
            <p:cNvSpPr/>
            <p:nvPr/>
          </p:nvSpPr>
          <p:spPr>
            <a:xfrm>
              <a:off x="3648185" y="2167601"/>
              <a:ext cx="45190" cy="50776"/>
            </a:xfrm>
            <a:custGeom>
              <a:avLst/>
              <a:gdLst/>
              <a:ahLst/>
              <a:cxnLst/>
              <a:rect l="l" t="t" r="r" b="b"/>
              <a:pathLst>
                <a:path w="1723" h="1936" extrusionOk="0">
                  <a:moveTo>
                    <a:pt x="650" y="1"/>
                  </a:moveTo>
                  <a:cubicBezTo>
                    <a:pt x="289" y="1"/>
                    <a:pt x="0" y="290"/>
                    <a:pt x="0" y="646"/>
                  </a:cubicBezTo>
                  <a:lnTo>
                    <a:pt x="0" y="1074"/>
                  </a:lnTo>
                  <a:cubicBezTo>
                    <a:pt x="0" y="1550"/>
                    <a:pt x="385" y="1935"/>
                    <a:pt x="861" y="1935"/>
                  </a:cubicBezTo>
                  <a:cubicBezTo>
                    <a:pt x="1338" y="1935"/>
                    <a:pt x="1723" y="1550"/>
                    <a:pt x="1723" y="1074"/>
                  </a:cubicBezTo>
                  <a:lnTo>
                    <a:pt x="1723" y="646"/>
                  </a:lnTo>
                  <a:cubicBezTo>
                    <a:pt x="1723" y="290"/>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83"/>
            <p:cNvSpPr/>
            <p:nvPr/>
          </p:nvSpPr>
          <p:spPr>
            <a:xfrm>
              <a:off x="3648185" y="2167601"/>
              <a:ext cx="25519" cy="49885"/>
            </a:xfrm>
            <a:custGeom>
              <a:avLst/>
              <a:gdLst/>
              <a:ahLst/>
              <a:cxnLst/>
              <a:rect l="l" t="t" r="r" b="b"/>
              <a:pathLst>
                <a:path w="973" h="1902" extrusionOk="0">
                  <a:moveTo>
                    <a:pt x="650" y="1"/>
                  </a:moveTo>
                  <a:cubicBezTo>
                    <a:pt x="289" y="1"/>
                    <a:pt x="0" y="290"/>
                    <a:pt x="0" y="646"/>
                  </a:cubicBezTo>
                  <a:lnTo>
                    <a:pt x="0" y="1074"/>
                  </a:lnTo>
                  <a:cubicBezTo>
                    <a:pt x="5" y="1464"/>
                    <a:pt x="270" y="1805"/>
                    <a:pt x="650" y="1902"/>
                  </a:cubicBezTo>
                  <a:lnTo>
                    <a:pt x="650" y="646"/>
                  </a:lnTo>
                  <a:cubicBezTo>
                    <a:pt x="650" y="290"/>
                    <a:pt x="794" y="1"/>
                    <a:pt x="972"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83"/>
            <p:cNvSpPr/>
            <p:nvPr/>
          </p:nvSpPr>
          <p:spPr>
            <a:xfrm>
              <a:off x="3631268" y="2242454"/>
              <a:ext cx="16943" cy="77502"/>
            </a:xfrm>
            <a:custGeom>
              <a:avLst/>
              <a:gdLst/>
              <a:ahLst/>
              <a:cxnLst/>
              <a:rect l="l" t="t" r="r" b="b"/>
              <a:pathLst>
                <a:path w="646" h="2955" extrusionOk="0">
                  <a:moveTo>
                    <a:pt x="130" y="0"/>
                  </a:moveTo>
                  <a:cubicBezTo>
                    <a:pt x="48" y="111"/>
                    <a:pt x="0" y="241"/>
                    <a:pt x="0" y="380"/>
                  </a:cubicBezTo>
                  <a:lnTo>
                    <a:pt x="0" y="2955"/>
                  </a:lnTo>
                  <a:lnTo>
                    <a:pt x="645" y="2955"/>
                  </a:lnTo>
                  <a:lnTo>
                    <a:pt x="645" y="602"/>
                  </a:lnTo>
                  <a:cubicBezTo>
                    <a:pt x="645" y="467"/>
                    <a:pt x="583" y="342"/>
                    <a:pt x="477" y="260"/>
                  </a:cubicBezTo>
                  <a:lnTo>
                    <a:pt x="130"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83"/>
            <p:cNvSpPr/>
            <p:nvPr/>
          </p:nvSpPr>
          <p:spPr>
            <a:xfrm>
              <a:off x="3693349" y="2242454"/>
              <a:ext cx="16943" cy="77502"/>
            </a:xfrm>
            <a:custGeom>
              <a:avLst/>
              <a:gdLst/>
              <a:ahLst/>
              <a:cxnLst/>
              <a:rect l="l" t="t" r="r" b="b"/>
              <a:pathLst>
                <a:path w="646" h="2955" extrusionOk="0">
                  <a:moveTo>
                    <a:pt x="520" y="0"/>
                  </a:moveTo>
                  <a:lnTo>
                    <a:pt x="174" y="260"/>
                  </a:lnTo>
                  <a:cubicBezTo>
                    <a:pt x="68" y="342"/>
                    <a:pt x="1" y="467"/>
                    <a:pt x="1" y="602"/>
                  </a:cubicBezTo>
                  <a:lnTo>
                    <a:pt x="1"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83"/>
            <p:cNvSpPr/>
            <p:nvPr/>
          </p:nvSpPr>
          <p:spPr>
            <a:xfrm>
              <a:off x="3749764" y="2167601"/>
              <a:ext cx="45216" cy="67798"/>
            </a:xfrm>
            <a:custGeom>
              <a:avLst/>
              <a:gdLst/>
              <a:ahLst/>
              <a:cxnLst/>
              <a:rect l="l" t="t" r="r" b="b"/>
              <a:pathLst>
                <a:path w="1724" h="2585" extrusionOk="0">
                  <a:moveTo>
                    <a:pt x="645" y="1"/>
                  </a:moveTo>
                  <a:cubicBezTo>
                    <a:pt x="289" y="1"/>
                    <a:pt x="1" y="290"/>
                    <a:pt x="5" y="646"/>
                  </a:cubicBezTo>
                  <a:lnTo>
                    <a:pt x="5" y="1353"/>
                  </a:lnTo>
                  <a:cubicBezTo>
                    <a:pt x="15" y="1565"/>
                    <a:pt x="87" y="1767"/>
                    <a:pt x="217" y="1935"/>
                  </a:cubicBezTo>
                  <a:cubicBezTo>
                    <a:pt x="357" y="2099"/>
                    <a:pt x="434" y="2306"/>
                    <a:pt x="434" y="2517"/>
                  </a:cubicBezTo>
                  <a:lnTo>
                    <a:pt x="434" y="2585"/>
                  </a:lnTo>
                  <a:lnTo>
                    <a:pt x="1295" y="2585"/>
                  </a:lnTo>
                  <a:lnTo>
                    <a:pt x="1295" y="2460"/>
                  </a:lnTo>
                  <a:cubicBezTo>
                    <a:pt x="1290" y="2282"/>
                    <a:pt x="1353" y="2118"/>
                    <a:pt x="1468" y="1983"/>
                  </a:cubicBezTo>
                  <a:lnTo>
                    <a:pt x="1550" y="1892"/>
                  </a:lnTo>
                  <a:cubicBezTo>
                    <a:pt x="1651" y="1752"/>
                    <a:pt x="1714" y="1589"/>
                    <a:pt x="1723" y="1416"/>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83"/>
            <p:cNvSpPr/>
            <p:nvPr/>
          </p:nvSpPr>
          <p:spPr>
            <a:xfrm>
              <a:off x="3732847" y="2229707"/>
              <a:ext cx="79155" cy="90380"/>
            </a:xfrm>
            <a:custGeom>
              <a:avLst/>
              <a:gdLst/>
              <a:ahLst/>
              <a:cxnLst/>
              <a:rect l="l" t="t" r="r" b="b"/>
              <a:pathLst>
                <a:path w="3018" h="3446" extrusionOk="0">
                  <a:moveTo>
                    <a:pt x="1286" y="0"/>
                  </a:moveTo>
                  <a:cubicBezTo>
                    <a:pt x="1151" y="0"/>
                    <a:pt x="1016" y="24"/>
                    <a:pt x="886" y="77"/>
                  </a:cubicBezTo>
                  <a:lnTo>
                    <a:pt x="410" y="265"/>
                  </a:lnTo>
                  <a:cubicBezTo>
                    <a:pt x="164" y="366"/>
                    <a:pt x="1" y="602"/>
                    <a:pt x="1" y="866"/>
                  </a:cubicBezTo>
                  <a:lnTo>
                    <a:pt x="1" y="3446"/>
                  </a:lnTo>
                  <a:lnTo>
                    <a:pt x="3018" y="3446"/>
                  </a:lnTo>
                  <a:lnTo>
                    <a:pt x="3018" y="866"/>
                  </a:lnTo>
                  <a:cubicBezTo>
                    <a:pt x="3018" y="602"/>
                    <a:pt x="2854" y="366"/>
                    <a:pt x="2609" y="265"/>
                  </a:cubicBezTo>
                  <a:lnTo>
                    <a:pt x="2132" y="77"/>
                  </a:lnTo>
                  <a:cubicBezTo>
                    <a:pt x="2002" y="24"/>
                    <a:pt x="1868" y="0"/>
                    <a:pt x="1733"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83"/>
            <p:cNvSpPr/>
            <p:nvPr/>
          </p:nvSpPr>
          <p:spPr>
            <a:xfrm>
              <a:off x="3749895" y="2167601"/>
              <a:ext cx="45085" cy="50776"/>
            </a:xfrm>
            <a:custGeom>
              <a:avLst/>
              <a:gdLst/>
              <a:ahLst/>
              <a:cxnLst/>
              <a:rect l="l" t="t" r="r" b="b"/>
              <a:pathLst>
                <a:path w="1719" h="1936" extrusionOk="0">
                  <a:moveTo>
                    <a:pt x="645" y="1"/>
                  </a:moveTo>
                  <a:cubicBezTo>
                    <a:pt x="289" y="1"/>
                    <a:pt x="0" y="290"/>
                    <a:pt x="0" y="646"/>
                  </a:cubicBezTo>
                  <a:lnTo>
                    <a:pt x="0" y="1074"/>
                  </a:lnTo>
                  <a:cubicBezTo>
                    <a:pt x="0" y="1550"/>
                    <a:pt x="385" y="1935"/>
                    <a:pt x="857" y="1935"/>
                  </a:cubicBezTo>
                  <a:cubicBezTo>
                    <a:pt x="1333" y="1935"/>
                    <a:pt x="1718" y="1550"/>
                    <a:pt x="1718" y="1074"/>
                  </a:cubicBezTo>
                  <a:lnTo>
                    <a:pt x="1718" y="646"/>
                  </a:lnTo>
                  <a:cubicBezTo>
                    <a:pt x="1718" y="290"/>
                    <a:pt x="1429" y="1"/>
                    <a:pt x="10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83"/>
            <p:cNvSpPr/>
            <p:nvPr/>
          </p:nvSpPr>
          <p:spPr>
            <a:xfrm>
              <a:off x="3749895" y="2167601"/>
              <a:ext cx="25388" cy="49885"/>
            </a:xfrm>
            <a:custGeom>
              <a:avLst/>
              <a:gdLst/>
              <a:ahLst/>
              <a:cxnLst/>
              <a:rect l="l" t="t" r="r" b="b"/>
              <a:pathLst>
                <a:path w="968" h="1902" extrusionOk="0">
                  <a:moveTo>
                    <a:pt x="645" y="1"/>
                  </a:moveTo>
                  <a:cubicBezTo>
                    <a:pt x="289" y="1"/>
                    <a:pt x="0" y="290"/>
                    <a:pt x="0" y="646"/>
                  </a:cubicBezTo>
                  <a:lnTo>
                    <a:pt x="0" y="1074"/>
                  </a:lnTo>
                  <a:cubicBezTo>
                    <a:pt x="0" y="1464"/>
                    <a:pt x="265" y="1805"/>
                    <a:pt x="645" y="1902"/>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83"/>
            <p:cNvSpPr/>
            <p:nvPr/>
          </p:nvSpPr>
          <p:spPr>
            <a:xfrm>
              <a:off x="3732847" y="2242454"/>
              <a:ext cx="17074" cy="77502"/>
            </a:xfrm>
            <a:custGeom>
              <a:avLst/>
              <a:gdLst/>
              <a:ahLst/>
              <a:cxnLst/>
              <a:rect l="l" t="t" r="r" b="b"/>
              <a:pathLst>
                <a:path w="651" h="2955" extrusionOk="0">
                  <a:moveTo>
                    <a:pt x="131" y="0"/>
                  </a:moveTo>
                  <a:cubicBezTo>
                    <a:pt x="49" y="111"/>
                    <a:pt x="1" y="241"/>
                    <a:pt x="1" y="380"/>
                  </a:cubicBezTo>
                  <a:lnTo>
                    <a:pt x="1" y="2955"/>
                  </a:lnTo>
                  <a:lnTo>
                    <a:pt x="650" y="2955"/>
                  </a:lnTo>
                  <a:lnTo>
                    <a:pt x="650" y="602"/>
                  </a:lnTo>
                  <a:cubicBezTo>
                    <a:pt x="646" y="467"/>
                    <a:pt x="583" y="342"/>
                    <a:pt x="477" y="260"/>
                  </a:cubicBezTo>
                  <a:lnTo>
                    <a:pt x="131" y="0"/>
                  </a:ln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83"/>
            <p:cNvSpPr/>
            <p:nvPr/>
          </p:nvSpPr>
          <p:spPr>
            <a:xfrm>
              <a:off x="3794954" y="2242454"/>
              <a:ext cx="16917" cy="77502"/>
            </a:xfrm>
            <a:custGeom>
              <a:avLst/>
              <a:gdLst/>
              <a:ahLst/>
              <a:cxnLst/>
              <a:rect l="l" t="t" r="r" b="b"/>
              <a:pathLst>
                <a:path w="645" h="2955" extrusionOk="0">
                  <a:moveTo>
                    <a:pt x="520" y="0"/>
                  </a:moveTo>
                  <a:lnTo>
                    <a:pt x="173" y="260"/>
                  </a:lnTo>
                  <a:cubicBezTo>
                    <a:pt x="68" y="342"/>
                    <a:pt x="0" y="467"/>
                    <a:pt x="0" y="602"/>
                  </a:cubicBezTo>
                  <a:lnTo>
                    <a:pt x="0" y="2955"/>
                  </a:lnTo>
                  <a:lnTo>
                    <a:pt x="645" y="2955"/>
                  </a:lnTo>
                  <a:lnTo>
                    <a:pt x="645" y="380"/>
                  </a:lnTo>
                  <a:cubicBezTo>
                    <a:pt x="645" y="241"/>
                    <a:pt x="602" y="111"/>
                    <a:pt x="520"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83"/>
            <p:cNvSpPr/>
            <p:nvPr/>
          </p:nvSpPr>
          <p:spPr>
            <a:xfrm>
              <a:off x="3597435" y="2224016"/>
              <a:ext cx="45216" cy="67798"/>
            </a:xfrm>
            <a:custGeom>
              <a:avLst/>
              <a:gdLst/>
              <a:ahLst/>
              <a:cxnLst/>
              <a:rect l="l" t="t" r="r" b="b"/>
              <a:pathLst>
                <a:path w="1724" h="2585" extrusionOk="0">
                  <a:moveTo>
                    <a:pt x="650" y="1"/>
                  </a:moveTo>
                  <a:cubicBezTo>
                    <a:pt x="294" y="1"/>
                    <a:pt x="1" y="290"/>
                    <a:pt x="6" y="646"/>
                  </a:cubicBezTo>
                  <a:lnTo>
                    <a:pt x="6" y="1358"/>
                  </a:lnTo>
                  <a:cubicBezTo>
                    <a:pt x="15" y="1569"/>
                    <a:pt x="87" y="1772"/>
                    <a:pt x="217" y="1940"/>
                  </a:cubicBezTo>
                  <a:cubicBezTo>
                    <a:pt x="357" y="2099"/>
                    <a:pt x="434" y="2306"/>
                    <a:pt x="434" y="2517"/>
                  </a:cubicBezTo>
                  <a:lnTo>
                    <a:pt x="434" y="2585"/>
                  </a:lnTo>
                  <a:lnTo>
                    <a:pt x="1295" y="2585"/>
                  </a:lnTo>
                  <a:lnTo>
                    <a:pt x="1295" y="2460"/>
                  </a:lnTo>
                  <a:cubicBezTo>
                    <a:pt x="1295" y="2286"/>
                    <a:pt x="1358" y="2118"/>
                    <a:pt x="1468" y="1983"/>
                  </a:cubicBezTo>
                  <a:lnTo>
                    <a:pt x="1550" y="1892"/>
                  </a:lnTo>
                  <a:cubicBezTo>
                    <a:pt x="1656" y="1752"/>
                    <a:pt x="1719"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83"/>
            <p:cNvSpPr/>
            <p:nvPr/>
          </p:nvSpPr>
          <p:spPr>
            <a:xfrm>
              <a:off x="3580544" y="2286123"/>
              <a:ext cx="79023" cy="56546"/>
            </a:xfrm>
            <a:custGeom>
              <a:avLst/>
              <a:gdLst/>
              <a:ahLst/>
              <a:cxnLst/>
              <a:rect l="l" t="t" r="r" b="b"/>
              <a:pathLst>
                <a:path w="3013" h="2156" extrusionOk="0">
                  <a:moveTo>
                    <a:pt x="1280" y="0"/>
                  </a:moveTo>
                  <a:cubicBezTo>
                    <a:pt x="1145" y="0"/>
                    <a:pt x="1010" y="24"/>
                    <a:pt x="881" y="77"/>
                  </a:cubicBezTo>
                  <a:lnTo>
                    <a:pt x="404" y="270"/>
                  </a:lnTo>
                  <a:cubicBezTo>
                    <a:pt x="159" y="366"/>
                    <a:pt x="0" y="606"/>
                    <a:pt x="0" y="871"/>
                  </a:cubicBezTo>
                  <a:lnTo>
                    <a:pt x="0" y="2156"/>
                  </a:lnTo>
                  <a:lnTo>
                    <a:pt x="3012" y="2156"/>
                  </a:lnTo>
                  <a:lnTo>
                    <a:pt x="3012" y="866"/>
                  </a:lnTo>
                  <a:cubicBezTo>
                    <a:pt x="3012" y="602"/>
                    <a:pt x="2849" y="366"/>
                    <a:pt x="2608" y="270"/>
                  </a:cubicBezTo>
                  <a:lnTo>
                    <a:pt x="2127" y="77"/>
                  </a:lnTo>
                  <a:cubicBezTo>
                    <a:pt x="2002" y="24"/>
                    <a:pt x="1867" y="0"/>
                    <a:pt x="1727"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83"/>
            <p:cNvSpPr/>
            <p:nvPr/>
          </p:nvSpPr>
          <p:spPr>
            <a:xfrm>
              <a:off x="3597566" y="2224016"/>
              <a:ext cx="45085" cy="50776"/>
            </a:xfrm>
            <a:custGeom>
              <a:avLst/>
              <a:gdLst/>
              <a:ahLst/>
              <a:cxnLst/>
              <a:rect l="l" t="t" r="r" b="b"/>
              <a:pathLst>
                <a:path w="1719" h="1936" extrusionOk="0">
                  <a:moveTo>
                    <a:pt x="645" y="1"/>
                  </a:moveTo>
                  <a:cubicBezTo>
                    <a:pt x="289" y="1"/>
                    <a:pt x="1" y="290"/>
                    <a:pt x="1" y="646"/>
                  </a:cubicBezTo>
                  <a:lnTo>
                    <a:pt x="1" y="1079"/>
                  </a:lnTo>
                  <a:cubicBezTo>
                    <a:pt x="1" y="1550"/>
                    <a:pt x="381" y="1935"/>
                    <a:pt x="857" y="1935"/>
                  </a:cubicBezTo>
                  <a:cubicBezTo>
                    <a:pt x="1333" y="1935"/>
                    <a:pt x="1718" y="1550"/>
                    <a:pt x="1718" y="1079"/>
                  </a:cubicBezTo>
                  <a:lnTo>
                    <a:pt x="1718" y="646"/>
                  </a:lnTo>
                  <a:cubicBezTo>
                    <a:pt x="1718" y="290"/>
                    <a:pt x="1430" y="1"/>
                    <a:pt x="107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83"/>
            <p:cNvSpPr/>
            <p:nvPr/>
          </p:nvSpPr>
          <p:spPr>
            <a:xfrm>
              <a:off x="3642625" y="2298869"/>
              <a:ext cx="16943" cy="43800"/>
            </a:xfrm>
            <a:custGeom>
              <a:avLst/>
              <a:gdLst/>
              <a:ahLst/>
              <a:cxnLst/>
              <a:rect l="l" t="t" r="r" b="b"/>
              <a:pathLst>
                <a:path w="646" h="1670" extrusionOk="0">
                  <a:moveTo>
                    <a:pt x="515" y="0"/>
                  </a:moveTo>
                  <a:lnTo>
                    <a:pt x="169" y="260"/>
                  </a:lnTo>
                  <a:cubicBezTo>
                    <a:pt x="63" y="342"/>
                    <a:pt x="0" y="467"/>
                    <a:pt x="0" y="606"/>
                  </a:cubicBezTo>
                  <a:lnTo>
                    <a:pt x="0" y="1670"/>
                  </a:lnTo>
                  <a:lnTo>
                    <a:pt x="645" y="1670"/>
                  </a:lnTo>
                  <a:lnTo>
                    <a:pt x="645" y="380"/>
                  </a:lnTo>
                  <a:cubicBezTo>
                    <a:pt x="645" y="246"/>
                    <a:pt x="597" y="111"/>
                    <a:pt x="51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83"/>
            <p:cNvSpPr/>
            <p:nvPr/>
          </p:nvSpPr>
          <p:spPr>
            <a:xfrm>
              <a:off x="3699040" y="2224016"/>
              <a:ext cx="45190" cy="67798"/>
            </a:xfrm>
            <a:custGeom>
              <a:avLst/>
              <a:gdLst/>
              <a:ahLst/>
              <a:cxnLst/>
              <a:rect l="l" t="t" r="r" b="b"/>
              <a:pathLst>
                <a:path w="1723" h="2585" extrusionOk="0">
                  <a:moveTo>
                    <a:pt x="645" y="1"/>
                  </a:moveTo>
                  <a:cubicBezTo>
                    <a:pt x="289" y="1"/>
                    <a:pt x="0" y="290"/>
                    <a:pt x="0" y="646"/>
                  </a:cubicBezTo>
                  <a:lnTo>
                    <a:pt x="0" y="1358"/>
                  </a:lnTo>
                  <a:cubicBezTo>
                    <a:pt x="10" y="1569"/>
                    <a:pt x="87" y="1772"/>
                    <a:pt x="217" y="1940"/>
                  </a:cubicBezTo>
                  <a:cubicBezTo>
                    <a:pt x="352" y="2099"/>
                    <a:pt x="428" y="2306"/>
                    <a:pt x="428" y="2517"/>
                  </a:cubicBezTo>
                  <a:lnTo>
                    <a:pt x="428" y="2585"/>
                  </a:lnTo>
                  <a:lnTo>
                    <a:pt x="1290" y="2585"/>
                  </a:lnTo>
                  <a:lnTo>
                    <a:pt x="1290" y="2460"/>
                  </a:lnTo>
                  <a:cubicBezTo>
                    <a:pt x="1290" y="2286"/>
                    <a:pt x="1352" y="2118"/>
                    <a:pt x="1468" y="1983"/>
                  </a:cubicBezTo>
                  <a:lnTo>
                    <a:pt x="1545" y="1892"/>
                  </a:lnTo>
                  <a:cubicBezTo>
                    <a:pt x="1651" y="1752"/>
                    <a:pt x="1713" y="1589"/>
                    <a:pt x="1723" y="1415"/>
                  </a:cubicBezTo>
                  <a:lnTo>
                    <a:pt x="1723" y="646"/>
                  </a:lnTo>
                  <a:cubicBezTo>
                    <a:pt x="1723" y="290"/>
                    <a:pt x="1434" y="1"/>
                    <a:pt x="1078"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83"/>
            <p:cNvSpPr/>
            <p:nvPr/>
          </p:nvSpPr>
          <p:spPr>
            <a:xfrm>
              <a:off x="3682123" y="2286123"/>
              <a:ext cx="79023" cy="56546"/>
            </a:xfrm>
            <a:custGeom>
              <a:avLst/>
              <a:gdLst/>
              <a:ahLst/>
              <a:cxnLst/>
              <a:rect l="l" t="t" r="r" b="b"/>
              <a:pathLst>
                <a:path w="3013" h="2156" extrusionOk="0">
                  <a:moveTo>
                    <a:pt x="1285" y="0"/>
                  </a:moveTo>
                  <a:cubicBezTo>
                    <a:pt x="1150" y="0"/>
                    <a:pt x="1011" y="24"/>
                    <a:pt x="886" y="77"/>
                  </a:cubicBezTo>
                  <a:lnTo>
                    <a:pt x="409" y="270"/>
                  </a:lnTo>
                  <a:cubicBezTo>
                    <a:pt x="164" y="366"/>
                    <a:pt x="0" y="606"/>
                    <a:pt x="0" y="871"/>
                  </a:cubicBezTo>
                  <a:lnTo>
                    <a:pt x="0" y="2156"/>
                  </a:lnTo>
                  <a:lnTo>
                    <a:pt x="3013" y="2156"/>
                  </a:lnTo>
                  <a:lnTo>
                    <a:pt x="3013" y="866"/>
                  </a:lnTo>
                  <a:cubicBezTo>
                    <a:pt x="3013" y="602"/>
                    <a:pt x="2854" y="366"/>
                    <a:pt x="2608" y="270"/>
                  </a:cubicBezTo>
                  <a:lnTo>
                    <a:pt x="2132" y="77"/>
                  </a:lnTo>
                  <a:cubicBezTo>
                    <a:pt x="2002" y="24"/>
                    <a:pt x="1867" y="0"/>
                    <a:pt x="1733"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83"/>
            <p:cNvSpPr/>
            <p:nvPr/>
          </p:nvSpPr>
          <p:spPr>
            <a:xfrm>
              <a:off x="3699040" y="2223885"/>
              <a:ext cx="45190" cy="50908"/>
            </a:xfrm>
            <a:custGeom>
              <a:avLst/>
              <a:gdLst/>
              <a:ahLst/>
              <a:cxnLst/>
              <a:rect l="l" t="t" r="r" b="b"/>
              <a:pathLst>
                <a:path w="1723" h="1941" extrusionOk="0">
                  <a:moveTo>
                    <a:pt x="645" y="1"/>
                  </a:moveTo>
                  <a:cubicBezTo>
                    <a:pt x="289" y="1"/>
                    <a:pt x="0" y="295"/>
                    <a:pt x="0" y="651"/>
                  </a:cubicBezTo>
                  <a:lnTo>
                    <a:pt x="0" y="1079"/>
                  </a:lnTo>
                  <a:cubicBezTo>
                    <a:pt x="0" y="1555"/>
                    <a:pt x="385" y="1940"/>
                    <a:pt x="862" y="1940"/>
                  </a:cubicBezTo>
                  <a:cubicBezTo>
                    <a:pt x="1338" y="1940"/>
                    <a:pt x="1723" y="1555"/>
                    <a:pt x="1723" y="1084"/>
                  </a:cubicBezTo>
                  <a:lnTo>
                    <a:pt x="1723" y="651"/>
                  </a:lnTo>
                  <a:cubicBezTo>
                    <a:pt x="1723" y="295"/>
                    <a:pt x="1434" y="1"/>
                    <a:pt x="1078"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83"/>
            <p:cNvSpPr/>
            <p:nvPr/>
          </p:nvSpPr>
          <p:spPr>
            <a:xfrm>
              <a:off x="3699040" y="2224016"/>
              <a:ext cx="25388" cy="49885"/>
            </a:xfrm>
            <a:custGeom>
              <a:avLst/>
              <a:gdLst/>
              <a:ahLst/>
              <a:cxnLst/>
              <a:rect l="l" t="t" r="r" b="b"/>
              <a:pathLst>
                <a:path w="968" h="1902" extrusionOk="0">
                  <a:moveTo>
                    <a:pt x="645" y="1"/>
                  </a:moveTo>
                  <a:cubicBezTo>
                    <a:pt x="289" y="1"/>
                    <a:pt x="0" y="290"/>
                    <a:pt x="0" y="646"/>
                  </a:cubicBezTo>
                  <a:lnTo>
                    <a:pt x="0" y="1079"/>
                  </a:lnTo>
                  <a:cubicBezTo>
                    <a:pt x="0" y="1468"/>
                    <a:pt x="265" y="1805"/>
                    <a:pt x="645" y="1901"/>
                  </a:cubicBezTo>
                  <a:lnTo>
                    <a:pt x="645" y="646"/>
                  </a:lnTo>
                  <a:cubicBezTo>
                    <a:pt x="645" y="290"/>
                    <a:pt x="789" y="1"/>
                    <a:pt x="967"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83"/>
            <p:cNvSpPr/>
            <p:nvPr/>
          </p:nvSpPr>
          <p:spPr>
            <a:xfrm>
              <a:off x="3682123" y="2298869"/>
              <a:ext cx="16943" cy="43800"/>
            </a:xfrm>
            <a:custGeom>
              <a:avLst/>
              <a:gdLst/>
              <a:ahLst/>
              <a:cxnLst/>
              <a:rect l="l" t="t" r="r" b="b"/>
              <a:pathLst>
                <a:path w="646" h="1670" extrusionOk="0">
                  <a:moveTo>
                    <a:pt x="126" y="0"/>
                  </a:moveTo>
                  <a:cubicBezTo>
                    <a:pt x="44" y="111"/>
                    <a:pt x="0" y="246"/>
                    <a:pt x="0" y="380"/>
                  </a:cubicBezTo>
                  <a:lnTo>
                    <a:pt x="0" y="1670"/>
                  </a:lnTo>
                  <a:lnTo>
                    <a:pt x="645" y="1670"/>
                  </a:lnTo>
                  <a:lnTo>
                    <a:pt x="645" y="606"/>
                  </a:lnTo>
                  <a:cubicBezTo>
                    <a:pt x="645"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83"/>
            <p:cNvSpPr/>
            <p:nvPr/>
          </p:nvSpPr>
          <p:spPr>
            <a:xfrm>
              <a:off x="3744204" y="2298869"/>
              <a:ext cx="16943" cy="43800"/>
            </a:xfrm>
            <a:custGeom>
              <a:avLst/>
              <a:gdLst/>
              <a:ahLst/>
              <a:cxnLst/>
              <a:rect l="l" t="t" r="r" b="b"/>
              <a:pathLst>
                <a:path w="646" h="1670" extrusionOk="0">
                  <a:moveTo>
                    <a:pt x="521" y="0"/>
                  </a:moveTo>
                  <a:lnTo>
                    <a:pt x="174" y="260"/>
                  </a:lnTo>
                  <a:cubicBezTo>
                    <a:pt x="63" y="342"/>
                    <a:pt x="1" y="467"/>
                    <a:pt x="1" y="606"/>
                  </a:cubicBezTo>
                  <a:lnTo>
                    <a:pt x="1" y="1670"/>
                  </a:lnTo>
                  <a:lnTo>
                    <a:pt x="646" y="1670"/>
                  </a:lnTo>
                  <a:lnTo>
                    <a:pt x="646" y="380"/>
                  </a:lnTo>
                  <a:cubicBezTo>
                    <a:pt x="646" y="246"/>
                    <a:pt x="602" y="111"/>
                    <a:pt x="52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83"/>
            <p:cNvSpPr/>
            <p:nvPr/>
          </p:nvSpPr>
          <p:spPr>
            <a:xfrm>
              <a:off x="3800619" y="2224016"/>
              <a:ext cx="45216" cy="67798"/>
            </a:xfrm>
            <a:custGeom>
              <a:avLst/>
              <a:gdLst/>
              <a:ahLst/>
              <a:cxnLst/>
              <a:rect l="l" t="t" r="r" b="b"/>
              <a:pathLst>
                <a:path w="1724" h="2585" extrusionOk="0">
                  <a:moveTo>
                    <a:pt x="645" y="1"/>
                  </a:moveTo>
                  <a:cubicBezTo>
                    <a:pt x="289" y="1"/>
                    <a:pt x="1" y="290"/>
                    <a:pt x="1" y="646"/>
                  </a:cubicBezTo>
                  <a:lnTo>
                    <a:pt x="1" y="1358"/>
                  </a:lnTo>
                  <a:cubicBezTo>
                    <a:pt x="10" y="1569"/>
                    <a:pt x="87" y="1772"/>
                    <a:pt x="217" y="1940"/>
                  </a:cubicBezTo>
                  <a:cubicBezTo>
                    <a:pt x="357" y="2099"/>
                    <a:pt x="429" y="2306"/>
                    <a:pt x="429" y="2517"/>
                  </a:cubicBezTo>
                  <a:lnTo>
                    <a:pt x="429" y="2585"/>
                  </a:lnTo>
                  <a:lnTo>
                    <a:pt x="1290" y="2585"/>
                  </a:lnTo>
                  <a:lnTo>
                    <a:pt x="1290" y="2460"/>
                  </a:lnTo>
                  <a:cubicBezTo>
                    <a:pt x="1290" y="2286"/>
                    <a:pt x="1353" y="2118"/>
                    <a:pt x="1468" y="1983"/>
                  </a:cubicBezTo>
                  <a:lnTo>
                    <a:pt x="1545" y="1892"/>
                  </a:lnTo>
                  <a:cubicBezTo>
                    <a:pt x="1651" y="1752"/>
                    <a:pt x="1714" y="1589"/>
                    <a:pt x="1723" y="1415"/>
                  </a:cubicBezTo>
                  <a:lnTo>
                    <a:pt x="1723" y="646"/>
                  </a:lnTo>
                  <a:cubicBezTo>
                    <a:pt x="1723" y="290"/>
                    <a:pt x="1435" y="1"/>
                    <a:pt x="1079"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83"/>
            <p:cNvSpPr/>
            <p:nvPr/>
          </p:nvSpPr>
          <p:spPr>
            <a:xfrm>
              <a:off x="3783702" y="2286123"/>
              <a:ext cx="79050" cy="56546"/>
            </a:xfrm>
            <a:custGeom>
              <a:avLst/>
              <a:gdLst/>
              <a:ahLst/>
              <a:cxnLst/>
              <a:rect l="l" t="t" r="r" b="b"/>
              <a:pathLst>
                <a:path w="3014" h="2156" extrusionOk="0">
                  <a:moveTo>
                    <a:pt x="1286" y="0"/>
                  </a:moveTo>
                  <a:cubicBezTo>
                    <a:pt x="1146" y="0"/>
                    <a:pt x="1011" y="24"/>
                    <a:pt x="886" y="77"/>
                  </a:cubicBezTo>
                  <a:lnTo>
                    <a:pt x="405" y="270"/>
                  </a:lnTo>
                  <a:cubicBezTo>
                    <a:pt x="160" y="366"/>
                    <a:pt x="1" y="606"/>
                    <a:pt x="1" y="871"/>
                  </a:cubicBezTo>
                  <a:lnTo>
                    <a:pt x="1" y="2156"/>
                  </a:lnTo>
                  <a:lnTo>
                    <a:pt x="3013" y="2156"/>
                  </a:lnTo>
                  <a:lnTo>
                    <a:pt x="3013" y="866"/>
                  </a:lnTo>
                  <a:cubicBezTo>
                    <a:pt x="3013" y="602"/>
                    <a:pt x="2854" y="366"/>
                    <a:pt x="2609" y="270"/>
                  </a:cubicBezTo>
                  <a:lnTo>
                    <a:pt x="2128" y="77"/>
                  </a:lnTo>
                  <a:cubicBezTo>
                    <a:pt x="2003" y="24"/>
                    <a:pt x="1868" y="0"/>
                    <a:pt x="1728"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83"/>
            <p:cNvSpPr/>
            <p:nvPr/>
          </p:nvSpPr>
          <p:spPr>
            <a:xfrm>
              <a:off x="3800619" y="2223885"/>
              <a:ext cx="45216" cy="50908"/>
            </a:xfrm>
            <a:custGeom>
              <a:avLst/>
              <a:gdLst/>
              <a:ahLst/>
              <a:cxnLst/>
              <a:rect l="l" t="t" r="r" b="b"/>
              <a:pathLst>
                <a:path w="1724" h="1941" extrusionOk="0">
                  <a:moveTo>
                    <a:pt x="645" y="1"/>
                  </a:moveTo>
                  <a:cubicBezTo>
                    <a:pt x="289" y="1"/>
                    <a:pt x="1" y="295"/>
                    <a:pt x="1" y="651"/>
                  </a:cubicBezTo>
                  <a:lnTo>
                    <a:pt x="1" y="1079"/>
                  </a:lnTo>
                  <a:cubicBezTo>
                    <a:pt x="1" y="1555"/>
                    <a:pt x="386" y="1940"/>
                    <a:pt x="862" y="1940"/>
                  </a:cubicBezTo>
                  <a:cubicBezTo>
                    <a:pt x="1338" y="1940"/>
                    <a:pt x="1723" y="1555"/>
                    <a:pt x="1723" y="1079"/>
                  </a:cubicBezTo>
                  <a:lnTo>
                    <a:pt x="1723" y="651"/>
                  </a:lnTo>
                  <a:cubicBezTo>
                    <a:pt x="1723" y="295"/>
                    <a:pt x="1435" y="1"/>
                    <a:pt x="1079"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83"/>
            <p:cNvSpPr/>
            <p:nvPr/>
          </p:nvSpPr>
          <p:spPr>
            <a:xfrm>
              <a:off x="3800619" y="2224016"/>
              <a:ext cx="25388" cy="49885"/>
            </a:xfrm>
            <a:custGeom>
              <a:avLst/>
              <a:gdLst/>
              <a:ahLst/>
              <a:cxnLst/>
              <a:rect l="l" t="t" r="r" b="b"/>
              <a:pathLst>
                <a:path w="968" h="1902" extrusionOk="0">
                  <a:moveTo>
                    <a:pt x="645" y="1"/>
                  </a:moveTo>
                  <a:cubicBezTo>
                    <a:pt x="289" y="1"/>
                    <a:pt x="1" y="290"/>
                    <a:pt x="1" y="646"/>
                  </a:cubicBezTo>
                  <a:lnTo>
                    <a:pt x="1" y="1079"/>
                  </a:lnTo>
                  <a:cubicBezTo>
                    <a:pt x="1" y="1468"/>
                    <a:pt x="265" y="1805"/>
                    <a:pt x="645" y="1901"/>
                  </a:cubicBezTo>
                  <a:lnTo>
                    <a:pt x="645" y="646"/>
                  </a:lnTo>
                  <a:cubicBezTo>
                    <a:pt x="645" y="290"/>
                    <a:pt x="790" y="1"/>
                    <a:pt x="968"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83"/>
            <p:cNvSpPr/>
            <p:nvPr/>
          </p:nvSpPr>
          <p:spPr>
            <a:xfrm>
              <a:off x="3783702" y="2298869"/>
              <a:ext cx="16943" cy="43800"/>
            </a:xfrm>
            <a:custGeom>
              <a:avLst/>
              <a:gdLst/>
              <a:ahLst/>
              <a:cxnLst/>
              <a:rect l="l" t="t" r="r" b="b"/>
              <a:pathLst>
                <a:path w="646" h="1670" extrusionOk="0">
                  <a:moveTo>
                    <a:pt x="126" y="0"/>
                  </a:moveTo>
                  <a:cubicBezTo>
                    <a:pt x="44" y="111"/>
                    <a:pt x="1" y="246"/>
                    <a:pt x="1" y="380"/>
                  </a:cubicBezTo>
                  <a:lnTo>
                    <a:pt x="1" y="1670"/>
                  </a:lnTo>
                  <a:lnTo>
                    <a:pt x="646" y="1670"/>
                  </a:lnTo>
                  <a:lnTo>
                    <a:pt x="646" y="606"/>
                  </a:lnTo>
                  <a:cubicBezTo>
                    <a:pt x="646" y="467"/>
                    <a:pt x="583" y="342"/>
                    <a:pt x="472" y="260"/>
                  </a:cubicBezTo>
                  <a:lnTo>
                    <a:pt x="12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83"/>
            <p:cNvSpPr/>
            <p:nvPr/>
          </p:nvSpPr>
          <p:spPr>
            <a:xfrm>
              <a:off x="3845809" y="2298869"/>
              <a:ext cx="16943" cy="43800"/>
            </a:xfrm>
            <a:custGeom>
              <a:avLst/>
              <a:gdLst/>
              <a:ahLst/>
              <a:cxnLst/>
              <a:rect l="l" t="t" r="r" b="b"/>
              <a:pathLst>
                <a:path w="646" h="1670" extrusionOk="0">
                  <a:moveTo>
                    <a:pt x="520" y="0"/>
                  </a:moveTo>
                  <a:lnTo>
                    <a:pt x="174" y="260"/>
                  </a:lnTo>
                  <a:cubicBezTo>
                    <a:pt x="63" y="342"/>
                    <a:pt x="0" y="467"/>
                    <a:pt x="0" y="606"/>
                  </a:cubicBezTo>
                  <a:lnTo>
                    <a:pt x="0" y="1670"/>
                  </a:lnTo>
                  <a:lnTo>
                    <a:pt x="645" y="1670"/>
                  </a:lnTo>
                  <a:lnTo>
                    <a:pt x="645" y="380"/>
                  </a:lnTo>
                  <a:cubicBezTo>
                    <a:pt x="645" y="246"/>
                    <a:pt x="602" y="111"/>
                    <a:pt x="52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83"/>
            <p:cNvSpPr/>
            <p:nvPr/>
          </p:nvSpPr>
          <p:spPr>
            <a:xfrm>
              <a:off x="3575220" y="2162303"/>
              <a:ext cx="292830" cy="185586"/>
            </a:xfrm>
            <a:custGeom>
              <a:avLst/>
              <a:gdLst/>
              <a:ahLst/>
              <a:cxnLst/>
              <a:rect l="l" t="t" r="r" b="b"/>
              <a:pathLst>
                <a:path w="11165" h="7076" extrusionOk="0">
                  <a:moveTo>
                    <a:pt x="3860" y="405"/>
                  </a:moveTo>
                  <a:cubicBezTo>
                    <a:pt x="4105" y="405"/>
                    <a:pt x="4303" y="602"/>
                    <a:pt x="4303" y="848"/>
                  </a:cubicBezTo>
                  <a:lnTo>
                    <a:pt x="4303" y="1396"/>
                  </a:lnTo>
                  <a:cubicBezTo>
                    <a:pt x="4303" y="1632"/>
                    <a:pt x="4178" y="1849"/>
                    <a:pt x="3971" y="1964"/>
                  </a:cubicBezTo>
                  <a:cubicBezTo>
                    <a:pt x="3913" y="1998"/>
                    <a:pt x="3874" y="2065"/>
                    <a:pt x="3874" y="2137"/>
                  </a:cubicBezTo>
                  <a:lnTo>
                    <a:pt x="3874" y="2363"/>
                  </a:lnTo>
                  <a:lnTo>
                    <a:pt x="3412" y="2363"/>
                  </a:lnTo>
                  <a:lnTo>
                    <a:pt x="3412" y="2132"/>
                  </a:lnTo>
                  <a:cubicBezTo>
                    <a:pt x="3412" y="2065"/>
                    <a:pt x="3374" y="1998"/>
                    <a:pt x="3316" y="1959"/>
                  </a:cubicBezTo>
                  <a:cubicBezTo>
                    <a:pt x="3109" y="1844"/>
                    <a:pt x="2984" y="1627"/>
                    <a:pt x="2984" y="1396"/>
                  </a:cubicBezTo>
                  <a:lnTo>
                    <a:pt x="2984" y="848"/>
                  </a:lnTo>
                  <a:cubicBezTo>
                    <a:pt x="2984" y="602"/>
                    <a:pt x="3181" y="405"/>
                    <a:pt x="3427" y="405"/>
                  </a:cubicBezTo>
                  <a:close/>
                  <a:moveTo>
                    <a:pt x="7733" y="405"/>
                  </a:moveTo>
                  <a:cubicBezTo>
                    <a:pt x="7979" y="405"/>
                    <a:pt x="8176" y="602"/>
                    <a:pt x="8176" y="848"/>
                  </a:cubicBezTo>
                  <a:lnTo>
                    <a:pt x="8176" y="1396"/>
                  </a:lnTo>
                  <a:cubicBezTo>
                    <a:pt x="8176" y="1632"/>
                    <a:pt x="8051" y="1849"/>
                    <a:pt x="7844" y="1964"/>
                  </a:cubicBezTo>
                  <a:cubicBezTo>
                    <a:pt x="7786" y="1998"/>
                    <a:pt x="7748" y="2065"/>
                    <a:pt x="7748" y="2137"/>
                  </a:cubicBezTo>
                  <a:lnTo>
                    <a:pt x="7748" y="2363"/>
                  </a:lnTo>
                  <a:lnTo>
                    <a:pt x="7286" y="2363"/>
                  </a:lnTo>
                  <a:lnTo>
                    <a:pt x="7286" y="2132"/>
                  </a:lnTo>
                  <a:cubicBezTo>
                    <a:pt x="7286" y="2065"/>
                    <a:pt x="7247" y="1998"/>
                    <a:pt x="7190" y="1959"/>
                  </a:cubicBezTo>
                  <a:cubicBezTo>
                    <a:pt x="6983" y="1844"/>
                    <a:pt x="6858" y="1627"/>
                    <a:pt x="6858" y="1396"/>
                  </a:cubicBezTo>
                  <a:lnTo>
                    <a:pt x="6858" y="848"/>
                  </a:lnTo>
                  <a:cubicBezTo>
                    <a:pt x="6858" y="602"/>
                    <a:pt x="7055" y="405"/>
                    <a:pt x="7300" y="405"/>
                  </a:cubicBezTo>
                  <a:close/>
                  <a:moveTo>
                    <a:pt x="1921" y="2556"/>
                  </a:moveTo>
                  <a:cubicBezTo>
                    <a:pt x="2166" y="2556"/>
                    <a:pt x="2368" y="2753"/>
                    <a:pt x="2368" y="3003"/>
                  </a:cubicBezTo>
                  <a:lnTo>
                    <a:pt x="2368" y="3547"/>
                  </a:lnTo>
                  <a:cubicBezTo>
                    <a:pt x="2368" y="3783"/>
                    <a:pt x="2243" y="3999"/>
                    <a:pt x="2036" y="4115"/>
                  </a:cubicBezTo>
                  <a:cubicBezTo>
                    <a:pt x="1974" y="4153"/>
                    <a:pt x="1935" y="4221"/>
                    <a:pt x="1935" y="4288"/>
                  </a:cubicBezTo>
                  <a:lnTo>
                    <a:pt x="1935" y="4519"/>
                  </a:lnTo>
                  <a:lnTo>
                    <a:pt x="1478" y="4519"/>
                  </a:lnTo>
                  <a:lnTo>
                    <a:pt x="1478" y="4288"/>
                  </a:lnTo>
                  <a:cubicBezTo>
                    <a:pt x="1478" y="4216"/>
                    <a:pt x="1440" y="4149"/>
                    <a:pt x="1377" y="4115"/>
                  </a:cubicBezTo>
                  <a:cubicBezTo>
                    <a:pt x="1175" y="3999"/>
                    <a:pt x="1050" y="3783"/>
                    <a:pt x="1050" y="3547"/>
                  </a:cubicBezTo>
                  <a:lnTo>
                    <a:pt x="1050" y="3003"/>
                  </a:lnTo>
                  <a:cubicBezTo>
                    <a:pt x="1050" y="2758"/>
                    <a:pt x="1247" y="2556"/>
                    <a:pt x="1493" y="2556"/>
                  </a:cubicBezTo>
                  <a:close/>
                  <a:moveTo>
                    <a:pt x="5794" y="2556"/>
                  </a:moveTo>
                  <a:cubicBezTo>
                    <a:pt x="6040" y="2556"/>
                    <a:pt x="6242" y="2753"/>
                    <a:pt x="6242" y="3003"/>
                  </a:cubicBezTo>
                  <a:lnTo>
                    <a:pt x="6242" y="3547"/>
                  </a:lnTo>
                  <a:cubicBezTo>
                    <a:pt x="6242" y="3783"/>
                    <a:pt x="6117" y="3999"/>
                    <a:pt x="5910" y="4115"/>
                  </a:cubicBezTo>
                  <a:cubicBezTo>
                    <a:pt x="5847" y="4153"/>
                    <a:pt x="5809" y="4221"/>
                    <a:pt x="5809" y="4288"/>
                  </a:cubicBezTo>
                  <a:lnTo>
                    <a:pt x="5809" y="4519"/>
                  </a:lnTo>
                  <a:lnTo>
                    <a:pt x="5352" y="4519"/>
                  </a:lnTo>
                  <a:lnTo>
                    <a:pt x="5352" y="4288"/>
                  </a:lnTo>
                  <a:cubicBezTo>
                    <a:pt x="5352" y="4216"/>
                    <a:pt x="5313" y="4149"/>
                    <a:pt x="5251" y="4115"/>
                  </a:cubicBezTo>
                  <a:cubicBezTo>
                    <a:pt x="5048" y="3999"/>
                    <a:pt x="4923" y="3783"/>
                    <a:pt x="4923" y="3547"/>
                  </a:cubicBezTo>
                  <a:lnTo>
                    <a:pt x="4923" y="3003"/>
                  </a:lnTo>
                  <a:cubicBezTo>
                    <a:pt x="4923" y="2758"/>
                    <a:pt x="5121" y="2556"/>
                    <a:pt x="5366" y="2556"/>
                  </a:cubicBezTo>
                  <a:close/>
                  <a:moveTo>
                    <a:pt x="9676" y="2561"/>
                  </a:moveTo>
                  <a:cubicBezTo>
                    <a:pt x="9918" y="2561"/>
                    <a:pt x="10115" y="2761"/>
                    <a:pt x="10115" y="3003"/>
                  </a:cubicBezTo>
                  <a:lnTo>
                    <a:pt x="10115" y="3552"/>
                  </a:lnTo>
                  <a:cubicBezTo>
                    <a:pt x="10115" y="3783"/>
                    <a:pt x="9990" y="3999"/>
                    <a:pt x="9783" y="4120"/>
                  </a:cubicBezTo>
                  <a:cubicBezTo>
                    <a:pt x="9721" y="4153"/>
                    <a:pt x="9682" y="4221"/>
                    <a:pt x="9682" y="4293"/>
                  </a:cubicBezTo>
                  <a:lnTo>
                    <a:pt x="9682" y="4519"/>
                  </a:lnTo>
                  <a:lnTo>
                    <a:pt x="9225" y="4519"/>
                  </a:lnTo>
                  <a:lnTo>
                    <a:pt x="9225" y="4288"/>
                  </a:lnTo>
                  <a:cubicBezTo>
                    <a:pt x="9225" y="4216"/>
                    <a:pt x="9187" y="4149"/>
                    <a:pt x="9124" y="4115"/>
                  </a:cubicBezTo>
                  <a:cubicBezTo>
                    <a:pt x="8922" y="3999"/>
                    <a:pt x="8797" y="3783"/>
                    <a:pt x="8797" y="3547"/>
                  </a:cubicBezTo>
                  <a:lnTo>
                    <a:pt x="8797" y="3003"/>
                  </a:lnTo>
                  <a:cubicBezTo>
                    <a:pt x="8797" y="2758"/>
                    <a:pt x="8994" y="2561"/>
                    <a:pt x="9239" y="2561"/>
                  </a:cubicBezTo>
                  <a:lnTo>
                    <a:pt x="9668" y="2561"/>
                  </a:lnTo>
                  <a:cubicBezTo>
                    <a:pt x="9671" y="2561"/>
                    <a:pt x="9673" y="2561"/>
                    <a:pt x="9676" y="2561"/>
                  </a:cubicBezTo>
                  <a:close/>
                  <a:moveTo>
                    <a:pt x="3869" y="1"/>
                  </a:moveTo>
                  <a:cubicBezTo>
                    <a:pt x="3866" y="1"/>
                    <a:pt x="3863" y="1"/>
                    <a:pt x="3860" y="1"/>
                  </a:cubicBezTo>
                  <a:lnTo>
                    <a:pt x="3427" y="1"/>
                  </a:lnTo>
                  <a:cubicBezTo>
                    <a:pt x="2960" y="6"/>
                    <a:pt x="2585" y="381"/>
                    <a:pt x="2585" y="848"/>
                  </a:cubicBezTo>
                  <a:lnTo>
                    <a:pt x="2585" y="1391"/>
                  </a:lnTo>
                  <a:cubicBezTo>
                    <a:pt x="2585" y="1728"/>
                    <a:pt x="2744" y="2046"/>
                    <a:pt x="3018" y="2243"/>
                  </a:cubicBezTo>
                  <a:lnTo>
                    <a:pt x="3018" y="2431"/>
                  </a:lnTo>
                  <a:lnTo>
                    <a:pt x="2657" y="2570"/>
                  </a:lnTo>
                  <a:cubicBezTo>
                    <a:pt x="2619" y="2508"/>
                    <a:pt x="2570" y="2450"/>
                    <a:pt x="2522" y="2402"/>
                  </a:cubicBezTo>
                  <a:cubicBezTo>
                    <a:pt x="2363" y="2243"/>
                    <a:pt x="2147" y="2152"/>
                    <a:pt x="1926" y="2152"/>
                  </a:cubicBezTo>
                  <a:lnTo>
                    <a:pt x="1488" y="2152"/>
                  </a:lnTo>
                  <a:cubicBezTo>
                    <a:pt x="1026" y="2157"/>
                    <a:pt x="651" y="2537"/>
                    <a:pt x="646" y="2999"/>
                  </a:cubicBezTo>
                  <a:lnTo>
                    <a:pt x="646" y="3547"/>
                  </a:lnTo>
                  <a:cubicBezTo>
                    <a:pt x="651" y="3884"/>
                    <a:pt x="809" y="4197"/>
                    <a:pt x="1079" y="4394"/>
                  </a:cubicBezTo>
                  <a:lnTo>
                    <a:pt x="1079" y="4582"/>
                  </a:lnTo>
                  <a:lnTo>
                    <a:pt x="535" y="4798"/>
                  </a:lnTo>
                  <a:cubicBezTo>
                    <a:pt x="213" y="4928"/>
                    <a:pt x="1" y="5241"/>
                    <a:pt x="6" y="5587"/>
                  </a:cubicBezTo>
                  <a:lnTo>
                    <a:pt x="6" y="6877"/>
                  </a:lnTo>
                  <a:cubicBezTo>
                    <a:pt x="6" y="7009"/>
                    <a:pt x="106" y="7075"/>
                    <a:pt x="206" y="7075"/>
                  </a:cubicBezTo>
                  <a:cubicBezTo>
                    <a:pt x="306" y="7075"/>
                    <a:pt x="408" y="7009"/>
                    <a:pt x="410" y="6877"/>
                  </a:cubicBezTo>
                  <a:lnTo>
                    <a:pt x="410" y="5587"/>
                  </a:lnTo>
                  <a:cubicBezTo>
                    <a:pt x="405" y="5404"/>
                    <a:pt x="516" y="5241"/>
                    <a:pt x="689" y="5173"/>
                  </a:cubicBezTo>
                  <a:lnTo>
                    <a:pt x="1319" y="4923"/>
                  </a:lnTo>
                  <a:lnTo>
                    <a:pt x="2104" y="4923"/>
                  </a:lnTo>
                  <a:lnTo>
                    <a:pt x="2739" y="5173"/>
                  </a:lnTo>
                  <a:cubicBezTo>
                    <a:pt x="2907" y="5241"/>
                    <a:pt x="3018" y="5404"/>
                    <a:pt x="3018" y="5587"/>
                  </a:cubicBezTo>
                  <a:lnTo>
                    <a:pt x="3018" y="6877"/>
                  </a:lnTo>
                  <a:cubicBezTo>
                    <a:pt x="3018" y="7009"/>
                    <a:pt x="3118" y="7075"/>
                    <a:pt x="3218" y="7075"/>
                  </a:cubicBezTo>
                  <a:cubicBezTo>
                    <a:pt x="3317" y="7075"/>
                    <a:pt x="3417" y="7009"/>
                    <a:pt x="3417" y="6877"/>
                  </a:cubicBezTo>
                  <a:lnTo>
                    <a:pt x="3417" y="5587"/>
                  </a:lnTo>
                  <a:cubicBezTo>
                    <a:pt x="3422" y="5241"/>
                    <a:pt x="3210" y="4928"/>
                    <a:pt x="2888" y="4803"/>
                  </a:cubicBezTo>
                  <a:lnTo>
                    <a:pt x="2344" y="4586"/>
                  </a:lnTo>
                  <a:lnTo>
                    <a:pt x="2344" y="4399"/>
                  </a:lnTo>
                  <a:cubicBezTo>
                    <a:pt x="2614" y="4197"/>
                    <a:pt x="2772" y="3884"/>
                    <a:pt x="2777" y="3547"/>
                  </a:cubicBezTo>
                  <a:lnTo>
                    <a:pt x="2777" y="3003"/>
                  </a:lnTo>
                  <a:lnTo>
                    <a:pt x="2777" y="2960"/>
                  </a:lnTo>
                  <a:lnTo>
                    <a:pt x="3258" y="2768"/>
                  </a:lnTo>
                  <a:lnTo>
                    <a:pt x="4038" y="2768"/>
                  </a:lnTo>
                  <a:lnTo>
                    <a:pt x="4519" y="2960"/>
                  </a:lnTo>
                  <a:lnTo>
                    <a:pt x="4519" y="3003"/>
                  </a:lnTo>
                  <a:lnTo>
                    <a:pt x="4519" y="3547"/>
                  </a:lnTo>
                  <a:cubicBezTo>
                    <a:pt x="4519" y="3884"/>
                    <a:pt x="4683" y="4197"/>
                    <a:pt x="4952" y="4399"/>
                  </a:cubicBezTo>
                  <a:lnTo>
                    <a:pt x="4952" y="4582"/>
                  </a:lnTo>
                  <a:lnTo>
                    <a:pt x="4408" y="4803"/>
                  </a:lnTo>
                  <a:cubicBezTo>
                    <a:pt x="4086" y="4928"/>
                    <a:pt x="3874" y="5241"/>
                    <a:pt x="3879" y="5587"/>
                  </a:cubicBezTo>
                  <a:lnTo>
                    <a:pt x="3879" y="6877"/>
                  </a:lnTo>
                  <a:cubicBezTo>
                    <a:pt x="3879" y="7009"/>
                    <a:pt x="3979" y="7075"/>
                    <a:pt x="4079" y="7075"/>
                  </a:cubicBezTo>
                  <a:cubicBezTo>
                    <a:pt x="4179" y="7075"/>
                    <a:pt x="4279" y="7009"/>
                    <a:pt x="4279" y="6877"/>
                  </a:cubicBezTo>
                  <a:lnTo>
                    <a:pt x="4279" y="5587"/>
                  </a:lnTo>
                  <a:cubicBezTo>
                    <a:pt x="4279" y="5404"/>
                    <a:pt x="4389" y="5241"/>
                    <a:pt x="4558" y="5173"/>
                  </a:cubicBezTo>
                  <a:lnTo>
                    <a:pt x="5193" y="4923"/>
                  </a:lnTo>
                  <a:lnTo>
                    <a:pt x="5977" y="4923"/>
                  </a:lnTo>
                  <a:lnTo>
                    <a:pt x="6607" y="5173"/>
                  </a:lnTo>
                  <a:cubicBezTo>
                    <a:pt x="6776" y="5241"/>
                    <a:pt x="6887" y="5404"/>
                    <a:pt x="6887" y="5587"/>
                  </a:cubicBezTo>
                  <a:lnTo>
                    <a:pt x="6887" y="6877"/>
                  </a:lnTo>
                  <a:cubicBezTo>
                    <a:pt x="6887" y="7009"/>
                    <a:pt x="6988" y="7075"/>
                    <a:pt x="7089" y="7075"/>
                  </a:cubicBezTo>
                  <a:cubicBezTo>
                    <a:pt x="7190" y="7075"/>
                    <a:pt x="7291" y="7009"/>
                    <a:pt x="7291" y="6877"/>
                  </a:cubicBezTo>
                  <a:lnTo>
                    <a:pt x="7291" y="5587"/>
                  </a:lnTo>
                  <a:cubicBezTo>
                    <a:pt x="7291" y="5241"/>
                    <a:pt x="7079" y="4928"/>
                    <a:pt x="6757" y="4803"/>
                  </a:cubicBezTo>
                  <a:lnTo>
                    <a:pt x="6218" y="4586"/>
                  </a:lnTo>
                  <a:lnTo>
                    <a:pt x="6218" y="4399"/>
                  </a:lnTo>
                  <a:cubicBezTo>
                    <a:pt x="6487" y="4197"/>
                    <a:pt x="6646" y="3884"/>
                    <a:pt x="6646" y="3547"/>
                  </a:cubicBezTo>
                  <a:lnTo>
                    <a:pt x="6646" y="3003"/>
                  </a:lnTo>
                  <a:lnTo>
                    <a:pt x="6646" y="2960"/>
                  </a:lnTo>
                  <a:lnTo>
                    <a:pt x="7127" y="2768"/>
                  </a:lnTo>
                  <a:lnTo>
                    <a:pt x="7911" y="2768"/>
                  </a:lnTo>
                  <a:lnTo>
                    <a:pt x="8393" y="2960"/>
                  </a:lnTo>
                  <a:lnTo>
                    <a:pt x="8393" y="3003"/>
                  </a:lnTo>
                  <a:lnTo>
                    <a:pt x="8393" y="3547"/>
                  </a:lnTo>
                  <a:cubicBezTo>
                    <a:pt x="8393" y="3884"/>
                    <a:pt x="8551" y="4197"/>
                    <a:pt x="8821" y="4399"/>
                  </a:cubicBezTo>
                  <a:lnTo>
                    <a:pt x="8821" y="4582"/>
                  </a:lnTo>
                  <a:lnTo>
                    <a:pt x="8282" y="4803"/>
                  </a:lnTo>
                  <a:cubicBezTo>
                    <a:pt x="7960" y="4928"/>
                    <a:pt x="7748" y="5241"/>
                    <a:pt x="7748" y="5587"/>
                  </a:cubicBezTo>
                  <a:lnTo>
                    <a:pt x="7748" y="6877"/>
                  </a:lnTo>
                  <a:cubicBezTo>
                    <a:pt x="7748" y="7009"/>
                    <a:pt x="7849" y="7075"/>
                    <a:pt x="7950" y="7075"/>
                  </a:cubicBezTo>
                  <a:cubicBezTo>
                    <a:pt x="8051" y="7075"/>
                    <a:pt x="8152" y="7009"/>
                    <a:pt x="8152" y="6877"/>
                  </a:cubicBezTo>
                  <a:lnTo>
                    <a:pt x="8152" y="5587"/>
                  </a:lnTo>
                  <a:cubicBezTo>
                    <a:pt x="8152" y="5404"/>
                    <a:pt x="8263" y="5241"/>
                    <a:pt x="8431" y="5173"/>
                  </a:cubicBezTo>
                  <a:lnTo>
                    <a:pt x="9066" y="4923"/>
                  </a:lnTo>
                  <a:lnTo>
                    <a:pt x="9846" y="4923"/>
                  </a:lnTo>
                  <a:lnTo>
                    <a:pt x="10481" y="5173"/>
                  </a:lnTo>
                  <a:cubicBezTo>
                    <a:pt x="10649" y="5241"/>
                    <a:pt x="10760" y="5404"/>
                    <a:pt x="10760" y="5587"/>
                  </a:cubicBezTo>
                  <a:lnTo>
                    <a:pt x="10760" y="6877"/>
                  </a:lnTo>
                  <a:cubicBezTo>
                    <a:pt x="10760" y="7009"/>
                    <a:pt x="10861" y="7075"/>
                    <a:pt x="10962" y="7075"/>
                  </a:cubicBezTo>
                  <a:cubicBezTo>
                    <a:pt x="11063" y="7075"/>
                    <a:pt x="11164" y="7009"/>
                    <a:pt x="11164" y="6877"/>
                  </a:cubicBezTo>
                  <a:lnTo>
                    <a:pt x="11164" y="5587"/>
                  </a:lnTo>
                  <a:cubicBezTo>
                    <a:pt x="11164" y="5241"/>
                    <a:pt x="10952" y="4928"/>
                    <a:pt x="10630" y="4803"/>
                  </a:cubicBezTo>
                  <a:lnTo>
                    <a:pt x="10091" y="4586"/>
                  </a:lnTo>
                  <a:lnTo>
                    <a:pt x="10091" y="4399"/>
                  </a:lnTo>
                  <a:cubicBezTo>
                    <a:pt x="10361" y="4197"/>
                    <a:pt x="10519" y="3884"/>
                    <a:pt x="10519" y="3547"/>
                  </a:cubicBezTo>
                  <a:lnTo>
                    <a:pt x="10519" y="3003"/>
                  </a:lnTo>
                  <a:cubicBezTo>
                    <a:pt x="10519" y="2532"/>
                    <a:pt x="10139" y="2157"/>
                    <a:pt x="9673" y="2157"/>
                  </a:cubicBezTo>
                  <a:lnTo>
                    <a:pt x="9239" y="2157"/>
                  </a:lnTo>
                  <a:cubicBezTo>
                    <a:pt x="8941" y="2157"/>
                    <a:pt x="8662" y="2315"/>
                    <a:pt x="8513" y="2575"/>
                  </a:cubicBezTo>
                  <a:lnTo>
                    <a:pt x="8152" y="2431"/>
                  </a:lnTo>
                  <a:lnTo>
                    <a:pt x="8152" y="2243"/>
                  </a:lnTo>
                  <a:cubicBezTo>
                    <a:pt x="8421" y="2046"/>
                    <a:pt x="8580" y="1728"/>
                    <a:pt x="8585" y="1396"/>
                  </a:cubicBezTo>
                  <a:lnTo>
                    <a:pt x="8585" y="848"/>
                  </a:lnTo>
                  <a:cubicBezTo>
                    <a:pt x="8585" y="381"/>
                    <a:pt x="8205" y="1"/>
                    <a:pt x="7738" y="1"/>
                  </a:cubicBezTo>
                  <a:lnTo>
                    <a:pt x="7300" y="1"/>
                  </a:lnTo>
                  <a:cubicBezTo>
                    <a:pt x="6838" y="6"/>
                    <a:pt x="6463" y="381"/>
                    <a:pt x="6458" y="848"/>
                  </a:cubicBezTo>
                  <a:lnTo>
                    <a:pt x="6458" y="1391"/>
                  </a:lnTo>
                  <a:cubicBezTo>
                    <a:pt x="6463" y="1728"/>
                    <a:pt x="6622" y="2041"/>
                    <a:pt x="6891" y="2243"/>
                  </a:cubicBezTo>
                  <a:lnTo>
                    <a:pt x="6891" y="2426"/>
                  </a:lnTo>
                  <a:lnTo>
                    <a:pt x="6530" y="2570"/>
                  </a:lnTo>
                  <a:cubicBezTo>
                    <a:pt x="6492" y="2508"/>
                    <a:pt x="6449" y="2450"/>
                    <a:pt x="6396" y="2397"/>
                  </a:cubicBezTo>
                  <a:cubicBezTo>
                    <a:pt x="6237" y="2243"/>
                    <a:pt x="6020" y="2152"/>
                    <a:pt x="5799" y="2152"/>
                  </a:cubicBezTo>
                  <a:lnTo>
                    <a:pt x="5366" y="2152"/>
                  </a:lnTo>
                  <a:cubicBezTo>
                    <a:pt x="5063" y="2157"/>
                    <a:pt x="4789" y="2315"/>
                    <a:pt x="4639" y="2575"/>
                  </a:cubicBezTo>
                  <a:lnTo>
                    <a:pt x="4279" y="2431"/>
                  </a:lnTo>
                  <a:lnTo>
                    <a:pt x="4279" y="2243"/>
                  </a:lnTo>
                  <a:cubicBezTo>
                    <a:pt x="4548" y="2046"/>
                    <a:pt x="4707" y="1728"/>
                    <a:pt x="4707" y="1396"/>
                  </a:cubicBezTo>
                  <a:lnTo>
                    <a:pt x="4707" y="848"/>
                  </a:lnTo>
                  <a:cubicBezTo>
                    <a:pt x="4707" y="379"/>
                    <a:pt x="4331" y="1"/>
                    <a:pt x="3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83"/>
            <p:cNvSpPr/>
            <p:nvPr/>
          </p:nvSpPr>
          <p:spPr>
            <a:xfrm>
              <a:off x="3658650" y="1987286"/>
              <a:ext cx="125840" cy="168643"/>
            </a:xfrm>
            <a:custGeom>
              <a:avLst/>
              <a:gdLst/>
              <a:ahLst/>
              <a:cxnLst/>
              <a:rect l="l" t="t" r="r" b="b"/>
              <a:pathLst>
                <a:path w="4798" h="6430" extrusionOk="0">
                  <a:moveTo>
                    <a:pt x="2613" y="404"/>
                  </a:moveTo>
                  <a:cubicBezTo>
                    <a:pt x="2859" y="404"/>
                    <a:pt x="3056" y="601"/>
                    <a:pt x="3056" y="847"/>
                  </a:cubicBezTo>
                  <a:lnTo>
                    <a:pt x="3056" y="1280"/>
                  </a:lnTo>
                  <a:cubicBezTo>
                    <a:pt x="3090" y="1665"/>
                    <a:pt x="2786" y="1992"/>
                    <a:pt x="2397" y="1992"/>
                  </a:cubicBezTo>
                  <a:cubicBezTo>
                    <a:pt x="2012" y="1992"/>
                    <a:pt x="1709" y="1665"/>
                    <a:pt x="1738" y="1280"/>
                  </a:cubicBezTo>
                  <a:lnTo>
                    <a:pt x="1738" y="847"/>
                  </a:lnTo>
                  <a:cubicBezTo>
                    <a:pt x="1738" y="601"/>
                    <a:pt x="1935" y="404"/>
                    <a:pt x="2185" y="404"/>
                  </a:cubicBezTo>
                  <a:close/>
                  <a:moveTo>
                    <a:pt x="2628" y="2314"/>
                  </a:moveTo>
                  <a:lnTo>
                    <a:pt x="2628" y="2435"/>
                  </a:lnTo>
                  <a:cubicBezTo>
                    <a:pt x="2628" y="2512"/>
                    <a:pt x="2647" y="2584"/>
                    <a:pt x="2685" y="2646"/>
                  </a:cubicBezTo>
                  <a:lnTo>
                    <a:pt x="2411" y="2921"/>
                  </a:lnTo>
                  <a:cubicBezTo>
                    <a:pt x="2406" y="2923"/>
                    <a:pt x="2403" y="2924"/>
                    <a:pt x="2400" y="2924"/>
                  </a:cubicBezTo>
                  <a:cubicBezTo>
                    <a:pt x="2397" y="2924"/>
                    <a:pt x="2394" y="2923"/>
                    <a:pt x="2392" y="2921"/>
                  </a:cubicBezTo>
                  <a:lnTo>
                    <a:pt x="2113" y="2646"/>
                  </a:lnTo>
                  <a:cubicBezTo>
                    <a:pt x="2151" y="2584"/>
                    <a:pt x="2171" y="2512"/>
                    <a:pt x="2171" y="2435"/>
                  </a:cubicBezTo>
                  <a:lnTo>
                    <a:pt x="2171" y="2314"/>
                  </a:lnTo>
                  <a:cubicBezTo>
                    <a:pt x="2248" y="2334"/>
                    <a:pt x="2325" y="2343"/>
                    <a:pt x="2402" y="2343"/>
                  </a:cubicBezTo>
                  <a:cubicBezTo>
                    <a:pt x="2479" y="2343"/>
                    <a:pt x="2556" y="2334"/>
                    <a:pt x="2628" y="2314"/>
                  </a:cubicBezTo>
                  <a:close/>
                  <a:moveTo>
                    <a:pt x="3013" y="2887"/>
                  </a:moveTo>
                  <a:lnTo>
                    <a:pt x="3364" y="3060"/>
                  </a:lnTo>
                  <a:cubicBezTo>
                    <a:pt x="3441" y="3099"/>
                    <a:pt x="3489" y="3181"/>
                    <a:pt x="3489" y="3267"/>
                  </a:cubicBezTo>
                  <a:lnTo>
                    <a:pt x="3489" y="3662"/>
                  </a:lnTo>
                  <a:lnTo>
                    <a:pt x="1309" y="3662"/>
                  </a:lnTo>
                  <a:lnTo>
                    <a:pt x="1309" y="3267"/>
                  </a:lnTo>
                  <a:cubicBezTo>
                    <a:pt x="1309" y="3181"/>
                    <a:pt x="1357" y="3099"/>
                    <a:pt x="1434" y="3060"/>
                  </a:cubicBezTo>
                  <a:lnTo>
                    <a:pt x="1786" y="2887"/>
                  </a:lnTo>
                  <a:lnTo>
                    <a:pt x="2103" y="3205"/>
                  </a:lnTo>
                  <a:cubicBezTo>
                    <a:pt x="2185" y="3286"/>
                    <a:pt x="2292" y="3327"/>
                    <a:pt x="2399" y="3327"/>
                  </a:cubicBezTo>
                  <a:cubicBezTo>
                    <a:pt x="2506" y="3327"/>
                    <a:pt x="2613" y="3286"/>
                    <a:pt x="2695" y="3205"/>
                  </a:cubicBezTo>
                  <a:lnTo>
                    <a:pt x="3013" y="2887"/>
                  </a:lnTo>
                  <a:close/>
                  <a:moveTo>
                    <a:pt x="4225" y="4061"/>
                  </a:moveTo>
                  <a:lnTo>
                    <a:pt x="3994" y="4523"/>
                  </a:lnTo>
                  <a:lnTo>
                    <a:pt x="804" y="4523"/>
                  </a:lnTo>
                  <a:lnTo>
                    <a:pt x="573" y="4061"/>
                  </a:lnTo>
                  <a:close/>
                  <a:moveTo>
                    <a:pt x="2180" y="0"/>
                  </a:moveTo>
                  <a:cubicBezTo>
                    <a:pt x="1713" y="5"/>
                    <a:pt x="1338" y="385"/>
                    <a:pt x="1338" y="847"/>
                  </a:cubicBezTo>
                  <a:lnTo>
                    <a:pt x="1338" y="1280"/>
                  </a:lnTo>
                  <a:cubicBezTo>
                    <a:pt x="1338" y="1612"/>
                    <a:pt x="1497" y="1930"/>
                    <a:pt x="1771" y="2132"/>
                  </a:cubicBezTo>
                  <a:lnTo>
                    <a:pt x="1771" y="2136"/>
                  </a:lnTo>
                  <a:lnTo>
                    <a:pt x="1771" y="2435"/>
                  </a:lnTo>
                  <a:cubicBezTo>
                    <a:pt x="1771" y="2440"/>
                    <a:pt x="1766" y="2444"/>
                    <a:pt x="1762" y="2449"/>
                  </a:cubicBezTo>
                  <a:lnTo>
                    <a:pt x="1256" y="2699"/>
                  </a:lnTo>
                  <a:cubicBezTo>
                    <a:pt x="1045" y="2805"/>
                    <a:pt x="905" y="3027"/>
                    <a:pt x="910" y="3267"/>
                  </a:cubicBezTo>
                  <a:lnTo>
                    <a:pt x="910" y="3657"/>
                  </a:lnTo>
                  <a:lnTo>
                    <a:pt x="246" y="3657"/>
                  </a:lnTo>
                  <a:cubicBezTo>
                    <a:pt x="97" y="3657"/>
                    <a:pt x="0" y="3816"/>
                    <a:pt x="68" y="3950"/>
                  </a:cubicBezTo>
                  <a:lnTo>
                    <a:pt x="496" y="4812"/>
                  </a:lnTo>
                  <a:cubicBezTo>
                    <a:pt x="530" y="4879"/>
                    <a:pt x="602" y="4922"/>
                    <a:pt x="679" y="4922"/>
                  </a:cubicBezTo>
                  <a:lnTo>
                    <a:pt x="905" y="4922"/>
                  </a:lnTo>
                  <a:lnTo>
                    <a:pt x="905" y="6231"/>
                  </a:lnTo>
                  <a:cubicBezTo>
                    <a:pt x="905" y="6364"/>
                    <a:pt x="1006" y="6430"/>
                    <a:pt x="1107" y="6430"/>
                  </a:cubicBezTo>
                  <a:cubicBezTo>
                    <a:pt x="1208" y="6430"/>
                    <a:pt x="1309" y="6364"/>
                    <a:pt x="1309" y="6231"/>
                  </a:cubicBezTo>
                  <a:lnTo>
                    <a:pt x="1309" y="4922"/>
                  </a:lnTo>
                  <a:lnTo>
                    <a:pt x="3489" y="4922"/>
                  </a:lnTo>
                  <a:lnTo>
                    <a:pt x="3489" y="6231"/>
                  </a:lnTo>
                  <a:cubicBezTo>
                    <a:pt x="3489" y="6364"/>
                    <a:pt x="3590" y="6430"/>
                    <a:pt x="3691" y="6430"/>
                  </a:cubicBezTo>
                  <a:cubicBezTo>
                    <a:pt x="3792" y="6430"/>
                    <a:pt x="3893" y="6364"/>
                    <a:pt x="3893" y="6231"/>
                  </a:cubicBezTo>
                  <a:lnTo>
                    <a:pt x="3893" y="4922"/>
                  </a:lnTo>
                  <a:lnTo>
                    <a:pt x="4119" y="4922"/>
                  </a:lnTo>
                  <a:cubicBezTo>
                    <a:pt x="4196" y="4922"/>
                    <a:pt x="4269" y="4879"/>
                    <a:pt x="4302" y="4812"/>
                  </a:cubicBezTo>
                  <a:lnTo>
                    <a:pt x="4730" y="3950"/>
                  </a:lnTo>
                  <a:cubicBezTo>
                    <a:pt x="4798" y="3816"/>
                    <a:pt x="4702" y="3662"/>
                    <a:pt x="4552" y="3662"/>
                  </a:cubicBezTo>
                  <a:lnTo>
                    <a:pt x="3888" y="3662"/>
                  </a:lnTo>
                  <a:lnTo>
                    <a:pt x="3888" y="3267"/>
                  </a:lnTo>
                  <a:cubicBezTo>
                    <a:pt x="3888" y="3027"/>
                    <a:pt x="3754" y="2810"/>
                    <a:pt x="3542" y="2704"/>
                  </a:cubicBezTo>
                  <a:lnTo>
                    <a:pt x="3037" y="2449"/>
                  </a:lnTo>
                  <a:cubicBezTo>
                    <a:pt x="3032" y="2449"/>
                    <a:pt x="3027" y="2444"/>
                    <a:pt x="3027" y="2440"/>
                  </a:cubicBezTo>
                  <a:lnTo>
                    <a:pt x="3027" y="2141"/>
                  </a:lnTo>
                  <a:lnTo>
                    <a:pt x="3027" y="2132"/>
                  </a:lnTo>
                  <a:cubicBezTo>
                    <a:pt x="3301" y="1934"/>
                    <a:pt x="3460" y="1617"/>
                    <a:pt x="3460" y="1280"/>
                  </a:cubicBezTo>
                  <a:lnTo>
                    <a:pt x="3460" y="847"/>
                  </a:lnTo>
                  <a:cubicBezTo>
                    <a:pt x="3460" y="380"/>
                    <a:pt x="3080" y="5"/>
                    <a:pt x="2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83"/>
            <p:cNvSpPr/>
            <p:nvPr/>
          </p:nvSpPr>
          <p:spPr>
            <a:xfrm>
              <a:off x="3703315" y="2128495"/>
              <a:ext cx="36640" cy="10491"/>
            </a:xfrm>
            <a:custGeom>
              <a:avLst/>
              <a:gdLst/>
              <a:ahLst/>
              <a:cxnLst/>
              <a:rect l="l" t="t" r="r" b="b"/>
              <a:pathLst>
                <a:path w="1397" h="400" extrusionOk="0">
                  <a:moveTo>
                    <a:pt x="265" y="0"/>
                  </a:moveTo>
                  <a:cubicBezTo>
                    <a:pt x="1" y="0"/>
                    <a:pt x="1" y="400"/>
                    <a:pt x="265" y="400"/>
                  </a:cubicBezTo>
                  <a:lnTo>
                    <a:pt x="1127" y="400"/>
                  </a:lnTo>
                  <a:cubicBezTo>
                    <a:pt x="1396" y="400"/>
                    <a:pt x="1396" y="0"/>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6" name="Google Shape;15206;p83"/>
          <p:cNvGrpSpPr/>
          <p:nvPr/>
        </p:nvGrpSpPr>
        <p:grpSpPr>
          <a:xfrm>
            <a:off x="2224399" y="1325607"/>
            <a:ext cx="328237" cy="348904"/>
            <a:chOff x="2224399" y="1510182"/>
            <a:chExt cx="328237" cy="348904"/>
          </a:xfrm>
        </p:grpSpPr>
        <p:sp>
          <p:nvSpPr>
            <p:cNvPr id="15207" name="Google Shape;15207;p83"/>
            <p:cNvSpPr/>
            <p:nvPr/>
          </p:nvSpPr>
          <p:spPr>
            <a:xfrm>
              <a:off x="2386800" y="1515218"/>
              <a:ext cx="165836" cy="142835"/>
            </a:xfrm>
            <a:custGeom>
              <a:avLst/>
              <a:gdLst/>
              <a:ahLst/>
              <a:cxnLst/>
              <a:rect l="l" t="t" r="r" b="b"/>
              <a:pathLst>
                <a:path w="6323" h="5446" extrusionOk="0">
                  <a:moveTo>
                    <a:pt x="3187" y="1"/>
                  </a:moveTo>
                  <a:cubicBezTo>
                    <a:pt x="3152" y="1"/>
                    <a:pt x="3116" y="2"/>
                    <a:pt x="3080" y="3"/>
                  </a:cubicBezTo>
                  <a:cubicBezTo>
                    <a:pt x="1069" y="85"/>
                    <a:pt x="1" y="2414"/>
                    <a:pt x="1252" y="3992"/>
                  </a:cubicBezTo>
                  <a:lnTo>
                    <a:pt x="1184" y="5445"/>
                  </a:lnTo>
                  <a:lnTo>
                    <a:pt x="2503" y="4829"/>
                  </a:lnTo>
                  <a:cubicBezTo>
                    <a:pt x="2727" y="4893"/>
                    <a:pt x="2954" y="4924"/>
                    <a:pt x="3179" y="4924"/>
                  </a:cubicBezTo>
                  <a:cubicBezTo>
                    <a:pt x="3986" y="4924"/>
                    <a:pt x="4759" y="4525"/>
                    <a:pt x="5226" y="3828"/>
                  </a:cubicBezTo>
                  <a:cubicBezTo>
                    <a:pt x="6323" y="2189"/>
                    <a:pt x="5135" y="1"/>
                    <a:pt x="318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83"/>
            <p:cNvSpPr/>
            <p:nvPr/>
          </p:nvSpPr>
          <p:spPr>
            <a:xfrm>
              <a:off x="2426692" y="1546323"/>
              <a:ext cx="79286" cy="67798"/>
            </a:xfrm>
            <a:custGeom>
              <a:avLst/>
              <a:gdLst/>
              <a:ahLst/>
              <a:cxnLst/>
              <a:rect l="l" t="t" r="r" b="b"/>
              <a:pathLst>
                <a:path w="3023" h="2585" extrusionOk="0">
                  <a:moveTo>
                    <a:pt x="1728" y="1"/>
                  </a:moveTo>
                  <a:cubicBezTo>
                    <a:pt x="578" y="1"/>
                    <a:pt x="0" y="1391"/>
                    <a:pt x="813" y="2205"/>
                  </a:cubicBezTo>
                  <a:cubicBezTo>
                    <a:pt x="1076" y="2467"/>
                    <a:pt x="1400" y="2585"/>
                    <a:pt x="1717" y="2585"/>
                  </a:cubicBezTo>
                  <a:cubicBezTo>
                    <a:pt x="2383" y="2585"/>
                    <a:pt x="3022" y="2069"/>
                    <a:pt x="3022" y="1290"/>
                  </a:cubicBezTo>
                  <a:lnTo>
                    <a:pt x="1733" y="1290"/>
                  </a:lnTo>
                  <a:lnTo>
                    <a:pt x="1728" y="1"/>
                  </a:lnTo>
                  <a:close/>
                </a:path>
              </a:pathLst>
            </a:custGeom>
            <a:solidFill>
              <a:srgbClr val="D4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83"/>
            <p:cNvSpPr/>
            <p:nvPr/>
          </p:nvSpPr>
          <p:spPr>
            <a:xfrm>
              <a:off x="2248502" y="1561483"/>
              <a:ext cx="273999" cy="273999"/>
            </a:xfrm>
            <a:custGeom>
              <a:avLst/>
              <a:gdLst/>
              <a:ahLst/>
              <a:cxnLst/>
              <a:rect l="l" t="t" r="r" b="b"/>
              <a:pathLst>
                <a:path w="10447" h="10447" extrusionOk="0">
                  <a:moveTo>
                    <a:pt x="3383" y="0"/>
                  </a:moveTo>
                  <a:lnTo>
                    <a:pt x="0" y="3383"/>
                  </a:lnTo>
                  <a:lnTo>
                    <a:pt x="1694" y="5077"/>
                  </a:lnTo>
                  <a:cubicBezTo>
                    <a:pt x="2156" y="5536"/>
                    <a:pt x="2770" y="5776"/>
                    <a:pt x="3388" y="5776"/>
                  </a:cubicBezTo>
                  <a:cubicBezTo>
                    <a:pt x="3812" y="5776"/>
                    <a:pt x="4238" y="5663"/>
                    <a:pt x="4619" y="5433"/>
                  </a:cubicBezTo>
                  <a:lnTo>
                    <a:pt x="5014" y="5827"/>
                  </a:lnTo>
                  <a:cubicBezTo>
                    <a:pt x="4446" y="6770"/>
                    <a:pt x="4595" y="7978"/>
                    <a:pt x="5370" y="8758"/>
                  </a:cubicBezTo>
                  <a:lnTo>
                    <a:pt x="7064" y="10447"/>
                  </a:lnTo>
                  <a:lnTo>
                    <a:pt x="10446" y="7064"/>
                  </a:lnTo>
                  <a:lnTo>
                    <a:pt x="8757" y="5375"/>
                  </a:lnTo>
                  <a:cubicBezTo>
                    <a:pt x="8296" y="4913"/>
                    <a:pt x="7684" y="4674"/>
                    <a:pt x="7065" y="4674"/>
                  </a:cubicBezTo>
                  <a:cubicBezTo>
                    <a:pt x="6640" y="4674"/>
                    <a:pt x="6212" y="4787"/>
                    <a:pt x="5827" y="5019"/>
                  </a:cubicBezTo>
                  <a:lnTo>
                    <a:pt x="5433" y="4624"/>
                  </a:lnTo>
                  <a:cubicBezTo>
                    <a:pt x="6000" y="3681"/>
                    <a:pt x="5856" y="2473"/>
                    <a:pt x="5076" y="1694"/>
                  </a:cubicBezTo>
                  <a:lnTo>
                    <a:pt x="3383"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83"/>
            <p:cNvSpPr/>
            <p:nvPr/>
          </p:nvSpPr>
          <p:spPr>
            <a:xfrm>
              <a:off x="2323958" y="1561483"/>
              <a:ext cx="198673" cy="198647"/>
            </a:xfrm>
            <a:custGeom>
              <a:avLst/>
              <a:gdLst/>
              <a:ahLst/>
              <a:cxnLst/>
              <a:rect l="l" t="t" r="r" b="b"/>
              <a:pathLst>
                <a:path w="7575" h="7574" extrusionOk="0">
                  <a:moveTo>
                    <a:pt x="506" y="0"/>
                  </a:moveTo>
                  <a:lnTo>
                    <a:pt x="1" y="510"/>
                  </a:lnTo>
                  <a:lnTo>
                    <a:pt x="1689" y="2199"/>
                  </a:lnTo>
                  <a:cubicBezTo>
                    <a:pt x="2402" y="2911"/>
                    <a:pt x="2594" y="3989"/>
                    <a:pt x="2171" y="4899"/>
                  </a:cubicBezTo>
                  <a:cubicBezTo>
                    <a:pt x="2103" y="5043"/>
                    <a:pt x="2137" y="5216"/>
                    <a:pt x="2248" y="5327"/>
                  </a:cubicBezTo>
                  <a:cubicBezTo>
                    <a:pt x="2320" y="5399"/>
                    <a:pt x="2418" y="5436"/>
                    <a:pt x="2518" y="5436"/>
                  </a:cubicBezTo>
                  <a:cubicBezTo>
                    <a:pt x="2572" y="5436"/>
                    <a:pt x="2626" y="5426"/>
                    <a:pt x="2676" y="5404"/>
                  </a:cubicBezTo>
                  <a:cubicBezTo>
                    <a:pt x="2997" y="5254"/>
                    <a:pt x="3340" y="5181"/>
                    <a:pt x="3680" y="5181"/>
                  </a:cubicBezTo>
                  <a:cubicBezTo>
                    <a:pt x="4302" y="5181"/>
                    <a:pt x="4915" y="5425"/>
                    <a:pt x="5375" y="5885"/>
                  </a:cubicBezTo>
                  <a:lnTo>
                    <a:pt x="7064" y="7574"/>
                  </a:lnTo>
                  <a:lnTo>
                    <a:pt x="7574" y="7069"/>
                  </a:lnTo>
                  <a:lnTo>
                    <a:pt x="5880" y="5375"/>
                  </a:lnTo>
                  <a:cubicBezTo>
                    <a:pt x="5419" y="4913"/>
                    <a:pt x="4807" y="4674"/>
                    <a:pt x="4189" y="4674"/>
                  </a:cubicBezTo>
                  <a:cubicBezTo>
                    <a:pt x="3765" y="4674"/>
                    <a:pt x="3337" y="4787"/>
                    <a:pt x="2955" y="5019"/>
                  </a:cubicBezTo>
                  <a:lnTo>
                    <a:pt x="2560" y="4624"/>
                  </a:lnTo>
                  <a:cubicBezTo>
                    <a:pt x="3128" y="3681"/>
                    <a:pt x="2979" y="2473"/>
                    <a:pt x="2199" y="1694"/>
                  </a:cubicBezTo>
                  <a:lnTo>
                    <a:pt x="506" y="0"/>
                  </a:lnTo>
                  <a:close/>
                </a:path>
              </a:pathLst>
            </a:custGeom>
            <a:solidFill>
              <a:srgbClr val="E1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83"/>
            <p:cNvSpPr/>
            <p:nvPr/>
          </p:nvSpPr>
          <p:spPr>
            <a:xfrm>
              <a:off x="2230064" y="1543045"/>
              <a:ext cx="125603" cy="125603"/>
            </a:xfrm>
            <a:custGeom>
              <a:avLst/>
              <a:gdLst/>
              <a:ahLst/>
              <a:cxnLst/>
              <a:rect l="l" t="t" r="r" b="b"/>
              <a:pathLst>
                <a:path w="4789" h="4789" extrusionOk="0">
                  <a:moveTo>
                    <a:pt x="4095" y="1"/>
                  </a:moveTo>
                  <a:lnTo>
                    <a:pt x="1" y="4096"/>
                  </a:lnTo>
                  <a:lnTo>
                    <a:pt x="693" y="4788"/>
                  </a:lnTo>
                  <a:lnTo>
                    <a:pt x="4788" y="694"/>
                  </a:lnTo>
                  <a:lnTo>
                    <a:pt x="4095"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83"/>
            <p:cNvSpPr/>
            <p:nvPr/>
          </p:nvSpPr>
          <p:spPr>
            <a:xfrm>
              <a:off x="2239270" y="1552251"/>
              <a:ext cx="116398" cy="116398"/>
            </a:xfrm>
            <a:custGeom>
              <a:avLst/>
              <a:gdLst/>
              <a:ahLst/>
              <a:cxnLst/>
              <a:rect l="l" t="t" r="r" b="b"/>
              <a:pathLst>
                <a:path w="4438" h="4438" extrusionOk="0">
                  <a:moveTo>
                    <a:pt x="4096" y="1"/>
                  </a:moveTo>
                  <a:lnTo>
                    <a:pt x="1" y="4096"/>
                  </a:lnTo>
                  <a:lnTo>
                    <a:pt x="342" y="4437"/>
                  </a:lnTo>
                  <a:lnTo>
                    <a:pt x="4437" y="343"/>
                  </a:lnTo>
                  <a:lnTo>
                    <a:pt x="4096"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83"/>
            <p:cNvSpPr/>
            <p:nvPr/>
          </p:nvSpPr>
          <p:spPr>
            <a:xfrm>
              <a:off x="2415335" y="1728316"/>
              <a:ext cx="125577" cy="125603"/>
            </a:xfrm>
            <a:custGeom>
              <a:avLst/>
              <a:gdLst/>
              <a:ahLst/>
              <a:cxnLst/>
              <a:rect l="l" t="t" r="r" b="b"/>
              <a:pathLst>
                <a:path w="4788" h="4789" extrusionOk="0">
                  <a:moveTo>
                    <a:pt x="4095" y="0"/>
                  </a:moveTo>
                  <a:lnTo>
                    <a:pt x="0" y="4095"/>
                  </a:lnTo>
                  <a:lnTo>
                    <a:pt x="698" y="4788"/>
                  </a:lnTo>
                  <a:lnTo>
                    <a:pt x="4788" y="698"/>
                  </a:lnTo>
                  <a:lnTo>
                    <a:pt x="4095"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83"/>
            <p:cNvSpPr/>
            <p:nvPr/>
          </p:nvSpPr>
          <p:spPr>
            <a:xfrm>
              <a:off x="2424541" y="1737522"/>
              <a:ext cx="116503" cy="116398"/>
            </a:xfrm>
            <a:custGeom>
              <a:avLst/>
              <a:gdLst/>
              <a:ahLst/>
              <a:cxnLst/>
              <a:rect l="l" t="t" r="r" b="b"/>
              <a:pathLst>
                <a:path w="4442" h="4438" extrusionOk="0">
                  <a:moveTo>
                    <a:pt x="4095" y="1"/>
                  </a:moveTo>
                  <a:lnTo>
                    <a:pt x="0" y="4091"/>
                  </a:lnTo>
                  <a:lnTo>
                    <a:pt x="347" y="4437"/>
                  </a:lnTo>
                  <a:lnTo>
                    <a:pt x="4442" y="347"/>
                  </a:lnTo>
                  <a:lnTo>
                    <a:pt x="4095" y="1"/>
                  </a:lnTo>
                  <a:close/>
                </a:path>
              </a:pathLst>
            </a:custGeom>
            <a:solidFill>
              <a:srgbClr val="5E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83"/>
            <p:cNvSpPr/>
            <p:nvPr/>
          </p:nvSpPr>
          <p:spPr>
            <a:xfrm>
              <a:off x="2289128" y="1668622"/>
              <a:ext cx="89751" cy="30057"/>
            </a:xfrm>
            <a:custGeom>
              <a:avLst/>
              <a:gdLst/>
              <a:ahLst/>
              <a:cxnLst/>
              <a:rect l="l" t="t" r="r" b="b"/>
              <a:pathLst>
                <a:path w="3422" h="1146" extrusionOk="0">
                  <a:moveTo>
                    <a:pt x="0" y="0"/>
                  </a:moveTo>
                  <a:cubicBezTo>
                    <a:pt x="0" y="0"/>
                    <a:pt x="409" y="501"/>
                    <a:pt x="424" y="515"/>
                  </a:cubicBezTo>
                  <a:cubicBezTo>
                    <a:pt x="784" y="938"/>
                    <a:pt x="1245" y="1145"/>
                    <a:pt x="1708" y="1145"/>
                  </a:cubicBezTo>
                  <a:cubicBezTo>
                    <a:pt x="2204" y="1145"/>
                    <a:pt x="2702" y="906"/>
                    <a:pt x="3075" y="438"/>
                  </a:cubicBezTo>
                  <a:lnTo>
                    <a:pt x="3422"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83"/>
            <p:cNvSpPr/>
            <p:nvPr/>
          </p:nvSpPr>
          <p:spPr>
            <a:xfrm>
              <a:off x="2386039" y="1752419"/>
              <a:ext cx="90905" cy="50750"/>
            </a:xfrm>
            <a:custGeom>
              <a:avLst/>
              <a:gdLst/>
              <a:ahLst/>
              <a:cxnLst/>
              <a:rect l="l" t="t" r="r" b="b"/>
              <a:pathLst>
                <a:path w="3466" h="1935" extrusionOk="0">
                  <a:moveTo>
                    <a:pt x="1" y="0"/>
                  </a:moveTo>
                  <a:cubicBezTo>
                    <a:pt x="1" y="371"/>
                    <a:pt x="246" y="640"/>
                    <a:pt x="290" y="684"/>
                  </a:cubicBezTo>
                  <a:lnTo>
                    <a:pt x="1536" y="1935"/>
                  </a:lnTo>
                  <a:lnTo>
                    <a:pt x="3465" y="5"/>
                  </a:lnTo>
                  <a:lnTo>
                    <a:pt x="1" y="0"/>
                  </a:ln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83"/>
            <p:cNvSpPr/>
            <p:nvPr/>
          </p:nvSpPr>
          <p:spPr>
            <a:xfrm>
              <a:off x="2387560" y="1510182"/>
              <a:ext cx="152198" cy="152906"/>
            </a:xfrm>
            <a:custGeom>
              <a:avLst/>
              <a:gdLst/>
              <a:ahLst/>
              <a:cxnLst/>
              <a:rect l="l" t="t" r="r" b="b"/>
              <a:pathLst>
                <a:path w="5803" h="5830" extrusionOk="0">
                  <a:moveTo>
                    <a:pt x="3149" y="0"/>
                  </a:moveTo>
                  <a:cubicBezTo>
                    <a:pt x="2796" y="0"/>
                    <a:pt x="2434" y="72"/>
                    <a:pt x="2084" y="224"/>
                  </a:cubicBezTo>
                  <a:cubicBezTo>
                    <a:pt x="520" y="912"/>
                    <a:pt x="1" y="2875"/>
                    <a:pt x="1026" y="4247"/>
                  </a:cubicBezTo>
                  <a:lnTo>
                    <a:pt x="963" y="5628"/>
                  </a:lnTo>
                  <a:cubicBezTo>
                    <a:pt x="959" y="5742"/>
                    <a:pt x="1052" y="5829"/>
                    <a:pt x="1158" y="5829"/>
                  </a:cubicBezTo>
                  <a:cubicBezTo>
                    <a:pt x="1186" y="5829"/>
                    <a:pt x="1214" y="5823"/>
                    <a:pt x="1242" y="5810"/>
                  </a:cubicBezTo>
                  <a:lnTo>
                    <a:pt x="2493" y="5228"/>
                  </a:lnTo>
                  <a:cubicBezTo>
                    <a:pt x="2715" y="5285"/>
                    <a:pt x="2937" y="5312"/>
                    <a:pt x="3154" y="5312"/>
                  </a:cubicBezTo>
                  <a:cubicBezTo>
                    <a:pt x="4452" y="5312"/>
                    <a:pt x="5607" y="4351"/>
                    <a:pt x="5784" y="2996"/>
                  </a:cubicBezTo>
                  <a:cubicBezTo>
                    <a:pt x="5803" y="2856"/>
                    <a:pt x="5695" y="2777"/>
                    <a:pt x="5589" y="2777"/>
                  </a:cubicBezTo>
                  <a:cubicBezTo>
                    <a:pt x="5501" y="2777"/>
                    <a:pt x="5415" y="2830"/>
                    <a:pt x="5399" y="2947"/>
                  </a:cubicBezTo>
                  <a:cubicBezTo>
                    <a:pt x="5245" y="4107"/>
                    <a:pt x="4257" y="4922"/>
                    <a:pt x="3153" y="4922"/>
                  </a:cubicBezTo>
                  <a:cubicBezTo>
                    <a:pt x="2947" y="4922"/>
                    <a:pt x="2736" y="4893"/>
                    <a:pt x="2527" y="4834"/>
                  </a:cubicBezTo>
                  <a:cubicBezTo>
                    <a:pt x="2510" y="4828"/>
                    <a:pt x="2492" y="4825"/>
                    <a:pt x="2474" y="4825"/>
                  </a:cubicBezTo>
                  <a:cubicBezTo>
                    <a:pt x="2446" y="4825"/>
                    <a:pt x="2418" y="4832"/>
                    <a:pt x="2392" y="4843"/>
                  </a:cubicBezTo>
                  <a:lnTo>
                    <a:pt x="1367" y="5324"/>
                  </a:lnTo>
                  <a:lnTo>
                    <a:pt x="1415" y="4194"/>
                  </a:lnTo>
                  <a:cubicBezTo>
                    <a:pt x="1420" y="4146"/>
                    <a:pt x="1406" y="4097"/>
                    <a:pt x="1377" y="4064"/>
                  </a:cubicBezTo>
                  <a:cubicBezTo>
                    <a:pt x="458" y="2909"/>
                    <a:pt x="872" y="1201"/>
                    <a:pt x="2214" y="590"/>
                  </a:cubicBezTo>
                  <a:cubicBezTo>
                    <a:pt x="2520" y="450"/>
                    <a:pt x="2838" y="384"/>
                    <a:pt x="3150" y="384"/>
                  </a:cubicBezTo>
                  <a:cubicBezTo>
                    <a:pt x="4198" y="384"/>
                    <a:pt x="5171" y="1124"/>
                    <a:pt x="5375" y="2240"/>
                  </a:cubicBezTo>
                  <a:cubicBezTo>
                    <a:pt x="5394" y="2354"/>
                    <a:pt x="5478" y="2405"/>
                    <a:pt x="5563" y="2405"/>
                  </a:cubicBezTo>
                  <a:cubicBezTo>
                    <a:pt x="5675" y="2405"/>
                    <a:pt x="5790" y="2316"/>
                    <a:pt x="5760" y="2168"/>
                  </a:cubicBezTo>
                  <a:cubicBezTo>
                    <a:pt x="5517" y="863"/>
                    <a:pt x="4380"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83"/>
            <p:cNvSpPr/>
            <p:nvPr/>
          </p:nvSpPr>
          <p:spPr>
            <a:xfrm>
              <a:off x="2419899" y="1541288"/>
              <a:ext cx="91245" cy="78053"/>
            </a:xfrm>
            <a:custGeom>
              <a:avLst/>
              <a:gdLst/>
              <a:ahLst/>
              <a:cxnLst/>
              <a:rect l="l" t="t" r="r" b="b"/>
              <a:pathLst>
                <a:path w="3479" h="2976" extrusionOk="0">
                  <a:moveTo>
                    <a:pt x="1799" y="409"/>
                  </a:moveTo>
                  <a:lnTo>
                    <a:pt x="1799" y="1492"/>
                  </a:lnTo>
                  <a:cubicBezTo>
                    <a:pt x="1799" y="1598"/>
                    <a:pt x="1886" y="1684"/>
                    <a:pt x="1992" y="1684"/>
                  </a:cubicBezTo>
                  <a:lnTo>
                    <a:pt x="3074" y="1684"/>
                  </a:lnTo>
                  <a:cubicBezTo>
                    <a:pt x="2972" y="2247"/>
                    <a:pt x="2488" y="2585"/>
                    <a:pt x="1989" y="2585"/>
                  </a:cubicBezTo>
                  <a:cubicBezTo>
                    <a:pt x="1716" y="2585"/>
                    <a:pt x="1438" y="2483"/>
                    <a:pt x="1217" y="2262"/>
                  </a:cubicBezTo>
                  <a:cubicBezTo>
                    <a:pt x="591" y="1636"/>
                    <a:pt x="928" y="563"/>
                    <a:pt x="1799" y="409"/>
                  </a:cubicBezTo>
                  <a:close/>
                  <a:moveTo>
                    <a:pt x="2000" y="0"/>
                  </a:moveTo>
                  <a:cubicBezTo>
                    <a:pt x="1997" y="0"/>
                    <a:pt x="1994" y="0"/>
                    <a:pt x="1992" y="0"/>
                  </a:cubicBezTo>
                  <a:cubicBezTo>
                    <a:pt x="1990" y="0"/>
                    <a:pt x="1988" y="0"/>
                    <a:pt x="1986" y="0"/>
                  </a:cubicBezTo>
                  <a:cubicBezTo>
                    <a:pt x="661" y="0"/>
                    <a:pt x="1" y="1599"/>
                    <a:pt x="938" y="2536"/>
                  </a:cubicBezTo>
                  <a:cubicBezTo>
                    <a:pt x="1241" y="2840"/>
                    <a:pt x="1615" y="2976"/>
                    <a:pt x="1980" y="2976"/>
                  </a:cubicBezTo>
                  <a:cubicBezTo>
                    <a:pt x="2745" y="2976"/>
                    <a:pt x="3478" y="2382"/>
                    <a:pt x="3478" y="1487"/>
                  </a:cubicBezTo>
                  <a:cubicBezTo>
                    <a:pt x="3478" y="1377"/>
                    <a:pt x="3387" y="1290"/>
                    <a:pt x="3281" y="1290"/>
                  </a:cubicBezTo>
                  <a:lnTo>
                    <a:pt x="2184" y="1290"/>
                  </a:lnTo>
                  <a:lnTo>
                    <a:pt x="2184" y="193"/>
                  </a:lnTo>
                  <a:cubicBezTo>
                    <a:pt x="2184" y="85"/>
                    <a:pt x="2102"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83"/>
            <p:cNvSpPr/>
            <p:nvPr/>
          </p:nvSpPr>
          <p:spPr>
            <a:xfrm>
              <a:off x="2224399" y="1537878"/>
              <a:ext cx="322205" cy="321208"/>
            </a:xfrm>
            <a:custGeom>
              <a:avLst/>
              <a:gdLst/>
              <a:ahLst/>
              <a:cxnLst/>
              <a:rect l="l" t="t" r="r" b="b"/>
              <a:pathLst>
                <a:path w="12285" h="12247" extrusionOk="0">
                  <a:moveTo>
                    <a:pt x="4648" y="1521"/>
                  </a:moveTo>
                  <a:lnTo>
                    <a:pt x="5856" y="2729"/>
                  </a:lnTo>
                  <a:cubicBezTo>
                    <a:pt x="6573" y="3446"/>
                    <a:pt x="6708" y="4557"/>
                    <a:pt x="6183" y="5423"/>
                  </a:cubicBezTo>
                  <a:cubicBezTo>
                    <a:pt x="6140" y="5500"/>
                    <a:pt x="6149" y="5596"/>
                    <a:pt x="6212" y="5664"/>
                  </a:cubicBezTo>
                  <a:lnTo>
                    <a:pt x="6607" y="6058"/>
                  </a:lnTo>
                  <a:cubicBezTo>
                    <a:pt x="6646" y="6095"/>
                    <a:pt x="6696" y="6114"/>
                    <a:pt x="6746" y="6114"/>
                  </a:cubicBezTo>
                  <a:cubicBezTo>
                    <a:pt x="6781" y="6114"/>
                    <a:pt x="6816" y="6105"/>
                    <a:pt x="6847" y="6087"/>
                  </a:cubicBezTo>
                  <a:cubicBezTo>
                    <a:pt x="7200" y="5874"/>
                    <a:pt x="7594" y="5769"/>
                    <a:pt x="7985" y="5769"/>
                  </a:cubicBezTo>
                  <a:cubicBezTo>
                    <a:pt x="8553" y="5769"/>
                    <a:pt x="9115" y="5990"/>
                    <a:pt x="9537" y="6414"/>
                  </a:cubicBezTo>
                  <a:lnTo>
                    <a:pt x="10745" y="7622"/>
                  </a:lnTo>
                  <a:lnTo>
                    <a:pt x="7641" y="10731"/>
                  </a:lnTo>
                  <a:lnTo>
                    <a:pt x="6429" y="9518"/>
                  </a:lnTo>
                  <a:cubicBezTo>
                    <a:pt x="5716" y="8806"/>
                    <a:pt x="5577" y="7694"/>
                    <a:pt x="6101" y="6828"/>
                  </a:cubicBezTo>
                  <a:cubicBezTo>
                    <a:pt x="6149" y="6751"/>
                    <a:pt x="6135" y="6650"/>
                    <a:pt x="6072" y="6588"/>
                  </a:cubicBezTo>
                  <a:lnTo>
                    <a:pt x="5683" y="6193"/>
                  </a:lnTo>
                  <a:cubicBezTo>
                    <a:pt x="5643" y="6156"/>
                    <a:pt x="5593" y="6138"/>
                    <a:pt x="5543" y="6138"/>
                  </a:cubicBezTo>
                  <a:cubicBezTo>
                    <a:pt x="5508" y="6138"/>
                    <a:pt x="5474" y="6147"/>
                    <a:pt x="5442" y="6164"/>
                  </a:cubicBezTo>
                  <a:cubicBezTo>
                    <a:pt x="5089" y="6378"/>
                    <a:pt x="4695" y="6482"/>
                    <a:pt x="4305" y="6482"/>
                  </a:cubicBezTo>
                  <a:cubicBezTo>
                    <a:pt x="3736" y="6482"/>
                    <a:pt x="3174" y="6262"/>
                    <a:pt x="2752" y="5837"/>
                  </a:cubicBezTo>
                  <a:lnTo>
                    <a:pt x="1540" y="4629"/>
                  </a:lnTo>
                  <a:lnTo>
                    <a:pt x="4648" y="1521"/>
                  </a:lnTo>
                  <a:close/>
                  <a:moveTo>
                    <a:pt x="11370" y="7536"/>
                  </a:moveTo>
                  <a:lnTo>
                    <a:pt x="11794" y="7959"/>
                  </a:lnTo>
                  <a:lnTo>
                    <a:pt x="7978" y="11775"/>
                  </a:lnTo>
                  <a:lnTo>
                    <a:pt x="7554" y="11356"/>
                  </a:lnTo>
                  <a:lnTo>
                    <a:pt x="11154" y="7757"/>
                  </a:lnTo>
                  <a:lnTo>
                    <a:pt x="11370" y="7536"/>
                  </a:lnTo>
                  <a:close/>
                  <a:moveTo>
                    <a:pt x="4311" y="0"/>
                  </a:moveTo>
                  <a:cubicBezTo>
                    <a:pt x="4261" y="0"/>
                    <a:pt x="4210" y="20"/>
                    <a:pt x="4172" y="58"/>
                  </a:cubicBezTo>
                  <a:lnTo>
                    <a:pt x="2651" y="1579"/>
                  </a:lnTo>
                  <a:cubicBezTo>
                    <a:pt x="2518" y="1720"/>
                    <a:pt x="2645" y="1909"/>
                    <a:pt x="2796" y="1909"/>
                  </a:cubicBezTo>
                  <a:cubicBezTo>
                    <a:pt x="2840" y="1909"/>
                    <a:pt x="2887" y="1893"/>
                    <a:pt x="2930" y="1853"/>
                  </a:cubicBezTo>
                  <a:lnTo>
                    <a:pt x="4311" y="472"/>
                  </a:lnTo>
                  <a:lnTo>
                    <a:pt x="4735" y="891"/>
                  </a:lnTo>
                  <a:lnTo>
                    <a:pt x="4518" y="1107"/>
                  </a:lnTo>
                  <a:lnTo>
                    <a:pt x="1126" y="4490"/>
                  </a:lnTo>
                  <a:lnTo>
                    <a:pt x="909" y="4706"/>
                  </a:lnTo>
                  <a:lnTo>
                    <a:pt x="491" y="4288"/>
                  </a:lnTo>
                  <a:lnTo>
                    <a:pt x="2382" y="2392"/>
                  </a:lnTo>
                  <a:cubicBezTo>
                    <a:pt x="2532" y="2252"/>
                    <a:pt x="2400" y="2051"/>
                    <a:pt x="2248" y="2051"/>
                  </a:cubicBezTo>
                  <a:cubicBezTo>
                    <a:pt x="2200" y="2051"/>
                    <a:pt x="2151" y="2071"/>
                    <a:pt x="2108" y="2118"/>
                  </a:cubicBezTo>
                  <a:lnTo>
                    <a:pt x="77" y="4153"/>
                  </a:lnTo>
                  <a:cubicBezTo>
                    <a:pt x="0" y="4230"/>
                    <a:pt x="0" y="4355"/>
                    <a:pt x="77" y="4427"/>
                  </a:cubicBezTo>
                  <a:lnTo>
                    <a:pt x="770" y="5120"/>
                  </a:lnTo>
                  <a:cubicBezTo>
                    <a:pt x="808" y="5159"/>
                    <a:pt x="859" y="5178"/>
                    <a:pt x="909" y="5178"/>
                  </a:cubicBezTo>
                  <a:cubicBezTo>
                    <a:pt x="960" y="5178"/>
                    <a:pt x="1011" y="5159"/>
                    <a:pt x="1049" y="5120"/>
                  </a:cubicBezTo>
                  <a:lnTo>
                    <a:pt x="1266" y="4904"/>
                  </a:lnTo>
                  <a:lnTo>
                    <a:pt x="2473" y="6111"/>
                  </a:lnTo>
                  <a:cubicBezTo>
                    <a:pt x="2969" y="6610"/>
                    <a:pt x="3632" y="6872"/>
                    <a:pt x="4303" y="6872"/>
                  </a:cubicBezTo>
                  <a:cubicBezTo>
                    <a:pt x="4712" y="6872"/>
                    <a:pt x="5125" y="6774"/>
                    <a:pt x="5505" y="6573"/>
                  </a:cubicBezTo>
                  <a:lnTo>
                    <a:pt x="5692" y="6756"/>
                  </a:lnTo>
                  <a:cubicBezTo>
                    <a:pt x="5163" y="7762"/>
                    <a:pt x="5351" y="8989"/>
                    <a:pt x="6154" y="9792"/>
                  </a:cubicBezTo>
                  <a:lnTo>
                    <a:pt x="7367" y="11005"/>
                  </a:lnTo>
                  <a:lnTo>
                    <a:pt x="7146" y="11221"/>
                  </a:lnTo>
                  <a:cubicBezTo>
                    <a:pt x="7073" y="11294"/>
                    <a:pt x="7073" y="11419"/>
                    <a:pt x="7146" y="11496"/>
                  </a:cubicBezTo>
                  <a:lnTo>
                    <a:pt x="7843" y="12189"/>
                  </a:lnTo>
                  <a:cubicBezTo>
                    <a:pt x="7879" y="12227"/>
                    <a:pt x="7929" y="12246"/>
                    <a:pt x="7979" y="12246"/>
                  </a:cubicBezTo>
                  <a:cubicBezTo>
                    <a:pt x="8028" y="12246"/>
                    <a:pt x="8079" y="12227"/>
                    <a:pt x="8117" y="12189"/>
                  </a:cubicBezTo>
                  <a:lnTo>
                    <a:pt x="12212" y="8094"/>
                  </a:lnTo>
                  <a:cubicBezTo>
                    <a:pt x="12284" y="8017"/>
                    <a:pt x="12284" y="7896"/>
                    <a:pt x="12207" y="7820"/>
                  </a:cubicBezTo>
                  <a:lnTo>
                    <a:pt x="11515" y="7127"/>
                  </a:lnTo>
                  <a:cubicBezTo>
                    <a:pt x="11476" y="7088"/>
                    <a:pt x="11427" y="7069"/>
                    <a:pt x="11377" y="7069"/>
                  </a:cubicBezTo>
                  <a:cubicBezTo>
                    <a:pt x="11328" y="7069"/>
                    <a:pt x="11279" y="7088"/>
                    <a:pt x="11240" y="7127"/>
                  </a:cubicBezTo>
                  <a:lnTo>
                    <a:pt x="11024" y="7348"/>
                  </a:lnTo>
                  <a:lnTo>
                    <a:pt x="9811" y="6135"/>
                  </a:lnTo>
                  <a:cubicBezTo>
                    <a:pt x="9316" y="5637"/>
                    <a:pt x="8653" y="5377"/>
                    <a:pt x="7983" y="5377"/>
                  </a:cubicBezTo>
                  <a:cubicBezTo>
                    <a:pt x="7573" y="5377"/>
                    <a:pt x="7160" y="5474"/>
                    <a:pt x="6780" y="5673"/>
                  </a:cubicBezTo>
                  <a:lnTo>
                    <a:pt x="6597" y="5491"/>
                  </a:lnTo>
                  <a:cubicBezTo>
                    <a:pt x="7121" y="4485"/>
                    <a:pt x="6934" y="3258"/>
                    <a:pt x="6135" y="2459"/>
                  </a:cubicBezTo>
                  <a:lnTo>
                    <a:pt x="4922" y="1247"/>
                  </a:lnTo>
                  <a:lnTo>
                    <a:pt x="5139" y="1030"/>
                  </a:lnTo>
                  <a:cubicBezTo>
                    <a:pt x="5216" y="953"/>
                    <a:pt x="5216" y="833"/>
                    <a:pt x="5139" y="756"/>
                  </a:cubicBezTo>
                  <a:lnTo>
                    <a:pt x="4446" y="58"/>
                  </a:lnTo>
                  <a:cubicBezTo>
                    <a:pt x="4410" y="20"/>
                    <a:pt x="4361"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83"/>
            <p:cNvSpPr/>
            <p:nvPr/>
          </p:nvSpPr>
          <p:spPr>
            <a:xfrm>
              <a:off x="2282571" y="1663456"/>
              <a:ext cx="102995" cy="40285"/>
            </a:xfrm>
            <a:custGeom>
              <a:avLst/>
              <a:gdLst/>
              <a:ahLst/>
              <a:cxnLst/>
              <a:rect l="l" t="t" r="r" b="b"/>
              <a:pathLst>
                <a:path w="3927" h="1536" extrusionOk="0">
                  <a:moveTo>
                    <a:pt x="3267" y="395"/>
                  </a:moveTo>
                  <a:lnTo>
                    <a:pt x="3171" y="515"/>
                  </a:lnTo>
                  <a:cubicBezTo>
                    <a:pt x="2854" y="914"/>
                    <a:pt x="2430" y="1140"/>
                    <a:pt x="1983" y="1150"/>
                  </a:cubicBezTo>
                  <a:cubicBezTo>
                    <a:pt x="1978" y="1150"/>
                    <a:pt x="1972" y="1150"/>
                    <a:pt x="1967" y="1150"/>
                  </a:cubicBezTo>
                  <a:cubicBezTo>
                    <a:pt x="1540" y="1150"/>
                    <a:pt x="1132" y="953"/>
                    <a:pt x="823" y="587"/>
                  </a:cubicBezTo>
                  <a:lnTo>
                    <a:pt x="664" y="395"/>
                  </a:lnTo>
                  <a:close/>
                  <a:moveTo>
                    <a:pt x="255" y="0"/>
                  </a:moveTo>
                  <a:cubicBezTo>
                    <a:pt x="87" y="0"/>
                    <a:pt x="0" y="193"/>
                    <a:pt x="101" y="318"/>
                  </a:cubicBezTo>
                  <a:cubicBezTo>
                    <a:pt x="222" y="472"/>
                    <a:pt x="510" y="823"/>
                    <a:pt x="525" y="837"/>
                  </a:cubicBezTo>
                  <a:cubicBezTo>
                    <a:pt x="910" y="1290"/>
                    <a:pt x="1420" y="1535"/>
                    <a:pt x="1959" y="1535"/>
                  </a:cubicBezTo>
                  <a:lnTo>
                    <a:pt x="1988" y="1535"/>
                  </a:lnTo>
                  <a:cubicBezTo>
                    <a:pt x="2555" y="1525"/>
                    <a:pt x="3085" y="1246"/>
                    <a:pt x="3479" y="756"/>
                  </a:cubicBezTo>
                  <a:lnTo>
                    <a:pt x="3826" y="318"/>
                  </a:lnTo>
                  <a:cubicBezTo>
                    <a:pt x="3927" y="188"/>
                    <a:pt x="3835" y="0"/>
                    <a:pt x="3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83"/>
            <p:cNvSpPr/>
            <p:nvPr/>
          </p:nvSpPr>
          <p:spPr>
            <a:xfrm>
              <a:off x="2380872" y="1747357"/>
              <a:ext cx="101500" cy="60769"/>
            </a:xfrm>
            <a:custGeom>
              <a:avLst/>
              <a:gdLst/>
              <a:ahLst/>
              <a:cxnLst/>
              <a:rect l="l" t="t" r="r" b="b"/>
              <a:pathLst>
                <a:path w="3870" h="2317" extrusionOk="0">
                  <a:moveTo>
                    <a:pt x="198" y="1"/>
                  </a:moveTo>
                  <a:cubicBezTo>
                    <a:pt x="87" y="1"/>
                    <a:pt x="1" y="88"/>
                    <a:pt x="1" y="193"/>
                  </a:cubicBezTo>
                  <a:cubicBezTo>
                    <a:pt x="1" y="636"/>
                    <a:pt x="289" y="954"/>
                    <a:pt x="347" y="1011"/>
                  </a:cubicBezTo>
                  <a:lnTo>
                    <a:pt x="1593" y="2262"/>
                  </a:lnTo>
                  <a:cubicBezTo>
                    <a:pt x="1632" y="2299"/>
                    <a:pt x="1682" y="2317"/>
                    <a:pt x="1733" y="2317"/>
                  </a:cubicBezTo>
                  <a:cubicBezTo>
                    <a:pt x="1783" y="2317"/>
                    <a:pt x="1834" y="2299"/>
                    <a:pt x="1872" y="2262"/>
                  </a:cubicBezTo>
                  <a:lnTo>
                    <a:pt x="3797" y="333"/>
                  </a:lnTo>
                  <a:cubicBezTo>
                    <a:pt x="3855" y="275"/>
                    <a:pt x="3869" y="193"/>
                    <a:pt x="3840" y="121"/>
                  </a:cubicBezTo>
                  <a:cubicBezTo>
                    <a:pt x="3812" y="49"/>
                    <a:pt x="3739" y="1"/>
                    <a:pt x="3658" y="1"/>
                  </a:cubicBezTo>
                  <a:lnTo>
                    <a:pt x="1940" y="1"/>
                  </a:lnTo>
                  <a:cubicBezTo>
                    <a:pt x="1680" y="1"/>
                    <a:pt x="1680" y="391"/>
                    <a:pt x="1940" y="391"/>
                  </a:cubicBezTo>
                  <a:lnTo>
                    <a:pt x="3191" y="391"/>
                  </a:lnTo>
                  <a:lnTo>
                    <a:pt x="1733" y="1849"/>
                  </a:lnTo>
                  <a:lnTo>
                    <a:pt x="626" y="737"/>
                  </a:lnTo>
                  <a:cubicBezTo>
                    <a:pt x="530" y="641"/>
                    <a:pt x="463" y="521"/>
                    <a:pt x="419" y="391"/>
                  </a:cubicBezTo>
                  <a:lnTo>
                    <a:pt x="1175" y="391"/>
                  </a:lnTo>
                  <a:cubicBezTo>
                    <a:pt x="1430" y="391"/>
                    <a:pt x="1430" y="1"/>
                    <a:pt x="1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2" name="Google Shape;15222;p83"/>
          <p:cNvGrpSpPr/>
          <p:nvPr/>
        </p:nvGrpSpPr>
        <p:grpSpPr>
          <a:xfrm>
            <a:off x="1331903" y="4119255"/>
            <a:ext cx="343292" cy="340354"/>
            <a:chOff x="1331903" y="4303830"/>
            <a:chExt cx="343292" cy="340354"/>
          </a:xfrm>
        </p:grpSpPr>
        <p:sp>
          <p:nvSpPr>
            <p:cNvPr id="15223" name="Google Shape;15223;p83"/>
            <p:cNvSpPr/>
            <p:nvPr/>
          </p:nvSpPr>
          <p:spPr>
            <a:xfrm>
              <a:off x="1364714" y="4308787"/>
              <a:ext cx="277671" cy="91062"/>
            </a:xfrm>
            <a:custGeom>
              <a:avLst/>
              <a:gdLst/>
              <a:ahLst/>
              <a:cxnLst/>
              <a:rect l="l" t="t" r="r" b="b"/>
              <a:pathLst>
                <a:path w="10587" h="3472" extrusionOk="0">
                  <a:moveTo>
                    <a:pt x="5304" y="0"/>
                  </a:moveTo>
                  <a:cubicBezTo>
                    <a:pt x="5278" y="0"/>
                    <a:pt x="5253" y="7"/>
                    <a:pt x="5231" y="22"/>
                  </a:cubicBezTo>
                  <a:lnTo>
                    <a:pt x="0" y="3063"/>
                  </a:lnTo>
                  <a:lnTo>
                    <a:pt x="385" y="3472"/>
                  </a:lnTo>
                  <a:lnTo>
                    <a:pt x="10221" y="3472"/>
                  </a:lnTo>
                  <a:lnTo>
                    <a:pt x="10586" y="3068"/>
                  </a:lnTo>
                  <a:lnTo>
                    <a:pt x="5380" y="22"/>
                  </a:lnTo>
                  <a:cubicBezTo>
                    <a:pt x="5356" y="7"/>
                    <a:pt x="5329" y="0"/>
                    <a:pt x="53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83"/>
            <p:cNvSpPr/>
            <p:nvPr/>
          </p:nvSpPr>
          <p:spPr>
            <a:xfrm>
              <a:off x="1398652" y="4332104"/>
              <a:ext cx="209663" cy="68769"/>
            </a:xfrm>
            <a:custGeom>
              <a:avLst/>
              <a:gdLst/>
              <a:ahLst/>
              <a:cxnLst/>
              <a:rect l="l" t="t" r="r" b="b"/>
              <a:pathLst>
                <a:path w="7994" h="2622" extrusionOk="0">
                  <a:moveTo>
                    <a:pt x="4004" y="0"/>
                  </a:moveTo>
                  <a:cubicBezTo>
                    <a:pt x="3985" y="0"/>
                    <a:pt x="3966" y="6"/>
                    <a:pt x="3946" y="18"/>
                  </a:cubicBezTo>
                  <a:lnTo>
                    <a:pt x="1" y="2313"/>
                  </a:lnTo>
                  <a:lnTo>
                    <a:pt x="290" y="2621"/>
                  </a:lnTo>
                  <a:lnTo>
                    <a:pt x="7719" y="2621"/>
                  </a:lnTo>
                  <a:lnTo>
                    <a:pt x="7993" y="2318"/>
                  </a:lnTo>
                  <a:lnTo>
                    <a:pt x="4062" y="18"/>
                  </a:lnTo>
                  <a:cubicBezTo>
                    <a:pt x="4043" y="6"/>
                    <a:pt x="4023" y="0"/>
                    <a:pt x="4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83"/>
            <p:cNvSpPr/>
            <p:nvPr/>
          </p:nvSpPr>
          <p:spPr>
            <a:xfrm>
              <a:off x="1363822" y="4598732"/>
              <a:ext cx="279559" cy="20195"/>
            </a:xfrm>
            <a:custGeom>
              <a:avLst/>
              <a:gdLst/>
              <a:ahLst/>
              <a:cxnLst/>
              <a:rect l="l" t="t" r="r" b="b"/>
              <a:pathLst>
                <a:path w="10659" h="770" extrusionOk="0">
                  <a:moveTo>
                    <a:pt x="362" y="0"/>
                  </a:moveTo>
                  <a:cubicBezTo>
                    <a:pt x="160" y="0"/>
                    <a:pt x="1" y="164"/>
                    <a:pt x="1" y="361"/>
                  </a:cubicBezTo>
                  <a:lnTo>
                    <a:pt x="1" y="770"/>
                  </a:lnTo>
                  <a:lnTo>
                    <a:pt x="10654" y="770"/>
                  </a:lnTo>
                  <a:lnTo>
                    <a:pt x="10659" y="361"/>
                  </a:lnTo>
                  <a:cubicBezTo>
                    <a:pt x="10659" y="164"/>
                    <a:pt x="10495" y="0"/>
                    <a:pt x="1029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83"/>
            <p:cNvSpPr/>
            <p:nvPr/>
          </p:nvSpPr>
          <p:spPr>
            <a:xfrm>
              <a:off x="1353357" y="4619032"/>
              <a:ext cx="300252" cy="20090"/>
            </a:xfrm>
            <a:custGeom>
              <a:avLst/>
              <a:gdLst/>
              <a:ahLst/>
              <a:cxnLst/>
              <a:rect l="l" t="t" r="r" b="b"/>
              <a:pathLst>
                <a:path w="11448" h="766" extrusionOk="0">
                  <a:moveTo>
                    <a:pt x="371" y="1"/>
                  </a:moveTo>
                  <a:cubicBezTo>
                    <a:pt x="169" y="1"/>
                    <a:pt x="0" y="164"/>
                    <a:pt x="0" y="371"/>
                  </a:cubicBezTo>
                  <a:lnTo>
                    <a:pt x="0" y="766"/>
                  </a:lnTo>
                  <a:lnTo>
                    <a:pt x="11448" y="766"/>
                  </a:lnTo>
                  <a:lnTo>
                    <a:pt x="11448" y="371"/>
                  </a:lnTo>
                  <a:cubicBezTo>
                    <a:pt x="11448" y="164"/>
                    <a:pt x="11284" y="1"/>
                    <a:pt x="11077"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83"/>
            <p:cNvSpPr/>
            <p:nvPr/>
          </p:nvSpPr>
          <p:spPr>
            <a:xfrm>
              <a:off x="1362327" y="4388598"/>
              <a:ext cx="282313" cy="33965"/>
            </a:xfrm>
            <a:custGeom>
              <a:avLst/>
              <a:gdLst/>
              <a:ahLst/>
              <a:cxnLst/>
              <a:rect l="l" t="t" r="r" b="b"/>
              <a:pathLst>
                <a:path w="10764" h="1295" extrusionOk="0">
                  <a:moveTo>
                    <a:pt x="178" y="1"/>
                  </a:moveTo>
                  <a:cubicBezTo>
                    <a:pt x="82" y="1"/>
                    <a:pt x="0" y="82"/>
                    <a:pt x="0" y="183"/>
                  </a:cubicBezTo>
                  <a:lnTo>
                    <a:pt x="0" y="1117"/>
                  </a:lnTo>
                  <a:cubicBezTo>
                    <a:pt x="0" y="1213"/>
                    <a:pt x="82" y="1295"/>
                    <a:pt x="178" y="1295"/>
                  </a:cubicBezTo>
                  <a:lnTo>
                    <a:pt x="10586" y="1295"/>
                  </a:lnTo>
                  <a:cubicBezTo>
                    <a:pt x="10682" y="1295"/>
                    <a:pt x="10764" y="1218"/>
                    <a:pt x="10764" y="1122"/>
                  </a:cubicBezTo>
                  <a:lnTo>
                    <a:pt x="10764" y="183"/>
                  </a:lnTo>
                  <a:cubicBezTo>
                    <a:pt x="10764" y="82"/>
                    <a:pt x="10682" y="1"/>
                    <a:pt x="1058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83"/>
            <p:cNvSpPr/>
            <p:nvPr/>
          </p:nvSpPr>
          <p:spPr>
            <a:xfrm>
              <a:off x="1405471" y="4422536"/>
              <a:ext cx="200824" cy="176327"/>
            </a:xfrm>
            <a:custGeom>
              <a:avLst/>
              <a:gdLst/>
              <a:ahLst/>
              <a:cxnLst/>
              <a:rect l="l" t="t" r="r" b="b"/>
              <a:pathLst>
                <a:path w="7657" h="6723" extrusionOk="0">
                  <a:moveTo>
                    <a:pt x="1" y="1"/>
                  </a:moveTo>
                  <a:lnTo>
                    <a:pt x="1" y="6723"/>
                  </a:lnTo>
                  <a:lnTo>
                    <a:pt x="7656" y="6723"/>
                  </a:lnTo>
                  <a:lnTo>
                    <a:pt x="7656" y="1"/>
                  </a:ln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83"/>
            <p:cNvSpPr/>
            <p:nvPr/>
          </p:nvSpPr>
          <p:spPr>
            <a:xfrm>
              <a:off x="1405471" y="4422536"/>
              <a:ext cx="200824" cy="176327"/>
            </a:xfrm>
            <a:custGeom>
              <a:avLst/>
              <a:gdLst/>
              <a:ahLst/>
              <a:cxnLst/>
              <a:rect l="l" t="t" r="r" b="b"/>
              <a:pathLst>
                <a:path w="7657" h="6723" extrusionOk="0">
                  <a:moveTo>
                    <a:pt x="1" y="1"/>
                  </a:moveTo>
                  <a:lnTo>
                    <a:pt x="1" y="1127"/>
                  </a:lnTo>
                  <a:lnTo>
                    <a:pt x="4432" y="1127"/>
                  </a:lnTo>
                  <a:cubicBezTo>
                    <a:pt x="6068" y="1127"/>
                    <a:pt x="7396" y="2455"/>
                    <a:pt x="7396" y="4091"/>
                  </a:cubicBezTo>
                  <a:lnTo>
                    <a:pt x="7396" y="6723"/>
                  </a:lnTo>
                  <a:lnTo>
                    <a:pt x="7656" y="6723"/>
                  </a:lnTo>
                  <a:lnTo>
                    <a:pt x="7656"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83"/>
            <p:cNvSpPr/>
            <p:nvPr/>
          </p:nvSpPr>
          <p:spPr>
            <a:xfrm>
              <a:off x="1368674" y="4422536"/>
              <a:ext cx="69136" cy="160696"/>
            </a:xfrm>
            <a:custGeom>
              <a:avLst/>
              <a:gdLst/>
              <a:ahLst/>
              <a:cxnLst/>
              <a:rect l="l" t="t" r="r" b="b"/>
              <a:pathLst>
                <a:path w="2636" h="6127" extrusionOk="0">
                  <a:moveTo>
                    <a:pt x="398" y="1"/>
                  </a:moveTo>
                  <a:cubicBezTo>
                    <a:pt x="196" y="1"/>
                    <a:pt x="28" y="155"/>
                    <a:pt x="13" y="357"/>
                  </a:cubicBezTo>
                  <a:cubicBezTo>
                    <a:pt x="0" y="594"/>
                    <a:pt x="190" y="752"/>
                    <a:pt x="389" y="752"/>
                  </a:cubicBezTo>
                  <a:cubicBezTo>
                    <a:pt x="486" y="752"/>
                    <a:pt x="584" y="714"/>
                    <a:pt x="663" y="631"/>
                  </a:cubicBezTo>
                  <a:cubicBezTo>
                    <a:pt x="674" y="618"/>
                    <a:pt x="689" y="612"/>
                    <a:pt x="703" y="612"/>
                  </a:cubicBezTo>
                  <a:cubicBezTo>
                    <a:pt x="732" y="612"/>
                    <a:pt x="759" y="635"/>
                    <a:pt x="759" y="670"/>
                  </a:cubicBezTo>
                  <a:lnTo>
                    <a:pt x="759" y="6126"/>
                  </a:lnTo>
                  <a:lnTo>
                    <a:pt x="1885" y="6126"/>
                  </a:lnTo>
                  <a:lnTo>
                    <a:pt x="1885" y="670"/>
                  </a:lnTo>
                  <a:cubicBezTo>
                    <a:pt x="1885" y="635"/>
                    <a:pt x="1912" y="612"/>
                    <a:pt x="1942" y="612"/>
                  </a:cubicBezTo>
                  <a:cubicBezTo>
                    <a:pt x="1957" y="612"/>
                    <a:pt x="1973" y="618"/>
                    <a:pt x="1986" y="631"/>
                  </a:cubicBezTo>
                  <a:cubicBezTo>
                    <a:pt x="2053" y="708"/>
                    <a:pt x="2159" y="752"/>
                    <a:pt x="2265" y="752"/>
                  </a:cubicBezTo>
                  <a:cubicBezTo>
                    <a:pt x="2472" y="752"/>
                    <a:pt x="2635" y="583"/>
                    <a:pt x="2635" y="376"/>
                  </a:cubicBezTo>
                  <a:cubicBezTo>
                    <a:pt x="2635" y="169"/>
                    <a:pt x="2467" y="1"/>
                    <a:pt x="226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83"/>
            <p:cNvSpPr/>
            <p:nvPr/>
          </p:nvSpPr>
          <p:spPr>
            <a:xfrm>
              <a:off x="1384148" y="4583337"/>
              <a:ext cx="38397" cy="15527"/>
            </a:xfrm>
            <a:custGeom>
              <a:avLst/>
              <a:gdLst/>
              <a:ahLst/>
              <a:cxnLst/>
              <a:rect l="l" t="t" r="r" b="b"/>
              <a:pathLst>
                <a:path w="1464" h="592" extrusionOk="0">
                  <a:moveTo>
                    <a:pt x="145" y="0"/>
                  </a:moveTo>
                  <a:cubicBezTo>
                    <a:pt x="68" y="0"/>
                    <a:pt x="0" y="63"/>
                    <a:pt x="0" y="140"/>
                  </a:cubicBezTo>
                  <a:lnTo>
                    <a:pt x="0" y="592"/>
                  </a:lnTo>
                  <a:lnTo>
                    <a:pt x="1463" y="592"/>
                  </a:lnTo>
                  <a:lnTo>
                    <a:pt x="1463" y="140"/>
                  </a:lnTo>
                  <a:cubicBezTo>
                    <a:pt x="1463" y="63"/>
                    <a:pt x="1401"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83"/>
            <p:cNvSpPr/>
            <p:nvPr/>
          </p:nvSpPr>
          <p:spPr>
            <a:xfrm>
              <a:off x="1470725" y="4422536"/>
              <a:ext cx="69188" cy="160827"/>
            </a:xfrm>
            <a:custGeom>
              <a:avLst/>
              <a:gdLst/>
              <a:ahLst/>
              <a:cxnLst/>
              <a:rect l="l" t="t" r="r" b="b"/>
              <a:pathLst>
                <a:path w="2638" h="6132" extrusionOk="0">
                  <a:moveTo>
                    <a:pt x="395" y="1"/>
                  </a:moveTo>
                  <a:cubicBezTo>
                    <a:pt x="193" y="1"/>
                    <a:pt x="24" y="155"/>
                    <a:pt x="10" y="357"/>
                  </a:cubicBezTo>
                  <a:cubicBezTo>
                    <a:pt x="0" y="594"/>
                    <a:pt x="191" y="754"/>
                    <a:pt x="389" y="754"/>
                  </a:cubicBezTo>
                  <a:cubicBezTo>
                    <a:pt x="485" y="754"/>
                    <a:pt x="583" y="716"/>
                    <a:pt x="660" y="631"/>
                  </a:cubicBezTo>
                  <a:cubicBezTo>
                    <a:pt x="672" y="619"/>
                    <a:pt x="687" y="613"/>
                    <a:pt x="701" y="613"/>
                  </a:cubicBezTo>
                  <a:cubicBezTo>
                    <a:pt x="732" y="613"/>
                    <a:pt x="761" y="637"/>
                    <a:pt x="761" y="670"/>
                  </a:cubicBezTo>
                  <a:lnTo>
                    <a:pt x="761" y="6131"/>
                  </a:lnTo>
                  <a:lnTo>
                    <a:pt x="1887" y="6131"/>
                  </a:lnTo>
                  <a:lnTo>
                    <a:pt x="1887" y="670"/>
                  </a:lnTo>
                  <a:cubicBezTo>
                    <a:pt x="1887" y="637"/>
                    <a:pt x="1915" y="616"/>
                    <a:pt x="1944" y="616"/>
                  </a:cubicBezTo>
                  <a:cubicBezTo>
                    <a:pt x="1958" y="616"/>
                    <a:pt x="1972" y="620"/>
                    <a:pt x="1983" y="631"/>
                  </a:cubicBezTo>
                  <a:cubicBezTo>
                    <a:pt x="2051" y="709"/>
                    <a:pt x="2146" y="752"/>
                    <a:pt x="2246" y="752"/>
                  </a:cubicBezTo>
                  <a:cubicBezTo>
                    <a:pt x="2251" y="752"/>
                    <a:pt x="2257" y="752"/>
                    <a:pt x="2262" y="752"/>
                  </a:cubicBezTo>
                  <a:cubicBezTo>
                    <a:pt x="2469" y="752"/>
                    <a:pt x="2637" y="583"/>
                    <a:pt x="2637" y="376"/>
                  </a:cubicBezTo>
                  <a:cubicBezTo>
                    <a:pt x="2632" y="172"/>
                    <a:pt x="2469" y="6"/>
                    <a:pt x="2266" y="6"/>
                  </a:cubicBezTo>
                  <a:cubicBezTo>
                    <a:pt x="2263" y="6"/>
                    <a:pt x="2260" y="6"/>
                    <a:pt x="2257" y="6"/>
                  </a:cubicBezTo>
                  <a:lnTo>
                    <a:pt x="225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83"/>
            <p:cNvSpPr/>
            <p:nvPr/>
          </p:nvSpPr>
          <p:spPr>
            <a:xfrm>
              <a:off x="1486252" y="4583337"/>
              <a:ext cx="38371" cy="15527"/>
            </a:xfrm>
            <a:custGeom>
              <a:avLst/>
              <a:gdLst/>
              <a:ahLst/>
              <a:cxnLst/>
              <a:rect l="l" t="t" r="r" b="b"/>
              <a:pathLst>
                <a:path w="1463" h="592" extrusionOk="0">
                  <a:moveTo>
                    <a:pt x="145" y="0"/>
                  </a:moveTo>
                  <a:cubicBezTo>
                    <a:pt x="63" y="0"/>
                    <a:pt x="0" y="63"/>
                    <a:pt x="0" y="140"/>
                  </a:cubicBezTo>
                  <a:lnTo>
                    <a:pt x="0" y="592"/>
                  </a:lnTo>
                  <a:lnTo>
                    <a:pt x="1458" y="592"/>
                  </a:lnTo>
                  <a:lnTo>
                    <a:pt x="1463" y="140"/>
                  </a:lnTo>
                  <a:cubicBezTo>
                    <a:pt x="1463" y="63"/>
                    <a:pt x="1396" y="0"/>
                    <a:pt x="1319"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83"/>
            <p:cNvSpPr/>
            <p:nvPr/>
          </p:nvSpPr>
          <p:spPr>
            <a:xfrm>
              <a:off x="1572724" y="4422536"/>
              <a:ext cx="69162" cy="160827"/>
            </a:xfrm>
            <a:custGeom>
              <a:avLst/>
              <a:gdLst/>
              <a:ahLst/>
              <a:cxnLst/>
              <a:rect l="l" t="t" r="r" b="b"/>
              <a:pathLst>
                <a:path w="2637" h="6132" extrusionOk="0">
                  <a:moveTo>
                    <a:pt x="399" y="1"/>
                  </a:moveTo>
                  <a:cubicBezTo>
                    <a:pt x="197" y="1"/>
                    <a:pt x="28" y="155"/>
                    <a:pt x="14" y="357"/>
                  </a:cubicBezTo>
                  <a:cubicBezTo>
                    <a:pt x="1" y="594"/>
                    <a:pt x="191" y="754"/>
                    <a:pt x="390" y="754"/>
                  </a:cubicBezTo>
                  <a:cubicBezTo>
                    <a:pt x="486" y="754"/>
                    <a:pt x="585" y="716"/>
                    <a:pt x="663" y="631"/>
                  </a:cubicBezTo>
                  <a:cubicBezTo>
                    <a:pt x="674" y="619"/>
                    <a:pt x="688" y="613"/>
                    <a:pt x="702" y="613"/>
                  </a:cubicBezTo>
                  <a:cubicBezTo>
                    <a:pt x="731" y="613"/>
                    <a:pt x="759" y="637"/>
                    <a:pt x="759" y="670"/>
                  </a:cubicBezTo>
                  <a:lnTo>
                    <a:pt x="759" y="6131"/>
                  </a:lnTo>
                  <a:lnTo>
                    <a:pt x="1885" y="6131"/>
                  </a:lnTo>
                  <a:lnTo>
                    <a:pt x="1885" y="670"/>
                  </a:lnTo>
                  <a:cubicBezTo>
                    <a:pt x="1885" y="637"/>
                    <a:pt x="1914" y="616"/>
                    <a:pt x="1945" y="616"/>
                  </a:cubicBezTo>
                  <a:cubicBezTo>
                    <a:pt x="1959" y="616"/>
                    <a:pt x="1974" y="620"/>
                    <a:pt x="1986" y="631"/>
                  </a:cubicBezTo>
                  <a:cubicBezTo>
                    <a:pt x="2050" y="709"/>
                    <a:pt x="2149" y="752"/>
                    <a:pt x="2250" y="752"/>
                  </a:cubicBezTo>
                  <a:cubicBezTo>
                    <a:pt x="2255" y="752"/>
                    <a:pt x="2260" y="752"/>
                    <a:pt x="2266" y="752"/>
                  </a:cubicBezTo>
                  <a:cubicBezTo>
                    <a:pt x="2472" y="752"/>
                    <a:pt x="2636" y="583"/>
                    <a:pt x="2636" y="376"/>
                  </a:cubicBezTo>
                  <a:cubicBezTo>
                    <a:pt x="2636" y="172"/>
                    <a:pt x="2472" y="6"/>
                    <a:pt x="2269" y="6"/>
                  </a:cubicBezTo>
                  <a:cubicBezTo>
                    <a:pt x="2267" y="6"/>
                    <a:pt x="2264" y="6"/>
                    <a:pt x="2261" y="6"/>
                  </a:cubicBezTo>
                  <a:lnTo>
                    <a:pt x="226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83"/>
            <p:cNvSpPr/>
            <p:nvPr/>
          </p:nvSpPr>
          <p:spPr>
            <a:xfrm>
              <a:off x="1588225" y="4583337"/>
              <a:ext cx="38371" cy="15527"/>
            </a:xfrm>
            <a:custGeom>
              <a:avLst/>
              <a:gdLst/>
              <a:ahLst/>
              <a:cxnLst/>
              <a:rect l="l" t="t" r="r" b="b"/>
              <a:pathLst>
                <a:path w="1463" h="592" extrusionOk="0">
                  <a:moveTo>
                    <a:pt x="144" y="0"/>
                  </a:moveTo>
                  <a:cubicBezTo>
                    <a:pt x="67" y="0"/>
                    <a:pt x="0" y="63"/>
                    <a:pt x="0" y="140"/>
                  </a:cubicBezTo>
                  <a:lnTo>
                    <a:pt x="0" y="592"/>
                  </a:lnTo>
                  <a:lnTo>
                    <a:pt x="1463" y="592"/>
                  </a:lnTo>
                  <a:lnTo>
                    <a:pt x="1463" y="140"/>
                  </a:lnTo>
                  <a:cubicBezTo>
                    <a:pt x="1463" y="63"/>
                    <a:pt x="1400" y="0"/>
                    <a:pt x="1318"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83"/>
            <p:cNvSpPr/>
            <p:nvPr/>
          </p:nvSpPr>
          <p:spPr>
            <a:xfrm>
              <a:off x="1331903" y="4303830"/>
              <a:ext cx="343292" cy="340354"/>
            </a:xfrm>
            <a:custGeom>
              <a:avLst/>
              <a:gdLst/>
              <a:ahLst/>
              <a:cxnLst/>
              <a:rect l="l" t="t" r="r" b="b"/>
              <a:pathLst>
                <a:path w="13089" h="12977" extrusionOk="0">
                  <a:moveTo>
                    <a:pt x="6554" y="389"/>
                  </a:moveTo>
                  <a:lnTo>
                    <a:pt x="11091" y="3040"/>
                  </a:lnTo>
                  <a:lnTo>
                    <a:pt x="10312" y="3040"/>
                  </a:lnTo>
                  <a:lnTo>
                    <a:pt x="6703" y="933"/>
                  </a:lnTo>
                  <a:cubicBezTo>
                    <a:pt x="6655" y="904"/>
                    <a:pt x="6603" y="889"/>
                    <a:pt x="6552" y="889"/>
                  </a:cubicBezTo>
                  <a:cubicBezTo>
                    <a:pt x="6500" y="889"/>
                    <a:pt x="6448" y="904"/>
                    <a:pt x="6400" y="933"/>
                  </a:cubicBezTo>
                  <a:lnTo>
                    <a:pt x="5443" y="1491"/>
                  </a:lnTo>
                  <a:cubicBezTo>
                    <a:pt x="5246" y="1591"/>
                    <a:pt x="5354" y="1852"/>
                    <a:pt x="5524" y="1852"/>
                  </a:cubicBezTo>
                  <a:cubicBezTo>
                    <a:pt x="5557" y="1852"/>
                    <a:pt x="5593" y="1842"/>
                    <a:pt x="5630" y="1818"/>
                  </a:cubicBezTo>
                  <a:lnTo>
                    <a:pt x="6549" y="1284"/>
                  </a:lnTo>
                  <a:lnTo>
                    <a:pt x="9557" y="3040"/>
                  </a:lnTo>
                  <a:lnTo>
                    <a:pt x="3527" y="3040"/>
                  </a:lnTo>
                  <a:lnTo>
                    <a:pt x="4860" y="2265"/>
                  </a:lnTo>
                  <a:cubicBezTo>
                    <a:pt x="5036" y="2155"/>
                    <a:pt x="4931" y="1913"/>
                    <a:pt x="4765" y="1913"/>
                  </a:cubicBezTo>
                  <a:cubicBezTo>
                    <a:pt x="4736" y="1913"/>
                    <a:pt x="4705" y="1921"/>
                    <a:pt x="4673" y="1938"/>
                  </a:cubicBezTo>
                  <a:lnTo>
                    <a:pt x="2772" y="3040"/>
                  </a:lnTo>
                  <a:lnTo>
                    <a:pt x="1988" y="3040"/>
                  </a:lnTo>
                  <a:lnTo>
                    <a:pt x="6554" y="389"/>
                  </a:lnTo>
                  <a:close/>
                  <a:moveTo>
                    <a:pt x="11736" y="3420"/>
                  </a:moveTo>
                  <a:lnTo>
                    <a:pt x="11736" y="4339"/>
                  </a:lnTo>
                  <a:lnTo>
                    <a:pt x="1353" y="4339"/>
                  </a:lnTo>
                  <a:lnTo>
                    <a:pt x="1353" y="3420"/>
                  </a:lnTo>
                  <a:close/>
                  <a:moveTo>
                    <a:pt x="1791" y="4719"/>
                  </a:moveTo>
                  <a:cubicBezTo>
                    <a:pt x="1794" y="4719"/>
                    <a:pt x="1797" y="4719"/>
                    <a:pt x="1800" y="4719"/>
                  </a:cubicBezTo>
                  <a:lnTo>
                    <a:pt x="3657" y="4719"/>
                  </a:lnTo>
                  <a:cubicBezTo>
                    <a:pt x="3763" y="4719"/>
                    <a:pt x="3850" y="4806"/>
                    <a:pt x="3845" y="4912"/>
                  </a:cubicBezTo>
                  <a:cubicBezTo>
                    <a:pt x="3835" y="5008"/>
                    <a:pt x="3758" y="5085"/>
                    <a:pt x="3662" y="5090"/>
                  </a:cubicBezTo>
                  <a:cubicBezTo>
                    <a:pt x="3609" y="5090"/>
                    <a:pt x="3561" y="5066"/>
                    <a:pt x="3523" y="5027"/>
                  </a:cubicBezTo>
                  <a:cubicBezTo>
                    <a:pt x="3473" y="4973"/>
                    <a:pt x="3409" y="4948"/>
                    <a:pt x="3346" y="4948"/>
                  </a:cubicBezTo>
                  <a:cubicBezTo>
                    <a:pt x="3221" y="4948"/>
                    <a:pt x="3099" y="5045"/>
                    <a:pt x="3099" y="5196"/>
                  </a:cubicBezTo>
                  <a:lnTo>
                    <a:pt x="3099" y="10465"/>
                  </a:lnTo>
                  <a:lnTo>
                    <a:pt x="2353" y="10465"/>
                  </a:lnTo>
                  <a:lnTo>
                    <a:pt x="2353" y="5196"/>
                  </a:lnTo>
                  <a:cubicBezTo>
                    <a:pt x="2350" y="5045"/>
                    <a:pt x="2228" y="4948"/>
                    <a:pt x="2102" y="4948"/>
                  </a:cubicBezTo>
                  <a:cubicBezTo>
                    <a:pt x="2039" y="4948"/>
                    <a:pt x="1975" y="4973"/>
                    <a:pt x="1925" y="5027"/>
                  </a:cubicBezTo>
                  <a:cubicBezTo>
                    <a:pt x="1886" y="5070"/>
                    <a:pt x="1837" y="5089"/>
                    <a:pt x="1789" y="5089"/>
                  </a:cubicBezTo>
                  <a:cubicBezTo>
                    <a:pt x="1690" y="5089"/>
                    <a:pt x="1596" y="5009"/>
                    <a:pt x="1603" y="4893"/>
                  </a:cubicBezTo>
                  <a:cubicBezTo>
                    <a:pt x="1612" y="4795"/>
                    <a:pt x="1694" y="4719"/>
                    <a:pt x="1791" y="4719"/>
                  </a:cubicBezTo>
                  <a:close/>
                  <a:moveTo>
                    <a:pt x="7563" y="4719"/>
                  </a:moveTo>
                  <a:cubicBezTo>
                    <a:pt x="7611" y="4719"/>
                    <a:pt x="7654" y="4742"/>
                    <a:pt x="7685" y="4777"/>
                  </a:cubicBezTo>
                  <a:cubicBezTo>
                    <a:pt x="7718" y="4811"/>
                    <a:pt x="7738" y="4864"/>
                    <a:pt x="7738" y="4912"/>
                  </a:cubicBezTo>
                  <a:cubicBezTo>
                    <a:pt x="7728" y="5008"/>
                    <a:pt x="7651" y="5085"/>
                    <a:pt x="7555" y="5090"/>
                  </a:cubicBezTo>
                  <a:cubicBezTo>
                    <a:pt x="7502" y="5090"/>
                    <a:pt x="7454" y="5066"/>
                    <a:pt x="7415" y="5027"/>
                  </a:cubicBezTo>
                  <a:cubicBezTo>
                    <a:pt x="7365" y="4973"/>
                    <a:pt x="7302" y="4948"/>
                    <a:pt x="7239" y="4948"/>
                  </a:cubicBezTo>
                  <a:cubicBezTo>
                    <a:pt x="7113" y="4948"/>
                    <a:pt x="6992" y="5045"/>
                    <a:pt x="6992" y="5196"/>
                  </a:cubicBezTo>
                  <a:lnTo>
                    <a:pt x="6992" y="10465"/>
                  </a:lnTo>
                  <a:lnTo>
                    <a:pt x="6241" y="10465"/>
                  </a:lnTo>
                  <a:lnTo>
                    <a:pt x="6241" y="5196"/>
                  </a:lnTo>
                  <a:cubicBezTo>
                    <a:pt x="6241" y="5045"/>
                    <a:pt x="6120" y="4948"/>
                    <a:pt x="5993" y="4948"/>
                  </a:cubicBezTo>
                  <a:cubicBezTo>
                    <a:pt x="5930" y="4948"/>
                    <a:pt x="5865" y="4973"/>
                    <a:pt x="5813" y="5027"/>
                  </a:cubicBezTo>
                  <a:cubicBezTo>
                    <a:pt x="5775" y="5070"/>
                    <a:pt x="5727" y="5089"/>
                    <a:pt x="5680" y="5089"/>
                  </a:cubicBezTo>
                  <a:cubicBezTo>
                    <a:pt x="5583" y="5089"/>
                    <a:pt x="5489" y="5009"/>
                    <a:pt x="5495" y="4893"/>
                  </a:cubicBezTo>
                  <a:cubicBezTo>
                    <a:pt x="5505" y="4795"/>
                    <a:pt x="5582" y="4719"/>
                    <a:pt x="5679" y="4719"/>
                  </a:cubicBezTo>
                  <a:cubicBezTo>
                    <a:pt x="5682" y="4719"/>
                    <a:pt x="5685" y="4719"/>
                    <a:pt x="5688" y="4719"/>
                  </a:cubicBezTo>
                  <a:lnTo>
                    <a:pt x="7550" y="4719"/>
                  </a:lnTo>
                  <a:cubicBezTo>
                    <a:pt x="7555" y="4719"/>
                    <a:pt x="7559" y="4719"/>
                    <a:pt x="7563" y="4719"/>
                  </a:cubicBezTo>
                  <a:close/>
                  <a:moveTo>
                    <a:pt x="3268" y="10845"/>
                  </a:moveTo>
                  <a:lnTo>
                    <a:pt x="3268" y="11056"/>
                  </a:lnTo>
                  <a:lnTo>
                    <a:pt x="2185" y="11056"/>
                  </a:lnTo>
                  <a:lnTo>
                    <a:pt x="2185" y="10845"/>
                  </a:lnTo>
                  <a:close/>
                  <a:moveTo>
                    <a:pt x="5144" y="4719"/>
                  </a:moveTo>
                  <a:cubicBezTo>
                    <a:pt x="5077" y="4917"/>
                    <a:pt x="5125" y="5143"/>
                    <a:pt x="5269" y="5292"/>
                  </a:cubicBezTo>
                  <a:cubicBezTo>
                    <a:pt x="5378" y="5408"/>
                    <a:pt x="5525" y="5468"/>
                    <a:pt x="5675" y="5468"/>
                  </a:cubicBezTo>
                  <a:cubicBezTo>
                    <a:pt x="5738" y="5468"/>
                    <a:pt x="5800" y="5457"/>
                    <a:pt x="5861" y="5436"/>
                  </a:cubicBezTo>
                  <a:lnTo>
                    <a:pt x="5861" y="10513"/>
                  </a:lnTo>
                  <a:cubicBezTo>
                    <a:pt x="5760" y="10570"/>
                    <a:pt x="5693" y="10681"/>
                    <a:pt x="5693" y="10801"/>
                  </a:cubicBezTo>
                  <a:lnTo>
                    <a:pt x="5693" y="11056"/>
                  </a:lnTo>
                  <a:lnTo>
                    <a:pt x="3643" y="11056"/>
                  </a:lnTo>
                  <a:lnTo>
                    <a:pt x="3643" y="10801"/>
                  </a:lnTo>
                  <a:cubicBezTo>
                    <a:pt x="3643" y="10681"/>
                    <a:pt x="3580" y="10570"/>
                    <a:pt x="3479" y="10513"/>
                  </a:cubicBezTo>
                  <a:lnTo>
                    <a:pt x="3479" y="5436"/>
                  </a:lnTo>
                  <a:cubicBezTo>
                    <a:pt x="3542" y="5458"/>
                    <a:pt x="3604" y="5468"/>
                    <a:pt x="3666" y="5468"/>
                  </a:cubicBezTo>
                  <a:cubicBezTo>
                    <a:pt x="3954" y="5468"/>
                    <a:pt x="4209" y="5241"/>
                    <a:pt x="4225" y="4931"/>
                  </a:cubicBezTo>
                  <a:cubicBezTo>
                    <a:pt x="4225" y="4859"/>
                    <a:pt x="4216" y="4787"/>
                    <a:pt x="4196" y="4719"/>
                  </a:cubicBezTo>
                  <a:close/>
                  <a:moveTo>
                    <a:pt x="7155" y="10845"/>
                  </a:moveTo>
                  <a:lnTo>
                    <a:pt x="7155" y="11056"/>
                  </a:lnTo>
                  <a:lnTo>
                    <a:pt x="6073" y="11056"/>
                  </a:lnTo>
                  <a:lnTo>
                    <a:pt x="6073" y="10845"/>
                  </a:lnTo>
                  <a:close/>
                  <a:moveTo>
                    <a:pt x="11443" y="4715"/>
                  </a:moveTo>
                  <a:cubicBezTo>
                    <a:pt x="11544" y="4715"/>
                    <a:pt x="11630" y="4806"/>
                    <a:pt x="11626" y="4912"/>
                  </a:cubicBezTo>
                  <a:cubicBezTo>
                    <a:pt x="11621" y="5008"/>
                    <a:pt x="11539" y="5085"/>
                    <a:pt x="11444" y="5090"/>
                  </a:cubicBezTo>
                  <a:lnTo>
                    <a:pt x="11444" y="5090"/>
                  </a:lnTo>
                  <a:cubicBezTo>
                    <a:pt x="11392" y="5089"/>
                    <a:pt x="11341" y="5065"/>
                    <a:pt x="11308" y="5027"/>
                  </a:cubicBezTo>
                  <a:cubicBezTo>
                    <a:pt x="11257" y="4973"/>
                    <a:pt x="11192" y="4948"/>
                    <a:pt x="11128" y="4948"/>
                  </a:cubicBezTo>
                  <a:cubicBezTo>
                    <a:pt x="11001" y="4948"/>
                    <a:pt x="10880" y="5045"/>
                    <a:pt x="10880" y="5196"/>
                  </a:cubicBezTo>
                  <a:lnTo>
                    <a:pt x="10880" y="10465"/>
                  </a:lnTo>
                  <a:lnTo>
                    <a:pt x="10134" y="10465"/>
                  </a:lnTo>
                  <a:lnTo>
                    <a:pt x="10134" y="8564"/>
                  </a:lnTo>
                  <a:cubicBezTo>
                    <a:pt x="10134" y="8436"/>
                    <a:pt x="10039" y="8373"/>
                    <a:pt x="9944" y="8373"/>
                  </a:cubicBezTo>
                  <a:cubicBezTo>
                    <a:pt x="9849" y="8373"/>
                    <a:pt x="9754" y="8436"/>
                    <a:pt x="9754" y="8564"/>
                  </a:cubicBezTo>
                  <a:lnTo>
                    <a:pt x="9754" y="10513"/>
                  </a:lnTo>
                  <a:cubicBezTo>
                    <a:pt x="9648" y="10570"/>
                    <a:pt x="9585" y="10681"/>
                    <a:pt x="9585" y="10801"/>
                  </a:cubicBezTo>
                  <a:lnTo>
                    <a:pt x="9585" y="11056"/>
                  </a:lnTo>
                  <a:lnTo>
                    <a:pt x="7536" y="11056"/>
                  </a:lnTo>
                  <a:lnTo>
                    <a:pt x="7536" y="10801"/>
                  </a:lnTo>
                  <a:cubicBezTo>
                    <a:pt x="7536" y="10681"/>
                    <a:pt x="7473" y="10570"/>
                    <a:pt x="7367" y="10513"/>
                  </a:cubicBezTo>
                  <a:lnTo>
                    <a:pt x="7367" y="5436"/>
                  </a:lnTo>
                  <a:cubicBezTo>
                    <a:pt x="7431" y="5458"/>
                    <a:pt x="7494" y="5468"/>
                    <a:pt x="7555" y="5468"/>
                  </a:cubicBezTo>
                  <a:cubicBezTo>
                    <a:pt x="7923" y="5468"/>
                    <a:pt x="8216" y="5099"/>
                    <a:pt x="8084" y="4715"/>
                  </a:cubicBezTo>
                  <a:lnTo>
                    <a:pt x="9037" y="4715"/>
                  </a:lnTo>
                  <a:cubicBezTo>
                    <a:pt x="8965" y="4917"/>
                    <a:pt x="9013" y="5138"/>
                    <a:pt x="9157" y="5292"/>
                  </a:cubicBezTo>
                  <a:cubicBezTo>
                    <a:pt x="9267" y="5405"/>
                    <a:pt x="9416" y="5467"/>
                    <a:pt x="9567" y="5467"/>
                  </a:cubicBezTo>
                  <a:cubicBezTo>
                    <a:pt x="9628" y="5467"/>
                    <a:pt x="9690" y="5457"/>
                    <a:pt x="9749" y="5436"/>
                  </a:cubicBezTo>
                  <a:lnTo>
                    <a:pt x="9749" y="7630"/>
                  </a:lnTo>
                  <a:cubicBezTo>
                    <a:pt x="9749" y="7758"/>
                    <a:pt x="9844" y="7822"/>
                    <a:pt x="9939" y="7822"/>
                  </a:cubicBezTo>
                  <a:cubicBezTo>
                    <a:pt x="10034" y="7822"/>
                    <a:pt x="10129" y="7758"/>
                    <a:pt x="10129" y="7630"/>
                  </a:cubicBezTo>
                  <a:lnTo>
                    <a:pt x="10129" y="5196"/>
                  </a:lnTo>
                  <a:cubicBezTo>
                    <a:pt x="10129" y="5045"/>
                    <a:pt x="10008" y="4948"/>
                    <a:pt x="9881" y="4948"/>
                  </a:cubicBezTo>
                  <a:cubicBezTo>
                    <a:pt x="9817" y="4948"/>
                    <a:pt x="9752" y="4973"/>
                    <a:pt x="9701" y="5027"/>
                  </a:cubicBezTo>
                  <a:cubicBezTo>
                    <a:pt x="9663" y="5068"/>
                    <a:pt x="9615" y="5086"/>
                    <a:pt x="9568" y="5086"/>
                  </a:cubicBezTo>
                  <a:cubicBezTo>
                    <a:pt x="9471" y="5086"/>
                    <a:pt x="9377" y="5009"/>
                    <a:pt x="9383" y="4893"/>
                  </a:cubicBezTo>
                  <a:cubicBezTo>
                    <a:pt x="9393" y="4792"/>
                    <a:pt x="9480" y="4715"/>
                    <a:pt x="9581" y="4715"/>
                  </a:cubicBezTo>
                  <a:close/>
                  <a:moveTo>
                    <a:pt x="11048" y="10845"/>
                  </a:moveTo>
                  <a:lnTo>
                    <a:pt x="11048" y="11056"/>
                  </a:lnTo>
                  <a:lnTo>
                    <a:pt x="9966" y="11056"/>
                  </a:lnTo>
                  <a:lnTo>
                    <a:pt x="9966" y="10845"/>
                  </a:lnTo>
                  <a:close/>
                  <a:moveTo>
                    <a:pt x="11515" y="11441"/>
                  </a:moveTo>
                  <a:cubicBezTo>
                    <a:pt x="11606" y="11441"/>
                    <a:pt x="11683" y="11518"/>
                    <a:pt x="11683" y="11610"/>
                  </a:cubicBezTo>
                  <a:lnTo>
                    <a:pt x="11683" y="11826"/>
                  </a:lnTo>
                  <a:lnTo>
                    <a:pt x="5486" y="11826"/>
                  </a:lnTo>
                  <a:cubicBezTo>
                    <a:pt x="5231" y="11826"/>
                    <a:pt x="5231" y="12206"/>
                    <a:pt x="5486" y="12206"/>
                  </a:cubicBezTo>
                  <a:lnTo>
                    <a:pt x="11895" y="12206"/>
                  </a:lnTo>
                  <a:cubicBezTo>
                    <a:pt x="11996" y="12206"/>
                    <a:pt x="12073" y="12288"/>
                    <a:pt x="12073" y="12389"/>
                  </a:cubicBezTo>
                  <a:lnTo>
                    <a:pt x="12073" y="12596"/>
                  </a:lnTo>
                  <a:lnTo>
                    <a:pt x="1006" y="12596"/>
                  </a:lnTo>
                  <a:lnTo>
                    <a:pt x="1006" y="12389"/>
                  </a:lnTo>
                  <a:cubicBezTo>
                    <a:pt x="1006" y="12288"/>
                    <a:pt x="1088" y="12206"/>
                    <a:pt x="1189" y="12206"/>
                  </a:cubicBezTo>
                  <a:lnTo>
                    <a:pt x="4538" y="12206"/>
                  </a:lnTo>
                  <a:cubicBezTo>
                    <a:pt x="4793" y="12206"/>
                    <a:pt x="4793" y="11826"/>
                    <a:pt x="4538" y="11826"/>
                  </a:cubicBezTo>
                  <a:lnTo>
                    <a:pt x="1405" y="11826"/>
                  </a:lnTo>
                  <a:lnTo>
                    <a:pt x="1405" y="11610"/>
                  </a:lnTo>
                  <a:cubicBezTo>
                    <a:pt x="1405" y="11518"/>
                    <a:pt x="1478" y="11441"/>
                    <a:pt x="1574" y="11441"/>
                  </a:cubicBezTo>
                  <a:close/>
                  <a:moveTo>
                    <a:pt x="6552" y="0"/>
                  </a:moveTo>
                  <a:cubicBezTo>
                    <a:pt x="6494" y="0"/>
                    <a:pt x="6436" y="16"/>
                    <a:pt x="6386" y="47"/>
                  </a:cubicBezTo>
                  <a:lnTo>
                    <a:pt x="1155" y="3088"/>
                  </a:lnTo>
                  <a:cubicBezTo>
                    <a:pt x="1141" y="3098"/>
                    <a:pt x="1126" y="3107"/>
                    <a:pt x="1112" y="3122"/>
                  </a:cubicBezTo>
                  <a:cubicBezTo>
                    <a:pt x="1025" y="3194"/>
                    <a:pt x="972" y="3300"/>
                    <a:pt x="972" y="3411"/>
                  </a:cubicBezTo>
                  <a:lnTo>
                    <a:pt x="972" y="4349"/>
                  </a:lnTo>
                  <a:cubicBezTo>
                    <a:pt x="972" y="4522"/>
                    <a:pt x="1093" y="4671"/>
                    <a:pt x="1261" y="4710"/>
                  </a:cubicBezTo>
                  <a:cubicBezTo>
                    <a:pt x="1184" y="4912"/>
                    <a:pt x="1232" y="5138"/>
                    <a:pt x="1381" y="5292"/>
                  </a:cubicBezTo>
                  <a:cubicBezTo>
                    <a:pt x="1487" y="5408"/>
                    <a:pt x="1633" y="5468"/>
                    <a:pt x="1783" y="5468"/>
                  </a:cubicBezTo>
                  <a:cubicBezTo>
                    <a:pt x="1845" y="5468"/>
                    <a:pt x="1908" y="5457"/>
                    <a:pt x="1968" y="5436"/>
                  </a:cubicBezTo>
                  <a:lnTo>
                    <a:pt x="1968" y="10513"/>
                  </a:lnTo>
                  <a:cubicBezTo>
                    <a:pt x="1867" y="10570"/>
                    <a:pt x="1805" y="10681"/>
                    <a:pt x="1805" y="10801"/>
                  </a:cubicBezTo>
                  <a:lnTo>
                    <a:pt x="1805" y="11056"/>
                  </a:lnTo>
                  <a:lnTo>
                    <a:pt x="1574" y="11056"/>
                  </a:lnTo>
                  <a:cubicBezTo>
                    <a:pt x="1271" y="11056"/>
                    <a:pt x="1025" y="11307"/>
                    <a:pt x="1025" y="11610"/>
                  </a:cubicBezTo>
                  <a:lnTo>
                    <a:pt x="1025" y="11855"/>
                  </a:lnTo>
                  <a:cubicBezTo>
                    <a:pt x="790" y="11927"/>
                    <a:pt x="631" y="12144"/>
                    <a:pt x="631" y="12389"/>
                  </a:cubicBezTo>
                  <a:lnTo>
                    <a:pt x="631" y="12596"/>
                  </a:lnTo>
                  <a:lnTo>
                    <a:pt x="255" y="12596"/>
                  </a:lnTo>
                  <a:cubicBezTo>
                    <a:pt x="0" y="12596"/>
                    <a:pt x="0" y="12976"/>
                    <a:pt x="255" y="12976"/>
                  </a:cubicBezTo>
                  <a:lnTo>
                    <a:pt x="12838" y="12976"/>
                  </a:lnTo>
                  <a:cubicBezTo>
                    <a:pt x="13088" y="12976"/>
                    <a:pt x="13088" y="12596"/>
                    <a:pt x="12838" y="12596"/>
                  </a:cubicBezTo>
                  <a:lnTo>
                    <a:pt x="12458" y="12596"/>
                  </a:lnTo>
                  <a:lnTo>
                    <a:pt x="12458" y="12389"/>
                  </a:lnTo>
                  <a:cubicBezTo>
                    <a:pt x="12458" y="12144"/>
                    <a:pt x="12299" y="11927"/>
                    <a:pt x="12063" y="11850"/>
                  </a:cubicBezTo>
                  <a:lnTo>
                    <a:pt x="12063" y="11610"/>
                  </a:lnTo>
                  <a:cubicBezTo>
                    <a:pt x="12063" y="11302"/>
                    <a:pt x="11818" y="11056"/>
                    <a:pt x="11515" y="11056"/>
                  </a:cubicBezTo>
                  <a:lnTo>
                    <a:pt x="11424" y="11056"/>
                  </a:lnTo>
                  <a:lnTo>
                    <a:pt x="11424" y="10797"/>
                  </a:lnTo>
                  <a:cubicBezTo>
                    <a:pt x="11424" y="10681"/>
                    <a:pt x="11361" y="10570"/>
                    <a:pt x="11260" y="10513"/>
                  </a:cubicBezTo>
                  <a:lnTo>
                    <a:pt x="11260" y="5436"/>
                  </a:lnTo>
                  <a:cubicBezTo>
                    <a:pt x="11324" y="5458"/>
                    <a:pt x="11387" y="5468"/>
                    <a:pt x="11448" y="5468"/>
                  </a:cubicBezTo>
                  <a:cubicBezTo>
                    <a:pt x="11841" y="5468"/>
                    <a:pt x="12140" y="5048"/>
                    <a:pt x="11953" y="4657"/>
                  </a:cubicBezTo>
                  <a:cubicBezTo>
                    <a:pt x="12054" y="4589"/>
                    <a:pt x="12116" y="4474"/>
                    <a:pt x="12116" y="4349"/>
                  </a:cubicBezTo>
                  <a:lnTo>
                    <a:pt x="12116" y="3415"/>
                  </a:lnTo>
                  <a:cubicBezTo>
                    <a:pt x="12116" y="3276"/>
                    <a:pt x="12039" y="3151"/>
                    <a:pt x="11919" y="3088"/>
                  </a:cubicBezTo>
                  <a:lnTo>
                    <a:pt x="6722" y="47"/>
                  </a:lnTo>
                  <a:cubicBezTo>
                    <a:pt x="6670" y="16"/>
                    <a:pt x="6611" y="0"/>
                    <a:pt x="6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37" name="Google Shape;15237;p83"/>
          <p:cNvGrpSpPr/>
          <p:nvPr/>
        </p:nvGrpSpPr>
        <p:grpSpPr>
          <a:xfrm>
            <a:off x="3527014" y="2724949"/>
            <a:ext cx="362228" cy="343187"/>
            <a:chOff x="3527014" y="2909524"/>
            <a:chExt cx="362228" cy="343187"/>
          </a:xfrm>
        </p:grpSpPr>
        <p:sp>
          <p:nvSpPr>
            <p:cNvPr id="15238" name="Google Shape;15238;p83"/>
            <p:cNvSpPr/>
            <p:nvPr/>
          </p:nvSpPr>
          <p:spPr>
            <a:xfrm>
              <a:off x="3591009" y="2923162"/>
              <a:ext cx="183514" cy="324487"/>
            </a:xfrm>
            <a:custGeom>
              <a:avLst/>
              <a:gdLst/>
              <a:ahLst/>
              <a:cxnLst/>
              <a:rect l="l" t="t" r="r" b="b"/>
              <a:pathLst>
                <a:path w="6997" h="12372" extrusionOk="0">
                  <a:moveTo>
                    <a:pt x="684" y="1"/>
                  </a:moveTo>
                  <a:cubicBezTo>
                    <a:pt x="308" y="1"/>
                    <a:pt x="0" y="309"/>
                    <a:pt x="0" y="684"/>
                  </a:cubicBezTo>
                  <a:lnTo>
                    <a:pt x="0" y="11688"/>
                  </a:lnTo>
                  <a:cubicBezTo>
                    <a:pt x="0" y="12064"/>
                    <a:pt x="308" y="12372"/>
                    <a:pt x="684" y="12372"/>
                  </a:cubicBezTo>
                  <a:lnTo>
                    <a:pt x="6313" y="12372"/>
                  </a:lnTo>
                  <a:cubicBezTo>
                    <a:pt x="6689" y="12372"/>
                    <a:pt x="6997" y="12064"/>
                    <a:pt x="6997" y="11688"/>
                  </a:cubicBezTo>
                  <a:lnTo>
                    <a:pt x="6997" y="684"/>
                  </a:lnTo>
                  <a:cubicBezTo>
                    <a:pt x="6997" y="309"/>
                    <a:pt x="6689" y="1"/>
                    <a:pt x="6313"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83"/>
            <p:cNvSpPr/>
            <p:nvPr/>
          </p:nvSpPr>
          <p:spPr>
            <a:xfrm>
              <a:off x="3739430" y="2923293"/>
              <a:ext cx="35092" cy="324355"/>
            </a:xfrm>
            <a:custGeom>
              <a:avLst/>
              <a:gdLst/>
              <a:ahLst/>
              <a:cxnLst/>
              <a:rect l="l" t="t" r="r" b="b"/>
              <a:pathLst>
                <a:path w="1338" h="12367" extrusionOk="0">
                  <a:moveTo>
                    <a:pt x="0" y="1"/>
                  </a:moveTo>
                  <a:cubicBezTo>
                    <a:pt x="375" y="1"/>
                    <a:pt x="678" y="304"/>
                    <a:pt x="678" y="679"/>
                  </a:cubicBezTo>
                  <a:lnTo>
                    <a:pt x="678" y="11688"/>
                  </a:lnTo>
                  <a:cubicBezTo>
                    <a:pt x="678" y="12064"/>
                    <a:pt x="375" y="12367"/>
                    <a:pt x="0" y="12367"/>
                  </a:cubicBezTo>
                  <a:lnTo>
                    <a:pt x="654" y="12367"/>
                  </a:lnTo>
                  <a:cubicBezTo>
                    <a:pt x="1030" y="12367"/>
                    <a:pt x="1338" y="12064"/>
                    <a:pt x="1338" y="11688"/>
                  </a:cubicBezTo>
                  <a:lnTo>
                    <a:pt x="1338" y="679"/>
                  </a:lnTo>
                  <a:cubicBezTo>
                    <a:pt x="1338" y="304"/>
                    <a:pt x="1030" y="1"/>
                    <a:pt x="65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83"/>
            <p:cNvSpPr/>
            <p:nvPr/>
          </p:nvSpPr>
          <p:spPr>
            <a:xfrm>
              <a:off x="3591009" y="3202197"/>
              <a:ext cx="183514" cy="45452"/>
            </a:xfrm>
            <a:custGeom>
              <a:avLst/>
              <a:gdLst/>
              <a:ahLst/>
              <a:cxnLst/>
              <a:rect l="l" t="t" r="r" b="b"/>
              <a:pathLst>
                <a:path w="6997" h="1733" extrusionOk="0">
                  <a:moveTo>
                    <a:pt x="0" y="0"/>
                  </a:moveTo>
                  <a:lnTo>
                    <a:pt x="0" y="1049"/>
                  </a:lnTo>
                  <a:cubicBezTo>
                    <a:pt x="0" y="1425"/>
                    <a:pt x="308" y="1733"/>
                    <a:pt x="684" y="1733"/>
                  </a:cubicBezTo>
                  <a:lnTo>
                    <a:pt x="6313" y="1733"/>
                  </a:lnTo>
                  <a:cubicBezTo>
                    <a:pt x="6689" y="1733"/>
                    <a:pt x="6997" y="1425"/>
                    <a:pt x="6997" y="1049"/>
                  </a:cubicBezTo>
                  <a:lnTo>
                    <a:pt x="6997" y="0"/>
                  </a:ln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83"/>
            <p:cNvSpPr/>
            <p:nvPr/>
          </p:nvSpPr>
          <p:spPr>
            <a:xfrm>
              <a:off x="3739430" y="3202197"/>
              <a:ext cx="35092" cy="45452"/>
            </a:xfrm>
            <a:custGeom>
              <a:avLst/>
              <a:gdLst/>
              <a:ahLst/>
              <a:cxnLst/>
              <a:rect l="l" t="t" r="r" b="b"/>
              <a:pathLst>
                <a:path w="1338" h="1733" extrusionOk="0">
                  <a:moveTo>
                    <a:pt x="678" y="0"/>
                  </a:moveTo>
                  <a:lnTo>
                    <a:pt x="678" y="1049"/>
                  </a:lnTo>
                  <a:cubicBezTo>
                    <a:pt x="678" y="1425"/>
                    <a:pt x="375" y="1733"/>
                    <a:pt x="0" y="1733"/>
                  </a:cubicBezTo>
                  <a:lnTo>
                    <a:pt x="654" y="1733"/>
                  </a:lnTo>
                  <a:cubicBezTo>
                    <a:pt x="1030" y="1733"/>
                    <a:pt x="1338" y="1425"/>
                    <a:pt x="1338" y="1049"/>
                  </a:cubicBezTo>
                  <a:lnTo>
                    <a:pt x="1338" y="0"/>
                  </a:ln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83"/>
            <p:cNvSpPr/>
            <p:nvPr/>
          </p:nvSpPr>
          <p:spPr>
            <a:xfrm>
              <a:off x="3591009" y="2923293"/>
              <a:ext cx="183514" cy="45452"/>
            </a:xfrm>
            <a:custGeom>
              <a:avLst/>
              <a:gdLst/>
              <a:ahLst/>
              <a:cxnLst/>
              <a:rect l="l" t="t" r="r" b="b"/>
              <a:pathLst>
                <a:path w="6997" h="1733" extrusionOk="0">
                  <a:moveTo>
                    <a:pt x="684" y="1"/>
                  </a:moveTo>
                  <a:cubicBezTo>
                    <a:pt x="304" y="1"/>
                    <a:pt x="0" y="304"/>
                    <a:pt x="0" y="679"/>
                  </a:cubicBezTo>
                  <a:lnTo>
                    <a:pt x="0" y="1733"/>
                  </a:lnTo>
                  <a:lnTo>
                    <a:pt x="6997" y="1733"/>
                  </a:lnTo>
                  <a:lnTo>
                    <a:pt x="6997" y="679"/>
                  </a:lnTo>
                  <a:cubicBezTo>
                    <a:pt x="6997" y="304"/>
                    <a:pt x="6689" y="1"/>
                    <a:pt x="6313" y="1"/>
                  </a:cubicBezTo>
                  <a:close/>
                </a:path>
              </a:pathLst>
            </a:custGeom>
            <a:solidFill>
              <a:srgbClr val="D0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83"/>
            <p:cNvSpPr/>
            <p:nvPr/>
          </p:nvSpPr>
          <p:spPr>
            <a:xfrm>
              <a:off x="3739430" y="2923293"/>
              <a:ext cx="35092" cy="45452"/>
            </a:xfrm>
            <a:custGeom>
              <a:avLst/>
              <a:gdLst/>
              <a:ahLst/>
              <a:cxnLst/>
              <a:rect l="l" t="t" r="r" b="b"/>
              <a:pathLst>
                <a:path w="1338" h="1733" extrusionOk="0">
                  <a:moveTo>
                    <a:pt x="0" y="1"/>
                  </a:moveTo>
                  <a:cubicBezTo>
                    <a:pt x="375" y="1"/>
                    <a:pt x="678" y="304"/>
                    <a:pt x="678" y="679"/>
                  </a:cubicBezTo>
                  <a:lnTo>
                    <a:pt x="678" y="1733"/>
                  </a:lnTo>
                  <a:lnTo>
                    <a:pt x="1338" y="1733"/>
                  </a:lnTo>
                  <a:lnTo>
                    <a:pt x="1338" y="679"/>
                  </a:lnTo>
                  <a:cubicBezTo>
                    <a:pt x="1338" y="304"/>
                    <a:pt x="1030" y="1"/>
                    <a:pt x="654" y="1"/>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83"/>
            <p:cNvSpPr/>
            <p:nvPr/>
          </p:nvSpPr>
          <p:spPr>
            <a:xfrm>
              <a:off x="3681861" y="3020598"/>
              <a:ext cx="202214" cy="129118"/>
            </a:xfrm>
            <a:custGeom>
              <a:avLst/>
              <a:gdLst/>
              <a:ahLst/>
              <a:cxnLst/>
              <a:rect l="l" t="t" r="r" b="b"/>
              <a:pathLst>
                <a:path w="7710" h="4923" extrusionOk="0">
                  <a:moveTo>
                    <a:pt x="241" y="0"/>
                  </a:moveTo>
                  <a:cubicBezTo>
                    <a:pt x="112" y="5"/>
                    <a:pt x="6" y="111"/>
                    <a:pt x="1" y="241"/>
                  </a:cubicBezTo>
                  <a:lnTo>
                    <a:pt x="1" y="4687"/>
                  </a:lnTo>
                  <a:cubicBezTo>
                    <a:pt x="6" y="4817"/>
                    <a:pt x="112" y="4918"/>
                    <a:pt x="241" y="4923"/>
                  </a:cubicBezTo>
                  <a:lnTo>
                    <a:pt x="7473" y="4923"/>
                  </a:lnTo>
                  <a:cubicBezTo>
                    <a:pt x="7603" y="4918"/>
                    <a:pt x="7709" y="4817"/>
                    <a:pt x="7709" y="4687"/>
                  </a:cubicBezTo>
                  <a:lnTo>
                    <a:pt x="7709" y="241"/>
                  </a:lnTo>
                  <a:cubicBezTo>
                    <a:pt x="7709" y="111"/>
                    <a:pt x="7603" y="5"/>
                    <a:pt x="747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83"/>
            <p:cNvSpPr/>
            <p:nvPr/>
          </p:nvSpPr>
          <p:spPr>
            <a:xfrm>
              <a:off x="3861336" y="3020729"/>
              <a:ext cx="22739" cy="128987"/>
            </a:xfrm>
            <a:custGeom>
              <a:avLst/>
              <a:gdLst/>
              <a:ahLst/>
              <a:cxnLst/>
              <a:rect l="l" t="t" r="r" b="b"/>
              <a:pathLst>
                <a:path w="867" h="4918" extrusionOk="0">
                  <a:moveTo>
                    <a:pt x="0" y="0"/>
                  </a:moveTo>
                  <a:cubicBezTo>
                    <a:pt x="130" y="0"/>
                    <a:pt x="231" y="106"/>
                    <a:pt x="236" y="236"/>
                  </a:cubicBezTo>
                  <a:lnTo>
                    <a:pt x="236" y="4682"/>
                  </a:lnTo>
                  <a:cubicBezTo>
                    <a:pt x="231" y="4812"/>
                    <a:pt x="130" y="4913"/>
                    <a:pt x="0" y="4918"/>
                  </a:cubicBezTo>
                  <a:lnTo>
                    <a:pt x="630" y="4918"/>
                  </a:lnTo>
                  <a:cubicBezTo>
                    <a:pt x="760" y="4913"/>
                    <a:pt x="866" y="4812"/>
                    <a:pt x="866" y="4682"/>
                  </a:cubicBezTo>
                  <a:lnTo>
                    <a:pt x="866" y="236"/>
                  </a:lnTo>
                  <a:cubicBezTo>
                    <a:pt x="866" y="106"/>
                    <a:pt x="760" y="0"/>
                    <a:pt x="630" y="0"/>
                  </a:cubicBezTo>
                  <a:close/>
                </a:path>
              </a:pathLst>
            </a:custGeom>
            <a:solidFill>
              <a:srgbClr val="6A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83"/>
            <p:cNvSpPr/>
            <p:nvPr/>
          </p:nvSpPr>
          <p:spPr>
            <a:xfrm>
              <a:off x="3791780" y="3043940"/>
              <a:ext cx="45216" cy="38633"/>
            </a:xfrm>
            <a:custGeom>
              <a:avLst/>
              <a:gdLst/>
              <a:ahLst/>
              <a:cxnLst/>
              <a:rect l="l" t="t" r="r" b="b"/>
              <a:pathLst>
                <a:path w="1724" h="1473" extrusionOk="0">
                  <a:moveTo>
                    <a:pt x="987" y="1"/>
                  </a:moveTo>
                  <a:cubicBezTo>
                    <a:pt x="328" y="1"/>
                    <a:pt x="1" y="795"/>
                    <a:pt x="468" y="1256"/>
                  </a:cubicBezTo>
                  <a:cubicBezTo>
                    <a:pt x="617" y="1406"/>
                    <a:pt x="801" y="1473"/>
                    <a:pt x="982" y="1473"/>
                  </a:cubicBezTo>
                  <a:cubicBezTo>
                    <a:pt x="1360" y="1473"/>
                    <a:pt x="1723" y="1180"/>
                    <a:pt x="1723" y="737"/>
                  </a:cubicBezTo>
                  <a:cubicBezTo>
                    <a:pt x="1723" y="328"/>
                    <a:pt x="1391" y="1"/>
                    <a:pt x="98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83"/>
            <p:cNvSpPr/>
            <p:nvPr/>
          </p:nvSpPr>
          <p:spPr>
            <a:xfrm>
              <a:off x="3817274" y="3043940"/>
              <a:ext cx="45216" cy="38633"/>
            </a:xfrm>
            <a:custGeom>
              <a:avLst/>
              <a:gdLst/>
              <a:ahLst/>
              <a:cxnLst/>
              <a:rect l="l" t="t" r="r" b="b"/>
              <a:pathLst>
                <a:path w="1724" h="1473" extrusionOk="0">
                  <a:moveTo>
                    <a:pt x="987" y="1"/>
                  </a:moveTo>
                  <a:cubicBezTo>
                    <a:pt x="328" y="1"/>
                    <a:pt x="1" y="795"/>
                    <a:pt x="463" y="1256"/>
                  </a:cubicBezTo>
                  <a:cubicBezTo>
                    <a:pt x="614" y="1406"/>
                    <a:pt x="799" y="1473"/>
                    <a:pt x="980" y="1473"/>
                  </a:cubicBezTo>
                  <a:cubicBezTo>
                    <a:pt x="1360" y="1473"/>
                    <a:pt x="1723" y="1180"/>
                    <a:pt x="1723" y="737"/>
                  </a:cubicBezTo>
                  <a:cubicBezTo>
                    <a:pt x="1723" y="328"/>
                    <a:pt x="1391" y="1"/>
                    <a:pt x="987" y="1"/>
                  </a:cubicBezTo>
                  <a:close/>
                </a:path>
              </a:pathLst>
            </a:custGeom>
            <a:solidFill>
              <a:srgbClr val="D2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83"/>
            <p:cNvSpPr/>
            <p:nvPr/>
          </p:nvSpPr>
          <p:spPr>
            <a:xfrm>
              <a:off x="3706095" y="3045330"/>
              <a:ext cx="57700" cy="35879"/>
            </a:xfrm>
            <a:custGeom>
              <a:avLst/>
              <a:gdLst/>
              <a:ahLst/>
              <a:cxnLst/>
              <a:rect l="l" t="t" r="r" b="b"/>
              <a:pathLst>
                <a:path w="2200" h="1368" extrusionOk="0">
                  <a:moveTo>
                    <a:pt x="236" y="1"/>
                  </a:moveTo>
                  <a:cubicBezTo>
                    <a:pt x="107" y="1"/>
                    <a:pt x="1" y="106"/>
                    <a:pt x="1" y="236"/>
                  </a:cubicBezTo>
                  <a:lnTo>
                    <a:pt x="1" y="1126"/>
                  </a:lnTo>
                  <a:cubicBezTo>
                    <a:pt x="1" y="1256"/>
                    <a:pt x="107" y="1362"/>
                    <a:pt x="236" y="1367"/>
                  </a:cubicBezTo>
                  <a:lnTo>
                    <a:pt x="1964" y="1367"/>
                  </a:lnTo>
                  <a:cubicBezTo>
                    <a:pt x="2094" y="1362"/>
                    <a:pt x="2195" y="1256"/>
                    <a:pt x="2200" y="1131"/>
                  </a:cubicBezTo>
                  <a:lnTo>
                    <a:pt x="2200" y="236"/>
                  </a:lnTo>
                  <a:cubicBezTo>
                    <a:pt x="2195" y="106"/>
                    <a:pt x="2094" y="1"/>
                    <a:pt x="19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83"/>
            <p:cNvSpPr/>
            <p:nvPr/>
          </p:nvSpPr>
          <p:spPr>
            <a:xfrm>
              <a:off x="3702686" y="3101877"/>
              <a:ext cx="162584" cy="20221"/>
            </a:xfrm>
            <a:custGeom>
              <a:avLst/>
              <a:gdLst/>
              <a:ahLst/>
              <a:cxnLst/>
              <a:rect l="l" t="t" r="r" b="b"/>
              <a:pathLst>
                <a:path w="6199" h="771" extrusionOk="0">
                  <a:moveTo>
                    <a:pt x="237" y="0"/>
                  </a:moveTo>
                  <a:cubicBezTo>
                    <a:pt x="107" y="0"/>
                    <a:pt x="1" y="106"/>
                    <a:pt x="1" y="236"/>
                  </a:cubicBezTo>
                  <a:lnTo>
                    <a:pt x="1" y="529"/>
                  </a:lnTo>
                  <a:cubicBezTo>
                    <a:pt x="1" y="659"/>
                    <a:pt x="107" y="765"/>
                    <a:pt x="237" y="770"/>
                  </a:cubicBezTo>
                  <a:lnTo>
                    <a:pt x="5963" y="770"/>
                  </a:lnTo>
                  <a:cubicBezTo>
                    <a:pt x="6092" y="765"/>
                    <a:pt x="6194" y="659"/>
                    <a:pt x="6198" y="529"/>
                  </a:cubicBezTo>
                  <a:lnTo>
                    <a:pt x="6198" y="236"/>
                  </a:lnTo>
                  <a:cubicBezTo>
                    <a:pt x="6194" y="106"/>
                    <a:pt x="6092" y="0"/>
                    <a:pt x="5963"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83"/>
            <p:cNvSpPr/>
            <p:nvPr/>
          </p:nvSpPr>
          <p:spPr>
            <a:xfrm>
              <a:off x="3527014" y="2914717"/>
              <a:ext cx="106300" cy="90905"/>
            </a:xfrm>
            <a:custGeom>
              <a:avLst/>
              <a:gdLst/>
              <a:ahLst/>
              <a:cxnLst/>
              <a:rect l="l" t="t" r="r" b="b"/>
              <a:pathLst>
                <a:path w="4053" h="3466" extrusionOk="0">
                  <a:moveTo>
                    <a:pt x="2320" y="0"/>
                  </a:moveTo>
                  <a:cubicBezTo>
                    <a:pt x="776" y="0"/>
                    <a:pt x="1" y="1867"/>
                    <a:pt x="1093" y="2960"/>
                  </a:cubicBezTo>
                  <a:cubicBezTo>
                    <a:pt x="1425" y="3291"/>
                    <a:pt x="1868" y="3465"/>
                    <a:pt x="2319" y="3465"/>
                  </a:cubicBezTo>
                  <a:cubicBezTo>
                    <a:pt x="2543" y="3465"/>
                    <a:pt x="2769" y="3423"/>
                    <a:pt x="2984" y="3335"/>
                  </a:cubicBezTo>
                  <a:cubicBezTo>
                    <a:pt x="3629" y="3065"/>
                    <a:pt x="4052" y="2435"/>
                    <a:pt x="4052" y="1733"/>
                  </a:cubicBezTo>
                  <a:cubicBezTo>
                    <a:pt x="4052" y="775"/>
                    <a:pt x="3278" y="0"/>
                    <a:pt x="2320"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83"/>
            <p:cNvSpPr/>
            <p:nvPr/>
          </p:nvSpPr>
          <p:spPr>
            <a:xfrm>
              <a:off x="3579259" y="2914717"/>
              <a:ext cx="56310" cy="90957"/>
            </a:xfrm>
            <a:custGeom>
              <a:avLst/>
              <a:gdLst/>
              <a:ahLst/>
              <a:cxnLst/>
              <a:rect l="l" t="t" r="r" b="b"/>
              <a:pathLst>
                <a:path w="2147" h="3468" extrusionOk="0">
                  <a:moveTo>
                    <a:pt x="328" y="0"/>
                  </a:moveTo>
                  <a:cubicBezTo>
                    <a:pt x="217" y="0"/>
                    <a:pt x="107" y="10"/>
                    <a:pt x="1" y="29"/>
                  </a:cubicBezTo>
                  <a:cubicBezTo>
                    <a:pt x="814" y="188"/>
                    <a:pt x="1406" y="900"/>
                    <a:pt x="1406" y="1733"/>
                  </a:cubicBezTo>
                  <a:cubicBezTo>
                    <a:pt x="1406" y="2565"/>
                    <a:pt x="814" y="3277"/>
                    <a:pt x="1" y="3436"/>
                  </a:cubicBezTo>
                  <a:cubicBezTo>
                    <a:pt x="111" y="3457"/>
                    <a:pt x="221" y="3467"/>
                    <a:pt x="330" y="3467"/>
                  </a:cubicBezTo>
                  <a:cubicBezTo>
                    <a:pt x="1202" y="3467"/>
                    <a:pt x="1965" y="2804"/>
                    <a:pt x="2051" y="1896"/>
                  </a:cubicBezTo>
                  <a:cubicBezTo>
                    <a:pt x="2147" y="881"/>
                    <a:pt x="1348" y="0"/>
                    <a:pt x="328" y="0"/>
                  </a:cubicBezTo>
                  <a:close/>
                </a:path>
              </a:pathLst>
            </a:custGeom>
            <a:solidFill>
              <a:srgbClr val="75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83"/>
            <p:cNvSpPr/>
            <p:nvPr/>
          </p:nvSpPr>
          <p:spPr>
            <a:xfrm>
              <a:off x="3529296" y="2909524"/>
              <a:ext cx="359946" cy="343187"/>
            </a:xfrm>
            <a:custGeom>
              <a:avLst/>
              <a:gdLst/>
              <a:ahLst/>
              <a:cxnLst/>
              <a:rect l="l" t="t" r="r" b="b"/>
              <a:pathLst>
                <a:path w="13724" h="13085" extrusionOk="0">
                  <a:moveTo>
                    <a:pt x="8666" y="723"/>
                  </a:moveTo>
                  <a:cubicBezTo>
                    <a:pt x="8931" y="723"/>
                    <a:pt x="9148" y="935"/>
                    <a:pt x="9148" y="1204"/>
                  </a:cubicBezTo>
                  <a:lnTo>
                    <a:pt x="9148" y="2056"/>
                  </a:lnTo>
                  <a:lnTo>
                    <a:pt x="4158" y="2061"/>
                  </a:lnTo>
                  <a:cubicBezTo>
                    <a:pt x="4158" y="2017"/>
                    <a:pt x="4163" y="1974"/>
                    <a:pt x="4163" y="1931"/>
                  </a:cubicBezTo>
                  <a:cubicBezTo>
                    <a:pt x="4163" y="1488"/>
                    <a:pt x="4013" y="1064"/>
                    <a:pt x="3734" y="723"/>
                  </a:cubicBezTo>
                  <a:close/>
                  <a:moveTo>
                    <a:pt x="2219" y="391"/>
                  </a:moveTo>
                  <a:cubicBezTo>
                    <a:pt x="3009" y="391"/>
                    <a:pt x="3768" y="1005"/>
                    <a:pt x="3768" y="1931"/>
                  </a:cubicBezTo>
                  <a:cubicBezTo>
                    <a:pt x="3768" y="2777"/>
                    <a:pt x="3080" y="3466"/>
                    <a:pt x="2233" y="3466"/>
                  </a:cubicBezTo>
                  <a:cubicBezTo>
                    <a:pt x="867" y="3466"/>
                    <a:pt x="178" y="1810"/>
                    <a:pt x="1146" y="843"/>
                  </a:cubicBezTo>
                  <a:cubicBezTo>
                    <a:pt x="1458" y="531"/>
                    <a:pt x="1842" y="391"/>
                    <a:pt x="2219" y="391"/>
                  </a:cubicBezTo>
                  <a:close/>
                  <a:moveTo>
                    <a:pt x="9152" y="11357"/>
                  </a:moveTo>
                  <a:lnTo>
                    <a:pt x="9152" y="12213"/>
                  </a:lnTo>
                  <a:cubicBezTo>
                    <a:pt x="9152" y="12478"/>
                    <a:pt x="8936" y="12694"/>
                    <a:pt x="8671" y="12694"/>
                  </a:cubicBezTo>
                  <a:lnTo>
                    <a:pt x="3032" y="12694"/>
                  </a:lnTo>
                  <a:cubicBezTo>
                    <a:pt x="2767" y="12694"/>
                    <a:pt x="2551" y="12478"/>
                    <a:pt x="2551" y="12213"/>
                  </a:cubicBezTo>
                  <a:lnTo>
                    <a:pt x="2551" y="11357"/>
                  </a:lnTo>
                  <a:close/>
                  <a:moveTo>
                    <a:pt x="2236" y="1"/>
                  </a:moveTo>
                  <a:cubicBezTo>
                    <a:pt x="1438" y="1"/>
                    <a:pt x="671" y="499"/>
                    <a:pt x="400" y="1334"/>
                  </a:cubicBezTo>
                  <a:cubicBezTo>
                    <a:pt x="0" y="2551"/>
                    <a:pt x="876" y="3807"/>
                    <a:pt x="2156" y="3860"/>
                  </a:cubicBezTo>
                  <a:lnTo>
                    <a:pt x="2156" y="5698"/>
                  </a:lnTo>
                  <a:cubicBezTo>
                    <a:pt x="2156" y="5831"/>
                    <a:pt x="2255" y="5897"/>
                    <a:pt x="2353" y="5897"/>
                  </a:cubicBezTo>
                  <a:cubicBezTo>
                    <a:pt x="2452" y="5897"/>
                    <a:pt x="2551" y="5831"/>
                    <a:pt x="2551" y="5698"/>
                  </a:cubicBezTo>
                  <a:lnTo>
                    <a:pt x="2551" y="3836"/>
                  </a:lnTo>
                  <a:cubicBezTo>
                    <a:pt x="3287" y="3711"/>
                    <a:pt x="3884" y="3172"/>
                    <a:pt x="4090" y="2455"/>
                  </a:cubicBezTo>
                  <a:lnTo>
                    <a:pt x="9152" y="2455"/>
                  </a:lnTo>
                  <a:lnTo>
                    <a:pt x="9152" y="4043"/>
                  </a:lnTo>
                  <a:lnTo>
                    <a:pt x="6015" y="4043"/>
                  </a:lnTo>
                  <a:lnTo>
                    <a:pt x="6015" y="3360"/>
                  </a:lnTo>
                  <a:lnTo>
                    <a:pt x="5621" y="3360"/>
                  </a:lnTo>
                  <a:lnTo>
                    <a:pt x="5621" y="10048"/>
                  </a:lnTo>
                  <a:lnTo>
                    <a:pt x="6015" y="10048"/>
                  </a:lnTo>
                  <a:lnTo>
                    <a:pt x="6015" y="9350"/>
                  </a:lnTo>
                  <a:lnTo>
                    <a:pt x="9152" y="9350"/>
                  </a:lnTo>
                  <a:lnTo>
                    <a:pt x="9152" y="10957"/>
                  </a:lnTo>
                  <a:lnTo>
                    <a:pt x="2551" y="10957"/>
                  </a:lnTo>
                  <a:lnTo>
                    <a:pt x="2551" y="6540"/>
                  </a:lnTo>
                  <a:cubicBezTo>
                    <a:pt x="2551" y="6408"/>
                    <a:pt x="2452" y="6342"/>
                    <a:pt x="2353" y="6342"/>
                  </a:cubicBezTo>
                  <a:cubicBezTo>
                    <a:pt x="2255" y="6342"/>
                    <a:pt x="2156" y="6408"/>
                    <a:pt x="2156" y="6540"/>
                  </a:cubicBezTo>
                  <a:lnTo>
                    <a:pt x="2156" y="12208"/>
                  </a:lnTo>
                  <a:cubicBezTo>
                    <a:pt x="2156" y="12690"/>
                    <a:pt x="2551" y="13084"/>
                    <a:pt x="3037" y="13084"/>
                  </a:cubicBezTo>
                  <a:lnTo>
                    <a:pt x="8666" y="13084"/>
                  </a:lnTo>
                  <a:cubicBezTo>
                    <a:pt x="9119" y="13084"/>
                    <a:pt x="9494" y="12743"/>
                    <a:pt x="9542" y="12295"/>
                  </a:cubicBezTo>
                  <a:cubicBezTo>
                    <a:pt x="9547" y="12266"/>
                    <a:pt x="9547" y="12237"/>
                    <a:pt x="9547" y="12208"/>
                  </a:cubicBezTo>
                  <a:lnTo>
                    <a:pt x="9547" y="9350"/>
                  </a:lnTo>
                  <a:lnTo>
                    <a:pt x="10740" y="9350"/>
                  </a:lnTo>
                  <a:cubicBezTo>
                    <a:pt x="11000" y="9350"/>
                    <a:pt x="11000" y="8956"/>
                    <a:pt x="10740" y="8956"/>
                  </a:cubicBezTo>
                  <a:lnTo>
                    <a:pt x="6058" y="8956"/>
                  </a:lnTo>
                  <a:cubicBezTo>
                    <a:pt x="6034" y="8956"/>
                    <a:pt x="6020" y="8936"/>
                    <a:pt x="6020" y="8917"/>
                  </a:cubicBezTo>
                  <a:lnTo>
                    <a:pt x="6020" y="4476"/>
                  </a:lnTo>
                  <a:cubicBezTo>
                    <a:pt x="6020" y="4452"/>
                    <a:pt x="6034" y="4438"/>
                    <a:pt x="6058" y="4438"/>
                  </a:cubicBezTo>
                  <a:lnTo>
                    <a:pt x="13290" y="4438"/>
                  </a:lnTo>
                  <a:cubicBezTo>
                    <a:pt x="13292" y="4437"/>
                    <a:pt x="13295" y="4437"/>
                    <a:pt x="13296" y="4437"/>
                  </a:cubicBezTo>
                  <a:cubicBezTo>
                    <a:pt x="13314" y="4437"/>
                    <a:pt x="13329" y="4454"/>
                    <a:pt x="13329" y="4476"/>
                  </a:cubicBezTo>
                  <a:lnTo>
                    <a:pt x="13329" y="8922"/>
                  </a:lnTo>
                  <a:cubicBezTo>
                    <a:pt x="13329" y="8941"/>
                    <a:pt x="13310" y="8961"/>
                    <a:pt x="13290" y="8961"/>
                  </a:cubicBezTo>
                  <a:lnTo>
                    <a:pt x="11602" y="8961"/>
                  </a:lnTo>
                  <a:cubicBezTo>
                    <a:pt x="11337" y="8961"/>
                    <a:pt x="11337" y="9355"/>
                    <a:pt x="11602" y="9355"/>
                  </a:cubicBezTo>
                  <a:lnTo>
                    <a:pt x="13290" y="9355"/>
                  </a:lnTo>
                  <a:cubicBezTo>
                    <a:pt x="13531" y="9355"/>
                    <a:pt x="13724" y="9163"/>
                    <a:pt x="13724" y="8922"/>
                  </a:cubicBezTo>
                  <a:lnTo>
                    <a:pt x="13724" y="4476"/>
                  </a:lnTo>
                  <a:cubicBezTo>
                    <a:pt x="13724" y="4235"/>
                    <a:pt x="13531" y="4043"/>
                    <a:pt x="13290" y="4043"/>
                  </a:cubicBezTo>
                  <a:lnTo>
                    <a:pt x="9547" y="4043"/>
                  </a:lnTo>
                  <a:lnTo>
                    <a:pt x="9547" y="1204"/>
                  </a:lnTo>
                  <a:cubicBezTo>
                    <a:pt x="9547" y="1175"/>
                    <a:pt x="9542" y="1146"/>
                    <a:pt x="9542" y="1117"/>
                  </a:cubicBezTo>
                  <a:cubicBezTo>
                    <a:pt x="9494" y="670"/>
                    <a:pt x="9119" y="328"/>
                    <a:pt x="8666" y="328"/>
                  </a:cubicBezTo>
                  <a:lnTo>
                    <a:pt x="3306" y="328"/>
                  </a:lnTo>
                  <a:cubicBezTo>
                    <a:pt x="2972" y="105"/>
                    <a:pt x="2601" y="1"/>
                    <a:pt x="22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83"/>
            <p:cNvSpPr/>
            <p:nvPr/>
          </p:nvSpPr>
          <p:spPr>
            <a:xfrm>
              <a:off x="3791676" y="3038747"/>
              <a:ext cx="65647" cy="49019"/>
            </a:xfrm>
            <a:custGeom>
              <a:avLst/>
              <a:gdLst/>
              <a:ahLst/>
              <a:cxnLst/>
              <a:rect l="l" t="t" r="r" b="b"/>
              <a:pathLst>
                <a:path w="2503" h="1869" extrusionOk="0">
                  <a:moveTo>
                    <a:pt x="991" y="391"/>
                  </a:moveTo>
                  <a:cubicBezTo>
                    <a:pt x="1054" y="391"/>
                    <a:pt x="1116" y="401"/>
                    <a:pt x="1179" y="425"/>
                  </a:cubicBezTo>
                  <a:cubicBezTo>
                    <a:pt x="977" y="733"/>
                    <a:pt x="977" y="1127"/>
                    <a:pt x="1179" y="1435"/>
                  </a:cubicBezTo>
                  <a:cubicBezTo>
                    <a:pt x="1116" y="1458"/>
                    <a:pt x="1053" y="1469"/>
                    <a:pt x="992" y="1469"/>
                  </a:cubicBezTo>
                  <a:cubicBezTo>
                    <a:pt x="708" y="1469"/>
                    <a:pt x="456" y="1239"/>
                    <a:pt x="452" y="930"/>
                  </a:cubicBezTo>
                  <a:lnTo>
                    <a:pt x="448" y="935"/>
                  </a:lnTo>
                  <a:cubicBezTo>
                    <a:pt x="448" y="632"/>
                    <a:pt x="693" y="391"/>
                    <a:pt x="991" y="391"/>
                  </a:cubicBezTo>
                  <a:close/>
                  <a:moveTo>
                    <a:pt x="986" y="1"/>
                  </a:moveTo>
                  <a:cubicBezTo>
                    <a:pt x="903" y="1"/>
                    <a:pt x="819" y="12"/>
                    <a:pt x="736" y="35"/>
                  </a:cubicBezTo>
                  <a:cubicBezTo>
                    <a:pt x="289" y="160"/>
                    <a:pt x="0" y="598"/>
                    <a:pt x="67" y="1060"/>
                  </a:cubicBezTo>
                  <a:cubicBezTo>
                    <a:pt x="130" y="1522"/>
                    <a:pt x="525" y="1868"/>
                    <a:pt x="991" y="1868"/>
                  </a:cubicBezTo>
                  <a:cubicBezTo>
                    <a:pt x="1160" y="1868"/>
                    <a:pt x="1328" y="1820"/>
                    <a:pt x="1477" y="1729"/>
                  </a:cubicBezTo>
                  <a:cubicBezTo>
                    <a:pt x="1599" y="1655"/>
                    <a:pt x="1698" y="1556"/>
                    <a:pt x="1771" y="1443"/>
                  </a:cubicBezTo>
                  <a:lnTo>
                    <a:pt x="1771" y="1443"/>
                  </a:lnTo>
                  <a:cubicBezTo>
                    <a:pt x="1831" y="1465"/>
                    <a:pt x="1892" y="1475"/>
                    <a:pt x="1954" y="1475"/>
                  </a:cubicBezTo>
                  <a:cubicBezTo>
                    <a:pt x="2231" y="1475"/>
                    <a:pt x="2497" y="1260"/>
                    <a:pt x="2497" y="935"/>
                  </a:cubicBezTo>
                  <a:lnTo>
                    <a:pt x="2502" y="935"/>
                  </a:lnTo>
                  <a:cubicBezTo>
                    <a:pt x="2502" y="632"/>
                    <a:pt x="2257" y="391"/>
                    <a:pt x="1958" y="391"/>
                  </a:cubicBezTo>
                  <a:cubicBezTo>
                    <a:pt x="1890" y="391"/>
                    <a:pt x="1827" y="402"/>
                    <a:pt x="1770" y="423"/>
                  </a:cubicBezTo>
                  <a:lnTo>
                    <a:pt x="1770" y="423"/>
                  </a:lnTo>
                  <a:cubicBezTo>
                    <a:pt x="1798" y="466"/>
                    <a:pt x="1822" y="511"/>
                    <a:pt x="1843" y="559"/>
                  </a:cubicBezTo>
                  <a:cubicBezTo>
                    <a:pt x="1973" y="856"/>
                    <a:pt x="1937" y="1187"/>
                    <a:pt x="1771" y="1443"/>
                  </a:cubicBezTo>
                  <a:lnTo>
                    <a:pt x="1771" y="1443"/>
                  </a:lnTo>
                  <a:cubicBezTo>
                    <a:pt x="1701" y="1417"/>
                    <a:pt x="1633" y="1375"/>
                    <a:pt x="1574" y="1315"/>
                  </a:cubicBezTo>
                  <a:cubicBezTo>
                    <a:pt x="1280" y="1021"/>
                    <a:pt x="1417" y="549"/>
                    <a:pt x="1770" y="423"/>
                  </a:cubicBezTo>
                  <a:lnTo>
                    <a:pt x="1770" y="423"/>
                  </a:lnTo>
                  <a:cubicBezTo>
                    <a:pt x="1598" y="159"/>
                    <a:pt x="1300" y="1"/>
                    <a:pt x="9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83"/>
            <p:cNvSpPr/>
            <p:nvPr/>
          </p:nvSpPr>
          <p:spPr>
            <a:xfrm>
              <a:off x="3700928" y="3040163"/>
              <a:ext cx="68034" cy="46213"/>
            </a:xfrm>
            <a:custGeom>
              <a:avLst/>
              <a:gdLst/>
              <a:ahLst/>
              <a:cxnLst/>
              <a:rect l="l" t="t" r="r" b="b"/>
              <a:pathLst>
                <a:path w="2594" h="1762" extrusionOk="0">
                  <a:moveTo>
                    <a:pt x="2161" y="395"/>
                  </a:moveTo>
                  <a:cubicBezTo>
                    <a:pt x="2180" y="395"/>
                    <a:pt x="2199" y="409"/>
                    <a:pt x="2199" y="433"/>
                  </a:cubicBezTo>
                  <a:lnTo>
                    <a:pt x="2199" y="1328"/>
                  </a:lnTo>
                  <a:cubicBezTo>
                    <a:pt x="2199" y="1348"/>
                    <a:pt x="2180" y="1367"/>
                    <a:pt x="2161" y="1367"/>
                  </a:cubicBezTo>
                  <a:lnTo>
                    <a:pt x="433" y="1367"/>
                  </a:lnTo>
                  <a:cubicBezTo>
                    <a:pt x="414" y="1367"/>
                    <a:pt x="395" y="1348"/>
                    <a:pt x="395" y="1328"/>
                  </a:cubicBezTo>
                  <a:lnTo>
                    <a:pt x="395" y="1323"/>
                  </a:lnTo>
                  <a:lnTo>
                    <a:pt x="395" y="433"/>
                  </a:lnTo>
                  <a:cubicBezTo>
                    <a:pt x="395" y="409"/>
                    <a:pt x="414" y="395"/>
                    <a:pt x="433" y="395"/>
                  </a:cubicBezTo>
                  <a:close/>
                  <a:moveTo>
                    <a:pt x="433" y="0"/>
                  </a:moveTo>
                  <a:cubicBezTo>
                    <a:pt x="193" y="0"/>
                    <a:pt x="0" y="193"/>
                    <a:pt x="0" y="433"/>
                  </a:cubicBezTo>
                  <a:lnTo>
                    <a:pt x="0" y="1328"/>
                  </a:lnTo>
                  <a:cubicBezTo>
                    <a:pt x="0" y="1564"/>
                    <a:pt x="193" y="1761"/>
                    <a:pt x="433" y="1761"/>
                  </a:cubicBezTo>
                  <a:lnTo>
                    <a:pt x="2161" y="1761"/>
                  </a:lnTo>
                  <a:cubicBezTo>
                    <a:pt x="2397" y="1761"/>
                    <a:pt x="2594" y="1564"/>
                    <a:pt x="2594" y="1323"/>
                  </a:cubicBezTo>
                  <a:lnTo>
                    <a:pt x="2594" y="433"/>
                  </a:lnTo>
                  <a:cubicBezTo>
                    <a:pt x="2594" y="193"/>
                    <a:pt x="2397" y="0"/>
                    <a:pt x="2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83"/>
            <p:cNvSpPr/>
            <p:nvPr/>
          </p:nvSpPr>
          <p:spPr>
            <a:xfrm>
              <a:off x="3697519" y="3096683"/>
              <a:ext cx="172918" cy="30581"/>
            </a:xfrm>
            <a:custGeom>
              <a:avLst/>
              <a:gdLst/>
              <a:ahLst/>
              <a:cxnLst/>
              <a:rect l="l" t="t" r="r" b="b"/>
              <a:pathLst>
                <a:path w="6593" h="1166" extrusionOk="0">
                  <a:moveTo>
                    <a:pt x="6160" y="395"/>
                  </a:moveTo>
                  <a:cubicBezTo>
                    <a:pt x="6179" y="395"/>
                    <a:pt x="6198" y="415"/>
                    <a:pt x="6198" y="434"/>
                  </a:cubicBezTo>
                  <a:lnTo>
                    <a:pt x="6198" y="727"/>
                  </a:lnTo>
                  <a:cubicBezTo>
                    <a:pt x="6198" y="752"/>
                    <a:pt x="6179" y="771"/>
                    <a:pt x="6160" y="771"/>
                  </a:cubicBezTo>
                  <a:lnTo>
                    <a:pt x="434" y="771"/>
                  </a:lnTo>
                  <a:cubicBezTo>
                    <a:pt x="410" y="771"/>
                    <a:pt x="395" y="752"/>
                    <a:pt x="395" y="727"/>
                  </a:cubicBezTo>
                  <a:lnTo>
                    <a:pt x="395" y="434"/>
                  </a:lnTo>
                  <a:cubicBezTo>
                    <a:pt x="395" y="415"/>
                    <a:pt x="410" y="395"/>
                    <a:pt x="434" y="395"/>
                  </a:cubicBezTo>
                  <a:close/>
                  <a:moveTo>
                    <a:pt x="434" y="1"/>
                  </a:moveTo>
                  <a:cubicBezTo>
                    <a:pt x="193" y="1"/>
                    <a:pt x="1" y="193"/>
                    <a:pt x="1" y="434"/>
                  </a:cubicBezTo>
                  <a:lnTo>
                    <a:pt x="1" y="727"/>
                  </a:lnTo>
                  <a:cubicBezTo>
                    <a:pt x="1" y="968"/>
                    <a:pt x="193" y="1165"/>
                    <a:pt x="434" y="1165"/>
                  </a:cubicBezTo>
                  <a:lnTo>
                    <a:pt x="6160" y="1165"/>
                  </a:lnTo>
                  <a:cubicBezTo>
                    <a:pt x="6400" y="1165"/>
                    <a:pt x="6593" y="968"/>
                    <a:pt x="6593" y="727"/>
                  </a:cubicBezTo>
                  <a:lnTo>
                    <a:pt x="6593" y="434"/>
                  </a:lnTo>
                  <a:cubicBezTo>
                    <a:pt x="6593" y="193"/>
                    <a:pt x="6400" y="1"/>
                    <a:pt x="61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83"/>
            <p:cNvSpPr/>
            <p:nvPr/>
          </p:nvSpPr>
          <p:spPr>
            <a:xfrm>
              <a:off x="3565647" y="2944380"/>
              <a:ext cx="44561" cy="31447"/>
            </a:xfrm>
            <a:custGeom>
              <a:avLst/>
              <a:gdLst/>
              <a:ahLst/>
              <a:cxnLst/>
              <a:rect l="l" t="t" r="r" b="b"/>
              <a:pathLst>
                <a:path w="1699" h="1199" extrusionOk="0">
                  <a:moveTo>
                    <a:pt x="1418" y="1"/>
                  </a:moveTo>
                  <a:cubicBezTo>
                    <a:pt x="1369" y="1"/>
                    <a:pt x="1319" y="20"/>
                    <a:pt x="1275" y="68"/>
                  </a:cubicBezTo>
                  <a:lnTo>
                    <a:pt x="693" y="698"/>
                  </a:lnTo>
                  <a:lnTo>
                    <a:pt x="428" y="375"/>
                  </a:lnTo>
                  <a:cubicBezTo>
                    <a:pt x="385" y="320"/>
                    <a:pt x="331" y="297"/>
                    <a:pt x="278" y="297"/>
                  </a:cubicBezTo>
                  <a:cubicBezTo>
                    <a:pt x="134" y="297"/>
                    <a:pt x="1" y="469"/>
                    <a:pt x="121" y="621"/>
                  </a:cubicBezTo>
                  <a:lnTo>
                    <a:pt x="530" y="1126"/>
                  </a:lnTo>
                  <a:cubicBezTo>
                    <a:pt x="563" y="1169"/>
                    <a:pt x="616" y="1198"/>
                    <a:pt x="674" y="1198"/>
                  </a:cubicBezTo>
                  <a:lnTo>
                    <a:pt x="679" y="1198"/>
                  </a:lnTo>
                  <a:cubicBezTo>
                    <a:pt x="736" y="1198"/>
                    <a:pt x="789" y="1174"/>
                    <a:pt x="828" y="1136"/>
                  </a:cubicBezTo>
                  <a:lnTo>
                    <a:pt x="1564" y="337"/>
                  </a:lnTo>
                  <a:cubicBezTo>
                    <a:pt x="1698" y="188"/>
                    <a:pt x="1567" y="1"/>
                    <a:pt x="1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7" name="Google Shape;15257;p83"/>
          <p:cNvGrpSpPr/>
          <p:nvPr/>
        </p:nvGrpSpPr>
        <p:grpSpPr>
          <a:xfrm>
            <a:off x="2257297" y="4104909"/>
            <a:ext cx="408546" cy="353494"/>
            <a:chOff x="2181097" y="4289484"/>
            <a:chExt cx="408546" cy="353494"/>
          </a:xfrm>
        </p:grpSpPr>
        <p:sp>
          <p:nvSpPr>
            <p:cNvPr id="15258" name="Google Shape;15258;p83"/>
            <p:cNvSpPr/>
            <p:nvPr/>
          </p:nvSpPr>
          <p:spPr>
            <a:xfrm>
              <a:off x="2433117" y="4295438"/>
              <a:ext cx="56704" cy="68454"/>
            </a:xfrm>
            <a:custGeom>
              <a:avLst/>
              <a:gdLst/>
              <a:ahLst/>
              <a:cxnLst/>
              <a:rect l="l" t="t" r="r" b="b"/>
              <a:pathLst>
                <a:path w="2162" h="2610" extrusionOk="0">
                  <a:moveTo>
                    <a:pt x="1404" y="0"/>
                  </a:moveTo>
                  <a:cubicBezTo>
                    <a:pt x="1156" y="0"/>
                    <a:pt x="919" y="139"/>
                    <a:pt x="809" y="382"/>
                  </a:cubicBezTo>
                  <a:lnTo>
                    <a:pt x="1" y="2128"/>
                  </a:lnTo>
                  <a:lnTo>
                    <a:pt x="828" y="2609"/>
                  </a:lnTo>
                  <a:lnTo>
                    <a:pt x="1940" y="1036"/>
                  </a:lnTo>
                  <a:cubicBezTo>
                    <a:pt x="2161" y="718"/>
                    <a:pt x="2065" y="281"/>
                    <a:pt x="1733" y="88"/>
                  </a:cubicBezTo>
                  <a:cubicBezTo>
                    <a:pt x="1628" y="28"/>
                    <a:pt x="1515" y="0"/>
                    <a:pt x="1404"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9" name="Google Shape;15259;p83"/>
            <p:cNvSpPr/>
            <p:nvPr/>
          </p:nvSpPr>
          <p:spPr>
            <a:xfrm>
              <a:off x="2444474" y="4313351"/>
              <a:ext cx="41938" cy="50409"/>
            </a:xfrm>
            <a:custGeom>
              <a:avLst/>
              <a:gdLst/>
              <a:ahLst/>
              <a:cxnLst/>
              <a:rect l="l" t="t" r="r" b="b"/>
              <a:pathLst>
                <a:path w="1599" h="1922" extrusionOk="0">
                  <a:moveTo>
                    <a:pt x="1200" y="0"/>
                  </a:moveTo>
                  <a:cubicBezTo>
                    <a:pt x="954" y="0"/>
                    <a:pt x="717" y="140"/>
                    <a:pt x="607" y="382"/>
                  </a:cubicBezTo>
                  <a:lnTo>
                    <a:pt x="1" y="1695"/>
                  </a:lnTo>
                  <a:lnTo>
                    <a:pt x="395" y="1922"/>
                  </a:lnTo>
                  <a:lnTo>
                    <a:pt x="1507" y="348"/>
                  </a:lnTo>
                  <a:cubicBezTo>
                    <a:pt x="1550" y="286"/>
                    <a:pt x="1579" y="218"/>
                    <a:pt x="1598" y="141"/>
                  </a:cubicBezTo>
                  <a:cubicBezTo>
                    <a:pt x="1579" y="122"/>
                    <a:pt x="1555" y="108"/>
                    <a:pt x="1526" y="88"/>
                  </a:cubicBezTo>
                  <a:cubicBezTo>
                    <a:pt x="1423" y="29"/>
                    <a:pt x="1311" y="0"/>
                    <a:pt x="120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83"/>
            <p:cNvSpPr/>
            <p:nvPr/>
          </p:nvSpPr>
          <p:spPr>
            <a:xfrm>
              <a:off x="2272710" y="4568676"/>
              <a:ext cx="56704" cy="68349"/>
            </a:xfrm>
            <a:custGeom>
              <a:avLst/>
              <a:gdLst/>
              <a:ahLst/>
              <a:cxnLst/>
              <a:rect l="l" t="t" r="r" b="b"/>
              <a:pathLst>
                <a:path w="2162" h="2606" extrusionOk="0">
                  <a:moveTo>
                    <a:pt x="1329" y="1"/>
                  </a:moveTo>
                  <a:lnTo>
                    <a:pt x="222" y="1574"/>
                  </a:lnTo>
                  <a:cubicBezTo>
                    <a:pt x="1" y="1887"/>
                    <a:pt x="97" y="2325"/>
                    <a:pt x="429" y="2517"/>
                  </a:cubicBezTo>
                  <a:cubicBezTo>
                    <a:pt x="533" y="2577"/>
                    <a:pt x="645" y="2606"/>
                    <a:pt x="756" y="2606"/>
                  </a:cubicBezTo>
                  <a:cubicBezTo>
                    <a:pt x="1002" y="2606"/>
                    <a:pt x="1240" y="2467"/>
                    <a:pt x="1353" y="2229"/>
                  </a:cubicBezTo>
                  <a:lnTo>
                    <a:pt x="2161" y="482"/>
                  </a:lnTo>
                  <a:lnTo>
                    <a:pt x="1329" y="1"/>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83"/>
            <p:cNvSpPr/>
            <p:nvPr/>
          </p:nvSpPr>
          <p:spPr>
            <a:xfrm>
              <a:off x="2291279" y="4575259"/>
              <a:ext cx="38135" cy="56678"/>
            </a:xfrm>
            <a:custGeom>
              <a:avLst/>
              <a:gdLst/>
              <a:ahLst/>
              <a:cxnLst/>
              <a:rect l="l" t="t" r="r" b="b"/>
              <a:pathLst>
                <a:path w="1454" h="2161" extrusionOk="0">
                  <a:moveTo>
                    <a:pt x="1054" y="0"/>
                  </a:moveTo>
                  <a:lnTo>
                    <a:pt x="222" y="1179"/>
                  </a:lnTo>
                  <a:cubicBezTo>
                    <a:pt x="0" y="1492"/>
                    <a:pt x="97" y="1930"/>
                    <a:pt x="429" y="2122"/>
                  </a:cubicBezTo>
                  <a:cubicBezTo>
                    <a:pt x="457" y="2136"/>
                    <a:pt x="481" y="2151"/>
                    <a:pt x="510" y="2161"/>
                  </a:cubicBezTo>
                  <a:cubicBezTo>
                    <a:pt x="563" y="2108"/>
                    <a:pt x="611" y="2045"/>
                    <a:pt x="645" y="1978"/>
                  </a:cubicBezTo>
                  <a:lnTo>
                    <a:pt x="1453" y="226"/>
                  </a:lnTo>
                  <a:lnTo>
                    <a:pt x="105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83"/>
            <p:cNvSpPr/>
            <p:nvPr/>
          </p:nvSpPr>
          <p:spPr>
            <a:xfrm>
              <a:off x="2272605" y="4295438"/>
              <a:ext cx="56809" cy="68454"/>
            </a:xfrm>
            <a:custGeom>
              <a:avLst/>
              <a:gdLst/>
              <a:ahLst/>
              <a:cxnLst/>
              <a:rect l="l" t="t" r="r" b="b"/>
              <a:pathLst>
                <a:path w="2166" h="2610" extrusionOk="0">
                  <a:moveTo>
                    <a:pt x="759" y="0"/>
                  </a:moveTo>
                  <a:cubicBezTo>
                    <a:pt x="649" y="0"/>
                    <a:pt x="536" y="28"/>
                    <a:pt x="433" y="88"/>
                  </a:cubicBezTo>
                  <a:cubicBezTo>
                    <a:pt x="96" y="281"/>
                    <a:pt x="0" y="718"/>
                    <a:pt x="226" y="1036"/>
                  </a:cubicBezTo>
                  <a:lnTo>
                    <a:pt x="1333" y="2609"/>
                  </a:lnTo>
                  <a:lnTo>
                    <a:pt x="2165" y="2128"/>
                  </a:lnTo>
                  <a:lnTo>
                    <a:pt x="1357" y="382"/>
                  </a:lnTo>
                  <a:cubicBezTo>
                    <a:pt x="1244" y="139"/>
                    <a:pt x="1006" y="0"/>
                    <a:pt x="75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83"/>
            <p:cNvSpPr/>
            <p:nvPr/>
          </p:nvSpPr>
          <p:spPr>
            <a:xfrm>
              <a:off x="2291279" y="4300500"/>
              <a:ext cx="38135" cy="56835"/>
            </a:xfrm>
            <a:custGeom>
              <a:avLst/>
              <a:gdLst/>
              <a:ahLst/>
              <a:cxnLst/>
              <a:rect l="l" t="t" r="r" b="b"/>
              <a:pathLst>
                <a:path w="1454" h="2167" extrusionOk="0">
                  <a:moveTo>
                    <a:pt x="510" y="1"/>
                  </a:moveTo>
                  <a:cubicBezTo>
                    <a:pt x="481" y="11"/>
                    <a:pt x="457" y="25"/>
                    <a:pt x="429" y="39"/>
                  </a:cubicBezTo>
                  <a:cubicBezTo>
                    <a:pt x="97" y="232"/>
                    <a:pt x="0" y="670"/>
                    <a:pt x="222" y="983"/>
                  </a:cubicBezTo>
                  <a:lnTo>
                    <a:pt x="1054" y="2166"/>
                  </a:lnTo>
                  <a:lnTo>
                    <a:pt x="1453" y="1935"/>
                  </a:lnTo>
                  <a:lnTo>
                    <a:pt x="645" y="189"/>
                  </a:lnTo>
                  <a:cubicBezTo>
                    <a:pt x="611" y="116"/>
                    <a:pt x="563" y="54"/>
                    <a:pt x="51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83"/>
            <p:cNvSpPr/>
            <p:nvPr/>
          </p:nvSpPr>
          <p:spPr>
            <a:xfrm>
              <a:off x="2433117" y="4568571"/>
              <a:ext cx="56704" cy="68559"/>
            </a:xfrm>
            <a:custGeom>
              <a:avLst/>
              <a:gdLst/>
              <a:ahLst/>
              <a:cxnLst/>
              <a:rect l="l" t="t" r="r" b="b"/>
              <a:pathLst>
                <a:path w="2162" h="2614" extrusionOk="0">
                  <a:moveTo>
                    <a:pt x="828" y="0"/>
                  </a:moveTo>
                  <a:lnTo>
                    <a:pt x="1" y="481"/>
                  </a:lnTo>
                  <a:lnTo>
                    <a:pt x="809" y="2228"/>
                  </a:lnTo>
                  <a:cubicBezTo>
                    <a:pt x="919" y="2471"/>
                    <a:pt x="1159" y="2613"/>
                    <a:pt x="1407" y="2613"/>
                  </a:cubicBezTo>
                  <a:cubicBezTo>
                    <a:pt x="1518" y="2613"/>
                    <a:pt x="1630" y="2585"/>
                    <a:pt x="1733" y="2526"/>
                  </a:cubicBezTo>
                  <a:cubicBezTo>
                    <a:pt x="2065" y="2329"/>
                    <a:pt x="2161" y="1891"/>
                    <a:pt x="1940" y="1578"/>
                  </a:cubicBezTo>
                  <a:lnTo>
                    <a:pt x="828"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83"/>
            <p:cNvSpPr/>
            <p:nvPr/>
          </p:nvSpPr>
          <p:spPr>
            <a:xfrm>
              <a:off x="2444343" y="4568676"/>
              <a:ext cx="42069" cy="50435"/>
            </a:xfrm>
            <a:custGeom>
              <a:avLst/>
              <a:gdLst/>
              <a:ahLst/>
              <a:cxnLst/>
              <a:rect l="l" t="t" r="r" b="b"/>
              <a:pathLst>
                <a:path w="1604" h="1923" extrusionOk="0">
                  <a:moveTo>
                    <a:pt x="400" y="1"/>
                  </a:moveTo>
                  <a:lnTo>
                    <a:pt x="1" y="232"/>
                  </a:lnTo>
                  <a:lnTo>
                    <a:pt x="612" y="1541"/>
                  </a:lnTo>
                  <a:cubicBezTo>
                    <a:pt x="722" y="1783"/>
                    <a:pt x="959" y="1922"/>
                    <a:pt x="1205" y="1922"/>
                  </a:cubicBezTo>
                  <a:cubicBezTo>
                    <a:pt x="1316" y="1922"/>
                    <a:pt x="1428" y="1894"/>
                    <a:pt x="1531" y="1834"/>
                  </a:cubicBezTo>
                  <a:cubicBezTo>
                    <a:pt x="1560" y="1820"/>
                    <a:pt x="1584" y="1800"/>
                    <a:pt x="1603" y="1781"/>
                  </a:cubicBezTo>
                  <a:cubicBezTo>
                    <a:pt x="1584" y="1709"/>
                    <a:pt x="1550" y="1637"/>
                    <a:pt x="1507" y="1574"/>
                  </a:cubicBezTo>
                  <a:lnTo>
                    <a:pt x="40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83"/>
            <p:cNvSpPr/>
            <p:nvPr/>
          </p:nvSpPr>
          <p:spPr>
            <a:xfrm>
              <a:off x="2186657" y="4448973"/>
              <a:ext cx="69057" cy="34489"/>
            </a:xfrm>
            <a:custGeom>
              <a:avLst/>
              <a:gdLst/>
              <a:ahLst/>
              <a:cxnLst/>
              <a:rect l="l" t="t" r="r" b="b"/>
              <a:pathLst>
                <a:path w="2633" h="1315" extrusionOk="0">
                  <a:moveTo>
                    <a:pt x="659" y="1"/>
                  </a:moveTo>
                  <a:cubicBezTo>
                    <a:pt x="299" y="1"/>
                    <a:pt x="0" y="292"/>
                    <a:pt x="0" y="658"/>
                  </a:cubicBezTo>
                  <a:cubicBezTo>
                    <a:pt x="0" y="1023"/>
                    <a:pt x="299" y="1315"/>
                    <a:pt x="659" y="1315"/>
                  </a:cubicBezTo>
                  <a:cubicBezTo>
                    <a:pt x="678" y="1315"/>
                    <a:pt x="698" y="1314"/>
                    <a:pt x="717" y="1312"/>
                  </a:cubicBezTo>
                  <a:lnTo>
                    <a:pt x="2632" y="1139"/>
                  </a:lnTo>
                  <a:lnTo>
                    <a:pt x="2632" y="181"/>
                  </a:lnTo>
                  <a:lnTo>
                    <a:pt x="717" y="3"/>
                  </a:lnTo>
                  <a:cubicBezTo>
                    <a:pt x="698" y="2"/>
                    <a:pt x="678" y="1"/>
                    <a:pt x="65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83"/>
            <p:cNvSpPr/>
            <p:nvPr/>
          </p:nvSpPr>
          <p:spPr>
            <a:xfrm>
              <a:off x="2197647" y="4449026"/>
              <a:ext cx="58068" cy="20274"/>
            </a:xfrm>
            <a:custGeom>
              <a:avLst/>
              <a:gdLst/>
              <a:ahLst/>
              <a:cxnLst/>
              <a:rect l="l" t="t" r="r" b="b"/>
              <a:pathLst>
                <a:path w="2214" h="773" extrusionOk="0">
                  <a:moveTo>
                    <a:pt x="259" y="0"/>
                  </a:moveTo>
                  <a:cubicBezTo>
                    <a:pt x="195" y="0"/>
                    <a:pt x="132" y="9"/>
                    <a:pt x="72" y="25"/>
                  </a:cubicBezTo>
                  <a:cubicBezTo>
                    <a:pt x="0" y="420"/>
                    <a:pt x="304" y="772"/>
                    <a:pt x="688" y="772"/>
                  </a:cubicBezTo>
                  <a:cubicBezTo>
                    <a:pt x="717" y="772"/>
                    <a:pt x="746" y="770"/>
                    <a:pt x="775" y="766"/>
                  </a:cubicBezTo>
                  <a:lnTo>
                    <a:pt x="2213" y="637"/>
                  </a:lnTo>
                  <a:lnTo>
                    <a:pt x="2213" y="179"/>
                  </a:lnTo>
                  <a:lnTo>
                    <a:pt x="298" y="1"/>
                  </a:lnTo>
                  <a:cubicBezTo>
                    <a:pt x="285" y="1"/>
                    <a:pt x="272" y="0"/>
                    <a:pt x="25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83"/>
            <p:cNvSpPr/>
            <p:nvPr/>
          </p:nvSpPr>
          <p:spPr>
            <a:xfrm>
              <a:off x="2506685" y="4448973"/>
              <a:ext cx="69057" cy="34489"/>
            </a:xfrm>
            <a:custGeom>
              <a:avLst/>
              <a:gdLst/>
              <a:ahLst/>
              <a:cxnLst/>
              <a:rect l="l" t="t" r="r" b="b"/>
              <a:pathLst>
                <a:path w="2633" h="1315" extrusionOk="0">
                  <a:moveTo>
                    <a:pt x="1979" y="1"/>
                  </a:moveTo>
                  <a:cubicBezTo>
                    <a:pt x="1960" y="1"/>
                    <a:pt x="1940" y="2"/>
                    <a:pt x="1921" y="3"/>
                  </a:cubicBezTo>
                  <a:lnTo>
                    <a:pt x="1" y="181"/>
                  </a:lnTo>
                  <a:lnTo>
                    <a:pt x="1" y="1139"/>
                  </a:lnTo>
                  <a:lnTo>
                    <a:pt x="1921" y="1312"/>
                  </a:lnTo>
                  <a:cubicBezTo>
                    <a:pt x="1940" y="1314"/>
                    <a:pt x="1960" y="1315"/>
                    <a:pt x="1979" y="1315"/>
                  </a:cubicBezTo>
                  <a:cubicBezTo>
                    <a:pt x="2338" y="1315"/>
                    <a:pt x="2633" y="1023"/>
                    <a:pt x="2633" y="658"/>
                  </a:cubicBezTo>
                  <a:cubicBezTo>
                    <a:pt x="2633" y="292"/>
                    <a:pt x="2338" y="1"/>
                    <a:pt x="197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83"/>
            <p:cNvSpPr/>
            <p:nvPr/>
          </p:nvSpPr>
          <p:spPr>
            <a:xfrm>
              <a:off x="2506685" y="4449026"/>
              <a:ext cx="58199" cy="20274"/>
            </a:xfrm>
            <a:custGeom>
              <a:avLst/>
              <a:gdLst/>
              <a:ahLst/>
              <a:cxnLst/>
              <a:rect l="l" t="t" r="r" b="b"/>
              <a:pathLst>
                <a:path w="2219" h="773" extrusionOk="0">
                  <a:moveTo>
                    <a:pt x="1960" y="0"/>
                  </a:moveTo>
                  <a:cubicBezTo>
                    <a:pt x="1947" y="0"/>
                    <a:pt x="1934" y="1"/>
                    <a:pt x="1921" y="1"/>
                  </a:cubicBezTo>
                  <a:lnTo>
                    <a:pt x="1" y="179"/>
                  </a:lnTo>
                  <a:lnTo>
                    <a:pt x="1" y="637"/>
                  </a:lnTo>
                  <a:lnTo>
                    <a:pt x="1440" y="766"/>
                  </a:lnTo>
                  <a:cubicBezTo>
                    <a:pt x="1469" y="770"/>
                    <a:pt x="1498" y="772"/>
                    <a:pt x="1527" y="772"/>
                  </a:cubicBezTo>
                  <a:cubicBezTo>
                    <a:pt x="1915" y="772"/>
                    <a:pt x="2219" y="420"/>
                    <a:pt x="2147" y="25"/>
                  </a:cubicBezTo>
                  <a:cubicBezTo>
                    <a:pt x="2087" y="9"/>
                    <a:pt x="2024" y="0"/>
                    <a:pt x="196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83"/>
            <p:cNvSpPr/>
            <p:nvPr/>
          </p:nvSpPr>
          <p:spPr>
            <a:xfrm>
              <a:off x="2239034" y="4334464"/>
              <a:ext cx="273999" cy="263613"/>
            </a:xfrm>
            <a:custGeom>
              <a:avLst/>
              <a:gdLst/>
              <a:ahLst/>
              <a:cxnLst/>
              <a:rect l="l" t="t" r="r" b="b"/>
              <a:pathLst>
                <a:path w="10447" h="10051" extrusionOk="0">
                  <a:moveTo>
                    <a:pt x="5424" y="1196"/>
                  </a:moveTo>
                  <a:cubicBezTo>
                    <a:pt x="5918" y="1196"/>
                    <a:pt x="6416" y="1291"/>
                    <a:pt x="6891" y="1487"/>
                  </a:cubicBezTo>
                  <a:cubicBezTo>
                    <a:pt x="8320" y="2079"/>
                    <a:pt x="9253" y="3474"/>
                    <a:pt x="9253" y="5024"/>
                  </a:cubicBezTo>
                  <a:cubicBezTo>
                    <a:pt x="9253" y="7141"/>
                    <a:pt x="7535" y="8854"/>
                    <a:pt x="5423" y="8854"/>
                  </a:cubicBezTo>
                  <a:cubicBezTo>
                    <a:pt x="3874" y="8854"/>
                    <a:pt x="2478" y="7920"/>
                    <a:pt x="1886" y="6491"/>
                  </a:cubicBezTo>
                  <a:cubicBezTo>
                    <a:pt x="1295" y="5057"/>
                    <a:pt x="1622" y="3412"/>
                    <a:pt x="2714" y="2315"/>
                  </a:cubicBezTo>
                  <a:cubicBezTo>
                    <a:pt x="3448" y="1584"/>
                    <a:pt x="4427" y="1196"/>
                    <a:pt x="5424" y="1196"/>
                  </a:cubicBezTo>
                  <a:close/>
                  <a:moveTo>
                    <a:pt x="5423" y="0"/>
                  </a:moveTo>
                  <a:cubicBezTo>
                    <a:pt x="3393" y="0"/>
                    <a:pt x="1559" y="1222"/>
                    <a:pt x="780" y="3099"/>
                  </a:cubicBezTo>
                  <a:cubicBezTo>
                    <a:pt x="0" y="4980"/>
                    <a:pt x="433" y="7141"/>
                    <a:pt x="1872" y="8580"/>
                  </a:cubicBezTo>
                  <a:cubicBezTo>
                    <a:pt x="2831" y="9539"/>
                    <a:pt x="4116" y="10050"/>
                    <a:pt x="5424" y="10050"/>
                  </a:cubicBezTo>
                  <a:cubicBezTo>
                    <a:pt x="6072" y="10050"/>
                    <a:pt x="6725" y="9925"/>
                    <a:pt x="7348" y="9667"/>
                  </a:cubicBezTo>
                  <a:cubicBezTo>
                    <a:pt x="9224" y="8888"/>
                    <a:pt x="10447" y="7059"/>
                    <a:pt x="10447" y="5024"/>
                  </a:cubicBezTo>
                  <a:cubicBezTo>
                    <a:pt x="10447" y="2247"/>
                    <a:pt x="8199" y="0"/>
                    <a:pt x="5423"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83"/>
            <p:cNvSpPr/>
            <p:nvPr/>
          </p:nvSpPr>
          <p:spPr>
            <a:xfrm>
              <a:off x="2330909" y="4428595"/>
              <a:ext cx="87967" cy="75378"/>
            </a:xfrm>
            <a:custGeom>
              <a:avLst/>
              <a:gdLst/>
              <a:ahLst/>
              <a:cxnLst/>
              <a:rect l="l" t="t" r="r" b="b"/>
              <a:pathLst>
                <a:path w="3354" h="2874" extrusionOk="0">
                  <a:moveTo>
                    <a:pt x="1920" y="1"/>
                  </a:moveTo>
                  <a:cubicBezTo>
                    <a:pt x="640" y="1"/>
                    <a:pt x="0" y="1545"/>
                    <a:pt x="905" y="2450"/>
                  </a:cubicBezTo>
                  <a:cubicBezTo>
                    <a:pt x="1197" y="2743"/>
                    <a:pt x="1557" y="2874"/>
                    <a:pt x="1910" y="2874"/>
                  </a:cubicBezTo>
                  <a:cubicBezTo>
                    <a:pt x="2647" y="2874"/>
                    <a:pt x="3354" y="2301"/>
                    <a:pt x="3354" y="1435"/>
                  </a:cubicBezTo>
                  <a:cubicBezTo>
                    <a:pt x="3354" y="641"/>
                    <a:pt x="2714" y="1"/>
                    <a:pt x="1920"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83"/>
            <p:cNvSpPr/>
            <p:nvPr/>
          </p:nvSpPr>
          <p:spPr>
            <a:xfrm>
              <a:off x="2256816" y="4350856"/>
              <a:ext cx="239798" cy="230723"/>
            </a:xfrm>
            <a:custGeom>
              <a:avLst/>
              <a:gdLst/>
              <a:ahLst/>
              <a:cxnLst/>
              <a:rect l="l" t="t" r="r" b="b"/>
              <a:pathLst>
                <a:path w="9143" h="8797" extrusionOk="0">
                  <a:moveTo>
                    <a:pt x="4746" y="571"/>
                  </a:moveTo>
                  <a:cubicBezTo>
                    <a:pt x="5240" y="571"/>
                    <a:pt x="5738" y="666"/>
                    <a:pt x="6213" y="862"/>
                  </a:cubicBezTo>
                  <a:cubicBezTo>
                    <a:pt x="7642" y="1454"/>
                    <a:pt x="8575" y="2849"/>
                    <a:pt x="8575" y="4399"/>
                  </a:cubicBezTo>
                  <a:cubicBezTo>
                    <a:pt x="8575" y="6516"/>
                    <a:pt x="6862" y="8229"/>
                    <a:pt x="4745" y="8229"/>
                  </a:cubicBezTo>
                  <a:cubicBezTo>
                    <a:pt x="3196" y="8229"/>
                    <a:pt x="1800" y="7295"/>
                    <a:pt x="1208" y="5866"/>
                  </a:cubicBezTo>
                  <a:cubicBezTo>
                    <a:pt x="617" y="4432"/>
                    <a:pt x="944" y="2787"/>
                    <a:pt x="2036" y="1690"/>
                  </a:cubicBezTo>
                  <a:cubicBezTo>
                    <a:pt x="2770" y="959"/>
                    <a:pt x="3749" y="571"/>
                    <a:pt x="4746" y="571"/>
                  </a:cubicBezTo>
                  <a:close/>
                  <a:moveTo>
                    <a:pt x="4745" y="1"/>
                  </a:moveTo>
                  <a:cubicBezTo>
                    <a:pt x="2965" y="1"/>
                    <a:pt x="1362" y="1074"/>
                    <a:pt x="684" y="2715"/>
                  </a:cubicBezTo>
                  <a:cubicBezTo>
                    <a:pt x="1" y="4360"/>
                    <a:pt x="376" y="6251"/>
                    <a:pt x="1637" y="7507"/>
                  </a:cubicBezTo>
                  <a:cubicBezTo>
                    <a:pt x="2476" y="8350"/>
                    <a:pt x="3599" y="8797"/>
                    <a:pt x="4743" y="8797"/>
                  </a:cubicBezTo>
                  <a:cubicBezTo>
                    <a:pt x="5310" y="8797"/>
                    <a:pt x="5883" y="8687"/>
                    <a:pt x="6429" y="8460"/>
                  </a:cubicBezTo>
                  <a:cubicBezTo>
                    <a:pt x="8070" y="7781"/>
                    <a:pt x="9143" y="6179"/>
                    <a:pt x="9143" y="4399"/>
                  </a:cubicBezTo>
                  <a:cubicBezTo>
                    <a:pt x="9143" y="1969"/>
                    <a:pt x="7175" y="1"/>
                    <a:pt x="47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83"/>
            <p:cNvSpPr/>
            <p:nvPr/>
          </p:nvSpPr>
          <p:spPr>
            <a:xfrm>
              <a:off x="2356008" y="4447400"/>
              <a:ext cx="44088" cy="37741"/>
            </a:xfrm>
            <a:custGeom>
              <a:avLst/>
              <a:gdLst/>
              <a:ahLst/>
              <a:cxnLst/>
              <a:rect l="l" t="t" r="r" b="b"/>
              <a:pathLst>
                <a:path w="1681" h="1439" extrusionOk="0">
                  <a:moveTo>
                    <a:pt x="963" y="1"/>
                  </a:moveTo>
                  <a:cubicBezTo>
                    <a:pt x="323" y="1"/>
                    <a:pt x="1" y="775"/>
                    <a:pt x="453" y="1228"/>
                  </a:cubicBezTo>
                  <a:cubicBezTo>
                    <a:pt x="599" y="1374"/>
                    <a:pt x="778" y="1439"/>
                    <a:pt x="955" y="1439"/>
                  </a:cubicBezTo>
                  <a:cubicBezTo>
                    <a:pt x="1325" y="1439"/>
                    <a:pt x="1680" y="1151"/>
                    <a:pt x="1680" y="718"/>
                  </a:cubicBezTo>
                  <a:cubicBezTo>
                    <a:pt x="1680" y="323"/>
                    <a:pt x="1358" y="1"/>
                    <a:pt x="963" y="1"/>
                  </a:cubicBezTo>
                  <a:close/>
                </a:path>
              </a:pathLst>
            </a:custGeom>
            <a:solidFill>
              <a:srgbClr val="C4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83"/>
            <p:cNvSpPr/>
            <p:nvPr/>
          </p:nvSpPr>
          <p:spPr>
            <a:xfrm>
              <a:off x="2264396" y="4359879"/>
              <a:ext cx="233608" cy="212574"/>
            </a:xfrm>
            <a:custGeom>
              <a:avLst/>
              <a:gdLst/>
              <a:ahLst/>
              <a:cxnLst/>
              <a:rect l="l" t="t" r="r" b="b"/>
              <a:pathLst>
                <a:path w="8907" h="8105" extrusionOk="0">
                  <a:moveTo>
                    <a:pt x="4454" y="451"/>
                  </a:moveTo>
                  <a:cubicBezTo>
                    <a:pt x="5003" y="451"/>
                    <a:pt x="5553" y="576"/>
                    <a:pt x="6058" y="826"/>
                  </a:cubicBezTo>
                  <a:lnTo>
                    <a:pt x="6063" y="826"/>
                  </a:lnTo>
                  <a:lnTo>
                    <a:pt x="5082" y="2520"/>
                  </a:lnTo>
                  <a:cubicBezTo>
                    <a:pt x="4882" y="2438"/>
                    <a:pt x="4669" y="2397"/>
                    <a:pt x="4455" y="2397"/>
                  </a:cubicBezTo>
                  <a:cubicBezTo>
                    <a:pt x="4242" y="2397"/>
                    <a:pt x="4028" y="2438"/>
                    <a:pt x="3826" y="2520"/>
                  </a:cubicBezTo>
                  <a:lnTo>
                    <a:pt x="2849" y="826"/>
                  </a:lnTo>
                  <a:cubicBezTo>
                    <a:pt x="3354" y="576"/>
                    <a:pt x="3904" y="451"/>
                    <a:pt x="4454" y="451"/>
                  </a:cubicBezTo>
                  <a:close/>
                  <a:moveTo>
                    <a:pt x="2464" y="1052"/>
                  </a:moveTo>
                  <a:lnTo>
                    <a:pt x="3441" y="2746"/>
                  </a:lnTo>
                  <a:cubicBezTo>
                    <a:pt x="3094" y="3011"/>
                    <a:pt x="2868" y="3400"/>
                    <a:pt x="2810" y="3833"/>
                  </a:cubicBezTo>
                  <a:lnTo>
                    <a:pt x="857" y="3833"/>
                  </a:lnTo>
                  <a:cubicBezTo>
                    <a:pt x="910" y="2953"/>
                    <a:pt x="1285" y="2125"/>
                    <a:pt x="1906" y="1505"/>
                  </a:cubicBezTo>
                  <a:cubicBezTo>
                    <a:pt x="2074" y="1336"/>
                    <a:pt x="2262" y="1182"/>
                    <a:pt x="2464" y="1052"/>
                  </a:cubicBezTo>
                  <a:close/>
                  <a:moveTo>
                    <a:pt x="4464" y="2840"/>
                  </a:moveTo>
                  <a:cubicBezTo>
                    <a:pt x="4762" y="2840"/>
                    <a:pt x="5065" y="2951"/>
                    <a:pt x="5313" y="3198"/>
                  </a:cubicBezTo>
                  <a:cubicBezTo>
                    <a:pt x="6078" y="3963"/>
                    <a:pt x="5534" y="5267"/>
                    <a:pt x="4456" y="5267"/>
                  </a:cubicBezTo>
                  <a:cubicBezTo>
                    <a:pt x="3787" y="5267"/>
                    <a:pt x="3244" y="4724"/>
                    <a:pt x="3244" y="4055"/>
                  </a:cubicBezTo>
                  <a:cubicBezTo>
                    <a:pt x="3244" y="3325"/>
                    <a:pt x="3841" y="2840"/>
                    <a:pt x="4464" y="2840"/>
                  </a:cubicBezTo>
                  <a:close/>
                  <a:moveTo>
                    <a:pt x="8050" y="4281"/>
                  </a:moveTo>
                  <a:cubicBezTo>
                    <a:pt x="7998" y="5157"/>
                    <a:pt x="7627" y="5984"/>
                    <a:pt x="7006" y="6605"/>
                  </a:cubicBezTo>
                  <a:cubicBezTo>
                    <a:pt x="6833" y="6773"/>
                    <a:pt x="6650" y="6927"/>
                    <a:pt x="6448" y="7057"/>
                  </a:cubicBezTo>
                  <a:lnTo>
                    <a:pt x="5471" y="5368"/>
                  </a:lnTo>
                  <a:cubicBezTo>
                    <a:pt x="5813" y="5099"/>
                    <a:pt x="6039" y="4709"/>
                    <a:pt x="6102" y="4281"/>
                  </a:cubicBezTo>
                  <a:close/>
                  <a:moveTo>
                    <a:pt x="5086" y="5590"/>
                  </a:moveTo>
                  <a:lnTo>
                    <a:pt x="6063" y="7283"/>
                  </a:lnTo>
                  <a:cubicBezTo>
                    <a:pt x="5556" y="7534"/>
                    <a:pt x="5005" y="7659"/>
                    <a:pt x="4454" y="7659"/>
                  </a:cubicBezTo>
                  <a:cubicBezTo>
                    <a:pt x="3904" y="7659"/>
                    <a:pt x="3354" y="7534"/>
                    <a:pt x="2849" y="7283"/>
                  </a:cubicBezTo>
                  <a:lnTo>
                    <a:pt x="3826" y="5590"/>
                  </a:lnTo>
                  <a:cubicBezTo>
                    <a:pt x="4028" y="5674"/>
                    <a:pt x="4242" y="5716"/>
                    <a:pt x="4456" y="5716"/>
                  </a:cubicBezTo>
                  <a:cubicBezTo>
                    <a:pt x="4670" y="5716"/>
                    <a:pt x="4884" y="5674"/>
                    <a:pt x="5086" y="5590"/>
                  </a:cubicBezTo>
                  <a:close/>
                  <a:moveTo>
                    <a:pt x="4456" y="0"/>
                  </a:moveTo>
                  <a:cubicBezTo>
                    <a:pt x="3413" y="0"/>
                    <a:pt x="2374" y="401"/>
                    <a:pt x="1588" y="1187"/>
                  </a:cubicBezTo>
                  <a:cubicBezTo>
                    <a:pt x="145" y="2630"/>
                    <a:pt x="0" y="4926"/>
                    <a:pt x="1251" y="6538"/>
                  </a:cubicBezTo>
                  <a:cubicBezTo>
                    <a:pt x="1301" y="6601"/>
                    <a:pt x="1363" y="6628"/>
                    <a:pt x="1424" y="6628"/>
                  </a:cubicBezTo>
                  <a:cubicBezTo>
                    <a:pt x="1587" y="6628"/>
                    <a:pt x="1741" y="6435"/>
                    <a:pt x="1608" y="6263"/>
                  </a:cubicBezTo>
                  <a:cubicBezTo>
                    <a:pt x="1160" y="5696"/>
                    <a:pt x="900" y="5003"/>
                    <a:pt x="857" y="4281"/>
                  </a:cubicBezTo>
                  <a:lnTo>
                    <a:pt x="2810" y="4281"/>
                  </a:lnTo>
                  <a:cubicBezTo>
                    <a:pt x="2868" y="4709"/>
                    <a:pt x="3094" y="5099"/>
                    <a:pt x="3441" y="5368"/>
                  </a:cubicBezTo>
                  <a:lnTo>
                    <a:pt x="2464" y="7057"/>
                  </a:lnTo>
                  <a:cubicBezTo>
                    <a:pt x="2387" y="7009"/>
                    <a:pt x="2315" y="6956"/>
                    <a:pt x="2243" y="6903"/>
                  </a:cubicBezTo>
                  <a:cubicBezTo>
                    <a:pt x="2196" y="6867"/>
                    <a:pt x="2148" y="6852"/>
                    <a:pt x="2103" y="6852"/>
                  </a:cubicBezTo>
                  <a:cubicBezTo>
                    <a:pt x="1919" y="6852"/>
                    <a:pt x="1779" y="7108"/>
                    <a:pt x="1968" y="7255"/>
                  </a:cubicBezTo>
                  <a:cubicBezTo>
                    <a:pt x="2705" y="7824"/>
                    <a:pt x="3581" y="8105"/>
                    <a:pt x="4453" y="8105"/>
                  </a:cubicBezTo>
                  <a:cubicBezTo>
                    <a:pt x="5496" y="8105"/>
                    <a:pt x="6533" y="7704"/>
                    <a:pt x="7319" y="6918"/>
                  </a:cubicBezTo>
                  <a:cubicBezTo>
                    <a:pt x="8763" y="5474"/>
                    <a:pt x="8907" y="3184"/>
                    <a:pt x="7656" y="1572"/>
                  </a:cubicBezTo>
                  <a:cubicBezTo>
                    <a:pt x="7606" y="1508"/>
                    <a:pt x="7545" y="1482"/>
                    <a:pt x="7484" y="1482"/>
                  </a:cubicBezTo>
                  <a:cubicBezTo>
                    <a:pt x="7322" y="1482"/>
                    <a:pt x="7171" y="1674"/>
                    <a:pt x="7305" y="1846"/>
                  </a:cubicBezTo>
                  <a:cubicBezTo>
                    <a:pt x="7747" y="2414"/>
                    <a:pt x="8007" y="3107"/>
                    <a:pt x="8050" y="3829"/>
                  </a:cubicBezTo>
                  <a:lnTo>
                    <a:pt x="6102" y="3829"/>
                  </a:lnTo>
                  <a:cubicBezTo>
                    <a:pt x="6039" y="3400"/>
                    <a:pt x="5813" y="3011"/>
                    <a:pt x="5471" y="2741"/>
                  </a:cubicBezTo>
                  <a:lnTo>
                    <a:pt x="6448" y="1047"/>
                  </a:lnTo>
                  <a:cubicBezTo>
                    <a:pt x="6520" y="1100"/>
                    <a:pt x="6592" y="1148"/>
                    <a:pt x="6665" y="1206"/>
                  </a:cubicBezTo>
                  <a:cubicBezTo>
                    <a:pt x="6711" y="1242"/>
                    <a:pt x="6758" y="1257"/>
                    <a:pt x="6803" y="1257"/>
                  </a:cubicBezTo>
                  <a:cubicBezTo>
                    <a:pt x="6988" y="1257"/>
                    <a:pt x="7129" y="997"/>
                    <a:pt x="6939" y="850"/>
                  </a:cubicBezTo>
                  <a:cubicBezTo>
                    <a:pt x="6205" y="280"/>
                    <a:pt x="5329" y="0"/>
                    <a:pt x="44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83"/>
            <p:cNvSpPr/>
            <p:nvPr/>
          </p:nvSpPr>
          <p:spPr>
            <a:xfrm>
              <a:off x="2181097" y="4289484"/>
              <a:ext cx="408546" cy="353494"/>
            </a:xfrm>
            <a:custGeom>
              <a:avLst/>
              <a:gdLst/>
              <a:ahLst/>
              <a:cxnLst/>
              <a:rect l="l" t="t" r="r" b="b"/>
              <a:pathLst>
                <a:path w="15577" h="13478" extrusionOk="0">
                  <a:moveTo>
                    <a:pt x="11018" y="445"/>
                  </a:moveTo>
                  <a:cubicBezTo>
                    <a:pt x="11090" y="445"/>
                    <a:pt x="11164" y="463"/>
                    <a:pt x="11231" y="503"/>
                  </a:cubicBezTo>
                  <a:cubicBezTo>
                    <a:pt x="11453" y="628"/>
                    <a:pt x="11510" y="917"/>
                    <a:pt x="11361" y="1123"/>
                  </a:cubicBezTo>
                  <a:lnTo>
                    <a:pt x="10490" y="2336"/>
                  </a:lnTo>
                  <a:cubicBezTo>
                    <a:pt x="10336" y="2235"/>
                    <a:pt x="10177" y="2144"/>
                    <a:pt x="10014" y="2062"/>
                  </a:cubicBezTo>
                  <a:lnTo>
                    <a:pt x="10625" y="705"/>
                  </a:lnTo>
                  <a:cubicBezTo>
                    <a:pt x="10695" y="541"/>
                    <a:pt x="10854" y="445"/>
                    <a:pt x="11018" y="445"/>
                  </a:cubicBezTo>
                  <a:close/>
                  <a:moveTo>
                    <a:pt x="4245" y="445"/>
                  </a:moveTo>
                  <a:cubicBezTo>
                    <a:pt x="4408" y="445"/>
                    <a:pt x="4564" y="541"/>
                    <a:pt x="4634" y="705"/>
                  </a:cubicBezTo>
                  <a:lnTo>
                    <a:pt x="5250" y="2062"/>
                  </a:lnTo>
                  <a:cubicBezTo>
                    <a:pt x="5087" y="2148"/>
                    <a:pt x="4928" y="2240"/>
                    <a:pt x="4774" y="2341"/>
                  </a:cubicBezTo>
                  <a:lnTo>
                    <a:pt x="3898" y="1123"/>
                  </a:lnTo>
                  <a:cubicBezTo>
                    <a:pt x="3749" y="917"/>
                    <a:pt x="3812" y="628"/>
                    <a:pt x="4033" y="503"/>
                  </a:cubicBezTo>
                  <a:cubicBezTo>
                    <a:pt x="4100" y="463"/>
                    <a:pt x="4173" y="445"/>
                    <a:pt x="4245" y="445"/>
                  </a:cubicBezTo>
                  <a:close/>
                  <a:moveTo>
                    <a:pt x="14408" y="6313"/>
                  </a:moveTo>
                  <a:cubicBezTo>
                    <a:pt x="14785" y="6313"/>
                    <a:pt x="14977" y="6788"/>
                    <a:pt x="14686" y="7052"/>
                  </a:cubicBezTo>
                  <a:cubicBezTo>
                    <a:pt x="14608" y="7125"/>
                    <a:pt x="14503" y="7164"/>
                    <a:pt x="14395" y="7164"/>
                  </a:cubicBezTo>
                  <a:cubicBezTo>
                    <a:pt x="14383" y="7164"/>
                    <a:pt x="14371" y="7163"/>
                    <a:pt x="14359" y="7162"/>
                  </a:cubicBezTo>
                  <a:lnTo>
                    <a:pt x="12872" y="7013"/>
                  </a:lnTo>
                  <a:cubicBezTo>
                    <a:pt x="12877" y="6922"/>
                    <a:pt x="12882" y="6830"/>
                    <a:pt x="12882" y="6739"/>
                  </a:cubicBezTo>
                  <a:cubicBezTo>
                    <a:pt x="12882" y="6643"/>
                    <a:pt x="12877" y="6551"/>
                    <a:pt x="12872" y="6460"/>
                  </a:cubicBezTo>
                  <a:lnTo>
                    <a:pt x="14359" y="6315"/>
                  </a:lnTo>
                  <a:cubicBezTo>
                    <a:pt x="14375" y="6314"/>
                    <a:pt x="14392" y="6313"/>
                    <a:pt x="14408" y="6313"/>
                  </a:cubicBezTo>
                  <a:close/>
                  <a:moveTo>
                    <a:pt x="857" y="6313"/>
                  </a:moveTo>
                  <a:cubicBezTo>
                    <a:pt x="873" y="6313"/>
                    <a:pt x="889" y="6313"/>
                    <a:pt x="905" y="6315"/>
                  </a:cubicBezTo>
                  <a:lnTo>
                    <a:pt x="2387" y="6460"/>
                  </a:lnTo>
                  <a:cubicBezTo>
                    <a:pt x="2382" y="6551"/>
                    <a:pt x="2382" y="6643"/>
                    <a:pt x="2382" y="6739"/>
                  </a:cubicBezTo>
                  <a:cubicBezTo>
                    <a:pt x="2382" y="6830"/>
                    <a:pt x="2382" y="6922"/>
                    <a:pt x="2387" y="7013"/>
                  </a:cubicBezTo>
                  <a:lnTo>
                    <a:pt x="905" y="7162"/>
                  </a:lnTo>
                  <a:cubicBezTo>
                    <a:pt x="891" y="7164"/>
                    <a:pt x="878" y="7164"/>
                    <a:pt x="864" y="7164"/>
                  </a:cubicBezTo>
                  <a:cubicBezTo>
                    <a:pt x="632" y="7164"/>
                    <a:pt x="439" y="6975"/>
                    <a:pt x="439" y="6739"/>
                  </a:cubicBezTo>
                  <a:cubicBezTo>
                    <a:pt x="439" y="6500"/>
                    <a:pt x="628" y="6313"/>
                    <a:pt x="857" y="6313"/>
                  </a:cubicBezTo>
                  <a:close/>
                  <a:moveTo>
                    <a:pt x="7633" y="1936"/>
                  </a:moveTo>
                  <a:cubicBezTo>
                    <a:pt x="8252" y="1936"/>
                    <a:pt x="8876" y="2055"/>
                    <a:pt x="9470" y="2302"/>
                  </a:cubicBezTo>
                  <a:cubicBezTo>
                    <a:pt x="11265" y="3043"/>
                    <a:pt x="12434" y="4795"/>
                    <a:pt x="12434" y="6739"/>
                  </a:cubicBezTo>
                  <a:cubicBezTo>
                    <a:pt x="12429" y="9385"/>
                    <a:pt x="10283" y="11536"/>
                    <a:pt x="7632" y="11541"/>
                  </a:cubicBezTo>
                  <a:cubicBezTo>
                    <a:pt x="5688" y="11541"/>
                    <a:pt x="3941" y="10367"/>
                    <a:pt x="3196" y="8577"/>
                  </a:cubicBezTo>
                  <a:cubicBezTo>
                    <a:pt x="2455" y="6782"/>
                    <a:pt x="2864" y="4713"/>
                    <a:pt x="4235" y="3342"/>
                  </a:cubicBezTo>
                  <a:cubicBezTo>
                    <a:pt x="5155" y="2424"/>
                    <a:pt x="6384" y="1936"/>
                    <a:pt x="7633" y="1936"/>
                  </a:cubicBezTo>
                  <a:close/>
                  <a:moveTo>
                    <a:pt x="4769" y="11141"/>
                  </a:moveTo>
                  <a:cubicBezTo>
                    <a:pt x="4923" y="11238"/>
                    <a:pt x="5082" y="11334"/>
                    <a:pt x="5245" y="11416"/>
                  </a:cubicBezTo>
                  <a:lnTo>
                    <a:pt x="4634" y="12773"/>
                  </a:lnTo>
                  <a:cubicBezTo>
                    <a:pt x="4564" y="12937"/>
                    <a:pt x="4405" y="13031"/>
                    <a:pt x="4242" y="13031"/>
                  </a:cubicBezTo>
                  <a:cubicBezTo>
                    <a:pt x="4171" y="13031"/>
                    <a:pt x="4099" y="13013"/>
                    <a:pt x="4033" y="12975"/>
                  </a:cubicBezTo>
                  <a:cubicBezTo>
                    <a:pt x="3812" y="12850"/>
                    <a:pt x="3749" y="12556"/>
                    <a:pt x="3898" y="12354"/>
                  </a:cubicBezTo>
                  <a:lnTo>
                    <a:pt x="4769" y="11141"/>
                  </a:lnTo>
                  <a:close/>
                  <a:moveTo>
                    <a:pt x="10490" y="11141"/>
                  </a:moveTo>
                  <a:lnTo>
                    <a:pt x="11361" y="12354"/>
                  </a:lnTo>
                  <a:cubicBezTo>
                    <a:pt x="11510" y="12556"/>
                    <a:pt x="11453" y="12850"/>
                    <a:pt x="11231" y="12975"/>
                  </a:cubicBezTo>
                  <a:cubicBezTo>
                    <a:pt x="11164" y="13013"/>
                    <a:pt x="11091" y="13031"/>
                    <a:pt x="11019" y="13031"/>
                  </a:cubicBezTo>
                  <a:cubicBezTo>
                    <a:pt x="10854" y="13031"/>
                    <a:pt x="10695" y="12937"/>
                    <a:pt x="10625" y="12773"/>
                  </a:cubicBezTo>
                  <a:lnTo>
                    <a:pt x="10014" y="11421"/>
                  </a:lnTo>
                  <a:cubicBezTo>
                    <a:pt x="10177" y="11334"/>
                    <a:pt x="10336" y="11243"/>
                    <a:pt x="10490" y="11141"/>
                  </a:cubicBezTo>
                  <a:close/>
                  <a:moveTo>
                    <a:pt x="4247" y="0"/>
                  </a:moveTo>
                  <a:cubicBezTo>
                    <a:pt x="4099" y="0"/>
                    <a:pt x="3949" y="38"/>
                    <a:pt x="3812" y="118"/>
                  </a:cubicBezTo>
                  <a:cubicBezTo>
                    <a:pt x="3359" y="378"/>
                    <a:pt x="3234" y="969"/>
                    <a:pt x="3542" y="1388"/>
                  </a:cubicBezTo>
                  <a:lnTo>
                    <a:pt x="4413" y="2601"/>
                  </a:lnTo>
                  <a:cubicBezTo>
                    <a:pt x="3335" y="3438"/>
                    <a:pt x="2623" y="4665"/>
                    <a:pt x="2435" y="6017"/>
                  </a:cubicBezTo>
                  <a:lnTo>
                    <a:pt x="953" y="5873"/>
                  </a:lnTo>
                  <a:cubicBezTo>
                    <a:pt x="933" y="5871"/>
                    <a:pt x="912" y="5871"/>
                    <a:pt x="892" y="5871"/>
                  </a:cubicBezTo>
                  <a:cubicBezTo>
                    <a:pt x="433" y="5871"/>
                    <a:pt x="48" y="6230"/>
                    <a:pt x="25" y="6700"/>
                  </a:cubicBezTo>
                  <a:cubicBezTo>
                    <a:pt x="1" y="7186"/>
                    <a:pt x="381" y="7600"/>
                    <a:pt x="867" y="7614"/>
                  </a:cubicBezTo>
                  <a:cubicBezTo>
                    <a:pt x="896" y="7614"/>
                    <a:pt x="924" y="7614"/>
                    <a:pt x="953" y="7610"/>
                  </a:cubicBezTo>
                  <a:lnTo>
                    <a:pt x="2435" y="7461"/>
                  </a:lnTo>
                  <a:cubicBezTo>
                    <a:pt x="2623" y="8813"/>
                    <a:pt x="3330" y="10040"/>
                    <a:pt x="4408" y="10877"/>
                  </a:cubicBezTo>
                  <a:lnTo>
                    <a:pt x="3537" y="12089"/>
                  </a:lnTo>
                  <a:cubicBezTo>
                    <a:pt x="3229" y="12508"/>
                    <a:pt x="3354" y="13100"/>
                    <a:pt x="3807" y="13360"/>
                  </a:cubicBezTo>
                  <a:cubicBezTo>
                    <a:pt x="3944" y="13439"/>
                    <a:pt x="4094" y="13477"/>
                    <a:pt x="4241" y="13477"/>
                  </a:cubicBezTo>
                  <a:cubicBezTo>
                    <a:pt x="4574" y="13477"/>
                    <a:pt x="4897" y="13286"/>
                    <a:pt x="5043" y="12955"/>
                  </a:cubicBezTo>
                  <a:lnTo>
                    <a:pt x="5654" y="11599"/>
                  </a:lnTo>
                  <a:cubicBezTo>
                    <a:pt x="6287" y="11856"/>
                    <a:pt x="6958" y="11985"/>
                    <a:pt x="7630" y="11985"/>
                  </a:cubicBezTo>
                  <a:cubicBezTo>
                    <a:pt x="8301" y="11985"/>
                    <a:pt x="8972" y="11856"/>
                    <a:pt x="9605" y="11599"/>
                  </a:cubicBezTo>
                  <a:lnTo>
                    <a:pt x="10216" y="12955"/>
                  </a:lnTo>
                  <a:cubicBezTo>
                    <a:pt x="10363" y="13286"/>
                    <a:pt x="10685" y="13477"/>
                    <a:pt x="11018" y="13477"/>
                  </a:cubicBezTo>
                  <a:cubicBezTo>
                    <a:pt x="11166" y="13477"/>
                    <a:pt x="11315" y="13439"/>
                    <a:pt x="11453" y="13360"/>
                  </a:cubicBezTo>
                  <a:cubicBezTo>
                    <a:pt x="11900" y="13100"/>
                    <a:pt x="12025" y="12508"/>
                    <a:pt x="11722" y="12089"/>
                  </a:cubicBezTo>
                  <a:lnTo>
                    <a:pt x="10856" y="10877"/>
                  </a:lnTo>
                  <a:cubicBezTo>
                    <a:pt x="11934" y="10040"/>
                    <a:pt x="12641" y="8813"/>
                    <a:pt x="12829" y="7456"/>
                  </a:cubicBezTo>
                  <a:lnTo>
                    <a:pt x="14311" y="7605"/>
                  </a:lnTo>
                  <a:cubicBezTo>
                    <a:pt x="14340" y="7610"/>
                    <a:pt x="14368" y="7610"/>
                    <a:pt x="14397" y="7610"/>
                  </a:cubicBezTo>
                  <a:cubicBezTo>
                    <a:pt x="15196" y="7610"/>
                    <a:pt x="15576" y="6623"/>
                    <a:pt x="14984" y="6089"/>
                  </a:cubicBezTo>
                  <a:lnTo>
                    <a:pt x="14984" y="6089"/>
                  </a:lnTo>
                  <a:lnTo>
                    <a:pt x="14984" y="6094"/>
                  </a:lnTo>
                  <a:cubicBezTo>
                    <a:pt x="14826" y="5948"/>
                    <a:pt x="14620" y="5867"/>
                    <a:pt x="14408" y="5867"/>
                  </a:cubicBezTo>
                  <a:cubicBezTo>
                    <a:pt x="14376" y="5867"/>
                    <a:pt x="14343" y="5869"/>
                    <a:pt x="14311" y="5873"/>
                  </a:cubicBezTo>
                  <a:lnTo>
                    <a:pt x="12829" y="6017"/>
                  </a:lnTo>
                  <a:cubicBezTo>
                    <a:pt x="12641" y="4665"/>
                    <a:pt x="11934" y="3438"/>
                    <a:pt x="10856" y="2601"/>
                  </a:cubicBezTo>
                  <a:lnTo>
                    <a:pt x="11727" y="1388"/>
                  </a:lnTo>
                  <a:cubicBezTo>
                    <a:pt x="12030" y="969"/>
                    <a:pt x="11905" y="378"/>
                    <a:pt x="11457" y="118"/>
                  </a:cubicBezTo>
                  <a:cubicBezTo>
                    <a:pt x="11318" y="38"/>
                    <a:pt x="11168" y="0"/>
                    <a:pt x="11020" y="0"/>
                  </a:cubicBezTo>
                  <a:cubicBezTo>
                    <a:pt x="10687" y="0"/>
                    <a:pt x="10367" y="191"/>
                    <a:pt x="10221" y="517"/>
                  </a:cubicBezTo>
                  <a:lnTo>
                    <a:pt x="9610" y="1879"/>
                  </a:lnTo>
                  <a:cubicBezTo>
                    <a:pt x="8977" y="1621"/>
                    <a:pt x="8306" y="1493"/>
                    <a:pt x="7634" y="1493"/>
                  </a:cubicBezTo>
                  <a:cubicBezTo>
                    <a:pt x="6963" y="1493"/>
                    <a:pt x="6292" y="1621"/>
                    <a:pt x="5659" y="1879"/>
                  </a:cubicBezTo>
                  <a:lnTo>
                    <a:pt x="5048" y="517"/>
                  </a:lnTo>
                  <a:cubicBezTo>
                    <a:pt x="4902" y="191"/>
                    <a:pt x="4580" y="0"/>
                    <a:pt x="4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6" name="Google Shape;15276;p83"/>
          <p:cNvGrpSpPr/>
          <p:nvPr/>
        </p:nvGrpSpPr>
        <p:grpSpPr>
          <a:xfrm>
            <a:off x="1735230" y="2250835"/>
            <a:ext cx="393281" cy="360313"/>
            <a:chOff x="1735230" y="2435410"/>
            <a:chExt cx="393281" cy="360313"/>
          </a:xfrm>
        </p:grpSpPr>
        <p:sp>
          <p:nvSpPr>
            <p:cNvPr id="15277" name="Google Shape;15277;p83"/>
            <p:cNvSpPr/>
            <p:nvPr/>
          </p:nvSpPr>
          <p:spPr>
            <a:xfrm>
              <a:off x="1841241"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83"/>
            <p:cNvSpPr/>
            <p:nvPr/>
          </p:nvSpPr>
          <p:spPr>
            <a:xfrm>
              <a:off x="1866734" y="2739176"/>
              <a:ext cx="37138" cy="31814"/>
            </a:xfrm>
            <a:custGeom>
              <a:avLst/>
              <a:gdLst/>
              <a:ahLst/>
              <a:cxnLst/>
              <a:rect l="l" t="t" r="r" b="b"/>
              <a:pathLst>
                <a:path w="1416" h="1213" extrusionOk="0">
                  <a:moveTo>
                    <a:pt x="809" y="0"/>
                  </a:moveTo>
                  <a:cubicBezTo>
                    <a:pt x="270" y="0"/>
                    <a:pt x="1" y="650"/>
                    <a:pt x="381" y="1035"/>
                  </a:cubicBezTo>
                  <a:cubicBezTo>
                    <a:pt x="505" y="1158"/>
                    <a:pt x="657" y="1213"/>
                    <a:pt x="806" y="1213"/>
                  </a:cubicBezTo>
                  <a:cubicBezTo>
                    <a:pt x="1118" y="1213"/>
                    <a:pt x="1415" y="971"/>
                    <a:pt x="1415" y="607"/>
                  </a:cubicBezTo>
                  <a:cubicBezTo>
                    <a:pt x="1415" y="270"/>
                    <a:pt x="1146"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83"/>
            <p:cNvSpPr/>
            <p:nvPr/>
          </p:nvSpPr>
          <p:spPr>
            <a:xfrm>
              <a:off x="1980063" y="2720109"/>
              <a:ext cx="81672" cy="70001"/>
            </a:xfrm>
            <a:custGeom>
              <a:avLst/>
              <a:gdLst/>
              <a:ahLst/>
              <a:cxnLst/>
              <a:rect l="l" t="t" r="r" b="b"/>
              <a:pathLst>
                <a:path w="3114" h="2669" extrusionOk="0">
                  <a:moveTo>
                    <a:pt x="1781" y="1"/>
                  </a:moveTo>
                  <a:cubicBezTo>
                    <a:pt x="592" y="1"/>
                    <a:pt x="1" y="1435"/>
                    <a:pt x="838" y="2277"/>
                  </a:cubicBezTo>
                  <a:cubicBezTo>
                    <a:pt x="1110" y="2547"/>
                    <a:pt x="1444" y="2669"/>
                    <a:pt x="1772" y="2669"/>
                  </a:cubicBezTo>
                  <a:cubicBezTo>
                    <a:pt x="2457" y="2669"/>
                    <a:pt x="3114" y="2138"/>
                    <a:pt x="3114" y="1334"/>
                  </a:cubicBezTo>
                  <a:cubicBezTo>
                    <a:pt x="3114" y="597"/>
                    <a:pt x="2517" y="1"/>
                    <a:pt x="178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83"/>
            <p:cNvSpPr/>
            <p:nvPr/>
          </p:nvSpPr>
          <p:spPr>
            <a:xfrm>
              <a:off x="2005557" y="2739176"/>
              <a:ext cx="37138" cy="31814"/>
            </a:xfrm>
            <a:custGeom>
              <a:avLst/>
              <a:gdLst/>
              <a:ahLst/>
              <a:cxnLst/>
              <a:rect l="l" t="t" r="r" b="b"/>
              <a:pathLst>
                <a:path w="1416" h="1213" extrusionOk="0">
                  <a:moveTo>
                    <a:pt x="809" y="0"/>
                  </a:moveTo>
                  <a:cubicBezTo>
                    <a:pt x="270" y="0"/>
                    <a:pt x="1" y="650"/>
                    <a:pt x="381" y="1035"/>
                  </a:cubicBezTo>
                  <a:cubicBezTo>
                    <a:pt x="503" y="1158"/>
                    <a:pt x="655" y="1213"/>
                    <a:pt x="804" y="1213"/>
                  </a:cubicBezTo>
                  <a:cubicBezTo>
                    <a:pt x="1115" y="1213"/>
                    <a:pt x="1415" y="971"/>
                    <a:pt x="1415" y="607"/>
                  </a:cubicBezTo>
                  <a:cubicBezTo>
                    <a:pt x="1415" y="270"/>
                    <a:pt x="1141" y="0"/>
                    <a:pt x="809"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83"/>
            <p:cNvSpPr/>
            <p:nvPr/>
          </p:nvSpPr>
          <p:spPr>
            <a:xfrm>
              <a:off x="1816771" y="2466463"/>
              <a:ext cx="303137" cy="159542"/>
            </a:xfrm>
            <a:custGeom>
              <a:avLst/>
              <a:gdLst/>
              <a:ahLst/>
              <a:cxnLst/>
              <a:rect l="l" t="t" r="r" b="b"/>
              <a:pathLst>
                <a:path w="11558" h="6083" extrusionOk="0">
                  <a:moveTo>
                    <a:pt x="0" y="0"/>
                  </a:moveTo>
                  <a:lnTo>
                    <a:pt x="404" y="1155"/>
                  </a:lnTo>
                  <a:lnTo>
                    <a:pt x="10345" y="1155"/>
                  </a:lnTo>
                  <a:lnTo>
                    <a:pt x="9215" y="6082"/>
                  </a:lnTo>
                  <a:lnTo>
                    <a:pt x="10398" y="6082"/>
                  </a:lnTo>
                  <a:lnTo>
                    <a:pt x="11481" y="1371"/>
                  </a:lnTo>
                  <a:cubicBezTo>
                    <a:pt x="11558" y="1039"/>
                    <a:pt x="11481" y="688"/>
                    <a:pt x="11269" y="424"/>
                  </a:cubicBezTo>
                  <a:cubicBezTo>
                    <a:pt x="11058" y="154"/>
                    <a:pt x="10735" y="0"/>
                    <a:pt x="10394"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83"/>
            <p:cNvSpPr/>
            <p:nvPr/>
          </p:nvSpPr>
          <p:spPr>
            <a:xfrm>
              <a:off x="2072437" y="2466463"/>
              <a:ext cx="47603" cy="159542"/>
            </a:xfrm>
            <a:custGeom>
              <a:avLst/>
              <a:gdLst/>
              <a:ahLst/>
              <a:cxnLst/>
              <a:rect l="l" t="t" r="r" b="b"/>
              <a:pathLst>
                <a:path w="1815" h="6083" extrusionOk="0">
                  <a:moveTo>
                    <a:pt x="1" y="0"/>
                  </a:moveTo>
                  <a:cubicBezTo>
                    <a:pt x="718" y="0"/>
                    <a:pt x="1252" y="669"/>
                    <a:pt x="1093" y="1371"/>
                  </a:cubicBezTo>
                  <a:lnTo>
                    <a:pt x="10" y="6082"/>
                  </a:lnTo>
                  <a:lnTo>
                    <a:pt x="655" y="6082"/>
                  </a:lnTo>
                  <a:lnTo>
                    <a:pt x="1738" y="1371"/>
                  </a:lnTo>
                  <a:cubicBezTo>
                    <a:pt x="1815" y="1039"/>
                    <a:pt x="1733" y="688"/>
                    <a:pt x="1521" y="424"/>
                  </a:cubicBezTo>
                  <a:cubicBezTo>
                    <a:pt x="1310" y="154"/>
                    <a:pt x="987" y="0"/>
                    <a:pt x="64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83"/>
            <p:cNvSpPr/>
            <p:nvPr/>
          </p:nvSpPr>
          <p:spPr>
            <a:xfrm>
              <a:off x="1741551" y="2441075"/>
              <a:ext cx="376470" cy="215197"/>
            </a:xfrm>
            <a:custGeom>
              <a:avLst/>
              <a:gdLst/>
              <a:ahLst/>
              <a:cxnLst/>
              <a:rect l="l" t="t" r="r" b="b"/>
              <a:pathLst>
                <a:path w="14354" h="8205" extrusionOk="0">
                  <a:moveTo>
                    <a:pt x="1634" y="1"/>
                  </a:moveTo>
                  <a:cubicBezTo>
                    <a:pt x="1630" y="1"/>
                    <a:pt x="1626" y="1"/>
                    <a:pt x="1622" y="1"/>
                  </a:cubicBezTo>
                  <a:lnTo>
                    <a:pt x="578" y="1"/>
                  </a:lnTo>
                  <a:cubicBezTo>
                    <a:pt x="255" y="1"/>
                    <a:pt x="0" y="256"/>
                    <a:pt x="0" y="578"/>
                  </a:cubicBezTo>
                  <a:cubicBezTo>
                    <a:pt x="0" y="896"/>
                    <a:pt x="255" y="1156"/>
                    <a:pt x="578" y="1156"/>
                  </a:cubicBezTo>
                  <a:lnTo>
                    <a:pt x="1622" y="1156"/>
                  </a:lnTo>
                  <a:cubicBezTo>
                    <a:pt x="1670" y="1156"/>
                    <a:pt x="1718" y="1185"/>
                    <a:pt x="1737" y="1233"/>
                  </a:cubicBezTo>
                  <a:lnTo>
                    <a:pt x="2984" y="4755"/>
                  </a:lnTo>
                  <a:lnTo>
                    <a:pt x="3253" y="5515"/>
                  </a:lnTo>
                  <a:lnTo>
                    <a:pt x="3696" y="6761"/>
                  </a:lnTo>
                  <a:cubicBezTo>
                    <a:pt x="4061" y="7637"/>
                    <a:pt x="4918" y="8205"/>
                    <a:pt x="5866" y="8205"/>
                  </a:cubicBezTo>
                  <a:lnTo>
                    <a:pt x="13776" y="8205"/>
                  </a:lnTo>
                  <a:cubicBezTo>
                    <a:pt x="14094" y="8205"/>
                    <a:pt x="14354" y="7945"/>
                    <a:pt x="14354" y="7623"/>
                  </a:cubicBezTo>
                  <a:cubicBezTo>
                    <a:pt x="14354" y="7305"/>
                    <a:pt x="14094" y="7045"/>
                    <a:pt x="13776" y="7045"/>
                  </a:cubicBezTo>
                  <a:lnTo>
                    <a:pt x="5866" y="7045"/>
                  </a:lnTo>
                  <a:cubicBezTo>
                    <a:pt x="5385" y="7045"/>
                    <a:pt x="4947" y="6757"/>
                    <a:pt x="4759" y="6314"/>
                  </a:cubicBezTo>
                  <a:lnTo>
                    <a:pt x="2801" y="780"/>
                  </a:lnTo>
                  <a:cubicBezTo>
                    <a:pt x="2605" y="308"/>
                    <a:pt x="2144" y="1"/>
                    <a:pt x="1634"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83"/>
            <p:cNvSpPr/>
            <p:nvPr/>
          </p:nvSpPr>
          <p:spPr>
            <a:xfrm>
              <a:off x="1846172" y="2626215"/>
              <a:ext cx="272477" cy="30057"/>
            </a:xfrm>
            <a:custGeom>
              <a:avLst/>
              <a:gdLst/>
              <a:ahLst/>
              <a:cxnLst/>
              <a:rect l="l" t="t" r="r" b="b"/>
              <a:pathLst>
                <a:path w="10389" h="1146" extrusionOk="0">
                  <a:moveTo>
                    <a:pt x="9903" y="1"/>
                  </a:moveTo>
                  <a:lnTo>
                    <a:pt x="9903" y="1"/>
                  </a:lnTo>
                  <a:cubicBezTo>
                    <a:pt x="9975" y="357"/>
                    <a:pt x="9701" y="689"/>
                    <a:pt x="9335" y="694"/>
                  </a:cubicBezTo>
                  <a:lnTo>
                    <a:pt x="1425" y="694"/>
                  </a:lnTo>
                  <a:cubicBezTo>
                    <a:pt x="910" y="694"/>
                    <a:pt x="409" y="525"/>
                    <a:pt x="0" y="212"/>
                  </a:cubicBezTo>
                  <a:lnTo>
                    <a:pt x="0" y="212"/>
                  </a:lnTo>
                  <a:cubicBezTo>
                    <a:pt x="443" y="800"/>
                    <a:pt x="1141" y="1146"/>
                    <a:pt x="1877" y="1146"/>
                  </a:cubicBezTo>
                  <a:lnTo>
                    <a:pt x="9787" y="1146"/>
                  </a:lnTo>
                  <a:cubicBezTo>
                    <a:pt x="10081" y="1141"/>
                    <a:pt x="10331" y="915"/>
                    <a:pt x="10360" y="621"/>
                  </a:cubicBezTo>
                  <a:cubicBezTo>
                    <a:pt x="10389" y="328"/>
                    <a:pt x="10192" y="59"/>
                    <a:pt x="9903"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83"/>
            <p:cNvSpPr/>
            <p:nvPr/>
          </p:nvSpPr>
          <p:spPr>
            <a:xfrm>
              <a:off x="1815748" y="2635814"/>
              <a:ext cx="261908" cy="84321"/>
            </a:xfrm>
            <a:custGeom>
              <a:avLst/>
              <a:gdLst/>
              <a:ahLst/>
              <a:cxnLst/>
              <a:rect l="l" t="t" r="r" b="b"/>
              <a:pathLst>
                <a:path w="9986" h="3215" extrusionOk="0">
                  <a:moveTo>
                    <a:pt x="1281" y="0"/>
                  </a:moveTo>
                  <a:lnTo>
                    <a:pt x="698" y="843"/>
                  </a:lnTo>
                  <a:cubicBezTo>
                    <a:pt x="1" y="1843"/>
                    <a:pt x="722" y="3215"/>
                    <a:pt x="1940" y="3215"/>
                  </a:cubicBezTo>
                  <a:lnTo>
                    <a:pt x="9408" y="3215"/>
                  </a:lnTo>
                  <a:cubicBezTo>
                    <a:pt x="9725" y="3215"/>
                    <a:pt x="9985" y="2955"/>
                    <a:pt x="9985" y="2637"/>
                  </a:cubicBezTo>
                  <a:cubicBezTo>
                    <a:pt x="9985" y="2315"/>
                    <a:pt x="9725" y="2060"/>
                    <a:pt x="9408" y="2060"/>
                  </a:cubicBezTo>
                  <a:lnTo>
                    <a:pt x="1940" y="2060"/>
                  </a:lnTo>
                  <a:cubicBezTo>
                    <a:pt x="1656" y="2060"/>
                    <a:pt x="1487" y="1738"/>
                    <a:pt x="1651" y="1502"/>
                  </a:cubicBezTo>
                  <a:lnTo>
                    <a:pt x="2243" y="640"/>
                  </a:lnTo>
                  <a:cubicBezTo>
                    <a:pt x="1877" y="511"/>
                    <a:pt x="1545" y="289"/>
                    <a:pt x="1281" y="0"/>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83"/>
            <p:cNvSpPr/>
            <p:nvPr/>
          </p:nvSpPr>
          <p:spPr>
            <a:xfrm>
              <a:off x="1825479" y="2677594"/>
              <a:ext cx="252177" cy="42541"/>
            </a:xfrm>
            <a:custGeom>
              <a:avLst/>
              <a:gdLst/>
              <a:ahLst/>
              <a:cxnLst/>
              <a:rect l="l" t="t" r="r" b="b"/>
              <a:pathLst>
                <a:path w="9615" h="1622" extrusionOk="0">
                  <a:moveTo>
                    <a:pt x="63" y="0"/>
                  </a:moveTo>
                  <a:lnTo>
                    <a:pt x="63" y="0"/>
                  </a:lnTo>
                  <a:cubicBezTo>
                    <a:pt x="0" y="876"/>
                    <a:pt x="693" y="1622"/>
                    <a:pt x="1569" y="1622"/>
                  </a:cubicBezTo>
                  <a:lnTo>
                    <a:pt x="9037" y="1622"/>
                  </a:lnTo>
                  <a:cubicBezTo>
                    <a:pt x="9354" y="1622"/>
                    <a:pt x="9614" y="1362"/>
                    <a:pt x="9614" y="1044"/>
                  </a:cubicBezTo>
                  <a:cubicBezTo>
                    <a:pt x="9614" y="1025"/>
                    <a:pt x="9614" y="1011"/>
                    <a:pt x="9609" y="996"/>
                  </a:cubicBezTo>
                  <a:lnTo>
                    <a:pt x="9609" y="972"/>
                  </a:lnTo>
                  <a:lnTo>
                    <a:pt x="9609" y="953"/>
                  </a:lnTo>
                  <a:cubicBezTo>
                    <a:pt x="9609" y="934"/>
                    <a:pt x="9604" y="914"/>
                    <a:pt x="9600" y="895"/>
                  </a:cubicBezTo>
                  <a:cubicBezTo>
                    <a:pt x="9441" y="1025"/>
                    <a:pt x="9244" y="1102"/>
                    <a:pt x="9041" y="1116"/>
                  </a:cubicBezTo>
                  <a:lnTo>
                    <a:pt x="1569" y="1116"/>
                  </a:lnTo>
                  <a:cubicBezTo>
                    <a:pt x="1011" y="1116"/>
                    <a:pt x="491" y="804"/>
                    <a:pt x="231" y="303"/>
                  </a:cubicBezTo>
                  <a:cubicBezTo>
                    <a:pt x="178" y="207"/>
                    <a:pt x="106" y="106"/>
                    <a:pt x="6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83"/>
            <p:cNvSpPr/>
            <p:nvPr/>
          </p:nvSpPr>
          <p:spPr>
            <a:xfrm>
              <a:off x="1839484" y="2635814"/>
              <a:ext cx="35092" cy="29926"/>
            </a:xfrm>
            <a:custGeom>
              <a:avLst/>
              <a:gdLst/>
              <a:ahLst/>
              <a:cxnLst/>
              <a:rect l="l" t="t" r="r" b="b"/>
              <a:pathLst>
                <a:path w="1338" h="1141" extrusionOk="0">
                  <a:moveTo>
                    <a:pt x="376" y="0"/>
                  </a:moveTo>
                  <a:lnTo>
                    <a:pt x="0" y="549"/>
                  </a:lnTo>
                  <a:cubicBezTo>
                    <a:pt x="275" y="828"/>
                    <a:pt x="616" y="1030"/>
                    <a:pt x="991" y="1141"/>
                  </a:cubicBezTo>
                  <a:lnTo>
                    <a:pt x="1338" y="640"/>
                  </a:lnTo>
                  <a:cubicBezTo>
                    <a:pt x="972" y="511"/>
                    <a:pt x="640" y="289"/>
                    <a:pt x="376"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83"/>
            <p:cNvSpPr/>
            <p:nvPr/>
          </p:nvSpPr>
          <p:spPr>
            <a:xfrm>
              <a:off x="1866472" y="2733433"/>
              <a:ext cx="50383" cy="43249"/>
            </a:xfrm>
            <a:custGeom>
              <a:avLst/>
              <a:gdLst/>
              <a:ahLst/>
              <a:cxnLst/>
              <a:rect l="l" t="t" r="r" b="b"/>
              <a:pathLst>
                <a:path w="1921" h="1649" extrusionOk="0">
                  <a:moveTo>
                    <a:pt x="819" y="436"/>
                  </a:moveTo>
                  <a:cubicBezTo>
                    <a:pt x="1165" y="436"/>
                    <a:pt x="1339" y="854"/>
                    <a:pt x="1093" y="1100"/>
                  </a:cubicBezTo>
                  <a:cubicBezTo>
                    <a:pt x="1014" y="1179"/>
                    <a:pt x="916" y="1215"/>
                    <a:pt x="820" y="1215"/>
                  </a:cubicBezTo>
                  <a:cubicBezTo>
                    <a:pt x="621" y="1215"/>
                    <a:pt x="429" y="1060"/>
                    <a:pt x="429" y="826"/>
                  </a:cubicBezTo>
                  <a:cubicBezTo>
                    <a:pt x="429" y="609"/>
                    <a:pt x="607" y="436"/>
                    <a:pt x="819" y="436"/>
                  </a:cubicBezTo>
                  <a:close/>
                  <a:moveTo>
                    <a:pt x="827" y="1"/>
                  </a:moveTo>
                  <a:cubicBezTo>
                    <a:pt x="405" y="1"/>
                    <a:pt x="1" y="330"/>
                    <a:pt x="1" y="826"/>
                  </a:cubicBezTo>
                  <a:cubicBezTo>
                    <a:pt x="1" y="1278"/>
                    <a:pt x="367" y="1644"/>
                    <a:pt x="819" y="1648"/>
                  </a:cubicBezTo>
                  <a:cubicBezTo>
                    <a:pt x="1550" y="1648"/>
                    <a:pt x="1921" y="763"/>
                    <a:pt x="1401" y="243"/>
                  </a:cubicBezTo>
                  <a:cubicBezTo>
                    <a:pt x="1233" y="76"/>
                    <a:pt x="1028"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83"/>
            <p:cNvSpPr/>
            <p:nvPr/>
          </p:nvSpPr>
          <p:spPr>
            <a:xfrm>
              <a:off x="2005189" y="2733433"/>
              <a:ext cx="50357" cy="43249"/>
            </a:xfrm>
            <a:custGeom>
              <a:avLst/>
              <a:gdLst/>
              <a:ahLst/>
              <a:cxnLst/>
              <a:rect l="l" t="t" r="r" b="b"/>
              <a:pathLst>
                <a:path w="1920" h="1649" extrusionOk="0">
                  <a:moveTo>
                    <a:pt x="823" y="436"/>
                  </a:moveTo>
                  <a:cubicBezTo>
                    <a:pt x="1169" y="436"/>
                    <a:pt x="1343" y="854"/>
                    <a:pt x="1097" y="1100"/>
                  </a:cubicBezTo>
                  <a:cubicBezTo>
                    <a:pt x="1018" y="1179"/>
                    <a:pt x="920" y="1215"/>
                    <a:pt x="824" y="1215"/>
                  </a:cubicBezTo>
                  <a:cubicBezTo>
                    <a:pt x="625" y="1215"/>
                    <a:pt x="433" y="1060"/>
                    <a:pt x="433" y="826"/>
                  </a:cubicBezTo>
                  <a:cubicBezTo>
                    <a:pt x="433" y="609"/>
                    <a:pt x="606" y="436"/>
                    <a:pt x="823" y="436"/>
                  </a:cubicBezTo>
                  <a:close/>
                  <a:moveTo>
                    <a:pt x="829" y="1"/>
                  </a:moveTo>
                  <a:cubicBezTo>
                    <a:pt x="406" y="1"/>
                    <a:pt x="0" y="330"/>
                    <a:pt x="0" y="826"/>
                  </a:cubicBezTo>
                  <a:cubicBezTo>
                    <a:pt x="0" y="1278"/>
                    <a:pt x="371" y="1644"/>
                    <a:pt x="823" y="1648"/>
                  </a:cubicBezTo>
                  <a:cubicBezTo>
                    <a:pt x="1554" y="1648"/>
                    <a:pt x="1920" y="763"/>
                    <a:pt x="1405" y="243"/>
                  </a:cubicBezTo>
                  <a:cubicBezTo>
                    <a:pt x="1237" y="76"/>
                    <a:pt x="1031"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83"/>
            <p:cNvSpPr/>
            <p:nvPr/>
          </p:nvSpPr>
          <p:spPr>
            <a:xfrm>
              <a:off x="1735230" y="2435410"/>
              <a:ext cx="393281" cy="360313"/>
            </a:xfrm>
            <a:custGeom>
              <a:avLst/>
              <a:gdLst/>
              <a:ahLst/>
              <a:cxnLst/>
              <a:rect l="l" t="t" r="r" b="b"/>
              <a:pathLst>
                <a:path w="14995" h="13738" extrusionOk="0">
                  <a:moveTo>
                    <a:pt x="5145" y="2555"/>
                  </a:moveTo>
                  <a:lnTo>
                    <a:pt x="5145" y="3835"/>
                  </a:lnTo>
                  <a:lnTo>
                    <a:pt x="4274" y="3835"/>
                  </a:lnTo>
                  <a:lnTo>
                    <a:pt x="3821" y="2555"/>
                  </a:lnTo>
                  <a:close/>
                  <a:moveTo>
                    <a:pt x="6896" y="2555"/>
                  </a:moveTo>
                  <a:lnTo>
                    <a:pt x="6896" y="3835"/>
                  </a:lnTo>
                  <a:lnTo>
                    <a:pt x="5582" y="3835"/>
                  </a:lnTo>
                  <a:lnTo>
                    <a:pt x="5582" y="2555"/>
                  </a:lnTo>
                  <a:close/>
                  <a:moveTo>
                    <a:pt x="8647" y="2555"/>
                  </a:moveTo>
                  <a:lnTo>
                    <a:pt x="8647" y="3835"/>
                  </a:lnTo>
                  <a:lnTo>
                    <a:pt x="7329" y="3835"/>
                  </a:lnTo>
                  <a:lnTo>
                    <a:pt x="7329" y="2555"/>
                  </a:lnTo>
                  <a:close/>
                  <a:moveTo>
                    <a:pt x="10399" y="2555"/>
                  </a:moveTo>
                  <a:lnTo>
                    <a:pt x="10399" y="3835"/>
                  </a:lnTo>
                  <a:lnTo>
                    <a:pt x="9081" y="3835"/>
                  </a:lnTo>
                  <a:lnTo>
                    <a:pt x="9081" y="2555"/>
                  </a:lnTo>
                  <a:close/>
                  <a:moveTo>
                    <a:pt x="12146" y="2555"/>
                  </a:moveTo>
                  <a:lnTo>
                    <a:pt x="12146" y="3835"/>
                  </a:lnTo>
                  <a:lnTo>
                    <a:pt x="10832" y="3835"/>
                  </a:lnTo>
                  <a:lnTo>
                    <a:pt x="10832" y="2555"/>
                  </a:lnTo>
                  <a:close/>
                  <a:moveTo>
                    <a:pt x="13180" y="2555"/>
                  </a:moveTo>
                  <a:lnTo>
                    <a:pt x="12891" y="3835"/>
                  </a:lnTo>
                  <a:lnTo>
                    <a:pt x="12579" y="3835"/>
                  </a:lnTo>
                  <a:lnTo>
                    <a:pt x="12579" y="2555"/>
                  </a:lnTo>
                  <a:close/>
                  <a:moveTo>
                    <a:pt x="12790" y="4268"/>
                  </a:moveTo>
                  <a:lnTo>
                    <a:pt x="12579" y="5178"/>
                  </a:lnTo>
                  <a:lnTo>
                    <a:pt x="12579" y="4268"/>
                  </a:lnTo>
                  <a:close/>
                  <a:moveTo>
                    <a:pt x="5149" y="4268"/>
                  </a:moveTo>
                  <a:lnTo>
                    <a:pt x="5149" y="5587"/>
                  </a:lnTo>
                  <a:lnTo>
                    <a:pt x="4899" y="5587"/>
                  </a:lnTo>
                  <a:lnTo>
                    <a:pt x="4428" y="4268"/>
                  </a:lnTo>
                  <a:close/>
                  <a:moveTo>
                    <a:pt x="6896" y="4268"/>
                  </a:moveTo>
                  <a:lnTo>
                    <a:pt x="6896" y="5587"/>
                  </a:lnTo>
                  <a:lnTo>
                    <a:pt x="5582" y="5587"/>
                  </a:lnTo>
                  <a:lnTo>
                    <a:pt x="5582" y="4268"/>
                  </a:lnTo>
                  <a:close/>
                  <a:moveTo>
                    <a:pt x="8647" y="4268"/>
                  </a:moveTo>
                  <a:lnTo>
                    <a:pt x="8647" y="5587"/>
                  </a:lnTo>
                  <a:lnTo>
                    <a:pt x="7329" y="5587"/>
                  </a:lnTo>
                  <a:lnTo>
                    <a:pt x="7329" y="4268"/>
                  </a:lnTo>
                  <a:close/>
                  <a:moveTo>
                    <a:pt x="10399" y="4268"/>
                  </a:moveTo>
                  <a:lnTo>
                    <a:pt x="10399" y="5587"/>
                  </a:lnTo>
                  <a:lnTo>
                    <a:pt x="9081" y="5587"/>
                  </a:lnTo>
                  <a:lnTo>
                    <a:pt x="9081" y="4268"/>
                  </a:lnTo>
                  <a:close/>
                  <a:moveTo>
                    <a:pt x="12146" y="4268"/>
                  </a:moveTo>
                  <a:lnTo>
                    <a:pt x="12146" y="5587"/>
                  </a:lnTo>
                  <a:lnTo>
                    <a:pt x="10832" y="5587"/>
                  </a:lnTo>
                  <a:lnTo>
                    <a:pt x="10832" y="4268"/>
                  </a:lnTo>
                  <a:close/>
                  <a:moveTo>
                    <a:pt x="5145" y="6020"/>
                  </a:moveTo>
                  <a:lnTo>
                    <a:pt x="5145" y="6299"/>
                  </a:lnTo>
                  <a:lnTo>
                    <a:pt x="5043" y="6020"/>
                  </a:lnTo>
                  <a:close/>
                  <a:moveTo>
                    <a:pt x="6896" y="6020"/>
                  </a:moveTo>
                  <a:lnTo>
                    <a:pt x="6896" y="7050"/>
                  </a:lnTo>
                  <a:cubicBezTo>
                    <a:pt x="6801" y="7045"/>
                    <a:pt x="6713" y="7043"/>
                    <a:pt x="6630" y="7043"/>
                  </a:cubicBezTo>
                  <a:cubicBezTo>
                    <a:pt x="6471" y="7043"/>
                    <a:pt x="6334" y="7049"/>
                    <a:pt x="6210" y="7049"/>
                  </a:cubicBezTo>
                  <a:cubicBezTo>
                    <a:pt x="5976" y="7049"/>
                    <a:pt x="5788" y="7027"/>
                    <a:pt x="5582" y="6896"/>
                  </a:cubicBezTo>
                  <a:lnTo>
                    <a:pt x="5578" y="6896"/>
                  </a:lnTo>
                  <a:lnTo>
                    <a:pt x="5578" y="6020"/>
                  </a:lnTo>
                  <a:close/>
                  <a:moveTo>
                    <a:pt x="8647" y="6020"/>
                  </a:moveTo>
                  <a:lnTo>
                    <a:pt x="8647" y="7050"/>
                  </a:lnTo>
                  <a:lnTo>
                    <a:pt x="7329" y="7050"/>
                  </a:lnTo>
                  <a:lnTo>
                    <a:pt x="7329" y="6020"/>
                  </a:lnTo>
                  <a:close/>
                  <a:moveTo>
                    <a:pt x="10399" y="6020"/>
                  </a:moveTo>
                  <a:lnTo>
                    <a:pt x="10399" y="7050"/>
                  </a:lnTo>
                  <a:lnTo>
                    <a:pt x="9081" y="7050"/>
                  </a:lnTo>
                  <a:lnTo>
                    <a:pt x="9081" y="6020"/>
                  </a:lnTo>
                  <a:close/>
                  <a:moveTo>
                    <a:pt x="12146" y="6020"/>
                  </a:moveTo>
                  <a:lnTo>
                    <a:pt x="12146" y="7050"/>
                  </a:lnTo>
                  <a:lnTo>
                    <a:pt x="10832" y="7050"/>
                  </a:lnTo>
                  <a:lnTo>
                    <a:pt x="10832" y="6020"/>
                  </a:lnTo>
                  <a:close/>
                  <a:moveTo>
                    <a:pt x="5817" y="11072"/>
                  </a:moveTo>
                  <a:cubicBezTo>
                    <a:pt x="5819" y="11072"/>
                    <a:pt x="5821" y="11072"/>
                    <a:pt x="5823" y="11072"/>
                  </a:cubicBezTo>
                  <a:cubicBezTo>
                    <a:pt x="6439" y="11072"/>
                    <a:pt x="6939" y="11573"/>
                    <a:pt x="6939" y="12189"/>
                  </a:cubicBezTo>
                  <a:cubicBezTo>
                    <a:pt x="6936" y="12861"/>
                    <a:pt x="6387" y="13305"/>
                    <a:pt x="5814" y="13305"/>
                  </a:cubicBezTo>
                  <a:cubicBezTo>
                    <a:pt x="5538" y="13305"/>
                    <a:pt x="5257" y="13203"/>
                    <a:pt x="5029" y="12973"/>
                  </a:cubicBezTo>
                  <a:cubicBezTo>
                    <a:pt x="4328" y="12272"/>
                    <a:pt x="4825" y="11072"/>
                    <a:pt x="5817" y="11072"/>
                  </a:cubicBezTo>
                  <a:close/>
                  <a:moveTo>
                    <a:pt x="11116" y="11072"/>
                  </a:moveTo>
                  <a:cubicBezTo>
                    <a:pt x="11732" y="11072"/>
                    <a:pt x="12232" y="11573"/>
                    <a:pt x="12232" y="12189"/>
                  </a:cubicBezTo>
                  <a:cubicBezTo>
                    <a:pt x="12232" y="12862"/>
                    <a:pt x="11682" y="13307"/>
                    <a:pt x="11107" y="13307"/>
                  </a:cubicBezTo>
                  <a:cubicBezTo>
                    <a:pt x="10832" y="13307"/>
                    <a:pt x="10551" y="13205"/>
                    <a:pt x="10322" y="12978"/>
                  </a:cubicBezTo>
                  <a:cubicBezTo>
                    <a:pt x="9619" y="12275"/>
                    <a:pt x="10120" y="11072"/>
                    <a:pt x="11116" y="11072"/>
                  </a:cubicBezTo>
                  <a:close/>
                  <a:moveTo>
                    <a:pt x="793" y="0"/>
                  </a:moveTo>
                  <a:cubicBezTo>
                    <a:pt x="357" y="0"/>
                    <a:pt x="1" y="356"/>
                    <a:pt x="1" y="794"/>
                  </a:cubicBezTo>
                  <a:cubicBezTo>
                    <a:pt x="1" y="1233"/>
                    <a:pt x="357" y="1589"/>
                    <a:pt x="793" y="1589"/>
                  </a:cubicBezTo>
                  <a:cubicBezTo>
                    <a:pt x="801" y="1589"/>
                    <a:pt x="810" y="1589"/>
                    <a:pt x="819" y="1588"/>
                  </a:cubicBezTo>
                  <a:lnTo>
                    <a:pt x="1796" y="1588"/>
                  </a:lnTo>
                  <a:lnTo>
                    <a:pt x="3018" y="5043"/>
                  </a:lnTo>
                  <a:cubicBezTo>
                    <a:pt x="3054" y="5144"/>
                    <a:pt x="3134" y="5187"/>
                    <a:pt x="3214" y="5187"/>
                  </a:cubicBezTo>
                  <a:cubicBezTo>
                    <a:pt x="3349" y="5187"/>
                    <a:pt x="3487" y="5067"/>
                    <a:pt x="3427" y="4899"/>
                  </a:cubicBezTo>
                  <a:cubicBezTo>
                    <a:pt x="2233" y="1521"/>
                    <a:pt x="2180" y="1377"/>
                    <a:pt x="2176" y="1362"/>
                  </a:cubicBezTo>
                  <a:cubicBezTo>
                    <a:pt x="2123" y="1237"/>
                    <a:pt x="1998" y="1155"/>
                    <a:pt x="1863" y="1155"/>
                  </a:cubicBezTo>
                  <a:lnTo>
                    <a:pt x="819" y="1155"/>
                  </a:lnTo>
                  <a:cubicBezTo>
                    <a:pt x="617" y="1155"/>
                    <a:pt x="458" y="992"/>
                    <a:pt x="458" y="794"/>
                  </a:cubicBezTo>
                  <a:cubicBezTo>
                    <a:pt x="458" y="592"/>
                    <a:pt x="617" y="434"/>
                    <a:pt x="819" y="434"/>
                  </a:cubicBezTo>
                  <a:lnTo>
                    <a:pt x="1863" y="434"/>
                  </a:lnTo>
                  <a:cubicBezTo>
                    <a:pt x="1867" y="433"/>
                    <a:pt x="1871" y="433"/>
                    <a:pt x="1875" y="433"/>
                  </a:cubicBezTo>
                  <a:cubicBezTo>
                    <a:pt x="2293" y="433"/>
                    <a:pt x="2673" y="687"/>
                    <a:pt x="2840" y="1073"/>
                  </a:cubicBezTo>
                  <a:lnTo>
                    <a:pt x="4793" y="6602"/>
                  </a:lnTo>
                  <a:cubicBezTo>
                    <a:pt x="4952" y="7054"/>
                    <a:pt x="5477" y="7478"/>
                    <a:pt x="6107" y="7478"/>
                  </a:cubicBezTo>
                  <a:lnTo>
                    <a:pt x="14017" y="7478"/>
                  </a:lnTo>
                  <a:cubicBezTo>
                    <a:pt x="14215" y="7478"/>
                    <a:pt x="14378" y="7641"/>
                    <a:pt x="14378" y="7839"/>
                  </a:cubicBezTo>
                  <a:cubicBezTo>
                    <a:pt x="14378" y="8041"/>
                    <a:pt x="14215" y="8200"/>
                    <a:pt x="14017" y="8200"/>
                  </a:cubicBezTo>
                  <a:lnTo>
                    <a:pt x="6107" y="8200"/>
                  </a:lnTo>
                  <a:cubicBezTo>
                    <a:pt x="5250" y="8200"/>
                    <a:pt x="4476" y="7690"/>
                    <a:pt x="4139" y="6900"/>
                  </a:cubicBezTo>
                  <a:lnTo>
                    <a:pt x="3701" y="5659"/>
                  </a:lnTo>
                  <a:cubicBezTo>
                    <a:pt x="3665" y="5558"/>
                    <a:pt x="3585" y="5515"/>
                    <a:pt x="3504" y="5515"/>
                  </a:cubicBezTo>
                  <a:cubicBezTo>
                    <a:pt x="3369" y="5515"/>
                    <a:pt x="3232" y="5635"/>
                    <a:pt x="3292" y="5803"/>
                  </a:cubicBezTo>
                  <a:cubicBezTo>
                    <a:pt x="3643" y="6703"/>
                    <a:pt x="3658" y="7107"/>
                    <a:pt x="4086" y="7651"/>
                  </a:cubicBezTo>
                  <a:lnTo>
                    <a:pt x="3595" y="8358"/>
                  </a:lnTo>
                  <a:cubicBezTo>
                    <a:pt x="2864" y="9412"/>
                    <a:pt x="3499" y="10870"/>
                    <a:pt x="4769" y="11053"/>
                  </a:cubicBezTo>
                  <a:cubicBezTo>
                    <a:pt x="3749" y="12006"/>
                    <a:pt x="4418" y="13738"/>
                    <a:pt x="5828" y="13738"/>
                  </a:cubicBezTo>
                  <a:cubicBezTo>
                    <a:pt x="7223" y="13738"/>
                    <a:pt x="7897" y="12030"/>
                    <a:pt x="6901" y="11067"/>
                  </a:cubicBezTo>
                  <a:lnTo>
                    <a:pt x="10043" y="11067"/>
                  </a:lnTo>
                  <a:cubicBezTo>
                    <a:pt x="9047" y="12030"/>
                    <a:pt x="9720" y="13738"/>
                    <a:pt x="11116" y="13738"/>
                  </a:cubicBezTo>
                  <a:cubicBezTo>
                    <a:pt x="12516" y="13738"/>
                    <a:pt x="13190" y="12030"/>
                    <a:pt x="12189" y="11067"/>
                  </a:cubicBezTo>
                  <a:lnTo>
                    <a:pt x="12478" y="11067"/>
                  </a:lnTo>
                  <a:cubicBezTo>
                    <a:pt x="12486" y="11068"/>
                    <a:pt x="12495" y="11068"/>
                    <a:pt x="12504" y="11068"/>
                  </a:cubicBezTo>
                  <a:cubicBezTo>
                    <a:pt x="12939" y="11068"/>
                    <a:pt x="13296" y="10712"/>
                    <a:pt x="13296" y="10273"/>
                  </a:cubicBezTo>
                  <a:cubicBezTo>
                    <a:pt x="13296" y="9832"/>
                    <a:pt x="12935" y="9479"/>
                    <a:pt x="12495" y="9479"/>
                  </a:cubicBezTo>
                  <a:cubicBezTo>
                    <a:pt x="12489" y="9479"/>
                    <a:pt x="12484" y="9479"/>
                    <a:pt x="12478" y="9480"/>
                  </a:cubicBezTo>
                  <a:lnTo>
                    <a:pt x="10495" y="9480"/>
                  </a:lnTo>
                  <a:cubicBezTo>
                    <a:pt x="10206" y="9480"/>
                    <a:pt x="10206" y="9913"/>
                    <a:pt x="10495" y="9913"/>
                  </a:cubicBezTo>
                  <a:lnTo>
                    <a:pt x="12478" y="9913"/>
                  </a:lnTo>
                  <a:cubicBezTo>
                    <a:pt x="12675" y="9913"/>
                    <a:pt x="12838" y="10076"/>
                    <a:pt x="12838" y="10273"/>
                  </a:cubicBezTo>
                  <a:cubicBezTo>
                    <a:pt x="12838" y="10476"/>
                    <a:pt x="12675" y="10634"/>
                    <a:pt x="12478" y="10634"/>
                  </a:cubicBezTo>
                  <a:lnTo>
                    <a:pt x="5010" y="10634"/>
                  </a:lnTo>
                  <a:cubicBezTo>
                    <a:pt x="3966" y="10634"/>
                    <a:pt x="3355" y="9460"/>
                    <a:pt x="3946" y="8604"/>
                  </a:cubicBezTo>
                  <a:lnTo>
                    <a:pt x="4384" y="7973"/>
                  </a:lnTo>
                  <a:cubicBezTo>
                    <a:pt x="4567" y="8137"/>
                    <a:pt x="4769" y="8272"/>
                    <a:pt x="4986" y="8378"/>
                  </a:cubicBezTo>
                  <a:lnTo>
                    <a:pt x="4543" y="9018"/>
                  </a:lnTo>
                  <a:cubicBezTo>
                    <a:pt x="4278" y="9398"/>
                    <a:pt x="4553" y="9917"/>
                    <a:pt x="5015" y="9917"/>
                  </a:cubicBezTo>
                  <a:lnTo>
                    <a:pt x="9687" y="9917"/>
                  </a:lnTo>
                  <a:cubicBezTo>
                    <a:pt x="9971" y="9917"/>
                    <a:pt x="9971" y="9484"/>
                    <a:pt x="9687" y="9484"/>
                  </a:cubicBezTo>
                  <a:lnTo>
                    <a:pt x="5010" y="9484"/>
                  </a:lnTo>
                  <a:cubicBezTo>
                    <a:pt x="4899" y="9484"/>
                    <a:pt x="4832" y="9354"/>
                    <a:pt x="4899" y="9263"/>
                  </a:cubicBezTo>
                  <a:lnTo>
                    <a:pt x="5400" y="8536"/>
                  </a:lnTo>
                  <a:cubicBezTo>
                    <a:pt x="5700" y="8622"/>
                    <a:pt x="5777" y="8639"/>
                    <a:pt x="6766" y="8639"/>
                  </a:cubicBezTo>
                  <a:cubicBezTo>
                    <a:pt x="7471" y="8639"/>
                    <a:pt x="8638" y="8630"/>
                    <a:pt x="10678" y="8630"/>
                  </a:cubicBezTo>
                  <a:cubicBezTo>
                    <a:pt x="11600" y="8630"/>
                    <a:pt x="12701" y="8632"/>
                    <a:pt x="14017" y="8637"/>
                  </a:cubicBezTo>
                  <a:cubicBezTo>
                    <a:pt x="14023" y="8638"/>
                    <a:pt x="14029" y="8638"/>
                    <a:pt x="14035" y="8638"/>
                  </a:cubicBezTo>
                  <a:cubicBezTo>
                    <a:pt x="14475" y="8638"/>
                    <a:pt x="14835" y="8285"/>
                    <a:pt x="14835" y="7844"/>
                  </a:cubicBezTo>
                  <a:cubicBezTo>
                    <a:pt x="14835" y="7405"/>
                    <a:pt x="14479" y="7049"/>
                    <a:pt x="14043" y="7049"/>
                  </a:cubicBezTo>
                  <a:cubicBezTo>
                    <a:pt x="14035" y="7049"/>
                    <a:pt x="14026" y="7049"/>
                    <a:pt x="14017" y="7050"/>
                  </a:cubicBezTo>
                  <a:lnTo>
                    <a:pt x="13782" y="7050"/>
                  </a:lnTo>
                  <a:lnTo>
                    <a:pt x="14802" y="2604"/>
                  </a:lnTo>
                  <a:cubicBezTo>
                    <a:pt x="14994" y="1766"/>
                    <a:pt x="14359" y="968"/>
                    <a:pt x="13503" y="968"/>
                  </a:cubicBezTo>
                  <a:lnTo>
                    <a:pt x="9268" y="968"/>
                  </a:lnTo>
                  <a:cubicBezTo>
                    <a:pt x="8979" y="968"/>
                    <a:pt x="8979" y="1401"/>
                    <a:pt x="9268" y="1401"/>
                  </a:cubicBezTo>
                  <a:lnTo>
                    <a:pt x="13503" y="1401"/>
                  </a:lnTo>
                  <a:cubicBezTo>
                    <a:pt x="14080" y="1401"/>
                    <a:pt x="14513" y="1940"/>
                    <a:pt x="14383" y="2507"/>
                  </a:cubicBezTo>
                  <a:lnTo>
                    <a:pt x="13334" y="7050"/>
                  </a:lnTo>
                  <a:lnTo>
                    <a:pt x="12593" y="7050"/>
                  </a:lnTo>
                  <a:lnTo>
                    <a:pt x="13666" y="2387"/>
                  </a:lnTo>
                  <a:cubicBezTo>
                    <a:pt x="13700" y="2252"/>
                    <a:pt x="13594" y="2122"/>
                    <a:pt x="13454" y="2122"/>
                  </a:cubicBezTo>
                  <a:lnTo>
                    <a:pt x="3667" y="2122"/>
                  </a:lnTo>
                  <a:lnTo>
                    <a:pt x="3412" y="1401"/>
                  </a:lnTo>
                  <a:lnTo>
                    <a:pt x="8460" y="1401"/>
                  </a:lnTo>
                  <a:cubicBezTo>
                    <a:pt x="8749" y="1401"/>
                    <a:pt x="8749" y="968"/>
                    <a:pt x="8460" y="968"/>
                  </a:cubicBezTo>
                  <a:lnTo>
                    <a:pt x="3258" y="968"/>
                  </a:lnTo>
                  <a:cubicBezTo>
                    <a:pt x="3042" y="385"/>
                    <a:pt x="2484" y="0"/>
                    <a:pt x="1863" y="0"/>
                  </a:cubicBezTo>
                  <a:lnTo>
                    <a:pt x="819" y="0"/>
                  </a:lnTo>
                  <a:cubicBezTo>
                    <a:pt x="810" y="0"/>
                    <a:pt x="801"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1" name="Google Shape;15291;p83"/>
          <p:cNvGrpSpPr/>
          <p:nvPr/>
        </p:nvGrpSpPr>
        <p:grpSpPr>
          <a:xfrm>
            <a:off x="3603362" y="4147397"/>
            <a:ext cx="247011" cy="304029"/>
            <a:chOff x="3603362" y="4331973"/>
            <a:chExt cx="247011" cy="304029"/>
          </a:xfrm>
        </p:grpSpPr>
        <p:sp>
          <p:nvSpPr>
            <p:cNvPr id="15292" name="Google Shape;15292;p83"/>
            <p:cNvSpPr/>
            <p:nvPr/>
          </p:nvSpPr>
          <p:spPr>
            <a:xfrm>
              <a:off x="3607926" y="4336484"/>
              <a:ext cx="238041" cy="295086"/>
            </a:xfrm>
            <a:custGeom>
              <a:avLst/>
              <a:gdLst/>
              <a:ahLst/>
              <a:cxnLst/>
              <a:rect l="l" t="t" r="r" b="b"/>
              <a:pathLst>
                <a:path w="9076" h="11251" extrusionOk="0">
                  <a:moveTo>
                    <a:pt x="4538" y="0"/>
                  </a:moveTo>
                  <a:lnTo>
                    <a:pt x="0" y="905"/>
                  </a:lnTo>
                  <a:lnTo>
                    <a:pt x="0" y="7439"/>
                  </a:lnTo>
                  <a:lnTo>
                    <a:pt x="4538" y="11250"/>
                  </a:lnTo>
                  <a:lnTo>
                    <a:pt x="9075" y="7439"/>
                  </a:lnTo>
                  <a:lnTo>
                    <a:pt x="9075" y="905"/>
                  </a:lnTo>
                  <a:lnTo>
                    <a:pt x="453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83"/>
            <p:cNvSpPr/>
            <p:nvPr/>
          </p:nvSpPr>
          <p:spPr>
            <a:xfrm>
              <a:off x="3626967" y="4355918"/>
              <a:ext cx="199932" cy="250787"/>
            </a:xfrm>
            <a:custGeom>
              <a:avLst/>
              <a:gdLst/>
              <a:ahLst/>
              <a:cxnLst/>
              <a:rect l="l" t="t" r="r" b="b"/>
              <a:pathLst>
                <a:path w="7623" h="9562" extrusionOk="0">
                  <a:moveTo>
                    <a:pt x="3812" y="0"/>
                  </a:moveTo>
                  <a:lnTo>
                    <a:pt x="1" y="761"/>
                  </a:lnTo>
                  <a:lnTo>
                    <a:pt x="1" y="6361"/>
                  </a:lnTo>
                  <a:lnTo>
                    <a:pt x="3812" y="9561"/>
                  </a:lnTo>
                  <a:lnTo>
                    <a:pt x="7623" y="6361"/>
                  </a:lnTo>
                  <a:lnTo>
                    <a:pt x="7623" y="761"/>
                  </a:lnTo>
                  <a:lnTo>
                    <a:pt x="381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83"/>
            <p:cNvSpPr/>
            <p:nvPr/>
          </p:nvSpPr>
          <p:spPr>
            <a:xfrm>
              <a:off x="3626967" y="4372074"/>
              <a:ext cx="112464" cy="234631"/>
            </a:xfrm>
            <a:custGeom>
              <a:avLst/>
              <a:gdLst/>
              <a:ahLst/>
              <a:cxnLst/>
              <a:rect l="l" t="t" r="r" b="b"/>
              <a:pathLst>
                <a:path w="4288" h="8946" extrusionOk="0">
                  <a:moveTo>
                    <a:pt x="723" y="0"/>
                  </a:moveTo>
                  <a:lnTo>
                    <a:pt x="1" y="145"/>
                  </a:lnTo>
                  <a:lnTo>
                    <a:pt x="1" y="5745"/>
                  </a:lnTo>
                  <a:lnTo>
                    <a:pt x="3812" y="8945"/>
                  </a:lnTo>
                  <a:lnTo>
                    <a:pt x="4288" y="8546"/>
                  </a:lnTo>
                  <a:lnTo>
                    <a:pt x="723" y="5548"/>
                  </a:lnTo>
                  <a:lnTo>
                    <a:pt x="72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83"/>
            <p:cNvSpPr/>
            <p:nvPr/>
          </p:nvSpPr>
          <p:spPr>
            <a:xfrm>
              <a:off x="3664971" y="4398328"/>
              <a:ext cx="123820" cy="123820"/>
            </a:xfrm>
            <a:custGeom>
              <a:avLst/>
              <a:gdLst/>
              <a:ahLst/>
              <a:cxnLst/>
              <a:rect l="l" t="t" r="r" b="b"/>
              <a:pathLst>
                <a:path w="4721" h="4721" extrusionOk="0">
                  <a:moveTo>
                    <a:pt x="2363" y="0"/>
                  </a:moveTo>
                  <a:cubicBezTo>
                    <a:pt x="1059" y="0"/>
                    <a:pt x="0" y="1059"/>
                    <a:pt x="0" y="2363"/>
                  </a:cubicBezTo>
                  <a:cubicBezTo>
                    <a:pt x="0" y="3662"/>
                    <a:pt x="1059" y="4720"/>
                    <a:pt x="2363" y="4720"/>
                  </a:cubicBezTo>
                  <a:cubicBezTo>
                    <a:pt x="3662" y="4720"/>
                    <a:pt x="4720" y="3662"/>
                    <a:pt x="4720" y="2363"/>
                  </a:cubicBezTo>
                  <a:cubicBezTo>
                    <a:pt x="4720" y="1059"/>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83"/>
            <p:cNvSpPr/>
            <p:nvPr/>
          </p:nvSpPr>
          <p:spPr>
            <a:xfrm>
              <a:off x="3679212" y="4412570"/>
              <a:ext cx="95311" cy="95311"/>
            </a:xfrm>
            <a:custGeom>
              <a:avLst/>
              <a:gdLst/>
              <a:ahLst/>
              <a:cxnLst/>
              <a:rect l="l" t="t" r="r" b="b"/>
              <a:pathLst>
                <a:path w="3634" h="3634" extrusionOk="0">
                  <a:moveTo>
                    <a:pt x="1820" y="1"/>
                  </a:moveTo>
                  <a:cubicBezTo>
                    <a:pt x="814" y="1"/>
                    <a:pt x="1" y="814"/>
                    <a:pt x="1" y="1820"/>
                  </a:cubicBezTo>
                  <a:cubicBezTo>
                    <a:pt x="1" y="2820"/>
                    <a:pt x="814" y="3634"/>
                    <a:pt x="1820" y="3634"/>
                  </a:cubicBezTo>
                  <a:cubicBezTo>
                    <a:pt x="2820" y="3634"/>
                    <a:pt x="3634" y="2820"/>
                    <a:pt x="3634" y="1820"/>
                  </a:cubicBezTo>
                  <a:cubicBezTo>
                    <a:pt x="3634" y="814"/>
                    <a:pt x="2820" y="1"/>
                    <a:pt x="1820"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83"/>
            <p:cNvSpPr/>
            <p:nvPr/>
          </p:nvSpPr>
          <p:spPr>
            <a:xfrm>
              <a:off x="3603362" y="4331973"/>
              <a:ext cx="247011" cy="304029"/>
            </a:xfrm>
            <a:custGeom>
              <a:avLst/>
              <a:gdLst/>
              <a:ahLst/>
              <a:cxnLst/>
              <a:rect l="l" t="t" r="r" b="b"/>
              <a:pathLst>
                <a:path w="9418" h="11592" extrusionOk="0">
                  <a:moveTo>
                    <a:pt x="4712" y="346"/>
                  </a:moveTo>
                  <a:lnTo>
                    <a:pt x="9076" y="1216"/>
                  </a:lnTo>
                  <a:lnTo>
                    <a:pt x="9076" y="7534"/>
                  </a:lnTo>
                  <a:lnTo>
                    <a:pt x="4712" y="11201"/>
                  </a:lnTo>
                  <a:lnTo>
                    <a:pt x="343" y="7534"/>
                  </a:lnTo>
                  <a:lnTo>
                    <a:pt x="343" y="1216"/>
                  </a:lnTo>
                  <a:lnTo>
                    <a:pt x="4712" y="346"/>
                  </a:lnTo>
                  <a:close/>
                  <a:moveTo>
                    <a:pt x="4710" y="0"/>
                  </a:moveTo>
                  <a:cubicBezTo>
                    <a:pt x="4698" y="0"/>
                    <a:pt x="4688" y="1"/>
                    <a:pt x="4678" y="4"/>
                  </a:cubicBezTo>
                  <a:lnTo>
                    <a:pt x="140" y="913"/>
                  </a:lnTo>
                  <a:cubicBezTo>
                    <a:pt x="59" y="928"/>
                    <a:pt x="1" y="1000"/>
                    <a:pt x="1" y="1077"/>
                  </a:cubicBezTo>
                  <a:lnTo>
                    <a:pt x="1" y="7611"/>
                  </a:lnTo>
                  <a:cubicBezTo>
                    <a:pt x="1" y="7664"/>
                    <a:pt x="25" y="7712"/>
                    <a:pt x="64" y="7741"/>
                  </a:cubicBezTo>
                  <a:lnTo>
                    <a:pt x="4601" y="11552"/>
                  </a:lnTo>
                  <a:cubicBezTo>
                    <a:pt x="4632" y="11578"/>
                    <a:pt x="4671" y="11592"/>
                    <a:pt x="4709" y="11592"/>
                  </a:cubicBezTo>
                  <a:cubicBezTo>
                    <a:pt x="4748" y="11592"/>
                    <a:pt x="4786" y="11578"/>
                    <a:pt x="4818" y="11552"/>
                  </a:cubicBezTo>
                  <a:lnTo>
                    <a:pt x="9355" y="7741"/>
                  </a:lnTo>
                  <a:cubicBezTo>
                    <a:pt x="9393" y="7712"/>
                    <a:pt x="9418" y="7664"/>
                    <a:pt x="9418" y="7611"/>
                  </a:cubicBezTo>
                  <a:lnTo>
                    <a:pt x="9418" y="1077"/>
                  </a:lnTo>
                  <a:cubicBezTo>
                    <a:pt x="9413" y="995"/>
                    <a:pt x="9360" y="928"/>
                    <a:pt x="9283" y="913"/>
                  </a:cubicBezTo>
                  <a:lnTo>
                    <a:pt x="4745" y="4"/>
                  </a:lnTo>
                  <a:cubicBezTo>
                    <a:pt x="4733" y="1"/>
                    <a:pt x="4721" y="0"/>
                    <a:pt x="47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83"/>
            <p:cNvSpPr/>
            <p:nvPr/>
          </p:nvSpPr>
          <p:spPr>
            <a:xfrm>
              <a:off x="3622430" y="4351407"/>
              <a:ext cx="208876" cy="259731"/>
            </a:xfrm>
            <a:custGeom>
              <a:avLst/>
              <a:gdLst/>
              <a:ahLst/>
              <a:cxnLst/>
              <a:rect l="l" t="t" r="r" b="b"/>
              <a:pathLst>
                <a:path w="7964" h="9903" extrusionOk="0">
                  <a:moveTo>
                    <a:pt x="3983" y="0"/>
                  </a:moveTo>
                  <a:cubicBezTo>
                    <a:pt x="3971" y="0"/>
                    <a:pt x="3961" y="1"/>
                    <a:pt x="3951" y="4"/>
                  </a:cubicBezTo>
                  <a:lnTo>
                    <a:pt x="140" y="764"/>
                  </a:lnTo>
                  <a:cubicBezTo>
                    <a:pt x="58" y="783"/>
                    <a:pt x="1" y="851"/>
                    <a:pt x="1" y="933"/>
                  </a:cubicBezTo>
                  <a:lnTo>
                    <a:pt x="1" y="6533"/>
                  </a:lnTo>
                  <a:cubicBezTo>
                    <a:pt x="1" y="6582"/>
                    <a:pt x="25" y="6630"/>
                    <a:pt x="63" y="6663"/>
                  </a:cubicBezTo>
                  <a:lnTo>
                    <a:pt x="3874" y="9863"/>
                  </a:lnTo>
                  <a:cubicBezTo>
                    <a:pt x="3905" y="9890"/>
                    <a:pt x="3944" y="9903"/>
                    <a:pt x="3982" y="9903"/>
                  </a:cubicBezTo>
                  <a:cubicBezTo>
                    <a:pt x="4021" y="9903"/>
                    <a:pt x="4059" y="9890"/>
                    <a:pt x="4091" y="9863"/>
                  </a:cubicBezTo>
                  <a:lnTo>
                    <a:pt x="7906" y="6663"/>
                  </a:lnTo>
                  <a:cubicBezTo>
                    <a:pt x="7940" y="6630"/>
                    <a:pt x="7964" y="6582"/>
                    <a:pt x="7964" y="6533"/>
                  </a:cubicBezTo>
                  <a:lnTo>
                    <a:pt x="7964" y="5152"/>
                  </a:lnTo>
                  <a:cubicBezTo>
                    <a:pt x="7964" y="5039"/>
                    <a:pt x="7879" y="4983"/>
                    <a:pt x="7793" y="4983"/>
                  </a:cubicBezTo>
                  <a:cubicBezTo>
                    <a:pt x="7708" y="4983"/>
                    <a:pt x="7622" y="5039"/>
                    <a:pt x="7622" y="5152"/>
                  </a:cubicBezTo>
                  <a:lnTo>
                    <a:pt x="7622" y="6452"/>
                  </a:lnTo>
                  <a:lnTo>
                    <a:pt x="3985" y="9512"/>
                  </a:lnTo>
                  <a:lnTo>
                    <a:pt x="342" y="6456"/>
                  </a:lnTo>
                  <a:lnTo>
                    <a:pt x="342" y="1072"/>
                  </a:lnTo>
                  <a:lnTo>
                    <a:pt x="3985" y="346"/>
                  </a:lnTo>
                  <a:lnTo>
                    <a:pt x="7622" y="1072"/>
                  </a:lnTo>
                  <a:lnTo>
                    <a:pt x="7622" y="4306"/>
                  </a:lnTo>
                  <a:cubicBezTo>
                    <a:pt x="7622" y="4419"/>
                    <a:pt x="7708" y="4475"/>
                    <a:pt x="7793" y="4475"/>
                  </a:cubicBezTo>
                  <a:cubicBezTo>
                    <a:pt x="7879" y="4475"/>
                    <a:pt x="7964" y="4419"/>
                    <a:pt x="7964" y="4306"/>
                  </a:cubicBezTo>
                  <a:lnTo>
                    <a:pt x="7964" y="933"/>
                  </a:lnTo>
                  <a:cubicBezTo>
                    <a:pt x="7964" y="851"/>
                    <a:pt x="7906" y="779"/>
                    <a:pt x="7829" y="764"/>
                  </a:cubicBezTo>
                  <a:lnTo>
                    <a:pt x="4018" y="4"/>
                  </a:lnTo>
                  <a:cubicBezTo>
                    <a:pt x="4006" y="1"/>
                    <a:pt x="3994"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83"/>
            <p:cNvSpPr/>
            <p:nvPr/>
          </p:nvSpPr>
          <p:spPr>
            <a:xfrm>
              <a:off x="3660669" y="4393896"/>
              <a:ext cx="137826" cy="132711"/>
            </a:xfrm>
            <a:custGeom>
              <a:avLst/>
              <a:gdLst/>
              <a:ahLst/>
              <a:cxnLst/>
              <a:rect l="l" t="t" r="r" b="b"/>
              <a:pathLst>
                <a:path w="5255" h="5060" extrusionOk="0">
                  <a:moveTo>
                    <a:pt x="2527" y="342"/>
                  </a:moveTo>
                  <a:cubicBezTo>
                    <a:pt x="3734" y="342"/>
                    <a:pt x="4711" y="1319"/>
                    <a:pt x="4716" y="2532"/>
                  </a:cubicBezTo>
                  <a:cubicBezTo>
                    <a:pt x="4716" y="3412"/>
                    <a:pt x="4182" y="4211"/>
                    <a:pt x="3369" y="4553"/>
                  </a:cubicBezTo>
                  <a:cubicBezTo>
                    <a:pt x="3099" y="4664"/>
                    <a:pt x="2815" y="4718"/>
                    <a:pt x="2534" y="4718"/>
                  </a:cubicBezTo>
                  <a:cubicBezTo>
                    <a:pt x="1963" y="4718"/>
                    <a:pt x="1401" y="4495"/>
                    <a:pt x="982" y="4076"/>
                  </a:cubicBezTo>
                  <a:cubicBezTo>
                    <a:pt x="357" y="3455"/>
                    <a:pt x="164" y="2512"/>
                    <a:pt x="506" y="1694"/>
                  </a:cubicBezTo>
                  <a:cubicBezTo>
                    <a:pt x="843" y="876"/>
                    <a:pt x="1641" y="342"/>
                    <a:pt x="2527" y="342"/>
                  </a:cubicBezTo>
                  <a:close/>
                  <a:moveTo>
                    <a:pt x="2527" y="1"/>
                  </a:moveTo>
                  <a:cubicBezTo>
                    <a:pt x="1131" y="1"/>
                    <a:pt x="0" y="1131"/>
                    <a:pt x="0" y="2532"/>
                  </a:cubicBezTo>
                  <a:cubicBezTo>
                    <a:pt x="0" y="3552"/>
                    <a:pt x="616" y="4476"/>
                    <a:pt x="1559" y="4865"/>
                  </a:cubicBezTo>
                  <a:cubicBezTo>
                    <a:pt x="1874" y="4996"/>
                    <a:pt x="2204" y="5060"/>
                    <a:pt x="2531" y="5060"/>
                  </a:cubicBezTo>
                  <a:cubicBezTo>
                    <a:pt x="3189" y="5060"/>
                    <a:pt x="3834" y="4802"/>
                    <a:pt x="4317" y="4317"/>
                  </a:cubicBezTo>
                  <a:cubicBezTo>
                    <a:pt x="5038" y="3595"/>
                    <a:pt x="5255" y="2508"/>
                    <a:pt x="4865" y="1560"/>
                  </a:cubicBezTo>
                  <a:cubicBezTo>
                    <a:pt x="4475" y="617"/>
                    <a:pt x="3552" y="1"/>
                    <a:pt x="25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83"/>
            <p:cNvSpPr/>
            <p:nvPr/>
          </p:nvSpPr>
          <p:spPr>
            <a:xfrm>
              <a:off x="3703709" y="4408137"/>
              <a:ext cx="47970" cy="104202"/>
            </a:xfrm>
            <a:custGeom>
              <a:avLst/>
              <a:gdLst/>
              <a:ahLst/>
              <a:cxnLst/>
              <a:rect l="l" t="t" r="r" b="b"/>
              <a:pathLst>
                <a:path w="1829" h="3973" extrusionOk="0">
                  <a:moveTo>
                    <a:pt x="917" y="0"/>
                  </a:moveTo>
                  <a:cubicBezTo>
                    <a:pt x="832" y="0"/>
                    <a:pt x="746" y="57"/>
                    <a:pt x="746" y="170"/>
                  </a:cubicBezTo>
                  <a:lnTo>
                    <a:pt x="746" y="550"/>
                  </a:lnTo>
                  <a:cubicBezTo>
                    <a:pt x="318" y="593"/>
                    <a:pt x="0" y="964"/>
                    <a:pt x="24" y="1392"/>
                  </a:cubicBezTo>
                  <a:cubicBezTo>
                    <a:pt x="44" y="1820"/>
                    <a:pt x="395" y="2152"/>
                    <a:pt x="823" y="2157"/>
                  </a:cubicBezTo>
                  <a:lnTo>
                    <a:pt x="1006" y="2157"/>
                  </a:lnTo>
                  <a:cubicBezTo>
                    <a:pt x="1261" y="2157"/>
                    <a:pt x="1468" y="2364"/>
                    <a:pt x="1468" y="2619"/>
                  </a:cubicBezTo>
                  <a:cubicBezTo>
                    <a:pt x="1468" y="2879"/>
                    <a:pt x="1261" y="3086"/>
                    <a:pt x="1006" y="3086"/>
                  </a:cubicBezTo>
                  <a:lnTo>
                    <a:pt x="732" y="3086"/>
                  </a:lnTo>
                  <a:cubicBezTo>
                    <a:pt x="525" y="3086"/>
                    <a:pt x="361" y="2917"/>
                    <a:pt x="361" y="2710"/>
                  </a:cubicBezTo>
                  <a:cubicBezTo>
                    <a:pt x="361" y="2597"/>
                    <a:pt x="276" y="2541"/>
                    <a:pt x="190" y="2541"/>
                  </a:cubicBezTo>
                  <a:cubicBezTo>
                    <a:pt x="105" y="2541"/>
                    <a:pt x="20" y="2597"/>
                    <a:pt x="20" y="2710"/>
                  </a:cubicBezTo>
                  <a:cubicBezTo>
                    <a:pt x="20" y="3105"/>
                    <a:pt x="337" y="3427"/>
                    <a:pt x="732" y="3427"/>
                  </a:cubicBezTo>
                  <a:lnTo>
                    <a:pt x="746" y="3427"/>
                  </a:lnTo>
                  <a:lnTo>
                    <a:pt x="746" y="3803"/>
                  </a:lnTo>
                  <a:cubicBezTo>
                    <a:pt x="746" y="3916"/>
                    <a:pt x="830" y="3972"/>
                    <a:pt x="915" y="3972"/>
                  </a:cubicBezTo>
                  <a:cubicBezTo>
                    <a:pt x="999" y="3972"/>
                    <a:pt x="1083" y="3916"/>
                    <a:pt x="1083" y="3803"/>
                  </a:cubicBezTo>
                  <a:lnTo>
                    <a:pt x="1083" y="3422"/>
                  </a:lnTo>
                  <a:cubicBezTo>
                    <a:pt x="1511" y="3379"/>
                    <a:pt x="1829" y="3009"/>
                    <a:pt x="1805" y="2580"/>
                  </a:cubicBezTo>
                  <a:cubicBezTo>
                    <a:pt x="1785" y="2152"/>
                    <a:pt x="1434" y="1815"/>
                    <a:pt x="1006" y="1815"/>
                  </a:cubicBezTo>
                  <a:lnTo>
                    <a:pt x="823" y="1815"/>
                  </a:lnTo>
                  <a:cubicBezTo>
                    <a:pt x="568" y="1815"/>
                    <a:pt x="361" y="1608"/>
                    <a:pt x="361" y="1349"/>
                  </a:cubicBezTo>
                  <a:cubicBezTo>
                    <a:pt x="361" y="1094"/>
                    <a:pt x="568" y="887"/>
                    <a:pt x="823" y="887"/>
                  </a:cubicBezTo>
                  <a:lnTo>
                    <a:pt x="1097" y="887"/>
                  </a:lnTo>
                  <a:cubicBezTo>
                    <a:pt x="1304" y="887"/>
                    <a:pt x="1473" y="1055"/>
                    <a:pt x="1473" y="1262"/>
                  </a:cubicBezTo>
                  <a:lnTo>
                    <a:pt x="1473" y="1440"/>
                  </a:lnTo>
                  <a:cubicBezTo>
                    <a:pt x="1473" y="1553"/>
                    <a:pt x="1558" y="1610"/>
                    <a:pt x="1643" y="1610"/>
                  </a:cubicBezTo>
                  <a:cubicBezTo>
                    <a:pt x="1729" y="1610"/>
                    <a:pt x="1814" y="1553"/>
                    <a:pt x="1814" y="1440"/>
                  </a:cubicBezTo>
                  <a:lnTo>
                    <a:pt x="1814" y="1262"/>
                  </a:lnTo>
                  <a:cubicBezTo>
                    <a:pt x="1809" y="867"/>
                    <a:pt x="1492" y="545"/>
                    <a:pt x="1097" y="545"/>
                  </a:cubicBezTo>
                  <a:lnTo>
                    <a:pt x="1088" y="545"/>
                  </a:lnTo>
                  <a:lnTo>
                    <a:pt x="1088" y="170"/>
                  </a:lnTo>
                  <a:cubicBezTo>
                    <a:pt x="1088" y="57"/>
                    <a:pt x="1002" y="0"/>
                    <a:pt x="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1" name="Google Shape;15301;p83"/>
          <p:cNvGrpSpPr/>
          <p:nvPr/>
        </p:nvGrpSpPr>
        <p:grpSpPr>
          <a:xfrm>
            <a:off x="1752015" y="4104909"/>
            <a:ext cx="365611" cy="360628"/>
            <a:chOff x="1752015" y="4289484"/>
            <a:chExt cx="365611" cy="360628"/>
          </a:xfrm>
        </p:grpSpPr>
        <p:sp>
          <p:nvSpPr>
            <p:cNvPr id="15302" name="Google Shape;15302;p83"/>
            <p:cNvSpPr/>
            <p:nvPr/>
          </p:nvSpPr>
          <p:spPr>
            <a:xfrm>
              <a:off x="1778977" y="4547353"/>
              <a:ext cx="31762" cy="28903"/>
            </a:xfrm>
            <a:custGeom>
              <a:avLst/>
              <a:gdLst/>
              <a:ahLst/>
              <a:cxnLst/>
              <a:rect l="l" t="t" r="r" b="b"/>
              <a:pathLst>
                <a:path w="1211" h="1102" extrusionOk="0">
                  <a:moveTo>
                    <a:pt x="989" y="1"/>
                  </a:moveTo>
                  <a:cubicBezTo>
                    <a:pt x="937" y="1"/>
                    <a:pt x="885" y="20"/>
                    <a:pt x="844" y="58"/>
                  </a:cubicBezTo>
                  <a:lnTo>
                    <a:pt x="161" y="747"/>
                  </a:lnTo>
                  <a:cubicBezTo>
                    <a:pt x="0" y="889"/>
                    <a:pt x="140" y="1102"/>
                    <a:pt x="299" y="1102"/>
                  </a:cubicBezTo>
                  <a:cubicBezTo>
                    <a:pt x="349" y="1102"/>
                    <a:pt x="400" y="1081"/>
                    <a:pt x="445" y="1030"/>
                  </a:cubicBezTo>
                  <a:lnTo>
                    <a:pt x="1133" y="342"/>
                  </a:lnTo>
                  <a:cubicBezTo>
                    <a:pt x="1210" y="265"/>
                    <a:pt x="1210" y="135"/>
                    <a:pt x="1133" y="58"/>
                  </a:cubicBezTo>
                  <a:cubicBezTo>
                    <a:pt x="1092" y="20"/>
                    <a:pt x="1041" y="1"/>
                    <a:pt x="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83"/>
            <p:cNvSpPr/>
            <p:nvPr/>
          </p:nvSpPr>
          <p:spPr>
            <a:xfrm>
              <a:off x="1797179" y="4564768"/>
              <a:ext cx="30975" cy="28457"/>
            </a:xfrm>
            <a:custGeom>
              <a:avLst/>
              <a:gdLst/>
              <a:ahLst/>
              <a:cxnLst/>
              <a:rect l="l" t="t" r="r" b="b"/>
              <a:pathLst>
                <a:path w="1181" h="1085" extrusionOk="0">
                  <a:moveTo>
                    <a:pt x="959" y="1"/>
                  </a:moveTo>
                  <a:cubicBezTo>
                    <a:pt x="908" y="1"/>
                    <a:pt x="858" y="20"/>
                    <a:pt x="819" y="58"/>
                  </a:cubicBezTo>
                  <a:lnTo>
                    <a:pt x="131" y="747"/>
                  </a:lnTo>
                  <a:cubicBezTo>
                    <a:pt x="1" y="892"/>
                    <a:pt x="131" y="1084"/>
                    <a:pt x="283" y="1084"/>
                  </a:cubicBezTo>
                  <a:cubicBezTo>
                    <a:pt x="327" y="1084"/>
                    <a:pt x="373" y="1068"/>
                    <a:pt x="415" y="1030"/>
                  </a:cubicBezTo>
                  <a:lnTo>
                    <a:pt x="1103" y="347"/>
                  </a:lnTo>
                  <a:cubicBezTo>
                    <a:pt x="1180" y="265"/>
                    <a:pt x="1180" y="140"/>
                    <a:pt x="1103" y="58"/>
                  </a:cubicBezTo>
                  <a:cubicBezTo>
                    <a:pt x="1062" y="20"/>
                    <a:pt x="1011" y="1"/>
                    <a:pt x="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04" name="Google Shape;15304;p83"/>
            <p:cNvGrpSpPr/>
            <p:nvPr/>
          </p:nvGrpSpPr>
          <p:grpSpPr>
            <a:xfrm>
              <a:off x="1752015" y="4289484"/>
              <a:ext cx="365611" cy="360628"/>
              <a:chOff x="1752015" y="4289484"/>
              <a:chExt cx="365611" cy="360628"/>
            </a:xfrm>
          </p:grpSpPr>
          <p:sp>
            <p:nvSpPr>
              <p:cNvPr id="15305" name="Google Shape;15305;p83"/>
              <p:cNvSpPr/>
              <p:nvPr/>
            </p:nvSpPr>
            <p:spPr>
              <a:xfrm>
                <a:off x="1758572" y="4402997"/>
                <a:ext cx="160066" cy="76611"/>
              </a:xfrm>
              <a:custGeom>
                <a:avLst/>
                <a:gdLst/>
                <a:ahLst/>
                <a:cxnLst/>
                <a:rect l="l" t="t" r="r" b="b"/>
                <a:pathLst>
                  <a:path w="6103" h="2921" extrusionOk="0">
                    <a:moveTo>
                      <a:pt x="6102" y="0"/>
                    </a:moveTo>
                    <a:lnTo>
                      <a:pt x="4769" y="116"/>
                    </a:lnTo>
                    <a:cubicBezTo>
                      <a:pt x="3028" y="260"/>
                      <a:pt x="1392" y="1015"/>
                      <a:pt x="155" y="2252"/>
                    </a:cubicBezTo>
                    <a:cubicBezTo>
                      <a:pt x="1" y="2396"/>
                      <a:pt x="97" y="2651"/>
                      <a:pt x="304" y="2666"/>
                    </a:cubicBezTo>
                    <a:lnTo>
                      <a:pt x="3181" y="2921"/>
                    </a:lnTo>
                    <a:lnTo>
                      <a:pt x="6102"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83"/>
              <p:cNvSpPr/>
              <p:nvPr/>
            </p:nvSpPr>
            <p:spPr>
              <a:xfrm>
                <a:off x="1926297" y="4487161"/>
                <a:ext cx="76506" cy="157994"/>
              </a:xfrm>
              <a:custGeom>
                <a:avLst/>
                <a:gdLst/>
                <a:ahLst/>
                <a:cxnLst/>
                <a:rect l="l" t="t" r="r" b="b"/>
                <a:pathLst>
                  <a:path w="2917" h="6024" extrusionOk="0">
                    <a:moveTo>
                      <a:pt x="2917" y="0"/>
                    </a:moveTo>
                    <a:lnTo>
                      <a:pt x="1" y="2921"/>
                    </a:lnTo>
                    <a:lnTo>
                      <a:pt x="256" y="5799"/>
                    </a:lnTo>
                    <a:cubicBezTo>
                      <a:pt x="262" y="5935"/>
                      <a:pt x="377" y="6024"/>
                      <a:pt x="497" y="6024"/>
                    </a:cubicBezTo>
                    <a:cubicBezTo>
                      <a:pt x="558" y="6024"/>
                      <a:pt x="620" y="6000"/>
                      <a:pt x="670" y="5948"/>
                    </a:cubicBezTo>
                    <a:cubicBezTo>
                      <a:pt x="1906" y="4711"/>
                      <a:pt x="2662" y="3075"/>
                      <a:pt x="2806" y="1333"/>
                    </a:cubicBezTo>
                    <a:lnTo>
                      <a:pt x="2917"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83"/>
              <p:cNvSpPr/>
              <p:nvPr/>
            </p:nvSpPr>
            <p:spPr>
              <a:xfrm>
                <a:off x="1758572" y="4406904"/>
                <a:ext cx="115375" cy="66906"/>
              </a:xfrm>
              <a:custGeom>
                <a:avLst/>
                <a:gdLst/>
                <a:ahLst/>
                <a:cxnLst/>
                <a:rect l="l" t="t" r="r" b="b"/>
                <a:pathLst>
                  <a:path w="4399" h="2551" extrusionOk="0">
                    <a:moveTo>
                      <a:pt x="4399" y="0"/>
                    </a:moveTo>
                    <a:lnTo>
                      <a:pt x="4399" y="0"/>
                    </a:lnTo>
                    <a:cubicBezTo>
                      <a:pt x="2792" y="217"/>
                      <a:pt x="1300" y="953"/>
                      <a:pt x="155" y="2098"/>
                    </a:cubicBezTo>
                    <a:cubicBezTo>
                      <a:pt x="1" y="2243"/>
                      <a:pt x="97" y="2502"/>
                      <a:pt x="304" y="2517"/>
                    </a:cubicBezTo>
                    <a:lnTo>
                      <a:pt x="732" y="2550"/>
                    </a:lnTo>
                    <a:cubicBezTo>
                      <a:pt x="593" y="2449"/>
                      <a:pt x="578" y="2252"/>
                      <a:pt x="699" y="2132"/>
                    </a:cubicBezTo>
                    <a:cubicBezTo>
                      <a:pt x="1724" y="1107"/>
                      <a:pt x="2999" y="371"/>
                      <a:pt x="439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83"/>
              <p:cNvSpPr/>
              <p:nvPr/>
            </p:nvSpPr>
            <p:spPr>
              <a:xfrm>
                <a:off x="1926166" y="4549635"/>
                <a:ext cx="22372" cy="95652"/>
              </a:xfrm>
              <a:custGeom>
                <a:avLst/>
                <a:gdLst/>
                <a:ahLst/>
                <a:cxnLst/>
                <a:rect l="l" t="t" r="r" b="b"/>
                <a:pathLst>
                  <a:path w="853" h="3647" extrusionOk="0">
                    <a:moveTo>
                      <a:pt x="545" y="0"/>
                    </a:moveTo>
                    <a:lnTo>
                      <a:pt x="1" y="544"/>
                    </a:lnTo>
                    <a:lnTo>
                      <a:pt x="256" y="3421"/>
                    </a:lnTo>
                    <a:cubicBezTo>
                      <a:pt x="262" y="3558"/>
                      <a:pt x="378" y="3646"/>
                      <a:pt x="497" y="3646"/>
                    </a:cubicBezTo>
                    <a:cubicBezTo>
                      <a:pt x="558" y="3646"/>
                      <a:pt x="621" y="3623"/>
                      <a:pt x="670" y="3571"/>
                    </a:cubicBezTo>
                    <a:cubicBezTo>
                      <a:pt x="732" y="3513"/>
                      <a:pt x="795" y="3445"/>
                      <a:pt x="853" y="3383"/>
                    </a:cubicBezTo>
                    <a:cubicBezTo>
                      <a:pt x="843" y="3349"/>
                      <a:pt x="833" y="3316"/>
                      <a:pt x="833" y="3282"/>
                    </a:cubicBezTo>
                    <a:lnTo>
                      <a:pt x="545" y="0"/>
                    </a:ln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83"/>
              <p:cNvSpPr/>
              <p:nvPr/>
            </p:nvSpPr>
            <p:spPr>
              <a:xfrm>
                <a:off x="1825216" y="4295123"/>
                <a:ext cx="286221" cy="284752"/>
              </a:xfrm>
              <a:custGeom>
                <a:avLst/>
                <a:gdLst/>
                <a:ahLst/>
                <a:cxnLst/>
                <a:rect l="l" t="t" r="r" b="b"/>
                <a:pathLst>
                  <a:path w="10913" h="10857" extrusionOk="0">
                    <a:moveTo>
                      <a:pt x="10695" y="0"/>
                    </a:moveTo>
                    <a:cubicBezTo>
                      <a:pt x="10677" y="0"/>
                      <a:pt x="10658" y="3"/>
                      <a:pt x="10639" y="9"/>
                    </a:cubicBezTo>
                    <a:lnTo>
                      <a:pt x="8339" y="682"/>
                    </a:lnTo>
                    <a:lnTo>
                      <a:pt x="6641" y="1178"/>
                    </a:lnTo>
                    <a:cubicBezTo>
                      <a:pt x="6501" y="1221"/>
                      <a:pt x="6371" y="1293"/>
                      <a:pt x="6270" y="1399"/>
                    </a:cubicBezTo>
                    <a:lnTo>
                      <a:pt x="82" y="7587"/>
                    </a:lnTo>
                    <a:cubicBezTo>
                      <a:pt x="1" y="7664"/>
                      <a:pt x="1" y="7794"/>
                      <a:pt x="82" y="7871"/>
                    </a:cubicBezTo>
                    <a:lnTo>
                      <a:pt x="1319" y="9112"/>
                    </a:lnTo>
                    <a:lnTo>
                      <a:pt x="1776" y="9565"/>
                    </a:lnTo>
                    <a:lnTo>
                      <a:pt x="3003" y="10792"/>
                    </a:lnTo>
                    <a:cubicBezTo>
                      <a:pt x="3044" y="10835"/>
                      <a:pt x="3099" y="10857"/>
                      <a:pt x="3155" y="10857"/>
                    </a:cubicBezTo>
                    <a:cubicBezTo>
                      <a:pt x="3211" y="10857"/>
                      <a:pt x="3268" y="10835"/>
                      <a:pt x="3311" y="10792"/>
                    </a:cubicBezTo>
                    <a:lnTo>
                      <a:pt x="6771" y="7322"/>
                    </a:lnTo>
                    <a:lnTo>
                      <a:pt x="9470" y="4633"/>
                    </a:lnTo>
                    <a:cubicBezTo>
                      <a:pt x="9586" y="4522"/>
                      <a:pt x="9667" y="4378"/>
                      <a:pt x="9715" y="4224"/>
                    </a:cubicBezTo>
                    <a:lnTo>
                      <a:pt x="10875" y="244"/>
                    </a:lnTo>
                    <a:cubicBezTo>
                      <a:pt x="10913" y="119"/>
                      <a:pt x="10816" y="0"/>
                      <a:pt x="1069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83"/>
              <p:cNvSpPr/>
              <p:nvPr/>
            </p:nvSpPr>
            <p:spPr>
              <a:xfrm>
                <a:off x="1825216" y="4295123"/>
                <a:ext cx="286116" cy="212889"/>
              </a:xfrm>
              <a:custGeom>
                <a:avLst/>
                <a:gdLst/>
                <a:ahLst/>
                <a:cxnLst/>
                <a:rect l="l" t="t" r="r" b="b"/>
                <a:pathLst>
                  <a:path w="10909" h="8117" extrusionOk="0">
                    <a:moveTo>
                      <a:pt x="10696" y="0"/>
                    </a:moveTo>
                    <a:cubicBezTo>
                      <a:pt x="10677" y="0"/>
                      <a:pt x="10659" y="3"/>
                      <a:pt x="10639" y="9"/>
                    </a:cubicBezTo>
                    <a:lnTo>
                      <a:pt x="6621" y="1183"/>
                    </a:lnTo>
                    <a:cubicBezTo>
                      <a:pt x="6492" y="1221"/>
                      <a:pt x="6376" y="1289"/>
                      <a:pt x="6285" y="1385"/>
                    </a:cubicBezTo>
                    <a:lnTo>
                      <a:pt x="82" y="7587"/>
                    </a:lnTo>
                    <a:cubicBezTo>
                      <a:pt x="1" y="7664"/>
                      <a:pt x="1" y="7794"/>
                      <a:pt x="82" y="7871"/>
                    </a:cubicBezTo>
                    <a:lnTo>
                      <a:pt x="328" y="8116"/>
                    </a:lnTo>
                    <a:lnTo>
                      <a:pt x="1025" y="7414"/>
                    </a:lnTo>
                    <a:lnTo>
                      <a:pt x="6593" y="1847"/>
                    </a:lnTo>
                    <a:cubicBezTo>
                      <a:pt x="6679" y="1760"/>
                      <a:pt x="6785" y="1698"/>
                      <a:pt x="6901" y="1669"/>
                    </a:cubicBezTo>
                    <a:lnTo>
                      <a:pt x="10793" y="528"/>
                    </a:lnTo>
                    <a:lnTo>
                      <a:pt x="10875" y="244"/>
                    </a:lnTo>
                    <a:lnTo>
                      <a:pt x="10875" y="240"/>
                    </a:lnTo>
                    <a:cubicBezTo>
                      <a:pt x="10908" y="114"/>
                      <a:pt x="10815" y="0"/>
                      <a:pt x="106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83"/>
              <p:cNvSpPr/>
              <p:nvPr/>
            </p:nvSpPr>
            <p:spPr>
              <a:xfrm>
                <a:off x="1969468" y="4376481"/>
                <a:ext cx="59956" cy="59851"/>
              </a:xfrm>
              <a:custGeom>
                <a:avLst/>
                <a:gdLst/>
                <a:ahLst/>
                <a:cxnLst/>
                <a:rect l="l" t="t" r="r" b="b"/>
                <a:pathLst>
                  <a:path w="2286" h="2282" extrusionOk="0">
                    <a:moveTo>
                      <a:pt x="1146" y="1"/>
                    </a:moveTo>
                    <a:cubicBezTo>
                      <a:pt x="515" y="1"/>
                      <a:pt x="0" y="511"/>
                      <a:pt x="0" y="1141"/>
                    </a:cubicBezTo>
                    <a:cubicBezTo>
                      <a:pt x="0" y="1771"/>
                      <a:pt x="515" y="2281"/>
                      <a:pt x="1146" y="2281"/>
                    </a:cubicBezTo>
                    <a:cubicBezTo>
                      <a:pt x="1776" y="2281"/>
                      <a:pt x="2286" y="1771"/>
                      <a:pt x="2286" y="1141"/>
                    </a:cubicBezTo>
                    <a:cubicBezTo>
                      <a:pt x="2286" y="511"/>
                      <a:pt x="1776" y="1"/>
                      <a:pt x="1146"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83"/>
              <p:cNvSpPr/>
              <p:nvPr/>
            </p:nvSpPr>
            <p:spPr>
              <a:xfrm>
                <a:off x="1969336" y="4376428"/>
                <a:ext cx="37243" cy="60035"/>
              </a:xfrm>
              <a:custGeom>
                <a:avLst/>
                <a:gdLst/>
                <a:ahLst/>
                <a:cxnLst/>
                <a:rect l="l" t="t" r="r" b="b"/>
                <a:pathLst>
                  <a:path w="1420" h="2289" extrusionOk="0">
                    <a:moveTo>
                      <a:pt x="1138" y="1"/>
                    </a:moveTo>
                    <a:cubicBezTo>
                      <a:pt x="527" y="1"/>
                      <a:pt x="1" y="499"/>
                      <a:pt x="1" y="1143"/>
                    </a:cubicBezTo>
                    <a:cubicBezTo>
                      <a:pt x="1" y="1792"/>
                      <a:pt x="529" y="2288"/>
                      <a:pt x="1143" y="2288"/>
                    </a:cubicBezTo>
                    <a:cubicBezTo>
                      <a:pt x="1234" y="2288"/>
                      <a:pt x="1327" y="2278"/>
                      <a:pt x="1420" y="2254"/>
                    </a:cubicBezTo>
                    <a:cubicBezTo>
                      <a:pt x="554" y="2043"/>
                      <a:pt x="251" y="965"/>
                      <a:pt x="881" y="335"/>
                    </a:cubicBezTo>
                    <a:cubicBezTo>
                      <a:pt x="1025" y="185"/>
                      <a:pt x="1213" y="84"/>
                      <a:pt x="1420" y="36"/>
                    </a:cubicBezTo>
                    <a:cubicBezTo>
                      <a:pt x="1325" y="12"/>
                      <a:pt x="1231" y="1"/>
                      <a:pt x="113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83"/>
              <p:cNvSpPr/>
              <p:nvPr/>
            </p:nvSpPr>
            <p:spPr>
              <a:xfrm>
                <a:off x="1817637" y="4510765"/>
                <a:ext cx="77528" cy="76611"/>
              </a:xfrm>
              <a:custGeom>
                <a:avLst/>
                <a:gdLst/>
                <a:ahLst/>
                <a:cxnLst/>
                <a:rect l="l" t="t" r="r" b="b"/>
                <a:pathLst>
                  <a:path w="2956" h="2921" extrusionOk="0">
                    <a:moveTo>
                      <a:pt x="766" y="0"/>
                    </a:moveTo>
                    <a:lnTo>
                      <a:pt x="121" y="645"/>
                    </a:lnTo>
                    <a:cubicBezTo>
                      <a:pt x="1" y="765"/>
                      <a:pt x="1" y="953"/>
                      <a:pt x="121" y="1073"/>
                    </a:cubicBezTo>
                    <a:lnTo>
                      <a:pt x="1002" y="1954"/>
                    </a:lnTo>
                    <a:lnTo>
                      <a:pt x="1882" y="2834"/>
                    </a:lnTo>
                    <a:cubicBezTo>
                      <a:pt x="1940" y="2892"/>
                      <a:pt x="2017" y="2921"/>
                      <a:pt x="2094" y="2921"/>
                    </a:cubicBezTo>
                    <a:cubicBezTo>
                      <a:pt x="2171" y="2921"/>
                      <a:pt x="2248" y="2892"/>
                      <a:pt x="2306" y="2834"/>
                    </a:cubicBezTo>
                    <a:lnTo>
                      <a:pt x="2955" y="2190"/>
                    </a:lnTo>
                    <a:lnTo>
                      <a:pt x="2089" y="1324"/>
                    </a:lnTo>
                    <a:lnTo>
                      <a:pt x="1627" y="862"/>
                    </a:lnTo>
                    <a:lnTo>
                      <a:pt x="766" y="0"/>
                    </a:ln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83"/>
              <p:cNvSpPr/>
              <p:nvPr/>
            </p:nvSpPr>
            <p:spPr>
              <a:xfrm>
                <a:off x="1817637" y="4510765"/>
                <a:ext cx="30083" cy="33466"/>
              </a:xfrm>
              <a:custGeom>
                <a:avLst/>
                <a:gdLst/>
                <a:ahLst/>
                <a:cxnLst/>
                <a:rect l="l" t="t" r="r" b="b"/>
                <a:pathLst>
                  <a:path w="1147" h="1276" extrusionOk="0">
                    <a:moveTo>
                      <a:pt x="766" y="0"/>
                    </a:moveTo>
                    <a:lnTo>
                      <a:pt x="121" y="650"/>
                    </a:lnTo>
                    <a:cubicBezTo>
                      <a:pt x="1" y="765"/>
                      <a:pt x="1" y="953"/>
                      <a:pt x="121" y="1073"/>
                    </a:cubicBezTo>
                    <a:lnTo>
                      <a:pt x="323" y="1275"/>
                    </a:lnTo>
                    <a:cubicBezTo>
                      <a:pt x="338" y="1218"/>
                      <a:pt x="371" y="1160"/>
                      <a:pt x="415" y="1117"/>
                    </a:cubicBezTo>
                    <a:lnTo>
                      <a:pt x="1146" y="380"/>
                    </a:lnTo>
                    <a:lnTo>
                      <a:pt x="766"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83"/>
              <p:cNvSpPr/>
              <p:nvPr/>
            </p:nvSpPr>
            <p:spPr>
              <a:xfrm>
                <a:off x="1825216" y="4479450"/>
                <a:ext cx="101107" cy="100425"/>
              </a:xfrm>
              <a:custGeom>
                <a:avLst/>
                <a:gdLst/>
                <a:ahLst/>
                <a:cxnLst/>
                <a:rect l="l" t="t" r="r" b="b"/>
                <a:pathLst>
                  <a:path w="3855" h="3829" extrusionOk="0">
                    <a:moveTo>
                      <a:pt x="636" y="1"/>
                    </a:moveTo>
                    <a:lnTo>
                      <a:pt x="78" y="559"/>
                    </a:lnTo>
                    <a:cubicBezTo>
                      <a:pt x="1" y="636"/>
                      <a:pt x="1" y="761"/>
                      <a:pt x="78" y="843"/>
                    </a:cubicBezTo>
                    <a:lnTo>
                      <a:pt x="1319" y="2080"/>
                    </a:lnTo>
                    <a:lnTo>
                      <a:pt x="1771" y="2537"/>
                    </a:lnTo>
                    <a:lnTo>
                      <a:pt x="2998" y="3764"/>
                    </a:lnTo>
                    <a:cubicBezTo>
                      <a:pt x="3042" y="3807"/>
                      <a:pt x="3098" y="3829"/>
                      <a:pt x="3155" y="3829"/>
                    </a:cubicBezTo>
                    <a:cubicBezTo>
                      <a:pt x="3211" y="3829"/>
                      <a:pt x="3268" y="3807"/>
                      <a:pt x="3311" y="3764"/>
                    </a:cubicBezTo>
                    <a:lnTo>
                      <a:pt x="3855" y="3215"/>
                    </a:lnTo>
                    <a:lnTo>
                      <a:pt x="2474" y="1839"/>
                    </a:lnTo>
                    <a:lnTo>
                      <a:pt x="2021" y="1382"/>
                    </a:lnTo>
                    <a:lnTo>
                      <a:pt x="636" y="1"/>
                    </a:lnTo>
                    <a:close/>
                  </a:path>
                </a:pathLst>
              </a:custGeom>
              <a:solidFill>
                <a:srgbClr val="DCE4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83"/>
              <p:cNvSpPr/>
              <p:nvPr/>
            </p:nvSpPr>
            <p:spPr>
              <a:xfrm>
                <a:off x="1825216" y="4479345"/>
                <a:ext cx="26909" cy="28667"/>
              </a:xfrm>
              <a:custGeom>
                <a:avLst/>
                <a:gdLst/>
                <a:ahLst/>
                <a:cxnLst/>
                <a:rect l="l" t="t" r="r" b="b"/>
                <a:pathLst>
                  <a:path w="1026" h="1093" extrusionOk="0">
                    <a:moveTo>
                      <a:pt x="640" y="0"/>
                    </a:moveTo>
                    <a:lnTo>
                      <a:pt x="82" y="563"/>
                    </a:lnTo>
                    <a:cubicBezTo>
                      <a:pt x="1" y="640"/>
                      <a:pt x="1" y="770"/>
                      <a:pt x="82" y="847"/>
                    </a:cubicBezTo>
                    <a:lnTo>
                      <a:pt x="328" y="1092"/>
                    </a:lnTo>
                    <a:lnTo>
                      <a:pt x="1025" y="390"/>
                    </a:lnTo>
                    <a:lnTo>
                      <a:pt x="640"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83"/>
              <p:cNvSpPr/>
              <p:nvPr/>
            </p:nvSpPr>
            <p:spPr>
              <a:xfrm>
                <a:off x="2043927" y="4295123"/>
                <a:ext cx="67510" cy="66880"/>
              </a:xfrm>
              <a:custGeom>
                <a:avLst/>
                <a:gdLst/>
                <a:ahLst/>
                <a:cxnLst/>
                <a:rect l="l" t="t" r="r" b="b"/>
                <a:pathLst>
                  <a:path w="2574" h="2550" extrusionOk="0">
                    <a:moveTo>
                      <a:pt x="2356" y="0"/>
                    </a:moveTo>
                    <a:cubicBezTo>
                      <a:pt x="2338" y="0"/>
                      <a:pt x="2319" y="3"/>
                      <a:pt x="2300" y="9"/>
                    </a:cubicBezTo>
                    <a:lnTo>
                      <a:pt x="0" y="682"/>
                    </a:lnTo>
                    <a:lnTo>
                      <a:pt x="1867" y="2549"/>
                    </a:lnTo>
                    <a:lnTo>
                      <a:pt x="2536" y="244"/>
                    </a:lnTo>
                    <a:cubicBezTo>
                      <a:pt x="2574" y="119"/>
                      <a:pt x="2477" y="0"/>
                      <a:pt x="2356" y="0"/>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83"/>
              <p:cNvSpPr/>
              <p:nvPr/>
            </p:nvSpPr>
            <p:spPr>
              <a:xfrm>
                <a:off x="2043927" y="4295123"/>
                <a:ext cx="67510" cy="29401"/>
              </a:xfrm>
              <a:custGeom>
                <a:avLst/>
                <a:gdLst/>
                <a:ahLst/>
                <a:cxnLst/>
                <a:rect l="l" t="t" r="r" b="b"/>
                <a:pathLst>
                  <a:path w="2574" h="1121" extrusionOk="0">
                    <a:moveTo>
                      <a:pt x="2356" y="0"/>
                    </a:moveTo>
                    <a:cubicBezTo>
                      <a:pt x="2338" y="0"/>
                      <a:pt x="2319" y="3"/>
                      <a:pt x="2300" y="9"/>
                    </a:cubicBezTo>
                    <a:lnTo>
                      <a:pt x="1545" y="230"/>
                    </a:lnTo>
                    <a:lnTo>
                      <a:pt x="0" y="682"/>
                    </a:lnTo>
                    <a:lnTo>
                      <a:pt x="438" y="1120"/>
                    </a:lnTo>
                    <a:lnTo>
                      <a:pt x="2454" y="528"/>
                    </a:lnTo>
                    <a:lnTo>
                      <a:pt x="2536" y="244"/>
                    </a:lnTo>
                    <a:cubicBezTo>
                      <a:pt x="2574" y="119"/>
                      <a:pt x="2477" y="0"/>
                      <a:pt x="2356"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83"/>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83"/>
              <p:cNvSpPr/>
              <p:nvPr/>
            </p:nvSpPr>
            <p:spPr>
              <a:xfrm>
                <a:off x="1840114" y="4442521"/>
                <a:ext cx="123951" cy="122378"/>
              </a:xfrm>
              <a:custGeom>
                <a:avLst/>
                <a:gdLst/>
                <a:ahLst/>
                <a:cxnLst/>
                <a:rect l="l" t="t" r="r" b="b"/>
                <a:pathLst>
                  <a:path w="4726" h="4666" extrusionOk="0">
                    <a:moveTo>
                      <a:pt x="4369" y="0"/>
                    </a:moveTo>
                    <a:cubicBezTo>
                      <a:pt x="4291" y="0"/>
                      <a:pt x="4213" y="30"/>
                      <a:pt x="4153" y="91"/>
                    </a:cubicBezTo>
                    <a:lnTo>
                      <a:pt x="121" y="4123"/>
                    </a:lnTo>
                    <a:cubicBezTo>
                      <a:pt x="0" y="4243"/>
                      <a:pt x="0" y="4436"/>
                      <a:pt x="121" y="4556"/>
                    </a:cubicBezTo>
                    <a:lnTo>
                      <a:pt x="140" y="4575"/>
                    </a:lnTo>
                    <a:cubicBezTo>
                      <a:pt x="200" y="4635"/>
                      <a:pt x="278" y="4665"/>
                      <a:pt x="356" y="4665"/>
                    </a:cubicBezTo>
                    <a:cubicBezTo>
                      <a:pt x="435" y="4665"/>
                      <a:pt x="513" y="4635"/>
                      <a:pt x="573" y="4575"/>
                    </a:cubicBezTo>
                    <a:lnTo>
                      <a:pt x="4610" y="543"/>
                    </a:lnTo>
                    <a:cubicBezTo>
                      <a:pt x="4725" y="423"/>
                      <a:pt x="4725" y="230"/>
                      <a:pt x="4610" y="110"/>
                    </a:cubicBezTo>
                    <a:lnTo>
                      <a:pt x="4586" y="91"/>
                    </a:lnTo>
                    <a:cubicBezTo>
                      <a:pt x="4526" y="30"/>
                      <a:pt x="4448" y="0"/>
                      <a:pt x="4369" y="0"/>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83"/>
              <p:cNvSpPr/>
              <p:nvPr/>
            </p:nvSpPr>
            <p:spPr>
              <a:xfrm>
                <a:off x="1840245" y="4442521"/>
                <a:ext cx="121932" cy="122404"/>
              </a:xfrm>
              <a:custGeom>
                <a:avLst/>
                <a:gdLst/>
                <a:ahLst/>
                <a:cxnLst/>
                <a:rect l="l" t="t" r="r" b="b"/>
                <a:pathLst>
                  <a:path w="4649" h="4667" extrusionOk="0">
                    <a:moveTo>
                      <a:pt x="4367" y="0"/>
                    </a:moveTo>
                    <a:cubicBezTo>
                      <a:pt x="4287" y="0"/>
                      <a:pt x="4208" y="30"/>
                      <a:pt x="4148" y="91"/>
                    </a:cubicBezTo>
                    <a:lnTo>
                      <a:pt x="120" y="4123"/>
                    </a:lnTo>
                    <a:cubicBezTo>
                      <a:pt x="0" y="4243"/>
                      <a:pt x="0" y="4436"/>
                      <a:pt x="120" y="4556"/>
                    </a:cubicBezTo>
                    <a:lnTo>
                      <a:pt x="140" y="4575"/>
                    </a:lnTo>
                    <a:cubicBezTo>
                      <a:pt x="193" y="4633"/>
                      <a:pt x="270" y="4667"/>
                      <a:pt x="351" y="4667"/>
                    </a:cubicBezTo>
                    <a:cubicBezTo>
                      <a:pt x="274" y="4546"/>
                      <a:pt x="289" y="4387"/>
                      <a:pt x="390" y="4286"/>
                    </a:cubicBezTo>
                    <a:lnTo>
                      <a:pt x="4422" y="254"/>
                    </a:lnTo>
                    <a:cubicBezTo>
                      <a:pt x="4485" y="196"/>
                      <a:pt x="4566" y="163"/>
                      <a:pt x="4648" y="163"/>
                    </a:cubicBezTo>
                    <a:cubicBezTo>
                      <a:pt x="4634" y="143"/>
                      <a:pt x="4619" y="124"/>
                      <a:pt x="4605" y="110"/>
                    </a:cubicBezTo>
                    <a:lnTo>
                      <a:pt x="4586" y="91"/>
                    </a:lnTo>
                    <a:cubicBezTo>
                      <a:pt x="4526" y="30"/>
                      <a:pt x="4446" y="0"/>
                      <a:pt x="4367"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83"/>
              <p:cNvSpPr/>
              <p:nvPr/>
            </p:nvSpPr>
            <p:spPr>
              <a:xfrm>
                <a:off x="1832140" y="4599362"/>
                <a:ext cx="33178" cy="28798"/>
              </a:xfrm>
              <a:custGeom>
                <a:avLst/>
                <a:gdLst/>
                <a:ahLst/>
                <a:cxnLst/>
                <a:rect l="l" t="t" r="r" b="b"/>
                <a:pathLst>
                  <a:path w="1265" h="1098" extrusionOk="0">
                    <a:moveTo>
                      <a:pt x="965" y="1"/>
                    </a:moveTo>
                    <a:cubicBezTo>
                      <a:pt x="916" y="1"/>
                      <a:pt x="864" y="22"/>
                      <a:pt x="819" y="72"/>
                    </a:cubicBezTo>
                    <a:lnTo>
                      <a:pt x="131" y="760"/>
                    </a:lnTo>
                    <a:cubicBezTo>
                      <a:pt x="0" y="906"/>
                      <a:pt x="130" y="1098"/>
                      <a:pt x="283" y="1098"/>
                    </a:cubicBezTo>
                    <a:cubicBezTo>
                      <a:pt x="327" y="1098"/>
                      <a:pt x="373" y="1082"/>
                      <a:pt x="415" y="1044"/>
                    </a:cubicBezTo>
                    <a:lnTo>
                      <a:pt x="1103" y="356"/>
                    </a:lnTo>
                    <a:cubicBezTo>
                      <a:pt x="1264" y="213"/>
                      <a:pt x="1124"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83"/>
              <p:cNvSpPr/>
              <p:nvPr/>
            </p:nvSpPr>
            <p:spPr>
              <a:xfrm>
                <a:off x="1814620" y="4582314"/>
                <a:ext cx="30948" cy="28326"/>
              </a:xfrm>
              <a:custGeom>
                <a:avLst/>
                <a:gdLst/>
                <a:ahLst/>
                <a:cxnLst/>
                <a:rect l="l" t="t" r="r" b="b"/>
                <a:pathLst>
                  <a:path w="1180" h="1080" extrusionOk="0">
                    <a:moveTo>
                      <a:pt x="960" y="1"/>
                    </a:moveTo>
                    <a:cubicBezTo>
                      <a:pt x="909" y="1"/>
                      <a:pt x="857" y="20"/>
                      <a:pt x="818" y="58"/>
                    </a:cubicBezTo>
                    <a:lnTo>
                      <a:pt x="135" y="742"/>
                    </a:lnTo>
                    <a:cubicBezTo>
                      <a:pt x="1" y="887"/>
                      <a:pt x="130" y="1079"/>
                      <a:pt x="285" y="1079"/>
                    </a:cubicBezTo>
                    <a:cubicBezTo>
                      <a:pt x="329" y="1079"/>
                      <a:pt x="376" y="1063"/>
                      <a:pt x="419" y="1025"/>
                    </a:cubicBezTo>
                    <a:lnTo>
                      <a:pt x="1102" y="342"/>
                    </a:lnTo>
                    <a:cubicBezTo>
                      <a:pt x="1179" y="265"/>
                      <a:pt x="1179" y="135"/>
                      <a:pt x="1102" y="58"/>
                    </a:cubicBezTo>
                    <a:cubicBezTo>
                      <a:pt x="1064" y="20"/>
                      <a:pt x="1012"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83"/>
              <p:cNvSpPr/>
              <p:nvPr/>
            </p:nvSpPr>
            <p:spPr>
              <a:xfrm>
                <a:off x="1752015" y="4289484"/>
                <a:ext cx="365611" cy="360628"/>
              </a:xfrm>
              <a:custGeom>
                <a:avLst/>
                <a:gdLst/>
                <a:ahLst/>
                <a:cxnLst/>
                <a:rect l="l" t="t" r="r" b="b"/>
                <a:pathLst>
                  <a:path w="13940" h="13750" extrusionOk="0">
                    <a:moveTo>
                      <a:pt x="13474" y="411"/>
                    </a:moveTo>
                    <a:lnTo>
                      <a:pt x="12901" y="2365"/>
                    </a:lnTo>
                    <a:lnTo>
                      <a:pt x="11515" y="979"/>
                    </a:lnTo>
                    <a:lnTo>
                      <a:pt x="13474" y="411"/>
                    </a:lnTo>
                    <a:close/>
                    <a:moveTo>
                      <a:pt x="5823" y="4554"/>
                    </a:moveTo>
                    <a:lnTo>
                      <a:pt x="3355" y="7023"/>
                    </a:lnTo>
                    <a:lnTo>
                      <a:pt x="573" y="6782"/>
                    </a:lnTo>
                    <a:cubicBezTo>
                      <a:pt x="540" y="6777"/>
                      <a:pt x="525" y="6734"/>
                      <a:pt x="554" y="6710"/>
                    </a:cubicBezTo>
                    <a:lnTo>
                      <a:pt x="549" y="6705"/>
                    </a:lnTo>
                    <a:cubicBezTo>
                      <a:pt x="1752" y="5502"/>
                      <a:pt x="3345" y="4766"/>
                      <a:pt x="5039" y="4622"/>
                    </a:cubicBezTo>
                    <a:lnTo>
                      <a:pt x="5823" y="4554"/>
                    </a:lnTo>
                    <a:close/>
                    <a:moveTo>
                      <a:pt x="3436" y="7513"/>
                    </a:moveTo>
                    <a:lnTo>
                      <a:pt x="4533" y="8611"/>
                    </a:lnTo>
                    <a:lnTo>
                      <a:pt x="4115" y="9029"/>
                    </a:lnTo>
                    <a:lnTo>
                      <a:pt x="3022" y="7932"/>
                    </a:lnTo>
                    <a:lnTo>
                      <a:pt x="3436" y="7513"/>
                    </a:lnTo>
                    <a:close/>
                    <a:moveTo>
                      <a:pt x="3263" y="8745"/>
                    </a:moveTo>
                    <a:lnTo>
                      <a:pt x="3831" y="9313"/>
                    </a:lnTo>
                    <a:lnTo>
                      <a:pt x="3340" y="9799"/>
                    </a:lnTo>
                    <a:cubicBezTo>
                      <a:pt x="3316" y="9823"/>
                      <a:pt x="3292" y="9852"/>
                      <a:pt x="3273" y="9886"/>
                    </a:cubicBezTo>
                    <a:lnTo>
                      <a:pt x="2767" y="9376"/>
                    </a:lnTo>
                    <a:cubicBezTo>
                      <a:pt x="2729" y="9337"/>
                      <a:pt x="2734" y="9279"/>
                      <a:pt x="2767" y="9241"/>
                    </a:cubicBezTo>
                    <a:lnTo>
                      <a:pt x="3263" y="8745"/>
                    </a:lnTo>
                    <a:close/>
                    <a:moveTo>
                      <a:pt x="11082" y="1109"/>
                    </a:moveTo>
                    <a:lnTo>
                      <a:pt x="12776" y="2808"/>
                    </a:lnTo>
                    <a:lnTo>
                      <a:pt x="12266" y="4554"/>
                    </a:lnTo>
                    <a:lnTo>
                      <a:pt x="6655" y="10165"/>
                    </a:lnTo>
                    <a:lnTo>
                      <a:pt x="5558" y="9068"/>
                    </a:lnTo>
                    <a:lnTo>
                      <a:pt x="8118" y="6508"/>
                    </a:lnTo>
                    <a:cubicBezTo>
                      <a:pt x="8301" y="6325"/>
                      <a:pt x="8335" y="6007"/>
                      <a:pt x="8099" y="5767"/>
                    </a:cubicBezTo>
                    <a:cubicBezTo>
                      <a:pt x="7998" y="5668"/>
                      <a:pt x="7867" y="5619"/>
                      <a:pt x="7736" y="5619"/>
                    </a:cubicBezTo>
                    <a:cubicBezTo>
                      <a:pt x="7606" y="5619"/>
                      <a:pt x="7476" y="5668"/>
                      <a:pt x="7377" y="5767"/>
                    </a:cubicBezTo>
                    <a:lnTo>
                      <a:pt x="4817" y="8327"/>
                    </a:lnTo>
                    <a:lnTo>
                      <a:pt x="3725" y="7230"/>
                    </a:lnTo>
                    <a:lnTo>
                      <a:pt x="9331" y="1624"/>
                    </a:lnTo>
                    <a:lnTo>
                      <a:pt x="11082" y="1109"/>
                    </a:lnTo>
                    <a:close/>
                    <a:moveTo>
                      <a:pt x="7740" y="6023"/>
                    </a:moveTo>
                    <a:cubicBezTo>
                      <a:pt x="7835" y="6023"/>
                      <a:pt x="7916" y="6149"/>
                      <a:pt x="7825" y="6234"/>
                    </a:cubicBezTo>
                    <a:lnTo>
                      <a:pt x="7820" y="6234"/>
                    </a:lnTo>
                    <a:lnTo>
                      <a:pt x="5130" y="8923"/>
                    </a:lnTo>
                    <a:lnTo>
                      <a:pt x="3807" y="10246"/>
                    </a:lnTo>
                    <a:cubicBezTo>
                      <a:pt x="3780" y="10273"/>
                      <a:pt x="3750" y="10285"/>
                      <a:pt x="3722" y="10285"/>
                    </a:cubicBezTo>
                    <a:cubicBezTo>
                      <a:pt x="3628" y="10285"/>
                      <a:pt x="3549" y="10163"/>
                      <a:pt x="3634" y="10078"/>
                    </a:cubicBezTo>
                    <a:lnTo>
                      <a:pt x="7651" y="6065"/>
                    </a:lnTo>
                    <a:cubicBezTo>
                      <a:pt x="7679" y="6035"/>
                      <a:pt x="7710" y="6023"/>
                      <a:pt x="7740" y="6023"/>
                    </a:cubicBezTo>
                    <a:close/>
                    <a:moveTo>
                      <a:pt x="5274" y="9352"/>
                    </a:moveTo>
                    <a:lnTo>
                      <a:pt x="6371" y="10449"/>
                    </a:lnTo>
                    <a:lnTo>
                      <a:pt x="5967" y="10853"/>
                    </a:lnTo>
                    <a:cubicBezTo>
                      <a:pt x="5962" y="10855"/>
                      <a:pt x="5958" y="10856"/>
                      <a:pt x="5953" y="10856"/>
                    </a:cubicBezTo>
                    <a:cubicBezTo>
                      <a:pt x="5949" y="10856"/>
                      <a:pt x="5946" y="10855"/>
                      <a:pt x="5943" y="10853"/>
                    </a:cubicBezTo>
                    <a:lnTo>
                      <a:pt x="4856" y="9770"/>
                    </a:lnTo>
                    <a:lnTo>
                      <a:pt x="5274" y="9352"/>
                    </a:lnTo>
                    <a:close/>
                    <a:moveTo>
                      <a:pt x="4572" y="10054"/>
                    </a:moveTo>
                    <a:lnTo>
                      <a:pt x="5140" y="10622"/>
                    </a:lnTo>
                    <a:lnTo>
                      <a:pt x="4644" y="11117"/>
                    </a:lnTo>
                    <a:cubicBezTo>
                      <a:pt x="4625" y="11137"/>
                      <a:pt x="4601" y="11146"/>
                      <a:pt x="4577" y="11146"/>
                    </a:cubicBezTo>
                    <a:cubicBezTo>
                      <a:pt x="4553" y="11146"/>
                      <a:pt x="4529" y="11137"/>
                      <a:pt x="4509" y="11117"/>
                    </a:cubicBezTo>
                    <a:lnTo>
                      <a:pt x="3999" y="10607"/>
                    </a:lnTo>
                    <a:cubicBezTo>
                      <a:pt x="4033" y="10588"/>
                      <a:pt x="4057" y="10569"/>
                      <a:pt x="4086" y="10540"/>
                    </a:cubicBezTo>
                    <a:lnTo>
                      <a:pt x="4572" y="10054"/>
                    </a:lnTo>
                    <a:close/>
                    <a:moveTo>
                      <a:pt x="13493" y="1"/>
                    </a:moveTo>
                    <a:cubicBezTo>
                      <a:pt x="13457" y="1"/>
                      <a:pt x="13420" y="6"/>
                      <a:pt x="13382" y="17"/>
                    </a:cubicBezTo>
                    <a:lnTo>
                      <a:pt x="9167" y="1249"/>
                    </a:lnTo>
                    <a:cubicBezTo>
                      <a:pt x="9133" y="1258"/>
                      <a:pt x="9105" y="1277"/>
                      <a:pt x="9080" y="1301"/>
                    </a:cubicBezTo>
                    <a:lnTo>
                      <a:pt x="6266" y="4116"/>
                    </a:lnTo>
                    <a:lnTo>
                      <a:pt x="5005" y="4222"/>
                    </a:lnTo>
                    <a:cubicBezTo>
                      <a:pt x="3215" y="4376"/>
                      <a:pt x="1540" y="5156"/>
                      <a:pt x="270" y="6426"/>
                    </a:cubicBezTo>
                    <a:cubicBezTo>
                      <a:pt x="1" y="6691"/>
                      <a:pt x="169" y="7148"/>
                      <a:pt x="544" y="7181"/>
                    </a:cubicBezTo>
                    <a:lnTo>
                      <a:pt x="2989" y="7398"/>
                    </a:lnTo>
                    <a:lnTo>
                      <a:pt x="2734" y="7648"/>
                    </a:lnTo>
                    <a:cubicBezTo>
                      <a:pt x="2580" y="7807"/>
                      <a:pt x="2580" y="8062"/>
                      <a:pt x="2734" y="8221"/>
                    </a:cubicBezTo>
                    <a:lnTo>
                      <a:pt x="2979" y="8461"/>
                    </a:lnTo>
                    <a:lnTo>
                      <a:pt x="2484" y="8962"/>
                    </a:lnTo>
                    <a:cubicBezTo>
                      <a:pt x="2291" y="9154"/>
                      <a:pt x="2291" y="9467"/>
                      <a:pt x="2484" y="9664"/>
                    </a:cubicBezTo>
                    <a:lnTo>
                      <a:pt x="4225" y="11406"/>
                    </a:lnTo>
                    <a:cubicBezTo>
                      <a:pt x="4322" y="11502"/>
                      <a:pt x="4449" y="11550"/>
                      <a:pt x="4577" y="11550"/>
                    </a:cubicBezTo>
                    <a:cubicBezTo>
                      <a:pt x="4704" y="11550"/>
                      <a:pt x="4832" y="11502"/>
                      <a:pt x="4928" y="11406"/>
                    </a:cubicBezTo>
                    <a:lnTo>
                      <a:pt x="5424" y="10906"/>
                    </a:lnTo>
                    <a:lnTo>
                      <a:pt x="5655" y="11141"/>
                    </a:lnTo>
                    <a:cubicBezTo>
                      <a:pt x="5739" y="11223"/>
                      <a:pt x="5847" y="11264"/>
                      <a:pt x="5955" y="11264"/>
                    </a:cubicBezTo>
                    <a:cubicBezTo>
                      <a:pt x="6062" y="11264"/>
                      <a:pt x="6169" y="11223"/>
                      <a:pt x="6251" y="11141"/>
                    </a:cubicBezTo>
                    <a:lnTo>
                      <a:pt x="6492" y="10901"/>
                    </a:lnTo>
                    <a:lnTo>
                      <a:pt x="6708" y="13345"/>
                    </a:lnTo>
                    <a:cubicBezTo>
                      <a:pt x="6727" y="13594"/>
                      <a:pt x="6934" y="13749"/>
                      <a:pt x="7150" y="13749"/>
                    </a:cubicBezTo>
                    <a:cubicBezTo>
                      <a:pt x="7260" y="13749"/>
                      <a:pt x="7373" y="13709"/>
                      <a:pt x="7464" y="13620"/>
                    </a:cubicBezTo>
                    <a:cubicBezTo>
                      <a:pt x="8238" y="12845"/>
                      <a:pt x="8840" y="11907"/>
                      <a:pt x="9215" y="10877"/>
                    </a:cubicBezTo>
                    <a:cubicBezTo>
                      <a:pt x="9282" y="10714"/>
                      <a:pt x="9151" y="10597"/>
                      <a:pt x="9024" y="10597"/>
                    </a:cubicBezTo>
                    <a:cubicBezTo>
                      <a:pt x="8948" y="10597"/>
                      <a:pt x="8872" y="10638"/>
                      <a:pt x="8840" y="10737"/>
                    </a:cubicBezTo>
                    <a:cubicBezTo>
                      <a:pt x="8479" y="11714"/>
                      <a:pt x="7911" y="12599"/>
                      <a:pt x="7175" y="13331"/>
                    </a:cubicBezTo>
                    <a:cubicBezTo>
                      <a:pt x="7167" y="13339"/>
                      <a:pt x="7156" y="13343"/>
                      <a:pt x="7146" y="13343"/>
                    </a:cubicBezTo>
                    <a:cubicBezTo>
                      <a:pt x="7126" y="13343"/>
                      <a:pt x="7108" y="13329"/>
                      <a:pt x="7108" y="13307"/>
                    </a:cubicBezTo>
                    <a:lnTo>
                      <a:pt x="6867" y="10526"/>
                    </a:lnTo>
                    <a:lnTo>
                      <a:pt x="9331" y="8057"/>
                    </a:lnTo>
                    <a:lnTo>
                      <a:pt x="9331" y="8057"/>
                    </a:lnTo>
                    <a:cubicBezTo>
                      <a:pt x="9249" y="9053"/>
                      <a:pt x="9230" y="9318"/>
                      <a:pt x="9114" y="9823"/>
                    </a:cubicBezTo>
                    <a:cubicBezTo>
                      <a:pt x="9069" y="9980"/>
                      <a:pt x="9192" y="10078"/>
                      <a:pt x="9312" y="10078"/>
                    </a:cubicBezTo>
                    <a:cubicBezTo>
                      <a:pt x="9399" y="10078"/>
                      <a:pt x="9484" y="10027"/>
                      <a:pt x="9504" y="9910"/>
                    </a:cubicBezTo>
                    <a:cubicBezTo>
                      <a:pt x="9643" y="9294"/>
                      <a:pt x="9658" y="9000"/>
                      <a:pt x="9773" y="7614"/>
                    </a:cubicBezTo>
                    <a:lnTo>
                      <a:pt x="12583" y="4804"/>
                    </a:lnTo>
                    <a:cubicBezTo>
                      <a:pt x="12607" y="4780"/>
                      <a:pt x="12627" y="4747"/>
                      <a:pt x="12636" y="4718"/>
                    </a:cubicBezTo>
                    <a:lnTo>
                      <a:pt x="13195" y="2803"/>
                    </a:lnTo>
                    <a:lnTo>
                      <a:pt x="13868" y="503"/>
                    </a:lnTo>
                    <a:cubicBezTo>
                      <a:pt x="13940" y="242"/>
                      <a:pt x="13740" y="1"/>
                      <a:pt x="134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83"/>
              <p:cNvSpPr/>
              <p:nvPr/>
            </p:nvSpPr>
            <p:spPr>
              <a:xfrm>
                <a:off x="1961757" y="4373517"/>
                <a:ext cx="84846" cy="67746"/>
              </a:xfrm>
              <a:custGeom>
                <a:avLst/>
                <a:gdLst/>
                <a:ahLst/>
                <a:cxnLst/>
                <a:rect l="l" t="t" r="r" b="b"/>
                <a:pathLst>
                  <a:path w="3235" h="2583" extrusionOk="0">
                    <a:moveTo>
                      <a:pt x="973" y="1"/>
                    </a:moveTo>
                    <a:cubicBezTo>
                      <a:pt x="947" y="1"/>
                      <a:pt x="920" y="6"/>
                      <a:pt x="891" y="17"/>
                    </a:cubicBezTo>
                    <a:cubicBezTo>
                      <a:pt x="314" y="277"/>
                      <a:pt x="1" y="903"/>
                      <a:pt x="131" y="1523"/>
                    </a:cubicBezTo>
                    <a:cubicBezTo>
                      <a:pt x="265" y="2139"/>
                      <a:pt x="809" y="2582"/>
                      <a:pt x="1444" y="2582"/>
                    </a:cubicBezTo>
                    <a:cubicBezTo>
                      <a:pt x="2638" y="2582"/>
                      <a:pt x="3234" y="1134"/>
                      <a:pt x="2392" y="292"/>
                    </a:cubicBezTo>
                    <a:cubicBezTo>
                      <a:pt x="2277" y="176"/>
                      <a:pt x="2147" y="85"/>
                      <a:pt x="1998" y="17"/>
                    </a:cubicBezTo>
                    <a:cubicBezTo>
                      <a:pt x="1969" y="6"/>
                      <a:pt x="1941" y="1"/>
                      <a:pt x="1915" y="1"/>
                    </a:cubicBezTo>
                    <a:cubicBezTo>
                      <a:pt x="1725" y="1"/>
                      <a:pt x="1626" y="281"/>
                      <a:pt x="1829" y="383"/>
                    </a:cubicBezTo>
                    <a:cubicBezTo>
                      <a:pt x="2233" y="566"/>
                      <a:pt x="2455" y="1004"/>
                      <a:pt x="2363" y="1437"/>
                    </a:cubicBezTo>
                    <a:cubicBezTo>
                      <a:pt x="2267" y="1870"/>
                      <a:pt x="1887" y="2178"/>
                      <a:pt x="1444" y="2178"/>
                    </a:cubicBezTo>
                    <a:cubicBezTo>
                      <a:pt x="1002" y="2178"/>
                      <a:pt x="617" y="1870"/>
                      <a:pt x="525" y="1437"/>
                    </a:cubicBezTo>
                    <a:cubicBezTo>
                      <a:pt x="434" y="1004"/>
                      <a:pt x="655" y="566"/>
                      <a:pt x="1059" y="383"/>
                    </a:cubicBezTo>
                    <a:cubicBezTo>
                      <a:pt x="1263" y="281"/>
                      <a:pt x="116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326" name="Google Shape;15326;p83"/>
          <p:cNvGrpSpPr/>
          <p:nvPr/>
        </p:nvGrpSpPr>
        <p:grpSpPr>
          <a:xfrm>
            <a:off x="2775417" y="4046462"/>
            <a:ext cx="181002" cy="405184"/>
            <a:chOff x="2775386" y="4332051"/>
            <a:chExt cx="135806" cy="304055"/>
          </a:xfrm>
        </p:grpSpPr>
        <p:sp>
          <p:nvSpPr>
            <p:cNvPr id="15327" name="Google Shape;15327;p83"/>
            <p:cNvSpPr/>
            <p:nvPr/>
          </p:nvSpPr>
          <p:spPr>
            <a:xfrm>
              <a:off x="2781314" y="4336484"/>
              <a:ext cx="123820" cy="123820"/>
            </a:xfrm>
            <a:custGeom>
              <a:avLst/>
              <a:gdLst/>
              <a:ahLst/>
              <a:cxnLst/>
              <a:rect l="l" t="t" r="r" b="b"/>
              <a:pathLst>
                <a:path w="4721" h="4721" extrusionOk="0">
                  <a:moveTo>
                    <a:pt x="2363" y="0"/>
                  </a:moveTo>
                  <a:cubicBezTo>
                    <a:pt x="1059" y="0"/>
                    <a:pt x="0" y="1054"/>
                    <a:pt x="0" y="2358"/>
                  </a:cubicBezTo>
                  <a:cubicBezTo>
                    <a:pt x="0" y="3662"/>
                    <a:pt x="1059" y="4721"/>
                    <a:pt x="2363" y="4721"/>
                  </a:cubicBezTo>
                  <a:cubicBezTo>
                    <a:pt x="3662" y="4721"/>
                    <a:pt x="4721" y="3662"/>
                    <a:pt x="4721" y="2358"/>
                  </a:cubicBezTo>
                  <a:cubicBezTo>
                    <a:pt x="4721" y="1054"/>
                    <a:pt x="3662" y="0"/>
                    <a:pt x="236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83"/>
            <p:cNvSpPr/>
            <p:nvPr/>
          </p:nvSpPr>
          <p:spPr>
            <a:xfrm>
              <a:off x="2795581" y="4350751"/>
              <a:ext cx="95285" cy="95180"/>
            </a:xfrm>
            <a:custGeom>
              <a:avLst/>
              <a:gdLst/>
              <a:ahLst/>
              <a:cxnLst/>
              <a:rect l="l" t="t" r="r" b="b"/>
              <a:pathLst>
                <a:path w="3633" h="3629" extrusionOk="0">
                  <a:moveTo>
                    <a:pt x="1819" y="0"/>
                  </a:moveTo>
                  <a:cubicBezTo>
                    <a:pt x="813" y="0"/>
                    <a:pt x="0" y="813"/>
                    <a:pt x="0" y="1814"/>
                  </a:cubicBezTo>
                  <a:cubicBezTo>
                    <a:pt x="0" y="2815"/>
                    <a:pt x="813" y="3628"/>
                    <a:pt x="1819" y="3628"/>
                  </a:cubicBezTo>
                  <a:cubicBezTo>
                    <a:pt x="2820" y="3628"/>
                    <a:pt x="3633" y="2815"/>
                    <a:pt x="3633" y="1814"/>
                  </a:cubicBezTo>
                  <a:cubicBezTo>
                    <a:pt x="3633" y="813"/>
                    <a:pt x="2820" y="0"/>
                    <a:pt x="1819"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83"/>
            <p:cNvSpPr/>
            <p:nvPr/>
          </p:nvSpPr>
          <p:spPr>
            <a:xfrm>
              <a:off x="2795686" y="4555431"/>
              <a:ext cx="95180" cy="76138"/>
            </a:xfrm>
            <a:custGeom>
              <a:avLst/>
              <a:gdLst/>
              <a:ahLst/>
              <a:cxnLst/>
              <a:rect l="l" t="t" r="r" b="b"/>
              <a:pathLst>
                <a:path w="3629" h="2903" extrusionOk="0">
                  <a:moveTo>
                    <a:pt x="1" y="1"/>
                  </a:moveTo>
                  <a:lnTo>
                    <a:pt x="362" y="2902"/>
                  </a:lnTo>
                  <a:lnTo>
                    <a:pt x="3263" y="2902"/>
                  </a:lnTo>
                  <a:lnTo>
                    <a:pt x="3629" y="1"/>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83"/>
            <p:cNvSpPr/>
            <p:nvPr/>
          </p:nvSpPr>
          <p:spPr>
            <a:xfrm>
              <a:off x="2781314" y="4536390"/>
              <a:ext cx="123820" cy="19067"/>
            </a:xfrm>
            <a:custGeom>
              <a:avLst/>
              <a:gdLst/>
              <a:ahLst/>
              <a:cxnLst/>
              <a:rect l="l" t="t" r="r" b="b"/>
              <a:pathLst>
                <a:path w="4721" h="727" extrusionOk="0">
                  <a:moveTo>
                    <a:pt x="0" y="0"/>
                  </a:moveTo>
                  <a:lnTo>
                    <a:pt x="0" y="727"/>
                  </a:lnTo>
                  <a:lnTo>
                    <a:pt x="4721" y="727"/>
                  </a:lnTo>
                  <a:lnTo>
                    <a:pt x="4721" y="0"/>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83"/>
            <p:cNvSpPr/>
            <p:nvPr/>
          </p:nvSpPr>
          <p:spPr>
            <a:xfrm>
              <a:off x="2798598" y="4579167"/>
              <a:ext cx="89252" cy="28667"/>
            </a:xfrm>
            <a:custGeom>
              <a:avLst/>
              <a:gdLst/>
              <a:ahLst/>
              <a:cxnLst/>
              <a:rect l="l" t="t" r="r" b="b"/>
              <a:pathLst>
                <a:path w="3403" h="1093" extrusionOk="0">
                  <a:moveTo>
                    <a:pt x="0" y="0"/>
                  </a:moveTo>
                  <a:lnTo>
                    <a:pt x="135" y="1093"/>
                  </a:lnTo>
                  <a:lnTo>
                    <a:pt x="3268" y="1093"/>
                  </a:lnTo>
                  <a:lnTo>
                    <a:pt x="3402" y="0"/>
                  </a:lnTo>
                  <a:close/>
                </a:path>
              </a:pathLst>
            </a:custGeom>
            <a:solidFill>
              <a:srgbClr val="F0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83"/>
            <p:cNvSpPr/>
            <p:nvPr/>
          </p:nvSpPr>
          <p:spPr>
            <a:xfrm>
              <a:off x="2795581" y="4555431"/>
              <a:ext cx="95285" cy="76138"/>
            </a:xfrm>
            <a:custGeom>
              <a:avLst/>
              <a:gdLst/>
              <a:ahLst/>
              <a:cxnLst/>
              <a:rect l="l" t="t" r="r" b="b"/>
              <a:pathLst>
                <a:path w="3633" h="2903" extrusionOk="0">
                  <a:moveTo>
                    <a:pt x="0" y="1"/>
                  </a:moveTo>
                  <a:lnTo>
                    <a:pt x="361" y="2902"/>
                  </a:lnTo>
                  <a:lnTo>
                    <a:pt x="909" y="2902"/>
                  </a:lnTo>
                  <a:lnTo>
                    <a:pt x="640" y="751"/>
                  </a:lnTo>
                  <a:cubicBezTo>
                    <a:pt x="626" y="641"/>
                    <a:pt x="707" y="544"/>
                    <a:pt x="818" y="544"/>
                  </a:cubicBezTo>
                  <a:lnTo>
                    <a:pt x="3566" y="544"/>
                  </a:lnTo>
                  <a:lnTo>
                    <a:pt x="3633" y="1"/>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83"/>
            <p:cNvSpPr/>
            <p:nvPr/>
          </p:nvSpPr>
          <p:spPr>
            <a:xfrm>
              <a:off x="2798598" y="4579167"/>
              <a:ext cx="17940" cy="28667"/>
            </a:xfrm>
            <a:custGeom>
              <a:avLst/>
              <a:gdLst/>
              <a:ahLst/>
              <a:cxnLst/>
              <a:rect l="l" t="t" r="r" b="b"/>
              <a:pathLst>
                <a:path w="684" h="1093" extrusionOk="0">
                  <a:moveTo>
                    <a:pt x="0" y="0"/>
                  </a:moveTo>
                  <a:lnTo>
                    <a:pt x="135" y="1093"/>
                  </a:lnTo>
                  <a:lnTo>
                    <a:pt x="684" y="1093"/>
                  </a:lnTo>
                  <a:lnTo>
                    <a:pt x="544" y="0"/>
                  </a:ln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83"/>
            <p:cNvSpPr/>
            <p:nvPr/>
          </p:nvSpPr>
          <p:spPr>
            <a:xfrm>
              <a:off x="2788500"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83"/>
            <p:cNvSpPr/>
            <p:nvPr/>
          </p:nvSpPr>
          <p:spPr>
            <a:xfrm>
              <a:off x="2779792" y="4493586"/>
              <a:ext cx="53924" cy="18962"/>
            </a:xfrm>
            <a:custGeom>
              <a:avLst/>
              <a:gdLst/>
              <a:ahLst/>
              <a:cxnLst/>
              <a:rect l="l" t="t" r="r" b="b"/>
              <a:pathLst>
                <a:path w="2056" h="723" extrusionOk="0">
                  <a:moveTo>
                    <a:pt x="1" y="1"/>
                  </a:moveTo>
                  <a:cubicBezTo>
                    <a:pt x="155" y="434"/>
                    <a:pt x="568" y="723"/>
                    <a:pt x="1030" y="723"/>
                  </a:cubicBezTo>
                  <a:cubicBezTo>
                    <a:pt x="1492" y="723"/>
                    <a:pt x="1901" y="434"/>
                    <a:pt x="205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83"/>
            <p:cNvSpPr/>
            <p:nvPr/>
          </p:nvSpPr>
          <p:spPr>
            <a:xfrm>
              <a:off x="2861439" y="4474545"/>
              <a:ext cx="45216" cy="39236"/>
            </a:xfrm>
            <a:custGeom>
              <a:avLst/>
              <a:gdLst/>
              <a:ahLst/>
              <a:cxnLst/>
              <a:rect l="l" t="t" r="r" b="b"/>
              <a:pathLst>
                <a:path w="1724" h="1496" extrusionOk="0">
                  <a:moveTo>
                    <a:pt x="698" y="0"/>
                  </a:moveTo>
                  <a:cubicBezTo>
                    <a:pt x="111" y="207"/>
                    <a:pt x="1" y="992"/>
                    <a:pt x="511" y="1352"/>
                  </a:cubicBezTo>
                  <a:cubicBezTo>
                    <a:pt x="650" y="1451"/>
                    <a:pt x="803" y="1495"/>
                    <a:pt x="952" y="1495"/>
                  </a:cubicBezTo>
                  <a:cubicBezTo>
                    <a:pt x="1351" y="1495"/>
                    <a:pt x="1723" y="1179"/>
                    <a:pt x="1723" y="727"/>
                  </a:cubicBezTo>
                  <a:cubicBezTo>
                    <a:pt x="1569" y="289"/>
                    <a:pt x="1160" y="0"/>
                    <a:pt x="69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83"/>
            <p:cNvSpPr/>
            <p:nvPr/>
          </p:nvSpPr>
          <p:spPr>
            <a:xfrm>
              <a:off x="2852862" y="4493586"/>
              <a:ext cx="53793" cy="18962"/>
            </a:xfrm>
            <a:custGeom>
              <a:avLst/>
              <a:gdLst/>
              <a:ahLst/>
              <a:cxnLst/>
              <a:rect l="l" t="t" r="r" b="b"/>
              <a:pathLst>
                <a:path w="2051" h="723" extrusionOk="0">
                  <a:moveTo>
                    <a:pt x="1" y="1"/>
                  </a:moveTo>
                  <a:cubicBezTo>
                    <a:pt x="155" y="434"/>
                    <a:pt x="564" y="723"/>
                    <a:pt x="1025" y="723"/>
                  </a:cubicBezTo>
                  <a:cubicBezTo>
                    <a:pt x="1487" y="723"/>
                    <a:pt x="1896" y="434"/>
                    <a:pt x="20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83"/>
            <p:cNvSpPr/>
            <p:nvPr/>
          </p:nvSpPr>
          <p:spPr>
            <a:xfrm>
              <a:off x="2820183" y="4346293"/>
              <a:ext cx="47839" cy="104071"/>
            </a:xfrm>
            <a:custGeom>
              <a:avLst/>
              <a:gdLst/>
              <a:ahLst/>
              <a:cxnLst/>
              <a:rect l="l" t="t" r="r" b="b"/>
              <a:pathLst>
                <a:path w="1824" h="3968" extrusionOk="0">
                  <a:moveTo>
                    <a:pt x="912" y="0"/>
                  </a:moveTo>
                  <a:cubicBezTo>
                    <a:pt x="827" y="0"/>
                    <a:pt x="741" y="57"/>
                    <a:pt x="741" y="170"/>
                  </a:cubicBezTo>
                  <a:lnTo>
                    <a:pt x="741" y="550"/>
                  </a:lnTo>
                  <a:cubicBezTo>
                    <a:pt x="318" y="593"/>
                    <a:pt x="0" y="959"/>
                    <a:pt x="20" y="1387"/>
                  </a:cubicBezTo>
                  <a:cubicBezTo>
                    <a:pt x="39" y="1816"/>
                    <a:pt x="395" y="2152"/>
                    <a:pt x="823" y="2157"/>
                  </a:cubicBezTo>
                  <a:lnTo>
                    <a:pt x="1001" y="2157"/>
                  </a:lnTo>
                  <a:cubicBezTo>
                    <a:pt x="1256" y="2157"/>
                    <a:pt x="1468" y="2364"/>
                    <a:pt x="1468" y="2619"/>
                  </a:cubicBezTo>
                  <a:cubicBezTo>
                    <a:pt x="1468" y="2874"/>
                    <a:pt x="1256" y="3086"/>
                    <a:pt x="1001" y="3086"/>
                  </a:cubicBezTo>
                  <a:lnTo>
                    <a:pt x="727" y="3086"/>
                  </a:lnTo>
                  <a:cubicBezTo>
                    <a:pt x="525" y="3086"/>
                    <a:pt x="356" y="2918"/>
                    <a:pt x="356" y="2711"/>
                  </a:cubicBezTo>
                  <a:cubicBezTo>
                    <a:pt x="356" y="2598"/>
                    <a:pt x="271" y="2541"/>
                    <a:pt x="186" y="2541"/>
                  </a:cubicBezTo>
                  <a:cubicBezTo>
                    <a:pt x="100" y="2541"/>
                    <a:pt x="15" y="2598"/>
                    <a:pt x="15" y="2711"/>
                  </a:cubicBezTo>
                  <a:cubicBezTo>
                    <a:pt x="15" y="3105"/>
                    <a:pt x="337" y="3423"/>
                    <a:pt x="727" y="3428"/>
                  </a:cubicBezTo>
                  <a:lnTo>
                    <a:pt x="741" y="3428"/>
                  </a:lnTo>
                  <a:lnTo>
                    <a:pt x="741" y="3798"/>
                  </a:lnTo>
                  <a:cubicBezTo>
                    <a:pt x="741" y="3911"/>
                    <a:pt x="827" y="3968"/>
                    <a:pt x="912" y="3968"/>
                  </a:cubicBezTo>
                  <a:cubicBezTo>
                    <a:pt x="998" y="3968"/>
                    <a:pt x="1083" y="3911"/>
                    <a:pt x="1083" y="3798"/>
                  </a:cubicBezTo>
                  <a:lnTo>
                    <a:pt x="1083" y="3423"/>
                  </a:lnTo>
                  <a:cubicBezTo>
                    <a:pt x="1506" y="3379"/>
                    <a:pt x="1824" y="3009"/>
                    <a:pt x="1805" y="2581"/>
                  </a:cubicBezTo>
                  <a:cubicBezTo>
                    <a:pt x="1781" y="2152"/>
                    <a:pt x="1429" y="1816"/>
                    <a:pt x="1001" y="1816"/>
                  </a:cubicBezTo>
                  <a:lnTo>
                    <a:pt x="823" y="1816"/>
                  </a:lnTo>
                  <a:cubicBezTo>
                    <a:pt x="563" y="1816"/>
                    <a:pt x="356" y="1604"/>
                    <a:pt x="356" y="1349"/>
                  </a:cubicBezTo>
                  <a:cubicBezTo>
                    <a:pt x="356" y="1094"/>
                    <a:pt x="563" y="887"/>
                    <a:pt x="823" y="887"/>
                  </a:cubicBezTo>
                  <a:lnTo>
                    <a:pt x="1093" y="887"/>
                  </a:lnTo>
                  <a:cubicBezTo>
                    <a:pt x="1299" y="887"/>
                    <a:pt x="1468" y="1051"/>
                    <a:pt x="1468" y="1257"/>
                  </a:cubicBezTo>
                  <a:lnTo>
                    <a:pt x="1468" y="1440"/>
                  </a:lnTo>
                  <a:cubicBezTo>
                    <a:pt x="1468" y="1553"/>
                    <a:pt x="1553" y="1610"/>
                    <a:pt x="1639" y="1610"/>
                  </a:cubicBezTo>
                  <a:cubicBezTo>
                    <a:pt x="1724" y="1610"/>
                    <a:pt x="1810" y="1553"/>
                    <a:pt x="1810" y="1440"/>
                  </a:cubicBezTo>
                  <a:lnTo>
                    <a:pt x="1810" y="1257"/>
                  </a:lnTo>
                  <a:cubicBezTo>
                    <a:pt x="1810" y="863"/>
                    <a:pt x="1487" y="545"/>
                    <a:pt x="1093" y="545"/>
                  </a:cubicBezTo>
                  <a:lnTo>
                    <a:pt x="1083" y="545"/>
                  </a:lnTo>
                  <a:lnTo>
                    <a:pt x="1083" y="170"/>
                  </a:lnTo>
                  <a:cubicBezTo>
                    <a:pt x="1083" y="57"/>
                    <a:pt x="998" y="0"/>
                    <a:pt x="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83"/>
            <p:cNvSpPr/>
            <p:nvPr/>
          </p:nvSpPr>
          <p:spPr>
            <a:xfrm>
              <a:off x="2775753" y="4332051"/>
              <a:ext cx="134940" cy="304055"/>
            </a:xfrm>
            <a:custGeom>
              <a:avLst/>
              <a:gdLst/>
              <a:ahLst/>
              <a:cxnLst/>
              <a:rect l="l" t="t" r="r" b="b"/>
              <a:pathLst>
                <a:path w="5145" h="11593" extrusionOk="0">
                  <a:moveTo>
                    <a:pt x="2577" y="338"/>
                  </a:moveTo>
                  <a:cubicBezTo>
                    <a:pt x="3145" y="338"/>
                    <a:pt x="3702" y="560"/>
                    <a:pt x="4119" y="978"/>
                  </a:cubicBezTo>
                  <a:cubicBezTo>
                    <a:pt x="4750" y="1608"/>
                    <a:pt x="4937" y="2546"/>
                    <a:pt x="4596" y="3364"/>
                  </a:cubicBezTo>
                  <a:cubicBezTo>
                    <a:pt x="4259" y="4182"/>
                    <a:pt x="3460" y="4716"/>
                    <a:pt x="2575" y="4716"/>
                  </a:cubicBezTo>
                  <a:cubicBezTo>
                    <a:pt x="1367" y="4716"/>
                    <a:pt x="385" y="3735"/>
                    <a:pt x="385" y="2527"/>
                  </a:cubicBezTo>
                  <a:cubicBezTo>
                    <a:pt x="385" y="1642"/>
                    <a:pt x="920" y="843"/>
                    <a:pt x="1738" y="506"/>
                  </a:cubicBezTo>
                  <a:cubicBezTo>
                    <a:pt x="2009" y="393"/>
                    <a:pt x="2294" y="338"/>
                    <a:pt x="2577" y="338"/>
                  </a:cubicBezTo>
                  <a:close/>
                  <a:moveTo>
                    <a:pt x="4764" y="7959"/>
                  </a:moveTo>
                  <a:lnTo>
                    <a:pt x="4764" y="8344"/>
                  </a:lnTo>
                  <a:lnTo>
                    <a:pt x="4014" y="8344"/>
                  </a:lnTo>
                  <a:cubicBezTo>
                    <a:pt x="3787" y="8344"/>
                    <a:pt x="3787" y="8686"/>
                    <a:pt x="4014" y="8686"/>
                  </a:cubicBezTo>
                  <a:lnTo>
                    <a:pt x="4196" y="8686"/>
                  </a:lnTo>
                  <a:lnTo>
                    <a:pt x="4124" y="9254"/>
                  </a:lnTo>
                  <a:lnTo>
                    <a:pt x="1021" y="9254"/>
                  </a:lnTo>
                  <a:lnTo>
                    <a:pt x="953" y="8686"/>
                  </a:lnTo>
                  <a:lnTo>
                    <a:pt x="3215" y="8686"/>
                  </a:lnTo>
                  <a:cubicBezTo>
                    <a:pt x="3446" y="8686"/>
                    <a:pt x="3446" y="8344"/>
                    <a:pt x="3215" y="8344"/>
                  </a:cubicBezTo>
                  <a:lnTo>
                    <a:pt x="385" y="8344"/>
                  </a:lnTo>
                  <a:lnTo>
                    <a:pt x="385" y="7959"/>
                  </a:lnTo>
                  <a:close/>
                  <a:moveTo>
                    <a:pt x="4081" y="9595"/>
                  </a:moveTo>
                  <a:lnTo>
                    <a:pt x="3989" y="10341"/>
                  </a:lnTo>
                  <a:lnTo>
                    <a:pt x="1160" y="10341"/>
                  </a:lnTo>
                  <a:lnTo>
                    <a:pt x="1064" y="9595"/>
                  </a:lnTo>
                  <a:close/>
                  <a:moveTo>
                    <a:pt x="3946" y="10683"/>
                  </a:moveTo>
                  <a:lnTo>
                    <a:pt x="3874" y="11251"/>
                  </a:lnTo>
                  <a:lnTo>
                    <a:pt x="1271" y="11251"/>
                  </a:lnTo>
                  <a:lnTo>
                    <a:pt x="1199" y="10683"/>
                  </a:lnTo>
                  <a:close/>
                  <a:moveTo>
                    <a:pt x="2575" y="1"/>
                  </a:moveTo>
                  <a:cubicBezTo>
                    <a:pt x="1208" y="1"/>
                    <a:pt x="92" y="1079"/>
                    <a:pt x="44" y="2445"/>
                  </a:cubicBezTo>
                  <a:cubicBezTo>
                    <a:pt x="1" y="3807"/>
                    <a:pt x="1040" y="4962"/>
                    <a:pt x="2402" y="5053"/>
                  </a:cubicBezTo>
                  <a:lnTo>
                    <a:pt x="2402" y="7623"/>
                  </a:lnTo>
                  <a:lnTo>
                    <a:pt x="212" y="7623"/>
                  </a:lnTo>
                  <a:cubicBezTo>
                    <a:pt x="121" y="7623"/>
                    <a:pt x="44" y="7695"/>
                    <a:pt x="44" y="7791"/>
                  </a:cubicBezTo>
                  <a:lnTo>
                    <a:pt x="44" y="8518"/>
                  </a:lnTo>
                  <a:cubicBezTo>
                    <a:pt x="44" y="8609"/>
                    <a:pt x="121" y="8686"/>
                    <a:pt x="212" y="8686"/>
                  </a:cubicBezTo>
                  <a:lnTo>
                    <a:pt x="607" y="8686"/>
                  </a:lnTo>
                  <a:lnTo>
                    <a:pt x="953" y="11443"/>
                  </a:lnTo>
                  <a:cubicBezTo>
                    <a:pt x="963" y="11525"/>
                    <a:pt x="1035" y="11592"/>
                    <a:pt x="1122" y="11592"/>
                  </a:cubicBezTo>
                  <a:lnTo>
                    <a:pt x="4028" y="11592"/>
                  </a:lnTo>
                  <a:cubicBezTo>
                    <a:pt x="4110" y="11592"/>
                    <a:pt x="4182" y="11525"/>
                    <a:pt x="4196" y="11443"/>
                  </a:cubicBezTo>
                  <a:lnTo>
                    <a:pt x="4538" y="8686"/>
                  </a:lnTo>
                  <a:lnTo>
                    <a:pt x="4933" y="8686"/>
                  </a:lnTo>
                  <a:cubicBezTo>
                    <a:pt x="5029" y="8686"/>
                    <a:pt x="5101" y="8609"/>
                    <a:pt x="5101" y="8518"/>
                  </a:cubicBezTo>
                  <a:lnTo>
                    <a:pt x="5101" y="7791"/>
                  </a:lnTo>
                  <a:cubicBezTo>
                    <a:pt x="5101" y="7695"/>
                    <a:pt x="5029" y="7623"/>
                    <a:pt x="4933" y="7623"/>
                  </a:cubicBezTo>
                  <a:lnTo>
                    <a:pt x="2743" y="7623"/>
                  </a:lnTo>
                  <a:lnTo>
                    <a:pt x="2743" y="5053"/>
                  </a:lnTo>
                  <a:cubicBezTo>
                    <a:pt x="4105" y="4962"/>
                    <a:pt x="5144" y="3807"/>
                    <a:pt x="5101" y="2445"/>
                  </a:cubicBezTo>
                  <a:cubicBezTo>
                    <a:pt x="5053" y="1079"/>
                    <a:pt x="393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83"/>
            <p:cNvSpPr/>
            <p:nvPr/>
          </p:nvSpPr>
          <p:spPr>
            <a:xfrm>
              <a:off x="2775386" y="4470034"/>
              <a:ext cx="62736" cy="47052"/>
            </a:xfrm>
            <a:custGeom>
              <a:avLst/>
              <a:gdLst/>
              <a:ahLst/>
              <a:cxnLst/>
              <a:rect l="l" t="t" r="r" b="b"/>
              <a:pathLst>
                <a:path w="2392" h="1794" extrusionOk="0">
                  <a:moveTo>
                    <a:pt x="1198" y="341"/>
                  </a:moveTo>
                  <a:cubicBezTo>
                    <a:pt x="1497" y="341"/>
                    <a:pt x="1771" y="485"/>
                    <a:pt x="1944" y="726"/>
                  </a:cubicBezTo>
                  <a:lnTo>
                    <a:pt x="448" y="726"/>
                  </a:lnTo>
                  <a:cubicBezTo>
                    <a:pt x="621" y="485"/>
                    <a:pt x="900" y="341"/>
                    <a:pt x="1198" y="341"/>
                  </a:cubicBezTo>
                  <a:close/>
                  <a:moveTo>
                    <a:pt x="1944" y="1067"/>
                  </a:moveTo>
                  <a:cubicBezTo>
                    <a:pt x="1771" y="1308"/>
                    <a:pt x="1497" y="1452"/>
                    <a:pt x="1198" y="1452"/>
                  </a:cubicBezTo>
                  <a:cubicBezTo>
                    <a:pt x="900" y="1452"/>
                    <a:pt x="621" y="1308"/>
                    <a:pt x="448" y="1067"/>
                  </a:cubicBezTo>
                  <a:close/>
                  <a:moveTo>
                    <a:pt x="1196" y="0"/>
                  </a:moveTo>
                  <a:cubicBezTo>
                    <a:pt x="701" y="0"/>
                    <a:pt x="207" y="281"/>
                    <a:pt x="10" y="841"/>
                  </a:cubicBezTo>
                  <a:cubicBezTo>
                    <a:pt x="0" y="875"/>
                    <a:pt x="0" y="918"/>
                    <a:pt x="10" y="952"/>
                  </a:cubicBezTo>
                  <a:cubicBezTo>
                    <a:pt x="188" y="1457"/>
                    <a:pt x="664" y="1789"/>
                    <a:pt x="1198" y="1794"/>
                  </a:cubicBezTo>
                  <a:cubicBezTo>
                    <a:pt x="1732" y="1789"/>
                    <a:pt x="2209" y="1452"/>
                    <a:pt x="2387" y="952"/>
                  </a:cubicBezTo>
                  <a:cubicBezTo>
                    <a:pt x="2387" y="942"/>
                    <a:pt x="2392" y="933"/>
                    <a:pt x="2392" y="928"/>
                  </a:cubicBezTo>
                  <a:cubicBezTo>
                    <a:pt x="2392" y="918"/>
                    <a:pt x="2392" y="909"/>
                    <a:pt x="2392" y="899"/>
                  </a:cubicBezTo>
                  <a:cubicBezTo>
                    <a:pt x="2392" y="889"/>
                    <a:pt x="2392" y="880"/>
                    <a:pt x="2392" y="875"/>
                  </a:cubicBezTo>
                  <a:lnTo>
                    <a:pt x="2392" y="865"/>
                  </a:lnTo>
                  <a:cubicBezTo>
                    <a:pt x="2392" y="856"/>
                    <a:pt x="2387" y="846"/>
                    <a:pt x="2387" y="841"/>
                  </a:cubicBezTo>
                  <a:cubicBezTo>
                    <a:pt x="2187" y="281"/>
                    <a:pt x="1691"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83"/>
            <p:cNvSpPr/>
            <p:nvPr/>
          </p:nvSpPr>
          <p:spPr>
            <a:xfrm>
              <a:off x="2848194" y="4470034"/>
              <a:ext cx="62998" cy="47052"/>
            </a:xfrm>
            <a:custGeom>
              <a:avLst/>
              <a:gdLst/>
              <a:ahLst/>
              <a:cxnLst/>
              <a:rect l="l" t="t" r="r" b="b"/>
              <a:pathLst>
                <a:path w="2402" h="1794" extrusionOk="0">
                  <a:moveTo>
                    <a:pt x="1201" y="341"/>
                  </a:moveTo>
                  <a:cubicBezTo>
                    <a:pt x="1498" y="342"/>
                    <a:pt x="1776" y="486"/>
                    <a:pt x="1949" y="726"/>
                  </a:cubicBezTo>
                  <a:lnTo>
                    <a:pt x="453" y="726"/>
                  </a:lnTo>
                  <a:cubicBezTo>
                    <a:pt x="626" y="486"/>
                    <a:pt x="904" y="342"/>
                    <a:pt x="1201" y="341"/>
                  </a:cubicBezTo>
                  <a:close/>
                  <a:moveTo>
                    <a:pt x="1949" y="1067"/>
                  </a:moveTo>
                  <a:cubicBezTo>
                    <a:pt x="1776" y="1308"/>
                    <a:pt x="1502" y="1452"/>
                    <a:pt x="1203" y="1452"/>
                  </a:cubicBezTo>
                  <a:lnTo>
                    <a:pt x="1199" y="1452"/>
                  </a:lnTo>
                  <a:cubicBezTo>
                    <a:pt x="905" y="1452"/>
                    <a:pt x="626" y="1308"/>
                    <a:pt x="453" y="1067"/>
                  </a:cubicBezTo>
                  <a:close/>
                  <a:moveTo>
                    <a:pt x="1201" y="0"/>
                  </a:moveTo>
                  <a:cubicBezTo>
                    <a:pt x="707" y="0"/>
                    <a:pt x="212" y="281"/>
                    <a:pt x="15" y="841"/>
                  </a:cubicBezTo>
                  <a:cubicBezTo>
                    <a:pt x="0" y="875"/>
                    <a:pt x="0" y="918"/>
                    <a:pt x="15" y="952"/>
                  </a:cubicBezTo>
                  <a:cubicBezTo>
                    <a:pt x="193" y="1457"/>
                    <a:pt x="669" y="1794"/>
                    <a:pt x="1199" y="1794"/>
                  </a:cubicBezTo>
                  <a:cubicBezTo>
                    <a:pt x="1733" y="1794"/>
                    <a:pt x="2209" y="1457"/>
                    <a:pt x="2387" y="952"/>
                  </a:cubicBezTo>
                  <a:cubicBezTo>
                    <a:pt x="2402" y="918"/>
                    <a:pt x="2402" y="875"/>
                    <a:pt x="2387" y="841"/>
                  </a:cubicBezTo>
                  <a:cubicBezTo>
                    <a:pt x="2190" y="281"/>
                    <a:pt x="1695" y="0"/>
                    <a:pt x="1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2" name="Google Shape;15342;p83"/>
          <p:cNvGrpSpPr/>
          <p:nvPr/>
        </p:nvGrpSpPr>
        <p:grpSpPr>
          <a:xfrm>
            <a:off x="3097827" y="2255634"/>
            <a:ext cx="351239" cy="350609"/>
            <a:chOff x="3097827" y="2440209"/>
            <a:chExt cx="351239" cy="350609"/>
          </a:xfrm>
        </p:grpSpPr>
        <p:sp>
          <p:nvSpPr>
            <p:cNvPr id="15343" name="Google Shape;15343;p83"/>
            <p:cNvSpPr/>
            <p:nvPr/>
          </p:nvSpPr>
          <p:spPr>
            <a:xfrm>
              <a:off x="3158150" y="2478318"/>
              <a:ext cx="230592" cy="307308"/>
            </a:xfrm>
            <a:custGeom>
              <a:avLst/>
              <a:gdLst/>
              <a:ahLst/>
              <a:cxnLst/>
              <a:rect l="l" t="t" r="r" b="b"/>
              <a:pathLst>
                <a:path w="8792" h="11717" extrusionOk="0">
                  <a:moveTo>
                    <a:pt x="4393" y="0"/>
                  </a:moveTo>
                  <a:cubicBezTo>
                    <a:pt x="1968" y="0"/>
                    <a:pt x="0" y="1968"/>
                    <a:pt x="0" y="4394"/>
                  </a:cubicBezTo>
                  <a:cubicBezTo>
                    <a:pt x="0" y="8161"/>
                    <a:pt x="4393" y="11717"/>
                    <a:pt x="4393" y="11717"/>
                  </a:cubicBezTo>
                  <a:cubicBezTo>
                    <a:pt x="4393" y="11717"/>
                    <a:pt x="8791" y="8161"/>
                    <a:pt x="8791" y="4394"/>
                  </a:cubicBezTo>
                  <a:cubicBezTo>
                    <a:pt x="8791" y="1968"/>
                    <a:pt x="6823" y="0"/>
                    <a:pt x="439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83"/>
            <p:cNvSpPr/>
            <p:nvPr/>
          </p:nvSpPr>
          <p:spPr>
            <a:xfrm>
              <a:off x="3158150" y="2485504"/>
              <a:ext cx="132265" cy="300121"/>
            </a:xfrm>
            <a:custGeom>
              <a:avLst/>
              <a:gdLst/>
              <a:ahLst/>
              <a:cxnLst/>
              <a:rect l="l" t="t" r="r" b="b"/>
              <a:pathLst>
                <a:path w="5043" h="11443" extrusionOk="0">
                  <a:moveTo>
                    <a:pt x="2858" y="1"/>
                  </a:moveTo>
                  <a:lnTo>
                    <a:pt x="2858" y="1"/>
                  </a:lnTo>
                  <a:cubicBezTo>
                    <a:pt x="1141" y="645"/>
                    <a:pt x="0" y="2286"/>
                    <a:pt x="0" y="4120"/>
                  </a:cubicBezTo>
                  <a:cubicBezTo>
                    <a:pt x="0" y="7887"/>
                    <a:pt x="4393" y="11443"/>
                    <a:pt x="4393" y="11443"/>
                  </a:cubicBezTo>
                  <a:cubicBezTo>
                    <a:pt x="4393" y="11443"/>
                    <a:pt x="4648" y="11236"/>
                    <a:pt x="5043" y="10866"/>
                  </a:cubicBezTo>
                  <a:cubicBezTo>
                    <a:pt x="4201" y="10134"/>
                    <a:pt x="837" y="7002"/>
                    <a:pt x="837" y="3701"/>
                  </a:cubicBezTo>
                  <a:cubicBezTo>
                    <a:pt x="837" y="2204"/>
                    <a:pt x="1598" y="809"/>
                    <a:pt x="2858" y="1"/>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83"/>
            <p:cNvSpPr/>
            <p:nvPr/>
          </p:nvSpPr>
          <p:spPr>
            <a:xfrm>
              <a:off x="3185663" y="2505830"/>
              <a:ext cx="175567" cy="175567"/>
            </a:xfrm>
            <a:custGeom>
              <a:avLst/>
              <a:gdLst/>
              <a:ahLst/>
              <a:cxnLst/>
              <a:rect l="l" t="t" r="r" b="b"/>
              <a:pathLst>
                <a:path w="6694" h="6694" extrusionOk="0">
                  <a:moveTo>
                    <a:pt x="3344" y="0"/>
                  </a:moveTo>
                  <a:cubicBezTo>
                    <a:pt x="1497" y="0"/>
                    <a:pt x="0" y="1497"/>
                    <a:pt x="0" y="3345"/>
                  </a:cubicBezTo>
                  <a:cubicBezTo>
                    <a:pt x="0" y="5197"/>
                    <a:pt x="1497" y="6694"/>
                    <a:pt x="3344" y="6694"/>
                  </a:cubicBezTo>
                  <a:cubicBezTo>
                    <a:pt x="5197" y="6694"/>
                    <a:pt x="6693" y="5197"/>
                    <a:pt x="6693" y="3345"/>
                  </a:cubicBezTo>
                  <a:cubicBezTo>
                    <a:pt x="6693" y="1497"/>
                    <a:pt x="5197" y="0"/>
                    <a:pt x="334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83"/>
            <p:cNvSpPr/>
            <p:nvPr/>
          </p:nvSpPr>
          <p:spPr>
            <a:xfrm>
              <a:off x="3171395" y="2515430"/>
              <a:ext cx="158650" cy="165968"/>
            </a:xfrm>
            <a:custGeom>
              <a:avLst/>
              <a:gdLst/>
              <a:ahLst/>
              <a:cxnLst/>
              <a:rect l="l" t="t" r="r" b="b"/>
              <a:pathLst>
                <a:path w="6049" h="6328" extrusionOk="0">
                  <a:moveTo>
                    <a:pt x="2363" y="0"/>
                  </a:moveTo>
                  <a:cubicBezTo>
                    <a:pt x="587" y="914"/>
                    <a:pt x="0" y="3171"/>
                    <a:pt x="1107" y="4831"/>
                  </a:cubicBezTo>
                  <a:cubicBezTo>
                    <a:pt x="1755" y="5810"/>
                    <a:pt x="2820" y="6328"/>
                    <a:pt x="3898" y="6328"/>
                  </a:cubicBezTo>
                  <a:cubicBezTo>
                    <a:pt x="4655" y="6328"/>
                    <a:pt x="5418" y="6073"/>
                    <a:pt x="6049" y="5543"/>
                  </a:cubicBezTo>
                  <a:lnTo>
                    <a:pt x="6049" y="5543"/>
                  </a:lnTo>
                  <a:cubicBezTo>
                    <a:pt x="5572" y="5784"/>
                    <a:pt x="5048" y="5909"/>
                    <a:pt x="4519" y="5909"/>
                  </a:cubicBezTo>
                  <a:cubicBezTo>
                    <a:pt x="3114" y="5909"/>
                    <a:pt x="1858" y="5028"/>
                    <a:pt x="1372" y="3710"/>
                  </a:cubicBezTo>
                  <a:cubicBezTo>
                    <a:pt x="891" y="2387"/>
                    <a:pt x="1285" y="905"/>
                    <a:pt x="236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83"/>
            <p:cNvSpPr/>
            <p:nvPr/>
          </p:nvSpPr>
          <p:spPr>
            <a:xfrm>
              <a:off x="3152957" y="2473151"/>
              <a:ext cx="240821" cy="317667"/>
            </a:xfrm>
            <a:custGeom>
              <a:avLst/>
              <a:gdLst/>
              <a:ahLst/>
              <a:cxnLst/>
              <a:rect l="l" t="t" r="r" b="b"/>
              <a:pathLst>
                <a:path w="9182" h="12112" extrusionOk="0">
                  <a:moveTo>
                    <a:pt x="4591" y="395"/>
                  </a:moveTo>
                  <a:cubicBezTo>
                    <a:pt x="6911" y="395"/>
                    <a:pt x="8792" y="2276"/>
                    <a:pt x="8792" y="4591"/>
                  </a:cubicBezTo>
                  <a:cubicBezTo>
                    <a:pt x="8792" y="6477"/>
                    <a:pt x="7623" y="8324"/>
                    <a:pt x="6641" y="9537"/>
                  </a:cubicBezTo>
                  <a:cubicBezTo>
                    <a:pt x="6020" y="10302"/>
                    <a:pt x="5337" y="11014"/>
                    <a:pt x="4591" y="11659"/>
                  </a:cubicBezTo>
                  <a:cubicBezTo>
                    <a:pt x="3850" y="11014"/>
                    <a:pt x="3162" y="10302"/>
                    <a:pt x="2541" y="9537"/>
                  </a:cubicBezTo>
                  <a:cubicBezTo>
                    <a:pt x="1565" y="8320"/>
                    <a:pt x="395" y="6477"/>
                    <a:pt x="395" y="4591"/>
                  </a:cubicBezTo>
                  <a:cubicBezTo>
                    <a:pt x="395" y="2276"/>
                    <a:pt x="2272" y="395"/>
                    <a:pt x="4591" y="395"/>
                  </a:cubicBezTo>
                  <a:close/>
                  <a:moveTo>
                    <a:pt x="4591" y="0"/>
                  </a:moveTo>
                  <a:cubicBezTo>
                    <a:pt x="2060" y="5"/>
                    <a:pt x="6" y="2060"/>
                    <a:pt x="1" y="4591"/>
                  </a:cubicBezTo>
                  <a:cubicBezTo>
                    <a:pt x="1" y="5481"/>
                    <a:pt x="241" y="6429"/>
                    <a:pt x="708" y="7410"/>
                  </a:cubicBezTo>
                  <a:cubicBezTo>
                    <a:pt x="1127" y="8262"/>
                    <a:pt x="1642" y="9061"/>
                    <a:pt x="2243" y="9792"/>
                  </a:cubicBezTo>
                  <a:cubicBezTo>
                    <a:pt x="2912" y="10620"/>
                    <a:pt x="3653" y="11380"/>
                    <a:pt x="4466" y="12068"/>
                  </a:cubicBezTo>
                  <a:cubicBezTo>
                    <a:pt x="4502" y="12097"/>
                    <a:pt x="4547" y="12111"/>
                    <a:pt x="4591" y="12111"/>
                  </a:cubicBezTo>
                  <a:cubicBezTo>
                    <a:pt x="4636" y="12111"/>
                    <a:pt x="4680" y="12097"/>
                    <a:pt x="4716" y="12068"/>
                  </a:cubicBezTo>
                  <a:cubicBezTo>
                    <a:pt x="5530" y="11380"/>
                    <a:pt x="6271" y="10620"/>
                    <a:pt x="6939" y="9792"/>
                  </a:cubicBezTo>
                  <a:cubicBezTo>
                    <a:pt x="7541" y="9061"/>
                    <a:pt x="8061" y="8262"/>
                    <a:pt x="8479" y="7415"/>
                  </a:cubicBezTo>
                  <a:cubicBezTo>
                    <a:pt x="8946" y="6433"/>
                    <a:pt x="9182" y="5486"/>
                    <a:pt x="9182" y="4595"/>
                  </a:cubicBezTo>
                  <a:cubicBezTo>
                    <a:pt x="9182" y="2060"/>
                    <a:pt x="7127" y="5"/>
                    <a:pt x="4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83"/>
            <p:cNvSpPr/>
            <p:nvPr/>
          </p:nvSpPr>
          <p:spPr>
            <a:xfrm>
              <a:off x="3168877" y="2500532"/>
              <a:ext cx="205965" cy="186189"/>
            </a:xfrm>
            <a:custGeom>
              <a:avLst/>
              <a:gdLst/>
              <a:ahLst/>
              <a:cxnLst/>
              <a:rect l="l" t="t" r="r" b="b"/>
              <a:pathLst>
                <a:path w="7853" h="7099" extrusionOk="0">
                  <a:moveTo>
                    <a:pt x="3984" y="1"/>
                  </a:moveTo>
                  <a:cubicBezTo>
                    <a:pt x="2844" y="1"/>
                    <a:pt x="1730" y="548"/>
                    <a:pt x="1044" y="1554"/>
                  </a:cubicBezTo>
                  <a:cubicBezTo>
                    <a:pt x="0" y="3094"/>
                    <a:pt x="323" y="5178"/>
                    <a:pt x="1780" y="6333"/>
                  </a:cubicBezTo>
                  <a:cubicBezTo>
                    <a:pt x="2432" y="6847"/>
                    <a:pt x="3209" y="7099"/>
                    <a:pt x="3982" y="7099"/>
                  </a:cubicBezTo>
                  <a:cubicBezTo>
                    <a:pt x="4945" y="7099"/>
                    <a:pt x="5900" y="6708"/>
                    <a:pt x="6597" y="5948"/>
                  </a:cubicBezTo>
                  <a:cubicBezTo>
                    <a:pt x="7853" y="4571"/>
                    <a:pt x="7838" y="2464"/>
                    <a:pt x="6559" y="1112"/>
                  </a:cubicBezTo>
                  <a:cubicBezTo>
                    <a:pt x="6521" y="1072"/>
                    <a:pt x="6470" y="1052"/>
                    <a:pt x="6419" y="1052"/>
                  </a:cubicBezTo>
                  <a:cubicBezTo>
                    <a:pt x="6370" y="1052"/>
                    <a:pt x="6322" y="1070"/>
                    <a:pt x="6284" y="1107"/>
                  </a:cubicBezTo>
                  <a:cubicBezTo>
                    <a:pt x="6202" y="1179"/>
                    <a:pt x="6198" y="1304"/>
                    <a:pt x="6275" y="1381"/>
                  </a:cubicBezTo>
                  <a:cubicBezTo>
                    <a:pt x="7405" y="2579"/>
                    <a:pt x="7420" y="4451"/>
                    <a:pt x="6308" y="5664"/>
                  </a:cubicBezTo>
                  <a:cubicBezTo>
                    <a:pt x="5690" y="6338"/>
                    <a:pt x="4842" y="6683"/>
                    <a:pt x="3990" y="6683"/>
                  </a:cubicBezTo>
                  <a:cubicBezTo>
                    <a:pt x="3304" y="6683"/>
                    <a:pt x="2615" y="6460"/>
                    <a:pt x="2040" y="6005"/>
                  </a:cubicBezTo>
                  <a:cubicBezTo>
                    <a:pt x="746" y="4985"/>
                    <a:pt x="462" y="3138"/>
                    <a:pt x="1386" y="1776"/>
                  </a:cubicBezTo>
                  <a:cubicBezTo>
                    <a:pt x="1993" y="883"/>
                    <a:pt x="2980" y="397"/>
                    <a:pt x="3990" y="397"/>
                  </a:cubicBezTo>
                  <a:cubicBezTo>
                    <a:pt x="4525" y="397"/>
                    <a:pt x="5067" y="533"/>
                    <a:pt x="5563" y="818"/>
                  </a:cubicBezTo>
                  <a:cubicBezTo>
                    <a:pt x="5598" y="839"/>
                    <a:pt x="5633" y="848"/>
                    <a:pt x="5665" y="848"/>
                  </a:cubicBezTo>
                  <a:cubicBezTo>
                    <a:pt x="5840" y="848"/>
                    <a:pt x="5950" y="590"/>
                    <a:pt x="5760" y="477"/>
                  </a:cubicBezTo>
                  <a:cubicBezTo>
                    <a:pt x="5201" y="155"/>
                    <a:pt x="4589" y="1"/>
                    <a:pt x="3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9" name="Google Shape;15349;p83"/>
            <p:cNvSpPr/>
            <p:nvPr/>
          </p:nvSpPr>
          <p:spPr>
            <a:xfrm>
              <a:off x="3245724" y="2533553"/>
              <a:ext cx="55314" cy="120122"/>
            </a:xfrm>
            <a:custGeom>
              <a:avLst/>
              <a:gdLst/>
              <a:ahLst/>
              <a:cxnLst/>
              <a:rect l="l" t="t" r="r" b="b"/>
              <a:pathLst>
                <a:path w="2109" h="4580" extrusionOk="0">
                  <a:moveTo>
                    <a:pt x="1055" y="1"/>
                  </a:moveTo>
                  <a:cubicBezTo>
                    <a:pt x="957" y="1"/>
                    <a:pt x="859" y="67"/>
                    <a:pt x="862" y="199"/>
                  </a:cubicBezTo>
                  <a:lnTo>
                    <a:pt x="862" y="632"/>
                  </a:lnTo>
                  <a:cubicBezTo>
                    <a:pt x="366" y="685"/>
                    <a:pt x="0" y="1109"/>
                    <a:pt x="25" y="1604"/>
                  </a:cubicBezTo>
                  <a:cubicBezTo>
                    <a:pt x="49" y="2095"/>
                    <a:pt x="458" y="2485"/>
                    <a:pt x="953" y="2485"/>
                  </a:cubicBezTo>
                  <a:lnTo>
                    <a:pt x="1160" y="2485"/>
                  </a:lnTo>
                  <a:cubicBezTo>
                    <a:pt x="1458" y="2485"/>
                    <a:pt x="1694" y="2725"/>
                    <a:pt x="1694" y="3024"/>
                  </a:cubicBezTo>
                  <a:cubicBezTo>
                    <a:pt x="1694" y="3317"/>
                    <a:pt x="1458" y="3558"/>
                    <a:pt x="1160" y="3558"/>
                  </a:cubicBezTo>
                  <a:lnTo>
                    <a:pt x="847" y="3558"/>
                  </a:lnTo>
                  <a:cubicBezTo>
                    <a:pt x="607" y="3558"/>
                    <a:pt x="414" y="3365"/>
                    <a:pt x="414" y="3125"/>
                  </a:cubicBezTo>
                  <a:cubicBezTo>
                    <a:pt x="414" y="2995"/>
                    <a:pt x="316" y="2930"/>
                    <a:pt x="218" y="2930"/>
                  </a:cubicBezTo>
                  <a:cubicBezTo>
                    <a:pt x="120" y="2930"/>
                    <a:pt x="22" y="2995"/>
                    <a:pt x="25" y="3125"/>
                  </a:cubicBezTo>
                  <a:cubicBezTo>
                    <a:pt x="25" y="3582"/>
                    <a:pt x="390" y="3948"/>
                    <a:pt x="847" y="3952"/>
                  </a:cubicBezTo>
                  <a:lnTo>
                    <a:pt x="862" y="3952"/>
                  </a:lnTo>
                  <a:lnTo>
                    <a:pt x="862" y="4381"/>
                  </a:lnTo>
                  <a:cubicBezTo>
                    <a:pt x="859" y="4513"/>
                    <a:pt x="957" y="4579"/>
                    <a:pt x="1055" y="4579"/>
                  </a:cubicBezTo>
                  <a:cubicBezTo>
                    <a:pt x="1153" y="4579"/>
                    <a:pt x="1252" y="4513"/>
                    <a:pt x="1252" y="4381"/>
                  </a:cubicBezTo>
                  <a:lnTo>
                    <a:pt x="1252" y="3948"/>
                  </a:lnTo>
                  <a:cubicBezTo>
                    <a:pt x="1742" y="3895"/>
                    <a:pt x="2108" y="3471"/>
                    <a:pt x="2084" y="2976"/>
                  </a:cubicBezTo>
                  <a:cubicBezTo>
                    <a:pt x="2060" y="2485"/>
                    <a:pt x="1656" y="2095"/>
                    <a:pt x="1160" y="2095"/>
                  </a:cubicBezTo>
                  <a:lnTo>
                    <a:pt x="953" y="2095"/>
                  </a:lnTo>
                  <a:cubicBezTo>
                    <a:pt x="655" y="2095"/>
                    <a:pt x="414" y="1854"/>
                    <a:pt x="414" y="1556"/>
                  </a:cubicBezTo>
                  <a:cubicBezTo>
                    <a:pt x="414" y="1263"/>
                    <a:pt x="655" y="1022"/>
                    <a:pt x="953" y="1022"/>
                  </a:cubicBezTo>
                  <a:lnTo>
                    <a:pt x="1266" y="1022"/>
                  </a:lnTo>
                  <a:cubicBezTo>
                    <a:pt x="1502" y="1022"/>
                    <a:pt x="1694" y="1215"/>
                    <a:pt x="1694" y="1455"/>
                  </a:cubicBezTo>
                  <a:lnTo>
                    <a:pt x="1694" y="1662"/>
                  </a:lnTo>
                  <a:cubicBezTo>
                    <a:pt x="1694" y="1773"/>
                    <a:pt x="1786" y="1859"/>
                    <a:pt x="1891" y="1859"/>
                  </a:cubicBezTo>
                  <a:cubicBezTo>
                    <a:pt x="2002" y="1859"/>
                    <a:pt x="2089" y="1773"/>
                    <a:pt x="2089" y="1662"/>
                  </a:cubicBezTo>
                  <a:lnTo>
                    <a:pt x="2089" y="1455"/>
                  </a:lnTo>
                  <a:cubicBezTo>
                    <a:pt x="2089" y="998"/>
                    <a:pt x="1718" y="627"/>
                    <a:pt x="1266" y="627"/>
                  </a:cubicBezTo>
                  <a:lnTo>
                    <a:pt x="1252" y="627"/>
                  </a:lnTo>
                  <a:lnTo>
                    <a:pt x="1252" y="199"/>
                  </a:lnTo>
                  <a:cubicBezTo>
                    <a:pt x="1252" y="67"/>
                    <a:pt x="1153" y="1"/>
                    <a:pt x="10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0" name="Google Shape;15350;p83"/>
            <p:cNvSpPr/>
            <p:nvPr/>
          </p:nvSpPr>
          <p:spPr>
            <a:xfrm>
              <a:off x="3395535" y="2440209"/>
              <a:ext cx="53530" cy="87416"/>
            </a:xfrm>
            <a:custGeom>
              <a:avLst/>
              <a:gdLst/>
              <a:ahLst/>
              <a:cxnLst/>
              <a:rect l="l" t="t" r="r" b="b"/>
              <a:pathLst>
                <a:path w="2041" h="3333" extrusionOk="0">
                  <a:moveTo>
                    <a:pt x="284" y="0"/>
                  </a:moveTo>
                  <a:cubicBezTo>
                    <a:pt x="117" y="0"/>
                    <a:pt x="1" y="239"/>
                    <a:pt x="178" y="361"/>
                  </a:cubicBezTo>
                  <a:cubicBezTo>
                    <a:pt x="1097" y="987"/>
                    <a:pt x="1646" y="2026"/>
                    <a:pt x="1646" y="3138"/>
                  </a:cubicBezTo>
                  <a:cubicBezTo>
                    <a:pt x="1646" y="3267"/>
                    <a:pt x="1744" y="3332"/>
                    <a:pt x="1843" y="3332"/>
                  </a:cubicBezTo>
                  <a:cubicBezTo>
                    <a:pt x="1942" y="3332"/>
                    <a:pt x="2040" y="3267"/>
                    <a:pt x="2040" y="3138"/>
                  </a:cubicBezTo>
                  <a:cubicBezTo>
                    <a:pt x="2040" y="1896"/>
                    <a:pt x="1424" y="736"/>
                    <a:pt x="399" y="39"/>
                  </a:cubicBezTo>
                  <a:cubicBezTo>
                    <a:pt x="360" y="12"/>
                    <a:pt x="321"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83"/>
            <p:cNvSpPr/>
            <p:nvPr/>
          </p:nvSpPr>
          <p:spPr>
            <a:xfrm>
              <a:off x="3364613" y="2485530"/>
              <a:ext cx="29558" cy="42200"/>
            </a:xfrm>
            <a:custGeom>
              <a:avLst/>
              <a:gdLst/>
              <a:ahLst/>
              <a:cxnLst/>
              <a:rect l="l" t="t" r="r" b="b"/>
              <a:pathLst>
                <a:path w="1127" h="1609" extrusionOk="0">
                  <a:moveTo>
                    <a:pt x="286" y="0"/>
                  </a:moveTo>
                  <a:cubicBezTo>
                    <a:pt x="118" y="0"/>
                    <a:pt x="0" y="242"/>
                    <a:pt x="178" y="361"/>
                  </a:cubicBezTo>
                  <a:cubicBezTo>
                    <a:pt x="525" y="601"/>
                    <a:pt x="732" y="991"/>
                    <a:pt x="732" y="1410"/>
                  </a:cubicBezTo>
                  <a:cubicBezTo>
                    <a:pt x="732" y="1542"/>
                    <a:pt x="830" y="1608"/>
                    <a:pt x="929" y="1608"/>
                  </a:cubicBezTo>
                  <a:cubicBezTo>
                    <a:pt x="1027" y="1608"/>
                    <a:pt x="1126" y="1542"/>
                    <a:pt x="1126" y="1410"/>
                  </a:cubicBezTo>
                  <a:cubicBezTo>
                    <a:pt x="1126" y="861"/>
                    <a:pt x="852" y="346"/>
                    <a:pt x="400" y="38"/>
                  </a:cubicBezTo>
                  <a:cubicBezTo>
                    <a:pt x="361" y="12"/>
                    <a:pt x="32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83"/>
            <p:cNvSpPr/>
            <p:nvPr/>
          </p:nvSpPr>
          <p:spPr>
            <a:xfrm>
              <a:off x="3380114" y="2462843"/>
              <a:ext cx="41439" cy="64782"/>
            </a:xfrm>
            <a:custGeom>
              <a:avLst/>
              <a:gdLst/>
              <a:ahLst/>
              <a:cxnLst/>
              <a:rect l="l" t="t" r="r" b="b"/>
              <a:pathLst>
                <a:path w="1580" h="2470" extrusionOk="0">
                  <a:moveTo>
                    <a:pt x="288" y="1"/>
                  </a:moveTo>
                  <a:cubicBezTo>
                    <a:pt x="120" y="1"/>
                    <a:pt x="1" y="241"/>
                    <a:pt x="179" y="364"/>
                  </a:cubicBezTo>
                  <a:cubicBezTo>
                    <a:pt x="809" y="793"/>
                    <a:pt x="1189" y="1509"/>
                    <a:pt x="1189" y="2275"/>
                  </a:cubicBezTo>
                  <a:cubicBezTo>
                    <a:pt x="1189" y="2404"/>
                    <a:pt x="1287" y="2469"/>
                    <a:pt x="1384" y="2469"/>
                  </a:cubicBezTo>
                  <a:cubicBezTo>
                    <a:pt x="1482" y="2469"/>
                    <a:pt x="1579" y="2404"/>
                    <a:pt x="1579" y="2275"/>
                  </a:cubicBezTo>
                  <a:cubicBezTo>
                    <a:pt x="1579" y="1380"/>
                    <a:pt x="1137" y="542"/>
                    <a:pt x="400" y="37"/>
                  </a:cubicBezTo>
                  <a:cubicBezTo>
                    <a:pt x="362" y="12"/>
                    <a:pt x="324"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83"/>
            <p:cNvSpPr/>
            <p:nvPr/>
          </p:nvSpPr>
          <p:spPr>
            <a:xfrm>
              <a:off x="3097827" y="2440209"/>
              <a:ext cx="53504" cy="87416"/>
            </a:xfrm>
            <a:custGeom>
              <a:avLst/>
              <a:gdLst/>
              <a:ahLst/>
              <a:cxnLst/>
              <a:rect l="l" t="t" r="r" b="b"/>
              <a:pathLst>
                <a:path w="2040" h="3333" extrusionOk="0">
                  <a:moveTo>
                    <a:pt x="1756" y="0"/>
                  </a:moveTo>
                  <a:cubicBezTo>
                    <a:pt x="1719" y="0"/>
                    <a:pt x="1680" y="12"/>
                    <a:pt x="1641" y="39"/>
                  </a:cubicBezTo>
                  <a:cubicBezTo>
                    <a:pt x="616" y="736"/>
                    <a:pt x="0" y="1896"/>
                    <a:pt x="0" y="3138"/>
                  </a:cubicBezTo>
                  <a:cubicBezTo>
                    <a:pt x="0" y="3267"/>
                    <a:pt x="99" y="3332"/>
                    <a:pt x="197" y="3332"/>
                  </a:cubicBezTo>
                  <a:cubicBezTo>
                    <a:pt x="296" y="3332"/>
                    <a:pt x="395" y="3267"/>
                    <a:pt x="395" y="3138"/>
                  </a:cubicBezTo>
                  <a:cubicBezTo>
                    <a:pt x="395" y="2026"/>
                    <a:pt x="943" y="987"/>
                    <a:pt x="1862" y="361"/>
                  </a:cubicBezTo>
                  <a:cubicBezTo>
                    <a:pt x="2040" y="239"/>
                    <a:pt x="1923" y="0"/>
                    <a:pt x="1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83"/>
            <p:cNvSpPr/>
            <p:nvPr/>
          </p:nvSpPr>
          <p:spPr>
            <a:xfrm>
              <a:off x="3152590" y="2485530"/>
              <a:ext cx="29585" cy="42148"/>
            </a:xfrm>
            <a:custGeom>
              <a:avLst/>
              <a:gdLst/>
              <a:ahLst/>
              <a:cxnLst/>
              <a:rect l="l" t="t" r="r" b="b"/>
              <a:pathLst>
                <a:path w="1128" h="1607" extrusionOk="0">
                  <a:moveTo>
                    <a:pt x="844" y="0"/>
                  </a:moveTo>
                  <a:cubicBezTo>
                    <a:pt x="808" y="0"/>
                    <a:pt x="770" y="12"/>
                    <a:pt x="732" y="38"/>
                  </a:cubicBezTo>
                  <a:cubicBezTo>
                    <a:pt x="275" y="346"/>
                    <a:pt x="5" y="861"/>
                    <a:pt x="5" y="1410"/>
                  </a:cubicBezTo>
                  <a:cubicBezTo>
                    <a:pt x="0" y="1515"/>
                    <a:pt x="92" y="1607"/>
                    <a:pt x="203" y="1607"/>
                  </a:cubicBezTo>
                  <a:cubicBezTo>
                    <a:pt x="308" y="1607"/>
                    <a:pt x="395" y="1520"/>
                    <a:pt x="395" y="1410"/>
                  </a:cubicBezTo>
                  <a:cubicBezTo>
                    <a:pt x="395" y="991"/>
                    <a:pt x="602" y="596"/>
                    <a:pt x="953" y="361"/>
                  </a:cubicBezTo>
                  <a:cubicBezTo>
                    <a:pt x="1127" y="242"/>
                    <a:pt x="1009" y="0"/>
                    <a:pt x="8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83"/>
            <p:cNvSpPr/>
            <p:nvPr/>
          </p:nvSpPr>
          <p:spPr>
            <a:xfrm>
              <a:off x="3125261" y="2462843"/>
              <a:ext cx="41518" cy="64782"/>
            </a:xfrm>
            <a:custGeom>
              <a:avLst/>
              <a:gdLst/>
              <a:ahLst/>
              <a:cxnLst/>
              <a:rect l="l" t="t" r="r" b="b"/>
              <a:pathLst>
                <a:path w="1583" h="2470" extrusionOk="0">
                  <a:moveTo>
                    <a:pt x="1297" y="1"/>
                  </a:moveTo>
                  <a:cubicBezTo>
                    <a:pt x="1262" y="1"/>
                    <a:pt x="1224" y="12"/>
                    <a:pt x="1187" y="37"/>
                  </a:cubicBezTo>
                  <a:cubicBezTo>
                    <a:pt x="446" y="542"/>
                    <a:pt x="3" y="1380"/>
                    <a:pt x="3" y="2275"/>
                  </a:cubicBezTo>
                  <a:cubicBezTo>
                    <a:pt x="1" y="2404"/>
                    <a:pt x="98" y="2469"/>
                    <a:pt x="196" y="2469"/>
                  </a:cubicBezTo>
                  <a:cubicBezTo>
                    <a:pt x="294" y="2469"/>
                    <a:pt x="393" y="2404"/>
                    <a:pt x="393" y="2275"/>
                  </a:cubicBezTo>
                  <a:cubicBezTo>
                    <a:pt x="393" y="1509"/>
                    <a:pt x="773" y="793"/>
                    <a:pt x="1408" y="364"/>
                  </a:cubicBezTo>
                  <a:cubicBezTo>
                    <a:pt x="1583" y="241"/>
                    <a:pt x="1463" y="1"/>
                    <a:pt x="1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6" name="Google Shape;15356;p83"/>
          <p:cNvGrpSpPr/>
          <p:nvPr/>
        </p:nvGrpSpPr>
        <p:grpSpPr>
          <a:xfrm>
            <a:off x="3975965" y="1400338"/>
            <a:ext cx="362711" cy="237959"/>
            <a:chOff x="4034726" y="1584852"/>
            <a:chExt cx="304160" cy="199513"/>
          </a:xfrm>
        </p:grpSpPr>
        <p:sp>
          <p:nvSpPr>
            <p:cNvPr id="15357" name="Google Shape;15357;p83"/>
            <p:cNvSpPr/>
            <p:nvPr/>
          </p:nvSpPr>
          <p:spPr>
            <a:xfrm>
              <a:off x="4112962" y="1591120"/>
              <a:ext cx="109447" cy="80676"/>
            </a:xfrm>
            <a:custGeom>
              <a:avLst/>
              <a:gdLst/>
              <a:ahLst/>
              <a:cxnLst/>
              <a:rect l="l" t="t" r="r" b="b"/>
              <a:pathLst>
                <a:path w="4173" h="3076" extrusionOk="0">
                  <a:moveTo>
                    <a:pt x="413" y="1"/>
                  </a:moveTo>
                  <a:cubicBezTo>
                    <a:pt x="407" y="1"/>
                    <a:pt x="401" y="1"/>
                    <a:pt x="395" y="1"/>
                  </a:cubicBezTo>
                  <a:lnTo>
                    <a:pt x="145" y="1"/>
                  </a:lnTo>
                  <a:cubicBezTo>
                    <a:pt x="49" y="1"/>
                    <a:pt x="1" y="107"/>
                    <a:pt x="54" y="179"/>
                  </a:cubicBezTo>
                  <a:lnTo>
                    <a:pt x="2315" y="3076"/>
                  </a:lnTo>
                  <a:lnTo>
                    <a:pt x="4173" y="3076"/>
                  </a:lnTo>
                  <a:lnTo>
                    <a:pt x="1329" y="372"/>
                  </a:lnTo>
                  <a:cubicBezTo>
                    <a:pt x="1083" y="135"/>
                    <a:pt x="753" y="1"/>
                    <a:pt x="413" y="1"/>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83"/>
            <p:cNvSpPr/>
            <p:nvPr/>
          </p:nvSpPr>
          <p:spPr>
            <a:xfrm>
              <a:off x="4114353" y="1591120"/>
              <a:ext cx="108057" cy="80676"/>
            </a:xfrm>
            <a:custGeom>
              <a:avLst/>
              <a:gdLst/>
              <a:ahLst/>
              <a:cxnLst/>
              <a:rect l="l" t="t" r="r" b="b"/>
              <a:pathLst>
                <a:path w="4120" h="3076" extrusionOk="0">
                  <a:moveTo>
                    <a:pt x="92" y="1"/>
                  </a:moveTo>
                  <a:cubicBezTo>
                    <a:pt x="58" y="1"/>
                    <a:pt x="25" y="15"/>
                    <a:pt x="1" y="44"/>
                  </a:cubicBezTo>
                  <a:cubicBezTo>
                    <a:pt x="227" y="97"/>
                    <a:pt x="429" y="213"/>
                    <a:pt x="597" y="372"/>
                  </a:cubicBezTo>
                  <a:lnTo>
                    <a:pt x="3441" y="3076"/>
                  </a:lnTo>
                  <a:lnTo>
                    <a:pt x="4120" y="3076"/>
                  </a:lnTo>
                  <a:lnTo>
                    <a:pt x="1281" y="372"/>
                  </a:lnTo>
                  <a:cubicBezTo>
                    <a:pt x="1026" y="131"/>
                    <a:pt x="694" y="1"/>
                    <a:pt x="34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83"/>
            <p:cNvSpPr/>
            <p:nvPr/>
          </p:nvSpPr>
          <p:spPr>
            <a:xfrm>
              <a:off x="4039263" y="1619892"/>
              <a:ext cx="295217" cy="84977"/>
            </a:xfrm>
            <a:custGeom>
              <a:avLst/>
              <a:gdLst/>
              <a:ahLst/>
              <a:cxnLst/>
              <a:rect l="l" t="t" r="r" b="b"/>
              <a:pathLst>
                <a:path w="11256" h="3240" extrusionOk="0">
                  <a:moveTo>
                    <a:pt x="624" y="1"/>
                  </a:moveTo>
                  <a:cubicBezTo>
                    <a:pt x="620" y="1"/>
                    <a:pt x="616" y="1"/>
                    <a:pt x="612" y="1"/>
                  </a:cubicBezTo>
                  <a:lnTo>
                    <a:pt x="116" y="1"/>
                  </a:lnTo>
                  <a:cubicBezTo>
                    <a:pt x="54" y="1"/>
                    <a:pt x="1" y="49"/>
                    <a:pt x="1" y="112"/>
                  </a:cubicBezTo>
                  <a:lnTo>
                    <a:pt x="1" y="2773"/>
                  </a:lnTo>
                  <a:cubicBezTo>
                    <a:pt x="1" y="3028"/>
                    <a:pt x="208" y="3235"/>
                    <a:pt x="467" y="3239"/>
                  </a:cubicBezTo>
                  <a:lnTo>
                    <a:pt x="11164" y="3239"/>
                  </a:lnTo>
                  <a:cubicBezTo>
                    <a:pt x="11212" y="3239"/>
                    <a:pt x="11255" y="3196"/>
                    <a:pt x="11255" y="3148"/>
                  </a:cubicBezTo>
                  <a:lnTo>
                    <a:pt x="11255" y="3143"/>
                  </a:lnTo>
                  <a:cubicBezTo>
                    <a:pt x="11255" y="3023"/>
                    <a:pt x="11212" y="2907"/>
                    <a:pt x="11125" y="2821"/>
                  </a:cubicBezTo>
                  <a:lnTo>
                    <a:pt x="10866" y="2556"/>
                  </a:lnTo>
                  <a:lnTo>
                    <a:pt x="10471" y="2162"/>
                  </a:lnTo>
                  <a:cubicBezTo>
                    <a:pt x="10216" y="1907"/>
                    <a:pt x="9874" y="1767"/>
                    <a:pt x="9514" y="1767"/>
                  </a:cubicBezTo>
                  <a:lnTo>
                    <a:pt x="2156" y="1767"/>
                  </a:lnTo>
                  <a:cubicBezTo>
                    <a:pt x="1993" y="1767"/>
                    <a:pt x="1844" y="1680"/>
                    <a:pt x="1762" y="1536"/>
                  </a:cubicBezTo>
                  <a:lnTo>
                    <a:pt x="1002" y="222"/>
                  </a:lnTo>
                  <a:cubicBezTo>
                    <a:pt x="922" y="87"/>
                    <a:pt x="778" y="1"/>
                    <a:pt x="62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83"/>
            <p:cNvSpPr/>
            <p:nvPr/>
          </p:nvSpPr>
          <p:spPr>
            <a:xfrm>
              <a:off x="4112962" y="1685539"/>
              <a:ext cx="122325" cy="94419"/>
            </a:xfrm>
            <a:custGeom>
              <a:avLst/>
              <a:gdLst/>
              <a:ahLst/>
              <a:cxnLst/>
              <a:rect l="l" t="t" r="r" b="b"/>
              <a:pathLst>
                <a:path w="4664" h="3600" extrusionOk="0">
                  <a:moveTo>
                    <a:pt x="2772" y="0"/>
                  </a:moveTo>
                  <a:cubicBezTo>
                    <a:pt x="2739" y="0"/>
                    <a:pt x="2705" y="15"/>
                    <a:pt x="2686" y="43"/>
                  </a:cubicBezTo>
                  <a:lnTo>
                    <a:pt x="54" y="3416"/>
                  </a:lnTo>
                  <a:cubicBezTo>
                    <a:pt x="1" y="3493"/>
                    <a:pt x="49" y="3595"/>
                    <a:pt x="145" y="3599"/>
                  </a:cubicBezTo>
                  <a:lnTo>
                    <a:pt x="395" y="3599"/>
                  </a:lnTo>
                  <a:cubicBezTo>
                    <a:pt x="742" y="3599"/>
                    <a:pt x="1079" y="3465"/>
                    <a:pt x="1329" y="3229"/>
                  </a:cubicBezTo>
                  <a:lnTo>
                    <a:pt x="4615" y="120"/>
                  </a:lnTo>
                  <a:cubicBezTo>
                    <a:pt x="4663" y="77"/>
                    <a:pt x="4630" y="0"/>
                    <a:pt x="4572" y="0"/>
                  </a:cubicBez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83"/>
            <p:cNvSpPr/>
            <p:nvPr/>
          </p:nvSpPr>
          <p:spPr>
            <a:xfrm>
              <a:off x="4286877" y="1666209"/>
              <a:ext cx="37374" cy="20746"/>
            </a:xfrm>
            <a:custGeom>
              <a:avLst/>
              <a:gdLst/>
              <a:ahLst/>
              <a:cxnLst/>
              <a:rect l="l" t="t" r="r" b="b"/>
              <a:pathLst>
                <a:path w="1425" h="791" extrusionOk="0">
                  <a:moveTo>
                    <a:pt x="0" y="1"/>
                  </a:moveTo>
                  <a:lnTo>
                    <a:pt x="0" y="453"/>
                  </a:lnTo>
                  <a:cubicBezTo>
                    <a:pt x="0" y="641"/>
                    <a:pt x="154" y="790"/>
                    <a:pt x="342" y="790"/>
                  </a:cubicBezTo>
                  <a:lnTo>
                    <a:pt x="1425" y="790"/>
                  </a:lnTo>
                  <a:lnTo>
                    <a:pt x="1030" y="396"/>
                  </a:lnTo>
                  <a:cubicBezTo>
                    <a:pt x="775" y="141"/>
                    <a:pt x="433" y="1"/>
                    <a:pt x="73"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83"/>
            <p:cNvSpPr/>
            <p:nvPr/>
          </p:nvSpPr>
          <p:spPr>
            <a:xfrm>
              <a:off x="4213807" y="1589310"/>
              <a:ext cx="118889" cy="44744"/>
            </a:xfrm>
            <a:custGeom>
              <a:avLst/>
              <a:gdLst/>
              <a:ahLst/>
              <a:cxnLst/>
              <a:rect l="l" t="t" r="r" b="b"/>
              <a:pathLst>
                <a:path w="4533" h="1706" extrusionOk="0">
                  <a:moveTo>
                    <a:pt x="2232" y="0"/>
                  </a:moveTo>
                  <a:cubicBezTo>
                    <a:pt x="2208" y="0"/>
                    <a:pt x="2185" y="1"/>
                    <a:pt x="2161" y="3"/>
                  </a:cubicBezTo>
                  <a:cubicBezTo>
                    <a:pt x="1622" y="36"/>
                    <a:pt x="1184" y="450"/>
                    <a:pt x="1117" y="984"/>
                  </a:cubicBezTo>
                  <a:cubicBezTo>
                    <a:pt x="1008" y="934"/>
                    <a:pt x="896" y="911"/>
                    <a:pt x="788" y="911"/>
                  </a:cubicBezTo>
                  <a:cubicBezTo>
                    <a:pt x="372" y="911"/>
                    <a:pt x="0" y="1248"/>
                    <a:pt x="0" y="1706"/>
                  </a:cubicBezTo>
                  <a:lnTo>
                    <a:pt x="4533" y="1706"/>
                  </a:lnTo>
                  <a:cubicBezTo>
                    <a:pt x="4533" y="1181"/>
                    <a:pt x="4106" y="790"/>
                    <a:pt x="3619" y="790"/>
                  </a:cubicBezTo>
                  <a:cubicBezTo>
                    <a:pt x="3521" y="790"/>
                    <a:pt x="3421" y="806"/>
                    <a:pt x="3320" y="840"/>
                  </a:cubicBezTo>
                  <a:cubicBezTo>
                    <a:pt x="3192" y="343"/>
                    <a:pt x="2742" y="0"/>
                    <a:pt x="2232"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83"/>
            <p:cNvSpPr/>
            <p:nvPr/>
          </p:nvSpPr>
          <p:spPr>
            <a:xfrm>
              <a:off x="4263403" y="1589258"/>
              <a:ext cx="69424" cy="44797"/>
            </a:xfrm>
            <a:custGeom>
              <a:avLst/>
              <a:gdLst/>
              <a:ahLst/>
              <a:cxnLst/>
              <a:rect l="l" t="t" r="r" b="b"/>
              <a:pathLst>
                <a:path w="2647" h="1708" extrusionOk="0">
                  <a:moveTo>
                    <a:pt x="339" y="1"/>
                  </a:moveTo>
                  <a:cubicBezTo>
                    <a:pt x="227" y="1"/>
                    <a:pt x="113" y="18"/>
                    <a:pt x="0" y="53"/>
                  </a:cubicBezTo>
                  <a:cubicBezTo>
                    <a:pt x="371" y="173"/>
                    <a:pt x="655" y="471"/>
                    <a:pt x="751" y="842"/>
                  </a:cubicBezTo>
                  <a:cubicBezTo>
                    <a:pt x="850" y="808"/>
                    <a:pt x="950" y="792"/>
                    <a:pt x="1048" y="792"/>
                  </a:cubicBezTo>
                  <a:cubicBezTo>
                    <a:pt x="1534" y="792"/>
                    <a:pt x="1964" y="1183"/>
                    <a:pt x="1964" y="1708"/>
                  </a:cubicBezTo>
                  <a:lnTo>
                    <a:pt x="2647" y="1708"/>
                  </a:lnTo>
                  <a:cubicBezTo>
                    <a:pt x="2643" y="1183"/>
                    <a:pt x="2216" y="792"/>
                    <a:pt x="1728" y="792"/>
                  </a:cubicBezTo>
                  <a:cubicBezTo>
                    <a:pt x="1630" y="792"/>
                    <a:pt x="1530" y="808"/>
                    <a:pt x="1429" y="842"/>
                  </a:cubicBezTo>
                  <a:cubicBezTo>
                    <a:pt x="1300" y="335"/>
                    <a:pt x="839" y="1"/>
                    <a:pt x="339"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83"/>
            <p:cNvSpPr/>
            <p:nvPr/>
          </p:nvSpPr>
          <p:spPr>
            <a:xfrm>
              <a:off x="4114353" y="1685513"/>
              <a:ext cx="120909" cy="94445"/>
            </a:xfrm>
            <a:custGeom>
              <a:avLst/>
              <a:gdLst/>
              <a:ahLst/>
              <a:cxnLst/>
              <a:rect l="l" t="t" r="r" b="b"/>
              <a:pathLst>
                <a:path w="4610" h="3601" extrusionOk="0">
                  <a:moveTo>
                    <a:pt x="4520" y="1"/>
                  </a:moveTo>
                  <a:cubicBezTo>
                    <a:pt x="4518" y="1"/>
                    <a:pt x="4516" y="1"/>
                    <a:pt x="4514" y="1"/>
                  </a:cubicBezTo>
                  <a:lnTo>
                    <a:pt x="3836" y="1"/>
                  </a:lnTo>
                  <a:cubicBezTo>
                    <a:pt x="3898" y="1"/>
                    <a:pt x="3927" y="73"/>
                    <a:pt x="3884" y="117"/>
                  </a:cubicBezTo>
                  <a:lnTo>
                    <a:pt x="597" y="3230"/>
                  </a:lnTo>
                  <a:cubicBezTo>
                    <a:pt x="429" y="3384"/>
                    <a:pt x="222" y="3499"/>
                    <a:pt x="1" y="3557"/>
                  </a:cubicBezTo>
                  <a:cubicBezTo>
                    <a:pt x="20" y="3586"/>
                    <a:pt x="54" y="3600"/>
                    <a:pt x="92" y="3600"/>
                  </a:cubicBezTo>
                  <a:lnTo>
                    <a:pt x="342" y="3600"/>
                  </a:lnTo>
                  <a:cubicBezTo>
                    <a:pt x="689" y="3600"/>
                    <a:pt x="1026" y="3466"/>
                    <a:pt x="1276" y="3230"/>
                  </a:cubicBezTo>
                  <a:lnTo>
                    <a:pt x="4567" y="117"/>
                  </a:lnTo>
                  <a:cubicBezTo>
                    <a:pt x="4609" y="75"/>
                    <a:pt x="4579" y="1"/>
                    <a:pt x="45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83"/>
            <p:cNvSpPr/>
            <p:nvPr/>
          </p:nvSpPr>
          <p:spPr>
            <a:xfrm>
              <a:off x="4270983" y="1666209"/>
              <a:ext cx="15920" cy="3829"/>
            </a:xfrm>
            <a:custGeom>
              <a:avLst/>
              <a:gdLst/>
              <a:ahLst/>
              <a:cxnLst/>
              <a:rect l="l" t="t" r="r" b="b"/>
              <a:pathLst>
                <a:path w="607" h="146" extrusionOk="0">
                  <a:moveTo>
                    <a:pt x="0" y="1"/>
                  </a:moveTo>
                  <a:cubicBezTo>
                    <a:pt x="212" y="1"/>
                    <a:pt x="419" y="49"/>
                    <a:pt x="606" y="145"/>
                  </a:cubicBezTo>
                  <a:lnTo>
                    <a:pt x="606"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83"/>
            <p:cNvSpPr/>
            <p:nvPr/>
          </p:nvSpPr>
          <p:spPr>
            <a:xfrm>
              <a:off x="4306443" y="1686929"/>
              <a:ext cx="28037" cy="17940"/>
            </a:xfrm>
            <a:custGeom>
              <a:avLst/>
              <a:gdLst/>
              <a:ahLst/>
              <a:cxnLst/>
              <a:rect l="l" t="t" r="r" b="b"/>
              <a:pathLst>
                <a:path w="1069" h="684" extrusionOk="0">
                  <a:moveTo>
                    <a:pt x="0" y="0"/>
                  </a:moveTo>
                  <a:lnTo>
                    <a:pt x="260" y="265"/>
                  </a:lnTo>
                  <a:cubicBezTo>
                    <a:pt x="347" y="351"/>
                    <a:pt x="390" y="467"/>
                    <a:pt x="390" y="587"/>
                  </a:cubicBezTo>
                  <a:lnTo>
                    <a:pt x="390" y="592"/>
                  </a:lnTo>
                  <a:cubicBezTo>
                    <a:pt x="390" y="640"/>
                    <a:pt x="347" y="683"/>
                    <a:pt x="298" y="683"/>
                  </a:cubicBezTo>
                  <a:lnTo>
                    <a:pt x="977" y="683"/>
                  </a:lnTo>
                  <a:cubicBezTo>
                    <a:pt x="1025" y="683"/>
                    <a:pt x="1068" y="640"/>
                    <a:pt x="1068" y="592"/>
                  </a:cubicBezTo>
                  <a:lnTo>
                    <a:pt x="1068" y="587"/>
                  </a:lnTo>
                  <a:cubicBezTo>
                    <a:pt x="1068" y="467"/>
                    <a:pt x="1025" y="351"/>
                    <a:pt x="938" y="265"/>
                  </a:cubicBezTo>
                  <a:lnTo>
                    <a:pt x="679"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83"/>
            <p:cNvSpPr/>
            <p:nvPr/>
          </p:nvSpPr>
          <p:spPr>
            <a:xfrm>
              <a:off x="4286877" y="1666209"/>
              <a:ext cx="37374" cy="20746"/>
            </a:xfrm>
            <a:custGeom>
              <a:avLst/>
              <a:gdLst/>
              <a:ahLst/>
              <a:cxnLst/>
              <a:rect l="l" t="t" r="r" b="b"/>
              <a:pathLst>
                <a:path w="1425" h="791" extrusionOk="0">
                  <a:moveTo>
                    <a:pt x="0" y="1"/>
                  </a:moveTo>
                  <a:lnTo>
                    <a:pt x="0" y="145"/>
                  </a:lnTo>
                  <a:cubicBezTo>
                    <a:pt x="130" y="208"/>
                    <a:pt x="251" y="294"/>
                    <a:pt x="352" y="396"/>
                  </a:cubicBezTo>
                  <a:lnTo>
                    <a:pt x="746" y="790"/>
                  </a:lnTo>
                  <a:lnTo>
                    <a:pt x="1425" y="790"/>
                  </a:lnTo>
                  <a:lnTo>
                    <a:pt x="1030" y="396"/>
                  </a:lnTo>
                  <a:cubicBezTo>
                    <a:pt x="780" y="141"/>
                    <a:pt x="433" y="1"/>
                    <a:pt x="73"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83"/>
            <p:cNvSpPr/>
            <p:nvPr/>
          </p:nvSpPr>
          <p:spPr>
            <a:xfrm>
              <a:off x="4034726" y="1586583"/>
              <a:ext cx="304160" cy="197782"/>
            </a:xfrm>
            <a:custGeom>
              <a:avLst/>
              <a:gdLst/>
              <a:ahLst/>
              <a:cxnLst/>
              <a:rect l="l" t="t" r="r" b="b"/>
              <a:pathLst>
                <a:path w="11597" h="7541" extrusionOk="0">
                  <a:moveTo>
                    <a:pt x="3378" y="342"/>
                  </a:moveTo>
                  <a:cubicBezTo>
                    <a:pt x="3681" y="342"/>
                    <a:pt x="3975" y="458"/>
                    <a:pt x="4196" y="665"/>
                  </a:cubicBezTo>
                  <a:lnTo>
                    <a:pt x="6516" y="2864"/>
                  </a:lnTo>
                  <a:lnTo>
                    <a:pt x="5207" y="2864"/>
                  </a:lnTo>
                  <a:lnTo>
                    <a:pt x="3239" y="342"/>
                  </a:lnTo>
                  <a:close/>
                  <a:moveTo>
                    <a:pt x="9783" y="3210"/>
                  </a:moveTo>
                  <a:cubicBezTo>
                    <a:pt x="10062" y="3234"/>
                    <a:pt x="10322" y="3355"/>
                    <a:pt x="10524" y="3552"/>
                  </a:cubicBezTo>
                  <a:lnTo>
                    <a:pt x="10625" y="3658"/>
                  </a:lnTo>
                  <a:lnTo>
                    <a:pt x="9951" y="3658"/>
                  </a:lnTo>
                  <a:cubicBezTo>
                    <a:pt x="9860" y="3658"/>
                    <a:pt x="9783" y="3581"/>
                    <a:pt x="9783" y="3489"/>
                  </a:cubicBezTo>
                  <a:lnTo>
                    <a:pt x="9783" y="3210"/>
                  </a:lnTo>
                  <a:close/>
                  <a:moveTo>
                    <a:pt x="7295" y="3942"/>
                  </a:moveTo>
                  <a:lnTo>
                    <a:pt x="4196" y="6877"/>
                  </a:lnTo>
                  <a:cubicBezTo>
                    <a:pt x="3975" y="7084"/>
                    <a:pt x="3681" y="7204"/>
                    <a:pt x="3378" y="7204"/>
                  </a:cubicBezTo>
                  <a:lnTo>
                    <a:pt x="3239" y="7204"/>
                  </a:lnTo>
                  <a:lnTo>
                    <a:pt x="5779" y="3942"/>
                  </a:lnTo>
                  <a:close/>
                  <a:moveTo>
                    <a:pt x="3123" y="1"/>
                  </a:moveTo>
                  <a:cubicBezTo>
                    <a:pt x="2888" y="1"/>
                    <a:pt x="2753" y="270"/>
                    <a:pt x="2897" y="458"/>
                  </a:cubicBezTo>
                  <a:lnTo>
                    <a:pt x="4774" y="2864"/>
                  </a:lnTo>
                  <a:lnTo>
                    <a:pt x="2325" y="2864"/>
                  </a:lnTo>
                  <a:cubicBezTo>
                    <a:pt x="2224" y="2859"/>
                    <a:pt x="2127" y="2806"/>
                    <a:pt x="2079" y="2719"/>
                  </a:cubicBezTo>
                  <a:lnTo>
                    <a:pt x="1319" y="1401"/>
                  </a:lnTo>
                  <a:cubicBezTo>
                    <a:pt x="1208" y="1209"/>
                    <a:pt x="1001" y="1093"/>
                    <a:pt x="780" y="1093"/>
                  </a:cubicBezTo>
                  <a:lnTo>
                    <a:pt x="284" y="1093"/>
                  </a:lnTo>
                  <a:cubicBezTo>
                    <a:pt x="126" y="1093"/>
                    <a:pt x="0" y="1223"/>
                    <a:pt x="0" y="1377"/>
                  </a:cubicBezTo>
                  <a:lnTo>
                    <a:pt x="0" y="4047"/>
                  </a:lnTo>
                  <a:cubicBezTo>
                    <a:pt x="0" y="4394"/>
                    <a:pt x="284" y="4678"/>
                    <a:pt x="631" y="4678"/>
                  </a:cubicBezTo>
                  <a:lnTo>
                    <a:pt x="2098" y="4678"/>
                  </a:lnTo>
                  <a:cubicBezTo>
                    <a:pt x="2325" y="4678"/>
                    <a:pt x="2325" y="4341"/>
                    <a:pt x="2098" y="4341"/>
                  </a:cubicBezTo>
                  <a:lnTo>
                    <a:pt x="636" y="4341"/>
                  </a:lnTo>
                  <a:cubicBezTo>
                    <a:pt x="472" y="4341"/>
                    <a:pt x="342" y="4206"/>
                    <a:pt x="342" y="4043"/>
                  </a:cubicBezTo>
                  <a:lnTo>
                    <a:pt x="342" y="1439"/>
                  </a:lnTo>
                  <a:lnTo>
                    <a:pt x="780" y="1439"/>
                  </a:lnTo>
                  <a:cubicBezTo>
                    <a:pt x="784" y="1439"/>
                    <a:pt x="788" y="1439"/>
                    <a:pt x="793" y="1439"/>
                  </a:cubicBezTo>
                  <a:cubicBezTo>
                    <a:pt x="889" y="1439"/>
                    <a:pt x="979" y="1491"/>
                    <a:pt x="1025" y="1574"/>
                  </a:cubicBezTo>
                  <a:lnTo>
                    <a:pt x="1786" y="2893"/>
                  </a:lnTo>
                  <a:cubicBezTo>
                    <a:pt x="1896" y="3085"/>
                    <a:pt x="2103" y="3205"/>
                    <a:pt x="2325" y="3205"/>
                  </a:cubicBezTo>
                  <a:lnTo>
                    <a:pt x="9446" y="3205"/>
                  </a:lnTo>
                  <a:lnTo>
                    <a:pt x="9446" y="3489"/>
                  </a:lnTo>
                  <a:cubicBezTo>
                    <a:pt x="9446" y="3768"/>
                    <a:pt x="9672" y="3999"/>
                    <a:pt x="9956" y="3999"/>
                  </a:cubicBezTo>
                  <a:lnTo>
                    <a:pt x="10966" y="3999"/>
                  </a:lnTo>
                  <a:lnTo>
                    <a:pt x="11178" y="4211"/>
                  </a:lnTo>
                  <a:cubicBezTo>
                    <a:pt x="11212" y="4245"/>
                    <a:pt x="11236" y="4288"/>
                    <a:pt x="11250" y="4336"/>
                  </a:cubicBezTo>
                  <a:lnTo>
                    <a:pt x="7372" y="4336"/>
                  </a:lnTo>
                  <a:lnTo>
                    <a:pt x="7844" y="3893"/>
                  </a:lnTo>
                  <a:cubicBezTo>
                    <a:pt x="7954" y="3788"/>
                    <a:pt x="7877" y="3600"/>
                    <a:pt x="7723" y="3600"/>
                  </a:cubicBezTo>
                  <a:lnTo>
                    <a:pt x="5755" y="3600"/>
                  </a:lnTo>
                  <a:cubicBezTo>
                    <a:pt x="5669" y="3600"/>
                    <a:pt x="5587" y="3643"/>
                    <a:pt x="5534" y="3711"/>
                  </a:cubicBezTo>
                  <a:lnTo>
                    <a:pt x="5043" y="4336"/>
                  </a:lnTo>
                  <a:lnTo>
                    <a:pt x="2888" y="4336"/>
                  </a:lnTo>
                  <a:cubicBezTo>
                    <a:pt x="2661" y="4336"/>
                    <a:pt x="2661" y="4678"/>
                    <a:pt x="2888" y="4678"/>
                  </a:cubicBezTo>
                  <a:lnTo>
                    <a:pt x="4779" y="4678"/>
                  </a:lnTo>
                  <a:lnTo>
                    <a:pt x="2902" y="7084"/>
                  </a:lnTo>
                  <a:cubicBezTo>
                    <a:pt x="2753" y="7266"/>
                    <a:pt x="2888" y="7541"/>
                    <a:pt x="3123" y="7541"/>
                  </a:cubicBezTo>
                  <a:lnTo>
                    <a:pt x="3378" y="7541"/>
                  </a:lnTo>
                  <a:cubicBezTo>
                    <a:pt x="3768" y="7541"/>
                    <a:pt x="4143" y="7392"/>
                    <a:pt x="4427" y="7117"/>
                  </a:cubicBezTo>
                  <a:lnTo>
                    <a:pt x="7016" y="4673"/>
                  </a:lnTo>
                  <a:lnTo>
                    <a:pt x="11337" y="4673"/>
                  </a:lnTo>
                  <a:cubicBezTo>
                    <a:pt x="11481" y="4673"/>
                    <a:pt x="11597" y="4557"/>
                    <a:pt x="11597" y="4413"/>
                  </a:cubicBezTo>
                  <a:lnTo>
                    <a:pt x="11597" y="4408"/>
                  </a:lnTo>
                  <a:cubicBezTo>
                    <a:pt x="11597" y="4245"/>
                    <a:pt x="11534" y="4086"/>
                    <a:pt x="11419" y="3970"/>
                  </a:cubicBezTo>
                  <a:lnTo>
                    <a:pt x="10764" y="3311"/>
                  </a:lnTo>
                  <a:cubicBezTo>
                    <a:pt x="10476" y="3027"/>
                    <a:pt x="10091" y="2864"/>
                    <a:pt x="9687" y="2864"/>
                  </a:cubicBezTo>
                  <a:lnTo>
                    <a:pt x="7011" y="2864"/>
                  </a:lnTo>
                  <a:lnTo>
                    <a:pt x="4427" y="419"/>
                  </a:lnTo>
                  <a:cubicBezTo>
                    <a:pt x="4143" y="150"/>
                    <a:pt x="3768" y="1"/>
                    <a:pt x="3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83"/>
            <p:cNvSpPr/>
            <p:nvPr/>
          </p:nvSpPr>
          <p:spPr>
            <a:xfrm>
              <a:off x="4209270" y="1584852"/>
              <a:ext cx="127990" cy="53635"/>
            </a:xfrm>
            <a:custGeom>
              <a:avLst/>
              <a:gdLst/>
              <a:ahLst/>
              <a:cxnLst/>
              <a:rect l="l" t="t" r="r" b="b"/>
              <a:pathLst>
                <a:path w="4880" h="2045" extrusionOk="0">
                  <a:moveTo>
                    <a:pt x="2408" y="1"/>
                  </a:moveTo>
                  <a:cubicBezTo>
                    <a:pt x="1875" y="1"/>
                    <a:pt x="1343" y="317"/>
                    <a:pt x="1165" y="933"/>
                  </a:cubicBezTo>
                  <a:cubicBezTo>
                    <a:pt x="1097" y="919"/>
                    <a:pt x="1030" y="912"/>
                    <a:pt x="965" y="912"/>
                  </a:cubicBezTo>
                  <a:cubicBezTo>
                    <a:pt x="444" y="912"/>
                    <a:pt x="0" y="1333"/>
                    <a:pt x="0" y="1876"/>
                  </a:cubicBezTo>
                  <a:cubicBezTo>
                    <a:pt x="0" y="1967"/>
                    <a:pt x="77" y="2044"/>
                    <a:pt x="173" y="2044"/>
                  </a:cubicBezTo>
                  <a:lnTo>
                    <a:pt x="3094" y="2044"/>
                  </a:lnTo>
                  <a:cubicBezTo>
                    <a:pt x="3325" y="2044"/>
                    <a:pt x="3325" y="1708"/>
                    <a:pt x="3094" y="1708"/>
                  </a:cubicBezTo>
                  <a:lnTo>
                    <a:pt x="366" y="1708"/>
                  </a:lnTo>
                  <a:cubicBezTo>
                    <a:pt x="443" y="1438"/>
                    <a:pt x="688" y="1250"/>
                    <a:pt x="967" y="1250"/>
                  </a:cubicBezTo>
                  <a:cubicBezTo>
                    <a:pt x="1054" y="1250"/>
                    <a:pt x="1141" y="1270"/>
                    <a:pt x="1222" y="1308"/>
                  </a:cubicBezTo>
                  <a:cubicBezTo>
                    <a:pt x="1246" y="1319"/>
                    <a:pt x="1270" y="1324"/>
                    <a:pt x="1294" y="1324"/>
                  </a:cubicBezTo>
                  <a:cubicBezTo>
                    <a:pt x="1377" y="1324"/>
                    <a:pt x="1452" y="1263"/>
                    <a:pt x="1463" y="1173"/>
                  </a:cubicBezTo>
                  <a:cubicBezTo>
                    <a:pt x="1521" y="721"/>
                    <a:pt x="1891" y="370"/>
                    <a:pt x="2348" y="341"/>
                  </a:cubicBezTo>
                  <a:cubicBezTo>
                    <a:pt x="2369" y="340"/>
                    <a:pt x="2389" y="339"/>
                    <a:pt x="2409" y="339"/>
                  </a:cubicBezTo>
                  <a:cubicBezTo>
                    <a:pt x="2842" y="339"/>
                    <a:pt x="3224" y="630"/>
                    <a:pt x="3335" y="1053"/>
                  </a:cubicBezTo>
                  <a:cubicBezTo>
                    <a:pt x="3354" y="1131"/>
                    <a:pt x="3423" y="1183"/>
                    <a:pt x="3500" y="1183"/>
                  </a:cubicBezTo>
                  <a:cubicBezTo>
                    <a:pt x="3518" y="1183"/>
                    <a:pt x="3537" y="1180"/>
                    <a:pt x="3556" y="1173"/>
                  </a:cubicBezTo>
                  <a:cubicBezTo>
                    <a:pt x="3635" y="1147"/>
                    <a:pt x="3715" y="1134"/>
                    <a:pt x="3794" y="1134"/>
                  </a:cubicBezTo>
                  <a:cubicBezTo>
                    <a:pt x="4128" y="1134"/>
                    <a:pt x="4437" y="1361"/>
                    <a:pt x="4518" y="1708"/>
                  </a:cubicBezTo>
                  <a:lnTo>
                    <a:pt x="3888" y="1708"/>
                  </a:lnTo>
                  <a:cubicBezTo>
                    <a:pt x="3662" y="1708"/>
                    <a:pt x="3662" y="2044"/>
                    <a:pt x="3888" y="2044"/>
                  </a:cubicBezTo>
                  <a:lnTo>
                    <a:pt x="4706" y="2044"/>
                  </a:lnTo>
                  <a:cubicBezTo>
                    <a:pt x="4802" y="2044"/>
                    <a:pt x="4879" y="1967"/>
                    <a:pt x="4879" y="1876"/>
                  </a:cubicBezTo>
                  <a:cubicBezTo>
                    <a:pt x="4879" y="1267"/>
                    <a:pt x="4379" y="791"/>
                    <a:pt x="3793" y="791"/>
                  </a:cubicBezTo>
                  <a:cubicBezTo>
                    <a:pt x="3731" y="791"/>
                    <a:pt x="3668" y="797"/>
                    <a:pt x="3604" y="808"/>
                  </a:cubicBezTo>
                  <a:cubicBezTo>
                    <a:pt x="3383" y="265"/>
                    <a:pt x="2895" y="1"/>
                    <a:pt x="2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0" name="Google Shape;15370;p83"/>
            <p:cNvSpPr/>
            <p:nvPr/>
          </p:nvSpPr>
          <p:spPr>
            <a:xfrm>
              <a:off x="4150442" y="1679533"/>
              <a:ext cx="13927" cy="11960"/>
            </a:xfrm>
            <a:custGeom>
              <a:avLst/>
              <a:gdLst/>
              <a:ahLst/>
              <a:cxnLst/>
              <a:rect l="l" t="t" r="r" b="b"/>
              <a:pathLst>
                <a:path w="531" h="456" extrusionOk="0">
                  <a:moveTo>
                    <a:pt x="298" y="1"/>
                  </a:moveTo>
                  <a:cubicBezTo>
                    <a:pt x="243" y="1"/>
                    <a:pt x="187" y="21"/>
                    <a:pt x="140" y="66"/>
                  </a:cubicBezTo>
                  <a:cubicBezTo>
                    <a:pt x="1" y="210"/>
                    <a:pt x="102" y="455"/>
                    <a:pt x="304" y="455"/>
                  </a:cubicBezTo>
                  <a:cubicBezTo>
                    <a:pt x="429" y="455"/>
                    <a:pt x="530" y="354"/>
                    <a:pt x="530" y="229"/>
                  </a:cubicBezTo>
                  <a:cubicBezTo>
                    <a:pt x="530" y="92"/>
                    <a:pt x="417"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83"/>
            <p:cNvSpPr/>
            <p:nvPr/>
          </p:nvSpPr>
          <p:spPr>
            <a:xfrm>
              <a:off x="4126732" y="1679533"/>
              <a:ext cx="13769" cy="11960"/>
            </a:xfrm>
            <a:custGeom>
              <a:avLst/>
              <a:gdLst/>
              <a:ahLst/>
              <a:cxnLst/>
              <a:rect l="l" t="t" r="r" b="b"/>
              <a:pathLst>
                <a:path w="525" h="456" extrusionOk="0">
                  <a:moveTo>
                    <a:pt x="297" y="1"/>
                  </a:moveTo>
                  <a:cubicBezTo>
                    <a:pt x="242" y="1"/>
                    <a:pt x="186" y="21"/>
                    <a:pt x="140" y="66"/>
                  </a:cubicBezTo>
                  <a:cubicBezTo>
                    <a:pt x="0" y="210"/>
                    <a:pt x="96" y="455"/>
                    <a:pt x="299" y="455"/>
                  </a:cubicBezTo>
                  <a:cubicBezTo>
                    <a:pt x="424" y="455"/>
                    <a:pt x="525" y="354"/>
                    <a:pt x="525" y="229"/>
                  </a:cubicBezTo>
                  <a:cubicBezTo>
                    <a:pt x="525" y="92"/>
                    <a:pt x="413" y="1"/>
                    <a:pt x="2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83"/>
            <p:cNvSpPr/>
            <p:nvPr/>
          </p:nvSpPr>
          <p:spPr>
            <a:xfrm>
              <a:off x="4104884" y="1679533"/>
              <a:ext cx="13927" cy="11960"/>
            </a:xfrm>
            <a:custGeom>
              <a:avLst/>
              <a:gdLst/>
              <a:ahLst/>
              <a:cxnLst/>
              <a:rect l="l" t="t" r="r" b="b"/>
              <a:pathLst>
                <a:path w="531" h="456" extrusionOk="0">
                  <a:moveTo>
                    <a:pt x="231" y="1"/>
                  </a:moveTo>
                  <a:cubicBezTo>
                    <a:pt x="114" y="1"/>
                    <a:pt x="1" y="92"/>
                    <a:pt x="1" y="229"/>
                  </a:cubicBezTo>
                  <a:cubicBezTo>
                    <a:pt x="1" y="354"/>
                    <a:pt x="102" y="455"/>
                    <a:pt x="227" y="455"/>
                  </a:cubicBezTo>
                  <a:cubicBezTo>
                    <a:pt x="429" y="455"/>
                    <a:pt x="530" y="210"/>
                    <a:pt x="386" y="66"/>
                  </a:cubicBezTo>
                  <a:cubicBezTo>
                    <a:pt x="341" y="21"/>
                    <a:pt x="286"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83"/>
            <p:cNvSpPr/>
            <p:nvPr/>
          </p:nvSpPr>
          <p:spPr>
            <a:xfrm>
              <a:off x="4081175" y="1679612"/>
              <a:ext cx="13901" cy="11829"/>
            </a:xfrm>
            <a:custGeom>
              <a:avLst/>
              <a:gdLst/>
              <a:ahLst/>
              <a:cxnLst/>
              <a:rect l="l" t="t" r="r" b="b"/>
              <a:pathLst>
                <a:path w="530" h="451" extrusionOk="0">
                  <a:moveTo>
                    <a:pt x="226" y="0"/>
                  </a:moveTo>
                  <a:cubicBezTo>
                    <a:pt x="101" y="0"/>
                    <a:pt x="0" y="101"/>
                    <a:pt x="0" y="226"/>
                  </a:cubicBezTo>
                  <a:cubicBezTo>
                    <a:pt x="0" y="363"/>
                    <a:pt x="112" y="451"/>
                    <a:pt x="228" y="451"/>
                  </a:cubicBezTo>
                  <a:cubicBezTo>
                    <a:pt x="283" y="451"/>
                    <a:pt x="340" y="430"/>
                    <a:pt x="385" y="385"/>
                  </a:cubicBezTo>
                  <a:cubicBezTo>
                    <a:pt x="529" y="241"/>
                    <a:pt x="428"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83"/>
            <p:cNvSpPr/>
            <p:nvPr/>
          </p:nvSpPr>
          <p:spPr>
            <a:xfrm>
              <a:off x="4251417" y="1679533"/>
              <a:ext cx="13901" cy="11960"/>
            </a:xfrm>
            <a:custGeom>
              <a:avLst/>
              <a:gdLst/>
              <a:ahLst/>
              <a:cxnLst/>
              <a:rect l="l" t="t" r="r" b="b"/>
              <a:pathLst>
                <a:path w="530" h="456" extrusionOk="0">
                  <a:moveTo>
                    <a:pt x="298" y="1"/>
                  </a:moveTo>
                  <a:cubicBezTo>
                    <a:pt x="242" y="1"/>
                    <a:pt x="186" y="21"/>
                    <a:pt x="140" y="66"/>
                  </a:cubicBezTo>
                  <a:cubicBezTo>
                    <a:pt x="0" y="210"/>
                    <a:pt x="101" y="455"/>
                    <a:pt x="303" y="455"/>
                  </a:cubicBezTo>
                  <a:cubicBezTo>
                    <a:pt x="428" y="455"/>
                    <a:pt x="530" y="354"/>
                    <a:pt x="530" y="229"/>
                  </a:cubicBezTo>
                  <a:cubicBezTo>
                    <a:pt x="530" y="92"/>
                    <a:pt x="416"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5" name="Google Shape;15375;p83"/>
          <p:cNvGrpSpPr/>
          <p:nvPr/>
        </p:nvGrpSpPr>
        <p:grpSpPr>
          <a:xfrm>
            <a:off x="2666332" y="1353749"/>
            <a:ext cx="322861" cy="292227"/>
            <a:chOff x="2666332" y="1538324"/>
            <a:chExt cx="322861" cy="292227"/>
          </a:xfrm>
        </p:grpSpPr>
        <p:sp>
          <p:nvSpPr>
            <p:cNvPr id="15376" name="Google Shape;15376;p83"/>
            <p:cNvSpPr/>
            <p:nvPr/>
          </p:nvSpPr>
          <p:spPr>
            <a:xfrm>
              <a:off x="2711260" y="1803537"/>
              <a:ext cx="265317" cy="22608"/>
            </a:xfrm>
            <a:custGeom>
              <a:avLst/>
              <a:gdLst/>
              <a:ahLst/>
              <a:cxnLst/>
              <a:rect l="l" t="t" r="r" b="b"/>
              <a:pathLst>
                <a:path w="10116" h="862" extrusionOk="0">
                  <a:moveTo>
                    <a:pt x="1" y="0"/>
                  </a:moveTo>
                  <a:lnTo>
                    <a:pt x="150" y="505"/>
                  </a:lnTo>
                  <a:cubicBezTo>
                    <a:pt x="217" y="712"/>
                    <a:pt x="405" y="852"/>
                    <a:pt x="621" y="861"/>
                  </a:cubicBezTo>
                  <a:lnTo>
                    <a:pt x="9499" y="861"/>
                  </a:lnTo>
                  <a:cubicBezTo>
                    <a:pt x="9716" y="852"/>
                    <a:pt x="9903" y="712"/>
                    <a:pt x="9971" y="505"/>
                  </a:cubicBezTo>
                  <a:lnTo>
                    <a:pt x="10115" y="0"/>
                  </a:ln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83"/>
            <p:cNvSpPr/>
            <p:nvPr/>
          </p:nvSpPr>
          <p:spPr>
            <a:xfrm>
              <a:off x="2672653" y="1637700"/>
              <a:ext cx="266812" cy="146323"/>
            </a:xfrm>
            <a:custGeom>
              <a:avLst/>
              <a:gdLst/>
              <a:ahLst/>
              <a:cxnLst/>
              <a:rect l="l" t="t" r="r" b="b"/>
              <a:pathLst>
                <a:path w="10173" h="5579" extrusionOk="0">
                  <a:moveTo>
                    <a:pt x="2892" y="742"/>
                  </a:moveTo>
                  <a:lnTo>
                    <a:pt x="2892" y="1944"/>
                  </a:lnTo>
                  <a:cubicBezTo>
                    <a:pt x="2892" y="2166"/>
                    <a:pt x="2911" y="2392"/>
                    <a:pt x="2955" y="2613"/>
                  </a:cubicBezTo>
                  <a:lnTo>
                    <a:pt x="2724" y="2613"/>
                  </a:lnTo>
                  <a:cubicBezTo>
                    <a:pt x="1757" y="2613"/>
                    <a:pt x="1093" y="1641"/>
                    <a:pt x="1449" y="742"/>
                  </a:cubicBezTo>
                  <a:close/>
                  <a:moveTo>
                    <a:pt x="1016" y="1"/>
                  </a:moveTo>
                  <a:cubicBezTo>
                    <a:pt x="0" y="1396"/>
                    <a:pt x="996" y="3354"/>
                    <a:pt x="2724" y="3354"/>
                  </a:cubicBezTo>
                  <a:lnTo>
                    <a:pt x="3176" y="3354"/>
                  </a:lnTo>
                  <a:cubicBezTo>
                    <a:pt x="3753" y="4719"/>
                    <a:pt x="5087" y="5579"/>
                    <a:pt x="6525" y="5579"/>
                  </a:cubicBezTo>
                  <a:cubicBezTo>
                    <a:pt x="6766" y="5579"/>
                    <a:pt x="7009" y="5555"/>
                    <a:pt x="7252" y="5505"/>
                  </a:cubicBezTo>
                  <a:cubicBezTo>
                    <a:pt x="8945" y="5164"/>
                    <a:pt x="10168" y="3672"/>
                    <a:pt x="10172" y="1944"/>
                  </a:cubicBezTo>
                  <a:lnTo>
                    <a:pt x="10172"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83"/>
            <p:cNvSpPr/>
            <p:nvPr/>
          </p:nvSpPr>
          <p:spPr>
            <a:xfrm>
              <a:off x="2837204" y="1671927"/>
              <a:ext cx="81174" cy="84689"/>
            </a:xfrm>
            <a:custGeom>
              <a:avLst/>
              <a:gdLst/>
              <a:ahLst/>
              <a:cxnLst/>
              <a:rect l="l" t="t" r="r" b="b"/>
              <a:pathLst>
                <a:path w="3095" h="3229" extrusionOk="0">
                  <a:moveTo>
                    <a:pt x="2910" y="1"/>
                  </a:moveTo>
                  <a:cubicBezTo>
                    <a:pt x="2821" y="1"/>
                    <a:pt x="2732" y="60"/>
                    <a:pt x="2724" y="178"/>
                  </a:cubicBezTo>
                  <a:lnTo>
                    <a:pt x="2724" y="389"/>
                  </a:lnTo>
                  <a:cubicBezTo>
                    <a:pt x="2720" y="1751"/>
                    <a:pt x="1618" y="2858"/>
                    <a:pt x="256" y="2858"/>
                  </a:cubicBezTo>
                  <a:cubicBezTo>
                    <a:pt x="251" y="2857"/>
                    <a:pt x="247" y="2857"/>
                    <a:pt x="242" y="2857"/>
                  </a:cubicBezTo>
                  <a:cubicBezTo>
                    <a:pt x="1" y="2857"/>
                    <a:pt x="1" y="3229"/>
                    <a:pt x="242" y="3229"/>
                  </a:cubicBezTo>
                  <a:cubicBezTo>
                    <a:pt x="247" y="3229"/>
                    <a:pt x="251" y="3228"/>
                    <a:pt x="256" y="3228"/>
                  </a:cubicBezTo>
                  <a:cubicBezTo>
                    <a:pt x="1825" y="3223"/>
                    <a:pt x="3090" y="1958"/>
                    <a:pt x="3095" y="389"/>
                  </a:cubicBezTo>
                  <a:lnTo>
                    <a:pt x="3095" y="178"/>
                  </a:lnTo>
                  <a:cubicBezTo>
                    <a:pt x="3088" y="60"/>
                    <a:pt x="2999" y="1"/>
                    <a:pt x="2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83"/>
            <p:cNvSpPr/>
            <p:nvPr/>
          </p:nvSpPr>
          <p:spPr>
            <a:xfrm>
              <a:off x="2908648" y="1626632"/>
              <a:ext cx="9730" cy="35328"/>
            </a:xfrm>
            <a:custGeom>
              <a:avLst/>
              <a:gdLst/>
              <a:ahLst/>
              <a:cxnLst/>
              <a:rect l="l" t="t" r="r" b="b"/>
              <a:pathLst>
                <a:path w="371" h="1347" extrusionOk="0">
                  <a:moveTo>
                    <a:pt x="186" y="0"/>
                  </a:moveTo>
                  <a:cubicBezTo>
                    <a:pt x="97" y="0"/>
                    <a:pt x="8" y="59"/>
                    <a:pt x="0" y="177"/>
                  </a:cubicBezTo>
                  <a:lnTo>
                    <a:pt x="0" y="1164"/>
                  </a:lnTo>
                  <a:cubicBezTo>
                    <a:pt x="0" y="1265"/>
                    <a:pt x="82" y="1346"/>
                    <a:pt x="183" y="1346"/>
                  </a:cubicBezTo>
                  <a:cubicBezTo>
                    <a:pt x="284" y="1346"/>
                    <a:pt x="371" y="1265"/>
                    <a:pt x="371" y="1164"/>
                  </a:cubicBezTo>
                  <a:lnTo>
                    <a:pt x="371" y="177"/>
                  </a:lnTo>
                  <a:cubicBezTo>
                    <a:pt x="364" y="59"/>
                    <a:pt x="275" y="0"/>
                    <a:pt x="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83"/>
            <p:cNvSpPr/>
            <p:nvPr/>
          </p:nvSpPr>
          <p:spPr>
            <a:xfrm>
              <a:off x="2698776" y="1798239"/>
              <a:ext cx="290417" cy="32312"/>
            </a:xfrm>
            <a:custGeom>
              <a:avLst/>
              <a:gdLst/>
              <a:ahLst/>
              <a:cxnLst/>
              <a:rect l="l" t="t" r="r" b="b"/>
              <a:pathLst>
                <a:path w="11073" h="1232" extrusionOk="0">
                  <a:moveTo>
                    <a:pt x="10346" y="371"/>
                  </a:moveTo>
                  <a:lnTo>
                    <a:pt x="10269" y="640"/>
                  </a:lnTo>
                  <a:cubicBezTo>
                    <a:pt x="10225" y="765"/>
                    <a:pt x="10110" y="852"/>
                    <a:pt x="9975" y="861"/>
                  </a:cubicBezTo>
                  <a:lnTo>
                    <a:pt x="1097" y="861"/>
                  </a:lnTo>
                  <a:cubicBezTo>
                    <a:pt x="963" y="852"/>
                    <a:pt x="847" y="765"/>
                    <a:pt x="799" y="640"/>
                  </a:cubicBezTo>
                  <a:lnTo>
                    <a:pt x="722" y="371"/>
                  </a:lnTo>
                  <a:close/>
                  <a:moveTo>
                    <a:pt x="231" y="0"/>
                  </a:moveTo>
                  <a:cubicBezTo>
                    <a:pt x="0" y="14"/>
                    <a:pt x="0" y="356"/>
                    <a:pt x="231" y="371"/>
                  </a:cubicBezTo>
                  <a:lnTo>
                    <a:pt x="337" y="371"/>
                  </a:lnTo>
                  <a:lnTo>
                    <a:pt x="448" y="741"/>
                  </a:lnTo>
                  <a:cubicBezTo>
                    <a:pt x="535" y="1025"/>
                    <a:pt x="794" y="1222"/>
                    <a:pt x="1097" y="1232"/>
                  </a:cubicBezTo>
                  <a:lnTo>
                    <a:pt x="9975" y="1232"/>
                  </a:lnTo>
                  <a:cubicBezTo>
                    <a:pt x="10273" y="1222"/>
                    <a:pt x="10533" y="1025"/>
                    <a:pt x="10625" y="741"/>
                  </a:cubicBezTo>
                  <a:lnTo>
                    <a:pt x="10731" y="371"/>
                  </a:lnTo>
                  <a:lnTo>
                    <a:pt x="10836" y="371"/>
                  </a:lnTo>
                  <a:cubicBezTo>
                    <a:pt x="11072" y="356"/>
                    <a:pt x="11072" y="14"/>
                    <a:pt x="1083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83"/>
            <p:cNvSpPr/>
            <p:nvPr/>
          </p:nvSpPr>
          <p:spPr>
            <a:xfrm>
              <a:off x="2695497" y="1651837"/>
              <a:ext cx="59956" cy="58828"/>
            </a:xfrm>
            <a:custGeom>
              <a:avLst/>
              <a:gdLst/>
              <a:ahLst/>
              <a:cxnLst/>
              <a:rect l="l" t="t" r="r" b="b"/>
              <a:pathLst>
                <a:path w="2286" h="2243" extrusionOk="0">
                  <a:moveTo>
                    <a:pt x="712" y="366"/>
                  </a:moveTo>
                  <a:lnTo>
                    <a:pt x="712" y="371"/>
                  </a:lnTo>
                  <a:lnTo>
                    <a:pt x="1838" y="371"/>
                  </a:lnTo>
                  <a:lnTo>
                    <a:pt x="1838" y="1386"/>
                  </a:lnTo>
                  <a:cubicBezTo>
                    <a:pt x="1838" y="1550"/>
                    <a:pt x="1848" y="1713"/>
                    <a:pt x="1872" y="1872"/>
                  </a:cubicBezTo>
                  <a:lnTo>
                    <a:pt x="1853" y="1872"/>
                  </a:lnTo>
                  <a:cubicBezTo>
                    <a:pt x="1068" y="1872"/>
                    <a:pt x="501" y="1126"/>
                    <a:pt x="712" y="366"/>
                  </a:cubicBezTo>
                  <a:close/>
                  <a:moveTo>
                    <a:pt x="573" y="0"/>
                  </a:moveTo>
                  <a:cubicBezTo>
                    <a:pt x="496" y="0"/>
                    <a:pt x="429" y="44"/>
                    <a:pt x="400" y="116"/>
                  </a:cubicBezTo>
                  <a:cubicBezTo>
                    <a:pt x="0" y="1141"/>
                    <a:pt x="756" y="2243"/>
                    <a:pt x="1853" y="2243"/>
                  </a:cubicBezTo>
                  <a:lnTo>
                    <a:pt x="2084" y="2243"/>
                  </a:lnTo>
                  <a:cubicBezTo>
                    <a:pt x="2199" y="2243"/>
                    <a:pt x="2286" y="2137"/>
                    <a:pt x="2267" y="2021"/>
                  </a:cubicBezTo>
                  <a:cubicBezTo>
                    <a:pt x="2228" y="1814"/>
                    <a:pt x="2204" y="1603"/>
                    <a:pt x="2204" y="1386"/>
                  </a:cubicBezTo>
                  <a:lnTo>
                    <a:pt x="2204" y="183"/>
                  </a:lnTo>
                  <a:cubicBezTo>
                    <a:pt x="2204" y="82"/>
                    <a:pt x="2122" y="0"/>
                    <a:pt x="20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83"/>
            <p:cNvSpPr/>
            <p:nvPr/>
          </p:nvSpPr>
          <p:spPr>
            <a:xfrm>
              <a:off x="2666332" y="1632402"/>
              <a:ext cx="277933" cy="156159"/>
            </a:xfrm>
            <a:custGeom>
              <a:avLst/>
              <a:gdLst/>
              <a:ahLst/>
              <a:cxnLst/>
              <a:rect l="l" t="t" r="r" b="b"/>
              <a:pathLst>
                <a:path w="10597" h="5954" extrusionOk="0">
                  <a:moveTo>
                    <a:pt x="10226" y="376"/>
                  </a:moveTo>
                  <a:lnTo>
                    <a:pt x="10226" y="2132"/>
                  </a:lnTo>
                  <a:cubicBezTo>
                    <a:pt x="10226" y="3773"/>
                    <a:pt x="9066" y="5192"/>
                    <a:pt x="7454" y="5515"/>
                  </a:cubicBezTo>
                  <a:cubicBezTo>
                    <a:pt x="7224" y="5561"/>
                    <a:pt x="6994" y="5584"/>
                    <a:pt x="6767" y="5584"/>
                  </a:cubicBezTo>
                  <a:cubicBezTo>
                    <a:pt x="5401" y="5584"/>
                    <a:pt x="4134" y="4769"/>
                    <a:pt x="3586" y="3470"/>
                  </a:cubicBezTo>
                  <a:cubicBezTo>
                    <a:pt x="3557" y="3398"/>
                    <a:pt x="3489" y="3354"/>
                    <a:pt x="3417" y="3354"/>
                  </a:cubicBezTo>
                  <a:lnTo>
                    <a:pt x="2965" y="3354"/>
                  </a:lnTo>
                  <a:cubicBezTo>
                    <a:pt x="1901" y="3354"/>
                    <a:pt x="1040" y="2493"/>
                    <a:pt x="1040" y="1430"/>
                  </a:cubicBezTo>
                  <a:cubicBezTo>
                    <a:pt x="1040" y="1054"/>
                    <a:pt x="1146" y="689"/>
                    <a:pt x="1353" y="376"/>
                  </a:cubicBezTo>
                  <a:close/>
                  <a:moveTo>
                    <a:pt x="1257" y="0"/>
                  </a:moveTo>
                  <a:cubicBezTo>
                    <a:pt x="1199" y="0"/>
                    <a:pt x="1141" y="29"/>
                    <a:pt x="1107" y="77"/>
                  </a:cubicBezTo>
                  <a:cubicBezTo>
                    <a:pt x="1" y="1593"/>
                    <a:pt x="1088" y="3725"/>
                    <a:pt x="2965" y="3725"/>
                  </a:cubicBezTo>
                  <a:lnTo>
                    <a:pt x="3297" y="3725"/>
                  </a:lnTo>
                  <a:cubicBezTo>
                    <a:pt x="3931" y="5104"/>
                    <a:pt x="5305" y="5953"/>
                    <a:pt x="6776" y="5953"/>
                  </a:cubicBezTo>
                  <a:cubicBezTo>
                    <a:pt x="7045" y="5953"/>
                    <a:pt x="7317" y="5925"/>
                    <a:pt x="7589" y="5866"/>
                  </a:cubicBezTo>
                  <a:cubicBezTo>
                    <a:pt x="9345" y="5481"/>
                    <a:pt x="10596" y="3927"/>
                    <a:pt x="10596" y="2127"/>
                  </a:cubicBezTo>
                  <a:lnTo>
                    <a:pt x="10596" y="188"/>
                  </a:lnTo>
                  <a:cubicBezTo>
                    <a:pt x="10596" y="82"/>
                    <a:pt x="10514" y="0"/>
                    <a:pt x="104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83"/>
            <p:cNvSpPr/>
            <p:nvPr/>
          </p:nvSpPr>
          <p:spPr>
            <a:xfrm>
              <a:off x="2816275" y="1538324"/>
              <a:ext cx="16497" cy="84374"/>
            </a:xfrm>
            <a:custGeom>
              <a:avLst/>
              <a:gdLst/>
              <a:ahLst/>
              <a:cxnLst/>
              <a:rect l="l" t="t" r="r" b="b"/>
              <a:pathLst>
                <a:path w="629" h="3217" extrusionOk="0">
                  <a:moveTo>
                    <a:pt x="436" y="0"/>
                  </a:moveTo>
                  <a:cubicBezTo>
                    <a:pt x="341" y="0"/>
                    <a:pt x="246" y="65"/>
                    <a:pt x="255" y="195"/>
                  </a:cubicBezTo>
                  <a:cubicBezTo>
                    <a:pt x="255" y="335"/>
                    <a:pt x="221" y="469"/>
                    <a:pt x="149" y="585"/>
                  </a:cubicBezTo>
                  <a:cubicBezTo>
                    <a:pt x="53" y="753"/>
                    <a:pt x="0" y="946"/>
                    <a:pt x="5" y="1143"/>
                  </a:cubicBezTo>
                  <a:cubicBezTo>
                    <a:pt x="0" y="1340"/>
                    <a:pt x="53" y="1533"/>
                    <a:pt x="149" y="1701"/>
                  </a:cubicBezTo>
                  <a:cubicBezTo>
                    <a:pt x="221" y="1817"/>
                    <a:pt x="255" y="1951"/>
                    <a:pt x="255" y="2086"/>
                  </a:cubicBezTo>
                  <a:cubicBezTo>
                    <a:pt x="255" y="2226"/>
                    <a:pt x="221" y="2360"/>
                    <a:pt x="149" y="2476"/>
                  </a:cubicBezTo>
                  <a:cubicBezTo>
                    <a:pt x="53" y="2644"/>
                    <a:pt x="0" y="2837"/>
                    <a:pt x="5" y="3034"/>
                  </a:cubicBezTo>
                  <a:cubicBezTo>
                    <a:pt x="5" y="3135"/>
                    <a:pt x="87" y="3217"/>
                    <a:pt x="193" y="3217"/>
                  </a:cubicBezTo>
                  <a:cubicBezTo>
                    <a:pt x="294" y="3217"/>
                    <a:pt x="375" y="3135"/>
                    <a:pt x="375" y="3034"/>
                  </a:cubicBezTo>
                  <a:cubicBezTo>
                    <a:pt x="371" y="2899"/>
                    <a:pt x="409" y="2765"/>
                    <a:pt x="476" y="2644"/>
                  </a:cubicBezTo>
                  <a:cubicBezTo>
                    <a:pt x="578" y="2476"/>
                    <a:pt x="626" y="2283"/>
                    <a:pt x="621" y="2086"/>
                  </a:cubicBezTo>
                  <a:cubicBezTo>
                    <a:pt x="626" y="1894"/>
                    <a:pt x="578" y="1701"/>
                    <a:pt x="476" y="1528"/>
                  </a:cubicBezTo>
                  <a:cubicBezTo>
                    <a:pt x="409" y="1413"/>
                    <a:pt x="371" y="1278"/>
                    <a:pt x="375" y="1143"/>
                  </a:cubicBezTo>
                  <a:cubicBezTo>
                    <a:pt x="371" y="1008"/>
                    <a:pt x="409" y="874"/>
                    <a:pt x="476" y="753"/>
                  </a:cubicBezTo>
                  <a:cubicBezTo>
                    <a:pt x="578" y="585"/>
                    <a:pt x="626" y="392"/>
                    <a:pt x="621" y="195"/>
                  </a:cubicBezTo>
                  <a:cubicBezTo>
                    <a:pt x="628" y="65"/>
                    <a:pt x="532" y="0"/>
                    <a:pt x="43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83"/>
            <p:cNvSpPr/>
            <p:nvPr/>
          </p:nvSpPr>
          <p:spPr>
            <a:xfrm>
              <a:off x="2855144" y="1538875"/>
              <a:ext cx="16418" cy="83823"/>
            </a:xfrm>
            <a:custGeom>
              <a:avLst/>
              <a:gdLst/>
              <a:ahLst/>
              <a:cxnLst/>
              <a:rect l="l" t="t" r="r" b="b"/>
              <a:pathLst>
                <a:path w="626" h="3196" extrusionOk="0">
                  <a:moveTo>
                    <a:pt x="436" y="1"/>
                  </a:moveTo>
                  <a:cubicBezTo>
                    <a:pt x="347" y="1"/>
                    <a:pt x="258" y="59"/>
                    <a:pt x="250" y="174"/>
                  </a:cubicBezTo>
                  <a:cubicBezTo>
                    <a:pt x="255" y="314"/>
                    <a:pt x="221" y="448"/>
                    <a:pt x="149" y="564"/>
                  </a:cubicBezTo>
                  <a:cubicBezTo>
                    <a:pt x="48" y="732"/>
                    <a:pt x="0" y="925"/>
                    <a:pt x="5" y="1122"/>
                  </a:cubicBezTo>
                  <a:cubicBezTo>
                    <a:pt x="0" y="1319"/>
                    <a:pt x="48" y="1512"/>
                    <a:pt x="149" y="1680"/>
                  </a:cubicBezTo>
                  <a:cubicBezTo>
                    <a:pt x="221" y="1796"/>
                    <a:pt x="255" y="1930"/>
                    <a:pt x="250" y="2065"/>
                  </a:cubicBezTo>
                  <a:cubicBezTo>
                    <a:pt x="255" y="2205"/>
                    <a:pt x="221" y="2339"/>
                    <a:pt x="149" y="2455"/>
                  </a:cubicBezTo>
                  <a:cubicBezTo>
                    <a:pt x="48" y="2623"/>
                    <a:pt x="0" y="2816"/>
                    <a:pt x="5" y="3013"/>
                  </a:cubicBezTo>
                  <a:cubicBezTo>
                    <a:pt x="5" y="3114"/>
                    <a:pt x="87" y="3196"/>
                    <a:pt x="188" y="3196"/>
                  </a:cubicBezTo>
                  <a:cubicBezTo>
                    <a:pt x="294" y="3196"/>
                    <a:pt x="375" y="3114"/>
                    <a:pt x="375" y="3013"/>
                  </a:cubicBezTo>
                  <a:cubicBezTo>
                    <a:pt x="371" y="2878"/>
                    <a:pt x="404" y="2744"/>
                    <a:pt x="477" y="2623"/>
                  </a:cubicBezTo>
                  <a:cubicBezTo>
                    <a:pt x="578" y="2455"/>
                    <a:pt x="626" y="2262"/>
                    <a:pt x="621" y="2065"/>
                  </a:cubicBezTo>
                  <a:cubicBezTo>
                    <a:pt x="626" y="1873"/>
                    <a:pt x="578" y="1680"/>
                    <a:pt x="477" y="1507"/>
                  </a:cubicBezTo>
                  <a:cubicBezTo>
                    <a:pt x="404" y="1392"/>
                    <a:pt x="371" y="1257"/>
                    <a:pt x="375" y="1122"/>
                  </a:cubicBezTo>
                  <a:cubicBezTo>
                    <a:pt x="371" y="987"/>
                    <a:pt x="404" y="853"/>
                    <a:pt x="477" y="732"/>
                  </a:cubicBezTo>
                  <a:cubicBezTo>
                    <a:pt x="578" y="564"/>
                    <a:pt x="626" y="371"/>
                    <a:pt x="621" y="174"/>
                  </a:cubicBezTo>
                  <a:cubicBezTo>
                    <a:pt x="614" y="59"/>
                    <a:pt x="525" y="1"/>
                    <a:pt x="43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5" name="Google Shape;15385;p83"/>
          <p:cNvGrpSpPr/>
          <p:nvPr/>
        </p:nvGrpSpPr>
        <p:grpSpPr>
          <a:xfrm>
            <a:off x="865841" y="3188546"/>
            <a:ext cx="355776" cy="361599"/>
            <a:chOff x="865841" y="3373121"/>
            <a:chExt cx="355776" cy="361599"/>
          </a:xfrm>
        </p:grpSpPr>
        <p:sp>
          <p:nvSpPr>
            <p:cNvPr id="15386" name="Google Shape;15386;p83"/>
            <p:cNvSpPr/>
            <p:nvPr/>
          </p:nvSpPr>
          <p:spPr>
            <a:xfrm>
              <a:off x="872397" y="3378446"/>
              <a:ext cx="342531" cy="350950"/>
            </a:xfrm>
            <a:custGeom>
              <a:avLst/>
              <a:gdLst/>
              <a:ahLst/>
              <a:cxnLst/>
              <a:rect l="l" t="t" r="r" b="b"/>
              <a:pathLst>
                <a:path w="13060" h="13381" extrusionOk="0">
                  <a:moveTo>
                    <a:pt x="6535" y="0"/>
                  </a:moveTo>
                  <a:cubicBezTo>
                    <a:pt x="6351" y="0"/>
                    <a:pt x="6167" y="89"/>
                    <a:pt x="6059" y="267"/>
                  </a:cubicBezTo>
                  <a:lnTo>
                    <a:pt x="5265" y="1605"/>
                  </a:lnTo>
                  <a:cubicBezTo>
                    <a:pt x="5160" y="1776"/>
                    <a:pt x="4976" y="1874"/>
                    <a:pt x="4786" y="1874"/>
                  </a:cubicBezTo>
                  <a:cubicBezTo>
                    <a:pt x="4714" y="1874"/>
                    <a:pt x="4642" y="1860"/>
                    <a:pt x="4572" y="1831"/>
                  </a:cubicBezTo>
                  <a:lnTo>
                    <a:pt x="3143" y="1215"/>
                  </a:lnTo>
                  <a:cubicBezTo>
                    <a:pt x="3070" y="1184"/>
                    <a:pt x="2996" y="1170"/>
                    <a:pt x="2924" y="1170"/>
                  </a:cubicBezTo>
                  <a:cubicBezTo>
                    <a:pt x="2615" y="1170"/>
                    <a:pt x="2343" y="1434"/>
                    <a:pt x="2378" y="1773"/>
                  </a:cubicBezTo>
                  <a:lnTo>
                    <a:pt x="2517" y="3323"/>
                  </a:lnTo>
                  <a:cubicBezTo>
                    <a:pt x="2541" y="3597"/>
                    <a:pt x="2359" y="3852"/>
                    <a:pt x="2089" y="3910"/>
                  </a:cubicBezTo>
                  <a:lnTo>
                    <a:pt x="573" y="4256"/>
                  </a:lnTo>
                  <a:cubicBezTo>
                    <a:pt x="164" y="4347"/>
                    <a:pt x="1" y="4843"/>
                    <a:pt x="280" y="5156"/>
                  </a:cubicBezTo>
                  <a:lnTo>
                    <a:pt x="1300" y="6330"/>
                  </a:lnTo>
                  <a:cubicBezTo>
                    <a:pt x="1483" y="6537"/>
                    <a:pt x="1483" y="6845"/>
                    <a:pt x="1300" y="7056"/>
                  </a:cubicBezTo>
                  <a:lnTo>
                    <a:pt x="280" y="8226"/>
                  </a:lnTo>
                  <a:cubicBezTo>
                    <a:pt x="1" y="8538"/>
                    <a:pt x="164" y="9034"/>
                    <a:pt x="573" y="9126"/>
                  </a:cubicBezTo>
                  <a:lnTo>
                    <a:pt x="987" y="9222"/>
                  </a:lnTo>
                  <a:lnTo>
                    <a:pt x="1728" y="9390"/>
                  </a:lnTo>
                  <a:lnTo>
                    <a:pt x="2089" y="9472"/>
                  </a:lnTo>
                  <a:cubicBezTo>
                    <a:pt x="2359" y="9535"/>
                    <a:pt x="2537" y="9785"/>
                    <a:pt x="2513" y="10059"/>
                  </a:cubicBezTo>
                  <a:lnTo>
                    <a:pt x="2378" y="11608"/>
                  </a:lnTo>
                  <a:cubicBezTo>
                    <a:pt x="2347" y="11944"/>
                    <a:pt x="2616" y="12207"/>
                    <a:pt x="2925" y="12207"/>
                  </a:cubicBezTo>
                  <a:cubicBezTo>
                    <a:pt x="2996" y="12207"/>
                    <a:pt x="3070" y="12193"/>
                    <a:pt x="3143" y="12162"/>
                  </a:cubicBezTo>
                  <a:lnTo>
                    <a:pt x="4572" y="11551"/>
                  </a:lnTo>
                  <a:cubicBezTo>
                    <a:pt x="4644" y="11520"/>
                    <a:pt x="4718" y="11505"/>
                    <a:pt x="4791" y="11505"/>
                  </a:cubicBezTo>
                  <a:cubicBezTo>
                    <a:pt x="4980" y="11505"/>
                    <a:pt x="5161" y="11602"/>
                    <a:pt x="5265" y="11772"/>
                  </a:cubicBezTo>
                  <a:lnTo>
                    <a:pt x="6059" y="13110"/>
                  </a:lnTo>
                  <a:cubicBezTo>
                    <a:pt x="6165" y="13290"/>
                    <a:pt x="6348" y="13380"/>
                    <a:pt x="6531" y="13380"/>
                  </a:cubicBezTo>
                  <a:cubicBezTo>
                    <a:pt x="6714" y="13380"/>
                    <a:pt x="6899" y="13290"/>
                    <a:pt x="7007" y="13110"/>
                  </a:cubicBezTo>
                  <a:lnTo>
                    <a:pt x="7801" y="11772"/>
                  </a:lnTo>
                  <a:cubicBezTo>
                    <a:pt x="7905" y="11602"/>
                    <a:pt x="8086" y="11505"/>
                    <a:pt x="8274" y="11505"/>
                  </a:cubicBezTo>
                  <a:cubicBezTo>
                    <a:pt x="8348" y="11505"/>
                    <a:pt x="8422" y="11520"/>
                    <a:pt x="8494" y="11551"/>
                  </a:cubicBezTo>
                  <a:lnTo>
                    <a:pt x="9923" y="12162"/>
                  </a:lnTo>
                  <a:cubicBezTo>
                    <a:pt x="9995" y="12193"/>
                    <a:pt x="10069" y="12207"/>
                    <a:pt x="10141" y="12207"/>
                  </a:cubicBezTo>
                  <a:cubicBezTo>
                    <a:pt x="10449" y="12207"/>
                    <a:pt x="10719" y="11944"/>
                    <a:pt x="10688" y="11608"/>
                  </a:cubicBezTo>
                  <a:lnTo>
                    <a:pt x="10548" y="10054"/>
                  </a:lnTo>
                  <a:cubicBezTo>
                    <a:pt x="10524" y="9780"/>
                    <a:pt x="10707" y="9530"/>
                    <a:pt x="10976" y="9467"/>
                  </a:cubicBezTo>
                  <a:lnTo>
                    <a:pt x="12492" y="9126"/>
                  </a:lnTo>
                  <a:cubicBezTo>
                    <a:pt x="12901" y="9034"/>
                    <a:pt x="13060" y="8534"/>
                    <a:pt x="12786" y="8221"/>
                  </a:cubicBezTo>
                  <a:lnTo>
                    <a:pt x="11761" y="7052"/>
                  </a:lnTo>
                  <a:cubicBezTo>
                    <a:pt x="11578" y="6845"/>
                    <a:pt x="11578" y="6532"/>
                    <a:pt x="11761" y="6325"/>
                  </a:cubicBezTo>
                  <a:lnTo>
                    <a:pt x="12781" y="5156"/>
                  </a:lnTo>
                  <a:cubicBezTo>
                    <a:pt x="13060" y="4843"/>
                    <a:pt x="12896" y="4343"/>
                    <a:pt x="12487" y="4251"/>
                  </a:cubicBezTo>
                  <a:lnTo>
                    <a:pt x="10976" y="3910"/>
                  </a:lnTo>
                  <a:cubicBezTo>
                    <a:pt x="10707" y="3847"/>
                    <a:pt x="10524" y="3597"/>
                    <a:pt x="10548" y="3323"/>
                  </a:cubicBezTo>
                  <a:lnTo>
                    <a:pt x="10693" y="1773"/>
                  </a:lnTo>
                  <a:cubicBezTo>
                    <a:pt x="10724" y="1434"/>
                    <a:pt x="10451" y="1170"/>
                    <a:pt x="10141" y="1170"/>
                  </a:cubicBezTo>
                  <a:cubicBezTo>
                    <a:pt x="10069" y="1170"/>
                    <a:pt x="9995" y="1184"/>
                    <a:pt x="9923" y="1215"/>
                  </a:cubicBezTo>
                  <a:lnTo>
                    <a:pt x="8494" y="1831"/>
                  </a:lnTo>
                  <a:cubicBezTo>
                    <a:pt x="8424" y="1860"/>
                    <a:pt x="8351" y="1874"/>
                    <a:pt x="8280" y="1874"/>
                  </a:cubicBezTo>
                  <a:cubicBezTo>
                    <a:pt x="8090" y="1874"/>
                    <a:pt x="7907" y="1776"/>
                    <a:pt x="7806" y="1605"/>
                  </a:cubicBezTo>
                  <a:lnTo>
                    <a:pt x="7007" y="267"/>
                  </a:lnTo>
                  <a:cubicBezTo>
                    <a:pt x="6901" y="89"/>
                    <a:pt x="6718" y="0"/>
                    <a:pt x="6535"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83"/>
            <p:cNvSpPr/>
            <p:nvPr/>
          </p:nvSpPr>
          <p:spPr>
            <a:xfrm>
              <a:off x="1026615" y="3378446"/>
              <a:ext cx="50016" cy="49150"/>
            </a:xfrm>
            <a:custGeom>
              <a:avLst/>
              <a:gdLst/>
              <a:ahLst/>
              <a:cxnLst/>
              <a:rect l="l" t="t" r="r" b="b"/>
              <a:pathLst>
                <a:path w="1907" h="1874" extrusionOk="0">
                  <a:moveTo>
                    <a:pt x="655" y="0"/>
                  </a:moveTo>
                  <a:cubicBezTo>
                    <a:pt x="471" y="0"/>
                    <a:pt x="287" y="89"/>
                    <a:pt x="179" y="267"/>
                  </a:cubicBezTo>
                  <a:lnTo>
                    <a:pt x="1" y="570"/>
                  </a:lnTo>
                  <a:lnTo>
                    <a:pt x="617" y="1605"/>
                  </a:lnTo>
                  <a:cubicBezTo>
                    <a:pt x="722" y="1776"/>
                    <a:pt x="905" y="1874"/>
                    <a:pt x="1096" y="1874"/>
                  </a:cubicBezTo>
                  <a:cubicBezTo>
                    <a:pt x="1167" y="1874"/>
                    <a:pt x="1240" y="1860"/>
                    <a:pt x="1310" y="1831"/>
                  </a:cubicBezTo>
                  <a:lnTo>
                    <a:pt x="1906" y="1576"/>
                  </a:lnTo>
                  <a:lnTo>
                    <a:pt x="1127" y="267"/>
                  </a:lnTo>
                  <a:cubicBezTo>
                    <a:pt x="1021" y="89"/>
                    <a:pt x="838" y="0"/>
                    <a:pt x="65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83"/>
            <p:cNvSpPr/>
            <p:nvPr/>
          </p:nvSpPr>
          <p:spPr>
            <a:xfrm>
              <a:off x="1114215" y="3409105"/>
              <a:ext cx="100845" cy="289630"/>
            </a:xfrm>
            <a:custGeom>
              <a:avLst/>
              <a:gdLst/>
              <a:ahLst/>
              <a:cxnLst/>
              <a:rect l="l" t="t" r="r" b="b"/>
              <a:pathLst>
                <a:path w="3845" h="11043" extrusionOk="0">
                  <a:moveTo>
                    <a:pt x="921" y="1"/>
                  </a:moveTo>
                  <a:cubicBezTo>
                    <a:pt x="849" y="1"/>
                    <a:pt x="775" y="15"/>
                    <a:pt x="703" y="46"/>
                  </a:cubicBezTo>
                  <a:lnTo>
                    <a:pt x="106" y="306"/>
                  </a:lnTo>
                  <a:cubicBezTo>
                    <a:pt x="154" y="397"/>
                    <a:pt x="178" y="498"/>
                    <a:pt x="169" y="604"/>
                  </a:cubicBezTo>
                  <a:lnTo>
                    <a:pt x="24" y="2154"/>
                  </a:lnTo>
                  <a:cubicBezTo>
                    <a:pt x="0" y="2428"/>
                    <a:pt x="183" y="2683"/>
                    <a:pt x="452" y="2741"/>
                  </a:cubicBezTo>
                  <a:lnTo>
                    <a:pt x="1968" y="3087"/>
                  </a:lnTo>
                  <a:cubicBezTo>
                    <a:pt x="2377" y="3178"/>
                    <a:pt x="2541" y="3674"/>
                    <a:pt x="2262" y="3987"/>
                  </a:cubicBezTo>
                  <a:lnTo>
                    <a:pt x="1242" y="5161"/>
                  </a:lnTo>
                  <a:cubicBezTo>
                    <a:pt x="1059" y="5368"/>
                    <a:pt x="1059" y="5676"/>
                    <a:pt x="1242" y="5887"/>
                  </a:cubicBezTo>
                  <a:lnTo>
                    <a:pt x="2262" y="7057"/>
                  </a:lnTo>
                  <a:cubicBezTo>
                    <a:pt x="2541" y="7369"/>
                    <a:pt x="2377" y="7865"/>
                    <a:pt x="1968" y="7961"/>
                  </a:cubicBezTo>
                  <a:lnTo>
                    <a:pt x="452" y="8303"/>
                  </a:lnTo>
                  <a:cubicBezTo>
                    <a:pt x="183" y="8366"/>
                    <a:pt x="0" y="8616"/>
                    <a:pt x="24" y="8890"/>
                  </a:cubicBezTo>
                  <a:lnTo>
                    <a:pt x="169" y="10439"/>
                  </a:lnTo>
                  <a:cubicBezTo>
                    <a:pt x="178" y="10545"/>
                    <a:pt x="154" y="10651"/>
                    <a:pt x="106" y="10743"/>
                  </a:cubicBezTo>
                  <a:lnTo>
                    <a:pt x="703" y="10998"/>
                  </a:lnTo>
                  <a:cubicBezTo>
                    <a:pt x="775" y="11028"/>
                    <a:pt x="849" y="11043"/>
                    <a:pt x="922" y="11043"/>
                  </a:cubicBezTo>
                  <a:cubicBezTo>
                    <a:pt x="1231" y="11043"/>
                    <a:pt x="1504" y="10780"/>
                    <a:pt x="1473" y="10444"/>
                  </a:cubicBezTo>
                  <a:lnTo>
                    <a:pt x="1328" y="8890"/>
                  </a:lnTo>
                  <a:cubicBezTo>
                    <a:pt x="1304" y="8616"/>
                    <a:pt x="1487" y="8366"/>
                    <a:pt x="1756" y="8303"/>
                  </a:cubicBezTo>
                  <a:lnTo>
                    <a:pt x="3272" y="7961"/>
                  </a:lnTo>
                  <a:cubicBezTo>
                    <a:pt x="3681" y="7870"/>
                    <a:pt x="3845" y="7369"/>
                    <a:pt x="3566" y="7057"/>
                  </a:cubicBezTo>
                  <a:lnTo>
                    <a:pt x="2541" y="5883"/>
                  </a:lnTo>
                  <a:cubicBezTo>
                    <a:pt x="2358" y="5676"/>
                    <a:pt x="2358" y="5363"/>
                    <a:pt x="2541" y="5156"/>
                  </a:cubicBezTo>
                  <a:lnTo>
                    <a:pt x="3561" y="3987"/>
                  </a:lnTo>
                  <a:cubicBezTo>
                    <a:pt x="3840" y="3674"/>
                    <a:pt x="3676" y="3174"/>
                    <a:pt x="3267" y="3082"/>
                  </a:cubicBezTo>
                  <a:lnTo>
                    <a:pt x="1756" y="2741"/>
                  </a:lnTo>
                  <a:cubicBezTo>
                    <a:pt x="1487" y="2678"/>
                    <a:pt x="1304" y="2428"/>
                    <a:pt x="1328" y="2154"/>
                  </a:cubicBezTo>
                  <a:lnTo>
                    <a:pt x="1473" y="604"/>
                  </a:lnTo>
                  <a:cubicBezTo>
                    <a:pt x="1504" y="265"/>
                    <a:pt x="1231" y="1"/>
                    <a:pt x="92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83"/>
            <p:cNvSpPr/>
            <p:nvPr/>
          </p:nvSpPr>
          <p:spPr>
            <a:xfrm>
              <a:off x="1026615" y="3680167"/>
              <a:ext cx="50016" cy="49229"/>
            </a:xfrm>
            <a:custGeom>
              <a:avLst/>
              <a:gdLst/>
              <a:ahLst/>
              <a:cxnLst/>
              <a:rect l="l" t="t" r="r" b="b"/>
              <a:pathLst>
                <a:path w="1907" h="1877" extrusionOk="0">
                  <a:moveTo>
                    <a:pt x="1089" y="1"/>
                  </a:moveTo>
                  <a:cubicBezTo>
                    <a:pt x="900" y="1"/>
                    <a:pt x="717" y="98"/>
                    <a:pt x="617" y="268"/>
                  </a:cubicBezTo>
                  <a:lnTo>
                    <a:pt x="1" y="1307"/>
                  </a:lnTo>
                  <a:lnTo>
                    <a:pt x="179" y="1606"/>
                  </a:lnTo>
                  <a:cubicBezTo>
                    <a:pt x="287" y="1786"/>
                    <a:pt x="471" y="1876"/>
                    <a:pt x="655" y="1876"/>
                  </a:cubicBezTo>
                  <a:cubicBezTo>
                    <a:pt x="838" y="1876"/>
                    <a:pt x="1021" y="1786"/>
                    <a:pt x="1127" y="1606"/>
                  </a:cubicBezTo>
                  <a:lnTo>
                    <a:pt x="1906" y="302"/>
                  </a:lnTo>
                  <a:lnTo>
                    <a:pt x="1310" y="47"/>
                  </a:lnTo>
                  <a:cubicBezTo>
                    <a:pt x="1238" y="16"/>
                    <a:pt x="1163" y="1"/>
                    <a:pt x="1089"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83"/>
            <p:cNvSpPr/>
            <p:nvPr/>
          </p:nvSpPr>
          <p:spPr>
            <a:xfrm>
              <a:off x="938910" y="3451306"/>
              <a:ext cx="214200" cy="204837"/>
            </a:xfrm>
            <a:custGeom>
              <a:avLst/>
              <a:gdLst/>
              <a:ahLst/>
              <a:cxnLst/>
              <a:rect l="l" t="t" r="r" b="b"/>
              <a:pathLst>
                <a:path w="8167" h="7810" extrusionOk="0">
                  <a:moveTo>
                    <a:pt x="3999" y="1"/>
                  </a:moveTo>
                  <a:cubicBezTo>
                    <a:pt x="1916" y="6"/>
                    <a:pt x="198" y="1642"/>
                    <a:pt x="102" y="3720"/>
                  </a:cubicBezTo>
                  <a:cubicBezTo>
                    <a:pt x="1" y="5804"/>
                    <a:pt x="1550" y="7594"/>
                    <a:pt x="3624" y="7791"/>
                  </a:cubicBezTo>
                  <a:cubicBezTo>
                    <a:pt x="3753" y="7804"/>
                    <a:pt x="3881" y="7810"/>
                    <a:pt x="4008" y="7810"/>
                  </a:cubicBezTo>
                  <a:cubicBezTo>
                    <a:pt x="5924" y="7810"/>
                    <a:pt x="7584" y="6407"/>
                    <a:pt x="7868" y="4476"/>
                  </a:cubicBezTo>
                  <a:cubicBezTo>
                    <a:pt x="8166" y="2416"/>
                    <a:pt x="6800" y="477"/>
                    <a:pt x="4755" y="78"/>
                  </a:cubicBezTo>
                  <a:cubicBezTo>
                    <a:pt x="4504" y="35"/>
                    <a:pt x="4254" y="10"/>
                    <a:pt x="399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83"/>
            <p:cNvSpPr/>
            <p:nvPr/>
          </p:nvSpPr>
          <p:spPr>
            <a:xfrm>
              <a:off x="972350" y="3491093"/>
              <a:ext cx="60218" cy="51485"/>
            </a:xfrm>
            <a:custGeom>
              <a:avLst/>
              <a:gdLst/>
              <a:ahLst/>
              <a:cxnLst/>
              <a:rect l="l" t="t" r="r" b="b"/>
              <a:pathLst>
                <a:path w="2296" h="1963" extrusionOk="0">
                  <a:moveTo>
                    <a:pt x="1316" y="406"/>
                  </a:moveTo>
                  <a:cubicBezTo>
                    <a:pt x="1458" y="406"/>
                    <a:pt x="1602" y="459"/>
                    <a:pt x="1719" y="577"/>
                  </a:cubicBezTo>
                  <a:cubicBezTo>
                    <a:pt x="2084" y="938"/>
                    <a:pt x="1824" y="1559"/>
                    <a:pt x="1314" y="1559"/>
                  </a:cubicBezTo>
                  <a:cubicBezTo>
                    <a:pt x="997" y="1559"/>
                    <a:pt x="737" y="1299"/>
                    <a:pt x="737" y="981"/>
                  </a:cubicBezTo>
                  <a:cubicBezTo>
                    <a:pt x="737" y="636"/>
                    <a:pt x="1021" y="406"/>
                    <a:pt x="1316" y="406"/>
                  </a:cubicBezTo>
                  <a:close/>
                  <a:moveTo>
                    <a:pt x="1305" y="0"/>
                  </a:moveTo>
                  <a:cubicBezTo>
                    <a:pt x="1065" y="0"/>
                    <a:pt x="820" y="89"/>
                    <a:pt x="622" y="288"/>
                  </a:cubicBezTo>
                  <a:cubicBezTo>
                    <a:pt x="1" y="909"/>
                    <a:pt x="439" y="1963"/>
                    <a:pt x="1314" y="1963"/>
                  </a:cubicBezTo>
                  <a:cubicBezTo>
                    <a:pt x="1853" y="1963"/>
                    <a:pt x="2291" y="1525"/>
                    <a:pt x="2296" y="981"/>
                  </a:cubicBezTo>
                  <a:cubicBezTo>
                    <a:pt x="2293" y="391"/>
                    <a:pt x="1809" y="0"/>
                    <a:pt x="1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83"/>
            <p:cNvSpPr/>
            <p:nvPr/>
          </p:nvSpPr>
          <p:spPr>
            <a:xfrm>
              <a:off x="1055020" y="3565264"/>
              <a:ext cx="60218" cy="51458"/>
            </a:xfrm>
            <a:custGeom>
              <a:avLst/>
              <a:gdLst/>
              <a:ahLst/>
              <a:cxnLst/>
              <a:rect l="l" t="t" r="r" b="b"/>
              <a:pathLst>
                <a:path w="2296" h="1962" extrusionOk="0">
                  <a:moveTo>
                    <a:pt x="982" y="405"/>
                  </a:moveTo>
                  <a:cubicBezTo>
                    <a:pt x="1300" y="405"/>
                    <a:pt x="1559" y="660"/>
                    <a:pt x="1559" y="978"/>
                  </a:cubicBezTo>
                  <a:cubicBezTo>
                    <a:pt x="1559" y="1326"/>
                    <a:pt x="1275" y="1556"/>
                    <a:pt x="979" y="1556"/>
                  </a:cubicBezTo>
                  <a:cubicBezTo>
                    <a:pt x="838" y="1556"/>
                    <a:pt x="695" y="1503"/>
                    <a:pt x="578" y="1387"/>
                  </a:cubicBezTo>
                  <a:cubicBezTo>
                    <a:pt x="212" y="1021"/>
                    <a:pt x="472" y="405"/>
                    <a:pt x="982" y="405"/>
                  </a:cubicBezTo>
                  <a:close/>
                  <a:moveTo>
                    <a:pt x="982" y="1"/>
                  </a:moveTo>
                  <a:cubicBezTo>
                    <a:pt x="443" y="1"/>
                    <a:pt x="5" y="439"/>
                    <a:pt x="0" y="978"/>
                  </a:cubicBezTo>
                  <a:cubicBezTo>
                    <a:pt x="0" y="1570"/>
                    <a:pt x="484" y="1962"/>
                    <a:pt x="988" y="1962"/>
                  </a:cubicBezTo>
                  <a:cubicBezTo>
                    <a:pt x="1229" y="1962"/>
                    <a:pt x="1475" y="1872"/>
                    <a:pt x="1675" y="1671"/>
                  </a:cubicBezTo>
                  <a:cubicBezTo>
                    <a:pt x="2296" y="1055"/>
                    <a:pt x="1858"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83"/>
            <p:cNvSpPr/>
            <p:nvPr/>
          </p:nvSpPr>
          <p:spPr>
            <a:xfrm>
              <a:off x="993595" y="3500246"/>
              <a:ext cx="106090" cy="101684"/>
            </a:xfrm>
            <a:custGeom>
              <a:avLst/>
              <a:gdLst/>
              <a:ahLst/>
              <a:cxnLst/>
              <a:rect l="l" t="t" r="r" b="b"/>
              <a:pathLst>
                <a:path w="4045" h="3877" extrusionOk="0">
                  <a:moveTo>
                    <a:pt x="3751" y="1"/>
                  </a:moveTo>
                  <a:cubicBezTo>
                    <a:pt x="3703" y="1"/>
                    <a:pt x="3653" y="20"/>
                    <a:pt x="3608" y="64"/>
                  </a:cubicBezTo>
                  <a:lnTo>
                    <a:pt x="148" y="3524"/>
                  </a:lnTo>
                  <a:cubicBezTo>
                    <a:pt x="1" y="3672"/>
                    <a:pt x="136" y="3876"/>
                    <a:pt x="292" y="3876"/>
                  </a:cubicBezTo>
                  <a:cubicBezTo>
                    <a:pt x="340" y="3876"/>
                    <a:pt x="389" y="3857"/>
                    <a:pt x="432" y="3813"/>
                  </a:cubicBezTo>
                  <a:lnTo>
                    <a:pt x="3897" y="353"/>
                  </a:lnTo>
                  <a:cubicBezTo>
                    <a:pt x="4044" y="205"/>
                    <a:pt x="3909" y="1"/>
                    <a:pt x="3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83"/>
            <p:cNvSpPr/>
            <p:nvPr/>
          </p:nvSpPr>
          <p:spPr>
            <a:xfrm>
              <a:off x="933350" y="3446008"/>
              <a:ext cx="225425" cy="215459"/>
            </a:xfrm>
            <a:custGeom>
              <a:avLst/>
              <a:gdLst/>
              <a:ahLst/>
              <a:cxnLst/>
              <a:rect l="l" t="t" r="r" b="b"/>
              <a:pathLst>
                <a:path w="8595" h="8215" extrusionOk="0">
                  <a:moveTo>
                    <a:pt x="4211" y="1"/>
                  </a:moveTo>
                  <a:cubicBezTo>
                    <a:pt x="2017" y="6"/>
                    <a:pt x="213" y="1723"/>
                    <a:pt x="107" y="3913"/>
                  </a:cubicBezTo>
                  <a:cubicBezTo>
                    <a:pt x="1" y="6102"/>
                    <a:pt x="1632" y="7983"/>
                    <a:pt x="3812" y="8195"/>
                  </a:cubicBezTo>
                  <a:cubicBezTo>
                    <a:pt x="3947" y="8208"/>
                    <a:pt x="4082" y="8215"/>
                    <a:pt x="4215" y="8215"/>
                  </a:cubicBezTo>
                  <a:cubicBezTo>
                    <a:pt x="6233" y="8215"/>
                    <a:pt x="7979" y="6742"/>
                    <a:pt x="8277" y="4707"/>
                  </a:cubicBezTo>
                  <a:cubicBezTo>
                    <a:pt x="8595" y="2541"/>
                    <a:pt x="7156" y="506"/>
                    <a:pt x="5005" y="83"/>
                  </a:cubicBezTo>
                  <a:cubicBezTo>
                    <a:pt x="4989" y="79"/>
                    <a:pt x="4973" y="78"/>
                    <a:pt x="4958" y="78"/>
                  </a:cubicBezTo>
                  <a:cubicBezTo>
                    <a:pt x="4732" y="78"/>
                    <a:pt x="4680" y="427"/>
                    <a:pt x="4928" y="477"/>
                  </a:cubicBezTo>
                  <a:cubicBezTo>
                    <a:pt x="6867" y="862"/>
                    <a:pt x="8166" y="2695"/>
                    <a:pt x="7883" y="4654"/>
                  </a:cubicBezTo>
                  <a:cubicBezTo>
                    <a:pt x="7612" y="6486"/>
                    <a:pt x="6038" y="7818"/>
                    <a:pt x="4220" y="7818"/>
                  </a:cubicBezTo>
                  <a:cubicBezTo>
                    <a:pt x="4099" y="7818"/>
                    <a:pt x="3978" y="7813"/>
                    <a:pt x="3855" y="7801"/>
                  </a:cubicBezTo>
                  <a:cubicBezTo>
                    <a:pt x="1887" y="7613"/>
                    <a:pt x="415" y="5910"/>
                    <a:pt x="511" y="3937"/>
                  </a:cubicBezTo>
                  <a:cubicBezTo>
                    <a:pt x="602" y="1964"/>
                    <a:pt x="2234" y="410"/>
                    <a:pt x="4211" y="410"/>
                  </a:cubicBezTo>
                  <a:cubicBezTo>
                    <a:pt x="4481" y="410"/>
                    <a:pt x="4481" y="1"/>
                    <a:pt x="4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83"/>
            <p:cNvSpPr/>
            <p:nvPr/>
          </p:nvSpPr>
          <p:spPr>
            <a:xfrm>
              <a:off x="865841" y="3373121"/>
              <a:ext cx="355776" cy="361599"/>
            </a:xfrm>
            <a:custGeom>
              <a:avLst/>
              <a:gdLst/>
              <a:ahLst/>
              <a:cxnLst/>
              <a:rect l="l" t="t" r="r" b="b"/>
              <a:pathLst>
                <a:path w="13565" h="13787" extrusionOk="0">
                  <a:moveTo>
                    <a:pt x="6783" y="1"/>
                  </a:moveTo>
                  <a:cubicBezTo>
                    <a:pt x="6533" y="1"/>
                    <a:pt x="6282" y="124"/>
                    <a:pt x="6136" y="369"/>
                  </a:cubicBezTo>
                  <a:lnTo>
                    <a:pt x="5342" y="1707"/>
                  </a:lnTo>
                  <a:cubicBezTo>
                    <a:pt x="5275" y="1815"/>
                    <a:pt x="5157" y="1878"/>
                    <a:pt x="5037" y="1878"/>
                  </a:cubicBezTo>
                  <a:cubicBezTo>
                    <a:pt x="4992" y="1878"/>
                    <a:pt x="4947" y="1869"/>
                    <a:pt x="4904" y="1851"/>
                  </a:cubicBezTo>
                  <a:lnTo>
                    <a:pt x="3475" y="1235"/>
                  </a:lnTo>
                  <a:cubicBezTo>
                    <a:pt x="3375" y="1192"/>
                    <a:pt x="3273" y="1173"/>
                    <a:pt x="3174" y="1173"/>
                  </a:cubicBezTo>
                  <a:cubicBezTo>
                    <a:pt x="2751" y="1173"/>
                    <a:pt x="2383" y="1535"/>
                    <a:pt x="2426" y="1995"/>
                  </a:cubicBezTo>
                  <a:lnTo>
                    <a:pt x="2565" y="3545"/>
                  </a:lnTo>
                  <a:cubicBezTo>
                    <a:pt x="2580" y="3718"/>
                    <a:pt x="2464" y="3877"/>
                    <a:pt x="2296" y="3915"/>
                  </a:cubicBezTo>
                  <a:lnTo>
                    <a:pt x="775" y="4262"/>
                  </a:lnTo>
                  <a:cubicBezTo>
                    <a:pt x="222" y="4387"/>
                    <a:pt x="1" y="5061"/>
                    <a:pt x="376" y="5494"/>
                  </a:cubicBezTo>
                  <a:lnTo>
                    <a:pt x="1401" y="6663"/>
                  </a:lnTo>
                  <a:cubicBezTo>
                    <a:pt x="1516" y="6793"/>
                    <a:pt x="1516" y="6990"/>
                    <a:pt x="1401" y="7125"/>
                  </a:cubicBezTo>
                  <a:lnTo>
                    <a:pt x="376" y="8294"/>
                  </a:lnTo>
                  <a:cubicBezTo>
                    <a:pt x="1" y="8722"/>
                    <a:pt x="222" y="9401"/>
                    <a:pt x="775" y="9526"/>
                  </a:cubicBezTo>
                  <a:lnTo>
                    <a:pt x="1194" y="9622"/>
                  </a:lnTo>
                  <a:cubicBezTo>
                    <a:pt x="1212" y="9626"/>
                    <a:pt x="1229" y="9628"/>
                    <a:pt x="1245" y="9628"/>
                  </a:cubicBezTo>
                  <a:cubicBezTo>
                    <a:pt x="1469" y="9628"/>
                    <a:pt x="1527" y="9281"/>
                    <a:pt x="1281" y="9223"/>
                  </a:cubicBezTo>
                  <a:lnTo>
                    <a:pt x="867" y="9126"/>
                  </a:lnTo>
                  <a:cubicBezTo>
                    <a:pt x="612" y="9069"/>
                    <a:pt x="511" y="8756"/>
                    <a:pt x="684" y="8559"/>
                  </a:cubicBezTo>
                  <a:lnTo>
                    <a:pt x="1704" y="7385"/>
                  </a:lnTo>
                  <a:cubicBezTo>
                    <a:pt x="1954" y="7101"/>
                    <a:pt x="1954" y="6677"/>
                    <a:pt x="1704" y="6393"/>
                  </a:cubicBezTo>
                  <a:lnTo>
                    <a:pt x="684" y="5224"/>
                  </a:lnTo>
                  <a:cubicBezTo>
                    <a:pt x="511" y="5022"/>
                    <a:pt x="612" y="4709"/>
                    <a:pt x="867" y="4652"/>
                  </a:cubicBezTo>
                  <a:lnTo>
                    <a:pt x="2387" y="4310"/>
                  </a:lnTo>
                  <a:cubicBezTo>
                    <a:pt x="2753" y="4228"/>
                    <a:pt x="3003" y="3886"/>
                    <a:pt x="2970" y="3506"/>
                  </a:cubicBezTo>
                  <a:lnTo>
                    <a:pt x="2830" y="1957"/>
                  </a:lnTo>
                  <a:cubicBezTo>
                    <a:pt x="2810" y="1745"/>
                    <a:pt x="2979" y="1578"/>
                    <a:pt x="3175" y="1578"/>
                  </a:cubicBezTo>
                  <a:cubicBezTo>
                    <a:pt x="3220" y="1578"/>
                    <a:pt x="3266" y="1587"/>
                    <a:pt x="3311" y="1606"/>
                  </a:cubicBezTo>
                  <a:lnTo>
                    <a:pt x="4740" y="2222"/>
                  </a:lnTo>
                  <a:cubicBezTo>
                    <a:pt x="4835" y="2261"/>
                    <a:pt x="4935" y="2280"/>
                    <a:pt x="5033" y="2280"/>
                  </a:cubicBezTo>
                  <a:cubicBezTo>
                    <a:pt x="5293" y="2280"/>
                    <a:pt x="5544" y="2148"/>
                    <a:pt x="5683" y="1914"/>
                  </a:cubicBezTo>
                  <a:lnTo>
                    <a:pt x="6482" y="576"/>
                  </a:lnTo>
                  <a:cubicBezTo>
                    <a:pt x="6549" y="463"/>
                    <a:pt x="6665" y="406"/>
                    <a:pt x="6780" y="406"/>
                  </a:cubicBezTo>
                  <a:cubicBezTo>
                    <a:pt x="6896" y="406"/>
                    <a:pt x="7011" y="463"/>
                    <a:pt x="7079" y="576"/>
                  </a:cubicBezTo>
                  <a:lnTo>
                    <a:pt x="7877" y="1914"/>
                  </a:lnTo>
                  <a:cubicBezTo>
                    <a:pt x="8017" y="2148"/>
                    <a:pt x="8268" y="2280"/>
                    <a:pt x="8528" y="2280"/>
                  </a:cubicBezTo>
                  <a:cubicBezTo>
                    <a:pt x="8626" y="2280"/>
                    <a:pt x="8726" y="2261"/>
                    <a:pt x="8821" y="2222"/>
                  </a:cubicBezTo>
                  <a:lnTo>
                    <a:pt x="10250" y="1606"/>
                  </a:lnTo>
                  <a:cubicBezTo>
                    <a:pt x="10294" y="1587"/>
                    <a:pt x="10340" y="1578"/>
                    <a:pt x="10384" y="1578"/>
                  </a:cubicBezTo>
                  <a:cubicBezTo>
                    <a:pt x="10578" y="1578"/>
                    <a:pt x="10750" y="1745"/>
                    <a:pt x="10731" y="1957"/>
                  </a:cubicBezTo>
                  <a:lnTo>
                    <a:pt x="10591" y="3506"/>
                  </a:lnTo>
                  <a:cubicBezTo>
                    <a:pt x="10558" y="3886"/>
                    <a:pt x="10808" y="4228"/>
                    <a:pt x="11174" y="4310"/>
                  </a:cubicBezTo>
                  <a:lnTo>
                    <a:pt x="12694" y="4656"/>
                  </a:lnTo>
                  <a:cubicBezTo>
                    <a:pt x="12949" y="4714"/>
                    <a:pt x="13050" y="5027"/>
                    <a:pt x="12877" y="5224"/>
                  </a:cubicBezTo>
                  <a:lnTo>
                    <a:pt x="11852" y="6398"/>
                  </a:lnTo>
                  <a:cubicBezTo>
                    <a:pt x="11607" y="6682"/>
                    <a:pt x="11607" y="7105"/>
                    <a:pt x="11852" y="7389"/>
                  </a:cubicBezTo>
                  <a:lnTo>
                    <a:pt x="12877" y="8563"/>
                  </a:lnTo>
                  <a:cubicBezTo>
                    <a:pt x="13050" y="8761"/>
                    <a:pt x="12949" y="9073"/>
                    <a:pt x="12694" y="9131"/>
                  </a:cubicBezTo>
                  <a:lnTo>
                    <a:pt x="11174" y="9473"/>
                  </a:lnTo>
                  <a:cubicBezTo>
                    <a:pt x="10808" y="9559"/>
                    <a:pt x="10558" y="9901"/>
                    <a:pt x="10591" y="10281"/>
                  </a:cubicBezTo>
                  <a:lnTo>
                    <a:pt x="10731" y="11831"/>
                  </a:lnTo>
                  <a:cubicBezTo>
                    <a:pt x="10750" y="12042"/>
                    <a:pt x="10578" y="12209"/>
                    <a:pt x="10384" y="12209"/>
                  </a:cubicBezTo>
                  <a:cubicBezTo>
                    <a:pt x="10340" y="12209"/>
                    <a:pt x="10294" y="12201"/>
                    <a:pt x="10250" y="12182"/>
                  </a:cubicBezTo>
                  <a:lnTo>
                    <a:pt x="8821" y="11566"/>
                  </a:lnTo>
                  <a:cubicBezTo>
                    <a:pt x="8725" y="11525"/>
                    <a:pt x="8625" y="11505"/>
                    <a:pt x="8527" y="11505"/>
                  </a:cubicBezTo>
                  <a:cubicBezTo>
                    <a:pt x="8267" y="11505"/>
                    <a:pt x="8017" y="11640"/>
                    <a:pt x="7877" y="11874"/>
                  </a:cubicBezTo>
                  <a:lnTo>
                    <a:pt x="7079" y="13212"/>
                  </a:lnTo>
                  <a:cubicBezTo>
                    <a:pt x="7011" y="13325"/>
                    <a:pt x="6896" y="13381"/>
                    <a:pt x="6780" y="13381"/>
                  </a:cubicBezTo>
                  <a:cubicBezTo>
                    <a:pt x="6665" y="13381"/>
                    <a:pt x="6549" y="13325"/>
                    <a:pt x="6482" y="13212"/>
                  </a:cubicBezTo>
                  <a:lnTo>
                    <a:pt x="5683" y="11874"/>
                  </a:lnTo>
                  <a:cubicBezTo>
                    <a:pt x="5544" y="11640"/>
                    <a:pt x="5293" y="11505"/>
                    <a:pt x="5034" y="11505"/>
                  </a:cubicBezTo>
                  <a:cubicBezTo>
                    <a:pt x="4936" y="11505"/>
                    <a:pt x="4836" y="11525"/>
                    <a:pt x="4740" y="11566"/>
                  </a:cubicBezTo>
                  <a:lnTo>
                    <a:pt x="3311" y="12182"/>
                  </a:lnTo>
                  <a:cubicBezTo>
                    <a:pt x="3266" y="12201"/>
                    <a:pt x="3220" y="12209"/>
                    <a:pt x="3175" y="12209"/>
                  </a:cubicBezTo>
                  <a:cubicBezTo>
                    <a:pt x="2979" y="12209"/>
                    <a:pt x="2810" y="12042"/>
                    <a:pt x="2830" y="11831"/>
                  </a:cubicBezTo>
                  <a:lnTo>
                    <a:pt x="2970" y="10281"/>
                  </a:lnTo>
                  <a:cubicBezTo>
                    <a:pt x="3003" y="9901"/>
                    <a:pt x="2753" y="9559"/>
                    <a:pt x="2387" y="9473"/>
                  </a:cubicBezTo>
                  <a:lnTo>
                    <a:pt x="2026" y="9391"/>
                  </a:lnTo>
                  <a:cubicBezTo>
                    <a:pt x="2008" y="9387"/>
                    <a:pt x="1991" y="9385"/>
                    <a:pt x="1975" y="9385"/>
                  </a:cubicBezTo>
                  <a:cubicBezTo>
                    <a:pt x="1751" y="9385"/>
                    <a:pt x="1688" y="9732"/>
                    <a:pt x="1935" y="9786"/>
                  </a:cubicBezTo>
                  <a:lnTo>
                    <a:pt x="2296" y="9872"/>
                  </a:lnTo>
                  <a:cubicBezTo>
                    <a:pt x="2464" y="9911"/>
                    <a:pt x="2580" y="10070"/>
                    <a:pt x="2565" y="10243"/>
                  </a:cubicBezTo>
                  <a:lnTo>
                    <a:pt x="2426" y="11792"/>
                  </a:lnTo>
                  <a:cubicBezTo>
                    <a:pt x="2379" y="12253"/>
                    <a:pt x="2751" y="12619"/>
                    <a:pt x="3176" y="12619"/>
                  </a:cubicBezTo>
                  <a:cubicBezTo>
                    <a:pt x="3274" y="12619"/>
                    <a:pt x="3375" y="12600"/>
                    <a:pt x="3475" y="12557"/>
                  </a:cubicBezTo>
                  <a:lnTo>
                    <a:pt x="4904" y="11941"/>
                  </a:lnTo>
                  <a:cubicBezTo>
                    <a:pt x="4948" y="11923"/>
                    <a:pt x="4994" y="11913"/>
                    <a:pt x="5040" y="11913"/>
                  </a:cubicBezTo>
                  <a:cubicBezTo>
                    <a:pt x="5160" y="11913"/>
                    <a:pt x="5276" y="11974"/>
                    <a:pt x="5342" y="12086"/>
                  </a:cubicBezTo>
                  <a:lnTo>
                    <a:pt x="6136" y="13418"/>
                  </a:lnTo>
                  <a:cubicBezTo>
                    <a:pt x="6282" y="13664"/>
                    <a:pt x="6534" y="13787"/>
                    <a:pt x="6785" y="13787"/>
                  </a:cubicBezTo>
                  <a:cubicBezTo>
                    <a:pt x="7035" y="13787"/>
                    <a:pt x="7286" y="13664"/>
                    <a:pt x="7430" y="13418"/>
                  </a:cubicBezTo>
                  <a:lnTo>
                    <a:pt x="8229" y="12086"/>
                  </a:lnTo>
                  <a:cubicBezTo>
                    <a:pt x="8291" y="11974"/>
                    <a:pt x="8406" y="11913"/>
                    <a:pt x="8527" y="11913"/>
                  </a:cubicBezTo>
                  <a:cubicBezTo>
                    <a:pt x="8574" y="11913"/>
                    <a:pt x="8621" y="11923"/>
                    <a:pt x="8667" y="11941"/>
                  </a:cubicBezTo>
                  <a:lnTo>
                    <a:pt x="10096" y="12557"/>
                  </a:lnTo>
                  <a:cubicBezTo>
                    <a:pt x="10193" y="12598"/>
                    <a:pt x="10293" y="12617"/>
                    <a:pt x="10389" y="12617"/>
                  </a:cubicBezTo>
                  <a:cubicBezTo>
                    <a:pt x="10812" y="12617"/>
                    <a:pt x="11184" y="12254"/>
                    <a:pt x="11145" y="11792"/>
                  </a:cubicBezTo>
                  <a:lnTo>
                    <a:pt x="11000" y="10243"/>
                  </a:lnTo>
                  <a:cubicBezTo>
                    <a:pt x="10986" y="10070"/>
                    <a:pt x="11101" y="9911"/>
                    <a:pt x="11270" y="9872"/>
                  </a:cubicBezTo>
                  <a:lnTo>
                    <a:pt x="12790" y="9526"/>
                  </a:lnTo>
                  <a:cubicBezTo>
                    <a:pt x="13344" y="9401"/>
                    <a:pt x="13565" y="8727"/>
                    <a:pt x="13190" y="8294"/>
                  </a:cubicBezTo>
                  <a:lnTo>
                    <a:pt x="12165" y="7125"/>
                  </a:lnTo>
                  <a:cubicBezTo>
                    <a:pt x="12049" y="6990"/>
                    <a:pt x="12049" y="6793"/>
                    <a:pt x="12165" y="6663"/>
                  </a:cubicBezTo>
                  <a:lnTo>
                    <a:pt x="13185" y="5494"/>
                  </a:lnTo>
                  <a:cubicBezTo>
                    <a:pt x="13560" y="5065"/>
                    <a:pt x="13344" y="4392"/>
                    <a:pt x="12790" y="4262"/>
                  </a:cubicBezTo>
                  <a:lnTo>
                    <a:pt x="11275" y="3915"/>
                  </a:lnTo>
                  <a:cubicBezTo>
                    <a:pt x="11101" y="3877"/>
                    <a:pt x="10986" y="3718"/>
                    <a:pt x="11005" y="3545"/>
                  </a:cubicBezTo>
                  <a:lnTo>
                    <a:pt x="11145" y="1995"/>
                  </a:lnTo>
                  <a:cubicBezTo>
                    <a:pt x="11188" y="1535"/>
                    <a:pt x="10816" y="1173"/>
                    <a:pt x="10394" y="1173"/>
                  </a:cubicBezTo>
                  <a:cubicBezTo>
                    <a:pt x="10296" y="1173"/>
                    <a:pt x="10195" y="1192"/>
                    <a:pt x="10096" y="1235"/>
                  </a:cubicBezTo>
                  <a:lnTo>
                    <a:pt x="8667" y="1851"/>
                  </a:lnTo>
                  <a:cubicBezTo>
                    <a:pt x="8622" y="1869"/>
                    <a:pt x="8576" y="1878"/>
                    <a:pt x="8531" y="1878"/>
                  </a:cubicBezTo>
                  <a:cubicBezTo>
                    <a:pt x="8409" y="1878"/>
                    <a:pt x="8292" y="1815"/>
                    <a:pt x="8229" y="1707"/>
                  </a:cubicBezTo>
                  <a:lnTo>
                    <a:pt x="7430" y="369"/>
                  </a:lnTo>
                  <a:cubicBezTo>
                    <a:pt x="7283" y="124"/>
                    <a:pt x="7033" y="1"/>
                    <a:pt x="67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6" name="Google Shape;15396;p83"/>
          <p:cNvGrpSpPr/>
          <p:nvPr/>
        </p:nvGrpSpPr>
        <p:grpSpPr>
          <a:xfrm>
            <a:off x="1319524" y="3170580"/>
            <a:ext cx="342793" cy="375709"/>
            <a:chOff x="1319524" y="3355155"/>
            <a:chExt cx="342793" cy="375709"/>
          </a:xfrm>
        </p:grpSpPr>
        <p:sp>
          <p:nvSpPr>
            <p:cNvPr id="15397" name="Google Shape;15397;p83"/>
            <p:cNvSpPr/>
            <p:nvPr/>
          </p:nvSpPr>
          <p:spPr>
            <a:xfrm>
              <a:off x="1400042" y="3360716"/>
              <a:ext cx="256715" cy="364615"/>
            </a:xfrm>
            <a:custGeom>
              <a:avLst/>
              <a:gdLst/>
              <a:ahLst/>
              <a:cxnLst/>
              <a:rect l="l" t="t" r="r" b="b"/>
              <a:pathLst>
                <a:path w="9788" h="13902" extrusionOk="0">
                  <a:moveTo>
                    <a:pt x="280" y="0"/>
                  </a:moveTo>
                  <a:cubicBezTo>
                    <a:pt x="126" y="0"/>
                    <a:pt x="1" y="125"/>
                    <a:pt x="1" y="279"/>
                  </a:cubicBezTo>
                  <a:lnTo>
                    <a:pt x="1" y="13622"/>
                  </a:lnTo>
                  <a:cubicBezTo>
                    <a:pt x="1" y="13776"/>
                    <a:pt x="126" y="13901"/>
                    <a:pt x="280" y="13901"/>
                  </a:cubicBezTo>
                  <a:lnTo>
                    <a:pt x="9119" y="13901"/>
                  </a:lnTo>
                  <a:cubicBezTo>
                    <a:pt x="9490" y="13901"/>
                    <a:pt x="9788" y="13598"/>
                    <a:pt x="9788" y="13227"/>
                  </a:cubicBezTo>
                  <a:lnTo>
                    <a:pt x="9788" y="674"/>
                  </a:lnTo>
                  <a:cubicBezTo>
                    <a:pt x="9788" y="303"/>
                    <a:pt x="9490" y="0"/>
                    <a:pt x="9119"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83"/>
            <p:cNvSpPr/>
            <p:nvPr/>
          </p:nvSpPr>
          <p:spPr>
            <a:xfrm>
              <a:off x="1376202" y="3383035"/>
              <a:ext cx="256715" cy="319949"/>
            </a:xfrm>
            <a:custGeom>
              <a:avLst/>
              <a:gdLst/>
              <a:ahLst/>
              <a:cxnLst/>
              <a:rect l="l" t="t" r="r" b="b"/>
              <a:pathLst>
                <a:path w="9788" h="12199" extrusionOk="0">
                  <a:moveTo>
                    <a:pt x="0" y="1"/>
                  </a:moveTo>
                  <a:lnTo>
                    <a:pt x="0" y="12198"/>
                  </a:lnTo>
                  <a:lnTo>
                    <a:pt x="9787" y="12198"/>
                  </a:lnTo>
                  <a:lnTo>
                    <a:pt x="978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83"/>
            <p:cNvSpPr/>
            <p:nvPr/>
          </p:nvSpPr>
          <p:spPr>
            <a:xfrm>
              <a:off x="1354616" y="3360716"/>
              <a:ext cx="256715" cy="364615"/>
            </a:xfrm>
            <a:custGeom>
              <a:avLst/>
              <a:gdLst/>
              <a:ahLst/>
              <a:cxnLst/>
              <a:rect l="l" t="t" r="r" b="b"/>
              <a:pathLst>
                <a:path w="9788" h="13902" extrusionOk="0">
                  <a:moveTo>
                    <a:pt x="669" y="0"/>
                  </a:moveTo>
                  <a:cubicBezTo>
                    <a:pt x="299" y="0"/>
                    <a:pt x="1" y="303"/>
                    <a:pt x="1" y="674"/>
                  </a:cubicBezTo>
                  <a:lnTo>
                    <a:pt x="1" y="13227"/>
                  </a:lnTo>
                  <a:cubicBezTo>
                    <a:pt x="1" y="13598"/>
                    <a:pt x="299" y="13901"/>
                    <a:pt x="669" y="13901"/>
                  </a:cubicBezTo>
                  <a:lnTo>
                    <a:pt x="9114" y="13901"/>
                  </a:lnTo>
                  <a:cubicBezTo>
                    <a:pt x="9484" y="13901"/>
                    <a:pt x="9788" y="13598"/>
                    <a:pt x="9788" y="13227"/>
                  </a:cubicBezTo>
                  <a:lnTo>
                    <a:pt x="9788" y="674"/>
                  </a:lnTo>
                  <a:cubicBezTo>
                    <a:pt x="9788" y="303"/>
                    <a:pt x="9484" y="0"/>
                    <a:pt x="911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83"/>
            <p:cNvSpPr/>
            <p:nvPr/>
          </p:nvSpPr>
          <p:spPr>
            <a:xfrm>
              <a:off x="1571675" y="3360716"/>
              <a:ext cx="39656" cy="364615"/>
            </a:xfrm>
            <a:custGeom>
              <a:avLst/>
              <a:gdLst/>
              <a:ahLst/>
              <a:cxnLst/>
              <a:rect l="l" t="t" r="r" b="b"/>
              <a:pathLst>
                <a:path w="1512" h="13902" extrusionOk="0">
                  <a:moveTo>
                    <a:pt x="1" y="0"/>
                  </a:moveTo>
                  <a:cubicBezTo>
                    <a:pt x="371" y="0"/>
                    <a:pt x="674" y="303"/>
                    <a:pt x="674" y="674"/>
                  </a:cubicBezTo>
                  <a:lnTo>
                    <a:pt x="674" y="13227"/>
                  </a:lnTo>
                  <a:cubicBezTo>
                    <a:pt x="674" y="13598"/>
                    <a:pt x="376" y="13901"/>
                    <a:pt x="6" y="13901"/>
                  </a:cubicBezTo>
                  <a:lnTo>
                    <a:pt x="843" y="13901"/>
                  </a:lnTo>
                  <a:cubicBezTo>
                    <a:pt x="1213" y="13901"/>
                    <a:pt x="1512" y="13598"/>
                    <a:pt x="1512" y="13227"/>
                  </a:cubicBezTo>
                  <a:lnTo>
                    <a:pt x="1512" y="674"/>
                  </a:lnTo>
                  <a:cubicBezTo>
                    <a:pt x="1512" y="298"/>
                    <a:pt x="1213" y="0"/>
                    <a:pt x="83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83"/>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83"/>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83"/>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83"/>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83"/>
            <p:cNvSpPr/>
            <p:nvPr/>
          </p:nvSpPr>
          <p:spPr>
            <a:xfrm>
              <a:off x="1324455" y="3401473"/>
              <a:ext cx="59458" cy="29296"/>
            </a:xfrm>
            <a:custGeom>
              <a:avLst/>
              <a:gdLst/>
              <a:ahLst/>
              <a:cxnLst/>
              <a:rect l="l" t="t" r="r" b="b"/>
              <a:pathLst>
                <a:path w="2267" h="1117" extrusionOk="0">
                  <a:moveTo>
                    <a:pt x="564" y="0"/>
                  </a:moveTo>
                  <a:cubicBezTo>
                    <a:pt x="251" y="0"/>
                    <a:pt x="1" y="250"/>
                    <a:pt x="1" y="558"/>
                  </a:cubicBezTo>
                  <a:cubicBezTo>
                    <a:pt x="1" y="866"/>
                    <a:pt x="251" y="1117"/>
                    <a:pt x="564" y="1117"/>
                  </a:cubicBezTo>
                  <a:lnTo>
                    <a:pt x="1709" y="1117"/>
                  </a:lnTo>
                  <a:cubicBezTo>
                    <a:pt x="2017" y="1117"/>
                    <a:pt x="2267" y="866"/>
                    <a:pt x="2267" y="558"/>
                  </a:cubicBezTo>
                  <a:cubicBezTo>
                    <a:pt x="2267" y="250"/>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83"/>
            <p:cNvSpPr/>
            <p:nvPr/>
          </p:nvSpPr>
          <p:spPr>
            <a:xfrm>
              <a:off x="1347299" y="3401473"/>
              <a:ext cx="36614" cy="29296"/>
            </a:xfrm>
            <a:custGeom>
              <a:avLst/>
              <a:gdLst/>
              <a:ahLst/>
              <a:cxnLst/>
              <a:rect l="l" t="t" r="r" b="b"/>
              <a:pathLst>
                <a:path w="1396" h="1117" extrusionOk="0">
                  <a:moveTo>
                    <a:pt x="0" y="0"/>
                  </a:moveTo>
                  <a:cubicBezTo>
                    <a:pt x="308" y="0"/>
                    <a:pt x="559" y="250"/>
                    <a:pt x="559" y="558"/>
                  </a:cubicBezTo>
                  <a:cubicBezTo>
                    <a:pt x="559" y="866"/>
                    <a:pt x="308" y="1117"/>
                    <a:pt x="0" y="1117"/>
                  </a:cubicBezTo>
                  <a:lnTo>
                    <a:pt x="838" y="1117"/>
                  </a:lnTo>
                  <a:cubicBezTo>
                    <a:pt x="1146" y="1117"/>
                    <a:pt x="1396" y="866"/>
                    <a:pt x="1396" y="558"/>
                  </a:cubicBezTo>
                  <a:cubicBezTo>
                    <a:pt x="1396" y="250"/>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83"/>
            <p:cNvSpPr/>
            <p:nvPr/>
          </p:nvSpPr>
          <p:spPr>
            <a:xfrm>
              <a:off x="1324822" y="3485768"/>
              <a:ext cx="59484" cy="29427"/>
            </a:xfrm>
            <a:custGeom>
              <a:avLst/>
              <a:gdLst/>
              <a:ahLst/>
              <a:cxnLst/>
              <a:rect l="l" t="t" r="r" b="b"/>
              <a:pathLst>
                <a:path w="2268" h="1122" extrusionOk="0">
                  <a:moveTo>
                    <a:pt x="564" y="0"/>
                  </a:moveTo>
                  <a:cubicBezTo>
                    <a:pt x="251" y="0"/>
                    <a:pt x="1" y="251"/>
                    <a:pt x="1" y="563"/>
                  </a:cubicBezTo>
                  <a:cubicBezTo>
                    <a:pt x="1" y="871"/>
                    <a:pt x="251" y="1122"/>
                    <a:pt x="564" y="1122"/>
                  </a:cubicBezTo>
                  <a:lnTo>
                    <a:pt x="1709" y="1122"/>
                  </a:lnTo>
                  <a:cubicBezTo>
                    <a:pt x="2017" y="1122"/>
                    <a:pt x="2267" y="871"/>
                    <a:pt x="2267" y="563"/>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83"/>
            <p:cNvSpPr/>
            <p:nvPr/>
          </p:nvSpPr>
          <p:spPr>
            <a:xfrm>
              <a:off x="1347561" y="3485768"/>
              <a:ext cx="36745" cy="29427"/>
            </a:xfrm>
            <a:custGeom>
              <a:avLst/>
              <a:gdLst/>
              <a:ahLst/>
              <a:cxnLst/>
              <a:rect l="l" t="t" r="r" b="b"/>
              <a:pathLst>
                <a:path w="1401" h="1122" extrusionOk="0">
                  <a:moveTo>
                    <a:pt x="0" y="0"/>
                  </a:moveTo>
                  <a:cubicBezTo>
                    <a:pt x="313" y="0"/>
                    <a:pt x="563" y="251"/>
                    <a:pt x="563" y="563"/>
                  </a:cubicBezTo>
                  <a:cubicBezTo>
                    <a:pt x="563" y="871"/>
                    <a:pt x="313" y="1122"/>
                    <a:pt x="0" y="1122"/>
                  </a:cubicBezTo>
                  <a:lnTo>
                    <a:pt x="842" y="1122"/>
                  </a:lnTo>
                  <a:cubicBezTo>
                    <a:pt x="1150" y="1122"/>
                    <a:pt x="1400" y="871"/>
                    <a:pt x="1400" y="563"/>
                  </a:cubicBezTo>
                  <a:cubicBezTo>
                    <a:pt x="1400" y="251"/>
                    <a:pt x="1150" y="0"/>
                    <a:pt x="842"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83"/>
            <p:cNvSpPr/>
            <p:nvPr/>
          </p:nvSpPr>
          <p:spPr>
            <a:xfrm>
              <a:off x="1325215" y="3570195"/>
              <a:ext cx="59458" cy="29296"/>
            </a:xfrm>
            <a:custGeom>
              <a:avLst/>
              <a:gdLst/>
              <a:ahLst/>
              <a:cxnLst/>
              <a:rect l="l" t="t" r="r" b="b"/>
              <a:pathLst>
                <a:path w="2267" h="1117" extrusionOk="0">
                  <a:moveTo>
                    <a:pt x="559" y="0"/>
                  </a:moveTo>
                  <a:cubicBezTo>
                    <a:pt x="251" y="0"/>
                    <a:pt x="0" y="251"/>
                    <a:pt x="0" y="559"/>
                  </a:cubicBezTo>
                  <a:cubicBezTo>
                    <a:pt x="0" y="867"/>
                    <a:pt x="251" y="1117"/>
                    <a:pt x="559" y="1117"/>
                  </a:cubicBezTo>
                  <a:lnTo>
                    <a:pt x="1709" y="1117"/>
                  </a:lnTo>
                  <a:cubicBezTo>
                    <a:pt x="2017" y="1117"/>
                    <a:pt x="2267" y="867"/>
                    <a:pt x="2267" y="559"/>
                  </a:cubicBezTo>
                  <a:cubicBezTo>
                    <a:pt x="2267" y="251"/>
                    <a:pt x="2017" y="0"/>
                    <a:pt x="170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83"/>
            <p:cNvSpPr/>
            <p:nvPr/>
          </p:nvSpPr>
          <p:spPr>
            <a:xfrm>
              <a:off x="1348059" y="3570195"/>
              <a:ext cx="36614" cy="29296"/>
            </a:xfrm>
            <a:custGeom>
              <a:avLst/>
              <a:gdLst/>
              <a:ahLst/>
              <a:cxnLst/>
              <a:rect l="l" t="t" r="r" b="b"/>
              <a:pathLst>
                <a:path w="1396" h="1117" extrusionOk="0">
                  <a:moveTo>
                    <a:pt x="0" y="0"/>
                  </a:moveTo>
                  <a:cubicBezTo>
                    <a:pt x="308" y="0"/>
                    <a:pt x="559" y="251"/>
                    <a:pt x="559" y="559"/>
                  </a:cubicBezTo>
                  <a:cubicBezTo>
                    <a:pt x="559" y="867"/>
                    <a:pt x="308" y="1117"/>
                    <a:pt x="0" y="1117"/>
                  </a:cubicBezTo>
                  <a:lnTo>
                    <a:pt x="838" y="1117"/>
                  </a:lnTo>
                  <a:cubicBezTo>
                    <a:pt x="1146" y="1117"/>
                    <a:pt x="1396" y="867"/>
                    <a:pt x="1396" y="559"/>
                  </a:cubicBezTo>
                  <a:cubicBezTo>
                    <a:pt x="1396" y="251"/>
                    <a:pt x="1146" y="0"/>
                    <a:pt x="8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83"/>
            <p:cNvSpPr/>
            <p:nvPr/>
          </p:nvSpPr>
          <p:spPr>
            <a:xfrm>
              <a:off x="1325582" y="3654490"/>
              <a:ext cx="59484" cy="29427"/>
            </a:xfrm>
            <a:custGeom>
              <a:avLst/>
              <a:gdLst/>
              <a:ahLst/>
              <a:cxnLst/>
              <a:rect l="l" t="t" r="r" b="b"/>
              <a:pathLst>
                <a:path w="2268" h="1122" extrusionOk="0">
                  <a:moveTo>
                    <a:pt x="559" y="1"/>
                  </a:moveTo>
                  <a:cubicBezTo>
                    <a:pt x="251" y="1"/>
                    <a:pt x="1" y="251"/>
                    <a:pt x="1" y="559"/>
                  </a:cubicBezTo>
                  <a:cubicBezTo>
                    <a:pt x="1" y="867"/>
                    <a:pt x="251" y="1117"/>
                    <a:pt x="559" y="1122"/>
                  </a:cubicBezTo>
                  <a:lnTo>
                    <a:pt x="1709" y="1122"/>
                  </a:lnTo>
                  <a:cubicBezTo>
                    <a:pt x="2017" y="1117"/>
                    <a:pt x="2267" y="867"/>
                    <a:pt x="2267" y="559"/>
                  </a:cubicBezTo>
                  <a:cubicBezTo>
                    <a:pt x="2267" y="251"/>
                    <a:pt x="2017" y="1"/>
                    <a:pt x="170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83"/>
            <p:cNvSpPr/>
            <p:nvPr/>
          </p:nvSpPr>
          <p:spPr>
            <a:xfrm>
              <a:off x="1348295" y="3654490"/>
              <a:ext cx="36771" cy="29427"/>
            </a:xfrm>
            <a:custGeom>
              <a:avLst/>
              <a:gdLst/>
              <a:ahLst/>
              <a:cxnLst/>
              <a:rect l="l" t="t" r="r" b="b"/>
              <a:pathLst>
                <a:path w="1402" h="1122" extrusionOk="0">
                  <a:moveTo>
                    <a:pt x="1" y="1"/>
                  </a:moveTo>
                  <a:cubicBezTo>
                    <a:pt x="309" y="1"/>
                    <a:pt x="559" y="251"/>
                    <a:pt x="559" y="559"/>
                  </a:cubicBezTo>
                  <a:cubicBezTo>
                    <a:pt x="559" y="867"/>
                    <a:pt x="309" y="1117"/>
                    <a:pt x="1" y="1122"/>
                  </a:cubicBezTo>
                  <a:lnTo>
                    <a:pt x="843" y="1122"/>
                  </a:lnTo>
                  <a:cubicBezTo>
                    <a:pt x="1151" y="1117"/>
                    <a:pt x="1401" y="867"/>
                    <a:pt x="1401" y="559"/>
                  </a:cubicBezTo>
                  <a:cubicBezTo>
                    <a:pt x="1401" y="251"/>
                    <a:pt x="1151" y="1"/>
                    <a:pt x="84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83"/>
            <p:cNvSpPr/>
            <p:nvPr/>
          </p:nvSpPr>
          <p:spPr>
            <a:xfrm>
              <a:off x="1445101" y="3422403"/>
              <a:ext cx="74748" cy="185796"/>
            </a:xfrm>
            <a:custGeom>
              <a:avLst/>
              <a:gdLst/>
              <a:ahLst/>
              <a:cxnLst/>
              <a:rect l="l" t="t" r="r" b="b"/>
              <a:pathLst>
                <a:path w="2850" h="7084" extrusionOk="0">
                  <a:moveTo>
                    <a:pt x="2002" y="1"/>
                  </a:moveTo>
                  <a:cubicBezTo>
                    <a:pt x="1536" y="1"/>
                    <a:pt x="1" y="511"/>
                    <a:pt x="1" y="3100"/>
                  </a:cubicBezTo>
                  <a:lnTo>
                    <a:pt x="1" y="3990"/>
                  </a:lnTo>
                  <a:cubicBezTo>
                    <a:pt x="1" y="6579"/>
                    <a:pt x="1536" y="7084"/>
                    <a:pt x="2002" y="7084"/>
                  </a:cubicBezTo>
                  <a:cubicBezTo>
                    <a:pt x="2224" y="7084"/>
                    <a:pt x="2512" y="6983"/>
                    <a:pt x="2695" y="6911"/>
                  </a:cubicBezTo>
                  <a:cubicBezTo>
                    <a:pt x="2791" y="6867"/>
                    <a:pt x="2849" y="6766"/>
                    <a:pt x="2830" y="6660"/>
                  </a:cubicBezTo>
                  <a:lnTo>
                    <a:pt x="2628" y="5433"/>
                  </a:lnTo>
                  <a:cubicBezTo>
                    <a:pt x="2610" y="5322"/>
                    <a:pt x="2510" y="5244"/>
                    <a:pt x="2400" y="5244"/>
                  </a:cubicBezTo>
                  <a:cubicBezTo>
                    <a:pt x="2391" y="5244"/>
                    <a:pt x="2382" y="5245"/>
                    <a:pt x="2373" y="5246"/>
                  </a:cubicBezTo>
                  <a:lnTo>
                    <a:pt x="1752" y="5328"/>
                  </a:lnTo>
                  <a:cubicBezTo>
                    <a:pt x="1102" y="5294"/>
                    <a:pt x="939" y="4471"/>
                    <a:pt x="939" y="3971"/>
                  </a:cubicBezTo>
                  <a:lnTo>
                    <a:pt x="939" y="3114"/>
                  </a:lnTo>
                  <a:cubicBezTo>
                    <a:pt x="939" y="2619"/>
                    <a:pt x="1102" y="1791"/>
                    <a:pt x="1752" y="1757"/>
                  </a:cubicBezTo>
                  <a:lnTo>
                    <a:pt x="2373" y="1839"/>
                  </a:lnTo>
                  <a:cubicBezTo>
                    <a:pt x="2382" y="1840"/>
                    <a:pt x="2391" y="1841"/>
                    <a:pt x="2400" y="1841"/>
                  </a:cubicBezTo>
                  <a:cubicBezTo>
                    <a:pt x="2510" y="1841"/>
                    <a:pt x="2610" y="1762"/>
                    <a:pt x="2628" y="1651"/>
                  </a:cubicBezTo>
                  <a:lnTo>
                    <a:pt x="2830" y="424"/>
                  </a:lnTo>
                  <a:cubicBezTo>
                    <a:pt x="2849" y="319"/>
                    <a:pt x="2791" y="217"/>
                    <a:pt x="2695" y="174"/>
                  </a:cubicBezTo>
                  <a:cubicBezTo>
                    <a:pt x="2512" y="102"/>
                    <a:pt x="2224" y="1"/>
                    <a:pt x="200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83"/>
            <p:cNvSpPr/>
            <p:nvPr/>
          </p:nvSpPr>
          <p:spPr>
            <a:xfrm>
              <a:off x="1320678" y="3355287"/>
              <a:ext cx="341639" cy="375578"/>
            </a:xfrm>
            <a:custGeom>
              <a:avLst/>
              <a:gdLst/>
              <a:ahLst/>
              <a:cxnLst/>
              <a:rect l="l" t="t" r="r" b="b"/>
              <a:pathLst>
                <a:path w="13026" h="14320" extrusionOk="0">
                  <a:moveTo>
                    <a:pt x="1896" y="11620"/>
                  </a:moveTo>
                  <a:cubicBezTo>
                    <a:pt x="2088" y="11620"/>
                    <a:pt x="2242" y="11774"/>
                    <a:pt x="2242" y="11967"/>
                  </a:cubicBezTo>
                  <a:cubicBezTo>
                    <a:pt x="2242" y="12159"/>
                    <a:pt x="2088" y="12318"/>
                    <a:pt x="1896" y="12318"/>
                  </a:cubicBezTo>
                  <a:lnTo>
                    <a:pt x="746" y="12318"/>
                  </a:lnTo>
                  <a:cubicBezTo>
                    <a:pt x="554" y="12318"/>
                    <a:pt x="400" y="12159"/>
                    <a:pt x="400" y="11967"/>
                  </a:cubicBezTo>
                  <a:cubicBezTo>
                    <a:pt x="400" y="11774"/>
                    <a:pt x="554" y="11620"/>
                    <a:pt x="746" y="11620"/>
                  </a:cubicBezTo>
                  <a:close/>
                  <a:moveTo>
                    <a:pt x="11698" y="1270"/>
                  </a:moveTo>
                  <a:lnTo>
                    <a:pt x="11698" y="13045"/>
                  </a:lnTo>
                  <a:lnTo>
                    <a:pt x="11289" y="13045"/>
                  </a:lnTo>
                  <a:lnTo>
                    <a:pt x="11289" y="1270"/>
                  </a:lnTo>
                  <a:close/>
                  <a:moveTo>
                    <a:pt x="3801" y="0"/>
                  </a:moveTo>
                  <a:cubicBezTo>
                    <a:pt x="3522" y="0"/>
                    <a:pt x="3522" y="419"/>
                    <a:pt x="3801" y="419"/>
                  </a:cubicBezTo>
                  <a:lnTo>
                    <a:pt x="10408" y="419"/>
                  </a:lnTo>
                  <a:cubicBezTo>
                    <a:pt x="10663" y="419"/>
                    <a:pt x="10870" y="626"/>
                    <a:pt x="10870" y="881"/>
                  </a:cubicBezTo>
                  <a:lnTo>
                    <a:pt x="10870" y="13439"/>
                  </a:lnTo>
                  <a:cubicBezTo>
                    <a:pt x="10870" y="13689"/>
                    <a:pt x="10663" y="13896"/>
                    <a:pt x="10408" y="13896"/>
                  </a:cubicBezTo>
                  <a:lnTo>
                    <a:pt x="1963" y="13896"/>
                  </a:lnTo>
                  <a:cubicBezTo>
                    <a:pt x="1708" y="13896"/>
                    <a:pt x="1501" y="13689"/>
                    <a:pt x="1501" y="13439"/>
                  </a:cubicBezTo>
                  <a:lnTo>
                    <a:pt x="1501" y="12737"/>
                  </a:lnTo>
                  <a:lnTo>
                    <a:pt x="1896" y="12737"/>
                  </a:lnTo>
                  <a:cubicBezTo>
                    <a:pt x="2310" y="12727"/>
                    <a:pt x="2642" y="12386"/>
                    <a:pt x="2642" y="11967"/>
                  </a:cubicBezTo>
                  <a:cubicBezTo>
                    <a:pt x="2642" y="11553"/>
                    <a:pt x="2310" y="11211"/>
                    <a:pt x="1896" y="11202"/>
                  </a:cubicBezTo>
                  <a:lnTo>
                    <a:pt x="1501" y="11202"/>
                  </a:lnTo>
                  <a:lnTo>
                    <a:pt x="1501" y="10745"/>
                  </a:lnTo>
                  <a:cubicBezTo>
                    <a:pt x="1501" y="10605"/>
                    <a:pt x="1397" y="10535"/>
                    <a:pt x="1292" y="10535"/>
                  </a:cubicBezTo>
                  <a:cubicBezTo>
                    <a:pt x="1187" y="10535"/>
                    <a:pt x="1083" y="10605"/>
                    <a:pt x="1083" y="10745"/>
                  </a:cubicBezTo>
                  <a:lnTo>
                    <a:pt x="1083" y="11202"/>
                  </a:lnTo>
                  <a:lnTo>
                    <a:pt x="746" y="11202"/>
                  </a:lnTo>
                  <a:cubicBezTo>
                    <a:pt x="332" y="11211"/>
                    <a:pt x="0" y="11553"/>
                    <a:pt x="0" y="11967"/>
                  </a:cubicBezTo>
                  <a:cubicBezTo>
                    <a:pt x="0" y="12386"/>
                    <a:pt x="332" y="12727"/>
                    <a:pt x="746" y="12737"/>
                  </a:cubicBezTo>
                  <a:lnTo>
                    <a:pt x="1083" y="12737"/>
                  </a:lnTo>
                  <a:lnTo>
                    <a:pt x="1083" y="13439"/>
                  </a:lnTo>
                  <a:cubicBezTo>
                    <a:pt x="1083" y="13925"/>
                    <a:pt x="1477" y="14315"/>
                    <a:pt x="1963" y="14320"/>
                  </a:cubicBezTo>
                  <a:lnTo>
                    <a:pt x="12145" y="14320"/>
                  </a:lnTo>
                  <a:cubicBezTo>
                    <a:pt x="12631" y="14315"/>
                    <a:pt x="13026" y="13920"/>
                    <a:pt x="13026" y="13434"/>
                  </a:cubicBezTo>
                  <a:lnTo>
                    <a:pt x="13026" y="2685"/>
                  </a:lnTo>
                  <a:cubicBezTo>
                    <a:pt x="13026" y="2546"/>
                    <a:pt x="12920" y="2476"/>
                    <a:pt x="12814" y="2476"/>
                  </a:cubicBezTo>
                  <a:cubicBezTo>
                    <a:pt x="12708" y="2476"/>
                    <a:pt x="12602" y="2546"/>
                    <a:pt x="12602" y="2685"/>
                  </a:cubicBezTo>
                  <a:lnTo>
                    <a:pt x="12602" y="13434"/>
                  </a:lnTo>
                  <a:cubicBezTo>
                    <a:pt x="12602" y="13689"/>
                    <a:pt x="12395" y="13896"/>
                    <a:pt x="12140" y="13896"/>
                  </a:cubicBezTo>
                  <a:lnTo>
                    <a:pt x="11159" y="13896"/>
                  </a:lnTo>
                  <a:cubicBezTo>
                    <a:pt x="11240" y="13766"/>
                    <a:pt x="11284" y="13617"/>
                    <a:pt x="11289" y="13463"/>
                  </a:cubicBezTo>
                  <a:lnTo>
                    <a:pt x="11909" y="13463"/>
                  </a:lnTo>
                  <a:cubicBezTo>
                    <a:pt x="12025" y="13463"/>
                    <a:pt x="12116" y="13372"/>
                    <a:pt x="12116" y="13256"/>
                  </a:cubicBezTo>
                  <a:lnTo>
                    <a:pt x="12116" y="1059"/>
                  </a:lnTo>
                  <a:cubicBezTo>
                    <a:pt x="12116" y="943"/>
                    <a:pt x="12025" y="852"/>
                    <a:pt x="11909" y="852"/>
                  </a:cubicBezTo>
                  <a:lnTo>
                    <a:pt x="11289" y="852"/>
                  </a:lnTo>
                  <a:cubicBezTo>
                    <a:pt x="11284" y="698"/>
                    <a:pt x="11240" y="549"/>
                    <a:pt x="11159" y="419"/>
                  </a:cubicBezTo>
                  <a:lnTo>
                    <a:pt x="12145" y="419"/>
                  </a:lnTo>
                  <a:cubicBezTo>
                    <a:pt x="12400" y="419"/>
                    <a:pt x="12602" y="626"/>
                    <a:pt x="12607" y="881"/>
                  </a:cubicBezTo>
                  <a:lnTo>
                    <a:pt x="12607" y="1761"/>
                  </a:lnTo>
                  <a:cubicBezTo>
                    <a:pt x="12602" y="1877"/>
                    <a:pt x="12698" y="1973"/>
                    <a:pt x="12814" y="1973"/>
                  </a:cubicBezTo>
                  <a:cubicBezTo>
                    <a:pt x="12929" y="1973"/>
                    <a:pt x="13026" y="1877"/>
                    <a:pt x="13026" y="1761"/>
                  </a:cubicBezTo>
                  <a:lnTo>
                    <a:pt x="13026" y="881"/>
                  </a:lnTo>
                  <a:cubicBezTo>
                    <a:pt x="13026" y="395"/>
                    <a:pt x="12631" y="0"/>
                    <a:pt x="12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83"/>
            <p:cNvSpPr/>
            <p:nvPr/>
          </p:nvSpPr>
          <p:spPr>
            <a:xfrm>
              <a:off x="1319524" y="3355155"/>
              <a:ext cx="84085" cy="263586"/>
            </a:xfrm>
            <a:custGeom>
              <a:avLst/>
              <a:gdLst/>
              <a:ahLst/>
              <a:cxnLst/>
              <a:rect l="l" t="t" r="r" b="b"/>
              <a:pathLst>
                <a:path w="3206" h="10050" extrusionOk="0">
                  <a:moveTo>
                    <a:pt x="1897" y="1978"/>
                  </a:moveTo>
                  <a:cubicBezTo>
                    <a:pt x="2089" y="1978"/>
                    <a:pt x="2243" y="2132"/>
                    <a:pt x="2243" y="2324"/>
                  </a:cubicBezTo>
                  <a:cubicBezTo>
                    <a:pt x="2243" y="2517"/>
                    <a:pt x="2089" y="2676"/>
                    <a:pt x="1897" y="2676"/>
                  </a:cubicBezTo>
                  <a:lnTo>
                    <a:pt x="752" y="2676"/>
                  </a:lnTo>
                  <a:cubicBezTo>
                    <a:pt x="554" y="2676"/>
                    <a:pt x="400" y="2517"/>
                    <a:pt x="400" y="2324"/>
                  </a:cubicBezTo>
                  <a:cubicBezTo>
                    <a:pt x="400" y="2132"/>
                    <a:pt x="554" y="1978"/>
                    <a:pt x="752" y="1978"/>
                  </a:cubicBezTo>
                  <a:close/>
                  <a:moveTo>
                    <a:pt x="1911" y="5192"/>
                  </a:moveTo>
                  <a:cubicBezTo>
                    <a:pt x="2104" y="5192"/>
                    <a:pt x="2258" y="5346"/>
                    <a:pt x="2258" y="5543"/>
                  </a:cubicBezTo>
                  <a:cubicBezTo>
                    <a:pt x="2258" y="5736"/>
                    <a:pt x="2104" y="5890"/>
                    <a:pt x="1911" y="5890"/>
                  </a:cubicBezTo>
                  <a:lnTo>
                    <a:pt x="766" y="5890"/>
                  </a:lnTo>
                  <a:cubicBezTo>
                    <a:pt x="569" y="5890"/>
                    <a:pt x="415" y="5736"/>
                    <a:pt x="415" y="5543"/>
                  </a:cubicBezTo>
                  <a:cubicBezTo>
                    <a:pt x="415" y="5346"/>
                    <a:pt x="569" y="5192"/>
                    <a:pt x="761" y="5192"/>
                  </a:cubicBezTo>
                  <a:close/>
                  <a:moveTo>
                    <a:pt x="1926" y="8406"/>
                  </a:moveTo>
                  <a:cubicBezTo>
                    <a:pt x="2118" y="8406"/>
                    <a:pt x="2272" y="8565"/>
                    <a:pt x="2272" y="8758"/>
                  </a:cubicBezTo>
                  <a:cubicBezTo>
                    <a:pt x="2272" y="8950"/>
                    <a:pt x="2118" y="9104"/>
                    <a:pt x="1926" y="9109"/>
                  </a:cubicBezTo>
                  <a:lnTo>
                    <a:pt x="776" y="9109"/>
                  </a:lnTo>
                  <a:cubicBezTo>
                    <a:pt x="583" y="9104"/>
                    <a:pt x="429" y="8950"/>
                    <a:pt x="429" y="8758"/>
                  </a:cubicBezTo>
                  <a:cubicBezTo>
                    <a:pt x="429" y="8565"/>
                    <a:pt x="583" y="8406"/>
                    <a:pt x="776" y="8406"/>
                  </a:cubicBezTo>
                  <a:close/>
                  <a:moveTo>
                    <a:pt x="2007" y="0"/>
                  </a:moveTo>
                  <a:cubicBezTo>
                    <a:pt x="1521" y="0"/>
                    <a:pt x="1127" y="395"/>
                    <a:pt x="1127" y="886"/>
                  </a:cubicBezTo>
                  <a:lnTo>
                    <a:pt x="1127" y="1554"/>
                  </a:lnTo>
                  <a:lnTo>
                    <a:pt x="752" y="1554"/>
                  </a:lnTo>
                  <a:cubicBezTo>
                    <a:pt x="333" y="1564"/>
                    <a:pt x="1" y="1906"/>
                    <a:pt x="1" y="2324"/>
                  </a:cubicBezTo>
                  <a:cubicBezTo>
                    <a:pt x="1" y="2738"/>
                    <a:pt x="333" y="3080"/>
                    <a:pt x="752" y="3094"/>
                  </a:cubicBezTo>
                  <a:lnTo>
                    <a:pt x="1127" y="3094"/>
                  </a:lnTo>
                  <a:lnTo>
                    <a:pt x="1127" y="4769"/>
                  </a:lnTo>
                  <a:lnTo>
                    <a:pt x="766" y="4769"/>
                  </a:lnTo>
                  <a:cubicBezTo>
                    <a:pt x="347" y="4783"/>
                    <a:pt x="20" y="5125"/>
                    <a:pt x="20" y="5539"/>
                  </a:cubicBezTo>
                  <a:cubicBezTo>
                    <a:pt x="20" y="5957"/>
                    <a:pt x="347" y="6299"/>
                    <a:pt x="766" y="6308"/>
                  </a:cubicBezTo>
                  <a:lnTo>
                    <a:pt x="1127" y="6308"/>
                  </a:lnTo>
                  <a:lnTo>
                    <a:pt x="1127" y="7988"/>
                  </a:lnTo>
                  <a:lnTo>
                    <a:pt x="776" y="7988"/>
                  </a:lnTo>
                  <a:cubicBezTo>
                    <a:pt x="362" y="7997"/>
                    <a:pt x="30" y="8339"/>
                    <a:pt x="30" y="8758"/>
                  </a:cubicBezTo>
                  <a:cubicBezTo>
                    <a:pt x="30" y="9171"/>
                    <a:pt x="362" y="9513"/>
                    <a:pt x="776" y="9528"/>
                  </a:cubicBezTo>
                  <a:lnTo>
                    <a:pt x="1127" y="9528"/>
                  </a:lnTo>
                  <a:lnTo>
                    <a:pt x="1127" y="9840"/>
                  </a:lnTo>
                  <a:cubicBezTo>
                    <a:pt x="1127" y="9980"/>
                    <a:pt x="1233" y="10050"/>
                    <a:pt x="1339" y="10050"/>
                  </a:cubicBezTo>
                  <a:cubicBezTo>
                    <a:pt x="1444" y="10050"/>
                    <a:pt x="1550" y="9980"/>
                    <a:pt x="1550" y="9840"/>
                  </a:cubicBezTo>
                  <a:lnTo>
                    <a:pt x="1550" y="9528"/>
                  </a:lnTo>
                  <a:lnTo>
                    <a:pt x="1926" y="9528"/>
                  </a:lnTo>
                  <a:cubicBezTo>
                    <a:pt x="1931" y="9528"/>
                    <a:pt x="1937" y="9528"/>
                    <a:pt x="1943" y="9528"/>
                  </a:cubicBezTo>
                  <a:cubicBezTo>
                    <a:pt x="2368" y="9528"/>
                    <a:pt x="2715" y="9185"/>
                    <a:pt x="2715" y="8758"/>
                  </a:cubicBezTo>
                  <a:cubicBezTo>
                    <a:pt x="2715" y="8333"/>
                    <a:pt x="2373" y="7987"/>
                    <a:pt x="1951" y="7987"/>
                  </a:cubicBezTo>
                  <a:cubicBezTo>
                    <a:pt x="1943" y="7987"/>
                    <a:pt x="1934" y="7987"/>
                    <a:pt x="1926" y="7988"/>
                  </a:cubicBezTo>
                  <a:lnTo>
                    <a:pt x="1550" y="7988"/>
                  </a:lnTo>
                  <a:lnTo>
                    <a:pt x="1550" y="6308"/>
                  </a:lnTo>
                  <a:lnTo>
                    <a:pt x="1911" y="6308"/>
                  </a:lnTo>
                  <a:cubicBezTo>
                    <a:pt x="1920" y="6309"/>
                    <a:pt x="1928" y="6309"/>
                    <a:pt x="1937" y="6309"/>
                  </a:cubicBezTo>
                  <a:cubicBezTo>
                    <a:pt x="2358" y="6309"/>
                    <a:pt x="2700" y="5963"/>
                    <a:pt x="2700" y="5539"/>
                  </a:cubicBezTo>
                  <a:cubicBezTo>
                    <a:pt x="2700" y="5114"/>
                    <a:pt x="2358" y="4773"/>
                    <a:pt x="1937" y="4773"/>
                  </a:cubicBezTo>
                  <a:cubicBezTo>
                    <a:pt x="1929" y="4773"/>
                    <a:pt x="1920" y="4773"/>
                    <a:pt x="1911" y="4774"/>
                  </a:cubicBezTo>
                  <a:lnTo>
                    <a:pt x="1550" y="4774"/>
                  </a:lnTo>
                  <a:lnTo>
                    <a:pt x="1550" y="3094"/>
                  </a:lnTo>
                  <a:lnTo>
                    <a:pt x="1897" y="3094"/>
                  </a:lnTo>
                  <a:cubicBezTo>
                    <a:pt x="1903" y="3094"/>
                    <a:pt x="1908" y="3094"/>
                    <a:pt x="1914" y="3094"/>
                  </a:cubicBezTo>
                  <a:cubicBezTo>
                    <a:pt x="2339" y="3094"/>
                    <a:pt x="2686" y="2752"/>
                    <a:pt x="2686" y="2324"/>
                  </a:cubicBezTo>
                  <a:cubicBezTo>
                    <a:pt x="2686" y="1897"/>
                    <a:pt x="2339" y="1554"/>
                    <a:pt x="1914" y="1554"/>
                  </a:cubicBezTo>
                  <a:cubicBezTo>
                    <a:pt x="1908" y="1554"/>
                    <a:pt x="1903" y="1554"/>
                    <a:pt x="1897" y="1554"/>
                  </a:cubicBezTo>
                  <a:lnTo>
                    <a:pt x="1550" y="1554"/>
                  </a:lnTo>
                  <a:lnTo>
                    <a:pt x="1550" y="886"/>
                  </a:lnTo>
                  <a:cubicBezTo>
                    <a:pt x="1550" y="631"/>
                    <a:pt x="1752" y="424"/>
                    <a:pt x="2007" y="424"/>
                  </a:cubicBezTo>
                  <a:lnTo>
                    <a:pt x="2926" y="424"/>
                  </a:lnTo>
                  <a:cubicBezTo>
                    <a:pt x="3206" y="424"/>
                    <a:pt x="3206" y="0"/>
                    <a:pt x="29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83"/>
            <p:cNvSpPr/>
            <p:nvPr/>
          </p:nvSpPr>
          <p:spPr>
            <a:xfrm>
              <a:off x="1419110" y="3634295"/>
              <a:ext cx="144907" cy="11016"/>
            </a:xfrm>
            <a:custGeom>
              <a:avLst/>
              <a:gdLst/>
              <a:ahLst/>
              <a:cxnLst/>
              <a:rect l="l" t="t" r="r" b="b"/>
              <a:pathLst>
                <a:path w="5525" h="420" extrusionOk="0">
                  <a:moveTo>
                    <a:pt x="212" y="1"/>
                  </a:moveTo>
                  <a:cubicBezTo>
                    <a:pt x="92" y="1"/>
                    <a:pt x="0" y="97"/>
                    <a:pt x="0" y="213"/>
                  </a:cubicBezTo>
                  <a:cubicBezTo>
                    <a:pt x="0" y="328"/>
                    <a:pt x="97" y="419"/>
                    <a:pt x="212" y="419"/>
                  </a:cubicBezTo>
                  <a:lnTo>
                    <a:pt x="5245" y="419"/>
                  </a:lnTo>
                  <a:cubicBezTo>
                    <a:pt x="5524" y="419"/>
                    <a:pt x="5524" y="1"/>
                    <a:pt x="5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83"/>
            <p:cNvSpPr/>
            <p:nvPr/>
          </p:nvSpPr>
          <p:spPr>
            <a:xfrm>
              <a:off x="1417221" y="3657768"/>
              <a:ext cx="146795" cy="11016"/>
            </a:xfrm>
            <a:custGeom>
              <a:avLst/>
              <a:gdLst/>
              <a:ahLst/>
              <a:cxnLst/>
              <a:rect l="l" t="t" r="r" b="b"/>
              <a:pathLst>
                <a:path w="5597" h="420" extrusionOk="0">
                  <a:moveTo>
                    <a:pt x="284" y="1"/>
                  </a:moveTo>
                  <a:cubicBezTo>
                    <a:pt x="0" y="1"/>
                    <a:pt x="0" y="419"/>
                    <a:pt x="284" y="419"/>
                  </a:cubicBezTo>
                  <a:lnTo>
                    <a:pt x="5317" y="419"/>
                  </a:lnTo>
                  <a:cubicBezTo>
                    <a:pt x="5596" y="419"/>
                    <a:pt x="5596" y="1"/>
                    <a:pt x="5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83"/>
            <p:cNvSpPr/>
            <p:nvPr/>
          </p:nvSpPr>
          <p:spPr>
            <a:xfrm>
              <a:off x="1439672" y="3417000"/>
              <a:ext cx="86105" cy="196759"/>
            </a:xfrm>
            <a:custGeom>
              <a:avLst/>
              <a:gdLst/>
              <a:ahLst/>
              <a:cxnLst/>
              <a:rect l="l" t="t" r="r" b="b"/>
              <a:pathLst>
                <a:path w="3283" h="7502" extrusionOk="0">
                  <a:moveTo>
                    <a:pt x="2209" y="419"/>
                  </a:moveTo>
                  <a:cubicBezTo>
                    <a:pt x="2354" y="419"/>
                    <a:pt x="2570" y="476"/>
                    <a:pt x="2820" y="577"/>
                  </a:cubicBezTo>
                  <a:cubicBezTo>
                    <a:pt x="2830" y="582"/>
                    <a:pt x="2835" y="587"/>
                    <a:pt x="2830" y="597"/>
                  </a:cubicBezTo>
                  <a:lnTo>
                    <a:pt x="2628" y="1824"/>
                  </a:lnTo>
                  <a:cubicBezTo>
                    <a:pt x="2628" y="1833"/>
                    <a:pt x="2618" y="1838"/>
                    <a:pt x="2609" y="1838"/>
                  </a:cubicBezTo>
                  <a:lnTo>
                    <a:pt x="1988" y="1756"/>
                  </a:lnTo>
                  <a:lnTo>
                    <a:pt x="1949" y="1756"/>
                  </a:lnTo>
                  <a:cubicBezTo>
                    <a:pt x="1204" y="1795"/>
                    <a:pt x="934" y="2627"/>
                    <a:pt x="934" y="3325"/>
                  </a:cubicBezTo>
                  <a:lnTo>
                    <a:pt x="934" y="4177"/>
                  </a:lnTo>
                  <a:cubicBezTo>
                    <a:pt x="934" y="4499"/>
                    <a:pt x="997" y="4821"/>
                    <a:pt x="1117" y="5120"/>
                  </a:cubicBezTo>
                  <a:lnTo>
                    <a:pt x="1117" y="5115"/>
                  </a:lnTo>
                  <a:cubicBezTo>
                    <a:pt x="1295" y="5509"/>
                    <a:pt x="1584" y="5726"/>
                    <a:pt x="1949" y="5745"/>
                  </a:cubicBezTo>
                  <a:lnTo>
                    <a:pt x="1988" y="5745"/>
                  </a:lnTo>
                  <a:lnTo>
                    <a:pt x="2609" y="5663"/>
                  </a:lnTo>
                  <a:cubicBezTo>
                    <a:pt x="2610" y="5663"/>
                    <a:pt x="2612" y="5662"/>
                    <a:pt x="2614" y="5662"/>
                  </a:cubicBezTo>
                  <a:cubicBezTo>
                    <a:pt x="2621" y="5662"/>
                    <a:pt x="2628" y="5670"/>
                    <a:pt x="2628" y="5678"/>
                  </a:cubicBezTo>
                  <a:lnTo>
                    <a:pt x="2830" y="6905"/>
                  </a:lnTo>
                  <a:cubicBezTo>
                    <a:pt x="2835" y="6910"/>
                    <a:pt x="2830" y="6919"/>
                    <a:pt x="2820" y="6924"/>
                  </a:cubicBezTo>
                  <a:cubicBezTo>
                    <a:pt x="2570" y="7025"/>
                    <a:pt x="2354" y="7083"/>
                    <a:pt x="2209" y="7083"/>
                  </a:cubicBezTo>
                  <a:cubicBezTo>
                    <a:pt x="2031" y="7083"/>
                    <a:pt x="1584" y="6977"/>
                    <a:pt x="1184" y="6568"/>
                  </a:cubicBezTo>
                  <a:cubicBezTo>
                    <a:pt x="684" y="6058"/>
                    <a:pt x="419" y="5240"/>
                    <a:pt x="419" y="4196"/>
                  </a:cubicBezTo>
                  <a:lnTo>
                    <a:pt x="419" y="3306"/>
                  </a:lnTo>
                  <a:cubicBezTo>
                    <a:pt x="419" y="2262"/>
                    <a:pt x="684" y="1439"/>
                    <a:pt x="1184" y="934"/>
                  </a:cubicBezTo>
                  <a:cubicBezTo>
                    <a:pt x="1584" y="525"/>
                    <a:pt x="2031" y="419"/>
                    <a:pt x="2209" y="419"/>
                  </a:cubicBezTo>
                  <a:close/>
                  <a:moveTo>
                    <a:pt x="2214" y="0"/>
                  </a:moveTo>
                  <a:cubicBezTo>
                    <a:pt x="1892" y="0"/>
                    <a:pt x="1348" y="164"/>
                    <a:pt x="886" y="640"/>
                  </a:cubicBezTo>
                  <a:cubicBezTo>
                    <a:pt x="299" y="1241"/>
                    <a:pt x="1" y="2132"/>
                    <a:pt x="1" y="3306"/>
                  </a:cubicBezTo>
                  <a:lnTo>
                    <a:pt x="1" y="4196"/>
                  </a:lnTo>
                  <a:cubicBezTo>
                    <a:pt x="1" y="5365"/>
                    <a:pt x="299" y="6265"/>
                    <a:pt x="886" y="6862"/>
                  </a:cubicBezTo>
                  <a:cubicBezTo>
                    <a:pt x="1348" y="7333"/>
                    <a:pt x="1892" y="7502"/>
                    <a:pt x="2214" y="7502"/>
                  </a:cubicBezTo>
                  <a:cubicBezTo>
                    <a:pt x="2464" y="7502"/>
                    <a:pt x="2767" y="7396"/>
                    <a:pt x="2984" y="7309"/>
                  </a:cubicBezTo>
                  <a:cubicBezTo>
                    <a:pt x="3172" y="7232"/>
                    <a:pt x="3282" y="7035"/>
                    <a:pt x="3249" y="6833"/>
                  </a:cubicBezTo>
                  <a:lnTo>
                    <a:pt x="3042" y="5611"/>
                  </a:lnTo>
                  <a:cubicBezTo>
                    <a:pt x="3007" y="5396"/>
                    <a:pt x="2824" y="5245"/>
                    <a:pt x="2618" y="5245"/>
                  </a:cubicBezTo>
                  <a:cubicBezTo>
                    <a:pt x="2597" y="5245"/>
                    <a:pt x="2576" y="5247"/>
                    <a:pt x="2556" y="5250"/>
                  </a:cubicBezTo>
                  <a:lnTo>
                    <a:pt x="1954" y="5327"/>
                  </a:lnTo>
                  <a:cubicBezTo>
                    <a:pt x="1362" y="5274"/>
                    <a:pt x="1358" y="4225"/>
                    <a:pt x="1358" y="4177"/>
                  </a:cubicBezTo>
                  <a:lnTo>
                    <a:pt x="1358" y="3325"/>
                  </a:lnTo>
                  <a:cubicBezTo>
                    <a:pt x="1358" y="3282"/>
                    <a:pt x="1362" y="2228"/>
                    <a:pt x="1954" y="2180"/>
                  </a:cubicBezTo>
                  <a:lnTo>
                    <a:pt x="1954" y="2175"/>
                  </a:lnTo>
                  <a:lnTo>
                    <a:pt x="2556" y="2252"/>
                  </a:lnTo>
                  <a:cubicBezTo>
                    <a:pt x="2576" y="2255"/>
                    <a:pt x="2597" y="2256"/>
                    <a:pt x="2618" y="2256"/>
                  </a:cubicBezTo>
                  <a:cubicBezTo>
                    <a:pt x="2824" y="2256"/>
                    <a:pt x="3007" y="2106"/>
                    <a:pt x="3042" y="1891"/>
                  </a:cubicBezTo>
                  <a:lnTo>
                    <a:pt x="3249" y="664"/>
                  </a:lnTo>
                  <a:cubicBezTo>
                    <a:pt x="3282" y="467"/>
                    <a:pt x="3172" y="265"/>
                    <a:pt x="2984" y="188"/>
                  </a:cubicBezTo>
                  <a:cubicBezTo>
                    <a:pt x="2767" y="101"/>
                    <a:pt x="2464" y="0"/>
                    <a:pt x="2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9" name="Google Shape;15419;p83"/>
          <p:cNvGrpSpPr/>
          <p:nvPr/>
        </p:nvGrpSpPr>
        <p:grpSpPr>
          <a:xfrm>
            <a:off x="2645009" y="3175433"/>
            <a:ext cx="382161" cy="369991"/>
            <a:chOff x="2645009" y="3360008"/>
            <a:chExt cx="382161" cy="369991"/>
          </a:xfrm>
        </p:grpSpPr>
        <p:sp>
          <p:nvSpPr>
            <p:cNvPr id="15420" name="Google Shape;15420;p83"/>
            <p:cNvSpPr/>
            <p:nvPr/>
          </p:nvSpPr>
          <p:spPr>
            <a:xfrm>
              <a:off x="2669112" y="3666607"/>
              <a:ext cx="57963" cy="57963"/>
            </a:xfrm>
            <a:custGeom>
              <a:avLst/>
              <a:gdLst/>
              <a:ahLst/>
              <a:cxnLst/>
              <a:rect l="l" t="t" r="r" b="b"/>
              <a:pathLst>
                <a:path w="2210" h="2210" extrusionOk="0">
                  <a:moveTo>
                    <a:pt x="1" y="1"/>
                  </a:moveTo>
                  <a:lnTo>
                    <a:pt x="1" y="2209"/>
                  </a:lnTo>
                  <a:lnTo>
                    <a:pt x="2209" y="2209"/>
                  </a:lnTo>
                  <a:lnTo>
                    <a:pt x="2209"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83"/>
            <p:cNvSpPr/>
            <p:nvPr/>
          </p:nvSpPr>
          <p:spPr>
            <a:xfrm>
              <a:off x="2669112" y="3666607"/>
              <a:ext cx="57963" cy="17441"/>
            </a:xfrm>
            <a:custGeom>
              <a:avLst/>
              <a:gdLst/>
              <a:ahLst/>
              <a:cxnLst/>
              <a:rect l="l" t="t" r="r" b="b"/>
              <a:pathLst>
                <a:path w="2210" h="665" extrusionOk="0">
                  <a:moveTo>
                    <a:pt x="1" y="1"/>
                  </a:moveTo>
                  <a:lnTo>
                    <a:pt x="1" y="665"/>
                  </a:lnTo>
                  <a:lnTo>
                    <a:pt x="2209" y="665"/>
                  </a:lnTo>
                  <a:lnTo>
                    <a:pt x="220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83"/>
            <p:cNvSpPr/>
            <p:nvPr/>
          </p:nvSpPr>
          <p:spPr>
            <a:xfrm>
              <a:off x="2663316" y="3643396"/>
              <a:ext cx="63628" cy="23238"/>
            </a:xfrm>
            <a:custGeom>
              <a:avLst/>
              <a:gdLst/>
              <a:ahLst/>
              <a:cxnLst/>
              <a:rect l="l" t="t" r="r" b="b"/>
              <a:pathLst>
                <a:path w="2426" h="886" extrusionOk="0">
                  <a:moveTo>
                    <a:pt x="443" y="0"/>
                  </a:moveTo>
                  <a:cubicBezTo>
                    <a:pt x="198" y="0"/>
                    <a:pt x="0" y="198"/>
                    <a:pt x="0" y="443"/>
                  </a:cubicBezTo>
                  <a:cubicBezTo>
                    <a:pt x="0" y="688"/>
                    <a:pt x="198" y="886"/>
                    <a:pt x="443" y="886"/>
                  </a:cubicBezTo>
                  <a:lnTo>
                    <a:pt x="2425" y="886"/>
                  </a:lnTo>
                  <a:lnTo>
                    <a:pt x="2425"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83"/>
            <p:cNvSpPr/>
            <p:nvPr/>
          </p:nvSpPr>
          <p:spPr>
            <a:xfrm>
              <a:off x="2721226" y="3463947"/>
              <a:ext cx="46344" cy="260623"/>
            </a:xfrm>
            <a:custGeom>
              <a:avLst/>
              <a:gdLst/>
              <a:ahLst/>
              <a:cxnLst/>
              <a:rect l="l" t="t" r="r" b="b"/>
              <a:pathLst>
                <a:path w="1767" h="9937" extrusionOk="0">
                  <a:moveTo>
                    <a:pt x="222" y="0"/>
                  </a:moveTo>
                  <a:lnTo>
                    <a:pt x="1" y="9936"/>
                  </a:lnTo>
                  <a:lnTo>
                    <a:pt x="1767" y="9936"/>
                  </a:lnTo>
                  <a:lnTo>
                    <a:pt x="154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83"/>
            <p:cNvSpPr/>
            <p:nvPr/>
          </p:nvSpPr>
          <p:spPr>
            <a:xfrm>
              <a:off x="2790782" y="3527549"/>
              <a:ext cx="34725" cy="92767"/>
            </a:xfrm>
            <a:custGeom>
              <a:avLst/>
              <a:gdLst/>
              <a:ahLst/>
              <a:cxnLst/>
              <a:rect l="l" t="t" r="r" b="b"/>
              <a:pathLst>
                <a:path w="1324" h="3537" extrusionOk="0">
                  <a:moveTo>
                    <a:pt x="221" y="0"/>
                  </a:moveTo>
                  <a:lnTo>
                    <a:pt x="0" y="3537"/>
                  </a:lnTo>
                  <a:lnTo>
                    <a:pt x="1323"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83"/>
            <p:cNvSpPr/>
            <p:nvPr/>
          </p:nvSpPr>
          <p:spPr>
            <a:xfrm>
              <a:off x="2726655" y="3463947"/>
              <a:ext cx="35486" cy="17310"/>
            </a:xfrm>
            <a:custGeom>
              <a:avLst/>
              <a:gdLst/>
              <a:ahLst/>
              <a:cxnLst/>
              <a:rect l="l" t="t" r="r" b="b"/>
              <a:pathLst>
                <a:path w="1353" h="660" extrusionOk="0">
                  <a:moveTo>
                    <a:pt x="15" y="0"/>
                  </a:moveTo>
                  <a:lnTo>
                    <a:pt x="1" y="659"/>
                  </a:lnTo>
                  <a:lnTo>
                    <a:pt x="1353" y="659"/>
                  </a:lnTo>
                  <a:lnTo>
                    <a:pt x="1338"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83"/>
            <p:cNvSpPr/>
            <p:nvPr/>
          </p:nvSpPr>
          <p:spPr>
            <a:xfrm>
              <a:off x="2795450" y="3527549"/>
              <a:ext cx="25388" cy="17441"/>
            </a:xfrm>
            <a:custGeom>
              <a:avLst/>
              <a:gdLst/>
              <a:ahLst/>
              <a:cxnLst/>
              <a:rect l="l" t="t" r="r" b="b"/>
              <a:pathLst>
                <a:path w="968" h="665" extrusionOk="0">
                  <a:moveTo>
                    <a:pt x="43" y="0"/>
                  </a:moveTo>
                  <a:lnTo>
                    <a:pt x="0" y="664"/>
                  </a:lnTo>
                  <a:lnTo>
                    <a:pt x="967"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83"/>
            <p:cNvSpPr/>
            <p:nvPr/>
          </p:nvSpPr>
          <p:spPr>
            <a:xfrm>
              <a:off x="2848692" y="3527549"/>
              <a:ext cx="34725" cy="92767"/>
            </a:xfrm>
            <a:custGeom>
              <a:avLst/>
              <a:gdLst/>
              <a:ahLst/>
              <a:cxnLst/>
              <a:rect l="l" t="t" r="r" b="b"/>
              <a:pathLst>
                <a:path w="1324" h="3537" extrusionOk="0">
                  <a:moveTo>
                    <a:pt x="222" y="0"/>
                  </a:moveTo>
                  <a:lnTo>
                    <a:pt x="1" y="3537"/>
                  </a:lnTo>
                  <a:lnTo>
                    <a:pt x="1324" y="3537"/>
                  </a:lnTo>
                  <a:lnTo>
                    <a:pt x="1103"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83"/>
            <p:cNvSpPr/>
            <p:nvPr/>
          </p:nvSpPr>
          <p:spPr>
            <a:xfrm>
              <a:off x="2853361" y="3527549"/>
              <a:ext cx="25388" cy="17441"/>
            </a:xfrm>
            <a:custGeom>
              <a:avLst/>
              <a:gdLst/>
              <a:ahLst/>
              <a:cxnLst/>
              <a:rect l="l" t="t" r="r" b="b"/>
              <a:pathLst>
                <a:path w="968" h="665" extrusionOk="0">
                  <a:moveTo>
                    <a:pt x="44" y="0"/>
                  </a:moveTo>
                  <a:lnTo>
                    <a:pt x="1" y="664"/>
                  </a:lnTo>
                  <a:lnTo>
                    <a:pt x="968" y="664"/>
                  </a:lnTo>
                  <a:lnTo>
                    <a:pt x="92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83"/>
            <p:cNvSpPr/>
            <p:nvPr/>
          </p:nvSpPr>
          <p:spPr>
            <a:xfrm>
              <a:off x="2906629" y="3527549"/>
              <a:ext cx="34725" cy="92767"/>
            </a:xfrm>
            <a:custGeom>
              <a:avLst/>
              <a:gdLst/>
              <a:ahLst/>
              <a:cxnLst/>
              <a:rect l="l" t="t" r="r" b="b"/>
              <a:pathLst>
                <a:path w="1324" h="3537" extrusionOk="0">
                  <a:moveTo>
                    <a:pt x="217" y="0"/>
                  </a:moveTo>
                  <a:lnTo>
                    <a:pt x="0" y="3537"/>
                  </a:lnTo>
                  <a:lnTo>
                    <a:pt x="1324" y="3537"/>
                  </a:lnTo>
                  <a:lnTo>
                    <a:pt x="1102"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83"/>
            <p:cNvSpPr/>
            <p:nvPr/>
          </p:nvSpPr>
          <p:spPr>
            <a:xfrm>
              <a:off x="2911297" y="3527549"/>
              <a:ext cx="25388" cy="17441"/>
            </a:xfrm>
            <a:custGeom>
              <a:avLst/>
              <a:gdLst/>
              <a:ahLst/>
              <a:cxnLst/>
              <a:rect l="l" t="t" r="r" b="b"/>
              <a:pathLst>
                <a:path w="968" h="665" extrusionOk="0">
                  <a:moveTo>
                    <a:pt x="39" y="0"/>
                  </a:moveTo>
                  <a:lnTo>
                    <a:pt x="0" y="664"/>
                  </a:lnTo>
                  <a:lnTo>
                    <a:pt x="968" y="664"/>
                  </a:lnTo>
                  <a:lnTo>
                    <a:pt x="924"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83"/>
            <p:cNvSpPr/>
            <p:nvPr/>
          </p:nvSpPr>
          <p:spPr>
            <a:xfrm>
              <a:off x="2744333" y="3643396"/>
              <a:ext cx="243339" cy="81174"/>
            </a:xfrm>
            <a:custGeom>
              <a:avLst/>
              <a:gdLst/>
              <a:ahLst/>
              <a:cxnLst/>
              <a:rect l="l" t="t" r="r" b="b"/>
              <a:pathLst>
                <a:path w="9278" h="3095" extrusionOk="0">
                  <a:moveTo>
                    <a:pt x="0" y="0"/>
                  </a:moveTo>
                  <a:lnTo>
                    <a:pt x="0" y="3094"/>
                  </a:lnTo>
                  <a:lnTo>
                    <a:pt x="9277" y="3094"/>
                  </a:lnTo>
                  <a:lnTo>
                    <a:pt x="9277"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83"/>
            <p:cNvSpPr/>
            <p:nvPr/>
          </p:nvSpPr>
          <p:spPr>
            <a:xfrm>
              <a:off x="2744333" y="3643396"/>
              <a:ext cx="243339" cy="17441"/>
            </a:xfrm>
            <a:custGeom>
              <a:avLst/>
              <a:gdLst/>
              <a:ahLst/>
              <a:cxnLst/>
              <a:rect l="l" t="t" r="r" b="b"/>
              <a:pathLst>
                <a:path w="9278" h="665" extrusionOk="0">
                  <a:moveTo>
                    <a:pt x="0" y="0"/>
                  </a:moveTo>
                  <a:lnTo>
                    <a:pt x="0" y="664"/>
                  </a:lnTo>
                  <a:lnTo>
                    <a:pt x="9277" y="664"/>
                  </a:lnTo>
                  <a:lnTo>
                    <a:pt x="9277"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83"/>
            <p:cNvSpPr/>
            <p:nvPr/>
          </p:nvSpPr>
          <p:spPr>
            <a:xfrm>
              <a:off x="2738641" y="3620289"/>
              <a:ext cx="254826" cy="23133"/>
            </a:xfrm>
            <a:custGeom>
              <a:avLst/>
              <a:gdLst/>
              <a:ahLst/>
              <a:cxnLst/>
              <a:rect l="l" t="t" r="r" b="b"/>
              <a:pathLst>
                <a:path w="9716" h="882" extrusionOk="0">
                  <a:moveTo>
                    <a:pt x="439" y="1"/>
                  </a:moveTo>
                  <a:cubicBezTo>
                    <a:pt x="198" y="1"/>
                    <a:pt x="1" y="198"/>
                    <a:pt x="1" y="443"/>
                  </a:cubicBezTo>
                  <a:cubicBezTo>
                    <a:pt x="1" y="684"/>
                    <a:pt x="198" y="881"/>
                    <a:pt x="439" y="881"/>
                  </a:cubicBezTo>
                  <a:lnTo>
                    <a:pt x="9273" y="881"/>
                  </a:lnTo>
                  <a:cubicBezTo>
                    <a:pt x="9519" y="881"/>
                    <a:pt x="9716" y="684"/>
                    <a:pt x="9716" y="443"/>
                  </a:cubicBezTo>
                  <a:cubicBezTo>
                    <a:pt x="9716" y="198"/>
                    <a:pt x="9519" y="1"/>
                    <a:pt x="9273"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83"/>
            <p:cNvSpPr/>
            <p:nvPr/>
          </p:nvSpPr>
          <p:spPr>
            <a:xfrm>
              <a:off x="2736569" y="3365384"/>
              <a:ext cx="290601" cy="127492"/>
            </a:xfrm>
            <a:custGeom>
              <a:avLst/>
              <a:gdLst/>
              <a:ahLst/>
              <a:cxnLst/>
              <a:rect l="l" t="t" r="r" b="b"/>
              <a:pathLst>
                <a:path w="11080" h="4861" extrusionOk="0">
                  <a:moveTo>
                    <a:pt x="8029" y="0"/>
                  </a:moveTo>
                  <a:cubicBezTo>
                    <a:pt x="7399" y="0"/>
                    <a:pt x="6797" y="245"/>
                    <a:pt x="6345" y="683"/>
                  </a:cubicBezTo>
                  <a:cubicBezTo>
                    <a:pt x="6005" y="375"/>
                    <a:pt x="5580" y="223"/>
                    <a:pt x="5156" y="223"/>
                  </a:cubicBezTo>
                  <a:cubicBezTo>
                    <a:pt x="4661" y="223"/>
                    <a:pt x="4169" y="430"/>
                    <a:pt x="3819" y="837"/>
                  </a:cubicBezTo>
                  <a:cubicBezTo>
                    <a:pt x="3612" y="719"/>
                    <a:pt x="3389" y="665"/>
                    <a:pt x="3171" y="665"/>
                  </a:cubicBezTo>
                  <a:cubicBezTo>
                    <a:pt x="2596" y="665"/>
                    <a:pt x="2050" y="1044"/>
                    <a:pt x="1889" y="1650"/>
                  </a:cubicBezTo>
                  <a:cubicBezTo>
                    <a:pt x="1766" y="1580"/>
                    <a:pt x="1636" y="1548"/>
                    <a:pt x="1509" y="1548"/>
                  </a:cubicBezTo>
                  <a:cubicBezTo>
                    <a:pt x="1124" y="1548"/>
                    <a:pt x="770" y="1845"/>
                    <a:pt x="749" y="2276"/>
                  </a:cubicBezTo>
                  <a:cubicBezTo>
                    <a:pt x="674" y="2231"/>
                    <a:pt x="595" y="2211"/>
                    <a:pt x="520" y="2211"/>
                  </a:cubicBezTo>
                  <a:cubicBezTo>
                    <a:pt x="242" y="2211"/>
                    <a:pt x="1" y="2484"/>
                    <a:pt x="99" y="2791"/>
                  </a:cubicBezTo>
                  <a:cubicBezTo>
                    <a:pt x="166" y="2990"/>
                    <a:pt x="344" y="3093"/>
                    <a:pt x="522" y="3093"/>
                  </a:cubicBezTo>
                  <a:cubicBezTo>
                    <a:pt x="687" y="3093"/>
                    <a:pt x="852" y="3003"/>
                    <a:pt x="927" y="2820"/>
                  </a:cubicBezTo>
                  <a:cubicBezTo>
                    <a:pt x="1079" y="3003"/>
                    <a:pt x="1296" y="3093"/>
                    <a:pt x="1512" y="3093"/>
                  </a:cubicBezTo>
                  <a:cubicBezTo>
                    <a:pt x="1740" y="3093"/>
                    <a:pt x="1967" y="2993"/>
                    <a:pt x="2120" y="2796"/>
                  </a:cubicBezTo>
                  <a:cubicBezTo>
                    <a:pt x="2377" y="3133"/>
                    <a:pt x="2769" y="3313"/>
                    <a:pt x="3168" y="3313"/>
                  </a:cubicBezTo>
                  <a:cubicBezTo>
                    <a:pt x="3390" y="3313"/>
                    <a:pt x="3614" y="3257"/>
                    <a:pt x="3819" y="3142"/>
                  </a:cubicBezTo>
                  <a:cubicBezTo>
                    <a:pt x="4163" y="3541"/>
                    <a:pt x="4656" y="3755"/>
                    <a:pt x="5158" y="3755"/>
                  </a:cubicBezTo>
                  <a:cubicBezTo>
                    <a:pt x="5406" y="3755"/>
                    <a:pt x="5657" y="3703"/>
                    <a:pt x="5892" y="3594"/>
                  </a:cubicBezTo>
                  <a:cubicBezTo>
                    <a:pt x="6353" y="4435"/>
                    <a:pt x="7192" y="4860"/>
                    <a:pt x="8030" y="4860"/>
                  </a:cubicBezTo>
                  <a:cubicBezTo>
                    <a:pt x="8838" y="4860"/>
                    <a:pt x="9645" y="4467"/>
                    <a:pt x="10117" y="3671"/>
                  </a:cubicBezTo>
                  <a:cubicBezTo>
                    <a:pt x="11080" y="2050"/>
                    <a:pt x="9910" y="0"/>
                    <a:pt x="8029" y="0"/>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83"/>
            <p:cNvSpPr/>
            <p:nvPr/>
          </p:nvSpPr>
          <p:spPr>
            <a:xfrm>
              <a:off x="2735494" y="3383298"/>
              <a:ext cx="270983" cy="109683"/>
            </a:xfrm>
            <a:custGeom>
              <a:avLst/>
              <a:gdLst/>
              <a:ahLst/>
              <a:cxnLst/>
              <a:rect l="l" t="t" r="r" b="b"/>
              <a:pathLst>
                <a:path w="10332" h="4182" extrusionOk="0">
                  <a:moveTo>
                    <a:pt x="2994" y="0"/>
                  </a:moveTo>
                  <a:cubicBezTo>
                    <a:pt x="2479" y="87"/>
                    <a:pt x="2065" y="462"/>
                    <a:pt x="1930" y="967"/>
                  </a:cubicBezTo>
                  <a:cubicBezTo>
                    <a:pt x="1807" y="897"/>
                    <a:pt x="1677" y="865"/>
                    <a:pt x="1550" y="865"/>
                  </a:cubicBezTo>
                  <a:cubicBezTo>
                    <a:pt x="1165" y="865"/>
                    <a:pt x="811" y="1162"/>
                    <a:pt x="790" y="1593"/>
                  </a:cubicBezTo>
                  <a:cubicBezTo>
                    <a:pt x="722" y="1550"/>
                    <a:pt x="641" y="1526"/>
                    <a:pt x="564" y="1526"/>
                  </a:cubicBezTo>
                  <a:cubicBezTo>
                    <a:pt x="208" y="1526"/>
                    <a:pt x="1" y="1920"/>
                    <a:pt x="193" y="2214"/>
                  </a:cubicBezTo>
                  <a:cubicBezTo>
                    <a:pt x="282" y="2346"/>
                    <a:pt x="422" y="2410"/>
                    <a:pt x="562" y="2410"/>
                  </a:cubicBezTo>
                  <a:cubicBezTo>
                    <a:pt x="731" y="2410"/>
                    <a:pt x="899" y="2316"/>
                    <a:pt x="973" y="2137"/>
                  </a:cubicBezTo>
                  <a:cubicBezTo>
                    <a:pt x="1126" y="2320"/>
                    <a:pt x="1342" y="2412"/>
                    <a:pt x="1558" y="2412"/>
                  </a:cubicBezTo>
                  <a:cubicBezTo>
                    <a:pt x="1783" y="2412"/>
                    <a:pt x="2009" y="2312"/>
                    <a:pt x="2161" y="2113"/>
                  </a:cubicBezTo>
                  <a:cubicBezTo>
                    <a:pt x="2421" y="2450"/>
                    <a:pt x="2814" y="2632"/>
                    <a:pt x="3214" y="2632"/>
                  </a:cubicBezTo>
                  <a:cubicBezTo>
                    <a:pt x="3436" y="2632"/>
                    <a:pt x="3660" y="2576"/>
                    <a:pt x="3864" y="2459"/>
                  </a:cubicBezTo>
                  <a:cubicBezTo>
                    <a:pt x="4209" y="2858"/>
                    <a:pt x="4702" y="3074"/>
                    <a:pt x="5204" y="3074"/>
                  </a:cubicBezTo>
                  <a:cubicBezTo>
                    <a:pt x="5452" y="3074"/>
                    <a:pt x="5702" y="3021"/>
                    <a:pt x="5938" y="2911"/>
                  </a:cubicBezTo>
                  <a:cubicBezTo>
                    <a:pt x="6362" y="3695"/>
                    <a:pt x="7183" y="4181"/>
                    <a:pt x="8070" y="4181"/>
                  </a:cubicBezTo>
                  <a:cubicBezTo>
                    <a:pt x="8120" y="4181"/>
                    <a:pt x="8169" y="4180"/>
                    <a:pt x="8219" y="4177"/>
                  </a:cubicBezTo>
                  <a:cubicBezTo>
                    <a:pt x="9157" y="4119"/>
                    <a:pt x="9980" y="3523"/>
                    <a:pt x="10331" y="2647"/>
                  </a:cubicBezTo>
                  <a:lnTo>
                    <a:pt x="10331" y="2647"/>
                  </a:lnTo>
                  <a:cubicBezTo>
                    <a:pt x="9922" y="2926"/>
                    <a:pt x="9441" y="3075"/>
                    <a:pt x="8950" y="3075"/>
                  </a:cubicBezTo>
                  <a:cubicBezTo>
                    <a:pt x="8089" y="3070"/>
                    <a:pt x="7290" y="2613"/>
                    <a:pt x="6857" y="1872"/>
                  </a:cubicBezTo>
                  <a:cubicBezTo>
                    <a:pt x="6840" y="1844"/>
                    <a:pt x="6812" y="1826"/>
                    <a:pt x="6783" y="1826"/>
                  </a:cubicBezTo>
                  <a:cubicBezTo>
                    <a:pt x="6772" y="1826"/>
                    <a:pt x="6762" y="1828"/>
                    <a:pt x="6751" y="1834"/>
                  </a:cubicBezTo>
                  <a:cubicBezTo>
                    <a:pt x="6532" y="1923"/>
                    <a:pt x="6305" y="1966"/>
                    <a:pt x="6081" y="1966"/>
                  </a:cubicBezTo>
                  <a:cubicBezTo>
                    <a:pt x="5459" y="1966"/>
                    <a:pt x="4865" y="1638"/>
                    <a:pt x="4543" y="1069"/>
                  </a:cubicBezTo>
                  <a:cubicBezTo>
                    <a:pt x="4528" y="1039"/>
                    <a:pt x="4499" y="1020"/>
                    <a:pt x="4468" y="1020"/>
                  </a:cubicBezTo>
                  <a:cubicBezTo>
                    <a:pt x="4459" y="1020"/>
                    <a:pt x="4451" y="1022"/>
                    <a:pt x="4442" y="1025"/>
                  </a:cubicBezTo>
                  <a:cubicBezTo>
                    <a:pt x="4326" y="1064"/>
                    <a:pt x="4211" y="1083"/>
                    <a:pt x="4095" y="1083"/>
                  </a:cubicBezTo>
                  <a:cubicBezTo>
                    <a:pt x="3494" y="1083"/>
                    <a:pt x="3003" y="602"/>
                    <a:pt x="299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83"/>
            <p:cNvSpPr/>
            <p:nvPr/>
          </p:nvSpPr>
          <p:spPr>
            <a:xfrm>
              <a:off x="2645009" y="3458492"/>
              <a:ext cx="373453" cy="271507"/>
            </a:xfrm>
            <a:custGeom>
              <a:avLst/>
              <a:gdLst/>
              <a:ahLst/>
              <a:cxnLst/>
              <a:rect l="l" t="t" r="r" b="b"/>
              <a:pathLst>
                <a:path w="14239" h="10352" extrusionOk="0">
                  <a:moveTo>
                    <a:pt x="6468" y="2840"/>
                  </a:moveTo>
                  <a:lnTo>
                    <a:pt x="6660" y="5963"/>
                  </a:lnTo>
                  <a:lnTo>
                    <a:pt x="5775" y="5963"/>
                  </a:lnTo>
                  <a:lnTo>
                    <a:pt x="5972" y="2840"/>
                  </a:lnTo>
                  <a:close/>
                  <a:moveTo>
                    <a:pt x="8676" y="2840"/>
                  </a:moveTo>
                  <a:lnTo>
                    <a:pt x="8869" y="5963"/>
                  </a:lnTo>
                  <a:lnTo>
                    <a:pt x="7983" y="5963"/>
                  </a:lnTo>
                  <a:lnTo>
                    <a:pt x="8181" y="2840"/>
                  </a:lnTo>
                  <a:close/>
                  <a:moveTo>
                    <a:pt x="10885" y="2840"/>
                  </a:moveTo>
                  <a:lnTo>
                    <a:pt x="11077" y="5963"/>
                  </a:lnTo>
                  <a:lnTo>
                    <a:pt x="10192" y="5963"/>
                  </a:lnTo>
                  <a:lnTo>
                    <a:pt x="10389" y="2840"/>
                  </a:lnTo>
                  <a:close/>
                  <a:moveTo>
                    <a:pt x="2763" y="7257"/>
                  </a:moveTo>
                  <a:lnTo>
                    <a:pt x="2753" y="7729"/>
                  </a:lnTo>
                  <a:lnTo>
                    <a:pt x="2022" y="7729"/>
                  </a:lnTo>
                  <a:cubicBezTo>
                    <a:pt x="1762" y="7743"/>
                    <a:pt x="1762" y="8128"/>
                    <a:pt x="2022" y="8143"/>
                  </a:cubicBezTo>
                  <a:lnTo>
                    <a:pt x="2743" y="8143"/>
                  </a:lnTo>
                  <a:lnTo>
                    <a:pt x="2705" y="9937"/>
                  </a:lnTo>
                  <a:lnTo>
                    <a:pt x="1127" y="9937"/>
                  </a:lnTo>
                  <a:lnTo>
                    <a:pt x="1127" y="8143"/>
                  </a:lnTo>
                  <a:lnTo>
                    <a:pt x="1141" y="8143"/>
                  </a:lnTo>
                  <a:cubicBezTo>
                    <a:pt x="1146" y="8143"/>
                    <a:pt x="1150" y="8143"/>
                    <a:pt x="1155" y="8143"/>
                  </a:cubicBezTo>
                  <a:cubicBezTo>
                    <a:pt x="1425" y="8143"/>
                    <a:pt x="1425" y="7728"/>
                    <a:pt x="1155" y="7728"/>
                  </a:cubicBezTo>
                  <a:cubicBezTo>
                    <a:pt x="1150" y="7728"/>
                    <a:pt x="1146" y="7729"/>
                    <a:pt x="1141" y="7729"/>
                  </a:cubicBezTo>
                  <a:cubicBezTo>
                    <a:pt x="823" y="7729"/>
                    <a:pt x="823" y="7257"/>
                    <a:pt x="1141" y="7257"/>
                  </a:cubicBezTo>
                  <a:close/>
                  <a:moveTo>
                    <a:pt x="4249" y="410"/>
                  </a:moveTo>
                  <a:lnTo>
                    <a:pt x="4374" y="5963"/>
                  </a:lnTo>
                  <a:lnTo>
                    <a:pt x="4014" y="5963"/>
                  </a:lnTo>
                  <a:cubicBezTo>
                    <a:pt x="3412" y="5963"/>
                    <a:pt x="3133" y="6704"/>
                    <a:pt x="3585" y="7098"/>
                  </a:cubicBezTo>
                  <a:lnTo>
                    <a:pt x="3585" y="9937"/>
                  </a:lnTo>
                  <a:lnTo>
                    <a:pt x="3119" y="9937"/>
                  </a:lnTo>
                  <a:lnTo>
                    <a:pt x="3330" y="410"/>
                  </a:lnTo>
                  <a:close/>
                  <a:moveTo>
                    <a:pt x="12843" y="6372"/>
                  </a:moveTo>
                  <a:cubicBezTo>
                    <a:pt x="12973" y="6372"/>
                    <a:pt x="13079" y="6478"/>
                    <a:pt x="13079" y="6608"/>
                  </a:cubicBezTo>
                  <a:lnTo>
                    <a:pt x="13079" y="6612"/>
                  </a:lnTo>
                  <a:cubicBezTo>
                    <a:pt x="13079" y="6738"/>
                    <a:pt x="12973" y="6843"/>
                    <a:pt x="12843" y="6843"/>
                  </a:cubicBezTo>
                  <a:lnTo>
                    <a:pt x="12400" y="6843"/>
                  </a:lnTo>
                  <a:cubicBezTo>
                    <a:pt x="12141" y="6858"/>
                    <a:pt x="12141" y="7243"/>
                    <a:pt x="12400" y="7257"/>
                  </a:cubicBezTo>
                  <a:lnTo>
                    <a:pt x="12862" y="7257"/>
                  </a:lnTo>
                  <a:lnTo>
                    <a:pt x="12862" y="9937"/>
                  </a:lnTo>
                  <a:lnTo>
                    <a:pt x="3994" y="9937"/>
                  </a:lnTo>
                  <a:lnTo>
                    <a:pt x="3994" y="7257"/>
                  </a:lnTo>
                  <a:lnTo>
                    <a:pt x="11520" y="7257"/>
                  </a:lnTo>
                  <a:cubicBezTo>
                    <a:pt x="11524" y="7257"/>
                    <a:pt x="11529" y="7258"/>
                    <a:pt x="11533" y="7258"/>
                  </a:cubicBezTo>
                  <a:cubicBezTo>
                    <a:pt x="11803" y="7258"/>
                    <a:pt x="11804" y="6843"/>
                    <a:pt x="11538" y="6843"/>
                  </a:cubicBezTo>
                  <a:cubicBezTo>
                    <a:pt x="11532" y="6843"/>
                    <a:pt x="11526" y="6843"/>
                    <a:pt x="11520" y="6843"/>
                  </a:cubicBezTo>
                  <a:lnTo>
                    <a:pt x="4009" y="6843"/>
                  </a:lnTo>
                  <a:cubicBezTo>
                    <a:pt x="3696" y="6843"/>
                    <a:pt x="3696" y="6372"/>
                    <a:pt x="4009" y="6372"/>
                  </a:cubicBezTo>
                  <a:close/>
                  <a:moveTo>
                    <a:pt x="3124" y="1"/>
                  </a:moveTo>
                  <a:cubicBezTo>
                    <a:pt x="3013" y="1"/>
                    <a:pt x="2926" y="91"/>
                    <a:pt x="2926" y="203"/>
                  </a:cubicBezTo>
                  <a:lnTo>
                    <a:pt x="2777" y="6843"/>
                  </a:lnTo>
                  <a:lnTo>
                    <a:pt x="1146" y="6843"/>
                  </a:lnTo>
                  <a:cubicBezTo>
                    <a:pt x="544" y="6843"/>
                    <a:pt x="265" y="7584"/>
                    <a:pt x="718" y="7979"/>
                  </a:cubicBezTo>
                  <a:lnTo>
                    <a:pt x="718" y="9937"/>
                  </a:lnTo>
                  <a:lnTo>
                    <a:pt x="260" y="9937"/>
                  </a:lnTo>
                  <a:cubicBezTo>
                    <a:pt x="1" y="9952"/>
                    <a:pt x="1" y="10337"/>
                    <a:pt x="260" y="10351"/>
                  </a:cubicBezTo>
                  <a:lnTo>
                    <a:pt x="13950" y="10351"/>
                  </a:lnTo>
                  <a:cubicBezTo>
                    <a:pt x="13954" y="10351"/>
                    <a:pt x="13959" y="10351"/>
                    <a:pt x="13964" y="10351"/>
                  </a:cubicBezTo>
                  <a:cubicBezTo>
                    <a:pt x="14237" y="10351"/>
                    <a:pt x="14239" y="9937"/>
                    <a:pt x="13968" y="9937"/>
                  </a:cubicBezTo>
                  <a:cubicBezTo>
                    <a:pt x="13962" y="9937"/>
                    <a:pt x="13956" y="9937"/>
                    <a:pt x="13950" y="9937"/>
                  </a:cubicBezTo>
                  <a:lnTo>
                    <a:pt x="13271" y="9937"/>
                  </a:lnTo>
                  <a:lnTo>
                    <a:pt x="13271" y="7098"/>
                  </a:lnTo>
                  <a:cubicBezTo>
                    <a:pt x="13724" y="6704"/>
                    <a:pt x="13440" y="5963"/>
                    <a:pt x="12843" y="5963"/>
                  </a:cubicBezTo>
                  <a:lnTo>
                    <a:pt x="11491" y="5963"/>
                  </a:lnTo>
                  <a:lnTo>
                    <a:pt x="11284" y="2624"/>
                  </a:lnTo>
                  <a:cubicBezTo>
                    <a:pt x="11275" y="2513"/>
                    <a:pt x="11188" y="2426"/>
                    <a:pt x="11077" y="2426"/>
                  </a:cubicBezTo>
                  <a:lnTo>
                    <a:pt x="10192" y="2426"/>
                  </a:lnTo>
                  <a:cubicBezTo>
                    <a:pt x="10086" y="2426"/>
                    <a:pt x="9995" y="2513"/>
                    <a:pt x="9985" y="2624"/>
                  </a:cubicBezTo>
                  <a:lnTo>
                    <a:pt x="9778" y="5963"/>
                  </a:lnTo>
                  <a:lnTo>
                    <a:pt x="9282" y="5963"/>
                  </a:lnTo>
                  <a:lnTo>
                    <a:pt x="9076" y="2624"/>
                  </a:lnTo>
                  <a:cubicBezTo>
                    <a:pt x="9066" y="2513"/>
                    <a:pt x="8979" y="2426"/>
                    <a:pt x="8869" y="2426"/>
                  </a:cubicBezTo>
                  <a:lnTo>
                    <a:pt x="7988" y="2426"/>
                  </a:lnTo>
                  <a:cubicBezTo>
                    <a:pt x="7877" y="2426"/>
                    <a:pt x="7791" y="2513"/>
                    <a:pt x="7781" y="2624"/>
                  </a:cubicBezTo>
                  <a:lnTo>
                    <a:pt x="7574" y="5963"/>
                  </a:lnTo>
                  <a:lnTo>
                    <a:pt x="7079" y="5963"/>
                  </a:lnTo>
                  <a:lnTo>
                    <a:pt x="6867" y="2624"/>
                  </a:lnTo>
                  <a:cubicBezTo>
                    <a:pt x="6862" y="2513"/>
                    <a:pt x="6771" y="2426"/>
                    <a:pt x="6665" y="2426"/>
                  </a:cubicBezTo>
                  <a:lnTo>
                    <a:pt x="5779" y="2426"/>
                  </a:lnTo>
                  <a:cubicBezTo>
                    <a:pt x="5669" y="2426"/>
                    <a:pt x="5582" y="2513"/>
                    <a:pt x="5573" y="2624"/>
                  </a:cubicBezTo>
                  <a:lnTo>
                    <a:pt x="5366" y="5963"/>
                  </a:lnTo>
                  <a:lnTo>
                    <a:pt x="4788" y="5963"/>
                  </a:lnTo>
                  <a:lnTo>
                    <a:pt x="4658" y="203"/>
                  </a:lnTo>
                  <a:cubicBezTo>
                    <a:pt x="4658" y="91"/>
                    <a:pt x="4571" y="1"/>
                    <a:pt x="4465" y="1"/>
                  </a:cubicBezTo>
                  <a:cubicBezTo>
                    <a:pt x="4462" y="1"/>
                    <a:pt x="4459" y="1"/>
                    <a:pt x="4456" y="1"/>
                  </a:cubicBezTo>
                  <a:lnTo>
                    <a:pt x="3133" y="1"/>
                  </a:lnTo>
                  <a:cubicBezTo>
                    <a:pt x="3130" y="1"/>
                    <a:pt x="3127" y="1"/>
                    <a:pt x="3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83"/>
            <p:cNvSpPr/>
            <p:nvPr/>
          </p:nvSpPr>
          <p:spPr>
            <a:xfrm>
              <a:off x="2733239" y="3360008"/>
              <a:ext cx="286745" cy="138376"/>
            </a:xfrm>
            <a:custGeom>
              <a:avLst/>
              <a:gdLst/>
              <a:ahLst/>
              <a:cxnLst/>
              <a:rect l="l" t="t" r="r" b="b"/>
              <a:pathLst>
                <a:path w="10933" h="5276" extrusionOk="0">
                  <a:moveTo>
                    <a:pt x="8160" y="0"/>
                  </a:moveTo>
                  <a:cubicBezTo>
                    <a:pt x="7555" y="0"/>
                    <a:pt x="6953" y="209"/>
                    <a:pt x="6467" y="614"/>
                  </a:cubicBezTo>
                  <a:cubicBezTo>
                    <a:pt x="6115" y="349"/>
                    <a:pt x="5698" y="218"/>
                    <a:pt x="5284" y="218"/>
                  </a:cubicBezTo>
                  <a:cubicBezTo>
                    <a:pt x="4782" y="218"/>
                    <a:pt x="4282" y="410"/>
                    <a:pt x="3902" y="787"/>
                  </a:cubicBezTo>
                  <a:cubicBezTo>
                    <a:pt x="3704" y="701"/>
                    <a:pt x="3497" y="660"/>
                    <a:pt x="3294" y="660"/>
                  </a:cubicBezTo>
                  <a:cubicBezTo>
                    <a:pt x="2706" y="660"/>
                    <a:pt x="2146" y="1004"/>
                    <a:pt x="1896" y="1576"/>
                  </a:cubicBezTo>
                  <a:cubicBezTo>
                    <a:pt x="1814" y="1552"/>
                    <a:pt x="1727" y="1543"/>
                    <a:pt x="1641" y="1543"/>
                  </a:cubicBezTo>
                  <a:cubicBezTo>
                    <a:pt x="1222" y="1543"/>
                    <a:pt x="852" y="1812"/>
                    <a:pt x="717" y="2212"/>
                  </a:cubicBezTo>
                  <a:cubicBezTo>
                    <a:pt x="693" y="2207"/>
                    <a:pt x="669" y="2207"/>
                    <a:pt x="645" y="2207"/>
                  </a:cubicBezTo>
                  <a:cubicBezTo>
                    <a:pt x="289" y="2207"/>
                    <a:pt x="0" y="2495"/>
                    <a:pt x="0" y="2856"/>
                  </a:cubicBezTo>
                  <a:cubicBezTo>
                    <a:pt x="0" y="2967"/>
                    <a:pt x="91" y="3063"/>
                    <a:pt x="207" y="3063"/>
                  </a:cubicBezTo>
                  <a:cubicBezTo>
                    <a:pt x="318" y="3063"/>
                    <a:pt x="414" y="2972"/>
                    <a:pt x="414" y="2856"/>
                  </a:cubicBezTo>
                  <a:cubicBezTo>
                    <a:pt x="414" y="2726"/>
                    <a:pt x="515" y="2621"/>
                    <a:pt x="645" y="2621"/>
                  </a:cubicBezTo>
                  <a:cubicBezTo>
                    <a:pt x="688" y="2621"/>
                    <a:pt x="731" y="2630"/>
                    <a:pt x="765" y="2654"/>
                  </a:cubicBezTo>
                  <a:cubicBezTo>
                    <a:pt x="800" y="2675"/>
                    <a:pt x="837" y="2685"/>
                    <a:pt x="872" y="2685"/>
                  </a:cubicBezTo>
                  <a:cubicBezTo>
                    <a:pt x="976" y="2685"/>
                    <a:pt x="1071" y="2605"/>
                    <a:pt x="1078" y="2491"/>
                  </a:cubicBezTo>
                  <a:cubicBezTo>
                    <a:pt x="1097" y="2192"/>
                    <a:pt x="1342" y="1961"/>
                    <a:pt x="1641" y="1957"/>
                  </a:cubicBezTo>
                  <a:cubicBezTo>
                    <a:pt x="1737" y="1957"/>
                    <a:pt x="1833" y="1985"/>
                    <a:pt x="1915" y="2034"/>
                  </a:cubicBezTo>
                  <a:cubicBezTo>
                    <a:pt x="1948" y="2052"/>
                    <a:pt x="1983" y="2061"/>
                    <a:pt x="2018" y="2061"/>
                  </a:cubicBezTo>
                  <a:cubicBezTo>
                    <a:pt x="2107" y="2061"/>
                    <a:pt x="2190" y="2001"/>
                    <a:pt x="2218" y="1904"/>
                  </a:cubicBezTo>
                  <a:cubicBezTo>
                    <a:pt x="2350" y="1392"/>
                    <a:pt x="2810" y="1074"/>
                    <a:pt x="3295" y="1074"/>
                  </a:cubicBezTo>
                  <a:cubicBezTo>
                    <a:pt x="3480" y="1074"/>
                    <a:pt x="3669" y="1121"/>
                    <a:pt x="3845" y="1220"/>
                  </a:cubicBezTo>
                  <a:cubicBezTo>
                    <a:pt x="3876" y="1238"/>
                    <a:pt x="3911" y="1247"/>
                    <a:pt x="3945" y="1247"/>
                  </a:cubicBezTo>
                  <a:cubicBezTo>
                    <a:pt x="4004" y="1247"/>
                    <a:pt x="4062" y="1221"/>
                    <a:pt x="4104" y="1172"/>
                  </a:cubicBezTo>
                  <a:cubicBezTo>
                    <a:pt x="4413" y="815"/>
                    <a:pt x="4847" y="633"/>
                    <a:pt x="5282" y="633"/>
                  </a:cubicBezTo>
                  <a:cubicBezTo>
                    <a:pt x="5655" y="633"/>
                    <a:pt x="6030" y="767"/>
                    <a:pt x="6327" y="1037"/>
                  </a:cubicBezTo>
                  <a:cubicBezTo>
                    <a:pt x="6367" y="1075"/>
                    <a:pt x="6417" y="1093"/>
                    <a:pt x="6466" y="1093"/>
                  </a:cubicBezTo>
                  <a:cubicBezTo>
                    <a:pt x="6519" y="1093"/>
                    <a:pt x="6572" y="1072"/>
                    <a:pt x="6611" y="1033"/>
                  </a:cubicBezTo>
                  <a:cubicBezTo>
                    <a:pt x="7036" y="626"/>
                    <a:pt x="7591" y="413"/>
                    <a:pt x="8153" y="413"/>
                  </a:cubicBezTo>
                  <a:cubicBezTo>
                    <a:pt x="8501" y="413"/>
                    <a:pt x="8852" y="495"/>
                    <a:pt x="9176" y="662"/>
                  </a:cubicBezTo>
                  <a:cubicBezTo>
                    <a:pt x="10023" y="1105"/>
                    <a:pt x="10490" y="2034"/>
                    <a:pt x="10345" y="2977"/>
                  </a:cubicBezTo>
                  <a:cubicBezTo>
                    <a:pt x="10201" y="3915"/>
                    <a:pt x="9470" y="4661"/>
                    <a:pt x="8531" y="4824"/>
                  </a:cubicBezTo>
                  <a:cubicBezTo>
                    <a:pt x="8403" y="4847"/>
                    <a:pt x="8275" y="4857"/>
                    <a:pt x="8149" y="4857"/>
                  </a:cubicBezTo>
                  <a:cubicBezTo>
                    <a:pt x="7346" y="4857"/>
                    <a:pt x="6593" y="4421"/>
                    <a:pt x="6202" y="3698"/>
                  </a:cubicBezTo>
                  <a:cubicBezTo>
                    <a:pt x="6164" y="3629"/>
                    <a:pt x="6090" y="3589"/>
                    <a:pt x="6016" y="3589"/>
                  </a:cubicBezTo>
                  <a:cubicBezTo>
                    <a:pt x="5988" y="3589"/>
                    <a:pt x="5959" y="3595"/>
                    <a:pt x="5933" y="3607"/>
                  </a:cubicBezTo>
                  <a:cubicBezTo>
                    <a:pt x="5723" y="3705"/>
                    <a:pt x="5501" y="3752"/>
                    <a:pt x="5280" y="3752"/>
                  </a:cubicBezTo>
                  <a:cubicBezTo>
                    <a:pt x="4839" y="3752"/>
                    <a:pt x="4406" y="3562"/>
                    <a:pt x="4104" y="3212"/>
                  </a:cubicBezTo>
                  <a:cubicBezTo>
                    <a:pt x="4062" y="3164"/>
                    <a:pt x="4004" y="3138"/>
                    <a:pt x="3945" y="3138"/>
                  </a:cubicBezTo>
                  <a:cubicBezTo>
                    <a:pt x="3911" y="3138"/>
                    <a:pt x="3876" y="3147"/>
                    <a:pt x="3845" y="3164"/>
                  </a:cubicBezTo>
                  <a:cubicBezTo>
                    <a:pt x="3671" y="3262"/>
                    <a:pt x="3482" y="3309"/>
                    <a:pt x="3295" y="3309"/>
                  </a:cubicBezTo>
                  <a:cubicBezTo>
                    <a:pt x="2958" y="3309"/>
                    <a:pt x="2627" y="3156"/>
                    <a:pt x="2411" y="2871"/>
                  </a:cubicBezTo>
                  <a:cubicBezTo>
                    <a:pt x="2367" y="2823"/>
                    <a:pt x="2310" y="2794"/>
                    <a:pt x="2247" y="2794"/>
                  </a:cubicBezTo>
                  <a:cubicBezTo>
                    <a:pt x="2180" y="2794"/>
                    <a:pt x="2122" y="2823"/>
                    <a:pt x="2083" y="2871"/>
                  </a:cubicBezTo>
                  <a:cubicBezTo>
                    <a:pt x="1978" y="3010"/>
                    <a:pt x="1814" y="3092"/>
                    <a:pt x="1641" y="3092"/>
                  </a:cubicBezTo>
                  <a:cubicBezTo>
                    <a:pt x="1381" y="3107"/>
                    <a:pt x="1381" y="3491"/>
                    <a:pt x="1641" y="3506"/>
                  </a:cubicBezTo>
                  <a:cubicBezTo>
                    <a:pt x="1857" y="3506"/>
                    <a:pt x="2064" y="3434"/>
                    <a:pt x="2237" y="3299"/>
                  </a:cubicBezTo>
                  <a:cubicBezTo>
                    <a:pt x="2526" y="3578"/>
                    <a:pt x="2905" y="3724"/>
                    <a:pt x="3291" y="3724"/>
                  </a:cubicBezTo>
                  <a:cubicBezTo>
                    <a:pt x="3497" y="3724"/>
                    <a:pt x="3705" y="3683"/>
                    <a:pt x="3902" y="3597"/>
                  </a:cubicBezTo>
                  <a:cubicBezTo>
                    <a:pt x="4273" y="3963"/>
                    <a:pt x="4768" y="4165"/>
                    <a:pt x="5283" y="4165"/>
                  </a:cubicBezTo>
                  <a:cubicBezTo>
                    <a:pt x="5505" y="4165"/>
                    <a:pt x="5726" y="4127"/>
                    <a:pt x="5938" y="4054"/>
                  </a:cubicBezTo>
                  <a:cubicBezTo>
                    <a:pt x="6426" y="4823"/>
                    <a:pt x="7271" y="5275"/>
                    <a:pt x="8159" y="5275"/>
                  </a:cubicBezTo>
                  <a:cubicBezTo>
                    <a:pt x="8338" y="5275"/>
                    <a:pt x="8519" y="5257"/>
                    <a:pt x="8700" y="5219"/>
                  </a:cubicBezTo>
                  <a:cubicBezTo>
                    <a:pt x="9777" y="4993"/>
                    <a:pt x="10600" y="4122"/>
                    <a:pt x="10764" y="3039"/>
                  </a:cubicBezTo>
                  <a:cubicBezTo>
                    <a:pt x="10932" y="1952"/>
                    <a:pt x="10413" y="879"/>
                    <a:pt x="9455" y="340"/>
                  </a:cubicBezTo>
                  <a:cubicBezTo>
                    <a:pt x="9050" y="112"/>
                    <a:pt x="8604" y="0"/>
                    <a:pt x="8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83"/>
            <p:cNvSpPr/>
            <p:nvPr/>
          </p:nvSpPr>
          <p:spPr>
            <a:xfrm>
              <a:off x="2779294" y="3661178"/>
              <a:ext cx="11304" cy="22739"/>
            </a:xfrm>
            <a:custGeom>
              <a:avLst/>
              <a:gdLst/>
              <a:ahLst/>
              <a:cxnLst/>
              <a:rect l="l" t="t" r="r" b="b"/>
              <a:pathLst>
                <a:path w="431"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7"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83"/>
            <p:cNvSpPr/>
            <p:nvPr/>
          </p:nvSpPr>
          <p:spPr>
            <a:xfrm>
              <a:off x="2802637" y="3661178"/>
              <a:ext cx="10884" cy="22188"/>
            </a:xfrm>
            <a:custGeom>
              <a:avLst/>
              <a:gdLst/>
              <a:ahLst/>
              <a:cxnLst/>
              <a:rect l="l" t="t" r="r" b="b"/>
              <a:pathLst>
                <a:path w="415" h="846" extrusionOk="0">
                  <a:moveTo>
                    <a:pt x="207" y="1"/>
                  </a:moveTo>
                  <a:cubicBezTo>
                    <a:pt x="97" y="1"/>
                    <a:pt x="0" y="92"/>
                    <a:pt x="0" y="208"/>
                  </a:cubicBezTo>
                  <a:lnTo>
                    <a:pt x="0" y="650"/>
                  </a:lnTo>
                  <a:cubicBezTo>
                    <a:pt x="8" y="780"/>
                    <a:pt x="108" y="845"/>
                    <a:pt x="207" y="845"/>
                  </a:cubicBezTo>
                  <a:cubicBezTo>
                    <a:pt x="307" y="845"/>
                    <a:pt x="407" y="780"/>
                    <a:pt x="414" y="650"/>
                  </a:cubicBezTo>
                  <a:lnTo>
                    <a:pt x="414" y="208"/>
                  </a:lnTo>
                  <a:cubicBezTo>
                    <a:pt x="414"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83"/>
            <p:cNvSpPr/>
            <p:nvPr/>
          </p:nvSpPr>
          <p:spPr>
            <a:xfrm>
              <a:off x="2825848" y="3661178"/>
              <a:ext cx="10884" cy="22188"/>
            </a:xfrm>
            <a:custGeom>
              <a:avLst/>
              <a:gdLst/>
              <a:ahLst/>
              <a:cxnLst/>
              <a:rect l="l" t="t" r="r" b="b"/>
              <a:pathLst>
                <a:path w="415" h="846" extrusionOk="0">
                  <a:moveTo>
                    <a:pt x="208" y="1"/>
                  </a:moveTo>
                  <a:cubicBezTo>
                    <a:pt x="92" y="1"/>
                    <a:pt x="1" y="92"/>
                    <a:pt x="1" y="208"/>
                  </a:cubicBezTo>
                  <a:lnTo>
                    <a:pt x="1" y="650"/>
                  </a:lnTo>
                  <a:cubicBezTo>
                    <a:pt x="8" y="780"/>
                    <a:pt x="108" y="845"/>
                    <a:pt x="208" y="845"/>
                  </a:cubicBezTo>
                  <a:cubicBezTo>
                    <a:pt x="308" y="845"/>
                    <a:pt x="407" y="780"/>
                    <a:pt x="415" y="650"/>
                  </a:cubicBezTo>
                  <a:lnTo>
                    <a:pt x="415" y="208"/>
                  </a:lnTo>
                  <a:cubicBezTo>
                    <a:pt x="415" y="92"/>
                    <a:pt x="323"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83"/>
            <p:cNvSpPr/>
            <p:nvPr/>
          </p:nvSpPr>
          <p:spPr>
            <a:xfrm>
              <a:off x="2848876" y="3661178"/>
              <a:ext cx="11278" cy="22739"/>
            </a:xfrm>
            <a:custGeom>
              <a:avLst/>
              <a:gdLst/>
              <a:ahLst/>
              <a:cxnLst/>
              <a:rect l="l" t="t" r="r" b="b"/>
              <a:pathLst>
                <a:path w="430" h="867" extrusionOk="0">
                  <a:moveTo>
                    <a:pt x="215" y="1"/>
                  </a:moveTo>
                  <a:cubicBezTo>
                    <a:pt x="100" y="1"/>
                    <a:pt x="8" y="92"/>
                    <a:pt x="8" y="208"/>
                  </a:cubicBezTo>
                  <a:lnTo>
                    <a:pt x="8" y="650"/>
                  </a:lnTo>
                  <a:cubicBezTo>
                    <a:pt x="1" y="795"/>
                    <a:pt x="108" y="867"/>
                    <a:pt x="215" y="867"/>
                  </a:cubicBezTo>
                  <a:cubicBezTo>
                    <a:pt x="322" y="867"/>
                    <a:pt x="429" y="795"/>
                    <a:pt x="422" y="650"/>
                  </a:cubicBezTo>
                  <a:lnTo>
                    <a:pt x="422" y="208"/>
                  </a:lnTo>
                  <a:cubicBezTo>
                    <a:pt x="422" y="92"/>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83"/>
            <p:cNvSpPr/>
            <p:nvPr/>
          </p:nvSpPr>
          <p:spPr>
            <a:xfrm>
              <a:off x="2871982" y="3661178"/>
              <a:ext cx="11252" cy="22739"/>
            </a:xfrm>
            <a:custGeom>
              <a:avLst/>
              <a:gdLst/>
              <a:ahLst/>
              <a:cxnLst/>
              <a:rect l="l" t="t" r="r" b="b"/>
              <a:pathLst>
                <a:path w="429" h="867" extrusionOk="0">
                  <a:moveTo>
                    <a:pt x="215" y="1"/>
                  </a:moveTo>
                  <a:cubicBezTo>
                    <a:pt x="99" y="1"/>
                    <a:pt x="8" y="92"/>
                    <a:pt x="8" y="208"/>
                  </a:cubicBezTo>
                  <a:lnTo>
                    <a:pt x="8" y="650"/>
                  </a:lnTo>
                  <a:cubicBezTo>
                    <a:pt x="1" y="795"/>
                    <a:pt x="108" y="867"/>
                    <a:pt x="215" y="867"/>
                  </a:cubicBezTo>
                  <a:cubicBezTo>
                    <a:pt x="322" y="867"/>
                    <a:pt x="429" y="795"/>
                    <a:pt x="422" y="650"/>
                  </a:cubicBezTo>
                  <a:lnTo>
                    <a:pt x="422" y="208"/>
                  </a:lnTo>
                  <a:cubicBezTo>
                    <a:pt x="422"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83"/>
            <p:cNvSpPr/>
            <p:nvPr/>
          </p:nvSpPr>
          <p:spPr>
            <a:xfrm>
              <a:off x="2895141" y="3661178"/>
              <a:ext cx="11252" cy="22739"/>
            </a:xfrm>
            <a:custGeom>
              <a:avLst/>
              <a:gdLst/>
              <a:ahLst/>
              <a:cxnLst/>
              <a:rect l="l" t="t" r="r" b="b"/>
              <a:pathLst>
                <a:path w="429" h="867" extrusionOk="0">
                  <a:moveTo>
                    <a:pt x="217" y="1"/>
                  </a:moveTo>
                  <a:cubicBezTo>
                    <a:pt x="102" y="1"/>
                    <a:pt x="10" y="92"/>
                    <a:pt x="10" y="208"/>
                  </a:cubicBezTo>
                  <a:lnTo>
                    <a:pt x="10" y="650"/>
                  </a:lnTo>
                  <a:cubicBezTo>
                    <a:pt x="0" y="795"/>
                    <a:pt x="108" y="867"/>
                    <a:pt x="215" y="867"/>
                  </a:cubicBezTo>
                  <a:cubicBezTo>
                    <a:pt x="322" y="867"/>
                    <a:pt x="429" y="795"/>
                    <a:pt x="419" y="650"/>
                  </a:cubicBezTo>
                  <a:lnTo>
                    <a:pt x="419"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4" name="Google Shape;15444;p83"/>
            <p:cNvSpPr/>
            <p:nvPr/>
          </p:nvSpPr>
          <p:spPr>
            <a:xfrm>
              <a:off x="2918300" y="3661178"/>
              <a:ext cx="11252" cy="22739"/>
            </a:xfrm>
            <a:custGeom>
              <a:avLst/>
              <a:gdLst/>
              <a:ahLst/>
              <a:cxnLst/>
              <a:rect l="l" t="t" r="r" b="b"/>
              <a:pathLst>
                <a:path w="429" h="867" extrusionOk="0">
                  <a:moveTo>
                    <a:pt x="215" y="1"/>
                  </a:moveTo>
                  <a:cubicBezTo>
                    <a:pt x="99" y="1"/>
                    <a:pt x="8" y="92"/>
                    <a:pt x="8" y="208"/>
                  </a:cubicBezTo>
                  <a:lnTo>
                    <a:pt x="8" y="650"/>
                  </a:lnTo>
                  <a:cubicBezTo>
                    <a:pt x="0" y="795"/>
                    <a:pt x="107" y="867"/>
                    <a:pt x="215" y="867"/>
                  </a:cubicBezTo>
                  <a:cubicBezTo>
                    <a:pt x="322" y="867"/>
                    <a:pt x="429" y="795"/>
                    <a:pt x="421" y="650"/>
                  </a:cubicBezTo>
                  <a:lnTo>
                    <a:pt x="421" y="208"/>
                  </a:lnTo>
                  <a:cubicBezTo>
                    <a:pt x="421" y="92"/>
                    <a:pt x="33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5" name="Google Shape;15445;p83"/>
            <p:cNvSpPr/>
            <p:nvPr/>
          </p:nvSpPr>
          <p:spPr>
            <a:xfrm>
              <a:off x="2941459" y="3661178"/>
              <a:ext cx="11330" cy="22739"/>
            </a:xfrm>
            <a:custGeom>
              <a:avLst/>
              <a:gdLst/>
              <a:ahLst/>
              <a:cxnLst/>
              <a:rect l="l" t="t" r="r" b="b"/>
              <a:pathLst>
                <a:path w="432" h="867" extrusionOk="0">
                  <a:moveTo>
                    <a:pt x="217" y="1"/>
                  </a:moveTo>
                  <a:cubicBezTo>
                    <a:pt x="101" y="1"/>
                    <a:pt x="10" y="92"/>
                    <a:pt x="10" y="208"/>
                  </a:cubicBezTo>
                  <a:lnTo>
                    <a:pt x="10" y="650"/>
                  </a:lnTo>
                  <a:cubicBezTo>
                    <a:pt x="0" y="795"/>
                    <a:pt x="107" y="867"/>
                    <a:pt x="215" y="867"/>
                  </a:cubicBezTo>
                  <a:cubicBezTo>
                    <a:pt x="323" y="867"/>
                    <a:pt x="431" y="795"/>
                    <a:pt x="424" y="650"/>
                  </a:cubicBezTo>
                  <a:lnTo>
                    <a:pt x="424" y="208"/>
                  </a:lnTo>
                  <a:cubicBezTo>
                    <a:pt x="424" y="92"/>
                    <a:pt x="328"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6" name="Google Shape;15446;p83"/>
          <p:cNvGrpSpPr/>
          <p:nvPr/>
        </p:nvGrpSpPr>
        <p:grpSpPr>
          <a:xfrm>
            <a:off x="1277639" y="2264971"/>
            <a:ext cx="409411" cy="332066"/>
            <a:chOff x="1277639" y="2449546"/>
            <a:chExt cx="409411" cy="332066"/>
          </a:xfrm>
        </p:grpSpPr>
        <p:sp>
          <p:nvSpPr>
            <p:cNvPr id="15447" name="Google Shape;15447;p83"/>
            <p:cNvSpPr/>
            <p:nvPr/>
          </p:nvSpPr>
          <p:spPr>
            <a:xfrm>
              <a:off x="1283566" y="2455474"/>
              <a:ext cx="397556" cy="275258"/>
            </a:xfrm>
            <a:custGeom>
              <a:avLst/>
              <a:gdLst/>
              <a:ahLst/>
              <a:cxnLst/>
              <a:rect l="l" t="t" r="r" b="b"/>
              <a:pathLst>
                <a:path w="15158" h="10495" extrusionOk="0">
                  <a:moveTo>
                    <a:pt x="410" y="1"/>
                  </a:moveTo>
                  <a:cubicBezTo>
                    <a:pt x="183" y="1"/>
                    <a:pt x="1" y="183"/>
                    <a:pt x="1" y="405"/>
                  </a:cubicBezTo>
                  <a:lnTo>
                    <a:pt x="1" y="10091"/>
                  </a:lnTo>
                  <a:cubicBezTo>
                    <a:pt x="1" y="10317"/>
                    <a:pt x="183" y="10495"/>
                    <a:pt x="410" y="10495"/>
                  </a:cubicBezTo>
                  <a:lnTo>
                    <a:pt x="14749" y="10495"/>
                  </a:lnTo>
                  <a:cubicBezTo>
                    <a:pt x="14975" y="10495"/>
                    <a:pt x="15158" y="10317"/>
                    <a:pt x="15158" y="10091"/>
                  </a:cubicBezTo>
                  <a:lnTo>
                    <a:pt x="15158" y="405"/>
                  </a:lnTo>
                  <a:cubicBezTo>
                    <a:pt x="15158" y="183"/>
                    <a:pt x="14975" y="1"/>
                    <a:pt x="1474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83"/>
            <p:cNvSpPr/>
            <p:nvPr/>
          </p:nvSpPr>
          <p:spPr>
            <a:xfrm>
              <a:off x="1283566" y="2455605"/>
              <a:ext cx="397556" cy="275126"/>
            </a:xfrm>
            <a:custGeom>
              <a:avLst/>
              <a:gdLst/>
              <a:ahLst/>
              <a:cxnLst/>
              <a:rect l="l" t="t" r="r" b="b"/>
              <a:pathLst>
                <a:path w="15158" h="10490" extrusionOk="0">
                  <a:moveTo>
                    <a:pt x="14757" y="0"/>
                  </a:moveTo>
                  <a:cubicBezTo>
                    <a:pt x="14754" y="0"/>
                    <a:pt x="14751" y="0"/>
                    <a:pt x="14749" y="0"/>
                  </a:cubicBezTo>
                  <a:lnTo>
                    <a:pt x="13796" y="0"/>
                  </a:lnTo>
                  <a:lnTo>
                    <a:pt x="13796" y="9503"/>
                  </a:lnTo>
                  <a:cubicBezTo>
                    <a:pt x="13796" y="9730"/>
                    <a:pt x="13613" y="9912"/>
                    <a:pt x="13387" y="9912"/>
                  </a:cubicBezTo>
                  <a:lnTo>
                    <a:pt x="1" y="9912"/>
                  </a:lnTo>
                  <a:lnTo>
                    <a:pt x="1" y="10086"/>
                  </a:lnTo>
                  <a:cubicBezTo>
                    <a:pt x="1" y="10312"/>
                    <a:pt x="183" y="10490"/>
                    <a:pt x="410" y="10490"/>
                  </a:cubicBezTo>
                  <a:lnTo>
                    <a:pt x="14749" y="10490"/>
                  </a:lnTo>
                  <a:cubicBezTo>
                    <a:pt x="14975" y="10490"/>
                    <a:pt x="15158" y="10312"/>
                    <a:pt x="15158" y="10086"/>
                  </a:cubicBezTo>
                  <a:lnTo>
                    <a:pt x="15158" y="400"/>
                  </a:lnTo>
                  <a:cubicBezTo>
                    <a:pt x="15153" y="181"/>
                    <a:pt x="14979" y="0"/>
                    <a:pt x="147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83"/>
            <p:cNvSpPr/>
            <p:nvPr/>
          </p:nvSpPr>
          <p:spPr>
            <a:xfrm>
              <a:off x="1312338" y="2485504"/>
              <a:ext cx="340013" cy="215328"/>
            </a:xfrm>
            <a:custGeom>
              <a:avLst/>
              <a:gdLst/>
              <a:ahLst/>
              <a:cxnLst/>
              <a:rect l="l" t="t" r="r" b="b"/>
              <a:pathLst>
                <a:path w="12964" h="8210" extrusionOk="0">
                  <a:moveTo>
                    <a:pt x="1146" y="1"/>
                  </a:moveTo>
                  <a:cubicBezTo>
                    <a:pt x="1122" y="1"/>
                    <a:pt x="1098" y="20"/>
                    <a:pt x="1093" y="49"/>
                  </a:cubicBezTo>
                  <a:cubicBezTo>
                    <a:pt x="1069" y="617"/>
                    <a:pt x="617" y="1069"/>
                    <a:pt x="54" y="1093"/>
                  </a:cubicBezTo>
                  <a:cubicBezTo>
                    <a:pt x="25" y="1093"/>
                    <a:pt x="1" y="1117"/>
                    <a:pt x="1" y="1146"/>
                  </a:cubicBezTo>
                  <a:lnTo>
                    <a:pt x="1" y="7064"/>
                  </a:lnTo>
                  <a:cubicBezTo>
                    <a:pt x="1" y="7088"/>
                    <a:pt x="25" y="7112"/>
                    <a:pt x="54" y="7117"/>
                  </a:cubicBezTo>
                  <a:cubicBezTo>
                    <a:pt x="617" y="7141"/>
                    <a:pt x="1069" y="7594"/>
                    <a:pt x="1093" y="8157"/>
                  </a:cubicBezTo>
                  <a:cubicBezTo>
                    <a:pt x="1098" y="8185"/>
                    <a:pt x="1122" y="8210"/>
                    <a:pt x="1146" y="8210"/>
                  </a:cubicBezTo>
                  <a:lnTo>
                    <a:pt x="11761" y="8210"/>
                  </a:lnTo>
                  <a:cubicBezTo>
                    <a:pt x="11789" y="8210"/>
                    <a:pt x="11813" y="8185"/>
                    <a:pt x="11813" y="8157"/>
                  </a:cubicBezTo>
                  <a:cubicBezTo>
                    <a:pt x="11842" y="7577"/>
                    <a:pt x="12319" y="7117"/>
                    <a:pt x="12901" y="7117"/>
                  </a:cubicBezTo>
                  <a:cubicBezTo>
                    <a:pt x="12904" y="7117"/>
                    <a:pt x="12907" y="7117"/>
                    <a:pt x="12911" y="7117"/>
                  </a:cubicBezTo>
                  <a:cubicBezTo>
                    <a:pt x="12939" y="7117"/>
                    <a:pt x="12963" y="7093"/>
                    <a:pt x="12963" y="7060"/>
                  </a:cubicBezTo>
                  <a:lnTo>
                    <a:pt x="12963" y="1146"/>
                  </a:lnTo>
                  <a:cubicBezTo>
                    <a:pt x="12963" y="1117"/>
                    <a:pt x="12939" y="1093"/>
                    <a:pt x="12911" y="1093"/>
                  </a:cubicBezTo>
                  <a:cubicBezTo>
                    <a:pt x="12323" y="1093"/>
                    <a:pt x="11842" y="636"/>
                    <a:pt x="11813" y="49"/>
                  </a:cubicBezTo>
                  <a:cubicBezTo>
                    <a:pt x="11813" y="20"/>
                    <a:pt x="11789" y="1"/>
                    <a:pt x="117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83"/>
            <p:cNvSpPr/>
            <p:nvPr/>
          </p:nvSpPr>
          <p:spPr>
            <a:xfrm>
              <a:off x="1584815" y="2485504"/>
              <a:ext cx="67536" cy="215328"/>
            </a:xfrm>
            <a:custGeom>
              <a:avLst/>
              <a:gdLst/>
              <a:ahLst/>
              <a:cxnLst/>
              <a:rect l="l" t="t" r="r" b="b"/>
              <a:pathLst>
                <a:path w="2575" h="8210" extrusionOk="0">
                  <a:moveTo>
                    <a:pt x="0" y="1"/>
                  </a:moveTo>
                  <a:cubicBezTo>
                    <a:pt x="29" y="1"/>
                    <a:pt x="48" y="25"/>
                    <a:pt x="53" y="49"/>
                  </a:cubicBezTo>
                  <a:cubicBezTo>
                    <a:pt x="77" y="636"/>
                    <a:pt x="558" y="1093"/>
                    <a:pt x="1145" y="1093"/>
                  </a:cubicBezTo>
                  <a:cubicBezTo>
                    <a:pt x="1174" y="1093"/>
                    <a:pt x="1198" y="1117"/>
                    <a:pt x="1198" y="1146"/>
                  </a:cubicBezTo>
                  <a:lnTo>
                    <a:pt x="1198" y="7064"/>
                  </a:lnTo>
                  <a:cubicBezTo>
                    <a:pt x="1198" y="7093"/>
                    <a:pt x="1174" y="7117"/>
                    <a:pt x="1145" y="7117"/>
                  </a:cubicBezTo>
                  <a:cubicBezTo>
                    <a:pt x="558" y="7117"/>
                    <a:pt x="82" y="7574"/>
                    <a:pt x="53" y="8161"/>
                  </a:cubicBezTo>
                  <a:cubicBezTo>
                    <a:pt x="53" y="8185"/>
                    <a:pt x="29" y="8210"/>
                    <a:pt x="0" y="8210"/>
                  </a:cubicBezTo>
                  <a:lnTo>
                    <a:pt x="1372" y="8210"/>
                  </a:lnTo>
                  <a:cubicBezTo>
                    <a:pt x="1400" y="8210"/>
                    <a:pt x="1424" y="8185"/>
                    <a:pt x="1424" y="8161"/>
                  </a:cubicBezTo>
                  <a:cubicBezTo>
                    <a:pt x="1453" y="7574"/>
                    <a:pt x="1934" y="7117"/>
                    <a:pt x="2522" y="7117"/>
                  </a:cubicBezTo>
                  <a:cubicBezTo>
                    <a:pt x="2550" y="7117"/>
                    <a:pt x="2574" y="7093"/>
                    <a:pt x="2574" y="7060"/>
                  </a:cubicBezTo>
                  <a:lnTo>
                    <a:pt x="2574" y="1146"/>
                  </a:lnTo>
                  <a:cubicBezTo>
                    <a:pt x="2574" y="1117"/>
                    <a:pt x="2550" y="1093"/>
                    <a:pt x="2522" y="1093"/>
                  </a:cubicBezTo>
                  <a:cubicBezTo>
                    <a:pt x="1934" y="1093"/>
                    <a:pt x="1453" y="636"/>
                    <a:pt x="1424" y="49"/>
                  </a:cubicBezTo>
                  <a:cubicBezTo>
                    <a:pt x="1424" y="25"/>
                    <a:pt x="1400" y="1"/>
                    <a:pt x="1372"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83"/>
            <p:cNvSpPr/>
            <p:nvPr/>
          </p:nvSpPr>
          <p:spPr>
            <a:xfrm>
              <a:off x="1542300" y="2696006"/>
              <a:ext cx="65254" cy="79548"/>
            </a:xfrm>
            <a:custGeom>
              <a:avLst/>
              <a:gdLst/>
              <a:ahLst/>
              <a:cxnLst/>
              <a:rect l="l" t="t" r="r" b="b"/>
              <a:pathLst>
                <a:path w="2488" h="3033" extrusionOk="0">
                  <a:moveTo>
                    <a:pt x="1145" y="1"/>
                  </a:moveTo>
                  <a:lnTo>
                    <a:pt x="14" y="2368"/>
                  </a:lnTo>
                  <a:cubicBezTo>
                    <a:pt x="1" y="2395"/>
                    <a:pt x="21" y="2426"/>
                    <a:pt x="51" y="2426"/>
                  </a:cubicBezTo>
                  <a:cubicBezTo>
                    <a:pt x="53" y="2426"/>
                    <a:pt x="55" y="2426"/>
                    <a:pt x="57" y="2426"/>
                  </a:cubicBezTo>
                  <a:lnTo>
                    <a:pt x="818" y="2305"/>
                  </a:lnTo>
                  <a:cubicBezTo>
                    <a:pt x="820" y="2305"/>
                    <a:pt x="823" y="2304"/>
                    <a:pt x="826" y="2304"/>
                  </a:cubicBezTo>
                  <a:cubicBezTo>
                    <a:pt x="839" y="2304"/>
                    <a:pt x="853" y="2313"/>
                    <a:pt x="861" y="2325"/>
                  </a:cubicBezTo>
                  <a:lnTo>
                    <a:pt x="1280" y="3013"/>
                  </a:lnTo>
                  <a:cubicBezTo>
                    <a:pt x="1288" y="3026"/>
                    <a:pt x="1302" y="3032"/>
                    <a:pt x="1316" y="3032"/>
                  </a:cubicBezTo>
                  <a:cubicBezTo>
                    <a:pt x="1332" y="3032"/>
                    <a:pt x="1349" y="3024"/>
                    <a:pt x="1357" y="3008"/>
                  </a:cubicBezTo>
                  <a:lnTo>
                    <a:pt x="2487" y="641"/>
                  </a:lnTo>
                  <a:lnTo>
                    <a:pt x="114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83"/>
            <p:cNvSpPr/>
            <p:nvPr/>
          </p:nvSpPr>
          <p:spPr>
            <a:xfrm>
              <a:off x="1591241" y="2696006"/>
              <a:ext cx="65254" cy="79496"/>
            </a:xfrm>
            <a:custGeom>
              <a:avLst/>
              <a:gdLst/>
              <a:ahLst/>
              <a:cxnLst/>
              <a:rect l="l" t="t" r="r" b="b"/>
              <a:pathLst>
                <a:path w="2488" h="3031" extrusionOk="0">
                  <a:moveTo>
                    <a:pt x="1338" y="1"/>
                  </a:moveTo>
                  <a:lnTo>
                    <a:pt x="1" y="641"/>
                  </a:lnTo>
                  <a:lnTo>
                    <a:pt x="1131" y="3008"/>
                  </a:lnTo>
                  <a:cubicBezTo>
                    <a:pt x="1139" y="3023"/>
                    <a:pt x="1154" y="3030"/>
                    <a:pt x="1170" y="3030"/>
                  </a:cubicBezTo>
                  <a:cubicBezTo>
                    <a:pt x="1184" y="3030"/>
                    <a:pt x="1199" y="3024"/>
                    <a:pt x="1208" y="3013"/>
                  </a:cubicBezTo>
                  <a:lnTo>
                    <a:pt x="1627" y="2325"/>
                  </a:lnTo>
                  <a:cubicBezTo>
                    <a:pt x="1635" y="2313"/>
                    <a:pt x="1646" y="2304"/>
                    <a:pt x="1660" y="2304"/>
                  </a:cubicBezTo>
                  <a:cubicBezTo>
                    <a:pt x="1664" y="2304"/>
                    <a:pt x="1667" y="2305"/>
                    <a:pt x="1670" y="2305"/>
                  </a:cubicBezTo>
                  <a:lnTo>
                    <a:pt x="2426" y="2426"/>
                  </a:lnTo>
                  <a:cubicBezTo>
                    <a:pt x="2428" y="2426"/>
                    <a:pt x="2430" y="2426"/>
                    <a:pt x="2432" y="2426"/>
                  </a:cubicBezTo>
                  <a:cubicBezTo>
                    <a:pt x="2463" y="2426"/>
                    <a:pt x="2487" y="2395"/>
                    <a:pt x="2474" y="2368"/>
                  </a:cubicBezTo>
                  <a:lnTo>
                    <a:pt x="13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83"/>
            <p:cNvSpPr/>
            <p:nvPr/>
          </p:nvSpPr>
          <p:spPr>
            <a:xfrm>
              <a:off x="1541645" y="2621022"/>
              <a:ext cx="115506" cy="113696"/>
            </a:xfrm>
            <a:custGeom>
              <a:avLst/>
              <a:gdLst/>
              <a:ahLst/>
              <a:cxnLst/>
              <a:rect l="l" t="t" r="r" b="b"/>
              <a:pathLst>
                <a:path w="4404" h="4335" extrusionOk="0">
                  <a:moveTo>
                    <a:pt x="2202" y="0"/>
                  </a:moveTo>
                  <a:cubicBezTo>
                    <a:pt x="2083" y="0"/>
                    <a:pt x="1964" y="38"/>
                    <a:pt x="1863" y="112"/>
                  </a:cubicBezTo>
                  <a:cubicBezTo>
                    <a:pt x="1759" y="181"/>
                    <a:pt x="1636" y="219"/>
                    <a:pt x="1510" y="219"/>
                  </a:cubicBezTo>
                  <a:cubicBezTo>
                    <a:pt x="1496" y="219"/>
                    <a:pt x="1482" y="219"/>
                    <a:pt x="1468" y="218"/>
                  </a:cubicBezTo>
                  <a:cubicBezTo>
                    <a:pt x="1449" y="216"/>
                    <a:pt x="1430" y="215"/>
                    <a:pt x="1411" y="215"/>
                  </a:cubicBezTo>
                  <a:cubicBezTo>
                    <a:pt x="1182" y="215"/>
                    <a:pt x="974" y="346"/>
                    <a:pt x="876" y="555"/>
                  </a:cubicBezTo>
                  <a:cubicBezTo>
                    <a:pt x="819" y="685"/>
                    <a:pt x="717" y="786"/>
                    <a:pt x="588" y="844"/>
                  </a:cubicBezTo>
                  <a:cubicBezTo>
                    <a:pt x="361" y="949"/>
                    <a:pt x="227" y="1185"/>
                    <a:pt x="251" y="1435"/>
                  </a:cubicBezTo>
                  <a:cubicBezTo>
                    <a:pt x="260" y="1575"/>
                    <a:pt x="227" y="1714"/>
                    <a:pt x="145" y="1830"/>
                  </a:cubicBezTo>
                  <a:cubicBezTo>
                    <a:pt x="1" y="2032"/>
                    <a:pt x="1" y="2306"/>
                    <a:pt x="145" y="2508"/>
                  </a:cubicBezTo>
                  <a:cubicBezTo>
                    <a:pt x="227" y="2624"/>
                    <a:pt x="260" y="2763"/>
                    <a:pt x="251" y="2903"/>
                  </a:cubicBezTo>
                  <a:cubicBezTo>
                    <a:pt x="227" y="3153"/>
                    <a:pt x="361" y="3389"/>
                    <a:pt x="588" y="3490"/>
                  </a:cubicBezTo>
                  <a:cubicBezTo>
                    <a:pt x="717" y="3548"/>
                    <a:pt x="819" y="3654"/>
                    <a:pt x="876" y="3779"/>
                  </a:cubicBezTo>
                  <a:cubicBezTo>
                    <a:pt x="974" y="3992"/>
                    <a:pt x="1182" y="4123"/>
                    <a:pt x="1411" y="4123"/>
                  </a:cubicBezTo>
                  <a:cubicBezTo>
                    <a:pt x="1430" y="4123"/>
                    <a:pt x="1449" y="4122"/>
                    <a:pt x="1468" y="4120"/>
                  </a:cubicBezTo>
                  <a:cubicBezTo>
                    <a:pt x="1487" y="4118"/>
                    <a:pt x="1507" y="4117"/>
                    <a:pt x="1526" y="4117"/>
                  </a:cubicBezTo>
                  <a:cubicBezTo>
                    <a:pt x="1646" y="4117"/>
                    <a:pt x="1763" y="4156"/>
                    <a:pt x="1863" y="4226"/>
                  </a:cubicBezTo>
                  <a:cubicBezTo>
                    <a:pt x="1964" y="4298"/>
                    <a:pt x="2083" y="4334"/>
                    <a:pt x="2202" y="4334"/>
                  </a:cubicBezTo>
                  <a:cubicBezTo>
                    <a:pt x="2321" y="4334"/>
                    <a:pt x="2440" y="4298"/>
                    <a:pt x="2541" y="4226"/>
                  </a:cubicBezTo>
                  <a:cubicBezTo>
                    <a:pt x="2641" y="4156"/>
                    <a:pt x="2758" y="4117"/>
                    <a:pt x="2878" y="4117"/>
                  </a:cubicBezTo>
                  <a:cubicBezTo>
                    <a:pt x="2897" y="4117"/>
                    <a:pt x="2916" y="4118"/>
                    <a:pt x="2936" y="4120"/>
                  </a:cubicBezTo>
                  <a:cubicBezTo>
                    <a:pt x="2955" y="4122"/>
                    <a:pt x="2974" y="4123"/>
                    <a:pt x="2993" y="4123"/>
                  </a:cubicBezTo>
                  <a:cubicBezTo>
                    <a:pt x="3221" y="4123"/>
                    <a:pt x="3429" y="3992"/>
                    <a:pt x="3523" y="3779"/>
                  </a:cubicBezTo>
                  <a:cubicBezTo>
                    <a:pt x="3585" y="3654"/>
                    <a:pt x="3686" y="3548"/>
                    <a:pt x="3816" y="3490"/>
                  </a:cubicBezTo>
                  <a:cubicBezTo>
                    <a:pt x="4042" y="3389"/>
                    <a:pt x="4177" y="3153"/>
                    <a:pt x="4153" y="2903"/>
                  </a:cubicBezTo>
                  <a:cubicBezTo>
                    <a:pt x="4139" y="2763"/>
                    <a:pt x="4177" y="2624"/>
                    <a:pt x="4259" y="2508"/>
                  </a:cubicBezTo>
                  <a:cubicBezTo>
                    <a:pt x="4403" y="2306"/>
                    <a:pt x="4403" y="2032"/>
                    <a:pt x="4259" y="1830"/>
                  </a:cubicBezTo>
                  <a:cubicBezTo>
                    <a:pt x="4177" y="1714"/>
                    <a:pt x="4139" y="1575"/>
                    <a:pt x="4153" y="1435"/>
                  </a:cubicBezTo>
                  <a:cubicBezTo>
                    <a:pt x="4177" y="1185"/>
                    <a:pt x="4042" y="949"/>
                    <a:pt x="3816" y="844"/>
                  </a:cubicBezTo>
                  <a:cubicBezTo>
                    <a:pt x="3686" y="786"/>
                    <a:pt x="3585" y="685"/>
                    <a:pt x="3523" y="555"/>
                  </a:cubicBezTo>
                  <a:cubicBezTo>
                    <a:pt x="3429" y="346"/>
                    <a:pt x="3221" y="215"/>
                    <a:pt x="2993" y="215"/>
                  </a:cubicBezTo>
                  <a:cubicBezTo>
                    <a:pt x="2974" y="215"/>
                    <a:pt x="2955" y="216"/>
                    <a:pt x="2936" y="218"/>
                  </a:cubicBezTo>
                  <a:cubicBezTo>
                    <a:pt x="2922" y="219"/>
                    <a:pt x="2908" y="219"/>
                    <a:pt x="2893" y="219"/>
                  </a:cubicBezTo>
                  <a:cubicBezTo>
                    <a:pt x="2768" y="219"/>
                    <a:pt x="2645" y="181"/>
                    <a:pt x="2541" y="112"/>
                  </a:cubicBezTo>
                  <a:cubicBezTo>
                    <a:pt x="2440" y="38"/>
                    <a:pt x="2321" y="0"/>
                    <a:pt x="220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83"/>
            <p:cNvSpPr/>
            <p:nvPr/>
          </p:nvSpPr>
          <p:spPr>
            <a:xfrm>
              <a:off x="1579517" y="2729079"/>
              <a:ext cx="1915" cy="26"/>
            </a:xfrm>
            <a:custGeom>
              <a:avLst/>
              <a:gdLst/>
              <a:ahLst/>
              <a:cxnLst/>
              <a:rect l="l" t="t" r="r" b="b"/>
              <a:pathLst>
                <a:path w="73" h="1" extrusionOk="0">
                  <a:moveTo>
                    <a:pt x="0" y="0"/>
                  </a:moveTo>
                  <a:lnTo>
                    <a:pt x="24" y="0"/>
                  </a:lnTo>
                  <a:lnTo>
                    <a:pt x="24" y="0"/>
                  </a:lnTo>
                  <a:lnTo>
                    <a:pt x="72" y="0"/>
                  </a:lnTo>
                  <a:cubicBezTo>
                    <a:pt x="48" y="0"/>
                    <a:pt x="24" y="0"/>
                    <a:pt x="0"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83"/>
            <p:cNvSpPr/>
            <p:nvPr/>
          </p:nvSpPr>
          <p:spPr>
            <a:xfrm>
              <a:off x="1579517" y="2626739"/>
              <a:ext cx="1915" cy="26"/>
            </a:xfrm>
            <a:custGeom>
              <a:avLst/>
              <a:gdLst/>
              <a:ahLst/>
              <a:cxnLst/>
              <a:rect l="l" t="t" r="r" b="b"/>
              <a:pathLst>
                <a:path w="73" h="1" extrusionOk="0">
                  <a:moveTo>
                    <a:pt x="72" y="0"/>
                  </a:moveTo>
                  <a:lnTo>
                    <a:pt x="24" y="0"/>
                  </a:lnTo>
                  <a:lnTo>
                    <a:pt x="24" y="0"/>
                  </a:lnTo>
                  <a:lnTo>
                    <a:pt x="0" y="0"/>
                  </a:lnTo>
                  <a:cubicBezTo>
                    <a:pt x="24" y="0"/>
                    <a:pt x="48" y="0"/>
                    <a:pt x="72"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83"/>
            <p:cNvSpPr/>
            <p:nvPr/>
          </p:nvSpPr>
          <p:spPr>
            <a:xfrm>
              <a:off x="1583163" y="2621022"/>
              <a:ext cx="73988" cy="113696"/>
            </a:xfrm>
            <a:custGeom>
              <a:avLst/>
              <a:gdLst/>
              <a:ahLst/>
              <a:cxnLst/>
              <a:rect l="l" t="t" r="r" b="b"/>
              <a:pathLst>
                <a:path w="2821" h="4335" extrusionOk="0">
                  <a:moveTo>
                    <a:pt x="619" y="0"/>
                  </a:moveTo>
                  <a:cubicBezTo>
                    <a:pt x="500" y="0"/>
                    <a:pt x="381" y="38"/>
                    <a:pt x="280" y="112"/>
                  </a:cubicBezTo>
                  <a:cubicBezTo>
                    <a:pt x="198" y="170"/>
                    <a:pt x="102" y="204"/>
                    <a:pt x="1" y="213"/>
                  </a:cubicBezTo>
                  <a:cubicBezTo>
                    <a:pt x="12" y="213"/>
                    <a:pt x="23" y="212"/>
                    <a:pt x="35" y="212"/>
                  </a:cubicBezTo>
                  <a:cubicBezTo>
                    <a:pt x="262" y="212"/>
                    <a:pt x="472" y="349"/>
                    <a:pt x="568" y="555"/>
                  </a:cubicBezTo>
                  <a:cubicBezTo>
                    <a:pt x="626" y="685"/>
                    <a:pt x="727" y="786"/>
                    <a:pt x="857" y="844"/>
                  </a:cubicBezTo>
                  <a:cubicBezTo>
                    <a:pt x="1083" y="949"/>
                    <a:pt x="1218" y="1185"/>
                    <a:pt x="1199" y="1435"/>
                  </a:cubicBezTo>
                  <a:cubicBezTo>
                    <a:pt x="1184" y="1575"/>
                    <a:pt x="1223" y="1714"/>
                    <a:pt x="1305" y="1830"/>
                  </a:cubicBezTo>
                  <a:cubicBezTo>
                    <a:pt x="1449" y="2032"/>
                    <a:pt x="1449" y="2306"/>
                    <a:pt x="1305" y="2508"/>
                  </a:cubicBezTo>
                  <a:cubicBezTo>
                    <a:pt x="1223" y="2624"/>
                    <a:pt x="1184" y="2763"/>
                    <a:pt x="1199" y="2903"/>
                  </a:cubicBezTo>
                  <a:cubicBezTo>
                    <a:pt x="1218" y="3153"/>
                    <a:pt x="1083" y="3389"/>
                    <a:pt x="857" y="3490"/>
                  </a:cubicBezTo>
                  <a:cubicBezTo>
                    <a:pt x="727" y="3548"/>
                    <a:pt x="626" y="3654"/>
                    <a:pt x="568" y="3779"/>
                  </a:cubicBezTo>
                  <a:cubicBezTo>
                    <a:pt x="472" y="3989"/>
                    <a:pt x="263" y="4121"/>
                    <a:pt x="36" y="4121"/>
                  </a:cubicBezTo>
                  <a:cubicBezTo>
                    <a:pt x="24" y="4121"/>
                    <a:pt x="12" y="4121"/>
                    <a:pt x="1" y="4120"/>
                  </a:cubicBezTo>
                  <a:lnTo>
                    <a:pt x="1" y="4120"/>
                  </a:lnTo>
                  <a:cubicBezTo>
                    <a:pt x="102" y="4130"/>
                    <a:pt x="198" y="4168"/>
                    <a:pt x="280" y="4226"/>
                  </a:cubicBezTo>
                  <a:cubicBezTo>
                    <a:pt x="381" y="4298"/>
                    <a:pt x="500" y="4334"/>
                    <a:pt x="619" y="4334"/>
                  </a:cubicBezTo>
                  <a:cubicBezTo>
                    <a:pt x="738" y="4334"/>
                    <a:pt x="857" y="4298"/>
                    <a:pt x="958" y="4226"/>
                  </a:cubicBezTo>
                  <a:cubicBezTo>
                    <a:pt x="1058" y="4156"/>
                    <a:pt x="1175" y="4117"/>
                    <a:pt x="1295" y="4117"/>
                  </a:cubicBezTo>
                  <a:cubicBezTo>
                    <a:pt x="1314" y="4117"/>
                    <a:pt x="1333" y="4118"/>
                    <a:pt x="1353" y="4120"/>
                  </a:cubicBezTo>
                  <a:cubicBezTo>
                    <a:pt x="1372" y="4122"/>
                    <a:pt x="1391" y="4123"/>
                    <a:pt x="1410" y="4123"/>
                  </a:cubicBezTo>
                  <a:cubicBezTo>
                    <a:pt x="1638" y="4123"/>
                    <a:pt x="1846" y="3992"/>
                    <a:pt x="1940" y="3779"/>
                  </a:cubicBezTo>
                  <a:cubicBezTo>
                    <a:pt x="1997" y="3654"/>
                    <a:pt x="2103" y="3548"/>
                    <a:pt x="2228" y="3490"/>
                  </a:cubicBezTo>
                  <a:cubicBezTo>
                    <a:pt x="2459" y="3389"/>
                    <a:pt x="2594" y="3153"/>
                    <a:pt x="2570" y="2903"/>
                  </a:cubicBezTo>
                  <a:cubicBezTo>
                    <a:pt x="2556" y="2763"/>
                    <a:pt x="2594" y="2624"/>
                    <a:pt x="2676" y="2508"/>
                  </a:cubicBezTo>
                  <a:cubicBezTo>
                    <a:pt x="2820" y="2306"/>
                    <a:pt x="2820" y="2032"/>
                    <a:pt x="2676" y="1830"/>
                  </a:cubicBezTo>
                  <a:cubicBezTo>
                    <a:pt x="2594" y="1714"/>
                    <a:pt x="2556" y="1575"/>
                    <a:pt x="2570" y="1435"/>
                  </a:cubicBezTo>
                  <a:cubicBezTo>
                    <a:pt x="2594" y="1185"/>
                    <a:pt x="2459" y="949"/>
                    <a:pt x="2228" y="844"/>
                  </a:cubicBezTo>
                  <a:cubicBezTo>
                    <a:pt x="2103" y="786"/>
                    <a:pt x="1997" y="685"/>
                    <a:pt x="1940" y="555"/>
                  </a:cubicBezTo>
                  <a:cubicBezTo>
                    <a:pt x="1846" y="346"/>
                    <a:pt x="1638" y="215"/>
                    <a:pt x="1410" y="215"/>
                  </a:cubicBezTo>
                  <a:cubicBezTo>
                    <a:pt x="1391" y="215"/>
                    <a:pt x="1372" y="216"/>
                    <a:pt x="1353" y="218"/>
                  </a:cubicBezTo>
                  <a:cubicBezTo>
                    <a:pt x="1339" y="219"/>
                    <a:pt x="1325" y="219"/>
                    <a:pt x="1310" y="219"/>
                  </a:cubicBezTo>
                  <a:cubicBezTo>
                    <a:pt x="1185" y="219"/>
                    <a:pt x="1062" y="181"/>
                    <a:pt x="958" y="112"/>
                  </a:cubicBezTo>
                  <a:cubicBezTo>
                    <a:pt x="857" y="38"/>
                    <a:pt x="738" y="0"/>
                    <a:pt x="619"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83"/>
            <p:cNvSpPr/>
            <p:nvPr/>
          </p:nvSpPr>
          <p:spPr>
            <a:xfrm>
              <a:off x="1567636" y="2646541"/>
              <a:ext cx="62631" cy="62631"/>
            </a:xfrm>
            <a:custGeom>
              <a:avLst/>
              <a:gdLst/>
              <a:ahLst/>
              <a:cxnLst/>
              <a:rect l="l" t="t" r="r" b="b"/>
              <a:pathLst>
                <a:path w="2388" h="2388" extrusionOk="0">
                  <a:moveTo>
                    <a:pt x="1194" y="0"/>
                  </a:moveTo>
                  <a:cubicBezTo>
                    <a:pt x="535" y="0"/>
                    <a:pt x="1" y="535"/>
                    <a:pt x="1" y="1194"/>
                  </a:cubicBezTo>
                  <a:cubicBezTo>
                    <a:pt x="1" y="1853"/>
                    <a:pt x="535" y="2387"/>
                    <a:pt x="1194" y="2387"/>
                  </a:cubicBezTo>
                  <a:cubicBezTo>
                    <a:pt x="1853" y="2387"/>
                    <a:pt x="2387" y="1853"/>
                    <a:pt x="2387" y="1194"/>
                  </a:cubicBezTo>
                  <a:cubicBezTo>
                    <a:pt x="2387" y="535"/>
                    <a:pt x="1853" y="0"/>
                    <a:pt x="1194"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83"/>
            <p:cNvSpPr/>
            <p:nvPr/>
          </p:nvSpPr>
          <p:spPr>
            <a:xfrm>
              <a:off x="1579386" y="2646541"/>
              <a:ext cx="56310" cy="62710"/>
            </a:xfrm>
            <a:custGeom>
              <a:avLst/>
              <a:gdLst/>
              <a:ahLst/>
              <a:cxnLst/>
              <a:rect l="l" t="t" r="r" b="b"/>
              <a:pathLst>
                <a:path w="2147" h="2391" extrusionOk="0">
                  <a:moveTo>
                    <a:pt x="746" y="0"/>
                  </a:moveTo>
                  <a:cubicBezTo>
                    <a:pt x="472" y="0"/>
                    <a:pt x="212" y="92"/>
                    <a:pt x="0" y="265"/>
                  </a:cubicBezTo>
                  <a:cubicBezTo>
                    <a:pt x="592" y="741"/>
                    <a:pt x="592" y="1651"/>
                    <a:pt x="0" y="2127"/>
                  </a:cubicBezTo>
                  <a:cubicBezTo>
                    <a:pt x="223" y="2307"/>
                    <a:pt x="485" y="2390"/>
                    <a:pt x="743" y="2390"/>
                  </a:cubicBezTo>
                  <a:cubicBezTo>
                    <a:pt x="1225" y="2390"/>
                    <a:pt x="1693" y="2098"/>
                    <a:pt x="1872" y="1593"/>
                  </a:cubicBezTo>
                  <a:cubicBezTo>
                    <a:pt x="2146" y="814"/>
                    <a:pt x="1569" y="0"/>
                    <a:pt x="74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83"/>
            <p:cNvSpPr/>
            <p:nvPr/>
          </p:nvSpPr>
          <p:spPr>
            <a:xfrm>
              <a:off x="1358157" y="2520465"/>
              <a:ext cx="248374" cy="12012"/>
            </a:xfrm>
            <a:custGeom>
              <a:avLst/>
              <a:gdLst/>
              <a:ahLst/>
              <a:cxnLst/>
              <a:rect l="l" t="t" r="r" b="b"/>
              <a:pathLst>
                <a:path w="9470" h="458" extrusionOk="0">
                  <a:moveTo>
                    <a:pt x="289" y="1"/>
                  </a:moveTo>
                  <a:cubicBezTo>
                    <a:pt x="0" y="15"/>
                    <a:pt x="0" y="443"/>
                    <a:pt x="289" y="458"/>
                  </a:cubicBezTo>
                  <a:lnTo>
                    <a:pt x="9181" y="458"/>
                  </a:lnTo>
                  <a:cubicBezTo>
                    <a:pt x="9470" y="443"/>
                    <a:pt x="9470" y="15"/>
                    <a:pt x="9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83"/>
            <p:cNvSpPr/>
            <p:nvPr/>
          </p:nvSpPr>
          <p:spPr>
            <a:xfrm>
              <a:off x="1358157" y="2585850"/>
              <a:ext cx="248374" cy="12012"/>
            </a:xfrm>
            <a:custGeom>
              <a:avLst/>
              <a:gdLst/>
              <a:ahLst/>
              <a:cxnLst/>
              <a:rect l="l" t="t" r="r" b="b"/>
              <a:pathLst>
                <a:path w="9470" h="458" extrusionOk="0">
                  <a:moveTo>
                    <a:pt x="289" y="0"/>
                  </a:moveTo>
                  <a:cubicBezTo>
                    <a:pt x="0" y="14"/>
                    <a:pt x="0" y="443"/>
                    <a:pt x="289" y="457"/>
                  </a:cubicBezTo>
                  <a:lnTo>
                    <a:pt x="9181" y="457"/>
                  </a:lnTo>
                  <a:cubicBezTo>
                    <a:pt x="9470" y="443"/>
                    <a:pt x="9470" y="14"/>
                    <a:pt x="9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83"/>
            <p:cNvSpPr/>
            <p:nvPr/>
          </p:nvSpPr>
          <p:spPr>
            <a:xfrm>
              <a:off x="1434636" y="2628234"/>
              <a:ext cx="96176" cy="12038"/>
            </a:xfrm>
            <a:custGeom>
              <a:avLst/>
              <a:gdLst/>
              <a:ahLst/>
              <a:cxnLst/>
              <a:rect l="l" t="t" r="r" b="b"/>
              <a:pathLst>
                <a:path w="3667" h="459" extrusionOk="0">
                  <a:moveTo>
                    <a:pt x="3363" y="0"/>
                  </a:moveTo>
                  <a:cubicBezTo>
                    <a:pt x="3358" y="0"/>
                    <a:pt x="3354" y="1"/>
                    <a:pt x="3349" y="1"/>
                  </a:cubicBezTo>
                  <a:lnTo>
                    <a:pt x="289" y="1"/>
                  </a:lnTo>
                  <a:cubicBezTo>
                    <a:pt x="0" y="15"/>
                    <a:pt x="0" y="443"/>
                    <a:pt x="289" y="458"/>
                  </a:cubicBezTo>
                  <a:lnTo>
                    <a:pt x="3349" y="458"/>
                  </a:lnTo>
                  <a:cubicBezTo>
                    <a:pt x="3355" y="458"/>
                    <a:pt x="3361" y="458"/>
                    <a:pt x="3367" y="458"/>
                  </a:cubicBezTo>
                  <a:cubicBezTo>
                    <a:pt x="3667" y="458"/>
                    <a:pt x="3665" y="0"/>
                    <a:pt x="3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83"/>
            <p:cNvSpPr/>
            <p:nvPr/>
          </p:nvSpPr>
          <p:spPr>
            <a:xfrm>
              <a:off x="1416697" y="2553014"/>
              <a:ext cx="190595" cy="12038"/>
            </a:xfrm>
            <a:custGeom>
              <a:avLst/>
              <a:gdLst/>
              <a:ahLst/>
              <a:cxnLst/>
              <a:rect l="l" t="t" r="r" b="b"/>
              <a:pathLst>
                <a:path w="7267" h="459" extrusionOk="0">
                  <a:moveTo>
                    <a:pt x="300" y="0"/>
                  </a:moveTo>
                  <a:cubicBezTo>
                    <a:pt x="1" y="0"/>
                    <a:pt x="2" y="458"/>
                    <a:pt x="305" y="458"/>
                  </a:cubicBezTo>
                  <a:cubicBezTo>
                    <a:pt x="309" y="458"/>
                    <a:pt x="314" y="458"/>
                    <a:pt x="319" y="458"/>
                  </a:cubicBezTo>
                  <a:lnTo>
                    <a:pt x="6949" y="458"/>
                  </a:lnTo>
                  <a:cubicBezTo>
                    <a:pt x="6954" y="458"/>
                    <a:pt x="6958" y="458"/>
                    <a:pt x="6963" y="458"/>
                  </a:cubicBezTo>
                  <a:cubicBezTo>
                    <a:pt x="7265" y="458"/>
                    <a:pt x="7267" y="0"/>
                    <a:pt x="6967" y="0"/>
                  </a:cubicBezTo>
                  <a:cubicBezTo>
                    <a:pt x="6961" y="0"/>
                    <a:pt x="6955" y="1"/>
                    <a:pt x="6949" y="1"/>
                  </a:cubicBezTo>
                  <a:lnTo>
                    <a:pt x="319"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83"/>
            <p:cNvSpPr/>
            <p:nvPr/>
          </p:nvSpPr>
          <p:spPr>
            <a:xfrm>
              <a:off x="1357396" y="2553014"/>
              <a:ext cx="47209" cy="12038"/>
            </a:xfrm>
            <a:custGeom>
              <a:avLst/>
              <a:gdLst/>
              <a:ahLst/>
              <a:cxnLst/>
              <a:rect l="l" t="t" r="r" b="b"/>
              <a:pathLst>
                <a:path w="1800" h="459" extrusionOk="0">
                  <a:moveTo>
                    <a:pt x="300" y="0"/>
                  </a:moveTo>
                  <a:cubicBezTo>
                    <a:pt x="0" y="0"/>
                    <a:pt x="2" y="458"/>
                    <a:pt x="304" y="458"/>
                  </a:cubicBezTo>
                  <a:cubicBezTo>
                    <a:pt x="309" y="458"/>
                    <a:pt x="313" y="458"/>
                    <a:pt x="318" y="458"/>
                  </a:cubicBezTo>
                  <a:lnTo>
                    <a:pt x="1511" y="458"/>
                  </a:lnTo>
                  <a:cubicBezTo>
                    <a:pt x="1800" y="444"/>
                    <a:pt x="1800" y="15"/>
                    <a:pt x="1511" y="1"/>
                  </a:cubicBezTo>
                  <a:lnTo>
                    <a:pt x="318" y="1"/>
                  </a:lnTo>
                  <a:cubicBezTo>
                    <a:pt x="312" y="1"/>
                    <a:pt x="306"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83"/>
            <p:cNvSpPr/>
            <p:nvPr/>
          </p:nvSpPr>
          <p:spPr>
            <a:xfrm>
              <a:off x="1306279" y="2479577"/>
              <a:ext cx="352262" cy="227183"/>
            </a:xfrm>
            <a:custGeom>
              <a:avLst/>
              <a:gdLst/>
              <a:ahLst/>
              <a:cxnLst/>
              <a:rect l="l" t="t" r="r" b="b"/>
              <a:pathLst>
                <a:path w="13431" h="8662" extrusionOk="0">
                  <a:moveTo>
                    <a:pt x="1377" y="1"/>
                  </a:moveTo>
                  <a:cubicBezTo>
                    <a:pt x="1228" y="1"/>
                    <a:pt x="1103" y="116"/>
                    <a:pt x="1098" y="270"/>
                  </a:cubicBezTo>
                  <a:cubicBezTo>
                    <a:pt x="1074" y="713"/>
                    <a:pt x="718" y="1069"/>
                    <a:pt x="270" y="1093"/>
                  </a:cubicBezTo>
                  <a:cubicBezTo>
                    <a:pt x="121" y="1098"/>
                    <a:pt x="1" y="1223"/>
                    <a:pt x="1" y="1372"/>
                  </a:cubicBezTo>
                  <a:lnTo>
                    <a:pt x="1" y="7290"/>
                  </a:lnTo>
                  <a:cubicBezTo>
                    <a:pt x="1" y="7439"/>
                    <a:pt x="121" y="7565"/>
                    <a:pt x="270" y="7569"/>
                  </a:cubicBezTo>
                  <a:cubicBezTo>
                    <a:pt x="718" y="7593"/>
                    <a:pt x="1074" y="7950"/>
                    <a:pt x="1098" y="8392"/>
                  </a:cubicBezTo>
                  <a:cubicBezTo>
                    <a:pt x="1103" y="8546"/>
                    <a:pt x="1228" y="8662"/>
                    <a:pt x="1377" y="8662"/>
                  </a:cubicBezTo>
                  <a:lnTo>
                    <a:pt x="8137" y="8662"/>
                  </a:lnTo>
                  <a:cubicBezTo>
                    <a:pt x="8426" y="8647"/>
                    <a:pt x="8426" y="8219"/>
                    <a:pt x="8137" y="8205"/>
                  </a:cubicBezTo>
                  <a:lnTo>
                    <a:pt x="1536" y="8205"/>
                  </a:lnTo>
                  <a:cubicBezTo>
                    <a:pt x="1444" y="7656"/>
                    <a:pt x="1011" y="7223"/>
                    <a:pt x="463" y="7132"/>
                  </a:cubicBezTo>
                  <a:lnTo>
                    <a:pt x="463" y="1531"/>
                  </a:lnTo>
                  <a:cubicBezTo>
                    <a:pt x="1011" y="1434"/>
                    <a:pt x="1444" y="1006"/>
                    <a:pt x="1536" y="458"/>
                  </a:cubicBezTo>
                  <a:lnTo>
                    <a:pt x="11838" y="458"/>
                  </a:lnTo>
                  <a:cubicBezTo>
                    <a:pt x="11934" y="1025"/>
                    <a:pt x="12391" y="1463"/>
                    <a:pt x="12963" y="1540"/>
                  </a:cubicBezTo>
                  <a:lnTo>
                    <a:pt x="12963" y="5423"/>
                  </a:lnTo>
                  <a:cubicBezTo>
                    <a:pt x="12956" y="5585"/>
                    <a:pt x="13075" y="5665"/>
                    <a:pt x="13194" y="5665"/>
                  </a:cubicBezTo>
                  <a:cubicBezTo>
                    <a:pt x="13312" y="5665"/>
                    <a:pt x="13430" y="5585"/>
                    <a:pt x="13421" y="5423"/>
                  </a:cubicBezTo>
                  <a:lnTo>
                    <a:pt x="13421" y="1372"/>
                  </a:lnTo>
                  <a:cubicBezTo>
                    <a:pt x="13421" y="1218"/>
                    <a:pt x="13295" y="1093"/>
                    <a:pt x="13142" y="1093"/>
                  </a:cubicBezTo>
                  <a:cubicBezTo>
                    <a:pt x="12675" y="1093"/>
                    <a:pt x="12295" y="727"/>
                    <a:pt x="12275" y="265"/>
                  </a:cubicBezTo>
                  <a:cubicBezTo>
                    <a:pt x="12266" y="116"/>
                    <a:pt x="12145" y="1"/>
                    <a:pt x="1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83"/>
            <p:cNvSpPr/>
            <p:nvPr/>
          </p:nvSpPr>
          <p:spPr>
            <a:xfrm>
              <a:off x="1277639" y="2449546"/>
              <a:ext cx="409411" cy="332066"/>
            </a:xfrm>
            <a:custGeom>
              <a:avLst/>
              <a:gdLst/>
              <a:ahLst/>
              <a:cxnLst/>
              <a:rect l="l" t="t" r="r" b="b"/>
              <a:pathLst>
                <a:path w="15610" h="12661" extrusionOk="0">
                  <a:moveTo>
                    <a:pt x="14975" y="448"/>
                  </a:moveTo>
                  <a:cubicBezTo>
                    <a:pt x="15076" y="448"/>
                    <a:pt x="15157" y="530"/>
                    <a:pt x="15157" y="631"/>
                  </a:cubicBezTo>
                  <a:lnTo>
                    <a:pt x="15157" y="10312"/>
                  </a:lnTo>
                  <a:lnTo>
                    <a:pt x="15153" y="10317"/>
                  </a:lnTo>
                  <a:cubicBezTo>
                    <a:pt x="15153" y="10418"/>
                    <a:pt x="15071" y="10495"/>
                    <a:pt x="14975" y="10495"/>
                  </a:cubicBezTo>
                  <a:lnTo>
                    <a:pt x="14070" y="10495"/>
                  </a:lnTo>
                  <a:lnTo>
                    <a:pt x="13950" y="10249"/>
                  </a:lnTo>
                  <a:lnTo>
                    <a:pt x="13969" y="10240"/>
                  </a:lnTo>
                  <a:cubicBezTo>
                    <a:pt x="14286" y="10095"/>
                    <a:pt x="14474" y="9768"/>
                    <a:pt x="14440" y="9422"/>
                  </a:cubicBezTo>
                  <a:cubicBezTo>
                    <a:pt x="14436" y="9335"/>
                    <a:pt x="14455" y="9253"/>
                    <a:pt x="14508" y="9181"/>
                  </a:cubicBezTo>
                  <a:cubicBezTo>
                    <a:pt x="14705" y="8897"/>
                    <a:pt x="14705" y="8522"/>
                    <a:pt x="14508" y="8238"/>
                  </a:cubicBezTo>
                  <a:cubicBezTo>
                    <a:pt x="14455" y="8166"/>
                    <a:pt x="14436" y="8079"/>
                    <a:pt x="14440" y="7997"/>
                  </a:cubicBezTo>
                  <a:cubicBezTo>
                    <a:pt x="14474" y="7651"/>
                    <a:pt x="14286" y="7324"/>
                    <a:pt x="13969" y="7179"/>
                  </a:cubicBezTo>
                  <a:cubicBezTo>
                    <a:pt x="13892" y="7141"/>
                    <a:pt x="13829" y="7078"/>
                    <a:pt x="13791" y="7001"/>
                  </a:cubicBezTo>
                  <a:cubicBezTo>
                    <a:pt x="13657" y="6712"/>
                    <a:pt x="13368" y="6526"/>
                    <a:pt x="13051" y="6526"/>
                  </a:cubicBezTo>
                  <a:cubicBezTo>
                    <a:pt x="13025" y="6526"/>
                    <a:pt x="12999" y="6527"/>
                    <a:pt x="12973" y="6530"/>
                  </a:cubicBezTo>
                  <a:cubicBezTo>
                    <a:pt x="12961" y="6531"/>
                    <a:pt x="12949" y="6532"/>
                    <a:pt x="12937" y="6532"/>
                  </a:cubicBezTo>
                  <a:cubicBezTo>
                    <a:pt x="12866" y="6532"/>
                    <a:pt x="12794" y="6508"/>
                    <a:pt x="12732" y="6467"/>
                  </a:cubicBezTo>
                  <a:cubicBezTo>
                    <a:pt x="12593" y="6366"/>
                    <a:pt x="12428" y="6316"/>
                    <a:pt x="12263" y="6316"/>
                  </a:cubicBezTo>
                  <a:cubicBezTo>
                    <a:pt x="12097" y="6316"/>
                    <a:pt x="11931" y="6366"/>
                    <a:pt x="11789" y="6467"/>
                  </a:cubicBezTo>
                  <a:cubicBezTo>
                    <a:pt x="11728" y="6508"/>
                    <a:pt x="11659" y="6532"/>
                    <a:pt x="11586" y="6532"/>
                  </a:cubicBezTo>
                  <a:cubicBezTo>
                    <a:pt x="11574" y="6532"/>
                    <a:pt x="11561" y="6531"/>
                    <a:pt x="11549" y="6530"/>
                  </a:cubicBezTo>
                  <a:cubicBezTo>
                    <a:pt x="11522" y="6527"/>
                    <a:pt x="11496" y="6526"/>
                    <a:pt x="11470" y="6526"/>
                  </a:cubicBezTo>
                  <a:cubicBezTo>
                    <a:pt x="11154" y="6526"/>
                    <a:pt x="10864" y="6712"/>
                    <a:pt x="10731" y="7001"/>
                  </a:cubicBezTo>
                  <a:cubicBezTo>
                    <a:pt x="10697" y="7078"/>
                    <a:pt x="10634" y="7141"/>
                    <a:pt x="10553" y="7179"/>
                  </a:cubicBezTo>
                  <a:cubicBezTo>
                    <a:pt x="10240" y="7324"/>
                    <a:pt x="10052" y="7651"/>
                    <a:pt x="10081" y="7997"/>
                  </a:cubicBezTo>
                  <a:cubicBezTo>
                    <a:pt x="10091" y="8079"/>
                    <a:pt x="10067" y="8166"/>
                    <a:pt x="10018" y="8238"/>
                  </a:cubicBezTo>
                  <a:cubicBezTo>
                    <a:pt x="9816" y="8522"/>
                    <a:pt x="9816" y="8897"/>
                    <a:pt x="10018" y="9181"/>
                  </a:cubicBezTo>
                  <a:cubicBezTo>
                    <a:pt x="10067" y="9253"/>
                    <a:pt x="10091" y="9335"/>
                    <a:pt x="10081" y="9422"/>
                  </a:cubicBezTo>
                  <a:cubicBezTo>
                    <a:pt x="10052" y="9768"/>
                    <a:pt x="10245" y="10095"/>
                    <a:pt x="10562" y="10240"/>
                  </a:cubicBezTo>
                  <a:lnTo>
                    <a:pt x="10581" y="10245"/>
                  </a:lnTo>
                  <a:lnTo>
                    <a:pt x="10461" y="10495"/>
                  </a:lnTo>
                  <a:lnTo>
                    <a:pt x="636" y="10495"/>
                  </a:lnTo>
                  <a:cubicBezTo>
                    <a:pt x="534" y="10495"/>
                    <a:pt x="453" y="10413"/>
                    <a:pt x="453" y="10312"/>
                  </a:cubicBezTo>
                  <a:lnTo>
                    <a:pt x="453" y="631"/>
                  </a:lnTo>
                  <a:cubicBezTo>
                    <a:pt x="453" y="530"/>
                    <a:pt x="534" y="448"/>
                    <a:pt x="636" y="448"/>
                  </a:cubicBezTo>
                  <a:close/>
                  <a:moveTo>
                    <a:pt x="12272" y="6768"/>
                  </a:moveTo>
                  <a:cubicBezTo>
                    <a:pt x="12345" y="6768"/>
                    <a:pt x="12417" y="6790"/>
                    <a:pt x="12477" y="6833"/>
                  </a:cubicBezTo>
                  <a:cubicBezTo>
                    <a:pt x="12619" y="6929"/>
                    <a:pt x="12782" y="6981"/>
                    <a:pt x="12951" y="6981"/>
                  </a:cubicBezTo>
                  <a:cubicBezTo>
                    <a:pt x="12977" y="6981"/>
                    <a:pt x="13004" y="6980"/>
                    <a:pt x="13031" y="6977"/>
                  </a:cubicBezTo>
                  <a:cubicBezTo>
                    <a:pt x="13041" y="6976"/>
                    <a:pt x="13052" y="6976"/>
                    <a:pt x="13063" y="6976"/>
                  </a:cubicBezTo>
                  <a:cubicBezTo>
                    <a:pt x="13200" y="6976"/>
                    <a:pt x="13329" y="7059"/>
                    <a:pt x="13391" y="7184"/>
                  </a:cubicBezTo>
                  <a:cubicBezTo>
                    <a:pt x="13468" y="7362"/>
                    <a:pt x="13613" y="7507"/>
                    <a:pt x="13791" y="7588"/>
                  </a:cubicBezTo>
                  <a:cubicBezTo>
                    <a:pt x="13930" y="7651"/>
                    <a:pt x="14012" y="7795"/>
                    <a:pt x="13998" y="7949"/>
                  </a:cubicBezTo>
                  <a:cubicBezTo>
                    <a:pt x="13978" y="8142"/>
                    <a:pt x="14031" y="8339"/>
                    <a:pt x="14147" y="8498"/>
                  </a:cubicBezTo>
                  <a:cubicBezTo>
                    <a:pt x="14234" y="8623"/>
                    <a:pt x="14234" y="8787"/>
                    <a:pt x="14147" y="8912"/>
                  </a:cubicBezTo>
                  <a:cubicBezTo>
                    <a:pt x="14031" y="9070"/>
                    <a:pt x="13978" y="9268"/>
                    <a:pt x="13998" y="9460"/>
                  </a:cubicBezTo>
                  <a:cubicBezTo>
                    <a:pt x="14012" y="9614"/>
                    <a:pt x="13930" y="9759"/>
                    <a:pt x="13791" y="9821"/>
                  </a:cubicBezTo>
                  <a:cubicBezTo>
                    <a:pt x="13685" y="9869"/>
                    <a:pt x="13594" y="9941"/>
                    <a:pt x="13517" y="10028"/>
                  </a:cubicBezTo>
                  <a:lnTo>
                    <a:pt x="13507" y="10038"/>
                  </a:lnTo>
                  <a:lnTo>
                    <a:pt x="13502" y="10047"/>
                  </a:lnTo>
                  <a:lnTo>
                    <a:pt x="13493" y="10052"/>
                  </a:lnTo>
                  <a:cubicBezTo>
                    <a:pt x="13454" y="10105"/>
                    <a:pt x="13416" y="10163"/>
                    <a:pt x="13387" y="10225"/>
                  </a:cubicBezTo>
                  <a:cubicBezTo>
                    <a:pt x="13329" y="10350"/>
                    <a:pt x="13200" y="10434"/>
                    <a:pt x="13059" y="10434"/>
                  </a:cubicBezTo>
                  <a:cubicBezTo>
                    <a:pt x="13048" y="10434"/>
                    <a:pt x="13037" y="10433"/>
                    <a:pt x="13026" y="10432"/>
                  </a:cubicBezTo>
                  <a:cubicBezTo>
                    <a:pt x="13000" y="10430"/>
                    <a:pt x="12974" y="10428"/>
                    <a:pt x="12948" y="10428"/>
                  </a:cubicBezTo>
                  <a:cubicBezTo>
                    <a:pt x="12781" y="10428"/>
                    <a:pt x="12615" y="10481"/>
                    <a:pt x="12477" y="10577"/>
                  </a:cubicBezTo>
                  <a:cubicBezTo>
                    <a:pt x="12434" y="10610"/>
                    <a:pt x="12376" y="10629"/>
                    <a:pt x="12323" y="10639"/>
                  </a:cubicBezTo>
                  <a:cubicBezTo>
                    <a:pt x="12304" y="10641"/>
                    <a:pt x="12286" y="10643"/>
                    <a:pt x="12269" y="10643"/>
                  </a:cubicBezTo>
                  <a:cubicBezTo>
                    <a:pt x="12251" y="10643"/>
                    <a:pt x="12234" y="10641"/>
                    <a:pt x="12217" y="10639"/>
                  </a:cubicBezTo>
                  <a:cubicBezTo>
                    <a:pt x="12164" y="10629"/>
                    <a:pt x="12112" y="10610"/>
                    <a:pt x="12063" y="10581"/>
                  </a:cubicBezTo>
                  <a:cubicBezTo>
                    <a:pt x="11929" y="10480"/>
                    <a:pt x="11760" y="10427"/>
                    <a:pt x="11592" y="10427"/>
                  </a:cubicBezTo>
                  <a:cubicBezTo>
                    <a:pt x="11568" y="10427"/>
                    <a:pt x="11539" y="10427"/>
                    <a:pt x="11515" y="10432"/>
                  </a:cubicBezTo>
                  <a:cubicBezTo>
                    <a:pt x="11504" y="10433"/>
                    <a:pt x="11492" y="10434"/>
                    <a:pt x="11481" y="10434"/>
                  </a:cubicBezTo>
                  <a:cubicBezTo>
                    <a:pt x="11344" y="10434"/>
                    <a:pt x="11216" y="10354"/>
                    <a:pt x="11154" y="10225"/>
                  </a:cubicBezTo>
                  <a:cubicBezTo>
                    <a:pt x="11125" y="10163"/>
                    <a:pt x="11091" y="10105"/>
                    <a:pt x="11048" y="10052"/>
                  </a:cubicBezTo>
                  <a:lnTo>
                    <a:pt x="11043" y="10047"/>
                  </a:lnTo>
                  <a:lnTo>
                    <a:pt x="11039" y="10038"/>
                  </a:lnTo>
                  <a:lnTo>
                    <a:pt x="11029" y="10028"/>
                  </a:lnTo>
                  <a:cubicBezTo>
                    <a:pt x="10952" y="9941"/>
                    <a:pt x="10860" y="9869"/>
                    <a:pt x="10755" y="9821"/>
                  </a:cubicBezTo>
                  <a:cubicBezTo>
                    <a:pt x="10615" y="9759"/>
                    <a:pt x="10533" y="9614"/>
                    <a:pt x="10548" y="9460"/>
                  </a:cubicBezTo>
                  <a:cubicBezTo>
                    <a:pt x="10562" y="9268"/>
                    <a:pt x="10514" y="9070"/>
                    <a:pt x="10399" y="8912"/>
                  </a:cubicBezTo>
                  <a:cubicBezTo>
                    <a:pt x="10312" y="8787"/>
                    <a:pt x="10312" y="8623"/>
                    <a:pt x="10399" y="8498"/>
                  </a:cubicBezTo>
                  <a:cubicBezTo>
                    <a:pt x="10514" y="8339"/>
                    <a:pt x="10562" y="8142"/>
                    <a:pt x="10548" y="7949"/>
                  </a:cubicBezTo>
                  <a:cubicBezTo>
                    <a:pt x="10533" y="7795"/>
                    <a:pt x="10615" y="7651"/>
                    <a:pt x="10755" y="7588"/>
                  </a:cubicBezTo>
                  <a:cubicBezTo>
                    <a:pt x="10933" y="7507"/>
                    <a:pt x="11072" y="7362"/>
                    <a:pt x="11154" y="7184"/>
                  </a:cubicBezTo>
                  <a:cubicBezTo>
                    <a:pt x="11216" y="7059"/>
                    <a:pt x="11345" y="6976"/>
                    <a:pt x="11482" y="6976"/>
                  </a:cubicBezTo>
                  <a:cubicBezTo>
                    <a:pt x="11493" y="6976"/>
                    <a:pt x="11504" y="6976"/>
                    <a:pt x="11515" y="6977"/>
                  </a:cubicBezTo>
                  <a:cubicBezTo>
                    <a:pt x="11542" y="6980"/>
                    <a:pt x="11568" y="6981"/>
                    <a:pt x="11595" y="6981"/>
                  </a:cubicBezTo>
                  <a:cubicBezTo>
                    <a:pt x="11764" y="6981"/>
                    <a:pt x="11926" y="6929"/>
                    <a:pt x="12063" y="6833"/>
                  </a:cubicBezTo>
                  <a:cubicBezTo>
                    <a:pt x="12126" y="6790"/>
                    <a:pt x="12199" y="6768"/>
                    <a:pt x="12272" y="6768"/>
                  </a:cubicBezTo>
                  <a:close/>
                  <a:moveTo>
                    <a:pt x="10894" y="10644"/>
                  </a:moveTo>
                  <a:cubicBezTo>
                    <a:pt x="11048" y="10802"/>
                    <a:pt x="11256" y="10888"/>
                    <a:pt x="11473" y="10888"/>
                  </a:cubicBezTo>
                  <a:cubicBezTo>
                    <a:pt x="11500" y="10888"/>
                    <a:pt x="11526" y="10887"/>
                    <a:pt x="11553" y="10884"/>
                  </a:cubicBezTo>
                  <a:cubicBezTo>
                    <a:pt x="11566" y="10883"/>
                    <a:pt x="11578" y="10882"/>
                    <a:pt x="11591" y="10882"/>
                  </a:cubicBezTo>
                  <a:cubicBezTo>
                    <a:pt x="11665" y="10882"/>
                    <a:pt x="11736" y="10907"/>
                    <a:pt x="11794" y="10952"/>
                  </a:cubicBezTo>
                  <a:cubicBezTo>
                    <a:pt x="11818" y="10966"/>
                    <a:pt x="11842" y="10981"/>
                    <a:pt x="11866" y="10995"/>
                  </a:cubicBezTo>
                  <a:lnTo>
                    <a:pt x="11390" y="11996"/>
                  </a:lnTo>
                  <a:lnTo>
                    <a:pt x="11149" y="11601"/>
                  </a:lnTo>
                  <a:cubicBezTo>
                    <a:pt x="11099" y="11523"/>
                    <a:pt x="11010" y="11472"/>
                    <a:pt x="10916" y="11472"/>
                  </a:cubicBezTo>
                  <a:cubicBezTo>
                    <a:pt x="10901" y="11472"/>
                    <a:pt x="10885" y="11474"/>
                    <a:pt x="10870" y="11476"/>
                  </a:cubicBezTo>
                  <a:lnTo>
                    <a:pt x="10466" y="11544"/>
                  </a:lnTo>
                  <a:lnTo>
                    <a:pt x="10894" y="10644"/>
                  </a:lnTo>
                  <a:close/>
                  <a:moveTo>
                    <a:pt x="13642" y="10644"/>
                  </a:moveTo>
                  <a:lnTo>
                    <a:pt x="14070" y="11544"/>
                  </a:lnTo>
                  <a:lnTo>
                    <a:pt x="14070" y="11544"/>
                  </a:lnTo>
                  <a:lnTo>
                    <a:pt x="13661" y="11476"/>
                  </a:lnTo>
                  <a:cubicBezTo>
                    <a:pt x="13646" y="11474"/>
                    <a:pt x="13631" y="11472"/>
                    <a:pt x="13616" y="11472"/>
                  </a:cubicBezTo>
                  <a:cubicBezTo>
                    <a:pt x="13522" y="11472"/>
                    <a:pt x="13436" y="11523"/>
                    <a:pt x="13387" y="11601"/>
                  </a:cubicBezTo>
                  <a:lnTo>
                    <a:pt x="13146" y="11996"/>
                  </a:lnTo>
                  <a:lnTo>
                    <a:pt x="12670" y="10995"/>
                  </a:lnTo>
                  <a:cubicBezTo>
                    <a:pt x="12694" y="10981"/>
                    <a:pt x="12713" y="10966"/>
                    <a:pt x="12737" y="10952"/>
                  </a:cubicBezTo>
                  <a:cubicBezTo>
                    <a:pt x="12802" y="10904"/>
                    <a:pt x="12879" y="10884"/>
                    <a:pt x="12953" y="10884"/>
                  </a:cubicBezTo>
                  <a:cubicBezTo>
                    <a:pt x="12962" y="10884"/>
                    <a:pt x="12970" y="10884"/>
                    <a:pt x="12978" y="10884"/>
                  </a:cubicBezTo>
                  <a:cubicBezTo>
                    <a:pt x="13005" y="10887"/>
                    <a:pt x="13032" y="10888"/>
                    <a:pt x="13058" y="10888"/>
                  </a:cubicBezTo>
                  <a:cubicBezTo>
                    <a:pt x="13276" y="10888"/>
                    <a:pt x="13487" y="10802"/>
                    <a:pt x="13642" y="10644"/>
                  </a:cubicBezTo>
                  <a:close/>
                  <a:moveTo>
                    <a:pt x="636" y="0"/>
                  </a:moveTo>
                  <a:cubicBezTo>
                    <a:pt x="284" y="0"/>
                    <a:pt x="0" y="284"/>
                    <a:pt x="0" y="636"/>
                  </a:cubicBezTo>
                  <a:lnTo>
                    <a:pt x="0" y="10317"/>
                  </a:lnTo>
                  <a:cubicBezTo>
                    <a:pt x="0" y="10668"/>
                    <a:pt x="284" y="10952"/>
                    <a:pt x="636" y="10952"/>
                  </a:cubicBezTo>
                  <a:lnTo>
                    <a:pt x="10240" y="10952"/>
                  </a:lnTo>
                  <a:lnTo>
                    <a:pt x="9903" y="11664"/>
                  </a:lnTo>
                  <a:cubicBezTo>
                    <a:pt x="9813" y="11848"/>
                    <a:pt x="9953" y="12052"/>
                    <a:pt x="10148" y="12052"/>
                  </a:cubicBezTo>
                  <a:cubicBezTo>
                    <a:pt x="10162" y="12052"/>
                    <a:pt x="10177" y="12051"/>
                    <a:pt x="10192" y="12049"/>
                  </a:cubicBezTo>
                  <a:lnTo>
                    <a:pt x="10822" y="11948"/>
                  </a:lnTo>
                  <a:lnTo>
                    <a:pt x="11178" y="12530"/>
                  </a:lnTo>
                  <a:cubicBezTo>
                    <a:pt x="11226" y="12607"/>
                    <a:pt x="11313" y="12660"/>
                    <a:pt x="11409" y="12660"/>
                  </a:cubicBezTo>
                  <a:lnTo>
                    <a:pt x="11423" y="12660"/>
                  </a:lnTo>
                  <a:cubicBezTo>
                    <a:pt x="11520" y="12655"/>
                    <a:pt x="11611" y="12593"/>
                    <a:pt x="11654" y="12501"/>
                  </a:cubicBezTo>
                  <a:lnTo>
                    <a:pt x="12266" y="11216"/>
                  </a:lnTo>
                  <a:lnTo>
                    <a:pt x="12881" y="12501"/>
                  </a:lnTo>
                  <a:cubicBezTo>
                    <a:pt x="12925" y="12593"/>
                    <a:pt x="13011" y="12655"/>
                    <a:pt x="13112" y="12660"/>
                  </a:cubicBezTo>
                  <a:lnTo>
                    <a:pt x="13127" y="12660"/>
                  </a:lnTo>
                  <a:cubicBezTo>
                    <a:pt x="13218" y="12660"/>
                    <a:pt x="13310" y="12607"/>
                    <a:pt x="13358" y="12530"/>
                  </a:cubicBezTo>
                  <a:lnTo>
                    <a:pt x="13709" y="11948"/>
                  </a:lnTo>
                  <a:lnTo>
                    <a:pt x="14344" y="12049"/>
                  </a:lnTo>
                  <a:cubicBezTo>
                    <a:pt x="14359" y="12051"/>
                    <a:pt x="14374" y="12052"/>
                    <a:pt x="14388" y="12052"/>
                  </a:cubicBezTo>
                  <a:cubicBezTo>
                    <a:pt x="14583" y="12052"/>
                    <a:pt x="14723" y="11848"/>
                    <a:pt x="14633" y="11664"/>
                  </a:cubicBezTo>
                  <a:lnTo>
                    <a:pt x="14291" y="10952"/>
                  </a:lnTo>
                  <a:lnTo>
                    <a:pt x="14975" y="10952"/>
                  </a:lnTo>
                  <a:cubicBezTo>
                    <a:pt x="15326" y="10952"/>
                    <a:pt x="15610" y="10668"/>
                    <a:pt x="15610" y="10317"/>
                  </a:cubicBezTo>
                  <a:lnTo>
                    <a:pt x="15610" y="636"/>
                  </a:lnTo>
                  <a:cubicBezTo>
                    <a:pt x="15610" y="284"/>
                    <a:pt x="15326" y="0"/>
                    <a:pt x="149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83"/>
            <p:cNvSpPr/>
            <p:nvPr/>
          </p:nvSpPr>
          <p:spPr>
            <a:xfrm>
              <a:off x="1549093" y="2640482"/>
              <a:ext cx="87102" cy="74748"/>
            </a:xfrm>
            <a:custGeom>
              <a:avLst/>
              <a:gdLst/>
              <a:ahLst/>
              <a:cxnLst/>
              <a:rect l="l" t="t" r="r" b="b"/>
              <a:pathLst>
                <a:path w="3321" h="2850" extrusionOk="0">
                  <a:moveTo>
                    <a:pt x="1893" y="462"/>
                  </a:moveTo>
                  <a:cubicBezTo>
                    <a:pt x="2388" y="462"/>
                    <a:pt x="2863" y="846"/>
                    <a:pt x="2863" y="1425"/>
                  </a:cubicBezTo>
                  <a:cubicBezTo>
                    <a:pt x="2863" y="1959"/>
                    <a:pt x="2430" y="2387"/>
                    <a:pt x="1901" y="2392"/>
                  </a:cubicBezTo>
                  <a:lnTo>
                    <a:pt x="1901" y="2387"/>
                  </a:lnTo>
                  <a:cubicBezTo>
                    <a:pt x="1045" y="2387"/>
                    <a:pt x="612" y="1353"/>
                    <a:pt x="1218" y="746"/>
                  </a:cubicBezTo>
                  <a:cubicBezTo>
                    <a:pt x="1414" y="550"/>
                    <a:pt x="1656" y="462"/>
                    <a:pt x="1893" y="462"/>
                  </a:cubicBezTo>
                  <a:close/>
                  <a:moveTo>
                    <a:pt x="1889" y="0"/>
                  </a:moveTo>
                  <a:cubicBezTo>
                    <a:pt x="1540" y="0"/>
                    <a:pt x="1185" y="130"/>
                    <a:pt x="895" y="419"/>
                  </a:cubicBezTo>
                  <a:cubicBezTo>
                    <a:pt x="0" y="1314"/>
                    <a:pt x="636" y="2849"/>
                    <a:pt x="1901" y="2849"/>
                  </a:cubicBezTo>
                  <a:cubicBezTo>
                    <a:pt x="2685" y="2849"/>
                    <a:pt x="3321" y="2209"/>
                    <a:pt x="3321" y="1425"/>
                  </a:cubicBezTo>
                  <a:cubicBezTo>
                    <a:pt x="3321" y="568"/>
                    <a:pt x="2620" y="0"/>
                    <a:pt x="1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7" name="Google Shape;15467;p83"/>
          <p:cNvGrpSpPr/>
          <p:nvPr/>
        </p:nvGrpSpPr>
        <p:grpSpPr>
          <a:xfrm>
            <a:off x="868254" y="2264578"/>
            <a:ext cx="332670" cy="332696"/>
            <a:chOff x="868254" y="2449153"/>
            <a:chExt cx="332670" cy="332696"/>
          </a:xfrm>
        </p:grpSpPr>
        <p:sp>
          <p:nvSpPr>
            <p:cNvPr id="15468" name="Google Shape;15468;p83"/>
            <p:cNvSpPr/>
            <p:nvPr/>
          </p:nvSpPr>
          <p:spPr>
            <a:xfrm>
              <a:off x="978802" y="2454084"/>
              <a:ext cx="109683" cy="322834"/>
            </a:xfrm>
            <a:custGeom>
              <a:avLst/>
              <a:gdLst/>
              <a:ahLst/>
              <a:cxnLst/>
              <a:rect l="l" t="t" r="r" b="b"/>
              <a:pathLst>
                <a:path w="4182" h="12309" extrusionOk="0">
                  <a:moveTo>
                    <a:pt x="0" y="1"/>
                  </a:moveTo>
                  <a:lnTo>
                    <a:pt x="0" y="12309"/>
                  </a:lnTo>
                  <a:lnTo>
                    <a:pt x="4182" y="12309"/>
                  </a:lnTo>
                  <a:lnTo>
                    <a:pt x="4182"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83"/>
            <p:cNvSpPr/>
            <p:nvPr/>
          </p:nvSpPr>
          <p:spPr>
            <a:xfrm>
              <a:off x="1063727" y="2454084"/>
              <a:ext cx="24759" cy="322834"/>
            </a:xfrm>
            <a:custGeom>
              <a:avLst/>
              <a:gdLst/>
              <a:ahLst/>
              <a:cxnLst/>
              <a:rect l="l" t="t" r="r" b="b"/>
              <a:pathLst>
                <a:path w="944" h="12309" extrusionOk="0">
                  <a:moveTo>
                    <a:pt x="0" y="1"/>
                  </a:moveTo>
                  <a:lnTo>
                    <a:pt x="0" y="12309"/>
                  </a:lnTo>
                  <a:lnTo>
                    <a:pt x="944" y="12309"/>
                  </a:lnTo>
                  <a:lnTo>
                    <a:pt x="94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83"/>
            <p:cNvSpPr/>
            <p:nvPr/>
          </p:nvSpPr>
          <p:spPr>
            <a:xfrm>
              <a:off x="873158" y="2454084"/>
              <a:ext cx="107559" cy="322965"/>
            </a:xfrm>
            <a:custGeom>
              <a:avLst/>
              <a:gdLst/>
              <a:ahLst/>
              <a:cxnLst/>
              <a:rect l="l" t="t" r="r" b="b"/>
              <a:pathLst>
                <a:path w="4101" h="12314" extrusionOk="0">
                  <a:moveTo>
                    <a:pt x="939" y="1"/>
                  </a:moveTo>
                  <a:cubicBezTo>
                    <a:pt x="419" y="1"/>
                    <a:pt x="1" y="424"/>
                    <a:pt x="1" y="944"/>
                  </a:cubicBezTo>
                  <a:lnTo>
                    <a:pt x="1" y="11371"/>
                  </a:lnTo>
                  <a:cubicBezTo>
                    <a:pt x="1" y="11890"/>
                    <a:pt x="424" y="12314"/>
                    <a:pt x="944" y="12314"/>
                  </a:cubicBezTo>
                  <a:lnTo>
                    <a:pt x="4100" y="12314"/>
                  </a:lnTo>
                  <a:lnTo>
                    <a:pt x="4100" y="1"/>
                  </a:lnTo>
                  <a:close/>
                </a:path>
              </a:pathLst>
            </a:custGeom>
            <a:solidFill>
              <a:srgbClr val="B2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83"/>
            <p:cNvSpPr/>
            <p:nvPr/>
          </p:nvSpPr>
          <p:spPr>
            <a:xfrm>
              <a:off x="956588" y="2454084"/>
              <a:ext cx="24129" cy="322834"/>
            </a:xfrm>
            <a:custGeom>
              <a:avLst/>
              <a:gdLst/>
              <a:ahLst/>
              <a:cxnLst/>
              <a:rect l="l" t="t" r="r" b="b"/>
              <a:pathLst>
                <a:path w="920" h="12309" extrusionOk="0">
                  <a:moveTo>
                    <a:pt x="0" y="1"/>
                  </a:moveTo>
                  <a:lnTo>
                    <a:pt x="0" y="12309"/>
                  </a:lnTo>
                  <a:lnTo>
                    <a:pt x="919" y="12309"/>
                  </a:lnTo>
                  <a:lnTo>
                    <a:pt x="919"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83"/>
            <p:cNvSpPr/>
            <p:nvPr/>
          </p:nvSpPr>
          <p:spPr>
            <a:xfrm>
              <a:off x="1086938" y="2454084"/>
              <a:ext cx="109080" cy="322965"/>
            </a:xfrm>
            <a:custGeom>
              <a:avLst/>
              <a:gdLst/>
              <a:ahLst/>
              <a:cxnLst/>
              <a:rect l="l" t="t" r="r" b="b"/>
              <a:pathLst>
                <a:path w="4159" h="12314" extrusionOk="0">
                  <a:moveTo>
                    <a:pt x="3214" y="1"/>
                  </a:moveTo>
                  <a:cubicBezTo>
                    <a:pt x="3211" y="1"/>
                    <a:pt x="3208" y="1"/>
                    <a:pt x="3205" y="1"/>
                  </a:cubicBezTo>
                  <a:lnTo>
                    <a:pt x="1" y="1"/>
                  </a:lnTo>
                  <a:lnTo>
                    <a:pt x="1" y="12314"/>
                  </a:lnTo>
                  <a:lnTo>
                    <a:pt x="3205" y="12314"/>
                  </a:lnTo>
                  <a:cubicBezTo>
                    <a:pt x="3730" y="12314"/>
                    <a:pt x="4153" y="11895"/>
                    <a:pt x="4158" y="11371"/>
                  </a:cubicBezTo>
                  <a:lnTo>
                    <a:pt x="4158" y="944"/>
                  </a:lnTo>
                  <a:cubicBezTo>
                    <a:pt x="4153" y="422"/>
                    <a:pt x="3735" y="1"/>
                    <a:pt x="3214" y="1"/>
                  </a:cubicBezTo>
                  <a:close/>
                </a:path>
              </a:pathLst>
            </a:custGeom>
            <a:solidFill>
              <a:srgbClr val="E3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83"/>
            <p:cNvSpPr/>
            <p:nvPr/>
          </p:nvSpPr>
          <p:spPr>
            <a:xfrm>
              <a:off x="1146265" y="2454084"/>
              <a:ext cx="49754" cy="322965"/>
            </a:xfrm>
            <a:custGeom>
              <a:avLst/>
              <a:gdLst/>
              <a:ahLst/>
              <a:cxnLst/>
              <a:rect l="l" t="t" r="r" b="b"/>
              <a:pathLst>
                <a:path w="1897" h="12314" extrusionOk="0">
                  <a:moveTo>
                    <a:pt x="9" y="1"/>
                  </a:moveTo>
                  <a:cubicBezTo>
                    <a:pt x="6" y="1"/>
                    <a:pt x="3" y="1"/>
                    <a:pt x="0" y="1"/>
                  </a:cubicBezTo>
                  <a:lnTo>
                    <a:pt x="18" y="1"/>
                  </a:lnTo>
                  <a:cubicBezTo>
                    <a:pt x="15" y="1"/>
                    <a:pt x="12" y="1"/>
                    <a:pt x="9" y="1"/>
                  </a:cubicBezTo>
                  <a:close/>
                  <a:moveTo>
                    <a:pt x="952" y="1"/>
                  </a:moveTo>
                  <a:cubicBezTo>
                    <a:pt x="949" y="1"/>
                    <a:pt x="946" y="1"/>
                    <a:pt x="943" y="1"/>
                  </a:cubicBezTo>
                  <a:lnTo>
                    <a:pt x="18" y="1"/>
                  </a:lnTo>
                  <a:cubicBezTo>
                    <a:pt x="534" y="5"/>
                    <a:pt x="953" y="425"/>
                    <a:pt x="958" y="944"/>
                  </a:cubicBezTo>
                  <a:lnTo>
                    <a:pt x="958" y="11371"/>
                  </a:lnTo>
                  <a:cubicBezTo>
                    <a:pt x="953" y="11895"/>
                    <a:pt x="525" y="12314"/>
                    <a:pt x="0" y="12314"/>
                  </a:cubicBezTo>
                  <a:lnTo>
                    <a:pt x="943" y="12314"/>
                  </a:lnTo>
                  <a:cubicBezTo>
                    <a:pt x="1468" y="12314"/>
                    <a:pt x="1891" y="11895"/>
                    <a:pt x="1896" y="11371"/>
                  </a:cubicBezTo>
                  <a:lnTo>
                    <a:pt x="1896" y="944"/>
                  </a:lnTo>
                  <a:cubicBezTo>
                    <a:pt x="1891" y="422"/>
                    <a:pt x="1473" y="1"/>
                    <a:pt x="952" y="1"/>
                  </a:cubicBezTo>
                  <a:close/>
                </a:path>
              </a:pathLst>
            </a:custGeom>
            <a:solidFill>
              <a:srgbClr val="D4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83"/>
            <p:cNvSpPr/>
            <p:nvPr/>
          </p:nvSpPr>
          <p:spPr>
            <a:xfrm>
              <a:off x="910768" y="2711900"/>
              <a:ext cx="31840" cy="31840"/>
            </a:xfrm>
            <a:custGeom>
              <a:avLst/>
              <a:gdLst/>
              <a:ahLst/>
              <a:cxnLst/>
              <a:rect l="l" t="t" r="r" b="b"/>
              <a:pathLst>
                <a:path w="1214" h="1214" extrusionOk="0">
                  <a:moveTo>
                    <a:pt x="607" y="1"/>
                  </a:moveTo>
                  <a:cubicBezTo>
                    <a:pt x="275" y="1"/>
                    <a:pt x="1" y="270"/>
                    <a:pt x="1" y="607"/>
                  </a:cubicBezTo>
                  <a:cubicBezTo>
                    <a:pt x="1" y="939"/>
                    <a:pt x="275"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83"/>
            <p:cNvSpPr/>
            <p:nvPr/>
          </p:nvSpPr>
          <p:spPr>
            <a:xfrm>
              <a:off x="101866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83"/>
            <p:cNvSpPr/>
            <p:nvPr/>
          </p:nvSpPr>
          <p:spPr>
            <a:xfrm>
              <a:off x="1125178" y="2711900"/>
              <a:ext cx="31840" cy="31840"/>
            </a:xfrm>
            <a:custGeom>
              <a:avLst/>
              <a:gdLst/>
              <a:ahLst/>
              <a:cxnLst/>
              <a:rect l="l" t="t" r="r" b="b"/>
              <a:pathLst>
                <a:path w="1214" h="1214" extrusionOk="0">
                  <a:moveTo>
                    <a:pt x="607" y="1"/>
                  </a:moveTo>
                  <a:cubicBezTo>
                    <a:pt x="270" y="1"/>
                    <a:pt x="1" y="270"/>
                    <a:pt x="1" y="607"/>
                  </a:cubicBezTo>
                  <a:cubicBezTo>
                    <a:pt x="1" y="939"/>
                    <a:pt x="270" y="1213"/>
                    <a:pt x="607" y="1213"/>
                  </a:cubicBezTo>
                  <a:cubicBezTo>
                    <a:pt x="944" y="1213"/>
                    <a:pt x="1213" y="939"/>
                    <a:pt x="1213" y="607"/>
                  </a:cubicBezTo>
                  <a:cubicBezTo>
                    <a:pt x="1213" y="270"/>
                    <a:pt x="944" y="1"/>
                    <a:pt x="6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83"/>
            <p:cNvSpPr/>
            <p:nvPr/>
          </p:nvSpPr>
          <p:spPr>
            <a:xfrm>
              <a:off x="896894" y="2607409"/>
              <a:ext cx="59720" cy="40285"/>
            </a:xfrm>
            <a:custGeom>
              <a:avLst/>
              <a:gdLst/>
              <a:ahLst/>
              <a:cxnLst/>
              <a:rect l="l" t="t" r="r" b="b"/>
              <a:pathLst>
                <a:path w="2277" h="1536" extrusionOk="0">
                  <a:moveTo>
                    <a:pt x="0" y="1"/>
                  </a:moveTo>
                  <a:lnTo>
                    <a:pt x="0" y="1286"/>
                  </a:lnTo>
                  <a:cubicBezTo>
                    <a:pt x="0" y="1425"/>
                    <a:pt x="111" y="1536"/>
                    <a:pt x="246" y="1536"/>
                  </a:cubicBezTo>
                  <a:lnTo>
                    <a:pt x="2031" y="1536"/>
                  </a:lnTo>
                  <a:cubicBezTo>
                    <a:pt x="2166" y="1536"/>
                    <a:pt x="2276" y="1425"/>
                    <a:pt x="2276" y="1286"/>
                  </a:cubicBezTo>
                  <a:lnTo>
                    <a:pt x="227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83"/>
            <p:cNvSpPr/>
            <p:nvPr/>
          </p:nvSpPr>
          <p:spPr>
            <a:xfrm>
              <a:off x="896763" y="2489307"/>
              <a:ext cx="59982" cy="118129"/>
            </a:xfrm>
            <a:custGeom>
              <a:avLst/>
              <a:gdLst/>
              <a:ahLst/>
              <a:cxnLst/>
              <a:rect l="l" t="t" r="r" b="b"/>
              <a:pathLst>
                <a:path w="2287" h="4504" extrusionOk="0">
                  <a:moveTo>
                    <a:pt x="251" y="0"/>
                  </a:moveTo>
                  <a:cubicBezTo>
                    <a:pt x="111" y="0"/>
                    <a:pt x="1" y="111"/>
                    <a:pt x="5" y="250"/>
                  </a:cubicBezTo>
                  <a:lnTo>
                    <a:pt x="5" y="4504"/>
                  </a:lnTo>
                  <a:lnTo>
                    <a:pt x="2281" y="4504"/>
                  </a:lnTo>
                  <a:lnTo>
                    <a:pt x="2281" y="236"/>
                  </a:lnTo>
                  <a:cubicBezTo>
                    <a:pt x="2286" y="106"/>
                    <a:pt x="2180" y="0"/>
                    <a:pt x="2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83"/>
            <p:cNvSpPr/>
            <p:nvPr/>
          </p:nvSpPr>
          <p:spPr>
            <a:xfrm>
              <a:off x="100466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83"/>
            <p:cNvSpPr/>
            <p:nvPr/>
          </p:nvSpPr>
          <p:spPr>
            <a:xfrm>
              <a:off x="1004663" y="2607409"/>
              <a:ext cx="59851" cy="40285"/>
            </a:xfrm>
            <a:custGeom>
              <a:avLst/>
              <a:gdLst/>
              <a:ahLst/>
              <a:cxnLst/>
              <a:rect l="l" t="t" r="r" b="b"/>
              <a:pathLst>
                <a:path w="2282" h="1536" extrusionOk="0">
                  <a:moveTo>
                    <a:pt x="1" y="1"/>
                  </a:moveTo>
                  <a:lnTo>
                    <a:pt x="1" y="1286"/>
                  </a:lnTo>
                  <a:cubicBezTo>
                    <a:pt x="1" y="1425"/>
                    <a:pt x="111" y="1536"/>
                    <a:pt x="251" y="1536"/>
                  </a:cubicBezTo>
                  <a:lnTo>
                    <a:pt x="2031"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83"/>
            <p:cNvSpPr/>
            <p:nvPr/>
          </p:nvSpPr>
          <p:spPr>
            <a:xfrm>
              <a:off x="1111173" y="2489307"/>
              <a:ext cx="59851" cy="118129"/>
            </a:xfrm>
            <a:custGeom>
              <a:avLst/>
              <a:gdLst/>
              <a:ahLst/>
              <a:cxnLst/>
              <a:rect l="l" t="t" r="r" b="b"/>
              <a:pathLst>
                <a:path w="2282" h="4504" extrusionOk="0">
                  <a:moveTo>
                    <a:pt x="251" y="0"/>
                  </a:moveTo>
                  <a:cubicBezTo>
                    <a:pt x="111" y="0"/>
                    <a:pt x="1" y="111"/>
                    <a:pt x="1" y="250"/>
                  </a:cubicBezTo>
                  <a:lnTo>
                    <a:pt x="1" y="4504"/>
                  </a:lnTo>
                  <a:lnTo>
                    <a:pt x="2281" y="4504"/>
                  </a:lnTo>
                  <a:lnTo>
                    <a:pt x="2281" y="250"/>
                  </a:lnTo>
                  <a:cubicBezTo>
                    <a:pt x="2281" y="111"/>
                    <a:pt x="2171" y="0"/>
                    <a:pt x="20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83"/>
            <p:cNvSpPr/>
            <p:nvPr/>
          </p:nvSpPr>
          <p:spPr>
            <a:xfrm>
              <a:off x="1111173" y="2607409"/>
              <a:ext cx="59851" cy="40285"/>
            </a:xfrm>
            <a:custGeom>
              <a:avLst/>
              <a:gdLst/>
              <a:ahLst/>
              <a:cxnLst/>
              <a:rect l="l" t="t" r="r" b="b"/>
              <a:pathLst>
                <a:path w="2282" h="1536" extrusionOk="0">
                  <a:moveTo>
                    <a:pt x="1" y="1"/>
                  </a:moveTo>
                  <a:lnTo>
                    <a:pt x="1" y="1286"/>
                  </a:lnTo>
                  <a:cubicBezTo>
                    <a:pt x="1" y="1425"/>
                    <a:pt x="111" y="1536"/>
                    <a:pt x="251" y="1536"/>
                  </a:cubicBezTo>
                  <a:lnTo>
                    <a:pt x="2036" y="1536"/>
                  </a:lnTo>
                  <a:cubicBezTo>
                    <a:pt x="2171" y="1536"/>
                    <a:pt x="2281" y="1425"/>
                    <a:pt x="2281" y="1286"/>
                  </a:cubicBezTo>
                  <a:lnTo>
                    <a:pt x="228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83"/>
            <p:cNvSpPr/>
            <p:nvPr/>
          </p:nvSpPr>
          <p:spPr>
            <a:xfrm>
              <a:off x="868254" y="2449153"/>
              <a:ext cx="332670" cy="332696"/>
            </a:xfrm>
            <a:custGeom>
              <a:avLst/>
              <a:gdLst/>
              <a:ahLst/>
              <a:cxnLst/>
              <a:rect l="l" t="t" r="r" b="b"/>
              <a:pathLst>
                <a:path w="12684" h="12685" extrusionOk="0">
                  <a:moveTo>
                    <a:pt x="11558" y="376"/>
                  </a:moveTo>
                  <a:cubicBezTo>
                    <a:pt x="11972" y="376"/>
                    <a:pt x="12309" y="713"/>
                    <a:pt x="12309" y="1132"/>
                  </a:cubicBezTo>
                  <a:lnTo>
                    <a:pt x="12309" y="11559"/>
                  </a:lnTo>
                  <a:cubicBezTo>
                    <a:pt x="12309" y="11977"/>
                    <a:pt x="11972" y="12314"/>
                    <a:pt x="11558" y="12314"/>
                  </a:cubicBezTo>
                  <a:lnTo>
                    <a:pt x="8579" y="12314"/>
                  </a:lnTo>
                  <a:lnTo>
                    <a:pt x="8579" y="11126"/>
                  </a:lnTo>
                  <a:cubicBezTo>
                    <a:pt x="8579" y="11005"/>
                    <a:pt x="8487" y="10945"/>
                    <a:pt x="8394" y="10945"/>
                  </a:cubicBezTo>
                  <a:cubicBezTo>
                    <a:pt x="8302" y="10945"/>
                    <a:pt x="8209" y="11005"/>
                    <a:pt x="8209" y="11126"/>
                  </a:cubicBezTo>
                  <a:lnTo>
                    <a:pt x="8209" y="12314"/>
                  </a:lnTo>
                  <a:lnTo>
                    <a:pt x="4470" y="12314"/>
                  </a:lnTo>
                  <a:lnTo>
                    <a:pt x="4475" y="376"/>
                  </a:lnTo>
                  <a:lnTo>
                    <a:pt x="8209" y="376"/>
                  </a:lnTo>
                  <a:lnTo>
                    <a:pt x="8209" y="10158"/>
                  </a:lnTo>
                  <a:cubicBezTo>
                    <a:pt x="8209" y="10279"/>
                    <a:pt x="8303" y="10339"/>
                    <a:pt x="8397" y="10339"/>
                  </a:cubicBezTo>
                  <a:cubicBezTo>
                    <a:pt x="8490" y="10339"/>
                    <a:pt x="8584" y="10279"/>
                    <a:pt x="8584" y="10158"/>
                  </a:cubicBezTo>
                  <a:lnTo>
                    <a:pt x="8584" y="376"/>
                  </a:lnTo>
                  <a:close/>
                  <a:moveTo>
                    <a:pt x="1126" y="1"/>
                  </a:moveTo>
                  <a:cubicBezTo>
                    <a:pt x="505" y="6"/>
                    <a:pt x="0" y="506"/>
                    <a:pt x="0" y="1132"/>
                  </a:cubicBezTo>
                  <a:lnTo>
                    <a:pt x="0" y="2556"/>
                  </a:lnTo>
                  <a:cubicBezTo>
                    <a:pt x="0" y="2676"/>
                    <a:pt x="93" y="2736"/>
                    <a:pt x="185" y="2736"/>
                  </a:cubicBezTo>
                  <a:cubicBezTo>
                    <a:pt x="278" y="2736"/>
                    <a:pt x="371" y="2676"/>
                    <a:pt x="371" y="2556"/>
                  </a:cubicBezTo>
                  <a:lnTo>
                    <a:pt x="371" y="1132"/>
                  </a:lnTo>
                  <a:cubicBezTo>
                    <a:pt x="371" y="713"/>
                    <a:pt x="712" y="376"/>
                    <a:pt x="1126" y="376"/>
                  </a:cubicBezTo>
                  <a:lnTo>
                    <a:pt x="4100" y="376"/>
                  </a:lnTo>
                  <a:lnTo>
                    <a:pt x="4100" y="12314"/>
                  </a:lnTo>
                  <a:lnTo>
                    <a:pt x="1126" y="12314"/>
                  </a:lnTo>
                  <a:cubicBezTo>
                    <a:pt x="712" y="12314"/>
                    <a:pt x="371" y="11977"/>
                    <a:pt x="371" y="11559"/>
                  </a:cubicBezTo>
                  <a:lnTo>
                    <a:pt x="371" y="3595"/>
                  </a:lnTo>
                  <a:cubicBezTo>
                    <a:pt x="371" y="3475"/>
                    <a:pt x="278" y="3415"/>
                    <a:pt x="185" y="3415"/>
                  </a:cubicBezTo>
                  <a:cubicBezTo>
                    <a:pt x="93" y="3415"/>
                    <a:pt x="0" y="3475"/>
                    <a:pt x="0" y="3595"/>
                  </a:cubicBezTo>
                  <a:lnTo>
                    <a:pt x="0" y="11559"/>
                  </a:lnTo>
                  <a:cubicBezTo>
                    <a:pt x="0" y="12179"/>
                    <a:pt x="505" y="12685"/>
                    <a:pt x="1126" y="12685"/>
                  </a:cubicBezTo>
                  <a:lnTo>
                    <a:pt x="11558" y="12685"/>
                  </a:lnTo>
                  <a:cubicBezTo>
                    <a:pt x="12179" y="12685"/>
                    <a:pt x="12679" y="12179"/>
                    <a:pt x="12684" y="11559"/>
                  </a:cubicBezTo>
                  <a:lnTo>
                    <a:pt x="12684" y="1132"/>
                  </a:lnTo>
                  <a:cubicBezTo>
                    <a:pt x="12679" y="506"/>
                    <a:pt x="12179" y="6"/>
                    <a:pt x="11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83"/>
            <p:cNvSpPr/>
            <p:nvPr/>
          </p:nvSpPr>
          <p:spPr>
            <a:xfrm>
              <a:off x="905969" y="2706995"/>
              <a:ext cx="48626" cy="41649"/>
            </a:xfrm>
            <a:custGeom>
              <a:avLst/>
              <a:gdLst/>
              <a:ahLst/>
              <a:cxnLst/>
              <a:rect l="l" t="t" r="r" b="b"/>
              <a:pathLst>
                <a:path w="1854" h="1588" extrusionOk="0">
                  <a:moveTo>
                    <a:pt x="790" y="371"/>
                  </a:moveTo>
                  <a:cubicBezTo>
                    <a:pt x="1026" y="371"/>
                    <a:pt x="1213" y="558"/>
                    <a:pt x="1213" y="794"/>
                  </a:cubicBezTo>
                  <a:cubicBezTo>
                    <a:pt x="1213" y="1048"/>
                    <a:pt x="1006" y="1216"/>
                    <a:pt x="790" y="1216"/>
                  </a:cubicBezTo>
                  <a:cubicBezTo>
                    <a:pt x="687" y="1216"/>
                    <a:pt x="582" y="1178"/>
                    <a:pt x="496" y="1093"/>
                  </a:cubicBezTo>
                  <a:cubicBezTo>
                    <a:pt x="227" y="823"/>
                    <a:pt x="415" y="371"/>
                    <a:pt x="790" y="371"/>
                  </a:cubicBezTo>
                  <a:close/>
                  <a:moveTo>
                    <a:pt x="790" y="0"/>
                  </a:moveTo>
                  <a:cubicBezTo>
                    <a:pt x="352" y="0"/>
                    <a:pt x="1" y="356"/>
                    <a:pt x="1" y="794"/>
                  </a:cubicBezTo>
                  <a:cubicBezTo>
                    <a:pt x="1" y="1272"/>
                    <a:pt x="390" y="1587"/>
                    <a:pt x="796" y="1587"/>
                  </a:cubicBezTo>
                  <a:cubicBezTo>
                    <a:pt x="991" y="1587"/>
                    <a:pt x="1191" y="1515"/>
                    <a:pt x="1353" y="1352"/>
                  </a:cubicBezTo>
                  <a:cubicBezTo>
                    <a:pt x="1853" y="852"/>
                    <a:pt x="1497" y="0"/>
                    <a:pt x="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83"/>
            <p:cNvSpPr/>
            <p:nvPr/>
          </p:nvSpPr>
          <p:spPr>
            <a:xfrm>
              <a:off x="1006813" y="2706995"/>
              <a:ext cx="48600" cy="41623"/>
            </a:xfrm>
            <a:custGeom>
              <a:avLst/>
              <a:gdLst/>
              <a:ahLst/>
              <a:cxnLst/>
              <a:rect l="l" t="t" r="r" b="b"/>
              <a:pathLst>
                <a:path w="1853" h="1587" extrusionOk="0">
                  <a:moveTo>
                    <a:pt x="1057" y="369"/>
                  </a:moveTo>
                  <a:cubicBezTo>
                    <a:pt x="1272" y="369"/>
                    <a:pt x="1478" y="536"/>
                    <a:pt x="1478" y="789"/>
                  </a:cubicBezTo>
                  <a:cubicBezTo>
                    <a:pt x="1482" y="1025"/>
                    <a:pt x="1290" y="1213"/>
                    <a:pt x="1059" y="1213"/>
                  </a:cubicBezTo>
                  <a:cubicBezTo>
                    <a:pt x="684" y="1213"/>
                    <a:pt x="496" y="761"/>
                    <a:pt x="761" y="496"/>
                  </a:cubicBezTo>
                  <a:cubicBezTo>
                    <a:pt x="847" y="408"/>
                    <a:pt x="953" y="369"/>
                    <a:pt x="1057" y="369"/>
                  </a:cubicBezTo>
                  <a:close/>
                  <a:moveTo>
                    <a:pt x="1059" y="0"/>
                  </a:moveTo>
                  <a:cubicBezTo>
                    <a:pt x="352" y="0"/>
                    <a:pt x="0" y="852"/>
                    <a:pt x="501" y="1352"/>
                  </a:cubicBezTo>
                  <a:cubicBezTo>
                    <a:pt x="661" y="1514"/>
                    <a:pt x="859" y="1586"/>
                    <a:pt x="1053" y="1586"/>
                  </a:cubicBezTo>
                  <a:cubicBezTo>
                    <a:pt x="1461" y="1586"/>
                    <a:pt x="1853"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83"/>
            <p:cNvSpPr/>
            <p:nvPr/>
          </p:nvSpPr>
          <p:spPr>
            <a:xfrm>
              <a:off x="1113323" y="2706995"/>
              <a:ext cx="48626" cy="41623"/>
            </a:xfrm>
            <a:custGeom>
              <a:avLst/>
              <a:gdLst/>
              <a:ahLst/>
              <a:cxnLst/>
              <a:rect l="l" t="t" r="r" b="b"/>
              <a:pathLst>
                <a:path w="1854" h="1587" extrusionOk="0">
                  <a:moveTo>
                    <a:pt x="1059" y="369"/>
                  </a:moveTo>
                  <a:cubicBezTo>
                    <a:pt x="1275" y="369"/>
                    <a:pt x="1483" y="536"/>
                    <a:pt x="1483" y="789"/>
                  </a:cubicBezTo>
                  <a:cubicBezTo>
                    <a:pt x="1483" y="1025"/>
                    <a:pt x="1295" y="1213"/>
                    <a:pt x="1059" y="1213"/>
                  </a:cubicBezTo>
                  <a:cubicBezTo>
                    <a:pt x="684" y="1213"/>
                    <a:pt x="496" y="761"/>
                    <a:pt x="761" y="496"/>
                  </a:cubicBezTo>
                  <a:cubicBezTo>
                    <a:pt x="847" y="408"/>
                    <a:pt x="954" y="369"/>
                    <a:pt x="1059" y="369"/>
                  </a:cubicBezTo>
                  <a:close/>
                  <a:moveTo>
                    <a:pt x="1059" y="0"/>
                  </a:moveTo>
                  <a:cubicBezTo>
                    <a:pt x="352" y="0"/>
                    <a:pt x="1" y="852"/>
                    <a:pt x="496" y="1352"/>
                  </a:cubicBezTo>
                  <a:cubicBezTo>
                    <a:pt x="658" y="1514"/>
                    <a:pt x="856" y="1586"/>
                    <a:pt x="1051" y="1586"/>
                  </a:cubicBezTo>
                  <a:cubicBezTo>
                    <a:pt x="1459" y="1586"/>
                    <a:pt x="1850" y="1270"/>
                    <a:pt x="1853" y="794"/>
                  </a:cubicBezTo>
                  <a:cubicBezTo>
                    <a:pt x="1848" y="356"/>
                    <a:pt x="1497" y="0"/>
                    <a:pt x="10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83"/>
            <p:cNvSpPr/>
            <p:nvPr/>
          </p:nvSpPr>
          <p:spPr>
            <a:xfrm>
              <a:off x="910637" y="2514407"/>
              <a:ext cx="32207" cy="9862"/>
            </a:xfrm>
            <a:custGeom>
              <a:avLst/>
              <a:gdLst/>
              <a:ahLst/>
              <a:cxnLst/>
              <a:rect l="l" t="t" r="r" b="b"/>
              <a:pathLst>
                <a:path w="1228" h="376" extrusionOk="0">
                  <a:moveTo>
                    <a:pt x="241" y="1"/>
                  </a:moveTo>
                  <a:cubicBezTo>
                    <a:pt x="1" y="5"/>
                    <a:pt x="1" y="376"/>
                    <a:pt x="241" y="376"/>
                  </a:cubicBezTo>
                  <a:lnTo>
                    <a:pt x="987" y="376"/>
                  </a:lnTo>
                  <a:cubicBezTo>
                    <a:pt x="1228" y="376"/>
                    <a:pt x="1228" y="1"/>
                    <a:pt x="9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83"/>
            <p:cNvSpPr/>
            <p:nvPr/>
          </p:nvSpPr>
          <p:spPr>
            <a:xfrm>
              <a:off x="910637" y="2543441"/>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83"/>
            <p:cNvSpPr/>
            <p:nvPr/>
          </p:nvSpPr>
          <p:spPr>
            <a:xfrm>
              <a:off x="910637" y="2572343"/>
              <a:ext cx="32207" cy="9730"/>
            </a:xfrm>
            <a:custGeom>
              <a:avLst/>
              <a:gdLst/>
              <a:ahLst/>
              <a:cxnLst/>
              <a:rect l="l" t="t" r="r" b="b"/>
              <a:pathLst>
                <a:path w="1228" h="371" extrusionOk="0">
                  <a:moveTo>
                    <a:pt x="241" y="0"/>
                  </a:moveTo>
                  <a:cubicBezTo>
                    <a:pt x="1" y="0"/>
                    <a:pt x="1" y="371"/>
                    <a:pt x="241" y="371"/>
                  </a:cubicBezTo>
                  <a:lnTo>
                    <a:pt x="987" y="371"/>
                  </a:lnTo>
                  <a:cubicBezTo>
                    <a:pt x="1228" y="371"/>
                    <a:pt x="1228" y="0"/>
                    <a:pt x="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83"/>
            <p:cNvSpPr/>
            <p:nvPr/>
          </p:nvSpPr>
          <p:spPr>
            <a:xfrm>
              <a:off x="891963" y="2484376"/>
              <a:ext cx="69555" cy="168118"/>
            </a:xfrm>
            <a:custGeom>
              <a:avLst/>
              <a:gdLst/>
              <a:ahLst/>
              <a:cxnLst/>
              <a:rect l="l" t="t" r="r" b="b"/>
              <a:pathLst>
                <a:path w="2652" h="6410" extrusionOk="0">
                  <a:moveTo>
                    <a:pt x="2281" y="376"/>
                  </a:moveTo>
                  <a:lnTo>
                    <a:pt x="2281" y="4504"/>
                  </a:lnTo>
                  <a:lnTo>
                    <a:pt x="371" y="4504"/>
                  </a:lnTo>
                  <a:lnTo>
                    <a:pt x="371" y="376"/>
                  </a:lnTo>
                  <a:close/>
                  <a:moveTo>
                    <a:pt x="2281" y="4879"/>
                  </a:moveTo>
                  <a:lnTo>
                    <a:pt x="2281" y="6044"/>
                  </a:lnTo>
                  <a:lnTo>
                    <a:pt x="371" y="6039"/>
                  </a:lnTo>
                  <a:lnTo>
                    <a:pt x="371" y="4879"/>
                  </a:lnTo>
                  <a:close/>
                  <a:moveTo>
                    <a:pt x="188" y="0"/>
                  </a:moveTo>
                  <a:cubicBezTo>
                    <a:pt x="83" y="0"/>
                    <a:pt x="1" y="87"/>
                    <a:pt x="1" y="188"/>
                  </a:cubicBezTo>
                  <a:lnTo>
                    <a:pt x="1" y="6227"/>
                  </a:lnTo>
                  <a:cubicBezTo>
                    <a:pt x="1" y="6328"/>
                    <a:pt x="83" y="6410"/>
                    <a:pt x="188" y="6410"/>
                  </a:cubicBezTo>
                  <a:lnTo>
                    <a:pt x="2464" y="6410"/>
                  </a:lnTo>
                  <a:cubicBezTo>
                    <a:pt x="2467" y="6410"/>
                    <a:pt x="2470" y="6410"/>
                    <a:pt x="2473" y="6410"/>
                  </a:cubicBezTo>
                  <a:cubicBezTo>
                    <a:pt x="2574" y="6410"/>
                    <a:pt x="2652" y="6325"/>
                    <a:pt x="2652" y="6227"/>
                  </a:cubicBezTo>
                  <a:lnTo>
                    <a:pt x="2652" y="188"/>
                  </a:lnTo>
                  <a:cubicBezTo>
                    <a:pt x="2652" y="87"/>
                    <a:pt x="2570"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83"/>
            <p:cNvSpPr/>
            <p:nvPr/>
          </p:nvSpPr>
          <p:spPr>
            <a:xfrm>
              <a:off x="999863" y="2484507"/>
              <a:ext cx="69450" cy="167987"/>
            </a:xfrm>
            <a:custGeom>
              <a:avLst/>
              <a:gdLst/>
              <a:ahLst/>
              <a:cxnLst/>
              <a:rect l="l" t="t" r="r" b="b"/>
              <a:pathLst>
                <a:path w="2648"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5" y="6405"/>
                    <a:pt x="2647" y="6323"/>
                    <a:pt x="2647" y="6222"/>
                  </a:cubicBezTo>
                  <a:lnTo>
                    <a:pt x="2647" y="183"/>
                  </a:lnTo>
                  <a:cubicBezTo>
                    <a:pt x="2647" y="82"/>
                    <a:pt x="2565"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83"/>
            <p:cNvSpPr/>
            <p:nvPr/>
          </p:nvSpPr>
          <p:spPr>
            <a:xfrm>
              <a:off x="1106373" y="2484507"/>
              <a:ext cx="69582" cy="167987"/>
            </a:xfrm>
            <a:custGeom>
              <a:avLst/>
              <a:gdLst/>
              <a:ahLst/>
              <a:cxnLst/>
              <a:rect l="l" t="t" r="r" b="b"/>
              <a:pathLst>
                <a:path w="2653" h="6405" extrusionOk="0">
                  <a:moveTo>
                    <a:pt x="2277" y="371"/>
                  </a:moveTo>
                  <a:lnTo>
                    <a:pt x="2277" y="4499"/>
                  </a:lnTo>
                  <a:lnTo>
                    <a:pt x="371" y="4499"/>
                  </a:lnTo>
                  <a:lnTo>
                    <a:pt x="371" y="371"/>
                  </a:lnTo>
                  <a:close/>
                  <a:moveTo>
                    <a:pt x="2277" y="4874"/>
                  </a:moveTo>
                  <a:lnTo>
                    <a:pt x="2277" y="6039"/>
                  </a:lnTo>
                  <a:lnTo>
                    <a:pt x="371" y="6034"/>
                  </a:lnTo>
                  <a:lnTo>
                    <a:pt x="371" y="4874"/>
                  </a:lnTo>
                  <a:close/>
                  <a:moveTo>
                    <a:pt x="184" y="0"/>
                  </a:moveTo>
                  <a:cubicBezTo>
                    <a:pt x="83" y="0"/>
                    <a:pt x="1" y="82"/>
                    <a:pt x="1" y="183"/>
                  </a:cubicBezTo>
                  <a:lnTo>
                    <a:pt x="1" y="6222"/>
                  </a:lnTo>
                  <a:cubicBezTo>
                    <a:pt x="1" y="6323"/>
                    <a:pt x="83" y="6405"/>
                    <a:pt x="184" y="6405"/>
                  </a:cubicBezTo>
                  <a:lnTo>
                    <a:pt x="2464" y="6405"/>
                  </a:lnTo>
                  <a:cubicBezTo>
                    <a:pt x="2566" y="6405"/>
                    <a:pt x="2652" y="6323"/>
                    <a:pt x="2652" y="6222"/>
                  </a:cubicBezTo>
                  <a:lnTo>
                    <a:pt x="2652" y="183"/>
                  </a:lnTo>
                  <a:cubicBezTo>
                    <a:pt x="2647" y="82"/>
                    <a:pt x="2566" y="0"/>
                    <a:pt x="2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83"/>
            <p:cNvSpPr/>
            <p:nvPr/>
          </p:nvSpPr>
          <p:spPr>
            <a:xfrm>
              <a:off x="1125047" y="2514407"/>
              <a:ext cx="32102" cy="9862"/>
            </a:xfrm>
            <a:custGeom>
              <a:avLst/>
              <a:gdLst/>
              <a:ahLst/>
              <a:cxnLst/>
              <a:rect l="l" t="t" r="r" b="b"/>
              <a:pathLst>
                <a:path w="1224" h="376" extrusionOk="0">
                  <a:moveTo>
                    <a:pt x="242" y="1"/>
                  </a:moveTo>
                  <a:cubicBezTo>
                    <a:pt x="1" y="5"/>
                    <a:pt x="1" y="376"/>
                    <a:pt x="242" y="376"/>
                  </a:cubicBezTo>
                  <a:lnTo>
                    <a:pt x="983" y="376"/>
                  </a:lnTo>
                  <a:cubicBezTo>
                    <a:pt x="1223" y="376"/>
                    <a:pt x="122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83"/>
            <p:cNvSpPr/>
            <p:nvPr/>
          </p:nvSpPr>
          <p:spPr>
            <a:xfrm>
              <a:off x="1125047" y="2543441"/>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83"/>
            <p:cNvSpPr/>
            <p:nvPr/>
          </p:nvSpPr>
          <p:spPr>
            <a:xfrm>
              <a:off x="1125047" y="2572343"/>
              <a:ext cx="32102" cy="9730"/>
            </a:xfrm>
            <a:custGeom>
              <a:avLst/>
              <a:gdLst/>
              <a:ahLst/>
              <a:cxnLst/>
              <a:rect l="l" t="t" r="r" b="b"/>
              <a:pathLst>
                <a:path w="1224" h="371" extrusionOk="0">
                  <a:moveTo>
                    <a:pt x="242" y="0"/>
                  </a:moveTo>
                  <a:cubicBezTo>
                    <a:pt x="1" y="0"/>
                    <a:pt x="1" y="371"/>
                    <a:pt x="242" y="371"/>
                  </a:cubicBezTo>
                  <a:lnTo>
                    <a:pt x="983" y="371"/>
                  </a:lnTo>
                  <a:cubicBezTo>
                    <a:pt x="1223" y="371"/>
                    <a:pt x="1223" y="0"/>
                    <a:pt x="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83"/>
            <p:cNvSpPr/>
            <p:nvPr/>
          </p:nvSpPr>
          <p:spPr>
            <a:xfrm>
              <a:off x="1018537" y="2514407"/>
              <a:ext cx="32102" cy="9862"/>
            </a:xfrm>
            <a:custGeom>
              <a:avLst/>
              <a:gdLst/>
              <a:ahLst/>
              <a:cxnLst/>
              <a:rect l="l" t="t" r="r" b="b"/>
              <a:pathLst>
                <a:path w="1224" h="376" extrusionOk="0">
                  <a:moveTo>
                    <a:pt x="241" y="1"/>
                  </a:moveTo>
                  <a:cubicBezTo>
                    <a:pt x="1" y="5"/>
                    <a:pt x="1" y="376"/>
                    <a:pt x="241" y="376"/>
                  </a:cubicBezTo>
                  <a:lnTo>
                    <a:pt x="982" y="376"/>
                  </a:lnTo>
                  <a:cubicBezTo>
                    <a:pt x="1223" y="376"/>
                    <a:pt x="1223" y="1"/>
                    <a:pt x="9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83"/>
            <p:cNvSpPr/>
            <p:nvPr/>
          </p:nvSpPr>
          <p:spPr>
            <a:xfrm>
              <a:off x="1018537" y="2543441"/>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83"/>
            <p:cNvSpPr/>
            <p:nvPr/>
          </p:nvSpPr>
          <p:spPr>
            <a:xfrm>
              <a:off x="1018537" y="2572343"/>
              <a:ext cx="32102" cy="9730"/>
            </a:xfrm>
            <a:custGeom>
              <a:avLst/>
              <a:gdLst/>
              <a:ahLst/>
              <a:cxnLst/>
              <a:rect l="l" t="t" r="r" b="b"/>
              <a:pathLst>
                <a:path w="1224" h="371" extrusionOk="0">
                  <a:moveTo>
                    <a:pt x="241" y="0"/>
                  </a:moveTo>
                  <a:cubicBezTo>
                    <a:pt x="1" y="0"/>
                    <a:pt x="1" y="371"/>
                    <a:pt x="241" y="371"/>
                  </a:cubicBezTo>
                  <a:lnTo>
                    <a:pt x="982" y="371"/>
                  </a:lnTo>
                  <a:cubicBezTo>
                    <a:pt x="1223" y="371"/>
                    <a:pt x="1223" y="0"/>
                    <a:pt x="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9" name="Google Shape;15499;p83"/>
          <p:cNvGrpSpPr/>
          <p:nvPr/>
        </p:nvGrpSpPr>
        <p:grpSpPr>
          <a:xfrm>
            <a:off x="3140473" y="4172969"/>
            <a:ext cx="289158" cy="252938"/>
            <a:chOff x="3140473" y="4357544"/>
            <a:chExt cx="289158" cy="252938"/>
          </a:xfrm>
        </p:grpSpPr>
        <p:sp>
          <p:nvSpPr>
            <p:cNvPr id="15500" name="Google Shape;15500;p83"/>
            <p:cNvSpPr/>
            <p:nvPr/>
          </p:nvSpPr>
          <p:spPr>
            <a:xfrm>
              <a:off x="3144774" y="4425185"/>
              <a:ext cx="280687" cy="181127"/>
            </a:xfrm>
            <a:custGeom>
              <a:avLst/>
              <a:gdLst/>
              <a:ahLst/>
              <a:cxnLst/>
              <a:rect l="l" t="t" r="r" b="b"/>
              <a:pathLst>
                <a:path w="10702" h="6906" extrusionOk="0">
                  <a:moveTo>
                    <a:pt x="347" y="1"/>
                  </a:moveTo>
                  <a:cubicBezTo>
                    <a:pt x="154" y="1"/>
                    <a:pt x="0" y="155"/>
                    <a:pt x="0" y="347"/>
                  </a:cubicBezTo>
                  <a:lnTo>
                    <a:pt x="0" y="6559"/>
                  </a:lnTo>
                  <a:cubicBezTo>
                    <a:pt x="0" y="6752"/>
                    <a:pt x="154" y="6906"/>
                    <a:pt x="347" y="6906"/>
                  </a:cubicBezTo>
                  <a:lnTo>
                    <a:pt x="10355" y="6906"/>
                  </a:lnTo>
                  <a:cubicBezTo>
                    <a:pt x="10547" y="6906"/>
                    <a:pt x="10701" y="6747"/>
                    <a:pt x="10701" y="6559"/>
                  </a:cubicBezTo>
                  <a:lnTo>
                    <a:pt x="10701" y="347"/>
                  </a:lnTo>
                  <a:cubicBezTo>
                    <a:pt x="10701" y="155"/>
                    <a:pt x="10543" y="1"/>
                    <a:pt x="10355"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83"/>
            <p:cNvSpPr/>
            <p:nvPr/>
          </p:nvSpPr>
          <p:spPr>
            <a:xfrm>
              <a:off x="3144774" y="4425185"/>
              <a:ext cx="280687" cy="13533"/>
            </a:xfrm>
            <a:custGeom>
              <a:avLst/>
              <a:gdLst/>
              <a:ahLst/>
              <a:cxnLst/>
              <a:rect l="l" t="t" r="r" b="b"/>
              <a:pathLst>
                <a:path w="10702" h="516" extrusionOk="0">
                  <a:moveTo>
                    <a:pt x="347" y="1"/>
                  </a:moveTo>
                  <a:cubicBezTo>
                    <a:pt x="154" y="1"/>
                    <a:pt x="0" y="155"/>
                    <a:pt x="0" y="347"/>
                  </a:cubicBezTo>
                  <a:lnTo>
                    <a:pt x="0" y="516"/>
                  </a:lnTo>
                  <a:lnTo>
                    <a:pt x="10701" y="516"/>
                  </a:lnTo>
                  <a:lnTo>
                    <a:pt x="10701" y="347"/>
                  </a:lnTo>
                  <a:cubicBezTo>
                    <a:pt x="10701" y="155"/>
                    <a:pt x="10547" y="1"/>
                    <a:pt x="10355"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83"/>
            <p:cNvSpPr/>
            <p:nvPr/>
          </p:nvSpPr>
          <p:spPr>
            <a:xfrm>
              <a:off x="3171894" y="4461405"/>
              <a:ext cx="90511" cy="117657"/>
            </a:xfrm>
            <a:custGeom>
              <a:avLst/>
              <a:gdLst/>
              <a:ahLst/>
              <a:cxnLst/>
              <a:rect l="l" t="t" r="r" b="b"/>
              <a:pathLst>
                <a:path w="3451" h="4486" extrusionOk="0">
                  <a:moveTo>
                    <a:pt x="174" y="1"/>
                  </a:moveTo>
                  <a:cubicBezTo>
                    <a:pt x="78" y="1"/>
                    <a:pt x="1" y="78"/>
                    <a:pt x="1" y="174"/>
                  </a:cubicBezTo>
                  <a:lnTo>
                    <a:pt x="1" y="4312"/>
                  </a:lnTo>
                  <a:cubicBezTo>
                    <a:pt x="1" y="4408"/>
                    <a:pt x="78" y="4485"/>
                    <a:pt x="174" y="4485"/>
                  </a:cubicBezTo>
                  <a:lnTo>
                    <a:pt x="3282" y="4485"/>
                  </a:lnTo>
                  <a:cubicBezTo>
                    <a:pt x="3374" y="4485"/>
                    <a:pt x="3451" y="4408"/>
                    <a:pt x="3451" y="4312"/>
                  </a:cubicBezTo>
                  <a:lnTo>
                    <a:pt x="3451" y="174"/>
                  </a:lnTo>
                  <a:cubicBezTo>
                    <a:pt x="3451" y="78"/>
                    <a:pt x="3374" y="1"/>
                    <a:pt x="3282"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83"/>
            <p:cNvSpPr/>
            <p:nvPr/>
          </p:nvSpPr>
          <p:spPr>
            <a:xfrm>
              <a:off x="3289629" y="4461405"/>
              <a:ext cx="108582" cy="18071"/>
            </a:xfrm>
            <a:custGeom>
              <a:avLst/>
              <a:gdLst/>
              <a:ahLst/>
              <a:cxnLst/>
              <a:rect l="l" t="t" r="r" b="b"/>
              <a:pathLst>
                <a:path w="4140" h="689" extrusionOk="0">
                  <a:moveTo>
                    <a:pt x="169" y="1"/>
                  </a:moveTo>
                  <a:cubicBezTo>
                    <a:pt x="78" y="1"/>
                    <a:pt x="1" y="78"/>
                    <a:pt x="1" y="174"/>
                  </a:cubicBezTo>
                  <a:lnTo>
                    <a:pt x="1" y="516"/>
                  </a:lnTo>
                  <a:cubicBezTo>
                    <a:pt x="1" y="612"/>
                    <a:pt x="78" y="689"/>
                    <a:pt x="169" y="689"/>
                  </a:cubicBezTo>
                  <a:lnTo>
                    <a:pt x="3966" y="689"/>
                  </a:lnTo>
                  <a:cubicBezTo>
                    <a:pt x="4062" y="689"/>
                    <a:pt x="4139" y="612"/>
                    <a:pt x="4139" y="516"/>
                  </a:cubicBezTo>
                  <a:lnTo>
                    <a:pt x="4139" y="174"/>
                  </a:lnTo>
                  <a:cubicBezTo>
                    <a:pt x="4139" y="78"/>
                    <a:pt x="4062" y="1"/>
                    <a:pt x="3966" y="1"/>
                  </a:cubicBezTo>
                  <a:close/>
                </a:path>
              </a:pathLst>
            </a:custGeom>
            <a:solidFill>
              <a:srgbClr val="CF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83"/>
            <p:cNvSpPr/>
            <p:nvPr/>
          </p:nvSpPr>
          <p:spPr>
            <a:xfrm>
              <a:off x="3289629" y="4497625"/>
              <a:ext cx="81436" cy="18071"/>
            </a:xfrm>
            <a:custGeom>
              <a:avLst/>
              <a:gdLst/>
              <a:ahLst/>
              <a:cxnLst/>
              <a:rect l="l" t="t" r="r" b="b"/>
              <a:pathLst>
                <a:path w="3105" h="689" extrusionOk="0">
                  <a:moveTo>
                    <a:pt x="169" y="1"/>
                  </a:moveTo>
                  <a:cubicBezTo>
                    <a:pt x="78" y="1"/>
                    <a:pt x="1" y="78"/>
                    <a:pt x="1" y="174"/>
                  </a:cubicBezTo>
                  <a:lnTo>
                    <a:pt x="1" y="516"/>
                  </a:lnTo>
                  <a:cubicBezTo>
                    <a:pt x="1" y="612"/>
                    <a:pt x="78" y="689"/>
                    <a:pt x="169" y="689"/>
                  </a:cubicBezTo>
                  <a:lnTo>
                    <a:pt x="2931" y="689"/>
                  </a:lnTo>
                  <a:cubicBezTo>
                    <a:pt x="3028" y="689"/>
                    <a:pt x="3105" y="612"/>
                    <a:pt x="3105" y="521"/>
                  </a:cubicBezTo>
                  <a:lnTo>
                    <a:pt x="3105" y="174"/>
                  </a:lnTo>
                  <a:cubicBezTo>
                    <a:pt x="3105" y="78"/>
                    <a:pt x="3028" y="1"/>
                    <a:pt x="293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83"/>
            <p:cNvSpPr/>
            <p:nvPr/>
          </p:nvSpPr>
          <p:spPr>
            <a:xfrm>
              <a:off x="3262378" y="4361846"/>
              <a:ext cx="45347" cy="81410"/>
            </a:xfrm>
            <a:custGeom>
              <a:avLst/>
              <a:gdLst/>
              <a:ahLst/>
              <a:cxnLst/>
              <a:rect l="l" t="t" r="r" b="b"/>
              <a:pathLst>
                <a:path w="1729" h="3104" extrusionOk="0">
                  <a:moveTo>
                    <a:pt x="1" y="0"/>
                  </a:moveTo>
                  <a:lnTo>
                    <a:pt x="347" y="3104"/>
                  </a:lnTo>
                  <a:lnTo>
                    <a:pt x="1382" y="3104"/>
                  </a:lnTo>
                  <a:lnTo>
                    <a:pt x="1728" y="0"/>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83"/>
            <p:cNvSpPr/>
            <p:nvPr/>
          </p:nvSpPr>
          <p:spPr>
            <a:xfrm>
              <a:off x="3189938" y="4520233"/>
              <a:ext cx="54422" cy="58828"/>
            </a:xfrm>
            <a:custGeom>
              <a:avLst/>
              <a:gdLst/>
              <a:ahLst/>
              <a:cxnLst/>
              <a:rect l="l" t="t" r="r" b="b"/>
              <a:pathLst>
                <a:path w="2075" h="2243" extrusionOk="0">
                  <a:moveTo>
                    <a:pt x="694" y="0"/>
                  </a:moveTo>
                  <a:lnTo>
                    <a:pt x="694" y="347"/>
                  </a:lnTo>
                  <a:cubicBezTo>
                    <a:pt x="694" y="409"/>
                    <a:pt x="655" y="472"/>
                    <a:pt x="597" y="501"/>
                  </a:cubicBezTo>
                  <a:lnTo>
                    <a:pt x="193" y="703"/>
                  </a:lnTo>
                  <a:cubicBezTo>
                    <a:pt x="78" y="760"/>
                    <a:pt x="1" y="881"/>
                    <a:pt x="1" y="1011"/>
                  </a:cubicBezTo>
                  <a:lnTo>
                    <a:pt x="1" y="2242"/>
                  </a:lnTo>
                  <a:lnTo>
                    <a:pt x="2075" y="2242"/>
                  </a:lnTo>
                  <a:lnTo>
                    <a:pt x="2075" y="1011"/>
                  </a:lnTo>
                  <a:cubicBezTo>
                    <a:pt x="2075" y="881"/>
                    <a:pt x="1998" y="760"/>
                    <a:pt x="1882" y="703"/>
                  </a:cubicBezTo>
                  <a:lnTo>
                    <a:pt x="1478" y="501"/>
                  </a:lnTo>
                  <a:cubicBezTo>
                    <a:pt x="1420" y="472"/>
                    <a:pt x="1382" y="409"/>
                    <a:pt x="1382" y="347"/>
                  </a:cubicBezTo>
                  <a:lnTo>
                    <a:pt x="1382" y="0"/>
                  </a:ln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83"/>
            <p:cNvSpPr/>
            <p:nvPr/>
          </p:nvSpPr>
          <p:spPr>
            <a:xfrm>
              <a:off x="3190069" y="4534475"/>
              <a:ext cx="54291" cy="44587"/>
            </a:xfrm>
            <a:custGeom>
              <a:avLst/>
              <a:gdLst/>
              <a:ahLst/>
              <a:cxnLst/>
              <a:rect l="l" t="t" r="r" b="b"/>
              <a:pathLst>
                <a:path w="2070" h="1700" extrusionOk="0">
                  <a:moveTo>
                    <a:pt x="506" y="1"/>
                  </a:moveTo>
                  <a:lnTo>
                    <a:pt x="188" y="160"/>
                  </a:lnTo>
                  <a:cubicBezTo>
                    <a:pt x="73" y="217"/>
                    <a:pt x="1" y="338"/>
                    <a:pt x="1" y="468"/>
                  </a:cubicBezTo>
                  <a:lnTo>
                    <a:pt x="1" y="1699"/>
                  </a:lnTo>
                  <a:lnTo>
                    <a:pt x="2070" y="1699"/>
                  </a:lnTo>
                  <a:lnTo>
                    <a:pt x="2070" y="468"/>
                  </a:lnTo>
                  <a:cubicBezTo>
                    <a:pt x="2070" y="338"/>
                    <a:pt x="1997" y="217"/>
                    <a:pt x="1877" y="160"/>
                  </a:cubicBezTo>
                  <a:lnTo>
                    <a:pt x="1564" y="1"/>
                  </a:lnTo>
                  <a:cubicBezTo>
                    <a:pt x="1439" y="155"/>
                    <a:pt x="1247" y="492"/>
                    <a:pt x="1035" y="492"/>
                  </a:cubicBezTo>
                  <a:cubicBezTo>
                    <a:pt x="818" y="492"/>
                    <a:pt x="631" y="155"/>
                    <a:pt x="5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83"/>
            <p:cNvSpPr/>
            <p:nvPr/>
          </p:nvSpPr>
          <p:spPr>
            <a:xfrm>
              <a:off x="3190069" y="4542553"/>
              <a:ext cx="13533" cy="36509"/>
            </a:xfrm>
            <a:custGeom>
              <a:avLst/>
              <a:gdLst/>
              <a:ahLst/>
              <a:cxnLst/>
              <a:rect l="l" t="t" r="r" b="b"/>
              <a:pathLst>
                <a:path w="516" h="1392" extrusionOk="0">
                  <a:moveTo>
                    <a:pt x="39" y="1"/>
                  </a:moveTo>
                  <a:cubicBezTo>
                    <a:pt x="15" y="49"/>
                    <a:pt x="1" y="102"/>
                    <a:pt x="1" y="160"/>
                  </a:cubicBezTo>
                  <a:lnTo>
                    <a:pt x="1" y="1391"/>
                  </a:lnTo>
                  <a:lnTo>
                    <a:pt x="515" y="1391"/>
                  </a:lnTo>
                  <a:lnTo>
                    <a:pt x="515" y="530"/>
                  </a:lnTo>
                  <a:cubicBezTo>
                    <a:pt x="515" y="419"/>
                    <a:pt x="462" y="318"/>
                    <a:pt x="376" y="256"/>
                  </a:cubicBezTo>
                  <a:lnTo>
                    <a:pt x="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83"/>
            <p:cNvSpPr/>
            <p:nvPr/>
          </p:nvSpPr>
          <p:spPr>
            <a:xfrm>
              <a:off x="3230696" y="4542553"/>
              <a:ext cx="13665" cy="36509"/>
            </a:xfrm>
            <a:custGeom>
              <a:avLst/>
              <a:gdLst/>
              <a:ahLst/>
              <a:cxnLst/>
              <a:rect l="l" t="t" r="r" b="b"/>
              <a:pathLst>
                <a:path w="521" h="1392" extrusionOk="0">
                  <a:moveTo>
                    <a:pt x="477" y="1"/>
                  </a:moveTo>
                  <a:lnTo>
                    <a:pt x="140" y="256"/>
                  </a:lnTo>
                  <a:cubicBezTo>
                    <a:pt x="54" y="318"/>
                    <a:pt x="1" y="419"/>
                    <a:pt x="1" y="530"/>
                  </a:cubicBezTo>
                  <a:lnTo>
                    <a:pt x="1" y="1391"/>
                  </a:lnTo>
                  <a:lnTo>
                    <a:pt x="521" y="1391"/>
                  </a:lnTo>
                  <a:lnTo>
                    <a:pt x="521" y="160"/>
                  </a:lnTo>
                  <a:cubicBezTo>
                    <a:pt x="521" y="102"/>
                    <a:pt x="506" y="49"/>
                    <a:pt x="477"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83"/>
            <p:cNvSpPr/>
            <p:nvPr/>
          </p:nvSpPr>
          <p:spPr>
            <a:xfrm>
              <a:off x="3199039" y="4484013"/>
              <a:ext cx="36246" cy="40784"/>
            </a:xfrm>
            <a:custGeom>
              <a:avLst/>
              <a:gdLst/>
              <a:ahLst/>
              <a:cxnLst/>
              <a:rect l="l" t="t" r="r" b="b"/>
              <a:pathLst>
                <a:path w="1382" h="1555" extrusionOk="0">
                  <a:moveTo>
                    <a:pt x="520" y="0"/>
                  </a:moveTo>
                  <a:cubicBezTo>
                    <a:pt x="231" y="0"/>
                    <a:pt x="0" y="231"/>
                    <a:pt x="0" y="520"/>
                  </a:cubicBezTo>
                  <a:lnTo>
                    <a:pt x="0" y="862"/>
                  </a:lnTo>
                  <a:cubicBezTo>
                    <a:pt x="0" y="1246"/>
                    <a:pt x="308" y="1554"/>
                    <a:pt x="693" y="1554"/>
                  </a:cubicBezTo>
                  <a:cubicBezTo>
                    <a:pt x="1073" y="1554"/>
                    <a:pt x="1381" y="1246"/>
                    <a:pt x="1381" y="862"/>
                  </a:cubicBezTo>
                  <a:lnTo>
                    <a:pt x="1381" y="520"/>
                  </a:lnTo>
                  <a:cubicBezTo>
                    <a:pt x="1381" y="231"/>
                    <a:pt x="1150" y="0"/>
                    <a:pt x="866" y="0"/>
                  </a:cubicBezTo>
                  <a:close/>
                </a:path>
              </a:pathLst>
            </a:custGeom>
            <a:solidFill>
              <a:srgbClr val="D6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83"/>
            <p:cNvSpPr/>
            <p:nvPr/>
          </p:nvSpPr>
          <p:spPr>
            <a:xfrm>
              <a:off x="3199039" y="4484013"/>
              <a:ext cx="24890" cy="40784"/>
            </a:xfrm>
            <a:custGeom>
              <a:avLst/>
              <a:gdLst/>
              <a:ahLst/>
              <a:cxnLst/>
              <a:rect l="l" t="t" r="r" b="b"/>
              <a:pathLst>
                <a:path w="949" h="1555" extrusionOk="0">
                  <a:moveTo>
                    <a:pt x="520" y="0"/>
                  </a:moveTo>
                  <a:cubicBezTo>
                    <a:pt x="231" y="0"/>
                    <a:pt x="0" y="231"/>
                    <a:pt x="0" y="520"/>
                  </a:cubicBezTo>
                  <a:lnTo>
                    <a:pt x="0" y="862"/>
                  </a:lnTo>
                  <a:cubicBezTo>
                    <a:pt x="0" y="1258"/>
                    <a:pt x="324" y="1554"/>
                    <a:pt x="687" y="1554"/>
                  </a:cubicBezTo>
                  <a:cubicBezTo>
                    <a:pt x="773" y="1554"/>
                    <a:pt x="861" y="1537"/>
                    <a:pt x="948" y="1501"/>
                  </a:cubicBezTo>
                  <a:cubicBezTo>
                    <a:pt x="688" y="1396"/>
                    <a:pt x="515" y="1145"/>
                    <a:pt x="520" y="862"/>
                  </a:cubicBezTo>
                  <a:lnTo>
                    <a:pt x="520" y="520"/>
                  </a:lnTo>
                  <a:cubicBezTo>
                    <a:pt x="520" y="265"/>
                    <a:pt x="698" y="53"/>
                    <a:pt x="948" y="10"/>
                  </a:cubicBezTo>
                  <a:cubicBezTo>
                    <a:pt x="919" y="5"/>
                    <a:pt x="890" y="0"/>
                    <a:pt x="861" y="0"/>
                  </a:cubicBezTo>
                  <a:close/>
                </a:path>
              </a:pathLst>
            </a:custGeom>
            <a:solidFill>
              <a:srgbClr val="CC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83"/>
            <p:cNvSpPr/>
            <p:nvPr/>
          </p:nvSpPr>
          <p:spPr>
            <a:xfrm>
              <a:off x="3199039" y="4484013"/>
              <a:ext cx="36351" cy="18071"/>
            </a:xfrm>
            <a:custGeom>
              <a:avLst/>
              <a:gdLst/>
              <a:ahLst/>
              <a:cxnLst/>
              <a:rect l="l" t="t" r="r" b="b"/>
              <a:pathLst>
                <a:path w="1386" h="689" extrusionOk="0">
                  <a:moveTo>
                    <a:pt x="520" y="0"/>
                  </a:moveTo>
                  <a:cubicBezTo>
                    <a:pt x="231" y="0"/>
                    <a:pt x="0" y="231"/>
                    <a:pt x="0" y="520"/>
                  </a:cubicBezTo>
                  <a:cubicBezTo>
                    <a:pt x="0" y="520"/>
                    <a:pt x="520" y="688"/>
                    <a:pt x="1386" y="688"/>
                  </a:cubicBezTo>
                  <a:lnTo>
                    <a:pt x="1386" y="520"/>
                  </a:lnTo>
                  <a:cubicBezTo>
                    <a:pt x="1386" y="231"/>
                    <a:pt x="1155" y="0"/>
                    <a:pt x="866"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83"/>
            <p:cNvSpPr/>
            <p:nvPr/>
          </p:nvSpPr>
          <p:spPr>
            <a:xfrm>
              <a:off x="3199039" y="4484013"/>
              <a:ext cx="24890" cy="16550"/>
            </a:xfrm>
            <a:custGeom>
              <a:avLst/>
              <a:gdLst/>
              <a:ahLst/>
              <a:cxnLst/>
              <a:rect l="l" t="t" r="r" b="b"/>
              <a:pathLst>
                <a:path w="949" h="631" extrusionOk="0">
                  <a:moveTo>
                    <a:pt x="520" y="0"/>
                  </a:moveTo>
                  <a:cubicBezTo>
                    <a:pt x="231" y="0"/>
                    <a:pt x="0" y="231"/>
                    <a:pt x="0" y="520"/>
                  </a:cubicBezTo>
                  <a:cubicBezTo>
                    <a:pt x="169" y="568"/>
                    <a:pt x="342" y="606"/>
                    <a:pt x="520" y="631"/>
                  </a:cubicBezTo>
                  <a:lnTo>
                    <a:pt x="520" y="520"/>
                  </a:lnTo>
                  <a:cubicBezTo>
                    <a:pt x="520" y="265"/>
                    <a:pt x="698" y="53"/>
                    <a:pt x="948" y="10"/>
                  </a:cubicBezTo>
                  <a:cubicBezTo>
                    <a:pt x="919" y="5"/>
                    <a:pt x="890" y="0"/>
                    <a:pt x="861"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83"/>
            <p:cNvSpPr/>
            <p:nvPr/>
          </p:nvSpPr>
          <p:spPr>
            <a:xfrm>
              <a:off x="3140473" y="4357544"/>
              <a:ext cx="289158" cy="252938"/>
            </a:xfrm>
            <a:custGeom>
              <a:avLst/>
              <a:gdLst/>
              <a:ahLst/>
              <a:cxnLst/>
              <a:rect l="l" t="t" r="r" b="b"/>
              <a:pathLst>
                <a:path w="11025" h="9644" extrusionOk="0">
                  <a:moveTo>
                    <a:pt x="6198" y="323"/>
                  </a:moveTo>
                  <a:lnTo>
                    <a:pt x="5890" y="3100"/>
                  </a:lnTo>
                  <a:cubicBezTo>
                    <a:pt x="5885" y="3104"/>
                    <a:pt x="5880" y="3109"/>
                    <a:pt x="5876" y="3109"/>
                  </a:cubicBezTo>
                  <a:lnTo>
                    <a:pt x="5149" y="3109"/>
                  </a:lnTo>
                  <a:cubicBezTo>
                    <a:pt x="5144" y="3109"/>
                    <a:pt x="5139" y="3104"/>
                    <a:pt x="5139" y="3100"/>
                  </a:cubicBezTo>
                  <a:lnTo>
                    <a:pt x="4831" y="323"/>
                  </a:lnTo>
                  <a:close/>
                  <a:moveTo>
                    <a:pt x="10519" y="2739"/>
                  </a:moveTo>
                  <a:cubicBezTo>
                    <a:pt x="10620" y="2739"/>
                    <a:pt x="10702" y="2821"/>
                    <a:pt x="10702" y="2926"/>
                  </a:cubicBezTo>
                  <a:lnTo>
                    <a:pt x="10702" y="9138"/>
                  </a:lnTo>
                  <a:cubicBezTo>
                    <a:pt x="10702" y="9239"/>
                    <a:pt x="10620" y="9321"/>
                    <a:pt x="10519" y="9321"/>
                  </a:cubicBezTo>
                  <a:lnTo>
                    <a:pt x="511" y="9321"/>
                  </a:lnTo>
                  <a:cubicBezTo>
                    <a:pt x="409" y="9321"/>
                    <a:pt x="328" y="9239"/>
                    <a:pt x="328" y="9138"/>
                  </a:cubicBezTo>
                  <a:lnTo>
                    <a:pt x="328" y="2926"/>
                  </a:lnTo>
                  <a:cubicBezTo>
                    <a:pt x="328" y="2821"/>
                    <a:pt x="409" y="2739"/>
                    <a:pt x="511" y="2739"/>
                  </a:cubicBezTo>
                  <a:lnTo>
                    <a:pt x="4774" y="2739"/>
                  </a:lnTo>
                  <a:lnTo>
                    <a:pt x="4817" y="3133"/>
                  </a:lnTo>
                  <a:cubicBezTo>
                    <a:pt x="4836" y="3302"/>
                    <a:pt x="4981" y="3432"/>
                    <a:pt x="5149" y="3432"/>
                  </a:cubicBezTo>
                  <a:lnTo>
                    <a:pt x="5880" y="3432"/>
                  </a:lnTo>
                  <a:cubicBezTo>
                    <a:pt x="6049" y="3432"/>
                    <a:pt x="6193" y="3302"/>
                    <a:pt x="6212" y="3133"/>
                  </a:cubicBezTo>
                  <a:lnTo>
                    <a:pt x="6256" y="2739"/>
                  </a:lnTo>
                  <a:close/>
                  <a:moveTo>
                    <a:pt x="4649" y="1"/>
                  </a:moveTo>
                  <a:cubicBezTo>
                    <a:pt x="4552" y="1"/>
                    <a:pt x="4480" y="83"/>
                    <a:pt x="4490" y="179"/>
                  </a:cubicBezTo>
                  <a:lnTo>
                    <a:pt x="4740" y="2416"/>
                  </a:lnTo>
                  <a:lnTo>
                    <a:pt x="511" y="2416"/>
                  </a:lnTo>
                  <a:cubicBezTo>
                    <a:pt x="231" y="2416"/>
                    <a:pt x="0" y="2642"/>
                    <a:pt x="0" y="2926"/>
                  </a:cubicBezTo>
                  <a:lnTo>
                    <a:pt x="0" y="9138"/>
                  </a:lnTo>
                  <a:cubicBezTo>
                    <a:pt x="0" y="9417"/>
                    <a:pt x="231" y="9644"/>
                    <a:pt x="511" y="9644"/>
                  </a:cubicBezTo>
                  <a:lnTo>
                    <a:pt x="10519" y="9644"/>
                  </a:lnTo>
                  <a:cubicBezTo>
                    <a:pt x="10798" y="9644"/>
                    <a:pt x="11024" y="9417"/>
                    <a:pt x="11024" y="9138"/>
                  </a:cubicBezTo>
                  <a:lnTo>
                    <a:pt x="11024" y="2926"/>
                  </a:lnTo>
                  <a:cubicBezTo>
                    <a:pt x="11024" y="2642"/>
                    <a:pt x="10798" y="2416"/>
                    <a:pt x="10519" y="2416"/>
                  </a:cubicBezTo>
                  <a:lnTo>
                    <a:pt x="6289" y="2416"/>
                  </a:lnTo>
                  <a:lnTo>
                    <a:pt x="6535" y="179"/>
                  </a:lnTo>
                  <a:cubicBezTo>
                    <a:pt x="6549" y="83"/>
                    <a:pt x="6472" y="1"/>
                    <a:pt x="63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83"/>
            <p:cNvSpPr/>
            <p:nvPr/>
          </p:nvSpPr>
          <p:spPr>
            <a:xfrm>
              <a:off x="3167723" y="4457130"/>
              <a:ext cx="98983" cy="126233"/>
            </a:xfrm>
            <a:custGeom>
              <a:avLst/>
              <a:gdLst/>
              <a:ahLst/>
              <a:cxnLst/>
              <a:rect l="l" t="t" r="r" b="b"/>
              <a:pathLst>
                <a:path w="3774" h="4813" extrusionOk="0">
                  <a:moveTo>
                    <a:pt x="2060" y="1189"/>
                  </a:moveTo>
                  <a:cubicBezTo>
                    <a:pt x="2253" y="1189"/>
                    <a:pt x="2416" y="1348"/>
                    <a:pt x="2416" y="1545"/>
                  </a:cubicBezTo>
                  <a:lnTo>
                    <a:pt x="2416" y="1887"/>
                  </a:lnTo>
                  <a:cubicBezTo>
                    <a:pt x="2416" y="2180"/>
                    <a:pt x="2176" y="2416"/>
                    <a:pt x="1887" y="2416"/>
                  </a:cubicBezTo>
                  <a:cubicBezTo>
                    <a:pt x="1594" y="2416"/>
                    <a:pt x="1358" y="2180"/>
                    <a:pt x="1358" y="1887"/>
                  </a:cubicBezTo>
                  <a:lnTo>
                    <a:pt x="1358" y="1545"/>
                  </a:lnTo>
                  <a:cubicBezTo>
                    <a:pt x="1358" y="1348"/>
                    <a:pt x="1517" y="1189"/>
                    <a:pt x="1714" y="1189"/>
                  </a:cubicBezTo>
                  <a:close/>
                  <a:moveTo>
                    <a:pt x="2070" y="2719"/>
                  </a:moveTo>
                  <a:lnTo>
                    <a:pt x="2070" y="2815"/>
                  </a:lnTo>
                  <a:cubicBezTo>
                    <a:pt x="2070" y="2878"/>
                    <a:pt x="2084" y="2935"/>
                    <a:pt x="2113" y="2984"/>
                  </a:cubicBezTo>
                  <a:lnTo>
                    <a:pt x="1892" y="3205"/>
                  </a:lnTo>
                  <a:cubicBezTo>
                    <a:pt x="1889" y="3207"/>
                    <a:pt x="1887" y="3209"/>
                    <a:pt x="1885" y="3209"/>
                  </a:cubicBezTo>
                  <a:cubicBezTo>
                    <a:pt x="1882" y="3209"/>
                    <a:pt x="1880" y="3207"/>
                    <a:pt x="1877" y="3205"/>
                  </a:cubicBezTo>
                  <a:lnTo>
                    <a:pt x="1656" y="2984"/>
                  </a:lnTo>
                  <a:cubicBezTo>
                    <a:pt x="1685" y="2935"/>
                    <a:pt x="1704" y="2878"/>
                    <a:pt x="1704" y="2815"/>
                  </a:cubicBezTo>
                  <a:lnTo>
                    <a:pt x="1704" y="2719"/>
                  </a:lnTo>
                  <a:cubicBezTo>
                    <a:pt x="1762" y="2733"/>
                    <a:pt x="1824" y="2738"/>
                    <a:pt x="1887" y="2743"/>
                  </a:cubicBezTo>
                  <a:lnTo>
                    <a:pt x="1887" y="2738"/>
                  </a:lnTo>
                  <a:cubicBezTo>
                    <a:pt x="1950" y="2738"/>
                    <a:pt x="2007" y="2733"/>
                    <a:pt x="2070" y="2719"/>
                  </a:cubicBezTo>
                  <a:close/>
                  <a:moveTo>
                    <a:pt x="2378" y="3176"/>
                  </a:moveTo>
                  <a:lnTo>
                    <a:pt x="2657" y="3320"/>
                  </a:lnTo>
                  <a:cubicBezTo>
                    <a:pt x="2719" y="3349"/>
                    <a:pt x="2758" y="3412"/>
                    <a:pt x="2758" y="3484"/>
                  </a:cubicBezTo>
                  <a:lnTo>
                    <a:pt x="2758" y="4490"/>
                  </a:lnTo>
                  <a:lnTo>
                    <a:pt x="1011" y="4490"/>
                  </a:lnTo>
                  <a:lnTo>
                    <a:pt x="1011" y="3484"/>
                  </a:lnTo>
                  <a:cubicBezTo>
                    <a:pt x="1011" y="3412"/>
                    <a:pt x="1050" y="3349"/>
                    <a:pt x="1112" y="3320"/>
                  </a:cubicBezTo>
                  <a:lnTo>
                    <a:pt x="1396" y="3176"/>
                  </a:lnTo>
                  <a:lnTo>
                    <a:pt x="1651" y="3436"/>
                  </a:lnTo>
                  <a:cubicBezTo>
                    <a:pt x="1716" y="3501"/>
                    <a:pt x="1802" y="3533"/>
                    <a:pt x="1887" y="3533"/>
                  </a:cubicBezTo>
                  <a:cubicBezTo>
                    <a:pt x="1972" y="3533"/>
                    <a:pt x="2058" y="3501"/>
                    <a:pt x="2123" y="3436"/>
                  </a:cubicBezTo>
                  <a:lnTo>
                    <a:pt x="2378" y="3176"/>
                  </a:lnTo>
                  <a:close/>
                  <a:moveTo>
                    <a:pt x="3436" y="323"/>
                  </a:moveTo>
                  <a:cubicBezTo>
                    <a:pt x="3441" y="323"/>
                    <a:pt x="3446" y="328"/>
                    <a:pt x="3446" y="337"/>
                  </a:cubicBezTo>
                  <a:lnTo>
                    <a:pt x="3446" y="4475"/>
                  </a:lnTo>
                  <a:lnTo>
                    <a:pt x="3451" y="4475"/>
                  </a:lnTo>
                  <a:cubicBezTo>
                    <a:pt x="3451" y="4485"/>
                    <a:pt x="3446" y="4490"/>
                    <a:pt x="3441" y="4490"/>
                  </a:cubicBezTo>
                  <a:lnTo>
                    <a:pt x="3085" y="4490"/>
                  </a:lnTo>
                  <a:lnTo>
                    <a:pt x="3085" y="3484"/>
                  </a:lnTo>
                  <a:cubicBezTo>
                    <a:pt x="3085" y="3292"/>
                    <a:pt x="2974" y="3113"/>
                    <a:pt x="2801" y="3032"/>
                  </a:cubicBezTo>
                  <a:lnTo>
                    <a:pt x="2397" y="2830"/>
                  </a:lnTo>
                  <a:cubicBezTo>
                    <a:pt x="2397" y="2825"/>
                    <a:pt x="2392" y="2820"/>
                    <a:pt x="2392" y="2815"/>
                  </a:cubicBezTo>
                  <a:lnTo>
                    <a:pt x="2392" y="2575"/>
                  </a:lnTo>
                  <a:lnTo>
                    <a:pt x="2392" y="2570"/>
                  </a:lnTo>
                  <a:cubicBezTo>
                    <a:pt x="2609" y="2411"/>
                    <a:pt x="2739" y="2156"/>
                    <a:pt x="2739" y="1887"/>
                  </a:cubicBezTo>
                  <a:lnTo>
                    <a:pt x="2739" y="1540"/>
                  </a:lnTo>
                  <a:cubicBezTo>
                    <a:pt x="2739" y="1165"/>
                    <a:pt x="2436" y="862"/>
                    <a:pt x="2060" y="862"/>
                  </a:cubicBezTo>
                  <a:lnTo>
                    <a:pt x="1714" y="862"/>
                  </a:lnTo>
                  <a:cubicBezTo>
                    <a:pt x="1338" y="862"/>
                    <a:pt x="1031" y="1165"/>
                    <a:pt x="1031" y="1540"/>
                  </a:cubicBezTo>
                  <a:lnTo>
                    <a:pt x="1031" y="1887"/>
                  </a:lnTo>
                  <a:cubicBezTo>
                    <a:pt x="1031" y="2156"/>
                    <a:pt x="1160" y="2411"/>
                    <a:pt x="1377" y="2570"/>
                  </a:cubicBezTo>
                  <a:lnTo>
                    <a:pt x="1377" y="2575"/>
                  </a:lnTo>
                  <a:lnTo>
                    <a:pt x="1377" y="2815"/>
                  </a:lnTo>
                  <a:cubicBezTo>
                    <a:pt x="1377" y="2820"/>
                    <a:pt x="1377" y="2825"/>
                    <a:pt x="1372" y="2830"/>
                  </a:cubicBezTo>
                  <a:lnTo>
                    <a:pt x="968" y="3032"/>
                  </a:lnTo>
                  <a:cubicBezTo>
                    <a:pt x="795" y="3113"/>
                    <a:pt x="689" y="3292"/>
                    <a:pt x="689" y="3484"/>
                  </a:cubicBezTo>
                  <a:lnTo>
                    <a:pt x="689" y="4490"/>
                  </a:lnTo>
                  <a:lnTo>
                    <a:pt x="333" y="4490"/>
                  </a:lnTo>
                  <a:cubicBezTo>
                    <a:pt x="323" y="4490"/>
                    <a:pt x="318" y="4485"/>
                    <a:pt x="318" y="4475"/>
                  </a:cubicBezTo>
                  <a:lnTo>
                    <a:pt x="318" y="337"/>
                  </a:lnTo>
                  <a:cubicBezTo>
                    <a:pt x="318" y="328"/>
                    <a:pt x="323" y="323"/>
                    <a:pt x="333" y="323"/>
                  </a:cubicBezTo>
                  <a:close/>
                  <a:moveTo>
                    <a:pt x="333" y="0"/>
                  </a:moveTo>
                  <a:cubicBezTo>
                    <a:pt x="150" y="0"/>
                    <a:pt x="1" y="149"/>
                    <a:pt x="1" y="337"/>
                  </a:cubicBezTo>
                  <a:lnTo>
                    <a:pt x="1" y="4475"/>
                  </a:lnTo>
                  <a:cubicBezTo>
                    <a:pt x="1" y="4663"/>
                    <a:pt x="150" y="4812"/>
                    <a:pt x="333" y="4812"/>
                  </a:cubicBezTo>
                  <a:lnTo>
                    <a:pt x="3441" y="4812"/>
                  </a:lnTo>
                  <a:cubicBezTo>
                    <a:pt x="3624" y="4812"/>
                    <a:pt x="3773" y="4663"/>
                    <a:pt x="3773" y="4475"/>
                  </a:cubicBezTo>
                  <a:lnTo>
                    <a:pt x="3773" y="337"/>
                  </a:lnTo>
                  <a:cubicBezTo>
                    <a:pt x="3773" y="149"/>
                    <a:pt x="36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83"/>
            <p:cNvSpPr/>
            <p:nvPr/>
          </p:nvSpPr>
          <p:spPr>
            <a:xfrm>
              <a:off x="3285354" y="4457130"/>
              <a:ext cx="117132" cy="26647"/>
            </a:xfrm>
            <a:custGeom>
              <a:avLst/>
              <a:gdLst/>
              <a:ahLst/>
              <a:cxnLst/>
              <a:rect l="l" t="t" r="r" b="b"/>
              <a:pathLst>
                <a:path w="4466" h="1016" extrusionOk="0">
                  <a:moveTo>
                    <a:pt x="4129" y="323"/>
                  </a:moveTo>
                  <a:cubicBezTo>
                    <a:pt x="4138" y="323"/>
                    <a:pt x="4143" y="328"/>
                    <a:pt x="4143" y="337"/>
                  </a:cubicBezTo>
                  <a:lnTo>
                    <a:pt x="4143" y="679"/>
                  </a:lnTo>
                  <a:cubicBezTo>
                    <a:pt x="4143" y="688"/>
                    <a:pt x="4138" y="693"/>
                    <a:pt x="4129" y="693"/>
                  </a:cubicBezTo>
                  <a:lnTo>
                    <a:pt x="332" y="693"/>
                  </a:lnTo>
                  <a:cubicBezTo>
                    <a:pt x="328" y="693"/>
                    <a:pt x="323" y="684"/>
                    <a:pt x="323" y="679"/>
                  </a:cubicBezTo>
                  <a:lnTo>
                    <a:pt x="323" y="337"/>
                  </a:lnTo>
                  <a:cubicBezTo>
                    <a:pt x="323" y="328"/>
                    <a:pt x="328" y="323"/>
                    <a:pt x="332" y="323"/>
                  </a:cubicBezTo>
                  <a:close/>
                  <a:moveTo>
                    <a:pt x="332" y="0"/>
                  </a:moveTo>
                  <a:cubicBezTo>
                    <a:pt x="150" y="0"/>
                    <a:pt x="0" y="149"/>
                    <a:pt x="0" y="337"/>
                  </a:cubicBezTo>
                  <a:lnTo>
                    <a:pt x="0" y="679"/>
                  </a:lnTo>
                  <a:cubicBezTo>
                    <a:pt x="0" y="866"/>
                    <a:pt x="150" y="1016"/>
                    <a:pt x="332" y="1016"/>
                  </a:cubicBezTo>
                  <a:lnTo>
                    <a:pt x="4129" y="1016"/>
                  </a:lnTo>
                  <a:cubicBezTo>
                    <a:pt x="4316" y="1016"/>
                    <a:pt x="4466" y="866"/>
                    <a:pt x="4466" y="679"/>
                  </a:cubicBezTo>
                  <a:lnTo>
                    <a:pt x="4466" y="337"/>
                  </a:lnTo>
                  <a:cubicBezTo>
                    <a:pt x="4466" y="149"/>
                    <a:pt x="4316" y="0"/>
                    <a:pt x="4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83"/>
            <p:cNvSpPr/>
            <p:nvPr/>
          </p:nvSpPr>
          <p:spPr>
            <a:xfrm>
              <a:off x="3285354" y="4493350"/>
              <a:ext cx="90013" cy="26647"/>
            </a:xfrm>
            <a:custGeom>
              <a:avLst/>
              <a:gdLst/>
              <a:ahLst/>
              <a:cxnLst/>
              <a:rect l="l" t="t" r="r" b="b"/>
              <a:pathLst>
                <a:path w="3432" h="1016" extrusionOk="0">
                  <a:moveTo>
                    <a:pt x="3094" y="327"/>
                  </a:moveTo>
                  <a:cubicBezTo>
                    <a:pt x="3104" y="327"/>
                    <a:pt x="3109" y="332"/>
                    <a:pt x="3109" y="337"/>
                  </a:cubicBezTo>
                  <a:lnTo>
                    <a:pt x="3109" y="679"/>
                  </a:lnTo>
                  <a:cubicBezTo>
                    <a:pt x="3109" y="688"/>
                    <a:pt x="3104" y="693"/>
                    <a:pt x="3094" y="693"/>
                  </a:cubicBezTo>
                  <a:lnTo>
                    <a:pt x="332" y="693"/>
                  </a:lnTo>
                  <a:cubicBezTo>
                    <a:pt x="328" y="693"/>
                    <a:pt x="323" y="684"/>
                    <a:pt x="323" y="679"/>
                  </a:cubicBezTo>
                  <a:lnTo>
                    <a:pt x="323" y="337"/>
                  </a:lnTo>
                  <a:cubicBezTo>
                    <a:pt x="323" y="332"/>
                    <a:pt x="328" y="327"/>
                    <a:pt x="332" y="327"/>
                  </a:cubicBezTo>
                  <a:close/>
                  <a:moveTo>
                    <a:pt x="332" y="0"/>
                  </a:moveTo>
                  <a:cubicBezTo>
                    <a:pt x="150" y="0"/>
                    <a:pt x="0" y="149"/>
                    <a:pt x="0" y="337"/>
                  </a:cubicBezTo>
                  <a:lnTo>
                    <a:pt x="0" y="679"/>
                  </a:lnTo>
                  <a:cubicBezTo>
                    <a:pt x="0" y="866"/>
                    <a:pt x="150" y="1016"/>
                    <a:pt x="332" y="1016"/>
                  </a:cubicBezTo>
                  <a:lnTo>
                    <a:pt x="3094" y="1016"/>
                  </a:lnTo>
                  <a:cubicBezTo>
                    <a:pt x="3282" y="1016"/>
                    <a:pt x="3431" y="866"/>
                    <a:pt x="3431" y="679"/>
                  </a:cubicBezTo>
                  <a:lnTo>
                    <a:pt x="3431" y="337"/>
                  </a:lnTo>
                  <a:cubicBezTo>
                    <a:pt x="3431" y="154"/>
                    <a:pt x="3282" y="0"/>
                    <a:pt x="3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83"/>
            <p:cNvSpPr/>
            <p:nvPr/>
          </p:nvSpPr>
          <p:spPr>
            <a:xfrm>
              <a:off x="3283964" y="4529570"/>
              <a:ext cx="56573" cy="8471"/>
            </a:xfrm>
            <a:custGeom>
              <a:avLst/>
              <a:gdLst/>
              <a:ahLst/>
              <a:cxnLst/>
              <a:rect l="l" t="t" r="r" b="b"/>
              <a:pathLst>
                <a:path w="2157" h="323" extrusionOk="0">
                  <a:moveTo>
                    <a:pt x="217" y="0"/>
                  </a:moveTo>
                  <a:cubicBezTo>
                    <a:pt x="0" y="0"/>
                    <a:pt x="0" y="323"/>
                    <a:pt x="217" y="323"/>
                  </a:cubicBezTo>
                  <a:lnTo>
                    <a:pt x="1940" y="323"/>
                  </a:lnTo>
                  <a:cubicBezTo>
                    <a:pt x="2156" y="323"/>
                    <a:pt x="2156" y="0"/>
                    <a:pt x="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83"/>
            <p:cNvSpPr/>
            <p:nvPr/>
          </p:nvSpPr>
          <p:spPr>
            <a:xfrm>
              <a:off x="3347303" y="4529570"/>
              <a:ext cx="29453" cy="8471"/>
            </a:xfrm>
            <a:custGeom>
              <a:avLst/>
              <a:gdLst/>
              <a:ahLst/>
              <a:cxnLst/>
              <a:rect l="l" t="t" r="r" b="b"/>
              <a:pathLst>
                <a:path w="1123" h="323" extrusionOk="0">
                  <a:moveTo>
                    <a:pt x="217" y="0"/>
                  </a:moveTo>
                  <a:cubicBezTo>
                    <a:pt x="1" y="0"/>
                    <a:pt x="1" y="323"/>
                    <a:pt x="217" y="323"/>
                  </a:cubicBezTo>
                  <a:lnTo>
                    <a:pt x="910" y="323"/>
                  </a:lnTo>
                  <a:cubicBezTo>
                    <a:pt x="1122" y="323"/>
                    <a:pt x="1122" y="0"/>
                    <a:pt x="9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83"/>
            <p:cNvSpPr/>
            <p:nvPr/>
          </p:nvSpPr>
          <p:spPr>
            <a:xfrm>
              <a:off x="3283964" y="4556690"/>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83"/>
            <p:cNvSpPr/>
            <p:nvPr/>
          </p:nvSpPr>
          <p:spPr>
            <a:xfrm>
              <a:off x="3311083" y="4556690"/>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83"/>
            <p:cNvSpPr/>
            <p:nvPr/>
          </p:nvSpPr>
          <p:spPr>
            <a:xfrm>
              <a:off x="3283964" y="4574865"/>
              <a:ext cx="20353" cy="8498"/>
            </a:xfrm>
            <a:custGeom>
              <a:avLst/>
              <a:gdLst/>
              <a:ahLst/>
              <a:cxnLst/>
              <a:rect l="l" t="t" r="r" b="b"/>
              <a:pathLst>
                <a:path w="776" h="324" extrusionOk="0">
                  <a:moveTo>
                    <a:pt x="217" y="1"/>
                  </a:moveTo>
                  <a:cubicBezTo>
                    <a:pt x="0" y="1"/>
                    <a:pt x="0" y="323"/>
                    <a:pt x="217" y="323"/>
                  </a:cubicBezTo>
                  <a:lnTo>
                    <a:pt x="559" y="323"/>
                  </a:lnTo>
                  <a:cubicBezTo>
                    <a:pt x="775" y="323"/>
                    <a:pt x="775" y="1"/>
                    <a:pt x="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83"/>
            <p:cNvSpPr/>
            <p:nvPr/>
          </p:nvSpPr>
          <p:spPr>
            <a:xfrm>
              <a:off x="3311083" y="4574865"/>
              <a:ext cx="47603" cy="8498"/>
            </a:xfrm>
            <a:custGeom>
              <a:avLst/>
              <a:gdLst/>
              <a:ahLst/>
              <a:cxnLst/>
              <a:rect l="l" t="t" r="r" b="b"/>
              <a:pathLst>
                <a:path w="1815" h="324" extrusionOk="0">
                  <a:moveTo>
                    <a:pt x="217" y="1"/>
                  </a:moveTo>
                  <a:cubicBezTo>
                    <a:pt x="1" y="1"/>
                    <a:pt x="1" y="323"/>
                    <a:pt x="217" y="323"/>
                  </a:cubicBezTo>
                  <a:lnTo>
                    <a:pt x="1598" y="323"/>
                  </a:lnTo>
                  <a:cubicBezTo>
                    <a:pt x="1815" y="323"/>
                    <a:pt x="1815" y="1"/>
                    <a:pt x="15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83"/>
            <p:cNvSpPr/>
            <p:nvPr/>
          </p:nvSpPr>
          <p:spPr>
            <a:xfrm>
              <a:off x="3279426" y="4420910"/>
              <a:ext cx="11383" cy="8471"/>
            </a:xfrm>
            <a:custGeom>
              <a:avLst/>
              <a:gdLst/>
              <a:ahLst/>
              <a:cxnLst/>
              <a:rect l="l" t="t" r="r" b="b"/>
              <a:pathLst>
                <a:path w="434" h="323" extrusionOk="0">
                  <a:moveTo>
                    <a:pt x="217" y="0"/>
                  </a:moveTo>
                  <a:cubicBezTo>
                    <a:pt x="0" y="0"/>
                    <a:pt x="0" y="323"/>
                    <a:pt x="217" y="323"/>
                  </a:cubicBezTo>
                  <a:cubicBezTo>
                    <a:pt x="433" y="323"/>
                    <a:pt x="433"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5" name="Google Shape;15525;p83"/>
          <p:cNvGrpSpPr/>
          <p:nvPr/>
        </p:nvGrpSpPr>
        <p:grpSpPr>
          <a:xfrm>
            <a:off x="4889349" y="1360621"/>
            <a:ext cx="348327" cy="310298"/>
            <a:chOff x="4889349" y="1545196"/>
            <a:chExt cx="348327" cy="310298"/>
          </a:xfrm>
        </p:grpSpPr>
        <p:sp>
          <p:nvSpPr>
            <p:cNvPr id="15526" name="Google Shape;15526;p83"/>
            <p:cNvSpPr/>
            <p:nvPr/>
          </p:nvSpPr>
          <p:spPr>
            <a:xfrm>
              <a:off x="4954472" y="1566650"/>
              <a:ext cx="65385" cy="54553"/>
            </a:xfrm>
            <a:custGeom>
              <a:avLst/>
              <a:gdLst/>
              <a:ahLst/>
              <a:cxnLst/>
              <a:rect l="l" t="t" r="r" b="b"/>
              <a:pathLst>
                <a:path w="2493" h="2080" extrusionOk="0">
                  <a:moveTo>
                    <a:pt x="1247" y="1"/>
                  </a:moveTo>
                  <a:cubicBezTo>
                    <a:pt x="559" y="1"/>
                    <a:pt x="0" y="467"/>
                    <a:pt x="0" y="1040"/>
                  </a:cubicBezTo>
                  <a:cubicBezTo>
                    <a:pt x="0" y="1617"/>
                    <a:pt x="559" y="2079"/>
                    <a:pt x="1247" y="2079"/>
                  </a:cubicBezTo>
                  <a:cubicBezTo>
                    <a:pt x="1935" y="2079"/>
                    <a:pt x="2493" y="1617"/>
                    <a:pt x="2493" y="1040"/>
                  </a:cubicBezTo>
                  <a:cubicBezTo>
                    <a:pt x="2493" y="467"/>
                    <a:pt x="1935" y="1"/>
                    <a:pt x="124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83"/>
            <p:cNvSpPr/>
            <p:nvPr/>
          </p:nvSpPr>
          <p:spPr>
            <a:xfrm>
              <a:off x="4954472" y="1566650"/>
              <a:ext cx="43564" cy="54553"/>
            </a:xfrm>
            <a:custGeom>
              <a:avLst/>
              <a:gdLst/>
              <a:ahLst/>
              <a:cxnLst/>
              <a:rect l="l" t="t" r="r" b="b"/>
              <a:pathLst>
                <a:path w="1661" h="2080" extrusionOk="0">
                  <a:moveTo>
                    <a:pt x="1247" y="1"/>
                  </a:moveTo>
                  <a:cubicBezTo>
                    <a:pt x="559" y="1"/>
                    <a:pt x="0" y="467"/>
                    <a:pt x="0" y="1040"/>
                  </a:cubicBezTo>
                  <a:cubicBezTo>
                    <a:pt x="0" y="1612"/>
                    <a:pt x="559" y="2079"/>
                    <a:pt x="1247" y="2079"/>
                  </a:cubicBezTo>
                  <a:cubicBezTo>
                    <a:pt x="1386" y="2079"/>
                    <a:pt x="1526" y="2060"/>
                    <a:pt x="1660" y="2021"/>
                  </a:cubicBezTo>
                  <a:cubicBezTo>
                    <a:pt x="1179" y="1877"/>
                    <a:pt x="833" y="1492"/>
                    <a:pt x="833" y="1040"/>
                  </a:cubicBezTo>
                  <a:cubicBezTo>
                    <a:pt x="833" y="588"/>
                    <a:pt x="1179" y="203"/>
                    <a:pt x="1660" y="63"/>
                  </a:cubicBezTo>
                  <a:cubicBezTo>
                    <a:pt x="1526" y="20"/>
                    <a:pt x="1386" y="1"/>
                    <a:pt x="124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83"/>
            <p:cNvSpPr/>
            <p:nvPr/>
          </p:nvSpPr>
          <p:spPr>
            <a:xfrm>
              <a:off x="4916232" y="1593900"/>
              <a:ext cx="141865" cy="141891"/>
            </a:xfrm>
            <a:custGeom>
              <a:avLst/>
              <a:gdLst/>
              <a:ahLst/>
              <a:cxnLst/>
              <a:rect l="l" t="t" r="r" b="b"/>
              <a:pathLst>
                <a:path w="5409" h="5410" extrusionOk="0">
                  <a:moveTo>
                    <a:pt x="2705" y="1"/>
                  </a:moveTo>
                  <a:cubicBezTo>
                    <a:pt x="1213" y="1"/>
                    <a:pt x="0" y="1213"/>
                    <a:pt x="0" y="2705"/>
                  </a:cubicBezTo>
                  <a:cubicBezTo>
                    <a:pt x="0" y="4197"/>
                    <a:pt x="1213" y="5409"/>
                    <a:pt x="2705" y="5409"/>
                  </a:cubicBezTo>
                  <a:cubicBezTo>
                    <a:pt x="4196" y="5409"/>
                    <a:pt x="5409" y="4197"/>
                    <a:pt x="5409" y="2705"/>
                  </a:cubicBezTo>
                  <a:cubicBezTo>
                    <a:pt x="5409" y="1213"/>
                    <a:pt x="4196" y="1"/>
                    <a:pt x="2705"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83"/>
            <p:cNvSpPr/>
            <p:nvPr/>
          </p:nvSpPr>
          <p:spPr>
            <a:xfrm>
              <a:off x="4945004" y="1593979"/>
              <a:ext cx="113093" cy="141812"/>
            </a:xfrm>
            <a:custGeom>
              <a:avLst/>
              <a:gdLst/>
              <a:ahLst/>
              <a:cxnLst/>
              <a:rect l="l" t="t" r="r" b="b"/>
              <a:pathLst>
                <a:path w="4312" h="5407" extrusionOk="0">
                  <a:moveTo>
                    <a:pt x="1634" y="0"/>
                  </a:moveTo>
                  <a:cubicBezTo>
                    <a:pt x="1490" y="0"/>
                    <a:pt x="1344" y="12"/>
                    <a:pt x="1199" y="36"/>
                  </a:cubicBezTo>
                  <a:cubicBezTo>
                    <a:pt x="130" y="234"/>
                    <a:pt x="1" y="1778"/>
                    <a:pt x="1083" y="2110"/>
                  </a:cubicBezTo>
                  <a:lnTo>
                    <a:pt x="1107" y="2120"/>
                  </a:lnTo>
                  <a:lnTo>
                    <a:pt x="1372" y="5392"/>
                  </a:lnTo>
                  <a:cubicBezTo>
                    <a:pt x="1449" y="5401"/>
                    <a:pt x="1531" y="5406"/>
                    <a:pt x="1608" y="5406"/>
                  </a:cubicBezTo>
                  <a:cubicBezTo>
                    <a:pt x="3099" y="5406"/>
                    <a:pt x="4312" y="4194"/>
                    <a:pt x="4312" y="2702"/>
                  </a:cubicBezTo>
                  <a:cubicBezTo>
                    <a:pt x="4312" y="1995"/>
                    <a:pt x="4095" y="1547"/>
                    <a:pt x="3816" y="1143"/>
                  </a:cubicBezTo>
                  <a:cubicBezTo>
                    <a:pt x="3313" y="422"/>
                    <a:pt x="2496" y="0"/>
                    <a:pt x="163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83"/>
            <p:cNvSpPr/>
            <p:nvPr/>
          </p:nvSpPr>
          <p:spPr>
            <a:xfrm>
              <a:off x="5079918" y="1566650"/>
              <a:ext cx="152723" cy="159699"/>
            </a:xfrm>
            <a:custGeom>
              <a:avLst/>
              <a:gdLst/>
              <a:ahLst/>
              <a:cxnLst/>
              <a:rect l="l" t="t" r="r" b="b"/>
              <a:pathLst>
                <a:path w="5823" h="6089" extrusionOk="0">
                  <a:moveTo>
                    <a:pt x="626" y="1"/>
                  </a:moveTo>
                  <a:cubicBezTo>
                    <a:pt x="279" y="1"/>
                    <a:pt x="0" y="280"/>
                    <a:pt x="0" y="626"/>
                  </a:cubicBezTo>
                  <a:lnTo>
                    <a:pt x="0" y="3951"/>
                  </a:lnTo>
                  <a:cubicBezTo>
                    <a:pt x="0" y="4297"/>
                    <a:pt x="279" y="4576"/>
                    <a:pt x="621" y="4576"/>
                  </a:cubicBezTo>
                  <a:lnTo>
                    <a:pt x="1247" y="4576"/>
                  </a:lnTo>
                  <a:lnTo>
                    <a:pt x="900" y="5957"/>
                  </a:lnTo>
                  <a:cubicBezTo>
                    <a:pt x="882" y="6030"/>
                    <a:pt x="938" y="6089"/>
                    <a:pt x="1001" y="6089"/>
                  </a:cubicBezTo>
                  <a:cubicBezTo>
                    <a:pt x="1022" y="6089"/>
                    <a:pt x="1043" y="6082"/>
                    <a:pt x="1064" y="6068"/>
                  </a:cubicBezTo>
                  <a:lnTo>
                    <a:pt x="3118" y="4572"/>
                  </a:lnTo>
                  <a:lnTo>
                    <a:pt x="5197" y="4572"/>
                  </a:lnTo>
                  <a:cubicBezTo>
                    <a:pt x="5543" y="4572"/>
                    <a:pt x="5823" y="4293"/>
                    <a:pt x="5823" y="3951"/>
                  </a:cubicBezTo>
                  <a:lnTo>
                    <a:pt x="5823" y="626"/>
                  </a:lnTo>
                  <a:cubicBezTo>
                    <a:pt x="5823" y="280"/>
                    <a:pt x="5543" y="1"/>
                    <a:pt x="5197"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83"/>
            <p:cNvSpPr/>
            <p:nvPr/>
          </p:nvSpPr>
          <p:spPr>
            <a:xfrm>
              <a:off x="5085347" y="1566650"/>
              <a:ext cx="130875" cy="87154"/>
            </a:xfrm>
            <a:custGeom>
              <a:avLst/>
              <a:gdLst/>
              <a:ahLst/>
              <a:cxnLst/>
              <a:rect l="l" t="t" r="r" b="b"/>
              <a:pathLst>
                <a:path w="4990" h="3323" extrusionOk="0">
                  <a:moveTo>
                    <a:pt x="669" y="1"/>
                  </a:moveTo>
                  <a:cubicBezTo>
                    <a:pt x="0" y="1319"/>
                    <a:pt x="736" y="2916"/>
                    <a:pt x="2170" y="3258"/>
                  </a:cubicBezTo>
                  <a:cubicBezTo>
                    <a:pt x="2353" y="3302"/>
                    <a:pt x="2534" y="3323"/>
                    <a:pt x="2711" y="3323"/>
                  </a:cubicBezTo>
                  <a:cubicBezTo>
                    <a:pt x="3937" y="3323"/>
                    <a:pt x="4990" y="2330"/>
                    <a:pt x="4990" y="1040"/>
                  </a:cubicBezTo>
                  <a:cubicBezTo>
                    <a:pt x="4990" y="679"/>
                    <a:pt x="4903" y="323"/>
                    <a:pt x="4740" y="1"/>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83"/>
            <p:cNvSpPr/>
            <p:nvPr/>
          </p:nvSpPr>
          <p:spPr>
            <a:xfrm>
              <a:off x="5112597" y="1550231"/>
              <a:ext cx="87364" cy="87364"/>
            </a:xfrm>
            <a:custGeom>
              <a:avLst/>
              <a:gdLst/>
              <a:ahLst/>
              <a:cxnLst/>
              <a:rect l="l" t="t" r="r" b="b"/>
              <a:pathLst>
                <a:path w="3331" h="3331" extrusionOk="0">
                  <a:moveTo>
                    <a:pt x="1665" y="1"/>
                  </a:moveTo>
                  <a:cubicBezTo>
                    <a:pt x="746" y="1"/>
                    <a:pt x="1" y="747"/>
                    <a:pt x="1" y="1666"/>
                  </a:cubicBezTo>
                  <a:cubicBezTo>
                    <a:pt x="1" y="2585"/>
                    <a:pt x="746" y="3331"/>
                    <a:pt x="1665" y="3331"/>
                  </a:cubicBezTo>
                  <a:cubicBezTo>
                    <a:pt x="2584" y="3331"/>
                    <a:pt x="3330" y="2585"/>
                    <a:pt x="3330" y="1666"/>
                  </a:cubicBezTo>
                  <a:cubicBezTo>
                    <a:pt x="3330" y="747"/>
                    <a:pt x="2584" y="1"/>
                    <a:pt x="1665"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83"/>
            <p:cNvSpPr/>
            <p:nvPr/>
          </p:nvSpPr>
          <p:spPr>
            <a:xfrm>
              <a:off x="5129016" y="1566650"/>
              <a:ext cx="54527" cy="54553"/>
            </a:xfrm>
            <a:custGeom>
              <a:avLst/>
              <a:gdLst/>
              <a:ahLst/>
              <a:cxnLst/>
              <a:rect l="l" t="t" r="r" b="b"/>
              <a:pathLst>
                <a:path w="2079" h="2080" extrusionOk="0">
                  <a:moveTo>
                    <a:pt x="1039" y="1"/>
                  </a:moveTo>
                  <a:cubicBezTo>
                    <a:pt x="462" y="1"/>
                    <a:pt x="0" y="467"/>
                    <a:pt x="0" y="1040"/>
                  </a:cubicBezTo>
                  <a:cubicBezTo>
                    <a:pt x="0" y="1617"/>
                    <a:pt x="462" y="2079"/>
                    <a:pt x="1039" y="2079"/>
                  </a:cubicBezTo>
                  <a:cubicBezTo>
                    <a:pt x="1612" y="2079"/>
                    <a:pt x="2079" y="1617"/>
                    <a:pt x="2079" y="1040"/>
                  </a:cubicBezTo>
                  <a:cubicBezTo>
                    <a:pt x="2079" y="467"/>
                    <a:pt x="1612" y="1"/>
                    <a:pt x="1039"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83"/>
            <p:cNvSpPr/>
            <p:nvPr/>
          </p:nvSpPr>
          <p:spPr>
            <a:xfrm>
              <a:off x="5139848" y="1634422"/>
              <a:ext cx="32732" cy="25021"/>
            </a:xfrm>
            <a:custGeom>
              <a:avLst/>
              <a:gdLst/>
              <a:ahLst/>
              <a:cxnLst/>
              <a:rect l="l" t="t" r="r" b="b"/>
              <a:pathLst>
                <a:path w="1248" h="954" extrusionOk="0">
                  <a:moveTo>
                    <a:pt x="1" y="0"/>
                  </a:moveTo>
                  <a:lnTo>
                    <a:pt x="1" y="746"/>
                  </a:lnTo>
                  <a:cubicBezTo>
                    <a:pt x="1" y="857"/>
                    <a:pt x="92" y="953"/>
                    <a:pt x="208" y="953"/>
                  </a:cubicBezTo>
                  <a:lnTo>
                    <a:pt x="1040" y="953"/>
                  </a:lnTo>
                  <a:cubicBezTo>
                    <a:pt x="1156" y="953"/>
                    <a:pt x="1247" y="857"/>
                    <a:pt x="1247" y="746"/>
                  </a:cubicBezTo>
                  <a:lnTo>
                    <a:pt x="1247"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83"/>
            <p:cNvSpPr/>
            <p:nvPr/>
          </p:nvSpPr>
          <p:spPr>
            <a:xfrm>
              <a:off x="5139848" y="1634422"/>
              <a:ext cx="16445" cy="25021"/>
            </a:xfrm>
            <a:custGeom>
              <a:avLst/>
              <a:gdLst/>
              <a:ahLst/>
              <a:cxnLst/>
              <a:rect l="l" t="t" r="r" b="b"/>
              <a:pathLst>
                <a:path w="627" h="954" extrusionOk="0">
                  <a:moveTo>
                    <a:pt x="1" y="0"/>
                  </a:moveTo>
                  <a:lnTo>
                    <a:pt x="1" y="746"/>
                  </a:lnTo>
                  <a:cubicBezTo>
                    <a:pt x="1" y="857"/>
                    <a:pt x="92" y="953"/>
                    <a:pt x="208" y="953"/>
                  </a:cubicBezTo>
                  <a:lnTo>
                    <a:pt x="626" y="953"/>
                  </a:lnTo>
                  <a:lnTo>
                    <a:pt x="6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83"/>
            <p:cNvSpPr/>
            <p:nvPr/>
          </p:nvSpPr>
          <p:spPr>
            <a:xfrm>
              <a:off x="4894516" y="1741194"/>
              <a:ext cx="185428" cy="109185"/>
            </a:xfrm>
            <a:custGeom>
              <a:avLst/>
              <a:gdLst/>
              <a:ahLst/>
              <a:cxnLst/>
              <a:rect l="l" t="t" r="r" b="b"/>
              <a:pathLst>
                <a:path w="7070" h="4163" extrusionOk="0">
                  <a:moveTo>
                    <a:pt x="2493" y="0"/>
                  </a:moveTo>
                  <a:lnTo>
                    <a:pt x="2493" y="914"/>
                  </a:lnTo>
                  <a:cubicBezTo>
                    <a:pt x="2493" y="1078"/>
                    <a:pt x="2397" y="1227"/>
                    <a:pt x="2248" y="1294"/>
                  </a:cubicBezTo>
                  <a:lnTo>
                    <a:pt x="496" y="2069"/>
                  </a:lnTo>
                  <a:cubicBezTo>
                    <a:pt x="193" y="2199"/>
                    <a:pt x="1" y="2497"/>
                    <a:pt x="1" y="2829"/>
                  </a:cubicBezTo>
                  <a:lnTo>
                    <a:pt x="1" y="4157"/>
                  </a:lnTo>
                  <a:lnTo>
                    <a:pt x="7069" y="4162"/>
                  </a:lnTo>
                  <a:lnTo>
                    <a:pt x="7069" y="2829"/>
                  </a:lnTo>
                  <a:cubicBezTo>
                    <a:pt x="7069" y="2502"/>
                    <a:pt x="6872" y="2204"/>
                    <a:pt x="6574" y="2069"/>
                  </a:cubicBezTo>
                  <a:lnTo>
                    <a:pt x="4822" y="1299"/>
                  </a:lnTo>
                  <a:cubicBezTo>
                    <a:pt x="4668" y="1232"/>
                    <a:pt x="4572" y="1083"/>
                    <a:pt x="4572" y="919"/>
                  </a:cubicBezTo>
                  <a:lnTo>
                    <a:pt x="45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83"/>
            <p:cNvSpPr/>
            <p:nvPr/>
          </p:nvSpPr>
          <p:spPr>
            <a:xfrm>
              <a:off x="4959901" y="1741194"/>
              <a:ext cx="54553" cy="27250"/>
            </a:xfrm>
            <a:custGeom>
              <a:avLst/>
              <a:gdLst/>
              <a:ahLst/>
              <a:cxnLst/>
              <a:rect l="l" t="t" r="r" b="b"/>
              <a:pathLst>
                <a:path w="2080" h="1039" extrusionOk="0">
                  <a:moveTo>
                    <a:pt x="0" y="0"/>
                  </a:moveTo>
                  <a:lnTo>
                    <a:pt x="0" y="833"/>
                  </a:lnTo>
                  <a:cubicBezTo>
                    <a:pt x="332" y="970"/>
                    <a:pt x="686" y="1038"/>
                    <a:pt x="1040" y="1038"/>
                  </a:cubicBezTo>
                  <a:cubicBezTo>
                    <a:pt x="1393" y="1038"/>
                    <a:pt x="1747" y="970"/>
                    <a:pt x="2079" y="833"/>
                  </a:cubicBezTo>
                  <a:lnTo>
                    <a:pt x="207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83"/>
            <p:cNvSpPr/>
            <p:nvPr/>
          </p:nvSpPr>
          <p:spPr>
            <a:xfrm>
              <a:off x="4894516" y="1780430"/>
              <a:ext cx="185428" cy="69818"/>
            </a:xfrm>
            <a:custGeom>
              <a:avLst/>
              <a:gdLst/>
              <a:ahLst/>
              <a:cxnLst/>
              <a:rect l="l" t="t" r="r" b="b"/>
              <a:pathLst>
                <a:path w="7070" h="2662" extrusionOk="0">
                  <a:moveTo>
                    <a:pt x="1786" y="1"/>
                  </a:moveTo>
                  <a:lnTo>
                    <a:pt x="496" y="573"/>
                  </a:lnTo>
                  <a:cubicBezTo>
                    <a:pt x="193" y="703"/>
                    <a:pt x="1" y="1001"/>
                    <a:pt x="1" y="1333"/>
                  </a:cubicBezTo>
                  <a:lnTo>
                    <a:pt x="1" y="2661"/>
                  </a:lnTo>
                  <a:lnTo>
                    <a:pt x="7069" y="2661"/>
                  </a:lnTo>
                  <a:lnTo>
                    <a:pt x="7069" y="1333"/>
                  </a:lnTo>
                  <a:cubicBezTo>
                    <a:pt x="7069" y="1001"/>
                    <a:pt x="6872" y="703"/>
                    <a:pt x="6574" y="573"/>
                  </a:cubicBezTo>
                  <a:lnTo>
                    <a:pt x="5284" y="1"/>
                  </a:lnTo>
                  <a:cubicBezTo>
                    <a:pt x="5005" y="727"/>
                    <a:pt x="4312" y="1208"/>
                    <a:pt x="3533" y="1208"/>
                  </a:cubicBezTo>
                  <a:cubicBezTo>
                    <a:pt x="2758" y="1208"/>
                    <a:pt x="2060" y="727"/>
                    <a:pt x="1786"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83"/>
            <p:cNvSpPr/>
            <p:nvPr/>
          </p:nvSpPr>
          <p:spPr>
            <a:xfrm>
              <a:off x="4932651" y="1649424"/>
              <a:ext cx="109054" cy="102759"/>
            </a:xfrm>
            <a:custGeom>
              <a:avLst/>
              <a:gdLst/>
              <a:ahLst/>
              <a:cxnLst/>
              <a:rect l="l" t="t" r="r" b="b"/>
              <a:pathLst>
                <a:path w="4158" h="3918" extrusionOk="0">
                  <a:moveTo>
                    <a:pt x="1513" y="1"/>
                  </a:moveTo>
                  <a:cubicBezTo>
                    <a:pt x="1358" y="1"/>
                    <a:pt x="1212" y="88"/>
                    <a:pt x="1140" y="227"/>
                  </a:cubicBezTo>
                  <a:cubicBezTo>
                    <a:pt x="919" y="665"/>
                    <a:pt x="582" y="1040"/>
                    <a:pt x="173" y="1310"/>
                  </a:cubicBezTo>
                  <a:cubicBezTo>
                    <a:pt x="63" y="1387"/>
                    <a:pt x="0" y="1512"/>
                    <a:pt x="0" y="1647"/>
                  </a:cubicBezTo>
                  <a:lnTo>
                    <a:pt x="0" y="1767"/>
                  </a:lnTo>
                  <a:cubicBezTo>
                    <a:pt x="0" y="2874"/>
                    <a:pt x="832" y="3841"/>
                    <a:pt x="1939" y="3913"/>
                  </a:cubicBezTo>
                  <a:cubicBezTo>
                    <a:pt x="1987" y="3916"/>
                    <a:pt x="2035" y="3918"/>
                    <a:pt x="2083" y="3918"/>
                  </a:cubicBezTo>
                  <a:cubicBezTo>
                    <a:pt x="3222" y="3918"/>
                    <a:pt x="4157" y="2994"/>
                    <a:pt x="4157" y="1839"/>
                  </a:cubicBezTo>
                  <a:lnTo>
                    <a:pt x="4157" y="1469"/>
                  </a:lnTo>
                  <a:cubicBezTo>
                    <a:pt x="4157" y="1291"/>
                    <a:pt x="4080" y="1122"/>
                    <a:pt x="3950" y="1002"/>
                  </a:cubicBezTo>
                  <a:cubicBezTo>
                    <a:pt x="3614" y="713"/>
                    <a:pt x="2868" y="198"/>
                    <a:pt x="1578" y="6"/>
                  </a:cubicBezTo>
                  <a:cubicBezTo>
                    <a:pt x="1556" y="2"/>
                    <a:pt x="1534" y="1"/>
                    <a:pt x="151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83"/>
            <p:cNvSpPr/>
            <p:nvPr/>
          </p:nvSpPr>
          <p:spPr>
            <a:xfrm>
              <a:off x="4932651" y="1649424"/>
              <a:ext cx="109054" cy="102261"/>
            </a:xfrm>
            <a:custGeom>
              <a:avLst/>
              <a:gdLst/>
              <a:ahLst/>
              <a:cxnLst/>
              <a:rect l="l" t="t" r="r" b="b"/>
              <a:pathLst>
                <a:path w="4158" h="3899" extrusionOk="0">
                  <a:moveTo>
                    <a:pt x="1513" y="1"/>
                  </a:moveTo>
                  <a:cubicBezTo>
                    <a:pt x="1359" y="1"/>
                    <a:pt x="1217" y="88"/>
                    <a:pt x="1145" y="227"/>
                  </a:cubicBezTo>
                  <a:cubicBezTo>
                    <a:pt x="1107" y="304"/>
                    <a:pt x="1063" y="376"/>
                    <a:pt x="1020" y="449"/>
                  </a:cubicBezTo>
                  <a:cubicBezTo>
                    <a:pt x="799" y="790"/>
                    <a:pt x="515" y="1084"/>
                    <a:pt x="178" y="1305"/>
                  </a:cubicBezTo>
                  <a:cubicBezTo>
                    <a:pt x="63" y="1382"/>
                    <a:pt x="0" y="1512"/>
                    <a:pt x="0" y="1647"/>
                  </a:cubicBezTo>
                  <a:lnTo>
                    <a:pt x="0" y="1767"/>
                  </a:lnTo>
                  <a:cubicBezTo>
                    <a:pt x="0" y="2835"/>
                    <a:pt x="780" y="3769"/>
                    <a:pt x="1828" y="3899"/>
                  </a:cubicBezTo>
                  <a:cubicBezTo>
                    <a:pt x="1453" y="3514"/>
                    <a:pt x="1246" y="2999"/>
                    <a:pt x="1246" y="2460"/>
                  </a:cubicBezTo>
                  <a:lnTo>
                    <a:pt x="1246" y="1151"/>
                  </a:lnTo>
                  <a:cubicBezTo>
                    <a:pt x="1246" y="939"/>
                    <a:pt x="1410" y="761"/>
                    <a:pt x="1622" y="737"/>
                  </a:cubicBezTo>
                  <a:cubicBezTo>
                    <a:pt x="1656" y="734"/>
                    <a:pt x="1694" y="732"/>
                    <a:pt x="1736" y="732"/>
                  </a:cubicBezTo>
                  <a:cubicBezTo>
                    <a:pt x="2312" y="732"/>
                    <a:pt x="3579" y="1030"/>
                    <a:pt x="4157" y="1420"/>
                  </a:cubicBezTo>
                  <a:cubicBezTo>
                    <a:pt x="4128" y="1368"/>
                    <a:pt x="3999" y="1045"/>
                    <a:pt x="3950" y="1002"/>
                  </a:cubicBezTo>
                  <a:cubicBezTo>
                    <a:pt x="3614" y="713"/>
                    <a:pt x="2868" y="198"/>
                    <a:pt x="1578" y="6"/>
                  </a:cubicBezTo>
                  <a:cubicBezTo>
                    <a:pt x="1556" y="2"/>
                    <a:pt x="1534" y="1"/>
                    <a:pt x="151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83"/>
            <p:cNvSpPr/>
            <p:nvPr/>
          </p:nvSpPr>
          <p:spPr>
            <a:xfrm>
              <a:off x="4894516" y="1798344"/>
              <a:ext cx="38135" cy="51904"/>
            </a:xfrm>
            <a:custGeom>
              <a:avLst/>
              <a:gdLst/>
              <a:ahLst/>
              <a:cxnLst/>
              <a:rect l="l" t="t" r="r" b="b"/>
              <a:pathLst>
                <a:path w="1454" h="1979" extrusionOk="0">
                  <a:moveTo>
                    <a:pt x="309" y="1"/>
                  </a:moveTo>
                  <a:cubicBezTo>
                    <a:pt x="112" y="160"/>
                    <a:pt x="1" y="395"/>
                    <a:pt x="1" y="646"/>
                  </a:cubicBezTo>
                  <a:lnTo>
                    <a:pt x="1" y="1978"/>
                  </a:lnTo>
                  <a:lnTo>
                    <a:pt x="1454" y="1978"/>
                  </a:lnTo>
                  <a:lnTo>
                    <a:pt x="1454" y="1406"/>
                  </a:lnTo>
                  <a:cubicBezTo>
                    <a:pt x="1454" y="1237"/>
                    <a:pt x="1391" y="1079"/>
                    <a:pt x="1276" y="963"/>
                  </a:cubicBezTo>
                  <a:lnTo>
                    <a:pt x="30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83"/>
            <p:cNvSpPr/>
            <p:nvPr/>
          </p:nvSpPr>
          <p:spPr>
            <a:xfrm>
              <a:off x="5041678" y="1798344"/>
              <a:ext cx="38266" cy="51904"/>
            </a:xfrm>
            <a:custGeom>
              <a:avLst/>
              <a:gdLst/>
              <a:ahLst/>
              <a:cxnLst/>
              <a:rect l="l" t="t" r="r" b="b"/>
              <a:pathLst>
                <a:path w="1459" h="1979" extrusionOk="0">
                  <a:moveTo>
                    <a:pt x="1146" y="1"/>
                  </a:moveTo>
                  <a:lnTo>
                    <a:pt x="183" y="963"/>
                  </a:lnTo>
                  <a:cubicBezTo>
                    <a:pt x="68" y="1079"/>
                    <a:pt x="0" y="1237"/>
                    <a:pt x="0" y="1406"/>
                  </a:cubicBezTo>
                  <a:lnTo>
                    <a:pt x="0" y="1978"/>
                  </a:lnTo>
                  <a:lnTo>
                    <a:pt x="1458" y="1978"/>
                  </a:lnTo>
                  <a:lnTo>
                    <a:pt x="1458" y="646"/>
                  </a:lnTo>
                  <a:cubicBezTo>
                    <a:pt x="1458" y="395"/>
                    <a:pt x="1343" y="160"/>
                    <a:pt x="114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83"/>
            <p:cNvSpPr/>
            <p:nvPr/>
          </p:nvSpPr>
          <p:spPr>
            <a:xfrm>
              <a:off x="5103628" y="1545196"/>
              <a:ext cx="105172" cy="124764"/>
            </a:xfrm>
            <a:custGeom>
              <a:avLst/>
              <a:gdLst/>
              <a:ahLst/>
              <a:cxnLst/>
              <a:rect l="l" t="t" r="r" b="b"/>
              <a:pathLst>
                <a:path w="4010" h="4757" extrusionOk="0">
                  <a:moveTo>
                    <a:pt x="2007" y="390"/>
                  </a:moveTo>
                  <a:cubicBezTo>
                    <a:pt x="2724" y="390"/>
                    <a:pt x="3340" y="910"/>
                    <a:pt x="3456" y="1622"/>
                  </a:cubicBezTo>
                  <a:cubicBezTo>
                    <a:pt x="3571" y="2329"/>
                    <a:pt x="3157" y="3022"/>
                    <a:pt x="2474" y="3253"/>
                  </a:cubicBezTo>
                  <a:lnTo>
                    <a:pt x="2821" y="1906"/>
                  </a:lnTo>
                  <a:cubicBezTo>
                    <a:pt x="2858" y="1758"/>
                    <a:pt x="2739" y="1663"/>
                    <a:pt x="2624" y="1663"/>
                  </a:cubicBezTo>
                  <a:cubicBezTo>
                    <a:pt x="2544" y="1663"/>
                    <a:pt x="2466" y="1708"/>
                    <a:pt x="2440" y="1810"/>
                  </a:cubicBezTo>
                  <a:lnTo>
                    <a:pt x="2426" y="1872"/>
                  </a:lnTo>
                  <a:lnTo>
                    <a:pt x="1584" y="1872"/>
                  </a:lnTo>
                  <a:lnTo>
                    <a:pt x="1570" y="1810"/>
                  </a:lnTo>
                  <a:cubicBezTo>
                    <a:pt x="1542" y="1708"/>
                    <a:pt x="1464" y="1663"/>
                    <a:pt x="1384" y="1663"/>
                  </a:cubicBezTo>
                  <a:cubicBezTo>
                    <a:pt x="1269" y="1663"/>
                    <a:pt x="1152" y="1758"/>
                    <a:pt x="1189" y="1906"/>
                  </a:cubicBezTo>
                  <a:lnTo>
                    <a:pt x="1531" y="3253"/>
                  </a:lnTo>
                  <a:cubicBezTo>
                    <a:pt x="853" y="3022"/>
                    <a:pt x="434" y="2329"/>
                    <a:pt x="554" y="1617"/>
                  </a:cubicBezTo>
                  <a:cubicBezTo>
                    <a:pt x="670" y="910"/>
                    <a:pt x="1286" y="390"/>
                    <a:pt x="2007" y="390"/>
                  </a:cubicBezTo>
                  <a:close/>
                  <a:moveTo>
                    <a:pt x="2325" y="2262"/>
                  </a:moveTo>
                  <a:lnTo>
                    <a:pt x="2056" y="3330"/>
                  </a:lnTo>
                  <a:lnTo>
                    <a:pt x="1959" y="3330"/>
                  </a:lnTo>
                  <a:lnTo>
                    <a:pt x="1685" y="2262"/>
                  </a:lnTo>
                  <a:close/>
                  <a:moveTo>
                    <a:pt x="2436" y="3667"/>
                  </a:moveTo>
                  <a:lnTo>
                    <a:pt x="2436" y="4148"/>
                  </a:lnTo>
                  <a:cubicBezTo>
                    <a:pt x="2436" y="4153"/>
                    <a:pt x="2431" y="4163"/>
                    <a:pt x="2421" y="4163"/>
                  </a:cubicBezTo>
                  <a:lnTo>
                    <a:pt x="1589" y="4163"/>
                  </a:lnTo>
                  <a:cubicBezTo>
                    <a:pt x="1584" y="4163"/>
                    <a:pt x="1579" y="4153"/>
                    <a:pt x="1579" y="4148"/>
                  </a:cubicBezTo>
                  <a:lnTo>
                    <a:pt x="1579" y="3667"/>
                  </a:lnTo>
                  <a:cubicBezTo>
                    <a:pt x="1719" y="3701"/>
                    <a:pt x="1862" y="3718"/>
                    <a:pt x="2006" y="3718"/>
                  </a:cubicBezTo>
                  <a:cubicBezTo>
                    <a:pt x="2149" y="3718"/>
                    <a:pt x="2294" y="3701"/>
                    <a:pt x="2436" y="3667"/>
                  </a:cubicBezTo>
                  <a:close/>
                  <a:moveTo>
                    <a:pt x="2007" y="1"/>
                  </a:moveTo>
                  <a:cubicBezTo>
                    <a:pt x="1141" y="1"/>
                    <a:pt x="391" y="597"/>
                    <a:pt x="193" y="1439"/>
                  </a:cubicBezTo>
                  <a:cubicBezTo>
                    <a:pt x="1" y="2281"/>
                    <a:pt x="410" y="3147"/>
                    <a:pt x="1189" y="3528"/>
                  </a:cubicBezTo>
                  <a:lnTo>
                    <a:pt x="1189" y="4148"/>
                  </a:lnTo>
                  <a:cubicBezTo>
                    <a:pt x="1189" y="4370"/>
                    <a:pt x="1367" y="4548"/>
                    <a:pt x="1589" y="4548"/>
                  </a:cubicBezTo>
                  <a:lnTo>
                    <a:pt x="1810" y="4548"/>
                  </a:lnTo>
                  <a:lnTo>
                    <a:pt x="1810" y="4562"/>
                  </a:lnTo>
                  <a:cubicBezTo>
                    <a:pt x="1810" y="4692"/>
                    <a:pt x="1908" y="4757"/>
                    <a:pt x="2005" y="4757"/>
                  </a:cubicBezTo>
                  <a:cubicBezTo>
                    <a:pt x="2102" y="4757"/>
                    <a:pt x="2200" y="4692"/>
                    <a:pt x="2200" y="4562"/>
                  </a:cubicBezTo>
                  <a:lnTo>
                    <a:pt x="2200" y="4548"/>
                  </a:lnTo>
                  <a:lnTo>
                    <a:pt x="2421" y="4548"/>
                  </a:lnTo>
                  <a:cubicBezTo>
                    <a:pt x="2643" y="4548"/>
                    <a:pt x="2825" y="4370"/>
                    <a:pt x="2825" y="4148"/>
                  </a:cubicBezTo>
                  <a:lnTo>
                    <a:pt x="2825" y="3528"/>
                  </a:lnTo>
                  <a:cubicBezTo>
                    <a:pt x="3600" y="3147"/>
                    <a:pt x="4009" y="2281"/>
                    <a:pt x="3817" y="1439"/>
                  </a:cubicBezTo>
                  <a:cubicBezTo>
                    <a:pt x="3619" y="597"/>
                    <a:pt x="286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83"/>
            <p:cNvSpPr/>
            <p:nvPr/>
          </p:nvSpPr>
          <p:spPr>
            <a:xfrm>
              <a:off x="4889349" y="1561614"/>
              <a:ext cx="195631" cy="293879"/>
            </a:xfrm>
            <a:custGeom>
              <a:avLst/>
              <a:gdLst/>
              <a:ahLst/>
              <a:cxnLst/>
              <a:rect l="l" t="t" r="r" b="b"/>
              <a:pathLst>
                <a:path w="7459" h="11205" extrusionOk="0">
                  <a:moveTo>
                    <a:pt x="3730" y="390"/>
                  </a:moveTo>
                  <a:cubicBezTo>
                    <a:pt x="4312" y="390"/>
                    <a:pt x="4783" y="765"/>
                    <a:pt x="4783" y="1232"/>
                  </a:cubicBezTo>
                  <a:lnTo>
                    <a:pt x="4783" y="1237"/>
                  </a:lnTo>
                  <a:cubicBezTo>
                    <a:pt x="4444" y="1104"/>
                    <a:pt x="4087" y="1038"/>
                    <a:pt x="3730" y="1038"/>
                  </a:cubicBezTo>
                  <a:cubicBezTo>
                    <a:pt x="3374" y="1038"/>
                    <a:pt x="3018" y="1104"/>
                    <a:pt x="2681" y="1237"/>
                  </a:cubicBezTo>
                  <a:cubicBezTo>
                    <a:pt x="2681" y="1237"/>
                    <a:pt x="2676" y="1232"/>
                    <a:pt x="2676" y="1232"/>
                  </a:cubicBezTo>
                  <a:cubicBezTo>
                    <a:pt x="2676" y="765"/>
                    <a:pt x="3147" y="390"/>
                    <a:pt x="3730" y="390"/>
                  </a:cubicBezTo>
                  <a:close/>
                  <a:moveTo>
                    <a:pt x="3730" y="1429"/>
                  </a:moveTo>
                  <a:cubicBezTo>
                    <a:pt x="5568" y="1429"/>
                    <a:pt x="6780" y="3335"/>
                    <a:pt x="6006" y="4999"/>
                  </a:cubicBezTo>
                  <a:lnTo>
                    <a:pt x="6006" y="4817"/>
                  </a:lnTo>
                  <a:cubicBezTo>
                    <a:pt x="6006" y="4581"/>
                    <a:pt x="5905" y="4359"/>
                    <a:pt x="5727" y="4206"/>
                  </a:cubicBezTo>
                  <a:cubicBezTo>
                    <a:pt x="5337" y="3864"/>
                    <a:pt x="4451" y="3272"/>
                    <a:pt x="2917" y="3118"/>
                  </a:cubicBezTo>
                  <a:cubicBezTo>
                    <a:pt x="2907" y="3117"/>
                    <a:pt x="2899" y="3117"/>
                    <a:pt x="2890" y="3117"/>
                  </a:cubicBezTo>
                  <a:cubicBezTo>
                    <a:pt x="2659" y="3117"/>
                    <a:pt x="2632" y="3480"/>
                    <a:pt x="2878" y="3503"/>
                  </a:cubicBezTo>
                  <a:cubicBezTo>
                    <a:pt x="4307" y="3647"/>
                    <a:pt x="5115" y="4186"/>
                    <a:pt x="5472" y="4499"/>
                  </a:cubicBezTo>
                  <a:cubicBezTo>
                    <a:pt x="5563" y="4576"/>
                    <a:pt x="5616" y="4696"/>
                    <a:pt x="5616" y="4817"/>
                  </a:cubicBezTo>
                  <a:lnTo>
                    <a:pt x="5616" y="5182"/>
                  </a:lnTo>
                  <a:cubicBezTo>
                    <a:pt x="5616" y="6222"/>
                    <a:pt x="4769" y="7064"/>
                    <a:pt x="3730" y="7064"/>
                  </a:cubicBezTo>
                  <a:cubicBezTo>
                    <a:pt x="2690" y="7064"/>
                    <a:pt x="1843" y="6222"/>
                    <a:pt x="1843" y="5182"/>
                  </a:cubicBezTo>
                  <a:lnTo>
                    <a:pt x="1848" y="5182"/>
                  </a:lnTo>
                  <a:lnTo>
                    <a:pt x="1848" y="5019"/>
                  </a:lnTo>
                  <a:cubicBezTo>
                    <a:pt x="1848" y="4947"/>
                    <a:pt x="1892" y="4874"/>
                    <a:pt x="1959" y="4841"/>
                  </a:cubicBezTo>
                  <a:cubicBezTo>
                    <a:pt x="2291" y="4658"/>
                    <a:pt x="2541" y="4355"/>
                    <a:pt x="2666" y="3999"/>
                  </a:cubicBezTo>
                  <a:cubicBezTo>
                    <a:pt x="2711" y="3850"/>
                    <a:pt x="2592" y="3749"/>
                    <a:pt x="2476" y="3749"/>
                  </a:cubicBezTo>
                  <a:cubicBezTo>
                    <a:pt x="2403" y="3749"/>
                    <a:pt x="2332" y="3788"/>
                    <a:pt x="2301" y="3878"/>
                  </a:cubicBezTo>
                  <a:cubicBezTo>
                    <a:pt x="2204" y="4143"/>
                    <a:pt x="2012" y="4369"/>
                    <a:pt x="1762" y="4504"/>
                  </a:cubicBezTo>
                  <a:cubicBezTo>
                    <a:pt x="1584" y="4605"/>
                    <a:pt x="1468" y="4793"/>
                    <a:pt x="1459" y="4999"/>
                  </a:cubicBezTo>
                  <a:cubicBezTo>
                    <a:pt x="679" y="3335"/>
                    <a:pt x="1896" y="1429"/>
                    <a:pt x="3730" y="1429"/>
                  </a:cubicBezTo>
                  <a:close/>
                  <a:moveTo>
                    <a:pt x="4572" y="7295"/>
                  </a:moveTo>
                  <a:lnTo>
                    <a:pt x="4572" y="7766"/>
                  </a:lnTo>
                  <a:cubicBezTo>
                    <a:pt x="4572" y="8007"/>
                    <a:pt x="4711" y="8223"/>
                    <a:pt x="4933" y="8324"/>
                  </a:cubicBezTo>
                  <a:lnTo>
                    <a:pt x="5217" y="8449"/>
                  </a:lnTo>
                  <a:cubicBezTo>
                    <a:pt x="4933" y="9003"/>
                    <a:pt x="4355" y="9354"/>
                    <a:pt x="3730" y="9354"/>
                  </a:cubicBezTo>
                  <a:cubicBezTo>
                    <a:pt x="3099" y="9354"/>
                    <a:pt x="2527" y="9003"/>
                    <a:pt x="2238" y="8445"/>
                  </a:cubicBezTo>
                  <a:lnTo>
                    <a:pt x="2522" y="8320"/>
                  </a:lnTo>
                  <a:cubicBezTo>
                    <a:pt x="2743" y="8223"/>
                    <a:pt x="2883" y="8002"/>
                    <a:pt x="2883" y="7761"/>
                  </a:cubicBezTo>
                  <a:lnTo>
                    <a:pt x="2883" y="7295"/>
                  </a:lnTo>
                  <a:cubicBezTo>
                    <a:pt x="3155" y="7403"/>
                    <a:pt x="3441" y="7457"/>
                    <a:pt x="3727" y="7457"/>
                  </a:cubicBezTo>
                  <a:cubicBezTo>
                    <a:pt x="4014" y="7457"/>
                    <a:pt x="4300" y="7403"/>
                    <a:pt x="4572" y="7295"/>
                  </a:cubicBezTo>
                  <a:close/>
                  <a:moveTo>
                    <a:pt x="3730" y="0"/>
                  </a:moveTo>
                  <a:cubicBezTo>
                    <a:pt x="2936" y="0"/>
                    <a:pt x="2286" y="553"/>
                    <a:pt x="2286" y="1232"/>
                  </a:cubicBezTo>
                  <a:cubicBezTo>
                    <a:pt x="2286" y="1294"/>
                    <a:pt x="2291" y="1352"/>
                    <a:pt x="2301" y="1415"/>
                  </a:cubicBezTo>
                  <a:cubicBezTo>
                    <a:pt x="698" y="2319"/>
                    <a:pt x="337" y="4470"/>
                    <a:pt x="1555" y="5851"/>
                  </a:cubicBezTo>
                  <a:cubicBezTo>
                    <a:pt x="1714" y="6361"/>
                    <a:pt x="2046" y="6799"/>
                    <a:pt x="2493" y="7093"/>
                  </a:cubicBezTo>
                  <a:lnTo>
                    <a:pt x="2493" y="7766"/>
                  </a:lnTo>
                  <a:cubicBezTo>
                    <a:pt x="2493" y="7853"/>
                    <a:pt x="2445" y="7930"/>
                    <a:pt x="2363" y="7968"/>
                  </a:cubicBezTo>
                  <a:lnTo>
                    <a:pt x="612" y="8738"/>
                  </a:lnTo>
                  <a:cubicBezTo>
                    <a:pt x="241" y="8907"/>
                    <a:pt x="1" y="9272"/>
                    <a:pt x="1" y="9681"/>
                  </a:cubicBezTo>
                  <a:lnTo>
                    <a:pt x="1" y="11009"/>
                  </a:lnTo>
                  <a:cubicBezTo>
                    <a:pt x="1" y="11139"/>
                    <a:pt x="98" y="11204"/>
                    <a:pt x="195" y="11204"/>
                  </a:cubicBezTo>
                  <a:cubicBezTo>
                    <a:pt x="293" y="11204"/>
                    <a:pt x="390" y="11139"/>
                    <a:pt x="390" y="11009"/>
                  </a:cubicBezTo>
                  <a:lnTo>
                    <a:pt x="390" y="9681"/>
                  </a:lnTo>
                  <a:cubicBezTo>
                    <a:pt x="390" y="9426"/>
                    <a:pt x="540" y="9200"/>
                    <a:pt x="766" y="9094"/>
                  </a:cubicBezTo>
                  <a:lnTo>
                    <a:pt x="1882" y="8603"/>
                  </a:lnTo>
                  <a:cubicBezTo>
                    <a:pt x="2228" y="9306"/>
                    <a:pt x="2945" y="9749"/>
                    <a:pt x="3730" y="9749"/>
                  </a:cubicBezTo>
                  <a:cubicBezTo>
                    <a:pt x="4509" y="9749"/>
                    <a:pt x="5226" y="9306"/>
                    <a:pt x="5577" y="8603"/>
                  </a:cubicBezTo>
                  <a:lnTo>
                    <a:pt x="6689" y="9094"/>
                  </a:lnTo>
                  <a:cubicBezTo>
                    <a:pt x="6920" y="9195"/>
                    <a:pt x="7069" y="9426"/>
                    <a:pt x="7069" y="9676"/>
                  </a:cubicBezTo>
                  <a:lnTo>
                    <a:pt x="7069" y="11009"/>
                  </a:lnTo>
                  <a:cubicBezTo>
                    <a:pt x="7069" y="11139"/>
                    <a:pt x="7166" y="11204"/>
                    <a:pt x="7264" y="11204"/>
                  </a:cubicBezTo>
                  <a:cubicBezTo>
                    <a:pt x="7361" y="11204"/>
                    <a:pt x="7459" y="11139"/>
                    <a:pt x="7459" y="11009"/>
                  </a:cubicBezTo>
                  <a:lnTo>
                    <a:pt x="7459" y="9676"/>
                  </a:lnTo>
                  <a:cubicBezTo>
                    <a:pt x="7459" y="9272"/>
                    <a:pt x="7218" y="8902"/>
                    <a:pt x="6848" y="8738"/>
                  </a:cubicBezTo>
                  <a:lnTo>
                    <a:pt x="5096" y="7963"/>
                  </a:lnTo>
                  <a:cubicBezTo>
                    <a:pt x="5014" y="7930"/>
                    <a:pt x="4966" y="7848"/>
                    <a:pt x="4966" y="7761"/>
                  </a:cubicBezTo>
                  <a:lnTo>
                    <a:pt x="4966" y="7093"/>
                  </a:lnTo>
                  <a:cubicBezTo>
                    <a:pt x="5414" y="6799"/>
                    <a:pt x="5746" y="6361"/>
                    <a:pt x="5905" y="5851"/>
                  </a:cubicBezTo>
                  <a:cubicBezTo>
                    <a:pt x="7122" y="4470"/>
                    <a:pt x="6761" y="2319"/>
                    <a:pt x="5159" y="1415"/>
                  </a:cubicBezTo>
                  <a:cubicBezTo>
                    <a:pt x="5168" y="1352"/>
                    <a:pt x="5173" y="1294"/>
                    <a:pt x="5173" y="1232"/>
                  </a:cubicBezTo>
                  <a:cubicBezTo>
                    <a:pt x="5173" y="553"/>
                    <a:pt x="4528" y="0"/>
                    <a:pt x="3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83"/>
            <p:cNvSpPr/>
            <p:nvPr/>
          </p:nvSpPr>
          <p:spPr>
            <a:xfrm>
              <a:off x="4927589"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5" y="1220"/>
                  </a:cubicBezTo>
                  <a:cubicBezTo>
                    <a:pt x="293" y="1220"/>
                    <a:pt x="390" y="1155"/>
                    <a:pt x="390" y="1025"/>
                  </a:cubicBezTo>
                  <a:lnTo>
                    <a:pt x="390" y="193"/>
                  </a:lnTo>
                  <a:cubicBezTo>
                    <a:pt x="390" y="87"/>
                    <a:pt x="29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83"/>
            <p:cNvSpPr/>
            <p:nvPr/>
          </p:nvSpPr>
          <p:spPr>
            <a:xfrm>
              <a:off x="5036616" y="1823338"/>
              <a:ext cx="10255" cy="32024"/>
            </a:xfrm>
            <a:custGeom>
              <a:avLst/>
              <a:gdLst/>
              <a:ahLst/>
              <a:cxnLst/>
              <a:rect l="l" t="t" r="r" b="b"/>
              <a:pathLst>
                <a:path w="391" h="1221" extrusionOk="0">
                  <a:moveTo>
                    <a:pt x="193" y="1"/>
                  </a:moveTo>
                  <a:cubicBezTo>
                    <a:pt x="87" y="1"/>
                    <a:pt x="1" y="87"/>
                    <a:pt x="1" y="193"/>
                  </a:cubicBezTo>
                  <a:lnTo>
                    <a:pt x="1" y="1025"/>
                  </a:lnTo>
                  <a:cubicBezTo>
                    <a:pt x="1" y="1155"/>
                    <a:pt x="98" y="1220"/>
                    <a:pt x="196" y="1220"/>
                  </a:cubicBezTo>
                  <a:cubicBezTo>
                    <a:pt x="293" y="1220"/>
                    <a:pt x="391" y="1155"/>
                    <a:pt x="391" y="1025"/>
                  </a:cubicBezTo>
                  <a:lnTo>
                    <a:pt x="391" y="193"/>
                  </a:lnTo>
                  <a:cubicBezTo>
                    <a:pt x="391" y="87"/>
                    <a:pt x="304"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83"/>
            <p:cNvSpPr/>
            <p:nvPr/>
          </p:nvSpPr>
          <p:spPr>
            <a:xfrm>
              <a:off x="5074751" y="1561614"/>
              <a:ext cx="162925" cy="169771"/>
            </a:xfrm>
            <a:custGeom>
              <a:avLst/>
              <a:gdLst/>
              <a:ahLst/>
              <a:cxnLst/>
              <a:rect l="l" t="t" r="r" b="b"/>
              <a:pathLst>
                <a:path w="6212" h="6473" extrusionOk="0">
                  <a:moveTo>
                    <a:pt x="818" y="0"/>
                  </a:moveTo>
                  <a:cubicBezTo>
                    <a:pt x="366" y="0"/>
                    <a:pt x="0" y="366"/>
                    <a:pt x="0" y="818"/>
                  </a:cubicBezTo>
                  <a:lnTo>
                    <a:pt x="0" y="4143"/>
                  </a:lnTo>
                  <a:cubicBezTo>
                    <a:pt x="0" y="4595"/>
                    <a:pt x="366" y="4961"/>
                    <a:pt x="818" y="4961"/>
                  </a:cubicBezTo>
                  <a:lnTo>
                    <a:pt x="1193" y="4961"/>
                  </a:lnTo>
                  <a:lnTo>
                    <a:pt x="909" y="6106"/>
                  </a:lnTo>
                  <a:cubicBezTo>
                    <a:pt x="862" y="6307"/>
                    <a:pt x="1023" y="6472"/>
                    <a:pt x="1202" y="6472"/>
                  </a:cubicBezTo>
                  <a:cubicBezTo>
                    <a:pt x="1259" y="6472"/>
                    <a:pt x="1317" y="6456"/>
                    <a:pt x="1371" y="6419"/>
                  </a:cubicBezTo>
                  <a:lnTo>
                    <a:pt x="3378" y="4961"/>
                  </a:lnTo>
                  <a:lnTo>
                    <a:pt x="5394" y="4961"/>
                  </a:lnTo>
                  <a:cubicBezTo>
                    <a:pt x="5846" y="4961"/>
                    <a:pt x="6212" y="4595"/>
                    <a:pt x="6212" y="4143"/>
                  </a:cubicBezTo>
                  <a:lnTo>
                    <a:pt x="6212" y="818"/>
                  </a:lnTo>
                  <a:cubicBezTo>
                    <a:pt x="6212" y="366"/>
                    <a:pt x="5846" y="0"/>
                    <a:pt x="5394" y="0"/>
                  </a:cubicBezTo>
                  <a:cubicBezTo>
                    <a:pt x="5134" y="0"/>
                    <a:pt x="5134" y="390"/>
                    <a:pt x="5394" y="390"/>
                  </a:cubicBezTo>
                  <a:cubicBezTo>
                    <a:pt x="5630" y="390"/>
                    <a:pt x="5822" y="582"/>
                    <a:pt x="5822" y="818"/>
                  </a:cubicBezTo>
                  <a:lnTo>
                    <a:pt x="5822" y="4143"/>
                  </a:lnTo>
                  <a:cubicBezTo>
                    <a:pt x="5822" y="4384"/>
                    <a:pt x="5630" y="4576"/>
                    <a:pt x="5394" y="4576"/>
                  </a:cubicBezTo>
                  <a:lnTo>
                    <a:pt x="3315" y="4576"/>
                  </a:lnTo>
                  <a:cubicBezTo>
                    <a:pt x="3272" y="4576"/>
                    <a:pt x="3234" y="4586"/>
                    <a:pt x="3200" y="4610"/>
                  </a:cubicBezTo>
                  <a:lnTo>
                    <a:pt x="1347" y="5962"/>
                  </a:lnTo>
                  <a:lnTo>
                    <a:pt x="1631" y="4817"/>
                  </a:lnTo>
                  <a:cubicBezTo>
                    <a:pt x="1660" y="4696"/>
                    <a:pt x="1569" y="4576"/>
                    <a:pt x="1444" y="4576"/>
                  </a:cubicBezTo>
                  <a:lnTo>
                    <a:pt x="818" y="4576"/>
                  </a:lnTo>
                  <a:cubicBezTo>
                    <a:pt x="582" y="4576"/>
                    <a:pt x="390" y="4384"/>
                    <a:pt x="390" y="4148"/>
                  </a:cubicBezTo>
                  <a:lnTo>
                    <a:pt x="390" y="818"/>
                  </a:lnTo>
                  <a:cubicBezTo>
                    <a:pt x="390" y="577"/>
                    <a:pt x="582" y="390"/>
                    <a:pt x="818" y="390"/>
                  </a:cubicBezTo>
                  <a:cubicBezTo>
                    <a:pt x="1078" y="390"/>
                    <a:pt x="1078" y="0"/>
                    <a:pt x="8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8" name="Google Shape;15548;p83"/>
          <p:cNvGrpSpPr/>
          <p:nvPr/>
        </p:nvGrpSpPr>
        <p:grpSpPr>
          <a:xfrm>
            <a:off x="5393651" y="1314093"/>
            <a:ext cx="263403" cy="366713"/>
            <a:chOff x="5393651" y="1498668"/>
            <a:chExt cx="263403" cy="366713"/>
          </a:xfrm>
        </p:grpSpPr>
        <p:sp>
          <p:nvSpPr>
            <p:cNvPr id="15549" name="Google Shape;15549;p83"/>
            <p:cNvSpPr/>
            <p:nvPr/>
          </p:nvSpPr>
          <p:spPr>
            <a:xfrm>
              <a:off x="5399080" y="1527020"/>
              <a:ext cx="252676" cy="333063"/>
            </a:xfrm>
            <a:custGeom>
              <a:avLst/>
              <a:gdLst/>
              <a:ahLst/>
              <a:cxnLst/>
              <a:rect l="l" t="t" r="r" b="b"/>
              <a:pathLst>
                <a:path w="9634" h="12699" extrusionOk="0">
                  <a:moveTo>
                    <a:pt x="655" y="1"/>
                  </a:moveTo>
                  <a:cubicBezTo>
                    <a:pt x="294" y="1"/>
                    <a:pt x="0" y="294"/>
                    <a:pt x="0" y="655"/>
                  </a:cubicBezTo>
                  <a:lnTo>
                    <a:pt x="0" y="12040"/>
                  </a:lnTo>
                  <a:cubicBezTo>
                    <a:pt x="0" y="12400"/>
                    <a:pt x="294" y="12699"/>
                    <a:pt x="655" y="12699"/>
                  </a:cubicBezTo>
                  <a:lnTo>
                    <a:pt x="8974" y="12699"/>
                  </a:lnTo>
                  <a:cubicBezTo>
                    <a:pt x="9335" y="12699"/>
                    <a:pt x="9633" y="12400"/>
                    <a:pt x="9633" y="12040"/>
                  </a:cubicBezTo>
                  <a:lnTo>
                    <a:pt x="9633" y="655"/>
                  </a:lnTo>
                  <a:cubicBezTo>
                    <a:pt x="9628" y="294"/>
                    <a:pt x="9335" y="1"/>
                    <a:pt x="8974"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83"/>
            <p:cNvSpPr/>
            <p:nvPr/>
          </p:nvSpPr>
          <p:spPr>
            <a:xfrm>
              <a:off x="5422029" y="1549995"/>
              <a:ext cx="206751" cy="275651"/>
            </a:xfrm>
            <a:custGeom>
              <a:avLst/>
              <a:gdLst/>
              <a:ahLst/>
              <a:cxnLst/>
              <a:rect l="l" t="t" r="r" b="b"/>
              <a:pathLst>
                <a:path w="7883" h="10510" extrusionOk="0">
                  <a:moveTo>
                    <a:pt x="1" y="0"/>
                  </a:moveTo>
                  <a:lnTo>
                    <a:pt x="1" y="10509"/>
                  </a:lnTo>
                  <a:lnTo>
                    <a:pt x="7883" y="10509"/>
                  </a:lnTo>
                  <a:lnTo>
                    <a:pt x="78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83"/>
            <p:cNvSpPr/>
            <p:nvPr/>
          </p:nvSpPr>
          <p:spPr>
            <a:xfrm>
              <a:off x="5473645" y="1503992"/>
              <a:ext cx="103520" cy="46029"/>
            </a:xfrm>
            <a:custGeom>
              <a:avLst/>
              <a:gdLst/>
              <a:ahLst/>
              <a:cxnLst/>
              <a:rect l="l" t="t" r="r" b="b"/>
              <a:pathLst>
                <a:path w="3947" h="1755" extrusionOk="0">
                  <a:moveTo>
                    <a:pt x="1972" y="1"/>
                  </a:moveTo>
                  <a:cubicBezTo>
                    <a:pt x="1678" y="1"/>
                    <a:pt x="1384" y="147"/>
                    <a:pt x="1218" y="441"/>
                  </a:cubicBezTo>
                  <a:lnTo>
                    <a:pt x="439" y="441"/>
                  </a:lnTo>
                  <a:cubicBezTo>
                    <a:pt x="198" y="441"/>
                    <a:pt x="1" y="633"/>
                    <a:pt x="1" y="879"/>
                  </a:cubicBezTo>
                  <a:lnTo>
                    <a:pt x="1" y="1754"/>
                  </a:lnTo>
                  <a:lnTo>
                    <a:pt x="3942" y="1754"/>
                  </a:lnTo>
                  <a:lnTo>
                    <a:pt x="3942" y="879"/>
                  </a:lnTo>
                  <a:cubicBezTo>
                    <a:pt x="3947" y="638"/>
                    <a:pt x="3749" y="441"/>
                    <a:pt x="3504" y="441"/>
                  </a:cubicBezTo>
                  <a:lnTo>
                    <a:pt x="2729" y="441"/>
                  </a:lnTo>
                  <a:cubicBezTo>
                    <a:pt x="2561" y="147"/>
                    <a:pt x="2266" y="1"/>
                    <a:pt x="197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83"/>
            <p:cNvSpPr/>
            <p:nvPr/>
          </p:nvSpPr>
          <p:spPr>
            <a:xfrm>
              <a:off x="5453581" y="1661934"/>
              <a:ext cx="28798" cy="28667"/>
            </a:xfrm>
            <a:custGeom>
              <a:avLst/>
              <a:gdLst/>
              <a:ahLst/>
              <a:cxnLst/>
              <a:rect l="l" t="t" r="r" b="b"/>
              <a:pathLst>
                <a:path w="1098" h="1093" extrusionOk="0">
                  <a:moveTo>
                    <a:pt x="549" y="0"/>
                  </a:moveTo>
                  <a:cubicBezTo>
                    <a:pt x="246" y="0"/>
                    <a:pt x="1" y="246"/>
                    <a:pt x="1" y="544"/>
                  </a:cubicBezTo>
                  <a:cubicBezTo>
                    <a:pt x="1" y="847"/>
                    <a:pt x="246" y="1093"/>
                    <a:pt x="549" y="1093"/>
                  </a:cubicBezTo>
                  <a:cubicBezTo>
                    <a:pt x="853" y="1093"/>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83"/>
            <p:cNvSpPr/>
            <p:nvPr/>
          </p:nvSpPr>
          <p:spPr>
            <a:xfrm>
              <a:off x="5453581" y="1713550"/>
              <a:ext cx="28798" cy="28798"/>
            </a:xfrm>
            <a:custGeom>
              <a:avLst/>
              <a:gdLst/>
              <a:ahLst/>
              <a:cxnLst/>
              <a:rect l="l" t="t" r="r" b="b"/>
              <a:pathLst>
                <a:path w="1098" h="1098" extrusionOk="0">
                  <a:moveTo>
                    <a:pt x="549" y="0"/>
                  </a:moveTo>
                  <a:cubicBezTo>
                    <a:pt x="246" y="0"/>
                    <a:pt x="1" y="246"/>
                    <a:pt x="1" y="549"/>
                  </a:cubicBezTo>
                  <a:cubicBezTo>
                    <a:pt x="1" y="852"/>
                    <a:pt x="246" y="1097"/>
                    <a:pt x="549" y="1097"/>
                  </a:cubicBezTo>
                  <a:cubicBezTo>
                    <a:pt x="853" y="1097"/>
                    <a:pt x="1098" y="852"/>
                    <a:pt x="1098" y="549"/>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83"/>
            <p:cNvSpPr/>
            <p:nvPr/>
          </p:nvSpPr>
          <p:spPr>
            <a:xfrm>
              <a:off x="5453581" y="1765297"/>
              <a:ext cx="28798" cy="28667"/>
            </a:xfrm>
            <a:custGeom>
              <a:avLst/>
              <a:gdLst/>
              <a:ahLst/>
              <a:cxnLst/>
              <a:rect l="l" t="t" r="r" b="b"/>
              <a:pathLst>
                <a:path w="1098" h="1093" extrusionOk="0">
                  <a:moveTo>
                    <a:pt x="549" y="0"/>
                  </a:moveTo>
                  <a:cubicBezTo>
                    <a:pt x="246" y="0"/>
                    <a:pt x="1" y="246"/>
                    <a:pt x="1" y="544"/>
                  </a:cubicBezTo>
                  <a:cubicBezTo>
                    <a:pt x="1" y="847"/>
                    <a:pt x="246" y="1092"/>
                    <a:pt x="549" y="1092"/>
                  </a:cubicBezTo>
                  <a:cubicBezTo>
                    <a:pt x="853" y="1092"/>
                    <a:pt x="1098" y="847"/>
                    <a:pt x="1098" y="544"/>
                  </a:cubicBezTo>
                  <a:cubicBezTo>
                    <a:pt x="1098" y="246"/>
                    <a:pt x="853" y="0"/>
                    <a:pt x="54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83"/>
            <p:cNvSpPr/>
            <p:nvPr/>
          </p:nvSpPr>
          <p:spPr>
            <a:xfrm>
              <a:off x="5450827" y="1572971"/>
              <a:ext cx="34463" cy="34463"/>
            </a:xfrm>
            <a:custGeom>
              <a:avLst/>
              <a:gdLst/>
              <a:ahLst/>
              <a:cxnLst/>
              <a:rect l="l" t="t" r="r" b="b"/>
              <a:pathLst>
                <a:path w="1314" h="1314" extrusionOk="0">
                  <a:moveTo>
                    <a:pt x="217" y="0"/>
                  </a:moveTo>
                  <a:cubicBezTo>
                    <a:pt x="96" y="0"/>
                    <a:pt x="0" y="96"/>
                    <a:pt x="0" y="217"/>
                  </a:cubicBezTo>
                  <a:lnTo>
                    <a:pt x="0" y="1092"/>
                  </a:lnTo>
                  <a:cubicBezTo>
                    <a:pt x="0" y="1213"/>
                    <a:pt x="96" y="1314"/>
                    <a:pt x="217" y="1314"/>
                  </a:cubicBezTo>
                  <a:lnTo>
                    <a:pt x="1092" y="1314"/>
                  </a:lnTo>
                  <a:cubicBezTo>
                    <a:pt x="1213" y="1314"/>
                    <a:pt x="1314" y="1213"/>
                    <a:pt x="1314" y="1092"/>
                  </a:cubicBezTo>
                  <a:lnTo>
                    <a:pt x="1314" y="217"/>
                  </a:lnTo>
                  <a:cubicBezTo>
                    <a:pt x="1314" y="96"/>
                    <a:pt x="1213" y="0"/>
                    <a:pt x="109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83"/>
            <p:cNvSpPr/>
            <p:nvPr/>
          </p:nvSpPr>
          <p:spPr>
            <a:xfrm>
              <a:off x="5393651" y="1498668"/>
              <a:ext cx="263403" cy="366713"/>
            </a:xfrm>
            <a:custGeom>
              <a:avLst/>
              <a:gdLst/>
              <a:ahLst/>
              <a:cxnLst/>
              <a:rect l="l" t="t" r="r" b="b"/>
              <a:pathLst>
                <a:path w="10043" h="13982" extrusionOk="0">
                  <a:moveTo>
                    <a:pt x="5022" y="406"/>
                  </a:moveTo>
                  <a:cubicBezTo>
                    <a:pt x="5248" y="406"/>
                    <a:pt x="5474" y="519"/>
                    <a:pt x="5601" y="745"/>
                  </a:cubicBezTo>
                  <a:cubicBezTo>
                    <a:pt x="5635" y="807"/>
                    <a:pt x="5702" y="846"/>
                    <a:pt x="5779" y="846"/>
                  </a:cubicBezTo>
                  <a:lnTo>
                    <a:pt x="6554" y="846"/>
                  </a:lnTo>
                  <a:cubicBezTo>
                    <a:pt x="6684" y="846"/>
                    <a:pt x="6790" y="952"/>
                    <a:pt x="6790" y="1082"/>
                  </a:cubicBezTo>
                  <a:lnTo>
                    <a:pt x="6790" y="1750"/>
                  </a:lnTo>
                  <a:lnTo>
                    <a:pt x="3258" y="1750"/>
                  </a:lnTo>
                  <a:lnTo>
                    <a:pt x="3258" y="1082"/>
                  </a:lnTo>
                  <a:cubicBezTo>
                    <a:pt x="3258" y="952"/>
                    <a:pt x="3359" y="846"/>
                    <a:pt x="3489" y="846"/>
                  </a:cubicBezTo>
                  <a:lnTo>
                    <a:pt x="4268" y="846"/>
                  </a:lnTo>
                  <a:cubicBezTo>
                    <a:pt x="4340" y="846"/>
                    <a:pt x="4408" y="807"/>
                    <a:pt x="4446" y="745"/>
                  </a:cubicBezTo>
                  <a:cubicBezTo>
                    <a:pt x="4571" y="519"/>
                    <a:pt x="4796" y="406"/>
                    <a:pt x="5022" y="406"/>
                  </a:cubicBezTo>
                  <a:close/>
                  <a:moveTo>
                    <a:pt x="9186" y="1284"/>
                  </a:moveTo>
                  <a:cubicBezTo>
                    <a:pt x="9431" y="1284"/>
                    <a:pt x="9633" y="1486"/>
                    <a:pt x="9638" y="1736"/>
                  </a:cubicBezTo>
                  <a:lnTo>
                    <a:pt x="9633" y="13121"/>
                  </a:lnTo>
                  <a:cubicBezTo>
                    <a:pt x="9633" y="13371"/>
                    <a:pt x="9431" y="13573"/>
                    <a:pt x="9181" y="13573"/>
                  </a:cubicBezTo>
                  <a:lnTo>
                    <a:pt x="862" y="13573"/>
                  </a:lnTo>
                  <a:cubicBezTo>
                    <a:pt x="616" y="13573"/>
                    <a:pt x="414" y="13371"/>
                    <a:pt x="409" y="13121"/>
                  </a:cubicBezTo>
                  <a:lnTo>
                    <a:pt x="409" y="1736"/>
                  </a:lnTo>
                  <a:cubicBezTo>
                    <a:pt x="414" y="1486"/>
                    <a:pt x="616" y="1284"/>
                    <a:pt x="862" y="1284"/>
                  </a:cubicBezTo>
                  <a:lnTo>
                    <a:pt x="2849" y="1284"/>
                  </a:lnTo>
                  <a:lnTo>
                    <a:pt x="2849" y="1957"/>
                  </a:lnTo>
                  <a:cubicBezTo>
                    <a:pt x="2849" y="2068"/>
                    <a:pt x="2940" y="2159"/>
                    <a:pt x="3051" y="2159"/>
                  </a:cubicBezTo>
                  <a:lnTo>
                    <a:pt x="6992" y="2159"/>
                  </a:lnTo>
                  <a:cubicBezTo>
                    <a:pt x="7107" y="2159"/>
                    <a:pt x="7199" y="2068"/>
                    <a:pt x="7199" y="1957"/>
                  </a:cubicBezTo>
                  <a:lnTo>
                    <a:pt x="7199" y="1284"/>
                  </a:lnTo>
                  <a:close/>
                  <a:moveTo>
                    <a:pt x="5021" y="0"/>
                  </a:moveTo>
                  <a:cubicBezTo>
                    <a:pt x="4697" y="0"/>
                    <a:pt x="4372" y="146"/>
                    <a:pt x="4158" y="437"/>
                  </a:cubicBezTo>
                  <a:lnTo>
                    <a:pt x="3489" y="437"/>
                  </a:lnTo>
                  <a:cubicBezTo>
                    <a:pt x="3215" y="437"/>
                    <a:pt x="2969" y="615"/>
                    <a:pt x="2883" y="875"/>
                  </a:cubicBezTo>
                  <a:lnTo>
                    <a:pt x="862" y="875"/>
                  </a:lnTo>
                  <a:cubicBezTo>
                    <a:pt x="385" y="875"/>
                    <a:pt x="0" y="1260"/>
                    <a:pt x="0" y="1736"/>
                  </a:cubicBezTo>
                  <a:lnTo>
                    <a:pt x="0" y="13121"/>
                  </a:lnTo>
                  <a:cubicBezTo>
                    <a:pt x="0" y="13597"/>
                    <a:pt x="385" y="13982"/>
                    <a:pt x="862" y="13982"/>
                  </a:cubicBezTo>
                  <a:lnTo>
                    <a:pt x="9181" y="13982"/>
                  </a:lnTo>
                  <a:cubicBezTo>
                    <a:pt x="9657" y="13982"/>
                    <a:pt x="10042" y="13597"/>
                    <a:pt x="10042" y="13121"/>
                  </a:cubicBezTo>
                  <a:lnTo>
                    <a:pt x="10042" y="1736"/>
                  </a:lnTo>
                  <a:cubicBezTo>
                    <a:pt x="10042" y="1260"/>
                    <a:pt x="9657" y="875"/>
                    <a:pt x="9181" y="875"/>
                  </a:cubicBezTo>
                  <a:lnTo>
                    <a:pt x="7165" y="875"/>
                  </a:lnTo>
                  <a:cubicBezTo>
                    <a:pt x="7078" y="615"/>
                    <a:pt x="6833" y="437"/>
                    <a:pt x="6554" y="437"/>
                  </a:cubicBezTo>
                  <a:lnTo>
                    <a:pt x="5885" y="437"/>
                  </a:lnTo>
                  <a:cubicBezTo>
                    <a:pt x="5671" y="146"/>
                    <a:pt x="5346" y="0"/>
                    <a:pt x="5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83"/>
            <p:cNvSpPr/>
            <p:nvPr/>
          </p:nvSpPr>
          <p:spPr>
            <a:xfrm>
              <a:off x="5518573" y="1521591"/>
              <a:ext cx="14294" cy="10780"/>
            </a:xfrm>
            <a:custGeom>
              <a:avLst/>
              <a:gdLst/>
              <a:ahLst/>
              <a:cxnLst/>
              <a:rect l="l" t="t" r="r" b="b"/>
              <a:pathLst>
                <a:path w="545" h="411" extrusionOk="0">
                  <a:moveTo>
                    <a:pt x="275" y="0"/>
                  </a:moveTo>
                  <a:cubicBezTo>
                    <a:pt x="270" y="0"/>
                    <a:pt x="265" y="1"/>
                    <a:pt x="261" y="1"/>
                  </a:cubicBezTo>
                  <a:cubicBezTo>
                    <a:pt x="1" y="15"/>
                    <a:pt x="1" y="395"/>
                    <a:pt x="261" y="410"/>
                  </a:cubicBezTo>
                  <a:cubicBezTo>
                    <a:pt x="265" y="410"/>
                    <a:pt x="270" y="410"/>
                    <a:pt x="275" y="410"/>
                  </a:cubicBezTo>
                  <a:cubicBezTo>
                    <a:pt x="545" y="410"/>
                    <a:pt x="545" y="0"/>
                    <a:pt x="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83"/>
            <p:cNvSpPr/>
            <p:nvPr/>
          </p:nvSpPr>
          <p:spPr>
            <a:xfrm>
              <a:off x="5416627" y="1544566"/>
              <a:ext cx="217452" cy="286378"/>
            </a:xfrm>
            <a:custGeom>
              <a:avLst/>
              <a:gdLst/>
              <a:ahLst/>
              <a:cxnLst/>
              <a:rect l="l" t="t" r="r" b="b"/>
              <a:pathLst>
                <a:path w="8291" h="10919" extrusionOk="0">
                  <a:moveTo>
                    <a:pt x="1313" y="0"/>
                  </a:moveTo>
                  <a:cubicBezTo>
                    <a:pt x="1308" y="0"/>
                    <a:pt x="1304" y="0"/>
                    <a:pt x="1299" y="0"/>
                  </a:cubicBezTo>
                  <a:lnTo>
                    <a:pt x="207" y="0"/>
                  </a:lnTo>
                  <a:cubicBezTo>
                    <a:pt x="91" y="0"/>
                    <a:pt x="0" y="92"/>
                    <a:pt x="0" y="207"/>
                  </a:cubicBezTo>
                  <a:lnTo>
                    <a:pt x="0" y="10716"/>
                  </a:lnTo>
                  <a:cubicBezTo>
                    <a:pt x="0" y="10827"/>
                    <a:pt x="91" y="10918"/>
                    <a:pt x="207" y="10918"/>
                  </a:cubicBezTo>
                  <a:lnTo>
                    <a:pt x="8084" y="10918"/>
                  </a:lnTo>
                  <a:cubicBezTo>
                    <a:pt x="8199" y="10918"/>
                    <a:pt x="8291" y="10827"/>
                    <a:pt x="8291" y="10716"/>
                  </a:cubicBezTo>
                  <a:lnTo>
                    <a:pt x="8291" y="207"/>
                  </a:lnTo>
                  <a:cubicBezTo>
                    <a:pt x="8291" y="92"/>
                    <a:pt x="8199" y="0"/>
                    <a:pt x="8089" y="0"/>
                  </a:cubicBezTo>
                  <a:lnTo>
                    <a:pt x="6991" y="0"/>
                  </a:lnTo>
                  <a:cubicBezTo>
                    <a:pt x="6987" y="0"/>
                    <a:pt x="6982" y="0"/>
                    <a:pt x="6978" y="0"/>
                  </a:cubicBezTo>
                  <a:cubicBezTo>
                    <a:pt x="6707" y="0"/>
                    <a:pt x="6707" y="410"/>
                    <a:pt x="6978" y="410"/>
                  </a:cubicBezTo>
                  <a:cubicBezTo>
                    <a:pt x="6982" y="410"/>
                    <a:pt x="6987" y="410"/>
                    <a:pt x="6991" y="409"/>
                  </a:cubicBezTo>
                  <a:lnTo>
                    <a:pt x="7882" y="409"/>
                  </a:lnTo>
                  <a:lnTo>
                    <a:pt x="7882" y="10509"/>
                  </a:lnTo>
                  <a:lnTo>
                    <a:pt x="414" y="10509"/>
                  </a:lnTo>
                  <a:lnTo>
                    <a:pt x="414" y="409"/>
                  </a:lnTo>
                  <a:lnTo>
                    <a:pt x="1299" y="409"/>
                  </a:lnTo>
                  <a:cubicBezTo>
                    <a:pt x="1304" y="410"/>
                    <a:pt x="1308" y="410"/>
                    <a:pt x="1313" y="410"/>
                  </a:cubicBezTo>
                  <a:cubicBezTo>
                    <a:pt x="1583" y="410"/>
                    <a:pt x="1583" y="0"/>
                    <a:pt x="1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83"/>
            <p:cNvSpPr/>
            <p:nvPr/>
          </p:nvSpPr>
          <p:spPr>
            <a:xfrm>
              <a:off x="5445398" y="1659416"/>
              <a:ext cx="39525" cy="33755"/>
            </a:xfrm>
            <a:custGeom>
              <a:avLst/>
              <a:gdLst/>
              <a:ahLst/>
              <a:cxnLst/>
              <a:rect l="l" t="t" r="r" b="b"/>
              <a:pathLst>
                <a:path w="1507" h="1287" extrusionOk="0">
                  <a:moveTo>
                    <a:pt x="857" y="410"/>
                  </a:moveTo>
                  <a:cubicBezTo>
                    <a:pt x="976" y="410"/>
                    <a:pt x="1092" y="504"/>
                    <a:pt x="1092" y="645"/>
                  </a:cubicBezTo>
                  <a:cubicBezTo>
                    <a:pt x="1092" y="770"/>
                    <a:pt x="991" y="876"/>
                    <a:pt x="861" y="876"/>
                  </a:cubicBezTo>
                  <a:cubicBezTo>
                    <a:pt x="655" y="876"/>
                    <a:pt x="549" y="626"/>
                    <a:pt x="698" y="477"/>
                  </a:cubicBezTo>
                  <a:cubicBezTo>
                    <a:pt x="744" y="430"/>
                    <a:pt x="801" y="410"/>
                    <a:pt x="857" y="410"/>
                  </a:cubicBezTo>
                  <a:close/>
                  <a:moveTo>
                    <a:pt x="861" y="0"/>
                  </a:moveTo>
                  <a:cubicBezTo>
                    <a:pt x="289" y="0"/>
                    <a:pt x="0" y="693"/>
                    <a:pt x="404" y="1097"/>
                  </a:cubicBezTo>
                  <a:cubicBezTo>
                    <a:pt x="537" y="1228"/>
                    <a:pt x="699" y="1287"/>
                    <a:pt x="858" y="1287"/>
                  </a:cubicBezTo>
                  <a:cubicBezTo>
                    <a:pt x="1190" y="1287"/>
                    <a:pt x="1506" y="1032"/>
                    <a:pt x="1506" y="645"/>
                  </a:cubicBezTo>
                  <a:cubicBezTo>
                    <a:pt x="1501" y="289"/>
                    <a:pt x="1217" y="0"/>
                    <a:pt x="8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83"/>
            <p:cNvSpPr/>
            <p:nvPr/>
          </p:nvSpPr>
          <p:spPr>
            <a:xfrm>
              <a:off x="5445398" y="1711137"/>
              <a:ext cx="39525" cy="33755"/>
            </a:xfrm>
            <a:custGeom>
              <a:avLst/>
              <a:gdLst/>
              <a:ahLst/>
              <a:cxnLst/>
              <a:rect l="l" t="t" r="r" b="b"/>
              <a:pathLst>
                <a:path w="1507" h="1287" extrusionOk="0">
                  <a:moveTo>
                    <a:pt x="859" y="407"/>
                  </a:moveTo>
                  <a:cubicBezTo>
                    <a:pt x="978" y="407"/>
                    <a:pt x="1092" y="501"/>
                    <a:pt x="1092" y="641"/>
                  </a:cubicBezTo>
                  <a:cubicBezTo>
                    <a:pt x="1092" y="771"/>
                    <a:pt x="991" y="872"/>
                    <a:pt x="861" y="877"/>
                  </a:cubicBezTo>
                  <a:cubicBezTo>
                    <a:pt x="655" y="877"/>
                    <a:pt x="549" y="622"/>
                    <a:pt x="698" y="477"/>
                  </a:cubicBezTo>
                  <a:cubicBezTo>
                    <a:pt x="745" y="429"/>
                    <a:pt x="803" y="407"/>
                    <a:pt x="859" y="407"/>
                  </a:cubicBezTo>
                  <a:close/>
                  <a:moveTo>
                    <a:pt x="861" y="1"/>
                  </a:moveTo>
                  <a:cubicBezTo>
                    <a:pt x="289" y="1"/>
                    <a:pt x="0" y="689"/>
                    <a:pt x="404" y="1098"/>
                  </a:cubicBezTo>
                  <a:cubicBezTo>
                    <a:pt x="536" y="1228"/>
                    <a:pt x="697" y="1287"/>
                    <a:pt x="856" y="1287"/>
                  </a:cubicBezTo>
                  <a:cubicBezTo>
                    <a:pt x="1188" y="1287"/>
                    <a:pt x="1506" y="1029"/>
                    <a:pt x="1506" y="641"/>
                  </a:cubicBezTo>
                  <a:cubicBezTo>
                    <a:pt x="1501" y="285"/>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83"/>
            <p:cNvSpPr/>
            <p:nvPr/>
          </p:nvSpPr>
          <p:spPr>
            <a:xfrm>
              <a:off x="5445398" y="1762753"/>
              <a:ext cx="39525" cy="33781"/>
            </a:xfrm>
            <a:custGeom>
              <a:avLst/>
              <a:gdLst/>
              <a:ahLst/>
              <a:cxnLst/>
              <a:rect l="l" t="t" r="r" b="b"/>
              <a:pathLst>
                <a:path w="1507" h="1288" extrusionOk="0">
                  <a:moveTo>
                    <a:pt x="857" y="411"/>
                  </a:moveTo>
                  <a:cubicBezTo>
                    <a:pt x="976" y="411"/>
                    <a:pt x="1092" y="505"/>
                    <a:pt x="1092" y="646"/>
                  </a:cubicBezTo>
                  <a:cubicBezTo>
                    <a:pt x="1092" y="771"/>
                    <a:pt x="991" y="877"/>
                    <a:pt x="861" y="877"/>
                  </a:cubicBezTo>
                  <a:cubicBezTo>
                    <a:pt x="655" y="877"/>
                    <a:pt x="549" y="626"/>
                    <a:pt x="698" y="477"/>
                  </a:cubicBezTo>
                  <a:cubicBezTo>
                    <a:pt x="744" y="431"/>
                    <a:pt x="801" y="411"/>
                    <a:pt x="857" y="411"/>
                  </a:cubicBezTo>
                  <a:close/>
                  <a:moveTo>
                    <a:pt x="861" y="1"/>
                  </a:moveTo>
                  <a:cubicBezTo>
                    <a:pt x="289" y="1"/>
                    <a:pt x="0" y="694"/>
                    <a:pt x="404" y="1098"/>
                  </a:cubicBezTo>
                  <a:cubicBezTo>
                    <a:pt x="537" y="1229"/>
                    <a:pt x="699" y="1288"/>
                    <a:pt x="858" y="1288"/>
                  </a:cubicBezTo>
                  <a:cubicBezTo>
                    <a:pt x="1190" y="1288"/>
                    <a:pt x="1506" y="1033"/>
                    <a:pt x="1506" y="646"/>
                  </a:cubicBezTo>
                  <a:cubicBezTo>
                    <a:pt x="1501" y="290"/>
                    <a:pt x="1217"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83"/>
            <p:cNvSpPr/>
            <p:nvPr/>
          </p:nvSpPr>
          <p:spPr>
            <a:xfrm>
              <a:off x="5494968" y="1659390"/>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83"/>
            <p:cNvSpPr/>
            <p:nvPr/>
          </p:nvSpPr>
          <p:spPr>
            <a:xfrm>
              <a:off x="5494968" y="1682366"/>
              <a:ext cx="106825" cy="10780"/>
            </a:xfrm>
            <a:custGeom>
              <a:avLst/>
              <a:gdLst/>
              <a:ahLst/>
              <a:cxnLst/>
              <a:rect l="l" t="t" r="r" b="b"/>
              <a:pathLst>
                <a:path w="4073" h="411" extrusionOk="0">
                  <a:moveTo>
                    <a:pt x="271" y="1"/>
                  </a:moveTo>
                  <a:cubicBezTo>
                    <a:pt x="1" y="1"/>
                    <a:pt x="1" y="410"/>
                    <a:pt x="271" y="410"/>
                  </a:cubicBezTo>
                  <a:cubicBezTo>
                    <a:pt x="276" y="410"/>
                    <a:pt x="280" y="410"/>
                    <a:pt x="285" y="410"/>
                  </a:cubicBezTo>
                  <a:lnTo>
                    <a:pt x="3788" y="410"/>
                  </a:lnTo>
                  <a:cubicBezTo>
                    <a:pt x="3793" y="410"/>
                    <a:pt x="3797" y="410"/>
                    <a:pt x="3802" y="410"/>
                  </a:cubicBezTo>
                  <a:cubicBezTo>
                    <a:pt x="4072" y="410"/>
                    <a:pt x="4072" y="1"/>
                    <a:pt x="3802" y="1"/>
                  </a:cubicBezTo>
                  <a:cubicBezTo>
                    <a:pt x="3797" y="1"/>
                    <a:pt x="3793" y="1"/>
                    <a:pt x="3788"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83"/>
            <p:cNvSpPr/>
            <p:nvPr/>
          </p:nvSpPr>
          <p:spPr>
            <a:xfrm>
              <a:off x="5494968" y="1711137"/>
              <a:ext cx="66565" cy="10780"/>
            </a:xfrm>
            <a:custGeom>
              <a:avLst/>
              <a:gdLst/>
              <a:ahLst/>
              <a:cxnLst/>
              <a:rect l="l" t="t" r="r" b="b"/>
              <a:pathLst>
                <a:path w="2538" h="411" extrusionOk="0">
                  <a:moveTo>
                    <a:pt x="267" y="0"/>
                  </a:moveTo>
                  <a:cubicBezTo>
                    <a:pt x="1" y="0"/>
                    <a:pt x="2" y="410"/>
                    <a:pt x="271" y="410"/>
                  </a:cubicBezTo>
                  <a:cubicBezTo>
                    <a:pt x="276" y="410"/>
                    <a:pt x="280" y="410"/>
                    <a:pt x="285" y="410"/>
                  </a:cubicBezTo>
                  <a:lnTo>
                    <a:pt x="2253" y="410"/>
                  </a:lnTo>
                  <a:cubicBezTo>
                    <a:pt x="2258" y="410"/>
                    <a:pt x="2262" y="410"/>
                    <a:pt x="2267" y="410"/>
                  </a:cubicBezTo>
                  <a:cubicBezTo>
                    <a:pt x="2536" y="410"/>
                    <a:pt x="2537" y="0"/>
                    <a:pt x="2271" y="0"/>
                  </a:cubicBezTo>
                  <a:cubicBezTo>
                    <a:pt x="2265" y="0"/>
                    <a:pt x="2259" y="1"/>
                    <a:pt x="2253" y="1"/>
                  </a:cubicBezTo>
                  <a:lnTo>
                    <a:pt x="285" y="1"/>
                  </a:lnTo>
                  <a:cubicBezTo>
                    <a:pt x="279" y="1"/>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83"/>
            <p:cNvSpPr/>
            <p:nvPr/>
          </p:nvSpPr>
          <p:spPr>
            <a:xfrm>
              <a:off x="5494968" y="1734112"/>
              <a:ext cx="106825" cy="10780"/>
            </a:xfrm>
            <a:custGeom>
              <a:avLst/>
              <a:gdLst/>
              <a:ahLst/>
              <a:cxnLst/>
              <a:rect l="l" t="t" r="r" b="b"/>
              <a:pathLst>
                <a:path w="4073" h="411" extrusionOk="0">
                  <a:moveTo>
                    <a:pt x="267" y="0"/>
                  </a:moveTo>
                  <a:cubicBezTo>
                    <a:pt x="1" y="0"/>
                    <a:pt x="2" y="410"/>
                    <a:pt x="271" y="410"/>
                  </a:cubicBezTo>
                  <a:cubicBezTo>
                    <a:pt x="276" y="410"/>
                    <a:pt x="280" y="410"/>
                    <a:pt x="285" y="410"/>
                  </a:cubicBezTo>
                  <a:lnTo>
                    <a:pt x="3788" y="410"/>
                  </a:lnTo>
                  <a:cubicBezTo>
                    <a:pt x="3793" y="410"/>
                    <a:pt x="3797" y="410"/>
                    <a:pt x="3802" y="410"/>
                  </a:cubicBezTo>
                  <a:cubicBezTo>
                    <a:pt x="4071" y="410"/>
                    <a:pt x="4072" y="0"/>
                    <a:pt x="3806" y="0"/>
                  </a:cubicBezTo>
                  <a:cubicBezTo>
                    <a:pt x="3800" y="0"/>
                    <a:pt x="3794" y="0"/>
                    <a:pt x="3788" y="1"/>
                  </a:cubicBezTo>
                  <a:lnTo>
                    <a:pt x="285" y="1"/>
                  </a:lnTo>
                  <a:cubicBezTo>
                    <a:pt x="279" y="0"/>
                    <a:pt x="27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83"/>
            <p:cNvSpPr/>
            <p:nvPr/>
          </p:nvSpPr>
          <p:spPr>
            <a:xfrm>
              <a:off x="5494968" y="1762753"/>
              <a:ext cx="66565" cy="10780"/>
            </a:xfrm>
            <a:custGeom>
              <a:avLst/>
              <a:gdLst/>
              <a:ahLst/>
              <a:cxnLst/>
              <a:rect l="l" t="t" r="r" b="b"/>
              <a:pathLst>
                <a:path w="2538" h="411" extrusionOk="0">
                  <a:moveTo>
                    <a:pt x="271" y="1"/>
                  </a:moveTo>
                  <a:cubicBezTo>
                    <a:pt x="1" y="1"/>
                    <a:pt x="1" y="410"/>
                    <a:pt x="271" y="410"/>
                  </a:cubicBezTo>
                  <a:cubicBezTo>
                    <a:pt x="276" y="410"/>
                    <a:pt x="280" y="410"/>
                    <a:pt x="285" y="410"/>
                  </a:cubicBezTo>
                  <a:lnTo>
                    <a:pt x="2253" y="410"/>
                  </a:lnTo>
                  <a:cubicBezTo>
                    <a:pt x="2258" y="410"/>
                    <a:pt x="2262" y="410"/>
                    <a:pt x="2267" y="410"/>
                  </a:cubicBezTo>
                  <a:cubicBezTo>
                    <a:pt x="2537" y="410"/>
                    <a:pt x="2537" y="1"/>
                    <a:pt x="2267" y="1"/>
                  </a:cubicBezTo>
                  <a:cubicBezTo>
                    <a:pt x="2262" y="1"/>
                    <a:pt x="2258" y="1"/>
                    <a:pt x="225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83"/>
            <p:cNvSpPr/>
            <p:nvPr/>
          </p:nvSpPr>
          <p:spPr>
            <a:xfrm>
              <a:off x="5494968" y="1785728"/>
              <a:ext cx="106169" cy="10780"/>
            </a:xfrm>
            <a:custGeom>
              <a:avLst/>
              <a:gdLst/>
              <a:ahLst/>
              <a:cxnLst/>
              <a:rect l="l" t="t" r="r" b="b"/>
              <a:pathLst>
                <a:path w="4048" h="411" extrusionOk="0">
                  <a:moveTo>
                    <a:pt x="271" y="0"/>
                  </a:moveTo>
                  <a:cubicBezTo>
                    <a:pt x="1" y="0"/>
                    <a:pt x="1" y="410"/>
                    <a:pt x="271" y="410"/>
                  </a:cubicBezTo>
                  <a:cubicBezTo>
                    <a:pt x="276" y="410"/>
                    <a:pt x="280" y="410"/>
                    <a:pt x="285" y="410"/>
                  </a:cubicBezTo>
                  <a:lnTo>
                    <a:pt x="3788" y="410"/>
                  </a:lnTo>
                  <a:cubicBezTo>
                    <a:pt x="4048" y="395"/>
                    <a:pt x="4048" y="15"/>
                    <a:pt x="3788"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83"/>
            <p:cNvSpPr/>
            <p:nvPr/>
          </p:nvSpPr>
          <p:spPr>
            <a:xfrm>
              <a:off x="5494968" y="1573312"/>
              <a:ext cx="106825" cy="10780"/>
            </a:xfrm>
            <a:custGeom>
              <a:avLst/>
              <a:gdLst/>
              <a:ahLst/>
              <a:cxnLst/>
              <a:rect l="l" t="t" r="r" b="b"/>
              <a:pathLst>
                <a:path w="4073" h="411" extrusionOk="0">
                  <a:moveTo>
                    <a:pt x="267" y="1"/>
                  </a:moveTo>
                  <a:cubicBezTo>
                    <a:pt x="1" y="1"/>
                    <a:pt x="2" y="411"/>
                    <a:pt x="271" y="411"/>
                  </a:cubicBezTo>
                  <a:cubicBezTo>
                    <a:pt x="276" y="411"/>
                    <a:pt x="280" y="411"/>
                    <a:pt x="285" y="411"/>
                  </a:cubicBezTo>
                  <a:lnTo>
                    <a:pt x="3788" y="411"/>
                  </a:lnTo>
                  <a:cubicBezTo>
                    <a:pt x="3793" y="411"/>
                    <a:pt x="3797" y="411"/>
                    <a:pt x="3802" y="411"/>
                  </a:cubicBezTo>
                  <a:cubicBezTo>
                    <a:pt x="4071" y="411"/>
                    <a:pt x="4072" y="1"/>
                    <a:pt x="3806" y="1"/>
                  </a:cubicBezTo>
                  <a:cubicBezTo>
                    <a:pt x="3800" y="1"/>
                    <a:pt x="3794" y="1"/>
                    <a:pt x="3788" y="2"/>
                  </a:cubicBezTo>
                  <a:lnTo>
                    <a:pt x="285" y="2"/>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83"/>
            <p:cNvSpPr/>
            <p:nvPr/>
          </p:nvSpPr>
          <p:spPr>
            <a:xfrm>
              <a:off x="5449044" y="1624954"/>
              <a:ext cx="152749" cy="10753"/>
            </a:xfrm>
            <a:custGeom>
              <a:avLst/>
              <a:gdLst/>
              <a:ahLst/>
              <a:cxnLst/>
              <a:rect l="l" t="t" r="r" b="b"/>
              <a:pathLst>
                <a:path w="5824" h="410" extrusionOk="0">
                  <a:moveTo>
                    <a:pt x="271" y="0"/>
                  </a:moveTo>
                  <a:cubicBezTo>
                    <a:pt x="0" y="0"/>
                    <a:pt x="0" y="410"/>
                    <a:pt x="271" y="410"/>
                  </a:cubicBezTo>
                  <a:cubicBezTo>
                    <a:pt x="275" y="410"/>
                    <a:pt x="280" y="410"/>
                    <a:pt x="285" y="410"/>
                  </a:cubicBezTo>
                  <a:lnTo>
                    <a:pt x="5539" y="410"/>
                  </a:lnTo>
                  <a:cubicBezTo>
                    <a:pt x="5544" y="410"/>
                    <a:pt x="5548" y="410"/>
                    <a:pt x="5553" y="410"/>
                  </a:cubicBezTo>
                  <a:cubicBezTo>
                    <a:pt x="5823" y="410"/>
                    <a:pt x="5823" y="0"/>
                    <a:pt x="5553" y="0"/>
                  </a:cubicBezTo>
                  <a:cubicBezTo>
                    <a:pt x="5548" y="0"/>
                    <a:pt x="5544" y="0"/>
                    <a:pt x="5539" y="1"/>
                  </a:cubicBezTo>
                  <a:lnTo>
                    <a:pt x="285" y="1"/>
                  </a:lnTo>
                  <a:cubicBezTo>
                    <a:pt x="280" y="0"/>
                    <a:pt x="275"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83"/>
            <p:cNvSpPr/>
            <p:nvPr/>
          </p:nvSpPr>
          <p:spPr>
            <a:xfrm>
              <a:off x="5494968" y="1596287"/>
              <a:ext cx="32102" cy="10780"/>
            </a:xfrm>
            <a:custGeom>
              <a:avLst/>
              <a:gdLst/>
              <a:ahLst/>
              <a:cxnLst/>
              <a:rect l="l" t="t" r="r" b="b"/>
              <a:pathLst>
                <a:path w="1224" h="411" extrusionOk="0">
                  <a:moveTo>
                    <a:pt x="267" y="1"/>
                  </a:moveTo>
                  <a:cubicBezTo>
                    <a:pt x="1" y="1"/>
                    <a:pt x="2" y="411"/>
                    <a:pt x="271" y="411"/>
                  </a:cubicBezTo>
                  <a:cubicBezTo>
                    <a:pt x="276" y="411"/>
                    <a:pt x="280" y="411"/>
                    <a:pt x="285" y="410"/>
                  </a:cubicBezTo>
                  <a:lnTo>
                    <a:pt x="939" y="410"/>
                  </a:lnTo>
                  <a:cubicBezTo>
                    <a:pt x="944" y="411"/>
                    <a:pt x="949" y="411"/>
                    <a:pt x="953" y="411"/>
                  </a:cubicBezTo>
                  <a:cubicBezTo>
                    <a:pt x="1222" y="411"/>
                    <a:pt x="1224" y="1"/>
                    <a:pt x="957" y="1"/>
                  </a:cubicBezTo>
                  <a:cubicBezTo>
                    <a:pt x="952" y="1"/>
                    <a:pt x="946" y="1"/>
                    <a:pt x="939"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83"/>
            <p:cNvSpPr/>
            <p:nvPr/>
          </p:nvSpPr>
          <p:spPr>
            <a:xfrm>
              <a:off x="5535122" y="1596287"/>
              <a:ext cx="32207" cy="10780"/>
            </a:xfrm>
            <a:custGeom>
              <a:avLst/>
              <a:gdLst/>
              <a:ahLst/>
              <a:cxnLst/>
              <a:rect l="l" t="t" r="r" b="b"/>
              <a:pathLst>
                <a:path w="1228" h="411" extrusionOk="0">
                  <a:moveTo>
                    <a:pt x="266" y="1"/>
                  </a:moveTo>
                  <a:cubicBezTo>
                    <a:pt x="0" y="1"/>
                    <a:pt x="1" y="411"/>
                    <a:pt x="270" y="411"/>
                  </a:cubicBezTo>
                  <a:cubicBezTo>
                    <a:pt x="275" y="411"/>
                    <a:pt x="280" y="411"/>
                    <a:pt x="284" y="410"/>
                  </a:cubicBezTo>
                  <a:lnTo>
                    <a:pt x="943" y="410"/>
                  </a:lnTo>
                  <a:cubicBezTo>
                    <a:pt x="948" y="411"/>
                    <a:pt x="953" y="411"/>
                    <a:pt x="957" y="411"/>
                  </a:cubicBezTo>
                  <a:cubicBezTo>
                    <a:pt x="1226" y="411"/>
                    <a:pt x="1228" y="1"/>
                    <a:pt x="961" y="1"/>
                  </a:cubicBezTo>
                  <a:cubicBezTo>
                    <a:pt x="956" y="1"/>
                    <a:pt x="950" y="1"/>
                    <a:pt x="943" y="1"/>
                  </a:cubicBezTo>
                  <a:lnTo>
                    <a:pt x="284" y="1"/>
                  </a:lnTo>
                  <a:cubicBezTo>
                    <a:pt x="278" y="1"/>
                    <a:pt x="272"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83"/>
            <p:cNvSpPr/>
            <p:nvPr/>
          </p:nvSpPr>
          <p:spPr>
            <a:xfrm>
              <a:off x="5451063" y="1573207"/>
              <a:ext cx="33860" cy="33860"/>
            </a:xfrm>
            <a:custGeom>
              <a:avLst/>
              <a:gdLst/>
              <a:ahLst/>
              <a:cxnLst/>
              <a:rect l="l" t="t" r="r" b="b"/>
              <a:pathLst>
                <a:path w="1291" h="1291" extrusionOk="0">
                  <a:moveTo>
                    <a:pt x="876" y="415"/>
                  </a:moveTo>
                  <a:lnTo>
                    <a:pt x="876" y="881"/>
                  </a:lnTo>
                  <a:lnTo>
                    <a:pt x="410" y="881"/>
                  </a:lnTo>
                  <a:lnTo>
                    <a:pt x="410" y="415"/>
                  </a:lnTo>
                  <a:close/>
                  <a:moveTo>
                    <a:pt x="208" y="1"/>
                  </a:moveTo>
                  <a:cubicBezTo>
                    <a:pt x="92" y="1"/>
                    <a:pt x="1" y="92"/>
                    <a:pt x="1" y="208"/>
                  </a:cubicBezTo>
                  <a:lnTo>
                    <a:pt x="1" y="1083"/>
                  </a:lnTo>
                  <a:cubicBezTo>
                    <a:pt x="1" y="1199"/>
                    <a:pt x="92" y="1290"/>
                    <a:pt x="208" y="1290"/>
                  </a:cubicBezTo>
                  <a:lnTo>
                    <a:pt x="1083" y="1290"/>
                  </a:lnTo>
                  <a:cubicBezTo>
                    <a:pt x="1199" y="1290"/>
                    <a:pt x="1290" y="1199"/>
                    <a:pt x="1290" y="1083"/>
                  </a:cubicBezTo>
                  <a:lnTo>
                    <a:pt x="1290" y="208"/>
                  </a:lnTo>
                  <a:cubicBezTo>
                    <a:pt x="1290" y="92"/>
                    <a:pt x="1199" y="1"/>
                    <a:pt x="10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3" name="Google Shape;15573;p83"/>
          <p:cNvGrpSpPr/>
          <p:nvPr/>
        </p:nvGrpSpPr>
        <p:grpSpPr>
          <a:xfrm>
            <a:off x="5775393" y="1326053"/>
            <a:ext cx="366634" cy="366634"/>
            <a:chOff x="5775393" y="1510628"/>
            <a:chExt cx="366634" cy="366634"/>
          </a:xfrm>
        </p:grpSpPr>
        <p:sp>
          <p:nvSpPr>
            <p:cNvPr id="15574" name="Google Shape;15574;p83"/>
            <p:cNvSpPr/>
            <p:nvPr/>
          </p:nvSpPr>
          <p:spPr>
            <a:xfrm>
              <a:off x="5918516" y="1624954"/>
              <a:ext cx="28798" cy="63130"/>
            </a:xfrm>
            <a:custGeom>
              <a:avLst/>
              <a:gdLst/>
              <a:ahLst/>
              <a:cxnLst/>
              <a:rect l="l" t="t" r="r" b="b"/>
              <a:pathLst>
                <a:path w="1098" h="2407" extrusionOk="0">
                  <a:moveTo>
                    <a:pt x="660" y="1"/>
                  </a:moveTo>
                  <a:cubicBezTo>
                    <a:pt x="299" y="1"/>
                    <a:pt x="5" y="294"/>
                    <a:pt x="5" y="660"/>
                  </a:cubicBezTo>
                  <a:lnTo>
                    <a:pt x="5" y="809"/>
                  </a:lnTo>
                  <a:cubicBezTo>
                    <a:pt x="0" y="1001"/>
                    <a:pt x="34" y="1184"/>
                    <a:pt x="92" y="1367"/>
                  </a:cubicBezTo>
                  <a:lnTo>
                    <a:pt x="443" y="2406"/>
                  </a:lnTo>
                  <a:lnTo>
                    <a:pt x="1097" y="2406"/>
                  </a:lnTo>
                  <a:lnTo>
                    <a:pt x="1097"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83"/>
            <p:cNvSpPr/>
            <p:nvPr/>
          </p:nvSpPr>
          <p:spPr>
            <a:xfrm>
              <a:off x="5930004" y="1619288"/>
              <a:ext cx="68926" cy="68926"/>
            </a:xfrm>
            <a:custGeom>
              <a:avLst/>
              <a:gdLst/>
              <a:ahLst/>
              <a:cxnLst/>
              <a:rect l="l" t="t" r="r" b="b"/>
              <a:pathLst>
                <a:path w="2628" h="2628" extrusionOk="0">
                  <a:moveTo>
                    <a:pt x="659" y="0"/>
                  </a:moveTo>
                  <a:cubicBezTo>
                    <a:pt x="294" y="0"/>
                    <a:pt x="0" y="294"/>
                    <a:pt x="0" y="654"/>
                  </a:cubicBezTo>
                  <a:cubicBezTo>
                    <a:pt x="0" y="895"/>
                    <a:pt x="197" y="1092"/>
                    <a:pt x="438" y="1092"/>
                  </a:cubicBezTo>
                  <a:lnTo>
                    <a:pt x="2190" y="2627"/>
                  </a:lnTo>
                  <a:lnTo>
                    <a:pt x="2579" y="1270"/>
                  </a:lnTo>
                  <a:cubicBezTo>
                    <a:pt x="2613" y="1150"/>
                    <a:pt x="2627" y="1030"/>
                    <a:pt x="2627" y="909"/>
                  </a:cubicBezTo>
                  <a:lnTo>
                    <a:pt x="262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83"/>
            <p:cNvSpPr/>
            <p:nvPr/>
          </p:nvSpPr>
          <p:spPr>
            <a:xfrm>
              <a:off x="5941491" y="170534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83"/>
            <p:cNvSpPr/>
            <p:nvPr/>
          </p:nvSpPr>
          <p:spPr>
            <a:xfrm>
              <a:off x="5901337" y="1719346"/>
              <a:ext cx="114876" cy="89383"/>
            </a:xfrm>
            <a:custGeom>
              <a:avLst/>
              <a:gdLst/>
              <a:ahLst/>
              <a:cxnLst/>
              <a:rect l="l" t="t" r="r" b="b"/>
              <a:pathLst>
                <a:path w="4380" h="3408" extrusionOk="0">
                  <a:moveTo>
                    <a:pt x="1536" y="1"/>
                  </a:moveTo>
                  <a:lnTo>
                    <a:pt x="477" y="299"/>
                  </a:lnTo>
                  <a:cubicBezTo>
                    <a:pt x="193" y="381"/>
                    <a:pt x="1" y="636"/>
                    <a:pt x="1" y="929"/>
                  </a:cubicBezTo>
                  <a:lnTo>
                    <a:pt x="1" y="3407"/>
                  </a:lnTo>
                  <a:lnTo>
                    <a:pt x="4380" y="3407"/>
                  </a:lnTo>
                  <a:lnTo>
                    <a:pt x="4380" y="929"/>
                  </a:lnTo>
                  <a:cubicBezTo>
                    <a:pt x="4380" y="636"/>
                    <a:pt x="4187" y="381"/>
                    <a:pt x="3903" y="299"/>
                  </a:cubicBezTo>
                  <a:lnTo>
                    <a:pt x="2849" y="1"/>
                  </a:lnTo>
                  <a:lnTo>
                    <a:pt x="2590" y="309"/>
                  </a:lnTo>
                  <a:cubicBezTo>
                    <a:pt x="2486" y="431"/>
                    <a:pt x="2339" y="493"/>
                    <a:pt x="2192" y="493"/>
                  </a:cubicBezTo>
                  <a:cubicBezTo>
                    <a:pt x="2045" y="493"/>
                    <a:pt x="1897" y="431"/>
                    <a:pt x="1791" y="309"/>
                  </a:cubicBezTo>
                  <a:lnTo>
                    <a:pt x="1536"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83"/>
            <p:cNvSpPr/>
            <p:nvPr/>
          </p:nvSpPr>
          <p:spPr>
            <a:xfrm>
              <a:off x="5924312" y="1648034"/>
              <a:ext cx="68926" cy="63130"/>
            </a:xfrm>
            <a:custGeom>
              <a:avLst/>
              <a:gdLst/>
              <a:ahLst/>
              <a:cxnLst/>
              <a:rect l="l" t="t" r="r" b="b"/>
              <a:pathLst>
                <a:path w="2628" h="2407" extrusionOk="0">
                  <a:moveTo>
                    <a:pt x="826" y="1"/>
                  </a:moveTo>
                  <a:cubicBezTo>
                    <a:pt x="712" y="1"/>
                    <a:pt x="608" y="48"/>
                    <a:pt x="525" y="126"/>
                  </a:cubicBezTo>
                  <a:lnTo>
                    <a:pt x="309"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69"/>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83"/>
            <p:cNvSpPr/>
            <p:nvPr/>
          </p:nvSpPr>
          <p:spPr>
            <a:xfrm>
              <a:off x="5924312" y="1648034"/>
              <a:ext cx="68821" cy="61766"/>
            </a:xfrm>
            <a:custGeom>
              <a:avLst/>
              <a:gdLst/>
              <a:ahLst/>
              <a:cxnLst/>
              <a:rect l="l" t="t" r="r" b="b"/>
              <a:pathLst>
                <a:path w="2624" h="2355" extrusionOk="0">
                  <a:moveTo>
                    <a:pt x="826" y="1"/>
                  </a:moveTo>
                  <a:cubicBezTo>
                    <a:pt x="712" y="1"/>
                    <a:pt x="608" y="48"/>
                    <a:pt x="525" y="126"/>
                  </a:cubicBezTo>
                  <a:lnTo>
                    <a:pt x="309" y="343"/>
                  </a:lnTo>
                  <a:cubicBezTo>
                    <a:pt x="111" y="540"/>
                    <a:pt x="1" y="809"/>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5"/>
                  </a:cubicBezTo>
                  <a:cubicBezTo>
                    <a:pt x="1564" y="684"/>
                    <a:pt x="2219" y="757"/>
                    <a:pt x="2623" y="949"/>
                  </a:cubicBezTo>
                  <a:cubicBezTo>
                    <a:pt x="2609" y="858"/>
                    <a:pt x="2570" y="569"/>
                    <a:pt x="2503" y="502"/>
                  </a:cubicBezTo>
                  <a:cubicBezTo>
                    <a:pt x="2161" y="169"/>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83"/>
            <p:cNvSpPr/>
            <p:nvPr/>
          </p:nvSpPr>
          <p:spPr>
            <a:xfrm>
              <a:off x="5901337" y="1733876"/>
              <a:ext cx="23002" cy="74853"/>
            </a:xfrm>
            <a:custGeom>
              <a:avLst/>
              <a:gdLst/>
              <a:ahLst/>
              <a:cxnLst/>
              <a:rect l="l" t="t" r="r" b="b"/>
              <a:pathLst>
                <a:path w="877" h="2854" extrusionOk="0">
                  <a:moveTo>
                    <a:pt x="121" y="0"/>
                  </a:moveTo>
                  <a:cubicBezTo>
                    <a:pt x="44" y="111"/>
                    <a:pt x="1" y="241"/>
                    <a:pt x="1" y="375"/>
                  </a:cubicBezTo>
                  <a:lnTo>
                    <a:pt x="1" y="2853"/>
                  </a:lnTo>
                  <a:lnTo>
                    <a:pt x="877" y="2853"/>
                  </a:lnTo>
                  <a:lnTo>
                    <a:pt x="877" y="1030"/>
                  </a:lnTo>
                  <a:cubicBezTo>
                    <a:pt x="877" y="857"/>
                    <a:pt x="809" y="688"/>
                    <a:pt x="684" y="563"/>
                  </a:cubicBezTo>
                  <a:lnTo>
                    <a:pt x="121"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83"/>
            <p:cNvSpPr/>
            <p:nvPr/>
          </p:nvSpPr>
          <p:spPr>
            <a:xfrm>
              <a:off x="5993212" y="1733876"/>
              <a:ext cx="23002" cy="74853"/>
            </a:xfrm>
            <a:custGeom>
              <a:avLst/>
              <a:gdLst/>
              <a:ahLst/>
              <a:cxnLst/>
              <a:rect l="l" t="t" r="r" b="b"/>
              <a:pathLst>
                <a:path w="877" h="2854" extrusionOk="0">
                  <a:moveTo>
                    <a:pt x="756" y="0"/>
                  </a:moveTo>
                  <a:lnTo>
                    <a:pt x="193" y="563"/>
                  </a:lnTo>
                  <a:cubicBezTo>
                    <a:pt x="68" y="688"/>
                    <a:pt x="1" y="857"/>
                    <a:pt x="1" y="1030"/>
                  </a:cubicBezTo>
                  <a:lnTo>
                    <a:pt x="1" y="2853"/>
                  </a:lnTo>
                  <a:lnTo>
                    <a:pt x="877" y="2853"/>
                  </a:lnTo>
                  <a:lnTo>
                    <a:pt x="877" y="375"/>
                  </a:lnTo>
                  <a:cubicBezTo>
                    <a:pt x="877" y="241"/>
                    <a:pt x="833" y="111"/>
                    <a:pt x="756"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83"/>
            <p:cNvSpPr/>
            <p:nvPr/>
          </p:nvSpPr>
          <p:spPr>
            <a:xfrm>
              <a:off x="5780690" y="1515926"/>
              <a:ext cx="356038" cy="356038"/>
            </a:xfrm>
            <a:custGeom>
              <a:avLst/>
              <a:gdLst/>
              <a:ahLst/>
              <a:cxnLst/>
              <a:rect l="l" t="t" r="r" b="b"/>
              <a:pathLst>
                <a:path w="13575" h="13575" extrusionOk="0">
                  <a:moveTo>
                    <a:pt x="6792" y="2625"/>
                  </a:moveTo>
                  <a:cubicBezTo>
                    <a:pt x="7328" y="2625"/>
                    <a:pt x="7868" y="2728"/>
                    <a:pt x="8383" y="2940"/>
                  </a:cubicBezTo>
                  <a:cubicBezTo>
                    <a:pt x="9937" y="3585"/>
                    <a:pt x="10948" y="5101"/>
                    <a:pt x="10952" y="6785"/>
                  </a:cubicBezTo>
                  <a:cubicBezTo>
                    <a:pt x="10952" y="9080"/>
                    <a:pt x="9085" y="10947"/>
                    <a:pt x="6790" y="10947"/>
                  </a:cubicBezTo>
                  <a:cubicBezTo>
                    <a:pt x="5106" y="10942"/>
                    <a:pt x="3590" y="9932"/>
                    <a:pt x="2946" y="8373"/>
                  </a:cubicBezTo>
                  <a:cubicBezTo>
                    <a:pt x="2306" y="6818"/>
                    <a:pt x="2662" y="5033"/>
                    <a:pt x="3850" y="3845"/>
                  </a:cubicBezTo>
                  <a:cubicBezTo>
                    <a:pt x="4645" y="3047"/>
                    <a:pt x="5710" y="2625"/>
                    <a:pt x="6792" y="2625"/>
                  </a:cubicBezTo>
                  <a:close/>
                  <a:moveTo>
                    <a:pt x="5906" y="0"/>
                  </a:moveTo>
                  <a:cubicBezTo>
                    <a:pt x="5785" y="0"/>
                    <a:pt x="5693" y="99"/>
                    <a:pt x="5693" y="217"/>
                  </a:cubicBezTo>
                  <a:lnTo>
                    <a:pt x="5693" y="799"/>
                  </a:lnTo>
                  <a:cubicBezTo>
                    <a:pt x="5693" y="900"/>
                    <a:pt x="5621" y="991"/>
                    <a:pt x="5520" y="1011"/>
                  </a:cubicBezTo>
                  <a:cubicBezTo>
                    <a:pt x="4842" y="1160"/>
                    <a:pt x="4192" y="1429"/>
                    <a:pt x="3605" y="1809"/>
                  </a:cubicBezTo>
                  <a:cubicBezTo>
                    <a:pt x="3568" y="1832"/>
                    <a:pt x="3526" y="1843"/>
                    <a:pt x="3485" y="1843"/>
                  </a:cubicBezTo>
                  <a:cubicBezTo>
                    <a:pt x="3428" y="1843"/>
                    <a:pt x="3372" y="1822"/>
                    <a:pt x="3331" y="1781"/>
                  </a:cubicBezTo>
                  <a:lnTo>
                    <a:pt x="2922" y="1367"/>
                  </a:lnTo>
                  <a:cubicBezTo>
                    <a:pt x="2878" y="1323"/>
                    <a:pt x="2822" y="1302"/>
                    <a:pt x="2765" y="1302"/>
                  </a:cubicBezTo>
                  <a:cubicBezTo>
                    <a:pt x="2709" y="1302"/>
                    <a:pt x="2652" y="1323"/>
                    <a:pt x="2609" y="1367"/>
                  </a:cubicBezTo>
                  <a:lnTo>
                    <a:pt x="1372" y="2608"/>
                  </a:lnTo>
                  <a:cubicBezTo>
                    <a:pt x="1286" y="2690"/>
                    <a:pt x="1286" y="2830"/>
                    <a:pt x="1372" y="2916"/>
                  </a:cubicBezTo>
                  <a:lnTo>
                    <a:pt x="1781" y="3330"/>
                  </a:lnTo>
                  <a:cubicBezTo>
                    <a:pt x="1853" y="3402"/>
                    <a:pt x="1868" y="3513"/>
                    <a:pt x="1810" y="3599"/>
                  </a:cubicBezTo>
                  <a:cubicBezTo>
                    <a:pt x="1435" y="4186"/>
                    <a:pt x="1165" y="4836"/>
                    <a:pt x="1016" y="5519"/>
                  </a:cubicBezTo>
                  <a:cubicBezTo>
                    <a:pt x="997" y="5620"/>
                    <a:pt x="906" y="5692"/>
                    <a:pt x="804" y="5692"/>
                  </a:cubicBezTo>
                  <a:lnTo>
                    <a:pt x="222" y="5692"/>
                  </a:lnTo>
                  <a:cubicBezTo>
                    <a:pt x="102" y="5692"/>
                    <a:pt x="1" y="5789"/>
                    <a:pt x="6" y="5914"/>
                  </a:cubicBezTo>
                  <a:lnTo>
                    <a:pt x="6" y="7665"/>
                  </a:lnTo>
                  <a:cubicBezTo>
                    <a:pt x="6" y="7786"/>
                    <a:pt x="102" y="7882"/>
                    <a:pt x="222" y="7882"/>
                  </a:cubicBezTo>
                  <a:lnTo>
                    <a:pt x="804" y="7882"/>
                  </a:lnTo>
                  <a:cubicBezTo>
                    <a:pt x="906" y="7882"/>
                    <a:pt x="997" y="7954"/>
                    <a:pt x="1016" y="8055"/>
                  </a:cubicBezTo>
                  <a:cubicBezTo>
                    <a:pt x="1165" y="8738"/>
                    <a:pt x="1435" y="9388"/>
                    <a:pt x="1810" y="9975"/>
                  </a:cubicBezTo>
                  <a:cubicBezTo>
                    <a:pt x="1868" y="10057"/>
                    <a:pt x="1853" y="10172"/>
                    <a:pt x="1781" y="10244"/>
                  </a:cubicBezTo>
                  <a:lnTo>
                    <a:pt x="1372" y="10658"/>
                  </a:lnTo>
                  <a:cubicBezTo>
                    <a:pt x="1286" y="10745"/>
                    <a:pt x="1286" y="10880"/>
                    <a:pt x="1372" y="10966"/>
                  </a:cubicBezTo>
                  <a:lnTo>
                    <a:pt x="2609" y="12208"/>
                  </a:lnTo>
                  <a:cubicBezTo>
                    <a:pt x="2652" y="12248"/>
                    <a:pt x="2709" y="12269"/>
                    <a:pt x="2765" y="12269"/>
                  </a:cubicBezTo>
                  <a:cubicBezTo>
                    <a:pt x="2822" y="12269"/>
                    <a:pt x="2878" y="12248"/>
                    <a:pt x="2922" y="12208"/>
                  </a:cubicBezTo>
                  <a:lnTo>
                    <a:pt x="3331" y="11794"/>
                  </a:lnTo>
                  <a:cubicBezTo>
                    <a:pt x="3372" y="11752"/>
                    <a:pt x="3428" y="11731"/>
                    <a:pt x="3485" y="11731"/>
                  </a:cubicBezTo>
                  <a:cubicBezTo>
                    <a:pt x="3526" y="11731"/>
                    <a:pt x="3568" y="11742"/>
                    <a:pt x="3605" y="11765"/>
                  </a:cubicBezTo>
                  <a:cubicBezTo>
                    <a:pt x="4192" y="12145"/>
                    <a:pt x="4842" y="12410"/>
                    <a:pt x="5520" y="12559"/>
                  </a:cubicBezTo>
                  <a:cubicBezTo>
                    <a:pt x="5621" y="12583"/>
                    <a:pt x="5693" y="12669"/>
                    <a:pt x="5698" y="12775"/>
                  </a:cubicBezTo>
                  <a:lnTo>
                    <a:pt x="5698" y="13358"/>
                  </a:lnTo>
                  <a:cubicBezTo>
                    <a:pt x="5698" y="13478"/>
                    <a:pt x="5794" y="13574"/>
                    <a:pt x="5915" y="13574"/>
                  </a:cubicBezTo>
                  <a:lnTo>
                    <a:pt x="7666" y="13574"/>
                  </a:lnTo>
                  <a:cubicBezTo>
                    <a:pt x="7786" y="13574"/>
                    <a:pt x="7883" y="13473"/>
                    <a:pt x="7883" y="13358"/>
                  </a:cubicBezTo>
                  <a:lnTo>
                    <a:pt x="7883" y="12775"/>
                  </a:lnTo>
                  <a:cubicBezTo>
                    <a:pt x="7883" y="12669"/>
                    <a:pt x="7955" y="12583"/>
                    <a:pt x="8056" y="12559"/>
                  </a:cubicBezTo>
                  <a:cubicBezTo>
                    <a:pt x="8739" y="12410"/>
                    <a:pt x="9389" y="12145"/>
                    <a:pt x="9976" y="11765"/>
                  </a:cubicBezTo>
                  <a:cubicBezTo>
                    <a:pt x="10010" y="11742"/>
                    <a:pt x="10051" y="11731"/>
                    <a:pt x="10092" y="11731"/>
                  </a:cubicBezTo>
                  <a:cubicBezTo>
                    <a:pt x="10147" y="11731"/>
                    <a:pt x="10203" y="11752"/>
                    <a:pt x="10245" y="11794"/>
                  </a:cubicBezTo>
                  <a:lnTo>
                    <a:pt x="10659" y="12208"/>
                  </a:lnTo>
                  <a:cubicBezTo>
                    <a:pt x="10702" y="12248"/>
                    <a:pt x="10758" y="12269"/>
                    <a:pt x="10813" y="12269"/>
                  </a:cubicBezTo>
                  <a:cubicBezTo>
                    <a:pt x="10868" y="12269"/>
                    <a:pt x="10924" y="12248"/>
                    <a:pt x="10967" y="12208"/>
                  </a:cubicBezTo>
                  <a:lnTo>
                    <a:pt x="12208" y="10966"/>
                  </a:lnTo>
                  <a:cubicBezTo>
                    <a:pt x="12290" y="10880"/>
                    <a:pt x="12290" y="10745"/>
                    <a:pt x="12208" y="10658"/>
                  </a:cubicBezTo>
                  <a:lnTo>
                    <a:pt x="11794" y="10244"/>
                  </a:lnTo>
                  <a:cubicBezTo>
                    <a:pt x="11722" y="10172"/>
                    <a:pt x="11713" y="10057"/>
                    <a:pt x="11766" y="9975"/>
                  </a:cubicBezTo>
                  <a:cubicBezTo>
                    <a:pt x="12146" y="9388"/>
                    <a:pt x="12410" y="8738"/>
                    <a:pt x="12560" y="8055"/>
                  </a:cubicBezTo>
                  <a:cubicBezTo>
                    <a:pt x="12584" y="7954"/>
                    <a:pt x="12670" y="7882"/>
                    <a:pt x="12776" y="7882"/>
                  </a:cubicBezTo>
                  <a:lnTo>
                    <a:pt x="13358" y="7882"/>
                  </a:lnTo>
                  <a:cubicBezTo>
                    <a:pt x="13479" y="7882"/>
                    <a:pt x="13575" y="7786"/>
                    <a:pt x="13575" y="7665"/>
                  </a:cubicBezTo>
                  <a:lnTo>
                    <a:pt x="13575" y="5909"/>
                  </a:lnTo>
                  <a:cubicBezTo>
                    <a:pt x="13575" y="5789"/>
                    <a:pt x="13479" y="5692"/>
                    <a:pt x="13358" y="5692"/>
                  </a:cubicBezTo>
                  <a:lnTo>
                    <a:pt x="12776" y="5692"/>
                  </a:lnTo>
                  <a:cubicBezTo>
                    <a:pt x="12670" y="5688"/>
                    <a:pt x="12584" y="5615"/>
                    <a:pt x="12560" y="5514"/>
                  </a:cubicBezTo>
                  <a:cubicBezTo>
                    <a:pt x="12410" y="4836"/>
                    <a:pt x="12146" y="4186"/>
                    <a:pt x="11766" y="3599"/>
                  </a:cubicBezTo>
                  <a:cubicBezTo>
                    <a:pt x="11713" y="3513"/>
                    <a:pt x="11722" y="3397"/>
                    <a:pt x="11794" y="3325"/>
                  </a:cubicBezTo>
                  <a:lnTo>
                    <a:pt x="12208" y="2911"/>
                  </a:lnTo>
                  <a:cubicBezTo>
                    <a:pt x="12290" y="2830"/>
                    <a:pt x="12290" y="2690"/>
                    <a:pt x="12208" y="2603"/>
                  </a:cubicBezTo>
                  <a:lnTo>
                    <a:pt x="10967" y="1367"/>
                  </a:lnTo>
                  <a:cubicBezTo>
                    <a:pt x="10924" y="1323"/>
                    <a:pt x="10868" y="1302"/>
                    <a:pt x="10813" y="1302"/>
                  </a:cubicBezTo>
                  <a:cubicBezTo>
                    <a:pt x="10758" y="1302"/>
                    <a:pt x="10702" y="1323"/>
                    <a:pt x="10659" y="1367"/>
                  </a:cubicBezTo>
                  <a:lnTo>
                    <a:pt x="10245" y="1776"/>
                  </a:lnTo>
                  <a:cubicBezTo>
                    <a:pt x="10203" y="1818"/>
                    <a:pt x="10146" y="1840"/>
                    <a:pt x="10090" y="1840"/>
                  </a:cubicBezTo>
                  <a:cubicBezTo>
                    <a:pt x="10050" y="1840"/>
                    <a:pt x="10010" y="1829"/>
                    <a:pt x="9976" y="1805"/>
                  </a:cubicBezTo>
                  <a:cubicBezTo>
                    <a:pt x="9389" y="1429"/>
                    <a:pt x="8739" y="1160"/>
                    <a:pt x="8056" y="1011"/>
                  </a:cubicBezTo>
                  <a:cubicBezTo>
                    <a:pt x="7955" y="991"/>
                    <a:pt x="7883" y="900"/>
                    <a:pt x="7883" y="799"/>
                  </a:cubicBezTo>
                  <a:lnTo>
                    <a:pt x="7883" y="217"/>
                  </a:lnTo>
                  <a:cubicBezTo>
                    <a:pt x="7883" y="96"/>
                    <a:pt x="7786" y="0"/>
                    <a:pt x="7666" y="0"/>
                  </a:cubicBezTo>
                  <a:lnTo>
                    <a:pt x="5915" y="0"/>
                  </a:lnTo>
                  <a:cubicBezTo>
                    <a:pt x="5912" y="0"/>
                    <a:pt x="5909" y="0"/>
                    <a:pt x="5906"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83"/>
            <p:cNvSpPr/>
            <p:nvPr/>
          </p:nvSpPr>
          <p:spPr>
            <a:xfrm>
              <a:off x="5822471" y="1567542"/>
              <a:ext cx="262642" cy="252702"/>
            </a:xfrm>
            <a:custGeom>
              <a:avLst/>
              <a:gdLst/>
              <a:ahLst/>
              <a:cxnLst/>
              <a:rect l="l" t="t" r="r" b="b"/>
              <a:pathLst>
                <a:path w="10014" h="9635" extrusionOk="0">
                  <a:moveTo>
                    <a:pt x="5199" y="657"/>
                  </a:moveTo>
                  <a:cubicBezTo>
                    <a:pt x="5735" y="657"/>
                    <a:pt x="6275" y="760"/>
                    <a:pt x="6790" y="972"/>
                  </a:cubicBezTo>
                  <a:cubicBezTo>
                    <a:pt x="8344" y="1617"/>
                    <a:pt x="9359" y="3133"/>
                    <a:pt x="9359" y="4817"/>
                  </a:cubicBezTo>
                  <a:cubicBezTo>
                    <a:pt x="9359" y="7112"/>
                    <a:pt x="7492" y="8979"/>
                    <a:pt x="5197" y="8979"/>
                  </a:cubicBezTo>
                  <a:cubicBezTo>
                    <a:pt x="3513" y="8979"/>
                    <a:pt x="1997" y="7964"/>
                    <a:pt x="1353" y="6409"/>
                  </a:cubicBezTo>
                  <a:cubicBezTo>
                    <a:pt x="713" y="4855"/>
                    <a:pt x="1064" y="3065"/>
                    <a:pt x="2257" y="1877"/>
                  </a:cubicBezTo>
                  <a:cubicBezTo>
                    <a:pt x="3052" y="1079"/>
                    <a:pt x="4117" y="657"/>
                    <a:pt x="5199" y="657"/>
                  </a:cubicBezTo>
                  <a:close/>
                  <a:moveTo>
                    <a:pt x="5197" y="0"/>
                  </a:moveTo>
                  <a:cubicBezTo>
                    <a:pt x="3249" y="0"/>
                    <a:pt x="1492" y="1174"/>
                    <a:pt x="746" y="2974"/>
                  </a:cubicBezTo>
                  <a:cubicBezTo>
                    <a:pt x="1" y="4773"/>
                    <a:pt x="414" y="6842"/>
                    <a:pt x="1791" y="8223"/>
                  </a:cubicBezTo>
                  <a:cubicBezTo>
                    <a:pt x="2715" y="9144"/>
                    <a:pt x="3947" y="9634"/>
                    <a:pt x="5200" y="9634"/>
                  </a:cubicBezTo>
                  <a:cubicBezTo>
                    <a:pt x="5820" y="9634"/>
                    <a:pt x="6445" y="9514"/>
                    <a:pt x="7040" y="9268"/>
                  </a:cubicBezTo>
                  <a:cubicBezTo>
                    <a:pt x="8840" y="8522"/>
                    <a:pt x="10014" y="6765"/>
                    <a:pt x="10014" y="4817"/>
                  </a:cubicBezTo>
                  <a:cubicBezTo>
                    <a:pt x="10014" y="2156"/>
                    <a:pt x="7858" y="0"/>
                    <a:pt x="5197"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83"/>
            <p:cNvSpPr/>
            <p:nvPr/>
          </p:nvSpPr>
          <p:spPr>
            <a:xfrm>
              <a:off x="5775393" y="1510628"/>
              <a:ext cx="366634" cy="366634"/>
            </a:xfrm>
            <a:custGeom>
              <a:avLst/>
              <a:gdLst/>
              <a:ahLst/>
              <a:cxnLst/>
              <a:rect l="l" t="t" r="r" b="b"/>
              <a:pathLst>
                <a:path w="13979" h="13979" extrusionOk="0">
                  <a:moveTo>
                    <a:pt x="7868" y="404"/>
                  </a:moveTo>
                  <a:cubicBezTo>
                    <a:pt x="7873" y="404"/>
                    <a:pt x="7882" y="409"/>
                    <a:pt x="7882" y="419"/>
                  </a:cubicBezTo>
                  <a:lnTo>
                    <a:pt x="7882" y="1001"/>
                  </a:lnTo>
                  <a:cubicBezTo>
                    <a:pt x="7882" y="1198"/>
                    <a:pt x="8022" y="1371"/>
                    <a:pt x="8214" y="1415"/>
                  </a:cubicBezTo>
                  <a:cubicBezTo>
                    <a:pt x="8874" y="1554"/>
                    <a:pt x="9504" y="1814"/>
                    <a:pt x="10072" y="2180"/>
                  </a:cubicBezTo>
                  <a:cubicBezTo>
                    <a:pt x="10141" y="2227"/>
                    <a:pt x="10221" y="2249"/>
                    <a:pt x="10300" y="2249"/>
                  </a:cubicBezTo>
                  <a:cubicBezTo>
                    <a:pt x="10408" y="2249"/>
                    <a:pt x="10516" y="2207"/>
                    <a:pt x="10596" y="2127"/>
                  </a:cubicBezTo>
                  <a:lnTo>
                    <a:pt x="11010" y="1713"/>
                  </a:lnTo>
                  <a:cubicBezTo>
                    <a:pt x="11012" y="1711"/>
                    <a:pt x="11016" y="1709"/>
                    <a:pt x="11020" y="1709"/>
                  </a:cubicBezTo>
                  <a:cubicBezTo>
                    <a:pt x="11023" y="1709"/>
                    <a:pt x="11027" y="1711"/>
                    <a:pt x="11029" y="1713"/>
                  </a:cubicBezTo>
                  <a:lnTo>
                    <a:pt x="12266" y="2950"/>
                  </a:lnTo>
                  <a:cubicBezTo>
                    <a:pt x="12276" y="2959"/>
                    <a:pt x="12276" y="2964"/>
                    <a:pt x="12266" y="2974"/>
                  </a:cubicBezTo>
                  <a:lnTo>
                    <a:pt x="11857" y="3383"/>
                  </a:lnTo>
                  <a:cubicBezTo>
                    <a:pt x="11713" y="3522"/>
                    <a:pt x="11693" y="3744"/>
                    <a:pt x="11799" y="3912"/>
                  </a:cubicBezTo>
                  <a:cubicBezTo>
                    <a:pt x="12165" y="4480"/>
                    <a:pt x="12425" y="5105"/>
                    <a:pt x="12569" y="5760"/>
                  </a:cubicBezTo>
                  <a:cubicBezTo>
                    <a:pt x="12608" y="5957"/>
                    <a:pt x="12781" y="6097"/>
                    <a:pt x="12978" y="6097"/>
                  </a:cubicBezTo>
                  <a:lnTo>
                    <a:pt x="13560" y="6097"/>
                  </a:lnTo>
                  <a:cubicBezTo>
                    <a:pt x="13565" y="6097"/>
                    <a:pt x="13570" y="6101"/>
                    <a:pt x="13570" y="6111"/>
                  </a:cubicBezTo>
                  <a:lnTo>
                    <a:pt x="13570" y="7862"/>
                  </a:lnTo>
                  <a:cubicBezTo>
                    <a:pt x="13570" y="7872"/>
                    <a:pt x="13565" y="7877"/>
                    <a:pt x="13560" y="7877"/>
                  </a:cubicBezTo>
                  <a:lnTo>
                    <a:pt x="12978" y="7877"/>
                  </a:lnTo>
                  <a:cubicBezTo>
                    <a:pt x="12776" y="7877"/>
                    <a:pt x="12603" y="8016"/>
                    <a:pt x="12564" y="8214"/>
                  </a:cubicBezTo>
                  <a:cubicBezTo>
                    <a:pt x="12420" y="8868"/>
                    <a:pt x="12160" y="9494"/>
                    <a:pt x="11799" y="10061"/>
                  </a:cubicBezTo>
                  <a:cubicBezTo>
                    <a:pt x="11689" y="10230"/>
                    <a:pt x="11713" y="10451"/>
                    <a:pt x="11852" y="10591"/>
                  </a:cubicBezTo>
                  <a:lnTo>
                    <a:pt x="12266" y="11000"/>
                  </a:lnTo>
                  <a:cubicBezTo>
                    <a:pt x="12271" y="11009"/>
                    <a:pt x="12271" y="11014"/>
                    <a:pt x="12266" y="11024"/>
                  </a:cubicBezTo>
                  <a:lnTo>
                    <a:pt x="11025" y="12260"/>
                  </a:lnTo>
                  <a:cubicBezTo>
                    <a:pt x="11022" y="12263"/>
                    <a:pt x="11018" y="12264"/>
                    <a:pt x="11015" y="12264"/>
                  </a:cubicBezTo>
                  <a:cubicBezTo>
                    <a:pt x="11011" y="12264"/>
                    <a:pt x="11008" y="12263"/>
                    <a:pt x="11005" y="12260"/>
                  </a:cubicBezTo>
                  <a:lnTo>
                    <a:pt x="10596" y="11847"/>
                  </a:lnTo>
                  <a:cubicBezTo>
                    <a:pt x="10513" y="11766"/>
                    <a:pt x="10404" y="11724"/>
                    <a:pt x="10296" y="11724"/>
                  </a:cubicBezTo>
                  <a:cubicBezTo>
                    <a:pt x="10216" y="11724"/>
                    <a:pt x="10136" y="11747"/>
                    <a:pt x="10067" y="11794"/>
                  </a:cubicBezTo>
                  <a:cubicBezTo>
                    <a:pt x="9499" y="12155"/>
                    <a:pt x="8874" y="12414"/>
                    <a:pt x="8214" y="12559"/>
                  </a:cubicBezTo>
                  <a:cubicBezTo>
                    <a:pt x="8022" y="12602"/>
                    <a:pt x="7882" y="12770"/>
                    <a:pt x="7882" y="12973"/>
                  </a:cubicBezTo>
                  <a:lnTo>
                    <a:pt x="7882" y="13560"/>
                  </a:lnTo>
                  <a:cubicBezTo>
                    <a:pt x="7882" y="13564"/>
                    <a:pt x="7873" y="13569"/>
                    <a:pt x="7868" y="13569"/>
                  </a:cubicBezTo>
                  <a:lnTo>
                    <a:pt x="6117" y="13569"/>
                  </a:lnTo>
                  <a:cubicBezTo>
                    <a:pt x="6107" y="13569"/>
                    <a:pt x="6102" y="13564"/>
                    <a:pt x="6102" y="13560"/>
                  </a:cubicBezTo>
                  <a:lnTo>
                    <a:pt x="6102" y="12977"/>
                  </a:lnTo>
                  <a:cubicBezTo>
                    <a:pt x="6102" y="12775"/>
                    <a:pt x="5963" y="12602"/>
                    <a:pt x="5765" y="12564"/>
                  </a:cubicBezTo>
                  <a:cubicBezTo>
                    <a:pt x="5111" y="12419"/>
                    <a:pt x="4485" y="12159"/>
                    <a:pt x="3918" y="11798"/>
                  </a:cubicBezTo>
                  <a:cubicBezTo>
                    <a:pt x="3850" y="11750"/>
                    <a:pt x="3768" y="11726"/>
                    <a:pt x="3687" y="11726"/>
                  </a:cubicBezTo>
                  <a:cubicBezTo>
                    <a:pt x="3576" y="11726"/>
                    <a:pt x="3465" y="11774"/>
                    <a:pt x="3388" y="11851"/>
                  </a:cubicBezTo>
                  <a:lnTo>
                    <a:pt x="2974" y="12265"/>
                  </a:lnTo>
                  <a:cubicBezTo>
                    <a:pt x="2972" y="12268"/>
                    <a:pt x="2970" y="12269"/>
                    <a:pt x="2967" y="12269"/>
                  </a:cubicBezTo>
                  <a:cubicBezTo>
                    <a:pt x="2964" y="12269"/>
                    <a:pt x="2960" y="12268"/>
                    <a:pt x="2955" y="12265"/>
                  </a:cubicBezTo>
                  <a:lnTo>
                    <a:pt x="1719" y="11024"/>
                  </a:lnTo>
                  <a:cubicBezTo>
                    <a:pt x="1714" y="11019"/>
                    <a:pt x="1714" y="11009"/>
                    <a:pt x="1719" y="11005"/>
                  </a:cubicBezTo>
                  <a:lnTo>
                    <a:pt x="2128" y="10596"/>
                  </a:lnTo>
                  <a:cubicBezTo>
                    <a:pt x="2272" y="10451"/>
                    <a:pt x="2296" y="10230"/>
                    <a:pt x="2185" y="10066"/>
                  </a:cubicBezTo>
                  <a:cubicBezTo>
                    <a:pt x="1824" y="9498"/>
                    <a:pt x="1565" y="8873"/>
                    <a:pt x="1420" y="8214"/>
                  </a:cubicBezTo>
                  <a:cubicBezTo>
                    <a:pt x="1377" y="8021"/>
                    <a:pt x="1209" y="7882"/>
                    <a:pt x="1006" y="7882"/>
                  </a:cubicBezTo>
                  <a:lnTo>
                    <a:pt x="424" y="7882"/>
                  </a:lnTo>
                  <a:cubicBezTo>
                    <a:pt x="419" y="7882"/>
                    <a:pt x="410" y="7872"/>
                    <a:pt x="410" y="7867"/>
                  </a:cubicBezTo>
                  <a:lnTo>
                    <a:pt x="410" y="6111"/>
                  </a:lnTo>
                  <a:cubicBezTo>
                    <a:pt x="410" y="6101"/>
                    <a:pt x="419" y="6097"/>
                    <a:pt x="424" y="6097"/>
                  </a:cubicBezTo>
                  <a:lnTo>
                    <a:pt x="1006" y="6097"/>
                  </a:lnTo>
                  <a:cubicBezTo>
                    <a:pt x="1209" y="6097"/>
                    <a:pt x="1377" y="5957"/>
                    <a:pt x="1420" y="5765"/>
                  </a:cubicBezTo>
                  <a:cubicBezTo>
                    <a:pt x="1565" y="5105"/>
                    <a:pt x="1824" y="4480"/>
                    <a:pt x="2185" y="3912"/>
                  </a:cubicBezTo>
                  <a:cubicBezTo>
                    <a:pt x="2296" y="3744"/>
                    <a:pt x="2272" y="3522"/>
                    <a:pt x="2128" y="3383"/>
                  </a:cubicBezTo>
                  <a:lnTo>
                    <a:pt x="1719" y="2974"/>
                  </a:lnTo>
                  <a:cubicBezTo>
                    <a:pt x="1714" y="2964"/>
                    <a:pt x="1714" y="2959"/>
                    <a:pt x="1719" y="2950"/>
                  </a:cubicBezTo>
                  <a:lnTo>
                    <a:pt x="2955" y="1713"/>
                  </a:lnTo>
                  <a:cubicBezTo>
                    <a:pt x="2960" y="1711"/>
                    <a:pt x="2964" y="1709"/>
                    <a:pt x="2967" y="1709"/>
                  </a:cubicBezTo>
                  <a:cubicBezTo>
                    <a:pt x="2971" y="1709"/>
                    <a:pt x="2974" y="1711"/>
                    <a:pt x="2979" y="1713"/>
                  </a:cubicBezTo>
                  <a:lnTo>
                    <a:pt x="3388" y="2127"/>
                  </a:lnTo>
                  <a:cubicBezTo>
                    <a:pt x="3469" y="2207"/>
                    <a:pt x="3576" y="2249"/>
                    <a:pt x="3685" y="2249"/>
                  </a:cubicBezTo>
                  <a:cubicBezTo>
                    <a:pt x="3765" y="2249"/>
                    <a:pt x="3846" y="2227"/>
                    <a:pt x="3918" y="2180"/>
                  </a:cubicBezTo>
                  <a:cubicBezTo>
                    <a:pt x="4485" y="1819"/>
                    <a:pt x="5111" y="1559"/>
                    <a:pt x="5765" y="1415"/>
                  </a:cubicBezTo>
                  <a:cubicBezTo>
                    <a:pt x="5963" y="1371"/>
                    <a:pt x="6102" y="1203"/>
                    <a:pt x="6102" y="1001"/>
                  </a:cubicBezTo>
                  <a:lnTo>
                    <a:pt x="6102" y="419"/>
                  </a:lnTo>
                  <a:cubicBezTo>
                    <a:pt x="6102" y="409"/>
                    <a:pt x="6107" y="404"/>
                    <a:pt x="6117" y="404"/>
                  </a:cubicBezTo>
                  <a:close/>
                  <a:moveTo>
                    <a:pt x="6112" y="0"/>
                  </a:moveTo>
                  <a:cubicBezTo>
                    <a:pt x="5881" y="0"/>
                    <a:pt x="5693" y="188"/>
                    <a:pt x="5693" y="419"/>
                  </a:cubicBezTo>
                  <a:lnTo>
                    <a:pt x="5693" y="1001"/>
                  </a:lnTo>
                  <a:cubicBezTo>
                    <a:pt x="5693" y="1006"/>
                    <a:pt x="5688" y="1011"/>
                    <a:pt x="5679" y="1015"/>
                  </a:cubicBezTo>
                  <a:cubicBezTo>
                    <a:pt x="4976" y="1169"/>
                    <a:pt x="4303" y="1444"/>
                    <a:pt x="3696" y="1833"/>
                  </a:cubicBezTo>
                  <a:cubicBezTo>
                    <a:pt x="3694" y="1836"/>
                    <a:pt x="3690" y="1837"/>
                    <a:pt x="3687" y="1837"/>
                  </a:cubicBezTo>
                  <a:cubicBezTo>
                    <a:pt x="3683" y="1837"/>
                    <a:pt x="3679" y="1836"/>
                    <a:pt x="3677" y="1833"/>
                  </a:cubicBezTo>
                  <a:lnTo>
                    <a:pt x="3263" y="1424"/>
                  </a:lnTo>
                  <a:cubicBezTo>
                    <a:pt x="3181" y="1340"/>
                    <a:pt x="3073" y="1298"/>
                    <a:pt x="2964" y="1298"/>
                  </a:cubicBezTo>
                  <a:cubicBezTo>
                    <a:pt x="2855" y="1298"/>
                    <a:pt x="2746" y="1340"/>
                    <a:pt x="2662" y="1424"/>
                  </a:cubicBezTo>
                  <a:lnTo>
                    <a:pt x="1425" y="2661"/>
                  </a:lnTo>
                  <a:cubicBezTo>
                    <a:pt x="1257" y="2829"/>
                    <a:pt x="1257" y="3099"/>
                    <a:pt x="1425" y="3262"/>
                  </a:cubicBezTo>
                  <a:lnTo>
                    <a:pt x="1839" y="3676"/>
                  </a:lnTo>
                  <a:cubicBezTo>
                    <a:pt x="1839" y="3681"/>
                    <a:pt x="1839" y="3686"/>
                    <a:pt x="1839" y="3691"/>
                  </a:cubicBezTo>
                  <a:cubicBezTo>
                    <a:pt x="1449" y="4302"/>
                    <a:pt x="1170" y="4971"/>
                    <a:pt x="1016" y="5678"/>
                  </a:cubicBezTo>
                  <a:cubicBezTo>
                    <a:pt x="1016" y="5683"/>
                    <a:pt x="1011" y="5692"/>
                    <a:pt x="1002" y="5692"/>
                  </a:cubicBezTo>
                  <a:lnTo>
                    <a:pt x="419" y="5692"/>
                  </a:lnTo>
                  <a:cubicBezTo>
                    <a:pt x="188" y="5692"/>
                    <a:pt x="1" y="5880"/>
                    <a:pt x="1" y="6111"/>
                  </a:cubicBezTo>
                  <a:lnTo>
                    <a:pt x="1" y="7862"/>
                  </a:lnTo>
                  <a:cubicBezTo>
                    <a:pt x="1" y="8093"/>
                    <a:pt x="188" y="8281"/>
                    <a:pt x="419" y="8286"/>
                  </a:cubicBezTo>
                  <a:lnTo>
                    <a:pt x="1002" y="8286"/>
                  </a:lnTo>
                  <a:cubicBezTo>
                    <a:pt x="1011" y="8286"/>
                    <a:pt x="1016" y="8291"/>
                    <a:pt x="1016" y="8296"/>
                  </a:cubicBezTo>
                  <a:cubicBezTo>
                    <a:pt x="1170" y="9003"/>
                    <a:pt x="1449" y="9676"/>
                    <a:pt x="1839" y="10283"/>
                  </a:cubicBezTo>
                  <a:cubicBezTo>
                    <a:pt x="1839" y="10288"/>
                    <a:pt x="1839" y="10297"/>
                    <a:pt x="1839" y="10302"/>
                  </a:cubicBezTo>
                  <a:lnTo>
                    <a:pt x="1425" y="10711"/>
                  </a:lnTo>
                  <a:cubicBezTo>
                    <a:pt x="1257" y="10879"/>
                    <a:pt x="1257" y="11149"/>
                    <a:pt x="1425" y="11312"/>
                  </a:cubicBezTo>
                  <a:lnTo>
                    <a:pt x="2662" y="12554"/>
                  </a:lnTo>
                  <a:cubicBezTo>
                    <a:pt x="2746" y="12636"/>
                    <a:pt x="2855" y="12677"/>
                    <a:pt x="2964" y="12677"/>
                  </a:cubicBezTo>
                  <a:cubicBezTo>
                    <a:pt x="3073" y="12677"/>
                    <a:pt x="3181" y="12636"/>
                    <a:pt x="3263" y="12554"/>
                  </a:cubicBezTo>
                  <a:lnTo>
                    <a:pt x="3677" y="12140"/>
                  </a:lnTo>
                  <a:cubicBezTo>
                    <a:pt x="3679" y="12138"/>
                    <a:pt x="3683" y="12136"/>
                    <a:pt x="3687" y="12136"/>
                  </a:cubicBezTo>
                  <a:cubicBezTo>
                    <a:pt x="3690" y="12136"/>
                    <a:pt x="3694" y="12138"/>
                    <a:pt x="3696" y="12140"/>
                  </a:cubicBezTo>
                  <a:cubicBezTo>
                    <a:pt x="4303" y="12530"/>
                    <a:pt x="4976" y="12809"/>
                    <a:pt x="5679" y="12963"/>
                  </a:cubicBezTo>
                  <a:cubicBezTo>
                    <a:pt x="5688" y="12963"/>
                    <a:pt x="5693" y="12968"/>
                    <a:pt x="5693" y="12973"/>
                  </a:cubicBezTo>
                  <a:lnTo>
                    <a:pt x="5693" y="13560"/>
                  </a:lnTo>
                  <a:cubicBezTo>
                    <a:pt x="5693" y="13791"/>
                    <a:pt x="5881" y="13978"/>
                    <a:pt x="6112" y="13978"/>
                  </a:cubicBezTo>
                  <a:lnTo>
                    <a:pt x="7863" y="13978"/>
                  </a:lnTo>
                  <a:cubicBezTo>
                    <a:pt x="8099" y="13978"/>
                    <a:pt x="8287" y="13791"/>
                    <a:pt x="8287" y="13560"/>
                  </a:cubicBezTo>
                  <a:lnTo>
                    <a:pt x="8287" y="12977"/>
                  </a:lnTo>
                  <a:cubicBezTo>
                    <a:pt x="8287" y="12968"/>
                    <a:pt x="8291" y="12963"/>
                    <a:pt x="8301" y="12963"/>
                  </a:cubicBezTo>
                  <a:cubicBezTo>
                    <a:pt x="9004" y="12809"/>
                    <a:pt x="9677" y="12530"/>
                    <a:pt x="10284" y="12140"/>
                  </a:cubicBezTo>
                  <a:cubicBezTo>
                    <a:pt x="10286" y="12138"/>
                    <a:pt x="10290" y="12136"/>
                    <a:pt x="10293" y="12136"/>
                  </a:cubicBezTo>
                  <a:cubicBezTo>
                    <a:pt x="10297" y="12136"/>
                    <a:pt x="10300" y="12138"/>
                    <a:pt x="10303" y="12140"/>
                  </a:cubicBezTo>
                  <a:lnTo>
                    <a:pt x="10712" y="12554"/>
                  </a:lnTo>
                  <a:cubicBezTo>
                    <a:pt x="10796" y="12636"/>
                    <a:pt x="10905" y="12677"/>
                    <a:pt x="11014" y="12677"/>
                  </a:cubicBezTo>
                  <a:cubicBezTo>
                    <a:pt x="11123" y="12677"/>
                    <a:pt x="11231" y="12636"/>
                    <a:pt x="11313" y="12554"/>
                  </a:cubicBezTo>
                  <a:lnTo>
                    <a:pt x="12555" y="11312"/>
                  </a:lnTo>
                  <a:cubicBezTo>
                    <a:pt x="12718" y="11149"/>
                    <a:pt x="12718" y="10879"/>
                    <a:pt x="12555" y="10711"/>
                  </a:cubicBezTo>
                  <a:lnTo>
                    <a:pt x="12141" y="10302"/>
                  </a:lnTo>
                  <a:cubicBezTo>
                    <a:pt x="12136" y="10297"/>
                    <a:pt x="12136" y="10288"/>
                    <a:pt x="12141" y="10283"/>
                  </a:cubicBezTo>
                  <a:cubicBezTo>
                    <a:pt x="12531" y="9676"/>
                    <a:pt x="12810" y="9003"/>
                    <a:pt x="12964" y="8300"/>
                  </a:cubicBezTo>
                  <a:cubicBezTo>
                    <a:pt x="12964" y="8291"/>
                    <a:pt x="12968" y="8286"/>
                    <a:pt x="12978" y="8286"/>
                  </a:cubicBezTo>
                  <a:lnTo>
                    <a:pt x="13560" y="8286"/>
                  </a:lnTo>
                  <a:cubicBezTo>
                    <a:pt x="13791" y="8286"/>
                    <a:pt x="13979" y="8098"/>
                    <a:pt x="13979" y="7862"/>
                  </a:cubicBezTo>
                  <a:lnTo>
                    <a:pt x="13979" y="6111"/>
                  </a:lnTo>
                  <a:cubicBezTo>
                    <a:pt x="13979" y="5880"/>
                    <a:pt x="13791" y="5688"/>
                    <a:pt x="13560" y="5688"/>
                  </a:cubicBezTo>
                  <a:lnTo>
                    <a:pt x="12978" y="5688"/>
                  </a:lnTo>
                  <a:cubicBezTo>
                    <a:pt x="12968" y="5688"/>
                    <a:pt x="12964" y="5683"/>
                    <a:pt x="12964" y="5673"/>
                  </a:cubicBezTo>
                  <a:cubicBezTo>
                    <a:pt x="12810" y="4971"/>
                    <a:pt x="12531" y="4297"/>
                    <a:pt x="12141" y="3691"/>
                  </a:cubicBezTo>
                  <a:cubicBezTo>
                    <a:pt x="12136" y="3686"/>
                    <a:pt x="12136" y="3676"/>
                    <a:pt x="12141" y="3671"/>
                  </a:cubicBezTo>
                  <a:lnTo>
                    <a:pt x="12555" y="3262"/>
                  </a:lnTo>
                  <a:cubicBezTo>
                    <a:pt x="12718" y="3094"/>
                    <a:pt x="12718" y="2825"/>
                    <a:pt x="12555" y="2661"/>
                  </a:cubicBezTo>
                  <a:lnTo>
                    <a:pt x="11313" y="1420"/>
                  </a:lnTo>
                  <a:cubicBezTo>
                    <a:pt x="11231" y="1335"/>
                    <a:pt x="11123" y="1293"/>
                    <a:pt x="11014" y="1293"/>
                  </a:cubicBezTo>
                  <a:cubicBezTo>
                    <a:pt x="10905" y="1293"/>
                    <a:pt x="10796" y="1335"/>
                    <a:pt x="10712" y="1420"/>
                  </a:cubicBezTo>
                  <a:lnTo>
                    <a:pt x="10303" y="1833"/>
                  </a:lnTo>
                  <a:cubicBezTo>
                    <a:pt x="10300" y="1836"/>
                    <a:pt x="10297" y="1837"/>
                    <a:pt x="10293" y="1837"/>
                  </a:cubicBezTo>
                  <a:cubicBezTo>
                    <a:pt x="10290" y="1837"/>
                    <a:pt x="10286" y="1836"/>
                    <a:pt x="10284" y="1833"/>
                  </a:cubicBezTo>
                  <a:cubicBezTo>
                    <a:pt x="9677" y="1444"/>
                    <a:pt x="9004" y="1165"/>
                    <a:pt x="8301" y="1011"/>
                  </a:cubicBezTo>
                  <a:cubicBezTo>
                    <a:pt x="8291" y="1011"/>
                    <a:pt x="8287" y="1006"/>
                    <a:pt x="8287" y="996"/>
                  </a:cubicBezTo>
                  <a:lnTo>
                    <a:pt x="8287" y="419"/>
                  </a:lnTo>
                  <a:cubicBezTo>
                    <a:pt x="8287" y="188"/>
                    <a:pt x="8099" y="0"/>
                    <a:pt x="7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83"/>
            <p:cNvSpPr/>
            <p:nvPr/>
          </p:nvSpPr>
          <p:spPr>
            <a:xfrm>
              <a:off x="5832936" y="1579370"/>
              <a:ext cx="202686" cy="188812"/>
            </a:xfrm>
            <a:custGeom>
              <a:avLst/>
              <a:gdLst/>
              <a:ahLst/>
              <a:cxnLst/>
              <a:rect l="l" t="t" r="r" b="b"/>
              <a:pathLst>
                <a:path w="7728" h="7199" extrusionOk="0">
                  <a:moveTo>
                    <a:pt x="4797" y="1"/>
                  </a:moveTo>
                  <a:cubicBezTo>
                    <a:pt x="3675" y="1"/>
                    <a:pt x="2559" y="432"/>
                    <a:pt x="1709" y="1281"/>
                  </a:cubicBezTo>
                  <a:cubicBezTo>
                    <a:pt x="131" y="2860"/>
                    <a:pt x="1" y="5376"/>
                    <a:pt x="1406" y="7108"/>
                  </a:cubicBezTo>
                  <a:cubicBezTo>
                    <a:pt x="1452" y="7172"/>
                    <a:pt x="1510" y="7198"/>
                    <a:pt x="1567" y="7198"/>
                  </a:cubicBezTo>
                  <a:cubicBezTo>
                    <a:pt x="1720" y="7198"/>
                    <a:pt x="1864" y="7008"/>
                    <a:pt x="1724" y="6853"/>
                  </a:cubicBezTo>
                  <a:cubicBezTo>
                    <a:pt x="1112" y="6098"/>
                    <a:pt x="800" y="5140"/>
                    <a:pt x="848" y="4168"/>
                  </a:cubicBezTo>
                  <a:cubicBezTo>
                    <a:pt x="920" y="2682"/>
                    <a:pt x="1825" y="1363"/>
                    <a:pt x="3182" y="757"/>
                  </a:cubicBezTo>
                  <a:cubicBezTo>
                    <a:pt x="3701" y="526"/>
                    <a:pt x="4253" y="412"/>
                    <a:pt x="4801" y="412"/>
                  </a:cubicBezTo>
                  <a:cubicBezTo>
                    <a:pt x="5689" y="412"/>
                    <a:pt x="6569" y="711"/>
                    <a:pt x="7286" y="1291"/>
                  </a:cubicBezTo>
                  <a:cubicBezTo>
                    <a:pt x="7330" y="1331"/>
                    <a:pt x="7377" y="1348"/>
                    <a:pt x="7422" y="1348"/>
                  </a:cubicBezTo>
                  <a:cubicBezTo>
                    <a:pt x="7592" y="1348"/>
                    <a:pt x="7727" y="1107"/>
                    <a:pt x="7541" y="973"/>
                  </a:cubicBezTo>
                  <a:cubicBezTo>
                    <a:pt x="6736" y="322"/>
                    <a:pt x="5765" y="1"/>
                    <a:pt x="47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83"/>
            <p:cNvSpPr/>
            <p:nvPr/>
          </p:nvSpPr>
          <p:spPr>
            <a:xfrm>
              <a:off x="5882637" y="1613859"/>
              <a:ext cx="198201" cy="194477"/>
            </a:xfrm>
            <a:custGeom>
              <a:avLst/>
              <a:gdLst/>
              <a:ahLst/>
              <a:cxnLst/>
              <a:rect l="l" t="t" r="r" b="b"/>
              <a:pathLst>
                <a:path w="7557" h="7415" extrusionOk="0">
                  <a:moveTo>
                    <a:pt x="4227" y="409"/>
                  </a:moveTo>
                  <a:lnTo>
                    <a:pt x="4227" y="1261"/>
                  </a:lnTo>
                  <a:cubicBezTo>
                    <a:pt x="4227" y="1400"/>
                    <a:pt x="4198" y="1535"/>
                    <a:pt x="4135" y="1660"/>
                  </a:cubicBezTo>
                  <a:lnTo>
                    <a:pt x="4029" y="1867"/>
                  </a:lnTo>
                  <a:cubicBezTo>
                    <a:pt x="4015" y="1896"/>
                    <a:pt x="4010" y="1925"/>
                    <a:pt x="4010" y="1958"/>
                  </a:cubicBezTo>
                  <a:lnTo>
                    <a:pt x="4010" y="2396"/>
                  </a:lnTo>
                  <a:cubicBezTo>
                    <a:pt x="4010" y="3010"/>
                    <a:pt x="3510" y="3504"/>
                    <a:pt x="2900" y="3504"/>
                  </a:cubicBezTo>
                  <a:cubicBezTo>
                    <a:pt x="2888" y="3504"/>
                    <a:pt x="2876" y="3503"/>
                    <a:pt x="2865" y="3503"/>
                  </a:cubicBezTo>
                  <a:cubicBezTo>
                    <a:pt x="2278" y="3489"/>
                    <a:pt x="1797" y="2964"/>
                    <a:pt x="1797" y="2339"/>
                  </a:cubicBezTo>
                  <a:lnTo>
                    <a:pt x="1797" y="1958"/>
                  </a:lnTo>
                  <a:cubicBezTo>
                    <a:pt x="1797" y="1925"/>
                    <a:pt x="1787" y="1891"/>
                    <a:pt x="1773" y="1862"/>
                  </a:cubicBezTo>
                  <a:lnTo>
                    <a:pt x="1643" y="1607"/>
                  </a:lnTo>
                  <a:cubicBezTo>
                    <a:pt x="1599" y="1516"/>
                    <a:pt x="1575" y="1415"/>
                    <a:pt x="1575" y="1309"/>
                  </a:cubicBezTo>
                  <a:lnTo>
                    <a:pt x="1575" y="1294"/>
                  </a:lnTo>
                  <a:cubicBezTo>
                    <a:pt x="1575" y="804"/>
                    <a:pt x="1970" y="409"/>
                    <a:pt x="2461" y="409"/>
                  </a:cubicBezTo>
                  <a:close/>
                  <a:moveTo>
                    <a:pt x="2451" y="3840"/>
                  </a:moveTo>
                  <a:cubicBezTo>
                    <a:pt x="2581" y="3883"/>
                    <a:pt x="2720" y="3907"/>
                    <a:pt x="2855" y="3912"/>
                  </a:cubicBezTo>
                  <a:lnTo>
                    <a:pt x="2903" y="3912"/>
                  </a:lnTo>
                  <a:cubicBezTo>
                    <a:pt x="3057" y="3912"/>
                    <a:pt x="3211" y="3888"/>
                    <a:pt x="3356" y="3845"/>
                  </a:cubicBezTo>
                  <a:cubicBezTo>
                    <a:pt x="3360" y="3907"/>
                    <a:pt x="3370" y="3965"/>
                    <a:pt x="3389" y="4023"/>
                  </a:cubicBezTo>
                  <a:lnTo>
                    <a:pt x="3221" y="4191"/>
                  </a:lnTo>
                  <a:cubicBezTo>
                    <a:pt x="3134" y="4280"/>
                    <a:pt x="3019" y="4325"/>
                    <a:pt x="2903" y="4325"/>
                  </a:cubicBezTo>
                  <a:cubicBezTo>
                    <a:pt x="2788" y="4325"/>
                    <a:pt x="2672" y="4280"/>
                    <a:pt x="2586" y="4191"/>
                  </a:cubicBezTo>
                  <a:lnTo>
                    <a:pt x="2417" y="4023"/>
                  </a:lnTo>
                  <a:cubicBezTo>
                    <a:pt x="2437" y="3965"/>
                    <a:pt x="2446" y="3902"/>
                    <a:pt x="2451" y="3840"/>
                  </a:cubicBezTo>
                  <a:close/>
                  <a:moveTo>
                    <a:pt x="3644" y="4350"/>
                  </a:moveTo>
                  <a:cubicBezTo>
                    <a:pt x="3697" y="4388"/>
                    <a:pt x="3760" y="4412"/>
                    <a:pt x="3822" y="4432"/>
                  </a:cubicBezTo>
                  <a:lnTo>
                    <a:pt x="4559" y="4643"/>
                  </a:lnTo>
                  <a:cubicBezTo>
                    <a:pt x="4751" y="4701"/>
                    <a:pt x="4886" y="4879"/>
                    <a:pt x="4886" y="5076"/>
                  </a:cubicBezTo>
                  <a:lnTo>
                    <a:pt x="4886" y="6472"/>
                  </a:lnTo>
                  <a:cubicBezTo>
                    <a:pt x="4737" y="6558"/>
                    <a:pt x="4583" y="6635"/>
                    <a:pt x="4419" y="6703"/>
                  </a:cubicBezTo>
                  <a:lnTo>
                    <a:pt x="4419" y="5461"/>
                  </a:lnTo>
                  <a:cubicBezTo>
                    <a:pt x="4412" y="5332"/>
                    <a:pt x="4313" y="5267"/>
                    <a:pt x="4214" y="5267"/>
                  </a:cubicBezTo>
                  <a:cubicBezTo>
                    <a:pt x="4116" y="5267"/>
                    <a:pt x="4017" y="5332"/>
                    <a:pt x="4010" y="5461"/>
                  </a:cubicBezTo>
                  <a:lnTo>
                    <a:pt x="4010" y="6847"/>
                  </a:lnTo>
                  <a:cubicBezTo>
                    <a:pt x="3716" y="6934"/>
                    <a:pt x="3409" y="6987"/>
                    <a:pt x="3101" y="7001"/>
                  </a:cubicBezTo>
                  <a:lnTo>
                    <a:pt x="3096" y="7001"/>
                  </a:lnTo>
                  <a:cubicBezTo>
                    <a:pt x="3033" y="7006"/>
                    <a:pt x="2966" y="7006"/>
                    <a:pt x="2903" y="7006"/>
                  </a:cubicBezTo>
                  <a:cubicBezTo>
                    <a:pt x="2528" y="7006"/>
                    <a:pt x="2153" y="6953"/>
                    <a:pt x="1792" y="6847"/>
                  </a:cubicBezTo>
                  <a:lnTo>
                    <a:pt x="1792" y="5461"/>
                  </a:lnTo>
                  <a:cubicBezTo>
                    <a:pt x="1785" y="5332"/>
                    <a:pt x="1686" y="5267"/>
                    <a:pt x="1587" y="5267"/>
                  </a:cubicBezTo>
                  <a:cubicBezTo>
                    <a:pt x="1489" y="5267"/>
                    <a:pt x="1390" y="5332"/>
                    <a:pt x="1383" y="5461"/>
                  </a:cubicBezTo>
                  <a:lnTo>
                    <a:pt x="1383" y="6703"/>
                  </a:lnTo>
                  <a:cubicBezTo>
                    <a:pt x="1224" y="6635"/>
                    <a:pt x="1070" y="6558"/>
                    <a:pt x="916" y="6472"/>
                  </a:cubicBezTo>
                  <a:lnTo>
                    <a:pt x="916" y="5076"/>
                  </a:lnTo>
                  <a:cubicBezTo>
                    <a:pt x="916" y="4879"/>
                    <a:pt x="1051" y="4701"/>
                    <a:pt x="1243" y="4643"/>
                  </a:cubicBezTo>
                  <a:lnTo>
                    <a:pt x="1984" y="4432"/>
                  </a:lnTo>
                  <a:cubicBezTo>
                    <a:pt x="2047" y="4412"/>
                    <a:pt x="2109" y="4388"/>
                    <a:pt x="2162" y="4350"/>
                  </a:cubicBezTo>
                  <a:lnTo>
                    <a:pt x="2292" y="4485"/>
                  </a:lnTo>
                  <a:cubicBezTo>
                    <a:pt x="2461" y="4651"/>
                    <a:pt x="2682" y="4734"/>
                    <a:pt x="2903" y="4734"/>
                  </a:cubicBezTo>
                  <a:cubicBezTo>
                    <a:pt x="3123" y="4734"/>
                    <a:pt x="3344" y="4651"/>
                    <a:pt x="3510" y="4485"/>
                  </a:cubicBezTo>
                  <a:lnTo>
                    <a:pt x="3644" y="4350"/>
                  </a:lnTo>
                  <a:close/>
                  <a:moveTo>
                    <a:pt x="2465" y="0"/>
                  </a:moveTo>
                  <a:cubicBezTo>
                    <a:pt x="1748" y="0"/>
                    <a:pt x="1171" y="582"/>
                    <a:pt x="1171" y="1299"/>
                  </a:cubicBezTo>
                  <a:lnTo>
                    <a:pt x="1171" y="1314"/>
                  </a:lnTo>
                  <a:cubicBezTo>
                    <a:pt x="1171" y="1477"/>
                    <a:pt x="1210" y="1641"/>
                    <a:pt x="1282" y="1795"/>
                  </a:cubicBezTo>
                  <a:lnTo>
                    <a:pt x="1388" y="2002"/>
                  </a:lnTo>
                  <a:lnTo>
                    <a:pt x="1388" y="2339"/>
                  </a:lnTo>
                  <a:cubicBezTo>
                    <a:pt x="1388" y="2849"/>
                    <a:pt x="1633" y="3330"/>
                    <a:pt x="2047" y="3628"/>
                  </a:cubicBezTo>
                  <a:lnTo>
                    <a:pt x="2047" y="3816"/>
                  </a:lnTo>
                  <a:cubicBezTo>
                    <a:pt x="2042" y="3917"/>
                    <a:pt x="1975" y="4008"/>
                    <a:pt x="1874" y="4037"/>
                  </a:cubicBezTo>
                  <a:lnTo>
                    <a:pt x="1137" y="4249"/>
                  </a:lnTo>
                  <a:cubicBezTo>
                    <a:pt x="767" y="4355"/>
                    <a:pt x="507" y="4692"/>
                    <a:pt x="507" y="5076"/>
                  </a:cubicBezTo>
                  <a:lnTo>
                    <a:pt x="507" y="6198"/>
                  </a:lnTo>
                  <a:cubicBezTo>
                    <a:pt x="478" y="6174"/>
                    <a:pt x="449" y="6149"/>
                    <a:pt x="416" y="6125"/>
                  </a:cubicBezTo>
                  <a:cubicBezTo>
                    <a:pt x="374" y="6096"/>
                    <a:pt x="332" y="6083"/>
                    <a:pt x="292" y="6083"/>
                  </a:cubicBezTo>
                  <a:cubicBezTo>
                    <a:pt x="127" y="6083"/>
                    <a:pt x="1" y="6303"/>
                    <a:pt x="156" y="6443"/>
                  </a:cubicBezTo>
                  <a:cubicBezTo>
                    <a:pt x="930" y="7073"/>
                    <a:pt x="1902" y="7415"/>
                    <a:pt x="2898" y="7415"/>
                  </a:cubicBezTo>
                  <a:cubicBezTo>
                    <a:pt x="2971" y="7415"/>
                    <a:pt x="3043" y="7415"/>
                    <a:pt x="3115" y="7410"/>
                  </a:cubicBezTo>
                  <a:cubicBezTo>
                    <a:pt x="4756" y="7328"/>
                    <a:pt x="6214" y="6332"/>
                    <a:pt x="6887" y="4831"/>
                  </a:cubicBezTo>
                  <a:cubicBezTo>
                    <a:pt x="7556" y="3335"/>
                    <a:pt x="7330" y="1583"/>
                    <a:pt x="6296" y="303"/>
                  </a:cubicBezTo>
                  <a:cubicBezTo>
                    <a:pt x="6255" y="255"/>
                    <a:pt x="6198" y="230"/>
                    <a:pt x="6140" y="230"/>
                  </a:cubicBezTo>
                  <a:cubicBezTo>
                    <a:pt x="6095" y="230"/>
                    <a:pt x="6050" y="245"/>
                    <a:pt x="6012" y="274"/>
                  </a:cubicBezTo>
                  <a:cubicBezTo>
                    <a:pt x="5920" y="347"/>
                    <a:pt x="5906" y="476"/>
                    <a:pt x="5978" y="563"/>
                  </a:cubicBezTo>
                  <a:cubicBezTo>
                    <a:pt x="7383" y="2300"/>
                    <a:pt x="7070" y="4850"/>
                    <a:pt x="5300" y="6198"/>
                  </a:cubicBezTo>
                  <a:lnTo>
                    <a:pt x="5300" y="5076"/>
                  </a:lnTo>
                  <a:cubicBezTo>
                    <a:pt x="5295" y="4696"/>
                    <a:pt x="5040" y="4360"/>
                    <a:pt x="4674" y="4249"/>
                  </a:cubicBezTo>
                  <a:lnTo>
                    <a:pt x="3938" y="4037"/>
                  </a:lnTo>
                  <a:cubicBezTo>
                    <a:pt x="3837" y="4008"/>
                    <a:pt x="3765" y="3917"/>
                    <a:pt x="3765" y="3816"/>
                  </a:cubicBezTo>
                  <a:lnTo>
                    <a:pt x="3765" y="3643"/>
                  </a:lnTo>
                  <a:cubicBezTo>
                    <a:pt x="3837" y="3594"/>
                    <a:pt x="3899" y="3542"/>
                    <a:pt x="3962" y="3484"/>
                  </a:cubicBezTo>
                  <a:cubicBezTo>
                    <a:pt x="4260" y="3200"/>
                    <a:pt x="4424" y="2805"/>
                    <a:pt x="4424" y="2392"/>
                  </a:cubicBezTo>
                  <a:lnTo>
                    <a:pt x="4424" y="2002"/>
                  </a:lnTo>
                  <a:lnTo>
                    <a:pt x="4506" y="1838"/>
                  </a:lnTo>
                  <a:cubicBezTo>
                    <a:pt x="4597" y="1660"/>
                    <a:pt x="4640" y="1463"/>
                    <a:pt x="4640" y="1261"/>
                  </a:cubicBezTo>
                  <a:lnTo>
                    <a:pt x="4640" y="207"/>
                  </a:lnTo>
                  <a:cubicBezTo>
                    <a:pt x="4640" y="92"/>
                    <a:pt x="4549" y="0"/>
                    <a:pt x="44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83"/>
            <p:cNvSpPr/>
            <p:nvPr/>
          </p:nvSpPr>
          <p:spPr>
            <a:xfrm>
              <a:off x="5934672" y="1642631"/>
              <a:ext cx="48600" cy="16314"/>
            </a:xfrm>
            <a:custGeom>
              <a:avLst/>
              <a:gdLst/>
              <a:ahLst/>
              <a:cxnLst/>
              <a:rect l="l" t="t" r="r" b="b"/>
              <a:pathLst>
                <a:path w="1853" h="622" extrusionOk="0">
                  <a:moveTo>
                    <a:pt x="260" y="0"/>
                  </a:moveTo>
                  <a:cubicBezTo>
                    <a:pt x="0" y="10"/>
                    <a:pt x="0" y="395"/>
                    <a:pt x="260" y="409"/>
                  </a:cubicBezTo>
                  <a:cubicBezTo>
                    <a:pt x="272" y="409"/>
                    <a:pt x="286" y="409"/>
                    <a:pt x="300" y="409"/>
                  </a:cubicBezTo>
                  <a:cubicBezTo>
                    <a:pt x="561" y="409"/>
                    <a:pt x="1177" y="452"/>
                    <a:pt x="1487" y="606"/>
                  </a:cubicBezTo>
                  <a:cubicBezTo>
                    <a:pt x="1514" y="616"/>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8" name="Google Shape;15588;p83"/>
          <p:cNvGrpSpPr/>
          <p:nvPr/>
        </p:nvGrpSpPr>
        <p:grpSpPr>
          <a:xfrm>
            <a:off x="6226322" y="1325397"/>
            <a:ext cx="375342" cy="367447"/>
            <a:chOff x="6226322" y="1509972"/>
            <a:chExt cx="375342" cy="367447"/>
          </a:xfrm>
        </p:grpSpPr>
        <p:sp>
          <p:nvSpPr>
            <p:cNvPr id="15589" name="Google Shape;15589;p83"/>
            <p:cNvSpPr/>
            <p:nvPr/>
          </p:nvSpPr>
          <p:spPr>
            <a:xfrm>
              <a:off x="6240196" y="1515926"/>
              <a:ext cx="356038" cy="355907"/>
            </a:xfrm>
            <a:custGeom>
              <a:avLst/>
              <a:gdLst/>
              <a:ahLst/>
              <a:cxnLst/>
              <a:rect l="l" t="t" r="r" b="b"/>
              <a:pathLst>
                <a:path w="13575" h="13570" extrusionOk="0">
                  <a:moveTo>
                    <a:pt x="6790" y="0"/>
                  </a:moveTo>
                  <a:cubicBezTo>
                    <a:pt x="3041" y="0"/>
                    <a:pt x="0" y="3036"/>
                    <a:pt x="0" y="6785"/>
                  </a:cubicBezTo>
                  <a:cubicBezTo>
                    <a:pt x="0" y="10533"/>
                    <a:pt x="3041" y="13569"/>
                    <a:pt x="6790" y="13569"/>
                  </a:cubicBezTo>
                  <a:cubicBezTo>
                    <a:pt x="10538" y="13569"/>
                    <a:pt x="13574" y="10533"/>
                    <a:pt x="13574" y="6785"/>
                  </a:cubicBezTo>
                  <a:cubicBezTo>
                    <a:pt x="13574" y="3036"/>
                    <a:pt x="10538" y="0"/>
                    <a:pt x="6790"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83"/>
            <p:cNvSpPr/>
            <p:nvPr/>
          </p:nvSpPr>
          <p:spPr>
            <a:xfrm>
              <a:off x="6266948" y="1542547"/>
              <a:ext cx="302665" cy="302639"/>
            </a:xfrm>
            <a:custGeom>
              <a:avLst/>
              <a:gdLst/>
              <a:ahLst/>
              <a:cxnLst/>
              <a:rect l="l" t="t" r="r" b="b"/>
              <a:pathLst>
                <a:path w="11540" h="11539" extrusionOk="0">
                  <a:moveTo>
                    <a:pt x="5770" y="0"/>
                  </a:moveTo>
                  <a:cubicBezTo>
                    <a:pt x="2584" y="0"/>
                    <a:pt x="1" y="2584"/>
                    <a:pt x="1" y="5770"/>
                  </a:cubicBezTo>
                  <a:cubicBezTo>
                    <a:pt x="1" y="8955"/>
                    <a:pt x="2584" y="11539"/>
                    <a:pt x="5770" y="11539"/>
                  </a:cubicBezTo>
                  <a:cubicBezTo>
                    <a:pt x="8955" y="11539"/>
                    <a:pt x="11539" y="8955"/>
                    <a:pt x="11539" y="5770"/>
                  </a:cubicBezTo>
                  <a:cubicBezTo>
                    <a:pt x="11539" y="2584"/>
                    <a:pt x="8955" y="0"/>
                    <a:pt x="5770" y="0"/>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83"/>
            <p:cNvSpPr/>
            <p:nvPr/>
          </p:nvSpPr>
          <p:spPr>
            <a:xfrm>
              <a:off x="6304191" y="1579895"/>
              <a:ext cx="283073" cy="265291"/>
            </a:xfrm>
            <a:custGeom>
              <a:avLst/>
              <a:gdLst/>
              <a:ahLst/>
              <a:cxnLst/>
              <a:rect l="l" t="t" r="r" b="b"/>
              <a:pathLst>
                <a:path w="10793" h="10115" extrusionOk="0">
                  <a:moveTo>
                    <a:pt x="8141" y="1"/>
                  </a:moveTo>
                  <a:cubicBezTo>
                    <a:pt x="10134" y="2286"/>
                    <a:pt x="10018" y="5722"/>
                    <a:pt x="7872" y="7868"/>
                  </a:cubicBezTo>
                  <a:cubicBezTo>
                    <a:pt x="6749" y="8991"/>
                    <a:pt x="5272" y="9558"/>
                    <a:pt x="3791" y="9558"/>
                  </a:cubicBezTo>
                  <a:cubicBezTo>
                    <a:pt x="2442" y="9558"/>
                    <a:pt x="1090" y="9087"/>
                    <a:pt x="0" y="8137"/>
                  </a:cubicBezTo>
                  <a:lnTo>
                    <a:pt x="0" y="8137"/>
                  </a:lnTo>
                  <a:cubicBezTo>
                    <a:pt x="1147" y="9450"/>
                    <a:pt x="2749" y="10115"/>
                    <a:pt x="4354" y="10115"/>
                  </a:cubicBezTo>
                  <a:cubicBezTo>
                    <a:pt x="5826" y="10115"/>
                    <a:pt x="7300" y="9556"/>
                    <a:pt x="8430" y="8426"/>
                  </a:cubicBezTo>
                  <a:cubicBezTo>
                    <a:pt x="10793" y="6064"/>
                    <a:pt x="10658" y="2195"/>
                    <a:pt x="81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83"/>
            <p:cNvSpPr/>
            <p:nvPr/>
          </p:nvSpPr>
          <p:spPr>
            <a:xfrm>
              <a:off x="6226322" y="1509972"/>
              <a:ext cx="375342" cy="367447"/>
            </a:xfrm>
            <a:custGeom>
              <a:avLst/>
              <a:gdLst/>
              <a:ahLst/>
              <a:cxnLst/>
              <a:rect l="l" t="t" r="r" b="b"/>
              <a:pathLst>
                <a:path w="14311" h="14010" extrusionOk="0">
                  <a:moveTo>
                    <a:pt x="7313" y="0"/>
                  </a:moveTo>
                  <a:cubicBezTo>
                    <a:pt x="7002" y="0"/>
                    <a:pt x="6687" y="21"/>
                    <a:pt x="6371" y="64"/>
                  </a:cubicBezTo>
                  <a:cubicBezTo>
                    <a:pt x="2661" y="564"/>
                    <a:pt x="0" y="3899"/>
                    <a:pt x="337" y="7628"/>
                  </a:cubicBezTo>
                  <a:cubicBezTo>
                    <a:pt x="660" y="11253"/>
                    <a:pt x="3698" y="14010"/>
                    <a:pt x="7302" y="14010"/>
                  </a:cubicBezTo>
                  <a:cubicBezTo>
                    <a:pt x="7405" y="14010"/>
                    <a:pt x="7508" y="14008"/>
                    <a:pt x="7612" y="14003"/>
                  </a:cubicBezTo>
                  <a:cubicBezTo>
                    <a:pt x="11356" y="13840"/>
                    <a:pt x="14305" y="10760"/>
                    <a:pt x="14310" y="7012"/>
                  </a:cubicBezTo>
                  <a:cubicBezTo>
                    <a:pt x="14310" y="6887"/>
                    <a:pt x="14305" y="6762"/>
                    <a:pt x="14301" y="6636"/>
                  </a:cubicBezTo>
                  <a:cubicBezTo>
                    <a:pt x="14301" y="6498"/>
                    <a:pt x="14199" y="6432"/>
                    <a:pt x="14097" y="6432"/>
                  </a:cubicBezTo>
                  <a:cubicBezTo>
                    <a:pt x="13986" y="6432"/>
                    <a:pt x="13874" y="6510"/>
                    <a:pt x="13892" y="6660"/>
                  </a:cubicBezTo>
                  <a:cubicBezTo>
                    <a:pt x="13896" y="6776"/>
                    <a:pt x="13901" y="6896"/>
                    <a:pt x="13901" y="7012"/>
                  </a:cubicBezTo>
                  <a:cubicBezTo>
                    <a:pt x="13896" y="10524"/>
                    <a:pt x="11130" y="13407"/>
                    <a:pt x="7622" y="13561"/>
                  </a:cubicBezTo>
                  <a:cubicBezTo>
                    <a:pt x="7524" y="13565"/>
                    <a:pt x="7427" y="13567"/>
                    <a:pt x="7330" y="13567"/>
                  </a:cubicBezTo>
                  <a:cubicBezTo>
                    <a:pt x="3954" y="13567"/>
                    <a:pt x="1108" y="10985"/>
                    <a:pt x="804" y="7584"/>
                  </a:cubicBezTo>
                  <a:cubicBezTo>
                    <a:pt x="491" y="4091"/>
                    <a:pt x="2979" y="968"/>
                    <a:pt x="6458" y="497"/>
                  </a:cubicBezTo>
                  <a:cubicBezTo>
                    <a:pt x="6756" y="456"/>
                    <a:pt x="7052" y="437"/>
                    <a:pt x="7345" y="437"/>
                  </a:cubicBezTo>
                  <a:cubicBezTo>
                    <a:pt x="10472" y="437"/>
                    <a:pt x="13224" y="2674"/>
                    <a:pt x="13795" y="5833"/>
                  </a:cubicBezTo>
                  <a:cubicBezTo>
                    <a:pt x="13810" y="5958"/>
                    <a:pt x="13901" y="6014"/>
                    <a:pt x="13993" y="6014"/>
                  </a:cubicBezTo>
                  <a:cubicBezTo>
                    <a:pt x="14114" y="6014"/>
                    <a:pt x="14238" y="5919"/>
                    <a:pt x="14200" y="5761"/>
                  </a:cubicBezTo>
                  <a:cubicBezTo>
                    <a:pt x="13588" y="2389"/>
                    <a:pt x="10649" y="0"/>
                    <a:pt x="73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83"/>
            <p:cNvSpPr/>
            <p:nvPr/>
          </p:nvSpPr>
          <p:spPr>
            <a:xfrm>
              <a:off x="6240957" y="1537039"/>
              <a:ext cx="353494" cy="314625"/>
            </a:xfrm>
            <a:custGeom>
              <a:avLst/>
              <a:gdLst/>
              <a:ahLst/>
              <a:cxnLst/>
              <a:rect l="l" t="t" r="r" b="b"/>
              <a:pathLst>
                <a:path w="13478" h="11996" extrusionOk="0">
                  <a:moveTo>
                    <a:pt x="6780" y="1"/>
                  </a:moveTo>
                  <a:cubicBezTo>
                    <a:pt x="5162" y="1"/>
                    <a:pt x="3553" y="652"/>
                    <a:pt x="2373" y="1928"/>
                  </a:cubicBezTo>
                  <a:cubicBezTo>
                    <a:pt x="2248" y="2082"/>
                    <a:pt x="2381" y="2267"/>
                    <a:pt x="2532" y="2267"/>
                  </a:cubicBezTo>
                  <a:cubicBezTo>
                    <a:pt x="2579" y="2267"/>
                    <a:pt x="2627" y="2250"/>
                    <a:pt x="2671" y="2207"/>
                  </a:cubicBezTo>
                  <a:cubicBezTo>
                    <a:pt x="3762" y="1028"/>
                    <a:pt x="5252" y="426"/>
                    <a:pt x="6748" y="426"/>
                  </a:cubicBezTo>
                  <a:cubicBezTo>
                    <a:pt x="8023" y="426"/>
                    <a:pt x="9303" y="863"/>
                    <a:pt x="10346" y="1750"/>
                  </a:cubicBezTo>
                  <a:cubicBezTo>
                    <a:pt x="12612" y="3685"/>
                    <a:pt x="12949" y="7058"/>
                    <a:pt x="11111" y="9401"/>
                  </a:cubicBezTo>
                  <a:cubicBezTo>
                    <a:pt x="10018" y="10794"/>
                    <a:pt x="8389" y="11527"/>
                    <a:pt x="6739" y="11527"/>
                  </a:cubicBezTo>
                  <a:cubicBezTo>
                    <a:pt x="5613" y="11527"/>
                    <a:pt x="4478" y="11185"/>
                    <a:pt x="3498" y="10479"/>
                  </a:cubicBezTo>
                  <a:cubicBezTo>
                    <a:pt x="1083" y="8742"/>
                    <a:pt x="472" y="5402"/>
                    <a:pt x="2117" y="2919"/>
                  </a:cubicBezTo>
                  <a:cubicBezTo>
                    <a:pt x="2180" y="2823"/>
                    <a:pt x="2151" y="2693"/>
                    <a:pt x="2060" y="2631"/>
                  </a:cubicBezTo>
                  <a:cubicBezTo>
                    <a:pt x="2025" y="2608"/>
                    <a:pt x="1986" y="2598"/>
                    <a:pt x="1948" y="2598"/>
                  </a:cubicBezTo>
                  <a:cubicBezTo>
                    <a:pt x="1880" y="2598"/>
                    <a:pt x="1813" y="2632"/>
                    <a:pt x="1776" y="2693"/>
                  </a:cubicBezTo>
                  <a:cubicBezTo>
                    <a:pt x="0" y="5373"/>
                    <a:pt x="660" y="8982"/>
                    <a:pt x="3267" y="10864"/>
                  </a:cubicBezTo>
                  <a:cubicBezTo>
                    <a:pt x="4327" y="11627"/>
                    <a:pt x="5554" y="11996"/>
                    <a:pt x="6771" y="11996"/>
                  </a:cubicBezTo>
                  <a:cubicBezTo>
                    <a:pt x="8554" y="11996"/>
                    <a:pt x="10314" y="11204"/>
                    <a:pt x="11496" y="9699"/>
                  </a:cubicBezTo>
                  <a:cubicBezTo>
                    <a:pt x="13478" y="7163"/>
                    <a:pt x="13117" y="3516"/>
                    <a:pt x="10668" y="1433"/>
                  </a:cubicBezTo>
                  <a:cubicBezTo>
                    <a:pt x="9540" y="472"/>
                    <a:pt x="8157" y="1"/>
                    <a:pt x="67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83"/>
            <p:cNvSpPr/>
            <p:nvPr/>
          </p:nvSpPr>
          <p:spPr>
            <a:xfrm>
              <a:off x="6287773" y="1688555"/>
              <a:ext cx="20615" cy="10753"/>
            </a:xfrm>
            <a:custGeom>
              <a:avLst/>
              <a:gdLst/>
              <a:ahLst/>
              <a:cxnLst/>
              <a:rect l="l" t="t" r="r" b="b"/>
              <a:pathLst>
                <a:path w="786" h="410" extrusionOk="0">
                  <a:moveTo>
                    <a:pt x="519" y="0"/>
                  </a:moveTo>
                  <a:cubicBezTo>
                    <a:pt x="513" y="0"/>
                    <a:pt x="507" y="0"/>
                    <a:pt x="501" y="1"/>
                  </a:cubicBezTo>
                  <a:lnTo>
                    <a:pt x="207" y="1"/>
                  </a:lnTo>
                  <a:cubicBezTo>
                    <a:pt x="205" y="1"/>
                    <a:pt x="202" y="0"/>
                    <a:pt x="199" y="0"/>
                  </a:cubicBezTo>
                  <a:cubicBezTo>
                    <a:pt x="88" y="0"/>
                    <a:pt x="0" y="95"/>
                    <a:pt x="0" y="203"/>
                  </a:cubicBezTo>
                  <a:cubicBezTo>
                    <a:pt x="0" y="318"/>
                    <a:pt x="92" y="410"/>
                    <a:pt x="207" y="410"/>
                  </a:cubicBezTo>
                  <a:lnTo>
                    <a:pt x="501" y="410"/>
                  </a:lnTo>
                  <a:cubicBezTo>
                    <a:pt x="506" y="410"/>
                    <a:pt x="510" y="410"/>
                    <a:pt x="515" y="410"/>
                  </a:cubicBezTo>
                  <a:cubicBezTo>
                    <a:pt x="784" y="410"/>
                    <a:pt x="785" y="0"/>
                    <a:pt x="5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83"/>
            <p:cNvSpPr/>
            <p:nvPr/>
          </p:nvSpPr>
          <p:spPr>
            <a:xfrm>
              <a:off x="6412826" y="1563686"/>
              <a:ext cx="137983" cy="135622"/>
            </a:xfrm>
            <a:custGeom>
              <a:avLst/>
              <a:gdLst/>
              <a:ahLst/>
              <a:cxnLst/>
              <a:rect l="l" t="t" r="r" b="b"/>
              <a:pathLst>
                <a:path w="5261" h="5171" extrusionOk="0">
                  <a:moveTo>
                    <a:pt x="208" y="0"/>
                  </a:moveTo>
                  <a:cubicBezTo>
                    <a:pt x="108" y="0"/>
                    <a:pt x="8" y="65"/>
                    <a:pt x="1" y="195"/>
                  </a:cubicBezTo>
                  <a:lnTo>
                    <a:pt x="1" y="4964"/>
                  </a:lnTo>
                  <a:cubicBezTo>
                    <a:pt x="1" y="5079"/>
                    <a:pt x="92" y="5171"/>
                    <a:pt x="208" y="5171"/>
                  </a:cubicBezTo>
                  <a:lnTo>
                    <a:pt x="4976" y="5171"/>
                  </a:lnTo>
                  <a:cubicBezTo>
                    <a:pt x="4981" y="5171"/>
                    <a:pt x="4985" y="5171"/>
                    <a:pt x="4990" y="5171"/>
                  </a:cubicBezTo>
                  <a:cubicBezTo>
                    <a:pt x="5259" y="5171"/>
                    <a:pt x="5260" y="4761"/>
                    <a:pt x="4994" y="4761"/>
                  </a:cubicBezTo>
                  <a:cubicBezTo>
                    <a:pt x="4988" y="4761"/>
                    <a:pt x="4982" y="4761"/>
                    <a:pt x="4976" y="4762"/>
                  </a:cubicBezTo>
                  <a:lnTo>
                    <a:pt x="415" y="4762"/>
                  </a:lnTo>
                  <a:lnTo>
                    <a:pt x="415" y="195"/>
                  </a:lnTo>
                  <a:cubicBezTo>
                    <a:pt x="408" y="65"/>
                    <a:pt x="30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83"/>
            <p:cNvSpPr/>
            <p:nvPr/>
          </p:nvSpPr>
          <p:spPr>
            <a:xfrm>
              <a:off x="6412642" y="1805425"/>
              <a:ext cx="11252" cy="19120"/>
            </a:xfrm>
            <a:custGeom>
              <a:avLst/>
              <a:gdLst/>
              <a:ahLst/>
              <a:cxnLst/>
              <a:rect l="l" t="t" r="r" b="b"/>
              <a:pathLst>
                <a:path w="429" h="729" extrusionOk="0">
                  <a:moveTo>
                    <a:pt x="215" y="0"/>
                  </a:moveTo>
                  <a:cubicBezTo>
                    <a:pt x="108" y="0"/>
                    <a:pt x="1" y="72"/>
                    <a:pt x="8" y="217"/>
                  </a:cubicBezTo>
                  <a:lnTo>
                    <a:pt x="8" y="515"/>
                  </a:lnTo>
                  <a:cubicBezTo>
                    <a:pt x="1" y="657"/>
                    <a:pt x="108" y="728"/>
                    <a:pt x="215" y="728"/>
                  </a:cubicBezTo>
                  <a:cubicBezTo>
                    <a:pt x="322" y="728"/>
                    <a:pt x="429" y="657"/>
                    <a:pt x="422" y="515"/>
                  </a:cubicBezTo>
                  <a:lnTo>
                    <a:pt x="422" y="217"/>
                  </a:lnTo>
                  <a:cubicBezTo>
                    <a:pt x="429" y="72"/>
                    <a:pt x="322"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83"/>
            <p:cNvSpPr/>
            <p:nvPr/>
          </p:nvSpPr>
          <p:spPr>
            <a:xfrm>
              <a:off x="6322315" y="1600037"/>
              <a:ext cx="20457" cy="16235"/>
            </a:xfrm>
            <a:custGeom>
              <a:avLst/>
              <a:gdLst/>
              <a:ahLst/>
              <a:cxnLst/>
              <a:rect l="l" t="t" r="r" b="b"/>
              <a:pathLst>
                <a:path w="780" h="619" extrusionOk="0">
                  <a:moveTo>
                    <a:pt x="291" y="1"/>
                  </a:moveTo>
                  <a:cubicBezTo>
                    <a:pt x="134" y="1"/>
                    <a:pt x="0" y="201"/>
                    <a:pt x="141" y="349"/>
                  </a:cubicBezTo>
                  <a:lnTo>
                    <a:pt x="348" y="561"/>
                  </a:lnTo>
                  <a:cubicBezTo>
                    <a:pt x="392" y="601"/>
                    <a:pt x="440" y="618"/>
                    <a:pt x="486" y="618"/>
                  </a:cubicBezTo>
                  <a:cubicBezTo>
                    <a:pt x="644" y="618"/>
                    <a:pt x="779" y="420"/>
                    <a:pt x="642" y="267"/>
                  </a:cubicBezTo>
                  <a:lnTo>
                    <a:pt x="430" y="60"/>
                  </a:lnTo>
                  <a:cubicBezTo>
                    <a:pt x="386" y="18"/>
                    <a:pt x="337"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83"/>
            <p:cNvSpPr/>
            <p:nvPr/>
          </p:nvSpPr>
          <p:spPr>
            <a:xfrm>
              <a:off x="6495364" y="1771513"/>
              <a:ext cx="18884" cy="16235"/>
            </a:xfrm>
            <a:custGeom>
              <a:avLst/>
              <a:gdLst/>
              <a:ahLst/>
              <a:cxnLst/>
              <a:rect l="l" t="t" r="r" b="b"/>
              <a:pathLst>
                <a:path w="720" h="619" extrusionOk="0">
                  <a:moveTo>
                    <a:pt x="225" y="0"/>
                  </a:moveTo>
                  <a:cubicBezTo>
                    <a:pt x="172" y="0"/>
                    <a:pt x="119" y="21"/>
                    <a:pt x="78" y="62"/>
                  </a:cubicBezTo>
                  <a:cubicBezTo>
                    <a:pt x="1" y="143"/>
                    <a:pt x="1" y="273"/>
                    <a:pt x="78" y="350"/>
                  </a:cubicBezTo>
                  <a:lnTo>
                    <a:pt x="289" y="562"/>
                  </a:lnTo>
                  <a:cubicBezTo>
                    <a:pt x="333" y="602"/>
                    <a:pt x="380" y="619"/>
                    <a:pt x="426" y="619"/>
                  </a:cubicBezTo>
                  <a:cubicBezTo>
                    <a:pt x="584" y="619"/>
                    <a:pt x="720" y="418"/>
                    <a:pt x="578" y="268"/>
                  </a:cubicBezTo>
                  <a:lnTo>
                    <a:pt x="371" y="62"/>
                  </a:lnTo>
                  <a:cubicBezTo>
                    <a:pt x="330" y="21"/>
                    <a:pt x="277" y="0"/>
                    <a:pt x="2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83"/>
            <p:cNvSpPr/>
            <p:nvPr/>
          </p:nvSpPr>
          <p:spPr>
            <a:xfrm>
              <a:off x="6493239" y="1600037"/>
              <a:ext cx="20903" cy="16497"/>
            </a:xfrm>
            <a:custGeom>
              <a:avLst/>
              <a:gdLst/>
              <a:ahLst/>
              <a:cxnLst/>
              <a:rect l="l" t="t" r="r" b="b"/>
              <a:pathLst>
                <a:path w="797" h="629" extrusionOk="0">
                  <a:moveTo>
                    <a:pt x="509" y="1"/>
                  </a:moveTo>
                  <a:cubicBezTo>
                    <a:pt x="463" y="1"/>
                    <a:pt x="415" y="18"/>
                    <a:pt x="370" y="60"/>
                  </a:cubicBezTo>
                  <a:lnTo>
                    <a:pt x="159" y="267"/>
                  </a:lnTo>
                  <a:cubicBezTo>
                    <a:pt x="1" y="418"/>
                    <a:pt x="141" y="628"/>
                    <a:pt x="304" y="628"/>
                  </a:cubicBezTo>
                  <a:cubicBezTo>
                    <a:pt x="354" y="628"/>
                    <a:pt x="406" y="608"/>
                    <a:pt x="452" y="561"/>
                  </a:cubicBezTo>
                  <a:lnTo>
                    <a:pt x="659" y="349"/>
                  </a:lnTo>
                  <a:cubicBezTo>
                    <a:pt x="796" y="201"/>
                    <a:pt x="665" y="1"/>
                    <a:pt x="5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83"/>
            <p:cNvSpPr/>
            <p:nvPr/>
          </p:nvSpPr>
          <p:spPr>
            <a:xfrm>
              <a:off x="6323862" y="1771487"/>
              <a:ext cx="18910" cy="16261"/>
            </a:xfrm>
            <a:custGeom>
              <a:avLst/>
              <a:gdLst/>
              <a:ahLst/>
              <a:cxnLst/>
              <a:rect l="l" t="t" r="r" b="b"/>
              <a:pathLst>
                <a:path w="721" h="620" extrusionOk="0">
                  <a:moveTo>
                    <a:pt x="427" y="0"/>
                  </a:moveTo>
                  <a:cubicBezTo>
                    <a:pt x="381" y="0"/>
                    <a:pt x="333" y="17"/>
                    <a:pt x="289" y="58"/>
                  </a:cubicBezTo>
                  <a:lnTo>
                    <a:pt x="82" y="269"/>
                  </a:lnTo>
                  <a:cubicBezTo>
                    <a:pt x="1" y="346"/>
                    <a:pt x="1" y="476"/>
                    <a:pt x="82" y="558"/>
                  </a:cubicBezTo>
                  <a:cubicBezTo>
                    <a:pt x="123" y="599"/>
                    <a:pt x="176" y="619"/>
                    <a:pt x="229" y="619"/>
                  </a:cubicBezTo>
                  <a:cubicBezTo>
                    <a:pt x="281" y="619"/>
                    <a:pt x="333" y="599"/>
                    <a:pt x="371" y="558"/>
                  </a:cubicBezTo>
                  <a:lnTo>
                    <a:pt x="583" y="351"/>
                  </a:lnTo>
                  <a:cubicBezTo>
                    <a:pt x="720" y="199"/>
                    <a:pt x="585" y="0"/>
                    <a:pt x="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83"/>
            <p:cNvSpPr/>
            <p:nvPr/>
          </p:nvSpPr>
          <p:spPr>
            <a:xfrm>
              <a:off x="6294907" y="1639352"/>
              <a:ext cx="23631" cy="14268"/>
            </a:xfrm>
            <a:custGeom>
              <a:avLst/>
              <a:gdLst/>
              <a:ahLst/>
              <a:cxnLst/>
              <a:rect l="l" t="t" r="r" b="b"/>
              <a:pathLst>
                <a:path w="901" h="544" extrusionOk="0">
                  <a:moveTo>
                    <a:pt x="300" y="0"/>
                  </a:moveTo>
                  <a:cubicBezTo>
                    <a:pt x="100" y="0"/>
                    <a:pt x="0" y="317"/>
                    <a:pt x="239" y="404"/>
                  </a:cubicBezTo>
                  <a:lnTo>
                    <a:pt x="508" y="520"/>
                  </a:lnTo>
                  <a:cubicBezTo>
                    <a:pt x="542" y="536"/>
                    <a:pt x="575" y="544"/>
                    <a:pt x="605" y="544"/>
                  </a:cubicBezTo>
                  <a:cubicBezTo>
                    <a:pt x="805" y="544"/>
                    <a:pt x="901" y="227"/>
                    <a:pt x="667" y="140"/>
                  </a:cubicBezTo>
                  <a:lnTo>
                    <a:pt x="397" y="24"/>
                  </a:lnTo>
                  <a:cubicBezTo>
                    <a:pt x="363" y="8"/>
                    <a:pt x="330" y="0"/>
                    <a:pt x="3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83"/>
            <p:cNvSpPr/>
            <p:nvPr/>
          </p:nvSpPr>
          <p:spPr>
            <a:xfrm>
              <a:off x="6518785" y="1734480"/>
              <a:ext cx="22792" cy="13874"/>
            </a:xfrm>
            <a:custGeom>
              <a:avLst/>
              <a:gdLst/>
              <a:ahLst/>
              <a:cxnLst/>
              <a:rect l="l" t="t" r="r" b="b"/>
              <a:pathLst>
                <a:path w="869" h="529" extrusionOk="0">
                  <a:moveTo>
                    <a:pt x="286" y="1"/>
                  </a:moveTo>
                  <a:cubicBezTo>
                    <a:pt x="94" y="1"/>
                    <a:pt x="0" y="288"/>
                    <a:pt x="205" y="391"/>
                  </a:cubicBezTo>
                  <a:lnTo>
                    <a:pt x="474" y="506"/>
                  </a:lnTo>
                  <a:cubicBezTo>
                    <a:pt x="508" y="522"/>
                    <a:pt x="540" y="529"/>
                    <a:pt x="570" y="529"/>
                  </a:cubicBezTo>
                  <a:cubicBezTo>
                    <a:pt x="771" y="529"/>
                    <a:pt x="868" y="218"/>
                    <a:pt x="638" y="126"/>
                  </a:cubicBezTo>
                  <a:lnTo>
                    <a:pt x="364" y="16"/>
                  </a:lnTo>
                  <a:cubicBezTo>
                    <a:pt x="336" y="5"/>
                    <a:pt x="31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83"/>
            <p:cNvSpPr/>
            <p:nvPr/>
          </p:nvSpPr>
          <p:spPr>
            <a:xfrm>
              <a:off x="6457753" y="1573076"/>
              <a:ext cx="16550" cy="18202"/>
            </a:xfrm>
            <a:custGeom>
              <a:avLst/>
              <a:gdLst/>
              <a:ahLst/>
              <a:cxnLst/>
              <a:rect l="l" t="t" r="r" b="b"/>
              <a:pathLst>
                <a:path w="631" h="694" extrusionOk="0">
                  <a:moveTo>
                    <a:pt x="354" y="0"/>
                  </a:moveTo>
                  <a:cubicBezTo>
                    <a:pt x="279" y="0"/>
                    <a:pt x="205" y="40"/>
                    <a:pt x="169" y="136"/>
                  </a:cubicBezTo>
                  <a:lnTo>
                    <a:pt x="59" y="410"/>
                  </a:lnTo>
                  <a:cubicBezTo>
                    <a:pt x="1" y="545"/>
                    <a:pt x="97" y="694"/>
                    <a:pt x="246" y="694"/>
                  </a:cubicBezTo>
                  <a:cubicBezTo>
                    <a:pt x="328" y="694"/>
                    <a:pt x="400" y="646"/>
                    <a:pt x="434" y="569"/>
                  </a:cubicBezTo>
                  <a:lnTo>
                    <a:pt x="549" y="299"/>
                  </a:lnTo>
                  <a:cubicBezTo>
                    <a:pt x="630" y="132"/>
                    <a:pt x="491" y="0"/>
                    <a:pt x="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83"/>
            <p:cNvSpPr/>
            <p:nvPr/>
          </p:nvSpPr>
          <p:spPr>
            <a:xfrm>
              <a:off x="6363229" y="1796717"/>
              <a:ext cx="15605" cy="17651"/>
            </a:xfrm>
            <a:custGeom>
              <a:avLst/>
              <a:gdLst/>
              <a:ahLst/>
              <a:cxnLst/>
              <a:rect l="l" t="t" r="r" b="b"/>
              <a:pathLst>
                <a:path w="595" h="673" extrusionOk="0">
                  <a:moveTo>
                    <a:pt x="336" y="1"/>
                  </a:moveTo>
                  <a:cubicBezTo>
                    <a:pt x="267" y="1"/>
                    <a:pt x="198" y="35"/>
                    <a:pt x="160" y="116"/>
                  </a:cubicBezTo>
                  <a:lnTo>
                    <a:pt x="44" y="390"/>
                  </a:lnTo>
                  <a:cubicBezTo>
                    <a:pt x="1" y="491"/>
                    <a:pt x="49" y="611"/>
                    <a:pt x="155" y="655"/>
                  </a:cubicBezTo>
                  <a:cubicBezTo>
                    <a:pt x="181" y="667"/>
                    <a:pt x="208" y="673"/>
                    <a:pt x="234" y="673"/>
                  </a:cubicBezTo>
                  <a:cubicBezTo>
                    <a:pt x="312" y="673"/>
                    <a:pt x="387" y="624"/>
                    <a:pt x="420" y="549"/>
                  </a:cubicBezTo>
                  <a:lnTo>
                    <a:pt x="535" y="279"/>
                  </a:lnTo>
                  <a:cubicBezTo>
                    <a:pt x="594" y="120"/>
                    <a:pt x="465" y="1"/>
                    <a:pt x="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83"/>
            <p:cNvSpPr/>
            <p:nvPr/>
          </p:nvSpPr>
          <p:spPr>
            <a:xfrm>
              <a:off x="6364515" y="1572367"/>
              <a:ext cx="16287" cy="18045"/>
            </a:xfrm>
            <a:custGeom>
              <a:avLst/>
              <a:gdLst/>
              <a:ahLst/>
              <a:cxnLst/>
              <a:rect l="l" t="t" r="r" b="b"/>
              <a:pathLst>
                <a:path w="621" h="688" extrusionOk="0">
                  <a:moveTo>
                    <a:pt x="270" y="0"/>
                  </a:moveTo>
                  <a:cubicBezTo>
                    <a:pt x="137" y="0"/>
                    <a:pt x="0" y="125"/>
                    <a:pt x="77" y="288"/>
                  </a:cubicBezTo>
                  <a:lnTo>
                    <a:pt x="183" y="562"/>
                  </a:lnTo>
                  <a:cubicBezTo>
                    <a:pt x="217" y="639"/>
                    <a:pt x="294" y="687"/>
                    <a:pt x="375" y="687"/>
                  </a:cubicBezTo>
                  <a:cubicBezTo>
                    <a:pt x="520" y="687"/>
                    <a:pt x="621" y="543"/>
                    <a:pt x="568" y="408"/>
                  </a:cubicBezTo>
                  <a:lnTo>
                    <a:pt x="457" y="139"/>
                  </a:lnTo>
                  <a:cubicBezTo>
                    <a:pt x="422" y="41"/>
                    <a:pt x="347" y="0"/>
                    <a:pt x="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83"/>
            <p:cNvSpPr/>
            <p:nvPr/>
          </p:nvSpPr>
          <p:spPr>
            <a:xfrm>
              <a:off x="6456127" y="1797321"/>
              <a:ext cx="15448" cy="17782"/>
            </a:xfrm>
            <a:custGeom>
              <a:avLst/>
              <a:gdLst/>
              <a:ahLst/>
              <a:cxnLst/>
              <a:rect l="l" t="t" r="r" b="b"/>
              <a:pathLst>
                <a:path w="589" h="678" extrusionOk="0">
                  <a:moveTo>
                    <a:pt x="231" y="1"/>
                  </a:moveTo>
                  <a:cubicBezTo>
                    <a:pt x="206" y="1"/>
                    <a:pt x="180" y="5"/>
                    <a:pt x="154" y="16"/>
                  </a:cubicBezTo>
                  <a:cubicBezTo>
                    <a:pt x="48" y="59"/>
                    <a:pt x="0" y="175"/>
                    <a:pt x="39" y="280"/>
                  </a:cubicBezTo>
                  <a:lnTo>
                    <a:pt x="150" y="555"/>
                  </a:lnTo>
                  <a:cubicBezTo>
                    <a:pt x="189" y="641"/>
                    <a:pt x="261" y="678"/>
                    <a:pt x="333" y="678"/>
                  </a:cubicBezTo>
                  <a:cubicBezTo>
                    <a:pt x="461" y="678"/>
                    <a:pt x="588" y="561"/>
                    <a:pt x="530" y="401"/>
                  </a:cubicBezTo>
                  <a:lnTo>
                    <a:pt x="419" y="126"/>
                  </a:lnTo>
                  <a:cubicBezTo>
                    <a:pt x="390" y="50"/>
                    <a:pt x="313" y="1"/>
                    <a:pt x="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83"/>
            <p:cNvSpPr/>
            <p:nvPr/>
          </p:nvSpPr>
          <p:spPr>
            <a:xfrm>
              <a:off x="6519598" y="1641739"/>
              <a:ext cx="22293" cy="13665"/>
            </a:xfrm>
            <a:custGeom>
              <a:avLst/>
              <a:gdLst/>
              <a:ahLst/>
              <a:cxnLst/>
              <a:rect l="l" t="t" r="r" b="b"/>
              <a:pathLst>
                <a:path w="850" h="521" extrusionOk="0">
                  <a:moveTo>
                    <a:pt x="559" y="0"/>
                  </a:moveTo>
                  <a:cubicBezTo>
                    <a:pt x="535" y="0"/>
                    <a:pt x="509" y="5"/>
                    <a:pt x="482" y="15"/>
                  </a:cubicBezTo>
                  <a:lnTo>
                    <a:pt x="208" y="126"/>
                  </a:lnTo>
                  <a:cubicBezTo>
                    <a:pt x="1" y="207"/>
                    <a:pt x="63" y="515"/>
                    <a:pt x="285" y="520"/>
                  </a:cubicBezTo>
                  <a:cubicBezTo>
                    <a:pt x="313" y="520"/>
                    <a:pt x="337" y="515"/>
                    <a:pt x="362" y="506"/>
                  </a:cubicBezTo>
                  <a:lnTo>
                    <a:pt x="636" y="395"/>
                  </a:lnTo>
                  <a:cubicBezTo>
                    <a:pt x="850" y="297"/>
                    <a:pt x="755" y="0"/>
                    <a:pt x="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83"/>
            <p:cNvSpPr/>
            <p:nvPr/>
          </p:nvSpPr>
          <p:spPr>
            <a:xfrm>
              <a:off x="6294094" y="1732276"/>
              <a:ext cx="23474" cy="13927"/>
            </a:xfrm>
            <a:custGeom>
              <a:avLst/>
              <a:gdLst/>
              <a:ahLst/>
              <a:cxnLst/>
              <a:rect l="l" t="t" r="r" b="b"/>
              <a:pathLst>
                <a:path w="895" h="531" extrusionOk="0">
                  <a:moveTo>
                    <a:pt x="603" y="0"/>
                  </a:moveTo>
                  <a:cubicBezTo>
                    <a:pt x="574" y="0"/>
                    <a:pt x="543" y="7"/>
                    <a:pt x="510" y="23"/>
                  </a:cubicBezTo>
                  <a:lnTo>
                    <a:pt x="236" y="128"/>
                  </a:lnTo>
                  <a:cubicBezTo>
                    <a:pt x="1" y="212"/>
                    <a:pt x="95" y="531"/>
                    <a:pt x="296" y="531"/>
                  </a:cubicBezTo>
                  <a:cubicBezTo>
                    <a:pt x="325" y="531"/>
                    <a:pt x="357" y="524"/>
                    <a:pt x="390" y="509"/>
                  </a:cubicBezTo>
                  <a:lnTo>
                    <a:pt x="664" y="403"/>
                  </a:lnTo>
                  <a:cubicBezTo>
                    <a:pt x="895" y="319"/>
                    <a:pt x="800" y="0"/>
                    <a:pt x="6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9" name="Google Shape;15609;p83"/>
          <p:cNvGrpSpPr/>
          <p:nvPr/>
        </p:nvGrpSpPr>
        <p:grpSpPr>
          <a:xfrm>
            <a:off x="6689473" y="1325922"/>
            <a:ext cx="338545" cy="367054"/>
            <a:chOff x="6689473" y="1510497"/>
            <a:chExt cx="338545" cy="367054"/>
          </a:xfrm>
        </p:grpSpPr>
        <p:sp>
          <p:nvSpPr>
            <p:cNvPr id="15610" name="Google Shape;15610;p83"/>
            <p:cNvSpPr/>
            <p:nvPr/>
          </p:nvSpPr>
          <p:spPr>
            <a:xfrm>
              <a:off x="6723805" y="1515926"/>
              <a:ext cx="45951" cy="40154"/>
            </a:xfrm>
            <a:custGeom>
              <a:avLst/>
              <a:gdLst/>
              <a:ahLst/>
              <a:cxnLst/>
              <a:rect l="l" t="t" r="r" b="b"/>
              <a:pathLst>
                <a:path w="1752" h="1531" extrusionOk="0">
                  <a:moveTo>
                    <a:pt x="876" y="0"/>
                  </a:moveTo>
                  <a:cubicBezTo>
                    <a:pt x="395" y="0"/>
                    <a:pt x="0" y="342"/>
                    <a:pt x="0" y="765"/>
                  </a:cubicBezTo>
                  <a:cubicBezTo>
                    <a:pt x="0" y="1189"/>
                    <a:pt x="395" y="1530"/>
                    <a:pt x="876" y="1530"/>
                  </a:cubicBezTo>
                  <a:cubicBezTo>
                    <a:pt x="1362" y="1530"/>
                    <a:pt x="1752" y="1189"/>
                    <a:pt x="1752" y="765"/>
                  </a:cubicBezTo>
                  <a:cubicBezTo>
                    <a:pt x="1752" y="342"/>
                    <a:pt x="1362"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83"/>
            <p:cNvSpPr/>
            <p:nvPr/>
          </p:nvSpPr>
          <p:spPr>
            <a:xfrm>
              <a:off x="6723805" y="1515900"/>
              <a:ext cx="31552" cy="40181"/>
            </a:xfrm>
            <a:custGeom>
              <a:avLst/>
              <a:gdLst/>
              <a:ahLst/>
              <a:cxnLst/>
              <a:rect l="l" t="t" r="r" b="b"/>
              <a:pathLst>
                <a:path w="1203" h="1532" extrusionOk="0">
                  <a:moveTo>
                    <a:pt x="911" y="0"/>
                  </a:moveTo>
                  <a:cubicBezTo>
                    <a:pt x="899" y="0"/>
                    <a:pt x="887" y="1"/>
                    <a:pt x="876" y="1"/>
                  </a:cubicBezTo>
                  <a:cubicBezTo>
                    <a:pt x="395" y="1"/>
                    <a:pt x="0" y="343"/>
                    <a:pt x="0" y="766"/>
                  </a:cubicBezTo>
                  <a:cubicBezTo>
                    <a:pt x="0" y="1190"/>
                    <a:pt x="395" y="1531"/>
                    <a:pt x="876" y="1531"/>
                  </a:cubicBezTo>
                  <a:cubicBezTo>
                    <a:pt x="991" y="1531"/>
                    <a:pt x="1102" y="1512"/>
                    <a:pt x="1203" y="1474"/>
                  </a:cubicBezTo>
                  <a:cubicBezTo>
                    <a:pt x="885" y="1363"/>
                    <a:pt x="659" y="1089"/>
                    <a:pt x="659" y="766"/>
                  </a:cubicBezTo>
                  <a:cubicBezTo>
                    <a:pt x="659" y="444"/>
                    <a:pt x="885" y="170"/>
                    <a:pt x="1203" y="54"/>
                  </a:cubicBezTo>
                  <a:cubicBezTo>
                    <a:pt x="1112" y="20"/>
                    <a:pt x="1014" y="0"/>
                    <a:pt x="91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83"/>
            <p:cNvSpPr/>
            <p:nvPr/>
          </p:nvSpPr>
          <p:spPr>
            <a:xfrm>
              <a:off x="6695270" y="1619288"/>
              <a:ext cx="103389" cy="80414"/>
            </a:xfrm>
            <a:custGeom>
              <a:avLst/>
              <a:gdLst/>
              <a:ahLst/>
              <a:cxnLst/>
              <a:rect l="l" t="t" r="r" b="b"/>
              <a:pathLst>
                <a:path w="3942" h="3066" extrusionOk="0">
                  <a:moveTo>
                    <a:pt x="1309" y="0"/>
                  </a:moveTo>
                  <a:lnTo>
                    <a:pt x="1309" y="654"/>
                  </a:lnTo>
                  <a:cubicBezTo>
                    <a:pt x="1309" y="818"/>
                    <a:pt x="1218" y="972"/>
                    <a:pt x="1069" y="1044"/>
                  </a:cubicBezTo>
                  <a:lnTo>
                    <a:pt x="361" y="1400"/>
                  </a:lnTo>
                  <a:cubicBezTo>
                    <a:pt x="140" y="1511"/>
                    <a:pt x="1" y="1742"/>
                    <a:pt x="1" y="1987"/>
                  </a:cubicBezTo>
                  <a:lnTo>
                    <a:pt x="1" y="3065"/>
                  </a:lnTo>
                  <a:lnTo>
                    <a:pt x="3941" y="3065"/>
                  </a:lnTo>
                  <a:lnTo>
                    <a:pt x="3941" y="1987"/>
                  </a:lnTo>
                  <a:cubicBezTo>
                    <a:pt x="3941" y="1737"/>
                    <a:pt x="3797" y="1511"/>
                    <a:pt x="3571" y="1400"/>
                  </a:cubicBezTo>
                  <a:lnTo>
                    <a:pt x="2864" y="1044"/>
                  </a:lnTo>
                  <a:cubicBezTo>
                    <a:pt x="2714" y="972"/>
                    <a:pt x="2623" y="818"/>
                    <a:pt x="2623" y="654"/>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83"/>
            <p:cNvSpPr/>
            <p:nvPr/>
          </p:nvSpPr>
          <p:spPr>
            <a:xfrm>
              <a:off x="6695270" y="1644650"/>
              <a:ext cx="103389" cy="55052"/>
            </a:xfrm>
            <a:custGeom>
              <a:avLst/>
              <a:gdLst/>
              <a:ahLst/>
              <a:cxnLst/>
              <a:rect l="l" t="t" r="r" b="b"/>
              <a:pathLst>
                <a:path w="3942" h="2099" extrusionOk="0">
                  <a:moveTo>
                    <a:pt x="1175" y="0"/>
                  </a:moveTo>
                  <a:cubicBezTo>
                    <a:pt x="1146" y="34"/>
                    <a:pt x="1107" y="58"/>
                    <a:pt x="1069" y="77"/>
                  </a:cubicBezTo>
                  <a:lnTo>
                    <a:pt x="361" y="433"/>
                  </a:lnTo>
                  <a:cubicBezTo>
                    <a:pt x="140" y="544"/>
                    <a:pt x="1" y="775"/>
                    <a:pt x="1" y="1020"/>
                  </a:cubicBezTo>
                  <a:lnTo>
                    <a:pt x="1" y="2098"/>
                  </a:lnTo>
                  <a:lnTo>
                    <a:pt x="3941" y="2098"/>
                  </a:lnTo>
                  <a:lnTo>
                    <a:pt x="3937" y="1020"/>
                  </a:lnTo>
                  <a:cubicBezTo>
                    <a:pt x="3937" y="775"/>
                    <a:pt x="3797" y="544"/>
                    <a:pt x="3576" y="433"/>
                  </a:cubicBezTo>
                  <a:lnTo>
                    <a:pt x="2864" y="77"/>
                  </a:lnTo>
                  <a:cubicBezTo>
                    <a:pt x="2825" y="58"/>
                    <a:pt x="2791" y="34"/>
                    <a:pt x="2758" y="0"/>
                  </a:cubicBezTo>
                  <a:lnTo>
                    <a:pt x="2508" y="279"/>
                  </a:lnTo>
                  <a:cubicBezTo>
                    <a:pt x="2366" y="448"/>
                    <a:pt x="2166" y="532"/>
                    <a:pt x="1967" y="532"/>
                  </a:cubicBezTo>
                  <a:cubicBezTo>
                    <a:pt x="1768" y="532"/>
                    <a:pt x="1569" y="448"/>
                    <a:pt x="1430" y="279"/>
                  </a:cubicBezTo>
                  <a:lnTo>
                    <a:pt x="117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83"/>
            <p:cNvSpPr/>
            <p:nvPr/>
          </p:nvSpPr>
          <p:spPr>
            <a:xfrm>
              <a:off x="6706626" y="1538770"/>
              <a:ext cx="80414" cy="80414"/>
            </a:xfrm>
            <a:custGeom>
              <a:avLst/>
              <a:gdLst/>
              <a:ahLst/>
              <a:cxnLst/>
              <a:rect l="l" t="t" r="r" b="b"/>
              <a:pathLst>
                <a:path w="3066" h="3066" extrusionOk="0">
                  <a:moveTo>
                    <a:pt x="1531" y="0"/>
                  </a:moveTo>
                  <a:cubicBezTo>
                    <a:pt x="684" y="0"/>
                    <a:pt x="1" y="688"/>
                    <a:pt x="1" y="1535"/>
                  </a:cubicBezTo>
                  <a:cubicBezTo>
                    <a:pt x="1" y="2382"/>
                    <a:pt x="684" y="3065"/>
                    <a:pt x="1531" y="3065"/>
                  </a:cubicBezTo>
                  <a:cubicBezTo>
                    <a:pt x="2378" y="3065"/>
                    <a:pt x="3066" y="2382"/>
                    <a:pt x="3066" y="1535"/>
                  </a:cubicBezTo>
                  <a:cubicBezTo>
                    <a:pt x="3066" y="688"/>
                    <a:pt x="2378" y="0"/>
                    <a:pt x="15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83"/>
            <p:cNvSpPr/>
            <p:nvPr/>
          </p:nvSpPr>
          <p:spPr>
            <a:xfrm>
              <a:off x="6721314" y="1538875"/>
              <a:ext cx="67378" cy="72362"/>
            </a:xfrm>
            <a:custGeom>
              <a:avLst/>
              <a:gdLst/>
              <a:ahLst/>
              <a:cxnLst/>
              <a:rect l="l" t="t" r="r" b="b"/>
              <a:pathLst>
                <a:path w="2569" h="2759" extrusionOk="0">
                  <a:moveTo>
                    <a:pt x="975" y="1"/>
                  </a:moveTo>
                  <a:cubicBezTo>
                    <a:pt x="243" y="1"/>
                    <a:pt x="0" y="1007"/>
                    <a:pt x="658" y="1329"/>
                  </a:cubicBezTo>
                  <a:cubicBezTo>
                    <a:pt x="677" y="1339"/>
                    <a:pt x="701" y="1348"/>
                    <a:pt x="721" y="1358"/>
                  </a:cubicBezTo>
                  <a:lnTo>
                    <a:pt x="1481" y="2739"/>
                  </a:lnTo>
                  <a:cubicBezTo>
                    <a:pt x="1481" y="2739"/>
                    <a:pt x="1688" y="2753"/>
                    <a:pt x="1890" y="2758"/>
                  </a:cubicBezTo>
                  <a:cubicBezTo>
                    <a:pt x="2337" y="2426"/>
                    <a:pt x="2568" y="1873"/>
                    <a:pt x="2491" y="1319"/>
                  </a:cubicBezTo>
                  <a:cubicBezTo>
                    <a:pt x="2400" y="689"/>
                    <a:pt x="1933" y="179"/>
                    <a:pt x="1312" y="35"/>
                  </a:cubicBezTo>
                  <a:cubicBezTo>
                    <a:pt x="1202" y="11"/>
                    <a:pt x="1091" y="1"/>
                    <a:pt x="980" y="1"/>
                  </a:cubicBezTo>
                  <a:cubicBezTo>
                    <a:pt x="979" y="1"/>
                    <a:pt x="977" y="1"/>
                    <a:pt x="9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83"/>
            <p:cNvSpPr/>
            <p:nvPr/>
          </p:nvSpPr>
          <p:spPr>
            <a:xfrm>
              <a:off x="6712554" y="1574203"/>
              <a:ext cx="68690" cy="56573"/>
            </a:xfrm>
            <a:custGeom>
              <a:avLst/>
              <a:gdLst/>
              <a:ahLst/>
              <a:cxnLst/>
              <a:rect l="l" t="t" r="r" b="b"/>
              <a:pathLst>
                <a:path w="2619" h="2157" extrusionOk="0">
                  <a:moveTo>
                    <a:pt x="1005" y="0"/>
                  </a:moveTo>
                  <a:cubicBezTo>
                    <a:pt x="922" y="0"/>
                    <a:pt x="845" y="50"/>
                    <a:pt x="809" y="126"/>
                  </a:cubicBezTo>
                  <a:cubicBezTo>
                    <a:pt x="737" y="275"/>
                    <a:pt x="631" y="410"/>
                    <a:pt x="506" y="521"/>
                  </a:cubicBezTo>
                  <a:cubicBezTo>
                    <a:pt x="458" y="564"/>
                    <a:pt x="410" y="608"/>
                    <a:pt x="357" y="641"/>
                  </a:cubicBezTo>
                  <a:cubicBezTo>
                    <a:pt x="92" y="824"/>
                    <a:pt x="1" y="1175"/>
                    <a:pt x="145" y="1459"/>
                  </a:cubicBezTo>
                  <a:cubicBezTo>
                    <a:pt x="376" y="1887"/>
                    <a:pt x="819" y="2157"/>
                    <a:pt x="1305" y="2157"/>
                  </a:cubicBezTo>
                  <a:cubicBezTo>
                    <a:pt x="1993" y="2157"/>
                    <a:pt x="2561" y="1628"/>
                    <a:pt x="2618" y="944"/>
                  </a:cubicBezTo>
                  <a:cubicBezTo>
                    <a:pt x="2618" y="877"/>
                    <a:pt x="2594" y="810"/>
                    <a:pt x="2541" y="771"/>
                  </a:cubicBezTo>
                  <a:cubicBezTo>
                    <a:pt x="2108" y="405"/>
                    <a:pt x="1603" y="146"/>
                    <a:pt x="1055" y="6"/>
                  </a:cubicBezTo>
                  <a:cubicBezTo>
                    <a:pt x="1038" y="2"/>
                    <a:pt x="1022"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83"/>
            <p:cNvSpPr/>
            <p:nvPr/>
          </p:nvSpPr>
          <p:spPr>
            <a:xfrm>
              <a:off x="6712422" y="1574203"/>
              <a:ext cx="68821" cy="55943"/>
            </a:xfrm>
            <a:custGeom>
              <a:avLst/>
              <a:gdLst/>
              <a:ahLst/>
              <a:cxnLst/>
              <a:rect l="l" t="t" r="r" b="b"/>
              <a:pathLst>
                <a:path w="2624" h="2133" extrusionOk="0">
                  <a:moveTo>
                    <a:pt x="1010" y="0"/>
                  </a:moveTo>
                  <a:cubicBezTo>
                    <a:pt x="927" y="0"/>
                    <a:pt x="850" y="50"/>
                    <a:pt x="814" y="126"/>
                  </a:cubicBezTo>
                  <a:cubicBezTo>
                    <a:pt x="761" y="232"/>
                    <a:pt x="694" y="333"/>
                    <a:pt x="612" y="420"/>
                  </a:cubicBezTo>
                  <a:cubicBezTo>
                    <a:pt x="583" y="454"/>
                    <a:pt x="550" y="487"/>
                    <a:pt x="511" y="521"/>
                  </a:cubicBezTo>
                  <a:cubicBezTo>
                    <a:pt x="468" y="564"/>
                    <a:pt x="420" y="603"/>
                    <a:pt x="367" y="636"/>
                  </a:cubicBezTo>
                  <a:cubicBezTo>
                    <a:pt x="73" y="843"/>
                    <a:pt x="1" y="1243"/>
                    <a:pt x="203" y="1536"/>
                  </a:cubicBezTo>
                  <a:cubicBezTo>
                    <a:pt x="405" y="1859"/>
                    <a:pt x="737" y="2075"/>
                    <a:pt x="1112" y="2133"/>
                  </a:cubicBezTo>
                  <a:cubicBezTo>
                    <a:pt x="848" y="1950"/>
                    <a:pt x="655" y="1709"/>
                    <a:pt x="655" y="1276"/>
                  </a:cubicBezTo>
                  <a:lnTo>
                    <a:pt x="655" y="1108"/>
                  </a:lnTo>
                  <a:cubicBezTo>
                    <a:pt x="703" y="1074"/>
                    <a:pt x="756" y="1036"/>
                    <a:pt x="805" y="988"/>
                  </a:cubicBezTo>
                  <a:cubicBezTo>
                    <a:pt x="925" y="882"/>
                    <a:pt x="1031" y="757"/>
                    <a:pt x="1117" y="622"/>
                  </a:cubicBezTo>
                  <a:cubicBezTo>
                    <a:pt x="1536" y="747"/>
                    <a:pt x="1926" y="959"/>
                    <a:pt x="2263" y="1243"/>
                  </a:cubicBezTo>
                  <a:cubicBezTo>
                    <a:pt x="2301" y="1276"/>
                    <a:pt x="2359" y="1329"/>
                    <a:pt x="2479" y="1440"/>
                  </a:cubicBezTo>
                  <a:cubicBezTo>
                    <a:pt x="2556" y="1320"/>
                    <a:pt x="2614" y="1079"/>
                    <a:pt x="2623" y="940"/>
                  </a:cubicBezTo>
                  <a:cubicBezTo>
                    <a:pt x="2623" y="877"/>
                    <a:pt x="2599" y="810"/>
                    <a:pt x="2546" y="771"/>
                  </a:cubicBezTo>
                  <a:cubicBezTo>
                    <a:pt x="2113" y="405"/>
                    <a:pt x="1603" y="146"/>
                    <a:pt x="1060" y="6"/>
                  </a:cubicBezTo>
                  <a:cubicBezTo>
                    <a:pt x="1043" y="2"/>
                    <a:pt x="1027" y="0"/>
                    <a:pt x="101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83"/>
            <p:cNvSpPr/>
            <p:nvPr/>
          </p:nvSpPr>
          <p:spPr>
            <a:xfrm>
              <a:off x="6695139" y="1661174"/>
              <a:ext cx="23002" cy="38528"/>
            </a:xfrm>
            <a:custGeom>
              <a:avLst/>
              <a:gdLst/>
              <a:ahLst/>
              <a:cxnLst/>
              <a:rect l="l" t="t" r="r" b="b"/>
              <a:pathLst>
                <a:path w="877" h="1469" extrusionOk="0">
                  <a:moveTo>
                    <a:pt x="131" y="1"/>
                  </a:moveTo>
                  <a:cubicBezTo>
                    <a:pt x="44" y="111"/>
                    <a:pt x="1" y="251"/>
                    <a:pt x="1" y="395"/>
                  </a:cubicBezTo>
                  <a:lnTo>
                    <a:pt x="1" y="1468"/>
                  </a:lnTo>
                  <a:lnTo>
                    <a:pt x="877" y="1468"/>
                  </a:lnTo>
                  <a:lnTo>
                    <a:pt x="877" y="799"/>
                  </a:lnTo>
                  <a:cubicBezTo>
                    <a:pt x="877" y="669"/>
                    <a:pt x="814" y="544"/>
                    <a:pt x="713" y="458"/>
                  </a:cubicBezTo>
                  <a:lnTo>
                    <a:pt x="13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83"/>
            <p:cNvSpPr/>
            <p:nvPr/>
          </p:nvSpPr>
          <p:spPr>
            <a:xfrm>
              <a:off x="6775526" y="1661174"/>
              <a:ext cx="23002" cy="38528"/>
            </a:xfrm>
            <a:custGeom>
              <a:avLst/>
              <a:gdLst/>
              <a:ahLst/>
              <a:cxnLst/>
              <a:rect l="l" t="t" r="r" b="b"/>
              <a:pathLst>
                <a:path w="877" h="1469" extrusionOk="0">
                  <a:moveTo>
                    <a:pt x="742" y="1"/>
                  </a:moveTo>
                  <a:lnTo>
                    <a:pt x="164" y="458"/>
                  </a:lnTo>
                  <a:cubicBezTo>
                    <a:pt x="59" y="544"/>
                    <a:pt x="1" y="669"/>
                    <a:pt x="1" y="799"/>
                  </a:cubicBezTo>
                  <a:lnTo>
                    <a:pt x="1" y="1468"/>
                  </a:lnTo>
                  <a:lnTo>
                    <a:pt x="877" y="1468"/>
                  </a:lnTo>
                  <a:lnTo>
                    <a:pt x="877" y="395"/>
                  </a:lnTo>
                  <a:cubicBezTo>
                    <a:pt x="877" y="251"/>
                    <a:pt x="828" y="111"/>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83"/>
            <p:cNvSpPr/>
            <p:nvPr/>
          </p:nvSpPr>
          <p:spPr>
            <a:xfrm>
              <a:off x="6924839" y="1716960"/>
              <a:ext cx="28667" cy="63130"/>
            </a:xfrm>
            <a:custGeom>
              <a:avLst/>
              <a:gdLst/>
              <a:ahLst/>
              <a:cxnLst/>
              <a:rect l="l" t="t" r="r" b="b"/>
              <a:pathLst>
                <a:path w="1093" h="2407" extrusionOk="0">
                  <a:moveTo>
                    <a:pt x="646" y="0"/>
                  </a:moveTo>
                  <a:cubicBezTo>
                    <a:pt x="289" y="0"/>
                    <a:pt x="0" y="292"/>
                    <a:pt x="0" y="655"/>
                  </a:cubicBezTo>
                  <a:lnTo>
                    <a:pt x="0" y="804"/>
                  </a:lnTo>
                  <a:cubicBezTo>
                    <a:pt x="0" y="996"/>
                    <a:pt x="29" y="1179"/>
                    <a:pt x="87" y="1362"/>
                  </a:cubicBezTo>
                  <a:lnTo>
                    <a:pt x="438" y="2406"/>
                  </a:lnTo>
                  <a:lnTo>
                    <a:pt x="1092" y="2406"/>
                  </a:lnTo>
                  <a:lnTo>
                    <a:pt x="1092" y="0"/>
                  </a:lnTo>
                  <a:lnTo>
                    <a:pt x="655" y="0"/>
                  </a:lnTo>
                  <a:cubicBezTo>
                    <a:pt x="652" y="0"/>
                    <a:pt x="649" y="0"/>
                    <a:pt x="64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83"/>
            <p:cNvSpPr/>
            <p:nvPr/>
          </p:nvSpPr>
          <p:spPr>
            <a:xfrm>
              <a:off x="6936327" y="1711137"/>
              <a:ext cx="68926" cy="68952"/>
            </a:xfrm>
            <a:custGeom>
              <a:avLst/>
              <a:gdLst/>
              <a:ahLst/>
              <a:cxnLst/>
              <a:rect l="l" t="t" r="r" b="b"/>
              <a:pathLst>
                <a:path w="2628" h="2629" extrusionOk="0">
                  <a:moveTo>
                    <a:pt x="646" y="1"/>
                  </a:moveTo>
                  <a:cubicBezTo>
                    <a:pt x="289" y="1"/>
                    <a:pt x="0" y="297"/>
                    <a:pt x="0" y="655"/>
                  </a:cubicBezTo>
                  <a:cubicBezTo>
                    <a:pt x="0" y="896"/>
                    <a:pt x="192" y="1093"/>
                    <a:pt x="438" y="1093"/>
                  </a:cubicBezTo>
                  <a:lnTo>
                    <a:pt x="2189" y="2628"/>
                  </a:lnTo>
                  <a:lnTo>
                    <a:pt x="2574" y="1271"/>
                  </a:lnTo>
                  <a:cubicBezTo>
                    <a:pt x="2608" y="1151"/>
                    <a:pt x="2627" y="1031"/>
                    <a:pt x="2627" y="910"/>
                  </a:cubicBezTo>
                  <a:lnTo>
                    <a:pt x="2627" y="1"/>
                  </a:lnTo>
                  <a:lnTo>
                    <a:pt x="654" y="1"/>
                  </a:lnTo>
                  <a:cubicBezTo>
                    <a:pt x="652" y="1"/>
                    <a:pt x="649" y="1"/>
                    <a:pt x="64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83"/>
            <p:cNvSpPr/>
            <p:nvPr/>
          </p:nvSpPr>
          <p:spPr>
            <a:xfrm>
              <a:off x="6947788" y="1797216"/>
              <a:ext cx="34489" cy="34489"/>
            </a:xfrm>
            <a:custGeom>
              <a:avLst/>
              <a:gdLst/>
              <a:ahLst/>
              <a:cxnLst/>
              <a:rect l="l" t="t" r="r" b="b"/>
              <a:pathLst>
                <a:path w="1315" h="1315" extrusionOk="0">
                  <a:moveTo>
                    <a:pt x="1" y="1"/>
                  </a:moveTo>
                  <a:lnTo>
                    <a:pt x="1"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83"/>
            <p:cNvSpPr/>
            <p:nvPr/>
          </p:nvSpPr>
          <p:spPr>
            <a:xfrm>
              <a:off x="6907529" y="1811221"/>
              <a:ext cx="114876" cy="60743"/>
            </a:xfrm>
            <a:custGeom>
              <a:avLst/>
              <a:gdLst/>
              <a:ahLst/>
              <a:cxnLst/>
              <a:rect l="l" t="t" r="r" b="b"/>
              <a:pathLst>
                <a:path w="4380" h="2316" extrusionOk="0">
                  <a:moveTo>
                    <a:pt x="1536" y="1"/>
                  </a:moveTo>
                  <a:lnTo>
                    <a:pt x="477" y="299"/>
                  </a:lnTo>
                  <a:cubicBezTo>
                    <a:pt x="198" y="381"/>
                    <a:pt x="1" y="636"/>
                    <a:pt x="1" y="929"/>
                  </a:cubicBezTo>
                  <a:lnTo>
                    <a:pt x="1" y="2315"/>
                  </a:lnTo>
                  <a:lnTo>
                    <a:pt x="4380" y="2315"/>
                  </a:lnTo>
                  <a:lnTo>
                    <a:pt x="4380" y="929"/>
                  </a:lnTo>
                  <a:cubicBezTo>
                    <a:pt x="4380" y="636"/>
                    <a:pt x="4187" y="381"/>
                    <a:pt x="3903" y="299"/>
                  </a:cubicBezTo>
                  <a:lnTo>
                    <a:pt x="2849" y="1"/>
                  </a:lnTo>
                  <a:lnTo>
                    <a:pt x="2590" y="309"/>
                  </a:lnTo>
                  <a:cubicBezTo>
                    <a:pt x="2486" y="431"/>
                    <a:pt x="2339" y="493"/>
                    <a:pt x="2193" y="493"/>
                  </a:cubicBezTo>
                  <a:cubicBezTo>
                    <a:pt x="2046" y="493"/>
                    <a:pt x="1899" y="431"/>
                    <a:pt x="1796" y="309"/>
                  </a:cubicBezTo>
                  <a:lnTo>
                    <a:pt x="1536"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83"/>
            <p:cNvSpPr/>
            <p:nvPr/>
          </p:nvSpPr>
          <p:spPr>
            <a:xfrm>
              <a:off x="6930504" y="1739909"/>
              <a:ext cx="68926" cy="63130"/>
            </a:xfrm>
            <a:custGeom>
              <a:avLst/>
              <a:gdLst/>
              <a:ahLst/>
              <a:cxnLst/>
              <a:rect l="l" t="t" r="r" b="b"/>
              <a:pathLst>
                <a:path w="2628" h="2407" extrusionOk="0">
                  <a:moveTo>
                    <a:pt x="827" y="1"/>
                  </a:moveTo>
                  <a:cubicBezTo>
                    <a:pt x="717" y="1"/>
                    <a:pt x="608" y="48"/>
                    <a:pt x="525" y="126"/>
                  </a:cubicBezTo>
                  <a:lnTo>
                    <a:pt x="313" y="343"/>
                  </a:lnTo>
                  <a:cubicBezTo>
                    <a:pt x="111" y="540"/>
                    <a:pt x="1" y="809"/>
                    <a:pt x="1" y="1093"/>
                  </a:cubicBezTo>
                  <a:cubicBezTo>
                    <a:pt x="1" y="1815"/>
                    <a:pt x="588" y="2407"/>
                    <a:pt x="1314" y="2407"/>
                  </a:cubicBezTo>
                  <a:cubicBezTo>
                    <a:pt x="2041" y="2407"/>
                    <a:pt x="2628" y="1815"/>
                    <a:pt x="2628" y="1093"/>
                  </a:cubicBezTo>
                  <a:lnTo>
                    <a:pt x="2628" y="814"/>
                  </a:lnTo>
                  <a:cubicBezTo>
                    <a:pt x="2628" y="694"/>
                    <a:pt x="2585" y="583"/>
                    <a:pt x="2503" y="501"/>
                  </a:cubicBezTo>
                  <a:cubicBezTo>
                    <a:pt x="2166" y="169"/>
                    <a:pt x="1545" y="20"/>
                    <a:pt x="843" y="1"/>
                  </a:cubicBezTo>
                  <a:cubicBezTo>
                    <a:pt x="837" y="1"/>
                    <a:pt x="832" y="1"/>
                    <a:pt x="82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83"/>
            <p:cNvSpPr/>
            <p:nvPr/>
          </p:nvSpPr>
          <p:spPr>
            <a:xfrm>
              <a:off x="6930504" y="1739909"/>
              <a:ext cx="68821" cy="61740"/>
            </a:xfrm>
            <a:custGeom>
              <a:avLst/>
              <a:gdLst/>
              <a:ahLst/>
              <a:cxnLst/>
              <a:rect l="l" t="t" r="r" b="b"/>
              <a:pathLst>
                <a:path w="2624" h="2354" extrusionOk="0">
                  <a:moveTo>
                    <a:pt x="827" y="1"/>
                  </a:moveTo>
                  <a:cubicBezTo>
                    <a:pt x="717" y="1"/>
                    <a:pt x="608" y="48"/>
                    <a:pt x="525" y="126"/>
                  </a:cubicBezTo>
                  <a:lnTo>
                    <a:pt x="309" y="343"/>
                  </a:lnTo>
                  <a:cubicBezTo>
                    <a:pt x="111" y="540"/>
                    <a:pt x="1" y="809"/>
                    <a:pt x="1" y="1088"/>
                  </a:cubicBezTo>
                  <a:cubicBezTo>
                    <a:pt x="1" y="1676"/>
                    <a:pt x="390" y="2190"/>
                    <a:pt x="949" y="2354"/>
                  </a:cubicBezTo>
                  <a:cubicBezTo>
                    <a:pt x="761" y="2123"/>
                    <a:pt x="660" y="1829"/>
                    <a:pt x="660" y="1531"/>
                  </a:cubicBezTo>
                  <a:lnTo>
                    <a:pt x="660" y="1093"/>
                  </a:lnTo>
                  <a:cubicBezTo>
                    <a:pt x="660" y="850"/>
                    <a:pt x="853" y="654"/>
                    <a:pt x="1089" y="654"/>
                  </a:cubicBezTo>
                  <a:cubicBezTo>
                    <a:pt x="1100" y="654"/>
                    <a:pt x="1111" y="655"/>
                    <a:pt x="1122" y="655"/>
                  </a:cubicBezTo>
                  <a:cubicBezTo>
                    <a:pt x="1564" y="684"/>
                    <a:pt x="2219" y="756"/>
                    <a:pt x="2623" y="949"/>
                  </a:cubicBezTo>
                  <a:cubicBezTo>
                    <a:pt x="2609" y="858"/>
                    <a:pt x="2570" y="569"/>
                    <a:pt x="2503" y="501"/>
                  </a:cubicBezTo>
                  <a:cubicBezTo>
                    <a:pt x="2166" y="169"/>
                    <a:pt x="1545" y="20"/>
                    <a:pt x="843" y="1"/>
                  </a:cubicBezTo>
                  <a:cubicBezTo>
                    <a:pt x="837" y="1"/>
                    <a:pt x="832" y="1"/>
                    <a:pt x="82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83"/>
            <p:cNvSpPr/>
            <p:nvPr/>
          </p:nvSpPr>
          <p:spPr>
            <a:xfrm>
              <a:off x="6907529" y="1825725"/>
              <a:ext cx="23002" cy="46239"/>
            </a:xfrm>
            <a:custGeom>
              <a:avLst/>
              <a:gdLst/>
              <a:ahLst/>
              <a:cxnLst/>
              <a:rect l="l" t="t" r="r" b="b"/>
              <a:pathLst>
                <a:path w="877" h="1763" extrusionOk="0">
                  <a:moveTo>
                    <a:pt x="121" y="1"/>
                  </a:moveTo>
                  <a:cubicBezTo>
                    <a:pt x="44" y="112"/>
                    <a:pt x="1" y="242"/>
                    <a:pt x="1" y="376"/>
                  </a:cubicBezTo>
                  <a:lnTo>
                    <a:pt x="1" y="1762"/>
                  </a:lnTo>
                  <a:lnTo>
                    <a:pt x="877" y="1762"/>
                  </a:lnTo>
                  <a:lnTo>
                    <a:pt x="877" y="1031"/>
                  </a:lnTo>
                  <a:cubicBezTo>
                    <a:pt x="877" y="857"/>
                    <a:pt x="809" y="689"/>
                    <a:pt x="684" y="564"/>
                  </a:cubicBezTo>
                  <a:lnTo>
                    <a:pt x="121"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83"/>
            <p:cNvSpPr/>
            <p:nvPr/>
          </p:nvSpPr>
          <p:spPr>
            <a:xfrm>
              <a:off x="6999404" y="1825725"/>
              <a:ext cx="23002" cy="46239"/>
            </a:xfrm>
            <a:custGeom>
              <a:avLst/>
              <a:gdLst/>
              <a:ahLst/>
              <a:cxnLst/>
              <a:rect l="l" t="t" r="r" b="b"/>
              <a:pathLst>
                <a:path w="877" h="1763" extrusionOk="0">
                  <a:moveTo>
                    <a:pt x="756" y="1"/>
                  </a:moveTo>
                  <a:lnTo>
                    <a:pt x="193" y="564"/>
                  </a:lnTo>
                  <a:cubicBezTo>
                    <a:pt x="73" y="689"/>
                    <a:pt x="1" y="857"/>
                    <a:pt x="1" y="1031"/>
                  </a:cubicBezTo>
                  <a:lnTo>
                    <a:pt x="1" y="1762"/>
                  </a:lnTo>
                  <a:lnTo>
                    <a:pt x="877" y="1762"/>
                  </a:lnTo>
                  <a:lnTo>
                    <a:pt x="877" y="376"/>
                  </a:lnTo>
                  <a:cubicBezTo>
                    <a:pt x="877" y="242"/>
                    <a:pt x="833" y="112"/>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83"/>
            <p:cNvSpPr/>
            <p:nvPr/>
          </p:nvSpPr>
          <p:spPr>
            <a:xfrm>
              <a:off x="6689473" y="1510497"/>
              <a:ext cx="114667" cy="194765"/>
            </a:xfrm>
            <a:custGeom>
              <a:avLst/>
              <a:gdLst/>
              <a:ahLst/>
              <a:cxnLst/>
              <a:rect l="l" t="t" r="r" b="b"/>
              <a:pathLst>
                <a:path w="4372" h="7426" extrusionOk="0">
                  <a:moveTo>
                    <a:pt x="2190" y="409"/>
                  </a:moveTo>
                  <a:cubicBezTo>
                    <a:pt x="2555" y="409"/>
                    <a:pt x="2858" y="660"/>
                    <a:pt x="2858" y="972"/>
                  </a:cubicBezTo>
                  <a:lnTo>
                    <a:pt x="2858" y="1011"/>
                  </a:lnTo>
                  <a:cubicBezTo>
                    <a:pt x="2644" y="919"/>
                    <a:pt x="2417" y="874"/>
                    <a:pt x="2190" y="874"/>
                  </a:cubicBezTo>
                  <a:cubicBezTo>
                    <a:pt x="1962" y="874"/>
                    <a:pt x="1735" y="919"/>
                    <a:pt x="1521" y="1011"/>
                  </a:cubicBezTo>
                  <a:cubicBezTo>
                    <a:pt x="1516" y="996"/>
                    <a:pt x="1516" y="987"/>
                    <a:pt x="1516" y="972"/>
                  </a:cubicBezTo>
                  <a:cubicBezTo>
                    <a:pt x="1516" y="660"/>
                    <a:pt x="1819" y="409"/>
                    <a:pt x="2190" y="409"/>
                  </a:cubicBezTo>
                  <a:close/>
                  <a:moveTo>
                    <a:pt x="2192" y="1281"/>
                  </a:moveTo>
                  <a:cubicBezTo>
                    <a:pt x="3078" y="1281"/>
                    <a:pt x="3737" y="2154"/>
                    <a:pt x="3450" y="3027"/>
                  </a:cubicBezTo>
                  <a:cubicBezTo>
                    <a:pt x="2868" y="2435"/>
                    <a:pt x="1843" y="2204"/>
                    <a:pt x="1795" y="2194"/>
                  </a:cubicBezTo>
                  <a:cubicBezTo>
                    <a:pt x="1777" y="2190"/>
                    <a:pt x="1760" y="2188"/>
                    <a:pt x="1742" y="2188"/>
                  </a:cubicBezTo>
                  <a:cubicBezTo>
                    <a:pt x="1698" y="2188"/>
                    <a:pt x="1655" y="2202"/>
                    <a:pt x="1617" y="2233"/>
                  </a:cubicBezTo>
                  <a:cubicBezTo>
                    <a:pt x="1569" y="2271"/>
                    <a:pt x="1545" y="2329"/>
                    <a:pt x="1545" y="2392"/>
                  </a:cubicBezTo>
                  <a:cubicBezTo>
                    <a:pt x="1530" y="2507"/>
                    <a:pt x="1473" y="2608"/>
                    <a:pt x="1386" y="2685"/>
                  </a:cubicBezTo>
                  <a:cubicBezTo>
                    <a:pt x="1228" y="2832"/>
                    <a:pt x="1367" y="3043"/>
                    <a:pt x="1527" y="3043"/>
                  </a:cubicBezTo>
                  <a:cubicBezTo>
                    <a:pt x="1577" y="3043"/>
                    <a:pt x="1629" y="3023"/>
                    <a:pt x="1675" y="2974"/>
                  </a:cubicBezTo>
                  <a:cubicBezTo>
                    <a:pt x="1771" y="2883"/>
                    <a:pt x="1848" y="2772"/>
                    <a:pt x="1901" y="2647"/>
                  </a:cubicBezTo>
                  <a:cubicBezTo>
                    <a:pt x="2243" y="2748"/>
                    <a:pt x="2959" y="3008"/>
                    <a:pt x="3282" y="3460"/>
                  </a:cubicBezTo>
                  <a:cubicBezTo>
                    <a:pt x="3188" y="3991"/>
                    <a:pt x="2727" y="4375"/>
                    <a:pt x="2195" y="4375"/>
                  </a:cubicBezTo>
                  <a:cubicBezTo>
                    <a:pt x="2182" y="4375"/>
                    <a:pt x="2169" y="4375"/>
                    <a:pt x="2156" y="4374"/>
                  </a:cubicBezTo>
                  <a:cubicBezTo>
                    <a:pt x="1603" y="4360"/>
                    <a:pt x="1150" y="3936"/>
                    <a:pt x="1088" y="3393"/>
                  </a:cubicBezTo>
                  <a:lnTo>
                    <a:pt x="1088" y="3388"/>
                  </a:lnTo>
                  <a:cubicBezTo>
                    <a:pt x="1083" y="3359"/>
                    <a:pt x="1073" y="3330"/>
                    <a:pt x="1059" y="3306"/>
                  </a:cubicBezTo>
                  <a:cubicBezTo>
                    <a:pt x="549" y="2478"/>
                    <a:pt x="1068" y="1405"/>
                    <a:pt x="2036" y="1290"/>
                  </a:cubicBezTo>
                  <a:cubicBezTo>
                    <a:pt x="2089" y="1284"/>
                    <a:pt x="2141" y="1281"/>
                    <a:pt x="2192" y="1281"/>
                  </a:cubicBezTo>
                  <a:close/>
                  <a:moveTo>
                    <a:pt x="2642" y="4721"/>
                  </a:moveTo>
                  <a:lnTo>
                    <a:pt x="2642" y="4937"/>
                  </a:lnTo>
                  <a:cubicBezTo>
                    <a:pt x="2637" y="5004"/>
                    <a:pt x="2656" y="5077"/>
                    <a:pt x="2690" y="5139"/>
                  </a:cubicBezTo>
                  <a:lnTo>
                    <a:pt x="2190" y="5616"/>
                  </a:lnTo>
                  <a:lnTo>
                    <a:pt x="1684" y="5139"/>
                  </a:lnTo>
                  <a:cubicBezTo>
                    <a:pt x="1713" y="5077"/>
                    <a:pt x="1732" y="5009"/>
                    <a:pt x="1732" y="4937"/>
                  </a:cubicBezTo>
                  <a:lnTo>
                    <a:pt x="1732" y="4721"/>
                  </a:lnTo>
                  <a:cubicBezTo>
                    <a:pt x="1877" y="4764"/>
                    <a:pt x="2031" y="4788"/>
                    <a:pt x="2185" y="4788"/>
                  </a:cubicBezTo>
                  <a:lnTo>
                    <a:pt x="2190" y="4788"/>
                  </a:lnTo>
                  <a:cubicBezTo>
                    <a:pt x="2339" y="4788"/>
                    <a:pt x="2493" y="4764"/>
                    <a:pt x="2642" y="4721"/>
                  </a:cubicBezTo>
                  <a:close/>
                  <a:moveTo>
                    <a:pt x="2185" y="0"/>
                  </a:moveTo>
                  <a:cubicBezTo>
                    <a:pt x="1588" y="0"/>
                    <a:pt x="1102" y="433"/>
                    <a:pt x="1102" y="972"/>
                  </a:cubicBezTo>
                  <a:cubicBezTo>
                    <a:pt x="1102" y="1059"/>
                    <a:pt x="1117" y="1141"/>
                    <a:pt x="1141" y="1227"/>
                  </a:cubicBezTo>
                  <a:cubicBezTo>
                    <a:pt x="438" y="1752"/>
                    <a:pt x="241" y="2719"/>
                    <a:pt x="679" y="3479"/>
                  </a:cubicBezTo>
                  <a:cubicBezTo>
                    <a:pt x="736" y="3903"/>
                    <a:pt x="972" y="4278"/>
                    <a:pt x="1323" y="4523"/>
                  </a:cubicBezTo>
                  <a:lnTo>
                    <a:pt x="1323" y="4937"/>
                  </a:lnTo>
                  <a:cubicBezTo>
                    <a:pt x="1323" y="4942"/>
                    <a:pt x="1319" y="4947"/>
                    <a:pt x="1314" y="4952"/>
                  </a:cubicBezTo>
                  <a:lnTo>
                    <a:pt x="486" y="5365"/>
                  </a:lnTo>
                  <a:cubicBezTo>
                    <a:pt x="193" y="5510"/>
                    <a:pt x="5" y="5808"/>
                    <a:pt x="10" y="6135"/>
                  </a:cubicBezTo>
                  <a:lnTo>
                    <a:pt x="10" y="7213"/>
                  </a:lnTo>
                  <a:cubicBezTo>
                    <a:pt x="0" y="7355"/>
                    <a:pt x="106" y="7426"/>
                    <a:pt x="213" y="7426"/>
                  </a:cubicBezTo>
                  <a:cubicBezTo>
                    <a:pt x="319" y="7426"/>
                    <a:pt x="426" y="7355"/>
                    <a:pt x="419" y="7213"/>
                  </a:cubicBezTo>
                  <a:lnTo>
                    <a:pt x="419" y="6135"/>
                  </a:lnTo>
                  <a:cubicBezTo>
                    <a:pt x="414" y="5967"/>
                    <a:pt x="515" y="5808"/>
                    <a:pt x="669" y="5731"/>
                  </a:cubicBezTo>
                  <a:lnTo>
                    <a:pt x="1352" y="5389"/>
                  </a:lnTo>
                  <a:lnTo>
                    <a:pt x="1983" y="5986"/>
                  </a:lnTo>
                  <a:lnTo>
                    <a:pt x="1983" y="7213"/>
                  </a:lnTo>
                  <a:cubicBezTo>
                    <a:pt x="1975" y="7355"/>
                    <a:pt x="2081" y="7426"/>
                    <a:pt x="2187" y="7426"/>
                  </a:cubicBezTo>
                  <a:cubicBezTo>
                    <a:pt x="2293" y="7426"/>
                    <a:pt x="2399" y="7355"/>
                    <a:pt x="2392" y="7213"/>
                  </a:cubicBezTo>
                  <a:lnTo>
                    <a:pt x="2392" y="5986"/>
                  </a:lnTo>
                  <a:lnTo>
                    <a:pt x="3017" y="5389"/>
                  </a:lnTo>
                  <a:lnTo>
                    <a:pt x="3705" y="5731"/>
                  </a:lnTo>
                  <a:cubicBezTo>
                    <a:pt x="3859" y="5808"/>
                    <a:pt x="3955" y="5962"/>
                    <a:pt x="3955" y="6135"/>
                  </a:cubicBezTo>
                  <a:lnTo>
                    <a:pt x="3955" y="7213"/>
                  </a:lnTo>
                  <a:cubicBezTo>
                    <a:pt x="3946" y="7355"/>
                    <a:pt x="4052" y="7426"/>
                    <a:pt x="4158" y="7426"/>
                  </a:cubicBezTo>
                  <a:cubicBezTo>
                    <a:pt x="4265" y="7426"/>
                    <a:pt x="4372" y="7355"/>
                    <a:pt x="4364" y="7213"/>
                  </a:cubicBezTo>
                  <a:lnTo>
                    <a:pt x="4364" y="6135"/>
                  </a:lnTo>
                  <a:cubicBezTo>
                    <a:pt x="4364" y="5808"/>
                    <a:pt x="4177" y="5510"/>
                    <a:pt x="3888" y="5365"/>
                  </a:cubicBezTo>
                  <a:lnTo>
                    <a:pt x="3056" y="4952"/>
                  </a:lnTo>
                  <a:cubicBezTo>
                    <a:pt x="3051" y="4947"/>
                    <a:pt x="3051" y="4942"/>
                    <a:pt x="3051" y="4937"/>
                  </a:cubicBezTo>
                  <a:lnTo>
                    <a:pt x="3051" y="4523"/>
                  </a:lnTo>
                  <a:cubicBezTo>
                    <a:pt x="3397" y="4278"/>
                    <a:pt x="3633" y="3903"/>
                    <a:pt x="3691" y="3479"/>
                  </a:cubicBezTo>
                  <a:cubicBezTo>
                    <a:pt x="4134" y="2719"/>
                    <a:pt x="3936" y="1752"/>
                    <a:pt x="3229" y="1227"/>
                  </a:cubicBezTo>
                  <a:cubicBezTo>
                    <a:pt x="3258" y="1141"/>
                    <a:pt x="3267" y="1059"/>
                    <a:pt x="3267" y="972"/>
                  </a:cubicBezTo>
                  <a:cubicBezTo>
                    <a:pt x="3267" y="438"/>
                    <a:pt x="2781"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83"/>
            <p:cNvSpPr/>
            <p:nvPr/>
          </p:nvSpPr>
          <p:spPr>
            <a:xfrm>
              <a:off x="6712685" y="1678327"/>
              <a:ext cx="10753" cy="26385"/>
            </a:xfrm>
            <a:custGeom>
              <a:avLst/>
              <a:gdLst/>
              <a:ahLst/>
              <a:cxnLst/>
              <a:rect l="l" t="t" r="r" b="b"/>
              <a:pathLst>
                <a:path w="410" h="1006" extrusionOk="0">
                  <a:moveTo>
                    <a:pt x="208" y="1"/>
                  </a:moveTo>
                  <a:cubicBezTo>
                    <a:pt x="92" y="1"/>
                    <a:pt x="1" y="92"/>
                    <a:pt x="1" y="208"/>
                  </a:cubicBezTo>
                  <a:lnTo>
                    <a:pt x="1" y="814"/>
                  </a:lnTo>
                  <a:cubicBezTo>
                    <a:pt x="8" y="942"/>
                    <a:pt x="106" y="1005"/>
                    <a:pt x="205" y="1005"/>
                  </a:cubicBezTo>
                  <a:cubicBezTo>
                    <a:pt x="304" y="1005"/>
                    <a:pt x="402" y="942"/>
                    <a:pt x="410" y="814"/>
                  </a:cubicBezTo>
                  <a:lnTo>
                    <a:pt x="410" y="208"/>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83"/>
            <p:cNvSpPr/>
            <p:nvPr/>
          </p:nvSpPr>
          <p:spPr>
            <a:xfrm>
              <a:off x="6769913" y="1678090"/>
              <a:ext cx="11147" cy="27172"/>
            </a:xfrm>
            <a:custGeom>
              <a:avLst/>
              <a:gdLst/>
              <a:ahLst/>
              <a:cxnLst/>
              <a:rect l="l" t="t" r="r" b="b"/>
              <a:pathLst>
                <a:path w="425" h="1036" extrusionOk="0">
                  <a:moveTo>
                    <a:pt x="212" y="0"/>
                  </a:moveTo>
                  <a:cubicBezTo>
                    <a:pt x="107" y="0"/>
                    <a:pt x="1" y="72"/>
                    <a:pt x="8" y="217"/>
                  </a:cubicBezTo>
                  <a:lnTo>
                    <a:pt x="8" y="823"/>
                  </a:lnTo>
                  <a:cubicBezTo>
                    <a:pt x="1" y="965"/>
                    <a:pt x="107" y="1036"/>
                    <a:pt x="212" y="1036"/>
                  </a:cubicBezTo>
                  <a:cubicBezTo>
                    <a:pt x="318" y="1036"/>
                    <a:pt x="424" y="965"/>
                    <a:pt x="417" y="823"/>
                  </a:cubicBezTo>
                  <a:lnTo>
                    <a:pt x="417" y="217"/>
                  </a:lnTo>
                  <a:cubicBezTo>
                    <a:pt x="424" y="72"/>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83"/>
            <p:cNvSpPr/>
            <p:nvPr/>
          </p:nvSpPr>
          <p:spPr>
            <a:xfrm>
              <a:off x="6940864" y="1734375"/>
              <a:ext cx="49990" cy="16943"/>
            </a:xfrm>
            <a:custGeom>
              <a:avLst/>
              <a:gdLst/>
              <a:ahLst/>
              <a:cxnLst/>
              <a:rect l="l" t="t" r="r" b="b"/>
              <a:pathLst>
                <a:path w="1906" h="646" extrusionOk="0">
                  <a:moveTo>
                    <a:pt x="260" y="0"/>
                  </a:moveTo>
                  <a:cubicBezTo>
                    <a:pt x="0" y="15"/>
                    <a:pt x="0" y="400"/>
                    <a:pt x="260" y="414"/>
                  </a:cubicBezTo>
                  <a:cubicBezTo>
                    <a:pt x="496" y="414"/>
                    <a:pt x="1165" y="448"/>
                    <a:pt x="1487" y="611"/>
                  </a:cubicBezTo>
                  <a:cubicBezTo>
                    <a:pt x="1526" y="635"/>
                    <a:pt x="1564" y="645"/>
                    <a:pt x="1600" y="645"/>
                  </a:cubicBezTo>
                  <a:cubicBezTo>
                    <a:pt x="1794" y="645"/>
                    <a:pt x="1905" y="335"/>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83"/>
            <p:cNvSpPr/>
            <p:nvPr/>
          </p:nvSpPr>
          <p:spPr>
            <a:xfrm>
              <a:off x="6901995" y="1705734"/>
              <a:ext cx="126023" cy="171816"/>
            </a:xfrm>
            <a:custGeom>
              <a:avLst/>
              <a:gdLst/>
              <a:ahLst/>
              <a:cxnLst/>
              <a:rect l="l" t="t" r="r" b="b"/>
              <a:pathLst>
                <a:path w="4805" h="6551" extrusionOk="0">
                  <a:moveTo>
                    <a:pt x="3729" y="409"/>
                  </a:moveTo>
                  <a:lnTo>
                    <a:pt x="3729" y="1261"/>
                  </a:lnTo>
                  <a:cubicBezTo>
                    <a:pt x="3729" y="1395"/>
                    <a:pt x="3696" y="1535"/>
                    <a:pt x="3638" y="1660"/>
                  </a:cubicBezTo>
                  <a:lnTo>
                    <a:pt x="3532" y="1867"/>
                  </a:lnTo>
                  <a:cubicBezTo>
                    <a:pt x="3518" y="1891"/>
                    <a:pt x="3513" y="1925"/>
                    <a:pt x="3513" y="1958"/>
                  </a:cubicBezTo>
                  <a:lnTo>
                    <a:pt x="3513" y="2396"/>
                  </a:lnTo>
                  <a:cubicBezTo>
                    <a:pt x="3513" y="3010"/>
                    <a:pt x="3012" y="3504"/>
                    <a:pt x="2402" y="3504"/>
                  </a:cubicBezTo>
                  <a:cubicBezTo>
                    <a:pt x="2391" y="3504"/>
                    <a:pt x="2379" y="3503"/>
                    <a:pt x="2368" y="3503"/>
                  </a:cubicBezTo>
                  <a:cubicBezTo>
                    <a:pt x="1776" y="3484"/>
                    <a:pt x="1295" y="2964"/>
                    <a:pt x="1295" y="2339"/>
                  </a:cubicBezTo>
                  <a:lnTo>
                    <a:pt x="1295" y="1958"/>
                  </a:lnTo>
                  <a:cubicBezTo>
                    <a:pt x="1295" y="1925"/>
                    <a:pt x="1285" y="1891"/>
                    <a:pt x="1271" y="1867"/>
                  </a:cubicBezTo>
                  <a:lnTo>
                    <a:pt x="1145" y="1612"/>
                  </a:lnTo>
                  <a:cubicBezTo>
                    <a:pt x="1097" y="1516"/>
                    <a:pt x="1073" y="1415"/>
                    <a:pt x="1073" y="1309"/>
                  </a:cubicBezTo>
                  <a:lnTo>
                    <a:pt x="1073" y="1299"/>
                  </a:lnTo>
                  <a:cubicBezTo>
                    <a:pt x="1073" y="808"/>
                    <a:pt x="1473" y="409"/>
                    <a:pt x="1963" y="409"/>
                  </a:cubicBezTo>
                  <a:close/>
                  <a:moveTo>
                    <a:pt x="2854" y="3840"/>
                  </a:moveTo>
                  <a:cubicBezTo>
                    <a:pt x="2858" y="3902"/>
                    <a:pt x="2868" y="3965"/>
                    <a:pt x="2892" y="4023"/>
                  </a:cubicBezTo>
                  <a:lnTo>
                    <a:pt x="2724" y="4196"/>
                  </a:lnTo>
                  <a:cubicBezTo>
                    <a:pt x="2637" y="4278"/>
                    <a:pt x="2522" y="4326"/>
                    <a:pt x="2401" y="4326"/>
                  </a:cubicBezTo>
                  <a:cubicBezTo>
                    <a:pt x="2281" y="4326"/>
                    <a:pt x="2166" y="4278"/>
                    <a:pt x="2084" y="4191"/>
                  </a:cubicBezTo>
                  <a:lnTo>
                    <a:pt x="1915" y="4023"/>
                  </a:lnTo>
                  <a:cubicBezTo>
                    <a:pt x="1935" y="3965"/>
                    <a:pt x="1949" y="3902"/>
                    <a:pt x="1949" y="3840"/>
                  </a:cubicBezTo>
                  <a:cubicBezTo>
                    <a:pt x="2079" y="3883"/>
                    <a:pt x="2218" y="3907"/>
                    <a:pt x="2358" y="3912"/>
                  </a:cubicBezTo>
                  <a:lnTo>
                    <a:pt x="2401" y="3912"/>
                  </a:lnTo>
                  <a:cubicBezTo>
                    <a:pt x="2555" y="3912"/>
                    <a:pt x="2709" y="3888"/>
                    <a:pt x="2854" y="3840"/>
                  </a:cubicBezTo>
                  <a:close/>
                  <a:moveTo>
                    <a:pt x="1963" y="0"/>
                  </a:moveTo>
                  <a:cubicBezTo>
                    <a:pt x="1246" y="0"/>
                    <a:pt x="664" y="582"/>
                    <a:pt x="664" y="1299"/>
                  </a:cubicBezTo>
                  <a:lnTo>
                    <a:pt x="664" y="1309"/>
                  </a:lnTo>
                  <a:cubicBezTo>
                    <a:pt x="664" y="1477"/>
                    <a:pt x="703" y="1641"/>
                    <a:pt x="780" y="1790"/>
                  </a:cubicBezTo>
                  <a:lnTo>
                    <a:pt x="886" y="2002"/>
                  </a:lnTo>
                  <a:lnTo>
                    <a:pt x="886" y="2339"/>
                  </a:lnTo>
                  <a:cubicBezTo>
                    <a:pt x="881" y="2849"/>
                    <a:pt x="1126" y="3330"/>
                    <a:pt x="1540" y="3628"/>
                  </a:cubicBezTo>
                  <a:lnTo>
                    <a:pt x="1540" y="3811"/>
                  </a:lnTo>
                  <a:cubicBezTo>
                    <a:pt x="1540" y="3917"/>
                    <a:pt x="1473" y="4008"/>
                    <a:pt x="1372" y="4037"/>
                  </a:cubicBezTo>
                  <a:lnTo>
                    <a:pt x="631" y="4249"/>
                  </a:lnTo>
                  <a:cubicBezTo>
                    <a:pt x="265" y="4355"/>
                    <a:pt x="10" y="4691"/>
                    <a:pt x="10" y="5076"/>
                  </a:cubicBezTo>
                  <a:lnTo>
                    <a:pt x="10" y="6337"/>
                  </a:lnTo>
                  <a:cubicBezTo>
                    <a:pt x="0" y="6479"/>
                    <a:pt x="106" y="6550"/>
                    <a:pt x="213" y="6550"/>
                  </a:cubicBezTo>
                  <a:cubicBezTo>
                    <a:pt x="319" y="6550"/>
                    <a:pt x="426" y="6479"/>
                    <a:pt x="419" y="6337"/>
                  </a:cubicBezTo>
                  <a:lnTo>
                    <a:pt x="419" y="5081"/>
                  </a:lnTo>
                  <a:cubicBezTo>
                    <a:pt x="419" y="4879"/>
                    <a:pt x="549" y="4701"/>
                    <a:pt x="746" y="4643"/>
                  </a:cubicBezTo>
                  <a:lnTo>
                    <a:pt x="1482" y="4432"/>
                  </a:lnTo>
                  <a:cubicBezTo>
                    <a:pt x="1545" y="4412"/>
                    <a:pt x="1607" y="4388"/>
                    <a:pt x="1660" y="4350"/>
                  </a:cubicBezTo>
                  <a:lnTo>
                    <a:pt x="1790" y="4485"/>
                  </a:lnTo>
                  <a:cubicBezTo>
                    <a:pt x="1959" y="4651"/>
                    <a:pt x="2180" y="4734"/>
                    <a:pt x="2401" y="4734"/>
                  </a:cubicBezTo>
                  <a:cubicBezTo>
                    <a:pt x="2623" y="4734"/>
                    <a:pt x="2844" y="4651"/>
                    <a:pt x="3012" y="4485"/>
                  </a:cubicBezTo>
                  <a:lnTo>
                    <a:pt x="3142" y="4350"/>
                  </a:lnTo>
                  <a:cubicBezTo>
                    <a:pt x="3200" y="4388"/>
                    <a:pt x="3258" y="4417"/>
                    <a:pt x="3325" y="4436"/>
                  </a:cubicBezTo>
                  <a:lnTo>
                    <a:pt x="4061" y="4643"/>
                  </a:lnTo>
                  <a:cubicBezTo>
                    <a:pt x="4254" y="4701"/>
                    <a:pt x="4389" y="4879"/>
                    <a:pt x="4389" y="5081"/>
                  </a:cubicBezTo>
                  <a:lnTo>
                    <a:pt x="4389" y="6337"/>
                  </a:lnTo>
                  <a:cubicBezTo>
                    <a:pt x="4381" y="6479"/>
                    <a:pt x="4487" y="6550"/>
                    <a:pt x="4593" y="6550"/>
                  </a:cubicBezTo>
                  <a:cubicBezTo>
                    <a:pt x="4699" y="6550"/>
                    <a:pt x="4805" y="6479"/>
                    <a:pt x="4798" y="6337"/>
                  </a:cubicBezTo>
                  <a:lnTo>
                    <a:pt x="4798" y="5081"/>
                  </a:lnTo>
                  <a:cubicBezTo>
                    <a:pt x="4798" y="4691"/>
                    <a:pt x="4543" y="4355"/>
                    <a:pt x="4172" y="4249"/>
                  </a:cubicBezTo>
                  <a:lnTo>
                    <a:pt x="3431" y="4037"/>
                  </a:lnTo>
                  <a:cubicBezTo>
                    <a:pt x="3335" y="4008"/>
                    <a:pt x="3263" y="3917"/>
                    <a:pt x="3263" y="3816"/>
                  </a:cubicBezTo>
                  <a:lnTo>
                    <a:pt x="3263" y="3643"/>
                  </a:lnTo>
                  <a:cubicBezTo>
                    <a:pt x="3335" y="3594"/>
                    <a:pt x="3397" y="3541"/>
                    <a:pt x="3460" y="3484"/>
                  </a:cubicBezTo>
                  <a:cubicBezTo>
                    <a:pt x="3753" y="3200"/>
                    <a:pt x="3922" y="2805"/>
                    <a:pt x="3922" y="2391"/>
                  </a:cubicBezTo>
                  <a:lnTo>
                    <a:pt x="3922" y="2007"/>
                  </a:lnTo>
                  <a:lnTo>
                    <a:pt x="4004" y="1843"/>
                  </a:lnTo>
                  <a:cubicBezTo>
                    <a:pt x="4090" y="1660"/>
                    <a:pt x="4138" y="1463"/>
                    <a:pt x="4138" y="1261"/>
                  </a:cubicBezTo>
                  <a:lnTo>
                    <a:pt x="4138" y="207"/>
                  </a:lnTo>
                  <a:cubicBezTo>
                    <a:pt x="4138" y="91"/>
                    <a:pt x="4047" y="0"/>
                    <a:pt x="3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83"/>
            <p:cNvSpPr/>
            <p:nvPr/>
          </p:nvSpPr>
          <p:spPr>
            <a:xfrm>
              <a:off x="6924944" y="1843534"/>
              <a:ext cx="11199" cy="34017"/>
            </a:xfrm>
            <a:custGeom>
              <a:avLst/>
              <a:gdLst/>
              <a:ahLst/>
              <a:cxnLst/>
              <a:rect l="l" t="t" r="r" b="b"/>
              <a:pathLst>
                <a:path w="427" h="1297" extrusionOk="0">
                  <a:moveTo>
                    <a:pt x="213" y="0"/>
                  </a:moveTo>
                  <a:cubicBezTo>
                    <a:pt x="102" y="0"/>
                    <a:pt x="11" y="92"/>
                    <a:pt x="11" y="207"/>
                  </a:cubicBezTo>
                  <a:lnTo>
                    <a:pt x="11" y="1083"/>
                  </a:lnTo>
                  <a:cubicBezTo>
                    <a:pt x="1" y="1225"/>
                    <a:pt x="107" y="1296"/>
                    <a:pt x="213" y="1296"/>
                  </a:cubicBezTo>
                  <a:cubicBezTo>
                    <a:pt x="320" y="1296"/>
                    <a:pt x="427" y="1225"/>
                    <a:pt x="420" y="1083"/>
                  </a:cubicBezTo>
                  <a:lnTo>
                    <a:pt x="420" y="203"/>
                  </a:lnTo>
                  <a:cubicBezTo>
                    <a:pt x="415" y="92"/>
                    <a:pt x="323"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83"/>
            <p:cNvSpPr/>
            <p:nvPr/>
          </p:nvSpPr>
          <p:spPr>
            <a:xfrm>
              <a:off x="6994106" y="1843534"/>
              <a:ext cx="10753" cy="33440"/>
            </a:xfrm>
            <a:custGeom>
              <a:avLst/>
              <a:gdLst/>
              <a:ahLst/>
              <a:cxnLst/>
              <a:rect l="l" t="t" r="r" b="b"/>
              <a:pathLst>
                <a:path w="410" h="1275" extrusionOk="0">
                  <a:moveTo>
                    <a:pt x="203" y="0"/>
                  </a:moveTo>
                  <a:cubicBezTo>
                    <a:pt x="92" y="0"/>
                    <a:pt x="1" y="92"/>
                    <a:pt x="1" y="207"/>
                  </a:cubicBezTo>
                  <a:lnTo>
                    <a:pt x="1" y="1083"/>
                  </a:lnTo>
                  <a:cubicBezTo>
                    <a:pt x="6" y="1211"/>
                    <a:pt x="104" y="1274"/>
                    <a:pt x="203" y="1274"/>
                  </a:cubicBezTo>
                  <a:cubicBezTo>
                    <a:pt x="303" y="1274"/>
                    <a:pt x="403" y="1211"/>
                    <a:pt x="410" y="1083"/>
                  </a:cubicBezTo>
                  <a:lnTo>
                    <a:pt x="410" y="203"/>
                  </a:lnTo>
                  <a:cubicBezTo>
                    <a:pt x="405" y="92"/>
                    <a:pt x="31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83"/>
            <p:cNvSpPr/>
            <p:nvPr/>
          </p:nvSpPr>
          <p:spPr>
            <a:xfrm>
              <a:off x="6790816" y="1590779"/>
              <a:ext cx="188366" cy="104228"/>
            </a:xfrm>
            <a:custGeom>
              <a:avLst/>
              <a:gdLst/>
              <a:ahLst/>
              <a:cxnLst/>
              <a:rect l="l" t="t" r="r" b="b"/>
              <a:pathLst>
                <a:path w="7182" h="3974" extrusionOk="0">
                  <a:moveTo>
                    <a:pt x="2476" y="0"/>
                  </a:moveTo>
                  <a:cubicBezTo>
                    <a:pt x="1677" y="0"/>
                    <a:pt x="863" y="220"/>
                    <a:pt x="125" y="692"/>
                  </a:cubicBezTo>
                  <a:cubicBezTo>
                    <a:pt x="29" y="750"/>
                    <a:pt x="0" y="880"/>
                    <a:pt x="63" y="976"/>
                  </a:cubicBezTo>
                  <a:cubicBezTo>
                    <a:pt x="103" y="1038"/>
                    <a:pt x="170" y="1070"/>
                    <a:pt x="238" y="1070"/>
                  </a:cubicBezTo>
                  <a:cubicBezTo>
                    <a:pt x="276" y="1070"/>
                    <a:pt x="314" y="1060"/>
                    <a:pt x="347" y="1039"/>
                  </a:cubicBezTo>
                  <a:cubicBezTo>
                    <a:pt x="1015" y="610"/>
                    <a:pt x="1752" y="410"/>
                    <a:pt x="2476" y="410"/>
                  </a:cubicBezTo>
                  <a:cubicBezTo>
                    <a:pt x="4107" y="410"/>
                    <a:pt x="5673" y="1426"/>
                    <a:pt x="6236" y="3122"/>
                  </a:cubicBezTo>
                  <a:lnTo>
                    <a:pt x="5894" y="2776"/>
                  </a:lnTo>
                  <a:cubicBezTo>
                    <a:pt x="5848" y="2724"/>
                    <a:pt x="5794" y="2702"/>
                    <a:pt x="5743" y="2702"/>
                  </a:cubicBezTo>
                  <a:cubicBezTo>
                    <a:pt x="5581" y="2702"/>
                    <a:pt x="5440" y="2915"/>
                    <a:pt x="5601" y="3065"/>
                  </a:cubicBezTo>
                  <a:lnTo>
                    <a:pt x="6443" y="3911"/>
                  </a:lnTo>
                  <a:cubicBezTo>
                    <a:pt x="6483" y="3954"/>
                    <a:pt x="6536" y="3974"/>
                    <a:pt x="6588" y="3974"/>
                  </a:cubicBezTo>
                  <a:cubicBezTo>
                    <a:pt x="6672" y="3974"/>
                    <a:pt x="6755" y="3922"/>
                    <a:pt x="6785" y="3830"/>
                  </a:cubicBezTo>
                  <a:lnTo>
                    <a:pt x="7131" y="2685"/>
                  </a:lnTo>
                  <a:cubicBezTo>
                    <a:pt x="7181" y="2526"/>
                    <a:pt x="7051" y="2417"/>
                    <a:pt x="6925" y="2417"/>
                  </a:cubicBezTo>
                  <a:cubicBezTo>
                    <a:pt x="6845" y="2417"/>
                    <a:pt x="6766" y="2461"/>
                    <a:pt x="6737" y="2564"/>
                  </a:cubicBezTo>
                  <a:lnTo>
                    <a:pt x="6616" y="2964"/>
                  </a:lnTo>
                  <a:cubicBezTo>
                    <a:pt x="5987" y="1107"/>
                    <a:pt x="4268" y="0"/>
                    <a:pt x="2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83"/>
            <p:cNvSpPr/>
            <p:nvPr/>
          </p:nvSpPr>
          <p:spPr>
            <a:xfrm>
              <a:off x="6733877" y="1716671"/>
              <a:ext cx="186950" cy="103153"/>
            </a:xfrm>
            <a:custGeom>
              <a:avLst/>
              <a:gdLst/>
              <a:ahLst/>
              <a:cxnLst/>
              <a:rect l="l" t="t" r="r" b="b"/>
              <a:pathLst>
                <a:path w="7128" h="3933" extrusionOk="0">
                  <a:moveTo>
                    <a:pt x="540" y="0"/>
                  </a:moveTo>
                  <a:cubicBezTo>
                    <a:pt x="451" y="0"/>
                    <a:pt x="363" y="59"/>
                    <a:pt x="338" y="156"/>
                  </a:cubicBezTo>
                  <a:lnTo>
                    <a:pt x="49" y="1310"/>
                  </a:lnTo>
                  <a:cubicBezTo>
                    <a:pt x="1" y="1472"/>
                    <a:pt x="129" y="1576"/>
                    <a:pt x="253" y="1576"/>
                  </a:cubicBezTo>
                  <a:cubicBezTo>
                    <a:pt x="340" y="1576"/>
                    <a:pt x="425" y="1526"/>
                    <a:pt x="448" y="1412"/>
                  </a:cubicBezTo>
                  <a:lnTo>
                    <a:pt x="540" y="1031"/>
                  </a:lnTo>
                  <a:cubicBezTo>
                    <a:pt x="1189" y="2854"/>
                    <a:pt x="2891" y="3932"/>
                    <a:pt x="4659" y="3932"/>
                  </a:cubicBezTo>
                  <a:cubicBezTo>
                    <a:pt x="5458" y="3932"/>
                    <a:pt x="6271" y="3712"/>
                    <a:pt x="7007" y="3240"/>
                  </a:cubicBezTo>
                  <a:cubicBezTo>
                    <a:pt x="7103" y="3182"/>
                    <a:pt x="7127" y="3057"/>
                    <a:pt x="7069" y="2961"/>
                  </a:cubicBezTo>
                  <a:cubicBezTo>
                    <a:pt x="7030" y="2901"/>
                    <a:pt x="6966" y="2869"/>
                    <a:pt x="6900" y="2869"/>
                  </a:cubicBezTo>
                  <a:cubicBezTo>
                    <a:pt x="6861" y="2869"/>
                    <a:pt x="6821" y="2880"/>
                    <a:pt x="6786" y="2903"/>
                  </a:cubicBezTo>
                  <a:cubicBezTo>
                    <a:pt x="6120" y="3330"/>
                    <a:pt x="5385" y="3528"/>
                    <a:pt x="4663" y="3528"/>
                  </a:cubicBezTo>
                  <a:cubicBezTo>
                    <a:pt x="3030" y="3528"/>
                    <a:pt x="1461" y="2513"/>
                    <a:pt x="901" y="815"/>
                  </a:cubicBezTo>
                  <a:lnTo>
                    <a:pt x="901" y="815"/>
                  </a:lnTo>
                  <a:lnTo>
                    <a:pt x="1276" y="1166"/>
                  </a:lnTo>
                  <a:cubicBezTo>
                    <a:pt x="1322" y="1216"/>
                    <a:pt x="1374" y="1236"/>
                    <a:pt x="1424" y="1236"/>
                  </a:cubicBezTo>
                  <a:cubicBezTo>
                    <a:pt x="1591" y="1236"/>
                    <a:pt x="1733" y="1004"/>
                    <a:pt x="1555" y="863"/>
                  </a:cubicBezTo>
                  <a:lnTo>
                    <a:pt x="675" y="55"/>
                  </a:lnTo>
                  <a:cubicBezTo>
                    <a:pt x="636" y="17"/>
                    <a:pt x="588" y="0"/>
                    <a:pt x="5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83"/>
          <p:cNvGrpSpPr/>
          <p:nvPr/>
        </p:nvGrpSpPr>
        <p:grpSpPr>
          <a:xfrm>
            <a:off x="7115906" y="1326027"/>
            <a:ext cx="366765" cy="366660"/>
            <a:chOff x="7115906" y="1510602"/>
            <a:chExt cx="366765" cy="366660"/>
          </a:xfrm>
        </p:grpSpPr>
        <p:sp>
          <p:nvSpPr>
            <p:cNvPr id="15638" name="Google Shape;15638;p83"/>
            <p:cNvSpPr/>
            <p:nvPr/>
          </p:nvSpPr>
          <p:spPr>
            <a:xfrm>
              <a:off x="7151602"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9" y="2151"/>
                    <a:pt x="2359" y="1371"/>
                  </a:cubicBezTo>
                  <a:cubicBezTo>
                    <a:pt x="2359" y="1371"/>
                    <a:pt x="2604"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83"/>
            <p:cNvSpPr/>
            <p:nvPr/>
          </p:nvSpPr>
          <p:spPr>
            <a:xfrm>
              <a:off x="7151602"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7"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83"/>
            <p:cNvSpPr/>
            <p:nvPr/>
          </p:nvSpPr>
          <p:spPr>
            <a:xfrm>
              <a:off x="7191232"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83"/>
            <p:cNvSpPr/>
            <p:nvPr/>
          </p:nvSpPr>
          <p:spPr>
            <a:xfrm>
              <a:off x="7189973" y="1767552"/>
              <a:ext cx="15055" cy="28037"/>
            </a:xfrm>
            <a:custGeom>
              <a:avLst/>
              <a:gdLst/>
              <a:ahLst/>
              <a:cxnLst/>
              <a:rect l="l" t="t" r="r" b="b"/>
              <a:pathLst>
                <a:path w="574" h="1069" extrusionOk="0">
                  <a:moveTo>
                    <a:pt x="169" y="1"/>
                  </a:moveTo>
                  <a:lnTo>
                    <a:pt x="1" y="1069"/>
                  </a:lnTo>
                  <a:lnTo>
                    <a:pt x="573" y="1069"/>
                  </a:lnTo>
                  <a:lnTo>
                    <a:pt x="400"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83"/>
            <p:cNvSpPr/>
            <p:nvPr/>
          </p:nvSpPr>
          <p:spPr>
            <a:xfrm>
              <a:off x="7150107"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83"/>
            <p:cNvSpPr/>
            <p:nvPr/>
          </p:nvSpPr>
          <p:spPr>
            <a:xfrm>
              <a:off x="7238179"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83"/>
            <p:cNvSpPr/>
            <p:nvPr/>
          </p:nvSpPr>
          <p:spPr>
            <a:xfrm>
              <a:off x="7166001" y="1636703"/>
              <a:ext cx="62998" cy="69424"/>
            </a:xfrm>
            <a:custGeom>
              <a:avLst/>
              <a:gdLst/>
              <a:ahLst/>
              <a:cxnLst/>
              <a:rect l="l" t="t" r="r" b="b"/>
              <a:pathLst>
                <a:path w="2402"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401" y="1583"/>
                  </a:cubicBezTo>
                  <a:lnTo>
                    <a:pt x="2401"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83"/>
            <p:cNvSpPr/>
            <p:nvPr/>
          </p:nvSpPr>
          <p:spPr>
            <a:xfrm>
              <a:off x="7186065" y="1714547"/>
              <a:ext cx="22870" cy="21375"/>
            </a:xfrm>
            <a:custGeom>
              <a:avLst/>
              <a:gdLst/>
              <a:ahLst/>
              <a:cxnLst/>
              <a:rect l="l" t="t" r="r" b="b"/>
              <a:pathLst>
                <a:path w="872" h="815" extrusionOk="0">
                  <a:moveTo>
                    <a:pt x="0" y="1"/>
                  </a:moveTo>
                  <a:lnTo>
                    <a:pt x="0" y="391"/>
                  </a:lnTo>
                  <a:lnTo>
                    <a:pt x="429" y="814"/>
                  </a:lnTo>
                  <a:lnTo>
                    <a:pt x="871" y="352"/>
                  </a:lnTo>
                  <a:lnTo>
                    <a:pt x="871" y="1"/>
                  </a:lnTo>
                  <a:lnTo>
                    <a:pt x="818" y="10"/>
                  </a:lnTo>
                  <a:cubicBezTo>
                    <a:pt x="737" y="25"/>
                    <a:pt x="655" y="35"/>
                    <a:pt x="568" y="35"/>
                  </a:cubicBezTo>
                  <a:lnTo>
                    <a:pt x="299" y="35"/>
                  </a:lnTo>
                  <a:lnTo>
                    <a:pt x="299" y="30"/>
                  </a:lnTo>
                  <a:cubicBezTo>
                    <a:pt x="217" y="30"/>
                    <a:pt x="130"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83"/>
            <p:cNvSpPr/>
            <p:nvPr/>
          </p:nvSpPr>
          <p:spPr>
            <a:xfrm>
              <a:off x="7166001" y="1636703"/>
              <a:ext cx="48862" cy="69424"/>
            </a:xfrm>
            <a:custGeom>
              <a:avLst/>
              <a:gdLst/>
              <a:ahLst/>
              <a:cxnLst/>
              <a:rect l="l" t="t" r="r" b="b"/>
              <a:pathLst>
                <a:path w="1863" h="2647" extrusionOk="0">
                  <a:moveTo>
                    <a:pt x="1742" y="0"/>
                  </a:moveTo>
                  <a:lnTo>
                    <a:pt x="1699" y="43"/>
                  </a:lnTo>
                  <a:cubicBezTo>
                    <a:pt x="1174" y="525"/>
                    <a:pt x="453" y="654"/>
                    <a:pt x="68" y="693"/>
                  </a:cubicBezTo>
                  <a:lnTo>
                    <a:pt x="44" y="693"/>
                  </a:lnTo>
                  <a:lnTo>
                    <a:pt x="0" y="698"/>
                  </a:lnTo>
                  <a:lnTo>
                    <a:pt x="0" y="1583"/>
                  </a:lnTo>
                  <a:cubicBezTo>
                    <a:pt x="0"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83"/>
            <p:cNvSpPr/>
            <p:nvPr/>
          </p:nvSpPr>
          <p:spPr>
            <a:xfrm>
              <a:off x="7202457"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83"/>
            <p:cNvSpPr/>
            <p:nvPr/>
          </p:nvSpPr>
          <p:spPr>
            <a:xfrm>
              <a:off x="7186065"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83"/>
            <p:cNvSpPr/>
            <p:nvPr/>
          </p:nvSpPr>
          <p:spPr>
            <a:xfrm>
              <a:off x="7126004" y="1734506"/>
              <a:ext cx="57569" cy="66146"/>
            </a:xfrm>
            <a:custGeom>
              <a:avLst/>
              <a:gdLst/>
              <a:ahLst/>
              <a:cxnLst/>
              <a:rect l="l" t="t" r="r" b="b"/>
              <a:pathLst>
                <a:path w="2195" h="2522" extrusionOk="0">
                  <a:moveTo>
                    <a:pt x="1362" y="0"/>
                  </a:moveTo>
                  <a:lnTo>
                    <a:pt x="765" y="246"/>
                  </a:lnTo>
                  <a:lnTo>
                    <a:pt x="756" y="250"/>
                  </a:lnTo>
                  <a:cubicBezTo>
                    <a:pt x="727" y="260"/>
                    <a:pt x="0" y="529"/>
                    <a:pt x="0" y="1448"/>
                  </a:cubicBezTo>
                  <a:lnTo>
                    <a:pt x="0" y="2343"/>
                  </a:lnTo>
                  <a:lnTo>
                    <a:pt x="688" y="2343"/>
                  </a:lnTo>
                  <a:lnTo>
                    <a:pt x="688" y="1400"/>
                  </a:lnTo>
                  <a:cubicBezTo>
                    <a:pt x="688" y="1292"/>
                    <a:pt x="769" y="1238"/>
                    <a:pt x="849" y="1238"/>
                  </a:cubicBezTo>
                  <a:cubicBezTo>
                    <a:pt x="930" y="1238"/>
                    <a:pt x="1011" y="1292"/>
                    <a:pt x="1011" y="1400"/>
                  </a:cubicBezTo>
                  <a:lnTo>
                    <a:pt x="1011" y="2521"/>
                  </a:lnTo>
                  <a:lnTo>
                    <a:pt x="2194" y="2521"/>
                  </a:lnTo>
                  <a:lnTo>
                    <a:pt x="13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83"/>
            <p:cNvSpPr/>
            <p:nvPr/>
          </p:nvSpPr>
          <p:spPr>
            <a:xfrm>
              <a:off x="7216095"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8" y="506"/>
                    <a:pt x="1232"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83"/>
            <p:cNvSpPr/>
            <p:nvPr/>
          </p:nvSpPr>
          <p:spPr>
            <a:xfrm>
              <a:off x="7124850" y="1734506"/>
              <a:ext cx="36640" cy="61477"/>
            </a:xfrm>
            <a:custGeom>
              <a:avLst/>
              <a:gdLst/>
              <a:ahLst/>
              <a:cxnLst/>
              <a:rect l="l" t="t" r="r" b="b"/>
              <a:pathLst>
                <a:path w="1397" h="2344" extrusionOk="0">
                  <a:moveTo>
                    <a:pt x="1362" y="0"/>
                  </a:moveTo>
                  <a:lnTo>
                    <a:pt x="771" y="246"/>
                  </a:lnTo>
                  <a:lnTo>
                    <a:pt x="756" y="250"/>
                  </a:lnTo>
                  <a:cubicBezTo>
                    <a:pt x="727" y="265"/>
                    <a:pt x="1" y="529"/>
                    <a:pt x="1" y="1448"/>
                  </a:cubicBezTo>
                  <a:lnTo>
                    <a:pt x="1" y="2343"/>
                  </a:lnTo>
                  <a:lnTo>
                    <a:pt x="323" y="2343"/>
                  </a:lnTo>
                  <a:lnTo>
                    <a:pt x="323" y="1448"/>
                  </a:lnTo>
                  <a:cubicBezTo>
                    <a:pt x="318" y="529"/>
                    <a:pt x="1050" y="260"/>
                    <a:pt x="1083" y="250"/>
                  </a:cubicBezTo>
                  <a:lnTo>
                    <a:pt x="1093" y="246"/>
                  </a:lnTo>
                  <a:lnTo>
                    <a:pt x="1396" y="120"/>
                  </a:lnTo>
                  <a:lnTo>
                    <a:pt x="136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83"/>
            <p:cNvSpPr/>
            <p:nvPr/>
          </p:nvSpPr>
          <p:spPr>
            <a:xfrm>
              <a:off x="7151366"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83"/>
            <p:cNvSpPr/>
            <p:nvPr/>
          </p:nvSpPr>
          <p:spPr>
            <a:xfrm>
              <a:off x="7171666" y="1728447"/>
              <a:ext cx="16812" cy="19566"/>
            </a:xfrm>
            <a:custGeom>
              <a:avLst/>
              <a:gdLst/>
              <a:ahLst/>
              <a:cxnLst/>
              <a:rect l="l" t="t" r="r" b="b"/>
              <a:pathLst>
                <a:path w="641" h="746" extrusionOk="0">
                  <a:moveTo>
                    <a:pt x="155" y="0"/>
                  </a:moveTo>
                  <a:lnTo>
                    <a:pt x="1" y="101"/>
                  </a:lnTo>
                  <a:lnTo>
                    <a:pt x="314" y="746"/>
                  </a:lnTo>
                  <a:lnTo>
                    <a:pt x="641" y="510"/>
                  </a:lnTo>
                  <a:lnTo>
                    <a:pt x="217" y="96"/>
                  </a:lnTo>
                  <a:cubicBezTo>
                    <a:pt x="189" y="68"/>
                    <a:pt x="169"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83"/>
            <p:cNvSpPr/>
            <p:nvPr/>
          </p:nvSpPr>
          <p:spPr>
            <a:xfrm>
              <a:off x="7179875"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83"/>
            <p:cNvSpPr/>
            <p:nvPr/>
          </p:nvSpPr>
          <p:spPr>
            <a:xfrm>
              <a:off x="7210430" y="1760366"/>
              <a:ext cx="4695" cy="13035"/>
            </a:xfrm>
            <a:custGeom>
              <a:avLst/>
              <a:gdLst/>
              <a:ahLst/>
              <a:cxnLst/>
              <a:rect l="l" t="t" r="r" b="b"/>
              <a:pathLst>
                <a:path w="179" h="497" extrusionOk="0">
                  <a:moveTo>
                    <a:pt x="48" y="1"/>
                  </a:moveTo>
                  <a:lnTo>
                    <a:pt x="0" y="126"/>
                  </a:lnTo>
                  <a:lnTo>
                    <a:pt x="58" y="496"/>
                  </a:lnTo>
                  <a:lnTo>
                    <a:pt x="178"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83"/>
            <p:cNvSpPr/>
            <p:nvPr/>
          </p:nvSpPr>
          <p:spPr>
            <a:xfrm>
              <a:off x="7205998"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83"/>
            <p:cNvSpPr/>
            <p:nvPr/>
          </p:nvSpPr>
          <p:spPr>
            <a:xfrm>
              <a:off x="7115906" y="1586084"/>
              <a:ext cx="162322" cy="219865"/>
            </a:xfrm>
            <a:custGeom>
              <a:avLst/>
              <a:gdLst/>
              <a:ahLst/>
              <a:cxnLst/>
              <a:rect l="l" t="t" r="r" b="b"/>
              <a:pathLst>
                <a:path w="6189" h="8383" extrusionOk="0">
                  <a:moveTo>
                    <a:pt x="3176" y="438"/>
                  </a:moveTo>
                  <a:cubicBezTo>
                    <a:pt x="3984" y="438"/>
                    <a:pt x="4639" y="1098"/>
                    <a:pt x="4639" y="1901"/>
                  </a:cubicBezTo>
                  <a:lnTo>
                    <a:pt x="4639" y="2301"/>
                  </a:lnTo>
                  <a:lnTo>
                    <a:pt x="4634" y="2296"/>
                  </a:lnTo>
                  <a:lnTo>
                    <a:pt x="4629" y="2291"/>
                  </a:lnTo>
                  <a:lnTo>
                    <a:pt x="4619" y="2281"/>
                  </a:lnTo>
                  <a:lnTo>
                    <a:pt x="4610" y="2276"/>
                  </a:lnTo>
                  <a:lnTo>
                    <a:pt x="4600" y="2272"/>
                  </a:lnTo>
                  <a:lnTo>
                    <a:pt x="4591" y="2262"/>
                  </a:lnTo>
                  <a:lnTo>
                    <a:pt x="4581" y="2257"/>
                  </a:lnTo>
                  <a:lnTo>
                    <a:pt x="4571" y="2252"/>
                  </a:lnTo>
                  <a:lnTo>
                    <a:pt x="4562" y="2248"/>
                  </a:lnTo>
                  <a:lnTo>
                    <a:pt x="4533" y="2248"/>
                  </a:lnTo>
                  <a:cubicBezTo>
                    <a:pt x="4076" y="2142"/>
                    <a:pt x="3931" y="1550"/>
                    <a:pt x="3931" y="1545"/>
                  </a:cubicBezTo>
                  <a:cubicBezTo>
                    <a:pt x="3906" y="1434"/>
                    <a:pt x="3810" y="1372"/>
                    <a:pt x="3714" y="1372"/>
                  </a:cubicBezTo>
                  <a:cubicBezTo>
                    <a:pt x="3648" y="1372"/>
                    <a:pt x="3582" y="1401"/>
                    <a:pt x="3537" y="1463"/>
                  </a:cubicBezTo>
                  <a:cubicBezTo>
                    <a:pt x="2979" y="2233"/>
                    <a:pt x="1752" y="2238"/>
                    <a:pt x="1737" y="2238"/>
                  </a:cubicBezTo>
                  <a:lnTo>
                    <a:pt x="1670" y="2238"/>
                  </a:lnTo>
                  <a:lnTo>
                    <a:pt x="1660" y="2243"/>
                  </a:lnTo>
                  <a:lnTo>
                    <a:pt x="1651" y="2248"/>
                  </a:lnTo>
                  <a:lnTo>
                    <a:pt x="1641" y="2252"/>
                  </a:lnTo>
                  <a:lnTo>
                    <a:pt x="1631" y="2257"/>
                  </a:lnTo>
                  <a:lnTo>
                    <a:pt x="1622" y="2262"/>
                  </a:lnTo>
                  <a:lnTo>
                    <a:pt x="1612" y="2267"/>
                  </a:lnTo>
                  <a:lnTo>
                    <a:pt x="1602" y="2272"/>
                  </a:lnTo>
                  <a:lnTo>
                    <a:pt x="1598" y="2281"/>
                  </a:lnTo>
                  <a:lnTo>
                    <a:pt x="1588" y="2286"/>
                  </a:lnTo>
                  <a:lnTo>
                    <a:pt x="1578" y="2296"/>
                  </a:lnTo>
                  <a:lnTo>
                    <a:pt x="1578" y="1901"/>
                  </a:lnTo>
                  <a:cubicBezTo>
                    <a:pt x="1578" y="1098"/>
                    <a:pt x="2233" y="443"/>
                    <a:pt x="3041" y="438"/>
                  </a:cubicBezTo>
                  <a:close/>
                  <a:moveTo>
                    <a:pt x="1516" y="2849"/>
                  </a:moveTo>
                  <a:lnTo>
                    <a:pt x="1516" y="3301"/>
                  </a:lnTo>
                  <a:cubicBezTo>
                    <a:pt x="1439" y="3248"/>
                    <a:pt x="1396" y="3167"/>
                    <a:pt x="1396" y="3075"/>
                  </a:cubicBezTo>
                  <a:cubicBezTo>
                    <a:pt x="1396" y="2984"/>
                    <a:pt x="1439" y="2902"/>
                    <a:pt x="1516" y="2849"/>
                  </a:cubicBezTo>
                  <a:close/>
                  <a:moveTo>
                    <a:pt x="4706" y="2849"/>
                  </a:moveTo>
                  <a:cubicBezTo>
                    <a:pt x="4865" y="2960"/>
                    <a:pt x="4865" y="3196"/>
                    <a:pt x="4706" y="3301"/>
                  </a:cubicBezTo>
                  <a:lnTo>
                    <a:pt x="4706" y="2849"/>
                  </a:lnTo>
                  <a:close/>
                  <a:moveTo>
                    <a:pt x="3638" y="2002"/>
                  </a:moveTo>
                  <a:cubicBezTo>
                    <a:pt x="3753" y="2224"/>
                    <a:pt x="3946" y="2483"/>
                    <a:pt x="4263" y="2618"/>
                  </a:cubicBezTo>
                  <a:lnTo>
                    <a:pt x="4263" y="3518"/>
                  </a:lnTo>
                  <a:cubicBezTo>
                    <a:pt x="4263" y="4081"/>
                    <a:pt x="3806" y="4538"/>
                    <a:pt x="3243" y="4538"/>
                  </a:cubicBezTo>
                  <a:lnTo>
                    <a:pt x="2974" y="4538"/>
                  </a:lnTo>
                  <a:cubicBezTo>
                    <a:pt x="2411" y="4533"/>
                    <a:pt x="1954" y="4076"/>
                    <a:pt x="1958" y="3513"/>
                  </a:cubicBezTo>
                  <a:lnTo>
                    <a:pt x="1954" y="3513"/>
                  </a:lnTo>
                  <a:lnTo>
                    <a:pt x="1954" y="2666"/>
                  </a:lnTo>
                  <a:cubicBezTo>
                    <a:pt x="2329" y="2633"/>
                    <a:pt x="3089" y="2503"/>
                    <a:pt x="3638" y="2002"/>
                  </a:cubicBezTo>
                  <a:close/>
                  <a:moveTo>
                    <a:pt x="3503" y="4952"/>
                  </a:moveTo>
                  <a:lnTo>
                    <a:pt x="3503" y="5231"/>
                  </a:lnTo>
                  <a:lnTo>
                    <a:pt x="3104" y="5649"/>
                  </a:lnTo>
                  <a:lnTo>
                    <a:pt x="2719" y="5274"/>
                  </a:lnTo>
                  <a:lnTo>
                    <a:pt x="2719" y="5029"/>
                  </a:lnTo>
                  <a:lnTo>
                    <a:pt x="2719" y="4952"/>
                  </a:lnTo>
                  <a:cubicBezTo>
                    <a:pt x="2801" y="4966"/>
                    <a:pt x="2887" y="4976"/>
                    <a:pt x="2974" y="4976"/>
                  </a:cubicBezTo>
                  <a:lnTo>
                    <a:pt x="3243" y="4976"/>
                  </a:lnTo>
                  <a:cubicBezTo>
                    <a:pt x="3330" y="4976"/>
                    <a:pt x="3416" y="4966"/>
                    <a:pt x="3503" y="4952"/>
                  </a:cubicBezTo>
                  <a:close/>
                  <a:moveTo>
                    <a:pt x="3917" y="5428"/>
                  </a:moveTo>
                  <a:lnTo>
                    <a:pt x="4071" y="5529"/>
                  </a:lnTo>
                  <a:lnTo>
                    <a:pt x="3758" y="6174"/>
                  </a:lnTo>
                  <a:lnTo>
                    <a:pt x="3681" y="6121"/>
                  </a:lnTo>
                  <a:lnTo>
                    <a:pt x="3436" y="5938"/>
                  </a:lnTo>
                  <a:lnTo>
                    <a:pt x="3883" y="5471"/>
                  </a:lnTo>
                  <a:cubicBezTo>
                    <a:pt x="3893" y="5462"/>
                    <a:pt x="3907" y="5443"/>
                    <a:pt x="3917" y="5428"/>
                  </a:cubicBezTo>
                  <a:close/>
                  <a:moveTo>
                    <a:pt x="2286" y="5423"/>
                  </a:moveTo>
                  <a:cubicBezTo>
                    <a:pt x="2295" y="5462"/>
                    <a:pt x="2315" y="5496"/>
                    <a:pt x="2343" y="5524"/>
                  </a:cubicBezTo>
                  <a:lnTo>
                    <a:pt x="2767" y="5938"/>
                  </a:lnTo>
                  <a:lnTo>
                    <a:pt x="2444" y="6179"/>
                  </a:lnTo>
                  <a:lnTo>
                    <a:pt x="2132" y="5529"/>
                  </a:lnTo>
                  <a:lnTo>
                    <a:pt x="2286" y="5423"/>
                  </a:lnTo>
                  <a:close/>
                  <a:moveTo>
                    <a:pt x="3099" y="6237"/>
                  </a:moveTo>
                  <a:lnTo>
                    <a:pt x="3282" y="6371"/>
                  </a:lnTo>
                  <a:lnTo>
                    <a:pt x="3219" y="6525"/>
                  </a:lnTo>
                  <a:lnTo>
                    <a:pt x="2988" y="6525"/>
                  </a:lnTo>
                  <a:lnTo>
                    <a:pt x="2926" y="6366"/>
                  </a:lnTo>
                  <a:lnTo>
                    <a:pt x="3099" y="6237"/>
                  </a:lnTo>
                  <a:close/>
                  <a:moveTo>
                    <a:pt x="2560" y="6636"/>
                  </a:moveTo>
                  <a:lnTo>
                    <a:pt x="2613" y="6771"/>
                  </a:lnTo>
                  <a:lnTo>
                    <a:pt x="2555" y="7136"/>
                  </a:lnTo>
                  <a:lnTo>
                    <a:pt x="2435" y="6718"/>
                  </a:lnTo>
                  <a:cubicBezTo>
                    <a:pt x="2454" y="6708"/>
                    <a:pt x="2473" y="6698"/>
                    <a:pt x="2493" y="6689"/>
                  </a:cubicBezTo>
                  <a:lnTo>
                    <a:pt x="2560" y="6636"/>
                  </a:lnTo>
                  <a:close/>
                  <a:moveTo>
                    <a:pt x="3647" y="6641"/>
                  </a:moveTo>
                  <a:lnTo>
                    <a:pt x="3710" y="6689"/>
                  </a:lnTo>
                  <a:cubicBezTo>
                    <a:pt x="3729" y="6703"/>
                    <a:pt x="3753" y="6713"/>
                    <a:pt x="3782" y="6723"/>
                  </a:cubicBezTo>
                  <a:lnTo>
                    <a:pt x="3662" y="7141"/>
                  </a:lnTo>
                  <a:lnTo>
                    <a:pt x="3599" y="6766"/>
                  </a:lnTo>
                  <a:lnTo>
                    <a:pt x="3647" y="6641"/>
                  </a:lnTo>
                  <a:close/>
                  <a:moveTo>
                    <a:pt x="3185" y="6968"/>
                  </a:moveTo>
                  <a:lnTo>
                    <a:pt x="3344" y="7945"/>
                  </a:lnTo>
                  <a:lnTo>
                    <a:pt x="2873" y="7945"/>
                  </a:lnTo>
                  <a:lnTo>
                    <a:pt x="3032" y="6968"/>
                  </a:lnTo>
                  <a:close/>
                  <a:moveTo>
                    <a:pt x="4514" y="5751"/>
                  </a:moveTo>
                  <a:lnTo>
                    <a:pt x="5014" y="5957"/>
                  </a:lnTo>
                  <a:lnTo>
                    <a:pt x="5024" y="5962"/>
                  </a:lnTo>
                  <a:cubicBezTo>
                    <a:pt x="5057" y="5972"/>
                    <a:pt x="5745" y="6222"/>
                    <a:pt x="5745" y="7103"/>
                  </a:cubicBezTo>
                  <a:lnTo>
                    <a:pt x="5745" y="7940"/>
                  </a:lnTo>
                  <a:lnTo>
                    <a:pt x="5745" y="7945"/>
                  </a:lnTo>
                  <a:lnTo>
                    <a:pt x="5173" y="7945"/>
                  </a:lnTo>
                  <a:lnTo>
                    <a:pt x="5173" y="7059"/>
                  </a:lnTo>
                  <a:cubicBezTo>
                    <a:pt x="5173" y="6910"/>
                    <a:pt x="5062" y="6836"/>
                    <a:pt x="4951" y="6836"/>
                  </a:cubicBezTo>
                  <a:cubicBezTo>
                    <a:pt x="4841" y="6836"/>
                    <a:pt x="4730" y="6910"/>
                    <a:pt x="4730" y="7059"/>
                  </a:cubicBezTo>
                  <a:lnTo>
                    <a:pt x="4730" y="7945"/>
                  </a:lnTo>
                  <a:lnTo>
                    <a:pt x="3898" y="7945"/>
                  </a:lnTo>
                  <a:lnTo>
                    <a:pt x="4514" y="5751"/>
                  </a:lnTo>
                  <a:close/>
                  <a:moveTo>
                    <a:pt x="3041" y="1"/>
                  </a:moveTo>
                  <a:cubicBezTo>
                    <a:pt x="1987" y="1"/>
                    <a:pt x="1136" y="852"/>
                    <a:pt x="1136" y="1901"/>
                  </a:cubicBezTo>
                  <a:lnTo>
                    <a:pt x="1136" y="2604"/>
                  </a:lnTo>
                  <a:cubicBezTo>
                    <a:pt x="765" y="3017"/>
                    <a:pt x="991" y="3677"/>
                    <a:pt x="1540" y="3778"/>
                  </a:cubicBezTo>
                  <a:cubicBezTo>
                    <a:pt x="1622" y="4211"/>
                    <a:pt x="1891" y="4586"/>
                    <a:pt x="2276" y="4793"/>
                  </a:cubicBezTo>
                  <a:lnTo>
                    <a:pt x="2276" y="4904"/>
                  </a:lnTo>
                  <a:lnTo>
                    <a:pt x="1780" y="5231"/>
                  </a:lnTo>
                  <a:lnTo>
                    <a:pt x="1761" y="5240"/>
                  </a:lnTo>
                  <a:lnTo>
                    <a:pt x="1011" y="5548"/>
                  </a:lnTo>
                  <a:cubicBezTo>
                    <a:pt x="659" y="5669"/>
                    <a:pt x="0" y="6150"/>
                    <a:pt x="0" y="7107"/>
                  </a:cubicBezTo>
                  <a:lnTo>
                    <a:pt x="0" y="8161"/>
                  </a:lnTo>
                  <a:cubicBezTo>
                    <a:pt x="0" y="8286"/>
                    <a:pt x="101" y="8383"/>
                    <a:pt x="221" y="8383"/>
                  </a:cubicBezTo>
                  <a:lnTo>
                    <a:pt x="1670" y="8383"/>
                  </a:lnTo>
                  <a:cubicBezTo>
                    <a:pt x="1962" y="8383"/>
                    <a:pt x="1963" y="7945"/>
                    <a:pt x="1675" y="7945"/>
                  </a:cubicBezTo>
                  <a:cubicBezTo>
                    <a:pt x="1673" y="7945"/>
                    <a:pt x="1671" y="7945"/>
                    <a:pt x="1670" y="7945"/>
                  </a:cubicBezTo>
                  <a:lnTo>
                    <a:pt x="1458" y="7945"/>
                  </a:lnTo>
                  <a:lnTo>
                    <a:pt x="1458" y="7059"/>
                  </a:lnTo>
                  <a:cubicBezTo>
                    <a:pt x="1458" y="6910"/>
                    <a:pt x="1347" y="6836"/>
                    <a:pt x="1237" y="6836"/>
                  </a:cubicBezTo>
                  <a:cubicBezTo>
                    <a:pt x="1126" y="6836"/>
                    <a:pt x="1015" y="6910"/>
                    <a:pt x="1015" y="7059"/>
                  </a:cubicBezTo>
                  <a:lnTo>
                    <a:pt x="1015" y="7945"/>
                  </a:lnTo>
                  <a:lnTo>
                    <a:pt x="443" y="7945"/>
                  </a:lnTo>
                  <a:lnTo>
                    <a:pt x="443" y="7107"/>
                  </a:lnTo>
                  <a:cubicBezTo>
                    <a:pt x="443" y="6227"/>
                    <a:pt x="1131" y="5977"/>
                    <a:pt x="1165" y="5962"/>
                  </a:cubicBezTo>
                  <a:lnTo>
                    <a:pt x="1179" y="5957"/>
                  </a:lnTo>
                  <a:lnTo>
                    <a:pt x="1708" y="5736"/>
                  </a:lnTo>
                  <a:lnTo>
                    <a:pt x="2324" y="7949"/>
                  </a:lnTo>
                  <a:cubicBezTo>
                    <a:pt x="2069" y="8007"/>
                    <a:pt x="2112" y="8383"/>
                    <a:pt x="2372" y="8383"/>
                  </a:cubicBezTo>
                  <a:lnTo>
                    <a:pt x="5967" y="8383"/>
                  </a:lnTo>
                  <a:cubicBezTo>
                    <a:pt x="6087" y="8383"/>
                    <a:pt x="6188" y="8282"/>
                    <a:pt x="6188" y="8161"/>
                  </a:cubicBezTo>
                  <a:lnTo>
                    <a:pt x="6188" y="7107"/>
                  </a:lnTo>
                  <a:cubicBezTo>
                    <a:pt x="6188" y="6150"/>
                    <a:pt x="5529"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83"/>
            <p:cNvSpPr/>
            <p:nvPr/>
          </p:nvSpPr>
          <p:spPr>
            <a:xfrm>
              <a:off x="7169069" y="1510602"/>
              <a:ext cx="257187" cy="61110"/>
            </a:xfrm>
            <a:custGeom>
              <a:avLst/>
              <a:gdLst/>
              <a:ahLst/>
              <a:cxnLst/>
              <a:rect l="l" t="t" r="r" b="b"/>
              <a:pathLst>
                <a:path w="9806" h="2330" extrusionOk="0">
                  <a:moveTo>
                    <a:pt x="4963" y="1"/>
                  </a:moveTo>
                  <a:cubicBezTo>
                    <a:pt x="3241" y="1"/>
                    <a:pt x="1524" y="636"/>
                    <a:pt x="187" y="1892"/>
                  </a:cubicBezTo>
                  <a:cubicBezTo>
                    <a:pt x="1" y="2044"/>
                    <a:pt x="151" y="2286"/>
                    <a:pt x="328" y="2286"/>
                  </a:cubicBezTo>
                  <a:cubicBezTo>
                    <a:pt x="381" y="2286"/>
                    <a:pt x="436" y="2265"/>
                    <a:pt x="485" y="2215"/>
                  </a:cubicBezTo>
                  <a:cubicBezTo>
                    <a:pt x="1738" y="1040"/>
                    <a:pt x="3348" y="446"/>
                    <a:pt x="4961" y="446"/>
                  </a:cubicBezTo>
                  <a:cubicBezTo>
                    <a:pt x="6407" y="446"/>
                    <a:pt x="7856" y="923"/>
                    <a:pt x="9055" y="1887"/>
                  </a:cubicBezTo>
                  <a:lnTo>
                    <a:pt x="8703" y="1887"/>
                  </a:lnTo>
                  <a:cubicBezTo>
                    <a:pt x="8405" y="1887"/>
                    <a:pt x="8405" y="2330"/>
                    <a:pt x="8703" y="2330"/>
                  </a:cubicBezTo>
                  <a:lnTo>
                    <a:pt x="9584" y="2330"/>
                  </a:lnTo>
                  <a:cubicBezTo>
                    <a:pt x="9704" y="2330"/>
                    <a:pt x="9805" y="2229"/>
                    <a:pt x="9805" y="2109"/>
                  </a:cubicBezTo>
                  <a:lnTo>
                    <a:pt x="9805" y="1310"/>
                  </a:lnTo>
                  <a:cubicBezTo>
                    <a:pt x="9805" y="1190"/>
                    <a:pt x="9704" y="1089"/>
                    <a:pt x="9584" y="1089"/>
                  </a:cubicBezTo>
                  <a:cubicBezTo>
                    <a:pt x="9464" y="1089"/>
                    <a:pt x="9363" y="1190"/>
                    <a:pt x="9363" y="1310"/>
                  </a:cubicBezTo>
                  <a:lnTo>
                    <a:pt x="9363" y="1565"/>
                  </a:lnTo>
                  <a:cubicBezTo>
                    <a:pt x="8077" y="519"/>
                    <a:pt x="6518" y="1"/>
                    <a:pt x="4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83"/>
            <p:cNvSpPr/>
            <p:nvPr/>
          </p:nvSpPr>
          <p:spPr>
            <a:xfrm>
              <a:off x="7176859" y="1819693"/>
              <a:ext cx="245358" cy="57569"/>
            </a:xfrm>
            <a:custGeom>
              <a:avLst/>
              <a:gdLst/>
              <a:ahLst/>
              <a:cxnLst/>
              <a:rect l="l" t="t" r="r" b="b"/>
              <a:pathLst>
                <a:path w="9355" h="2195" extrusionOk="0">
                  <a:moveTo>
                    <a:pt x="222" y="0"/>
                  </a:moveTo>
                  <a:cubicBezTo>
                    <a:pt x="101" y="0"/>
                    <a:pt x="0" y="101"/>
                    <a:pt x="0" y="221"/>
                  </a:cubicBezTo>
                  <a:lnTo>
                    <a:pt x="0" y="1015"/>
                  </a:lnTo>
                  <a:cubicBezTo>
                    <a:pt x="0" y="1164"/>
                    <a:pt x="111" y="1239"/>
                    <a:pt x="222" y="1239"/>
                  </a:cubicBezTo>
                  <a:cubicBezTo>
                    <a:pt x="332" y="1239"/>
                    <a:pt x="443" y="1164"/>
                    <a:pt x="443" y="1015"/>
                  </a:cubicBezTo>
                  <a:lnTo>
                    <a:pt x="443" y="775"/>
                  </a:lnTo>
                  <a:cubicBezTo>
                    <a:pt x="1696" y="1724"/>
                    <a:pt x="3182" y="2194"/>
                    <a:pt x="4666" y="2194"/>
                  </a:cubicBezTo>
                  <a:cubicBezTo>
                    <a:pt x="6304" y="2194"/>
                    <a:pt x="7938" y="1620"/>
                    <a:pt x="9248" y="481"/>
                  </a:cubicBezTo>
                  <a:cubicBezTo>
                    <a:pt x="9345" y="399"/>
                    <a:pt x="9354" y="255"/>
                    <a:pt x="9272" y="164"/>
                  </a:cubicBezTo>
                  <a:cubicBezTo>
                    <a:pt x="9228" y="114"/>
                    <a:pt x="9167" y="89"/>
                    <a:pt x="9106" y="89"/>
                  </a:cubicBezTo>
                  <a:cubicBezTo>
                    <a:pt x="9054" y="89"/>
                    <a:pt x="9002" y="107"/>
                    <a:pt x="8960" y="144"/>
                  </a:cubicBezTo>
                  <a:cubicBezTo>
                    <a:pt x="7732" y="1210"/>
                    <a:pt x="6198" y="1749"/>
                    <a:pt x="4661" y="1749"/>
                  </a:cubicBezTo>
                  <a:cubicBezTo>
                    <a:pt x="3284" y="1749"/>
                    <a:pt x="1903" y="1316"/>
                    <a:pt x="736" y="443"/>
                  </a:cubicBezTo>
                  <a:lnTo>
                    <a:pt x="1107" y="443"/>
                  </a:lnTo>
                  <a:cubicBezTo>
                    <a:pt x="1400" y="443"/>
                    <a:pt x="1400"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83"/>
            <p:cNvSpPr/>
            <p:nvPr/>
          </p:nvSpPr>
          <p:spPr>
            <a:xfrm>
              <a:off x="7356045" y="1591776"/>
              <a:ext cx="100478" cy="60717"/>
            </a:xfrm>
            <a:custGeom>
              <a:avLst/>
              <a:gdLst/>
              <a:ahLst/>
              <a:cxnLst/>
              <a:rect l="l" t="t" r="r" b="b"/>
              <a:pathLst>
                <a:path w="3831" h="2315" extrusionOk="0">
                  <a:moveTo>
                    <a:pt x="1733" y="0"/>
                  </a:moveTo>
                  <a:cubicBezTo>
                    <a:pt x="1733" y="0"/>
                    <a:pt x="1" y="53"/>
                    <a:pt x="1" y="1549"/>
                  </a:cubicBezTo>
                  <a:lnTo>
                    <a:pt x="1" y="2314"/>
                  </a:lnTo>
                  <a:cubicBezTo>
                    <a:pt x="1" y="2314"/>
                    <a:pt x="1954" y="2151"/>
                    <a:pt x="2354" y="1371"/>
                  </a:cubicBezTo>
                  <a:cubicBezTo>
                    <a:pt x="2354" y="1371"/>
                    <a:pt x="2599" y="2276"/>
                    <a:pt x="3504" y="2314"/>
                  </a:cubicBezTo>
                  <a:cubicBezTo>
                    <a:pt x="3504" y="2314"/>
                    <a:pt x="3831" y="0"/>
                    <a:pt x="173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83"/>
            <p:cNvSpPr/>
            <p:nvPr/>
          </p:nvSpPr>
          <p:spPr>
            <a:xfrm>
              <a:off x="7356045" y="1591776"/>
              <a:ext cx="53793" cy="60717"/>
            </a:xfrm>
            <a:custGeom>
              <a:avLst/>
              <a:gdLst/>
              <a:ahLst/>
              <a:cxnLst/>
              <a:rect l="l" t="t" r="r" b="b"/>
              <a:pathLst>
                <a:path w="2051" h="2315" extrusionOk="0">
                  <a:moveTo>
                    <a:pt x="1733" y="0"/>
                  </a:moveTo>
                  <a:cubicBezTo>
                    <a:pt x="1733" y="0"/>
                    <a:pt x="1" y="53"/>
                    <a:pt x="1" y="1549"/>
                  </a:cubicBezTo>
                  <a:lnTo>
                    <a:pt x="1" y="2314"/>
                  </a:lnTo>
                  <a:cubicBezTo>
                    <a:pt x="1" y="2314"/>
                    <a:pt x="213" y="2300"/>
                    <a:pt x="516" y="2247"/>
                  </a:cubicBezTo>
                  <a:lnTo>
                    <a:pt x="516" y="1549"/>
                  </a:lnTo>
                  <a:cubicBezTo>
                    <a:pt x="516" y="366"/>
                    <a:pt x="1598" y="87"/>
                    <a:pt x="2051" y="24"/>
                  </a:cubicBezTo>
                  <a:cubicBezTo>
                    <a:pt x="1945" y="10"/>
                    <a:pt x="1839" y="0"/>
                    <a:pt x="173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83"/>
            <p:cNvSpPr/>
            <p:nvPr/>
          </p:nvSpPr>
          <p:spPr>
            <a:xfrm>
              <a:off x="7395675" y="1748249"/>
              <a:ext cx="12143" cy="10124"/>
            </a:xfrm>
            <a:custGeom>
              <a:avLst/>
              <a:gdLst/>
              <a:ahLst/>
              <a:cxnLst/>
              <a:rect l="l" t="t" r="r" b="b"/>
              <a:pathLst>
                <a:path w="463" h="386" extrusionOk="0">
                  <a:moveTo>
                    <a:pt x="227" y="1"/>
                  </a:moveTo>
                  <a:lnTo>
                    <a:pt x="1" y="169"/>
                  </a:lnTo>
                  <a:lnTo>
                    <a:pt x="92" y="386"/>
                  </a:lnTo>
                  <a:lnTo>
                    <a:pt x="381" y="386"/>
                  </a:lnTo>
                  <a:lnTo>
                    <a:pt x="463" y="174"/>
                  </a:lnTo>
                  <a:lnTo>
                    <a:pt x="22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83"/>
            <p:cNvSpPr/>
            <p:nvPr/>
          </p:nvSpPr>
          <p:spPr>
            <a:xfrm>
              <a:off x="7394416" y="1767552"/>
              <a:ext cx="15055" cy="28037"/>
            </a:xfrm>
            <a:custGeom>
              <a:avLst/>
              <a:gdLst/>
              <a:ahLst/>
              <a:cxnLst/>
              <a:rect l="l" t="t" r="r" b="b"/>
              <a:pathLst>
                <a:path w="574" h="1069" extrusionOk="0">
                  <a:moveTo>
                    <a:pt x="169" y="1"/>
                  </a:moveTo>
                  <a:lnTo>
                    <a:pt x="1" y="1069"/>
                  </a:lnTo>
                  <a:lnTo>
                    <a:pt x="573" y="1069"/>
                  </a:lnTo>
                  <a:lnTo>
                    <a:pt x="4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83"/>
            <p:cNvSpPr/>
            <p:nvPr/>
          </p:nvSpPr>
          <p:spPr>
            <a:xfrm>
              <a:off x="7354550" y="1658656"/>
              <a:ext cx="6714" cy="16182"/>
            </a:xfrm>
            <a:custGeom>
              <a:avLst/>
              <a:gdLst/>
              <a:ahLst/>
              <a:cxnLst/>
              <a:rect l="l" t="t" r="r" b="b"/>
              <a:pathLst>
                <a:path w="256" h="617" extrusionOk="0">
                  <a:moveTo>
                    <a:pt x="255" y="0"/>
                  </a:moveTo>
                  <a:lnTo>
                    <a:pt x="188" y="48"/>
                  </a:lnTo>
                  <a:cubicBezTo>
                    <a:pt x="0" y="173"/>
                    <a:pt x="0" y="443"/>
                    <a:pt x="188" y="573"/>
                  </a:cubicBezTo>
                  <a:lnTo>
                    <a:pt x="255" y="616"/>
                  </a:lnTo>
                  <a:lnTo>
                    <a:pt x="25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83"/>
            <p:cNvSpPr/>
            <p:nvPr/>
          </p:nvSpPr>
          <p:spPr>
            <a:xfrm>
              <a:off x="7442622" y="1658656"/>
              <a:ext cx="5455" cy="16182"/>
            </a:xfrm>
            <a:custGeom>
              <a:avLst/>
              <a:gdLst/>
              <a:ahLst/>
              <a:cxnLst/>
              <a:rect l="l" t="t" r="r" b="b"/>
              <a:pathLst>
                <a:path w="208" h="617" extrusionOk="0">
                  <a:moveTo>
                    <a:pt x="1" y="0"/>
                  </a:moveTo>
                  <a:lnTo>
                    <a:pt x="1" y="616"/>
                  </a:lnTo>
                  <a:lnTo>
                    <a:pt x="68" y="573"/>
                  </a:lnTo>
                  <a:cubicBezTo>
                    <a:pt x="155" y="510"/>
                    <a:pt x="208" y="414"/>
                    <a:pt x="208" y="308"/>
                  </a:cubicBezTo>
                  <a:cubicBezTo>
                    <a:pt x="208" y="202"/>
                    <a:pt x="155" y="106"/>
                    <a:pt x="68" y="48"/>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83"/>
            <p:cNvSpPr/>
            <p:nvPr/>
          </p:nvSpPr>
          <p:spPr>
            <a:xfrm>
              <a:off x="7370444" y="1636703"/>
              <a:ext cx="62867" cy="69424"/>
            </a:xfrm>
            <a:custGeom>
              <a:avLst/>
              <a:gdLst/>
              <a:ahLst/>
              <a:cxnLst/>
              <a:rect l="l" t="t" r="r" b="b"/>
              <a:pathLst>
                <a:path w="2397" h="2647" extrusionOk="0">
                  <a:moveTo>
                    <a:pt x="1742" y="0"/>
                  </a:moveTo>
                  <a:lnTo>
                    <a:pt x="1704" y="39"/>
                  </a:lnTo>
                  <a:cubicBezTo>
                    <a:pt x="1179" y="520"/>
                    <a:pt x="453" y="654"/>
                    <a:pt x="68" y="688"/>
                  </a:cubicBezTo>
                  <a:lnTo>
                    <a:pt x="44" y="688"/>
                  </a:lnTo>
                  <a:lnTo>
                    <a:pt x="5" y="693"/>
                  </a:lnTo>
                  <a:lnTo>
                    <a:pt x="5" y="1578"/>
                  </a:lnTo>
                  <a:cubicBezTo>
                    <a:pt x="0" y="2165"/>
                    <a:pt x="477" y="2646"/>
                    <a:pt x="1064" y="2646"/>
                  </a:cubicBezTo>
                  <a:lnTo>
                    <a:pt x="1333" y="2646"/>
                  </a:lnTo>
                  <a:cubicBezTo>
                    <a:pt x="1920" y="2646"/>
                    <a:pt x="2397" y="2170"/>
                    <a:pt x="2397" y="1583"/>
                  </a:cubicBezTo>
                  <a:lnTo>
                    <a:pt x="2397" y="659"/>
                  </a:lnTo>
                  <a:lnTo>
                    <a:pt x="2373" y="645"/>
                  </a:lnTo>
                  <a:cubicBezTo>
                    <a:pt x="2060" y="515"/>
                    <a:pt x="1872" y="250"/>
                    <a:pt x="1771" y="53"/>
                  </a:cubicBezTo>
                  <a:lnTo>
                    <a:pt x="174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83"/>
            <p:cNvSpPr/>
            <p:nvPr/>
          </p:nvSpPr>
          <p:spPr>
            <a:xfrm>
              <a:off x="7390508" y="1714547"/>
              <a:ext cx="22870" cy="21375"/>
            </a:xfrm>
            <a:custGeom>
              <a:avLst/>
              <a:gdLst/>
              <a:ahLst/>
              <a:cxnLst/>
              <a:rect l="l" t="t" r="r" b="b"/>
              <a:pathLst>
                <a:path w="872" h="815" extrusionOk="0">
                  <a:moveTo>
                    <a:pt x="0" y="1"/>
                  </a:moveTo>
                  <a:lnTo>
                    <a:pt x="0" y="391"/>
                  </a:lnTo>
                  <a:lnTo>
                    <a:pt x="429" y="814"/>
                  </a:lnTo>
                  <a:lnTo>
                    <a:pt x="871" y="352"/>
                  </a:lnTo>
                  <a:lnTo>
                    <a:pt x="871" y="1"/>
                  </a:lnTo>
                  <a:lnTo>
                    <a:pt x="823" y="10"/>
                  </a:lnTo>
                  <a:cubicBezTo>
                    <a:pt x="737" y="25"/>
                    <a:pt x="655" y="35"/>
                    <a:pt x="573" y="35"/>
                  </a:cubicBezTo>
                  <a:lnTo>
                    <a:pt x="304" y="35"/>
                  </a:lnTo>
                  <a:lnTo>
                    <a:pt x="299" y="30"/>
                  </a:lnTo>
                  <a:cubicBezTo>
                    <a:pt x="217" y="30"/>
                    <a:pt x="135" y="25"/>
                    <a:pt x="49" y="10"/>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83"/>
            <p:cNvSpPr/>
            <p:nvPr/>
          </p:nvSpPr>
          <p:spPr>
            <a:xfrm>
              <a:off x="7370444" y="1636703"/>
              <a:ext cx="48862" cy="69424"/>
            </a:xfrm>
            <a:custGeom>
              <a:avLst/>
              <a:gdLst/>
              <a:ahLst/>
              <a:cxnLst/>
              <a:rect l="l" t="t" r="r" b="b"/>
              <a:pathLst>
                <a:path w="1863" h="2647" extrusionOk="0">
                  <a:moveTo>
                    <a:pt x="1742" y="0"/>
                  </a:moveTo>
                  <a:lnTo>
                    <a:pt x="1699" y="43"/>
                  </a:lnTo>
                  <a:cubicBezTo>
                    <a:pt x="1179" y="525"/>
                    <a:pt x="453" y="654"/>
                    <a:pt x="68" y="693"/>
                  </a:cubicBezTo>
                  <a:lnTo>
                    <a:pt x="44" y="693"/>
                  </a:lnTo>
                  <a:lnTo>
                    <a:pt x="0" y="698"/>
                  </a:lnTo>
                  <a:lnTo>
                    <a:pt x="0" y="1583"/>
                  </a:lnTo>
                  <a:cubicBezTo>
                    <a:pt x="5" y="2170"/>
                    <a:pt x="477" y="2646"/>
                    <a:pt x="1064" y="2646"/>
                  </a:cubicBezTo>
                  <a:lnTo>
                    <a:pt x="1391" y="2646"/>
                  </a:lnTo>
                  <a:cubicBezTo>
                    <a:pt x="828" y="2613"/>
                    <a:pt x="385" y="2146"/>
                    <a:pt x="385" y="1583"/>
                  </a:cubicBezTo>
                  <a:lnTo>
                    <a:pt x="385" y="698"/>
                  </a:lnTo>
                  <a:lnTo>
                    <a:pt x="424" y="693"/>
                  </a:lnTo>
                  <a:lnTo>
                    <a:pt x="448" y="693"/>
                  </a:lnTo>
                  <a:cubicBezTo>
                    <a:pt x="785" y="659"/>
                    <a:pt x="1372" y="558"/>
                    <a:pt x="1863" y="217"/>
                  </a:cubicBezTo>
                  <a:cubicBezTo>
                    <a:pt x="1829" y="164"/>
                    <a:pt x="1800" y="111"/>
                    <a:pt x="1771" y="53"/>
                  </a:cubicBezTo>
                  <a:lnTo>
                    <a:pt x="1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83"/>
            <p:cNvSpPr/>
            <p:nvPr/>
          </p:nvSpPr>
          <p:spPr>
            <a:xfrm>
              <a:off x="7406900" y="1714547"/>
              <a:ext cx="6478" cy="787"/>
            </a:xfrm>
            <a:custGeom>
              <a:avLst/>
              <a:gdLst/>
              <a:ahLst/>
              <a:cxnLst/>
              <a:rect l="l" t="t" r="r" b="b"/>
              <a:pathLst>
                <a:path w="247" h="30" extrusionOk="0">
                  <a:moveTo>
                    <a:pt x="246" y="1"/>
                  </a:moveTo>
                  <a:lnTo>
                    <a:pt x="198" y="10"/>
                  </a:lnTo>
                  <a:cubicBezTo>
                    <a:pt x="131" y="20"/>
                    <a:pt x="68" y="30"/>
                    <a:pt x="1" y="30"/>
                  </a:cubicBezTo>
                  <a:lnTo>
                    <a:pt x="246" y="30"/>
                  </a:lnTo>
                  <a:lnTo>
                    <a:pt x="24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83"/>
            <p:cNvSpPr/>
            <p:nvPr/>
          </p:nvSpPr>
          <p:spPr>
            <a:xfrm>
              <a:off x="7390508" y="1714547"/>
              <a:ext cx="16051" cy="21375"/>
            </a:xfrm>
            <a:custGeom>
              <a:avLst/>
              <a:gdLst/>
              <a:ahLst/>
              <a:cxnLst/>
              <a:rect l="l" t="t" r="r" b="b"/>
              <a:pathLst>
                <a:path w="612" h="815" extrusionOk="0">
                  <a:moveTo>
                    <a:pt x="0" y="1"/>
                  </a:moveTo>
                  <a:lnTo>
                    <a:pt x="0" y="391"/>
                  </a:lnTo>
                  <a:lnTo>
                    <a:pt x="429" y="814"/>
                  </a:lnTo>
                  <a:lnTo>
                    <a:pt x="612" y="622"/>
                  </a:lnTo>
                  <a:lnTo>
                    <a:pt x="381" y="391"/>
                  </a:lnTo>
                  <a:lnTo>
                    <a:pt x="381" y="30"/>
                  </a:lnTo>
                  <a:lnTo>
                    <a:pt x="299" y="30"/>
                  </a:lnTo>
                  <a:cubicBezTo>
                    <a:pt x="217" y="30"/>
                    <a:pt x="130" y="25"/>
                    <a:pt x="49" y="10"/>
                  </a:cubicBezTo>
                  <a:lnTo>
                    <a:pt x="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83"/>
            <p:cNvSpPr/>
            <p:nvPr/>
          </p:nvSpPr>
          <p:spPr>
            <a:xfrm>
              <a:off x="7330316" y="1734506"/>
              <a:ext cx="57701" cy="66146"/>
            </a:xfrm>
            <a:custGeom>
              <a:avLst/>
              <a:gdLst/>
              <a:ahLst/>
              <a:cxnLst/>
              <a:rect l="l" t="t" r="r" b="b"/>
              <a:pathLst>
                <a:path w="2200" h="2522" extrusionOk="0">
                  <a:moveTo>
                    <a:pt x="1367" y="0"/>
                  </a:moveTo>
                  <a:lnTo>
                    <a:pt x="770" y="246"/>
                  </a:lnTo>
                  <a:lnTo>
                    <a:pt x="761" y="250"/>
                  </a:lnTo>
                  <a:cubicBezTo>
                    <a:pt x="732" y="260"/>
                    <a:pt x="0" y="529"/>
                    <a:pt x="0" y="1448"/>
                  </a:cubicBezTo>
                  <a:lnTo>
                    <a:pt x="0" y="2343"/>
                  </a:lnTo>
                  <a:lnTo>
                    <a:pt x="693" y="2343"/>
                  </a:lnTo>
                  <a:lnTo>
                    <a:pt x="693" y="1400"/>
                  </a:lnTo>
                  <a:cubicBezTo>
                    <a:pt x="693" y="1292"/>
                    <a:pt x="774" y="1238"/>
                    <a:pt x="854" y="1238"/>
                  </a:cubicBezTo>
                  <a:cubicBezTo>
                    <a:pt x="935" y="1238"/>
                    <a:pt x="1016" y="1292"/>
                    <a:pt x="1016" y="1400"/>
                  </a:cubicBezTo>
                  <a:lnTo>
                    <a:pt x="1016" y="2521"/>
                  </a:lnTo>
                  <a:lnTo>
                    <a:pt x="2199" y="2521"/>
                  </a:lnTo>
                  <a:lnTo>
                    <a:pt x="1367"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83"/>
            <p:cNvSpPr/>
            <p:nvPr/>
          </p:nvSpPr>
          <p:spPr>
            <a:xfrm>
              <a:off x="7420539" y="1734742"/>
              <a:ext cx="52140" cy="61241"/>
            </a:xfrm>
            <a:custGeom>
              <a:avLst/>
              <a:gdLst/>
              <a:ahLst/>
              <a:cxnLst/>
              <a:rect l="l" t="t" r="r" b="b"/>
              <a:pathLst>
                <a:path w="1988" h="2335" extrusionOk="0">
                  <a:moveTo>
                    <a:pt x="655" y="1"/>
                  </a:moveTo>
                  <a:lnTo>
                    <a:pt x="1" y="2334"/>
                  </a:lnTo>
                  <a:lnTo>
                    <a:pt x="973" y="2334"/>
                  </a:lnTo>
                  <a:lnTo>
                    <a:pt x="973" y="1391"/>
                  </a:lnTo>
                  <a:cubicBezTo>
                    <a:pt x="973" y="1283"/>
                    <a:pt x="1053" y="1229"/>
                    <a:pt x="1134" y="1229"/>
                  </a:cubicBezTo>
                  <a:cubicBezTo>
                    <a:pt x="1214" y="1229"/>
                    <a:pt x="1295" y="1283"/>
                    <a:pt x="1295" y="1391"/>
                  </a:cubicBezTo>
                  <a:lnTo>
                    <a:pt x="1295" y="2334"/>
                  </a:lnTo>
                  <a:lnTo>
                    <a:pt x="1988" y="2334"/>
                  </a:lnTo>
                  <a:lnTo>
                    <a:pt x="1988" y="1439"/>
                  </a:lnTo>
                  <a:cubicBezTo>
                    <a:pt x="1983" y="506"/>
                    <a:pt x="1237" y="246"/>
                    <a:pt x="1228" y="241"/>
                  </a:cubicBezTo>
                  <a:lnTo>
                    <a:pt x="1218" y="237"/>
                  </a:lnTo>
                  <a:lnTo>
                    <a:pt x="65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83"/>
            <p:cNvSpPr/>
            <p:nvPr/>
          </p:nvSpPr>
          <p:spPr>
            <a:xfrm>
              <a:off x="7329162" y="1734506"/>
              <a:ext cx="36771" cy="61477"/>
            </a:xfrm>
            <a:custGeom>
              <a:avLst/>
              <a:gdLst/>
              <a:ahLst/>
              <a:cxnLst/>
              <a:rect l="l" t="t" r="r" b="b"/>
              <a:pathLst>
                <a:path w="1402" h="2344" extrusionOk="0">
                  <a:moveTo>
                    <a:pt x="1367" y="0"/>
                  </a:moveTo>
                  <a:lnTo>
                    <a:pt x="771" y="246"/>
                  </a:lnTo>
                  <a:lnTo>
                    <a:pt x="761" y="250"/>
                  </a:lnTo>
                  <a:cubicBezTo>
                    <a:pt x="728" y="265"/>
                    <a:pt x="1" y="529"/>
                    <a:pt x="1" y="1448"/>
                  </a:cubicBezTo>
                  <a:lnTo>
                    <a:pt x="1" y="2343"/>
                  </a:lnTo>
                  <a:lnTo>
                    <a:pt x="328" y="2343"/>
                  </a:lnTo>
                  <a:lnTo>
                    <a:pt x="328" y="1448"/>
                  </a:lnTo>
                  <a:cubicBezTo>
                    <a:pt x="328" y="529"/>
                    <a:pt x="1050" y="260"/>
                    <a:pt x="1084" y="250"/>
                  </a:cubicBezTo>
                  <a:lnTo>
                    <a:pt x="1093" y="246"/>
                  </a:lnTo>
                  <a:lnTo>
                    <a:pt x="1401" y="120"/>
                  </a:lnTo>
                  <a:lnTo>
                    <a:pt x="136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83"/>
            <p:cNvSpPr/>
            <p:nvPr/>
          </p:nvSpPr>
          <p:spPr>
            <a:xfrm>
              <a:off x="7355809" y="1766923"/>
              <a:ext cx="8471" cy="29060"/>
            </a:xfrm>
            <a:custGeom>
              <a:avLst/>
              <a:gdLst/>
              <a:ahLst/>
              <a:cxnLst/>
              <a:rect l="l" t="t" r="r" b="b"/>
              <a:pathLst>
                <a:path w="323" h="1108" extrusionOk="0">
                  <a:moveTo>
                    <a:pt x="164" y="1"/>
                  </a:moveTo>
                  <a:cubicBezTo>
                    <a:pt x="72" y="1"/>
                    <a:pt x="0" y="73"/>
                    <a:pt x="0" y="164"/>
                  </a:cubicBezTo>
                  <a:lnTo>
                    <a:pt x="0" y="1107"/>
                  </a:lnTo>
                  <a:lnTo>
                    <a:pt x="323" y="1107"/>
                  </a:lnTo>
                  <a:lnTo>
                    <a:pt x="323" y="164"/>
                  </a:lnTo>
                  <a:cubicBezTo>
                    <a:pt x="323" y="73"/>
                    <a:pt x="250" y="1"/>
                    <a:pt x="16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83"/>
            <p:cNvSpPr/>
            <p:nvPr/>
          </p:nvSpPr>
          <p:spPr>
            <a:xfrm>
              <a:off x="7376240" y="1728447"/>
              <a:ext cx="16812" cy="19566"/>
            </a:xfrm>
            <a:custGeom>
              <a:avLst/>
              <a:gdLst/>
              <a:ahLst/>
              <a:cxnLst/>
              <a:rect l="l" t="t" r="r" b="b"/>
              <a:pathLst>
                <a:path w="641" h="746" extrusionOk="0">
                  <a:moveTo>
                    <a:pt x="155" y="0"/>
                  </a:moveTo>
                  <a:lnTo>
                    <a:pt x="1" y="101"/>
                  </a:lnTo>
                  <a:lnTo>
                    <a:pt x="314" y="746"/>
                  </a:lnTo>
                  <a:lnTo>
                    <a:pt x="641" y="510"/>
                  </a:lnTo>
                  <a:lnTo>
                    <a:pt x="212" y="96"/>
                  </a:lnTo>
                  <a:cubicBezTo>
                    <a:pt x="188" y="68"/>
                    <a:pt x="164" y="34"/>
                    <a:pt x="155" y="0"/>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83"/>
            <p:cNvSpPr/>
            <p:nvPr/>
          </p:nvSpPr>
          <p:spPr>
            <a:xfrm>
              <a:off x="7384319" y="1760104"/>
              <a:ext cx="4695" cy="13166"/>
            </a:xfrm>
            <a:custGeom>
              <a:avLst/>
              <a:gdLst/>
              <a:ahLst/>
              <a:cxnLst/>
              <a:rect l="l" t="t" r="r" b="b"/>
              <a:pathLst>
                <a:path w="179" h="502" extrusionOk="0">
                  <a:moveTo>
                    <a:pt x="121" y="1"/>
                  </a:moveTo>
                  <a:lnTo>
                    <a:pt x="54" y="49"/>
                  </a:lnTo>
                  <a:cubicBezTo>
                    <a:pt x="34" y="63"/>
                    <a:pt x="20" y="73"/>
                    <a:pt x="1" y="78"/>
                  </a:cubicBezTo>
                  <a:lnTo>
                    <a:pt x="121" y="501"/>
                  </a:lnTo>
                  <a:lnTo>
                    <a:pt x="179" y="136"/>
                  </a:lnTo>
                  <a:lnTo>
                    <a:pt x="121"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83"/>
            <p:cNvSpPr/>
            <p:nvPr/>
          </p:nvSpPr>
          <p:spPr>
            <a:xfrm>
              <a:off x="7414874" y="1760366"/>
              <a:ext cx="4800" cy="13035"/>
            </a:xfrm>
            <a:custGeom>
              <a:avLst/>
              <a:gdLst/>
              <a:ahLst/>
              <a:cxnLst/>
              <a:rect l="l" t="t" r="r" b="b"/>
              <a:pathLst>
                <a:path w="183" h="497" extrusionOk="0">
                  <a:moveTo>
                    <a:pt x="48" y="1"/>
                  </a:moveTo>
                  <a:lnTo>
                    <a:pt x="0" y="126"/>
                  </a:lnTo>
                  <a:lnTo>
                    <a:pt x="63" y="496"/>
                  </a:lnTo>
                  <a:lnTo>
                    <a:pt x="183" y="78"/>
                  </a:lnTo>
                  <a:cubicBezTo>
                    <a:pt x="154" y="68"/>
                    <a:pt x="130" y="58"/>
                    <a:pt x="106" y="44"/>
                  </a:cubicBezTo>
                  <a:lnTo>
                    <a:pt x="48"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83"/>
            <p:cNvSpPr/>
            <p:nvPr/>
          </p:nvSpPr>
          <p:spPr>
            <a:xfrm>
              <a:off x="7410441" y="1728316"/>
              <a:ext cx="16681" cy="19697"/>
            </a:xfrm>
            <a:custGeom>
              <a:avLst/>
              <a:gdLst/>
              <a:ahLst/>
              <a:cxnLst/>
              <a:rect l="l" t="t" r="r" b="b"/>
              <a:pathLst>
                <a:path w="636" h="751" extrusionOk="0">
                  <a:moveTo>
                    <a:pt x="482" y="0"/>
                  </a:moveTo>
                  <a:cubicBezTo>
                    <a:pt x="472" y="20"/>
                    <a:pt x="463" y="34"/>
                    <a:pt x="448" y="48"/>
                  </a:cubicBezTo>
                  <a:lnTo>
                    <a:pt x="1" y="515"/>
                  </a:lnTo>
                  <a:lnTo>
                    <a:pt x="246" y="693"/>
                  </a:lnTo>
                  <a:lnTo>
                    <a:pt x="323" y="751"/>
                  </a:lnTo>
                  <a:lnTo>
                    <a:pt x="636" y="106"/>
                  </a:lnTo>
                  <a:lnTo>
                    <a:pt x="482"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83"/>
            <p:cNvSpPr/>
            <p:nvPr/>
          </p:nvSpPr>
          <p:spPr>
            <a:xfrm>
              <a:off x="7320350" y="1586084"/>
              <a:ext cx="162322" cy="219865"/>
            </a:xfrm>
            <a:custGeom>
              <a:avLst/>
              <a:gdLst/>
              <a:ahLst/>
              <a:cxnLst/>
              <a:rect l="l" t="t" r="r" b="b"/>
              <a:pathLst>
                <a:path w="6189" h="8383" extrusionOk="0">
                  <a:moveTo>
                    <a:pt x="3036" y="438"/>
                  </a:moveTo>
                  <a:lnTo>
                    <a:pt x="3041" y="443"/>
                  </a:lnTo>
                  <a:lnTo>
                    <a:pt x="3181" y="443"/>
                  </a:lnTo>
                  <a:cubicBezTo>
                    <a:pt x="3989" y="443"/>
                    <a:pt x="4643" y="1098"/>
                    <a:pt x="4643" y="1906"/>
                  </a:cubicBezTo>
                  <a:lnTo>
                    <a:pt x="4643" y="2305"/>
                  </a:lnTo>
                  <a:lnTo>
                    <a:pt x="4639" y="2301"/>
                  </a:lnTo>
                  <a:lnTo>
                    <a:pt x="4629" y="2291"/>
                  </a:lnTo>
                  <a:lnTo>
                    <a:pt x="4619" y="2286"/>
                  </a:lnTo>
                  <a:lnTo>
                    <a:pt x="4610" y="2276"/>
                  </a:lnTo>
                  <a:lnTo>
                    <a:pt x="4605" y="2272"/>
                  </a:lnTo>
                  <a:lnTo>
                    <a:pt x="4595" y="2267"/>
                  </a:lnTo>
                  <a:lnTo>
                    <a:pt x="4581" y="2262"/>
                  </a:lnTo>
                  <a:lnTo>
                    <a:pt x="4576" y="2257"/>
                  </a:lnTo>
                  <a:lnTo>
                    <a:pt x="4562" y="2252"/>
                  </a:lnTo>
                  <a:lnTo>
                    <a:pt x="4552" y="2252"/>
                  </a:lnTo>
                  <a:lnTo>
                    <a:pt x="4538" y="2248"/>
                  </a:lnTo>
                  <a:lnTo>
                    <a:pt x="4533" y="2248"/>
                  </a:lnTo>
                  <a:cubicBezTo>
                    <a:pt x="4076" y="2142"/>
                    <a:pt x="3931" y="1550"/>
                    <a:pt x="3931" y="1545"/>
                  </a:cubicBezTo>
                  <a:cubicBezTo>
                    <a:pt x="3908" y="1436"/>
                    <a:pt x="3813" y="1373"/>
                    <a:pt x="3716" y="1373"/>
                  </a:cubicBezTo>
                  <a:cubicBezTo>
                    <a:pt x="3650" y="1373"/>
                    <a:pt x="3583" y="1401"/>
                    <a:pt x="3537" y="1463"/>
                  </a:cubicBezTo>
                  <a:cubicBezTo>
                    <a:pt x="2983" y="2233"/>
                    <a:pt x="1756" y="2243"/>
                    <a:pt x="1737" y="2243"/>
                  </a:cubicBezTo>
                  <a:lnTo>
                    <a:pt x="1684" y="2243"/>
                  </a:lnTo>
                  <a:lnTo>
                    <a:pt x="1675" y="2248"/>
                  </a:lnTo>
                  <a:lnTo>
                    <a:pt x="1665" y="2248"/>
                  </a:lnTo>
                  <a:lnTo>
                    <a:pt x="1655" y="2252"/>
                  </a:lnTo>
                  <a:lnTo>
                    <a:pt x="1641" y="2257"/>
                  </a:lnTo>
                  <a:lnTo>
                    <a:pt x="1636" y="2262"/>
                  </a:lnTo>
                  <a:lnTo>
                    <a:pt x="1622" y="2267"/>
                  </a:lnTo>
                  <a:lnTo>
                    <a:pt x="1617" y="2272"/>
                  </a:lnTo>
                  <a:lnTo>
                    <a:pt x="1607" y="2281"/>
                  </a:lnTo>
                  <a:lnTo>
                    <a:pt x="1598" y="2286"/>
                  </a:lnTo>
                  <a:lnTo>
                    <a:pt x="1593" y="2291"/>
                  </a:lnTo>
                  <a:lnTo>
                    <a:pt x="1583" y="2301"/>
                  </a:lnTo>
                  <a:lnTo>
                    <a:pt x="1578" y="2305"/>
                  </a:lnTo>
                  <a:lnTo>
                    <a:pt x="1578" y="1901"/>
                  </a:lnTo>
                  <a:cubicBezTo>
                    <a:pt x="1578" y="1098"/>
                    <a:pt x="2233" y="443"/>
                    <a:pt x="3036" y="438"/>
                  </a:cubicBezTo>
                  <a:close/>
                  <a:moveTo>
                    <a:pt x="1516" y="2854"/>
                  </a:moveTo>
                  <a:lnTo>
                    <a:pt x="1516" y="3301"/>
                  </a:lnTo>
                  <a:cubicBezTo>
                    <a:pt x="1440" y="3254"/>
                    <a:pt x="1396" y="3168"/>
                    <a:pt x="1396" y="3078"/>
                  </a:cubicBezTo>
                  <a:lnTo>
                    <a:pt x="1396" y="3078"/>
                  </a:lnTo>
                  <a:cubicBezTo>
                    <a:pt x="1396" y="2987"/>
                    <a:pt x="1440" y="2902"/>
                    <a:pt x="1516" y="2854"/>
                  </a:cubicBezTo>
                  <a:close/>
                  <a:moveTo>
                    <a:pt x="4706" y="2854"/>
                  </a:moveTo>
                  <a:cubicBezTo>
                    <a:pt x="4865" y="2960"/>
                    <a:pt x="4865" y="3196"/>
                    <a:pt x="4706" y="3301"/>
                  </a:cubicBezTo>
                  <a:lnTo>
                    <a:pt x="4706" y="2854"/>
                  </a:lnTo>
                  <a:close/>
                  <a:moveTo>
                    <a:pt x="3643" y="2002"/>
                  </a:moveTo>
                  <a:cubicBezTo>
                    <a:pt x="3753" y="2224"/>
                    <a:pt x="3951" y="2483"/>
                    <a:pt x="4263" y="2618"/>
                  </a:cubicBezTo>
                  <a:lnTo>
                    <a:pt x="4263" y="3518"/>
                  </a:lnTo>
                  <a:cubicBezTo>
                    <a:pt x="4263" y="4081"/>
                    <a:pt x="3806" y="4538"/>
                    <a:pt x="3243" y="4538"/>
                  </a:cubicBezTo>
                  <a:lnTo>
                    <a:pt x="2974" y="4538"/>
                  </a:lnTo>
                  <a:cubicBezTo>
                    <a:pt x="2411" y="4533"/>
                    <a:pt x="1954" y="4076"/>
                    <a:pt x="1954" y="3513"/>
                  </a:cubicBezTo>
                  <a:lnTo>
                    <a:pt x="1959" y="3513"/>
                  </a:lnTo>
                  <a:lnTo>
                    <a:pt x="1959" y="2666"/>
                  </a:lnTo>
                  <a:cubicBezTo>
                    <a:pt x="2329" y="2633"/>
                    <a:pt x="3094" y="2503"/>
                    <a:pt x="3643" y="2002"/>
                  </a:cubicBezTo>
                  <a:close/>
                  <a:moveTo>
                    <a:pt x="3503" y="4952"/>
                  </a:moveTo>
                  <a:lnTo>
                    <a:pt x="3503" y="5231"/>
                  </a:lnTo>
                  <a:lnTo>
                    <a:pt x="3104" y="5649"/>
                  </a:lnTo>
                  <a:lnTo>
                    <a:pt x="2719" y="5274"/>
                  </a:lnTo>
                  <a:lnTo>
                    <a:pt x="2719" y="5029"/>
                  </a:lnTo>
                  <a:lnTo>
                    <a:pt x="2719" y="4952"/>
                  </a:lnTo>
                  <a:cubicBezTo>
                    <a:pt x="2801" y="4966"/>
                    <a:pt x="2887" y="4976"/>
                    <a:pt x="2979" y="4976"/>
                  </a:cubicBezTo>
                  <a:lnTo>
                    <a:pt x="3243" y="4976"/>
                  </a:lnTo>
                  <a:cubicBezTo>
                    <a:pt x="3330" y="4976"/>
                    <a:pt x="3416" y="4966"/>
                    <a:pt x="3503" y="4952"/>
                  </a:cubicBezTo>
                  <a:close/>
                  <a:moveTo>
                    <a:pt x="3917" y="5428"/>
                  </a:moveTo>
                  <a:lnTo>
                    <a:pt x="4071" y="5534"/>
                  </a:lnTo>
                  <a:lnTo>
                    <a:pt x="3758" y="6174"/>
                  </a:lnTo>
                  <a:lnTo>
                    <a:pt x="3681" y="6121"/>
                  </a:lnTo>
                  <a:lnTo>
                    <a:pt x="3436" y="5938"/>
                  </a:lnTo>
                  <a:lnTo>
                    <a:pt x="3883" y="5476"/>
                  </a:lnTo>
                  <a:cubicBezTo>
                    <a:pt x="3898" y="5462"/>
                    <a:pt x="3907" y="5447"/>
                    <a:pt x="3917" y="5428"/>
                  </a:cubicBezTo>
                  <a:close/>
                  <a:moveTo>
                    <a:pt x="2286" y="5428"/>
                  </a:moveTo>
                  <a:cubicBezTo>
                    <a:pt x="2295" y="5467"/>
                    <a:pt x="2319" y="5500"/>
                    <a:pt x="2348" y="5524"/>
                  </a:cubicBezTo>
                  <a:lnTo>
                    <a:pt x="2772" y="5938"/>
                  </a:lnTo>
                  <a:lnTo>
                    <a:pt x="2449" y="6179"/>
                  </a:lnTo>
                  <a:lnTo>
                    <a:pt x="2132" y="5534"/>
                  </a:lnTo>
                  <a:lnTo>
                    <a:pt x="2286" y="5428"/>
                  </a:lnTo>
                  <a:close/>
                  <a:moveTo>
                    <a:pt x="3099" y="6241"/>
                  </a:moveTo>
                  <a:lnTo>
                    <a:pt x="3282" y="6376"/>
                  </a:lnTo>
                  <a:lnTo>
                    <a:pt x="3219" y="6525"/>
                  </a:lnTo>
                  <a:lnTo>
                    <a:pt x="2993" y="6525"/>
                  </a:lnTo>
                  <a:lnTo>
                    <a:pt x="2926" y="6371"/>
                  </a:lnTo>
                  <a:lnTo>
                    <a:pt x="3099" y="6241"/>
                  </a:lnTo>
                  <a:close/>
                  <a:moveTo>
                    <a:pt x="2560" y="6641"/>
                  </a:moveTo>
                  <a:lnTo>
                    <a:pt x="2618" y="6775"/>
                  </a:lnTo>
                  <a:lnTo>
                    <a:pt x="2555" y="7141"/>
                  </a:lnTo>
                  <a:lnTo>
                    <a:pt x="2435" y="6718"/>
                  </a:lnTo>
                  <a:cubicBezTo>
                    <a:pt x="2459" y="6713"/>
                    <a:pt x="2473" y="6698"/>
                    <a:pt x="2493" y="6689"/>
                  </a:cubicBezTo>
                  <a:lnTo>
                    <a:pt x="2560" y="6641"/>
                  </a:lnTo>
                  <a:close/>
                  <a:moveTo>
                    <a:pt x="3647" y="6646"/>
                  </a:moveTo>
                  <a:lnTo>
                    <a:pt x="3710" y="6689"/>
                  </a:lnTo>
                  <a:cubicBezTo>
                    <a:pt x="3729" y="6703"/>
                    <a:pt x="3758" y="6718"/>
                    <a:pt x="3782" y="6723"/>
                  </a:cubicBezTo>
                  <a:lnTo>
                    <a:pt x="3662" y="7146"/>
                  </a:lnTo>
                  <a:lnTo>
                    <a:pt x="3604" y="6771"/>
                  </a:lnTo>
                  <a:lnTo>
                    <a:pt x="3647" y="6646"/>
                  </a:lnTo>
                  <a:close/>
                  <a:moveTo>
                    <a:pt x="3190" y="6968"/>
                  </a:moveTo>
                  <a:lnTo>
                    <a:pt x="3349" y="7945"/>
                  </a:lnTo>
                  <a:lnTo>
                    <a:pt x="2878" y="7945"/>
                  </a:lnTo>
                  <a:lnTo>
                    <a:pt x="3032" y="6968"/>
                  </a:lnTo>
                  <a:close/>
                  <a:moveTo>
                    <a:pt x="4514" y="5751"/>
                  </a:moveTo>
                  <a:lnTo>
                    <a:pt x="5014" y="5957"/>
                  </a:lnTo>
                  <a:lnTo>
                    <a:pt x="5028" y="5962"/>
                  </a:lnTo>
                  <a:cubicBezTo>
                    <a:pt x="5057" y="5972"/>
                    <a:pt x="5750" y="6222"/>
                    <a:pt x="5750" y="7103"/>
                  </a:cubicBezTo>
                  <a:lnTo>
                    <a:pt x="5750" y="7945"/>
                  </a:lnTo>
                  <a:lnTo>
                    <a:pt x="5178" y="7945"/>
                  </a:lnTo>
                  <a:lnTo>
                    <a:pt x="5178" y="7059"/>
                  </a:lnTo>
                  <a:cubicBezTo>
                    <a:pt x="5178" y="6910"/>
                    <a:pt x="5067" y="6836"/>
                    <a:pt x="4956" y="6836"/>
                  </a:cubicBezTo>
                  <a:cubicBezTo>
                    <a:pt x="4846" y="6836"/>
                    <a:pt x="4735" y="6910"/>
                    <a:pt x="4735" y="7059"/>
                  </a:cubicBezTo>
                  <a:lnTo>
                    <a:pt x="4735" y="7945"/>
                  </a:lnTo>
                  <a:lnTo>
                    <a:pt x="3902" y="7945"/>
                  </a:lnTo>
                  <a:lnTo>
                    <a:pt x="4514" y="5751"/>
                  </a:lnTo>
                  <a:close/>
                  <a:moveTo>
                    <a:pt x="3036" y="1"/>
                  </a:moveTo>
                  <a:cubicBezTo>
                    <a:pt x="1987" y="1"/>
                    <a:pt x="1136" y="852"/>
                    <a:pt x="1136" y="1901"/>
                  </a:cubicBezTo>
                  <a:lnTo>
                    <a:pt x="1136" y="2604"/>
                  </a:lnTo>
                  <a:cubicBezTo>
                    <a:pt x="760" y="3017"/>
                    <a:pt x="991" y="3677"/>
                    <a:pt x="1540" y="3778"/>
                  </a:cubicBezTo>
                  <a:cubicBezTo>
                    <a:pt x="1617" y="4211"/>
                    <a:pt x="1891" y="4586"/>
                    <a:pt x="2276" y="4793"/>
                  </a:cubicBezTo>
                  <a:lnTo>
                    <a:pt x="2276" y="4904"/>
                  </a:lnTo>
                  <a:lnTo>
                    <a:pt x="1780" y="5231"/>
                  </a:lnTo>
                  <a:lnTo>
                    <a:pt x="1761" y="5240"/>
                  </a:lnTo>
                  <a:lnTo>
                    <a:pt x="1011" y="5548"/>
                  </a:lnTo>
                  <a:cubicBezTo>
                    <a:pt x="655" y="5669"/>
                    <a:pt x="0" y="6150"/>
                    <a:pt x="0" y="7107"/>
                  </a:cubicBezTo>
                  <a:lnTo>
                    <a:pt x="0" y="8161"/>
                  </a:lnTo>
                  <a:cubicBezTo>
                    <a:pt x="0" y="8286"/>
                    <a:pt x="96" y="8383"/>
                    <a:pt x="221" y="8383"/>
                  </a:cubicBezTo>
                  <a:lnTo>
                    <a:pt x="1670" y="8383"/>
                  </a:lnTo>
                  <a:cubicBezTo>
                    <a:pt x="1962" y="8383"/>
                    <a:pt x="1963" y="7945"/>
                    <a:pt x="1675" y="7945"/>
                  </a:cubicBezTo>
                  <a:cubicBezTo>
                    <a:pt x="1673" y="7945"/>
                    <a:pt x="1671" y="7945"/>
                    <a:pt x="1670" y="7945"/>
                  </a:cubicBezTo>
                  <a:lnTo>
                    <a:pt x="1453" y="7945"/>
                  </a:lnTo>
                  <a:lnTo>
                    <a:pt x="1453" y="7059"/>
                  </a:lnTo>
                  <a:cubicBezTo>
                    <a:pt x="1453" y="6910"/>
                    <a:pt x="1344" y="6836"/>
                    <a:pt x="1234" y="6836"/>
                  </a:cubicBezTo>
                  <a:cubicBezTo>
                    <a:pt x="1125" y="6836"/>
                    <a:pt x="1015" y="6910"/>
                    <a:pt x="1015" y="7059"/>
                  </a:cubicBezTo>
                  <a:lnTo>
                    <a:pt x="1015" y="7945"/>
                  </a:lnTo>
                  <a:lnTo>
                    <a:pt x="438" y="7945"/>
                  </a:lnTo>
                  <a:lnTo>
                    <a:pt x="438" y="7107"/>
                  </a:lnTo>
                  <a:cubicBezTo>
                    <a:pt x="438" y="6227"/>
                    <a:pt x="1131" y="5977"/>
                    <a:pt x="1160" y="5962"/>
                  </a:cubicBezTo>
                  <a:lnTo>
                    <a:pt x="1174" y="5957"/>
                  </a:lnTo>
                  <a:lnTo>
                    <a:pt x="1708" y="5736"/>
                  </a:lnTo>
                  <a:lnTo>
                    <a:pt x="2329" y="7945"/>
                  </a:lnTo>
                  <a:cubicBezTo>
                    <a:pt x="2074" y="8007"/>
                    <a:pt x="2117" y="8378"/>
                    <a:pt x="2377" y="8383"/>
                  </a:cubicBezTo>
                  <a:lnTo>
                    <a:pt x="5972" y="8383"/>
                  </a:lnTo>
                  <a:cubicBezTo>
                    <a:pt x="6092" y="8383"/>
                    <a:pt x="6188" y="8282"/>
                    <a:pt x="6188" y="8161"/>
                  </a:cubicBezTo>
                  <a:lnTo>
                    <a:pt x="6188" y="7107"/>
                  </a:lnTo>
                  <a:cubicBezTo>
                    <a:pt x="6188" y="6150"/>
                    <a:pt x="5534" y="5674"/>
                    <a:pt x="5178" y="5548"/>
                  </a:cubicBezTo>
                  <a:lnTo>
                    <a:pt x="4441" y="5245"/>
                  </a:lnTo>
                  <a:lnTo>
                    <a:pt x="3946" y="4918"/>
                  </a:lnTo>
                  <a:lnTo>
                    <a:pt x="3946" y="4798"/>
                  </a:lnTo>
                  <a:cubicBezTo>
                    <a:pt x="4331" y="4586"/>
                    <a:pt x="4600" y="4211"/>
                    <a:pt x="4682" y="3778"/>
                  </a:cubicBezTo>
                  <a:cubicBezTo>
                    <a:pt x="5230" y="3677"/>
                    <a:pt x="5457" y="3013"/>
                    <a:pt x="5081" y="2599"/>
                  </a:cubicBezTo>
                  <a:lnTo>
                    <a:pt x="5081" y="1901"/>
                  </a:lnTo>
                  <a:cubicBezTo>
                    <a:pt x="5081" y="852"/>
                    <a:pt x="4230" y="1"/>
                    <a:pt x="3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0" name="Google Shape;15680;p83"/>
          <p:cNvGrpSpPr/>
          <p:nvPr/>
        </p:nvGrpSpPr>
        <p:grpSpPr>
          <a:xfrm>
            <a:off x="7550155" y="1325922"/>
            <a:ext cx="379381" cy="366792"/>
            <a:chOff x="7550155" y="1510497"/>
            <a:chExt cx="379381" cy="366792"/>
          </a:xfrm>
        </p:grpSpPr>
        <p:sp>
          <p:nvSpPr>
            <p:cNvPr id="15681" name="Google Shape;15681;p83"/>
            <p:cNvSpPr/>
            <p:nvPr/>
          </p:nvSpPr>
          <p:spPr>
            <a:xfrm>
              <a:off x="7550155" y="1515926"/>
              <a:ext cx="379381" cy="355907"/>
            </a:xfrm>
            <a:custGeom>
              <a:avLst/>
              <a:gdLst/>
              <a:ahLst/>
              <a:cxnLst/>
              <a:rect l="l" t="t" r="r" b="b"/>
              <a:pathLst>
                <a:path w="14465" h="13570" extrusionOk="0">
                  <a:moveTo>
                    <a:pt x="7232" y="0"/>
                  </a:moveTo>
                  <a:cubicBezTo>
                    <a:pt x="7232" y="0"/>
                    <a:pt x="3960" y="1963"/>
                    <a:pt x="1444" y="1963"/>
                  </a:cubicBezTo>
                  <a:cubicBezTo>
                    <a:pt x="1444" y="1963"/>
                    <a:pt x="0" y="11163"/>
                    <a:pt x="7232" y="13569"/>
                  </a:cubicBezTo>
                  <a:cubicBezTo>
                    <a:pt x="14464" y="11163"/>
                    <a:pt x="13016" y="1963"/>
                    <a:pt x="13016" y="1963"/>
                  </a:cubicBezTo>
                  <a:cubicBezTo>
                    <a:pt x="10500" y="1963"/>
                    <a:pt x="7232" y="0"/>
                    <a:pt x="723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83"/>
            <p:cNvSpPr/>
            <p:nvPr/>
          </p:nvSpPr>
          <p:spPr>
            <a:xfrm>
              <a:off x="7732515" y="1566650"/>
              <a:ext cx="197021" cy="305183"/>
            </a:xfrm>
            <a:custGeom>
              <a:avLst/>
              <a:gdLst/>
              <a:ahLst/>
              <a:cxnLst/>
              <a:rect l="l" t="t" r="r" b="b"/>
              <a:pathLst>
                <a:path w="7512" h="11636" extrusionOk="0">
                  <a:moveTo>
                    <a:pt x="5510" y="1"/>
                  </a:moveTo>
                  <a:cubicBezTo>
                    <a:pt x="5510" y="10"/>
                    <a:pt x="5510" y="20"/>
                    <a:pt x="5515" y="29"/>
                  </a:cubicBezTo>
                  <a:cubicBezTo>
                    <a:pt x="5515" y="29"/>
                    <a:pt x="6924" y="8998"/>
                    <a:pt x="0" y="11539"/>
                  </a:cubicBezTo>
                  <a:cubicBezTo>
                    <a:pt x="92" y="11573"/>
                    <a:pt x="183" y="11606"/>
                    <a:pt x="275" y="11635"/>
                  </a:cubicBezTo>
                  <a:cubicBezTo>
                    <a:pt x="7511" y="9234"/>
                    <a:pt x="6063" y="29"/>
                    <a:pt x="6063" y="29"/>
                  </a:cubicBezTo>
                  <a:cubicBezTo>
                    <a:pt x="5880" y="29"/>
                    <a:pt x="5697" y="20"/>
                    <a:pt x="55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83"/>
            <p:cNvSpPr/>
            <p:nvPr/>
          </p:nvSpPr>
          <p:spPr>
            <a:xfrm>
              <a:off x="7588264" y="1550887"/>
              <a:ext cx="302901" cy="284463"/>
            </a:xfrm>
            <a:custGeom>
              <a:avLst/>
              <a:gdLst/>
              <a:ahLst/>
              <a:cxnLst/>
              <a:rect l="l" t="t" r="r" b="b"/>
              <a:pathLst>
                <a:path w="11549" h="10846" extrusionOk="0">
                  <a:moveTo>
                    <a:pt x="5779" y="0"/>
                  </a:moveTo>
                  <a:cubicBezTo>
                    <a:pt x="5779" y="0"/>
                    <a:pt x="3167" y="1573"/>
                    <a:pt x="1155" y="1573"/>
                  </a:cubicBezTo>
                  <a:cubicBezTo>
                    <a:pt x="1155" y="1573"/>
                    <a:pt x="0" y="8926"/>
                    <a:pt x="5775" y="10846"/>
                  </a:cubicBezTo>
                  <a:cubicBezTo>
                    <a:pt x="11549" y="8926"/>
                    <a:pt x="10399" y="1573"/>
                    <a:pt x="10399" y="1573"/>
                  </a:cubicBezTo>
                  <a:cubicBezTo>
                    <a:pt x="8387" y="1573"/>
                    <a:pt x="5779" y="0"/>
                    <a:pt x="577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83"/>
            <p:cNvSpPr/>
            <p:nvPr/>
          </p:nvSpPr>
          <p:spPr>
            <a:xfrm>
              <a:off x="7732646" y="1591120"/>
              <a:ext cx="158650" cy="244230"/>
            </a:xfrm>
            <a:custGeom>
              <a:avLst/>
              <a:gdLst/>
              <a:ahLst/>
              <a:cxnLst/>
              <a:rect l="l" t="t" r="r" b="b"/>
              <a:pathLst>
                <a:path w="6049" h="9312" extrusionOk="0">
                  <a:moveTo>
                    <a:pt x="4335" y="1"/>
                  </a:moveTo>
                  <a:lnTo>
                    <a:pt x="4335" y="1"/>
                  </a:lnTo>
                  <a:cubicBezTo>
                    <a:pt x="4340" y="15"/>
                    <a:pt x="4345" y="25"/>
                    <a:pt x="4345" y="39"/>
                  </a:cubicBezTo>
                  <a:cubicBezTo>
                    <a:pt x="4345" y="39"/>
                    <a:pt x="5466" y="7156"/>
                    <a:pt x="0" y="9211"/>
                  </a:cubicBezTo>
                  <a:cubicBezTo>
                    <a:pt x="87" y="9244"/>
                    <a:pt x="178" y="9278"/>
                    <a:pt x="274" y="9312"/>
                  </a:cubicBezTo>
                  <a:cubicBezTo>
                    <a:pt x="6048" y="7392"/>
                    <a:pt x="4894" y="39"/>
                    <a:pt x="4894" y="39"/>
                  </a:cubicBezTo>
                  <a:cubicBezTo>
                    <a:pt x="4706" y="35"/>
                    <a:pt x="4518" y="25"/>
                    <a:pt x="43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83"/>
            <p:cNvSpPr/>
            <p:nvPr/>
          </p:nvSpPr>
          <p:spPr>
            <a:xfrm>
              <a:off x="7711428" y="1603001"/>
              <a:ext cx="56809" cy="81305"/>
            </a:xfrm>
            <a:custGeom>
              <a:avLst/>
              <a:gdLst/>
              <a:ahLst/>
              <a:cxnLst/>
              <a:rect l="l" t="t" r="r" b="b"/>
              <a:pathLst>
                <a:path w="2166" h="3100" extrusionOk="0">
                  <a:moveTo>
                    <a:pt x="1083" y="0"/>
                  </a:moveTo>
                  <a:cubicBezTo>
                    <a:pt x="482" y="0"/>
                    <a:pt x="1" y="486"/>
                    <a:pt x="1" y="1083"/>
                  </a:cubicBezTo>
                  <a:lnTo>
                    <a:pt x="1" y="2016"/>
                  </a:lnTo>
                  <a:cubicBezTo>
                    <a:pt x="1" y="2613"/>
                    <a:pt x="482" y="3094"/>
                    <a:pt x="1083" y="3099"/>
                  </a:cubicBezTo>
                  <a:cubicBezTo>
                    <a:pt x="1680" y="3094"/>
                    <a:pt x="2161" y="2613"/>
                    <a:pt x="2166" y="2016"/>
                  </a:cubicBezTo>
                  <a:lnTo>
                    <a:pt x="2166" y="1083"/>
                  </a:lnTo>
                  <a:cubicBezTo>
                    <a:pt x="2161" y="486"/>
                    <a:pt x="1680" y="0"/>
                    <a:pt x="108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83"/>
            <p:cNvSpPr/>
            <p:nvPr/>
          </p:nvSpPr>
          <p:spPr>
            <a:xfrm>
              <a:off x="7732646" y="1603001"/>
              <a:ext cx="35591" cy="81305"/>
            </a:xfrm>
            <a:custGeom>
              <a:avLst/>
              <a:gdLst/>
              <a:ahLst/>
              <a:cxnLst/>
              <a:rect l="l" t="t" r="r" b="b"/>
              <a:pathLst>
                <a:path w="1357" h="3100" extrusionOk="0">
                  <a:moveTo>
                    <a:pt x="274" y="0"/>
                  </a:moveTo>
                  <a:cubicBezTo>
                    <a:pt x="178" y="0"/>
                    <a:pt x="87" y="10"/>
                    <a:pt x="0" y="34"/>
                  </a:cubicBezTo>
                  <a:cubicBezTo>
                    <a:pt x="476" y="159"/>
                    <a:pt x="804" y="592"/>
                    <a:pt x="808" y="1083"/>
                  </a:cubicBezTo>
                  <a:lnTo>
                    <a:pt x="808" y="2016"/>
                  </a:lnTo>
                  <a:cubicBezTo>
                    <a:pt x="804" y="2507"/>
                    <a:pt x="476" y="2935"/>
                    <a:pt x="0" y="3061"/>
                  </a:cubicBezTo>
                  <a:cubicBezTo>
                    <a:pt x="87" y="3085"/>
                    <a:pt x="178" y="3099"/>
                    <a:pt x="274" y="3099"/>
                  </a:cubicBezTo>
                  <a:cubicBezTo>
                    <a:pt x="871" y="3094"/>
                    <a:pt x="1352" y="2613"/>
                    <a:pt x="1357" y="2016"/>
                  </a:cubicBezTo>
                  <a:lnTo>
                    <a:pt x="1357" y="1083"/>
                  </a:lnTo>
                  <a:cubicBezTo>
                    <a:pt x="1352" y="486"/>
                    <a:pt x="871" y="0"/>
                    <a:pt x="274"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83"/>
            <p:cNvSpPr/>
            <p:nvPr/>
          </p:nvSpPr>
          <p:spPr>
            <a:xfrm>
              <a:off x="7680401" y="1684149"/>
              <a:ext cx="118758" cy="76611"/>
            </a:xfrm>
            <a:custGeom>
              <a:avLst/>
              <a:gdLst/>
              <a:ahLst/>
              <a:cxnLst/>
              <a:rect l="l" t="t" r="r" b="b"/>
              <a:pathLst>
                <a:path w="4528" h="2921" extrusionOk="0">
                  <a:moveTo>
                    <a:pt x="2266" y="0"/>
                  </a:moveTo>
                  <a:cubicBezTo>
                    <a:pt x="1068" y="15"/>
                    <a:pt x="0" y="996"/>
                    <a:pt x="0" y="2190"/>
                  </a:cubicBezTo>
                  <a:lnTo>
                    <a:pt x="0" y="2921"/>
                  </a:lnTo>
                  <a:lnTo>
                    <a:pt x="2266" y="2921"/>
                  </a:lnTo>
                  <a:lnTo>
                    <a:pt x="4528" y="2916"/>
                  </a:lnTo>
                  <a:lnTo>
                    <a:pt x="4528" y="2190"/>
                  </a:lnTo>
                  <a:cubicBezTo>
                    <a:pt x="4528" y="996"/>
                    <a:pt x="3460" y="15"/>
                    <a:pt x="226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8" name="Google Shape;15688;p83"/>
            <p:cNvSpPr/>
            <p:nvPr/>
          </p:nvSpPr>
          <p:spPr>
            <a:xfrm>
              <a:off x="7732646" y="1684149"/>
              <a:ext cx="66513" cy="76611"/>
            </a:xfrm>
            <a:custGeom>
              <a:avLst/>
              <a:gdLst/>
              <a:ahLst/>
              <a:cxnLst/>
              <a:rect l="l" t="t" r="r" b="b"/>
              <a:pathLst>
                <a:path w="2536" h="2921" extrusionOk="0">
                  <a:moveTo>
                    <a:pt x="274" y="0"/>
                  </a:moveTo>
                  <a:cubicBezTo>
                    <a:pt x="178" y="5"/>
                    <a:pt x="87" y="10"/>
                    <a:pt x="0" y="24"/>
                  </a:cubicBezTo>
                  <a:cubicBezTo>
                    <a:pt x="1083" y="169"/>
                    <a:pt x="1992" y="1088"/>
                    <a:pt x="1992" y="2194"/>
                  </a:cubicBezTo>
                  <a:lnTo>
                    <a:pt x="1992" y="2921"/>
                  </a:lnTo>
                  <a:lnTo>
                    <a:pt x="2536" y="2921"/>
                  </a:lnTo>
                  <a:lnTo>
                    <a:pt x="2536" y="2190"/>
                  </a:lnTo>
                  <a:cubicBezTo>
                    <a:pt x="2536" y="996"/>
                    <a:pt x="1468" y="19"/>
                    <a:pt x="274" y="0"/>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83"/>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83"/>
            <p:cNvSpPr/>
            <p:nvPr/>
          </p:nvSpPr>
          <p:spPr>
            <a:xfrm>
              <a:off x="7725328" y="1684175"/>
              <a:ext cx="28903" cy="16917"/>
            </a:xfrm>
            <a:custGeom>
              <a:avLst/>
              <a:gdLst/>
              <a:ahLst/>
              <a:cxnLst/>
              <a:rect l="l" t="t" r="r" b="b"/>
              <a:pathLst>
                <a:path w="1102" h="645" extrusionOk="0">
                  <a:moveTo>
                    <a:pt x="551" y="0"/>
                  </a:moveTo>
                  <a:cubicBezTo>
                    <a:pt x="366" y="0"/>
                    <a:pt x="180" y="26"/>
                    <a:pt x="0" y="76"/>
                  </a:cubicBezTo>
                  <a:lnTo>
                    <a:pt x="294" y="644"/>
                  </a:lnTo>
                  <a:lnTo>
                    <a:pt x="813" y="644"/>
                  </a:lnTo>
                  <a:lnTo>
                    <a:pt x="1102" y="76"/>
                  </a:lnTo>
                  <a:cubicBezTo>
                    <a:pt x="921" y="26"/>
                    <a:pt x="736" y="0"/>
                    <a:pt x="55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83"/>
            <p:cNvSpPr/>
            <p:nvPr/>
          </p:nvSpPr>
          <p:spPr>
            <a:xfrm>
              <a:off x="7735793" y="1684385"/>
              <a:ext cx="18438" cy="16707"/>
            </a:xfrm>
            <a:custGeom>
              <a:avLst/>
              <a:gdLst/>
              <a:ahLst/>
              <a:cxnLst/>
              <a:rect l="l" t="t" r="r" b="b"/>
              <a:pathLst>
                <a:path w="703" h="637" extrusionOk="0">
                  <a:moveTo>
                    <a:pt x="318" y="1"/>
                  </a:moveTo>
                  <a:lnTo>
                    <a:pt x="0" y="636"/>
                  </a:lnTo>
                  <a:lnTo>
                    <a:pt x="414" y="636"/>
                  </a:lnTo>
                  <a:lnTo>
                    <a:pt x="703" y="68"/>
                  </a:lnTo>
                  <a:cubicBezTo>
                    <a:pt x="578" y="35"/>
                    <a:pt x="448" y="10"/>
                    <a:pt x="3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83"/>
            <p:cNvSpPr/>
            <p:nvPr/>
          </p:nvSpPr>
          <p:spPr>
            <a:xfrm>
              <a:off x="7725066" y="1701066"/>
              <a:ext cx="29427" cy="47708"/>
            </a:xfrm>
            <a:custGeom>
              <a:avLst/>
              <a:gdLst/>
              <a:ahLst/>
              <a:cxnLst/>
              <a:rect l="l" t="t" r="r" b="b"/>
              <a:pathLst>
                <a:path w="1122" h="1819" extrusionOk="0">
                  <a:moveTo>
                    <a:pt x="304" y="0"/>
                  </a:moveTo>
                  <a:lnTo>
                    <a:pt x="0" y="1309"/>
                  </a:lnTo>
                  <a:lnTo>
                    <a:pt x="563" y="1819"/>
                  </a:lnTo>
                  <a:lnTo>
                    <a:pt x="1122" y="1309"/>
                  </a:lnTo>
                  <a:lnTo>
                    <a:pt x="823"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83"/>
            <p:cNvSpPr/>
            <p:nvPr/>
          </p:nvSpPr>
          <p:spPr>
            <a:xfrm>
              <a:off x="7734403" y="1701066"/>
              <a:ext cx="20090" cy="47708"/>
            </a:xfrm>
            <a:custGeom>
              <a:avLst/>
              <a:gdLst/>
              <a:ahLst/>
              <a:cxnLst/>
              <a:rect l="l" t="t" r="r" b="b"/>
              <a:pathLst>
                <a:path w="766" h="1819" extrusionOk="0">
                  <a:moveTo>
                    <a:pt x="53" y="0"/>
                  </a:moveTo>
                  <a:lnTo>
                    <a:pt x="357" y="1309"/>
                  </a:lnTo>
                  <a:lnTo>
                    <a:pt x="0" y="1631"/>
                  </a:lnTo>
                  <a:lnTo>
                    <a:pt x="207" y="1819"/>
                  </a:lnTo>
                  <a:lnTo>
                    <a:pt x="766" y="1309"/>
                  </a:lnTo>
                  <a:lnTo>
                    <a:pt x="467"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83"/>
            <p:cNvSpPr/>
            <p:nvPr/>
          </p:nvSpPr>
          <p:spPr>
            <a:xfrm>
              <a:off x="7674972" y="1597572"/>
              <a:ext cx="129616" cy="168512"/>
            </a:xfrm>
            <a:custGeom>
              <a:avLst/>
              <a:gdLst/>
              <a:ahLst/>
              <a:cxnLst/>
              <a:rect l="l" t="t" r="r" b="b"/>
              <a:pathLst>
                <a:path w="4942" h="6425" extrusionOk="0">
                  <a:moveTo>
                    <a:pt x="2680" y="1117"/>
                  </a:moveTo>
                  <a:cubicBezTo>
                    <a:pt x="2680" y="1117"/>
                    <a:pt x="2868" y="1612"/>
                    <a:pt x="3349" y="1728"/>
                  </a:cubicBezTo>
                  <a:lnTo>
                    <a:pt x="3349" y="2219"/>
                  </a:lnTo>
                  <a:cubicBezTo>
                    <a:pt x="3349" y="2690"/>
                    <a:pt x="2979" y="3075"/>
                    <a:pt x="2507" y="3094"/>
                  </a:cubicBezTo>
                  <a:lnTo>
                    <a:pt x="2435" y="3094"/>
                  </a:lnTo>
                  <a:cubicBezTo>
                    <a:pt x="1963" y="3075"/>
                    <a:pt x="1593" y="2690"/>
                    <a:pt x="1593" y="2219"/>
                  </a:cubicBezTo>
                  <a:lnTo>
                    <a:pt x="1593" y="1747"/>
                  </a:lnTo>
                  <a:lnTo>
                    <a:pt x="1593" y="1742"/>
                  </a:lnTo>
                  <a:cubicBezTo>
                    <a:pt x="2387" y="1660"/>
                    <a:pt x="2680" y="1117"/>
                    <a:pt x="2680" y="1117"/>
                  </a:cubicBezTo>
                  <a:close/>
                  <a:moveTo>
                    <a:pt x="2570" y="3508"/>
                  </a:moveTo>
                  <a:cubicBezTo>
                    <a:pt x="2603" y="3508"/>
                    <a:pt x="2632" y="3513"/>
                    <a:pt x="2661" y="3518"/>
                  </a:cubicBezTo>
                  <a:lnTo>
                    <a:pt x="2709" y="3523"/>
                  </a:lnTo>
                  <a:lnTo>
                    <a:pt x="2608" y="3734"/>
                  </a:lnTo>
                  <a:lnTo>
                    <a:pt x="2334" y="3734"/>
                  </a:lnTo>
                  <a:lnTo>
                    <a:pt x="2228" y="3523"/>
                  </a:lnTo>
                  <a:lnTo>
                    <a:pt x="2276" y="3518"/>
                  </a:lnTo>
                  <a:cubicBezTo>
                    <a:pt x="2305" y="3513"/>
                    <a:pt x="2334" y="3513"/>
                    <a:pt x="2368" y="3508"/>
                  </a:cubicBezTo>
                  <a:close/>
                  <a:moveTo>
                    <a:pt x="2570" y="4148"/>
                  </a:moveTo>
                  <a:lnTo>
                    <a:pt x="2810" y="5178"/>
                  </a:lnTo>
                  <a:lnTo>
                    <a:pt x="2473" y="5486"/>
                  </a:lnTo>
                  <a:lnTo>
                    <a:pt x="2137" y="5178"/>
                  </a:lnTo>
                  <a:lnTo>
                    <a:pt x="2372" y="4148"/>
                  </a:lnTo>
                  <a:close/>
                  <a:moveTo>
                    <a:pt x="3128" y="3624"/>
                  </a:moveTo>
                  <a:cubicBezTo>
                    <a:pt x="3421" y="3729"/>
                    <a:pt x="3691" y="3893"/>
                    <a:pt x="3917" y="4110"/>
                  </a:cubicBezTo>
                  <a:cubicBezTo>
                    <a:pt x="4302" y="4466"/>
                    <a:pt x="4523" y="4966"/>
                    <a:pt x="4533" y="5491"/>
                  </a:cubicBezTo>
                  <a:lnTo>
                    <a:pt x="4533" y="6015"/>
                  </a:lnTo>
                  <a:lnTo>
                    <a:pt x="409" y="6015"/>
                  </a:lnTo>
                  <a:lnTo>
                    <a:pt x="409" y="5491"/>
                  </a:lnTo>
                  <a:cubicBezTo>
                    <a:pt x="419" y="4961"/>
                    <a:pt x="640" y="4461"/>
                    <a:pt x="1030" y="4110"/>
                  </a:cubicBezTo>
                  <a:cubicBezTo>
                    <a:pt x="1256" y="3893"/>
                    <a:pt x="1525" y="3729"/>
                    <a:pt x="1819" y="3628"/>
                  </a:cubicBezTo>
                  <a:lnTo>
                    <a:pt x="1997" y="3970"/>
                  </a:lnTo>
                  <a:lnTo>
                    <a:pt x="1713" y="5207"/>
                  </a:lnTo>
                  <a:cubicBezTo>
                    <a:pt x="1694" y="5279"/>
                    <a:pt x="1718" y="5356"/>
                    <a:pt x="1771" y="5404"/>
                  </a:cubicBezTo>
                  <a:lnTo>
                    <a:pt x="2334" y="5919"/>
                  </a:lnTo>
                  <a:cubicBezTo>
                    <a:pt x="2372" y="5955"/>
                    <a:pt x="2422" y="5973"/>
                    <a:pt x="2472" y="5973"/>
                  </a:cubicBezTo>
                  <a:cubicBezTo>
                    <a:pt x="2521" y="5973"/>
                    <a:pt x="2572" y="5955"/>
                    <a:pt x="2613" y="5919"/>
                  </a:cubicBezTo>
                  <a:lnTo>
                    <a:pt x="3176" y="5404"/>
                  </a:lnTo>
                  <a:cubicBezTo>
                    <a:pt x="3229" y="5356"/>
                    <a:pt x="3253" y="5279"/>
                    <a:pt x="3234" y="5207"/>
                  </a:cubicBezTo>
                  <a:lnTo>
                    <a:pt x="2950" y="3970"/>
                  </a:lnTo>
                  <a:lnTo>
                    <a:pt x="3128" y="3624"/>
                  </a:lnTo>
                  <a:close/>
                  <a:moveTo>
                    <a:pt x="2469" y="0"/>
                  </a:moveTo>
                  <a:cubicBezTo>
                    <a:pt x="1761" y="0"/>
                    <a:pt x="1184" y="578"/>
                    <a:pt x="1184" y="1290"/>
                  </a:cubicBezTo>
                  <a:lnTo>
                    <a:pt x="1184" y="2223"/>
                  </a:lnTo>
                  <a:cubicBezTo>
                    <a:pt x="1184" y="2618"/>
                    <a:pt x="1367" y="2993"/>
                    <a:pt x="1679" y="3239"/>
                  </a:cubicBezTo>
                  <a:cubicBezTo>
                    <a:pt x="717" y="3576"/>
                    <a:pt x="0" y="4475"/>
                    <a:pt x="0" y="5491"/>
                  </a:cubicBezTo>
                  <a:lnTo>
                    <a:pt x="0" y="6217"/>
                  </a:lnTo>
                  <a:cubicBezTo>
                    <a:pt x="0" y="6333"/>
                    <a:pt x="92" y="6424"/>
                    <a:pt x="207" y="6424"/>
                  </a:cubicBezTo>
                  <a:lnTo>
                    <a:pt x="4735" y="6424"/>
                  </a:lnTo>
                  <a:cubicBezTo>
                    <a:pt x="4850" y="6424"/>
                    <a:pt x="4942" y="6333"/>
                    <a:pt x="4942" y="6217"/>
                  </a:cubicBezTo>
                  <a:lnTo>
                    <a:pt x="4942" y="5491"/>
                  </a:lnTo>
                  <a:cubicBezTo>
                    <a:pt x="4942" y="4470"/>
                    <a:pt x="4230" y="3571"/>
                    <a:pt x="3262" y="3234"/>
                  </a:cubicBezTo>
                  <a:cubicBezTo>
                    <a:pt x="3575" y="2988"/>
                    <a:pt x="3758" y="2613"/>
                    <a:pt x="3758" y="2219"/>
                  </a:cubicBezTo>
                  <a:lnTo>
                    <a:pt x="3758" y="1290"/>
                  </a:lnTo>
                  <a:cubicBezTo>
                    <a:pt x="3758" y="578"/>
                    <a:pt x="3181" y="0"/>
                    <a:pt x="2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83"/>
            <p:cNvSpPr/>
            <p:nvPr/>
          </p:nvSpPr>
          <p:spPr>
            <a:xfrm>
              <a:off x="7610609" y="1545563"/>
              <a:ext cx="260229" cy="158204"/>
            </a:xfrm>
            <a:custGeom>
              <a:avLst/>
              <a:gdLst/>
              <a:ahLst/>
              <a:cxnLst/>
              <a:rect l="l" t="t" r="r" b="b"/>
              <a:pathLst>
                <a:path w="9922" h="6032" extrusionOk="0">
                  <a:moveTo>
                    <a:pt x="4926" y="1"/>
                  </a:moveTo>
                  <a:cubicBezTo>
                    <a:pt x="4889" y="1"/>
                    <a:pt x="4853" y="11"/>
                    <a:pt x="4822" y="30"/>
                  </a:cubicBezTo>
                  <a:cubicBezTo>
                    <a:pt x="4793" y="44"/>
                    <a:pt x="2233" y="1570"/>
                    <a:pt x="303" y="1570"/>
                  </a:cubicBezTo>
                  <a:cubicBezTo>
                    <a:pt x="202" y="1570"/>
                    <a:pt x="116" y="1642"/>
                    <a:pt x="101" y="1743"/>
                  </a:cubicBezTo>
                  <a:cubicBezTo>
                    <a:pt x="29" y="2258"/>
                    <a:pt x="0" y="2773"/>
                    <a:pt x="5" y="3292"/>
                  </a:cubicBezTo>
                  <a:cubicBezTo>
                    <a:pt x="5" y="3408"/>
                    <a:pt x="96" y="3499"/>
                    <a:pt x="207" y="3499"/>
                  </a:cubicBezTo>
                  <a:cubicBezTo>
                    <a:pt x="323" y="3499"/>
                    <a:pt x="414" y="3408"/>
                    <a:pt x="414" y="3292"/>
                  </a:cubicBezTo>
                  <a:cubicBezTo>
                    <a:pt x="409" y="2854"/>
                    <a:pt x="433" y="2412"/>
                    <a:pt x="486" y="1974"/>
                  </a:cubicBezTo>
                  <a:cubicBezTo>
                    <a:pt x="1314" y="1940"/>
                    <a:pt x="2310" y="1675"/>
                    <a:pt x="3450" y="1180"/>
                  </a:cubicBezTo>
                  <a:cubicBezTo>
                    <a:pt x="3955" y="958"/>
                    <a:pt x="4446" y="713"/>
                    <a:pt x="4923" y="444"/>
                  </a:cubicBezTo>
                  <a:cubicBezTo>
                    <a:pt x="5404" y="713"/>
                    <a:pt x="5895" y="958"/>
                    <a:pt x="6400" y="1180"/>
                  </a:cubicBezTo>
                  <a:cubicBezTo>
                    <a:pt x="7540" y="1675"/>
                    <a:pt x="8536" y="1940"/>
                    <a:pt x="9364" y="1974"/>
                  </a:cubicBezTo>
                  <a:cubicBezTo>
                    <a:pt x="9426" y="2484"/>
                    <a:pt x="9551" y="4072"/>
                    <a:pt x="9171" y="5780"/>
                  </a:cubicBezTo>
                  <a:cubicBezTo>
                    <a:pt x="9138" y="5936"/>
                    <a:pt x="9259" y="6031"/>
                    <a:pt x="9377" y="6031"/>
                  </a:cubicBezTo>
                  <a:cubicBezTo>
                    <a:pt x="9462" y="6031"/>
                    <a:pt x="9547" y="5982"/>
                    <a:pt x="9571" y="5871"/>
                  </a:cubicBezTo>
                  <a:cubicBezTo>
                    <a:pt x="9864" y="4514"/>
                    <a:pt x="9922" y="3119"/>
                    <a:pt x="9749" y="1743"/>
                  </a:cubicBezTo>
                  <a:cubicBezTo>
                    <a:pt x="9729" y="1642"/>
                    <a:pt x="9648" y="1570"/>
                    <a:pt x="9547" y="1570"/>
                  </a:cubicBezTo>
                  <a:cubicBezTo>
                    <a:pt x="7617" y="1570"/>
                    <a:pt x="5057" y="44"/>
                    <a:pt x="5033" y="30"/>
                  </a:cubicBezTo>
                  <a:cubicBezTo>
                    <a:pt x="5000" y="11"/>
                    <a:pt x="4962" y="1"/>
                    <a:pt x="4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83"/>
            <p:cNvSpPr/>
            <p:nvPr/>
          </p:nvSpPr>
          <p:spPr>
            <a:xfrm>
              <a:off x="7611081" y="1647168"/>
              <a:ext cx="246775" cy="193559"/>
            </a:xfrm>
            <a:custGeom>
              <a:avLst/>
              <a:gdLst/>
              <a:ahLst/>
              <a:cxnLst/>
              <a:rect l="l" t="t" r="r" b="b"/>
              <a:pathLst>
                <a:path w="9409" h="7380" extrusionOk="0">
                  <a:moveTo>
                    <a:pt x="216" y="1"/>
                  </a:moveTo>
                  <a:cubicBezTo>
                    <a:pt x="109" y="1"/>
                    <a:pt x="1" y="76"/>
                    <a:pt x="11" y="217"/>
                  </a:cubicBezTo>
                  <a:cubicBezTo>
                    <a:pt x="107" y="1742"/>
                    <a:pt x="459" y="3085"/>
                    <a:pt x="1055" y="4201"/>
                  </a:cubicBezTo>
                  <a:cubicBezTo>
                    <a:pt x="1883" y="5746"/>
                    <a:pt x="3153" y="6809"/>
                    <a:pt x="4842" y="7372"/>
                  </a:cubicBezTo>
                  <a:cubicBezTo>
                    <a:pt x="4864" y="7377"/>
                    <a:pt x="4885" y="7379"/>
                    <a:pt x="4907" y="7379"/>
                  </a:cubicBezTo>
                  <a:cubicBezTo>
                    <a:pt x="4929" y="7379"/>
                    <a:pt x="4950" y="7377"/>
                    <a:pt x="4972" y="7372"/>
                  </a:cubicBezTo>
                  <a:cubicBezTo>
                    <a:pt x="6064" y="7011"/>
                    <a:pt x="6993" y="6424"/>
                    <a:pt x="7729" y="5640"/>
                  </a:cubicBezTo>
                  <a:cubicBezTo>
                    <a:pt x="8465" y="4855"/>
                    <a:pt x="9023" y="3859"/>
                    <a:pt x="9375" y="2685"/>
                  </a:cubicBezTo>
                  <a:cubicBezTo>
                    <a:pt x="9408" y="2579"/>
                    <a:pt x="9346" y="2459"/>
                    <a:pt x="9240" y="2430"/>
                  </a:cubicBezTo>
                  <a:cubicBezTo>
                    <a:pt x="9220" y="2424"/>
                    <a:pt x="9199" y="2421"/>
                    <a:pt x="9179" y="2421"/>
                  </a:cubicBezTo>
                  <a:cubicBezTo>
                    <a:pt x="9090" y="2421"/>
                    <a:pt x="9008" y="2479"/>
                    <a:pt x="8985" y="2565"/>
                  </a:cubicBezTo>
                  <a:cubicBezTo>
                    <a:pt x="8648" y="3677"/>
                    <a:pt x="8128" y="4615"/>
                    <a:pt x="7431" y="5356"/>
                  </a:cubicBezTo>
                  <a:cubicBezTo>
                    <a:pt x="6757" y="6078"/>
                    <a:pt x="5905" y="6612"/>
                    <a:pt x="4905" y="6953"/>
                  </a:cubicBezTo>
                  <a:cubicBezTo>
                    <a:pt x="3355" y="6424"/>
                    <a:pt x="2181" y="5433"/>
                    <a:pt x="1416" y="4009"/>
                  </a:cubicBezTo>
                  <a:cubicBezTo>
                    <a:pt x="848" y="2940"/>
                    <a:pt x="511" y="1660"/>
                    <a:pt x="420" y="193"/>
                  </a:cubicBezTo>
                  <a:cubicBezTo>
                    <a:pt x="411" y="62"/>
                    <a:pt x="313" y="1"/>
                    <a:pt x="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83"/>
            <p:cNvSpPr/>
            <p:nvPr/>
          </p:nvSpPr>
          <p:spPr>
            <a:xfrm>
              <a:off x="7573235" y="1510497"/>
              <a:ext cx="333089" cy="366792"/>
            </a:xfrm>
            <a:custGeom>
              <a:avLst/>
              <a:gdLst/>
              <a:ahLst/>
              <a:cxnLst/>
              <a:rect l="l" t="t" r="r" b="b"/>
              <a:pathLst>
                <a:path w="12700" h="13985" extrusionOk="0">
                  <a:moveTo>
                    <a:pt x="6348" y="448"/>
                  </a:moveTo>
                  <a:cubicBezTo>
                    <a:pt x="6954" y="789"/>
                    <a:pt x="7575" y="1102"/>
                    <a:pt x="8210" y="1381"/>
                  </a:cubicBezTo>
                  <a:cubicBezTo>
                    <a:pt x="9653" y="2007"/>
                    <a:pt x="10914" y="2344"/>
                    <a:pt x="11948" y="2377"/>
                  </a:cubicBezTo>
                  <a:cubicBezTo>
                    <a:pt x="12025" y="2945"/>
                    <a:pt x="12199" y="4894"/>
                    <a:pt x="11756" y="7030"/>
                  </a:cubicBezTo>
                  <a:cubicBezTo>
                    <a:pt x="11443" y="8512"/>
                    <a:pt x="10899" y="9792"/>
                    <a:pt x="10139" y="10831"/>
                  </a:cubicBezTo>
                  <a:cubicBezTo>
                    <a:pt x="9206" y="12107"/>
                    <a:pt x="7931" y="13026"/>
                    <a:pt x="6352" y="13565"/>
                  </a:cubicBezTo>
                  <a:cubicBezTo>
                    <a:pt x="4774" y="13026"/>
                    <a:pt x="3499" y="12107"/>
                    <a:pt x="2566" y="10836"/>
                  </a:cubicBezTo>
                  <a:cubicBezTo>
                    <a:pt x="1800" y="9797"/>
                    <a:pt x="1262" y="8522"/>
                    <a:pt x="949" y="7045"/>
                  </a:cubicBezTo>
                  <a:cubicBezTo>
                    <a:pt x="501" y="4908"/>
                    <a:pt x="675" y="2950"/>
                    <a:pt x="747" y="2377"/>
                  </a:cubicBezTo>
                  <a:cubicBezTo>
                    <a:pt x="1781" y="2339"/>
                    <a:pt x="3037" y="2007"/>
                    <a:pt x="4481" y="1381"/>
                  </a:cubicBezTo>
                  <a:cubicBezTo>
                    <a:pt x="5121" y="1102"/>
                    <a:pt x="5741" y="789"/>
                    <a:pt x="6348" y="448"/>
                  </a:cubicBezTo>
                  <a:close/>
                  <a:moveTo>
                    <a:pt x="6351" y="0"/>
                  </a:moveTo>
                  <a:cubicBezTo>
                    <a:pt x="6314" y="0"/>
                    <a:pt x="6278" y="10"/>
                    <a:pt x="6247" y="29"/>
                  </a:cubicBezTo>
                  <a:cubicBezTo>
                    <a:pt x="6213" y="48"/>
                    <a:pt x="2999" y="1963"/>
                    <a:pt x="564" y="1963"/>
                  </a:cubicBezTo>
                  <a:cubicBezTo>
                    <a:pt x="463" y="1963"/>
                    <a:pt x="376" y="2040"/>
                    <a:pt x="362" y="2137"/>
                  </a:cubicBezTo>
                  <a:cubicBezTo>
                    <a:pt x="347" y="2233"/>
                    <a:pt x="1" y="4509"/>
                    <a:pt x="545" y="7117"/>
                  </a:cubicBezTo>
                  <a:cubicBezTo>
                    <a:pt x="862" y="8657"/>
                    <a:pt x="1430" y="9985"/>
                    <a:pt x="2229" y="11072"/>
                  </a:cubicBezTo>
                  <a:cubicBezTo>
                    <a:pt x="3225" y="12434"/>
                    <a:pt x="4591" y="13411"/>
                    <a:pt x="6280" y="13974"/>
                  </a:cubicBezTo>
                  <a:cubicBezTo>
                    <a:pt x="6302" y="13981"/>
                    <a:pt x="6325" y="13984"/>
                    <a:pt x="6347" y="13984"/>
                  </a:cubicBezTo>
                  <a:cubicBezTo>
                    <a:pt x="6369" y="13984"/>
                    <a:pt x="6391" y="13981"/>
                    <a:pt x="6410" y="13974"/>
                  </a:cubicBezTo>
                  <a:cubicBezTo>
                    <a:pt x="8104" y="13411"/>
                    <a:pt x="9466" y="12434"/>
                    <a:pt x="10466" y="11072"/>
                  </a:cubicBezTo>
                  <a:cubicBezTo>
                    <a:pt x="11265" y="9985"/>
                    <a:pt x="11833" y="8652"/>
                    <a:pt x="12151" y="7117"/>
                  </a:cubicBezTo>
                  <a:cubicBezTo>
                    <a:pt x="12699" y="4504"/>
                    <a:pt x="12353" y="2233"/>
                    <a:pt x="12338" y="2137"/>
                  </a:cubicBezTo>
                  <a:cubicBezTo>
                    <a:pt x="12324" y="2040"/>
                    <a:pt x="12237" y="1963"/>
                    <a:pt x="12136" y="1963"/>
                  </a:cubicBezTo>
                  <a:cubicBezTo>
                    <a:pt x="9706" y="1963"/>
                    <a:pt x="6487" y="48"/>
                    <a:pt x="6458" y="29"/>
                  </a:cubicBezTo>
                  <a:cubicBezTo>
                    <a:pt x="6425" y="10"/>
                    <a:pt x="6387"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98" name="Google Shape;15698;p83"/>
          <p:cNvSpPr/>
          <p:nvPr/>
        </p:nvSpPr>
        <p:spPr>
          <a:xfrm>
            <a:off x="8111607" y="1670446"/>
            <a:ext cx="10884" cy="21952"/>
          </a:xfrm>
          <a:custGeom>
            <a:avLst/>
            <a:gdLst/>
            <a:ahLst/>
            <a:cxnLst/>
            <a:rect l="l" t="t" r="r" b="b"/>
            <a:pathLst>
              <a:path w="415" h="837" extrusionOk="0">
                <a:moveTo>
                  <a:pt x="208" y="0"/>
                </a:moveTo>
                <a:cubicBezTo>
                  <a:pt x="92" y="0"/>
                  <a:pt x="1" y="92"/>
                  <a:pt x="1" y="207"/>
                </a:cubicBezTo>
                <a:lnTo>
                  <a:pt x="1" y="645"/>
                </a:lnTo>
                <a:cubicBezTo>
                  <a:pt x="8" y="773"/>
                  <a:pt x="108" y="836"/>
                  <a:pt x="208" y="836"/>
                </a:cubicBezTo>
                <a:cubicBezTo>
                  <a:pt x="308" y="836"/>
                  <a:pt x="407" y="773"/>
                  <a:pt x="415" y="645"/>
                </a:cubicBezTo>
                <a:lnTo>
                  <a:pt x="415" y="207"/>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83"/>
          <p:cNvSpPr/>
          <p:nvPr/>
        </p:nvSpPr>
        <p:spPr>
          <a:xfrm>
            <a:off x="8238076" y="1670446"/>
            <a:ext cx="10753" cy="21952"/>
          </a:xfrm>
          <a:custGeom>
            <a:avLst/>
            <a:gdLst/>
            <a:ahLst/>
            <a:cxnLst/>
            <a:rect l="l" t="t" r="r" b="b"/>
            <a:pathLst>
              <a:path w="410" h="837" extrusionOk="0">
                <a:moveTo>
                  <a:pt x="207" y="0"/>
                </a:moveTo>
                <a:cubicBezTo>
                  <a:pt x="92" y="0"/>
                  <a:pt x="0" y="92"/>
                  <a:pt x="0" y="207"/>
                </a:cubicBezTo>
                <a:lnTo>
                  <a:pt x="0" y="645"/>
                </a:lnTo>
                <a:cubicBezTo>
                  <a:pt x="7" y="773"/>
                  <a:pt x="106" y="836"/>
                  <a:pt x="205" y="836"/>
                </a:cubicBezTo>
                <a:cubicBezTo>
                  <a:pt x="303" y="836"/>
                  <a:pt x="402" y="773"/>
                  <a:pt x="409" y="645"/>
                </a:cubicBezTo>
                <a:lnTo>
                  <a:pt x="409" y="207"/>
                </a:lnTo>
                <a:cubicBezTo>
                  <a:pt x="409" y="92"/>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00" name="Google Shape;15700;p83"/>
          <p:cNvGrpSpPr/>
          <p:nvPr/>
        </p:nvGrpSpPr>
        <p:grpSpPr>
          <a:xfrm>
            <a:off x="7999537" y="1325974"/>
            <a:ext cx="335476" cy="367001"/>
            <a:chOff x="7999537" y="1510549"/>
            <a:chExt cx="335476" cy="367001"/>
          </a:xfrm>
        </p:grpSpPr>
        <p:sp>
          <p:nvSpPr>
            <p:cNvPr id="15701" name="Google Shape;15701;p83"/>
            <p:cNvSpPr/>
            <p:nvPr/>
          </p:nvSpPr>
          <p:spPr>
            <a:xfrm>
              <a:off x="8030984" y="1515795"/>
              <a:ext cx="298600" cy="298600"/>
            </a:xfrm>
            <a:custGeom>
              <a:avLst/>
              <a:gdLst/>
              <a:ahLst/>
              <a:cxnLst/>
              <a:rect l="l" t="t" r="r" b="b"/>
              <a:pathLst>
                <a:path w="11385" h="11385" extrusionOk="0">
                  <a:moveTo>
                    <a:pt x="5692" y="0"/>
                  </a:moveTo>
                  <a:cubicBezTo>
                    <a:pt x="2550" y="0"/>
                    <a:pt x="0" y="2551"/>
                    <a:pt x="0" y="5693"/>
                  </a:cubicBezTo>
                  <a:cubicBezTo>
                    <a:pt x="0" y="8840"/>
                    <a:pt x="2550" y="11385"/>
                    <a:pt x="5692" y="11385"/>
                  </a:cubicBezTo>
                  <a:cubicBezTo>
                    <a:pt x="8834" y="11385"/>
                    <a:pt x="11385" y="8840"/>
                    <a:pt x="11385" y="5693"/>
                  </a:cubicBezTo>
                  <a:cubicBezTo>
                    <a:pt x="11385" y="2551"/>
                    <a:pt x="8834" y="0"/>
                    <a:pt x="5692"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83"/>
            <p:cNvSpPr/>
            <p:nvPr/>
          </p:nvSpPr>
          <p:spPr>
            <a:xfrm>
              <a:off x="8001557" y="1518942"/>
              <a:ext cx="283991" cy="295531"/>
            </a:xfrm>
            <a:custGeom>
              <a:avLst/>
              <a:gdLst/>
              <a:ahLst/>
              <a:cxnLst/>
              <a:rect l="l" t="t" r="r" b="b"/>
              <a:pathLst>
                <a:path w="10828" h="11268" extrusionOk="0">
                  <a:moveTo>
                    <a:pt x="5655" y="1"/>
                  </a:moveTo>
                  <a:cubicBezTo>
                    <a:pt x="1930" y="780"/>
                    <a:pt x="1" y="4923"/>
                    <a:pt x="1805" y="8272"/>
                  </a:cubicBezTo>
                  <a:cubicBezTo>
                    <a:pt x="2854" y="10224"/>
                    <a:pt x="4827" y="11267"/>
                    <a:pt x="6825" y="11267"/>
                  </a:cubicBezTo>
                  <a:cubicBezTo>
                    <a:pt x="8255" y="11267"/>
                    <a:pt x="9699" y="10733"/>
                    <a:pt x="10827" y="9615"/>
                  </a:cubicBezTo>
                  <a:lnTo>
                    <a:pt x="10827" y="9615"/>
                  </a:lnTo>
                  <a:cubicBezTo>
                    <a:pt x="10442" y="9696"/>
                    <a:pt x="10053" y="9735"/>
                    <a:pt x="9663" y="9735"/>
                  </a:cubicBezTo>
                  <a:cubicBezTo>
                    <a:pt x="7353" y="9735"/>
                    <a:pt x="5275" y="8344"/>
                    <a:pt x="4399" y="6213"/>
                  </a:cubicBezTo>
                  <a:cubicBezTo>
                    <a:pt x="3518" y="4076"/>
                    <a:pt x="4014" y="1627"/>
                    <a:pt x="5655"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83"/>
            <p:cNvSpPr/>
            <p:nvPr/>
          </p:nvSpPr>
          <p:spPr>
            <a:xfrm>
              <a:off x="8082704" y="1803012"/>
              <a:ext cx="195264" cy="68952"/>
            </a:xfrm>
            <a:custGeom>
              <a:avLst/>
              <a:gdLst/>
              <a:ahLst/>
              <a:cxnLst/>
              <a:rect l="l" t="t" r="r" b="b"/>
              <a:pathLst>
                <a:path w="7445" h="2629" extrusionOk="0">
                  <a:moveTo>
                    <a:pt x="2407" y="1"/>
                  </a:moveTo>
                  <a:lnTo>
                    <a:pt x="573" y="665"/>
                  </a:lnTo>
                  <a:cubicBezTo>
                    <a:pt x="227" y="790"/>
                    <a:pt x="1" y="1117"/>
                    <a:pt x="1" y="1488"/>
                  </a:cubicBezTo>
                  <a:lnTo>
                    <a:pt x="1" y="2628"/>
                  </a:lnTo>
                  <a:lnTo>
                    <a:pt x="7445" y="2628"/>
                  </a:lnTo>
                  <a:lnTo>
                    <a:pt x="7445" y="1488"/>
                  </a:lnTo>
                  <a:cubicBezTo>
                    <a:pt x="7445" y="1117"/>
                    <a:pt x="7214" y="790"/>
                    <a:pt x="6867" y="665"/>
                  </a:cubicBezTo>
                  <a:lnTo>
                    <a:pt x="5034" y="1"/>
                  </a:lnTo>
                  <a:lnTo>
                    <a:pt x="3720" y="439"/>
                  </a:lnTo>
                  <a:lnTo>
                    <a:pt x="240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83"/>
            <p:cNvSpPr/>
            <p:nvPr/>
          </p:nvSpPr>
          <p:spPr>
            <a:xfrm>
              <a:off x="8243374" y="1826381"/>
              <a:ext cx="34463" cy="45583"/>
            </a:xfrm>
            <a:custGeom>
              <a:avLst/>
              <a:gdLst/>
              <a:ahLst/>
              <a:cxnLst/>
              <a:rect l="l" t="t" r="r" b="b"/>
              <a:pathLst>
                <a:path w="1314" h="1738" extrusionOk="0">
                  <a:moveTo>
                    <a:pt x="1078" y="0"/>
                  </a:moveTo>
                  <a:lnTo>
                    <a:pt x="255" y="823"/>
                  </a:lnTo>
                  <a:cubicBezTo>
                    <a:pt x="92" y="986"/>
                    <a:pt x="0" y="1208"/>
                    <a:pt x="0" y="1439"/>
                  </a:cubicBezTo>
                  <a:lnTo>
                    <a:pt x="0" y="1737"/>
                  </a:lnTo>
                  <a:lnTo>
                    <a:pt x="1314" y="1737"/>
                  </a:lnTo>
                  <a:lnTo>
                    <a:pt x="1314" y="597"/>
                  </a:lnTo>
                  <a:cubicBezTo>
                    <a:pt x="1314" y="375"/>
                    <a:pt x="1227" y="164"/>
                    <a:pt x="1078"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83"/>
            <p:cNvSpPr/>
            <p:nvPr/>
          </p:nvSpPr>
          <p:spPr>
            <a:xfrm>
              <a:off x="8117036" y="1624954"/>
              <a:ext cx="126469" cy="91901"/>
            </a:xfrm>
            <a:custGeom>
              <a:avLst/>
              <a:gdLst/>
              <a:ahLst/>
              <a:cxnLst/>
              <a:rect l="l" t="t" r="r" b="b"/>
              <a:pathLst>
                <a:path w="4822" h="3504" extrusionOk="0">
                  <a:moveTo>
                    <a:pt x="1757" y="1"/>
                  </a:moveTo>
                  <a:cubicBezTo>
                    <a:pt x="785" y="1"/>
                    <a:pt x="1" y="785"/>
                    <a:pt x="1" y="1752"/>
                  </a:cubicBezTo>
                  <a:lnTo>
                    <a:pt x="1" y="2272"/>
                  </a:lnTo>
                  <a:cubicBezTo>
                    <a:pt x="1" y="2507"/>
                    <a:pt x="39" y="2743"/>
                    <a:pt x="111" y="2965"/>
                  </a:cubicBezTo>
                  <a:lnTo>
                    <a:pt x="188" y="3181"/>
                  </a:lnTo>
                  <a:cubicBezTo>
                    <a:pt x="208" y="3248"/>
                    <a:pt x="217" y="3321"/>
                    <a:pt x="222" y="3393"/>
                  </a:cubicBezTo>
                  <a:lnTo>
                    <a:pt x="222" y="3503"/>
                  </a:lnTo>
                  <a:lnTo>
                    <a:pt x="4601" y="3503"/>
                  </a:lnTo>
                  <a:lnTo>
                    <a:pt x="4601" y="3393"/>
                  </a:lnTo>
                  <a:cubicBezTo>
                    <a:pt x="4601" y="3321"/>
                    <a:pt x="4610" y="3248"/>
                    <a:pt x="4634" y="3186"/>
                  </a:cubicBezTo>
                  <a:lnTo>
                    <a:pt x="4707" y="2965"/>
                  </a:lnTo>
                  <a:cubicBezTo>
                    <a:pt x="4779" y="2743"/>
                    <a:pt x="4817" y="2507"/>
                    <a:pt x="4822" y="2272"/>
                  </a:cubicBezTo>
                  <a:lnTo>
                    <a:pt x="4822" y="438"/>
                  </a:lnTo>
                  <a:cubicBezTo>
                    <a:pt x="4822" y="198"/>
                    <a:pt x="4625" y="1"/>
                    <a:pt x="438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83"/>
            <p:cNvSpPr/>
            <p:nvPr/>
          </p:nvSpPr>
          <p:spPr>
            <a:xfrm>
              <a:off x="8145808" y="1624954"/>
              <a:ext cx="97593" cy="91901"/>
            </a:xfrm>
            <a:custGeom>
              <a:avLst/>
              <a:gdLst/>
              <a:ahLst/>
              <a:cxnLst/>
              <a:rect l="l" t="t" r="r" b="b"/>
              <a:pathLst>
                <a:path w="3721" h="3504" extrusionOk="0">
                  <a:moveTo>
                    <a:pt x="891" y="1"/>
                  </a:moveTo>
                  <a:cubicBezTo>
                    <a:pt x="400" y="1"/>
                    <a:pt x="1" y="400"/>
                    <a:pt x="1" y="891"/>
                  </a:cubicBezTo>
                  <a:cubicBezTo>
                    <a:pt x="1" y="1382"/>
                    <a:pt x="400" y="1776"/>
                    <a:pt x="891" y="1781"/>
                  </a:cubicBezTo>
                  <a:lnTo>
                    <a:pt x="1011" y="1781"/>
                  </a:lnTo>
                  <a:lnTo>
                    <a:pt x="1069" y="3503"/>
                  </a:lnTo>
                  <a:lnTo>
                    <a:pt x="3499" y="3503"/>
                  </a:lnTo>
                  <a:lnTo>
                    <a:pt x="3499" y="3393"/>
                  </a:lnTo>
                  <a:cubicBezTo>
                    <a:pt x="3499" y="3321"/>
                    <a:pt x="3513" y="3248"/>
                    <a:pt x="3537" y="3186"/>
                  </a:cubicBezTo>
                  <a:lnTo>
                    <a:pt x="3610" y="2965"/>
                  </a:lnTo>
                  <a:cubicBezTo>
                    <a:pt x="3682" y="2743"/>
                    <a:pt x="3720" y="2507"/>
                    <a:pt x="3720" y="2272"/>
                  </a:cubicBezTo>
                  <a:lnTo>
                    <a:pt x="3720" y="438"/>
                  </a:lnTo>
                  <a:cubicBezTo>
                    <a:pt x="3720" y="198"/>
                    <a:pt x="3523" y="1"/>
                    <a:pt x="328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83"/>
            <p:cNvSpPr/>
            <p:nvPr/>
          </p:nvSpPr>
          <p:spPr>
            <a:xfrm>
              <a:off x="8145808" y="1762753"/>
              <a:ext cx="68926" cy="51773"/>
            </a:xfrm>
            <a:custGeom>
              <a:avLst/>
              <a:gdLst/>
              <a:ahLst/>
              <a:cxnLst/>
              <a:rect l="l" t="t" r="r" b="b"/>
              <a:pathLst>
                <a:path w="2628" h="1974" extrusionOk="0">
                  <a:moveTo>
                    <a:pt x="1" y="1"/>
                  </a:moveTo>
                  <a:lnTo>
                    <a:pt x="1"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83"/>
            <p:cNvSpPr/>
            <p:nvPr/>
          </p:nvSpPr>
          <p:spPr>
            <a:xfrm>
              <a:off x="8145808" y="1762753"/>
              <a:ext cx="68926" cy="34463"/>
            </a:xfrm>
            <a:custGeom>
              <a:avLst/>
              <a:gdLst/>
              <a:ahLst/>
              <a:cxnLst/>
              <a:rect l="l" t="t" r="r" b="b"/>
              <a:pathLst>
                <a:path w="2628" h="1314" extrusionOk="0">
                  <a:moveTo>
                    <a:pt x="1" y="1"/>
                  </a:moveTo>
                  <a:lnTo>
                    <a:pt x="1" y="992"/>
                  </a:lnTo>
                  <a:cubicBezTo>
                    <a:pt x="412" y="1206"/>
                    <a:pt x="863" y="1313"/>
                    <a:pt x="1314" y="1313"/>
                  </a:cubicBezTo>
                  <a:cubicBezTo>
                    <a:pt x="1765" y="1313"/>
                    <a:pt x="2217" y="1206"/>
                    <a:pt x="2628" y="992"/>
                  </a:cubicBezTo>
                  <a:lnTo>
                    <a:pt x="262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83"/>
            <p:cNvSpPr/>
            <p:nvPr/>
          </p:nvSpPr>
          <p:spPr>
            <a:xfrm>
              <a:off x="8134451" y="1793387"/>
              <a:ext cx="45846" cy="41072"/>
            </a:xfrm>
            <a:custGeom>
              <a:avLst/>
              <a:gdLst/>
              <a:ahLst/>
              <a:cxnLst/>
              <a:rect l="l" t="t" r="r" b="b"/>
              <a:pathLst>
                <a:path w="1748" h="1566" extrusionOk="0">
                  <a:moveTo>
                    <a:pt x="385" y="1"/>
                  </a:moveTo>
                  <a:cubicBezTo>
                    <a:pt x="304" y="1"/>
                    <a:pt x="227" y="47"/>
                    <a:pt x="188" y="127"/>
                  </a:cubicBezTo>
                  <a:lnTo>
                    <a:pt x="1" y="527"/>
                  </a:lnTo>
                  <a:lnTo>
                    <a:pt x="722" y="1479"/>
                  </a:lnTo>
                  <a:cubicBezTo>
                    <a:pt x="764" y="1537"/>
                    <a:pt x="830" y="1566"/>
                    <a:pt x="896" y="1566"/>
                  </a:cubicBezTo>
                  <a:cubicBezTo>
                    <a:pt x="952" y="1566"/>
                    <a:pt x="1008" y="1545"/>
                    <a:pt x="1050" y="1503"/>
                  </a:cubicBezTo>
                  <a:lnTo>
                    <a:pt x="1747" y="806"/>
                  </a:lnTo>
                  <a:lnTo>
                    <a:pt x="501" y="36"/>
                  </a:lnTo>
                  <a:cubicBezTo>
                    <a:pt x="464" y="12"/>
                    <a:pt x="424" y="1"/>
                    <a:pt x="385"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83"/>
            <p:cNvSpPr/>
            <p:nvPr/>
          </p:nvSpPr>
          <p:spPr>
            <a:xfrm>
              <a:off x="8180271" y="1793387"/>
              <a:ext cx="45951" cy="41072"/>
            </a:xfrm>
            <a:custGeom>
              <a:avLst/>
              <a:gdLst/>
              <a:ahLst/>
              <a:cxnLst/>
              <a:rect l="l" t="t" r="r" b="b"/>
              <a:pathLst>
                <a:path w="1752" h="1566" extrusionOk="0">
                  <a:moveTo>
                    <a:pt x="1364" y="1"/>
                  </a:moveTo>
                  <a:cubicBezTo>
                    <a:pt x="1324" y="1"/>
                    <a:pt x="1283" y="12"/>
                    <a:pt x="1247" y="36"/>
                  </a:cubicBezTo>
                  <a:lnTo>
                    <a:pt x="0" y="806"/>
                  </a:lnTo>
                  <a:lnTo>
                    <a:pt x="698" y="1503"/>
                  </a:lnTo>
                  <a:cubicBezTo>
                    <a:pt x="742" y="1545"/>
                    <a:pt x="798" y="1566"/>
                    <a:pt x="854" y="1566"/>
                  </a:cubicBezTo>
                  <a:cubicBezTo>
                    <a:pt x="920" y="1566"/>
                    <a:pt x="986" y="1537"/>
                    <a:pt x="1030" y="1479"/>
                  </a:cubicBezTo>
                  <a:lnTo>
                    <a:pt x="1752" y="527"/>
                  </a:lnTo>
                  <a:lnTo>
                    <a:pt x="1559" y="127"/>
                  </a:lnTo>
                  <a:cubicBezTo>
                    <a:pt x="1524" y="47"/>
                    <a:pt x="1445" y="1"/>
                    <a:pt x="1364"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83"/>
            <p:cNvSpPr/>
            <p:nvPr/>
          </p:nvSpPr>
          <p:spPr>
            <a:xfrm>
              <a:off x="8122859" y="1671534"/>
              <a:ext cx="114981" cy="108556"/>
            </a:xfrm>
            <a:custGeom>
              <a:avLst/>
              <a:gdLst/>
              <a:ahLst/>
              <a:cxnLst/>
              <a:rect l="l" t="t" r="r" b="b"/>
              <a:pathLst>
                <a:path w="4384" h="4139" extrusionOk="0">
                  <a:moveTo>
                    <a:pt x="1869" y="1"/>
                  </a:moveTo>
                  <a:cubicBezTo>
                    <a:pt x="1181" y="1"/>
                    <a:pt x="659" y="197"/>
                    <a:pt x="659" y="197"/>
                  </a:cubicBezTo>
                  <a:lnTo>
                    <a:pt x="659" y="938"/>
                  </a:lnTo>
                  <a:cubicBezTo>
                    <a:pt x="659" y="1160"/>
                    <a:pt x="549" y="1367"/>
                    <a:pt x="366" y="1487"/>
                  </a:cubicBezTo>
                  <a:lnTo>
                    <a:pt x="0" y="1727"/>
                  </a:lnTo>
                  <a:lnTo>
                    <a:pt x="0" y="1949"/>
                  </a:lnTo>
                  <a:cubicBezTo>
                    <a:pt x="0" y="3157"/>
                    <a:pt x="982" y="4138"/>
                    <a:pt x="2189" y="4138"/>
                  </a:cubicBezTo>
                  <a:cubicBezTo>
                    <a:pt x="3397" y="4138"/>
                    <a:pt x="4379" y="3157"/>
                    <a:pt x="4383" y="1949"/>
                  </a:cubicBezTo>
                  <a:lnTo>
                    <a:pt x="4383" y="1727"/>
                  </a:lnTo>
                  <a:lnTo>
                    <a:pt x="4018" y="1487"/>
                  </a:lnTo>
                  <a:cubicBezTo>
                    <a:pt x="3835" y="1362"/>
                    <a:pt x="3724" y="1160"/>
                    <a:pt x="3724" y="938"/>
                  </a:cubicBezTo>
                  <a:lnTo>
                    <a:pt x="3724" y="635"/>
                  </a:lnTo>
                  <a:cubicBezTo>
                    <a:pt x="3128" y="137"/>
                    <a:pt x="2441" y="1"/>
                    <a:pt x="1869"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83"/>
            <p:cNvSpPr/>
            <p:nvPr/>
          </p:nvSpPr>
          <p:spPr>
            <a:xfrm>
              <a:off x="8082704" y="1826381"/>
              <a:ext cx="34358" cy="45583"/>
            </a:xfrm>
            <a:custGeom>
              <a:avLst/>
              <a:gdLst/>
              <a:ahLst/>
              <a:cxnLst/>
              <a:rect l="l" t="t" r="r" b="b"/>
              <a:pathLst>
                <a:path w="1310" h="1738" extrusionOk="0">
                  <a:moveTo>
                    <a:pt x="237" y="0"/>
                  </a:moveTo>
                  <a:cubicBezTo>
                    <a:pt x="83" y="164"/>
                    <a:pt x="1" y="375"/>
                    <a:pt x="1" y="597"/>
                  </a:cubicBezTo>
                  <a:lnTo>
                    <a:pt x="1" y="1737"/>
                  </a:lnTo>
                  <a:lnTo>
                    <a:pt x="1310" y="1737"/>
                  </a:lnTo>
                  <a:lnTo>
                    <a:pt x="1310" y="1439"/>
                  </a:lnTo>
                  <a:cubicBezTo>
                    <a:pt x="1310" y="1208"/>
                    <a:pt x="1218" y="986"/>
                    <a:pt x="1055" y="823"/>
                  </a:cubicBezTo>
                  <a:lnTo>
                    <a:pt x="237"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83"/>
            <p:cNvSpPr/>
            <p:nvPr/>
          </p:nvSpPr>
          <p:spPr>
            <a:xfrm>
              <a:off x="8122859" y="1671534"/>
              <a:ext cx="97697" cy="108031"/>
            </a:xfrm>
            <a:custGeom>
              <a:avLst/>
              <a:gdLst/>
              <a:ahLst/>
              <a:cxnLst/>
              <a:rect l="l" t="t" r="r" b="b"/>
              <a:pathLst>
                <a:path w="3725" h="4119" extrusionOk="0">
                  <a:moveTo>
                    <a:pt x="1867" y="1"/>
                  </a:moveTo>
                  <a:cubicBezTo>
                    <a:pt x="1178" y="1"/>
                    <a:pt x="654" y="197"/>
                    <a:pt x="654" y="197"/>
                  </a:cubicBezTo>
                  <a:lnTo>
                    <a:pt x="654" y="938"/>
                  </a:lnTo>
                  <a:cubicBezTo>
                    <a:pt x="654" y="1160"/>
                    <a:pt x="544" y="1362"/>
                    <a:pt x="361" y="1487"/>
                  </a:cubicBezTo>
                  <a:lnTo>
                    <a:pt x="0" y="1727"/>
                  </a:lnTo>
                  <a:lnTo>
                    <a:pt x="0" y="1949"/>
                  </a:lnTo>
                  <a:cubicBezTo>
                    <a:pt x="0" y="3056"/>
                    <a:pt x="823" y="3989"/>
                    <a:pt x="1925" y="4119"/>
                  </a:cubicBezTo>
                  <a:cubicBezTo>
                    <a:pt x="1530" y="3715"/>
                    <a:pt x="1314" y="3171"/>
                    <a:pt x="1314" y="2608"/>
                  </a:cubicBezTo>
                  <a:lnTo>
                    <a:pt x="1314" y="1155"/>
                  </a:lnTo>
                  <a:cubicBezTo>
                    <a:pt x="1314" y="934"/>
                    <a:pt x="1477" y="746"/>
                    <a:pt x="1699" y="722"/>
                  </a:cubicBezTo>
                  <a:cubicBezTo>
                    <a:pt x="1871" y="699"/>
                    <a:pt x="2090" y="680"/>
                    <a:pt x="2334" y="680"/>
                  </a:cubicBezTo>
                  <a:cubicBezTo>
                    <a:pt x="2763" y="680"/>
                    <a:pt x="3267" y="739"/>
                    <a:pt x="3724" y="938"/>
                  </a:cubicBezTo>
                  <a:lnTo>
                    <a:pt x="3724" y="635"/>
                  </a:lnTo>
                  <a:cubicBezTo>
                    <a:pt x="3128" y="137"/>
                    <a:pt x="2440" y="1"/>
                    <a:pt x="18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83"/>
            <p:cNvSpPr/>
            <p:nvPr/>
          </p:nvSpPr>
          <p:spPr>
            <a:xfrm>
              <a:off x="8134582" y="1668334"/>
              <a:ext cx="93370" cy="30660"/>
            </a:xfrm>
            <a:custGeom>
              <a:avLst/>
              <a:gdLst/>
              <a:ahLst/>
              <a:cxnLst/>
              <a:rect l="l" t="t" r="r" b="b"/>
              <a:pathLst>
                <a:path w="3560" h="1169" extrusionOk="0">
                  <a:moveTo>
                    <a:pt x="1421" y="1"/>
                  </a:moveTo>
                  <a:cubicBezTo>
                    <a:pt x="997" y="1"/>
                    <a:pt x="614" y="46"/>
                    <a:pt x="366" y="84"/>
                  </a:cubicBezTo>
                  <a:cubicBezTo>
                    <a:pt x="154" y="112"/>
                    <a:pt x="0" y="295"/>
                    <a:pt x="5" y="502"/>
                  </a:cubicBezTo>
                  <a:lnTo>
                    <a:pt x="5" y="974"/>
                  </a:lnTo>
                  <a:cubicBezTo>
                    <a:pt x="13" y="1104"/>
                    <a:pt x="111" y="1169"/>
                    <a:pt x="210" y="1169"/>
                  </a:cubicBezTo>
                  <a:cubicBezTo>
                    <a:pt x="308" y="1169"/>
                    <a:pt x="407" y="1104"/>
                    <a:pt x="414" y="974"/>
                  </a:cubicBezTo>
                  <a:lnTo>
                    <a:pt x="414" y="502"/>
                  </a:lnTo>
                  <a:cubicBezTo>
                    <a:pt x="414" y="497"/>
                    <a:pt x="419" y="488"/>
                    <a:pt x="424" y="488"/>
                  </a:cubicBezTo>
                  <a:cubicBezTo>
                    <a:pt x="745" y="439"/>
                    <a:pt x="1067" y="415"/>
                    <a:pt x="1390" y="415"/>
                  </a:cubicBezTo>
                  <a:cubicBezTo>
                    <a:pt x="1512" y="415"/>
                    <a:pt x="1634" y="419"/>
                    <a:pt x="1757" y="425"/>
                  </a:cubicBezTo>
                  <a:cubicBezTo>
                    <a:pt x="2397" y="469"/>
                    <a:pt x="2859" y="627"/>
                    <a:pt x="3128" y="902"/>
                  </a:cubicBezTo>
                  <a:cubicBezTo>
                    <a:pt x="3173" y="942"/>
                    <a:pt x="3222" y="959"/>
                    <a:pt x="3268" y="959"/>
                  </a:cubicBezTo>
                  <a:cubicBezTo>
                    <a:pt x="3427" y="959"/>
                    <a:pt x="3559" y="761"/>
                    <a:pt x="3422" y="608"/>
                  </a:cubicBezTo>
                  <a:cubicBezTo>
                    <a:pt x="2938" y="124"/>
                    <a:pt x="2124" y="1"/>
                    <a:pt x="1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83"/>
            <p:cNvSpPr/>
            <p:nvPr/>
          </p:nvSpPr>
          <p:spPr>
            <a:xfrm>
              <a:off x="8077275" y="1619524"/>
              <a:ext cx="206122" cy="258026"/>
            </a:xfrm>
            <a:custGeom>
              <a:avLst/>
              <a:gdLst/>
              <a:ahLst/>
              <a:cxnLst/>
              <a:rect l="l" t="t" r="r" b="b"/>
              <a:pathLst>
                <a:path w="7859" h="9838" extrusionOk="0">
                  <a:moveTo>
                    <a:pt x="6131" y="414"/>
                  </a:moveTo>
                  <a:lnTo>
                    <a:pt x="6131" y="2397"/>
                  </a:lnTo>
                  <a:cubicBezTo>
                    <a:pt x="6131" y="2695"/>
                    <a:pt x="6064" y="2989"/>
                    <a:pt x="5934" y="3258"/>
                  </a:cubicBezTo>
                  <a:cubicBezTo>
                    <a:pt x="5919" y="3287"/>
                    <a:pt x="5910" y="3316"/>
                    <a:pt x="5910" y="3350"/>
                  </a:cubicBezTo>
                  <a:lnTo>
                    <a:pt x="5910" y="3932"/>
                  </a:lnTo>
                  <a:cubicBezTo>
                    <a:pt x="5910" y="5039"/>
                    <a:pt x="5009" y="5918"/>
                    <a:pt x="3921" y="5918"/>
                  </a:cubicBezTo>
                  <a:cubicBezTo>
                    <a:pt x="3878" y="5918"/>
                    <a:pt x="3836" y="5917"/>
                    <a:pt x="3793" y="5914"/>
                  </a:cubicBezTo>
                  <a:cubicBezTo>
                    <a:pt x="2758" y="5842"/>
                    <a:pt x="1945" y="4942"/>
                    <a:pt x="1945" y="3855"/>
                  </a:cubicBezTo>
                  <a:lnTo>
                    <a:pt x="1945" y="3345"/>
                  </a:lnTo>
                  <a:cubicBezTo>
                    <a:pt x="1945" y="3316"/>
                    <a:pt x="1935" y="3287"/>
                    <a:pt x="1921" y="3258"/>
                  </a:cubicBezTo>
                  <a:cubicBezTo>
                    <a:pt x="1791" y="2989"/>
                    <a:pt x="1724" y="2695"/>
                    <a:pt x="1724" y="2397"/>
                  </a:cubicBezTo>
                  <a:lnTo>
                    <a:pt x="1724" y="1959"/>
                  </a:lnTo>
                  <a:cubicBezTo>
                    <a:pt x="1724" y="1107"/>
                    <a:pt x="2416" y="414"/>
                    <a:pt x="3273" y="414"/>
                  </a:cubicBezTo>
                  <a:close/>
                  <a:moveTo>
                    <a:pt x="2821" y="6049"/>
                  </a:moveTo>
                  <a:cubicBezTo>
                    <a:pt x="3114" y="6203"/>
                    <a:pt x="3437" y="6299"/>
                    <a:pt x="3769" y="6318"/>
                  </a:cubicBezTo>
                  <a:cubicBezTo>
                    <a:pt x="3821" y="6323"/>
                    <a:pt x="3874" y="6323"/>
                    <a:pt x="3932" y="6328"/>
                  </a:cubicBezTo>
                  <a:cubicBezTo>
                    <a:pt x="4317" y="6328"/>
                    <a:pt x="4697" y="6232"/>
                    <a:pt x="5039" y="6054"/>
                  </a:cubicBezTo>
                  <a:lnTo>
                    <a:pt x="5039" y="6429"/>
                  </a:lnTo>
                  <a:lnTo>
                    <a:pt x="3927" y="7185"/>
                  </a:lnTo>
                  <a:lnTo>
                    <a:pt x="2821" y="6429"/>
                  </a:lnTo>
                  <a:lnTo>
                    <a:pt x="2821" y="6049"/>
                  </a:lnTo>
                  <a:close/>
                  <a:moveTo>
                    <a:pt x="2643" y="6804"/>
                  </a:moveTo>
                  <a:lnTo>
                    <a:pt x="3610" y="7464"/>
                  </a:lnTo>
                  <a:lnTo>
                    <a:pt x="3095" y="7974"/>
                  </a:lnTo>
                  <a:cubicBezTo>
                    <a:pt x="3095" y="7978"/>
                    <a:pt x="3090" y="7978"/>
                    <a:pt x="3085" y="7978"/>
                  </a:cubicBezTo>
                  <a:cubicBezTo>
                    <a:pt x="3080" y="7978"/>
                    <a:pt x="3076" y="7978"/>
                    <a:pt x="3076" y="7974"/>
                  </a:cubicBezTo>
                  <a:lnTo>
                    <a:pt x="2436" y="7021"/>
                  </a:lnTo>
                  <a:lnTo>
                    <a:pt x="2643" y="6804"/>
                  </a:lnTo>
                  <a:close/>
                  <a:moveTo>
                    <a:pt x="5212" y="6804"/>
                  </a:moveTo>
                  <a:lnTo>
                    <a:pt x="5419" y="7021"/>
                  </a:lnTo>
                  <a:lnTo>
                    <a:pt x="4779" y="7974"/>
                  </a:lnTo>
                  <a:cubicBezTo>
                    <a:pt x="4779" y="7978"/>
                    <a:pt x="4774" y="7983"/>
                    <a:pt x="4769" y="7983"/>
                  </a:cubicBezTo>
                  <a:cubicBezTo>
                    <a:pt x="4765" y="7983"/>
                    <a:pt x="4760" y="7983"/>
                    <a:pt x="4760" y="7978"/>
                  </a:cubicBezTo>
                  <a:lnTo>
                    <a:pt x="4245" y="7464"/>
                  </a:lnTo>
                  <a:lnTo>
                    <a:pt x="5212" y="6804"/>
                  </a:lnTo>
                  <a:close/>
                  <a:moveTo>
                    <a:pt x="3268" y="1"/>
                  </a:moveTo>
                  <a:cubicBezTo>
                    <a:pt x="2190" y="5"/>
                    <a:pt x="1315" y="881"/>
                    <a:pt x="1315" y="1959"/>
                  </a:cubicBezTo>
                  <a:lnTo>
                    <a:pt x="1315" y="2397"/>
                  </a:lnTo>
                  <a:cubicBezTo>
                    <a:pt x="1315" y="2739"/>
                    <a:pt x="1387" y="3080"/>
                    <a:pt x="1531" y="3393"/>
                  </a:cubicBezTo>
                  <a:lnTo>
                    <a:pt x="1531" y="3855"/>
                  </a:lnTo>
                  <a:cubicBezTo>
                    <a:pt x="1531" y="4586"/>
                    <a:pt x="1849" y="5289"/>
                    <a:pt x="2407" y="5765"/>
                  </a:cubicBezTo>
                  <a:lnTo>
                    <a:pt x="2407" y="6453"/>
                  </a:lnTo>
                  <a:lnTo>
                    <a:pt x="2027" y="6853"/>
                  </a:lnTo>
                  <a:cubicBezTo>
                    <a:pt x="1988" y="6896"/>
                    <a:pt x="1964" y="6954"/>
                    <a:pt x="1969" y="7011"/>
                  </a:cubicBezTo>
                  <a:lnTo>
                    <a:pt x="713" y="7468"/>
                  </a:lnTo>
                  <a:cubicBezTo>
                    <a:pt x="285" y="7622"/>
                    <a:pt x="1" y="8031"/>
                    <a:pt x="1" y="8484"/>
                  </a:cubicBezTo>
                  <a:lnTo>
                    <a:pt x="1" y="9624"/>
                  </a:lnTo>
                  <a:cubicBezTo>
                    <a:pt x="8" y="9752"/>
                    <a:pt x="107" y="9815"/>
                    <a:pt x="205" y="9815"/>
                  </a:cubicBezTo>
                  <a:cubicBezTo>
                    <a:pt x="304" y="9815"/>
                    <a:pt x="403" y="9752"/>
                    <a:pt x="410" y="9624"/>
                  </a:cubicBezTo>
                  <a:lnTo>
                    <a:pt x="410" y="8484"/>
                  </a:lnTo>
                  <a:cubicBezTo>
                    <a:pt x="410" y="8200"/>
                    <a:pt x="588" y="7950"/>
                    <a:pt x="857" y="7853"/>
                  </a:cubicBezTo>
                  <a:lnTo>
                    <a:pt x="2185" y="7372"/>
                  </a:lnTo>
                  <a:lnTo>
                    <a:pt x="2734" y="8200"/>
                  </a:lnTo>
                  <a:cubicBezTo>
                    <a:pt x="2806" y="8306"/>
                    <a:pt x="2922" y="8378"/>
                    <a:pt x="3047" y="8387"/>
                  </a:cubicBezTo>
                  <a:lnTo>
                    <a:pt x="3090" y="8387"/>
                  </a:lnTo>
                  <a:cubicBezTo>
                    <a:pt x="3201" y="8387"/>
                    <a:pt x="3311" y="8344"/>
                    <a:pt x="3388" y="8262"/>
                  </a:cubicBezTo>
                  <a:lnTo>
                    <a:pt x="3725" y="7926"/>
                  </a:lnTo>
                  <a:lnTo>
                    <a:pt x="3725" y="9624"/>
                  </a:lnTo>
                  <a:cubicBezTo>
                    <a:pt x="3718" y="9766"/>
                    <a:pt x="3825" y="9837"/>
                    <a:pt x="3932" y="9837"/>
                  </a:cubicBezTo>
                  <a:cubicBezTo>
                    <a:pt x="4038" y="9837"/>
                    <a:pt x="4144" y="9766"/>
                    <a:pt x="4134" y="9624"/>
                  </a:cubicBezTo>
                  <a:lnTo>
                    <a:pt x="4134" y="7926"/>
                  </a:lnTo>
                  <a:lnTo>
                    <a:pt x="4476" y="8262"/>
                  </a:lnTo>
                  <a:cubicBezTo>
                    <a:pt x="4559" y="8348"/>
                    <a:pt x="4669" y="8390"/>
                    <a:pt x="4777" y="8390"/>
                  </a:cubicBezTo>
                  <a:cubicBezTo>
                    <a:pt x="4912" y="8390"/>
                    <a:pt x="5045" y="8325"/>
                    <a:pt x="5125" y="8200"/>
                  </a:cubicBezTo>
                  <a:lnTo>
                    <a:pt x="5679" y="7372"/>
                  </a:lnTo>
                  <a:lnTo>
                    <a:pt x="7007" y="7853"/>
                  </a:lnTo>
                  <a:cubicBezTo>
                    <a:pt x="7272" y="7950"/>
                    <a:pt x="7450" y="8200"/>
                    <a:pt x="7450" y="8484"/>
                  </a:cubicBezTo>
                  <a:lnTo>
                    <a:pt x="7450" y="9624"/>
                  </a:lnTo>
                  <a:cubicBezTo>
                    <a:pt x="7457" y="9752"/>
                    <a:pt x="7555" y="9815"/>
                    <a:pt x="7654" y="9815"/>
                  </a:cubicBezTo>
                  <a:cubicBezTo>
                    <a:pt x="7753" y="9815"/>
                    <a:pt x="7851" y="9752"/>
                    <a:pt x="7859" y="9624"/>
                  </a:cubicBezTo>
                  <a:lnTo>
                    <a:pt x="7859" y="8484"/>
                  </a:lnTo>
                  <a:cubicBezTo>
                    <a:pt x="7859" y="8027"/>
                    <a:pt x="7570" y="7622"/>
                    <a:pt x="7142" y="7468"/>
                  </a:cubicBezTo>
                  <a:lnTo>
                    <a:pt x="5886" y="7011"/>
                  </a:lnTo>
                  <a:cubicBezTo>
                    <a:pt x="5886" y="6954"/>
                    <a:pt x="5866" y="6896"/>
                    <a:pt x="5828" y="6853"/>
                  </a:cubicBezTo>
                  <a:lnTo>
                    <a:pt x="5448" y="6453"/>
                  </a:lnTo>
                  <a:lnTo>
                    <a:pt x="5448" y="5780"/>
                  </a:lnTo>
                  <a:cubicBezTo>
                    <a:pt x="5486" y="5746"/>
                    <a:pt x="5525" y="5712"/>
                    <a:pt x="5568" y="5678"/>
                  </a:cubicBezTo>
                  <a:cubicBezTo>
                    <a:pt x="6049" y="5226"/>
                    <a:pt x="6324" y="4591"/>
                    <a:pt x="6324" y="3932"/>
                  </a:cubicBezTo>
                  <a:lnTo>
                    <a:pt x="6324" y="3393"/>
                  </a:lnTo>
                  <a:cubicBezTo>
                    <a:pt x="6468" y="3080"/>
                    <a:pt x="6545" y="2739"/>
                    <a:pt x="6545" y="2397"/>
                  </a:cubicBezTo>
                  <a:lnTo>
                    <a:pt x="6545" y="208"/>
                  </a:lnTo>
                  <a:cubicBezTo>
                    <a:pt x="6545" y="92"/>
                    <a:pt x="6449" y="1"/>
                    <a:pt x="63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83"/>
            <p:cNvSpPr/>
            <p:nvPr/>
          </p:nvSpPr>
          <p:spPr>
            <a:xfrm>
              <a:off x="7999537" y="1510549"/>
              <a:ext cx="335476" cy="292253"/>
            </a:xfrm>
            <a:custGeom>
              <a:avLst/>
              <a:gdLst/>
              <a:ahLst/>
              <a:cxnLst/>
              <a:rect l="l" t="t" r="r" b="b"/>
              <a:pathLst>
                <a:path w="12791" h="11143" extrusionOk="0">
                  <a:moveTo>
                    <a:pt x="4947" y="763"/>
                  </a:moveTo>
                  <a:lnTo>
                    <a:pt x="4947" y="763"/>
                  </a:lnTo>
                  <a:cubicBezTo>
                    <a:pt x="4615" y="1052"/>
                    <a:pt x="4327" y="1389"/>
                    <a:pt x="4086" y="1759"/>
                  </a:cubicBezTo>
                  <a:cubicBezTo>
                    <a:pt x="3908" y="2034"/>
                    <a:pt x="3754" y="2322"/>
                    <a:pt x="3619" y="2626"/>
                  </a:cubicBezTo>
                  <a:lnTo>
                    <a:pt x="2489" y="2626"/>
                  </a:lnTo>
                  <a:cubicBezTo>
                    <a:pt x="3114" y="1783"/>
                    <a:pt x="3966" y="1139"/>
                    <a:pt x="4947" y="763"/>
                  </a:cubicBezTo>
                  <a:close/>
                  <a:moveTo>
                    <a:pt x="6684" y="417"/>
                  </a:moveTo>
                  <a:lnTo>
                    <a:pt x="6684" y="2626"/>
                  </a:lnTo>
                  <a:lnTo>
                    <a:pt x="4067" y="2626"/>
                  </a:lnTo>
                  <a:cubicBezTo>
                    <a:pt x="4668" y="1360"/>
                    <a:pt x="5616" y="513"/>
                    <a:pt x="6684" y="417"/>
                  </a:cubicBezTo>
                  <a:close/>
                  <a:moveTo>
                    <a:pt x="7093" y="417"/>
                  </a:moveTo>
                  <a:cubicBezTo>
                    <a:pt x="8166" y="513"/>
                    <a:pt x="9110" y="1360"/>
                    <a:pt x="9716" y="2626"/>
                  </a:cubicBezTo>
                  <a:lnTo>
                    <a:pt x="7093" y="2626"/>
                  </a:lnTo>
                  <a:lnTo>
                    <a:pt x="7093" y="417"/>
                  </a:lnTo>
                  <a:close/>
                  <a:moveTo>
                    <a:pt x="8835" y="768"/>
                  </a:moveTo>
                  <a:lnTo>
                    <a:pt x="8835" y="768"/>
                  </a:lnTo>
                  <a:cubicBezTo>
                    <a:pt x="9817" y="1139"/>
                    <a:pt x="10669" y="1783"/>
                    <a:pt x="11294" y="2626"/>
                  </a:cubicBezTo>
                  <a:lnTo>
                    <a:pt x="10163" y="2626"/>
                  </a:lnTo>
                  <a:cubicBezTo>
                    <a:pt x="10029" y="2327"/>
                    <a:pt x="9875" y="2034"/>
                    <a:pt x="9697" y="1759"/>
                  </a:cubicBezTo>
                  <a:cubicBezTo>
                    <a:pt x="9456" y="1389"/>
                    <a:pt x="9167" y="1057"/>
                    <a:pt x="8835" y="768"/>
                  </a:cubicBezTo>
                  <a:close/>
                  <a:moveTo>
                    <a:pt x="3456" y="3035"/>
                  </a:moveTo>
                  <a:cubicBezTo>
                    <a:pt x="3148" y="3886"/>
                    <a:pt x="2984" y="4786"/>
                    <a:pt x="2970" y="5691"/>
                  </a:cubicBezTo>
                  <a:lnTo>
                    <a:pt x="1406" y="5691"/>
                  </a:lnTo>
                  <a:cubicBezTo>
                    <a:pt x="1440" y="4752"/>
                    <a:pt x="1719" y="3838"/>
                    <a:pt x="2210" y="3035"/>
                  </a:cubicBezTo>
                  <a:close/>
                  <a:moveTo>
                    <a:pt x="11573" y="3035"/>
                  </a:moveTo>
                  <a:cubicBezTo>
                    <a:pt x="12064" y="3838"/>
                    <a:pt x="12343" y="4752"/>
                    <a:pt x="12377" y="5691"/>
                  </a:cubicBezTo>
                  <a:lnTo>
                    <a:pt x="10818" y="5691"/>
                  </a:lnTo>
                  <a:cubicBezTo>
                    <a:pt x="10798" y="4786"/>
                    <a:pt x="10635" y="3886"/>
                    <a:pt x="10332" y="3035"/>
                  </a:cubicBezTo>
                  <a:close/>
                  <a:moveTo>
                    <a:pt x="2970" y="6104"/>
                  </a:moveTo>
                  <a:cubicBezTo>
                    <a:pt x="2984" y="6946"/>
                    <a:pt x="3124" y="7779"/>
                    <a:pt x="3393" y="8578"/>
                  </a:cubicBezTo>
                  <a:cubicBezTo>
                    <a:pt x="3412" y="8640"/>
                    <a:pt x="3432" y="8698"/>
                    <a:pt x="3451" y="8756"/>
                  </a:cubicBezTo>
                  <a:lnTo>
                    <a:pt x="2205" y="8756"/>
                  </a:lnTo>
                  <a:cubicBezTo>
                    <a:pt x="1714" y="7952"/>
                    <a:pt x="1440" y="7038"/>
                    <a:pt x="1411" y="6104"/>
                  </a:cubicBezTo>
                  <a:close/>
                  <a:moveTo>
                    <a:pt x="12372" y="6100"/>
                  </a:moveTo>
                  <a:cubicBezTo>
                    <a:pt x="12338" y="7009"/>
                    <a:pt x="12083" y="7894"/>
                    <a:pt x="11621" y="8679"/>
                  </a:cubicBezTo>
                  <a:cubicBezTo>
                    <a:pt x="11607" y="8703"/>
                    <a:pt x="11592" y="8727"/>
                    <a:pt x="11573" y="8756"/>
                  </a:cubicBezTo>
                  <a:lnTo>
                    <a:pt x="10327" y="8756"/>
                  </a:lnTo>
                  <a:cubicBezTo>
                    <a:pt x="10351" y="8693"/>
                    <a:pt x="10370" y="8640"/>
                    <a:pt x="10389" y="8578"/>
                  </a:cubicBezTo>
                  <a:cubicBezTo>
                    <a:pt x="10654" y="7779"/>
                    <a:pt x="10798" y="6942"/>
                    <a:pt x="10813" y="6100"/>
                  </a:cubicBezTo>
                  <a:close/>
                  <a:moveTo>
                    <a:pt x="6897" y="0"/>
                  </a:moveTo>
                  <a:cubicBezTo>
                    <a:pt x="5095" y="0"/>
                    <a:pt x="3304" y="819"/>
                    <a:pt x="2137" y="2409"/>
                  </a:cubicBezTo>
                  <a:cubicBezTo>
                    <a:pt x="1" y="5325"/>
                    <a:pt x="963" y="9458"/>
                    <a:pt x="4168" y="11128"/>
                  </a:cubicBezTo>
                  <a:cubicBezTo>
                    <a:pt x="4196" y="11138"/>
                    <a:pt x="4222" y="11143"/>
                    <a:pt x="4248" y="11143"/>
                  </a:cubicBezTo>
                  <a:cubicBezTo>
                    <a:pt x="4433" y="11143"/>
                    <a:pt x="4538" y="10890"/>
                    <a:pt x="4360" y="10767"/>
                  </a:cubicBezTo>
                  <a:cubicBezTo>
                    <a:pt x="3619" y="10382"/>
                    <a:pt x="2979" y="9833"/>
                    <a:pt x="2479" y="9169"/>
                  </a:cubicBezTo>
                  <a:lnTo>
                    <a:pt x="3619" y="9169"/>
                  </a:lnTo>
                  <a:cubicBezTo>
                    <a:pt x="3850" y="9699"/>
                    <a:pt x="4163" y="10194"/>
                    <a:pt x="4543" y="10632"/>
                  </a:cubicBezTo>
                  <a:cubicBezTo>
                    <a:pt x="4588" y="10678"/>
                    <a:pt x="4638" y="10697"/>
                    <a:pt x="4687" y="10697"/>
                  </a:cubicBezTo>
                  <a:cubicBezTo>
                    <a:pt x="4840" y="10697"/>
                    <a:pt x="4975" y="10511"/>
                    <a:pt x="4851" y="10358"/>
                  </a:cubicBezTo>
                  <a:cubicBezTo>
                    <a:pt x="4534" y="10002"/>
                    <a:pt x="4274" y="9598"/>
                    <a:pt x="4072" y="9165"/>
                  </a:cubicBezTo>
                  <a:cubicBezTo>
                    <a:pt x="4330" y="9136"/>
                    <a:pt x="4308" y="8756"/>
                    <a:pt x="4048" y="8756"/>
                  </a:cubicBezTo>
                  <a:cubicBezTo>
                    <a:pt x="4046" y="8756"/>
                    <a:pt x="4044" y="8756"/>
                    <a:pt x="4043" y="8756"/>
                  </a:cubicBezTo>
                  <a:lnTo>
                    <a:pt x="3894" y="8756"/>
                  </a:lnTo>
                  <a:cubicBezTo>
                    <a:pt x="3571" y="7909"/>
                    <a:pt x="3393" y="7009"/>
                    <a:pt x="3379" y="6104"/>
                  </a:cubicBezTo>
                  <a:lnTo>
                    <a:pt x="3605" y="6104"/>
                  </a:lnTo>
                  <a:cubicBezTo>
                    <a:pt x="3610" y="6105"/>
                    <a:pt x="3614" y="6105"/>
                    <a:pt x="3619" y="6105"/>
                  </a:cubicBezTo>
                  <a:cubicBezTo>
                    <a:pt x="3889" y="6105"/>
                    <a:pt x="3889" y="5690"/>
                    <a:pt x="3619" y="5690"/>
                  </a:cubicBezTo>
                  <a:cubicBezTo>
                    <a:pt x="3614" y="5690"/>
                    <a:pt x="3610" y="5690"/>
                    <a:pt x="3605" y="5691"/>
                  </a:cubicBezTo>
                  <a:lnTo>
                    <a:pt x="3379" y="5691"/>
                  </a:lnTo>
                  <a:cubicBezTo>
                    <a:pt x="3393" y="4781"/>
                    <a:pt x="3566" y="3881"/>
                    <a:pt x="3894" y="3035"/>
                  </a:cubicBezTo>
                  <a:lnTo>
                    <a:pt x="6684" y="3035"/>
                  </a:lnTo>
                  <a:lnTo>
                    <a:pt x="6684" y="3487"/>
                  </a:lnTo>
                  <a:cubicBezTo>
                    <a:pt x="6692" y="3617"/>
                    <a:pt x="6791" y="3682"/>
                    <a:pt x="6891" y="3682"/>
                  </a:cubicBezTo>
                  <a:cubicBezTo>
                    <a:pt x="6991" y="3682"/>
                    <a:pt x="7091" y="3617"/>
                    <a:pt x="7098" y="3487"/>
                  </a:cubicBezTo>
                  <a:lnTo>
                    <a:pt x="7098" y="3035"/>
                  </a:lnTo>
                  <a:lnTo>
                    <a:pt x="9894" y="3035"/>
                  </a:lnTo>
                  <a:cubicBezTo>
                    <a:pt x="10216" y="3881"/>
                    <a:pt x="10394" y="4781"/>
                    <a:pt x="10409" y="5691"/>
                  </a:cubicBezTo>
                  <a:lnTo>
                    <a:pt x="10178" y="5691"/>
                  </a:lnTo>
                  <a:cubicBezTo>
                    <a:pt x="10173" y="5690"/>
                    <a:pt x="10168" y="5690"/>
                    <a:pt x="10164" y="5690"/>
                  </a:cubicBezTo>
                  <a:cubicBezTo>
                    <a:pt x="9894" y="5690"/>
                    <a:pt x="9894" y="6100"/>
                    <a:pt x="10164" y="6100"/>
                  </a:cubicBezTo>
                  <a:cubicBezTo>
                    <a:pt x="10168" y="6100"/>
                    <a:pt x="10173" y="6100"/>
                    <a:pt x="10178" y="6100"/>
                  </a:cubicBezTo>
                  <a:lnTo>
                    <a:pt x="10409" y="6100"/>
                  </a:lnTo>
                  <a:cubicBezTo>
                    <a:pt x="10389" y="7009"/>
                    <a:pt x="10216" y="7909"/>
                    <a:pt x="9889" y="8756"/>
                  </a:cubicBezTo>
                  <a:lnTo>
                    <a:pt x="9740" y="8756"/>
                  </a:lnTo>
                  <a:cubicBezTo>
                    <a:pt x="9738" y="8756"/>
                    <a:pt x="9737" y="8756"/>
                    <a:pt x="9735" y="8756"/>
                  </a:cubicBezTo>
                  <a:cubicBezTo>
                    <a:pt x="9480" y="8756"/>
                    <a:pt x="9453" y="9136"/>
                    <a:pt x="9716" y="9165"/>
                  </a:cubicBezTo>
                  <a:cubicBezTo>
                    <a:pt x="9509" y="9598"/>
                    <a:pt x="9249" y="9997"/>
                    <a:pt x="8932" y="10358"/>
                  </a:cubicBezTo>
                  <a:cubicBezTo>
                    <a:pt x="8808" y="10510"/>
                    <a:pt x="8942" y="10693"/>
                    <a:pt x="9094" y="10693"/>
                  </a:cubicBezTo>
                  <a:cubicBezTo>
                    <a:pt x="9143" y="10693"/>
                    <a:pt x="9195" y="10674"/>
                    <a:pt x="9239" y="10627"/>
                  </a:cubicBezTo>
                  <a:cubicBezTo>
                    <a:pt x="9620" y="10190"/>
                    <a:pt x="9932" y="9699"/>
                    <a:pt x="10159" y="9165"/>
                  </a:cubicBezTo>
                  <a:lnTo>
                    <a:pt x="11294" y="9165"/>
                  </a:lnTo>
                  <a:cubicBezTo>
                    <a:pt x="10847" y="9766"/>
                    <a:pt x="10284" y="10271"/>
                    <a:pt x="9634" y="10647"/>
                  </a:cubicBezTo>
                  <a:cubicBezTo>
                    <a:pt x="9445" y="10766"/>
                    <a:pt x="9558" y="11028"/>
                    <a:pt x="9738" y="11028"/>
                  </a:cubicBezTo>
                  <a:cubicBezTo>
                    <a:pt x="9769" y="11028"/>
                    <a:pt x="9802" y="11020"/>
                    <a:pt x="9836" y="11003"/>
                  </a:cubicBezTo>
                  <a:cubicBezTo>
                    <a:pt x="11665" y="9949"/>
                    <a:pt x="12786" y="8000"/>
                    <a:pt x="12786" y="5893"/>
                  </a:cubicBezTo>
                  <a:cubicBezTo>
                    <a:pt x="12791" y="4329"/>
                    <a:pt x="12170" y="2828"/>
                    <a:pt x="11063" y="1726"/>
                  </a:cubicBezTo>
                  <a:cubicBezTo>
                    <a:pt x="9901" y="566"/>
                    <a:pt x="8395" y="0"/>
                    <a:pt x="6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7" name="Google Shape;15717;p83"/>
          <p:cNvGrpSpPr/>
          <p:nvPr/>
        </p:nvGrpSpPr>
        <p:grpSpPr>
          <a:xfrm>
            <a:off x="4890346" y="3197962"/>
            <a:ext cx="370306" cy="367001"/>
            <a:chOff x="4890346" y="3382537"/>
            <a:chExt cx="370306" cy="367001"/>
          </a:xfrm>
        </p:grpSpPr>
        <p:sp>
          <p:nvSpPr>
            <p:cNvPr id="15718" name="Google Shape;15718;p83"/>
            <p:cNvSpPr/>
            <p:nvPr/>
          </p:nvSpPr>
          <p:spPr>
            <a:xfrm>
              <a:off x="4961160" y="3451568"/>
              <a:ext cx="229333" cy="229202"/>
            </a:xfrm>
            <a:custGeom>
              <a:avLst/>
              <a:gdLst/>
              <a:ahLst/>
              <a:cxnLst/>
              <a:rect l="l" t="t" r="r" b="b"/>
              <a:pathLst>
                <a:path w="8744" h="8739" extrusionOk="0">
                  <a:moveTo>
                    <a:pt x="4374" y="0"/>
                  </a:moveTo>
                  <a:cubicBezTo>
                    <a:pt x="1959" y="0"/>
                    <a:pt x="0" y="1959"/>
                    <a:pt x="0" y="4370"/>
                  </a:cubicBezTo>
                  <a:cubicBezTo>
                    <a:pt x="0" y="6785"/>
                    <a:pt x="1959" y="8739"/>
                    <a:pt x="4374" y="8739"/>
                  </a:cubicBezTo>
                  <a:cubicBezTo>
                    <a:pt x="6785" y="8739"/>
                    <a:pt x="8743" y="6785"/>
                    <a:pt x="8743" y="4370"/>
                  </a:cubicBezTo>
                  <a:cubicBezTo>
                    <a:pt x="8743" y="1959"/>
                    <a:pt x="6785" y="0"/>
                    <a:pt x="4374"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83"/>
            <p:cNvSpPr/>
            <p:nvPr/>
          </p:nvSpPr>
          <p:spPr>
            <a:xfrm>
              <a:off x="5007084" y="3531824"/>
              <a:ext cx="137458" cy="137589"/>
            </a:xfrm>
            <a:custGeom>
              <a:avLst/>
              <a:gdLst/>
              <a:ahLst/>
              <a:cxnLst/>
              <a:rect l="l" t="t" r="r" b="b"/>
              <a:pathLst>
                <a:path w="5241" h="5246" extrusionOk="0">
                  <a:moveTo>
                    <a:pt x="2623" y="1"/>
                  </a:moveTo>
                  <a:cubicBezTo>
                    <a:pt x="1175" y="1"/>
                    <a:pt x="1" y="1175"/>
                    <a:pt x="1" y="2623"/>
                  </a:cubicBezTo>
                  <a:cubicBezTo>
                    <a:pt x="1" y="4071"/>
                    <a:pt x="1175" y="5246"/>
                    <a:pt x="2623" y="5246"/>
                  </a:cubicBezTo>
                  <a:cubicBezTo>
                    <a:pt x="4067" y="5246"/>
                    <a:pt x="5241" y="4071"/>
                    <a:pt x="5241" y="2623"/>
                  </a:cubicBezTo>
                  <a:cubicBezTo>
                    <a:pt x="5241" y="1175"/>
                    <a:pt x="4067" y="1"/>
                    <a:pt x="26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83"/>
            <p:cNvSpPr/>
            <p:nvPr/>
          </p:nvSpPr>
          <p:spPr>
            <a:xfrm>
              <a:off x="5041416" y="3611975"/>
              <a:ext cx="68690" cy="108923"/>
            </a:xfrm>
            <a:custGeom>
              <a:avLst/>
              <a:gdLst/>
              <a:ahLst/>
              <a:cxnLst/>
              <a:rect l="l" t="t" r="r" b="b"/>
              <a:pathLst>
                <a:path w="2619" h="4153" extrusionOk="0">
                  <a:moveTo>
                    <a:pt x="872" y="0"/>
                  </a:moveTo>
                  <a:lnTo>
                    <a:pt x="872" y="424"/>
                  </a:lnTo>
                  <a:cubicBezTo>
                    <a:pt x="872" y="505"/>
                    <a:pt x="828" y="578"/>
                    <a:pt x="756" y="616"/>
                  </a:cubicBezTo>
                  <a:lnTo>
                    <a:pt x="232" y="890"/>
                  </a:lnTo>
                  <a:cubicBezTo>
                    <a:pt x="87" y="963"/>
                    <a:pt x="1" y="1112"/>
                    <a:pt x="1" y="1275"/>
                  </a:cubicBezTo>
                  <a:lnTo>
                    <a:pt x="1" y="2772"/>
                  </a:lnTo>
                  <a:cubicBezTo>
                    <a:pt x="1" y="3243"/>
                    <a:pt x="140" y="3710"/>
                    <a:pt x="405" y="4105"/>
                  </a:cubicBezTo>
                  <a:lnTo>
                    <a:pt x="434" y="4153"/>
                  </a:lnTo>
                  <a:lnTo>
                    <a:pt x="2185" y="4153"/>
                  </a:lnTo>
                  <a:lnTo>
                    <a:pt x="2219" y="4105"/>
                  </a:lnTo>
                  <a:cubicBezTo>
                    <a:pt x="2479" y="3710"/>
                    <a:pt x="2618" y="3243"/>
                    <a:pt x="2618" y="2772"/>
                  </a:cubicBezTo>
                  <a:lnTo>
                    <a:pt x="2618" y="1275"/>
                  </a:lnTo>
                  <a:cubicBezTo>
                    <a:pt x="2618" y="1116"/>
                    <a:pt x="2532" y="967"/>
                    <a:pt x="2387" y="890"/>
                  </a:cubicBezTo>
                  <a:lnTo>
                    <a:pt x="1863" y="616"/>
                  </a:lnTo>
                  <a:cubicBezTo>
                    <a:pt x="1791" y="578"/>
                    <a:pt x="1747" y="505"/>
                    <a:pt x="1747" y="424"/>
                  </a:cubicBezTo>
                  <a:lnTo>
                    <a:pt x="174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83"/>
            <p:cNvSpPr/>
            <p:nvPr/>
          </p:nvSpPr>
          <p:spPr>
            <a:xfrm>
              <a:off x="5041416" y="3631515"/>
              <a:ext cx="68821" cy="89383"/>
            </a:xfrm>
            <a:custGeom>
              <a:avLst/>
              <a:gdLst/>
              <a:ahLst/>
              <a:cxnLst/>
              <a:rect l="l" t="t" r="r" b="b"/>
              <a:pathLst>
                <a:path w="2624" h="3408" extrusionOk="0">
                  <a:moveTo>
                    <a:pt x="511" y="1"/>
                  </a:moveTo>
                  <a:lnTo>
                    <a:pt x="237" y="145"/>
                  </a:lnTo>
                  <a:cubicBezTo>
                    <a:pt x="92" y="218"/>
                    <a:pt x="1" y="367"/>
                    <a:pt x="1" y="530"/>
                  </a:cubicBezTo>
                  <a:lnTo>
                    <a:pt x="1" y="2027"/>
                  </a:lnTo>
                  <a:cubicBezTo>
                    <a:pt x="1" y="2498"/>
                    <a:pt x="140" y="2965"/>
                    <a:pt x="405" y="3360"/>
                  </a:cubicBezTo>
                  <a:lnTo>
                    <a:pt x="439" y="3408"/>
                  </a:lnTo>
                  <a:lnTo>
                    <a:pt x="2185" y="3408"/>
                  </a:lnTo>
                  <a:lnTo>
                    <a:pt x="2219" y="3360"/>
                  </a:lnTo>
                  <a:cubicBezTo>
                    <a:pt x="2479" y="2965"/>
                    <a:pt x="2618" y="2498"/>
                    <a:pt x="2623" y="2027"/>
                  </a:cubicBezTo>
                  <a:lnTo>
                    <a:pt x="2623" y="530"/>
                  </a:lnTo>
                  <a:cubicBezTo>
                    <a:pt x="2623" y="367"/>
                    <a:pt x="2532" y="218"/>
                    <a:pt x="2387" y="145"/>
                  </a:cubicBezTo>
                  <a:lnTo>
                    <a:pt x="2108" y="1"/>
                  </a:lnTo>
                  <a:cubicBezTo>
                    <a:pt x="1894" y="234"/>
                    <a:pt x="1602" y="351"/>
                    <a:pt x="1310" y="351"/>
                  </a:cubicBezTo>
                  <a:cubicBezTo>
                    <a:pt x="1017" y="351"/>
                    <a:pt x="725" y="234"/>
                    <a:pt x="51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83"/>
            <p:cNvSpPr/>
            <p:nvPr/>
          </p:nvSpPr>
          <p:spPr>
            <a:xfrm>
              <a:off x="5052904" y="3566156"/>
              <a:ext cx="45846" cy="51642"/>
            </a:xfrm>
            <a:custGeom>
              <a:avLst/>
              <a:gdLst/>
              <a:ahLst/>
              <a:cxnLst/>
              <a:rect l="l" t="t" r="r" b="b"/>
              <a:pathLst>
                <a:path w="1748" h="1969" extrusionOk="0">
                  <a:moveTo>
                    <a:pt x="655" y="1"/>
                  </a:moveTo>
                  <a:cubicBezTo>
                    <a:pt x="294" y="1"/>
                    <a:pt x="1" y="294"/>
                    <a:pt x="1" y="660"/>
                  </a:cubicBezTo>
                  <a:lnTo>
                    <a:pt x="1" y="1093"/>
                  </a:lnTo>
                  <a:cubicBezTo>
                    <a:pt x="1" y="1579"/>
                    <a:pt x="390" y="1969"/>
                    <a:pt x="876" y="1969"/>
                  </a:cubicBezTo>
                  <a:cubicBezTo>
                    <a:pt x="1358" y="1969"/>
                    <a:pt x="1747" y="1579"/>
                    <a:pt x="1747" y="1093"/>
                  </a:cubicBezTo>
                  <a:lnTo>
                    <a:pt x="1747" y="660"/>
                  </a:lnTo>
                  <a:cubicBezTo>
                    <a:pt x="1747" y="294"/>
                    <a:pt x="1454"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83"/>
            <p:cNvSpPr/>
            <p:nvPr/>
          </p:nvSpPr>
          <p:spPr>
            <a:xfrm>
              <a:off x="5052799" y="3566156"/>
              <a:ext cx="31683" cy="51668"/>
            </a:xfrm>
            <a:custGeom>
              <a:avLst/>
              <a:gdLst/>
              <a:ahLst/>
              <a:cxnLst/>
              <a:rect l="l" t="t" r="r" b="b"/>
              <a:pathLst>
                <a:path w="1208" h="1970" extrusionOk="0">
                  <a:moveTo>
                    <a:pt x="659" y="1"/>
                  </a:moveTo>
                  <a:cubicBezTo>
                    <a:pt x="298" y="1"/>
                    <a:pt x="5" y="294"/>
                    <a:pt x="5" y="660"/>
                  </a:cubicBezTo>
                  <a:lnTo>
                    <a:pt x="5" y="1093"/>
                  </a:lnTo>
                  <a:cubicBezTo>
                    <a:pt x="1" y="1596"/>
                    <a:pt x="415" y="1970"/>
                    <a:pt x="879" y="1970"/>
                  </a:cubicBezTo>
                  <a:cubicBezTo>
                    <a:pt x="987" y="1970"/>
                    <a:pt x="1098" y="1950"/>
                    <a:pt x="1208" y="1906"/>
                  </a:cubicBezTo>
                  <a:cubicBezTo>
                    <a:pt x="876" y="1771"/>
                    <a:pt x="659" y="1449"/>
                    <a:pt x="659" y="1093"/>
                  </a:cubicBezTo>
                  <a:lnTo>
                    <a:pt x="659" y="655"/>
                  </a:lnTo>
                  <a:cubicBezTo>
                    <a:pt x="659" y="337"/>
                    <a:pt x="890" y="63"/>
                    <a:pt x="1208" y="15"/>
                  </a:cubicBezTo>
                  <a:cubicBezTo>
                    <a:pt x="1169" y="5"/>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83"/>
            <p:cNvSpPr/>
            <p:nvPr/>
          </p:nvSpPr>
          <p:spPr>
            <a:xfrm>
              <a:off x="5052904" y="3720872"/>
              <a:ext cx="45846" cy="23002"/>
            </a:xfrm>
            <a:custGeom>
              <a:avLst/>
              <a:gdLst/>
              <a:ahLst/>
              <a:cxnLst/>
              <a:rect l="l" t="t" r="r" b="b"/>
              <a:pathLst>
                <a:path w="1748" h="877" extrusionOk="0">
                  <a:moveTo>
                    <a:pt x="1" y="1"/>
                  </a:moveTo>
                  <a:lnTo>
                    <a:pt x="1" y="660"/>
                  </a:lnTo>
                  <a:cubicBezTo>
                    <a:pt x="1" y="780"/>
                    <a:pt x="97" y="876"/>
                    <a:pt x="217" y="876"/>
                  </a:cubicBezTo>
                  <a:lnTo>
                    <a:pt x="1531" y="876"/>
                  </a:lnTo>
                  <a:cubicBezTo>
                    <a:pt x="1651" y="876"/>
                    <a:pt x="1747" y="780"/>
                    <a:pt x="1747" y="660"/>
                  </a:cubicBezTo>
                  <a:lnTo>
                    <a:pt x="1747"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83"/>
            <p:cNvSpPr/>
            <p:nvPr/>
          </p:nvSpPr>
          <p:spPr>
            <a:xfrm>
              <a:off x="5052904" y="3566156"/>
              <a:ext cx="45846" cy="23002"/>
            </a:xfrm>
            <a:custGeom>
              <a:avLst/>
              <a:gdLst/>
              <a:ahLst/>
              <a:cxnLst/>
              <a:rect l="l" t="t" r="r" b="b"/>
              <a:pathLst>
                <a:path w="1748" h="877" extrusionOk="0">
                  <a:moveTo>
                    <a:pt x="655" y="1"/>
                  </a:moveTo>
                  <a:cubicBezTo>
                    <a:pt x="294" y="1"/>
                    <a:pt x="1" y="294"/>
                    <a:pt x="1" y="660"/>
                  </a:cubicBezTo>
                  <a:cubicBezTo>
                    <a:pt x="1" y="660"/>
                    <a:pt x="655" y="876"/>
                    <a:pt x="1747" y="876"/>
                  </a:cubicBezTo>
                  <a:lnTo>
                    <a:pt x="1747" y="660"/>
                  </a:lnTo>
                  <a:cubicBezTo>
                    <a:pt x="1747" y="294"/>
                    <a:pt x="1454"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83"/>
            <p:cNvSpPr/>
            <p:nvPr/>
          </p:nvSpPr>
          <p:spPr>
            <a:xfrm>
              <a:off x="5052904" y="3566156"/>
              <a:ext cx="31578" cy="20982"/>
            </a:xfrm>
            <a:custGeom>
              <a:avLst/>
              <a:gdLst/>
              <a:ahLst/>
              <a:cxnLst/>
              <a:rect l="l" t="t" r="r" b="b"/>
              <a:pathLst>
                <a:path w="1204" h="800" extrusionOk="0">
                  <a:moveTo>
                    <a:pt x="655" y="1"/>
                  </a:moveTo>
                  <a:cubicBezTo>
                    <a:pt x="294" y="1"/>
                    <a:pt x="1" y="294"/>
                    <a:pt x="1" y="660"/>
                  </a:cubicBezTo>
                  <a:cubicBezTo>
                    <a:pt x="212" y="722"/>
                    <a:pt x="434" y="770"/>
                    <a:pt x="655" y="799"/>
                  </a:cubicBezTo>
                  <a:lnTo>
                    <a:pt x="655" y="660"/>
                  </a:lnTo>
                  <a:cubicBezTo>
                    <a:pt x="655" y="337"/>
                    <a:pt x="886" y="68"/>
                    <a:pt x="1204" y="15"/>
                  </a:cubicBezTo>
                  <a:cubicBezTo>
                    <a:pt x="1165" y="5"/>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83"/>
            <p:cNvSpPr/>
            <p:nvPr/>
          </p:nvSpPr>
          <p:spPr>
            <a:xfrm>
              <a:off x="5041416" y="3639724"/>
              <a:ext cx="17205" cy="81174"/>
            </a:xfrm>
            <a:custGeom>
              <a:avLst/>
              <a:gdLst/>
              <a:ahLst/>
              <a:cxnLst/>
              <a:rect l="l" t="t" r="r" b="b"/>
              <a:pathLst>
                <a:path w="656" h="3095" extrusionOk="0">
                  <a:moveTo>
                    <a:pt x="58" y="1"/>
                  </a:moveTo>
                  <a:cubicBezTo>
                    <a:pt x="20" y="68"/>
                    <a:pt x="1" y="140"/>
                    <a:pt x="1" y="217"/>
                  </a:cubicBezTo>
                  <a:lnTo>
                    <a:pt x="1" y="1714"/>
                  </a:lnTo>
                  <a:cubicBezTo>
                    <a:pt x="1" y="2185"/>
                    <a:pt x="140" y="2652"/>
                    <a:pt x="405" y="3047"/>
                  </a:cubicBezTo>
                  <a:lnTo>
                    <a:pt x="439" y="3095"/>
                  </a:lnTo>
                  <a:lnTo>
                    <a:pt x="655" y="3095"/>
                  </a:lnTo>
                  <a:lnTo>
                    <a:pt x="655" y="684"/>
                  </a:lnTo>
                  <a:cubicBezTo>
                    <a:pt x="655" y="554"/>
                    <a:pt x="597" y="424"/>
                    <a:pt x="492" y="342"/>
                  </a:cubicBezTo>
                  <a:lnTo>
                    <a:pt x="58"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83"/>
            <p:cNvSpPr/>
            <p:nvPr/>
          </p:nvSpPr>
          <p:spPr>
            <a:xfrm>
              <a:off x="5093032" y="3639724"/>
              <a:ext cx="17205" cy="81174"/>
            </a:xfrm>
            <a:custGeom>
              <a:avLst/>
              <a:gdLst/>
              <a:ahLst/>
              <a:cxnLst/>
              <a:rect l="l" t="t" r="r" b="b"/>
              <a:pathLst>
                <a:path w="656" h="3095" extrusionOk="0">
                  <a:moveTo>
                    <a:pt x="593" y="1"/>
                  </a:moveTo>
                  <a:lnTo>
                    <a:pt x="164" y="342"/>
                  </a:lnTo>
                  <a:cubicBezTo>
                    <a:pt x="58" y="424"/>
                    <a:pt x="1" y="554"/>
                    <a:pt x="1" y="684"/>
                  </a:cubicBezTo>
                  <a:lnTo>
                    <a:pt x="1" y="3095"/>
                  </a:lnTo>
                  <a:lnTo>
                    <a:pt x="217" y="3095"/>
                  </a:lnTo>
                  <a:lnTo>
                    <a:pt x="251" y="3047"/>
                  </a:lnTo>
                  <a:cubicBezTo>
                    <a:pt x="516" y="2652"/>
                    <a:pt x="655" y="2185"/>
                    <a:pt x="655" y="1714"/>
                  </a:cubicBezTo>
                  <a:lnTo>
                    <a:pt x="655" y="217"/>
                  </a:lnTo>
                  <a:cubicBezTo>
                    <a:pt x="655" y="140"/>
                    <a:pt x="631" y="68"/>
                    <a:pt x="59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83"/>
            <p:cNvSpPr/>
            <p:nvPr/>
          </p:nvSpPr>
          <p:spPr>
            <a:xfrm>
              <a:off x="4942092" y="3446034"/>
              <a:ext cx="259495" cy="303505"/>
            </a:xfrm>
            <a:custGeom>
              <a:avLst/>
              <a:gdLst/>
              <a:ahLst/>
              <a:cxnLst/>
              <a:rect l="l" t="t" r="r" b="b"/>
              <a:pathLst>
                <a:path w="9894" h="11572" extrusionOk="0">
                  <a:moveTo>
                    <a:pt x="5313" y="4787"/>
                  </a:moveTo>
                  <a:cubicBezTo>
                    <a:pt x="5563" y="4787"/>
                    <a:pt x="5765" y="4990"/>
                    <a:pt x="5765" y="5240"/>
                  </a:cubicBezTo>
                  <a:lnTo>
                    <a:pt x="5765" y="5678"/>
                  </a:lnTo>
                  <a:cubicBezTo>
                    <a:pt x="5765" y="6043"/>
                    <a:pt x="5467" y="6346"/>
                    <a:pt x="5101" y="6346"/>
                  </a:cubicBezTo>
                  <a:lnTo>
                    <a:pt x="5097" y="6346"/>
                  </a:lnTo>
                  <a:cubicBezTo>
                    <a:pt x="4726" y="6346"/>
                    <a:pt x="4428" y="6048"/>
                    <a:pt x="4428" y="5678"/>
                  </a:cubicBezTo>
                  <a:lnTo>
                    <a:pt x="4428" y="5240"/>
                  </a:lnTo>
                  <a:cubicBezTo>
                    <a:pt x="4428" y="4990"/>
                    <a:pt x="4630" y="4787"/>
                    <a:pt x="4875" y="4787"/>
                  </a:cubicBezTo>
                  <a:close/>
                  <a:moveTo>
                    <a:pt x="5327" y="6755"/>
                  </a:moveTo>
                  <a:lnTo>
                    <a:pt x="5327" y="6852"/>
                  </a:lnTo>
                  <a:cubicBezTo>
                    <a:pt x="5327" y="6929"/>
                    <a:pt x="5347" y="7001"/>
                    <a:pt x="5385" y="7068"/>
                  </a:cubicBezTo>
                  <a:lnTo>
                    <a:pt x="5106" y="7347"/>
                  </a:lnTo>
                  <a:cubicBezTo>
                    <a:pt x="5104" y="7350"/>
                    <a:pt x="5100" y="7351"/>
                    <a:pt x="5097" y="7351"/>
                  </a:cubicBezTo>
                  <a:cubicBezTo>
                    <a:pt x="5093" y="7351"/>
                    <a:pt x="5089" y="7350"/>
                    <a:pt x="5087" y="7347"/>
                  </a:cubicBezTo>
                  <a:lnTo>
                    <a:pt x="4808" y="7068"/>
                  </a:lnTo>
                  <a:cubicBezTo>
                    <a:pt x="4842" y="7001"/>
                    <a:pt x="4861" y="6929"/>
                    <a:pt x="4861" y="6852"/>
                  </a:cubicBezTo>
                  <a:lnTo>
                    <a:pt x="4861" y="6755"/>
                  </a:lnTo>
                  <a:close/>
                  <a:moveTo>
                    <a:pt x="5100" y="408"/>
                  </a:moveTo>
                  <a:cubicBezTo>
                    <a:pt x="6644" y="408"/>
                    <a:pt x="8064" y="1261"/>
                    <a:pt x="8787" y="2627"/>
                  </a:cubicBezTo>
                  <a:cubicBezTo>
                    <a:pt x="9519" y="4008"/>
                    <a:pt x="9417" y="5682"/>
                    <a:pt x="8527" y="6962"/>
                  </a:cubicBezTo>
                  <a:lnTo>
                    <a:pt x="8522" y="6962"/>
                  </a:lnTo>
                  <a:cubicBezTo>
                    <a:pt x="8051" y="7646"/>
                    <a:pt x="7382" y="8170"/>
                    <a:pt x="6612" y="8473"/>
                  </a:cubicBezTo>
                  <a:cubicBezTo>
                    <a:pt x="6367" y="8569"/>
                    <a:pt x="6208" y="8805"/>
                    <a:pt x="6208" y="9070"/>
                  </a:cubicBezTo>
                  <a:lnTo>
                    <a:pt x="6208" y="9638"/>
                  </a:lnTo>
                  <a:cubicBezTo>
                    <a:pt x="6208" y="9724"/>
                    <a:pt x="6179" y="9811"/>
                    <a:pt x="6131" y="9888"/>
                  </a:cubicBezTo>
                  <a:lnTo>
                    <a:pt x="5915" y="10215"/>
                  </a:lnTo>
                  <a:cubicBezTo>
                    <a:pt x="5895" y="10239"/>
                    <a:pt x="5881" y="10263"/>
                    <a:pt x="5866" y="10287"/>
                  </a:cubicBezTo>
                  <a:lnTo>
                    <a:pt x="4327" y="10287"/>
                  </a:lnTo>
                  <a:cubicBezTo>
                    <a:pt x="4312" y="10263"/>
                    <a:pt x="4298" y="10239"/>
                    <a:pt x="4279" y="10215"/>
                  </a:cubicBezTo>
                  <a:lnTo>
                    <a:pt x="4062" y="9888"/>
                  </a:lnTo>
                  <a:cubicBezTo>
                    <a:pt x="4014" y="9811"/>
                    <a:pt x="3990" y="9724"/>
                    <a:pt x="3990" y="9638"/>
                  </a:cubicBezTo>
                  <a:lnTo>
                    <a:pt x="3990" y="7699"/>
                  </a:lnTo>
                  <a:cubicBezTo>
                    <a:pt x="3990" y="7607"/>
                    <a:pt x="4038" y="7530"/>
                    <a:pt x="4115" y="7492"/>
                  </a:cubicBezTo>
                  <a:lnTo>
                    <a:pt x="4471" y="7309"/>
                  </a:lnTo>
                  <a:lnTo>
                    <a:pt x="4798" y="7636"/>
                  </a:lnTo>
                  <a:cubicBezTo>
                    <a:pt x="4880" y="7720"/>
                    <a:pt x="4988" y="7762"/>
                    <a:pt x="5097" y="7762"/>
                  </a:cubicBezTo>
                  <a:cubicBezTo>
                    <a:pt x="5206" y="7762"/>
                    <a:pt x="5315" y="7720"/>
                    <a:pt x="5400" y="7636"/>
                  </a:cubicBezTo>
                  <a:lnTo>
                    <a:pt x="5722" y="7309"/>
                  </a:lnTo>
                  <a:lnTo>
                    <a:pt x="6078" y="7492"/>
                  </a:lnTo>
                  <a:cubicBezTo>
                    <a:pt x="6160" y="7530"/>
                    <a:pt x="6208" y="7607"/>
                    <a:pt x="6208" y="7699"/>
                  </a:cubicBezTo>
                  <a:lnTo>
                    <a:pt x="6208" y="7867"/>
                  </a:lnTo>
                  <a:cubicBezTo>
                    <a:pt x="6215" y="7994"/>
                    <a:pt x="6314" y="8058"/>
                    <a:pt x="6413" y="8058"/>
                  </a:cubicBezTo>
                  <a:cubicBezTo>
                    <a:pt x="6511" y="8058"/>
                    <a:pt x="6610" y="7994"/>
                    <a:pt x="6617" y="7867"/>
                  </a:cubicBezTo>
                  <a:lnTo>
                    <a:pt x="6617" y="7699"/>
                  </a:lnTo>
                  <a:cubicBezTo>
                    <a:pt x="6617" y="7453"/>
                    <a:pt x="6482" y="7232"/>
                    <a:pt x="6261" y="7121"/>
                  </a:cubicBezTo>
                  <a:lnTo>
                    <a:pt x="5751" y="6866"/>
                  </a:lnTo>
                  <a:cubicBezTo>
                    <a:pt x="5746" y="6866"/>
                    <a:pt x="5741" y="6861"/>
                    <a:pt x="5741" y="6856"/>
                  </a:cubicBezTo>
                  <a:lnTo>
                    <a:pt x="5741" y="6544"/>
                  </a:lnTo>
                  <a:cubicBezTo>
                    <a:pt x="6016" y="6342"/>
                    <a:pt x="6179" y="6019"/>
                    <a:pt x="6179" y="5678"/>
                  </a:cubicBezTo>
                  <a:lnTo>
                    <a:pt x="6179" y="5240"/>
                  </a:lnTo>
                  <a:cubicBezTo>
                    <a:pt x="6179" y="4763"/>
                    <a:pt x="5794" y="4378"/>
                    <a:pt x="5318" y="4378"/>
                  </a:cubicBezTo>
                  <a:lnTo>
                    <a:pt x="4880" y="4378"/>
                  </a:lnTo>
                  <a:cubicBezTo>
                    <a:pt x="4404" y="4378"/>
                    <a:pt x="4019" y="4763"/>
                    <a:pt x="4019" y="5240"/>
                  </a:cubicBezTo>
                  <a:lnTo>
                    <a:pt x="4019" y="5678"/>
                  </a:lnTo>
                  <a:cubicBezTo>
                    <a:pt x="4019" y="6019"/>
                    <a:pt x="4182" y="6342"/>
                    <a:pt x="4457" y="6544"/>
                  </a:cubicBezTo>
                  <a:lnTo>
                    <a:pt x="4457" y="6856"/>
                  </a:lnTo>
                  <a:cubicBezTo>
                    <a:pt x="4457" y="6861"/>
                    <a:pt x="4452" y="6866"/>
                    <a:pt x="4447" y="6866"/>
                  </a:cubicBezTo>
                  <a:lnTo>
                    <a:pt x="3937" y="7121"/>
                  </a:lnTo>
                  <a:cubicBezTo>
                    <a:pt x="3716" y="7232"/>
                    <a:pt x="3581" y="7453"/>
                    <a:pt x="3581" y="7699"/>
                  </a:cubicBezTo>
                  <a:lnTo>
                    <a:pt x="3581" y="8468"/>
                  </a:lnTo>
                  <a:cubicBezTo>
                    <a:pt x="2840" y="8180"/>
                    <a:pt x="2195" y="7684"/>
                    <a:pt x="1723" y="7039"/>
                  </a:cubicBezTo>
                  <a:cubicBezTo>
                    <a:pt x="804" y="5779"/>
                    <a:pt x="665" y="4109"/>
                    <a:pt x="1367" y="2714"/>
                  </a:cubicBezTo>
                  <a:cubicBezTo>
                    <a:pt x="2065" y="1313"/>
                    <a:pt x="3489" y="428"/>
                    <a:pt x="5048" y="409"/>
                  </a:cubicBezTo>
                  <a:cubicBezTo>
                    <a:pt x="5066" y="409"/>
                    <a:pt x="5083" y="408"/>
                    <a:pt x="5100" y="408"/>
                  </a:cubicBezTo>
                  <a:close/>
                  <a:moveTo>
                    <a:pt x="5770" y="10696"/>
                  </a:moveTo>
                  <a:lnTo>
                    <a:pt x="5770" y="11149"/>
                  </a:lnTo>
                  <a:cubicBezTo>
                    <a:pt x="5770" y="11156"/>
                    <a:pt x="5764" y="11164"/>
                    <a:pt x="5759" y="11164"/>
                  </a:cubicBezTo>
                  <a:cubicBezTo>
                    <a:pt x="5758" y="11164"/>
                    <a:pt x="5757" y="11164"/>
                    <a:pt x="5756" y="11163"/>
                  </a:cubicBezTo>
                  <a:lnTo>
                    <a:pt x="4442" y="11163"/>
                  </a:lnTo>
                  <a:cubicBezTo>
                    <a:pt x="4433" y="11163"/>
                    <a:pt x="4428" y="11158"/>
                    <a:pt x="4428" y="11149"/>
                  </a:cubicBezTo>
                  <a:lnTo>
                    <a:pt x="4428" y="10696"/>
                  </a:lnTo>
                  <a:close/>
                  <a:moveTo>
                    <a:pt x="5100" y="1"/>
                  </a:moveTo>
                  <a:cubicBezTo>
                    <a:pt x="4021" y="1"/>
                    <a:pt x="2941" y="379"/>
                    <a:pt x="2075" y="1140"/>
                  </a:cubicBezTo>
                  <a:cubicBezTo>
                    <a:pt x="294" y="2704"/>
                    <a:pt x="1" y="5370"/>
                    <a:pt x="1396" y="7285"/>
                  </a:cubicBezTo>
                  <a:cubicBezTo>
                    <a:pt x="1945" y="8031"/>
                    <a:pt x="2705" y="8598"/>
                    <a:pt x="3581" y="8906"/>
                  </a:cubicBezTo>
                  <a:lnTo>
                    <a:pt x="3581" y="9638"/>
                  </a:lnTo>
                  <a:cubicBezTo>
                    <a:pt x="3581" y="9806"/>
                    <a:pt x="3634" y="9974"/>
                    <a:pt x="3725" y="10114"/>
                  </a:cubicBezTo>
                  <a:lnTo>
                    <a:pt x="3942" y="10441"/>
                  </a:lnTo>
                  <a:cubicBezTo>
                    <a:pt x="3995" y="10513"/>
                    <a:pt x="4019" y="10605"/>
                    <a:pt x="4019" y="10691"/>
                  </a:cubicBezTo>
                  <a:lnTo>
                    <a:pt x="4019" y="11149"/>
                  </a:lnTo>
                  <a:cubicBezTo>
                    <a:pt x="4019" y="11379"/>
                    <a:pt x="4206" y="11567"/>
                    <a:pt x="4442" y="11572"/>
                  </a:cubicBezTo>
                  <a:lnTo>
                    <a:pt x="5756" y="11572"/>
                  </a:lnTo>
                  <a:cubicBezTo>
                    <a:pt x="5987" y="11567"/>
                    <a:pt x="6174" y="11379"/>
                    <a:pt x="6174" y="11149"/>
                  </a:cubicBezTo>
                  <a:lnTo>
                    <a:pt x="6174" y="10691"/>
                  </a:lnTo>
                  <a:cubicBezTo>
                    <a:pt x="6174" y="10605"/>
                    <a:pt x="6198" y="10513"/>
                    <a:pt x="6251" y="10441"/>
                  </a:cubicBezTo>
                  <a:lnTo>
                    <a:pt x="6468" y="10114"/>
                  </a:lnTo>
                  <a:cubicBezTo>
                    <a:pt x="6564" y="9974"/>
                    <a:pt x="6612" y="9806"/>
                    <a:pt x="6612" y="9638"/>
                  </a:cubicBezTo>
                  <a:lnTo>
                    <a:pt x="6612" y="9070"/>
                  </a:lnTo>
                  <a:cubicBezTo>
                    <a:pt x="6612" y="8974"/>
                    <a:pt x="6670" y="8892"/>
                    <a:pt x="6757" y="8853"/>
                  </a:cubicBezTo>
                  <a:cubicBezTo>
                    <a:pt x="8219" y="8286"/>
                    <a:pt x="9288" y="7006"/>
                    <a:pt x="9591" y="5466"/>
                  </a:cubicBezTo>
                  <a:cubicBezTo>
                    <a:pt x="9894" y="3926"/>
                    <a:pt x="9389" y="2338"/>
                    <a:pt x="8248" y="1256"/>
                  </a:cubicBezTo>
                  <a:lnTo>
                    <a:pt x="8253" y="1256"/>
                  </a:lnTo>
                  <a:cubicBezTo>
                    <a:pt x="7371" y="421"/>
                    <a:pt x="6236" y="1"/>
                    <a:pt x="5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83"/>
            <p:cNvSpPr/>
            <p:nvPr/>
          </p:nvSpPr>
          <p:spPr>
            <a:xfrm>
              <a:off x="4890346" y="3560832"/>
              <a:ext cx="53032" cy="10780"/>
            </a:xfrm>
            <a:custGeom>
              <a:avLst/>
              <a:gdLst/>
              <a:ahLst/>
              <a:cxnLst/>
              <a:rect l="l" t="t" r="r" b="b"/>
              <a:pathLst>
                <a:path w="2022" h="411" extrusionOk="0">
                  <a:moveTo>
                    <a:pt x="267" y="1"/>
                  </a:moveTo>
                  <a:cubicBezTo>
                    <a:pt x="1" y="1"/>
                    <a:pt x="2" y="411"/>
                    <a:pt x="271" y="411"/>
                  </a:cubicBezTo>
                  <a:cubicBezTo>
                    <a:pt x="276" y="411"/>
                    <a:pt x="280" y="411"/>
                    <a:pt x="285" y="410"/>
                  </a:cubicBezTo>
                  <a:lnTo>
                    <a:pt x="1820" y="410"/>
                  </a:lnTo>
                  <a:cubicBezTo>
                    <a:pt x="1931" y="410"/>
                    <a:pt x="2022" y="319"/>
                    <a:pt x="2022" y="204"/>
                  </a:cubicBezTo>
                  <a:cubicBezTo>
                    <a:pt x="2022" y="93"/>
                    <a:pt x="1931" y="1"/>
                    <a:pt x="1820" y="1"/>
                  </a:cubicBezTo>
                  <a:lnTo>
                    <a:pt x="285" y="1"/>
                  </a:lnTo>
                  <a:cubicBezTo>
                    <a:pt x="279" y="1"/>
                    <a:pt x="273"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83"/>
            <p:cNvSpPr/>
            <p:nvPr/>
          </p:nvSpPr>
          <p:spPr>
            <a:xfrm>
              <a:off x="5206859" y="3560858"/>
              <a:ext cx="53793" cy="10753"/>
            </a:xfrm>
            <a:custGeom>
              <a:avLst/>
              <a:gdLst/>
              <a:ahLst/>
              <a:cxnLst/>
              <a:rect l="l" t="t" r="r" b="b"/>
              <a:pathLst>
                <a:path w="2051" h="410" extrusionOk="0">
                  <a:moveTo>
                    <a:pt x="261" y="0"/>
                  </a:moveTo>
                  <a:cubicBezTo>
                    <a:pt x="1" y="15"/>
                    <a:pt x="1" y="395"/>
                    <a:pt x="261" y="409"/>
                  </a:cubicBezTo>
                  <a:lnTo>
                    <a:pt x="1796" y="409"/>
                  </a:lnTo>
                  <a:cubicBezTo>
                    <a:pt x="2051" y="395"/>
                    <a:pt x="2051" y="15"/>
                    <a:pt x="1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83"/>
            <p:cNvSpPr/>
            <p:nvPr/>
          </p:nvSpPr>
          <p:spPr>
            <a:xfrm>
              <a:off x="5070266" y="3382537"/>
              <a:ext cx="11120" cy="51275"/>
            </a:xfrm>
            <a:custGeom>
              <a:avLst/>
              <a:gdLst/>
              <a:ahLst/>
              <a:cxnLst/>
              <a:rect l="l" t="t" r="r" b="b"/>
              <a:pathLst>
                <a:path w="424" h="1955" extrusionOk="0">
                  <a:moveTo>
                    <a:pt x="212" y="0"/>
                  </a:moveTo>
                  <a:cubicBezTo>
                    <a:pt x="106" y="0"/>
                    <a:pt x="0" y="73"/>
                    <a:pt x="7" y="217"/>
                  </a:cubicBezTo>
                  <a:lnTo>
                    <a:pt x="7" y="1747"/>
                  </a:lnTo>
                  <a:cubicBezTo>
                    <a:pt x="7" y="1863"/>
                    <a:pt x="99" y="1954"/>
                    <a:pt x="214" y="1954"/>
                  </a:cubicBezTo>
                  <a:cubicBezTo>
                    <a:pt x="325" y="1954"/>
                    <a:pt x="416" y="1863"/>
                    <a:pt x="416" y="1747"/>
                  </a:cubicBezTo>
                  <a:lnTo>
                    <a:pt x="416" y="217"/>
                  </a:lnTo>
                  <a:cubicBezTo>
                    <a:pt x="424" y="73"/>
                    <a:pt x="318"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83"/>
            <p:cNvSpPr/>
            <p:nvPr/>
          </p:nvSpPr>
          <p:spPr>
            <a:xfrm>
              <a:off x="4988043" y="3680140"/>
              <a:ext cx="25021" cy="30948"/>
            </a:xfrm>
            <a:custGeom>
              <a:avLst/>
              <a:gdLst/>
              <a:ahLst/>
              <a:cxnLst/>
              <a:rect l="l" t="t" r="r" b="b"/>
              <a:pathLst>
                <a:path w="954" h="1180" extrusionOk="0">
                  <a:moveTo>
                    <a:pt x="719" y="0"/>
                  </a:moveTo>
                  <a:cubicBezTo>
                    <a:pt x="647" y="0"/>
                    <a:pt x="580" y="38"/>
                    <a:pt x="544" y="105"/>
                  </a:cubicBezTo>
                  <a:lnTo>
                    <a:pt x="106" y="861"/>
                  </a:lnTo>
                  <a:cubicBezTo>
                    <a:pt x="1" y="1026"/>
                    <a:pt x="144" y="1179"/>
                    <a:pt x="286" y="1179"/>
                  </a:cubicBezTo>
                  <a:cubicBezTo>
                    <a:pt x="351" y="1179"/>
                    <a:pt x="417" y="1147"/>
                    <a:pt x="457" y="1068"/>
                  </a:cubicBezTo>
                  <a:lnTo>
                    <a:pt x="895" y="307"/>
                  </a:lnTo>
                  <a:cubicBezTo>
                    <a:pt x="953" y="211"/>
                    <a:pt x="919" y="86"/>
                    <a:pt x="823" y="28"/>
                  </a:cubicBezTo>
                  <a:cubicBezTo>
                    <a:pt x="790" y="9"/>
                    <a:pt x="754" y="0"/>
                    <a:pt x="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83"/>
            <p:cNvSpPr/>
            <p:nvPr/>
          </p:nvSpPr>
          <p:spPr>
            <a:xfrm>
              <a:off x="5138589" y="3421380"/>
              <a:ext cx="25021" cy="30948"/>
            </a:xfrm>
            <a:custGeom>
              <a:avLst/>
              <a:gdLst/>
              <a:ahLst/>
              <a:cxnLst/>
              <a:rect l="l" t="t" r="r" b="b"/>
              <a:pathLst>
                <a:path w="954" h="1180" extrusionOk="0">
                  <a:moveTo>
                    <a:pt x="668" y="1"/>
                  </a:moveTo>
                  <a:cubicBezTo>
                    <a:pt x="603" y="1"/>
                    <a:pt x="537" y="33"/>
                    <a:pt x="496" y="112"/>
                  </a:cubicBezTo>
                  <a:lnTo>
                    <a:pt x="59" y="872"/>
                  </a:lnTo>
                  <a:cubicBezTo>
                    <a:pt x="1" y="969"/>
                    <a:pt x="34" y="1094"/>
                    <a:pt x="131" y="1151"/>
                  </a:cubicBezTo>
                  <a:cubicBezTo>
                    <a:pt x="164" y="1171"/>
                    <a:pt x="200" y="1180"/>
                    <a:pt x="235" y="1180"/>
                  </a:cubicBezTo>
                  <a:cubicBezTo>
                    <a:pt x="306" y="1180"/>
                    <a:pt x="374" y="1142"/>
                    <a:pt x="410" y="1074"/>
                  </a:cubicBezTo>
                  <a:lnTo>
                    <a:pt x="848" y="319"/>
                  </a:lnTo>
                  <a:cubicBezTo>
                    <a:pt x="953" y="154"/>
                    <a:pt x="810"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83"/>
            <p:cNvSpPr/>
            <p:nvPr/>
          </p:nvSpPr>
          <p:spPr>
            <a:xfrm>
              <a:off x="4928952" y="3480418"/>
              <a:ext cx="35145" cy="22241"/>
            </a:xfrm>
            <a:custGeom>
              <a:avLst/>
              <a:gdLst/>
              <a:ahLst/>
              <a:cxnLst/>
              <a:rect l="l" t="t" r="r" b="b"/>
              <a:pathLst>
                <a:path w="1340" h="848" extrusionOk="0">
                  <a:moveTo>
                    <a:pt x="296" y="1"/>
                  </a:moveTo>
                  <a:cubicBezTo>
                    <a:pt x="113" y="1"/>
                    <a:pt x="0" y="263"/>
                    <a:pt x="189" y="382"/>
                  </a:cubicBezTo>
                  <a:lnTo>
                    <a:pt x="949" y="820"/>
                  </a:lnTo>
                  <a:cubicBezTo>
                    <a:pt x="984" y="839"/>
                    <a:pt x="1019" y="848"/>
                    <a:pt x="1051" y="848"/>
                  </a:cubicBezTo>
                  <a:cubicBezTo>
                    <a:pt x="1229" y="848"/>
                    <a:pt x="1339" y="587"/>
                    <a:pt x="1151" y="464"/>
                  </a:cubicBezTo>
                  <a:lnTo>
                    <a:pt x="396" y="26"/>
                  </a:lnTo>
                  <a:cubicBezTo>
                    <a:pt x="361" y="9"/>
                    <a:pt x="328" y="1"/>
                    <a:pt x="2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83"/>
            <p:cNvSpPr/>
            <p:nvPr/>
          </p:nvSpPr>
          <p:spPr>
            <a:xfrm>
              <a:off x="5186979" y="3629495"/>
              <a:ext cx="36246" cy="22713"/>
            </a:xfrm>
            <a:custGeom>
              <a:avLst/>
              <a:gdLst/>
              <a:ahLst/>
              <a:cxnLst/>
              <a:rect l="l" t="t" r="r" b="b"/>
              <a:pathLst>
                <a:path w="1382" h="866" extrusionOk="0">
                  <a:moveTo>
                    <a:pt x="305" y="0"/>
                  </a:moveTo>
                  <a:cubicBezTo>
                    <a:pt x="119" y="0"/>
                    <a:pt x="1" y="282"/>
                    <a:pt x="210" y="391"/>
                  </a:cubicBezTo>
                  <a:lnTo>
                    <a:pt x="971" y="829"/>
                  </a:lnTo>
                  <a:cubicBezTo>
                    <a:pt x="1010" y="854"/>
                    <a:pt x="1048" y="865"/>
                    <a:pt x="1084" y="865"/>
                  </a:cubicBezTo>
                  <a:cubicBezTo>
                    <a:pt x="1265" y="865"/>
                    <a:pt x="1382" y="585"/>
                    <a:pt x="1173" y="473"/>
                  </a:cubicBezTo>
                  <a:lnTo>
                    <a:pt x="417" y="35"/>
                  </a:lnTo>
                  <a:cubicBezTo>
                    <a:pt x="378" y="11"/>
                    <a:pt x="340" y="0"/>
                    <a:pt x="3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7" name="Google Shape;15737;p83"/>
            <p:cNvSpPr/>
            <p:nvPr/>
          </p:nvSpPr>
          <p:spPr>
            <a:xfrm>
              <a:off x="5137356" y="3679878"/>
              <a:ext cx="25729" cy="30844"/>
            </a:xfrm>
            <a:custGeom>
              <a:avLst/>
              <a:gdLst/>
              <a:ahLst/>
              <a:cxnLst/>
              <a:rect l="l" t="t" r="r" b="b"/>
              <a:pathLst>
                <a:path w="981" h="1176" extrusionOk="0">
                  <a:moveTo>
                    <a:pt x="283" y="1"/>
                  </a:moveTo>
                  <a:cubicBezTo>
                    <a:pt x="141" y="1"/>
                    <a:pt x="1" y="154"/>
                    <a:pt x="106" y="317"/>
                  </a:cubicBezTo>
                  <a:lnTo>
                    <a:pt x="543" y="1078"/>
                  </a:lnTo>
                  <a:cubicBezTo>
                    <a:pt x="587" y="1146"/>
                    <a:pt x="649" y="1175"/>
                    <a:pt x="711" y="1175"/>
                  </a:cubicBezTo>
                  <a:cubicBezTo>
                    <a:pt x="848" y="1175"/>
                    <a:pt x="981" y="1033"/>
                    <a:pt x="895" y="871"/>
                  </a:cubicBezTo>
                  <a:lnTo>
                    <a:pt x="457"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83"/>
            <p:cNvSpPr/>
            <p:nvPr/>
          </p:nvSpPr>
          <p:spPr>
            <a:xfrm>
              <a:off x="4988069" y="3421301"/>
              <a:ext cx="26228" cy="31184"/>
            </a:xfrm>
            <a:custGeom>
              <a:avLst/>
              <a:gdLst/>
              <a:ahLst/>
              <a:cxnLst/>
              <a:rect l="l" t="t" r="r" b="b"/>
              <a:pathLst>
                <a:path w="1000" h="1189" extrusionOk="0">
                  <a:moveTo>
                    <a:pt x="283" y="1"/>
                  </a:moveTo>
                  <a:cubicBezTo>
                    <a:pt x="141" y="1"/>
                    <a:pt x="0" y="153"/>
                    <a:pt x="105" y="317"/>
                  </a:cubicBezTo>
                  <a:lnTo>
                    <a:pt x="543" y="1077"/>
                  </a:lnTo>
                  <a:cubicBezTo>
                    <a:pt x="584" y="1156"/>
                    <a:pt x="649" y="1189"/>
                    <a:pt x="715" y="1189"/>
                  </a:cubicBezTo>
                  <a:cubicBezTo>
                    <a:pt x="857" y="1189"/>
                    <a:pt x="1000" y="1035"/>
                    <a:pt x="894" y="871"/>
                  </a:cubicBezTo>
                  <a:lnTo>
                    <a:pt x="456" y="115"/>
                  </a:lnTo>
                  <a:cubicBezTo>
                    <a:pt x="415" y="34"/>
                    <a:pt x="349" y="1"/>
                    <a:pt x="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83"/>
            <p:cNvSpPr/>
            <p:nvPr/>
          </p:nvSpPr>
          <p:spPr>
            <a:xfrm>
              <a:off x="5187687" y="3480418"/>
              <a:ext cx="35014" cy="22293"/>
            </a:xfrm>
            <a:custGeom>
              <a:avLst/>
              <a:gdLst/>
              <a:ahLst/>
              <a:cxnLst/>
              <a:rect l="l" t="t" r="r" b="b"/>
              <a:pathLst>
                <a:path w="1335" h="850" extrusionOk="0">
                  <a:moveTo>
                    <a:pt x="1042" y="1"/>
                  </a:moveTo>
                  <a:cubicBezTo>
                    <a:pt x="1011" y="1"/>
                    <a:pt x="978" y="9"/>
                    <a:pt x="944" y="26"/>
                  </a:cubicBezTo>
                  <a:lnTo>
                    <a:pt x="183" y="464"/>
                  </a:lnTo>
                  <a:cubicBezTo>
                    <a:pt x="1" y="570"/>
                    <a:pt x="78" y="849"/>
                    <a:pt x="284" y="849"/>
                  </a:cubicBezTo>
                  <a:cubicBezTo>
                    <a:pt x="323" y="849"/>
                    <a:pt x="357" y="840"/>
                    <a:pt x="390" y="820"/>
                  </a:cubicBezTo>
                  <a:lnTo>
                    <a:pt x="1146" y="382"/>
                  </a:lnTo>
                  <a:cubicBezTo>
                    <a:pt x="1335" y="263"/>
                    <a:pt x="1222"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83"/>
            <p:cNvSpPr/>
            <p:nvPr/>
          </p:nvSpPr>
          <p:spPr>
            <a:xfrm>
              <a:off x="4928428" y="3629495"/>
              <a:ext cx="36246" cy="22713"/>
            </a:xfrm>
            <a:custGeom>
              <a:avLst/>
              <a:gdLst/>
              <a:ahLst/>
              <a:cxnLst/>
              <a:rect l="l" t="t" r="r" b="b"/>
              <a:pathLst>
                <a:path w="1382" h="866" extrusionOk="0">
                  <a:moveTo>
                    <a:pt x="1080" y="0"/>
                  </a:moveTo>
                  <a:cubicBezTo>
                    <a:pt x="1045" y="0"/>
                    <a:pt x="1007" y="11"/>
                    <a:pt x="969" y="35"/>
                  </a:cubicBezTo>
                  <a:lnTo>
                    <a:pt x="209" y="473"/>
                  </a:lnTo>
                  <a:cubicBezTo>
                    <a:pt x="0" y="585"/>
                    <a:pt x="117" y="865"/>
                    <a:pt x="301" y="865"/>
                  </a:cubicBezTo>
                  <a:cubicBezTo>
                    <a:pt x="337" y="865"/>
                    <a:pt x="376" y="854"/>
                    <a:pt x="416" y="829"/>
                  </a:cubicBezTo>
                  <a:lnTo>
                    <a:pt x="1171" y="391"/>
                  </a:lnTo>
                  <a:cubicBezTo>
                    <a:pt x="1381" y="282"/>
                    <a:pt x="1263" y="0"/>
                    <a:pt x="10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83"/>
            <p:cNvSpPr/>
            <p:nvPr/>
          </p:nvSpPr>
          <p:spPr>
            <a:xfrm>
              <a:off x="5090776" y="3471737"/>
              <a:ext cx="76689" cy="65149"/>
            </a:xfrm>
            <a:custGeom>
              <a:avLst/>
              <a:gdLst/>
              <a:ahLst/>
              <a:cxnLst/>
              <a:rect l="l" t="t" r="r" b="b"/>
              <a:pathLst>
                <a:path w="2924" h="2484" extrusionOk="0">
                  <a:moveTo>
                    <a:pt x="289" y="0"/>
                  </a:moveTo>
                  <a:cubicBezTo>
                    <a:pt x="70" y="0"/>
                    <a:pt x="1" y="353"/>
                    <a:pt x="255" y="410"/>
                  </a:cubicBezTo>
                  <a:cubicBezTo>
                    <a:pt x="1266" y="670"/>
                    <a:pt x="2098" y="1397"/>
                    <a:pt x="2493" y="2364"/>
                  </a:cubicBezTo>
                  <a:cubicBezTo>
                    <a:pt x="2530" y="2448"/>
                    <a:pt x="2600" y="2484"/>
                    <a:pt x="2670" y="2484"/>
                  </a:cubicBezTo>
                  <a:cubicBezTo>
                    <a:pt x="2796" y="2484"/>
                    <a:pt x="2924" y="2368"/>
                    <a:pt x="2868" y="2210"/>
                  </a:cubicBezTo>
                  <a:cubicBezTo>
                    <a:pt x="2425" y="1122"/>
                    <a:pt x="1497" y="304"/>
                    <a:pt x="356" y="11"/>
                  </a:cubicBezTo>
                  <a:cubicBezTo>
                    <a:pt x="332" y="4"/>
                    <a:pt x="31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2" name="Google Shape;15742;p83"/>
          <p:cNvGrpSpPr/>
          <p:nvPr/>
        </p:nvGrpSpPr>
        <p:grpSpPr>
          <a:xfrm>
            <a:off x="5332122" y="3247060"/>
            <a:ext cx="367526" cy="269592"/>
            <a:chOff x="5332122" y="3431635"/>
            <a:chExt cx="367526" cy="269592"/>
          </a:xfrm>
        </p:grpSpPr>
        <p:sp>
          <p:nvSpPr>
            <p:cNvPr id="15743" name="Google Shape;15743;p83"/>
            <p:cNvSpPr/>
            <p:nvPr/>
          </p:nvSpPr>
          <p:spPr>
            <a:xfrm>
              <a:off x="5348225" y="3547088"/>
              <a:ext cx="10753" cy="37951"/>
            </a:xfrm>
            <a:custGeom>
              <a:avLst/>
              <a:gdLst/>
              <a:ahLst/>
              <a:cxnLst/>
              <a:rect l="l" t="t" r="r" b="b"/>
              <a:pathLst>
                <a:path w="410" h="1447" extrusionOk="0">
                  <a:moveTo>
                    <a:pt x="202" y="1"/>
                  </a:moveTo>
                  <a:cubicBezTo>
                    <a:pt x="91" y="1"/>
                    <a:pt x="0" y="92"/>
                    <a:pt x="0" y="208"/>
                  </a:cubicBezTo>
                  <a:lnTo>
                    <a:pt x="0" y="1252"/>
                  </a:lnTo>
                  <a:cubicBezTo>
                    <a:pt x="5" y="1382"/>
                    <a:pt x="104" y="1447"/>
                    <a:pt x="203" y="1447"/>
                  </a:cubicBezTo>
                  <a:cubicBezTo>
                    <a:pt x="302" y="1447"/>
                    <a:pt x="402" y="1382"/>
                    <a:pt x="409" y="1252"/>
                  </a:cubicBezTo>
                  <a:lnTo>
                    <a:pt x="409" y="208"/>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83"/>
            <p:cNvSpPr/>
            <p:nvPr/>
          </p:nvSpPr>
          <p:spPr>
            <a:xfrm>
              <a:off x="5343662" y="3523116"/>
              <a:ext cx="91901" cy="103389"/>
            </a:xfrm>
            <a:custGeom>
              <a:avLst/>
              <a:gdLst/>
              <a:ahLst/>
              <a:cxnLst/>
              <a:rect l="l" t="t" r="r" b="b"/>
              <a:pathLst>
                <a:path w="3504" h="3942" extrusionOk="0">
                  <a:moveTo>
                    <a:pt x="1752" y="1"/>
                  </a:moveTo>
                  <a:cubicBezTo>
                    <a:pt x="905" y="1"/>
                    <a:pt x="280" y="689"/>
                    <a:pt x="217" y="1531"/>
                  </a:cubicBezTo>
                  <a:cubicBezTo>
                    <a:pt x="184" y="2036"/>
                    <a:pt x="217" y="2844"/>
                    <a:pt x="1" y="3282"/>
                  </a:cubicBezTo>
                  <a:cubicBezTo>
                    <a:pt x="1" y="3282"/>
                    <a:pt x="217" y="3720"/>
                    <a:pt x="1026" y="3942"/>
                  </a:cubicBezTo>
                  <a:lnTo>
                    <a:pt x="2479" y="3942"/>
                  </a:lnTo>
                  <a:cubicBezTo>
                    <a:pt x="3282" y="3725"/>
                    <a:pt x="3504" y="3287"/>
                    <a:pt x="3504" y="3287"/>
                  </a:cubicBezTo>
                  <a:cubicBezTo>
                    <a:pt x="3282" y="2849"/>
                    <a:pt x="3321" y="2036"/>
                    <a:pt x="3282" y="1531"/>
                  </a:cubicBezTo>
                  <a:cubicBezTo>
                    <a:pt x="3225" y="689"/>
                    <a:pt x="2594" y="1"/>
                    <a:pt x="175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83"/>
            <p:cNvSpPr/>
            <p:nvPr/>
          </p:nvSpPr>
          <p:spPr>
            <a:xfrm>
              <a:off x="5343662" y="3523877"/>
              <a:ext cx="45085" cy="102628"/>
            </a:xfrm>
            <a:custGeom>
              <a:avLst/>
              <a:gdLst/>
              <a:ahLst/>
              <a:cxnLst/>
              <a:rect l="l" t="t" r="r" b="b"/>
              <a:pathLst>
                <a:path w="1719" h="3913" extrusionOk="0">
                  <a:moveTo>
                    <a:pt x="1464" y="1"/>
                  </a:moveTo>
                  <a:cubicBezTo>
                    <a:pt x="766" y="135"/>
                    <a:pt x="270" y="761"/>
                    <a:pt x="217" y="1502"/>
                  </a:cubicBezTo>
                  <a:cubicBezTo>
                    <a:pt x="184" y="2007"/>
                    <a:pt x="217" y="2815"/>
                    <a:pt x="1" y="3253"/>
                  </a:cubicBezTo>
                  <a:cubicBezTo>
                    <a:pt x="1" y="3253"/>
                    <a:pt x="217" y="3691"/>
                    <a:pt x="1026" y="3913"/>
                  </a:cubicBezTo>
                  <a:lnTo>
                    <a:pt x="1719" y="3913"/>
                  </a:lnTo>
                  <a:lnTo>
                    <a:pt x="1531" y="1502"/>
                  </a:lnTo>
                  <a:cubicBezTo>
                    <a:pt x="689" y="1083"/>
                    <a:pt x="862" y="256"/>
                    <a:pt x="1464"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83"/>
            <p:cNvSpPr/>
            <p:nvPr/>
          </p:nvSpPr>
          <p:spPr>
            <a:xfrm>
              <a:off x="5337997" y="3603504"/>
              <a:ext cx="103389" cy="91901"/>
            </a:xfrm>
            <a:custGeom>
              <a:avLst/>
              <a:gdLst/>
              <a:ahLst/>
              <a:cxnLst/>
              <a:rect l="l" t="t" r="r" b="b"/>
              <a:pathLst>
                <a:path w="3942" h="3504" extrusionOk="0">
                  <a:moveTo>
                    <a:pt x="1309" y="1"/>
                  </a:moveTo>
                  <a:lnTo>
                    <a:pt x="1309" y="660"/>
                  </a:lnTo>
                  <a:cubicBezTo>
                    <a:pt x="1309" y="824"/>
                    <a:pt x="1218" y="973"/>
                    <a:pt x="1069" y="1050"/>
                  </a:cubicBezTo>
                  <a:lnTo>
                    <a:pt x="361" y="1406"/>
                  </a:lnTo>
                  <a:cubicBezTo>
                    <a:pt x="140" y="1516"/>
                    <a:pt x="0" y="1743"/>
                    <a:pt x="0" y="1993"/>
                  </a:cubicBezTo>
                  <a:lnTo>
                    <a:pt x="0" y="3504"/>
                  </a:lnTo>
                  <a:lnTo>
                    <a:pt x="3941" y="3504"/>
                  </a:lnTo>
                  <a:lnTo>
                    <a:pt x="3941" y="1993"/>
                  </a:lnTo>
                  <a:cubicBezTo>
                    <a:pt x="3941" y="1743"/>
                    <a:pt x="3797" y="1512"/>
                    <a:pt x="3575" y="1406"/>
                  </a:cubicBezTo>
                  <a:lnTo>
                    <a:pt x="2863" y="1050"/>
                  </a:lnTo>
                  <a:cubicBezTo>
                    <a:pt x="2719" y="973"/>
                    <a:pt x="2623" y="824"/>
                    <a:pt x="2623" y="660"/>
                  </a:cubicBezTo>
                  <a:lnTo>
                    <a:pt x="262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83"/>
            <p:cNvSpPr/>
            <p:nvPr/>
          </p:nvSpPr>
          <p:spPr>
            <a:xfrm>
              <a:off x="5337997" y="3628997"/>
              <a:ext cx="103389" cy="66408"/>
            </a:xfrm>
            <a:custGeom>
              <a:avLst/>
              <a:gdLst/>
              <a:ahLst/>
              <a:cxnLst/>
              <a:rect l="l" t="t" r="r" b="b"/>
              <a:pathLst>
                <a:path w="3942" h="2532" extrusionOk="0">
                  <a:moveTo>
                    <a:pt x="1179" y="1"/>
                  </a:moveTo>
                  <a:cubicBezTo>
                    <a:pt x="1146" y="30"/>
                    <a:pt x="1107" y="58"/>
                    <a:pt x="1069" y="78"/>
                  </a:cubicBezTo>
                  <a:lnTo>
                    <a:pt x="361" y="434"/>
                  </a:lnTo>
                  <a:cubicBezTo>
                    <a:pt x="140" y="544"/>
                    <a:pt x="0" y="771"/>
                    <a:pt x="0" y="1021"/>
                  </a:cubicBezTo>
                  <a:lnTo>
                    <a:pt x="0" y="2532"/>
                  </a:lnTo>
                  <a:lnTo>
                    <a:pt x="3941" y="2532"/>
                  </a:lnTo>
                  <a:lnTo>
                    <a:pt x="3941" y="1021"/>
                  </a:lnTo>
                  <a:lnTo>
                    <a:pt x="3936" y="1021"/>
                  </a:lnTo>
                  <a:cubicBezTo>
                    <a:pt x="3936" y="771"/>
                    <a:pt x="3797" y="544"/>
                    <a:pt x="3575" y="434"/>
                  </a:cubicBezTo>
                  <a:lnTo>
                    <a:pt x="2868" y="78"/>
                  </a:lnTo>
                  <a:cubicBezTo>
                    <a:pt x="2830" y="58"/>
                    <a:pt x="2791" y="30"/>
                    <a:pt x="2757" y="1"/>
                  </a:cubicBezTo>
                  <a:lnTo>
                    <a:pt x="2507" y="280"/>
                  </a:lnTo>
                  <a:cubicBezTo>
                    <a:pt x="2365" y="443"/>
                    <a:pt x="2167" y="525"/>
                    <a:pt x="1968" y="525"/>
                  </a:cubicBezTo>
                  <a:cubicBezTo>
                    <a:pt x="1770" y="525"/>
                    <a:pt x="1571" y="443"/>
                    <a:pt x="1429" y="280"/>
                  </a:cubicBezTo>
                  <a:lnTo>
                    <a:pt x="1179"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83"/>
            <p:cNvSpPr/>
            <p:nvPr/>
          </p:nvSpPr>
          <p:spPr>
            <a:xfrm>
              <a:off x="5355280" y="3558550"/>
              <a:ext cx="68795" cy="56468"/>
            </a:xfrm>
            <a:custGeom>
              <a:avLst/>
              <a:gdLst/>
              <a:ahLst/>
              <a:cxnLst/>
              <a:rect l="l" t="t" r="r" b="b"/>
              <a:pathLst>
                <a:path w="2623" h="2153" extrusionOk="0">
                  <a:moveTo>
                    <a:pt x="1003" y="0"/>
                  </a:moveTo>
                  <a:cubicBezTo>
                    <a:pt x="920" y="0"/>
                    <a:pt x="845" y="47"/>
                    <a:pt x="809" y="127"/>
                  </a:cubicBezTo>
                  <a:cubicBezTo>
                    <a:pt x="737" y="276"/>
                    <a:pt x="636" y="411"/>
                    <a:pt x="511" y="521"/>
                  </a:cubicBezTo>
                  <a:cubicBezTo>
                    <a:pt x="462" y="565"/>
                    <a:pt x="410" y="603"/>
                    <a:pt x="357" y="642"/>
                  </a:cubicBezTo>
                  <a:cubicBezTo>
                    <a:pt x="92" y="825"/>
                    <a:pt x="1" y="1171"/>
                    <a:pt x="150" y="1460"/>
                  </a:cubicBezTo>
                  <a:cubicBezTo>
                    <a:pt x="376" y="1888"/>
                    <a:pt x="823" y="2153"/>
                    <a:pt x="1309" y="2153"/>
                  </a:cubicBezTo>
                  <a:cubicBezTo>
                    <a:pt x="1993" y="2153"/>
                    <a:pt x="2565" y="1623"/>
                    <a:pt x="2618" y="940"/>
                  </a:cubicBezTo>
                  <a:cubicBezTo>
                    <a:pt x="2623" y="873"/>
                    <a:pt x="2594" y="810"/>
                    <a:pt x="2541" y="767"/>
                  </a:cubicBezTo>
                  <a:cubicBezTo>
                    <a:pt x="2108" y="406"/>
                    <a:pt x="1603" y="146"/>
                    <a:pt x="1054" y="7"/>
                  </a:cubicBezTo>
                  <a:cubicBezTo>
                    <a:pt x="1037" y="2"/>
                    <a:pt x="1020" y="0"/>
                    <a:pt x="10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83"/>
            <p:cNvSpPr/>
            <p:nvPr/>
          </p:nvSpPr>
          <p:spPr>
            <a:xfrm>
              <a:off x="5355543" y="3558550"/>
              <a:ext cx="68532" cy="55969"/>
            </a:xfrm>
            <a:custGeom>
              <a:avLst/>
              <a:gdLst/>
              <a:ahLst/>
              <a:cxnLst/>
              <a:rect l="l" t="t" r="r" b="b"/>
              <a:pathLst>
                <a:path w="2613" h="2134" extrusionOk="0">
                  <a:moveTo>
                    <a:pt x="993" y="0"/>
                  </a:moveTo>
                  <a:cubicBezTo>
                    <a:pt x="910" y="0"/>
                    <a:pt x="835" y="47"/>
                    <a:pt x="799" y="127"/>
                  </a:cubicBezTo>
                  <a:cubicBezTo>
                    <a:pt x="746" y="233"/>
                    <a:pt x="679" y="329"/>
                    <a:pt x="597" y="420"/>
                  </a:cubicBezTo>
                  <a:cubicBezTo>
                    <a:pt x="568" y="454"/>
                    <a:pt x="534" y="488"/>
                    <a:pt x="501" y="521"/>
                  </a:cubicBezTo>
                  <a:cubicBezTo>
                    <a:pt x="452" y="560"/>
                    <a:pt x="404" y="598"/>
                    <a:pt x="351" y="637"/>
                  </a:cubicBezTo>
                  <a:cubicBezTo>
                    <a:pt x="43" y="849"/>
                    <a:pt x="0" y="1243"/>
                    <a:pt x="188" y="1537"/>
                  </a:cubicBezTo>
                  <a:cubicBezTo>
                    <a:pt x="390" y="1859"/>
                    <a:pt x="722" y="2076"/>
                    <a:pt x="1097" y="2133"/>
                  </a:cubicBezTo>
                  <a:cubicBezTo>
                    <a:pt x="837" y="1951"/>
                    <a:pt x="640" y="1710"/>
                    <a:pt x="640" y="1277"/>
                  </a:cubicBezTo>
                  <a:lnTo>
                    <a:pt x="640" y="1109"/>
                  </a:lnTo>
                  <a:cubicBezTo>
                    <a:pt x="693" y="1070"/>
                    <a:pt x="741" y="1032"/>
                    <a:pt x="789" y="988"/>
                  </a:cubicBezTo>
                  <a:cubicBezTo>
                    <a:pt x="914" y="878"/>
                    <a:pt x="1015" y="752"/>
                    <a:pt x="1107" y="618"/>
                  </a:cubicBezTo>
                  <a:cubicBezTo>
                    <a:pt x="1521" y="748"/>
                    <a:pt x="1910" y="959"/>
                    <a:pt x="2247" y="1238"/>
                  </a:cubicBezTo>
                  <a:cubicBezTo>
                    <a:pt x="2291" y="1272"/>
                    <a:pt x="2348" y="1325"/>
                    <a:pt x="2469" y="1441"/>
                  </a:cubicBezTo>
                  <a:cubicBezTo>
                    <a:pt x="2546" y="1320"/>
                    <a:pt x="2598" y="1080"/>
                    <a:pt x="2608" y="940"/>
                  </a:cubicBezTo>
                  <a:cubicBezTo>
                    <a:pt x="2613" y="873"/>
                    <a:pt x="2584" y="810"/>
                    <a:pt x="2531" y="767"/>
                  </a:cubicBezTo>
                  <a:cubicBezTo>
                    <a:pt x="2098" y="406"/>
                    <a:pt x="1593" y="146"/>
                    <a:pt x="1044" y="7"/>
                  </a:cubicBezTo>
                  <a:cubicBezTo>
                    <a:pt x="1027" y="2"/>
                    <a:pt x="1010" y="0"/>
                    <a:pt x="99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83"/>
            <p:cNvSpPr/>
            <p:nvPr/>
          </p:nvSpPr>
          <p:spPr>
            <a:xfrm>
              <a:off x="5337865" y="3645415"/>
              <a:ext cx="23002" cy="49990"/>
            </a:xfrm>
            <a:custGeom>
              <a:avLst/>
              <a:gdLst/>
              <a:ahLst/>
              <a:cxnLst/>
              <a:rect l="l" t="t" r="r" b="b"/>
              <a:pathLst>
                <a:path w="877" h="1906" extrusionOk="0">
                  <a:moveTo>
                    <a:pt x="135" y="0"/>
                  </a:moveTo>
                  <a:cubicBezTo>
                    <a:pt x="49" y="111"/>
                    <a:pt x="1" y="250"/>
                    <a:pt x="1" y="395"/>
                  </a:cubicBezTo>
                  <a:lnTo>
                    <a:pt x="1" y="1906"/>
                  </a:lnTo>
                  <a:lnTo>
                    <a:pt x="876" y="1906"/>
                  </a:lnTo>
                  <a:lnTo>
                    <a:pt x="876" y="804"/>
                  </a:lnTo>
                  <a:cubicBezTo>
                    <a:pt x="876" y="669"/>
                    <a:pt x="814" y="544"/>
                    <a:pt x="713" y="462"/>
                  </a:cubicBezTo>
                  <a:lnTo>
                    <a:pt x="135"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83"/>
            <p:cNvSpPr/>
            <p:nvPr/>
          </p:nvSpPr>
          <p:spPr>
            <a:xfrm>
              <a:off x="5418253" y="3645415"/>
              <a:ext cx="23002" cy="49990"/>
            </a:xfrm>
            <a:custGeom>
              <a:avLst/>
              <a:gdLst/>
              <a:ahLst/>
              <a:cxnLst/>
              <a:rect l="l" t="t" r="r" b="b"/>
              <a:pathLst>
                <a:path w="877" h="1906" extrusionOk="0">
                  <a:moveTo>
                    <a:pt x="742" y="0"/>
                  </a:moveTo>
                  <a:lnTo>
                    <a:pt x="164" y="462"/>
                  </a:lnTo>
                  <a:cubicBezTo>
                    <a:pt x="63" y="544"/>
                    <a:pt x="1" y="669"/>
                    <a:pt x="1" y="804"/>
                  </a:cubicBezTo>
                  <a:lnTo>
                    <a:pt x="1" y="1906"/>
                  </a:lnTo>
                  <a:lnTo>
                    <a:pt x="876" y="1906"/>
                  </a:lnTo>
                  <a:lnTo>
                    <a:pt x="876" y="395"/>
                  </a:lnTo>
                  <a:cubicBezTo>
                    <a:pt x="876" y="250"/>
                    <a:pt x="828" y="111"/>
                    <a:pt x="742"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83"/>
            <p:cNvSpPr/>
            <p:nvPr/>
          </p:nvSpPr>
          <p:spPr>
            <a:xfrm>
              <a:off x="5596206" y="3528939"/>
              <a:ext cx="28798" cy="63103"/>
            </a:xfrm>
            <a:custGeom>
              <a:avLst/>
              <a:gdLst/>
              <a:ahLst/>
              <a:cxnLst/>
              <a:rect l="l" t="t" r="r" b="b"/>
              <a:pathLst>
                <a:path w="1098" h="2406" extrusionOk="0">
                  <a:moveTo>
                    <a:pt x="655" y="0"/>
                  </a:moveTo>
                  <a:cubicBezTo>
                    <a:pt x="294" y="0"/>
                    <a:pt x="0" y="292"/>
                    <a:pt x="0" y="654"/>
                  </a:cubicBezTo>
                  <a:lnTo>
                    <a:pt x="0" y="808"/>
                  </a:lnTo>
                  <a:cubicBezTo>
                    <a:pt x="0" y="996"/>
                    <a:pt x="29" y="1184"/>
                    <a:pt x="92" y="1362"/>
                  </a:cubicBezTo>
                  <a:lnTo>
                    <a:pt x="438" y="2406"/>
                  </a:lnTo>
                  <a:lnTo>
                    <a:pt x="1097" y="2406"/>
                  </a:lnTo>
                  <a:lnTo>
                    <a:pt x="1097" y="0"/>
                  </a:lnTo>
                  <a:lnTo>
                    <a:pt x="664" y="0"/>
                  </a:lnTo>
                  <a:cubicBezTo>
                    <a:pt x="661" y="0"/>
                    <a:pt x="658" y="0"/>
                    <a:pt x="6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83"/>
            <p:cNvSpPr/>
            <p:nvPr/>
          </p:nvSpPr>
          <p:spPr>
            <a:xfrm>
              <a:off x="5607799" y="3523116"/>
              <a:ext cx="68952" cy="68926"/>
            </a:xfrm>
            <a:custGeom>
              <a:avLst/>
              <a:gdLst/>
              <a:ahLst/>
              <a:cxnLst/>
              <a:rect l="l" t="t" r="r" b="b"/>
              <a:pathLst>
                <a:path w="2629" h="2628" extrusionOk="0">
                  <a:moveTo>
                    <a:pt x="655" y="1"/>
                  </a:moveTo>
                  <a:cubicBezTo>
                    <a:pt x="294" y="1"/>
                    <a:pt x="1" y="294"/>
                    <a:pt x="1" y="660"/>
                  </a:cubicBezTo>
                  <a:cubicBezTo>
                    <a:pt x="1" y="901"/>
                    <a:pt x="193" y="1093"/>
                    <a:pt x="439" y="1098"/>
                  </a:cubicBezTo>
                  <a:lnTo>
                    <a:pt x="2190" y="2628"/>
                  </a:lnTo>
                  <a:lnTo>
                    <a:pt x="2575" y="1271"/>
                  </a:lnTo>
                  <a:cubicBezTo>
                    <a:pt x="2609" y="1156"/>
                    <a:pt x="2628" y="1035"/>
                    <a:pt x="2628" y="910"/>
                  </a:cubicBezTo>
                  <a:lnTo>
                    <a:pt x="2628"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83"/>
            <p:cNvSpPr/>
            <p:nvPr/>
          </p:nvSpPr>
          <p:spPr>
            <a:xfrm>
              <a:off x="5619286" y="3609195"/>
              <a:ext cx="34489" cy="34463"/>
            </a:xfrm>
            <a:custGeom>
              <a:avLst/>
              <a:gdLst/>
              <a:ahLst/>
              <a:cxnLst/>
              <a:rect l="l" t="t" r="r" b="b"/>
              <a:pathLst>
                <a:path w="1315" h="1314" extrusionOk="0">
                  <a:moveTo>
                    <a:pt x="1" y="0"/>
                  </a:moveTo>
                  <a:lnTo>
                    <a:pt x="1" y="1314"/>
                  </a:lnTo>
                  <a:lnTo>
                    <a:pt x="1314" y="1314"/>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83"/>
            <p:cNvSpPr/>
            <p:nvPr/>
          </p:nvSpPr>
          <p:spPr>
            <a:xfrm>
              <a:off x="5579027" y="3623201"/>
              <a:ext cx="114876" cy="72204"/>
            </a:xfrm>
            <a:custGeom>
              <a:avLst/>
              <a:gdLst/>
              <a:ahLst/>
              <a:cxnLst/>
              <a:rect l="l" t="t" r="r" b="b"/>
              <a:pathLst>
                <a:path w="4380" h="2753" extrusionOk="0">
                  <a:moveTo>
                    <a:pt x="1536" y="0"/>
                  </a:moveTo>
                  <a:lnTo>
                    <a:pt x="477" y="304"/>
                  </a:lnTo>
                  <a:cubicBezTo>
                    <a:pt x="193" y="381"/>
                    <a:pt x="1" y="640"/>
                    <a:pt x="1" y="934"/>
                  </a:cubicBezTo>
                  <a:lnTo>
                    <a:pt x="1" y="2753"/>
                  </a:lnTo>
                  <a:lnTo>
                    <a:pt x="4379" y="2753"/>
                  </a:lnTo>
                  <a:lnTo>
                    <a:pt x="4379" y="934"/>
                  </a:lnTo>
                  <a:cubicBezTo>
                    <a:pt x="4379" y="640"/>
                    <a:pt x="4187" y="381"/>
                    <a:pt x="3903" y="304"/>
                  </a:cubicBezTo>
                  <a:lnTo>
                    <a:pt x="2849" y="0"/>
                  </a:lnTo>
                  <a:lnTo>
                    <a:pt x="2190" y="785"/>
                  </a:lnTo>
                  <a:lnTo>
                    <a:pt x="153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83"/>
            <p:cNvSpPr/>
            <p:nvPr/>
          </p:nvSpPr>
          <p:spPr>
            <a:xfrm>
              <a:off x="5602003" y="3551888"/>
              <a:ext cx="68926" cy="63130"/>
            </a:xfrm>
            <a:custGeom>
              <a:avLst/>
              <a:gdLst/>
              <a:ahLst/>
              <a:cxnLst/>
              <a:rect l="l" t="t" r="r" b="b"/>
              <a:pathLst>
                <a:path w="2628" h="2407" extrusionOk="0">
                  <a:moveTo>
                    <a:pt x="843" y="1"/>
                  </a:moveTo>
                  <a:cubicBezTo>
                    <a:pt x="722" y="1"/>
                    <a:pt x="612" y="44"/>
                    <a:pt x="525" y="131"/>
                  </a:cubicBezTo>
                  <a:lnTo>
                    <a:pt x="308" y="347"/>
                  </a:lnTo>
                  <a:cubicBezTo>
                    <a:pt x="111" y="545"/>
                    <a:pt x="0" y="814"/>
                    <a:pt x="0" y="1093"/>
                  </a:cubicBezTo>
                  <a:cubicBezTo>
                    <a:pt x="0" y="1820"/>
                    <a:pt x="588" y="2407"/>
                    <a:pt x="1314" y="2407"/>
                  </a:cubicBezTo>
                  <a:cubicBezTo>
                    <a:pt x="2041" y="2407"/>
                    <a:pt x="2628" y="1820"/>
                    <a:pt x="2628" y="1093"/>
                  </a:cubicBezTo>
                  <a:lnTo>
                    <a:pt x="2628" y="814"/>
                  </a:lnTo>
                  <a:cubicBezTo>
                    <a:pt x="2628" y="698"/>
                    <a:pt x="2584" y="588"/>
                    <a:pt x="2503" y="506"/>
                  </a:cubicBezTo>
                  <a:cubicBezTo>
                    <a:pt x="2161" y="174"/>
                    <a:pt x="1545" y="25"/>
                    <a:pt x="84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83"/>
            <p:cNvSpPr/>
            <p:nvPr/>
          </p:nvSpPr>
          <p:spPr>
            <a:xfrm>
              <a:off x="5602003" y="3551888"/>
              <a:ext cx="68795" cy="61740"/>
            </a:xfrm>
            <a:custGeom>
              <a:avLst/>
              <a:gdLst/>
              <a:ahLst/>
              <a:cxnLst/>
              <a:rect l="l" t="t" r="r" b="b"/>
              <a:pathLst>
                <a:path w="2623" h="2354" extrusionOk="0">
                  <a:moveTo>
                    <a:pt x="826" y="0"/>
                  </a:moveTo>
                  <a:cubicBezTo>
                    <a:pt x="712" y="0"/>
                    <a:pt x="608" y="48"/>
                    <a:pt x="525" y="131"/>
                  </a:cubicBezTo>
                  <a:lnTo>
                    <a:pt x="308" y="347"/>
                  </a:lnTo>
                  <a:cubicBezTo>
                    <a:pt x="111" y="545"/>
                    <a:pt x="0" y="814"/>
                    <a:pt x="0" y="1093"/>
                  </a:cubicBezTo>
                  <a:cubicBezTo>
                    <a:pt x="0" y="1680"/>
                    <a:pt x="385" y="2195"/>
                    <a:pt x="948" y="2354"/>
                  </a:cubicBezTo>
                  <a:cubicBezTo>
                    <a:pt x="761" y="2123"/>
                    <a:pt x="655" y="1834"/>
                    <a:pt x="655" y="1531"/>
                  </a:cubicBezTo>
                  <a:lnTo>
                    <a:pt x="655" y="1093"/>
                  </a:lnTo>
                  <a:lnTo>
                    <a:pt x="660" y="1093"/>
                  </a:lnTo>
                  <a:cubicBezTo>
                    <a:pt x="655" y="851"/>
                    <a:pt x="857" y="654"/>
                    <a:pt x="1096" y="654"/>
                  </a:cubicBezTo>
                  <a:cubicBezTo>
                    <a:pt x="1105" y="654"/>
                    <a:pt x="1113" y="655"/>
                    <a:pt x="1122" y="655"/>
                  </a:cubicBezTo>
                  <a:cubicBezTo>
                    <a:pt x="1564" y="684"/>
                    <a:pt x="2219" y="756"/>
                    <a:pt x="2623" y="954"/>
                  </a:cubicBezTo>
                  <a:cubicBezTo>
                    <a:pt x="2608" y="857"/>
                    <a:pt x="2570" y="569"/>
                    <a:pt x="2503" y="506"/>
                  </a:cubicBezTo>
                  <a:cubicBezTo>
                    <a:pt x="2161" y="174"/>
                    <a:pt x="1545" y="25"/>
                    <a:pt x="843" y="1"/>
                  </a:cubicBezTo>
                  <a:cubicBezTo>
                    <a:pt x="837" y="1"/>
                    <a:pt x="832"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83"/>
            <p:cNvSpPr/>
            <p:nvPr/>
          </p:nvSpPr>
          <p:spPr>
            <a:xfrm>
              <a:off x="5670902" y="3637835"/>
              <a:ext cx="23002" cy="57569"/>
            </a:xfrm>
            <a:custGeom>
              <a:avLst/>
              <a:gdLst/>
              <a:ahLst/>
              <a:cxnLst/>
              <a:rect l="l" t="t" r="r" b="b"/>
              <a:pathLst>
                <a:path w="877" h="2195" extrusionOk="0">
                  <a:moveTo>
                    <a:pt x="756" y="1"/>
                  </a:moveTo>
                  <a:lnTo>
                    <a:pt x="193" y="564"/>
                  </a:lnTo>
                  <a:cubicBezTo>
                    <a:pt x="68" y="684"/>
                    <a:pt x="1" y="852"/>
                    <a:pt x="1" y="1025"/>
                  </a:cubicBezTo>
                  <a:lnTo>
                    <a:pt x="1" y="2195"/>
                  </a:lnTo>
                  <a:lnTo>
                    <a:pt x="876" y="2195"/>
                  </a:lnTo>
                  <a:lnTo>
                    <a:pt x="876" y="376"/>
                  </a:lnTo>
                  <a:cubicBezTo>
                    <a:pt x="876" y="241"/>
                    <a:pt x="833" y="111"/>
                    <a:pt x="75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83"/>
            <p:cNvSpPr/>
            <p:nvPr/>
          </p:nvSpPr>
          <p:spPr>
            <a:xfrm>
              <a:off x="5418253" y="3614991"/>
              <a:ext cx="195395" cy="80414"/>
            </a:xfrm>
            <a:custGeom>
              <a:avLst/>
              <a:gdLst/>
              <a:ahLst/>
              <a:cxnLst/>
              <a:rect l="l" t="t" r="r" b="b"/>
              <a:pathLst>
                <a:path w="7450" h="3066" extrusionOk="0">
                  <a:moveTo>
                    <a:pt x="2411" y="1"/>
                  </a:moveTo>
                  <a:lnTo>
                    <a:pt x="578" y="669"/>
                  </a:lnTo>
                  <a:cubicBezTo>
                    <a:pt x="232" y="795"/>
                    <a:pt x="1" y="1122"/>
                    <a:pt x="1" y="1492"/>
                  </a:cubicBezTo>
                  <a:lnTo>
                    <a:pt x="1" y="3066"/>
                  </a:lnTo>
                  <a:lnTo>
                    <a:pt x="7449" y="3066"/>
                  </a:lnTo>
                  <a:lnTo>
                    <a:pt x="7449" y="1492"/>
                  </a:lnTo>
                  <a:cubicBezTo>
                    <a:pt x="7444" y="1122"/>
                    <a:pt x="7213" y="790"/>
                    <a:pt x="6867" y="669"/>
                  </a:cubicBezTo>
                  <a:lnTo>
                    <a:pt x="5038" y="1"/>
                  </a:lnTo>
                  <a:lnTo>
                    <a:pt x="3725" y="439"/>
                  </a:lnTo>
                  <a:lnTo>
                    <a:pt x="2411"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83"/>
            <p:cNvSpPr/>
            <p:nvPr/>
          </p:nvSpPr>
          <p:spPr>
            <a:xfrm>
              <a:off x="5578896" y="3638465"/>
              <a:ext cx="34620" cy="56940"/>
            </a:xfrm>
            <a:custGeom>
              <a:avLst/>
              <a:gdLst/>
              <a:ahLst/>
              <a:cxnLst/>
              <a:rect l="l" t="t" r="r" b="b"/>
              <a:pathLst>
                <a:path w="1320" h="2171" extrusionOk="0">
                  <a:moveTo>
                    <a:pt x="1084" y="1"/>
                  </a:moveTo>
                  <a:lnTo>
                    <a:pt x="261" y="819"/>
                  </a:lnTo>
                  <a:cubicBezTo>
                    <a:pt x="97" y="982"/>
                    <a:pt x="1" y="1208"/>
                    <a:pt x="6" y="1439"/>
                  </a:cubicBezTo>
                  <a:lnTo>
                    <a:pt x="6" y="2171"/>
                  </a:lnTo>
                  <a:lnTo>
                    <a:pt x="1319" y="2171"/>
                  </a:lnTo>
                  <a:lnTo>
                    <a:pt x="1319" y="597"/>
                  </a:lnTo>
                  <a:cubicBezTo>
                    <a:pt x="1315" y="371"/>
                    <a:pt x="1233" y="159"/>
                    <a:pt x="108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83"/>
            <p:cNvSpPr/>
            <p:nvPr/>
          </p:nvSpPr>
          <p:spPr>
            <a:xfrm>
              <a:off x="5452716" y="3436933"/>
              <a:ext cx="126338" cy="92032"/>
            </a:xfrm>
            <a:custGeom>
              <a:avLst/>
              <a:gdLst/>
              <a:ahLst/>
              <a:cxnLst/>
              <a:rect l="l" t="t" r="r" b="b"/>
              <a:pathLst>
                <a:path w="4817" h="3509" extrusionOk="0">
                  <a:moveTo>
                    <a:pt x="1752" y="0"/>
                  </a:moveTo>
                  <a:cubicBezTo>
                    <a:pt x="785" y="0"/>
                    <a:pt x="0" y="785"/>
                    <a:pt x="0" y="1752"/>
                  </a:cubicBezTo>
                  <a:lnTo>
                    <a:pt x="0" y="2271"/>
                  </a:lnTo>
                  <a:cubicBezTo>
                    <a:pt x="0" y="2507"/>
                    <a:pt x="39" y="2743"/>
                    <a:pt x="111" y="2964"/>
                  </a:cubicBezTo>
                  <a:lnTo>
                    <a:pt x="188" y="3181"/>
                  </a:lnTo>
                  <a:cubicBezTo>
                    <a:pt x="207" y="3248"/>
                    <a:pt x="217" y="3320"/>
                    <a:pt x="222" y="3393"/>
                  </a:cubicBezTo>
                  <a:lnTo>
                    <a:pt x="222" y="3508"/>
                  </a:lnTo>
                  <a:lnTo>
                    <a:pt x="4600" y="3508"/>
                  </a:lnTo>
                  <a:lnTo>
                    <a:pt x="4600" y="3393"/>
                  </a:lnTo>
                  <a:cubicBezTo>
                    <a:pt x="4600" y="3320"/>
                    <a:pt x="4610" y="3253"/>
                    <a:pt x="4634" y="3186"/>
                  </a:cubicBezTo>
                  <a:lnTo>
                    <a:pt x="4706" y="2969"/>
                  </a:lnTo>
                  <a:cubicBezTo>
                    <a:pt x="4778" y="2743"/>
                    <a:pt x="4817" y="2512"/>
                    <a:pt x="4817" y="2276"/>
                  </a:cubicBezTo>
                  <a:lnTo>
                    <a:pt x="4817" y="438"/>
                  </a:lnTo>
                  <a:cubicBezTo>
                    <a:pt x="4817" y="198"/>
                    <a:pt x="4619" y="0"/>
                    <a:pt x="437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83"/>
            <p:cNvSpPr/>
            <p:nvPr/>
          </p:nvSpPr>
          <p:spPr>
            <a:xfrm>
              <a:off x="5481356" y="3436933"/>
              <a:ext cx="97697" cy="92032"/>
            </a:xfrm>
            <a:custGeom>
              <a:avLst/>
              <a:gdLst/>
              <a:ahLst/>
              <a:cxnLst/>
              <a:rect l="l" t="t" r="r" b="b"/>
              <a:pathLst>
                <a:path w="3725" h="3509" extrusionOk="0">
                  <a:moveTo>
                    <a:pt x="891" y="0"/>
                  </a:moveTo>
                  <a:cubicBezTo>
                    <a:pt x="400" y="0"/>
                    <a:pt x="0" y="400"/>
                    <a:pt x="5" y="890"/>
                  </a:cubicBezTo>
                  <a:cubicBezTo>
                    <a:pt x="5" y="1381"/>
                    <a:pt x="400" y="1781"/>
                    <a:pt x="891" y="1781"/>
                  </a:cubicBezTo>
                  <a:lnTo>
                    <a:pt x="1011" y="1781"/>
                  </a:lnTo>
                  <a:lnTo>
                    <a:pt x="1073" y="3508"/>
                  </a:lnTo>
                  <a:lnTo>
                    <a:pt x="3503" y="3508"/>
                  </a:lnTo>
                  <a:lnTo>
                    <a:pt x="3503" y="3393"/>
                  </a:lnTo>
                  <a:cubicBezTo>
                    <a:pt x="3503" y="3320"/>
                    <a:pt x="3513" y="3253"/>
                    <a:pt x="3537" y="3186"/>
                  </a:cubicBezTo>
                  <a:lnTo>
                    <a:pt x="3609" y="2969"/>
                  </a:lnTo>
                  <a:cubicBezTo>
                    <a:pt x="3686" y="2743"/>
                    <a:pt x="3725" y="2512"/>
                    <a:pt x="3725" y="2276"/>
                  </a:cubicBezTo>
                  <a:lnTo>
                    <a:pt x="3725" y="438"/>
                  </a:lnTo>
                  <a:cubicBezTo>
                    <a:pt x="3725" y="198"/>
                    <a:pt x="3527" y="0"/>
                    <a:pt x="328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83"/>
            <p:cNvSpPr/>
            <p:nvPr/>
          </p:nvSpPr>
          <p:spPr>
            <a:xfrm>
              <a:off x="5481356" y="3574732"/>
              <a:ext cx="68926" cy="51773"/>
            </a:xfrm>
            <a:custGeom>
              <a:avLst/>
              <a:gdLst/>
              <a:ahLst/>
              <a:cxnLst/>
              <a:rect l="l" t="t" r="r" b="b"/>
              <a:pathLst>
                <a:path w="2628" h="1974" extrusionOk="0">
                  <a:moveTo>
                    <a:pt x="0" y="1"/>
                  </a:moveTo>
                  <a:lnTo>
                    <a:pt x="0" y="1974"/>
                  </a:lnTo>
                  <a:lnTo>
                    <a:pt x="2628" y="1974"/>
                  </a:lnTo>
                  <a:lnTo>
                    <a:pt x="26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83"/>
            <p:cNvSpPr/>
            <p:nvPr/>
          </p:nvSpPr>
          <p:spPr>
            <a:xfrm>
              <a:off x="5481487" y="3574863"/>
              <a:ext cx="68795" cy="34410"/>
            </a:xfrm>
            <a:custGeom>
              <a:avLst/>
              <a:gdLst/>
              <a:ahLst/>
              <a:cxnLst/>
              <a:rect l="l" t="t" r="r" b="b"/>
              <a:pathLst>
                <a:path w="2623" h="1312" extrusionOk="0">
                  <a:moveTo>
                    <a:pt x="0" y="1"/>
                  </a:moveTo>
                  <a:lnTo>
                    <a:pt x="0" y="987"/>
                  </a:lnTo>
                  <a:cubicBezTo>
                    <a:pt x="412" y="1203"/>
                    <a:pt x="862" y="1312"/>
                    <a:pt x="1311" y="1312"/>
                  </a:cubicBezTo>
                  <a:cubicBezTo>
                    <a:pt x="1761" y="1312"/>
                    <a:pt x="2211" y="1203"/>
                    <a:pt x="2623" y="987"/>
                  </a:cubicBezTo>
                  <a:lnTo>
                    <a:pt x="262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83"/>
            <p:cNvSpPr/>
            <p:nvPr/>
          </p:nvSpPr>
          <p:spPr>
            <a:xfrm>
              <a:off x="5470000" y="3605445"/>
              <a:ext cx="45951" cy="41072"/>
            </a:xfrm>
            <a:custGeom>
              <a:avLst/>
              <a:gdLst/>
              <a:ahLst/>
              <a:cxnLst/>
              <a:rect l="l" t="t" r="r" b="b"/>
              <a:pathLst>
                <a:path w="1752" h="1566" extrusionOk="0">
                  <a:moveTo>
                    <a:pt x="387" y="1"/>
                  </a:moveTo>
                  <a:cubicBezTo>
                    <a:pt x="306" y="1"/>
                    <a:pt x="227" y="46"/>
                    <a:pt x="188" y="124"/>
                  </a:cubicBezTo>
                  <a:lnTo>
                    <a:pt x="0" y="523"/>
                  </a:lnTo>
                  <a:lnTo>
                    <a:pt x="722" y="1481"/>
                  </a:lnTo>
                  <a:cubicBezTo>
                    <a:pt x="767" y="1536"/>
                    <a:pt x="832" y="1565"/>
                    <a:pt x="897" y="1565"/>
                  </a:cubicBezTo>
                  <a:cubicBezTo>
                    <a:pt x="953" y="1565"/>
                    <a:pt x="1008" y="1544"/>
                    <a:pt x="1049" y="1500"/>
                  </a:cubicBezTo>
                  <a:lnTo>
                    <a:pt x="1752" y="803"/>
                  </a:lnTo>
                  <a:lnTo>
                    <a:pt x="501" y="33"/>
                  </a:lnTo>
                  <a:cubicBezTo>
                    <a:pt x="465" y="11"/>
                    <a:pt x="426" y="1"/>
                    <a:pt x="38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83"/>
            <p:cNvSpPr/>
            <p:nvPr/>
          </p:nvSpPr>
          <p:spPr>
            <a:xfrm>
              <a:off x="5515924" y="3605445"/>
              <a:ext cx="45846" cy="41072"/>
            </a:xfrm>
            <a:custGeom>
              <a:avLst/>
              <a:gdLst/>
              <a:ahLst/>
              <a:cxnLst/>
              <a:rect l="l" t="t" r="r" b="b"/>
              <a:pathLst>
                <a:path w="1748" h="1566" extrusionOk="0">
                  <a:moveTo>
                    <a:pt x="1361" y="1"/>
                  </a:moveTo>
                  <a:cubicBezTo>
                    <a:pt x="1322" y="1"/>
                    <a:pt x="1283" y="11"/>
                    <a:pt x="1247" y="33"/>
                  </a:cubicBezTo>
                  <a:lnTo>
                    <a:pt x="1" y="803"/>
                  </a:lnTo>
                  <a:lnTo>
                    <a:pt x="699" y="1500"/>
                  </a:lnTo>
                  <a:cubicBezTo>
                    <a:pt x="740" y="1544"/>
                    <a:pt x="795" y="1565"/>
                    <a:pt x="850" y="1565"/>
                  </a:cubicBezTo>
                  <a:cubicBezTo>
                    <a:pt x="916" y="1565"/>
                    <a:pt x="981" y="1536"/>
                    <a:pt x="1026" y="1481"/>
                  </a:cubicBezTo>
                  <a:lnTo>
                    <a:pt x="1748" y="523"/>
                  </a:lnTo>
                  <a:lnTo>
                    <a:pt x="1560" y="124"/>
                  </a:lnTo>
                  <a:cubicBezTo>
                    <a:pt x="1521" y="46"/>
                    <a:pt x="1442" y="1"/>
                    <a:pt x="136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83"/>
            <p:cNvSpPr/>
            <p:nvPr/>
          </p:nvSpPr>
          <p:spPr>
            <a:xfrm>
              <a:off x="5458512" y="3483565"/>
              <a:ext cx="114876" cy="108477"/>
            </a:xfrm>
            <a:custGeom>
              <a:avLst/>
              <a:gdLst/>
              <a:ahLst/>
              <a:cxnLst/>
              <a:rect l="l" t="t" r="r" b="b"/>
              <a:pathLst>
                <a:path w="4380" h="4136" extrusionOk="0">
                  <a:moveTo>
                    <a:pt x="1862" y="1"/>
                  </a:moveTo>
                  <a:cubicBezTo>
                    <a:pt x="1175" y="1"/>
                    <a:pt x="655" y="195"/>
                    <a:pt x="655" y="195"/>
                  </a:cubicBezTo>
                  <a:lnTo>
                    <a:pt x="655" y="941"/>
                  </a:lnTo>
                  <a:cubicBezTo>
                    <a:pt x="655" y="1162"/>
                    <a:pt x="544" y="1364"/>
                    <a:pt x="361" y="1489"/>
                  </a:cubicBezTo>
                  <a:lnTo>
                    <a:pt x="1" y="1730"/>
                  </a:lnTo>
                  <a:lnTo>
                    <a:pt x="1" y="1942"/>
                  </a:lnTo>
                  <a:cubicBezTo>
                    <a:pt x="1" y="3154"/>
                    <a:pt x="977" y="4131"/>
                    <a:pt x="2190" y="4136"/>
                  </a:cubicBezTo>
                  <a:cubicBezTo>
                    <a:pt x="3398" y="4136"/>
                    <a:pt x="4379" y="3154"/>
                    <a:pt x="4379" y="1947"/>
                  </a:cubicBezTo>
                  <a:lnTo>
                    <a:pt x="4379" y="1725"/>
                  </a:lnTo>
                  <a:lnTo>
                    <a:pt x="4014" y="1485"/>
                  </a:lnTo>
                  <a:cubicBezTo>
                    <a:pt x="3831" y="1364"/>
                    <a:pt x="3720" y="1157"/>
                    <a:pt x="3725" y="941"/>
                  </a:cubicBezTo>
                  <a:lnTo>
                    <a:pt x="3725" y="633"/>
                  </a:lnTo>
                  <a:cubicBezTo>
                    <a:pt x="3125" y="136"/>
                    <a:pt x="2436" y="1"/>
                    <a:pt x="18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83"/>
            <p:cNvSpPr/>
            <p:nvPr/>
          </p:nvSpPr>
          <p:spPr>
            <a:xfrm>
              <a:off x="5418253" y="3638465"/>
              <a:ext cx="34489" cy="56940"/>
            </a:xfrm>
            <a:custGeom>
              <a:avLst/>
              <a:gdLst/>
              <a:ahLst/>
              <a:cxnLst/>
              <a:rect l="l" t="t" r="r" b="b"/>
              <a:pathLst>
                <a:path w="1315" h="2171" extrusionOk="0">
                  <a:moveTo>
                    <a:pt x="236" y="1"/>
                  </a:moveTo>
                  <a:cubicBezTo>
                    <a:pt x="87" y="159"/>
                    <a:pt x="1" y="371"/>
                    <a:pt x="1" y="597"/>
                  </a:cubicBezTo>
                  <a:lnTo>
                    <a:pt x="1" y="2171"/>
                  </a:lnTo>
                  <a:lnTo>
                    <a:pt x="1314" y="2171"/>
                  </a:lnTo>
                  <a:lnTo>
                    <a:pt x="1314" y="1439"/>
                  </a:lnTo>
                  <a:cubicBezTo>
                    <a:pt x="1314" y="1208"/>
                    <a:pt x="1218" y="982"/>
                    <a:pt x="1054" y="819"/>
                  </a:cubicBezTo>
                  <a:lnTo>
                    <a:pt x="236"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83"/>
            <p:cNvSpPr/>
            <p:nvPr/>
          </p:nvSpPr>
          <p:spPr>
            <a:xfrm>
              <a:off x="5458381" y="3483513"/>
              <a:ext cx="97697" cy="108031"/>
            </a:xfrm>
            <a:custGeom>
              <a:avLst/>
              <a:gdLst/>
              <a:ahLst/>
              <a:cxnLst/>
              <a:rect l="l" t="t" r="r" b="b"/>
              <a:pathLst>
                <a:path w="3725" h="4119" extrusionOk="0">
                  <a:moveTo>
                    <a:pt x="1869" y="1"/>
                  </a:moveTo>
                  <a:cubicBezTo>
                    <a:pt x="1182" y="1"/>
                    <a:pt x="660" y="197"/>
                    <a:pt x="660" y="197"/>
                  </a:cubicBezTo>
                  <a:lnTo>
                    <a:pt x="660" y="938"/>
                  </a:lnTo>
                  <a:cubicBezTo>
                    <a:pt x="660" y="1159"/>
                    <a:pt x="549" y="1366"/>
                    <a:pt x="366" y="1487"/>
                  </a:cubicBezTo>
                  <a:lnTo>
                    <a:pt x="1" y="1727"/>
                  </a:lnTo>
                  <a:lnTo>
                    <a:pt x="1" y="1949"/>
                  </a:lnTo>
                  <a:cubicBezTo>
                    <a:pt x="1" y="3055"/>
                    <a:pt x="828" y="3984"/>
                    <a:pt x="1925" y="4119"/>
                  </a:cubicBezTo>
                  <a:cubicBezTo>
                    <a:pt x="1531" y="3710"/>
                    <a:pt x="1314" y="3171"/>
                    <a:pt x="1314" y="2603"/>
                  </a:cubicBezTo>
                  <a:lnTo>
                    <a:pt x="1314" y="1159"/>
                  </a:lnTo>
                  <a:cubicBezTo>
                    <a:pt x="1314" y="938"/>
                    <a:pt x="1483" y="750"/>
                    <a:pt x="1704" y="722"/>
                  </a:cubicBezTo>
                  <a:cubicBezTo>
                    <a:pt x="1874" y="701"/>
                    <a:pt x="2090" y="683"/>
                    <a:pt x="2329" y="683"/>
                  </a:cubicBezTo>
                  <a:cubicBezTo>
                    <a:pt x="2760" y="683"/>
                    <a:pt x="3267" y="740"/>
                    <a:pt x="3725" y="938"/>
                  </a:cubicBezTo>
                  <a:lnTo>
                    <a:pt x="3725" y="635"/>
                  </a:lnTo>
                  <a:cubicBezTo>
                    <a:pt x="3128" y="137"/>
                    <a:pt x="2441" y="1"/>
                    <a:pt x="186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83"/>
            <p:cNvSpPr/>
            <p:nvPr/>
          </p:nvSpPr>
          <p:spPr>
            <a:xfrm>
              <a:off x="5612362" y="3546459"/>
              <a:ext cx="48600" cy="16314"/>
            </a:xfrm>
            <a:custGeom>
              <a:avLst/>
              <a:gdLst/>
              <a:ahLst/>
              <a:cxnLst/>
              <a:rect l="l" t="t" r="r" b="b"/>
              <a:pathLst>
                <a:path w="1853" h="622" extrusionOk="0">
                  <a:moveTo>
                    <a:pt x="260" y="1"/>
                  </a:moveTo>
                  <a:cubicBezTo>
                    <a:pt x="0" y="15"/>
                    <a:pt x="0" y="395"/>
                    <a:pt x="260" y="410"/>
                  </a:cubicBezTo>
                  <a:cubicBezTo>
                    <a:pt x="491" y="415"/>
                    <a:pt x="1160" y="444"/>
                    <a:pt x="1482" y="607"/>
                  </a:cubicBezTo>
                  <a:cubicBezTo>
                    <a:pt x="1509" y="617"/>
                    <a:pt x="1536" y="622"/>
                    <a:pt x="1560" y="622"/>
                  </a:cubicBezTo>
                  <a:cubicBezTo>
                    <a:pt x="1750" y="622"/>
                    <a:pt x="1852" y="356"/>
                    <a:pt x="1665" y="241"/>
                  </a:cubicBezTo>
                  <a:cubicBezTo>
                    <a:pt x="1189" y="1"/>
                    <a:pt x="298" y="1"/>
                    <a:pt x="2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83"/>
            <p:cNvSpPr/>
            <p:nvPr/>
          </p:nvSpPr>
          <p:spPr>
            <a:xfrm>
              <a:off x="5332122" y="3431635"/>
              <a:ext cx="367526" cy="269592"/>
            </a:xfrm>
            <a:custGeom>
              <a:avLst/>
              <a:gdLst/>
              <a:ahLst/>
              <a:cxnLst/>
              <a:rect l="l" t="t" r="r" b="b"/>
              <a:pathLst>
                <a:path w="14013" h="10279" extrusionOk="0">
                  <a:moveTo>
                    <a:pt x="9213" y="409"/>
                  </a:moveTo>
                  <a:lnTo>
                    <a:pt x="9213" y="2392"/>
                  </a:lnTo>
                  <a:cubicBezTo>
                    <a:pt x="9213" y="2690"/>
                    <a:pt x="9145" y="2983"/>
                    <a:pt x="9015" y="3253"/>
                  </a:cubicBezTo>
                  <a:cubicBezTo>
                    <a:pt x="9001" y="3282"/>
                    <a:pt x="8996" y="3311"/>
                    <a:pt x="8996" y="3344"/>
                  </a:cubicBezTo>
                  <a:lnTo>
                    <a:pt x="8996" y="3927"/>
                  </a:lnTo>
                  <a:cubicBezTo>
                    <a:pt x="8996" y="4475"/>
                    <a:pt x="8770" y="5000"/>
                    <a:pt x="8366" y="5375"/>
                  </a:cubicBezTo>
                  <a:cubicBezTo>
                    <a:pt x="8318" y="5423"/>
                    <a:pt x="8265" y="5466"/>
                    <a:pt x="8207" y="5510"/>
                  </a:cubicBezTo>
                  <a:cubicBezTo>
                    <a:pt x="7864" y="5770"/>
                    <a:pt x="7447" y="5909"/>
                    <a:pt x="7015" y="5909"/>
                  </a:cubicBezTo>
                  <a:cubicBezTo>
                    <a:pt x="6968" y="5909"/>
                    <a:pt x="6921" y="5908"/>
                    <a:pt x="6874" y="5904"/>
                  </a:cubicBezTo>
                  <a:cubicBezTo>
                    <a:pt x="5840" y="5842"/>
                    <a:pt x="5026" y="4937"/>
                    <a:pt x="5026" y="3850"/>
                  </a:cubicBezTo>
                  <a:lnTo>
                    <a:pt x="5022" y="3850"/>
                  </a:lnTo>
                  <a:lnTo>
                    <a:pt x="5022" y="3344"/>
                  </a:lnTo>
                  <a:cubicBezTo>
                    <a:pt x="5022" y="3311"/>
                    <a:pt x="5017" y="3282"/>
                    <a:pt x="5002" y="3253"/>
                  </a:cubicBezTo>
                  <a:cubicBezTo>
                    <a:pt x="4872" y="2988"/>
                    <a:pt x="4805" y="2690"/>
                    <a:pt x="4805" y="2392"/>
                  </a:cubicBezTo>
                  <a:lnTo>
                    <a:pt x="4805" y="1954"/>
                  </a:lnTo>
                  <a:cubicBezTo>
                    <a:pt x="4805" y="1102"/>
                    <a:pt x="5498" y="409"/>
                    <a:pt x="6350" y="409"/>
                  </a:cubicBezTo>
                  <a:close/>
                  <a:moveTo>
                    <a:pt x="2192" y="3694"/>
                  </a:moveTo>
                  <a:cubicBezTo>
                    <a:pt x="2524" y="3694"/>
                    <a:pt x="2856" y="3823"/>
                    <a:pt x="3107" y="4081"/>
                  </a:cubicBezTo>
                  <a:cubicBezTo>
                    <a:pt x="3352" y="4340"/>
                    <a:pt x="3501" y="4677"/>
                    <a:pt x="3520" y="5038"/>
                  </a:cubicBezTo>
                  <a:cubicBezTo>
                    <a:pt x="3530" y="5149"/>
                    <a:pt x="3535" y="5283"/>
                    <a:pt x="3540" y="5423"/>
                  </a:cubicBezTo>
                  <a:lnTo>
                    <a:pt x="3540" y="5462"/>
                  </a:lnTo>
                  <a:cubicBezTo>
                    <a:pt x="3313" y="5120"/>
                    <a:pt x="2972" y="4865"/>
                    <a:pt x="2524" y="4721"/>
                  </a:cubicBezTo>
                  <a:cubicBezTo>
                    <a:pt x="2274" y="4639"/>
                    <a:pt x="2009" y="4600"/>
                    <a:pt x="1745" y="4600"/>
                  </a:cubicBezTo>
                  <a:cubicBezTo>
                    <a:pt x="1692" y="4600"/>
                    <a:pt x="1639" y="4619"/>
                    <a:pt x="1600" y="4658"/>
                  </a:cubicBezTo>
                  <a:lnTo>
                    <a:pt x="1235" y="5043"/>
                  </a:lnTo>
                  <a:cubicBezTo>
                    <a:pt x="1101" y="5191"/>
                    <a:pt x="1233" y="5385"/>
                    <a:pt x="1389" y="5385"/>
                  </a:cubicBezTo>
                  <a:cubicBezTo>
                    <a:pt x="1435" y="5385"/>
                    <a:pt x="1484" y="5368"/>
                    <a:pt x="1528" y="5327"/>
                  </a:cubicBezTo>
                  <a:lnTo>
                    <a:pt x="1836" y="5009"/>
                  </a:lnTo>
                  <a:cubicBezTo>
                    <a:pt x="2101" y="5019"/>
                    <a:pt x="2953" y="5120"/>
                    <a:pt x="3285" y="5851"/>
                  </a:cubicBezTo>
                  <a:cubicBezTo>
                    <a:pt x="3198" y="6396"/>
                    <a:pt x="2728" y="6788"/>
                    <a:pt x="2186" y="6788"/>
                  </a:cubicBezTo>
                  <a:cubicBezTo>
                    <a:pt x="2157" y="6788"/>
                    <a:pt x="2129" y="6787"/>
                    <a:pt x="2101" y="6785"/>
                  </a:cubicBezTo>
                  <a:cubicBezTo>
                    <a:pt x="1523" y="6741"/>
                    <a:pt x="1076" y="6255"/>
                    <a:pt x="1076" y="5678"/>
                  </a:cubicBezTo>
                  <a:cubicBezTo>
                    <a:pt x="1080" y="5562"/>
                    <a:pt x="988" y="5472"/>
                    <a:pt x="875" y="5472"/>
                  </a:cubicBezTo>
                  <a:cubicBezTo>
                    <a:pt x="862" y="5472"/>
                    <a:pt x="849" y="5473"/>
                    <a:pt x="835" y="5476"/>
                  </a:cubicBezTo>
                  <a:lnTo>
                    <a:pt x="835" y="5423"/>
                  </a:lnTo>
                  <a:cubicBezTo>
                    <a:pt x="850" y="5283"/>
                    <a:pt x="855" y="5154"/>
                    <a:pt x="864" y="5038"/>
                  </a:cubicBezTo>
                  <a:lnTo>
                    <a:pt x="859" y="5038"/>
                  </a:lnTo>
                  <a:cubicBezTo>
                    <a:pt x="884" y="4677"/>
                    <a:pt x="1028" y="4340"/>
                    <a:pt x="1278" y="4081"/>
                  </a:cubicBezTo>
                  <a:cubicBezTo>
                    <a:pt x="1528" y="3823"/>
                    <a:pt x="1860" y="3694"/>
                    <a:pt x="2192" y="3694"/>
                  </a:cubicBezTo>
                  <a:close/>
                  <a:moveTo>
                    <a:pt x="12927" y="3700"/>
                  </a:moveTo>
                  <a:lnTo>
                    <a:pt x="12927" y="4547"/>
                  </a:lnTo>
                  <a:cubicBezTo>
                    <a:pt x="12927" y="4687"/>
                    <a:pt x="12898" y="4822"/>
                    <a:pt x="12836" y="4947"/>
                  </a:cubicBezTo>
                  <a:lnTo>
                    <a:pt x="12730" y="5154"/>
                  </a:lnTo>
                  <a:cubicBezTo>
                    <a:pt x="12716" y="5182"/>
                    <a:pt x="12711" y="5211"/>
                    <a:pt x="12711" y="5245"/>
                  </a:cubicBezTo>
                  <a:lnTo>
                    <a:pt x="12711" y="5683"/>
                  </a:lnTo>
                  <a:cubicBezTo>
                    <a:pt x="12711" y="6297"/>
                    <a:pt x="12210" y="6790"/>
                    <a:pt x="11600" y="6790"/>
                  </a:cubicBezTo>
                  <a:cubicBezTo>
                    <a:pt x="11589" y="6790"/>
                    <a:pt x="11577" y="6790"/>
                    <a:pt x="11566" y="6790"/>
                  </a:cubicBezTo>
                  <a:cubicBezTo>
                    <a:pt x="10979" y="6770"/>
                    <a:pt x="10493" y="6246"/>
                    <a:pt x="10493" y="5625"/>
                  </a:cubicBezTo>
                  <a:lnTo>
                    <a:pt x="10493" y="5245"/>
                  </a:lnTo>
                  <a:cubicBezTo>
                    <a:pt x="10493" y="5216"/>
                    <a:pt x="10483" y="5182"/>
                    <a:pt x="10469" y="5154"/>
                  </a:cubicBezTo>
                  <a:lnTo>
                    <a:pt x="10343" y="4903"/>
                  </a:lnTo>
                  <a:cubicBezTo>
                    <a:pt x="10295" y="4807"/>
                    <a:pt x="10271" y="4706"/>
                    <a:pt x="10271" y="4600"/>
                  </a:cubicBezTo>
                  <a:lnTo>
                    <a:pt x="10271" y="4591"/>
                  </a:lnTo>
                  <a:cubicBezTo>
                    <a:pt x="10271" y="4095"/>
                    <a:pt x="10671" y="3700"/>
                    <a:pt x="11161" y="3700"/>
                  </a:cubicBezTo>
                  <a:close/>
                  <a:moveTo>
                    <a:pt x="787" y="6260"/>
                  </a:moveTo>
                  <a:cubicBezTo>
                    <a:pt x="903" y="6530"/>
                    <a:pt x="1090" y="6766"/>
                    <a:pt x="1331" y="6929"/>
                  </a:cubicBezTo>
                  <a:lnTo>
                    <a:pt x="1331" y="7175"/>
                  </a:lnTo>
                  <a:cubicBezTo>
                    <a:pt x="946" y="7035"/>
                    <a:pt x="754" y="6852"/>
                    <a:pt x="672" y="6751"/>
                  </a:cubicBezTo>
                  <a:cubicBezTo>
                    <a:pt x="730" y="6592"/>
                    <a:pt x="768" y="6429"/>
                    <a:pt x="787" y="6260"/>
                  </a:cubicBezTo>
                  <a:close/>
                  <a:moveTo>
                    <a:pt x="3593" y="6265"/>
                  </a:moveTo>
                  <a:cubicBezTo>
                    <a:pt x="3617" y="6429"/>
                    <a:pt x="3655" y="6592"/>
                    <a:pt x="3713" y="6751"/>
                  </a:cubicBezTo>
                  <a:cubicBezTo>
                    <a:pt x="3631" y="6852"/>
                    <a:pt x="3434" y="7035"/>
                    <a:pt x="3054" y="7175"/>
                  </a:cubicBezTo>
                  <a:lnTo>
                    <a:pt x="3054" y="6929"/>
                  </a:lnTo>
                  <a:cubicBezTo>
                    <a:pt x="3294" y="6766"/>
                    <a:pt x="3482" y="6535"/>
                    <a:pt x="3593" y="6265"/>
                  </a:cubicBezTo>
                  <a:close/>
                  <a:moveTo>
                    <a:pt x="5897" y="6044"/>
                  </a:moveTo>
                  <a:cubicBezTo>
                    <a:pt x="6191" y="6203"/>
                    <a:pt x="6518" y="6294"/>
                    <a:pt x="6850" y="6318"/>
                  </a:cubicBezTo>
                  <a:cubicBezTo>
                    <a:pt x="6903" y="6323"/>
                    <a:pt x="6956" y="6323"/>
                    <a:pt x="7009" y="6323"/>
                  </a:cubicBezTo>
                  <a:cubicBezTo>
                    <a:pt x="7399" y="6323"/>
                    <a:pt x="7779" y="6231"/>
                    <a:pt x="8116" y="6053"/>
                  </a:cubicBezTo>
                  <a:lnTo>
                    <a:pt x="8116" y="6424"/>
                  </a:lnTo>
                  <a:lnTo>
                    <a:pt x="7009" y="7184"/>
                  </a:lnTo>
                  <a:lnTo>
                    <a:pt x="5897" y="6424"/>
                  </a:lnTo>
                  <a:lnTo>
                    <a:pt x="5897" y="6044"/>
                  </a:lnTo>
                  <a:close/>
                  <a:moveTo>
                    <a:pt x="11147" y="7131"/>
                  </a:moveTo>
                  <a:cubicBezTo>
                    <a:pt x="11282" y="7175"/>
                    <a:pt x="11416" y="7194"/>
                    <a:pt x="11556" y="7199"/>
                  </a:cubicBezTo>
                  <a:lnTo>
                    <a:pt x="11556" y="7203"/>
                  </a:lnTo>
                  <a:lnTo>
                    <a:pt x="11599" y="7203"/>
                  </a:lnTo>
                  <a:cubicBezTo>
                    <a:pt x="11753" y="7203"/>
                    <a:pt x="11907" y="7179"/>
                    <a:pt x="12052" y="7136"/>
                  </a:cubicBezTo>
                  <a:lnTo>
                    <a:pt x="12052" y="7218"/>
                  </a:lnTo>
                  <a:cubicBezTo>
                    <a:pt x="12052" y="7256"/>
                    <a:pt x="12056" y="7295"/>
                    <a:pt x="12066" y="7338"/>
                  </a:cubicBezTo>
                  <a:lnTo>
                    <a:pt x="11599" y="7805"/>
                  </a:lnTo>
                  <a:lnTo>
                    <a:pt x="11137" y="7338"/>
                  </a:lnTo>
                  <a:cubicBezTo>
                    <a:pt x="11147" y="7300"/>
                    <a:pt x="11147" y="7256"/>
                    <a:pt x="11147" y="7218"/>
                  </a:cubicBezTo>
                  <a:lnTo>
                    <a:pt x="11147" y="7131"/>
                  </a:lnTo>
                  <a:close/>
                  <a:moveTo>
                    <a:pt x="2640" y="7131"/>
                  </a:moveTo>
                  <a:lnTo>
                    <a:pt x="2640" y="7348"/>
                  </a:lnTo>
                  <a:cubicBezTo>
                    <a:pt x="2640" y="7420"/>
                    <a:pt x="2659" y="7487"/>
                    <a:pt x="2688" y="7550"/>
                  </a:cubicBezTo>
                  <a:lnTo>
                    <a:pt x="2500" y="7728"/>
                  </a:lnTo>
                  <a:cubicBezTo>
                    <a:pt x="2414" y="7810"/>
                    <a:pt x="2302" y="7851"/>
                    <a:pt x="2190" y="7851"/>
                  </a:cubicBezTo>
                  <a:cubicBezTo>
                    <a:pt x="2078" y="7851"/>
                    <a:pt x="1966" y="7810"/>
                    <a:pt x="1880" y="7728"/>
                  </a:cubicBezTo>
                  <a:lnTo>
                    <a:pt x="1687" y="7550"/>
                  </a:lnTo>
                  <a:cubicBezTo>
                    <a:pt x="1721" y="7487"/>
                    <a:pt x="1740" y="7420"/>
                    <a:pt x="1740" y="7348"/>
                  </a:cubicBezTo>
                  <a:lnTo>
                    <a:pt x="1740" y="7131"/>
                  </a:lnTo>
                  <a:cubicBezTo>
                    <a:pt x="1887" y="7177"/>
                    <a:pt x="2038" y="7200"/>
                    <a:pt x="2190" y="7200"/>
                  </a:cubicBezTo>
                  <a:cubicBezTo>
                    <a:pt x="2341" y="7200"/>
                    <a:pt x="2493" y="7177"/>
                    <a:pt x="2640" y="7131"/>
                  </a:cubicBezTo>
                  <a:close/>
                  <a:moveTo>
                    <a:pt x="5724" y="6799"/>
                  </a:moveTo>
                  <a:lnTo>
                    <a:pt x="6691" y="7463"/>
                  </a:lnTo>
                  <a:lnTo>
                    <a:pt x="6176" y="7973"/>
                  </a:lnTo>
                  <a:cubicBezTo>
                    <a:pt x="6172" y="7978"/>
                    <a:pt x="6172" y="7978"/>
                    <a:pt x="6167" y="7978"/>
                  </a:cubicBezTo>
                  <a:cubicBezTo>
                    <a:pt x="6162" y="7978"/>
                    <a:pt x="6157" y="7978"/>
                    <a:pt x="6152" y="7973"/>
                  </a:cubicBezTo>
                  <a:lnTo>
                    <a:pt x="5517" y="7016"/>
                  </a:lnTo>
                  <a:lnTo>
                    <a:pt x="5724" y="6799"/>
                  </a:lnTo>
                  <a:close/>
                  <a:moveTo>
                    <a:pt x="8294" y="6804"/>
                  </a:moveTo>
                  <a:lnTo>
                    <a:pt x="8496" y="7016"/>
                  </a:lnTo>
                  <a:lnTo>
                    <a:pt x="7861" y="7973"/>
                  </a:lnTo>
                  <a:cubicBezTo>
                    <a:pt x="7861" y="7978"/>
                    <a:pt x="7856" y="7978"/>
                    <a:pt x="7851" y="7983"/>
                  </a:cubicBezTo>
                  <a:cubicBezTo>
                    <a:pt x="7846" y="7983"/>
                    <a:pt x="7841" y="7978"/>
                    <a:pt x="7836" y="7978"/>
                  </a:cubicBezTo>
                  <a:lnTo>
                    <a:pt x="7326" y="7463"/>
                  </a:lnTo>
                  <a:lnTo>
                    <a:pt x="8294" y="6804"/>
                  </a:lnTo>
                  <a:close/>
                  <a:moveTo>
                    <a:pt x="6354" y="0"/>
                  </a:moveTo>
                  <a:cubicBezTo>
                    <a:pt x="5272" y="0"/>
                    <a:pt x="4396" y="876"/>
                    <a:pt x="4396" y="1954"/>
                  </a:cubicBezTo>
                  <a:lnTo>
                    <a:pt x="4396" y="2392"/>
                  </a:lnTo>
                  <a:cubicBezTo>
                    <a:pt x="4396" y="2738"/>
                    <a:pt x="4473" y="3075"/>
                    <a:pt x="4617" y="3388"/>
                  </a:cubicBezTo>
                  <a:lnTo>
                    <a:pt x="4617" y="3850"/>
                  </a:lnTo>
                  <a:cubicBezTo>
                    <a:pt x="4613" y="4586"/>
                    <a:pt x="4935" y="5283"/>
                    <a:pt x="5493" y="5760"/>
                  </a:cubicBezTo>
                  <a:lnTo>
                    <a:pt x="5493" y="6448"/>
                  </a:lnTo>
                  <a:lnTo>
                    <a:pt x="5113" y="6852"/>
                  </a:lnTo>
                  <a:cubicBezTo>
                    <a:pt x="5070" y="6891"/>
                    <a:pt x="5050" y="6948"/>
                    <a:pt x="5055" y="7006"/>
                  </a:cubicBezTo>
                  <a:lnTo>
                    <a:pt x="3790" y="7468"/>
                  </a:lnTo>
                  <a:cubicBezTo>
                    <a:pt x="3703" y="7497"/>
                    <a:pt x="3617" y="7545"/>
                    <a:pt x="3540" y="7598"/>
                  </a:cubicBezTo>
                  <a:lnTo>
                    <a:pt x="3342" y="7502"/>
                  </a:lnTo>
                  <a:cubicBezTo>
                    <a:pt x="3929" y="7242"/>
                    <a:pt x="4117" y="6881"/>
                    <a:pt x="4122" y="6867"/>
                  </a:cubicBezTo>
                  <a:cubicBezTo>
                    <a:pt x="4151" y="6809"/>
                    <a:pt x="4151" y="6741"/>
                    <a:pt x="4122" y="6684"/>
                  </a:cubicBezTo>
                  <a:cubicBezTo>
                    <a:pt x="3973" y="6390"/>
                    <a:pt x="3958" y="5846"/>
                    <a:pt x="3944" y="5413"/>
                  </a:cubicBezTo>
                  <a:cubicBezTo>
                    <a:pt x="3939" y="5269"/>
                    <a:pt x="3934" y="5130"/>
                    <a:pt x="3925" y="5009"/>
                  </a:cubicBezTo>
                  <a:cubicBezTo>
                    <a:pt x="3852" y="4028"/>
                    <a:pt x="3107" y="3287"/>
                    <a:pt x="2188" y="3287"/>
                  </a:cubicBezTo>
                  <a:cubicBezTo>
                    <a:pt x="1264" y="3287"/>
                    <a:pt x="518" y="4028"/>
                    <a:pt x="450" y="5009"/>
                  </a:cubicBezTo>
                  <a:cubicBezTo>
                    <a:pt x="441" y="5130"/>
                    <a:pt x="436" y="5269"/>
                    <a:pt x="431" y="5413"/>
                  </a:cubicBezTo>
                  <a:cubicBezTo>
                    <a:pt x="417" y="5846"/>
                    <a:pt x="398" y="6390"/>
                    <a:pt x="248" y="6684"/>
                  </a:cubicBezTo>
                  <a:cubicBezTo>
                    <a:pt x="224" y="6741"/>
                    <a:pt x="224" y="6809"/>
                    <a:pt x="248" y="6867"/>
                  </a:cubicBezTo>
                  <a:cubicBezTo>
                    <a:pt x="258" y="6881"/>
                    <a:pt x="446" y="7242"/>
                    <a:pt x="1038" y="7497"/>
                  </a:cubicBezTo>
                  <a:lnTo>
                    <a:pt x="484" y="7776"/>
                  </a:lnTo>
                  <a:cubicBezTo>
                    <a:pt x="195" y="7920"/>
                    <a:pt x="8" y="8219"/>
                    <a:pt x="8" y="8546"/>
                  </a:cubicBezTo>
                  <a:lnTo>
                    <a:pt x="8" y="10057"/>
                  </a:lnTo>
                  <a:cubicBezTo>
                    <a:pt x="1" y="10201"/>
                    <a:pt x="108" y="10273"/>
                    <a:pt x="215" y="10273"/>
                  </a:cubicBezTo>
                  <a:cubicBezTo>
                    <a:pt x="322" y="10273"/>
                    <a:pt x="429" y="10201"/>
                    <a:pt x="422" y="10057"/>
                  </a:cubicBezTo>
                  <a:lnTo>
                    <a:pt x="422" y="8546"/>
                  </a:lnTo>
                  <a:cubicBezTo>
                    <a:pt x="417" y="8373"/>
                    <a:pt x="518" y="8219"/>
                    <a:pt x="672" y="8142"/>
                  </a:cubicBezTo>
                  <a:lnTo>
                    <a:pt x="1355" y="7800"/>
                  </a:lnTo>
                  <a:lnTo>
                    <a:pt x="1596" y="8026"/>
                  </a:lnTo>
                  <a:cubicBezTo>
                    <a:pt x="1762" y="8183"/>
                    <a:pt x="1975" y="8261"/>
                    <a:pt x="2188" y="8261"/>
                  </a:cubicBezTo>
                  <a:cubicBezTo>
                    <a:pt x="2402" y="8261"/>
                    <a:pt x="2616" y="8183"/>
                    <a:pt x="2784" y="8026"/>
                  </a:cubicBezTo>
                  <a:lnTo>
                    <a:pt x="3025" y="7800"/>
                  </a:lnTo>
                  <a:lnTo>
                    <a:pt x="3246" y="7911"/>
                  </a:lnTo>
                  <a:cubicBezTo>
                    <a:pt x="3140" y="8084"/>
                    <a:pt x="3082" y="8281"/>
                    <a:pt x="3082" y="8483"/>
                  </a:cubicBezTo>
                  <a:lnTo>
                    <a:pt x="3082" y="10057"/>
                  </a:lnTo>
                  <a:cubicBezTo>
                    <a:pt x="3090" y="10187"/>
                    <a:pt x="3188" y="10252"/>
                    <a:pt x="3287" y="10252"/>
                  </a:cubicBezTo>
                  <a:cubicBezTo>
                    <a:pt x="3386" y="10252"/>
                    <a:pt x="3484" y="10187"/>
                    <a:pt x="3491" y="10057"/>
                  </a:cubicBezTo>
                  <a:lnTo>
                    <a:pt x="3491" y="8483"/>
                  </a:lnTo>
                  <a:cubicBezTo>
                    <a:pt x="3491" y="8199"/>
                    <a:pt x="3670" y="7949"/>
                    <a:pt x="3934" y="7853"/>
                  </a:cubicBezTo>
                  <a:lnTo>
                    <a:pt x="5262" y="7372"/>
                  </a:lnTo>
                  <a:lnTo>
                    <a:pt x="5816" y="8199"/>
                  </a:lnTo>
                  <a:cubicBezTo>
                    <a:pt x="5883" y="8305"/>
                    <a:pt x="5998" y="8373"/>
                    <a:pt x="6124" y="8387"/>
                  </a:cubicBezTo>
                  <a:lnTo>
                    <a:pt x="6167" y="8387"/>
                  </a:lnTo>
                  <a:cubicBezTo>
                    <a:pt x="6282" y="8387"/>
                    <a:pt x="6388" y="8344"/>
                    <a:pt x="6470" y="8262"/>
                  </a:cubicBezTo>
                  <a:lnTo>
                    <a:pt x="6807" y="7925"/>
                  </a:lnTo>
                  <a:lnTo>
                    <a:pt x="6807" y="10057"/>
                  </a:lnTo>
                  <a:cubicBezTo>
                    <a:pt x="6800" y="10201"/>
                    <a:pt x="6905" y="10273"/>
                    <a:pt x="7011" y="10273"/>
                  </a:cubicBezTo>
                  <a:cubicBezTo>
                    <a:pt x="7117" y="10273"/>
                    <a:pt x="7223" y="10201"/>
                    <a:pt x="7216" y="10057"/>
                  </a:cubicBezTo>
                  <a:lnTo>
                    <a:pt x="7216" y="7925"/>
                  </a:lnTo>
                  <a:lnTo>
                    <a:pt x="7553" y="8262"/>
                  </a:lnTo>
                  <a:cubicBezTo>
                    <a:pt x="7634" y="8344"/>
                    <a:pt x="7740" y="8387"/>
                    <a:pt x="7856" y="8387"/>
                  </a:cubicBezTo>
                  <a:lnTo>
                    <a:pt x="7894" y="8387"/>
                  </a:lnTo>
                  <a:cubicBezTo>
                    <a:pt x="8024" y="8373"/>
                    <a:pt x="8135" y="8305"/>
                    <a:pt x="8207" y="8199"/>
                  </a:cubicBezTo>
                  <a:lnTo>
                    <a:pt x="8760" y="7372"/>
                  </a:lnTo>
                  <a:lnTo>
                    <a:pt x="10088" y="7853"/>
                  </a:lnTo>
                  <a:cubicBezTo>
                    <a:pt x="10353" y="7949"/>
                    <a:pt x="10531" y="8199"/>
                    <a:pt x="10531" y="8483"/>
                  </a:cubicBezTo>
                  <a:lnTo>
                    <a:pt x="10531" y="10062"/>
                  </a:lnTo>
                  <a:cubicBezTo>
                    <a:pt x="10538" y="10189"/>
                    <a:pt x="10637" y="10253"/>
                    <a:pt x="10736" y="10253"/>
                  </a:cubicBezTo>
                  <a:cubicBezTo>
                    <a:pt x="10834" y="10253"/>
                    <a:pt x="10933" y="10189"/>
                    <a:pt x="10940" y="10062"/>
                  </a:cubicBezTo>
                  <a:lnTo>
                    <a:pt x="10940" y="8483"/>
                  </a:lnTo>
                  <a:cubicBezTo>
                    <a:pt x="10940" y="8204"/>
                    <a:pt x="10834" y="7935"/>
                    <a:pt x="10642" y="7733"/>
                  </a:cubicBezTo>
                  <a:lnTo>
                    <a:pt x="10690" y="7718"/>
                  </a:lnTo>
                  <a:cubicBezTo>
                    <a:pt x="10757" y="7704"/>
                    <a:pt x="10820" y="7680"/>
                    <a:pt x="10882" y="7651"/>
                  </a:cubicBezTo>
                  <a:lnTo>
                    <a:pt x="11402" y="8175"/>
                  </a:lnTo>
                  <a:lnTo>
                    <a:pt x="11402" y="10062"/>
                  </a:lnTo>
                  <a:cubicBezTo>
                    <a:pt x="11409" y="10191"/>
                    <a:pt x="11509" y="10256"/>
                    <a:pt x="11609" y="10256"/>
                  </a:cubicBezTo>
                  <a:cubicBezTo>
                    <a:pt x="11709" y="10256"/>
                    <a:pt x="11809" y="10191"/>
                    <a:pt x="11816" y="10062"/>
                  </a:cubicBezTo>
                  <a:lnTo>
                    <a:pt x="11816" y="8175"/>
                  </a:lnTo>
                  <a:lnTo>
                    <a:pt x="12331" y="7656"/>
                  </a:lnTo>
                  <a:cubicBezTo>
                    <a:pt x="12360" y="7670"/>
                    <a:pt x="12388" y="7680"/>
                    <a:pt x="12422" y="7689"/>
                  </a:cubicBezTo>
                  <a:lnTo>
                    <a:pt x="13264" y="7930"/>
                  </a:lnTo>
                  <a:cubicBezTo>
                    <a:pt x="13461" y="7988"/>
                    <a:pt x="13591" y="8166"/>
                    <a:pt x="13596" y="8363"/>
                  </a:cubicBezTo>
                  <a:lnTo>
                    <a:pt x="13596" y="10062"/>
                  </a:lnTo>
                  <a:cubicBezTo>
                    <a:pt x="13587" y="10206"/>
                    <a:pt x="13692" y="10278"/>
                    <a:pt x="13799" y="10278"/>
                  </a:cubicBezTo>
                  <a:cubicBezTo>
                    <a:pt x="13905" y="10278"/>
                    <a:pt x="14012" y="10206"/>
                    <a:pt x="14005" y="10062"/>
                  </a:cubicBezTo>
                  <a:lnTo>
                    <a:pt x="14005" y="8363"/>
                  </a:lnTo>
                  <a:cubicBezTo>
                    <a:pt x="14000" y="7978"/>
                    <a:pt x="13745" y="7641"/>
                    <a:pt x="13375" y="7535"/>
                  </a:cubicBezTo>
                  <a:lnTo>
                    <a:pt x="12528" y="7295"/>
                  </a:lnTo>
                  <a:cubicBezTo>
                    <a:pt x="12489" y="7285"/>
                    <a:pt x="12465" y="7251"/>
                    <a:pt x="12465" y="7213"/>
                  </a:cubicBezTo>
                  <a:lnTo>
                    <a:pt x="12465" y="6929"/>
                  </a:lnTo>
                  <a:cubicBezTo>
                    <a:pt x="12538" y="6881"/>
                    <a:pt x="12600" y="6828"/>
                    <a:pt x="12663" y="6770"/>
                  </a:cubicBezTo>
                  <a:cubicBezTo>
                    <a:pt x="12961" y="6486"/>
                    <a:pt x="13125" y="6092"/>
                    <a:pt x="13125" y="5678"/>
                  </a:cubicBezTo>
                  <a:lnTo>
                    <a:pt x="13125" y="5288"/>
                  </a:lnTo>
                  <a:lnTo>
                    <a:pt x="13206" y="5125"/>
                  </a:lnTo>
                  <a:cubicBezTo>
                    <a:pt x="13298" y="4947"/>
                    <a:pt x="13341" y="4745"/>
                    <a:pt x="13341" y="4547"/>
                  </a:cubicBezTo>
                  <a:lnTo>
                    <a:pt x="13341" y="3489"/>
                  </a:lnTo>
                  <a:cubicBezTo>
                    <a:pt x="13341" y="3378"/>
                    <a:pt x="13250" y="3287"/>
                    <a:pt x="13139" y="3287"/>
                  </a:cubicBezTo>
                  <a:lnTo>
                    <a:pt x="11166" y="3287"/>
                  </a:lnTo>
                  <a:cubicBezTo>
                    <a:pt x="10449" y="3287"/>
                    <a:pt x="9867" y="3869"/>
                    <a:pt x="9867" y="4586"/>
                  </a:cubicBezTo>
                  <a:lnTo>
                    <a:pt x="9867" y="4595"/>
                  </a:lnTo>
                  <a:cubicBezTo>
                    <a:pt x="9867" y="4764"/>
                    <a:pt x="9906" y="4927"/>
                    <a:pt x="9983" y="5077"/>
                  </a:cubicBezTo>
                  <a:lnTo>
                    <a:pt x="10088" y="5288"/>
                  </a:lnTo>
                  <a:lnTo>
                    <a:pt x="10088" y="5620"/>
                  </a:lnTo>
                  <a:cubicBezTo>
                    <a:pt x="10084" y="6130"/>
                    <a:pt x="10329" y="6612"/>
                    <a:pt x="10743" y="6915"/>
                  </a:cubicBezTo>
                  <a:lnTo>
                    <a:pt x="10743" y="7208"/>
                  </a:lnTo>
                  <a:cubicBezTo>
                    <a:pt x="10743" y="7256"/>
                    <a:pt x="10743" y="7276"/>
                    <a:pt x="10574" y="7324"/>
                  </a:cubicBezTo>
                  <a:lnTo>
                    <a:pt x="10161" y="7444"/>
                  </a:lnTo>
                  <a:lnTo>
                    <a:pt x="8967" y="7011"/>
                  </a:lnTo>
                  <a:cubicBezTo>
                    <a:pt x="8972" y="6948"/>
                    <a:pt x="8953" y="6895"/>
                    <a:pt x="8910" y="6852"/>
                  </a:cubicBezTo>
                  <a:lnTo>
                    <a:pt x="8529" y="6453"/>
                  </a:lnTo>
                  <a:lnTo>
                    <a:pt x="8529" y="5779"/>
                  </a:lnTo>
                  <a:cubicBezTo>
                    <a:pt x="8573" y="5745"/>
                    <a:pt x="8611" y="5712"/>
                    <a:pt x="8650" y="5673"/>
                  </a:cubicBezTo>
                  <a:cubicBezTo>
                    <a:pt x="9131" y="5221"/>
                    <a:pt x="9405" y="4586"/>
                    <a:pt x="9410" y="3927"/>
                  </a:cubicBezTo>
                  <a:lnTo>
                    <a:pt x="9410" y="3388"/>
                  </a:lnTo>
                  <a:cubicBezTo>
                    <a:pt x="9554" y="3075"/>
                    <a:pt x="9626" y="2738"/>
                    <a:pt x="9626" y="2392"/>
                  </a:cubicBezTo>
                  <a:lnTo>
                    <a:pt x="9626" y="202"/>
                  </a:lnTo>
                  <a:cubicBezTo>
                    <a:pt x="9626" y="92"/>
                    <a:pt x="9535" y="0"/>
                    <a:pt x="94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83"/>
            <p:cNvSpPr/>
            <p:nvPr/>
          </p:nvSpPr>
          <p:spPr>
            <a:xfrm>
              <a:off x="5665473" y="3655644"/>
              <a:ext cx="10753" cy="44901"/>
            </a:xfrm>
            <a:custGeom>
              <a:avLst/>
              <a:gdLst/>
              <a:ahLst/>
              <a:cxnLst/>
              <a:rect l="l" t="t" r="r" b="b"/>
              <a:pathLst>
                <a:path w="410" h="1712" extrusionOk="0">
                  <a:moveTo>
                    <a:pt x="208" y="0"/>
                  </a:moveTo>
                  <a:cubicBezTo>
                    <a:pt x="92" y="0"/>
                    <a:pt x="1" y="91"/>
                    <a:pt x="1" y="202"/>
                  </a:cubicBezTo>
                  <a:lnTo>
                    <a:pt x="1" y="1521"/>
                  </a:lnTo>
                  <a:cubicBezTo>
                    <a:pt x="8" y="1648"/>
                    <a:pt x="107" y="1712"/>
                    <a:pt x="205" y="1712"/>
                  </a:cubicBezTo>
                  <a:cubicBezTo>
                    <a:pt x="304" y="1712"/>
                    <a:pt x="403" y="1648"/>
                    <a:pt x="410" y="1521"/>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83"/>
            <p:cNvSpPr/>
            <p:nvPr/>
          </p:nvSpPr>
          <p:spPr>
            <a:xfrm>
              <a:off x="5470052" y="3480366"/>
              <a:ext cx="93527" cy="31289"/>
            </a:xfrm>
            <a:custGeom>
              <a:avLst/>
              <a:gdLst/>
              <a:ahLst/>
              <a:cxnLst/>
              <a:rect l="l" t="t" r="r" b="b"/>
              <a:pathLst>
                <a:path w="3566" h="1193" extrusionOk="0">
                  <a:moveTo>
                    <a:pt x="1414" y="0"/>
                  </a:moveTo>
                  <a:cubicBezTo>
                    <a:pt x="995" y="0"/>
                    <a:pt x="616" y="44"/>
                    <a:pt x="369" y="81"/>
                  </a:cubicBezTo>
                  <a:cubicBezTo>
                    <a:pt x="162" y="110"/>
                    <a:pt x="8" y="293"/>
                    <a:pt x="8" y="505"/>
                  </a:cubicBezTo>
                  <a:lnTo>
                    <a:pt x="8" y="976"/>
                  </a:lnTo>
                  <a:cubicBezTo>
                    <a:pt x="1" y="1121"/>
                    <a:pt x="107" y="1193"/>
                    <a:pt x="213" y="1193"/>
                  </a:cubicBezTo>
                  <a:cubicBezTo>
                    <a:pt x="318" y="1193"/>
                    <a:pt x="424" y="1121"/>
                    <a:pt x="417" y="976"/>
                  </a:cubicBezTo>
                  <a:lnTo>
                    <a:pt x="417" y="505"/>
                  </a:lnTo>
                  <a:lnTo>
                    <a:pt x="422" y="500"/>
                  </a:lnTo>
                  <a:cubicBezTo>
                    <a:pt x="417" y="495"/>
                    <a:pt x="422" y="490"/>
                    <a:pt x="431" y="486"/>
                  </a:cubicBezTo>
                  <a:cubicBezTo>
                    <a:pt x="750" y="437"/>
                    <a:pt x="1073" y="413"/>
                    <a:pt x="1395" y="413"/>
                  </a:cubicBezTo>
                  <a:cubicBezTo>
                    <a:pt x="1517" y="413"/>
                    <a:pt x="1638" y="416"/>
                    <a:pt x="1760" y="423"/>
                  </a:cubicBezTo>
                  <a:cubicBezTo>
                    <a:pt x="2399" y="466"/>
                    <a:pt x="2861" y="625"/>
                    <a:pt x="3136" y="899"/>
                  </a:cubicBezTo>
                  <a:cubicBezTo>
                    <a:pt x="3180" y="941"/>
                    <a:pt x="3228" y="959"/>
                    <a:pt x="3275" y="959"/>
                  </a:cubicBezTo>
                  <a:cubicBezTo>
                    <a:pt x="3432" y="959"/>
                    <a:pt x="3565" y="759"/>
                    <a:pt x="3424" y="611"/>
                  </a:cubicBezTo>
                  <a:cubicBezTo>
                    <a:pt x="2938" y="124"/>
                    <a:pt x="2120" y="0"/>
                    <a:pt x="1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83"/>
            <p:cNvSpPr/>
            <p:nvPr/>
          </p:nvSpPr>
          <p:spPr>
            <a:xfrm>
              <a:off x="5447208" y="3667105"/>
              <a:ext cx="11147" cy="34017"/>
            </a:xfrm>
            <a:custGeom>
              <a:avLst/>
              <a:gdLst/>
              <a:ahLst/>
              <a:cxnLst/>
              <a:rect l="l" t="t" r="r" b="b"/>
              <a:pathLst>
                <a:path w="425" h="1297" extrusionOk="0">
                  <a:moveTo>
                    <a:pt x="210" y="1"/>
                  </a:moveTo>
                  <a:cubicBezTo>
                    <a:pt x="100" y="1"/>
                    <a:pt x="8" y="92"/>
                    <a:pt x="8" y="203"/>
                  </a:cubicBezTo>
                  <a:lnTo>
                    <a:pt x="8" y="1084"/>
                  </a:lnTo>
                  <a:cubicBezTo>
                    <a:pt x="1" y="1225"/>
                    <a:pt x="107" y="1296"/>
                    <a:pt x="213" y="1296"/>
                  </a:cubicBezTo>
                  <a:cubicBezTo>
                    <a:pt x="318" y="1296"/>
                    <a:pt x="424" y="1225"/>
                    <a:pt x="417" y="1084"/>
                  </a:cubicBezTo>
                  <a:lnTo>
                    <a:pt x="417" y="203"/>
                  </a:lnTo>
                  <a:cubicBezTo>
                    <a:pt x="417" y="92"/>
                    <a:pt x="326"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83"/>
            <p:cNvSpPr/>
            <p:nvPr/>
          </p:nvSpPr>
          <p:spPr>
            <a:xfrm>
              <a:off x="5573546" y="3667105"/>
              <a:ext cx="11120" cy="34017"/>
            </a:xfrm>
            <a:custGeom>
              <a:avLst/>
              <a:gdLst/>
              <a:ahLst/>
              <a:cxnLst/>
              <a:rect l="l" t="t" r="r" b="b"/>
              <a:pathLst>
                <a:path w="424" h="1297" extrusionOk="0">
                  <a:moveTo>
                    <a:pt x="215" y="1"/>
                  </a:moveTo>
                  <a:cubicBezTo>
                    <a:pt x="99" y="1"/>
                    <a:pt x="8" y="92"/>
                    <a:pt x="8" y="203"/>
                  </a:cubicBezTo>
                  <a:lnTo>
                    <a:pt x="8" y="1084"/>
                  </a:lnTo>
                  <a:cubicBezTo>
                    <a:pt x="0" y="1225"/>
                    <a:pt x="106" y="1296"/>
                    <a:pt x="212" y="1296"/>
                  </a:cubicBezTo>
                  <a:cubicBezTo>
                    <a:pt x="318" y="1296"/>
                    <a:pt x="424" y="1225"/>
                    <a:pt x="417" y="1084"/>
                  </a:cubicBezTo>
                  <a:lnTo>
                    <a:pt x="417" y="203"/>
                  </a:lnTo>
                  <a:cubicBezTo>
                    <a:pt x="417" y="92"/>
                    <a:pt x="325"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6" name="Google Shape;15776;p83"/>
          <p:cNvGrpSpPr/>
          <p:nvPr/>
        </p:nvGrpSpPr>
        <p:grpSpPr>
          <a:xfrm>
            <a:off x="5772612" y="3241237"/>
            <a:ext cx="366896" cy="281080"/>
            <a:chOff x="5772612" y="3425812"/>
            <a:chExt cx="366896" cy="281080"/>
          </a:xfrm>
        </p:grpSpPr>
        <p:sp>
          <p:nvSpPr>
            <p:cNvPr id="15777" name="Google Shape;15777;p83"/>
            <p:cNvSpPr/>
            <p:nvPr/>
          </p:nvSpPr>
          <p:spPr>
            <a:xfrm>
              <a:off x="5792178" y="3537384"/>
              <a:ext cx="23002" cy="57569"/>
            </a:xfrm>
            <a:custGeom>
              <a:avLst/>
              <a:gdLst/>
              <a:ahLst/>
              <a:cxnLst/>
              <a:rect l="l" t="t" r="r" b="b"/>
              <a:pathLst>
                <a:path w="877" h="2195" extrusionOk="0">
                  <a:moveTo>
                    <a:pt x="121" y="0"/>
                  </a:moveTo>
                  <a:cubicBezTo>
                    <a:pt x="39" y="111"/>
                    <a:pt x="1" y="241"/>
                    <a:pt x="1" y="376"/>
                  </a:cubicBezTo>
                  <a:lnTo>
                    <a:pt x="1" y="2195"/>
                  </a:lnTo>
                  <a:lnTo>
                    <a:pt x="877" y="2195"/>
                  </a:lnTo>
                  <a:lnTo>
                    <a:pt x="877" y="1030"/>
                  </a:lnTo>
                  <a:cubicBezTo>
                    <a:pt x="877" y="857"/>
                    <a:pt x="804" y="689"/>
                    <a:pt x="684" y="563"/>
                  </a:cubicBezTo>
                  <a:lnTo>
                    <a:pt x="121"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83"/>
            <p:cNvSpPr/>
            <p:nvPr/>
          </p:nvSpPr>
          <p:spPr>
            <a:xfrm>
              <a:off x="6059358" y="3505964"/>
              <a:ext cx="45951" cy="40154"/>
            </a:xfrm>
            <a:custGeom>
              <a:avLst/>
              <a:gdLst/>
              <a:ahLst/>
              <a:cxnLst/>
              <a:rect l="l" t="t" r="r" b="b"/>
              <a:pathLst>
                <a:path w="1752" h="1531" extrusionOk="0">
                  <a:moveTo>
                    <a:pt x="876" y="0"/>
                  </a:moveTo>
                  <a:cubicBezTo>
                    <a:pt x="390" y="0"/>
                    <a:pt x="0" y="342"/>
                    <a:pt x="0" y="765"/>
                  </a:cubicBezTo>
                  <a:cubicBezTo>
                    <a:pt x="0" y="1189"/>
                    <a:pt x="390" y="1530"/>
                    <a:pt x="876" y="1530"/>
                  </a:cubicBezTo>
                  <a:cubicBezTo>
                    <a:pt x="1357" y="1530"/>
                    <a:pt x="1752" y="1189"/>
                    <a:pt x="1752" y="765"/>
                  </a:cubicBezTo>
                  <a:cubicBezTo>
                    <a:pt x="1752" y="342"/>
                    <a:pt x="1357" y="0"/>
                    <a:pt x="87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83"/>
            <p:cNvSpPr/>
            <p:nvPr/>
          </p:nvSpPr>
          <p:spPr>
            <a:xfrm>
              <a:off x="6059358" y="3505937"/>
              <a:ext cx="31578" cy="40181"/>
            </a:xfrm>
            <a:custGeom>
              <a:avLst/>
              <a:gdLst/>
              <a:ahLst/>
              <a:cxnLst/>
              <a:rect l="l" t="t" r="r" b="b"/>
              <a:pathLst>
                <a:path w="1204" h="1532" extrusionOk="0">
                  <a:moveTo>
                    <a:pt x="910" y="1"/>
                  </a:moveTo>
                  <a:cubicBezTo>
                    <a:pt x="898" y="1"/>
                    <a:pt x="887" y="1"/>
                    <a:pt x="876" y="1"/>
                  </a:cubicBezTo>
                  <a:cubicBezTo>
                    <a:pt x="395" y="1"/>
                    <a:pt x="0" y="343"/>
                    <a:pt x="0" y="766"/>
                  </a:cubicBezTo>
                  <a:cubicBezTo>
                    <a:pt x="0" y="1190"/>
                    <a:pt x="390" y="1531"/>
                    <a:pt x="876" y="1531"/>
                  </a:cubicBezTo>
                  <a:cubicBezTo>
                    <a:pt x="987" y="1531"/>
                    <a:pt x="1097" y="1512"/>
                    <a:pt x="1203" y="1474"/>
                  </a:cubicBezTo>
                  <a:cubicBezTo>
                    <a:pt x="881" y="1363"/>
                    <a:pt x="655" y="1089"/>
                    <a:pt x="655" y="766"/>
                  </a:cubicBezTo>
                  <a:cubicBezTo>
                    <a:pt x="655" y="444"/>
                    <a:pt x="881" y="170"/>
                    <a:pt x="1203" y="54"/>
                  </a:cubicBezTo>
                  <a:cubicBezTo>
                    <a:pt x="1108" y="20"/>
                    <a:pt x="1009" y="1"/>
                    <a:pt x="910"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83"/>
            <p:cNvSpPr/>
            <p:nvPr/>
          </p:nvSpPr>
          <p:spPr>
            <a:xfrm>
              <a:off x="6030691" y="3609326"/>
              <a:ext cx="103389" cy="91901"/>
            </a:xfrm>
            <a:custGeom>
              <a:avLst/>
              <a:gdLst/>
              <a:ahLst/>
              <a:cxnLst/>
              <a:rect l="l" t="t" r="r" b="b"/>
              <a:pathLst>
                <a:path w="3942" h="3504" extrusionOk="0">
                  <a:moveTo>
                    <a:pt x="1310" y="0"/>
                  </a:moveTo>
                  <a:lnTo>
                    <a:pt x="1310" y="659"/>
                  </a:lnTo>
                  <a:cubicBezTo>
                    <a:pt x="1310" y="823"/>
                    <a:pt x="1218" y="972"/>
                    <a:pt x="1069" y="1049"/>
                  </a:cubicBezTo>
                  <a:lnTo>
                    <a:pt x="362" y="1405"/>
                  </a:lnTo>
                  <a:cubicBezTo>
                    <a:pt x="141" y="1516"/>
                    <a:pt x="1" y="1742"/>
                    <a:pt x="1" y="1992"/>
                  </a:cubicBezTo>
                  <a:lnTo>
                    <a:pt x="1" y="3503"/>
                  </a:lnTo>
                  <a:lnTo>
                    <a:pt x="3942" y="3503"/>
                  </a:lnTo>
                  <a:lnTo>
                    <a:pt x="3942" y="1992"/>
                  </a:lnTo>
                  <a:cubicBezTo>
                    <a:pt x="3942" y="1742"/>
                    <a:pt x="3797" y="1511"/>
                    <a:pt x="3576" y="1400"/>
                  </a:cubicBezTo>
                  <a:lnTo>
                    <a:pt x="2864" y="1044"/>
                  </a:lnTo>
                  <a:cubicBezTo>
                    <a:pt x="2720" y="972"/>
                    <a:pt x="2623" y="818"/>
                    <a:pt x="2623" y="655"/>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83"/>
            <p:cNvSpPr/>
            <p:nvPr/>
          </p:nvSpPr>
          <p:spPr>
            <a:xfrm>
              <a:off x="6030691" y="3634688"/>
              <a:ext cx="103389" cy="66539"/>
            </a:xfrm>
            <a:custGeom>
              <a:avLst/>
              <a:gdLst/>
              <a:ahLst/>
              <a:cxnLst/>
              <a:rect l="l" t="t" r="r" b="b"/>
              <a:pathLst>
                <a:path w="3942" h="2537" extrusionOk="0">
                  <a:moveTo>
                    <a:pt x="1180" y="0"/>
                  </a:moveTo>
                  <a:cubicBezTo>
                    <a:pt x="1146" y="34"/>
                    <a:pt x="1108" y="58"/>
                    <a:pt x="1069" y="77"/>
                  </a:cubicBezTo>
                  <a:lnTo>
                    <a:pt x="362" y="433"/>
                  </a:lnTo>
                  <a:cubicBezTo>
                    <a:pt x="141" y="544"/>
                    <a:pt x="1" y="775"/>
                    <a:pt x="1" y="1020"/>
                  </a:cubicBezTo>
                  <a:lnTo>
                    <a:pt x="1" y="2536"/>
                  </a:lnTo>
                  <a:lnTo>
                    <a:pt x="3942" y="2536"/>
                  </a:lnTo>
                  <a:lnTo>
                    <a:pt x="3937" y="1020"/>
                  </a:lnTo>
                  <a:cubicBezTo>
                    <a:pt x="3937" y="775"/>
                    <a:pt x="3797" y="544"/>
                    <a:pt x="3576" y="433"/>
                  </a:cubicBezTo>
                  <a:lnTo>
                    <a:pt x="2869" y="77"/>
                  </a:lnTo>
                  <a:cubicBezTo>
                    <a:pt x="2830" y="58"/>
                    <a:pt x="2792" y="34"/>
                    <a:pt x="2758" y="0"/>
                  </a:cubicBezTo>
                  <a:lnTo>
                    <a:pt x="2508" y="279"/>
                  </a:lnTo>
                  <a:cubicBezTo>
                    <a:pt x="2368" y="448"/>
                    <a:pt x="2169" y="532"/>
                    <a:pt x="1969" y="532"/>
                  </a:cubicBezTo>
                  <a:cubicBezTo>
                    <a:pt x="1769" y="532"/>
                    <a:pt x="1570" y="448"/>
                    <a:pt x="1430" y="279"/>
                  </a:cubicBezTo>
                  <a:lnTo>
                    <a:pt x="1180"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83"/>
            <p:cNvSpPr/>
            <p:nvPr/>
          </p:nvSpPr>
          <p:spPr>
            <a:xfrm>
              <a:off x="6042074" y="3528808"/>
              <a:ext cx="80414" cy="80414"/>
            </a:xfrm>
            <a:custGeom>
              <a:avLst/>
              <a:gdLst/>
              <a:ahLst/>
              <a:cxnLst/>
              <a:rect l="l" t="t" r="r" b="b"/>
              <a:pathLst>
                <a:path w="3066" h="3066" extrusionOk="0">
                  <a:moveTo>
                    <a:pt x="1535" y="0"/>
                  </a:moveTo>
                  <a:cubicBezTo>
                    <a:pt x="688" y="0"/>
                    <a:pt x="0" y="688"/>
                    <a:pt x="0" y="1535"/>
                  </a:cubicBezTo>
                  <a:cubicBezTo>
                    <a:pt x="0" y="2382"/>
                    <a:pt x="688" y="3065"/>
                    <a:pt x="1535" y="3065"/>
                  </a:cubicBezTo>
                  <a:cubicBezTo>
                    <a:pt x="2377" y="3065"/>
                    <a:pt x="3065" y="2382"/>
                    <a:pt x="3065" y="1535"/>
                  </a:cubicBezTo>
                  <a:cubicBezTo>
                    <a:pt x="3065" y="688"/>
                    <a:pt x="2377" y="0"/>
                    <a:pt x="153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83"/>
            <p:cNvSpPr/>
            <p:nvPr/>
          </p:nvSpPr>
          <p:spPr>
            <a:xfrm>
              <a:off x="6056866" y="3528939"/>
              <a:ext cx="67247" cy="72335"/>
            </a:xfrm>
            <a:custGeom>
              <a:avLst/>
              <a:gdLst/>
              <a:ahLst/>
              <a:cxnLst/>
              <a:rect l="l" t="t" r="r" b="b"/>
              <a:pathLst>
                <a:path w="2564" h="2758" extrusionOk="0">
                  <a:moveTo>
                    <a:pt x="971" y="0"/>
                  </a:moveTo>
                  <a:cubicBezTo>
                    <a:pt x="243" y="0"/>
                    <a:pt x="1" y="1006"/>
                    <a:pt x="658" y="1328"/>
                  </a:cubicBezTo>
                  <a:cubicBezTo>
                    <a:pt x="677" y="1338"/>
                    <a:pt x="697" y="1347"/>
                    <a:pt x="721" y="1357"/>
                  </a:cubicBezTo>
                  <a:lnTo>
                    <a:pt x="1481" y="2738"/>
                  </a:lnTo>
                  <a:cubicBezTo>
                    <a:pt x="1481" y="2738"/>
                    <a:pt x="1683" y="2752"/>
                    <a:pt x="1890" y="2757"/>
                  </a:cubicBezTo>
                  <a:cubicBezTo>
                    <a:pt x="2338" y="2425"/>
                    <a:pt x="2564" y="1872"/>
                    <a:pt x="2487" y="1318"/>
                  </a:cubicBezTo>
                  <a:cubicBezTo>
                    <a:pt x="2395" y="688"/>
                    <a:pt x="1929" y="178"/>
                    <a:pt x="1308" y="34"/>
                  </a:cubicBezTo>
                  <a:cubicBezTo>
                    <a:pt x="1202" y="10"/>
                    <a:pt x="1091" y="0"/>
                    <a:pt x="976" y="0"/>
                  </a:cubicBezTo>
                  <a:cubicBezTo>
                    <a:pt x="974" y="0"/>
                    <a:pt x="972" y="0"/>
                    <a:pt x="97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83"/>
            <p:cNvSpPr/>
            <p:nvPr/>
          </p:nvSpPr>
          <p:spPr>
            <a:xfrm>
              <a:off x="6048001" y="3564241"/>
              <a:ext cx="68795" cy="56573"/>
            </a:xfrm>
            <a:custGeom>
              <a:avLst/>
              <a:gdLst/>
              <a:ahLst/>
              <a:cxnLst/>
              <a:rect l="l" t="t" r="r" b="b"/>
              <a:pathLst>
                <a:path w="2623" h="2157" extrusionOk="0">
                  <a:moveTo>
                    <a:pt x="1005" y="0"/>
                  </a:moveTo>
                  <a:cubicBezTo>
                    <a:pt x="922" y="0"/>
                    <a:pt x="845" y="50"/>
                    <a:pt x="809" y="126"/>
                  </a:cubicBezTo>
                  <a:cubicBezTo>
                    <a:pt x="736" y="276"/>
                    <a:pt x="635" y="410"/>
                    <a:pt x="510" y="521"/>
                  </a:cubicBezTo>
                  <a:cubicBezTo>
                    <a:pt x="462" y="564"/>
                    <a:pt x="409" y="608"/>
                    <a:pt x="356" y="641"/>
                  </a:cubicBezTo>
                  <a:cubicBezTo>
                    <a:pt x="92" y="824"/>
                    <a:pt x="0" y="1175"/>
                    <a:pt x="149" y="1459"/>
                  </a:cubicBezTo>
                  <a:cubicBezTo>
                    <a:pt x="375" y="1888"/>
                    <a:pt x="823" y="2157"/>
                    <a:pt x="1309" y="2157"/>
                  </a:cubicBezTo>
                  <a:cubicBezTo>
                    <a:pt x="1992" y="2157"/>
                    <a:pt x="2565" y="1628"/>
                    <a:pt x="2618" y="944"/>
                  </a:cubicBezTo>
                  <a:cubicBezTo>
                    <a:pt x="2623" y="877"/>
                    <a:pt x="2594" y="810"/>
                    <a:pt x="2541" y="771"/>
                  </a:cubicBezTo>
                  <a:cubicBezTo>
                    <a:pt x="2108" y="406"/>
                    <a:pt x="1602" y="146"/>
                    <a:pt x="1054" y="6"/>
                  </a:cubicBezTo>
                  <a:cubicBezTo>
                    <a:pt x="1037" y="2"/>
                    <a:pt x="1021" y="0"/>
                    <a:pt x="100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83"/>
            <p:cNvSpPr/>
            <p:nvPr/>
          </p:nvSpPr>
          <p:spPr>
            <a:xfrm>
              <a:off x="6048237" y="3564241"/>
              <a:ext cx="68559" cy="55943"/>
            </a:xfrm>
            <a:custGeom>
              <a:avLst/>
              <a:gdLst/>
              <a:ahLst/>
              <a:cxnLst/>
              <a:rect l="l" t="t" r="r" b="b"/>
              <a:pathLst>
                <a:path w="2614" h="2133" extrusionOk="0">
                  <a:moveTo>
                    <a:pt x="996" y="0"/>
                  </a:moveTo>
                  <a:cubicBezTo>
                    <a:pt x="913" y="0"/>
                    <a:pt x="836" y="50"/>
                    <a:pt x="800" y="126"/>
                  </a:cubicBezTo>
                  <a:cubicBezTo>
                    <a:pt x="747" y="232"/>
                    <a:pt x="679" y="333"/>
                    <a:pt x="597" y="420"/>
                  </a:cubicBezTo>
                  <a:cubicBezTo>
                    <a:pt x="569" y="458"/>
                    <a:pt x="535" y="492"/>
                    <a:pt x="501" y="521"/>
                  </a:cubicBezTo>
                  <a:cubicBezTo>
                    <a:pt x="453" y="564"/>
                    <a:pt x="405" y="603"/>
                    <a:pt x="352" y="636"/>
                  </a:cubicBezTo>
                  <a:cubicBezTo>
                    <a:pt x="49" y="853"/>
                    <a:pt x="1" y="1243"/>
                    <a:pt x="188" y="1541"/>
                  </a:cubicBezTo>
                  <a:cubicBezTo>
                    <a:pt x="391" y="1859"/>
                    <a:pt x="723" y="2075"/>
                    <a:pt x="1098" y="2133"/>
                  </a:cubicBezTo>
                  <a:cubicBezTo>
                    <a:pt x="838" y="1955"/>
                    <a:pt x="641" y="1714"/>
                    <a:pt x="641" y="1276"/>
                  </a:cubicBezTo>
                  <a:lnTo>
                    <a:pt x="641" y="1108"/>
                  </a:lnTo>
                  <a:cubicBezTo>
                    <a:pt x="694" y="1074"/>
                    <a:pt x="742" y="1036"/>
                    <a:pt x="790" y="988"/>
                  </a:cubicBezTo>
                  <a:cubicBezTo>
                    <a:pt x="915" y="882"/>
                    <a:pt x="1016" y="757"/>
                    <a:pt x="1107" y="617"/>
                  </a:cubicBezTo>
                  <a:cubicBezTo>
                    <a:pt x="1521" y="747"/>
                    <a:pt x="1911" y="959"/>
                    <a:pt x="2248" y="1238"/>
                  </a:cubicBezTo>
                  <a:cubicBezTo>
                    <a:pt x="2291" y="1276"/>
                    <a:pt x="2349" y="1329"/>
                    <a:pt x="2469" y="1440"/>
                  </a:cubicBezTo>
                  <a:cubicBezTo>
                    <a:pt x="2546" y="1320"/>
                    <a:pt x="2599" y="1079"/>
                    <a:pt x="2609" y="940"/>
                  </a:cubicBezTo>
                  <a:cubicBezTo>
                    <a:pt x="2614" y="872"/>
                    <a:pt x="2585" y="810"/>
                    <a:pt x="2532" y="771"/>
                  </a:cubicBezTo>
                  <a:cubicBezTo>
                    <a:pt x="2099" y="410"/>
                    <a:pt x="1593" y="146"/>
                    <a:pt x="1045" y="6"/>
                  </a:cubicBezTo>
                  <a:cubicBezTo>
                    <a:pt x="1028" y="2"/>
                    <a:pt x="1012" y="0"/>
                    <a:pt x="99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83"/>
            <p:cNvSpPr/>
            <p:nvPr/>
          </p:nvSpPr>
          <p:spPr>
            <a:xfrm>
              <a:off x="6110973" y="3651080"/>
              <a:ext cx="22975" cy="50147"/>
            </a:xfrm>
            <a:custGeom>
              <a:avLst/>
              <a:gdLst/>
              <a:ahLst/>
              <a:cxnLst/>
              <a:rect l="l" t="t" r="r" b="b"/>
              <a:pathLst>
                <a:path w="876" h="1912" extrusionOk="0">
                  <a:moveTo>
                    <a:pt x="741" y="1"/>
                  </a:moveTo>
                  <a:lnTo>
                    <a:pt x="164" y="463"/>
                  </a:lnTo>
                  <a:cubicBezTo>
                    <a:pt x="63" y="549"/>
                    <a:pt x="0" y="674"/>
                    <a:pt x="0" y="804"/>
                  </a:cubicBezTo>
                  <a:lnTo>
                    <a:pt x="0" y="1911"/>
                  </a:lnTo>
                  <a:lnTo>
                    <a:pt x="876" y="1911"/>
                  </a:lnTo>
                  <a:lnTo>
                    <a:pt x="876" y="395"/>
                  </a:lnTo>
                  <a:cubicBezTo>
                    <a:pt x="876" y="256"/>
                    <a:pt x="828" y="116"/>
                    <a:pt x="74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83"/>
            <p:cNvSpPr/>
            <p:nvPr/>
          </p:nvSpPr>
          <p:spPr>
            <a:xfrm>
              <a:off x="5795089" y="3534604"/>
              <a:ext cx="28798" cy="63130"/>
            </a:xfrm>
            <a:custGeom>
              <a:avLst/>
              <a:gdLst/>
              <a:ahLst/>
              <a:cxnLst/>
              <a:rect l="l" t="t" r="r" b="b"/>
              <a:pathLst>
                <a:path w="1098" h="2407" extrusionOk="0">
                  <a:moveTo>
                    <a:pt x="660" y="1"/>
                  </a:moveTo>
                  <a:cubicBezTo>
                    <a:pt x="299" y="5"/>
                    <a:pt x="5" y="299"/>
                    <a:pt x="5" y="660"/>
                  </a:cubicBezTo>
                  <a:lnTo>
                    <a:pt x="5" y="809"/>
                  </a:lnTo>
                  <a:cubicBezTo>
                    <a:pt x="0" y="1001"/>
                    <a:pt x="34" y="1184"/>
                    <a:pt x="92" y="1367"/>
                  </a:cubicBezTo>
                  <a:lnTo>
                    <a:pt x="438" y="2406"/>
                  </a:lnTo>
                  <a:lnTo>
                    <a:pt x="1098" y="2406"/>
                  </a:lnTo>
                  <a:lnTo>
                    <a:pt x="1098"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83"/>
            <p:cNvSpPr/>
            <p:nvPr/>
          </p:nvSpPr>
          <p:spPr>
            <a:xfrm>
              <a:off x="5806577" y="3528939"/>
              <a:ext cx="69057" cy="68926"/>
            </a:xfrm>
            <a:custGeom>
              <a:avLst/>
              <a:gdLst/>
              <a:ahLst/>
              <a:cxnLst/>
              <a:rect l="l" t="t" r="r" b="b"/>
              <a:pathLst>
                <a:path w="2633" h="2628" extrusionOk="0">
                  <a:moveTo>
                    <a:pt x="660" y="0"/>
                  </a:moveTo>
                  <a:cubicBezTo>
                    <a:pt x="299" y="0"/>
                    <a:pt x="0" y="294"/>
                    <a:pt x="0" y="654"/>
                  </a:cubicBezTo>
                  <a:cubicBezTo>
                    <a:pt x="0" y="895"/>
                    <a:pt x="198" y="1092"/>
                    <a:pt x="443" y="1092"/>
                  </a:cubicBezTo>
                  <a:lnTo>
                    <a:pt x="2194" y="2627"/>
                  </a:lnTo>
                  <a:lnTo>
                    <a:pt x="2579" y="1270"/>
                  </a:lnTo>
                  <a:cubicBezTo>
                    <a:pt x="2613" y="1150"/>
                    <a:pt x="2628" y="1030"/>
                    <a:pt x="2632" y="909"/>
                  </a:cubicBezTo>
                  <a:lnTo>
                    <a:pt x="2632"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83"/>
            <p:cNvSpPr/>
            <p:nvPr/>
          </p:nvSpPr>
          <p:spPr>
            <a:xfrm>
              <a:off x="5818065" y="3614991"/>
              <a:ext cx="34463" cy="34489"/>
            </a:xfrm>
            <a:custGeom>
              <a:avLst/>
              <a:gdLst/>
              <a:ahLst/>
              <a:cxnLst/>
              <a:rect l="l" t="t" r="r" b="b"/>
              <a:pathLst>
                <a:path w="1314" h="1315" extrusionOk="0">
                  <a:moveTo>
                    <a:pt x="0" y="1"/>
                  </a:moveTo>
                  <a:lnTo>
                    <a:pt x="0" y="1314"/>
                  </a:lnTo>
                  <a:lnTo>
                    <a:pt x="1314" y="1314"/>
                  </a:lnTo>
                  <a:lnTo>
                    <a:pt x="131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83"/>
            <p:cNvSpPr/>
            <p:nvPr/>
          </p:nvSpPr>
          <p:spPr>
            <a:xfrm>
              <a:off x="5777937" y="3628997"/>
              <a:ext cx="114850" cy="72231"/>
            </a:xfrm>
            <a:custGeom>
              <a:avLst/>
              <a:gdLst/>
              <a:ahLst/>
              <a:cxnLst/>
              <a:rect l="l" t="t" r="r" b="b"/>
              <a:pathLst>
                <a:path w="4379" h="2754" extrusionOk="0">
                  <a:moveTo>
                    <a:pt x="1535" y="1"/>
                  </a:moveTo>
                  <a:lnTo>
                    <a:pt x="476" y="299"/>
                  </a:lnTo>
                  <a:cubicBezTo>
                    <a:pt x="193" y="381"/>
                    <a:pt x="0" y="636"/>
                    <a:pt x="0" y="929"/>
                  </a:cubicBezTo>
                  <a:lnTo>
                    <a:pt x="0" y="2753"/>
                  </a:lnTo>
                  <a:lnTo>
                    <a:pt x="4379" y="2753"/>
                  </a:lnTo>
                  <a:lnTo>
                    <a:pt x="4379" y="929"/>
                  </a:lnTo>
                  <a:cubicBezTo>
                    <a:pt x="4379" y="636"/>
                    <a:pt x="4186" y="381"/>
                    <a:pt x="3902" y="299"/>
                  </a:cubicBezTo>
                  <a:lnTo>
                    <a:pt x="2849" y="1"/>
                  </a:lnTo>
                  <a:lnTo>
                    <a:pt x="2189" y="780"/>
                  </a:lnTo>
                  <a:lnTo>
                    <a:pt x="153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83"/>
            <p:cNvSpPr/>
            <p:nvPr/>
          </p:nvSpPr>
          <p:spPr>
            <a:xfrm>
              <a:off x="5800886" y="3557684"/>
              <a:ext cx="68926" cy="63130"/>
            </a:xfrm>
            <a:custGeom>
              <a:avLst/>
              <a:gdLst/>
              <a:ahLst/>
              <a:cxnLst/>
              <a:rect l="l" t="t" r="r" b="b"/>
              <a:pathLst>
                <a:path w="2628" h="2407" extrusionOk="0">
                  <a:moveTo>
                    <a:pt x="826" y="1"/>
                  </a:moveTo>
                  <a:cubicBezTo>
                    <a:pt x="712" y="1"/>
                    <a:pt x="608" y="48"/>
                    <a:pt x="525" y="126"/>
                  </a:cubicBezTo>
                  <a:lnTo>
                    <a:pt x="309" y="343"/>
                  </a:lnTo>
                  <a:cubicBezTo>
                    <a:pt x="111" y="540"/>
                    <a:pt x="1" y="810"/>
                    <a:pt x="1" y="1093"/>
                  </a:cubicBezTo>
                  <a:cubicBezTo>
                    <a:pt x="1" y="1815"/>
                    <a:pt x="588" y="2407"/>
                    <a:pt x="1314" y="2407"/>
                  </a:cubicBezTo>
                  <a:cubicBezTo>
                    <a:pt x="2041" y="2407"/>
                    <a:pt x="2628" y="1815"/>
                    <a:pt x="2628" y="1093"/>
                  </a:cubicBezTo>
                  <a:lnTo>
                    <a:pt x="2628" y="814"/>
                  </a:lnTo>
                  <a:cubicBezTo>
                    <a:pt x="2628" y="694"/>
                    <a:pt x="2585" y="583"/>
                    <a:pt x="2503" y="502"/>
                  </a:cubicBezTo>
                  <a:cubicBezTo>
                    <a:pt x="2161" y="170"/>
                    <a:pt x="1545" y="20"/>
                    <a:pt x="843" y="1"/>
                  </a:cubicBezTo>
                  <a:cubicBezTo>
                    <a:pt x="837" y="1"/>
                    <a:pt x="832" y="1"/>
                    <a:pt x="826"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83"/>
            <p:cNvSpPr/>
            <p:nvPr/>
          </p:nvSpPr>
          <p:spPr>
            <a:xfrm>
              <a:off x="5800886" y="3557684"/>
              <a:ext cx="68821" cy="61766"/>
            </a:xfrm>
            <a:custGeom>
              <a:avLst/>
              <a:gdLst/>
              <a:ahLst/>
              <a:cxnLst/>
              <a:rect l="l" t="t" r="r" b="b"/>
              <a:pathLst>
                <a:path w="2624" h="2355" extrusionOk="0">
                  <a:moveTo>
                    <a:pt x="826" y="1"/>
                  </a:moveTo>
                  <a:cubicBezTo>
                    <a:pt x="712" y="1"/>
                    <a:pt x="608" y="48"/>
                    <a:pt x="525" y="126"/>
                  </a:cubicBezTo>
                  <a:lnTo>
                    <a:pt x="309" y="343"/>
                  </a:lnTo>
                  <a:cubicBezTo>
                    <a:pt x="111" y="540"/>
                    <a:pt x="1" y="810"/>
                    <a:pt x="1" y="1089"/>
                  </a:cubicBezTo>
                  <a:cubicBezTo>
                    <a:pt x="1" y="1676"/>
                    <a:pt x="386" y="2190"/>
                    <a:pt x="949" y="2354"/>
                  </a:cubicBezTo>
                  <a:cubicBezTo>
                    <a:pt x="761" y="2123"/>
                    <a:pt x="655" y="1830"/>
                    <a:pt x="655" y="1531"/>
                  </a:cubicBezTo>
                  <a:lnTo>
                    <a:pt x="655" y="1093"/>
                  </a:lnTo>
                  <a:lnTo>
                    <a:pt x="660" y="1093"/>
                  </a:lnTo>
                  <a:cubicBezTo>
                    <a:pt x="655" y="850"/>
                    <a:pt x="853" y="654"/>
                    <a:pt x="1089" y="654"/>
                  </a:cubicBezTo>
                  <a:cubicBezTo>
                    <a:pt x="1100" y="654"/>
                    <a:pt x="1111" y="655"/>
                    <a:pt x="1122" y="656"/>
                  </a:cubicBezTo>
                  <a:cubicBezTo>
                    <a:pt x="1565" y="684"/>
                    <a:pt x="2219" y="757"/>
                    <a:pt x="2623" y="949"/>
                  </a:cubicBezTo>
                  <a:cubicBezTo>
                    <a:pt x="2609" y="858"/>
                    <a:pt x="2570" y="569"/>
                    <a:pt x="2503" y="502"/>
                  </a:cubicBezTo>
                  <a:cubicBezTo>
                    <a:pt x="2161" y="170"/>
                    <a:pt x="1545" y="20"/>
                    <a:pt x="843" y="1"/>
                  </a:cubicBezTo>
                  <a:cubicBezTo>
                    <a:pt x="837" y="1"/>
                    <a:pt x="832" y="1"/>
                    <a:pt x="82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83"/>
            <p:cNvSpPr/>
            <p:nvPr/>
          </p:nvSpPr>
          <p:spPr>
            <a:xfrm>
              <a:off x="5870048" y="3431241"/>
              <a:ext cx="171790" cy="201060"/>
            </a:xfrm>
            <a:custGeom>
              <a:avLst/>
              <a:gdLst/>
              <a:ahLst/>
              <a:cxnLst/>
              <a:rect l="l" t="t" r="r" b="b"/>
              <a:pathLst>
                <a:path w="6550" h="7666" extrusionOk="0">
                  <a:moveTo>
                    <a:pt x="3277" y="1"/>
                  </a:moveTo>
                  <a:cubicBezTo>
                    <a:pt x="1704" y="1"/>
                    <a:pt x="559" y="1088"/>
                    <a:pt x="429" y="2849"/>
                  </a:cubicBezTo>
                  <a:cubicBezTo>
                    <a:pt x="270" y="5015"/>
                    <a:pt x="87" y="6227"/>
                    <a:pt x="20" y="6631"/>
                  </a:cubicBezTo>
                  <a:cubicBezTo>
                    <a:pt x="1" y="6728"/>
                    <a:pt x="54" y="6824"/>
                    <a:pt x="140" y="6862"/>
                  </a:cubicBezTo>
                  <a:cubicBezTo>
                    <a:pt x="559" y="7079"/>
                    <a:pt x="1844" y="7666"/>
                    <a:pt x="3273" y="7666"/>
                  </a:cubicBezTo>
                  <a:cubicBezTo>
                    <a:pt x="4707" y="7666"/>
                    <a:pt x="5991" y="7079"/>
                    <a:pt x="6410" y="6862"/>
                  </a:cubicBezTo>
                  <a:cubicBezTo>
                    <a:pt x="6496" y="6824"/>
                    <a:pt x="6549" y="6728"/>
                    <a:pt x="6530" y="6631"/>
                  </a:cubicBezTo>
                  <a:cubicBezTo>
                    <a:pt x="6463" y="6227"/>
                    <a:pt x="6280" y="5010"/>
                    <a:pt x="6121" y="2849"/>
                  </a:cubicBezTo>
                  <a:cubicBezTo>
                    <a:pt x="5991" y="1088"/>
                    <a:pt x="4846" y="1"/>
                    <a:pt x="32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83"/>
            <p:cNvSpPr/>
            <p:nvPr/>
          </p:nvSpPr>
          <p:spPr>
            <a:xfrm>
              <a:off x="5910569" y="3431241"/>
              <a:ext cx="131269" cy="200981"/>
            </a:xfrm>
            <a:custGeom>
              <a:avLst/>
              <a:gdLst/>
              <a:ahLst/>
              <a:cxnLst/>
              <a:rect l="l" t="t" r="r" b="b"/>
              <a:pathLst>
                <a:path w="5005" h="7663" extrusionOk="0">
                  <a:moveTo>
                    <a:pt x="1732" y="1"/>
                  </a:moveTo>
                  <a:cubicBezTo>
                    <a:pt x="1622" y="1"/>
                    <a:pt x="1516" y="6"/>
                    <a:pt x="1410" y="15"/>
                  </a:cubicBezTo>
                  <a:cubicBezTo>
                    <a:pt x="183" y="136"/>
                    <a:pt x="0" y="1868"/>
                    <a:pt x="1179" y="2224"/>
                  </a:cubicBezTo>
                  <a:lnTo>
                    <a:pt x="1208" y="2233"/>
                  </a:lnTo>
                  <a:lnTo>
                    <a:pt x="1646" y="7661"/>
                  </a:lnTo>
                  <a:cubicBezTo>
                    <a:pt x="1680" y="7662"/>
                    <a:pt x="1714" y="7662"/>
                    <a:pt x="1748" y="7662"/>
                  </a:cubicBezTo>
                  <a:cubicBezTo>
                    <a:pt x="3174" y="7662"/>
                    <a:pt x="4451" y="7079"/>
                    <a:pt x="4870" y="6867"/>
                  </a:cubicBezTo>
                  <a:cubicBezTo>
                    <a:pt x="4956" y="6824"/>
                    <a:pt x="5004" y="6728"/>
                    <a:pt x="4990" y="6631"/>
                  </a:cubicBezTo>
                  <a:cubicBezTo>
                    <a:pt x="4923" y="6227"/>
                    <a:pt x="4740" y="5010"/>
                    <a:pt x="4581" y="2849"/>
                  </a:cubicBezTo>
                  <a:cubicBezTo>
                    <a:pt x="4451" y="1088"/>
                    <a:pt x="3306" y="1"/>
                    <a:pt x="17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83"/>
            <p:cNvSpPr/>
            <p:nvPr/>
          </p:nvSpPr>
          <p:spPr>
            <a:xfrm>
              <a:off x="5858324" y="3586351"/>
              <a:ext cx="195238" cy="114876"/>
            </a:xfrm>
            <a:custGeom>
              <a:avLst/>
              <a:gdLst/>
              <a:ahLst/>
              <a:cxnLst/>
              <a:rect l="l" t="t" r="r" b="b"/>
              <a:pathLst>
                <a:path w="7444" h="4380" extrusionOk="0">
                  <a:moveTo>
                    <a:pt x="2627" y="0"/>
                  </a:moveTo>
                  <a:lnTo>
                    <a:pt x="2627" y="963"/>
                  </a:lnTo>
                  <a:cubicBezTo>
                    <a:pt x="2627" y="1136"/>
                    <a:pt x="2526" y="1290"/>
                    <a:pt x="2368" y="1362"/>
                  </a:cubicBezTo>
                  <a:lnTo>
                    <a:pt x="520" y="2175"/>
                  </a:lnTo>
                  <a:cubicBezTo>
                    <a:pt x="207" y="2315"/>
                    <a:pt x="0" y="2632"/>
                    <a:pt x="0" y="2979"/>
                  </a:cubicBezTo>
                  <a:lnTo>
                    <a:pt x="0" y="4379"/>
                  </a:lnTo>
                  <a:lnTo>
                    <a:pt x="7444" y="4379"/>
                  </a:lnTo>
                  <a:lnTo>
                    <a:pt x="7444" y="2979"/>
                  </a:lnTo>
                  <a:cubicBezTo>
                    <a:pt x="7444" y="2632"/>
                    <a:pt x="7237" y="2315"/>
                    <a:pt x="6924" y="2175"/>
                  </a:cubicBezTo>
                  <a:lnTo>
                    <a:pt x="5077" y="1362"/>
                  </a:lnTo>
                  <a:cubicBezTo>
                    <a:pt x="4918" y="1290"/>
                    <a:pt x="4817" y="1136"/>
                    <a:pt x="4817" y="963"/>
                  </a:cubicBezTo>
                  <a:lnTo>
                    <a:pt x="48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83"/>
            <p:cNvSpPr/>
            <p:nvPr/>
          </p:nvSpPr>
          <p:spPr>
            <a:xfrm>
              <a:off x="5927224" y="3586351"/>
              <a:ext cx="57438" cy="28772"/>
            </a:xfrm>
            <a:custGeom>
              <a:avLst/>
              <a:gdLst/>
              <a:ahLst/>
              <a:cxnLst/>
              <a:rect l="l" t="t" r="r" b="b"/>
              <a:pathLst>
                <a:path w="2190" h="1097" extrusionOk="0">
                  <a:moveTo>
                    <a:pt x="0" y="0"/>
                  </a:moveTo>
                  <a:lnTo>
                    <a:pt x="0" y="876"/>
                  </a:lnTo>
                  <a:cubicBezTo>
                    <a:pt x="352" y="1023"/>
                    <a:pt x="723" y="1096"/>
                    <a:pt x="1095" y="1096"/>
                  </a:cubicBezTo>
                  <a:cubicBezTo>
                    <a:pt x="1467" y="1096"/>
                    <a:pt x="1838" y="1023"/>
                    <a:pt x="2190" y="876"/>
                  </a:cubicBezTo>
                  <a:lnTo>
                    <a:pt x="219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83"/>
            <p:cNvSpPr/>
            <p:nvPr/>
          </p:nvSpPr>
          <p:spPr>
            <a:xfrm>
              <a:off x="5858324" y="3627607"/>
              <a:ext cx="195238" cy="73489"/>
            </a:xfrm>
            <a:custGeom>
              <a:avLst/>
              <a:gdLst/>
              <a:ahLst/>
              <a:cxnLst/>
              <a:rect l="l" t="t" r="r" b="b"/>
              <a:pathLst>
                <a:path w="7444" h="2802" extrusionOk="0">
                  <a:moveTo>
                    <a:pt x="1882" y="1"/>
                  </a:moveTo>
                  <a:lnTo>
                    <a:pt x="520" y="602"/>
                  </a:lnTo>
                  <a:cubicBezTo>
                    <a:pt x="202" y="742"/>
                    <a:pt x="0" y="1059"/>
                    <a:pt x="0" y="1406"/>
                  </a:cubicBezTo>
                  <a:lnTo>
                    <a:pt x="0" y="2801"/>
                  </a:lnTo>
                  <a:lnTo>
                    <a:pt x="7444" y="2801"/>
                  </a:lnTo>
                  <a:lnTo>
                    <a:pt x="7444" y="1406"/>
                  </a:lnTo>
                  <a:cubicBezTo>
                    <a:pt x="7444" y="1059"/>
                    <a:pt x="7237" y="742"/>
                    <a:pt x="6924" y="602"/>
                  </a:cubicBezTo>
                  <a:lnTo>
                    <a:pt x="5562" y="1"/>
                  </a:lnTo>
                  <a:cubicBezTo>
                    <a:pt x="5269" y="766"/>
                    <a:pt x="4538" y="1271"/>
                    <a:pt x="3720" y="1271"/>
                  </a:cubicBezTo>
                  <a:cubicBezTo>
                    <a:pt x="2906" y="1271"/>
                    <a:pt x="2170" y="766"/>
                    <a:pt x="188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83"/>
            <p:cNvSpPr/>
            <p:nvPr/>
          </p:nvSpPr>
          <p:spPr>
            <a:xfrm>
              <a:off x="5898452" y="3489676"/>
              <a:ext cx="114981" cy="108057"/>
            </a:xfrm>
            <a:custGeom>
              <a:avLst/>
              <a:gdLst/>
              <a:ahLst/>
              <a:cxnLst/>
              <a:rect l="l" t="t" r="r" b="b"/>
              <a:pathLst>
                <a:path w="4384" h="4120" extrusionOk="0">
                  <a:moveTo>
                    <a:pt x="1599" y="0"/>
                  </a:moveTo>
                  <a:cubicBezTo>
                    <a:pt x="1436" y="0"/>
                    <a:pt x="1284" y="93"/>
                    <a:pt x="1208" y="241"/>
                  </a:cubicBezTo>
                  <a:cubicBezTo>
                    <a:pt x="1068" y="525"/>
                    <a:pt x="770" y="977"/>
                    <a:pt x="183" y="1377"/>
                  </a:cubicBezTo>
                  <a:cubicBezTo>
                    <a:pt x="68" y="1459"/>
                    <a:pt x="0" y="1593"/>
                    <a:pt x="5" y="1733"/>
                  </a:cubicBezTo>
                  <a:lnTo>
                    <a:pt x="5" y="1858"/>
                  </a:lnTo>
                  <a:cubicBezTo>
                    <a:pt x="5" y="3022"/>
                    <a:pt x="886" y="4042"/>
                    <a:pt x="2050" y="4115"/>
                  </a:cubicBezTo>
                  <a:cubicBezTo>
                    <a:pt x="2101" y="4118"/>
                    <a:pt x="2151" y="4120"/>
                    <a:pt x="2201" y="4120"/>
                  </a:cubicBezTo>
                  <a:cubicBezTo>
                    <a:pt x="3395" y="4120"/>
                    <a:pt x="4384" y="3145"/>
                    <a:pt x="4384" y="1930"/>
                  </a:cubicBezTo>
                  <a:lnTo>
                    <a:pt x="4384" y="1545"/>
                  </a:lnTo>
                  <a:cubicBezTo>
                    <a:pt x="4384" y="1358"/>
                    <a:pt x="4302" y="1179"/>
                    <a:pt x="4162" y="1059"/>
                  </a:cubicBezTo>
                  <a:cubicBezTo>
                    <a:pt x="3811" y="751"/>
                    <a:pt x="3017" y="212"/>
                    <a:pt x="1665" y="5"/>
                  </a:cubicBezTo>
                  <a:cubicBezTo>
                    <a:pt x="1643" y="2"/>
                    <a:pt x="1621" y="0"/>
                    <a:pt x="15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83"/>
            <p:cNvSpPr/>
            <p:nvPr/>
          </p:nvSpPr>
          <p:spPr>
            <a:xfrm>
              <a:off x="5898452" y="3489676"/>
              <a:ext cx="114981" cy="107559"/>
            </a:xfrm>
            <a:custGeom>
              <a:avLst/>
              <a:gdLst/>
              <a:ahLst/>
              <a:cxnLst/>
              <a:rect l="l" t="t" r="r" b="b"/>
              <a:pathLst>
                <a:path w="4384" h="4101" extrusionOk="0">
                  <a:moveTo>
                    <a:pt x="1599" y="0"/>
                  </a:moveTo>
                  <a:cubicBezTo>
                    <a:pt x="1436" y="0"/>
                    <a:pt x="1284" y="93"/>
                    <a:pt x="1208" y="241"/>
                  </a:cubicBezTo>
                  <a:cubicBezTo>
                    <a:pt x="1165" y="318"/>
                    <a:pt x="1121" y="400"/>
                    <a:pt x="1073" y="472"/>
                  </a:cubicBezTo>
                  <a:cubicBezTo>
                    <a:pt x="842" y="833"/>
                    <a:pt x="544" y="1141"/>
                    <a:pt x="188" y="1377"/>
                  </a:cubicBezTo>
                  <a:cubicBezTo>
                    <a:pt x="72" y="1459"/>
                    <a:pt x="0" y="1588"/>
                    <a:pt x="0" y="1733"/>
                  </a:cubicBezTo>
                  <a:lnTo>
                    <a:pt x="0" y="1858"/>
                  </a:lnTo>
                  <a:cubicBezTo>
                    <a:pt x="0" y="2979"/>
                    <a:pt x="823" y="3965"/>
                    <a:pt x="1925" y="4100"/>
                  </a:cubicBezTo>
                  <a:cubicBezTo>
                    <a:pt x="1535" y="3696"/>
                    <a:pt x="1319" y="3152"/>
                    <a:pt x="1319" y="2589"/>
                  </a:cubicBezTo>
                  <a:lnTo>
                    <a:pt x="1319" y="1213"/>
                  </a:lnTo>
                  <a:cubicBezTo>
                    <a:pt x="1314" y="987"/>
                    <a:pt x="1487" y="799"/>
                    <a:pt x="1708" y="775"/>
                  </a:cubicBezTo>
                  <a:cubicBezTo>
                    <a:pt x="1745" y="772"/>
                    <a:pt x="1787" y="770"/>
                    <a:pt x="1832" y="770"/>
                  </a:cubicBezTo>
                  <a:cubicBezTo>
                    <a:pt x="2441" y="770"/>
                    <a:pt x="3770" y="1090"/>
                    <a:pt x="4384" y="1497"/>
                  </a:cubicBezTo>
                  <a:cubicBezTo>
                    <a:pt x="4350" y="1439"/>
                    <a:pt x="4211" y="1102"/>
                    <a:pt x="4162" y="1059"/>
                  </a:cubicBezTo>
                  <a:cubicBezTo>
                    <a:pt x="3811" y="751"/>
                    <a:pt x="3017" y="212"/>
                    <a:pt x="1665" y="5"/>
                  </a:cubicBezTo>
                  <a:cubicBezTo>
                    <a:pt x="1643" y="2"/>
                    <a:pt x="1621" y="0"/>
                    <a:pt x="159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83"/>
            <p:cNvSpPr/>
            <p:nvPr/>
          </p:nvSpPr>
          <p:spPr>
            <a:xfrm>
              <a:off x="5858324" y="3646543"/>
              <a:ext cx="40285" cy="54553"/>
            </a:xfrm>
            <a:custGeom>
              <a:avLst/>
              <a:gdLst/>
              <a:ahLst/>
              <a:cxnLst/>
              <a:rect l="l" t="t" r="r" b="b"/>
              <a:pathLst>
                <a:path w="1536" h="2080" extrusionOk="0">
                  <a:moveTo>
                    <a:pt x="327" y="1"/>
                  </a:moveTo>
                  <a:cubicBezTo>
                    <a:pt x="120" y="169"/>
                    <a:pt x="0" y="419"/>
                    <a:pt x="0" y="684"/>
                  </a:cubicBezTo>
                  <a:lnTo>
                    <a:pt x="0" y="2079"/>
                  </a:lnTo>
                  <a:lnTo>
                    <a:pt x="1535" y="2079"/>
                  </a:lnTo>
                  <a:lnTo>
                    <a:pt x="1535" y="1478"/>
                  </a:lnTo>
                  <a:cubicBezTo>
                    <a:pt x="1535" y="1305"/>
                    <a:pt x="1463" y="1141"/>
                    <a:pt x="1343" y="1016"/>
                  </a:cubicBezTo>
                  <a:lnTo>
                    <a:pt x="327"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83"/>
            <p:cNvSpPr/>
            <p:nvPr/>
          </p:nvSpPr>
          <p:spPr>
            <a:xfrm>
              <a:off x="6013407" y="3646543"/>
              <a:ext cx="40154" cy="54553"/>
            </a:xfrm>
            <a:custGeom>
              <a:avLst/>
              <a:gdLst/>
              <a:ahLst/>
              <a:cxnLst/>
              <a:rect l="l" t="t" r="r" b="b"/>
              <a:pathLst>
                <a:path w="1531" h="2080" extrusionOk="0">
                  <a:moveTo>
                    <a:pt x="1204" y="1"/>
                  </a:moveTo>
                  <a:lnTo>
                    <a:pt x="193" y="1016"/>
                  </a:lnTo>
                  <a:cubicBezTo>
                    <a:pt x="68" y="1141"/>
                    <a:pt x="1" y="1305"/>
                    <a:pt x="1" y="1478"/>
                  </a:cubicBezTo>
                  <a:lnTo>
                    <a:pt x="1" y="2079"/>
                  </a:lnTo>
                  <a:lnTo>
                    <a:pt x="1531" y="2079"/>
                  </a:lnTo>
                  <a:lnTo>
                    <a:pt x="1531" y="684"/>
                  </a:lnTo>
                  <a:cubicBezTo>
                    <a:pt x="1531" y="419"/>
                    <a:pt x="1411" y="169"/>
                    <a:pt x="120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83"/>
            <p:cNvSpPr/>
            <p:nvPr/>
          </p:nvSpPr>
          <p:spPr>
            <a:xfrm>
              <a:off x="5892944" y="3672797"/>
              <a:ext cx="11147" cy="34096"/>
            </a:xfrm>
            <a:custGeom>
              <a:avLst/>
              <a:gdLst/>
              <a:ahLst/>
              <a:cxnLst/>
              <a:rect l="l" t="t" r="r" b="b"/>
              <a:pathLst>
                <a:path w="425" h="1300" extrusionOk="0">
                  <a:moveTo>
                    <a:pt x="215" y="0"/>
                  </a:moveTo>
                  <a:cubicBezTo>
                    <a:pt x="100" y="0"/>
                    <a:pt x="8" y="92"/>
                    <a:pt x="8" y="207"/>
                  </a:cubicBezTo>
                  <a:lnTo>
                    <a:pt x="8" y="1083"/>
                  </a:lnTo>
                  <a:cubicBezTo>
                    <a:pt x="1" y="1227"/>
                    <a:pt x="107" y="1300"/>
                    <a:pt x="213" y="1300"/>
                  </a:cubicBezTo>
                  <a:cubicBezTo>
                    <a:pt x="319" y="1300"/>
                    <a:pt x="424" y="1227"/>
                    <a:pt x="417" y="1083"/>
                  </a:cubicBezTo>
                  <a:lnTo>
                    <a:pt x="417" y="207"/>
                  </a:lnTo>
                  <a:cubicBezTo>
                    <a:pt x="417" y="92"/>
                    <a:pt x="326"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83"/>
            <p:cNvSpPr/>
            <p:nvPr/>
          </p:nvSpPr>
          <p:spPr>
            <a:xfrm>
              <a:off x="6007978" y="3672797"/>
              <a:ext cx="10753" cy="33440"/>
            </a:xfrm>
            <a:custGeom>
              <a:avLst/>
              <a:gdLst/>
              <a:ahLst/>
              <a:cxnLst/>
              <a:rect l="l" t="t" r="r" b="b"/>
              <a:pathLst>
                <a:path w="410" h="1275" extrusionOk="0">
                  <a:moveTo>
                    <a:pt x="208" y="0"/>
                  </a:moveTo>
                  <a:cubicBezTo>
                    <a:pt x="92" y="0"/>
                    <a:pt x="1" y="92"/>
                    <a:pt x="1" y="207"/>
                  </a:cubicBezTo>
                  <a:lnTo>
                    <a:pt x="1" y="1083"/>
                  </a:lnTo>
                  <a:cubicBezTo>
                    <a:pt x="8" y="1211"/>
                    <a:pt x="107" y="1274"/>
                    <a:pt x="205" y="1274"/>
                  </a:cubicBezTo>
                  <a:cubicBezTo>
                    <a:pt x="304" y="1274"/>
                    <a:pt x="403" y="1211"/>
                    <a:pt x="410" y="1083"/>
                  </a:cubicBezTo>
                  <a:lnTo>
                    <a:pt x="410" y="207"/>
                  </a:lnTo>
                  <a:cubicBezTo>
                    <a:pt x="410"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83"/>
            <p:cNvSpPr/>
            <p:nvPr/>
          </p:nvSpPr>
          <p:spPr>
            <a:xfrm>
              <a:off x="5811246" y="3552281"/>
              <a:ext cx="48600" cy="16314"/>
            </a:xfrm>
            <a:custGeom>
              <a:avLst/>
              <a:gdLst/>
              <a:ahLst/>
              <a:cxnLst/>
              <a:rect l="l" t="t" r="r" b="b"/>
              <a:pathLst>
                <a:path w="1853" h="622" extrusionOk="0">
                  <a:moveTo>
                    <a:pt x="260" y="0"/>
                  </a:moveTo>
                  <a:cubicBezTo>
                    <a:pt x="0" y="10"/>
                    <a:pt x="0" y="395"/>
                    <a:pt x="260" y="409"/>
                  </a:cubicBezTo>
                  <a:cubicBezTo>
                    <a:pt x="491" y="409"/>
                    <a:pt x="1160" y="443"/>
                    <a:pt x="1487" y="607"/>
                  </a:cubicBezTo>
                  <a:cubicBezTo>
                    <a:pt x="1514" y="617"/>
                    <a:pt x="1540" y="621"/>
                    <a:pt x="1564" y="621"/>
                  </a:cubicBezTo>
                  <a:cubicBezTo>
                    <a:pt x="1750" y="621"/>
                    <a:pt x="1852" y="356"/>
                    <a:pt x="1665" y="241"/>
                  </a:cubicBezTo>
                  <a:cubicBezTo>
                    <a:pt x="1189" y="0"/>
                    <a:pt x="299" y="0"/>
                    <a:pt x="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83"/>
            <p:cNvSpPr/>
            <p:nvPr/>
          </p:nvSpPr>
          <p:spPr>
            <a:xfrm>
              <a:off x="5795457" y="3661440"/>
              <a:ext cx="10884" cy="44875"/>
            </a:xfrm>
            <a:custGeom>
              <a:avLst/>
              <a:gdLst/>
              <a:ahLst/>
              <a:cxnLst/>
              <a:rect l="l" t="t" r="r" b="b"/>
              <a:pathLst>
                <a:path w="415" h="1711" extrusionOk="0">
                  <a:moveTo>
                    <a:pt x="208" y="0"/>
                  </a:moveTo>
                  <a:cubicBezTo>
                    <a:pt x="92" y="0"/>
                    <a:pt x="1" y="92"/>
                    <a:pt x="1" y="202"/>
                  </a:cubicBezTo>
                  <a:lnTo>
                    <a:pt x="1" y="1516"/>
                  </a:lnTo>
                  <a:cubicBezTo>
                    <a:pt x="8" y="1646"/>
                    <a:pt x="108" y="1711"/>
                    <a:pt x="208" y="1711"/>
                  </a:cubicBezTo>
                  <a:cubicBezTo>
                    <a:pt x="308" y="1711"/>
                    <a:pt x="407" y="1646"/>
                    <a:pt x="415" y="1516"/>
                  </a:cubicBezTo>
                  <a:lnTo>
                    <a:pt x="415" y="202"/>
                  </a:lnTo>
                  <a:cubicBezTo>
                    <a:pt x="415" y="92"/>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83"/>
            <p:cNvSpPr/>
            <p:nvPr/>
          </p:nvSpPr>
          <p:spPr>
            <a:xfrm>
              <a:off x="5772612" y="3425812"/>
              <a:ext cx="366896" cy="280949"/>
            </a:xfrm>
            <a:custGeom>
              <a:avLst/>
              <a:gdLst/>
              <a:ahLst/>
              <a:cxnLst/>
              <a:rect l="l" t="t" r="r" b="b"/>
              <a:pathLst>
                <a:path w="13989" h="10712" extrusionOk="0">
                  <a:moveTo>
                    <a:pt x="11809" y="3258"/>
                  </a:moveTo>
                  <a:cubicBezTo>
                    <a:pt x="12175" y="3258"/>
                    <a:pt x="12478" y="3513"/>
                    <a:pt x="12478" y="3821"/>
                  </a:cubicBezTo>
                  <a:lnTo>
                    <a:pt x="12478" y="3860"/>
                  </a:lnTo>
                  <a:cubicBezTo>
                    <a:pt x="12264" y="3771"/>
                    <a:pt x="12036" y="3726"/>
                    <a:pt x="11809" y="3726"/>
                  </a:cubicBezTo>
                  <a:cubicBezTo>
                    <a:pt x="11582" y="3726"/>
                    <a:pt x="11354" y="3771"/>
                    <a:pt x="11140" y="3860"/>
                  </a:cubicBezTo>
                  <a:cubicBezTo>
                    <a:pt x="11140" y="3845"/>
                    <a:pt x="11140" y="3836"/>
                    <a:pt x="11140" y="3821"/>
                  </a:cubicBezTo>
                  <a:lnTo>
                    <a:pt x="11135" y="3821"/>
                  </a:lnTo>
                  <a:cubicBezTo>
                    <a:pt x="11135" y="3509"/>
                    <a:pt x="11438" y="3258"/>
                    <a:pt x="11809" y="3258"/>
                  </a:cubicBezTo>
                  <a:close/>
                  <a:moveTo>
                    <a:pt x="11802" y="4134"/>
                  </a:moveTo>
                  <a:cubicBezTo>
                    <a:pt x="11805" y="4134"/>
                    <a:pt x="11807" y="4134"/>
                    <a:pt x="11809" y="4134"/>
                  </a:cubicBezTo>
                  <a:cubicBezTo>
                    <a:pt x="12540" y="4134"/>
                    <a:pt x="13132" y="4731"/>
                    <a:pt x="13132" y="5462"/>
                  </a:cubicBezTo>
                  <a:cubicBezTo>
                    <a:pt x="13132" y="5602"/>
                    <a:pt x="13113" y="5741"/>
                    <a:pt x="13065" y="5876"/>
                  </a:cubicBezTo>
                  <a:cubicBezTo>
                    <a:pt x="12487" y="5284"/>
                    <a:pt x="11463" y="5053"/>
                    <a:pt x="11414" y="5044"/>
                  </a:cubicBezTo>
                  <a:cubicBezTo>
                    <a:pt x="11399" y="5040"/>
                    <a:pt x="11383" y="5038"/>
                    <a:pt x="11368" y="5038"/>
                  </a:cubicBezTo>
                  <a:cubicBezTo>
                    <a:pt x="11257" y="5038"/>
                    <a:pt x="11164" y="5127"/>
                    <a:pt x="11164" y="5246"/>
                  </a:cubicBezTo>
                  <a:cubicBezTo>
                    <a:pt x="11145" y="5356"/>
                    <a:pt x="11087" y="5462"/>
                    <a:pt x="11005" y="5539"/>
                  </a:cubicBezTo>
                  <a:cubicBezTo>
                    <a:pt x="10848" y="5686"/>
                    <a:pt x="10987" y="5897"/>
                    <a:pt x="11147" y="5897"/>
                  </a:cubicBezTo>
                  <a:cubicBezTo>
                    <a:pt x="11197" y="5897"/>
                    <a:pt x="11248" y="5877"/>
                    <a:pt x="11294" y="5828"/>
                  </a:cubicBezTo>
                  <a:cubicBezTo>
                    <a:pt x="11390" y="5732"/>
                    <a:pt x="11467" y="5621"/>
                    <a:pt x="11515" y="5496"/>
                  </a:cubicBezTo>
                  <a:cubicBezTo>
                    <a:pt x="11862" y="5597"/>
                    <a:pt x="12579" y="5857"/>
                    <a:pt x="12901" y="6309"/>
                  </a:cubicBezTo>
                  <a:cubicBezTo>
                    <a:pt x="12807" y="6843"/>
                    <a:pt x="12341" y="7228"/>
                    <a:pt x="11805" y="7228"/>
                  </a:cubicBezTo>
                  <a:cubicBezTo>
                    <a:pt x="11795" y="7228"/>
                    <a:pt x="11785" y="7228"/>
                    <a:pt x="11775" y="7228"/>
                  </a:cubicBezTo>
                  <a:cubicBezTo>
                    <a:pt x="11222" y="7209"/>
                    <a:pt x="10770" y="6790"/>
                    <a:pt x="10707" y="6242"/>
                  </a:cubicBezTo>
                  <a:cubicBezTo>
                    <a:pt x="10702" y="6208"/>
                    <a:pt x="10693" y="6179"/>
                    <a:pt x="10678" y="6155"/>
                  </a:cubicBezTo>
                  <a:cubicBezTo>
                    <a:pt x="10131" y="5272"/>
                    <a:pt x="10767" y="4134"/>
                    <a:pt x="11802" y="4134"/>
                  </a:cubicBezTo>
                  <a:close/>
                  <a:moveTo>
                    <a:pt x="3720" y="4134"/>
                  </a:moveTo>
                  <a:lnTo>
                    <a:pt x="3720" y="4986"/>
                  </a:lnTo>
                  <a:cubicBezTo>
                    <a:pt x="3720" y="5125"/>
                    <a:pt x="3687" y="5260"/>
                    <a:pt x="3624" y="5385"/>
                  </a:cubicBezTo>
                  <a:lnTo>
                    <a:pt x="3523" y="5592"/>
                  </a:lnTo>
                  <a:cubicBezTo>
                    <a:pt x="3509" y="5621"/>
                    <a:pt x="3499" y="5650"/>
                    <a:pt x="3499" y="5684"/>
                  </a:cubicBezTo>
                  <a:lnTo>
                    <a:pt x="3499" y="6121"/>
                  </a:lnTo>
                  <a:cubicBezTo>
                    <a:pt x="3499" y="6735"/>
                    <a:pt x="3003" y="7229"/>
                    <a:pt x="2394" y="7229"/>
                  </a:cubicBezTo>
                  <a:cubicBezTo>
                    <a:pt x="2382" y="7229"/>
                    <a:pt x="2370" y="7228"/>
                    <a:pt x="2359" y="7228"/>
                  </a:cubicBezTo>
                  <a:cubicBezTo>
                    <a:pt x="1767" y="7209"/>
                    <a:pt x="1286" y="6689"/>
                    <a:pt x="1286" y="6064"/>
                  </a:cubicBezTo>
                  <a:lnTo>
                    <a:pt x="1286" y="5684"/>
                  </a:lnTo>
                  <a:cubicBezTo>
                    <a:pt x="1286" y="5650"/>
                    <a:pt x="1276" y="5621"/>
                    <a:pt x="1262" y="5592"/>
                  </a:cubicBezTo>
                  <a:lnTo>
                    <a:pt x="1137" y="5337"/>
                  </a:lnTo>
                  <a:cubicBezTo>
                    <a:pt x="1088" y="5246"/>
                    <a:pt x="1064" y="5140"/>
                    <a:pt x="1064" y="5039"/>
                  </a:cubicBezTo>
                  <a:lnTo>
                    <a:pt x="1064" y="5024"/>
                  </a:lnTo>
                  <a:cubicBezTo>
                    <a:pt x="1064" y="4534"/>
                    <a:pt x="1464" y="4134"/>
                    <a:pt x="1955" y="4134"/>
                  </a:cubicBezTo>
                  <a:close/>
                  <a:moveTo>
                    <a:pt x="6992" y="415"/>
                  </a:moveTo>
                  <a:cubicBezTo>
                    <a:pt x="7714" y="415"/>
                    <a:pt x="8345" y="655"/>
                    <a:pt x="8811" y="1117"/>
                  </a:cubicBezTo>
                  <a:cubicBezTo>
                    <a:pt x="9288" y="1589"/>
                    <a:pt x="9572" y="2262"/>
                    <a:pt x="9634" y="3071"/>
                  </a:cubicBezTo>
                  <a:cubicBezTo>
                    <a:pt x="9793" y="5255"/>
                    <a:pt x="9976" y="6473"/>
                    <a:pt x="10048" y="6896"/>
                  </a:cubicBezTo>
                  <a:cubicBezTo>
                    <a:pt x="10048" y="6901"/>
                    <a:pt x="10048" y="6906"/>
                    <a:pt x="10043" y="6906"/>
                  </a:cubicBezTo>
                  <a:cubicBezTo>
                    <a:pt x="9648" y="7151"/>
                    <a:pt x="9215" y="7334"/>
                    <a:pt x="8768" y="7445"/>
                  </a:cubicBezTo>
                  <a:lnTo>
                    <a:pt x="8431" y="7300"/>
                  </a:lnTo>
                  <a:cubicBezTo>
                    <a:pt x="8345" y="7262"/>
                    <a:pt x="8292" y="7175"/>
                    <a:pt x="8292" y="7084"/>
                  </a:cubicBezTo>
                  <a:lnTo>
                    <a:pt x="8292" y="6376"/>
                  </a:lnTo>
                  <a:cubicBezTo>
                    <a:pt x="8975" y="5939"/>
                    <a:pt x="9389" y="5178"/>
                    <a:pt x="9389" y="4370"/>
                  </a:cubicBezTo>
                  <a:lnTo>
                    <a:pt x="9389" y="3985"/>
                  </a:lnTo>
                  <a:cubicBezTo>
                    <a:pt x="9389" y="3735"/>
                    <a:pt x="9283" y="3499"/>
                    <a:pt x="9095" y="3335"/>
                  </a:cubicBezTo>
                  <a:cubicBezTo>
                    <a:pt x="8686" y="2975"/>
                    <a:pt x="7753" y="2354"/>
                    <a:pt x="6136" y="2195"/>
                  </a:cubicBezTo>
                  <a:cubicBezTo>
                    <a:pt x="6131" y="2195"/>
                    <a:pt x="6126" y="2195"/>
                    <a:pt x="6122" y="2195"/>
                  </a:cubicBezTo>
                  <a:cubicBezTo>
                    <a:pt x="5875" y="2195"/>
                    <a:pt x="5842" y="2566"/>
                    <a:pt x="6097" y="2604"/>
                  </a:cubicBezTo>
                  <a:cubicBezTo>
                    <a:pt x="7599" y="2753"/>
                    <a:pt x="8450" y="3326"/>
                    <a:pt x="8826" y="3648"/>
                  </a:cubicBezTo>
                  <a:cubicBezTo>
                    <a:pt x="8922" y="3735"/>
                    <a:pt x="8980" y="3855"/>
                    <a:pt x="8975" y="3985"/>
                  </a:cubicBezTo>
                  <a:lnTo>
                    <a:pt x="8975" y="4370"/>
                  </a:lnTo>
                  <a:cubicBezTo>
                    <a:pt x="8975" y="5467"/>
                    <a:pt x="8089" y="6352"/>
                    <a:pt x="6992" y="6352"/>
                  </a:cubicBezTo>
                  <a:cubicBezTo>
                    <a:pt x="5895" y="6352"/>
                    <a:pt x="5005" y="5467"/>
                    <a:pt x="5005" y="4370"/>
                  </a:cubicBezTo>
                  <a:lnTo>
                    <a:pt x="5005" y="4197"/>
                  </a:lnTo>
                  <a:cubicBezTo>
                    <a:pt x="5010" y="4115"/>
                    <a:pt x="5053" y="4043"/>
                    <a:pt x="5125" y="4004"/>
                  </a:cubicBezTo>
                  <a:cubicBezTo>
                    <a:pt x="5472" y="3812"/>
                    <a:pt x="5741" y="3494"/>
                    <a:pt x="5871" y="3119"/>
                  </a:cubicBezTo>
                  <a:cubicBezTo>
                    <a:pt x="5936" y="2953"/>
                    <a:pt x="5803" y="2836"/>
                    <a:pt x="5672" y="2836"/>
                  </a:cubicBezTo>
                  <a:cubicBezTo>
                    <a:pt x="5591" y="2836"/>
                    <a:pt x="5511" y="2882"/>
                    <a:pt x="5482" y="2989"/>
                  </a:cubicBezTo>
                  <a:cubicBezTo>
                    <a:pt x="5385" y="3273"/>
                    <a:pt x="5183" y="3509"/>
                    <a:pt x="4919" y="3653"/>
                  </a:cubicBezTo>
                  <a:cubicBezTo>
                    <a:pt x="4721" y="3764"/>
                    <a:pt x="4601" y="3971"/>
                    <a:pt x="4596" y="4202"/>
                  </a:cubicBezTo>
                  <a:lnTo>
                    <a:pt x="4596" y="4370"/>
                  </a:lnTo>
                  <a:cubicBezTo>
                    <a:pt x="4596" y="5183"/>
                    <a:pt x="5010" y="5939"/>
                    <a:pt x="5693" y="6381"/>
                  </a:cubicBezTo>
                  <a:lnTo>
                    <a:pt x="5693" y="7084"/>
                  </a:lnTo>
                  <a:cubicBezTo>
                    <a:pt x="5693" y="7180"/>
                    <a:pt x="5636" y="7262"/>
                    <a:pt x="5554" y="7300"/>
                  </a:cubicBezTo>
                  <a:lnTo>
                    <a:pt x="5217" y="7449"/>
                  </a:lnTo>
                  <a:cubicBezTo>
                    <a:pt x="4765" y="7334"/>
                    <a:pt x="4332" y="7156"/>
                    <a:pt x="3937" y="6911"/>
                  </a:cubicBezTo>
                  <a:cubicBezTo>
                    <a:pt x="3932" y="6906"/>
                    <a:pt x="3932" y="6901"/>
                    <a:pt x="3932" y="6896"/>
                  </a:cubicBezTo>
                  <a:cubicBezTo>
                    <a:pt x="4004" y="6477"/>
                    <a:pt x="4187" y="5255"/>
                    <a:pt x="4351" y="3071"/>
                  </a:cubicBezTo>
                  <a:cubicBezTo>
                    <a:pt x="4409" y="2262"/>
                    <a:pt x="4692" y="1589"/>
                    <a:pt x="5169" y="1117"/>
                  </a:cubicBezTo>
                  <a:cubicBezTo>
                    <a:pt x="5636" y="655"/>
                    <a:pt x="6266" y="415"/>
                    <a:pt x="6992" y="415"/>
                  </a:cubicBezTo>
                  <a:close/>
                  <a:moveTo>
                    <a:pt x="3566" y="7084"/>
                  </a:moveTo>
                  <a:cubicBezTo>
                    <a:pt x="3600" y="7151"/>
                    <a:pt x="3653" y="7209"/>
                    <a:pt x="3716" y="7252"/>
                  </a:cubicBezTo>
                  <a:cubicBezTo>
                    <a:pt x="4004" y="7435"/>
                    <a:pt x="4317" y="7584"/>
                    <a:pt x="4644" y="7695"/>
                  </a:cubicBezTo>
                  <a:lnTo>
                    <a:pt x="4072" y="7950"/>
                  </a:lnTo>
                  <a:lnTo>
                    <a:pt x="3422" y="7767"/>
                  </a:lnTo>
                  <a:cubicBezTo>
                    <a:pt x="3254" y="7719"/>
                    <a:pt x="3254" y="7700"/>
                    <a:pt x="3254" y="7652"/>
                  </a:cubicBezTo>
                  <a:lnTo>
                    <a:pt x="3254" y="7372"/>
                  </a:lnTo>
                  <a:cubicBezTo>
                    <a:pt x="3369" y="7291"/>
                    <a:pt x="3475" y="7194"/>
                    <a:pt x="3566" y="7084"/>
                  </a:cubicBezTo>
                  <a:close/>
                  <a:moveTo>
                    <a:pt x="10447" y="6800"/>
                  </a:moveTo>
                  <a:lnTo>
                    <a:pt x="10447" y="6800"/>
                  </a:lnTo>
                  <a:cubicBezTo>
                    <a:pt x="10563" y="7026"/>
                    <a:pt x="10731" y="7223"/>
                    <a:pt x="10943" y="7372"/>
                  </a:cubicBezTo>
                  <a:lnTo>
                    <a:pt x="10943" y="7786"/>
                  </a:lnTo>
                  <a:cubicBezTo>
                    <a:pt x="10943" y="7791"/>
                    <a:pt x="10943" y="7796"/>
                    <a:pt x="10938" y="7801"/>
                  </a:cubicBezTo>
                  <a:lnTo>
                    <a:pt x="10293" y="8118"/>
                  </a:lnTo>
                  <a:lnTo>
                    <a:pt x="10274" y="8109"/>
                  </a:lnTo>
                  <a:lnTo>
                    <a:pt x="9336" y="7695"/>
                  </a:lnTo>
                  <a:cubicBezTo>
                    <a:pt x="9663" y="7584"/>
                    <a:pt x="9976" y="7435"/>
                    <a:pt x="10264" y="7252"/>
                  </a:cubicBezTo>
                  <a:cubicBezTo>
                    <a:pt x="10409" y="7161"/>
                    <a:pt x="10481" y="6992"/>
                    <a:pt x="10452" y="6829"/>
                  </a:cubicBezTo>
                  <a:lnTo>
                    <a:pt x="10447" y="6800"/>
                  </a:lnTo>
                  <a:close/>
                  <a:moveTo>
                    <a:pt x="1940" y="7565"/>
                  </a:moveTo>
                  <a:cubicBezTo>
                    <a:pt x="2070" y="7608"/>
                    <a:pt x="2210" y="7632"/>
                    <a:pt x="2344" y="7637"/>
                  </a:cubicBezTo>
                  <a:lnTo>
                    <a:pt x="2392" y="7637"/>
                  </a:lnTo>
                  <a:cubicBezTo>
                    <a:pt x="2546" y="7637"/>
                    <a:pt x="2700" y="7613"/>
                    <a:pt x="2845" y="7570"/>
                  </a:cubicBezTo>
                  <a:lnTo>
                    <a:pt x="2845" y="7652"/>
                  </a:lnTo>
                  <a:cubicBezTo>
                    <a:pt x="2845" y="7690"/>
                    <a:pt x="2850" y="7733"/>
                    <a:pt x="2859" y="7772"/>
                  </a:cubicBezTo>
                  <a:lnTo>
                    <a:pt x="2392" y="8239"/>
                  </a:lnTo>
                  <a:lnTo>
                    <a:pt x="1926" y="7772"/>
                  </a:lnTo>
                  <a:cubicBezTo>
                    <a:pt x="1935" y="7729"/>
                    <a:pt x="1940" y="7690"/>
                    <a:pt x="1940" y="7652"/>
                  </a:cubicBezTo>
                  <a:lnTo>
                    <a:pt x="1940" y="7565"/>
                  </a:lnTo>
                  <a:close/>
                  <a:moveTo>
                    <a:pt x="12256" y="7570"/>
                  </a:moveTo>
                  <a:lnTo>
                    <a:pt x="12256" y="7786"/>
                  </a:lnTo>
                  <a:cubicBezTo>
                    <a:pt x="12256" y="7858"/>
                    <a:pt x="12276" y="7926"/>
                    <a:pt x="12305" y="7988"/>
                  </a:cubicBezTo>
                  <a:lnTo>
                    <a:pt x="12117" y="8171"/>
                  </a:lnTo>
                  <a:cubicBezTo>
                    <a:pt x="12031" y="8252"/>
                    <a:pt x="11920" y="8293"/>
                    <a:pt x="11809" y="8293"/>
                  </a:cubicBezTo>
                  <a:cubicBezTo>
                    <a:pt x="11696" y="8293"/>
                    <a:pt x="11583" y="8251"/>
                    <a:pt x="11496" y="8166"/>
                  </a:cubicBezTo>
                  <a:lnTo>
                    <a:pt x="11304" y="7988"/>
                  </a:lnTo>
                  <a:cubicBezTo>
                    <a:pt x="11337" y="7926"/>
                    <a:pt x="11357" y="7858"/>
                    <a:pt x="11352" y="7786"/>
                  </a:cubicBezTo>
                  <a:lnTo>
                    <a:pt x="11352" y="7570"/>
                  </a:lnTo>
                  <a:cubicBezTo>
                    <a:pt x="11501" y="7615"/>
                    <a:pt x="11654" y="7638"/>
                    <a:pt x="11806" y="7638"/>
                  </a:cubicBezTo>
                  <a:cubicBezTo>
                    <a:pt x="11958" y="7638"/>
                    <a:pt x="12110" y="7615"/>
                    <a:pt x="12256" y="7570"/>
                  </a:cubicBezTo>
                  <a:close/>
                  <a:moveTo>
                    <a:pt x="7883" y="6593"/>
                  </a:moveTo>
                  <a:lnTo>
                    <a:pt x="7883" y="7084"/>
                  </a:lnTo>
                  <a:cubicBezTo>
                    <a:pt x="7883" y="7339"/>
                    <a:pt x="8032" y="7565"/>
                    <a:pt x="8268" y="7671"/>
                  </a:cubicBezTo>
                  <a:lnTo>
                    <a:pt x="8566" y="7801"/>
                  </a:lnTo>
                  <a:cubicBezTo>
                    <a:pt x="8263" y="8393"/>
                    <a:pt x="7652" y="8763"/>
                    <a:pt x="6988" y="8763"/>
                  </a:cubicBezTo>
                  <a:cubicBezTo>
                    <a:pt x="6328" y="8763"/>
                    <a:pt x="5722" y="8393"/>
                    <a:pt x="5419" y="7801"/>
                  </a:cubicBezTo>
                  <a:lnTo>
                    <a:pt x="5717" y="7671"/>
                  </a:lnTo>
                  <a:cubicBezTo>
                    <a:pt x="5953" y="7565"/>
                    <a:pt x="6102" y="7339"/>
                    <a:pt x="6102" y="7084"/>
                  </a:cubicBezTo>
                  <a:lnTo>
                    <a:pt x="6102" y="6593"/>
                  </a:lnTo>
                  <a:cubicBezTo>
                    <a:pt x="6389" y="6706"/>
                    <a:pt x="6690" y="6763"/>
                    <a:pt x="6992" y="6763"/>
                  </a:cubicBezTo>
                  <a:cubicBezTo>
                    <a:pt x="7294" y="6763"/>
                    <a:pt x="7596" y="6706"/>
                    <a:pt x="7883" y="6593"/>
                  </a:cubicBezTo>
                  <a:close/>
                  <a:moveTo>
                    <a:pt x="6988" y="1"/>
                  </a:moveTo>
                  <a:cubicBezTo>
                    <a:pt x="6160" y="1"/>
                    <a:pt x="5424" y="290"/>
                    <a:pt x="4885" y="824"/>
                  </a:cubicBezTo>
                  <a:cubicBezTo>
                    <a:pt x="4341" y="1363"/>
                    <a:pt x="4009" y="2132"/>
                    <a:pt x="3942" y="3037"/>
                  </a:cubicBezTo>
                  <a:cubicBezTo>
                    <a:pt x="3923" y="3278"/>
                    <a:pt x="3903" y="3509"/>
                    <a:pt x="3884" y="3725"/>
                  </a:cubicBezTo>
                  <a:lnTo>
                    <a:pt x="1955" y="3725"/>
                  </a:lnTo>
                  <a:cubicBezTo>
                    <a:pt x="1238" y="3725"/>
                    <a:pt x="655" y="4307"/>
                    <a:pt x="655" y="5024"/>
                  </a:cubicBezTo>
                  <a:lnTo>
                    <a:pt x="655" y="5039"/>
                  </a:lnTo>
                  <a:cubicBezTo>
                    <a:pt x="655" y="5202"/>
                    <a:pt x="694" y="5371"/>
                    <a:pt x="771" y="5520"/>
                  </a:cubicBezTo>
                  <a:lnTo>
                    <a:pt x="872" y="5727"/>
                  </a:lnTo>
                  <a:lnTo>
                    <a:pt x="872" y="6064"/>
                  </a:lnTo>
                  <a:cubicBezTo>
                    <a:pt x="872" y="6574"/>
                    <a:pt x="1117" y="7055"/>
                    <a:pt x="1531" y="7353"/>
                  </a:cubicBezTo>
                  <a:lnTo>
                    <a:pt x="1531" y="7652"/>
                  </a:lnTo>
                  <a:cubicBezTo>
                    <a:pt x="1531" y="7690"/>
                    <a:pt x="1507" y="7724"/>
                    <a:pt x="1469" y="7733"/>
                  </a:cubicBezTo>
                  <a:lnTo>
                    <a:pt x="626" y="7974"/>
                  </a:lnTo>
                  <a:cubicBezTo>
                    <a:pt x="256" y="8080"/>
                    <a:pt x="1" y="8417"/>
                    <a:pt x="1" y="8802"/>
                  </a:cubicBezTo>
                  <a:lnTo>
                    <a:pt x="1" y="10495"/>
                  </a:lnTo>
                  <a:cubicBezTo>
                    <a:pt x="6" y="10625"/>
                    <a:pt x="104" y="10690"/>
                    <a:pt x="204" y="10690"/>
                  </a:cubicBezTo>
                  <a:cubicBezTo>
                    <a:pt x="303" y="10690"/>
                    <a:pt x="403" y="10625"/>
                    <a:pt x="410" y="10495"/>
                  </a:cubicBezTo>
                  <a:lnTo>
                    <a:pt x="410" y="8802"/>
                  </a:lnTo>
                  <a:cubicBezTo>
                    <a:pt x="410" y="8599"/>
                    <a:pt x="540" y="8421"/>
                    <a:pt x="737" y="8368"/>
                  </a:cubicBezTo>
                  <a:lnTo>
                    <a:pt x="1584" y="8128"/>
                  </a:lnTo>
                  <a:cubicBezTo>
                    <a:pt x="1613" y="8118"/>
                    <a:pt x="1642" y="8104"/>
                    <a:pt x="1671" y="8094"/>
                  </a:cubicBezTo>
                  <a:lnTo>
                    <a:pt x="2190" y="8609"/>
                  </a:lnTo>
                  <a:lnTo>
                    <a:pt x="2190" y="10495"/>
                  </a:lnTo>
                  <a:cubicBezTo>
                    <a:pt x="2181" y="10640"/>
                    <a:pt x="2287" y="10712"/>
                    <a:pt x="2393" y="10712"/>
                  </a:cubicBezTo>
                  <a:cubicBezTo>
                    <a:pt x="2499" y="10712"/>
                    <a:pt x="2607" y="10640"/>
                    <a:pt x="2599" y="10495"/>
                  </a:cubicBezTo>
                  <a:lnTo>
                    <a:pt x="2599" y="8609"/>
                  </a:lnTo>
                  <a:lnTo>
                    <a:pt x="3119" y="8089"/>
                  </a:lnTo>
                  <a:cubicBezTo>
                    <a:pt x="3182" y="8118"/>
                    <a:pt x="3244" y="8138"/>
                    <a:pt x="3311" y="8157"/>
                  </a:cubicBezTo>
                  <a:lnTo>
                    <a:pt x="3518" y="8219"/>
                  </a:lnTo>
                  <a:cubicBezTo>
                    <a:pt x="3234" y="8421"/>
                    <a:pt x="3066" y="8749"/>
                    <a:pt x="3066" y="9100"/>
                  </a:cubicBezTo>
                  <a:lnTo>
                    <a:pt x="3066" y="10495"/>
                  </a:lnTo>
                  <a:cubicBezTo>
                    <a:pt x="3071" y="10625"/>
                    <a:pt x="3169" y="10690"/>
                    <a:pt x="3269" y="10690"/>
                  </a:cubicBezTo>
                  <a:cubicBezTo>
                    <a:pt x="3368" y="10690"/>
                    <a:pt x="3468" y="10625"/>
                    <a:pt x="3475" y="10495"/>
                  </a:cubicBezTo>
                  <a:lnTo>
                    <a:pt x="3475" y="9100"/>
                  </a:lnTo>
                  <a:cubicBezTo>
                    <a:pt x="3475" y="8830"/>
                    <a:pt x="3629" y="8590"/>
                    <a:pt x="3874" y="8484"/>
                  </a:cubicBezTo>
                  <a:lnTo>
                    <a:pt x="5044" y="7969"/>
                  </a:lnTo>
                  <a:cubicBezTo>
                    <a:pt x="5414" y="8705"/>
                    <a:pt x="6165" y="9172"/>
                    <a:pt x="6992" y="9172"/>
                  </a:cubicBezTo>
                  <a:cubicBezTo>
                    <a:pt x="7815" y="9172"/>
                    <a:pt x="8571" y="8705"/>
                    <a:pt x="8936" y="7969"/>
                  </a:cubicBezTo>
                  <a:lnTo>
                    <a:pt x="10106" y="8484"/>
                  </a:lnTo>
                  <a:cubicBezTo>
                    <a:pt x="10351" y="8590"/>
                    <a:pt x="10510" y="8830"/>
                    <a:pt x="10510" y="9100"/>
                  </a:cubicBezTo>
                  <a:lnTo>
                    <a:pt x="10510" y="10495"/>
                  </a:lnTo>
                  <a:cubicBezTo>
                    <a:pt x="10500" y="10640"/>
                    <a:pt x="10606" y="10712"/>
                    <a:pt x="10712" y="10712"/>
                  </a:cubicBezTo>
                  <a:cubicBezTo>
                    <a:pt x="10819" y="10712"/>
                    <a:pt x="10926" y="10640"/>
                    <a:pt x="10919" y="10495"/>
                  </a:cubicBezTo>
                  <a:lnTo>
                    <a:pt x="10919" y="9100"/>
                  </a:lnTo>
                  <a:cubicBezTo>
                    <a:pt x="10919" y="8840"/>
                    <a:pt x="10827" y="8595"/>
                    <a:pt x="10659" y="8397"/>
                  </a:cubicBezTo>
                  <a:lnTo>
                    <a:pt x="10977" y="8239"/>
                  </a:lnTo>
                  <a:lnTo>
                    <a:pt x="11217" y="8465"/>
                  </a:lnTo>
                  <a:cubicBezTo>
                    <a:pt x="11383" y="8623"/>
                    <a:pt x="11597" y="8703"/>
                    <a:pt x="11811" y="8703"/>
                  </a:cubicBezTo>
                  <a:cubicBezTo>
                    <a:pt x="12025" y="8703"/>
                    <a:pt x="12240" y="8623"/>
                    <a:pt x="12406" y="8465"/>
                  </a:cubicBezTo>
                  <a:lnTo>
                    <a:pt x="12646" y="8239"/>
                  </a:lnTo>
                  <a:lnTo>
                    <a:pt x="13329" y="8580"/>
                  </a:lnTo>
                  <a:cubicBezTo>
                    <a:pt x="13483" y="8657"/>
                    <a:pt x="13580" y="8811"/>
                    <a:pt x="13580" y="8984"/>
                  </a:cubicBezTo>
                  <a:lnTo>
                    <a:pt x="13580" y="10495"/>
                  </a:lnTo>
                  <a:cubicBezTo>
                    <a:pt x="13587" y="10625"/>
                    <a:pt x="13686" y="10690"/>
                    <a:pt x="13784" y="10690"/>
                  </a:cubicBezTo>
                  <a:cubicBezTo>
                    <a:pt x="13883" y="10690"/>
                    <a:pt x="13981" y="10625"/>
                    <a:pt x="13989" y="10495"/>
                  </a:cubicBezTo>
                  <a:lnTo>
                    <a:pt x="13989" y="8984"/>
                  </a:lnTo>
                  <a:cubicBezTo>
                    <a:pt x="13989" y="8657"/>
                    <a:pt x="13801" y="8359"/>
                    <a:pt x="13508" y="8214"/>
                  </a:cubicBezTo>
                  <a:lnTo>
                    <a:pt x="12675" y="7801"/>
                  </a:lnTo>
                  <a:cubicBezTo>
                    <a:pt x="12670" y="7796"/>
                    <a:pt x="12670" y="7791"/>
                    <a:pt x="12670" y="7786"/>
                  </a:cubicBezTo>
                  <a:lnTo>
                    <a:pt x="12670" y="7372"/>
                  </a:lnTo>
                  <a:cubicBezTo>
                    <a:pt x="13017" y="7132"/>
                    <a:pt x="13252" y="6752"/>
                    <a:pt x="13310" y="6328"/>
                  </a:cubicBezTo>
                  <a:cubicBezTo>
                    <a:pt x="13753" y="5573"/>
                    <a:pt x="13556" y="4601"/>
                    <a:pt x="12848" y="4076"/>
                  </a:cubicBezTo>
                  <a:cubicBezTo>
                    <a:pt x="12877" y="3995"/>
                    <a:pt x="12887" y="3908"/>
                    <a:pt x="12887" y="3821"/>
                  </a:cubicBezTo>
                  <a:cubicBezTo>
                    <a:pt x="12887" y="3287"/>
                    <a:pt x="12401" y="2849"/>
                    <a:pt x="11804" y="2849"/>
                  </a:cubicBezTo>
                  <a:cubicBezTo>
                    <a:pt x="11207" y="2849"/>
                    <a:pt x="10722" y="3282"/>
                    <a:pt x="10722" y="3821"/>
                  </a:cubicBezTo>
                  <a:cubicBezTo>
                    <a:pt x="10722" y="3908"/>
                    <a:pt x="10736" y="3995"/>
                    <a:pt x="10760" y="4076"/>
                  </a:cubicBezTo>
                  <a:cubicBezTo>
                    <a:pt x="10505" y="4264"/>
                    <a:pt x="10308" y="4524"/>
                    <a:pt x="10192" y="4817"/>
                  </a:cubicBezTo>
                  <a:cubicBezTo>
                    <a:pt x="10139" y="4317"/>
                    <a:pt x="10086" y="3725"/>
                    <a:pt x="10038" y="3037"/>
                  </a:cubicBezTo>
                  <a:cubicBezTo>
                    <a:pt x="9971" y="2132"/>
                    <a:pt x="9644" y="1367"/>
                    <a:pt x="9095" y="824"/>
                  </a:cubicBezTo>
                  <a:cubicBezTo>
                    <a:pt x="8542" y="285"/>
                    <a:pt x="7820" y="1"/>
                    <a:pt x="6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83"/>
            <p:cNvSpPr/>
            <p:nvPr/>
          </p:nvSpPr>
          <p:spPr>
            <a:xfrm>
              <a:off x="6105361" y="3668391"/>
              <a:ext cx="11252" cy="38502"/>
            </a:xfrm>
            <a:custGeom>
              <a:avLst/>
              <a:gdLst/>
              <a:ahLst/>
              <a:cxnLst/>
              <a:rect l="l" t="t" r="r" b="b"/>
              <a:pathLst>
                <a:path w="429" h="1468" extrusionOk="0">
                  <a:moveTo>
                    <a:pt x="214" y="0"/>
                  </a:moveTo>
                  <a:cubicBezTo>
                    <a:pt x="99" y="0"/>
                    <a:pt x="7" y="91"/>
                    <a:pt x="7" y="207"/>
                  </a:cubicBezTo>
                  <a:lnTo>
                    <a:pt x="7" y="1251"/>
                  </a:lnTo>
                  <a:cubicBezTo>
                    <a:pt x="0" y="1395"/>
                    <a:pt x="107" y="1468"/>
                    <a:pt x="214" y="1468"/>
                  </a:cubicBezTo>
                  <a:cubicBezTo>
                    <a:pt x="321" y="1468"/>
                    <a:pt x="428" y="1395"/>
                    <a:pt x="421" y="1251"/>
                  </a:cubicBezTo>
                  <a:lnTo>
                    <a:pt x="421" y="207"/>
                  </a:lnTo>
                  <a:cubicBezTo>
                    <a:pt x="421" y="91"/>
                    <a:pt x="325"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8" name="Google Shape;15808;p83"/>
          <p:cNvGrpSpPr/>
          <p:nvPr/>
        </p:nvGrpSpPr>
        <p:grpSpPr>
          <a:xfrm>
            <a:off x="6212684" y="3227861"/>
            <a:ext cx="366765" cy="307832"/>
            <a:chOff x="6212684" y="3412436"/>
            <a:chExt cx="366765" cy="307832"/>
          </a:xfrm>
        </p:grpSpPr>
        <p:sp>
          <p:nvSpPr>
            <p:cNvPr id="15809" name="Google Shape;15809;p83"/>
            <p:cNvSpPr/>
            <p:nvPr/>
          </p:nvSpPr>
          <p:spPr>
            <a:xfrm>
              <a:off x="6455367" y="3465311"/>
              <a:ext cx="71208" cy="118653"/>
            </a:xfrm>
            <a:custGeom>
              <a:avLst/>
              <a:gdLst/>
              <a:ahLst/>
              <a:cxnLst/>
              <a:rect l="l" t="t" r="r" b="b"/>
              <a:pathLst>
                <a:path w="2715" h="4524" extrusionOk="0">
                  <a:moveTo>
                    <a:pt x="905" y="1"/>
                  </a:moveTo>
                  <a:lnTo>
                    <a:pt x="905" y="540"/>
                  </a:lnTo>
                  <a:cubicBezTo>
                    <a:pt x="905" y="626"/>
                    <a:pt x="857" y="703"/>
                    <a:pt x="780" y="742"/>
                  </a:cubicBezTo>
                  <a:lnTo>
                    <a:pt x="251" y="1007"/>
                  </a:lnTo>
                  <a:cubicBezTo>
                    <a:pt x="97" y="1084"/>
                    <a:pt x="0" y="1242"/>
                    <a:pt x="0" y="1411"/>
                  </a:cubicBezTo>
                  <a:lnTo>
                    <a:pt x="0" y="4524"/>
                  </a:lnTo>
                  <a:lnTo>
                    <a:pt x="2714" y="4524"/>
                  </a:lnTo>
                  <a:lnTo>
                    <a:pt x="2714" y="1411"/>
                  </a:lnTo>
                  <a:cubicBezTo>
                    <a:pt x="2714" y="1242"/>
                    <a:pt x="2618" y="1084"/>
                    <a:pt x="2464" y="1007"/>
                  </a:cubicBezTo>
                  <a:lnTo>
                    <a:pt x="1935" y="742"/>
                  </a:lnTo>
                  <a:cubicBezTo>
                    <a:pt x="1858" y="703"/>
                    <a:pt x="1810" y="626"/>
                    <a:pt x="1810" y="540"/>
                  </a:cubicBezTo>
                  <a:lnTo>
                    <a:pt x="1810"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0" name="Google Shape;15810;p83"/>
            <p:cNvSpPr/>
            <p:nvPr/>
          </p:nvSpPr>
          <p:spPr>
            <a:xfrm>
              <a:off x="6467222" y="3583938"/>
              <a:ext cx="47472" cy="77266"/>
            </a:xfrm>
            <a:custGeom>
              <a:avLst/>
              <a:gdLst/>
              <a:ahLst/>
              <a:cxnLst/>
              <a:rect l="l" t="t" r="r" b="b"/>
              <a:pathLst>
                <a:path w="1810" h="2946" extrusionOk="0">
                  <a:moveTo>
                    <a:pt x="1" y="1"/>
                  </a:moveTo>
                  <a:lnTo>
                    <a:pt x="1" y="2946"/>
                  </a:lnTo>
                  <a:lnTo>
                    <a:pt x="1810" y="2946"/>
                  </a:lnTo>
                  <a:lnTo>
                    <a:pt x="1810"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1" name="Google Shape;15811;p83"/>
            <p:cNvSpPr/>
            <p:nvPr/>
          </p:nvSpPr>
          <p:spPr>
            <a:xfrm>
              <a:off x="6487915" y="3494974"/>
              <a:ext cx="5980" cy="88990"/>
            </a:xfrm>
            <a:custGeom>
              <a:avLst/>
              <a:gdLst/>
              <a:ahLst/>
              <a:cxnLst/>
              <a:rect l="l" t="t" r="r" b="b"/>
              <a:pathLst>
                <a:path w="228" h="3393" extrusionOk="0">
                  <a:moveTo>
                    <a:pt x="1" y="1"/>
                  </a:moveTo>
                  <a:lnTo>
                    <a:pt x="1" y="3393"/>
                  </a:lnTo>
                  <a:lnTo>
                    <a:pt x="227" y="3393"/>
                  </a:lnTo>
                  <a:lnTo>
                    <a:pt x="227"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83"/>
            <p:cNvSpPr/>
            <p:nvPr/>
          </p:nvSpPr>
          <p:spPr>
            <a:xfrm>
              <a:off x="6479103" y="3465311"/>
              <a:ext cx="23605" cy="29690"/>
            </a:xfrm>
            <a:custGeom>
              <a:avLst/>
              <a:gdLst/>
              <a:ahLst/>
              <a:cxnLst/>
              <a:rect l="l" t="t" r="r" b="b"/>
              <a:pathLst>
                <a:path w="900" h="1132" extrusionOk="0">
                  <a:moveTo>
                    <a:pt x="0" y="1"/>
                  </a:moveTo>
                  <a:lnTo>
                    <a:pt x="0" y="679"/>
                  </a:lnTo>
                  <a:cubicBezTo>
                    <a:pt x="0" y="930"/>
                    <a:pt x="202" y="1132"/>
                    <a:pt x="452" y="1132"/>
                  </a:cubicBezTo>
                  <a:cubicBezTo>
                    <a:pt x="703"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83"/>
            <p:cNvSpPr/>
            <p:nvPr/>
          </p:nvSpPr>
          <p:spPr>
            <a:xfrm>
              <a:off x="6467222" y="3417997"/>
              <a:ext cx="47472" cy="53294"/>
            </a:xfrm>
            <a:custGeom>
              <a:avLst/>
              <a:gdLst/>
              <a:ahLst/>
              <a:cxnLst/>
              <a:rect l="l" t="t" r="r" b="b"/>
              <a:pathLst>
                <a:path w="1810" h="2032" extrusionOk="0">
                  <a:moveTo>
                    <a:pt x="679" y="1"/>
                  </a:moveTo>
                  <a:cubicBezTo>
                    <a:pt x="304" y="1"/>
                    <a:pt x="1" y="304"/>
                    <a:pt x="1" y="679"/>
                  </a:cubicBezTo>
                  <a:lnTo>
                    <a:pt x="1" y="1131"/>
                  </a:lnTo>
                  <a:cubicBezTo>
                    <a:pt x="1" y="1627"/>
                    <a:pt x="405" y="2031"/>
                    <a:pt x="905" y="2031"/>
                  </a:cubicBezTo>
                  <a:cubicBezTo>
                    <a:pt x="908" y="2031"/>
                    <a:pt x="911" y="2031"/>
                    <a:pt x="914" y="2031"/>
                  </a:cubicBezTo>
                  <a:cubicBezTo>
                    <a:pt x="1410"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83"/>
            <p:cNvSpPr/>
            <p:nvPr/>
          </p:nvSpPr>
          <p:spPr>
            <a:xfrm>
              <a:off x="6467117" y="3417865"/>
              <a:ext cx="32706" cy="53452"/>
            </a:xfrm>
            <a:custGeom>
              <a:avLst/>
              <a:gdLst/>
              <a:ahLst/>
              <a:cxnLst/>
              <a:rect l="l" t="t" r="r" b="b"/>
              <a:pathLst>
                <a:path w="1247" h="2038" extrusionOk="0">
                  <a:moveTo>
                    <a:pt x="683" y="1"/>
                  </a:moveTo>
                  <a:cubicBezTo>
                    <a:pt x="308" y="1"/>
                    <a:pt x="5" y="304"/>
                    <a:pt x="5" y="679"/>
                  </a:cubicBezTo>
                  <a:lnTo>
                    <a:pt x="5" y="1131"/>
                  </a:lnTo>
                  <a:cubicBezTo>
                    <a:pt x="1" y="1652"/>
                    <a:pt x="427" y="2038"/>
                    <a:pt x="903" y="2038"/>
                  </a:cubicBezTo>
                  <a:cubicBezTo>
                    <a:pt x="1016" y="2038"/>
                    <a:pt x="1132" y="2016"/>
                    <a:pt x="1246" y="1969"/>
                  </a:cubicBezTo>
                  <a:cubicBezTo>
                    <a:pt x="905" y="1834"/>
                    <a:pt x="683" y="1502"/>
                    <a:pt x="683" y="1131"/>
                  </a:cubicBezTo>
                  <a:lnTo>
                    <a:pt x="683" y="679"/>
                  </a:lnTo>
                  <a:cubicBezTo>
                    <a:pt x="683" y="347"/>
                    <a:pt x="924" y="68"/>
                    <a:pt x="1246" y="10"/>
                  </a:cubicBezTo>
                  <a:cubicBezTo>
                    <a:pt x="1208" y="6"/>
                    <a:pt x="1174"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83"/>
            <p:cNvSpPr/>
            <p:nvPr/>
          </p:nvSpPr>
          <p:spPr>
            <a:xfrm>
              <a:off x="6467222" y="3417865"/>
              <a:ext cx="47472" cy="23762"/>
            </a:xfrm>
            <a:custGeom>
              <a:avLst/>
              <a:gdLst/>
              <a:ahLst/>
              <a:cxnLst/>
              <a:rect l="l" t="t" r="r" b="b"/>
              <a:pathLst>
                <a:path w="1810" h="906" extrusionOk="0">
                  <a:moveTo>
                    <a:pt x="679" y="1"/>
                  </a:moveTo>
                  <a:cubicBezTo>
                    <a:pt x="304" y="1"/>
                    <a:pt x="1" y="304"/>
                    <a:pt x="1" y="679"/>
                  </a:cubicBezTo>
                  <a:cubicBezTo>
                    <a:pt x="1" y="679"/>
                    <a:pt x="679" y="905"/>
                    <a:pt x="1810" y="905"/>
                  </a:cubicBezTo>
                  <a:lnTo>
                    <a:pt x="1810" y="679"/>
                  </a:lnTo>
                  <a:cubicBezTo>
                    <a:pt x="1810" y="304"/>
                    <a:pt x="1507" y="1"/>
                    <a:pt x="113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83"/>
            <p:cNvSpPr/>
            <p:nvPr/>
          </p:nvSpPr>
          <p:spPr>
            <a:xfrm>
              <a:off x="6467222" y="3417865"/>
              <a:ext cx="32601" cy="21611"/>
            </a:xfrm>
            <a:custGeom>
              <a:avLst/>
              <a:gdLst/>
              <a:ahLst/>
              <a:cxnLst/>
              <a:rect l="l" t="t" r="r" b="b"/>
              <a:pathLst>
                <a:path w="1243" h="824" extrusionOk="0">
                  <a:moveTo>
                    <a:pt x="679" y="1"/>
                  </a:moveTo>
                  <a:cubicBezTo>
                    <a:pt x="304" y="1"/>
                    <a:pt x="1" y="304"/>
                    <a:pt x="1" y="679"/>
                  </a:cubicBezTo>
                  <a:cubicBezTo>
                    <a:pt x="222" y="747"/>
                    <a:pt x="448" y="795"/>
                    <a:pt x="679" y="824"/>
                  </a:cubicBezTo>
                  <a:lnTo>
                    <a:pt x="679" y="679"/>
                  </a:lnTo>
                  <a:cubicBezTo>
                    <a:pt x="679" y="347"/>
                    <a:pt x="920" y="68"/>
                    <a:pt x="1242" y="10"/>
                  </a:cubicBezTo>
                  <a:cubicBezTo>
                    <a:pt x="1204" y="6"/>
                    <a:pt x="1170" y="1"/>
                    <a:pt x="113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83"/>
            <p:cNvSpPr/>
            <p:nvPr/>
          </p:nvSpPr>
          <p:spPr>
            <a:xfrm>
              <a:off x="6455367" y="3495368"/>
              <a:ext cx="17808" cy="88596"/>
            </a:xfrm>
            <a:custGeom>
              <a:avLst/>
              <a:gdLst/>
              <a:ahLst/>
              <a:cxnLst/>
              <a:rect l="l" t="t" r="r" b="b"/>
              <a:pathLst>
                <a:path w="679" h="3378" extrusionOk="0">
                  <a:moveTo>
                    <a:pt x="92" y="0"/>
                  </a:moveTo>
                  <a:cubicBezTo>
                    <a:pt x="34" y="77"/>
                    <a:pt x="0" y="169"/>
                    <a:pt x="0" y="265"/>
                  </a:cubicBezTo>
                  <a:lnTo>
                    <a:pt x="0" y="3378"/>
                  </a:lnTo>
                  <a:lnTo>
                    <a:pt x="679" y="3378"/>
                  </a:lnTo>
                  <a:lnTo>
                    <a:pt x="679" y="664"/>
                  </a:lnTo>
                  <a:cubicBezTo>
                    <a:pt x="679" y="520"/>
                    <a:pt x="612" y="390"/>
                    <a:pt x="496" y="303"/>
                  </a:cubicBezTo>
                  <a:lnTo>
                    <a:pt x="92"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83"/>
            <p:cNvSpPr/>
            <p:nvPr/>
          </p:nvSpPr>
          <p:spPr>
            <a:xfrm>
              <a:off x="6508740" y="3495368"/>
              <a:ext cx="17835" cy="88596"/>
            </a:xfrm>
            <a:custGeom>
              <a:avLst/>
              <a:gdLst/>
              <a:ahLst/>
              <a:cxnLst/>
              <a:rect l="l" t="t" r="r" b="b"/>
              <a:pathLst>
                <a:path w="680" h="3378" extrusionOk="0">
                  <a:moveTo>
                    <a:pt x="588" y="0"/>
                  </a:moveTo>
                  <a:lnTo>
                    <a:pt x="184" y="303"/>
                  </a:lnTo>
                  <a:cubicBezTo>
                    <a:pt x="68" y="390"/>
                    <a:pt x="1" y="520"/>
                    <a:pt x="1" y="664"/>
                  </a:cubicBezTo>
                  <a:lnTo>
                    <a:pt x="1" y="3378"/>
                  </a:lnTo>
                  <a:lnTo>
                    <a:pt x="679" y="3378"/>
                  </a:lnTo>
                  <a:lnTo>
                    <a:pt x="679" y="265"/>
                  </a:lnTo>
                  <a:cubicBezTo>
                    <a:pt x="679" y="169"/>
                    <a:pt x="646" y="77"/>
                    <a:pt x="588"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83"/>
            <p:cNvSpPr/>
            <p:nvPr/>
          </p:nvSpPr>
          <p:spPr>
            <a:xfrm>
              <a:off x="6265558" y="3465311"/>
              <a:ext cx="71077" cy="118653"/>
            </a:xfrm>
            <a:custGeom>
              <a:avLst/>
              <a:gdLst/>
              <a:ahLst/>
              <a:cxnLst/>
              <a:rect l="l" t="t" r="r" b="b"/>
              <a:pathLst>
                <a:path w="2710" h="4524" extrusionOk="0">
                  <a:moveTo>
                    <a:pt x="905" y="1"/>
                  </a:moveTo>
                  <a:lnTo>
                    <a:pt x="905" y="540"/>
                  </a:lnTo>
                  <a:cubicBezTo>
                    <a:pt x="905" y="626"/>
                    <a:pt x="857" y="703"/>
                    <a:pt x="780" y="742"/>
                  </a:cubicBezTo>
                  <a:lnTo>
                    <a:pt x="251" y="1007"/>
                  </a:lnTo>
                  <a:cubicBezTo>
                    <a:pt x="97" y="1084"/>
                    <a:pt x="1" y="1242"/>
                    <a:pt x="1" y="1411"/>
                  </a:cubicBezTo>
                  <a:lnTo>
                    <a:pt x="1" y="4524"/>
                  </a:lnTo>
                  <a:lnTo>
                    <a:pt x="2710" y="4524"/>
                  </a:lnTo>
                  <a:lnTo>
                    <a:pt x="2710" y="1411"/>
                  </a:lnTo>
                  <a:cubicBezTo>
                    <a:pt x="2710" y="1242"/>
                    <a:pt x="2613" y="1084"/>
                    <a:pt x="2459" y="1007"/>
                  </a:cubicBezTo>
                  <a:lnTo>
                    <a:pt x="1930" y="742"/>
                  </a:lnTo>
                  <a:cubicBezTo>
                    <a:pt x="1853" y="703"/>
                    <a:pt x="1805" y="626"/>
                    <a:pt x="1805" y="540"/>
                  </a:cubicBezTo>
                  <a:lnTo>
                    <a:pt x="1805"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83"/>
            <p:cNvSpPr/>
            <p:nvPr/>
          </p:nvSpPr>
          <p:spPr>
            <a:xfrm>
              <a:off x="6277308" y="3583938"/>
              <a:ext cx="47472" cy="77266"/>
            </a:xfrm>
            <a:custGeom>
              <a:avLst/>
              <a:gdLst/>
              <a:ahLst/>
              <a:cxnLst/>
              <a:rect l="l" t="t" r="r" b="b"/>
              <a:pathLst>
                <a:path w="1810" h="2946" extrusionOk="0">
                  <a:moveTo>
                    <a:pt x="0" y="1"/>
                  </a:moveTo>
                  <a:lnTo>
                    <a:pt x="0" y="2946"/>
                  </a:lnTo>
                  <a:lnTo>
                    <a:pt x="1809" y="2946"/>
                  </a:lnTo>
                  <a:lnTo>
                    <a:pt x="180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83"/>
            <p:cNvSpPr/>
            <p:nvPr/>
          </p:nvSpPr>
          <p:spPr>
            <a:xfrm>
              <a:off x="6298133" y="3494974"/>
              <a:ext cx="5954" cy="88990"/>
            </a:xfrm>
            <a:custGeom>
              <a:avLst/>
              <a:gdLst/>
              <a:ahLst/>
              <a:cxnLst/>
              <a:rect l="l" t="t" r="r" b="b"/>
              <a:pathLst>
                <a:path w="227" h="3393" extrusionOk="0">
                  <a:moveTo>
                    <a:pt x="0" y="1"/>
                  </a:moveTo>
                  <a:lnTo>
                    <a:pt x="0" y="3393"/>
                  </a:lnTo>
                  <a:lnTo>
                    <a:pt x="226" y="3393"/>
                  </a:lnTo>
                  <a:lnTo>
                    <a:pt x="22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83"/>
            <p:cNvSpPr/>
            <p:nvPr/>
          </p:nvSpPr>
          <p:spPr>
            <a:xfrm>
              <a:off x="6289163" y="3465311"/>
              <a:ext cx="23762" cy="29690"/>
            </a:xfrm>
            <a:custGeom>
              <a:avLst/>
              <a:gdLst/>
              <a:ahLst/>
              <a:cxnLst/>
              <a:rect l="l" t="t" r="r" b="b"/>
              <a:pathLst>
                <a:path w="906" h="1132" extrusionOk="0">
                  <a:moveTo>
                    <a:pt x="0" y="1"/>
                  </a:moveTo>
                  <a:lnTo>
                    <a:pt x="0" y="679"/>
                  </a:lnTo>
                  <a:cubicBezTo>
                    <a:pt x="0" y="930"/>
                    <a:pt x="203" y="1132"/>
                    <a:pt x="453" y="1132"/>
                  </a:cubicBezTo>
                  <a:cubicBezTo>
                    <a:pt x="703" y="1132"/>
                    <a:pt x="905" y="930"/>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83"/>
            <p:cNvSpPr/>
            <p:nvPr/>
          </p:nvSpPr>
          <p:spPr>
            <a:xfrm>
              <a:off x="6277413" y="3417997"/>
              <a:ext cx="47498" cy="53294"/>
            </a:xfrm>
            <a:custGeom>
              <a:avLst/>
              <a:gdLst/>
              <a:ahLst/>
              <a:cxnLst/>
              <a:rect l="l" t="t" r="r" b="b"/>
              <a:pathLst>
                <a:path w="1811" h="2032" extrusionOk="0">
                  <a:moveTo>
                    <a:pt x="679" y="1"/>
                  </a:moveTo>
                  <a:cubicBezTo>
                    <a:pt x="304" y="1"/>
                    <a:pt x="1" y="304"/>
                    <a:pt x="1" y="679"/>
                  </a:cubicBezTo>
                  <a:lnTo>
                    <a:pt x="1" y="1131"/>
                  </a:lnTo>
                  <a:cubicBezTo>
                    <a:pt x="1" y="1627"/>
                    <a:pt x="405" y="2031"/>
                    <a:pt x="901" y="2031"/>
                  </a:cubicBezTo>
                  <a:cubicBezTo>
                    <a:pt x="904" y="2031"/>
                    <a:pt x="907" y="2031"/>
                    <a:pt x="909" y="2031"/>
                  </a:cubicBezTo>
                  <a:cubicBezTo>
                    <a:pt x="1406" y="2031"/>
                    <a:pt x="1810" y="1624"/>
                    <a:pt x="1810" y="1131"/>
                  </a:cubicBezTo>
                  <a:lnTo>
                    <a:pt x="1810" y="679"/>
                  </a:lnTo>
                  <a:cubicBezTo>
                    <a:pt x="1810" y="304"/>
                    <a:pt x="1507" y="1"/>
                    <a:pt x="113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83"/>
            <p:cNvSpPr/>
            <p:nvPr/>
          </p:nvSpPr>
          <p:spPr>
            <a:xfrm>
              <a:off x="6277308" y="3417865"/>
              <a:ext cx="32706" cy="53452"/>
            </a:xfrm>
            <a:custGeom>
              <a:avLst/>
              <a:gdLst/>
              <a:ahLst/>
              <a:cxnLst/>
              <a:rect l="l" t="t" r="r" b="b"/>
              <a:pathLst>
                <a:path w="1247" h="2038" extrusionOk="0">
                  <a:moveTo>
                    <a:pt x="679" y="1"/>
                  </a:moveTo>
                  <a:cubicBezTo>
                    <a:pt x="303" y="1"/>
                    <a:pt x="0" y="304"/>
                    <a:pt x="0" y="679"/>
                  </a:cubicBezTo>
                  <a:lnTo>
                    <a:pt x="0" y="1131"/>
                  </a:lnTo>
                  <a:cubicBezTo>
                    <a:pt x="0" y="1652"/>
                    <a:pt x="424" y="2038"/>
                    <a:pt x="901" y="2038"/>
                  </a:cubicBezTo>
                  <a:cubicBezTo>
                    <a:pt x="1015" y="2038"/>
                    <a:pt x="1131" y="2016"/>
                    <a:pt x="1246" y="1969"/>
                  </a:cubicBezTo>
                  <a:cubicBezTo>
                    <a:pt x="905" y="1834"/>
                    <a:pt x="679" y="1502"/>
                    <a:pt x="679" y="1131"/>
                  </a:cubicBezTo>
                  <a:lnTo>
                    <a:pt x="679" y="679"/>
                  </a:lnTo>
                  <a:cubicBezTo>
                    <a:pt x="679" y="347"/>
                    <a:pt x="919" y="68"/>
                    <a:pt x="1246" y="10"/>
                  </a:cubicBezTo>
                  <a:cubicBezTo>
                    <a:pt x="1208" y="6"/>
                    <a:pt x="1169"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83"/>
            <p:cNvSpPr/>
            <p:nvPr/>
          </p:nvSpPr>
          <p:spPr>
            <a:xfrm>
              <a:off x="6277308" y="3417865"/>
              <a:ext cx="47472" cy="23762"/>
            </a:xfrm>
            <a:custGeom>
              <a:avLst/>
              <a:gdLst/>
              <a:ahLst/>
              <a:cxnLst/>
              <a:rect l="l" t="t" r="r" b="b"/>
              <a:pathLst>
                <a:path w="1810" h="906" extrusionOk="0">
                  <a:moveTo>
                    <a:pt x="679" y="1"/>
                  </a:moveTo>
                  <a:cubicBezTo>
                    <a:pt x="308" y="1"/>
                    <a:pt x="0" y="304"/>
                    <a:pt x="0" y="679"/>
                  </a:cubicBezTo>
                  <a:cubicBezTo>
                    <a:pt x="0" y="679"/>
                    <a:pt x="679" y="905"/>
                    <a:pt x="1809" y="905"/>
                  </a:cubicBezTo>
                  <a:lnTo>
                    <a:pt x="1809" y="679"/>
                  </a:lnTo>
                  <a:cubicBezTo>
                    <a:pt x="1809"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83"/>
            <p:cNvSpPr/>
            <p:nvPr/>
          </p:nvSpPr>
          <p:spPr>
            <a:xfrm>
              <a:off x="6277308" y="3417865"/>
              <a:ext cx="32706" cy="21611"/>
            </a:xfrm>
            <a:custGeom>
              <a:avLst/>
              <a:gdLst/>
              <a:ahLst/>
              <a:cxnLst/>
              <a:rect l="l" t="t" r="r" b="b"/>
              <a:pathLst>
                <a:path w="1247" h="824" extrusionOk="0">
                  <a:moveTo>
                    <a:pt x="679" y="1"/>
                  </a:moveTo>
                  <a:cubicBezTo>
                    <a:pt x="303" y="1"/>
                    <a:pt x="0" y="304"/>
                    <a:pt x="0" y="679"/>
                  </a:cubicBezTo>
                  <a:cubicBezTo>
                    <a:pt x="221" y="747"/>
                    <a:pt x="452" y="795"/>
                    <a:pt x="679" y="824"/>
                  </a:cubicBezTo>
                  <a:lnTo>
                    <a:pt x="679" y="679"/>
                  </a:lnTo>
                  <a:cubicBezTo>
                    <a:pt x="679" y="347"/>
                    <a:pt x="919" y="68"/>
                    <a:pt x="1246" y="10"/>
                  </a:cubicBezTo>
                  <a:cubicBezTo>
                    <a:pt x="1208" y="6"/>
                    <a:pt x="1169" y="1"/>
                    <a:pt x="11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83"/>
            <p:cNvSpPr/>
            <p:nvPr/>
          </p:nvSpPr>
          <p:spPr>
            <a:xfrm>
              <a:off x="6265427" y="3495368"/>
              <a:ext cx="17835" cy="88596"/>
            </a:xfrm>
            <a:custGeom>
              <a:avLst/>
              <a:gdLst/>
              <a:ahLst/>
              <a:cxnLst/>
              <a:rect l="l" t="t" r="r" b="b"/>
              <a:pathLst>
                <a:path w="680" h="3378" extrusionOk="0">
                  <a:moveTo>
                    <a:pt x="92" y="0"/>
                  </a:moveTo>
                  <a:cubicBezTo>
                    <a:pt x="34" y="77"/>
                    <a:pt x="1" y="169"/>
                    <a:pt x="1" y="265"/>
                  </a:cubicBezTo>
                  <a:lnTo>
                    <a:pt x="1" y="3378"/>
                  </a:lnTo>
                  <a:lnTo>
                    <a:pt x="679" y="3378"/>
                  </a:lnTo>
                  <a:lnTo>
                    <a:pt x="679" y="664"/>
                  </a:lnTo>
                  <a:cubicBezTo>
                    <a:pt x="679" y="520"/>
                    <a:pt x="612" y="390"/>
                    <a:pt x="501" y="303"/>
                  </a:cubicBezTo>
                  <a:lnTo>
                    <a:pt x="92"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83"/>
            <p:cNvSpPr/>
            <p:nvPr/>
          </p:nvSpPr>
          <p:spPr>
            <a:xfrm>
              <a:off x="6318826" y="3495368"/>
              <a:ext cx="17940" cy="88596"/>
            </a:xfrm>
            <a:custGeom>
              <a:avLst/>
              <a:gdLst/>
              <a:ahLst/>
              <a:cxnLst/>
              <a:rect l="l" t="t" r="r" b="b"/>
              <a:pathLst>
                <a:path w="684" h="3378" extrusionOk="0">
                  <a:moveTo>
                    <a:pt x="587" y="0"/>
                  </a:moveTo>
                  <a:lnTo>
                    <a:pt x="183" y="303"/>
                  </a:lnTo>
                  <a:cubicBezTo>
                    <a:pt x="68" y="390"/>
                    <a:pt x="0" y="520"/>
                    <a:pt x="5" y="664"/>
                  </a:cubicBezTo>
                  <a:lnTo>
                    <a:pt x="5" y="3378"/>
                  </a:lnTo>
                  <a:lnTo>
                    <a:pt x="683" y="3378"/>
                  </a:lnTo>
                  <a:lnTo>
                    <a:pt x="683" y="265"/>
                  </a:lnTo>
                  <a:cubicBezTo>
                    <a:pt x="679" y="169"/>
                    <a:pt x="650" y="77"/>
                    <a:pt x="58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83"/>
            <p:cNvSpPr/>
            <p:nvPr/>
          </p:nvSpPr>
          <p:spPr>
            <a:xfrm>
              <a:off x="6360476" y="3465311"/>
              <a:ext cx="71181" cy="118653"/>
            </a:xfrm>
            <a:custGeom>
              <a:avLst/>
              <a:gdLst/>
              <a:ahLst/>
              <a:cxnLst/>
              <a:rect l="l" t="t" r="r" b="b"/>
              <a:pathLst>
                <a:path w="2714" h="4524" extrusionOk="0">
                  <a:moveTo>
                    <a:pt x="905" y="1"/>
                  </a:moveTo>
                  <a:lnTo>
                    <a:pt x="905" y="540"/>
                  </a:lnTo>
                  <a:cubicBezTo>
                    <a:pt x="905" y="626"/>
                    <a:pt x="857" y="703"/>
                    <a:pt x="780" y="742"/>
                  </a:cubicBezTo>
                  <a:lnTo>
                    <a:pt x="250" y="1007"/>
                  </a:lnTo>
                  <a:cubicBezTo>
                    <a:pt x="96" y="1084"/>
                    <a:pt x="0" y="1242"/>
                    <a:pt x="0" y="1411"/>
                  </a:cubicBezTo>
                  <a:lnTo>
                    <a:pt x="0" y="4524"/>
                  </a:lnTo>
                  <a:lnTo>
                    <a:pt x="2714" y="4524"/>
                  </a:lnTo>
                  <a:lnTo>
                    <a:pt x="2714" y="1411"/>
                  </a:lnTo>
                  <a:cubicBezTo>
                    <a:pt x="2714" y="1242"/>
                    <a:pt x="2618" y="1084"/>
                    <a:pt x="2464" y="1007"/>
                  </a:cubicBezTo>
                  <a:lnTo>
                    <a:pt x="1934" y="742"/>
                  </a:lnTo>
                  <a:cubicBezTo>
                    <a:pt x="1857" y="703"/>
                    <a:pt x="1809" y="626"/>
                    <a:pt x="1809" y="540"/>
                  </a:cubicBezTo>
                  <a:lnTo>
                    <a:pt x="1809" y="1"/>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83"/>
            <p:cNvSpPr/>
            <p:nvPr/>
          </p:nvSpPr>
          <p:spPr>
            <a:xfrm>
              <a:off x="6372199" y="3583938"/>
              <a:ext cx="47603" cy="77266"/>
            </a:xfrm>
            <a:custGeom>
              <a:avLst/>
              <a:gdLst/>
              <a:ahLst/>
              <a:cxnLst/>
              <a:rect l="l" t="t" r="r" b="b"/>
              <a:pathLst>
                <a:path w="1815" h="2946" extrusionOk="0">
                  <a:moveTo>
                    <a:pt x="1" y="1"/>
                  </a:moveTo>
                  <a:lnTo>
                    <a:pt x="1" y="2946"/>
                  </a:lnTo>
                  <a:lnTo>
                    <a:pt x="1815" y="2946"/>
                  </a:lnTo>
                  <a:lnTo>
                    <a:pt x="181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83"/>
            <p:cNvSpPr/>
            <p:nvPr/>
          </p:nvSpPr>
          <p:spPr>
            <a:xfrm>
              <a:off x="6393024" y="3494974"/>
              <a:ext cx="5954" cy="88990"/>
            </a:xfrm>
            <a:custGeom>
              <a:avLst/>
              <a:gdLst/>
              <a:ahLst/>
              <a:cxnLst/>
              <a:rect l="l" t="t" r="r" b="b"/>
              <a:pathLst>
                <a:path w="227" h="3393" extrusionOk="0">
                  <a:moveTo>
                    <a:pt x="0" y="1"/>
                  </a:moveTo>
                  <a:lnTo>
                    <a:pt x="0" y="3393"/>
                  </a:lnTo>
                  <a:lnTo>
                    <a:pt x="227" y="3393"/>
                  </a:lnTo>
                  <a:lnTo>
                    <a:pt x="22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83"/>
            <p:cNvSpPr/>
            <p:nvPr/>
          </p:nvSpPr>
          <p:spPr>
            <a:xfrm>
              <a:off x="6384185" y="3465311"/>
              <a:ext cx="23631" cy="29690"/>
            </a:xfrm>
            <a:custGeom>
              <a:avLst/>
              <a:gdLst/>
              <a:ahLst/>
              <a:cxnLst/>
              <a:rect l="l" t="t" r="r" b="b"/>
              <a:pathLst>
                <a:path w="901" h="1132" extrusionOk="0">
                  <a:moveTo>
                    <a:pt x="1" y="1"/>
                  </a:moveTo>
                  <a:lnTo>
                    <a:pt x="1" y="679"/>
                  </a:lnTo>
                  <a:cubicBezTo>
                    <a:pt x="1" y="930"/>
                    <a:pt x="203" y="1132"/>
                    <a:pt x="453" y="1132"/>
                  </a:cubicBezTo>
                  <a:cubicBezTo>
                    <a:pt x="698" y="1132"/>
                    <a:pt x="900" y="930"/>
                    <a:pt x="900" y="679"/>
                  </a:cubicBezTo>
                  <a:lnTo>
                    <a:pt x="9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83"/>
            <p:cNvSpPr/>
            <p:nvPr/>
          </p:nvSpPr>
          <p:spPr>
            <a:xfrm>
              <a:off x="6372330" y="3417997"/>
              <a:ext cx="47472" cy="53294"/>
            </a:xfrm>
            <a:custGeom>
              <a:avLst/>
              <a:gdLst/>
              <a:ahLst/>
              <a:cxnLst/>
              <a:rect l="l" t="t" r="r" b="b"/>
              <a:pathLst>
                <a:path w="1810" h="2032" extrusionOk="0">
                  <a:moveTo>
                    <a:pt x="1140" y="0"/>
                  </a:moveTo>
                  <a:cubicBezTo>
                    <a:pt x="1137" y="0"/>
                    <a:pt x="1134" y="1"/>
                    <a:pt x="1131" y="1"/>
                  </a:cubicBezTo>
                  <a:lnTo>
                    <a:pt x="679" y="1"/>
                  </a:lnTo>
                  <a:cubicBezTo>
                    <a:pt x="303" y="1"/>
                    <a:pt x="0" y="304"/>
                    <a:pt x="0" y="679"/>
                  </a:cubicBezTo>
                  <a:lnTo>
                    <a:pt x="0" y="1131"/>
                  </a:lnTo>
                  <a:cubicBezTo>
                    <a:pt x="0" y="1627"/>
                    <a:pt x="405" y="2031"/>
                    <a:pt x="905" y="2031"/>
                  </a:cubicBezTo>
                  <a:cubicBezTo>
                    <a:pt x="908" y="2031"/>
                    <a:pt x="911" y="2031"/>
                    <a:pt x="914" y="2031"/>
                  </a:cubicBezTo>
                  <a:cubicBezTo>
                    <a:pt x="1405" y="2031"/>
                    <a:pt x="1810" y="1624"/>
                    <a:pt x="1810" y="1131"/>
                  </a:cubicBezTo>
                  <a:lnTo>
                    <a:pt x="1810" y="679"/>
                  </a:lnTo>
                  <a:cubicBezTo>
                    <a:pt x="1810" y="307"/>
                    <a:pt x="1511" y="0"/>
                    <a:pt x="114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83"/>
            <p:cNvSpPr/>
            <p:nvPr/>
          </p:nvSpPr>
          <p:spPr>
            <a:xfrm>
              <a:off x="6372199" y="3417865"/>
              <a:ext cx="32706" cy="53452"/>
            </a:xfrm>
            <a:custGeom>
              <a:avLst/>
              <a:gdLst/>
              <a:ahLst/>
              <a:cxnLst/>
              <a:rect l="l" t="t" r="r" b="b"/>
              <a:pathLst>
                <a:path w="1247" h="2038" extrusionOk="0">
                  <a:moveTo>
                    <a:pt x="684" y="1"/>
                  </a:moveTo>
                  <a:cubicBezTo>
                    <a:pt x="308" y="1"/>
                    <a:pt x="1" y="304"/>
                    <a:pt x="1" y="679"/>
                  </a:cubicBezTo>
                  <a:lnTo>
                    <a:pt x="1" y="1131"/>
                  </a:lnTo>
                  <a:cubicBezTo>
                    <a:pt x="1" y="1652"/>
                    <a:pt x="427" y="2038"/>
                    <a:pt x="903" y="2038"/>
                  </a:cubicBezTo>
                  <a:cubicBezTo>
                    <a:pt x="1017" y="2038"/>
                    <a:pt x="1133" y="2016"/>
                    <a:pt x="1247" y="1969"/>
                  </a:cubicBezTo>
                  <a:cubicBezTo>
                    <a:pt x="905" y="1834"/>
                    <a:pt x="679" y="1502"/>
                    <a:pt x="684" y="1131"/>
                  </a:cubicBezTo>
                  <a:lnTo>
                    <a:pt x="684" y="679"/>
                  </a:lnTo>
                  <a:cubicBezTo>
                    <a:pt x="684" y="347"/>
                    <a:pt x="920" y="68"/>
                    <a:pt x="1247" y="10"/>
                  </a:cubicBezTo>
                  <a:cubicBezTo>
                    <a:pt x="1208" y="6"/>
                    <a:pt x="1170" y="1"/>
                    <a:pt x="113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83"/>
            <p:cNvSpPr/>
            <p:nvPr/>
          </p:nvSpPr>
          <p:spPr>
            <a:xfrm>
              <a:off x="6372330" y="3417865"/>
              <a:ext cx="47472" cy="23762"/>
            </a:xfrm>
            <a:custGeom>
              <a:avLst/>
              <a:gdLst/>
              <a:ahLst/>
              <a:cxnLst/>
              <a:rect l="l" t="t" r="r" b="b"/>
              <a:pathLst>
                <a:path w="1810" h="906" extrusionOk="0">
                  <a:moveTo>
                    <a:pt x="679" y="1"/>
                  </a:moveTo>
                  <a:cubicBezTo>
                    <a:pt x="303" y="1"/>
                    <a:pt x="0" y="304"/>
                    <a:pt x="0" y="679"/>
                  </a:cubicBezTo>
                  <a:cubicBezTo>
                    <a:pt x="0" y="679"/>
                    <a:pt x="679" y="905"/>
                    <a:pt x="1810" y="905"/>
                  </a:cubicBezTo>
                  <a:lnTo>
                    <a:pt x="1810" y="679"/>
                  </a:lnTo>
                  <a:cubicBezTo>
                    <a:pt x="1810" y="304"/>
                    <a:pt x="1506" y="1"/>
                    <a:pt x="113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83"/>
            <p:cNvSpPr/>
            <p:nvPr/>
          </p:nvSpPr>
          <p:spPr>
            <a:xfrm>
              <a:off x="6372199" y="3417865"/>
              <a:ext cx="32706" cy="21611"/>
            </a:xfrm>
            <a:custGeom>
              <a:avLst/>
              <a:gdLst/>
              <a:ahLst/>
              <a:cxnLst/>
              <a:rect l="l" t="t" r="r" b="b"/>
              <a:pathLst>
                <a:path w="1247" h="824" extrusionOk="0">
                  <a:moveTo>
                    <a:pt x="684" y="1"/>
                  </a:moveTo>
                  <a:cubicBezTo>
                    <a:pt x="308" y="1"/>
                    <a:pt x="1" y="304"/>
                    <a:pt x="1" y="679"/>
                  </a:cubicBezTo>
                  <a:cubicBezTo>
                    <a:pt x="227" y="747"/>
                    <a:pt x="453" y="795"/>
                    <a:pt x="684" y="824"/>
                  </a:cubicBezTo>
                  <a:lnTo>
                    <a:pt x="684" y="679"/>
                  </a:lnTo>
                  <a:cubicBezTo>
                    <a:pt x="684" y="347"/>
                    <a:pt x="920" y="68"/>
                    <a:pt x="1247" y="10"/>
                  </a:cubicBezTo>
                  <a:cubicBezTo>
                    <a:pt x="1208" y="6"/>
                    <a:pt x="1170" y="1"/>
                    <a:pt x="113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83"/>
            <p:cNvSpPr/>
            <p:nvPr/>
          </p:nvSpPr>
          <p:spPr>
            <a:xfrm>
              <a:off x="6360344" y="3495368"/>
              <a:ext cx="17808" cy="88596"/>
            </a:xfrm>
            <a:custGeom>
              <a:avLst/>
              <a:gdLst/>
              <a:ahLst/>
              <a:cxnLst/>
              <a:rect l="l" t="t" r="r" b="b"/>
              <a:pathLst>
                <a:path w="679" h="3378" extrusionOk="0">
                  <a:moveTo>
                    <a:pt x="96" y="0"/>
                  </a:moveTo>
                  <a:cubicBezTo>
                    <a:pt x="34" y="77"/>
                    <a:pt x="5" y="169"/>
                    <a:pt x="0" y="265"/>
                  </a:cubicBezTo>
                  <a:lnTo>
                    <a:pt x="0" y="3378"/>
                  </a:lnTo>
                  <a:lnTo>
                    <a:pt x="679" y="3378"/>
                  </a:lnTo>
                  <a:lnTo>
                    <a:pt x="679" y="664"/>
                  </a:lnTo>
                  <a:cubicBezTo>
                    <a:pt x="679" y="520"/>
                    <a:pt x="611" y="390"/>
                    <a:pt x="501" y="303"/>
                  </a:cubicBezTo>
                  <a:lnTo>
                    <a:pt x="96"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83"/>
            <p:cNvSpPr/>
            <p:nvPr/>
          </p:nvSpPr>
          <p:spPr>
            <a:xfrm>
              <a:off x="6413849" y="3495368"/>
              <a:ext cx="17808" cy="88596"/>
            </a:xfrm>
            <a:custGeom>
              <a:avLst/>
              <a:gdLst/>
              <a:ahLst/>
              <a:cxnLst/>
              <a:rect l="l" t="t" r="r" b="b"/>
              <a:pathLst>
                <a:path w="679" h="3378" extrusionOk="0">
                  <a:moveTo>
                    <a:pt x="587" y="0"/>
                  </a:moveTo>
                  <a:lnTo>
                    <a:pt x="178" y="303"/>
                  </a:lnTo>
                  <a:cubicBezTo>
                    <a:pt x="68" y="390"/>
                    <a:pt x="0" y="520"/>
                    <a:pt x="0" y="664"/>
                  </a:cubicBezTo>
                  <a:lnTo>
                    <a:pt x="0" y="3378"/>
                  </a:lnTo>
                  <a:lnTo>
                    <a:pt x="679" y="3378"/>
                  </a:lnTo>
                  <a:lnTo>
                    <a:pt x="679" y="265"/>
                  </a:lnTo>
                  <a:cubicBezTo>
                    <a:pt x="679" y="169"/>
                    <a:pt x="645" y="77"/>
                    <a:pt x="587"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83"/>
            <p:cNvSpPr/>
            <p:nvPr/>
          </p:nvSpPr>
          <p:spPr>
            <a:xfrm>
              <a:off x="6217982" y="3566156"/>
              <a:ext cx="71339" cy="148448"/>
            </a:xfrm>
            <a:custGeom>
              <a:avLst/>
              <a:gdLst/>
              <a:ahLst/>
              <a:cxnLst/>
              <a:rect l="l" t="t" r="r" b="b"/>
              <a:pathLst>
                <a:path w="2720" h="5660" extrusionOk="0">
                  <a:moveTo>
                    <a:pt x="910" y="1"/>
                  </a:moveTo>
                  <a:lnTo>
                    <a:pt x="910" y="539"/>
                  </a:lnTo>
                  <a:cubicBezTo>
                    <a:pt x="910" y="626"/>
                    <a:pt x="862" y="703"/>
                    <a:pt x="785" y="742"/>
                  </a:cubicBezTo>
                  <a:lnTo>
                    <a:pt x="256" y="1006"/>
                  </a:lnTo>
                  <a:cubicBezTo>
                    <a:pt x="102" y="1083"/>
                    <a:pt x="1" y="1242"/>
                    <a:pt x="5" y="1415"/>
                  </a:cubicBezTo>
                  <a:lnTo>
                    <a:pt x="5" y="3643"/>
                  </a:lnTo>
                  <a:cubicBezTo>
                    <a:pt x="5" y="3778"/>
                    <a:pt x="44" y="3908"/>
                    <a:pt x="116" y="4018"/>
                  </a:cubicBezTo>
                  <a:lnTo>
                    <a:pt x="342" y="4355"/>
                  </a:lnTo>
                  <a:cubicBezTo>
                    <a:pt x="414" y="4466"/>
                    <a:pt x="458" y="4601"/>
                    <a:pt x="458" y="4730"/>
                  </a:cubicBezTo>
                  <a:lnTo>
                    <a:pt x="458" y="5659"/>
                  </a:lnTo>
                  <a:lnTo>
                    <a:pt x="2267" y="5659"/>
                  </a:lnTo>
                  <a:lnTo>
                    <a:pt x="2267" y="4730"/>
                  </a:lnTo>
                  <a:cubicBezTo>
                    <a:pt x="2267" y="4596"/>
                    <a:pt x="2305" y="4466"/>
                    <a:pt x="2382" y="4355"/>
                  </a:cubicBezTo>
                  <a:lnTo>
                    <a:pt x="2604" y="4018"/>
                  </a:lnTo>
                  <a:cubicBezTo>
                    <a:pt x="2681" y="3908"/>
                    <a:pt x="2719" y="3778"/>
                    <a:pt x="2719" y="3643"/>
                  </a:cubicBezTo>
                  <a:lnTo>
                    <a:pt x="2719" y="1410"/>
                  </a:lnTo>
                  <a:cubicBezTo>
                    <a:pt x="2719" y="1242"/>
                    <a:pt x="2618" y="1083"/>
                    <a:pt x="2464" y="1006"/>
                  </a:cubicBezTo>
                  <a:lnTo>
                    <a:pt x="1935" y="742"/>
                  </a:lnTo>
                  <a:cubicBezTo>
                    <a:pt x="1858" y="703"/>
                    <a:pt x="1810" y="626"/>
                    <a:pt x="1810" y="539"/>
                  </a:cubicBezTo>
                  <a:lnTo>
                    <a:pt x="1810"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83"/>
            <p:cNvSpPr/>
            <p:nvPr/>
          </p:nvSpPr>
          <p:spPr>
            <a:xfrm>
              <a:off x="621798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7"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83"/>
            <p:cNvSpPr/>
            <p:nvPr/>
          </p:nvSpPr>
          <p:spPr>
            <a:xfrm>
              <a:off x="6271355"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66" y="3321"/>
                    <a:pt x="343" y="3210"/>
                  </a:cubicBezTo>
                  <a:lnTo>
                    <a:pt x="564" y="2873"/>
                  </a:lnTo>
                  <a:cubicBezTo>
                    <a:pt x="641" y="2758"/>
                    <a:pt x="679" y="2628"/>
                    <a:pt x="679" y="2493"/>
                  </a:cubicBezTo>
                  <a:lnTo>
                    <a:pt x="679" y="265"/>
                  </a:lnTo>
                  <a:cubicBezTo>
                    <a:pt x="679" y="169"/>
                    <a:pt x="646" y="73"/>
                    <a:pt x="58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83"/>
            <p:cNvSpPr/>
            <p:nvPr/>
          </p:nvSpPr>
          <p:spPr>
            <a:xfrm>
              <a:off x="6229836"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83"/>
            <p:cNvSpPr/>
            <p:nvPr/>
          </p:nvSpPr>
          <p:spPr>
            <a:xfrm>
              <a:off x="6250661" y="3690841"/>
              <a:ext cx="5954" cy="23762"/>
            </a:xfrm>
            <a:custGeom>
              <a:avLst/>
              <a:gdLst/>
              <a:ahLst/>
              <a:cxnLst/>
              <a:rect l="l" t="t" r="r" b="b"/>
              <a:pathLst>
                <a:path w="227" h="906" extrusionOk="0">
                  <a:moveTo>
                    <a:pt x="111" y="1"/>
                  </a:moveTo>
                  <a:cubicBezTo>
                    <a:pt x="49" y="1"/>
                    <a:pt x="1" y="49"/>
                    <a:pt x="1" y="111"/>
                  </a:cubicBezTo>
                  <a:lnTo>
                    <a:pt x="1" y="905"/>
                  </a:lnTo>
                  <a:lnTo>
                    <a:pt x="227" y="905"/>
                  </a:lnTo>
                  <a:lnTo>
                    <a:pt x="227" y="111"/>
                  </a:lnTo>
                  <a:cubicBezTo>
                    <a:pt x="227" y="49"/>
                    <a:pt x="174" y="1"/>
                    <a:pt x="11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83"/>
            <p:cNvSpPr/>
            <p:nvPr/>
          </p:nvSpPr>
          <p:spPr>
            <a:xfrm>
              <a:off x="6250661"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83"/>
            <p:cNvSpPr/>
            <p:nvPr/>
          </p:nvSpPr>
          <p:spPr>
            <a:xfrm>
              <a:off x="6241717" y="3566156"/>
              <a:ext cx="23736" cy="29690"/>
            </a:xfrm>
            <a:custGeom>
              <a:avLst/>
              <a:gdLst/>
              <a:ahLst/>
              <a:cxnLst/>
              <a:rect l="l" t="t" r="r" b="b"/>
              <a:pathLst>
                <a:path w="905" h="1132" extrusionOk="0">
                  <a:moveTo>
                    <a:pt x="0" y="1"/>
                  </a:moveTo>
                  <a:lnTo>
                    <a:pt x="0" y="679"/>
                  </a:lnTo>
                  <a:cubicBezTo>
                    <a:pt x="0" y="929"/>
                    <a:pt x="202" y="1131"/>
                    <a:pt x="452"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83"/>
            <p:cNvSpPr/>
            <p:nvPr/>
          </p:nvSpPr>
          <p:spPr>
            <a:xfrm>
              <a:off x="6229968"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0" y="2031"/>
                  </a:cubicBezTo>
                  <a:cubicBezTo>
                    <a:pt x="903" y="2031"/>
                    <a:pt x="906" y="2031"/>
                    <a:pt x="909" y="2031"/>
                  </a:cubicBezTo>
                  <a:cubicBezTo>
                    <a:pt x="1406" y="2031"/>
                    <a:pt x="1810" y="1628"/>
                    <a:pt x="1810" y="1131"/>
                  </a:cubicBezTo>
                  <a:lnTo>
                    <a:pt x="1810" y="679"/>
                  </a:lnTo>
                  <a:cubicBezTo>
                    <a:pt x="1810" y="303"/>
                    <a:pt x="1502"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83"/>
            <p:cNvSpPr/>
            <p:nvPr/>
          </p:nvSpPr>
          <p:spPr>
            <a:xfrm>
              <a:off x="6229863" y="3518710"/>
              <a:ext cx="32706" cy="53452"/>
            </a:xfrm>
            <a:custGeom>
              <a:avLst/>
              <a:gdLst/>
              <a:ahLst/>
              <a:cxnLst/>
              <a:rect l="l" t="t" r="r" b="b"/>
              <a:pathLst>
                <a:path w="1247" h="2038" extrusionOk="0">
                  <a:moveTo>
                    <a:pt x="683" y="0"/>
                  </a:moveTo>
                  <a:cubicBezTo>
                    <a:pt x="308" y="0"/>
                    <a:pt x="5" y="303"/>
                    <a:pt x="5" y="679"/>
                  </a:cubicBezTo>
                  <a:lnTo>
                    <a:pt x="5" y="1131"/>
                  </a:lnTo>
                  <a:cubicBezTo>
                    <a:pt x="1" y="1652"/>
                    <a:pt x="427" y="2037"/>
                    <a:pt x="903" y="2037"/>
                  </a:cubicBezTo>
                  <a:cubicBezTo>
                    <a:pt x="1016" y="2037"/>
                    <a:pt x="1132" y="2016"/>
                    <a:pt x="1246" y="1968"/>
                  </a:cubicBezTo>
                  <a:cubicBezTo>
                    <a:pt x="904" y="1834"/>
                    <a:pt x="678" y="1502"/>
                    <a:pt x="683" y="1131"/>
                  </a:cubicBezTo>
                  <a:lnTo>
                    <a:pt x="683" y="679"/>
                  </a:lnTo>
                  <a:cubicBezTo>
                    <a:pt x="683" y="352"/>
                    <a:pt x="919" y="68"/>
                    <a:pt x="1246" y="15"/>
                  </a:cubicBezTo>
                  <a:cubicBezTo>
                    <a:pt x="1208" y="5"/>
                    <a:pt x="1169"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83"/>
            <p:cNvSpPr/>
            <p:nvPr/>
          </p:nvSpPr>
          <p:spPr>
            <a:xfrm>
              <a:off x="6229836" y="3518710"/>
              <a:ext cx="47498" cy="23736"/>
            </a:xfrm>
            <a:custGeom>
              <a:avLst/>
              <a:gdLst/>
              <a:ahLst/>
              <a:cxnLst/>
              <a:rect l="l" t="t" r="r" b="b"/>
              <a:pathLst>
                <a:path w="1811" h="905" extrusionOk="0">
                  <a:moveTo>
                    <a:pt x="684" y="0"/>
                  </a:moveTo>
                  <a:cubicBezTo>
                    <a:pt x="309" y="0"/>
                    <a:pt x="6" y="303"/>
                    <a:pt x="6" y="679"/>
                  </a:cubicBezTo>
                  <a:lnTo>
                    <a:pt x="1" y="679"/>
                  </a:ln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83"/>
            <p:cNvSpPr/>
            <p:nvPr/>
          </p:nvSpPr>
          <p:spPr>
            <a:xfrm>
              <a:off x="6229968"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4" y="5"/>
                    <a:pt x="1165"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83"/>
            <p:cNvSpPr/>
            <p:nvPr/>
          </p:nvSpPr>
          <p:spPr>
            <a:xfrm>
              <a:off x="6313004" y="3566156"/>
              <a:ext cx="71208" cy="148448"/>
            </a:xfrm>
            <a:custGeom>
              <a:avLst/>
              <a:gdLst/>
              <a:ahLst/>
              <a:cxnLst/>
              <a:rect l="l" t="t" r="r" b="b"/>
              <a:pathLst>
                <a:path w="2715"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39" y="3908"/>
                    <a:pt x="116" y="4018"/>
                  </a:cubicBezTo>
                  <a:lnTo>
                    <a:pt x="338" y="4355"/>
                  </a:lnTo>
                  <a:cubicBezTo>
                    <a:pt x="415" y="4466"/>
                    <a:pt x="453" y="4601"/>
                    <a:pt x="453" y="4730"/>
                  </a:cubicBezTo>
                  <a:lnTo>
                    <a:pt x="453" y="5659"/>
                  </a:lnTo>
                  <a:lnTo>
                    <a:pt x="2262" y="5659"/>
                  </a:lnTo>
                  <a:lnTo>
                    <a:pt x="2262" y="4730"/>
                  </a:lnTo>
                  <a:cubicBezTo>
                    <a:pt x="2262" y="4596"/>
                    <a:pt x="2301" y="4466"/>
                    <a:pt x="2378" y="4355"/>
                  </a:cubicBezTo>
                  <a:lnTo>
                    <a:pt x="2599" y="4018"/>
                  </a:lnTo>
                  <a:cubicBezTo>
                    <a:pt x="2676" y="3908"/>
                    <a:pt x="2715" y="3778"/>
                    <a:pt x="2715" y="3643"/>
                  </a:cubicBezTo>
                  <a:lnTo>
                    <a:pt x="2715" y="1410"/>
                  </a:lnTo>
                  <a:cubicBezTo>
                    <a:pt x="2715" y="1242"/>
                    <a:pt x="2618" y="1083"/>
                    <a:pt x="2464" y="1006"/>
                  </a:cubicBezTo>
                  <a:lnTo>
                    <a:pt x="1930" y="742"/>
                  </a:lnTo>
                  <a:cubicBezTo>
                    <a:pt x="1853" y="703"/>
                    <a:pt x="1805" y="626"/>
                    <a:pt x="1805" y="539"/>
                  </a:cubicBezTo>
                  <a:lnTo>
                    <a:pt x="1805"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83"/>
            <p:cNvSpPr/>
            <p:nvPr/>
          </p:nvSpPr>
          <p:spPr>
            <a:xfrm>
              <a:off x="6313004" y="3596186"/>
              <a:ext cx="17835" cy="94550"/>
            </a:xfrm>
            <a:custGeom>
              <a:avLst/>
              <a:gdLst/>
              <a:ahLst/>
              <a:cxnLst/>
              <a:rect l="l" t="t" r="r" b="b"/>
              <a:pathLst>
                <a:path w="680" h="3605" extrusionOk="0">
                  <a:moveTo>
                    <a:pt x="92" y="1"/>
                  </a:moveTo>
                  <a:cubicBezTo>
                    <a:pt x="35" y="73"/>
                    <a:pt x="1" y="169"/>
                    <a:pt x="1" y="265"/>
                  </a:cubicBezTo>
                  <a:lnTo>
                    <a:pt x="1" y="2493"/>
                  </a:lnTo>
                  <a:cubicBezTo>
                    <a:pt x="1" y="2628"/>
                    <a:pt x="39" y="2758"/>
                    <a:pt x="116" y="2873"/>
                  </a:cubicBezTo>
                  <a:lnTo>
                    <a:pt x="338" y="3210"/>
                  </a:lnTo>
                  <a:cubicBezTo>
                    <a:pt x="410" y="3321"/>
                    <a:pt x="453" y="3451"/>
                    <a:pt x="453" y="3585"/>
                  </a:cubicBezTo>
                  <a:lnTo>
                    <a:pt x="453" y="3605"/>
                  </a:lnTo>
                  <a:lnTo>
                    <a:pt x="679" y="3605"/>
                  </a:lnTo>
                  <a:lnTo>
                    <a:pt x="679" y="665"/>
                  </a:lnTo>
                  <a:cubicBezTo>
                    <a:pt x="679" y="520"/>
                    <a:pt x="612" y="386"/>
                    <a:pt x="496" y="304"/>
                  </a:cubicBezTo>
                  <a:lnTo>
                    <a:pt x="92"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83"/>
            <p:cNvSpPr/>
            <p:nvPr/>
          </p:nvSpPr>
          <p:spPr>
            <a:xfrm>
              <a:off x="6366272" y="3596186"/>
              <a:ext cx="17808" cy="94550"/>
            </a:xfrm>
            <a:custGeom>
              <a:avLst/>
              <a:gdLst/>
              <a:ahLst/>
              <a:cxnLst/>
              <a:rect l="l" t="t" r="r" b="b"/>
              <a:pathLst>
                <a:path w="679" h="3605" extrusionOk="0">
                  <a:moveTo>
                    <a:pt x="587" y="1"/>
                  </a:moveTo>
                  <a:lnTo>
                    <a:pt x="183" y="304"/>
                  </a:lnTo>
                  <a:cubicBezTo>
                    <a:pt x="68" y="386"/>
                    <a:pt x="0" y="520"/>
                    <a:pt x="0" y="665"/>
                  </a:cubicBezTo>
                  <a:lnTo>
                    <a:pt x="0" y="3605"/>
                  </a:lnTo>
                  <a:lnTo>
                    <a:pt x="227" y="3605"/>
                  </a:lnTo>
                  <a:lnTo>
                    <a:pt x="227" y="3585"/>
                  </a:lnTo>
                  <a:cubicBezTo>
                    <a:pt x="227" y="3451"/>
                    <a:pt x="270" y="3321"/>
                    <a:pt x="342" y="3210"/>
                  </a:cubicBezTo>
                  <a:lnTo>
                    <a:pt x="568" y="2873"/>
                  </a:lnTo>
                  <a:cubicBezTo>
                    <a:pt x="640" y="2758"/>
                    <a:pt x="679" y="2628"/>
                    <a:pt x="679" y="2493"/>
                  </a:cubicBezTo>
                  <a:lnTo>
                    <a:pt x="679" y="265"/>
                  </a:lnTo>
                  <a:cubicBezTo>
                    <a:pt x="679" y="169"/>
                    <a:pt x="645" y="73"/>
                    <a:pt x="587"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83"/>
            <p:cNvSpPr/>
            <p:nvPr/>
          </p:nvSpPr>
          <p:spPr>
            <a:xfrm>
              <a:off x="6324754" y="3678855"/>
              <a:ext cx="47603" cy="35748"/>
            </a:xfrm>
            <a:custGeom>
              <a:avLst/>
              <a:gdLst/>
              <a:ahLst/>
              <a:cxnLst/>
              <a:rect l="l" t="t" r="r" b="b"/>
              <a:pathLst>
                <a:path w="1815" h="1363" extrusionOk="0">
                  <a:moveTo>
                    <a:pt x="0" y="0"/>
                  </a:moveTo>
                  <a:lnTo>
                    <a:pt x="0" y="1362"/>
                  </a:lnTo>
                  <a:lnTo>
                    <a:pt x="1814" y="1362"/>
                  </a:lnTo>
                  <a:lnTo>
                    <a:pt x="181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83"/>
            <p:cNvSpPr/>
            <p:nvPr/>
          </p:nvSpPr>
          <p:spPr>
            <a:xfrm>
              <a:off x="6345578" y="3690841"/>
              <a:ext cx="5954" cy="23762"/>
            </a:xfrm>
            <a:custGeom>
              <a:avLst/>
              <a:gdLst/>
              <a:ahLst/>
              <a:cxnLst/>
              <a:rect l="l" t="t" r="r" b="b"/>
              <a:pathLst>
                <a:path w="227" h="906" extrusionOk="0">
                  <a:moveTo>
                    <a:pt x="111" y="1"/>
                  </a:moveTo>
                  <a:cubicBezTo>
                    <a:pt x="48" y="1"/>
                    <a:pt x="0" y="49"/>
                    <a:pt x="0" y="111"/>
                  </a:cubicBezTo>
                  <a:lnTo>
                    <a:pt x="0" y="905"/>
                  </a:lnTo>
                  <a:lnTo>
                    <a:pt x="226" y="905"/>
                  </a:lnTo>
                  <a:lnTo>
                    <a:pt x="226" y="111"/>
                  </a:lnTo>
                  <a:cubicBezTo>
                    <a:pt x="226" y="49"/>
                    <a:pt x="173" y="1"/>
                    <a:pt x="11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83"/>
            <p:cNvSpPr/>
            <p:nvPr/>
          </p:nvSpPr>
          <p:spPr>
            <a:xfrm>
              <a:off x="6345578"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83"/>
            <p:cNvSpPr/>
            <p:nvPr/>
          </p:nvSpPr>
          <p:spPr>
            <a:xfrm>
              <a:off x="6336609" y="3566156"/>
              <a:ext cx="23762" cy="29690"/>
            </a:xfrm>
            <a:custGeom>
              <a:avLst/>
              <a:gdLst/>
              <a:ahLst/>
              <a:cxnLst/>
              <a:rect l="l" t="t" r="r" b="b"/>
              <a:pathLst>
                <a:path w="906" h="1132" extrusionOk="0">
                  <a:moveTo>
                    <a:pt x="1" y="1"/>
                  </a:moveTo>
                  <a:lnTo>
                    <a:pt x="1" y="679"/>
                  </a:lnTo>
                  <a:cubicBezTo>
                    <a:pt x="1" y="929"/>
                    <a:pt x="203"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83"/>
            <p:cNvSpPr/>
            <p:nvPr/>
          </p:nvSpPr>
          <p:spPr>
            <a:xfrm>
              <a:off x="6324885" y="3518841"/>
              <a:ext cx="47472" cy="53268"/>
            </a:xfrm>
            <a:custGeom>
              <a:avLst/>
              <a:gdLst/>
              <a:ahLst/>
              <a:cxnLst/>
              <a:rect l="l" t="t" r="r" b="b"/>
              <a:pathLst>
                <a:path w="1810" h="2031" extrusionOk="0">
                  <a:moveTo>
                    <a:pt x="679" y="0"/>
                  </a:moveTo>
                  <a:cubicBezTo>
                    <a:pt x="303" y="0"/>
                    <a:pt x="0" y="303"/>
                    <a:pt x="0" y="679"/>
                  </a:cubicBezTo>
                  <a:lnTo>
                    <a:pt x="0" y="1131"/>
                  </a:lnTo>
                  <a:cubicBezTo>
                    <a:pt x="0" y="1626"/>
                    <a:pt x="404" y="2031"/>
                    <a:pt x="900" y="2031"/>
                  </a:cubicBezTo>
                  <a:cubicBezTo>
                    <a:pt x="903" y="2031"/>
                    <a:pt x="906" y="2031"/>
                    <a:pt x="909" y="2031"/>
                  </a:cubicBezTo>
                  <a:cubicBezTo>
                    <a:pt x="1405" y="2031"/>
                    <a:pt x="1809" y="1628"/>
                    <a:pt x="1809" y="1131"/>
                  </a:cubicBezTo>
                  <a:lnTo>
                    <a:pt x="1809" y="679"/>
                  </a:lnTo>
                  <a:cubicBezTo>
                    <a:pt x="1809" y="303"/>
                    <a:pt x="1506"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83"/>
            <p:cNvSpPr/>
            <p:nvPr/>
          </p:nvSpPr>
          <p:spPr>
            <a:xfrm>
              <a:off x="6324754" y="3518710"/>
              <a:ext cx="32706" cy="53452"/>
            </a:xfrm>
            <a:custGeom>
              <a:avLst/>
              <a:gdLst/>
              <a:ahLst/>
              <a:cxnLst/>
              <a:rect l="l" t="t" r="r" b="b"/>
              <a:pathLst>
                <a:path w="1247" h="2038" extrusionOk="0">
                  <a:moveTo>
                    <a:pt x="679" y="0"/>
                  </a:moveTo>
                  <a:cubicBezTo>
                    <a:pt x="308" y="0"/>
                    <a:pt x="0" y="303"/>
                    <a:pt x="0" y="679"/>
                  </a:cubicBezTo>
                  <a:lnTo>
                    <a:pt x="0" y="1131"/>
                  </a:lnTo>
                  <a:cubicBezTo>
                    <a:pt x="0" y="1652"/>
                    <a:pt x="424" y="2037"/>
                    <a:pt x="901" y="2037"/>
                  </a:cubicBezTo>
                  <a:cubicBezTo>
                    <a:pt x="1015" y="2037"/>
                    <a:pt x="1132" y="2016"/>
                    <a:pt x="1247" y="1968"/>
                  </a:cubicBezTo>
                  <a:cubicBezTo>
                    <a:pt x="905" y="1834"/>
                    <a:pt x="679" y="1502"/>
                    <a:pt x="679" y="1131"/>
                  </a:cubicBezTo>
                  <a:lnTo>
                    <a:pt x="679" y="679"/>
                  </a:lnTo>
                  <a:cubicBezTo>
                    <a:pt x="679" y="352"/>
                    <a:pt x="919" y="68"/>
                    <a:pt x="1247" y="15"/>
                  </a:cubicBezTo>
                  <a:cubicBezTo>
                    <a:pt x="1208" y="5"/>
                    <a:pt x="1170" y="0"/>
                    <a:pt x="113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83"/>
            <p:cNvSpPr/>
            <p:nvPr/>
          </p:nvSpPr>
          <p:spPr>
            <a:xfrm>
              <a:off x="6324754" y="3518710"/>
              <a:ext cx="47603" cy="23736"/>
            </a:xfrm>
            <a:custGeom>
              <a:avLst/>
              <a:gdLst/>
              <a:ahLst/>
              <a:cxnLst/>
              <a:rect l="l" t="t" r="r" b="b"/>
              <a:pathLst>
                <a:path w="1815" h="905" extrusionOk="0">
                  <a:moveTo>
                    <a:pt x="684" y="0"/>
                  </a:moveTo>
                  <a:cubicBezTo>
                    <a:pt x="308" y="0"/>
                    <a:pt x="0" y="303"/>
                    <a:pt x="0" y="679"/>
                  </a:cubicBezTo>
                  <a:cubicBezTo>
                    <a:pt x="0" y="679"/>
                    <a:pt x="679" y="905"/>
                    <a:pt x="1814" y="905"/>
                  </a:cubicBezTo>
                  <a:lnTo>
                    <a:pt x="1814" y="679"/>
                  </a:lnTo>
                  <a:cubicBezTo>
                    <a:pt x="1814" y="303"/>
                    <a:pt x="1506" y="0"/>
                    <a:pt x="113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83"/>
            <p:cNvSpPr/>
            <p:nvPr/>
          </p:nvSpPr>
          <p:spPr>
            <a:xfrm>
              <a:off x="6324754" y="3518710"/>
              <a:ext cx="32706" cy="21611"/>
            </a:xfrm>
            <a:custGeom>
              <a:avLst/>
              <a:gdLst/>
              <a:ahLst/>
              <a:cxnLst/>
              <a:rect l="l" t="t" r="r" b="b"/>
              <a:pathLst>
                <a:path w="1247" h="824" extrusionOk="0">
                  <a:moveTo>
                    <a:pt x="679" y="0"/>
                  </a:moveTo>
                  <a:cubicBezTo>
                    <a:pt x="308" y="0"/>
                    <a:pt x="0" y="303"/>
                    <a:pt x="0" y="679"/>
                  </a:cubicBezTo>
                  <a:cubicBezTo>
                    <a:pt x="226" y="746"/>
                    <a:pt x="453" y="794"/>
                    <a:pt x="679" y="823"/>
                  </a:cubicBezTo>
                  <a:lnTo>
                    <a:pt x="679" y="679"/>
                  </a:lnTo>
                  <a:cubicBezTo>
                    <a:pt x="679" y="347"/>
                    <a:pt x="919" y="68"/>
                    <a:pt x="1247" y="15"/>
                  </a:cubicBezTo>
                  <a:cubicBezTo>
                    <a:pt x="1208"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83"/>
            <p:cNvSpPr/>
            <p:nvPr/>
          </p:nvSpPr>
          <p:spPr>
            <a:xfrm>
              <a:off x="6407921" y="3566156"/>
              <a:ext cx="71208" cy="148448"/>
            </a:xfrm>
            <a:custGeom>
              <a:avLst/>
              <a:gdLst/>
              <a:ahLst/>
              <a:cxnLst/>
              <a:rect l="l" t="t" r="r" b="b"/>
              <a:pathLst>
                <a:path w="2715" h="5660" extrusionOk="0">
                  <a:moveTo>
                    <a:pt x="905" y="1"/>
                  </a:moveTo>
                  <a:lnTo>
                    <a:pt x="905" y="539"/>
                  </a:lnTo>
                  <a:cubicBezTo>
                    <a:pt x="905" y="626"/>
                    <a:pt x="857" y="703"/>
                    <a:pt x="780" y="742"/>
                  </a:cubicBezTo>
                  <a:lnTo>
                    <a:pt x="250" y="1006"/>
                  </a:lnTo>
                  <a:cubicBezTo>
                    <a:pt x="96" y="1083"/>
                    <a:pt x="0" y="1242"/>
                    <a:pt x="0" y="1415"/>
                  </a:cubicBezTo>
                  <a:lnTo>
                    <a:pt x="0" y="3643"/>
                  </a:lnTo>
                  <a:cubicBezTo>
                    <a:pt x="0" y="3778"/>
                    <a:pt x="39" y="3908"/>
                    <a:pt x="116" y="4018"/>
                  </a:cubicBezTo>
                  <a:lnTo>
                    <a:pt x="337" y="4355"/>
                  </a:lnTo>
                  <a:cubicBezTo>
                    <a:pt x="414" y="4466"/>
                    <a:pt x="453" y="4601"/>
                    <a:pt x="453" y="4730"/>
                  </a:cubicBezTo>
                  <a:lnTo>
                    <a:pt x="453" y="5659"/>
                  </a:lnTo>
                  <a:lnTo>
                    <a:pt x="2262" y="5659"/>
                  </a:lnTo>
                  <a:lnTo>
                    <a:pt x="2262" y="4730"/>
                  </a:lnTo>
                  <a:cubicBezTo>
                    <a:pt x="2262" y="4596"/>
                    <a:pt x="2305" y="4466"/>
                    <a:pt x="2377" y="4355"/>
                  </a:cubicBezTo>
                  <a:lnTo>
                    <a:pt x="2603" y="4018"/>
                  </a:lnTo>
                  <a:cubicBezTo>
                    <a:pt x="2676" y="3908"/>
                    <a:pt x="2714" y="3778"/>
                    <a:pt x="2714" y="3643"/>
                  </a:cubicBezTo>
                  <a:lnTo>
                    <a:pt x="2714" y="1410"/>
                  </a:lnTo>
                  <a:cubicBezTo>
                    <a:pt x="2714" y="1242"/>
                    <a:pt x="2618" y="1083"/>
                    <a:pt x="2464" y="1006"/>
                  </a:cubicBezTo>
                  <a:lnTo>
                    <a:pt x="1935" y="742"/>
                  </a:lnTo>
                  <a:cubicBezTo>
                    <a:pt x="1858" y="703"/>
                    <a:pt x="1809" y="626"/>
                    <a:pt x="1809" y="539"/>
                  </a:cubicBezTo>
                  <a:lnTo>
                    <a:pt x="1809"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83"/>
            <p:cNvSpPr/>
            <p:nvPr/>
          </p:nvSpPr>
          <p:spPr>
            <a:xfrm>
              <a:off x="6407921" y="3596186"/>
              <a:ext cx="17808" cy="94550"/>
            </a:xfrm>
            <a:custGeom>
              <a:avLst/>
              <a:gdLst/>
              <a:ahLst/>
              <a:cxnLst/>
              <a:rect l="l" t="t" r="r" b="b"/>
              <a:pathLst>
                <a:path w="679" h="3605" extrusionOk="0">
                  <a:moveTo>
                    <a:pt x="92" y="1"/>
                  </a:moveTo>
                  <a:cubicBezTo>
                    <a:pt x="34" y="73"/>
                    <a:pt x="0" y="169"/>
                    <a:pt x="0" y="265"/>
                  </a:cubicBezTo>
                  <a:lnTo>
                    <a:pt x="0" y="2493"/>
                  </a:lnTo>
                  <a:cubicBezTo>
                    <a:pt x="0" y="2628"/>
                    <a:pt x="39" y="2758"/>
                    <a:pt x="111" y="2873"/>
                  </a:cubicBezTo>
                  <a:lnTo>
                    <a:pt x="337" y="3210"/>
                  </a:lnTo>
                  <a:cubicBezTo>
                    <a:pt x="409" y="3321"/>
                    <a:pt x="453" y="3451"/>
                    <a:pt x="453" y="3585"/>
                  </a:cubicBezTo>
                  <a:lnTo>
                    <a:pt x="453" y="3605"/>
                  </a:lnTo>
                  <a:lnTo>
                    <a:pt x="679" y="3605"/>
                  </a:lnTo>
                  <a:lnTo>
                    <a:pt x="679" y="665"/>
                  </a:lnTo>
                  <a:cubicBezTo>
                    <a:pt x="679" y="520"/>
                    <a:pt x="611" y="386"/>
                    <a:pt x="496" y="304"/>
                  </a:cubicBezTo>
                  <a:lnTo>
                    <a:pt x="92"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83"/>
            <p:cNvSpPr/>
            <p:nvPr/>
          </p:nvSpPr>
          <p:spPr>
            <a:xfrm>
              <a:off x="6461163" y="3596186"/>
              <a:ext cx="17835" cy="94550"/>
            </a:xfrm>
            <a:custGeom>
              <a:avLst/>
              <a:gdLst/>
              <a:ahLst/>
              <a:cxnLst/>
              <a:rect l="l" t="t" r="r" b="b"/>
              <a:pathLst>
                <a:path w="680" h="3605" extrusionOk="0">
                  <a:moveTo>
                    <a:pt x="588" y="1"/>
                  </a:moveTo>
                  <a:lnTo>
                    <a:pt x="184" y="304"/>
                  </a:lnTo>
                  <a:cubicBezTo>
                    <a:pt x="68" y="386"/>
                    <a:pt x="1" y="520"/>
                    <a:pt x="1" y="665"/>
                  </a:cubicBezTo>
                  <a:lnTo>
                    <a:pt x="1" y="3605"/>
                  </a:lnTo>
                  <a:lnTo>
                    <a:pt x="227" y="3605"/>
                  </a:lnTo>
                  <a:lnTo>
                    <a:pt x="227" y="3585"/>
                  </a:lnTo>
                  <a:cubicBezTo>
                    <a:pt x="227" y="3451"/>
                    <a:pt x="270" y="3321"/>
                    <a:pt x="342" y="3210"/>
                  </a:cubicBezTo>
                  <a:lnTo>
                    <a:pt x="569" y="2873"/>
                  </a:lnTo>
                  <a:cubicBezTo>
                    <a:pt x="641" y="2758"/>
                    <a:pt x="679" y="2628"/>
                    <a:pt x="679" y="2493"/>
                  </a:cubicBezTo>
                  <a:lnTo>
                    <a:pt x="679" y="265"/>
                  </a:lnTo>
                  <a:cubicBezTo>
                    <a:pt x="679" y="169"/>
                    <a:pt x="646" y="73"/>
                    <a:pt x="58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83"/>
            <p:cNvSpPr/>
            <p:nvPr/>
          </p:nvSpPr>
          <p:spPr>
            <a:xfrm>
              <a:off x="6419776" y="3678855"/>
              <a:ext cx="47472" cy="35748"/>
            </a:xfrm>
            <a:custGeom>
              <a:avLst/>
              <a:gdLst/>
              <a:ahLst/>
              <a:cxnLst/>
              <a:rect l="l" t="t" r="r" b="b"/>
              <a:pathLst>
                <a:path w="1810"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83"/>
            <p:cNvSpPr/>
            <p:nvPr/>
          </p:nvSpPr>
          <p:spPr>
            <a:xfrm>
              <a:off x="6440469" y="3690841"/>
              <a:ext cx="6085" cy="23762"/>
            </a:xfrm>
            <a:custGeom>
              <a:avLst/>
              <a:gdLst/>
              <a:ahLst/>
              <a:cxnLst/>
              <a:rect l="l" t="t" r="r" b="b"/>
              <a:pathLst>
                <a:path w="232" h="906" extrusionOk="0">
                  <a:moveTo>
                    <a:pt x="124" y="0"/>
                  </a:moveTo>
                  <a:cubicBezTo>
                    <a:pt x="121" y="0"/>
                    <a:pt x="119" y="0"/>
                    <a:pt x="116" y="1"/>
                  </a:cubicBezTo>
                  <a:cubicBezTo>
                    <a:pt x="54" y="1"/>
                    <a:pt x="1" y="49"/>
                    <a:pt x="1" y="111"/>
                  </a:cubicBezTo>
                  <a:lnTo>
                    <a:pt x="1" y="905"/>
                  </a:lnTo>
                  <a:lnTo>
                    <a:pt x="232" y="905"/>
                  </a:lnTo>
                  <a:lnTo>
                    <a:pt x="232" y="111"/>
                  </a:lnTo>
                  <a:cubicBezTo>
                    <a:pt x="232" y="51"/>
                    <a:pt x="183" y="0"/>
                    <a:pt x="12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83"/>
            <p:cNvSpPr/>
            <p:nvPr/>
          </p:nvSpPr>
          <p:spPr>
            <a:xfrm>
              <a:off x="6440469" y="3595819"/>
              <a:ext cx="5954" cy="83194"/>
            </a:xfrm>
            <a:custGeom>
              <a:avLst/>
              <a:gdLst/>
              <a:ahLst/>
              <a:cxnLst/>
              <a:rect l="l" t="t" r="r" b="b"/>
              <a:pathLst>
                <a:path w="227" h="3172" extrusionOk="0">
                  <a:moveTo>
                    <a:pt x="1" y="0"/>
                  </a:moveTo>
                  <a:lnTo>
                    <a:pt x="1" y="3171"/>
                  </a:lnTo>
                  <a:lnTo>
                    <a:pt x="227" y="3171"/>
                  </a:lnTo>
                  <a:lnTo>
                    <a:pt x="227"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83"/>
            <p:cNvSpPr/>
            <p:nvPr/>
          </p:nvSpPr>
          <p:spPr>
            <a:xfrm>
              <a:off x="6431631" y="3566156"/>
              <a:ext cx="23631" cy="29690"/>
            </a:xfrm>
            <a:custGeom>
              <a:avLst/>
              <a:gdLst/>
              <a:ahLst/>
              <a:cxnLst/>
              <a:rect l="l" t="t" r="r" b="b"/>
              <a:pathLst>
                <a:path w="901" h="1132" extrusionOk="0">
                  <a:moveTo>
                    <a:pt x="1" y="1"/>
                  </a:moveTo>
                  <a:lnTo>
                    <a:pt x="1" y="679"/>
                  </a:lnTo>
                  <a:cubicBezTo>
                    <a:pt x="1" y="929"/>
                    <a:pt x="203" y="1131"/>
                    <a:pt x="453" y="1131"/>
                  </a:cubicBezTo>
                  <a:cubicBezTo>
                    <a:pt x="699" y="1131"/>
                    <a:pt x="901" y="929"/>
                    <a:pt x="901" y="679"/>
                  </a:cubicBezTo>
                  <a:lnTo>
                    <a:pt x="90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83"/>
            <p:cNvSpPr/>
            <p:nvPr/>
          </p:nvSpPr>
          <p:spPr>
            <a:xfrm>
              <a:off x="6419776" y="3518841"/>
              <a:ext cx="47472" cy="53268"/>
            </a:xfrm>
            <a:custGeom>
              <a:avLst/>
              <a:gdLst/>
              <a:ahLst/>
              <a:cxnLst/>
              <a:rect l="l" t="t" r="r" b="b"/>
              <a:pathLst>
                <a:path w="1810" h="2031" extrusionOk="0">
                  <a:moveTo>
                    <a:pt x="679" y="0"/>
                  </a:moveTo>
                  <a:cubicBezTo>
                    <a:pt x="304" y="0"/>
                    <a:pt x="1" y="303"/>
                    <a:pt x="1" y="679"/>
                  </a:cubicBezTo>
                  <a:lnTo>
                    <a:pt x="1" y="1131"/>
                  </a:lnTo>
                  <a:cubicBezTo>
                    <a:pt x="1" y="1626"/>
                    <a:pt x="405" y="2031"/>
                    <a:pt x="905" y="2031"/>
                  </a:cubicBezTo>
                  <a:cubicBezTo>
                    <a:pt x="908" y="2031"/>
                    <a:pt x="911" y="2031"/>
                    <a:pt x="914" y="2031"/>
                  </a:cubicBezTo>
                  <a:cubicBezTo>
                    <a:pt x="1410" y="2031"/>
                    <a:pt x="1810" y="1628"/>
                    <a:pt x="1810" y="1131"/>
                  </a:cubicBezTo>
                  <a:lnTo>
                    <a:pt x="1810" y="679"/>
                  </a:lnTo>
                  <a:cubicBezTo>
                    <a:pt x="1810" y="303"/>
                    <a:pt x="1507" y="0"/>
                    <a:pt x="113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83"/>
            <p:cNvSpPr/>
            <p:nvPr/>
          </p:nvSpPr>
          <p:spPr>
            <a:xfrm>
              <a:off x="6419671" y="3518710"/>
              <a:ext cx="32679" cy="53452"/>
            </a:xfrm>
            <a:custGeom>
              <a:avLst/>
              <a:gdLst/>
              <a:ahLst/>
              <a:cxnLst/>
              <a:rect l="l" t="t" r="r" b="b"/>
              <a:pathLst>
                <a:path w="1246" h="2038" extrusionOk="0">
                  <a:moveTo>
                    <a:pt x="683" y="0"/>
                  </a:moveTo>
                  <a:cubicBezTo>
                    <a:pt x="308" y="0"/>
                    <a:pt x="5" y="303"/>
                    <a:pt x="5" y="679"/>
                  </a:cubicBezTo>
                  <a:lnTo>
                    <a:pt x="5" y="1131"/>
                  </a:lnTo>
                  <a:cubicBezTo>
                    <a:pt x="1" y="1652"/>
                    <a:pt x="427" y="2037"/>
                    <a:pt x="902" y="2037"/>
                  </a:cubicBezTo>
                  <a:cubicBezTo>
                    <a:pt x="1016" y="2037"/>
                    <a:pt x="1132" y="2016"/>
                    <a:pt x="1246" y="1968"/>
                  </a:cubicBezTo>
                  <a:cubicBezTo>
                    <a:pt x="904" y="1834"/>
                    <a:pt x="683" y="1502"/>
                    <a:pt x="683" y="1131"/>
                  </a:cubicBezTo>
                  <a:lnTo>
                    <a:pt x="683" y="679"/>
                  </a:lnTo>
                  <a:cubicBezTo>
                    <a:pt x="683" y="352"/>
                    <a:pt x="919" y="68"/>
                    <a:pt x="1246" y="15"/>
                  </a:cubicBezTo>
                  <a:cubicBezTo>
                    <a:pt x="1207" y="5"/>
                    <a:pt x="1174"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83"/>
            <p:cNvSpPr/>
            <p:nvPr/>
          </p:nvSpPr>
          <p:spPr>
            <a:xfrm>
              <a:off x="6419645" y="3518710"/>
              <a:ext cx="47472" cy="23736"/>
            </a:xfrm>
            <a:custGeom>
              <a:avLst/>
              <a:gdLst/>
              <a:ahLst/>
              <a:cxnLst/>
              <a:rect l="l" t="t" r="r" b="b"/>
              <a:pathLst>
                <a:path w="1810"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83"/>
            <p:cNvSpPr/>
            <p:nvPr/>
          </p:nvSpPr>
          <p:spPr>
            <a:xfrm>
              <a:off x="6419776" y="3518710"/>
              <a:ext cx="32575" cy="21611"/>
            </a:xfrm>
            <a:custGeom>
              <a:avLst/>
              <a:gdLst/>
              <a:ahLst/>
              <a:cxnLst/>
              <a:rect l="l" t="t" r="r" b="b"/>
              <a:pathLst>
                <a:path w="1242" h="824" extrusionOk="0">
                  <a:moveTo>
                    <a:pt x="679" y="0"/>
                  </a:moveTo>
                  <a:cubicBezTo>
                    <a:pt x="304" y="0"/>
                    <a:pt x="1" y="303"/>
                    <a:pt x="1" y="679"/>
                  </a:cubicBezTo>
                  <a:cubicBezTo>
                    <a:pt x="222" y="746"/>
                    <a:pt x="448" y="794"/>
                    <a:pt x="679" y="823"/>
                  </a:cubicBezTo>
                  <a:lnTo>
                    <a:pt x="679" y="679"/>
                  </a:lnTo>
                  <a:cubicBezTo>
                    <a:pt x="679" y="347"/>
                    <a:pt x="915" y="68"/>
                    <a:pt x="1242" y="15"/>
                  </a:cubicBezTo>
                  <a:cubicBezTo>
                    <a:pt x="1203" y="5"/>
                    <a:pt x="1170" y="0"/>
                    <a:pt x="113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83"/>
            <p:cNvSpPr/>
            <p:nvPr/>
          </p:nvSpPr>
          <p:spPr>
            <a:xfrm>
              <a:off x="6502812" y="3566156"/>
              <a:ext cx="71339" cy="148448"/>
            </a:xfrm>
            <a:custGeom>
              <a:avLst/>
              <a:gdLst/>
              <a:ahLst/>
              <a:cxnLst/>
              <a:rect l="l" t="t" r="r" b="b"/>
              <a:pathLst>
                <a:path w="2720" h="5660" extrusionOk="0">
                  <a:moveTo>
                    <a:pt x="905" y="1"/>
                  </a:moveTo>
                  <a:lnTo>
                    <a:pt x="905" y="539"/>
                  </a:lnTo>
                  <a:cubicBezTo>
                    <a:pt x="905" y="626"/>
                    <a:pt x="857" y="703"/>
                    <a:pt x="780" y="742"/>
                  </a:cubicBezTo>
                  <a:lnTo>
                    <a:pt x="251" y="1006"/>
                  </a:lnTo>
                  <a:cubicBezTo>
                    <a:pt x="97" y="1083"/>
                    <a:pt x="1" y="1242"/>
                    <a:pt x="1" y="1415"/>
                  </a:cubicBezTo>
                  <a:lnTo>
                    <a:pt x="1" y="3643"/>
                  </a:lnTo>
                  <a:cubicBezTo>
                    <a:pt x="1" y="3778"/>
                    <a:pt x="44" y="3908"/>
                    <a:pt x="116" y="4018"/>
                  </a:cubicBezTo>
                  <a:lnTo>
                    <a:pt x="342" y="4355"/>
                  </a:lnTo>
                  <a:cubicBezTo>
                    <a:pt x="414" y="4466"/>
                    <a:pt x="453" y="4601"/>
                    <a:pt x="453" y="4730"/>
                  </a:cubicBezTo>
                  <a:lnTo>
                    <a:pt x="453" y="5659"/>
                  </a:lnTo>
                  <a:lnTo>
                    <a:pt x="2267" y="5659"/>
                  </a:lnTo>
                  <a:lnTo>
                    <a:pt x="2267" y="4730"/>
                  </a:lnTo>
                  <a:cubicBezTo>
                    <a:pt x="2267" y="4596"/>
                    <a:pt x="2306" y="4466"/>
                    <a:pt x="2378" y="4355"/>
                  </a:cubicBezTo>
                  <a:lnTo>
                    <a:pt x="2604" y="4018"/>
                  </a:lnTo>
                  <a:cubicBezTo>
                    <a:pt x="2676" y="3908"/>
                    <a:pt x="2719" y="3778"/>
                    <a:pt x="2719" y="3643"/>
                  </a:cubicBezTo>
                  <a:lnTo>
                    <a:pt x="2719" y="1410"/>
                  </a:lnTo>
                  <a:cubicBezTo>
                    <a:pt x="2715" y="1242"/>
                    <a:pt x="2618" y="1083"/>
                    <a:pt x="2464" y="1006"/>
                  </a:cubicBezTo>
                  <a:lnTo>
                    <a:pt x="1935" y="742"/>
                  </a:lnTo>
                  <a:cubicBezTo>
                    <a:pt x="1858" y="703"/>
                    <a:pt x="1810" y="626"/>
                    <a:pt x="1810" y="539"/>
                  </a:cubicBezTo>
                  <a:lnTo>
                    <a:pt x="1810"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83"/>
            <p:cNvSpPr/>
            <p:nvPr/>
          </p:nvSpPr>
          <p:spPr>
            <a:xfrm>
              <a:off x="6502812" y="3596186"/>
              <a:ext cx="17835" cy="94550"/>
            </a:xfrm>
            <a:custGeom>
              <a:avLst/>
              <a:gdLst/>
              <a:ahLst/>
              <a:cxnLst/>
              <a:rect l="l" t="t" r="r" b="b"/>
              <a:pathLst>
                <a:path w="680" h="3605" extrusionOk="0">
                  <a:moveTo>
                    <a:pt x="92" y="1"/>
                  </a:moveTo>
                  <a:cubicBezTo>
                    <a:pt x="34" y="73"/>
                    <a:pt x="1" y="169"/>
                    <a:pt x="1" y="265"/>
                  </a:cubicBezTo>
                  <a:lnTo>
                    <a:pt x="1" y="2493"/>
                  </a:lnTo>
                  <a:cubicBezTo>
                    <a:pt x="1" y="2628"/>
                    <a:pt x="39" y="2758"/>
                    <a:pt x="116" y="2873"/>
                  </a:cubicBezTo>
                  <a:lnTo>
                    <a:pt x="338" y="3210"/>
                  </a:lnTo>
                  <a:cubicBezTo>
                    <a:pt x="414" y="3321"/>
                    <a:pt x="453" y="3451"/>
                    <a:pt x="453" y="3585"/>
                  </a:cubicBezTo>
                  <a:lnTo>
                    <a:pt x="453" y="3605"/>
                  </a:lnTo>
                  <a:lnTo>
                    <a:pt x="679" y="3605"/>
                  </a:lnTo>
                  <a:lnTo>
                    <a:pt x="679" y="665"/>
                  </a:lnTo>
                  <a:cubicBezTo>
                    <a:pt x="679" y="520"/>
                    <a:pt x="612" y="386"/>
                    <a:pt x="501" y="304"/>
                  </a:cubicBezTo>
                  <a:lnTo>
                    <a:pt x="92" y="1"/>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83"/>
            <p:cNvSpPr/>
            <p:nvPr/>
          </p:nvSpPr>
          <p:spPr>
            <a:xfrm>
              <a:off x="6556211" y="3596186"/>
              <a:ext cx="17808" cy="94550"/>
            </a:xfrm>
            <a:custGeom>
              <a:avLst/>
              <a:gdLst/>
              <a:ahLst/>
              <a:cxnLst/>
              <a:rect l="l" t="t" r="r" b="b"/>
              <a:pathLst>
                <a:path w="679" h="3605" extrusionOk="0">
                  <a:moveTo>
                    <a:pt x="587" y="1"/>
                  </a:moveTo>
                  <a:lnTo>
                    <a:pt x="178" y="304"/>
                  </a:lnTo>
                  <a:cubicBezTo>
                    <a:pt x="67" y="386"/>
                    <a:pt x="0" y="520"/>
                    <a:pt x="0" y="665"/>
                  </a:cubicBezTo>
                  <a:lnTo>
                    <a:pt x="0" y="3605"/>
                  </a:lnTo>
                  <a:lnTo>
                    <a:pt x="226" y="3605"/>
                  </a:lnTo>
                  <a:lnTo>
                    <a:pt x="226" y="3585"/>
                  </a:lnTo>
                  <a:cubicBezTo>
                    <a:pt x="226" y="3451"/>
                    <a:pt x="265" y="3321"/>
                    <a:pt x="342" y="3210"/>
                  </a:cubicBezTo>
                  <a:lnTo>
                    <a:pt x="563" y="2873"/>
                  </a:lnTo>
                  <a:cubicBezTo>
                    <a:pt x="640" y="2758"/>
                    <a:pt x="679" y="2628"/>
                    <a:pt x="679" y="2493"/>
                  </a:cubicBezTo>
                  <a:lnTo>
                    <a:pt x="679" y="265"/>
                  </a:lnTo>
                  <a:cubicBezTo>
                    <a:pt x="679" y="169"/>
                    <a:pt x="645" y="73"/>
                    <a:pt x="587"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83"/>
            <p:cNvSpPr/>
            <p:nvPr/>
          </p:nvSpPr>
          <p:spPr>
            <a:xfrm>
              <a:off x="6514667" y="3678855"/>
              <a:ext cx="47498" cy="35748"/>
            </a:xfrm>
            <a:custGeom>
              <a:avLst/>
              <a:gdLst/>
              <a:ahLst/>
              <a:cxnLst/>
              <a:rect l="l" t="t" r="r" b="b"/>
              <a:pathLst>
                <a:path w="1811" h="1363" extrusionOk="0">
                  <a:moveTo>
                    <a:pt x="1" y="0"/>
                  </a:moveTo>
                  <a:lnTo>
                    <a:pt x="1" y="1362"/>
                  </a:lnTo>
                  <a:lnTo>
                    <a:pt x="1810" y="1362"/>
                  </a:lnTo>
                  <a:lnTo>
                    <a:pt x="1810"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83"/>
            <p:cNvSpPr/>
            <p:nvPr/>
          </p:nvSpPr>
          <p:spPr>
            <a:xfrm>
              <a:off x="6535492" y="3690841"/>
              <a:ext cx="5980" cy="23762"/>
            </a:xfrm>
            <a:custGeom>
              <a:avLst/>
              <a:gdLst/>
              <a:ahLst/>
              <a:cxnLst/>
              <a:rect l="l" t="t" r="r" b="b"/>
              <a:pathLst>
                <a:path w="228" h="906" extrusionOk="0">
                  <a:moveTo>
                    <a:pt x="112" y="1"/>
                  </a:moveTo>
                  <a:cubicBezTo>
                    <a:pt x="49" y="1"/>
                    <a:pt x="1" y="49"/>
                    <a:pt x="1" y="111"/>
                  </a:cubicBezTo>
                  <a:lnTo>
                    <a:pt x="1" y="905"/>
                  </a:lnTo>
                  <a:lnTo>
                    <a:pt x="227" y="905"/>
                  </a:lnTo>
                  <a:lnTo>
                    <a:pt x="227" y="111"/>
                  </a:lnTo>
                  <a:cubicBezTo>
                    <a:pt x="227" y="49"/>
                    <a:pt x="174" y="1"/>
                    <a:pt x="11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83"/>
            <p:cNvSpPr/>
            <p:nvPr/>
          </p:nvSpPr>
          <p:spPr>
            <a:xfrm>
              <a:off x="6535387" y="3595819"/>
              <a:ext cx="5954" cy="83194"/>
            </a:xfrm>
            <a:custGeom>
              <a:avLst/>
              <a:gdLst/>
              <a:ahLst/>
              <a:cxnLst/>
              <a:rect l="l" t="t" r="r" b="b"/>
              <a:pathLst>
                <a:path w="227" h="3172" extrusionOk="0">
                  <a:moveTo>
                    <a:pt x="0" y="0"/>
                  </a:moveTo>
                  <a:lnTo>
                    <a:pt x="0" y="3171"/>
                  </a:lnTo>
                  <a:lnTo>
                    <a:pt x="226" y="3171"/>
                  </a:lnTo>
                  <a:lnTo>
                    <a:pt x="226"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83"/>
            <p:cNvSpPr/>
            <p:nvPr/>
          </p:nvSpPr>
          <p:spPr>
            <a:xfrm>
              <a:off x="6526548" y="3566156"/>
              <a:ext cx="23736" cy="29690"/>
            </a:xfrm>
            <a:custGeom>
              <a:avLst/>
              <a:gdLst/>
              <a:ahLst/>
              <a:cxnLst/>
              <a:rect l="l" t="t" r="r" b="b"/>
              <a:pathLst>
                <a:path w="905" h="1132" extrusionOk="0">
                  <a:moveTo>
                    <a:pt x="0" y="1"/>
                  </a:moveTo>
                  <a:lnTo>
                    <a:pt x="0" y="679"/>
                  </a:lnTo>
                  <a:cubicBezTo>
                    <a:pt x="0" y="929"/>
                    <a:pt x="202" y="1131"/>
                    <a:pt x="453" y="1131"/>
                  </a:cubicBezTo>
                  <a:cubicBezTo>
                    <a:pt x="703" y="1131"/>
                    <a:pt x="905" y="929"/>
                    <a:pt x="905" y="679"/>
                  </a:cubicBezTo>
                  <a:lnTo>
                    <a:pt x="90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83"/>
            <p:cNvSpPr/>
            <p:nvPr/>
          </p:nvSpPr>
          <p:spPr>
            <a:xfrm>
              <a:off x="6514798" y="3518841"/>
              <a:ext cx="47367" cy="53268"/>
            </a:xfrm>
            <a:custGeom>
              <a:avLst/>
              <a:gdLst/>
              <a:ahLst/>
              <a:cxnLst/>
              <a:rect l="l" t="t" r="r" b="b"/>
              <a:pathLst>
                <a:path w="1806" h="2031" extrusionOk="0">
                  <a:moveTo>
                    <a:pt x="679" y="0"/>
                  </a:moveTo>
                  <a:cubicBezTo>
                    <a:pt x="304" y="0"/>
                    <a:pt x="1" y="303"/>
                    <a:pt x="1" y="679"/>
                  </a:cubicBezTo>
                  <a:lnTo>
                    <a:pt x="1" y="1131"/>
                  </a:lnTo>
                  <a:cubicBezTo>
                    <a:pt x="1" y="1626"/>
                    <a:pt x="400" y="2031"/>
                    <a:pt x="901" y="2031"/>
                  </a:cubicBezTo>
                  <a:cubicBezTo>
                    <a:pt x="1401" y="2031"/>
                    <a:pt x="1805" y="1626"/>
                    <a:pt x="1805" y="1131"/>
                  </a:cubicBezTo>
                  <a:lnTo>
                    <a:pt x="1805" y="679"/>
                  </a:lnTo>
                  <a:cubicBezTo>
                    <a:pt x="1805" y="303"/>
                    <a:pt x="1497" y="0"/>
                    <a:pt x="112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83"/>
            <p:cNvSpPr/>
            <p:nvPr/>
          </p:nvSpPr>
          <p:spPr>
            <a:xfrm>
              <a:off x="6514588" y="3518710"/>
              <a:ext cx="32811" cy="53452"/>
            </a:xfrm>
            <a:custGeom>
              <a:avLst/>
              <a:gdLst/>
              <a:ahLst/>
              <a:cxnLst/>
              <a:rect l="l" t="t" r="r" b="b"/>
              <a:pathLst>
                <a:path w="1251" h="2038" extrusionOk="0">
                  <a:moveTo>
                    <a:pt x="682" y="0"/>
                  </a:moveTo>
                  <a:cubicBezTo>
                    <a:pt x="307" y="0"/>
                    <a:pt x="4" y="303"/>
                    <a:pt x="4" y="679"/>
                  </a:cubicBezTo>
                  <a:lnTo>
                    <a:pt x="4" y="1131"/>
                  </a:lnTo>
                  <a:cubicBezTo>
                    <a:pt x="0" y="1652"/>
                    <a:pt x="426" y="2037"/>
                    <a:pt x="904" y="2037"/>
                  </a:cubicBezTo>
                  <a:cubicBezTo>
                    <a:pt x="1018" y="2037"/>
                    <a:pt x="1135" y="2016"/>
                    <a:pt x="1250" y="1968"/>
                  </a:cubicBezTo>
                  <a:cubicBezTo>
                    <a:pt x="904" y="1834"/>
                    <a:pt x="682" y="1502"/>
                    <a:pt x="682" y="1131"/>
                  </a:cubicBezTo>
                  <a:lnTo>
                    <a:pt x="682" y="679"/>
                  </a:lnTo>
                  <a:cubicBezTo>
                    <a:pt x="682" y="352"/>
                    <a:pt x="923" y="68"/>
                    <a:pt x="1245" y="15"/>
                  </a:cubicBezTo>
                  <a:cubicBezTo>
                    <a:pt x="1212" y="5"/>
                    <a:pt x="1173" y="0"/>
                    <a:pt x="113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83"/>
            <p:cNvSpPr/>
            <p:nvPr/>
          </p:nvSpPr>
          <p:spPr>
            <a:xfrm>
              <a:off x="6514667" y="3518710"/>
              <a:ext cx="47498" cy="23736"/>
            </a:xfrm>
            <a:custGeom>
              <a:avLst/>
              <a:gdLst/>
              <a:ahLst/>
              <a:cxnLst/>
              <a:rect l="l" t="t" r="r" b="b"/>
              <a:pathLst>
                <a:path w="1811" h="905" extrusionOk="0">
                  <a:moveTo>
                    <a:pt x="679" y="0"/>
                  </a:moveTo>
                  <a:cubicBezTo>
                    <a:pt x="304" y="0"/>
                    <a:pt x="1" y="303"/>
                    <a:pt x="1" y="679"/>
                  </a:cubicBezTo>
                  <a:cubicBezTo>
                    <a:pt x="1" y="679"/>
                    <a:pt x="679" y="905"/>
                    <a:pt x="1810" y="905"/>
                  </a:cubicBezTo>
                  <a:lnTo>
                    <a:pt x="1810" y="679"/>
                  </a:lnTo>
                  <a:cubicBezTo>
                    <a:pt x="1810" y="303"/>
                    <a:pt x="1507" y="0"/>
                    <a:pt x="113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83"/>
            <p:cNvSpPr/>
            <p:nvPr/>
          </p:nvSpPr>
          <p:spPr>
            <a:xfrm>
              <a:off x="6514667" y="3518710"/>
              <a:ext cx="32601" cy="21611"/>
            </a:xfrm>
            <a:custGeom>
              <a:avLst/>
              <a:gdLst/>
              <a:ahLst/>
              <a:cxnLst/>
              <a:rect l="l" t="t" r="r" b="b"/>
              <a:pathLst>
                <a:path w="1243" h="824" extrusionOk="0">
                  <a:moveTo>
                    <a:pt x="679" y="0"/>
                  </a:moveTo>
                  <a:cubicBezTo>
                    <a:pt x="304" y="0"/>
                    <a:pt x="1" y="303"/>
                    <a:pt x="1" y="679"/>
                  </a:cubicBezTo>
                  <a:cubicBezTo>
                    <a:pt x="222" y="746"/>
                    <a:pt x="448" y="794"/>
                    <a:pt x="679" y="823"/>
                  </a:cubicBezTo>
                  <a:lnTo>
                    <a:pt x="679" y="679"/>
                  </a:lnTo>
                  <a:cubicBezTo>
                    <a:pt x="679" y="347"/>
                    <a:pt x="920" y="68"/>
                    <a:pt x="1242" y="15"/>
                  </a:cubicBezTo>
                  <a:cubicBezTo>
                    <a:pt x="1209" y="5"/>
                    <a:pt x="1170" y="0"/>
                    <a:pt x="113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83"/>
            <p:cNvSpPr/>
            <p:nvPr/>
          </p:nvSpPr>
          <p:spPr>
            <a:xfrm>
              <a:off x="6212684" y="3412436"/>
              <a:ext cx="366765" cy="307832"/>
            </a:xfrm>
            <a:custGeom>
              <a:avLst/>
              <a:gdLst/>
              <a:ahLst/>
              <a:cxnLst/>
              <a:rect l="l" t="t" r="r" b="b"/>
              <a:pathLst>
                <a:path w="13984" h="11737" extrusionOk="0">
                  <a:moveTo>
                    <a:pt x="3595" y="410"/>
                  </a:moveTo>
                  <a:cubicBezTo>
                    <a:pt x="3860" y="415"/>
                    <a:pt x="4071" y="626"/>
                    <a:pt x="4071" y="886"/>
                  </a:cubicBezTo>
                  <a:lnTo>
                    <a:pt x="4071" y="1338"/>
                  </a:lnTo>
                  <a:cubicBezTo>
                    <a:pt x="4071" y="1723"/>
                    <a:pt x="3758" y="2036"/>
                    <a:pt x="3369" y="2036"/>
                  </a:cubicBezTo>
                  <a:cubicBezTo>
                    <a:pt x="2984" y="2036"/>
                    <a:pt x="2671" y="1723"/>
                    <a:pt x="2671" y="1338"/>
                  </a:cubicBezTo>
                  <a:lnTo>
                    <a:pt x="2671" y="886"/>
                  </a:lnTo>
                  <a:cubicBezTo>
                    <a:pt x="2671" y="626"/>
                    <a:pt x="2883" y="415"/>
                    <a:pt x="3143" y="410"/>
                  </a:cubicBezTo>
                  <a:close/>
                  <a:moveTo>
                    <a:pt x="7218" y="415"/>
                  </a:moveTo>
                  <a:cubicBezTo>
                    <a:pt x="7478" y="415"/>
                    <a:pt x="7690" y="626"/>
                    <a:pt x="7694" y="886"/>
                  </a:cubicBezTo>
                  <a:lnTo>
                    <a:pt x="7694" y="1338"/>
                  </a:lnTo>
                  <a:cubicBezTo>
                    <a:pt x="7690" y="1723"/>
                    <a:pt x="7377" y="2041"/>
                    <a:pt x="6992" y="2041"/>
                  </a:cubicBezTo>
                  <a:cubicBezTo>
                    <a:pt x="6607" y="2041"/>
                    <a:pt x="6294" y="1723"/>
                    <a:pt x="6289" y="1338"/>
                  </a:cubicBezTo>
                  <a:lnTo>
                    <a:pt x="6289" y="886"/>
                  </a:lnTo>
                  <a:cubicBezTo>
                    <a:pt x="6294" y="626"/>
                    <a:pt x="6506" y="415"/>
                    <a:pt x="6766" y="415"/>
                  </a:cubicBezTo>
                  <a:close/>
                  <a:moveTo>
                    <a:pt x="10841" y="415"/>
                  </a:moveTo>
                  <a:cubicBezTo>
                    <a:pt x="11101" y="415"/>
                    <a:pt x="11313" y="626"/>
                    <a:pt x="11313" y="886"/>
                  </a:cubicBezTo>
                  <a:lnTo>
                    <a:pt x="11313" y="1338"/>
                  </a:lnTo>
                  <a:cubicBezTo>
                    <a:pt x="11313" y="1728"/>
                    <a:pt x="11000" y="2041"/>
                    <a:pt x="10615" y="2041"/>
                  </a:cubicBezTo>
                  <a:cubicBezTo>
                    <a:pt x="10225" y="2041"/>
                    <a:pt x="9913" y="1728"/>
                    <a:pt x="9913" y="1338"/>
                  </a:cubicBezTo>
                  <a:lnTo>
                    <a:pt x="9913" y="886"/>
                  </a:lnTo>
                  <a:cubicBezTo>
                    <a:pt x="9913" y="626"/>
                    <a:pt x="10124" y="415"/>
                    <a:pt x="10389" y="415"/>
                  </a:cubicBezTo>
                  <a:close/>
                  <a:moveTo>
                    <a:pt x="3619" y="2450"/>
                  </a:moveTo>
                  <a:lnTo>
                    <a:pt x="3619" y="2556"/>
                  </a:lnTo>
                  <a:cubicBezTo>
                    <a:pt x="3619" y="2633"/>
                    <a:pt x="3638" y="2710"/>
                    <a:pt x="3677" y="2777"/>
                  </a:cubicBezTo>
                  <a:lnTo>
                    <a:pt x="3383" y="3071"/>
                  </a:lnTo>
                  <a:cubicBezTo>
                    <a:pt x="3381" y="3076"/>
                    <a:pt x="3376" y="3078"/>
                    <a:pt x="3371" y="3078"/>
                  </a:cubicBezTo>
                  <a:cubicBezTo>
                    <a:pt x="3365" y="3078"/>
                    <a:pt x="3359" y="3076"/>
                    <a:pt x="3354" y="3071"/>
                  </a:cubicBezTo>
                  <a:lnTo>
                    <a:pt x="3061" y="2777"/>
                  </a:lnTo>
                  <a:cubicBezTo>
                    <a:pt x="3099" y="2710"/>
                    <a:pt x="3123" y="2633"/>
                    <a:pt x="3123" y="2556"/>
                  </a:cubicBezTo>
                  <a:lnTo>
                    <a:pt x="3123" y="2450"/>
                  </a:lnTo>
                  <a:close/>
                  <a:moveTo>
                    <a:pt x="7237" y="2450"/>
                  </a:moveTo>
                  <a:lnTo>
                    <a:pt x="7237" y="2556"/>
                  </a:lnTo>
                  <a:cubicBezTo>
                    <a:pt x="7237" y="2633"/>
                    <a:pt x="7261" y="2710"/>
                    <a:pt x="7300" y="2777"/>
                  </a:cubicBezTo>
                  <a:lnTo>
                    <a:pt x="7006" y="3071"/>
                  </a:lnTo>
                  <a:cubicBezTo>
                    <a:pt x="7002" y="3076"/>
                    <a:pt x="6997" y="3078"/>
                    <a:pt x="6992" y="3078"/>
                  </a:cubicBezTo>
                  <a:cubicBezTo>
                    <a:pt x="6987" y="3078"/>
                    <a:pt x="6982" y="3076"/>
                    <a:pt x="6978" y="3071"/>
                  </a:cubicBezTo>
                  <a:lnTo>
                    <a:pt x="6684" y="2777"/>
                  </a:lnTo>
                  <a:cubicBezTo>
                    <a:pt x="6722" y="2710"/>
                    <a:pt x="6747" y="2633"/>
                    <a:pt x="6742" y="2556"/>
                  </a:cubicBezTo>
                  <a:lnTo>
                    <a:pt x="6742" y="2450"/>
                  </a:lnTo>
                  <a:close/>
                  <a:moveTo>
                    <a:pt x="10861" y="2450"/>
                  </a:moveTo>
                  <a:lnTo>
                    <a:pt x="10861" y="2556"/>
                  </a:lnTo>
                  <a:cubicBezTo>
                    <a:pt x="10861" y="2638"/>
                    <a:pt x="10880" y="2710"/>
                    <a:pt x="10923" y="2777"/>
                  </a:cubicBezTo>
                  <a:lnTo>
                    <a:pt x="10630" y="3071"/>
                  </a:lnTo>
                  <a:cubicBezTo>
                    <a:pt x="10625" y="3076"/>
                    <a:pt x="10619" y="3078"/>
                    <a:pt x="10613" y="3078"/>
                  </a:cubicBezTo>
                  <a:cubicBezTo>
                    <a:pt x="10608" y="3078"/>
                    <a:pt x="10603" y="3076"/>
                    <a:pt x="10601" y="3071"/>
                  </a:cubicBezTo>
                  <a:lnTo>
                    <a:pt x="10307" y="2777"/>
                  </a:lnTo>
                  <a:cubicBezTo>
                    <a:pt x="10346" y="2710"/>
                    <a:pt x="10365" y="2638"/>
                    <a:pt x="10365" y="2556"/>
                  </a:cubicBezTo>
                  <a:lnTo>
                    <a:pt x="10365" y="2450"/>
                  </a:lnTo>
                  <a:close/>
                  <a:moveTo>
                    <a:pt x="1790" y="4259"/>
                  </a:moveTo>
                  <a:cubicBezTo>
                    <a:pt x="2050" y="4259"/>
                    <a:pt x="2262" y="4471"/>
                    <a:pt x="2262" y="4736"/>
                  </a:cubicBezTo>
                  <a:lnTo>
                    <a:pt x="2262" y="5183"/>
                  </a:lnTo>
                  <a:cubicBezTo>
                    <a:pt x="2262" y="5573"/>
                    <a:pt x="1944" y="5886"/>
                    <a:pt x="1559" y="5886"/>
                  </a:cubicBezTo>
                  <a:cubicBezTo>
                    <a:pt x="1175" y="5886"/>
                    <a:pt x="862" y="5573"/>
                    <a:pt x="862" y="5183"/>
                  </a:cubicBezTo>
                  <a:lnTo>
                    <a:pt x="862" y="4731"/>
                  </a:lnTo>
                  <a:cubicBezTo>
                    <a:pt x="862" y="4471"/>
                    <a:pt x="1074" y="4259"/>
                    <a:pt x="1338" y="4259"/>
                  </a:cubicBezTo>
                  <a:close/>
                  <a:moveTo>
                    <a:pt x="5409" y="4259"/>
                  </a:moveTo>
                  <a:cubicBezTo>
                    <a:pt x="5669" y="4259"/>
                    <a:pt x="5880" y="4471"/>
                    <a:pt x="5880" y="4731"/>
                  </a:cubicBezTo>
                  <a:lnTo>
                    <a:pt x="5880" y="5183"/>
                  </a:lnTo>
                  <a:cubicBezTo>
                    <a:pt x="5880" y="5573"/>
                    <a:pt x="5568" y="5886"/>
                    <a:pt x="5183" y="5886"/>
                  </a:cubicBezTo>
                  <a:cubicBezTo>
                    <a:pt x="4798" y="5886"/>
                    <a:pt x="4480" y="5573"/>
                    <a:pt x="4480" y="5183"/>
                  </a:cubicBezTo>
                  <a:lnTo>
                    <a:pt x="4480" y="4731"/>
                  </a:lnTo>
                  <a:cubicBezTo>
                    <a:pt x="4480" y="4471"/>
                    <a:pt x="4697" y="4259"/>
                    <a:pt x="4957" y="4259"/>
                  </a:cubicBezTo>
                  <a:close/>
                  <a:moveTo>
                    <a:pt x="9032" y="4259"/>
                  </a:moveTo>
                  <a:cubicBezTo>
                    <a:pt x="9292" y="4259"/>
                    <a:pt x="9504" y="4471"/>
                    <a:pt x="9504" y="4731"/>
                  </a:cubicBezTo>
                  <a:lnTo>
                    <a:pt x="9504" y="5183"/>
                  </a:lnTo>
                  <a:cubicBezTo>
                    <a:pt x="9504" y="5573"/>
                    <a:pt x="9191" y="5886"/>
                    <a:pt x="8806" y="5886"/>
                  </a:cubicBezTo>
                  <a:cubicBezTo>
                    <a:pt x="8416" y="5886"/>
                    <a:pt x="8103" y="5573"/>
                    <a:pt x="8103" y="5183"/>
                  </a:cubicBezTo>
                  <a:lnTo>
                    <a:pt x="8103" y="4731"/>
                  </a:lnTo>
                  <a:cubicBezTo>
                    <a:pt x="8103" y="4471"/>
                    <a:pt x="8315" y="4259"/>
                    <a:pt x="8580" y="4259"/>
                  </a:cubicBezTo>
                  <a:close/>
                  <a:moveTo>
                    <a:pt x="12646" y="4259"/>
                  </a:moveTo>
                  <a:cubicBezTo>
                    <a:pt x="12906" y="4259"/>
                    <a:pt x="13117" y="4471"/>
                    <a:pt x="13117" y="4736"/>
                  </a:cubicBezTo>
                  <a:lnTo>
                    <a:pt x="13117" y="5188"/>
                  </a:lnTo>
                  <a:cubicBezTo>
                    <a:pt x="13117" y="5573"/>
                    <a:pt x="12805" y="5886"/>
                    <a:pt x="12420" y="5886"/>
                  </a:cubicBezTo>
                  <a:cubicBezTo>
                    <a:pt x="12030" y="5886"/>
                    <a:pt x="11717" y="5573"/>
                    <a:pt x="11717" y="5188"/>
                  </a:cubicBezTo>
                  <a:lnTo>
                    <a:pt x="11717" y="4736"/>
                  </a:lnTo>
                  <a:lnTo>
                    <a:pt x="11722" y="4736"/>
                  </a:lnTo>
                  <a:cubicBezTo>
                    <a:pt x="11722" y="4471"/>
                    <a:pt x="11938" y="4259"/>
                    <a:pt x="12198" y="4259"/>
                  </a:cubicBezTo>
                  <a:close/>
                  <a:moveTo>
                    <a:pt x="1810" y="6295"/>
                  </a:moveTo>
                  <a:lnTo>
                    <a:pt x="1810" y="6400"/>
                  </a:lnTo>
                  <a:cubicBezTo>
                    <a:pt x="1810" y="6477"/>
                    <a:pt x="1829" y="6554"/>
                    <a:pt x="1867" y="6622"/>
                  </a:cubicBezTo>
                  <a:lnTo>
                    <a:pt x="1574" y="6915"/>
                  </a:lnTo>
                  <a:cubicBezTo>
                    <a:pt x="1572" y="6920"/>
                    <a:pt x="1567" y="6923"/>
                    <a:pt x="1561" y="6923"/>
                  </a:cubicBezTo>
                  <a:cubicBezTo>
                    <a:pt x="1556" y="6923"/>
                    <a:pt x="1550" y="6920"/>
                    <a:pt x="1545" y="6915"/>
                  </a:cubicBezTo>
                  <a:lnTo>
                    <a:pt x="1252" y="6622"/>
                  </a:lnTo>
                  <a:cubicBezTo>
                    <a:pt x="1290" y="6554"/>
                    <a:pt x="1314" y="6477"/>
                    <a:pt x="1314" y="6400"/>
                  </a:cubicBezTo>
                  <a:lnTo>
                    <a:pt x="1314" y="6295"/>
                  </a:lnTo>
                  <a:close/>
                  <a:moveTo>
                    <a:pt x="5428" y="6295"/>
                  </a:moveTo>
                  <a:lnTo>
                    <a:pt x="5428" y="6400"/>
                  </a:lnTo>
                  <a:cubicBezTo>
                    <a:pt x="5428" y="6482"/>
                    <a:pt x="5452" y="6554"/>
                    <a:pt x="5491" y="6622"/>
                  </a:cubicBezTo>
                  <a:lnTo>
                    <a:pt x="5197" y="6915"/>
                  </a:lnTo>
                  <a:cubicBezTo>
                    <a:pt x="5192" y="6920"/>
                    <a:pt x="5186" y="6923"/>
                    <a:pt x="5181" y="6923"/>
                  </a:cubicBezTo>
                  <a:cubicBezTo>
                    <a:pt x="5176" y="6923"/>
                    <a:pt x="5171" y="6920"/>
                    <a:pt x="5168" y="6915"/>
                  </a:cubicBezTo>
                  <a:lnTo>
                    <a:pt x="4875" y="6622"/>
                  </a:lnTo>
                  <a:cubicBezTo>
                    <a:pt x="4913" y="6554"/>
                    <a:pt x="4933" y="6482"/>
                    <a:pt x="4933" y="6400"/>
                  </a:cubicBezTo>
                  <a:lnTo>
                    <a:pt x="4933" y="6295"/>
                  </a:lnTo>
                  <a:close/>
                  <a:moveTo>
                    <a:pt x="9051" y="6295"/>
                  </a:moveTo>
                  <a:lnTo>
                    <a:pt x="9051" y="6400"/>
                  </a:lnTo>
                  <a:cubicBezTo>
                    <a:pt x="9051" y="6482"/>
                    <a:pt x="9071" y="6554"/>
                    <a:pt x="9114" y="6622"/>
                  </a:cubicBezTo>
                  <a:lnTo>
                    <a:pt x="8820" y="6915"/>
                  </a:lnTo>
                  <a:cubicBezTo>
                    <a:pt x="8816" y="6920"/>
                    <a:pt x="8810" y="6923"/>
                    <a:pt x="8804" y="6923"/>
                  </a:cubicBezTo>
                  <a:cubicBezTo>
                    <a:pt x="8798" y="6923"/>
                    <a:pt x="8792" y="6920"/>
                    <a:pt x="8787" y="6915"/>
                  </a:cubicBezTo>
                  <a:lnTo>
                    <a:pt x="8498" y="6622"/>
                  </a:lnTo>
                  <a:cubicBezTo>
                    <a:pt x="8537" y="6554"/>
                    <a:pt x="8556" y="6482"/>
                    <a:pt x="8556" y="6400"/>
                  </a:cubicBezTo>
                  <a:lnTo>
                    <a:pt x="8556" y="6295"/>
                  </a:lnTo>
                  <a:close/>
                  <a:moveTo>
                    <a:pt x="12670" y="6295"/>
                  </a:moveTo>
                  <a:lnTo>
                    <a:pt x="12670" y="6405"/>
                  </a:lnTo>
                  <a:cubicBezTo>
                    <a:pt x="12670" y="6482"/>
                    <a:pt x="12694" y="6559"/>
                    <a:pt x="12732" y="6627"/>
                  </a:cubicBezTo>
                  <a:lnTo>
                    <a:pt x="12439" y="6915"/>
                  </a:lnTo>
                  <a:cubicBezTo>
                    <a:pt x="12434" y="6920"/>
                    <a:pt x="12428" y="6923"/>
                    <a:pt x="12423" y="6923"/>
                  </a:cubicBezTo>
                  <a:cubicBezTo>
                    <a:pt x="12417" y="6923"/>
                    <a:pt x="12412" y="6920"/>
                    <a:pt x="12410" y="6915"/>
                  </a:cubicBezTo>
                  <a:lnTo>
                    <a:pt x="12116" y="6627"/>
                  </a:lnTo>
                  <a:cubicBezTo>
                    <a:pt x="12155" y="6559"/>
                    <a:pt x="12174" y="6482"/>
                    <a:pt x="12174" y="6405"/>
                  </a:cubicBezTo>
                  <a:lnTo>
                    <a:pt x="12174" y="6295"/>
                  </a:lnTo>
                  <a:close/>
                  <a:moveTo>
                    <a:pt x="3152" y="1"/>
                  </a:moveTo>
                  <a:cubicBezTo>
                    <a:pt x="2666" y="6"/>
                    <a:pt x="2267" y="400"/>
                    <a:pt x="2267" y="886"/>
                  </a:cubicBezTo>
                  <a:lnTo>
                    <a:pt x="2267" y="1338"/>
                  </a:lnTo>
                  <a:cubicBezTo>
                    <a:pt x="2267" y="1690"/>
                    <a:pt x="2435" y="2022"/>
                    <a:pt x="2719" y="2233"/>
                  </a:cubicBezTo>
                  <a:lnTo>
                    <a:pt x="2719" y="2556"/>
                  </a:lnTo>
                  <a:cubicBezTo>
                    <a:pt x="2719" y="2565"/>
                    <a:pt x="2714" y="2570"/>
                    <a:pt x="2710" y="2575"/>
                  </a:cubicBezTo>
                  <a:lnTo>
                    <a:pt x="2180" y="2840"/>
                  </a:lnTo>
                  <a:cubicBezTo>
                    <a:pt x="1954" y="2950"/>
                    <a:pt x="1815" y="3177"/>
                    <a:pt x="1819" y="3427"/>
                  </a:cubicBezTo>
                  <a:lnTo>
                    <a:pt x="1819" y="3850"/>
                  </a:lnTo>
                  <a:lnTo>
                    <a:pt x="1338" y="3850"/>
                  </a:lnTo>
                  <a:cubicBezTo>
                    <a:pt x="847" y="3850"/>
                    <a:pt x="453" y="4245"/>
                    <a:pt x="453" y="4731"/>
                  </a:cubicBezTo>
                  <a:lnTo>
                    <a:pt x="453" y="5183"/>
                  </a:lnTo>
                  <a:cubicBezTo>
                    <a:pt x="453" y="5539"/>
                    <a:pt x="621" y="5866"/>
                    <a:pt x="905" y="6078"/>
                  </a:cubicBezTo>
                  <a:lnTo>
                    <a:pt x="905" y="6400"/>
                  </a:lnTo>
                  <a:cubicBezTo>
                    <a:pt x="905" y="6410"/>
                    <a:pt x="900" y="6420"/>
                    <a:pt x="891" y="6420"/>
                  </a:cubicBezTo>
                  <a:lnTo>
                    <a:pt x="361" y="6684"/>
                  </a:lnTo>
                  <a:cubicBezTo>
                    <a:pt x="140" y="6795"/>
                    <a:pt x="0" y="7026"/>
                    <a:pt x="0" y="7271"/>
                  </a:cubicBezTo>
                  <a:lnTo>
                    <a:pt x="0" y="9504"/>
                  </a:lnTo>
                  <a:cubicBezTo>
                    <a:pt x="0" y="9677"/>
                    <a:pt x="53" y="9846"/>
                    <a:pt x="150" y="9995"/>
                  </a:cubicBezTo>
                  <a:lnTo>
                    <a:pt x="376" y="10332"/>
                  </a:lnTo>
                  <a:cubicBezTo>
                    <a:pt x="429" y="10409"/>
                    <a:pt x="453" y="10500"/>
                    <a:pt x="453" y="10591"/>
                  </a:cubicBezTo>
                  <a:lnTo>
                    <a:pt x="453" y="11520"/>
                  </a:lnTo>
                  <a:cubicBezTo>
                    <a:pt x="446" y="11664"/>
                    <a:pt x="553" y="11737"/>
                    <a:pt x="659" y="11737"/>
                  </a:cubicBezTo>
                  <a:cubicBezTo>
                    <a:pt x="766" y="11737"/>
                    <a:pt x="871" y="11664"/>
                    <a:pt x="862" y="11520"/>
                  </a:cubicBezTo>
                  <a:lnTo>
                    <a:pt x="862" y="10591"/>
                  </a:lnTo>
                  <a:cubicBezTo>
                    <a:pt x="862" y="10418"/>
                    <a:pt x="814" y="10250"/>
                    <a:pt x="717" y="10101"/>
                  </a:cubicBezTo>
                  <a:lnTo>
                    <a:pt x="491" y="9764"/>
                  </a:lnTo>
                  <a:cubicBezTo>
                    <a:pt x="438" y="9687"/>
                    <a:pt x="409" y="9595"/>
                    <a:pt x="409" y="9504"/>
                  </a:cubicBezTo>
                  <a:lnTo>
                    <a:pt x="409" y="7271"/>
                  </a:lnTo>
                  <a:cubicBezTo>
                    <a:pt x="409" y="7180"/>
                    <a:pt x="462" y="7093"/>
                    <a:pt x="549" y="7050"/>
                  </a:cubicBezTo>
                  <a:lnTo>
                    <a:pt x="920" y="6867"/>
                  </a:lnTo>
                  <a:lnTo>
                    <a:pt x="1261" y="7204"/>
                  </a:lnTo>
                  <a:cubicBezTo>
                    <a:pt x="1345" y="7288"/>
                    <a:pt x="1455" y="7330"/>
                    <a:pt x="1564" y="7330"/>
                  </a:cubicBezTo>
                  <a:cubicBezTo>
                    <a:pt x="1674" y="7330"/>
                    <a:pt x="1783" y="7288"/>
                    <a:pt x="1867" y="7204"/>
                  </a:cubicBezTo>
                  <a:lnTo>
                    <a:pt x="2209" y="6867"/>
                  </a:lnTo>
                  <a:lnTo>
                    <a:pt x="2580" y="7050"/>
                  </a:lnTo>
                  <a:cubicBezTo>
                    <a:pt x="2666" y="7093"/>
                    <a:pt x="2719" y="7180"/>
                    <a:pt x="2719" y="7271"/>
                  </a:cubicBezTo>
                  <a:lnTo>
                    <a:pt x="2719" y="9504"/>
                  </a:lnTo>
                  <a:cubicBezTo>
                    <a:pt x="2719" y="9595"/>
                    <a:pt x="2690" y="9687"/>
                    <a:pt x="2637" y="9764"/>
                  </a:cubicBezTo>
                  <a:lnTo>
                    <a:pt x="2411" y="10101"/>
                  </a:lnTo>
                  <a:cubicBezTo>
                    <a:pt x="2315" y="10250"/>
                    <a:pt x="2262" y="10418"/>
                    <a:pt x="2267" y="10591"/>
                  </a:cubicBezTo>
                  <a:lnTo>
                    <a:pt x="2267" y="11520"/>
                  </a:lnTo>
                  <a:cubicBezTo>
                    <a:pt x="2257" y="11664"/>
                    <a:pt x="2363" y="11737"/>
                    <a:pt x="2470" y="11737"/>
                  </a:cubicBezTo>
                  <a:cubicBezTo>
                    <a:pt x="2576" y="11737"/>
                    <a:pt x="2683" y="11664"/>
                    <a:pt x="2676" y="11520"/>
                  </a:cubicBezTo>
                  <a:lnTo>
                    <a:pt x="2676" y="10591"/>
                  </a:lnTo>
                  <a:cubicBezTo>
                    <a:pt x="2676" y="10500"/>
                    <a:pt x="2700" y="10409"/>
                    <a:pt x="2753" y="10332"/>
                  </a:cubicBezTo>
                  <a:lnTo>
                    <a:pt x="2979" y="9995"/>
                  </a:lnTo>
                  <a:cubicBezTo>
                    <a:pt x="3075" y="9846"/>
                    <a:pt x="3128" y="9677"/>
                    <a:pt x="3128" y="9504"/>
                  </a:cubicBezTo>
                  <a:lnTo>
                    <a:pt x="3128" y="7271"/>
                  </a:lnTo>
                  <a:cubicBezTo>
                    <a:pt x="3128" y="7026"/>
                    <a:pt x="2989" y="6795"/>
                    <a:pt x="2767" y="6684"/>
                  </a:cubicBezTo>
                  <a:lnTo>
                    <a:pt x="2238" y="6420"/>
                  </a:lnTo>
                  <a:cubicBezTo>
                    <a:pt x="2228" y="6420"/>
                    <a:pt x="2224" y="6410"/>
                    <a:pt x="2224" y="6400"/>
                  </a:cubicBezTo>
                  <a:lnTo>
                    <a:pt x="2224" y="6078"/>
                  </a:lnTo>
                  <a:cubicBezTo>
                    <a:pt x="2507" y="5866"/>
                    <a:pt x="2676" y="5539"/>
                    <a:pt x="2676" y="5183"/>
                  </a:cubicBezTo>
                  <a:lnTo>
                    <a:pt x="2676" y="4731"/>
                  </a:lnTo>
                  <a:cubicBezTo>
                    <a:pt x="2676" y="4413"/>
                    <a:pt x="2503" y="4115"/>
                    <a:pt x="2224" y="3961"/>
                  </a:cubicBezTo>
                  <a:lnTo>
                    <a:pt x="2224" y="3427"/>
                  </a:lnTo>
                  <a:cubicBezTo>
                    <a:pt x="2224" y="3335"/>
                    <a:pt x="2276" y="3249"/>
                    <a:pt x="2363" y="3205"/>
                  </a:cubicBezTo>
                  <a:lnTo>
                    <a:pt x="2734" y="3023"/>
                  </a:lnTo>
                  <a:lnTo>
                    <a:pt x="3070" y="3359"/>
                  </a:lnTo>
                  <a:cubicBezTo>
                    <a:pt x="3155" y="3444"/>
                    <a:pt x="3265" y="3486"/>
                    <a:pt x="3376" y="3486"/>
                  </a:cubicBezTo>
                  <a:cubicBezTo>
                    <a:pt x="3487" y="3486"/>
                    <a:pt x="3597" y="3444"/>
                    <a:pt x="3681" y="3359"/>
                  </a:cubicBezTo>
                  <a:lnTo>
                    <a:pt x="4023" y="3023"/>
                  </a:lnTo>
                  <a:lnTo>
                    <a:pt x="4394" y="3205"/>
                  </a:lnTo>
                  <a:cubicBezTo>
                    <a:pt x="4475" y="3249"/>
                    <a:pt x="4528" y="3335"/>
                    <a:pt x="4528" y="3427"/>
                  </a:cubicBezTo>
                  <a:lnTo>
                    <a:pt x="4528" y="3961"/>
                  </a:lnTo>
                  <a:cubicBezTo>
                    <a:pt x="4249" y="4115"/>
                    <a:pt x="4076" y="4408"/>
                    <a:pt x="4076" y="4731"/>
                  </a:cubicBezTo>
                  <a:lnTo>
                    <a:pt x="4076" y="5183"/>
                  </a:lnTo>
                  <a:cubicBezTo>
                    <a:pt x="4076" y="5534"/>
                    <a:pt x="4244" y="5866"/>
                    <a:pt x="4528" y="6073"/>
                  </a:cubicBezTo>
                  <a:lnTo>
                    <a:pt x="4528" y="6400"/>
                  </a:lnTo>
                  <a:cubicBezTo>
                    <a:pt x="4528" y="6405"/>
                    <a:pt x="4524" y="6415"/>
                    <a:pt x="4519" y="6420"/>
                  </a:cubicBezTo>
                  <a:lnTo>
                    <a:pt x="3989" y="6684"/>
                  </a:lnTo>
                  <a:cubicBezTo>
                    <a:pt x="3763" y="6795"/>
                    <a:pt x="3624" y="7021"/>
                    <a:pt x="3629" y="7271"/>
                  </a:cubicBezTo>
                  <a:lnTo>
                    <a:pt x="3629" y="9499"/>
                  </a:lnTo>
                  <a:cubicBezTo>
                    <a:pt x="3629" y="9677"/>
                    <a:pt x="3677" y="9846"/>
                    <a:pt x="3778" y="9990"/>
                  </a:cubicBezTo>
                  <a:lnTo>
                    <a:pt x="3999" y="10327"/>
                  </a:lnTo>
                  <a:cubicBezTo>
                    <a:pt x="4052" y="10404"/>
                    <a:pt x="4081" y="10495"/>
                    <a:pt x="4081" y="10591"/>
                  </a:cubicBezTo>
                  <a:lnTo>
                    <a:pt x="4081" y="11515"/>
                  </a:lnTo>
                  <a:cubicBezTo>
                    <a:pt x="4088" y="11645"/>
                    <a:pt x="4187" y="11710"/>
                    <a:pt x="4285" y="11710"/>
                  </a:cubicBezTo>
                  <a:cubicBezTo>
                    <a:pt x="4384" y="11710"/>
                    <a:pt x="4483" y="11645"/>
                    <a:pt x="4490" y="11515"/>
                  </a:cubicBezTo>
                  <a:lnTo>
                    <a:pt x="4490" y="10591"/>
                  </a:lnTo>
                  <a:cubicBezTo>
                    <a:pt x="4490" y="10418"/>
                    <a:pt x="4437" y="10250"/>
                    <a:pt x="4341" y="10101"/>
                  </a:cubicBezTo>
                  <a:lnTo>
                    <a:pt x="4115" y="9764"/>
                  </a:lnTo>
                  <a:cubicBezTo>
                    <a:pt x="4062" y="9687"/>
                    <a:pt x="4038" y="9595"/>
                    <a:pt x="4038" y="9504"/>
                  </a:cubicBezTo>
                  <a:lnTo>
                    <a:pt x="4038" y="7271"/>
                  </a:lnTo>
                  <a:cubicBezTo>
                    <a:pt x="4038" y="7180"/>
                    <a:pt x="4090" y="7093"/>
                    <a:pt x="4172" y="7050"/>
                  </a:cubicBezTo>
                  <a:lnTo>
                    <a:pt x="4548" y="6867"/>
                  </a:lnTo>
                  <a:lnTo>
                    <a:pt x="4884" y="7204"/>
                  </a:lnTo>
                  <a:cubicBezTo>
                    <a:pt x="4969" y="7288"/>
                    <a:pt x="5079" y="7330"/>
                    <a:pt x="5190" y="7330"/>
                  </a:cubicBezTo>
                  <a:cubicBezTo>
                    <a:pt x="5301" y="7330"/>
                    <a:pt x="5411" y="7288"/>
                    <a:pt x="5496" y="7204"/>
                  </a:cubicBezTo>
                  <a:lnTo>
                    <a:pt x="5832" y="6867"/>
                  </a:lnTo>
                  <a:lnTo>
                    <a:pt x="6203" y="7050"/>
                  </a:lnTo>
                  <a:cubicBezTo>
                    <a:pt x="6289" y="7093"/>
                    <a:pt x="6342" y="7180"/>
                    <a:pt x="6342" y="7271"/>
                  </a:cubicBezTo>
                  <a:lnTo>
                    <a:pt x="6342" y="9504"/>
                  </a:lnTo>
                  <a:cubicBezTo>
                    <a:pt x="6342" y="9595"/>
                    <a:pt x="6313" y="9687"/>
                    <a:pt x="6261" y="9764"/>
                  </a:cubicBezTo>
                  <a:lnTo>
                    <a:pt x="6039" y="10101"/>
                  </a:lnTo>
                  <a:cubicBezTo>
                    <a:pt x="5943" y="10250"/>
                    <a:pt x="5890" y="10418"/>
                    <a:pt x="5890" y="10591"/>
                  </a:cubicBezTo>
                  <a:lnTo>
                    <a:pt x="5890" y="11520"/>
                  </a:lnTo>
                  <a:cubicBezTo>
                    <a:pt x="5897" y="11648"/>
                    <a:pt x="5996" y="11711"/>
                    <a:pt x="6095" y="11711"/>
                  </a:cubicBezTo>
                  <a:cubicBezTo>
                    <a:pt x="6193" y="11711"/>
                    <a:pt x="6292" y="11648"/>
                    <a:pt x="6299" y="11520"/>
                  </a:cubicBezTo>
                  <a:lnTo>
                    <a:pt x="6299" y="10591"/>
                  </a:lnTo>
                  <a:cubicBezTo>
                    <a:pt x="6299" y="10500"/>
                    <a:pt x="6328" y="10409"/>
                    <a:pt x="6381" y="10332"/>
                  </a:cubicBezTo>
                  <a:lnTo>
                    <a:pt x="6602" y="9995"/>
                  </a:lnTo>
                  <a:cubicBezTo>
                    <a:pt x="6698" y="9846"/>
                    <a:pt x="6751" y="9677"/>
                    <a:pt x="6751" y="9504"/>
                  </a:cubicBezTo>
                  <a:lnTo>
                    <a:pt x="6751" y="7271"/>
                  </a:lnTo>
                  <a:cubicBezTo>
                    <a:pt x="6751" y="7026"/>
                    <a:pt x="6612" y="6795"/>
                    <a:pt x="6390" y="6684"/>
                  </a:cubicBezTo>
                  <a:lnTo>
                    <a:pt x="5861" y="6420"/>
                  </a:lnTo>
                  <a:cubicBezTo>
                    <a:pt x="5852" y="6420"/>
                    <a:pt x="5847" y="6410"/>
                    <a:pt x="5847" y="6400"/>
                  </a:cubicBezTo>
                  <a:lnTo>
                    <a:pt x="5847" y="6078"/>
                  </a:lnTo>
                  <a:cubicBezTo>
                    <a:pt x="6131" y="5866"/>
                    <a:pt x="6299" y="5539"/>
                    <a:pt x="6299" y="5183"/>
                  </a:cubicBezTo>
                  <a:lnTo>
                    <a:pt x="6299" y="4731"/>
                  </a:lnTo>
                  <a:cubicBezTo>
                    <a:pt x="6299" y="4413"/>
                    <a:pt x="6126" y="4115"/>
                    <a:pt x="5847" y="3961"/>
                  </a:cubicBezTo>
                  <a:lnTo>
                    <a:pt x="5847" y="3427"/>
                  </a:lnTo>
                  <a:cubicBezTo>
                    <a:pt x="5847" y="3335"/>
                    <a:pt x="5900" y="3249"/>
                    <a:pt x="5986" y="3205"/>
                  </a:cubicBezTo>
                  <a:lnTo>
                    <a:pt x="6357" y="3023"/>
                  </a:lnTo>
                  <a:lnTo>
                    <a:pt x="6698" y="3359"/>
                  </a:lnTo>
                  <a:cubicBezTo>
                    <a:pt x="6783" y="3444"/>
                    <a:pt x="6892" y="3486"/>
                    <a:pt x="7002" y="3486"/>
                  </a:cubicBezTo>
                  <a:cubicBezTo>
                    <a:pt x="7111" y="3486"/>
                    <a:pt x="7221" y="3444"/>
                    <a:pt x="7305" y="3359"/>
                  </a:cubicBezTo>
                  <a:lnTo>
                    <a:pt x="7646" y="3023"/>
                  </a:lnTo>
                  <a:lnTo>
                    <a:pt x="8017" y="3205"/>
                  </a:lnTo>
                  <a:cubicBezTo>
                    <a:pt x="8103" y="3249"/>
                    <a:pt x="8156" y="3335"/>
                    <a:pt x="8156" y="3427"/>
                  </a:cubicBezTo>
                  <a:lnTo>
                    <a:pt x="8156" y="3961"/>
                  </a:lnTo>
                  <a:cubicBezTo>
                    <a:pt x="7873" y="4115"/>
                    <a:pt x="7704" y="4408"/>
                    <a:pt x="7704" y="4731"/>
                  </a:cubicBezTo>
                  <a:lnTo>
                    <a:pt x="7704" y="5183"/>
                  </a:lnTo>
                  <a:cubicBezTo>
                    <a:pt x="7704" y="5534"/>
                    <a:pt x="7868" y="5866"/>
                    <a:pt x="8156" y="6073"/>
                  </a:cubicBezTo>
                  <a:lnTo>
                    <a:pt x="8156" y="6400"/>
                  </a:lnTo>
                  <a:cubicBezTo>
                    <a:pt x="8156" y="6405"/>
                    <a:pt x="8152" y="6415"/>
                    <a:pt x="8142" y="6420"/>
                  </a:cubicBezTo>
                  <a:lnTo>
                    <a:pt x="7613" y="6684"/>
                  </a:lnTo>
                  <a:cubicBezTo>
                    <a:pt x="7391" y="6795"/>
                    <a:pt x="7252" y="7021"/>
                    <a:pt x="7252" y="7271"/>
                  </a:cubicBezTo>
                  <a:lnTo>
                    <a:pt x="7252" y="9499"/>
                  </a:lnTo>
                  <a:cubicBezTo>
                    <a:pt x="7252" y="9677"/>
                    <a:pt x="7305" y="9846"/>
                    <a:pt x="7401" y="9990"/>
                  </a:cubicBezTo>
                  <a:lnTo>
                    <a:pt x="7622" y="10327"/>
                  </a:lnTo>
                  <a:cubicBezTo>
                    <a:pt x="7675" y="10404"/>
                    <a:pt x="7704" y="10495"/>
                    <a:pt x="7704" y="10591"/>
                  </a:cubicBezTo>
                  <a:lnTo>
                    <a:pt x="7704" y="11515"/>
                  </a:lnTo>
                  <a:cubicBezTo>
                    <a:pt x="7711" y="11645"/>
                    <a:pt x="7810" y="11710"/>
                    <a:pt x="7909" y="11710"/>
                  </a:cubicBezTo>
                  <a:cubicBezTo>
                    <a:pt x="8007" y="11710"/>
                    <a:pt x="8106" y="11645"/>
                    <a:pt x="8113" y="11515"/>
                  </a:cubicBezTo>
                  <a:lnTo>
                    <a:pt x="8113" y="10591"/>
                  </a:lnTo>
                  <a:cubicBezTo>
                    <a:pt x="8113" y="10418"/>
                    <a:pt x="8060" y="10250"/>
                    <a:pt x="7964" y="10101"/>
                  </a:cubicBezTo>
                  <a:lnTo>
                    <a:pt x="7743" y="9764"/>
                  </a:lnTo>
                  <a:cubicBezTo>
                    <a:pt x="7690" y="9687"/>
                    <a:pt x="7661" y="9595"/>
                    <a:pt x="7661" y="9504"/>
                  </a:cubicBezTo>
                  <a:lnTo>
                    <a:pt x="7661" y="7271"/>
                  </a:lnTo>
                  <a:cubicBezTo>
                    <a:pt x="7661" y="7180"/>
                    <a:pt x="7714" y="7093"/>
                    <a:pt x="7800" y="7050"/>
                  </a:cubicBezTo>
                  <a:lnTo>
                    <a:pt x="8171" y="6867"/>
                  </a:lnTo>
                  <a:lnTo>
                    <a:pt x="8493" y="7209"/>
                  </a:lnTo>
                  <a:cubicBezTo>
                    <a:pt x="8577" y="7293"/>
                    <a:pt x="8688" y="7335"/>
                    <a:pt x="8799" y="7335"/>
                  </a:cubicBezTo>
                  <a:cubicBezTo>
                    <a:pt x="8909" y="7335"/>
                    <a:pt x="9020" y="7293"/>
                    <a:pt x="9104" y="7209"/>
                  </a:cubicBezTo>
                  <a:lnTo>
                    <a:pt x="9441" y="6867"/>
                  </a:lnTo>
                  <a:lnTo>
                    <a:pt x="9812" y="7055"/>
                  </a:lnTo>
                  <a:cubicBezTo>
                    <a:pt x="9898" y="7093"/>
                    <a:pt x="9951" y="7180"/>
                    <a:pt x="9951" y="7276"/>
                  </a:cubicBezTo>
                  <a:lnTo>
                    <a:pt x="9951" y="9504"/>
                  </a:lnTo>
                  <a:cubicBezTo>
                    <a:pt x="9951" y="9600"/>
                    <a:pt x="9922" y="9692"/>
                    <a:pt x="9869" y="9769"/>
                  </a:cubicBezTo>
                  <a:lnTo>
                    <a:pt x="9648" y="10105"/>
                  </a:lnTo>
                  <a:cubicBezTo>
                    <a:pt x="9552" y="10250"/>
                    <a:pt x="9499" y="10418"/>
                    <a:pt x="9499" y="10596"/>
                  </a:cubicBezTo>
                  <a:lnTo>
                    <a:pt x="9499" y="11520"/>
                  </a:lnTo>
                  <a:cubicBezTo>
                    <a:pt x="9506" y="11650"/>
                    <a:pt x="9605" y="11715"/>
                    <a:pt x="9703" y="11715"/>
                  </a:cubicBezTo>
                  <a:cubicBezTo>
                    <a:pt x="9802" y="11715"/>
                    <a:pt x="9901" y="11650"/>
                    <a:pt x="9908" y="11520"/>
                  </a:cubicBezTo>
                  <a:lnTo>
                    <a:pt x="9908" y="10591"/>
                  </a:lnTo>
                  <a:cubicBezTo>
                    <a:pt x="9908" y="10500"/>
                    <a:pt x="9937" y="10409"/>
                    <a:pt x="9990" y="10332"/>
                  </a:cubicBezTo>
                  <a:lnTo>
                    <a:pt x="10211" y="9995"/>
                  </a:lnTo>
                  <a:cubicBezTo>
                    <a:pt x="10307" y="9846"/>
                    <a:pt x="10360" y="9677"/>
                    <a:pt x="10360" y="9504"/>
                  </a:cubicBezTo>
                  <a:lnTo>
                    <a:pt x="10360" y="7271"/>
                  </a:lnTo>
                  <a:cubicBezTo>
                    <a:pt x="10360" y="7026"/>
                    <a:pt x="10221" y="6795"/>
                    <a:pt x="9999" y="6684"/>
                  </a:cubicBezTo>
                  <a:lnTo>
                    <a:pt x="9470" y="6420"/>
                  </a:lnTo>
                  <a:cubicBezTo>
                    <a:pt x="9460" y="6420"/>
                    <a:pt x="9456" y="6410"/>
                    <a:pt x="9456" y="6400"/>
                  </a:cubicBezTo>
                  <a:lnTo>
                    <a:pt x="9456" y="6078"/>
                  </a:lnTo>
                  <a:cubicBezTo>
                    <a:pt x="9739" y="5866"/>
                    <a:pt x="9908" y="5539"/>
                    <a:pt x="9908" y="5183"/>
                  </a:cubicBezTo>
                  <a:lnTo>
                    <a:pt x="9908" y="4731"/>
                  </a:lnTo>
                  <a:cubicBezTo>
                    <a:pt x="9908" y="4413"/>
                    <a:pt x="9735" y="4115"/>
                    <a:pt x="9456" y="3961"/>
                  </a:cubicBezTo>
                  <a:lnTo>
                    <a:pt x="9456" y="3427"/>
                  </a:lnTo>
                  <a:cubicBezTo>
                    <a:pt x="9456" y="3331"/>
                    <a:pt x="9508" y="3244"/>
                    <a:pt x="9595" y="3205"/>
                  </a:cubicBezTo>
                  <a:lnTo>
                    <a:pt x="9966" y="3018"/>
                  </a:lnTo>
                  <a:lnTo>
                    <a:pt x="10302" y="3359"/>
                  </a:lnTo>
                  <a:cubicBezTo>
                    <a:pt x="10387" y="3444"/>
                    <a:pt x="10497" y="3486"/>
                    <a:pt x="10608" y="3486"/>
                  </a:cubicBezTo>
                  <a:cubicBezTo>
                    <a:pt x="10719" y="3486"/>
                    <a:pt x="10829" y="3444"/>
                    <a:pt x="10914" y="3359"/>
                  </a:cubicBezTo>
                  <a:lnTo>
                    <a:pt x="11250" y="3018"/>
                  </a:lnTo>
                  <a:lnTo>
                    <a:pt x="11626" y="3205"/>
                  </a:lnTo>
                  <a:cubicBezTo>
                    <a:pt x="11707" y="3249"/>
                    <a:pt x="11760" y="3331"/>
                    <a:pt x="11760" y="3427"/>
                  </a:cubicBezTo>
                  <a:lnTo>
                    <a:pt x="11760" y="3961"/>
                  </a:lnTo>
                  <a:cubicBezTo>
                    <a:pt x="11481" y="4115"/>
                    <a:pt x="11308" y="4408"/>
                    <a:pt x="11308" y="4731"/>
                  </a:cubicBezTo>
                  <a:lnTo>
                    <a:pt x="11308" y="5183"/>
                  </a:lnTo>
                  <a:cubicBezTo>
                    <a:pt x="11308" y="5534"/>
                    <a:pt x="11476" y="5866"/>
                    <a:pt x="11760" y="6073"/>
                  </a:cubicBezTo>
                  <a:lnTo>
                    <a:pt x="11760" y="6400"/>
                  </a:lnTo>
                  <a:cubicBezTo>
                    <a:pt x="11760" y="6405"/>
                    <a:pt x="11756" y="6415"/>
                    <a:pt x="11751" y="6420"/>
                  </a:cubicBezTo>
                  <a:lnTo>
                    <a:pt x="11221" y="6684"/>
                  </a:lnTo>
                  <a:cubicBezTo>
                    <a:pt x="10995" y="6795"/>
                    <a:pt x="10856" y="7021"/>
                    <a:pt x="10861" y="7271"/>
                  </a:cubicBezTo>
                  <a:lnTo>
                    <a:pt x="10861" y="9499"/>
                  </a:lnTo>
                  <a:cubicBezTo>
                    <a:pt x="10856" y="9677"/>
                    <a:pt x="10909" y="9846"/>
                    <a:pt x="11005" y="9990"/>
                  </a:cubicBezTo>
                  <a:lnTo>
                    <a:pt x="11231" y="10327"/>
                  </a:lnTo>
                  <a:cubicBezTo>
                    <a:pt x="11284" y="10404"/>
                    <a:pt x="11313" y="10495"/>
                    <a:pt x="11313" y="10591"/>
                  </a:cubicBezTo>
                  <a:lnTo>
                    <a:pt x="11313" y="11515"/>
                  </a:lnTo>
                  <a:cubicBezTo>
                    <a:pt x="11303" y="11660"/>
                    <a:pt x="11409" y="11732"/>
                    <a:pt x="11516" y="11732"/>
                  </a:cubicBezTo>
                  <a:cubicBezTo>
                    <a:pt x="11622" y="11732"/>
                    <a:pt x="11729" y="11660"/>
                    <a:pt x="11722" y="11515"/>
                  </a:cubicBezTo>
                  <a:lnTo>
                    <a:pt x="11722" y="10591"/>
                  </a:lnTo>
                  <a:cubicBezTo>
                    <a:pt x="11722" y="10418"/>
                    <a:pt x="11669" y="10250"/>
                    <a:pt x="11573" y="10101"/>
                  </a:cubicBezTo>
                  <a:lnTo>
                    <a:pt x="11347" y="9764"/>
                  </a:lnTo>
                  <a:cubicBezTo>
                    <a:pt x="11294" y="9687"/>
                    <a:pt x="11270" y="9595"/>
                    <a:pt x="11270" y="9504"/>
                  </a:cubicBezTo>
                  <a:lnTo>
                    <a:pt x="11270" y="7271"/>
                  </a:lnTo>
                  <a:cubicBezTo>
                    <a:pt x="11270" y="7180"/>
                    <a:pt x="11323" y="7093"/>
                    <a:pt x="11404" y="7050"/>
                  </a:cubicBezTo>
                  <a:lnTo>
                    <a:pt x="11775" y="6867"/>
                  </a:lnTo>
                  <a:lnTo>
                    <a:pt x="12116" y="7204"/>
                  </a:lnTo>
                  <a:cubicBezTo>
                    <a:pt x="12201" y="7288"/>
                    <a:pt x="12310" y="7330"/>
                    <a:pt x="12420" y="7330"/>
                  </a:cubicBezTo>
                  <a:cubicBezTo>
                    <a:pt x="12530" y="7330"/>
                    <a:pt x="12641" y="7288"/>
                    <a:pt x="12728" y="7204"/>
                  </a:cubicBezTo>
                  <a:lnTo>
                    <a:pt x="13064" y="6867"/>
                  </a:lnTo>
                  <a:lnTo>
                    <a:pt x="13435" y="7050"/>
                  </a:lnTo>
                  <a:cubicBezTo>
                    <a:pt x="13521" y="7093"/>
                    <a:pt x="13574" y="7180"/>
                    <a:pt x="13574" y="7271"/>
                  </a:cubicBezTo>
                  <a:lnTo>
                    <a:pt x="13574" y="9504"/>
                  </a:lnTo>
                  <a:cubicBezTo>
                    <a:pt x="13574" y="9595"/>
                    <a:pt x="13546" y="9687"/>
                    <a:pt x="13493" y="9764"/>
                  </a:cubicBezTo>
                  <a:lnTo>
                    <a:pt x="13271" y="10101"/>
                  </a:lnTo>
                  <a:cubicBezTo>
                    <a:pt x="13170" y="10250"/>
                    <a:pt x="13122" y="10418"/>
                    <a:pt x="13122" y="10591"/>
                  </a:cubicBezTo>
                  <a:lnTo>
                    <a:pt x="13122" y="11520"/>
                  </a:lnTo>
                  <a:cubicBezTo>
                    <a:pt x="13112" y="11664"/>
                    <a:pt x="13218" y="11737"/>
                    <a:pt x="13325" y="11737"/>
                  </a:cubicBezTo>
                  <a:cubicBezTo>
                    <a:pt x="13431" y="11737"/>
                    <a:pt x="13538" y="11664"/>
                    <a:pt x="13531" y="11520"/>
                  </a:cubicBezTo>
                  <a:lnTo>
                    <a:pt x="13531" y="10591"/>
                  </a:lnTo>
                  <a:cubicBezTo>
                    <a:pt x="13531" y="10500"/>
                    <a:pt x="13555" y="10409"/>
                    <a:pt x="13608" y="10332"/>
                  </a:cubicBezTo>
                  <a:lnTo>
                    <a:pt x="13834" y="9995"/>
                  </a:lnTo>
                  <a:cubicBezTo>
                    <a:pt x="13930" y="9846"/>
                    <a:pt x="13983" y="9677"/>
                    <a:pt x="13983" y="9504"/>
                  </a:cubicBezTo>
                  <a:lnTo>
                    <a:pt x="13983" y="7271"/>
                  </a:lnTo>
                  <a:cubicBezTo>
                    <a:pt x="13983" y="7026"/>
                    <a:pt x="13844" y="6795"/>
                    <a:pt x="13618" y="6684"/>
                  </a:cubicBezTo>
                  <a:lnTo>
                    <a:pt x="13088" y="6420"/>
                  </a:lnTo>
                  <a:cubicBezTo>
                    <a:pt x="13079" y="6420"/>
                    <a:pt x="13074" y="6410"/>
                    <a:pt x="13079" y="6400"/>
                  </a:cubicBezTo>
                  <a:lnTo>
                    <a:pt x="13079" y="6078"/>
                  </a:lnTo>
                  <a:cubicBezTo>
                    <a:pt x="13363" y="5866"/>
                    <a:pt x="13526" y="5539"/>
                    <a:pt x="13531" y="5183"/>
                  </a:cubicBezTo>
                  <a:lnTo>
                    <a:pt x="13531" y="4731"/>
                  </a:lnTo>
                  <a:cubicBezTo>
                    <a:pt x="13526" y="4245"/>
                    <a:pt x="13132" y="3850"/>
                    <a:pt x="12646" y="3850"/>
                  </a:cubicBezTo>
                  <a:lnTo>
                    <a:pt x="12169" y="3850"/>
                  </a:lnTo>
                  <a:lnTo>
                    <a:pt x="12169" y="3427"/>
                  </a:lnTo>
                  <a:cubicBezTo>
                    <a:pt x="12174" y="3177"/>
                    <a:pt x="12035" y="2950"/>
                    <a:pt x="11809" y="2840"/>
                  </a:cubicBezTo>
                  <a:lnTo>
                    <a:pt x="11279" y="2575"/>
                  </a:lnTo>
                  <a:cubicBezTo>
                    <a:pt x="11274" y="2570"/>
                    <a:pt x="11270" y="2565"/>
                    <a:pt x="11270" y="2556"/>
                  </a:cubicBezTo>
                  <a:lnTo>
                    <a:pt x="11270" y="2233"/>
                  </a:lnTo>
                  <a:cubicBezTo>
                    <a:pt x="11553" y="2022"/>
                    <a:pt x="11722" y="1690"/>
                    <a:pt x="11722" y="1338"/>
                  </a:cubicBezTo>
                  <a:lnTo>
                    <a:pt x="11722" y="886"/>
                  </a:lnTo>
                  <a:cubicBezTo>
                    <a:pt x="11722" y="400"/>
                    <a:pt x="11323" y="6"/>
                    <a:pt x="10837" y="1"/>
                  </a:cubicBezTo>
                  <a:lnTo>
                    <a:pt x="10384" y="1"/>
                  </a:lnTo>
                  <a:cubicBezTo>
                    <a:pt x="9898" y="6"/>
                    <a:pt x="9504" y="400"/>
                    <a:pt x="9504" y="886"/>
                  </a:cubicBezTo>
                  <a:lnTo>
                    <a:pt x="9504" y="1338"/>
                  </a:lnTo>
                  <a:cubicBezTo>
                    <a:pt x="9504" y="1690"/>
                    <a:pt x="9667" y="2022"/>
                    <a:pt x="9956" y="2233"/>
                  </a:cubicBezTo>
                  <a:lnTo>
                    <a:pt x="9956" y="2556"/>
                  </a:lnTo>
                  <a:cubicBezTo>
                    <a:pt x="9956" y="2565"/>
                    <a:pt x="9951" y="2570"/>
                    <a:pt x="9942" y="2575"/>
                  </a:cubicBezTo>
                  <a:lnTo>
                    <a:pt x="9412" y="2840"/>
                  </a:lnTo>
                  <a:cubicBezTo>
                    <a:pt x="9191" y="2950"/>
                    <a:pt x="9051" y="3177"/>
                    <a:pt x="9051" y="3427"/>
                  </a:cubicBezTo>
                  <a:lnTo>
                    <a:pt x="9051" y="3850"/>
                  </a:lnTo>
                  <a:lnTo>
                    <a:pt x="8556" y="3850"/>
                  </a:lnTo>
                  <a:lnTo>
                    <a:pt x="8556" y="3427"/>
                  </a:lnTo>
                  <a:cubicBezTo>
                    <a:pt x="8556" y="3177"/>
                    <a:pt x="8416" y="2950"/>
                    <a:pt x="8195" y="2840"/>
                  </a:cubicBezTo>
                  <a:lnTo>
                    <a:pt x="7661" y="2575"/>
                  </a:lnTo>
                  <a:cubicBezTo>
                    <a:pt x="7656" y="2570"/>
                    <a:pt x="7651" y="2565"/>
                    <a:pt x="7651" y="2556"/>
                  </a:cubicBezTo>
                  <a:lnTo>
                    <a:pt x="7651" y="2233"/>
                  </a:lnTo>
                  <a:cubicBezTo>
                    <a:pt x="7935" y="2022"/>
                    <a:pt x="8103" y="1690"/>
                    <a:pt x="8103" y="1338"/>
                  </a:cubicBezTo>
                  <a:lnTo>
                    <a:pt x="8103" y="886"/>
                  </a:lnTo>
                  <a:cubicBezTo>
                    <a:pt x="8103" y="400"/>
                    <a:pt x="7709" y="6"/>
                    <a:pt x="7218" y="1"/>
                  </a:cubicBezTo>
                  <a:lnTo>
                    <a:pt x="6766" y="1"/>
                  </a:lnTo>
                  <a:cubicBezTo>
                    <a:pt x="6280" y="6"/>
                    <a:pt x="5885" y="400"/>
                    <a:pt x="5885" y="886"/>
                  </a:cubicBezTo>
                  <a:lnTo>
                    <a:pt x="5885" y="1338"/>
                  </a:lnTo>
                  <a:cubicBezTo>
                    <a:pt x="5885" y="1690"/>
                    <a:pt x="6054" y="2022"/>
                    <a:pt x="6338" y="2233"/>
                  </a:cubicBezTo>
                  <a:lnTo>
                    <a:pt x="6338" y="2556"/>
                  </a:lnTo>
                  <a:cubicBezTo>
                    <a:pt x="6338" y="2565"/>
                    <a:pt x="6333" y="2570"/>
                    <a:pt x="6323" y="2575"/>
                  </a:cubicBezTo>
                  <a:lnTo>
                    <a:pt x="5794" y="2840"/>
                  </a:lnTo>
                  <a:cubicBezTo>
                    <a:pt x="5572" y="2950"/>
                    <a:pt x="5433" y="3177"/>
                    <a:pt x="5433" y="3427"/>
                  </a:cubicBezTo>
                  <a:lnTo>
                    <a:pt x="5433" y="3850"/>
                  </a:lnTo>
                  <a:lnTo>
                    <a:pt x="4937" y="3850"/>
                  </a:lnTo>
                  <a:lnTo>
                    <a:pt x="4937" y="3427"/>
                  </a:lnTo>
                  <a:cubicBezTo>
                    <a:pt x="4937" y="3177"/>
                    <a:pt x="4798" y="2950"/>
                    <a:pt x="4576" y="2840"/>
                  </a:cubicBezTo>
                  <a:lnTo>
                    <a:pt x="4047" y="2575"/>
                  </a:lnTo>
                  <a:cubicBezTo>
                    <a:pt x="4038" y="2570"/>
                    <a:pt x="4033" y="2565"/>
                    <a:pt x="4038" y="2556"/>
                  </a:cubicBezTo>
                  <a:lnTo>
                    <a:pt x="4038" y="2233"/>
                  </a:lnTo>
                  <a:cubicBezTo>
                    <a:pt x="4321" y="2022"/>
                    <a:pt x="4485" y="1690"/>
                    <a:pt x="4490" y="1338"/>
                  </a:cubicBezTo>
                  <a:lnTo>
                    <a:pt x="4490" y="886"/>
                  </a:lnTo>
                  <a:cubicBezTo>
                    <a:pt x="4485" y="400"/>
                    <a:pt x="4090" y="6"/>
                    <a:pt x="3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4" name="Google Shape;15884;p83"/>
          <p:cNvGrpSpPr/>
          <p:nvPr/>
        </p:nvGrpSpPr>
        <p:grpSpPr>
          <a:xfrm>
            <a:off x="7092669" y="3226996"/>
            <a:ext cx="366896" cy="309327"/>
            <a:chOff x="7092669" y="3411571"/>
            <a:chExt cx="366896" cy="309327"/>
          </a:xfrm>
        </p:grpSpPr>
        <p:sp>
          <p:nvSpPr>
            <p:cNvPr id="15885" name="Google Shape;15885;p83"/>
            <p:cNvSpPr/>
            <p:nvPr/>
          </p:nvSpPr>
          <p:spPr>
            <a:xfrm>
              <a:off x="7098098" y="3416869"/>
              <a:ext cx="356038" cy="298600"/>
            </a:xfrm>
            <a:custGeom>
              <a:avLst/>
              <a:gdLst/>
              <a:ahLst/>
              <a:cxnLst/>
              <a:rect l="l" t="t" r="r" b="b"/>
              <a:pathLst>
                <a:path w="13575" h="11385" extrusionOk="0">
                  <a:moveTo>
                    <a:pt x="660" y="0"/>
                  </a:moveTo>
                  <a:cubicBezTo>
                    <a:pt x="294" y="0"/>
                    <a:pt x="1" y="294"/>
                    <a:pt x="1" y="659"/>
                  </a:cubicBezTo>
                  <a:lnTo>
                    <a:pt x="1" y="10730"/>
                  </a:lnTo>
                  <a:cubicBezTo>
                    <a:pt x="1" y="11091"/>
                    <a:pt x="294" y="11385"/>
                    <a:pt x="660" y="11385"/>
                  </a:cubicBezTo>
                  <a:lnTo>
                    <a:pt x="12920" y="11385"/>
                  </a:lnTo>
                  <a:cubicBezTo>
                    <a:pt x="13281" y="11385"/>
                    <a:pt x="13575" y="11091"/>
                    <a:pt x="13575" y="10730"/>
                  </a:cubicBezTo>
                  <a:lnTo>
                    <a:pt x="13575" y="1973"/>
                  </a:lnTo>
                  <a:cubicBezTo>
                    <a:pt x="13575" y="1607"/>
                    <a:pt x="13281" y="1314"/>
                    <a:pt x="12920" y="1314"/>
                  </a:cubicBezTo>
                  <a:lnTo>
                    <a:pt x="8979" y="1314"/>
                  </a:lnTo>
                  <a:lnTo>
                    <a:pt x="7921" y="260"/>
                  </a:lnTo>
                  <a:cubicBezTo>
                    <a:pt x="7757" y="92"/>
                    <a:pt x="7531" y="0"/>
                    <a:pt x="7300"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83"/>
            <p:cNvSpPr/>
            <p:nvPr/>
          </p:nvSpPr>
          <p:spPr>
            <a:xfrm>
              <a:off x="7184308" y="3491565"/>
              <a:ext cx="183750" cy="183776"/>
            </a:xfrm>
            <a:custGeom>
              <a:avLst/>
              <a:gdLst/>
              <a:ahLst/>
              <a:cxnLst/>
              <a:rect l="l" t="t" r="r" b="b"/>
              <a:pathLst>
                <a:path w="7006" h="7007" extrusionOk="0">
                  <a:moveTo>
                    <a:pt x="3503" y="1"/>
                  </a:moveTo>
                  <a:cubicBezTo>
                    <a:pt x="1569" y="1"/>
                    <a:pt x="0" y="1569"/>
                    <a:pt x="0" y="3504"/>
                  </a:cubicBezTo>
                  <a:cubicBezTo>
                    <a:pt x="0" y="5438"/>
                    <a:pt x="1569" y="7007"/>
                    <a:pt x="3503" y="7007"/>
                  </a:cubicBezTo>
                  <a:cubicBezTo>
                    <a:pt x="5437" y="7007"/>
                    <a:pt x="7006" y="5438"/>
                    <a:pt x="7006" y="3504"/>
                  </a:cubicBezTo>
                  <a:cubicBezTo>
                    <a:pt x="7006" y="1569"/>
                    <a:pt x="5437" y="1"/>
                    <a:pt x="3503"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83"/>
            <p:cNvSpPr/>
            <p:nvPr/>
          </p:nvSpPr>
          <p:spPr>
            <a:xfrm>
              <a:off x="7207257" y="3514540"/>
              <a:ext cx="137852" cy="137826"/>
            </a:xfrm>
            <a:custGeom>
              <a:avLst/>
              <a:gdLst/>
              <a:ahLst/>
              <a:cxnLst/>
              <a:rect l="l" t="t" r="r" b="b"/>
              <a:pathLst>
                <a:path w="5256" h="5255" extrusionOk="0">
                  <a:moveTo>
                    <a:pt x="2628" y="1"/>
                  </a:moveTo>
                  <a:cubicBezTo>
                    <a:pt x="1175" y="1"/>
                    <a:pt x="1" y="1175"/>
                    <a:pt x="1" y="2628"/>
                  </a:cubicBezTo>
                  <a:cubicBezTo>
                    <a:pt x="1" y="4076"/>
                    <a:pt x="1175" y="5255"/>
                    <a:pt x="2628" y="5255"/>
                  </a:cubicBezTo>
                  <a:cubicBezTo>
                    <a:pt x="4076" y="5255"/>
                    <a:pt x="5255" y="4076"/>
                    <a:pt x="5255" y="2628"/>
                  </a:cubicBezTo>
                  <a:cubicBezTo>
                    <a:pt x="5255" y="1175"/>
                    <a:pt x="4076" y="1"/>
                    <a:pt x="26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83"/>
            <p:cNvSpPr/>
            <p:nvPr/>
          </p:nvSpPr>
          <p:spPr>
            <a:xfrm>
              <a:off x="7241720" y="3589131"/>
              <a:ext cx="68926" cy="63182"/>
            </a:xfrm>
            <a:custGeom>
              <a:avLst/>
              <a:gdLst/>
              <a:ahLst/>
              <a:cxnLst/>
              <a:rect l="l" t="t" r="r" b="b"/>
              <a:pathLst>
                <a:path w="2628" h="2409" extrusionOk="0">
                  <a:moveTo>
                    <a:pt x="876" y="0"/>
                  </a:moveTo>
                  <a:lnTo>
                    <a:pt x="876" y="438"/>
                  </a:lnTo>
                  <a:cubicBezTo>
                    <a:pt x="876" y="520"/>
                    <a:pt x="828" y="597"/>
                    <a:pt x="756" y="635"/>
                  </a:cubicBezTo>
                  <a:lnTo>
                    <a:pt x="241" y="890"/>
                  </a:lnTo>
                  <a:cubicBezTo>
                    <a:pt x="97" y="963"/>
                    <a:pt x="0" y="1117"/>
                    <a:pt x="0" y="1280"/>
                  </a:cubicBezTo>
                  <a:lnTo>
                    <a:pt x="0" y="2055"/>
                  </a:lnTo>
                  <a:cubicBezTo>
                    <a:pt x="407" y="2291"/>
                    <a:pt x="861" y="2409"/>
                    <a:pt x="1314" y="2409"/>
                  </a:cubicBezTo>
                  <a:cubicBezTo>
                    <a:pt x="1768" y="2409"/>
                    <a:pt x="2221" y="2291"/>
                    <a:pt x="2628" y="2055"/>
                  </a:cubicBezTo>
                  <a:lnTo>
                    <a:pt x="2628" y="1280"/>
                  </a:lnTo>
                  <a:cubicBezTo>
                    <a:pt x="2628" y="1117"/>
                    <a:pt x="2531" y="963"/>
                    <a:pt x="2382" y="890"/>
                  </a:cubicBezTo>
                  <a:lnTo>
                    <a:pt x="1872" y="635"/>
                  </a:lnTo>
                  <a:cubicBezTo>
                    <a:pt x="1795" y="597"/>
                    <a:pt x="1752" y="520"/>
                    <a:pt x="1752" y="438"/>
                  </a:cubicBezTo>
                  <a:lnTo>
                    <a:pt x="175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83"/>
            <p:cNvSpPr/>
            <p:nvPr/>
          </p:nvSpPr>
          <p:spPr>
            <a:xfrm>
              <a:off x="7203480" y="3416869"/>
              <a:ext cx="130141" cy="34463"/>
            </a:xfrm>
            <a:custGeom>
              <a:avLst/>
              <a:gdLst/>
              <a:ahLst/>
              <a:cxnLst/>
              <a:rect l="l" t="t" r="r" b="b"/>
              <a:pathLst>
                <a:path w="4962" h="1314" extrusionOk="0">
                  <a:moveTo>
                    <a:pt x="0" y="0"/>
                  </a:moveTo>
                  <a:cubicBezTo>
                    <a:pt x="231" y="0"/>
                    <a:pt x="453" y="92"/>
                    <a:pt x="616" y="260"/>
                  </a:cubicBezTo>
                  <a:lnTo>
                    <a:pt x="1482" y="1121"/>
                  </a:lnTo>
                  <a:cubicBezTo>
                    <a:pt x="1608" y="1246"/>
                    <a:pt x="1771" y="1314"/>
                    <a:pt x="1949" y="1314"/>
                  </a:cubicBezTo>
                  <a:lnTo>
                    <a:pt x="4961" y="1314"/>
                  </a:lnTo>
                  <a:lnTo>
                    <a:pt x="3903" y="260"/>
                  </a:lnTo>
                  <a:cubicBezTo>
                    <a:pt x="3739" y="92"/>
                    <a:pt x="3513" y="0"/>
                    <a:pt x="328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83"/>
            <p:cNvSpPr/>
            <p:nvPr/>
          </p:nvSpPr>
          <p:spPr>
            <a:xfrm>
              <a:off x="7247385" y="3416869"/>
              <a:ext cx="86236" cy="34463"/>
            </a:xfrm>
            <a:custGeom>
              <a:avLst/>
              <a:gdLst/>
              <a:ahLst/>
              <a:cxnLst/>
              <a:rect l="l" t="t" r="r" b="b"/>
              <a:pathLst>
                <a:path w="3288" h="1314" extrusionOk="0">
                  <a:moveTo>
                    <a:pt x="1" y="0"/>
                  </a:moveTo>
                  <a:cubicBezTo>
                    <a:pt x="232" y="0"/>
                    <a:pt x="458" y="92"/>
                    <a:pt x="622" y="255"/>
                  </a:cubicBezTo>
                  <a:lnTo>
                    <a:pt x="1488" y="1121"/>
                  </a:lnTo>
                  <a:cubicBezTo>
                    <a:pt x="1608" y="1246"/>
                    <a:pt x="1776" y="1314"/>
                    <a:pt x="1950" y="1314"/>
                  </a:cubicBezTo>
                  <a:lnTo>
                    <a:pt x="3287" y="1314"/>
                  </a:lnTo>
                  <a:lnTo>
                    <a:pt x="2229" y="255"/>
                  </a:lnTo>
                  <a:cubicBezTo>
                    <a:pt x="2065" y="92"/>
                    <a:pt x="1844" y="0"/>
                    <a:pt x="160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83"/>
            <p:cNvSpPr/>
            <p:nvPr/>
          </p:nvSpPr>
          <p:spPr>
            <a:xfrm>
              <a:off x="7098098" y="3686802"/>
              <a:ext cx="356038" cy="28667"/>
            </a:xfrm>
            <a:custGeom>
              <a:avLst/>
              <a:gdLst/>
              <a:ahLst/>
              <a:cxnLst/>
              <a:rect l="l" t="t" r="r" b="b"/>
              <a:pathLst>
                <a:path w="13575" h="1093" extrusionOk="0">
                  <a:moveTo>
                    <a:pt x="1" y="1"/>
                  </a:moveTo>
                  <a:lnTo>
                    <a:pt x="1" y="438"/>
                  </a:lnTo>
                  <a:cubicBezTo>
                    <a:pt x="1" y="799"/>
                    <a:pt x="294" y="1093"/>
                    <a:pt x="660" y="1093"/>
                  </a:cubicBezTo>
                  <a:lnTo>
                    <a:pt x="12920" y="1093"/>
                  </a:lnTo>
                  <a:cubicBezTo>
                    <a:pt x="13281" y="1093"/>
                    <a:pt x="13575" y="799"/>
                    <a:pt x="13575" y="438"/>
                  </a:cubicBezTo>
                  <a:lnTo>
                    <a:pt x="13575"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83"/>
            <p:cNvSpPr/>
            <p:nvPr/>
          </p:nvSpPr>
          <p:spPr>
            <a:xfrm>
              <a:off x="7241720" y="3607307"/>
              <a:ext cx="68926" cy="45006"/>
            </a:xfrm>
            <a:custGeom>
              <a:avLst/>
              <a:gdLst/>
              <a:ahLst/>
              <a:cxnLst/>
              <a:rect l="l" t="t" r="r" b="b"/>
              <a:pathLst>
                <a:path w="2628" h="1716" extrusionOk="0">
                  <a:moveTo>
                    <a:pt x="640" y="0"/>
                  </a:moveTo>
                  <a:lnTo>
                    <a:pt x="241" y="197"/>
                  </a:lnTo>
                  <a:cubicBezTo>
                    <a:pt x="92" y="270"/>
                    <a:pt x="0" y="424"/>
                    <a:pt x="0" y="587"/>
                  </a:cubicBezTo>
                  <a:lnTo>
                    <a:pt x="0" y="1362"/>
                  </a:lnTo>
                  <a:cubicBezTo>
                    <a:pt x="407" y="1598"/>
                    <a:pt x="861" y="1716"/>
                    <a:pt x="1314" y="1716"/>
                  </a:cubicBezTo>
                  <a:cubicBezTo>
                    <a:pt x="1768" y="1716"/>
                    <a:pt x="2221" y="1598"/>
                    <a:pt x="2628" y="1362"/>
                  </a:cubicBezTo>
                  <a:lnTo>
                    <a:pt x="2628" y="587"/>
                  </a:lnTo>
                  <a:cubicBezTo>
                    <a:pt x="2628" y="424"/>
                    <a:pt x="2531" y="270"/>
                    <a:pt x="2382" y="197"/>
                  </a:cubicBezTo>
                  <a:lnTo>
                    <a:pt x="1983" y="0"/>
                  </a:lnTo>
                  <a:cubicBezTo>
                    <a:pt x="1810" y="212"/>
                    <a:pt x="1561" y="318"/>
                    <a:pt x="1312" y="318"/>
                  </a:cubicBezTo>
                  <a:cubicBezTo>
                    <a:pt x="1063" y="318"/>
                    <a:pt x="814" y="212"/>
                    <a:pt x="640"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83"/>
            <p:cNvSpPr/>
            <p:nvPr/>
          </p:nvSpPr>
          <p:spPr>
            <a:xfrm>
              <a:off x="7253207" y="3543180"/>
              <a:ext cx="45951" cy="51773"/>
            </a:xfrm>
            <a:custGeom>
              <a:avLst/>
              <a:gdLst/>
              <a:ahLst/>
              <a:cxnLst/>
              <a:rect l="l" t="t" r="r" b="b"/>
              <a:pathLst>
                <a:path w="1752" h="1974" extrusionOk="0">
                  <a:moveTo>
                    <a:pt x="655" y="1"/>
                  </a:moveTo>
                  <a:cubicBezTo>
                    <a:pt x="294" y="1"/>
                    <a:pt x="0" y="294"/>
                    <a:pt x="0" y="660"/>
                  </a:cubicBezTo>
                  <a:lnTo>
                    <a:pt x="0" y="1098"/>
                  </a:lnTo>
                  <a:cubicBezTo>
                    <a:pt x="0" y="1579"/>
                    <a:pt x="390" y="1974"/>
                    <a:pt x="876" y="1974"/>
                  </a:cubicBezTo>
                  <a:cubicBezTo>
                    <a:pt x="1357" y="1974"/>
                    <a:pt x="1752" y="1579"/>
                    <a:pt x="1752" y="1098"/>
                  </a:cubicBezTo>
                  <a:lnTo>
                    <a:pt x="1752" y="660"/>
                  </a:lnTo>
                  <a:cubicBezTo>
                    <a:pt x="1752" y="294"/>
                    <a:pt x="1458" y="1"/>
                    <a:pt x="109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83"/>
            <p:cNvSpPr/>
            <p:nvPr/>
          </p:nvSpPr>
          <p:spPr>
            <a:xfrm>
              <a:off x="7253102" y="3543180"/>
              <a:ext cx="31683" cy="51747"/>
            </a:xfrm>
            <a:custGeom>
              <a:avLst/>
              <a:gdLst/>
              <a:ahLst/>
              <a:cxnLst/>
              <a:rect l="l" t="t" r="r" b="b"/>
              <a:pathLst>
                <a:path w="1208" h="1973" extrusionOk="0">
                  <a:moveTo>
                    <a:pt x="659" y="1"/>
                  </a:moveTo>
                  <a:cubicBezTo>
                    <a:pt x="298" y="1"/>
                    <a:pt x="4" y="294"/>
                    <a:pt x="4" y="660"/>
                  </a:cubicBezTo>
                  <a:lnTo>
                    <a:pt x="4" y="1098"/>
                  </a:lnTo>
                  <a:cubicBezTo>
                    <a:pt x="0" y="1600"/>
                    <a:pt x="411" y="1972"/>
                    <a:pt x="874" y="1972"/>
                  </a:cubicBezTo>
                  <a:cubicBezTo>
                    <a:pt x="984" y="1972"/>
                    <a:pt x="1097" y="1951"/>
                    <a:pt x="1207" y="1906"/>
                  </a:cubicBezTo>
                  <a:cubicBezTo>
                    <a:pt x="875" y="1771"/>
                    <a:pt x="659" y="1454"/>
                    <a:pt x="659" y="1098"/>
                  </a:cubicBezTo>
                  <a:lnTo>
                    <a:pt x="659" y="660"/>
                  </a:lnTo>
                  <a:cubicBezTo>
                    <a:pt x="659" y="338"/>
                    <a:pt x="890" y="63"/>
                    <a:pt x="1207" y="10"/>
                  </a:cubicBezTo>
                  <a:cubicBezTo>
                    <a:pt x="1169" y="6"/>
                    <a:pt x="1135"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83"/>
            <p:cNvSpPr/>
            <p:nvPr/>
          </p:nvSpPr>
          <p:spPr>
            <a:xfrm>
              <a:off x="7253207" y="3543180"/>
              <a:ext cx="45951" cy="23002"/>
            </a:xfrm>
            <a:custGeom>
              <a:avLst/>
              <a:gdLst/>
              <a:ahLst/>
              <a:cxnLst/>
              <a:rect l="l" t="t" r="r" b="b"/>
              <a:pathLst>
                <a:path w="1752" h="877" extrusionOk="0">
                  <a:moveTo>
                    <a:pt x="655" y="1"/>
                  </a:moveTo>
                  <a:cubicBezTo>
                    <a:pt x="294" y="1"/>
                    <a:pt x="0" y="294"/>
                    <a:pt x="0" y="660"/>
                  </a:cubicBezTo>
                  <a:cubicBezTo>
                    <a:pt x="0" y="660"/>
                    <a:pt x="655" y="877"/>
                    <a:pt x="1752" y="877"/>
                  </a:cubicBezTo>
                  <a:lnTo>
                    <a:pt x="1752" y="660"/>
                  </a:lnTo>
                  <a:cubicBezTo>
                    <a:pt x="1752" y="294"/>
                    <a:pt x="1458" y="1"/>
                    <a:pt x="109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83"/>
            <p:cNvSpPr/>
            <p:nvPr/>
          </p:nvSpPr>
          <p:spPr>
            <a:xfrm>
              <a:off x="7253207" y="3543180"/>
              <a:ext cx="31578" cy="20982"/>
            </a:xfrm>
            <a:custGeom>
              <a:avLst/>
              <a:gdLst/>
              <a:ahLst/>
              <a:cxnLst/>
              <a:rect l="l" t="t" r="r" b="b"/>
              <a:pathLst>
                <a:path w="1204" h="800" extrusionOk="0">
                  <a:moveTo>
                    <a:pt x="655" y="1"/>
                  </a:moveTo>
                  <a:cubicBezTo>
                    <a:pt x="294" y="1"/>
                    <a:pt x="0" y="294"/>
                    <a:pt x="0" y="660"/>
                  </a:cubicBezTo>
                  <a:cubicBezTo>
                    <a:pt x="212" y="723"/>
                    <a:pt x="433" y="771"/>
                    <a:pt x="655" y="800"/>
                  </a:cubicBezTo>
                  <a:lnTo>
                    <a:pt x="655" y="660"/>
                  </a:lnTo>
                  <a:cubicBezTo>
                    <a:pt x="655" y="338"/>
                    <a:pt x="886" y="63"/>
                    <a:pt x="1203" y="10"/>
                  </a:cubicBezTo>
                  <a:cubicBezTo>
                    <a:pt x="1165" y="6"/>
                    <a:pt x="1131" y="1"/>
                    <a:pt x="109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83"/>
            <p:cNvSpPr/>
            <p:nvPr/>
          </p:nvSpPr>
          <p:spPr>
            <a:xfrm>
              <a:off x="7241720" y="3617509"/>
              <a:ext cx="17179" cy="32601"/>
            </a:xfrm>
            <a:custGeom>
              <a:avLst/>
              <a:gdLst/>
              <a:ahLst/>
              <a:cxnLst/>
              <a:rect l="l" t="t" r="r" b="b"/>
              <a:pathLst>
                <a:path w="655" h="1243" extrusionOk="0">
                  <a:moveTo>
                    <a:pt x="53" y="1"/>
                  </a:moveTo>
                  <a:cubicBezTo>
                    <a:pt x="20" y="63"/>
                    <a:pt x="0" y="131"/>
                    <a:pt x="0" y="203"/>
                  </a:cubicBezTo>
                  <a:lnTo>
                    <a:pt x="0" y="973"/>
                  </a:lnTo>
                  <a:cubicBezTo>
                    <a:pt x="203" y="1093"/>
                    <a:pt x="424" y="1185"/>
                    <a:pt x="655" y="1242"/>
                  </a:cubicBezTo>
                  <a:lnTo>
                    <a:pt x="655" y="670"/>
                  </a:lnTo>
                  <a:cubicBezTo>
                    <a:pt x="655" y="535"/>
                    <a:pt x="592" y="405"/>
                    <a:pt x="482" y="323"/>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83"/>
            <p:cNvSpPr/>
            <p:nvPr/>
          </p:nvSpPr>
          <p:spPr>
            <a:xfrm>
              <a:off x="7293335" y="3617509"/>
              <a:ext cx="17310" cy="32601"/>
            </a:xfrm>
            <a:custGeom>
              <a:avLst/>
              <a:gdLst/>
              <a:ahLst/>
              <a:cxnLst/>
              <a:rect l="l" t="t" r="r" b="b"/>
              <a:pathLst>
                <a:path w="660" h="1243" extrusionOk="0">
                  <a:moveTo>
                    <a:pt x="607" y="1"/>
                  </a:moveTo>
                  <a:lnTo>
                    <a:pt x="178" y="323"/>
                  </a:lnTo>
                  <a:cubicBezTo>
                    <a:pt x="68" y="405"/>
                    <a:pt x="0" y="535"/>
                    <a:pt x="0" y="670"/>
                  </a:cubicBezTo>
                  <a:lnTo>
                    <a:pt x="0" y="1242"/>
                  </a:lnTo>
                  <a:cubicBezTo>
                    <a:pt x="231" y="1185"/>
                    <a:pt x="453" y="1093"/>
                    <a:pt x="660" y="973"/>
                  </a:cubicBezTo>
                  <a:lnTo>
                    <a:pt x="660" y="203"/>
                  </a:lnTo>
                  <a:cubicBezTo>
                    <a:pt x="655" y="131"/>
                    <a:pt x="640" y="63"/>
                    <a:pt x="60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83"/>
            <p:cNvSpPr/>
            <p:nvPr/>
          </p:nvSpPr>
          <p:spPr>
            <a:xfrm>
              <a:off x="7092669" y="3411571"/>
              <a:ext cx="366896" cy="309327"/>
            </a:xfrm>
            <a:custGeom>
              <a:avLst/>
              <a:gdLst/>
              <a:ahLst/>
              <a:cxnLst/>
              <a:rect l="l" t="t" r="r" b="b"/>
              <a:pathLst>
                <a:path w="13989" h="11794" extrusionOk="0">
                  <a:moveTo>
                    <a:pt x="5900" y="409"/>
                  </a:moveTo>
                  <a:cubicBezTo>
                    <a:pt x="6078" y="409"/>
                    <a:pt x="6251" y="481"/>
                    <a:pt x="6376" y="606"/>
                  </a:cubicBezTo>
                  <a:lnTo>
                    <a:pt x="7084" y="1314"/>
                  </a:lnTo>
                  <a:lnTo>
                    <a:pt x="6174" y="1314"/>
                  </a:lnTo>
                  <a:cubicBezTo>
                    <a:pt x="6054" y="1314"/>
                    <a:pt x="5938" y="1266"/>
                    <a:pt x="5852" y="1179"/>
                  </a:cubicBezTo>
                  <a:lnTo>
                    <a:pt x="5082" y="409"/>
                  </a:lnTo>
                  <a:close/>
                  <a:moveTo>
                    <a:pt x="7512" y="409"/>
                  </a:moveTo>
                  <a:cubicBezTo>
                    <a:pt x="7690" y="409"/>
                    <a:pt x="7858" y="481"/>
                    <a:pt x="7983" y="606"/>
                  </a:cubicBezTo>
                  <a:lnTo>
                    <a:pt x="8691" y="1314"/>
                  </a:lnTo>
                  <a:lnTo>
                    <a:pt x="8527" y="1314"/>
                  </a:lnTo>
                  <a:cubicBezTo>
                    <a:pt x="8523" y="1314"/>
                    <a:pt x="8518" y="1313"/>
                    <a:pt x="8514" y="1313"/>
                  </a:cubicBezTo>
                  <a:cubicBezTo>
                    <a:pt x="8249" y="1313"/>
                    <a:pt x="8248" y="1723"/>
                    <a:pt x="8509" y="1723"/>
                  </a:cubicBezTo>
                  <a:cubicBezTo>
                    <a:pt x="8515" y="1723"/>
                    <a:pt x="8521" y="1723"/>
                    <a:pt x="8527" y="1723"/>
                  </a:cubicBezTo>
                  <a:lnTo>
                    <a:pt x="13127" y="1723"/>
                  </a:lnTo>
                  <a:cubicBezTo>
                    <a:pt x="13377" y="1723"/>
                    <a:pt x="13579" y="1925"/>
                    <a:pt x="13579" y="2175"/>
                  </a:cubicBezTo>
                  <a:lnTo>
                    <a:pt x="13579" y="10932"/>
                  </a:lnTo>
                  <a:cubicBezTo>
                    <a:pt x="13579" y="11183"/>
                    <a:pt x="13377" y="11385"/>
                    <a:pt x="13127" y="11385"/>
                  </a:cubicBezTo>
                  <a:lnTo>
                    <a:pt x="867" y="11385"/>
                  </a:lnTo>
                  <a:cubicBezTo>
                    <a:pt x="617" y="11385"/>
                    <a:pt x="415" y="11183"/>
                    <a:pt x="415" y="10932"/>
                  </a:cubicBezTo>
                  <a:lnTo>
                    <a:pt x="415" y="861"/>
                  </a:lnTo>
                  <a:cubicBezTo>
                    <a:pt x="415" y="611"/>
                    <a:pt x="617" y="409"/>
                    <a:pt x="867" y="409"/>
                  </a:cubicBezTo>
                  <a:lnTo>
                    <a:pt x="4225" y="409"/>
                  </a:lnTo>
                  <a:cubicBezTo>
                    <a:pt x="4404" y="409"/>
                    <a:pt x="4572" y="477"/>
                    <a:pt x="4697" y="606"/>
                  </a:cubicBezTo>
                  <a:lnTo>
                    <a:pt x="5563" y="1473"/>
                  </a:lnTo>
                  <a:cubicBezTo>
                    <a:pt x="5722" y="1631"/>
                    <a:pt x="5943" y="1723"/>
                    <a:pt x="6174" y="1723"/>
                  </a:cubicBezTo>
                  <a:lnTo>
                    <a:pt x="7579" y="1723"/>
                  </a:lnTo>
                  <a:cubicBezTo>
                    <a:pt x="7757" y="1723"/>
                    <a:pt x="7849" y="1501"/>
                    <a:pt x="7724" y="1371"/>
                  </a:cubicBezTo>
                  <a:lnTo>
                    <a:pt x="6761" y="409"/>
                  </a:lnTo>
                  <a:close/>
                  <a:moveTo>
                    <a:pt x="867" y="0"/>
                  </a:moveTo>
                  <a:cubicBezTo>
                    <a:pt x="391" y="0"/>
                    <a:pt x="1" y="385"/>
                    <a:pt x="1" y="861"/>
                  </a:cubicBezTo>
                  <a:lnTo>
                    <a:pt x="1" y="10932"/>
                  </a:lnTo>
                  <a:cubicBezTo>
                    <a:pt x="1" y="11409"/>
                    <a:pt x="391" y="11794"/>
                    <a:pt x="867" y="11794"/>
                  </a:cubicBezTo>
                  <a:lnTo>
                    <a:pt x="13127" y="11794"/>
                  </a:lnTo>
                  <a:cubicBezTo>
                    <a:pt x="13599" y="11794"/>
                    <a:pt x="13988" y="11409"/>
                    <a:pt x="13988" y="10932"/>
                  </a:cubicBezTo>
                  <a:lnTo>
                    <a:pt x="13988" y="2175"/>
                  </a:lnTo>
                  <a:cubicBezTo>
                    <a:pt x="13988" y="1699"/>
                    <a:pt x="13599" y="1314"/>
                    <a:pt x="13127" y="1314"/>
                  </a:cubicBezTo>
                  <a:lnTo>
                    <a:pt x="9268" y="1314"/>
                  </a:lnTo>
                  <a:lnTo>
                    <a:pt x="8272" y="318"/>
                  </a:lnTo>
                  <a:cubicBezTo>
                    <a:pt x="8070" y="111"/>
                    <a:pt x="7796" y="0"/>
                    <a:pt x="7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83"/>
            <p:cNvSpPr/>
            <p:nvPr/>
          </p:nvSpPr>
          <p:spPr>
            <a:xfrm>
              <a:off x="7196031" y="3509111"/>
              <a:ext cx="154375" cy="148631"/>
            </a:xfrm>
            <a:custGeom>
              <a:avLst/>
              <a:gdLst/>
              <a:ahLst/>
              <a:cxnLst/>
              <a:rect l="l" t="t" r="r" b="b"/>
              <a:pathLst>
                <a:path w="5886" h="5667" extrusionOk="0">
                  <a:moveTo>
                    <a:pt x="3273" y="1507"/>
                  </a:moveTo>
                  <a:cubicBezTo>
                    <a:pt x="3523" y="1507"/>
                    <a:pt x="3725" y="1709"/>
                    <a:pt x="3725" y="1959"/>
                  </a:cubicBezTo>
                  <a:lnTo>
                    <a:pt x="3725" y="2397"/>
                  </a:lnTo>
                  <a:cubicBezTo>
                    <a:pt x="3725" y="2767"/>
                    <a:pt x="3427" y="3066"/>
                    <a:pt x="3056" y="3066"/>
                  </a:cubicBezTo>
                  <a:cubicBezTo>
                    <a:pt x="2686" y="3066"/>
                    <a:pt x="2382" y="2767"/>
                    <a:pt x="2382" y="2397"/>
                  </a:cubicBezTo>
                  <a:lnTo>
                    <a:pt x="2382" y="1959"/>
                  </a:lnTo>
                  <a:cubicBezTo>
                    <a:pt x="2382" y="1709"/>
                    <a:pt x="2584" y="1507"/>
                    <a:pt x="2835" y="1507"/>
                  </a:cubicBezTo>
                  <a:close/>
                  <a:moveTo>
                    <a:pt x="3287" y="3451"/>
                  </a:moveTo>
                  <a:lnTo>
                    <a:pt x="3287" y="3571"/>
                  </a:lnTo>
                  <a:cubicBezTo>
                    <a:pt x="3287" y="3648"/>
                    <a:pt x="3306" y="3720"/>
                    <a:pt x="3345" y="3783"/>
                  </a:cubicBezTo>
                  <a:lnTo>
                    <a:pt x="3066" y="4062"/>
                  </a:lnTo>
                  <a:cubicBezTo>
                    <a:pt x="3061" y="4067"/>
                    <a:pt x="3057" y="4069"/>
                    <a:pt x="3054" y="4069"/>
                  </a:cubicBezTo>
                  <a:cubicBezTo>
                    <a:pt x="3051" y="4069"/>
                    <a:pt x="3049" y="4067"/>
                    <a:pt x="3046" y="4062"/>
                  </a:cubicBezTo>
                  <a:lnTo>
                    <a:pt x="2763" y="3783"/>
                  </a:lnTo>
                  <a:cubicBezTo>
                    <a:pt x="2801" y="3720"/>
                    <a:pt x="2820" y="3648"/>
                    <a:pt x="2820" y="3571"/>
                  </a:cubicBezTo>
                  <a:lnTo>
                    <a:pt x="2820" y="3451"/>
                  </a:lnTo>
                  <a:cubicBezTo>
                    <a:pt x="2897" y="3470"/>
                    <a:pt x="2974" y="3475"/>
                    <a:pt x="3056" y="3475"/>
                  </a:cubicBezTo>
                  <a:cubicBezTo>
                    <a:pt x="3133" y="3475"/>
                    <a:pt x="3210" y="3470"/>
                    <a:pt x="3287" y="3451"/>
                  </a:cubicBezTo>
                  <a:close/>
                  <a:moveTo>
                    <a:pt x="3056" y="410"/>
                  </a:moveTo>
                  <a:cubicBezTo>
                    <a:pt x="4086" y="410"/>
                    <a:pt x="5000" y="1054"/>
                    <a:pt x="5342" y="2026"/>
                  </a:cubicBezTo>
                  <a:cubicBezTo>
                    <a:pt x="5683" y="2994"/>
                    <a:pt x="5375" y="4071"/>
                    <a:pt x="4577" y="4716"/>
                  </a:cubicBezTo>
                  <a:lnTo>
                    <a:pt x="4572" y="4721"/>
                  </a:lnTo>
                  <a:lnTo>
                    <a:pt x="4572" y="4418"/>
                  </a:lnTo>
                  <a:cubicBezTo>
                    <a:pt x="4572" y="4177"/>
                    <a:pt x="4437" y="3951"/>
                    <a:pt x="4216" y="3845"/>
                  </a:cubicBezTo>
                  <a:lnTo>
                    <a:pt x="3706" y="3590"/>
                  </a:lnTo>
                  <a:cubicBezTo>
                    <a:pt x="3701" y="3585"/>
                    <a:pt x="3696" y="3581"/>
                    <a:pt x="3696" y="3576"/>
                  </a:cubicBezTo>
                  <a:lnTo>
                    <a:pt x="3696" y="3263"/>
                  </a:lnTo>
                  <a:cubicBezTo>
                    <a:pt x="3970" y="3061"/>
                    <a:pt x="4134" y="2738"/>
                    <a:pt x="4134" y="2397"/>
                  </a:cubicBezTo>
                  <a:lnTo>
                    <a:pt x="4134" y="1959"/>
                  </a:lnTo>
                  <a:cubicBezTo>
                    <a:pt x="4134" y="1483"/>
                    <a:pt x="3749" y="1093"/>
                    <a:pt x="3273" y="1093"/>
                  </a:cubicBezTo>
                  <a:lnTo>
                    <a:pt x="2835" y="1093"/>
                  </a:lnTo>
                  <a:cubicBezTo>
                    <a:pt x="2358" y="1098"/>
                    <a:pt x="1978" y="1483"/>
                    <a:pt x="1978" y="1959"/>
                  </a:cubicBezTo>
                  <a:lnTo>
                    <a:pt x="1978" y="2397"/>
                  </a:lnTo>
                  <a:cubicBezTo>
                    <a:pt x="1978" y="2738"/>
                    <a:pt x="2137" y="3061"/>
                    <a:pt x="2416" y="3263"/>
                  </a:cubicBezTo>
                  <a:lnTo>
                    <a:pt x="2416" y="3571"/>
                  </a:lnTo>
                  <a:cubicBezTo>
                    <a:pt x="2416" y="3576"/>
                    <a:pt x="2411" y="3585"/>
                    <a:pt x="2406" y="3585"/>
                  </a:cubicBezTo>
                  <a:lnTo>
                    <a:pt x="1892" y="3840"/>
                  </a:lnTo>
                  <a:cubicBezTo>
                    <a:pt x="1675" y="3951"/>
                    <a:pt x="1536" y="4172"/>
                    <a:pt x="1540" y="4418"/>
                  </a:cubicBezTo>
                  <a:lnTo>
                    <a:pt x="1540" y="4716"/>
                  </a:lnTo>
                  <a:cubicBezTo>
                    <a:pt x="737" y="4071"/>
                    <a:pt x="429" y="2994"/>
                    <a:pt x="770" y="2026"/>
                  </a:cubicBezTo>
                  <a:cubicBezTo>
                    <a:pt x="1112" y="1054"/>
                    <a:pt x="2031" y="410"/>
                    <a:pt x="3056" y="410"/>
                  </a:cubicBezTo>
                  <a:close/>
                  <a:moveTo>
                    <a:pt x="3682" y="4028"/>
                  </a:moveTo>
                  <a:lnTo>
                    <a:pt x="4038" y="4211"/>
                  </a:lnTo>
                  <a:cubicBezTo>
                    <a:pt x="4115" y="4249"/>
                    <a:pt x="4168" y="4331"/>
                    <a:pt x="4163" y="4418"/>
                  </a:cubicBezTo>
                  <a:lnTo>
                    <a:pt x="4163" y="4986"/>
                  </a:lnTo>
                  <a:cubicBezTo>
                    <a:pt x="3816" y="5166"/>
                    <a:pt x="3436" y="5256"/>
                    <a:pt x="3056" y="5256"/>
                  </a:cubicBezTo>
                  <a:cubicBezTo>
                    <a:pt x="2676" y="5256"/>
                    <a:pt x="2296" y="5166"/>
                    <a:pt x="1949" y="4986"/>
                  </a:cubicBezTo>
                  <a:lnTo>
                    <a:pt x="1945" y="4986"/>
                  </a:lnTo>
                  <a:lnTo>
                    <a:pt x="1945" y="4418"/>
                  </a:lnTo>
                  <a:cubicBezTo>
                    <a:pt x="1945" y="4331"/>
                    <a:pt x="1997" y="4249"/>
                    <a:pt x="2074" y="4211"/>
                  </a:cubicBezTo>
                  <a:lnTo>
                    <a:pt x="2431" y="4028"/>
                  </a:lnTo>
                  <a:lnTo>
                    <a:pt x="2753" y="4355"/>
                  </a:lnTo>
                  <a:cubicBezTo>
                    <a:pt x="2837" y="4439"/>
                    <a:pt x="2947" y="4482"/>
                    <a:pt x="3055" y="4482"/>
                  </a:cubicBezTo>
                  <a:cubicBezTo>
                    <a:pt x="3164" y="4482"/>
                    <a:pt x="3273" y="4439"/>
                    <a:pt x="3354" y="4355"/>
                  </a:cubicBezTo>
                  <a:lnTo>
                    <a:pt x="3682" y="4028"/>
                  </a:lnTo>
                  <a:close/>
                  <a:moveTo>
                    <a:pt x="3056" y="1"/>
                  </a:moveTo>
                  <a:cubicBezTo>
                    <a:pt x="1911" y="1"/>
                    <a:pt x="876" y="694"/>
                    <a:pt x="438" y="1752"/>
                  </a:cubicBezTo>
                  <a:cubicBezTo>
                    <a:pt x="1" y="2811"/>
                    <a:pt x="241" y="4028"/>
                    <a:pt x="1050" y="4836"/>
                  </a:cubicBezTo>
                  <a:cubicBezTo>
                    <a:pt x="1594" y="5378"/>
                    <a:pt x="2321" y="5667"/>
                    <a:pt x="3059" y="5667"/>
                  </a:cubicBezTo>
                  <a:cubicBezTo>
                    <a:pt x="3423" y="5667"/>
                    <a:pt x="3789" y="5597"/>
                    <a:pt x="4139" y="5452"/>
                  </a:cubicBezTo>
                  <a:cubicBezTo>
                    <a:pt x="5197" y="5014"/>
                    <a:pt x="5885" y="3980"/>
                    <a:pt x="5885" y="2835"/>
                  </a:cubicBezTo>
                  <a:cubicBezTo>
                    <a:pt x="5885" y="1271"/>
                    <a:pt x="4620" y="5"/>
                    <a:pt x="3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83"/>
            <p:cNvSpPr/>
            <p:nvPr/>
          </p:nvSpPr>
          <p:spPr>
            <a:xfrm>
              <a:off x="7169279" y="3486162"/>
              <a:ext cx="170662" cy="158886"/>
            </a:xfrm>
            <a:custGeom>
              <a:avLst/>
              <a:gdLst/>
              <a:ahLst/>
              <a:cxnLst/>
              <a:rect l="l" t="t" r="r" b="b"/>
              <a:pathLst>
                <a:path w="6507" h="6058" extrusionOk="0">
                  <a:moveTo>
                    <a:pt x="4073" y="0"/>
                  </a:moveTo>
                  <a:cubicBezTo>
                    <a:pt x="3120" y="0"/>
                    <a:pt x="2171" y="367"/>
                    <a:pt x="1454" y="1087"/>
                  </a:cubicBezTo>
                  <a:cubicBezTo>
                    <a:pt x="130" y="2406"/>
                    <a:pt x="0" y="4504"/>
                    <a:pt x="1146" y="5981"/>
                  </a:cubicBezTo>
                  <a:cubicBezTo>
                    <a:pt x="1190" y="6035"/>
                    <a:pt x="1245" y="6057"/>
                    <a:pt x="1298" y="6057"/>
                  </a:cubicBezTo>
                  <a:cubicBezTo>
                    <a:pt x="1443" y="6057"/>
                    <a:pt x="1578" y="5886"/>
                    <a:pt x="1468" y="5731"/>
                  </a:cubicBezTo>
                  <a:cubicBezTo>
                    <a:pt x="453" y="4417"/>
                    <a:pt x="568" y="2550"/>
                    <a:pt x="1742" y="1376"/>
                  </a:cubicBezTo>
                  <a:cubicBezTo>
                    <a:pt x="2382" y="737"/>
                    <a:pt x="3226" y="411"/>
                    <a:pt x="4075" y="411"/>
                  </a:cubicBezTo>
                  <a:cubicBezTo>
                    <a:pt x="4785" y="411"/>
                    <a:pt x="5499" y="639"/>
                    <a:pt x="6097" y="1102"/>
                  </a:cubicBezTo>
                  <a:cubicBezTo>
                    <a:pt x="6137" y="1131"/>
                    <a:pt x="6178" y="1144"/>
                    <a:pt x="6217" y="1144"/>
                  </a:cubicBezTo>
                  <a:cubicBezTo>
                    <a:pt x="6383" y="1144"/>
                    <a:pt x="6507" y="916"/>
                    <a:pt x="6347" y="779"/>
                  </a:cubicBezTo>
                  <a:cubicBezTo>
                    <a:pt x="5674" y="257"/>
                    <a:pt x="4872" y="0"/>
                    <a:pt x="4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83"/>
            <p:cNvSpPr/>
            <p:nvPr/>
          </p:nvSpPr>
          <p:spPr>
            <a:xfrm>
              <a:off x="7211532" y="3521700"/>
              <a:ext cx="171554" cy="159070"/>
            </a:xfrm>
            <a:custGeom>
              <a:avLst/>
              <a:gdLst/>
              <a:ahLst/>
              <a:cxnLst/>
              <a:rect l="l" t="t" r="r" b="b"/>
              <a:pathLst>
                <a:path w="6541" h="6065" extrusionOk="0">
                  <a:moveTo>
                    <a:pt x="5230" y="1"/>
                  </a:moveTo>
                  <a:cubicBezTo>
                    <a:pt x="5187" y="1"/>
                    <a:pt x="5143" y="15"/>
                    <a:pt x="5107" y="45"/>
                  </a:cubicBezTo>
                  <a:cubicBezTo>
                    <a:pt x="5015" y="112"/>
                    <a:pt x="5001" y="242"/>
                    <a:pt x="5068" y="334"/>
                  </a:cubicBezTo>
                  <a:cubicBezTo>
                    <a:pt x="6088" y="1643"/>
                    <a:pt x="5973" y="3510"/>
                    <a:pt x="4794" y="4688"/>
                  </a:cubicBezTo>
                  <a:cubicBezTo>
                    <a:pt x="4155" y="5327"/>
                    <a:pt x="3312" y="5652"/>
                    <a:pt x="2464" y="5652"/>
                  </a:cubicBezTo>
                  <a:cubicBezTo>
                    <a:pt x="1753" y="5652"/>
                    <a:pt x="1039" y="5423"/>
                    <a:pt x="439" y="4958"/>
                  </a:cubicBezTo>
                  <a:cubicBezTo>
                    <a:pt x="396" y="4921"/>
                    <a:pt x="350" y="4906"/>
                    <a:pt x="307" y="4906"/>
                  </a:cubicBezTo>
                  <a:cubicBezTo>
                    <a:pt x="135" y="4906"/>
                    <a:pt x="1" y="5151"/>
                    <a:pt x="189" y="5285"/>
                  </a:cubicBezTo>
                  <a:cubicBezTo>
                    <a:pt x="862" y="5807"/>
                    <a:pt x="1664" y="6064"/>
                    <a:pt x="2463" y="6064"/>
                  </a:cubicBezTo>
                  <a:cubicBezTo>
                    <a:pt x="3418" y="6064"/>
                    <a:pt x="4367" y="5697"/>
                    <a:pt x="5087" y="4977"/>
                  </a:cubicBezTo>
                  <a:cubicBezTo>
                    <a:pt x="6411" y="3654"/>
                    <a:pt x="6541" y="1556"/>
                    <a:pt x="5391" y="79"/>
                  </a:cubicBezTo>
                  <a:cubicBezTo>
                    <a:pt x="5351" y="28"/>
                    <a:pt x="5291" y="1"/>
                    <a:pt x="5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3" name="Google Shape;15903;p83"/>
          <p:cNvGrpSpPr/>
          <p:nvPr/>
        </p:nvGrpSpPr>
        <p:grpSpPr>
          <a:xfrm>
            <a:off x="7532740" y="3221173"/>
            <a:ext cx="366896" cy="320841"/>
            <a:chOff x="7532740" y="3405748"/>
            <a:chExt cx="366896" cy="320841"/>
          </a:xfrm>
        </p:grpSpPr>
        <p:sp>
          <p:nvSpPr>
            <p:cNvPr id="15904" name="Google Shape;15904;p83"/>
            <p:cNvSpPr/>
            <p:nvPr/>
          </p:nvSpPr>
          <p:spPr>
            <a:xfrm>
              <a:off x="7538169" y="3491565"/>
              <a:ext cx="356038" cy="229727"/>
            </a:xfrm>
            <a:custGeom>
              <a:avLst/>
              <a:gdLst/>
              <a:ahLst/>
              <a:cxnLst/>
              <a:rect l="l" t="t" r="r" b="b"/>
              <a:pathLst>
                <a:path w="13575" h="8759" extrusionOk="0">
                  <a:moveTo>
                    <a:pt x="438" y="1"/>
                  </a:moveTo>
                  <a:cubicBezTo>
                    <a:pt x="197" y="1"/>
                    <a:pt x="0" y="198"/>
                    <a:pt x="0" y="439"/>
                  </a:cubicBezTo>
                  <a:lnTo>
                    <a:pt x="0" y="8320"/>
                  </a:lnTo>
                  <a:cubicBezTo>
                    <a:pt x="0" y="8561"/>
                    <a:pt x="197" y="8758"/>
                    <a:pt x="438" y="8758"/>
                  </a:cubicBezTo>
                  <a:lnTo>
                    <a:pt x="13136" y="8758"/>
                  </a:lnTo>
                  <a:cubicBezTo>
                    <a:pt x="13377" y="8758"/>
                    <a:pt x="13574" y="8561"/>
                    <a:pt x="13574" y="8320"/>
                  </a:cubicBezTo>
                  <a:lnTo>
                    <a:pt x="13574" y="439"/>
                  </a:lnTo>
                  <a:cubicBezTo>
                    <a:pt x="13574" y="198"/>
                    <a:pt x="13377" y="1"/>
                    <a:pt x="13136"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83"/>
            <p:cNvSpPr/>
            <p:nvPr/>
          </p:nvSpPr>
          <p:spPr>
            <a:xfrm>
              <a:off x="7538169" y="3491565"/>
              <a:ext cx="355907" cy="17205"/>
            </a:xfrm>
            <a:custGeom>
              <a:avLst/>
              <a:gdLst/>
              <a:ahLst/>
              <a:cxnLst/>
              <a:rect l="l" t="t" r="r" b="b"/>
              <a:pathLst>
                <a:path w="13570" h="656" extrusionOk="0">
                  <a:moveTo>
                    <a:pt x="438" y="1"/>
                  </a:moveTo>
                  <a:cubicBezTo>
                    <a:pt x="193" y="1"/>
                    <a:pt x="0" y="193"/>
                    <a:pt x="0" y="439"/>
                  </a:cubicBezTo>
                  <a:lnTo>
                    <a:pt x="0" y="655"/>
                  </a:lnTo>
                  <a:lnTo>
                    <a:pt x="13569" y="655"/>
                  </a:lnTo>
                  <a:lnTo>
                    <a:pt x="13569" y="439"/>
                  </a:lnTo>
                  <a:cubicBezTo>
                    <a:pt x="13569" y="193"/>
                    <a:pt x="13377" y="1"/>
                    <a:pt x="1313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83"/>
            <p:cNvSpPr/>
            <p:nvPr/>
          </p:nvSpPr>
          <p:spPr>
            <a:xfrm>
              <a:off x="7572501" y="3537515"/>
              <a:ext cx="114981" cy="149313"/>
            </a:xfrm>
            <a:custGeom>
              <a:avLst/>
              <a:gdLst/>
              <a:ahLst/>
              <a:cxnLst/>
              <a:rect l="l" t="t" r="r" b="b"/>
              <a:pathLst>
                <a:path w="4384" h="5693" extrusionOk="0">
                  <a:moveTo>
                    <a:pt x="221" y="0"/>
                  </a:moveTo>
                  <a:cubicBezTo>
                    <a:pt x="101" y="0"/>
                    <a:pt x="0" y="96"/>
                    <a:pt x="0" y="217"/>
                  </a:cubicBezTo>
                  <a:lnTo>
                    <a:pt x="0" y="5471"/>
                  </a:lnTo>
                  <a:cubicBezTo>
                    <a:pt x="0" y="5591"/>
                    <a:pt x="101" y="5693"/>
                    <a:pt x="221" y="5693"/>
                  </a:cubicBezTo>
                  <a:lnTo>
                    <a:pt x="4162" y="5693"/>
                  </a:lnTo>
                  <a:cubicBezTo>
                    <a:pt x="4282" y="5693"/>
                    <a:pt x="4383" y="5591"/>
                    <a:pt x="4383" y="5471"/>
                  </a:cubicBezTo>
                  <a:lnTo>
                    <a:pt x="4383" y="217"/>
                  </a:lnTo>
                  <a:cubicBezTo>
                    <a:pt x="4383" y="96"/>
                    <a:pt x="4282" y="0"/>
                    <a:pt x="4162"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83"/>
            <p:cNvSpPr/>
            <p:nvPr/>
          </p:nvSpPr>
          <p:spPr>
            <a:xfrm>
              <a:off x="7721919" y="3537384"/>
              <a:ext cx="137826" cy="23106"/>
            </a:xfrm>
            <a:custGeom>
              <a:avLst/>
              <a:gdLst/>
              <a:ahLst/>
              <a:cxnLst/>
              <a:rect l="l" t="t" r="r" b="b"/>
              <a:pathLst>
                <a:path w="5255" h="881" extrusionOk="0">
                  <a:moveTo>
                    <a:pt x="221" y="0"/>
                  </a:moveTo>
                  <a:cubicBezTo>
                    <a:pt x="96" y="0"/>
                    <a:pt x="0" y="101"/>
                    <a:pt x="0" y="222"/>
                  </a:cubicBezTo>
                  <a:lnTo>
                    <a:pt x="0" y="660"/>
                  </a:lnTo>
                  <a:cubicBezTo>
                    <a:pt x="0" y="780"/>
                    <a:pt x="96" y="876"/>
                    <a:pt x="221" y="881"/>
                  </a:cubicBezTo>
                  <a:lnTo>
                    <a:pt x="5038" y="881"/>
                  </a:lnTo>
                  <a:cubicBezTo>
                    <a:pt x="5158" y="881"/>
                    <a:pt x="5255" y="780"/>
                    <a:pt x="5255" y="660"/>
                  </a:cubicBezTo>
                  <a:lnTo>
                    <a:pt x="5255" y="222"/>
                  </a:lnTo>
                  <a:cubicBezTo>
                    <a:pt x="5255" y="101"/>
                    <a:pt x="5158" y="5"/>
                    <a:pt x="503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83"/>
            <p:cNvSpPr/>
            <p:nvPr/>
          </p:nvSpPr>
          <p:spPr>
            <a:xfrm>
              <a:off x="7721919" y="3583440"/>
              <a:ext cx="103363" cy="23002"/>
            </a:xfrm>
            <a:custGeom>
              <a:avLst/>
              <a:gdLst/>
              <a:ahLst/>
              <a:cxnLst/>
              <a:rect l="l" t="t" r="r" b="b"/>
              <a:pathLst>
                <a:path w="3941" h="877" extrusionOk="0">
                  <a:moveTo>
                    <a:pt x="221" y="1"/>
                  </a:moveTo>
                  <a:cubicBezTo>
                    <a:pt x="96" y="1"/>
                    <a:pt x="0" y="97"/>
                    <a:pt x="0" y="217"/>
                  </a:cubicBezTo>
                  <a:lnTo>
                    <a:pt x="0" y="655"/>
                  </a:lnTo>
                  <a:cubicBezTo>
                    <a:pt x="0" y="775"/>
                    <a:pt x="96" y="876"/>
                    <a:pt x="221" y="876"/>
                  </a:cubicBezTo>
                  <a:lnTo>
                    <a:pt x="3724" y="876"/>
                  </a:lnTo>
                  <a:cubicBezTo>
                    <a:pt x="3845" y="876"/>
                    <a:pt x="3941" y="775"/>
                    <a:pt x="3941" y="655"/>
                  </a:cubicBezTo>
                  <a:lnTo>
                    <a:pt x="3941" y="217"/>
                  </a:lnTo>
                  <a:cubicBezTo>
                    <a:pt x="3941" y="97"/>
                    <a:pt x="3845" y="1"/>
                    <a:pt x="3724"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83"/>
            <p:cNvSpPr/>
            <p:nvPr/>
          </p:nvSpPr>
          <p:spPr>
            <a:xfrm>
              <a:off x="7687456" y="3411177"/>
              <a:ext cx="57438" cy="103389"/>
            </a:xfrm>
            <a:custGeom>
              <a:avLst/>
              <a:gdLst/>
              <a:ahLst/>
              <a:cxnLst/>
              <a:rect l="l" t="t" r="r" b="b"/>
              <a:pathLst>
                <a:path w="2190" h="3942" extrusionOk="0">
                  <a:moveTo>
                    <a:pt x="0" y="1"/>
                  </a:moveTo>
                  <a:lnTo>
                    <a:pt x="438" y="3942"/>
                  </a:lnTo>
                  <a:lnTo>
                    <a:pt x="1752" y="3942"/>
                  </a:lnTo>
                  <a:lnTo>
                    <a:pt x="2190"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83"/>
            <p:cNvSpPr/>
            <p:nvPr/>
          </p:nvSpPr>
          <p:spPr>
            <a:xfrm>
              <a:off x="7595581" y="3612080"/>
              <a:ext cx="69057" cy="74748"/>
            </a:xfrm>
            <a:custGeom>
              <a:avLst/>
              <a:gdLst/>
              <a:ahLst/>
              <a:cxnLst/>
              <a:rect l="l" t="t" r="r" b="b"/>
              <a:pathLst>
                <a:path w="2633" h="2850" extrusionOk="0">
                  <a:moveTo>
                    <a:pt x="876" y="1"/>
                  </a:moveTo>
                  <a:lnTo>
                    <a:pt x="876" y="439"/>
                  </a:lnTo>
                  <a:cubicBezTo>
                    <a:pt x="876" y="521"/>
                    <a:pt x="828" y="598"/>
                    <a:pt x="756" y="636"/>
                  </a:cubicBezTo>
                  <a:lnTo>
                    <a:pt x="241" y="891"/>
                  </a:lnTo>
                  <a:cubicBezTo>
                    <a:pt x="97" y="968"/>
                    <a:pt x="1" y="1117"/>
                    <a:pt x="1" y="1286"/>
                  </a:cubicBezTo>
                  <a:lnTo>
                    <a:pt x="1" y="2850"/>
                  </a:lnTo>
                  <a:lnTo>
                    <a:pt x="2633" y="2850"/>
                  </a:lnTo>
                  <a:lnTo>
                    <a:pt x="2633" y="1286"/>
                  </a:lnTo>
                  <a:cubicBezTo>
                    <a:pt x="2628" y="1117"/>
                    <a:pt x="2536" y="968"/>
                    <a:pt x="2387" y="891"/>
                  </a:cubicBezTo>
                  <a:lnTo>
                    <a:pt x="1872" y="636"/>
                  </a:lnTo>
                  <a:cubicBezTo>
                    <a:pt x="1800" y="598"/>
                    <a:pt x="1752" y="521"/>
                    <a:pt x="1752" y="439"/>
                  </a:cubicBezTo>
                  <a:lnTo>
                    <a:pt x="1752"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83"/>
            <p:cNvSpPr/>
            <p:nvPr/>
          </p:nvSpPr>
          <p:spPr>
            <a:xfrm>
              <a:off x="7595581" y="3630256"/>
              <a:ext cx="68926" cy="56573"/>
            </a:xfrm>
            <a:custGeom>
              <a:avLst/>
              <a:gdLst/>
              <a:ahLst/>
              <a:cxnLst/>
              <a:rect l="l" t="t" r="r" b="b"/>
              <a:pathLst>
                <a:path w="2628" h="2157" extrusionOk="0">
                  <a:moveTo>
                    <a:pt x="641" y="1"/>
                  </a:moveTo>
                  <a:lnTo>
                    <a:pt x="241" y="198"/>
                  </a:lnTo>
                  <a:cubicBezTo>
                    <a:pt x="97" y="275"/>
                    <a:pt x="1" y="424"/>
                    <a:pt x="1" y="593"/>
                  </a:cubicBezTo>
                  <a:lnTo>
                    <a:pt x="1" y="2157"/>
                  </a:lnTo>
                  <a:lnTo>
                    <a:pt x="2628" y="2157"/>
                  </a:lnTo>
                  <a:lnTo>
                    <a:pt x="2628" y="593"/>
                  </a:lnTo>
                  <a:cubicBezTo>
                    <a:pt x="2628" y="424"/>
                    <a:pt x="2536" y="275"/>
                    <a:pt x="2387" y="198"/>
                  </a:cubicBezTo>
                  <a:lnTo>
                    <a:pt x="1988" y="1"/>
                  </a:lnTo>
                  <a:cubicBezTo>
                    <a:pt x="1824" y="193"/>
                    <a:pt x="1588" y="622"/>
                    <a:pt x="1314" y="622"/>
                  </a:cubicBezTo>
                  <a:cubicBezTo>
                    <a:pt x="1045" y="622"/>
                    <a:pt x="804" y="193"/>
                    <a:pt x="64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83"/>
            <p:cNvSpPr/>
            <p:nvPr/>
          </p:nvSpPr>
          <p:spPr>
            <a:xfrm>
              <a:off x="7595581" y="3640484"/>
              <a:ext cx="17310" cy="46344"/>
            </a:xfrm>
            <a:custGeom>
              <a:avLst/>
              <a:gdLst/>
              <a:ahLst/>
              <a:cxnLst/>
              <a:rect l="l" t="t" r="r" b="b"/>
              <a:pathLst>
                <a:path w="660" h="1767" extrusionOk="0">
                  <a:moveTo>
                    <a:pt x="53" y="1"/>
                  </a:moveTo>
                  <a:cubicBezTo>
                    <a:pt x="20" y="63"/>
                    <a:pt x="1" y="131"/>
                    <a:pt x="1" y="203"/>
                  </a:cubicBezTo>
                  <a:lnTo>
                    <a:pt x="1" y="1767"/>
                  </a:lnTo>
                  <a:lnTo>
                    <a:pt x="660" y="1767"/>
                  </a:lnTo>
                  <a:lnTo>
                    <a:pt x="660" y="669"/>
                  </a:lnTo>
                  <a:cubicBezTo>
                    <a:pt x="660" y="535"/>
                    <a:pt x="592" y="405"/>
                    <a:pt x="482" y="323"/>
                  </a:cubicBezTo>
                  <a:lnTo>
                    <a:pt x="5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83"/>
            <p:cNvSpPr/>
            <p:nvPr/>
          </p:nvSpPr>
          <p:spPr>
            <a:xfrm>
              <a:off x="7647328" y="3640484"/>
              <a:ext cx="17179" cy="46344"/>
            </a:xfrm>
            <a:custGeom>
              <a:avLst/>
              <a:gdLst/>
              <a:ahLst/>
              <a:cxnLst/>
              <a:rect l="l" t="t" r="r" b="b"/>
              <a:pathLst>
                <a:path w="655" h="1767" extrusionOk="0">
                  <a:moveTo>
                    <a:pt x="602" y="1"/>
                  </a:moveTo>
                  <a:lnTo>
                    <a:pt x="174" y="323"/>
                  </a:lnTo>
                  <a:cubicBezTo>
                    <a:pt x="63" y="405"/>
                    <a:pt x="0" y="535"/>
                    <a:pt x="0" y="669"/>
                  </a:cubicBezTo>
                  <a:lnTo>
                    <a:pt x="0" y="1767"/>
                  </a:lnTo>
                  <a:lnTo>
                    <a:pt x="655" y="1767"/>
                  </a:lnTo>
                  <a:lnTo>
                    <a:pt x="655" y="203"/>
                  </a:lnTo>
                  <a:cubicBezTo>
                    <a:pt x="655" y="131"/>
                    <a:pt x="636" y="63"/>
                    <a:pt x="602"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83"/>
            <p:cNvSpPr/>
            <p:nvPr/>
          </p:nvSpPr>
          <p:spPr>
            <a:xfrm>
              <a:off x="7607069" y="3566156"/>
              <a:ext cx="45951" cy="51773"/>
            </a:xfrm>
            <a:custGeom>
              <a:avLst/>
              <a:gdLst/>
              <a:ahLst/>
              <a:cxnLst/>
              <a:rect l="l" t="t" r="r" b="b"/>
              <a:pathLst>
                <a:path w="1752" h="1974" extrusionOk="0">
                  <a:moveTo>
                    <a:pt x="660" y="1"/>
                  </a:moveTo>
                  <a:cubicBezTo>
                    <a:pt x="294" y="1"/>
                    <a:pt x="0" y="294"/>
                    <a:pt x="0" y="660"/>
                  </a:cubicBezTo>
                  <a:lnTo>
                    <a:pt x="0" y="1098"/>
                  </a:lnTo>
                  <a:cubicBezTo>
                    <a:pt x="0" y="1579"/>
                    <a:pt x="395" y="1973"/>
                    <a:pt x="876" y="1973"/>
                  </a:cubicBezTo>
                  <a:cubicBezTo>
                    <a:pt x="1362" y="1973"/>
                    <a:pt x="1752" y="1579"/>
                    <a:pt x="1752" y="1098"/>
                  </a:cubicBezTo>
                  <a:lnTo>
                    <a:pt x="1752" y="660"/>
                  </a:lnTo>
                  <a:cubicBezTo>
                    <a:pt x="1752" y="294"/>
                    <a:pt x="1458" y="1"/>
                    <a:pt x="109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83"/>
            <p:cNvSpPr/>
            <p:nvPr/>
          </p:nvSpPr>
          <p:spPr>
            <a:xfrm>
              <a:off x="7607069" y="3566156"/>
              <a:ext cx="31578" cy="51747"/>
            </a:xfrm>
            <a:custGeom>
              <a:avLst/>
              <a:gdLst/>
              <a:ahLst/>
              <a:cxnLst/>
              <a:rect l="l" t="t" r="r" b="b"/>
              <a:pathLst>
                <a:path w="1204" h="1973" extrusionOk="0">
                  <a:moveTo>
                    <a:pt x="660" y="1"/>
                  </a:moveTo>
                  <a:cubicBezTo>
                    <a:pt x="294" y="1"/>
                    <a:pt x="0" y="294"/>
                    <a:pt x="0" y="660"/>
                  </a:cubicBezTo>
                  <a:lnTo>
                    <a:pt x="0" y="1098"/>
                  </a:lnTo>
                  <a:cubicBezTo>
                    <a:pt x="0" y="1599"/>
                    <a:pt x="412" y="1972"/>
                    <a:pt x="873" y="1972"/>
                  </a:cubicBezTo>
                  <a:cubicBezTo>
                    <a:pt x="982" y="1972"/>
                    <a:pt x="1094" y="1951"/>
                    <a:pt x="1203" y="1906"/>
                  </a:cubicBezTo>
                  <a:cubicBezTo>
                    <a:pt x="876" y="1771"/>
                    <a:pt x="660" y="1454"/>
                    <a:pt x="660" y="1098"/>
                  </a:cubicBezTo>
                  <a:lnTo>
                    <a:pt x="660" y="660"/>
                  </a:lnTo>
                  <a:cubicBezTo>
                    <a:pt x="660" y="337"/>
                    <a:pt x="891" y="63"/>
                    <a:pt x="1203" y="15"/>
                  </a:cubicBezTo>
                  <a:cubicBezTo>
                    <a:pt x="1170" y="5"/>
                    <a:pt x="1131" y="1"/>
                    <a:pt x="10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83"/>
            <p:cNvSpPr/>
            <p:nvPr/>
          </p:nvSpPr>
          <p:spPr>
            <a:xfrm>
              <a:off x="7607069" y="3566156"/>
              <a:ext cx="45951" cy="23002"/>
            </a:xfrm>
            <a:custGeom>
              <a:avLst/>
              <a:gdLst/>
              <a:ahLst/>
              <a:cxnLst/>
              <a:rect l="l" t="t" r="r" b="b"/>
              <a:pathLst>
                <a:path w="1752" h="877" extrusionOk="0">
                  <a:moveTo>
                    <a:pt x="660" y="1"/>
                  </a:moveTo>
                  <a:cubicBezTo>
                    <a:pt x="294" y="1"/>
                    <a:pt x="0" y="294"/>
                    <a:pt x="0" y="660"/>
                  </a:cubicBezTo>
                  <a:cubicBezTo>
                    <a:pt x="0" y="660"/>
                    <a:pt x="660" y="876"/>
                    <a:pt x="1752" y="876"/>
                  </a:cubicBezTo>
                  <a:lnTo>
                    <a:pt x="1752" y="660"/>
                  </a:lnTo>
                  <a:cubicBezTo>
                    <a:pt x="1752" y="294"/>
                    <a:pt x="1458" y="1"/>
                    <a:pt x="109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83"/>
            <p:cNvSpPr/>
            <p:nvPr/>
          </p:nvSpPr>
          <p:spPr>
            <a:xfrm>
              <a:off x="7607069" y="3566156"/>
              <a:ext cx="31578" cy="20982"/>
            </a:xfrm>
            <a:custGeom>
              <a:avLst/>
              <a:gdLst/>
              <a:ahLst/>
              <a:cxnLst/>
              <a:rect l="l" t="t" r="r" b="b"/>
              <a:pathLst>
                <a:path w="1204" h="800" extrusionOk="0">
                  <a:moveTo>
                    <a:pt x="660" y="1"/>
                  </a:moveTo>
                  <a:cubicBezTo>
                    <a:pt x="294" y="1"/>
                    <a:pt x="0" y="294"/>
                    <a:pt x="0" y="660"/>
                  </a:cubicBezTo>
                  <a:cubicBezTo>
                    <a:pt x="217" y="722"/>
                    <a:pt x="433" y="770"/>
                    <a:pt x="660" y="799"/>
                  </a:cubicBezTo>
                  <a:lnTo>
                    <a:pt x="660" y="660"/>
                  </a:lnTo>
                  <a:cubicBezTo>
                    <a:pt x="660" y="337"/>
                    <a:pt x="891" y="63"/>
                    <a:pt x="1203" y="15"/>
                  </a:cubicBezTo>
                  <a:cubicBezTo>
                    <a:pt x="1170" y="5"/>
                    <a:pt x="1131" y="1"/>
                    <a:pt x="109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83"/>
            <p:cNvSpPr/>
            <p:nvPr/>
          </p:nvSpPr>
          <p:spPr>
            <a:xfrm>
              <a:off x="7532740" y="3405748"/>
              <a:ext cx="366896" cy="320841"/>
            </a:xfrm>
            <a:custGeom>
              <a:avLst/>
              <a:gdLst/>
              <a:ahLst/>
              <a:cxnLst/>
              <a:rect l="l" t="t" r="r" b="b"/>
              <a:pathLst>
                <a:path w="13989" h="12233" extrusionOk="0">
                  <a:moveTo>
                    <a:pt x="7863" y="410"/>
                  </a:moveTo>
                  <a:lnTo>
                    <a:pt x="7468" y="3932"/>
                  </a:lnTo>
                  <a:cubicBezTo>
                    <a:pt x="7468" y="3937"/>
                    <a:pt x="7463" y="3942"/>
                    <a:pt x="7459" y="3942"/>
                  </a:cubicBezTo>
                  <a:lnTo>
                    <a:pt x="6535" y="3942"/>
                  </a:lnTo>
                  <a:cubicBezTo>
                    <a:pt x="6530" y="3942"/>
                    <a:pt x="6520" y="3937"/>
                    <a:pt x="6520" y="3932"/>
                  </a:cubicBezTo>
                  <a:lnTo>
                    <a:pt x="6130" y="410"/>
                  </a:lnTo>
                  <a:close/>
                  <a:moveTo>
                    <a:pt x="13348" y="3480"/>
                  </a:moveTo>
                  <a:cubicBezTo>
                    <a:pt x="13473" y="3480"/>
                    <a:pt x="13579" y="3586"/>
                    <a:pt x="13579" y="3711"/>
                  </a:cubicBezTo>
                  <a:lnTo>
                    <a:pt x="13579" y="11592"/>
                  </a:lnTo>
                  <a:lnTo>
                    <a:pt x="13574" y="11592"/>
                  </a:lnTo>
                  <a:cubicBezTo>
                    <a:pt x="13574" y="11717"/>
                    <a:pt x="13468" y="11823"/>
                    <a:pt x="13343" y="11823"/>
                  </a:cubicBezTo>
                  <a:lnTo>
                    <a:pt x="645" y="11823"/>
                  </a:lnTo>
                  <a:cubicBezTo>
                    <a:pt x="515" y="11823"/>
                    <a:pt x="414" y="11717"/>
                    <a:pt x="414" y="11592"/>
                  </a:cubicBezTo>
                  <a:lnTo>
                    <a:pt x="414" y="3711"/>
                  </a:lnTo>
                  <a:cubicBezTo>
                    <a:pt x="414" y="3586"/>
                    <a:pt x="515" y="3480"/>
                    <a:pt x="645" y="3480"/>
                  </a:cubicBezTo>
                  <a:lnTo>
                    <a:pt x="6058" y="3480"/>
                  </a:lnTo>
                  <a:lnTo>
                    <a:pt x="6116" y="3980"/>
                  </a:lnTo>
                  <a:cubicBezTo>
                    <a:pt x="6135" y="4192"/>
                    <a:pt x="6318" y="4355"/>
                    <a:pt x="6535" y="4355"/>
                  </a:cubicBezTo>
                  <a:lnTo>
                    <a:pt x="7459" y="4355"/>
                  </a:lnTo>
                  <a:cubicBezTo>
                    <a:pt x="7675" y="4355"/>
                    <a:pt x="7853" y="4192"/>
                    <a:pt x="7877" y="3980"/>
                  </a:cubicBezTo>
                  <a:lnTo>
                    <a:pt x="7935" y="3480"/>
                  </a:lnTo>
                  <a:close/>
                  <a:moveTo>
                    <a:pt x="5899" y="1"/>
                  </a:moveTo>
                  <a:cubicBezTo>
                    <a:pt x="5779" y="1"/>
                    <a:pt x="5683" y="107"/>
                    <a:pt x="5697" y="232"/>
                  </a:cubicBezTo>
                  <a:lnTo>
                    <a:pt x="6010" y="3066"/>
                  </a:lnTo>
                  <a:lnTo>
                    <a:pt x="645" y="3066"/>
                  </a:lnTo>
                  <a:cubicBezTo>
                    <a:pt x="289" y="3066"/>
                    <a:pt x="5" y="3355"/>
                    <a:pt x="0" y="3711"/>
                  </a:cubicBezTo>
                  <a:lnTo>
                    <a:pt x="0" y="11587"/>
                  </a:lnTo>
                  <a:cubicBezTo>
                    <a:pt x="5" y="11944"/>
                    <a:pt x="289" y="12232"/>
                    <a:pt x="645" y="12232"/>
                  </a:cubicBezTo>
                  <a:lnTo>
                    <a:pt x="13343" y="12232"/>
                  </a:lnTo>
                  <a:cubicBezTo>
                    <a:pt x="13699" y="12232"/>
                    <a:pt x="13988" y="11944"/>
                    <a:pt x="13988" y="11587"/>
                  </a:cubicBezTo>
                  <a:lnTo>
                    <a:pt x="13988" y="3711"/>
                  </a:lnTo>
                  <a:cubicBezTo>
                    <a:pt x="13988" y="3355"/>
                    <a:pt x="13699" y="3066"/>
                    <a:pt x="13343" y="3066"/>
                  </a:cubicBezTo>
                  <a:lnTo>
                    <a:pt x="7978" y="3066"/>
                  </a:lnTo>
                  <a:lnTo>
                    <a:pt x="8291" y="232"/>
                  </a:lnTo>
                  <a:cubicBezTo>
                    <a:pt x="8305" y="107"/>
                    <a:pt x="8209" y="1"/>
                    <a:pt x="8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83"/>
            <p:cNvSpPr/>
            <p:nvPr/>
          </p:nvSpPr>
          <p:spPr>
            <a:xfrm>
              <a:off x="7567177" y="3532086"/>
              <a:ext cx="125603" cy="159909"/>
            </a:xfrm>
            <a:custGeom>
              <a:avLst/>
              <a:gdLst/>
              <a:ahLst/>
              <a:cxnLst/>
              <a:rect l="l" t="t" r="r" b="b"/>
              <a:pathLst>
                <a:path w="4789" h="6097" extrusionOk="0">
                  <a:moveTo>
                    <a:pt x="2614" y="1511"/>
                  </a:moveTo>
                  <a:cubicBezTo>
                    <a:pt x="2864" y="1511"/>
                    <a:pt x="3066" y="1713"/>
                    <a:pt x="3066" y="1959"/>
                  </a:cubicBezTo>
                  <a:lnTo>
                    <a:pt x="3066" y="2397"/>
                  </a:lnTo>
                  <a:cubicBezTo>
                    <a:pt x="3061" y="2767"/>
                    <a:pt x="2768" y="3065"/>
                    <a:pt x="2397" y="3065"/>
                  </a:cubicBezTo>
                  <a:lnTo>
                    <a:pt x="2397" y="3070"/>
                  </a:lnTo>
                  <a:cubicBezTo>
                    <a:pt x="2027" y="3070"/>
                    <a:pt x="1724" y="2767"/>
                    <a:pt x="1724" y="2397"/>
                  </a:cubicBezTo>
                  <a:lnTo>
                    <a:pt x="1724" y="1959"/>
                  </a:lnTo>
                  <a:cubicBezTo>
                    <a:pt x="1724" y="1713"/>
                    <a:pt x="1926" y="1511"/>
                    <a:pt x="2176" y="1511"/>
                  </a:cubicBezTo>
                  <a:close/>
                  <a:moveTo>
                    <a:pt x="2628" y="3450"/>
                  </a:moveTo>
                  <a:lnTo>
                    <a:pt x="2628" y="3571"/>
                  </a:lnTo>
                  <a:cubicBezTo>
                    <a:pt x="2628" y="3648"/>
                    <a:pt x="2647" y="3720"/>
                    <a:pt x="2686" y="3787"/>
                  </a:cubicBezTo>
                  <a:lnTo>
                    <a:pt x="2407" y="4066"/>
                  </a:lnTo>
                  <a:cubicBezTo>
                    <a:pt x="2402" y="4069"/>
                    <a:pt x="2398" y="4070"/>
                    <a:pt x="2395" y="4070"/>
                  </a:cubicBezTo>
                  <a:cubicBezTo>
                    <a:pt x="2392" y="4070"/>
                    <a:pt x="2390" y="4069"/>
                    <a:pt x="2388" y="4066"/>
                  </a:cubicBezTo>
                  <a:lnTo>
                    <a:pt x="2104" y="3782"/>
                  </a:lnTo>
                  <a:cubicBezTo>
                    <a:pt x="2142" y="3720"/>
                    <a:pt x="2161" y="3648"/>
                    <a:pt x="2161" y="3571"/>
                  </a:cubicBezTo>
                  <a:lnTo>
                    <a:pt x="2161" y="3450"/>
                  </a:lnTo>
                  <a:cubicBezTo>
                    <a:pt x="2225" y="3466"/>
                    <a:pt x="2292" y="3476"/>
                    <a:pt x="2357" y="3476"/>
                  </a:cubicBezTo>
                  <a:cubicBezTo>
                    <a:pt x="2371" y="3476"/>
                    <a:pt x="2384" y="3475"/>
                    <a:pt x="2397" y="3474"/>
                  </a:cubicBezTo>
                  <a:lnTo>
                    <a:pt x="2397" y="3479"/>
                  </a:lnTo>
                  <a:cubicBezTo>
                    <a:pt x="2474" y="3479"/>
                    <a:pt x="2551" y="3470"/>
                    <a:pt x="2628" y="3450"/>
                  </a:cubicBezTo>
                  <a:close/>
                  <a:moveTo>
                    <a:pt x="3023" y="4033"/>
                  </a:moveTo>
                  <a:lnTo>
                    <a:pt x="3379" y="4215"/>
                  </a:lnTo>
                  <a:cubicBezTo>
                    <a:pt x="3456" y="4254"/>
                    <a:pt x="3504" y="4336"/>
                    <a:pt x="3504" y="4422"/>
                  </a:cubicBezTo>
                  <a:lnTo>
                    <a:pt x="3504" y="5697"/>
                  </a:lnTo>
                  <a:lnTo>
                    <a:pt x="1286" y="5697"/>
                  </a:lnTo>
                  <a:lnTo>
                    <a:pt x="1286" y="4422"/>
                  </a:lnTo>
                  <a:cubicBezTo>
                    <a:pt x="1286" y="4331"/>
                    <a:pt x="1339" y="4249"/>
                    <a:pt x="1420" y="4211"/>
                  </a:cubicBezTo>
                  <a:lnTo>
                    <a:pt x="1772" y="4033"/>
                  </a:lnTo>
                  <a:lnTo>
                    <a:pt x="2094" y="4360"/>
                  </a:lnTo>
                  <a:cubicBezTo>
                    <a:pt x="2178" y="4442"/>
                    <a:pt x="2288" y="4482"/>
                    <a:pt x="2397" y="4482"/>
                  </a:cubicBezTo>
                  <a:cubicBezTo>
                    <a:pt x="2505" y="4482"/>
                    <a:pt x="2614" y="4442"/>
                    <a:pt x="2695" y="4360"/>
                  </a:cubicBezTo>
                  <a:lnTo>
                    <a:pt x="3023" y="4033"/>
                  </a:lnTo>
                  <a:close/>
                  <a:moveTo>
                    <a:pt x="4365" y="409"/>
                  </a:moveTo>
                  <a:cubicBezTo>
                    <a:pt x="4375" y="409"/>
                    <a:pt x="4380" y="419"/>
                    <a:pt x="4380" y="424"/>
                  </a:cubicBezTo>
                  <a:lnTo>
                    <a:pt x="4380" y="5678"/>
                  </a:lnTo>
                  <a:lnTo>
                    <a:pt x="4380" y="5683"/>
                  </a:lnTo>
                  <a:cubicBezTo>
                    <a:pt x="4380" y="5688"/>
                    <a:pt x="4375" y="5697"/>
                    <a:pt x="4365" y="5697"/>
                  </a:cubicBezTo>
                  <a:lnTo>
                    <a:pt x="3913" y="5697"/>
                  </a:lnTo>
                  <a:lnTo>
                    <a:pt x="3913" y="4418"/>
                  </a:lnTo>
                  <a:cubicBezTo>
                    <a:pt x="3913" y="4177"/>
                    <a:pt x="3778" y="3951"/>
                    <a:pt x="3557" y="3845"/>
                  </a:cubicBezTo>
                  <a:lnTo>
                    <a:pt x="3047" y="3590"/>
                  </a:lnTo>
                  <a:cubicBezTo>
                    <a:pt x="3042" y="3585"/>
                    <a:pt x="3037" y="3580"/>
                    <a:pt x="3037" y="3575"/>
                  </a:cubicBezTo>
                  <a:lnTo>
                    <a:pt x="3037" y="3277"/>
                  </a:lnTo>
                  <a:lnTo>
                    <a:pt x="3037" y="3268"/>
                  </a:lnTo>
                  <a:cubicBezTo>
                    <a:pt x="3311" y="3065"/>
                    <a:pt x="3475" y="2743"/>
                    <a:pt x="3475" y="2401"/>
                  </a:cubicBezTo>
                  <a:lnTo>
                    <a:pt x="3475" y="1964"/>
                  </a:lnTo>
                  <a:cubicBezTo>
                    <a:pt x="3475" y="1487"/>
                    <a:pt x="3090" y="1097"/>
                    <a:pt x="2614" y="1097"/>
                  </a:cubicBezTo>
                  <a:lnTo>
                    <a:pt x="2176" y="1097"/>
                  </a:lnTo>
                  <a:cubicBezTo>
                    <a:pt x="1699" y="1097"/>
                    <a:pt x="1315" y="1487"/>
                    <a:pt x="1315" y="1964"/>
                  </a:cubicBezTo>
                  <a:lnTo>
                    <a:pt x="1315" y="2401"/>
                  </a:lnTo>
                  <a:cubicBezTo>
                    <a:pt x="1315" y="2743"/>
                    <a:pt x="1478" y="3065"/>
                    <a:pt x="1752" y="3268"/>
                  </a:cubicBezTo>
                  <a:lnTo>
                    <a:pt x="1752" y="3277"/>
                  </a:lnTo>
                  <a:lnTo>
                    <a:pt x="1752" y="3575"/>
                  </a:lnTo>
                  <a:cubicBezTo>
                    <a:pt x="1752" y="3580"/>
                    <a:pt x="1752" y="3585"/>
                    <a:pt x="1743" y="3590"/>
                  </a:cubicBezTo>
                  <a:lnTo>
                    <a:pt x="1233" y="3845"/>
                  </a:lnTo>
                  <a:cubicBezTo>
                    <a:pt x="1016" y="3951"/>
                    <a:pt x="877" y="4177"/>
                    <a:pt x="877" y="4418"/>
                  </a:cubicBezTo>
                  <a:lnTo>
                    <a:pt x="877" y="5697"/>
                  </a:lnTo>
                  <a:lnTo>
                    <a:pt x="424" y="5697"/>
                  </a:lnTo>
                  <a:cubicBezTo>
                    <a:pt x="420" y="5697"/>
                    <a:pt x="410" y="5688"/>
                    <a:pt x="410" y="5683"/>
                  </a:cubicBezTo>
                  <a:lnTo>
                    <a:pt x="410" y="424"/>
                  </a:lnTo>
                  <a:cubicBezTo>
                    <a:pt x="410" y="419"/>
                    <a:pt x="420" y="409"/>
                    <a:pt x="424" y="409"/>
                  </a:cubicBezTo>
                  <a:close/>
                  <a:moveTo>
                    <a:pt x="424" y="0"/>
                  </a:moveTo>
                  <a:cubicBezTo>
                    <a:pt x="193" y="5"/>
                    <a:pt x="6" y="193"/>
                    <a:pt x="1" y="424"/>
                  </a:cubicBezTo>
                  <a:lnTo>
                    <a:pt x="1" y="5678"/>
                  </a:lnTo>
                  <a:cubicBezTo>
                    <a:pt x="6" y="5909"/>
                    <a:pt x="193" y="6097"/>
                    <a:pt x="424" y="6097"/>
                  </a:cubicBezTo>
                  <a:lnTo>
                    <a:pt x="4365" y="6097"/>
                  </a:lnTo>
                  <a:cubicBezTo>
                    <a:pt x="4596" y="6097"/>
                    <a:pt x="4784" y="5909"/>
                    <a:pt x="4789" y="5678"/>
                  </a:cubicBezTo>
                  <a:lnTo>
                    <a:pt x="4789" y="424"/>
                  </a:lnTo>
                  <a:cubicBezTo>
                    <a:pt x="4784" y="193"/>
                    <a:pt x="4596" y="5"/>
                    <a:pt x="4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83"/>
            <p:cNvSpPr/>
            <p:nvPr/>
          </p:nvSpPr>
          <p:spPr>
            <a:xfrm>
              <a:off x="7716621" y="3532086"/>
              <a:ext cx="148421" cy="33597"/>
            </a:xfrm>
            <a:custGeom>
              <a:avLst/>
              <a:gdLst/>
              <a:ahLst/>
              <a:cxnLst/>
              <a:rect l="l" t="t" r="r" b="b"/>
              <a:pathLst>
                <a:path w="5659" h="1281" extrusionOk="0">
                  <a:moveTo>
                    <a:pt x="5240" y="409"/>
                  </a:moveTo>
                  <a:cubicBezTo>
                    <a:pt x="5245" y="409"/>
                    <a:pt x="5250" y="419"/>
                    <a:pt x="5250" y="424"/>
                  </a:cubicBezTo>
                  <a:lnTo>
                    <a:pt x="5250" y="862"/>
                  </a:lnTo>
                  <a:cubicBezTo>
                    <a:pt x="5250" y="871"/>
                    <a:pt x="5245" y="876"/>
                    <a:pt x="5240" y="876"/>
                  </a:cubicBezTo>
                  <a:lnTo>
                    <a:pt x="423" y="876"/>
                  </a:lnTo>
                  <a:cubicBezTo>
                    <a:pt x="414" y="876"/>
                    <a:pt x="409" y="871"/>
                    <a:pt x="409" y="862"/>
                  </a:cubicBezTo>
                  <a:lnTo>
                    <a:pt x="409" y="424"/>
                  </a:lnTo>
                  <a:cubicBezTo>
                    <a:pt x="409" y="419"/>
                    <a:pt x="414" y="409"/>
                    <a:pt x="423" y="409"/>
                  </a:cubicBezTo>
                  <a:close/>
                  <a:moveTo>
                    <a:pt x="423" y="0"/>
                  </a:moveTo>
                  <a:cubicBezTo>
                    <a:pt x="188" y="5"/>
                    <a:pt x="0" y="193"/>
                    <a:pt x="0" y="424"/>
                  </a:cubicBezTo>
                  <a:lnTo>
                    <a:pt x="0" y="862"/>
                  </a:lnTo>
                  <a:cubicBezTo>
                    <a:pt x="0" y="1093"/>
                    <a:pt x="188" y="1280"/>
                    <a:pt x="423" y="1280"/>
                  </a:cubicBezTo>
                  <a:lnTo>
                    <a:pt x="5240" y="1280"/>
                  </a:lnTo>
                  <a:cubicBezTo>
                    <a:pt x="5471" y="1280"/>
                    <a:pt x="5659" y="1093"/>
                    <a:pt x="5659" y="862"/>
                  </a:cubicBezTo>
                  <a:lnTo>
                    <a:pt x="5659" y="424"/>
                  </a:lnTo>
                  <a:cubicBezTo>
                    <a:pt x="5659" y="193"/>
                    <a:pt x="5471" y="5"/>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83"/>
            <p:cNvSpPr/>
            <p:nvPr/>
          </p:nvSpPr>
          <p:spPr>
            <a:xfrm>
              <a:off x="7716621" y="3578011"/>
              <a:ext cx="113958" cy="33597"/>
            </a:xfrm>
            <a:custGeom>
              <a:avLst/>
              <a:gdLst/>
              <a:ahLst/>
              <a:cxnLst/>
              <a:rect l="l" t="t" r="r" b="b"/>
              <a:pathLst>
                <a:path w="4345" h="1281" extrusionOk="0">
                  <a:moveTo>
                    <a:pt x="3926" y="415"/>
                  </a:moveTo>
                  <a:cubicBezTo>
                    <a:pt x="3931" y="415"/>
                    <a:pt x="3936" y="419"/>
                    <a:pt x="3936" y="424"/>
                  </a:cubicBezTo>
                  <a:lnTo>
                    <a:pt x="3936" y="862"/>
                  </a:lnTo>
                  <a:cubicBezTo>
                    <a:pt x="3936" y="872"/>
                    <a:pt x="3931" y="877"/>
                    <a:pt x="3926" y="877"/>
                  </a:cubicBezTo>
                  <a:lnTo>
                    <a:pt x="423" y="877"/>
                  </a:lnTo>
                  <a:cubicBezTo>
                    <a:pt x="414" y="877"/>
                    <a:pt x="409" y="872"/>
                    <a:pt x="409" y="862"/>
                  </a:cubicBezTo>
                  <a:lnTo>
                    <a:pt x="409" y="424"/>
                  </a:lnTo>
                  <a:cubicBezTo>
                    <a:pt x="409" y="419"/>
                    <a:pt x="414" y="415"/>
                    <a:pt x="423" y="415"/>
                  </a:cubicBezTo>
                  <a:close/>
                  <a:moveTo>
                    <a:pt x="423" y="1"/>
                  </a:moveTo>
                  <a:cubicBezTo>
                    <a:pt x="188" y="6"/>
                    <a:pt x="0" y="193"/>
                    <a:pt x="0" y="424"/>
                  </a:cubicBezTo>
                  <a:lnTo>
                    <a:pt x="0" y="862"/>
                  </a:lnTo>
                  <a:cubicBezTo>
                    <a:pt x="0" y="1093"/>
                    <a:pt x="188" y="1281"/>
                    <a:pt x="423" y="1281"/>
                  </a:cubicBezTo>
                  <a:lnTo>
                    <a:pt x="3926" y="1281"/>
                  </a:lnTo>
                  <a:cubicBezTo>
                    <a:pt x="4157" y="1281"/>
                    <a:pt x="4345" y="1093"/>
                    <a:pt x="4345" y="862"/>
                  </a:cubicBezTo>
                  <a:lnTo>
                    <a:pt x="4345" y="424"/>
                  </a:lnTo>
                  <a:cubicBezTo>
                    <a:pt x="4345" y="193"/>
                    <a:pt x="4157" y="6"/>
                    <a:pt x="3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83"/>
            <p:cNvSpPr/>
            <p:nvPr/>
          </p:nvSpPr>
          <p:spPr>
            <a:xfrm>
              <a:off x="7714444" y="3623935"/>
              <a:ext cx="72362" cy="10780"/>
            </a:xfrm>
            <a:custGeom>
              <a:avLst/>
              <a:gdLst/>
              <a:ahLst/>
              <a:cxnLst/>
              <a:rect l="l" t="t" r="r" b="b"/>
              <a:pathLst>
                <a:path w="2759" h="411" extrusionOk="0">
                  <a:moveTo>
                    <a:pt x="271" y="1"/>
                  </a:moveTo>
                  <a:cubicBezTo>
                    <a:pt x="2" y="1"/>
                    <a:pt x="1" y="411"/>
                    <a:pt x="267" y="411"/>
                  </a:cubicBezTo>
                  <a:cubicBezTo>
                    <a:pt x="273" y="411"/>
                    <a:pt x="279" y="411"/>
                    <a:pt x="285" y="410"/>
                  </a:cubicBezTo>
                  <a:lnTo>
                    <a:pt x="2474" y="410"/>
                  </a:lnTo>
                  <a:cubicBezTo>
                    <a:pt x="2481" y="411"/>
                    <a:pt x="2487" y="411"/>
                    <a:pt x="2492" y="411"/>
                  </a:cubicBezTo>
                  <a:cubicBezTo>
                    <a:pt x="2759" y="411"/>
                    <a:pt x="2757" y="1"/>
                    <a:pt x="2488" y="1"/>
                  </a:cubicBezTo>
                  <a:cubicBezTo>
                    <a:pt x="2484" y="1"/>
                    <a:pt x="2479" y="1"/>
                    <a:pt x="2474"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83"/>
            <p:cNvSpPr/>
            <p:nvPr/>
          </p:nvSpPr>
          <p:spPr>
            <a:xfrm>
              <a:off x="7794831" y="3623935"/>
              <a:ext cx="37138" cy="10780"/>
            </a:xfrm>
            <a:custGeom>
              <a:avLst/>
              <a:gdLst/>
              <a:ahLst/>
              <a:cxnLst/>
              <a:rect l="l" t="t" r="r" b="b"/>
              <a:pathLst>
                <a:path w="1416" h="411" extrusionOk="0">
                  <a:moveTo>
                    <a:pt x="267" y="1"/>
                  </a:moveTo>
                  <a:cubicBezTo>
                    <a:pt x="2" y="1"/>
                    <a:pt x="1" y="411"/>
                    <a:pt x="263" y="411"/>
                  </a:cubicBezTo>
                  <a:cubicBezTo>
                    <a:pt x="268" y="411"/>
                    <a:pt x="274" y="411"/>
                    <a:pt x="280" y="410"/>
                  </a:cubicBezTo>
                  <a:lnTo>
                    <a:pt x="1161" y="410"/>
                  </a:lnTo>
                  <a:cubicBezTo>
                    <a:pt x="1416" y="396"/>
                    <a:pt x="1416" y="16"/>
                    <a:pt x="1161" y="1"/>
                  </a:cubicBezTo>
                  <a:lnTo>
                    <a:pt x="280" y="1"/>
                  </a:lnTo>
                  <a:cubicBezTo>
                    <a:pt x="276" y="1"/>
                    <a:pt x="271"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83"/>
            <p:cNvSpPr/>
            <p:nvPr/>
          </p:nvSpPr>
          <p:spPr>
            <a:xfrm>
              <a:off x="7714444" y="3658398"/>
              <a:ext cx="26437" cy="10780"/>
            </a:xfrm>
            <a:custGeom>
              <a:avLst/>
              <a:gdLst/>
              <a:ahLst/>
              <a:cxnLst/>
              <a:rect l="l" t="t" r="r" b="b"/>
              <a:pathLst>
                <a:path w="1008" h="411" extrusionOk="0">
                  <a:moveTo>
                    <a:pt x="271" y="1"/>
                  </a:moveTo>
                  <a:cubicBezTo>
                    <a:pt x="2" y="1"/>
                    <a:pt x="1" y="410"/>
                    <a:pt x="267" y="410"/>
                  </a:cubicBezTo>
                  <a:cubicBezTo>
                    <a:pt x="273" y="410"/>
                    <a:pt x="279" y="410"/>
                    <a:pt x="285" y="410"/>
                  </a:cubicBezTo>
                  <a:lnTo>
                    <a:pt x="723" y="410"/>
                  </a:lnTo>
                  <a:cubicBezTo>
                    <a:pt x="729" y="410"/>
                    <a:pt x="735" y="410"/>
                    <a:pt x="741" y="410"/>
                  </a:cubicBezTo>
                  <a:cubicBezTo>
                    <a:pt x="1007" y="410"/>
                    <a:pt x="1006" y="1"/>
                    <a:pt x="737" y="1"/>
                  </a:cubicBezTo>
                  <a:cubicBezTo>
                    <a:pt x="732" y="1"/>
                    <a:pt x="728" y="1"/>
                    <a:pt x="723"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83"/>
            <p:cNvSpPr/>
            <p:nvPr/>
          </p:nvSpPr>
          <p:spPr>
            <a:xfrm>
              <a:off x="7748907" y="3658398"/>
              <a:ext cx="60218" cy="10780"/>
            </a:xfrm>
            <a:custGeom>
              <a:avLst/>
              <a:gdLst/>
              <a:ahLst/>
              <a:cxnLst/>
              <a:rect l="l" t="t" r="r" b="b"/>
              <a:pathLst>
                <a:path w="2296" h="411" extrusionOk="0">
                  <a:moveTo>
                    <a:pt x="271" y="1"/>
                  </a:moveTo>
                  <a:cubicBezTo>
                    <a:pt x="2" y="1"/>
                    <a:pt x="1" y="410"/>
                    <a:pt x="267" y="410"/>
                  </a:cubicBezTo>
                  <a:cubicBezTo>
                    <a:pt x="273" y="410"/>
                    <a:pt x="279" y="410"/>
                    <a:pt x="285" y="410"/>
                  </a:cubicBezTo>
                  <a:lnTo>
                    <a:pt x="2036" y="410"/>
                  </a:lnTo>
                  <a:cubicBezTo>
                    <a:pt x="2296" y="395"/>
                    <a:pt x="2296" y="15"/>
                    <a:pt x="2036" y="1"/>
                  </a:cubicBezTo>
                  <a:lnTo>
                    <a:pt x="285" y="1"/>
                  </a:lnTo>
                  <a:cubicBezTo>
                    <a:pt x="280" y="1"/>
                    <a:pt x="276"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83"/>
            <p:cNvSpPr/>
            <p:nvPr/>
          </p:nvSpPr>
          <p:spPr>
            <a:xfrm>
              <a:off x="7714444" y="3681373"/>
              <a:ext cx="26437" cy="10780"/>
            </a:xfrm>
            <a:custGeom>
              <a:avLst/>
              <a:gdLst/>
              <a:ahLst/>
              <a:cxnLst/>
              <a:rect l="l" t="t" r="r" b="b"/>
              <a:pathLst>
                <a:path w="1008" h="411" extrusionOk="0">
                  <a:moveTo>
                    <a:pt x="271" y="0"/>
                  </a:moveTo>
                  <a:cubicBezTo>
                    <a:pt x="2" y="0"/>
                    <a:pt x="1" y="410"/>
                    <a:pt x="267" y="410"/>
                  </a:cubicBezTo>
                  <a:cubicBezTo>
                    <a:pt x="273" y="410"/>
                    <a:pt x="279" y="410"/>
                    <a:pt x="285" y="410"/>
                  </a:cubicBezTo>
                  <a:lnTo>
                    <a:pt x="723" y="410"/>
                  </a:lnTo>
                  <a:cubicBezTo>
                    <a:pt x="729" y="410"/>
                    <a:pt x="735" y="410"/>
                    <a:pt x="741" y="410"/>
                  </a:cubicBezTo>
                  <a:cubicBezTo>
                    <a:pt x="1007" y="410"/>
                    <a:pt x="1006" y="0"/>
                    <a:pt x="737" y="0"/>
                  </a:cubicBezTo>
                  <a:cubicBezTo>
                    <a:pt x="732" y="0"/>
                    <a:pt x="728" y="0"/>
                    <a:pt x="723"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83"/>
            <p:cNvSpPr/>
            <p:nvPr/>
          </p:nvSpPr>
          <p:spPr>
            <a:xfrm>
              <a:off x="7748907" y="3681373"/>
              <a:ext cx="60218" cy="10780"/>
            </a:xfrm>
            <a:custGeom>
              <a:avLst/>
              <a:gdLst/>
              <a:ahLst/>
              <a:cxnLst/>
              <a:rect l="l" t="t" r="r" b="b"/>
              <a:pathLst>
                <a:path w="2296" h="411" extrusionOk="0">
                  <a:moveTo>
                    <a:pt x="271" y="0"/>
                  </a:moveTo>
                  <a:cubicBezTo>
                    <a:pt x="2" y="0"/>
                    <a:pt x="1" y="410"/>
                    <a:pt x="267" y="410"/>
                  </a:cubicBezTo>
                  <a:cubicBezTo>
                    <a:pt x="273" y="410"/>
                    <a:pt x="279" y="410"/>
                    <a:pt x="285" y="410"/>
                  </a:cubicBezTo>
                  <a:lnTo>
                    <a:pt x="2036" y="410"/>
                  </a:lnTo>
                  <a:cubicBezTo>
                    <a:pt x="2296" y="395"/>
                    <a:pt x="2296" y="15"/>
                    <a:pt x="2036" y="1"/>
                  </a:cubicBezTo>
                  <a:lnTo>
                    <a:pt x="285" y="1"/>
                  </a:lnTo>
                  <a:cubicBezTo>
                    <a:pt x="280" y="0"/>
                    <a:pt x="276"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83"/>
            <p:cNvSpPr/>
            <p:nvPr/>
          </p:nvSpPr>
          <p:spPr>
            <a:xfrm>
              <a:off x="7709408" y="3486136"/>
              <a:ext cx="14294" cy="10780"/>
            </a:xfrm>
            <a:custGeom>
              <a:avLst/>
              <a:gdLst/>
              <a:ahLst/>
              <a:cxnLst/>
              <a:rect l="l" t="t" r="r" b="b"/>
              <a:pathLst>
                <a:path w="545" h="411" extrusionOk="0">
                  <a:moveTo>
                    <a:pt x="274" y="1"/>
                  </a:moveTo>
                  <a:cubicBezTo>
                    <a:pt x="270" y="1"/>
                    <a:pt x="265" y="1"/>
                    <a:pt x="261" y="1"/>
                  </a:cubicBezTo>
                  <a:cubicBezTo>
                    <a:pt x="1" y="15"/>
                    <a:pt x="1" y="395"/>
                    <a:pt x="261" y="410"/>
                  </a:cubicBezTo>
                  <a:cubicBezTo>
                    <a:pt x="267" y="410"/>
                    <a:pt x="273" y="410"/>
                    <a:pt x="279" y="410"/>
                  </a:cubicBezTo>
                  <a:cubicBezTo>
                    <a:pt x="545" y="410"/>
                    <a:pt x="543"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9" name="Google Shape;15929;p83"/>
          <p:cNvGrpSpPr/>
          <p:nvPr/>
        </p:nvGrpSpPr>
        <p:grpSpPr>
          <a:xfrm>
            <a:off x="7972785" y="3209817"/>
            <a:ext cx="366896" cy="343685"/>
            <a:chOff x="7972785" y="3394392"/>
            <a:chExt cx="366896" cy="343685"/>
          </a:xfrm>
        </p:grpSpPr>
        <p:sp>
          <p:nvSpPr>
            <p:cNvPr id="15930" name="Google Shape;15930;p83"/>
            <p:cNvSpPr/>
            <p:nvPr/>
          </p:nvSpPr>
          <p:spPr>
            <a:xfrm>
              <a:off x="7978345" y="3469350"/>
              <a:ext cx="355907" cy="263167"/>
            </a:xfrm>
            <a:custGeom>
              <a:avLst/>
              <a:gdLst/>
              <a:ahLst/>
              <a:cxnLst/>
              <a:rect l="l" t="t" r="r" b="b"/>
              <a:pathLst>
                <a:path w="13570" h="10034" extrusionOk="0">
                  <a:moveTo>
                    <a:pt x="12554" y="1"/>
                  </a:moveTo>
                  <a:cubicBezTo>
                    <a:pt x="12551" y="1"/>
                    <a:pt x="12548" y="1"/>
                    <a:pt x="12545" y="1"/>
                  </a:cubicBezTo>
                  <a:lnTo>
                    <a:pt x="1021" y="1"/>
                  </a:lnTo>
                  <a:cubicBezTo>
                    <a:pt x="458" y="1"/>
                    <a:pt x="1" y="458"/>
                    <a:pt x="1" y="1021"/>
                  </a:cubicBezTo>
                  <a:lnTo>
                    <a:pt x="1" y="9013"/>
                  </a:lnTo>
                  <a:cubicBezTo>
                    <a:pt x="1" y="9576"/>
                    <a:pt x="458" y="10033"/>
                    <a:pt x="1021" y="10033"/>
                  </a:cubicBezTo>
                  <a:lnTo>
                    <a:pt x="12545" y="10033"/>
                  </a:lnTo>
                  <a:cubicBezTo>
                    <a:pt x="13108" y="10033"/>
                    <a:pt x="13570" y="9576"/>
                    <a:pt x="13570" y="9013"/>
                  </a:cubicBezTo>
                  <a:lnTo>
                    <a:pt x="13570" y="1021"/>
                  </a:lnTo>
                  <a:cubicBezTo>
                    <a:pt x="13570" y="461"/>
                    <a:pt x="13117" y="1"/>
                    <a:pt x="1255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1" name="Google Shape;15931;p83"/>
            <p:cNvSpPr/>
            <p:nvPr/>
          </p:nvSpPr>
          <p:spPr>
            <a:xfrm>
              <a:off x="7978083" y="3469350"/>
              <a:ext cx="178242" cy="263167"/>
            </a:xfrm>
            <a:custGeom>
              <a:avLst/>
              <a:gdLst/>
              <a:ahLst/>
              <a:cxnLst/>
              <a:rect l="l" t="t" r="r" b="b"/>
              <a:pathLst>
                <a:path w="6796" h="10034" extrusionOk="0">
                  <a:moveTo>
                    <a:pt x="1011" y="1"/>
                  </a:moveTo>
                  <a:cubicBezTo>
                    <a:pt x="453" y="6"/>
                    <a:pt x="1" y="463"/>
                    <a:pt x="6" y="1021"/>
                  </a:cubicBezTo>
                  <a:lnTo>
                    <a:pt x="6" y="9013"/>
                  </a:lnTo>
                  <a:cubicBezTo>
                    <a:pt x="1" y="9571"/>
                    <a:pt x="453" y="10029"/>
                    <a:pt x="1011" y="10033"/>
                  </a:cubicBezTo>
                  <a:lnTo>
                    <a:pt x="6795" y="10033"/>
                  </a:lnTo>
                  <a:lnTo>
                    <a:pt x="6795"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83"/>
            <p:cNvSpPr/>
            <p:nvPr/>
          </p:nvSpPr>
          <p:spPr>
            <a:xfrm>
              <a:off x="8009136" y="3500141"/>
              <a:ext cx="294194" cy="201585"/>
            </a:xfrm>
            <a:custGeom>
              <a:avLst/>
              <a:gdLst/>
              <a:ahLst/>
              <a:cxnLst/>
              <a:rect l="l" t="t" r="r" b="b"/>
              <a:pathLst>
                <a:path w="11217" h="7686" extrusionOk="0">
                  <a:moveTo>
                    <a:pt x="275" y="1"/>
                  </a:moveTo>
                  <a:cubicBezTo>
                    <a:pt x="121" y="1"/>
                    <a:pt x="1" y="121"/>
                    <a:pt x="1" y="275"/>
                  </a:cubicBezTo>
                  <a:lnTo>
                    <a:pt x="1" y="7411"/>
                  </a:lnTo>
                  <a:cubicBezTo>
                    <a:pt x="1" y="7560"/>
                    <a:pt x="121" y="7685"/>
                    <a:pt x="275" y="7685"/>
                  </a:cubicBezTo>
                  <a:lnTo>
                    <a:pt x="10947" y="7685"/>
                  </a:lnTo>
                  <a:cubicBezTo>
                    <a:pt x="11096" y="7685"/>
                    <a:pt x="11217" y="7560"/>
                    <a:pt x="11217" y="7411"/>
                  </a:cubicBezTo>
                  <a:lnTo>
                    <a:pt x="11217" y="275"/>
                  </a:lnTo>
                  <a:cubicBezTo>
                    <a:pt x="11217" y="121"/>
                    <a:pt x="11096" y="1"/>
                    <a:pt x="10947"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83"/>
            <p:cNvSpPr/>
            <p:nvPr/>
          </p:nvSpPr>
          <p:spPr>
            <a:xfrm>
              <a:off x="8009136" y="3500141"/>
              <a:ext cx="147189" cy="201585"/>
            </a:xfrm>
            <a:custGeom>
              <a:avLst/>
              <a:gdLst/>
              <a:ahLst/>
              <a:cxnLst/>
              <a:rect l="l" t="t" r="r" b="b"/>
              <a:pathLst>
                <a:path w="5612" h="7686" extrusionOk="0">
                  <a:moveTo>
                    <a:pt x="265" y="1"/>
                  </a:moveTo>
                  <a:cubicBezTo>
                    <a:pt x="116" y="6"/>
                    <a:pt x="1" y="126"/>
                    <a:pt x="1" y="275"/>
                  </a:cubicBezTo>
                  <a:lnTo>
                    <a:pt x="1" y="7411"/>
                  </a:lnTo>
                  <a:cubicBezTo>
                    <a:pt x="1" y="7560"/>
                    <a:pt x="116" y="7680"/>
                    <a:pt x="265" y="7685"/>
                  </a:cubicBezTo>
                  <a:lnTo>
                    <a:pt x="5611" y="7685"/>
                  </a:lnTo>
                  <a:lnTo>
                    <a:pt x="5611"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83"/>
            <p:cNvSpPr/>
            <p:nvPr/>
          </p:nvSpPr>
          <p:spPr>
            <a:xfrm>
              <a:off x="8086376" y="3399821"/>
              <a:ext cx="139714" cy="116634"/>
            </a:xfrm>
            <a:custGeom>
              <a:avLst/>
              <a:gdLst/>
              <a:ahLst/>
              <a:cxnLst/>
              <a:rect l="l" t="t" r="r" b="b"/>
              <a:pathLst>
                <a:path w="5327" h="4447" extrusionOk="0">
                  <a:moveTo>
                    <a:pt x="2262" y="1"/>
                  </a:moveTo>
                  <a:cubicBezTo>
                    <a:pt x="1660" y="1"/>
                    <a:pt x="1179" y="487"/>
                    <a:pt x="1179" y="1083"/>
                  </a:cubicBezTo>
                  <a:lnTo>
                    <a:pt x="1179" y="1593"/>
                  </a:lnTo>
                  <a:cubicBezTo>
                    <a:pt x="1179" y="1848"/>
                    <a:pt x="968" y="2060"/>
                    <a:pt x="708" y="2060"/>
                  </a:cubicBezTo>
                  <a:lnTo>
                    <a:pt x="501" y="2060"/>
                  </a:lnTo>
                  <a:cubicBezTo>
                    <a:pt x="222" y="2060"/>
                    <a:pt x="0" y="2286"/>
                    <a:pt x="0" y="2560"/>
                  </a:cubicBezTo>
                  <a:lnTo>
                    <a:pt x="0" y="3946"/>
                  </a:lnTo>
                  <a:cubicBezTo>
                    <a:pt x="0" y="4221"/>
                    <a:pt x="222" y="4447"/>
                    <a:pt x="501" y="4447"/>
                  </a:cubicBezTo>
                  <a:lnTo>
                    <a:pt x="4827" y="4447"/>
                  </a:lnTo>
                  <a:cubicBezTo>
                    <a:pt x="5101" y="4447"/>
                    <a:pt x="5327" y="4221"/>
                    <a:pt x="5327" y="3946"/>
                  </a:cubicBezTo>
                  <a:lnTo>
                    <a:pt x="5327" y="2560"/>
                  </a:lnTo>
                  <a:cubicBezTo>
                    <a:pt x="5327" y="2286"/>
                    <a:pt x="5101" y="2060"/>
                    <a:pt x="4827" y="2060"/>
                  </a:cubicBezTo>
                  <a:lnTo>
                    <a:pt x="4620" y="2060"/>
                  </a:lnTo>
                  <a:cubicBezTo>
                    <a:pt x="4360" y="2060"/>
                    <a:pt x="4148" y="1848"/>
                    <a:pt x="4148" y="1593"/>
                  </a:cubicBezTo>
                  <a:lnTo>
                    <a:pt x="4148" y="1083"/>
                  </a:lnTo>
                  <a:cubicBezTo>
                    <a:pt x="4148" y="487"/>
                    <a:pt x="3667" y="1"/>
                    <a:pt x="306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83"/>
            <p:cNvSpPr/>
            <p:nvPr/>
          </p:nvSpPr>
          <p:spPr>
            <a:xfrm>
              <a:off x="8077170" y="3622178"/>
              <a:ext cx="40521" cy="34778"/>
            </a:xfrm>
            <a:custGeom>
              <a:avLst/>
              <a:gdLst/>
              <a:ahLst/>
              <a:cxnLst/>
              <a:rect l="l" t="t" r="r" b="b"/>
              <a:pathLst>
                <a:path w="1545" h="1326" extrusionOk="0">
                  <a:moveTo>
                    <a:pt x="659" y="1"/>
                  </a:moveTo>
                  <a:cubicBezTo>
                    <a:pt x="294" y="1"/>
                    <a:pt x="0" y="294"/>
                    <a:pt x="0" y="660"/>
                  </a:cubicBezTo>
                  <a:cubicBezTo>
                    <a:pt x="0" y="1061"/>
                    <a:pt x="327" y="1325"/>
                    <a:pt x="666" y="1325"/>
                  </a:cubicBezTo>
                  <a:cubicBezTo>
                    <a:pt x="828" y="1325"/>
                    <a:pt x="993" y="1265"/>
                    <a:pt x="1126" y="1132"/>
                  </a:cubicBezTo>
                  <a:cubicBezTo>
                    <a:pt x="1545" y="713"/>
                    <a:pt x="1251" y="1"/>
                    <a:pt x="65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83"/>
            <p:cNvSpPr/>
            <p:nvPr/>
          </p:nvSpPr>
          <p:spPr>
            <a:xfrm>
              <a:off x="8140169" y="3556373"/>
              <a:ext cx="39840" cy="35014"/>
            </a:xfrm>
            <a:custGeom>
              <a:avLst/>
              <a:gdLst/>
              <a:ahLst/>
              <a:cxnLst/>
              <a:rect l="l" t="t" r="r" b="b"/>
              <a:pathLst>
                <a:path w="1519" h="1335" extrusionOk="0">
                  <a:moveTo>
                    <a:pt x="321" y="0"/>
                  </a:moveTo>
                  <a:cubicBezTo>
                    <a:pt x="150" y="0"/>
                    <a:pt x="0" y="224"/>
                    <a:pt x="163" y="383"/>
                  </a:cubicBezTo>
                  <a:lnTo>
                    <a:pt x="447" y="667"/>
                  </a:lnTo>
                  <a:lnTo>
                    <a:pt x="163" y="956"/>
                  </a:lnTo>
                  <a:cubicBezTo>
                    <a:pt x="76" y="1042"/>
                    <a:pt x="76" y="1182"/>
                    <a:pt x="163" y="1268"/>
                  </a:cubicBezTo>
                  <a:cubicBezTo>
                    <a:pt x="206" y="1312"/>
                    <a:pt x="263" y="1333"/>
                    <a:pt x="319" y="1333"/>
                  </a:cubicBezTo>
                  <a:cubicBezTo>
                    <a:pt x="376" y="1333"/>
                    <a:pt x="432" y="1312"/>
                    <a:pt x="476" y="1268"/>
                  </a:cubicBezTo>
                  <a:lnTo>
                    <a:pt x="759" y="980"/>
                  </a:lnTo>
                  <a:lnTo>
                    <a:pt x="1048" y="1268"/>
                  </a:lnTo>
                  <a:cubicBezTo>
                    <a:pt x="1096" y="1315"/>
                    <a:pt x="1149" y="1334"/>
                    <a:pt x="1199" y="1334"/>
                  </a:cubicBezTo>
                  <a:cubicBezTo>
                    <a:pt x="1369" y="1334"/>
                    <a:pt x="1515" y="1115"/>
                    <a:pt x="1356" y="956"/>
                  </a:cubicBezTo>
                  <a:lnTo>
                    <a:pt x="1072" y="667"/>
                  </a:lnTo>
                  <a:lnTo>
                    <a:pt x="1356" y="383"/>
                  </a:lnTo>
                  <a:cubicBezTo>
                    <a:pt x="1519" y="224"/>
                    <a:pt x="1372" y="0"/>
                    <a:pt x="1202" y="0"/>
                  </a:cubicBezTo>
                  <a:cubicBezTo>
                    <a:pt x="1150" y="0"/>
                    <a:pt x="1096" y="21"/>
                    <a:pt x="1048" y="70"/>
                  </a:cubicBezTo>
                  <a:lnTo>
                    <a:pt x="759" y="354"/>
                  </a:lnTo>
                  <a:lnTo>
                    <a:pt x="476" y="70"/>
                  </a:lnTo>
                  <a:cubicBezTo>
                    <a:pt x="427" y="21"/>
                    <a:pt x="373" y="0"/>
                    <a:pt x="32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83"/>
            <p:cNvSpPr/>
            <p:nvPr/>
          </p:nvSpPr>
          <p:spPr>
            <a:xfrm>
              <a:off x="8086376" y="3399821"/>
              <a:ext cx="69949" cy="116634"/>
            </a:xfrm>
            <a:custGeom>
              <a:avLst/>
              <a:gdLst/>
              <a:ahLst/>
              <a:cxnLst/>
              <a:rect l="l" t="t" r="r" b="b"/>
              <a:pathLst>
                <a:path w="2667" h="4447" extrusionOk="0">
                  <a:moveTo>
                    <a:pt x="2262" y="1"/>
                  </a:moveTo>
                  <a:cubicBezTo>
                    <a:pt x="1665" y="1"/>
                    <a:pt x="1179" y="487"/>
                    <a:pt x="1179" y="1083"/>
                  </a:cubicBezTo>
                  <a:lnTo>
                    <a:pt x="1179" y="1593"/>
                  </a:lnTo>
                  <a:cubicBezTo>
                    <a:pt x="1179" y="1848"/>
                    <a:pt x="968" y="2060"/>
                    <a:pt x="708" y="2060"/>
                  </a:cubicBezTo>
                  <a:lnTo>
                    <a:pt x="501" y="2060"/>
                  </a:lnTo>
                  <a:cubicBezTo>
                    <a:pt x="227" y="2060"/>
                    <a:pt x="0" y="2281"/>
                    <a:pt x="0" y="2560"/>
                  </a:cubicBezTo>
                  <a:lnTo>
                    <a:pt x="0" y="3946"/>
                  </a:lnTo>
                  <a:cubicBezTo>
                    <a:pt x="0" y="4221"/>
                    <a:pt x="227" y="4442"/>
                    <a:pt x="501" y="4447"/>
                  </a:cubicBezTo>
                  <a:lnTo>
                    <a:pt x="2666" y="4447"/>
                  </a:lnTo>
                  <a:lnTo>
                    <a:pt x="26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83"/>
            <p:cNvSpPr/>
            <p:nvPr/>
          </p:nvSpPr>
          <p:spPr>
            <a:xfrm>
              <a:off x="8135081" y="3461665"/>
              <a:ext cx="37007" cy="31578"/>
            </a:xfrm>
            <a:custGeom>
              <a:avLst/>
              <a:gdLst/>
              <a:ahLst/>
              <a:cxnLst/>
              <a:rect l="l" t="t" r="r" b="b"/>
              <a:pathLst>
                <a:path w="1411" h="1204" extrusionOk="0">
                  <a:moveTo>
                    <a:pt x="803" y="0"/>
                  </a:moveTo>
                  <a:cubicBezTo>
                    <a:pt x="655" y="0"/>
                    <a:pt x="504" y="55"/>
                    <a:pt x="381" y="178"/>
                  </a:cubicBezTo>
                  <a:cubicBezTo>
                    <a:pt x="1" y="554"/>
                    <a:pt x="270" y="1203"/>
                    <a:pt x="809" y="1203"/>
                  </a:cubicBezTo>
                  <a:cubicBezTo>
                    <a:pt x="1141" y="1203"/>
                    <a:pt x="1411" y="934"/>
                    <a:pt x="1411" y="602"/>
                  </a:cubicBezTo>
                  <a:cubicBezTo>
                    <a:pt x="1411" y="241"/>
                    <a:pt x="1113" y="0"/>
                    <a:pt x="8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83"/>
            <p:cNvSpPr/>
            <p:nvPr/>
          </p:nvSpPr>
          <p:spPr>
            <a:xfrm>
              <a:off x="8065552" y="3549108"/>
              <a:ext cx="190831" cy="119388"/>
            </a:xfrm>
            <a:custGeom>
              <a:avLst/>
              <a:gdLst/>
              <a:ahLst/>
              <a:cxnLst/>
              <a:rect l="l" t="t" r="r" b="b"/>
              <a:pathLst>
                <a:path w="7276" h="4552" extrusionOk="0">
                  <a:moveTo>
                    <a:pt x="1102" y="2787"/>
                  </a:moveTo>
                  <a:cubicBezTo>
                    <a:pt x="1694" y="2787"/>
                    <a:pt x="1988" y="3499"/>
                    <a:pt x="1569" y="3918"/>
                  </a:cubicBezTo>
                  <a:cubicBezTo>
                    <a:pt x="1435" y="4051"/>
                    <a:pt x="1271" y="4111"/>
                    <a:pt x="1109" y="4111"/>
                  </a:cubicBezTo>
                  <a:cubicBezTo>
                    <a:pt x="770" y="4111"/>
                    <a:pt x="443" y="3848"/>
                    <a:pt x="443" y="3451"/>
                  </a:cubicBezTo>
                  <a:cubicBezTo>
                    <a:pt x="443" y="3085"/>
                    <a:pt x="737" y="2787"/>
                    <a:pt x="1102" y="2787"/>
                  </a:cubicBezTo>
                  <a:close/>
                  <a:moveTo>
                    <a:pt x="6660" y="1"/>
                  </a:moveTo>
                  <a:lnTo>
                    <a:pt x="6636" y="6"/>
                  </a:lnTo>
                  <a:lnTo>
                    <a:pt x="6626" y="6"/>
                  </a:lnTo>
                  <a:cubicBezTo>
                    <a:pt x="6621" y="11"/>
                    <a:pt x="6612" y="15"/>
                    <a:pt x="6602" y="20"/>
                  </a:cubicBezTo>
                  <a:lnTo>
                    <a:pt x="6015" y="314"/>
                  </a:lnTo>
                  <a:cubicBezTo>
                    <a:pt x="5787" y="426"/>
                    <a:pt x="5902" y="734"/>
                    <a:pt x="6108" y="734"/>
                  </a:cubicBezTo>
                  <a:cubicBezTo>
                    <a:pt x="6141" y="734"/>
                    <a:pt x="6176" y="726"/>
                    <a:pt x="6212" y="708"/>
                  </a:cubicBezTo>
                  <a:lnTo>
                    <a:pt x="6366" y="631"/>
                  </a:lnTo>
                  <a:lnTo>
                    <a:pt x="6366" y="631"/>
                  </a:lnTo>
                  <a:cubicBezTo>
                    <a:pt x="6078" y="1598"/>
                    <a:pt x="5577" y="2315"/>
                    <a:pt x="4870" y="2763"/>
                  </a:cubicBezTo>
                  <a:cubicBezTo>
                    <a:pt x="4170" y="3210"/>
                    <a:pt x="3391" y="3313"/>
                    <a:pt x="2828" y="3313"/>
                  </a:cubicBezTo>
                  <a:cubicBezTo>
                    <a:pt x="2555" y="3313"/>
                    <a:pt x="2333" y="3289"/>
                    <a:pt x="2195" y="3268"/>
                  </a:cubicBezTo>
                  <a:cubicBezTo>
                    <a:pt x="2104" y="2731"/>
                    <a:pt x="1639" y="2345"/>
                    <a:pt x="1104" y="2345"/>
                  </a:cubicBezTo>
                  <a:cubicBezTo>
                    <a:pt x="1073" y="2345"/>
                    <a:pt x="1042" y="2346"/>
                    <a:pt x="1011" y="2349"/>
                  </a:cubicBezTo>
                  <a:cubicBezTo>
                    <a:pt x="438" y="2402"/>
                    <a:pt x="0" y="2878"/>
                    <a:pt x="5" y="3456"/>
                  </a:cubicBezTo>
                  <a:lnTo>
                    <a:pt x="0" y="3451"/>
                  </a:lnTo>
                  <a:lnTo>
                    <a:pt x="0" y="3451"/>
                  </a:lnTo>
                  <a:cubicBezTo>
                    <a:pt x="0" y="4009"/>
                    <a:pt x="419" y="4481"/>
                    <a:pt x="972" y="4543"/>
                  </a:cubicBezTo>
                  <a:cubicBezTo>
                    <a:pt x="1017" y="4549"/>
                    <a:pt x="1062" y="4551"/>
                    <a:pt x="1106" y="4551"/>
                  </a:cubicBezTo>
                  <a:cubicBezTo>
                    <a:pt x="1611" y="4551"/>
                    <a:pt x="2056" y="4206"/>
                    <a:pt x="2175" y="3706"/>
                  </a:cubicBezTo>
                  <a:cubicBezTo>
                    <a:pt x="2397" y="3735"/>
                    <a:pt x="2618" y="3749"/>
                    <a:pt x="2839" y="3749"/>
                  </a:cubicBezTo>
                  <a:cubicBezTo>
                    <a:pt x="3460" y="3749"/>
                    <a:pt x="4312" y="3634"/>
                    <a:pt x="5101" y="3133"/>
                  </a:cubicBezTo>
                  <a:cubicBezTo>
                    <a:pt x="5885" y="2633"/>
                    <a:pt x="6434" y="1868"/>
                    <a:pt x="6761" y="833"/>
                  </a:cubicBezTo>
                  <a:lnTo>
                    <a:pt x="6795" y="896"/>
                  </a:lnTo>
                  <a:cubicBezTo>
                    <a:pt x="6838" y="984"/>
                    <a:pt x="6911" y="1021"/>
                    <a:pt x="6984" y="1021"/>
                  </a:cubicBezTo>
                  <a:cubicBezTo>
                    <a:pt x="7130" y="1021"/>
                    <a:pt x="7276" y="875"/>
                    <a:pt x="7189" y="699"/>
                  </a:cubicBezTo>
                  <a:lnTo>
                    <a:pt x="6896" y="112"/>
                  </a:lnTo>
                  <a:lnTo>
                    <a:pt x="6891" y="107"/>
                  </a:lnTo>
                  <a:cubicBezTo>
                    <a:pt x="6886" y="97"/>
                    <a:pt x="6881" y="92"/>
                    <a:pt x="6876" y="88"/>
                  </a:cubicBezTo>
                  <a:lnTo>
                    <a:pt x="6872" y="83"/>
                  </a:lnTo>
                  <a:cubicBezTo>
                    <a:pt x="6862" y="68"/>
                    <a:pt x="6848" y="54"/>
                    <a:pt x="6833" y="39"/>
                  </a:cubicBezTo>
                  <a:cubicBezTo>
                    <a:pt x="6828" y="35"/>
                    <a:pt x="6819" y="30"/>
                    <a:pt x="6809" y="25"/>
                  </a:cubicBezTo>
                  <a:cubicBezTo>
                    <a:pt x="6804" y="20"/>
                    <a:pt x="6795" y="15"/>
                    <a:pt x="6785" y="15"/>
                  </a:cubicBezTo>
                  <a:lnTo>
                    <a:pt x="6780" y="15"/>
                  </a:lnTo>
                  <a:lnTo>
                    <a:pt x="6756" y="6"/>
                  </a:lnTo>
                  <a:lnTo>
                    <a:pt x="6751" y="6"/>
                  </a:lnTo>
                  <a:lnTo>
                    <a:pt x="672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83"/>
            <p:cNvSpPr/>
            <p:nvPr/>
          </p:nvSpPr>
          <p:spPr>
            <a:xfrm>
              <a:off x="8039927" y="3540977"/>
              <a:ext cx="39761" cy="35014"/>
            </a:xfrm>
            <a:custGeom>
              <a:avLst/>
              <a:gdLst/>
              <a:ahLst/>
              <a:cxnLst/>
              <a:rect l="l" t="t" r="r" b="b"/>
              <a:pathLst>
                <a:path w="1516" h="1335" extrusionOk="0">
                  <a:moveTo>
                    <a:pt x="1194" y="0"/>
                  </a:moveTo>
                  <a:cubicBezTo>
                    <a:pt x="1142" y="0"/>
                    <a:pt x="1088" y="21"/>
                    <a:pt x="1040" y="70"/>
                  </a:cubicBezTo>
                  <a:lnTo>
                    <a:pt x="756" y="354"/>
                  </a:lnTo>
                  <a:lnTo>
                    <a:pt x="467" y="70"/>
                  </a:lnTo>
                  <a:cubicBezTo>
                    <a:pt x="420" y="22"/>
                    <a:pt x="366" y="2"/>
                    <a:pt x="315" y="2"/>
                  </a:cubicBezTo>
                  <a:cubicBezTo>
                    <a:pt x="146" y="2"/>
                    <a:pt x="0" y="224"/>
                    <a:pt x="159" y="383"/>
                  </a:cubicBezTo>
                  <a:lnTo>
                    <a:pt x="443" y="667"/>
                  </a:lnTo>
                  <a:lnTo>
                    <a:pt x="159" y="956"/>
                  </a:lnTo>
                  <a:cubicBezTo>
                    <a:pt x="73" y="1038"/>
                    <a:pt x="73" y="1177"/>
                    <a:pt x="159" y="1264"/>
                  </a:cubicBezTo>
                  <a:cubicBezTo>
                    <a:pt x="203" y="1307"/>
                    <a:pt x="259" y="1329"/>
                    <a:pt x="315" y="1329"/>
                  </a:cubicBezTo>
                  <a:cubicBezTo>
                    <a:pt x="371" y="1329"/>
                    <a:pt x="427" y="1307"/>
                    <a:pt x="467" y="1264"/>
                  </a:cubicBezTo>
                  <a:lnTo>
                    <a:pt x="756" y="980"/>
                  </a:lnTo>
                  <a:lnTo>
                    <a:pt x="1040" y="1264"/>
                  </a:lnTo>
                  <a:cubicBezTo>
                    <a:pt x="1089" y="1313"/>
                    <a:pt x="1143" y="1334"/>
                    <a:pt x="1196" y="1334"/>
                  </a:cubicBezTo>
                  <a:cubicBezTo>
                    <a:pt x="1367" y="1334"/>
                    <a:pt x="1515" y="1114"/>
                    <a:pt x="1353" y="956"/>
                  </a:cubicBezTo>
                  <a:lnTo>
                    <a:pt x="1069" y="667"/>
                  </a:lnTo>
                  <a:lnTo>
                    <a:pt x="1353" y="383"/>
                  </a:lnTo>
                  <a:cubicBezTo>
                    <a:pt x="1515" y="224"/>
                    <a:pt x="136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83"/>
            <p:cNvSpPr/>
            <p:nvPr/>
          </p:nvSpPr>
          <p:spPr>
            <a:xfrm>
              <a:off x="8240699" y="3633613"/>
              <a:ext cx="39761" cy="35066"/>
            </a:xfrm>
            <a:custGeom>
              <a:avLst/>
              <a:gdLst/>
              <a:ahLst/>
              <a:cxnLst/>
              <a:rect l="l" t="t" r="r" b="b"/>
              <a:pathLst>
                <a:path w="1516" h="1337" extrusionOk="0">
                  <a:moveTo>
                    <a:pt x="1195" y="0"/>
                  </a:moveTo>
                  <a:cubicBezTo>
                    <a:pt x="1143" y="0"/>
                    <a:pt x="1089" y="21"/>
                    <a:pt x="1041" y="70"/>
                  </a:cubicBezTo>
                  <a:lnTo>
                    <a:pt x="757" y="354"/>
                  </a:lnTo>
                  <a:lnTo>
                    <a:pt x="468" y="70"/>
                  </a:lnTo>
                  <a:cubicBezTo>
                    <a:pt x="425" y="27"/>
                    <a:pt x="368" y="5"/>
                    <a:pt x="312" y="5"/>
                  </a:cubicBezTo>
                  <a:cubicBezTo>
                    <a:pt x="256" y="5"/>
                    <a:pt x="201" y="27"/>
                    <a:pt x="160" y="70"/>
                  </a:cubicBezTo>
                  <a:cubicBezTo>
                    <a:pt x="73" y="157"/>
                    <a:pt x="73" y="296"/>
                    <a:pt x="160" y="383"/>
                  </a:cubicBezTo>
                  <a:lnTo>
                    <a:pt x="444" y="667"/>
                  </a:lnTo>
                  <a:lnTo>
                    <a:pt x="160" y="956"/>
                  </a:lnTo>
                  <a:cubicBezTo>
                    <a:pt x="1" y="1115"/>
                    <a:pt x="147" y="1334"/>
                    <a:pt x="317" y="1334"/>
                  </a:cubicBezTo>
                  <a:cubicBezTo>
                    <a:pt x="368" y="1334"/>
                    <a:pt x="420" y="1315"/>
                    <a:pt x="468" y="1268"/>
                  </a:cubicBezTo>
                  <a:lnTo>
                    <a:pt x="757" y="980"/>
                  </a:lnTo>
                  <a:lnTo>
                    <a:pt x="1041" y="1268"/>
                  </a:lnTo>
                  <a:cubicBezTo>
                    <a:pt x="1088" y="1316"/>
                    <a:pt x="1142" y="1336"/>
                    <a:pt x="1194" y="1336"/>
                  </a:cubicBezTo>
                  <a:cubicBezTo>
                    <a:pt x="1366" y="1336"/>
                    <a:pt x="1516" y="1115"/>
                    <a:pt x="1353" y="956"/>
                  </a:cubicBezTo>
                  <a:lnTo>
                    <a:pt x="1069" y="667"/>
                  </a:lnTo>
                  <a:lnTo>
                    <a:pt x="1353" y="383"/>
                  </a:lnTo>
                  <a:cubicBezTo>
                    <a:pt x="1516" y="224"/>
                    <a:pt x="1367" y="0"/>
                    <a:pt x="1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83"/>
            <p:cNvSpPr/>
            <p:nvPr/>
          </p:nvSpPr>
          <p:spPr>
            <a:xfrm>
              <a:off x="7972785" y="3394392"/>
              <a:ext cx="366896" cy="343685"/>
            </a:xfrm>
            <a:custGeom>
              <a:avLst/>
              <a:gdLst/>
              <a:ahLst/>
              <a:cxnLst/>
              <a:rect l="l" t="t" r="r" b="b"/>
              <a:pathLst>
                <a:path w="13989" h="13104" extrusionOk="0">
                  <a:moveTo>
                    <a:pt x="7396" y="443"/>
                  </a:moveTo>
                  <a:cubicBezTo>
                    <a:pt x="7868" y="443"/>
                    <a:pt x="8248" y="824"/>
                    <a:pt x="8248" y="1290"/>
                  </a:cubicBezTo>
                  <a:lnTo>
                    <a:pt x="8248" y="1796"/>
                  </a:lnTo>
                  <a:cubicBezTo>
                    <a:pt x="8248" y="2185"/>
                    <a:pt x="8561" y="2503"/>
                    <a:pt x="8951" y="2503"/>
                  </a:cubicBezTo>
                  <a:lnTo>
                    <a:pt x="9162" y="2503"/>
                  </a:lnTo>
                  <a:cubicBezTo>
                    <a:pt x="9307" y="2503"/>
                    <a:pt x="9427" y="2623"/>
                    <a:pt x="9427" y="2767"/>
                  </a:cubicBezTo>
                  <a:lnTo>
                    <a:pt x="9427" y="4153"/>
                  </a:lnTo>
                  <a:cubicBezTo>
                    <a:pt x="9427" y="4298"/>
                    <a:pt x="9307" y="4418"/>
                    <a:pt x="9162" y="4418"/>
                  </a:cubicBezTo>
                  <a:lnTo>
                    <a:pt x="4832" y="4418"/>
                  </a:lnTo>
                  <a:cubicBezTo>
                    <a:pt x="4687" y="4418"/>
                    <a:pt x="4567" y="4298"/>
                    <a:pt x="4567" y="4153"/>
                  </a:cubicBezTo>
                  <a:lnTo>
                    <a:pt x="4567" y="2767"/>
                  </a:lnTo>
                  <a:cubicBezTo>
                    <a:pt x="4567" y="2623"/>
                    <a:pt x="4683" y="2503"/>
                    <a:pt x="4832" y="2503"/>
                  </a:cubicBezTo>
                  <a:lnTo>
                    <a:pt x="5039" y="2503"/>
                  </a:lnTo>
                  <a:cubicBezTo>
                    <a:pt x="5428" y="2503"/>
                    <a:pt x="5746" y="2185"/>
                    <a:pt x="5746" y="1796"/>
                  </a:cubicBezTo>
                  <a:lnTo>
                    <a:pt x="5746" y="1290"/>
                  </a:lnTo>
                  <a:cubicBezTo>
                    <a:pt x="5746" y="824"/>
                    <a:pt x="6126" y="443"/>
                    <a:pt x="6593" y="443"/>
                  </a:cubicBezTo>
                  <a:close/>
                  <a:moveTo>
                    <a:pt x="12757" y="3090"/>
                  </a:moveTo>
                  <a:cubicBezTo>
                    <a:pt x="13195" y="3090"/>
                    <a:pt x="13546" y="3446"/>
                    <a:pt x="13546" y="3879"/>
                  </a:cubicBezTo>
                  <a:lnTo>
                    <a:pt x="13546" y="11871"/>
                  </a:lnTo>
                  <a:cubicBezTo>
                    <a:pt x="13546" y="12309"/>
                    <a:pt x="13195" y="12660"/>
                    <a:pt x="12757" y="12660"/>
                  </a:cubicBezTo>
                  <a:lnTo>
                    <a:pt x="1233" y="12660"/>
                  </a:lnTo>
                  <a:cubicBezTo>
                    <a:pt x="800" y="12660"/>
                    <a:pt x="444" y="12309"/>
                    <a:pt x="444" y="11871"/>
                  </a:cubicBezTo>
                  <a:lnTo>
                    <a:pt x="444" y="3879"/>
                  </a:lnTo>
                  <a:cubicBezTo>
                    <a:pt x="444" y="3446"/>
                    <a:pt x="800" y="3090"/>
                    <a:pt x="1233" y="3090"/>
                  </a:cubicBezTo>
                  <a:lnTo>
                    <a:pt x="4125" y="3090"/>
                  </a:lnTo>
                  <a:lnTo>
                    <a:pt x="4125" y="3826"/>
                  </a:lnTo>
                  <a:lnTo>
                    <a:pt x="1401" y="3826"/>
                  </a:lnTo>
                  <a:cubicBezTo>
                    <a:pt x="1281" y="3826"/>
                    <a:pt x="1180" y="3927"/>
                    <a:pt x="1180" y="4047"/>
                  </a:cubicBezTo>
                  <a:lnTo>
                    <a:pt x="1180" y="11703"/>
                  </a:lnTo>
                  <a:cubicBezTo>
                    <a:pt x="1180" y="11823"/>
                    <a:pt x="1281" y="11924"/>
                    <a:pt x="1401" y="11924"/>
                  </a:cubicBezTo>
                  <a:lnTo>
                    <a:pt x="8854" y="11924"/>
                  </a:lnTo>
                  <a:cubicBezTo>
                    <a:pt x="8980" y="11924"/>
                    <a:pt x="9076" y="11823"/>
                    <a:pt x="9076" y="11703"/>
                  </a:cubicBezTo>
                  <a:cubicBezTo>
                    <a:pt x="9076" y="11583"/>
                    <a:pt x="8980" y="11482"/>
                    <a:pt x="8854" y="11482"/>
                  </a:cubicBezTo>
                  <a:lnTo>
                    <a:pt x="1622" y="11482"/>
                  </a:lnTo>
                  <a:lnTo>
                    <a:pt x="1622" y="4269"/>
                  </a:lnTo>
                  <a:lnTo>
                    <a:pt x="4134" y="4269"/>
                  </a:lnTo>
                  <a:cubicBezTo>
                    <a:pt x="4192" y="4610"/>
                    <a:pt x="4485" y="4856"/>
                    <a:pt x="4832" y="4861"/>
                  </a:cubicBezTo>
                  <a:lnTo>
                    <a:pt x="9162" y="4861"/>
                  </a:lnTo>
                  <a:cubicBezTo>
                    <a:pt x="9504" y="4856"/>
                    <a:pt x="9798" y="4610"/>
                    <a:pt x="9855" y="4269"/>
                  </a:cubicBezTo>
                  <a:lnTo>
                    <a:pt x="12367" y="4269"/>
                  </a:lnTo>
                  <a:lnTo>
                    <a:pt x="12367" y="11482"/>
                  </a:lnTo>
                  <a:lnTo>
                    <a:pt x="9932" y="11482"/>
                  </a:lnTo>
                  <a:cubicBezTo>
                    <a:pt x="9812" y="11482"/>
                    <a:pt x="9711" y="11583"/>
                    <a:pt x="9711" y="11703"/>
                  </a:cubicBezTo>
                  <a:cubicBezTo>
                    <a:pt x="9711" y="11823"/>
                    <a:pt x="9812" y="11924"/>
                    <a:pt x="9932" y="11924"/>
                  </a:cubicBezTo>
                  <a:lnTo>
                    <a:pt x="12588" y="11924"/>
                  </a:lnTo>
                  <a:cubicBezTo>
                    <a:pt x="12713" y="11924"/>
                    <a:pt x="12810" y="11823"/>
                    <a:pt x="12810" y="11703"/>
                  </a:cubicBezTo>
                  <a:lnTo>
                    <a:pt x="12810" y="4047"/>
                  </a:lnTo>
                  <a:cubicBezTo>
                    <a:pt x="12810" y="3927"/>
                    <a:pt x="12713" y="3826"/>
                    <a:pt x="12588" y="3826"/>
                  </a:cubicBezTo>
                  <a:lnTo>
                    <a:pt x="9865" y="3826"/>
                  </a:lnTo>
                  <a:lnTo>
                    <a:pt x="9865" y="3090"/>
                  </a:lnTo>
                  <a:close/>
                  <a:moveTo>
                    <a:pt x="6593" y="1"/>
                  </a:moveTo>
                  <a:cubicBezTo>
                    <a:pt x="5881" y="1"/>
                    <a:pt x="5303" y="578"/>
                    <a:pt x="5303" y="1290"/>
                  </a:cubicBezTo>
                  <a:lnTo>
                    <a:pt x="5303" y="1796"/>
                  </a:lnTo>
                  <a:cubicBezTo>
                    <a:pt x="5303" y="1945"/>
                    <a:pt x="5183" y="2060"/>
                    <a:pt x="5039" y="2060"/>
                  </a:cubicBezTo>
                  <a:lnTo>
                    <a:pt x="4832" y="2060"/>
                  </a:lnTo>
                  <a:cubicBezTo>
                    <a:pt x="4485" y="2060"/>
                    <a:pt x="4192" y="2310"/>
                    <a:pt x="4134" y="2652"/>
                  </a:cubicBezTo>
                  <a:lnTo>
                    <a:pt x="1233" y="2652"/>
                  </a:lnTo>
                  <a:cubicBezTo>
                    <a:pt x="554" y="2652"/>
                    <a:pt x="6" y="3201"/>
                    <a:pt x="1" y="3879"/>
                  </a:cubicBezTo>
                  <a:lnTo>
                    <a:pt x="1" y="11871"/>
                  </a:lnTo>
                  <a:cubicBezTo>
                    <a:pt x="6" y="12550"/>
                    <a:pt x="554" y="13098"/>
                    <a:pt x="1233" y="13103"/>
                  </a:cubicBezTo>
                  <a:lnTo>
                    <a:pt x="12757" y="13103"/>
                  </a:lnTo>
                  <a:cubicBezTo>
                    <a:pt x="13435" y="13098"/>
                    <a:pt x="13984" y="12550"/>
                    <a:pt x="13989" y="11871"/>
                  </a:cubicBezTo>
                  <a:lnTo>
                    <a:pt x="13989" y="3879"/>
                  </a:lnTo>
                  <a:cubicBezTo>
                    <a:pt x="13984" y="3201"/>
                    <a:pt x="13435" y="2652"/>
                    <a:pt x="12757" y="2652"/>
                  </a:cubicBezTo>
                  <a:lnTo>
                    <a:pt x="9855" y="2652"/>
                  </a:lnTo>
                  <a:cubicBezTo>
                    <a:pt x="9798" y="2310"/>
                    <a:pt x="9504" y="2060"/>
                    <a:pt x="9162" y="2060"/>
                  </a:cubicBezTo>
                  <a:lnTo>
                    <a:pt x="8951" y="2060"/>
                  </a:lnTo>
                  <a:cubicBezTo>
                    <a:pt x="8806" y="2060"/>
                    <a:pt x="8686" y="1945"/>
                    <a:pt x="8686" y="1796"/>
                  </a:cubicBezTo>
                  <a:lnTo>
                    <a:pt x="8686" y="1290"/>
                  </a:lnTo>
                  <a:cubicBezTo>
                    <a:pt x="8686" y="578"/>
                    <a:pt x="8109" y="1"/>
                    <a:pt x="73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83"/>
            <p:cNvSpPr/>
            <p:nvPr/>
          </p:nvSpPr>
          <p:spPr>
            <a:xfrm>
              <a:off x="8134950" y="3456158"/>
              <a:ext cx="49754" cy="42515"/>
            </a:xfrm>
            <a:custGeom>
              <a:avLst/>
              <a:gdLst/>
              <a:ahLst/>
              <a:cxnLst/>
              <a:rect l="l" t="t" r="r" b="b"/>
              <a:pathLst>
                <a:path w="1897" h="1621" extrusionOk="0">
                  <a:moveTo>
                    <a:pt x="814" y="441"/>
                  </a:moveTo>
                  <a:cubicBezTo>
                    <a:pt x="1141" y="441"/>
                    <a:pt x="1305" y="841"/>
                    <a:pt x="1074" y="1072"/>
                  </a:cubicBezTo>
                  <a:cubicBezTo>
                    <a:pt x="999" y="1146"/>
                    <a:pt x="907" y="1180"/>
                    <a:pt x="816" y="1180"/>
                  </a:cubicBezTo>
                  <a:cubicBezTo>
                    <a:pt x="627" y="1180"/>
                    <a:pt x="444" y="1033"/>
                    <a:pt x="444" y="812"/>
                  </a:cubicBezTo>
                  <a:cubicBezTo>
                    <a:pt x="444" y="605"/>
                    <a:pt x="607" y="441"/>
                    <a:pt x="814" y="441"/>
                  </a:cubicBezTo>
                  <a:close/>
                  <a:moveTo>
                    <a:pt x="819" y="0"/>
                  </a:moveTo>
                  <a:cubicBezTo>
                    <a:pt x="402" y="0"/>
                    <a:pt x="1" y="324"/>
                    <a:pt x="1" y="812"/>
                  </a:cubicBezTo>
                  <a:cubicBezTo>
                    <a:pt x="6" y="1255"/>
                    <a:pt x="367" y="1620"/>
                    <a:pt x="814" y="1620"/>
                  </a:cubicBezTo>
                  <a:cubicBezTo>
                    <a:pt x="1536" y="1620"/>
                    <a:pt x="1897" y="749"/>
                    <a:pt x="1387" y="239"/>
                  </a:cubicBezTo>
                  <a:cubicBezTo>
                    <a:pt x="1222" y="74"/>
                    <a:pt x="1018" y="0"/>
                    <a:pt x="8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4" name="Google Shape;15944;p83"/>
          <p:cNvGrpSpPr/>
          <p:nvPr/>
        </p:nvGrpSpPr>
        <p:grpSpPr>
          <a:xfrm>
            <a:off x="5359818" y="1811891"/>
            <a:ext cx="361835" cy="356432"/>
            <a:chOff x="5359818" y="1996466"/>
            <a:chExt cx="361835" cy="356432"/>
          </a:xfrm>
        </p:grpSpPr>
        <p:sp>
          <p:nvSpPr>
            <p:cNvPr id="15945" name="Google Shape;15945;p83"/>
            <p:cNvSpPr/>
            <p:nvPr/>
          </p:nvSpPr>
          <p:spPr>
            <a:xfrm>
              <a:off x="5370309" y="2153097"/>
              <a:ext cx="93160" cy="103651"/>
            </a:xfrm>
            <a:custGeom>
              <a:avLst/>
              <a:gdLst/>
              <a:ahLst/>
              <a:cxnLst/>
              <a:rect l="l" t="t" r="r" b="b"/>
              <a:pathLst>
                <a:path w="3552" h="3952" extrusionOk="0">
                  <a:moveTo>
                    <a:pt x="1035" y="1"/>
                  </a:moveTo>
                  <a:cubicBezTo>
                    <a:pt x="924" y="1"/>
                    <a:pt x="837" y="87"/>
                    <a:pt x="837" y="198"/>
                  </a:cubicBezTo>
                  <a:lnTo>
                    <a:pt x="837" y="1492"/>
                  </a:lnTo>
                  <a:cubicBezTo>
                    <a:pt x="837" y="1502"/>
                    <a:pt x="837" y="1507"/>
                    <a:pt x="837" y="1516"/>
                  </a:cubicBezTo>
                  <a:lnTo>
                    <a:pt x="837" y="1521"/>
                  </a:lnTo>
                  <a:cubicBezTo>
                    <a:pt x="837" y="1531"/>
                    <a:pt x="833" y="1536"/>
                    <a:pt x="833" y="1540"/>
                  </a:cubicBezTo>
                  <a:cubicBezTo>
                    <a:pt x="833" y="1550"/>
                    <a:pt x="828" y="1555"/>
                    <a:pt x="823" y="1564"/>
                  </a:cubicBezTo>
                  <a:cubicBezTo>
                    <a:pt x="823" y="1574"/>
                    <a:pt x="818" y="1579"/>
                    <a:pt x="813" y="1584"/>
                  </a:cubicBezTo>
                  <a:lnTo>
                    <a:pt x="813" y="1588"/>
                  </a:lnTo>
                  <a:cubicBezTo>
                    <a:pt x="813" y="1593"/>
                    <a:pt x="809" y="1598"/>
                    <a:pt x="804" y="1603"/>
                  </a:cubicBezTo>
                  <a:lnTo>
                    <a:pt x="799" y="1608"/>
                  </a:lnTo>
                  <a:lnTo>
                    <a:pt x="784" y="1622"/>
                  </a:lnTo>
                  <a:lnTo>
                    <a:pt x="765" y="1637"/>
                  </a:lnTo>
                  <a:lnTo>
                    <a:pt x="760" y="1637"/>
                  </a:lnTo>
                  <a:lnTo>
                    <a:pt x="741" y="1646"/>
                  </a:lnTo>
                  <a:cubicBezTo>
                    <a:pt x="718" y="1656"/>
                    <a:pt x="695" y="1660"/>
                    <a:pt x="672" y="1660"/>
                  </a:cubicBezTo>
                  <a:cubicBezTo>
                    <a:pt x="581" y="1660"/>
                    <a:pt x="501" y="1588"/>
                    <a:pt x="501" y="1487"/>
                  </a:cubicBezTo>
                  <a:lnTo>
                    <a:pt x="501" y="1223"/>
                  </a:lnTo>
                  <a:lnTo>
                    <a:pt x="703" y="1179"/>
                  </a:lnTo>
                  <a:lnTo>
                    <a:pt x="438" y="1146"/>
                  </a:lnTo>
                  <a:lnTo>
                    <a:pt x="395" y="1141"/>
                  </a:lnTo>
                  <a:lnTo>
                    <a:pt x="255" y="1141"/>
                  </a:lnTo>
                  <a:lnTo>
                    <a:pt x="236" y="1146"/>
                  </a:lnTo>
                  <a:lnTo>
                    <a:pt x="221" y="1151"/>
                  </a:lnTo>
                  <a:lnTo>
                    <a:pt x="202" y="1155"/>
                  </a:lnTo>
                  <a:lnTo>
                    <a:pt x="188" y="1165"/>
                  </a:lnTo>
                  <a:lnTo>
                    <a:pt x="173" y="1170"/>
                  </a:lnTo>
                  <a:cubicBezTo>
                    <a:pt x="169" y="1175"/>
                    <a:pt x="159" y="1179"/>
                    <a:pt x="149" y="1189"/>
                  </a:cubicBezTo>
                  <a:cubicBezTo>
                    <a:pt x="0" y="1314"/>
                    <a:pt x="24" y="1733"/>
                    <a:pt x="48" y="2103"/>
                  </a:cubicBezTo>
                  <a:cubicBezTo>
                    <a:pt x="77" y="2623"/>
                    <a:pt x="630" y="3138"/>
                    <a:pt x="837" y="3297"/>
                  </a:cubicBezTo>
                  <a:cubicBezTo>
                    <a:pt x="881" y="3330"/>
                    <a:pt x="905" y="3378"/>
                    <a:pt x="905" y="3436"/>
                  </a:cubicBezTo>
                  <a:lnTo>
                    <a:pt x="905" y="3951"/>
                  </a:lnTo>
                  <a:lnTo>
                    <a:pt x="3065" y="3951"/>
                  </a:lnTo>
                  <a:lnTo>
                    <a:pt x="3065" y="3234"/>
                  </a:lnTo>
                  <a:cubicBezTo>
                    <a:pt x="3065" y="3181"/>
                    <a:pt x="3089" y="3133"/>
                    <a:pt x="3128" y="3104"/>
                  </a:cubicBezTo>
                  <a:cubicBezTo>
                    <a:pt x="3527" y="2763"/>
                    <a:pt x="3551" y="1997"/>
                    <a:pt x="3527" y="1733"/>
                  </a:cubicBezTo>
                  <a:cubicBezTo>
                    <a:pt x="3518" y="1728"/>
                    <a:pt x="3518" y="1723"/>
                    <a:pt x="3518" y="1718"/>
                  </a:cubicBezTo>
                  <a:lnTo>
                    <a:pt x="3518" y="703"/>
                  </a:lnTo>
                  <a:cubicBezTo>
                    <a:pt x="3513" y="655"/>
                    <a:pt x="3498" y="612"/>
                    <a:pt x="3469" y="578"/>
                  </a:cubicBezTo>
                  <a:lnTo>
                    <a:pt x="3479" y="568"/>
                  </a:lnTo>
                  <a:lnTo>
                    <a:pt x="3426" y="540"/>
                  </a:lnTo>
                  <a:cubicBezTo>
                    <a:pt x="3402" y="520"/>
                    <a:pt x="3373" y="511"/>
                    <a:pt x="3344" y="506"/>
                  </a:cubicBezTo>
                  <a:lnTo>
                    <a:pt x="3296" y="506"/>
                  </a:lnTo>
                  <a:cubicBezTo>
                    <a:pt x="3186" y="506"/>
                    <a:pt x="3099" y="597"/>
                    <a:pt x="3099" y="708"/>
                  </a:cubicBezTo>
                  <a:lnTo>
                    <a:pt x="3099" y="1141"/>
                  </a:lnTo>
                  <a:cubicBezTo>
                    <a:pt x="3099" y="1146"/>
                    <a:pt x="3099" y="1155"/>
                    <a:pt x="3099" y="1160"/>
                  </a:cubicBezTo>
                  <a:lnTo>
                    <a:pt x="3099" y="1165"/>
                  </a:lnTo>
                  <a:cubicBezTo>
                    <a:pt x="3094" y="1175"/>
                    <a:pt x="3094" y="1179"/>
                    <a:pt x="3094" y="1189"/>
                  </a:cubicBezTo>
                  <a:cubicBezTo>
                    <a:pt x="3089" y="1194"/>
                    <a:pt x="3089" y="1199"/>
                    <a:pt x="3084" y="1208"/>
                  </a:cubicBezTo>
                  <a:lnTo>
                    <a:pt x="3084" y="1213"/>
                  </a:lnTo>
                  <a:cubicBezTo>
                    <a:pt x="3084" y="1218"/>
                    <a:pt x="3080" y="1223"/>
                    <a:pt x="3075" y="1228"/>
                  </a:cubicBezTo>
                  <a:lnTo>
                    <a:pt x="3075" y="1232"/>
                  </a:lnTo>
                  <a:cubicBezTo>
                    <a:pt x="3070" y="1237"/>
                    <a:pt x="3070" y="1242"/>
                    <a:pt x="3065" y="1247"/>
                  </a:cubicBezTo>
                  <a:lnTo>
                    <a:pt x="3060" y="1252"/>
                  </a:lnTo>
                  <a:lnTo>
                    <a:pt x="3046" y="1266"/>
                  </a:lnTo>
                  <a:lnTo>
                    <a:pt x="3041" y="1271"/>
                  </a:lnTo>
                  <a:cubicBezTo>
                    <a:pt x="3036" y="1276"/>
                    <a:pt x="3032" y="1276"/>
                    <a:pt x="3027" y="1281"/>
                  </a:cubicBezTo>
                  <a:lnTo>
                    <a:pt x="3022" y="1281"/>
                  </a:lnTo>
                  <a:lnTo>
                    <a:pt x="3003" y="1290"/>
                  </a:lnTo>
                  <a:lnTo>
                    <a:pt x="2998" y="1290"/>
                  </a:lnTo>
                  <a:cubicBezTo>
                    <a:pt x="2974" y="1301"/>
                    <a:pt x="2950" y="1306"/>
                    <a:pt x="2927" y="1306"/>
                  </a:cubicBezTo>
                  <a:cubicBezTo>
                    <a:pt x="2836" y="1306"/>
                    <a:pt x="2757" y="1231"/>
                    <a:pt x="2757" y="1131"/>
                  </a:cubicBezTo>
                  <a:lnTo>
                    <a:pt x="2757" y="549"/>
                  </a:lnTo>
                  <a:cubicBezTo>
                    <a:pt x="2757" y="501"/>
                    <a:pt x="2743" y="458"/>
                    <a:pt x="2709" y="419"/>
                  </a:cubicBezTo>
                  <a:lnTo>
                    <a:pt x="2724" y="414"/>
                  </a:lnTo>
                  <a:lnTo>
                    <a:pt x="2671" y="386"/>
                  </a:lnTo>
                  <a:cubicBezTo>
                    <a:pt x="2642" y="366"/>
                    <a:pt x="2618" y="357"/>
                    <a:pt x="2584" y="352"/>
                  </a:cubicBezTo>
                  <a:lnTo>
                    <a:pt x="2536" y="352"/>
                  </a:lnTo>
                  <a:cubicBezTo>
                    <a:pt x="2464" y="352"/>
                    <a:pt x="2396" y="395"/>
                    <a:pt x="2363" y="463"/>
                  </a:cubicBezTo>
                  <a:lnTo>
                    <a:pt x="2358" y="472"/>
                  </a:lnTo>
                  <a:lnTo>
                    <a:pt x="2358" y="1030"/>
                  </a:lnTo>
                  <a:cubicBezTo>
                    <a:pt x="2358" y="1040"/>
                    <a:pt x="2358" y="1045"/>
                    <a:pt x="2358" y="1054"/>
                  </a:cubicBezTo>
                  <a:lnTo>
                    <a:pt x="2358" y="1059"/>
                  </a:lnTo>
                  <a:cubicBezTo>
                    <a:pt x="2353" y="1064"/>
                    <a:pt x="2353" y="1074"/>
                    <a:pt x="2353" y="1078"/>
                  </a:cubicBezTo>
                  <a:cubicBezTo>
                    <a:pt x="2348" y="1083"/>
                    <a:pt x="2348" y="1093"/>
                    <a:pt x="2343" y="1098"/>
                  </a:cubicBezTo>
                  <a:lnTo>
                    <a:pt x="2343" y="1103"/>
                  </a:lnTo>
                  <a:cubicBezTo>
                    <a:pt x="2343" y="1112"/>
                    <a:pt x="2339" y="1117"/>
                    <a:pt x="2334" y="1122"/>
                  </a:cubicBezTo>
                  <a:cubicBezTo>
                    <a:pt x="2329" y="1131"/>
                    <a:pt x="2324" y="1136"/>
                    <a:pt x="2319" y="1141"/>
                  </a:cubicBezTo>
                  <a:lnTo>
                    <a:pt x="2319" y="1146"/>
                  </a:lnTo>
                  <a:lnTo>
                    <a:pt x="2305" y="1155"/>
                  </a:lnTo>
                  <a:lnTo>
                    <a:pt x="2300" y="1160"/>
                  </a:lnTo>
                  <a:lnTo>
                    <a:pt x="2286" y="1175"/>
                  </a:lnTo>
                  <a:lnTo>
                    <a:pt x="2281" y="1175"/>
                  </a:lnTo>
                  <a:lnTo>
                    <a:pt x="2262" y="1184"/>
                  </a:lnTo>
                  <a:cubicBezTo>
                    <a:pt x="2240" y="1194"/>
                    <a:pt x="2217" y="1198"/>
                    <a:pt x="2195" y="1198"/>
                  </a:cubicBezTo>
                  <a:cubicBezTo>
                    <a:pt x="2103" y="1198"/>
                    <a:pt x="2021" y="1122"/>
                    <a:pt x="2021" y="1021"/>
                  </a:cubicBezTo>
                  <a:lnTo>
                    <a:pt x="2021" y="414"/>
                  </a:lnTo>
                  <a:cubicBezTo>
                    <a:pt x="2021" y="366"/>
                    <a:pt x="2002" y="318"/>
                    <a:pt x="1973" y="285"/>
                  </a:cubicBezTo>
                  <a:lnTo>
                    <a:pt x="1983" y="280"/>
                  </a:lnTo>
                  <a:lnTo>
                    <a:pt x="1930" y="246"/>
                  </a:lnTo>
                  <a:cubicBezTo>
                    <a:pt x="1906" y="232"/>
                    <a:pt x="1877" y="222"/>
                    <a:pt x="1848" y="217"/>
                  </a:cubicBezTo>
                  <a:lnTo>
                    <a:pt x="1800" y="217"/>
                  </a:lnTo>
                  <a:cubicBezTo>
                    <a:pt x="1728" y="217"/>
                    <a:pt x="1660" y="256"/>
                    <a:pt x="1626" y="323"/>
                  </a:cubicBezTo>
                  <a:lnTo>
                    <a:pt x="1622" y="333"/>
                  </a:lnTo>
                  <a:lnTo>
                    <a:pt x="1622" y="1030"/>
                  </a:lnTo>
                  <a:cubicBezTo>
                    <a:pt x="1622" y="1040"/>
                    <a:pt x="1622" y="1045"/>
                    <a:pt x="1622" y="1054"/>
                  </a:cubicBezTo>
                  <a:lnTo>
                    <a:pt x="1622" y="1059"/>
                  </a:lnTo>
                  <a:cubicBezTo>
                    <a:pt x="1622" y="1064"/>
                    <a:pt x="1617" y="1074"/>
                    <a:pt x="1617" y="1078"/>
                  </a:cubicBezTo>
                  <a:cubicBezTo>
                    <a:pt x="1612" y="1083"/>
                    <a:pt x="1612" y="1093"/>
                    <a:pt x="1607" y="1098"/>
                  </a:cubicBezTo>
                  <a:lnTo>
                    <a:pt x="1607" y="1103"/>
                  </a:lnTo>
                  <a:cubicBezTo>
                    <a:pt x="1607" y="1112"/>
                    <a:pt x="1602" y="1117"/>
                    <a:pt x="1598" y="1122"/>
                  </a:cubicBezTo>
                  <a:cubicBezTo>
                    <a:pt x="1598" y="1131"/>
                    <a:pt x="1593" y="1136"/>
                    <a:pt x="1588" y="1141"/>
                  </a:cubicBezTo>
                  <a:lnTo>
                    <a:pt x="1583" y="1146"/>
                  </a:lnTo>
                  <a:lnTo>
                    <a:pt x="1569" y="1155"/>
                  </a:lnTo>
                  <a:lnTo>
                    <a:pt x="1564" y="1160"/>
                  </a:lnTo>
                  <a:lnTo>
                    <a:pt x="1550" y="1175"/>
                  </a:lnTo>
                  <a:lnTo>
                    <a:pt x="1545" y="1175"/>
                  </a:lnTo>
                  <a:lnTo>
                    <a:pt x="1525" y="1184"/>
                  </a:lnTo>
                  <a:cubicBezTo>
                    <a:pt x="1503" y="1194"/>
                    <a:pt x="1481" y="1198"/>
                    <a:pt x="1459" y="1198"/>
                  </a:cubicBezTo>
                  <a:cubicBezTo>
                    <a:pt x="1367" y="1198"/>
                    <a:pt x="1285" y="1122"/>
                    <a:pt x="1285" y="1021"/>
                  </a:cubicBezTo>
                  <a:lnTo>
                    <a:pt x="1285" y="198"/>
                  </a:lnTo>
                  <a:cubicBezTo>
                    <a:pt x="1285" y="150"/>
                    <a:pt x="1270" y="106"/>
                    <a:pt x="1237" y="68"/>
                  </a:cubicBezTo>
                  <a:lnTo>
                    <a:pt x="1251" y="63"/>
                  </a:lnTo>
                  <a:lnTo>
                    <a:pt x="1198" y="34"/>
                  </a:lnTo>
                  <a:cubicBezTo>
                    <a:pt x="1174" y="15"/>
                    <a:pt x="1145" y="5"/>
                    <a:pt x="11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83"/>
            <p:cNvSpPr/>
            <p:nvPr/>
          </p:nvSpPr>
          <p:spPr>
            <a:xfrm>
              <a:off x="5502941" y="2010576"/>
              <a:ext cx="100346" cy="118837"/>
            </a:xfrm>
            <a:custGeom>
              <a:avLst/>
              <a:gdLst/>
              <a:ahLst/>
              <a:cxnLst/>
              <a:rect l="l" t="t" r="r" b="b"/>
              <a:pathLst>
                <a:path w="3826" h="4531" extrusionOk="0">
                  <a:moveTo>
                    <a:pt x="1515" y="0"/>
                  </a:moveTo>
                  <a:cubicBezTo>
                    <a:pt x="1479" y="0"/>
                    <a:pt x="1445" y="11"/>
                    <a:pt x="1415" y="31"/>
                  </a:cubicBezTo>
                  <a:cubicBezTo>
                    <a:pt x="1367" y="55"/>
                    <a:pt x="1338" y="98"/>
                    <a:pt x="1323" y="151"/>
                  </a:cubicBezTo>
                  <a:lnTo>
                    <a:pt x="939" y="1585"/>
                  </a:lnTo>
                  <a:cubicBezTo>
                    <a:pt x="934" y="1595"/>
                    <a:pt x="934" y="1604"/>
                    <a:pt x="929" y="1609"/>
                  </a:cubicBezTo>
                  <a:lnTo>
                    <a:pt x="929" y="1619"/>
                  </a:lnTo>
                  <a:cubicBezTo>
                    <a:pt x="924" y="1624"/>
                    <a:pt x="919" y="1633"/>
                    <a:pt x="914" y="1638"/>
                  </a:cubicBezTo>
                  <a:cubicBezTo>
                    <a:pt x="910" y="1643"/>
                    <a:pt x="905" y="1653"/>
                    <a:pt x="900" y="1657"/>
                  </a:cubicBezTo>
                  <a:lnTo>
                    <a:pt x="895" y="1662"/>
                  </a:lnTo>
                  <a:lnTo>
                    <a:pt x="881" y="1677"/>
                  </a:lnTo>
                  <a:lnTo>
                    <a:pt x="876" y="1681"/>
                  </a:lnTo>
                  <a:cubicBezTo>
                    <a:pt x="871" y="1686"/>
                    <a:pt x="866" y="1686"/>
                    <a:pt x="857" y="1691"/>
                  </a:cubicBezTo>
                  <a:lnTo>
                    <a:pt x="847" y="1696"/>
                  </a:lnTo>
                  <a:cubicBezTo>
                    <a:pt x="822" y="1709"/>
                    <a:pt x="795" y="1716"/>
                    <a:pt x="769" y="1716"/>
                  </a:cubicBezTo>
                  <a:cubicBezTo>
                    <a:pt x="700" y="1716"/>
                    <a:pt x="634" y="1673"/>
                    <a:pt x="607" y="1600"/>
                  </a:cubicBezTo>
                  <a:lnTo>
                    <a:pt x="602" y="1585"/>
                  </a:lnTo>
                  <a:lnTo>
                    <a:pt x="380" y="1494"/>
                  </a:lnTo>
                  <a:lnTo>
                    <a:pt x="149" y="1393"/>
                  </a:lnTo>
                  <a:lnTo>
                    <a:pt x="135" y="1441"/>
                  </a:lnTo>
                  <a:cubicBezTo>
                    <a:pt x="82" y="1624"/>
                    <a:pt x="44" y="1811"/>
                    <a:pt x="15" y="2004"/>
                  </a:cubicBezTo>
                  <a:cubicBezTo>
                    <a:pt x="5" y="2062"/>
                    <a:pt x="0" y="2119"/>
                    <a:pt x="5" y="2177"/>
                  </a:cubicBezTo>
                  <a:cubicBezTo>
                    <a:pt x="15" y="2687"/>
                    <a:pt x="409" y="3212"/>
                    <a:pt x="491" y="3322"/>
                  </a:cubicBezTo>
                  <a:lnTo>
                    <a:pt x="510" y="3342"/>
                  </a:lnTo>
                  <a:cubicBezTo>
                    <a:pt x="534" y="3370"/>
                    <a:pt x="549" y="3409"/>
                    <a:pt x="549" y="3452"/>
                  </a:cubicBezTo>
                  <a:lnTo>
                    <a:pt x="549" y="4530"/>
                  </a:lnTo>
                  <a:lnTo>
                    <a:pt x="2685" y="4530"/>
                  </a:lnTo>
                  <a:lnTo>
                    <a:pt x="2685" y="3827"/>
                  </a:lnTo>
                  <a:cubicBezTo>
                    <a:pt x="2685" y="3760"/>
                    <a:pt x="2724" y="3702"/>
                    <a:pt x="2781" y="3674"/>
                  </a:cubicBezTo>
                  <a:cubicBezTo>
                    <a:pt x="3344" y="3385"/>
                    <a:pt x="3484" y="2442"/>
                    <a:pt x="3484" y="2432"/>
                  </a:cubicBezTo>
                  <a:cubicBezTo>
                    <a:pt x="3489" y="2427"/>
                    <a:pt x="3489" y="2418"/>
                    <a:pt x="3489" y="2413"/>
                  </a:cubicBezTo>
                  <a:lnTo>
                    <a:pt x="3811" y="1253"/>
                  </a:lnTo>
                  <a:cubicBezTo>
                    <a:pt x="3826" y="1191"/>
                    <a:pt x="3806" y="1128"/>
                    <a:pt x="3763" y="1080"/>
                  </a:cubicBezTo>
                  <a:lnTo>
                    <a:pt x="3773" y="1075"/>
                  </a:lnTo>
                  <a:lnTo>
                    <a:pt x="3715" y="1042"/>
                  </a:lnTo>
                  <a:cubicBezTo>
                    <a:pt x="3696" y="1032"/>
                    <a:pt x="3676" y="1027"/>
                    <a:pt x="3657" y="1022"/>
                  </a:cubicBezTo>
                  <a:lnTo>
                    <a:pt x="3638" y="1017"/>
                  </a:lnTo>
                  <a:cubicBezTo>
                    <a:pt x="3621" y="1013"/>
                    <a:pt x="3603" y="1011"/>
                    <a:pt x="3587" y="1011"/>
                  </a:cubicBezTo>
                  <a:cubicBezTo>
                    <a:pt x="3496" y="1011"/>
                    <a:pt x="3418" y="1073"/>
                    <a:pt x="3397" y="1167"/>
                  </a:cubicBezTo>
                  <a:lnTo>
                    <a:pt x="3205" y="1768"/>
                  </a:lnTo>
                  <a:cubicBezTo>
                    <a:pt x="3205" y="1778"/>
                    <a:pt x="3200" y="1783"/>
                    <a:pt x="3195" y="1792"/>
                  </a:cubicBezTo>
                  <a:lnTo>
                    <a:pt x="3195" y="1802"/>
                  </a:lnTo>
                  <a:lnTo>
                    <a:pt x="3186" y="1811"/>
                  </a:lnTo>
                  <a:cubicBezTo>
                    <a:pt x="3166" y="1840"/>
                    <a:pt x="3142" y="1864"/>
                    <a:pt x="3109" y="1874"/>
                  </a:cubicBezTo>
                  <a:lnTo>
                    <a:pt x="3094" y="1884"/>
                  </a:lnTo>
                  <a:cubicBezTo>
                    <a:pt x="3077" y="1888"/>
                    <a:pt x="3059" y="1891"/>
                    <a:pt x="3041" y="1891"/>
                  </a:cubicBezTo>
                  <a:cubicBezTo>
                    <a:pt x="3023" y="1891"/>
                    <a:pt x="3005" y="1888"/>
                    <a:pt x="2988" y="1884"/>
                  </a:cubicBezTo>
                  <a:cubicBezTo>
                    <a:pt x="2897" y="1855"/>
                    <a:pt x="2849" y="1758"/>
                    <a:pt x="2878" y="1667"/>
                  </a:cubicBezTo>
                  <a:lnTo>
                    <a:pt x="3061" y="1080"/>
                  </a:lnTo>
                  <a:lnTo>
                    <a:pt x="3094" y="936"/>
                  </a:lnTo>
                  <a:cubicBezTo>
                    <a:pt x="3109" y="873"/>
                    <a:pt x="3094" y="806"/>
                    <a:pt x="3046" y="758"/>
                  </a:cubicBezTo>
                  <a:lnTo>
                    <a:pt x="3061" y="748"/>
                  </a:lnTo>
                  <a:lnTo>
                    <a:pt x="2993" y="714"/>
                  </a:lnTo>
                  <a:lnTo>
                    <a:pt x="2974" y="705"/>
                  </a:lnTo>
                  <a:lnTo>
                    <a:pt x="2950" y="700"/>
                  </a:lnTo>
                  <a:lnTo>
                    <a:pt x="2931" y="695"/>
                  </a:lnTo>
                  <a:cubicBezTo>
                    <a:pt x="2914" y="691"/>
                    <a:pt x="2897" y="689"/>
                    <a:pt x="2881" y="689"/>
                  </a:cubicBezTo>
                  <a:cubicBezTo>
                    <a:pt x="2818" y="689"/>
                    <a:pt x="2762" y="718"/>
                    <a:pt x="2724" y="767"/>
                  </a:cubicBezTo>
                  <a:lnTo>
                    <a:pt x="2719" y="777"/>
                  </a:lnTo>
                  <a:lnTo>
                    <a:pt x="2507" y="1489"/>
                  </a:lnTo>
                  <a:cubicBezTo>
                    <a:pt x="2502" y="1499"/>
                    <a:pt x="2502" y="1503"/>
                    <a:pt x="2498" y="1513"/>
                  </a:cubicBezTo>
                  <a:lnTo>
                    <a:pt x="2498" y="1518"/>
                  </a:lnTo>
                  <a:cubicBezTo>
                    <a:pt x="2493" y="1527"/>
                    <a:pt x="2493" y="1532"/>
                    <a:pt x="2488" y="1537"/>
                  </a:cubicBezTo>
                  <a:lnTo>
                    <a:pt x="2488" y="1542"/>
                  </a:lnTo>
                  <a:cubicBezTo>
                    <a:pt x="2483" y="1547"/>
                    <a:pt x="2478" y="1552"/>
                    <a:pt x="2474" y="1556"/>
                  </a:cubicBezTo>
                  <a:lnTo>
                    <a:pt x="2469" y="1566"/>
                  </a:lnTo>
                  <a:lnTo>
                    <a:pt x="2459" y="1571"/>
                  </a:lnTo>
                  <a:cubicBezTo>
                    <a:pt x="2445" y="1585"/>
                    <a:pt x="2430" y="1590"/>
                    <a:pt x="2416" y="1600"/>
                  </a:cubicBezTo>
                  <a:cubicBezTo>
                    <a:pt x="2392" y="1609"/>
                    <a:pt x="2372" y="1614"/>
                    <a:pt x="2348" y="1614"/>
                  </a:cubicBezTo>
                  <a:cubicBezTo>
                    <a:pt x="2233" y="1614"/>
                    <a:pt x="2146" y="1503"/>
                    <a:pt x="2180" y="1393"/>
                  </a:cubicBezTo>
                  <a:lnTo>
                    <a:pt x="2406" y="628"/>
                  </a:lnTo>
                  <a:cubicBezTo>
                    <a:pt x="2421" y="565"/>
                    <a:pt x="2406" y="498"/>
                    <a:pt x="2363" y="450"/>
                  </a:cubicBezTo>
                  <a:lnTo>
                    <a:pt x="2372" y="445"/>
                  </a:lnTo>
                  <a:lnTo>
                    <a:pt x="2315" y="416"/>
                  </a:lnTo>
                  <a:cubicBezTo>
                    <a:pt x="2300" y="406"/>
                    <a:pt x="2281" y="397"/>
                    <a:pt x="2262" y="392"/>
                  </a:cubicBezTo>
                  <a:lnTo>
                    <a:pt x="2238" y="387"/>
                  </a:lnTo>
                  <a:cubicBezTo>
                    <a:pt x="2223" y="383"/>
                    <a:pt x="2207" y="381"/>
                    <a:pt x="2192" y="381"/>
                  </a:cubicBezTo>
                  <a:cubicBezTo>
                    <a:pt x="2135" y="381"/>
                    <a:pt x="2079" y="409"/>
                    <a:pt x="2040" y="454"/>
                  </a:cubicBezTo>
                  <a:lnTo>
                    <a:pt x="2036" y="459"/>
                  </a:lnTo>
                  <a:lnTo>
                    <a:pt x="1785" y="1321"/>
                  </a:lnTo>
                  <a:cubicBezTo>
                    <a:pt x="1785" y="1330"/>
                    <a:pt x="1781" y="1335"/>
                    <a:pt x="1776" y="1345"/>
                  </a:cubicBezTo>
                  <a:lnTo>
                    <a:pt x="1776" y="1349"/>
                  </a:lnTo>
                  <a:cubicBezTo>
                    <a:pt x="1776" y="1354"/>
                    <a:pt x="1771" y="1364"/>
                    <a:pt x="1766" y="1369"/>
                  </a:cubicBezTo>
                  <a:lnTo>
                    <a:pt x="1761" y="1374"/>
                  </a:lnTo>
                  <a:cubicBezTo>
                    <a:pt x="1757" y="1378"/>
                    <a:pt x="1757" y="1383"/>
                    <a:pt x="1752" y="1388"/>
                  </a:cubicBezTo>
                  <a:lnTo>
                    <a:pt x="1742" y="1398"/>
                  </a:lnTo>
                  <a:lnTo>
                    <a:pt x="1737" y="1402"/>
                  </a:lnTo>
                  <a:cubicBezTo>
                    <a:pt x="1723" y="1412"/>
                    <a:pt x="1708" y="1422"/>
                    <a:pt x="1694" y="1431"/>
                  </a:cubicBezTo>
                  <a:lnTo>
                    <a:pt x="1680" y="1436"/>
                  </a:lnTo>
                  <a:cubicBezTo>
                    <a:pt x="1660" y="1441"/>
                    <a:pt x="1641" y="1446"/>
                    <a:pt x="1622" y="1446"/>
                  </a:cubicBezTo>
                  <a:cubicBezTo>
                    <a:pt x="1506" y="1446"/>
                    <a:pt x="1425" y="1335"/>
                    <a:pt x="1453" y="1224"/>
                  </a:cubicBezTo>
                  <a:lnTo>
                    <a:pt x="1708" y="339"/>
                  </a:lnTo>
                  <a:lnTo>
                    <a:pt x="1732" y="248"/>
                  </a:lnTo>
                  <a:cubicBezTo>
                    <a:pt x="1742" y="195"/>
                    <a:pt x="1737" y="142"/>
                    <a:pt x="1708" y="98"/>
                  </a:cubicBezTo>
                  <a:cubicBezTo>
                    <a:pt x="1699" y="89"/>
                    <a:pt x="1694" y="79"/>
                    <a:pt x="1684" y="70"/>
                  </a:cubicBezTo>
                  <a:lnTo>
                    <a:pt x="1699" y="65"/>
                  </a:lnTo>
                  <a:lnTo>
                    <a:pt x="1641" y="31"/>
                  </a:lnTo>
                  <a:cubicBezTo>
                    <a:pt x="1622" y="21"/>
                    <a:pt x="1603" y="17"/>
                    <a:pt x="1583" y="12"/>
                  </a:cubicBezTo>
                  <a:lnTo>
                    <a:pt x="1564" y="7"/>
                  </a:lnTo>
                  <a:cubicBezTo>
                    <a:pt x="1548" y="3"/>
                    <a:pt x="1531" y="0"/>
                    <a:pt x="151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83"/>
            <p:cNvSpPr/>
            <p:nvPr/>
          </p:nvSpPr>
          <p:spPr>
            <a:xfrm>
              <a:off x="5617529" y="2121938"/>
              <a:ext cx="93160" cy="103625"/>
            </a:xfrm>
            <a:custGeom>
              <a:avLst/>
              <a:gdLst/>
              <a:ahLst/>
              <a:cxnLst/>
              <a:rect l="l" t="t" r="r" b="b"/>
              <a:pathLst>
                <a:path w="3552" h="3951" extrusionOk="0">
                  <a:moveTo>
                    <a:pt x="1040" y="0"/>
                  </a:moveTo>
                  <a:cubicBezTo>
                    <a:pt x="929" y="0"/>
                    <a:pt x="842" y="87"/>
                    <a:pt x="842" y="197"/>
                  </a:cubicBezTo>
                  <a:lnTo>
                    <a:pt x="842" y="1492"/>
                  </a:lnTo>
                  <a:cubicBezTo>
                    <a:pt x="842" y="1497"/>
                    <a:pt x="842" y="1506"/>
                    <a:pt x="842" y="1516"/>
                  </a:cubicBezTo>
                  <a:lnTo>
                    <a:pt x="842" y="1521"/>
                  </a:lnTo>
                  <a:cubicBezTo>
                    <a:pt x="838" y="1525"/>
                    <a:pt x="838" y="1530"/>
                    <a:pt x="838" y="1540"/>
                  </a:cubicBezTo>
                  <a:cubicBezTo>
                    <a:pt x="833" y="1545"/>
                    <a:pt x="833" y="1554"/>
                    <a:pt x="828" y="1559"/>
                  </a:cubicBezTo>
                  <a:lnTo>
                    <a:pt x="828" y="1564"/>
                  </a:lnTo>
                  <a:cubicBezTo>
                    <a:pt x="828" y="1569"/>
                    <a:pt x="823" y="1574"/>
                    <a:pt x="818" y="1578"/>
                  </a:cubicBezTo>
                  <a:lnTo>
                    <a:pt x="818" y="1583"/>
                  </a:lnTo>
                  <a:cubicBezTo>
                    <a:pt x="814" y="1588"/>
                    <a:pt x="814" y="1598"/>
                    <a:pt x="809" y="1602"/>
                  </a:cubicBezTo>
                  <a:lnTo>
                    <a:pt x="804" y="1607"/>
                  </a:lnTo>
                  <a:lnTo>
                    <a:pt x="789" y="1617"/>
                  </a:lnTo>
                  <a:lnTo>
                    <a:pt x="785" y="1622"/>
                  </a:lnTo>
                  <a:lnTo>
                    <a:pt x="770" y="1631"/>
                  </a:lnTo>
                  <a:lnTo>
                    <a:pt x="765" y="1631"/>
                  </a:lnTo>
                  <a:lnTo>
                    <a:pt x="746" y="1641"/>
                  </a:lnTo>
                  <a:cubicBezTo>
                    <a:pt x="722" y="1652"/>
                    <a:pt x="698" y="1657"/>
                    <a:pt x="675" y="1657"/>
                  </a:cubicBezTo>
                  <a:cubicBezTo>
                    <a:pt x="585" y="1657"/>
                    <a:pt x="506" y="1582"/>
                    <a:pt x="506" y="1482"/>
                  </a:cubicBezTo>
                  <a:lnTo>
                    <a:pt x="506" y="1217"/>
                  </a:lnTo>
                  <a:lnTo>
                    <a:pt x="708" y="1179"/>
                  </a:lnTo>
                  <a:lnTo>
                    <a:pt x="443" y="1145"/>
                  </a:lnTo>
                  <a:lnTo>
                    <a:pt x="395" y="1140"/>
                  </a:lnTo>
                  <a:lnTo>
                    <a:pt x="260" y="1140"/>
                  </a:lnTo>
                  <a:lnTo>
                    <a:pt x="236" y="1145"/>
                  </a:lnTo>
                  <a:lnTo>
                    <a:pt x="222" y="1150"/>
                  </a:lnTo>
                  <a:lnTo>
                    <a:pt x="207" y="1155"/>
                  </a:lnTo>
                  <a:lnTo>
                    <a:pt x="188" y="1165"/>
                  </a:lnTo>
                  <a:lnTo>
                    <a:pt x="178" y="1169"/>
                  </a:lnTo>
                  <a:cubicBezTo>
                    <a:pt x="169" y="1174"/>
                    <a:pt x="159" y="1179"/>
                    <a:pt x="154" y="1184"/>
                  </a:cubicBezTo>
                  <a:cubicBezTo>
                    <a:pt x="0" y="1314"/>
                    <a:pt x="24" y="1732"/>
                    <a:pt x="48" y="2103"/>
                  </a:cubicBezTo>
                  <a:cubicBezTo>
                    <a:pt x="87" y="2728"/>
                    <a:pt x="833" y="3287"/>
                    <a:pt x="838" y="3291"/>
                  </a:cubicBezTo>
                  <a:cubicBezTo>
                    <a:pt x="881" y="3325"/>
                    <a:pt x="910" y="3378"/>
                    <a:pt x="910" y="3431"/>
                  </a:cubicBezTo>
                  <a:lnTo>
                    <a:pt x="910" y="3951"/>
                  </a:lnTo>
                  <a:lnTo>
                    <a:pt x="3065" y="3951"/>
                  </a:lnTo>
                  <a:lnTo>
                    <a:pt x="3065" y="3229"/>
                  </a:lnTo>
                  <a:cubicBezTo>
                    <a:pt x="3065" y="3181"/>
                    <a:pt x="3089" y="3133"/>
                    <a:pt x="3128" y="3099"/>
                  </a:cubicBezTo>
                  <a:cubicBezTo>
                    <a:pt x="3532" y="2757"/>
                    <a:pt x="3551" y="1997"/>
                    <a:pt x="3527" y="1732"/>
                  </a:cubicBezTo>
                  <a:cubicBezTo>
                    <a:pt x="3518" y="1728"/>
                    <a:pt x="3508" y="1723"/>
                    <a:pt x="3503" y="1713"/>
                  </a:cubicBezTo>
                  <a:lnTo>
                    <a:pt x="3503" y="698"/>
                  </a:lnTo>
                  <a:cubicBezTo>
                    <a:pt x="3503" y="655"/>
                    <a:pt x="3484" y="606"/>
                    <a:pt x="3455" y="573"/>
                  </a:cubicBezTo>
                  <a:lnTo>
                    <a:pt x="3470" y="568"/>
                  </a:lnTo>
                  <a:lnTo>
                    <a:pt x="3417" y="534"/>
                  </a:lnTo>
                  <a:cubicBezTo>
                    <a:pt x="3393" y="520"/>
                    <a:pt x="3364" y="510"/>
                    <a:pt x="3330" y="505"/>
                  </a:cubicBezTo>
                  <a:lnTo>
                    <a:pt x="3282" y="505"/>
                  </a:lnTo>
                  <a:cubicBezTo>
                    <a:pt x="3176" y="505"/>
                    <a:pt x="3085" y="592"/>
                    <a:pt x="3085" y="703"/>
                  </a:cubicBezTo>
                  <a:lnTo>
                    <a:pt x="3085" y="1136"/>
                  </a:lnTo>
                  <a:cubicBezTo>
                    <a:pt x="3085" y="1145"/>
                    <a:pt x="3085" y="1150"/>
                    <a:pt x="3085" y="1160"/>
                  </a:cubicBezTo>
                  <a:lnTo>
                    <a:pt x="3085" y="1165"/>
                  </a:lnTo>
                  <a:cubicBezTo>
                    <a:pt x="3085" y="1169"/>
                    <a:pt x="3085" y="1179"/>
                    <a:pt x="3080" y="1184"/>
                  </a:cubicBezTo>
                  <a:cubicBezTo>
                    <a:pt x="3080" y="1189"/>
                    <a:pt x="3075" y="1198"/>
                    <a:pt x="3075" y="1203"/>
                  </a:cubicBezTo>
                  <a:lnTo>
                    <a:pt x="3075" y="1208"/>
                  </a:lnTo>
                  <a:cubicBezTo>
                    <a:pt x="3070" y="1213"/>
                    <a:pt x="3065" y="1222"/>
                    <a:pt x="3065" y="1227"/>
                  </a:cubicBezTo>
                  <a:cubicBezTo>
                    <a:pt x="3061" y="1237"/>
                    <a:pt x="3056" y="1242"/>
                    <a:pt x="3051" y="1246"/>
                  </a:cubicBezTo>
                  <a:lnTo>
                    <a:pt x="3046" y="1251"/>
                  </a:lnTo>
                  <a:lnTo>
                    <a:pt x="3037" y="1261"/>
                  </a:lnTo>
                  <a:lnTo>
                    <a:pt x="3032" y="1266"/>
                  </a:lnTo>
                  <a:cubicBezTo>
                    <a:pt x="3027" y="1270"/>
                    <a:pt x="3022" y="1275"/>
                    <a:pt x="3012" y="1280"/>
                  </a:cubicBezTo>
                  <a:lnTo>
                    <a:pt x="3008" y="1280"/>
                  </a:lnTo>
                  <a:lnTo>
                    <a:pt x="2988" y="1290"/>
                  </a:lnTo>
                  <a:lnTo>
                    <a:pt x="2979" y="1290"/>
                  </a:lnTo>
                  <a:cubicBezTo>
                    <a:pt x="2956" y="1299"/>
                    <a:pt x="2932" y="1304"/>
                    <a:pt x="2910" y="1304"/>
                  </a:cubicBezTo>
                  <a:cubicBezTo>
                    <a:pt x="2817" y="1304"/>
                    <a:pt x="2734" y="1231"/>
                    <a:pt x="2738" y="1131"/>
                  </a:cubicBezTo>
                  <a:lnTo>
                    <a:pt x="2738" y="549"/>
                  </a:lnTo>
                  <a:cubicBezTo>
                    <a:pt x="2733" y="501"/>
                    <a:pt x="2719" y="452"/>
                    <a:pt x="2690" y="419"/>
                  </a:cubicBezTo>
                  <a:lnTo>
                    <a:pt x="2700" y="414"/>
                  </a:lnTo>
                  <a:lnTo>
                    <a:pt x="2647" y="380"/>
                  </a:lnTo>
                  <a:cubicBezTo>
                    <a:pt x="2623" y="366"/>
                    <a:pt x="2594" y="356"/>
                    <a:pt x="2565" y="351"/>
                  </a:cubicBezTo>
                  <a:lnTo>
                    <a:pt x="2517" y="351"/>
                  </a:lnTo>
                  <a:cubicBezTo>
                    <a:pt x="2440" y="351"/>
                    <a:pt x="2373" y="395"/>
                    <a:pt x="2339" y="457"/>
                  </a:cubicBezTo>
                  <a:lnTo>
                    <a:pt x="2334" y="467"/>
                  </a:lnTo>
                  <a:lnTo>
                    <a:pt x="2334" y="1025"/>
                  </a:lnTo>
                  <a:cubicBezTo>
                    <a:pt x="2334" y="1035"/>
                    <a:pt x="2334" y="1039"/>
                    <a:pt x="2334" y="1049"/>
                  </a:cubicBezTo>
                  <a:lnTo>
                    <a:pt x="2334" y="1054"/>
                  </a:lnTo>
                  <a:cubicBezTo>
                    <a:pt x="2334" y="1059"/>
                    <a:pt x="2329" y="1068"/>
                    <a:pt x="2329" y="1073"/>
                  </a:cubicBezTo>
                  <a:cubicBezTo>
                    <a:pt x="2329" y="1078"/>
                    <a:pt x="2324" y="1088"/>
                    <a:pt x="2324" y="1092"/>
                  </a:cubicBezTo>
                  <a:lnTo>
                    <a:pt x="2324" y="1097"/>
                  </a:lnTo>
                  <a:cubicBezTo>
                    <a:pt x="2320" y="1102"/>
                    <a:pt x="2315" y="1112"/>
                    <a:pt x="2315" y="1116"/>
                  </a:cubicBezTo>
                  <a:cubicBezTo>
                    <a:pt x="2310" y="1126"/>
                    <a:pt x="2305" y="1131"/>
                    <a:pt x="2300" y="1136"/>
                  </a:cubicBezTo>
                  <a:lnTo>
                    <a:pt x="2296" y="1140"/>
                  </a:lnTo>
                  <a:lnTo>
                    <a:pt x="2281" y="1150"/>
                  </a:lnTo>
                  <a:lnTo>
                    <a:pt x="2281" y="1155"/>
                  </a:lnTo>
                  <a:cubicBezTo>
                    <a:pt x="2276" y="1160"/>
                    <a:pt x="2267" y="1165"/>
                    <a:pt x="2262" y="1169"/>
                  </a:cubicBezTo>
                  <a:lnTo>
                    <a:pt x="2257" y="1169"/>
                  </a:lnTo>
                  <a:lnTo>
                    <a:pt x="2238" y="1179"/>
                  </a:lnTo>
                  <a:lnTo>
                    <a:pt x="2233" y="1179"/>
                  </a:lnTo>
                  <a:cubicBezTo>
                    <a:pt x="2211" y="1189"/>
                    <a:pt x="2188" y="1193"/>
                    <a:pt x="2166" y="1193"/>
                  </a:cubicBezTo>
                  <a:cubicBezTo>
                    <a:pt x="2076" y="1193"/>
                    <a:pt x="1992" y="1121"/>
                    <a:pt x="1992" y="1020"/>
                  </a:cubicBezTo>
                  <a:lnTo>
                    <a:pt x="1992" y="409"/>
                  </a:lnTo>
                  <a:cubicBezTo>
                    <a:pt x="1992" y="361"/>
                    <a:pt x="1978" y="318"/>
                    <a:pt x="1949" y="279"/>
                  </a:cubicBezTo>
                  <a:lnTo>
                    <a:pt x="1959" y="274"/>
                  </a:lnTo>
                  <a:lnTo>
                    <a:pt x="1906" y="246"/>
                  </a:lnTo>
                  <a:cubicBezTo>
                    <a:pt x="1882" y="226"/>
                    <a:pt x="1853" y="217"/>
                    <a:pt x="1824" y="212"/>
                  </a:cubicBezTo>
                  <a:lnTo>
                    <a:pt x="1776" y="212"/>
                  </a:lnTo>
                  <a:cubicBezTo>
                    <a:pt x="1704" y="212"/>
                    <a:pt x="1636" y="255"/>
                    <a:pt x="1598" y="318"/>
                  </a:cubicBezTo>
                  <a:lnTo>
                    <a:pt x="1593" y="327"/>
                  </a:lnTo>
                  <a:lnTo>
                    <a:pt x="1593" y="1030"/>
                  </a:lnTo>
                  <a:cubicBezTo>
                    <a:pt x="1593" y="1035"/>
                    <a:pt x="1593" y="1044"/>
                    <a:pt x="1593" y="1054"/>
                  </a:cubicBezTo>
                  <a:lnTo>
                    <a:pt x="1593" y="1059"/>
                  </a:lnTo>
                  <a:cubicBezTo>
                    <a:pt x="1593" y="1064"/>
                    <a:pt x="1593" y="1073"/>
                    <a:pt x="1588" y="1078"/>
                  </a:cubicBezTo>
                  <a:cubicBezTo>
                    <a:pt x="1588" y="1083"/>
                    <a:pt x="1588" y="1092"/>
                    <a:pt x="1583" y="1097"/>
                  </a:cubicBezTo>
                  <a:lnTo>
                    <a:pt x="1583" y="1102"/>
                  </a:lnTo>
                  <a:cubicBezTo>
                    <a:pt x="1579" y="1107"/>
                    <a:pt x="1579" y="1112"/>
                    <a:pt x="1574" y="1121"/>
                  </a:cubicBezTo>
                  <a:cubicBezTo>
                    <a:pt x="1569" y="1126"/>
                    <a:pt x="1564" y="1136"/>
                    <a:pt x="1559" y="1140"/>
                  </a:cubicBezTo>
                  <a:lnTo>
                    <a:pt x="1555" y="1145"/>
                  </a:lnTo>
                  <a:lnTo>
                    <a:pt x="1545" y="1155"/>
                  </a:lnTo>
                  <a:lnTo>
                    <a:pt x="1540" y="1160"/>
                  </a:lnTo>
                  <a:lnTo>
                    <a:pt x="1521" y="1174"/>
                  </a:lnTo>
                  <a:lnTo>
                    <a:pt x="1516" y="1174"/>
                  </a:lnTo>
                  <a:lnTo>
                    <a:pt x="1502" y="1184"/>
                  </a:lnTo>
                  <a:cubicBezTo>
                    <a:pt x="1479" y="1193"/>
                    <a:pt x="1457" y="1197"/>
                    <a:pt x="1435" y="1197"/>
                  </a:cubicBezTo>
                  <a:cubicBezTo>
                    <a:pt x="1343" y="1197"/>
                    <a:pt x="1261" y="1121"/>
                    <a:pt x="1261" y="1020"/>
                  </a:cubicBezTo>
                  <a:lnTo>
                    <a:pt x="1261" y="193"/>
                  </a:lnTo>
                  <a:cubicBezTo>
                    <a:pt x="1261" y="144"/>
                    <a:pt x="1242" y="101"/>
                    <a:pt x="1213" y="67"/>
                  </a:cubicBezTo>
                  <a:lnTo>
                    <a:pt x="1223" y="58"/>
                  </a:lnTo>
                  <a:lnTo>
                    <a:pt x="1170" y="29"/>
                  </a:lnTo>
                  <a:cubicBezTo>
                    <a:pt x="1146" y="15"/>
                    <a:pt x="1117" y="0"/>
                    <a:pt x="10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83"/>
            <p:cNvSpPr/>
            <p:nvPr/>
          </p:nvSpPr>
          <p:spPr>
            <a:xfrm>
              <a:off x="5370047" y="2183258"/>
              <a:ext cx="29821" cy="73726"/>
            </a:xfrm>
            <a:custGeom>
              <a:avLst/>
              <a:gdLst/>
              <a:ahLst/>
              <a:cxnLst/>
              <a:rect l="l" t="t" r="r" b="b"/>
              <a:pathLst>
                <a:path w="1137" h="2811" extrusionOk="0">
                  <a:moveTo>
                    <a:pt x="256" y="1"/>
                  </a:moveTo>
                  <a:lnTo>
                    <a:pt x="236" y="5"/>
                  </a:lnTo>
                  <a:lnTo>
                    <a:pt x="222" y="10"/>
                  </a:lnTo>
                  <a:lnTo>
                    <a:pt x="203" y="15"/>
                  </a:lnTo>
                  <a:lnTo>
                    <a:pt x="188" y="20"/>
                  </a:lnTo>
                  <a:lnTo>
                    <a:pt x="174" y="25"/>
                  </a:lnTo>
                  <a:cubicBezTo>
                    <a:pt x="169" y="29"/>
                    <a:pt x="159" y="39"/>
                    <a:pt x="150" y="44"/>
                  </a:cubicBezTo>
                  <a:cubicBezTo>
                    <a:pt x="1" y="169"/>
                    <a:pt x="25" y="592"/>
                    <a:pt x="49" y="963"/>
                  </a:cubicBezTo>
                  <a:cubicBezTo>
                    <a:pt x="77" y="1483"/>
                    <a:pt x="631" y="1997"/>
                    <a:pt x="838" y="2151"/>
                  </a:cubicBezTo>
                  <a:cubicBezTo>
                    <a:pt x="881" y="2185"/>
                    <a:pt x="905" y="2233"/>
                    <a:pt x="905" y="2291"/>
                  </a:cubicBezTo>
                  <a:lnTo>
                    <a:pt x="905" y="2811"/>
                  </a:lnTo>
                  <a:lnTo>
                    <a:pt x="1136" y="2811"/>
                  </a:lnTo>
                  <a:lnTo>
                    <a:pt x="1136" y="2291"/>
                  </a:lnTo>
                  <a:cubicBezTo>
                    <a:pt x="1136" y="2238"/>
                    <a:pt x="1107" y="2185"/>
                    <a:pt x="1064" y="2156"/>
                  </a:cubicBezTo>
                  <a:cubicBezTo>
                    <a:pt x="857" y="1997"/>
                    <a:pt x="308" y="1483"/>
                    <a:pt x="275" y="963"/>
                  </a:cubicBezTo>
                  <a:cubicBezTo>
                    <a:pt x="256" y="592"/>
                    <a:pt x="227" y="174"/>
                    <a:pt x="381" y="49"/>
                  </a:cubicBezTo>
                  <a:cubicBezTo>
                    <a:pt x="385" y="39"/>
                    <a:pt x="395" y="34"/>
                    <a:pt x="405" y="29"/>
                  </a:cubicBezTo>
                  <a:lnTo>
                    <a:pt x="414" y="25"/>
                  </a:lnTo>
                  <a:lnTo>
                    <a:pt x="434" y="15"/>
                  </a:lnTo>
                  <a:lnTo>
                    <a:pt x="448" y="10"/>
                  </a:lnTo>
                  <a:lnTo>
                    <a:pt x="462" y="5"/>
                  </a:lnTo>
                  <a:lnTo>
                    <a:pt x="438" y="5"/>
                  </a:lnTo>
                  <a:lnTo>
                    <a:pt x="395"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83"/>
            <p:cNvSpPr/>
            <p:nvPr/>
          </p:nvSpPr>
          <p:spPr>
            <a:xfrm>
              <a:off x="5450067" y="2166604"/>
              <a:ext cx="9730" cy="20851"/>
            </a:xfrm>
            <a:custGeom>
              <a:avLst/>
              <a:gdLst/>
              <a:ahLst/>
              <a:cxnLst/>
              <a:rect l="l" t="t" r="r" b="b"/>
              <a:pathLst>
                <a:path w="371" h="795" extrusionOk="0">
                  <a:moveTo>
                    <a:pt x="246" y="0"/>
                  </a:moveTo>
                  <a:cubicBezTo>
                    <a:pt x="135" y="0"/>
                    <a:pt x="48" y="87"/>
                    <a:pt x="48" y="198"/>
                  </a:cubicBezTo>
                  <a:lnTo>
                    <a:pt x="48" y="631"/>
                  </a:lnTo>
                  <a:cubicBezTo>
                    <a:pt x="48" y="636"/>
                    <a:pt x="48" y="645"/>
                    <a:pt x="48" y="655"/>
                  </a:cubicBezTo>
                  <a:lnTo>
                    <a:pt x="48" y="660"/>
                  </a:lnTo>
                  <a:cubicBezTo>
                    <a:pt x="48" y="664"/>
                    <a:pt x="43" y="669"/>
                    <a:pt x="43" y="679"/>
                  </a:cubicBezTo>
                  <a:cubicBezTo>
                    <a:pt x="43" y="684"/>
                    <a:pt x="39" y="693"/>
                    <a:pt x="34" y="698"/>
                  </a:cubicBezTo>
                  <a:lnTo>
                    <a:pt x="34" y="703"/>
                  </a:lnTo>
                  <a:cubicBezTo>
                    <a:pt x="34" y="708"/>
                    <a:pt x="29" y="713"/>
                    <a:pt x="29" y="717"/>
                  </a:cubicBezTo>
                  <a:lnTo>
                    <a:pt x="29" y="722"/>
                  </a:lnTo>
                  <a:cubicBezTo>
                    <a:pt x="24" y="727"/>
                    <a:pt x="19" y="737"/>
                    <a:pt x="15" y="741"/>
                  </a:cubicBezTo>
                  <a:lnTo>
                    <a:pt x="10" y="746"/>
                  </a:lnTo>
                  <a:lnTo>
                    <a:pt x="0" y="756"/>
                  </a:lnTo>
                  <a:cubicBezTo>
                    <a:pt x="29" y="780"/>
                    <a:pt x="72" y="794"/>
                    <a:pt x="111" y="794"/>
                  </a:cubicBezTo>
                  <a:cubicBezTo>
                    <a:pt x="135" y="794"/>
                    <a:pt x="159" y="790"/>
                    <a:pt x="178" y="780"/>
                  </a:cubicBezTo>
                  <a:lnTo>
                    <a:pt x="183" y="780"/>
                  </a:lnTo>
                  <a:lnTo>
                    <a:pt x="202" y="770"/>
                  </a:lnTo>
                  <a:lnTo>
                    <a:pt x="207" y="770"/>
                  </a:lnTo>
                  <a:cubicBezTo>
                    <a:pt x="212" y="766"/>
                    <a:pt x="217" y="761"/>
                    <a:pt x="226" y="761"/>
                  </a:cubicBezTo>
                  <a:lnTo>
                    <a:pt x="226" y="756"/>
                  </a:lnTo>
                  <a:lnTo>
                    <a:pt x="241" y="741"/>
                  </a:lnTo>
                  <a:lnTo>
                    <a:pt x="246" y="737"/>
                  </a:lnTo>
                  <a:cubicBezTo>
                    <a:pt x="250" y="732"/>
                    <a:pt x="255" y="727"/>
                    <a:pt x="255" y="722"/>
                  </a:cubicBezTo>
                  <a:lnTo>
                    <a:pt x="255" y="717"/>
                  </a:lnTo>
                  <a:cubicBezTo>
                    <a:pt x="260" y="713"/>
                    <a:pt x="265" y="708"/>
                    <a:pt x="265" y="703"/>
                  </a:cubicBezTo>
                  <a:lnTo>
                    <a:pt x="265" y="698"/>
                  </a:lnTo>
                  <a:cubicBezTo>
                    <a:pt x="270" y="689"/>
                    <a:pt x="270" y="684"/>
                    <a:pt x="274" y="674"/>
                  </a:cubicBezTo>
                  <a:cubicBezTo>
                    <a:pt x="274" y="669"/>
                    <a:pt x="279" y="664"/>
                    <a:pt x="279" y="655"/>
                  </a:cubicBezTo>
                  <a:lnTo>
                    <a:pt x="279" y="650"/>
                  </a:lnTo>
                  <a:cubicBezTo>
                    <a:pt x="279" y="645"/>
                    <a:pt x="279" y="636"/>
                    <a:pt x="279" y="626"/>
                  </a:cubicBezTo>
                  <a:lnTo>
                    <a:pt x="279" y="193"/>
                  </a:lnTo>
                  <a:cubicBezTo>
                    <a:pt x="279" y="126"/>
                    <a:pt x="313" y="63"/>
                    <a:pt x="371" y="25"/>
                  </a:cubicBezTo>
                  <a:cubicBezTo>
                    <a:pt x="347" y="10"/>
                    <a:pt x="323" y="0"/>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83"/>
            <p:cNvSpPr/>
            <p:nvPr/>
          </p:nvSpPr>
          <p:spPr>
            <a:xfrm>
              <a:off x="5430239" y="2162696"/>
              <a:ext cx="9494" cy="21979"/>
            </a:xfrm>
            <a:custGeom>
              <a:avLst/>
              <a:gdLst/>
              <a:ahLst/>
              <a:cxnLst/>
              <a:rect l="l" t="t" r="r" b="b"/>
              <a:pathLst>
                <a:path w="362" h="838" extrusionOk="0">
                  <a:moveTo>
                    <a:pt x="236" y="0"/>
                  </a:moveTo>
                  <a:cubicBezTo>
                    <a:pt x="159" y="0"/>
                    <a:pt x="92" y="44"/>
                    <a:pt x="58" y="106"/>
                  </a:cubicBezTo>
                  <a:lnTo>
                    <a:pt x="54" y="116"/>
                  </a:lnTo>
                  <a:lnTo>
                    <a:pt x="54" y="664"/>
                  </a:lnTo>
                  <a:cubicBezTo>
                    <a:pt x="54" y="674"/>
                    <a:pt x="54" y="679"/>
                    <a:pt x="54" y="688"/>
                  </a:cubicBezTo>
                  <a:lnTo>
                    <a:pt x="54" y="693"/>
                  </a:lnTo>
                  <a:cubicBezTo>
                    <a:pt x="54" y="698"/>
                    <a:pt x="49" y="708"/>
                    <a:pt x="49" y="712"/>
                  </a:cubicBezTo>
                  <a:cubicBezTo>
                    <a:pt x="49" y="717"/>
                    <a:pt x="44" y="727"/>
                    <a:pt x="39" y="732"/>
                  </a:cubicBezTo>
                  <a:lnTo>
                    <a:pt x="39" y="737"/>
                  </a:lnTo>
                  <a:cubicBezTo>
                    <a:pt x="39" y="746"/>
                    <a:pt x="34" y="751"/>
                    <a:pt x="34" y="756"/>
                  </a:cubicBezTo>
                  <a:cubicBezTo>
                    <a:pt x="30" y="765"/>
                    <a:pt x="25" y="770"/>
                    <a:pt x="20" y="775"/>
                  </a:cubicBezTo>
                  <a:lnTo>
                    <a:pt x="15" y="780"/>
                  </a:lnTo>
                  <a:lnTo>
                    <a:pt x="1" y="789"/>
                  </a:lnTo>
                  <a:cubicBezTo>
                    <a:pt x="34" y="818"/>
                    <a:pt x="78" y="838"/>
                    <a:pt x="121" y="838"/>
                  </a:cubicBezTo>
                  <a:cubicBezTo>
                    <a:pt x="145" y="838"/>
                    <a:pt x="164" y="833"/>
                    <a:pt x="188" y="823"/>
                  </a:cubicBezTo>
                  <a:lnTo>
                    <a:pt x="208" y="813"/>
                  </a:lnTo>
                  <a:lnTo>
                    <a:pt x="212" y="813"/>
                  </a:lnTo>
                  <a:lnTo>
                    <a:pt x="227" y="804"/>
                  </a:lnTo>
                  <a:lnTo>
                    <a:pt x="232" y="799"/>
                  </a:lnTo>
                  <a:lnTo>
                    <a:pt x="246" y="785"/>
                  </a:lnTo>
                  <a:lnTo>
                    <a:pt x="251" y="785"/>
                  </a:lnTo>
                  <a:cubicBezTo>
                    <a:pt x="251" y="775"/>
                    <a:pt x="256" y="770"/>
                    <a:pt x="261" y="765"/>
                  </a:cubicBezTo>
                  <a:lnTo>
                    <a:pt x="261" y="761"/>
                  </a:lnTo>
                  <a:cubicBezTo>
                    <a:pt x="265" y="756"/>
                    <a:pt x="270" y="751"/>
                    <a:pt x="270" y="746"/>
                  </a:cubicBezTo>
                  <a:lnTo>
                    <a:pt x="270" y="741"/>
                  </a:lnTo>
                  <a:cubicBezTo>
                    <a:pt x="275" y="737"/>
                    <a:pt x="275" y="727"/>
                    <a:pt x="280" y="722"/>
                  </a:cubicBezTo>
                  <a:cubicBezTo>
                    <a:pt x="280" y="712"/>
                    <a:pt x="280" y="708"/>
                    <a:pt x="285" y="703"/>
                  </a:cubicBezTo>
                  <a:lnTo>
                    <a:pt x="285" y="693"/>
                  </a:lnTo>
                  <a:cubicBezTo>
                    <a:pt x="285" y="688"/>
                    <a:pt x="285" y="679"/>
                    <a:pt x="285" y="674"/>
                  </a:cubicBezTo>
                  <a:lnTo>
                    <a:pt x="285" y="116"/>
                  </a:lnTo>
                  <a:lnTo>
                    <a:pt x="289" y="106"/>
                  </a:lnTo>
                  <a:cubicBezTo>
                    <a:pt x="304" y="72"/>
                    <a:pt x="328" y="48"/>
                    <a:pt x="362" y="29"/>
                  </a:cubicBezTo>
                  <a:cubicBezTo>
                    <a:pt x="338" y="15"/>
                    <a:pt x="309" y="5"/>
                    <a:pt x="285"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83"/>
            <p:cNvSpPr/>
            <p:nvPr/>
          </p:nvSpPr>
          <p:spPr>
            <a:xfrm>
              <a:off x="5410804" y="2158788"/>
              <a:ext cx="9363" cy="25887"/>
            </a:xfrm>
            <a:custGeom>
              <a:avLst/>
              <a:gdLst/>
              <a:ahLst/>
              <a:cxnLst/>
              <a:rect l="l" t="t" r="r" b="b"/>
              <a:pathLst>
                <a:path w="357" h="987" extrusionOk="0">
                  <a:moveTo>
                    <a:pt x="227" y="0"/>
                  </a:moveTo>
                  <a:cubicBezTo>
                    <a:pt x="155" y="0"/>
                    <a:pt x="87" y="39"/>
                    <a:pt x="54" y="106"/>
                  </a:cubicBezTo>
                  <a:lnTo>
                    <a:pt x="49" y="116"/>
                  </a:lnTo>
                  <a:lnTo>
                    <a:pt x="49" y="813"/>
                  </a:lnTo>
                  <a:cubicBezTo>
                    <a:pt x="49" y="823"/>
                    <a:pt x="49" y="828"/>
                    <a:pt x="49" y="837"/>
                  </a:cubicBezTo>
                  <a:lnTo>
                    <a:pt x="49" y="842"/>
                  </a:lnTo>
                  <a:cubicBezTo>
                    <a:pt x="49" y="847"/>
                    <a:pt x="49" y="857"/>
                    <a:pt x="44" y="861"/>
                  </a:cubicBezTo>
                  <a:cubicBezTo>
                    <a:pt x="44" y="866"/>
                    <a:pt x="39" y="876"/>
                    <a:pt x="39" y="881"/>
                  </a:cubicBezTo>
                  <a:lnTo>
                    <a:pt x="39" y="886"/>
                  </a:lnTo>
                  <a:cubicBezTo>
                    <a:pt x="34" y="895"/>
                    <a:pt x="30" y="900"/>
                    <a:pt x="30" y="905"/>
                  </a:cubicBezTo>
                  <a:cubicBezTo>
                    <a:pt x="25" y="914"/>
                    <a:pt x="20" y="919"/>
                    <a:pt x="15" y="924"/>
                  </a:cubicBezTo>
                  <a:lnTo>
                    <a:pt x="10" y="929"/>
                  </a:lnTo>
                  <a:lnTo>
                    <a:pt x="1" y="938"/>
                  </a:lnTo>
                  <a:cubicBezTo>
                    <a:pt x="30" y="967"/>
                    <a:pt x="73" y="987"/>
                    <a:pt x="116" y="987"/>
                  </a:cubicBezTo>
                  <a:cubicBezTo>
                    <a:pt x="140" y="987"/>
                    <a:pt x="164" y="982"/>
                    <a:pt x="184" y="972"/>
                  </a:cubicBezTo>
                  <a:lnTo>
                    <a:pt x="203" y="962"/>
                  </a:lnTo>
                  <a:lnTo>
                    <a:pt x="208" y="962"/>
                  </a:lnTo>
                  <a:lnTo>
                    <a:pt x="222" y="953"/>
                  </a:lnTo>
                  <a:lnTo>
                    <a:pt x="227" y="948"/>
                  </a:lnTo>
                  <a:lnTo>
                    <a:pt x="241" y="934"/>
                  </a:lnTo>
                  <a:lnTo>
                    <a:pt x="246" y="934"/>
                  </a:lnTo>
                  <a:cubicBezTo>
                    <a:pt x="251" y="924"/>
                    <a:pt x="256" y="919"/>
                    <a:pt x="256" y="914"/>
                  </a:cubicBezTo>
                  <a:lnTo>
                    <a:pt x="256" y="910"/>
                  </a:lnTo>
                  <a:cubicBezTo>
                    <a:pt x="261" y="905"/>
                    <a:pt x="265" y="900"/>
                    <a:pt x="265" y="895"/>
                  </a:cubicBezTo>
                  <a:lnTo>
                    <a:pt x="265" y="890"/>
                  </a:lnTo>
                  <a:cubicBezTo>
                    <a:pt x="270" y="886"/>
                    <a:pt x="270" y="876"/>
                    <a:pt x="275" y="871"/>
                  </a:cubicBezTo>
                  <a:cubicBezTo>
                    <a:pt x="275" y="861"/>
                    <a:pt x="280" y="857"/>
                    <a:pt x="280" y="852"/>
                  </a:cubicBezTo>
                  <a:lnTo>
                    <a:pt x="280" y="842"/>
                  </a:lnTo>
                  <a:cubicBezTo>
                    <a:pt x="280" y="837"/>
                    <a:pt x="280" y="828"/>
                    <a:pt x="280" y="823"/>
                  </a:cubicBezTo>
                  <a:lnTo>
                    <a:pt x="280" y="111"/>
                  </a:lnTo>
                  <a:lnTo>
                    <a:pt x="285" y="101"/>
                  </a:lnTo>
                  <a:cubicBezTo>
                    <a:pt x="299" y="72"/>
                    <a:pt x="323" y="48"/>
                    <a:pt x="357" y="29"/>
                  </a:cubicBezTo>
                  <a:cubicBezTo>
                    <a:pt x="333" y="15"/>
                    <a:pt x="304" y="5"/>
                    <a:pt x="280"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83"/>
            <p:cNvSpPr/>
            <p:nvPr/>
          </p:nvSpPr>
          <p:spPr>
            <a:xfrm>
              <a:off x="5391002" y="2153097"/>
              <a:ext cx="9730" cy="43590"/>
            </a:xfrm>
            <a:custGeom>
              <a:avLst/>
              <a:gdLst/>
              <a:ahLst/>
              <a:cxnLst/>
              <a:rect l="l" t="t" r="r" b="b"/>
              <a:pathLst>
                <a:path w="371" h="1662" extrusionOk="0">
                  <a:moveTo>
                    <a:pt x="246" y="1"/>
                  </a:moveTo>
                  <a:cubicBezTo>
                    <a:pt x="135" y="1"/>
                    <a:pt x="48" y="87"/>
                    <a:pt x="48" y="198"/>
                  </a:cubicBezTo>
                  <a:lnTo>
                    <a:pt x="48" y="1175"/>
                  </a:lnTo>
                  <a:lnTo>
                    <a:pt x="135" y="1184"/>
                  </a:lnTo>
                  <a:lnTo>
                    <a:pt x="48" y="1204"/>
                  </a:lnTo>
                  <a:lnTo>
                    <a:pt x="48" y="1492"/>
                  </a:lnTo>
                  <a:cubicBezTo>
                    <a:pt x="48" y="1497"/>
                    <a:pt x="48" y="1507"/>
                    <a:pt x="48" y="1516"/>
                  </a:cubicBezTo>
                  <a:lnTo>
                    <a:pt x="48" y="1521"/>
                  </a:lnTo>
                  <a:cubicBezTo>
                    <a:pt x="48" y="1526"/>
                    <a:pt x="48" y="1531"/>
                    <a:pt x="44" y="1540"/>
                  </a:cubicBezTo>
                  <a:cubicBezTo>
                    <a:pt x="44" y="1545"/>
                    <a:pt x="39" y="1555"/>
                    <a:pt x="39" y="1560"/>
                  </a:cubicBezTo>
                  <a:lnTo>
                    <a:pt x="39" y="1564"/>
                  </a:lnTo>
                  <a:cubicBezTo>
                    <a:pt x="34" y="1569"/>
                    <a:pt x="34" y="1574"/>
                    <a:pt x="29" y="1579"/>
                  </a:cubicBezTo>
                  <a:lnTo>
                    <a:pt x="29" y="1584"/>
                  </a:lnTo>
                  <a:cubicBezTo>
                    <a:pt x="24" y="1588"/>
                    <a:pt x="20" y="1598"/>
                    <a:pt x="15" y="1603"/>
                  </a:cubicBezTo>
                  <a:lnTo>
                    <a:pt x="10" y="1608"/>
                  </a:lnTo>
                  <a:lnTo>
                    <a:pt x="0" y="1617"/>
                  </a:lnTo>
                  <a:cubicBezTo>
                    <a:pt x="31" y="1645"/>
                    <a:pt x="72" y="1661"/>
                    <a:pt x="113" y="1661"/>
                  </a:cubicBezTo>
                  <a:cubicBezTo>
                    <a:pt x="136" y="1661"/>
                    <a:pt x="158" y="1656"/>
                    <a:pt x="178" y="1646"/>
                  </a:cubicBezTo>
                  <a:lnTo>
                    <a:pt x="198" y="1637"/>
                  </a:lnTo>
                  <a:lnTo>
                    <a:pt x="202" y="1637"/>
                  </a:lnTo>
                  <a:lnTo>
                    <a:pt x="222" y="1627"/>
                  </a:lnTo>
                  <a:lnTo>
                    <a:pt x="226" y="1622"/>
                  </a:lnTo>
                  <a:lnTo>
                    <a:pt x="236" y="1608"/>
                  </a:lnTo>
                  <a:lnTo>
                    <a:pt x="241" y="1603"/>
                  </a:lnTo>
                  <a:cubicBezTo>
                    <a:pt x="246" y="1598"/>
                    <a:pt x="250" y="1593"/>
                    <a:pt x="255" y="1588"/>
                  </a:cubicBezTo>
                  <a:lnTo>
                    <a:pt x="255" y="1584"/>
                  </a:lnTo>
                  <a:cubicBezTo>
                    <a:pt x="260" y="1579"/>
                    <a:pt x="260" y="1574"/>
                    <a:pt x="265" y="1569"/>
                  </a:cubicBezTo>
                  <a:lnTo>
                    <a:pt x="265" y="1564"/>
                  </a:lnTo>
                  <a:cubicBezTo>
                    <a:pt x="265" y="1555"/>
                    <a:pt x="270" y="1550"/>
                    <a:pt x="270" y="1545"/>
                  </a:cubicBezTo>
                  <a:cubicBezTo>
                    <a:pt x="275" y="1536"/>
                    <a:pt x="275" y="1531"/>
                    <a:pt x="275" y="1521"/>
                  </a:cubicBezTo>
                  <a:lnTo>
                    <a:pt x="275" y="1511"/>
                  </a:lnTo>
                  <a:cubicBezTo>
                    <a:pt x="275" y="1502"/>
                    <a:pt x="275" y="1497"/>
                    <a:pt x="275" y="1487"/>
                  </a:cubicBezTo>
                  <a:lnTo>
                    <a:pt x="275" y="198"/>
                  </a:lnTo>
                  <a:cubicBezTo>
                    <a:pt x="275" y="126"/>
                    <a:pt x="313" y="63"/>
                    <a:pt x="371" y="29"/>
                  </a:cubicBezTo>
                  <a:cubicBezTo>
                    <a:pt x="347" y="15"/>
                    <a:pt x="318" y="5"/>
                    <a:pt x="29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83"/>
            <p:cNvSpPr/>
            <p:nvPr/>
          </p:nvSpPr>
          <p:spPr>
            <a:xfrm>
              <a:off x="5585846" y="2037066"/>
              <a:ext cx="14530" cy="23133"/>
            </a:xfrm>
            <a:custGeom>
              <a:avLst/>
              <a:gdLst/>
              <a:ahLst/>
              <a:cxnLst/>
              <a:rect l="l" t="t" r="r" b="b"/>
              <a:pathLst>
                <a:path w="554" h="882" extrusionOk="0">
                  <a:moveTo>
                    <a:pt x="427" y="1"/>
                  </a:moveTo>
                  <a:cubicBezTo>
                    <a:pt x="339" y="1"/>
                    <a:pt x="257" y="63"/>
                    <a:pt x="236" y="157"/>
                  </a:cubicBezTo>
                  <a:lnTo>
                    <a:pt x="49" y="758"/>
                  </a:lnTo>
                  <a:cubicBezTo>
                    <a:pt x="44" y="768"/>
                    <a:pt x="44" y="773"/>
                    <a:pt x="39" y="782"/>
                  </a:cubicBezTo>
                  <a:lnTo>
                    <a:pt x="39" y="792"/>
                  </a:lnTo>
                  <a:lnTo>
                    <a:pt x="29" y="801"/>
                  </a:lnTo>
                  <a:cubicBezTo>
                    <a:pt x="20" y="816"/>
                    <a:pt x="10" y="825"/>
                    <a:pt x="1" y="835"/>
                  </a:cubicBezTo>
                  <a:cubicBezTo>
                    <a:pt x="31" y="866"/>
                    <a:pt x="74" y="882"/>
                    <a:pt x="117" y="882"/>
                  </a:cubicBezTo>
                  <a:cubicBezTo>
                    <a:pt x="134" y="882"/>
                    <a:pt x="152" y="879"/>
                    <a:pt x="169" y="874"/>
                  </a:cubicBezTo>
                  <a:lnTo>
                    <a:pt x="183" y="864"/>
                  </a:lnTo>
                  <a:cubicBezTo>
                    <a:pt x="212" y="854"/>
                    <a:pt x="241" y="830"/>
                    <a:pt x="260" y="801"/>
                  </a:cubicBezTo>
                  <a:lnTo>
                    <a:pt x="265" y="792"/>
                  </a:lnTo>
                  <a:lnTo>
                    <a:pt x="270" y="782"/>
                  </a:lnTo>
                  <a:cubicBezTo>
                    <a:pt x="275" y="773"/>
                    <a:pt x="275" y="768"/>
                    <a:pt x="280" y="758"/>
                  </a:cubicBezTo>
                  <a:lnTo>
                    <a:pt x="467" y="157"/>
                  </a:lnTo>
                  <a:cubicBezTo>
                    <a:pt x="482" y="104"/>
                    <a:pt x="511" y="60"/>
                    <a:pt x="554" y="36"/>
                  </a:cubicBezTo>
                  <a:cubicBezTo>
                    <a:pt x="535" y="22"/>
                    <a:pt x="520" y="17"/>
                    <a:pt x="501" y="12"/>
                  </a:cubicBezTo>
                  <a:lnTo>
                    <a:pt x="477" y="7"/>
                  </a:lnTo>
                  <a:cubicBezTo>
                    <a:pt x="460" y="3"/>
                    <a:pt x="444" y="1"/>
                    <a:pt x="42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83"/>
            <p:cNvSpPr/>
            <p:nvPr/>
          </p:nvSpPr>
          <p:spPr>
            <a:xfrm>
              <a:off x="5567540" y="2028647"/>
              <a:ext cx="14294" cy="24287"/>
            </a:xfrm>
            <a:custGeom>
              <a:avLst/>
              <a:gdLst/>
              <a:ahLst/>
              <a:cxnLst/>
              <a:rect l="l" t="t" r="r" b="b"/>
              <a:pathLst>
                <a:path w="545" h="926" extrusionOk="0">
                  <a:moveTo>
                    <a:pt x="424" y="1"/>
                  </a:moveTo>
                  <a:cubicBezTo>
                    <a:pt x="361" y="1"/>
                    <a:pt x="301" y="32"/>
                    <a:pt x="266" y="83"/>
                  </a:cubicBezTo>
                  <a:lnTo>
                    <a:pt x="261" y="88"/>
                  </a:lnTo>
                  <a:lnTo>
                    <a:pt x="49" y="805"/>
                  </a:lnTo>
                  <a:cubicBezTo>
                    <a:pt x="44" y="810"/>
                    <a:pt x="39" y="819"/>
                    <a:pt x="35" y="824"/>
                  </a:cubicBezTo>
                  <a:lnTo>
                    <a:pt x="35" y="834"/>
                  </a:lnTo>
                  <a:cubicBezTo>
                    <a:pt x="35" y="838"/>
                    <a:pt x="30" y="843"/>
                    <a:pt x="25" y="848"/>
                  </a:cubicBezTo>
                  <a:lnTo>
                    <a:pt x="25" y="853"/>
                  </a:lnTo>
                  <a:cubicBezTo>
                    <a:pt x="20" y="858"/>
                    <a:pt x="15" y="863"/>
                    <a:pt x="11" y="872"/>
                  </a:cubicBezTo>
                  <a:lnTo>
                    <a:pt x="6" y="877"/>
                  </a:lnTo>
                  <a:lnTo>
                    <a:pt x="1" y="882"/>
                  </a:lnTo>
                  <a:cubicBezTo>
                    <a:pt x="20" y="896"/>
                    <a:pt x="39" y="911"/>
                    <a:pt x="68" y="920"/>
                  </a:cubicBezTo>
                  <a:cubicBezTo>
                    <a:pt x="83" y="925"/>
                    <a:pt x="97" y="925"/>
                    <a:pt x="116" y="925"/>
                  </a:cubicBezTo>
                  <a:cubicBezTo>
                    <a:pt x="140" y="925"/>
                    <a:pt x="164" y="920"/>
                    <a:pt x="184" y="911"/>
                  </a:cubicBezTo>
                  <a:cubicBezTo>
                    <a:pt x="198" y="906"/>
                    <a:pt x="213" y="896"/>
                    <a:pt x="227" y="887"/>
                  </a:cubicBezTo>
                  <a:lnTo>
                    <a:pt x="237" y="877"/>
                  </a:lnTo>
                  <a:lnTo>
                    <a:pt x="241" y="872"/>
                  </a:lnTo>
                  <a:cubicBezTo>
                    <a:pt x="246" y="867"/>
                    <a:pt x="251" y="863"/>
                    <a:pt x="256" y="853"/>
                  </a:cubicBezTo>
                  <a:cubicBezTo>
                    <a:pt x="261" y="843"/>
                    <a:pt x="266" y="838"/>
                    <a:pt x="266" y="834"/>
                  </a:cubicBezTo>
                  <a:lnTo>
                    <a:pt x="266" y="824"/>
                  </a:lnTo>
                  <a:cubicBezTo>
                    <a:pt x="270" y="819"/>
                    <a:pt x="275" y="810"/>
                    <a:pt x="275" y="805"/>
                  </a:cubicBezTo>
                  <a:lnTo>
                    <a:pt x="487" y="88"/>
                  </a:lnTo>
                  <a:lnTo>
                    <a:pt x="492" y="83"/>
                  </a:lnTo>
                  <a:cubicBezTo>
                    <a:pt x="506" y="64"/>
                    <a:pt x="525" y="45"/>
                    <a:pt x="545" y="35"/>
                  </a:cubicBezTo>
                  <a:lnTo>
                    <a:pt x="535" y="30"/>
                  </a:lnTo>
                  <a:lnTo>
                    <a:pt x="511" y="21"/>
                  </a:lnTo>
                  <a:lnTo>
                    <a:pt x="492" y="11"/>
                  </a:lnTo>
                  <a:lnTo>
                    <a:pt x="468" y="6"/>
                  </a:lnTo>
                  <a:cubicBezTo>
                    <a:pt x="453" y="2"/>
                    <a:pt x="438" y="1"/>
                    <a:pt x="42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83"/>
            <p:cNvSpPr/>
            <p:nvPr/>
          </p:nvSpPr>
          <p:spPr>
            <a:xfrm>
              <a:off x="5548498" y="2020490"/>
              <a:ext cx="15159" cy="27880"/>
            </a:xfrm>
            <a:custGeom>
              <a:avLst/>
              <a:gdLst/>
              <a:ahLst/>
              <a:cxnLst/>
              <a:rect l="l" t="t" r="r" b="b"/>
              <a:pathLst>
                <a:path w="578" h="1063" extrusionOk="0">
                  <a:moveTo>
                    <a:pt x="459" y="0"/>
                  </a:moveTo>
                  <a:cubicBezTo>
                    <a:pt x="400" y="0"/>
                    <a:pt x="342" y="25"/>
                    <a:pt x="303" y="72"/>
                  </a:cubicBezTo>
                  <a:lnTo>
                    <a:pt x="299" y="76"/>
                  </a:lnTo>
                  <a:lnTo>
                    <a:pt x="48" y="938"/>
                  </a:lnTo>
                  <a:cubicBezTo>
                    <a:pt x="44" y="947"/>
                    <a:pt x="44" y="957"/>
                    <a:pt x="39" y="962"/>
                  </a:cubicBezTo>
                  <a:lnTo>
                    <a:pt x="39" y="971"/>
                  </a:lnTo>
                  <a:cubicBezTo>
                    <a:pt x="34" y="976"/>
                    <a:pt x="29" y="981"/>
                    <a:pt x="29" y="986"/>
                  </a:cubicBezTo>
                  <a:lnTo>
                    <a:pt x="24" y="991"/>
                  </a:lnTo>
                  <a:cubicBezTo>
                    <a:pt x="20" y="996"/>
                    <a:pt x="15" y="1005"/>
                    <a:pt x="10" y="1010"/>
                  </a:cubicBezTo>
                  <a:lnTo>
                    <a:pt x="0" y="1015"/>
                  </a:lnTo>
                  <a:lnTo>
                    <a:pt x="0" y="1020"/>
                  </a:lnTo>
                  <a:cubicBezTo>
                    <a:pt x="20" y="1039"/>
                    <a:pt x="39" y="1048"/>
                    <a:pt x="68" y="1058"/>
                  </a:cubicBezTo>
                  <a:cubicBezTo>
                    <a:pt x="82" y="1063"/>
                    <a:pt x="97" y="1063"/>
                    <a:pt x="116" y="1063"/>
                  </a:cubicBezTo>
                  <a:cubicBezTo>
                    <a:pt x="135" y="1063"/>
                    <a:pt x="154" y="1063"/>
                    <a:pt x="174" y="1053"/>
                  </a:cubicBezTo>
                  <a:lnTo>
                    <a:pt x="183" y="1048"/>
                  </a:lnTo>
                  <a:cubicBezTo>
                    <a:pt x="202" y="1044"/>
                    <a:pt x="217" y="1034"/>
                    <a:pt x="231" y="1020"/>
                  </a:cubicBezTo>
                  <a:lnTo>
                    <a:pt x="236" y="1015"/>
                  </a:lnTo>
                  <a:lnTo>
                    <a:pt x="246" y="1005"/>
                  </a:lnTo>
                  <a:lnTo>
                    <a:pt x="255" y="991"/>
                  </a:lnTo>
                  <a:lnTo>
                    <a:pt x="260" y="986"/>
                  </a:lnTo>
                  <a:cubicBezTo>
                    <a:pt x="265" y="981"/>
                    <a:pt x="265" y="976"/>
                    <a:pt x="270" y="967"/>
                  </a:cubicBezTo>
                  <a:lnTo>
                    <a:pt x="270" y="962"/>
                  </a:lnTo>
                  <a:cubicBezTo>
                    <a:pt x="275" y="957"/>
                    <a:pt x="275" y="947"/>
                    <a:pt x="279" y="938"/>
                  </a:cubicBezTo>
                  <a:lnTo>
                    <a:pt x="530" y="76"/>
                  </a:lnTo>
                  <a:lnTo>
                    <a:pt x="534" y="72"/>
                  </a:lnTo>
                  <a:cubicBezTo>
                    <a:pt x="544" y="57"/>
                    <a:pt x="563" y="43"/>
                    <a:pt x="578" y="33"/>
                  </a:cubicBezTo>
                  <a:cubicBezTo>
                    <a:pt x="558" y="24"/>
                    <a:pt x="544" y="14"/>
                    <a:pt x="525" y="9"/>
                  </a:cubicBezTo>
                  <a:lnTo>
                    <a:pt x="501" y="4"/>
                  </a:lnTo>
                  <a:cubicBezTo>
                    <a:pt x="487" y="2"/>
                    <a:pt x="473" y="0"/>
                    <a:pt x="45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83"/>
            <p:cNvSpPr/>
            <p:nvPr/>
          </p:nvSpPr>
          <p:spPr>
            <a:xfrm>
              <a:off x="5526021" y="2010498"/>
              <a:ext cx="19723" cy="45085"/>
            </a:xfrm>
            <a:custGeom>
              <a:avLst/>
              <a:gdLst/>
              <a:ahLst/>
              <a:cxnLst/>
              <a:rect l="l" t="t" r="r" b="b"/>
              <a:pathLst>
                <a:path w="752" h="1719" extrusionOk="0">
                  <a:moveTo>
                    <a:pt x="630" y="1"/>
                  </a:moveTo>
                  <a:cubicBezTo>
                    <a:pt x="595" y="1"/>
                    <a:pt x="559" y="9"/>
                    <a:pt x="525" y="29"/>
                  </a:cubicBezTo>
                  <a:cubicBezTo>
                    <a:pt x="482" y="58"/>
                    <a:pt x="448" y="101"/>
                    <a:pt x="439" y="150"/>
                  </a:cubicBezTo>
                  <a:lnTo>
                    <a:pt x="49" y="1588"/>
                  </a:lnTo>
                  <a:cubicBezTo>
                    <a:pt x="49" y="1593"/>
                    <a:pt x="44" y="1603"/>
                    <a:pt x="44" y="1612"/>
                  </a:cubicBezTo>
                  <a:lnTo>
                    <a:pt x="44" y="1617"/>
                  </a:lnTo>
                  <a:cubicBezTo>
                    <a:pt x="39" y="1622"/>
                    <a:pt x="34" y="1632"/>
                    <a:pt x="30" y="1636"/>
                  </a:cubicBezTo>
                  <a:cubicBezTo>
                    <a:pt x="25" y="1646"/>
                    <a:pt x="20" y="1651"/>
                    <a:pt x="15" y="1660"/>
                  </a:cubicBezTo>
                  <a:lnTo>
                    <a:pt x="10" y="1660"/>
                  </a:lnTo>
                  <a:lnTo>
                    <a:pt x="1" y="1670"/>
                  </a:lnTo>
                  <a:cubicBezTo>
                    <a:pt x="20" y="1689"/>
                    <a:pt x="44" y="1704"/>
                    <a:pt x="73" y="1713"/>
                  </a:cubicBezTo>
                  <a:cubicBezTo>
                    <a:pt x="86" y="1717"/>
                    <a:pt x="99" y="1718"/>
                    <a:pt x="113" y="1718"/>
                  </a:cubicBezTo>
                  <a:cubicBezTo>
                    <a:pt x="140" y="1718"/>
                    <a:pt x="168" y="1712"/>
                    <a:pt x="193" y="1699"/>
                  </a:cubicBezTo>
                  <a:lnTo>
                    <a:pt x="203" y="1694"/>
                  </a:lnTo>
                  <a:cubicBezTo>
                    <a:pt x="208" y="1689"/>
                    <a:pt x="213" y="1689"/>
                    <a:pt x="222" y="1684"/>
                  </a:cubicBezTo>
                  <a:lnTo>
                    <a:pt x="227" y="1680"/>
                  </a:lnTo>
                  <a:lnTo>
                    <a:pt x="241" y="1665"/>
                  </a:lnTo>
                  <a:lnTo>
                    <a:pt x="246" y="1660"/>
                  </a:lnTo>
                  <a:cubicBezTo>
                    <a:pt x="251" y="1656"/>
                    <a:pt x="256" y="1646"/>
                    <a:pt x="261" y="1641"/>
                  </a:cubicBezTo>
                  <a:cubicBezTo>
                    <a:pt x="265" y="1636"/>
                    <a:pt x="270" y="1627"/>
                    <a:pt x="270" y="1622"/>
                  </a:cubicBezTo>
                  <a:lnTo>
                    <a:pt x="270" y="1612"/>
                  </a:lnTo>
                  <a:cubicBezTo>
                    <a:pt x="275" y="1607"/>
                    <a:pt x="280" y="1598"/>
                    <a:pt x="280" y="1588"/>
                  </a:cubicBezTo>
                  <a:lnTo>
                    <a:pt x="670" y="154"/>
                  </a:lnTo>
                  <a:cubicBezTo>
                    <a:pt x="679" y="101"/>
                    <a:pt x="708" y="58"/>
                    <a:pt x="751" y="34"/>
                  </a:cubicBezTo>
                  <a:cubicBezTo>
                    <a:pt x="737" y="24"/>
                    <a:pt x="718" y="15"/>
                    <a:pt x="699" y="10"/>
                  </a:cubicBezTo>
                  <a:lnTo>
                    <a:pt x="674" y="5"/>
                  </a:lnTo>
                  <a:cubicBezTo>
                    <a:pt x="660" y="2"/>
                    <a:pt x="645" y="1"/>
                    <a:pt x="6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83"/>
            <p:cNvSpPr/>
            <p:nvPr/>
          </p:nvSpPr>
          <p:spPr>
            <a:xfrm>
              <a:off x="5502810" y="2047216"/>
              <a:ext cx="20457" cy="82302"/>
            </a:xfrm>
            <a:custGeom>
              <a:avLst/>
              <a:gdLst/>
              <a:ahLst/>
              <a:cxnLst/>
              <a:rect l="l" t="t" r="r" b="b"/>
              <a:pathLst>
                <a:path w="780" h="3138" extrusionOk="0">
                  <a:moveTo>
                    <a:pt x="150" y="1"/>
                  </a:moveTo>
                  <a:lnTo>
                    <a:pt x="135" y="44"/>
                  </a:lnTo>
                  <a:cubicBezTo>
                    <a:pt x="87" y="232"/>
                    <a:pt x="44" y="419"/>
                    <a:pt x="15" y="607"/>
                  </a:cubicBezTo>
                  <a:cubicBezTo>
                    <a:pt x="5" y="665"/>
                    <a:pt x="0" y="722"/>
                    <a:pt x="5" y="785"/>
                  </a:cubicBezTo>
                  <a:cubicBezTo>
                    <a:pt x="15" y="1290"/>
                    <a:pt x="409" y="1819"/>
                    <a:pt x="496" y="1925"/>
                  </a:cubicBezTo>
                  <a:lnTo>
                    <a:pt x="511" y="1945"/>
                  </a:lnTo>
                  <a:cubicBezTo>
                    <a:pt x="535" y="1978"/>
                    <a:pt x="549" y="2017"/>
                    <a:pt x="549" y="2055"/>
                  </a:cubicBezTo>
                  <a:lnTo>
                    <a:pt x="549" y="3138"/>
                  </a:lnTo>
                  <a:lnTo>
                    <a:pt x="780" y="3138"/>
                  </a:lnTo>
                  <a:lnTo>
                    <a:pt x="780" y="2055"/>
                  </a:lnTo>
                  <a:cubicBezTo>
                    <a:pt x="780" y="2017"/>
                    <a:pt x="766" y="1978"/>
                    <a:pt x="737" y="1945"/>
                  </a:cubicBezTo>
                  <a:lnTo>
                    <a:pt x="722" y="1925"/>
                  </a:lnTo>
                  <a:cubicBezTo>
                    <a:pt x="636" y="1819"/>
                    <a:pt x="241" y="1290"/>
                    <a:pt x="231" y="785"/>
                  </a:cubicBezTo>
                  <a:cubicBezTo>
                    <a:pt x="231" y="722"/>
                    <a:pt x="236" y="665"/>
                    <a:pt x="246" y="607"/>
                  </a:cubicBezTo>
                  <a:cubicBezTo>
                    <a:pt x="275" y="434"/>
                    <a:pt x="308" y="256"/>
                    <a:pt x="357" y="87"/>
                  </a:cubicBez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83"/>
            <p:cNvSpPr/>
            <p:nvPr/>
          </p:nvSpPr>
          <p:spPr>
            <a:xfrm>
              <a:off x="5677354" y="2131380"/>
              <a:ext cx="9363" cy="22031"/>
            </a:xfrm>
            <a:custGeom>
              <a:avLst/>
              <a:gdLst/>
              <a:ahLst/>
              <a:cxnLst/>
              <a:rect l="l" t="t" r="r" b="b"/>
              <a:pathLst>
                <a:path w="357" h="840" extrusionOk="0">
                  <a:moveTo>
                    <a:pt x="231" y="1"/>
                  </a:moveTo>
                  <a:cubicBezTo>
                    <a:pt x="154" y="1"/>
                    <a:pt x="87" y="44"/>
                    <a:pt x="53" y="107"/>
                  </a:cubicBezTo>
                  <a:lnTo>
                    <a:pt x="48" y="116"/>
                  </a:lnTo>
                  <a:lnTo>
                    <a:pt x="48" y="675"/>
                  </a:lnTo>
                  <a:cubicBezTo>
                    <a:pt x="48" y="684"/>
                    <a:pt x="48" y="689"/>
                    <a:pt x="48" y="699"/>
                  </a:cubicBezTo>
                  <a:lnTo>
                    <a:pt x="48" y="704"/>
                  </a:lnTo>
                  <a:cubicBezTo>
                    <a:pt x="48" y="708"/>
                    <a:pt x="48" y="718"/>
                    <a:pt x="43" y="723"/>
                  </a:cubicBezTo>
                  <a:cubicBezTo>
                    <a:pt x="43" y="728"/>
                    <a:pt x="39" y="737"/>
                    <a:pt x="39" y="742"/>
                  </a:cubicBezTo>
                  <a:lnTo>
                    <a:pt x="39" y="747"/>
                  </a:lnTo>
                  <a:cubicBezTo>
                    <a:pt x="34" y="752"/>
                    <a:pt x="34" y="761"/>
                    <a:pt x="29" y="766"/>
                  </a:cubicBezTo>
                  <a:cubicBezTo>
                    <a:pt x="24" y="776"/>
                    <a:pt x="19" y="780"/>
                    <a:pt x="15" y="785"/>
                  </a:cubicBezTo>
                  <a:lnTo>
                    <a:pt x="10" y="790"/>
                  </a:lnTo>
                  <a:lnTo>
                    <a:pt x="0" y="800"/>
                  </a:lnTo>
                  <a:cubicBezTo>
                    <a:pt x="29" y="825"/>
                    <a:pt x="63" y="839"/>
                    <a:pt x="99" y="839"/>
                  </a:cubicBezTo>
                  <a:cubicBezTo>
                    <a:pt x="105" y="839"/>
                    <a:pt x="110" y="839"/>
                    <a:pt x="116" y="838"/>
                  </a:cubicBezTo>
                  <a:cubicBezTo>
                    <a:pt x="135" y="838"/>
                    <a:pt x="159" y="833"/>
                    <a:pt x="178" y="829"/>
                  </a:cubicBezTo>
                  <a:lnTo>
                    <a:pt x="183" y="829"/>
                  </a:lnTo>
                  <a:lnTo>
                    <a:pt x="202" y="814"/>
                  </a:lnTo>
                  <a:lnTo>
                    <a:pt x="207" y="814"/>
                  </a:lnTo>
                  <a:cubicBezTo>
                    <a:pt x="212" y="814"/>
                    <a:pt x="217" y="809"/>
                    <a:pt x="226" y="805"/>
                  </a:cubicBezTo>
                  <a:lnTo>
                    <a:pt x="226" y="800"/>
                  </a:lnTo>
                  <a:lnTo>
                    <a:pt x="241" y="790"/>
                  </a:lnTo>
                  <a:lnTo>
                    <a:pt x="245" y="785"/>
                  </a:lnTo>
                  <a:cubicBezTo>
                    <a:pt x="250" y="780"/>
                    <a:pt x="255" y="771"/>
                    <a:pt x="260" y="766"/>
                  </a:cubicBezTo>
                  <a:lnTo>
                    <a:pt x="260" y="761"/>
                  </a:lnTo>
                  <a:cubicBezTo>
                    <a:pt x="260" y="756"/>
                    <a:pt x="265" y="752"/>
                    <a:pt x="265" y="747"/>
                  </a:cubicBezTo>
                  <a:lnTo>
                    <a:pt x="265" y="742"/>
                  </a:lnTo>
                  <a:cubicBezTo>
                    <a:pt x="270" y="737"/>
                    <a:pt x="274" y="728"/>
                    <a:pt x="274" y="723"/>
                  </a:cubicBezTo>
                  <a:cubicBezTo>
                    <a:pt x="274" y="713"/>
                    <a:pt x="279" y="708"/>
                    <a:pt x="279" y="704"/>
                  </a:cubicBezTo>
                  <a:lnTo>
                    <a:pt x="279" y="694"/>
                  </a:lnTo>
                  <a:cubicBezTo>
                    <a:pt x="279" y="689"/>
                    <a:pt x="279" y="679"/>
                    <a:pt x="279" y="675"/>
                  </a:cubicBezTo>
                  <a:lnTo>
                    <a:pt x="279" y="116"/>
                  </a:lnTo>
                  <a:lnTo>
                    <a:pt x="284" y="107"/>
                  </a:lnTo>
                  <a:cubicBezTo>
                    <a:pt x="298" y="73"/>
                    <a:pt x="327" y="49"/>
                    <a:pt x="356" y="30"/>
                  </a:cubicBezTo>
                  <a:cubicBezTo>
                    <a:pt x="332" y="15"/>
                    <a:pt x="308" y="6"/>
                    <a:pt x="279"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83"/>
            <p:cNvSpPr/>
            <p:nvPr/>
          </p:nvSpPr>
          <p:spPr>
            <a:xfrm>
              <a:off x="5696894" y="2135314"/>
              <a:ext cx="9888" cy="20851"/>
            </a:xfrm>
            <a:custGeom>
              <a:avLst/>
              <a:gdLst/>
              <a:ahLst/>
              <a:cxnLst/>
              <a:rect l="l" t="t" r="r" b="b"/>
              <a:pathLst>
                <a:path w="377" h="795" extrusionOk="0">
                  <a:moveTo>
                    <a:pt x="251" y="0"/>
                  </a:moveTo>
                  <a:cubicBezTo>
                    <a:pt x="140" y="0"/>
                    <a:pt x="54" y="87"/>
                    <a:pt x="54" y="197"/>
                  </a:cubicBezTo>
                  <a:lnTo>
                    <a:pt x="54" y="626"/>
                  </a:lnTo>
                  <a:cubicBezTo>
                    <a:pt x="54" y="635"/>
                    <a:pt x="54" y="640"/>
                    <a:pt x="54" y="650"/>
                  </a:cubicBezTo>
                  <a:lnTo>
                    <a:pt x="54" y="655"/>
                  </a:lnTo>
                  <a:cubicBezTo>
                    <a:pt x="49" y="659"/>
                    <a:pt x="49" y="669"/>
                    <a:pt x="49" y="674"/>
                  </a:cubicBezTo>
                  <a:cubicBezTo>
                    <a:pt x="44" y="679"/>
                    <a:pt x="44" y="688"/>
                    <a:pt x="39" y="693"/>
                  </a:cubicBezTo>
                  <a:lnTo>
                    <a:pt x="39" y="698"/>
                  </a:lnTo>
                  <a:cubicBezTo>
                    <a:pt x="39" y="703"/>
                    <a:pt x="35" y="712"/>
                    <a:pt x="30" y="717"/>
                  </a:cubicBezTo>
                  <a:cubicBezTo>
                    <a:pt x="25" y="727"/>
                    <a:pt x="25" y="732"/>
                    <a:pt x="20" y="736"/>
                  </a:cubicBezTo>
                  <a:lnTo>
                    <a:pt x="15" y="741"/>
                  </a:lnTo>
                  <a:lnTo>
                    <a:pt x="1" y="751"/>
                  </a:lnTo>
                  <a:cubicBezTo>
                    <a:pt x="35" y="780"/>
                    <a:pt x="73" y="794"/>
                    <a:pt x="116" y="794"/>
                  </a:cubicBezTo>
                  <a:cubicBezTo>
                    <a:pt x="140" y="794"/>
                    <a:pt x="160" y="789"/>
                    <a:pt x="184" y="784"/>
                  </a:cubicBezTo>
                  <a:lnTo>
                    <a:pt x="189" y="784"/>
                  </a:lnTo>
                  <a:lnTo>
                    <a:pt x="208" y="770"/>
                  </a:lnTo>
                  <a:cubicBezTo>
                    <a:pt x="217" y="770"/>
                    <a:pt x="222" y="765"/>
                    <a:pt x="227" y="760"/>
                  </a:cubicBezTo>
                  <a:lnTo>
                    <a:pt x="232" y="756"/>
                  </a:lnTo>
                  <a:lnTo>
                    <a:pt x="241" y="746"/>
                  </a:lnTo>
                  <a:lnTo>
                    <a:pt x="246" y="741"/>
                  </a:lnTo>
                  <a:cubicBezTo>
                    <a:pt x="251" y="736"/>
                    <a:pt x="256" y="727"/>
                    <a:pt x="261" y="722"/>
                  </a:cubicBezTo>
                  <a:lnTo>
                    <a:pt x="261" y="717"/>
                  </a:lnTo>
                  <a:cubicBezTo>
                    <a:pt x="266" y="712"/>
                    <a:pt x="266" y="707"/>
                    <a:pt x="270" y="703"/>
                  </a:cubicBezTo>
                  <a:lnTo>
                    <a:pt x="270" y="698"/>
                  </a:lnTo>
                  <a:cubicBezTo>
                    <a:pt x="270" y="693"/>
                    <a:pt x="275" y="683"/>
                    <a:pt x="275" y="679"/>
                  </a:cubicBezTo>
                  <a:cubicBezTo>
                    <a:pt x="280" y="669"/>
                    <a:pt x="280" y="664"/>
                    <a:pt x="280" y="659"/>
                  </a:cubicBezTo>
                  <a:lnTo>
                    <a:pt x="280" y="655"/>
                  </a:lnTo>
                  <a:cubicBezTo>
                    <a:pt x="280" y="645"/>
                    <a:pt x="280" y="635"/>
                    <a:pt x="280" y="630"/>
                  </a:cubicBezTo>
                  <a:lnTo>
                    <a:pt x="280" y="197"/>
                  </a:lnTo>
                  <a:cubicBezTo>
                    <a:pt x="280" y="125"/>
                    <a:pt x="318" y="63"/>
                    <a:pt x="376" y="29"/>
                  </a:cubicBezTo>
                  <a:cubicBezTo>
                    <a:pt x="352" y="15"/>
                    <a:pt x="328" y="5"/>
                    <a:pt x="29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83"/>
            <p:cNvSpPr/>
            <p:nvPr/>
          </p:nvSpPr>
          <p:spPr>
            <a:xfrm>
              <a:off x="5637856" y="2121807"/>
              <a:ext cx="9730" cy="43643"/>
            </a:xfrm>
            <a:custGeom>
              <a:avLst/>
              <a:gdLst/>
              <a:ahLst/>
              <a:cxnLst/>
              <a:rect l="l" t="t" r="r" b="b"/>
              <a:pathLst>
                <a:path w="371" h="1664" extrusionOk="0">
                  <a:moveTo>
                    <a:pt x="245" y="0"/>
                  </a:moveTo>
                  <a:cubicBezTo>
                    <a:pt x="135" y="0"/>
                    <a:pt x="48" y="92"/>
                    <a:pt x="48" y="202"/>
                  </a:cubicBezTo>
                  <a:lnTo>
                    <a:pt x="48" y="1179"/>
                  </a:lnTo>
                  <a:lnTo>
                    <a:pt x="140" y="1189"/>
                  </a:lnTo>
                  <a:lnTo>
                    <a:pt x="53" y="1203"/>
                  </a:lnTo>
                  <a:lnTo>
                    <a:pt x="53" y="1492"/>
                  </a:lnTo>
                  <a:cubicBezTo>
                    <a:pt x="53" y="1502"/>
                    <a:pt x="53" y="1506"/>
                    <a:pt x="53" y="1516"/>
                  </a:cubicBezTo>
                  <a:lnTo>
                    <a:pt x="53" y="1521"/>
                  </a:lnTo>
                  <a:cubicBezTo>
                    <a:pt x="53" y="1530"/>
                    <a:pt x="48" y="1535"/>
                    <a:pt x="48" y="1540"/>
                  </a:cubicBezTo>
                  <a:cubicBezTo>
                    <a:pt x="43" y="1550"/>
                    <a:pt x="43" y="1554"/>
                    <a:pt x="39" y="1559"/>
                  </a:cubicBezTo>
                  <a:lnTo>
                    <a:pt x="39" y="1564"/>
                  </a:lnTo>
                  <a:cubicBezTo>
                    <a:pt x="39" y="1574"/>
                    <a:pt x="34" y="1579"/>
                    <a:pt x="29" y="1583"/>
                  </a:cubicBezTo>
                  <a:lnTo>
                    <a:pt x="29" y="1588"/>
                  </a:lnTo>
                  <a:cubicBezTo>
                    <a:pt x="29" y="1593"/>
                    <a:pt x="24" y="1598"/>
                    <a:pt x="19" y="1603"/>
                  </a:cubicBezTo>
                  <a:lnTo>
                    <a:pt x="14" y="1607"/>
                  </a:lnTo>
                  <a:lnTo>
                    <a:pt x="0" y="1617"/>
                  </a:lnTo>
                  <a:cubicBezTo>
                    <a:pt x="35" y="1648"/>
                    <a:pt x="75" y="1663"/>
                    <a:pt x="117" y="1663"/>
                  </a:cubicBezTo>
                  <a:cubicBezTo>
                    <a:pt x="139" y="1663"/>
                    <a:pt x="161" y="1659"/>
                    <a:pt x="183" y="1651"/>
                  </a:cubicBezTo>
                  <a:lnTo>
                    <a:pt x="202" y="1641"/>
                  </a:lnTo>
                  <a:lnTo>
                    <a:pt x="207" y="1641"/>
                  </a:lnTo>
                  <a:lnTo>
                    <a:pt x="221" y="1627"/>
                  </a:lnTo>
                  <a:lnTo>
                    <a:pt x="226" y="1622"/>
                  </a:lnTo>
                  <a:lnTo>
                    <a:pt x="241" y="1612"/>
                  </a:lnTo>
                  <a:lnTo>
                    <a:pt x="245" y="1607"/>
                  </a:lnTo>
                  <a:cubicBezTo>
                    <a:pt x="250" y="1603"/>
                    <a:pt x="255" y="1598"/>
                    <a:pt x="255" y="1588"/>
                  </a:cubicBezTo>
                  <a:cubicBezTo>
                    <a:pt x="260" y="1583"/>
                    <a:pt x="265" y="1579"/>
                    <a:pt x="265" y="1569"/>
                  </a:cubicBezTo>
                  <a:lnTo>
                    <a:pt x="265" y="1564"/>
                  </a:lnTo>
                  <a:cubicBezTo>
                    <a:pt x="269" y="1559"/>
                    <a:pt x="269" y="1554"/>
                    <a:pt x="274" y="1545"/>
                  </a:cubicBezTo>
                  <a:cubicBezTo>
                    <a:pt x="274" y="1540"/>
                    <a:pt x="279" y="1530"/>
                    <a:pt x="279" y="1526"/>
                  </a:cubicBezTo>
                  <a:lnTo>
                    <a:pt x="279" y="1521"/>
                  </a:lnTo>
                  <a:cubicBezTo>
                    <a:pt x="279" y="1511"/>
                    <a:pt x="279" y="1506"/>
                    <a:pt x="279" y="1497"/>
                  </a:cubicBezTo>
                  <a:lnTo>
                    <a:pt x="279" y="198"/>
                  </a:lnTo>
                  <a:cubicBezTo>
                    <a:pt x="279" y="130"/>
                    <a:pt x="313" y="68"/>
                    <a:pt x="371" y="29"/>
                  </a:cubicBezTo>
                  <a:cubicBezTo>
                    <a:pt x="346" y="15"/>
                    <a:pt x="322" y="5"/>
                    <a:pt x="294"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83"/>
            <p:cNvSpPr/>
            <p:nvPr/>
          </p:nvSpPr>
          <p:spPr>
            <a:xfrm>
              <a:off x="5657657" y="2127472"/>
              <a:ext cx="9363" cy="25913"/>
            </a:xfrm>
            <a:custGeom>
              <a:avLst/>
              <a:gdLst/>
              <a:ahLst/>
              <a:cxnLst/>
              <a:rect l="l" t="t" r="r" b="b"/>
              <a:pathLst>
                <a:path w="357" h="988" extrusionOk="0">
                  <a:moveTo>
                    <a:pt x="231" y="1"/>
                  </a:moveTo>
                  <a:cubicBezTo>
                    <a:pt x="159" y="1"/>
                    <a:pt x="92" y="44"/>
                    <a:pt x="58" y="107"/>
                  </a:cubicBezTo>
                  <a:lnTo>
                    <a:pt x="49" y="116"/>
                  </a:lnTo>
                  <a:lnTo>
                    <a:pt x="49" y="819"/>
                  </a:lnTo>
                  <a:cubicBezTo>
                    <a:pt x="49" y="824"/>
                    <a:pt x="49" y="833"/>
                    <a:pt x="49" y="843"/>
                  </a:cubicBezTo>
                  <a:lnTo>
                    <a:pt x="49" y="848"/>
                  </a:lnTo>
                  <a:cubicBezTo>
                    <a:pt x="49" y="853"/>
                    <a:pt x="49" y="862"/>
                    <a:pt x="49" y="867"/>
                  </a:cubicBezTo>
                  <a:cubicBezTo>
                    <a:pt x="44" y="872"/>
                    <a:pt x="44" y="881"/>
                    <a:pt x="39" y="886"/>
                  </a:cubicBezTo>
                  <a:lnTo>
                    <a:pt x="39" y="891"/>
                  </a:lnTo>
                  <a:cubicBezTo>
                    <a:pt x="34" y="896"/>
                    <a:pt x="34" y="901"/>
                    <a:pt x="29" y="905"/>
                  </a:cubicBezTo>
                  <a:lnTo>
                    <a:pt x="29" y="910"/>
                  </a:lnTo>
                  <a:cubicBezTo>
                    <a:pt x="25" y="915"/>
                    <a:pt x="20" y="925"/>
                    <a:pt x="15" y="929"/>
                  </a:cubicBezTo>
                  <a:lnTo>
                    <a:pt x="15" y="934"/>
                  </a:lnTo>
                  <a:lnTo>
                    <a:pt x="0" y="944"/>
                  </a:lnTo>
                  <a:cubicBezTo>
                    <a:pt x="34" y="973"/>
                    <a:pt x="77" y="987"/>
                    <a:pt x="121" y="987"/>
                  </a:cubicBezTo>
                  <a:cubicBezTo>
                    <a:pt x="140" y="987"/>
                    <a:pt x="164" y="982"/>
                    <a:pt x="183" y="978"/>
                  </a:cubicBezTo>
                  <a:lnTo>
                    <a:pt x="203" y="968"/>
                  </a:lnTo>
                  <a:lnTo>
                    <a:pt x="207" y="968"/>
                  </a:lnTo>
                  <a:lnTo>
                    <a:pt x="227" y="954"/>
                  </a:lnTo>
                  <a:lnTo>
                    <a:pt x="231" y="949"/>
                  </a:lnTo>
                  <a:lnTo>
                    <a:pt x="241" y="939"/>
                  </a:lnTo>
                  <a:lnTo>
                    <a:pt x="246" y="934"/>
                  </a:lnTo>
                  <a:cubicBezTo>
                    <a:pt x="251" y="929"/>
                    <a:pt x="255" y="920"/>
                    <a:pt x="260" y="915"/>
                  </a:cubicBezTo>
                  <a:cubicBezTo>
                    <a:pt x="260" y="905"/>
                    <a:pt x="265" y="901"/>
                    <a:pt x="270" y="896"/>
                  </a:cubicBezTo>
                  <a:lnTo>
                    <a:pt x="270" y="891"/>
                  </a:lnTo>
                  <a:cubicBezTo>
                    <a:pt x="270" y="886"/>
                    <a:pt x="275" y="877"/>
                    <a:pt x="275" y="872"/>
                  </a:cubicBezTo>
                  <a:cubicBezTo>
                    <a:pt x="280" y="867"/>
                    <a:pt x="280" y="857"/>
                    <a:pt x="280" y="853"/>
                  </a:cubicBezTo>
                  <a:lnTo>
                    <a:pt x="280" y="848"/>
                  </a:lnTo>
                  <a:cubicBezTo>
                    <a:pt x="280" y="838"/>
                    <a:pt x="280" y="828"/>
                    <a:pt x="280" y="824"/>
                  </a:cubicBezTo>
                  <a:lnTo>
                    <a:pt x="280" y="116"/>
                  </a:lnTo>
                  <a:lnTo>
                    <a:pt x="284" y="107"/>
                  </a:lnTo>
                  <a:cubicBezTo>
                    <a:pt x="304" y="73"/>
                    <a:pt x="328" y="49"/>
                    <a:pt x="357" y="30"/>
                  </a:cubicBezTo>
                  <a:cubicBezTo>
                    <a:pt x="332" y="15"/>
                    <a:pt x="308" y="6"/>
                    <a:pt x="28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83"/>
            <p:cNvSpPr/>
            <p:nvPr/>
          </p:nvSpPr>
          <p:spPr>
            <a:xfrm>
              <a:off x="5616900" y="2151969"/>
              <a:ext cx="29794" cy="73726"/>
            </a:xfrm>
            <a:custGeom>
              <a:avLst/>
              <a:gdLst/>
              <a:ahLst/>
              <a:cxnLst/>
              <a:rect l="l" t="t" r="r" b="b"/>
              <a:pathLst>
                <a:path w="1136" h="2811" extrusionOk="0">
                  <a:moveTo>
                    <a:pt x="260" y="0"/>
                  </a:moveTo>
                  <a:lnTo>
                    <a:pt x="236" y="5"/>
                  </a:lnTo>
                  <a:lnTo>
                    <a:pt x="222" y="10"/>
                  </a:lnTo>
                  <a:lnTo>
                    <a:pt x="207" y="15"/>
                  </a:lnTo>
                  <a:lnTo>
                    <a:pt x="188" y="24"/>
                  </a:lnTo>
                  <a:lnTo>
                    <a:pt x="178" y="29"/>
                  </a:lnTo>
                  <a:cubicBezTo>
                    <a:pt x="169" y="34"/>
                    <a:pt x="159" y="39"/>
                    <a:pt x="154" y="44"/>
                  </a:cubicBezTo>
                  <a:cubicBezTo>
                    <a:pt x="0" y="174"/>
                    <a:pt x="29" y="592"/>
                    <a:pt x="48" y="963"/>
                  </a:cubicBezTo>
                  <a:cubicBezTo>
                    <a:pt x="87" y="1588"/>
                    <a:pt x="833" y="2146"/>
                    <a:pt x="838" y="2151"/>
                  </a:cubicBezTo>
                  <a:cubicBezTo>
                    <a:pt x="881" y="2185"/>
                    <a:pt x="910" y="2238"/>
                    <a:pt x="910" y="2291"/>
                  </a:cubicBezTo>
                  <a:lnTo>
                    <a:pt x="910" y="2810"/>
                  </a:lnTo>
                  <a:lnTo>
                    <a:pt x="1136" y="2810"/>
                  </a:lnTo>
                  <a:lnTo>
                    <a:pt x="1136" y="2296"/>
                  </a:lnTo>
                  <a:cubicBezTo>
                    <a:pt x="1136" y="2238"/>
                    <a:pt x="1112" y="2190"/>
                    <a:pt x="1068" y="2156"/>
                  </a:cubicBezTo>
                  <a:cubicBezTo>
                    <a:pt x="1059" y="2151"/>
                    <a:pt x="318" y="1588"/>
                    <a:pt x="279" y="967"/>
                  </a:cubicBezTo>
                  <a:cubicBezTo>
                    <a:pt x="255" y="597"/>
                    <a:pt x="231" y="174"/>
                    <a:pt x="380" y="48"/>
                  </a:cubicBezTo>
                  <a:cubicBezTo>
                    <a:pt x="390" y="44"/>
                    <a:pt x="400" y="39"/>
                    <a:pt x="404" y="34"/>
                  </a:cubicBezTo>
                  <a:lnTo>
                    <a:pt x="419" y="24"/>
                  </a:lnTo>
                  <a:lnTo>
                    <a:pt x="433" y="20"/>
                  </a:lnTo>
                  <a:lnTo>
                    <a:pt x="453" y="15"/>
                  </a:lnTo>
                  <a:lnTo>
                    <a:pt x="467" y="10"/>
                  </a:lnTo>
                  <a:lnTo>
                    <a:pt x="472" y="10"/>
                  </a:lnTo>
                  <a:lnTo>
                    <a:pt x="443" y="5"/>
                  </a:lnTo>
                  <a:lnTo>
                    <a:pt x="400"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83"/>
            <p:cNvSpPr/>
            <p:nvPr/>
          </p:nvSpPr>
          <p:spPr>
            <a:xfrm>
              <a:off x="5458512" y="2007088"/>
              <a:ext cx="19094" cy="13140"/>
            </a:xfrm>
            <a:custGeom>
              <a:avLst/>
              <a:gdLst/>
              <a:ahLst/>
              <a:cxnLst/>
              <a:rect l="l" t="t" r="r" b="b"/>
              <a:pathLst>
                <a:path w="728" h="501" extrusionOk="0">
                  <a:moveTo>
                    <a:pt x="1" y="0"/>
                  </a:moveTo>
                  <a:lnTo>
                    <a:pt x="515" y="501"/>
                  </a:lnTo>
                  <a:lnTo>
                    <a:pt x="727" y="4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83"/>
            <p:cNvSpPr/>
            <p:nvPr/>
          </p:nvSpPr>
          <p:spPr>
            <a:xfrm>
              <a:off x="5604153" y="2062350"/>
              <a:ext cx="18071" cy="20615"/>
            </a:xfrm>
            <a:custGeom>
              <a:avLst/>
              <a:gdLst/>
              <a:ahLst/>
              <a:cxnLst/>
              <a:rect l="l" t="t" r="r" b="b"/>
              <a:pathLst>
                <a:path w="689" h="786" extrusionOk="0">
                  <a:moveTo>
                    <a:pt x="164" y="1"/>
                  </a:moveTo>
                  <a:lnTo>
                    <a:pt x="10" y="569"/>
                  </a:lnTo>
                  <a:cubicBezTo>
                    <a:pt x="5" y="583"/>
                    <a:pt x="5" y="593"/>
                    <a:pt x="0" y="607"/>
                  </a:cubicBezTo>
                  <a:lnTo>
                    <a:pt x="429" y="785"/>
                  </a:lnTo>
                  <a:lnTo>
                    <a:pt x="688" y="218"/>
                  </a:lnTo>
                  <a:lnTo>
                    <a:pt x="16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83"/>
            <p:cNvSpPr/>
            <p:nvPr/>
          </p:nvSpPr>
          <p:spPr>
            <a:xfrm>
              <a:off x="5480858" y="2011494"/>
              <a:ext cx="44062" cy="30948"/>
            </a:xfrm>
            <a:custGeom>
              <a:avLst/>
              <a:gdLst/>
              <a:ahLst/>
              <a:cxnLst/>
              <a:rect l="l" t="t" r="r" b="b"/>
              <a:pathLst>
                <a:path w="1680" h="1180" extrusionOk="0">
                  <a:moveTo>
                    <a:pt x="255" y="1"/>
                  </a:moveTo>
                  <a:lnTo>
                    <a:pt x="0" y="535"/>
                  </a:lnTo>
                  <a:lnTo>
                    <a:pt x="1526" y="1180"/>
                  </a:lnTo>
                  <a:lnTo>
                    <a:pt x="1680" y="602"/>
                  </a:lnTo>
                  <a:lnTo>
                    <a:pt x="255"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83"/>
            <p:cNvSpPr/>
            <p:nvPr/>
          </p:nvSpPr>
          <p:spPr>
            <a:xfrm>
              <a:off x="5624978" y="2072080"/>
              <a:ext cx="16182" cy="17966"/>
            </a:xfrm>
            <a:custGeom>
              <a:avLst/>
              <a:gdLst/>
              <a:ahLst/>
              <a:cxnLst/>
              <a:rect l="l" t="t" r="r" b="b"/>
              <a:pathLst>
                <a:path w="617" h="685" extrusionOk="0">
                  <a:moveTo>
                    <a:pt x="260" y="0"/>
                  </a:moveTo>
                  <a:lnTo>
                    <a:pt x="0" y="563"/>
                  </a:lnTo>
                  <a:lnTo>
                    <a:pt x="270" y="674"/>
                  </a:lnTo>
                  <a:cubicBezTo>
                    <a:pt x="287" y="681"/>
                    <a:pt x="305" y="684"/>
                    <a:pt x="324" y="684"/>
                  </a:cubicBezTo>
                  <a:cubicBezTo>
                    <a:pt x="380" y="684"/>
                    <a:pt x="435" y="652"/>
                    <a:pt x="457" y="597"/>
                  </a:cubicBezTo>
                  <a:lnTo>
                    <a:pt x="587" y="299"/>
                  </a:lnTo>
                  <a:cubicBezTo>
                    <a:pt x="616" y="222"/>
                    <a:pt x="582" y="135"/>
                    <a:pt x="510" y="106"/>
                  </a:cubicBezTo>
                  <a:lnTo>
                    <a:pt x="260" y="0"/>
                  </a:ln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83"/>
            <p:cNvSpPr/>
            <p:nvPr/>
          </p:nvSpPr>
          <p:spPr>
            <a:xfrm>
              <a:off x="5386334" y="2267186"/>
              <a:ext cx="72204" cy="17808"/>
            </a:xfrm>
            <a:custGeom>
              <a:avLst/>
              <a:gdLst/>
              <a:ahLst/>
              <a:cxnLst/>
              <a:rect l="l" t="t" r="r" b="b"/>
              <a:pathLst>
                <a:path w="2753" h="679" extrusionOk="0">
                  <a:moveTo>
                    <a:pt x="0" y="0"/>
                  </a:moveTo>
                  <a:lnTo>
                    <a:pt x="0" y="679"/>
                  </a:lnTo>
                  <a:lnTo>
                    <a:pt x="2753" y="679"/>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83"/>
            <p:cNvSpPr/>
            <p:nvPr/>
          </p:nvSpPr>
          <p:spPr>
            <a:xfrm>
              <a:off x="5386203" y="2296325"/>
              <a:ext cx="72204" cy="44849"/>
            </a:xfrm>
            <a:custGeom>
              <a:avLst/>
              <a:gdLst/>
              <a:ahLst/>
              <a:cxnLst/>
              <a:rect l="l" t="t" r="r" b="b"/>
              <a:pathLst>
                <a:path w="2753" h="1710" extrusionOk="0">
                  <a:moveTo>
                    <a:pt x="0" y="1"/>
                  </a:moveTo>
                  <a:lnTo>
                    <a:pt x="0" y="1709"/>
                  </a:lnTo>
                  <a:lnTo>
                    <a:pt x="2753" y="1709"/>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83"/>
            <p:cNvSpPr/>
            <p:nvPr/>
          </p:nvSpPr>
          <p:spPr>
            <a:xfrm>
              <a:off x="5398451" y="2267186"/>
              <a:ext cx="60087" cy="17808"/>
            </a:xfrm>
            <a:custGeom>
              <a:avLst/>
              <a:gdLst/>
              <a:ahLst/>
              <a:cxnLst/>
              <a:rect l="l" t="t" r="r" b="b"/>
              <a:pathLst>
                <a:path w="2291" h="679" extrusionOk="0">
                  <a:moveTo>
                    <a:pt x="0" y="0"/>
                  </a:moveTo>
                  <a:lnTo>
                    <a:pt x="0" y="679"/>
                  </a:lnTo>
                  <a:lnTo>
                    <a:pt x="2291" y="679"/>
                  </a:lnTo>
                  <a:lnTo>
                    <a:pt x="2291"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83"/>
            <p:cNvSpPr/>
            <p:nvPr/>
          </p:nvSpPr>
          <p:spPr>
            <a:xfrm>
              <a:off x="5398451" y="2296325"/>
              <a:ext cx="60087" cy="44849"/>
            </a:xfrm>
            <a:custGeom>
              <a:avLst/>
              <a:gdLst/>
              <a:ahLst/>
              <a:cxnLst/>
              <a:rect l="l" t="t" r="r" b="b"/>
              <a:pathLst>
                <a:path w="2291" h="1710" extrusionOk="0">
                  <a:moveTo>
                    <a:pt x="0" y="1"/>
                  </a:moveTo>
                  <a:lnTo>
                    <a:pt x="0" y="1709"/>
                  </a:lnTo>
                  <a:lnTo>
                    <a:pt x="2291" y="1709"/>
                  </a:lnTo>
                  <a:lnTo>
                    <a:pt x="229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83"/>
            <p:cNvSpPr/>
            <p:nvPr/>
          </p:nvSpPr>
          <p:spPr>
            <a:xfrm>
              <a:off x="5633161" y="2265036"/>
              <a:ext cx="72231" cy="76138"/>
            </a:xfrm>
            <a:custGeom>
              <a:avLst/>
              <a:gdLst/>
              <a:ahLst/>
              <a:cxnLst/>
              <a:rect l="l" t="t" r="r" b="b"/>
              <a:pathLst>
                <a:path w="2754" h="2903" extrusionOk="0">
                  <a:moveTo>
                    <a:pt x="1" y="1"/>
                  </a:moveTo>
                  <a:lnTo>
                    <a:pt x="1" y="2902"/>
                  </a:lnTo>
                  <a:lnTo>
                    <a:pt x="2753" y="2902"/>
                  </a:lnTo>
                  <a:lnTo>
                    <a:pt x="2753"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83"/>
            <p:cNvSpPr/>
            <p:nvPr/>
          </p:nvSpPr>
          <p:spPr>
            <a:xfrm>
              <a:off x="5633161" y="2235897"/>
              <a:ext cx="72231" cy="17940"/>
            </a:xfrm>
            <a:custGeom>
              <a:avLst/>
              <a:gdLst/>
              <a:ahLst/>
              <a:cxnLst/>
              <a:rect l="l" t="t" r="r" b="b"/>
              <a:pathLst>
                <a:path w="2754" h="684" extrusionOk="0">
                  <a:moveTo>
                    <a:pt x="1" y="0"/>
                  </a:moveTo>
                  <a:lnTo>
                    <a:pt x="1" y="683"/>
                  </a:lnTo>
                  <a:lnTo>
                    <a:pt x="2753" y="683"/>
                  </a:lnTo>
                  <a:lnTo>
                    <a:pt x="2753"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83"/>
            <p:cNvSpPr/>
            <p:nvPr/>
          </p:nvSpPr>
          <p:spPr>
            <a:xfrm>
              <a:off x="5648819" y="2265036"/>
              <a:ext cx="56573" cy="76138"/>
            </a:xfrm>
            <a:custGeom>
              <a:avLst/>
              <a:gdLst/>
              <a:ahLst/>
              <a:cxnLst/>
              <a:rect l="l" t="t" r="r" b="b"/>
              <a:pathLst>
                <a:path w="2157" h="2903" extrusionOk="0">
                  <a:moveTo>
                    <a:pt x="1" y="1"/>
                  </a:moveTo>
                  <a:lnTo>
                    <a:pt x="1" y="2902"/>
                  </a:lnTo>
                  <a:lnTo>
                    <a:pt x="2156" y="2902"/>
                  </a:lnTo>
                  <a:lnTo>
                    <a:pt x="2156"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83"/>
            <p:cNvSpPr/>
            <p:nvPr/>
          </p:nvSpPr>
          <p:spPr>
            <a:xfrm>
              <a:off x="5648819" y="2235897"/>
              <a:ext cx="56573" cy="17940"/>
            </a:xfrm>
            <a:custGeom>
              <a:avLst/>
              <a:gdLst/>
              <a:ahLst/>
              <a:cxnLst/>
              <a:rect l="l" t="t" r="r" b="b"/>
              <a:pathLst>
                <a:path w="2157" h="684" extrusionOk="0">
                  <a:moveTo>
                    <a:pt x="1" y="0"/>
                  </a:moveTo>
                  <a:lnTo>
                    <a:pt x="1" y="683"/>
                  </a:lnTo>
                  <a:lnTo>
                    <a:pt x="2156" y="683"/>
                  </a:lnTo>
                  <a:lnTo>
                    <a:pt x="2156"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83"/>
            <p:cNvSpPr/>
            <p:nvPr/>
          </p:nvSpPr>
          <p:spPr>
            <a:xfrm>
              <a:off x="5507977" y="2140219"/>
              <a:ext cx="72231" cy="17835"/>
            </a:xfrm>
            <a:custGeom>
              <a:avLst/>
              <a:gdLst/>
              <a:ahLst/>
              <a:cxnLst/>
              <a:rect l="l" t="t" r="r" b="b"/>
              <a:pathLst>
                <a:path w="2754" h="680" extrusionOk="0">
                  <a:moveTo>
                    <a:pt x="1" y="1"/>
                  </a:moveTo>
                  <a:lnTo>
                    <a:pt x="1" y="679"/>
                  </a:lnTo>
                  <a:lnTo>
                    <a:pt x="2753" y="679"/>
                  </a:lnTo>
                  <a:lnTo>
                    <a:pt x="2753"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83"/>
            <p:cNvSpPr/>
            <p:nvPr/>
          </p:nvSpPr>
          <p:spPr>
            <a:xfrm>
              <a:off x="5507977" y="2169384"/>
              <a:ext cx="72231" cy="171790"/>
            </a:xfrm>
            <a:custGeom>
              <a:avLst/>
              <a:gdLst/>
              <a:ahLst/>
              <a:cxnLst/>
              <a:rect l="l" t="t" r="r" b="b"/>
              <a:pathLst>
                <a:path w="2754" h="6550" extrusionOk="0">
                  <a:moveTo>
                    <a:pt x="1" y="0"/>
                  </a:moveTo>
                  <a:lnTo>
                    <a:pt x="1" y="6549"/>
                  </a:lnTo>
                  <a:lnTo>
                    <a:pt x="2753" y="6549"/>
                  </a:lnTo>
                  <a:lnTo>
                    <a:pt x="2753"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83"/>
            <p:cNvSpPr/>
            <p:nvPr/>
          </p:nvSpPr>
          <p:spPr>
            <a:xfrm>
              <a:off x="5519333" y="2140219"/>
              <a:ext cx="60874" cy="17835"/>
            </a:xfrm>
            <a:custGeom>
              <a:avLst/>
              <a:gdLst/>
              <a:ahLst/>
              <a:cxnLst/>
              <a:rect l="l" t="t" r="r" b="b"/>
              <a:pathLst>
                <a:path w="2321" h="680" extrusionOk="0">
                  <a:moveTo>
                    <a:pt x="1" y="1"/>
                  </a:moveTo>
                  <a:lnTo>
                    <a:pt x="1" y="679"/>
                  </a:lnTo>
                  <a:lnTo>
                    <a:pt x="2320" y="679"/>
                  </a:lnTo>
                  <a:lnTo>
                    <a:pt x="2320"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83"/>
            <p:cNvSpPr/>
            <p:nvPr/>
          </p:nvSpPr>
          <p:spPr>
            <a:xfrm>
              <a:off x="5519333" y="2169384"/>
              <a:ext cx="66041" cy="171790"/>
            </a:xfrm>
            <a:custGeom>
              <a:avLst/>
              <a:gdLst/>
              <a:ahLst/>
              <a:cxnLst/>
              <a:rect l="l" t="t" r="r" b="b"/>
              <a:pathLst>
                <a:path w="2518" h="6550" extrusionOk="0">
                  <a:moveTo>
                    <a:pt x="1" y="0"/>
                  </a:moveTo>
                  <a:lnTo>
                    <a:pt x="1" y="6549"/>
                  </a:lnTo>
                  <a:lnTo>
                    <a:pt x="2517" y="6549"/>
                  </a:lnTo>
                  <a:lnTo>
                    <a:pt x="2517"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83"/>
            <p:cNvSpPr/>
            <p:nvPr/>
          </p:nvSpPr>
          <p:spPr>
            <a:xfrm>
              <a:off x="5479966" y="2018314"/>
              <a:ext cx="44193" cy="25152"/>
            </a:xfrm>
            <a:custGeom>
              <a:avLst/>
              <a:gdLst/>
              <a:ahLst/>
              <a:cxnLst/>
              <a:rect l="l" t="t" r="r" b="b"/>
              <a:pathLst>
                <a:path w="1685" h="959" extrusionOk="0">
                  <a:moveTo>
                    <a:pt x="130" y="1"/>
                  </a:moveTo>
                  <a:lnTo>
                    <a:pt x="1" y="280"/>
                  </a:lnTo>
                  <a:lnTo>
                    <a:pt x="1603" y="958"/>
                  </a:lnTo>
                  <a:lnTo>
                    <a:pt x="1685" y="660"/>
                  </a:lnTo>
                  <a:lnTo>
                    <a:pt x="13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83"/>
            <p:cNvSpPr/>
            <p:nvPr/>
          </p:nvSpPr>
          <p:spPr>
            <a:xfrm>
              <a:off x="5603261" y="2070192"/>
              <a:ext cx="15159" cy="13009"/>
            </a:xfrm>
            <a:custGeom>
              <a:avLst/>
              <a:gdLst/>
              <a:ahLst/>
              <a:cxnLst/>
              <a:rect l="l" t="t" r="r" b="b"/>
              <a:pathLst>
                <a:path w="578" h="496" extrusionOk="0">
                  <a:moveTo>
                    <a:pt x="82" y="0"/>
                  </a:moveTo>
                  <a:lnTo>
                    <a:pt x="5" y="265"/>
                  </a:lnTo>
                  <a:cubicBezTo>
                    <a:pt x="5" y="275"/>
                    <a:pt x="5" y="289"/>
                    <a:pt x="1" y="303"/>
                  </a:cubicBezTo>
                  <a:lnTo>
                    <a:pt x="453" y="496"/>
                  </a:lnTo>
                  <a:lnTo>
                    <a:pt x="578" y="222"/>
                  </a:lnTo>
                  <a:lnTo>
                    <a:pt x="578" y="212"/>
                  </a:lnTo>
                  <a:lnTo>
                    <a:pt x="82"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83"/>
            <p:cNvSpPr/>
            <p:nvPr/>
          </p:nvSpPr>
          <p:spPr>
            <a:xfrm>
              <a:off x="5649212" y="2124325"/>
              <a:ext cx="11383" cy="30555"/>
            </a:xfrm>
            <a:custGeom>
              <a:avLst/>
              <a:gdLst/>
              <a:ahLst/>
              <a:cxnLst/>
              <a:rect l="l" t="t" r="r" b="b"/>
              <a:pathLst>
                <a:path w="434" h="1165" extrusionOk="0">
                  <a:moveTo>
                    <a:pt x="217" y="1"/>
                  </a:moveTo>
                  <a:cubicBezTo>
                    <a:pt x="108" y="1"/>
                    <a:pt x="0" y="73"/>
                    <a:pt x="0" y="217"/>
                  </a:cubicBezTo>
                  <a:lnTo>
                    <a:pt x="0" y="948"/>
                  </a:lnTo>
                  <a:cubicBezTo>
                    <a:pt x="0" y="1069"/>
                    <a:pt x="96" y="1165"/>
                    <a:pt x="217" y="1165"/>
                  </a:cubicBezTo>
                  <a:cubicBezTo>
                    <a:pt x="337" y="1165"/>
                    <a:pt x="433" y="1069"/>
                    <a:pt x="433" y="948"/>
                  </a:cubicBezTo>
                  <a:lnTo>
                    <a:pt x="433" y="217"/>
                  </a:lnTo>
                  <a:cubicBezTo>
                    <a:pt x="433" y="73"/>
                    <a:pt x="325"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83"/>
            <p:cNvSpPr/>
            <p:nvPr/>
          </p:nvSpPr>
          <p:spPr>
            <a:xfrm>
              <a:off x="5668752" y="2127368"/>
              <a:ext cx="11383" cy="27513"/>
            </a:xfrm>
            <a:custGeom>
              <a:avLst/>
              <a:gdLst/>
              <a:ahLst/>
              <a:cxnLst/>
              <a:rect l="l" t="t" r="r" b="b"/>
              <a:pathLst>
                <a:path w="434" h="1049" extrusionOk="0">
                  <a:moveTo>
                    <a:pt x="217" y="0"/>
                  </a:moveTo>
                  <a:cubicBezTo>
                    <a:pt x="109" y="0"/>
                    <a:pt x="1" y="72"/>
                    <a:pt x="1" y="217"/>
                  </a:cubicBezTo>
                  <a:lnTo>
                    <a:pt x="1" y="832"/>
                  </a:lnTo>
                  <a:cubicBezTo>
                    <a:pt x="1" y="953"/>
                    <a:pt x="97" y="1049"/>
                    <a:pt x="217" y="1049"/>
                  </a:cubicBezTo>
                  <a:cubicBezTo>
                    <a:pt x="338" y="1049"/>
                    <a:pt x="434" y="953"/>
                    <a:pt x="434" y="832"/>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83"/>
            <p:cNvSpPr/>
            <p:nvPr/>
          </p:nvSpPr>
          <p:spPr>
            <a:xfrm>
              <a:off x="5688317" y="2135052"/>
              <a:ext cx="11383" cy="22608"/>
            </a:xfrm>
            <a:custGeom>
              <a:avLst/>
              <a:gdLst/>
              <a:ahLst/>
              <a:cxnLst/>
              <a:rect l="l" t="t" r="r" b="b"/>
              <a:pathLst>
                <a:path w="434" h="862" extrusionOk="0">
                  <a:moveTo>
                    <a:pt x="217" y="1"/>
                  </a:moveTo>
                  <a:cubicBezTo>
                    <a:pt x="109" y="1"/>
                    <a:pt x="1" y="73"/>
                    <a:pt x="1" y="217"/>
                  </a:cubicBezTo>
                  <a:lnTo>
                    <a:pt x="1" y="645"/>
                  </a:lnTo>
                  <a:cubicBezTo>
                    <a:pt x="1" y="766"/>
                    <a:pt x="97" y="862"/>
                    <a:pt x="217" y="862"/>
                  </a:cubicBezTo>
                  <a:cubicBezTo>
                    <a:pt x="338" y="862"/>
                    <a:pt x="434" y="766"/>
                    <a:pt x="434" y="650"/>
                  </a:cubicBezTo>
                  <a:lnTo>
                    <a:pt x="434" y="217"/>
                  </a:lnTo>
                  <a:cubicBezTo>
                    <a:pt x="434" y="73"/>
                    <a:pt x="326"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83"/>
            <p:cNvSpPr/>
            <p:nvPr/>
          </p:nvSpPr>
          <p:spPr>
            <a:xfrm>
              <a:off x="5606540" y="2111946"/>
              <a:ext cx="115112" cy="240952"/>
            </a:xfrm>
            <a:custGeom>
              <a:avLst/>
              <a:gdLst/>
              <a:ahLst/>
              <a:cxnLst/>
              <a:rect l="l" t="t" r="r" b="b"/>
              <a:pathLst>
                <a:path w="4389" h="9187" extrusionOk="0">
                  <a:moveTo>
                    <a:pt x="1468" y="434"/>
                  </a:moveTo>
                  <a:cubicBezTo>
                    <a:pt x="1555" y="434"/>
                    <a:pt x="1627" y="501"/>
                    <a:pt x="1627" y="588"/>
                  </a:cubicBezTo>
                  <a:lnTo>
                    <a:pt x="1627" y="689"/>
                  </a:lnTo>
                  <a:cubicBezTo>
                    <a:pt x="1627" y="827"/>
                    <a:pt x="1735" y="904"/>
                    <a:pt x="1843" y="904"/>
                  </a:cubicBezTo>
                  <a:cubicBezTo>
                    <a:pt x="1928" y="904"/>
                    <a:pt x="2012" y="858"/>
                    <a:pt x="2046" y="756"/>
                  </a:cubicBezTo>
                  <a:cubicBezTo>
                    <a:pt x="2065" y="694"/>
                    <a:pt x="2127" y="651"/>
                    <a:pt x="2195" y="651"/>
                  </a:cubicBezTo>
                  <a:lnTo>
                    <a:pt x="2214" y="651"/>
                  </a:lnTo>
                  <a:cubicBezTo>
                    <a:pt x="2301" y="651"/>
                    <a:pt x="2368" y="718"/>
                    <a:pt x="2368" y="805"/>
                  </a:cubicBezTo>
                  <a:lnTo>
                    <a:pt x="2368" y="833"/>
                  </a:lnTo>
                  <a:cubicBezTo>
                    <a:pt x="2371" y="971"/>
                    <a:pt x="2480" y="1049"/>
                    <a:pt x="2589" y="1049"/>
                  </a:cubicBezTo>
                  <a:cubicBezTo>
                    <a:pt x="2673" y="1049"/>
                    <a:pt x="2758" y="1002"/>
                    <a:pt x="2792" y="901"/>
                  </a:cubicBezTo>
                  <a:cubicBezTo>
                    <a:pt x="2811" y="833"/>
                    <a:pt x="2873" y="790"/>
                    <a:pt x="2941" y="790"/>
                  </a:cubicBezTo>
                  <a:lnTo>
                    <a:pt x="2960" y="790"/>
                  </a:lnTo>
                  <a:cubicBezTo>
                    <a:pt x="3047" y="790"/>
                    <a:pt x="3114" y="857"/>
                    <a:pt x="3114" y="944"/>
                  </a:cubicBezTo>
                  <a:lnTo>
                    <a:pt x="3114" y="1098"/>
                  </a:lnTo>
                  <a:cubicBezTo>
                    <a:pt x="3114" y="1240"/>
                    <a:pt x="3222" y="1311"/>
                    <a:pt x="3330" y="1311"/>
                  </a:cubicBezTo>
                  <a:cubicBezTo>
                    <a:pt x="3439" y="1311"/>
                    <a:pt x="3547" y="1240"/>
                    <a:pt x="3547" y="1098"/>
                  </a:cubicBezTo>
                  <a:cubicBezTo>
                    <a:pt x="3547" y="1011"/>
                    <a:pt x="3619" y="939"/>
                    <a:pt x="3701" y="939"/>
                  </a:cubicBezTo>
                  <a:lnTo>
                    <a:pt x="3725" y="939"/>
                  </a:lnTo>
                  <a:cubicBezTo>
                    <a:pt x="3812" y="939"/>
                    <a:pt x="3879" y="1011"/>
                    <a:pt x="3879" y="1098"/>
                  </a:cubicBezTo>
                  <a:lnTo>
                    <a:pt x="3879" y="2109"/>
                  </a:lnTo>
                  <a:lnTo>
                    <a:pt x="3879" y="2133"/>
                  </a:lnTo>
                  <a:cubicBezTo>
                    <a:pt x="3903" y="2388"/>
                    <a:pt x="3884" y="3133"/>
                    <a:pt x="3494" y="3461"/>
                  </a:cubicBezTo>
                  <a:cubicBezTo>
                    <a:pt x="3446" y="3504"/>
                    <a:pt x="3417" y="3562"/>
                    <a:pt x="3417" y="3624"/>
                  </a:cubicBezTo>
                  <a:lnTo>
                    <a:pt x="3417" y="4312"/>
                  </a:lnTo>
                  <a:lnTo>
                    <a:pt x="1353" y="4312"/>
                  </a:lnTo>
                  <a:lnTo>
                    <a:pt x="1353" y="3836"/>
                  </a:lnTo>
                  <a:cubicBezTo>
                    <a:pt x="1353" y="3769"/>
                    <a:pt x="1319" y="3701"/>
                    <a:pt x="1266" y="3663"/>
                  </a:cubicBezTo>
                  <a:lnTo>
                    <a:pt x="1261" y="3658"/>
                  </a:lnTo>
                  <a:cubicBezTo>
                    <a:pt x="1257" y="3653"/>
                    <a:pt x="530" y="3105"/>
                    <a:pt x="492" y="2498"/>
                  </a:cubicBezTo>
                  <a:cubicBezTo>
                    <a:pt x="472" y="2157"/>
                    <a:pt x="443" y="1733"/>
                    <a:pt x="578" y="1618"/>
                  </a:cubicBezTo>
                  <a:cubicBezTo>
                    <a:pt x="614" y="1588"/>
                    <a:pt x="669" y="1575"/>
                    <a:pt x="743" y="1575"/>
                  </a:cubicBezTo>
                  <a:cubicBezTo>
                    <a:pt x="779" y="1575"/>
                    <a:pt x="818" y="1578"/>
                    <a:pt x="862" y="1584"/>
                  </a:cubicBezTo>
                  <a:lnTo>
                    <a:pt x="862" y="1878"/>
                  </a:lnTo>
                  <a:cubicBezTo>
                    <a:pt x="862" y="2022"/>
                    <a:pt x="970" y="2094"/>
                    <a:pt x="1079" y="2094"/>
                  </a:cubicBezTo>
                  <a:cubicBezTo>
                    <a:pt x="1187" y="2094"/>
                    <a:pt x="1295" y="2022"/>
                    <a:pt x="1295" y="1878"/>
                  </a:cubicBezTo>
                  <a:lnTo>
                    <a:pt x="1295" y="588"/>
                  </a:lnTo>
                  <a:cubicBezTo>
                    <a:pt x="1295" y="501"/>
                    <a:pt x="1362" y="434"/>
                    <a:pt x="1449" y="434"/>
                  </a:cubicBezTo>
                  <a:close/>
                  <a:moveTo>
                    <a:pt x="3773" y="4741"/>
                  </a:moveTo>
                  <a:lnTo>
                    <a:pt x="3773" y="5419"/>
                  </a:lnTo>
                  <a:lnTo>
                    <a:pt x="1021" y="5419"/>
                  </a:lnTo>
                  <a:lnTo>
                    <a:pt x="1021" y="4741"/>
                  </a:lnTo>
                  <a:close/>
                  <a:moveTo>
                    <a:pt x="3773" y="5852"/>
                  </a:moveTo>
                  <a:lnTo>
                    <a:pt x="3773" y="8749"/>
                  </a:lnTo>
                  <a:lnTo>
                    <a:pt x="1021" y="8749"/>
                  </a:lnTo>
                  <a:lnTo>
                    <a:pt x="1021" y="5852"/>
                  </a:lnTo>
                  <a:close/>
                  <a:moveTo>
                    <a:pt x="1449" y="1"/>
                  </a:moveTo>
                  <a:cubicBezTo>
                    <a:pt x="1127" y="1"/>
                    <a:pt x="862" y="266"/>
                    <a:pt x="862" y="588"/>
                  </a:cubicBezTo>
                  <a:lnTo>
                    <a:pt x="862" y="1156"/>
                  </a:lnTo>
                  <a:cubicBezTo>
                    <a:pt x="820" y="1152"/>
                    <a:pt x="780" y="1149"/>
                    <a:pt x="741" y="1149"/>
                  </a:cubicBezTo>
                  <a:cubicBezTo>
                    <a:pt x="561" y="1149"/>
                    <a:pt x="415" y="1196"/>
                    <a:pt x="304" y="1291"/>
                  </a:cubicBezTo>
                  <a:cubicBezTo>
                    <a:pt x="1" y="1546"/>
                    <a:pt x="30" y="2046"/>
                    <a:pt x="63" y="2532"/>
                  </a:cubicBezTo>
                  <a:cubicBezTo>
                    <a:pt x="102" y="3196"/>
                    <a:pt x="694" y="3749"/>
                    <a:pt x="920" y="3942"/>
                  </a:cubicBezTo>
                  <a:lnTo>
                    <a:pt x="920" y="4312"/>
                  </a:lnTo>
                  <a:lnTo>
                    <a:pt x="804" y="4312"/>
                  </a:lnTo>
                  <a:cubicBezTo>
                    <a:pt x="689" y="4312"/>
                    <a:pt x="593" y="4409"/>
                    <a:pt x="593" y="4529"/>
                  </a:cubicBezTo>
                  <a:lnTo>
                    <a:pt x="593" y="8970"/>
                  </a:lnTo>
                  <a:cubicBezTo>
                    <a:pt x="593" y="9090"/>
                    <a:pt x="689" y="9187"/>
                    <a:pt x="804" y="9187"/>
                  </a:cubicBezTo>
                  <a:lnTo>
                    <a:pt x="3990" y="9187"/>
                  </a:lnTo>
                  <a:cubicBezTo>
                    <a:pt x="4110" y="9187"/>
                    <a:pt x="4206" y="9090"/>
                    <a:pt x="4206" y="8970"/>
                  </a:cubicBezTo>
                  <a:lnTo>
                    <a:pt x="4206" y="4524"/>
                  </a:lnTo>
                  <a:cubicBezTo>
                    <a:pt x="4206" y="4404"/>
                    <a:pt x="4110" y="4307"/>
                    <a:pt x="3990" y="4307"/>
                  </a:cubicBezTo>
                  <a:lnTo>
                    <a:pt x="3855" y="4307"/>
                  </a:lnTo>
                  <a:lnTo>
                    <a:pt x="3855" y="3720"/>
                  </a:lnTo>
                  <a:cubicBezTo>
                    <a:pt x="4389" y="3182"/>
                    <a:pt x="4326" y="2219"/>
                    <a:pt x="4317" y="2099"/>
                  </a:cubicBezTo>
                  <a:lnTo>
                    <a:pt x="4317" y="1098"/>
                  </a:lnTo>
                  <a:cubicBezTo>
                    <a:pt x="4317" y="771"/>
                    <a:pt x="4052" y="511"/>
                    <a:pt x="3730" y="511"/>
                  </a:cubicBezTo>
                  <a:lnTo>
                    <a:pt x="3711" y="511"/>
                  </a:lnTo>
                  <a:cubicBezTo>
                    <a:pt x="3620" y="559"/>
                    <a:pt x="3523" y="582"/>
                    <a:pt x="3427" y="582"/>
                  </a:cubicBezTo>
                  <a:cubicBezTo>
                    <a:pt x="3251" y="582"/>
                    <a:pt x="3080" y="505"/>
                    <a:pt x="2965" y="362"/>
                  </a:cubicBezTo>
                  <a:lnTo>
                    <a:pt x="2945" y="362"/>
                  </a:lnTo>
                  <a:cubicBezTo>
                    <a:pt x="2859" y="406"/>
                    <a:pt x="2766" y="427"/>
                    <a:pt x="2673" y="427"/>
                  </a:cubicBezTo>
                  <a:cubicBezTo>
                    <a:pt x="2502" y="427"/>
                    <a:pt x="2334" y="355"/>
                    <a:pt x="2219" y="218"/>
                  </a:cubicBezTo>
                  <a:lnTo>
                    <a:pt x="2195" y="218"/>
                  </a:lnTo>
                  <a:cubicBezTo>
                    <a:pt x="2118" y="251"/>
                    <a:pt x="2038" y="267"/>
                    <a:pt x="1959" y="267"/>
                  </a:cubicBezTo>
                  <a:cubicBezTo>
                    <a:pt x="1766" y="267"/>
                    <a:pt x="1582" y="172"/>
                    <a:pt x="14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83"/>
            <p:cNvSpPr/>
            <p:nvPr/>
          </p:nvSpPr>
          <p:spPr>
            <a:xfrm>
              <a:off x="5402359" y="2155510"/>
              <a:ext cx="11252" cy="30686"/>
            </a:xfrm>
            <a:custGeom>
              <a:avLst/>
              <a:gdLst/>
              <a:ahLst/>
              <a:cxnLst/>
              <a:rect l="l" t="t" r="r" b="b"/>
              <a:pathLst>
                <a:path w="429" h="1170" extrusionOk="0">
                  <a:moveTo>
                    <a:pt x="214" y="0"/>
                  </a:moveTo>
                  <a:cubicBezTo>
                    <a:pt x="107" y="0"/>
                    <a:pt x="0" y="72"/>
                    <a:pt x="0" y="217"/>
                  </a:cubicBezTo>
                  <a:lnTo>
                    <a:pt x="0" y="953"/>
                  </a:lnTo>
                  <a:cubicBezTo>
                    <a:pt x="0" y="1073"/>
                    <a:pt x="97" y="1169"/>
                    <a:pt x="212" y="1169"/>
                  </a:cubicBezTo>
                  <a:cubicBezTo>
                    <a:pt x="332" y="1169"/>
                    <a:pt x="429" y="1068"/>
                    <a:pt x="429" y="953"/>
                  </a:cubicBezTo>
                  <a:lnTo>
                    <a:pt x="429" y="217"/>
                  </a:lnTo>
                  <a:cubicBezTo>
                    <a:pt x="429" y="72"/>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83"/>
            <p:cNvSpPr/>
            <p:nvPr/>
          </p:nvSpPr>
          <p:spPr>
            <a:xfrm>
              <a:off x="5421925" y="2158657"/>
              <a:ext cx="11252" cy="27539"/>
            </a:xfrm>
            <a:custGeom>
              <a:avLst/>
              <a:gdLst/>
              <a:ahLst/>
              <a:cxnLst/>
              <a:rect l="l" t="t" r="r" b="b"/>
              <a:pathLst>
                <a:path w="429" h="1050" extrusionOk="0">
                  <a:moveTo>
                    <a:pt x="214" y="0"/>
                  </a:moveTo>
                  <a:cubicBezTo>
                    <a:pt x="107" y="0"/>
                    <a:pt x="0" y="73"/>
                    <a:pt x="0" y="217"/>
                  </a:cubicBezTo>
                  <a:lnTo>
                    <a:pt x="0" y="833"/>
                  </a:lnTo>
                  <a:cubicBezTo>
                    <a:pt x="0" y="953"/>
                    <a:pt x="96" y="1049"/>
                    <a:pt x="212" y="1049"/>
                  </a:cubicBezTo>
                  <a:cubicBezTo>
                    <a:pt x="332" y="1049"/>
                    <a:pt x="428" y="953"/>
                    <a:pt x="428" y="833"/>
                  </a:cubicBezTo>
                  <a:lnTo>
                    <a:pt x="428" y="217"/>
                  </a:lnTo>
                  <a:cubicBezTo>
                    <a:pt x="428" y="73"/>
                    <a:pt x="32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83"/>
            <p:cNvSpPr/>
            <p:nvPr/>
          </p:nvSpPr>
          <p:spPr>
            <a:xfrm>
              <a:off x="5441464" y="2166237"/>
              <a:ext cx="11383" cy="22739"/>
            </a:xfrm>
            <a:custGeom>
              <a:avLst/>
              <a:gdLst/>
              <a:ahLst/>
              <a:cxnLst/>
              <a:rect l="l" t="t" r="r" b="b"/>
              <a:pathLst>
                <a:path w="434" h="867" extrusionOk="0">
                  <a:moveTo>
                    <a:pt x="217" y="0"/>
                  </a:moveTo>
                  <a:cubicBezTo>
                    <a:pt x="109" y="0"/>
                    <a:pt x="1" y="72"/>
                    <a:pt x="1" y="217"/>
                  </a:cubicBezTo>
                  <a:lnTo>
                    <a:pt x="1" y="650"/>
                  </a:lnTo>
                  <a:cubicBezTo>
                    <a:pt x="1" y="770"/>
                    <a:pt x="97" y="866"/>
                    <a:pt x="217" y="866"/>
                  </a:cubicBezTo>
                  <a:cubicBezTo>
                    <a:pt x="333" y="866"/>
                    <a:pt x="434" y="770"/>
                    <a:pt x="434" y="650"/>
                  </a:cubicBezTo>
                  <a:lnTo>
                    <a:pt x="434" y="217"/>
                  </a:lnTo>
                  <a:cubicBezTo>
                    <a:pt x="434" y="72"/>
                    <a:pt x="326"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83"/>
            <p:cNvSpPr/>
            <p:nvPr/>
          </p:nvSpPr>
          <p:spPr>
            <a:xfrm>
              <a:off x="5359818" y="2143130"/>
              <a:ext cx="114876" cy="209636"/>
            </a:xfrm>
            <a:custGeom>
              <a:avLst/>
              <a:gdLst/>
              <a:ahLst/>
              <a:cxnLst/>
              <a:rect l="l" t="t" r="r" b="b"/>
              <a:pathLst>
                <a:path w="4380" h="7993" extrusionOk="0">
                  <a:moveTo>
                    <a:pt x="1464" y="434"/>
                  </a:moveTo>
                  <a:cubicBezTo>
                    <a:pt x="1550" y="434"/>
                    <a:pt x="1617" y="506"/>
                    <a:pt x="1617" y="592"/>
                  </a:cubicBezTo>
                  <a:lnTo>
                    <a:pt x="1617" y="689"/>
                  </a:lnTo>
                  <a:cubicBezTo>
                    <a:pt x="1617" y="827"/>
                    <a:pt x="1727" y="904"/>
                    <a:pt x="1837" y="904"/>
                  </a:cubicBezTo>
                  <a:cubicBezTo>
                    <a:pt x="1922" y="904"/>
                    <a:pt x="2007" y="857"/>
                    <a:pt x="2041" y="756"/>
                  </a:cubicBezTo>
                  <a:cubicBezTo>
                    <a:pt x="2060" y="693"/>
                    <a:pt x="2118" y="650"/>
                    <a:pt x="2185" y="650"/>
                  </a:cubicBezTo>
                  <a:lnTo>
                    <a:pt x="2209" y="650"/>
                  </a:lnTo>
                  <a:cubicBezTo>
                    <a:pt x="2296" y="650"/>
                    <a:pt x="2363" y="717"/>
                    <a:pt x="2363" y="804"/>
                  </a:cubicBezTo>
                  <a:lnTo>
                    <a:pt x="2363" y="838"/>
                  </a:lnTo>
                  <a:cubicBezTo>
                    <a:pt x="2366" y="973"/>
                    <a:pt x="2475" y="1048"/>
                    <a:pt x="2582" y="1048"/>
                  </a:cubicBezTo>
                  <a:cubicBezTo>
                    <a:pt x="2666" y="1048"/>
                    <a:pt x="2750" y="1002"/>
                    <a:pt x="2782" y="900"/>
                  </a:cubicBezTo>
                  <a:cubicBezTo>
                    <a:pt x="2806" y="833"/>
                    <a:pt x="2864" y="790"/>
                    <a:pt x="2931" y="790"/>
                  </a:cubicBezTo>
                  <a:lnTo>
                    <a:pt x="2955" y="790"/>
                  </a:lnTo>
                  <a:cubicBezTo>
                    <a:pt x="3042" y="790"/>
                    <a:pt x="3109" y="862"/>
                    <a:pt x="3109" y="944"/>
                  </a:cubicBezTo>
                  <a:lnTo>
                    <a:pt x="3109" y="1093"/>
                  </a:lnTo>
                  <a:cubicBezTo>
                    <a:pt x="3109" y="1237"/>
                    <a:pt x="3217" y="1309"/>
                    <a:pt x="3326" y="1309"/>
                  </a:cubicBezTo>
                  <a:cubicBezTo>
                    <a:pt x="3434" y="1309"/>
                    <a:pt x="3542" y="1237"/>
                    <a:pt x="3542" y="1093"/>
                  </a:cubicBezTo>
                  <a:cubicBezTo>
                    <a:pt x="3542" y="1011"/>
                    <a:pt x="3610" y="939"/>
                    <a:pt x="3696" y="939"/>
                  </a:cubicBezTo>
                  <a:lnTo>
                    <a:pt x="3720" y="939"/>
                  </a:lnTo>
                  <a:cubicBezTo>
                    <a:pt x="3807" y="939"/>
                    <a:pt x="3874" y="1011"/>
                    <a:pt x="3874" y="1093"/>
                  </a:cubicBezTo>
                  <a:lnTo>
                    <a:pt x="3874" y="2108"/>
                  </a:lnTo>
                  <a:lnTo>
                    <a:pt x="3874" y="2132"/>
                  </a:lnTo>
                  <a:cubicBezTo>
                    <a:pt x="3898" y="2387"/>
                    <a:pt x="3879" y="3133"/>
                    <a:pt x="3489" y="3460"/>
                  </a:cubicBezTo>
                  <a:cubicBezTo>
                    <a:pt x="3441" y="3503"/>
                    <a:pt x="3412" y="3561"/>
                    <a:pt x="3412" y="3624"/>
                  </a:cubicBezTo>
                  <a:lnTo>
                    <a:pt x="3412" y="4307"/>
                  </a:lnTo>
                  <a:lnTo>
                    <a:pt x="1343" y="4307"/>
                  </a:lnTo>
                  <a:lnTo>
                    <a:pt x="1343" y="3835"/>
                  </a:lnTo>
                  <a:cubicBezTo>
                    <a:pt x="1343" y="3763"/>
                    <a:pt x="1310" y="3701"/>
                    <a:pt x="1257" y="3662"/>
                  </a:cubicBezTo>
                  <a:cubicBezTo>
                    <a:pt x="1050" y="3508"/>
                    <a:pt x="516" y="3008"/>
                    <a:pt x="482" y="2503"/>
                  </a:cubicBezTo>
                  <a:cubicBezTo>
                    <a:pt x="463" y="2161"/>
                    <a:pt x="434" y="1733"/>
                    <a:pt x="573" y="1622"/>
                  </a:cubicBezTo>
                  <a:cubicBezTo>
                    <a:pt x="606" y="1593"/>
                    <a:pt x="660" y="1579"/>
                    <a:pt x="734" y="1579"/>
                  </a:cubicBezTo>
                  <a:cubicBezTo>
                    <a:pt x="769" y="1579"/>
                    <a:pt x="809" y="1582"/>
                    <a:pt x="852" y="1588"/>
                  </a:cubicBezTo>
                  <a:lnTo>
                    <a:pt x="852" y="1882"/>
                  </a:lnTo>
                  <a:cubicBezTo>
                    <a:pt x="852" y="2026"/>
                    <a:pt x="961" y="2098"/>
                    <a:pt x="1069" y="2098"/>
                  </a:cubicBezTo>
                  <a:cubicBezTo>
                    <a:pt x="1177" y="2098"/>
                    <a:pt x="1285" y="2026"/>
                    <a:pt x="1285" y="1882"/>
                  </a:cubicBezTo>
                  <a:lnTo>
                    <a:pt x="1285" y="592"/>
                  </a:lnTo>
                  <a:cubicBezTo>
                    <a:pt x="1285" y="506"/>
                    <a:pt x="1353" y="434"/>
                    <a:pt x="1439" y="434"/>
                  </a:cubicBezTo>
                  <a:close/>
                  <a:moveTo>
                    <a:pt x="3768" y="4745"/>
                  </a:moveTo>
                  <a:lnTo>
                    <a:pt x="3768" y="5423"/>
                  </a:lnTo>
                  <a:lnTo>
                    <a:pt x="1016" y="5423"/>
                  </a:lnTo>
                  <a:lnTo>
                    <a:pt x="1016" y="4745"/>
                  </a:lnTo>
                  <a:close/>
                  <a:moveTo>
                    <a:pt x="3768" y="5856"/>
                  </a:moveTo>
                  <a:lnTo>
                    <a:pt x="3764" y="7560"/>
                  </a:lnTo>
                  <a:lnTo>
                    <a:pt x="1016" y="7560"/>
                  </a:lnTo>
                  <a:lnTo>
                    <a:pt x="1016" y="5856"/>
                  </a:lnTo>
                  <a:close/>
                  <a:moveTo>
                    <a:pt x="1449" y="0"/>
                  </a:moveTo>
                  <a:cubicBezTo>
                    <a:pt x="1122" y="0"/>
                    <a:pt x="862" y="265"/>
                    <a:pt x="862" y="588"/>
                  </a:cubicBezTo>
                  <a:lnTo>
                    <a:pt x="862" y="1155"/>
                  </a:lnTo>
                  <a:cubicBezTo>
                    <a:pt x="817" y="1150"/>
                    <a:pt x="774" y="1147"/>
                    <a:pt x="733" y="1147"/>
                  </a:cubicBezTo>
                  <a:cubicBezTo>
                    <a:pt x="557" y="1147"/>
                    <a:pt x="412" y="1196"/>
                    <a:pt x="299" y="1290"/>
                  </a:cubicBezTo>
                  <a:cubicBezTo>
                    <a:pt x="1" y="1545"/>
                    <a:pt x="30" y="2045"/>
                    <a:pt x="58" y="2531"/>
                  </a:cubicBezTo>
                  <a:cubicBezTo>
                    <a:pt x="102" y="3191"/>
                    <a:pt x="689" y="3749"/>
                    <a:pt x="920" y="3941"/>
                  </a:cubicBezTo>
                  <a:lnTo>
                    <a:pt x="920" y="4312"/>
                  </a:lnTo>
                  <a:lnTo>
                    <a:pt x="804" y="4312"/>
                  </a:lnTo>
                  <a:cubicBezTo>
                    <a:pt x="684" y="4312"/>
                    <a:pt x="588" y="4408"/>
                    <a:pt x="588" y="4528"/>
                  </a:cubicBezTo>
                  <a:lnTo>
                    <a:pt x="588" y="7776"/>
                  </a:lnTo>
                  <a:cubicBezTo>
                    <a:pt x="588" y="7897"/>
                    <a:pt x="684" y="7993"/>
                    <a:pt x="804" y="7993"/>
                  </a:cubicBezTo>
                  <a:lnTo>
                    <a:pt x="3990" y="7993"/>
                  </a:lnTo>
                  <a:cubicBezTo>
                    <a:pt x="4110" y="7993"/>
                    <a:pt x="4206" y="7897"/>
                    <a:pt x="4206" y="7776"/>
                  </a:cubicBezTo>
                  <a:lnTo>
                    <a:pt x="4206" y="4528"/>
                  </a:lnTo>
                  <a:cubicBezTo>
                    <a:pt x="4206" y="4411"/>
                    <a:pt x="4110" y="4312"/>
                    <a:pt x="3993" y="4312"/>
                  </a:cubicBezTo>
                  <a:cubicBezTo>
                    <a:pt x="3990" y="4312"/>
                    <a:pt x="3988" y="4312"/>
                    <a:pt x="3985" y="4312"/>
                  </a:cubicBezTo>
                  <a:lnTo>
                    <a:pt x="3850" y="4312"/>
                  </a:lnTo>
                  <a:lnTo>
                    <a:pt x="3850" y="3720"/>
                  </a:lnTo>
                  <a:cubicBezTo>
                    <a:pt x="4379" y="3181"/>
                    <a:pt x="4322" y="2224"/>
                    <a:pt x="4312" y="2103"/>
                  </a:cubicBezTo>
                  <a:lnTo>
                    <a:pt x="4312" y="1098"/>
                  </a:lnTo>
                  <a:cubicBezTo>
                    <a:pt x="4312" y="773"/>
                    <a:pt x="4052" y="510"/>
                    <a:pt x="3729" y="510"/>
                  </a:cubicBezTo>
                  <a:cubicBezTo>
                    <a:pt x="3726" y="510"/>
                    <a:pt x="3723" y="510"/>
                    <a:pt x="3720" y="511"/>
                  </a:cubicBezTo>
                  <a:lnTo>
                    <a:pt x="3696" y="511"/>
                  </a:lnTo>
                  <a:cubicBezTo>
                    <a:pt x="3608" y="558"/>
                    <a:pt x="3511" y="581"/>
                    <a:pt x="3416" y="581"/>
                  </a:cubicBezTo>
                  <a:cubicBezTo>
                    <a:pt x="3242" y="581"/>
                    <a:pt x="3070" y="504"/>
                    <a:pt x="2955" y="361"/>
                  </a:cubicBezTo>
                  <a:lnTo>
                    <a:pt x="2941" y="361"/>
                  </a:lnTo>
                  <a:cubicBezTo>
                    <a:pt x="2854" y="405"/>
                    <a:pt x="2761" y="427"/>
                    <a:pt x="2668" y="427"/>
                  </a:cubicBezTo>
                  <a:cubicBezTo>
                    <a:pt x="2497" y="427"/>
                    <a:pt x="2330" y="354"/>
                    <a:pt x="2214" y="217"/>
                  </a:cubicBezTo>
                  <a:lnTo>
                    <a:pt x="2190" y="217"/>
                  </a:lnTo>
                  <a:cubicBezTo>
                    <a:pt x="2115" y="251"/>
                    <a:pt x="2035" y="267"/>
                    <a:pt x="1957" y="267"/>
                  </a:cubicBezTo>
                  <a:cubicBezTo>
                    <a:pt x="1766" y="267"/>
                    <a:pt x="1581" y="171"/>
                    <a:pt x="14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83"/>
            <p:cNvSpPr/>
            <p:nvPr/>
          </p:nvSpPr>
          <p:spPr>
            <a:xfrm>
              <a:off x="5467088" y="1998853"/>
              <a:ext cx="184668" cy="354045"/>
            </a:xfrm>
            <a:custGeom>
              <a:avLst/>
              <a:gdLst/>
              <a:ahLst/>
              <a:cxnLst/>
              <a:rect l="l" t="t" r="r" b="b"/>
              <a:pathLst>
                <a:path w="7041" h="13499" extrusionOk="0">
                  <a:moveTo>
                    <a:pt x="780" y="497"/>
                  </a:moveTo>
                  <a:lnTo>
                    <a:pt x="2161" y="1084"/>
                  </a:lnTo>
                  <a:lnTo>
                    <a:pt x="2012" y="1642"/>
                  </a:lnTo>
                  <a:lnTo>
                    <a:pt x="535" y="1017"/>
                  </a:lnTo>
                  <a:lnTo>
                    <a:pt x="780" y="497"/>
                  </a:lnTo>
                  <a:close/>
                  <a:moveTo>
                    <a:pt x="5385" y="2436"/>
                  </a:moveTo>
                  <a:lnTo>
                    <a:pt x="5871" y="2643"/>
                  </a:lnTo>
                  <a:lnTo>
                    <a:pt x="5630" y="3168"/>
                  </a:lnTo>
                  <a:lnTo>
                    <a:pt x="5231" y="3004"/>
                  </a:lnTo>
                  <a:cubicBezTo>
                    <a:pt x="5231" y="2990"/>
                    <a:pt x="5236" y="2975"/>
                    <a:pt x="5241" y="2966"/>
                  </a:cubicBezTo>
                  <a:lnTo>
                    <a:pt x="5385" y="2436"/>
                  </a:lnTo>
                  <a:close/>
                  <a:moveTo>
                    <a:pt x="6266" y="2807"/>
                  </a:moveTo>
                  <a:lnTo>
                    <a:pt x="6506" y="2908"/>
                  </a:lnTo>
                  <a:cubicBezTo>
                    <a:pt x="6574" y="2937"/>
                    <a:pt x="6607" y="3019"/>
                    <a:pt x="6578" y="3091"/>
                  </a:cubicBezTo>
                  <a:lnTo>
                    <a:pt x="6578" y="3086"/>
                  </a:lnTo>
                  <a:lnTo>
                    <a:pt x="6458" y="3370"/>
                  </a:lnTo>
                  <a:cubicBezTo>
                    <a:pt x="6437" y="3423"/>
                    <a:pt x="6387" y="3455"/>
                    <a:pt x="6335" y="3455"/>
                  </a:cubicBezTo>
                  <a:cubicBezTo>
                    <a:pt x="6317" y="3455"/>
                    <a:pt x="6298" y="3451"/>
                    <a:pt x="6280" y="3442"/>
                  </a:cubicBezTo>
                  <a:lnTo>
                    <a:pt x="6025" y="3336"/>
                  </a:lnTo>
                  <a:lnTo>
                    <a:pt x="6266" y="2807"/>
                  </a:lnTo>
                  <a:close/>
                  <a:moveTo>
                    <a:pt x="2887" y="498"/>
                  </a:moveTo>
                  <a:cubicBezTo>
                    <a:pt x="2899" y="498"/>
                    <a:pt x="2910" y="499"/>
                    <a:pt x="2921" y="502"/>
                  </a:cubicBezTo>
                  <a:lnTo>
                    <a:pt x="2946" y="507"/>
                  </a:lnTo>
                  <a:cubicBezTo>
                    <a:pt x="3027" y="526"/>
                    <a:pt x="3080" y="613"/>
                    <a:pt x="3061" y="695"/>
                  </a:cubicBezTo>
                  <a:lnTo>
                    <a:pt x="3037" y="786"/>
                  </a:lnTo>
                  <a:lnTo>
                    <a:pt x="2782" y="1671"/>
                  </a:lnTo>
                  <a:cubicBezTo>
                    <a:pt x="2735" y="1837"/>
                    <a:pt x="2868" y="1947"/>
                    <a:pt x="2999" y="1947"/>
                  </a:cubicBezTo>
                  <a:cubicBezTo>
                    <a:pt x="3084" y="1947"/>
                    <a:pt x="3168" y="1900"/>
                    <a:pt x="3201" y="1792"/>
                  </a:cubicBezTo>
                  <a:lnTo>
                    <a:pt x="3446" y="935"/>
                  </a:lnTo>
                  <a:cubicBezTo>
                    <a:pt x="3472" y="901"/>
                    <a:pt x="3516" y="882"/>
                    <a:pt x="3561" y="882"/>
                  </a:cubicBezTo>
                  <a:cubicBezTo>
                    <a:pt x="3574" y="882"/>
                    <a:pt x="3587" y="884"/>
                    <a:pt x="3600" y="887"/>
                  </a:cubicBezTo>
                  <a:lnTo>
                    <a:pt x="3619" y="892"/>
                  </a:lnTo>
                  <a:cubicBezTo>
                    <a:pt x="3701" y="911"/>
                    <a:pt x="3754" y="993"/>
                    <a:pt x="3735" y="1075"/>
                  </a:cubicBezTo>
                  <a:lnTo>
                    <a:pt x="3508" y="1840"/>
                  </a:lnTo>
                  <a:cubicBezTo>
                    <a:pt x="3453" y="2011"/>
                    <a:pt x="3589" y="2126"/>
                    <a:pt x="3721" y="2126"/>
                  </a:cubicBezTo>
                  <a:cubicBezTo>
                    <a:pt x="3808" y="2126"/>
                    <a:pt x="3894" y="2076"/>
                    <a:pt x="3922" y="1960"/>
                  </a:cubicBezTo>
                  <a:lnTo>
                    <a:pt x="4134" y="1253"/>
                  </a:lnTo>
                  <a:cubicBezTo>
                    <a:pt x="4162" y="1209"/>
                    <a:pt x="4214" y="1188"/>
                    <a:pt x="4264" y="1188"/>
                  </a:cubicBezTo>
                  <a:cubicBezTo>
                    <a:pt x="4274" y="1188"/>
                    <a:pt x="4283" y="1189"/>
                    <a:pt x="4293" y="1190"/>
                  </a:cubicBezTo>
                  <a:lnTo>
                    <a:pt x="4317" y="1200"/>
                  </a:lnTo>
                  <a:cubicBezTo>
                    <a:pt x="4399" y="1219"/>
                    <a:pt x="4452" y="1301"/>
                    <a:pt x="4432" y="1383"/>
                  </a:cubicBezTo>
                  <a:lnTo>
                    <a:pt x="4399" y="1522"/>
                  </a:lnTo>
                  <a:lnTo>
                    <a:pt x="4211" y="2109"/>
                  </a:lnTo>
                  <a:cubicBezTo>
                    <a:pt x="4158" y="2280"/>
                    <a:pt x="4294" y="2394"/>
                    <a:pt x="4426" y="2394"/>
                  </a:cubicBezTo>
                  <a:cubicBezTo>
                    <a:pt x="4510" y="2394"/>
                    <a:pt x="4593" y="2348"/>
                    <a:pt x="4625" y="2239"/>
                  </a:cubicBezTo>
                  <a:lnTo>
                    <a:pt x="4812" y="1642"/>
                  </a:lnTo>
                  <a:lnTo>
                    <a:pt x="4812" y="1638"/>
                  </a:lnTo>
                  <a:lnTo>
                    <a:pt x="4812" y="1628"/>
                  </a:lnTo>
                  <a:cubicBezTo>
                    <a:pt x="4829" y="1558"/>
                    <a:pt x="4892" y="1509"/>
                    <a:pt x="4961" y="1509"/>
                  </a:cubicBezTo>
                  <a:cubicBezTo>
                    <a:pt x="4973" y="1509"/>
                    <a:pt x="4984" y="1510"/>
                    <a:pt x="4995" y="1513"/>
                  </a:cubicBezTo>
                  <a:lnTo>
                    <a:pt x="5019" y="1517"/>
                  </a:lnTo>
                  <a:cubicBezTo>
                    <a:pt x="5106" y="1537"/>
                    <a:pt x="5159" y="1623"/>
                    <a:pt x="5140" y="1705"/>
                  </a:cubicBezTo>
                  <a:lnTo>
                    <a:pt x="5140" y="1710"/>
                  </a:lnTo>
                  <a:lnTo>
                    <a:pt x="4817" y="2865"/>
                  </a:lnTo>
                  <a:cubicBezTo>
                    <a:pt x="4817" y="2874"/>
                    <a:pt x="4812" y="2884"/>
                    <a:pt x="4812" y="2894"/>
                  </a:cubicBezTo>
                  <a:cubicBezTo>
                    <a:pt x="4812" y="2903"/>
                    <a:pt x="4678" y="3822"/>
                    <a:pt x="4129" y="4096"/>
                  </a:cubicBezTo>
                  <a:cubicBezTo>
                    <a:pt x="4057" y="4130"/>
                    <a:pt x="4009" y="4207"/>
                    <a:pt x="4009" y="4289"/>
                  </a:cubicBezTo>
                  <a:lnTo>
                    <a:pt x="4009" y="4948"/>
                  </a:lnTo>
                  <a:lnTo>
                    <a:pt x="1959" y="4948"/>
                  </a:lnTo>
                  <a:lnTo>
                    <a:pt x="1959" y="3914"/>
                  </a:lnTo>
                  <a:cubicBezTo>
                    <a:pt x="1959" y="3861"/>
                    <a:pt x="1940" y="3813"/>
                    <a:pt x="1911" y="3774"/>
                  </a:cubicBezTo>
                  <a:cubicBezTo>
                    <a:pt x="1901" y="3769"/>
                    <a:pt x="1324" y="3062"/>
                    <a:pt x="1430" y="2470"/>
                  </a:cubicBezTo>
                  <a:cubicBezTo>
                    <a:pt x="1459" y="2282"/>
                    <a:pt x="1497" y="2095"/>
                    <a:pt x="1550" y="1912"/>
                  </a:cubicBezTo>
                  <a:lnTo>
                    <a:pt x="1940" y="2076"/>
                  </a:lnTo>
                  <a:cubicBezTo>
                    <a:pt x="1974" y="2170"/>
                    <a:pt x="2058" y="2216"/>
                    <a:pt x="2141" y="2216"/>
                  </a:cubicBezTo>
                  <a:cubicBezTo>
                    <a:pt x="2231" y="2216"/>
                    <a:pt x="2321" y="2162"/>
                    <a:pt x="2349" y="2056"/>
                  </a:cubicBezTo>
                  <a:lnTo>
                    <a:pt x="2734" y="622"/>
                  </a:lnTo>
                  <a:lnTo>
                    <a:pt x="2734" y="618"/>
                  </a:lnTo>
                  <a:cubicBezTo>
                    <a:pt x="2750" y="547"/>
                    <a:pt x="2817" y="498"/>
                    <a:pt x="2887" y="498"/>
                  </a:cubicBezTo>
                  <a:close/>
                  <a:moveTo>
                    <a:pt x="4317" y="5405"/>
                  </a:moveTo>
                  <a:lnTo>
                    <a:pt x="4317" y="6084"/>
                  </a:lnTo>
                  <a:lnTo>
                    <a:pt x="1565" y="6084"/>
                  </a:lnTo>
                  <a:lnTo>
                    <a:pt x="1565" y="5405"/>
                  </a:lnTo>
                  <a:close/>
                  <a:moveTo>
                    <a:pt x="675" y="0"/>
                  </a:moveTo>
                  <a:cubicBezTo>
                    <a:pt x="593" y="0"/>
                    <a:pt x="513" y="46"/>
                    <a:pt x="477" y="122"/>
                  </a:cubicBezTo>
                  <a:lnTo>
                    <a:pt x="49" y="1027"/>
                  </a:lnTo>
                  <a:cubicBezTo>
                    <a:pt x="1" y="1123"/>
                    <a:pt x="34" y="1238"/>
                    <a:pt x="121" y="1296"/>
                  </a:cubicBezTo>
                  <a:cubicBezTo>
                    <a:pt x="155" y="1320"/>
                    <a:pt x="188" y="1335"/>
                    <a:pt x="222" y="1349"/>
                  </a:cubicBezTo>
                  <a:lnTo>
                    <a:pt x="1146" y="1744"/>
                  </a:lnTo>
                  <a:cubicBezTo>
                    <a:pt x="1083" y="1955"/>
                    <a:pt x="1030" y="2172"/>
                    <a:pt x="1002" y="2393"/>
                  </a:cubicBezTo>
                  <a:cubicBezTo>
                    <a:pt x="881" y="3072"/>
                    <a:pt x="1362" y="3774"/>
                    <a:pt x="1526" y="3986"/>
                  </a:cubicBezTo>
                  <a:lnTo>
                    <a:pt x="1526" y="4967"/>
                  </a:lnTo>
                  <a:lnTo>
                    <a:pt x="1348" y="4967"/>
                  </a:lnTo>
                  <a:cubicBezTo>
                    <a:pt x="1228" y="4967"/>
                    <a:pt x="1131" y="5064"/>
                    <a:pt x="1131" y="5184"/>
                  </a:cubicBezTo>
                  <a:lnTo>
                    <a:pt x="1131" y="13282"/>
                  </a:lnTo>
                  <a:cubicBezTo>
                    <a:pt x="1131" y="13398"/>
                    <a:pt x="1228" y="13499"/>
                    <a:pt x="1348" y="13499"/>
                  </a:cubicBezTo>
                  <a:lnTo>
                    <a:pt x="4529" y="13499"/>
                  </a:lnTo>
                  <a:cubicBezTo>
                    <a:pt x="4649" y="13499"/>
                    <a:pt x="4745" y="13398"/>
                    <a:pt x="4745" y="13282"/>
                  </a:cubicBezTo>
                  <a:lnTo>
                    <a:pt x="4745" y="7874"/>
                  </a:lnTo>
                  <a:cubicBezTo>
                    <a:pt x="4745" y="7729"/>
                    <a:pt x="4638" y="7657"/>
                    <a:pt x="4531" y="7657"/>
                  </a:cubicBezTo>
                  <a:cubicBezTo>
                    <a:pt x="4424" y="7657"/>
                    <a:pt x="4317" y="7729"/>
                    <a:pt x="4317" y="7874"/>
                  </a:cubicBezTo>
                  <a:lnTo>
                    <a:pt x="4317" y="13066"/>
                  </a:lnTo>
                  <a:lnTo>
                    <a:pt x="1565" y="13066"/>
                  </a:lnTo>
                  <a:lnTo>
                    <a:pt x="1565" y="6517"/>
                  </a:lnTo>
                  <a:lnTo>
                    <a:pt x="4317" y="6517"/>
                  </a:lnTo>
                  <a:lnTo>
                    <a:pt x="4317" y="7118"/>
                  </a:lnTo>
                  <a:cubicBezTo>
                    <a:pt x="4314" y="7260"/>
                    <a:pt x="4422" y="7331"/>
                    <a:pt x="4529" y="7331"/>
                  </a:cubicBezTo>
                  <a:cubicBezTo>
                    <a:pt x="4637" y="7331"/>
                    <a:pt x="4745" y="7260"/>
                    <a:pt x="4745" y="7118"/>
                  </a:cubicBezTo>
                  <a:lnTo>
                    <a:pt x="4745" y="5194"/>
                  </a:lnTo>
                  <a:cubicBezTo>
                    <a:pt x="4745" y="5073"/>
                    <a:pt x="4649" y="4977"/>
                    <a:pt x="4529" y="4977"/>
                  </a:cubicBezTo>
                  <a:lnTo>
                    <a:pt x="4442" y="4977"/>
                  </a:lnTo>
                  <a:lnTo>
                    <a:pt x="4442" y="4419"/>
                  </a:lnTo>
                  <a:cubicBezTo>
                    <a:pt x="4808" y="4178"/>
                    <a:pt x="5010" y="3755"/>
                    <a:pt x="5120" y="3428"/>
                  </a:cubicBezTo>
                  <a:lnTo>
                    <a:pt x="6112" y="3846"/>
                  </a:lnTo>
                  <a:cubicBezTo>
                    <a:pt x="6183" y="3876"/>
                    <a:pt x="6258" y="3890"/>
                    <a:pt x="6331" y="3890"/>
                  </a:cubicBezTo>
                  <a:cubicBezTo>
                    <a:pt x="6552" y="3890"/>
                    <a:pt x="6763" y="3760"/>
                    <a:pt x="6857" y="3543"/>
                  </a:cubicBezTo>
                  <a:lnTo>
                    <a:pt x="6978" y="3259"/>
                  </a:lnTo>
                  <a:cubicBezTo>
                    <a:pt x="7040" y="3120"/>
                    <a:pt x="7040" y="2961"/>
                    <a:pt x="6983" y="2817"/>
                  </a:cubicBezTo>
                  <a:cubicBezTo>
                    <a:pt x="6925" y="2677"/>
                    <a:pt x="6814" y="2566"/>
                    <a:pt x="6675" y="2509"/>
                  </a:cubicBezTo>
                  <a:lnTo>
                    <a:pt x="5501" y="2013"/>
                  </a:lnTo>
                  <a:lnTo>
                    <a:pt x="5558" y="1816"/>
                  </a:lnTo>
                  <a:lnTo>
                    <a:pt x="5558" y="1811"/>
                  </a:lnTo>
                  <a:cubicBezTo>
                    <a:pt x="5630" y="1493"/>
                    <a:pt x="5438" y="1176"/>
                    <a:pt x="5120" y="1104"/>
                  </a:cubicBezTo>
                  <a:lnTo>
                    <a:pt x="5101" y="1099"/>
                  </a:lnTo>
                  <a:cubicBezTo>
                    <a:pt x="5055" y="1087"/>
                    <a:pt x="5008" y="1081"/>
                    <a:pt x="4961" y="1081"/>
                  </a:cubicBezTo>
                  <a:cubicBezTo>
                    <a:pt x="4910" y="1081"/>
                    <a:pt x="4858" y="1088"/>
                    <a:pt x="4808" y="1104"/>
                  </a:cubicBezTo>
                  <a:cubicBezTo>
                    <a:pt x="4731" y="940"/>
                    <a:pt x="4586" y="820"/>
                    <a:pt x="4413" y="781"/>
                  </a:cubicBezTo>
                  <a:lnTo>
                    <a:pt x="4389" y="776"/>
                  </a:lnTo>
                  <a:cubicBezTo>
                    <a:pt x="4343" y="764"/>
                    <a:pt x="4295" y="758"/>
                    <a:pt x="4247" y="758"/>
                  </a:cubicBezTo>
                  <a:cubicBezTo>
                    <a:pt x="4199" y="758"/>
                    <a:pt x="4151" y="764"/>
                    <a:pt x="4105" y="776"/>
                  </a:cubicBezTo>
                  <a:cubicBezTo>
                    <a:pt x="4100" y="762"/>
                    <a:pt x="4091" y="748"/>
                    <a:pt x="4081" y="733"/>
                  </a:cubicBezTo>
                  <a:cubicBezTo>
                    <a:pt x="3999" y="598"/>
                    <a:pt x="3869" y="502"/>
                    <a:pt x="3715" y="468"/>
                  </a:cubicBezTo>
                  <a:lnTo>
                    <a:pt x="3696" y="464"/>
                  </a:lnTo>
                  <a:cubicBezTo>
                    <a:pt x="3651" y="452"/>
                    <a:pt x="3604" y="448"/>
                    <a:pt x="3558" y="448"/>
                  </a:cubicBezTo>
                  <a:cubicBezTo>
                    <a:pt x="3525" y="448"/>
                    <a:pt x="3492" y="450"/>
                    <a:pt x="3460" y="454"/>
                  </a:cubicBezTo>
                  <a:cubicBezTo>
                    <a:pt x="3446" y="420"/>
                    <a:pt x="3427" y="382"/>
                    <a:pt x="3407" y="348"/>
                  </a:cubicBezTo>
                  <a:cubicBezTo>
                    <a:pt x="3326" y="213"/>
                    <a:pt x="3191" y="122"/>
                    <a:pt x="3042" y="83"/>
                  </a:cubicBezTo>
                  <a:lnTo>
                    <a:pt x="3018" y="79"/>
                  </a:lnTo>
                  <a:cubicBezTo>
                    <a:pt x="2973" y="68"/>
                    <a:pt x="2929" y="64"/>
                    <a:pt x="2885" y="64"/>
                  </a:cubicBezTo>
                  <a:cubicBezTo>
                    <a:pt x="2621" y="64"/>
                    <a:pt x="2381" y="243"/>
                    <a:pt x="2315" y="512"/>
                  </a:cubicBezTo>
                  <a:lnTo>
                    <a:pt x="2277" y="656"/>
                  </a:lnTo>
                  <a:lnTo>
                    <a:pt x="756" y="16"/>
                  </a:lnTo>
                  <a:cubicBezTo>
                    <a:pt x="730" y="5"/>
                    <a:pt x="702" y="0"/>
                    <a:pt x="6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83"/>
            <p:cNvSpPr/>
            <p:nvPr/>
          </p:nvSpPr>
          <p:spPr>
            <a:xfrm>
              <a:off x="5439182" y="1996466"/>
              <a:ext cx="53268" cy="37532"/>
            </a:xfrm>
            <a:custGeom>
              <a:avLst/>
              <a:gdLst/>
              <a:ahLst/>
              <a:cxnLst/>
              <a:rect l="l" t="t" r="r" b="b"/>
              <a:pathLst>
                <a:path w="2031" h="1431" extrusionOk="0">
                  <a:moveTo>
                    <a:pt x="288" y="1"/>
                  </a:moveTo>
                  <a:cubicBezTo>
                    <a:pt x="97" y="1"/>
                    <a:pt x="1" y="236"/>
                    <a:pt x="141" y="372"/>
                  </a:cubicBezTo>
                  <a:lnTo>
                    <a:pt x="1156" y="1368"/>
                  </a:lnTo>
                  <a:cubicBezTo>
                    <a:pt x="1199" y="1406"/>
                    <a:pt x="1252" y="1426"/>
                    <a:pt x="1310" y="1426"/>
                  </a:cubicBezTo>
                  <a:lnTo>
                    <a:pt x="1310" y="1430"/>
                  </a:lnTo>
                  <a:cubicBezTo>
                    <a:pt x="1503" y="1430"/>
                    <a:pt x="1599" y="1195"/>
                    <a:pt x="1459" y="1060"/>
                  </a:cubicBezTo>
                  <a:lnTo>
                    <a:pt x="858" y="473"/>
                  </a:lnTo>
                  <a:lnTo>
                    <a:pt x="1724" y="526"/>
                  </a:lnTo>
                  <a:cubicBezTo>
                    <a:pt x="1730" y="526"/>
                    <a:pt x="1736" y="526"/>
                    <a:pt x="1742" y="526"/>
                  </a:cubicBezTo>
                  <a:cubicBezTo>
                    <a:pt x="2009" y="526"/>
                    <a:pt x="2031" y="112"/>
                    <a:pt x="1753" y="97"/>
                  </a:cubicBezTo>
                  <a:lnTo>
                    <a:pt x="304" y="1"/>
                  </a:lnTo>
                  <a:cubicBezTo>
                    <a:pt x="299" y="1"/>
                    <a:pt x="293" y="1"/>
                    <a:pt x="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1" name="Google Shape;15991;p83"/>
          <p:cNvGrpSpPr/>
          <p:nvPr/>
        </p:nvGrpSpPr>
        <p:grpSpPr>
          <a:xfrm>
            <a:off x="5775393" y="1790463"/>
            <a:ext cx="379145" cy="379250"/>
            <a:chOff x="5775393" y="1975038"/>
            <a:chExt cx="379145" cy="379250"/>
          </a:xfrm>
        </p:grpSpPr>
        <p:sp>
          <p:nvSpPr>
            <p:cNvPr id="15992" name="Google Shape;15992;p83"/>
            <p:cNvSpPr/>
            <p:nvPr/>
          </p:nvSpPr>
          <p:spPr>
            <a:xfrm>
              <a:off x="5780953" y="1980572"/>
              <a:ext cx="279061" cy="184038"/>
            </a:xfrm>
            <a:custGeom>
              <a:avLst/>
              <a:gdLst/>
              <a:ahLst/>
              <a:cxnLst/>
              <a:rect l="l" t="t" r="r" b="b"/>
              <a:pathLst>
                <a:path w="10640" h="7017" extrusionOk="0">
                  <a:moveTo>
                    <a:pt x="905" y="1"/>
                  </a:moveTo>
                  <a:cubicBezTo>
                    <a:pt x="405" y="1"/>
                    <a:pt x="1" y="410"/>
                    <a:pt x="1" y="910"/>
                  </a:cubicBezTo>
                  <a:lnTo>
                    <a:pt x="1" y="6790"/>
                  </a:lnTo>
                  <a:cubicBezTo>
                    <a:pt x="1" y="6915"/>
                    <a:pt x="102" y="7016"/>
                    <a:pt x="227" y="7016"/>
                  </a:cubicBezTo>
                  <a:lnTo>
                    <a:pt x="2488" y="7016"/>
                  </a:lnTo>
                  <a:cubicBezTo>
                    <a:pt x="2738" y="7016"/>
                    <a:pt x="2941" y="6814"/>
                    <a:pt x="2941" y="6564"/>
                  </a:cubicBezTo>
                  <a:lnTo>
                    <a:pt x="2941" y="6112"/>
                  </a:lnTo>
                  <a:cubicBezTo>
                    <a:pt x="2945" y="5919"/>
                    <a:pt x="2864" y="5732"/>
                    <a:pt x="2714" y="5602"/>
                  </a:cubicBezTo>
                  <a:cubicBezTo>
                    <a:pt x="1815" y="4861"/>
                    <a:pt x="2334" y="3403"/>
                    <a:pt x="3499" y="3393"/>
                  </a:cubicBezTo>
                  <a:cubicBezTo>
                    <a:pt x="4023" y="3393"/>
                    <a:pt x="4495" y="3716"/>
                    <a:pt x="4673" y="4211"/>
                  </a:cubicBezTo>
                  <a:cubicBezTo>
                    <a:pt x="4856" y="4702"/>
                    <a:pt x="4711" y="5255"/>
                    <a:pt x="4307" y="5592"/>
                  </a:cubicBezTo>
                  <a:cubicBezTo>
                    <a:pt x="4158" y="5722"/>
                    <a:pt x="4071" y="5910"/>
                    <a:pt x="4071" y="6107"/>
                  </a:cubicBezTo>
                  <a:lnTo>
                    <a:pt x="4071" y="6564"/>
                  </a:lnTo>
                  <a:cubicBezTo>
                    <a:pt x="4071" y="6812"/>
                    <a:pt x="4269" y="7017"/>
                    <a:pt x="4515" y="7017"/>
                  </a:cubicBezTo>
                  <a:cubicBezTo>
                    <a:pt x="4518" y="7017"/>
                    <a:pt x="4521" y="7017"/>
                    <a:pt x="4524" y="7016"/>
                  </a:cubicBezTo>
                  <a:lnTo>
                    <a:pt x="7016" y="7016"/>
                  </a:lnTo>
                  <a:lnTo>
                    <a:pt x="7016" y="4529"/>
                  </a:lnTo>
                  <a:cubicBezTo>
                    <a:pt x="7016" y="4279"/>
                    <a:pt x="7218" y="4077"/>
                    <a:pt x="7468" y="4077"/>
                  </a:cubicBezTo>
                  <a:lnTo>
                    <a:pt x="7925" y="4077"/>
                  </a:lnTo>
                  <a:cubicBezTo>
                    <a:pt x="8123" y="4077"/>
                    <a:pt x="8310" y="4163"/>
                    <a:pt x="8440" y="4312"/>
                  </a:cubicBezTo>
                  <a:cubicBezTo>
                    <a:pt x="8681" y="4598"/>
                    <a:pt x="9032" y="4755"/>
                    <a:pt x="9392" y="4755"/>
                  </a:cubicBezTo>
                  <a:cubicBezTo>
                    <a:pt x="9536" y="4755"/>
                    <a:pt x="9681" y="4730"/>
                    <a:pt x="9821" y="4678"/>
                  </a:cubicBezTo>
                  <a:cubicBezTo>
                    <a:pt x="10312" y="4500"/>
                    <a:pt x="10639" y="4028"/>
                    <a:pt x="10639" y="3504"/>
                  </a:cubicBezTo>
                  <a:cubicBezTo>
                    <a:pt x="10633" y="2748"/>
                    <a:pt x="10016" y="2263"/>
                    <a:pt x="9381" y="2263"/>
                  </a:cubicBezTo>
                  <a:cubicBezTo>
                    <a:pt x="9038" y="2263"/>
                    <a:pt x="8690" y="2404"/>
                    <a:pt x="8431" y="2720"/>
                  </a:cubicBezTo>
                  <a:cubicBezTo>
                    <a:pt x="8304" y="2865"/>
                    <a:pt x="8124" y="2946"/>
                    <a:pt x="7937" y="2946"/>
                  </a:cubicBezTo>
                  <a:cubicBezTo>
                    <a:pt x="7931" y="2946"/>
                    <a:pt x="7926" y="2946"/>
                    <a:pt x="7921" y="2946"/>
                  </a:cubicBezTo>
                  <a:lnTo>
                    <a:pt x="7468" y="2946"/>
                  </a:lnTo>
                  <a:cubicBezTo>
                    <a:pt x="7218" y="2946"/>
                    <a:pt x="7016" y="2744"/>
                    <a:pt x="7016" y="2493"/>
                  </a:cubicBezTo>
                  <a:lnTo>
                    <a:pt x="7016" y="227"/>
                  </a:lnTo>
                  <a:cubicBezTo>
                    <a:pt x="7016" y="107"/>
                    <a:pt x="6915" y="6"/>
                    <a:pt x="6790"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83"/>
            <p:cNvSpPr/>
            <p:nvPr/>
          </p:nvSpPr>
          <p:spPr>
            <a:xfrm>
              <a:off x="5964834" y="1980572"/>
              <a:ext cx="184143" cy="279192"/>
            </a:xfrm>
            <a:custGeom>
              <a:avLst/>
              <a:gdLst/>
              <a:ahLst/>
              <a:cxnLst/>
              <a:rect l="l" t="t" r="r" b="b"/>
              <a:pathLst>
                <a:path w="7021" h="10645" extrusionOk="0">
                  <a:moveTo>
                    <a:pt x="226" y="1"/>
                  </a:moveTo>
                  <a:cubicBezTo>
                    <a:pt x="106" y="1"/>
                    <a:pt x="0" y="102"/>
                    <a:pt x="0" y="227"/>
                  </a:cubicBezTo>
                  <a:lnTo>
                    <a:pt x="0" y="2493"/>
                  </a:lnTo>
                  <a:cubicBezTo>
                    <a:pt x="0" y="2744"/>
                    <a:pt x="207" y="2946"/>
                    <a:pt x="457" y="2946"/>
                  </a:cubicBezTo>
                  <a:lnTo>
                    <a:pt x="910" y="2946"/>
                  </a:lnTo>
                  <a:cubicBezTo>
                    <a:pt x="915" y="2946"/>
                    <a:pt x="920" y="2946"/>
                    <a:pt x="926" y="2946"/>
                  </a:cubicBezTo>
                  <a:cubicBezTo>
                    <a:pt x="1113" y="2946"/>
                    <a:pt x="1293" y="2865"/>
                    <a:pt x="1420" y="2720"/>
                  </a:cubicBezTo>
                  <a:cubicBezTo>
                    <a:pt x="1679" y="2404"/>
                    <a:pt x="2027" y="2263"/>
                    <a:pt x="2370" y="2263"/>
                  </a:cubicBezTo>
                  <a:cubicBezTo>
                    <a:pt x="3005" y="2263"/>
                    <a:pt x="3622" y="2748"/>
                    <a:pt x="3628" y="3504"/>
                  </a:cubicBezTo>
                  <a:cubicBezTo>
                    <a:pt x="3628" y="4028"/>
                    <a:pt x="3301" y="4500"/>
                    <a:pt x="2810" y="4678"/>
                  </a:cubicBezTo>
                  <a:cubicBezTo>
                    <a:pt x="2670" y="4730"/>
                    <a:pt x="2525" y="4755"/>
                    <a:pt x="2381" y="4755"/>
                  </a:cubicBezTo>
                  <a:cubicBezTo>
                    <a:pt x="2021" y="4755"/>
                    <a:pt x="1670" y="4598"/>
                    <a:pt x="1429" y="4312"/>
                  </a:cubicBezTo>
                  <a:cubicBezTo>
                    <a:pt x="1299" y="4163"/>
                    <a:pt x="1112" y="4077"/>
                    <a:pt x="914" y="4077"/>
                  </a:cubicBezTo>
                  <a:lnTo>
                    <a:pt x="457" y="4077"/>
                  </a:lnTo>
                  <a:cubicBezTo>
                    <a:pt x="207" y="4077"/>
                    <a:pt x="5" y="4279"/>
                    <a:pt x="5" y="4529"/>
                  </a:cubicBezTo>
                  <a:lnTo>
                    <a:pt x="5" y="7021"/>
                  </a:lnTo>
                  <a:lnTo>
                    <a:pt x="2493" y="7021"/>
                  </a:lnTo>
                  <a:cubicBezTo>
                    <a:pt x="2743" y="7021"/>
                    <a:pt x="2945" y="7223"/>
                    <a:pt x="2945" y="7474"/>
                  </a:cubicBezTo>
                  <a:lnTo>
                    <a:pt x="2945" y="7931"/>
                  </a:lnTo>
                  <a:cubicBezTo>
                    <a:pt x="2945" y="8128"/>
                    <a:pt x="2858" y="8316"/>
                    <a:pt x="2709" y="8446"/>
                  </a:cubicBezTo>
                  <a:cubicBezTo>
                    <a:pt x="1821" y="9195"/>
                    <a:pt x="2351" y="10645"/>
                    <a:pt x="3512" y="10645"/>
                  </a:cubicBezTo>
                  <a:cubicBezTo>
                    <a:pt x="3514" y="10645"/>
                    <a:pt x="3516" y="10645"/>
                    <a:pt x="3518" y="10645"/>
                  </a:cubicBezTo>
                  <a:cubicBezTo>
                    <a:pt x="4042" y="10640"/>
                    <a:pt x="4509" y="10308"/>
                    <a:pt x="4687" y="9812"/>
                  </a:cubicBezTo>
                  <a:cubicBezTo>
                    <a:pt x="4860" y="9321"/>
                    <a:pt x="4706" y="8768"/>
                    <a:pt x="4302" y="8436"/>
                  </a:cubicBezTo>
                  <a:cubicBezTo>
                    <a:pt x="4158" y="8306"/>
                    <a:pt x="4071" y="8118"/>
                    <a:pt x="4076" y="7921"/>
                  </a:cubicBezTo>
                  <a:lnTo>
                    <a:pt x="4076" y="7474"/>
                  </a:lnTo>
                  <a:cubicBezTo>
                    <a:pt x="4076" y="7226"/>
                    <a:pt x="4278" y="7021"/>
                    <a:pt x="4524" y="7021"/>
                  </a:cubicBezTo>
                  <a:cubicBezTo>
                    <a:pt x="4527" y="7021"/>
                    <a:pt x="4530" y="7021"/>
                    <a:pt x="4533" y="7021"/>
                  </a:cubicBezTo>
                  <a:lnTo>
                    <a:pt x="6794" y="7021"/>
                  </a:lnTo>
                  <a:cubicBezTo>
                    <a:pt x="6920" y="7016"/>
                    <a:pt x="7021" y="6915"/>
                    <a:pt x="7021" y="6795"/>
                  </a:cubicBezTo>
                  <a:lnTo>
                    <a:pt x="7021" y="910"/>
                  </a:lnTo>
                  <a:cubicBezTo>
                    <a:pt x="7021" y="410"/>
                    <a:pt x="6612" y="1"/>
                    <a:pt x="61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83"/>
            <p:cNvSpPr/>
            <p:nvPr/>
          </p:nvSpPr>
          <p:spPr>
            <a:xfrm>
              <a:off x="5869707" y="2164584"/>
              <a:ext cx="279139" cy="184143"/>
            </a:xfrm>
            <a:custGeom>
              <a:avLst/>
              <a:gdLst/>
              <a:ahLst/>
              <a:cxnLst/>
              <a:rect l="l" t="t" r="r" b="b"/>
              <a:pathLst>
                <a:path w="10643" h="7021" extrusionOk="0">
                  <a:moveTo>
                    <a:pt x="8155" y="0"/>
                  </a:moveTo>
                  <a:cubicBezTo>
                    <a:pt x="7905" y="0"/>
                    <a:pt x="7703" y="203"/>
                    <a:pt x="7703" y="453"/>
                  </a:cubicBezTo>
                  <a:lnTo>
                    <a:pt x="7703" y="905"/>
                  </a:lnTo>
                  <a:cubicBezTo>
                    <a:pt x="7698" y="1102"/>
                    <a:pt x="7780" y="1290"/>
                    <a:pt x="7929" y="1420"/>
                  </a:cubicBezTo>
                  <a:cubicBezTo>
                    <a:pt x="8333" y="1752"/>
                    <a:pt x="8487" y="2305"/>
                    <a:pt x="8309" y="2796"/>
                  </a:cubicBezTo>
                  <a:cubicBezTo>
                    <a:pt x="8136" y="3292"/>
                    <a:pt x="7669" y="3624"/>
                    <a:pt x="7145" y="3624"/>
                  </a:cubicBezTo>
                  <a:cubicBezTo>
                    <a:pt x="7141" y="3624"/>
                    <a:pt x="7137" y="3624"/>
                    <a:pt x="7133" y="3624"/>
                  </a:cubicBezTo>
                  <a:cubicBezTo>
                    <a:pt x="5977" y="3624"/>
                    <a:pt x="5449" y="2178"/>
                    <a:pt x="6336" y="1430"/>
                  </a:cubicBezTo>
                  <a:cubicBezTo>
                    <a:pt x="6485" y="1300"/>
                    <a:pt x="6572" y="1112"/>
                    <a:pt x="6572" y="915"/>
                  </a:cubicBezTo>
                  <a:lnTo>
                    <a:pt x="6572" y="458"/>
                  </a:lnTo>
                  <a:cubicBezTo>
                    <a:pt x="6572" y="210"/>
                    <a:pt x="6375" y="5"/>
                    <a:pt x="6128" y="5"/>
                  </a:cubicBezTo>
                  <a:cubicBezTo>
                    <a:pt x="6125" y="5"/>
                    <a:pt x="6123" y="5"/>
                    <a:pt x="6120" y="5"/>
                  </a:cubicBezTo>
                  <a:lnTo>
                    <a:pt x="3627" y="5"/>
                  </a:lnTo>
                  <a:lnTo>
                    <a:pt x="3627" y="2493"/>
                  </a:lnTo>
                  <a:cubicBezTo>
                    <a:pt x="3627" y="2743"/>
                    <a:pt x="3425" y="2945"/>
                    <a:pt x="3175" y="2945"/>
                  </a:cubicBezTo>
                  <a:lnTo>
                    <a:pt x="2718" y="2945"/>
                  </a:lnTo>
                  <a:cubicBezTo>
                    <a:pt x="2521" y="2945"/>
                    <a:pt x="2333" y="2859"/>
                    <a:pt x="2203" y="2709"/>
                  </a:cubicBezTo>
                  <a:cubicBezTo>
                    <a:pt x="1943" y="2402"/>
                    <a:pt x="1600" y="2264"/>
                    <a:pt x="1261" y="2264"/>
                  </a:cubicBezTo>
                  <a:cubicBezTo>
                    <a:pt x="622" y="2264"/>
                    <a:pt x="1" y="2756"/>
                    <a:pt x="4" y="3518"/>
                  </a:cubicBezTo>
                  <a:cubicBezTo>
                    <a:pt x="9" y="4042"/>
                    <a:pt x="341" y="4509"/>
                    <a:pt x="836" y="4682"/>
                  </a:cubicBezTo>
                  <a:cubicBezTo>
                    <a:pt x="973" y="4732"/>
                    <a:pt x="1114" y="4756"/>
                    <a:pt x="1254" y="4756"/>
                  </a:cubicBezTo>
                  <a:cubicBezTo>
                    <a:pt x="1617" y="4756"/>
                    <a:pt x="1973" y="4594"/>
                    <a:pt x="2213" y="4302"/>
                  </a:cubicBezTo>
                  <a:cubicBezTo>
                    <a:pt x="2339" y="4157"/>
                    <a:pt x="2520" y="4076"/>
                    <a:pt x="2707" y="4076"/>
                  </a:cubicBezTo>
                  <a:cubicBezTo>
                    <a:pt x="2712" y="4076"/>
                    <a:pt x="2717" y="4076"/>
                    <a:pt x="2723" y="4076"/>
                  </a:cubicBezTo>
                  <a:lnTo>
                    <a:pt x="3175" y="4076"/>
                  </a:lnTo>
                  <a:cubicBezTo>
                    <a:pt x="3425" y="4076"/>
                    <a:pt x="3632" y="4278"/>
                    <a:pt x="3632" y="4528"/>
                  </a:cubicBezTo>
                  <a:lnTo>
                    <a:pt x="3632" y="6795"/>
                  </a:lnTo>
                  <a:cubicBezTo>
                    <a:pt x="3627" y="6915"/>
                    <a:pt x="3728" y="7016"/>
                    <a:pt x="3853" y="7021"/>
                  </a:cubicBezTo>
                  <a:lnTo>
                    <a:pt x="9738" y="7021"/>
                  </a:lnTo>
                  <a:cubicBezTo>
                    <a:pt x="10239" y="7021"/>
                    <a:pt x="10643" y="6612"/>
                    <a:pt x="10643" y="6111"/>
                  </a:cubicBezTo>
                  <a:lnTo>
                    <a:pt x="10643" y="227"/>
                  </a:lnTo>
                  <a:cubicBezTo>
                    <a:pt x="10643" y="102"/>
                    <a:pt x="10542" y="0"/>
                    <a:pt x="10417"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83"/>
            <p:cNvSpPr/>
            <p:nvPr/>
          </p:nvSpPr>
          <p:spPr>
            <a:xfrm>
              <a:off x="5780822" y="2069562"/>
              <a:ext cx="184170" cy="279034"/>
            </a:xfrm>
            <a:custGeom>
              <a:avLst/>
              <a:gdLst/>
              <a:ahLst/>
              <a:cxnLst/>
              <a:rect l="l" t="t" r="r" b="b"/>
              <a:pathLst>
                <a:path w="7022" h="10639" extrusionOk="0">
                  <a:moveTo>
                    <a:pt x="3504" y="0"/>
                  </a:moveTo>
                  <a:cubicBezTo>
                    <a:pt x="2339" y="10"/>
                    <a:pt x="1820" y="1468"/>
                    <a:pt x="2719" y="2209"/>
                  </a:cubicBezTo>
                  <a:cubicBezTo>
                    <a:pt x="2869" y="2339"/>
                    <a:pt x="2950" y="2526"/>
                    <a:pt x="2946" y="2724"/>
                  </a:cubicBezTo>
                  <a:lnTo>
                    <a:pt x="2946" y="3171"/>
                  </a:lnTo>
                  <a:cubicBezTo>
                    <a:pt x="2946" y="3421"/>
                    <a:pt x="2743" y="3628"/>
                    <a:pt x="2493" y="3628"/>
                  </a:cubicBezTo>
                  <a:lnTo>
                    <a:pt x="227" y="3628"/>
                  </a:lnTo>
                  <a:cubicBezTo>
                    <a:pt x="102" y="3628"/>
                    <a:pt x="1" y="3729"/>
                    <a:pt x="6" y="3854"/>
                  </a:cubicBezTo>
                  <a:lnTo>
                    <a:pt x="6" y="9734"/>
                  </a:lnTo>
                  <a:cubicBezTo>
                    <a:pt x="6" y="10235"/>
                    <a:pt x="410" y="10639"/>
                    <a:pt x="910" y="10639"/>
                  </a:cubicBezTo>
                  <a:lnTo>
                    <a:pt x="6795" y="10639"/>
                  </a:lnTo>
                  <a:cubicBezTo>
                    <a:pt x="6920" y="10639"/>
                    <a:pt x="7021" y="10538"/>
                    <a:pt x="7021" y="10413"/>
                  </a:cubicBezTo>
                  <a:lnTo>
                    <a:pt x="7021" y="8151"/>
                  </a:lnTo>
                  <a:cubicBezTo>
                    <a:pt x="7021" y="7901"/>
                    <a:pt x="6819" y="7699"/>
                    <a:pt x="6569" y="7699"/>
                  </a:cubicBezTo>
                  <a:lnTo>
                    <a:pt x="6116" y="7699"/>
                  </a:lnTo>
                  <a:cubicBezTo>
                    <a:pt x="6111" y="7699"/>
                    <a:pt x="6105" y="7699"/>
                    <a:pt x="6100" y="7699"/>
                  </a:cubicBezTo>
                  <a:cubicBezTo>
                    <a:pt x="5909" y="7699"/>
                    <a:pt x="5728" y="7780"/>
                    <a:pt x="5602" y="7925"/>
                  </a:cubicBezTo>
                  <a:cubicBezTo>
                    <a:pt x="5362" y="8217"/>
                    <a:pt x="5006" y="8379"/>
                    <a:pt x="4643" y="8379"/>
                  </a:cubicBezTo>
                  <a:cubicBezTo>
                    <a:pt x="4503" y="8379"/>
                    <a:pt x="4362" y="8355"/>
                    <a:pt x="4225" y="8305"/>
                  </a:cubicBezTo>
                  <a:cubicBezTo>
                    <a:pt x="3730" y="8132"/>
                    <a:pt x="3398" y="7665"/>
                    <a:pt x="3398" y="7141"/>
                  </a:cubicBezTo>
                  <a:cubicBezTo>
                    <a:pt x="3392" y="6379"/>
                    <a:pt x="4011" y="5887"/>
                    <a:pt x="4651" y="5887"/>
                  </a:cubicBezTo>
                  <a:cubicBezTo>
                    <a:pt x="4989" y="5887"/>
                    <a:pt x="5332" y="6025"/>
                    <a:pt x="5592" y="6332"/>
                  </a:cubicBezTo>
                  <a:cubicBezTo>
                    <a:pt x="5722" y="6482"/>
                    <a:pt x="5910" y="6568"/>
                    <a:pt x="6107" y="6568"/>
                  </a:cubicBezTo>
                  <a:lnTo>
                    <a:pt x="6569" y="6568"/>
                  </a:lnTo>
                  <a:cubicBezTo>
                    <a:pt x="6814" y="6568"/>
                    <a:pt x="7021" y="6366"/>
                    <a:pt x="7021" y="6116"/>
                  </a:cubicBezTo>
                  <a:lnTo>
                    <a:pt x="7021" y="3623"/>
                  </a:lnTo>
                  <a:lnTo>
                    <a:pt x="4529" y="3623"/>
                  </a:lnTo>
                  <a:cubicBezTo>
                    <a:pt x="4278" y="3623"/>
                    <a:pt x="4076" y="3421"/>
                    <a:pt x="4076" y="3171"/>
                  </a:cubicBezTo>
                  <a:lnTo>
                    <a:pt x="4076" y="2714"/>
                  </a:lnTo>
                  <a:cubicBezTo>
                    <a:pt x="4076" y="2517"/>
                    <a:pt x="4163" y="2329"/>
                    <a:pt x="4312" y="2199"/>
                  </a:cubicBezTo>
                  <a:cubicBezTo>
                    <a:pt x="4711" y="1862"/>
                    <a:pt x="4861" y="1309"/>
                    <a:pt x="4678" y="818"/>
                  </a:cubicBezTo>
                  <a:cubicBezTo>
                    <a:pt x="4500" y="327"/>
                    <a:pt x="4028" y="0"/>
                    <a:pt x="3504"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83"/>
            <p:cNvSpPr/>
            <p:nvPr/>
          </p:nvSpPr>
          <p:spPr>
            <a:xfrm>
              <a:off x="5780822" y="2164715"/>
              <a:ext cx="41675" cy="184012"/>
            </a:xfrm>
            <a:custGeom>
              <a:avLst/>
              <a:gdLst/>
              <a:ahLst/>
              <a:cxnLst/>
              <a:rect l="l" t="t" r="r" b="b"/>
              <a:pathLst>
                <a:path w="1589" h="7016" extrusionOk="0">
                  <a:moveTo>
                    <a:pt x="227" y="0"/>
                  </a:moveTo>
                  <a:cubicBezTo>
                    <a:pt x="102" y="0"/>
                    <a:pt x="1" y="101"/>
                    <a:pt x="1" y="226"/>
                  </a:cubicBezTo>
                  <a:lnTo>
                    <a:pt x="1" y="6106"/>
                  </a:lnTo>
                  <a:cubicBezTo>
                    <a:pt x="1" y="6607"/>
                    <a:pt x="410" y="7016"/>
                    <a:pt x="910" y="7016"/>
                  </a:cubicBezTo>
                  <a:lnTo>
                    <a:pt x="1589" y="7016"/>
                  </a:lnTo>
                  <a:cubicBezTo>
                    <a:pt x="1088" y="7016"/>
                    <a:pt x="684" y="6607"/>
                    <a:pt x="684" y="6106"/>
                  </a:cubicBezTo>
                  <a:lnTo>
                    <a:pt x="684" y="226"/>
                  </a:lnTo>
                  <a:cubicBezTo>
                    <a:pt x="684" y="101"/>
                    <a:pt x="785" y="0"/>
                    <a:pt x="91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83"/>
            <p:cNvSpPr/>
            <p:nvPr/>
          </p:nvSpPr>
          <p:spPr>
            <a:xfrm>
              <a:off x="5836975" y="2069615"/>
              <a:ext cx="41938" cy="95127"/>
            </a:xfrm>
            <a:custGeom>
              <a:avLst/>
              <a:gdLst/>
              <a:ahLst/>
              <a:cxnLst/>
              <a:rect l="l" t="t" r="r" b="b"/>
              <a:pathLst>
                <a:path w="1599" h="3627" extrusionOk="0">
                  <a:moveTo>
                    <a:pt x="1368" y="1"/>
                  </a:moveTo>
                  <a:cubicBezTo>
                    <a:pt x="892" y="1"/>
                    <a:pt x="449" y="276"/>
                    <a:pt x="242" y="720"/>
                  </a:cubicBezTo>
                  <a:cubicBezTo>
                    <a:pt x="1" y="1235"/>
                    <a:pt x="136" y="1846"/>
                    <a:pt x="578" y="2207"/>
                  </a:cubicBezTo>
                  <a:cubicBezTo>
                    <a:pt x="728" y="2337"/>
                    <a:pt x="809" y="2524"/>
                    <a:pt x="805" y="2722"/>
                  </a:cubicBezTo>
                  <a:lnTo>
                    <a:pt x="805" y="3169"/>
                  </a:lnTo>
                  <a:cubicBezTo>
                    <a:pt x="805" y="3419"/>
                    <a:pt x="602" y="3626"/>
                    <a:pt x="352" y="3626"/>
                  </a:cubicBezTo>
                  <a:lnTo>
                    <a:pt x="805" y="3626"/>
                  </a:lnTo>
                  <a:cubicBezTo>
                    <a:pt x="1055" y="3626"/>
                    <a:pt x="1257" y="3419"/>
                    <a:pt x="1257" y="3169"/>
                  </a:cubicBezTo>
                  <a:lnTo>
                    <a:pt x="1257" y="2722"/>
                  </a:lnTo>
                  <a:cubicBezTo>
                    <a:pt x="1262" y="2524"/>
                    <a:pt x="1180" y="2337"/>
                    <a:pt x="1031" y="2207"/>
                  </a:cubicBezTo>
                  <a:cubicBezTo>
                    <a:pt x="213" y="1533"/>
                    <a:pt x="559" y="215"/>
                    <a:pt x="1598" y="22"/>
                  </a:cubicBezTo>
                  <a:cubicBezTo>
                    <a:pt x="1521" y="8"/>
                    <a:pt x="1444" y="1"/>
                    <a:pt x="1368"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83"/>
            <p:cNvSpPr/>
            <p:nvPr/>
          </p:nvSpPr>
          <p:spPr>
            <a:xfrm>
              <a:off x="5780822" y="1980572"/>
              <a:ext cx="41675" cy="184170"/>
            </a:xfrm>
            <a:custGeom>
              <a:avLst/>
              <a:gdLst/>
              <a:ahLst/>
              <a:cxnLst/>
              <a:rect l="l" t="t" r="r" b="b"/>
              <a:pathLst>
                <a:path w="1589" h="7022" extrusionOk="0">
                  <a:moveTo>
                    <a:pt x="910" y="1"/>
                  </a:moveTo>
                  <a:cubicBezTo>
                    <a:pt x="410" y="1"/>
                    <a:pt x="1" y="410"/>
                    <a:pt x="1" y="910"/>
                  </a:cubicBezTo>
                  <a:lnTo>
                    <a:pt x="1" y="6795"/>
                  </a:lnTo>
                  <a:cubicBezTo>
                    <a:pt x="1" y="6915"/>
                    <a:pt x="102" y="7021"/>
                    <a:pt x="227" y="7021"/>
                  </a:cubicBezTo>
                  <a:lnTo>
                    <a:pt x="910" y="7021"/>
                  </a:lnTo>
                  <a:cubicBezTo>
                    <a:pt x="785" y="7021"/>
                    <a:pt x="684" y="6915"/>
                    <a:pt x="684" y="6795"/>
                  </a:cubicBezTo>
                  <a:lnTo>
                    <a:pt x="684" y="910"/>
                  </a:lnTo>
                  <a:cubicBezTo>
                    <a:pt x="684" y="410"/>
                    <a:pt x="1088" y="1"/>
                    <a:pt x="158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83"/>
            <p:cNvSpPr/>
            <p:nvPr/>
          </p:nvSpPr>
          <p:spPr>
            <a:xfrm>
              <a:off x="6033235" y="2039978"/>
              <a:ext cx="41544" cy="65280"/>
            </a:xfrm>
            <a:custGeom>
              <a:avLst/>
              <a:gdLst/>
              <a:ahLst/>
              <a:cxnLst/>
              <a:rect l="l" t="t" r="r" b="b"/>
              <a:pathLst>
                <a:path w="1584" h="2489" extrusionOk="0">
                  <a:moveTo>
                    <a:pt x="229" y="0"/>
                  </a:moveTo>
                  <a:cubicBezTo>
                    <a:pt x="154" y="0"/>
                    <a:pt x="77" y="7"/>
                    <a:pt x="0" y="22"/>
                  </a:cubicBezTo>
                  <a:cubicBezTo>
                    <a:pt x="587" y="132"/>
                    <a:pt x="1015" y="642"/>
                    <a:pt x="1020" y="1239"/>
                  </a:cubicBezTo>
                  <a:cubicBezTo>
                    <a:pt x="1020" y="1840"/>
                    <a:pt x="597" y="2355"/>
                    <a:pt x="10" y="2471"/>
                  </a:cubicBezTo>
                  <a:lnTo>
                    <a:pt x="5" y="2471"/>
                  </a:lnTo>
                  <a:cubicBezTo>
                    <a:pt x="82" y="2483"/>
                    <a:pt x="159" y="2489"/>
                    <a:pt x="235" y="2489"/>
                  </a:cubicBezTo>
                  <a:cubicBezTo>
                    <a:pt x="312" y="2489"/>
                    <a:pt x="388" y="2483"/>
                    <a:pt x="462" y="2471"/>
                  </a:cubicBezTo>
                  <a:cubicBezTo>
                    <a:pt x="1141" y="2341"/>
                    <a:pt x="1583" y="1686"/>
                    <a:pt x="1453" y="1013"/>
                  </a:cubicBezTo>
                  <a:cubicBezTo>
                    <a:pt x="1338" y="416"/>
                    <a:pt x="815" y="0"/>
                    <a:pt x="229"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83"/>
            <p:cNvSpPr/>
            <p:nvPr/>
          </p:nvSpPr>
          <p:spPr>
            <a:xfrm>
              <a:off x="5964965" y="1980572"/>
              <a:ext cx="23736" cy="77266"/>
            </a:xfrm>
            <a:custGeom>
              <a:avLst/>
              <a:gdLst/>
              <a:ahLst/>
              <a:cxnLst/>
              <a:rect l="l" t="t" r="r" b="b"/>
              <a:pathLst>
                <a:path w="905" h="2946" extrusionOk="0">
                  <a:moveTo>
                    <a:pt x="226" y="1"/>
                  </a:moveTo>
                  <a:cubicBezTo>
                    <a:pt x="101" y="1"/>
                    <a:pt x="0" y="102"/>
                    <a:pt x="0" y="227"/>
                  </a:cubicBezTo>
                  <a:lnTo>
                    <a:pt x="0" y="2493"/>
                  </a:lnTo>
                  <a:cubicBezTo>
                    <a:pt x="0" y="2744"/>
                    <a:pt x="202" y="2946"/>
                    <a:pt x="452" y="2946"/>
                  </a:cubicBezTo>
                  <a:lnTo>
                    <a:pt x="905" y="2946"/>
                  </a:lnTo>
                  <a:cubicBezTo>
                    <a:pt x="654" y="2946"/>
                    <a:pt x="452" y="2744"/>
                    <a:pt x="452" y="2493"/>
                  </a:cubicBezTo>
                  <a:lnTo>
                    <a:pt x="452" y="227"/>
                  </a:lnTo>
                  <a:cubicBezTo>
                    <a:pt x="452" y="102"/>
                    <a:pt x="553" y="1"/>
                    <a:pt x="679"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83"/>
            <p:cNvSpPr/>
            <p:nvPr/>
          </p:nvSpPr>
          <p:spPr>
            <a:xfrm>
              <a:off x="5964965" y="2087476"/>
              <a:ext cx="23736" cy="77135"/>
            </a:xfrm>
            <a:custGeom>
              <a:avLst/>
              <a:gdLst/>
              <a:ahLst/>
              <a:cxnLst/>
              <a:rect l="l" t="t" r="r" b="b"/>
              <a:pathLst>
                <a:path w="905" h="2941" extrusionOk="0">
                  <a:moveTo>
                    <a:pt x="452" y="1"/>
                  </a:moveTo>
                  <a:cubicBezTo>
                    <a:pt x="202" y="1"/>
                    <a:pt x="0" y="203"/>
                    <a:pt x="0" y="453"/>
                  </a:cubicBezTo>
                  <a:lnTo>
                    <a:pt x="0" y="2940"/>
                  </a:lnTo>
                  <a:lnTo>
                    <a:pt x="452" y="2940"/>
                  </a:lnTo>
                  <a:lnTo>
                    <a:pt x="452" y="453"/>
                  </a:lnTo>
                  <a:cubicBezTo>
                    <a:pt x="452" y="203"/>
                    <a:pt x="654" y="1"/>
                    <a:pt x="90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83"/>
            <p:cNvSpPr/>
            <p:nvPr/>
          </p:nvSpPr>
          <p:spPr>
            <a:xfrm>
              <a:off x="6015295" y="2164715"/>
              <a:ext cx="47498" cy="94917"/>
            </a:xfrm>
            <a:custGeom>
              <a:avLst/>
              <a:gdLst/>
              <a:ahLst/>
              <a:cxnLst/>
              <a:rect l="l" t="t" r="r" b="b"/>
              <a:pathLst>
                <a:path w="1811" h="3619" extrusionOk="0">
                  <a:moveTo>
                    <a:pt x="569" y="0"/>
                  </a:moveTo>
                  <a:cubicBezTo>
                    <a:pt x="819" y="0"/>
                    <a:pt x="1021" y="202"/>
                    <a:pt x="1021" y="453"/>
                  </a:cubicBezTo>
                  <a:lnTo>
                    <a:pt x="1021" y="915"/>
                  </a:lnTo>
                  <a:cubicBezTo>
                    <a:pt x="1021" y="1112"/>
                    <a:pt x="934" y="1299"/>
                    <a:pt x="785" y="1425"/>
                  </a:cubicBezTo>
                  <a:cubicBezTo>
                    <a:pt x="1" y="2089"/>
                    <a:pt x="314" y="3369"/>
                    <a:pt x="1319" y="3590"/>
                  </a:cubicBezTo>
                  <a:cubicBezTo>
                    <a:pt x="1408" y="3609"/>
                    <a:pt x="1499" y="3618"/>
                    <a:pt x="1591" y="3618"/>
                  </a:cubicBezTo>
                  <a:cubicBezTo>
                    <a:pt x="1664" y="3618"/>
                    <a:pt x="1738" y="3612"/>
                    <a:pt x="1810" y="3599"/>
                  </a:cubicBezTo>
                  <a:cubicBezTo>
                    <a:pt x="1796" y="3595"/>
                    <a:pt x="1786" y="3595"/>
                    <a:pt x="1772" y="3590"/>
                  </a:cubicBezTo>
                  <a:cubicBezTo>
                    <a:pt x="766" y="3369"/>
                    <a:pt x="453" y="2089"/>
                    <a:pt x="1238" y="1425"/>
                  </a:cubicBezTo>
                  <a:cubicBezTo>
                    <a:pt x="1387" y="1299"/>
                    <a:pt x="1473" y="1112"/>
                    <a:pt x="1473" y="915"/>
                  </a:cubicBezTo>
                  <a:lnTo>
                    <a:pt x="1473" y="453"/>
                  </a:lnTo>
                  <a:cubicBezTo>
                    <a:pt x="1473" y="202"/>
                    <a:pt x="1271" y="0"/>
                    <a:pt x="102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83"/>
            <p:cNvSpPr/>
            <p:nvPr/>
          </p:nvSpPr>
          <p:spPr>
            <a:xfrm>
              <a:off x="5953084" y="2164715"/>
              <a:ext cx="23762" cy="77135"/>
            </a:xfrm>
            <a:custGeom>
              <a:avLst/>
              <a:gdLst/>
              <a:ahLst/>
              <a:cxnLst/>
              <a:rect l="l" t="t" r="r" b="b"/>
              <a:pathLst>
                <a:path w="906" h="2941" extrusionOk="0">
                  <a:moveTo>
                    <a:pt x="453" y="0"/>
                  </a:moveTo>
                  <a:lnTo>
                    <a:pt x="453" y="2488"/>
                  </a:lnTo>
                  <a:cubicBezTo>
                    <a:pt x="453" y="2738"/>
                    <a:pt x="246" y="2940"/>
                    <a:pt x="1" y="2940"/>
                  </a:cubicBezTo>
                  <a:lnTo>
                    <a:pt x="453" y="2940"/>
                  </a:lnTo>
                  <a:cubicBezTo>
                    <a:pt x="703" y="2940"/>
                    <a:pt x="905" y="2738"/>
                    <a:pt x="905" y="2488"/>
                  </a:cubicBezTo>
                  <a:lnTo>
                    <a:pt x="905"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83"/>
            <p:cNvSpPr/>
            <p:nvPr/>
          </p:nvSpPr>
          <p:spPr>
            <a:xfrm>
              <a:off x="5867031" y="2224095"/>
              <a:ext cx="41544" cy="65254"/>
            </a:xfrm>
            <a:custGeom>
              <a:avLst/>
              <a:gdLst/>
              <a:ahLst/>
              <a:cxnLst/>
              <a:rect l="l" t="t" r="r" b="b"/>
              <a:pathLst>
                <a:path w="1584" h="2488" extrusionOk="0">
                  <a:moveTo>
                    <a:pt x="1345" y="0"/>
                  </a:moveTo>
                  <a:cubicBezTo>
                    <a:pt x="1268" y="0"/>
                    <a:pt x="1191" y="7"/>
                    <a:pt x="1116" y="22"/>
                  </a:cubicBezTo>
                  <a:cubicBezTo>
                    <a:pt x="443" y="147"/>
                    <a:pt x="0" y="801"/>
                    <a:pt x="125" y="1475"/>
                  </a:cubicBezTo>
                  <a:cubicBezTo>
                    <a:pt x="240" y="2072"/>
                    <a:pt x="763" y="2487"/>
                    <a:pt x="1353" y="2487"/>
                  </a:cubicBezTo>
                  <a:cubicBezTo>
                    <a:pt x="1429" y="2487"/>
                    <a:pt x="1506" y="2480"/>
                    <a:pt x="1583" y="2466"/>
                  </a:cubicBezTo>
                  <a:cubicBezTo>
                    <a:pt x="890" y="2336"/>
                    <a:pt x="443" y="1663"/>
                    <a:pt x="592" y="975"/>
                  </a:cubicBezTo>
                  <a:cubicBezTo>
                    <a:pt x="698" y="489"/>
                    <a:pt x="1083" y="113"/>
                    <a:pt x="1569" y="22"/>
                  </a:cubicBezTo>
                  <a:lnTo>
                    <a:pt x="1574" y="22"/>
                  </a:lnTo>
                  <a:cubicBezTo>
                    <a:pt x="1499" y="7"/>
                    <a:pt x="1422" y="0"/>
                    <a:pt x="1345"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83"/>
            <p:cNvSpPr/>
            <p:nvPr/>
          </p:nvSpPr>
          <p:spPr>
            <a:xfrm>
              <a:off x="5953084" y="2271488"/>
              <a:ext cx="29690" cy="77240"/>
            </a:xfrm>
            <a:custGeom>
              <a:avLst/>
              <a:gdLst/>
              <a:ahLst/>
              <a:cxnLst/>
              <a:rect l="l" t="t" r="r" b="b"/>
              <a:pathLst>
                <a:path w="1132" h="2945" extrusionOk="0">
                  <a:moveTo>
                    <a:pt x="1" y="0"/>
                  </a:moveTo>
                  <a:cubicBezTo>
                    <a:pt x="246" y="0"/>
                    <a:pt x="448" y="202"/>
                    <a:pt x="453" y="452"/>
                  </a:cubicBezTo>
                  <a:lnTo>
                    <a:pt x="453" y="2719"/>
                  </a:lnTo>
                  <a:cubicBezTo>
                    <a:pt x="453" y="2839"/>
                    <a:pt x="554" y="2945"/>
                    <a:pt x="679" y="2945"/>
                  </a:cubicBezTo>
                  <a:lnTo>
                    <a:pt x="1132" y="2945"/>
                  </a:lnTo>
                  <a:cubicBezTo>
                    <a:pt x="1006" y="2940"/>
                    <a:pt x="905" y="2839"/>
                    <a:pt x="905" y="2719"/>
                  </a:cubicBezTo>
                  <a:lnTo>
                    <a:pt x="905" y="452"/>
                  </a:lnTo>
                  <a:cubicBezTo>
                    <a:pt x="905" y="202"/>
                    <a:pt x="698" y="0"/>
                    <a:pt x="45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83"/>
            <p:cNvSpPr/>
            <p:nvPr/>
          </p:nvSpPr>
          <p:spPr>
            <a:xfrm>
              <a:off x="5775393" y="1975038"/>
              <a:ext cx="379145" cy="379250"/>
            </a:xfrm>
            <a:custGeom>
              <a:avLst/>
              <a:gdLst/>
              <a:ahLst/>
              <a:cxnLst/>
              <a:rect l="l" t="t" r="r" b="b"/>
              <a:pathLst>
                <a:path w="14456" h="14460" extrusionOk="0">
                  <a:moveTo>
                    <a:pt x="3720" y="3821"/>
                  </a:moveTo>
                  <a:cubicBezTo>
                    <a:pt x="3794" y="3821"/>
                    <a:pt x="3868" y="3829"/>
                    <a:pt x="3942" y="3845"/>
                  </a:cubicBezTo>
                  <a:cubicBezTo>
                    <a:pt x="4774" y="4032"/>
                    <a:pt x="5039" y="5091"/>
                    <a:pt x="4384" y="5644"/>
                  </a:cubicBezTo>
                  <a:cubicBezTo>
                    <a:pt x="4182" y="5813"/>
                    <a:pt x="4072" y="6058"/>
                    <a:pt x="4072" y="6318"/>
                  </a:cubicBezTo>
                  <a:lnTo>
                    <a:pt x="4072" y="6780"/>
                  </a:lnTo>
                  <a:cubicBezTo>
                    <a:pt x="4072" y="7146"/>
                    <a:pt x="4370" y="7439"/>
                    <a:pt x="4731" y="7439"/>
                  </a:cubicBezTo>
                  <a:lnTo>
                    <a:pt x="7012" y="7439"/>
                  </a:lnTo>
                  <a:lnTo>
                    <a:pt x="7012" y="9720"/>
                  </a:lnTo>
                  <a:cubicBezTo>
                    <a:pt x="7012" y="9850"/>
                    <a:pt x="6901" y="9961"/>
                    <a:pt x="6771" y="9961"/>
                  </a:cubicBezTo>
                  <a:lnTo>
                    <a:pt x="6309" y="9961"/>
                  </a:lnTo>
                  <a:cubicBezTo>
                    <a:pt x="6174" y="9961"/>
                    <a:pt x="6044" y="9903"/>
                    <a:pt x="5958" y="9797"/>
                  </a:cubicBezTo>
                  <a:cubicBezTo>
                    <a:pt x="5660" y="9442"/>
                    <a:pt x="5254" y="9278"/>
                    <a:pt x="4853" y="9278"/>
                  </a:cubicBezTo>
                  <a:cubicBezTo>
                    <a:pt x="4212" y="9278"/>
                    <a:pt x="3582" y="9697"/>
                    <a:pt x="3422" y="10422"/>
                  </a:cubicBezTo>
                  <a:cubicBezTo>
                    <a:pt x="3278" y="11082"/>
                    <a:pt x="3605" y="11751"/>
                    <a:pt x="4211" y="12044"/>
                  </a:cubicBezTo>
                  <a:cubicBezTo>
                    <a:pt x="4413" y="12143"/>
                    <a:pt x="4630" y="12190"/>
                    <a:pt x="4845" y="12190"/>
                  </a:cubicBezTo>
                  <a:cubicBezTo>
                    <a:pt x="5268" y="12190"/>
                    <a:pt x="5683" y="12005"/>
                    <a:pt x="5967" y="11664"/>
                  </a:cubicBezTo>
                  <a:cubicBezTo>
                    <a:pt x="6055" y="11567"/>
                    <a:pt x="6173" y="11514"/>
                    <a:pt x="6302" y="11514"/>
                  </a:cubicBezTo>
                  <a:cubicBezTo>
                    <a:pt x="6307" y="11514"/>
                    <a:pt x="6313" y="11515"/>
                    <a:pt x="6319" y="11515"/>
                  </a:cubicBezTo>
                  <a:lnTo>
                    <a:pt x="6771" y="11515"/>
                  </a:lnTo>
                  <a:cubicBezTo>
                    <a:pt x="6901" y="11515"/>
                    <a:pt x="7012" y="11621"/>
                    <a:pt x="7012" y="11755"/>
                  </a:cubicBezTo>
                  <a:lnTo>
                    <a:pt x="7012" y="14031"/>
                  </a:lnTo>
                  <a:lnTo>
                    <a:pt x="1112" y="14031"/>
                  </a:lnTo>
                  <a:cubicBezTo>
                    <a:pt x="732" y="14031"/>
                    <a:pt x="424" y="13723"/>
                    <a:pt x="419" y="13338"/>
                  </a:cubicBezTo>
                  <a:lnTo>
                    <a:pt x="419" y="7444"/>
                  </a:lnTo>
                  <a:lnTo>
                    <a:pt x="2700" y="7444"/>
                  </a:lnTo>
                  <a:cubicBezTo>
                    <a:pt x="3066" y="7439"/>
                    <a:pt x="3359" y="7146"/>
                    <a:pt x="3359" y="6780"/>
                  </a:cubicBezTo>
                  <a:lnTo>
                    <a:pt x="3359" y="6328"/>
                  </a:lnTo>
                  <a:cubicBezTo>
                    <a:pt x="3364" y="6068"/>
                    <a:pt x="3258" y="5822"/>
                    <a:pt x="3061" y="5654"/>
                  </a:cubicBezTo>
                  <a:cubicBezTo>
                    <a:pt x="2556" y="5235"/>
                    <a:pt x="2556" y="4466"/>
                    <a:pt x="3066" y="4052"/>
                  </a:cubicBezTo>
                  <a:cubicBezTo>
                    <a:pt x="3253" y="3901"/>
                    <a:pt x="3485" y="3821"/>
                    <a:pt x="3720" y="3821"/>
                  </a:cubicBezTo>
                  <a:close/>
                  <a:moveTo>
                    <a:pt x="13334" y="424"/>
                  </a:moveTo>
                  <a:cubicBezTo>
                    <a:pt x="13719" y="424"/>
                    <a:pt x="14027" y="736"/>
                    <a:pt x="14027" y="1121"/>
                  </a:cubicBezTo>
                  <a:lnTo>
                    <a:pt x="14027" y="7021"/>
                  </a:lnTo>
                  <a:lnTo>
                    <a:pt x="13786" y="7021"/>
                  </a:lnTo>
                  <a:cubicBezTo>
                    <a:pt x="13536" y="7045"/>
                    <a:pt x="13536" y="7410"/>
                    <a:pt x="13786" y="7439"/>
                  </a:cubicBezTo>
                  <a:lnTo>
                    <a:pt x="14027" y="7439"/>
                  </a:lnTo>
                  <a:lnTo>
                    <a:pt x="14027" y="13338"/>
                  </a:lnTo>
                  <a:cubicBezTo>
                    <a:pt x="14027" y="13723"/>
                    <a:pt x="13719" y="14031"/>
                    <a:pt x="13339" y="14036"/>
                  </a:cubicBezTo>
                  <a:lnTo>
                    <a:pt x="7440" y="14036"/>
                  </a:lnTo>
                  <a:lnTo>
                    <a:pt x="7440" y="11755"/>
                  </a:lnTo>
                  <a:cubicBezTo>
                    <a:pt x="7435" y="11390"/>
                    <a:pt x="7141" y="11096"/>
                    <a:pt x="6776" y="11096"/>
                  </a:cubicBezTo>
                  <a:lnTo>
                    <a:pt x="6323" y="11096"/>
                  </a:lnTo>
                  <a:cubicBezTo>
                    <a:pt x="6318" y="11096"/>
                    <a:pt x="6312" y="11096"/>
                    <a:pt x="6306" y="11096"/>
                  </a:cubicBezTo>
                  <a:cubicBezTo>
                    <a:pt x="6053" y="11096"/>
                    <a:pt x="5815" y="11201"/>
                    <a:pt x="5650" y="11394"/>
                  </a:cubicBezTo>
                  <a:cubicBezTo>
                    <a:pt x="5441" y="11646"/>
                    <a:pt x="5146" y="11771"/>
                    <a:pt x="4851" y="11771"/>
                  </a:cubicBezTo>
                  <a:cubicBezTo>
                    <a:pt x="4553" y="11771"/>
                    <a:pt x="4255" y="11643"/>
                    <a:pt x="4047" y="11390"/>
                  </a:cubicBezTo>
                  <a:cubicBezTo>
                    <a:pt x="3850" y="11144"/>
                    <a:pt x="3773" y="10822"/>
                    <a:pt x="3841" y="10514"/>
                  </a:cubicBezTo>
                  <a:cubicBezTo>
                    <a:pt x="3956" y="10002"/>
                    <a:pt x="4400" y="9705"/>
                    <a:pt x="4854" y="9705"/>
                  </a:cubicBezTo>
                  <a:cubicBezTo>
                    <a:pt x="5139" y="9705"/>
                    <a:pt x="5427" y="9822"/>
                    <a:pt x="5640" y="10076"/>
                  </a:cubicBezTo>
                  <a:cubicBezTo>
                    <a:pt x="5809" y="10273"/>
                    <a:pt x="6054" y="10384"/>
                    <a:pt x="6314" y="10384"/>
                  </a:cubicBezTo>
                  <a:lnTo>
                    <a:pt x="6776" y="10384"/>
                  </a:lnTo>
                  <a:cubicBezTo>
                    <a:pt x="7141" y="10384"/>
                    <a:pt x="7435" y="10086"/>
                    <a:pt x="7435" y="9725"/>
                  </a:cubicBezTo>
                  <a:lnTo>
                    <a:pt x="7435" y="7444"/>
                  </a:lnTo>
                  <a:lnTo>
                    <a:pt x="9716" y="7444"/>
                  </a:lnTo>
                  <a:cubicBezTo>
                    <a:pt x="9846" y="7444"/>
                    <a:pt x="9956" y="7550"/>
                    <a:pt x="9956" y="7685"/>
                  </a:cubicBezTo>
                  <a:lnTo>
                    <a:pt x="9956" y="8142"/>
                  </a:lnTo>
                  <a:cubicBezTo>
                    <a:pt x="9956" y="8276"/>
                    <a:pt x="9899" y="8406"/>
                    <a:pt x="9793" y="8493"/>
                  </a:cubicBezTo>
                  <a:cubicBezTo>
                    <a:pt x="8869" y="9272"/>
                    <a:pt x="9239" y="10774"/>
                    <a:pt x="10423" y="11029"/>
                  </a:cubicBezTo>
                  <a:cubicBezTo>
                    <a:pt x="10524" y="11053"/>
                    <a:pt x="10625" y="11062"/>
                    <a:pt x="10731" y="11062"/>
                  </a:cubicBezTo>
                  <a:cubicBezTo>
                    <a:pt x="11347" y="11062"/>
                    <a:pt x="11895" y="10677"/>
                    <a:pt x="12107" y="10100"/>
                  </a:cubicBezTo>
                  <a:cubicBezTo>
                    <a:pt x="12314" y="9518"/>
                    <a:pt x="12136" y="8873"/>
                    <a:pt x="11660" y="8483"/>
                  </a:cubicBezTo>
                  <a:cubicBezTo>
                    <a:pt x="11563" y="8392"/>
                    <a:pt x="11506" y="8267"/>
                    <a:pt x="11510" y="8132"/>
                  </a:cubicBezTo>
                  <a:lnTo>
                    <a:pt x="11510" y="7680"/>
                  </a:lnTo>
                  <a:cubicBezTo>
                    <a:pt x="11510" y="7550"/>
                    <a:pt x="11621" y="7439"/>
                    <a:pt x="11751" y="7439"/>
                  </a:cubicBezTo>
                  <a:lnTo>
                    <a:pt x="12887" y="7439"/>
                  </a:lnTo>
                  <a:cubicBezTo>
                    <a:pt x="13137" y="7415"/>
                    <a:pt x="13137" y="7045"/>
                    <a:pt x="12887" y="7021"/>
                  </a:cubicBezTo>
                  <a:lnTo>
                    <a:pt x="11756" y="7021"/>
                  </a:lnTo>
                  <a:cubicBezTo>
                    <a:pt x="11390" y="7021"/>
                    <a:pt x="11092" y="7314"/>
                    <a:pt x="11092" y="7680"/>
                  </a:cubicBezTo>
                  <a:lnTo>
                    <a:pt x="11092" y="8132"/>
                  </a:lnTo>
                  <a:cubicBezTo>
                    <a:pt x="11087" y="8392"/>
                    <a:pt x="11198" y="8637"/>
                    <a:pt x="11395" y="8811"/>
                  </a:cubicBezTo>
                  <a:cubicBezTo>
                    <a:pt x="11895" y="9224"/>
                    <a:pt x="11895" y="9994"/>
                    <a:pt x="11385" y="10408"/>
                  </a:cubicBezTo>
                  <a:cubicBezTo>
                    <a:pt x="11198" y="10558"/>
                    <a:pt x="10967" y="10639"/>
                    <a:pt x="10731" y="10639"/>
                  </a:cubicBezTo>
                  <a:cubicBezTo>
                    <a:pt x="10657" y="10639"/>
                    <a:pt x="10583" y="10631"/>
                    <a:pt x="10510" y="10615"/>
                  </a:cubicBezTo>
                  <a:cubicBezTo>
                    <a:pt x="9677" y="10427"/>
                    <a:pt x="9417" y="9369"/>
                    <a:pt x="10072" y="8815"/>
                  </a:cubicBezTo>
                  <a:cubicBezTo>
                    <a:pt x="10269" y="8647"/>
                    <a:pt x="10385" y="8402"/>
                    <a:pt x="10380" y="8142"/>
                  </a:cubicBezTo>
                  <a:lnTo>
                    <a:pt x="10380" y="7680"/>
                  </a:lnTo>
                  <a:cubicBezTo>
                    <a:pt x="10380" y="7314"/>
                    <a:pt x="10086" y="7021"/>
                    <a:pt x="9721" y="7021"/>
                  </a:cubicBezTo>
                  <a:lnTo>
                    <a:pt x="7445" y="7021"/>
                  </a:lnTo>
                  <a:lnTo>
                    <a:pt x="7445" y="4740"/>
                  </a:lnTo>
                  <a:cubicBezTo>
                    <a:pt x="7445" y="4605"/>
                    <a:pt x="7550" y="4499"/>
                    <a:pt x="7685" y="4499"/>
                  </a:cubicBezTo>
                  <a:lnTo>
                    <a:pt x="8142" y="4499"/>
                  </a:lnTo>
                  <a:cubicBezTo>
                    <a:pt x="8277" y="4499"/>
                    <a:pt x="8407" y="4557"/>
                    <a:pt x="8494" y="4658"/>
                  </a:cubicBezTo>
                  <a:cubicBezTo>
                    <a:pt x="8794" y="5016"/>
                    <a:pt x="9201" y="5181"/>
                    <a:pt x="9603" y="5181"/>
                  </a:cubicBezTo>
                  <a:cubicBezTo>
                    <a:pt x="10245" y="5181"/>
                    <a:pt x="10873" y="4760"/>
                    <a:pt x="11029" y="4032"/>
                  </a:cubicBezTo>
                  <a:cubicBezTo>
                    <a:pt x="11174" y="3378"/>
                    <a:pt x="10846" y="2704"/>
                    <a:pt x="10245" y="2411"/>
                  </a:cubicBezTo>
                  <a:cubicBezTo>
                    <a:pt x="10041" y="2312"/>
                    <a:pt x="9824" y="2265"/>
                    <a:pt x="9609" y="2265"/>
                  </a:cubicBezTo>
                  <a:cubicBezTo>
                    <a:pt x="9184" y="2265"/>
                    <a:pt x="8768" y="2451"/>
                    <a:pt x="8484" y="2796"/>
                  </a:cubicBezTo>
                  <a:cubicBezTo>
                    <a:pt x="8401" y="2893"/>
                    <a:pt x="8278" y="2945"/>
                    <a:pt x="8154" y="2945"/>
                  </a:cubicBezTo>
                  <a:cubicBezTo>
                    <a:pt x="8148" y="2945"/>
                    <a:pt x="8143" y="2945"/>
                    <a:pt x="8137" y="2945"/>
                  </a:cubicBezTo>
                  <a:lnTo>
                    <a:pt x="7680" y="2945"/>
                  </a:lnTo>
                  <a:cubicBezTo>
                    <a:pt x="7550" y="2945"/>
                    <a:pt x="7440" y="2834"/>
                    <a:pt x="7440" y="2704"/>
                  </a:cubicBezTo>
                  <a:lnTo>
                    <a:pt x="7440" y="1574"/>
                  </a:lnTo>
                  <a:cubicBezTo>
                    <a:pt x="7457" y="1417"/>
                    <a:pt x="7344" y="1339"/>
                    <a:pt x="7230" y="1339"/>
                  </a:cubicBezTo>
                  <a:cubicBezTo>
                    <a:pt x="7117" y="1339"/>
                    <a:pt x="7004" y="1417"/>
                    <a:pt x="7021" y="1574"/>
                  </a:cubicBezTo>
                  <a:lnTo>
                    <a:pt x="7021" y="2704"/>
                  </a:lnTo>
                  <a:cubicBezTo>
                    <a:pt x="7021" y="3070"/>
                    <a:pt x="7319" y="3364"/>
                    <a:pt x="7680" y="3364"/>
                  </a:cubicBezTo>
                  <a:lnTo>
                    <a:pt x="8137" y="3364"/>
                  </a:lnTo>
                  <a:cubicBezTo>
                    <a:pt x="8143" y="3364"/>
                    <a:pt x="8149" y="3364"/>
                    <a:pt x="8154" y="3364"/>
                  </a:cubicBezTo>
                  <a:cubicBezTo>
                    <a:pt x="8403" y="3364"/>
                    <a:pt x="8646" y="3258"/>
                    <a:pt x="8811" y="3065"/>
                  </a:cubicBezTo>
                  <a:cubicBezTo>
                    <a:pt x="9018" y="2813"/>
                    <a:pt x="9314" y="2687"/>
                    <a:pt x="9610" y="2687"/>
                  </a:cubicBezTo>
                  <a:cubicBezTo>
                    <a:pt x="9907" y="2687"/>
                    <a:pt x="10204" y="2815"/>
                    <a:pt x="10409" y="3070"/>
                  </a:cubicBezTo>
                  <a:cubicBezTo>
                    <a:pt x="10606" y="3316"/>
                    <a:pt x="10683" y="3638"/>
                    <a:pt x="10616" y="3946"/>
                  </a:cubicBezTo>
                  <a:cubicBezTo>
                    <a:pt x="10503" y="4458"/>
                    <a:pt x="10058" y="4755"/>
                    <a:pt x="9603" y="4755"/>
                  </a:cubicBezTo>
                  <a:cubicBezTo>
                    <a:pt x="9318" y="4755"/>
                    <a:pt x="9029" y="4638"/>
                    <a:pt x="8816" y="4384"/>
                  </a:cubicBezTo>
                  <a:cubicBezTo>
                    <a:pt x="8652" y="4186"/>
                    <a:pt x="8402" y="4076"/>
                    <a:pt x="8142" y="4076"/>
                  </a:cubicBezTo>
                  <a:lnTo>
                    <a:pt x="7685" y="4076"/>
                  </a:lnTo>
                  <a:cubicBezTo>
                    <a:pt x="7319" y="4076"/>
                    <a:pt x="7021" y="4374"/>
                    <a:pt x="7021" y="4735"/>
                  </a:cubicBezTo>
                  <a:lnTo>
                    <a:pt x="7021" y="7016"/>
                  </a:lnTo>
                  <a:lnTo>
                    <a:pt x="4745" y="7016"/>
                  </a:lnTo>
                  <a:cubicBezTo>
                    <a:pt x="4610" y="7016"/>
                    <a:pt x="4505" y="6905"/>
                    <a:pt x="4505" y="6775"/>
                  </a:cubicBezTo>
                  <a:lnTo>
                    <a:pt x="4505" y="6318"/>
                  </a:lnTo>
                  <a:cubicBezTo>
                    <a:pt x="4500" y="6179"/>
                    <a:pt x="4562" y="6053"/>
                    <a:pt x="4663" y="5967"/>
                  </a:cubicBezTo>
                  <a:cubicBezTo>
                    <a:pt x="5587" y="5182"/>
                    <a:pt x="5212" y="3681"/>
                    <a:pt x="4028" y="3431"/>
                  </a:cubicBezTo>
                  <a:cubicBezTo>
                    <a:pt x="3921" y="3407"/>
                    <a:pt x="3814" y="3396"/>
                    <a:pt x="3710" y="3396"/>
                  </a:cubicBezTo>
                  <a:cubicBezTo>
                    <a:pt x="2929" y="3396"/>
                    <a:pt x="2262" y="4032"/>
                    <a:pt x="2262" y="4855"/>
                  </a:cubicBezTo>
                  <a:cubicBezTo>
                    <a:pt x="2262" y="5288"/>
                    <a:pt x="2455" y="5702"/>
                    <a:pt x="2792" y="5976"/>
                  </a:cubicBezTo>
                  <a:cubicBezTo>
                    <a:pt x="2893" y="6063"/>
                    <a:pt x="2946" y="6193"/>
                    <a:pt x="2941" y="6323"/>
                  </a:cubicBezTo>
                  <a:lnTo>
                    <a:pt x="2941" y="6780"/>
                  </a:lnTo>
                  <a:cubicBezTo>
                    <a:pt x="2941" y="6910"/>
                    <a:pt x="2830" y="7021"/>
                    <a:pt x="2700" y="7021"/>
                  </a:cubicBezTo>
                  <a:lnTo>
                    <a:pt x="424" y="7021"/>
                  </a:lnTo>
                  <a:lnTo>
                    <a:pt x="424" y="1121"/>
                  </a:lnTo>
                  <a:cubicBezTo>
                    <a:pt x="424" y="736"/>
                    <a:pt x="732" y="424"/>
                    <a:pt x="1117" y="424"/>
                  </a:cubicBezTo>
                  <a:lnTo>
                    <a:pt x="7016" y="424"/>
                  </a:lnTo>
                  <a:lnTo>
                    <a:pt x="7016" y="664"/>
                  </a:lnTo>
                  <a:cubicBezTo>
                    <a:pt x="7028" y="792"/>
                    <a:pt x="7127" y="856"/>
                    <a:pt x="7226" y="856"/>
                  </a:cubicBezTo>
                  <a:cubicBezTo>
                    <a:pt x="7324" y="856"/>
                    <a:pt x="7423" y="792"/>
                    <a:pt x="7435" y="664"/>
                  </a:cubicBezTo>
                  <a:lnTo>
                    <a:pt x="7435" y="424"/>
                  </a:lnTo>
                  <a:close/>
                  <a:moveTo>
                    <a:pt x="1117" y="0"/>
                  </a:moveTo>
                  <a:cubicBezTo>
                    <a:pt x="496" y="0"/>
                    <a:pt x="1" y="501"/>
                    <a:pt x="1" y="1117"/>
                  </a:cubicBezTo>
                  <a:lnTo>
                    <a:pt x="1" y="13338"/>
                  </a:lnTo>
                  <a:cubicBezTo>
                    <a:pt x="1" y="13959"/>
                    <a:pt x="496" y="14455"/>
                    <a:pt x="1117" y="14460"/>
                  </a:cubicBezTo>
                  <a:lnTo>
                    <a:pt x="13339" y="14460"/>
                  </a:lnTo>
                  <a:cubicBezTo>
                    <a:pt x="13955" y="14455"/>
                    <a:pt x="14455" y="13959"/>
                    <a:pt x="14455" y="13338"/>
                  </a:cubicBezTo>
                  <a:lnTo>
                    <a:pt x="14455" y="1121"/>
                  </a:lnTo>
                  <a:cubicBezTo>
                    <a:pt x="14455" y="501"/>
                    <a:pt x="13955" y="0"/>
                    <a:pt x="133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7" name="Google Shape;16007;p83"/>
          <p:cNvGrpSpPr/>
          <p:nvPr/>
        </p:nvGrpSpPr>
        <p:grpSpPr>
          <a:xfrm>
            <a:off x="6200960" y="1790699"/>
            <a:ext cx="417725" cy="378961"/>
            <a:chOff x="6200960" y="1975274"/>
            <a:chExt cx="417725" cy="378961"/>
          </a:xfrm>
        </p:grpSpPr>
        <p:sp>
          <p:nvSpPr>
            <p:cNvPr id="16008" name="Google Shape;16008;p83"/>
            <p:cNvSpPr/>
            <p:nvPr/>
          </p:nvSpPr>
          <p:spPr>
            <a:xfrm>
              <a:off x="6276416" y="2028411"/>
              <a:ext cx="272477" cy="272504"/>
            </a:xfrm>
            <a:custGeom>
              <a:avLst/>
              <a:gdLst/>
              <a:ahLst/>
              <a:cxnLst/>
              <a:rect l="l" t="t" r="r" b="b"/>
              <a:pathLst>
                <a:path w="10389" h="10390" extrusionOk="0">
                  <a:moveTo>
                    <a:pt x="5197" y="1"/>
                  </a:moveTo>
                  <a:cubicBezTo>
                    <a:pt x="2324" y="1"/>
                    <a:pt x="0" y="2325"/>
                    <a:pt x="0" y="5197"/>
                  </a:cubicBezTo>
                  <a:cubicBezTo>
                    <a:pt x="0" y="8065"/>
                    <a:pt x="2324" y="10389"/>
                    <a:pt x="5197" y="10389"/>
                  </a:cubicBezTo>
                  <a:cubicBezTo>
                    <a:pt x="8065" y="10389"/>
                    <a:pt x="10389" y="8065"/>
                    <a:pt x="10389" y="5197"/>
                  </a:cubicBezTo>
                  <a:cubicBezTo>
                    <a:pt x="10389" y="2325"/>
                    <a:pt x="8065" y="1"/>
                    <a:pt x="51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83"/>
            <p:cNvSpPr/>
            <p:nvPr/>
          </p:nvSpPr>
          <p:spPr>
            <a:xfrm>
              <a:off x="6332832" y="2029801"/>
              <a:ext cx="215564" cy="269199"/>
            </a:xfrm>
            <a:custGeom>
              <a:avLst/>
              <a:gdLst/>
              <a:ahLst/>
              <a:cxnLst/>
              <a:rect l="l" t="t" r="r" b="b"/>
              <a:pathLst>
                <a:path w="8219" h="10264" extrusionOk="0">
                  <a:moveTo>
                    <a:pt x="3792" y="1"/>
                  </a:moveTo>
                  <a:lnTo>
                    <a:pt x="3802" y="10"/>
                  </a:lnTo>
                  <a:lnTo>
                    <a:pt x="4148" y="434"/>
                  </a:lnTo>
                  <a:cubicBezTo>
                    <a:pt x="4186" y="487"/>
                    <a:pt x="4196" y="554"/>
                    <a:pt x="4172" y="616"/>
                  </a:cubicBezTo>
                  <a:lnTo>
                    <a:pt x="3874" y="1309"/>
                  </a:lnTo>
                  <a:lnTo>
                    <a:pt x="3494" y="621"/>
                  </a:lnTo>
                  <a:lnTo>
                    <a:pt x="2815" y="621"/>
                  </a:lnTo>
                  <a:lnTo>
                    <a:pt x="2339" y="1531"/>
                  </a:lnTo>
                  <a:cubicBezTo>
                    <a:pt x="2271" y="1661"/>
                    <a:pt x="2358" y="1819"/>
                    <a:pt x="2502" y="1829"/>
                  </a:cubicBezTo>
                  <a:lnTo>
                    <a:pt x="2883" y="1863"/>
                  </a:lnTo>
                  <a:lnTo>
                    <a:pt x="3190" y="1425"/>
                  </a:lnTo>
                  <a:lnTo>
                    <a:pt x="3498" y="1815"/>
                  </a:lnTo>
                  <a:lnTo>
                    <a:pt x="3417" y="2426"/>
                  </a:lnTo>
                  <a:lnTo>
                    <a:pt x="2608" y="2546"/>
                  </a:lnTo>
                  <a:lnTo>
                    <a:pt x="1776" y="3157"/>
                  </a:lnTo>
                  <a:lnTo>
                    <a:pt x="1675" y="3566"/>
                  </a:lnTo>
                  <a:cubicBezTo>
                    <a:pt x="1657" y="3651"/>
                    <a:pt x="1581" y="3707"/>
                    <a:pt x="1501" y="3707"/>
                  </a:cubicBezTo>
                  <a:cubicBezTo>
                    <a:pt x="1495" y="3707"/>
                    <a:pt x="1489" y="3706"/>
                    <a:pt x="1482" y="3706"/>
                  </a:cubicBezTo>
                  <a:lnTo>
                    <a:pt x="1170" y="3667"/>
                  </a:lnTo>
                  <a:cubicBezTo>
                    <a:pt x="1163" y="3666"/>
                    <a:pt x="1156" y="3666"/>
                    <a:pt x="1149" y="3666"/>
                  </a:cubicBezTo>
                  <a:cubicBezTo>
                    <a:pt x="1074" y="3666"/>
                    <a:pt x="1003" y="3712"/>
                    <a:pt x="977" y="3783"/>
                  </a:cubicBezTo>
                  <a:lnTo>
                    <a:pt x="804" y="4249"/>
                  </a:lnTo>
                  <a:cubicBezTo>
                    <a:pt x="770" y="4350"/>
                    <a:pt x="823" y="4456"/>
                    <a:pt x="924" y="4485"/>
                  </a:cubicBezTo>
                  <a:lnTo>
                    <a:pt x="1492" y="4649"/>
                  </a:lnTo>
                  <a:lnTo>
                    <a:pt x="1824" y="3922"/>
                  </a:lnTo>
                  <a:cubicBezTo>
                    <a:pt x="1862" y="3826"/>
                    <a:pt x="1944" y="3759"/>
                    <a:pt x="2040" y="3725"/>
                  </a:cubicBezTo>
                  <a:lnTo>
                    <a:pt x="2959" y="3431"/>
                  </a:lnTo>
                  <a:lnTo>
                    <a:pt x="3725" y="4014"/>
                  </a:lnTo>
                  <a:lnTo>
                    <a:pt x="4129" y="3840"/>
                  </a:lnTo>
                  <a:lnTo>
                    <a:pt x="4393" y="4143"/>
                  </a:lnTo>
                  <a:lnTo>
                    <a:pt x="4942" y="4095"/>
                  </a:lnTo>
                  <a:cubicBezTo>
                    <a:pt x="4945" y="4095"/>
                    <a:pt x="4949" y="4095"/>
                    <a:pt x="4952" y="4095"/>
                  </a:cubicBezTo>
                  <a:cubicBezTo>
                    <a:pt x="5039" y="4095"/>
                    <a:pt x="5116" y="4156"/>
                    <a:pt x="5134" y="4240"/>
                  </a:cubicBezTo>
                  <a:lnTo>
                    <a:pt x="5158" y="4360"/>
                  </a:lnTo>
                  <a:cubicBezTo>
                    <a:pt x="5197" y="4572"/>
                    <a:pt x="5048" y="4769"/>
                    <a:pt x="4836" y="4788"/>
                  </a:cubicBezTo>
                  <a:lnTo>
                    <a:pt x="3931" y="4860"/>
                  </a:lnTo>
                  <a:cubicBezTo>
                    <a:pt x="3830" y="4865"/>
                    <a:pt x="3758" y="4966"/>
                    <a:pt x="3792" y="5067"/>
                  </a:cubicBezTo>
                  <a:cubicBezTo>
                    <a:pt x="3825" y="5176"/>
                    <a:pt x="3739" y="5277"/>
                    <a:pt x="3634" y="5277"/>
                  </a:cubicBezTo>
                  <a:cubicBezTo>
                    <a:pt x="3618" y="5277"/>
                    <a:pt x="3602" y="5275"/>
                    <a:pt x="3585" y="5269"/>
                  </a:cubicBezTo>
                  <a:lnTo>
                    <a:pt x="2907" y="5043"/>
                  </a:lnTo>
                  <a:cubicBezTo>
                    <a:pt x="2820" y="5014"/>
                    <a:pt x="2753" y="4937"/>
                    <a:pt x="2738" y="4841"/>
                  </a:cubicBezTo>
                  <a:cubicBezTo>
                    <a:pt x="2719" y="4719"/>
                    <a:pt x="2614" y="4629"/>
                    <a:pt x="2488" y="4629"/>
                  </a:cubicBezTo>
                  <a:cubicBezTo>
                    <a:pt x="2485" y="4629"/>
                    <a:pt x="2482" y="4629"/>
                    <a:pt x="2478" y="4629"/>
                  </a:cubicBezTo>
                  <a:lnTo>
                    <a:pt x="1492" y="4653"/>
                  </a:lnTo>
                  <a:lnTo>
                    <a:pt x="953" y="4894"/>
                  </a:lnTo>
                  <a:cubicBezTo>
                    <a:pt x="828" y="4947"/>
                    <a:pt x="746" y="5072"/>
                    <a:pt x="741" y="5207"/>
                  </a:cubicBezTo>
                  <a:lnTo>
                    <a:pt x="732" y="5390"/>
                  </a:lnTo>
                  <a:lnTo>
                    <a:pt x="92" y="6121"/>
                  </a:lnTo>
                  <a:cubicBezTo>
                    <a:pt x="34" y="6188"/>
                    <a:pt x="0" y="6270"/>
                    <a:pt x="0" y="6357"/>
                  </a:cubicBezTo>
                  <a:lnTo>
                    <a:pt x="0" y="7146"/>
                  </a:lnTo>
                  <a:cubicBezTo>
                    <a:pt x="0" y="7290"/>
                    <a:pt x="63" y="7430"/>
                    <a:pt x="164" y="7531"/>
                  </a:cubicBezTo>
                  <a:lnTo>
                    <a:pt x="732" y="8079"/>
                  </a:lnTo>
                  <a:cubicBezTo>
                    <a:pt x="818" y="8161"/>
                    <a:pt x="934" y="8214"/>
                    <a:pt x="1059" y="8224"/>
                  </a:cubicBezTo>
                  <a:lnTo>
                    <a:pt x="2940" y="8387"/>
                  </a:lnTo>
                  <a:lnTo>
                    <a:pt x="2907" y="8657"/>
                  </a:lnTo>
                  <a:cubicBezTo>
                    <a:pt x="2892" y="8787"/>
                    <a:pt x="2945" y="8912"/>
                    <a:pt x="3051" y="8989"/>
                  </a:cubicBezTo>
                  <a:lnTo>
                    <a:pt x="3465" y="9297"/>
                  </a:lnTo>
                  <a:lnTo>
                    <a:pt x="3402" y="9504"/>
                  </a:lnTo>
                  <a:cubicBezTo>
                    <a:pt x="3359" y="9643"/>
                    <a:pt x="3402" y="9792"/>
                    <a:pt x="3513" y="9884"/>
                  </a:cubicBezTo>
                  <a:lnTo>
                    <a:pt x="3951" y="10264"/>
                  </a:lnTo>
                  <a:lnTo>
                    <a:pt x="5202" y="9865"/>
                  </a:lnTo>
                  <a:lnTo>
                    <a:pt x="5880" y="9056"/>
                  </a:lnTo>
                  <a:cubicBezTo>
                    <a:pt x="5991" y="8926"/>
                    <a:pt x="6077" y="8777"/>
                    <a:pt x="6150" y="8618"/>
                  </a:cubicBezTo>
                  <a:lnTo>
                    <a:pt x="7122" y="6371"/>
                  </a:lnTo>
                  <a:lnTo>
                    <a:pt x="6501" y="6419"/>
                  </a:lnTo>
                  <a:cubicBezTo>
                    <a:pt x="6501" y="6419"/>
                    <a:pt x="6500" y="6419"/>
                    <a:pt x="6500" y="6419"/>
                  </a:cubicBezTo>
                  <a:cubicBezTo>
                    <a:pt x="6392" y="6419"/>
                    <a:pt x="7415" y="5014"/>
                    <a:pt x="7343" y="4928"/>
                  </a:cubicBezTo>
                  <a:lnTo>
                    <a:pt x="7117" y="4475"/>
                  </a:lnTo>
                  <a:lnTo>
                    <a:pt x="7569" y="4249"/>
                  </a:lnTo>
                  <a:lnTo>
                    <a:pt x="8219" y="4711"/>
                  </a:lnTo>
                  <a:cubicBezTo>
                    <a:pt x="8017" y="2301"/>
                    <a:pt x="6183" y="352"/>
                    <a:pt x="3792"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83"/>
            <p:cNvSpPr/>
            <p:nvPr/>
          </p:nvSpPr>
          <p:spPr>
            <a:xfrm>
              <a:off x="6249533" y="2031191"/>
              <a:ext cx="259128" cy="269724"/>
            </a:xfrm>
            <a:custGeom>
              <a:avLst/>
              <a:gdLst/>
              <a:ahLst/>
              <a:cxnLst/>
              <a:rect l="l" t="t" r="r" b="b"/>
              <a:pathLst>
                <a:path w="9880" h="10284" extrusionOk="0">
                  <a:moveTo>
                    <a:pt x="5159" y="0"/>
                  </a:moveTo>
                  <a:cubicBezTo>
                    <a:pt x="1757" y="713"/>
                    <a:pt x="1" y="4490"/>
                    <a:pt x="1641" y="7550"/>
                  </a:cubicBezTo>
                  <a:cubicBezTo>
                    <a:pt x="2601" y="9331"/>
                    <a:pt x="4404" y="10284"/>
                    <a:pt x="6229" y="10284"/>
                  </a:cubicBezTo>
                  <a:cubicBezTo>
                    <a:pt x="7535" y="10284"/>
                    <a:pt x="8852" y="9796"/>
                    <a:pt x="9879" y="8777"/>
                  </a:cubicBezTo>
                  <a:lnTo>
                    <a:pt x="9879" y="8777"/>
                  </a:lnTo>
                  <a:cubicBezTo>
                    <a:pt x="9528" y="8849"/>
                    <a:pt x="9172" y="8888"/>
                    <a:pt x="8816" y="8888"/>
                  </a:cubicBezTo>
                  <a:cubicBezTo>
                    <a:pt x="6713" y="8888"/>
                    <a:pt x="4817" y="7617"/>
                    <a:pt x="4014" y="5669"/>
                  </a:cubicBezTo>
                  <a:cubicBezTo>
                    <a:pt x="3210" y="3725"/>
                    <a:pt x="3662" y="1483"/>
                    <a:pt x="5159"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83"/>
            <p:cNvSpPr/>
            <p:nvPr/>
          </p:nvSpPr>
          <p:spPr>
            <a:xfrm>
              <a:off x="6332832" y="2171272"/>
              <a:ext cx="156499" cy="127492"/>
            </a:xfrm>
            <a:custGeom>
              <a:avLst/>
              <a:gdLst/>
              <a:ahLst/>
              <a:cxnLst/>
              <a:rect l="l" t="t" r="r" b="b"/>
              <a:pathLst>
                <a:path w="5967" h="4861" extrusionOk="0">
                  <a:moveTo>
                    <a:pt x="717" y="1"/>
                  </a:moveTo>
                  <a:lnTo>
                    <a:pt x="87" y="717"/>
                  </a:lnTo>
                  <a:cubicBezTo>
                    <a:pt x="29" y="785"/>
                    <a:pt x="0" y="867"/>
                    <a:pt x="0" y="953"/>
                  </a:cubicBezTo>
                  <a:lnTo>
                    <a:pt x="0" y="1742"/>
                  </a:lnTo>
                  <a:cubicBezTo>
                    <a:pt x="0" y="1887"/>
                    <a:pt x="58" y="2026"/>
                    <a:pt x="164" y="2127"/>
                  </a:cubicBezTo>
                  <a:lnTo>
                    <a:pt x="727" y="2676"/>
                  </a:lnTo>
                  <a:cubicBezTo>
                    <a:pt x="818" y="2758"/>
                    <a:pt x="934" y="2811"/>
                    <a:pt x="1054" y="2820"/>
                  </a:cubicBezTo>
                  <a:lnTo>
                    <a:pt x="2748" y="2969"/>
                  </a:lnTo>
                  <a:cubicBezTo>
                    <a:pt x="2854" y="2979"/>
                    <a:pt x="2931" y="3070"/>
                    <a:pt x="2916" y="3176"/>
                  </a:cubicBezTo>
                  <a:lnTo>
                    <a:pt x="2907" y="3258"/>
                  </a:lnTo>
                  <a:cubicBezTo>
                    <a:pt x="2892" y="3383"/>
                    <a:pt x="2945" y="3508"/>
                    <a:pt x="3051" y="3590"/>
                  </a:cubicBezTo>
                  <a:lnTo>
                    <a:pt x="3465" y="3898"/>
                  </a:lnTo>
                  <a:lnTo>
                    <a:pt x="3402" y="4105"/>
                  </a:lnTo>
                  <a:cubicBezTo>
                    <a:pt x="3359" y="4240"/>
                    <a:pt x="3402" y="4389"/>
                    <a:pt x="3513" y="4480"/>
                  </a:cubicBezTo>
                  <a:lnTo>
                    <a:pt x="3951" y="4860"/>
                  </a:lnTo>
                  <a:lnTo>
                    <a:pt x="3960" y="4860"/>
                  </a:lnTo>
                  <a:cubicBezTo>
                    <a:pt x="4273" y="4807"/>
                    <a:pt x="4576" y="4721"/>
                    <a:pt x="4875" y="4610"/>
                  </a:cubicBezTo>
                  <a:lnTo>
                    <a:pt x="4947" y="4581"/>
                  </a:lnTo>
                  <a:cubicBezTo>
                    <a:pt x="5009" y="4557"/>
                    <a:pt x="5072" y="4528"/>
                    <a:pt x="5134" y="4499"/>
                  </a:cubicBezTo>
                  <a:lnTo>
                    <a:pt x="5197" y="4475"/>
                  </a:lnTo>
                  <a:lnTo>
                    <a:pt x="5880" y="3653"/>
                  </a:lnTo>
                  <a:cubicBezTo>
                    <a:pt x="5909" y="3614"/>
                    <a:pt x="5938" y="3571"/>
                    <a:pt x="5967" y="3532"/>
                  </a:cubicBezTo>
                  <a:lnTo>
                    <a:pt x="5967" y="3532"/>
                  </a:lnTo>
                  <a:cubicBezTo>
                    <a:pt x="5861" y="3542"/>
                    <a:pt x="5750" y="3547"/>
                    <a:pt x="5640" y="3547"/>
                  </a:cubicBezTo>
                  <a:cubicBezTo>
                    <a:pt x="3407" y="3542"/>
                    <a:pt x="1425" y="2118"/>
                    <a:pt x="717"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83"/>
            <p:cNvSpPr/>
            <p:nvPr/>
          </p:nvSpPr>
          <p:spPr>
            <a:xfrm>
              <a:off x="6255434" y="2080394"/>
              <a:ext cx="363251" cy="273841"/>
            </a:xfrm>
            <a:custGeom>
              <a:avLst/>
              <a:gdLst/>
              <a:ahLst/>
              <a:cxnLst/>
              <a:rect l="l" t="t" r="r" b="b"/>
              <a:pathLst>
                <a:path w="13850" h="10441" extrusionOk="0">
                  <a:moveTo>
                    <a:pt x="12345" y="0"/>
                  </a:moveTo>
                  <a:cubicBezTo>
                    <a:pt x="12210" y="0"/>
                    <a:pt x="12077" y="130"/>
                    <a:pt x="12147" y="295"/>
                  </a:cubicBezTo>
                  <a:cubicBezTo>
                    <a:pt x="13388" y="2922"/>
                    <a:pt x="12830" y="6049"/>
                    <a:pt x="10746" y="8080"/>
                  </a:cubicBezTo>
                  <a:cubicBezTo>
                    <a:pt x="9446" y="9350"/>
                    <a:pt x="7729" y="10016"/>
                    <a:pt x="5991" y="10016"/>
                  </a:cubicBezTo>
                  <a:cubicBezTo>
                    <a:pt x="4951" y="10016"/>
                    <a:pt x="3903" y="9778"/>
                    <a:pt x="2932" y="9288"/>
                  </a:cubicBezTo>
                  <a:cubicBezTo>
                    <a:pt x="2128" y="8884"/>
                    <a:pt x="1416" y="8325"/>
                    <a:pt x="834" y="7647"/>
                  </a:cubicBezTo>
                  <a:lnTo>
                    <a:pt x="834" y="7647"/>
                  </a:lnTo>
                  <a:lnTo>
                    <a:pt x="1667" y="7921"/>
                  </a:lnTo>
                  <a:cubicBezTo>
                    <a:pt x="1694" y="7930"/>
                    <a:pt x="1719" y="7935"/>
                    <a:pt x="1743" y="7935"/>
                  </a:cubicBezTo>
                  <a:cubicBezTo>
                    <a:pt x="1959" y="7935"/>
                    <a:pt x="2044" y="7600"/>
                    <a:pt x="1801" y="7522"/>
                  </a:cubicBezTo>
                  <a:lnTo>
                    <a:pt x="300" y="7021"/>
                  </a:lnTo>
                  <a:cubicBezTo>
                    <a:pt x="276" y="7013"/>
                    <a:pt x="252" y="7009"/>
                    <a:pt x="229" y="7009"/>
                  </a:cubicBezTo>
                  <a:cubicBezTo>
                    <a:pt x="106" y="7009"/>
                    <a:pt x="1" y="7119"/>
                    <a:pt x="21" y="7252"/>
                  </a:cubicBezTo>
                  <a:lnTo>
                    <a:pt x="271" y="9004"/>
                  </a:lnTo>
                  <a:cubicBezTo>
                    <a:pt x="286" y="9110"/>
                    <a:pt x="377" y="9187"/>
                    <a:pt x="483" y="9187"/>
                  </a:cubicBezTo>
                  <a:lnTo>
                    <a:pt x="512" y="9187"/>
                  </a:lnTo>
                  <a:cubicBezTo>
                    <a:pt x="627" y="9167"/>
                    <a:pt x="709" y="9062"/>
                    <a:pt x="695" y="8946"/>
                  </a:cubicBezTo>
                  <a:lnTo>
                    <a:pt x="555" y="7964"/>
                  </a:lnTo>
                  <a:lnTo>
                    <a:pt x="555" y="7964"/>
                  </a:lnTo>
                  <a:cubicBezTo>
                    <a:pt x="1166" y="8667"/>
                    <a:pt x="1907" y="9244"/>
                    <a:pt x="2740" y="9668"/>
                  </a:cubicBezTo>
                  <a:cubicBezTo>
                    <a:pt x="3771" y="10188"/>
                    <a:pt x="4883" y="10441"/>
                    <a:pt x="5988" y="10441"/>
                  </a:cubicBezTo>
                  <a:cubicBezTo>
                    <a:pt x="7836" y="10441"/>
                    <a:pt x="9662" y="9732"/>
                    <a:pt x="11045" y="8383"/>
                  </a:cubicBezTo>
                  <a:cubicBezTo>
                    <a:pt x="13253" y="6227"/>
                    <a:pt x="13850" y="2903"/>
                    <a:pt x="12527" y="112"/>
                  </a:cubicBezTo>
                  <a:lnTo>
                    <a:pt x="12527" y="112"/>
                  </a:lnTo>
                  <a:lnTo>
                    <a:pt x="12527" y="117"/>
                  </a:lnTo>
                  <a:cubicBezTo>
                    <a:pt x="12484" y="35"/>
                    <a:pt x="12414" y="0"/>
                    <a:pt x="1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83"/>
            <p:cNvSpPr/>
            <p:nvPr/>
          </p:nvSpPr>
          <p:spPr>
            <a:xfrm>
              <a:off x="6200960" y="1975274"/>
              <a:ext cx="368916" cy="274104"/>
            </a:xfrm>
            <a:custGeom>
              <a:avLst/>
              <a:gdLst/>
              <a:ahLst/>
              <a:cxnLst/>
              <a:rect l="l" t="t" r="r" b="b"/>
              <a:pathLst>
                <a:path w="14066" h="10451" extrusionOk="0">
                  <a:moveTo>
                    <a:pt x="8073" y="1"/>
                  </a:moveTo>
                  <a:cubicBezTo>
                    <a:pt x="6706" y="1"/>
                    <a:pt x="5329" y="387"/>
                    <a:pt x="4114" y="1185"/>
                  </a:cubicBezTo>
                  <a:cubicBezTo>
                    <a:pt x="1097" y="3162"/>
                    <a:pt x="0" y="7060"/>
                    <a:pt x="1545" y="10317"/>
                  </a:cubicBezTo>
                  <a:cubicBezTo>
                    <a:pt x="1583" y="10412"/>
                    <a:pt x="1656" y="10451"/>
                    <a:pt x="1731" y="10451"/>
                  </a:cubicBezTo>
                  <a:cubicBezTo>
                    <a:pt x="1872" y="10451"/>
                    <a:pt x="2016" y="10309"/>
                    <a:pt x="1925" y="10139"/>
                  </a:cubicBezTo>
                  <a:cubicBezTo>
                    <a:pt x="1492" y="9225"/>
                    <a:pt x="1265" y="8229"/>
                    <a:pt x="1265" y="7223"/>
                  </a:cubicBezTo>
                  <a:cubicBezTo>
                    <a:pt x="1265" y="4375"/>
                    <a:pt x="3036" y="1825"/>
                    <a:pt x="5707" y="838"/>
                  </a:cubicBezTo>
                  <a:cubicBezTo>
                    <a:pt x="6479" y="552"/>
                    <a:pt x="7279" y="413"/>
                    <a:pt x="8071" y="413"/>
                  </a:cubicBezTo>
                  <a:cubicBezTo>
                    <a:pt x="10020" y="413"/>
                    <a:pt x="11920" y="1251"/>
                    <a:pt x="13237" y="2787"/>
                  </a:cubicBezTo>
                  <a:lnTo>
                    <a:pt x="12400" y="2508"/>
                  </a:lnTo>
                  <a:cubicBezTo>
                    <a:pt x="12374" y="2499"/>
                    <a:pt x="12350" y="2496"/>
                    <a:pt x="12327" y="2496"/>
                  </a:cubicBezTo>
                  <a:cubicBezTo>
                    <a:pt x="12113" y="2496"/>
                    <a:pt x="12027" y="2829"/>
                    <a:pt x="12270" y="2912"/>
                  </a:cubicBezTo>
                  <a:lnTo>
                    <a:pt x="13771" y="3412"/>
                  </a:lnTo>
                  <a:cubicBezTo>
                    <a:pt x="13793" y="3420"/>
                    <a:pt x="13815" y="3423"/>
                    <a:pt x="13837" y="3423"/>
                  </a:cubicBezTo>
                  <a:cubicBezTo>
                    <a:pt x="13961" y="3423"/>
                    <a:pt x="14066" y="3313"/>
                    <a:pt x="14045" y="3181"/>
                  </a:cubicBezTo>
                  <a:lnTo>
                    <a:pt x="13795" y="1430"/>
                  </a:lnTo>
                  <a:cubicBezTo>
                    <a:pt x="13778" y="1303"/>
                    <a:pt x="13685" y="1245"/>
                    <a:pt x="13590" y="1245"/>
                  </a:cubicBezTo>
                  <a:cubicBezTo>
                    <a:pt x="13474" y="1245"/>
                    <a:pt x="13355" y="1333"/>
                    <a:pt x="13377" y="1488"/>
                  </a:cubicBezTo>
                  <a:lnTo>
                    <a:pt x="13516" y="2464"/>
                  </a:lnTo>
                  <a:cubicBezTo>
                    <a:pt x="12098" y="848"/>
                    <a:pt x="10096" y="1"/>
                    <a:pt x="80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83"/>
            <p:cNvSpPr/>
            <p:nvPr/>
          </p:nvSpPr>
          <p:spPr>
            <a:xfrm>
              <a:off x="6365013" y="2075621"/>
              <a:ext cx="17677" cy="29322"/>
            </a:xfrm>
            <a:custGeom>
              <a:avLst/>
              <a:gdLst/>
              <a:ahLst/>
              <a:cxnLst/>
              <a:rect l="l" t="t" r="r" b="b"/>
              <a:pathLst>
                <a:path w="674" h="1118" extrusionOk="0">
                  <a:moveTo>
                    <a:pt x="453" y="0"/>
                  </a:moveTo>
                  <a:cubicBezTo>
                    <a:pt x="332" y="0"/>
                    <a:pt x="241" y="96"/>
                    <a:pt x="241" y="212"/>
                  </a:cubicBezTo>
                  <a:lnTo>
                    <a:pt x="246" y="602"/>
                  </a:lnTo>
                  <a:lnTo>
                    <a:pt x="92" y="751"/>
                  </a:lnTo>
                  <a:cubicBezTo>
                    <a:pt x="5" y="833"/>
                    <a:pt x="0" y="967"/>
                    <a:pt x="82" y="1049"/>
                  </a:cubicBezTo>
                  <a:cubicBezTo>
                    <a:pt x="125" y="1094"/>
                    <a:pt x="182" y="1117"/>
                    <a:pt x="238" y="1117"/>
                  </a:cubicBezTo>
                  <a:cubicBezTo>
                    <a:pt x="290" y="1117"/>
                    <a:pt x="341" y="1098"/>
                    <a:pt x="380" y="1059"/>
                  </a:cubicBezTo>
                  <a:lnTo>
                    <a:pt x="607" y="847"/>
                  </a:lnTo>
                  <a:cubicBezTo>
                    <a:pt x="650" y="804"/>
                    <a:pt x="674" y="746"/>
                    <a:pt x="674" y="688"/>
                  </a:cubicBezTo>
                  <a:lnTo>
                    <a:pt x="664" y="207"/>
                  </a:lnTo>
                  <a:cubicBezTo>
                    <a:pt x="664" y="92"/>
                    <a:pt x="568"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83"/>
            <p:cNvSpPr/>
            <p:nvPr/>
          </p:nvSpPr>
          <p:spPr>
            <a:xfrm>
              <a:off x="6256588" y="2022589"/>
              <a:ext cx="307963" cy="284123"/>
            </a:xfrm>
            <a:custGeom>
              <a:avLst/>
              <a:gdLst/>
              <a:ahLst/>
              <a:cxnLst/>
              <a:rect l="l" t="t" r="r" b="b"/>
              <a:pathLst>
                <a:path w="11742" h="10833" extrusionOk="0">
                  <a:moveTo>
                    <a:pt x="4072" y="4149"/>
                  </a:moveTo>
                  <a:lnTo>
                    <a:pt x="4360" y="4187"/>
                  </a:lnTo>
                  <a:cubicBezTo>
                    <a:pt x="4372" y="4189"/>
                    <a:pt x="4384" y="4189"/>
                    <a:pt x="4396" y="4189"/>
                  </a:cubicBezTo>
                  <a:cubicBezTo>
                    <a:pt x="4430" y="4189"/>
                    <a:pt x="4465" y="4185"/>
                    <a:pt x="4500" y="4178"/>
                  </a:cubicBezTo>
                  <a:lnTo>
                    <a:pt x="4500" y="4178"/>
                  </a:lnTo>
                  <a:lnTo>
                    <a:pt x="4279" y="4669"/>
                  </a:lnTo>
                  <a:lnTo>
                    <a:pt x="3918" y="4563"/>
                  </a:lnTo>
                  <a:lnTo>
                    <a:pt x="4072" y="4149"/>
                  </a:lnTo>
                  <a:close/>
                  <a:moveTo>
                    <a:pt x="5482" y="4048"/>
                  </a:moveTo>
                  <a:lnTo>
                    <a:pt x="5905" y="4563"/>
                  </a:lnTo>
                  <a:lnTo>
                    <a:pt x="5857" y="4702"/>
                  </a:lnTo>
                  <a:cubicBezTo>
                    <a:pt x="5800" y="4870"/>
                    <a:pt x="5933" y="4985"/>
                    <a:pt x="6063" y="4985"/>
                  </a:cubicBezTo>
                  <a:cubicBezTo>
                    <a:pt x="6143" y="4985"/>
                    <a:pt x="6222" y="4942"/>
                    <a:pt x="6256" y="4842"/>
                  </a:cubicBezTo>
                  <a:lnTo>
                    <a:pt x="6309" y="4678"/>
                  </a:lnTo>
                  <a:cubicBezTo>
                    <a:pt x="6352" y="4553"/>
                    <a:pt x="6328" y="4414"/>
                    <a:pt x="6242" y="4308"/>
                  </a:cubicBezTo>
                  <a:lnTo>
                    <a:pt x="6131" y="4168"/>
                  </a:lnTo>
                  <a:lnTo>
                    <a:pt x="6506" y="4452"/>
                  </a:lnTo>
                  <a:cubicBezTo>
                    <a:pt x="6543" y="4482"/>
                    <a:pt x="6588" y="4497"/>
                    <a:pt x="6634" y="4497"/>
                  </a:cubicBezTo>
                  <a:cubicBezTo>
                    <a:pt x="6661" y="4497"/>
                    <a:pt x="6688" y="4492"/>
                    <a:pt x="6713" y="4481"/>
                  </a:cubicBezTo>
                  <a:lnTo>
                    <a:pt x="6983" y="4370"/>
                  </a:lnTo>
                  <a:lnTo>
                    <a:pt x="7146" y="4553"/>
                  </a:lnTo>
                  <a:cubicBezTo>
                    <a:pt x="7186" y="4602"/>
                    <a:pt x="7246" y="4626"/>
                    <a:pt x="7308" y="4626"/>
                  </a:cubicBezTo>
                  <a:cubicBezTo>
                    <a:pt x="7313" y="4626"/>
                    <a:pt x="7319" y="4626"/>
                    <a:pt x="7324" y="4625"/>
                  </a:cubicBezTo>
                  <a:lnTo>
                    <a:pt x="7844" y="4582"/>
                  </a:lnTo>
                  <a:lnTo>
                    <a:pt x="7863" y="4673"/>
                  </a:lnTo>
                  <a:cubicBezTo>
                    <a:pt x="7878" y="4760"/>
                    <a:pt x="7820" y="4842"/>
                    <a:pt x="7729" y="4847"/>
                  </a:cubicBezTo>
                  <a:lnTo>
                    <a:pt x="6819" y="4919"/>
                  </a:lnTo>
                  <a:cubicBezTo>
                    <a:pt x="6617" y="4933"/>
                    <a:pt x="6463" y="5111"/>
                    <a:pt x="6478" y="5313"/>
                  </a:cubicBezTo>
                  <a:lnTo>
                    <a:pt x="5876" y="5111"/>
                  </a:lnTo>
                  <a:cubicBezTo>
                    <a:pt x="5857" y="5107"/>
                    <a:pt x="5847" y="5092"/>
                    <a:pt x="5847" y="5078"/>
                  </a:cubicBezTo>
                  <a:cubicBezTo>
                    <a:pt x="5809" y="4852"/>
                    <a:pt x="5611" y="4683"/>
                    <a:pt x="5385" y="4683"/>
                  </a:cubicBezTo>
                  <a:lnTo>
                    <a:pt x="5376" y="4683"/>
                  </a:lnTo>
                  <a:lnTo>
                    <a:pt x="4726" y="4702"/>
                  </a:lnTo>
                  <a:lnTo>
                    <a:pt x="4919" y="4279"/>
                  </a:lnTo>
                  <a:cubicBezTo>
                    <a:pt x="4933" y="4240"/>
                    <a:pt x="4967" y="4212"/>
                    <a:pt x="5005" y="4202"/>
                  </a:cubicBezTo>
                  <a:lnTo>
                    <a:pt x="5482" y="4048"/>
                  </a:lnTo>
                  <a:close/>
                  <a:moveTo>
                    <a:pt x="10411" y="4775"/>
                  </a:moveTo>
                  <a:cubicBezTo>
                    <a:pt x="10448" y="4775"/>
                    <a:pt x="10485" y="4789"/>
                    <a:pt x="10515" y="4818"/>
                  </a:cubicBezTo>
                  <a:lnTo>
                    <a:pt x="10943" y="5236"/>
                  </a:lnTo>
                  <a:cubicBezTo>
                    <a:pt x="10948" y="5366"/>
                    <a:pt x="10948" y="5496"/>
                    <a:pt x="10943" y="5621"/>
                  </a:cubicBezTo>
                  <a:cubicBezTo>
                    <a:pt x="10890" y="6877"/>
                    <a:pt x="10370" y="8066"/>
                    <a:pt x="9485" y="8951"/>
                  </a:cubicBezTo>
                  <a:cubicBezTo>
                    <a:pt x="9345" y="9086"/>
                    <a:pt x="9206" y="9216"/>
                    <a:pt x="9057" y="9331"/>
                  </a:cubicBezTo>
                  <a:cubicBezTo>
                    <a:pt x="9134" y="9221"/>
                    <a:pt x="9201" y="9100"/>
                    <a:pt x="9254" y="8975"/>
                  </a:cubicBezTo>
                  <a:lnTo>
                    <a:pt x="10226" y="6728"/>
                  </a:lnTo>
                  <a:cubicBezTo>
                    <a:pt x="10287" y="6583"/>
                    <a:pt x="10180" y="6429"/>
                    <a:pt x="10028" y="6429"/>
                  </a:cubicBezTo>
                  <a:cubicBezTo>
                    <a:pt x="10023" y="6429"/>
                    <a:pt x="10019" y="6429"/>
                    <a:pt x="10014" y="6430"/>
                  </a:cubicBezTo>
                  <a:lnTo>
                    <a:pt x="9923" y="6439"/>
                  </a:lnTo>
                  <a:lnTo>
                    <a:pt x="10447" y="5390"/>
                  </a:lnTo>
                  <a:cubicBezTo>
                    <a:pt x="10534" y="5212"/>
                    <a:pt x="10481" y="5001"/>
                    <a:pt x="10322" y="4890"/>
                  </a:cubicBezTo>
                  <a:lnTo>
                    <a:pt x="10279" y="4861"/>
                  </a:lnTo>
                  <a:lnTo>
                    <a:pt x="10288" y="4842"/>
                  </a:lnTo>
                  <a:cubicBezTo>
                    <a:pt x="10316" y="4798"/>
                    <a:pt x="10363" y="4775"/>
                    <a:pt x="10411" y="4775"/>
                  </a:cubicBezTo>
                  <a:close/>
                  <a:moveTo>
                    <a:pt x="5959" y="1"/>
                  </a:moveTo>
                  <a:cubicBezTo>
                    <a:pt x="4567" y="1"/>
                    <a:pt x="3179" y="535"/>
                    <a:pt x="2128" y="1589"/>
                  </a:cubicBezTo>
                  <a:cubicBezTo>
                    <a:pt x="141" y="3576"/>
                    <a:pt x="1" y="6747"/>
                    <a:pt x="1805" y="8898"/>
                  </a:cubicBezTo>
                  <a:cubicBezTo>
                    <a:pt x="1853" y="8955"/>
                    <a:pt x="1910" y="8978"/>
                    <a:pt x="1965" y="8978"/>
                  </a:cubicBezTo>
                  <a:cubicBezTo>
                    <a:pt x="2122" y="8978"/>
                    <a:pt x="2263" y="8789"/>
                    <a:pt x="2128" y="8629"/>
                  </a:cubicBezTo>
                  <a:cubicBezTo>
                    <a:pt x="906" y="7171"/>
                    <a:pt x="612" y="5140"/>
                    <a:pt x="1382" y="3398"/>
                  </a:cubicBezTo>
                  <a:cubicBezTo>
                    <a:pt x="2152" y="1657"/>
                    <a:pt x="3846" y="502"/>
                    <a:pt x="5751" y="430"/>
                  </a:cubicBezTo>
                  <a:cubicBezTo>
                    <a:pt x="5825" y="426"/>
                    <a:pt x="5899" y="424"/>
                    <a:pt x="5974" y="424"/>
                  </a:cubicBezTo>
                  <a:cubicBezTo>
                    <a:pt x="6183" y="424"/>
                    <a:pt x="6392" y="438"/>
                    <a:pt x="6598" y="463"/>
                  </a:cubicBezTo>
                  <a:lnTo>
                    <a:pt x="6887" y="819"/>
                  </a:lnTo>
                  <a:lnTo>
                    <a:pt x="6766" y="1098"/>
                  </a:lnTo>
                  <a:lnTo>
                    <a:pt x="6593" y="786"/>
                  </a:lnTo>
                  <a:cubicBezTo>
                    <a:pt x="6555" y="718"/>
                    <a:pt x="6482" y="680"/>
                    <a:pt x="6405" y="680"/>
                  </a:cubicBezTo>
                  <a:lnTo>
                    <a:pt x="5727" y="680"/>
                  </a:lnTo>
                  <a:cubicBezTo>
                    <a:pt x="5645" y="680"/>
                    <a:pt x="5573" y="723"/>
                    <a:pt x="5539" y="790"/>
                  </a:cubicBezTo>
                  <a:lnTo>
                    <a:pt x="5058" y="1700"/>
                  </a:lnTo>
                  <a:cubicBezTo>
                    <a:pt x="4923" y="1964"/>
                    <a:pt x="5097" y="2287"/>
                    <a:pt x="5395" y="2311"/>
                  </a:cubicBezTo>
                  <a:lnTo>
                    <a:pt x="5775" y="2340"/>
                  </a:lnTo>
                  <a:cubicBezTo>
                    <a:pt x="5780" y="2340"/>
                    <a:pt x="5784" y="2340"/>
                    <a:pt x="5789" y="2340"/>
                  </a:cubicBezTo>
                  <a:cubicBezTo>
                    <a:pt x="5857" y="2340"/>
                    <a:pt x="5927" y="2307"/>
                    <a:pt x="5968" y="2253"/>
                  </a:cubicBezTo>
                  <a:lnTo>
                    <a:pt x="6107" y="2046"/>
                  </a:lnTo>
                  <a:lnTo>
                    <a:pt x="6184" y="2143"/>
                  </a:lnTo>
                  <a:lnTo>
                    <a:pt x="6136" y="2503"/>
                  </a:lnTo>
                  <a:lnTo>
                    <a:pt x="5486" y="2600"/>
                  </a:lnTo>
                  <a:cubicBezTo>
                    <a:pt x="5448" y="2604"/>
                    <a:pt x="5419" y="2619"/>
                    <a:pt x="5390" y="2638"/>
                  </a:cubicBezTo>
                  <a:lnTo>
                    <a:pt x="4553" y="3254"/>
                  </a:lnTo>
                  <a:cubicBezTo>
                    <a:pt x="4514" y="3283"/>
                    <a:pt x="4486" y="3326"/>
                    <a:pt x="4471" y="3374"/>
                  </a:cubicBezTo>
                  <a:lnTo>
                    <a:pt x="4380" y="3759"/>
                  </a:lnTo>
                  <a:lnTo>
                    <a:pt x="4096" y="3721"/>
                  </a:lnTo>
                  <a:cubicBezTo>
                    <a:pt x="4081" y="3719"/>
                    <a:pt x="4067" y="3718"/>
                    <a:pt x="4052" y="3718"/>
                  </a:cubicBezTo>
                  <a:cubicBezTo>
                    <a:pt x="3890" y="3718"/>
                    <a:pt x="3739" y="3817"/>
                    <a:pt x="3682" y="3976"/>
                  </a:cubicBezTo>
                  <a:lnTo>
                    <a:pt x="3509" y="4447"/>
                  </a:lnTo>
                  <a:cubicBezTo>
                    <a:pt x="3427" y="4659"/>
                    <a:pt x="3547" y="4895"/>
                    <a:pt x="3769" y="4957"/>
                  </a:cubicBezTo>
                  <a:cubicBezTo>
                    <a:pt x="3566" y="5044"/>
                    <a:pt x="3437" y="5241"/>
                    <a:pt x="3427" y="5458"/>
                  </a:cubicBezTo>
                  <a:lnTo>
                    <a:pt x="3422" y="5564"/>
                  </a:lnTo>
                  <a:lnTo>
                    <a:pt x="2830" y="6242"/>
                  </a:lnTo>
                  <a:cubicBezTo>
                    <a:pt x="2739" y="6348"/>
                    <a:pt x="2686" y="6478"/>
                    <a:pt x="2686" y="6617"/>
                  </a:cubicBezTo>
                  <a:lnTo>
                    <a:pt x="2686" y="7407"/>
                  </a:lnTo>
                  <a:cubicBezTo>
                    <a:pt x="2686" y="7609"/>
                    <a:pt x="2768" y="7806"/>
                    <a:pt x="2917" y="7945"/>
                  </a:cubicBezTo>
                  <a:lnTo>
                    <a:pt x="3480" y="8494"/>
                  </a:lnTo>
                  <a:cubicBezTo>
                    <a:pt x="3605" y="8614"/>
                    <a:pt x="3764" y="8686"/>
                    <a:pt x="3937" y="8701"/>
                  </a:cubicBezTo>
                  <a:lnTo>
                    <a:pt x="5607" y="8845"/>
                  </a:lnTo>
                  <a:lnTo>
                    <a:pt x="5602" y="8898"/>
                  </a:lnTo>
                  <a:cubicBezTo>
                    <a:pt x="5573" y="9100"/>
                    <a:pt x="5660" y="9302"/>
                    <a:pt x="5828" y="9427"/>
                  </a:cubicBezTo>
                  <a:lnTo>
                    <a:pt x="6122" y="9644"/>
                  </a:lnTo>
                  <a:lnTo>
                    <a:pt x="6102" y="9711"/>
                  </a:lnTo>
                  <a:cubicBezTo>
                    <a:pt x="6035" y="9928"/>
                    <a:pt x="6102" y="10164"/>
                    <a:pt x="6275" y="10313"/>
                  </a:cubicBezTo>
                  <a:lnTo>
                    <a:pt x="6362" y="10385"/>
                  </a:lnTo>
                  <a:cubicBezTo>
                    <a:pt x="6290" y="10390"/>
                    <a:pt x="6223" y="10395"/>
                    <a:pt x="6155" y="10399"/>
                  </a:cubicBezTo>
                  <a:cubicBezTo>
                    <a:pt x="6084" y="10402"/>
                    <a:pt x="6013" y="10404"/>
                    <a:pt x="5942" y="10404"/>
                  </a:cubicBezTo>
                  <a:cubicBezTo>
                    <a:pt x="4771" y="10404"/>
                    <a:pt x="3637" y="9993"/>
                    <a:pt x="2739" y="9245"/>
                  </a:cubicBezTo>
                  <a:cubicBezTo>
                    <a:pt x="2694" y="9206"/>
                    <a:pt x="2646" y="9190"/>
                    <a:pt x="2601" y="9190"/>
                  </a:cubicBezTo>
                  <a:cubicBezTo>
                    <a:pt x="2431" y="9190"/>
                    <a:pt x="2298" y="9422"/>
                    <a:pt x="2469" y="9567"/>
                  </a:cubicBezTo>
                  <a:cubicBezTo>
                    <a:pt x="3436" y="10381"/>
                    <a:pt x="4665" y="10833"/>
                    <a:pt x="5928" y="10833"/>
                  </a:cubicBezTo>
                  <a:cubicBezTo>
                    <a:pt x="5935" y="10833"/>
                    <a:pt x="5942" y="10833"/>
                    <a:pt x="5948" y="10832"/>
                  </a:cubicBezTo>
                  <a:cubicBezTo>
                    <a:pt x="6025" y="10832"/>
                    <a:pt x="6097" y="10832"/>
                    <a:pt x="6170" y="10828"/>
                  </a:cubicBezTo>
                  <a:cubicBezTo>
                    <a:pt x="8234" y="10746"/>
                    <a:pt x="10072" y="9495"/>
                    <a:pt x="10904" y="7604"/>
                  </a:cubicBezTo>
                  <a:cubicBezTo>
                    <a:pt x="11742" y="5718"/>
                    <a:pt x="11429" y="3514"/>
                    <a:pt x="10101" y="1936"/>
                  </a:cubicBezTo>
                  <a:cubicBezTo>
                    <a:pt x="10053" y="1879"/>
                    <a:pt x="9996" y="1856"/>
                    <a:pt x="9941" y="1856"/>
                  </a:cubicBezTo>
                  <a:cubicBezTo>
                    <a:pt x="9784" y="1856"/>
                    <a:pt x="9643" y="2045"/>
                    <a:pt x="9778" y="2205"/>
                  </a:cubicBezTo>
                  <a:cubicBezTo>
                    <a:pt x="10346" y="2884"/>
                    <a:pt x="10726" y="3702"/>
                    <a:pt x="10876" y="4577"/>
                  </a:cubicBezTo>
                  <a:lnTo>
                    <a:pt x="10813" y="4515"/>
                  </a:lnTo>
                  <a:cubicBezTo>
                    <a:pt x="10701" y="4405"/>
                    <a:pt x="10557" y="4352"/>
                    <a:pt x="10415" y="4352"/>
                  </a:cubicBezTo>
                  <a:cubicBezTo>
                    <a:pt x="10227" y="4352"/>
                    <a:pt x="10040" y="4443"/>
                    <a:pt x="9928" y="4616"/>
                  </a:cubicBezTo>
                  <a:lnTo>
                    <a:pt x="9894" y="4678"/>
                  </a:lnTo>
                  <a:cubicBezTo>
                    <a:pt x="9793" y="4678"/>
                    <a:pt x="9692" y="4717"/>
                    <a:pt x="9620" y="4784"/>
                  </a:cubicBezTo>
                  <a:lnTo>
                    <a:pt x="9341" y="4452"/>
                  </a:lnTo>
                  <a:cubicBezTo>
                    <a:pt x="9293" y="4396"/>
                    <a:pt x="9237" y="4373"/>
                    <a:pt x="9182" y="4373"/>
                  </a:cubicBezTo>
                  <a:cubicBezTo>
                    <a:pt x="9023" y="4373"/>
                    <a:pt x="8879" y="4566"/>
                    <a:pt x="9018" y="4726"/>
                  </a:cubicBezTo>
                  <a:lnTo>
                    <a:pt x="9446" y="5232"/>
                  </a:lnTo>
                  <a:cubicBezTo>
                    <a:pt x="9488" y="5280"/>
                    <a:pt x="9548" y="5306"/>
                    <a:pt x="9608" y="5306"/>
                  </a:cubicBezTo>
                  <a:cubicBezTo>
                    <a:pt x="9661" y="5306"/>
                    <a:pt x="9714" y="5286"/>
                    <a:pt x="9754" y="5246"/>
                  </a:cubicBezTo>
                  <a:lnTo>
                    <a:pt x="9889" y="5111"/>
                  </a:lnTo>
                  <a:lnTo>
                    <a:pt x="10058" y="5227"/>
                  </a:lnTo>
                  <a:lnTo>
                    <a:pt x="9427" y="6478"/>
                  </a:lnTo>
                  <a:lnTo>
                    <a:pt x="9393" y="6478"/>
                  </a:lnTo>
                  <a:cubicBezTo>
                    <a:pt x="9389" y="6478"/>
                    <a:pt x="9384" y="6479"/>
                    <a:pt x="9379" y="6479"/>
                  </a:cubicBezTo>
                  <a:cubicBezTo>
                    <a:pt x="9337" y="6479"/>
                    <a:pt x="9299" y="6460"/>
                    <a:pt x="9268" y="6425"/>
                  </a:cubicBezTo>
                  <a:lnTo>
                    <a:pt x="8431" y="5400"/>
                  </a:lnTo>
                  <a:cubicBezTo>
                    <a:pt x="8385" y="5344"/>
                    <a:pt x="8328" y="5320"/>
                    <a:pt x="8273" y="5320"/>
                  </a:cubicBezTo>
                  <a:cubicBezTo>
                    <a:pt x="8117" y="5320"/>
                    <a:pt x="7972" y="5509"/>
                    <a:pt x="8104" y="5670"/>
                  </a:cubicBezTo>
                  <a:lnTo>
                    <a:pt x="8941" y="6694"/>
                  </a:lnTo>
                  <a:cubicBezTo>
                    <a:pt x="9052" y="6827"/>
                    <a:pt x="9211" y="6903"/>
                    <a:pt x="9379" y="6903"/>
                  </a:cubicBezTo>
                  <a:cubicBezTo>
                    <a:pt x="9393" y="6903"/>
                    <a:pt x="9408" y="6902"/>
                    <a:pt x="9422" y="6901"/>
                  </a:cubicBezTo>
                  <a:lnTo>
                    <a:pt x="9697" y="6882"/>
                  </a:lnTo>
                  <a:lnTo>
                    <a:pt x="9697" y="6882"/>
                  </a:lnTo>
                  <a:lnTo>
                    <a:pt x="8864" y="8807"/>
                  </a:lnTo>
                  <a:cubicBezTo>
                    <a:pt x="8802" y="8946"/>
                    <a:pt x="8720" y="9076"/>
                    <a:pt x="8624" y="9196"/>
                  </a:cubicBezTo>
                  <a:lnTo>
                    <a:pt x="7960" y="9990"/>
                  </a:lnTo>
                  <a:cubicBezTo>
                    <a:pt x="7623" y="10135"/>
                    <a:pt x="7276" y="10245"/>
                    <a:pt x="6920" y="10318"/>
                  </a:cubicBezTo>
                  <a:lnTo>
                    <a:pt x="6550" y="9995"/>
                  </a:lnTo>
                  <a:cubicBezTo>
                    <a:pt x="6506" y="9957"/>
                    <a:pt x="6487" y="9899"/>
                    <a:pt x="6506" y="9841"/>
                  </a:cubicBezTo>
                  <a:lnTo>
                    <a:pt x="6569" y="9634"/>
                  </a:lnTo>
                  <a:cubicBezTo>
                    <a:pt x="6598" y="9548"/>
                    <a:pt x="6564" y="9456"/>
                    <a:pt x="6492" y="9403"/>
                  </a:cubicBezTo>
                  <a:lnTo>
                    <a:pt x="6078" y="9095"/>
                  </a:lnTo>
                  <a:cubicBezTo>
                    <a:pt x="6035" y="9062"/>
                    <a:pt x="6011" y="9009"/>
                    <a:pt x="6016" y="8956"/>
                  </a:cubicBezTo>
                  <a:lnTo>
                    <a:pt x="6049" y="8686"/>
                  </a:lnTo>
                  <a:cubicBezTo>
                    <a:pt x="6069" y="8566"/>
                    <a:pt x="5977" y="8460"/>
                    <a:pt x="5862" y="8451"/>
                  </a:cubicBezTo>
                  <a:lnTo>
                    <a:pt x="3971" y="8287"/>
                  </a:lnTo>
                  <a:cubicBezTo>
                    <a:pt x="3898" y="8277"/>
                    <a:pt x="3826" y="8249"/>
                    <a:pt x="3773" y="8196"/>
                  </a:cubicBezTo>
                  <a:lnTo>
                    <a:pt x="3206" y="7652"/>
                  </a:lnTo>
                  <a:cubicBezTo>
                    <a:pt x="3143" y="7589"/>
                    <a:pt x="3109" y="7503"/>
                    <a:pt x="3109" y="7416"/>
                  </a:cubicBezTo>
                  <a:lnTo>
                    <a:pt x="3109" y="6627"/>
                  </a:lnTo>
                  <a:cubicBezTo>
                    <a:pt x="3109" y="6589"/>
                    <a:pt x="3119" y="6555"/>
                    <a:pt x="3143" y="6531"/>
                  </a:cubicBezTo>
                  <a:lnTo>
                    <a:pt x="3788" y="5795"/>
                  </a:lnTo>
                  <a:cubicBezTo>
                    <a:pt x="3822" y="5756"/>
                    <a:pt x="3841" y="5713"/>
                    <a:pt x="3841" y="5665"/>
                  </a:cubicBezTo>
                  <a:lnTo>
                    <a:pt x="3846" y="5482"/>
                  </a:lnTo>
                  <a:cubicBezTo>
                    <a:pt x="3850" y="5424"/>
                    <a:pt x="3884" y="5376"/>
                    <a:pt x="3937" y="5352"/>
                  </a:cubicBezTo>
                  <a:lnTo>
                    <a:pt x="4437" y="5131"/>
                  </a:lnTo>
                  <a:lnTo>
                    <a:pt x="5385" y="5107"/>
                  </a:lnTo>
                  <a:cubicBezTo>
                    <a:pt x="5409" y="5107"/>
                    <a:pt x="5429" y="5126"/>
                    <a:pt x="5429" y="5145"/>
                  </a:cubicBezTo>
                  <a:cubicBezTo>
                    <a:pt x="5457" y="5318"/>
                    <a:pt x="5578" y="5458"/>
                    <a:pt x="5741" y="5516"/>
                  </a:cubicBezTo>
                  <a:lnTo>
                    <a:pt x="6420" y="5742"/>
                  </a:lnTo>
                  <a:cubicBezTo>
                    <a:pt x="6460" y="5755"/>
                    <a:pt x="6499" y="5761"/>
                    <a:pt x="6538" y="5761"/>
                  </a:cubicBezTo>
                  <a:cubicBezTo>
                    <a:pt x="6756" y="5761"/>
                    <a:pt x="6939" y="5566"/>
                    <a:pt x="6911" y="5337"/>
                  </a:cubicBezTo>
                  <a:lnTo>
                    <a:pt x="7758" y="5270"/>
                  </a:lnTo>
                  <a:cubicBezTo>
                    <a:pt x="8099" y="5241"/>
                    <a:pt x="8340" y="4924"/>
                    <a:pt x="8272" y="4587"/>
                  </a:cubicBezTo>
                  <a:lnTo>
                    <a:pt x="8248" y="4467"/>
                  </a:lnTo>
                  <a:cubicBezTo>
                    <a:pt x="8212" y="4282"/>
                    <a:pt x="8054" y="4152"/>
                    <a:pt x="7872" y="4152"/>
                  </a:cubicBezTo>
                  <a:cubicBezTo>
                    <a:pt x="7860" y="4152"/>
                    <a:pt x="7847" y="4153"/>
                    <a:pt x="7834" y="4154"/>
                  </a:cubicBezTo>
                  <a:lnTo>
                    <a:pt x="7387" y="4192"/>
                  </a:lnTo>
                  <a:lnTo>
                    <a:pt x="7320" y="4115"/>
                  </a:lnTo>
                  <a:lnTo>
                    <a:pt x="7911" y="3528"/>
                  </a:lnTo>
                  <a:cubicBezTo>
                    <a:pt x="8063" y="3373"/>
                    <a:pt x="7922" y="3160"/>
                    <a:pt x="7756" y="3160"/>
                  </a:cubicBezTo>
                  <a:cubicBezTo>
                    <a:pt x="7707" y="3160"/>
                    <a:pt x="7655" y="3180"/>
                    <a:pt x="7608" y="3225"/>
                  </a:cubicBezTo>
                  <a:lnTo>
                    <a:pt x="6896" y="3937"/>
                  </a:lnTo>
                  <a:lnTo>
                    <a:pt x="6656" y="4038"/>
                  </a:lnTo>
                  <a:lnTo>
                    <a:pt x="5992" y="3528"/>
                  </a:lnTo>
                  <a:cubicBezTo>
                    <a:pt x="5953" y="3503"/>
                    <a:pt x="5908" y="3488"/>
                    <a:pt x="5864" y="3488"/>
                  </a:cubicBezTo>
                  <a:cubicBezTo>
                    <a:pt x="5842" y="3488"/>
                    <a:pt x="5820" y="3491"/>
                    <a:pt x="5799" y="3499"/>
                  </a:cubicBezTo>
                  <a:lnTo>
                    <a:pt x="4875" y="3793"/>
                  </a:lnTo>
                  <a:cubicBezTo>
                    <a:pt x="4846" y="3803"/>
                    <a:pt x="4822" y="3812"/>
                    <a:pt x="4798" y="3822"/>
                  </a:cubicBezTo>
                  <a:lnTo>
                    <a:pt x="4861" y="3548"/>
                  </a:lnTo>
                  <a:lnTo>
                    <a:pt x="5592" y="3009"/>
                  </a:lnTo>
                  <a:lnTo>
                    <a:pt x="6348" y="2898"/>
                  </a:lnTo>
                  <a:cubicBezTo>
                    <a:pt x="6444" y="2884"/>
                    <a:pt x="6516" y="2811"/>
                    <a:pt x="6531" y="2720"/>
                  </a:cubicBezTo>
                  <a:lnTo>
                    <a:pt x="6617" y="2109"/>
                  </a:lnTo>
                  <a:cubicBezTo>
                    <a:pt x="6622" y="2051"/>
                    <a:pt x="6607" y="1993"/>
                    <a:pt x="6574" y="1950"/>
                  </a:cubicBezTo>
                  <a:lnTo>
                    <a:pt x="6261" y="1555"/>
                  </a:lnTo>
                  <a:cubicBezTo>
                    <a:pt x="6219" y="1502"/>
                    <a:pt x="6158" y="1475"/>
                    <a:pt x="6097" y="1475"/>
                  </a:cubicBezTo>
                  <a:cubicBezTo>
                    <a:pt x="6032" y="1475"/>
                    <a:pt x="5966" y="1506"/>
                    <a:pt x="5924" y="1565"/>
                  </a:cubicBezTo>
                  <a:lnTo>
                    <a:pt x="5684" y="1902"/>
                  </a:lnTo>
                  <a:lnTo>
                    <a:pt x="5438" y="1883"/>
                  </a:lnTo>
                  <a:lnTo>
                    <a:pt x="5852" y="1098"/>
                  </a:lnTo>
                  <a:lnTo>
                    <a:pt x="6280" y="1098"/>
                  </a:lnTo>
                  <a:lnTo>
                    <a:pt x="6603" y="1676"/>
                  </a:lnTo>
                  <a:cubicBezTo>
                    <a:pt x="6642" y="1749"/>
                    <a:pt x="6714" y="1785"/>
                    <a:pt x="6786" y="1785"/>
                  </a:cubicBezTo>
                  <a:cubicBezTo>
                    <a:pt x="6865" y="1785"/>
                    <a:pt x="6945" y="1742"/>
                    <a:pt x="6983" y="1657"/>
                  </a:cubicBezTo>
                  <a:lnTo>
                    <a:pt x="7276" y="959"/>
                  </a:lnTo>
                  <a:cubicBezTo>
                    <a:pt x="7329" y="839"/>
                    <a:pt x="7315" y="699"/>
                    <a:pt x="7243" y="593"/>
                  </a:cubicBezTo>
                  <a:lnTo>
                    <a:pt x="7243" y="593"/>
                  </a:lnTo>
                  <a:cubicBezTo>
                    <a:pt x="7945" y="781"/>
                    <a:pt x="8604" y="1122"/>
                    <a:pt x="9167" y="1594"/>
                  </a:cubicBezTo>
                  <a:cubicBezTo>
                    <a:pt x="9211" y="1630"/>
                    <a:pt x="9257" y="1646"/>
                    <a:pt x="9300" y="1646"/>
                  </a:cubicBezTo>
                  <a:cubicBezTo>
                    <a:pt x="9471" y="1646"/>
                    <a:pt x="9609" y="1412"/>
                    <a:pt x="9437" y="1267"/>
                  </a:cubicBezTo>
                  <a:cubicBezTo>
                    <a:pt x="8427" y="419"/>
                    <a:pt x="7191" y="1"/>
                    <a:pt x="5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6" name="Google Shape;16016;p83"/>
          <p:cNvGrpSpPr/>
          <p:nvPr/>
        </p:nvGrpSpPr>
        <p:grpSpPr>
          <a:xfrm>
            <a:off x="6666052" y="1807196"/>
            <a:ext cx="391341" cy="328447"/>
            <a:chOff x="6666052" y="1991771"/>
            <a:chExt cx="391341" cy="328447"/>
          </a:xfrm>
        </p:grpSpPr>
        <p:sp>
          <p:nvSpPr>
            <p:cNvPr id="16017" name="Google Shape;16017;p83"/>
            <p:cNvSpPr/>
            <p:nvPr/>
          </p:nvSpPr>
          <p:spPr>
            <a:xfrm>
              <a:off x="6848858" y="2069300"/>
              <a:ext cx="199303" cy="181494"/>
            </a:xfrm>
            <a:custGeom>
              <a:avLst/>
              <a:gdLst/>
              <a:ahLst/>
              <a:cxnLst/>
              <a:rect l="l" t="t" r="r" b="b"/>
              <a:pathLst>
                <a:path w="7599" h="6920" extrusionOk="0">
                  <a:moveTo>
                    <a:pt x="4783" y="1"/>
                  </a:moveTo>
                  <a:lnTo>
                    <a:pt x="3325" y="1122"/>
                  </a:lnTo>
                  <a:lnTo>
                    <a:pt x="2108" y="718"/>
                  </a:lnTo>
                  <a:lnTo>
                    <a:pt x="0" y="2431"/>
                  </a:lnTo>
                  <a:lnTo>
                    <a:pt x="3248" y="6920"/>
                  </a:lnTo>
                  <a:lnTo>
                    <a:pt x="7598" y="3831"/>
                  </a:lnTo>
                  <a:lnTo>
                    <a:pt x="478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83"/>
            <p:cNvSpPr/>
            <p:nvPr/>
          </p:nvSpPr>
          <p:spPr>
            <a:xfrm>
              <a:off x="6936432" y="1997358"/>
              <a:ext cx="112857" cy="200063"/>
            </a:xfrm>
            <a:custGeom>
              <a:avLst/>
              <a:gdLst/>
              <a:ahLst/>
              <a:cxnLst/>
              <a:rect l="l" t="t" r="r" b="b"/>
              <a:pathLst>
                <a:path w="4303" h="7628" extrusionOk="0">
                  <a:moveTo>
                    <a:pt x="4303" y="1"/>
                  </a:moveTo>
                  <a:lnTo>
                    <a:pt x="1" y="2763"/>
                  </a:lnTo>
                  <a:lnTo>
                    <a:pt x="3706" y="7628"/>
                  </a:lnTo>
                  <a:lnTo>
                    <a:pt x="4303" y="7151"/>
                  </a:lnTo>
                  <a:lnTo>
                    <a:pt x="4303"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83"/>
            <p:cNvSpPr/>
            <p:nvPr/>
          </p:nvSpPr>
          <p:spPr>
            <a:xfrm>
              <a:off x="7012413" y="2145150"/>
              <a:ext cx="36876" cy="52271"/>
            </a:xfrm>
            <a:custGeom>
              <a:avLst/>
              <a:gdLst/>
              <a:ahLst/>
              <a:cxnLst/>
              <a:rect l="l" t="t" r="r" b="b"/>
              <a:pathLst>
                <a:path w="1406" h="1993" extrusionOk="0">
                  <a:moveTo>
                    <a:pt x="1406" y="0"/>
                  </a:moveTo>
                  <a:lnTo>
                    <a:pt x="0" y="929"/>
                  </a:lnTo>
                  <a:lnTo>
                    <a:pt x="809" y="1993"/>
                  </a:lnTo>
                  <a:lnTo>
                    <a:pt x="1406" y="1516"/>
                  </a:lnTo>
                  <a:lnTo>
                    <a:pt x="1406" y="0"/>
                  </a:ln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83"/>
            <p:cNvSpPr/>
            <p:nvPr/>
          </p:nvSpPr>
          <p:spPr>
            <a:xfrm>
              <a:off x="6861867" y="2129256"/>
              <a:ext cx="151569" cy="100792"/>
            </a:xfrm>
            <a:custGeom>
              <a:avLst/>
              <a:gdLst/>
              <a:ahLst/>
              <a:cxnLst/>
              <a:rect l="l" t="t" r="r" b="b"/>
              <a:pathLst>
                <a:path w="5779" h="3843" extrusionOk="0">
                  <a:moveTo>
                    <a:pt x="664" y="0"/>
                  </a:moveTo>
                  <a:lnTo>
                    <a:pt x="0" y="1218"/>
                  </a:lnTo>
                  <a:lnTo>
                    <a:pt x="4658" y="3758"/>
                  </a:lnTo>
                  <a:cubicBezTo>
                    <a:pt x="4763" y="3815"/>
                    <a:pt x="4877" y="3842"/>
                    <a:pt x="4989" y="3842"/>
                  </a:cubicBezTo>
                  <a:cubicBezTo>
                    <a:pt x="5236" y="3842"/>
                    <a:pt x="5475" y="3711"/>
                    <a:pt x="5601" y="3479"/>
                  </a:cubicBezTo>
                  <a:cubicBezTo>
                    <a:pt x="5779" y="3142"/>
                    <a:pt x="5659" y="2724"/>
                    <a:pt x="5322" y="2541"/>
                  </a:cubicBezTo>
                  <a:lnTo>
                    <a:pt x="664"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83"/>
            <p:cNvSpPr/>
            <p:nvPr/>
          </p:nvSpPr>
          <p:spPr>
            <a:xfrm>
              <a:off x="6921036" y="2180111"/>
              <a:ext cx="88885" cy="50068"/>
            </a:xfrm>
            <a:custGeom>
              <a:avLst/>
              <a:gdLst/>
              <a:ahLst/>
              <a:cxnLst/>
              <a:rect l="l" t="t" r="r" b="b"/>
              <a:pathLst>
                <a:path w="3389" h="1909" extrusionOk="0">
                  <a:moveTo>
                    <a:pt x="304" y="0"/>
                  </a:moveTo>
                  <a:lnTo>
                    <a:pt x="1" y="515"/>
                  </a:lnTo>
                  <a:lnTo>
                    <a:pt x="2402" y="1824"/>
                  </a:lnTo>
                  <a:cubicBezTo>
                    <a:pt x="2508" y="1882"/>
                    <a:pt x="2621" y="1909"/>
                    <a:pt x="2732" y="1909"/>
                  </a:cubicBezTo>
                  <a:cubicBezTo>
                    <a:pt x="3019" y="1909"/>
                    <a:pt x="3291" y="1729"/>
                    <a:pt x="3388" y="1434"/>
                  </a:cubicBezTo>
                  <a:lnTo>
                    <a:pt x="3388" y="1434"/>
                  </a:lnTo>
                  <a:cubicBezTo>
                    <a:pt x="3318" y="1457"/>
                    <a:pt x="3244" y="1469"/>
                    <a:pt x="3170" y="1469"/>
                  </a:cubicBezTo>
                  <a:cubicBezTo>
                    <a:pt x="3057" y="1469"/>
                    <a:pt x="2944" y="1441"/>
                    <a:pt x="2845" y="1386"/>
                  </a:cubicBezTo>
                  <a:lnTo>
                    <a:pt x="304"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83"/>
            <p:cNvSpPr/>
            <p:nvPr/>
          </p:nvSpPr>
          <p:spPr>
            <a:xfrm>
              <a:off x="6833830" y="2155379"/>
              <a:ext cx="151595" cy="100792"/>
            </a:xfrm>
            <a:custGeom>
              <a:avLst/>
              <a:gdLst/>
              <a:ahLst/>
              <a:cxnLst/>
              <a:rect l="l" t="t" r="r" b="b"/>
              <a:pathLst>
                <a:path w="5780" h="3843" extrusionOk="0">
                  <a:moveTo>
                    <a:pt x="660" y="0"/>
                  </a:moveTo>
                  <a:lnTo>
                    <a:pt x="1" y="1218"/>
                  </a:lnTo>
                  <a:lnTo>
                    <a:pt x="4659" y="3758"/>
                  </a:lnTo>
                  <a:cubicBezTo>
                    <a:pt x="4764" y="3815"/>
                    <a:pt x="4877" y="3842"/>
                    <a:pt x="4988" y="3842"/>
                  </a:cubicBezTo>
                  <a:cubicBezTo>
                    <a:pt x="5234" y="3842"/>
                    <a:pt x="5471" y="3711"/>
                    <a:pt x="5597" y="3479"/>
                  </a:cubicBezTo>
                  <a:cubicBezTo>
                    <a:pt x="5780" y="3142"/>
                    <a:pt x="5655" y="2724"/>
                    <a:pt x="5323" y="2541"/>
                  </a:cubicBezTo>
                  <a:lnTo>
                    <a:pt x="660"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83"/>
            <p:cNvSpPr/>
            <p:nvPr/>
          </p:nvSpPr>
          <p:spPr>
            <a:xfrm>
              <a:off x="6902860" y="2212791"/>
              <a:ext cx="79050" cy="43407"/>
            </a:xfrm>
            <a:custGeom>
              <a:avLst/>
              <a:gdLst/>
              <a:ahLst/>
              <a:cxnLst/>
              <a:rect l="l" t="t" r="r" b="b"/>
              <a:pathLst>
                <a:path w="3014" h="1655" extrusionOk="0">
                  <a:moveTo>
                    <a:pt x="270" y="1"/>
                  </a:moveTo>
                  <a:lnTo>
                    <a:pt x="1" y="462"/>
                  </a:lnTo>
                  <a:lnTo>
                    <a:pt x="2027" y="1569"/>
                  </a:lnTo>
                  <a:cubicBezTo>
                    <a:pt x="2132" y="1627"/>
                    <a:pt x="2244" y="1654"/>
                    <a:pt x="2355" y="1654"/>
                  </a:cubicBezTo>
                  <a:cubicBezTo>
                    <a:pt x="2640" y="1654"/>
                    <a:pt x="2913" y="1475"/>
                    <a:pt x="3013" y="1184"/>
                  </a:cubicBezTo>
                  <a:lnTo>
                    <a:pt x="3013" y="1184"/>
                  </a:lnTo>
                  <a:cubicBezTo>
                    <a:pt x="2923" y="1224"/>
                    <a:pt x="2827" y="1243"/>
                    <a:pt x="2732" y="1243"/>
                  </a:cubicBezTo>
                  <a:cubicBezTo>
                    <a:pt x="2617" y="1243"/>
                    <a:pt x="2502" y="1215"/>
                    <a:pt x="2397" y="1160"/>
                  </a:cubicBezTo>
                  <a:lnTo>
                    <a:pt x="270"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83"/>
            <p:cNvSpPr/>
            <p:nvPr/>
          </p:nvSpPr>
          <p:spPr>
            <a:xfrm>
              <a:off x="6805819" y="2181501"/>
              <a:ext cx="151726" cy="100687"/>
            </a:xfrm>
            <a:custGeom>
              <a:avLst/>
              <a:gdLst/>
              <a:ahLst/>
              <a:cxnLst/>
              <a:rect l="l" t="t" r="r" b="b"/>
              <a:pathLst>
                <a:path w="5785" h="3839" extrusionOk="0">
                  <a:moveTo>
                    <a:pt x="665" y="0"/>
                  </a:moveTo>
                  <a:lnTo>
                    <a:pt x="1" y="1218"/>
                  </a:lnTo>
                  <a:lnTo>
                    <a:pt x="4663" y="3753"/>
                  </a:lnTo>
                  <a:cubicBezTo>
                    <a:pt x="4768" y="3811"/>
                    <a:pt x="4882" y="3839"/>
                    <a:pt x="4995" y="3839"/>
                  </a:cubicBezTo>
                  <a:cubicBezTo>
                    <a:pt x="5239" y="3839"/>
                    <a:pt x="5476" y="3710"/>
                    <a:pt x="5602" y="3479"/>
                  </a:cubicBezTo>
                  <a:cubicBezTo>
                    <a:pt x="5784" y="3142"/>
                    <a:pt x="5659" y="2724"/>
                    <a:pt x="5322" y="2541"/>
                  </a:cubicBezTo>
                  <a:lnTo>
                    <a:pt x="665"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83"/>
            <p:cNvSpPr/>
            <p:nvPr/>
          </p:nvSpPr>
          <p:spPr>
            <a:xfrm>
              <a:off x="6884580" y="2244604"/>
              <a:ext cx="69057" cy="37689"/>
            </a:xfrm>
            <a:custGeom>
              <a:avLst/>
              <a:gdLst/>
              <a:ahLst/>
              <a:cxnLst/>
              <a:rect l="l" t="t" r="r" b="b"/>
              <a:pathLst>
                <a:path w="2633" h="1437" extrusionOk="0">
                  <a:moveTo>
                    <a:pt x="265" y="0"/>
                  </a:moveTo>
                  <a:lnTo>
                    <a:pt x="0" y="448"/>
                  </a:lnTo>
                  <a:lnTo>
                    <a:pt x="1660" y="1352"/>
                  </a:lnTo>
                  <a:cubicBezTo>
                    <a:pt x="1765" y="1409"/>
                    <a:pt x="1877" y="1436"/>
                    <a:pt x="1988" y="1436"/>
                  </a:cubicBezTo>
                  <a:cubicBezTo>
                    <a:pt x="2259" y="1436"/>
                    <a:pt x="2520" y="1276"/>
                    <a:pt x="2632" y="1006"/>
                  </a:cubicBezTo>
                  <a:lnTo>
                    <a:pt x="2632" y="1006"/>
                  </a:lnTo>
                  <a:cubicBezTo>
                    <a:pt x="2549" y="1039"/>
                    <a:pt x="2462" y="1055"/>
                    <a:pt x="2375" y="1055"/>
                  </a:cubicBezTo>
                  <a:cubicBezTo>
                    <a:pt x="2259" y="1055"/>
                    <a:pt x="2144" y="1027"/>
                    <a:pt x="2040" y="972"/>
                  </a:cubicBezTo>
                  <a:lnTo>
                    <a:pt x="26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83"/>
            <p:cNvSpPr/>
            <p:nvPr/>
          </p:nvSpPr>
          <p:spPr>
            <a:xfrm>
              <a:off x="6777939" y="2207624"/>
              <a:ext cx="151595" cy="100661"/>
            </a:xfrm>
            <a:custGeom>
              <a:avLst/>
              <a:gdLst/>
              <a:ahLst/>
              <a:cxnLst/>
              <a:rect l="l" t="t" r="r" b="b"/>
              <a:pathLst>
                <a:path w="5780" h="3838" extrusionOk="0">
                  <a:moveTo>
                    <a:pt x="659" y="0"/>
                  </a:moveTo>
                  <a:lnTo>
                    <a:pt x="0" y="1213"/>
                  </a:lnTo>
                  <a:lnTo>
                    <a:pt x="4658" y="3753"/>
                  </a:lnTo>
                  <a:cubicBezTo>
                    <a:pt x="4762" y="3811"/>
                    <a:pt x="4875" y="3838"/>
                    <a:pt x="4986" y="3838"/>
                  </a:cubicBezTo>
                  <a:cubicBezTo>
                    <a:pt x="5232" y="3838"/>
                    <a:pt x="5471" y="3707"/>
                    <a:pt x="5596" y="3479"/>
                  </a:cubicBezTo>
                  <a:cubicBezTo>
                    <a:pt x="5779" y="3142"/>
                    <a:pt x="5654" y="2724"/>
                    <a:pt x="5317" y="2541"/>
                  </a:cubicBezTo>
                  <a:lnTo>
                    <a:pt x="659"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83"/>
            <p:cNvSpPr/>
            <p:nvPr/>
          </p:nvSpPr>
          <p:spPr>
            <a:xfrm>
              <a:off x="6866404" y="2274871"/>
              <a:ext cx="59458" cy="33414"/>
            </a:xfrm>
            <a:custGeom>
              <a:avLst/>
              <a:gdLst/>
              <a:ahLst/>
              <a:cxnLst/>
              <a:rect l="l" t="t" r="r" b="b"/>
              <a:pathLst>
                <a:path w="2267" h="1274" extrusionOk="0">
                  <a:moveTo>
                    <a:pt x="284" y="1"/>
                  </a:moveTo>
                  <a:lnTo>
                    <a:pt x="0" y="492"/>
                  </a:lnTo>
                  <a:lnTo>
                    <a:pt x="1285" y="1189"/>
                  </a:lnTo>
                  <a:cubicBezTo>
                    <a:pt x="1390" y="1247"/>
                    <a:pt x="1504" y="1274"/>
                    <a:pt x="1616" y="1274"/>
                  </a:cubicBezTo>
                  <a:cubicBezTo>
                    <a:pt x="1861" y="1274"/>
                    <a:pt x="2098" y="1143"/>
                    <a:pt x="2223" y="915"/>
                  </a:cubicBezTo>
                  <a:cubicBezTo>
                    <a:pt x="2238" y="881"/>
                    <a:pt x="2252" y="848"/>
                    <a:pt x="2267" y="814"/>
                  </a:cubicBezTo>
                  <a:lnTo>
                    <a:pt x="2267" y="814"/>
                  </a:lnTo>
                  <a:cubicBezTo>
                    <a:pt x="2189" y="842"/>
                    <a:pt x="2109" y="856"/>
                    <a:pt x="2029" y="856"/>
                  </a:cubicBezTo>
                  <a:cubicBezTo>
                    <a:pt x="1914" y="856"/>
                    <a:pt x="1801" y="827"/>
                    <a:pt x="1699" y="771"/>
                  </a:cubicBezTo>
                  <a:lnTo>
                    <a:pt x="28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83"/>
            <p:cNvSpPr/>
            <p:nvPr/>
          </p:nvSpPr>
          <p:spPr>
            <a:xfrm>
              <a:off x="6686300" y="2082046"/>
              <a:ext cx="193008" cy="174806"/>
            </a:xfrm>
            <a:custGeom>
              <a:avLst/>
              <a:gdLst/>
              <a:ahLst/>
              <a:cxnLst/>
              <a:rect l="l" t="t" r="r" b="b"/>
              <a:pathLst>
                <a:path w="7359" h="6665" extrusionOk="0">
                  <a:moveTo>
                    <a:pt x="2306" y="1"/>
                  </a:moveTo>
                  <a:lnTo>
                    <a:pt x="1" y="4153"/>
                  </a:lnTo>
                  <a:lnTo>
                    <a:pt x="4707" y="6665"/>
                  </a:lnTo>
                  <a:lnTo>
                    <a:pt x="7358" y="1805"/>
                  </a:lnTo>
                  <a:lnTo>
                    <a:pt x="4971" y="799"/>
                  </a:lnTo>
                  <a:lnTo>
                    <a:pt x="3894" y="924"/>
                  </a:lnTo>
                  <a:lnTo>
                    <a:pt x="230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83"/>
            <p:cNvSpPr/>
            <p:nvPr/>
          </p:nvSpPr>
          <p:spPr>
            <a:xfrm>
              <a:off x="6677855" y="2062481"/>
              <a:ext cx="106405" cy="154008"/>
            </a:xfrm>
            <a:custGeom>
              <a:avLst/>
              <a:gdLst/>
              <a:ahLst/>
              <a:cxnLst/>
              <a:rect l="l" t="t" r="r" b="b"/>
              <a:pathLst>
                <a:path w="4057" h="5872" extrusionOk="0">
                  <a:moveTo>
                    <a:pt x="3056" y="1"/>
                  </a:moveTo>
                  <a:lnTo>
                    <a:pt x="1" y="5294"/>
                  </a:lnTo>
                  <a:lnTo>
                    <a:pt x="1001" y="5871"/>
                  </a:lnTo>
                  <a:lnTo>
                    <a:pt x="4057" y="578"/>
                  </a:lnTo>
                  <a:lnTo>
                    <a:pt x="3056" y="1"/>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83"/>
            <p:cNvSpPr/>
            <p:nvPr/>
          </p:nvSpPr>
          <p:spPr>
            <a:xfrm>
              <a:off x="6674209" y="2014039"/>
              <a:ext cx="91245" cy="191592"/>
            </a:xfrm>
            <a:custGeom>
              <a:avLst/>
              <a:gdLst/>
              <a:ahLst/>
              <a:cxnLst/>
              <a:rect l="l" t="t" r="r" b="b"/>
              <a:pathLst>
                <a:path w="3479" h="7305" extrusionOk="0">
                  <a:moveTo>
                    <a:pt x="0" y="0"/>
                  </a:moveTo>
                  <a:lnTo>
                    <a:pt x="0" y="7064"/>
                  </a:lnTo>
                  <a:lnTo>
                    <a:pt x="419" y="7304"/>
                  </a:lnTo>
                  <a:lnTo>
                    <a:pt x="3479" y="2011"/>
                  </a:lnTo>
                  <a:lnTo>
                    <a:pt x="0" y="0"/>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83"/>
            <p:cNvSpPr/>
            <p:nvPr/>
          </p:nvSpPr>
          <p:spPr>
            <a:xfrm>
              <a:off x="6677986" y="2167863"/>
              <a:ext cx="45715" cy="48731"/>
            </a:xfrm>
            <a:custGeom>
              <a:avLst/>
              <a:gdLst/>
              <a:ahLst/>
              <a:cxnLst/>
              <a:rect l="l" t="t" r="r" b="b"/>
              <a:pathLst>
                <a:path w="1743" h="1858" extrusionOk="0">
                  <a:moveTo>
                    <a:pt x="737" y="1"/>
                  </a:moveTo>
                  <a:lnTo>
                    <a:pt x="0" y="1281"/>
                  </a:lnTo>
                  <a:lnTo>
                    <a:pt x="996" y="1858"/>
                  </a:lnTo>
                  <a:lnTo>
                    <a:pt x="1742" y="568"/>
                  </a:lnTo>
                  <a:lnTo>
                    <a:pt x="73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83"/>
            <p:cNvSpPr/>
            <p:nvPr/>
          </p:nvSpPr>
          <p:spPr>
            <a:xfrm>
              <a:off x="6674209" y="2154854"/>
              <a:ext cx="30424" cy="50776"/>
            </a:xfrm>
            <a:custGeom>
              <a:avLst/>
              <a:gdLst/>
              <a:ahLst/>
              <a:cxnLst/>
              <a:rect l="l" t="t" r="r" b="b"/>
              <a:pathLst>
                <a:path w="1160" h="1936" extrusionOk="0">
                  <a:moveTo>
                    <a:pt x="0" y="1"/>
                  </a:moveTo>
                  <a:lnTo>
                    <a:pt x="0" y="1695"/>
                  </a:lnTo>
                  <a:lnTo>
                    <a:pt x="419" y="1935"/>
                  </a:lnTo>
                  <a:lnTo>
                    <a:pt x="1160" y="655"/>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83"/>
            <p:cNvSpPr/>
            <p:nvPr/>
          </p:nvSpPr>
          <p:spPr>
            <a:xfrm>
              <a:off x="6726061" y="2182183"/>
              <a:ext cx="81436" cy="65411"/>
            </a:xfrm>
            <a:custGeom>
              <a:avLst/>
              <a:gdLst/>
              <a:ahLst/>
              <a:cxnLst/>
              <a:rect l="l" t="t" r="r" b="b"/>
              <a:pathLst>
                <a:path w="3105" h="2494" extrusionOk="0">
                  <a:moveTo>
                    <a:pt x="2321" y="1"/>
                  </a:moveTo>
                  <a:cubicBezTo>
                    <a:pt x="2180" y="1"/>
                    <a:pt x="2038" y="44"/>
                    <a:pt x="1916" y="133"/>
                  </a:cubicBezTo>
                  <a:lnTo>
                    <a:pt x="386" y="1240"/>
                  </a:lnTo>
                  <a:cubicBezTo>
                    <a:pt x="73" y="1461"/>
                    <a:pt x="1" y="1894"/>
                    <a:pt x="227" y="2207"/>
                  </a:cubicBezTo>
                  <a:cubicBezTo>
                    <a:pt x="364" y="2393"/>
                    <a:pt x="574" y="2493"/>
                    <a:pt x="788" y="2493"/>
                  </a:cubicBezTo>
                  <a:cubicBezTo>
                    <a:pt x="929" y="2493"/>
                    <a:pt x="1070" y="2450"/>
                    <a:pt x="1194" y="2361"/>
                  </a:cubicBezTo>
                  <a:lnTo>
                    <a:pt x="2724" y="1254"/>
                  </a:lnTo>
                  <a:cubicBezTo>
                    <a:pt x="3042" y="1028"/>
                    <a:pt x="3104" y="581"/>
                    <a:pt x="2868" y="273"/>
                  </a:cubicBezTo>
                  <a:cubicBezTo>
                    <a:pt x="2734" y="95"/>
                    <a:pt x="2529" y="1"/>
                    <a:pt x="2321"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83"/>
            <p:cNvSpPr/>
            <p:nvPr/>
          </p:nvSpPr>
          <p:spPr>
            <a:xfrm>
              <a:off x="6729969" y="2183521"/>
              <a:ext cx="77528" cy="64048"/>
            </a:xfrm>
            <a:custGeom>
              <a:avLst/>
              <a:gdLst/>
              <a:ahLst/>
              <a:cxnLst/>
              <a:rect l="l" t="t" r="r" b="b"/>
              <a:pathLst>
                <a:path w="2956" h="2442" extrusionOk="0">
                  <a:moveTo>
                    <a:pt x="2426" y="0"/>
                  </a:moveTo>
                  <a:cubicBezTo>
                    <a:pt x="2546" y="294"/>
                    <a:pt x="2450" y="631"/>
                    <a:pt x="2190" y="818"/>
                  </a:cubicBezTo>
                  <a:lnTo>
                    <a:pt x="660" y="1925"/>
                  </a:lnTo>
                  <a:cubicBezTo>
                    <a:pt x="539" y="2010"/>
                    <a:pt x="395" y="2054"/>
                    <a:pt x="251" y="2054"/>
                  </a:cubicBezTo>
                  <a:cubicBezTo>
                    <a:pt x="166" y="2054"/>
                    <a:pt x="81" y="2039"/>
                    <a:pt x="1" y="2007"/>
                  </a:cubicBezTo>
                  <a:lnTo>
                    <a:pt x="1" y="2007"/>
                  </a:lnTo>
                  <a:cubicBezTo>
                    <a:pt x="109" y="2283"/>
                    <a:pt x="372" y="2442"/>
                    <a:pt x="644" y="2442"/>
                  </a:cubicBezTo>
                  <a:cubicBezTo>
                    <a:pt x="783" y="2442"/>
                    <a:pt x="925" y="2400"/>
                    <a:pt x="1050" y="2310"/>
                  </a:cubicBezTo>
                  <a:lnTo>
                    <a:pt x="2580" y="1203"/>
                  </a:lnTo>
                  <a:cubicBezTo>
                    <a:pt x="2893" y="972"/>
                    <a:pt x="2955" y="530"/>
                    <a:pt x="2719" y="222"/>
                  </a:cubicBezTo>
                  <a:cubicBezTo>
                    <a:pt x="2642" y="121"/>
                    <a:pt x="2541" y="44"/>
                    <a:pt x="24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83"/>
            <p:cNvSpPr/>
            <p:nvPr/>
          </p:nvSpPr>
          <p:spPr>
            <a:xfrm>
              <a:off x="6757350" y="2210955"/>
              <a:ext cx="72362" cy="58933"/>
            </a:xfrm>
            <a:custGeom>
              <a:avLst/>
              <a:gdLst/>
              <a:ahLst/>
              <a:cxnLst/>
              <a:rect l="l" t="t" r="r" b="b"/>
              <a:pathLst>
                <a:path w="2759" h="2247" extrusionOk="0">
                  <a:moveTo>
                    <a:pt x="1970" y="1"/>
                  </a:moveTo>
                  <a:cubicBezTo>
                    <a:pt x="1829" y="1"/>
                    <a:pt x="1687" y="44"/>
                    <a:pt x="1565" y="133"/>
                  </a:cubicBezTo>
                  <a:lnTo>
                    <a:pt x="391" y="985"/>
                  </a:lnTo>
                  <a:cubicBezTo>
                    <a:pt x="73" y="1211"/>
                    <a:pt x="1" y="1654"/>
                    <a:pt x="227" y="1971"/>
                  </a:cubicBezTo>
                  <a:cubicBezTo>
                    <a:pt x="366" y="2150"/>
                    <a:pt x="574" y="2246"/>
                    <a:pt x="785" y="2246"/>
                  </a:cubicBezTo>
                  <a:cubicBezTo>
                    <a:pt x="925" y="2246"/>
                    <a:pt x="1067" y="2204"/>
                    <a:pt x="1189" y="2116"/>
                  </a:cubicBezTo>
                  <a:lnTo>
                    <a:pt x="2378" y="1254"/>
                  </a:lnTo>
                  <a:cubicBezTo>
                    <a:pt x="2691" y="1023"/>
                    <a:pt x="2758" y="581"/>
                    <a:pt x="2522" y="273"/>
                  </a:cubicBezTo>
                  <a:cubicBezTo>
                    <a:pt x="2385" y="95"/>
                    <a:pt x="2178" y="1"/>
                    <a:pt x="1970"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83"/>
            <p:cNvSpPr/>
            <p:nvPr/>
          </p:nvSpPr>
          <p:spPr>
            <a:xfrm>
              <a:off x="6761022" y="2212292"/>
              <a:ext cx="68690" cy="57491"/>
            </a:xfrm>
            <a:custGeom>
              <a:avLst/>
              <a:gdLst/>
              <a:ahLst/>
              <a:cxnLst/>
              <a:rect l="l" t="t" r="r" b="b"/>
              <a:pathLst>
                <a:path w="2619" h="2192" extrusionOk="0">
                  <a:moveTo>
                    <a:pt x="2089" y="0"/>
                  </a:moveTo>
                  <a:lnTo>
                    <a:pt x="2089" y="0"/>
                  </a:lnTo>
                  <a:cubicBezTo>
                    <a:pt x="2209" y="294"/>
                    <a:pt x="2108" y="631"/>
                    <a:pt x="1853" y="818"/>
                  </a:cubicBezTo>
                  <a:lnTo>
                    <a:pt x="665" y="1680"/>
                  </a:lnTo>
                  <a:cubicBezTo>
                    <a:pt x="543" y="1764"/>
                    <a:pt x="400" y="1809"/>
                    <a:pt x="254" y="1809"/>
                  </a:cubicBezTo>
                  <a:cubicBezTo>
                    <a:pt x="169" y="1809"/>
                    <a:pt x="83" y="1794"/>
                    <a:pt x="1" y="1761"/>
                  </a:cubicBezTo>
                  <a:lnTo>
                    <a:pt x="1" y="1761"/>
                  </a:lnTo>
                  <a:cubicBezTo>
                    <a:pt x="25" y="1814"/>
                    <a:pt x="53" y="1867"/>
                    <a:pt x="92" y="1915"/>
                  </a:cubicBezTo>
                  <a:cubicBezTo>
                    <a:pt x="227" y="2097"/>
                    <a:pt x="433" y="2192"/>
                    <a:pt x="642" y="2192"/>
                  </a:cubicBezTo>
                  <a:cubicBezTo>
                    <a:pt x="783" y="2192"/>
                    <a:pt x="926" y="2149"/>
                    <a:pt x="1049" y="2060"/>
                  </a:cubicBezTo>
                  <a:lnTo>
                    <a:pt x="2238" y="1203"/>
                  </a:lnTo>
                  <a:cubicBezTo>
                    <a:pt x="2551" y="972"/>
                    <a:pt x="2618" y="530"/>
                    <a:pt x="2378" y="222"/>
                  </a:cubicBezTo>
                  <a:cubicBezTo>
                    <a:pt x="2305" y="121"/>
                    <a:pt x="2204" y="48"/>
                    <a:pt x="20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83"/>
            <p:cNvSpPr/>
            <p:nvPr/>
          </p:nvSpPr>
          <p:spPr>
            <a:xfrm>
              <a:off x="6788272" y="2239831"/>
              <a:ext cx="63523" cy="52376"/>
            </a:xfrm>
            <a:custGeom>
              <a:avLst/>
              <a:gdLst/>
              <a:ahLst/>
              <a:cxnLst/>
              <a:rect l="l" t="t" r="r" b="b"/>
              <a:pathLst>
                <a:path w="2422" h="1997" extrusionOk="0">
                  <a:moveTo>
                    <a:pt x="1631" y="0"/>
                  </a:moveTo>
                  <a:cubicBezTo>
                    <a:pt x="1491" y="0"/>
                    <a:pt x="1350" y="42"/>
                    <a:pt x="1228" y="129"/>
                  </a:cubicBezTo>
                  <a:lnTo>
                    <a:pt x="381" y="740"/>
                  </a:lnTo>
                  <a:cubicBezTo>
                    <a:pt x="73" y="966"/>
                    <a:pt x="1" y="1399"/>
                    <a:pt x="227" y="1707"/>
                  </a:cubicBezTo>
                  <a:cubicBezTo>
                    <a:pt x="361" y="1897"/>
                    <a:pt x="572" y="1996"/>
                    <a:pt x="788" y="1996"/>
                  </a:cubicBezTo>
                  <a:cubicBezTo>
                    <a:pt x="928" y="1996"/>
                    <a:pt x="1071" y="1954"/>
                    <a:pt x="1194" y="1866"/>
                  </a:cubicBezTo>
                  <a:lnTo>
                    <a:pt x="2041" y="1250"/>
                  </a:lnTo>
                  <a:cubicBezTo>
                    <a:pt x="2354" y="1024"/>
                    <a:pt x="2421" y="577"/>
                    <a:pt x="2181" y="269"/>
                  </a:cubicBezTo>
                  <a:cubicBezTo>
                    <a:pt x="2045" y="93"/>
                    <a:pt x="1839" y="0"/>
                    <a:pt x="163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83"/>
            <p:cNvSpPr/>
            <p:nvPr/>
          </p:nvSpPr>
          <p:spPr>
            <a:xfrm>
              <a:off x="6791813" y="2240801"/>
              <a:ext cx="59982" cy="51406"/>
            </a:xfrm>
            <a:custGeom>
              <a:avLst/>
              <a:gdLst/>
              <a:ahLst/>
              <a:cxnLst/>
              <a:rect l="l" t="t" r="r" b="b"/>
              <a:pathLst>
                <a:path w="2287" h="1960" extrusionOk="0">
                  <a:moveTo>
                    <a:pt x="1733" y="1"/>
                  </a:moveTo>
                  <a:lnTo>
                    <a:pt x="1733" y="1"/>
                  </a:lnTo>
                  <a:cubicBezTo>
                    <a:pt x="1834" y="289"/>
                    <a:pt x="1733" y="612"/>
                    <a:pt x="1483" y="790"/>
                  </a:cubicBezTo>
                  <a:lnTo>
                    <a:pt x="636" y="1406"/>
                  </a:lnTo>
                  <a:cubicBezTo>
                    <a:pt x="516" y="1491"/>
                    <a:pt x="374" y="1535"/>
                    <a:pt x="229" y="1535"/>
                  </a:cubicBezTo>
                  <a:cubicBezTo>
                    <a:pt x="153" y="1535"/>
                    <a:pt x="76" y="1522"/>
                    <a:pt x="1" y="1497"/>
                  </a:cubicBezTo>
                  <a:lnTo>
                    <a:pt x="1" y="1497"/>
                  </a:lnTo>
                  <a:cubicBezTo>
                    <a:pt x="25" y="1560"/>
                    <a:pt x="53" y="1618"/>
                    <a:pt x="92" y="1670"/>
                  </a:cubicBezTo>
                  <a:cubicBezTo>
                    <a:pt x="229" y="1860"/>
                    <a:pt x="441" y="1959"/>
                    <a:pt x="656" y="1959"/>
                  </a:cubicBezTo>
                  <a:cubicBezTo>
                    <a:pt x="796" y="1959"/>
                    <a:pt x="938" y="1917"/>
                    <a:pt x="1059" y="1829"/>
                  </a:cubicBezTo>
                  <a:lnTo>
                    <a:pt x="1906" y="1213"/>
                  </a:lnTo>
                  <a:cubicBezTo>
                    <a:pt x="2224" y="987"/>
                    <a:pt x="2286" y="540"/>
                    <a:pt x="2050" y="232"/>
                  </a:cubicBezTo>
                  <a:cubicBezTo>
                    <a:pt x="1969" y="126"/>
                    <a:pt x="1858" y="44"/>
                    <a:pt x="17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83"/>
            <p:cNvSpPr/>
            <p:nvPr/>
          </p:nvSpPr>
          <p:spPr>
            <a:xfrm>
              <a:off x="6819457" y="2268629"/>
              <a:ext cx="54422" cy="45846"/>
            </a:xfrm>
            <a:custGeom>
              <a:avLst/>
              <a:gdLst/>
              <a:ahLst/>
              <a:cxnLst/>
              <a:rect l="l" t="t" r="r" b="b"/>
              <a:pathLst>
                <a:path w="2075" h="1748" extrusionOk="0">
                  <a:moveTo>
                    <a:pt x="1291" y="0"/>
                  </a:moveTo>
                  <a:cubicBezTo>
                    <a:pt x="1150" y="0"/>
                    <a:pt x="1009" y="43"/>
                    <a:pt x="886" y="133"/>
                  </a:cubicBezTo>
                  <a:lnTo>
                    <a:pt x="380" y="494"/>
                  </a:lnTo>
                  <a:cubicBezTo>
                    <a:pt x="68" y="720"/>
                    <a:pt x="0" y="1153"/>
                    <a:pt x="222" y="1461"/>
                  </a:cubicBezTo>
                  <a:cubicBezTo>
                    <a:pt x="358" y="1647"/>
                    <a:pt x="571" y="1747"/>
                    <a:pt x="785" y="1747"/>
                  </a:cubicBezTo>
                  <a:cubicBezTo>
                    <a:pt x="926" y="1747"/>
                    <a:pt x="1067" y="1705"/>
                    <a:pt x="1189" y="1615"/>
                  </a:cubicBezTo>
                  <a:lnTo>
                    <a:pt x="1694" y="1254"/>
                  </a:lnTo>
                  <a:cubicBezTo>
                    <a:pt x="2012" y="1023"/>
                    <a:pt x="2074" y="581"/>
                    <a:pt x="1838" y="268"/>
                  </a:cubicBezTo>
                  <a:cubicBezTo>
                    <a:pt x="1701" y="93"/>
                    <a:pt x="1497" y="0"/>
                    <a:pt x="1291"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83"/>
            <p:cNvSpPr/>
            <p:nvPr/>
          </p:nvSpPr>
          <p:spPr>
            <a:xfrm>
              <a:off x="6822998" y="2269835"/>
              <a:ext cx="50881" cy="44692"/>
            </a:xfrm>
            <a:custGeom>
              <a:avLst/>
              <a:gdLst/>
              <a:ahLst/>
              <a:cxnLst/>
              <a:rect l="l" t="t" r="r" b="b"/>
              <a:pathLst>
                <a:path w="1940" h="1704" extrusionOk="0">
                  <a:moveTo>
                    <a:pt x="1405" y="0"/>
                  </a:moveTo>
                  <a:lnTo>
                    <a:pt x="1405" y="0"/>
                  </a:lnTo>
                  <a:cubicBezTo>
                    <a:pt x="1516" y="294"/>
                    <a:pt x="1420" y="626"/>
                    <a:pt x="1165" y="809"/>
                  </a:cubicBezTo>
                  <a:lnTo>
                    <a:pt x="659" y="1175"/>
                  </a:lnTo>
                  <a:cubicBezTo>
                    <a:pt x="538" y="1262"/>
                    <a:pt x="396" y="1306"/>
                    <a:pt x="251" y="1306"/>
                  </a:cubicBezTo>
                  <a:cubicBezTo>
                    <a:pt x="167" y="1306"/>
                    <a:pt x="82" y="1291"/>
                    <a:pt x="0" y="1261"/>
                  </a:cubicBezTo>
                  <a:lnTo>
                    <a:pt x="0" y="1261"/>
                  </a:lnTo>
                  <a:cubicBezTo>
                    <a:pt x="108" y="1541"/>
                    <a:pt x="372" y="1703"/>
                    <a:pt x="645" y="1703"/>
                  </a:cubicBezTo>
                  <a:cubicBezTo>
                    <a:pt x="785" y="1703"/>
                    <a:pt x="928" y="1660"/>
                    <a:pt x="1054" y="1569"/>
                  </a:cubicBezTo>
                  <a:lnTo>
                    <a:pt x="1559" y="1203"/>
                  </a:lnTo>
                  <a:cubicBezTo>
                    <a:pt x="1872" y="977"/>
                    <a:pt x="1939" y="535"/>
                    <a:pt x="1703" y="222"/>
                  </a:cubicBezTo>
                  <a:cubicBezTo>
                    <a:pt x="1626" y="121"/>
                    <a:pt x="1521" y="44"/>
                    <a:pt x="14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83"/>
            <p:cNvSpPr/>
            <p:nvPr/>
          </p:nvSpPr>
          <p:spPr>
            <a:xfrm>
              <a:off x="6825384" y="2088105"/>
              <a:ext cx="78787" cy="121066"/>
            </a:xfrm>
            <a:custGeom>
              <a:avLst/>
              <a:gdLst/>
              <a:ahLst/>
              <a:cxnLst/>
              <a:rect l="l" t="t" r="r" b="b"/>
              <a:pathLst>
                <a:path w="3004" h="4616" extrusionOk="0">
                  <a:moveTo>
                    <a:pt x="462" y="1"/>
                  </a:moveTo>
                  <a:lnTo>
                    <a:pt x="0" y="1848"/>
                  </a:lnTo>
                  <a:lnTo>
                    <a:pt x="0" y="3691"/>
                  </a:lnTo>
                  <a:cubicBezTo>
                    <a:pt x="0" y="4201"/>
                    <a:pt x="414" y="4615"/>
                    <a:pt x="924" y="4615"/>
                  </a:cubicBezTo>
                  <a:cubicBezTo>
                    <a:pt x="1434" y="4615"/>
                    <a:pt x="1848" y="4201"/>
                    <a:pt x="1848" y="3691"/>
                  </a:cubicBezTo>
                  <a:lnTo>
                    <a:pt x="1848" y="1848"/>
                  </a:lnTo>
                  <a:lnTo>
                    <a:pt x="3003"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83"/>
            <p:cNvSpPr/>
            <p:nvPr/>
          </p:nvSpPr>
          <p:spPr>
            <a:xfrm>
              <a:off x="6825384" y="2088105"/>
              <a:ext cx="33335" cy="121066"/>
            </a:xfrm>
            <a:custGeom>
              <a:avLst/>
              <a:gdLst/>
              <a:ahLst/>
              <a:cxnLst/>
              <a:rect l="l" t="t" r="r" b="b"/>
              <a:pathLst>
                <a:path w="1271" h="4616" extrusionOk="0">
                  <a:moveTo>
                    <a:pt x="462" y="1"/>
                  </a:moveTo>
                  <a:lnTo>
                    <a:pt x="0" y="1848"/>
                  </a:lnTo>
                  <a:lnTo>
                    <a:pt x="0" y="3691"/>
                  </a:lnTo>
                  <a:cubicBezTo>
                    <a:pt x="0" y="4201"/>
                    <a:pt x="414" y="4615"/>
                    <a:pt x="924" y="4615"/>
                  </a:cubicBezTo>
                  <a:cubicBezTo>
                    <a:pt x="1045" y="4615"/>
                    <a:pt x="1160" y="4591"/>
                    <a:pt x="1271" y="4548"/>
                  </a:cubicBezTo>
                  <a:cubicBezTo>
                    <a:pt x="920" y="4408"/>
                    <a:pt x="693" y="4066"/>
                    <a:pt x="693" y="3691"/>
                  </a:cubicBezTo>
                  <a:lnTo>
                    <a:pt x="693" y="1848"/>
                  </a:lnTo>
                  <a:lnTo>
                    <a:pt x="11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83"/>
            <p:cNvSpPr/>
            <p:nvPr/>
          </p:nvSpPr>
          <p:spPr>
            <a:xfrm>
              <a:off x="6666052" y="2008452"/>
              <a:ext cx="391341" cy="311766"/>
            </a:xfrm>
            <a:custGeom>
              <a:avLst/>
              <a:gdLst/>
              <a:ahLst/>
              <a:cxnLst/>
              <a:rect l="l" t="t" r="r" b="b"/>
              <a:pathLst>
                <a:path w="14921" h="11887" extrusionOk="0">
                  <a:moveTo>
                    <a:pt x="9044" y="3254"/>
                  </a:moveTo>
                  <a:lnTo>
                    <a:pt x="10228" y="3644"/>
                  </a:lnTo>
                  <a:cubicBezTo>
                    <a:pt x="10250" y="3652"/>
                    <a:pt x="10272" y="3655"/>
                    <a:pt x="10295" y="3655"/>
                  </a:cubicBezTo>
                  <a:cubicBezTo>
                    <a:pt x="10341" y="3655"/>
                    <a:pt x="10386" y="3639"/>
                    <a:pt x="10425" y="3610"/>
                  </a:cubicBezTo>
                  <a:lnTo>
                    <a:pt x="10796" y="3331"/>
                  </a:lnTo>
                  <a:lnTo>
                    <a:pt x="13385" y="6728"/>
                  </a:lnTo>
                  <a:lnTo>
                    <a:pt x="12980" y="7012"/>
                  </a:lnTo>
                  <a:cubicBezTo>
                    <a:pt x="12951" y="6993"/>
                    <a:pt x="12927" y="6974"/>
                    <a:pt x="12894" y="6959"/>
                  </a:cubicBezTo>
                  <a:lnTo>
                    <a:pt x="8409" y="4515"/>
                  </a:lnTo>
                  <a:lnTo>
                    <a:pt x="8578" y="4250"/>
                  </a:lnTo>
                  <a:cubicBezTo>
                    <a:pt x="8672" y="4081"/>
                    <a:pt x="8529" y="3924"/>
                    <a:pt x="8381" y="3924"/>
                  </a:cubicBezTo>
                  <a:cubicBezTo>
                    <a:pt x="8318" y="3924"/>
                    <a:pt x="8254" y="3952"/>
                    <a:pt x="8207" y="4019"/>
                  </a:cubicBezTo>
                  <a:lnTo>
                    <a:pt x="7740" y="4770"/>
                  </a:lnTo>
                  <a:cubicBezTo>
                    <a:pt x="7721" y="4803"/>
                    <a:pt x="7707" y="4842"/>
                    <a:pt x="7707" y="4885"/>
                  </a:cubicBezTo>
                  <a:lnTo>
                    <a:pt x="7707" y="6728"/>
                  </a:lnTo>
                  <a:cubicBezTo>
                    <a:pt x="7697" y="7113"/>
                    <a:pt x="7384" y="7416"/>
                    <a:pt x="6999" y="7416"/>
                  </a:cubicBezTo>
                  <a:cubicBezTo>
                    <a:pt x="6619" y="7416"/>
                    <a:pt x="6306" y="7113"/>
                    <a:pt x="6297" y="6728"/>
                  </a:cubicBezTo>
                  <a:lnTo>
                    <a:pt x="6297" y="4909"/>
                  </a:lnTo>
                  <a:lnTo>
                    <a:pt x="6711" y="3254"/>
                  </a:lnTo>
                  <a:close/>
                  <a:moveTo>
                    <a:pt x="3867" y="2518"/>
                  </a:moveTo>
                  <a:lnTo>
                    <a:pt x="4213" y="2715"/>
                  </a:lnTo>
                  <a:lnTo>
                    <a:pt x="1374" y="7642"/>
                  </a:lnTo>
                  <a:lnTo>
                    <a:pt x="1028" y="7440"/>
                  </a:lnTo>
                  <a:lnTo>
                    <a:pt x="3867" y="2518"/>
                  </a:lnTo>
                  <a:close/>
                  <a:moveTo>
                    <a:pt x="4613" y="6841"/>
                  </a:moveTo>
                  <a:cubicBezTo>
                    <a:pt x="4760" y="6841"/>
                    <a:pt x="4905" y="6911"/>
                    <a:pt x="4998" y="7041"/>
                  </a:cubicBezTo>
                  <a:cubicBezTo>
                    <a:pt x="5152" y="7253"/>
                    <a:pt x="5104" y="7551"/>
                    <a:pt x="4892" y="7705"/>
                  </a:cubicBezTo>
                  <a:lnTo>
                    <a:pt x="3357" y="8807"/>
                  </a:lnTo>
                  <a:cubicBezTo>
                    <a:pt x="3273" y="8868"/>
                    <a:pt x="3176" y="8897"/>
                    <a:pt x="3079" y="8897"/>
                  </a:cubicBezTo>
                  <a:cubicBezTo>
                    <a:pt x="2932" y="8897"/>
                    <a:pt x="2788" y="8829"/>
                    <a:pt x="2698" y="8701"/>
                  </a:cubicBezTo>
                  <a:cubicBezTo>
                    <a:pt x="2544" y="8489"/>
                    <a:pt x="2592" y="8196"/>
                    <a:pt x="2804" y="8042"/>
                  </a:cubicBezTo>
                  <a:lnTo>
                    <a:pt x="4334" y="6935"/>
                  </a:lnTo>
                  <a:cubicBezTo>
                    <a:pt x="4418" y="6872"/>
                    <a:pt x="4516" y="6841"/>
                    <a:pt x="4613" y="6841"/>
                  </a:cubicBezTo>
                  <a:close/>
                  <a:moveTo>
                    <a:pt x="5456" y="7936"/>
                  </a:moveTo>
                  <a:cubicBezTo>
                    <a:pt x="5600" y="7936"/>
                    <a:pt x="5739" y="8003"/>
                    <a:pt x="5830" y="8124"/>
                  </a:cubicBezTo>
                  <a:cubicBezTo>
                    <a:pt x="5994" y="8335"/>
                    <a:pt x="5946" y="8638"/>
                    <a:pt x="5734" y="8797"/>
                  </a:cubicBezTo>
                  <a:lnTo>
                    <a:pt x="4545" y="9659"/>
                  </a:lnTo>
                  <a:cubicBezTo>
                    <a:pt x="4460" y="9718"/>
                    <a:pt x="4362" y="9747"/>
                    <a:pt x="4265" y="9747"/>
                  </a:cubicBezTo>
                  <a:cubicBezTo>
                    <a:pt x="4120" y="9747"/>
                    <a:pt x="3976" y="9683"/>
                    <a:pt x="3881" y="9562"/>
                  </a:cubicBezTo>
                  <a:lnTo>
                    <a:pt x="3886" y="9562"/>
                  </a:lnTo>
                  <a:cubicBezTo>
                    <a:pt x="3732" y="9341"/>
                    <a:pt x="3780" y="9038"/>
                    <a:pt x="4002" y="8879"/>
                  </a:cubicBezTo>
                  <a:lnTo>
                    <a:pt x="5142" y="8051"/>
                  </a:lnTo>
                  <a:cubicBezTo>
                    <a:pt x="5181" y="8023"/>
                    <a:pt x="5224" y="7994"/>
                    <a:pt x="5272" y="7974"/>
                  </a:cubicBezTo>
                  <a:cubicBezTo>
                    <a:pt x="5332" y="7948"/>
                    <a:pt x="5394" y="7936"/>
                    <a:pt x="5456" y="7936"/>
                  </a:cubicBezTo>
                  <a:close/>
                  <a:moveTo>
                    <a:pt x="6297" y="9036"/>
                  </a:moveTo>
                  <a:cubicBezTo>
                    <a:pt x="6440" y="9036"/>
                    <a:pt x="6582" y="9100"/>
                    <a:pt x="6677" y="9221"/>
                  </a:cubicBezTo>
                  <a:cubicBezTo>
                    <a:pt x="6836" y="9437"/>
                    <a:pt x="6792" y="9740"/>
                    <a:pt x="6576" y="9899"/>
                  </a:cubicBezTo>
                  <a:lnTo>
                    <a:pt x="5729" y="10510"/>
                  </a:lnTo>
                  <a:cubicBezTo>
                    <a:pt x="5648" y="10572"/>
                    <a:pt x="5549" y="10603"/>
                    <a:pt x="5448" y="10603"/>
                  </a:cubicBezTo>
                  <a:cubicBezTo>
                    <a:pt x="5423" y="10603"/>
                    <a:pt x="5398" y="10601"/>
                    <a:pt x="5373" y="10597"/>
                  </a:cubicBezTo>
                  <a:lnTo>
                    <a:pt x="5378" y="10597"/>
                  </a:lnTo>
                  <a:cubicBezTo>
                    <a:pt x="4959" y="10529"/>
                    <a:pt x="4829" y="9986"/>
                    <a:pt x="5171" y="9740"/>
                  </a:cubicBezTo>
                  <a:lnTo>
                    <a:pt x="5989" y="9148"/>
                  </a:lnTo>
                  <a:lnTo>
                    <a:pt x="6018" y="9124"/>
                  </a:lnTo>
                  <a:cubicBezTo>
                    <a:pt x="6103" y="9065"/>
                    <a:pt x="6200" y="9036"/>
                    <a:pt x="6297" y="9036"/>
                  </a:cubicBezTo>
                  <a:close/>
                  <a:moveTo>
                    <a:pt x="4156" y="3682"/>
                  </a:moveTo>
                  <a:lnTo>
                    <a:pt x="4560" y="3913"/>
                  </a:lnTo>
                  <a:cubicBezTo>
                    <a:pt x="4592" y="3933"/>
                    <a:pt x="4631" y="3943"/>
                    <a:pt x="4671" y="3943"/>
                  </a:cubicBezTo>
                  <a:cubicBezTo>
                    <a:pt x="4678" y="3943"/>
                    <a:pt x="4687" y="3943"/>
                    <a:pt x="4695" y="3942"/>
                  </a:cubicBezTo>
                  <a:lnTo>
                    <a:pt x="5710" y="3822"/>
                  </a:lnTo>
                  <a:lnTo>
                    <a:pt x="6080" y="3976"/>
                  </a:lnTo>
                  <a:lnTo>
                    <a:pt x="5869" y="4828"/>
                  </a:lnTo>
                  <a:cubicBezTo>
                    <a:pt x="5864" y="4842"/>
                    <a:pt x="5864" y="4861"/>
                    <a:pt x="5859" y="4880"/>
                  </a:cubicBezTo>
                  <a:lnTo>
                    <a:pt x="5859" y="6723"/>
                  </a:lnTo>
                  <a:cubicBezTo>
                    <a:pt x="5859" y="7354"/>
                    <a:pt x="6369" y="7864"/>
                    <a:pt x="6999" y="7864"/>
                  </a:cubicBezTo>
                  <a:cubicBezTo>
                    <a:pt x="7630" y="7864"/>
                    <a:pt x="8140" y="7354"/>
                    <a:pt x="8140" y="6723"/>
                  </a:cubicBezTo>
                  <a:lnTo>
                    <a:pt x="8140" y="4948"/>
                  </a:lnTo>
                  <a:lnTo>
                    <a:pt x="8178" y="4885"/>
                  </a:lnTo>
                  <a:lnTo>
                    <a:pt x="12687" y="7344"/>
                  </a:lnTo>
                  <a:cubicBezTo>
                    <a:pt x="12913" y="7469"/>
                    <a:pt x="12995" y="7753"/>
                    <a:pt x="12874" y="7984"/>
                  </a:cubicBezTo>
                  <a:lnTo>
                    <a:pt x="12879" y="7984"/>
                  </a:lnTo>
                  <a:cubicBezTo>
                    <a:pt x="12789" y="8141"/>
                    <a:pt x="12625" y="8231"/>
                    <a:pt x="12455" y="8231"/>
                  </a:cubicBezTo>
                  <a:cubicBezTo>
                    <a:pt x="12381" y="8231"/>
                    <a:pt x="12305" y="8213"/>
                    <a:pt x="12235" y="8177"/>
                  </a:cubicBezTo>
                  <a:lnTo>
                    <a:pt x="9732" y="6810"/>
                  </a:lnTo>
                  <a:cubicBezTo>
                    <a:pt x="9697" y="6792"/>
                    <a:pt x="9662" y="6784"/>
                    <a:pt x="9630" y="6784"/>
                  </a:cubicBezTo>
                  <a:cubicBezTo>
                    <a:pt x="9435" y="6784"/>
                    <a:pt x="9319" y="7070"/>
                    <a:pt x="9526" y="7190"/>
                  </a:cubicBezTo>
                  <a:lnTo>
                    <a:pt x="11619" y="8335"/>
                  </a:lnTo>
                  <a:cubicBezTo>
                    <a:pt x="11854" y="8460"/>
                    <a:pt x="11941" y="8749"/>
                    <a:pt x="11816" y="8980"/>
                  </a:cubicBezTo>
                  <a:cubicBezTo>
                    <a:pt x="11731" y="9140"/>
                    <a:pt x="11568" y="9229"/>
                    <a:pt x="11400" y="9229"/>
                  </a:cubicBezTo>
                  <a:cubicBezTo>
                    <a:pt x="11321" y="9229"/>
                    <a:pt x="11240" y="9209"/>
                    <a:pt x="11166" y="9168"/>
                  </a:cubicBezTo>
                  <a:lnTo>
                    <a:pt x="9040" y="8013"/>
                  </a:lnTo>
                  <a:cubicBezTo>
                    <a:pt x="9004" y="7995"/>
                    <a:pt x="8969" y="7987"/>
                    <a:pt x="8936" y="7987"/>
                  </a:cubicBezTo>
                  <a:cubicBezTo>
                    <a:pt x="8742" y="7987"/>
                    <a:pt x="8627" y="8269"/>
                    <a:pt x="8833" y="8393"/>
                  </a:cubicBezTo>
                  <a:lnTo>
                    <a:pt x="10555" y="9331"/>
                  </a:lnTo>
                  <a:cubicBezTo>
                    <a:pt x="10786" y="9456"/>
                    <a:pt x="10868" y="9745"/>
                    <a:pt x="10743" y="9976"/>
                  </a:cubicBezTo>
                  <a:cubicBezTo>
                    <a:pt x="10657" y="10134"/>
                    <a:pt x="10495" y="10222"/>
                    <a:pt x="10328" y="10222"/>
                  </a:cubicBezTo>
                  <a:cubicBezTo>
                    <a:pt x="10250" y="10222"/>
                    <a:pt x="10171" y="10203"/>
                    <a:pt x="10098" y="10164"/>
                  </a:cubicBezTo>
                  <a:lnTo>
                    <a:pt x="8294" y="9182"/>
                  </a:lnTo>
                  <a:cubicBezTo>
                    <a:pt x="8258" y="9164"/>
                    <a:pt x="8224" y="9156"/>
                    <a:pt x="8191" y="9156"/>
                  </a:cubicBezTo>
                  <a:cubicBezTo>
                    <a:pt x="7996" y="9156"/>
                    <a:pt x="7880" y="9443"/>
                    <a:pt x="8087" y="9562"/>
                  </a:cubicBezTo>
                  <a:lnTo>
                    <a:pt x="9482" y="10323"/>
                  </a:lnTo>
                  <a:cubicBezTo>
                    <a:pt x="9718" y="10448"/>
                    <a:pt x="9805" y="10741"/>
                    <a:pt x="9679" y="10972"/>
                  </a:cubicBezTo>
                  <a:cubicBezTo>
                    <a:pt x="9591" y="11130"/>
                    <a:pt x="9428" y="11220"/>
                    <a:pt x="9260" y="11220"/>
                  </a:cubicBezTo>
                  <a:cubicBezTo>
                    <a:pt x="9182" y="11220"/>
                    <a:pt x="9103" y="11201"/>
                    <a:pt x="9030" y="11160"/>
                  </a:cubicBezTo>
                  <a:lnTo>
                    <a:pt x="8048" y="10626"/>
                  </a:lnTo>
                  <a:cubicBezTo>
                    <a:pt x="8053" y="10135"/>
                    <a:pt x="7673" y="9726"/>
                    <a:pt x="7187" y="9702"/>
                  </a:cubicBezTo>
                  <a:cubicBezTo>
                    <a:pt x="7192" y="9683"/>
                    <a:pt x="7192" y="9663"/>
                    <a:pt x="7197" y="9644"/>
                  </a:cubicBezTo>
                  <a:cubicBezTo>
                    <a:pt x="7274" y="9110"/>
                    <a:pt x="6879" y="8629"/>
                    <a:pt x="6340" y="8600"/>
                  </a:cubicBezTo>
                  <a:cubicBezTo>
                    <a:pt x="6345" y="8581"/>
                    <a:pt x="6350" y="8561"/>
                    <a:pt x="6355" y="8542"/>
                  </a:cubicBezTo>
                  <a:cubicBezTo>
                    <a:pt x="6432" y="8013"/>
                    <a:pt x="6032" y="7532"/>
                    <a:pt x="5498" y="7503"/>
                  </a:cubicBezTo>
                  <a:cubicBezTo>
                    <a:pt x="5503" y="7484"/>
                    <a:pt x="5508" y="7464"/>
                    <a:pt x="5508" y="7440"/>
                  </a:cubicBezTo>
                  <a:cubicBezTo>
                    <a:pt x="5546" y="7200"/>
                    <a:pt x="5479" y="6950"/>
                    <a:pt x="5330" y="6757"/>
                  </a:cubicBezTo>
                  <a:cubicBezTo>
                    <a:pt x="5153" y="6523"/>
                    <a:pt x="4885" y="6401"/>
                    <a:pt x="4614" y="6401"/>
                  </a:cubicBezTo>
                  <a:cubicBezTo>
                    <a:pt x="4428" y="6401"/>
                    <a:pt x="4240" y="6459"/>
                    <a:pt x="4079" y="6579"/>
                  </a:cubicBezTo>
                  <a:lnTo>
                    <a:pt x="2568" y="7671"/>
                  </a:lnTo>
                  <a:lnTo>
                    <a:pt x="2024" y="7378"/>
                  </a:lnTo>
                  <a:lnTo>
                    <a:pt x="4156" y="3682"/>
                  </a:lnTo>
                  <a:close/>
                  <a:moveTo>
                    <a:pt x="7140" y="10138"/>
                  </a:moveTo>
                  <a:cubicBezTo>
                    <a:pt x="7282" y="10138"/>
                    <a:pt x="7424" y="10202"/>
                    <a:pt x="7519" y="10323"/>
                  </a:cubicBezTo>
                  <a:cubicBezTo>
                    <a:pt x="7596" y="10424"/>
                    <a:pt x="7630" y="10553"/>
                    <a:pt x="7610" y="10679"/>
                  </a:cubicBezTo>
                  <a:cubicBezTo>
                    <a:pt x="7596" y="10809"/>
                    <a:pt x="7524" y="10919"/>
                    <a:pt x="7423" y="10996"/>
                  </a:cubicBezTo>
                  <a:lnTo>
                    <a:pt x="6918" y="11362"/>
                  </a:lnTo>
                  <a:cubicBezTo>
                    <a:pt x="6832" y="11423"/>
                    <a:pt x="6734" y="11452"/>
                    <a:pt x="6638" y="11452"/>
                  </a:cubicBezTo>
                  <a:cubicBezTo>
                    <a:pt x="6490" y="11452"/>
                    <a:pt x="6347" y="11384"/>
                    <a:pt x="6254" y="11256"/>
                  </a:cubicBezTo>
                  <a:cubicBezTo>
                    <a:pt x="6095" y="11039"/>
                    <a:pt x="6143" y="10746"/>
                    <a:pt x="6359" y="10592"/>
                  </a:cubicBezTo>
                  <a:lnTo>
                    <a:pt x="6831" y="10250"/>
                  </a:lnTo>
                  <a:lnTo>
                    <a:pt x="6865" y="10226"/>
                  </a:lnTo>
                  <a:cubicBezTo>
                    <a:pt x="6948" y="10166"/>
                    <a:pt x="7044" y="10138"/>
                    <a:pt x="7140" y="10138"/>
                  </a:cubicBezTo>
                  <a:close/>
                  <a:moveTo>
                    <a:pt x="309" y="1"/>
                  </a:moveTo>
                  <a:cubicBezTo>
                    <a:pt x="119" y="1"/>
                    <a:pt x="1" y="278"/>
                    <a:pt x="200" y="401"/>
                  </a:cubicBezTo>
                  <a:lnTo>
                    <a:pt x="3492" y="2301"/>
                  </a:lnTo>
                  <a:lnTo>
                    <a:pt x="653" y="7224"/>
                  </a:lnTo>
                  <a:lnTo>
                    <a:pt x="417" y="7089"/>
                  </a:lnTo>
                  <a:cubicBezTo>
                    <a:pt x="379" y="7069"/>
                    <a:pt x="343" y="7059"/>
                    <a:pt x="309" y="7059"/>
                  </a:cubicBezTo>
                  <a:cubicBezTo>
                    <a:pt x="119" y="7059"/>
                    <a:pt x="1" y="7338"/>
                    <a:pt x="200" y="7464"/>
                  </a:cubicBezTo>
                  <a:lnTo>
                    <a:pt x="1341" y="8124"/>
                  </a:lnTo>
                  <a:cubicBezTo>
                    <a:pt x="1376" y="8143"/>
                    <a:pt x="1413" y="8152"/>
                    <a:pt x="1450" y="8152"/>
                  </a:cubicBezTo>
                  <a:cubicBezTo>
                    <a:pt x="1525" y="8152"/>
                    <a:pt x="1597" y="8114"/>
                    <a:pt x="1639" y="8047"/>
                  </a:cubicBezTo>
                  <a:lnTo>
                    <a:pt x="1803" y="7758"/>
                  </a:lnTo>
                  <a:lnTo>
                    <a:pt x="2269" y="8008"/>
                  </a:lnTo>
                  <a:cubicBezTo>
                    <a:pt x="1942" y="8638"/>
                    <a:pt x="2428" y="9334"/>
                    <a:pt x="3070" y="9334"/>
                  </a:cubicBezTo>
                  <a:cubicBezTo>
                    <a:pt x="3163" y="9334"/>
                    <a:pt x="3259" y="9320"/>
                    <a:pt x="3357" y="9288"/>
                  </a:cubicBezTo>
                  <a:cubicBezTo>
                    <a:pt x="3357" y="9480"/>
                    <a:pt x="3419" y="9668"/>
                    <a:pt x="3540" y="9822"/>
                  </a:cubicBezTo>
                  <a:cubicBezTo>
                    <a:pt x="3714" y="10054"/>
                    <a:pt x="3986" y="10182"/>
                    <a:pt x="4265" y="10182"/>
                  </a:cubicBezTo>
                  <a:cubicBezTo>
                    <a:pt x="4357" y="10182"/>
                    <a:pt x="4450" y="10168"/>
                    <a:pt x="4541" y="10140"/>
                  </a:cubicBezTo>
                  <a:cubicBezTo>
                    <a:pt x="4545" y="10582"/>
                    <a:pt x="4868" y="10953"/>
                    <a:pt x="5306" y="11025"/>
                  </a:cubicBezTo>
                  <a:cubicBezTo>
                    <a:pt x="5354" y="11030"/>
                    <a:pt x="5402" y="11035"/>
                    <a:pt x="5450" y="11035"/>
                  </a:cubicBezTo>
                  <a:cubicBezTo>
                    <a:pt x="5541" y="11035"/>
                    <a:pt x="5638" y="11020"/>
                    <a:pt x="5724" y="10991"/>
                  </a:cubicBezTo>
                  <a:cubicBezTo>
                    <a:pt x="5734" y="11434"/>
                    <a:pt x="6056" y="11805"/>
                    <a:pt x="6489" y="11872"/>
                  </a:cubicBezTo>
                  <a:cubicBezTo>
                    <a:pt x="6537" y="11882"/>
                    <a:pt x="6586" y="11886"/>
                    <a:pt x="6634" y="11886"/>
                  </a:cubicBezTo>
                  <a:cubicBezTo>
                    <a:pt x="6826" y="11886"/>
                    <a:pt x="7009" y="11824"/>
                    <a:pt x="7168" y="11713"/>
                  </a:cubicBezTo>
                  <a:lnTo>
                    <a:pt x="7668" y="11347"/>
                  </a:lnTo>
                  <a:cubicBezTo>
                    <a:pt x="7779" y="11270"/>
                    <a:pt x="7865" y="11169"/>
                    <a:pt x="7933" y="11054"/>
                  </a:cubicBezTo>
                  <a:lnTo>
                    <a:pt x="8818" y="11535"/>
                  </a:lnTo>
                  <a:cubicBezTo>
                    <a:pt x="8960" y="11612"/>
                    <a:pt x="9108" y="11647"/>
                    <a:pt x="9252" y="11647"/>
                  </a:cubicBezTo>
                  <a:cubicBezTo>
                    <a:pt x="9762" y="11647"/>
                    <a:pt x="10220" y="11206"/>
                    <a:pt x="10156" y="10635"/>
                  </a:cubicBezTo>
                  <a:lnTo>
                    <a:pt x="10156" y="10635"/>
                  </a:lnTo>
                  <a:cubicBezTo>
                    <a:pt x="10213" y="10646"/>
                    <a:pt x="10269" y="10651"/>
                    <a:pt x="10325" y="10651"/>
                  </a:cubicBezTo>
                  <a:cubicBezTo>
                    <a:pt x="10853" y="10651"/>
                    <a:pt x="11285" y="10193"/>
                    <a:pt x="11224" y="9644"/>
                  </a:cubicBezTo>
                  <a:lnTo>
                    <a:pt x="11224" y="9644"/>
                  </a:lnTo>
                  <a:cubicBezTo>
                    <a:pt x="11280" y="9655"/>
                    <a:pt x="11336" y="9660"/>
                    <a:pt x="11391" y="9660"/>
                  </a:cubicBezTo>
                  <a:cubicBezTo>
                    <a:pt x="11917" y="9660"/>
                    <a:pt x="12353" y="9198"/>
                    <a:pt x="12292" y="8653"/>
                  </a:cubicBezTo>
                  <a:lnTo>
                    <a:pt x="12292" y="8653"/>
                  </a:lnTo>
                  <a:cubicBezTo>
                    <a:pt x="12345" y="8662"/>
                    <a:pt x="12403" y="8667"/>
                    <a:pt x="12456" y="8667"/>
                  </a:cubicBezTo>
                  <a:cubicBezTo>
                    <a:pt x="12542" y="8667"/>
                    <a:pt x="12629" y="8653"/>
                    <a:pt x="12716" y="8629"/>
                  </a:cubicBezTo>
                  <a:cubicBezTo>
                    <a:pt x="13197" y="8484"/>
                    <a:pt x="13471" y="7979"/>
                    <a:pt x="13327" y="7503"/>
                  </a:cubicBezTo>
                  <a:cubicBezTo>
                    <a:pt x="13312" y="7445"/>
                    <a:pt x="13288" y="7392"/>
                    <a:pt x="13264" y="7339"/>
                  </a:cubicBezTo>
                  <a:lnTo>
                    <a:pt x="13644" y="7070"/>
                  </a:lnTo>
                  <a:lnTo>
                    <a:pt x="13842" y="7334"/>
                  </a:lnTo>
                  <a:cubicBezTo>
                    <a:pt x="13886" y="7390"/>
                    <a:pt x="13950" y="7418"/>
                    <a:pt x="14015" y="7418"/>
                  </a:cubicBezTo>
                  <a:cubicBezTo>
                    <a:pt x="14062" y="7418"/>
                    <a:pt x="14109" y="7403"/>
                    <a:pt x="14150" y="7373"/>
                  </a:cubicBezTo>
                  <a:lnTo>
                    <a:pt x="14746" y="6897"/>
                  </a:lnTo>
                  <a:cubicBezTo>
                    <a:pt x="14921" y="6753"/>
                    <a:pt x="14786" y="6513"/>
                    <a:pt x="14609" y="6513"/>
                  </a:cubicBezTo>
                  <a:cubicBezTo>
                    <a:pt x="14566" y="6513"/>
                    <a:pt x="14521" y="6527"/>
                    <a:pt x="14477" y="6560"/>
                  </a:cubicBezTo>
                  <a:lnTo>
                    <a:pt x="14053" y="6897"/>
                  </a:lnTo>
                  <a:lnTo>
                    <a:pt x="10627" y="2393"/>
                  </a:lnTo>
                  <a:lnTo>
                    <a:pt x="12586" y="1137"/>
                  </a:lnTo>
                  <a:cubicBezTo>
                    <a:pt x="12772" y="1000"/>
                    <a:pt x="12649" y="740"/>
                    <a:pt x="12465" y="740"/>
                  </a:cubicBezTo>
                  <a:cubicBezTo>
                    <a:pt x="12430" y="740"/>
                    <a:pt x="12393" y="750"/>
                    <a:pt x="12355" y="771"/>
                  </a:cubicBezTo>
                  <a:lnTo>
                    <a:pt x="10194" y="2152"/>
                  </a:lnTo>
                  <a:cubicBezTo>
                    <a:pt x="10088" y="2224"/>
                    <a:pt x="10064" y="2369"/>
                    <a:pt x="10141" y="2465"/>
                  </a:cubicBezTo>
                  <a:lnTo>
                    <a:pt x="10531" y="2985"/>
                  </a:lnTo>
                  <a:lnTo>
                    <a:pt x="10252" y="3196"/>
                  </a:lnTo>
                  <a:lnTo>
                    <a:pt x="9145" y="2831"/>
                  </a:lnTo>
                  <a:cubicBezTo>
                    <a:pt x="9121" y="2821"/>
                    <a:pt x="9102" y="2821"/>
                    <a:pt x="9078" y="2821"/>
                  </a:cubicBezTo>
                  <a:lnTo>
                    <a:pt x="6537" y="2821"/>
                  </a:lnTo>
                  <a:cubicBezTo>
                    <a:pt x="6441" y="2821"/>
                    <a:pt x="6355" y="2888"/>
                    <a:pt x="6331" y="2985"/>
                  </a:cubicBezTo>
                  <a:lnTo>
                    <a:pt x="6186" y="3552"/>
                  </a:lnTo>
                  <a:lnTo>
                    <a:pt x="5825" y="3403"/>
                  </a:lnTo>
                  <a:cubicBezTo>
                    <a:pt x="5800" y="3392"/>
                    <a:pt x="5772" y="3387"/>
                    <a:pt x="5743" y="3387"/>
                  </a:cubicBezTo>
                  <a:cubicBezTo>
                    <a:pt x="5734" y="3387"/>
                    <a:pt x="5724" y="3388"/>
                    <a:pt x="5715" y="3389"/>
                  </a:cubicBezTo>
                  <a:lnTo>
                    <a:pt x="4714" y="3509"/>
                  </a:lnTo>
                  <a:lnTo>
                    <a:pt x="4372" y="3312"/>
                  </a:lnTo>
                  <a:lnTo>
                    <a:pt x="4699" y="2749"/>
                  </a:lnTo>
                  <a:cubicBezTo>
                    <a:pt x="4757" y="2643"/>
                    <a:pt x="4719" y="2513"/>
                    <a:pt x="4618" y="2455"/>
                  </a:cubicBezTo>
                  <a:lnTo>
                    <a:pt x="417" y="30"/>
                  </a:lnTo>
                  <a:cubicBezTo>
                    <a:pt x="379" y="10"/>
                    <a:pt x="343"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83"/>
            <p:cNvSpPr/>
            <p:nvPr/>
          </p:nvSpPr>
          <p:spPr>
            <a:xfrm>
              <a:off x="7009764" y="1991771"/>
              <a:ext cx="47446" cy="31630"/>
            </a:xfrm>
            <a:custGeom>
              <a:avLst/>
              <a:gdLst/>
              <a:ahLst/>
              <a:cxnLst/>
              <a:rect l="l" t="t" r="r" b="b"/>
              <a:pathLst>
                <a:path w="1809" h="1206" extrusionOk="0">
                  <a:moveTo>
                    <a:pt x="1501" y="0"/>
                  </a:moveTo>
                  <a:cubicBezTo>
                    <a:pt x="1466" y="0"/>
                    <a:pt x="1429" y="9"/>
                    <a:pt x="1391" y="31"/>
                  </a:cubicBezTo>
                  <a:lnTo>
                    <a:pt x="178" y="806"/>
                  </a:lnTo>
                  <a:cubicBezTo>
                    <a:pt x="0" y="921"/>
                    <a:pt x="82" y="1205"/>
                    <a:pt x="299" y="1205"/>
                  </a:cubicBezTo>
                  <a:cubicBezTo>
                    <a:pt x="337" y="1205"/>
                    <a:pt x="381" y="1196"/>
                    <a:pt x="414" y="1171"/>
                  </a:cubicBezTo>
                  <a:lnTo>
                    <a:pt x="1627" y="397"/>
                  </a:lnTo>
                  <a:cubicBezTo>
                    <a:pt x="1809" y="259"/>
                    <a:pt x="1685" y="0"/>
                    <a:pt x="1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5" name="Google Shape;16045;p83"/>
          <p:cNvGrpSpPr/>
          <p:nvPr/>
        </p:nvGrpSpPr>
        <p:grpSpPr>
          <a:xfrm>
            <a:off x="7099619" y="1795263"/>
            <a:ext cx="374712" cy="374476"/>
            <a:chOff x="7099619" y="1979838"/>
            <a:chExt cx="374712" cy="374476"/>
          </a:xfrm>
        </p:grpSpPr>
        <p:sp>
          <p:nvSpPr>
            <p:cNvPr id="16046" name="Google Shape;16046;p83"/>
            <p:cNvSpPr/>
            <p:nvPr/>
          </p:nvSpPr>
          <p:spPr>
            <a:xfrm>
              <a:off x="7210666" y="2008741"/>
              <a:ext cx="175829" cy="160879"/>
            </a:xfrm>
            <a:custGeom>
              <a:avLst/>
              <a:gdLst/>
              <a:ahLst/>
              <a:cxnLst/>
              <a:rect l="l" t="t" r="r" b="b"/>
              <a:pathLst>
                <a:path w="6704" h="6134" extrusionOk="0">
                  <a:moveTo>
                    <a:pt x="670" y="0"/>
                  </a:moveTo>
                  <a:cubicBezTo>
                    <a:pt x="299" y="0"/>
                    <a:pt x="1" y="303"/>
                    <a:pt x="1" y="674"/>
                  </a:cubicBezTo>
                  <a:lnTo>
                    <a:pt x="1" y="4249"/>
                  </a:lnTo>
                  <a:cubicBezTo>
                    <a:pt x="1" y="4619"/>
                    <a:pt x="299" y="4918"/>
                    <a:pt x="670" y="4918"/>
                  </a:cubicBezTo>
                  <a:lnTo>
                    <a:pt x="2460" y="4918"/>
                  </a:lnTo>
                  <a:lnTo>
                    <a:pt x="4254" y="6116"/>
                  </a:lnTo>
                  <a:cubicBezTo>
                    <a:pt x="4273" y="6128"/>
                    <a:pt x="4294" y="6134"/>
                    <a:pt x="4314" y="6134"/>
                  </a:cubicBezTo>
                  <a:cubicBezTo>
                    <a:pt x="4379" y="6134"/>
                    <a:pt x="4439" y="6074"/>
                    <a:pt x="4428" y="6000"/>
                  </a:cubicBezTo>
                  <a:lnTo>
                    <a:pt x="4245" y="4918"/>
                  </a:lnTo>
                  <a:lnTo>
                    <a:pt x="6035" y="4918"/>
                  </a:lnTo>
                  <a:cubicBezTo>
                    <a:pt x="6405" y="4913"/>
                    <a:pt x="6703" y="4619"/>
                    <a:pt x="6703" y="4249"/>
                  </a:cubicBezTo>
                  <a:lnTo>
                    <a:pt x="6703" y="674"/>
                  </a:lnTo>
                  <a:cubicBezTo>
                    <a:pt x="6703" y="303"/>
                    <a:pt x="6405" y="0"/>
                    <a:pt x="603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83"/>
            <p:cNvSpPr/>
            <p:nvPr/>
          </p:nvSpPr>
          <p:spPr>
            <a:xfrm>
              <a:off x="7106045" y="2149451"/>
              <a:ext cx="128751" cy="128987"/>
            </a:xfrm>
            <a:custGeom>
              <a:avLst/>
              <a:gdLst/>
              <a:ahLst/>
              <a:cxnLst/>
              <a:rect l="l" t="t" r="r" b="b"/>
              <a:pathLst>
                <a:path w="4909" h="4918" extrusionOk="0">
                  <a:moveTo>
                    <a:pt x="2455" y="0"/>
                  </a:moveTo>
                  <a:cubicBezTo>
                    <a:pt x="1382" y="0"/>
                    <a:pt x="588" y="861"/>
                    <a:pt x="511" y="1910"/>
                  </a:cubicBezTo>
                  <a:cubicBezTo>
                    <a:pt x="472" y="2464"/>
                    <a:pt x="285" y="3527"/>
                    <a:pt x="54" y="4148"/>
                  </a:cubicBezTo>
                  <a:cubicBezTo>
                    <a:pt x="1" y="4283"/>
                    <a:pt x="63" y="4436"/>
                    <a:pt x="193" y="4494"/>
                  </a:cubicBezTo>
                  <a:cubicBezTo>
                    <a:pt x="646" y="4701"/>
                    <a:pt x="1127" y="4845"/>
                    <a:pt x="1622" y="4918"/>
                  </a:cubicBezTo>
                  <a:lnTo>
                    <a:pt x="3287" y="4918"/>
                  </a:lnTo>
                  <a:cubicBezTo>
                    <a:pt x="3778" y="4845"/>
                    <a:pt x="4259" y="4701"/>
                    <a:pt x="4711" y="4494"/>
                  </a:cubicBezTo>
                  <a:cubicBezTo>
                    <a:pt x="4846" y="4436"/>
                    <a:pt x="4909" y="4283"/>
                    <a:pt x="4856" y="4148"/>
                  </a:cubicBezTo>
                  <a:cubicBezTo>
                    <a:pt x="4620" y="3527"/>
                    <a:pt x="4432" y="2464"/>
                    <a:pt x="4399" y="1910"/>
                  </a:cubicBezTo>
                  <a:cubicBezTo>
                    <a:pt x="4322" y="861"/>
                    <a:pt x="3528" y="0"/>
                    <a:pt x="2455"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83"/>
            <p:cNvSpPr/>
            <p:nvPr/>
          </p:nvSpPr>
          <p:spPr>
            <a:xfrm>
              <a:off x="7140875" y="2149451"/>
              <a:ext cx="93921" cy="128987"/>
            </a:xfrm>
            <a:custGeom>
              <a:avLst/>
              <a:gdLst/>
              <a:ahLst/>
              <a:cxnLst/>
              <a:rect l="l" t="t" r="r" b="b"/>
              <a:pathLst>
                <a:path w="3581" h="4918" extrusionOk="0">
                  <a:moveTo>
                    <a:pt x="1117" y="0"/>
                  </a:moveTo>
                  <a:cubicBezTo>
                    <a:pt x="294" y="5"/>
                    <a:pt x="1" y="1126"/>
                    <a:pt x="713" y="1545"/>
                  </a:cubicBezTo>
                  <a:cubicBezTo>
                    <a:pt x="732" y="1559"/>
                    <a:pt x="756" y="1574"/>
                    <a:pt x="780" y="1583"/>
                  </a:cubicBezTo>
                  <a:lnTo>
                    <a:pt x="1401" y="4918"/>
                  </a:lnTo>
                  <a:lnTo>
                    <a:pt x="1959" y="4918"/>
                  </a:lnTo>
                  <a:cubicBezTo>
                    <a:pt x="2450" y="4845"/>
                    <a:pt x="2931" y="4701"/>
                    <a:pt x="3383" y="4494"/>
                  </a:cubicBezTo>
                  <a:cubicBezTo>
                    <a:pt x="3518" y="4436"/>
                    <a:pt x="3581" y="4283"/>
                    <a:pt x="3528" y="4148"/>
                  </a:cubicBezTo>
                  <a:cubicBezTo>
                    <a:pt x="3292" y="3527"/>
                    <a:pt x="3104" y="2464"/>
                    <a:pt x="3071" y="1910"/>
                  </a:cubicBezTo>
                  <a:cubicBezTo>
                    <a:pt x="2994" y="861"/>
                    <a:pt x="2200" y="0"/>
                    <a:pt x="112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83"/>
            <p:cNvSpPr/>
            <p:nvPr/>
          </p:nvSpPr>
          <p:spPr>
            <a:xfrm>
              <a:off x="7105179" y="2246860"/>
              <a:ext cx="128987" cy="101868"/>
            </a:xfrm>
            <a:custGeom>
              <a:avLst/>
              <a:gdLst/>
              <a:ahLst/>
              <a:cxnLst/>
              <a:rect l="l" t="t" r="r" b="b"/>
              <a:pathLst>
                <a:path w="4918" h="3884" extrusionOk="0">
                  <a:moveTo>
                    <a:pt x="1641" y="1"/>
                  </a:moveTo>
                  <a:lnTo>
                    <a:pt x="1641" y="819"/>
                  </a:lnTo>
                  <a:cubicBezTo>
                    <a:pt x="1641" y="1026"/>
                    <a:pt x="1521" y="1218"/>
                    <a:pt x="1338" y="1310"/>
                  </a:cubicBezTo>
                  <a:lnTo>
                    <a:pt x="452" y="1752"/>
                  </a:lnTo>
                  <a:cubicBezTo>
                    <a:pt x="178" y="1892"/>
                    <a:pt x="0" y="2176"/>
                    <a:pt x="0" y="2484"/>
                  </a:cubicBezTo>
                  <a:lnTo>
                    <a:pt x="0" y="3884"/>
                  </a:lnTo>
                  <a:lnTo>
                    <a:pt x="4918" y="3884"/>
                  </a:lnTo>
                  <a:lnTo>
                    <a:pt x="4918" y="2484"/>
                  </a:lnTo>
                  <a:cubicBezTo>
                    <a:pt x="4918" y="2171"/>
                    <a:pt x="4740" y="1887"/>
                    <a:pt x="4461" y="1752"/>
                  </a:cubicBezTo>
                  <a:lnTo>
                    <a:pt x="3580" y="1310"/>
                  </a:lnTo>
                  <a:cubicBezTo>
                    <a:pt x="3392" y="1218"/>
                    <a:pt x="3277" y="1026"/>
                    <a:pt x="3277" y="819"/>
                  </a:cubicBezTo>
                  <a:lnTo>
                    <a:pt x="3277"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83"/>
            <p:cNvSpPr/>
            <p:nvPr/>
          </p:nvSpPr>
          <p:spPr>
            <a:xfrm>
              <a:off x="7147694" y="2246860"/>
              <a:ext cx="43826" cy="28667"/>
            </a:xfrm>
            <a:custGeom>
              <a:avLst/>
              <a:gdLst/>
              <a:ahLst/>
              <a:cxnLst/>
              <a:rect l="l" t="t" r="r" b="b"/>
              <a:pathLst>
                <a:path w="1671" h="1093" extrusionOk="0">
                  <a:moveTo>
                    <a:pt x="15" y="1"/>
                  </a:moveTo>
                  <a:lnTo>
                    <a:pt x="15" y="819"/>
                  </a:lnTo>
                  <a:cubicBezTo>
                    <a:pt x="15" y="857"/>
                    <a:pt x="10" y="891"/>
                    <a:pt x="1" y="925"/>
                  </a:cubicBezTo>
                  <a:cubicBezTo>
                    <a:pt x="265" y="1035"/>
                    <a:pt x="549" y="1093"/>
                    <a:pt x="838" y="1093"/>
                  </a:cubicBezTo>
                  <a:cubicBezTo>
                    <a:pt x="1122" y="1093"/>
                    <a:pt x="1406" y="1035"/>
                    <a:pt x="1670" y="925"/>
                  </a:cubicBezTo>
                  <a:cubicBezTo>
                    <a:pt x="1661" y="891"/>
                    <a:pt x="1656" y="857"/>
                    <a:pt x="1656" y="819"/>
                  </a:cubicBezTo>
                  <a:lnTo>
                    <a:pt x="165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83"/>
            <p:cNvSpPr/>
            <p:nvPr/>
          </p:nvSpPr>
          <p:spPr>
            <a:xfrm>
              <a:off x="7105179" y="2284470"/>
              <a:ext cx="128987" cy="64257"/>
            </a:xfrm>
            <a:custGeom>
              <a:avLst/>
              <a:gdLst/>
              <a:ahLst/>
              <a:cxnLst/>
              <a:rect l="l" t="t" r="r" b="b"/>
              <a:pathLst>
                <a:path w="4918" h="2450" extrusionOk="0">
                  <a:moveTo>
                    <a:pt x="1083" y="1"/>
                  </a:moveTo>
                  <a:lnTo>
                    <a:pt x="452" y="318"/>
                  </a:lnTo>
                  <a:cubicBezTo>
                    <a:pt x="173" y="458"/>
                    <a:pt x="0" y="742"/>
                    <a:pt x="0" y="1050"/>
                  </a:cubicBezTo>
                  <a:lnTo>
                    <a:pt x="0" y="2450"/>
                  </a:lnTo>
                  <a:lnTo>
                    <a:pt x="4918" y="2450"/>
                  </a:lnTo>
                  <a:lnTo>
                    <a:pt x="4918" y="1050"/>
                  </a:lnTo>
                  <a:cubicBezTo>
                    <a:pt x="4918" y="742"/>
                    <a:pt x="4740" y="458"/>
                    <a:pt x="4461" y="318"/>
                  </a:cubicBezTo>
                  <a:lnTo>
                    <a:pt x="3835" y="1"/>
                  </a:lnTo>
                  <a:cubicBezTo>
                    <a:pt x="3513" y="501"/>
                    <a:pt x="2986" y="751"/>
                    <a:pt x="2459" y="751"/>
                  </a:cubicBezTo>
                  <a:cubicBezTo>
                    <a:pt x="1932" y="751"/>
                    <a:pt x="1405" y="501"/>
                    <a:pt x="1083"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83"/>
            <p:cNvSpPr/>
            <p:nvPr/>
          </p:nvSpPr>
          <p:spPr>
            <a:xfrm>
              <a:off x="7126633" y="2190786"/>
              <a:ext cx="85948" cy="70500"/>
            </a:xfrm>
            <a:custGeom>
              <a:avLst/>
              <a:gdLst/>
              <a:ahLst/>
              <a:cxnLst/>
              <a:rect l="l" t="t" r="r" b="b"/>
              <a:pathLst>
                <a:path w="3277" h="2688" extrusionOk="0">
                  <a:moveTo>
                    <a:pt x="1262" y="0"/>
                  </a:moveTo>
                  <a:cubicBezTo>
                    <a:pt x="1158" y="0"/>
                    <a:pt x="1060" y="60"/>
                    <a:pt x="1015" y="156"/>
                  </a:cubicBezTo>
                  <a:cubicBezTo>
                    <a:pt x="924" y="344"/>
                    <a:pt x="799" y="512"/>
                    <a:pt x="640" y="647"/>
                  </a:cubicBezTo>
                  <a:cubicBezTo>
                    <a:pt x="496" y="777"/>
                    <a:pt x="337" y="888"/>
                    <a:pt x="159" y="974"/>
                  </a:cubicBezTo>
                  <a:cubicBezTo>
                    <a:pt x="58" y="1027"/>
                    <a:pt x="0" y="1143"/>
                    <a:pt x="15" y="1258"/>
                  </a:cubicBezTo>
                  <a:cubicBezTo>
                    <a:pt x="120" y="2076"/>
                    <a:pt x="818" y="2682"/>
                    <a:pt x="1641" y="2687"/>
                  </a:cubicBezTo>
                  <a:cubicBezTo>
                    <a:pt x="2493" y="2687"/>
                    <a:pt x="3205" y="2028"/>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83"/>
            <p:cNvSpPr/>
            <p:nvPr/>
          </p:nvSpPr>
          <p:spPr>
            <a:xfrm>
              <a:off x="7126633" y="2190786"/>
              <a:ext cx="85948" cy="69870"/>
            </a:xfrm>
            <a:custGeom>
              <a:avLst/>
              <a:gdLst/>
              <a:ahLst/>
              <a:cxnLst/>
              <a:rect l="l" t="t" r="r" b="b"/>
              <a:pathLst>
                <a:path w="3277" h="2664" extrusionOk="0">
                  <a:moveTo>
                    <a:pt x="1262" y="0"/>
                  </a:moveTo>
                  <a:cubicBezTo>
                    <a:pt x="1158" y="0"/>
                    <a:pt x="1060" y="60"/>
                    <a:pt x="1015" y="156"/>
                  </a:cubicBezTo>
                  <a:cubicBezTo>
                    <a:pt x="953" y="291"/>
                    <a:pt x="866" y="411"/>
                    <a:pt x="765" y="522"/>
                  </a:cubicBezTo>
                  <a:cubicBezTo>
                    <a:pt x="727" y="565"/>
                    <a:pt x="688" y="609"/>
                    <a:pt x="645" y="647"/>
                  </a:cubicBezTo>
                  <a:cubicBezTo>
                    <a:pt x="496" y="777"/>
                    <a:pt x="337" y="888"/>
                    <a:pt x="164" y="974"/>
                  </a:cubicBezTo>
                  <a:cubicBezTo>
                    <a:pt x="58" y="1027"/>
                    <a:pt x="0" y="1143"/>
                    <a:pt x="15" y="1258"/>
                  </a:cubicBezTo>
                  <a:cubicBezTo>
                    <a:pt x="111" y="1980"/>
                    <a:pt x="669" y="2553"/>
                    <a:pt x="1391" y="2663"/>
                  </a:cubicBezTo>
                  <a:cubicBezTo>
                    <a:pt x="1064" y="2437"/>
                    <a:pt x="818" y="2139"/>
                    <a:pt x="818" y="1590"/>
                  </a:cubicBezTo>
                  <a:lnTo>
                    <a:pt x="818" y="1200"/>
                  </a:lnTo>
                  <a:cubicBezTo>
                    <a:pt x="881" y="1157"/>
                    <a:pt x="943" y="1109"/>
                    <a:pt x="1006" y="1056"/>
                  </a:cubicBezTo>
                  <a:cubicBezTo>
                    <a:pt x="1160" y="921"/>
                    <a:pt x="1290" y="763"/>
                    <a:pt x="1400" y="594"/>
                  </a:cubicBezTo>
                  <a:cubicBezTo>
                    <a:pt x="2757" y="883"/>
                    <a:pt x="3195" y="1547"/>
                    <a:pt x="3195" y="1547"/>
                  </a:cubicBezTo>
                  <a:cubicBezTo>
                    <a:pt x="3234" y="1427"/>
                    <a:pt x="3262" y="1301"/>
                    <a:pt x="3272" y="1176"/>
                  </a:cubicBezTo>
                  <a:cubicBezTo>
                    <a:pt x="3277" y="1090"/>
                    <a:pt x="3243" y="1008"/>
                    <a:pt x="3181" y="955"/>
                  </a:cubicBezTo>
                  <a:cubicBezTo>
                    <a:pt x="2637" y="503"/>
                    <a:pt x="2007" y="180"/>
                    <a:pt x="1323" y="7"/>
                  </a:cubicBezTo>
                  <a:cubicBezTo>
                    <a:pt x="1303" y="2"/>
                    <a:pt x="1282" y="0"/>
                    <a:pt x="126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83"/>
            <p:cNvSpPr/>
            <p:nvPr/>
          </p:nvSpPr>
          <p:spPr>
            <a:xfrm>
              <a:off x="7210666" y="2299105"/>
              <a:ext cx="23500" cy="49622"/>
            </a:xfrm>
            <a:custGeom>
              <a:avLst/>
              <a:gdLst/>
              <a:ahLst/>
              <a:cxnLst/>
              <a:rect l="l" t="t" r="r" b="b"/>
              <a:pathLst>
                <a:path w="896" h="1892" extrusionOk="0">
                  <a:moveTo>
                    <a:pt x="727" y="1"/>
                  </a:moveTo>
                  <a:lnTo>
                    <a:pt x="126" y="612"/>
                  </a:lnTo>
                  <a:cubicBezTo>
                    <a:pt x="44" y="694"/>
                    <a:pt x="1" y="804"/>
                    <a:pt x="1" y="925"/>
                  </a:cubicBezTo>
                  <a:lnTo>
                    <a:pt x="1" y="1892"/>
                  </a:lnTo>
                  <a:lnTo>
                    <a:pt x="896" y="1892"/>
                  </a:lnTo>
                  <a:lnTo>
                    <a:pt x="896" y="492"/>
                  </a:lnTo>
                  <a:cubicBezTo>
                    <a:pt x="891" y="314"/>
                    <a:pt x="833" y="140"/>
                    <a:pt x="72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83"/>
            <p:cNvSpPr/>
            <p:nvPr/>
          </p:nvSpPr>
          <p:spPr>
            <a:xfrm>
              <a:off x="7105179" y="2299105"/>
              <a:ext cx="23369" cy="49622"/>
            </a:xfrm>
            <a:custGeom>
              <a:avLst/>
              <a:gdLst/>
              <a:ahLst/>
              <a:cxnLst/>
              <a:rect l="l" t="t" r="r" b="b"/>
              <a:pathLst>
                <a:path w="891" h="1892" extrusionOk="0">
                  <a:moveTo>
                    <a:pt x="164" y="1"/>
                  </a:moveTo>
                  <a:cubicBezTo>
                    <a:pt x="58" y="140"/>
                    <a:pt x="0" y="314"/>
                    <a:pt x="0" y="492"/>
                  </a:cubicBezTo>
                  <a:lnTo>
                    <a:pt x="0" y="1892"/>
                  </a:lnTo>
                  <a:lnTo>
                    <a:pt x="890" y="1892"/>
                  </a:lnTo>
                  <a:lnTo>
                    <a:pt x="890" y="925"/>
                  </a:lnTo>
                  <a:cubicBezTo>
                    <a:pt x="890" y="804"/>
                    <a:pt x="847" y="694"/>
                    <a:pt x="765" y="612"/>
                  </a:cubicBezTo>
                  <a:lnTo>
                    <a:pt x="1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83"/>
            <p:cNvSpPr/>
            <p:nvPr/>
          </p:nvSpPr>
          <p:spPr>
            <a:xfrm>
              <a:off x="7352006" y="2161935"/>
              <a:ext cx="33099" cy="72598"/>
            </a:xfrm>
            <a:custGeom>
              <a:avLst/>
              <a:gdLst/>
              <a:ahLst/>
              <a:cxnLst/>
              <a:rect l="l" t="t" r="r" b="b"/>
              <a:pathLst>
                <a:path w="1262" h="2768" extrusionOk="0">
                  <a:moveTo>
                    <a:pt x="752" y="0"/>
                  </a:moveTo>
                  <a:cubicBezTo>
                    <a:pt x="338" y="0"/>
                    <a:pt x="1" y="340"/>
                    <a:pt x="1" y="756"/>
                  </a:cubicBezTo>
                  <a:lnTo>
                    <a:pt x="1" y="929"/>
                  </a:lnTo>
                  <a:cubicBezTo>
                    <a:pt x="1" y="1146"/>
                    <a:pt x="39" y="1362"/>
                    <a:pt x="107" y="1564"/>
                  </a:cubicBezTo>
                  <a:lnTo>
                    <a:pt x="506" y="2767"/>
                  </a:lnTo>
                  <a:lnTo>
                    <a:pt x="1262" y="2767"/>
                  </a:lnTo>
                  <a:lnTo>
                    <a:pt x="1262" y="0"/>
                  </a:lnTo>
                  <a:lnTo>
                    <a:pt x="761" y="0"/>
                  </a:lnTo>
                  <a:cubicBezTo>
                    <a:pt x="758" y="0"/>
                    <a:pt x="755" y="0"/>
                    <a:pt x="75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83"/>
            <p:cNvSpPr/>
            <p:nvPr/>
          </p:nvSpPr>
          <p:spPr>
            <a:xfrm>
              <a:off x="7365277" y="2155247"/>
              <a:ext cx="79155" cy="79286"/>
            </a:xfrm>
            <a:custGeom>
              <a:avLst/>
              <a:gdLst/>
              <a:ahLst/>
              <a:cxnLst/>
              <a:rect l="l" t="t" r="r" b="b"/>
              <a:pathLst>
                <a:path w="3018" h="3023" extrusionOk="0">
                  <a:moveTo>
                    <a:pt x="756" y="0"/>
                  </a:moveTo>
                  <a:cubicBezTo>
                    <a:pt x="337" y="0"/>
                    <a:pt x="0" y="337"/>
                    <a:pt x="0" y="756"/>
                  </a:cubicBezTo>
                  <a:cubicBezTo>
                    <a:pt x="0" y="1035"/>
                    <a:pt x="226" y="1261"/>
                    <a:pt x="501" y="1261"/>
                  </a:cubicBezTo>
                  <a:lnTo>
                    <a:pt x="2512" y="3022"/>
                  </a:lnTo>
                  <a:lnTo>
                    <a:pt x="2940" y="1531"/>
                  </a:lnTo>
                  <a:cubicBezTo>
                    <a:pt x="2993" y="1353"/>
                    <a:pt x="3017" y="1165"/>
                    <a:pt x="3017" y="977"/>
                  </a:cubicBezTo>
                  <a:lnTo>
                    <a:pt x="301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83"/>
            <p:cNvSpPr/>
            <p:nvPr/>
          </p:nvSpPr>
          <p:spPr>
            <a:xfrm>
              <a:off x="7377132" y="2254938"/>
              <a:ext cx="42174" cy="37007"/>
            </a:xfrm>
            <a:custGeom>
              <a:avLst/>
              <a:gdLst/>
              <a:ahLst/>
              <a:cxnLst/>
              <a:rect l="l" t="t" r="r" b="b"/>
              <a:pathLst>
                <a:path w="1608" h="1411" extrusionOk="0">
                  <a:moveTo>
                    <a:pt x="0" y="1"/>
                  </a:moveTo>
                  <a:lnTo>
                    <a:pt x="0" y="1411"/>
                  </a:lnTo>
                  <a:lnTo>
                    <a:pt x="1608" y="1411"/>
                  </a:lnTo>
                  <a:lnTo>
                    <a:pt x="160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83"/>
            <p:cNvSpPr/>
            <p:nvPr/>
          </p:nvSpPr>
          <p:spPr>
            <a:xfrm>
              <a:off x="7377263" y="2254938"/>
              <a:ext cx="42174" cy="23002"/>
            </a:xfrm>
            <a:custGeom>
              <a:avLst/>
              <a:gdLst/>
              <a:ahLst/>
              <a:cxnLst/>
              <a:rect l="l" t="t" r="r" b="b"/>
              <a:pathLst>
                <a:path w="1608" h="877" extrusionOk="0">
                  <a:moveTo>
                    <a:pt x="0" y="1"/>
                  </a:moveTo>
                  <a:lnTo>
                    <a:pt x="0" y="718"/>
                  </a:lnTo>
                  <a:cubicBezTo>
                    <a:pt x="258" y="823"/>
                    <a:pt x="531" y="876"/>
                    <a:pt x="804" y="876"/>
                  </a:cubicBezTo>
                  <a:cubicBezTo>
                    <a:pt x="1077" y="876"/>
                    <a:pt x="1350" y="823"/>
                    <a:pt x="1607" y="718"/>
                  </a:cubicBezTo>
                  <a:lnTo>
                    <a:pt x="160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83"/>
            <p:cNvSpPr/>
            <p:nvPr/>
          </p:nvSpPr>
          <p:spPr>
            <a:xfrm>
              <a:off x="7327903" y="2277913"/>
              <a:ext cx="140737" cy="70814"/>
            </a:xfrm>
            <a:custGeom>
              <a:avLst/>
              <a:gdLst/>
              <a:ahLst/>
              <a:cxnLst/>
              <a:rect l="l" t="t" r="r" b="b"/>
              <a:pathLst>
                <a:path w="5366" h="2700" extrusionOk="0">
                  <a:moveTo>
                    <a:pt x="1882" y="0"/>
                  </a:moveTo>
                  <a:lnTo>
                    <a:pt x="588" y="371"/>
                  </a:lnTo>
                  <a:cubicBezTo>
                    <a:pt x="241" y="467"/>
                    <a:pt x="1" y="785"/>
                    <a:pt x="1" y="1146"/>
                  </a:cubicBezTo>
                  <a:lnTo>
                    <a:pt x="1" y="2700"/>
                  </a:lnTo>
                  <a:lnTo>
                    <a:pt x="5366" y="2700"/>
                  </a:lnTo>
                  <a:lnTo>
                    <a:pt x="5366" y="1146"/>
                  </a:lnTo>
                  <a:cubicBezTo>
                    <a:pt x="5366" y="785"/>
                    <a:pt x="5125" y="467"/>
                    <a:pt x="4779" y="371"/>
                  </a:cubicBezTo>
                  <a:lnTo>
                    <a:pt x="3485" y="0"/>
                  </a:lnTo>
                  <a:lnTo>
                    <a:pt x="2681" y="535"/>
                  </a:lnTo>
                  <a:lnTo>
                    <a:pt x="188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83"/>
            <p:cNvSpPr/>
            <p:nvPr/>
          </p:nvSpPr>
          <p:spPr>
            <a:xfrm>
              <a:off x="7358694" y="2188320"/>
              <a:ext cx="79155" cy="72571"/>
            </a:xfrm>
            <a:custGeom>
              <a:avLst/>
              <a:gdLst/>
              <a:ahLst/>
              <a:cxnLst/>
              <a:rect l="l" t="t" r="r" b="b"/>
              <a:pathLst>
                <a:path w="3018" h="2767" extrusionOk="0">
                  <a:moveTo>
                    <a:pt x="968" y="0"/>
                  </a:moveTo>
                  <a:cubicBezTo>
                    <a:pt x="829" y="0"/>
                    <a:pt x="699" y="53"/>
                    <a:pt x="602" y="149"/>
                  </a:cubicBezTo>
                  <a:lnTo>
                    <a:pt x="145" y="606"/>
                  </a:lnTo>
                  <a:cubicBezTo>
                    <a:pt x="54" y="698"/>
                    <a:pt x="1" y="828"/>
                    <a:pt x="1" y="962"/>
                  </a:cubicBezTo>
                  <a:lnTo>
                    <a:pt x="1" y="1256"/>
                  </a:lnTo>
                  <a:cubicBezTo>
                    <a:pt x="1" y="2088"/>
                    <a:pt x="675" y="2767"/>
                    <a:pt x="1507" y="2767"/>
                  </a:cubicBezTo>
                  <a:cubicBezTo>
                    <a:pt x="2339" y="2767"/>
                    <a:pt x="3018" y="2088"/>
                    <a:pt x="3018" y="1256"/>
                  </a:cubicBezTo>
                  <a:lnTo>
                    <a:pt x="3018" y="934"/>
                  </a:lnTo>
                  <a:cubicBezTo>
                    <a:pt x="3018" y="804"/>
                    <a:pt x="2965" y="674"/>
                    <a:pt x="2874" y="577"/>
                  </a:cubicBezTo>
                  <a:cubicBezTo>
                    <a:pt x="2484" y="197"/>
                    <a:pt x="1772" y="29"/>
                    <a:pt x="9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83"/>
            <p:cNvSpPr/>
            <p:nvPr/>
          </p:nvSpPr>
          <p:spPr>
            <a:xfrm>
              <a:off x="7358694" y="2188320"/>
              <a:ext cx="78919" cy="70945"/>
            </a:xfrm>
            <a:custGeom>
              <a:avLst/>
              <a:gdLst/>
              <a:ahLst/>
              <a:cxnLst/>
              <a:rect l="l" t="t" r="r" b="b"/>
              <a:pathLst>
                <a:path w="3009" h="2705" extrusionOk="0">
                  <a:moveTo>
                    <a:pt x="968" y="0"/>
                  </a:moveTo>
                  <a:cubicBezTo>
                    <a:pt x="829" y="0"/>
                    <a:pt x="699" y="53"/>
                    <a:pt x="602" y="149"/>
                  </a:cubicBezTo>
                  <a:lnTo>
                    <a:pt x="1" y="751"/>
                  </a:lnTo>
                  <a:lnTo>
                    <a:pt x="1" y="1251"/>
                  </a:lnTo>
                  <a:cubicBezTo>
                    <a:pt x="1" y="1925"/>
                    <a:pt x="444" y="2517"/>
                    <a:pt x="1093" y="2704"/>
                  </a:cubicBezTo>
                  <a:cubicBezTo>
                    <a:pt x="872" y="2435"/>
                    <a:pt x="756" y="2103"/>
                    <a:pt x="756" y="1756"/>
                  </a:cubicBezTo>
                  <a:lnTo>
                    <a:pt x="756" y="1198"/>
                  </a:lnTo>
                  <a:lnTo>
                    <a:pt x="752" y="1198"/>
                  </a:lnTo>
                  <a:cubicBezTo>
                    <a:pt x="752" y="910"/>
                    <a:pt x="992" y="698"/>
                    <a:pt x="1286" y="698"/>
                  </a:cubicBezTo>
                  <a:cubicBezTo>
                    <a:pt x="1733" y="698"/>
                    <a:pt x="2623" y="751"/>
                    <a:pt x="3008" y="1035"/>
                  </a:cubicBezTo>
                  <a:cubicBezTo>
                    <a:pt x="2994" y="929"/>
                    <a:pt x="2951" y="654"/>
                    <a:pt x="2874" y="577"/>
                  </a:cubicBezTo>
                  <a:cubicBezTo>
                    <a:pt x="2484" y="197"/>
                    <a:pt x="1772" y="24"/>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83"/>
            <p:cNvSpPr/>
            <p:nvPr/>
          </p:nvSpPr>
          <p:spPr>
            <a:xfrm>
              <a:off x="7327903" y="2295827"/>
              <a:ext cx="28168" cy="52901"/>
            </a:xfrm>
            <a:custGeom>
              <a:avLst/>
              <a:gdLst/>
              <a:ahLst/>
              <a:cxnLst/>
              <a:rect l="l" t="t" r="r" b="b"/>
              <a:pathLst>
                <a:path w="1074" h="2017" extrusionOk="0">
                  <a:moveTo>
                    <a:pt x="145" y="1"/>
                  </a:moveTo>
                  <a:cubicBezTo>
                    <a:pt x="49" y="135"/>
                    <a:pt x="1" y="294"/>
                    <a:pt x="1" y="458"/>
                  </a:cubicBezTo>
                  <a:lnTo>
                    <a:pt x="1" y="2017"/>
                  </a:lnTo>
                  <a:lnTo>
                    <a:pt x="1074" y="2017"/>
                  </a:lnTo>
                  <a:lnTo>
                    <a:pt x="1074" y="1257"/>
                  </a:lnTo>
                  <a:cubicBezTo>
                    <a:pt x="1074" y="1045"/>
                    <a:pt x="987" y="838"/>
                    <a:pt x="838" y="689"/>
                  </a:cubicBezTo>
                  <a:lnTo>
                    <a:pt x="1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83"/>
            <p:cNvSpPr/>
            <p:nvPr/>
          </p:nvSpPr>
          <p:spPr>
            <a:xfrm>
              <a:off x="7440367" y="2295827"/>
              <a:ext cx="28168" cy="52901"/>
            </a:xfrm>
            <a:custGeom>
              <a:avLst/>
              <a:gdLst/>
              <a:ahLst/>
              <a:cxnLst/>
              <a:rect l="l" t="t" r="r" b="b"/>
              <a:pathLst>
                <a:path w="1074" h="2017" extrusionOk="0">
                  <a:moveTo>
                    <a:pt x="929" y="1"/>
                  </a:moveTo>
                  <a:lnTo>
                    <a:pt x="241" y="689"/>
                  </a:lnTo>
                  <a:cubicBezTo>
                    <a:pt x="87" y="838"/>
                    <a:pt x="5" y="1045"/>
                    <a:pt x="5" y="1257"/>
                  </a:cubicBezTo>
                  <a:lnTo>
                    <a:pt x="0" y="1257"/>
                  </a:lnTo>
                  <a:lnTo>
                    <a:pt x="0" y="2017"/>
                  </a:lnTo>
                  <a:lnTo>
                    <a:pt x="1073" y="2017"/>
                  </a:lnTo>
                  <a:lnTo>
                    <a:pt x="1073" y="458"/>
                  </a:lnTo>
                  <a:cubicBezTo>
                    <a:pt x="1073" y="294"/>
                    <a:pt x="1025" y="135"/>
                    <a:pt x="9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83"/>
            <p:cNvSpPr/>
            <p:nvPr/>
          </p:nvSpPr>
          <p:spPr>
            <a:xfrm>
              <a:off x="7163850" y="1985267"/>
              <a:ext cx="199172" cy="171843"/>
            </a:xfrm>
            <a:custGeom>
              <a:avLst/>
              <a:gdLst/>
              <a:ahLst/>
              <a:cxnLst/>
              <a:rect l="l" t="t" r="r" b="b"/>
              <a:pathLst>
                <a:path w="7594" h="6552" extrusionOk="0">
                  <a:moveTo>
                    <a:pt x="669" y="0"/>
                  </a:moveTo>
                  <a:cubicBezTo>
                    <a:pt x="299" y="0"/>
                    <a:pt x="1" y="303"/>
                    <a:pt x="1" y="674"/>
                  </a:cubicBezTo>
                  <a:lnTo>
                    <a:pt x="1" y="4249"/>
                  </a:lnTo>
                  <a:cubicBezTo>
                    <a:pt x="1" y="4619"/>
                    <a:pt x="299" y="4918"/>
                    <a:pt x="669" y="4918"/>
                  </a:cubicBezTo>
                  <a:lnTo>
                    <a:pt x="3128" y="4918"/>
                  </a:lnTo>
                  <a:lnTo>
                    <a:pt x="2753" y="6409"/>
                  </a:lnTo>
                  <a:cubicBezTo>
                    <a:pt x="2731" y="6486"/>
                    <a:pt x="2792" y="6551"/>
                    <a:pt x="2861" y="6551"/>
                  </a:cubicBezTo>
                  <a:cubicBezTo>
                    <a:pt x="2882" y="6551"/>
                    <a:pt x="2905" y="6545"/>
                    <a:pt x="2926" y="6530"/>
                  </a:cubicBezTo>
                  <a:lnTo>
                    <a:pt x="5140" y="4922"/>
                  </a:lnTo>
                  <a:lnTo>
                    <a:pt x="6925" y="4922"/>
                  </a:lnTo>
                  <a:cubicBezTo>
                    <a:pt x="7295" y="4918"/>
                    <a:pt x="7594" y="4619"/>
                    <a:pt x="7594" y="4249"/>
                  </a:cubicBezTo>
                  <a:lnTo>
                    <a:pt x="7594" y="674"/>
                  </a:lnTo>
                  <a:cubicBezTo>
                    <a:pt x="7594" y="303"/>
                    <a:pt x="7295" y="5"/>
                    <a:pt x="6925"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83"/>
            <p:cNvSpPr/>
            <p:nvPr/>
          </p:nvSpPr>
          <p:spPr>
            <a:xfrm>
              <a:off x="7099619" y="2143943"/>
              <a:ext cx="140238" cy="210371"/>
            </a:xfrm>
            <a:custGeom>
              <a:avLst/>
              <a:gdLst/>
              <a:ahLst/>
              <a:cxnLst/>
              <a:rect l="l" t="t" r="r" b="b"/>
              <a:pathLst>
                <a:path w="5347" h="8021" extrusionOk="0">
                  <a:moveTo>
                    <a:pt x="2669" y="419"/>
                  </a:moveTo>
                  <a:cubicBezTo>
                    <a:pt x="2725" y="419"/>
                    <a:pt x="2782" y="422"/>
                    <a:pt x="2839" y="427"/>
                  </a:cubicBezTo>
                  <a:cubicBezTo>
                    <a:pt x="3749" y="508"/>
                    <a:pt x="4466" y="1307"/>
                    <a:pt x="4471" y="2245"/>
                  </a:cubicBezTo>
                  <a:cubicBezTo>
                    <a:pt x="4475" y="3131"/>
                    <a:pt x="4687" y="3954"/>
                    <a:pt x="4865" y="4387"/>
                  </a:cubicBezTo>
                  <a:cubicBezTo>
                    <a:pt x="4870" y="4391"/>
                    <a:pt x="4865" y="4401"/>
                    <a:pt x="4860" y="4401"/>
                  </a:cubicBezTo>
                  <a:cubicBezTo>
                    <a:pt x="4677" y="4531"/>
                    <a:pt x="4264" y="4767"/>
                    <a:pt x="3556" y="4916"/>
                  </a:cubicBezTo>
                  <a:cubicBezTo>
                    <a:pt x="3551" y="4892"/>
                    <a:pt x="3547" y="4873"/>
                    <a:pt x="3547" y="4849"/>
                  </a:cubicBezTo>
                  <a:lnTo>
                    <a:pt x="3547" y="4430"/>
                  </a:lnTo>
                  <a:cubicBezTo>
                    <a:pt x="3826" y="4271"/>
                    <a:pt x="4052" y="4045"/>
                    <a:pt x="4211" y="3766"/>
                  </a:cubicBezTo>
                  <a:cubicBezTo>
                    <a:pt x="4504" y="3246"/>
                    <a:pt x="4398" y="2592"/>
                    <a:pt x="3956" y="2183"/>
                  </a:cubicBezTo>
                  <a:cubicBezTo>
                    <a:pt x="3653" y="1904"/>
                    <a:pt x="3099" y="1567"/>
                    <a:pt x="2219" y="1567"/>
                  </a:cubicBezTo>
                  <a:cubicBezTo>
                    <a:pt x="2166" y="1567"/>
                    <a:pt x="2113" y="1586"/>
                    <a:pt x="2074" y="1625"/>
                  </a:cubicBezTo>
                  <a:lnTo>
                    <a:pt x="1627" y="2072"/>
                  </a:lnTo>
                  <a:cubicBezTo>
                    <a:pt x="1468" y="2223"/>
                    <a:pt x="1609" y="2439"/>
                    <a:pt x="1772" y="2439"/>
                  </a:cubicBezTo>
                  <a:cubicBezTo>
                    <a:pt x="1822" y="2439"/>
                    <a:pt x="1874" y="2419"/>
                    <a:pt x="1920" y="2371"/>
                  </a:cubicBezTo>
                  <a:lnTo>
                    <a:pt x="2305" y="1986"/>
                  </a:lnTo>
                  <a:cubicBezTo>
                    <a:pt x="2863" y="2000"/>
                    <a:pt x="3325" y="2168"/>
                    <a:pt x="3677" y="2491"/>
                  </a:cubicBezTo>
                  <a:cubicBezTo>
                    <a:pt x="3975" y="2765"/>
                    <a:pt x="4042" y="3208"/>
                    <a:pt x="3845" y="3559"/>
                  </a:cubicBezTo>
                  <a:cubicBezTo>
                    <a:pt x="3600" y="3991"/>
                    <a:pt x="3143" y="4247"/>
                    <a:pt x="2664" y="4247"/>
                  </a:cubicBezTo>
                  <a:cubicBezTo>
                    <a:pt x="2551" y="4247"/>
                    <a:pt x="2437" y="4233"/>
                    <a:pt x="2324" y="4204"/>
                  </a:cubicBezTo>
                  <a:cubicBezTo>
                    <a:pt x="1728" y="4045"/>
                    <a:pt x="1314" y="3506"/>
                    <a:pt x="1314" y="2890"/>
                  </a:cubicBezTo>
                  <a:cubicBezTo>
                    <a:pt x="1314" y="2751"/>
                    <a:pt x="1208" y="2681"/>
                    <a:pt x="1102" y="2681"/>
                  </a:cubicBezTo>
                  <a:cubicBezTo>
                    <a:pt x="996" y="2681"/>
                    <a:pt x="891" y="2751"/>
                    <a:pt x="891" y="2890"/>
                  </a:cubicBezTo>
                  <a:cubicBezTo>
                    <a:pt x="891" y="3530"/>
                    <a:pt x="1232" y="4117"/>
                    <a:pt x="1786" y="4430"/>
                  </a:cubicBezTo>
                  <a:lnTo>
                    <a:pt x="1786" y="4853"/>
                  </a:lnTo>
                  <a:cubicBezTo>
                    <a:pt x="1786" y="4873"/>
                    <a:pt x="1781" y="4897"/>
                    <a:pt x="1776" y="4916"/>
                  </a:cubicBezTo>
                  <a:cubicBezTo>
                    <a:pt x="1073" y="4772"/>
                    <a:pt x="660" y="4536"/>
                    <a:pt x="472" y="4406"/>
                  </a:cubicBezTo>
                  <a:cubicBezTo>
                    <a:pt x="467" y="4401"/>
                    <a:pt x="467" y="4391"/>
                    <a:pt x="472" y="4387"/>
                  </a:cubicBezTo>
                  <a:cubicBezTo>
                    <a:pt x="650" y="3954"/>
                    <a:pt x="862" y="3131"/>
                    <a:pt x="867" y="2245"/>
                  </a:cubicBezTo>
                  <a:cubicBezTo>
                    <a:pt x="871" y="1307"/>
                    <a:pt x="1588" y="508"/>
                    <a:pt x="2498" y="427"/>
                  </a:cubicBezTo>
                  <a:cubicBezTo>
                    <a:pt x="2555" y="422"/>
                    <a:pt x="2612" y="419"/>
                    <a:pt x="2669" y="419"/>
                  </a:cubicBezTo>
                  <a:close/>
                  <a:moveTo>
                    <a:pt x="3128" y="4603"/>
                  </a:moveTo>
                  <a:lnTo>
                    <a:pt x="3128" y="4849"/>
                  </a:lnTo>
                  <a:cubicBezTo>
                    <a:pt x="3128" y="5099"/>
                    <a:pt x="3268" y="5325"/>
                    <a:pt x="3489" y="5436"/>
                  </a:cubicBezTo>
                  <a:lnTo>
                    <a:pt x="3624" y="5503"/>
                  </a:lnTo>
                  <a:cubicBezTo>
                    <a:pt x="3417" y="5835"/>
                    <a:pt x="3056" y="6032"/>
                    <a:pt x="2671" y="6037"/>
                  </a:cubicBezTo>
                  <a:cubicBezTo>
                    <a:pt x="2281" y="6032"/>
                    <a:pt x="1920" y="5835"/>
                    <a:pt x="1709" y="5503"/>
                  </a:cubicBezTo>
                  <a:lnTo>
                    <a:pt x="1843" y="5436"/>
                  </a:lnTo>
                  <a:cubicBezTo>
                    <a:pt x="2069" y="5325"/>
                    <a:pt x="2209" y="5099"/>
                    <a:pt x="2204" y="4849"/>
                  </a:cubicBezTo>
                  <a:lnTo>
                    <a:pt x="2204" y="4603"/>
                  </a:lnTo>
                  <a:cubicBezTo>
                    <a:pt x="2356" y="4644"/>
                    <a:pt x="2511" y="4665"/>
                    <a:pt x="2666" y="4665"/>
                  </a:cubicBezTo>
                  <a:cubicBezTo>
                    <a:pt x="2821" y="4665"/>
                    <a:pt x="2976" y="4644"/>
                    <a:pt x="3128" y="4603"/>
                  </a:cubicBezTo>
                  <a:close/>
                  <a:moveTo>
                    <a:pt x="2669" y="1"/>
                  </a:moveTo>
                  <a:cubicBezTo>
                    <a:pt x="2599" y="1"/>
                    <a:pt x="2529" y="3"/>
                    <a:pt x="2459" y="8"/>
                  </a:cubicBezTo>
                  <a:cubicBezTo>
                    <a:pt x="1338" y="114"/>
                    <a:pt x="453" y="1091"/>
                    <a:pt x="448" y="2241"/>
                  </a:cubicBezTo>
                  <a:cubicBezTo>
                    <a:pt x="443" y="3068"/>
                    <a:pt x="251" y="3828"/>
                    <a:pt x="87" y="4228"/>
                  </a:cubicBezTo>
                  <a:cubicBezTo>
                    <a:pt x="10" y="4416"/>
                    <a:pt x="73" y="4632"/>
                    <a:pt x="241" y="4748"/>
                  </a:cubicBezTo>
                  <a:cubicBezTo>
                    <a:pt x="568" y="4969"/>
                    <a:pt x="934" y="5132"/>
                    <a:pt x="1324" y="5234"/>
                  </a:cubicBezTo>
                  <a:lnTo>
                    <a:pt x="486" y="5652"/>
                  </a:lnTo>
                  <a:cubicBezTo>
                    <a:pt x="188" y="5796"/>
                    <a:pt x="0" y="6104"/>
                    <a:pt x="0" y="6436"/>
                  </a:cubicBezTo>
                  <a:lnTo>
                    <a:pt x="0" y="7808"/>
                  </a:lnTo>
                  <a:cubicBezTo>
                    <a:pt x="0" y="7950"/>
                    <a:pt x="106" y="8021"/>
                    <a:pt x="212" y="8021"/>
                  </a:cubicBezTo>
                  <a:cubicBezTo>
                    <a:pt x="318" y="8021"/>
                    <a:pt x="424" y="7950"/>
                    <a:pt x="424" y="7808"/>
                  </a:cubicBezTo>
                  <a:lnTo>
                    <a:pt x="424" y="6436"/>
                  </a:lnTo>
                  <a:cubicBezTo>
                    <a:pt x="424" y="6258"/>
                    <a:pt x="520" y="6100"/>
                    <a:pt x="679" y="6023"/>
                  </a:cubicBezTo>
                  <a:lnTo>
                    <a:pt x="1338" y="5691"/>
                  </a:lnTo>
                  <a:cubicBezTo>
                    <a:pt x="1639" y="6198"/>
                    <a:pt x="2156" y="6452"/>
                    <a:pt x="2673" y="6452"/>
                  </a:cubicBezTo>
                  <a:cubicBezTo>
                    <a:pt x="3191" y="6452"/>
                    <a:pt x="3708" y="6198"/>
                    <a:pt x="4009" y="5691"/>
                  </a:cubicBezTo>
                  <a:lnTo>
                    <a:pt x="4668" y="6023"/>
                  </a:lnTo>
                  <a:cubicBezTo>
                    <a:pt x="4827" y="6100"/>
                    <a:pt x="4923" y="6258"/>
                    <a:pt x="4923" y="6436"/>
                  </a:cubicBezTo>
                  <a:lnTo>
                    <a:pt x="4923" y="7808"/>
                  </a:lnTo>
                  <a:cubicBezTo>
                    <a:pt x="4923" y="7950"/>
                    <a:pt x="5029" y="8021"/>
                    <a:pt x="5135" y="8021"/>
                  </a:cubicBezTo>
                  <a:cubicBezTo>
                    <a:pt x="5240" y="8021"/>
                    <a:pt x="5346" y="7950"/>
                    <a:pt x="5346" y="7808"/>
                  </a:cubicBezTo>
                  <a:lnTo>
                    <a:pt x="5346" y="6436"/>
                  </a:lnTo>
                  <a:cubicBezTo>
                    <a:pt x="5346" y="6100"/>
                    <a:pt x="5154" y="5796"/>
                    <a:pt x="4851" y="5652"/>
                  </a:cubicBezTo>
                  <a:lnTo>
                    <a:pt x="4018" y="5234"/>
                  </a:lnTo>
                  <a:cubicBezTo>
                    <a:pt x="4403" y="5132"/>
                    <a:pt x="4769" y="4969"/>
                    <a:pt x="5101" y="4748"/>
                  </a:cubicBezTo>
                  <a:cubicBezTo>
                    <a:pt x="5264" y="4632"/>
                    <a:pt x="5332" y="4416"/>
                    <a:pt x="5255" y="4228"/>
                  </a:cubicBezTo>
                  <a:cubicBezTo>
                    <a:pt x="5086" y="3828"/>
                    <a:pt x="4894" y="3068"/>
                    <a:pt x="4894" y="2241"/>
                  </a:cubicBezTo>
                  <a:cubicBezTo>
                    <a:pt x="4889" y="1095"/>
                    <a:pt x="4004" y="114"/>
                    <a:pt x="2883" y="8"/>
                  </a:cubicBezTo>
                  <a:cubicBezTo>
                    <a:pt x="2810" y="3"/>
                    <a:pt x="2739" y="1"/>
                    <a:pt x="2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83"/>
            <p:cNvSpPr/>
            <p:nvPr/>
          </p:nvSpPr>
          <p:spPr>
            <a:xfrm>
              <a:off x="7123093" y="2319799"/>
              <a:ext cx="10989" cy="34515"/>
            </a:xfrm>
            <a:custGeom>
              <a:avLst/>
              <a:gdLst/>
              <a:ahLst/>
              <a:cxnLst/>
              <a:rect l="l" t="t" r="r" b="b"/>
              <a:pathLst>
                <a:path w="419" h="1316" extrusionOk="0">
                  <a:moveTo>
                    <a:pt x="207" y="1"/>
                  </a:moveTo>
                  <a:cubicBezTo>
                    <a:pt x="92" y="1"/>
                    <a:pt x="0" y="92"/>
                    <a:pt x="0" y="213"/>
                  </a:cubicBezTo>
                  <a:lnTo>
                    <a:pt x="0" y="1103"/>
                  </a:lnTo>
                  <a:cubicBezTo>
                    <a:pt x="0" y="1245"/>
                    <a:pt x="105" y="1316"/>
                    <a:pt x="210" y="1316"/>
                  </a:cubicBezTo>
                  <a:cubicBezTo>
                    <a:pt x="314" y="1316"/>
                    <a:pt x="419" y="1245"/>
                    <a:pt x="419" y="1103"/>
                  </a:cubicBezTo>
                  <a:lnTo>
                    <a:pt x="419" y="208"/>
                  </a:lnTo>
                  <a:cubicBezTo>
                    <a:pt x="419" y="92"/>
                    <a:pt x="323" y="1"/>
                    <a:pt x="2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83"/>
            <p:cNvSpPr/>
            <p:nvPr/>
          </p:nvSpPr>
          <p:spPr>
            <a:xfrm>
              <a:off x="7205132" y="2319799"/>
              <a:ext cx="11120" cy="34515"/>
            </a:xfrm>
            <a:custGeom>
              <a:avLst/>
              <a:gdLst/>
              <a:ahLst/>
              <a:cxnLst/>
              <a:rect l="l" t="t" r="r" b="b"/>
              <a:pathLst>
                <a:path w="424" h="1316" extrusionOk="0">
                  <a:moveTo>
                    <a:pt x="212" y="1"/>
                  </a:moveTo>
                  <a:cubicBezTo>
                    <a:pt x="96" y="1"/>
                    <a:pt x="0" y="92"/>
                    <a:pt x="0" y="213"/>
                  </a:cubicBezTo>
                  <a:lnTo>
                    <a:pt x="0" y="1103"/>
                  </a:lnTo>
                  <a:cubicBezTo>
                    <a:pt x="0" y="1245"/>
                    <a:pt x="106" y="1316"/>
                    <a:pt x="212" y="1316"/>
                  </a:cubicBezTo>
                  <a:cubicBezTo>
                    <a:pt x="318" y="1316"/>
                    <a:pt x="423" y="1245"/>
                    <a:pt x="423" y="1103"/>
                  </a:cubicBezTo>
                  <a:lnTo>
                    <a:pt x="423" y="208"/>
                  </a:lnTo>
                  <a:cubicBezTo>
                    <a:pt x="419" y="92"/>
                    <a:pt x="327"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83"/>
            <p:cNvSpPr/>
            <p:nvPr/>
          </p:nvSpPr>
          <p:spPr>
            <a:xfrm>
              <a:off x="7369316" y="2183311"/>
              <a:ext cx="60061" cy="18595"/>
            </a:xfrm>
            <a:custGeom>
              <a:avLst/>
              <a:gdLst/>
              <a:ahLst/>
              <a:cxnLst/>
              <a:rect l="l" t="t" r="r" b="b"/>
              <a:pathLst>
                <a:path w="2290" h="709" extrusionOk="0">
                  <a:moveTo>
                    <a:pt x="822" y="0"/>
                  </a:moveTo>
                  <a:cubicBezTo>
                    <a:pt x="624" y="0"/>
                    <a:pt x="405" y="19"/>
                    <a:pt x="169" y="66"/>
                  </a:cubicBezTo>
                  <a:cubicBezTo>
                    <a:pt x="67" y="85"/>
                    <a:pt x="0" y="172"/>
                    <a:pt x="0" y="273"/>
                  </a:cubicBezTo>
                  <a:lnTo>
                    <a:pt x="0" y="499"/>
                  </a:lnTo>
                  <a:cubicBezTo>
                    <a:pt x="0" y="639"/>
                    <a:pt x="105" y="708"/>
                    <a:pt x="209" y="708"/>
                  </a:cubicBezTo>
                  <a:cubicBezTo>
                    <a:pt x="314" y="708"/>
                    <a:pt x="419" y="639"/>
                    <a:pt x="419" y="499"/>
                  </a:cubicBezTo>
                  <a:lnTo>
                    <a:pt x="419" y="451"/>
                  </a:lnTo>
                  <a:cubicBezTo>
                    <a:pt x="551" y="430"/>
                    <a:pt x="685" y="420"/>
                    <a:pt x="819" y="420"/>
                  </a:cubicBezTo>
                  <a:cubicBezTo>
                    <a:pt x="1030" y="420"/>
                    <a:pt x="1242" y="446"/>
                    <a:pt x="1448" y="499"/>
                  </a:cubicBezTo>
                  <a:cubicBezTo>
                    <a:pt x="1598" y="533"/>
                    <a:pt x="1747" y="590"/>
                    <a:pt x="1881" y="672"/>
                  </a:cubicBezTo>
                  <a:cubicBezTo>
                    <a:pt x="1918" y="693"/>
                    <a:pt x="1954" y="702"/>
                    <a:pt x="1988" y="702"/>
                  </a:cubicBezTo>
                  <a:cubicBezTo>
                    <a:pt x="2166" y="702"/>
                    <a:pt x="2290" y="454"/>
                    <a:pt x="2112" y="321"/>
                  </a:cubicBezTo>
                  <a:cubicBezTo>
                    <a:pt x="2089" y="306"/>
                    <a:pt x="1619"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83"/>
            <p:cNvSpPr/>
            <p:nvPr/>
          </p:nvSpPr>
          <p:spPr>
            <a:xfrm>
              <a:off x="7322369" y="2149818"/>
              <a:ext cx="151962" cy="204496"/>
            </a:xfrm>
            <a:custGeom>
              <a:avLst/>
              <a:gdLst/>
              <a:ahLst/>
              <a:cxnLst/>
              <a:rect l="l" t="t" r="r" b="b"/>
              <a:pathLst>
                <a:path w="5794" h="7797" extrusionOk="0">
                  <a:moveTo>
                    <a:pt x="4470" y="419"/>
                  </a:moveTo>
                  <a:lnTo>
                    <a:pt x="4470" y="1458"/>
                  </a:lnTo>
                  <a:cubicBezTo>
                    <a:pt x="4470" y="1632"/>
                    <a:pt x="4427" y="1805"/>
                    <a:pt x="4350" y="1964"/>
                  </a:cubicBezTo>
                  <a:lnTo>
                    <a:pt x="4268" y="2127"/>
                  </a:lnTo>
                  <a:cubicBezTo>
                    <a:pt x="4254" y="2156"/>
                    <a:pt x="4249" y="2185"/>
                    <a:pt x="4249" y="2219"/>
                  </a:cubicBezTo>
                  <a:lnTo>
                    <a:pt x="4249" y="2666"/>
                  </a:lnTo>
                  <a:cubicBezTo>
                    <a:pt x="4244" y="3420"/>
                    <a:pt x="3633" y="4024"/>
                    <a:pt x="2884" y="4024"/>
                  </a:cubicBezTo>
                  <a:cubicBezTo>
                    <a:pt x="2872" y="4024"/>
                    <a:pt x="2860" y="4023"/>
                    <a:pt x="2849" y="4023"/>
                  </a:cubicBezTo>
                  <a:cubicBezTo>
                    <a:pt x="2127" y="3999"/>
                    <a:pt x="1535" y="3364"/>
                    <a:pt x="1535" y="2604"/>
                  </a:cubicBezTo>
                  <a:lnTo>
                    <a:pt x="1540" y="2604"/>
                  </a:lnTo>
                  <a:lnTo>
                    <a:pt x="1540" y="2219"/>
                  </a:lnTo>
                  <a:cubicBezTo>
                    <a:pt x="1535" y="2190"/>
                    <a:pt x="1530" y="2156"/>
                    <a:pt x="1516" y="2127"/>
                  </a:cubicBezTo>
                  <a:lnTo>
                    <a:pt x="1434" y="1964"/>
                  </a:lnTo>
                  <a:cubicBezTo>
                    <a:pt x="1357" y="1805"/>
                    <a:pt x="1314" y="1632"/>
                    <a:pt x="1314" y="1458"/>
                  </a:cubicBezTo>
                  <a:cubicBezTo>
                    <a:pt x="1314" y="886"/>
                    <a:pt x="1780" y="419"/>
                    <a:pt x="2353" y="419"/>
                  </a:cubicBezTo>
                  <a:close/>
                  <a:moveTo>
                    <a:pt x="2209" y="4297"/>
                  </a:moveTo>
                  <a:cubicBezTo>
                    <a:pt x="2406" y="4384"/>
                    <a:pt x="2623" y="4432"/>
                    <a:pt x="2839" y="4442"/>
                  </a:cubicBezTo>
                  <a:lnTo>
                    <a:pt x="2892" y="4442"/>
                  </a:lnTo>
                  <a:cubicBezTo>
                    <a:pt x="3128" y="4442"/>
                    <a:pt x="3364" y="4394"/>
                    <a:pt x="3580" y="4302"/>
                  </a:cubicBezTo>
                  <a:lnTo>
                    <a:pt x="3580" y="4591"/>
                  </a:lnTo>
                  <a:cubicBezTo>
                    <a:pt x="3580" y="4653"/>
                    <a:pt x="3590" y="4716"/>
                    <a:pt x="3604" y="4779"/>
                  </a:cubicBezTo>
                  <a:lnTo>
                    <a:pt x="2892" y="5313"/>
                  </a:lnTo>
                  <a:lnTo>
                    <a:pt x="2180" y="4779"/>
                  </a:lnTo>
                  <a:cubicBezTo>
                    <a:pt x="2199" y="4716"/>
                    <a:pt x="2209" y="4653"/>
                    <a:pt x="2209" y="4591"/>
                  </a:cubicBezTo>
                  <a:lnTo>
                    <a:pt x="2209" y="4297"/>
                  </a:lnTo>
                  <a:close/>
                  <a:moveTo>
                    <a:pt x="2353" y="1"/>
                  </a:moveTo>
                  <a:cubicBezTo>
                    <a:pt x="1550" y="1"/>
                    <a:pt x="895" y="650"/>
                    <a:pt x="895" y="1458"/>
                  </a:cubicBezTo>
                  <a:cubicBezTo>
                    <a:pt x="895" y="1699"/>
                    <a:pt x="953" y="1935"/>
                    <a:pt x="1059" y="2151"/>
                  </a:cubicBezTo>
                  <a:lnTo>
                    <a:pt x="1121" y="2272"/>
                  </a:lnTo>
                  <a:lnTo>
                    <a:pt x="1121" y="2604"/>
                  </a:lnTo>
                  <a:cubicBezTo>
                    <a:pt x="1121" y="3157"/>
                    <a:pt x="1367" y="3681"/>
                    <a:pt x="1790" y="4038"/>
                  </a:cubicBezTo>
                  <a:lnTo>
                    <a:pt x="1790" y="4591"/>
                  </a:lnTo>
                  <a:cubicBezTo>
                    <a:pt x="1790" y="4692"/>
                    <a:pt x="1728" y="4779"/>
                    <a:pt x="1636" y="4817"/>
                  </a:cubicBezTo>
                  <a:lnTo>
                    <a:pt x="573" y="5212"/>
                  </a:lnTo>
                  <a:cubicBezTo>
                    <a:pt x="231" y="5342"/>
                    <a:pt x="5" y="5674"/>
                    <a:pt x="0" y="6039"/>
                  </a:cubicBezTo>
                  <a:lnTo>
                    <a:pt x="0" y="7584"/>
                  </a:lnTo>
                  <a:cubicBezTo>
                    <a:pt x="0" y="7726"/>
                    <a:pt x="106" y="7797"/>
                    <a:pt x="212" y="7797"/>
                  </a:cubicBezTo>
                  <a:cubicBezTo>
                    <a:pt x="318" y="7797"/>
                    <a:pt x="424" y="7726"/>
                    <a:pt x="424" y="7584"/>
                  </a:cubicBezTo>
                  <a:lnTo>
                    <a:pt x="424" y="6039"/>
                  </a:lnTo>
                  <a:cubicBezTo>
                    <a:pt x="424" y="5847"/>
                    <a:pt x="544" y="5674"/>
                    <a:pt x="722" y="5606"/>
                  </a:cubicBezTo>
                  <a:lnTo>
                    <a:pt x="1785" y="5207"/>
                  </a:lnTo>
                  <a:cubicBezTo>
                    <a:pt x="1843" y="5188"/>
                    <a:pt x="1896" y="5159"/>
                    <a:pt x="1944" y="5120"/>
                  </a:cubicBezTo>
                  <a:lnTo>
                    <a:pt x="2690" y="5678"/>
                  </a:lnTo>
                  <a:lnTo>
                    <a:pt x="2690" y="7584"/>
                  </a:lnTo>
                  <a:cubicBezTo>
                    <a:pt x="2690" y="7726"/>
                    <a:pt x="2795" y="7797"/>
                    <a:pt x="2899" y="7797"/>
                  </a:cubicBezTo>
                  <a:cubicBezTo>
                    <a:pt x="3004" y="7797"/>
                    <a:pt x="3109" y="7726"/>
                    <a:pt x="3109" y="7584"/>
                  </a:cubicBezTo>
                  <a:lnTo>
                    <a:pt x="3109" y="5678"/>
                  </a:lnTo>
                  <a:lnTo>
                    <a:pt x="3850" y="5120"/>
                  </a:lnTo>
                  <a:cubicBezTo>
                    <a:pt x="3898" y="5159"/>
                    <a:pt x="3955" y="5188"/>
                    <a:pt x="4008" y="5207"/>
                  </a:cubicBezTo>
                  <a:lnTo>
                    <a:pt x="5072" y="5606"/>
                  </a:lnTo>
                  <a:cubicBezTo>
                    <a:pt x="5255" y="5674"/>
                    <a:pt x="5370" y="5847"/>
                    <a:pt x="5375" y="6039"/>
                  </a:cubicBezTo>
                  <a:lnTo>
                    <a:pt x="5375" y="7584"/>
                  </a:lnTo>
                  <a:cubicBezTo>
                    <a:pt x="5375" y="7726"/>
                    <a:pt x="5479" y="7797"/>
                    <a:pt x="5584" y="7797"/>
                  </a:cubicBezTo>
                  <a:cubicBezTo>
                    <a:pt x="5689" y="7797"/>
                    <a:pt x="5793" y="7726"/>
                    <a:pt x="5793" y="7584"/>
                  </a:cubicBezTo>
                  <a:lnTo>
                    <a:pt x="5793" y="6039"/>
                  </a:lnTo>
                  <a:cubicBezTo>
                    <a:pt x="5793" y="5669"/>
                    <a:pt x="5558" y="5342"/>
                    <a:pt x="5211" y="5216"/>
                  </a:cubicBezTo>
                  <a:lnTo>
                    <a:pt x="4153" y="4817"/>
                  </a:lnTo>
                  <a:cubicBezTo>
                    <a:pt x="4056" y="4779"/>
                    <a:pt x="3999" y="4692"/>
                    <a:pt x="3994" y="4591"/>
                  </a:cubicBezTo>
                  <a:lnTo>
                    <a:pt x="3994" y="4057"/>
                  </a:lnTo>
                  <a:cubicBezTo>
                    <a:pt x="4042" y="4018"/>
                    <a:pt x="4085" y="3980"/>
                    <a:pt x="4129" y="3941"/>
                  </a:cubicBezTo>
                  <a:cubicBezTo>
                    <a:pt x="4475" y="3609"/>
                    <a:pt x="4668" y="3147"/>
                    <a:pt x="4668" y="2666"/>
                  </a:cubicBezTo>
                  <a:lnTo>
                    <a:pt x="4668" y="2272"/>
                  </a:lnTo>
                  <a:lnTo>
                    <a:pt x="4730" y="2151"/>
                  </a:lnTo>
                  <a:cubicBezTo>
                    <a:pt x="4836" y="1935"/>
                    <a:pt x="4894" y="1699"/>
                    <a:pt x="4894" y="1458"/>
                  </a:cubicBezTo>
                  <a:lnTo>
                    <a:pt x="4894" y="207"/>
                  </a:lnTo>
                  <a:cubicBezTo>
                    <a:pt x="4894" y="92"/>
                    <a:pt x="4797" y="1"/>
                    <a:pt x="46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83"/>
            <p:cNvSpPr/>
            <p:nvPr/>
          </p:nvSpPr>
          <p:spPr>
            <a:xfrm>
              <a:off x="7351770" y="2314002"/>
              <a:ext cx="10989" cy="40312"/>
            </a:xfrm>
            <a:custGeom>
              <a:avLst/>
              <a:gdLst/>
              <a:ahLst/>
              <a:cxnLst/>
              <a:rect l="l" t="t" r="r" b="b"/>
              <a:pathLst>
                <a:path w="419" h="1537" extrusionOk="0">
                  <a:moveTo>
                    <a:pt x="215" y="0"/>
                  </a:moveTo>
                  <a:cubicBezTo>
                    <a:pt x="213" y="0"/>
                    <a:pt x="210" y="0"/>
                    <a:pt x="207" y="1"/>
                  </a:cubicBezTo>
                  <a:cubicBezTo>
                    <a:pt x="92" y="1"/>
                    <a:pt x="0" y="92"/>
                    <a:pt x="0" y="207"/>
                  </a:cubicBezTo>
                  <a:lnTo>
                    <a:pt x="0" y="1324"/>
                  </a:lnTo>
                  <a:cubicBezTo>
                    <a:pt x="0" y="1466"/>
                    <a:pt x="105" y="1537"/>
                    <a:pt x="210" y="1537"/>
                  </a:cubicBezTo>
                  <a:cubicBezTo>
                    <a:pt x="314" y="1537"/>
                    <a:pt x="419" y="1466"/>
                    <a:pt x="419" y="1324"/>
                  </a:cubicBezTo>
                  <a:lnTo>
                    <a:pt x="419" y="207"/>
                  </a:lnTo>
                  <a:cubicBezTo>
                    <a:pt x="419" y="95"/>
                    <a:pt x="327"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83"/>
            <p:cNvSpPr/>
            <p:nvPr/>
          </p:nvSpPr>
          <p:spPr>
            <a:xfrm>
              <a:off x="7433784" y="2314002"/>
              <a:ext cx="11016" cy="40312"/>
            </a:xfrm>
            <a:custGeom>
              <a:avLst/>
              <a:gdLst/>
              <a:ahLst/>
              <a:cxnLst/>
              <a:rect l="l" t="t" r="r" b="b"/>
              <a:pathLst>
                <a:path w="420" h="1537" extrusionOk="0">
                  <a:moveTo>
                    <a:pt x="216" y="0"/>
                  </a:moveTo>
                  <a:cubicBezTo>
                    <a:pt x="213" y="0"/>
                    <a:pt x="211" y="0"/>
                    <a:pt x="208" y="1"/>
                  </a:cubicBezTo>
                  <a:cubicBezTo>
                    <a:pt x="92" y="1"/>
                    <a:pt x="1" y="92"/>
                    <a:pt x="1" y="207"/>
                  </a:cubicBezTo>
                  <a:lnTo>
                    <a:pt x="1" y="1324"/>
                  </a:lnTo>
                  <a:cubicBezTo>
                    <a:pt x="1" y="1466"/>
                    <a:pt x="106" y="1537"/>
                    <a:pt x="210" y="1537"/>
                  </a:cubicBezTo>
                  <a:cubicBezTo>
                    <a:pt x="315" y="1537"/>
                    <a:pt x="420" y="1466"/>
                    <a:pt x="420" y="1324"/>
                  </a:cubicBezTo>
                  <a:lnTo>
                    <a:pt x="420" y="207"/>
                  </a:lnTo>
                  <a:cubicBezTo>
                    <a:pt x="420" y="95"/>
                    <a:pt x="328" y="0"/>
                    <a:pt x="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83"/>
            <p:cNvSpPr/>
            <p:nvPr/>
          </p:nvSpPr>
          <p:spPr>
            <a:xfrm>
              <a:off x="7158290" y="1979838"/>
              <a:ext cx="233766" cy="195290"/>
            </a:xfrm>
            <a:custGeom>
              <a:avLst/>
              <a:gdLst/>
              <a:ahLst/>
              <a:cxnLst/>
              <a:rect l="l" t="t" r="r" b="b"/>
              <a:pathLst>
                <a:path w="8913" h="7446" extrusionOk="0">
                  <a:moveTo>
                    <a:pt x="3071" y="5336"/>
                  </a:moveTo>
                  <a:lnTo>
                    <a:pt x="2950" y="5813"/>
                  </a:lnTo>
                  <a:lnTo>
                    <a:pt x="2667" y="5813"/>
                  </a:lnTo>
                  <a:cubicBezTo>
                    <a:pt x="2412" y="5813"/>
                    <a:pt x="2205" y="5606"/>
                    <a:pt x="2205" y="5351"/>
                  </a:cubicBezTo>
                  <a:lnTo>
                    <a:pt x="2205" y="5336"/>
                  </a:lnTo>
                  <a:close/>
                  <a:moveTo>
                    <a:pt x="7137" y="419"/>
                  </a:moveTo>
                  <a:cubicBezTo>
                    <a:pt x="7387" y="419"/>
                    <a:pt x="7594" y="626"/>
                    <a:pt x="7594" y="881"/>
                  </a:cubicBezTo>
                  <a:lnTo>
                    <a:pt x="7594" y="4456"/>
                  </a:lnTo>
                  <a:cubicBezTo>
                    <a:pt x="7594" y="4711"/>
                    <a:pt x="7387" y="4918"/>
                    <a:pt x="7137" y="4918"/>
                  </a:cubicBezTo>
                  <a:lnTo>
                    <a:pt x="5347" y="4918"/>
                  </a:lnTo>
                  <a:cubicBezTo>
                    <a:pt x="5303" y="4918"/>
                    <a:pt x="5260" y="4932"/>
                    <a:pt x="5226" y="4956"/>
                  </a:cubicBezTo>
                  <a:lnTo>
                    <a:pt x="3234" y="6409"/>
                  </a:lnTo>
                  <a:lnTo>
                    <a:pt x="3542" y="5178"/>
                  </a:lnTo>
                  <a:cubicBezTo>
                    <a:pt x="3571" y="5048"/>
                    <a:pt x="3475" y="4918"/>
                    <a:pt x="3340" y="4918"/>
                  </a:cubicBezTo>
                  <a:lnTo>
                    <a:pt x="881" y="4918"/>
                  </a:lnTo>
                  <a:cubicBezTo>
                    <a:pt x="626" y="4918"/>
                    <a:pt x="419" y="4711"/>
                    <a:pt x="419" y="4456"/>
                  </a:cubicBezTo>
                  <a:lnTo>
                    <a:pt x="419" y="881"/>
                  </a:lnTo>
                  <a:cubicBezTo>
                    <a:pt x="419" y="626"/>
                    <a:pt x="626" y="419"/>
                    <a:pt x="881" y="419"/>
                  </a:cubicBezTo>
                  <a:close/>
                  <a:moveTo>
                    <a:pt x="8032" y="1314"/>
                  </a:moveTo>
                  <a:cubicBezTo>
                    <a:pt x="8287" y="1314"/>
                    <a:pt x="8494" y="1521"/>
                    <a:pt x="8494" y="1776"/>
                  </a:cubicBezTo>
                  <a:lnTo>
                    <a:pt x="8494" y="5351"/>
                  </a:lnTo>
                  <a:cubicBezTo>
                    <a:pt x="8494" y="5606"/>
                    <a:pt x="8287" y="5813"/>
                    <a:pt x="8032" y="5813"/>
                  </a:cubicBezTo>
                  <a:lnTo>
                    <a:pt x="6242" y="5813"/>
                  </a:lnTo>
                  <a:cubicBezTo>
                    <a:pt x="6112" y="5813"/>
                    <a:pt x="6016" y="5928"/>
                    <a:pt x="6035" y="6053"/>
                  </a:cubicBezTo>
                  <a:lnTo>
                    <a:pt x="6040" y="6058"/>
                  </a:lnTo>
                  <a:lnTo>
                    <a:pt x="6184" y="6919"/>
                  </a:lnTo>
                  <a:lnTo>
                    <a:pt x="6184" y="6919"/>
                  </a:lnTo>
                  <a:lnTo>
                    <a:pt x="4649" y="5899"/>
                  </a:lnTo>
                  <a:lnTo>
                    <a:pt x="5419" y="5336"/>
                  </a:lnTo>
                  <a:lnTo>
                    <a:pt x="7137" y="5336"/>
                  </a:lnTo>
                  <a:cubicBezTo>
                    <a:pt x="7623" y="5336"/>
                    <a:pt x="8017" y="4942"/>
                    <a:pt x="8017" y="4461"/>
                  </a:cubicBezTo>
                  <a:lnTo>
                    <a:pt x="8017" y="1314"/>
                  </a:lnTo>
                  <a:close/>
                  <a:moveTo>
                    <a:pt x="881" y="0"/>
                  </a:moveTo>
                  <a:cubicBezTo>
                    <a:pt x="395" y="0"/>
                    <a:pt x="1" y="390"/>
                    <a:pt x="1" y="876"/>
                  </a:cubicBezTo>
                  <a:lnTo>
                    <a:pt x="1" y="4451"/>
                  </a:lnTo>
                  <a:cubicBezTo>
                    <a:pt x="1" y="4937"/>
                    <a:pt x="395" y="5332"/>
                    <a:pt x="881" y="5332"/>
                  </a:cubicBezTo>
                  <a:lnTo>
                    <a:pt x="1791" y="5332"/>
                  </a:lnTo>
                  <a:lnTo>
                    <a:pt x="1791" y="5351"/>
                  </a:lnTo>
                  <a:cubicBezTo>
                    <a:pt x="1791" y="5837"/>
                    <a:pt x="2185" y="6231"/>
                    <a:pt x="2671" y="6231"/>
                  </a:cubicBezTo>
                  <a:lnTo>
                    <a:pt x="2849" y="6231"/>
                  </a:lnTo>
                  <a:lnTo>
                    <a:pt x="2768" y="6568"/>
                  </a:lnTo>
                  <a:cubicBezTo>
                    <a:pt x="2709" y="6786"/>
                    <a:pt x="2885" y="6966"/>
                    <a:pt x="3078" y="6966"/>
                  </a:cubicBezTo>
                  <a:cubicBezTo>
                    <a:pt x="3140" y="6966"/>
                    <a:pt x="3204" y="6947"/>
                    <a:pt x="3263" y="6905"/>
                  </a:cubicBezTo>
                  <a:lnTo>
                    <a:pt x="4192" y="6231"/>
                  </a:lnTo>
                  <a:lnTo>
                    <a:pt x="4394" y="6231"/>
                  </a:lnTo>
                  <a:lnTo>
                    <a:pt x="6141" y="7391"/>
                  </a:lnTo>
                  <a:cubicBezTo>
                    <a:pt x="6194" y="7427"/>
                    <a:pt x="6255" y="7445"/>
                    <a:pt x="6316" y="7445"/>
                  </a:cubicBezTo>
                  <a:cubicBezTo>
                    <a:pt x="6378" y="7445"/>
                    <a:pt x="6439" y="7427"/>
                    <a:pt x="6492" y="7391"/>
                  </a:cubicBezTo>
                  <a:lnTo>
                    <a:pt x="6492" y="7391"/>
                  </a:lnTo>
                  <a:lnTo>
                    <a:pt x="6487" y="7396"/>
                  </a:lnTo>
                  <a:cubicBezTo>
                    <a:pt x="6598" y="7328"/>
                    <a:pt x="6651" y="7198"/>
                    <a:pt x="6631" y="7073"/>
                  </a:cubicBezTo>
                  <a:lnTo>
                    <a:pt x="6492" y="6231"/>
                  </a:lnTo>
                  <a:lnTo>
                    <a:pt x="8032" y="6231"/>
                  </a:lnTo>
                  <a:cubicBezTo>
                    <a:pt x="8518" y="6231"/>
                    <a:pt x="8912" y="5837"/>
                    <a:pt x="8912" y="5351"/>
                  </a:cubicBezTo>
                  <a:lnTo>
                    <a:pt x="8912" y="1776"/>
                  </a:lnTo>
                  <a:cubicBezTo>
                    <a:pt x="8907" y="1290"/>
                    <a:pt x="8518" y="895"/>
                    <a:pt x="8032" y="895"/>
                  </a:cubicBezTo>
                  <a:lnTo>
                    <a:pt x="8017" y="895"/>
                  </a:lnTo>
                  <a:lnTo>
                    <a:pt x="8017" y="881"/>
                  </a:lnTo>
                  <a:cubicBezTo>
                    <a:pt x="8017" y="395"/>
                    <a:pt x="7623" y="0"/>
                    <a:pt x="7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83"/>
            <p:cNvSpPr/>
            <p:nvPr/>
          </p:nvSpPr>
          <p:spPr>
            <a:xfrm>
              <a:off x="7197421" y="2014904"/>
              <a:ext cx="32339" cy="11147"/>
            </a:xfrm>
            <a:custGeom>
              <a:avLst/>
              <a:gdLst/>
              <a:ahLst/>
              <a:cxnLst/>
              <a:rect l="l" t="t" r="r" b="b"/>
              <a:pathLst>
                <a:path w="1233" h="425" extrusionOk="0">
                  <a:moveTo>
                    <a:pt x="280" y="1"/>
                  </a:moveTo>
                  <a:cubicBezTo>
                    <a:pt x="1" y="1"/>
                    <a:pt x="1" y="424"/>
                    <a:pt x="280" y="424"/>
                  </a:cubicBezTo>
                  <a:lnTo>
                    <a:pt x="953" y="424"/>
                  </a:lnTo>
                  <a:cubicBezTo>
                    <a:pt x="1232" y="424"/>
                    <a:pt x="1232"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83"/>
            <p:cNvSpPr/>
            <p:nvPr/>
          </p:nvSpPr>
          <p:spPr>
            <a:xfrm>
              <a:off x="7238441" y="2014904"/>
              <a:ext cx="90878" cy="11147"/>
            </a:xfrm>
            <a:custGeom>
              <a:avLst/>
              <a:gdLst/>
              <a:ahLst/>
              <a:cxnLst/>
              <a:rect l="l" t="t" r="r" b="b"/>
              <a:pathLst>
                <a:path w="3465" h="425" extrusionOk="0">
                  <a:moveTo>
                    <a:pt x="279" y="1"/>
                  </a:moveTo>
                  <a:cubicBezTo>
                    <a:pt x="0" y="1"/>
                    <a:pt x="0" y="424"/>
                    <a:pt x="279" y="424"/>
                  </a:cubicBezTo>
                  <a:lnTo>
                    <a:pt x="3186" y="424"/>
                  </a:lnTo>
                  <a:cubicBezTo>
                    <a:pt x="3465" y="424"/>
                    <a:pt x="3465" y="1"/>
                    <a:pt x="3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83"/>
            <p:cNvSpPr/>
            <p:nvPr/>
          </p:nvSpPr>
          <p:spPr>
            <a:xfrm>
              <a:off x="7197421" y="2044200"/>
              <a:ext cx="131898" cy="11120"/>
            </a:xfrm>
            <a:custGeom>
              <a:avLst/>
              <a:gdLst/>
              <a:ahLst/>
              <a:cxnLst/>
              <a:rect l="l" t="t" r="r" b="b"/>
              <a:pathLst>
                <a:path w="5029" h="424" extrusionOk="0">
                  <a:moveTo>
                    <a:pt x="280" y="0"/>
                  </a:moveTo>
                  <a:cubicBezTo>
                    <a:pt x="1" y="0"/>
                    <a:pt x="1" y="424"/>
                    <a:pt x="280" y="424"/>
                  </a:cubicBezTo>
                  <a:lnTo>
                    <a:pt x="4750" y="424"/>
                  </a:lnTo>
                  <a:cubicBezTo>
                    <a:pt x="5029" y="424"/>
                    <a:pt x="5029" y="0"/>
                    <a:pt x="4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83"/>
            <p:cNvSpPr/>
            <p:nvPr/>
          </p:nvSpPr>
          <p:spPr>
            <a:xfrm>
              <a:off x="7197421" y="2073601"/>
              <a:ext cx="90878" cy="11120"/>
            </a:xfrm>
            <a:custGeom>
              <a:avLst/>
              <a:gdLst/>
              <a:ahLst/>
              <a:cxnLst/>
              <a:rect l="l" t="t" r="r" b="b"/>
              <a:pathLst>
                <a:path w="3465" h="424" extrusionOk="0">
                  <a:moveTo>
                    <a:pt x="280" y="0"/>
                  </a:moveTo>
                  <a:cubicBezTo>
                    <a:pt x="1" y="0"/>
                    <a:pt x="1" y="424"/>
                    <a:pt x="280" y="424"/>
                  </a:cubicBezTo>
                  <a:lnTo>
                    <a:pt x="3186" y="424"/>
                  </a:lnTo>
                  <a:cubicBezTo>
                    <a:pt x="3465" y="424"/>
                    <a:pt x="3465" y="0"/>
                    <a:pt x="31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83"/>
            <p:cNvSpPr/>
            <p:nvPr/>
          </p:nvSpPr>
          <p:spPr>
            <a:xfrm>
              <a:off x="7296981" y="2073601"/>
              <a:ext cx="32339" cy="11120"/>
            </a:xfrm>
            <a:custGeom>
              <a:avLst/>
              <a:gdLst/>
              <a:ahLst/>
              <a:cxnLst/>
              <a:rect l="l" t="t" r="r" b="b"/>
              <a:pathLst>
                <a:path w="1233" h="424" extrusionOk="0">
                  <a:moveTo>
                    <a:pt x="285" y="0"/>
                  </a:moveTo>
                  <a:cubicBezTo>
                    <a:pt x="1" y="0"/>
                    <a:pt x="1" y="424"/>
                    <a:pt x="285" y="424"/>
                  </a:cubicBezTo>
                  <a:lnTo>
                    <a:pt x="954" y="424"/>
                  </a:lnTo>
                  <a:cubicBezTo>
                    <a:pt x="1233" y="424"/>
                    <a:pt x="1233"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9" name="Google Shape;16079;p83"/>
          <p:cNvGrpSpPr/>
          <p:nvPr/>
        </p:nvGrpSpPr>
        <p:grpSpPr>
          <a:xfrm>
            <a:off x="7547375" y="1790594"/>
            <a:ext cx="379014" cy="379119"/>
            <a:chOff x="7547375" y="1975169"/>
            <a:chExt cx="379014" cy="379119"/>
          </a:xfrm>
        </p:grpSpPr>
        <p:sp>
          <p:nvSpPr>
            <p:cNvPr id="16080" name="Google Shape;16080;p83"/>
            <p:cNvSpPr/>
            <p:nvPr/>
          </p:nvSpPr>
          <p:spPr>
            <a:xfrm>
              <a:off x="7589155" y="2130515"/>
              <a:ext cx="91141" cy="60717"/>
            </a:xfrm>
            <a:custGeom>
              <a:avLst/>
              <a:gdLst/>
              <a:ahLst/>
              <a:cxnLst/>
              <a:rect l="l" t="t" r="r" b="b"/>
              <a:pathLst>
                <a:path w="3475"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351" y="2021"/>
                    <a:pt x="1660" y="1988"/>
                    <a:pt x="2266" y="1150"/>
                  </a:cubicBezTo>
                  <a:cubicBezTo>
                    <a:pt x="2298" y="1107"/>
                    <a:pt x="2343" y="1087"/>
                    <a:pt x="2388" y="1087"/>
                  </a:cubicBezTo>
                  <a:cubicBezTo>
                    <a:pt x="2454" y="1087"/>
                    <a:pt x="2519" y="1131"/>
                    <a:pt x="2536" y="1208"/>
                  </a:cubicBezTo>
                  <a:cubicBezTo>
                    <a:pt x="2536" y="1213"/>
                    <a:pt x="2704" y="1901"/>
                    <a:pt x="3248" y="2026"/>
                  </a:cubicBezTo>
                  <a:lnTo>
                    <a:pt x="3267" y="2026"/>
                  </a:lnTo>
                  <a:lnTo>
                    <a:pt x="3277" y="2031"/>
                  </a:lnTo>
                  <a:lnTo>
                    <a:pt x="3282" y="2036"/>
                  </a:lnTo>
                  <a:lnTo>
                    <a:pt x="3287" y="2036"/>
                  </a:lnTo>
                  <a:lnTo>
                    <a:pt x="3296" y="2040"/>
                  </a:lnTo>
                  <a:lnTo>
                    <a:pt x="3301" y="2045"/>
                  </a:lnTo>
                  <a:lnTo>
                    <a:pt x="3306" y="2050"/>
                  </a:lnTo>
                  <a:lnTo>
                    <a:pt x="3311" y="2055"/>
                  </a:lnTo>
                  <a:lnTo>
                    <a:pt x="3320" y="2060"/>
                  </a:lnTo>
                  <a:lnTo>
                    <a:pt x="3325" y="2065"/>
                  </a:lnTo>
                  <a:lnTo>
                    <a:pt x="3330" y="2069"/>
                  </a:lnTo>
                  <a:lnTo>
                    <a:pt x="3335" y="2074"/>
                  </a:lnTo>
                  <a:lnTo>
                    <a:pt x="3339" y="2084"/>
                  </a:lnTo>
                  <a:lnTo>
                    <a:pt x="3474" y="2281"/>
                  </a:lnTo>
                  <a:lnTo>
                    <a:pt x="3474" y="1665"/>
                  </a:lnTo>
                  <a:cubicBezTo>
                    <a:pt x="3474" y="746"/>
                    <a:pt x="2733" y="0"/>
                    <a:pt x="181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83"/>
            <p:cNvSpPr/>
            <p:nvPr/>
          </p:nvSpPr>
          <p:spPr>
            <a:xfrm>
              <a:off x="7577038" y="2195743"/>
              <a:ext cx="15159" cy="22870"/>
            </a:xfrm>
            <a:custGeom>
              <a:avLst/>
              <a:gdLst/>
              <a:ahLst/>
              <a:cxnLst/>
              <a:rect l="l" t="t" r="r" b="b"/>
              <a:pathLst>
                <a:path w="578" h="872" extrusionOk="0">
                  <a:moveTo>
                    <a:pt x="578" y="1"/>
                  </a:moveTo>
                  <a:lnTo>
                    <a:pt x="486" y="15"/>
                  </a:lnTo>
                  <a:lnTo>
                    <a:pt x="472" y="15"/>
                  </a:lnTo>
                  <a:lnTo>
                    <a:pt x="443" y="20"/>
                  </a:lnTo>
                  <a:lnTo>
                    <a:pt x="428" y="44"/>
                  </a:lnTo>
                  <a:cubicBezTo>
                    <a:pt x="400" y="78"/>
                    <a:pt x="356" y="102"/>
                    <a:pt x="313" y="102"/>
                  </a:cubicBezTo>
                  <a:lnTo>
                    <a:pt x="284" y="102"/>
                  </a:lnTo>
                  <a:lnTo>
                    <a:pt x="265" y="121"/>
                  </a:lnTo>
                  <a:cubicBezTo>
                    <a:pt x="0" y="367"/>
                    <a:pt x="135" y="805"/>
                    <a:pt x="486" y="857"/>
                  </a:cubicBezTo>
                  <a:lnTo>
                    <a:pt x="578" y="872"/>
                  </a:lnTo>
                  <a:lnTo>
                    <a:pt x="57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83"/>
            <p:cNvSpPr/>
            <p:nvPr/>
          </p:nvSpPr>
          <p:spPr>
            <a:xfrm>
              <a:off x="7621441" y="2254938"/>
              <a:ext cx="26673" cy="25388"/>
            </a:xfrm>
            <a:custGeom>
              <a:avLst/>
              <a:gdLst/>
              <a:ahLst/>
              <a:cxnLst/>
              <a:rect l="l" t="t" r="r" b="b"/>
              <a:pathLst>
                <a:path w="1017" h="968" extrusionOk="0">
                  <a:moveTo>
                    <a:pt x="1" y="1"/>
                  </a:moveTo>
                  <a:lnTo>
                    <a:pt x="1" y="482"/>
                  </a:lnTo>
                  <a:lnTo>
                    <a:pt x="501" y="968"/>
                  </a:lnTo>
                  <a:lnTo>
                    <a:pt x="1016" y="434"/>
                  </a:lnTo>
                  <a:lnTo>
                    <a:pt x="1016" y="1"/>
                  </a:lnTo>
                  <a:lnTo>
                    <a:pt x="925" y="15"/>
                  </a:lnTo>
                  <a:cubicBezTo>
                    <a:pt x="833" y="34"/>
                    <a:pt x="747" y="44"/>
                    <a:pt x="655" y="44"/>
                  </a:cubicBezTo>
                  <a:lnTo>
                    <a:pt x="367" y="44"/>
                  </a:lnTo>
                  <a:cubicBezTo>
                    <a:pt x="275" y="44"/>
                    <a:pt x="184" y="34"/>
                    <a:pt x="92" y="15"/>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83"/>
            <p:cNvSpPr/>
            <p:nvPr/>
          </p:nvSpPr>
          <p:spPr>
            <a:xfrm>
              <a:off x="7677490" y="2195743"/>
              <a:ext cx="14792" cy="22870"/>
            </a:xfrm>
            <a:custGeom>
              <a:avLst/>
              <a:gdLst/>
              <a:ahLst/>
              <a:cxnLst/>
              <a:rect l="l" t="t" r="r" b="b"/>
              <a:pathLst>
                <a:path w="564" h="872" extrusionOk="0">
                  <a:moveTo>
                    <a:pt x="0" y="1"/>
                  </a:moveTo>
                  <a:lnTo>
                    <a:pt x="0" y="872"/>
                  </a:lnTo>
                  <a:lnTo>
                    <a:pt x="87" y="857"/>
                  </a:lnTo>
                  <a:cubicBezTo>
                    <a:pt x="443" y="790"/>
                    <a:pt x="563" y="347"/>
                    <a:pt x="294" y="116"/>
                  </a:cubicBezTo>
                  <a:lnTo>
                    <a:pt x="294" y="112"/>
                  </a:lnTo>
                  <a:lnTo>
                    <a:pt x="275" y="97"/>
                  </a:lnTo>
                  <a:lnTo>
                    <a:pt x="246" y="97"/>
                  </a:lnTo>
                  <a:cubicBezTo>
                    <a:pt x="207" y="92"/>
                    <a:pt x="174" y="73"/>
                    <a:pt x="145" y="44"/>
                  </a:cubicBezTo>
                  <a:lnTo>
                    <a:pt x="130" y="25"/>
                  </a:lnTo>
                  <a:lnTo>
                    <a:pt x="106" y="20"/>
                  </a:lnTo>
                  <a:lnTo>
                    <a:pt x="92" y="15"/>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83"/>
            <p:cNvSpPr/>
            <p:nvPr/>
          </p:nvSpPr>
          <p:spPr>
            <a:xfrm>
              <a:off x="7600118" y="2171010"/>
              <a:ext cx="69450" cy="77030"/>
            </a:xfrm>
            <a:custGeom>
              <a:avLst/>
              <a:gdLst/>
              <a:ahLst/>
              <a:cxnLst/>
              <a:rect l="l" t="t" r="r" b="b"/>
              <a:pathLst>
                <a:path w="2648" h="2937" extrusionOk="0">
                  <a:moveTo>
                    <a:pt x="1916" y="1"/>
                  </a:moveTo>
                  <a:lnTo>
                    <a:pt x="1844" y="68"/>
                  </a:lnTo>
                  <a:cubicBezTo>
                    <a:pt x="1276" y="593"/>
                    <a:pt x="487" y="732"/>
                    <a:pt x="68" y="766"/>
                  </a:cubicBezTo>
                  <a:lnTo>
                    <a:pt x="1" y="771"/>
                  </a:lnTo>
                  <a:lnTo>
                    <a:pt x="1" y="1757"/>
                  </a:lnTo>
                  <a:cubicBezTo>
                    <a:pt x="1" y="2412"/>
                    <a:pt x="525" y="2936"/>
                    <a:pt x="1180" y="2936"/>
                  </a:cubicBezTo>
                  <a:lnTo>
                    <a:pt x="1468" y="2936"/>
                  </a:lnTo>
                  <a:cubicBezTo>
                    <a:pt x="2118" y="2936"/>
                    <a:pt x="2642" y="2412"/>
                    <a:pt x="2647" y="1757"/>
                  </a:cubicBezTo>
                  <a:lnTo>
                    <a:pt x="2647" y="742"/>
                  </a:lnTo>
                  <a:lnTo>
                    <a:pt x="2599" y="723"/>
                  </a:lnTo>
                  <a:cubicBezTo>
                    <a:pt x="2267" y="588"/>
                    <a:pt x="2070" y="304"/>
                    <a:pt x="1959" y="92"/>
                  </a:cubicBezTo>
                  <a:lnTo>
                    <a:pt x="1916"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83"/>
            <p:cNvSpPr/>
            <p:nvPr/>
          </p:nvSpPr>
          <p:spPr>
            <a:xfrm>
              <a:off x="7557472" y="2270334"/>
              <a:ext cx="153746" cy="78394"/>
            </a:xfrm>
            <a:custGeom>
              <a:avLst/>
              <a:gdLst/>
              <a:ahLst/>
              <a:cxnLst/>
              <a:rect l="l" t="t" r="r" b="b"/>
              <a:pathLst>
                <a:path w="5862" h="2989" extrusionOk="0">
                  <a:moveTo>
                    <a:pt x="3730" y="1"/>
                  </a:moveTo>
                  <a:lnTo>
                    <a:pt x="3056" y="703"/>
                  </a:lnTo>
                  <a:cubicBezTo>
                    <a:pt x="3026" y="735"/>
                    <a:pt x="2986" y="751"/>
                    <a:pt x="2945" y="751"/>
                  </a:cubicBezTo>
                  <a:cubicBezTo>
                    <a:pt x="2906" y="751"/>
                    <a:pt x="2868" y="736"/>
                    <a:pt x="2839" y="708"/>
                  </a:cubicBezTo>
                  <a:lnTo>
                    <a:pt x="2185" y="68"/>
                  </a:lnTo>
                  <a:lnTo>
                    <a:pt x="2170" y="54"/>
                  </a:lnTo>
                  <a:lnTo>
                    <a:pt x="2137" y="10"/>
                  </a:lnTo>
                  <a:lnTo>
                    <a:pt x="838" y="520"/>
                  </a:lnTo>
                  <a:lnTo>
                    <a:pt x="828" y="520"/>
                  </a:lnTo>
                  <a:cubicBezTo>
                    <a:pt x="794" y="535"/>
                    <a:pt x="0" y="824"/>
                    <a:pt x="0" y="1824"/>
                  </a:cubicBezTo>
                  <a:lnTo>
                    <a:pt x="0" y="2989"/>
                  </a:lnTo>
                  <a:lnTo>
                    <a:pt x="5861" y="2989"/>
                  </a:lnTo>
                  <a:lnTo>
                    <a:pt x="5861" y="1824"/>
                  </a:lnTo>
                  <a:cubicBezTo>
                    <a:pt x="5861" y="814"/>
                    <a:pt x="5043" y="525"/>
                    <a:pt x="5033" y="525"/>
                  </a:cubicBezTo>
                  <a:lnTo>
                    <a:pt x="5024" y="520"/>
                  </a:lnTo>
                  <a:lnTo>
                    <a:pt x="373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83"/>
            <p:cNvSpPr/>
            <p:nvPr/>
          </p:nvSpPr>
          <p:spPr>
            <a:xfrm>
              <a:off x="7846473" y="1995469"/>
              <a:ext cx="59589" cy="59484"/>
            </a:xfrm>
            <a:custGeom>
              <a:avLst/>
              <a:gdLst/>
              <a:ahLst/>
              <a:cxnLst/>
              <a:rect l="l" t="t" r="r" b="b"/>
              <a:pathLst>
                <a:path w="2272" h="2268" extrusionOk="0">
                  <a:moveTo>
                    <a:pt x="0" y="1"/>
                  </a:moveTo>
                  <a:lnTo>
                    <a:pt x="0" y="2267"/>
                  </a:lnTo>
                  <a:lnTo>
                    <a:pt x="2271" y="2267"/>
                  </a:lnTo>
                  <a:lnTo>
                    <a:pt x="1136" y="1136"/>
                  </a:lnTo>
                  <a:lnTo>
                    <a:pt x="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83"/>
            <p:cNvSpPr/>
            <p:nvPr/>
          </p:nvSpPr>
          <p:spPr>
            <a:xfrm>
              <a:off x="7642528" y="1987024"/>
              <a:ext cx="271848" cy="355015"/>
            </a:xfrm>
            <a:custGeom>
              <a:avLst/>
              <a:gdLst/>
              <a:ahLst/>
              <a:cxnLst/>
              <a:rect l="l" t="t" r="r" b="b"/>
              <a:pathLst>
                <a:path w="10365" h="13536" extrusionOk="0">
                  <a:moveTo>
                    <a:pt x="6116" y="3460"/>
                  </a:moveTo>
                  <a:cubicBezTo>
                    <a:pt x="6419" y="3460"/>
                    <a:pt x="6419" y="3917"/>
                    <a:pt x="6116" y="3917"/>
                  </a:cubicBezTo>
                  <a:lnTo>
                    <a:pt x="2517" y="3917"/>
                  </a:lnTo>
                  <a:cubicBezTo>
                    <a:pt x="2209" y="3917"/>
                    <a:pt x="2209" y="3460"/>
                    <a:pt x="2517" y="3460"/>
                  </a:cubicBezTo>
                  <a:close/>
                  <a:moveTo>
                    <a:pt x="7954" y="5024"/>
                  </a:moveTo>
                  <a:cubicBezTo>
                    <a:pt x="8257" y="5024"/>
                    <a:pt x="8257" y="5476"/>
                    <a:pt x="7954" y="5481"/>
                  </a:cubicBezTo>
                  <a:lnTo>
                    <a:pt x="2517" y="5481"/>
                  </a:lnTo>
                  <a:cubicBezTo>
                    <a:pt x="2209" y="5481"/>
                    <a:pt x="2209" y="5024"/>
                    <a:pt x="2517" y="5024"/>
                  </a:cubicBezTo>
                  <a:close/>
                  <a:moveTo>
                    <a:pt x="7954" y="6588"/>
                  </a:moveTo>
                  <a:cubicBezTo>
                    <a:pt x="8257" y="6588"/>
                    <a:pt x="8257" y="7040"/>
                    <a:pt x="7954" y="7045"/>
                  </a:cubicBezTo>
                  <a:lnTo>
                    <a:pt x="2517" y="7045"/>
                  </a:lnTo>
                  <a:cubicBezTo>
                    <a:pt x="2209" y="7045"/>
                    <a:pt x="2209" y="6588"/>
                    <a:pt x="2517" y="6588"/>
                  </a:cubicBezTo>
                  <a:close/>
                  <a:moveTo>
                    <a:pt x="7954" y="8151"/>
                  </a:moveTo>
                  <a:cubicBezTo>
                    <a:pt x="8257" y="8151"/>
                    <a:pt x="8257" y="8604"/>
                    <a:pt x="7954" y="8609"/>
                  </a:cubicBezTo>
                  <a:lnTo>
                    <a:pt x="2517" y="8609"/>
                  </a:lnTo>
                  <a:cubicBezTo>
                    <a:pt x="2209" y="8609"/>
                    <a:pt x="2209" y="8151"/>
                    <a:pt x="2517" y="8151"/>
                  </a:cubicBezTo>
                  <a:close/>
                  <a:moveTo>
                    <a:pt x="7954" y="9715"/>
                  </a:moveTo>
                  <a:cubicBezTo>
                    <a:pt x="8257" y="9715"/>
                    <a:pt x="8257" y="10172"/>
                    <a:pt x="7954" y="10172"/>
                  </a:cubicBezTo>
                  <a:lnTo>
                    <a:pt x="2517" y="10172"/>
                  </a:lnTo>
                  <a:cubicBezTo>
                    <a:pt x="2209" y="10172"/>
                    <a:pt x="2209" y="9715"/>
                    <a:pt x="2517" y="9715"/>
                  </a:cubicBezTo>
                  <a:close/>
                  <a:moveTo>
                    <a:pt x="1" y="0"/>
                  </a:moveTo>
                  <a:lnTo>
                    <a:pt x="1" y="5106"/>
                  </a:lnTo>
                  <a:cubicBezTo>
                    <a:pt x="1035" y="5216"/>
                    <a:pt x="1819" y="6092"/>
                    <a:pt x="1819" y="7136"/>
                  </a:cubicBezTo>
                  <a:lnTo>
                    <a:pt x="1819" y="7742"/>
                  </a:lnTo>
                  <a:cubicBezTo>
                    <a:pt x="2450" y="8200"/>
                    <a:pt x="2127" y="9196"/>
                    <a:pt x="1348" y="9200"/>
                  </a:cubicBezTo>
                  <a:cubicBezTo>
                    <a:pt x="1232" y="9605"/>
                    <a:pt x="958" y="9946"/>
                    <a:pt x="592" y="10144"/>
                  </a:cubicBezTo>
                  <a:lnTo>
                    <a:pt x="592" y="10437"/>
                  </a:lnTo>
                  <a:lnTo>
                    <a:pt x="1916" y="10966"/>
                  </a:lnTo>
                  <a:cubicBezTo>
                    <a:pt x="2291" y="11096"/>
                    <a:pt x="2998" y="11606"/>
                    <a:pt x="2998" y="12631"/>
                  </a:cubicBezTo>
                  <a:lnTo>
                    <a:pt x="2998" y="13536"/>
                  </a:lnTo>
                  <a:lnTo>
                    <a:pt x="10365" y="13536"/>
                  </a:lnTo>
                  <a:lnTo>
                    <a:pt x="10365" y="3046"/>
                  </a:lnTo>
                  <a:lnTo>
                    <a:pt x="7550" y="3046"/>
                  </a:lnTo>
                  <a:cubicBezTo>
                    <a:pt x="7425" y="3046"/>
                    <a:pt x="7324" y="2945"/>
                    <a:pt x="7324" y="2820"/>
                  </a:cubicBezTo>
                  <a:lnTo>
                    <a:pt x="7324"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83"/>
            <p:cNvSpPr/>
            <p:nvPr/>
          </p:nvSpPr>
          <p:spPr>
            <a:xfrm>
              <a:off x="7589155" y="2130515"/>
              <a:ext cx="50383" cy="60717"/>
            </a:xfrm>
            <a:custGeom>
              <a:avLst/>
              <a:gdLst/>
              <a:ahLst/>
              <a:cxnLst/>
              <a:rect l="l" t="t" r="r" b="b"/>
              <a:pathLst>
                <a:path w="1921" h="2315" extrusionOk="0">
                  <a:moveTo>
                    <a:pt x="1665" y="0"/>
                  </a:moveTo>
                  <a:cubicBezTo>
                    <a:pt x="746" y="0"/>
                    <a:pt x="0" y="746"/>
                    <a:pt x="0" y="1665"/>
                  </a:cubicBezTo>
                  <a:lnTo>
                    <a:pt x="0" y="2315"/>
                  </a:lnTo>
                  <a:lnTo>
                    <a:pt x="140" y="2093"/>
                  </a:lnTo>
                  <a:lnTo>
                    <a:pt x="140" y="2089"/>
                  </a:lnTo>
                  <a:cubicBezTo>
                    <a:pt x="164" y="2045"/>
                    <a:pt x="212" y="2021"/>
                    <a:pt x="260" y="2021"/>
                  </a:cubicBezTo>
                  <a:lnTo>
                    <a:pt x="270" y="2021"/>
                  </a:lnTo>
                  <a:cubicBezTo>
                    <a:pt x="279" y="2021"/>
                    <a:pt x="313" y="2021"/>
                    <a:pt x="361" y="2016"/>
                  </a:cubicBezTo>
                  <a:lnTo>
                    <a:pt x="361" y="1670"/>
                  </a:lnTo>
                  <a:lnTo>
                    <a:pt x="361" y="1665"/>
                  </a:lnTo>
                  <a:cubicBezTo>
                    <a:pt x="361" y="789"/>
                    <a:pt x="1044" y="63"/>
                    <a:pt x="1920" y="5"/>
                  </a:cubicBezTo>
                  <a:cubicBezTo>
                    <a:pt x="1882" y="5"/>
                    <a:pt x="1848" y="0"/>
                    <a:pt x="1814"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83"/>
            <p:cNvSpPr/>
            <p:nvPr/>
          </p:nvSpPr>
          <p:spPr>
            <a:xfrm>
              <a:off x="7639617" y="2254938"/>
              <a:ext cx="8498" cy="1154"/>
            </a:xfrm>
            <a:custGeom>
              <a:avLst/>
              <a:gdLst/>
              <a:ahLst/>
              <a:cxnLst/>
              <a:rect l="l" t="t" r="r" b="b"/>
              <a:pathLst>
                <a:path w="324" h="44" extrusionOk="0">
                  <a:moveTo>
                    <a:pt x="323" y="1"/>
                  </a:moveTo>
                  <a:lnTo>
                    <a:pt x="237" y="15"/>
                  </a:lnTo>
                  <a:cubicBezTo>
                    <a:pt x="160" y="30"/>
                    <a:pt x="78" y="39"/>
                    <a:pt x="1" y="44"/>
                  </a:cubicBezTo>
                  <a:lnTo>
                    <a:pt x="323" y="44"/>
                  </a:lnTo>
                  <a:lnTo>
                    <a:pt x="3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83"/>
            <p:cNvSpPr/>
            <p:nvPr/>
          </p:nvSpPr>
          <p:spPr>
            <a:xfrm>
              <a:off x="7621572" y="2254938"/>
              <a:ext cx="17704" cy="25388"/>
            </a:xfrm>
            <a:custGeom>
              <a:avLst/>
              <a:gdLst/>
              <a:ahLst/>
              <a:cxnLst/>
              <a:rect l="l" t="t" r="r" b="b"/>
              <a:pathLst>
                <a:path w="675" h="968" extrusionOk="0">
                  <a:moveTo>
                    <a:pt x="1" y="1"/>
                  </a:moveTo>
                  <a:lnTo>
                    <a:pt x="1" y="482"/>
                  </a:lnTo>
                  <a:lnTo>
                    <a:pt x="501" y="968"/>
                  </a:lnTo>
                  <a:lnTo>
                    <a:pt x="674" y="790"/>
                  </a:lnTo>
                  <a:lnTo>
                    <a:pt x="362" y="482"/>
                  </a:lnTo>
                  <a:lnTo>
                    <a:pt x="362" y="44"/>
                  </a:lnTo>
                  <a:cubicBezTo>
                    <a:pt x="270" y="44"/>
                    <a:pt x="179" y="34"/>
                    <a:pt x="92" y="15"/>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83"/>
            <p:cNvSpPr/>
            <p:nvPr/>
          </p:nvSpPr>
          <p:spPr>
            <a:xfrm>
              <a:off x="7600118" y="2171010"/>
              <a:ext cx="53294" cy="77030"/>
            </a:xfrm>
            <a:custGeom>
              <a:avLst/>
              <a:gdLst/>
              <a:ahLst/>
              <a:cxnLst/>
              <a:rect l="l" t="t" r="r" b="b"/>
              <a:pathLst>
                <a:path w="2032" h="2937" extrusionOk="0">
                  <a:moveTo>
                    <a:pt x="1916" y="1"/>
                  </a:moveTo>
                  <a:lnTo>
                    <a:pt x="1844" y="68"/>
                  </a:lnTo>
                  <a:cubicBezTo>
                    <a:pt x="1276" y="593"/>
                    <a:pt x="487" y="732"/>
                    <a:pt x="68" y="766"/>
                  </a:cubicBezTo>
                  <a:lnTo>
                    <a:pt x="1" y="771"/>
                  </a:lnTo>
                  <a:lnTo>
                    <a:pt x="1" y="1757"/>
                  </a:lnTo>
                  <a:cubicBezTo>
                    <a:pt x="1" y="2412"/>
                    <a:pt x="525" y="2936"/>
                    <a:pt x="1180" y="2936"/>
                  </a:cubicBezTo>
                  <a:lnTo>
                    <a:pt x="1502" y="2936"/>
                  </a:lnTo>
                  <a:cubicBezTo>
                    <a:pt x="867" y="2917"/>
                    <a:pt x="366" y="2397"/>
                    <a:pt x="362" y="1762"/>
                  </a:cubicBezTo>
                  <a:lnTo>
                    <a:pt x="362" y="776"/>
                  </a:lnTo>
                  <a:lnTo>
                    <a:pt x="434" y="766"/>
                  </a:lnTo>
                  <a:cubicBezTo>
                    <a:pt x="809" y="737"/>
                    <a:pt x="1488" y="622"/>
                    <a:pt x="2031" y="213"/>
                  </a:cubicBezTo>
                  <a:cubicBezTo>
                    <a:pt x="2002" y="174"/>
                    <a:pt x="1983" y="131"/>
                    <a:pt x="1959" y="92"/>
                  </a:cubicBezTo>
                  <a:lnTo>
                    <a:pt x="1916"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83"/>
            <p:cNvSpPr/>
            <p:nvPr/>
          </p:nvSpPr>
          <p:spPr>
            <a:xfrm>
              <a:off x="7557472" y="2270727"/>
              <a:ext cx="58592" cy="73332"/>
            </a:xfrm>
            <a:custGeom>
              <a:avLst/>
              <a:gdLst/>
              <a:ahLst/>
              <a:cxnLst/>
              <a:rect l="l" t="t" r="r" b="b"/>
              <a:pathLst>
                <a:path w="2234" h="2796" extrusionOk="0">
                  <a:moveTo>
                    <a:pt x="2137" y="0"/>
                  </a:moveTo>
                  <a:lnTo>
                    <a:pt x="838" y="510"/>
                  </a:lnTo>
                  <a:lnTo>
                    <a:pt x="828" y="510"/>
                  </a:lnTo>
                  <a:cubicBezTo>
                    <a:pt x="794" y="520"/>
                    <a:pt x="0" y="809"/>
                    <a:pt x="0" y="1814"/>
                  </a:cubicBezTo>
                  <a:lnTo>
                    <a:pt x="0" y="2796"/>
                  </a:lnTo>
                  <a:lnTo>
                    <a:pt x="366" y="2796"/>
                  </a:lnTo>
                  <a:lnTo>
                    <a:pt x="366" y="1809"/>
                  </a:lnTo>
                  <a:cubicBezTo>
                    <a:pt x="366" y="809"/>
                    <a:pt x="1160" y="520"/>
                    <a:pt x="1194" y="510"/>
                  </a:cubicBezTo>
                  <a:lnTo>
                    <a:pt x="1203" y="510"/>
                  </a:lnTo>
                  <a:lnTo>
                    <a:pt x="2233" y="106"/>
                  </a:lnTo>
                  <a:lnTo>
                    <a:pt x="2185" y="58"/>
                  </a:lnTo>
                  <a:lnTo>
                    <a:pt x="2170" y="43"/>
                  </a:lnTo>
                  <a:lnTo>
                    <a:pt x="2137"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83"/>
            <p:cNvSpPr/>
            <p:nvPr/>
          </p:nvSpPr>
          <p:spPr>
            <a:xfrm>
              <a:off x="7642528" y="1987024"/>
              <a:ext cx="88229" cy="355015"/>
            </a:xfrm>
            <a:custGeom>
              <a:avLst/>
              <a:gdLst/>
              <a:ahLst/>
              <a:cxnLst/>
              <a:rect l="l" t="t" r="r" b="b"/>
              <a:pathLst>
                <a:path w="3364" h="13536" extrusionOk="0">
                  <a:moveTo>
                    <a:pt x="1" y="0"/>
                  </a:moveTo>
                  <a:lnTo>
                    <a:pt x="1" y="5106"/>
                  </a:lnTo>
                  <a:cubicBezTo>
                    <a:pt x="1035" y="5216"/>
                    <a:pt x="1824" y="6092"/>
                    <a:pt x="1824" y="7136"/>
                  </a:cubicBezTo>
                  <a:lnTo>
                    <a:pt x="1824" y="7742"/>
                  </a:lnTo>
                  <a:cubicBezTo>
                    <a:pt x="2450" y="8200"/>
                    <a:pt x="2127" y="9196"/>
                    <a:pt x="1353" y="9200"/>
                  </a:cubicBezTo>
                  <a:cubicBezTo>
                    <a:pt x="1237" y="9605"/>
                    <a:pt x="963" y="9946"/>
                    <a:pt x="592" y="10144"/>
                  </a:cubicBezTo>
                  <a:lnTo>
                    <a:pt x="592" y="10437"/>
                  </a:lnTo>
                  <a:lnTo>
                    <a:pt x="1916" y="10966"/>
                  </a:lnTo>
                  <a:cubicBezTo>
                    <a:pt x="2291" y="11096"/>
                    <a:pt x="2998" y="11606"/>
                    <a:pt x="2998" y="12631"/>
                  </a:cubicBezTo>
                  <a:lnTo>
                    <a:pt x="2998" y="13536"/>
                  </a:lnTo>
                  <a:lnTo>
                    <a:pt x="3359" y="13536"/>
                  </a:lnTo>
                  <a:lnTo>
                    <a:pt x="3359" y="12626"/>
                  </a:lnTo>
                  <a:cubicBezTo>
                    <a:pt x="3364" y="11606"/>
                    <a:pt x="2661" y="11096"/>
                    <a:pt x="2281" y="10966"/>
                  </a:cubicBezTo>
                  <a:lnTo>
                    <a:pt x="958" y="10437"/>
                  </a:lnTo>
                  <a:lnTo>
                    <a:pt x="958" y="10144"/>
                  </a:lnTo>
                  <a:cubicBezTo>
                    <a:pt x="1329" y="9946"/>
                    <a:pt x="1603" y="9605"/>
                    <a:pt x="1718" y="9200"/>
                  </a:cubicBezTo>
                  <a:cubicBezTo>
                    <a:pt x="2079" y="9196"/>
                    <a:pt x="2392" y="8955"/>
                    <a:pt x="2488" y="8604"/>
                  </a:cubicBezTo>
                  <a:cubicBezTo>
                    <a:pt x="2228" y="8570"/>
                    <a:pt x="2224" y="8195"/>
                    <a:pt x="2483" y="8151"/>
                  </a:cubicBezTo>
                  <a:cubicBezTo>
                    <a:pt x="2430" y="7988"/>
                    <a:pt x="2329" y="7843"/>
                    <a:pt x="2190" y="7742"/>
                  </a:cubicBezTo>
                  <a:lnTo>
                    <a:pt x="2190" y="7136"/>
                  </a:lnTo>
                  <a:cubicBezTo>
                    <a:pt x="2190" y="6092"/>
                    <a:pt x="1401" y="5216"/>
                    <a:pt x="366" y="5106"/>
                  </a:cubicBezTo>
                  <a:lnTo>
                    <a:pt x="366"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83"/>
            <p:cNvSpPr/>
            <p:nvPr/>
          </p:nvSpPr>
          <p:spPr>
            <a:xfrm>
              <a:off x="7547375" y="1975169"/>
              <a:ext cx="379014" cy="379119"/>
            </a:xfrm>
            <a:custGeom>
              <a:avLst/>
              <a:gdLst/>
              <a:ahLst/>
              <a:cxnLst/>
              <a:rect l="l" t="t" r="r" b="b"/>
              <a:pathLst>
                <a:path w="14451" h="14455" extrusionOk="0">
                  <a:moveTo>
                    <a:pt x="11404" y="780"/>
                  </a:moveTo>
                  <a:lnTo>
                    <a:pt x="12121" y="1492"/>
                  </a:lnTo>
                  <a:lnTo>
                    <a:pt x="12299" y="1670"/>
                  </a:lnTo>
                  <a:lnTo>
                    <a:pt x="13084" y="2454"/>
                  </a:lnTo>
                  <a:lnTo>
                    <a:pt x="13651" y="3027"/>
                  </a:lnTo>
                  <a:lnTo>
                    <a:pt x="13666" y="3041"/>
                  </a:lnTo>
                  <a:lnTo>
                    <a:pt x="11399" y="3041"/>
                  </a:lnTo>
                  <a:lnTo>
                    <a:pt x="11399" y="780"/>
                  </a:lnTo>
                  <a:close/>
                  <a:moveTo>
                    <a:pt x="3407" y="6000"/>
                  </a:moveTo>
                  <a:cubicBezTo>
                    <a:pt x="4283" y="6000"/>
                    <a:pt x="4995" y="6712"/>
                    <a:pt x="5000" y="7588"/>
                  </a:cubicBezTo>
                  <a:lnTo>
                    <a:pt x="5000" y="7963"/>
                  </a:lnTo>
                  <a:lnTo>
                    <a:pt x="4990" y="7954"/>
                  </a:lnTo>
                  <a:lnTo>
                    <a:pt x="4985" y="7949"/>
                  </a:lnTo>
                  <a:lnTo>
                    <a:pt x="4976" y="7939"/>
                  </a:lnTo>
                  <a:lnTo>
                    <a:pt x="4971" y="7930"/>
                  </a:lnTo>
                  <a:lnTo>
                    <a:pt x="4961" y="7925"/>
                  </a:lnTo>
                  <a:lnTo>
                    <a:pt x="4952" y="7915"/>
                  </a:lnTo>
                  <a:lnTo>
                    <a:pt x="4942" y="7911"/>
                  </a:lnTo>
                  <a:lnTo>
                    <a:pt x="4937" y="7906"/>
                  </a:lnTo>
                  <a:lnTo>
                    <a:pt x="4923" y="7901"/>
                  </a:lnTo>
                  <a:lnTo>
                    <a:pt x="4913" y="7891"/>
                  </a:lnTo>
                  <a:lnTo>
                    <a:pt x="4904" y="7891"/>
                  </a:lnTo>
                  <a:lnTo>
                    <a:pt x="4894" y="7887"/>
                  </a:lnTo>
                  <a:lnTo>
                    <a:pt x="4884" y="7887"/>
                  </a:lnTo>
                  <a:lnTo>
                    <a:pt x="4870" y="7882"/>
                  </a:lnTo>
                  <a:lnTo>
                    <a:pt x="4865" y="7882"/>
                  </a:lnTo>
                  <a:cubicBezTo>
                    <a:pt x="4365" y="7766"/>
                    <a:pt x="4211" y="7126"/>
                    <a:pt x="4211" y="7117"/>
                  </a:cubicBezTo>
                  <a:cubicBezTo>
                    <a:pt x="4185" y="7005"/>
                    <a:pt x="4086" y="6941"/>
                    <a:pt x="3986" y="6941"/>
                  </a:cubicBezTo>
                  <a:cubicBezTo>
                    <a:pt x="3917" y="6941"/>
                    <a:pt x="3848" y="6971"/>
                    <a:pt x="3802" y="7035"/>
                  </a:cubicBezTo>
                  <a:cubicBezTo>
                    <a:pt x="3200" y="7867"/>
                    <a:pt x="1877" y="7877"/>
                    <a:pt x="1863" y="7877"/>
                  </a:cubicBezTo>
                  <a:lnTo>
                    <a:pt x="1805" y="7877"/>
                  </a:lnTo>
                  <a:lnTo>
                    <a:pt x="1795" y="7882"/>
                  </a:lnTo>
                  <a:lnTo>
                    <a:pt x="1781" y="7887"/>
                  </a:lnTo>
                  <a:lnTo>
                    <a:pt x="1771" y="7887"/>
                  </a:lnTo>
                  <a:lnTo>
                    <a:pt x="1762" y="7896"/>
                  </a:lnTo>
                  <a:lnTo>
                    <a:pt x="1752" y="7896"/>
                  </a:lnTo>
                  <a:lnTo>
                    <a:pt x="1738" y="7901"/>
                  </a:lnTo>
                  <a:lnTo>
                    <a:pt x="1733" y="7906"/>
                  </a:lnTo>
                  <a:lnTo>
                    <a:pt x="1723" y="7915"/>
                  </a:lnTo>
                  <a:lnTo>
                    <a:pt x="1718" y="7920"/>
                  </a:lnTo>
                  <a:lnTo>
                    <a:pt x="1704" y="7930"/>
                  </a:lnTo>
                  <a:lnTo>
                    <a:pt x="1699" y="7935"/>
                  </a:lnTo>
                  <a:lnTo>
                    <a:pt x="1689" y="7944"/>
                  </a:lnTo>
                  <a:lnTo>
                    <a:pt x="1685" y="7949"/>
                  </a:lnTo>
                  <a:lnTo>
                    <a:pt x="1680" y="7963"/>
                  </a:lnTo>
                  <a:lnTo>
                    <a:pt x="1675" y="7968"/>
                  </a:lnTo>
                  <a:lnTo>
                    <a:pt x="1670" y="7973"/>
                  </a:lnTo>
                  <a:lnTo>
                    <a:pt x="1670" y="7588"/>
                  </a:lnTo>
                  <a:cubicBezTo>
                    <a:pt x="1670" y="6712"/>
                    <a:pt x="2377" y="6000"/>
                    <a:pt x="3258" y="6000"/>
                  </a:cubicBezTo>
                  <a:close/>
                  <a:moveTo>
                    <a:pt x="5053" y="8502"/>
                  </a:moveTo>
                  <a:cubicBezTo>
                    <a:pt x="5091" y="8546"/>
                    <a:pt x="5149" y="8575"/>
                    <a:pt x="5207" y="8579"/>
                  </a:cubicBezTo>
                  <a:cubicBezTo>
                    <a:pt x="5428" y="8772"/>
                    <a:pt x="5327" y="9138"/>
                    <a:pt x="5038" y="9190"/>
                  </a:cubicBezTo>
                  <a:lnTo>
                    <a:pt x="5038" y="8502"/>
                  </a:lnTo>
                  <a:close/>
                  <a:moveTo>
                    <a:pt x="1632" y="8502"/>
                  </a:moveTo>
                  <a:lnTo>
                    <a:pt x="1632" y="9195"/>
                  </a:lnTo>
                  <a:cubicBezTo>
                    <a:pt x="1458" y="9171"/>
                    <a:pt x="1329" y="9022"/>
                    <a:pt x="1333" y="8849"/>
                  </a:cubicBezTo>
                  <a:cubicBezTo>
                    <a:pt x="1333" y="8748"/>
                    <a:pt x="1372" y="8656"/>
                    <a:pt x="1444" y="8589"/>
                  </a:cubicBezTo>
                  <a:cubicBezTo>
                    <a:pt x="1511" y="8589"/>
                    <a:pt x="1574" y="8555"/>
                    <a:pt x="1617" y="8502"/>
                  </a:cubicBezTo>
                  <a:close/>
                  <a:moveTo>
                    <a:pt x="3908" y="7593"/>
                  </a:moveTo>
                  <a:cubicBezTo>
                    <a:pt x="4028" y="7834"/>
                    <a:pt x="4240" y="8117"/>
                    <a:pt x="4581" y="8262"/>
                  </a:cubicBezTo>
                  <a:lnTo>
                    <a:pt x="4581" y="9229"/>
                  </a:lnTo>
                  <a:cubicBezTo>
                    <a:pt x="4581" y="9840"/>
                    <a:pt x="4086" y="10331"/>
                    <a:pt x="3479" y="10331"/>
                  </a:cubicBezTo>
                  <a:lnTo>
                    <a:pt x="3191" y="10331"/>
                  </a:lnTo>
                  <a:cubicBezTo>
                    <a:pt x="2580" y="10331"/>
                    <a:pt x="2084" y="9840"/>
                    <a:pt x="2084" y="9229"/>
                  </a:cubicBezTo>
                  <a:lnTo>
                    <a:pt x="2084" y="8315"/>
                  </a:lnTo>
                  <a:cubicBezTo>
                    <a:pt x="2483" y="8276"/>
                    <a:pt x="3316" y="8142"/>
                    <a:pt x="3908" y="7593"/>
                  </a:cubicBezTo>
                  <a:close/>
                  <a:moveTo>
                    <a:pt x="3768" y="10764"/>
                  </a:moveTo>
                  <a:lnTo>
                    <a:pt x="3768" y="11077"/>
                  </a:lnTo>
                  <a:lnTo>
                    <a:pt x="3325" y="11534"/>
                  </a:lnTo>
                  <a:lnTo>
                    <a:pt x="2907" y="11125"/>
                  </a:lnTo>
                  <a:lnTo>
                    <a:pt x="2907" y="10764"/>
                  </a:lnTo>
                  <a:cubicBezTo>
                    <a:pt x="2998" y="10778"/>
                    <a:pt x="3094" y="10788"/>
                    <a:pt x="3191" y="10788"/>
                  </a:cubicBezTo>
                  <a:lnTo>
                    <a:pt x="3479" y="10788"/>
                  </a:lnTo>
                  <a:cubicBezTo>
                    <a:pt x="3576" y="10788"/>
                    <a:pt x="3672" y="10778"/>
                    <a:pt x="3768" y="10764"/>
                  </a:cubicBezTo>
                  <a:close/>
                  <a:moveTo>
                    <a:pt x="10947" y="452"/>
                  </a:moveTo>
                  <a:lnTo>
                    <a:pt x="10947" y="3272"/>
                  </a:lnTo>
                  <a:cubicBezTo>
                    <a:pt x="10947" y="3397"/>
                    <a:pt x="11048" y="3498"/>
                    <a:pt x="11173" y="3498"/>
                  </a:cubicBezTo>
                  <a:lnTo>
                    <a:pt x="13993" y="3498"/>
                  </a:lnTo>
                  <a:lnTo>
                    <a:pt x="13993" y="13988"/>
                  </a:lnTo>
                  <a:lnTo>
                    <a:pt x="6636" y="13988"/>
                  </a:lnTo>
                  <a:lnTo>
                    <a:pt x="6636" y="13088"/>
                  </a:lnTo>
                  <a:cubicBezTo>
                    <a:pt x="6636" y="12068"/>
                    <a:pt x="5929" y="11558"/>
                    <a:pt x="5553" y="11428"/>
                  </a:cubicBezTo>
                  <a:lnTo>
                    <a:pt x="4220" y="10894"/>
                  </a:lnTo>
                  <a:lnTo>
                    <a:pt x="4220" y="10600"/>
                  </a:lnTo>
                  <a:cubicBezTo>
                    <a:pt x="4586" y="10403"/>
                    <a:pt x="4860" y="10061"/>
                    <a:pt x="4976" y="9657"/>
                  </a:cubicBezTo>
                  <a:cubicBezTo>
                    <a:pt x="5755" y="9652"/>
                    <a:pt x="6078" y="8656"/>
                    <a:pt x="5447" y="8194"/>
                  </a:cubicBezTo>
                  <a:lnTo>
                    <a:pt x="5447" y="7588"/>
                  </a:lnTo>
                  <a:cubicBezTo>
                    <a:pt x="5447" y="6544"/>
                    <a:pt x="4663" y="5668"/>
                    <a:pt x="3624" y="5558"/>
                  </a:cubicBezTo>
                  <a:lnTo>
                    <a:pt x="3624" y="452"/>
                  </a:lnTo>
                  <a:close/>
                  <a:moveTo>
                    <a:pt x="3398" y="0"/>
                  </a:moveTo>
                  <a:cubicBezTo>
                    <a:pt x="3272" y="5"/>
                    <a:pt x="3171" y="106"/>
                    <a:pt x="3171" y="231"/>
                  </a:cubicBezTo>
                  <a:lnTo>
                    <a:pt x="3171" y="5553"/>
                  </a:lnTo>
                  <a:cubicBezTo>
                    <a:pt x="2074" y="5596"/>
                    <a:pt x="1208" y="6501"/>
                    <a:pt x="1208" y="7598"/>
                  </a:cubicBezTo>
                  <a:lnTo>
                    <a:pt x="1208" y="8199"/>
                  </a:lnTo>
                  <a:cubicBezTo>
                    <a:pt x="573" y="8656"/>
                    <a:pt x="900" y="9657"/>
                    <a:pt x="1680" y="9657"/>
                  </a:cubicBezTo>
                  <a:lnTo>
                    <a:pt x="1689" y="9657"/>
                  </a:lnTo>
                  <a:cubicBezTo>
                    <a:pt x="1805" y="10061"/>
                    <a:pt x="2074" y="10403"/>
                    <a:pt x="2445" y="10605"/>
                  </a:cubicBezTo>
                  <a:lnTo>
                    <a:pt x="2445" y="10894"/>
                  </a:lnTo>
                  <a:lnTo>
                    <a:pt x="1083" y="11423"/>
                  </a:lnTo>
                  <a:cubicBezTo>
                    <a:pt x="708" y="11553"/>
                    <a:pt x="0" y="12063"/>
                    <a:pt x="0" y="13088"/>
                  </a:cubicBezTo>
                  <a:lnTo>
                    <a:pt x="0" y="14224"/>
                  </a:lnTo>
                  <a:cubicBezTo>
                    <a:pt x="0" y="14349"/>
                    <a:pt x="106" y="14450"/>
                    <a:pt x="231" y="14450"/>
                  </a:cubicBezTo>
                  <a:lnTo>
                    <a:pt x="1237" y="14450"/>
                  </a:lnTo>
                  <a:cubicBezTo>
                    <a:pt x="1545" y="14450"/>
                    <a:pt x="1545" y="13993"/>
                    <a:pt x="1237" y="13993"/>
                  </a:cubicBezTo>
                  <a:lnTo>
                    <a:pt x="458" y="13993"/>
                  </a:lnTo>
                  <a:lnTo>
                    <a:pt x="458" y="13088"/>
                  </a:lnTo>
                  <a:cubicBezTo>
                    <a:pt x="458" y="12140"/>
                    <a:pt x="1203" y="11866"/>
                    <a:pt x="1237" y="11856"/>
                  </a:cubicBezTo>
                  <a:lnTo>
                    <a:pt x="1247" y="11851"/>
                  </a:lnTo>
                  <a:lnTo>
                    <a:pt x="2498" y="11365"/>
                  </a:lnTo>
                  <a:cubicBezTo>
                    <a:pt x="2503" y="11370"/>
                    <a:pt x="2507" y="11375"/>
                    <a:pt x="2517" y="11385"/>
                  </a:cubicBezTo>
                  <a:lnTo>
                    <a:pt x="3171" y="12025"/>
                  </a:lnTo>
                  <a:cubicBezTo>
                    <a:pt x="3215" y="12063"/>
                    <a:pt x="3272" y="12087"/>
                    <a:pt x="3330" y="12087"/>
                  </a:cubicBezTo>
                  <a:lnTo>
                    <a:pt x="3335" y="12087"/>
                  </a:lnTo>
                  <a:cubicBezTo>
                    <a:pt x="3393" y="12087"/>
                    <a:pt x="3450" y="12063"/>
                    <a:pt x="3494" y="12020"/>
                  </a:cubicBezTo>
                  <a:lnTo>
                    <a:pt x="4134" y="11351"/>
                  </a:lnTo>
                  <a:lnTo>
                    <a:pt x="5385" y="11851"/>
                  </a:lnTo>
                  <a:lnTo>
                    <a:pt x="5394" y="11856"/>
                  </a:lnTo>
                  <a:cubicBezTo>
                    <a:pt x="5404" y="11856"/>
                    <a:pt x="6174" y="12130"/>
                    <a:pt x="6174" y="13088"/>
                  </a:cubicBezTo>
                  <a:lnTo>
                    <a:pt x="6174" y="13997"/>
                  </a:lnTo>
                  <a:lnTo>
                    <a:pt x="2041" y="13997"/>
                  </a:lnTo>
                  <a:cubicBezTo>
                    <a:pt x="1738" y="13997"/>
                    <a:pt x="1738" y="14455"/>
                    <a:pt x="2041" y="14455"/>
                  </a:cubicBezTo>
                  <a:lnTo>
                    <a:pt x="6400" y="14455"/>
                  </a:lnTo>
                  <a:cubicBezTo>
                    <a:pt x="6424" y="14455"/>
                    <a:pt x="6443" y="14450"/>
                    <a:pt x="6463" y="14445"/>
                  </a:cubicBezTo>
                  <a:lnTo>
                    <a:pt x="14219" y="14445"/>
                  </a:lnTo>
                  <a:cubicBezTo>
                    <a:pt x="14349" y="14445"/>
                    <a:pt x="14450" y="14344"/>
                    <a:pt x="14450" y="14219"/>
                  </a:cubicBezTo>
                  <a:lnTo>
                    <a:pt x="14450" y="3272"/>
                  </a:lnTo>
                  <a:cubicBezTo>
                    <a:pt x="14450" y="3272"/>
                    <a:pt x="14450" y="3267"/>
                    <a:pt x="14450" y="3262"/>
                  </a:cubicBezTo>
                  <a:lnTo>
                    <a:pt x="14450" y="3258"/>
                  </a:lnTo>
                  <a:cubicBezTo>
                    <a:pt x="14450" y="3243"/>
                    <a:pt x="14450" y="3234"/>
                    <a:pt x="14450" y="3229"/>
                  </a:cubicBezTo>
                  <a:cubicBezTo>
                    <a:pt x="14445" y="3219"/>
                    <a:pt x="14445" y="3210"/>
                    <a:pt x="14440" y="3200"/>
                  </a:cubicBezTo>
                  <a:lnTo>
                    <a:pt x="14440" y="3190"/>
                  </a:lnTo>
                  <a:cubicBezTo>
                    <a:pt x="14436" y="3181"/>
                    <a:pt x="14431" y="3171"/>
                    <a:pt x="14431" y="3166"/>
                  </a:cubicBezTo>
                  <a:cubicBezTo>
                    <a:pt x="14426" y="3157"/>
                    <a:pt x="14416" y="3147"/>
                    <a:pt x="14412" y="3137"/>
                  </a:cubicBezTo>
                  <a:lnTo>
                    <a:pt x="14407" y="3133"/>
                  </a:lnTo>
                  <a:cubicBezTo>
                    <a:pt x="14402" y="3128"/>
                    <a:pt x="14397" y="3118"/>
                    <a:pt x="14388" y="3108"/>
                  </a:cubicBezTo>
                  <a:lnTo>
                    <a:pt x="12626" y="1352"/>
                  </a:lnTo>
                  <a:lnTo>
                    <a:pt x="11342" y="63"/>
                  </a:lnTo>
                  <a:cubicBezTo>
                    <a:pt x="11337" y="58"/>
                    <a:pt x="11327" y="53"/>
                    <a:pt x="11318" y="43"/>
                  </a:cubicBezTo>
                  <a:lnTo>
                    <a:pt x="11313" y="39"/>
                  </a:lnTo>
                  <a:cubicBezTo>
                    <a:pt x="11303" y="34"/>
                    <a:pt x="11298" y="29"/>
                    <a:pt x="11289" y="24"/>
                  </a:cubicBezTo>
                  <a:cubicBezTo>
                    <a:pt x="11279" y="19"/>
                    <a:pt x="11270" y="19"/>
                    <a:pt x="11265" y="15"/>
                  </a:cubicBezTo>
                  <a:lnTo>
                    <a:pt x="11255" y="15"/>
                  </a:lnTo>
                  <a:cubicBezTo>
                    <a:pt x="11246" y="10"/>
                    <a:pt x="11236" y="10"/>
                    <a:pt x="11226" y="5"/>
                  </a:cubicBezTo>
                  <a:cubicBezTo>
                    <a:pt x="11217" y="5"/>
                    <a:pt x="11207" y="5"/>
                    <a:pt x="1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83"/>
            <p:cNvSpPr/>
            <p:nvPr/>
          </p:nvSpPr>
          <p:spPr>
            <a:xfrm>
              <a:off x="7700465" y="2077771"/>
              <a:ext cx="110444" cy="12012"/>
            </a:xfrm>
            <a:custGeom>
              <a:avLst/>
              <a:gdLst/>
              <a:ahLst/>
              <a:cxnLst/>
              <a:rect l="l" t="t" r="r" b="b"/>
              <a:pathLst>
                <a:path w="4211" h="458" extrusionOk="0">
                  <a:moveTo>
                    <a:pt x="308" y="0"/>
                  </a:moveTo>
                  <a:cubicBezTo>
                    <a:pt x="0" y="0"/>
                    <a:pt x="0" y="457"/>
                    <a:pt x="308" y="457"/>
                  </a:cubicBezTo>
                  <a:lnTo>
                    <a:pt x="3907" y="457"/>
                  </a:lnTo>
                  <a:cubicBezTo>
                    <a:pt x="4210" y="457"/>
                    <a:pt x="4210" y="0"/>
                    <a:pt x="3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83"/>
            <p:cNvSpPr/>
            <p:nvPr/>
          </p:nvSpPr>
          <p:spPr>
            <a:xfrm>
              <a:off x="7700465" y="211876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83"/>
            <p:cNvSpPr/>
            <p:nvPr/>
          </p:nvSpPr>
          <p:spPr>
            <a:xfrm>
              <a:off x="7700465" y="2159785"/>
              <a:ext cx="158650" cy="12012"/>
            </a:xfrm>
            <a:custGeom>
              <a:avLst/>
              <a:gdLst/>
              <a:ahLst/>
              <a:cxnLst/>
              <a:rect l="l" t="t" r="r" b="b"/>
              <a:pathLst>
                <a:path w="6049" h="458" extrusionOk="0">
                  <a:moveTo>
                    <a:pt x="308" y="1"/>
                  </a:moveTo>
                  <a:cubicBezTo>
                    <a:pt x="0" y="1"/>
                    <a:pt x="0" y="458"/>
                    <a:pt x="308" y="458"/>
                  </a:cubicBezTo>
                  <a:lnTo>
                    <a:pt x="5745" y="458"/>
                  </a:lnTo>
                  <a:cubicBezTo>
                    <a:pt x="6048" y="458"/>
                    <a:pt x="6048" y="1"/>
                    <a:pt x="5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83"/>
            <p:cNvSpPr/>
            <p:nvPr/>
          </p:nvSpPr>
          <p:spPr>
            <a:xfrm>
              <a:off x="7700465" y="2200805"/>
              <a:ext cx="158650" cy="12012"/>
            </a:xfrm>
            <a:custGeom>
              <a:avLst/>
              <a:gdLst/>
              <a:ahLst/>
              <a:cxnLst/>
              <a:rect l="l" t="t" r="r" b="b"/>
              <a:pathLst>
                <a:path w="6049" h="458" extrusionOk="0">
                  <a:moveTo>
                    <a:pt x="308" y="0"/>
                  </a:moveTo>
                  <a:cubicBezTo>
                    <a:pt x="0" y="0"/>
                    <a:pt x="0" y="458"/>
                    <a:pt x="308" y="458"/>
                  </a:cubicBezTo>
                  <a:lnTo>
                    <a:pt x="5745" y="458"/>
                  </a:lnTo>
                  <a:cubicBezTo>
                    <a:pt x="6048" y="458"/>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83"/>
            <p:cNvSpPr/>
            <p:nvPr/>
          </p:nvSpPr>
          <p:spPr>
            <a:xfrm>
              <a:off x="7700465" y="2241824"/>
              <a:ext cx="158650" cy="11881"/>
            </a:xfrm>
            <a:custGeom>
              <a:avLst/>
              <a:gdLst/>
              <a:ahLst/>
              <a:cxnLst/>
              <a:rect l="l" t="t" r="r" b="b"/>
              <a:pathLst>
                <a:path w="6049" h="453" extrusionOk="0">
                  <a:moveTo>
                    <a:pt x="308" y="0"/>
                  </a:moveTo>
                  <a:cubicBezTo>
                    <a:pt x="0" y="0"/>
                    <a:pt x="0" y="453"/>
                    <a:pt x="308" y="453"/>
                  </a:cubicBezTo>
                  <a:lnTo>
                    <a:pt x="5745" y="453"/>
                  </a:lnTo>
                  <a:cubicBezTo>
                    <a:pt x="6048" y="453"/>
                    <a:pt x="6048" y="0"/>
                    <a:pt x="5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0" name="Google Shape;16100;p83"/>
          <p:cNvGrpSpPr/>
          <p:nvPr/>
        </p:nvGrpSpPr>
        <p:grpSpPr>
          <a:xfrm>
            <a:off x="7978083" y="1806698"/>
            <a:ext cx="370306" cy="362962"/>
            <a:chOff x="7978083" y="1991273"/>
            <a:chExt cx="370306" cy="362962"/>
          </a:xfrm>
        </p:grpSpPr>
        <p:sp>
          <p:nvSpPr>
            <p:cNvPr id="16101" name="Google Shape;16101;p83"/>
            <p:cNvSpPr/>
            <p:nvPr/>
          </p:nvSpPr>
          <p:spPr>
            <a:xfrm>
              <a:off x="8132825" y="1996728"/>
              <a:ext cx="68296" cy="68192"/>
            </a:xfrm>
            <a:custGeom>
              <a:avLst/>
              <a:gdLst/>
              <a:ahLst/>
              <a:cxnLst/>
              <a:rect l="l" t="t" r="r" b="b"/>
              <a:pathLst>
                <a:path w="2604" h="2600" extrusionOk="0">
                  <a:moveTo>
                    <a:pt x="1304" y="1"/>
                  </a:moveTo>
                  <a:cubicBezTo>
                    <a:pt x="582" y="1"/>
                    <a:pt x="0" y="583"/>
                    <a:pt x="0" y="1300"/>
                  </a:cubicBezTo>
                  <a:cubicBezTo>
                    <a:pt x="0" y="2017"/>
                    <a:pt x="582" y="2599"/>
                    <a:pt x="1304" y="2599"/>
                  </a:cubicBezTo>
                  <a:cubicBezTo>
                    <a:pt x="2021" y="2599"/>
                    <a:pt x="2603" y="2017"/>
                    <a:pt x="2603" y="1300"/>
                  </a:cubicBezTo>
                  <a:cubicBezTo>
                    <a:pt x="2603" y="583"/>
                    <a:pt x="2021" y="1"/>
                    <a:pt x="1304"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83"/>
            <p:cNvSpPr/>
            <p:nvPr/>
          </p:nvSpPr>
          <p:spPr>
            <a:xfrm>
              <a:off x="8125744" y="1998118"/>
              <a:ext cx="67798" cy="66801"/>
            </a:xfrm>
            <a:custGeom>
              <a:avLst/>
              <a:gdLst/>
              <a:ahLst/>
              <a:cxnLst/>
              <a:rect l="l" t="t" r="r" b="b"/>
              <a:pathLst>
                <a:path w="2585" h="2547" extrusionOk="0">
                  <a:moveTo>
                    <a:pt x="1208" y="1"/>
                  </a:moveTo>
                  <a:lnTo>
                    <a:pt x="1208" y="1"/>
                  </a:lnTo>
                  <a:cubicBezTo>
                    <a:pt x="366" y="241"/>
                    <a:pt x="1" y="1237"/>
                    <a:pt x="491" y="1969"/>
                  </a:cubicBezTo>
                  <a:cubicBezTo>
                    <a:pt x="746" y="2352"/>
                    <a:pt x="1156" y="2546"/>
                    <a:pt x="1569" y="2546"/>
                  </a:cubicBezTo>
                  <a:cubicBezTo>
                    <a:pt x="1944" y="2546"/>
                    <a:pt x="2321" y="2386"/>
                    <a:pt x="2585" y="2060"/>
                  </a:cubicBezTo>
                  <a:lnTo>
                    <a:pt x="2585" y="2060"/>
                  </a:lnTo>
                  <a:cubicBezTo>
                    <a:pt x="2464" y="2094"/>
                    <a:pt x="2344" y="2113"/>
                    <a:pt x="2219" y="2113"/>
                  </a:cubicBezTo>
                  <a:cubicBezTo>
                    <a:pt x="1131" y="2113"/>
                    <a:pt x="525" y="848"/>
                    <a:pt x="120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83"/>
            <p:cNvSpPr/>
            <p:nvPr/>
          </p:nvSpPr>
          <p:spPr>
            <a:xfrm>
              <a:off x="8064660" y="2150081"/>
              <a:ext cx="45452" cy="45452"/>
            </a:xfrm>
            <a:custGeom>
              <a:avLst/>
              <a:gdLst/>
              <a:ahLst/>
              <a:cxnLst/>
              <a:rect l="l" t="t" r="r" b="b"/>
              <a:pathLst>
                <a:path w="1733" h="1733" extrusionOk="0">
                  <a:moveTo>
                    <a:pt x="867" y="0"/>
                  </a:moveTo>
                  <a:cubicBezTo>
                    <a:pt x="391" y="0"/>
                    <a:pt x="1" y="390"/>
                    <a:pt x="1" y="866"/>
                  </a:cubicBezTo>
                  <a:cubicBezTo>
                    <a:pt x="1" y="1347"/>
                    <a:pt x="391" y="1732"/>
                    <a:pt x="867" y="1732"/>
                  </a:cubicBezTo>
                  <a:cubicBezTo>
                    <a:pt x="1348" y="1732"/>
                    <a:pt x="1733" y="1347"/>
                    <a:pt x="1733" y="866"/>
                  </a:cubicBezTo>
                  <a:cubicBezTo>
                    <a:pt x="1733" y="390"/>
                    <a:pt x="1348"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83"/>
            <p:cNvSpPr/>
            <p:nvPr/>
          </p:nvSpPr>
          <p:spPr>
            <a:xfrm>
              <a:off x="8059991" y="2151077"/>
              <a:ext cx="45085" cy="44508"/>
            </a:xfrm>
            <a:custGeom>
              <a:avLst/>
              <a:gdLst/>
              <a:ahLst/>
              <a:cxnLst/>
              <a:rect l="l" t="t" r="r" b="b"/>
              <a:pathLst>
                <a:path w="1719" h="1697" extrusionOk="0">
                  <a:moveTo>
                    <a:pt x="804" y="1"/>
                  </a:moveTo>
                  <a:lnTo>
                    <a:pt x="804" y="1"/>
                  </a:lnTo>
                  <a:cubicBezTo>
                    <a:pt x="241" y="164"/>
                    <a:pt x="1" y="823"/>
                    <a:pt x="323" y="1309"/>
                  </a:cubicBezTo>
                  <a:cubicBezTo>
                    <a:pt x="495" y="1567"/>
                    <a:pt x="769" y="1697"/>
                    <a:pt x="1044" y="1697"/>
                  </a:cubicBezTo>
                  <a:cubicBezTo>
                    <a:pt x="1294" y="1697"/>
                    <a:pt x="1545" y="1590"/>
                    <a:pt x="1719" y="1372"/>
                  </a:cubicBezTo>
                  <a:lnTo>
                    <a:pt x="1719" y="1372"/>
                  </a:lnTo>
                  <a:cubicBezTo>
                    <a:pt x="1642" y="1396"/>
                    <a:pt x="1560" y="1406"/>
                    <a:pt x="1478" y="1410"/>
                  </a:cubicBezTo>
                  <a:cubicBezTo>
                    <a:pt x="751" y="1410"/>
                    <a:pt x="347" y="564"/>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83"/>
            <p:cNvSpPr/>
            <p:nvPr/>
          </p:nvSpPr>
          <p:spPr>
            <a:xfrm>
              <a:off x="8223808" y="2150081"/>
              <a:ext cx="45452" cy="45452"/>
            </a:xfrm>
            <a:custGeom>
              <a:avLst/>
              <a:gdLst/>
              <a:ahLst/>
              <a:cxnLst/>
              <a:rect l="l" t="t" r="r" b="b"/>
              <a:pathLst>
                <a:path w="1733" h="1733" extrusionOk="0">
                  <a:moveTo>
                    <a:pt x="867" y="0"/>
                  </a:moveTo>
                  <a:cubicBezTo>
                    <a:pt x="385" y="0"/>
                    <a:pt x="0" y="390"/>
                    <a:pt x="0" y="866"/>
                  </a:cubicBezTo>
                  <a:cubicBezTo>
                    <a:pt x="0" y="1347"/>
                    <a:pt x="385" y="1732"/>
                    <a:pt x="867" y="1732"/>
                  </a:cubicBezTo>
                  <a:cubicBezTo>
                    <a:pt x="1343" y="1732"/>
                    <a:pt x="1733" y="1347"/>
                    <a:pt x="1733" y="866"/>
                  </a:cubicBezTo>
                  <a:cubicBezTo>
                    <a:pt x="1733" y="390"/>
                    <a:pt x="1343" y="0"/>
                    <a:pt x="86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83"/>
            <p:cNvSpPr/>
            <p:nvPr/>
          </p:nvSpPr>
          <p:spPr>
            <a:xfrm>
              <a:off x="8219009" y="2150946"/>
              <a:ext cx="45216" cy="44613"/>
            </a:xfrm>
            <a:custGeom>
              <a:avLst/>
              <a:gdLst/>
              <a:ahLst/>
              <a:cxnLst/>
              <a:rect l="l" t="t" r="r" b="b"/>
              <a:pathLst>
                <a:path w="1724" h="1701" extrusionOk="0">
                  <a:moveTo>
                    <a:pt x="804" y="1"/>
                  </a:moveTo>
                  <a:cubicBezTo>
                    <a:pt x="241" y="164"/>
                    <a:pt x="1" y="828"/>
                    <a:pt x="323" y="1314"/>
                  </a:cubicBezTo>
                  <a:cubicBezTo>
                    <a:pt x="495" y="1570"/>
                    <a:pt x="770" y="1700"/>
                    <a:pt x="1047" y="1700"/>
                  </a:cubicBezTo>
                  <a:cubicBezTo>
                    <a:pt x="1297" y="1700"/>
                    <a:pt x="1547" y="1594"/>
                    <a:pt x="1723" y="1377"/>
                  </a:cubicBezTo>
                  <a:lnTo>
                    <a:pt x="1723" y="1377"/>
                  </a:lnTo>
                  <a:cubicBezTo>
                    <a:pt x="1641" y="1401"/>
                    <a:pt x="1564" y="1411"/>
                    <a:pt x="1483" y="1415"/>
                  </a:cubicBezTo>
                  <a:cubicBezTo>
                    <a:pt x="751" y="1415"/>
                    <a:pt x="342" y="569"/>
                    <a:pt x="80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83"/>
            <p:cNvSpPr/>
            <p:nvPr/>
          </p:nvSpPr>
          <p:spPr>
            <a:xfrm>
              <a:off x="7990829" y="2314894"/>
              <a:ext cx="34122" cy="34096"/>
            </a:xfrm>
            <a:custGeom>
              <a:avLst/>
              <a:gdLst/>
              <a:ahLst/>
              <a:cxnLst/>
              <a:rect l="l" t="t" r="r" b="b"/>
              <a:pathLst>
                <a:path w="1301" h="1300" extrusionOk="0">
                  <a:moveTo>
                    <a:pt x="651" y="0"/>
                  </a:moveTo>
                  <a:cubicBezTo>
                    <a:pt x="294" y="0"/>
                    <a:pt x="1" y="289"/>
                    <a:pt x="1" y="650"/>
                  </a:cubicBezTo>
                  <a:cubicBezTo>
                    <a:pt x="1" y="1006"/>
                    <a:pt x="294" y="1299"/>
                    <a:pt x="651" y="1299"/>
                  </a:cubicBezTo>
                  <a:cubicBezTo>
                    <a:pt x="1011" y="1299"/>
                    <a:pt x="1300" y="1006"/>
                    <a:pt x="1300" y="650"/>
                  </a:cubicBezTo>
                  <a:cubicBezTo>
                    <a:pt x="1300" y="289"/>
                    <a:pt x="1011" y="0"/>
                    <a:pt x="651"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83"/>
            <p:cNvSpPr/>
            <p:nvPr/>
          </p:nvSpPr>
          <p:spPr>
            <a:xfrm>
              <a:off x="7987446" y="2315524"/>
              <a:ext cx="33702" cy="33388"/>
            </a:xfrm>
            <a:custGeom>
              <a:avLst/>
              <a:gdLst/>
              <a:ahLst/>
              <a:cxnLst/>
              <a:rect l="l" t="t" r="r" b="b"/>
              <a:pathLst>
                <a:path w="1285" h="1273" extrusionOk="0">
                  <a:moveTo>
                    <a:pt x="601" y="0"/>
                  </a:moveTo>
                  <a:cubicBezTo>
                    <a:pt x="178" y="121"/>
                    <a:pt x="0" y="616"/>
                    <a:pt x="241" y="982"/>
                  </a:cubicBezTo>
                  <a:cubicBezTo>
                    <a:pt x="367" y="1175"/>
                    <a:pt x="575" y="1273"/>
                    <a:pt x="782" y="1273"/>
                  </a:cubicBezTo>
                  <a:cubicBezTo>
                    <a:pt x="969" y="1273"/>
                    <a:pt x="1155" y="1194"/>
                    <a:pt x="1285" y="1035"/>
                  </a:cubicBezTo>
                  <a:lnTo>
                    <a:pt x="1285" y="1035"/>
                  </a:lnTo>
                  <a:cubicBezTo>
                    <a:pt x="1227" y="1049"/>
                    <a:pt x="1164" y="1059"/>
                    <a:pt x="1107" y="1059"/>
                  </a:cubicBezTo>
                  <a:cubicBezTo>
                    <a:pt x="558" y="1054"/>
                    <a:pt x="255" y="424"/>
                    <a:pt x="60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83"/>
            <p:cNvSpPr/>
            <p:nvPr/>
          </p:nvSpPr>
          <p:spPr>
            <a:xfrm>
              <a:off x="8149978" y="2314894"/>
              <a:ext cx="34096" cy="34096"/>
            </a:xfrm>
            <a:custGeom>
              <a:avLst/>
              <a:gdLst/>
              <a:ahLst/>
              <a:cxnLst/>
              <a:rect l="l" t="t" r="r" b="b"/>
              <a:pathLst>
                <a:path w="1300" h="1300" extrusionOk="0">
                  <a:moveTo>
                    <a:pt x="650" y="0"/>
                  </a:moveTo>
                  <a:cubicBezTo>
                    <a:pt x="289" y="0"/>
                    <a:pt x="1" y="289"/>
                    <a:pt x="1" y="650"/>
                  </a:cubicBezTo>
                  <a:cubicBezTo>
                    <a:pt x="1" y="1006"/>
                    <a:pt x="289" y="1299"/>
                    <a:pt x="650" y="1299"/>
                  </a:cubicBezTo>
                  <a:cubicBezTo>
                    <a:pt x="1006" y="1299"/>
                    <a:pt x="1300" y="1006"/>
                    <a:pt x="1300" y="650"/>
                  </a:cubicBezTo>
                  <a:cubicBezTo>
                    <a:pt x="1300"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83"/>
            <p:cNvSpPr/>
            <p:nvPr/>
          </p:nvSpPr>
          <p:spPr>
            <a:xfrm>
              <a:off x="8146437" y="2315524"/>
              <a:ext cx="33860" cy="33388"/>
            </a:xfrm>
            <a:custGeom>
              <a:avLst/>
              <a:gdLst/>
              <a:ahLst/>
              <a:cxnLst/>
              <a:rect l="l" t="t" r="r" b="b"/>
              <a:pathLst>
                <a:path w="1291" h="1273" extrusionOk="0">
                  <a:moveTo>
                    <a:pt x="597" y="0"/>
                  </a:moveTo>
                  <a:cubicBezTo>
                    <a:pt x="179" y="125"/>
                    <a:pt x="1" y="621"/>
                    <a:pt x="246" y="982"/>
                  </a:cubicBezTo>
                  <a:cubicBezTo>
                    <a:pt x="373" y="1175"/>
                    <a:pt x="579" y="1273"/>
                    <a:pt x="786" y="1273"/>
                  </a:cubicBezTo>
                  <a:cubicBezTo>
                    <a:pt x="972" y="1273"/>
                    <a:pt x="1158" y="1194"/>
                    <a:pt x="1290" y="1035"/>
                  </a:cubicBezTo>
                  <a:lnTo>
                    <a:pt x="1290" y="1035"/>
                  </a:lnTo>
                  <a:cubicBezTo>
                    <a:pt x="1228" y="1049"/>
                    <a:pt x="1165" y="1059"/>
                    <a:pt x="1107" y="1059"/>
                  </a:cubicBezTo>
                  <a:cubicBezTo>
                    <a:pt x="559" y="1054"/>
                    <a:pt x="256" y="424"/>
                    <a:pt x="597"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83"/>
            <p:cNvSpPr/>
            <p:nvPr/>
          </p:nvSpPr>
          <p:spPr>
            <a:xfrm>
              <a:off x="8308995" y="2314894"/>
              <a:ext cx="34096" cy="34096"/>
            </a:xfrm>
            <a:custGeom>
              <a:avLst/>
              <a:gdLst/>
              <a:ahLst/>
              <a:cxnLst/>
              <a:rect l="l" t="t" r="r" b="b"/>
              <a:pathLst>
                <a:path w="1300" h="1300" extrusionOk="0">
                  <a:moveTo>
                    <a:pt x="650" y="0"/>
                  </a:moveTo>
                  <a:cubicBezTo>
                    <a:pt x="289" y="0"/>
                    <a:pt x="0" y="289"/>
                    <a:pt x="0" y="650"/>
                  </a:cubicBezTo>
                  <a:cubicBezTo>
                    <a:pt x="0" y="1006"/>
                    <a:pt x="289" y="1299"/>
                    <a:pt x="650" y="1299"/>
                  </a:cubicBezTo>
                  <a:cubicBezTo>
                    <a:pt x="1006" y="1299"/>
                    <a:pt x="1299" y="1006"/>
                    <a:pt x="1299" y="650"/>
                  </a:cubicBezTo>
                  <a:cubicBezTo>
                    <a:pt x="1299" y="289"/>
                    <a:pt x="1006" y="0"/>
                    <a:pt x="650"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83"/>
            <p:cNvSpPr/>
            <p:nvPr/>
          </p:nvSpPr>
          <p:spPr>
            <a:xfrm>
              <a:off x="8305455" y="2315524"/>
              <a:ext cx="33860" cy="33388"/>
            </a:xfrm>
            <a:custGeom>
              <a:avLst/>
              <a:gdLst/>
              <a:ahLst/>
              <a:cxnLst/>
              <a:rect l="l" t="t" r="r" b="b"/>
              <a:pathLst>
                <a:path w="1291" h="1273" extrusionOk="0">
                  <a:moveTo>
                    <a:pt x="602" y="0"/>
                  </a:moveTo>
                  <a:lnTo>
                    <a:pt x="602" y="0"/>
                  </a:lnTo>
                  <a:cubicBezTo>
                    <a:pt x="183" y="121"/>
                    <a:pt x="1" y="616"/>
                    <a:pt x="246" y="982"/>
                  </a:cubicBezTo>
                  <a:cubicBezTo>
                    <a:pt x="373" y="1175"/>
                    <a:pt x="580" y="1273"/>
                    <a:pt x="788" y="1273"/>
                  </a:cubicBezTo>
                  <a:cubicBezTo>
                    <a:pt x="974" y="1273"/>
                    <a:pt x="1161" y="1194"/>
                    <a:pt x="1290" y="1035"/>
                  </a:cubicBezTo>
                  <a:lnTo>
                    <a:pt x="1290" y="1035"/>
                  </a:lnTo>
                  <a:cubicBezTo>
                    <a:pt x="1232" y="1049"/>
                    <a:pt x="1170" y="1059"/>
                    <a:pt x="1107" y="1059"/>
                  </a:cubicBezTo>
                  <a:cubicBezTo>
                    <a:pt x="564" y="1054"/>
                    <a:pt x="260" y="424"/>
                    <a:pt x="60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83"/>
            <p:cNvSpPr/>
            <p:nvPr/>
          </p:nvSpPr>
          <p:spPr>
            <a:xfrm>
              <a:off x="8137100" y="2309465"/>
              <a:ext cx="52271" cy="44770"/>
            </a:xfrm>
            <a:custGeom>
              <a:avLst/>
              <a:gdLst/>
              <a:ahLst/>
              <a:cxnLst/>
              <a:rect l="l" t="t" r="r" b="b"/>
              <a:pathLst>
                <a:path w="1993" h="1707" extrusionOk="0">
                  <a:moveTo>
                    <a:pt x="1135" y="406"/>
                  </a:moveTo>
                  <a:cubicBezTo>
                    <a:pt x="1364" y="406"/>
                    <a:pt x="1584" y="585"/>
                    <a:pt x="1584" y="852"/>
                  </a:cubicBezTo>
                  <a:cubicBezTo>
                    <a:pt x="1584" y="1102"/>
                    <a:pt x="1387" y="1300"/>
                    <a:pt x="1141" y="1300"/>
                  </a:cubicBezTo>
                  <a:cubicBezTo>
                    <a:pt x="742" y="1300"/>
                    <a:pt x="540" y="818"/>
                    <a:pt x="824" y="539"/>
                  </a:cubicBezTo>
                  <a:cubicBezTo>
                    <a:pt x="914" y="447"/>
                    <a:pt x="1025" y="406"/>
                    <a:pt x="1135" y="406"/>
                  </a:cubicBezTo>
                  <a:close/>
                  <a:moveTo>
                    <a:pt x="1141" y="0"/>
                  </a:moveTo>
                  <a:cubicBezTo>
                    <a:pt x="381" y="0"/>
                    <a:pt x="1" y="919"/>
                    <a:pt x="535" y="1453"/>
                  </a:cubicBezTo>
                  <a:cubicBezTo>
                    <a:pt x="709" y="1628"/>
                    <a:pt x="924" y="1706"/>
                    <a:pt x="1134" y="1706"/>
                  </a:cubicBezTo>
                  <a:cubicBezTo>
                    <a:pt x="1573" y="1706"/>
                    <a:pt x="1993" y="1366"/>
                    <a:pt x="1993" y="852"/>
                  </a:cubicBezTo>
                  <a:cubicBezTo>
                    <a:pt x="1988" y="380"/>
                    <a:pt x="1608"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83"/>
            <p:cNvSpPr/>
            <p:nvPr/>
          </p:nvSpPr>
          <p:spPr>
            <a:xfrm>
              <a:off x="8218510" y="2144704"/>
              <a:ext cx="65516" cy="56127"/>
            </a:xfrm>
            <a:custGeom>
              <a:avLst/>
              <a:gdLst/>
              <a:ahLst/>
              <a:cxnLst/>
              <a:rect l="l" t="t" r="r" b="b"/>
              <a:pathLst>
                <a:path w="2498" h="2140" extrusionOk="0">
                  <a:moveTo>
                    <a:pt x="1069" y="407"/>
                  </a:moveTo>
                  <a:cubicBezTo>
                    <a:pt x="1656" y="407"/>
                    <a:pt x="1949" y="1119"/>
                    <a:pt x="1535" y="1538"/>
                  </a:cubicBezTo>
                  <a:cubicBezTo>
                    <a:pt x="1400" y="1672"/>
                    <a:pt x="1234" y="1732"/>
                    <a:pt x="1072" y="1732"/>
                  </a:cubicBezTo>
                  <a:cubicBezTo>
                    <a:pt x="731" y="1732"/>
                    <a:pt x="404" y="1469"/>
                    <a:pt x="404" y="1071"/>
                  </a:cubicBezTo>
                  <a:cubicBezTo>
                    <a:pt x="404" y="706"/>
                    <a:pt x="703" y="407"/>
                    <a:pt x="1069" y="407"/>
                  </a:cubicBezTo>
                  <a:close/>
                  <a:moveTo>
                    <a:pt x="1076" y="0"/>
                  </a:moveTo>
                  <a:cubicBezTo>
                    <a:pt x="527" y="0"/>
                    <a:pt x="0" y="427"/>
                    <a:pt x="0" y="1071"/>
                  </a:cubicBezTo>
                  <a:cubicBezTo>
                    <a:pt x="0" y="1663"/>
                    <a:pt x="477" y="2139"/>
                    <a:pt x="1069" y="2139"/>
                  </a:cubicBezTo>
                  <a:cubicBezTo>
                    <a:pt x="2021" y="2139"/>
                    <a:pt x="2498" y="989"/>
                    <a:pt x="1824" y="316"/>
                  </a:cubicBezTo>
                  <a:cubicBezTo>
                    <a:pt x="1606" y="98"/>
                    <a:pt x="1338"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83"/>
            <p:cNvSpPr/>
            <p:nvPr/>
          </p:nvSpPr>
          <p:spPr>
            <a:xfrm>
              <a:off x="8059362" y="2144704"/>
              <a:ext cx="65516" cy="56127"/>
            </a:xfrm>
            <a:custGeom>
              <a:avLst/>
              <a:gdLst/>
              <a:ahLst/>
              <a:cxnLst/>
              <a:rect l="l" t="t" r="r" b="b"/>
              <a:pathLst>
                <a:path w="2498" h="2140" extrusionOk="0">
                  <a:moveTo>
                    <a:pt x="1069" y="407"/>
                  </a:moveTo>
                  <a:cubicBezTo>
                    <a:pt x="1661" y="407"/>
                    <a:pt x="1954" y="1119"/>
                    <a:pt x="1536" y="1538"/>
                  </a:cubicBezTo>
                  <a:cubicBezTo>
                    <a:pt x="1402" y="1672"/>
                    <a:pt x="1237" y="1732"/>
                    <a:pt x="1075" y="1732"/>
                  </a:cubicBezTo>
                  <a:cubicBezTo>
                    <a:pt x="736" y="1732"/>
                    <a:pt x="410" y="1469"/>
                    <a:pt x="410" y="1071"/>
                  </a:cubicBezTo>
                  <a:cubicBezTo>
                    <a:pt x="410" y="706"/>
                    <a:pt x="703" y="407"/>
                    <a:pt x="1069" y="407"/>
                  </a:cubicBezTo>
                  <a:close/>
                  <a:moveTo>
                    <a:pt x="1076" y="0"/>
                  </a:moveTo>
                  <a:cubicBezTo>
                    <a:pt x="527" y="0"/>
                    <a:pt x="1" y="427"/>
                    <a:pt x="1" y="1071"/>
                  </a:cubicBezTo>
                  <a:cubicBezTo>
                    <a:pt x="1" y="1663"/>
                    <a:pt x="482" y="2139"/>
                    <a:pt x="1069" y="2139"/>
                  </a:cubicBezTo>
                  <a:cubicBezTo>
                    <a:pt x="2022" y="2139"/>
                    <a:pt x="2498" y="989"/>
                    <a:pt x="1824" y="316"/>
                  </a:cubicBezTo>
                  <a:cubicBezTo>
                    <a:pt x="1606" y="98"/>
                    <a:pt x="1339" y="0"/>
                    <a:pt x="10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83"/>
            <p:cNvSpPr/>
            <p:nvPr/>
          </p:nvSpPr>
          <p:spPr>
            <a:xfrm>
              <a:off x="7978083" y="2309465"/>
              <a:ext cx="52271" cy="44770"/>
            </a:xfrm>
            <a:custGeom>
              <a:avLst/>
              <a:gdLst/>
              <a:ahLst/>
              <a:cxnLst/>
              <a:rect l="l" t="t" r="r" b="b"/>
              <a:pathLst>
                <a:path w="1993" h="1707" extrusionOk="0">
                  <a:moveTo>
                    <a:pt x="1134" y="406"/>
                  </a:moveTo>
                  <a:cubicBezTo>
                    <a:pt x="1364" y="406"/>
                    <a:pt x="1584" y="585"/>
                    <a:pt x="1584" y="852"/>
                  </a:cubicBezTo>
                  <a:cubicBezTo>
                    <a:pt x="1584" y="1102"/>
                    <a:pt x="1382" y="1300"/>
                    <a:pt x="1137" y="1300"/>
                  </a:cubicBezTo>
                  <a:cubicBezTo>
                    <a:pt x="737" y="1300"/>
                    <a:pt x="540" y="818"/>
                    <a:pt x="819" y="539"/>
                  </a:cubicBezTo>
                  <a:cubicBezTo>
                    <a:pt x="911" y="447"/>
                    <a:pt x="1023" y="406"/>
                    <a:pt x="1134" y="406"/>
                  </a:cubicBezTo>
                  <a:close/>
                  <a:moveTo>
                    <a:pt x="1137" y="0"/>
                  </a:moveTo>
                  <a:cubicBezTo>
                    <a:pt x="376" y="0"/>
                    <a:pt x="1" y="919"/>
                    <a:pt x="535" y="1453"/>
                  </a:cubicBezTo>
                  <a:cubicBezTo>
                    <a:pt x="710" y="1628"/>
                    <a:pt x="924" y="1706"/>
                    <a:pt x="1134" y="1706"/>
                  </a:cubicBezTo>
                  <a:cubicBezTo>
                    <a:pt x="1571" y="1706"/>
                    <a:pt x="1990" y="1367"/>
                    <a:pt x="1993" y="857"/>
                  </a:cubicBezTo>
                  <a:cubicBezTo>
                    <a:pt x="1993"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83"/>
            <p:cNvSpPr/>
            <p:nvPr/>
          </p:nvSpPr>
          <p:spPr>
            <a:xfrm>
              <a:off x="8296118" y="2309465"/>
              <a:ext cx="52271" cy="44770"/>
            </a:xfrm>
            <a:custGeom>
              <a:avLst/>
              <a:gdLst/>
              <a:ahLst/>
              <a:cxnLst/>
              <a:rect l="l" t="t" r="r" b="b"/>
              <a:pathLst>
                <a:path w="1993" h="1707" extrusionOk="0">
                  <a:moveTo>
                    <a:pt x="1138" y="406"/>
                  </a:moveTo>
                  <a:cubicBezTo>
                    <a:pt x="1368" y="406"/>
                    <a:pt x="1588" y="585"/>
                    <a:pt x="1588" y="852"/>
                  </a:cubicBezTo>
                  <a:cubicBezTo>
                    <a:pt x="1588" y="1102"/>
                    <a:pt x="1386" y="1300"/>
                    <a:pt x="1141" y="1300"/>
                  </a:cubicBezTo>
                  <a:cubicBezTo>
                    <a:pt x="742" y="1300"/>
                    <a:pt x="544" y="818"/>
                    <a:pt x="823" y="539"/>
                  </a:cubicBezTo>
                  <a:cubicBezTo>
                    <a:pt x="915" y="447"/>
                    <a:pt x="1028" y="406"/>
                    <a:pt x="1138" y="406"/>
                  </a:cubicBezTo>
                  <a:close/>
                  <a:moveTo>
                    <a:pt x="1141" y="0"/>
                  </a:moveTo>
                  <a:cubicBezTo>
                    <a:pt x="381" y="0"/>
                    <a:pt x="1" y="919"/>
                    <a:pt x="539" y="1453"/>
                  </a:cubicBezTo>
                  <a:cubicBezTo>
                    <a:pt x="712" y="1628"/>
                    <a:pt x="926" y="1706"/>
                    <a:pt x="1135" y="1706"/>
                  </a:cubicBezTo>
                  <a:cubicBezTo>
                    <a:pt x="1573" y="1706"/>
                    <a:pt x="1993" y="1366"/>
                    <a:pt x="1993" y="852"/>
                  </a:cubicBezTo>
                  <a:cubicBezTo>
                    <a:pt x="1993" y="380"/>
                    <a:pt x="1612"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83"/>
            <p:cNvSpPr/>
            <p:nvPr/>
          </p:nvSpPr>
          <p:spPr>
            <a:xfrm>
              <a:off x="8127527" y="1991273"/>
              <a:ext cx="92137" cy="78945"/>
            </a:xfrm>
            <a:custGeom>
              <a:avLst/>
              <a:gdLst/>
              <a:ahLst/>
              <a:cxnLst/>
              <a:rect l="l" t="t" r="r" b="b"/>
              <a:pathLst>
                <a:path w="3513" h="3010" extrusionOk="0">
                  <a:moveTo>
                    <a:pt x="1506" y="411"/>
                  </a:moveTo>
                  <a:cubicBezTo>
                    <a:pt x="2483" y="411"/>
                    <a:pt x="2969" y="1590"/>
                    <a:pt x="2281" y="2283"/>
                  </a:cubicBezTo>
                  <a:cubicBezTo>
                    <a:pt x="2057" y="2507"/>
                    <a:pt x="1782" y="2607"/>
                    <a:pt x="1512" y="2607"/>
                  </a:cubicBezTo>
                  <a:cubicBezTo>
                    <a:pt x="948" y="2607"/>
                    <a:pt x="409" y="2169"/>
                    <a:pt x="409" y="1508"/>
                  </a:cubicBezTo>
                  <a:cubicBezTo>
                    <a:pt x="409" y="902"/>
                    <a:pt x="900" y="411"/>
                    <a:pt x="1506" y="411"/>
                  </a:cubicBezTo>
                  <a:close/>
                  <a:moveTo>
                    <a:pt x="1514" y="0"/>
                  </a:moveTo>
                  <a:cubicBezTo>
                    <a:pt x="742" y="0"/>
                    <a:pt x="0" y="600"/>
                    <a:pt x="0" y="1508"/>
                  </a:cubicBezTo>
                  <a:cubicBezTo>
                    <a:pt x="0" y="2336"/>
                    <a:pt x="674" y="3009"/>
                    <a:pt x="1506" y="3009"/>
                  </a:cubicBezTo>
                  <a:cubicBezTo>
                    <a:pt x="2844" y="3009"/>
                    <a:pt x="3513" y="1388"/>
                    <a:pt x="2565" y="445"/>
                  </a:cubicBezTo>
                  <a:cubicBezTo>
                    <a:pt x="2259" y="138"/>
                    <a:pt x="1883" y="0"/>
                    <a:pt x="1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83"/>
            <p:cNvSpPr/>
            <p:nvPr/>
          </p:nvSpPr>
          <p:spPr>
            <a:xfrm>
              <a:off x="8018945" y="2212922"/>
              <a:ext cx="136094" cy="90249"/>
            </a:xfrm>
            <a:custGeom>
              <a:avLst/>
              <a:gdLst/>
              <a:ahLst/>
              <a:cxnLst/>
              <a:rect l="l" t="t" r="r" b="b"/>
              <a:pathLst>
                <a:path w="5189" h="3441" extrusionOk="0">
                  <a:moveTo>
                    <a:pt x="2611" y="0"/>
                  </a:moveTo>
                  <a:cubicBezTo>
                    <a:pt x="2509" y="0"/>
                    <a:pt x="2408" y="68"/>
                    <a:pt x="2408" y="202"/>
                  </a:cubicBezTo>
                  <a:lnTo>
                    <a:pt x="2408" y="1733"/>
                  </a:lnTo>
                  <a:lnTo>
                    <a:pt x="1344" y="1733"/>
                  </a:lnTo>
                  <a:cubicBezTo>
                    <a:pt x="1027" y="1733"/>
                    <a:pt x="738" y="1911"/>
                    <a:pt x="589" y="2190"/>
                  </a:cubicBezTo>
                  <a:lnTo>
                    <a:pt x="89" y="3142"/>
                  </a:lnTo>
                  <a:cubicBezTo>
                    <a:pt x="1" y="3301"/>
                    <a:pt x="137" y="3441"/>
                    <a:pt x="274" y="3441"/>
                  </a:cubicBezTo>
                  <a:cubicBezTo>
                    <a:pt x="340" y="3441"/>
                    <a:pt x="407" y="3408"/>
                    <a:pt x="449" y="3330"/>
                  </a:cubicBezTo>
                  <a:lnTo>
                    <a:pt x="950" y="2377"/>
                  </a:lnTo>
                  <a:cubicBezTo>
                    <a:pt x="1027" y="2228"/>
                    <a:pt x="1181" y="2137"/>
                    <a:pt x="1344" y="2137"/>
                  </a:cubicBezTo>
                  <a:lnTo>
                    <a:pt x="3880" y="2137"/>
                  </a:lnTo>
                  <a:cubicBezTo>
                    <a:pt x="4049" y="2137"/>
                    <a:pt x="4198" y="2228"/>
                    <a:pt x="4275" y="2377"/>
                  </a:cubicBezTo>
                  <a:lnTo>
                    <a:pt x="4780" y="3330"/>
                  </a:lnTo>
                  <a:cubicBezTo>
                    <a:pt x="4817" y="3398"/>
                    <a:pt x="4889" y="3437"/>
                    <a:pt x="4963" y="3437"/>
                  </a:cubicBezTo>
                  <a:cubicBezTo>
                    <a:pt x="4994" y="3437"/>
                    <a:pt x="5025" y="3431"/>
                    <a:pt x="5054" y="3417"/>
                  </a:cubicBezTo>
                  <a:cubicBezTo>
                    <a:pt x="5151" y="3364"/>
                    <a:pt x="5189" y="3239"/>
                    <a:pt x="5136" y="3142"/>
                  </a:cubicBezTo>
                  <a:lnTo>
                    <a:pt x="4631" y="2190"/>
                  </a:lnTo>
                  <a:cubicBezTo>
                    <a:pt x="4486" y="1911"/>
                    <a:pt x="4193" y="1733"/>
                    <a:pt x="3880" y="1733"/>
                  </a:cubicBezTo>
                  <a:lnTo>
                    <a:pt x="2817" y="1733"/>
                  </a:lnTo>
                  <a:lnTo>
                    <a:pt x="2817" y="202"/>
                  </a:lnTo>
                  <a:cubicBezTo>
                    <a:pt x="2814" y="68"/>
                    <a:pt x="2712" y="0"/>
                    <a:pt x="26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83"/>
            <p:cNvSpPr/>
            <p:nvPr/>
          </p:nvSpPr>
          <p:spPr>
            <a:xfrm>
              <a:off x="8106807" y="2082309"/>
              <a:ext cx="121145" cy="56179"/>
            </a:xfrm>
            <a:custGeom>
              <a:avLst/>
              <a:gdLst/>
              <a:ahLst/>
              <a:cxnLst/>
              <a:rect l="l" t="t" r="r" b="b"/>
              <a:pathLst>
                <a:path w="4619" h="2142" extrusionOk="0">
                  <a:moveTo>
                    <a:pt x="2292" y="0"/>
                  </a:moveTo>
                  <a:cubicBezTo>
                    <a:pt x="2190" y="0"/>
                    <a:pt x="2089" y="68"/>
                    <a:pt x="2089" y="202"/>
                  </a:cubicBezTo>
                  <a:lnTo>
                    <a:pt x="2089" y="866"/>
                  </a:lnTo>
                  <a:lnTo>
                    <a:pt x="954" y="866"/>
                  </a:lnTo>
                  <a:cubicBezTo>
                    <a:pt x="718" y="866"/>
                    <a:pt x="501" y="996"/>
                    <a:pt x="391" y="1203"/>
                  </a:cubicBezTo>
                  <a:lnTo>
                    <a:pt x="54" y="1838"/>
                  </a:lnTo>
                  <a:cubicBezTo>
                    <a:pt x="1" y="1939"/>
                    <a:pt x="39" y="2060"/>
                    <a:pt x="140" y="2113"/>
                  </a:cubicBezTo>
                  <a:cubicBezTo>
                    <a:pt x="170" y="2129"/>
                    <a:pt x="202" y="2136"/>
                    <a:pt x="234" y="2136"/>
                  </a:cubicBezTo>
                  <a:cubicBezTo>
                    <a:pt x="307" y="2136"/>
                    <a:pt x="378" y="2097"/>
                    <a:pt x="415" y="2031"/>
                  </a:cubicBezTo>
                  <a:lnTo>
                    <a:pt x="747" y="1396"/>
                  </a:lnTo>
                  <a:cubicBezTo>
                    <a:pt x="788" y="1322"/>
                    <a:pt x="860" y="1275"/>
                    <a:pt x="942" y="1275"/>
                  </a:cubicBezTo>
                  <a:cubicBezTo>
                    <a:pt x="946" y="1275"/>
                    <a:pt x="950" y="1275"/>
                    <a:pt x="954" y="1275"/>
                  </a:cubicBezTo>
                  <a:lnTo>
                    <a:pt x="3634" y="1275"/>
                  </a:lnTo>
                  <a:cubicBezTo>
                    <a:pt x="3638" y="1275"/>
                    <a:pt x="3642" y="1275"/>
                    <a:pt x="3646" y="1275"/>
                  </a:cubicBezTo>
                  <a:cubicBezTo>
                    <a:pt x="3727" y="1275"/>
                    <a:pt x="3799" y="1322"/>
                    <a:pt x="3841" y="1396"/>
                  </a:cubicBezTo>
                  <a:lnTo>
                    <a:pt x="4173" y="2031"/>
                  </a:lnTo>
                  <a:cubicBezTo>
                    <a:pt x="4213" y="2109"/>
                    <a:pt x="4279" y="2141"/>
                    <a:pt x="4344" y="2141"/>
                  </a:cubicBezTo>
                  <a:cubicBezTo>
                    <a:pt x="4481" y="2141"/>
                    <a:pt x="4618" y="2001"/>
                    <a:pt x="4534" y="1838"/>
                  </a:cubicBezTo>
                  <a:lnTo>
                    <a:pt x="4197" y="1203"/>
                  </a:lnTo>
                  <a:cubicBezTo>
                    <a:pt x="4086" y="996"/>
                    <a:pt x="3870" y="866"/>
                    <a:pt x="3634" y="866"/>
                  </a:cubicBezTo>
                  <a:lnTo>
                    <a:pt x="2498" y="866"/>
                  </a:lnTo>
                  <a:lnTo>
                    <a:pt x="2498" y="202"/>
                  </a:lnTo>
                  <a:cubicBezTo>
                    <a:pt x="2496" y="68"/>
                    <a:pt x="2394" y="0"/>
                    <a:pt x="22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83"/>
            <p:cNvSpPr/>
            <p:nvPr/>
          </p:nvSpPr>
          <p:spPr>
            <a:xfrm>
              <a:off x="8178041" y="2212922"/>
              <a:ext cx="136645" cy="90249"/>
            </a:xfrm>
            <a:custGeom>
              <a:avLst/>
              <a:gdLst/>
              <a:ahLst/>
              <a:cxnLst/>
              <a:rect l="l" t="t" r="r" b="b"/>
              <a:pathLst>
                <a:path w="5210" h="3441" extrusionOk="0">
                  <a:moveTo>
                    <a:pt x="2612" y="0"/>
                  </a:moveTo>
                  <a:cubicBezTo>
                    <a:pt x="2510" y="0"/>
                    <a:pt x="2409" y="68"/>
                    <a:pt x="2409" y="202"/>
                  </a:cubicBezTo>
                  <a:lnTo>
                    <a:pt x="2409" y="1733"/>
                  </a:lnTo>
                  <a:lnTo>
                    <a:pt x="1346" y="1733"/>
                  </a:lnTo>
                  <a:cubicBezTo>
                    <a:pt x="1028" y="1733"/>
                    <a:pt x="735" y="1911"/>
                    <a:pt x="591" y="2190"/>
                  </a:cubicBezTo>
                  <a:lnTo>
                    <a:pt x="85" y="3142"/>
                  </a:lnTo>
                  <a:cubicBezTo>
                    <a:pt x="1" y="3301"/>
                    <a:pt x="138" y="3441"/>
                    <a:pt x="274" y="3441"/>
                  </a:cubicBezTo>
                  <a:cubicBezTo>
                    <a:pt x="340" y="3441"/>
                    <a:pt x="406" y="3408"/>
                    <a:pt x="446" y="3330"/>
                  </a:cubicBezTo>
                  <a:lnTo>
                    <a:pt x="951" y="2377"/>
                  </a:lnTo>
                  <a:cubicBezTo>
                    <a:pt x="1028" y="2228"/>
                    <a:pt x="1178" y="2137"/>
                    <a:pt x="1346" y="2137"/>
                  </a:cubicBezTo>
                  <a:lnTo>
                    <a:pt x="3882" y="2137"/>
                  </a:lnTo>
                  <a:cubicBezTo>
                    <a:pt x="4045" y="2137"/>
                    <a:pt x="4199" y="2228"/>
                    <a:pt x="4276" y="2377"/>
                  </a:cubicBezTo>
                  <a:lnTo>
                    <a:pt x="4777" y="3330"/>
                  </a:lnTo>
                  <a:cubicBezTo>
                    <a:pt x="4810" y="3397"/>
                    <a:pt x="4883" y="3441"/>
                    <a:pt x="4955" y="3441"/>
                  </a:cubicBezTo>
                  <a:cubicBezTo>
                    <a:pt x="5109" y="3441"/>
                    <a:pt x="5210" y="3277"/>
                    <a:pt x="5138" y="3142"/>
                  </a:cubicBezTo>
                  <a:lnTo>
                    <a:pt x="4632" y="2190"/>
                  </a:lnTo>
                  <a:cubicBezTo>
                    <a:pt x="4488" y="1911"/>
                    <a:pt x="4195" y="1737"/>
                    <a:pt x="3882" y="1737"/>
                  </a:cubicBezTo>
                  <a:lnTo>
                    <a:pt x="2814" y="1737"/>
                  </a:lnTo>
                  <a:lnTo>
                    <a:pt x="2814" y="202"/>
                  </a:lnTo>
                  <a:cubicBezTo>
                    <a:pt x="2814" y="68"/>
                    <a:pt x="2713" y="0"/>
                    <a:pt x="2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2" name="Google Shape;16122;p83"/>
          <p:cNvGrpSpPr/>
          <p:nvPr/>
        </p:nvGrpSpPr>
        <p:grpSpPr>
          <a:xfrm>
            <a:off x="4917884" y="3641548"/>
            <a:ext cx="298941" cy="357822"/>
            <a:chOff x="4917884" y="3826123"/>
            <a:chExt cx="298941" cy="357822"/>
          </a:xfrm>
        </p:grpSpPr>
        <p:sp>
          <p:nvSpPr>
            <p:cNvPr id="16123" name="Google Shape;16123;p83"/>
            <p:cNvSpPr/>
            <p:nvPr/>
          </p:nvSpPr>
          <p:spPr>
            <a:xfrm>
              <a:off x="4966956" y="3896544"/>
              <a:ext cx="30450" cy="33466"/>
            </a:xfrm>
            <a:custGeom>
              <a:avLst/>
              <a:gdLst/>
              <a:ahLst/>
              <a:cxnLst/>
              <a:rect l="l" t="t" r="r" b="b"/>
              <a:pathLst>
                <a:path w="1161" h="1276" extrusionOk="0">
                  <a:moveTo>
                    <a:pt x="554" y="1"/>
                  </a:moveTo>
                  <a:lnTo>
                    <a:pt x="1" y="410"/>
                  </a:lnTo>
                  <a:lnTo>
                    <a:pt x="602" y="1276"/>
                  </a:lnTo>
                  <a:cubicBezTo>
                    <a:pt x="780" y="1131"/>
                    <a:pt x="968" y="997"/>
                    <a:pt x="1160" y="872"/>
                  </a:cubicBezTo>
                  <a:lnTo>
                    <a:pt x="554"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83"/>
            <p:cNvSpPr/>
            <p:nvPr/>
          </p:nvSpPr>
          <p:spPr>
            <a:xfrm>
              <a:off x="5143257" y="3896544"/>
              <a:ext cx="30712" cy="33466"/>
            </a:xfrm>
            <a:custGeom>
              <a:avLst/>
              <a:gdLst/>
              <a:ahLst/>
              <a:cxnLst/>
              <a:rect l="l" t="t" r="r" b="b"/>
              <a:pathLst>
                <a:path w="1171" h="1276" extrusionOk="0">
                  <a:moveTo>
                    <a:pt x="612" y="1"/>
                  </a:moveTo>
                  <a:lnTo>
                    <a:pt x="1" y="872"/>
                  </a:lnTo>
                  <a:cubicBezTo>
                    <a:pt x="198" y="997"/>
                    <a:pt x="386" y="1131"/>
                    <a:pt x="564" y="1276"/>
                  </a:cubicBezTo>
                  <a:lnTo>
                    <a:pt x="1170" y="410"/>
                  </a:lnTo>
                  <a:lnTo>
                    <a:pt x="612" y="1"/>
                  </a:ln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83"/>
            <p:cNvSpPr/>
            <p:nvPr/>
          </p:nvSpPr>
          <p:spPr>
            <a:xfrm>
              <a:off x="5054792" y="3869923"/>
              <a:ext cx="31211" cy="31709"/>
            </a:xfrm>
            <a:custGeom>
              <a:avLst/>
              <a:gdLst/>
              <a:ahLst/>
              <a:cxnLst/>
              <a:rect l="l" t="t" r="r" b="b"/>
              <a:pathLst>
                <a:path w="1190" h="1209" extrusionOk="0">
                  <a:moveTo>
                    <a:pt x="1" y="0"/>
                  </a:moveTo>
                  <a:lnTo>
                    <a:pt x="1" y="1208"/>
                  </a:lnTo>
                  <a:cubicBezTo>
                    <a:pt x="198" y="1179"/>
                    <a:pt x="397" y="1165"/>
                    <a:pt x="595" y="1165"/>
                  </a:cubicBezTo>
                  <a:cubicBezTo>
                    <a:pt x="794" y="1165"/>
                    <a:pt x="992" y="1179"/>
                    <a:pt x="1189" y="1208"/>
                  </a:cubicBezTo>
                  <a:lnTo>
                    <a:pt x="118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83"/>
            <p:cNvSpPr/>
            <p:nvPr/>
          </p:nvSpPr>
          <p:spPr>
            <a:xfrm>
              <a:off x="5054792" y="3869923"/>
              <a:ext cx="21113" cy="31709"/>
            </a:xfrm>
            <a:custGeom>
              <a:avLst/>
              <a:gdLst/>
              <a:ahLst/>
              <a:cxnLst/>
              <a:rect l="l" t="t" r="r" b="b"/>
              <a:pathLst>
                <a:path w="805" h="1209" extrusionOk="0">
                  <a:moveTo>
                    <a:pt x="1" y="0"/>
                  </a:moveTo>
                  <a:lnTo>
                    <a:pt x="1" y="1208"/>
                  </a:lnTo>
                  <a:cubicBezTo>
                    <a:pt x="198" y="1179"/>
                    <a:pt x="395" y="1165"/>
                    <a:pt x="597" y="1165"/>
                  </a:cubicBezTo>
                  <a:cubicBezTo>
                    <a:pt x="665" y="1165"/>
                    <a:pt x="737" y="1165"/>
                    <a:pt x="804" y="1170"/>
                  </a:cubicBezTo>
                  <a:lnTo>
                    <a:pt x="804"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83"/>
            <p:cNvSpPr/>
            <p:nvPr/>
          </p:nvSpPr>
          <p:spPr>
            <a:xfrm>
              <a:off x="4917884" y="3896544"/>
              <a:ext cx="293932" cy="282916"/>
            </a:xfrm>
            <a:custGeom>
              <a:avLst/>
              <a:gdLst/>
              <a:ahLst/>
              <a:cxnLst/>
              <a:rect l="l" t="t" r="r" b="b"/>
              <a:pathLst>
                <a:path w="11207" h="10787" extrusionOk="0">
                  <a:moveTo>
                    <a:pt x="5817" y="1"/>
                  </a:moveTo>
                  <a:cubicBezTo>
                    <a:pt x="3633" y="1"/>
                    <a:pt x="1670" y="1314"/>
                    <a:pt x="832" y="3330"/>
                  </a:cubicBezTo>
                  <a:cubicBezTo>
                    <a:pt x="0" y="5346"/>
                    <a:pt x="462" y="7666"/>
                    <a:pt x="2002" y="9205"/>
                  </a:cubicBezTo>
                  <a:cubicBezTo>
                    <a:pt x="3034" y="10238"/>
                    <a:pt x="4414" y="10787"/>
                    <a:pt x="5815" y="10787"/>
                  </a:cubicBezTo>
                  <a:cubicBezTo>
                    <a:pt x="6510" y="10787"/>
                    <a:pt x="7210" y="10652"/>
                    <a:pt x="7877" y="10375"/>
                  </a:cubicBezTo>
                  <a:cubicBezTo>
                    <a:pt x="9893" y="9542"/>
                    <a:pt x="11207" y="7574"/>
                    <a:pt x="11207" y="5395"/>
                  </a:cubicBezTo>
                  <a:cubicBezTo>
                    <a:pt x="11207" y="2416"/>
                    <a:pt x="8796" y="1"/>
                    <a:pt x="581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83"/>
            <p:cNvSpPr/>
            <p:nvPr/>
          </p:nvSpPr>
          <p:spPr>
            <a:xfrm>
              <a:off x="4928979" y="3896675"/>
              <a:ext cx="153982" cy="282837"/>
            </a:xfrm>
            <a:custGeom>
              <a:avLst/>
              <a:gdLst/>
              <a:ahLst/>
              <a:cxnLst/>
              <a:rect l="l" t="t" r="r" b="b"/>
              <a:pathLst>
                <a:path w="5871" h="10784" extrusionOk="0">
                  <a:moveTo>
                    <a:pt x="5381" y="0"/>
                  </a:moveTo>
                  <a:cubicBezTo>
                    <a:pt x="2406" y="0"/>
                    <a:pt x="0" y="2414"/>
                    <a:pt x="0" y="5390"/>
                  </a:cubicBezTo>
                  <a:cubicBezTo>
                    <a:pt x="0" y="8368"/>
                    <a:pt x="2411" y="10784"/>
                    <a:pt x="5390" y="10784"/>
                  </a:cubicBezTo>
                  <a:cubicBezTo>
                    <a:pt x="5491" y="10784"/>
                    <a:pt x="5587" y="10779"/>
                    <a:pt x="5683" y="10774"/>
                  </a:cubicBezTo>
                  <a:cubicBezTo>
                    <a:pt x="2902" y="10524"/>
                    <a:pt x="775" y="8195"/>
                    <a:pt x="775" y="5404"/>
                  </a:cubicBezTo>
                  <a:cubicBezTo>
                    <a:pt x="770" y="2541"/>
                    <a:pt x="3013" y="174"/>
                    <a:pt x="5871" y="20"/>
                  </a:cubicBezTo>
                  <a:cubicBezTo>
                    <a:pt x="5712" y="5"/>
                    <a:pt x="5553" y="0"/>
                    <a:pt x="5390" y="0"/>
                  </a:cubicBezTo>
                  <a:cubicBezTo>
                    <a:pt x="5387" y="0"/>
                    <a:pt x="5384" y="0"/>
                    <a:pt x="5381"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83"/>
            <p:cNvSpPr/>
            <p:nvPr/>
          </p:nvSpPr>
          <p:spPr>
            <a:xfrm>
              <a:off x="4942617" y="3919466"/>
              <a:ext cx="246355" cy="237070"/>
            </a:xfrm>
            <a:custGeom>
              <a:avLst/>
              <a:gdLst/>
              <a:ahLst/>
              <a:cxnLst/>
              <a:rect l="l" t="t" r="r" b="b"/>
              <a:pathLst>
                <a:path w="9393" h="9039" extrusionOk="0">
                  <a:moveTo>
                    <a:pt x="4874" y="1"/>
                  </a:moveTo>
                  <a:cubicBezTo>
                    <a:pt x="3698" y="1"/>
                    <a:pt x="2542" y="460"/>
                    <a:pt x="1679" y="1326"/>
                  </a:cubicBezTo>
                  <a:cubicBezTo>
                    <a:pt x="385" y="2615"/>
                    <a:pt x="0" y="4559"/>
                    <a:pt x="698" y="6248"/>
                  </a:cubicBezTo>
                  <a:cubicBezTo>
                    <a:pt x="1396" y="7937"/>
                    <a:pt x="3046" y="9039"/>
                    <a:pt x="4874" y="9039"/>
                  </a:cubicBezTo>
                  <a:cubicBezTo>
                    <a:pt x="7367" y="9034"/>
                    <a:pt x="9388" y="7013"/>
                    <a:pt x="9393" y="4521"/>
                  </a:cubicBezTo>
                  <a:cubicBezTo>
                    <a:pt x="9393" y="2692"/>
                    <a:pt x="8291" y="1042"/>
                    <a:pt x="6602" y="344"/>
                  </a:cubicBezTo>
                  <a:cubicBezTo>
                    <a:pt x="6043" y="113"/>
                    <a:pt x="5456" y="1"/>
                    <a:pt x="4874"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83"/>
            <p:cNvSpPr/>
            <p:nvPr/>
          </p:nvSpPr>
          <p:spPr>
            <a:xfrm>
              <a:off x="4951954" y="3919519"/>
              <a:ext cx="125472" cy="237018"/>
            </a:xfrm>
            <a:custGeom>
              <a:avLst/>
              <a:gdLst/>
              <a:ahLst/>
              <a:cxnLst/>
              <a:rect l="l" t="t" r="r" b="b"/>
              <a:pathLst>
                <a:path w="4784" h="9037" extrusionOk="0">
                  <a:moveTo>
                    <a:pt x="4518" y="0"/>
                  </a:moveTo>
                  <a:cubicBezTo>
                    <a:pt x="2021" y="0"/>
                    <a:pt x="0" y="2021"/>
                    <a:pt x="0" y="4519"/>
                  </a:cubicBezTo>
                  <a:cubicBezTo>
                    <a:pt x="0" y="7011"/>
                    <a:pt x="2021" y="9037"/>
                    <a:pt x="4518" y="9037"/>
                  </a:cubicBezTo>
                  <a:cubicBezTo>
                    <a:pt x="4605" y="9037"/>
                    <a:pt x="4696" y="9032"/>
                    <a:pt x="4783" y="9027"/>
                  </a:cubicBezTo>
                  <a:cubicBezTo>
                    <a:pt x="2401" y="8883"/>
                    <a:pt x="539" y="6905"/>
                    <a:pt x="534" y="4519"/>
                  </a:cubicBezTo>
                  <a:cubicBezTo>
                    <a:pt x="539" y="2127"/>
                    <a:pt x="2396" y="150"/>
                    <a:pt x="4783" y="5"/>
                  </a:cubicBezTo>
                  <a:cubicBezTo>
                    <a:pt x="4696" y="0"/>
                    <a:pt x="4605" y="0"/>
                    <a:pt x="451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83"/>
            <p:cNvSpPr/>
            <p:nvPr/>
          </p:nvSpPr>
          <p:spPr>
            <a:xfrm>
              <a:off x="4958773" y="3935308"/>
              <a:ext cx="213544" cy="205335"/>
            </a:xfrm>
            <a:custGeom>
              <a:avLst/>
              <a:gdLst/>
              <a:ahLst/>
              <a:cxnLst/>
              <a:rect l="l" t="t" r="r" b="b"/>
              <a:pathLst>
                <a:path w="8142" h="7829" extrusionOk="0">
                  <a:moveTo>
                    <a:pt x="4226" y="0"/>
                  </a:moveTo>
                  <a:cubicBezTo>
                    <a:pt x="3206" y="0"/>
                    <a:pt x="2205" y="398"/>
                    <a:pt x="1458" y="1145"/>
                  </a:cubicBezTo>
                  <a:cubicBezTo>
                    <a:pt x="337" y="2266"/>
                    <a:pt x="0" y="3950"/>
                    <a:pt x="606" y="5413"/>
                  </a:cubicBezTo>
                  <a:cubicBezTo>
                    <a:pt x="1213" y="6876"/>
                    <a:pt x="2642" y="7828"/>
                    <a:pt x="4225" y="7828"/>
                  </a:cubicBezTo>
                  <a:cubicBezTo>
                    <a:pt x="6385" y="7828"/>
                    <a:pt x="8137" y="6077"/>
                    <a:pt x="8142" y="3917"/>
                  </a:cubicBezTo>
                  <a:cubicBezTo>
                    <a:pt x="8142" y="2329"/>
                    <a:pt x="7189" y="904"/>
                    <a:pt x="5726" y="298"/>
                  </a:cubicBezTo>
                  <a:cubicBezTo>
                    <a:pt x="5240" y="98"/>
                    <a:pt x="4731" y="0"/>
                    <a:pt x="4226"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83"/>
            <p:cNvSpPr/>
            <p:nvPr/>
          </p:nvSpPr>
          <p:spPr>
            <a:xfrm>
              <a:off x="4966956" y="3935334"/>
              <a:ext cx="115637" cy="205388"/>
            </a:xfrm>
            <a:custGeom>
              <a:avLst/>
              <a:gdLst/>
              <a:ahLst/>
              <a:cxnLst/>
              <a:rect l="l" t="t" r="r" b="b"/>
              <a:pathLst>
                <a:path w="4409" h="7831" extrusionOk="0">
                  <a:moveTo>
                    <a:pt x="3906" y="0"/>
                  </a:moveTo>
                  <a:cubicBezTo>
                    <a:pt x="1782" y="0"/>
                    <a:pt x="1" y="1728"/>
                    <a:pt x="1" y="3916"/>
                  </a:cubicBezTo>
                  <a:cubicBezTo>
                    <a:pt x="1" y="6103"/>
                    <a:pt x="1782" y="7831"/>
                    <a:pt x="3906" y="7831"/>
                  </a:cubicBezTo>
                  <a:cubicBezTo>
                    <a:pt x="4072" y="7831"/>
                    <a:pt x="4239" y="7820"/>
                    <a:pt x="4408" y="7799"/>
                  </a:cubicBezTo>
                  <a:cubicBezTo>
                    <a:pt x="2455" y="7548"/>
                    <a:pt x="987" y="5884"/>
                    <a:pt x="987" y="3916"/>
                  </a:cubicBezTo>
                  <a:cubicBezTo>
                    <a:pt x="987" y="1943"/>
                    <a:pt x="2455" y="283"/>
                    <a:pt x="4408" y="32"/>
                  </a:cubicBezTo>
                  <a:cubicBezTo>
                    <a:pt x="4239" y="11"/>
                    <a:pt x="4072" y="0"/>
                    <a:pt x="3906"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83"/>
            <p:cNvSpPr/>
            <p:nvPr/>
          </p:nvSpPr>
          <p:spPr>
            <a:xfrm>
              <a:off x="5146667" y="3869791"/>
              <a:ext cx="54553" cy="46370"/>
            </a:xfrm>
            <a:custGeom>
              <a:avLst/>
              <a:gdLst/>
              <a:ahLst/>
              <a:cxnLst/>
              <a:rect l="l" t="t" r="r" b="b"/>
              <a:pathLst>
                <a:path w="2080" h="1768" extrusionOk="0">
                  <a:moveTo>
                    <a:pt x="565" y="0"/>
                  </a:moveTo>
                  <a:cubicBezTo>
                    <a:pt x="476" y="0"/>
                    <a:pt x="388" y="42"/>
                    <a:pt x="333" y="121"/>
                  </a:cubicBezTo>
                  <a:lnTo>
                    <a:pt x="92" y="458"/>
                  </a:lnTo>
                  <a:cubicBezTo>
                    <a:pt x="1" y="588"/>
                    <a:pt x="30" y="766"/>
                    <a:pt x="155" y="857"/>
                  </a:cubicBezTo>
                  <a:lnTo>
                    <a:pt x="1348" y="1714"/>
                  </a:lnTo>
                  <a:cubicBezTo>
                    <a:pt x="1398" y="1750"/>
                    <a:pt x="1455" y="1767"/>
                    <a:pt x="1513" y="1767"/>
                  </a:cubicBezTo>
                  <a:cubicBezTo>
                    <a:pt x="1600" y="1767"/>
                    <a:pt x="1687" y="1727"/>
                    <a:pt x="1743" y="1651"/>
                  </a:cubicBezTo>
                  <a:lnTo>
                    <a:pt x="1988" y="1309"/>
                  </a:lnTo>
                  <a:cubicBezTo>
                    <a:pt x="2079" y="1184"/>
                    <a:pt x="2051" y="1006"/>
                    <a:pt x="1925" y="915"/>
                  </a:cubicBezTo>
                  <a:lnTo>
                    <a:pt x="732" y="53"/>
                  </a:lnTo>
                  <a:cubicBezTo>
                    <a:pt x="681" y="18"/>
                    <a:pt x="623" y="0"/>
                    <a:pt x="56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83"/>
            <p:cNvSpPr/>
            <p:nvPr/>
          </p:nvSpPr>
          <p:spPr>
            <a:xfrm>
              <a:off x="4939575" y="3869896"/>
              <a:ext cx="54684" cy="46265"/>
            </a:xfrm>
            <a:custGeom>
              <a:avLst/>
              <a:gdLst/>
              <a:ahLst/>
              <a:cxnLst/>
              <a:rect l="l" t="t" r="r" b="b"/>
              <a:pathLst>
                <a:path w="2085"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925" y="853"/>
                  </a:lnTo>
                  <a:cubicBezTo>
                    <a:pt x="2055" y="762"/>
                    <a:pt x="2084" y="584"/>
                    <a:pt x="1993" y="454"/>
                  </a:cubicBezTo>
                  <a:lnTo>
                    <a:pt x="1747" y="117"/>
                  </a:lnTo>
                  <a:cubicBezTo>
                    <a:pt x="1692" y="41"/>
                    <a:pt x="1605" y="1"/>
                    <a:pt x="1517" y="1"/>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83"/>
            <p:cNvSpPr/>
            <p:nvPr/>
          </p:nvSpPr>
          <p:spPr>
            <a:xfrm>
              <a:off x="5036380" y="3831421"/>
              <a:ext cx="68034" cy="41177"/>
            </a:xfrm>
            <a:custGeom>
              <a:avLst/>
              <a:gdLst/>
              <a:ahLst/>
              <a:cxnLst/>
              <a:rect l="l" t="t" r="r" b="b"/>
              <a:pathLst>
                <a:path w="2594" h="1570" extrusionOk="0">
                  <a:moveTo>
                    <a:pt x="327" y="1"/>
                  </a:moveTo>
                  <a:cubicBezTo>
                    <a:pt x="149" y="1"/>
                    <a:pt x="0" y="150"/>
                    <a:pt x="0" y="333"/>
                  </a:cubicBezTo>
                  <a:lnTo>
                    <a:pt x="0" y="1237"/>
                  </a:lnTo>
                  <a:cubicBezTo>
                    <a:pt x="0" y="1420"/>
                    <a:pt x="149" y="1565"/>
                    <a:pt x="327" y="1569"/>
                  </a:cubicBezTo>
                  <a:lnTo>
                    <a:pt x="2267" y="1569"/>
                  </a:lnTo>
                  <a:cubicBezTo>
                    <a:pt x="2449" y="1565"/>
                    <a:pt x="2594" y="1420"/>
                    <a:pt x="2594" y="1237"/>
                  </a:cubicBezTo>
                  <a:lnTo>
                    <a:pt x="2594" y="333"/>
                  </a:lnTo>
                  <a:cubicBezTo>
                    <a:pt x="2594" y="150"/>
                    <a:pt x="2449" y="1"/>
                    <a:pt x="2267"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83"/>
            <p:cNvSpPr/>
            <p:nvPr/>
          </p:nvSpPr>
          <p:spPr>
            <a:xfrm>
              <a:off x="5146667" y="3869896"/>
              <a:ext cx="48626" cy="46265"/>
            </a:xfrm>
            <a:custGeom>
              <a:avLst/>
              <a:gdLst/>
              <a:ahLst/>
              <a:cxnLst/>
              <a:rect l="l" t="t" r="r" b="b"/>
              <a:pathLst>
                <a:path w="1854" h="1764" extrusionOk="0">
                  <a:moveTo>
                    <a:pt x="564" y="1"/>
                  </a:moveTo>
                  <a:cubicBezTo>
                    <a:pt x="475" y="1"/>
                    <a:pt x="388" y="41"/>
                    <a:pt x="333" y="117"/>
                  </a:cubicBezTo>
                  <a:lnTo>
                    <a:pt x="92" y="458"/>
                  </a:lnTo>
                  <a:cubicBezTo>
                    <a:pt x="1" y="584"/>
                    <a:pt x="30" y="762"/>
                    <a:pt x="155" y="853"/>
                  </a:cubicBezTo>
                  <a:lnTo>
                    <a:pt x="1348" y="1710"/>
                  </a:lnTo>
                  <a:cubicBezTo>
                    <a:pt x="1398" y="1746"/>
                    <a:pt x="1455" y="1763"/>
                    <a:pt x="1513" y="1763"/>
                  </a:cubicBezTo>
                  <a:cubicBezTo>
                    <a:pt x="1600" y="1763"/>
                    <a:pt x="1687" y="1723"/>
                    <a:pt x="1743" y="1647"/>
                  </a:cubicBezTo>
                  <a:lnTo>
                    <a:pt x="1853" y="1498"/>
                  </a:lnTo>
                  <a:lnTo>
                    <a:pt x="953" y="853"/>
                  </a:lnTo>
                  <a:cubicBezTo>
                    <a:pt x="828" y="762"/>
                    <a:pt x="799" y="584"/>
                    <a:pt x="891" y="458"/>
                  </a:cubicBezTo>
                  <a:lnTo>
                    <a:pt x="1026" y="266"/>
                  </a:lnTo>
                  <a:lnTo>
                    <a:pt x="732" y="54"/>
                  </a:lnTo>
                  <a:cubicBezTo>
                    <a:pt x="681" y="18"/>
                    <a:pt x="622" y="1"/>
                    <a:pt x="56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83"/>
            <p:cNvSpPr/>
            <p:nvPr/>
          </p:nvSpPr>
          <p:spPr>
            <a:xfrm>
              <a:off x="4939575" y="3869896"/>
              <a:ext cx="48626" cy="46265"/>
            </a:xfrm>
            <a:custGeom>
              <a:avLst/>
              <a:gdLst/>
              <a:ahLst/>
              <a:cxnLst/>
              <a:rect l="l" t="t" r="r" b="b"/>
              <a:pathLst>
                <a:path w="1854" h="1764" extrusionOk="0">
                  <a:moveTo>
                    <a:pt x="1517" y="1"/>
                  </a:moveTo>
                  <a:cubicBezTo>
                    <a:pt x="1460" y="1"/>
                    <a:pt x="1402" y="18"/>
                    <a:pt x="1353" y="54"/>
                  </a:cubicBezTo>
                  <a:lnTo>
                    <a:pt x="159" y="911"/>
                  </a:lnTo>
                  <a:cubicBezTo>
                    <a:pt x="30" y="1002"/>
                    <a:pt x="1" y="1180"/>
                    <a:pt x="92" y="1305"/>
                  </a:cubicBezTo>
                  <a:lnTo>
                    <a:pt x="337" y="1647"/>
                  </a:lnTo>
                  <a:cubicBezTo>
                    <a:pt x="393" y="1723"/>
                    <a:pt x="480" y="1763"/>
                    <a:pt x="567" y="1763"/>
                  </a:cubicBezTo>
                  <a:cubicBezTo>
                    <a:pt x="625" y="1763"/>
                    <a:pt x="683" y="1746"/>
                    <a:pt x="732" y="1710"/>
                  </a:cubicBezTo>
                  <a:lnTo>
                    <a:pt x="1030" y="1498"/>
                  </a:lnTo>
                  <a:lnTo>
                    <a:pt x="896" y="1310"/>
                  </a:lnTo>
                  <a:cubicBezTo>
                    <a:pt x="804" y="1180"/>
                    <a:pt x="833" y="1002"/>
                    <a:pt x="958" y="911"/>
                  </a:cubicBezTo>
                  <a:lnTo>
                    <a:pt x="1853" y="266"/>
                  </a:lnTo>
                  <a:lnTo>
                    <a:pt x="1747" y="117"/>
                  </a:lnTo>
                  <a:cubicBezTo>
                    <a:pt x="1692" y="41"/>
                    <a:pt x="1605" y="1"/>
                    <a:pt x="1517"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83"/>
            <p:cNvSpPr/>
            <p:nvPr/>
          </p:nvSpPr>
          <p:spPr>
            <a:xfrm>
              <a:off x="5036380" y="3831421"/>
              <a:ext cx="29690" cy="41177"/>
            </a:xfrm>
            <a:custGeom>
              <a:avLst/>
              <a:gdLst/>
              <a:ahLst/>
              <a:cxnLst/>
              <a:rect l="l" t="t" r="r" b="b"/>
              <a:pathLst>
                <a:path w="1132" h="1570" extrusionOk="0">
                  <a:moveTo>
                    <a:pt x="327" y="1"/>
                  </a:moveTo>
                  <a:cubicBezTo>
                    <a:pt x="145" y="1"/>
                    <a:pt x="0" y="150"/>
                    <a:pt x="0" y="333"/>
                  </a:cubicBezTo>
                  <a:lnTo>
                    <a:pt x="0" y="1237"/>
                  </a:lnTo>
                  <a:cubicBezTo>
                    <a:pt x="0" y="1420"/>
                    <a:pt x="145" y="1565"/>
                    <a:pt x="327" y="1569"/>
                  </a:cubicBezTo>
                  <a:lnTo>
                    <a:pt x="1131" y="1569"/>
                  </a:lnTo>
                  <a:cubicBezTo>
                    <a:pt x="948" y="1565"/>
                    <a:pt x="799" y="1420"/>
                    <a:pt x="799" y="1237"/>
                  </a:cubicBezTo>
                  <a:lnTo>
                    <a:pt x="799" y="333"/>
                  </a:lnTo>
                  <a:cubicBezTo>
                    <a:pt x="799" y="150"/>
                    <a:pt x="948" y="1"/>
                    <a:pt x="113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83"/>
            <p:cNvSpPr/>
            <p:nvPr/>
          </p:nvSpPr>
          <p:spPr>
            <a:xfrm>
              <a:off x="5051645" y="4023878"/>
              <a:ext cx="32837" cy="28247"/>
            </a:xfrm>
            <a:custGeom>
              <a:avLst/>
              <a:gdLst/>
              <a:ahLst/>
              <a:cxnLst/>
              <a:rect l="l" t="t" r="r" b="b"/>
              <a:pathLst>
                <a:path w="1252" h="1077" extrusionOk="0">
                  <a:moveTo>
                    <a:pt x="717" y="1"/>
                  </a:moveTo>
                  <a:cubicBezTo>
                    <a:pt x="236" y="1"/>
                    <a:pt x="0" y="578"/>
                    <a:pt x="337" y="920"/>
                  </a:cubicBezTo>
                  <a:cubicBezTo>
                    <a:pt x="446" y="1028"/>
                    <a:pt x="580" y="1077"/>
                    <a:pt x="711" y="1077"/>
                  </a:cubicBezTo>
                  <a:cubicBezTo>
                    <a:pt x="986" y="1077"/>
                    <a:pt x="1252" y="862"/>
                    <a:pt x="1252" y="540"/>
                  </a:cubicBezTo>
                  <a:cubicBezTo>
                    <a:pt x="1252" y="241"/>
                    <a:pt x="1011" y="1"/>
                    <a:pt x="717"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83"/>
            <p:cNvSpPr/>
            <p:nvPr/>
          </p:nvSpPr>
          <p:spPr>
            <a:xfrm>
              <a:off x="5056313" y="4023878"/>
              <a:ext cx="23238" cy="28247"/>
            </a:xfrm>
            <a:custGeom>
              <a:avLst/>
              <a:gdLst/>
              <a:ahLst/>
              <a:cxnLst/>
              <a:rect l="l" t="t" r="r" b="b"/>
              <a:pathLst>
                <a:path w="886" h="1077" extrusionOk="0">
                  <a:moveTo>
                    <a:pt x="540" y="1"/>
                  </a:moveTo>
                  <a:cubicBezTo>
                    <a:pt x="262" y="1"/>
                    <a:pt x="1" y="220"/>
                    <a:pt x="1" y="540"/>
                  </a:cubicBezTo>
                  <a:cubicBezTo>
                    <a:pt x="1" y="860"/>
                    <a:pt x="263" y="1076"/>
                    <a:pt x="540" y="1076"/>
                  </a:cubicBezTo>
                  <a:cubicBezTo>
                    <a:pt x="659" y="1076"/>
                    <a:pt x="781" y="1036"/>
                    <a:pt x="886" y="949"/>
                  </a:cubicBezTo>
                  <a:cubicBezTo>
                    <a:pt x="766" y="848"/>
                    <a:pt x="693" y="694"/>
                    <a:pt x="693" y="540"/>
                  </a:cubicBezTo>
                  <a:cubicBezTo>
                    <a:pt x="693" y="381"/>
                    <a:pt x="766" y="232"/>
                    <a:pt x="886" y="131"/>
                  </a:cubicBezTo>
                  <a:cubicBezTo>
                    <a:pt x="781" y="41"/>
                    <a:pt x="659" y="1"/>
                    <a:pt x="54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83"/>
            <p:cNvSpPr/>
            <p:nvPr/>
          </p:nvSpPr>
          <p:spPr>
            <a:xfrm>
              <a:off x="4936794" y="3914221"/>
              <a:ext cx="257239" cy="247483"/>
            </a:xfrm>
            <a:custGeom>
              <a:avLst/>
              <a:gdLst/>
              <a:ahLst/>
              <a:cxnLst/>
              <a:rect l="l" t="t" r="r" b="b"/>
              <a:pathLst>
                <a:path w="9808" h="9436" extrusionOk="0">
                  <a:moveTo>
                    <a:pt x="5093" y="398"/>
                  </a:moveTo>
                  <a:cubicBezTo>
                    <a:pt x="5648" y="398"/>
                    <a:pt x="6209" y="506"/>
                    <a:pt x="6742" y="727"/>
                  </a:cubicBezTo>
                  <a:cubicBezTo>
                    <a:pt x="8354" y="1396"/>
                    <a:pt x="9408" y="2969"/>
                    <a:pt x="9408" y="4716"/>
                  </a:cubicBezTo>
                  <a:cubicBezTo>
                    <a:pt x="9403" y="7102"/>
                    <a:pt x="7473" y="9032"/>
                    <a:pt x="5092" y="9037"/>
                  </a:cubicBezTo>
                  <a:cubicBezTo>
                    <a:pt x="3340" y="9037"/>
                    <a:pt x="1767" y="7983"/>
                    <a:pt x="1098" y="6371"/>
                  </a:cubicBezTo>
                  <a:cubicBezTo>
                    <a:pt x="429" y="4754"/>
                    <a:pt x="800" y="2897"/>
                    <a:pt x="2036" y="1665"/>
                  </a:cubicBezTo>
                  <a:cubicBezTo>
                    <a:pt x="2864" y="838"/>
                    <a:pt x="3969" y="398"/>
                    <a:pt x="5093" y="398"/>
                  </a:cubicBezTo>
                  <a:close/>
                  <a:moveTo>
                    <a:pt x="5092" y="0"/>
                  </a:moveTo>
                  <a:cubicBezTo>
                    <a:pt x="3181" y="0"/>
                    <a:pt x="1459" y="1150"/>
                    <a:pt x="727" y="2911"/>
                  </a:cubicBezTo>
                  <a:cubicBezTo>
                    <a:pt x="1" y="4677"/>
                    <a:pt x="405" y="6703"/>
                    <a:pt x="1752" y="8055"/>
                  </a:cubicBezTo>
                  <a:cubicBezTo>
                    <a:pt x="2656" y="8956"/>
                    <a:pt x="3862" y="9435"/>
                    <a:pt x="5089" y="9435"/>
                  </a:cubicBezTo>
                  <a:cubicBezTo>
                    <a:pt x="5697" y="9435"/>
                    <a:pt x="6311" y="9318"/>
                    <a:pt x="6896" y="9075"/>
                  </a:cubicBezTo>
                  <a:cubicBezTo>
                    <a:pt x="8657" y="8349"/>
                    <a:pt x="9807" y="6626"/>
                    <a:pt x="9807" y="4716"/>
                  </a:cubicBezTo>
                  <a:cubicBezTo>
                    <a:pt x="9807" y="2113"/>
                    <a:pt x="7695" y="0"/>
                    <a:pt x="5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83"/>
            <p:cNvSpPr/>
            <p:nvPr/>
          </p:nvSpPr>
          <p:spPr>
            <a:xfrm>
              <a:off x="4953842" y="3929984"/>
              <a:ext cx="224402" cy="215957"/>
            </a:xfrm>
            <a:custGeom>
              <a:avLst/>
              <a:gdLst/>
              <a:ahLst/>
              <a:cxnLst/>
              <a:rect l="l" t="t" r="r" b="b"/>
              <a:pathLst>
                <a:path w="8556" h="8234" extrusionOk="0">
                  <a:moveTo>
                    <a:pt x="4639" y="405"/>
                  </a:moveTo>
                  <a:cubicBezTo>
                    <a:pt x="5159" y="434"/>
                    <a:pt x="5664" y="569"/>
                    <a:pt x="6121" y="804"/>
                  </a:cubicBezTo>
                  <a:lnTo>
                    <a:pt x="5962" y="1079"/>
                  </a:lnTo>
                  <a:cubicBezTo>
                    <a:pt x="5873" y="1237"/>
                    <a:pt x="6007" y="1379"/>
                    <a:pt x="6143" y="1379"/>
                  </a:cubicBezTo>
                  <a:cubicBezTo>
                    <a:pt x="6205" y="1379"/>
                    <a:pt x="6268" y="1349"/>
                    <a:pt x="6309" y="1276"/>
                  </a:cubicBezTo>
                  <a:lnTo>
                    <a:pt x="6467" y="1002"/>
                  </a:lnTo>
                  <a:cubicBezTo>
                    <a:pt x="6900" y="1285"/>
                    <a:pt x="7271" y="1656"/>
                    <a:pt x="7550" y="2084"/>
                  </a:cubicBezTo>
                  <a:lnTo>
                    <a:pt x="7276" y="2243"/>
                  </a:lnTo>
                  <a:cubicBezTo>
                    <a:pt x="7081" y="2356"/>
                    <a:pt x="7194" y="2620"/>
                    <a:pt x="7372" y="2620"/>
                  </a:cubicBezTo>
                  <a:cubicBezTo>
                    <a:pt x="7406" y="2620"/>
                    <a:pt x="7441" y="2611"/>
                    <a:pt x="7478" y="2589"/>
                  </a:cubicBezTo>
                  <a:lnTo>
                    <a:pt x="7752" y="2431"/>
                  </a:lnTo>
                  <a:cubicBezTo>
                    <a:pt x="7988" y="2893"/>
                    <a:pt x="8123" y="3398"/>
                    <a:pt x="8151" y="3913"/>
                  </a:cubicBezTo>
                  <a:lnTo>
                    <a:pt x="7834" y="3913"/>
                  </a:lnTo>
                  <a:cubicBezTo>
                    <a:pt x="7566" y="3913"/>
                    <a:pt x="7564" y="4312"/>
                    <a:pt x="7829" y="4312"/>
                  </a:cubicBezTo>
                  <a:cubicBezTo>
                    <a:pt x="7831" y="4312"/>
                    <a:pt x="7832" y="4312"/>
                    <a:pt x="7834" y="4312"/>
                  </a:cubicBezTo>
                  <a:lnTo>
                    <a:pt x="8147" y="4312"/>
                  </a:lnTo>
                  <a:cubicBezTo>
                    <a:pt x="8123" y="4832"/>
                    <a:pt x="7983" y="5337"/>
                    <a:pt x="7752" y="5794"/>
                  </a:cubicBezTo>
                  <a:lnTo>
                    <a:pt x="7478" y="5635"/>
                  </a:lnTo>
                  <a:cubicBezTo>
                    <a:pt x="7442" y="5615"/>
                    <a:pt x="7408" y="5607"/>
                    <a:pt x="7375" y="5607"/>
                  </a:cubicBezTo>
                  <a:cubicBezTo>
                    <a:pt x="7195" y="5607"/>
                    <a:pt x="7080" y="5872"/>
                    <a:pt x="7276" y="5987"/>
                  </a:cubicBezTo>
                  <a:lnTo>
                    <a:pt x="7550" y="6140"/>
                  </a:lnTo>
                  <a:cubicBezTo>
                    <a:pt x="7266" y="6574"/>
                    <a:pt x="6900" y="6944"/>
                    <a:pt x="6467" y="7228"/>
                  </a:cubicBezTo>
                  <a:lnTo>
                    <a:pt x="6309" y="6954"/>
                  </a:lnTo>
                  <a:cubicBezTo>
                    <a:pt x="6268" y="6876"/>
                    <a:pt x="6203" y="6844"/>
                    <a:pt x="6139" y="6844"/>
                  </a:cubicBezTo>
                  <a:cubicBezTo>
                    <a:pt x="5999" y="6844"/>
                    <a:pt x="5860" y="6994"/>
                    <a:pt x="5962" y="7156"/>
                  </a:cubicBezTo>
                  <a:lnTo>
                    <a:pt x="6121" y="7430"/>
                  </a:lnTo>
                  <a:cubicBezTo>
                    <a:pt x="5659" y="7666"/>
                    <a:pt x="5159" y="7801"/>
                    <a:pt x="4639" y="7829"/>
                  </a:cubicBezTo>
                  <a:lnTo>
                    <a:pt x="4639" y="7512"/>
                  </a:lnTo>
                  <a:cubicBezTo>
                    <a:pt x="4639" y="7377"/>
                    <a:pt x="4539" y="7310"/>
                    <a:pt x="4439" y="7310"/>
                  </a:cubicBezTo>
                  <a:cubicBezTo>
                    <a:pt x="4339" y="7310"/>
                    <a:pt x="4240" y="7377"/>
                    <a:pt x="4240" y="7512"/>
                  </a:cubicBezTo>
                  <a:lnTo>
                    <a:pt x="4240" y="7829"/>
                  </a:lnTo>
                  <a:cubicBezTo>
                    <a:pt x="3725" y="7801"/>
                    <a:pt x="3219" y="7666"/>
                    <a:pt x="2758" y="7430"/>
                  </a:cubicBezTo>
                  <a:lnTo>
                    <a:pt x="2916" y="7156"/>
                  </a:lnTo>
                  <a:cubicBezTo>
                    <a:pt x="3018" y="6994"/>
                    <a:pt x="2879" y="6844"/>
                    <a:pt x="2740" y="6844"/>
                  </a:cubicBezTo>
                  <a:cubicBezTo>
                    <a:pt x="2675" y="6844"/>
                    <a:pt x="2611" y="6876"/>
                    <a:pt x="2570" y="6954"/>
                  </a:cubicBezTo>
                  <a:lnTo>
                    <a:pt x="2411" y="7228"/>
                  </a:lnTo>
                  <a:cubicBezTo>
                    <a:pt x="1983" y="6944"/>
                    <a:pt x="1612" y="6578"/>
                    <a:pt x="1328" y="6145"/>
                  </a:cubicBezTo>
                  <a:lnTo>
                    <a:pt x="1603" y="5987"/>
                  </a:lnTo>
                  <a:cubicBezTo>
                    <a:pt x="1798" y="5877"/>
                    <a:pt x="1683" y="5611"/>
                    <a:pt x="1503" y="5611"/>
                  </a:cubicBezTo>
                  <a:cubicBezTo>
                    <a:pt x="1471" y="5611"/>
                    <a:pt x="1436" y="5620"/>
                    <a:pt x="1401" y="5640"/>
                  </a:cubicBezTo>
                  <a:lnTo>
                    <a:pt x="1126" y="5799"/>
                  </a:lnTo>
                  <a:cubicBezTo>
                    <a:pt x="895" y="5337"/>
                    <a:pt x="761" y="4837"/>
                    <a:pt x="732" y="4317"/>
                  </a:cubicBezTo>
                  <a:lnTo>
                    <a:pt x="1049" y="4317"/>
                  </a:lnTo>
                  <a:cubicBezTo>
                    <a:pt x="1314" y="4317"/>
                    <a:pt x="1314" y="3917"/>
                    <a:pt x="1049" y="3917"/>
                  </a:cubicBezTo>
                  <a:lnTo>
                    <a:pt x="732" y="3917"/>
                  </a:lnTo>
                  <a:cubicBezTo>
                    <a:pt x="761" y="3403"/>
                    <a:pt x="895" y="2897"/>
                    <a:pt x="1126" y="2435"/>
                  </a:cubicBezTo>
                  <a:cubicBezTo>
                    <a:pt x="1425" y="2609"/>
                    <a:pt x="1434" y="2623"/>
                    <a:pt x="1502" y="2623"/>
                  </a:cubicBezTo>
                  <a:cubicBezTo>
                    <a:pt x="1709" y="2618"/>
                    <a:pt x="1781" y="2349"/>
                    <a:pt x="1603" y="2248"/>
                  </a:cubicBezTo>
                  <a:lnTo>
                    <a:pt x="1328" y="2089"/>
                  </a:lnTo>
                  <a:cubicBezTo>
                    <a:pt x="1612" y="1656"/>
                    <a:pt x="1983" y="1290"/>
                    <a:pt x="2411" y="1006"/>
                  </a:cubicBezTo>
                  <a:lnTo>
                    <a:pt x="2570" y="1281"/>
                  </a:lnTo>
                  <a:cubicBezTo>
                    <a:pt x="2612" y="1353"/>
                    <a:pt x="2675" y="1383"/>
                    <a:pt x="2737" y="1383"/>
                  </a:cubicBezTo>
                  <a:cubicBezTo>
                    <a:pt x="2874" y="1383"/>
                    <a:pt x="3009" y="1237"/>
                    <a:pt x="2916" y="1079"/>
                  </a:cubicBezTo>
                  <a:lnTo>
                    <a:pt x="2758" y="804"/>
                  </a:lnTo>
                  <a:cubicBezTo>
                    <a:pt x="3219" y="573"/>
                    <a:pt x="3725" y="434"/>
                    <a:pt x="4240" y="410"/>
                  </a:cubicBezTo>
                  <a:lnTo>
                    <a:pt x="4240" y="727"/>
                  </a:lnTo>
                  <a:cubicBezTo>
                    <a:pt x="4240" y="860"/>
                    <a:pt x="4339" y="926"/>
                    <a:pt x="4439" y="926"/>
                  </a:cubicBezTo>
                  <a:cubicBezTo>
                    <a:pt x="4539" y="926"/>
                    <a:pt x="4639" y="860"/>
                    <a:pt x="4639" y="727"/>
                  </a:cubicBezTo>
                  <a:lnTo>
                    <a:pt x="4639" y="405"/>
                  </a:lnTo>
                  <a:close/>
                  <a:moveTo>
                    <a:pt x="4442" y="1"/>
                  </a:moveTo>
                  <a:cubicBezTo>
                    <a:pt x="2772" y="1"/>
                    <a:pt x="1275" y="1002"/>
                    <a:pt x="636" y="2541"/>
                  </a:cubicBezTo>
                  <a:cubicBezTo>
                    <a:pt x="0" y="4081"/>
                    <a:pt x="352" y="5852"/>
                    <a:pt x="1531" y="7026"/>
                  </a:cubicBezTo>
                  <a:cubicBezTo>
                    <a:pt x="2316" y="7815"/>
                    <a:pt x="3369" y="8233"/>
                    <a:pt x="4441" y="8233"/>
                  </a:cubicBezTo>
                  <a:cubicBezTo>
                    <a:pt x="4971" y="8233"/>
                    <a:pt x="5506" y="8131"/>
                    <a:pt x="6015" y="7921"/>
                  </a:cubicBezTo>
                  <a:cubicBezTo>
                    <a:pt x="7555" y="7281"/>
                    <a:pt x="8556" y="5780"/>
                    <a:pt x="8556" y="4115"/>
                  </a:cubicBezTo>
                  <a:cubicBezTo>
                    <a:pt x="8551" y="1844"/>
                    <a:pt x="6713"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83"/>
            <p:cNvSpPr/>
            <p:nvPr/>
          </p:nvSpPr>
          <p:spPr>
            <a:xfrm>
              <a:off x="5049756" y="3968564"/>
              <a:ext cx="41046" cy="88649"/>
            </a:xfrm>
            <a:custGeom>
              <a:avLst/>
              <a:gdLst/>
              <a:ahLst/>
              <a:cxnLst/>
              <a:rect l="l" t="t" r="r" b="b"/>
              <a:pathLst>
                <a:path w="1565" h="3380" extrusionOk="0">
                  <a:moveTo>
                    <a:pt x="780" y="2309"/>
                  </a:moveTo>
                  <a:cubicBezTo>
                    <a:pt x="952" y="2309"/>
                    <a:pt x="1117" y="2442"/>
                    <a:pt x="1117" y="2644"/>
                  </a:cubicBezTo>
                  <a:cubicBezTo>
                    <a:pt x="1117" y="2831"/>
                    <a:pt x="967" y="2981"/>
                    <a:pt x="785" y="2981"/>
                  </a:cubicBezTo>
                  <a:lnTo>
                    <a:pt x="780" y="2981"/>
                  </a:lnTo>
                  <a:cubicBezTo>
                    <a:pt x="481" y="2981"/>
                    <a:pt x="332" y="2620"/>
                    <a:pt x="544" y="2408"/>
                  </a:cubicBezTo>
                  <a:cubicBezTo>
                    <a:pt x="613" y="2339"/>
                    <a:pt x="697" y="2309"/>
                    <a:pt x="780" y="2309"/>
                  </a:cubicBezTo>
                  <a:close/>
                  <a:moveTo>
                    <a:pt x="782" y="1"/>
                  </a:moveTo>
                  <a:cubicBezTo>
                    <a:pt x="682" y="1"/>
                    <a:pt x="583" y="67"/>
                    <a:pt x="583" y="199"/>
                  </a:cubicBezTo>
                  <a:lnTo>
                    <a:pt x="583" y="1936"/>
                  </a:lnTo>
                  <a:cubicBezTo>
                    <a:pt x="226" y="2037"/>
                    <a:pt x="0" y="2384"/>
                    <a:pt x="53" y="2745"/>
                  </a:cubicBezTo>
                  <a:cubicBezTo>
                    <a:pt x="101" y="3110"/>
                    <a:pt x="414" y="3380"/>
                    <a:pt x="780" y="3380"/>
                  </a:cubicBezTo>
                  <a:cubicBezTo>
                    <a:pt x="1150" y="3380"/>
                    <a:pt x="1463" y="3110"/>
                    <a:pt x="1511" y="2745"/>
                  </a:cubicBezTo>
                  <a:cubicBezTo>
                    <a:pt x="1564" y="2384"/>
                    <a:pt x="1338" y="2037"/>
                    <a:pt x="982" y="1936"/>
                  </a:cubicBezTo>
                  <a:lnTo>
                    <a:pt x="982" y="199"/>
                  </a:lnTo>
                  <a:cubicBezTo>
                    <a:pt x="982" y="67"/>
                    <a:pt x="882" y="1"/>
                    <a:pt x="7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83"/>
            <p:cNvSpPr/>
            <p:nvPr/>
          </p:nvSpPr>
          <p:spPr>
            <a:xfrm>
              <a:off x="4923550" y="3826123"/>
              <a:ext cx="293276" cy="357822"/>
            </a:xfrm>
            <a:custGeom>
              <a:avLst/>
              <a:gdLst/>
              <a:ahLst/>
              <a:cxnLst/>
              <a:rect l="l" t="t" r="r" b="b"/>
              <a:pathLst>
                <a:path w="11182" h="13643" extrusionOk="0">
                  <a:moveTo>
                    <a:pt x="5986" y="1969"/>
                  </a:moveTo>
                  <a:lnTo>
                    <a:pt x="5986" y="2503"/>
                  </a:lnTo>
                  <a:cubicBezTo>
                    <a:pt x="5871" y="2493"/>
                    <a:pt x="5717" y="2488"/>
                    <a:pt x="5587" y="2488"/>
                  </a:cubicBezTo>
                  <a:cubicBezTo>
                    <a:pt x="5457" y="2488"/>
                    <a:pt x="5313" y="2488"/>
                    <a:pt x="5202" y="2503"/>
                  </a:cubicBezTo>
                  <a:lnTo>
                    <a:pt x="5202" y="2498"/>
                  </a:lnTo>
                  <a:lnTo>
                    <a:pt x="5202" y="1969"/>
                  </a:lnTo>
                  <a:close/>
                  <a:moveTo>
                    <a:pt x="9064" y="1865"/>
                  </a:moveTo>
                  <a:cubicBezTo>
                    <a:pt x="9081" y="1865"/>
                    <a:pt x="9099" y="1871"/>
                    <a:pt x="9114" y="1882"/>
                  </a:cubicBezTo>
                  <a:lnTo>
                    <a:pt x="10312" y="2743"/>
                  </a:lnTo>
                  <a:cubicBezTo>
                    <a:pt x="10346" y="2767"/>
                    <a:pt x="10355" y="2820"/>
                    <a:pt x="10327" y="2859"/>
                  </a:cubicBezTo>
                  <a:lnTo>
                    <a:pt x="10086" y="3196"/>
                  </a:lnTo>
                  <a:cubicBezTo>
                    <a:pt x="10069" y="3219"/>
                    <a:pt x="10043" y="3230"/>
                    <a:pt x="10018" y="3230"/>
                  </a:cubicBezTo>
                  <a:cubicBezTo>
                    <a:pt x="10001" y="3230"/>
                    <a:pt x="9984" y="3225"/>
                    <a:pt x="9970" y="3215"/>
                  </a:cubicBezTo>
                  <a:lnTo>
                    <a:pt x="8777" y="2354"/>
                  </a:lnTo>
                  <a:cubicBezTo>
                    <a:pt x="8739" y="2330"/>
                    <a:pt x="8729" y="2277"/>
                    <a:pt x="8753" y="2238"/>
                  </a:cubicBezTo>
                  <a:lnTo>
                    <a:pt x="8999" y="1901"/>
                  </a:lnTo>
                  <a:cubicBezTo>
                    <a:pt x="9013" y="1878"/>
                    <a:pt x="9038" y="1865"/>
                    <a:pt x="9064" y="1865"/>
                  </a:cubicBezTo>
                  <a:close/>
                  <a:moveTo>
                    <a:pt x="2124" y="1867"/>
                  </a:moveTo>
                  <a:cubicBezTo>
                    <a:pt x="2149" y="1867"/>
                    <a:pt x="2173" y="1878"/>
                    <a:pt x="2190" y="1901"/>
                  </a:cubicBezTo>
                  <a:lnTo>
                    <a:pt x="2435" y="2243"/>
                  </a:lnTo>
                  <a:cubicBezTo>
                    <a:pt x="2459" y="2277"/>
                    <a:pt x="2455" y="2330"/>
                    <a:pt x="2416" y="2358"/>
                  </a:cubicBezTo>
                  <a:lnTo>
                    <a:pt x="1223" y="3215"/>
                  </a:lnTo>
                  <a:cubicBezTo>
                    <a:pt x="1208" y="3226"/>
                    <a:pt x="1190" y="3232"/>
                    <a:pt x="1173" y="3232"/>
                  </a:cubicBezTo>
                  <a:cubicBezTo>
                    <a:pt x="1147" y="3232"/>
                    <a:pt x="1122" y="3219"/>
                    <a:pt x="1107" y="3196"/>
                  </a:cubicBezTo>
                  <a:lnTo>
                    <a:pt x="862" y="2859"/>
                  </a:lnTo>
                  <a:cubicBezTo>
                    <a:pt x="838" y="2820"/>
                    <a:pt x="843" y="2767"/>
                    <a:pt x="881" y="2743"/>
                  </a:cubicBezTo>
                  <a:lnTo>
                    <a:pt x="2074" y="1882"/>
                  </a:lnTo>
                  <a:cubicBezTo>
                    <a:pt x="2090" y="1872"/>
                    <a:pt x="2107" y="1867"/>
                    <a:pt x="2124" y="1867"/>
                  </a:cubicBezTo>
                  <a:close/>
                  <a:moveTo>
                    <a:pt x="2151" y="3042"/>
                  </a:moveTo>
                  <a:lnTo>
                    <a:pt x="2445" y="3455"/>
                  </a:lnTo>
                  <a:cubicBezTo>
                    <a:pt x="2387" y="3494"/>
                    <a:pt x="2334" y="3532"/>
                    <a:pt x="2281" y="3571"/>
                  </a:cubicBezTo>
                  <a:lnTo>
                    <a:pt x="1988" y="3157"/>
                  </a:lnTo>
                  <a:lnTo>
                    <a:pt x="2151" y="3042"/>
                  </a:lnTo>
                  <a:close/>
                  <a:moveTo>
                    <a:pt x="9037" y="3042"/>
                  </a:moveTo>
                  <a:lnTo>
                    <a:pt x="9201" y="3162"/>
                  </a:lnTo>
                  <a:lnTo>
                    <a:pt x="8907" y="3576"/>
                  </a:lnTo>
                  <a:cubicBezTo>
                    <a:pt x="8854" y="3532"/>
                    <a:pt x="8796" y="3494"/>
                    <a:pt x="8744" y="3455"/>
                  </a:cubicBezTo>
                  <a:lnTo>
                    <a:pt x="9037" y="3042"/>
                  </a:lnTo>
                  <a:close/>
                  <a:moveTo>
                    <a:pt x="4625" y="1"/>
                  </a:moveTo>
                  <a:cubicBezTo>
                    <a:pt x="4331" y="1"/>
                    <a:pt x="4095" y="236"/>
                    <a:pt x="4095" y="530"/>
                  </a:cubicBezTo>
                  <a:lnTo>
                    <a:pt x="4095" y="1439"/>
                  </a:lnTo>
                  <a:cubicBezTo>
                    <a:pt x="4095" y="1728"/>
                    <a:pt x="4331" y="1969"/>
                    <a:pt x="4625" y="1969"/>
                  </a:cubicBezTo>
                  <a:lnTo>
                    <a:pt x="4798" y="1969"/>
                  </a:lnTo>
                  <a:lnTo>
                    <a:pt x="4798" y="2541"/>
                  </a:lnTo>
                  <a:cubicBezTo>
                    <a:pt x="4086" y="2642"/>
                    <a:pt x="3402" y="2878"/>
                    <a:pt x="2782" y="3244"/>
                  </a:cubicBezTo>
                  <a:lnTo>
                    <a:pt x="2474" y="2806"/>
                  </a:lnTo>
                  <a:lnTo>
                    <a:pt x="2647" y="2681"/>
                  </a:lnTo>
                  <a:cubicBezTo>
                    <a:pt x="2864" y="2527"/>
                    <a:pt x="2912" y="2224"/>
                    <a:pt x="2758" y="2007"/>
                  </a:cubicBezTo>
                  <a:lnTo>
                    <a:pt x="2512" y="1666"/>
                  </a:lnTo>
                  <a:cubicBezTo>
                    <a:pt x="2419" y="1534"/>
                    <a:pt x="2271" y="1465"/>
                    <a:pt x="2120" y="1465"/>
                  </a:cubicBezTo>
                  <a:cubicBezTo>
                    <a:pt x="2023" y="1465"/>
                    <a:pt x="1924" y="1494"/>
                    <a:pt x="1839" y="1555"/>
                  </a:cubicBezTo>
                  <a:lnTo>
                    <a:pt x="645" y="2416"/>
                  </a:lnTo>
                  <a:cubicBezTo>
                    <a:pt x="429" y="2570"/>
                    <a:pt x="381" y="2873"/>
                    <a:pt x="535" y="3090"/>
                  </a:cubicBezTo>
                  <a:lnTo>
                    <a:pt x="780" y="3431"/>
                  </a:lnTo>
                  <a:cubicBezTo>
                    <a:pt x="873" y="3563"/>
                    <a:pt x="1022" y="3632"/>
                    <a:pt x="1172" y="3632"/>
                  </a:cubicBezTo>
                  <a:cubicBezTo>
                    <a:pt x="1270" y="3632"/>
                    <a:pt x="1368" y="3603"/>
                    <a:pt x="1454" y="3542"/>
                  </a:cubicBezTo>
                  <a:lnTo>
                    <a:pt x="1661" y="3393"/>
                  </a:lnTo>
                  <a:lnTo>
                    <a:pt x="1969" y="3821"/>
                  </a:lnTo>
                  <a:cubicBezTo>
                    <a:pt x="718" y="4885"/>
                    <a:pt x="1" y="6439"/>
                    <a:pt x="1" y="8075"/>
                  </a:cubicBezTo>
                  <a:cubicBezTo>
                    <a:pt x="15" y="11058"/>
                    <a:pt x="2363" y="13502"/>
                    <a:pt x="5342" y="13637"/>
                  </a:cubicBezTo>
                  <a:cubicBezTo>
                    <a:pt x="5428" y="13641"/>
                    <a:pt x="5513" y="13643"/>
                    <a:pt x="5598" y="13643"/>
                  </a:cubicBezTo>
                  <a:cubicBezTo>
                    <a:pt x="8466" y="13643"/>
                    <a:pt x="10888" y="11463"/>
                    <a:pt x="11164" y="8580"/>
                  </a:cubicBezTo>
                  <a:cubicBezTo>
                    <a:pt x="11182" y="8434"/>
                    <a:pt x="11071" y="8355"/>
                    <a:pt x="10962" y="8355"/>
                  </a:cubicBezTo>
                  <a:cubicBezTo>
                    <a:pt x="10866" y="8355"/>
                    <a:pt x="10771" y="8416"/>
                    <a:pt x="10764" y="8546"/>
                  </a:cubicBezTo>
                  <a:cubicBezTo>
                    <a:pt x="10577" y="10591"/>
                    <a:pt x="9201" y="12338"/>
                    <a:pt x="7252" y="12997"/>
                  </a:cubicBezTo>
                  <a:cubicBezTo>
                    <a:pt x="6709" y="13179"/>
                    <a:pt x="6150" y="13268"/>
                    <a:pt x="5596" y="13268"/>
                  </a:cubicBezTo>
                  <a:cubicBezTo>
                    <a:pt x="4162" y="13268"/>
                    <a:pt x="2761" y="12675"/>
                    <a:pt x="1762" y="11578"/>
                  </a:cubicBezTo>
                  <a:cubicBezTo>
                    <a:pt x="376" y="10062"/>
                    <a:pt x="15" y="7868"/>
                    <a:pt x="843" y="5982"/>
                  </a:cubicBezTo>
                  <a:cubicBezTo>
                    <a:pt x="1670" y="4100"/>
                    <a:pt x="3532" y="2888"/>
                    <a:pt x="5592" y="2883"/>
                  </a:cubicBezTo>
                  <a:cubicBezTo>
                    <a:pt x="8272" y="2883"/>
                    <a:pt x="10548" y="4976"/>
                    <a:pt x="10764" y="7647"/>
                  </a:cubicBezTo>
                  <a:cubicBezTo>
                    <a:pt x="10776" y="7770"/>
                    <a:pt x="10869" y="7829"/>
                    <a:pt x="10963" y="7829"/>
                  </a:cubicBezTo>
                  <a:cubicBezTo>
                    <a:pt x="11070" y="7829"/>
                    <a:pt x="11177" y="7754"/>
                    <a:pt x="11164" y="7613"/>
                  </a:cubicBezTo>
                  <a:cubicBezTo>
                    <a:pt x="11044" y="6140"/>
                    <a:pt x="10341" y="4779"/>
                    <a:pt x="9220" y="3821"/>
                  </a:cubicBezTo>
                  <a:lnTo>
                    <a:pt x="9518" y="3393"/>
                  </a:lnTo>
                  <a:lnTo>
                    <a:pt x="9725" y="3542"/>
                  </a:lnTo>
                  <a:cubicBezTo>
                    <a:pt x="9810" y="3603"/>
                    <a:pt x="9909" y="3632"/>
                    <a:pt x="10007" y="3632"/>
                  </a:cubicBezTo>
                  <a:cubicBezTo>
                    <a:pt x="10158" y="3632"/>
                    <a:pt x="10307" y="3563"/>
                    <a:pt x="10404" y="3431"/>
                  </a:cubicBezTo>
                  <a:lnTo>
                    <a:pt x="10644" y="3095"/>
                  </a:lnTo>
                  <a:cubicBezTo>
                    <a:pt x="10803" y="2878"/>
                    <a:pt x="10755" y="2575"/>
                    <a:pt x="10538" y="2416"/>
                  </a:cubicBezTo>
                  <a:lnTo>
                    <a:pt x="9350" y="1555"/>
                  </a:lnTo>
                  <a:cubicBezTo>
                    <a:pt x="9263" y="1494"/>
                    <a:pt x="9163" y="1465"/>
                    <a:pt x="9066" y="1465"/>
                  </a:cubicBezTo>
                  <a:cubicBezTo>
                    <a:pt x="8915" y="1465"/>
                    <a:pt x="8768" y="1534"/>
                    <a:pt x="8671" y="1666"/>
                  </a:cubicBezTo>
                  <a:lnTo>
                    <a:pt x="8426" y="2007"/>
                  </a:lnTo>
                  <a:cubicBezTo>
                    <a:pt x="8272" y="2224"/>
                    <a:pt x="8320" y="2522"/>
                    <a:pt x="8537" y="2681"/>
                  </a:cubicBezTo>
                  <a:lnTo>
                    <a:pt x="8710" y="2806"/>
                  </a:lnTo>
                  <a:lnTo>
                    <a:pt x="8402" y="3239"/>
                  </a:lnTo>
                  <a:cubicBezTo>
                    <a:pt x="7781" y="2878"/>
                    <a:pt x="7098" y="2642"/>
                    <a:pt x="6386" y="2541"/>
                  </a:cubicBezTo>
                  <a:lnTo>
                    <a:pt x="6386" y="1969"/>
                  </a:lnTo>
                  <a:lnTo>
                    <a:pt x="6559" y="1969"/>
                  </a:lnTo>
                  <a:cubicBezTo>
                    <a:pt x="6852" y="1969"/>
                    <a:pt x="7088" y="1728"/>
                    <a:pt x="7088" y="1439"/>
                  </a:cubicBezTo>
                  <a:lnTo>
                    <a:pt x="7088" y="530"/>
                  </a:lnTo>
                  <a:cubicBezTo>
                    <a:pt x="7088" y="236"/>
                    <a:pt x="6852" y="1"/>
                    <a:pt x="6559" y="1"/>
                  </a:cubicBezTo>
                  <a:lnTo>
                    <a:pt x="6059" y="1"/>
                  </a:lnTo>
                  <a:cubicBezTo>
                    <a:pt x="5794" y="1"/>
                    <a:pt x="5794" y="400"/>
                    <a:pt x="6059" y="400"/>
                  </a:cubicBezTo>
                  <a:lnTo>
                    <a:pt x="6559" y="400"/>
                  </a:lnTo>
                  <a:cubicBezTo>
                    <a:pt x="6631" y="400"/>
                    <a:pt x="6689" y="458"/>
                    <a:pt x="6689" y="530"/>
                  </a:cubicBezTo>
                  <a:lnTo>
                    <a:pt x="6689" y="1439"/>
                  </a:lnTo>
                  <a:cubicBezTo>
                    <a:pt x="6689" y="1507"/>
                    <a:pt x="6631" y="1564"/>
                    <a:pt x="6559" y="1569"/>
                  </a:cubicBezTo>
                  <a:lnTo>
                    <a:pt x="4625" y="1569"/>
                  </a:lnTo>
                  <a:cubicBezTo>
                    <a:pt x="4552" y="1564"/>
                    <a:pt x="4495" y="1507"/>
                    <a:pt x="4495" y="1439"/>
                  </a:cubicBezTo>
                  <a:lnTo>
                    <a:pt x="4495" y="530"/>
                  </a:lnTo>
                  <a:cubicBezTo>
                    <a:pt x="4495" y="458"/>
                    <a:pt x="4552" y="400"/>
                    <a:pt x="4625" y="400"/>
                  </a:cubicBezTo>
                  <a:lnTo>
                    <a:pt x="5125" y="400"/>
                  </a:lnTo>
                  <a:cubicBezTo>
                    <a:pt x="5390" y="400"/>
                    <a:pt x="5390"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5" name="Google Shape;16145;p83"/>
          <p:cNvGrpSpPr/>
          <p:nvPr/>
        </p:nvGrpSpPr>
        <p:grpSpPr>
          <a:xfrm>
            <a:off x="5332567" y="3641181"/>
            <a:ext cx="360995" cy="359212"/>
            <a:chOff x="5332567" y="3825756"/>
            <a:chExt cx="360995" cy="359212"/>
          </a:xfrm>
        </p:grpSpPr>
        <p:sp>
          <p:nvSpPr>
            <p:cNvPr id="16146" name="Google Shape;16146;p83"/>
            <p:cNvSpPr/>
            <p:nvPr/>
          </p:nvSpPr>
          <p:spPr>
            <a:xfrm>
              <a:off x="5439077" y="4024901"/>
              <a:ext cx="55681" cy="55681"/>
            </a:xfrm>
            <a:custGeom>
              <a:avLst/>
              <a:gdLst/>
              <a:ahLst/>
              <a:cxnLst/>
              <a:rect l="l" t="t" r="r" b="b"/>
              <a:pathLst>
                <a:path w="2123" h="2123" extrusionOk="0">
                  <a:moveTo>
                    <a:pt x="1314" y="0"/>
                  </a:moveTo>
                  <a:lnTo>
                    <a:pt x="1" y="1314"/>
                  </a:lnTo>
                  <a:cubicBezTo>
                    <a:pt x="97" y="1328"/>
                    <a:pt x="188" y="1371"/>
                    <a:pt x="260" y="1444"/>
                  </a:cubicBezTo>
                  <a:lnTo>
                    <a:pt x="684" y="1862"/>
                  </a:lnTo>
                  <a:cubicBezTo>
                    <a:pt x="751" y="1934"/>
                    <a:pt x="794" y="2026"/>
                    <a:pt x="809" y="2122"/>
                  </a:cubicBezTo>
                  <a:lnTo>
                    <a:pt x="2123" y="809"/>
                  </a:lnTo>
                  <a:cubicBezTo>
                    <a:pt x="1815" y="582"/>
                    <a:pt x="1540" y="308"/>
                    <a:pt x="1314" y="0"/>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7" name="Google Shape;16147;p83"/>
            <p:cNvSpPr/>
            <p:nvPr/>
          </p:nvSpPr>
          <p:spPr>
            <a:xfrm>
              <a:off x="5439077" y="4024901"/>
              <a:ext cx="44954" cy="55681"/>
            </a:xfrm>
            <a:custGeom>
              <a:avLst/>
              <a:gdLst/>
              <a:ahLst/>
              <a:cxnLst/>
              <a:rect l="l" t="t" r="r" b="b"/>
              <a:pathLst>
                <a:path w="1714" h="2123" extrusionOk="0">
                  <a:moveTo>
                    <a:pt x="1314" y="0"/>
                  </a:moveTo>
                  <a:lnTo>
                    <a:pt x="1" y="1309"/>
                  </a:lnTo>
                  <a:cubicBezTo>
                    <a:pt x="97" y="1323"/>
                    <a:pt x="188" y="1371"/>
                    <a:pt x="260" y="1439"/>
                  </a:cubicBezTo>
                  <a:lnTo>
                    <a:pt x="679" y="1862"/>
                  </a:lnTo>
                  <a:cubicBezTo>
                    <a:pt x="751" y="1930"/>
                    <a:pt x="794" y="2021"/>
                    <a:pt x="809" y="2122"/>
                  </a:cubicBezTo>
                  <a:lnTo>
                    <a:pt x="1305" y="1627"/>
                  </a:lnTo>
                  <a:lnTo>
                    <a:pt x="1122" y="1439"/>
                  </a:lnTo>
                  <a:cubicBezTo>
                    <a:pt x="1011" y="1338"/>
                    <a:pt x="1011" y="1165"/>
                    <a:pt x="1112" y="1059"/>
                  </a:cubicBezTo>
                  <a:lnTo>
                    <a:pt x="1714" y="457"/>
                  </a:lnTo>
                  <a:cubicBezTo>
                    <a:pt x="1569" y="313"/>
                    <a:pt x="1434" y="159"/>
                    <a:pt x="1314" y="0"/>
                  </a:cubicBezTo>
                  <a:close/>
                </a:path>
              </a:pathLst>
            </a:custGeom>
            <a:solidFill>
              <a:srgbClr val="C5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8" name="Google Shape;16148;p83"/>
            <p:cNvSpPr/>
            <p:nvPr/>
          </p:nvSpPr>
          <p:spPr>
            <a:xfrm>
              <a:off x="5434278" y="3831027"/>
              <a:ext cx="254328" cy="242526"/>
            </a:xfrm>
            <a:custGeom>
              <a:avLst/>
              <a:gdLst/>
              <a:ahLst/>
              <a:cxnLst/>
              <a:rect l="l" t="t" r="r" b="b"/>
              <a:pathLst>
                <a:path w="9697" h="9247" extrusionOk="0">
                  <a:moveTo>
                    <a:pt x="5077" y="0"/>
                  </a:moveTo>
                  <a:cubicBezTo>
                    <a:pt x="3873" y="0"/>
                    <a:pt x="2691" y="471"/>
                    <a:pt x="1805" y="1353"/>
                  </a:cubicBezTo>
                  <a:cubicBezTo>
                    <a:pt x="1" y="3163"/>
                    <a:pt x="1" y="6088"/>
                    <a:pt x="1805" y="7893"/>
                  </a:cubicBezTo>
                  <a:cubicBezTo>
                    <a:pt x="2690" y="8777"/>
                    <a:pt x="3871" y="9247"/>
                    <a:pt x="5073" y="9247"/>
                  </a:cubicBezTo>
                  <a:cubicBezTo>
                    <a:pt x="5669" y="9247"/>
                    <a:pt x="6270" y="9131"/>
                    <a:pt x="6843" y="8893"/>
                  </a:cubicBezTo>
                  <a:cubicBezTo>
                    <a:pt x="8570" y="8176"/>
                    <a:pt x="9696" y="6492"/>
                    <a:pt x="9696" y="4625"/>
                  </a:cubicBezTo>
                  <a:cubicBezTo>
                    <a:pt x="9696" y="2754"/>
                    <a:pt x="8570" y="1070"/>
                    <a:pt x="6843" y="353"/>
                  </a:cubicBezTo>
                  <a:cubicBezTo>
                    <a:pt x="6272" y="115"/>
                    <a:pt x="5672" y="0"/>
                    <a:pt x="5077"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83"/>
            <p:cNvSpPr/>
            <p:nvPr/>
          </p:nvSpPr>
          <p:spPr>
            <a:xfrm>
              <a:off x="5446028" y="3831080"/>
              <a:ext cx="131767" cy="242395"/>
            </a:xfrm>
            <a:custGeom>
              <a:avLst/>
              <a:gdLst/>
              <a:ahLst/>
              <a:cxnLst/>
              <a:rect l="l" t="t" r="r" b="b"/>
              <a:pathLst>
                <a:path w="5024" h="9242" extrusionOk="0">
                  <a:moveTo>
                    <a:pt x="4614" y="1"/>
                  </a:moveTo>
                  <a:cubicBezTo>
                    <a:pt x="2089" y="1"/>
                    <a:pt x="0" y="2048"/>
                    <a:pt x="0" y="4623"/>
                  </a:cubicBezTo>
                  <a:cubicBezTo>
                    <a:pt x="0" y="7195"/>
                    <a:pt x="2089" y="9241"/>
                    <a:pt x="4614" y="9241"/>
                  </a:cubicBezTo>
                  <a:cubicBezTo>
                    <a:pt x="4749" y="9241"/>
                    <a:pt x="4886" y="9235"/>
                    <a:pt x="5024" y="9223"/>
                  </a:cubicBezTo>
                  <a:cubicBezTo>
                    <a:pt x="3936" y="9132"/>
                    <a:pt x="2916" y="8660"/>
                    <a:pt x="2151" y="7891"/>
                  </a:cubicBezTo>
                  <a:cubicBezTo>
                    <a:pt x="876" y="6620"/>
                    <a:pt x="457" y="4724"/>
                    <a:pt x="1073" y="3036"/>
                  </a:cubicBezTo>
                  <a:cubicBezTo>
                    <a:pt x="1689" y="1351"/>
                    <a:pt x="3229" y="173"/>
                    <a:pt x="5024" y="19"/>
                  </a:cubicBezTo>
                  <a:cubicBezTo>
                    <a:pt x="4886" y="7"/>
                    <a:pt x="4749" y="1"/>
                    <a:pt x="4614"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83"/>
            <p:cNvSpPr/>
            <p:nvPr/>
          </p:nvSpPr>
          <p:spPr>
            <a:xfrm>
              <a:off x="5469239" y="3854212"/>
              <a:ext cx="205729" cy="196208"/>
            </a:xfrm>
            <a:custGeom>
              <a:avLst/>
              <a:gdLst/>
              <a:ahLst/>
              <a:cxnLst/>
              <a:rect l="l" t="t" r="r" b="b"/>
              <a:pathLst>
                <a:path w="7844" h="7481" extrusionOk="0">
                  <a:moveTo>
                    <a:pt x="3740" y="0"/>
                  </a:moveTo>
                  <a:cubicBezTo>
                    <a:pt x="3258" y="0"/>
                    <a:pt x="2773" y="94"/>
                    <a:pt x="2310" y="287"/>
                  </a:cubicBezTo>
                  <a:cubicBezTo>
                    <a:pt x="910" y="864"/>
                    <a:pt x="1" y="2231"/>
                    <a:pt x="1" y="3741"/>
                  </a:cubicBezTo>
                  <a:cubicBezTo>
                    <a:pt x="1" y="5252"/>
                    <a:pt x="910" y="6619"/>
                    <a:pt x="2310" y="7196"/>
                  </a:cubicBezTo>
                  <a:cubicBezTo>
                    <a:pt x="2773" y="7388"/>
                    <a:pt x="3258" y="7481"/>
                    <a:pt x="3740" y="7481"/>
                  </a:cubicBezTo>
                  <a:cubicBezTo>
                    <a:pt x="4712" y="7481"/>
                    <a:pt x="5668" y="7102"/>
                    <a:pt x="6386" y="6388"/>
                  </a:cubicBezTo>
                  <a:cubicBezTo>
                    <a:pt x="7844" y="4925"/>
                    <a:pt x="7844" y="2558"/>
                    <a:pt x="6386" y="1095"/>
                  </a:cubicBezTo>
                  <a:cubicBezTo>
                    <a:pt x="5668" y="381"/>
                    <a:pt x="4712" y="0"/>
                    <a:pt x="3740"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83"/>
            <p:cNvSpPr/>
            <p:nvPr/>
          </p:nvSpPr>
          <p:spPr>
            <a:xfrm>
              <a:off x="5469108" y="3854186"/>
              <a:ext cx="108818" cy="196182"/>
            </a:xfrm>
            <a:custGeom>
              <a:avLst/>
              <a:gdLst/>
              <a:ahLst/>
              <a:cxnLst/>
              <a:rect l="l" t="t" r="r" b="b"/>
              <a:pathLst>
                <a:path w="4149" h="7480" extrusionOk="0">
                  <a:moveTo>
                    <a:pt x="3738" y="1"/>
                  </a:moveTo>
                  <a:cubicBezTo>
                    <a:pt x="1701" y="1"/>
                    <a:pt x="1" y="1654"/>
                    <a:pt x="1" y="3742"/>
                  </a:cubicBezTo>
                  <a:cubicBezTo>
                    <a:pt x="1" y="5827"/>
                    <a:pt x="1701" y="7479"/>
                    <a:pt x="3737" y="7479"/>
                  </a:cubicBezTo>
                  <a:cubicBezTo>
                    <a:pt x="3873" y="7479"/>
                    <a:pt x="4010" y="7472"/>
                    <a:pt x="4148" y="7457"/>
                  </a:cubicBezTo>
                  <a:cubicBezTo>
                    <a:pt x="3297" y="7370"/>
                    <a:pt x="2508" y="6990"/>
                    <a:pt x="1901" y="6384"/>
                  </a:cubicBezTo>
                  <a:cubicBezTo>
                    <a:pt x="886" y="5369"/>
                    <a:pt x="540" y="3853"/>
                    <a:pt x="1021" y="2496"/>
                  </a:cubicBezTo>
                  <a:cubicBezTo>
                    <a:pt x="1497" y="1139"/>
                    <a:pt x="2715" y="177"/>
                    <a:pt x="4148" y="23"/>
                  </a:cubicBezTo>
                  <a:cubicBezTo>
                    <a:pt x="4010" y="8"/>
                    <a:pt x="3873" y="1"/>
                    <a:pt x="3738"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83"/>
            <p:cNvSpPr/>
            <p:nvPr/>
          </p:nvSpPr>
          <p:spPr>
            <a:xfrm>
              <a:off x="5531451" y="3892898"/>
              <a:ext cx="62762" cy="53740"/>
            </a:xfrm>
            <a:custGeom>
              <a:avLst/>
              <a:gdLst/>
              <a:ahLst/>
              <a:cxnLst/>
              <a:rect l="l" t="t" r="r" b="b"/>
              <a:pathLst>
                <a:path w="2393" h="2049" extrusionOk="0">
                  <a:moveTo>
                    <a:pt x="1367" y="0"/>
                  </a:moveTo>
                  <a:cubicBezTo>
                    <a:pt x="458" y="0"/>
                    <a:pt x="1" y="1102"/>
                    <a:pt x="645" y="1747"/>
                  </a:cubicBezTo>
                  <a:cubicBezTo>
                    <a:pt x="854" y="1955"/>
                    <a:pt x="1110" y="2049"/>
                    <a:pt x="1362" y="2049"/>
                  </a:cubicBezTo>
                  <a:cubicBezTo>
                    <a:pt x="1888" y="2049"/>
                    <a:pt x="2392" y="1640"/>
                    <a:pt x="2392" y="1025"/>
                  </a:cubicBezTo>
                  <a:cubicBezTo>
                    <a:pt x="2392" y="457"/>
                    <a:pt x="1930" y="0"/>
                    <a:pt x="1367" y="0"/>
                  </a:cubicBezTo>
                  <a:close/>
                </a:path>
              </a:pathLst>
            </a:custGeom>
            <a:solidFill>
              <a:srgbClr val="E2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83"/>
            <p:cNvSpPr/>
            <p:nvPr/>
          </p:nvSpPr>
          <p:spPr>
            <a:xfrm>
              <a:off x="5540420" y="3892845"/>
              <a:ext cx="37374" cy="53740"/>
            </a:xfrm>
            <a:custGeom>
              <a:avLst/>
              <a:gdLst/>
              <a:ahLst/>
              <a:cxnLst/>
              <a:rect l="l" t="t" r="r" b="b"/>
              <a:pathLst>
                <a:path w="1425" h="2049" extrusionOk="0">
                  <a:moveTo>
                    <a:pt x="1023" y="0"/>
                  </a:moveTo>
                  <a:cubicBezTo>
                    <a:pt x="484" y="0"/>
                    <a:pt x="0" y="436"/>
                    <a:pt x="0" y="1027"/>
                  </a:cubicBezTo>
                  <a:cubicBezTo>
                    <a:pt x="0" y="1614"/>
                    <a:pt x="484" y="2049"/>
                    <a:pt x="1022" y="2049"/>
                  </a:cubicBezTo>
                  <a:cubicBezTo>
                    <a:pt x="1155" y="2049"/>
                    <a:pt x="1291" y="2022"/>
                    <a:pt x="1425" y="1965"/>
                  </a:cubicBezTo>
                  <a:cubicBezTo>
                    <a:pt x="1049" y="1806"/>
                    <a:pt x="804" y="1436"/>
                    <a:pt x="804" y="1027"/>
                  </a:cubicBezTo>
                  <a:cubicBezTo>
                    <a:pt x="804" y="618"/>
                    <a:pt x="1049" y="247"/>
                    <a:pt x="1425" y="84"/>
                  </a:cubicBezTo>
                  <a:cubicBezTo>
                    <a:pt x="1292" y="27"/>
                    <a:pt x="1155" y="0"/>
                    <a:pt x="1023" y="0"/>
                  </a:cubicBezTo>
                  <a:close/>
                </a:path>
              </a:pathLst>
            </a:custGeom>
            <a:solidFill>
              <a:srgbClr val="DA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83"/>
            <p:cNvSpPr/>
            <p:nvPr/>
          </p:nvSpPr>
          <p:spPr>
            <a:xfrm>
              <a:off x="5523372" y="3946533"/>
              <a:ext cx="87862" cy="56179"/>
            </a:xfrm>
            <a:custGeom>
              <a:avLst/>
              <a:gdLst/>
              <a:ahLst/>
              <a:cxnLst/>
              <a:rect l="l" t="t" r="r" b="b"/>
              <a:pathLst>
                <a:path w="3350" h="2142" extrusionOk="0">
                  <a:moveTo>
                    <a:pt x="1098" y="0"/>
                  </a:moveTo>
                  <a:cubicBezTo>
                    <a:pt x="492" y="0"/>
                    <a:pt x="6" y="491"/>
                    <a:pt x="1" y="1097"/>
                  </a:cubicBezTo>
                  <a:lnTo>
                    <a:pt x="1" y="1954"/>
                  </a:lnTo>
                  <a:cubicBezTo>
                    <a:pt x="1" y="2055"/>
                    <a:pt x="87" y="2141"/>
                    <a:pt x="188" y="2141"/>
                  </a:cubicBezTo>
                  <a:lnTo>
                    <a:pt x="3162" y="2141"/>
                  </a:lnTo>
                  <a:cubicBezTo>
                    <a:pt x="3268" y="2141"/>
                    <a:pt x="3350" y="2055"/>
                    <a:pt x="3350" y="1954"/>
                  </a:cubicBezTo>
                  <a:lnTo>
                    <a:pt x="3350" y="1097"/>
                  </a:lnTo>
                  <a:cubicBezTo>
                    <a:pt x="3350" y="491"/>
                    <a:pt x="2859" y="5"/>
                    <a:pt x="2253"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83"/>
            <p:cNvSpPr/>
            <p:nvPr/>
          </p:nvSpPr>
          <p:spPr>
            <a:xfrm>
              <a:off x="5523372" y="3946533"/>
              <a:ext cx="49885" cy="56179"/>
            </a:xfrm>
            <a:custGeom>
              <a:avLst/>
              <a:gdLst/>
              <a:ahLst/>
              <a:cxnLst/>
              <a:rect l="l" t="t" r="r" b="b"/>
              <a:pathLst>
                <a:path w="1902" h="2142" extrusionOk="0">
                  <a:moveTo>
                    <a:pt x="1098" y="0"/>
                  </a:moveTo>
                  <a:cubicBezTo>
                    <a:pt x="492" y="5"/>
                    <a:pt x="6" y="491"/>
                    <a:pt x="1" y="1097"/>
                  </a:cubicBezTo>
                  <a:lnTo>
                    <a:pt x="1" y="1954"/>
                  </a:lnTo>
                  <a:cubicBezTo>
                    <a:pt x="1" y="2059"/>
                    <a:pt x="87" y="2141"/>
                    <a:pt x="188" y="2141"/>
                  </a:cubicBezTo>
                  <a:lnTo>
                    <a:pt x="992" y="2141"/>
                  </a:lnTo>
                  <a:cubicBezTo>
                    <a:pt x="886" y="2141"/>
                    <a:pt x="804" y="2055"/>
                    <a:pt x="804" y="1954"/>
                  </a:cubicBezTo>
                  <a:lnTo>
                    <a:pt x="804" y="1097"/>
                  </a:lnTo>
                  <a:cubicBezTo>
                    <a:pt x="804" y="491"/>
                    <a:pt x="1295" y="5"/>
                    <a:pt x="1901"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83"/>
            <p:cNvSpPr/>
            <p:nvPr/>
          </p:nvSpPr>
          <p:spPr>
            <a:xfrm>
              <a:off x="5338495" y="4055272"/>
              <a:ext cx="127098" cy="124528"/>
            </a:xfrm>
            <a:custGeom>
              <a:avLst/>
              <a:gdLst/>
              <a:ahLst/>
              <a:cxnLst/>
              <a:rect l="l" t="t" r="r" b="b"/>
              <a:pathLst>
                <a:path w="4846" h="4748" extrusionOk="0">
                  <a:moveTo>
                    <a:pt x="3845" y="1"/>
                  </a:moveTo>
                  <a:cubicBezTo>
                    <a:pt x="3709" y="1"/>
                    <a:pt x="3573" y="52"/>
                    <a:pt x="3470" y="156"/>
                  </a:cubicBezTo>
                  <a:lnTo>
                    <a:pt x="207" y="3418"/>
                  </a:lnTo>
                  <a:cubicBezTo>
                    <a:pt x="1" y="3625"/>
                    <a:pt x="1" y="3962"/>
                    <a:pt x="207" y="4169"/>
                  </a:cubicBezTo>
                  <a:lnTo>
                    <a:pt x="631" y="4592"/>
                  </a:lnTo>
                  <a:cubicBezTo>
                    <a:pt x="734" y="4696"/>
                    <a:pt x="869" y="4747"/>
                    <a:pt x="1004" y="4747"/>
                  </a:cubicBezTo>
                  <a:cubicBezTo>
                    <a:pt x="1140" y="4747"/>
                    <a:pt x="1276" y="4696"/>
                    <a:pt x="1382" y="4592"/>
                  </a:cubicBezTo>
                  <a:lnTo>
                    <a:pt x="4639" y="1330"/>
                  </a:lnTo>
                  <a:cubicBezTo>
                    <a:pt x="4846" y="1118"/>
                    <a:pt x="4846" y="786"/>
                    <a:pt x="4639" y="579"/>
                  </a:cubicBezTo>
                  <a:lnTo>
                    <a:pt x="4220" y="156"/>
                  </a:lnTo>
                  <a:cubicBezTo>
                    <a:pt x="4117" y="52"/>
                    <a:pt x="3981" y="1"/>
                    <a:pt x="3845" y="1"/>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83"/>
            <p:cNvSpPr/>
            <p:nvPr/>
          </p:nvSpPr>
          <p:spPr>
            <a:xfrm>
              <a:off x="5338495" y="4055272"/>
              <a:ext cx="111336" cy="124528"/>
            </a:xfrm>
            <a:custGeom>
              <a:avLst/>
              <a:gdLst/>
              <a:ahLst/>
              <a:cxnLst/>
              <a:rect l="l" t="t" r="r" b="b"/>
              <a:pathLst>
                <a:path w="4245" h="4748" extrusionOk="0">
                  <a:moveTo>
                    <a:pt x="3845" y="1"/>
                  </a:moveTo>
                  <a:cubicBezTo>
                    <a:pt x="3709" y="1"/>
                    <a:pt x="3573" y="52"/>
                    <a:pt x="3470" y="156"/>
                  </a:cubicBezTo>
                  <a:lnTo>
                    <a:pt x="207" y="3418"/>
                  </a:lnTo>
                  <a:cubicBezTo>
                    <a:pt x="1" y="3625"/>
                    <a:pt x="1" y="3962"/>
                    <a:pt x="207" y="4169"/>
                  </a:cubicBezTo>
                  <a:lnTo>
                    <a:pt x="626" y="4592"/>
                  </a:lnTo>
                  <a:cubicBezTo>
                    <a:pt x="730" y="4696"/>
                    <a:pt x="865" y="4747"/>
                    <a:pt x="1001" y="4747"/>
                  </a:cubicBezTo>
                  <a:cubicBezTo>
                    <a:pt x="1137" y="4747"/>
                    <a:pt x="1273" y="4696"/>
                    <a:pt x="1377" y="4592"/>
                  </a:cubicBezTo>
                  <a:lnTo>
                    <a:pt x="1406" y="4563"/>
                  </a:lnTo>
                  <a:lnTo>
                    <a:pt x="1011" y="4169"/>
                  </a:lnTo>
                  <a:cubicBezTo>
                    <a:pt x="804" y="3962"/>
                    <a:pt x="804" y="3625"/>
                    <a:pt x="1011" y="3418"/>
                  </a:cubicBezTo>
                  <a:lnTo>
                    <a:pt x="4245" y="185"/>
                  </a:lnTo>
                  <a:lnTo>
                    <a:pt x="4220" y="156"/>
                  </a:lnTo>
                  <a:cubicBezTo>
                    <a:pt x="4117" y="52"/>
                    <a:pt x="3981" y="1"/>
                    <a:pt x="38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83"/>
            <p:cNvSpPr/>
            <p:nvPr/>
          </p:nvSpPr>
          <p:spPr>
            <a:xfrm>
              <a:off x="5419276" y="4055272"/>
              <a:ext cx="46449" cy="45111"/>
            </a:xfrm>
            <a:custGeom>
              <a:avLst/>
              <a:gdLst/>
              <a:ahLst/>
              <a:cxnLst/>
              <a:rect l="l" t="t" r="r" b="b"/>
              <a:pathLst>
                <a:path w="1771" h="1720" extrusionOk="0">
                  <a:moveTo>
                    <a:pt x="765" y="1"/>
                  </a:moveTo>
                  <a:cubicBezTo>
                    <a:pt x="629" y="1"/>
                    <a:pt x="493" y="52"/>
                    <a:pt x="390" y="156"/>
                  </a:cubicBezTo>
                  <a:lnTo>
                    <a:pt x="0" y="545"/>
                  </a:lnTo>
                  <a:lnTo>
                    <a:pt x="1174" y="1720"/>
                  </a:lnTo>
                  <a:lnTo>
                    <a:pt x="1564" y="1330"/>
                  </a:lnTo>
                  <a:cubicBezTo>
                    <a:pt x="1771" y="1123"/>
                    <a:pt x="1771" y="786"/>
                    <a:pt x="1564" y="579"/>
                  </a:cubicBezTo>
                  <a:lnTo>
                    <a:pt x="1140" y="156"/>
                  </a:lnTo>
                  <a:cubicBezTo>
                    <a:pt x="1037" y="52"/>
                    <a:pt x="901" y="1"/>
                    <a:pt x="76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83"/>
            <p:cNvSpPr/>
            <p:nvPr/>
          </p:nvSpPr>
          <p:spPr>
            <a:xfrm>
              <a:off x="5419276" y="4055299"/>
              <a:ext cx="30555" cy="24759"/>
            </a:xfrm>
            <a:custGeom>
              <a:avLst/>
              <a:gdLst/>
              <a:ahLst/>
              <a:cxnLst/>
              <a:rect l="l" t="t" r="r" b="b"/>
              <a:pathLst>
                <a:path w="1165" h="944" extrusionOk="0">
                  <a:moveTo>
                    <a:pt x="712" y="1"/>
                  </a:moveTo>
                  <a:cubicBezTo>
                    <a:pt x="698" y="1"/>
                    <a:pt x="679" y="6"/>
                    <a:pt x="664" y="10"/>
                  </a:cubicBezTo>
                  <a:cubicBezTo>
                    <a:pt x="558" y="30"/>
                    <a:pt x="462" y="78"/>
                    <a:pt x="390" y="155"/>
                  </a:cubicBezTo>
                  <a:lnTo>
                    <a:pt x="96" y="448"/>
                  </a:lnTo>
                  <a:lnTo>
                    <a:pt x="0" y="544"/>
                  </a:lnTo>
                  <a:lnTo>
                    <a:pt x="404" y="944"/>
                  </a:lnTo>
                  <a:lnTo>
                    <a:pt x="1165" y="184"/>
                  </a:lnTo>
                  <a:lnTo>
                    <a:pt x="1140" y="155"/>
                  </a:lnTo>
                  <a:cubicBezTo>
                    <a:pt x="1126" y="145"/>
                    <a:pt x="1116" y="135"/>
                    <a:pt x="1102" y="126"/>
                  </a:cubicBezTo>
                  <a:lnTo>
                    <a:pt x="1088" y="111"/>
                  </a:lnTo>
                  <a:cubicBezTo>
                    <a:pt x="1073" y="102"/>
                    <a:pt x="1054" y="87"/>
                    <a:pt x="1039" y="78"/>
                  </a:cubicBezTo>
                  <a:cubicBezTo>
                    <a:pt x="958" y="30"/>
                    <a:pt x="861" y="1"/>
                    <a:pt x="765"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83"/>
            <p:cNvSpPr/>
            <p:nvPr/>
          </p:nvSpPr>
          <p:spPr>
            <a:xfrm>
              <a:off x="5332567" y="3825756"/>
              <a:ext cx="360995" cy="359212"/>
            </a:xfrm>
            <a:custGeom>
              <a:avLst/>
              <a:gdLst/>
              <a:ahLst/>
              <a:cxnLst/>
              <a:rect l="l" t="t" r="r" b="b"/>
              <a:pathLst>
                <a:path w="13764" h="13696" extrusionOk="0">
                  <a:moveTo>
                    <a:pt x="5284" y="7959"/>
                  </a:moveTo>
                  <a:cubicBezTo>
                    <a:pt x="5442" y="8146"/>
                    <a:pt x="5621" y="8325"/>
                    <a:pt x="5808" y="8483"/>
                  </a:cubicBezTo>
                  <a:lnTo>
                    <a:pt x="5053" y="9239"/>
                  </a:lnTo>
                  <a:cubicBezTo>
                    <a:pt x="5038" y="9220"/>
                    <a:pt x="5024" y="9200"/>
                    <a:pt x="5005" y="9186"/>
                  </a:cubicBezTo>
                  <a:lnTo>
                    <a:pt x="4586" y="8762"/>
                  </a:lnTo>
                  <a:cubicBezTo>
                    <a:pt x="4567" y="8748"/>
                    <a:pt x="4548" y="8729"/>
                    <a:pt x="4528" y="8714"/>
                  </a:cubicBezTo>
                  <a:lnTo>
                    <a:pt x="5284" y="7959"/>
                  </a:lnTo>
                  <a:close/>
                  <a:moveTo>
                    <a:pt x="4064" y="8949"/>
                  </a:moveTo>
                  <a:cubicBezTo>
                    <a:pt x="4148" y="8949"/>
                    <a:pt x="4232" y="8981"/>
                    <a:pt x="4297" y="9046"/>
                  </a:cubicBezTo>
                  <a:lnTo>
                    <a:pt x="4721" y="9465"/>
                  </a:lnTo>
                  <a:cubicBezTo>
                    <a:pt x="4851" y="9595"/>
                    <a:pt x="4851" y="9807"/>
                    <a:pt x="4721" y="9936"/>
                  </a:cubicBezTo>
                  <a:lnTo>
                    <a:pt x="4475" y="10182"/>
                  </a:lnTo>
                  <a:lnTo>
                    <a:pt x="3585" y="9292"/>
                  </a:lnTo>
                  <a:lnTo>
                    <a:pt x="3831" y="9046"/>
                  </a:lnTo>
                  <a:cubicBezTo>
                    <a:pt x="3896" y="8981"/>
                    <a:pt x="3980" y="8949"/>
                    <a:pt x="4064" y="8949"/>
                  </a:cubicBezTo>
                  <a:close/>
                  <a:moveTo>
                    <a:pt x="3301" y="9576"/>
                  </a:moveTo>
                  <a:lnTo>
                    <a:pt x="4191" y="10466"/>
                  </a:lnTo>
                  <a:lnTo>
                    <a:pt x="1458" y="13199"/>
                  </a:lnTo>
                  <a:cubicBezTo>
                    <a:pt x="1393" y="13261"/>
                    <a:pt x="1309" y="13293"/>
                    <a:pt x="1225" y="13293"/>
                  </a:cubicBezTo>
                  <a:cubicBezTo>
                    <a:pt x="1141" y="13293"/>
                    <a:pt x="1057" y="13261"/>
                    <a:pt x="992" y="13199"/>
                  </a:cubicBezTo>
                  <a:lnTo>
                    <a:pt x="568" y="12775"/>
                  </a:lnTo>
                  <a:cubicBezTo>
                    <a:pt x="443" y="12645"/>
                    <a:pt x="443" y="12439"/>
                    <a:pt x="568" y="12309"/>
                  </a:cubicBezTo>
                  <a:lnTo>
                    <a:pt x="3301" y="9576"/>
                  </a:lnTo>
                  <a:close/>
                  <a:moveTo>
                    <a:pt x="8955" y="0"/>
                  </a:moveTo>
                  <a:cubicBezTo>
                    <a:pt x="8952" y="0"/>
                    <a:pt x="8949" y="0"/>
                    <a:pt x="8945" y="0"/>
                  </a:cubicBezTo>
                  <a:cubicBezTo>
                    <a:pt x="5014" y="0"/>
                    <a:pt x="2743" y="4466"/>
                    <a:pt x="5033" y="7641"/>
                  </a:cubicBezTo>
                  <a:lnTo>
                    <a:pt x="4119" y="8551"/>
                  </a:lnTo>
                  <a:cubicBezTo>
                    <a:pt x="4098" y="8549"/>
                    <a:pt x="4077" y="8548"/>
                    <a:pt x="4055" y="8548"/>
                  </a:cubicBezTo>
                  <a:cubicBezTo>
                    <a:pt x="3866" y="8548"/>
                    <a:pt x="3685" y="8624"/>
                    <a:pt x="3547" y="8762"/>
                  </a:cubicBezTo>
                  <a:lnTo>
                    <a:pt x="284" y="12025"/>
                  </a:lnTo>
                  <a:cubicBezTo>
                    <a:pt x="0" y="12309"/>
                    <a:pt x="0" y="12771"/>
                    <a:pt x="284" y="13059"/>
                  </a:cubicBezTo>
                  <a:lnTo>
                    <a:pt x="708" y="13483"/>
                  </a:lnTo>
                  <a:cubicBezTo>
                    <a:pt x="850" y="13625"/>
                    <a:pt x="1036" y="13696"/>
                    <a:pt x="1223" y="13696"/>
                  </a:cubicBezTo>
                  <a:cubicBezTo>
                    <a:pt x="1410" y="13696"/>
                    <a:pt x="1598" y="13625"/>
                    <a:pt x="1742" y="13483"/>
                  </a:cubicBezTo>
                  <a:lnTo>
                    <a:pt x="4615" y="10610"/>
                  </a:lnTo>
                  <a:lnTo>
                    <a:pt x="5005" y="10220"/>
                  </a:lnTo>
                  <a:cubicBezTo>
                    <a:pt x="5154" y="10071"/>
                    <a:pt x="5231" y="9859"/>
                    <a:pt x="5216" y="9648"/>
                  </a:cubicBezTo>
                  <a:lnTo>
                    <a:pt x="6126" y="8734"/>
                  </a:lnTo>
                  <a:cubicBezTo>
                    <a:pt x="6814" y="9229"/>
                    <a:pt x="7617" y="9532"/>
                    <a:pt x="8455" y="9619"/>
                  </a:cubicBezTo>
                  <a:lnTo>
                    <a:pt x="8479" y="9619"/>
                  </a:lnTo>
                  <a:cubicBezTo>
                    <a:pt x="8480" y="9619"/>
                    <a:pt x="8482" y="9619"/>
                    <a:pt x="8484" y="9619"/>
                  </a:cubicBezTo>
                  <a:cubicBezTo>
                    <a:pt x="8739" y="9619"/>
                    <a:pt x="8756" y="9239"/>
                    <a:pt x="8498" y="9220"/>
                  </a:cubicBezTo>
                  <a:cubicBezTo>
                    <a:pt x="7641" y="9133"/>
                    <a:pt x="6828" y="8796"/>
                    <a:pt x="6164" y="8257"/>
                  </a:cubicBezTo>
                  <a:cubicBezTo>
                    <a:pt x="2907" y="5625"/>
                    <a:pt x="4827" y="404"/>
                    <a:pt x="8945" y="404"/>
                  </a:cubicBezTo>
                  <a:cubicBezTo>
                    <a:pt x="8949" y="404"/>
                    <a:pt x="8952" y="404"/>
                    <a:pt x="8955" y="404"/>
                  </a:cubicBezTo>
                  <a:cubicBezTo>
                    <a:pt x="11217" y="404"/>
                    <a:pt x="13113" y="2121"/>
                    <a:pt x="13343" y="4374"/>
                  </a:cubicBezTo>
                  <a:cubicBezTo>
                    <a:pt x="13350" y="4503"/>
                    <a:pt x="13444" y="4563"/>
                    <a:pt x="13539" y="4563"/>
                  </a:cubicBezTo>
                  <a:cubicBezTo>
                    <a:pt x="13650" y="4563"/>
                    <a:pt x="13763" y="4481"/>
                    <a:pt x="13743" y="4331"/>
                  </a:cubicBezTo>
                  <a:cubicBezTo>
                    <a:pt x="13493" y="1870"/>
                    <a:pt x="11424" y="0"/>
                    <a:pt x="8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83"/>
            <p:cNvSpPr/>
            <p:nvPr/>
          </p:nvSpPr>
          <p:spPr>
            <a:xfrm>
              <a:off x="5455601" y="3848783"/>
              <a:ext cx="215328" cy="206804"/>
            </a:xfrm>
            <a:custGeom>
              <a:avLst/>
              <a:gdLst/>
              <a:ahLst/>
              <a:cxnLst/>
              <a:rect l="l" t="t" r="r" b="b"/>
              <a:pathLst>
                <a:path w="8210" h="7885" extrusionOk="0">
                  <a:moveTo>
                    <a:pt x="4254" y="406"/>
                  </a:moveTo>
                  <a:cubicBezTo>
                    <a:pt x="4710" y="406"/>
                    <a:pt x="5170" y="495"/>
                    <a:pt x="5607" y="676"/>
                  </a:cubicBezTo>
                  <a:cubicBezTo>
                    <a:pt x="6930" y="1225"/>
                    <a:pt x="7791" y="2515"/>
                    <a:pt x="7791" y="3944"/>
                  </a:cubicBezTo>
                  <a:cubicBezTo>
                    <a:pt x="7796" y="5899"/>
                    <a:pt x="6218" y="7480"/>
                    <a:pt x="4263" y="7480"/>
                  </a:cubicBezTo>
                  <a:cubicBezTo>
                    <a:pt x="4260" y="7480"/>
                    <a:pt x="4257" y="7480"/>
                    <a:pt x="4254" y="7480"/>
                  </a:cubicBezTo>
                  <a:cubicBezTo>
                    <a:pt x="2825" y="7480"/>
                    <a:pt x="1531" y="6619"/>
                    <a:pt x="987" y="5300"/>
                  </a:cubicBezTo>
                  <a:cubicBezTo>
                    <a:pt x="439" y="3977"/>
                    <a:pt x="742" y="2452"/>
                    <a:pt x="1752" y="1441"/>
                  </a:cubicBezTo>
                  <a:cubicBezTo>
                    <a:pt x="2428" y="766"/>
                    <a:pt x="3334" y="406"/>
                    <a:pt x="4254" y="406"/>
                  </a:cubicBezTo>
                  <a:close/>
                  <a:moveTo>
                    <a:pt x="4253" y="0"/>
                  </a:moveTo>
                  <a:cubicBezTo>
                    <a:pt x="3228" y="0"/>
                    <a:pt x="2220" y="401"/>
                    <a:pt x="1464" y="1158"/>
                  </a:cubicBezTo>
                  <a:cubicBezTo>
                    <a:pt x="338" y="2284"/>
                    <a:pt x="1" y="3977"/>
                    <a:pt x="612" y="5450"/>
                  </a:cubicBezTo>
                  <a:cubicBezTo>
                    <a:pt x="1223" y="6927"/>
                    <a:pt x="2662" y="7884"/>
                    <a:pt x="4254" y="7884"/>
                  </a:cubicBezTo>
                  <a:cubicBezTo>
                    <a:pt x="4263" y="7884"/>
                    <a:pt x="4272" y="7884"/>
                    <a:pt x="4281" y="7884"/>
                  </a:cubicBezTo>
                  <a:cubicBezTo>
                    <a:pt x="6448" y="7884"/>
                    <a:pt x="8210" y="6114"/>
                    <a:pt x="8195" y="3944"/>
                  </a:cubicBezTo>
                  <a:cubicBezTo>
                    <a:pt x="8195" y="2351"/>
                    <a:pt x="7233" y="912"/>
                    <a:pt x="5761" y="301"/>
                  </a:cubicBezTo>
                  <a:cubicBezTo>
                    <a:pt x="5273" y="99"/>
                    <a:pt x="4761" y="0"/>
                    <a:pt x="42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83"/>
            <p:cNvSpPr/>
            <p:nvPr/>
          </p:nvSpPr>
          <p:spPr>
            <a:xfrm>
              <a:off x="5518075" y="3887574"/>
              <a:ext cx="98353" cy="120437"/>
            </a:xfrm>
            <a:custGeom>
              <a:avLst/>
              <a:gdLst/>
              <a:ahLst/>
              <a:cxnLst/>
              <a:rect l="l" t="t" r="r" b="b"/>
              <a:pathLst>
                <a:path w="3750" h="4592" extrusionOk="0">
                  <a:moveTo>
                    <a:pt x="1872" y="405"/>
                  </a:moveTo>
                  <a:cubicBezTo>
                    <a:pt x="2604" y="405"/>
                    <a:pt x="2970" y="1291"/>
                    <a:pt x="2455" y="1805"/>
                  </a:cubicBezTo>
                  <a:cubicBezTo>
                    <a:pt x="2286" y="1974"/>
                    <a:pt x="2079" y="2049"/>
                    <a:pt x="1876" y="2049"/>
                  </a:cubicBezTo>
                  <a:cubicBezTo>
                    <a:pt x="1454" y="2049"/>
                    <a:pt x="1050" y="1722"/>
                    <a:pt x="1050" y="1228"/>
                  </a:cubicBezTo>
                  <a:cubicBezTo>
                    <a:pt x="1050" y="771"/>
                    <a:pt x="1420" y="405"/>
                    <a:pt x="1872" y="405"/>
                  </a:cubicBezTo>
                  <a:close/>
                  <a:moveTo>
                    <a:pt x="2450" y="2450"/>
                  </a:moveTo>
                  <a:cubicBezTo>
                    <a:pt x="2945" y="2450"/>
                    <a:pt x="3345" y="2850"/>
                    <a:pt x="3345" y="3345"/>
                  </a:cubicBezTo>
                  <a:lnTo>
                    <a:pt x="3345" y="4187"/>
                  </a:lnTo>
                  <a:lnTo>
                    <a:pt x="2907" y="4187"/>
                  </a:lnTo>
                  <a:lnTo>
                    <a:pt x="2907" y="3302"/>
                  </a:lnTo>
                  <a:cubicBezTo>
                    <a:pt x="2900" y="3177"/>
                    <a:pt x="2802" y="3114"/>
                    <a:pt x="2705" y="3114"/>
                  </a:cubicBezTo>
                  <a:cubicBezTo>
                    <a:pt x="2607" y="3114"/>
                    <a:pt x="2510" y="3177"/>
                    <a:pt x="2503" y="3302"/>
                  </a:cubicBezTo>
                  <a:lnTo>
                    <a:pt x="2503" y="4187"/>
                  </a:lnTo>
                  <a:lnTo>
                    <a:pt x="1242" y="4187"/>
                  </a:lnTo>
                  <a:lnTo>
                    <a:pt x="1242" y="3307"/>
                  </a:lnTo>
                  <a:cubicBezTo>
                    <a:pt x="1235" y="3179"/>
                    <a:pt x="1137" y="3115"/>
                    <a:pt x="1040" y="3115"/>
                  </a:cubicBezTo>
                  <a:cubicBezTo>
                    <a:pt x="943" y="3115"/>
                    <a:pt x="845" y="3179"/>
                    <a:pt x="838" y="3307"/>
                  </a:cubicBezTo>
                  <a:lnTo>
                    <a:pt x="838" y="4187"/>
                  </a:lnTo>
                  <a:lnTo>
                    <a:pt x="400" y="4187"/>
                  </a:lnTo>
                  <a:lnTo>
                    <a:pt x="400" y="3345"/>
                  </a:lnTo>
                  <a:cubicBezTo>
                    <a:pt x="400" y="2850"/>
                    <a:pt x="799" y="2450"/>
                    <a:pt x="1295" y="2450"/>
                  </a:cubicBezTo>
                  <a:close/>
                  <a:moveTo>
                    <a:pt x="1872" y="1"/>
                  </a:moveTo>
                  <a:cubicBezTo>
                    <a:pt x="790" y="1"/>
                    <a:pt x="241" y="1310"/>
                    <a:pt x="1002" y="2084"/>
                  </a:cubicBezTo>
                  <a:cubicBezTo>
                    <a:pt x="414" y="2219"/>
                    <a:pt x="1" y="2744"/>
                    <a:pt x="1" y="3345"/>
                  </a:cubicBezTo>
                  <a:lnTo>
                    <a:pt x="1" y="4202"/>
                  </a:lnTo>
                  <a:cubicBezTo>
                    <a:pt x="1" y="4418"/>
                    <a:pt x="174" y="4591"/>
                    <a:pt x="386" y="4591"/>
                  </a:cubicBezTo>
                  <a:lnTo>
                    <a:pt x="3359" y="4591"/>
                  </a:lnTo>
                  <a:cubicBezTo>
                    <a:pt x="3576" y="4591"/>
                    <a:pt x="3749" y="4418"/>
                    <a:pt x="3749" y="4202"/>
                  </a:cubicBezTo>
                  <a:lnTo>
                    <a:pt x="3749" y="3345"/>
                  </a:lnTo>
                  <a:cubicBezTo>
                    <a:pt x="3749" y="2744"/>
                    <a:pt x="3330" y="2219"/>
                    <a:pt x="2743" y="2084"/>
                  </a:cubicBezTo>
                  <a:cubicBezTo>
                    <a:pt x="3504" y="1310"/>
                    <a:pt x="2955" y="1"/>
                    <a:pt x="1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83"/>
            <p:cNvSpPr/>
            <p:nvPr/>
          </p:nvSpPr>
          <p:spPr>
            <a:xfrm>
              <a:off x="5572470" y="3959411"/>
              <a:ext cx="120751" cy="118627"/>
            </a:xfrm>
            <a:custGeom>
              <a:avLst/>
              <a:gdLst/>
              <a:ahLst/>
              <a:cxnLst/>
              <a:rect l="l" t="t" r="r" b="b"/>
              <a:pathLst>
                <a:path w="4604" h="4523" extrusionOk="0">
                  <a:moveTo>
                    <a:pt x="4391" y="0"/>
                  </a:moveTo>
                  <a:cubicBezTo>
                    <a:pt x="4301" y="0"/>
                    <a:pt x="4212" y="56"/>
                    <a:pt x="4196" y="173"/>
                  </a:cubicBezTo>
                  <a:cubicBezTo>
                    <a:pt x="3985" y="2261"/>
                    <a:pt x="2334" y="3912"/>
                    <a:pt x="246" y="4124"/>
                  </a:cubicBezTo>
                  <a:cubicBezTo>
                    <a:pt x="1" y="4157"/>
                    <a:pt x="20" y="4513"/>
                    <a:pt x="265" y="4523"/>
                  </a:cubicBezTo>
                  <a:lnTo>
                    <a:pt x="289" y="4523"/>
                  </a:lnTo>
                  <a:cubicBezTo>
                    <a:pt x="2565" y="4292"/>
                    <a:pt x="4365" y="2492"/>
                    <a:pt x="4596" y="216"/>
                  </a:cubicBezTo>
                  <a:cubicBezTo>
                    <a:pt x="4604" y="76"/>
                    <a:pt x="4496" y="0"/>
                    <a:pt x="4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4" name="Google Shape;16164;p83"/>
          <p:cNvGrpSpPr/>
          <p:nvPr/>
        </p:nvGrpSpPr>
        <p:grpSpPr>
          <a:xfrm>
            <a:off x="5776153" y="3655815"/>
            <a:ext cx="367028" cy="329942"/>
            <a:chOff x="5776153" y="3840390"/>
            <a:chExt cx="367028" cy="329942"/>
          </a:xfrm>
        </p:grpSpPr>
        <p:sp>
          <p:nvSpPr>
            <p:cNvPr id="16165" name="Google Shape;16165;p83"/>
            <p:cNvSpPr/>
            <p:nvPr/>
          </p:nvSpPr>
          <p:spPr>
            <a:xfrm>
              <a:off x="5927853" y="3907139"/>
              <a:ext cx="29060" cy="50881"/>
            </a:xfrm>
            <a:custGeom>
              <a:avLst/>
              <a:gdLst/>
              <a:ahLst/>
              <a:cxnLst/>
              <a:rect l="l" t="t" r="r" b="b"/>
              <a:pathLst>
                <a:path w="1108" h="1940" extrusionOk="0">
                  <a:moveTo>
                    <a:pt x="520" y="391"/>
                  </a:moveTo>
                  <a:lnTo>
                    <a:pt x="520" y="747"/>
                  </a:lnTo>
                  <a:cubicBezTo>
                    <a:pt x="409" y="708"/>
                    <a:pt x="328" y="660"/>
                    <a:pt x="328" y="559"/>
                  </a:cubicBezTo>
                  <a:cubicBezTo>
                    <a:pt x="328" y="468"/>
                    <a:pt x="400" y="410"/>
                    <a:pt x="520" y="391"/>
                  </a:cubicBezTo>
                  <a:close/>
                  <a:moveTo>
                    <a:pt x="640" y="1117"/>
                  </a:moveTo>
                  <a:cubicBezTo>
                    <a:pt x="741" y="1165"/>
                    <a:pt x="814" y="1223"/>
                    <a:pt x="814" y="1338"/>
                  </a:cubicBezTo>
                  <a:cubicBezTo>
                    <a:pt x="814" y="1449"/>
                    <a:pt x="741" y="1507"/>
                    <a:pt x="640" y="1531"/>
                  </a:cubicBezTo>
                  <a:lnTo>
                    <a:pt x="640" y="1117"/>
                  </a:lnTo>
                  <a:close/>
                  <a:moveTo>
                    <a:pt x="578" y="1"/>
                  </a:moveTo>
                  <a:cubicBezTo>
                    <a:pt x="534" y="1"/>
                    <a:pt x="501" y="30"/>
                    <a:pt x="501" y="63"/>
                  </a:cubicBezTo>
                  <a:lnTo>
                    <a:pt x="501" y="126"/>
                  </a:lnTo>
                  <a:cubicBezTo>
                    <a:pt x="265" y="160"/>
                    <a:pt x="44" y="285"/>
                    <a:pt x="44" y="588"/>
                  </a:cubicBezTo>
                  <a:cubicBezTo>
                    <a:pt x="44" y="891"/>
                    <a:pt x="284" y="982"/>
                    <a:pt x="501" y="1064"/>
                  </a:cubicBezTo>
                  <a:lnTo>
                    <a:pt x="501" y="1531"/>
                  </a:lnTo>
                  <a:cubicBezTo>
                    <a:pt x="294" y="1507"/>
                    <a:pt x="222" y="1358"/>
                    <a:pt x="130" y="1358"/>
                  </a:cubicBezTo>
                  <a:cubicBezTo>
                    <a:pt x="58" y="1358"/>
                    <a:pt x="0" y="1454"/>
                    <a:pt x="0" y="1521"/>
                  </a:cubicBezTo>
                  <a:cubicBezTo>
                    <a:pt x="0" y="1651"/>
                    <a:pt x="212" y="1805"/>
                    <a:pt x="501" y="1815"/>
                  </a:cubicBezTo>
                  <a:lnTo>
                    <a:pt x="501" y="1877"/>
                  </a:lnTo>
                  <a:cubicBezTo>
                    <a:pt x="501" y="1911"/>
                    <a:pt x="539" y="1940"/>
                    <a:pt x="578" y="1940"/>
                  </a:cubicBezTo>
                  <a:cubicBezTo>
                    <a:pt x="621" y="1940"/>
                    <a:pt x="660" y="1906"/>
                    <a:pt x="660" y="1877"/>
                  </a:cubicBezTo>
                  <a:lnTo>
                    <a:pt x="660" y="1805"/>
                  </a:lnTo>
                  <a:cubicBezTo>
                    <a:pt x="924" y="1762"/>
                    <a:pt x="1107" y="1593"/>
                    <a:pt x="1107" y="1305"/>
                  </a:cubicBezTo>
                  <a:cubicBezTo>
                    <a:pt x="1107" y="982"/>
                    <a:pt x="871" y="877"/>
                    <a:pt x="660" y="800"/>
                  </a:cubicBezTo>
                  <a:lnTo>
                    <a:pt x="660" y="386"/>
                  </a:lnTo>
                  <a:cubicBezTo>
                    <a:pt x="818" y="395"/>
                    <a:pt x="871" y="472"/>
                    <a:pt x="939" y="472"/>
                  </a:cubicBezTo>
                  <a:cubicBezTo>
                    <a:pt x="1025" y="472"/>
                    <a:pt x="1064" y="362"/>
                    <a:pt x="1064" y="309"/>
                  </a:cubicBezTo>
                  <a:cubicBezTo>
                    <a:pt x="1064" y="169"/>
                    <a:pt x="814" y="126"/>
                    <a:pt x="660" y="121"/>
                  </a:cubicBezTo>
                  <a:lnTo>
                    <a:pt x="660" y="63"/>
                  </a:lnTo>
                  <a:cubicBezTo>
                    <a:pt x="660" y="30"/>
                    <a:pt x="62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83"/>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83"/>
            <p:cNvSpPr/>
            <p:nvPr/>
          </p:nvSpPr>
          <p:spPr>
            <a:xfrm>
              <a:off x="6012148" y="3875352"/>
              <a:ext cx="29060" cy="51012"/>
            </a:xfrm>
            <a:custGeom>
              <a:avLst/>
              <a:gdLst/>
              <a:ahLst/>
              <a:cxnLst/>
              <a:rect l="l" t="t" r="r" b="b"/>
              <a:pathLst>
                <a:path w="1108" h="1945" extrusionOk="0">
                  <a:moveTo>
                    <a:pt x="520" y="395"/>
                  </a:moveTo>
                  <a:lnTo>
                    <a:pt x="520" y="751"/>
                  </a:lnTo>
                  <a:cubicBezTo>
                    <a:pt x="410" y="708"/>
                    <a:pt x="333" y="664"/>
                    <a:pt x="333" y="558"/>
                  </a:cubicBezTo>
                  <a:cubicBezTo>
                    <a:pt x="333" y="467"/>
                    <a:pt x="400" y="414"/>
                    <a:pt x="520" y="395"/>
                  </a:cubicBezTo>
                  <a:close/>
                  <a:moveTo>
                    <a:pt x="641" y="1121"/>
                  </a:moveTo>
                  <a:cubicBezTo>
                    <a:pt x="742" y="1165"/>
                    <a:pt x="819" y="1227"/>
                    <a:pt x="819" y="1338"/>
                  </a:cubicBezTo>
                  <a:cubicBezTo>
                    <a:pt x="819" y="1449"/>
                    <a:pt x="746" y="1511"/>
                    <a:pt x="641" y="1530"/>
                  </a:cubicBezTo>
                  <a:lnTo>
                    <a:pt x="641" y="1121"/>
                  </a:lnTo>
                  <a:close/>
                  <a:moveTo>
                    <a:pt x="583" y="0"/>
                  </a:moveTo>
                  <a:cubicBezTo>
                    <a:pt x="535" y="0"/>
                    <a:pt x="501" y="34"/>
                    <a:pt x="501" y="63"/>
                  </a:cubicBezTo>
                  <a:lnTo>
                    <a:pt x="501" y="130"/>
                  </a:lnTo>
                  <a:cubicBezTo>
                    <a:pt x="265" y="159"/>
                    <a:pt x="44" y="284"/>
                    <a:pt x="44" y="587"/>
                  </a:cubicBezTo>
                  <a:cubicBezTo>
                    <a:pt x="44" y="890"/>
                    <a:pt x="285" y="982"/>
                    <a:pt x="501" y="1064"/>
                  </a:cubicBezTo>
                  <a:lnTo>
                    <a:pt x="501" y="1535"/>
                  </a:lnTo>
                  <a:cubicBezTo>
                    <a:pt x="294" y="1511"/>
                    <a:pt x="222" y="1357"/>
                    <a:pt x="131" y="1357"/>
                  </a:cubicBezTo>
                  <a:cubicBezTo>
                    <a:pt x="63" y="1357"/>
                    <a:pt x="1" y="1453"/>
                    <a:pt x="1" y="1521"/>
                  </a:cubicBezTo>
                  <a:cubicBezTo>
                    <a:pt x="1" y="1655"/>
                    <a:pt x="217" y="1805"/>
                    <a:pt x="501" y="1814"/>
                  </a:cubicBezTo>
                  <a:lnTo>
                    <a:pt x="501" y="1819"/>
                  </a:lnTo>
                  <a:lnTo>
                    <a:pt x="501" y="1882"/>
                  </a:lnTo>
                  <a:cubicBezTo>
                    <a:pt x="501" y="1915"/>
                    <a:pt x="540" y="1944"/>
                    <a:pt x="583" y="1944"/>
                  </a:cubicBezTo>
                  <a:cubicBezTo>
                    <a:pt x="621" y="1944"/>
                    <a:pt x="660" y="1915"/>
                    <a:pt x="660" y="1882"/>
                  </a:cubicBezTo>
                  <a:lnTo>
                    <a:pt x="660" y="1809"/>
                  </a:lnTo>
                  <a:cubicBezTo>
                    <a:pt x="924" y="1766"/>
                    <a:pt x="1107" y="1598"/>
                    <a:pt x="1107" y="1309"/>
                  </a:cubicBezTo>
                  <a:cubicBezTo>
                    <a:pt x="1107" y="987"/>
                    <a:pt x="872" y="881"/>
                    <a:pt x="660" y="804"/>
                  </a:cubicBezTo>
                  <a:lnTo>
                    <a:pt x="660" y="385"/>
                  </a:lnTo>
                  <a:cubicBezTo>
                    <a:pt x="819" y="395"/>
                    <a:pt x="872" y="472"/>
                    <a:pt x="939" y="472"/>
                  </a:cubicBezTo>
                  <a:cubicBezTo>
                    <a:pt x="1026" y="472"/>
                    <a:pt x="1064" y="361"/>
                    <a:pt x="1064" y="308"/>
                  </a:cubicBezTo>
                  <a:cubicBezTo>
                    <a:pt x="1064" y="173"/>
                    <a:pt x="814" y="125"/>
                    <a:pt x="660" y="121"/>
                  </a:cubicBezTo>
                  <a:lnTo>
                    <a:pt x="660" y="63"/>
                  </a:lnTo>
                  <a:cubicBezTo>
                    <a:pt x="660" y="29"/>
                    <a:pt x="62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8" name="Google Shape;16168;p83"/>
            <p:cNvSpPr/>
            <p:nvPr/>
          </p:nvSpPr>
          <p:spPr>
            <a:xfrm>
              <a:off x="5888092" y="3877738"/>
              <a:ext cx="108818" cy="108818"/>
            </a:xfrm>
            <a:custGeom>
              <a:avLst/>
              <a:gdLst/>
              <a:ahLst/>
              <a:cxnLst/>
              <a:rect l="l" t="t" r="r" b="b"/>
              <a:pathLst>
                <a:path w="4149" h="4149" extrusionOk="0">
                  <a:moveTo>
                    <a:pt x="2075" y="1"/>
                  </a:moveTo>
                  <a:cubicBezTo>
                    <a:pt x="929" y="1"/>
                    <a:pt x="1" y="929"/>
                    <a:pt x="1" y="2075"/>
                  </a:cubicBezTo>
                  <a:cubicBezTo>
                    <a:pt x="1" y="3220"/>
                    <a:pt x="929" y="4148"/>
                    <a:pt x="2075" y="4148"/>
                  </a:cubicBezTo>
                  <a:cubicBezTo>
                    <a:pt x="3220" y="4148"/>
                    <a:pt x="4148" y="3220"/>
                    <a:pt x="4148" y="2075"/>
                  </a:cubicBezTo>
                  <a:cubicBezTo>
                    <a:pt x="4148" y="929"/>
                    <a:pt x="3220" y="1"/>
                    <a:pt x="2075"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83"/>
            <p:cNvSpPr/>
            <p:nvPr/>
          </p:nvSpPr>
          <p:spPr>
            <a:xfrm>
              <a:off x="5887961" y="3877765"/>
              <a:ext cx="61503" cy="108765"/>
            </a:xfrm>
            <a:custGeom>
              <a:avLst/>
              <a:gdLst/>
              <a:ahLst/>
              <a:cxnLst/>
              <a:rect l="l" t="t" r="r" b="b"/>
              <a:pathLst>
                <a:path w="2345" h="4147" extrusionOk="0">
                  <a:moveTo>
                    <a:pt x="2070" y="1"/>
                  </a:moveTo>
                  <a:cubicBezTo>
                    <a:pt x="945" y="1"/>
                    <a:pt x="1" y="916"/>
                    <a:pt x="1" y="2074"/>
                  </a:cubicBezTo>
                  <a:cubicBezTo>
                    <a:pt x="1" y="3231"/>
                    <a:pt x="945" y="4146"/>
                    <a:pt x="2070" y="4146"/>
                  </a:cubicBezTo>
                  <a:cubicBezTo>
                    <a:pt x="2160" y="4146"/>
                    <a:pt x="2252" y="4140"/>
                    <a:pt x="2344" y="4128"/>
                  </a:cubicBezTo>
                  <a:cubicBezTo>
                    <a:pt x="1310" y="3993"/>
                    <a:pt x="540" y="3113"/>
                    <a:pt x="540" y="2074"/>
                  </a:cubicBezTo>
                  <a:cubicBezTo>
                    <a:pt x="540" y="1034"/>
                    <a:pt x="1314" y="154"/>
                    <a:pt x="2344" y="19"/>
                  </a:cubicBezTo>
                  <a:cubicBezTo>
                    <a:pt x="2252" y="7"/>
                    <a:pt x="2160" y="1"/>
                    <a:pt x="207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83"/>
            <p:cNvSpPr/>
            <p:nvPr/>
          </p:nvSpPr>
          <p:spPr>
            <a:xfrm>
              <a:off x="5905507" y="3895153"/>
              <a:ext cx="73988" cy="73988"/>
            </a:xfrm>
            <a:custGeom>
              <a:avLst/>
              <a:gdLst/>
              <a:ahLst/>
              <a:cxnLst/>
              <a:rect l="l" t="t" r="r" b="b"/>
              <a:pathLst>
                <a:path w="2821" h="2821" extrusionOk="0">
                  <a:moveTo>
                    <a:pt x="1411" y="1"/>
                  </a:moveTo>
                  <a:cubicBezTo>
                    <a:pt x="631" y="1"/>
                    <a:pt x="1" y="631"/>
                    <a:pt x="1" y="1411"/>
                  </a:cubicBezTo>
                  <a:cubicBezTo>
                    <a:pt x="1" y="2190"/>
                    <a:pt x="631" y="2820"/>
                    <a:pt x="1411" y="2820"/>
                  </a:cubicBezTo>
                  <a:cubicBezTo>
                    <a:pt x="2190" y="2820"/>
                    <a:pt x="2820" y="2190"/>
                    <a:pt x="2820" y="1411"/>
                  </a:cubicBezTo>
                  <a:cubicBezTo>
                    <a:pt x="2820" y="631"/>
                    <a:pt x="2190" y="1"/>
                    <a:pt x="1411"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83"/>
            <p:cNvSpPr/>
            <p:nvPr/>
          </p:nvSpPr>
          <p:spPr>
            <a:xfrm>
              <a:off x="5905376" y="3895075"/>
              <a:ext cx="44324" cy="74066"/>
            </a:xfrm>
            <a:custGeom>
              <a:avLst/>
              <a:gdLst/>
              <a:ahLst/>
              <a:cxnLst/>
              <a:rect l="l" t="t" r="r" b="b"/>
              <a:pathLst>
                <a:path w="1690" h="2824" extrusionOk="0">
                  <a:moveTo>
                    <a:pt x="1412" y="0"/>
                  </a:moveTo>
                  <a:cubicBezTo>
                    <a:pt x="649" y="0"/>
                    <a:pt x="1" y="619"/>
                    <a:pt x="1" y="1414"/>
                  </a:cubicBezTo>
                  <a:cubicBezTo>
                    <a:pt x="1" y="2206"/>
                    <a:pt x="646" y="2823"/>
                    <a:pt x="1405" y="2823"/>
                  </a:cubicBezTo>
                  <a:cubicBezTo>
                    <a:pt x="1499" y="2823"/>
                    <a:pt x="1594" y="2814"/>
                    <a:pt x="1690" y="2794"/>
                  </a:cubicBezTo>
                  <a:cubicBezTo>
                    <a:pt x="1026" y="2665"/>
                    <a:pt x="554" y="2087"/>
                    <a:pt x="554" y="1414"/>
                  </a:cubicBezTo>
                  <a:cubicBezTo>
                    <a:pt x="554" y="740"/>
                    <a:pt x="1026" y="162"/>
                    <a:pt x="1690" y="28"/>
                  </a:cubicBezTo>
                  <a:cubicBezTo>
                    <a:pt x="1596" y="9"/>
                    <a:pt x="1503" y="0"/>
                    <a:pt x="14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83"/>
            <p:cNvSpPr/>
            <p:nvPr/>
          </p:nvSpPr>
          <p:spPr>
            <a:xfrm>
              <a:off x="5972387" y="3845951"/>
              <a:ext cx="108818" cy="108792"/>
            </a:xfrm>
            <a:custGeom>
              <a:avLst/>
              <a:gdLst/>
              <a:ahLst/>
              <a:cxnLst/>
              <a:rect l="l" t="t" r="r" b="b"/>
              <a:pathLst>
                <a:path w="4149" h="4148" extrusionOk="0">
                  <a:moveTo>
                    <a:pt x="2075" y="0"/>
                  </a:moveTo>
                  <a:cubicBezTo>
                    <a:pt x="930" y="0"/>
                    <a:pt x="1" y="929"/>
                    <a:pt x="1" y="2074"/>
                  </a:cubicBezTo>
                  <a:cubicBezTo>
                    <a:pt x="1" y="3219"/>
                    <a:pt x="930" y="4148"/>
                    <a:pt x="2075" y="4148"/>
                  </a:cubicBezTo>
                  <a:cubicBezTo>
                    <a:pt x="3220" y="4148"/>
                    <a:pt x="4149" y="3219"/>
                    <a:pt x="4149" y="2074"/>
                  </a:cubicBezTo>
                  <a:cubicBezTo>
                    <a:pt x="4149" y="929"/>
                    <a:pt x="3220" y="0"/>
                    <a:pt x="2075"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83"/>
            <p:cNvSpPr/>
            <p:nvPr/>
          </p:nvSpPr>
          <p:spPr>
            <a:xfrm>
              <a:off x="5972282" y="3845977"/>
              <a:ext cx="61477" cy="108739"/>
            </a:xfrm>
            <a:custGeom>
              <a:avLst/>
              <a:gdLst/>
              <a:ahLst/>
              <a:cxnLst/>
              <a:rect l="l" t="t" r="r" b="b"/>
              <a:pathLst>
                <a:path w="2344" h="4146" extrusionOk="0">
                  <a:moveTo>
                    <a:pt x="2069" y="0"/>
                  </a:moveTo>
                  <a:cubicBezTo>
                    <a:pt x="944" y="0"/>
                    <a:pt x="0" y="915"/>
                    <a:pt x="0" y="2073"/>
                  </a:cubicBezTo>
                  <a:cubicBezTo>
                    <a:pt x="0" y="3235"/>
                    <a:pt x="944" y="4146"/>
                    <a:pt x="2068" y="4146"/>
                  </a:cubicBezTo>
                  <a:cubicBezTo>
                    <a:pt x="2159" y="4146"/>
                    <a:pt x="2251" y="4140"/>
                    <a:pt x="2343" y="4128"/>
                  </a:cubicBezTo>
                  <a:cubicBezTo>
                    <a:pt x="1314" y="3993"/>
                    <a:pt x="539" y="3117"/>
                    <a:pt x="539" y="2073"/>
                  </a:cubicBezTo>
                  <a:cubicBezTo>
                    <a:pt x="539" y="1034"/>
                    <a:pt x="1314" y="153"/>
                    <a:pt x="2343" y="18"/>
                  </a:cubicBezTo>
                  <a:cubicBezTo>
                    <a:pt x="2251" y="6"/>
                    <a:pt x="2159" y="0"/>
                    <a:pt x="2069"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83"/>
            <p:cNvSpPr/>
            <p:nvPr/>
          </p:nvSpPr>
          <p:spPr>
            <a:xfrm>
              <a:off x="5989802" y="3863366"/>
              <a:ext cx="73988" cy="73962"/>
            </a:xfrm>
            <a:custGeom>
              <a:avLst/>
              <a:gdLst/>
              <a:ahLst/>
              <a:cxnLst/>
              <a:rect l="l" t="t" r="r" b="b"/>
              <a:pathLst>
                <a:path w="2821" h="2820" extrusionOk="0">
                  <a:moveTo>
                    <a:pt x="1411" y="0"/>
                  </a:moveTo>
                  <a:cubicBezTo>
                    <a:pt x="631" y="0"/>
                    <a:pt x="1" y="630"/>
                    <a:pt x="1" y="1410"/>
                  </a:cubicBezTo>
                  <a:cubicBezTo>
                    <a:pt x="1" y="2189"/>
                    <a:pt x="631" y="2820"/>
                    <a:pt x="1411" y="2820"/>
                  </a:cubicBezTo>
                  <a:cubicBezTo>
                    <a:pt x="2190" y="2820"/>
                    <a:pt x="2821" y="2189"/>
                    <a:pt x="2821" y="1410"/>
                  </a:cubicBezTo>
                  <a:cubicBezTo>
                    <a:pt x="2821" y="630"/>
                    <a:pt x="2190" y="0"/>
                    <a:pt x="141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83"/>
            <p:cNvSpPr/>
            <p:nvPr/>
          </p:nvSpPr>
          <p:spPr>
            <a:xfrm>
              <a:off x="5989697" y="3863366"/>
              <a:ext cx="44324" cy="74066"/>
            </a:xfrm>
            <a:custGeom>
              <a:avLst/>
              <a:gdLst/>
              <a:ahLst/>
              <a:cxnLst/>
              <a:rect l="l" t="t" r="r" b="b"/>
              <a:pathLst>
                <a:path w="1690" h="2824" extrusionOk="0">
                  <a:moveTo>
                    <a:pt x="1405" y="0"/>
                  </a:moveTo>
                  <a:cubicBezTo>
                    <a:pt x="645" y="0"/>
                    <a:pt x="0" y="617"/>
                    <a:pt x="0" y="1410"/>
                  </a:cubicBezTo>
                  <a:cubicBezTo>
                    <a:pt x="0" y="2205"/>
                    <a:pt x="649" y="2823"/>
                    <a:pt x="1411" y="2823"/>
                  </a:cubicBezTo>
                  <a:cubicBezTo>
                    <a:pt x="1502" y="2823"/>
                    <a:pt x="1595" y="2814"/>
                    <a:pt x="1689" y="2796"/>
                  </a:cubicBezTo>
                  <a:cubicBezTo>
                    <a:pt x="1030" y="2666"/>
                    <a:pt x="553" y="2084"/>
                    <a:pt x="553" y="1410"/>
                  </a:cubicBezTo>
                  <a:cubicBezTo>
                    <a:pt x="553" y="736"/>
                    <a:pt x="1030" y="159"/>
                    <a:pt x="1689" y="29"/>
                  </a:cubicBezTo>
                  <a:cubicBezTo>
                    <a:pt x="1593" y="10"/>
                    <a:pt x="1498" y="0"/>
                    <a:pt x="1405"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83"/>
            <p:cNvSpPr/>
            <p:nvPr/>
          </p:nvSpPr>
          <p:spPr>
            <a:xfrm>
              <a:off x="5781976" y="4027550"/>
              <a:ext cx="122430" cy="137904"/>
            </a:xfrm>
            <a:custGeom>
              <a:avLst/>
              <a:gdLst/>
              <a:ahLst/>
              <a:cxnLst/>
              <a:rect l="l" t="t" r="r" b="b"/>
              <a:pathLst>
                <a:path w="4668" h="5258" extrusionOk="0">
                  <a:moveTo>
                    <a:pt x="3104" y="0"/>
                  </a:moveTo>
                  <a:lnTo>
                    <a:pt x="221" y="1088"/>
                  </a:lnTo>
                  <a:cubicBezTo>
                    <a:pt x="72" y="1145"/>
                    <a:pt x="0" y="1309"/>
                    <a:pt x="53" y="1453"/>
                  </a:cubicBezTo>
                  <a:lnTo>
                    <a:pt x="1419" y="5072"/>
                  </a:lnTo>
                  <a:cubicBezTo>
                    <a:pt x="1461" y="5188"/>
                    <a:pt x="1569" y="5257"/>
                    <a:pt x="1686" y="5257"/>
                  </a:cubicBezTo>
                  <a:cubicBezTo>
                    <a:pt x="1719" y="5257"/>
                    <a:pt x="1752" y="5252"/>
                    <a:pt x="1785" y="5240"/>
                  </a:cubicBezTo>
                  <a:lnTo>
                    <a:pt x="4667" y="4153"/>
                  </a:lnTo>
                  <a:lnTo>
                    <a:pt x="3104"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83"/>
            <p:cNvSpPr/>
            <p:nvPr/>
          </p:nvSpPr>
          <p:spPr>
            <a:xfrm>
              <a:off x="5815783" y="4120684"/>
              <a:ext cx="88623" cy="44770"/>
            </a:xfrm>
            <a:custGeom>
              <a:avLst/>
              <a:gdLst/>
              <a:ahLst/>
              <a:cxnLst/>
              <a:rect l="l" t="t" r="r" b="b"/>
              <a:pathLst>
                <a:path w="3379" h="1707" extrusionOk="0">
                  <a:moveTo>
                    <a:pt x="3152" y="0"/>
                  </a:moveTo>
                  <a:lnTo>
                    <a:pt x="3099" y="19"/>
                  </a:lnTo>
                  <a:lnTo>
                    <a:pt x="1" y="1184"/>
                  </a:lnTo>
                  <a:lnTo>
                    <a:pt x="130" y="1521"/>
                  </a:lnTo>
                  <a:cubicBezTo>
                    <a:pt x="172" y="1637"/>
                    <a:pt x="280" y="1706"/>
                    <a:pt x="397" y="1706"/>
                  </a:cubicBezTo>
                  <a:cubicBezTo>
                    <a:pt x="430" y="1706"/>
                    <a:pt x="463" y="1701"/>
                    <a:pt x="496" y="1689"/>
                  </a:cubicBezTo>
                  <a:lnTo>
                    <a:pt x="3378" y="602"/>
                  </a:lnTo>
                  <a:lnTo>
                    <a:pt x="3152"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83"/>
            <p:cNvSpPr/>
            <p:nvPr/>
          </p:nvSpPr>
          <p:spPr>
            <a:xfrm>
              <a:off x="5900340" y="3964840"/>
              <a:ext cx="238277" cy="147399"/>
            </a:xfrm>
            <a:custGeom>
              <a:avLst/>
              <a:gdLst/>
              <a:ahLst/>
              <a:cxnLst/>
              <a:rect l="l" t="t" r="r" b="b"/>
              <a:pathLst>
                <a:path w="9085" h="5620" extrusionOk="0">
                  <a:moveTo>
                    <a:pt x="8081" y="0"/>
                  </a:moveTo>
                  <a:cubicBezTo>
                    <a:pt x="7717" y="0"/>
                    <a:pt x="7423" y="292"/>
                    <a:pt x="7386" y="322"/>
                  </a:cubicBezTo>
                  <a:lnTo>
                    <a:pt x="5005" y="2300"/>
                  </a:lnTo>
                  <a:cubicBezTo>
                    <a:pt x="5005" y="2300"/>
                    <a:pt x="4971" y="1621"/>
                    <a:pt x="4254" y="1621"/>
                  </a:cubicBezTo>
                  <a:cubicBezTo>
                    <a:pt x="3688" y="1621"/>
                    <a:pt x="3263" y="1619"/>
                    <a:pt x="2934" y="1619"/>
                  </a:cubicBezTo>
                  <a:cubicBezTo>
                    <a:pt x="2114" y="1619"/>
                    <a:pt x="1898" y="1636"/>
                    <a:pt x="1588" y="1756"/>
                  </a:cubicBezTo>
                  <a:lnTo>
                    <a:pt x="0" y="2410"/>
                  </a:lnTo>
                  <a:lnTo>
                    <a:pt x="1213" y="5620"/>
                  </a:lnTo>
                  <a:cubicBezTo>
                    <a:pt x="2174" y="5219"/>
                    <a:pt x="2105" y="5173"/>
                    <a:pt x="3079" y="5173"/>
                  </a:cubicBezTo>
                  <a:cubicBezTo>
                    <a:pt x="3367" y="5173"/>
                    <a:pt x="3748" y="5177"/>
                    <a:pt x="4273" y="5177"/>
                  </a:cubicBezTo>
                  <a:cubicBezTo>
                    <a:pt x="4543" y="5163"/>
                    <a:pt x="5149" y="5071"/>
                    <a:pt x="5606" y="4547"/>
                  </a:cubicBezTo>
                  <a:lnTo>
                    <a:pt x="8541" y="1400"/>
                  </a:lnTo>
                  <a:cubicBezTo>
                    <a:pt x="8633" y="1289"/>
                    <a:pt x="9085" y="707"/>
                    <a:pt x="8580" y="211"/>
                  </a:cubicBezTo>
                  <a:cubicBezTo>
                    <a:pt x="8411" y="55"/>
                    <a:pt x="8239" y="0"/>
                    <a:pt x="8081"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83"/>
            <p:cNvSpPr/>
            <p:nvPr/>
          </p:nvSpPr>
          <p:spPr>
            <a:xfrm>
              <a:off x="5900471" y="4021098"/>
              <a:ext cx="48364" cy="91141"/>
            </a:xfrm>
            <a:custGeom>
              <a:avLst/>
              <a:gdLst/>
              <a:ahLst/>
              <a:cxnLst/>
              <a:rect l="l" t="t" r="r" b="b"/>
              <a:pathLst>
                <a:path w="1844" h="3475" extrusionOk="0">
                  <a:moveTo>
                    <a:pt x="635" y="1"/>
                  </a:moveTo>
                  <a:lnTo>
                    <a:pt x="0" y="265"/>
                  </a:lnTo>
                  <a:lnTo>
                    <a:pt x="1208" y="3475"/>
                  </a:lnTo>
                  <a:lnTo>
                    <a:pt x="1843" y="3210"/>
                  </a:lnTo>
                  <a:lnTo>
                    <a:pt x="635" y="1"/>
                  </a:ln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83"/>
            <p:cNvSpPr/>
            <p:nvPr/>
          </p:nvSpPr>
          <p:spPr>
            <a:xfrm>
              <a:off x="5861970" y="4016980"/>
              <a:ext cx="74617" cy="119991"/>
            </a:xfrm>
            <a:custGeom>
              <a:avLst/>
              <a:gdLst/>
              <a:ahLst/>
              <a:cxnLst/>
              <a:rect l="l" t="t" r="r" b="b"/>
              <a:pathLst>
                <a:path w="2845" h="4575" extrusionOk="0">
                  <a:moveTo>
                    <a:pt x="1175" y="0"/>
                  </a:moveTo>
                  <a:cubicBezTo>
                    <a:pt x="1145" y="0"/>
                    <a:pt x="1114" y="6"/>
                    <a:pt x="1083" y="18"/>
                  </a:cubicBezTo>
                  <a:lnTo>
                    <a:pt x="1" y="422"/>
                  </a:lnTo>
                  <a:lnTo>
                    <a:pt x="1564" y="4575"/>
                  </a:lnTo>
                  <a:lnTo>
                    <a:pt x="2647" y="4166"/>
                  </a:lnTo>
                  <a:cubicBezTo>
                    <a:pt x="2777" y="4118"/>
                    <a:pt x="2844" y="3973"/>
                    <a:pt x="2796" y="3844"/>
                  </a:cubicBezTo>
                  <a:lnTo>
                    <a:pt x="1411" y="163"/>
                  </a:lnTo>
                  <a:cubicBezTo>
                    <a:pt x="1370" y="63"/>
                    <a:pt x="1276" y="0"/>
                    <a:pt x="1175"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83"/>
            <p:cNvSpPr/>
            <p:nvPr/>
          </p:nvSpPr>
          <p:spPr>
            <a:xfrm>
              <a:off x="5897193" y="4107177"/>
              <a:ext cx="39394" cy="29690"/>
            </a:xfrm>
            <a:custGeom>
              <a:avLst/>
              <a:gdLst/>
              <a:ahLst/>
              <a:cxnLst/>
              <a:rect l="l" t="t" r="r" b="b"/>
              <a:pathLst>
                <a:path w="1502" h="1132" extrusionOk="0">
                  <a:moveTo>
                    <a:pt x="1299" y="0"/>
                  </a:moveTo>
                  <a:cubicBezTo>
                    <a:pt x="1270" y="39"/>
                    <a:pt x="1227" y="68"/>
                    <a:pt x="1184" y="87"/>
                  </a:cubicBezTo>
                  <a:lnTo>
                    <a:pt x="0" y="530"/>
                  </a:lnTo>
                  <a:lnTo>
                    <a:pt x="226" y="1131"/>
                  </a:lnTo>
                  <a:lnTo>
                    <a:pt x="1309" y="727"/>
                  </a:lnTo>
                  <a:cubicBezTo>
                    <a:pt x="1434" y="674"/>
                    <a:pt x="1501" y="534"/>
                    <a:pt x="1453" y="405"/>
                  </a:cubicBezTo>
                  <a:lnTo>
                    <a:pt x="1299"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83"/>
            <p:cNvSpPr/>
            <p:nvPr/>
          </p:nvSpPr>
          <p:spPr>
            <a:xfrm>
              <a:off x="5927722" y="3906903"/>
              <a:ext cx="29427" cy="50750"/>
            </a:xfrm>
            <a:custGeom>
              <a:avLst/>
              <a:gdLst/>
              <a:ahLst/>
              <a:cxnLst/>
              <a:rect l="l" t="t" r="r" b="b"/>
              <a:pathLst>
                <a:path w="1122" h="1935" extrusionOk="0">
                  <a:moveTo>
                    <a:pt x="535" y="385"/>
                  </a:moveTo>
                  <a:lnTo>
                    <a:pt x="535" y="746"/>
                  </a:lnTo>
                  <a:cubicBezTo>
                    <a:pt x="390" y="688"/>
                    <a:pt x="342" y="640"/>
                    <a:pt x="342" y="554"/>
                  </a:cubicBezTo>
                  <a:cubicBezTo>
                    <a:pt x="342" y="448"/>
                    <a:pt x="429" y="404"/>
                    <a:pt x="535" y="385"/>
                  </a:cubicBezTo>
                  <a:close/>
                  <a:moveTo>
                    <a:pt x="655" y="1116"/>
                  </a:moveTo>
                  <a:cubicBezTo>
                    <a:pt x="799" y="1179"/>
                    <a:pt x="828" y="1251"/>
                    <a:pt x="828" y="1333"/>
                  </a:cubicBezTo>
                  <a:cubicBezTo>
                    <a:pt x="828" y="1444"/>
                    <a:pt x="761" y="1501"/>
                    <a:pt x="655" y="1525"/>
                  </a:cubicBezTo>
                  <a:lnTo>
                    <a:pt x="655" y="1116"/>
                  </a:lnTo>
                  <a:close/>
                  <a:moveTo>
                    <a:pt x="592" y="0"/>
                  </a:moveTo>
                  <a:cubicBezTo>
                    <a:pt x="554" y="0"/>
                    <a:pt x="511" y="24"/>
                    <a:pt x="511" y="63"/>
                  </a:cubicBezTo>
                  <a:lnTo>
                    <a:pt x="511" y="125"/>
                  </a:lnTo>
                  <a:cubicBezTo>
                    <a:pt x="236" y="164"/>
                    <a:pt x="54" y="313"/>
                    <a:pt x="54" y="587"/>
                  </a:cubicBezTo>
                  <a:cubicBezTo>
                    <a:pt x="54" y="876"/>
                    <a:pt x="270" y="967"/>
                    <a:pt x="511" y="1064"/>
                  </a:cubicBezTo>
                  <a:lnTo>
                    <a:pt x="511" y="1525"/>
                  </a:lnTo>
                  <a:cubicBezTo>
                    <a:pt x="390" y="1511"/>
                    <a:pt x="333" y="1468"/>
                    <a:pt x="212" y="1372"/>
                  </a:cubicBezTo>
                  <a:cubicBezTo>
                    <a:pt x="193" y="1355"/>
                    <a:pt x="169" y="1348"/>
                    <a:pt x="147" y="1348"/>
                  </a:cubicBezTo>
                  <a:cubicBezTo>
                    <a:pt x="109" y="1348"/>
                    <a:pt x="72" y="1369"/>
                    <a:pt x="54" y="1405"/>
                  </a:cubicBezTo>
                  <a:cubicBezTo>
                    <a:pt x="1" y="1468"/>
                    <a:pt x="1" y="1554"/>
                    <a:pt x="54" y="1617"/>
                  </a:cubicBezTo>
                  <a:cubicBezTo>
                    <a:pt x="145" y="1737"/>
                    <a:pt x="342" y="1805"/>
                    <a:pt x="515" y="1805"/>
                  </a:cubicBezTo>
                  <a:lnTo>
                    <a:pt x="515" y="1872"/>
                  </a:lnTo>
                  <a:cubicBezTo>
                    <a:pt x="515" y="1906"/>
                    <a:pt x="554" y="1934"/>
                    <a:pt x="597" y="1934"/>
                  </a:cubicBezTo>
                  <a:cubicBezTo>
                    <a:pt x="636" y="1934"/>
                    <a:pt x="674" y="1910"/>
                    <a:pt x="674" y="1872"/>
                  </a:cubicBezTo>
                  <a:lnTo>
                    <a:pt x="674" y="1800"/>
                  </a:lnTo>
                  <a:cubicBezTo>
                    <a:pt x="924" y="1761"/>
                    <a:pt x="1122" y="1602"/>
                    <a:pt x="1122" y="1299"/>
                  </a:cubicBezTo>
                  <a:cubicBezTo>
                    <a:pt x="1117" y="1015"/>
                    <a:pt x="939" y="895"/>
                    <a:pt x="674" y="794"/>
                  </a:cubicBezTo>
                  <a:lnTo>
                    <a:pt x="674" y="385"/>
                  </a:lnTo>
                  <a:cubicBezTo>
                    <a:pt x="732" y="385"/>
                    <a:pt x="790" y="404"/>
                    <a:pt x="847" y="433"/>
                  </a:cubicBezTo>
                  <a:cubicBezTo>
                    <a:pt x="872" y="444"/>
                    <a:pt x="912" y="469"/>
                    <a:pt x="954" y="469"/>
                  </a:cubicBezTo>
                  <a:cubicBezTo>
                    <a:pt x="985" y="469"/>
                    <a:pt x="1018" y="455"/>
                    <a:pt x="1045" y="409"/>
                  </a:cubicBezTo>
                  <a:cubicBezTo>
                    <a:pt x="1088" y="351"/>
                    <a:pt x="1083" y="270"/>
                    <a:pt x="1035" y="222"/>
                  </a:cubicBezTo>
                  <a:cubicBezTo>
                    <a:pt x="944" y="145"/>
                    <a:pt x="785" y="120"/>
                    <a:pt x="674" y="120"/>
                  </a:cubicBezTo>
                  <a:lnTo>
                    <a:pt x="674" y="63"/>
                  </a:lnTo>
                  <a:cubicBezTo>
                    <a:pt x="674" y="24"/>
                    <a:pt x="631" y="0"/>
                    <a:pt x="5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83"/>
            <p:cNvSpPr/>
            <p:nvPr/>
          </p:nvSpPr>
          <p:spPr>
            <a:xfrm>
              <a:off x="5970499" y="3857806"/>
              <a:ext cx="98720" cy="84505"/>
            </a:xfrm>
            <a:custGeom>
              <a:avLst/>
              <a:gdLst/>
              <a:ahLst/>
              <a:cxnLst/>
              <a:rect l="l" t="t" r="r" b="b"/>
              <a:pathLst>
                <a:path w="3764" h="3222" extrusionOk="0">
                  <a:moveTo>
                    <a:pt x="2146" y="397"/>
                  </a:moveTo>
                  <a:cubicBezTo>
                    <a:pt x="2768" y="397"/>
                    <a:pt x="3364" y="880"/>
                    <a:pt x="3364" y="1612"/>
                  </a:cubicBezTo>
                  <a:cubicBezTo>
                    <a:pt x="3364" y="2276"/>
                    <a:pt x="2820" y="2820"/>
                    <a:pt x="2152" y="2820"/>
                  </a:cubicBezTo>
                  <a:cubicBezTo>
                    <a:pt x="1074" y="2820"/>
                    <a:pt x="535" y="1516"/>
                    <a:pt x="1295" y="756"/>
                  </a:cubicBezTo>
                  <a:cubicBezTo>
                    <a:pt x="1543" y="508"/>
                    <a:pt x="1847" y="397"/>
                    <a:pt x="2146" y="397"/>
                  </a:cubicBezTo>
                  <a:close/>
                  <a:moveTo>
                    <a:pt x="2152" y="0"/>
                  </a:moveTo>
                  <a:cubicBezTo>
                    <a:pt x="718" y="0"/>
                    <a:pt x="1" y="1733"/>
                    <a:pt x="1011" y="2748"/>
                  </a:cubicBezTo>
                  <a:cubicBezTo>
                    <a:pt x="1321" y="3057"/>
                    <a:pt x="1733" y="3222"/>
                    <a:pt x="2153" y="3222"/>
                  </a:cubicBezTo>
                  <a:cubicBezTo>
                    <a:pt x="2360" y="3222"/>
                    <a:pt x="2569" y="3182"/>
                    <a:pt x="2768" y="3099"/>
                  </a:cubicBezTo>
                  <a:cubicBezTo>
                    <a:pt x="3374" y="2849"/>
                    <a:pt x="3764" y="2262"/>
                    <a:pt x="3764" y="1608"/>
                  </a:cubicBezTo>
                  <a:cubicBezTo>
                    <a:pt x="3764" y="722"/>
                    <a:pt x="3042" y="0"/>
                    <a:pt x="21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83"/>
            <p:cNvSpPr/>
            <p:nvPr/>
          </p:nvSpPr>
          <p:spPr>
            <a:xfrm>
              <a:off x="5875109" y="3840390"/>
              <a:ext cx="211184" cy="151097"/>
            </a:xfrm>
            <a:custGeom>
              <a:avLst/>
              <a:gdLst/>
              <a:ahLst/>
              <a:cxnLst/>
              <a:rect l="l" t="t" r="r" b="b"/>
              <a:pathLst>
                <a:path w="8052" h="5761" extrusionOk="0">
                  <a:moveTo>
                    <a:pt x="2573" y="2274"/>
                  </a:moveTo>
                  <a:cubicBezTo>
                    <a:pt x="2967" y="2274"/>
                    <a:pt x="3350" y="2468"/>
                    <a:pt x="3580" y="2815"/>
                  </a:cubicBezTo>
                  <a:cubicBezTo>
                    <a:pt x="3623" y="2988"/>
                    <a:pt x="3691" y="3162"/>
                    <a:pt x="3772" y="3325"/>
                  </a:cubicBezTo>
                  <a:cubicBezTo>
                    <a:pt x="3782" y="3378"/>
                    <a:pt x="3787" y="3431"/>
                    <a:pt x="3787" y="3484"/>
                  </a:cubicBezTo>
                  <a:cubicBezTo>
                    <a:pt x="3787" y="4086"/>
                    <a:pt x="3344" y="4596"/>
                    <a:pt x="2752" y="4682"/>
                  </a:cubicBezTo>
                  <a:cubicBezTo>
                    <a:pt x="2691" y="4692"/>
                    <a:pt x="2630" y="4696"/>
                    <a:pt x="2569" y="4696"/>
                  </a:cubicBezTo>
                  <a:cubicBezTo>
                    <a:pt x="2046" y="4696"/>
                    <a:pt x="1570" y="4353"/>
                    <a:pt x="1415" y="3835"/>
                  </a:cubicBezTo>
                  <a:cubicBezTo>
                    <a:pt x="1242" y="3263"/>
                    <a:pt x="1511" y="2647"/>
                    <a:pt x="2055" y="2392"/>
                  </a:cubicBezTo>
                  <a:cubicBezTo>
                    <a:pt x="2222" y="2312"/>
                    <a:pt x="2398" y="2274"/>
                    <a:pt x="2573" y="2274"/>
                  </a:cubicBezTo>
                  <a:close/>
                  <a:moveTo>
                    <a:pt x="2574" y="1612"/>
                  </a:moveTo>
                  <a:cubicBezTo>
                    <a:pt x="2921" y="1612"/>
                    <a:pt x="3258" y="1709"/>
                    <a:pt x="3551" y="1887"/>
                  </a:cubicBezTo>
                  <a:cubicBezTo>
                    <a:pt x="3532" y="1983"/>
                    <a:pt x="3522" y="2079"/>
                    <a:pt x="3517" y="2180"/>
                  </a:cubicBezTo>
                  <a:cubicBezTo>
                    <a:pt x="3235" y="1976"/>
                    <a:pt x="2905" y="1874"/>
                    <a:pt x="2575" y="1874"/>
                  </a:cubicBezTo>
                  <a:cubicBezTo>
                    <a:pt x="2230" y="1874"/>
                    <a:pt x="1885" y="1985"/>
                    <a:pt x="1598" y="2204"/>
                  </a:cubicBezTo>
                  <a:cubicBezTo>
                    <a:pt x="1035" y="2637"/>
                    <a:pt x="818" y="3388"/>
                    <a:pt x="1068" y="4052"/>
                  </a:cubicBezTo>
                  <a:cubicBezTo>
                    <a:pt x="1305" y="4686"/>
                    <a:pt x="1910" y="5095"/>
                    <a:pt x="2575" y="5095"/>
                  </a:cubicBezTo>
                  <a:cubicBezTo>
                    <a:pt x="2611" y="5095"/>
                    <a:pt x="2648" y="5094"/>
                    <a:pt x="2685" y="5091"/>
                  </a:cubicBezTo>
                  <a:cubicBezTo>
                    <a:pt x="3392" y="5043"/>
                    <a:pt x="3989" y="4538"/>
                    <a:pt x="4148" y="3845"/>
                  </a:cubicBezTo>
                  <a:cubicBezTo>
                    <a:pt x="4215" y="3912"/>
                    <a:pt x="4287" y="3980"/>
                    <a:pt x="4364" y="4042"/>
                  </a:cubicBezTo>
                  <a:cubicBezTo>
                    <a:pt x="4099" y="4893"/>
                    <a:pt x="3339" y="5359"/>
                    <a:pt x="2569" y="5359"/>
                  </a:cubicBezTo>
                  <a:cubicBezTo>
                    <a:pt x="2012" y="5359"/>
                    <a:pt x="1450" y="5115"/>
                    <a:pt x="1068" y="4596"/>
                  </a:cubicBezTo>
                  <a:cubicBezTo>
                    <a:pt x="159" y="3359"/>
                    <a:pt x="1039" y="1612"/>
                    <a:pt x="2574" y="1612"/>
                  </a:cubicBezTo>
                  <a:close/>
                  <a:moveTo>
                    <a:pt x="5782" y="0"/>
                  </a:moveTo>
                  <a:cubicBezTo>
                    <a:pt x="4840" y="0"/>
                    <a:pt x="3986" y="592"/>
                    <a:pt x="3657" y="1482"/>
                  </a:cubicBezTo>
                  <a:cubicBezTo>
                    <a:pt x="3309" y="1293"/>
                    <a:pt x="2937" y="1205"/>
                    <a:pt x="2574" y="1205"/>
                  </a:cubicBezTo>
                  <a:cubicBezTo>
                    <a:pt x="1576" y="1205"/>
                    <a:pt x="634" y="1867"/>
                    <a:pt x="366" y="2921"/>
                  </a:cubicBezTo>
                  <a:cubicBezTo>
                    <a:pt x="0" y="4360"/>
                    <a:pt x="1092" y="5755"/>
                    <a:pt x="2574" y="5755"/>
                  </a:cubicBezTo>
                  <a:lnTo>
                    <a:pt x="2574" y="5760"/>
                  </a:lnTo>
                  <a:cubicBezTo>
                    <a:pt x="3527" y="5760"/>
                    <a:pt x="4379" y="5168"/>
                    <a:pt x="4706" y="4273"/>
                  </a:cubicBezTo>
                  <a:cubicBezTo>
                    <a:pt x="5047" y="4458"/>
                    <a:pt x="5419" y="4548"/>
                    <a:pt x="5790" y="4548"/>
                  </a:cubicBezTo>
                  <a:cubicBezTo>
                    <a:pt x="6298" y="4548"/>
                    <a:pt x="6801" y="4378"/>
                    <a:pt x="7213" y="4047"/>
                  </a:cubicBezTo>
                  <a:cubicBezTo>
                    <a:pt x="7612" y="3725"/>
                    <a:pt x="7887" y="3282"/>
                    <a:pt x="8007" y="2786"/>
                  </a:cubicBezTo>
                  <a:cubicBezTo>
                    <a:pt x="8052" y="2629"/>
                    <a:pt x="7926" y="2529"/>
                    <a:pt x="7804" y="2529"/>
                  </a:cubicBezTo>
                  <a:cubicBezTo>
                    <a:pt x="7717" y="2529"/>
                    <a:pt x="7632" y="2579"/>
                    <a:pt x="7612" y="2695"/>
                  </a:cubicBezTo>
                  <a:cubicBezTo>
                    <a:pt x="7439" y="3450"/>
                    <a:pt x="6818" y="4018"/>
                    <a:pt x="6058" y="4124"/>
                  </a:cubicBezTo>
                  <a:cubicBezTo>
                    <a:pt x="5968" y="4137"/>
                    <a:pt x="5878" y="4143"/>
                    <a:pt x="5789" y="4143"/>
                  </a:cubicBezTo>
                  <a:cubicBezTo>
                    <a:pt x="5121" y="4143"/>
                    <a:pt x="4493" y="3785"/>
                    <a:pt x="4157" y="3191"/>
                  </a:cubicBezTo>
                  <a:cubicBezTo>
                    <a:pt x="4124" y="3003"/>
                    <a:pt x="4056" y="2820"/>
                    <a:pt x="3955" y="2656"/>
                  </a:cubicBezTo>
                  <a:cubicBezTo>
                    <a:pt x="3753" y="1656"/>
                    <a:pt x="4388" y="674"/>
                    <a:pt x="5389" y="453"/>
                  </a:cubicBezTo>
                  <a:cubicBezTo>
                    <a:pt x="5523" y="424"/>
                    <a:pt x="5657" y="410"/>
                    <a:pt x="5789" y="410"/>
                  </a:cubicBezTo>
                  <a:cubicBezTo>
                    <a:pt x="6638" y="410"/>
                    <a:pt x="7408" y="990"/>
                    <a:pt x="7612" y="1848"/>
                  </a:cubicBezTo>
                  <a:cubicBezTo>
                    <a:pt x="7632" y="1965"/>
                    <a:pt x="7719" y="2016"/>
                    <a:pt x="7806" y="2016"/>
                  </a:cubicBezTo>
                  <a:cubicBezTo>
                    <a:pt x="7927" y="2016"/>
                    <a:pt x="8052" y="1918"/>
                    <a:pt x="8007" y="1761"/>
                  </a:cubicBezTo>
                  <a:cubicBezTo>
                    <a:pt x="7776" y="780"/>
                    <a:pt x="6934" y="68"/>
                    <a:pt x="5933" y="5"/>
                  </a:cubicBezTo>
                  <a:cubicBezTo>
                    <a:pt x="5882" y="2"/>
                    <a:pt x="5832" y="0"/>
                    <a:pt x="5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83"/>
            <p:cNvSpPr/>
            <p:nvPr/>
          </p:nvSpPr>
          <p:spPr>
            <a:xfrm>
              <a:off x="6012410" y="3875089"/>
              <a:ext cx="29034" cy="50881"/>
            </a:xfrm>
            <a:custGeom>
              <a:avLst/>
              <a:gdLst/>
              <a:ahLst/>
              <a:cxnLst/>
              <a:rect l="l" t="t" r="r" b="b"/>
              <a:pathLst>
                <a:path w="1107" h="1940" extrusionOk="0">
                  <a:moveTo>
                    <a:pt x="515" y="390"/>
                  </a:moveTo>
                  <a:lnTo>
                    <a:pt x="515" y="746"/>
                  </a:lnTo>
                  <a:cubicBezTo>
                    <a:pt x="376" y="689"/>
                    <a:pt x="327" y="645"/>
                    <a:pt x="327" y="554"/>
                  </a:cubicBezTo>
                  <a:cubicBezTo>
                    <a:pt x="327" y="453"/>
                    <a:pt x="414" y="405"/>
                    <a:pt x="515" y="390"/>
                  </a:cubicBezTo>
                  <a:close/>
                  <a:moveTo>
                    <a:pt x="635" y="1117"/>
                  </a:moveTo>
                  <a:cubicBezTo>
                    <a:pt x="785" y="1179"/>
                    <a:pt x="813" y="1247"/>
                    <a:pt x="813" y="1333"/>
                  </a:cubicBezTo>
                  <a:cubicBezTo>
                    <a:pt x="813" y="1444"/>
                    <a:pt x="746" y="1507"/>
                    <a:pt x="640" y="1526"/>
                  </a:cubicBezTo>
                  <a:lnTo>
                    <a:pt x="635" y="1531"/>
                  </a:lnTo>
                  <a:lnTo>
                    <a:pt x="635" y="1117"/>
                  </a:lnTo>
                  <a:close/>
                  <a:moveTo>
                    <a:pt x="578" y="1"/>
                  </a:moveTo>
                  <a:cubicBezTo>
                    <a:pt x="544" y="1"/>
                    <a:pt x="501" y="25"/>
                    <a:pt x="501" y="63"/>
                  </a:cubicBezTo>
                  <a:lnTo>
                    <a:pt x="501" y="126"/>
                  </a:lnTo>
                  <a:cubicBezTo>
                    <a:pt x="222" y="164"/>
                    <a:pt x="39" y="313"/>
                    <a:pt x="39" y="588"/>
                  </a:cubicBezTo>
                  <a:cubicBezTo>
                    <a:pt x="39" y="886"/>
                    <a:pt x="270" y="977"/>
                    <a:pt x="501" y="1064"/>
                  </a:cubicBezTo>
                  <a:lnTo>
                    <a:pt x="501" y="1531"/>
                  </a:lnTo>
                  <a:cubicBezTo>
                    <a:pt x="371" y="1516"/>
                    <a:pt x="308" y="1463"/>
                    <a:pt x="198" y="1382"/>
                  </a:cubicBezTo>
                  <a:cubicBezTo>
                    <a:pt x="174" y="1364"/>
                    <a:pt x="152" y="1357"/>
                    <a:pt x="132" y="1357"/>
                  </a:cubicBezTo>
                  <a:cubicBezTo>
                    <a:pt x="54" y="1357"/>
                    <a:pt x="0" y="1460"/>
                    <a:pt x="0" y="1521"/>
                  </a:cubicBezTo>
                  <a:cubicBezTo>
                    <a:pt x="0" y="1560"/>
                    <a:pt x="15" y="1593"/>
                    <a:pt x="39" y="1622"/>
                  </a:cubicBezTo>
                  <a:cubicBezTo>
                    <a:pt x="130" y="1747"/>
                    <a:pt x="327" y="1815"/>
                    <a:pt x="501" y="1815"/>
                  </a:cubicBezTo>
                  <a:lnTo>
                    <a:pt x="501" y="1877"/>
                  </a:lnTo>
                  <a:cubicBezTo>
                    <a:pt x="501" y="1911"/>
                    <a:pt x="539" y="1940"/>
                    <a:pt x="578" y="1940"/>
                  </a:cubicBezTo>
                  <a:cubicBezTo>
                    <a:pt x="621" y="1940"/>
                    <a:pt x="659" y="1916"/>
                    <a:pt x="659" y="1877"/>
                  </a:cubicBezTo>
                  <a:lnTo>
                    <a:pt x="659" y="1805"/>
                  </a:lnTo>
                  <a:cubicBezTo>
                    <a:pt x="910" y="1767"/>
                    <a:pt x="1107" y="1608"/>
                    <a:pt x="1107" y="1305"/>
                  </a:cubicBezTo>
                  <a:cubicBezTo>
                    <a:pt x="1102" y="1011"/>
                    <a:pt x="914" y="891"/>
                    <a:pt x="659" y="799"/>
                  </a:cubicBezTo>
                  <a:lnTo>
                    <a:pt x="659" y="381"/>
                  </a:lnTo>
                  <a:cubicBezTo>
                    <a:pt x="736" y="390"/>
                    <a:pt x="818" y="414"/>
                    <a:pt x="886" y="458"/>
                  </a:cubicBezTo>
                  <a:cubicBezTo>
                    <a:pt x="901" y="466"/>
                    <a:pt x="918" y="470"/>
                    <a:pt x="934" y="470"/>
                  </a:cubicBezTo>
                  <a:cubicBezTo>
                    <a:pt x="974" y="470"/>
                    <a:pt x="1013" y="447"/>
                    <a:pt x="1030" y="410"/>
                  </a:cubicBezTo>
                  <a:cubicBezTo>
                    <a:pt x="1073" y="352"/>
                    <a:pt x="1068" y="270"/>
                    <a:pt x="1020" y="222"/>
                  </a:cubicBezTo>
                  <a:cubicBezTo>
                    <a:pt x="929" y="145"/>
                    <a:pt x="775" y="121"/>
                    <a:pt x="659" y="121"/>
                  </a:cubicBezTo>
                  <a:lnTo>
                    <a:pt x="659" y="63"/>
                  </a:lnTo>
                  <a:cubicBezTo>
                    <a:pt x="659" y="25"/>
                    <a:pt x="616" y="1"/>
                    <a:pt x="5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83"/>
            <p:cNvSpPr/>
            <p:nvPr/>
          </p:nvSpPr>
          <p:spPr>
            <a:xfrm>
              <a:off x="5776153" y="3959306"/>
              <a:ext cx="367028" cy="211026"/>
            </a:xfrm>
            <a:custGeom>
              <a:avLst/>
              <a:gdLst/>
              <a:ahLst/>
              <a:cxnLst/>
              <a:rect l="l" t="t" r="r" b="b"/>
              <a:pathLst>
                <a:path w="13994" h="8046" extrusionOk="0">
                  <a:moveTo>
                    <a:pt x="4453" y="2387"/>
                  </a:moveTo>
                  <a:cubicBezTo>
                    <a:pt x="4473" y="2387"/>
                    <a:pt x="4493" y="2400"/>
                    <a:pt x="4504" y="2419"/>
                  </a:cubicBezTo>
                  <a:lnTo>
                    <a:pt x="5890" y="6100"/>
                  </a:lnTo>
                  <a:cubicBezTo>
                    <a:pt x="5900" y="6129"/>
                    <a:pt x="5885" y="6158"/>
                    <a:pt x="5857" y="6168"/>
                  </a:cubicBezTo>
                  <a:lnTo>
                    <a:pt x="4966" y="6500"/>
                  </a:lnTo>
                  <a:lnTo>
                    <a:pt x="3547" y="2727"/>
                  </a:lnTo>
                  <a:lnTo>
                    <a:pt x="4437" y="2390"/>
                  </a:lnTo>
                  <a:cubicBezTo>
                    <a:pt x="4442" y="2388"/>
                    <a:pt x="4448" y="2387"/>
                    <a:pt x="4453" y="2387"/>
                  </a:cubicBezTo>
                  <a:close/>
                  <a:moveTo>
                    <a:pt x="3167" y="2867"/>
                  </a:moveTo>
                  <a:lnTo>
                    <a:pt x="4586" y="6644"/>
                  </a:lnTo>
                  <a:lnTo>
                    <a:pt x="1945" y="7640"/>
                  </a:lnTo>
                  <a:cubicBezTo>
                    <a:pt x="1933" y="7645"/>
                    <a:pt x="1922" y="7647"/>
                    <a:pt x="1911" y="7647"/>
                  </a:cubicBezTo>
                  <a:cubicBezTo>
                    <a:pt x="1876" y="7647"/>
                    <a:pt x="1845" y="7625"/>
                    <a:pt x="1834" y="7592"/>
                  </a:cubicBezTo>
                  <a:lnTo>
                    <a:pt x="472" y="3974"/>
                  </a:lnTo>
                  <a:cubicBezTo>
                    <a:pt x="453" y="3930"/>
                    <a:pt x="477" y="3882"/>
                    <a:pt x="520" y="3868"/>
                  </a:cubicBezTo>
                  <a:lnTo>
                    <a:pt x="3167" y="2867"/>
                  </a:lnTo>
                  <a:close/>
                  <a:moveTo>
                    <a:pt x="12829" y="0"/>
                  </a:moveTo>
                  <a:cubicBezTo>
                    <a:pt x="12522" y="0"/>
                    <a:pt x="12229" y="161"/>
                    <a:pt x="12006" y="370"/>
                  </a:cubicBezTo>
                  <a:lnTo>
                    <a:pt x="9860" y="2145"/>
                  </a:lnTo>
                  <a:cubicBezTo>
                    <a:pt x="9740" y="1880"/>
                    <a:pt x="9485" y="1621"/>
                    <a:pt x="8999" y="1621"/>
                  </a:cubicBezTo>
                  <a:cubicBezTo>
                    <a:pt x="8407" y="1621"/>
                    <a:pt x="7967" y="1617"/>
                    <a:pt x="7628" y="1617"/>
                  </a:cubicBezTo>
                  <a:cubicBezTo>
                    <a:pt x="6824" y="1617"/>
                    <a:pt x="6591" y="1636"/>
                    <a:pt x="6256" y="1765"/>
                  </a:cubicBezTo>
                  <a:lnTo>
                    <a:pt x="6251" y="1765"/>
                  </a:lnTo>
                  <a:lnTo>
                    <a:pt x="4889" y="2328"/>
                  </a:lnTo>
                  <a:lnTo>
                    <a:pt x="4875" y="2275"/>
                  </a:lnTo>
                  <a:cubicBezTo>
                    <a:pt x="4804" y="2097"/>
                    <a:pt x="4634" y="1984"/>
                    <a:pt x="4453" y="1984"/>
                  </a:cubicBezTo>
                  <a:cubicBezTo>
                    <a:pt x="4400" y="1984"/>
                    <a:pt x="4345" y="1994"/>
                    <a:pt x="4293" y="2015"/>
                  </a:cubicBezTo>
                  <a:lnTo>
                    <a:pt x="376" y="3488"/>
                  </a:lnTo>
                  <a:cubicBezTo>
                    <a:pt x="126" y="3584"/>
                    <a:pt x="1" y="3863"/>
                    <a:pt x="92" y="4113"/>
                  </a:cubicBezTo>
                  <a:lnTo>
                    <a:pt x="1459" y="7731"/>
                  </a:lnTo>
                  <a:cubicBezTo>
                    <a:pt x="1530" y="7926"/>
                    <a:pt x="1718" y="8045"/>
                    <a:pt x="1915" y="8045"/>
                  </a:cubicBezTo>
                  <a:cubicBezTo>
                    <a:pt x="1972" y="8045"/>
                    <a:pt x="2029" y="8036"/>
                    <a:pt x="2084" y="8015"/>
                  </a:cubicBezTo>
                  <a:lnTo>
                    <a:pt x="5996" y="6538"/>
                  </a:lnTo>
                  <a:cubicBezTo>
                    <a:pt x="6232" y="6452"/>
                    <a:pt x="6347" y="6192"/>
                    <a:pt x="6261" y="5956"/>
                  </a:cubicBezTo>
                  <a:lnTo>
                    <a:pt x="6242" y="5908"/>
                  </a:lnTo>
                  <a:cubicBezTo>
                    <a:pt x="6954" y="5610"/>
                    <a:pt x="6968" y="5571"/>
                    <a:pt x="7704" y="5571"/>
                  </a:cubicBezTo>
                  <a:cubicBezTo>
                    <a:pt x="7959" y="5557"/>
                    <a:pt x="7959" y="5181"/>
                    <a:pt x="7704" y="5167"/>
                  </a:cubicBezTo>
                  <a:cubicBezTo>
                    <a:pt x="6906" y="5172"/>
                    <a:pt x="6833" y="5225"/>
                    <a:pt x="6102" y="5533"/>
                  </a:cubicBezTo>
                  <a:lnTo>
                    <a:pt x="5034" y="2703"/>
                  </a:lnTo>
                  <a:lnTo>
                    <a:pt x="6405" y="2135"/>
                  </a:lnTo>
                  <a:cubicBezTo>
                    <a:pt x="6690" y="2028"/>
                    <a:pt x="6891" y="2013"/>
                    <a:pt x="7718" y="2013"/>
                  </a:cubicBezTo>
                  <a:cubicBezTo>
                    <a:pt x="8037" y="2013"/>
                    <a:pt x="8451" y="2015"/>
                    <a:pt x="8999" y="2015"/>
                  </a:cubicBezTo>
                  <a:cubicBezTo>
                    <a:pt x="9215" y="2015"/>
                    <a:pt x="9369" y="2092"/>
                    <a:pt x="9461" y="2246"/>
                  </a:cubicBezTo>
                  <a:cubicBezTo>
                    <a:pt x="9509" y="2323"/>
                    <a:pt x="9538" y="2410"/>
                    <a:pt x="9547" y="2496"/>
                  </a:cubicBezTo>
                  <a:cubicBezTo>
                    <a:pt x="9542" y="2573"/>
                    <a:pt x="9494" y="2944"/>
                    <a:pt x="9133" y="3002"/>
                  </a:cubicBezTo>
                  <a:cubicBezTo>
                    <a:pt x="8585" y="3098"/>
                    <a:pt x="7401" y="3266"/>
                    <a:pt x="7392" y="3266"/>
                  </a:cubicBezTo>
                  <a:cubicBezTo>
                    <a:pt x="7146" y="3305"/>
                    <a:pt x="7175" y="3666"/>
                    <a:pt x="7420" y="3666"/>
                  </a:cubicBezTo>
                  <a:lnTo>
                    <a:pt x="7449" y="3666"/>
                  </a:lnTo>
                  <a:cubicBezTo>
                    <a:pt x="7459" y="3666"/>
                    <a:pt x="8652" y="3497"/>
                    <a:pt x="9206" y="3401"/>
                  </a:cubicBezTo>
                  <a:cubicBezTo>
                    <a:pt x="9716" y="3314"/>
                    <a:pt x="9903" y="2881"/>
                    <a:pt x="9942" y="2597"/>
                  </a:cubicBezTo>
                  <a:lnTo>
                    <a:pt x="12266" y="673"/>
                  </a:lnTo>
                  <a:lnTo>
                    <a:pt x="12271" y="668"/>
                  </a:lnTo>
                  <a:lnTo>
                    <a:pt x="12280" y="658"/>
                  </a:lnTo>
                  <a:cubicBezTo>
                    <a:pt x="12425" y="522"/>
                    <a:pt x="12616" y="396"/>
                    <a:pt x="12820" y="396"/>
                  </a:cubicBezTo>
                  <a:cubicBezTo>
                    <a:pt x="12941" y="396"/>
                    <a:pt x="13066" y="440"/>
                    <a:pt x="13190" y="552"/>
                  </a:cubicBezTo>
                  <a:cubicBezTo>
                    <a:pt x="13565" y="923"/>
                    <a:pt x="13219" y="1366"/>
                    <a:pt x="13142" y="1457"/>
                  </a:cubicBezTo>
                  <a:lnTo>
                    <a:pt x="10211" y="4609"/>
                  </a:lnTo>
                  <a:lnTo>
                    <a:pt x="10206" y="4613"/>
                  </a:lnTo>
                  <a:cubicBezTo>
                    <a:pt x="9793" y="5085"/>
                    <a:pt x="9239" y="5162"/>
                    <a:pt x="9013" y="5172"/>
                  </a:cubicBezTo>
                  <a:lnTo>
                    <a:pt x="8647" y="5172"/>
                  </a:lnTo>
                  <a:cubicBezTo>
                    <a:pt x="8392" y="5186"/>
                    <a:pt x="8392" y="5561"/>
                    <a:pt x="8647" y="5576"/>
                  </a:cubicBezTo>
                  <a:lnTo>
                    <a:pt x="9028" y="5576"/>
                  </a:lnTo>
                  <a:cubicBezTo>
                    <a:pt x="9302" y="5561"/>
                    <a:pt x="9990" y="5470"/>
                    <a:pt x="10505" y="4878"/>
                  </a:cubicBezTo>
                  <a:lnTo>
                    <a:pt x="13440" y="1726"/>
                  </a:lnTo>
                  <a:cubicBezTo>
                    <a:pt x="13695" y="1428"/>
                    <a:pt x="13993" y="788"/>
                    <a:pt x="13464" y="269"/>
                  </a:cubicBezTo>
                  <a:lnTo>
                    <a:pt x="13459" y="264"/>
                  </a:lnTo>
                  <a:cubicBezTo>
                    <a:pt x="13256" y="76"/>
                    <a:pt x="13039" y="0"/>
                    <a:pt x="128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7" name="Google Shape;16187;p83"/>
          <p:cNvGrpSpPr/>
          <p:nvPr/>
        </p:nvGrpSpPr>
        <p:grpSpPr>
          <a:xfrm>
            <a:off x="6657161" y="3641233"/>
            <a:ext cx="375211" cy="359186"/>
            <a:chOff x="6657161" y="3825808"/>
            <a:chExt cx="375211" cy="359186"/>
          </a:xfrm>
        </p:grpSpPr>
        <p:sp>
          <p:nvSpPr>
            <p:cNvPr id="16188" name="Google Shape;16188;p83"/>
            <p:cNvSpPr/>
            <p:nvPr/>
          </p:nvSpPr>
          <p:spPr>
            <a:xfrm>
              <a:off x="6780194" y="4040165"/>
              <a:ext cx="9625" cy="20090"/>
            </a:xfrm>
            <a:custGeom>
              <a:avLst/>
              <a:gdLst/>
              <a:ahLst/>
              <a:cxnLst/>
              <a:rect l="l" t="t" r="r" b="b"/>
              <a:pathLst>
                <a:path w="367" h="766" extrusionOk="0">
                  <a:moveTo>
                    <a:pt x="323" y="0"/>
                  </a:moveTo>
                  <a:lnTo>
                    <a:pt x="1" y="323"/>
                  </a:lnTo>
                  <a:cubicBezTo>
                    <a:pt x="107" y="482"/>
                    <a:pt x="232" y="631"/>
                    <a:pt x="367" y="765"/>
                  </a:cubicBezTo>
                  <a:cubicBezTo>
                    <a:pt x="333" y="510"/>
                    <a:pt x="318" y="255"/>
                    <a:pt x="323" y="0"/>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83"/>
            <p:cNvSpPr/>
            <p:nvPr/>
          </p:nvSpPr>
          <p:spPr>
            <a:xfrm>
              <a:off x="6789794" y="3854134"/>
              <a:ext cx="236388" cy="248637"/>
            </a:xfrm>
            <a:custGeom>
              <a:avLst/>
              <a:gdLst/>
              <a:ahLst/>
              <a:cxnLst/>
              <a:rect l="l" t="t" r="r" b="b"/>
              <a:pathLst>
                <a:path w="9013" h="9480" extrusionOk="0">
                  <a:moveTo>
                    <a:pt x="7853" y="1"/>
                  </a:moveTo>
                  <a:lnTo>
                    <a:pt x="7853" y="1"/>
                  </a:lnTo>
                  <a:cubicBezTo>
                    <a:pt x="7853" y="1"/>
                    <a:pt x="8185" y="2210"/>
                    <a:pt x="7031" y="3369"/>
                  </a:cubicBezTo>
                  <a:lnTo>
                    <a:pt x="3364" y="7036"/>
                  </a:lnTo>
                  <a:cubicBezTo>
                    <a:pt x="2631" y="7769"/>
                    <a:pt x="1473" y="7903"/>
                    <a:pt x="725" y="7903"/>
                  </a:cubicBezTo>
                  <a:cubicBezTo>
                    <a:pt x="295" y="7903"/>
                    <a:pt x="1" y="7858"/>
                    <a:pt x="1" y="7858"/>
                  </a:cubicBezTo>
                  <a:lnTo>
                    <a:pt x="1" y="7858"/>
                  </a:lnTo>
                  <a:cubicBezTo>
                    <a:pt x="361" y="8224"/>
                    <a:pt x="814" y="8484"/>
                    <a:pt x="1305" y="8619"/>
                  </a:cubicBezTo>
                  <a:lnTo>
                    <a:pt x="2166" y="9480"/>
                  </a:lnTo>
                  <a:cubicBezTo>
                    <a:pt x="2897" y="9013"/>
                    <a:pt x="3576" y="8470"/>
                    <a:pt x="4192" y="7858"/>
                  </a:cubicBezTo>
                  <a:lnTo>
                    <a:pt x="7853" y="4192"/>
                  </a:lnTo>
                  <a:cubicBezTo>
                    <a:pt x="9013" y="3037"/>
                    <a:pt x="9013" y="1161"/>
                    <a:pt x="7853"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83"/>
            <p:cNvSpPr/>
            <p:nvPr/>
          </p:nvSpPr>
          <p:spPr>
            <a:xfrm>
              <a:off x="6767972" y="3831447"/>
              <a:ext cx="249266" cy="241136"/>
            </a:xfrm>
            <a:custGeom>
              <a:avLst/>
              <a:gdLst/>
              <a:ahLst/>
              <a:cxnLst/>
              <a:rect l="l" t="t" r="r" b="b"/>
              <a:pathLst>
                <a:path w="9504" h="9194" extrusionOk="0">
                  <a:moveTo>
                    <a:pt x="6592" y="1508"/>
                  </a:moveTo>
                  <a:cubicBezTo>
                    <a:pt x="6965" y="1508"/>
                    <a:pt x="7338" y="1650"/>
                    <a:pt x="7622" y="1934"/>
                  </a:cubicBezTo>
                  <a:cubicBezTo>
                    <a:pt x="8190" y="2502"/>
                    <a:pt x="8190" y="3426"/>
                    <a:pt x="7622" y="3993"/>
                  </a:cubicBezTo>
                  <a:lnTo>
                    <a:pt x="5784" y="5832"/>
                  </a:lnTo>
                  <a:lnTo>
                    <a:pt x="5399" y="5928"/>
                  </a:lnTo>
                  <a:lnTo>
                    <a:pt x="4056" y="7554"/>
                  </a:lnTo>
                  <a:lnTo>
                    <a:pt x="3955" y="7660"/>
                  </a:lnTo>
                  <a:cubicBezTo>
                    <a:pt x="3672" y="7944"/>
                    <a:pt x="3300" y="8086"/>
                    <a:pt x="2928" y="8086"/>
                  </a:cubicBezTo>
                  <a:cubicBezTo>
                    <a:pt x="2556" y="8086"/>
                    <a:pt x="2185" y="7944"/>
                    <a:pt x="1901" y="7660"/>
                  </a:cubicBezTo>
                  <a:cubicBezTo>
                    <a:pt x="1328" y="7092"/>
                    <a:pt x="1328" y="6168"/>
                    <a:pt x="1901" y="5601"/>
                  </a:cubicBezTo>
                  <a:lnTo>
                    <a:pt x="5563" y="1934"/>
                  </a:lnTo>
                  <a:cubicBezTo>
                    <a:pt x="5846" y="1650"/>
                    <a:pt x="6219" y="1508"/>
                    <a:pt x="6592" y="1508"/>
                  </a:cubicBezTo>
                  <a:close/>
                  <a:moveTo>
                    <a:pt x="6592" y="1"/>
                  </a:moveTo>
                  <a:cubicBezTo>
                    <a:pt x="5834" y="1"/>
                    <a:pt x="5077" y="291"/>
                    <a:pt x="4499" y="871"/>
                  </a:cubicBezTo>
                  <a:lnTo>
                    <a:pt x="833" y="4537"/>
                  </a:lnTo>
                  <a:lnTo>
                    <a:pt x="0" y="7087"/>
                  </a:lnTo>
                  <a:cubicBezTo>
                    <a:pt x="68" y="7516"/>
                    <a:pt x="226" y="7920"/>
                    <a:pt x="467" y="8281"/>
                  </a:cubicBezTo>
                  <a:lnTo>
                    <a:pt x="510" y="8237"/>
                  </a:lnTo>
                  <a:cubicBezTo>
                    <a:pt x="582" y="8420"/>
                    <a:pt x="693" y="8584"/>
                    <a:pt x="833" y="8723"/>
                  </a:cubicBezTo>
                  <a:cubicBezTo>
                    <a:pt x="1151" y="9041"/>
                    <a:pt x="1585" y="9194"/>
                    <a:pt x="2068" y="9194"/>
                  </a:cubicBezTo>
                  <a:cubicBezTo>
                    <a:pt x="2206" y="9194"/>
                    <a:pt x="2348" y="9181"/>
                    <a:pt x="2493" y="9156"/>
                  </a:cubicBezTo>
                  <a:cubicBezTo>
                    <a:pt x="3137" y="9046"/>
                    <a:pt x="3825" y="8685"/>
                    <a:pt x="4403" y="8108"/>
                  </a:cubicBezTo>
                  <a:lnTo>
                    <a:pt x="8069" y="4441"/>
                  </a:lnTo>
                  <a:cubicBezTo>
                    <a:pt x="9224" y="3281"/>
                    <a:pt x="9503" y="1684"/>
                    <a:pt x="8685" y="871"/>
                  </a:cubicBezTo>
                  <a:cubicBezTo>
                    <a:pt x="8108" y="291"/>
                    <a:pt x="7350" y="1"/>
                    <a:pt x="6592"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83"/>
            <p:cNvSpPr/>
            <p:nvPr/>
          </p:nvSpPr>
          <p:spPr>
            <a:xfrm>
              <a:off x="6895543" y="3950572"/>
              <a:ext cx="24129" cy="57937"/>
            </a:xfrm>
            <a:custGeom>
              <a:avLst/>
              <a:gdLst/>
              <a:ahLst/>
              <a:cxnLst/>
              <a:rect l="l" t="t" r="r" b="b"/>
              <a:pathLst>
                <a:path w="920" h="2209" extrusionOk="0">
                  <a:moveTo>
                    <a:pt x="164" y="0"/>
                  </a:moveTo>
                  <a:lnTo>
                    <a:pt x="164" y="0"/>
                  </a:lnTo>
                  <a:cubicBezTo>
                    <a:pt x="164" y="0"/>
                    <a:pt x="333" y="1136"/>
                    <a:pt x="1" y="2209"/>
                  </a:cubicBezTo>
                  <a:lnTo>
                    <a:pt x="920" y="1290"/>
                  </a:lnTo>
                  <a:cubicBezTo>
                    <a:pt x="780" y="804"/>
                    <a:pt x="520" y="356"/>
                    <a:pt x="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83"/>
            <p:cNvSpPr/>
            <p:nvPr/>
          </p:nvSpPr>
          <p:spPr>
            <a:xfrm>
              <a:off x="6693748" y="4101485"/>
              <a:ext cx="161063" cy="77765"/>
            </a:xfrm>
            <a:custGeom>
              <a:avLst/>
              <a:gdLst/>
              <a:ahLst/>
              <a:cxnLst/>
              <a:rect l="l" t="t" r="r" b="b"/>
              <a:pathLst>
                <a:path w="6141" h="2965" extrusionOk="0">
                  <a:moveTo>
                    <a:pt x="4639" y="1"/>
                  </a:moveTo>
                  <a:lnTo>
                    <a:pt x="3369" y="1276"/>
                  </a:lnTo>
                  <a:cubicBezTo>
                    <a:pt x="2633" y="2009"/>
                    <a:pt x="1474" y="2143"/>
                    <a:pt x="725" y="2143"/>
                  </a:cubicBezTo>
                  <a:cubicBezTo>
                    <a:pt x="295" y="2143"/>
                    <a:pt x="1" y="2099"/>
                    <a:pt x="1" y="2099"/>
                  </a:cubicBezTo>
                  <a:lnTo>
                    <a:pt x="1" y="2099"/>
                  </a:lnTo>
                  <a:cubicBezTo>
                    <a:pt x="581" y="2676"/>
                    <a:pt x="1339" y="2965"/>
                    <a:pt x="2096" y="2965"/>
                  </a:cubicBezTo>
                  <a:cubicBezTo>
                    <a:pt x="2854" y="2965"/>
                    <a:pt x="3612" y="2676"/>
                    <a:pt x="4192" y="2099"/>
                  </a:cubicBezTo>
                  <a:lnTo>
                    <a:pt x="6141" y="150"/>
                  </a:lnTo>
                  <a:lnTo>
                    <a:pt x="463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83"/>
            <p:cNvSpPr/>
            <p:nvPr/>
          </p:nvSpPr>
          <p:spPr>
            <a:xfrm>
              <a:off x="6815287" y="4056558"/>
              <a:ext cx="88124" cy="49334"/>
            </a:xfrm>
            <a:custGeom>
              <a:avLst/>
              <a:gdLst/>
              <a:ahLst/>
              <a:cxnLst/>
              <a:rect l="l" t="t" r="r" b="b"/>
              <a:pathLst>
                <a:path w="3360" h="1881" extrusionOk="0">
                  <a:moveTo>
                    <a:pt x="3359" y="1"/>
                  </a:moveTo>
                  <a:lnTo>
                    <a:pt x="3215" y="140"/>
                  </a:lnTo>
                  <a:cubicBezTo>
                    <a:pt x="2658" y="702"/>
                    <a:pt x="1902" y="1008"/>
                    <a:pt x="1125" y="1008"/>
                  </a:cubicBezTo>
                  <a:cubicBezTo>
                    <a:pt x="996" y="1008"/>
                    <a:pt x="866" y="1000"/>
                    <a:pt x="737" y="982"/>
                  </a:cubicBezTo>
                  <a:lnTo>
                    <a:pt x="1" y="1714"/>
                  </a:lnTo>
                  <a:cubicBezTo>
                    <a:pt x="369" y="1826"/>
                    <a:pt x="749" y="1881"/>
                    <a:pt x="1130" y="1881"/>
                  </a:cubicBezTo>
                  <a:cubicBezTo>
                    <a:pt x="1255" y="1881"/>
                    <a:pt x="1381" y="1875"/>
                    <a:pt x="1507" y="1863"/>
                  </a:cubicBezTo>
                  <a:lnTo>
                    <a:pt x="3224" y="145"/>
                  </a:lnTo>
                  <a:cubicBezTo>
                    <a:pt x="3273" y="97"/>
                    <a:pt x="3316" y="49"/>
                    <a:pt x="3359"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83"/>
            <p:cNvSpPr/>
            <p:nvPr/>
          </p:nvSpPr>
          <p:spPr>
            <a:xfrm>
              <a:off x="6663482" y="3927754"/>
              <a:ext cx="250394" cy="241004"/>
            </a:xfrm>
            <a:custGeom>
              <a:avLst/>
              <a:gdLst/>
              <a:ahLst/>
              <a:cxnLst/>
              <a:rect l="l" t="t" r="r" b="b"/>
              <a:pathLst>
                <a:path w="9547" h="9189" extrusionOk="0">
                  <a:moveTo>
                    <a:pt x="6915" y="0"/>
                  </a:moveTo>
                  <a:cubicBezTo>
                    <a:pt x="6157" y="0"/>
                    <a:pt x="5399" y="290"/>
                    <a:pt x="4821" y="870"/>
                  </a:cubicBezTo>
                  <a:lnTo>
                    <a:pt x="1155" y="4532"/>
                  </a:lnTo>
                  <a:cubicBezTo>
                    <a:pt x="0" y="5691"/>
                    <a:pt x="0" y="7563"/>
                    <a:pt x="1155" y="8723"/>
                  </a:cubicBezTo>
                  <a:cubicBezTo>
                    <a:pt x="1471" y="9039"/>
                    <a:pt x="1906" y="9189"/>
                    <a:pt x="2386" y="9189"/>
                  </a:cubicBezTo>
                  <a:cubicBezTo>
                    <a:pt x="2526" y="9189"/>
                    <a:pt x="2669" y="9176"/>
                    <a:pt x="2815" y="9151"/>
                  </a:cubicBezTo>
                  <a:cubicBezTo>
                    <a:pt x="3460" y="9040"/>
                    <a:pt x="4148" y="8684"/>
                    <a:pt x="4725" y="8102"/>
                  </a:cubicBezTo>
                  <a:lnTo>
                    <a:pt x="6121" y="6711"/>
                  </a:lnTo>
                  <a:cubicBezTo>
                    <a:pt x="6121" y="6711"/>
                    <a:pt x="5963" y="6494"/>
                    <a:pt x="5557" y="6494"/>
                  </a:cubicBezTo>
                  <a:cubicBezTo>
                    <a:pt x="5519" y="6494"/>
                    <a:pt x="5479" y="6496"/>
                    <a:pt x="5437" y="6500"/>
                  </a:cubicBezTo>
                  <a:lnTo>
                    <a:pt x="4278" y="7655"/>
                  </a:lnTo>
                  <a:cubicBezTo>
                    <a:pt x="3994" y="7938"/>
                    <a:pt x="3622" y="8080"/>
                    <a:pt x="3250" y="8080"/>
                  </a:cubicBezTo>
                  <a:cubicBezTo>
                    <a:pt x="2879" y="8080"/>
                    <a:pt x="2507" y="7938"/>
                    <a:pt x="2223" y="7655"/>
                  </a:cubicBezTo>
                  <a:cubicBezTo>
                    <a:pt x="1655" y="7087"/>
                    <a:pt x="1655" y="6168"/>
                    <a:pt x="2223" y="5600"/>
                  </a:cubicBezTo>
                  <a:lnTo>
                    <a:pt x="5890" y="1933"/>
                  </a:lnTo>
                  <a:cubicBezTo>
                    <a:pt x="6171" y="1649"/>
                    <a:pt x="6545" y="1506"/>
                    <a:pt x="6919" y="1506"/>
                  </a:cubicBezTo>
                  <a:cubicBezTo>
                    <a:pt x="7267" y="1506"/>
                    <a:pt x="7615" y="1630"/>
                    <a:pt x="7891" y="1880"/>
                  </a:cubicBezTo>
                  <a:cubicBezTo>
                    <a:pt x="8469" y="2405"/>
                    <a:pt x="8531" y="3286"/>
                    <a:pt x="8040" y="3882"/>
                  </a:cubicBezTo>
                  <a:lnTo>
                    <a:pt x="9450" y="2477"/>
                  </a:lnTo>
                  <a:cubicBezTo>
                    <a:pt x="9547" y="1847"/>
                    <a:pt x="9412" y="1265"/>
                    <a:pt x="9012" y="870"/>
                  </a:cubicBezTo>
                  <a:cubicBezTo>
                    <a:pt x="8433" y="290"/>
                    <a:pt x="7674" y="0"/>
                    <a:pt x="691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83"/>
            <p:cNvSpPr/>
            <p:nvPr/>
          </p:nvSpPr>
          <p:spPr>
            <a:xfrm>
              <a:off x="6806081" y="4080162"/>
              <a:ext cx="38633" cy="23631"/>
            </a:xfrm>
            <a:custGeom>
              <a:avLst/>
              <a:gdLst/>
              <a:ahLst/>
              <a:cxnLst/>
              <a:rect l="l" t="t" r="r" b="b"/>
              <a:pathLst>
                <a:path w="1473" h="901" extrusionOk="0">
                  <a:moveTo>
                    <a:pt x="684" y="1"/>
                  </a:moveTo>
                  <a:lnTo>
                    <a:pt x="0" y="689"/>
                  </a:lnTo>
                  <a:cubicBezTo>
                    <a:pt x="222" y="780"/>
                    <a:pt x="448" y="852"/>
                    <a:pt x="684" y="900"/>
                  </a:cubicBezTo>
                  <a:lnTo>
                    <a:pt x="1473" y="107"/>
                  </a:lnTo>
                  <a:cubicBezTo>
                    <a:pt x="1208" y="107"/>
                    <a:pt x="943" y="73"/>
                    <a:pt x="68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83"/>
            <p:cNvSpPr/>
            <p:nvPr/>
          </p:nvSpPr>
          <p:spPr>
            <a:xfrm>
              <a:off x="6657161" y="3865254"/>
              <a:ext cx="331935" cy="319739"/>
            </a:xfrm>
            <a:custGeom>
              <a:avLst/>
              <a:gdLst/>
              <a:ahLst/>
              <a:cxnLst/>
              <a:rect l="l" t="t" r="r" b="b"/>
              <a:pathLst>
                <a:path w="12656" h="12191" extrusionOk="0">
                  <a:moveTo>
                    <a:pt x="10817" y="0"/>
                  </a:moveTo>
                  <a:cubicBezTo>
                    <a:pt x="10389" y="0"/>
                    <a:pt x="9961" y="164"/>
                    <a:pt x="9634" y="491"/>
                  </a:cubicBezTo>
                  <a:lnTo>
                    <a:pt x="8479" y="1651"/>
                  </a:lnTo>
                  <a:cubicBezTo>
                    <a:pt x="8320" y="1806"/>
                    <a:pt x="8465" y="2027"/>
                    <a:pt x="8634" y="2027"/>
                  </a:cubicBezTo>
                  <a:cubicBezTo>
                    <a:pt x="8685" y="2027"/>
                    <a:pt x="8739" y="2007"/>
                    <a:pt x="8787" y="1959"/>
                  </a:cubicBezTo>
                  <a:lnTo>
                    <a:pt x="9946" y="799"/>
                  </a:lnTo>
                  <a:cubicBezTo>
                    <a:pt x="10185" y="565"/>
                    <a:pt x="10496" y="448"/>
                    <a:pt x="10808" y="448"/>
                  </a:cubicBezTo>
                  <a:cubicBezTo>
                    <a:pt x="11124" y="448"/>
                    <a:pt x="11441" y="569"/>
                    <a:pt x="11683" y="809"/>
                  </a:cubicBezTo>
                  <a:cubicBezTo>
                    <a:pt x="12160" y="1290"/>
                    <a:pt x="12165" y="2065"/>
                    <a:pt x="11693" y="2551"/>
                  </a:cubicBezTo>
                  <a:lnTo>
                    <a:pt x="10100" y="4138"/>
                  </a:lnTo>
                  <a:cubicBezTo>
                    <a:pt x="9579" y="2865"/>
                    <a:pt x="8374" y="2162"/>
                    <a:pt x="7149" y="2162"/>
                  </a:cubicBezTo>
                  <a:cubicBezTo>
                    <a:pt x="6350" y="2162"/>
                    <a:pt x="5542" y="2460"/>
                    <a:pt x="4908" y="3094"/>
                  </a:cubicBezTo>
                  <a:lnTo>
                    <a:pt x="1242" y="6761"/>
                  </a:lnTo>
                  <a:cubicBezTo>
                    <a:pt x="0" y="8002"/>
                    <a:pt x="0" y="10018"/>
                    <a:pt x="1242" y="11260"/>
                  </a:cubicBezTo>
                  <a:cubicBezTo>
                    <a:pt x="1865" y="11880"/>
                    <a:pt x="2679" y="12191"/>
                    <a:pt x="3493" y="12191"/>
                  </a:cubicBezTo>
                  <a:cubicBezTo>
                    <a:pt x="4307" y="12191"/>
                    <a:pt x="5120" y="11880"/>
                    <a:pt x="5741" y="11260"/>
                  </a:cubicBezTo>
                  <a:lnTo>
                    <a:pt x="7690" y="9311"/>
                  </a:lnTo>
                  <a:cubicBezTo>
                    <a:pt x="7848" y="9152"/>
                    <a:pt x="7701" y="8934"/>
                    <a:pt x="7533" y="8934"/>
                  </a:cubicBezTo>
                  <a:cubicBezTo>
                    <a:pt x="7482" y="8934"/>
                    <a:pt x="7429" y="8955"/>
                    <a:pt x="7382" y="9003"/>
                  </a:cubicBezTo>
                  <a:lnTo>
                    <a:pt x="7377" y="9003"/>
                  </a:lnTo>
                  <a:lnTo>
                    <a:pt x="5433" y="10952"/>
                  </a:lnTo>
                  <a:cubicBezTo>
                    <a:pt x="4895" y="11505"/>
                    <a:pt x="4182" y="11781"/>
                    <a:pt x="3468" y="11781"/>
                  </a:cubicBezTo>
                  <a:cubicBezTo>
                    <a:pt x="2766" y="11781"/>
                    <a:pt x="2063" y="11513"/>
                    <a:pt x="1526" y="10976"/>
                  </a:cubicBezTo>
                  <a:cubicBezTo>
                    <a:pt x="443" y="9898"/>
                    <a:pt x="453" y="8137"/>
                    <a:pt x="1550" y="7069"/>
                  </a:cubicBezTo>
                  <a:lnTo>
                    <a:pt x="5216" y="3407"/>
                  </a:lnTo>
                  <a:cubicBezTo>
                    <a:pt x="5765" y="2858"/>
                    <a:pt x="6461" y="2602"/>
                    <a:pt x="7148" y="2602"/>
                  </a:cubicBezTo>
                  <a:cubicBezTo>
                    <a:pt x="8267" y="2602"/>
                    <a:pt x="9362" y="3281"/>
                    <a:pt x="9759" y="4480"/>
                  </a:cubicBezTo>
                  <a:lnTo>
                    <a:pt x="8026" y="6212"/>
                  </a:lnTo>
                  <a:cubicBezTo>
                    <a:pt x="7779" y="6459"/>
                    <a:pt x="7465" y="6576"/>
                    <a:pt x="7154" y="6576"/>
                  </a:cubicBezTo>
                  <a:cubicBezTo>
                    <a:pt x="6678" y="6576"/>
                    <a:pt x="6211" y="6303"/>
                    <a:pt x="6010" y="5808"/>
                  </a:cubicBezTo>
                  <a:cubicBezTo>
                    <a:pt x="5970" y="5709"/>
                    <a:pt x="5892" y="5667"/>
                    <a:pt x="5813" y="5667"/>
                  </a:cubicBezTo>
                  <a:cubicBezTo>
                    <a:pt x="5674" y="5667"/>
                    <a:pt x="5534" y="5797"/>
                    <a:pt x="5601" y="5972"/>
                  </a:cubicBezTo>
                  <a:cubicBezTo>
                    <a:pt x="5876" y="6643"/>
                    <a:pt x="6511" y="7015"/>
                    <a:pt x="7157" y="7015"/>
                  </a:cubicBezTo>
                  <a:cubicBezTo>
                    <a:pt x="7577" y="7015"/>
                    <a:pt x="8001" y="6858"/>
                    <a:pt x="8334" y="6525"/>
                  </a:cubicBezTo>
                  <a:lnTo>
                    <a:pt x="10158" y="4701"/>
                  </a:lnTo>
                  <a:lnTo>
                    <a:pt x="10163" y="4697"/>
                  </a:lnTo>
                  <a:lnTo>
                    <a:pt x="12001" y="2858"/>
                  </a:lnTo>
                  <a:cubicBezTo>
                    <a:pt x="12655" y="2204"/>
                    <a:pt x="12655" y="1145"/>
                    <a:pt x="12001" y="491"/>
                  </a:cubicBezTo>
                  <a:cubicBezTo>
                    <a:pt x="11674" y="164"/>
                    <a:pt x="11245" y="0"/>
                    <a:pt x="108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83"/>
            <p:cNvSpPr/>
            <p:nvPr/>
          </p:nvSpPr>
          <p:spPr>
            <a:xfrm>
              <a:off x="6700568" y="3825808"/>
              <a:ext cx="331804" cy="319635"/>
            </a:xfrm>
            <a:custGeom>
              <a:avLst/>
              <a:gdLst/>
              <a:ahLst/>
              <a:cxnLst/>
              <a:rect l="l" t="t" r="r" b="b"/>
              <a:pathLst>
                <a:path w="12651" h="12187" extrusionOk="0">
                  <a:moveTo>
                    <a:pt x="9163" y="1"/>
                  </a:moveTo>
                  <a:cubicBezTo>
                    <a:pt x="8349" y="1"/>
                    <a:pt x="7536" y="311"/>
                    <a:pt x="6915" y="932"/>
                  </a:cubicBezTo>
                  <a:lnTo>
                    <a:pt x="4966" y="2880"/>
                  </a:lnTo>
                  <a:cubicBezTo>
                    <a:pt x="4808" y="3039"/>
                    <a:pt x="4952" y="3257"/>
                    <a:pt x="5121" y="3257"/>
                  </a:cubicBezTo>
                  <a:cubicBezTo>
                    <a:pt x="5172" y="3257"/>
                    <a:pt x="5226" y="3237"/>
                    <a:pt x="5274" y="3188"/>
                  </a:cubicBezTo>
                  <a:lnTo>
                    <a:pt x="7223" y="1240"/>
                  </a:lnTo>
                  <a:cubicBezTo>
                    <a:pt x="7763" y="686"/>
                    <a:pt x="8477" y="408"/>
                    <a:pt x="9192" y="408"/>
                  </a:cubicBezTo>
                  <a:cubicBezTo>
                    <a:pt x="9893" y="408"/>
                    <a:pt x="10594" y="675"/>
                    <a:pt x="11130" y="1211"/>
                  </a:cubicBezTo>
                  <a:cubicBezTo>
                    <a:pt x="12213" y="2293"/>
                    <a:pt x="12198" y="4055"/>
                    <a:pt x="11101" y="5118"/>
                  </a:cubicBezTo>
                  <a:lnTo>
                    <a:pt x="7440" y="8784"/>
                  </a:lnTo>
                  <a:cubicBezTo>
                    <a:pt x="6891" y="9333"/>
                    <a:pt x="6195" y="9589"/>
                    <a:pt x="5508" y="9589"/>
                  </a:cubicBezTo>
                  <a:cubicBezTo>
                    <a:pt x="4388" y="9589"/>
                    <a:pt x="3292" y="8910"/>
                    <a:pt x="2893" y="7711"/>
                  </a:cubicBezTo>
                  <a:lnTo>
                    <a:pt x="4630" y="5974"/>
                  </a:lnTo>
                  <a:cubicBezTo>
                    <a:pt x="4876" y="5728"/>
                    <a:pt x="5189" y="5612"/>
                    <a:pt x="5499" y="5612"/>
                  </a:cubicBezTo>
                  <a:cubicBezTo>
                    <a:pt x="5976" y="5612"/>
                    <a:pt x="6444" y="5887"/>
                    <a:pt x="6646" y="6383"/>
                  </a:cubicBezTo>
                  <a:cubicBezTo>
                    <a:pt x="6686" y="6480"/>
                    <a:pt x="6763" y="6521"/>
                    <a:pt x="6842" y="6521"/>
                  </a:cubicBezTo>
                  <a:cubicBezTo>
                    <a:pt x="6981" y="6521"/>
                    <a:pt x="7122" y="6392"/>
                    <a:pt x="7055" y="6220"/>
                  </a:cubicBezTo>
                  <a:cubicBezTo>
                    <a:pt x="6781" y="5547"/>
                    <a:pt x="6145" y="5175"/>
                    <a:pt x="5499" y="5175"/>
                  </a:cubicBezTo>
                  <a:cubicBezTo>
                    <a:pt x="5078" y="5175"/>
                    <a:pt x="4654" y="5333"/>
                    <a:pt x="4322" y="5666"/>
                  </a:cubicBezTo>
                  <a:lnTo>
                    <a:pt x="655" y="9333"/>
                  </a:lnTo>
                  <a:cubicBezTo>
                    <a:pt x="1" y="9987"/>
                    <a:pt x="1" y="11046"/>
                    <a:pt x="655" y="11696"/>
                  </a:cubicBezTo>
                  <a:cubicBezTo>
                    <a:pt x="983" y="12023"/>
                    <a:pt x="1412" y="12187"/>
                    <a:pt x="1841" y="12187"/>
                  </a:cubicBezTo>
                  <a:cubicBezTo>
                    <a:pt x="2269" y="12187"/>
                    <a:pt x="2696" y="12025"/>
                    <a:pt x="3022" y="11700"/>
                  </a:cubicBezTo>
                  <a:lnTo>
                    <a:pt x="4177" y="10541"/>
                  </a:lnTo>
                  <a:cubicBezTo>
                    <a:pt x="4333" y="10385"/>
                    <a:pt x="4187" y="10165"/>
                    <a:pt x="4017" y="10165"/>
                  </a:cubicBezTo>
                  <a:cubicBezTo>
                    <a:pt x="3966" y="10165"/>
                    <a:pt x="3912" y="10185"/>
                    <a:pt x="3865" y="10233"/>
                  </a:cubicBezTo>
                  <a:lnTo>
                    <a:pt x="2710" y="11388"/>
                  </a:lnTo>
                  <a:cubicBezTo>
                    <a:pt x="2467" y="11637"/>
                    <a:pt x="2147" y="11762"/>
                    <a:pt x="1826" y="11762"/>
                  </a:cubicBezTo>
                  <a:cubicBezTo>
                    <a:pt x="1511" y="11762"/>
                    <a:pt x="1195" y="11641"/>
                    <a:pt x="953" y="11397"/>
                  </a:cubicBezTo>
                  <a:cubicBezTo>
                    <a:pt x="467" y="10911"/>
                    <a:pt x="472" y="10122"/>
                    <a:pt x="963" y="9641"/>
                  </a:cubicBezTo>
                  <a:lnTo>
                    <a:pt x="2556" y="8048"/>
                  </a:lnTo>
                  <a:cubicBezTo>
                    <a:pt x="3077" y="9322"/>
                    <a:pt x="4282" y="10025"/>
                    <a:pt x="5507" y="10025"/>
                  </a:cubicBezTo>
                  <a:cubicBezTo>
                    <a:pt x="6306" y="10025"/>
                    <a:pt x="7114" y="9726"/>
                    <a:pt x="7748" y="9092"/>
                  </a:cubicBezTo>
                  <a:lnTo>
                    <a:pt x="11414" y="5431"/>
                  </a:lnTo>
                  <a:cubicBezTo>
                    <a:pt x="12651" y="4184"/>
                    <a:pt x="12651" y="2173"/>
                    <a:pt x="11414" y="932"/>
                  </a:cubicBezTo>
                  <a:cubicBezTo>
                    <a:pt x="10791" y="311"/>
                    <a:pt x="9977" y="1"/>
                    <a:pt x="9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8" name="Google Shape;16198;p83"/>
          <p:cNvGrpSpPr/>
          <p:nvPr/>
        </p:nvGrpSpPr>
        <p:grpSpPr>
          <a:xfrm>
            <a:off x="6266450" y="3641181"/>
            <a:ext cx="269330" cy="359186"/>
            <a:chOff x="6266450" y="3825756"/>
            <a:chExt cx="269330" cy="359186"/>
          </a:xfrm>
        </p:grpSpPr>
        <p:sp>
          <p:nvSpPr>
            <p:cNvPr id="16199" name="Google Shape;16199;p83"/>
            <p:cNvSpPr/>
            <p:nvPr/>
          </p:nvSpPr>
          <p:spPr>
            <a:xfrm>
              <a:off x="6356804" y="3904884"/>
              <a:ext cx="31578" cy="69555"/>
            </a:xfrm>
            <a:custGeom>
              <a:avLst/>
              <a:gdLst/>
              <a:ahLst/>
              <a:cxnLst/>
              <a:rect l="l" t="t" r="r" b="b"/>
              <a:pathLst>
                <a:path w="1204" h="2652" extrusionOk="0">
                  <a:moveTo>
                    <a:pt x="722" y="0"/>
                  </a:moveTo>
                  <a:cubicBezTo>
                    <a:pt x="323" y="0"/>
                    <a:pt x="1" y="323"/>
                    <a:pt x="1" y="722"/>
                  </a:cubicBezTo>
                  <a:lnTo>
                    <a:pt x="1" y="890"/>
                  </a:lnTo>
                  <a:cubicBezTo>
                    <a:pt x="1" y="1102"/>
                    <a:pt x="34" y="1304"/>
                    <a:pt x="102" y="1501"/>
                  </a:cubicBezTo>
                  <a:lnTo>
                    <a:pt x="482" y="2651"/>
                  </a:lnTo>
                  <a:lnTo>
                    <a:pt x="1203" y="2651"/>
                  </a:lnTo>
                  <a:lnTo>
                    <a:pt x="1203"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83"/>
            <p:cNvSpPr/>
            <p:nvPr/>
          </p:nvSpPr>
          <p:spPr>
            <a:xfrm>
              <a:off x="6369550" y="3898563"/>
              <a:ext cx="75876" cy="75876"/>
            </a:xfrm>
            <a:custGeom>
              <a:avLst/>
              <a:gdLst/>
              <a:ahLst/>
              <a:cxnLst/>
              <a:rect l="l" t="t" r="r" b="b"/>
              <a:pathLst>
                <a:path w="2893" h="2893" extrusionOk="0">
                  <a:moveTo>
                    <a:pt x="722" y="1"/>
                  </a:moveTo>
                  <a:cubicBezTo>
                    <a:pt x="323" y="1"/>
                    <a:pt x="0" y="328"/>
                    <a:pt x="0" y="722"/>
                  </a:cubicBezTo>
                  <a:cubicBezTo>
                    <a:pt x="0" y="992"/>
                    <a:pt x="212" y="1204"/>
                    <a:pt x="482" y="1204"/>
                  </a:cubicBezTo>
                  <a:lnTo>
                    <a:pt x="2411" y="2892"/>
                  </a:lnTo>
                  <a:lnTo>
                    <a:pt x="2820" y="1463"/>
                  </a:lnTo>
                  <a:cubicBezTo>
                    <a:pt x="2868" y="1295"/>
                    <a:pt x="2892" y="1117"/>
                    <a:pt x="2892" y="939"/>
                  </a:cubicBezTo>
                  <a:lnTo>
                    <a:pt x="2892"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83"/>
            <p:cNvSpPr/>
            <p:nvPr/>
          </p:nvSpPr>
          <p:spPr>
            <a:xfrm>
              <a:off x="6380776" y="3994110"/>
              <a:ext cx="40548" cy="35486"/>
            </a:xfrm>
            <a:custGeom>
              <a:avLst/>
              <a:gdLst/>
              <a:ahLst/>
              <a:cxnLst/>
              <a:rect l="l" t="t" r="r" b="b"/>
              <a:pathLst>
                <a:path w="1546" h="1353" extrusionOk="0">
                  <a:moveTo>
                    <a:pt x="1" y="0"/>
                  </a:moveTo>
                  <a:lnTo>
                    <a:pt x="1" y="1352"/>
                  </a:lnTo>
                  <a:lnTo>
                    <a:pt x="1545" y="1352"/>
                  </a:lnTo>
                  <a:lnTo>
                    <a:pt x="154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2" name="Google Shape;16202;p83"/>
            <p:cNvSpPr/>
            <p:nvPr/>
          </p:nvSpPr>
          <p:spPr>
            <a:xfrm>
              <a:off x="6380907" y="3994110"/>
              <a:ext cx="40417" cy="22031"/>
            </a:xfrm>
            <a:custGeom>
              <a:avLst/>
              <a:gdLst/>
              <a:ahLst/>
              <a:cxnLst/>
              <a:rect l="l" t="t" r="r" b="b"/>
              <a:pathLst>
                <a:path w="1541" h="840" extrusionOk="0">
                  <a:moveTo>
                    <a:pt x="1" y="0"/>
                  </a:moveTo>
                  <a:lnTo>
                    <a:pt x="1" y="688"/>
                  </a:lnTo>
                  <a:cubicBezTo>
                    <a:pt x="246" y="789"/>
                    <a:pt x="508" y="840"/>
                    <a:pt x="770" y="840"/>
                  </a:cubicBezTo>
                  <a:cubicBezTo>
                    <a:pt x="1033" y="840"/>
                    <a:pt x="1295" y="789"/>
                    <a:pt x="1540" y="688"/>
                  </a:cubicBezTo>
                  <a:lnTo>
                    <a:pt x="15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83"/>
            <p:cNvSpPr/>
            <p:nvPr/>
          </p:nvSpPr>
          <p:spPr>
            <a:xfrm>
              <a:off x="6333592" y="4016062"/>
              <a:ext cx="135045" cy="68165"/>
            </a:xfrm>
            <a:custGeom>
              <a:avLst/>
              <a:gdLst/>
              <a:ahLst/>
              <a:cxnLst/>
              <a:rect l="l" t="t" r="r" b="b"/>
              <a:pathLst>
                <a:path w="5149" h="2599" extrusionOk="0">
                  <a:moveTo>
                    <a:pt x="1805" y="0"/>
                  </a:moveTo>
                  <a:lnTo>
                    <a:pt x="563" y="356"/>
                  </a:lnTo>
                  <a:cubicBezTo>
                    <a:pt x="231" y="453"/>
                    <a:pt x="0" y="756"/>
                    <a:pt x="0" y="1097"/>
                  </a:cubicBezTo>
                  <a:lnTo>
                    <a:pt x="0" y="2599"/>
                  </a:lnTo>
                  <a:lnTo>
                    <a:pt x="5149" y="2599"/>
                  </a:lnTo>
                  <a:lnTo>
                    <a:pt x="5149" y="1102"/>
                  </a:lnTo>
                  <a:cubicBezTo>
                    <a:pt x="5149" y="756"/>
                    <a:pt x="4918" y="453"/>
                    <a:pt x="4586" y="356"/>
                  </a:cubicBezTo>
                  <a:lnTo>
                    <a:pt x="3344" y="0"/>
                  </a:lnTo>
                  <a:lnTo>
                    <a:pt x="2574" y="515"/>
                  </a:lnTo>
                  <a:lnTo>
                    <a:pt x="1805"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83"/>
            <p:cNvSpPr/>
            <p:nvPr/>
          </p:nvSpPr>
          <p:spPr>
            <a:xfrm>
              <a:off x="6363125" y="3930246"/>
              <a:ext cx="75981" cy="69555"/>
            </a:xfrm>
            <a:custGeom>
              <a:avLst/>
              <a:gdLst/>
              <a:ahLst/>
              <a:cxnLst/>
              <a:rect l="l" t="t" r="r" b="b"/>
              <a:pathLst>
                <a:path w="2897" h="2652" extrusionOk="0">
                  <a:moveTo>
                    <a:pt x="912" y="0"/>
                  </a:moveTo>
                  <a:cubicBezTo>
                    <a:pt x="788" y="0"/>
                    <a:pt x="670" y="52"/>
                    <a:pt x="582" y="145"/>
                  </a:cubicBezTo>
                  <a:lnTo>
                    <a:pt x="144" y="578"/>
                  </a:lnTo>
                  <a:cubicBezTo>
                    <a:pt x="53" y="669"/>
                    <a:pt x="0" y="794"/>
                    <a:pt x="0" y="919"/>
                  </a:cubicBezTo>
                  <a:lnTo>
                    <a:pt x="0" y="1203"/>
                  </a:lnTo>
                  <a:cubicBezTo>
                    <a:pt x="0" y="2002"/>
                    <a:pt x="650" y="2652"/>
                    <a:pt x="1448" y="2652"/>
                  </a:cubicBezTo>
                  <a:cubicBezTo>
                    <a:pt x="2247" y="2652"/>
                    <a:pt x="2897" y="2002"/>
                    <a:pt x="2897" y="1203"/>
                  </a:cubicBezTo>
                  <a:lnTo>
                    <a:pt x="2897" y="895"/>
                  </a:lnTo>
                  <a:cubicBezTo>
                    <a:pt x="2897" y="770"/>
                    <a:pt x="2849" y="645"/>
                    <a:pt x="2757" y="554"/>
                  </a:cubicBezTo>
                  <a:cubicBezTo>
                    <a:pt x="2382" y="188"/>
                    <a:pt x="1703" y="24"/>
                    <a:pt x="929" y="0"/>
                  </a:cubicBezTo>
                  <a:cubicBezTo>
                    <a:pt x="923" y="0"/>
                    <a:pt x="918" y="0"/>
                    <a:pt x="91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83"/>
            <p:cNvSpPr/>
            <p:nvPr/>
          </p:nvSpPr>
          <p:spPr>
            <a:xfrm>
              <a:off x="6363125" y="3930246"/>
              <a:ext cx="75745" cy="68034"/>
            </a:xfrm>
            <a:custGeom>
              <a:avLst/>
              <a:gdLst/>
              <a:ahLst/>
              <a:cxnLst/>
              <a:rect l="l" t="t" r="r" b="b"/>
              <a:pathLst>
                <a:path w="2888" h="2594" extrusionOk="0">
                  <a:moveTo>
                    <a:pt x="929" y="0"/>
                  </a:moveTo>
                  <a:cubicBezTo>
                    <a:pt x="799" y="0"/>
                    <a:pt x="674" y="48"/>
                    <a:pt x="582" y="145"/>
                  </a:cubicBezTo>
                  <a:lnTo>
                    <a:pt x="0" y="722"/>
                  </a:lnTo>
                  <a:lnTo>
                    <a:pt x="0" y="1203"/>
                  </a:lnTo>
                  <a:cubicBezTo>
                    <a:pt x="0" y="1848"/>
                    <a:pt x="428" y="2416"/>
                    <a:pt x="1049" y="2594"/>
                  </a:cubicBezTo>
                  <a:cubicBezTo>
                    <a:pt x="837" y="2339"/>
                    <a:pt x="727" y="2016"/>
                    <a:pt x="727" y="1684"/>
                  </a:cubicBezTo>
                  <a:lnTo>
                    <a:pt x="727" y="1150"/>
                  </a:lnTo>
                  <a:cubicBezTo>
                    <a:pt x="727" y="871"/>
                    <a:pt x="958" y="669"/>
                    <a:pt x="1237" y="669"/>
                  </a:cubicBezTo>
                  <a:cubicBezTo>
                    <a:pt x="1665" y="669"/>
                    <a:pt x="2521" y="722"/>
                    <a:pt x="2887" y="996"/>
                  </a:cubicBezTo>
                  <a:cubicBezTo>
                    <a:pt x="2873" y="891"/>
                    <a:pt x="2829" y="626"/>
                    <a:pt x="2757" y="554"/>
                  </a:cubicBezTo>
                  <a:cubicBezTo>
                    <a:pt x="2382" y="193"/>
                    <a:pt x="1703" y="24"/>
                    <a:pt x="929"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83"/>
            <p:cNvSpPr/>
            <p:nvPr/>
          </p:nvSpPr>
          <p:spPr>
            <a:xfrm>
              <a:off x="6271748" y="3831053"/>
              <a:ext cx="258734" cy="348721"/>
            </a:xfrm>
            <a:custGeom>
              <a:avLst/>
              <a:gdLst/>
              <a:ahLst/>
              <a:cxnLst/>
              <a:rect l="l" t="t" r="r" b="b"/>
              <a:pathLst>
                <a:path w="9865" h="13296" extrusionOk="0">
                  <a:moveTo>
                    <a:pt x="4935" y="1288"/>
                  </a:moveTo>
                  <a:cubicBezTo>
                    <a:pt x="5404" y="1288"/>
                    <a:pt x="5877" y="1378"/>
                    <a:pt x="6328" y="1564"/>
                  </a:cubicBezTo>
                  <a:cubicBezTo>
                    <a:pt x="7690" y="2127"/>
                    <a:pt x="8575" y="3455"/>
                    <a:pt x="8575" y="4932"/>
                  </a:cubicBezTo>
                  <a:cubicBezTo>
                    <a:pt x="8575" y="6944"/>
                    <a:pt x="6944" y="8575"/>
                    <a:pt x="4932" y="8575"/>
                  </a:cubicBezTo>
                  <a:cubicBezTo>
                    <a:pt x="3460" y="8575"/>
                    <a:pt x="2127" y="7689"/>
                    <a:pt x="1564" y="6328"/>
                  </a:cubicBezTo>
                  <a:cubicBezTo>
                    <a:pt x="1001" y="4966"/>
                    <a:pt x="1314" y="3397"/>
                    <a:pt x="2353" y="2353"/>
                  </a:cubicBezTo>
                  <a:cubicBezTo>
                    <a:pt x="3052" y="1658"/>
                    <a:pt x="3986" y="1288"/>
                    <a:pt x="4935" y="1288"/>
                  </a:cubicBezTo>
                  <a:close/>
                  <a:moveTo>
                    <a:pt x="4932" y="0"/>
                  </a:moveTo>
                  <a:cubicBezTo>
                    <a:pt x="2209" y="0"/>
                    <a:pt x="0" y="2209"/>
                    <a:pt x="0" y="4932"/>
                  </a:cubicBezTo>
                  <a:cubicBezTo>
                    <a:pt x="0" y="10076"/>
                    <a:pt x="4932" y="13295"/>
                    <a:pt x="4932" y="13295"/>
                  </a:cubicBezTo>
                  <a:cubicBezTo>
                    <a:pt x="4932" y="13295"/>
                    <a:pt x="9864" y="10076"/>
                    <a:pt x="9864" y="4932"/>
                  </a:cubicBezTo>
                  <a:cubicBezTo>
                    <a:pt x="9864" y="2209"/>
                    <a:pt x="7656" y="0"/>
                    <a:pt x="4932"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83"/>
            <p:cNvSpPr/>
            <p:nvPr/>
          </p:nvSpPr>
          <p:spPr>
            <a:xfrm>
              <a:off x="6271748" y="3831053"/>
              <a:ext cx="245227" cy="348590"/>
            </a:xfrm>
            <a:custGeom>
              <a:avLst/>
              <a:gdLst/>
              <a:ahLst/>
              <a:cxnLst/>
              <a:rect l="l" t="t" r="r" b="b"/>
              <a:pathLst>
                <a:path w="9350" h="13291" extrusionOk="0">
                  <a:moveTo>
                    <a:pt x="4937" y="1288"/>
                  </a:moveTo>
                  <a:cubicBezTo>
                    <a:pt x="5405" y="1288"/>
                    <a:pt x="5878" y="1378"/>
                    <a:pt x="6328" y="1564"/>
                  </a:cubicBezTo>
                  <a:cubicBezTo>
                    <a:pt x="7690" y="2132"/>
                    <a:pt x="8575" y="3460"/>
                    <a:pt x="8575" y="4932"/>
                  </a:cubicBezTo>
                  <a:cubicBezTo>
                    <a:pt x="8575" y="6944"/>
                    <a:pt x="6944" y="8575"/>
                    <a:pt x="4932" y="8575"/>
                  </a:cubicBezTo>
                  <a:lnTo>
                    <a:pt x="4932" y="8580"/>
                  </a:lnTo>
                  <a:cubicBezTo>
                    <a:pt x="3455" y="8580"/>
                    <a:pt x="2127" y="7689"/>
                    <a:pt x="1564" y="6328"/>
                  </a:cubicBezTo>
                  <a:cubicBezTo>
                    <a:pt x="1001" y="4966"/>
                    <a:pt x="1314" y="3397"/>
                    <a:pt x="2353" y="2358"/>
                  </a:cubicBezTo>
                  <a:cubicBezTo>
                    <a:pt x="3052" y="1659"/>
                    <a:pt x="3987" y="1288"/>
                    <a:pt x="4937" y="1288"/>
                  </a:cubicBezTo>
                  <a:close/>
                  <a:moveTo>
                    <a:pt x="4932" y="0"/>
                  </a:moveTo>
                  <a:cubicBezTo>
                    <a:pt x="2209" y="0"/>
                    <a:pt x="0" y="2209"/>
                    <a:pt x="0" y="4932"/>
                  </a:cubicBezTo>
                  <a:cubicBezTo>
                    <a:pt x="0" y="10076"/>
                    <a:pt x="4932" y="13290"/>
                    <a:pt x="4932" y="13290"/>
                  </a:cubicBezTo>
                  <a:cubicBezTo>
                    <a:pt x="4932" y="13290"/>
                    <a:pt x="3792" y="11722"/>
                    <a:pt x="3094" y="9027"/>
                  </a:cubicBezTo>
                  <a:cubicBezTo>
                    <a:pt x="3070" y="8943"/>
                    <a:pt x="3137" y="8869"/>
                    <a:pt x="3218" y="8869"/>
                  </a:cubicBezTo>
                  <a:cubicBezTo>
                    <a:pt x="3234" y="8869"/>
                    <a:pt x="3251" y="8872"/>
                    <a:pt x="3268" y="8878"/>
                  </a:cubicBezTo>
                  <a:cubicBezTo>
                    <a:pt x="3803" y="9107"/>
                    <a:pt x="4371" y="9219"/>
                    <a:pt x="4937" y="9219"/>
                  </a:cubicBezTo>
                  <a:cubicBezTo>
                    <a:pt x="5835" y="9219"/>
                    <a:pt x="6726" y="8936"/>
                    <a:pt x="7473" y="8387"/>
                  </a:cubicBezTo>
                  <a:cubicBezTo>
                    <a:pt x="8690" y="7492"/>
                    <a:pt x="9350" y="6025"/>
                    <a:pt x="9200" y="4519"/>
                  </a:cubicBezTo>
                  <a:cubicBezTo>
                    <a:pt x="9022" y="2570"/>
                    <a:pt x="7487" y="963"/>
                    <a:pt x="5544" y="688"/>
                  </a:cubicBezTo>
                  <a:cubicBezTo>
                    <a:pt x="5342" y="659"/>
                    <a:pt x="5139" y="644"/>
                    <a:pt x="4937" y="644"/>
                  </a:cubicBezTo>
                  <a:cubicBezTo>
                    <a:pt x="4619" y="644"/>
                    <a:pt x="4301" y="680"/>
                    <a:pt x="3989" y="751"/>
                  </a:cubicBezTo>
                  <a:cubicBezTo>
                    <a:pt x="3980" y="753"/>
                    <a:pt x="3971" y="754"/>
                    <a:pt x="3963" y="754"/>
                  </a:cubicBezTo>
                  <a:cubicBezTo>
                    <a:pt x="3853" y="754"/>
                    <a:pt x="3784" y="619"/>
                    <a:pt x="3869" y="534"/>
                  </a:cubicBezTo>
                  <a:cubicBezTo>
                    <a:pt x="4187" y="193"/>
                    <a:pt x="4547" y="0"/>
                    <a:pt x="493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83"/>
            <p:cNvSpPr/>
            <p:nvPr/>
          </p:nvSpPr>
          <p:spPr>
            <a:xfrm>
              <a:off x="6290160" y="3859484"/>
              <a:ext cx="177429" cy="165732"/>
            </a:xfrm>
            <a:custGeom>
              <a:avLst/>
              <a:gdLst/>
              <a:ahLst/>
              <a:cxnLst/>
              <a:rect l="l" t="t" r="r" b="b"/>
              <a:pathLst>
                <a:path w="6765" h="6319" extrusionOk="0">
                  <a:moveTo>
                    <a:pt x="4233" y="1"/>
                  </a:moveTo>
                  <a:cubicBezTo>
                    <a:pt x="3243" y="1"/>
                    <a:pt x="2257" y="382"/>
                    <a:pt x="1512" y="1130"/>
                  </a:cubicBezTo>
                  <a:cubicBezTo>
                    <a:pt x="131" y="2506"/>
                    <a:pt x="1" y="4700"/>
                    <a:pt x="1209" y="6230"/>
                  </a:cubicBezTo>
                  <a:cubicBezTo>
                    <a:pt x="1253" y="6293"/>
                    <a:pt x="1311" y="6319"/>
                    <a:pt x="1367" y="6319"/>
                  </a:cubicBezTo>
                  <a:cubicBezTo>
                    <a:pt x="1519" y="6319"/>
                    <a:pt x="1663" y="6134"/>
                    <a:pt x="1526" y="5980"/>
                  </a:cubicBezTo>
                  <a:cubicBezTo>
                    <a:pt x="444" y="4609"/>
                    <a:pt x="559" y="2645"/>
                    <a:pt x="1796" y="1414"/>
                  </a:cubicBezTo>
                  <a:cubicBezTo>
                    <a:pt x="2463" y="744"/>
                    <a:pt x="3344" y="403"/>
                    <a:pt x="4230" y="403"/>
                  </a:cubicBezTo>
                  <a:cubicBezTo>
                    <a:pt x="4980" y="403"/>
                    <a:pt x="5733" y="648"/>
                    <a:pt x="6362" y="1144"/>
                  </a:cubicBezTo>
                  <a:cubicBezTo>
                    <a:pt x="6401" y="1171"/>
                    <a:pt x="6440" y="1183"/>
                    <a:pt x="6478" y="1183"/>
                  </a:cubicBezTo>
                  <a:cubicBezTo>
                    <a:pt x="6641" y="1183"/>
                    <a:pt x="6765" y="963"/>
                    <a:pt x="6612" y="827"/>
                  </a:cubicBezTo>
                  <a:cubicBezTo>
                    <a:pt x="5911" y="273"/>
                    <a:pt x="5070" y="1"/>
                    <a:pt x="4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83"/>
            <p:cNvSpPr/>
            <p:nvPr/>
          </p:nvSpPr>
          <p:spPr>
            <a:xfrm>
              <a:off x="6266450" y="3825756"/>
              <a:ext cx="269330" cy="359186"/>
            </a:xfrm>
            <a:custGeom>
              <a:avLst/>
              <a:gdLst/>
              <a:ahLst/>
              <a:cxnLst/>
              <a:rect l="l" t="t" r="r" b="b"/>
              <a:pathLst>
                <a:path w="10269" h="13695" extrusionOk="0">
                  <a:moveTo>
                    <a:pt x="5134" y="400"/>
                  </a:moveTo>
                  <a:cubicBezTo>
                    <a:pt x="7747" y="400"/>
                    <a:pt x="9864" y="2522"/>
                    <a:pt x="9864" y="5134"/>
                  </a:cubicBezTo>
                  <a:cubicBezTo>
                    <a:pt x="9860" y="6304"/>
                    <a:pt x="9605" y="7458"/>
                    <a:pt x="9114" y="8522"/>
                  </a:cubicBezTo>
                  <a:cubicBezTo>
                    <a:pt x="8685" y="9455"/>
                    <a:pt x="8127" y="10326"/>
                    <a:pt x="7454" y="11106"/>
                  </a:cubicBezTo>
                  <a:cubicBezTo>
                    <a:pt x="6770" y="11909"/>
                    <a:pt x="5991" y="12631"/>
                    <a:pt x="5134" y="13252"/>
                  </a:cubicBezTo>
                  <a:cubicBezTo>
                    <a:pt x="4283" y="12631"/>
                    <a:pt x="3503" y="11914"/>
                    <a:pt x="2825" y="11115"/>
                  </a:cubicBezTo>
                  <a:cubicBezTo>
                    <a:pt x="2146" y="10331"/>
                    <a:pt x="1588" y="9465"/>
                    <a:pt x="1160" y="8527"/>
                  </a:cubicBezTo>
                  <a:cubicBezTo>
                    <a:pt x="669" y="7463"/>
                    <a:pt x="409" y="6304"/>
                    <a:pt x="404" y="5134"/>
                  </a:cubicBezTo>
                  <a:cubicBezTo>
                    <a:pt x="404" y="2522"/>
                    <a:pt x="2522" y="400"/>
                    <a:pt x="5134" y="400"/>
                  </a:cubicBezTo>
                  <a:close/>
                  <a:moveTo>
                    <a:pt x="5134" y="0"/>
                  </a:moveTo>
                  <a:cubicBezTo>
                    <a:pt x="2300" y="5"/>
                    <a:pt x="5" y="2300"/>
                    <a:pt x="0" y="5134"/>
                  </a:cubicBezTo>
                  <a:cubicBezTo>
                    <a:pt x="10" y="6361"/>
                    <a:pt x="279" y="7579"/>
                    <a:pt x="789" y="8695"/>
                  </a:cubicBezTo>
                  <a:cubicBezTo>
                    <a:pt x="1237" y="9662"/>
                    <a:pt x="1819" y="10567"/>
                    <a:pt x="2517" y="11375"/>
                  </a:cubicBezTo>
                  <a:cubicBezTo>
                    <a:pt x="3753" y="12828"/>
                    <a:pt x="4976" y="13632"/>
                    <a:pt x="5024" y="13666"/>
                  </a:cubicBezTo>
                  <a:cubicBezTo>
                    <a:pt x="5057" y="13685"/>
                    <a:pt x="5096" y="13694"/>
                    <a:pt x="5134" y="13694"/>
                  </a:cubicBezTo>
                  <a:cubicBezTo>
                    <a:pt x="5173" y="13694"/>
                    <a:pt x="5211" y="13685"/>
                    <a:pt x="5245" y="13666"/>
                  </a:cubicBezTo>
                  <a:cubicBezTo>
                    <a:pt x="5293" y="13632"/>
                    <a:pt x="6515" y="12828"/>
                    <a:pt x="7752" y="11375"/>
                  </a:cubicBezTo>
                  <a:cubicBezTo>
                    <a:pt x="8450" y="10567"/>
                    <a:pt x="9032" y="9662"/>
                    <a:pt x="9479" y="8695"/>
                  </a:cubicBezTo>
                  <a:cubicBezTo>
                    <a:pt x="9994" y="7579"/>
                    <a:pt x="10264" y="6361"/>
                    <a:pt x="10269" y="5134"/>
                  </a:cubicBezTo>
                  <a:cubicBezTo>
                    <a:pt x="10264" y="2300"/>
                    <a:pt x="7969" y="5"/>
                    <a:pt x="5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83"/>
            <p:cNvSpPr/>
            <p:nvPr/>
          </p:nvSpPr>
          <p:spPr>
            <a:xfrm>
              <a:off x="6373143" y="3925420"/>
              <a:ext cx="57884" cy="18045"/>
            </a:xfrm>
            <a:custGeom>
              <a:avLst/>
              <a:gdLst/>
              <a:ahLst/>
              <a:cxnLst/>
              <a:rect l="l" t="t" r="r" b="b"/>
              <a:pathLst>
                <a:path w="2207" h="688" extrusionOk="0">
                  <a:moveTo>
                    <a:pt x="798" y="1"/>
                  </a:moveTo>
                  <a:cubicBezTo>
                    <a:pt x="608" y="1"/>
                    <a:pt x="399" y="19"/>
                    <a:pt x="171" y="64"/>
                  </a:cubicBezTo>
                  <a:cubicBezTo>
                    <a:pt x="75" y="83"/>
                    <a:pt x="8" y="165"/>
                    <a:pt x="8" y="261"/>
                  </a:cubicBezTo>
                  <a:lnTo>
                    <a:pt x="8" y="478"/>
                  </a:lnTo>
                  <a:cubicBezTo>
                    <a:pt x="1" y="617"/>
                    <a:pt x="105" y="687"/>
                    <a:pt x="210" y="687"/>
                  </a:cubicBezTo>
                  <a:cubicBezTo>
                    <a:pt x="315" y="687"/>
                    <a:pt x="419" y="617"/>
                    <a:pt x="412" y="478"/>
                  </a:cubicBezTo>
                  <a:lnTo>
                    <a:pt x="407" y="478"/>
                  </a:lnTo>
                  <a:lnTo>
                    <a:pt x="407" y="430"/>
                  </a:lnTo>
                  <a:cubicBezTo>
                    <a:pt x="533" y="412"/>
                    <a:pt x="660" y="402"/>
                    <a:pt x="786" y="402"/>
                  </a:cubicBezTo>
                  <a:cubicBezTo>
                    <a:pt x="993" y="402"/>
                    <a:pt x="1198" y="427"/>
                    <a:pt x="1398" y="478"/>
                  </a:cubicBezTo>
                  <a:cubicBezTo>
                    <a:pt x="1543" y="512"/>
                    <a:pt x="1682" y="569"/>
                    <a:pt x="1812" y="646"/>
                  </a:cubicBezTo>
                  <a:cubicBezTo>
                    <a:pt x="1848" y="668"/>
                    <a:pt x="1884" y="677"/>
                    <a:pt x="1918" y="677"/>
                  </a:cubicBezTo>
                  <a:cubicBezTo>
                    <a:pt x="2090" y="677"/>
                    <a:pt x="2207" y="434"/>
                    <a:pt x="2034" y="309"/>
                  </a:cubicBezTo>
                  <a:cubicBezTo>
                    <a:pt x="2010" y="294"/>
                    <a:pt x="1561"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83"/>
            <p:cNvSpPr/>
            <p:nvPr/>
          </p:nvSpPr>
          <p:spPr>
            <a:xfrm>
              <a:off x="6336241" y="3893265"/>
              <a:ext cx="175803" cy="168040"/>
            </a:xfrm>
            <a:custGeom>
              <a:avLst/>
              <a:gdLst/>
              <a:ahLst/>
              <a:cxnLst/>
              <a:rect l="l" t="t" r="r" b="b"/>
              <a:pathLst>
                <a:path w="6703" h="6407" extrusionOk="0">
                  <a:moveTo>
                    <a:pt x="3989" y="400"/>
                  </a:moveTo>
                  <a:lnTo>
                    <a:pt x="3989" y="1401"/>
                  </a:lnTo>
                  <a:cubicBezTo>
                    <a:pt x="3989" y="1569"/>
                    <a:pt x="3951" y="1733"/>
                    <a:pt x="3878" y="1882"/>
                  </a:cubicBezTo>
                  <a:lnTo>
                    <a:pt x="3797" y="2041"/>
                  </a:lnTo>
                  <a:cubicBezTo>
                    <a:pt x="3782" y="2070"/>
                    <a:pt x="3777" y="2098"/>
                    <a:pt x="3777" y="2132"/>
                  </a:cubicBezTo>
                  <a:lnTo>
                    <a:pt x="3777" y="2560"/>
                  </a:lnTo>
                  <a:cubicBezTo>
                    <a:pt x="3777" y="3277"/>
                    <a:pt x="3195" y="3860"/>
                    <a:pt x="2478" y="3860"/>
                  </a:cubicBezTo>
                  <a:cubicBezTo>
                    <a:pt x="2464" y="3860"/>
                    <a:pt x="2449" y="3860"/>
                    <a:pt x="2435" y="3860"/>
                  </a:cubicBezTo>
                  <a:cubicBezTo>
                    <a:pt x="1737" y="3840"/>
                    <a:pt x="1174" y="3229"/>
                    <a:pt x="1174" y="2498"/>
                  </a:cubicBezTo>
                  <a:lnTo>
                    <a:pt x="1174" y="2132"/>
                  </a:lnTo>
                  <a:cubicBezTo>
                    <a:pt x="1174" y="2098"/>
                    <a:pt x="1169" y="2070"/>
                    <a:pt x="1155" y="2041"/>
                  </a:cubicBezTo>
                  <a:lnTo>
                    <a:pt x="1078" y="1887"/>
                  </a:lnTo>
                  <a:cubicBezTo>
                    <a:pt x="1001" y="1733"/>
                    <a:pt x="963" y="1564"/>
                    <a:pt x="963" y="1396"/>
                  </a:cubicBezTo>
                  <a:cubicBezTo>
                    <a:pt x="963" y="847"/>
                    <a:pt x="1405" y="400"/>
                    <a:pt x="1959" y="400"/>
                  </a:cubicBezTo>
                  <a:close/>
                  <a:moveTo>
                    <a:pt x="1819" y="4119"/>
                  </a:moveTo>
                  <a:cubicBezTo>
                    <a:pt x="2007" y="4206"/>
                    <a:pt x="2214" y="4254"/>
                    <a:pt x="2420" y="4259"/>
                  </a:cubicBezTo>
                  <a:lnTo>
                    <a:pt x="2478" y="4259"/>
                  </a:lnTo>
                  <a:cubicBezTo>
                    <a:pt x="2704" y="4259"/>
                    <a:pt x="2926" y="4216"/>
                    <a:pt x="3133" y="4129"/>
                  </a:cubicBezTo>
                  <a:lnTo>
                    <a:pt x="3133" y="4403"/>
                  </a:lnTo>
                  <a:cubicBezTo>
                    <a:pt x="3133" y="4466"/>
                    <a:pt x="3142" y="4524"/>
                    <a:pt x="3162" y="4581"/>
                  </a:cubicBezTo>
                  <a:lnTo>
                    <a:pt x="2478" y="5096"/>
                  </a:lnTo>
                  <a:lnTo>
                    <a:pt x="1790" y="4581"/>
                  </a:lnTo>
                  <a:cubicBezTo>
                    <a:pt x="1809" y="4524"/>
                    <a:pt x="1819" y="4466"/>
                    <a:pt x="1819" y="4403"/>
                  </a:cubicBezTo>
                  <a:lnTo>
                    <a:pt x="1819" y="4119"/>
                  </a:lnTo>
                  <a:close/>
                  <a:moveTo>
                    <a:pt x="1564" y="4913"/>
                  </a:moveTo>
                  <a:lnTo>
                    <a:pt x="2276" y="5447"/>
                  </a:lnTo>
                  <a:lnTo>
                    <a:pt x="2276" y="6001"/>
                  </a:lnTo>
                  <a:cubicBezTo>
                    <a:pt x="1631" y="5962"/>
                    <a:pt x="1015" y="5746"/>
                    <a:pt x="491" y="5375"/>
                  </a:cubicBezTo>
                  <a:cubicBezTo>
                    <a:pt x="529" y="5337"/>
                    <a:pt x="573" y="5308"/>
                    <a:pt x="626" y="5289"/>
                  </a:cubicBezTo>
                  <a:lnTo>
                    <a:pt x="631" y="5289"/>
                  </a:lnTo>
                  <a:lnTo>
                    <a:pt x="1410" y="4995"/>
                  </a:lnTo>
                  <a:cubicBezTo>
                    <a:pt x="1463" y="4976"/>
                    <a:pt x="1516" y="4947"/>
                    <a:pt x="1564" y="4913"/>
                  </a:cubicBezTo>
                  <a:close/>
                  <a:moveTo>
                    <a:pt x="3388" y="4913"/>
                  </a:moveTo>
                  <a:cubicBezTo>
                    <a:pt x="3436" y="4947"/>
                    <a:pt x="3489" y="4976"/>
                    <a:pt x="3542" y="4995"/>
                  </a:cubicBezTo>
                  <a:lnTo>
                    <a:pt x="4494" y="5351"/>
                  </a:lnTo>
                  <a:cubicBezTo>
                    <a:pt x="3960" y="5736"/>
                    <a:pt x="3330" y="5962"/>
                    <a:pt x="2676" y="6001"/>
                  </a:cubicBezTo>
                  <a:lnTo>
                    <a:pt x="2676" y="5447"/>
                  </a:lnTo>
                  <a:lnTo>
                    <a:pt x="3388" y="4913"/>
                  </a:lnTo>
                  <a:close/>
                  <a:moveTo>
                    <a:pt x="1954" y="1"/>
                  </a:moveTo>
                  <a:cubicBezTo>
                    <a:pt x="1184" y="1"/>
                    <a:pt x="558" y="626"/>
                    <a:pt x="558" y="1401"/>
                  </a:cubicBezTo>
                  <a:cubicBezTo>
                    <a:pt x="558" y="1627"/>
                    <a:pt x="611" y="1858"/>
                    <a:pt x="712" y="2065"/>
                  </a:cubicBezTo>
                  <a:lnTo>
                    <a:pt x="775" y="2180"/>
                  </a:lnTo>
                  <a:lnTo>
                    <a:pt x="775" y="2498"/>
                  </a:lnTo>
                  <a:cubicBezTo>
                    <a:pt x="775" y="3027"/>
                    <a:pt x="1011" y="3532"/>
                    <a:pt x="1420" y="3874"/>
                  </a:cubicBezTo>
                  <a:lnTo>
                    <a:pt x="1420" y="4408"/>
                  </a:lnTo>
                  <a:cubicBezTo>
                    <a:pt x="1415" y="4499"/>
                    <a:pt x="1357" y="4586"/>
                    <a:pt x="1270" y="4620"/>
                  </a:cubicBezTo>
                  <a:lnTo>
                    <a:pt x="486" y="4913"/>
                  </a:lnTo>
                  <a:cubicBezTo>
                    <a:pt x="284" y="4990"/>
                    <a:pt x="120" y="5144"/>
                    <a:pt x="34" y="5342"/>
                  </a:cubicBezTo>
                  <a:cubicBezTo>
                    <a:pt x="0" y="5428"/>
                    <a:pt x="24" y="5524"/>
                    <a:pt x="96" y="5582"/>
                  </a:cubicBezTo>
                  <a:cubicBezTo>
                    <a:pt x="798" y="6134"/>
                    <a:pt x="1639" y="6406"/>
                    <a:pt x="2476" y="6406"/>
                  </a:cubicBezTo>
                  <a:cubicBezTo>
                    <a:pt x="3465" y="6406"/>
                    <a:pt x="4449" y="6027"/>
                    <a:pt x="5197" y="5279"/>
                  </a:cubicBezTo>
                  <a:cubicBezTo>
                    <a:pt x="6573" y="3903"/>
                    <a:pt x="6703" y="1709"/>
                    <a:pt x="5495" y="179"/>
                  </a:cubicBezTo>
                  <a:cubicBezTo>
                    <a:pt x="5456" y="128"/>
                    <a:pt x="5396" y="101"/>
                    <a:pt x="5335" y="101"/>
                  </a:cubicBezTo>
                  <a:cubicBezTo>
                    <a:pt x="5291" y="101"/>
                    <a:pt x="5247" y="115"/>
                    <a:pt x="5211" y="145"/>
                  </a:cubicBezTo>
                  <a:cubicBezTo>
                    <a:pt x="5125" y="212"/>
                    <a:pt x="5110" y="342"/>
                    <a:pt x="5178" y="429"/>
                  </a:cubicBezTo>
                  <a:cubicBezTo>
                    <a:pt x="6260" y="1800"/>
                    <a:pt x="6145" y="3763"/>
                    <a:pt x="4908" y="4995"/>
                  </a:cubicBezTo>
                  <a:cubicBezTo>
                    <a:pt x="4884" y="5019"/>
                    <a:pt x="4860" y="5043"/>
                    <a:pt x="4836" y="5067"/>
                  </a:cubicBezTo>
                  <a:cubicBezTo>
                    <a:pt x="4793" y="5043"/>
                    <a:pt x="4745" y="5019"/>
                    <a:pt x="4701" y="5005"/>
                  </a:cubicBezTo>
                  <a:lnTo>
                    <a:pt x="3676" y="4620"/>
                  </a:lnTo>
                  <a:cubicBezTo>
                    <a:pt x="3590" y="4586"/>
                    <a:pt x="3527" y="4499"/>
                    <a:pt x="3527" y="4408"/>
                  </a:cubicBezTo>
                  <a:lnTo>
                    <a:pt x="3527" y="3893"/>
                  </a:lnTo>
                  <a:cubicBezTo>
                    <a:pt x="3570" y="3860"/>
                    <a:pt x="3614" y="3821"/>
                    <a:pt x="3657" y="3783"/>
                  </a:cubicBezTo>
                  <a:cubicBezTo>
                    <a:pt x="3989" y="3460"/>
                    <a:pt x="4172" y="3022"/>
                    <a:pt x="4172" y="2560"/>
                  </a:cubicBezTo>
                  <a:lnTo>
                    <a:pt x="4172" y="2180"/>
                  </a:lnTo>
                  <a:lnTo>
                    <a:pt x="4235" y="2065"/>
                  </a:lnTo>
                  <a:cubicBezTo>
                    <a:pt x="4336" y="1858"/>
                    <a:pt x="4388" y="1627"/>
                    <a:pt x="4388" y="1401"/>
                  </a:cubicBezTo>
                  <a:lnTo>
                    <a:pt x="4388" y="203"/>
                  </a:lnTo>
                  <a:cubicBezTo>
                    <a:pt x="4388" y="92"/>
                    <a:pt x="4297" y="1"/>
                    <a:pt x="4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83"/>
          <p:cNvGrpSpPr/>
          <p:nvPr/>
        </p:nvGrpSpPr>
        <p:grpSpPr>
          <a:xfrm>
            <a:off x="7108825" y="3641181"/>
            <a:ext cx="366136" cy="359317"/>
            <a:chOff x="7108825" y="3825756"/>
            <a:chExt cx="366136" cy="359317"/>
          </a:xfrm>
        </p:grpSpPr>
        <p:sp>
          <p:nvSpPr>
            <p:cNvPr id="16213" name="Google Shape;16213;p83"/>
            <p:cNvSpPr/>
            <p:nvPr/>
          </p:nvSpPr>
          <p:spPr>
            <a:xfrm>
              <a:off x="7234271" y="4009610"/>
              <a:ext cx="165600" cy="165496"/>
            </a:xfrm>
            <a:custGeom>
              <a:avLst/>
              <a:gdLst/>
              <a:ahLst/>
              <a:cxnLst/>
              <a:rect l="l" t="t" r="r" b="b"/>
              <a:pathLst>
                <a:path w="6314" h="6310" extrusionOk="0">
                  <a:moveTo>
                    <a:pt x="2228" y="1"/>
                  </a:moveTo>
                  <a:lnTo>
                    <a:pt x="2228" y="1570"/>
                  </a:lnTo>
                  <a:cubicBezTo>
                    <a:pt x="2228" y="1656"/>
                    <a:pt x="2156" y="1728"/>
                    <a:pt x="2070" y="1728"/>
                  </a:cubicBezTo>
                  <a:lnTo>
                    <a:pt x="1569" y="1728"/>
                  </a:lnTo>
                  <a:cubicBezTo>
                    <a:pt x="1516" y="1728"/>
                    <a:pt x="1463" y="1695"/>
                    <a:pt x="1434" y="1651"/>
                  </a:cubicBezTo>
                  <a:cubicBezTo>
                    <a:pt x="1279" y="1388"/>
                    <a:pt x="1028" y="1269"/>
                    <a:pt x="779" y="1269"/>
                  </a:cubicBezTo>
                  <a:cubicBezTo>
                    <a:pt x="387" y="1269"/>
                    <a:pt x="1" y="1562"/>
                    <a:pt x="1" y="2041"/>
                  </a:cubicBezTo>
                  <a:cubicBezTo>
                    <a:pt x="1" y="2521"/>
                    <a:pt x="388" y="2814"/>
                    <a:pt x="781" y="2814"/>
                  </a:cubicBezTo>
                  <a:cubicBezTo>
                    <a:pt x="1029" y="2814"/>
                    <a:pt x="1280" y="2697"/>
                    <a:pt x="1434" y="2436"/>
                  </a:cubicBezTo>
                  <a:cubicBezTo>
                    <a:pt x="1463" y="2388"/>
                    <a:pt x="1516" y="2359"/>
                    <a:pt x="1569" y="2359"/>
                  </a:cubicBezTo>
                  <a:lnTo>
                    <a:pt x="2070" y="2359"/>
                  </a:lnTo>
                  <a:cubicBezTo>
                    <a:pt x="2156" y="2359"/>
                    <a:pt x="2228" y="2426"/>
                    <a:pt x="2228" y="2517"/>
                  </a:cubicBezTo>
                  <a:lnTo>
                    <a:pt x="2228" y="4086"/>
                  </a:lnTo>
                  <a:lnTo>
                    <a:pt x="3797" y="4086"/>
                  </a:lnTo>
                  <a:cubicBezTo>
                    <a:pt x="3884" y="4086"/>
                    <a:pt x="3956" y="4158"/>
                    <a:pt x="3956" y="4245"/>
                  </a:cubicBezTo>
                  <a:lnTo>
                    <a:pt x="3956" y="4740"/>
                  </a:lnTo>
                  <a:cubicBezTo>
                    <a:pt x="3956" y="4798"/>
                    <a:pt x="3927" y="4851"/>
                    <a:pt x="3879" y="4880"/>
                  </a:cubicBezTo>
                  <a:cubicBezTo>
                    <a:pt x="3205" y="5279"/>
                    <a:pt x="3489" y="6309"/>
                    <a:pt x="4269" y="6309"/>
                  </a:cubicBezTo>
                  <a:cubicBezTo>
                    <a:pt x="5053" y="6309"/>
                    <a:pt x="5337" y="5279"/>
                    <a:pt x="4663" y="4880"/>
                  </a:cubicBezTo>
                  <a:cubicBezTo>
                    <a:pt x="4615" y="4851"/>
                    <a:pt x="4586" y="4798"/>
                    <a:pt x="4586" y="4740"/>
                  </a:cubicBezTo>
                  <a:lnTo>
                    <a:pt x="4586" y="4245"/>
                  </a:lnTo>
                  <a:cubicBezTo>
                    <a:pt x="4586" y="4158"/>
                    <a:pt x="4653" y="4086"/>
                    <a:pt x="4745" y="4081"/>
                  </a:cubicBezTo>
                  <a:lnTo>
                    <a:pt x="6314" y="4081"/>
                  </a:lnTo>
                  <a:lnTo>
                    <a:pt x="6314" y="1"/>
                  </a:lnTo>
                  <a:lnTo>
                    <a:pt x="4904" y="1"/>
                  </a:lnTo>
                  <a:lnTo>
                    <a:pt x="4904" y="251"/>
                  </a:lnTo>
                  <a:lnTo>
                    <a:pt x="4928" y="270"/>
                  </a:lnTo>
                  <a:cubicBezTo>
                    <a:pt x="5760" y="896"/>
                    <a:pt x="5313" y="2229"/>
                    <a:pt x="4269" y="2229"/>
                  </a:cubicBezTo>
                  <a:cubicBezTo>
                    <a:pt x="3224" y="2229"/>
                    <a:pt x="2777" y="896"/>
                    <a:pt x="3614" y="270"/>
                  </a:cubicBezTo>
                  <a:lnTo>
                    <a:pt x="3638" y="251"/>
                  </a:lnTo>
                  <a:lnTo>
                    <a:pt x="3638"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83"/>
            <p:cNvSpPr/>
            <p:nvPr/>
          </p:nvSpPr>
          <p:spPr>
            <a:xfrm>
              <a:off x="7350747" y="4009505"/>
              <a:ext cx="36010" cy="58461"/>
            </a:xfrm>
            <a:custGeom>
              <a:avLst/>
              <a:gdLst/>
              <a:ahLst/>
              <a:cxnLst/>
              <a:rect l="l" t="t" r="r" b="b"/>
              <a:pathLst>
                <a:path w="1373" h="2229" extrusionOk="0">
                  <a:moveTo>
                    <a:pt x="463" y="0"/>
                  </a:moveTo>
                  <a:lnTo>
                    <a:pt x="463" y="255"/>
                  </a:lnTo>
                  <a:lnTo>
                    <a:pt x="482" y="270"/>
                  </a:lnTo>
                  <a:cubicBezTo>
                    <a:pt x="756" y="476"/>
                    <a:pt x="915" y="799"/>
                    <a:pt x="915" y="1140"/>
                  </a:cubicBezTo>
                  <a:cubicBezTo>
                    <a:pt x="915" y="1675"/>
                    <a:pt x="530" y="2132"/>
                    <a:pt x="1" y="2214"/>
                  </a:cubicBezTo>
                  <a:cubicBezTo>
                    <a:pt x="60" y="2223"/>
                    <a:pt x="119" y="2228"/>
                    <a:pt x="178" y="2228"/>
                  </a:cubicBezTo>
                  <a:cubicBezTo>
                    <a:pt x="609" y="2228"/>
                    <a:pt x="1006" y="1971"/>
                    <a:pt x="1180" y="1569"/>
                  </a:cubicBezTo>
                  <a:cubicBezTo>
                    <a:pt x="1372" y="1107"/>
                    <a:pt x="1233" y="573"/>
                    <a:pt x="833" y="270"/>
                  </a:cubicBezTo>
                  <a:lnTo>
                    <a:pt x="809" y="255"/>
                  </a:lnTo>
                  <a:lnTo>
                    <a:pt x="809"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83"/>
            <p:cNvSpPr/>
            <p:nvPr/>
          </p:nvSpPr>
          <p:spPr>
            <a:xfrm>
              <a:off x="7288536" y="4009505"/>
              <a:ext cx="13271" cy="45452"/>
            </a:xfrm>
            <a:custGeom>
              <a:avLst/>
              <a:gdLst/>
              <a:ahLst/>
              <a:cxnLst/>
              <a:rect l="l" t="t" r="r" b="b"/>
              <a:pathLst>
                <a:path w="506" h="1733" extrusionOk="0">
                  <a:moveTo>
                    <a:pt x="159" y="0"/>
                  </a:moveTo>
                  <a:lnTo>
                    <a:pt x="159" y="1569"/>
                  </a:lnTo>
                  <a:cubicBezTo>
                    <a:pt x="159" y="1660"/>
                    <a:pt x="87" y="1732"/>
                    <a:pt x="1" y="1732"/>
                  </a:cubicBezTo>
                  <a:lnTo>
                    <a:pt x="347" y="1732"/>
                  </a:lnTo>
                  <a:cubicBezTo>
                    <a:pt x="434" y="1728"/>
                    <a:pt x="506" y="1660"/>
                    <a:pt x="506" y="1569"/>
                  </a:cubicBezTo>
                  <a:lnTo>
                    <a:pt x="506"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6" name="Google Shape;16216;p83"/>
            <p:cNvSpPr/>
            <p:nvPr/>
          </p:nvSpPr>
          <p:spPr>
            <a:xfrm>
              <a:off x="7234271" y="4042945"/>
              <a:ext cx="24759" cy="40390"/>
            </a:xfrm>
            <a:custGeom>
              <a:avLst/>
              <a:gdLst/>
              <a:ahLst/>
              <a:cxnLst/>
              <a:rect l="l" t="t" r="r" b="b"/>
              <a:pathLst>
                <a:path w="944" h="1540" extrusionOk="0">
                  <a:moveTo>
                    <a:pt x="770" y="0"/>
                  </a:moveTo>
                  <a:cubicBezTo>
                    <a:pt x="347" y="0"/>
                    <a:pt x="1" y="342"/>
                    <a:pt x="1" y="770"/>
                  </a:cubicBezTo>
                  <a:cubicBezTo>
                    <a:pt x="1" y="1194"/>
                    <a:pt x="347" y="1540"/>
                    <a:pt x="770" y="1540"/>
                  </a:cubicBezTo>
                  <a:cubicBezTo>
                    <a:pt x="828" y="1540"/>
                    <a:pt x="886" y="1535"/>
                    <a:pt x="944" y="1521"/>
                  </a:cubicBezTo>
                  <a:cubicBezTo>
                    <a:pt x="592" y="1439"/>
                    <a:pt x="347" y="1126"/>
                    <a:pt x="347" y="770"/>
                  </a:cubicBezTo>
                  <a:cubicBezTo>
                    <a:pt x="347" y="409"/>
                    <a:pt x="592" y="101"/>
                    <a:pt x="944" y="19"/>
                  </a:cubicBezTo>
                  <a:cubicBezTo>
                    <a:pt x="886" y="5"/>
                    <a:pt x="828" y="0"/>
                    <a:pt x="770"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83"/>
            <p:cNvSpPr/>
            <p:nvPr/>
          </p:nvSpPr>
          <p:spPr>
            <a:xfrm>
              <a:off x="7323759" y="4116776"/>
              <a:ext cx="27014" cy="58356"/>
            </a:xfrm>
            <a:custGeom>
              <a:avLst/>
              <a:gdLst/>
              <a:ahLst/>
              <a:cxnLst/>
              <a:rect l="l" t="t" r="r" b="b"/>
              <a:pathLst>
                <a:path w="1030" h="2225" extrusionOk="0">
                  <a:moveTo>
                    <a:pt x="385" y="0"/>
                  </a:moveTo>
                  <a:cubicBezTo>
                    <a:pt x="472" y="0"/>
                    <a:pt x="544" y="67"/>
                    <a:pt x="544" y="159"/>
                  </a:cubicBezTo>
                  <a:lnTo>
                    <a:pt x="544" y="654"/>
                  </a:lnTo>
                  <a:cubicBezTo>
                    <a:pt x="544" y="712"/>
                    <a:pt x="515" y="765"/>
                    <a:pt x="467" y="794"/>
                  </a:cubicBezTo>
                  <a:cubicBezTo>
                    <a:pt x="140" y="986"/>
                    <a:pt x="0" y="1391"/>
                    <a:pt x="140" y="1742"/>
                  </a:cubicBezTo>
                  <a:cubicBezTo>
                    <a:pt x="261" y="2038"/>
                    <a:pt x="546" y="2224"/>
                    <a:pt x="854" y="2224"/>
                  </a:cubicBezTo>
                  <a:cubicBezTo>
                    <a:pt x="912" y="2224"/>
                    <a:pt x="971" y="2218"/>
                    <a:pt x="1030" y="2204"/>
                  </a:cubicBezTo>
                  <a:cubicBezTo>
                    <a:pt x="683" y="2122"/>
                    <a:pt x="433" y="1814"/>
                    <a:pt x="433" y="1453"/>
                  </a:cubicBezTo>
                  <a:cubicBezTo>
                    <a:pt x="433" y="1184"/>
                    <a:pt x="577" y="929"/>
                    <a:pt x="813" y="794"/>
                  </a:cubicBezTo>
                  <a:cubicBezTo>
                    <a:pt x="861" y="765"/>
                    <a:pt x="890" y="712"/>
                    <a:pt x="890" y="654"/>
                  </a:cubicBezTo>
                  <a:lnTo>
                    <a:pt x="890" y="159"/>
                  </a:lnTo>
                  <a:cubicBezTo>
                    <a:pt x="890" y="67"/>
                    <a:pt x="818" y="0"/>
                    <a:pt x="73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83"/>
            <p:cNvSpPr/>
            <p:nvPr/>
          </p:nvSpPr>
          <p:spPr>
            <a:xfrm>
              <a:off x="7288536" y="4071324"/>
              <a:ext cx="13271" cy="45347"/>
            </a:xfrm>
            <a:custGeom>
              <a:avLst/>
              <a:gdLst/>
              <a:ahLst/>
              <a:cxnLst/>
              <a:rect l="l" t="t" r="r" b="b"/>
              <a:pathLst>
                <a:path w="506" h="1729" extrusionOk="0">
                  <a:moveTo>
                    <a:pt x="1" y="1"/>
                  </a:moveTo>
                  <a:cubicBezTo>
                    <a:pt x="87" y="1"/>
                    <a:pt x="159" y="73"/>
                    <a:pt x="159" y="160"/>
                  </a:cubicBezTo>
                  <a:lnTo>
                    <a:pt x="159" y="1728"/>
                  </a:lnTo>
                  <a:lnTo>
                    <a:pt x="506" y="1728"/>
                  </a:lnTo>
                  <a:lnTo>
                    <a:pt x="506" y="160"/>
                  </a:lnTo>
                  <a:cubicBezTo>
                    <a:pt x="506" y="73"/>
                    <a:pt x="434" y="1"/>
                    <a:pt x="34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83"/>
            <p:cNvSpPr/>
            <p:nvPr/>
          </p:nvSpPr>
          <p:spPr>
            <a:xfrm>
              <a:off x="7116903" y="3949287"/>
              <a:ext cx="169377" cy="172288"/>
            </a:xfrm>
            <a:custGeom>
              <a:avLst/>
              <a:gdLst/>
              <a:ahLst/>
              <a:cxnLst/>
              <a:rect l="l" t="t" r="r" b="b"/>
              <a:pathLst>
                <a:path w="6458" h="6569" extrusionOk="0">
                  <a:moveTo>
                    <a:pt x="4341" y="1"/>
                  </a:moveTo>
                  <a:cubicBezTo>
                    <a:pt x="3484" y="1"/>
                    <a:pt x="3172" y="1132"/>
                    <a:pt x="3908" y="1570"/>
                  </a:cubicBezTo>
                  <a:cubicBezTo>
                    <a:pt x="3937" y="1584"/>
                    <a:pt x="3951" y="1613"/>
                    <a:pt x="3951" y="1642"/>
                  </a:cubicBezTo>
                  <a:lnTo>
                    <a:pt x="3951" y="2137"/>
                  </a:lnTo>
                  <a:cubicBezTo>
                    <a:pt x="3951" y="2185"/>
                    <a:pt x="3913" y="2224"/>
                    <a:pt x="3864" y="2224"/>
                  </a:cubicBezTo>
                  <a:lnTo>
                    <a:pt x="2228" y="2224"/>
                  </a:lnTo>
                  <a:lnTo>
                    <a:pt x="2228" y="3865"/>
                  </a:lnTo>
                  <a:cubicBezTo>
                    <a:pt x="2228" y="3913"/>
                    <a:pt x="2185" y="3951"/>
                    <a:pt x="2142" y="3951"/>
                  </a:cubicBezTo>
                  <a:lnTo>
                    <a:pt x="1641" y="3951"/>
                  </a:lnTo>
                  <a:cubicBezTo>
                    <a:pt x="1613" y="3951"/>
                    <a:pt x="1584" y="3937"/>
                    <a:pt x="1569" y="3913"/>
                  </a:cubicBezTo>
                  <a:cubicBezTo>
                    <a:pt x="1399" y="3625"/>
                    <a:pt x="1125" y="3496"/>
                    <a:pt x="853" y="3496"/>
                  </a:cubicBezTo>
                  <a:cubicBezTo>
                    <a:pt x="424" y="3496"/>
                    <a:pt x="1" y="3817"/>
                    <a:pt x="1" y="4341"/>
                  </a:cubicBezTo>
                  <a:cubicBezTo>
                    <a:pt x="1" y="4721"/>
                    <a:pt x="256" y="5053"/>
                    <a:pt x="621" y="5154"/>
                  </a:cubicBezTo>
                  <a:cubicBezTo>
                    <a:pt x="694" y="5173"/>
                    <a:pt x="767" y="5183"/>
                    <a:pt x="840" y="5183"/>
                  </a:cubicBezTo>
                  <a:cubicBezTo>
                    <a:pt x="1132" y="5183"/>
                    <a:pt x="1411" y="5032"/>
                    <a:pt x="1569" y="4769"/>
                  </a:cubicBezTo>
                  <a:cubicBezTo>
                    <a:pt x="1584" y="4745"/>
                    <a:pt x="1613" y="4726"/>
                    <a:pt x="1641" y="4726"/>
                  </a:cubicBezTo>
                  <a:lnTo>
                    <a:pt x="2142" y="4726"/>
                  </a:lnTo>
                  <a:cubicBezTo>
                    <a:pt x="2185" y="4726"/>
                    <a:pt x="2224" y="4765"/>
                    <a:pt x="2228" y="4813"/>
                  </a:cubicBezTo>
                  <a:lnTo>
                    <a:pt x="2228" y="6569"/>
                  </a:lnTo>
                  <a:lnTo>
                    <a:pt x="6458" y="6569"/>
                  </a:lnTo>
                  <a:lnTo>
                    <a:pt x="6458" y="4904"/>
                  </a:lnTo>
                  <a:lnTo>
                    <a:pt x="6097" y="4904"/>
                  </a:lnTo>
                  <a:lnTo>
                    <a:pt x="6054" y="4952"/>
                  </a:lnTo>
                  <a:cubicBezTo>
                    <a:pt x="5849" y="5225"/>
                    <a:pt x="5546" y="5357"/>
                    <a:pt x="5245" y="5357"/>
                  </a:cubicBezTo>
                  <a:cubicBezTo>
                    <a:pt x="4881" y="5357"/>
                    <a:pt x="4520" y="5164"/>
                    <a:pt x="4336" y="4793"/>
                  </a:cubicBezTo>
                  <a:cubicBezTo>
                    <a:pt x="3999" y="4120"/>
                    <a:pt x="4490" y="3326"/>
                    <a:pt x="5245" y="3326"/>
                  </a:cubicBezTo>
                  <a:cubicBezTo>
                    <a:pt x="5563" y="3326"/>
                    <a:pt x="5866" y="3475"/>
                    <a:pt x="6059" y="3730"/>
                  </a:cubicBezTo>
                  <a:lnTo>
                    <a:pt x="6097" y="3778"/>
                  </a:lnTo>
                  <a:lnTo>
                    <a:pt x="6458" y="3778"/>
                  </a:lnTo>
                  <a:lnTo>
                    <a:pt x="6458" y="2224"/>
                  </a:lnTo>
                  <a:lnTo>
                    <a:pt x="4812" y="2224"/>
                  </a:lnTo>
                  <a:cubicBezTo>
                    <a:pt x="4764" y="2224"/>
                    <a:pt x="4726" y="2185"/>
                    <a:pt x="4726" y="2137"/>
                  </a:cubicBezTo>
                  <a:lnTo>
                    <a:pt x="4726" y="1642"/>
                  </a:lnTo>
                  <a:cubicBezTo>
                    <a:pt x="4726" y="1613"/>
                    <a:pt x="4740" y="1584"/>
                    <a:pt x="4769" y="1570"/>
                  </a:cubicBezTo>
                  <a:cubicBezTo>
                    <a:pt x="5096" y="1372"/>
                    <a:pt x="5250" y="987"/>
                    <a:pt x="5149" y="622"/>
                  </a:cubicBezTo>
                  <a:cubicBezTo>
                    <a:pt x="5053" y="256"/>
                    <a:pt x="4716" y="1"/>
                    <a:pt x="434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83"/>
            <p:cNvSpPr/>
            <p:nvPr/>
          </p:nvSpPr>
          <p:spPr>
            <a:xfrm>
              <a:off x="7259764" y="4077907"/>
              <a:ext cx="26516" cy="11907"/>
            </a:xfrm>
            <a:custGeom>
              <a:avLst/>
              <a:gdLst/>
              <a:ahLst/>
              <a:cxnLst/>
              <a:rect l="l" t="t" r="r" b="b"/>
              <a:pathLst>
                <a:path w="1011" h="454" extrusionOk="0">
                  <a:moveTo>
                    <a:pt x="650" y="0"/>
                  </a:moveTo>
                  <a:lnTo>
                    <a:pt x="612" y="48"/>
                  </a:lnTo>
                  <a:cubicBezTo>
                    <a:pt x="458" y="245"/>
                    <a:pt x="241" y="385"/>
                    <a:pt x="1" y="433"/>
                  </a:cubicBezTo>
                  <a:cubicBezTo>
                    <a:pt x="68" y="447"/>
                    <a:pt x="136" y="454"/>
                    <a:pt x="204" y="454"/>
                  </a:cubicBezTo>
                  <a:cubicBezTo>
                    <a:pt x="515" y="454"/>
                    <a:pt x="813" y="311"/>
                    <a:pt x="1011" y="58"/>
                  </a:cubicBezTo>
                  <a:lnTo>
                    <a:pt x="1011"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83"/>
            <p:cNvSpPr/>
            <p:nvPr/>
          </p:nvSpPr>
          <p:spPr>
            <a:xfrm>
              <a:off x="7205867" y="3949208"/>
              <a:ext cx="30188" cy="58409"/>
            </a:xfrm>
            <a:custGeom>
              <a:avLst/>
              <a:gdLst/>
              <a:ahLst/>
              <a:cxnLst/>
              <a:rect l="l" t="t" r="r" b="b"/>
              <a:pathLst>
                <a:path w="1151" h="2227" extrusionOk="0">
                  <a:moveTo>
                    <a:pt x="938" y="1"/>
                  </a:moveTo>
                  <a:cubicBezTo>
                    <a:pt x="603" y="1"/>
                    <a:pt x="291" y="201"/>
                    <a:pt x="160" y="524"/>
                  </a:cubicBezTo>
                  <a:cubicBezTo>
                    <a:pt x="1" y="913"/>
                    <a:pt x="155" y="1361"/>
                    <a:pt x="516" y="1573"/>
                  </a:cubicBezTo>
                  <a:lnTo>
                    <a:pt x="521" y="1573"/>
                  </a:lnTo>
                  <a:cubicBezTo>
                    <a:pt x="545" y="1587"/>
                    <a:pt x="559" y="1616"/>
                    <a:pt x="559" y="1645"/>
                  </a:cubicBezTo>
                  <a:lnTo>
                    <a:pt x="559" y="2140"/>
                  </a:lnTo>
                  <a:cubicBezTo>
                    <a:pt x="559" y="2188"/>
                    <a:pt x="521" y="2227"/>
                    <a:pt x="472" y="2227"/>
                  </a:cubicBezTo>
                  <a:lnTo>
                    <a:pt x="881" y="2227"/>
                  </a:lnTo>
                  <a:cubicBezTo>
                    <a:pt x="925" y="2227"/>
                    <a:pt x="968" y="2188"/>
                    <a:pt x="968" y="2140"/>
                  </a:cubicBezTo>
                  <a:lnTo>
                    <a:pt x="968" y="1645"/>
                  </a:lnTo>
                  <a:cubicBezTo>
                    <a:pt x="963" y="1616"/>
                    <a:pt x="949" y="1587"/>
                    <a:pt x="925" y="1573"/>
                  </a:cubicBezTo>
                  <a:cubicBezTo>
                    <a:pt x="270" y="1188"/>
                    <a:pt x="415" y="206"/>
                    <a:pt x="1151" y="28"/>
                  </a:cubicBezTo>
                  <a:cubicBezTo>
                    <a:pt x="1080" y="10"/>
                    <a:pt x="1009" y="1"/>
                    <a:pt x="93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83"/>
            <p:cNvSpPr/>
            <p:nvPr/>
          </p:nvSpPr>
          <p:spPr>
            <a:xfrm>
              <a:off x="7259764" y="4036415"/>
              <a:ext cx="26516" cy="11986"/>
            </a:xfrm>
            <a:custGeom>
              <a:avLst/>
              <a:gdLst/>
              <a:ahLst/>
              <a:cxnLst/>
              <a:rect l="l" t="t" r="r" b="b"/>
              <a:pathLst>
                <a:path w="1011" h="457" extrusionOk="0">
                  <a:moveTo>
                    <a:pt x="208" y="1"/>
                  </a:moveTo>
                  <a:cubicBezTo>
                    <a:pt x="139" y="1"/>
                    <a:pt x="70" y="8"/>
                    <a:pt x="1" y="23"/>
                  </a:cubicBezTo>
                  <a:cubicBezTo>
                    <a:pt x="241" y="71"/>
                    <a:pt x="458" y="206"/>
                    <a:pt x="612" y="408"/>
                  </a:cubicBezTo>
                  <a:lnTo>
                    <a:pt x="650" y="456"/>
                  </a:lnTo>
                  <a:lnTo>
                    <a:pt x="1011" y="456"/>
                  </a:lnTo>
                  <a:lnTo>
                    <a:pt x="1011" y="398"/>
                  </a:lnTo>
                  <a:cubicBezTo>
                    <a:pt x="814" y="147"/>
                    <a:pt x="518" y="1"/>
                    <a:pt x="208"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83"/>
            <p:cNvSpPr/>
            <p:nvPr/>
          </p:nvSpPr>
          <p:spPr>
            <a:xfrm>
              <a:off x="7173056" y="4073238"/>
              <a:ext cx="12904" cy="45321"/>
            </a:xfrm>
            <a:custGeom>
              <a:avLst/>
              <a:gdLst/>
              <a:ahLst/>
              <a:cxnLst/>
              <a:rect l="l" t="t" r="r" b="b"/>
              <a:pathLst>
                <a:path w="492" h="1728" extrusionOk="0">
                  <a:moveTo>
                    <a:pt x="1" y="0"/>
                  </a:moveTo>
                  <a:cubicBezTo>
                    <a:pt x="49" y="0"/>
                    <a:pt x="87" y="39"/>
                    <a:pt x="87" y="87"/>
                  </a:cubicBezTo>
                  <a:lnTo>
                    <a:pt x="87" y="1727"/>
                  </a:lnTo>
                  <a:lnTo>
                    <a:pt x="492" y="1727"/>
                  </a:lnTo>
                  <a:lnTo>
                    <a:pt x="492" y="87"/>
                  </a:lnTo>
                  <a:cubicBezTo>
                    <a:pt x="492" y="39"/>
                    <a:pt x="453" y="0"/>
                    <a:pt x="40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83"/>
            <p:cNvSpPr/>
            <p:nvPr/>
          </p:nvSpPr>
          <p:spPr>
            <a:xfrm>
              <a:off x="7116903" y="4041057"/>
              <a:ext cx="27408" cy="44193"/>
            </a:xfrm>
            <a:custGeom>
              <a:avLst/>
              <a:gdLst/>
              <a:ahLst/>
              <a:cxnLst/>
              <a:rect l="l" t="t" r="r" b="b"/>
              <a:pathLst>
                <a:path w="1045" h="1685" extrusionOk="0">
                  <a:moveTo>
                    <a:pt x="843" y="0"/>
                  </a:moveTo>
                  <a:cubicBezTo>
                    <a:pt x="376" y="0"/>
                    <a:pt x="1" y="375"/>
                    <a:pt x="1" y="842"/>
                  </a:cubicBezTo>
                  <a:cubicBezTo>
                    <a:pt x="1" y="1304"/>
                    <a:pt x="376" y="1684"/>
                    <a:pt x="843" y="1684"/>
                  </a:cubicBezTo>
                  <a:cubicBezTo>
                    <a:pt x="910" y="1684"/>
                    <a:pt x="977" y="1675"/>
                    <a:pt x="1045" y="1655"/>
                  </a:cubicBezTo>
                  <a:cubicBezTo>
                    <a:pt x="669" y="1564"/>
                    <a:pt x="405" y="1227"/>
                    <a:pt x="405" y="842"/>
                  </a:cubicBezTo>
                  <a:cubicBezTo>
                    <a:pt x="405" y="452"/>
                    <a:pt x="669" y="116"/>
                    <a:pt x="1045" y="24"/>
                  </a:cubicBezTo>
                  <a:cubicBezTo>
                    <a:pt x="977" y="5"/>
                    <a:pt x="910" y="0"/>
                    <a:pt x="843"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83"/>
            <p:cNvSpPr/>
            <p:nvPr/>
          </p:nvSpPr>
          <p:spPr>
            <a:xfrm>
              <a:off x="7173056" y="4007591"/>
              <a:ext cx="12904" cy="45347"/>
            </a:xfrm>
            <a:custGeom>
              <a:avLst/>
              <a:gdLst/>
              <a:ahLst/>
              <a:cxnLst/>
              <a:rect l="l" t="t" r="r" b="b"/>
              <a:pathLst>
                <a:path w="492" h="1729" extrusionOk="0">
                  <a:moveTo>
                    <a:pt x="87" y="1"/>
                  </a:moveTo>
                  <a:lnTo>
                    <a:pt x="87" y="1642"/>
                  </a:lnTo>
                  <a:cubicBezTo>
                    <a:pt x="87" y="1690"/>
                    <a:pt x="44" y="1728"/>
                    <a:pt x="1" y="1728"/>
                  </a:cubicBezTo>
                  <a:lnTo>
                    <a:pt x="405" y="1728"/>
                  </a:lnTo>
                  <a:cubicBezTo>
                    <a:pt x="453" y="1728"/>
                    <a:pt x="492" y="1690"/>
                    <a:pt x="492" y="1642"/>
                  </a:cubicBezTo>
                  <a:lnTo>
                    <a:pt x="492"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83"/>
            <p:cNvSpPr/>
            <p:nvPr/>
          </p:nvSpPr>
          <p:spPr>
            <a:xfrm>
              <a:off x="7177095" y="3835722"/>
              <a:ext cx="170636" cy="165469"/>
            </a:xfrm>
            <a:custGeom>
              <a:avLst/>
              <a:gdLst/>
              <a:ahLst/>
              <a:cxnLst/>
              <a:rect l="l" t="t" r="r" b="b"/>
              <a:pathLst>
                <a:path w="6506" h="6309" extrusionOk="0">
                  <a:moveTo>
                    <a:pt x="2041" y="0"/>
                  </a:moveTo>
                  <a:cubicBezTo>
                    <a:pt x="1261" y="0"/>
                    <a:pt x="978" y="1030"/>
                    <a:pt x="1651" y="1429"/>
                  </a:cubicBezTo>
                  <a:cubicBezTo>
                    <a:pt x="1699" y="1458"/>
                    <a:pt x="1728" y="1511"/>
                    <a:pt x="1728" y="1569"/>
                  </a:cubicBezTo>
                  <a:lnTo>
                    <a:pt x="1728" y="2065"/>
                  </a:lnTo>
                  <a:cubicBezTo>
                    <a:pt x="1728" y="2151"/>
                    <a:pt x="1656" y="2223"/>
                    <a:pt x="1569" y="2223"/>
                  </a:cubicBezTo>
                  <a:lnTo>
                    <a:pt x="1" y="2223"/>
                  </a:lnTo>
                  <a:lnTo>
                    <a:pt x="1" y="6309"/>
                  </a:lnTo>
                  <a:lnTo>
                    <a:pt x="1411" y="6309"/>
                  </a:lnTo>
                  <a:lnTo>
                    <a:pt x="1411" y="6058"/>
                  </a:lnTo>
                  <a:lnTo>
                    <a:pt x="1387" y="6039"/>
                  </a:lnTo>
                  <a:cubicBezTo>
                    <a:pt x="549" y="5409"/>
                    <a:pt x="997" y="4081"/>
                    <a:pt x="2041" y="4081"/>
                  </a:cubicBezTo>
                  <a:cubicBezTo>
                    <a:pt x="3085" y="4081"/>
                    <a:pt x="3533" y="5409"/>
                    <a:pt x="2695" y="6039"/>
                  </a:cubicBezTo>
                  <a:lnTo>
                    <a:pt x="2676" y="6058"/>
                  </a:lnTo>
                  <a:lnTo>
                    <a:pt x="2676" y="6309"/>
                  </a:lnTo>
                  <a:lnTo>
                    <a:pt x="4086" y="6309"/>
                  </a:lnTo>
                  <a:lnTo>
                    <a:pt x="4086" y="4740"/>
                  </a:lnTo>
                  <a:cubicBezTo>
                    <a:pt x="4086" y="4653"/>
                    <a:pt x="4153" y="4581"/>
                    <a:pt x="4245" y="4581"/>
                  </a:cubicBezTo>
                  <a:lnTo>
                    <a:pt x="4745" y="4581"/>
                  </a:lnTo>
                  <a:cubicBezTo>
                    <a:pt x="4798" y="4581"/>
                    <a:pt x="4851" y="4610"/>
                    <a:pt x="4880" y="4658"/>
                  </a:cubicBezTo>
                  <a:cubicBezTo>
                    <a:pt x="5030" y="4911"/>
                    <a:pt x="5288" y="5038"/>
                    <a:pt x="5544" y="5038"/>
                  </a:cubicBezTo>
                  <a:cubicBezTo>
                    <a:pt x="5805" y="5038"/>
                    <a:pt x="6065" y="4908"/>
                    <a:pt x="6213" y="4648"/>
                  </a:cubicBezTo>
                  <a:cubicBezTo>
                    <a:pt x="6505" y="4136"/>
                    <a:pt x="6134" y="3498"/>
                    <a:pt x="5546" y="3498"/>
                  </a:cubicBezTo>
                  <a:cubicBezTo>
                    <a:pt x="5544" y="3498"/>
                    <a:pt x="5541" y="3498"/>
                    <a:pt x="5539" y="3498"/>
                  </a:cubicBezTo>
                  <a:lnTo>
                    <a:pt x="5544" y="3498"/>
                  </a:lnTo>
                  <a:cubicBezTo>
                    <a:pt x="5274" y="3498"/>
                    <a:pt x="5024" y="3643"/>
                    <a:pt x="4885" y="3874"/>
                  </a:cubicBezTo>
                  <a:cubicBezTo>
                    <a:pt x="4856" y="3922"/>
                    <a:pt x="4803" y="3951"/>
                    <a:pt x="4745" y="3951"/>
                  </a:cubicBezTo>
                  <a:lnTo>
                    <a:pt x="4250" y="3951"/>
                  </a:lnTo>
                  <a:cubicBezTo>
                    <a:pt x="4163" y="3951"/>
                    <a:pt x="4091" y="3883"/>
                    <a:pt x="4091" y="3792"/>
                  </a:cubicBezTo>
                  <a:lnTo>
                    <a:pt x="4091" y="2223"/>
                  </a:lnTo>
                  <a:lnTo>
                    <a:pt x="2517" y="2223"/>
                  </a:lnTo>
                  <a:cubicBezTo>
                    <a:pt x="2431" y="2223"/>
                    <a:pt x="2359" y="2151"/>
                    <a:pt x="2359" y="2065"/>
                  </a:cubicBezTo>
                  <a:lnTo>
                    <a:pt x="2359" y="1569"/>
                  </a:lnTo>
                  <a:cubicBezTo>
                    <a:pt x="2359" y="1511"/>
                    <a:pt x="2387" y="1458"/>
                    <a:pt x="2436" y="1429"/>
                  </a:cubicBezTo>
                  <a:cubicBezTo>
                    <a:pt x="3109" y="1030"/>
                    <a:pt x="2825" y="0"/>
                    <a:pt x="2041"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83"/>
            <p:cNvSpPr/>
            <p:nvPr/>
          </p:nvSpPr>
          <p:spPr>
            <a:xfrm>
              <a:off x="7185567" y="3835722"/>
              <a:ext cx="170479" cy="165469"/>
            </a:xfrm>
            <a:custGeom>
              <a:avLst/>
              <a:gdLst/>
              <a:ahLst/>
              <a:cxnLst/>
              <a:rect l="l" t="t" r="r" b="b"/>
              <a:pathLst>
                <a:path w="6500" h="6309" extrusionOk="0">
                  <a:moveTo>
                    <a:pt x="2040" y="0"/>
                  </a:moveTo>
                  <a:cubicBezTo>
                    <a:pt x="1261" y="0"/>
                    <a:pt x="977" y="1030"/>
                    <a:pt x="1651" y="1429"/>
                  </a:cubicBezTo>
                  <a:cubicBezTo>
                    <a:pt x="1699" y="1458"/>
                    <a:pt x="1728" y="1511"/>
                    <a:pt x="1728" y="1569"/>
                  </a:cubicBezTo>
                  <a:lnTo>
                    <a:pt x="1728" y="2065"/>
                  </a:lnTo>
                  <a:cubicBezTo>
                    <a:pt x="1728" y="2151"/>
                    <a:pt x="1655" y="2223"/>
                    <a:pt x="1569" y="2223"/>
                  </a:cubicBezTo>
                  <a:lnTo>
                    <a:pt x="0" y="2223"/>
                  </a:lnTo>
                  <a:lnTo>
                    <a:pt x="0" y="6309"/>
                  </a:lnTo>
                  <a:lnTo>
                    <a:pt x="1410" y="6309"/>
                  </a:lnTo>
                  <a:lnTo>
                    <a:pt x="1410" y="6058"/>
                  </a:lnTo>
                  <a:lnTo>
                    <a:pt x="1386" y="6039"/>
                  </a:lnTo>
                  <a:cubicBezTo>
                    <a:pt x="549" y="5409"/>
                    <a:pt x="996" y="4081"/>
                    <a:pt x="2040" y="4081"/>
                  </a:cubicBezTo>
                  <a:cubicBezTo>
                    <a:pt x="3085" y="4081"/>
                    <a:pt x="3532" y="5409"/>
                    <a:pt x="2695" y="6039"/>
                  </a:cubicBezTo>
                  <a:lnTo>
                    <a:pt x="2676" y="6058"/>
                  </a:lnTo>
                  <a:lnTo>
                    <a:pt x="2676" y="6309"/>
                  </a:lnTo>
                  <a:lnTo>
                    <a:pt x="4085" y="6309"/>
                  </a:lnTo>
                  <a:lnTo>
                    <a:pt x="4085" y="4740"/>
                  </a:lnTo>
                  <a:cubicBezTo>
                    <a:pt x="4085" y="4653"/>
                    <a:pt x="4153" y="4581"/>
                    <a:pt x="4244" y="4581"/>
                  </a:cubicBezTo>
                  <a:lnTo>
                    <a:pt x="4740" y="4581"/>
                  </a:lnTo>
                  <a:cubicBezTo>
                    <a:pt x="4798" y="4581"/>
                    <a:pt x="4850" y="4610"/>
                    <a:pt x="4874" y="4658"/>
                  </a:cubicBezTo>
                  <a:cubicBezTo>
                    <a:pt x="5025" y="4911"/>
                    <a:pt x="5283" y="5038"/>
                    <a:pt x="5541" y="5038"/>
                  </a:cubicBezTo>
                  <a:cubicBezTo>
                    <a:pt x="5802" y="5038"/>
                    <a:pt x="6062" y="4908"/>
                    <a:pt x="6207" y="4648"/>
                  </a:cubicBezTo>
                  <a:cubicBezTo>
                    <a:pt x="6500" y="4136"/>
                    <a:pt x="6133" y="3498"/>
                    <a:pt x="5545" y="3498"/>
                  </a:cubicBezTo>
                  <a:cubicBezTo>
                    <a:pt x="5543" y="3498"/>
                    <a:pt x="5541" y="3498"/>
                    <a:pt x="5539" y="3498"/>
                  </a:cubicBezTo>
                  <a:cubicBezTo>
                    <a:pt x="5269" y="3498"/>
                    <a:pt x="5019" y="3643"/>
                    <a:pt x="4879" y="3874"/>
                  </a:cubicBezTo>
                  <a:cubicBezTo>
                    <a:pt x="4850" y="3922"/>
                    <a:pt x="4798" y="3951"/>
                    <a:pt x="4745" y="3951"/>
                  </a:cubicBezTo>
                  <a:lnTo>
                    <a:pt x="4244" y="3951"/>
                  </a:lnTo>
                  <a:cubicBezTo>
                    <a:pt x="4158" y="3951"/>
                    <a:pt x="4085" y="3883"/>
                    <a:pt x="4085" y="3792"/>
                  </a:cubicBezTo>
                  <a:lnTo>
                    <a:pt x="4085" y="2223"/>
                  </a:lnTo>
                  <a:lnTo>
                    <a:pt x="2517" y="2223"/>
                  </a:lnTo>
                  <a:cubicBezTo>
                    <a:pt x="2430" y="2223"/>
                    <a:pt x="2358" y="2151"/>
                    <a:pt x="2358" y="2065"/>
                  </a:cubicBezTo>
                  <a:lnTo>
                    <a:pt x="2358" y="1569"/>
                  </a:lnTo>
                  <a:cubicBezTo>
                    <a:pt x="2358" y="1511"/>
                    <a:pt x="2387" y="1458"/>
                    <a:pt x="2435" y="1429"/>
                  </a:cubicBezTo>
                  <a:cubicBezTo>
                    <a:pt x="3109" y="1030"/>
                    <a:pt x="2825" y="0"/>
                    <a:pt x="2040" y="0"/>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83"/>
            <p:cNvSpPr/>
            <p:nvPr/>
          </p:nvSpPr>
          <p:spPr>
            <a:xfrm>
              <a:off x="7301545" y="3927413"/>
              <a:ext cx="25257" cy="11934"/>
            </a:xfrm>
            <a:custGeom>
              <a:avLst/>
              <a:gdLst/>
              <a:ahLst/>
              <a:cxnLst/>
              <a:rect l="l" t="t" r="r" b="b"/>
              <a:pathLst>
                <a:path w="963" h="455" extrusionOk="0">
                  <a:moveTo>
                    <a:pt x="802" y="1"/>
                  </a:moveTo>
                  <a:cubicBezTo>
                    <a:pt x="531" y="1"/>
                    <a:pt x="276" y="140"/>
                    <a:pt x="135" y="378"/>
                  </a:cubicBezTo>
                  <a:cubicBezTo>
                    <a:pt x="106" y="426"/>
                    <a:pt x="58" y="455"/>
                    <a:pt x="0" y="455"/>
                  </a:cubicBezTo>
                  <a:lnTo>
                    <a:pt x="318" y="455"/>
                  </a:lnTo>
                  <a:cubicBezTo>
                    <a:pt x="376" y="455"/>
                    <a:pt x="428" y="426"/>
                    <a:pt x="457" y="378"/>
                  </a:cubicBezTo>
                  <a:cubicBezTo>
                    <a:pt x="568" y="195"/>
                    <a:pt x="751" y="65"/>
                    <a:pt x="963" y="17"/>
                  </a:cubicBezTo>
                  <a:cubicBezTo>
                    <a:pt x="909" y="6"/>
                    <a:pt x="855" y="1"/>
                    <a:pt x="80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83"/>
            <p:cNvSpPr/>
            <p:nvPr/>
          </p:nvSpPr>
          <p:spPr>
            <a:xfrm>
              <a:off x="7208280" y="3835670"/>
              <a:ext cx="26647" cy="58382"/>
            </a:xfrm>
            <a:custGeom>
              <a:avLst/>
              <a:gdLst/>
              <a:ahLst/>
              <a:cxnLst/>
              <a:rect l="l" t="t" r="r" b="b"/>
              <a:pathLst>
                <a:path w="1016" h="2226" extrusionOk="0">
                  <a:moveTo>
                    <a:pt x="855" y="0"/>
                  </a:moveTo>
                  <a:cubicBezTo>
                    <a:pt x="543" y="0"/>
                    <a:pt x="255" y="189"/>
                    <a:pt x="140" y="493"/>
                  </a:cubicBezTo>
                  <a:cubicBezTo>
                    <a:pt x="0" y="844"/>
                    <a:pt x="140" y="1244"/>
                    <a:pt x="467" y="1436"/>
                  </a:cubicBezTo>
                  <a:cubicBezTo>
                    <a:pt x="510" y="1460"/>
                    <a:pt x="544" y="1513"/>
                    <a:pt x="544" y="1571"/>
                  </a:cubicBezTo>
                  <a:lnTo>
                    <a:pt x="544" y="2067"/>
                  </a:lnTo>
                  <a:cubicBezTo>
                    <a:pt x="544" y="2158"/>
                    <a:pt x="472" y="2225"/>
                    <a:pt x="385" y="2225"/>
                  </a:cubicBezTo>
                  <a:lnTo>
                    <a:pt x="703" y="2225"/>
                  </a:lnTo>
                  <a:cubicBezTo>
                    <a:pt x="789" y="2225"/>
                    <a:pt x="862" y="2158"/>
                    <a:pt x="862" y="2067"/>
                  </a:cubicBezTo>
                  <a:lnTo>
                    <a:pt x="862" y="1571"/>
                  </a:lnTo>
                  <a:cubicBezTo>
                    <a:pt x="862" y="1513"/>
                    <a:pt x="833" y="1460"/>
                    <a:pt x="785" y="1436"/>
                  </a:cubicBezTo>
                  <a:cubicBezTo>
                    <a:pt x="178" y="1075"/>
                    <a:pt x="328" y="161"/>
                    <a:pt x="1016" y="17"/>
                  </a:cubicBezTo>
                  <a:cubicBezTo>
                    <a:pt x="962" y="6"/>
                    <a:pt x="908" y="0"/>
                    <a:pt x="85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83"/>
            <p:cNvSpPr/>
            <p:nvPr/>
          </p:nvSpPr>
          <p:spPr>
            <a:xfrm>
              <a:off x="7301545" y="3955870"/>
              <a:ext cx="25126" cy="12065"/>
            </a:xfrm>
            <a:custGeom>
              <a:avLst/>
              <a:gdLst/>
              <a:ahLst/>
              <a:cxnLst/>
              <a:rect l="l" t="t" r="r" b="b"/>
              <a:pathLst>
                <a:path w="958" h="460" extrusionOk="0">
                  <a:moveTo>
                    <a:pt x="0" y="0"/>
                  </a:moveTo>
                  <a:cubicBezTo>
                    <a:pt x="53" y="0"/>
                    <a:pt x="106" y="29"/>
                    <a:pt x="135" y="82"/>
                  </a:cubicBezTo>
                  <a:cubicBezTo>
                    <a:pt x="276" y="319"/>
                    <a:pt x="531" y="459"/>
                    <a:pt x="799" y="459"/>
                  </a:cubicBezTo>
                  <a:cubicBezTo>
                    <a:pt x="852" y="459"/>
                    <a:pt x="905" y="454"/>
                    <a:pt x="958" y="443"/>
                  </a:cubicBezTo>
                  <a:cubicBezTo>
                    <a:pt x="746" y="395"/>
                    <a:pt x="563" y="265"/>
                    <a:pt x="457" y="82"/>
                  </a:cubicBezTo>
                  <a:cubicBezTo>
                    <a:pt x="428" y="29"/>
                    <a:pt x="376" y="0"/>
                    <a:pt x="318"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83"/>
            <p:cNvSpPr/>
            <p:nvPr/>
          </p:nvSpPr>
          <p:spPr>
            <a:xfrm>
              <a:off x="7177226" y="3894026"/>
              <a:ext cx="8367" cy="107166"/>
            </a:xfrm>
            <a:custGeom>
              <a:avLst/>
              <a:gdLst/>
              <a:ahLst/>
              <a:cxnLst/>
              <a:rect l="l" t="t" r="r" b="b"/>
              <a:pathLst>
                <a:path w="319" h="4086" extrusionOk="0">
                  <a:moveTo>
                    <a:pt x="1" y="0"/>
                  </a:moveTo>
                  <a:lnTo>
                    <a:pt x="1" y="4086"/>
                  </a:lnTo>
                  <a:lnTo>
                    <a:pt x="318" y="4086"/>
                  </a:lnTo>
                  <a:lnTo>
                    <a:pt x="31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2" name="Google Shape;16232;p83"/>
            <p:cNvSpPr/>
            <p:nvPr/>
          </p:nvSpPr>
          <p:spPr>
            <a:xfrm>
              <a:off x="7234900" y="3942809"/>
              <a:ext cx="35617" cy="58382"/>
            </a:xfrm>
            <a:custGeom>
              <a:avLst/>
              <a:gdLst/>
              <a:ahLst/>
              <a:cxnLst/>
              <a:rect l="l" t="t" r="r" b="b"/>
              <a:pathLst>
                <a:path w="1358" h="2226" extrusionOk="0">
                  <a:moveTo>
                    <a:pt x="159" y="1"/>
                  </a:moveTo>
                  <a:cubicBezTo>
                    <a:pt x="107" y="1"/>
                    <a:pt x="54" y="4"/>
                    <a:pt x="1" y="12"/>
                  </a:cubicBezTo>
                  <a:cubicBezTo>
                    <a:pt x="958" y="152"/>
                    <a:pt x="1271" y="1374"/>
                    <a:pt x="496" y="1956"/>
                  </a:cubicBezTo>
                  <a:lnTo>
                    <a:pt x="477" y="1975"/>
                  </a:lnTo>
                  <a:lnTo>
                    <a:pt x="477" y="2226"/>
                  </a:lnTo>
                  <a:lnTo>
                    <a:pt x="795" y="2226"/>
                  </a:lnTo>
                  <a:lnTo>
                    <a:pt x="795" y="1975"/>
                  </a:lnTo>
                  <a:lnTo>
                    <a:pt x="819" y="1956"/>
                  </a:lnTo>
                  <a:cubicBezTo>
                    <a:pt x="1213" y="1658"/>
                    <a:pt x="1358" y="1128"/>
                    <a:pt x="1165" y="667"/>
                  </a:cubicBezTo>
                  <a:cubicBezTo>
                    <a:pt x="993" y="259"/>
                    <a:pt x="592" y="1"/>
                    <a:pt x="159"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83"/>
            <p:cNvSpPr/>
            <p:nvPr/>
          </p:nvSpPr>
          <p:spPr>
            <a:xfrm>
              <a:off x="7292706" y="3890249"/>
              <a:ext cx="170636" cy="169377"/>
            </a:xfrm>
            <a:custGeom>
              <a:avLst/>
              <a:gdLst/>
              <a:ahLst/>
              <a:cxnLst/>
              <a:rect l="l" t="t" r="r" b="b"/>
              <a:pathLst>
                <a:path w="6506" h="6458" extrusionOk="0">
                  <a:moveTo>
                    <a:pt x="0" y="0"/>
                  </a:moveTo>
                  <a:lnTo>
                    <a:pt x="0" y="1554"/>
                  </a:lnTo>
                  <a:lnTo>
                    <a:pt x="251" y="1554"/>
                  </a:lnTo>
                  <a:lnTo>
                    <a:pt x="270" y="1530"/>
                  </a:lnTo>
                  <a:cubicBezTo>
                    <a:pt x="497" y="1231"/>
                    <a:pt x="814" y="1097"/>
                    <a:pt x="1127" y="1097"/>
                  </a:cubicBezTo>
                  <a:cubicBezTo>
                    <a:pt x="1684" y="1097"/>
                    <a:pt x="2228" y="1521"/>
                    <a:pt x="2228" y="2189"/>
                  </a:cubicBezTo>
                  <a:cubicBezTo>
                    <a:pt x="2228" y="2857"/>
                    <a:pt x="1685" y="3281"/>
                    <a:pt x="1129" y="3281"/>
                  </a:cubicBezTo>
                  <a:cubicBezTo>
                    <a:pt x="815" y="3281"/>
                    <a:pt x="497" y="3146"/>
                    <a:pt x="270" y="2844"/>
                  </a:cubicBezTo>
                  <a:lnTo>
                    <a:pt x="251" y="2820"/>
                  </a:lnTo>
                  <a:lnTo>
                    <a:pt x="0" y="2820"/>
                  </a:lnTo>
                  <a:lnTo>
                    <a:pt x="0" y="4230"/>
                  </a:lnTo>
                  <a:lnTo>
                    <a:pt x="1569" y="4230"/>
                  </a:lnTo>
                  <a:cubicBezTo>
                    <a:pt x="1656" y="4230"/>
                    <a:pt x="1728" y="4302"/>
                    <a:pt x="1728" y="4388"/>
                  </a:cubicBezTo>
                  <a:lnTo>
                    <a:pt x="1728" y="4889"/>
                  </a:lnTo>
                  <a:cubicBezTo>
                    <a:pt x="1728" y="4942"/>
                    <a:pt x="1699" y="4995"/>
                    <a:pt x="1651" y="5023"/>
                  </a:cubicBezTo>
                  <a:cubicBezTo>
                    <a:pt x="977" y="5423"/>
                    <a:pt x="1261" y="6457"/>
                    <a:pt x="2041" y="6457"/>
                  </a:cubicBezTo>
                  <a:cubicBezTo>
                    <a:pt x="2825" y="6457"/>
                    <a:pt x="3109" y="5423"/>
                    <a:pt x="2435" y="5023"/>
                  </a:cubicBezTo>
                  <a:cubicBezTo>
                    <a:pt x="2387" y="4995"/>
                    <a:pt x="2358" y="4942"/>
                    <a:pt x="2358" y="4889"/>
                  </a:cubicBezTo>
                  <a:lnTo>
                    <a:pt x="2358" y="4388"/>
                  </a:lnTo>
                  <a:cubicBezTo>
                    <a:pt x="2358" y="4302"/>
                    <a:pt x="2430" y="4230"/>
                    <a:pt x="2517" y="4230"/>
                  </a:cubicBezTo>
                  <a:lnTo>
                    <a:pt x="4086" y="4230"/>
                  </a:lnTo>
                  <a:lnTo>
                    <a:pt x="4086" y="2661"/>
                  </a:lnTo>
                  <a:cubicBezTo>
                    <a:pt x="4086" y="2574"/>
                    <a:pt x="4158" y="2502"/>
                    <a:pt x="4244" y="2502"/>
                  </a:cubicBezTo>
                  <a:lnTo>
                    <a:pt x="4745" y="2502"/>
                  </a:lnTo>
                  <a:cubicBezTo>
                    <a:pt x="4798" y="2502"/>
                    <a:pt x="4851" y="2531"/>
                    <a:pt x="4879" y="2579"/>
                  </a:cubicBezTo>
                  <a:cubicBezTo>
                    <a:pt x="5030" y="2832"/>
                    <a:pt x="5287" y="2959"/>
                    <a:pt x="5544" y="2959"/>
                  </a:cubicBezTo>
                  <a:cubicBezTo>
                    <a:pt x="5805" y="2959"/>
                    <a:pt x="6065" y="2829"/>
                    <a:pt x="6212" y="2569"/>
                  </a:cubicBezTo>
                  <a:cubicBezTo>
                    <a:pt x="6506" y="2055"/>
                    <a:pt x="6131" y="1415"/>
                    <a:pt x="5539" y="1415"/>
                  </a:cubicBezTo>
                  <a:lnTo>
                    <a:pt x="5539" y="1419"/>
                  </a:lnTo>
                  <a:cubicBezTo>
                    <a:pt x="5269" y="1419"/>
                    <a:pt x="5019" y="1564"/>
                    <a:pt x="4879" y="1795"/>
                  </a:cubicBezTo>
                  <a:cubicBezTo>
                    <a:pt x="4851" y="1843"/>
                    <a:pt x="4798" y="1872"/>
                    <a:pt x="4740" y="1872"/>
                  </a:cubicBezTo>
                  <a:lnTo>
                    <a:pt x="4244" y="1872"/>
                  </a:lnTo>
                  <a:cubicBezTo>
                    <a:pt x="4158" y="1872"/>
                    <a:pt x="4086" y="1804"/>
                    <a:pt x="4086" y="1713"/>
                  </a:cubicBezTo>
                  <a:lnTo>
                    <a:pt x="408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83"/>
            <p:cNvSpPr/>
            <p:nvPr/>
          </p:nvSpPr>
          <p:spPr>
            <a:xfrm>
              <a:off x="7327143" y="3919021"/>
              <a:ext cx="33099" cy="57176"/>
            </a:xfrm>
            <a:custGeom>
              <a:avLst/>
              <a:gdLst/>
              <a:ahLst/>
              <a:cxnLst/>
              <a:rect l="l" t="t" r="r" b="b"/>
              <a:pathLst>
                <a:path w="1262" h="2180" extrusionOk="0">
                  <a:moveTo>
                    <a:pt x="174" y="0"/>
                  </a:moveTo>
                  <a:cubicBezTo>
                    <a:pt x="116" y="0"/>
                    <a:pt x="59" y="5"/>
                    <a:pt x="1" y="15"/>
                  </a:cubicBezTo>
                  <a:cubicBezTo>
                    <a:pt x="525" y="101"/>
                    <a:pt x="915" y="558"/>
                    <a:pt x="915" y="1092"/>
                  </a:cubicBezTo>
                  <a:cubicBezTo>
                    <a:pt x="915" y="1626"/>
                    <a:pt x="525" y="2079"/>
                    <a:pt x="1" y="2165"/>
                  </a:cubicBezTo>
                  <a:cubicBezTo>
                    <a:pt x="59" y="2175"/>
                    <a:pt x="116" y="2180"/>
                    <a:pt x="174" y="2180"/>
                  </a:cubicBezTo>
                  <a:cubicBezTo>
                    <a:pt x="771" y="2180"/>
                    <a:pt x="1262" y="1694"/>
                    <a:pt x="1262" y="1092"/>
                  </a:cubicBezTo>
                  <a:cubicBezTo>
                    <a:pt x="1262" y="491"/>
                    <a:pt x="771" y="5"/>
                    <a:pt x="17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83"/>
            <p:cNvSpPr/>
            <p:nvPr/>
          </p:nvSpPr>
          <p:spPr>
            <a:xfrm>
              <a:off x="7416998" y="3927308"/>
              <a:ext cx="25650" cy="12038"/>
            </a:xfrm>
            <a:custGeom>
              <a:avLst/>
              <a:gdLst/>
              <a:ahLst/>
              <a:cxnLst/>
              <a:rect l="l" t="t" r="r" b="b"/>
              <a:pathLst>
                <a:path w="978" h="459" extrusionOk="0">
                  <a:moveTo>
                    <a:pt x="803" y="1"/>
                  </a:moveTo>
                  <a:cubicBezTo>
                    <a:pt x="532" y="1"/>
                    <a:pt x="278" y="144"/>
                    <a:pt x="136" y="382"/>
                  </a:cubicBezTo>
                  <a:cubicBezTo>
                    <a:pt x="112" y="430"/>
                    <a:pt x="59" y="459"/>
                    <a:pt x="1" y="459"/>
                  </a:cubicBezTo>
                  <a:lnTo>
                    <a:pt x="347" y="459"/>
                  </a:lnTo>
                  <a:cubicBezTo>
                    <a:pt x="405" y="459"/>
                    <a:pt x="458" y="430"/>
                    <a:pt x="487" y="382"/>
                  </a:cubicBezTo>
                  <a:cubicBezTo>
                    <a:pt x="593" y="199"/>
                    <a:pt x="771" y="69"/>
                    <a:pt x="978" y="21"/>
                  </a:cubicBezTo>
                  <a:cubicBezTo>
                    <a:pt x="919" y="7"/>
                    <a:pt x="861" y="1"/>
                    <a:pt x="80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83"/>
            <p:cNvSpPr/>
            <p:nvPr/>
          </p:nvSpPr>
          <p:spPr>
            <a:xfrm>
              <a:off x="7292706" y="3894026"/>
              <a:ext cx="9101" cy="37007"/>
            </a:xfrm>
            <a:custGeom>
              <a:avLst/>
              <a:gdLst/>
              <a:ahLst/>
              <a:cxnLst/>
              <a:rect l="l" t="t" r="r" b="b"/>
              <a:pathLst>
                <a:path w="347" h="1411" extrusionOk="0">
                  <a:moveTo>
                    <a:pt x="0" y="0"/>
                  </a:moveTo>
                  <a:lnTo>
                    <a:pt x="0" y="1410"/>
                  </a:lnTo>
                  <a:lnTo>
                    <a:pt x="251" y="1410"/>
                  </a:lnTo>
                  <a:lnTo>
                    <a:pt x="270" y="1391"/>
                  </a:lnTo>
                  <a:cubicBezTo>
                    <a:pt x="294" y="1357"/>
                    <a:pt x="318" y="1328"/>
                    <a:pt x="347" y="1300"/>
                  </a:cubicBezTo>
                  <a:lnTo>
                    <a:pt x="34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83"/>
            <p:cNvSpPr/>
            <p:nvPr/>
          </p:nvSpPr>
          <p:spPr>
            <a:xfrm>
              <a:off x="7292706" y="3964184"/>
              <a:ext cx="9101" cy="37007"/>
            </a:xfrm>
            <a:custGeom>
              <a:avLst/>
              <a:gdLst/>
              <a:ahLst/>
              <a:cxnLst/>
              <a:rect l="l" t="t" r="r" b="b"/>
              <a:pathLst>
                <a:path w="347" h="1411" extrusionOk="0">
                  <a:moveTo>
                    <a:pt x="0" y="1"/>
                  </a:moveTo>
                  <a:lnTo>
                    <a:pt x="0" y="1411"/>
                  </a:lnTo>
                  <a:lnTo>
                    <a:pt x="347" y="1411"/>
                  </a:lnTo>
                  <a:lnTo>
                    <a:pt x="347" y="116"/>
                  </a:lnTo>
                  <a:cubicBezTo>
                    <a:pt x="318" y="87"/>
                    <a:pt x="294" y="58"/>
                    <a:pt x="270" y="25"/>
                  </a:cubicBezTo>
                  <a:lnTo>
                    <a:pt x="251"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83"/>
            <p:cNvSpPr/>
            <p:nvPr/>
          </p:nvSpPr>
          <p:spPr>
            <a:xfrm>
              <a:off x="7416998" y="3955870"/>
              <a:ext cx="25650" cy="12117"/>
            </a:xfrm>
            <a:custGeom>
              <a:avLst/>
              <a:gdLst/>
              <a:ahLst/>
              <a:cxnLst/>
              <a:rect l="l" t="t" r="r" b="b"/>
              <a:pathLst>
                <a:path w="978" h="462" extrusionOk="0">
                  <a:moveTo>
                    <a:pt x="1" y="0"/>
                  </a:moveTo>
                  <a:cubicBezTo>
                    <a:pt x="59" y="0"/>
                    <a:pt x="107" y="29"/>
                    <a:pt x="136" y="82"/>
                  </a:cubicBezTo>
                  <a:cubicBezTo>
                    <a:pt x="279" y="321"/>
                    <a:pt x="535" y="461"/>
                    <a:pt x="807" y="461"/>
                  </a:cubicBezTo>
                  <a:cubicBezTo>
                    <a:pt x="864" y="461"/>
                    <a:pt x="921" y="455"/>
                    <a:pt x="978" y="443"/>
                  </a:cubicBezTo>
                  <a:cubicBezTo>
                    <a:pt x="771" y="390"/>
                    <a:pt x="593" y="260"/>
                    <a:pt x="487" y="82"/>
                  </a:cubicBezTo>
                  <a:cubicBezTo>
                    <a:pt x="458" y="29"/>
                    <a:pt x="405" y="0"/>
                    <a:pt x="34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83"/>
            <p:cNvSpPr/>
            <p:nvPr/>
          </p:nvSpPr>
          <p:spPr>
            <a:xfrm>
              <a:off x="7323759" y="4001296"/>
              <a:ext cx="27014" cy="58356"/>
            </a:xfrm>
            <a:custGeom>
              <a:avLst/>
              <a:gdLst/>
              <a:ahLst/>
              <a:cxnLst/>
              <a:rect l="l" t="t" r="r" b="b"/>
              <a:pathLst>
                <a:path w="1030" h="2225" extrusionOk="0">
                  <a:moveTo>
                    <a:pt x="385" y="0"/>
                  </a:moveTo>
                  <a:cubicBezTo>
                    <a:pt x="472" y="0"/>
                    <a:pt x="544" y="68"/>
                    <a:pt x="544" y="159"/>
                  </a:cubicBezTo>
                  <a:lnTo>
                    <a:pt x="544" y="655"/>
                  </a:lnTo>
                  <a:cubicBezTo>
                    <a:pt x="544" y="712"/>
                    <a:pt x="515" y="765"/>
                    <a:pt x="467" y="794"/>
                  </a:cubicBezTo>
                  <a:cubicBezTo>
                    <a:pt x="135" y="987"/>
                    <a:pt x="0" y="1391"/>
                    <a:pt x="140" y="1742"/>
                  </a:cubicBezTo>
                  <a:cubicBezTo>
                    <a:pt x="261" y="2038"/>
                    <a:pt x="546" y="2224"/>
                    <a:pt x="854" y="2224"/>
                  </a:cubicBezTo>
                  <a:cubicBezTo>
                    <a:pt x="912" y="2224"/>
                    <a:pt x="971" y="2218"/>
                    <a:pt x="1030" y="2204"/>
                  </a:cubicBezTo>
                  <a:cubicBezTo>
                    <a:pt x="683" y="2127"/>
                    <a:pt x="433" y="1814"/>
                    <a:pt x="433" y="1453"/>
                  </a:cubicBezTo>
                  <a:cubicBezTo>
                    <a:pt x="433" y="1184"/>
                    <a:pt x="577" y="929"/>
                    <a:pt x="813" y="794"/>
                  </a:cubicBezTo>
                  <a:cubicBezTo>
                    <a:pt x="861" y="765"/>
                    <a:pt x="890" y="712"/>
                    <a:pt x="890" y="655"/>
                  </a:cubicBezTo>
                  <a:lnTo>
                    <a:pt x="890" y="159"/>
                  </a:lnTo>
                  <a:cubicBezTo>
                    <a:pt x="890" y="68"/>
                    <a:pt x="818" y="0"/>
                    <a:pt x="73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83"/>
            <p:cNvSpPr/>
            <p:nvPr/>
          </p:nvSpPr>
          <p:spPr>
            <a:xfrm>
              <a:off x="7108825" y="3825756"/>
              <a:ext cx="366136" cy="359317"/>
            </a:xfrm>
            <a:custGeom>
              <a:avLst/>
              <a:gdLst/>
              <a:ahLst/>
              <a:cxnLst/>
              <a:rect l="l" t="t" r="r" b="b"/>
              <a:pathLst>
                <a:path w="13960" h="13700" extrusionOk="0">
                  <a:moveTo>
                    <a:pt x="4649" y="433"/>
                  </a:moveTo>
                  <a:cubicBezTo>
                    <a:pt x="5371" y="433"/>
                    <a:pt x="5635" y="1391"/>
                    <a:pt x="5010" y="1761"/>
                  </a:cubicBezTo>
                  <a:cubicBezTo>
                    <a:pt x="4942" y="1800"/>
                    <a:pt x="4904" y="1872"/>
                    <a:pt x="4904" y="1949"/>
                  </a:cubicBezTo>
                  <a:lnTo>
                    <a:pt x="4904" y="2445"/>
                  </a:lnTo>
                  <a:cubicBezTo>
                    <a:pt x="4904" y="2565"/>
                    <a:pt x="5000" y="2661"/>
                    <a:pt x="5120" y="2661"/>
                  </a:cubicBezTo>
                  <a:lnTo>
                    <a:pt x="6631" y="2661"/>
                  </a:lnTo>
                  <a:lnTo>
                    <a:pt x="6631" y="4172"/>
                  </a:lnTo>
                  <a:cubicBezTo>
                    <a:pt x="6631" y="4292"/>
                    <a:pt x="6727" y="4389"/>
                    <a:pt x="6848" y="4389"/>
                  </a:cubicBezTo>
                  <a:lnTo>
                    <a:pt x="7348" y="4389"/>
                  </a:lnTo>
                  <a:cubicBezTo>
                    <a:pt x="7420" y="4389"/>
                    <a:pt x="7493" y="4350"/>
                    <a:pt x="7531" y="4283"/>
                  </a:cubicBezTo>
                  <a:cubicBezTo>
                    <a:pt x="7675" y="4042"/>
                    <a:pt x="7907" y="3934"/>
                    <a:pt x="8137" y="3934"/>
                  </a:cubicBezTo>
                  <a:cubicBezTo>
                    <a:pt x="8500" y="3934"/>
                    <a:pt x="8859" y="4204"/>
                    <a:pt x="8859" y="4648"/>
                  </a:cubicBezTo>
                  <a:cubicBezTo>
                    <a:pt x="8859" y="5090"/>
                    <a:pt x="8500" y="5361"/>
                    <a:pt x="8137" y="5361"/>
                  </a:cubicBezTo>
                  <a:cubicBezTo>
                    <a:pt x="7907" y="5361"/>
                    <a:pt x="7675" y="5252"/>
                    <a:pt x="7531" y="5009"/>
                  </a:cubicBezTo>
                  <a:cubicBezTo>
                    <a:pt x="7493" y="4942"/>
                    <a:pt x="7420" y="4903"/>
                    <a:pt x="7348" y="4903"/>
                  </a:cubicBezTo>
                  <a:lnTo>
                    <a:pt x="6848" y="4903"/>
                  </a:lnTo>
                  <a:cubicBezTo>
                    <a:pt x="6727" y="4903"/>
                    <a:pt x="6631" y="5000"/>
                    <a:pt x="6631" y="5120"/>
                  </a:cubicBezTo>
                  <a:lnTo>
                    <a:pt x="6631" y="6631"/>
                  </a:lnTo>
                  <a:lnTo>
                    <a:pt x="5337" y="6631"/>
                  </a:lnTo>
                  <a:lnTo>
                    <a:pt x="5337" y="6467"/>
                  </a:lnTo>
                  <a:lnTo>
                    <a:pt x="5342" y="6467"/>
                  </a:lnTo>
                  <a:cubicBezTo>
                    <a:pt x="5731" y="6169"/>
                    <a:pt x="5890" y="5654"/>
                    <a:pt x="5736" y="5187"/>
                  </a:cubicBezTo>
                  <a:cubicBezTo>
                    <a:pt x="5577" y="4721"/>
                    <a:pt x="5140" y="4403"/>
                    <a:pt x="4649" y="4403"/>
                  </a:cubicBezTo>
                  <a:cubicBezTo>
                    <a:pt x="3547" y="4403"/>
                    <a:pt x="3080" y="5803"/>
                    <a:pt x="3956" y="6467"/>
                  </a:cubicBezTo>
                  <a:lnTo>
                    <a:pt x="3956" y="6631"/>
                  </a:lnTo>
                  <a:lnTo>
                    <a:pt x="2662" y="6631"/>
                  </a:lnTo>
                  <a:lnTo>
                    <a:pt x="2662" y="2661"/>
                  </a:lnTo>
                  <a:lnTo>
                    <a:pt x="4172" y="2661"/>
                  </a:lnTo>
                  <a:cubicBezTo>
                    <a:pt x="4293" y="2661"/>
                    <a:pt x="4389" y="2565"/>
                    <a:pt x="4389" y="2445"/>
                  </a:cubicBezTo>
                  <a:lnTo>
                    <a:pt x="4389" y="1949"/>
                  </a:lnTo>
                  <a:cubicBezTo>
                    <a:pt x="4389" y="1872"/>
                    <a:pt x="4350" y="1800"/>
                    <a:pt x="4283" y="1761"/>
                  </a:cubicBezTo>
                  <a:cubicBezTo>
                    <a:pt x="3662" y="1391"/>
                    <a:pt x="3922" y="433"/>
                    <a:pt x="4649" y="433"/>
                  </a:cubicBezTo>
                  <a:close/>
                  <a:moveTo>
                    <a:pt x="11039" y="7069"/>
                  </a:moveTo>
                  <a:lnTo>
                    <a:pt x="11039" y="11038"/>
                  </a:lnTo>
                  <a:lnTo>
                    <a:pt x="9528" y="11038"/>
                  </a:lnTo>
                  <a:cubicBezTo>
                    <a:pt x="9408" y="11038"/>
                    <a:pt x="9311" y="11135"/>
                    <a:pt x="9311" y="11255"/>
                  </a:cubicBezTo>
                  <a:lnTo>
                    <a:pt x="9311" y="11750"/>
                  </a:lnTo>
                  <a:cubicBezTo>
                    <a:pt x="9311" y="11827"/>
                    <a:pt x="9350" y="11900"/>
                    <a:pt x="9417" y="11938"/>
                  </a:cubicBezTo>
                  <a:cubicBezTo>
                    <a:pt x="10038" y="12309"/>
                    <a:pt x="9778" y="13266"/>
                    <a:pt x="9052" y="13266"/>
                  </a:cubicBezTo>
                  <a:cubicBezTo>
                    <a:pt x="8330" y="13266"/>
                    <a:pt x="8065" y="12309"/>
                    <a:pt x="8691" y="11938"/>
                  </a:cubicBezTo>
                  <a:cubicBezTo>
                    <a:pt x="8753" y="11900"/>
                    <a:pt x="8797" y="11827"/>
                    <a:pt x="8797" y="11750"/>
                  </a:cubicBezTo>
                  <a:lnTo>
                    <a:pt x="8797" y="11255"/>
                  </a:lnTo>
                  <a:cubicBezTo>
                    <a:pt x="8797" y="11135"/>
                    <a:pt x="8700" y="11038"/>
                    <a:pt x="8580" y="11038"/>
                  </a:cubicBezTo>
                  <a:lnTo>
                    <a:pt x="7069" y="11038"/>
                  </a:lnTo>
                  <a:lnTo>
                    <a:pt x="7069" y="9527"/>
                  </a:lnTo>
                  <a:cubicBezTo>
                    <a:pt x="7069" y="9407"/>
                    <a:pt x="6973" y="9311"/>
                    <a:pt x="6853" y="9311"/>
                  </a:cubicBezTo>
                  <a:lnTo>
                    <a:pt x="6352" y="9311"/>
                  </a:lnTo>
                  <a:cubicBezTo>
                    <a:pt x="6275" y="9311"/>
                    <a:pt x="6208" y="9349"/>
                    <a:pt x="6169" y="9417"/>
                  </a:cubicBezTo>
                  <a:cubicBezTo>
                    <a:pt x="6026" y="9659"/>
                    <a:pt x="5794" y="9768"/>
                    <a:pt x="5564" y="9768"/>
                  </a:cubicBezTo>
                  <a:cubicBezTo>
                    <a:pt x="5201" y="9768"/>
                    <a:pt x="4841" y="9496"/>
                    <a:pt x="4841" y="9051"/>
                  </a:cubicBezTo>
                  <a:cubicBezTo>
                    <a:pt x="4841" y="8609"/>
                    <a:pt x="5200" y="8339"/>
                    <a:pt x="5563" y="8339"/>
                  </a:cubicBezTo>
                  <a:cubicBezTo>
                    <a:pt x="5793" y="8339"/>
                    <a:pt x="6026" y="8448"/>
                    <a:pt x="6169" y="8690"/>
                  </a:cubicBezTo>
                  <a:cubicBezTo>
                    <a:pt x="6208" y="8758"/>
                    <a:pt x="6275" y="8796"/>
                    <a:pt x="6352" y="8796"/>
                  </a:cubicBezTo>
                  <a:lnTo>
                    <a:pt x="6853" y="8796"/>
                  </a:lnTo>
                  <a:cubicBezTo>
                    <a:pt x="6973" y="8796"/>
                    <a:pt x="7069" y="8700"/>
                    <a:pt x="7069" y="8580"/>
                  </a:cubicBezTo>
                  <a:lnTo>
                    <a:pt x="7069" y="7069"/>
                  </a:lnTo>
                  <a:lnTo>
                    <a:pt x="8363" y="7069"/>
                  </a:lnTo>
                  <a:lnTo>
                    <a:pt x="8363" y="7232"/>
                  </a:lnTo>
                  <a:cubicBezTo>
                    <a:pt x="7483" y="7896"/>
                    <a:pt x="7954" y="9296"/>
                    <a:pt x="9052" y="9296"/>
                  </a:cubicBezTo>
                  <a:cubicBezTo>
                    <a:pt x="9547" y="9296"/>
                    <a:pt x="9985" y="8979"/>
                    <a:pt x="10139" y="8512"/>
                  </a:cubicBezTo>
                  <a:cubicBezTo>
                    <a:pt x="10298" y="8045"/>
                    <a:pt x="10139" y="7531"/>
                    <a:pt x="9744" y="7232"/>
                  </a:cubicBezTo>
                  <a:lnTo>
                    <a:pt x="9744" y="7069"/>
                  </a:lnTo>
                  <a:close/>
                  <a:moveTo>
                    <a:pt x="4649" y="0"/>
                  </a:moveTo>
                  <a:cubicBezTo>
                    <a:pt x="3552" y="0"/>
                    <a:pt x="3080" y="1396"/>
                    <a:pt x="3961" y="2060"/>
                  </a:cubicBezTo>
                  <a:lnTo>
                    <a:pt x="3961" y="2228"/>
                  </a:lnTo>
                  <a:lnTo>
                    <a:pt x="2450" y="2228"/>
                  </a:lnTo>
                  <a:cubicBezTo>
                    <a:pt x="2330" y="2228"/>
                    <a:pt x="2228" y="2324"/>
                    <a:pt x="2228" y="2445"/>
                  </a:cubicBezTo>
                  <a:lnTo>
                    <a:pt x="2228" y="8358"/>
                  </a:lnTo>
                  <a:lnTo>
                    <a:pt x="2065" y="8358"/>
                  </a:lnTo>
                  <a:cubicBezTo>
                    <a:pt x="1826" y="8041"/>
                    <a:pt x="1491" y="7899"/>
                    <a:pt x="1160" y="7899"/>
                  </a:cubicBezTo>
                  <a:cubicBezTo>
                    <a:pt x="574" y="7899"/>
                    <a:pt x="1" y="8346"/>
                    <a:pt x="1" y="9051"/>
                  </a:cubicBezTo>
                  <a:cubicBezTo>
                    <a:pt x="1" y="9542"/>
                    <a:pt x="318" y="9980"/>
                    <a:pt x="785" y="10134"/>
                  </a:cubicBezTo>
                  <a:cubicBezTo>
                    <a:pt x="906" y="10175"/>
                    <a:pt x="1030" y="10195"/>
                    <a:pt x="1152" y="10195"/>
                  </a:cubicBezTo>
                  <a:cubicBezTo>
                    <a:pt x="1504" y="10195"/>
                    <a:pt x="1844" y="10032"/>
                    <a:pt x="2065" y="9739"/>
                  </a:cubicBezTo>
                  <a:lnTo>
                    <a:pt x="2233" y="9739"/>
                  </a:lnTo>
                  <a:lnTo>
                    <a:pt x="2233" y="11250"/>
                  </a:lnTo>
                  <a:cubicBezTo>
                    <a:pt x="2233" y="11370"/>
                    <a:pt x="2330" y="11467"/>
                    <a:pt x="2450" y="11467"/>
                  </a:cubicBezTo>
                  <a:lnTo>
                    <a:pt x="3220" y="11467"/>
                  </a:lnTo>
                  <a:cubicBezTo>
                    <a:pt x="3508" y="11467"/>
                    <a:pt x="3508" y="11034"/>
                    <a:pt x="3220" y="11034"/>
                  </a:cubicBezTo>
                  <a:lnTo>
                    <a:pt x="2666" y="11034"/>
                  </a:lnTo>
                  <a:lnTo>
                    <a:pt x="2666" y="9523"/>
                  </a:lnTo>
                  <a:cubicBezTo>
                    <a:pt x="2666" y="9402"/>
                    <a:pt x="2570" y="9306"/>
                    <a:pt x="2450" y="9306"/>
                  </a:cubicBezTo>
                  <a:lnTo>
                    <a:pt x="1954" y="9306"/>
                  </a:lnTo>
                  <a:cubicBezTo>
                    <a:pt x="1877" y="9306"/>
                    <a:pt x="1805" y="9345"/>
                    <a:pt x="1767" y="9412"/>
                  </a:cubicBezTo>
                  <a:cubicBezTo>
                    <a:pt x="1623" y="9655"/>
                    <a:pt x="1391" y="9763"/>
                    <a:pt x="1160" y="9763"/>
                  </a:cubicBezTo>
                  <a:cubicBezTo>
                    <a:pt x="797" y="9763"/>
                    <a:pt x="439" y="9493"/>
                    <a:pt x="439" y="9051"/>
                  </a:cubicBezTo>
                  <a:cubicBezTo>
                    <a:pt x="439" y="8606"/>
                    <a:pt x="797" y="8336"/>
                    <a:pt x="1161" y="8336"/>
                  </a:cubicBezTo>
                  <a:cubicBezTo>
                    <a:pt x="1391" y="8336"/>
                    <a:pt x="1623" y="8445"/>
                    <a:pt x="1767" y="8685"/>
                  </a:cubicBezTo>
                  <a:cubicBezTo>
                    <a:pt x="1805" y="8753"/>
                    <a:pt x="1877" y="8791"/>
                    <a:pt x="1954" y="8791"/>
                  </a:cubicBezTo>
                  <a:lnTo>
                    <a:pt x="2450" y="8791"/>
                  </a:lnTo>
                  <a:cubicBezTo>
                    <a:pt x="2570" y="8791"/>
                    <a:pt x="2666" y="8695"/>
                    <a:pt x="2666" y="8575"/>
                  </a:cubicBezTo>
                  <a:lnTo>
                    <a:pt x="2666" y="7064"/>
                  </a:lnTo>
                  <a:lnTo>
                    <a:pt x="4177" y="7064"/>
                  </a:lnTo>
                  <a:cubicBezTo>
                    <a:pt x="4298" y="7064"/>
                    <a:pt x="4394" y="6968"/>
                    <a:pt x="4394" y="6847"/>
                  </a:cubicBezTo>
                  <a:lnTo>
                    <a:pt x="4394" y="6352"/>
                  </a:lnTo>
                  <a:cubicBezTo>
                    <a:pt x="4394" y="6275"/>
                    <a:pt x="4355" y="6203"/>
                    <a:pt x="4288" y="6164"/>
                  </a:cubicBezTo>
                  <a:cubicBezTo>
                    <a:pt x="3662" y="5794"/>
                    <a:pt x="3927" y="4836"/>
                    <a:pt x="4654" y="4836"/>
                  </a:cubicBezTo>
                  <a:cubicBezTo>
                    <a:pt x="5375" y="4836"/>
                    <a:pt x="5640" y="5794"/>
                    <a:pt x="5014" y="6164"/>
                  </a:cubicBezTo>
                  <a:cubicBezTo>
                    <a:pt x="4947" y="6203"/>
                    <a:pt x="4909" y="6275"/>
                    <a:pt x="4909" y="6352"/>
                  </a:cubicBezTo>
                  <a:lnTo>
                    <a:pt x="4909" y="6847"/>
                  </a:lnTo>
                  <a:cubicBezTo>
                    <a:pt x="4909" y="6968"/>
                    <a:pt x="5005" y="7064"/>
                    <a:pt x="5125" y="7064"/>
                  </a:cubicBezTo>
                  <a:lnTo>
                    <a:pt x="6636" y="7064"/>
                  </a:lnTo>
                  <a:lnTo>
                    <a:pt x="6636" y="8358"/>
                  </a:lnTo>
                  <a:lnTo>
                    <a:pt x="6472" y="8358"/>
                  </a:lnTo>
                  <a:cubicBezTo>
                    <a:pt x="6233" y="8043"/>
                    <a:pt x="5898" y="7901"/>
                    <a:pt x="5568" y="7901"/>
                  </a:cubicBezTo>
                  <a:cubicBezTo>
                    <a:pt x="4981" y="7901"/>
                    <a:pt x="4408" y="8346"/>
                    <a:pt x="4408" y="9051"/>
                  </a:cubicBezTo>
                  <a:cubicBezTo>
                    <a:pt x="4408" y="9542"/>
                    <a:pt x="4726" y="9980"/>
                    <a:pt x="5193" y="10139"/>
                  </a:cubicBezTo>
                  <a:cubicBezTo>
                    <a:pt x="5311" y="10178"/>
                    <a:pt x="5433" y="10197"/>
                    <a:pt x="5554" y="10197"/>
                  </a:cubicBezTo>
                  <a:cubicBezTo>
                    <a:pt x="5907" y="10197"/>
                    <a:pt x="6250" y="10034"/>
                    <a:pt x="6472" y="9744"/>
                  </a:cubicBezTo>
                  <a:lnTo>
                    <a:pt x="6636" y="9744"/>
                  </a:lnTo>
                  <a:lnTo>
                    <a:pt x="6636" y="11034"/>
                  </a:lnTo>
                  <a:lnTo>
                    <a:pt x="3893" y="11034"/>
                  </a:lnTo>
                  <a:cubicBezTo>
                    <a:pt x="3605" y="11034"/>
                    <a:pt x="3605" y="11471"/>
                    <a:pt x="3893" y="11471"/>
                  </a:cubicBezTo>
                  <a:lnTo>
                    <a:pt x="8363" y="11471"/>
                  </a:lnTo>
                  <a:lnTo>
                    <a:pt x="8363" y="11635"/>
                  </a:lnTo>
                  <a:cubicBezTo>
                    <a:pt x="7488" y="12299"/>
                    <a:pt x="7954" y="13699"/>
                    <a:pt x="9056" y="13699"/>
                  </a:cubicBezTo>
                  <a:cubicBezTo>
                    <a:pt x="9547" y="13699"/>
                    <a:pt x="9985" y="13382"/>
                    <a:pt x="10144" y="12915"/>
                  </a:cubicBezTo>
                  <a:cubicBezTo>
                    <a:pt x="10298" y="12448"/>
                    <a:pt x="10139" y="11933"/>
                    <a:pt x="9749" y="11635"/>
                  </a:cubicBezTo>
                  <a:lnTo>
                    <a:pt x="9749" y="11471"/>
                  </a:lnTo>
                  <a:lnTo>
                    <a:pt x="11255" y="11471"/>
                  </a:lnTo>
                  <a:cubicBezTo>
                    <a:pt x="11376" y="11471"/>
                    <a:pt x="11472" y="11375"/>
                    <a:pt x="11472" y="11255"/>
                  </a:cubicBezTo>
                  <a:lnTo>
                    <a:pt x="11472" y="5341"/>
                  </a:lnTo>
                  <a:lnTo>
                    <a:pt x="11635" y="5341"/>
                  </a:lnTo>
                  <a:cubicBezTo>
                    <a:pt x="11868" y="5648"/>
                    <a:pt x="12210" y="5796"/>
                    <a:pt x="12549" y="5796"/>
                  </a:cubicBezTo>
                  <a:cubicBezTo>
                    <a:pt x="12962" y="5796"/>
                    <a:pt x="13371" y="5578"/>
                    <a:pt x="13579" y="5158"/>
                  </a:cubicBezTo>
                  <a:cubicBezTo>
                    <a:pt x="13960" y="4398"/>
                    <a:pt x="13406" y="3503"/>
                    <a:pt x="12554" y="3503"/>
                  </a:cubicBezTo>
                  <a:lnTo>
                    <a:pt x="12550" y="3498"/>
                  </a:lnTo>
                  <a:cubicBezTo>
                    <a:pt x="12194" y="3503"/>
                    <a:pt x="11852" y="3672"/>
                    <a:pt x="11635" y="3955"/>
                  </a:cubicBezTo>
                  <a:lnTo>
                    <a:pt x="11472" y="3955"/>
                  </a:lnTo>
                  <a:lnTo>
                    <a:pt x="11472" y="2445"/>
                  </a:lnTo>
                  <a:cubicBezTo>
                    <a:pt x="11472" y="2324"/>
                    <a:pt x="11371" y="2228"/>
                    <a:pt x="11255" y="2228"/>
                  </a:cubicBezTo>
                  <a:lnTo>
                    <a:pt x="10529" y="2228"/>
                  </a:lnTo>
                  <a:cubicBezTo>
                    <a:pt x="10240" y="2228"/>
                    <a:pt x="10240" y="2661"/>
                    <a:pt x="10529" y="2661"/>
                  </a:cubicBezTo>
                  <a:lnTo>
                    <a:pt x="11039" y="2661"/>
                  </a:lnTo>
                  <a:lnTo>
                    <a:pt x="11039" y="4172"/>
                  </a:lnTo>
                  <a:cubicBezTo>
                    <a:pt x="11039" y="4292"/>
                    <a:pt x="11135" y="4389"/>
                    <a:pt x="11255" y="4389"/>
                  </a:cubicBezTo>
                  <a:lnTo>
                    <a:pt x="11751" y="4389"/>
                  </a:lnTo>
                  <a:cubicBezTo>
                    <a:pt x="11828" y="4389"/>
                    <a:pt x="11900" y="4350"/>
                    <a:pt x="11939" y="4283"/>
                  </a:cubicBezTo>
                  <a:cubicBezTo>
                    <a:pt x="12082" y="4042"/>
                    <a:pt x="12314" y="3934"/>
                    <a:pt x="12543" y="3934"/>
                  </a:cubicBezTo>
                  <a:cubicBezTo>
                    <a:pt x="12905" y="3934"/>
                    <a:pt x="13262" y="4204"/>
                    <a:pt x="13262" y="4648"/>
                  </a:cubicBezTo>
                  <a:cubicBezTo>
                    <a:pt x="13262" y="5090"/>
                    <a:pt x="12905" y="5361"/>
                    <a:pt x="12543" y="5361"/>
                  </a:cubicBezTo>
                  <a:cubicBezTo>
                    <a:pt x="12314" y="5361"/>
                    <a:pt x="12082" y="5252"/>
                    <a:pt x="11939" y="5009"/>
                  </a:cubicBezTo>
                  <a:cubicBezTo>
                    <a:pt x="11900" y="4942"/>
                    <a:pt x="11828" y="4903"/>
                    <a:pt x="11751" y="4903"/>
                  </a:cubicBezTo>
                  <a:lnTo>
                    <a:pt x="11255" y="4903"/>
                  </a:lnTo>
                  <a:cubicBezTo>
                    <a:pt x="11135" y="4903"/>
                    <a:pt x="11039" y="5000"/>
                    <a:pt x="11039" y="5120"/>
                  </a:cubicBezTo>
                  <a:lnTo>
                    <a:pt x="11039" y="6631"/>
                  </a:lnTo>
                  <a:lnTo>
                    <a:pt x="9528" y="6631"/>
                  </a:lnTo>
                  <a:cubicBezTo>
                    <a:pt x="9408" y="6631"/>
                    <a:pt x="9311" y="6727"/>
                    <a:pt x="9311" y="6847"/>
                  </a:cubicBezTo>
                  <a:lnTo>
                    <a:pt x="9311" y="7348"/>
                  </a:lnTo>
                  <a:cubicBezTo>
                    <a:pt x="9311" y="7425"/>
                    <a:pt x="9350" y="7492"/>
                    <a:pt x="9417" y="7531"/>
                  </a:cubicBezTo>
                  <a:cubicBezTo>
                    <a:pt x="10043" y="7901"/>
                    <a:pt x="9778" y="8859"/>
                    <a:pt x="9052" y="8859"/>
                  </a:cubicBezTo>
                  <a:cubicBezTo>
                    <a:pt x="8330" y="8859"/>
                    <a:pt x="8065" y="7901"/>
                    <a:pt x="8691" y="7531"/>
                  </a:cubicBezTo>
                  <a:cubicBezTo>
                    <a:pt x="8758" y="7492"/>
                    <a:pt x="8797" y="7425"/>
                    <a:pt x="8797" y="7348"/>
                  </a:cubicBezTo>
                  <a:lnTo>
                    <a:pt x="8797" y="6847"/>
                  </a:lnTo>
                  <a:cubicBezTo>
                    <a:pt x="8797" y="6727"/>
                    <a:pt x="8700" y="6631"/>
                    <a:pt x="8580" y="6631"/>
                  </a:cubicBezTo>
                  <a:lnTo>
                    <a:pt x="7069" y="6631"/>
                  </a:lnTo>
                  <a:lnTo>
                    <a:pt x="7069" y="5336"/>
                  </a:lnTo>
                  <a:lnTo>
                    <a:pt x="7233" y="5336"/>
                  </a:lnTo>
                  <a:cubicBezTo>
                    <a:pt x="7454" y="5629"/>
                    <a:pt x="7794" y="5792"/>
                    <a:pt x="8145" y="5792"/>
                  </a:cubicBezTo>
                  <a:cubicBezTo>
                    <a:pt x="8268" y="5792"/>
                    <a:pt x="8392" y="5772"/>
                    <a:pt x="8513" y="5731"/>
                  </a:cubicBezTo>
                  <a:cubicBezTo>
                    <a:pt x="8979" y="5577"/>
                    <a:pt x="9297" y="5139"/>
                    <a:pt x="9297" y="4644"/>
                  </a:cubicBezTo>
                  <a:cubicBezTo>
                    <a:pt x="9297" y="3942"/>
                    <a:pt x="8724" y="3496"/>
                    <a:pt x="8138" y="3496"/>
                  </a:cubicBezTo>
                  <a:cubicBezTo>
                    <a:pt x="7807" y="3496"/>
                    <a:pt x="7472" y="3638"/>
                    <a:pt x="7233" y="3955"/>
                  </a:cubicBezTo>
                  <a:lnTo>
                    <a:pt x="7069" y="3955"/>
                  </a:lnTo>
                  <a:lnTo>
                    <a:pt x="7069" y="2661"/>
                  </a:lnTo>
                  <a:lnTo>
                    <a:pt x="9807" y="2661"/>
                  </a:lnTo>
                  <a:cubicBezTo>
                    <a:pt x="10096" y="2661"/>
                    <a:pt x="10096" y="2228"/>
                    <a:pt x="9807" y="2228"/>
                  </a:cubicBezTo>
                  <a:lnTo>
                    <a:pt x="5342" y="2228"/>
                  </a:lnTo>
                  <a:lnTo>
                    <a:pt x="5342" y="2060"/>
                  </a:lnTo>
                  <a:cubicBezTo>
                    <a:pt x="5736" y="1761"/>
                    <a:pt x="5895" y="1246"/>
                    <a:pt x="5736" y="780"/>
                  </a:cubicBezTo>
                  <a:cubicBezTo>
                    <a:pt x="5582" y="313"/>
                    <a:pt x="5144" y="0"/>
                    <a:pt x="4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1" name="Google Shape;16241;p83"/>
          <p:cNvGrpSpPr/>
          <p:nvPr/>
        </p:nvGrpSpPr>
        <p:grpSpPr>
          <a:xfrm>
            <a:off x="7552673" y="3674988"/>
            <a:ext cx="359186" cy="291545"/>
            <a:chOff x="7552673" y="3859563"/>
            <a:chExt cx="359186" cy="291545"/>
          </a:xfrm>
        </p:grpSpPr>
        <p:sp>
          <p:nvSpPr>
            <p:cNvPr id="16242" name="Google Shape;16242;p83"/>
            <p:cNvSpPr/>
            <p:nvPr/>
          </p:nvSpPr>
          <p:spPr>
            <a:xfrm>
              <a:off x="7557840" y="3887338"/>
              <a:ext cx="348721" cy="258603"/>
            </a:xfrm>
            <a:custGeom>
              <a:avLst/>
              <a:gdLst/>
              <a:ahLst/>
              <a:cxnLst/>
              <a:rect l="l" t="t" r="r" b="b"/>
              <a:pathLst>
                <a:path w="13296" h="9860" extrusionOk="0">
                  <a:moveTo>
                    <a:pt x="646" y="0"/>
                  </a:moveTo>
                  <a:cubicBezTo>
                    <a:pt x="290" y="0"/>
                    <a:pt x="1" y="284"/>
                    <a:pt x="1" y="640"/>
                  </a:cubicBezTo>
                  <a:lnTo>
                    <a:pt x="1" y="9220"/>
                  </a:lnTo>
                  <a:cubicBezTo>
                    <a:pt x="1" y="9571"/>
                    <a:pt x="290" y="9860"/>
                    <a:pt x="646" y="9860"/>
                  </a:cubicBezTo>
                  <a:lnTo>
                    <a:pt x="12651" y="9860"/>
                  </a:lnTo>
                  <a:cubicBezTo>
                    <a:pt x="13007" y="9860"/>
                    <a:pt x="13296" y="9571"/>
                    <a:pt x="13296" y="9220"/>
                  </a:cubicBezTo>
                  <a:lnTo>
                    <a:pt x="13296" y="640"/>
                  </a:lnTo>
                  <a:cubicBezTo>
                    <a:pt x="13296" y="284"/>
                    <a:pt x="13007" y="0"/>
                    <a:pt x="12651"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83"/>
            <p:cNvSpPr/>
            <p:nvPr/>
          </p:nvSpPr>
          <p:spPr>
            <a:xfrm>
              <a:off x="7557840" y="3887338"/>
              <a:ext cx="348721" cy="33729"/>
            </a:xfrm>
            <a:custGeom>
              <a:avLst/>
              <a:gdLst/>
              <a:ahLst/>
              <a:cxnLst/>
              <a:rect l="l" t="t" r="r" b="b"/>
              <a:pathLst>
                <a:path w="13296" h="1286" extrusionOk="0">
                  <a:moveTo>
                    <a:pt x="646" y="0"/>
                  </a:moveTo>
                  <a:cubicBezTo>
                    <a:pt x="290" y="0"/>
                    <a:pt x="1" y="284"/>
                    <a:pt x="1" y="640"/>
                  </a:cubicBezTo>
                  <a:lnTo>
                    <a:pt x="1" y="1285"/>
                  </a:lnTo>
                  <a:lnTo>
                    <a:pt x="13296" y="1285"/>
                  </a:lnTo>
                  <a:lnTo>
                    <a:pt x="13296" y="640"/>
                  </a:lnTo>
                  <a:cubicBezTo>
                    <a:pt x="13296" y="284"/>
                    <a:pt x="13007" y="0"/>
                    <a:pt x="12651"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83"/>
            <p:cNvSpPr/>
            <p:nvPr/>
          </p:nvSpPr>
          <p:spPr>
            <a:xfrm>
              <a:off x="7574756" y="3887207"/>
              <a:ext cx="56179" cy="28168"/>
            </a:xfrm>
            <a:custGeom>
              <a:avLst/>
              <a:gdLst/>
              <a:ahLst/>
              <a:cxnLst/>
              <a:rect l="l" t="t" r="r" b="b"/>
              <a:pathLst>
                <a:path w="2142" h="1074" extrusionOk="0">
                  <a:moveTo>
                    <a:pt x="1" y="1"/>
                  </a:moveTo>
                  <a:lnTo>
                    <a:pt x="1" y="217"/>
                  </a:lnTo>
                  <a:cubicBezTo>
                    <a:pt x="1" y="689"/>
                    <a:pt x="386" y="1074"/>
                    <a:pt x="857" y="1074"/>
                  </a:cubicBezTo>
                  <a:lnTo>
                    <a:pt x="1285" y="1074"/>
                  </a:lnTo>
                  <a:cubicBezTo>
                    <a:pt x="1762"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83"/>
            <p:cNvSpPr/>
            <p:nvPr/>
          </p:nvSpPr>
          <p:spPr>
            <a:xfrm>
              <a:off x="7833464" y="3887207"/>
              <a:ext cx="56179" cy="28168"/>
            </a:xfrm>
            <a:custGeom>
              <a:avLst/>
              <a:gdLst/>
              <a:ahLst/>
              <a:cxnLst/>
              <a:rect l="l" t="t" r="r" b="b"/>
              <a:pathLst>
                <a:path w="2142" h="1074" extrusionOk="0">
                  <a:moveTo>
                    <a:pt x="1" y="1"/>
                  </a:moveTo>
                  <a:lnTo>
                    <a:pt x="1" y="217"/>
                  </a:lnTo>
                  <a:cubicBezTo>
                    <a:pt x="1" y="689"/>
                    <a:pt x="381" y="1074"/>
                    <a:pt x="857" y="1074"/>
                  </a:cubicBezTo>
                  <a:lnTo>
                    <a:pt x="1285" y="1074"/>
                  </a:lnTo>
                  <a:cubicBezTo>
                    <a:pt x="1757" y="1074"/>
                    <a:pt x="2142" y="689"/>
                    <a:pt x="2142" y="217"/>
                  </a:cubicBezTo>
                  <a:lnTo>
                    <a:pt x="2142"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83"/>
            <p:cNvSpPr/>
            <p:nvPr/>
          </p:nvSpPr>
          <p:spPr>
            <a:xfrm>
              <a:off x="7591542" y="3864861"/>
              <a:ext cx="22608" cy="33729"/>
            </a:xfrm>
            <a:custGeom>
              <a:avLst/>
              <a:gdLst/>
              <a:ahLst/>
              <a:cxnLst/>
              <a:rect l="l" t="t" r="r" b="b"/>
              <a:pathLst>
                <a:path w="862" h="1286" extrusionOk="0">
                  <a:moveTo>
                    <a:pt x="217" y="1"/>
                  </a:moveTo>
                  <a:cubicBezTo>
                    <a:pt x="97" y="1"/>
                    <a:pt x="1" y="92"/>
                    <a:pt x="1" y="213"/>
                  </a:cubicBezTo>
                  <a:lnTo>
                    <a:pt x="1" y="1069"/>
                  </a:lnTo>
                  <a:cubicBezTo>
                    <a:pt x="1" y="1189"/>
                    <a:pt x="97" y="1286"/>
                    <a:pt x="217" y="1286"/>
                  </a:cubicBezTo>
                  <a:lnTo>
                    <a:pt x="645" y="1286"/>
                  </a:lnTo>
                  <a:cubicBezTo>
                    <a:pt x="766" y="1286"/>
                    <a:pt x="862" y="1189"/>
                    <a:pt x="862" y="1069"/>
                  </a:cubicBezTo>
                  <a:lnTo>
                    <a:pt x="862" y="213"/>
                  </a:lnTo>
                  <a:cubicBezTo>
                    <a:pt x="862" y="92"/>
                    <a:pt x="766" y="1"/>
                    <a:pt x="645"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7" name="Google Shape;16247;p83"/>
            <p:cNvSpPr/>
            <p:nvPr/>
          </p:nvSpPr>
          <p:spPr>
            <a:xfrm>
              <a:off x="7591673" y="3864756"/>
              <a:ext cx="22477" cy="16917"/>
            </a:xfrm>
            <a:custGeom>
              <a:avLst/>
              <a:gdLst/>
              <a:ahLst/>
              <a:cxnLst/>
              <a:rect l="l" t="t" r="r" b="b"/>
              <a:pathLst>
                <a:path w="857" h="645" extrusionOk="0">
                  <a:moveTo>
                    <a:pt x="212" y="0"/>
                  </a:moveTo>
                  <a:cubicBezTo>
                    <a:pt x="92" y="0"/>
                    <a:pt x="0" y="96"/>
                    <a:pt x="0" y="217"/>
                  </a:cubicBezTo>
                  <a:lnTo>
                    <a:pt x="0" y="645"/>
                  </a:lnTo>
                  <a:lnTo>
                    <a:pt x="857" y="645"/>
                  </a:lnTo>
                  <a:lnTo>
                    <a:pt x="857" y="217"/>
                  </a:lnTo>
                  <a:cubicBezTo>
                    <a:pt x="857" y="96"/>
                    <a:pt x="761" y="0"/>
                    <a:pt x="640"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83"/>
            <p:cNvSpPr/>
            <p:nvPr/>
          </p:nvSpPr>
          <p:spPr>
            <a:xfrm>
              <a:off x="7850250" y="3864861"/>
              <a:ext cx="22503" cy="33729"/>
            </a:xfrm>
            <a:custGeom>
              <a:avLst/>
              <a:gdLst/>
              <a:ahLst/>
              <a:cxnLst/>
              <a:rect l="l" t="t" r="r" b="b"/>
              <a:pathLst>
                <a:path w="858" h="1286" extrusionOk="0">
                  <a:moveTo>
                    <a:pt x="654" y="1"/>
                  </a:moveTo>
                  <a:cubicBezTo>
                    <a:pt x="651" y="1"/>
                    <a:pt x="648" y="1"/>
                    <a:pt x="645" y="1"/>
                  </a:cubicBezTo>
                  <a:lnTo>
                    <a:pt x="217" y="1"/>
                  </a:lnTo>
                  <a:cubicBezTo>
                    <a:pt x="97" y="1"/>
                    <a:pt x="1" y="92"/>
                    <a:pt x="1" y="213"/>
                  </a:cubicBezTo>
                  <a:lnTo>
                    <a:pt x="1" y="1069"/>
                  </a:lnTo>
                  <a:cubicBezTo>
                    <a:pt x="1" y="1189"/>
                    <a:pt x="97" y="1286"/>
                    <a:pt x="217" y="1286"/>
                  </a:cubicBezTo>
                  <a:lnTo>
                    <a:pt x="645" y="1286"/>
                  </a:lnTo>
                  <a:cubicBezTo>
                    <a:pt x="761" y="1286"/>
                    <a:pt x="857" y="1189"/>
                    <a:pt x="857" y="1069"/>
                  </a:cubicBezTo>
                  <a:lnTo>
                    <a:pt x="857" y="213"/>
                  </a:lnTo>
                  <a:cubicBezTo>
                    <a:pt x="857" y="95"/>
                    <a:pt x="765" y="1"/>
                    <a:pt x="654" y="1"/>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83"/>
            <p:cNvSpPr/>
            <p:nvPr/>
          </p:nvSpPr>
          <p:spPr>
            <a:xfrm>
              <a:off x="7850250" y="3864756"/>
              <a:ext cx="22503" cy="16917"/>
            </a:xfrm>
            <a:custGeom>
              <a:avLst/>
              <a:gdLst/>
              <a:ahLst/>
              <a:cxnLst/>
              <a:rect l="l" t="t" r="r" b="b"/>
              <a:pathLst>
                <a:path w="858" h="645" extrusionOk="0">
                  <a:moveTo>
                    <a:pt x="217" y="0"/>
                  </a:moveTo>
                  <a:cubicBezTo>
                    <a:pt x="97" y="0"/>
                    <a:pt x="1" y="96"/>
                    <a:pt x="1" y="217"/>
                  </a:cubicBezTo>
                  <a:lnTo>
                    <a:pt x="1" y="645"/>
                  </a:lnTo>
                  <a:lnTo>
                    <a:pt x="857" y="645"/>
                  </a:lnTo>
                  <a:lnTo>
                    <a:pt x="857" y="217"/>
                  </a:lnTo>
                  <a:cubicBezTo>
                    <a:pt x="857" y="96"/>
                    <a:pt x="761" y="0"/>
                    <a:pt x="645" y="0"/>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83"/>
            <p:cNvSpPr/>
            <p:nvPr/>
          </p:nvSpPr>
          <p:spPr>
            <a:xfrm>
              <a:off x="7557840" y="3921040"/>
              <a:ext cx="348721" cy="16917"/>
            </a:xfrm>
            <a:custGeom>
              <a:avLst/>
              <a:gdLst/>
              <a:ahLst/>
              <a:cxnLst/>
              <a:rect l="l" t="t" r="r" b="b"/>
              <a:pathLst>
                <a:path w="13296" h="645" extrusionOk="0">
                  <a:moveTo>
                    <a:pt x="1" y="0"/>
                  </a:moveTo>
                  <a:lnTo>
                    <a:pt x="1" y="645"/>
                  </a:lnTo>
                  <a:lnTo>
                    <a:pt x="13296" y="645"/>
                  </a:lnTo>
                  <a:lnTo>
                    <a:pt x="1329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83"/>
            <p:cNvSpPr/>
            <p:nvPr/>
          </p:nvSpPr>
          <p:spPr>
            <a:xfrm>
              <a:off x="7552673" y="3859563"/>
              <a:ext cx="359186" cy="291545"/>
            </a:xfrm>
            <a:custGeom>
              <a:avLst/>
              <a:gdLst/>
              <a:ahLst/>
              <a:cxnLst/>
              <a:rect l="l" t="t" r="r" b="b"/>
              <a:pathLst>
                <a:path w="13695" h="11116" extrusionOk="0">
                  <a:moveTo>
                    <a:pt x="2127" y="400"/>
                  </a:moveTo>
                  <a:cubicBezTo>
                    <a:pt x="2132" y="400"/>
                    <a:pt x="2142" y="405"/>
                    <a:pt x="2142" y="415"/>
                  </a:cubicBezTo>
                  <a:lnTo>
                    <a:pt x="2142" y="1271"/>
                  </a:lnTo>
                  <a:cubicBezTo>
                    <a:pt x="2142" y="1281"/>
                    <a:pt x="2132" y="1286"/>
                    <a:pt x="2127" y="1286"/>
                  </a:cubicBezTo>
                  <a:lnTo>
                    <a:pt x="1699" y="1286"/>
                  </a:lnTo>
                  <a:cubicBezTo>
                    <a:pt x="1689" y="1286"/>
                    <a:pt x="1685" y="1281"/>
                    <a:pt x="1685" y="1271"/>
                  </a:cubicBezTo>
                  <a:lnTo>
                    <a:pt x="1685" y="415"/>
                  </a:lnTo>
                  <a:cubicBezTo>
                    <a:pt x="1685" y="405"/>
                    <a:pt x="1689" y="400"/>
                    <a:pt x="1699" y="400"/>
                  </a:cubicBezTo>
                  <a:close/>
                  <a:moveTo>
                    <a:pt x="11991" y="400"/>
                  </a:moveTo>
                  <a:cubicBezTo>
                    <a:pt x="11996" y="400"/>
                    <a:pt x="12006" y="405"/>
                    <a:pt x="12006" y="415"/>
                  </a:cubicBezTo>
                  <a:lnTo>
                    <a:pt x="12006" y="1271"/>
                  </a:lnTo>
                  <a:cubicBezTo>
                    <a:pt x="12006" y="1281"/>
                    <a:pt x="11996" y="1286"/>
                    <a:pt x="11991" y="1286"/>
                  </a:cubicBezTo>
                  <a:lnTo>
                    <a:pt x="11563" y="1286"/>
                  </a:lnTo>
                  <a:cubicBezTo>
                    <a:pt x="11554" y="1286"/>
                    <a:pt x="11549" y="1281"/>
                    <a:pt x="11549" y="1271"/>
                  </a:cubicBezTo>
                  <a:lnTo>
                    <a:pt x="11549" y="415"/>
                  </a:lnTo>
                  <a:cubicBezTo>
                    <a:pt x="11549" y="405"/>
                    <a:pt x="11554" y="400"/>
                    <a:pt x="11563" y="400"/>
                  </a:cubicBezTo>
                  <a:close/>
                  <a:moveTo>
                    <a:pt x="12843" y="1257"/>
                  </a:moveTo>
                  <a:cubicBezTo>
                    <a:pt x="13088" y="1257"/>
                    <a:pt x="13286" y="1454"/>
                    <a:pt x="13286" y="1699"/>
                  </a:cubicBezTo>
                  <a:lnTo>
                    <a:pt x="13286" y="10279"/>
                  </a:lnTo>
                  <a:lnTo>
                    <a:pt x="13291" y="10279"/>
                  </a:lnTo>
                  <a:cubicBezTo>
                    <a:pt x="13291" y="10519"/>
                    <a:pt x="13093" y="10721"/>
                    <a:pt x="12848" y="10721"/>
                  </a:cubicBezTo>
                  <a:lnTo>
                    <a:pt x="843" y="10721"/>
                  </a:lnTo>
                  <a:cubicBezTo>
                    <a:pt x="597" y="10721"/>
                    <a:pt x="400" y="10519"/>
                    <a:pt x="400" y="10279"/>
                  </a:cubicBezTo>
                  <a:lnTo>
                    <a:pt x="400" y="1699"/>
                  </a:lnTo>
                  <a:cubicBezTo>
                    <a:pt x="400" y="1454"/>
                    <a:pt x="597" y="1257"/>
                    <a:pt x="843" y="1257"/>
                  </a:cubicBezTo>
                  <a:lnTo>
                    <a:pt x="1285" y="1257"/>
                  </a:lnTo>
                  <a:lnTo>
                    <a:pt x="1285" y="1271"/>
                  </a:lnTo>
                  <a:cubicBezTo>
                    <a:pt x="1285" y="1502"/>
                    <a:pt x="1468" y="1685"/>
                    <a:pt x="1699" y="1685"/>
                  </a:cubicBezTo>
                  <a:lnTo>
                    <a:pt x="2127" y="1685"/>
                  </a:lnTo>
                  <a:cubicBezTo>
                    <a:pt x="2358" y="1685"/>
                    <a:pt x="2541" y="1502"/>
                    <a:pt x="2541" y="1271"/>
                  </a:cubicBezTo>
                  <a:lnTo>
                    <a:pt x="2541" y="1257"/>
                  </a:lnTo>
                  <a:lnTo>
                    <a:pt x="11145" y="1257"/>
                  </a:lnTo>
                  <a:lnTo>
                    <a:pt x="11145" y="1271"/>
                  </a:lnTo>
                  <a:cubicBezTo>
                    <a:pt x="11145" y="1502"/>
                    <a:pt x="11332" y="1685"/>
                    <a:pt x="11558" y="1685"/>
                  </a:cubicBezTo>
                  <a:lnTo>
                    <a:pt x="11987" y="1685"/>
                  </a:lnTo>
                  <a:cubicBezTo>
                    <a:pt x="12218" y="1685"/>
                    <a:pt x="12400" y="1502"/>
                    <a:pt x="12400" y="1271"/>
                  </a:cubicBezTo>
                  <a:lnTo>
                    <a:pt x="12400" y="1257"/>
                  </a:lnTo>
                  <a:close/>
                  <a:moveTo>
                    <a:pt x="1704" y="1"/>
                  </a:moveTo>
                  <a:cubicBezTo>
                    <a:pt x="1473" y="1"/>
                    <a:pt x="1285" y="184"/>
                    <a:pt x="1285" y="415"/>
                  </a:cubicBezTo>
                  <a:lnTo>
                    <a:pt x="1285" y="857"/>
                  </a:lnTo>
                  <a:lnTo>
                    <a:pt x="843" y="857"/>
                  </a:lnTo>
                  <a:cubicBezTo>
                    <a:pt x="381" y="857"/>
                    <a:pt x="1" y="1233"/>
                    <a:pt x="1" y="1699"/>
                  </a:cubicBezTo>
                  <a:lnTo>
                    <a:pt x="1" y="10274"/>
                  </a:lnTo>
                  <a:cubicBezTo>
                    <a:pt x="1" y="10741"/>
                    <a:pt x="381" y="11116"/>
                    <a:pt x="843" y="11116"/>
                  </a:cubicBezTo>
                  <a:lnTo>
                    <a:pt x="12853" y="11116"/>
                  </a:lnTo>
                  <a:cubicBezTo>
                    <a:pt x="13315" y="11116"/>
                    <a:pt x="13695" y="10741"/>
                    <a:pt x="13695" y="10274"/>
                  </a:cubicBezTo>
                  <a:lnTo>
                    <a:pt x="13695" y="1699"/>
                  </a:lnTo>
                  <a:cubicBezTo>
                    <a:pt x="13695" y="1233"/>
                    <a:pt x="13315" y="857"/>
                    <a:pt x="12848" y="857"/>
                  </a:cubicBezTo>
                  <a:lnTo>
                    <a:pt x="12405" y="857"/>
                  </a:lnTo>
                  <a:lnTo>
                    <a:pt x="12405" y="415"/>
                  </a:lnTo>
                  <a:cubicBezTo>
                    <a:pt x="12405" y="184"/>
                    <a:pt x="12218" y="1"/>
                    <a:pt x="11991" y="1"/>
                  </a:cubicBezTo>
                  <a:lnTo>
                    <a:pt x="11563" y="1"/>
                  </a:lnTo>
                  <a:cubicBezTo>
                    <a:pt x="11332" y="1"/>
                    <a:pt x="11149" y="184"/>
                    <a:pt x="11149" y="415"/>
                  </a:cubicBezTo>
                  <a:lnTo>
                    <a:pt x="11149" y="857"/>
                  </a:lnTo>
                  <a:lnTo>
                    <a:pt x="2546" y="857"/>
                  </a:lnTo>
                  <a:lnTo>
                    <a:pt x="2546" y="415"/>
                  </a:lnTo>
                  <a:cubicBezTo>
                    <a:pt x="2546" y="184"/>
                    <a:pt x="2358"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83"/>
            <p:cNvSpPr/>
            <p:nvPr/>
          </p:nvSpPr>
          <p:spPr>
            <a:xfrm>
              <a:off x="7573104" y="3915716"/>
              <a:ext cx="317563" cy="10648"/>
            </a:xfrm>
            <a:custGeom>
              <a:avLst/>
              <a:gdLst/>
              <a:ahLst/>
              <a:cxnLst/>
              <a:rect l="l" t="t" r="r" b="b"/>
              <a:pathLst>
                <a:path w="12108" h="406" extrusionOk="0">
                  <a:moveTo>
                    <a:pt x="262" y="1"/>
                  </a:moveTo>
                  <a:cubicBezTo>
                    <a:pt x="1" y="1"/>
                    <a:pt x="1" y="406"/>
                    <a:pt x="262" y="406"/>
                  </a:cubicBezTo>
                  <a:cubicBezTo>
                    <a:pt x="266" y="406"/>
                    <a:pt x="271" y="405"/>
                    <a:pt x="275" y="405"/>
                  </a:cubicBezTo>
                  <a:lnTo>
                    <a:pt x="11857" y="405"/>
                  </a:lnTo>
                  <a:cubicBezTo>
                    <a:pt x="12107" y="391"/>
                    <a:pt x="12107" y="15"/>
                    <a:pt x="11857"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83"/>
            <p:cNvSpPr/>
            <p:nvPr/>
          </p:nvSpPr>
          <p:spPr>
            <a:xfrm>
              <a:off x="7590545" y="3960775"/>
              <a:ext cx="47078" cy="10517"/>
            </a:xfrm>
            <a:custGeom>
              <a:avLst/>
              <a:gdLst/>
              <a:ahLst/>
              <a:cxnLst/>
              <a:rect l="l" t="t" r="r" b="b"/>
              <a:pathLst>
                <a:path w="1795" h="401" extrusionOk="0">
                  <a:moveTo>
                    <a:pt x="255" y="1"/>
                  </a:moveTo>
                  <a:cubicBezTo>
                    <a:pt x="0" y="15"/>
                    <a:pt x="0" y="386"/>
                    <a:pt x="255" y="400"/>
                  </a:cubicBezTo>
                  <a:lnTo>
                    <a:pt x="1540" y="400"/>
                  </a:lnTo>
                  <a:cubicBezTo>
                    <a:pt x="1795" y="386"/>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83"/>
            <p:cNvSpPr/>
            <p:nvPr/>
          </p:nvSpPr>
          <p:spPr>
            <a:xfrm>
              <a:off x="7668651" y="3960775"/>
              <a:ext cx="48364" cy="10517"/>
            </a:xfrm>
            <a:custGeom>
              <a:avLst/>
              <a:gdLst/>
              <a:ahLst/>
              <a:cxnLst/>
              <a:rect l="l" t="t" r="r" b="b"/>
              <a:pathLst>
                <a:path w="1844" h="401" extrusionOk="0">
                  <a:moveTo>
                    <a:pt x="266" y="0"/>
                  </a:moveTo>
                  <a:cubicBezTo>
                    <a:pt x="0" y="0"/>
                    <a:pt x="0" y="401"/>
                    <a:pt x="266" y="401"/>
                  </a:cubicBezTo>
                  <a:cubicBezTo>
                    <a:pt x="270" y="401"/>
                    <a:pt x="275" y="400"/>
                    <a:pt x="280" y="400"/>
                  </a:cubicBezTo>
                  <a:lnTo>
                    <a:pt x="1564" y="400"/>
                  </a:lnTo>
                  <a:cubicBezTo>
                    <a:pt x="1569" y="400"/>
                    <a:pt x="1574" y="401"/>
                    <a:pt x="1578" y="401"/>
                  </a:cubicBezTo>
                  <a:cubicBezTo>
                    <a:pt x="1844" y="401"/>
                    <a:pt x="1844" y="0"/>
                    <a:pt x="1578" y="0"/>
                  </a:cubicBezTo>
                  <a:cubicBezTo>
                    <a:pt x="1574" y="0"/>
                    <a:pt x="1569" y="1"/>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83"/>
            <p:cNvSpPr/>
            <p:nvPr/>
          </p:nvSpPr>
          <p:spPr>
            <a:xfrm>
              <a:off x="7826147" y="3960775"/>
              <a:ext cx="47603" cy="10517"/>
            </a:xfrm>
            <a:custGeom>
              <a:avLst/>
              <a:gdLst/>
              <a:ahLst/>
              <a:cxnLst/>
              <a:rect l="l" t="t" r="r" b="b"/>
              <a:pathLst>
                <a:path w="1815" h="401" extrusionOk="0">
                  <a:moveTo>
                    <a:pt x="266" y="0"/>
                  </a:moveTo>
                  <a:cubicBezTo>
                    <a:pt x="0" y="0"/>
                    <a:pt x="0" y="401"/>
                    <a:pt x="266" y="401"/>
                  </a:cubicBezTo>
                  <a:cubicBezTo>
                    <a:pt x="270" y="401"/>
                    <a:pt x="275" y="400"/>
                    <a:pt x="280" y="400"/>
                  </a:cubicBezTo>
                  <a:lnTo>
                    <a:pt x="1564" y="400"/>
                  </a:lnTo>
                  <a:cubicBezTo>
                    <a:pt x="1815" y="386"/>
                    <a:pt x="1815" y="15"/>
                    <a:pt x="1564" y="1"/>
                  </a:cubicBezTo>
                  <a:lnTo>
                    <a:pt x="280" y="1"/>
                  </a:lnTo>
                  <a:cubicBezTo>
                    <a:pt x="275" y="1"/>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83"/>
            <p:cNvSpPr/>
            <p:nvPr/>
          </p:nvSpPr>
          <p:spPr>
            <a:xfrm>
              <a:off x="7589890"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69"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83"/>
            <p:cNvSpPr/>
            <p:nvPr/>
          </p:nvSpPr>
          <p:spPr>
            <a:xfrm>
              <a:off x="7747386" y="4005807"/>
              <a:ext cx="48390" cy="10543"/>
            </a:xfrm>
            <a:custGeom>
              <a:avLst/>
              <a:gdLst/>
              <a:ahLst/>
              <a:cxnLst/>
              <a:rect l="l" t="t" r="r" b="b"/>
              <a:pathLst>
                <a:path w="1845" h="402" extrusionOk="0">
                  <a:moveTo>
                    <a:pt x="262" y="1"/>
                  </a:moveTo>
                  <a:cubicBezTo>
                    <a:pt x="1" y="1"/>
                    <a:pt x="2" y="401"/>
                    <a:pt x="266" y="401"/>
                  </a:cubicBezTo>
                  <a:cubicBezTo>
                    <a:pt x="271" y="401"/>
                    <a:pt x="275" y="401"/>
                    <a:pt x="280" y="401"/>
                  </a:cubicBezTo>
                  <a:lnTo>
                    <a:pt x="1565" y="401"/>
                  </a:lnTo>
                  <a:cubicBezTo>
                    <a:pt x="1570" y="401"/>
                    <a:pt x="1574" y="401"/>
                    <a:pt x="1579" y="401"/>
                  </a:cubicBezTo>
                  <a:cubicBezTo>
                    <a:pt x="1843" y="401"/>
                    <a:pt x="1844" y="1"/>
                    <a:pt x="1583" y="1"/>
                  </a:cubicBezTo>
                  <a:cubicBezTo>
                    <a:pt x="1577" y="1"/>
                    <a:pt x="1571" y="1"/>
                    <a:pt x="1565" y="2"/>
                  </a:cubicBezTo>
                  <a:lnTo>
                    <a:pt x="280" y="2"/>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83"/>
            <p:cNvSpPr/>
            <p:nvPr/>
          </p:nvSpPr>
          <p:spPr>
            <a:xfrm>
              <a:off x="7590545" y="4050761"/>
              <a:ext cx="47078" cy="10491"/>
            </a:xfrm>
            <a:custGeom>
              <a:avLst/>
              <a:gdLst/>
              <a:ahLst/>
              <a:cxnLst/>
              <a:rect l="l" t="t" r="r" b="b"/>
              <a:pathLst>
                <a:path w="1795" h="400" extrusionOk="0">
                  <a:moveTo>
                    <a:pt x="255" y="1"/>
                  </a:moveTo>
                  <a:cubicBezTo>
                    <a:pt x="0" y="15"/>
                    <a:pt x="0" y="385"/>
                    <a:pt x="255" y="400"/>
                  </a:cubicBezTo>
                  <a:lnTo>
                    <a:pt x="1540" y="400"/>
                  </a:lnTo>
                  <a:cubicBezTo>
                    <a:pt x="1795" y="385"/>
                    <a:pt x="1795" y="15"/>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83"/>
            <p:cNvSpPr/>
            <p:nvPr/>
          </p:nvSpPr>
          <p:spPr>
            <a:xfrm>
              <a:off x="7668651"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2" y="1"/>
                  </a:cubicBezTo>
                  <a:cubicBezTo>
                    <a:pt x="1577" y="1"/>
                    <a:pt x="1571" y="1"/>
                    <a:pt x="1564" y="2"/>
                  </a:cubicBezTo>
                  <a:lnTo>
                    <a:pt x="280" y="2"/>
                  </a:lnTo>
                  <a:cubicBezTo>
                    <a:pt x="273"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83"/>
            <p:cNvSpPr/>
            <p:nvPr/>
          </p:nvSpPr>
          <p:spPr>
            <a:xfrm>
              <a:off x="7826147" y="4050735"/>
              <a:ext cx="48364" cy="10543"/>
            </a:xfrm>
            <a:custGeom>
              <a:avLst/>
              <a:gdLst/>
              <a:ahLst/>
              <a:cxnLst/>
              <a:rect l="l" t="t" r="r" b="b"/>
              <a:pathLst>
                <a:path w="1844" h="402" extrusionOk="0">
                  <a:moveTo>
                    <a:pt x="262" y="1"/>
                  </a:moveTo>
                  <a:cubicBezTo>
                    <a:pt x="0" y="1"/>
                    <a:pt x="2" y="401"/>
                    <a:pt x="266" y="401"/>
                  </a:cubicBezTo>
                  <a:cubicBezTo>
                    <a:pt x="270" y="401"/>
                    <a:pt x="275" y="401"/>
                    <a:pt x="280" y="401"/>
                  </a:cubicBezTo>
                  <a:lnTo>
                    <a:pt x="1564" y="401"/>
                  </a:lnTo>
                  <a:cubicBezTo>
                    <a:pt x="1569" y="401"/>
                    <a:pt x="1574" y="401"/>
                    <a:pt x="1578" y="401"/>
                  </a:cubicBezTo>
                  <a:cubicBezTo>
                    <a:pt x="1842" y="401"/>
                    <a:pt x="1844" y="1"/>
                    <a:pt x="1583" y="1"/>
                  </a:cubicBezTo>
                  <a:cubicBezTo>
                    <a:pt x="1577" y="1"/>
                    <a:pt x="1571" y="1"/>
                    <a:pt x="1564" y="2"/>
                  </a:cubicBezTo>
                  <a:lnTo>
                    <a:pt x="280" y="2"/>
                  </a:lnTo>
                  <a:cubicBezTo>
                    <a:pt x="274" y="1"/>
                    <a:pt x="26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83"/>
            <p:cNvSpPr/>
            <p:nvPr/>
          </p:nvSpPr>
          <p:spPr>
            <a:xfrm>
              <a:off x="7668651"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83"/>
            <p:cNvSpPr/>
            <p:nvPr/>
          </p:nvSpPr>
          <p:spPr>
            <a:xfrm>
              <a:off x="7747386" y="4095689"/>
              <a:ext cx="48390" cy="10648"/>
            </a:xfrm>
            <a:custGeom>
              <a:avLst/>
              <a:gdLst/>
              <a:ahLst/>
              <a:cxnLst/>
              <a:rect l="l" t="t" r="r" b="b"/>
              <a:pathLst>
                <a:path w="1845" h="406" extrusionOk="0">
                  <a:moveTo>
                    <a:pt x="266" y="0"/>
                  </a:moveTo>
                  <a:cubicBezTo>
                    <a:pt x="1" y="0"/>
                    <a:pt x="1" y="405"/>
                    <a:pt x="266" y="405"/>
                  </a:cubicBezTo>
                  <a:cubicBezTo>
                    <a:pt x="271" y="405"/>
                    <a:pt x="275" y="405"/>
                    <a:pt x="280" y="405"/>
                  </a:cubicBezTo>
                  <a:lnTo>
                    <a:pt x="1565" y="405"/>
                  </a:lnTo>
                  <a:cubicBezTo>
                    <a:pt x="1570" y="405"/>
                    <a:pt x="1574" y="405"/>
                    <a:pt x="1579" y="405"/>
                  </a:cubicBezTo>
                  <a:cubicBezTo>
                    <a:pt x="1844" y="405"/>
                    <a:pt x="1844" y="0"/>
                    <a:pt x="1579" y="0"/>
                  </a:cubicBezTo>
                  <a:cubicBezTo>
                    <a:pt x="1574" y="0"/>
                    <a:pt x="1570" y="0"/>
                    <a:pt x="1565"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83"/>
            <p:cNvSpPr/>
            <p:nvPr/>
          </p:nvSpPr>
          <p:spPr>
            <a:xfrm>
              <a:off x="7826147" y="4095689"/>
              <a:ext cx="48364" cy="10648"/>
            </a:xfrm>
            <a:custGeom>
              <a:avLst/>
              <a:gdLst/>
              <a:ahLst/>
              <a:cxnLst/>
              <a:rect l="l" t="t" r="r" b="b"/>
              <a:pathLst>
                <a:path w="1844" h="406" extrusionOk="0">
                  <a:moveTo>
                    <a:pt x="266" y="0"/>
                  </a:moveTo>
                  <a:cubicBezTo>
                    <a:pt x="0" y="0"/>
                    <a:pt x="0" y="405"/>
                    <a:pt x="266" y="405"/>
                  </a:cubicBezTo>
                  <a:cubicBezTo>
                    <a:pt x="270" y="405"/>
                    <a:pt x="275" y="405"/>
                    <a:pt x="280" y="405"/>
                  </a:cubicBezTo>
                  <a:lnTo>
                    <a:pt x="1564" y="405"/>
                  </a:lnTo>
                  <a:cubicBezTo>
                    <a:pt x="1569" y="405"/>
                    <a:pt x="1574" y="405"/>
                    <a:pt x="1578" y="405"/>
                  </a:cubicBezTo>
                  <a:cubicBezTo>
                    <a:pt x="1844" y="405"/>
                    <a:pt x="1844" y="0"/>
                    <a:pt x="1578" y="0"/>
                  </a:cubicBezTo>
                  <a:cubicBezTo>
                    <a:pt x="1574" y="0"/>
                    <a:pt x="1569" y="0"/>
                    <a:pt x="1564" y="1"/>
                  </a:cubicBezTo>
                  <a:lnTo>
                    <a:pt x="280" y="1"/>
                  </a:lnTo>
                  <a:cubicBezTo>
                    <a:pt x="275" y="0"/>
                    <a:pt x="270"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83"/>
            <p:cNvSpPr/>
            <p:nvPr/>
          </p:nvSpPr>
          <p:spPr>
            <a:xfrm>
              <a:off x="7668389" y="3994529"/>
              <a:ext cx="48573" cy="33047"/>
            </a:xfrm>
            <a:custGeom>
              <a:avLst/>
              <a:gdLst/>
              <a:ahLst/>
              <a:cxnLst/>
              <a:rect l="l" t="t" r="r" b="b"/>
              <a:pathLst>
                <a:path w="1852" h="1260" extrusionOk="0">
                  <a:moveTo>
                    <a:pt x="1566" y="1"/>
                  </a:moveTo>
                  <a:cubicBezTo>
                    <a:pt x="1521" y="1"/>
                    <a:pt x="1473" y="17"/>
                    <a:pt x="1430" y="56"/>
                  </a:cubicBezTo>
                  <a:lnTo>
                    <a:pt x="1435" y="56"/>
                  </a:lnTo>
                  <a:lnTo>
                    <a:pt x="718" y="773"/>
                  </a:lnTo>
                  <a:lnTo>
                    <a:pt x="429" y="485"/>
                  </a:lnTo>
                  <a:cubicBezTo>
                    <a:pt x="386" y="441"/>
                    <a:pt x="337" y="423"/>
                    <a:pt x="291" y="423"/>
                  </a:cubicBezTo>
                  <a:cubicBezTo>
                    <a:pt x="136" y="423"/>
                    <a:pt x="1" y="625"/>
                    <a:pt x="145" y="773"/>
                  </a:cubicBezTo>
                  <a:lnTo>
                    <a:pt x="574" y="1201"/>
                  </a:lnTo>
                  <a:cubicBezTo>
                    <a:pt x="612" y="1240"/>
                    <a:pt x="664" y="1259"/>
                    <a:pt x="715" y="1259"/>
                  </a:cubicBezTo>
                  <a:cubicBezTo>
                    <a:pt x="767" y="1259"/>
                    <a:pt x="819" y="1240"/>
                    <a:pt x="857" y="1201"/>
                  </a:cubicBezTo>
                  <a:lnTo>
                    <a:pt x="1714" y="340"/>
                  </a:lnTo>
                  <a:cubicBezTo>
                    <a:pt x="1852" y="195"/>
                    <a:pt x="1721" y="1"/>
                    <a:pt x="1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83"/>
            <p:cNvSpPr/>
            <p:nvPr/>
          </p:nvSpPr>
          <p:spPr>
            <a:xfrm>
              <a:off x="7825622" y="3994529"/>
              <a:ext cx="48836" cy="33047"/>
            </a:xfrm>
            <a:custGeom>
              <a:avLst/>
              <a:gdLst/>
              <a:ahLst/>
              <a:cxnLst/>
              <a:rect l="l" t="t" r="r" b="b"/>
              <a:pathLst>
                <a:path w="1862" h="1260" extrusionOk="0">
                  <a:moveTo>
                    <a:pt x="1576" y="1"/>
                  </a:moveTo>
                  <a:cubicBezTo>
                    <a:pt x="1531" y="1"/>
                    <a:pt x="1484" y="17"/>
                    <a:pt x="1440" y="56"/>
                  </a:cubicBezTo>
                  <a:lnTo>
                    <a:pt x="728" y="773"/>
                  </a:lnTo>
                  <a:lnTo>
                    <a:pt x="439" y="485"/>
                  </a:lnTo>
                  <a:cubicBezTo>
                    <a:pt x="395" y="437"/>
                    <a:pt x="345" y="417"/>
                    <a:pt x="296" y="417"/>
                  </a:cubicBezTo>
                  <a:cubicBezTo>
                    <a:pt x="139" y="417"/>
                    <a:pt x="1" y="625"/>
                    <a:pt x="155" y="768"/>
                  </a:cubicBezTo>
                  <a:lnTo>
                    <a:pt x="584" y="1201"/>
                  </a:lnTo>
                  <a:cubicBezTo>
                    <a:pt x="622" y="1240"/>
                    <a:pt x="674" y="1259"/>
                    <a:pt x="726" y="1259"/>
                  </a:cubicBezTo>
                  <a:cubicBezTo>
                    <a:pt x="777" y="1259"/>
                    <a:pt x="829" y="1240"/>
                    <a:pt x="867" y="1201"/>
                  </a:cubicBezTo>
                  <a:lnTo>
                    <a:pt x="1724" y="340"/>
                  </a:lnTo>
                  <a:cubicBezTo>
                    <a:pt x="1862" y="195"/>
                    <a:pt x="1731" y="1"/>
                    <a:pt x="1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83"/>
            <p:cNvSpPr/>
            <p:nvPr/>
          </p:nvSpPr>
          <p:spPr>
            <a:xfrm>
              <a:off x="7747438" y="4039510"/>
              <a:ext cx="48285" cy="32994"/>
            </a:xfrm>
            <a:custGeom>
              <a:avLst/>
              <a:gdLst/>
              <a:ahLst/>
              <a:cxnLst/>
              <a:rect l="l" t="t" r="r" b="b"/>
              <a:pathLst>
                <a:path w="1841" h="1258" extrusionOk="0">
                  <a:moveTo>
                    <a:pt x="1559" y="1"/>
                  </a:moveTo>
                  <a:cubicBezTo>
                    <a:pt x="1514" y="1"/>
                    <a:pt x="1466" y="18"/>
                    <a:pt x="1423" y="59"/>
                  </a:cubicBezTo>
                  <a:lnTo>
                    <a:pt x="706" y="776"/>
                  </a:lnTo>
                  <a:lnTo>
                    <a:pt x="418" y="487"/>
                  </a:lnTo>
                  <a:cubicBezTo>
                    <a:pt x="375" y="447"/>
                    <a:pt x="328" y="430"/>
                    <a:pt x="283" y="430"/>
                  </a:cubicBezTo>
                  <a:cubicBezTo>
                    <a:pt x="130" y="430"/>
                    <a:pt x="0" y="626"/>
                    <a:pt x="134" y="771"/>
                  </a:cubicBezTo>
                  <a:lnTo>
                    <a:pt x="562" y="1199"/>
                  </a:lnTo>
                  <a:cubicBezTo>
                    <a:pt x="603" y="1238"/>
                    <a:pt x="655" y="1257"/>
                    <a:pt x="706" y="1257"/>
                  </a:cubicBezTo>
                  <a:cubicBezTo>
                    <a:pt x="757" y="1257"/>
                    <a:pt x="807" y="1238"/>
                    <a:pt x="846" y="1199"/>
                  </a:cubicBezTo>
                  <a:lnTo>
                    <a:pt x="1707" y="343"/>
                  </a:lnTo>
                  <a:cubicBezTo>
                    <a:pt x="1841" y="195"/>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83"/>
            <p:cNvSpPr/>
            <p:nvPr/>
          </p:nvSpPr>
          <p:spPr>
            <a:xfrm>
              <a:off x="7589942" y="4084516"/>
              <a:ext cx="48311" cy="33020"/>
            </a:xfrm>
            <a:custGeom>
              <a:avLst/>
              <a:gdLst/>
              <a:ahLst/>
              <a:cxnLst/>
              <a:rect l="l" t="t" r="r" b="b"/>
              <a:pathLst>
                <a:path w="1842" h="1259" extrusionOk="0">
                  <a:moveTo>
                    <a:pt x="1557" y="0"/>
                  </a:moveTo>
                  <a:cubicBezTo>
                    <a:pt x="1512" y="0"/>
                    <a:pt x="1466" y="17"/>
                    <a:pt x="1423" y="56"/>
                  </a:cubicBezTo>
                  <a:lnTo>
                    <a:pt x="706" y="773"/>
                  </a:lnTo>
                  <a:lnTo>
                    <a:pt x="422" y="484"/>
                  </a:lnTo>
                  <a:cubicBezTo>
                    <a:pt x="379" y="445"/>
                    <a:pt x="332" y="429"/>
                    <a:pt x="286" y="429"/>
                  </a:cubicBezTo>
                  <a:cubicBezTo>
                    <a:pt x="131" y="429"/>
                    <a:pt x="1" y="623"/>
                    <a:pt x="139" y="768"/>
                  </a:cubicBezTo>
                  <a:lnTo>
                    <a:pt x="567" y="1201"/>
                  </a:lnTo>
                  <a:cubicBezTo>
                    <a:pt x="605" y="1240"/>
                    <a:pt x="656" y="1259"/>
                    <a:pt x="707" y="1259"/>
                  </a:cubicBezTo>
                  <a:cubicBezTo>
                    <a:pt x="758" y="1259"/>
                    <a:pt x="810" y="1240"/>
                    <a:pt x="851" y="1201"/>
                  </a:cubicBezTo>
                  <a:lnTo>
                    <a:pt x="1707" y="340"/>
                  </a:lnTo>
                  <a:cubicBezTo>
                    <a:pt x="1841" y="195"/>
                    <a:pt x="1710" y="0"/>
                    <a:pt x="15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83"/>
            <p:cNvSpPr/>
            <p:nvPr/>
          </p:nvSpPr>
          <p:spPr>
            <a:xfrm>
              <a:off x="7747412" y="3949549"/>
              <a:ext cx="48311" cy="32968"/>
            </a:xfrm>
            <a:custGeom>
              <a:avLst/>
              <a:gdLst/>
              <a:ahLst/>
              <a:cxnLst/>
              <a:rect l="l" t="t" r="r" b="b"/>
              <a:pathLst>
                <a:path w="1842" h="1257" extrusionOk="0">
                  <a:moveTo>
                    <a:pt x="1559" y="1"/>
                  </a:moveTo>
                  <a:cubicBezTo>
                    <a:pt x="1514" y="1"/>
                    <a:pt x="1467" y="18"/>
                    <a:pt x="1424" y="58"/>
                  </a:cubicBezTo>
                  <a:lnTo>
                    <a:pt x="707" y="775"/>
                  </a:lnTo>
                  <a:lnTo>
                    <a:pt x="419" y="487"/>
                  </a:lnTo>
                  <a:cubicBezTo>
                    <a:pt x="376" y="447"/>
                    <a:pt x="330" y="431"/>
                    <a:pt x="285" y="431"/>
                  </a:cubicBezTo>
                  <a:cubicBezTo>
                    <a:pt x="132" y="431"/>
                    <a:pt x="1" y="625"/>
                    <a:pt x="135" y="770"/>
                  </a:cubicBezTo>
                  <a:lnTo>
                    <a:pt x="563" y="1199"/>
                  </a:lnTo>
                  <a:cubicBezTo>
                    <a:pt x="604" y="1237"/>
                    <a:pt x="656" y="1256"/>
                    <a:pt x="707" y="1256"/>
                  </a:cubicBezTo>
                  <a:cubicBezTo>
                    <a:pt x="758" y="1256"/>
                    <a:pt x="808" y="1237"/>
                    <a:pt x="847" y="1199"/>
                  </a:cubicBezTo>
                  <a:lnTo>
                    <a:pt x="1708" y="342"/>
                  </a:lnTo>
                  <a:cubicBezTo>
                    <a:pt x="1842" y="197"/>
                    <a:pt x="1712" y="1"/>
                    <a:pt x="15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9" name="Google Shape;16269;p83"/>
          <p:cNvGrpSpPr/>
          <p:nvPr/>
        </p:nvGrpSpPr>
        <p:grpSpPr>
          <a:xfrm>
            <a:off x="5310720" y="2773654"/>
            <a:ext cx="429370" cy="261672"/>
            <a:chOff x="5310720" y="2958229"/>
            <a:chExt cx="429370" cy="261672"/>
          </a:xfrm>
        </p:grpSpPr>
        <p:sp>
          <p:nvSpPr>
            <p:cNvPr id="16270" name="Google Shape;16270;p83"/>
            <p:cNvSpPr/>
            <p:nvPr/>
          </p:nvSpPr>
          <p:spPr>
            <a:xfrm>
              <a:off x="5491821" y="3152601"/>
              <a:ext cx="67169" cy="67300"/>
            </a:xfrm>
            <a:custGeom>
              <a:avLst/>
              <a:gdLst/>
              <a:ahLst/>
              <a:cxnLst/>
              <a:rect l="l" t="t" r="r" b="b"/>
              <a:pathLst>
                <a:path w="2561" h="2566" extrusionOk="0">
                  <a:moveTo>
                    <a:pt x="1281" y="0"/>
                  </a:moveTo>
                  <a:cubicBezTo>
                    <a:pt x="573" y="0"/>
                    <a:pt x="1" y="573"/>
                    <a:pt x="1" y="1280"/>
                  </a:cubicBezTo>
                  <a:cubicBezTo>
                    <a:pt x="1" y="1988"/>
                    <a:pt x="573" y="2565"/>
                    <a:pt x="1281" y="2565"/>
                  </a:cubicBezTo>
                  <a:cubicBezTo>
                    <a:pt x="1988" y="2565"/>
                    <a:pt x="2561" y="1988"/>
                    <a:pt x="2561" y="1280"/>
                  </a:cubicBezTo>
                  <a:cubicBezTo>
                    <a:pt x="2561" y="573"/>
                    <a:pt x="1988" y="0"/>
                    <a:pt x="1281" y="0"/>
                  </a:cubicBez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83"/>
            <p:cNvSpPr/>
            <p:nvPr/>
          </p:nvSpPr>
          <p:spPr>
            <a:xfrm>
              <a:off x="5505197" y="3166108"/>
              <a:ext cx="40417" cy="40285"/>
            </a:xfrm>
            <a:custGeom>
              <a:avLst/>
              <a:gdLst/>
              <a:ahLst/>
              <a:cxnLst/>
              <a:rect l="l" t="t" r="r" b="b"/>
              <a:pathLst>
                <a:path w="1541" h="1536" extrusionOk="0">
                  <a:moveTo>
                    <a:pt x="771" y="0"/>
                  </a:moveTo>
                  <a:cubicBezTo>
                    <a:pt x="347" y="0"/>
                    <a:pt x="1" y="342"/>
                    <a:pt x="1" y="765"/>
                  </a:cubicBezTo>
                  <a:cubicBezTo>
                    <a:pt x="1" y="1194"/>
                    <a:pt x="347" y="1535"/>
                    <a:pt x="771" y="1535"/>
                  </a:cubicBezTo>
                  <a:cubicBezTo>
                    <a:pt x="1194" y="1535"/>
                    <a:pt x="1541" y="1194"/>
                    <a:pt x="1541" y="765"/>
                  </a:cubicBezTo>
                  <a:cubicBezTo>
                    <a:pt x="1541" y="342"/>
                    <a:pt x="1194" y="0"/>
                    <a:pt x="771"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83"/>
            <p:cNvSpPr/>
            <p:nvPr/>
          </p:nvSpPr>
          <p:spPr>
            <a:xfrm>
              <a:off x="5586974" y="2964444"/>
              <a:ext cx="147556" cy="147792"/>
            </a:xfrm>
            <a:custGeom>
              <a:avLst/>
              <a:gdLst/>
              <a:ahLst/>
              <a:cxnLst/>
              <a:rect l="l" t="t" r="r" b="b"/>
              <a:pathLst>
                <a:path w="5626" h="5635" extrusionOk="0">
                  <a:moveTo>
                    <a:pt x="2816" y="0"/>
                  </a:moveTo>
                  <a:cubicBezTo>
                    <a:pt x="1584" y="0"/>
                    <a:pt x="675" y="987"/>
                    <a:pt x="588" y="2194"/>
                  </a:cubicBezTo>
                  <a:cubicBezTo>
                    <a:pt x="545" y="2825"/>
                    <a:pt x="333" y="4047"/>
                    <a:pt x="63" y="4754"/>
                  </a:cubicBezTo>
                  <a:cubicBezTo>
                    <a:pt x="1" y="4908"/>
                    <a:pt x="73" y="5086"/>
                    <a:pt x="227" y="5154"/>
                  </a:cubicBezTo>
                  <a:cubicBezTo>
                    <a:pt x="747" y="5389"/>
                    <a:pt x="1295" y="5553"/>
                    <a:pt x="1863" y="5635"/>
                  </a:cubicBezTo>
                  <a:lnTo>
                    <a:pt x="3773" y="5635"/>
                  </a:lnTo>
                  <a:cubicBezTo>
                    <a:pt x="4336" y="5553"/>
                    <a:pt x="4890" y="5389"/>
                    <a:pt x="5409" y="5154"/>
                  </a:cubicBezTo>
                  <a:cubicBezTo>
                    <a:pt x="5558" y="5081"/>
                    <a:pt x="5626" y="4908"/>
                    <a:pt x="5563" y="4754"/>
                  </a:cubicBezTo>
                  <a:cubicBezTo>
                    <a:pt x="5299" y="4047"/>
                    <a:pt x="5082" y="2825"/>
                    <a:pt x="5039" y="2194"/>
                  </a:cubicBezTo>
                  <a:cubicBezTo>
                    <a:pt x="4952" y="987"/>
                    <a:pt x="4043" y="0"/>
                    <a:pt x="2816"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83"/>
            <p:cNvSpPr/>
            <p:nvPr/>
          </p:nvSpPr>
          <p:spPr>
            <a:xfrm>
              <a:off x="5627128" y="2964444"/>
              <a:ext cx="107533" cy="147923"/>
            </a:xfrm>
            <a:custGeom>
              <a:avLst/>
              <a:gdLst/>
              <a:ahLst/>
              <a:cxnLst/>
              <a:rect l="l" t="t" r="r" b="b"/>
              <a:pathLst>
                <a:path w="4100" h="5640" extrusionOk="0">
                  <a:moveTo>
                    <a:pt x="1275" y="0"/>
                  </a:moveTo>
                  <a:cubicBezTo>
                    <a:pt x="332" y="5"/>
                    <a:pt x="0" y="1290"/>
                    <a:pt x="813" y="1771"/>
                  </a:cubicBezTo>
                  <a:cubicBezTo>
                    <a:pt x="837" y="1785"/>
                    <a:pt x="866" y="1800"/>
                    <a:pt x="890" y="1814"/>
                  </a:cubicBezTo>
                  <a:lnTo>
                    <a:pt x="1602" y="5640"/>
                  </a:lnTo>
                  <a:lnTo>
                    <a:pt x="2242" y="5640"/>
                  </a:lnTo>
                  <a:cubicBezTo>
                    <a:pt x="2805" y="5553"/>
                    <a:pt x="3354" y="5389"/>
                    <a:pt x="3873" y="5154"/>
                  </a:cubicBezTo>
                  <a:cubicBezTo>
                    <a:pt x="4027" y="5086"/>
                    <a:pt x="4100" y="4908"/>
                    <a:pt x="4037" y="4754"/>
                  </a:cubicBezTo>
                  <a:cubicBezTo>
                    <a:pt x="3768" y="4047"/>
                    <a:pt x="3556" y="2825"/>
                    <a:pt x="3513" y="2194"/>
                  </a:cubicBezTo>
                  <a:cubicBezTo>
                    <a:pt x="3426" y="987"/>
                    <a:pt x="2512" y="0"/>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83"/>
            <p:cNvSpPr/>
            <p:nvPr/>
          </p:nvSpPr>
          <p:spPr>
            <a:xfrm>
              <a:off x="5585846" y="3076121"/>
              <a:ext cx="147818" cy="116765"/>
            </a:xfrm>
            <a:custGeom>
              <a:avLst/>
              <a:gdLst/>
              <a:ahLst/>
              <a:cxnLst/>
              <a:rect l="l" t="t" r="r" b="b"/>
              <a:pathLst>
                <a:path w="5636" h="4452" extrusionOk="0">
                  <a:moveTo>
                    <a:pt x="1882" y="1"/>
                  </a:moveTo>
                  <a:lnTo>
                    <a:pt x="1882" y="939"/>
                  </a:lnTo>
                  <a:cubicBezTo>
                    <a:pt x="1882" y="1179"/>
                    <a:pt x="1747" y="1396"/>
                    <a:pt x="1536" y="1502"/>
                  </a:cubicBezTo>
                  <a:lnTo>
                    <a:pt x="520" y="2007"/>
                  </a:lnTo>
                  <a:cubicBezTo>
                    <a:pt x="203" y="2166"/>
                    <a:pt x="1" y="2493"/>
                    <a:pt x="1" y="2849"/>
                  </a:cubicBezTo>
                  <a:lnTo>
                    <a:pt x="1" y="4394"/>
                  </a:lnTo>
                  <a:lnTo>
                    <a:pt x="1179" y="4394"/>
                  </a:lnTo>
                  <a:lnTo>
                    <a:pt x="1179" y="4451"/>
                  </a:lnTo>
                  <a:lnTo>
                    <a:pt x="5635" y="4451"/>
                  </a:lnTo>
                  <a:lnTo>
                    <a:pt x="5635" y="2844"/>
                  </a:lnTo>
                  <a:cubicBezTo>
                    <a:pt x="5635" y="2493"/>
                    <a:pt x="5438" y="2166"/>
                    <a:pt x="5120" y="2007"/>
                  </a:cubicBezTo>
                  <a:lnTo>
                    <a:pt x="4105" y="1502"/>
                  </a:lnTo>
                  <a:cubicBezTo>
                    <a:pt x="3893" y="1396"/>
                    <a:pt x="3759" y="1179"/>
                    <a:pt x="3759" y="939"/>
                  </a:cubicBezTo>
                  <a:lnTo>
                    <a:pt x="375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83"/>
            <p:cNvSpPr/>
            <p:nvPr/>
          </p:nvSpPr>
          <p:spPr>
            <a:xfrm>
              <a:off x="5634682" y="3076121"/>
              <a:ext cx="50252" cy="32968"/>
            </a:xfrm>
            <a:custGeom>
              <a:avLst/>
              <a:gdLst/>
              <a:ahLst/>
              <a:cxnLst/>
              <a:rect l="l" t="t" r="r" b="b"/>
              <a:pathLst>
                <a:path w="1916" h="1257" extrusionOk="0">
                  <a:moveTo>
                    <a:pt x="20" y="1"/>
                  </a:moveTo>
                  <a:lnTo>
                    <a:pt x="20" y="939"/>
                  </a:lnTo>
                  <a:cubicBezTo>
                    <a:pt x="15" y="982"/>
                    <a:pt x="10" y="1021"/>
                    <a:pt x="1" y="1059"/>
                  </a:cubicBezTo>
                  <a:cubicBezTo>
                    <a:pt x="304" y="1189"/>
                    <a:pt x="631" y="1252"/>
                    <a:pt x="958" y="1256"/>
                  </a:cubicBezTo>
                  <a:cubicBezTo>
                    <a:pt x="1285" y="1252"/>
                    <a:pt x="1613" y="1189"/>
                    <a:pt x="1916" y="1059"/>
                  </a:cubicBezTo>
                  <a:cubicBezTo>
                    <a:pt x="1906" y="1021"/>
                    <a:pt x="1901" y="982"/>
                    <a:pt x="1897" y="939"/>
                  </a:cubicBezTo>
                  <a:lnTo>
                    <a:pt x="189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83"/>
            <p:cNvSpPr/>
            <p:nvPr/>
          </p:nvSpPr>
          <p:spPr>
            <a:xfrm>
              <a:off x="5585846" y="3119292"/>
              <a:ext cx="147818" cy="73594"/>
            </a:xfrm>
            <a:custGeom>
              <a:avLst/>
              <a:gdLst/>
              <a:ahLst/>
              <a:cxnLst/>
              <a:rect l="l" t="t" r="r" b="b"/>
              <a:pathLst>
                <a:path w="5636" h="2806" extrusionOk="0">
                  <a:moveTo>
                    <a:pt x="1242" y="0"/>
                  </a:moveTo>
                  <a:lnTo>
                    <a:pt x="520" y="361"/>
                  </a:lnTo>
                  <a:cubicBezTo>
                    <a:pt x="203" y="520"/>
                    <a:pt x="1" y="847"/>
                    <a:pt x="1" y="1203"/>
                  </a:cubicBezTo>
                  <a:lnTo>
                    <a:pt x="1" y="2748"/>
                  </a:lnTo>
                  <a:lnTo>
                    <a:pt x="1179" y="2748"/>
                  </a:lnTo>
                  <a:lnTo>
                    <a:pt x="1179" y="2805"/>
                  </a:lnTo>
                  <a:lnTo>
                    <a:pt x="5635" y="2805"/>
                  </a:lnTo>
                  <a:lnTo>
                    <a:pt x="5635" y="1198"/>
                  </a:lnTo>
                  <a:cubicBezTo>
                    <a:pt x="5635" y="847"/>
                    <a:pt x="5438" y="520"/>
                    <a:pt x="5120" y="361"/>
                  </a:cubicBezTo>
                  <a:lnTo>
                    <a:pt x="4399" y="0"/>
                  </a:lnTo>
                  <a:cubicBezTo>
                    <a:pt x="4028" y="573"/>
                    <a:pt x="3424" y="859"/>
                    <a:pt x="2820" y="859"/>
                  </a:cubicBezTo>
                  <a:cubicBezTo>
                    <a:pt x="2216" y="859"/>
                    <a:pt x="1613" y="573"/>
                    <a:pt x="124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83"/>
            <p:cNvSpPr/>
            <p:nvPr/>
          </p:nvSpPr>
          <p:spPr>
            <a:xfrm>
              <a:off x="5610448" y="3011811"/>
              <a:ext cx="98720" cy="80754"/>
            </a:xfrm>
            <a:custGeom>
              <a:avLst/>
              <a:gdLst/>
              <a:ahLst/>
              <a:cxnLst/>
              <a:rect l="l" t="t" r="r" b="b"/>
              <a:pathLst>
                <a:path w="3764" h="3079" extrusionOk="0">
                  <a:moveTo>
                    <a:pt x="1450" y="0"/>
                  </a:moveTo>
                  <a:cubicBezTo>
                    <a:pt x="1330" y="0"/>
                    <a:pt x="1218" y="69"/>
                    <a:pt x="1170" y="181"/>
                  </a:cubicBezTo>
                  <a:cubicBezTo>
                    <a:pt x="1064" y="393"/>
                    <a:pt x="920" y="586"/>
                    <a:pt x="742" y="744"/>
                  </a:cubicBezTo>
                  <a:cubicBezTo>
                    <a:pt x="573" y="894"/>
                    <a:pt x="386" y="1019"/>
                    <a:pt x="184" y="1120"/>
                  </a:cubicBezTo>
                  <a:cubicBezTo>
                    <a:pt x="63" y="1177"/>
                    <a:pt x="1" y="1312"/>
                    <a:pt x="20" y="1442"/>
                  </a:cubicBezTo>
                  <a:cubicBezTo>
                    <a:pt x="140" y="2380"/>
                    <a:pt x="939" y="3078"/>
                    <a:pt x="1882" y="3078"/>
                  </a:cubicBezTo>
                  <a:cubicBezTo>
                    <a:pt x="2864" y="3078"/>
                    <a:pt x="3677" y="2327"/>
                    <a:pt x="3754" y="1351"/>
                  </a:cubicBezTo>
                  <a:cubicBezTo>
                    <a:pt x="3764" y="1254"/>
                    <a:pt x="3720" y="1158"/>
                    <a:pt x="3648" y="1096"/>
                  </a:cubicBezTo>
                  <a:cubicBezTo>
                    <a:pt x="3027" y="581"/>
                    <a:pt x="2301" y="206"/>
                    <a:pt x="1521" y="8"/>
                  </a:cubicBezTo>
                  <a:cubicBezTo>
                    <a:pt x="1498" y="3"/>
                    <a:pt x="1474" y="0"/>
                    <a:pt x="1450"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83"/>
            <p:cNvSpPr/>
            <p:nvPr/>
          </p:nvSpPr>
          <p:spPr>
            <a:xfrm>
              <a:off x="5610448" y="3011811"/>
              <a:ext cx="98720" cy="80125"/>
            </a:xfrm>
            <a:custGeom>
              <a:avLst/>
              <a:gdLst/>
              <a:ahLst/>
              <a:cxnLst/>
              <a:rect l="l" t="t" r="r" b="b"/>
              <a:pathLst>
                <a:path w="3764" h="3055" extrusionOk="0">
                  <a:moveTo>
                    <a:pt x="1450" y="0"/>
                  </a:moveTo>
                  <a:cubicBezTo>
                    <a:pt x="1332" y="0"/>
                    <a:pt x="1222" y="69"/>
                    <a:pt x="1170" y="181"/>
                  </a:cubicBezTo>
                  <a:cubicBezTo>
                    <a:pt x="1093" y="331"/>
                    <a:pt x="997" y="475"/>
                    <a:pt x="881" y="600"/>
                  </a:cubicBezTo>
                  <a:cubicBezTo>
                    <a:pt x="838" y="648"/>
                    <a:pt x="790" y="696"/>
                    <a:pt x="742" y="744"/>
                  </a:cubicBezTo>
                  <a:cubicBezTo>
                    <a:pt x="573" y="889"/>
                    <a:pt x="386" y="1019"/>
                    <a:pt x="189" y="1120"/>
                  </a:cubicBezTo>
                  <a:cubicBezTo>
                    <a:pt x="68" y="1177"/>
                    <a:pt x="1" y="1307"/>
                    <a:pt x="20" y="1442"/>
                  </a:cubicBezTo>
                  <a:cubicBezTo>
                    <a:pt x="126" y="2270"/>
                    <a:pt x="771" y="2929"/>
                    <a:pt x="1598" y="3054"/>
                  </a:cubicBezTo>
                  <a:cubicBezTo>
                    <a:pt x="1223" y="2799"/>
                    <a:pt x="944" y="2453"/>
                    <a:pt x="944" y="1827"/>
                  </a:cubicBezTo>
                  <a:lnTo>
                    <a:pt x="944" y="1380"/>
                  </a:lnTo>
                  <a:cubicBezTo>
                    <a:pt x="1011" y="1327"/>
                    <a:pt x="1084" y="1274"/>
                    <a:pt x="1156" y="1211"/>
                  </a:cubicBezTo>
                  <a:cubicBezTo>
                    <a:pt x="1329" y="1057"/>
                    <a:pt x="1483" y="879"/>
                    <a:pt x="1608" y="682"/>
                  </a:cubicBezTo>
                  <a:cubicBezTo>
                    <a:pt x="3162" y="1009"/>
                    <a:pt x="3667" y="1769"/>
                    <a:pt x="3667" y="1769"/>
                  </a:cubicBezTo>
                  <a:cubicBezTo>
                    <a:pt x="3711" y="1635"/>
                    <a:pt x="3744" y="1495"/>
                    <a:pt x="3754" y="1351"/>
                  </a:cubicBezTo>
                  <a:cubicBezTo>
                    <a:pt x="3764" y="1254"/>
                    <a:pt x="3720" y="1158"/>
                    <a:pt x="3648" y="1096"/>
                  </a:cubicBezTo>
                  <a:cubicBezTo>
                    <a:pt x="3027" y="581"/>
                    <a:pt x="2301" y="210"/>
                    <a:pt x="1521" y="8"/>
                  </a:cubicBezTo>
                  <a:cubicBezTo>
                    <a:pt x="1498" y="3"/>
                    <a:pt x="1474" y="0"/>
                    <a:pt x="1450"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83"/>
            <p:cNvSpPr/>
            <p:nvPr/>
          </p:nvSpPr>
          <p:spPr>
            <a:xfrm>
              <a:off x="5706886" y="3136077"/>
              <a:ext cx="26883" cy="56809"/>
            </a:xfrm>
            <a:custGeom>
              <a:avLst/>
              <a:gdLst/>
              <a:ahLst/>
              <a:cxnLst/>
              <a:rect l="l" t="t" r="r" b="b"/>
              <a:pathLst>
                <a:path w="1025" h="2166" extrusionOk="0">
                  <a:moveTo>
                    <a:pt x="832" y="0"/>
                  </a:moveTo>
                  <a:lnTo>
                    <a:pt x="149" y="693"/>
                  </a:lnTo>
                  <a:cubicBezTo>
                    <a:pt x="53" y="789"/>
                    <a:pt x="0" y="919"/>
                    <a:pt x="0" y="1054"/>
                  </a:cubicBezTo>
                  <a:lnTo>
                    <a:pt x="0" y="2165"/>
                  </a:lnTo>
                  <a:lnTo>
                    <a:pt x="1025" y="2165"/>
                  </a:lnTo>
                  <a:lnTo>
                    <a:pt x="1025" y="563"/>
                  </a:lnTo>
                  <a:cubicBezTo>
                    <a:pt x="1025" y="361"/>
                    <a:pt x="958" y="164"/>
                    <a:pt x="832"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83"/>
            <p:cNvSpPr/>
            <p:nvPr/>
          </p:nvSpPr>
          <p:spPr>
            <a:xfrm>
              <a:off x="5585846" y="3136077"/>
              <a:ext cx="26909" cy="55288"/>
            </a:xfrm>
            <a:custGeom>
              <a:avLst/>
              <a:gdLst/>
              <a:ahLst/>
              <a:cxnLst/>
              <a:rect l="l" t="t" r="r" b="b"/>
              <a:pathLst>
                <a:path w="1026" h="2108" extrusionOk="0">
                  <a:moveTo>
                    <a:pt x="193" y="0"/>
                  </a:moveTo>
                  <a:cubicBezTo>
                    <a:pt x="68" y="164"/>
                    <a:pt x="1" y="361"/>
                    <a:pt x="1" y="563"/>
                  </a:cubicBezTo>
                  <a:lnTo>
                    <a:pt x="1" y="2108"/>
                  </a:lnTo>
                  <a:lnTo>
                    <a:pt x="1025" y="2108"/>
                  </a:lnTo>
                  <a:lnTo>
                    <a:pt x="1025" y="1059"/>
                  </a:lnTo>
                  <a:cubicBezTo>
                    <a:pt x="1025" y="924"/>
                    <a:pt x="973" y="794"/>
                    <a:pt x="876" y="698"/>
                  </a:cubicBezTo>
                  <a:lnTo>
                    <a:pt x="19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83"/>
            <p:cNvSpPr/>
            <p:nvPr/>
          </p:nvSpPr>
          <p:spPr>
            <a:xfrm>
              <a:off x="5344685" y="2978686"/>
              <a:ext cx="38004" cy="83194"/>
            </a:xfrm>
            <a:custGeom>
              <a:avLst/>
              <a:gdLst/>
              <a:ahLst/>
              <a:cxnLst/>
              <a:rect l="l" t="t" r="r" b="b"/>
              <a:pathLst>
                <a:path w="1449" h="3172" extrusionOk="0">
                  <a:moveTo>
                    <a:pt x="871" y="1"/>
                  </a:moveTo>
                  <a:cubicBezTo>
                    <a:pt x="390" y="1"/>
                    <a:pt x="0" y="386"/>
                    <a:pt x="5" y="867"/>
                  </a:cubicBezTo>
                  <a:lnTo>
                    <a:pt x="5" y="1069"/>
                  </a:lnTo>
                  <a:cubicBezTo>
                    <a:pt x="5" y="1319"/>
                    <a:pt x="44" y="1565"/>
                    <a:pt x="125" y="1801"/>
                  </a:cubicBezTo>
                  <a:lnTo>
                    <a:pt x="583" y="3172"/>
                  </a:lnTo>
                  <a:lnTo>
                    <a:pt x="1449" y="3172"/>
                  </a:lnTo>
                  <a:lnTo>
                    <a:pt x="1449"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83"/>
            <p:cNvSpPr/>
            <p:nvPr/>
          </p:nvSpPr>
          <p:spPr>
            <a:xfrm>
              <a:off x="5359818" y="2971264"/>
              <a:ext cx="90773" cy="90747"/>
            </a:xfrm>
            <a:custGeom>
              <a:avLst/>
              <a:gdLst/>
              <a:ahLst/>
              <a:cxnLst/>
              <a:rect l="l" t="t" r="r" b="b"/>
              <a:pathLst>
                <a:path w="3461" h="3460" extrusionOk="0">
                  <a:moveTo>
                    <a:pt x="867" y="0"/>
                  </a:moveTo>
                  <a:cubicBezTo>
                    <a:pt x="391" y="0"/>
                    <a:pt x="1" y="385"/>
                    <a:pt x="1" y="861"/>
                  </a:cubicBezTo>
                  <a:cubicBezTo>
                    <a:pt x="1" y="1179"/>
                    <a:pt x="261" y="1439"/>
                    <a:pt x="578" y="1439"/>
                  </a:cubicBezTo>
                  <a:lnTo>
                    <a:pt x="2888" y="3460"/>
                  </a:lnTo>
                  <a:lnTo>
                    <a:pt x="3374" y="1747"/>
                  </a:lnTo>
                  <a:cubicBezTo>
                    <a:pt x="3432" y="1540"/>
                    <a:pt x="3460" y="1328"/>
                    <a:pt x="3460" y="1112"/>
                  </a:cubicBezTo>
                  <a:lnTo>
                    <a:pt x="346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83"/>
            <p:cNvSpPr/>
            <p:nvPr/>
          </p:nvSpPr>
          <p:spPr>
            <a:xfrm>
              <a:off x="5373456" y="3085458"/>
              <a:ext cx="48495" cy="42436"/>
            </a:xfrm>
            <a:custGeom>
              <a:avLst/>
              <a:gdLst/>
              <a:ahLst/>
              <a:cxnLst/>
              <a:rect l="l" t="t" r="r" b="b"/>
              <a:pathLst>
                <a:path w="1849" h="1618" extrusionOk="0">
                  <a:moveTo>
                    <a:pt x="0" y="1"/>
                  </a:moveTo>
                  <a:lnTo>
                    <a:pt x="0" y="1617"/>
                  </a:lnTo>
                  <a:lnTo>
                    <a:pt x="1848" y="1617"/>
                  </a:lnTo>
                  <a:lnTo>
                    <a:pt x="184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83"/>
            <p:cNvSpPr/>
            <p:nvPr/>
          </p:nvSpPr>
          <p:spPr>
            <a:xfrm>
              <a:off x="5373456" y="3085458"/>
              <a:ext cx="48495" cy="26228"/>
            </a:xfrm>
            <a:custGeom>
              <a:avLst/>
              <a:gdLst/>
              <a:ahLst/>
              <a:cxnLst/>
              <a:rect l="l" t="t" r="r" b="b"/>
              <a:pathLst>
                <a:path w="1849" h="1000" extrusionOk="0">
                  <a:moveTo>
                    <a:pt x="0" y="1"/>
                  </a:moveTo>
                  <a:lnTo>
                    <a:pt x="0" y="819"/>
                  </a:lnTo>
                  <a:cubicBezTo>
                    <a:pt x="296" y="939"/>
                    <a:pt x="610" y="999"/>
                    <a:pt x="924" y="999"/>
                  </a:cubicBezTo>
                  <a:cubicBezTo>
                    <a:pt x="1238" y="999"/>
                    <a:pt x="1552" y="939"/>
                    <a:pt x="1848" y="819"/>
                  </a:cubicBezTo>
                  <a:lnTo>
                    <a:pt x="184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83"/>
            <p:cNvSpPr/>
            <p:nvPr/>
          </p:nvSpPr>
          <p:spPr>
            <a:xfrm>
              <a:off x="5317041" y="3111712"/>
              <a:ext cx="161299" cy="81174"/>
            </a:xfrm>
            <a:custGeom>
              <a:avLst/>
              <a:gdLst/>
              <a:ahLst/>
              <a:cxnLst/>
              <a:rect l="l" t="t" r="r" b="b"/>
              <a:pathLst>
                <a:path w="6150" h="3095" extrusionOk="0">
                  <a:moveTo>
                    <a:pt x="2151" y="0"/>
                  </a:moveTo>
                  <a:lnTo>
                    <a:pt x="669" y="424"/>
                  </a:lnTo>
                  <a:cubicBezTo>
                    <a:pt x="270" y="535"/>
                    <a:pt x="1" y="900"/>
                    <a:pt x="1" y="1309"/>
                  </a:cubicBezTo>
                  <a:lnTo>
                    <a:pt x="1" y="3094"/>
                  </a:lnTo>
                  <a:lnTo>
                    <a:pt x="4639" y="3094"/>
                  </a:lnTo>
                  <a:lnTo>
                    <a:pt x="4634" y="3032"/>
                  </a:lnTo>
                  <a:lnTo>
                    <a:pt x="6150" y="3032"/>
                  </a:lnTo>
                  <a:lnTo>
                    <a:pt x="6150" y="1309"/>
                  </a:lnTo>
                  <a:cubicBezTo>
                    <a:pt x="6150" y="895"/>
                    <a:pt x="5876" y="535"/>
                    <a:pt x="5481" y="424"/>
                  </a:cubicBezTo>
                  <a:lnTo>
                    <a:pt x="3999" y="0"/>
                  </a:lnTo>
                  <a:lnTo>
                    <a:pt x="3075" y="616"/>
                  </a:lnTo>
                  <a:lnTo>
                    <a:pt x="2151"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83"/>
            <p:cNvSpPr/>
            <p:nvPr/>
          </p:nvSpPr>
          <p:spPr>
            <a:xfrm>
              <a:off x="5352264" y="3008979"/>
              <a:ext cx="90878" cy="83194"/>
            </a:xfrm>
            <a:custGeom>
              <a:avLst/>
              <a:gdLst/>
              <a:ahLst/>
              <a:cxnLst/>
              <a:rect l="l" t="t" r="r" b="b"/>
              <a:pathLst>
                <a:path w="3465" h="3172" extrusionOk="0">
                  <a:moveTo>
                    <a:pt x="1099" y="0"/>
                  </a:moveTo>
                  <a:cubicBezTo>
                    <a:pt x="947" y="0"/>
                    <a:pt x="800" y="63"/>
                    <a:pt x="693" y="174"/>
                  </a:cubicBezTo>
                  <a:lnTo>
                    <a:pt x="173" y="694"/>
                  </a:lnTo>
                  <a:cubicBezTo>
                    <a:pt x="63" y="804"/>
                    <a:pt x="0" y="949"/>
                    <a:pt x="0" y="1103"/>
                  </a:cubicBezTo>
                  <a:lnTo>
                    <a:pt x="0" y="1439"/>
                  </a:lnTo>
                  <a:cubicBezTo>
                    <a:pt x="0" y="2397"/>
                    <a:pt x="775" y="3172"/>
                    <a:pt x="1732" y="3172"/>
                  </a:cubicBezTo>
                  <a:cubicBezTo>
                    <a:pt x="2690" y="3172"/>
                    <a:pt x="3465" y="2397"/>
                    <a:pt x="3465" y="1439"/>
                  </a:cubicBezTo>
                  <a:lnTo>
                    <a:pt x="3465" y="1074"/>
                  </a:lnTo>
                  <a:cubicBezTo>
                    <a:pt x="3465" y="920"/>
                    <a:pt x="3407" y="771"/>
                    <a:pt x="3296" y="665"/>
                  </a:cubicBezTo>
                  <a:cubicBezTo>
                    <a:pt x="2853" y="227"/>
                    <a:pt x="2035" y="30"/>
                    <a:pt x="1116" y="1"/>
                  </a:cubicBezTo>
                  <a:cubicBezTo>
                    <a:pt x="1111" y="1"/>
                    <a:pt x="1105" y="0"/>
                    <a:pt x="1099"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83"/>
            <p:cNvSpPr/>
            <p:nvPr/>
          </p:nvSpPr>
          <p:spPr>
            <a:xfrm>
              <a:off x="5352264" y="3008979"/>
              <a:ext cx="90616" cy="81436"/>
            </a:xfrm>
            <a:custGeom>
              <a:avLst/>
              <a:gdLst/>
              <a:ahLst/>
              <a:cxnLst/>
              <a:rect l="l" t="t" r="r" b="b"/>
              <a:pathLst>
                <a:path w="3455" h="3105" extrusionOk="0">
                  <a:moveTo>
                    <a:pt x="1112" y="1"/>
                  </a:moveTo>
                  <a:cubicBezTo>
                    <a:pt x="953" y="1"/>
                    <a:pt x="804" y="58"/>
                    <a:pt x="693" y="174"/>
                  </a:cubicBezTo>
                  <a:lnTo>
                    <a:pt x="0" y="867"/>
                  </a:lnTo>
                  <a:lnTo>
                    <a:pt x="0" y="1439"/>
                  </a:lnTo>
                  <a:cubicBezTo>
                    <a:pt x="0" y="2214"/>
                    <a:pt x="510" y="2888"/>
                    <a:pt x="1251" y="3104"/>
                  </a:cubicBezTo>
                  <a:cubicBezTo>
                    <a:pt x="1001" y="2796"/>
                    <a:pt x="866" y="2416"/>
                    <a:pt x="866" y="2022"/>
                  </a:cubicBezTo>
                  <a:lnTo>
                    <a:pt x="866" y="1377"/>
                  </a:lnTo>
                  <a:cubicBezTo>
                    <a:pt x="866" y="1045"/>
                    <a:pt x="1145" y="799"/>
                    <a:pt x="1477" y="799"/>
                  </a:cubicBezTo>
                  <a:cubicBezTo>
                    <a:pt x="1987" y="799"/>
                    <a:pt x="3012" y="862"/>
                    <a:pt x="3455" y="1189"/>
                  </a:cubicBezTo>
                  <a:cubicBezTo>
                    <a:pt x="3436" y="1069"/>
                    <a:pt x="3383" y="751"/>
                    <a:pt x="3296" y="665"/>
                  </a:cubicBezTo>
                  <a:cubicBezTo>
                    <a:pt x="2849" y="227"/>
                    <a:pt x="2031" y="30"/>
                    <a:pt x="11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83"/>
            <p:cNvSpPr/>
            <p:nvPr/>
          </p:nvSpPr>
          <p:spPr>
            <a:xfrm>
              <a:off x="5317041" y="3132274"/>
              <a:ext cx="32339" cy="60612"/>
            </a:xfrm>
            <a:custGeom>
              <a:avLst/>
              <a:gdLst/>
              <a:ahLst/>
              <a:cxnLst/>
              <a:rect l="l" t="t" r="r" b="b"/>
              <a:pathLst>
                <a:path w="1233" h="2311" extrusionOk="0">
                  <a:moveTo>
                    <a:pt x="169" y="1"/>
                  </a:moveTo>
                  <a:cubicBezTo>
                    <a:pt x="58" y="155"/>
                    <a:pt x="1" y="338"/>
                    <a:pt x="1" y="525"/>
                  </a:cubicBezTo>
                  <a:lnTo>
                    <a:pt x="1" y="2310"/>
                  </a:lnTo>
                  <a:lnTo>
                    <a:pt x="1232" y="2310"/>
                  </a:lnTo>
                  <a:lnTo>
                    <a:pt x="1232" y="1444"/>
                  </a:lnTo>
                  <a:cubicBezTo>
                    <a:pt x="1232" y="1199"/>
                    <a:pt x="1131" y="963"/>
                    <a:pt x="958" y="790"/>
                  </a:cubicBezTo>
                  <a:lnTo>
                    <a:pt x="16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83"/>
            <p:cNvSpPr/>
            <p:nvPr/>
          </p:nvSpPr>
          <p:spPr>
            <a:xfrm>
              <a:off x="5446028" y="3132274"/>
              <a:ext cx="32312" cy="59091"/>
            </a:xfrm>
            <a:custGeom>
              <a:avLst/>
              <a:gdLst/>
              <a:ahLst/>
              <a:cxnLst/>
              <a:rect l="l" t="t" r="r" b="b"/>
              <a:pathLst>
                <a:path w="1232" h="2253" extrusionOk="0">
                  <a:moveTo>
                    <a:pt x="1064" y="1"/>
                  </a:moveTo>
                  <a:lnTo>
                    <a:pt x="274" y="790"/>
                  </a:lnTo>
                  <a:cubicBezTo>
                    <a:pt x="101" y="963"/>
                    <a:pt x="0" y="1199"/>
                    <a:pt x="0" y="1444"/>
                  </a:cubicBezTo>
                  <a:lnTo>
                    <a:pt x="0" y="2253"/>
                  </a:lnTo>
                  <a:lnTo>
                    <a:pt x="1232" y="2253"/>
                  </a:lnTo>
                  <a:lnTo>
                    <a:pt x="1232" y="525"/>
                  </a:lnTo>
                  <a:cubicBezTo>
                    <a:pt x="1232" y="338"/>
                    <a:pt x="1174" y="155"/>
                    <a:pt x="1064"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83"/>
            <p:cNvSpPr/>
            <p:nvPr/>
          </p:nvSpPr>
          <p:spPr>
            <a:xfrm>
              <a:off x="5364486" y="3003418"/>
              <a:ext cx="68742" cy="21271"/>
            </a:xfrm>
            <a:custGeom>
              <a:avLst/>
              <a:gdLst/>
              <a:ahLst/>
              <a:cxnLst/>
              <a:rect l="l" t="t" r="r" b="b"/>
              <a:pathLst>
                <a:path w="2621" h="811" extrusionOk="0">
                  <a:moveTo>
                    <a:pt x="946" y="1"/>
                  </a:moveTo>
                  <a:cubicBezTo>
                    <a:pt x="718" y="1"/>
                    <a:pt x="466" y="23"/>
                    <a:pt x="193" y="78"/>
                  </a:cubicBezTo>
                  <a:cubicBezTo>
                    <a:pt x="83" y="102"/>
                    <a:pt x="1" y="198"/>
                    <a:pt x="1" y="314"/>
                  </a:cubicBezTo>
                  <a:lnTo>
                    <a:pt x="1" y="569"/>
                  </a:lnTo>
                  <a:cubicBezTo>
                    <a:pt x="1" y="730"/>
                    <a:pt x="121" y="811"/>
                    <a:pt x="241" y="811"/>
                  </a:cubicBezTo>
                  <a:cubicBezTo>
                    <a:pt x="362" y="811"/>
                    <a:pt x="482" y="730"/>
                    <a:pt x="482" y="569"/>
                  </a:cubicBezTo>
                  <a:lnTo>
                    <a:pt x="482" y="516"/>
                  </a:lnTo>
                  <a:cubicBezTo>
                    <a:pt x="633" y="492"/>
                    <a:pt x="786" y="480"/>
                    <a:pt x="939" y="480"/>
                  </a:cubicBezTo>
                  <a:cubicBezTo>
                    <a:pt x="1181" y="480"/>
                    <a:pt x="1425" y="510"/>
                    <a:pt x="1661" y="569"/>
                  </a:cubicBezTo>
                  <a:cubicBezTo>
                    <a:pt x="1834" y="612"/>
                    <a:pt x="2002" y="679"/>
                    <a:pt x="2161" y="771"/>
                  </a:cubicBezTo>
                  <a:cubicBezTo>
                    <a:pt x="2201" y="793"/>
                    <a:pt x="2241" y="803"/>
                    <a:pt x="2279" y="803"/>
                  </a:cubicBezTo>
                  <a:cubicBezTo>
                    <a:pt x="2480" y="803"/>
                    <a:pt x="2620" y="526"/>
                    <a:pt x="2426" y="372"/>
                  </a:cubicBezTo>
                  <a:cubicBezTo>
                    <a:pt x="2395" y="352"/>
                    <a:pt x="1857" y="1"/>
                    <a:pt x="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83"/>
            <p:cNvSpPr/>
            <p:nvPr/>
          </p:nvSpPr>
          <p:spPr>
            <a:xfrm>
              <a:off x="5344291" y="3153230"/>
              <a:ext cx="12668" cy="46239"/>
            </a:xfrm>
            <a:custGeom>
              <a:avLst/>
              <a:gdLst/>
              <a:ahLst/>
              <a:cxnLst/>
              <a:rect l="l" t="t" r="r" b="b"/>
              <a:pathLst>
                <a:path w="483" h="1763" extrusionOk="0">
                  <a:moveTo>
                    <a:pt x="241" y="1"/>
                  </a:moveTo>
                  <a:cubicBezTo>
                    <a:pt x="112" y="1"/>
                    <a:pt x="1" y="106"/>
                    <a:pt x="1" y="241"/>
                  </a:cubicBezTo>
                  <a:lnTo>
                    <a:pt x="1" y="1521"/>
                  </a:lnTo>
                  <a:cubicBezTo>
                    <a:pt x="1" y="1682"/>
                    <a:pt x="121" y="1763"/>
                    <a:pt x="241" y="1763"/>
                  </a:cubicBezTo>
                  <a:cubicBezTo>
                    <a:pt x="362" y="1763"/>
                    <a:pt x="482" y="1682"/>
                    <a:pt x="482" y="1521"/>
                  </a:cubicBezTo>
                  <a:lnTo>
                    <a:pt x="482" y="241"/>
                  </a:lnTo>
                  <a:cubicBezTo>
                    <a:pt x="482" y="106"/>
                    <a:pt x="376"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83"/>
            <p:cNvSpPr/>
            <p:nvPr/>
          </p:nvSpPr>
          <p:spPr>
            <a:xfrm>
              <a:off x="5310720" y="2964943"/>
              <a:ext cx="173941" cy="234526"/>
            </a:xfrm>
            <a:custGeom>
              <a:avLst/>
              <a:gdLst/>
              <a:ahLst/>
              <a:cxnLst/>
              <a:rect l="l" t="t" r="r" b="b"/>
              <a:pathLst>
                <a:path w="6632" h="8942" extrusionOk="0">
                  <a:moveTo>
                    <a:pt x="5125" y="482"/>
                  </a:moveTo>
                  <a:lnTo>
                    <a:pt x="5125" y="1675"/>
                  </a:lnTo>
                  <a:cubicBezTo>
                    <a:pt x="5125" y="1877"/>
                    <a:pt x="5082" y="2074"/>
                    <a:pt x="4991" y="2257"/>
                  </a:cubicBezTo>
                  <a:lnTo>
                    <a:pt x="4899" y="2445"/>
                  </a:lnTo>
                  <a:cubicBezTo>
                    <a:pt x="4880" y="2474"/>
                    <a:pt x="4870" y="2512"/>
                    <a:pt x="4870" y="2551"/>
                  </a:cubicBezTo>
                  <a:lnTo>
                    <a:pt x="4870" y="3061"/>
                  </a:lnTo>
                  <a:cubicBezTo>
                    <a:pt x="4870" y="3924"/>
                    <a:pt x="4173" y="4616"/>
                    <a:pt x="3320" y="4616"/>
                  </a:cubicBezTo>
                  <a:cubicBezTo>
                    <a:pt x="3303" y="4616"/>
                    <a:pt x="3286" y="4615"/>
                    <a:pt x="3268" y="4615"/>
                  </a:cubicBezTo>
                  <a:cubicBezTo>
                    <a:pt x="2436" y="4591"/>
                    <a:pt x="1762" y="3859"/>
                    <a:pt x="1762" y="2989"/>
                  </a:cubicBezTo>
                  <a:lnTo>
                    <a:pt x="1762" y="2551"/>
                  </a:lnTo>
                  <a:cubicBezTo>
                    <a:pt x="1762" y="2512"/>
                    <a:pt x="1752" y="2474"/>
                    <a:pt x="1738" y="2445"/>
                  </a:cubicBezTo>
                  <a:lnTo>
                    <a:pt x="1642" y="2257"/>
                  </a:lnTo>
                  <a:cubicBezTo>
                    <a:pt x="1550" y="2074"/>
                    <a:pt x="1507" y="1877"/>
                    <a:pt x="1507" y="1675"/>
                  </a:cubicBezTo>
                  <a:cubicBezTo>
                    <a:pt x="1507" y="1016"/>
                    <a:pt x="2036" y="482"/>
                    <a:pt x="2696" y="482"/>
                  </a:cubicBezTo>
                  <a:close/>
                  <a:moveTo>
                    <a:pt x="2522" y="4928"/>
                  </a:moveTo>
                  <a:cubicBezTo>
                    <a:pt x="2753" y="5029"/>
                    <a:pt x="3004" y="5086"/>
                    <a:pt x="3254" y="5096"/>
                  </a:cubicBezTo>
                  <a:lnTo>
                    <a:pt x="3254" y="5091"/>
                  </a:lnTo>
                  <a:lnTo>
                    <a:pt x="3311" y="5091"/>
                  </a:lnTo>
                  <a:cubicBezTo>
                    <a:pt x="3581" y="5091"/>
                    <a:pt x="3846" y="5038"/>
                    <a:pt x="4096" y="4937"/>
                  </a:cubicBezTo>
                  <a:lnTo>
                    <a:pt x="4096" y="5264"/>
                  </a:lnTo>
                  <a:cubicBezTo>
                    <a:pt x="4096" y="5337"/>
                    <a:pt x="4105" y="5409"/>
                    <a:pt x="4125" y="5476"/>
                  </a:cubicBezTo>
                  <a:lnTo>
                    <a:pt x="3311" y="6092"/>
                  </a:lnTo>
                  <a:lnTo>
                    <a:pt x="2493" y="5476"/>
                  </a:lnTo>
                  <a:cubicBezTo>
                    <a:pt x="2513" y="5409"/>
                    <a:pt x="2522" y="5337"/>
                    <a:pt x="2522" y="5264"/>
                  </a:cubicBezTo>
                  <a:lnTo>
                    <a:pt x="2522" y="4928"/>
                  </a:lnTo>
                  <a:close/>
                  <a:moveTo>
                    <a:pt x="2696" y="0"/>
                  </a:moveTo>
                  <a:cubicBezTo>
                    <a:pt x="1777" y="5"/>
                    <a:pt x="1026" y="751"/>
                    <a:pt x="1026" y="1675"/>
                  </a:cubicBezTo>
                  <a:cubicBezTo>
                    <a:pt x="1026" y="1949"/>
                    <a:pt x="1093" y="2219"/>
                    <a:pt x="1214" y="2469"/>
                  </a:cubicBezTo>
                  <a:lnTo>
                    <a:pt x="1281" y="2604"/>
                  </a:lnTo>
                  <a:lnTo>
                    <a:pt x="1281" y="2984"/>
                  </a:lnTo>
                  <a:cubicBezTo>
                    <a:pt x="1281" y="3619"/>
                    <a:pt x="1565" y="4225"/>
                    <a:pt x="2051" y="4629"/>
                  </a:cubicBezTo>
                  <a:lnTo>
                    <a:pt x="2051" y="5269"/>
                  </a:lnTo>
                  <a:cubicBezTo>
                    <a:pt x="2051" y="5380"/>
                    <a:pt x="1983" y="5486"/>
                    <a:pt x="1873" y="5524"/>
                  </a:cubicBezTo>
                  <a:lnTo>
                    <a:pt x="655" y="5981"/>
                  </a:lnTo>
                  <a:cubicBezTo>
                    <a:pt x="266" y="6131"/>
                    <a:pt x="6" y="6506"/>
                    <a:pt x="1" y="6925"/>
                  </a:cubicBezTo>
                  <a:lnTo>
                    <a:pt x="1" y="8700"/>
                  </a:lnTo>
                  <a:cubicBezTo>
                    <a:pt x="1" y="8861"/>
                    <a:pt x="121" y="8942"/>
                    <a:pt x="242" y="8942"/>
                  </a:cubicBezTo>
                  <a:cubicBezTo>
                    <a:pt x="362" y="8942"/>
                    <a:pt x="482" y="8861"/>
                    <a:pt x="482" y="8700"/>
                  </a:cubicBezTo>
                  <a:lnTo>
                    <a:pt x="482" y="6925"/>
                  </a:lnTo>
                  <a:cubicBezTo>
                    <a:pt x="482" y="6703"/>
                    <a:pt x="622" y="6506"/>
                    <a:pt x="829" y="6429"/>
                  </a:cubicBezTo>
                  <a:lnTo>
                    <a:pt x="2046" y="5972"/>
                  </a:lnTo>
                  <a:cubicBezTo>
                    <a:pt x="2109" y="5948"/>
                    <a:pt x="2171" y="5914"/>
                    <a:pt x="2224" y="5876"/>
                  </a:cubicBezTo>
                  <a:lnTo>
                    <a:pt x="3076" y="6511"/>
                  </a:lnTo>
                  <a:lnTo>
                    <a:pt x="3076" y="8700"/>
                  </a:lnTo>
                  <a:cubicBezTo>
                    <a:pt x="3076" y="8859"/>
                    <a:pt x="3196" y="8938"/>
                    <a:pt x="3316" y="8938"/>
                  </a:cubicBezTo>
                  <a:cubicBezTo>
                    <a:pt x="3437" y="8938"/>
                    <a:pt x="3557" y="8859"/>
                    <a:pt x="3557" y="8700"/>
                  </a:cubicBezTo>
                  <a:lnTo>
                    <a:pt x="3557" y="6511"/>
                  </a:lnTo>
                  <a:lnTo>
                    <a:pt x="4409" y="5876"/>
                  </a:lnTo>
                  <a:cubicBezTo>
                    <a:pt x="4461" y="5914"/>
                    <a:pt x="4524" y="5948"/>
                    <a:pt x="4587" y="5972"/>
                  </a:cubicBezTo>
                  <a:lnTo>
                    <a:pt x="5809" y="6429"/>
                  </a:lnTo>
                  <a:cubicBezTo>
                    <a:pt x="6011" y="6506"/>
                    <a:pt x="6150" y="6703"/>
                    <a:pt x="6150" y="6925"/>
                  </a:cubicBezTo>
                  <a:cubicBezTo>
                    <a:pt x="6150" y="7086"/>
                    <a:pt x="6271" y="7166"/>
                    <a:pt x="6391" y="7166"/>
                  </a:cubicBezTo>
                  <a:cubicBezTo>
                    <a:pt x="6511" y="7166"/>
                    <a:pt x="6632" y="7086"/>
                    <a:pt x="6632" y="6925"/>
                  </a:cubicBezTo>
                  <a:cubicBezTo>
                    <a:pt x="6632" y="6506"/>
                    <a:pt x="6367" y="6131"/>
                    <a:pt x="5977" y="5981"/>
                  </a:cubicBezTo>
                  <a:lnTo>
                    <a:pt x="4760" y="5524"/>
                  </a:lnTo>
                  <a:cubicBezTo>
                    <a:pt x="4654" y="5486"/>
                    <a:pt x="4582" y="5380"/>
                    <a:pt x="4582" y="5269"/>
                  </a:cubicBezTo>
                  <a:lnTo>
                    <a:pt x="4582" y="4653"/>
                  </a:lnTo>
                  <a:cubicBezTo>
                    <a:pt x="4635" y="4615"/>
                    <a:pt x="4683" y="4572"/>
                    <a:pt x="4731" y="4523"/>
                  </a:cubicBezTo>
                  <a:cubicBezTo>
                    <a:pt x="5130" y="4139"/>
                    <a:pt x="5352" y="3614"/>
                    <a:pt x="5352" y="3061"/>
                  </a:cubicBezTo>
                  <a:lnTo>
                    <a:pt x="5352" y="2604"/>
                  </a:lnTo>
                  <a:lnTo>
                    <a:pt x="5419" y="2469"/>
                  </a:lnTo>
                  <a:cubicBezTo>
                    <a:pt x="5544" y="2223"/>
                    <a:pt x="5607" y="1949"/>
                    <a:pt x="5607" y="1675"/>
                  </a:cubicBezTo>
                  <a:lnTo>
                    <a:pt x="5607" y="241"/>
                  </a:lnTo>
                  <a:cubicBezTo>
                    <a:pt x="5607" y="111"/>
                    <a:pt x="5501" y="0"/>
                    <a:pt x="53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83"/>
            <p:cNvSpPr/>
            <p:nvPr/>
          </p:nvSpPr>
          <p:spPr>
            <a:xfrm>
              <a:off x="5579290" y="2958229"/>
              <a:ext cx="160801" cy="241162"/>
            </a:xfrm>
            <a:custGeom>
              <a:avLst/>
              <a:gdLst/>
              <a:ahLst/>
              <a:cxnLst/>
              <a:rect l="l" t="t" r="r" b="b"/>
              <a:pathLst>
                <a:path w="6131" h="9195" extrusionOk="0">
                  <a:moveTo>
                    <a:pt x="3070" y="485"/>
                  </a:moveTo>
                  <a:cubicBezTo>
                    <a:pt x="3136" y="485"/>
                    <a:pt x="3203" y="487"/>
                    <a:pt x="3268" y="492"/>
                  </a:cubicBezTo>
                  <a:cubicBezTo>
                    <a:pt x="4312" y="588"/>
                    <a:pt x="5130" y="1507"/>
                    <a:pt x="5139" y="2576"/>
                  </a:cubicBezTo>
                  <a:cubicBezTo>
                    <a:pt x="5139" y="3596"/>
                    <a:pt x="5385" y="4539"/>
                    <a:pt x="5592" y="5034"/>
                  </a:cubicBezTo>
                  <a:cubicBezTo>
                    <a:pt x="5592" y="5039"/>
                    <a:pt x="5587" y="5049"/>
                    <a:pt x="5582" y="5054"/>
                  </a:cubicBezTo>
                  <a:cubicBezTo>
                    <a:pt x="5370" y="5203"/>
                    <a:pt x="4899" y="5472"/>
                    <a:pt x="4090" y="5641"/>
                  </a:cubicBezTo>
                  <a:cubicBezTo>
                    <a:pt x="4081" y="5617"/>
                    <a:pt x="4081" y="5593"/>
                    <a:pt x="4081" y="5564"/>
                  </a:cubicBezTo>
                  <a:lnTo>
                    <a:pt x="4081" y="5083"/>
                  </a:lnTo>
                  <a:cubicBezTo>
                    <a:pt x="4393" y="4905"/>
                    <a:pt x="4658" y="4640"/>
                    <a:pt x="4841" y="4322"/>
                  </a:cubicBezTo>
                  <a:cubicBezTo>
                    <a:pt x="5173" y="3726"/>
                    <a:pt x="5053" y="2970"/>
                    <a:pt x="4552" y="2508"/>
                  </a:cubicBezTo>
                  <a:cubicBezTo>
                    <a:pt x="4196" y="2186"/>
                    <a:pt x="3566" y="1801"/>
                    <a:pt x="2555" y="1801"/>
                  </a:cubicBezTo>
                  <a:cubicBezTo>
                    <a:pt x="2493" y="1801"/>
                    <a:pt x="2430" y="1825"/>
                    <a:pt x="2387" y="1868"/>
                  </a:cubicBezTo>
                  <a:lnTo>
                    <a:pt x="1877" y="2383"/>
                  </a:lnTo>
                  <a:cubicBezTo>
                    <a:pt x="1723" y="2556"/>
                    <a:pt x="1876" y="2781"/>
                    <a:pt x="2058" y="2781"/>
                  </a:cubicBezTo>
                  <a:cubicBezTo>
                    <a:pt x="2110" y="2781"/>
                    <a:pt x="2164" y="2763"/>
                    <a:pt x="2214" y="2720"/>
                  </a:cubicBezTo>
                  <a:lnTo>
                    <a:pt x="2656" y="2277"/>
                  </a:lnTo>
                  <a:cubicBezTo>
                    <a:pt x="3296" y="2297"/>
                    <a:pt x="3826" y="2494"/>
                    <a:pt x="4225" y="2860"/>
                  </a:cubicBezTo>
                  <a:cubicBezTo>
                    <a:pt x="4567" y="3177"/>
                    <a:pt x="4649" y="3682"/>
                    <a:pt x="4422" y="4087"/>
                  </a:cubicBezTo>
                  <a:cubicBezTo>
                    <a:pt x="4143" y="4584"/>
                    <a:pt x="3619" y="4874"/>
                    <a:pt x="3071" y="4874"/>
                  </a:cubicBezTo>
                  <a:cubicBezTo>
                    <a:pt x="2939" y="4874"/>
                    <a:pt x="2807" y="4857"/>
                    <a:pt x="2676" y="4823"/>
                  </a:cubicBezTo>
                  <a:cubicBezTo>
                    <a:pt x="1992" y="4645"/>
                    <a:pt x="1516" y="4024"/>
                    <a:pt x="1516" y="3322"/>
                  </a:cubicBezTo>
                  <a:cubicBezTo>
                    <a:pt x="1516" y="3160"/>
                    <a:pt x="1396" y="3080"/>
                    <a:pt x="1275" y="3080"/>
                  </a:cubicBezTo>
                  <a:cubicBezTo>
                    <a:pt x="1155" y="3080"/>
                    <a:pt x="1035" y="3160"/>
                    <a:pt x="1035" y="3322"/>
                  </a:cubicBezTo>
                  <a:cubicBezTo>
                    <a:pt x="1035" y="4048"/>
                    <a:pt x="1425" y="4722"/>
                    <a:pt x="2055" y="5083"/>
                  </a:cubicBezTo>
                  <a:lnTo>
                    <a:pt x="2055" y="5564"/>
                  </a:lnTo>
                  <a:cubicBezTo>
                    <a:pt x="2055" y="5593"/>
                    <a:pt x="2055" y="5617"/>
                    <a:pt x="2045" y="5641"/>
                  </a:cubicBezTo>
                  <a:cubicBezTo>
                    <a:pt x="1237" y="5472"/>
                    <a:pt x="765" y="5203"/>
                    <a:pt x="554" y="5054"/>
                  </a:cubicBezTo>
                  <a:cubicBezTo>
                    <a:pt x="549" y="5049"/>
                    <a:pt x="544" y="5039"/>
                    <a:pt x="549" y="5030"/>
                  </a:cubicBezTo>
                  <a:lnTo>
                    <a:pt x="549" y="5030"/>
                  </a:lnTo>
                  <a:lnTo>
                    <a:pt x="549" y="5034"/>
                  </a:lnTo>
                  <a:cubicBezTo>
                    <a:pt x="756" y="4539"/>
                    <a:pt x="1001" y="3596"/>
                    <a:pt x="1006" y="2576"/>
                  </a:cubicBezTo>
                  <a:cubicBezTo>
                    <a:pt x="1006" y="1503"/>
                    <a:pt x="1829" y="588"/>
                    <a:pt x="2873" y="492"/>
                  </a:cubicBezTo>
                  <a:cubicBezTo>
                    <a:pt x="2938" y="487"/>
                    <a:pt x="3004" y="485"/>
                    <a:pt x="3070" y="485"/>
                  </a:cubicBezTo>
                  <a:close/>
                  <a:moveTo>
                    <a:pt x="3600" y="5285"/>
                  </a:moveTo>
                  <a:lnTo>
                    <a:pt x="3600" y="5564"/>
                  </a:lnTo>
                  <a:cubicBezTo>
                    <a:pt x="3600" y="5852"/>
                    <a:pt x="3758" y="6112"/>
                    <a:pt x="4013" y="6237"/>
                  </a:cubicBezTo>
                  <a:lnTo>
                    <a:pt x="4167" y="6314"/>
                  </a:lnTo>
                  <a:cubicBezTo>
                    <a:pt x="3932" y="6695"/>
                    <a:pt x="3518" y="6921"/>
                    <a:pt x="3070" y="6921"/>
                  </a:cubicBezTo>
                  <a:lnTo>
                    <a:pt x="3070" y="6926"/>
                  </a:lnTo>
                  <a:cubicBezTo>
                    <a:pt x="2623" y="6921"/>
                    <a:pt x="2209" y="6695"/>
                    <a:pt x="1973" y="6314"/>
                  </a:cubicBezTo>
                  <a:lnTo>
                    <a:pt x="2127" y="6237"/>
                  </a:lnTo>
                  <a:cubicBezTo>
                    <a:pt x="2382" y="6112"/>
                    <a:pt x="2541" y="5852"/>
                    <a:pt x="2541" y="5564"/>
                  </a:cubicBezTo>
                  <a:lnTo>
                    <a:pt x="2541" y="5285"/>
                  </a:lnTo>
                  <a:cubicBezTo>
                    <a:pt x="2714" y="5330"/>
                    <a:pt x="2892" y="5353"/>
                    <a:pt x="3070" y="5353"/>
                  </a:cubicBezTo>
                  <a:cubicBezTo>
                    <a:pt x="3248" y="5353"/>
                    <a:pt x="3426" y="5330"/>
                    <a:pt x="3600" y="5285"/>
                  </a:cubicBezTo>
                  <a:close/>
                  <a:moveTo>
                    <a:pt x="3068" y="0"/>
                  </a:moveTo>
                  <a:cubicBezTo>
                    <a:pt x="2988" y="0"/>
                    <a:pt x="2909" y="4"/>
                    <a:pt x="2830" y="11"/>
                  </a:cubicBezTo>
                  <a:cubicBezTo>
                    <a:pt x="1540" y="131"/>
                    <a:pt x="530" y="1252"/>
                    <a:pt x="520" y="2571"/>
                  </a:cubicBezTo>
                  <a:cubicBezTo>
                    <a:pt x="515" y="3519"/>
                    <a:pt x="294" y="4390"/>
                    <a:pt x="106" y="4847"/>
                  </a:cubicBezTo>
                  <a:cubicBezTo>
                    <a:pt x="15" y="5063"/>
                    <a:pt x="87" y="5309"/>
                    <a:pt x="279" y="5443"/>
                  </a:cubicBezTo>
                  <a:cubicBezTo>
                    <a:pt x="482" y="5583"/>
                    <a:pt x="881" y="5819"/>
                    <a:pt x="1521" y="6002"/>
                  </a:cubicBezTo>
                  <a:lnTo>
                    <a:pt x="568" y="6478"/>
                  </a:lnTo>
                  <a:cubicBezTo>
                    <a:pt x="318" y="6603"/>
                    <a:pt x="130" y="6824"/>
                    <a:pt x="53" y="7094"/>
                  </a:cubicBezTo>
                  <a:cubicBezTo>
                    <a:pt x="0" y="7224"/>
                    <a:pt x="73" y="7368"/>
                    <a:pt x="207" y="7411"/>
                  </a:cubicBezTo>
                  <a:cubicBezTo>
                    <a:pt x="230" y="7418"/>
                    <a:pt x="252" y="7421"/>
                    <a:pt x="275" y="7421"/>
                  </a:cubicBezTo>
                  <a:cubicBezTo>
                    <a:pt x="386" y="7421"/>
                    <a:pt x="486" y="7345"/>
                    <a:pt x="510" y="7229"/>
                  </a:cubicBezTo>
                  <a:cubicBezTo>
                    <a:pt x="554" y="7089"/>
                    <a:pt x="650" y="6974"/>
                    <a:pt x="780" y="6906"/>
                  </a:cubicBezTo>
                  <a:lnTo>
                    <a:pt x="1535" y="6526"/>
                  </a:lnTo>
                  <a:cubicBezTo>
                    <a:pt x="1879" y="7108"/>
                    <a:pt x="2472" y="7399"/>
                    <a:pt x="3065" y="7399"/>
                  </a:cubicBezTo>
                  <a:cubicBezTo>
                    <a:pt x="3658" y="7399"/>
                    <a:pt x="4252" y="7108"/>
                    <a:pt x="4596" y="6526"/>
                  </a:cubicBezTo>
                  <a:lnTo>
                    <a:pt x="5356" y="6906"/>
                  </a:lnTo>
                  <a:cubicBezTo>
                    <a:pt x="5534" y="6993"/>
                    <a:pt x="5649" y="7181"/>
                    <a:pt x="5645" y="7378"/>
                  </a:cubicBezTo>
                  <a:lnTo>
                    <a:pt x="5645" y="8956"/>
                  </a:lnTo>
                  <a:cubicBezTo>
                    <a:pt x="5645" y="9115"/>
                    <a:pt x="5765" y="9194"/>
                    <a:pt x="5885" y="9194"/>
                  </a:cubicBezTo>
                  <a:cubicBezTo>
                    <a:pt x="6005" y="9194"/>
                    <a:pt x="6126" y="9115"/>
                    <a:pt x="6126" y="8956"/>
                  </a:cubicBezTo>
                  <a:lnTo>
                    <a:pt x="6126" y="7383"/>
                  </a:lnTo>
                  <a:cubicBezTo>
                    <a:pt x="6131" y="7002"/>
                    <a:pt x="5914" y="6651"/>
                    <a:pt x="5572" y="6483"/>
                  </a:cubicBezTo>
                  <a:lnTo>
                    <a:pt x="4615" y="6002"/>
                  </a:lnTo>
                  <a:cubicBezTo>
                    <a:pt x="5255" y="5819"/>
                    <a:pt x="5654" y="5578"/>
                    <a:pt x="5856" y="5443"/>
                  </a:cubicBezTo>
                  <a:cubicBezTo>
                    <a:pt x="6049" y="5309"/>
                    <a:pt x="6121" y="5063"/>
                    <a:pt x="6029" y="4847"/>
                  </a:cubicBezTo>
                  <a:cubicBezTo>
                    <a:pt x="5842" y="4390"/>
                    <a:pt x="5620" y="3519"/>
                    <a:pt x="5616" y="2571"/>
                  </a:cubicBezTo>
                  <a:cubicBezTo>
                    <a:pt x="5611" y="1252"/>
                    <a:pt x="4596" y="131"/>
                    <a:pt x="3311" y="11"/>
                  </a:cubicBezTo>
                  <a:cubicBezTo>
                    <a:pt x="3229" y="4"/>
                    <a:pt x="3148" y="0"/>
                    <a:pt x="3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83"/>
            <p:cNvSpPr/>
            <p:nvPr/>
          </p:nvSpPr>
          <p:spPr>
            <a:xfrm>
              <a:off x="5700565" y="3159918"/>
              <a:ext cx="12642" cy="39446"/>
            </a:xfrm>
            <a:custGeom>
              <a:avLst/>
              <a:gdLst/>
              <a:ahLst/>
              <a:cxnLst/>
              <a:rect l="l" t="t" r="r" b="b"/>
              <a:pathLst>
                <a:path w="482" h="1504" extrusionOk="0">
                  <a:moveTo>
                    <a:pt x="241" y="1"/>
                  </a:moveTo>
                  <a:cubicBezTo>
                    <a:pt x="106" y="1"/>
                    <a:pt x="0" y="106"/>
                    <a:pt x="0" y="241"/>
                  </a:cubicBezTo>
                  <a:lnTo>
                    <a:pt x="0" y="1261"/>
                  </a:lnTo>
                  <a:cubicBezTo>
                    <a:pt x="0" y="1422"/>
                    <a:pt x="121" y="1503"/>
                    <a:pt x="241" y="1503"/>
                  </a:cubicBezTo>
                  <a:cubicBezTo>
                    <a:pt x="361" y="1503"/>
                    <a:pt x="482" y="1422"/>
                    <a:pt x="482" y="1261"/>
                  </a:cubicBezTo>
                  <a:lnTo>
                    <a:pt x="482" y="241"/>
                  </a:lnTo>
                  <a:cubicBezTo>
                    <a:pt x="482" y="106"/>
                    <a:pt x="371"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83"/>
            <p:cNvSpPr/>
            <p:nvPr/>
          </p:nvSpPr>
          <p:spPr>
            <a:xfrm>
              <a:off x="5517078" y="3180113"/>
              <a:ext cx="14661" cy="12642"/>
            </a:xfrm>
            <a:custGeom>
              <a:avLst/>
              <a:gdLst/>
              <a:ahLst/>
              <a:cxnLst/>
              <a:rect l="l" t="t" r="r" b="b"/>
              <a:pathLst>
                <a:path w="559" h="482" extrusionOk="0">
                  <a:moveTo>
                    <a:pt x="326" y="0"/>
                  </a:moveTo>
                  <a:cubicBezTo>
                    <a:pt x="323" y="0"/>
                    <a:pt x="321" y="0"/>
                    <a:pt x="318" y="0"/>
                  </a:cubicBezTo>
                  <a:cubicBezTo>
                    <a:pt x="106" y="0"/>
                    <a:pt x="0" y="260"/>
                    <a:pt x="149" y="409"/>
                  </a:cubicBezTo>
                  <a:cubicBezTo>
                    <a:pt x="199" y="459"/>
                    <a:pt x="259" y="481"/>
                    <a:pt x="318" y="481"/>
                  </a:cubicBezTo>
                  <a:cubicBezTo>
                    <a:pt x="442" y="481"/>
                    <a:pt x="558" y="384"/>
                    <a:pt x="558" y="241"/>
                  </a:cubicBezTo>
                  <a:cubicBezTo>
                    <a:pt x="558" y="109"/>
                    <a:pt x="457"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83"/>
            <p:cNvSpPr/>
            <p:nvPr/>
          </p:nvSpPr>
          <p:spPr>
            <a:xfrm>
              <a:off x="5417492" y="3160128"/>
              <a:ext cx="89514" cy="53189"/>
            </a:xfrm>
            <a:custGeom>
              <a:avLst/>
              <a:gdLst/>
              <a:ahLst/>
              <a:cxnLst/>
              <a:rect l="l" t="t" r="r" b="b"/>
              <a:pathLst>
                <a:path w="3413" h="2028" extrusionOk="0">
                  <a:moveTo>
                    <a:pt x="1282" y="0"/>
                  </a:moveTo>
                  <a:cubicBezTo>
                    <a:pt x="1240" y="0"/>
                    <a:pt x="1195" y="12"/>
                    <a:pt x="1151" y="41"/>
                  </a:cubicBezTo>
                  <a:lnTo>
                    <a:pt x="131" y="811"/>
                  </a:lnTo>
                  <a:cubicBezTo>
                    <a:pt x="1" y="907"/>
                    <a:pt x="1" y="1094"/>
                    <a:pt x="131" y="1191"/>
                  </a:cubicBezTo>
                  <a:lnTo>
                    <a:pt x="1151" y="1961"/>
                  </a:lnTo>
                  <a:cubicBezTo>
                    <a:pt x="1204" y="2008"/>
                    <a:pt x="1259" y="2027"/>
                    <a:pt x="1311" y="2027"/>
                  </a:cubicBezTo>
                  <a:cubicBezTo>
                    <a:pt x="1516" y="2027"/>
                    <a:pt x="1673" y="1725"/>
                    <a:pt x="1439" y="1576"/>
                  </a:cubicBezTo>
                  <a:lnTo>
                    <a:pt x="992" y="1239"/>
                  </a:lnTo>
                  <a:lnTo>
                    <a:pt x="3090" y="1239"/>
                  </a:lnTo>
                  <a:cubicBezTo>
                    <a:pt x="3412" y="1239"/>
                    <a:pt x="3412" y="758"/>
                    <a:pt x="3090" y="758"/>
                  </a:cubicBezTo>
                  <a:lnTo>
                    <a:pt x="3090" y="762"/>
                  </a:lnTo>
                  <a:lnTo>
                    <a:pt x="992" y="762"/>
                  </a:lnTo>
                  <a:lnTo>
                    <a:pt x="1439" y="426"/>
                  </a:lnTo>
                  <a:cubicBezTo>
                    <a:pt x="1621" y="263"/>
                    <a:pt x="1478"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83"/>
            <p:cNvSpPr/>
            <p:nvPr/>
          </p:nvSpPr>
          <p:spPr>
            <a:xfrm>
              <a:off x="5543961" y="3160128"/>
              <a:ext cx="89357" cy="53294"/>
            </a:xfrm>
            <a:custGeom>
              <a:avLst/>
              <a:gdLst/>
              <a:ahLst/>
              <a:cxnLst/>
              <a:rect l="l" t="t" r="r" b="b"/>
              <a:pathLst>
                <a:path w="3407" h="2032" extrusionOk="0">
                  <a:moveTo>
                    <a:pt x="2126" y="0"/>
                  </a:moveTo>
                  <a:cubicBezTo>
                    <a:pt x="1931" y="0"/>
                    <a:pt x="1790" y="263"/>
                    <a:pt x="1968" y="426"/>
                  </a:cubicBezTo>
                  <a:lnTo>
                    <a:pt x="2420" y="762"/>
                  </a:lnTo>
                  <a:lnTo>
                    <a:pt x="322" y="762"/>
                  </a:lnTo>
                  <a:cubicBezTo>
                    <a:pt x="0" y="762"/>
                    <a:pt x="0" y="1244"/>
                    <a:pt x="322" y="1244"/>
                  </a:cubicBezTo>
                  <a:lnTo>
                    <a:pt x="2420" y="1244"/>
                  </a:lnTo>
                  <a:lnTo>
                    <a:pt x="1968" y="1580"/>
                  </a:lnTo>
                  <a:cubicBezTo>
                    <a:pt x="1734" y="1726"/>
                    <a:pt x="1892" y="2032"/>
                    <a:pt x="2097" y="2032"/>
                  </a:cubicBezTo>
                  <a:cubicBezTo>
                    <a:pt x="2149" y="2032"/>
                    <a:pt x="2204" y="2012"/>
                    <a:pt x="2257" y="1965"/>
                  </a:cubicBezTo>
                  <a:lnTo>
                    <a:pt x="3282" y="1195"/>
                  </a:lnTo>
                  <a:cubicBezTo>
                    <a:pt x="3407" y="1099"/>
                    <a:pt x="3407" y="907"/>
                    <a:pt x="3282" y="811"/>
                  </a:cubicBezTo>
                  <a:lnTo>
                    <a:pt x="2257" y="41"/>
                  </a:lnTo>
                  <a:cubicBezTo>
                    <a:pt x="2212" y="12"/>
                    <a:pt x="2168" y="0"/>
                    <a:pt x="2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8" name="Google Shape;16298;p83"/>
          <p:cNvGrpSpPr/>
          <p:nvPr/>
        </p:nvGrpSpPr>
        <p:grpSpPr>
          <a:xfrm>
            <a:off x="4890477" y="2245773"/>
            <a:ext cx="389872" cy="338151"/>
            <a:chOff x="4890477" y="2430348"/>
            <a:chExt cx="389872" cy="338151"/>
          </a:xfrm>
        </p:grpSpPr>
        <p:sp>
          <p:nvSpPr>
            <p:cNvPr id="16299" name="Google Shape;16299;p83"/>
            <p:cNvSpPr/>
            <p:nvPr/>
          </p:nvSpPr>
          <p:spPr>
            <a:xfrm>
              <a:off x="4977054" y="2472521"/>
              <a:ext cx="48364" cy="42305"/>
            </a:xfrm>
            <a:custGeom>
              <a:avLst/>
              <a:gdLst/>
              <a:ahLst/>
              <a:cxnLst/>
              <a:rect l="l" t="t" r="r" b="b"/>
              <a:pathLst>
                <a:path w="1844" h="1613" extrusionOk="0">
                  <a:moveTo>
                    <a:pt x="920" y="0"/>
                  </a:moveTo>
                  <a:cubicBezTo>
                    <a:pt x="415" y="0"/>
                    <a:pt x="1" y="361"/>
                    <a:pt x="1" y="808"/>
                  </a:cubicBezTo>
                  <a:cubicBezTo>
                    <a:pt x="1" y="1251"/>
                    <a:pt x="415" y="1612"/>
                    <a:pt x="920" y="1612"/>
                  </a:cubicBezTo>
                  <a:cubicBezTo>
                    <a:pt x="1430" y="1612"/>
                    <a:pt x="1844" y="1251"/>
                    <a:pt x="1844" y="808"/>
                  </a:cubicBezTo>
                  <a:cubicBezTo>
                    <a:pt x="1844" y="361"/>
                    <a:pt x="1430" y="0"/>
                    <a:pt x="92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83"/>
            <p:cNvSpPr/>
            <p:nvPr/>
          </p:nvSpPr>
          <p:spPr>
            <a:xfrm>
              <a:off x="4977054" y="2472521"/>
              <a:ext cx="33230" cy="42305"/>
            </a:xfrm>
            <a:custGeom>
              <a:avLst/>
              <a:gdLst/>
              <a:ahLst/>
              <a:cxnLst/>
              <a:rect l="l" t="t" r="r" b="b"/>
              <a:pathLst>
                <a:path w="1267" h="1613" extrusionOk="0">
                  <a:moveTo>
                    <a:pt x="920" y="0"/>
                  </a:moveTo>
                  <a:cubicBezTo>
                    <a:pt x="415" y="0"/>
                    <a:pt x="1" y="361"/>
                    <a:pt x="1" y="808"/>
                  </a:cubicBezTo>
                  <a:cubicBezTo>
                    <a:pt x="1" y="1251"/>
                    <a:pt x="415" y="1612"/>
                    <a:pt x="920" y="1612"/>
                  </a:cubicBezTo>
                  <a:cubicBezTo>
                    <a:pt x="1040" y="1612"/>
                    <a:pt x="1156" y="1593"/>
                    <a:pt x="1266" y="1554"/>
                  </a:cubicBezTo>
                  <a:cubicBezTo>
                    <a:pt x="934" y="1434"/>
                    <a:pt x="694" y="1145"/>
                    <a:pt x="694" y="808"/>
                  </a:cubicBezTo>
                  <a:cubicBezTo>
                    <a:pt x="694" y="472"/>
                    <a:pt x="934" y="183"/>
                    <a:pt x="1266" y="63"/>
                  </a:cubicBezTo>
                  <a:cubicBezTo>
                    <a:pt x="1156" y="24"/>
                    <a:pt x="1040" y="0"/>
                    <a:pt x="92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83"/>
            <p:cNvSpPr/>
            <p:nvPr/>
          </p:nvSpPr>
          <p:spPr>
            <a:xfrm>
              <a:off x="4959009" y="2496729"/>
              <a:ext cx="84453" cy="84453"/>
            </a:xfrm>
            <a:custGeom>
              <a:avLst/>
              <a:gdLst/>
              <a:ahLst/>
              <a:cxnLst/>
              <a:rect l="l" t="t" r="r" b="b"/>
              <a:pathLst>
                <a:path w="3220" h="3220" extrusionOk="0">
                  <a:moveTo>
                    <a:pt x="1608" y="1"/>
                  </a:moveTo>
                  <a:cubicBezTo>
                    <a:pt x="718" y="1"/>
                    <a:pt x="1" y="723"/>
                    <a:pt x="1" y="1608"/>
                  </a:cubicBezTo>
                  <a:cubicBezTo>
                    <a:pt x="1" y="2498"/>
                    <a:pt x="718" y="3220"/>
                    <a:pt x="1608" y="3220"/>
                  </a:cubicBezTo>
                  <a:cubicBezTo>
                    <a:pt x="2498" y="3220"/>
                    <a:pt x="3220" y="2498"/>
                    <a:pt x="3220" y="1608"/>
                  </a:cubicBezTo>
                  <a:cubicBezTo>
                    <a:pt x="3220" y="723"/>
                    <a:pt x="2498" y="1"/>
                    <a:pt x="160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83"/>
            <p:cNvSpPr/>
            <p:nvPr/>
          </p:nvSpPr>
          <p:spPr>
            <a:xfrm>
              <a:off x="4974588" y="2496729"/>
              <a:ext cx="70657" cy="76007"/>
            </a:xfrm>
            <a:custGeom>
              <a:avLst/>
              <a:gdLst/>
              <a:ahLst/>
              <a:cxnLst/>
              <a:rect l="l" t="t" r="r" b="b"/>
              <a:pathLst>
                <a:path w="2694" h="2898" extrusionOk="0">
                  <a:moveTo>
                    <a:pt x="1023" y="1"/>
                  </a:moveTo>
                  <a:cubicBezTo>
                    <a:pt x="252" y="1"/>
                    <a:pt x="0" y="1060"/>
                    <a:pt x="691" y="1396"/>
                  </a:cubicBezTo>
                  <a:cubicBezTo>
                    <a:pt x="711" y="1406"/>
                    <a:pt x="730" y="1416"/>
                    <a:pt x="749" y="1425"/>
                  </a:cubicBezTo>
                  <a:lnTo>
                    <a:pt x="1553" y="2878"/>
                  </a:lnTo>
                  <a:cubicBezTo>
                    <a:pt x="1553" y="2878"/>
                    <a:pt x="1764" y="2893"/>
                    <a:pt x="1981" y="2898"/>
                  </a:cubicBezTo>
                  <a:cubicBezTo>
                    <a:pt x="2452" y="2546"/>
                    <a:pt x="2693" y="1969"/>
                    <a:pt x="2611" y="1387"/>
                  </a:cubicBezTo>
                  <a:cubicBezTo>
                    <a:pt x="2520" y="723"/>
                    <a:pt x="2024" y="189"/>
                    <a:pt x="1375" y="39"/>
                  </a:cubicBezTo>
                  <a:cubicBezTo>
                    <a:pt x="1259" y="15"/>
                    <a:pt x="1144" y="1"/>
                    <a:pt x="1028" y="1"/>
                  </a:cubicBezTo>
                  <a:cubicBezTo>
                    <a:pt x="1026" y="1"/>
                    <a:pt x="1025" y="1"/>
                    <a:pt x="102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83"/>
            <p:cNvSpPr/>
            <p:nvPr/>
          </p:nvSpPr>
          <p:spPr>
            <a:xfrm>
              <a:off x="5079656" y="2436406"/>
              <a:ext cx="180996" cy="176721"/>
            </a:xfrm>
            <a:custGeom>
              <a:avLst/>
              <a:gdLst/>
              <a:ahLst/>
              <a:cxnLst/>
              <a:rect l="l" t="t" r="r" b="b"/>
              <a:pathLst>
                <a:path w="6901" h="6738" extrusionOk="0">
                  <a:moveTo>
                    <a:pt x="689" y="1"/>
                  </a:moveTo>
                  <a:cubicBezTo>
                    <a:pt x="309" y="1"/>
                    <a:pt x="1" y="309"/>
                    <a:pt x="1" y="689"/>
                  </a:cubicBezTo>
                  <a:lnTo>
                    <a:pt x="1" y="4370"/>
                  </a:lnTo>
                  <a:cubicBezTo>
                    <a:pt x="1" y="4750"/>
                    <a:pt x="309" y="5063"/>
                    <a:pt x="689" y="5063"/>
                  </a:cubicBezTo>
                  <a:lnTo>
                    <a:pt x="1382" y="5063"/>
                  </a:lnTo>
                  <a:lnTo>
                    <a:pt x="997" y="6593"/>
                  </a:lnTo>
                  <a:cubicBezTo>
                    <a:pt x="975" y="6672"/>
                    <a:pt x="1037" y="6738"/>
                    <a:pt x="1106" y="6738"/>
                  </a:cubicBezTo>
                  <a:cubicBezTo>
                    <a:pt x="1129" y="6738"/>
                    <a:pt x="1153" y="6730"/>
                    <a:pt x="1175" y="6713"/>
                  </a:cubicBezTo>
                  <a:lnTo>
                    <a:pt x="3451" y="5063"/>
                  </a:lnTo>
                  <a:lnTo>
                    <a:pt x="6213" y="5063"/>
                  </a:lnTo>
                  <a:cubicBezTo>
                    <a:pt x="6593" y="5063"/>
                    <a:pt x="6901" y="4750"/>
                    <a:pt x="6901" y="4370"/>
                  </a:cubicBezTo>
                  <a:lnTo>
                    <a:pt x="6901" y="689"/>
                  </a:lnTo>
                  <a:cubicBezTo>
                    <a:pt x="6901" y="309"/>
                    <a:pt x="6593" y="1"/>
                    <a:pt x="6213"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83"/>
            <p:cNvSpPr/>
            <p:nvPr/>
          </p:nvSpPr>
          <p:spPr>
            <a:xfrm>
              <a:off x="4946761" y="2578769"/>
              <a:ext cx="108687" cy="84584"/>
            </a:xfrm>
            <a:custGeom>
              <a:avLst/>
              <a:gdLst/>
              <a:ahLst/>
              <a:cxnLst/>
              <a:rect l="l" t="t" r="r" b="b"/>
              <a:pathLst>
                <a:path w="4144" h="3225" extrusionOk="0">
                  <a:moveTo>
                    <a:pt x="1382" y="1"/>
                  </a:moveTo>
                  <a:lnTo>
                    <a:pt x="1382" y="693"/>
                  </a:lnTo>
                  <a:cubicBezTo>
                    <a:pt x="1382" y="867"/>
                    <a:pt x="1286" y="1025"/>
                    <a:pt x="1132" y="1102"/>
                  </a:cubicBezTo>
                  <a:lnTo>
                    <a:pt x="386" y="1478"/>
                  </a:lnTo>
                  <a:cubicBezTo>
                    <a:pt x="150" y="1593"/>
                    <a:pt x="6" y="1834"/>
                    <a:pt x="1" y="2094"/>
                  </a:cubicBezTo>
                  <a:lnTo>
                    <a:pt x="1" y="3224"/>
                  </a:lnTo>
                  <a:lnTo>
                    <a:pt x="4144" y="3224"/>
                  </a:lnTo>
                  <a:lnTo>
                    <a:pt x="4144" y="2094"/>
                  </a:lnTo>
                  <a:cubicBezTo>
                    <a:pt x="4144" y="1834"/>
                    <a:pt x="3999" y="1593"/>
                    <a:pt x="3769" y="1478"/>
                  </a:cubicBezTo>
                  <a:lnTo>
                    <a:pt x="3023" y="1102"/>
                  </a:lnTo>
                  <a:cubicBezTo>
                    <a:pt x="2864" y="1025"/>
                    <a:pt x="2768" y="867"/>
                    <a:pt x="2768" y="693"/>
                  </a:cubicBezTo>
                  <a:lnTo>
                    <a:pt x="27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83"/>
            <p:cNvSpPr/>
            <p:nvPr/>
          </p:nvSpPr>
          <p:spPr>
            <a:xfrm>
              <a:off x="4946892" y="2610452"/>
              <a:ext cx="108687" cy="91508"/>
            </a:xfrm>
            <a:custGeom>
              <a:avLst/>
              <a:gdLst/>
              <a:ahLst/>
              <a:cxnLst/>
              <a:rect l="l" t="t" r="r" b="b"/>
              <a:pathLst>
                <a:path w="4144" h="3489" extrusionOk="0">
                  <a:moveTo>
                    <a:pt x="915" y="0"/>
                  </a:moveTo>
                  <a:lnTo>
                    <a:pt x="381" y="270"/>
                  </a:lnTo>
                  <a:cubicBezTo>
                    <a:pt x="150" y="385"/>
                    <a:pt x="1" y="621"/>
                    <a:pt x="1" y="886"/>
                  </a:cubicBezTo>
                  <a:lnTo>
                    <a:pt x="1" y="2796"/>
                  </a:lnTo>
                  <a:cubicBezTo>
                    <a:pt x="1" y="3176"/>
                    <a:pt x="309" y="3489"/>
                    <a:pt x="694" y="3489"/>
                  </a:cubicBezTo>
                  <a:lnTo>
                    <a:pt x="4144" y="3489"/>
                  </a:lnTo>
                  <a:lnTo>
                    <a:pt x="4144" y="886"/>
                  </a:lnTo>
                  <a:cubicBezTo>
                    <a:pt x="4144" y="621"/>
                    <a:pt x="3994" y="385"/>
                    <a:pt x="3764" y="270"/>
                  </a:cubicBezTo>
                  <a:lnTo>
                    <a:pt x="3229" y="0"/>
                  </a:lnTo>
                  <a:cubicBezTo>
                    <a:pt x="2763" y="34"/>
                    <a:pt x="2561" y="496"/>
                    <a:pt x="2070" y="496"/>
                  </a:cubicBezTo>
                  <a:cubicBezTo>
                    <a:pt x="1584" y="496"/>
                    <a:pt x="1382" y="34"/>
                    <a:pt x="91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83"/>
            <p:cNvSpPr/>
            <p:nvPr/>
          </p:nvSpPr>
          <p:spPr>
            <a:xfrm>
              <a:off x="4946892" y="2622700"/>
              <a:ext cx="54422" cy="79128"/>
            </a:xfrm>
            <a:custGeom>
              <a:avLst/>
              <a:gdLst/>
              <a:ahLst/>
              <a:cxnLst/>
              <a:rect l="l" t="t" r="r" b="b"/>
              <a:pathLst>
                <a:path w="2075" h="3017" extrusionOk="0">
                  <a:moveTo>
                    <a:pt x="140" y="0"/>
                  </a:moveTo>
                  <a:cubicBezTo>
                    <a:pt x="49" y="120"/>
                    <a:pt x="1" y="265"/>
                    <a:pt x="1" y="414"/>
                  </a:cubicBezTo>
                  <a:lnTo>
                    <a:pt x="1" y="2324"/>
                  </a:lnTo>
                  <a:cubicBezTo>
                    <a:pt x="1" y="2709"/>
                    <a:pt x="309" y="3017"/>
                    <a:pt x="694" y="3017"/>
                  </a:cubicBezTo>
                  <a:lnTo>
                    <a:pt x="2075" y="3017"/>
                  </a:lnTo>
                  <a:lnTo>
                    <a:pt x="2075" y="2098"/>
                  </a:lnTo>
                  <a:lnTo>
                    <a:pt x="1156" y="2098"/>
                  </a:lnTo>
                  <a:cubicBezTo>
                    <a:pt x="1026" y="2098"/>
                    <a:pt x="925" y="1997"/>
                    <a:pt x="920" y="1872"/>
                  </a:cubicBezTo>
                  <a:lnTo>
                    <a:pt x="920" y="847"/>
                  </a:lnTo>
                  <a:cubicBezTo>
                    <a:pt x="920" y="707"/>
                    <a:pt x="857" y="573"/>
                    <a:pt x="751" y="486"/>
                  </a:cubicBezTo>
                  <a:lnTo>
                    <a:pt x="1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83"/>
            <p:cNvSpPr/>
            <p:nvPr/>
          </p:nvSpPr>
          <p:spPr>
            <a:xfrm>
              <a:off x="4965330" y="2533946"/>
              <a:ext cx="72073" cy="59353"/>
            </a:xfrm>
            <a:custGeom>
              <a:avLst/>
              <a:gdLst/>
              <a:ahLst/>
              <a:cxnLst/>
              <a:rect l="l" t="t" r="r" b="b"/>
              <a:pathLst>
                <a:path w="2748" h="2263" extrusionOk="0">
                  <a:moveTo>
                    <a:pt x="1051" y="0"/>
                  </a:moveTo>
                  <a:cubicBezTo>
                    <a:pt x="964" y="0"/>
                    <a:pt x="883" y="51"/>
                    <a:pt x="842" y="131"/>
                  </a:cubicBezTo>
                  <a:cubicBezTo>
                    <a:pt x="770" y="290"/>
                    <a:pt x="659" y="430"/>
                    <a:pt x="530" y="545"/>
                  </a:cubicBezTo>
                  <a:cubicBezTo>
                    <a:pt x="477" y="593"/>
                    <a:pt x="424" y="632"/>
                    <a:pt x="371" y="675"/>
                  </a:cubicBezTo>
                  <a:cubicBezTo>
                    <a:pt x="92" y="863"/>
                    <a:pt x="0" y="1233"/>
                    <a:pt x="149" y="1532"/>
                  </a:cubicBezTo>
                  <a:cubicBezTo>
                    <a:pt x="390" y="1979"/>
                    <a:pt x="857" y="2263"/>
                    <a:pt x="1367" y="2263"/>
                  </a:cubicBezTo>
                  <a:cubicBezTo>
                    <a:pt x="2089" y="2263"/>
                    <a:pt x="2690" y="1705"/>
                    <a:pt x="2743" y="988"/>
                  </a:cubicBezTo>
                  <a:cubicBezTo>
                    <a:pt x="2748" y="920"/>
                    <a:pt x="2719" y="853"/>
                    <a:pt x="2666" y="810"/>
                  </a:cubicBezTo>
                  <a:cubicBezTo>
                    <a:pt x="2214" y="425"/>
                    <a:pt x="1680" y="151"/>
                    <a:pt x="1102" y="6"/>
                  </a:cubicBezTo>
                  <a:cubicBezTo>
                    <a:pt x="1085" y="2"/>
                    <a:pt x="1068" y="0"/>
                    <a:pt x="105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83"/>
            <p:cNvSpPr/>
            <p:nvPr/>
          </p:nvSpPr>
          <p:spPr>
            <a:xfrm>
              <a:off x="4965330" y="2533946"/>
              <a:ext cx="72073" cy="58723"/>
            </a:xfrm>
            <a:custGeom>
              <a:avLst/>
              <a:gdLst/>
              <a:ahLst/>
              <a:cxnLst/>
              <a:rect l="l" t="t" r="r" b="b"/>
              <a:pathLst>
                <a:path w="2748" h="2239" extrusionOk="0">
                  <a:moveTo>
                    <a:pt x="1051" y="0"/>
                  </a:moveTo>
                  <a:cubicBezTo>
                    <a:pt x="964" y="0"/>
                    <a:pt x="883" y="51"/>
                    <a:pt x="842" y="131"/>
                  </a:cubicBezTo>
                  <a:cubicBezTo>
                    <a:pt x="789" y="242"/>
                    <a:pt x="717" y="348"/>
                    <a:pt x="635" y="439"/>
                  </a:cubicBezTo>
                  <a:cubicBezTo>
                    <a:pt x="602" y="478"/>
                    <a:pt x="563" y="511"/>
                    <a:pt x="530" y="545"/>
                  </a:cubicBezTo>
                  <a:cubicBezTo>
                    <a:pt x="481" y="588"/>
                    <a:pt x="428" y="627"/>
                    <a:pt x="376" y="665"/>
                  </a:cubicBezTo>
                  <a:cubicBezTo>
                    <a:pt x="44" y="877"/>
                    <a:pt x="0" y="1301"/>
                    <a:pt x="202" y="1613"/>
                  </a:cubicBezTo>
                  <a:cubicBezTo>
                    <a:pt x="414" y="1950"/>
                    <a:pt x="765" y="2181"/>
                    <a:pt x="1160" y="2239"/>
                  </a:cubicBezTo>
                  <a:cubicBezTo>
                    <a:pt x="881" y="2051"/>
                    <a:pt x="679" y="1801"/>
                    <a:pt x="679" y="1339"/>
                  </a:cubicBezTo>
                  <a:lnTo>
                    <a:pt x="679" y="1156"/>
                  </a:lnTo>
                  <a:cubicBezTo>
                    <a:pt x="727" y="1118"/>
                    <a:pt x="780" y="1079"/>
                    <a:pt x="833" y="1031"/>
                  </a:cubicBezTo>
                  <a:cubicBezTo>
                    <a:pt x="963" y="920"/>
                    <a:pt x="1073" y="791"/>
                    <a:pt x="1165" y="646"/>
                  </a:cubicBezTo>
                  <a:cubicBezTo>
                    <a:pt x="1603" y="781"/>
                    <a:pt x="2012" y="1007"/>
                    <a:pt x="2363" y="1305"/>
                  </a:cubicBezTo>
                  <a:cubicBezTo>
                    <a:pt x="2406" y="1344"/>
                    <a:pt x="2469" y="1397"/>
                    <a:pt x="2599" y="1517"/>
                  </a:cubicBezTo>
                  <a:cubicBezTo>
                    <a:pt x="2676" y="1387"/>
                    <a:pt x="2733" y="1137"/>
                    <a:pt x="2748" y="993"/>
                  </a:cubicBezTo>
                  <a:cubicBezTo>
                    <a:pt x="2748" y="920"/>
                    <a:pt x="2719" y="853"/>
                    <a:pt x="2666" y="805"/>
                  </a:cubicBezTo>
                  <a:cubicBezTo>
                    <a:pt x="2214" y="425"/>
                    <a:pt x="1680" y="151"/>
                    <a:pt x="1102" y="6"/>
                  </a:cubicBezTo>
                  <a:cubicBezTo>
                    <a:pt x="1085" y="2"/>
                    <a:pt x="1068" y="0"/>
                    <a:pt x="105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83"/>
            <p:cNvSpPr/>
            <p:nvPr/>
          </p:nvSpPr>
          <p:spPr>
            <a:xfrm>
              <a:off x="4995229" y="2641479"/>
              <a:ext cx="84453" cy="60481"/>
            </a:xfrm>
            <a:custGeom>
              <a:avLst/>
              <a:gdLst/>
              <a:ahLst/>
              <a:cxnLst/>
              <a:rect l="l" t="t" r="r" b="b"/>
              <a:pathLst>
                <a:path w="3220" h="2306" extrusionOk="0">
                  <a:moveTo>
                    <a:pt x="227" y="1"/>
                  </a:moveTo>
                  <a:cubicBezTo>
                    <a:pt x="102" y="1"/>
                    <a:pt x="1" y="107"/>
                    <a:pt x="1" y="232"/>
                  </a:cubicBezTo>
                  <a:lnTo>
                    <a:pt x="1" y="2075"/>
                  </a:lnTo>
                  <a:cubicBezTo>
                    <a:pt x="1" y="2200"/>
                    <a:pt x="102" y="2306"/>
                    <a:pt x="227" y="2306"/>
                  </a:cubicBezTo>
                  <a:lnTo>
                    <a:pt x="2989" y="2306"/>
                  </a:lnTo>
                  <a:cubicBezTo>
                    <a:pt x="3119" y="2306"/>
                    <a:pt x="3220" y="2200"/>
                    <a:pt x="3220" y="2075"/>
                  </a:cubicBezTo>
                  <a:lnTo>
                    <a:pt x="3220" y="232"/>
                  </a:lnTo>
                  <a:cubicBezTo>
                    <a:pt x="3220" y="107"/>
                    <a:pt x="3119" y="1"/>
                    <a:pt x="2989"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83"/>
            <p:cNvSpPr/>
            <p:nvPr/>
          </p:nvSpPr>
          <p:spPr>
            <a:xfrm>
              <a:off x="4910672" y="2701933"/>
              <a:ext cx="349980" cy="24129"/>
            </a:xfrm>
            <a:custGeom>
              <a:avLst/>
              <a:gdLst/>
              <a:ahLst/>
              <a:cxnLst/>
              <a:rect l="l" t="t" r="r" b="b"/>
              <a:pathLst>
                <a:path w="13344" h="920" extrusionOk="0">
                  <a:moveTo>
                    <a:pt x="1" y="1"/>
                  </a:moveTo>
                  <a:lnTo>
                    <a:pt x="1" y="920"/>
                  </a:lnTo>
                  <a:lnTo>
                    <a:pt x="13344" y="920"/>
                  </a:lnTo>
                  <a:lnTo>
                    <a:pt x="1334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83"/>
            <p:cNvSpPr/>
            <p:nvPr/>
          </p:nvSpPr>
          <p:spPr>
            <a:xfrm>
              <a:off x="4890477" y="2466699"/>
              <a:ext cx="389872" cy="301800"/>
            </a:xfrm>
            <a:custGeom>
              <a:avLst/>
              <a:gdLst/>
              <a:ahLst/>
              <a:cxnLst/>
              <a:rect l="l" t="t" r="r" b="b"/>
              <a:pathLst>
                <a:path w="14865" h="11507" extrusionOk="0">
                  <a:moveTo>
                    <a:pt x="4216" y="429"/>
                  </a:moveTo>
                  <a:cubicBezTo>
                    <a:pt x="4606" y="429"/>
                    <a:pt x="4923" y="694"/>
                    <a:pt x="4923" y="1021"/>
                  </a:cubicBezTo>
                  <a:lnTo>
                    <a:pt x="4923" y="1064"/>
                  </a:lnTo>
                  <a:cubicBezTo>
                    <a:pt x="4700" y="970"/>
                    <a:pt x="4460" y="923"/>
                    <a:pt x="4221" y="923"/>
                  </a:cubicBezTo>
                  <a:cubicBezTo>
                    <a:pt x="3981" y="923"/>
                    <a:pt x="3742" y="970"/>
                    <a:pt x="3518" y="1064"/>
                  </a:cubicBezTo>
                  <a:cubicBezTo>
                    <a:pt x="3513" y="1050"/>
                    <a:pt x="3513" y="1035"/>
                    <a:pt x="3513" y="1021"/>
                  </a:cubicBezTo>
                  <a:cubicBezTo>
                    <a:pt x="3513" y="698"/>
                    <a:pt x="3826" y="429"/>
                    <a:pt x="4216" y="429"/>
                  </a:cubicBezTo>
                  <a:close/>
                  <a:moveTo>
                    <a:pt x="4223" y="1348"/>
                  </a:moveTo>
                  <a:cubicBezTo>
                    <a:pt x="5159" y="1348"/>
                    <a:pt x="5848" y="2269"/>
                    <a:pt x="5544" y="3186"/>
                  </a:cubicBezTo>
                  <a:cubicBezTo>
                    <a:pt x="4933" y="2565"/>
                    <a:pt x="3855" y="2320"/>
                    <a:pt x="3797" y="2310"/>
                  </a:cubicBezTo>
                  <a:cubicBezTo>
                    <a:pt x="3779" y="2305"/>
                    <a:pt x="3760" y="2302"/>
                    <a:pt x="3742" y="2302"/>
                  </a:cubicBezTo>
                  <a:cubicBezTo>
                    <a:pt x="3697" y="2302"/>
                    <a:pt x="3652" y="2318"/>
                    <a:pt x="3615" y="2349"/>
                  </a:cubicBezTo>
                  <a:cubicBezTo>
                    <a:pt x="3562" y="2392"/>
                    <a:pt x="3533" y="2455"/>
                    <a:pt x="3538" y="2517"/>
                  </a:cubicBezTo>
                  <a:cubicBezTo>
                    <a:pt x="3518" y="2638"/>
                    <a:pt x="3461" y="2748"/>
                    <a:pt x="3369" y="2830"/>
                  </a:cubicBezTo>
                  <a:cubicBezTo>
                    <a:pt x="3197" y="2984"/>
                    <a:pt x="3345" y="3210"/>
                    <a:pt x="3515" y="3210"/>
                  </a:cubicBezTo>
                  <a:cubicBezTo>
                    <a:pt x="3568" y="3210"/>
                    <a:pt x="3624" y="3187"/>
                    <a:pt x="3672" y="3133"/>
                  </a:cubicBezTo>
                  <a:cubicBezTo>
                    <a:pt x="3773" y="3032"/>
                    <a:pt x="3855" y="2917"/>
                    <a:pt x="3908" y="2787"/>
                  </a:cubicBezTo>
                  <a:cubicBezTo>
                    <a:pt x="4269" y="2893"/>
                    <a:pt x="5024" y="3167"/>
                    <a:pt x="5361" y="3643"/>
                  </a:cubicBezTo>
                  <a:cubicBezTo>
                    <a:pt x="5267" y="4203"/>
                    <a:pt x="4782" y="4611"/>
                    <a:pt x="4216" y="4611"/>
                  </a:cubicBezTo>
                  <a:cubicBezTo>
                    <a:pt x="4204" y="4611"/>
                    <a:pt x="4191" y="4611"/>
                    <a:pt x="4177" y="4610"/>
                  </a:cubicBezTo>
                  <a:cubicBezTo>
                    <a:pt x="3595" y="4591"/>
                    <a:pt x="3119" y="4148"/>
                    <a:pt x="3052" y="3571"/>
                  </a:cubicBezTo>
                  <a:lnTo>
                    <a:pt x="3056" y="3571"/>
                  </a:lnTo>
                  <a:cubicBezTo>
                    <a:pt x="3052" y="3537"/>
                    <a:pt x="3042" y="3509"/>
                    <a:pt x="3023" y="3480"/>
                  </a:cubicBezTo>
                  <a:cubicBezTo>
                    <a:pt x="2489" y="2609"/>
                    <a:pt x="3037" y="1473"/>
                    <a:pt x="4052" y="1358"/>
                  </a:cubicBezTo>
                  <a:cubicBezTo>
                    <a:pt x="4110" y="1351"/>
                    <a:pt x="4167" y="1348"/>
                    <a:pt x="4223" y="1348"/>
                  </a:cubicBezTo>
                  <a:close/>
                  <a:moveTo>
                    <a:pt x="4692" y="4966"/>
                  </a:moveTo>
                  <a:lnTo>
                    <a:pt x="4692" y="5197"/>
                  </a:lnTo>
                  <a:cubicBezTo>
                    <a:pt x="4692" y="5270"/>
                    <a:pt x="4712" y="5342"/>
                    <a:pt x="4745" y="5409"/>
                  </a:cubicBezTo>
                  <a:lnTo>
                    <a:pt x="4543" y="5602"/>
                  </a:lnTo>
                  <a:cubicBezTo>
                    <a:pt x="4452" y="5688"/>
                    <a:pt x="4334" y="5732"/>
                    <a:pt x="4216" y="5732"/>
                  </a:cubicBezTo>
                  <a:cubicBezTo>
                    <a:pt x="4098" y="5732"/>
                    <a:pt x="3980" y="5688"/>
                    <a:pt x="3889" y="5602"/>
                  </a:cubicBezTo>
                  <a:lnTo>
                    <a:pt x="3687" y="5409"/>
                  </a:lnTo>
                  <a:cubicBezTo>
                    <a:pt x="3720" y="5342"/>
                    <a:pt x="3740" y="5270"/>
                    <a:pt x="3740" y="5197"/>
                  </a:cubicBezTo>
                  <a:lnTo>
                    <a:pt x="3740" y="4966"/>
                  </a:lnTo>
                  <a:cubicBezTo>
                    <a:pt x="3894" y="5015"/>
                    <a:pt x="4052" y="5043"/>
                    <a:pt x="4216" y="5043"/>
                  </a:cubicBezTo>
                  <a:lnTo>
                    <a:pt x="4216" y="5039"/>
                  </a:lnTo>
                  <a:cubicBezTo>
                    <a:pt x="4380" y="5039"/>
                    <a:pt x="4538" y="5015"/>
                    <a:pt x="4692" y="4966"/>
                  </a:cubicBezTo>
                  <a:close/>
                  <a:moveTo>
                    <a:pt x="6983" y="6886"/>
                  </a:moveTo>
                  <a:cubicBezTo>
                    <a:pt x="6992" y="6886"/>
                    <a:pt x="7002" y="6891"/>
                    <a:pt x="7002" y="6901"/>
                  </a:cubicBezTo>
                  <a:lnTo>
                    <a:pt x="7002" y="8744"/>
                  </a:lnTo>
                  <a:cubicBezTo>
                    <a:pt x="7002" y="8753"/>
                    <a:pt x="6992" y="8758"/>
                    <a:pt x="6983" y="8758"/>
                  </a:cubicBezTo>
                  <a:lnTo>
                    <a:pt x="4216" y="8758"/>
                  </a:lnTo>
                  <a:cubicBezTo>
                    <a:pt x="4211" y="8758"/>
                    <a:pt x="4202" y="8753"/>
                    <a:pt x="4202" y="8744"/>
                  </a:cubicBezTo>
                  <a:lnTo>
                    <a:pt x="4202" y="6901"/>
                  </a:lnTo>
                  <a:cubicBezTo>
                    <a:pt x="4202" y="6891"/>
                    <a:pt x="4211" y="6886"/>
                    <a:pt x="4216" y="6886"/>
                  </a:cubicBezTo>
                  <a:close/>
                  <a:moveTo>
                    <a:pt x="5092" y="5674"/>
                  </a:moveTo>
                  <a:lnTo>
                    <a:pt x="5813" y="6035"/>
                  </a:lnTo>
                  <a:cubicBezTo>
                    <a:pt x="5977" y="6116"/>
                    <a:pt x="6078" y="6275"/>
                    <a:pt x="6078" y="6458"/>
                  </a:cubicBezTo>
                  <a:lnTo>
                    <a:pt x="4221" y="6458"/>
                  </a:lnTo>
                  <a:cubicBezTo>
                    <a:pt x="3971" y="6458"/>
                    <a:pt x="3773" y="6655"/>
                    <a:pt x="3773" y="6901"/>
                  </a:cubicBezTo>
                  <a:lnTo>
                    <a:pt x="3773" y="7839"/>
                  </a:lnTo>
                  <a:lnTo>
                    <a:pt x="3282" y="7839"/>
                  </a:lnTo>
                  <a:lnTo>
                    <a:pt x="3282" y="6954"/>
                  </a:lnTo>
                  <a:cubicBezTo>
                    <a:pt x="3275" y="6819"/>
                    <a:pt x="3171" y="6752"/>
                    <a:pt x="3066" y="6752"/>
                  </a:cubicBezTo>
                  <a:cubicBezTo>
                    <a:pt x="2961" y="6752"/>
                    <a:pt x="2857" y="6819"/>
                    <a:pt x="2849" y="6954"/>
                  </a:cubicBezTo>
                  <a:lnTo>
                    <a:pt x="2849" y="8056"/>
                  </a:lnTo>
                  <a:cubicBezTo>
                    <a:pt x="2849" y="8171"/>
                    <a:pt x="2946" y="8267"/>
                    <a:pt x="3066" y="8267"/>
                  </a:cubicBezTo>
                  <a:lnTo>
                    <a:pt x="3773" y="8267"/>
                  </a:lnTo>
                  <a:lnTo>
                    <a:pt x="3773" y="8744"/>
                  </a:lnTo>
                  <a:lnTo>
                    <a:pt x="3773" y="8758"/>
                  </a:lnTo>
                  <a:lnTo>
                    <a:pt x="2835" y="8758"/>
                  </a:lnTo>
                  <a:cubicBezTo>
                    <a:pt x="2832" y="8758"/>
                    <a:pt x="2829" y="8758"/>
                    <a:pt x="2826" y="8758"/>
                  </a:cubicBezTo>
                  <a:cubicBezTo>
                    <a:pt x="2566" y="8758"/>
                    <a:pt x="2359" y="8544"/>
                    <a:pt x="2359" y="8287"/>
                  </a:cubicBezTo>
                  <a:lnTo>
                    <a:pt x="2359" y="8282"/>
                  </a:lnTo>
                  <a:lnTo>
                    <a:pt x="2359" y="6463"/>
                  </a:lnTo>
                  <a:cubicBezTo>
                    <a:pt x="2354" y="6280"/>
                    <a:pt x="2460" y="6116"/>
                    <a:pt x="2618" y="6035"/>
                  </a:cubicBezTo>
                  <a:lnTo>
                    <a:pt x="3340" y="5674"/>
                  </a:lnTo>
                  <a:lnTo>
                    <a:pt x="3590" y="5914"/>
                  </a:lnTo>
                  <a:cubicBezTo>
                    <a:pt x="3766" y="6080"/>
                    <a:pt x="3991" y="6163"/>
                    <a:pt x="4216" y="6163"/>
                  </a:cubicBezTo>
                  <a:cubicBezTo>
                    <a:pt x="4441" y="6163"/>
                    <a:pt x="4666" y="6080"/>
                    <a:pt x="4842" y="5914"/>
                  </a:cubicBezTo>
                  <a:lnTo>
                    <a:pt x="5092" y="5674"/>
                  </a:lnTo>
                  <a:close/>
                  <a:moveTo>
                    <a:pt x="13916" y="9191"/>
                  </a:moveTo>
                  <a:lnTo>
                    <a:pt x="13916" y="9682"/>
                  </a:lnTo>
                  <a:lnTo>
                    <a:pt x="973" y="9682"/>
                  </a:lnTo>
                  <a:lnTo>
                    <a:pt x="973" y="9191"/>
                  </a:lnTo>
                  <a:close/>
                  <a:moveTo>
                    <a:pt x="4216" y="1"/>
                  </a:moveTo>
                  <a:cubicBezTo>
                    <a:pt x="3586" y="1"/>
                    <a:pt x="3076" y="458"/>
                    <a:pt x="3076" y="1021"/>
                  </a:cubicBezTo>
                  <a:cubicBezTo>
                    <a:pt x="3076" y="1112"/>
                    <a:pt x="3090" y="1204"/>
                    <a:pt x="3114" y="1290"/>
                  </a:cubicBezTo>
                  <a:cubicBezTo>
                    <a:pt x="2373" y="1844"/>
                    <a:pt x="2166" y="2864"/>
                    <a:pt x="2628" y="3662"/>
                  </a:cubicBezTo>
                  <a:cubicBezTo>
                    <a:pt x="2691" y="4110"/>
                    <a:pt x="2936" y="4505"/>
                    <a:pt x="3307" y="4760"/>
                  </a:cubicBezTo>
                  <a:lnTo>
                    <a:pt x="3307" y="5197"/>
                  </a:lnTo>
                  <a:cubicBezTo>
                    <a:pt x="3307" y="5202"/>
                    <a:pt x="3302" y="5207"/>
                    <a:pt x="3297" y="5212"/>
                  </a:cubicBezTo>
                  <a:lnTo>
                    <a:pt x="2431" y="5650"/>
                  </a:lnTo>
                  <a:cubicBezTo>
                    <a:pt x="2118" y="5804"/>
                    <a:pt x="1926" y="6116"/>
                    <a:pt x="1926" y="6463"/>
                  </a:cubicBezTo>
                  <a:lnTo>
                    <a:pt x="1926" y="8287"/>
                  </a:lnTo>
                  <a:cubicBezTo>
                    <a:pt x="1926" y="8450"/>
                    <a:pt x="1974" y="8619"/>
                    <a:pt x="2060" y="8758"/>
                  </a:cubicBezTo>
                  <a:lnTo>
                    <a:pt x="299" y="8758"/>
                  </a:lnTo>
                  <a:cubicBezTo>
                    <a:pt x="295" y="8758"/>
                    <a:pt x="290" y="8758"/>
                    <a:pt x="285" y="8758"/>
                  </a:cubicBezTo>
                  <a:cubicBezTo>
                    <a:pt x="1" y="8758"/>
                    <a:pt x="1" y="9191"/>
                    <a:pt x="285" y="9191"/>
                  </a:cubicBezTo>
                  <a:cubicBezTo>
                    <a:pt x="290" y="9191"/>
                    <a:pt x="295" y="9191"/>
                    <a:pt x="299" y="9191"/>
                  </a:cubicBezTo>
                  <a:lnTo>
                    <a:pt x="545" y="9191"/>
                  </a:lnTo>
                  <a:lnTo>
                    <a:pt x="545" y="11279"/>
                  </a:lnTo>
                  <a:cubicBezTo>
                    <a:pt x="535" y="11431"/>
                    <a:pt x="647" y="11507"/>
                    <a:pt x="759" y="11507"/>
                  </a:cubicBezTo>
                  <a:cubicBezTo>
                    <a:pt x="871" y="11507"/>
                    <a:pt x="982" y="11431"/>
                    <a:pt x="973" y="11279"/>
                  </a:cubicBezTo>
                  <a:lnTo>
                    <a:pt x="973" y="10115"/>
                  </a:lnTo>
                  <a:lnTo>
                    <a:pt x="13916" y="10115"/>
                  </a:lnTo>
                  <a:lnTo>
                    <a:pt x="13916" y="11279"/>
                  </a:lnTo>
                  <a:cubicBezTo>
                    <a:pt x="13924" y="11417"/>
                    <a:pt x="14028" y="11485"/>
                    <a:pt x="14133" y="11485"/>
                  </a:cubicBezTo>
                  <a:cubicBezTo>
                    <a:pt x="14238" y="11485"/>
                    <a:pt x="14342" y="11417"/>
                    <a:pt x="14350" y="11279"/>
                  </a:cubicBezTo>
                  <a:lnTo>
                    <a:pt x="14350" y="9191"/>
                  </a:lnTo>
                  <a:lnTo>
                    <a:pt x="14595" y="9191"/>
                  </a:lnTo>
                  <a:cubicBezTo>
                    <a:pt x="14864" y="9177"/>
                    <a:pt x="14864" y="8773"/>
                    <a:pt x="14595" y="8758"/>
                  </a:cubicBezTo>
                  <a:lnTo>
                    <a:pt x="7430" y="8758"/>
                  </a:lnTo>
                  <a:lnTo>
                    <a:pt x="7430" y="8744"/>
                  </a:lnTo>
                  <a:lnTo>
                    <a:pt x="7430" y="6901"/>
                  </a:lnTo>
                  <a:cubicBezTo>
                    <a:pt x="7430" y="6655"/>
                    <a:pt x="7228" y="6453"/>
                    <a:pt x="6983" y="6453"/>
                  </a:cubicBezTo>
                  <a:lnTo>
                    <a:pt x="6506" y="6453"/>
                  </a:lnTo>
                  <a:cubicBezTo>
                    <a:pt x="6506" y="6112"/>
                    <a:pt x="6309" y="5799"/>
                    <a:pt x="6006" y="5650"/>
                  </a:cubicBezTo>
                  <a:lnTo>
                    <a:pt x="5130" y="5212"/>
                  </a:lnTo>
                  <a:cubicBezTo>
                    <a:pt x="5125" y="5212"/>
                    <a:pt x="5121" y="5207"/>
                    <a:pt x="5121" y="5197"/>
                  </a:cubicBezTo>
                  <a:lnTo>
                    <a:pt x="5121" y="4760"/>
                  </a:lnTo>
                  <a:cubicBezTo>
                    <a:pt x="5491" y="4505"/>
                    <a:pt x="5736" y="4110"/>
                    <a:pt x="5799" y="3662"/>
                  </a:cubicBezTo>
                  <a:cubicBezTo>
                    <a:pt x="6261" y="2864"/>
                    <a:pt x="6054" y="1844"/>
                    <a:pt x="5313" y="1290"/>
                  </a:cubicBezTo>
                  <a:cubicBezTo>
                    <a:pt x="5337" y="1204"/>
                    <a:pt x="5352" y="1112"/>
                    <a:pt x="5352" y="1021"/>
                  </a:cubicBezTo>
                  <a:cubicBezTo>
                    <a:pt x="5352" y="458"/>
                    <a:pt x="4842" y="1"/>
                    <a:pt x="4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83"/>
            <p:cNvSpPr/>
            <p:nvPr/>
          </p:nvSpPr>
          <p:spPr>
            <a:xfrm>
              <a:off x="5023529" y="2666212"/>
              <a:ext cx="27618" cy="11278"/>
            </a:xfrm>
            <a:custGeom>
              <a:avLst/>
              <a:gdLst/>
              <a:ahLst/>
              <a:cxnLst/>
              <a:rect l="l" t="t" r="r" b="b"/>
              <a:pathLst>
                <a:path w="1053" h="430" extrusionOk="0">
                  <a:moveTo>
                    <a:pt x="280" y="1"/>
                  </a:moveTo>
                  <a:cubicBezTo>
                    <a:pt x="1" y="1"/>
                    <a:pt x="1" y="430"/>
                    <a:pt x="280" y="430"/>
                  </a:cubicBezTo>
                  <a:cubicBezTo>
                    <a:pt x="286" y="430"/>
                    <a:pt x="292" y="430"/>
                    <a:pt x="298" y="429"/>
                  </a:cubicBezTo>
                  <a:lnTo>
                    <a:pt x="755" y="429"/>
                  </a:lnTo>
                  <a:cubicBezTo>
                    <a:pt x="761" y="430"/>
                    <a:pt x="767" y="430"/>
                    <a:pt x="773" y="430"/>
                  </a:cubicBezTo>
                  <a:cubicBezTo>
                    <a:pt x="1052" y="430"/>
                    <a:pt x="1052" y="1"/>
                    <a:pt x="773" y="1"/>
                  </a:cubicBezTo>
                  <a:cubicBezTo>
                    <a:pt x="767" y="1"/>
                    <a:pt x="761" y="1"/>
                    <a:pt x="755" y="1"/>
                  </a:cubicBezTo>
                  <a:lnTo>
                    <a:pt x="298" y="1"/>
                  </a:lnTo>
                  <a:cubicBezTo>
                    <a:pt x="292" y="1"/>
                    <a:pt x="286" y="1"/>
                    <a:pt x="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83"/>
            <p:cNvSpPr/>
            <p:nvPr/>
          </p:nvSpPr>
          <p:spPr>
            <a:xfrm>
              <a:off x="5074095" y="2430348"/>
              <a:ext cx="192615" cy="188523"/>
            </a:xfrm>
            <a:custGeom>
              <a:avLst/>
              <a:gdLst/>
              <a:ahLst/>
              <a:cxnLst/>
              <a:rect l="l" t="t" r="r" b="b"/>
              <a:pathLst>
                <a:path w="7344" h="7188" extrusionOk="0">
                  <a:moveTo>
                    <a:pt x="6439" y="434"/>
                  </a:moveTo>
                  <a:cubicBezTo>
                    <a:pt x="6699" y="434"/>
                    <a:pt x="6911" y="646"/>
                    <a:pt x="6915" y="910"/>
                  </a:cubicBezTo>
                  <a:lnTo>
                    <a:pt x="6915" y="4596"/>
                  </a:lnTo>
                  <a:cubicBezTo>
                    <a:pt x="6915" y="4861"/>
                    <a:pt x="6699" y="5077"/>
                    <a:pt x="6434" y="5077"/>
                  </a:cubicBezTo>
                  <a:lnTo>
                    <a:pt x="3668" y="5077"/>
                  </a:lnTo>
                  <a:cubicBezTo>
                    <a:pt x="3624" y="5077"/>
                    <a:pt x="3576" y="5092"/>
                    <a:pt x="3542" y="5116"/>
                  </a:cubicBezTo>
                  <a:lnTo>
                    <a:pt x="1483" y="6612"/>
                  </a:lnTo>
                  <a:lnTo>
                    <a:pt x="1801" y="5342"/>
                  </a:lnTo>
                  <a:cubicBezTo>
                    <a:pt x="1834" y="5207"/>
                    <a:pt x="1733" y="5077"/>
                    <a:pt x="1594" y="5077"/>
                  </a:cubicBezTo>
                  <a:lnTo>
                    <a:pt x="901" y="5077"/>
                  </a:lnTo>
                  <a:cubicBezTo>
                    <a:pt x="636" y="5073"/>
                    <a:pt x="424" y="4861"/>
                    <a:pt x="424" y="4601"/>
                  </a:cubicBezTo>
                  <a:lnTo>
                    <a:pt x="424" y="910"/>
                  </a:lnTo>
                  <a:lnTo>
                    <a:pt x="429" y="910"/>
                  </a:lnTo>
                  <a:cubicBezTo>
                    <a:pt x="429" y="646"/>
                    <a:pt x="641" y="434"/>
                    <a:pt x="906" y="434"/>
                  </a:cubicBezTo>
                  <a:close/>
                  <a:moveTo>
                    <a:pt x="901" y="1"/>
                  </a:moveTo>
                  <a:cubicBezTo>
                    <a:pt x="400" y="6"/>
                    <a:pt x="1" y="410"/>
                    <a:pt x="1" y="910"/>
                  </a:cubicBezTo>
                  <a:lnTo>
                    <a:pt x="1" y="4596"/>
                  </a:lnTo>
                  <a:cubicBezTo>
                    <a:pt x="1" y="5097"/>
                    <a:pt x="405" y="5506"/>
                    <a:pt x="906" y="5506"/>
                  </a:cubicBezTo>
                  <a:lnTo>
                    <a:pt x="1324" y="5506"/>
                  </a:lnTo>
                  <a:lnTo>
                    <a:pt x="1007" y="6776"/>
                  </a:lnTo>
                  <a:cubicBezTo>
                    <a:pt x="949" y="7001"/>
                    <a:pt x="1128" y="7187"/>
                    <a:pt x="1328" y="7187"/>
                  </a:cubicBezTo>
                  <a:cubicBezTo>
                    <a:pt x="1393" y="7187"/>
                    <a:pt x="1460" y="7167"/>
                    <a:pt x="1521" y="7122"/>
                  </a:cubicBezTo>
                  <a:lnTo>
                    <a:pt x="3745" y="5506"/>
                  </a:lnTo>
                  <a:lnTo>
                    <a:pt x="6434" y="5506"/>
                  </a:lnTo>
                  <a:cubicBezTo>
                    <a:pt x="6935" y="5506"/>
                    <a:pt x="7344" y="5097"/>
                    <a:pt x="7344" y="4596"/>
                  </a:cubicBezTo>
                  <a:lnTo>
                    <a:pt x="7344" y="910"/>
                  </a:lnTo>
                  <a:cubicBezTo>
                    <a:pt x="7339" y="410"/>
                    <a:pt x="6935" y="1"/>
                    <a:pt x="6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83"/>
            <p:cNvSpPr/>
            <p:nvPr/>
          </p:nvSpPr>
          <p:spPr>
            <a:xfrm>
              <a:off x="5108086" y="2466699"/>
              <a:ext cx="33047" cy="11278"/>
            </a:xfrm>
            <a:custGeom>
              <a:avLst/>
              <a:gdLst/>
              <a:ahLst/>
              <a:cxnLst/>
              <a:rect l="l" t="t" r="r" b="b"/>
              <a:pathLst>
                <a:path w="1260" h="430" extrusionOk="0">
                  <a:moveTo>
                    <a:pt x="280" y="0"/>
                  </a:moveTo>
                  <a:cubicBezTo>
                    <a:pt x="1" y="0"/>
                    <a:pt x="1" y="430"/>
                    <a:pt x="280" y="430"/>
                  </a:cubicBezTo>
                  <a:cubicBezTo>
                    <a:pt x="286" y="430"/>
                    <a:pt x="292" y="429"/>
                    <a:pt x="298" y="429"/>
                  </a:cubicBezTo>
                  <a:lnTo>
                    <a:pt x="991" y="429"/>
                  </a:lnTo>
                  <a:cubicBezTo>
                    <a:pt x="1260" y="415"/>
                    <a:pt x="1260" y="15"/>
                    <a:pt x="991" y="1"/>
                  </a:cubicBezTo>
                  <a:lnTo>
                    <a:pt x="298" y="1"/>
                  </a:lnTo>
                  <a:cubicBezTo>
                    <a:pt x="292" y="0"/>
                    <a:pt x="286" y="0"/>
                    <a:pt x="2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83"/>
            <p:cNvSpPr/>
            <p:nvPr/>
          </p:nvSpPr>
          <p:spPr>
            <a:xfrm>
              <a:off x="5150496" y="2466699"/>
              <a:ext cx="82118" cy="11278"/>
            </a:xfrm>
            <a:custGeom>
              <a:avLst/>
              <a:gdLst/>
              <a:ahLst/>
              <a:cxnLst/>
              <a:rect l="l" t="t" r="r" b="b"/>
              <a:pathLst>
                <a:path w="3131" h="430" extrusionOk="0">
                  <a:moveTo>
                    <a:pt x="279" y="0"/>
                  </a:moveTo>
                  <a:cubicBezTo>
                    <a:pt x="0" y="0"/>
                    <a:pt x="0" y="430"/>
                    <a:pt x="279" y="430"/>
                  </a:cubicBezTo>
                  <a:cubicBezTo>
                    <a:pt x="285" y="430"/>
                    <a:pt x="291" y="429"/>
                    <a:pt x="297" y="429"/>
                  </a:cubicBezTo>
                  <a:lnTo>
                    <a:pt x="2833" y="429"/>
                  </a:lnTo>
                  <a:cubicBezTo>
                    <a:pt x="2839" y="429"/>
                    <a:pt x="2845" y="430"/>
                    <a:pt x="2851" y="430"/>
                  </a:cubicBezTo>
                  <a:cubicBezTo>
                    <a:pt x="3130" y="430"/>
                    <a:pt x="3130" y="0"/>
                    <a:pt x="2851" y="0"/>
                  </a:cubicBezTo>
                  <a:cubicBezTo>
                    <a:pt x="2845" y="0"/>
                    <a:pt x="2839" y="0"/>
                    <a:pt x="2833" y="1"/>
                  </a:cubicBezTo>
                  <a:lnTo>
                    <a:pt x="297" y="1"/>
                  </a:lnTo>
                  <a:cubicBezTo>
                    <a:pt x="291" y="0"/>
                    <a:pt x="285"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83"/>
            <p:cNvSpPr/>
            <p:nvPr/>
          </p:nvSpPr>
          <p:spPr>
            <a:xfrm>
              <a:off x="5108060" y="2496861"/>
              <a:ext cx="123951" cy="11409"/>
            </a:xfrm>
            <a:custGeom>
              <a:avLst/>
              <a:gdLst/>
              <a:ahLst/>
              <a:cxnLst/>
              <a:rect l="l" t="t" r="r" b="b"/>
              <a:pathLst>
                <a:path w="4726" h="435" extrusionOk="0">
                  <a:moveTo>
                    <a:pt x="285" y="0"/>
                  </a:moveTo>
                  <a:cubicBezTo>
                    <a:pt x="0" y="0"/>
                    <a:pt x="0" y="434"/>
                    <a:pt x="285" y="434"/>
                  </a:cubicBezTo>
                  <a:cubicBezTo>
                    <a:pt x="289" y="434"/>
                    <a:pt x="294" y="434"/>
                    <a:pt x="299" y="434"/>
                  </a:cubicBezTo>
                  <a:lnTo>
                    <a:pt x="4451" y="434"/>
                  </a:lnTo>
                  <a:cubicBezTo>
                    <a:pt x="4725" y="419"/>
                    <a:pt x="4725" y="15"/>
                    <a:pt x="4451" y="1"/>
                  </a:cubicBezTo>
                  <a:lnTo>
                    <a:pt x="299" y="1"/>
                  </a:lnTo>
                  <a:cubicBezTo>
                    <a:pt x="294" y="1"/>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83"/>
            <p:cNvSpPr/>
            <p:nvPr/>
          </p:nvSpPr>
          <p:spPr>
            <a:xfrm>
              <a:off x="5108060" y="2527153"/>
              <a:ext cx="82171" cy="11383"/>
            </a:xfrm>
            <a:custGeom>
              <a:avLst/>
              <a:gdLst/>
              <a:ahLst/>
              <a:cxnLst/>
              <a:rect l="l" t="t" r="r" b="b"/>
              <a:pathLst>
                <a:path w="3133" h="434" extrusionOk="0">
                  <a:moveTo>
                    <a:pt x="285" y="0"/>
                  </a:moveTo>
                  <a:cubicBezTo>
                    <a:pt x="0" y="0"/>
                    <a:pt x="0" y="434"/>
                    <a:pt x="285" y="434"/>
                  </a:cubicBezTo>
                  <a:cubicBezTo>
                    <a:pt x="289" y="434"/>
                    <a:pt x="294" y="434"/>
                    <a:pt x="299" y="434"/>
                  </a:cubicBezTo>
                  <a:lnTo>
                    <a:pt x="2834" y="434"/>
                  </a:lnTo>
                  <a:cubicBezTo>
                    <a:pt x="2839" y="434"/>
                    <a:pt x="2844" y="434"/>
                    <a:pt x="2848" y="434"/>
                  </a:cubicBezTo>
                  <a:cubicBezTo>
                    <a:pt x="3133" y="434"/>
                    <a:pt x="3133" y="0"/>
                    <a:pt x="2848" y="0"/>
                  </a:cubicBezTo>
                  <a:cubicBezTo>
                    <a:pt x="2844" y="0"/>
                    <a:pt x="2839" y="0"/>
                    <a:pt x="2834" y="1"/>
                  </a:cubicBezTo>
                  <a:lnTo>
                    <a:pt x="299" y="1"/>
                  </a:lnTo>
                  <a:cubicBezTo>
                    <a:pt x="294" y="0"/>
                    <a:pt x="289"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83"/>
            <p:cNvSpPr/>
            <p:nvPr/>
          </p:nvSpPr>
          <p:spPr>
            <a:xfrm>
              <a:off x="5199437" y="2527153"/>
              <a:ext cx="32443" cy="11383"/>
            </a:xfrm>
            <a:custGeom>
              <a:avLst/>
              <a:gdLst/>
              <a:ahLst/>
              <a:cxnLst/>
              <a:rect l="l" t="t" r="r" b="b"/>
              <a:pathLst>
                <a:path w="1237" h="434" extrusionOk="0">
                  <a:moveTo>
                    <a:pt x="274" y="1"/>
                  </a:moveTo>
                  <a:cubicBezTo>
                    <a:pt x="0" y="15"/>
                    <a:pt x="0" y="419"/>
                    <a:pt x="274" y="434"/>
                  </a:cubicBezTo>
                  <a:lnTo>
                    <a:pt x="962" y="434"/>
                  </a:lnTo>
                  <a:cubicBezTo>
                    <a:pt x="1237" y="419"/>
                    <a:pt x="1237" y="15"/>
                    <a:pt x="9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9" name="Google Shape;16319;p83"/>
          <p:cNvGrpSpPr/>
          <p:nvPr/>
        </p:nvGrpSpPr>
        <p:grpSpPr>
          <a:xfrm>
            <a:off x="5747880" y="2258021"/>
            <a:ext cx="433645" cy="315176"/>
            <a:chOff x="5747880" y="2442596"/>
            <a:chExt cx="433645" cy="315176"/>
          </a:xfrm>
        </p:grpSpPr>
        <p:sp>
          <p:nvSpPr>
            <p:cNvPr id="16320" name="Google Shape;16320;p83"/>
            <p:cNvSpPr/>
            <p:nvPr/>
          </p:nvSpPr>
          <p:spPr>
            <a:xfrm>
              <a:off x="6018207" y="2462660"/>
              <a:ext cx="33597" cy="73857"/>
            </a:xfrm>
            <a:custGeom>
              <a:avLst/>
              <a:gdLst/>
              <a:ahLst/>
              <a:cxnLst/>
              <a:rect l="l" t="t" r="r" b="b"/>
              <a:pathLst>
                <a:path w="1281" h="2816" extrusionOk="0">
                  <a:moveTo>
                    <a:pt x="770" y="1"/>
                  </a:moveTo>
                  <a:cubicBezTo>
                    <a:pt x="347" y="1"/>
                    <a:pt x="1" y="342"/>
                    <a:pt x="1" y="766"/>
                  </a:cubicBezTo>
                  <a:lnTo>
                    <a:pt x="1" y="949"/>
                  </a:lnTo>
                  <a:cubicBezTo>
                    <a:pt x="1" y="1165"/>
                    <a:pt x="34" y="1387"/>
                    <a:pt x="106" y="1593"/>
                  </a:cubicBezTo>
                  <a:lnTo>
                    <a:pt x="511" y="2816"/>
                  </a:lnTo>
                  <a:lnTo>
                    <a:pt x="1281" y="2816"/>
                  </a:lnTo>
                  <a:lnTo>
                    <a:pt x="1281"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83"/>
            <p:cNvSpPr/>
            <p:nvPr/>
          </p:nvSpPr>
          <p:spPr>
            <a:xfrm>
              <a:off x="6031714" y="2455972"/>
              <a:ext cx="80414" cy="80414"/>
            </a:xfrm>
            <a:custGeom>
              <a:avLst/>
              <a:gdLst/>
              <a:ahLst/>
              <a:cxnLst/>
              <a:rect l="l" t="t" r="r" b="b"/>
              <a:pathLst>
                <a:path w="3066" h="3066" extrusionOk="0">
                  <a:moveTo>
                    <a:pt x="766" y="1"/>
                  </a:moveTo>
                  <a:cubicBezTo>
                    <a:pt x="342" y="1"/>
                    <a:pt x="0" y="342"/>
                    <a:pt x="0" y="766"/>
                  </a:cubicBezTo>
                  <a:cubicBezTo>
                    <a:pt x="0" y="1050"/>
                    <a:pt x="227" y="1276"/>
                    <a:pt x="511" y="1276"/>
                  </a:cubicBezTo>
                  <a:lnTo>
                    <a:pt x="2555" y="3066"/>
                  </a:lnTo>
                  <a:lnTo>
                    <a:pt x="3008" y="1483"/>
                  </a:lnTo>
                  <a:cubicBezTo>
                    <a:pt x="3046" y="1348"/>
                    <a:pt x="3066" y="1204"/>
                    <a:pt x="3066" y="1064"/>
                  </a:cubicBezTo>
                  <a:lnTo>
                    <a:pt x="306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83"/>
            <p:cNvSpPr/>
            <p:nvPr/>
          </p:nvSpPr>
          <p:spPr>
            <a:xfrm>
              <a:off x="6045090" y="2556554"/>
              <a:ext cx="40285" cy="40285"/>
            </a:xfrm>
            <a:custGeom>
              <a:avLst/>
              <a:gdLst/>
              <a:ahLst/>
              <a:cxnLst/>
              <a:rect l="l" t="t" r="r" b="b"/>
              <a:pathLst>
                <a:path w="1536" h="1536" extrusionOk="0">
                  <a:moveTo>
                    <a:pt x="1" y="1"/>
                  </a:moveTo>
                  <a:lnTo>
                    <a:pt x="1" y="1536"/>
                  </a:lnTo>
                  <a:lnTo>
                    <a:pt x="1535" y="1536"/>
                  </a:lnTo>
                  <a:lnTo>
                    <a:pt x="153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83"/>
            <p:cNvSpPr/>
            <p:nvPr/>
          </p:nvSpPr>
          <p:spPr>
            <a:xfrm>
              <a:off x="5998012" y="2572842"/>
              <a:ext cx="134180" cy="117893"/>
            </a:xfrm>
            <a:custGeom>
              <a:avLst/>
              <a:gdLst/>
              <a:ahLst/>
              <a:cxnLst/>
              <a:rect l="l" t="t" r="r" b="b"/>
              <a:pathLst>
                <a:path w="5116" h="4495" extrusionOk="0">
                  <a:moveTo>
                    <a:pt x="1796" y="0"/>
                  </a:moveTo>
                  <a:lnTo>
                    <a:pt x="559" y="352"/>
                  </a:lnTo>
                  <a:cubicBezTo>
                    <a:pt x="232" y="448"/>
                    <a:pt x="1" y="746"/>
                    <a:pt x="1" y="1088"/>
                  </a:cubicBezTo>
                  <a:lnTo>
                    <a:pt x="1" y="4495"/>
                  </a:lnTo>
                  <a:lnTo>
                    <a:pt x="4091" y="4495"/>
                  </a:lnTo>
                  <a:cubicBezTo>
                    <a:pt x="4658" y="4495"/>
                    <a:pt x="5116" y="4037"/>
                    <a:pt x="5116" y="3470"/>
                  </a:cubicBezTo>
                  <a:lnTo>
                    <a:pt x="5116" y="1088"/>
                  </a:lnTo>
                  <a:cubicBezTo>
                    <a:pt x="5116" y="746"/>
                    <a:pt x="4889" y="448"/>
                    <a:pt x="4562" y="352"/>
                  </a:cubicBezTo>
                  <a:lnTo>
                    <a:pt x="3326" y="0"/>
                  </a:lnTo>
                  <a:lnTo>
                    <a:pt x="3027" y="361"/>
                  </a:lnTo>
                  <a:cubicBezTo>
                    <a:pt x="2905" y="506"/>
                    <a:pt x="2733" y="578"/>
                    <a:pt x="2561" y="578"/>
                  </a:cubicBezTo>
                  <a:cubicBezTo>
                    <a:pt x="2389" y="578"/>
                    <a:pt x="2217" y="506"/>
                    <a:pt x="2094" y="361"/>
                  </a:cubicBezTo>
                  <a:lnTo>
                    <a:pt x="1796"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83"/>
            <p:cNvSpPr/>
            <p:nvPr/>
          </p:nvSpPr>
          <p:spPr>
            <a:xfrm>
              <a:off x="6024895" y="2489543"/>
              <a:ext cx="80545" cy="73726"/>
            </a:xfrm>
            <a:custGeom>
              <a:avLst/>
              <a:gdLst/>
              <a:ahLst/>
              <a:cxnLst/>
              <a:rect l="l" t="t" r="r" b="b"/>
              <a:pathLst>
                <a:path w="3071" h="2811" extrusionOk="0">
                  <a:moveTo>
                    <a:pt x="971" y="0"/>
                  </a:moveTo>
                  <a:cubicBezTo>
                    <a:pt x="837" y="0"/>
                    <a:pt x="709" y="57"/>
                    <a:pt x="617" y="150"/>
                  </a:cubicBezTo>
                  <a:lnTo>
                    <a:pt x="362" y="405"/>
                  </a:lnTo>
                  <a:cubicBezTo>
                    <a:pt x="131" y="636"/>
                    <a:pt x="1" y="949"/>
                    <a:pt x="1" y="1276"/>
                  </a:cubicBezTo>
                  <a:cubicBezTo>
                    <a:pt x="1" y="2123"/>
                    <a:pt x="689" y="2811"/>
                    <a:pt x="1536" y="2811"/>
                  </a:cubicBezTo>
                  <a:cubicBezTo>
                    <a:pt x="2382" y="2811"/>
                    <a:pt x="3071" y="2123"/>
                    <a:pt x="3071" y="1276"/>
                  </a:cubicBezTo>
                  <a:lnTo>
                    <a:pt x="3071" y="949"/>
                  </a:lnTo>
                  <a:cubicBezTo>
                    <a:pt x="3071" y="814"/>
                    <a:pt x="3018" y="684"/>
                    <a:pt x="2921" y="588"/>
                  </a:cubicBezTo>
                  <a:cubicBezTo>
                    <a:pt x="2527" y="203"/>
                    <a:pt x="1805" y="25"/>
                    <a:pt x="987" y="1"/>
                  </a:cubicBezTo>
                  <a:cubicBezTo>
                    <a:pt x="982" y="0"/>
                    <a:pt x="976" y="0"/>
                    <a:pt x="97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83"/>
            <p:cNvSpPr/>
            <p:nvPr/>
          </p:nvSpPr>
          <p:spPr>
            <a:xfrm>
              <a:off x="6024895" y="2489543"/>
              <a:ext cx="80282" cy="72099"/>
            </a:xfrm>
            <a:custGeom>
              <a:avLst/>
              <a:gdLst/>
              <a:ahLst/>
              <a:cxnLst/>
              <a:rect l="l" t="t" r="r" b="b"/>
              <a:pathLst>
                <a:path w="3061" h="2749" extrusionOk="0">
                  <a:moveTo>
                    <a:pt x="971" y="0"/>
                  </a:moveTo>
                  <a:cubicBezTo>
                    <a:pt x="837" y="0"/>
                    <a:pt x="709" y="57"/>
                    <a:pt x="617" y="150"/>
                  </a:cubicBezTo>
                  <a:lnTo>
                    <a:pt x="362" y="405"/>
                  </a:lnTo>
                  <a:cubicBezTo>
                    <a:pt x="131" y="636"/>
                    <a:pt x="1" y="949"/>
                    <a:pt x="1" y="1276"/>
                  </a:cubicBezTo>
                  <a:cubicBezTo>
                    <a:pt x="1" y="1959"/>
                    <a:pt x="453" y="2561"/>
                    <a:pt x="1112" y="2748"/>
                  </a:cubicBezTo>
                  <a:cubicBezTo>
                    <a:pt x="891" y="2479"/>
                    <a:pt x="771" y="2137"/>
                    <a:pt x="771" y="1786"/>
                  </a:cubicBezTo>
                  <a:lnTo>
                    <a:pt x="771" y="1276"/>
                  </a:lnTo>
                  <a:cubicBezTo>
                    <a:pt x="771" y="994"/>
                    <a:pt x="997" y="765"/>
                    <a:pt x="1276" y="765"/>
                  </a:cubicBezTo>
                  <a:cubicBezTo>
                    <a:pt x="1287" y="765"/>
                    <a:pt x="1298" y="765"/>
                    <a:pt x="1309" y="766"/>
                  </a:cubicBezTo>
                  <a:cubicBezTo>
                    <a:pt x="1824" y="799"/>
                    <a:pt x="2594" y="886"/>
                    <a:pt x="3061" y="1112"/>
                  </a:cubicBezTo>
                  <a:cubicBezTo>
                    <a:pt x="3046" y="1002"/>
                    <a:pt x="3003" y="665"/>
                    <a:pt x="2921" y="588"/>
                  </a:cubicBezTo>
                  <a:cubicBezTo>
                    <a:pt x="2527" y="203"/>
                    <a:pt x="1805" y="25"/>
                    <a:pt x="987" y="1"/>
                  </a:cubicBezTo>
                  <a:cubicBezTo>
                    <a:pt x="982" y="0"/>
                    <a:pt x="976" y="0"/>
                    <a:pt x="9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83"/>
            <p:cNvSpPr/>
            <p:nvPr/>
          </p:nvSpPr>
          <p:spPr>
            <a:xfrm>
              <a:off x="6045090" y="2589889"/>
              <a:ext cx="87102" cy="100845"/>
            </a:xfrm>
            <a:custGeom>
              <a:avLst/>
              <a:gdLst/>
              <a:ahLst/>
              <a:cxnLst/>
              <a:rect l="l" t="t" r="r" b="b"/>
              <a:pathLst>
                <a:path w="3321" h="3845" extrusionOk="0">
                  <a:moveTo>
                    <a:pt x="3186" y="0"/>
                  </a:moveTo>
                  <a:lnTo>
                    <a:pt x="2527" y="659"/>
                  </a:lnTo>
                  <a:cubicBezTo>
                    <a:pt x="2382" y="804"/>
                    <a:pt x="2301" y="996"/>
                    <a:pt x="2301" y="1203"/>
                  </a:cubicBezTo>
                  <a:lnTo>
                    <a:pt x="2301" y="2565"/>
                  </a:lnTo>
                  <a:lnTo>
                    <a:pt x="1" y="2565"/>
                  </a:lnTo>
                  <a:lnTo>
                    <a:pt x="1" y="3845"/>
                  </a:lnTo>
                  <a:lnTo>
                    <a:pt x="2301" y="3845"/>
                  </a:lnTo>
                  <a:cubicBezTo>
                    <a:pt x="2863" y="3845"/>
                    <a:pt x="3321" y="3387"/>
                    <a:pt x="3321" y="2820"/>
                  </a:cubicBezTo>
                  <a:lnTo>
                    <a:pt x="3321" y="438"/>
                  </a:lnTo>
                  <a:cubicBezTo>
                    <a:pt x="3321" y="284"/>
                    <a:pt x="3272" y="130"/>
                    <a:pt x="3186"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83"/>
            <p:cNvSpPr/>
            <p:nvPr/>
          </p:nvSpPr>
          <p:spPr>
            <a:xfrm>
              <a:off x="5984636" y="2616878"/>
              <a:ext cx="93921" cy="67037"/>
            </a:xfrm>
            <a:custGeom>
              <a:avLst/>
              <a:gdLst/>
              <a:ahLst/>
              <a:cxnLst/>
              <a:rect l="l" t="t" r="r" b="b"/>
              <a:pathLst>
                <a:path w="3581" h="2556" extrusionOk="0">
                  <a:moveTo>
                    <a:pt x="256" y="1"/>
                  </a:moveTo>
                  <a:cubicBezTo>
                    <a:pt x="116" y="1"/>
                    <a:pt x="1" y="116"/>
                    <a:pt x="1" y="256"/>
                  </a:cubicBezTo>
                  <a:lnTo>
                    <a:pt x="1" y="2301"/>
                  </a:lnTo>
                  <a:cubicBezTo>
                    <a:pt x="1" y="2445"/>
                    <a:pt x="116" y="2556"/>
                    <a:pt x="256" y="2556"/>
                  </a:cubicBezTo>
                  <a:lnTo>
                    <a:pt x="3326" y="2556"/>
                  </a:lnTo>
                  <a:cubicBezTo>
                    <a:pt x="3465" y="2556"/>
                    <a:pt x="3581" y="2445"/>
                    <a:pt x="3581" y="2301"/>
                  </a:cubicBezTo>
                  <a:lnTo>
                    <a:pt x="3581" y="256"/>
                  </a:lnTo>
                  <a:cubicBezTo>
                    <a:pt x="3581" y="116"/>
                    <a:pt x="3465" y="1"/>
                    <a:pt x="3326"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83"/>
            <p:cNvSpPr/>
            <p:nvPr/>
          </p:nvSpPr>
          <p:spPr>
            <a:xfrm>
              <a:off x="5810223" y="2563242"/>
              <a:ext cx="134311" cy="120804"/>
            </a:xfrm>
            <a:custGeom>
              <a:avLst/>
              <a:gdLst/>
              <a:ahLst/>
              <a:cxnLst/>
              <a:rect l="l" t="t" r="r" b="b"/>
              <a:pathLst>
                <a:path w="5121" h="4606" extrusionOk="0">
                  <a:moveTo>
                    <a:pt x="1791" y="1"/>
                  </a:moveTo>
                  <a:lnTo>
                    <a:pt x="1791" y="131"/>
                  </a:lnTo>
                  <a:cubicBezTo>
                    <a:pt x="1791" y="357"/>
                    <a:pt x="1642" y="559"/>
                    <a:pt x="1420" y="621"/>
                  </a:cubicBezTo>
                  <a:lnTo>
                    <a:pt x="559" y="867"/>
                  </a:lnTo>
                  <a:cubicBezTo>
                    <a:pt x="227" y="963"/>
                    <a:pt x="1" y="1261"/>
                    <a:pt x="1" y="1603"/>
                  </a:cubicBezTo>
                  <a:lnTo>
                    <a:pt x="1" y="3840"/>
                  </a:lnTo>
                  <a:cubicBezTo>
                    <a:pt x="1" y="4264"/>
                    <a:pt x="347" y="4606"/>
                    <a:pt x="771" y="4606"/>
                  </a:cubicBezTo>
                  <a:lnTo>
                    <a:pt x="4351" y="4606"/>
                  </a:lnTo>
                  <a:cubicBezTo>
                    <a:pt x="4774" y="4606"/>
                    <a:pt x="5121" y="4264"/>
                    <a:pt x="5121" y="3840"/>
                  </a:cubicBezTo>
                  <a:lnTo>
                    <a:pt x="5121" y="1603"/>
                  </a:lnTo>
                  <a:cubicBezTo>
                    <a:pt x="5116" y="1261"/>
                    <a:pt x="4890" y="958"/>
                    <a:pt x="4562" y="867"/>
                  </a:cubicBezTo>
                  <a:lnTo>
                    <a:pt x="3701" y="621"/>
                  </a:lnTo>
                  <a:cubicBezTo>
                    <a:pt x="3480" y="554"/>
                    <a:pt x="3331" y="352"/>
                    <a:pt x="3331" y="121"/>
                  </a:cubicBezTo>
                  <a:lnTo>
                    <a:pt x="3331" y="1"/>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83"/>
            <p:cNvSpPr/>
            <p:nvPr/>
          </p:nvSpPr>
          <p:spPr>
            <a:xfrm>
              <a:off x="5810223" y="2593797"/>
              <a:ext cx="26909" cy="90249"/>
            </a:xfrm>
            <a:custGeom>
              <a:avLst/>
              <a:gdLst/>
              <a:ahLst/>
              <a:cxnLst/>
              <a:rect l="l" t="t" r="r" b="b"/>
              <a:pathLst>
                <a:path w="1026" h="3441" extrusionOk="0">
                  <a:moveTo>
                    <a:pt x="140" y="0"/>
                  </a:moveTo>
                  <a:cubicBezTo>
                    <a:pt x="49" y="125"/>
                    <a:pt x="1" y="279"/>
                    <a:pt x="1" y="438"/>
                  </a:cubicBezTo>
                  <a:lnTo>
                    <a:pt x="1" y="2671"/>
                  </a:lnTo>
                  <a:cubicBezTo>
                    <a:pt x="1" y="3094"/>
                    <a:pt x="342" y="3441"/>
                    <a:pt x="766" y="3441"/>
                  </a:cubicBezTo>
                  <a:lnTo>
                    <a:pt x="1026" y="3441"/>
                  </a:lnTo>
                  <a:lnTo>
                    <a:pt x="1026" y="881"/>
                  </a:lnTo>
                  <a:lnTo>
                    <a:pt x="140" y="0"/>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83"/>
            <p:cNvSpPr/>
            <p:nvPr/>
          </p:nvSpPr>
          <p:spPr>
            <a:xfrm>
              <a:off x="5917624" y="2593797"/>
              <a:ext cx="26778" cy="90249"/>
            </a:xfrm>
            <a:custGeom>
              <a:avLst/>
              <a:gdLst/>
              <a:ahLst/>
              <a:cxnLst/>
              <a:rect l="l" t="t" r="r" b="b"/>
              <a:pathLst>
                <a:path w="1021" h="3441" extrusionOk="0">
                  <a:moveTo>
                    <a:pt x="881" y="0"/>
                  </a:moveTo>
                  <a:lnTo>
                    <a:pt x="1" y="881"/>
                  </a:lnTo>
                  <a:lnTo>
                    <a:pt x="1" y="3441"/>
                  </a:lnTo>
                  <a:lnTo>
                    <a:pt x="256" y="3441"/>
                  </a:lnTo>
                  <a:cubicBezTo>
                    <a:pt x="679" y="3441"/>
                    <a:pt x="1021" y="3094"/>
                    <a:pt x="1021" y="2671"/>
                  </a:cubicBezTo>
                  <a:lnTo>
                    <a:pt x="1021" y="438"/>
                  </a:lnTo>
                  <a:cubicBezTo>
                    <a:pt x="1021" y="279"/>
                    <a:pt x="973" y="125"/>
                    <a:pt x="881"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83"/>
            <p:cNvSpPr/>
            <p:nvPr/>
          </p:nvSpPr>
          <p:spPr>
            <a:xfrm>
              <a:off x="5845053" y="2563242"/>
              <a:ext cx="64520" cy="20090"/>
            </a:xfrm>
            <a:custGeom>
              <a:avLst/>
              <a:gdLst/>
              <a:ahLst/>
              <a:cxnLst/>
              <a:rect l="l" t="t" r="r" b="b"/>
              <a:pathLst>
                <a:path w="2460" h="766" extrusionOk="0">
                  <a:moveTo>
                    <a:pt x="463" y="1"/>
                  </a:moveTo>
                  <a:lnTo>
                    <a:pt x="463" y="131"/>
                  </a:lnTo>
                  <a:cubicBezTo>
                    <a:pt x="463" y="357"/>
                    <a:pt x="314" y="559"/>
                    <a:pt x="92" y="621"/>
                  </a:cubicBezTo>
                  <a:lnTo>
                    <a:pt x="1" y="645"/>
                  </a:lnTo>
                  <a:cubicBezTo>
                    <a:pt x="410" y="727"/>
                    <a:pt x="819" y="766"/>
                    <a:pt x="1233" y="766"/>
                  </a:cubicBezTo>
                  <a:cubicBezTo>
                    <a:pt x="1647" y="766"/>
                    <a:pt x="2056" y="722"/>
                    <a:pt x="2460" y="645"/>
                  </a:cubicBezTo>
                  <a:lnTo>
                    <a:pt x="2378" y="621"/>
                  </a:lnTo>
                  <a:cubicBezTo>
                    <a:pt x="2152" y="554"/>
                    <a:pt x="2003" y="352"/>
                    <a:pt x="2003" y="121"/>
                  </a:cubicBezTo>
                  <a:lnTo>
                    <a:pt x="200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83"/>
            <p:cNvSpPr/>
            <p:nvPr/>
          </p:nvSpPr>
          <p:spPr>
            <a:xfrm>
              <a:off x="5818301" y="2449153"/>
              <a:ext cx="118155" cy="120804"/>
            </a:xfrm>
            <a:custGeom>
              <a:avLst/>
              <a:gdLst/>
              <a:ahLst/>
              <a:cxnLst/>
              <a:rect l="l" t="t" r="r" b="b"/>
              <a:pathLst>
                <a:path w="4505" h="4606" extrusionOk="0">
                  <a:moveTo>
                    <a:pt x="2253" y="1"/>
                  </a:moveTo>
                  <a:cubicBezTo>
                    <a:pt x="1261" y="1"/>
                    <a:pt x="530" y="814"/>
                    <a:pt x="463" y="1815"/>
                  </a:cubicBezTo>
                  <a:cubicBezTo>
                    <a:pt x="424" y="2335"/>
                    <a:pt x="256" y="3331"/>
                    <a:pt x="44" y="3918"/>
                  </a:cubicBezTo>
                  <a:cubicBezTo>
                    <a:pt x="1" y="4052"/>
                    <a:pt x="68" y="4197"/>
                    <a:pt x="198" y="4240"/>
                  </a:cubicBezTo>
                  <a:cubicBezTo>
                    <a:pt x="857" y="4476"/>
                    <a:pt x="1550" y="4601"/>
                    <a:pt x="2253" y="4606"/>
                  </a:cubicBezTo>
                  <a:cubicBezTo>
                    <a:pt x="2950" y="4601"/>
                    <a:pt x="3648" y="4476"/>
                    <a:pt x="4307" y="4240"/>
                  </a:cubicBezTo>
                  <a:cubicBezTo>
                    <a:pt x="4437" y="4197"/>
                    <a:pt x="4505" y="4052"/>
                    <a:pt x="4461" y="3918"/>
                  </a:cubicBezTo>
                  <a:cubicBezTo>
                    <a:pt x="4245" y="3331"/>
                    <a:pt x="4081" y="2335"/>
                    <a:pt x="4043" y="1815"/>
                  </a:cubicBezTo>
                  <a:cubicBezTo>
                    <a:pt x="3970" y="814"/>
                    <a:pt x="3239" y="1"/>
                    <a:pt x="22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83"/>
            <p:cNvSpPr/>
            <p:nvPr/>
          </p:nvSpPr>
          <p:spPr>
            <a:xfrm>
              <a:off x="5818301" y="2449153"/>
              <a:ext cx="71968" cy="118417"/>
            </a:xfrm>
            <a:custGeom>
              <a:avLst/>
              <a:gdLst/>
              <a:ahLst/>
              <a:cxnLst/>
              <a:rect l="l" t="t" r="r" b="b"/>
              <a:pathLst>
                <a:path w="2744" h="4515" extrusionOk="0">
                  <a:moveTo>
                    <a:pt x="2253" y="1"/>
                  </a:moveTo>
                  <a:cubicBezTo>
                    <a:pt x="1261" y="1"/>
                    <a:pt x="530" y="819"/>
                    <a:pt x="463" y="1815"/>
                  </a:cubicBezTo>
                  <a:cubicBezTo>
                    <a:pt x="424" y="2335"/>
                    <a:pt x="256" y="3331"/>
                    <a:pt x="44" y="3922"/>
                  </a:cubicBezTo>
                  <a:cubicBezTo>
                    <a:pt x="1" y="4052"/>
                    <a:pt x="68" y="4197"/>
                    <a:pt x="198" y="4245"/>
                  </a:cubicBezTo>
                  <a:cubicBezTo>
                    <a:pt x="540" y="4360"/>
                    <a:pt x="886" y="4452"/>
                    <a:pt x="1237" y="4514"/>
                  </a:cubicBezTo>
                  <a:cubicBezTo>
                    <a:pt x="1228" y="4461"/>
                    <a:pt x="1228" y="4408"/>
                    <a:pt x="1242" y="4356"/>
                  </a:cubicBezTo>
                  <a:cubicBezTo>
                    <a:pt x="1425" y="3701"/>
                    <a:pt x="1569" y="2594"/>
                    <a:pt x="1603" y="2017"/>
                  </a:cubicBezTo>
                  <a:cubicBezTo>
                    <a:pt x="1651" y="1088"/>
                    <a:pt x="2104" y="309"/>
                    <a:pt x="2743" y="78"/>
                  </a:cubicBezTo>
                  <a:cubicBezTo>
                    <a:pt x="2585" y="25"/>
                    <a:pt x="2421" y="1"/>
                    <a:pt x="225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83"/>
            <p:cNvSpPr/>
            <p:nvPr/>
          </p:nvSpPr>
          <p:spPr>
            <a:xfrm>
              <a:off x="5769963" y="2684020"/>
              <a:ext cx="389111" cy="26778"/>
            </a:xfrm>
            <a:custGeom>
              <a:avLst/>
              <a:gdLst/>
              <a:ahLst/>
              <a:cxnLst/>
              <a:rect l="l" t="t" r="r" b="b"/>
              <a:pathLst>
                <a:path w="14836" h="1021" extrusionOk="0">
                  <a:moveTo>
                    <a:pt x="1" y="1"/>
                  </a:moveTo>
                  <a:lnTo>
                    <a:pt x="1" y="1021"/>
                  </a:lnTo>
                  <a:lnTo>
                    <a:pt x="14836" y="1021"/>
                  </a:lnTo>
                  <a:lnTo>
                    <a:pt x="1483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83"/>
            <p:cNvSpPr/>
            <p:nvPr/>
          </p:nvSpPr>
          <p:spPr>
            <a:xfrm>
              <a:off x="5837106" y="2616878"/>
              <a:ext cx="80545" cy="107428"/>
            </a:xfrm>
            <a:custGeom>
              <a:avLst/>
              <a:gdLst/>
              <a:ahLst/>
              <a:cxnLst/>
              <a:rect l="l" t="t" r="r" b="b"/>
              <a:pathLst>
                <a:path w="3071" h="4096" extrusionOk="0">
                  <a:moveTo>
                    <a:pt x="516" y="1"/>
                  </a:moveTo>
                  <a:cubicBezTo>
                    <a:pt x="232" y="1"/>
                    <a:pt x="1" y="232"/>
                    <a:pt x="1" y="511"/>
                  </a:cubicBezTo>
                  <a:lnTo>
                    <a:pt x="1" y="4095"/>
                  </a:lnTo>
                  <a:lnTo>
                    <a:pt x="3071" y="4095"/>
                  </a:lnTo>
                  <a:lnTo>
                    <a:pt x="3071" y="516"/>
                  </a:lnTo>
                  <a:cubicBezTo>
                    <a:pt x="3071" y="232"/>
                    <a:pt x="2840" y="1"/>
                    <a:pt x="2561"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83"/>
            <p:cNvSpPr/>
            <p:nvPr/>
          </p:nvSpPr>
          <p:spPr>
            <a:xfrm>
              <a:off x="6036750" y="2482986"/>
              <a:ext cx="57412" cy="19094"/>
            </a:xfrm>
            <a:custGeom>
              <a:avLst/>
              <a:gdLst/>
              <a:ahLst/>
              <a:cxnLst/>
              <a:rect l="l" t="t" r="r" b="b"/>
              <a:pathLst>
                <a:path w="2189" h="728" extrusionOk="0">
                  <a:moveTo>
                    <a:pt x="323" y="0"/>
                  </a:moveTo>
                  <a:cubicBezTo>
                    <a:pt x="1" y="0"/>
                    <a:pt x="1" y="482"/>
                    <a:pt x="323" y="482"/>
                  </a:cubicBezTo>
                  <a:cubicBezTo>
                    <a:pt x="336" y="481"/>
                    <a:pt x="350" y="481"/>
                    <a:pt x="365" y="481"/>
                  </a:cubicBezTo>
                  <a:cubicBezTo>
                    <a:pt x="666" y="481"/>
                    <a:pt x="1390" y="529"/>
                    <a:pt x="1752" y="708"/>
                  </a:cubicBezTo>
                  <a:cubicBezTo>
                    <a:pt x="1786" y="721"/>
                    <a:pt x="1818" y="727"/>
                    <a:pt x="1849" y="727"/>
                  </a:cubicBezTo>
                  <a:cubicBezTo>
                    <a:pt x="2067" y="727"/>
                    <a:pt x="2188" y="415"/>
                    <a:pt x="1969" y="280"/>
                  </a:cubicBezTo>
                  <a:cubicBezTo>
                    <a:pt x="1411" y="0"/>
                    <a:pt x="367" y="0"/>
                    <a:pt x="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83"/>
            <p:cNvSpPr/>
            <p:nvPr/>
          </p:nvSpPr>
          <p:spPr>
            <a:xfrm>
              <a:off x="5747880" y="2442596"/>
              <a:ext cx="433645" cy="315176"/>
            </a:xfrm>
            <a:custGeom>
              <a:avLst/>
              <a:gdLst/>
              <a:ahLst/>
              <a:cxnLst/>
              <a:rect l="l" t="t" r="r" b="b"/>
              <a:pathLst>
                <a:path w="16534" h="12017" extrusionOk="0">
                  <a:moveTo>
                    <a:pt x="13661" y="737"/>
                  </a:moveTo>
                  <a:lnTo>
                    <a:pt x="13661" y="1733"/>
                  </a:lnTo>
                  <a:cubicBezTo>
                    <a:pt x="13661" y="1897"/>
                    <a:pt x="13623" y="2055"/>
                    <a:pt x="13551" y="2200"/>
                  </a:cubicBezTo>
                  <a:lnTo>
                    <a:pt x="13430" y="2440"/>
                  </a:lnTo>
                  <a:cubicBezTo>
                    <a:pt x="13416" y="2474"/>
                    <a:pt x="13406" y="2512"/>
                    <a:pt x="13406" y="2546"/>
                  </a:cubicBezTo>
                  <a:lnTo>
                    <a:pt x="13406" y="3061"/>
                  </a:lnTo>
                  <a:cubicBezTo>
                    <a:pt x="13406" y="3778"/>
                    <a:pt x="12824" y="4356"/>
                    <a:pt x="12112" y="4356"/>
                  </a:cubicBezTo>
                  <a:cubicBezTo>
                    <a:pt x="12098" y="4356"/>
                    <a:pt x="12083" y="4356"/>
                    <a:pt x="12069" y="4355"/>
                  </a:cubicBezTo>
                  <a:cubicBezTo>
                    <a:pt x="11371" y="4336"/>
                    <a:pt x="10808" y="3725"/>
                    <a:pt x="10808" y="2994"/>
                  </a:cubicBezTo>
                  <a:lnTo>
                    <a:pt x="10808" y="2546"/>
                  </a:lnTo>
                  <a:cubicBezTo>
                    <a:pt x="10808" y="2512"/>
                    <a:pt x="10798" y="2474"/>
                    <a:pt x="10784" y="2440"/>
                  </a:cubicBezTo>
                  <a:lnTo>
                    <a:pt x="10640" y="2142"/>
                  </a:lnTo>
                  <a:cubicBezTo>
                    <a:pt x="10582" y="2031"/>
                    <a:pt x="10553" y="1911"/>
                    <a:pt x="10553" y="1791"/>
                  </a:cubicBezTo>
                  <a:lnTo>
                    <a:pt x="10553" y="1781"/>
                  </a:lnTo>
                  <a:cubicBezTo>
                    <a:pt x="10553" y="1204"/>
                    <a:pt x="11020" y="742"/>
                    <a:pt x="11597" y="737"/>
                  </a:cubicBezTo>
                  <a:close/>
                  <a:moveTo>
                    <a:pt x="4931" y="481"/>
                  </a:moveTo>
                  <a:cubicBezTo>
                    <a:pt x="5320" y="481"/>
                    <a:pt x="5710" y="633"/>
                    <a:pt x="6001" y="939"/>
                  </a:cubicBezTo>
                  <a:cubicBezTo>
                    <a:pt x="6290" y="1252"/>
                    <a:pt x="6463" y="1651"/>
                    <a:pt x="6487" y="2075"/>
                  </a:cubicBezTo>
                  <a:cubicBezTo>
                    <a:pt x="6521" y="2585"/>
                    <a:pt x="6694" y="3624"/>
                    <a:pt x="6920" y="4249"/>
                  </a:cubicBezTo>
                  <a:cubicBezTo>
                    <a:pt x="6920" y="4249"/>
                    <a:pt x="6920" y="4254"/>
                    <a:pt x="6920" y="4254"/>
                  </a:cubicBezTo>
                  <a:cubicBezTo>
                    <a:pt x="6915" y="4259"/>
                    <a:pt x="6915" y="4259"/>
                    <a:pt x="6911" y="4264"/>
                  </a:cubicBezTo>
                  <a:cubicBezTo>
                    <a:pt x="6271" y="4497"/>
                    <a:pt x="5601" y="4614"/>
                    <a:pt x="4931" y="4614"/>
                  </a:cubicBezTo>
                  <a:cubicBezTo>
                    <a:pt x="4262" y="4614"/>
                    <a:pt x="3593" y="4497"/>
                    <a:pt x="2955" y="4264"/>
                  </a:cubicBezTo>
                  <a:cubicBezTo>
                    <a:pt x="2950" y="4259"/>
                    <a:pt x="2946" y="4259"/>
                    <a:pt x="2946" y="4254"/>
                  </a:cubicBezTo>
                  <a:cubicBezTo>
                    <a:pt x="2946" y="4254"/>
                    <a:pt x="2946" y="4249"/>
                    <a:pt x="2946" y="4249"/>
                  </a:cubicBezTo>
                  <a:cubicBezTo>
                    <a:pt x="3172" y="3624"/>
                    <a:pt x="3340" y="2585"/>
                    <a:pt x="3379" y="2075"/>
                  </a:cubicBezTo>
                  <a:cubicBezTo>
                    <a:pt x="3403" y="1651"/>
                    <a:pt x="3576" y="1252"/>
                    <a:pt x="3865" y="939"/>
                  </a:cubicBezTo>
                  <a:cubicBezTo>
                    <a:pt x="4153" y="633"/>
                    <a:pt x="4542" y="481"/>
                    <a:pt x="4931" y="481"/>
                  </a:cubicBezTo>
                  <a:close/>
                  <a:moveTo>
                    <a:pt x="12636" y="4755"/>
                  </a:moveTo>
                  <a:cubicBezTo>
                    <a:pt x="12636" y="4827"/>
                    <a:pt x="12651" y="4899"/>
                    <a:pt x="12675" y="4971"/>
                  </a:cubicBezTo>
                  <a:lnTo>
                    <a:pt x="12478" y="5164"/>
                  </a:lnTo>
                  <a:cubicBezTo>
                    <a:pt x="12374" y="5267"/>
                    <a:pt x="12240" y="5319"/>
                    <a:pt x="12105" y="5319"/>
                  </a:cubicBezTo>
                  <a:cubicBezTo>
                    <a:pt x="11970" y="5319"/>
                    <a:pt x="11835" y="5267"/>
                    <a:pt x="11732" y="5164"/>
                  </a:cubicBezTo>
                  <a:lnTo>
                    <a:pt x="11535" y="4971"/>
                  </a:lnTo>
                  <a:cubicBezTo>
                    <a:pt x="11559" y="4899"/>
                    <a:pt x="11573" y="4827"/>
                    <a:pt x="11573" y="4755"/>
                  </a:cubicBezTo>
                  <a:cubicBezTo>
                    <a:pt x="11727" y="4803"/>
                    <a:pt x="11891" y="4832"/>
                    <a:pt x="12049" y="4837"/>
                  </a:cubicBezTo>
                  <a:lnTo>
                    <a:pt x="12107" y="4837"/>
                  </a:lnTo>
                  <a:cubicBezTo>
                    <a:pt x="12285" y="4837"/>
                    <a:pt x="12463" y="4808"/>
                    <a:pt x="12636" y="4755"/>
                  </a:cubicBezTo>
                  <a:close/>
                  <a:moveTo>
                    <a:pt x="5544" y="5063"/>
                  </a:moveTo>
                  <a:cubicBezTo>
                    <a:pt x="5635" y="5250"/>
                    <a:pt x="5804" y="5390"/>
                    <a:pt x="6006" y="5448"/>
                  </a:cubicBezTo>
                  <a:lnTo>
                    <a:pt x="6872" y="5693"/>
                  </a:lnTo>
                  <a:cubicBezTo>
                    <a:pt x="7098" y="5760"/>
                    <a:pt x="7252" y="5967"/>
                    <a:pt x="7257" y="6203"/>
                  </a:cubicBezTo>
                  <a:lnTo>
                    <a:pt x="7257" y="8440"/>
                  </a:lnTo>
                  <a:cubicBezTo>
                    <a:pt x="7257" y="8734"/>
                    <a:pt x="7016" y="8970"/>
                    <a:pt x="6728" y="8970"/>
                  </a:cubicBezTo>
                  <a:lnTo>
                    <a:pt x="6708" y="8970"/>
                  </a:lnTo>
                  <a:lnTo>
                    <a:pt x="6708" y="7161"/>
                  </a:lnTo>
                  <a:cubicBezTo>
                    <a:pt x="6708" y="6745"/>
                    <a:pt x="6376" y="6410"/>
                    <a:pt x="5967" y="6410"/>
                  </a:cubicBezTo>
                  <a:cubicBezTo>
                    <a:pt x="5964" y="6410"/>
                    <a:pt x="5961" y="6410"/>
                    <a:pt x="5958" y="6410"/>
                  </a:cubicBezTo>
                  <a:lnTo>
                    <a:pt x="3908" y="6410"/>
                  </a:lnTo>
                  <a:cubicBezTo>
                    <a:pt x="3494" y="6410"/>
                    <a:pt x="3157" y="6747"/>
                    <a:pt x="3157" y="7161"/>
                  </a:cubicBezTo>
                  <a:lnTo>
                    <a:pt x="3157" y="8970"/>
                  </a:lnTo>
                  <a:lnTo>
                    <a:pt x="3138" y="8970"/>
                  </a:lnTo>
                  <a:cubicBezTo>
                    <a:pt x="2845" y="8970"/>
                    <a:pt x="2609" y="8734"/>
                    <a:pt x="2609" y="8440"/>
                  </a:cubicBezTo>
                  <a:lnTo>
                    <a:pt x="2609" y="6203"/>
                  </a:lnTo>
                  <a:cubicBezTo>
                    <a:pt x="2609" y="5967"/>
                    <a:pt x="2768" y="5760"/>
                    <a:pt x="2994" y="5693"/>
                  </a:cubicBezTo>
                  <a:lnTo>
                    <a:pt x="3860" y="5448"/>
                  </a:lnTo>
                  <a:cubicBezTo>
                    <a:pt x="4062" y="5390"/>
                    <a:pt x="4230" y="5250"/>
                    <a:pt x="4322" y="5063"/>
                  </a:cubicBezTo>
                  <a:cubicBezTo>
                    <a:pt x="4526" y="5084"/>
                    <a:pt x="4730" y="5095"/>
                    <a:pt x="4933" y="5095"/>
                  </a:cubicBezTo>
                  <a:cubicBezTo>
                    <a:pt x="5136" y="5095"/>
                    <a:pt x="5339" y="5084"/>
                    <a:pt x="5544" y="5063"/>
                  </a:cubicBezTo>
                  <a:close/>
                  <a:moveTo>
                    <a:pt x="12362" y="6886"/>
                  </a:moveTo>
                  <a:cubicBezTo>
                    <a:pt x="12372" y="6886"/>
                    <a:pt x="12377" y="6896"/>
                    <a:pt x="12377" y="6906"/>
                  </a:cubicBezTo>
                  <a:lnTo>
                    <a:pt x="12377" y="8955"/>
                  </a:lnTo>
                  <a:cubicBezTo>
                    <a:pt x="12377" y="8960"/>
                    <a:pt x="12372" y="8970"/>
                    <a:pt x="12362" y="8970"/>
                  </a:cubicBezTo>
                  <a:lnTo>
                    <a:pt x="9288" y="8970"/>
                  </a:lnTo>
                  <a:cubicBezTo>
                    <a:pt x="9278" y="8970"/>
                    <a:pt x="9268" y="8960"/>
                    <a:pt x="9268" y="8955"/>
                  </a:cubicBezTo>
                  <a:lnTo>
                    <a:pt x="9268" y="6906"/>
                  </a:lnTo>
                  <a:cubicBezTo>
                    <a:pt x="9268" y="6896"/>
                    <a:pt x="9278" y="6886"/>
                    <a:pt x="9288" y="6886"/>
                  </a:cubicBezTo>
                  <a:close/>
                  <a:moveTo>
                    <a:pt x="12973" y="5351"/>
                  </a:moveTo>
                  <a:cubicBezTo>
                    <a:pt x="13036" y="5395"/>
                    <a:pt x="13108" y="5424"/>
                    <a:pt x="13180" y="5448"/>
                  </a:cubicBezTo>
                  <a:lnTo>
                    <a:pt x="14042" y="5693"/>
                  </a:lnTo>
                  <a:cubicBezTo>
                    <a:pt x="14272" y="5760"/>
                    <a:pt x="14426" y="5967"/>
                    <a:pt x="14426" y="6203"/>
                  </a:cubicBezTo>
                  <a:lnTo>
                    <a:pt x="14426" y="8440"/>
                  </a:lnTo>
                  <a:cubicBezTo>
                    <a:pt x="14426" y="8734"/>
                    <a:pt x="14191" y="8970"/>
                    <a:pt x="13897" y="8970"/>
                  </a:cubicBezTo>
                  <a:lnTo>
                    <a:pt x="12858" y="8970"/>
                  </a:lnTo>
                  <a:lnTo>
                    <a:pt x="12858" y="8955"/>
                  </a:lnTo>
                  <a:lnTo>
                    <a:pt x="12858" y="8426"/>
                  </a:lnTo>
                  <a:lnTo>
                    <a:pt x="13647" y="8426"/>
                  </a:lnTo>
                  <a:cubicBezTo>
                    <a:pt x="13777" y="8426"/>
                    <a:pt x="13888" y="8315"/>
                    <a:pt x="13888" y="8185"/>
                  </a:cubicBezTo>
                  <a:lnTo>
                    <a:pt x="13888" y="6646"/>
                  </a:lnTo>
                  <a:cubicBezTo>
                    <a:pt x="13888" y="6487"/>
                    <a:pt x="13767" y="6408"/>
                    <a:pt x="13647" y="6408"/>
                  </a:cubicBezTo>
                  <a:cubicBezTo>
                    <a:pt x="13527" y="6408"/>
                    <a:pt x="13406" y="6487"/>
                    <a:pt x="13406" y="6646"/>
                  </a:cubicBezTo>
                  <a:lnTo>
                    <a:pt x="13406" y="7945"/>
                  </a:lnTo>
                  <a:lnTo>
                    <a:pt x="12858" y="7945"/>
                  </a:lnTo>
                  <a:lnTo>
                    <a:pt x="12858" y="6906"/>
                  </a:lnTo>
                  <a:cubicBezTo>
                    <a:pt x="12858" y="6631"/>
                    <a:pt x="12636" y="6410"/>
                    <a:pt x="12362" y="6410"/>
                  </a:cubicBezTo>
                  <a:lnTo>
                    <a:pt x="9783" y="6410"/>
                  </a:lnTo>
                  <a:lnTo>
                    <a:pt x="9783" y="6203"/>
                  </a:lnTo>
                  <a:cubicBezTo>
                    <a:pt x="9783" y="5967"/>
                    <a:pt x="9937" y="5760"/>
                    <a:pt x="10168" y="5693"/>
                  </a:cubicBezTo>
                  <a:lnTo>
                    <a:pt x="11029" y="5448"/>
                  </a:lnTo>
                  <a:cubicBezTo>
                    <a:pt x="11106" y="5424"/>
                    <a:pt x="11174" y="5395"/>
                    <a:pt x="11236" y="5351"/>
                  </a:cubicBezTo>
                  <a:lnTo>
                    <a:pt x="11390" y="5505"/>
                  </a:lnTo>
                  <a:cubicBezTo>
                    <a:pt x="11588" y="5703"/>
                    <a:pt x="11846" y="5801"/>
                    <a:pt x="12105" y="5801"/>
                  </a:cubicBezTo>
                  <a:cubicBezTo>
                    <a:pt x="12363" y="5801"/>
                    <a:pt x="12622" y="5703"/>
                    <a:pt x="12819" y="5505"/>
                  </a:cubicBezTo>
                  <a:lnTo>
                    <a:pt x="12973" y="5351"/>
                  </a:lnTo>
                  <a:close/>
                  <a:moveTo>
                    <a:pt x="3153" y="9451"/>
                  </a:moveTo>
                  <a:lnTo>
                    <a:pt x="3153" y="9995"/>
                  </a:lnTo>
                  <a:lnTo>
                    <a:pt x="1074" y="9995"/>
                  </a:lnTo>
                  <a:lnTo>
                    <a:pt x="1074" y="9451"/>
                  </a:lnTo>
                  <a:close/>
                  <a:moveTo>
                    <a:pt x="15456" y="9451"/>
                  </a:moveTo>
                  <a:lnTo>
                    <a:pt x="15456" y="9995"/>
                  </a:lnTo>
                  <a:lnTo>
                    <a:pt x="6708" y="9995"/>
                  </a:lnTo>
                  <a:lnTo>
                    <a:pt x="6708" y="9451"/>
                  </a:lnTo>
                  <a:close/>
                  <a:moveTo>
                    <a:pt x="5958" y="6886"/>
                  </a:moveTo>
                  <a:cubicBezTo>
                    <a:pt x="6107" y="6886"/>
                    <a:pt x="6227" y="7011"/>
                    <a:pt x="6227" y="7161"/>
                  </a:cubicBezTo>
                  <a:lnTo>
                    <a:pt x="6227" y="10510"/>
                  </a:lnTo>
                  <a:lnTo>
                    <a:pt x="3634" y="10510"/>
                  </a:lnTo>
                  <a:lnTo>
                    <a:pt x="3634" y="7161"/>
                  </a:lnTo>
                  <a:cubicBezTo>
                    <a:pt x="3634" y="7011"/>
                    <a:pt x="3759" y="6886"/>
                    <a:pt x="3908" y="6886"/>
                  </a:cubicBezTo>
                  <a:close/>
                  <a:moveTo>
                    <a:pt x="4933" y="1"/>
                  </a:moveTo>
                  <a:cubicBezTo>
                    <a:pt x="3855" y="1"/>
                    <a:pt x="2979" y="876"/>
                    <a:pt x="2898" y="2041"/>
                  </a:cubicBezTo>
                  <a:cubicBezTo>
                    <a:pt x="2864" y="2522"/>
                    <a:pt x="2705" y="3499"/>
                    <a:pt x="2493" y="4086"/>
                  </a:cubicBezTo>
                  <a:cubicBezTo>
                    <a:pt x="2450" y="4206"/>
                    <a:pt x="2455" y="4341"/>
                    <a:pt x="2513" y="4461"/>
                  </a:cubicBezTo>
                  <a:cubicBezTo>
                    <a:pt x="2566" y="4577"/>
                    <a:pt x="2671" y="4673"/>
                    <a:pt x="2792" y="4716"/>
                  </a:cubicBezTo>
                  <a:cubicBezTo>
                    <a:pt x="3104" y="4827"/>
                    <a:pt x="3427" y="4913"/>
                    <a:pt x="3754" y="4976"/>
                  </a:cubicBezTo>
                  <a:cubicBezTo>
                    <a:pt x="3744" y="4981"/>
                    <a:pt x="3735" y="4981"/>
                    <a:pt x="3725" y="4986"/>
                  </a:cubicBezTo>
                  <a:lnTo>
                    <a:pt x="2864" y="5231"/>
                  </a:lnTo>
                  <a:cubicBezTo>
                    <a:pt x="2431" y="5356"/>
                    <a:pt x="2132" y="5751"/>
                    <a:pt x="2132" y="6203"/>
                  </a:cubicBezTo>
                  <a:lnTo>
                    <a:pt x="2132" y="8440"/>
                  </a:lnTo>
                  <a:cubicBezTo>
                    <a:pt x="2128" y="8628"/>
                    <a:pt x="2181" y="8811"/>
                    <a:pt x="2282" y="8970"/>
                  </a:cubicBezTo>
                  <a:lnTo>
                    <a:pt x="318" y="8970"/>
                  </a:lnTo>
                  <a:cubicBezTo>
                    <a:pt x="1" y="8970"/>
                    <a:pt x="1" y="9451"/>
                    <a:pt x="318" y="9451"/>
                  </a:cubicBezTo>
                  <a:lnTo>
                    <a:pt x="593" y="9451"/>
                  </a:lnTo>
                  <a:lnTo>
                    <a:pt x="593" y="11775"/>
                  </a:lnTo>
                  <a:cubicBezTo>
                    <a:pt x="593" y="11936"/>
                    <a:pt x="713" y="12017"/>
                    <a:pt x="833" y="12017"/>
                  </a:cubicBezTo>
                  <a:cubicBezTo>
                    <a:pt x="954" y="12017"/>
                    <a:pt x="1074" y="11936"/>
                    <a:pt x="1074" y="11775"/>
                  </a:cubicBezTo>
                  <a:lnTo>
                    <a:pt x="1074" y="10476"/>
                  </a:lnTo>
                  <a:lnTo>
                    <a:pt x="3157" y="10476"/>
                  </a:lnTo>
                  <a:lnTo>
                    <a:pt x="3157" y="11775"/>
                  </a:lnTo>
                  <a:cubicBezTo>
                    <a:pt x="3157" y="11934"/>
                    <a:pt x="3278" y="12013"/>
                    <a:pt x="3398" y="12013"/>
                  </a:cubicBezTo>
                  <a:cubicBezTo>
                    <a:pt x="3518" y="12013"/>
                    <a:pt x="3639" y="11934"/>
                    <a:pt x="3639" y="11775"/>
                  </a:cubicBezTo>
                  <a:lnTo>
                    <a:pt x="3639" y="10986"/>
                  </a:lnTo>
                  <a:lnTo>
                    <a:pt x="6232" y="10986"/>
                  </a:lnTo>
                  <a:lnTo>
                    <a:pt x="6232" y="11775"/>
                  </a:lnTo>
                  <a:cubicBezTo>
                    <a:pt x="6232" y="11934"/>
                    <a:pt x="6352" y="12013"/>
                    <a:pt x="6473" y="12013"/>
                  </a:cubicBezTo>
                  <a:cubicBezTo>
                    <a:pt x="6593" y="12013"/>
                    <a:pt x="6713" y="11934"/>
                    <a:pt x="6713" y="11775"/>
                  </a:cubicBezTo>
                  <a:lnTo>
                    <a:pt x="6713" y="10476"/>
                  </a:lnTo>
                  <a:lnTo>
                    <a:pt x="15461" y="10476"/>
                  </a:lnTo>
                  <a:lnTo>
                    <a:pt x="15461" y="11775"/>
                  </a:lnTo>
                  <a:cubicBezTo>
                    <a:pt x="15461" y="11934"/>
                    <a:pt x="15581" y="12013"/>
                    <a:pt x="15702" y="12013"/>
                  </a:cubicBezTo>
                  <a:cubicBezTo>
                    <a:pt x="15822" y="12013"/>
                    <a:pt x="15942" y="11934"/>
                    <a:pt x="15942" y="11775"/>
                  </a:cubicBezTo>
                  <a:lnTo>
                    <a:pt x="15942" y="9451"/>
                  </a:lnTo>
                  <a:lnTo>
                    <a:pt x="16216" y="9451"/>
                  </a:lnTo>
                  <a:cubicBezTo>
                    <a:pt x="16534" y="9451"/>
                    <a:pt x="16534" y="8970"/>
                    <a:pt x="16216" y="8970"/>
                  </a:cubicBezTo>
                  <a:lnTo>
                    <a:pt x="14758" y="8970"/>
                  </a:lnTo>
                  <a:cubicBezTo>
                    <a:pt x="14855" y="8811"/>
                    <a:pt x="14908" y="8628"/>
                    <a:pt x="14908" y="8440"/>
                  </a:cubicBezTo>
                  <a:lnTo>
                    <a:pt x="14908" y="6203"/>
                  </a:lnTo>
                  <a:cubicBezTo>
                    <a:pt x="14908" y="5751"/>
                    <a:pt x="14609" y="5356"/>
                    <a:pt x="14176" y="5231"/>
                  </a:cubicBezTo>
                  <a:lnTo>
                    <a:pt x="13310" y="4986"/>
                  </a:lnTo>
                  <a:cubicBezTo>
                    <a:pt x="13195" y="4952"/>
                    <a:pt x="13113" y="4846"/>
                    <a:pt x="13113" y="4726"/>
                  </a:cubicBezTo>
                  <a:lnTo>
                    <a:pt x="13113" y="4524"/>
                  </a:lnTo>
                  <a:cubicBezTo>
                    <a:pt x="13195" y="4466"/>
                    <a:pt x="13272" y="4403"/>
                    <a:pt x="13344" y="4336"/>
                  </a:cubicBezTo>
                  <a:cubicBezTo>
                    <a:pt x="13690" y="4004"/>
                    <a:pt x="13888" y="3542"/>
                    <a:pt x="13883" y="3061"/>
                  </a:cubicBezTo>
                  <a:lnTo>
                    <a:pt x="13883" y="2604"/>
                  </a:lnTo>
                  <a:lnTo>
                    <a:pt x="13979" y="2411"/>
                  </a:lnTo>
                  <a:cubicBezTo>
                    <a:pt x="14085" y="2200"/>
                    <a:pt x="14143" y="1969"/>
                    <a:pt x="14143" y="1733"/>
                  </a:cubicBezTo>
                  <a:lnTo>
                    <a:pt x="14143" y="496"/>
                  </a:lnTo>
                  <a:cubicBezTo>
                    <a:pt x="14143" y="366"/>
                    <a:pt x="14032" y="256"/>
                    <a:pt x="13902" y="256"/>
                  </a:cubicBezTo>
                  <a:lnTo>
                    <a:pt x="11592" y="256"/>
                  </a:lnTo>
                  <a:cubicBezTo>
                    <a:pt x="10750" y="256"/>
                    <a:pt x="10072" y="939"/>
                    <a:pt x="10072" y="1781"/>
                  </a:cubicBezTo>
                  <a:lnTo>
                    <a:pt x="10072" y="1795"/>
                  </a:lnTo>
                  <a:cubicBezTo>
                    <a:pt x="10072" y="1993"/>
                    <a:pt x="10120" y="2185"/>
                    <a:pt x="10207" y="2363"/>
                  </a:cubicBezTo>
                  <a:lnTo>
                    <a:pt x="10327" y="2609"/>
                  </a:lnTo>
                  <a:lnTo>
                    <a:pt x="10327" y="2998"/>
                  </a:lnTo>
                  <a:cubicBezTo>
                    <a:pt x="10327" y="3595"/>
                    <a:pt x="10611" y="4158"/>
                    <a:pt x="11097" y="4509"/>
                  </a:cubicBezTo>
                  <a:lnTo>
                    <a:pt x="11097" y="4726"/>
                  </a:lnTo>
                  <a:cubicBezTo>
                    <a:pt x="11092" y="4846"/>
                    <a:pt x="11015" y="4952"/>
                    <a:pt x="10895" y="4990"/>
                  </a:cubicBezTo>
                  <a:lnTo>
                    <a:pt x="10038" y="5231"/>
                  </a:lnTo>
                  <a:cubicBezTo>
                    <a:pt x="9605" y="5356"/>
                    <a:pt x="9307" y="5751"/>
                    <a:pt x="9307" y="6203"/>
                  </a:cubicBezTo>
                  <a:lnTo>
                    <a:pt x="9307" y="6410"/>
                  </a:lnTo>
                  <a:lnTo>
                    <a:pt x="9288" y="6410"/>
                  </a:lnTo>
                  <a:cubicBezTo>
                    <a:pt x="9013" y="6410"/>
                    <a:pt x="8792" y="6631"/>
                    <a:pt x="8792" y="6906"/>
                  </a:cubicBezTo>
                  <a:lnTo>
                    <a:pt x="8792" y="8955"/>
                  </a:lnTo>
                  <a:lnTo>
                    <a:pt x="8792" y="8970"/>
                  </a:lnTo>
                  <a:lnTo>
                    <a:pt x="7584" y="8970"/>
                  </a:lnTo>
                  <a:cubicBezTo>
                    <a:pt x="7680" y="8811"/>
                    <a:pt x="7733" y="8628"/>
                    <a:pt x="7733" y="8440"/>
                  </a:cubicBezTo>
                  <a:lnTo>
                    <a:pt x="7733" y="6203"/>
                  </a:lnTo>
                  <a:cubicBezTo>
                    <a:pt x="7733" y="5751"/>
                    <a:pt x="7435" y="5356"/>
                    <a:pt x="7002" y="5231"/>
                  </a:cubicBezTo>
                  <a:lnTo>
                    <a:pt x="6136" y="4986"/>
                  </a:lnTo>
                  <a:cubicBezTo>
                    <a:pt x="6126" y="4981"/>
                    <a:pt x="6121" y="4981"/>
                    <a:pt x="6112" y="4976"/>
                  </a:cubicBezTo>
                  <a:cubicBezTo>
                    <a:pt x="6434" y="4913"/>
                    <a:pt x="6757" y="4827"/>
                    <a:pt x="7069" y="4716"/>
                  </a:cubicBezTo>
                  <a:cubicBezTo>
                    <a:pt x="7194" y="4673"/>
                    <a:pt x="7295" y="4577"/>
                    <a:pt x="7353" y="4461"/>
                  </a:cubicBezTo>
                  <a:cubicBezTo>
                    <a:pt x="7406" y="4341"/>
                    <a:pt x="7416" y="4206"/>
                    <a:pt x="7368" y="4086"/>
                  </a:cubicBezTo>
                  <a:cubicBezTo>
                    <a:pt x="7161" y="3499"/>
                    <a:pt x="6997" y="2522"/>
                    <a:pt x="6963" y="2041"/>
                  </a:cubicBezTo>
                  <a:cubicBezTo>
                    <a:pt x="6882" y="876"/>
                    <a:pt x="6011" y="1"/>
                    <a:pt x="4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83"/>
            <p:cNvSpPr/>
            <p:nvPr/>
          </p:nvSpPr>
          <p:spPr>
            <a:xfrm>
              <a:off x="6025288" y="2644154"/>
              <a:ext cx="12642" cy="12642"/>
            </a:xfrm>
            <a:custGeom>
              <a:avLst/>
              <a:gdLst/>
              <a:ahLst/>
              <a:cxnLst/>
              <a:rect l="l" t="t" r="r" b="b"/>
              <a:pathLst>
                <a:path w="482" h="482" extrusionOk="0">
                  <a:moveTo>
                    <a:pt x="241" y="0"/>
                  </a:moveTo>
                  <a:cubicBezTo>
                    <a:pt x="111" y="0"/>
                    <a:pt x="0" y="106"/>
                    <a:pt x="0" y="241"/>
                  </a:cubicBezTo>
                  <a:cubicBezTo>
                    <a:pt x="0" y="371"/>
                    <a:pt x="111" y="481"/>
                    <a:pt x="241" y="481"/>
                  </a:cubicBezTo>
                  <a:cubicBezTo>
                    <a:pt x="375" y="481"/>
                    <a:pt x="481" y="371"/>
                    <a:pt x="481" y="241"/>
                  </a:cubicBezTo>
                  <a:cubicBezTo>
                    <a:pt x="481" y="106"/>
                    <a:pt x="375" y="0"/>
                    <a:pt x="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9" name="Google Shape;16339;p83"/>
          <p:cNvGrpSpPr/>
          <p:nvPr/>
        </p:nvGrpSpPr>
        <p:grpSpPr>
          <a:xfrm>
            <a:off x="6226558" y="2248815"/>
            <a:ext cx="342793" cy="353389"/>
            <a:chOff x="6226558" y="2433390"/>
            <a:chExt cx="342793" cy="353389"/>
          </a:xfrm>
        </p:grpSpPr>
        <p:sp>
          <p:nvSpPr>
            <p:cNvPr id="16340" name="Google Shape;16340;p83"/>
            <p:cNvSpPr/>
            <p:nvPr/>
          </p:nvSpPr>
          <p:spPr>
            <a:xfrm>
              <a:off x="6362731" y="2444484"/>
              <a:ext cx="194765" cy="295348"/>
            </a:xfrm>
            <a:custGeom>
              <a:avLst/>
              <a:gdLst/>
              <a:ahLst/>
              <a:cxnLst/>
              <a:rect l="l" t="t" r="r" b="b"/>
              <a:pathLst>
                <a:path w="7426" h="11261" extrusionOk="0">
                  <a:moveTo>
                    <a:pt x="1" y="1"/>
                  </a:moveTo>
                  <a:lnTo>
                    <a:pt x="1" y="896"/>
                  </a:lnTo>
                  <a:lnTo>
                    <a:pt x="3200" y="896"/>
                  </a:lnTo>
                  <a:lnTo>
                    <a:pt x="3225" y="901"/>
                  </a:lnTo>
                  <a:cubicBezTo>
                    <a:pt x="3234" y="901"/>
                    <a:pt x="3244" y="901"/>
                    <a:pt x="3253" y="905"/>
                  </a:cubicBezTo>
                  <a:lnTo>
                    <a:pt x="3258" y="905"/>
                  </a:lnTo>
                  <a:lnTo>
                    <a:pt x="3282" y="915"/>
                  </a:lnTo>
                  <a:cubicBezTo>
                    <a:pt x="3292" y="920"/>
                    <a:pt x="3297" y="925"/>
                    <a:pt x="3306" y="930"/>
                  </a:cubicBezTo>
                  <a:lnTo>
                    <a:pt x="3311" y="934"/>
                  </a:lnTo>
                  <a:cubicBezTo>
                    <a:pt x="3321" y="939"/>
                    <a:pt x="3326" y="944"/>
                    <a:pt x="3335" y="954"/>
                  </a:cubicBezTo>
                  <a:lnTo>
                    <a:pt x="5881" y="3499"/>
                  </a:lnTo>
                  <a:cubicBezTo>
                    <a:pt x="5885" y="3504"/>
                    <a:pt x="5890" y="3513"/>
                    <a:pt x="5895" y="3518"/>
                  </a:cubicBezTo>
                  <a:lnTo>
                    <a:pt x="5900" y="3528"/>
                  </a:lnTo>
                  <a:cubicBezTo>
                    <a:pt x="5909" y="3533"/>
                    <a:pt x="5914" y="3542"/>
                    <a:pt x="5919" y="3552"/>
                  </a:cubicBezTo>
                  <a:cubicBezTo>
                    <a:pt x="5919" y="3557"/>
                    <a:pt x="5924" y="3566"/>
                    <a:pt x="5929" y="3576"/>
                  </a:cubicBezTo>
                  <a:lnTo>
                    <a:pt x="5929" y="3581"/>
                  </a:lnTo>
                  <a:cubicBezTo>
                    <a:pt x="5929" y="3590"/>
                    <a:pt x="5934" y="3600"/>
                    <a:pt x="5934" y="3605"/>
                  </a:cubicBezTo>
                  <a:cubicBezTo>
                    <a:pt x="5938" y="3614"/>
                    <a:pt x="5938" y="3624"/>
                    <a:pt x="5938" y="3634"/>
                  </a:cubicBezTo>
                  <a:lnTo>
                    <a:pt x="5938" y="3643"/>
                  </a:lnTo>
                  <a:lnTo>
                    <a:pt x="5938" y="3648"/>
                  </a:lnTo>
                  <a:lnTo>
                    <a:pt x="5938" y="11260"/>
                  </a:lnTo>
                  <a:lnTo>
                    <a:pt x="7425" y="11260"/>
                  </a:lnTo>
                  <a:lnTo>
                    <a:pt x="7425" y="2546"/>
                  </a:lnTo>
                  <a:lnTo>
                    <a:pt x="5096" y="2546"/>
                  </a:lnTo>
                  <a:cubicBezTo>
                    <a:pt x="4976" y="2546"/>
                    <a:pt x="4880" y="2450"/>
                    <a:pt x="4880" y="2330"/>
                  </a:cubicBezTo>
                  <a:lnTo>
                    <a:pt x="4880"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83"/>
            <p:cNvSpPr/>
            <p:nvPr/>
          </p:nvSpPr>
          <p:spPr>
            <a:xfrm>
              <a:off x="6312768" y="2479209"/>
              <a:ext cx="194503" cy="294823"/>
            </a:xfrm>
            <a:custGeom>
              <a:avLst/>
              <a:gdLst/>
              <a:ahLst/>
              <a:cxnLst/>
              <a:rect l="l" t="t" r="r" b="b"/>
              <a:pathLst>
                <a:path w="7416" h="11241" extrusionOk="0">
                  <a:moveTo>
                    <a:pt x="0" y="0"/>
                  </a:moveTo>
                  <a:lnTo>
                    <a:pt x="10" y="4191"/>
                  </a:lnTo>
                  <a:lnTo>
                    <a:pt x="24" y="4191"/>
                  </a:lnTo>
                  <a:lnTo>
                    <a:pt x="63" y="4186"/>
                  </a:lnTo>
                  <a:lnTo>
                    <a:pt x="116" y="4177"/>
                  </a:lnTo>
                  <a:lnTo>
                    <a:pt x="120" y="4177"/>
                  </a:lnTo>
                  <a:lnTo>
                    <a:pt x="159" y="4172"/>
                  </a:lnTo>
                  <a:lnTo>
                    <a:pt x="207" y="4167"/>
                  </a:lnTo>
                  <a:lnTo>
                    <a:pt x="804" y="4167"/>
                  </a:lnTo>
                  <a:lnTo>
                    <a:pt x="852" y="4172"/>
                  </a:lnTo>
                  <a:lnTo>
                    <a:pt x="905" y="4172"/>
                  </a:lnTo>
                  <a:lnTo>
                    <a:pt x="953" y="4177"/>
                  </a:lnTo>
                  <a:lnTo>
                    <a:pt x="991" y="4182"/>
                  </a:lnTo>
                  <a:lnTo>
                    <a:pt x="996" y="4182"/>
                  </a:lnTo>
                  <a:lnTo>
                    <a:pt x="1049" y="4186"/>
                  </a:lnTo>
                  <a:lnTo>
                    <a:pt x="1088" y="4191"/>
                  </a:lnTo>
                  <a:lnTo>
                    <a:pt x="1092" y="4191"/>
                  </a:lnTo>
                  <a:lnTo>
                    <a:pt x="1145" y="4201"/>
                  </a:lnTo>
                  <a:lnTo>
                    <a:pt x="1189" y="4206"/>
                  </a:lnTo>
                  <a:lnTo>
                    <a:pt x="1242" y="4215"/>
                  </a:lnTo>
                  <a:lnTo>
                    <a:pt x="1285" y="4225"/>
                  </a:lnTo>
                  <a:lnTo>
                    <a:pt x="1338" y="4234"/>
                  </a:lnTo>
                  <a:lnTo>
                    <a:pt x="1381" y="4244"/>
                  </a:lnTo>
                  <a:lnTo>
                    <a:pt x="1434" y="4258"/>
                  </a:lnTo>
                  <a:lnTo>
                    <a:pt x="1477" y="4268"/>
                  </a:lnTo>
                  <a:lnTo>
                    <a:pt x="1526" y="4278"/>
                  </a:lnTo>
                  <a:lnTo>
                    <a:pt x="1569" y="4292"/>
                  </a:lnTo>
                  <a:lnTo>
                    <a:pt x="1617" y="4307"/>
                  </a:lnTo>
                  <a:lnTo>
                    <a:pt x="1660" y="4316"/>
                  </a:lnTo>
                  <a:lnTo>
                    <a:pt x="1708" y="4335"/>
                  </a:lnTo>
                  <a:lnTo>
                    <a:pt x="1718" y="4335"/>
                  </a:lnTo>
                  <a:lnTo>
                    <a:pt x="1752" y="4345"/>
                  </a:lnTo>
                  <a:lnTo>
                    <a:pt x="1805" y="4360"/>
                  </a:lnTo>
                  <a:lnTo>
                    <a:pt x="1809" y="4360"/>
                  </a:lnTo>
                  <a:lnTo>
                    <a:pt x="1843" y="4374"/>
                  </a:lnTo>
                  <a:lnTo>
                    <a:pt x="1882" y="4388"/>
                  </a:lnTo>
                  <a:lnTo>
                    <a:pt x="1906" y="4398"/>
                  </a:lnTo>
                  <a:lnTo>
                    <a:pt x="1930" y="4408"/>
                  </a:lnTo>
                  <a:lnTo>
                    <a:pt x="1978" y="4427"/>
                  </a:lnTo>
                  <a:lnTo>
                    <a:pt x="1992" y="4432"/>
                  </a:lnTo>
                  <a:lnTo>
                    <a:pt x="2016" y="4441"/>
                  </a:lnTo>
                  <a:lnTo>
                    <a:pt x="2074" y="4465"/>
                  </a:lnTo>
                  <a:lnTo>
                    <a:pt x="2088" y="4470"/>
                  </a:lnTo>
                  <a:lnTo>
                    <a:pt x="2103" y="4480"/>
                  </a:lnTo>
                  <a:lnTo>
                    <a:pt x="2190" y="4518"/>
                  </a:lnTo>
                  <a:lnTo>
                    <a:pt x="2199" y="4523"/>
                  </a:lnTo>
                  <a:lnTo>
                    <a:pt x="2276" y="4562"/>
                  </a:lnTo>
                  <a:lnTo>
                    <a:pt x="2295" y="4571"/>
                  </a:lnTo>
                  <a:lnTo>
                    <a:pt x="2305" y="4576"/>
                  </a:lnTo>
                  <a:lnTo>
                    <a:pt x="2358" y="4605"/>
                  </a:lnTo>
                  <a:lnTo>
                    <a:pt x="2382" y="4619"/>
                  </a:lnTo>
                  <a:lnTo>
                    <a:pt x="2392" y="4624"/>
                  </a:lnTo>
                  <a:lnTo>
                    <a:pt x="2440" y="4653"/>
                  </a:lnTo>
                  <a:lnTo>
                    <a:pt x="2469" y="4667"/>
                  </a:lnTo>
                  <a:lnTo>
                    <a:pt x="2478" y="4672"/>
                  </a:lnTo>
                  <a:lnTo>
                    <a:pt x="2522" y="4701"/>
                  </a:lnTo>
                  <a:lnTo>
                    <a:pt x="2546" y="4716"/>
                  </a:lnTo>
                  <a:lnTo>
                    <a:pt x="2555" y="4720"/>
                  </a:lnTo>
                  <a:lnTo>
                    <a:pt x="2599" y="4749"/>
                  </a:lnTo>
                  <a:lnTo>
                    <a:pt x="2632" y="4769"/>
                  </a:lnTo>
                  <a:lnTo>
                    <a:pt x="2676" y="4802"/>
                  </a:lnTo>
                  <a:lnTo>
                    <a:pt x="2709" y="4821"/>
                  </a:lnTo>
                  <a:lnTo>
                    <a:pt x="2714" y="4821"/>
                  </a:lnTo>
                  <a:lnTo>
                    <a:pt x="2753" y="4850"/>
                  </a:lnTo>
                  <a:lnTo>
                    <a:pt x="2786" y="4874"/>
                  </a:lnTo>
                  <a:lnTo>
                    <a:pt x="2830" y="4908"/>
                  </a:lnTo>
                  <a:lnTo>
                    <a:pt x="2863" y="4932"/>
                  </a:lnTo>
                  <a:lnTo>
                    <a:pt x="2902" y="4966"/>
                  </a:lnTo>
                  <a:lnTo>
                    <a:pt x="2935" y="4990"/>
                  </a:lnTo>
                  <a:lnTo>
                    <a:pt x="2979" y="5024"/>
                  </a:lnTo>
                  <a:lnTo>
                    <a:pt x="3008" y="5052"/>
                  </a:lnTo>
                  <a:lnTo>
                    <a:pt x="3046" y="5086"/>
                  </a:lnTo>
                  <a:lnTo>
                    <a:pt x="3051" y="5091"/>
                  </a:lnTo>
                  <a:lnTo>
                    <a:pt x="3056" y="5096"/>
                  </a:lnTo>
                  <a:lnTo>
                    <a:pt x="3075" y="5110"/>
                  </a:lnTo>
                  <a:lnTo>
                    <a:pt x="3113" y="5144"/>
                  </a:lnTo>
                  <a:lnTo>
                    <a:pt x="3123" y="5153"/>
                  </a:lnTo>
                  <a:lnTo>
                    <a:pt x="3133" y="5163"/>
                  </a:lnTo>
                  <a:lnTo>
                    <a:pt x="3142" y="5173"/>
                  </a:lnTo>
                  <a:lnTo>
                    <a:pt x="3181" y="5211"/>
                  </a:lnTo>
                  <a:lnTo>
                    <a:pt x="3186" y="5216"/>
                  </a:lnTo>
                  <a:lnTo>
                    <a:pt x="3200" y="5230"/>
                  </a:lnTo>
                  <a:lnTo>
                    <a:pt x="3205" y="5235"/>
                  </a:lnTo>
                  <a:lnTo>
                    <a:pt x="3248" y="5279"/>
                  </a:lnTo>
                  <a:lnTo>
                    <a:pt x="3253" y="5283"/>
                  </a:lnTo>
                  <a:lnTo>
                    <a:pt x="3272" y="5298"/>
                  </a:lnTo>
                  <a:lnTo>
                    <a:pt x="3311" y="5346"/>
                  </a:lnTo>
                  <a:lnTo>
                    <a:pt x="3320" y="5351"/>
                  </a:lnTo>
                  <a:lnTo>
                    <a:pt x="3330" y="5365"/>
                  </a:lnTo>
                  <a:cubicBezTo>
                    <a:pt x="3580" y="5639"/>
                    <a:pt x="3787" y="5947"/>
                    <a:pt x="3951" y="6284"/>
                  </a:cubicBezTo>
                  <a:lnTo>
                    <a:pt x="3951" y="6289"/>
                  </a:lnTo>
                  <a:lnTo>
                    <a:pt x="3951" y="6294"/>
                  </a:lnTo>
                  <a:lnTo>
                    <a:pt x="3951" y="6299"/>
                  </a:lnTo>
                  <a:lnTo>
                    <a:pt x="3951" y="6303"/>
                  </a:lnTo>
                  <a:cubicBezTo>
                    <a:pt x="3960" y="6328"/>
                    <a:pt x="3970" y="6347"/>
                    <a:pt x="3980" y="6371"/>
                  </a:cubicBezTo>
                  <a:cubicBezTo>
                    <a:pt x="4191" y="6842"/>
                    <a:pt x="4302" y="7357"/>
                    <a:pt x="4307" y="7872"/>
                  </a:cubicBezTo>
                  <a:lnTo>
                    <a:pt x="4307" y="7901"/>
                  </a:lnTo>
                  <a:lnTo>
                    <a:pt x="4307" y="8021"/>
                  </a:lnTo>
                  <a:lnTo>
                    <a:pt x="4307" y="8055"/>
                  </a:lnTo>
                  <a:cubicBezTo>
                    <a:pt x="4307" y="8089"/>
                    <a:pt x="4302" y="8122"/>
                    <a:pt x="4297" y="8156"/>
                  </a:cubicBezTo>
                  <a:lnTo>
                    <a:pt x="4297" y="8175"/>
                  </a:lnTo>
                  <a:cubicBezTo>
                    <a:pt x="4297" y="8219"/>
                    <a:pt x="4292" y="8257"/>
                    <a:pt x="4287" y="8296"/>
                  </a:cubicBezTo>
                  <a:lnTo>
                    <a:pt x="4287" y="8320"/>
                  </a:lnTo>
                  <a:cubicBezTo>
                    <a:pt x="4283" y="8353"/>
                    <a:pt x="4283" y="8387"/>
                    <a:pt x="4278" y="8421"/>
                  </a:cubicBezTo>
                  <a:lnTo>
                    <a:pt x="4273" y="8450"/>
                  </a:lnTo>
                  <a:cubicBezTo>
                    <a:pt x="4259" y="8531"/>
                    <a:pt x="4244" y="8608"/>
                    <a:pt x="4230" y="8685"/>
                  </a:cubicBezTo>
                  <a:lnTo>
                    <a:pt x="4225" y="8709"/>
                  </a:lnTo>
                  <a:cubicBezTo>
                    <a:pt x="4215" y="8743"/>
                    <a:pt x="4210" y="8777"/>
                    <a:pt x="4201" y="8806"/>
                  </a:cubicBezTo>
                  <a:lnTo>
                    <a:pt x="4196" y="8830"/>
                  </a:lnTo>
                  <a:cubicBezTo>
                    <a:pt x="4186" y="8868"/>
                    <a:pt x="4177" y="8907"/>
                    <a:pt x="4162" y="8945"/>
                  </a:cubicBezTo>
                  <a:lnTo>
                    <a:pt x="4162" y="8960"/>
                  </a:lnTo>
                  <a:cubicBezTo>
                    <a:pt x="4153" y="8993"/>
                    <a:pt x="4138" y="9027"/>
                    <a:pt x="4129" y="9061"/>
                  </a:cubicBezTo>
                  <a:lnTo>
                    <a:pt x="4124" y="9085"/>
                  </a:lnTo>
                  <a:cubicBezTo>
                    <a:pt x="4095" y="9157"/>
                    <a:pt x="4071" y="9234"/>
                    <a:pt x="4042" y="9306"/>
                  </a:cubicBezTo>
                  <a:lnTo>
                    <a:pt x="4032" y="9325"/>
                  </a:lnTo>
                  <a:cubicBezTo>
                    <a:pt x="4018" y="9359"/>
                    <a:pt x="4004" y="9388"/>
                    <a:pt x="3989" y="9421"/>
                  </a:cubicBezTo>
                  <a:lnTo>
                    <a:pt x="3984" y="9436"/>
                  </a:lnTo>
                  <a:cubicBezTo>
                    <a:pt x="3970" y="9474"/>
                    <a:pt x="3951" y="9508"/>
                    <a:pt x="3931" y="9547"/>
                  </a:cubicBezTo>
                  <a:lnTo>
                    <a:pt x="3931" y="9551"/>
                  </a:lnTo>
                  <a:cubicBezTo>
                    <a:pt x="3917" y="9585"/>
                    <a:pt x="3898" y="9619"/>
                    <a:pt x="3883" y="9652"/>
                  </a:cubicBezTo>
                  <a:lnTo>
                    <a:pt x="3874" y="9667"/>
                  </a:lnTo>
                  <a:cubicBezTo>
                    <a:pt x="3835" y="9739"/>
                    <a:pt x="3797" y="9806"/>
                    <a:pt x="3753" y="9879"/>
                  </a:cubicBezTo>
                  <a:lnTo>
                    <a:pt x="3744" y="9888"/>
                  </a:lnTo>
                  <a:cubicBezTo>
                    <a:pt x="3724" y="9922"/>
                    <a:pt x="3705" y="9951"/>
                    <a:pt x="3686" y="9984"/>
                  </a:cubicBezTo>
                  <a:lnTo>
                    <a:pt x="3681" y="9989"/>
                  </a:lnTo>
                  <a:cubicBezTo>
                    <a:pt x="3633" y="10057"/>
                    <a:pt x="3585" y="10124"/>
                    <a:pt x="3537" y="10187"/>
                  </a:cubicBezTo>
                  <a:lnTo>
                    <a:pt x="3532" y="10196"/>
                  </a:lnTo>
                  <a:cubicBezTo>
                    <a:pt x="3479" y="10264"/>
                    <a:pt x="3431" y="10326"/>
                    <a:pt x="3373" y="10389"/>
                  </a:cubicBezTo>
                  <a:lnTo>
                    <a:pt x="3373" y="10393"/>
                  </a:lnTo>
                  <a:cubicBezTo>
                    <a:pt x="3344" y="10422"/>
                    <a:pt x="3315" y="10451"/>
                    <a:pt x="3291" y="10480"/>
                  </a:cubicBezTo>
                  <a:cubicBezTo>
                    <a:pt x="3234" y="10543"/>
                    <a:pt x="3176" y="10600"/>
                    <a:pt x="3113" y="10658"/>
                  </a:cubicBezTo>
                  <a:lnTo>
                    <a:pt x="3109" y="10658"/>
                  </a:lnTo>
                  <a:cubicBezTo>
                    <a:pt x="2955" y="10802"/>
                    <a:pt x="2791" y="10932"/>
                    <a:pt x="2618" y="11048"/>
                  </a:cubicBezTo>
                  <a:cubicBezTo>
                    <a:pt x="2512" y="11120"/>
                    <a:pt x="2401" y="11183"/>
                    <a:pt x="2291" y="11240"/>
                  </a:cubicBezTo>
                  <a:lnTo>
                    <a:pt x="7415" y="11240"/>
                  </a:lnTo>
                  <a:lnTo>
                    <a:pt x="7415" y="2546"/>
                  </a:lnTo>
                  <a:lnTo>
                    <a:pt x="5091" y="2546"/>
                  </a:lnTo>
                  <a:cubicBezTo>
                    <a:pt x="4976" y="2546"/>
                    <a:pt x="4879" y="2449"/>
                    <a:pt x="4879" y="2329"/>
                  </a:cubicBezTo>
                  <a:lnTo>
                    <a:pt x="487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83"/>
            <p:cNvSpPr/>
            <p:nvPr/>
          </p:nvSpPr>
          <p:spPr>
            <a:xfrm>
              <a:off x="6501947" y="2452457"/>
              <a:ext cx="47603" cy="47603"/>
            </a:xfrm>
            <a:custGeom>
              <a:avLst/>
              <a:gdLst/>
              <a:ahLst/>
              <a:cxnLst/>
              <a:rect l="l" t="t" r="r" b="b"/>
              <a:pathLst>
                <a:path w="1815" h="1815" extrusionOk="0">
                  <a:moveTo>
                    <a:pt x="0" y="0"/>
                  </a:moveTo>
                  <a:lnTo>
                    <a:pt x="0" y="1814"/>
                  </a:lnTo>
                  <a:lnTo>
                    <a:pt x="1814" y="1814"/>
                  </a:lnTo>
                  <a:lnTo>
                    <a:pt x="0"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83"/>
            <p:cNvSpPr/>
            <p:nvPr/>
          </p:nvSpPr>
          <p:spPr>
            <a:xfrm>
              <a:off x="6451957" y="2487156"/>
              <a:ext cx="47603" cy="47603"/>
            </a:xfrm>
            <a:custGeom>
              <a:avLst/>
              <a:gdLst/>
              <a:ahLst/>
              <a:cxnLst/>
              <a:rect l="l" t="t" r="r" b="b"/>
              <a:pathLst>
                <a:path w="1815" h="1815" extrusionOk="0">
                  <a:moveTo>
                    <a:pt x="1" y="0"/>
                  </a:moveTo>
                  <a:lnTo>
                    <a:pt x="1" y="1814"/>
                  </a:lnTo>
                  <a:lnTo>
                    <a:pt x="1815" y="1814"/>
                  </a:lnTo>
                  <a:lnTo>
                    <a:pt x="1"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83"/>
            <p:cNvSpPr/>
            <p:nvPr/>
          </p:nvSpPr>
          <p:spPr>
            <a:xfrm>
              <a:off x="6446921" y="2468089"/>
              <a:ext cx="80781" cy="271743"/>
            </a:xfrm>
            <a:custGeom>
              <a:avLst/>
              <a:gdLst/>
              <a:ahLst/>
              <a:cxnLst/>
              <a:rect l="l" t="t" r="r" b="b"/>
              <a:pathLst>
                <a:path w="3080" h="10361" extrusionOk="0">
                  <a:moveTo>
                    <a:pt x="0" y="1"/>
                  </a:moveTo>
                  <a:lnTo>
                    <a:pt x="24" y="5"/>
                  </a:lnTo>
                  <a:cubicBezTo>
                    <a:pt x="34" y="5"/>
                    <a:pt x="43" y="10"/>
                    <a:pt x="48" y="10"/>
                  </a:cubicBezTo>
                  <a:lnTo>
                    <a:pt x="58" y="10"/>
                  </a:lnTo>
                  <a:lnTo>
                    <a:pt x="82" y="20"/>
                  </a:lnTo>
                  <a:cubicBezTo>
                    <a:pt x="87" y="25"/>
                    <a:pt x="96" y="30"/>
                    <a:pt x="106" y="34"/>
                  </a:cubicBezTo>
                  <a:lnTo>
                    <a:pt x="111" y="39"/>
                  </a:lnTo>
                  <a:cubicBezTo>
                    <a:pt x="116" y="44"/>
                    <a:pt x="125" y="54"/>
                    <a:pt x="130" y="58"/>
                  </a:cubicBezTo>
                  <a:lnTo>
                    <a:pt x="2675" y="2604"/>
                  </a:lnTo>
                  <a:cubicBezTo>
                    <a:pt x="2685" y="2613"/>
                    <a:pt x="2690" y="2618"/>
                    <a:pt x="2695" y="2628"/>
                  </a:cubicBezTo>
                  <a:lnTo>
                    <a:pt x="2699" y="2633"/>
                  </a:lnTo>
                  <a:cubicBezTo>
                    <a:pt x="2704" y="2638"/>
                    <a:pt x="2709" y="2647"/>
                    <a:pt x="2714" y="2657"/>
                  </a:cubicBezTo>
                  <a:cubicBezTo>
                    <a:pt x="2719" y="2662"/>
                    <a:pt x="2724" y="2671"/>
                    <a:pt x="2728" y="2681"/>
                  </a:cubicBezTo>
                  <a:lnTo>
                    <a:pt x="2728" y="2686"/>
                  </a:lnTo>
                  <a:cubicBezTo>
                    <a:pt x="2728" y="2695"/>
                    <a:pt x="2733" y="2705"/>
                    <a:pt x="2733" y="2714"/>
                  </a:cubicBezTo>
                  <a:cubicBezTo>
                    <a:pt x="2733" y="2719"/>
                    <a:pt x="2738" y="2729"/>
                    <a:pt x="2738" y="2739"/>
                  </a:cubicBezTo>
                  <a:lnTo>
                    <a:pt x="2738" y="2748"/>
                  </a:lnTo>
                  <a:lnTo>
                    <a:pt x="2738" y="2753"/>
                  </a:lnTo>
                  <a:lnTo>
                    <a:pt x="2738" y="10360"/>
                  </a:lnTo>
                  <a:lnTo>
                    <a:pt x="3080" y="10360"/>
                  </a:lnTo>
                  <a:lnTo>
                    <a:pt x="3080" y="2753"/>
                  </a:lnTo>
                  <a:lnTo>
                    <a:pt x="3080" y="2748"/>
                  </a:lnTo>
                  <a:lnTo>
                    <a:pt x="3080" y="2739"/>
                  </a:lnTo>
                  <a:cubicBezTo>
                    <a:pt x="3080" y="2729"/>
                    <a:pt x="3075" y="2719"/>
                    <a:pt x="3075" y="2714"/>
                  </a:cubicBezTo>
                  <a:cubicBezTo>
                    <a:pt x="3075" y="2705"/>
                    <a:pt x="3070" y="2695"/>
                    <a:pt x="3070" y="2686"/>
                  </a:cubicBezTo>
                  <a:lnTo>
                    <a:pt x="3070" y="2681"/>
                  </a:lnTo>
                  <a:cubicBezTo>
                    <a:pt x="3065" y="2671"/>
                    <a:pt x="3060" y="2662"/>
                    <a:pt x="3056" y="2657"/>
                  </a:cubicBezTo>
                  <a:cubicBezTo>
                    <a:pt x="3051" y="2647"/>
                    <a:pt x="3046" y="2638"/>
                    <a:pt x="3041" y="2633"/>
                  </a:cubicBezTo>
                  <a:lnTo>
                    <a:pt x="3036" y="2628"/>
                  </a:lnTo>
                  <a:cubicBezTo>
                    <a:pt x="3031" y="2618"/>
                    <a:pt x="3027" y="2613"/>
                    <a:pt x="3022" y="2604"/>
                  </a:cubicBezTo>
                  <a:lnTo>
                    <a:pt x="2060" y="1646"/>
                  </a:lnTo>
                  <a:lnTo>
                    <a:pt x="1886" y="1646"/>
                  </a:lnTo>
                  <a:cubicBezTo>
                    <a:pt x="1771" y="1646"/>
                    <a:pt x="1675" y="1550"/>
                    <a:pt x="1675" y="1435"/>
                  </a:cubicBezTo>
                  <a:lnTo>
                    <a:pt x="1675" y="1257"/>
                  </a:lnTo>
                  <a:lnTo>
                    <a:pt x="476" y="58"/>
                  </a:lnTo>
                  <a:cubicBezTo>
                    <a:pt x="467" y="54"/>
                    <a:pt x="462" y="44"/>
                    <a:pt x="452" y="39"/>
                  </a:cubicBezTo>
                  <a:lnTo>
                    <a:pt x="448" y="34"/>
                  </a:lnTo>
                  <a:cubicBezTo>
                    <a:pt x="438" y="30"/>
                    <a:pt x="433" y="25"/>
                    <a:pt x="424" y="20"/>
                  </a:cubicBezTo>
                  <a:cubicBezTo>
                    <a:pt x="414" y="20"/>
                    <a:pt x="409" y="15"/>
                    <a:pt x="399" y="10"/>
                  </a:cubicBezTo>
                  <a:lnTo>
                    <a:pt x="395" y="10"/>
                  </a:lnTo>
                  <a:cubicBezTo>
                    <a:pt x="385" y="10"/>
                    <a:pt x="375" y="5"/>
                    <a:pt x="366" y="5"/>
                  </a:cubicBezTo>
                  <a:cubicBezTo>
                    <a:pt x="356" y="1"/>
                    <a:pt x="351" y="1"/>
                    <a:pt x="3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83"/>
            <p:cNvSpPr/>
            <p:nvPr/>
          </p:nvSpPr>
          <p:spPr>
            <a:xfrm>
              <a:off x="6362731" y="2444484"/>
              <a:ext cx="8996" cy="23500"/>
            </a:xfrm>
            <a:custGeom>
              <a:avLst/>
              <a:gdLst/>
              <a:ahLst/>
              <a:cxnLst/>
              <a:rect l="l" t="t" r="r" b="b"/>
              <a:pathLst>
                <a:path w="343" h="896" extrusionOk="0">
                  <a:moveTo>
                    <a:pt x="1" y="1"/>
                  </a:moveTo>
                  <a:lnTo>
                    <a:pt x="1" y="896"/>
                  </a:lnTo>
                  <a:lnTo>
                    <a:pt x="342" y="896"/>
                  </a:lnTo>
                  <a:lnTo>
                    <a:pt x="34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83"/>
            <p:cNvSpPr/>
            <p:nvPr/>
          </p:nvSpPr>
          <p:spPr>
            <a:xfrm>
              <a:off x="6337002" y="2588998"/>
              <a:ext cx="98458" cy="185664"/>
            </a:xfrm>
            <a:custGeom>
              <a:avLst/>
              <a:gdLst/>
              <a:ahLst/>
              <a:cxnLst/>
              <a:rect l="l" t="t" r="r" b="b"/>
              <a:pathLst>
                <a:path w="3754" h="7079" extrusionOk="0">
                  <a:moveTo>
                    <a:pt x="0" y="0"/>
                  </a:moveTo>
                  <a:lnTo>
                    <a:pt x="48" y="5"/>
                  </a:lnTo>
                  <a:lnTo>
                    <a:pt x="87" y="10"/>
                  </a:lnTo>
                  <a:lnTo>
                    <a:pt x="91" y="10"/>
                  </a:lnTo>
                  <a:lnTo>
                    <a:pt x="144" y="20"/>
                  </a:lnTo>
                  <a:lnTo>
                    <a:pt x="183" y="24"/>
                  </a:lnTo>
                  <a:lnTo>
                    <a:pt x="188" y="24"/>
                  </a:lnTo>
                  <a:lnTo>
                    <a:pt x="245" y="29"/>
                  </a:lnTo>
                  <a:lnTo>
                    <a:pt x="289" y="39"/>
                  </a:lnTo>
                  <a:lnTo>
                    <a:pt x="342" y="48"/>
                  </a:lnTo>
                  <a:lnTo>
                    <a:pt x="385" y="53"/>
                  </a:lnTo>
                  <a:lnTo>
                    <a:pt x="433" y="68"/>
                  </a:lnTo>
                  <a:lnTo>
                    <a:pt x="476" y="77"/>
                  </a:lnTo>
                  <a:lnTo>
                    <a:pt x="529" y="87"/>
                  </a:lnTo>
                  <a:lnTo>
                    <a:pt x="573" y="97"/>
                  </a:lnTo>
                  <a:lnTo>
                    <a:pt x="621" y="111"/>
                  </a:lnTo>
                  <a:lnTo>
                    <a:pt x="664" y="121"/>
                  </a:lnTo>
                  <a:lnTo>
                    <a:pt x="717" y="135"/>
                  </a:lnTo>
                  <a:lnTo>
                    <a:pt x="756" y="149"/>
                  </a:lnTo>
                  <a:lnTo>
                    <a:pt x="808" y="164"/>
                  </a:lnTo>
                  <a:lnTo>
                    <a:pt x="818" y="164"/>
                  </a:lnTo>
                  <a:lnTo>
                    <a:pt x="847" y="174"/>
                  </a:lnTo>
                  <a:lnTo>
                    <a:pt x="900" y="193"/>
                  </a:lnTo>
                  <a:lnTo>
                    <a:pt x="905" y="193"/>
                  </a:lnTo>
                  <a:lnTo>
                    <a:pt x="938" y="202"/>
                  </a:lnTo>
                  <a:lnTo>
                    <a:pt x="982" y="222"/>
                  </a:lnTo>
                  <a:lnTo>
                    <a:pt x="1001" y="226"/>
                  </a:lnTo>
                  <a:lnTo>
                    <a:pt x="1025" y="236"/>
                  </a:lnTo>
                  <a:lnTo>
                    <a:pt x="1073" y="255"/>
                  </a:lnTo>
                  <a:lnTo>
                    <a:pt x="1088" y="265"/>
                  </a:lnTo>
                  <a:lnTo>
                    <a:pt x="1116" y="275"/>
                  </a:lnTo>
                  <a:lnTo>
                    <a:pt x="1174" y="299"/>
                  </a:lnTo>
                  <a:lnTo>
                    <a:pt x="1184" y="303"/>
                  </a:lnTo>
                  <a:lnTo>
                    <a:pt x="1203" y="308"/>
                  </a:lnTo>
                  <a:lnTo>
                    <a:pt x="1290" y="352"/>
                  </a:lnTo>
                  <a:lnTo>
                    <a:pt x="1294" y="352"/>
                  </a:lnTo>
                  <a:lnTo>
                    <a:pt x="1371" y="390"/>
                  </a:lnTo>
                  <a:lnTo>
                    <a:pt x="1391" y="400"/>
                  </a:lnTo>
                  <a:lnTo>
                    <a:pt x="1400" y="405"/>
                  </a:lnTo>
                  <a:lnTo>
                    <a:pt x="1453" y="438"/>
                  </a:lnTo>
                  <a:lnTo>
                    <a:pt x="1477" y="448"/>
                  </a:lnTo>
                  <a:lnTo>
                    <a:pt x="1492" y="457"/>
                  </a:lnTo>
                  <a:lnTo>
                    <a:pt x="1535" y="481"/>
                  </a:lnTo>
                  <a:lnTo>
                    <a:pt x="1564" y="496"/>
                  </a:lnTo>
                  <a:lnTo>
                    <a:pt x="1578" y="506"/>
                  </a:lnTo>
                  <a:lnTo>
                    <a:pt x="1617" y="530"/>
                  </a:lnTo>
                  <a:lnTo>
                    <a:pt x="1641" y="544"/>
                  </a:lnTo>
                  <a:lnTo>
                    <a:pt x="1650" y="549"/>
                  </a:lnTo>
                  <a:lnTo>
                    <a:pt x="1699" y="578"/>
                  </a:lnTo>
                  <a:lnTo>
                    <a:pt x="1732" y="602"/>
                  </a:lnTo>
                  <a:lnTo>
                    <a:pt x="1776" y="631"/>
                  </a:lnTo>
                  <a:lnTo>
                    <a:pt x="1804" y="650"/>
                  </a:lnTo>
                  <a:lnTo>
                    <a:pt x="1809" y="650"/>
                  </a:lnTo>
                  <a:lnTo>
                    <a:pt x="1853" y="684"/>
                  </a:lnTo>
                  <a:lnTo>
                    <a:pt x="1886" y="708"/>
                  </a:lnTo>
                  <a:lnTo>
                    <a:pt x="1925" y="737"/>
                  </a:lnTo>
                  <a:lnTo>
                    <a:pt x="2132" y="1112"/>
                  </a:lnTo>
                  <a:lnTo>
                    <a:pt x="2324" y="1309"/>
                  </a:lnTo>
                  <a:lnTo>
                    <a:pt x="2574" y="1362"/>
                  </a:lnTo>
                  <a:cubicBezTo>
                    <a:pt x="2762" y="1593"/>
                    <a:pt x="2926" y="1848"/>
                    <a:pt x="3056" y="2122"/>
                  </a:cubicBezTo>
                  <a:lnTo>
                    <a:pt x="3056" y="2127"/>
                  </a:lnTo>
                  <a:lnTo>
                    <a:pt x="3056" y="2132"/>
                  </a:lnTo>
                  <a:lnTo>
                    <a:pt x="3056" y="2137"/>
                  </a:lnTo>
                  <a:lnTo>
                    <a:pt x="3056" y="2142"/>
                  </a:lnTo>
                  <a:cubicBezTo>
                    <a:pt x="3065" y="2166"/>
                    <a:pt x="3075" y="2190"/>
                    <a:pt x="3084" y="2209"/>
                  </a:cubicBezTo>
                  <a:cubicBezTo>
                    <a:pt x="3296" y="2685"/>
                    <a:pt x="3407" y="3195"/>
                    <a:pt x="3412" y="3710"/>
                  </a:cubicBezTo>
                  <a:lnTo>
                    <a:pt x="3412" y="3744"/>
                  </a:lnTo>
                  <a:lnTo>
                    <a:pt x="3412" y="3864"/>
                  </a:lnTo>
                  <a:lnTo>
                    <a:pt x="3412" y="3893"/>
                  </a:lnTo>
                  <a:cubicBezTo>
                    <a:pt x="3412" y="3927"/>
                    <a:pt x="3407" y="3960"/>
                    <a:pt x="3402" y="3994"/>
                  </a:cubicBezTo>
                  <a:lnTo>
                    <a:pt x="3402" y="4018"/>
                  </a:lnTo>
                  <a:cubicBezTo>
                    <a:pt x="3402" y="4057"/>
                    <a:pt x="3397" y="4095"/>
                    <a:pt x="3392" y="4138"/>
                  </a:cubicBezTo>
                  <a:lnTo>
                    <a:pt x="3392" y="4158"/>
                  </a:lnTo>
                  <a:cubicBezTo>
                    <a:pt x="3388" y="4191"/>
                    <a:pt x="3388" y="4225"/>
                    <a:pt x="3383" y="4259"/>
                  </a:cubicBezTo>
                  <a:lnTo>
                    <a:pt x="3378" y="4288"/>
                  </a:lnTo>
                  <a:cubicBezTo>
                    <a:pt x="3363" y="4369"/>
                    <a:pt x="3349" y="4446"/>
                    <a:pt x="3335" y="4523"/>
                  </a:cubicBezTo>
                  <a:lnTo>
                    <a:pt x="3330" y="4552"/>
                  </a:lnTo>
                  <a:cubicBezTo>
                    <a:pt x="3320" y="4581"/>
                    <a:pt x="3315" y="4615"/>
                    <a:pt x="3306" y="4648"/>
                  </a:cubicBezTo>
                  <a:lnTo>
                    <a:pt x="3301" y="4668"/>
                  </a:lnTo>
                  <a:cubicBezTo>
                    <a:pt x="3291" y="4706"/>
                    <a:pt x="3282" y="4745"/>
                    <a:pt x="3267" y="4783"/>
                  </a:cubicBezTo>
                  <a:lnTo>
                    <a:pt x="3267" y="4798"/>
                  </a:lnTo>
                  <a:cubicBezTo>
                    <a:pt x="3258" y="4831"/>
                    <a:pt x="3243" y="4865"/>
                    <a:pt x="3234" y="4899"/>
                  </a:cubicBezTo>
                  <a:lnTo>
                    <a:pt x="3229" y="4923"/>
                  </a:lnTo>
                  <a:cubicBezTo>
                    <a:pt x="3200" y="4995"/>
                    <a:pt x="3176" y="5072"/>
                    <a:pt x="3147" y="5144"/>
                  </a:cubicBezTo>
                  <a:lnTo>
                    <a:pt x="3137" y="5163"/>
                  </a:lnTo>
                  <a:cubicBezTo>
                    <a:pt x="3123" y="5197"/>
                    <a:pt x="3108" y="5226"/>
                    <a:pt x="3094" y="5260"/>
                  </a:cubicBezTo>
                  <a:lnTo>
                    <a:pt x="3089" y="5274"/>
                  </a:lnTo>
                  <a:cubicBezTo>
                    <a:pt x="3070" y="5312"/>
                    <a:pt x="3056" y="5346"/>
                    <a:pt x="3036" y="5385"/>
                  </a:cubicBezTo>
                  <a:lnTo>
                    <a:pt x="3036" y="5389"/>
                  </a:lnTo>
                  <a:cubicBezTo>
                    <a:pt x="3022" y="5423"/>
                    <a:pt x="3003" y="5457"/>
                    <a:pt x="2988" y="5490"/>
                  </a:cubicBezTo>
                  <a:lnTo>
                    <a:pt x="2979" y="5510"/>
                  </a:lnTo>
                  <a:cubicBezTo>
                    <a:pt x="2940" y="5577"/>
                    <a:pt x="2902" y="5649"/>
                    <a:pt x="2858" y="5717"/>
                  </a:cubicBezTo>
                  <a:lnTo>
                    <a:pt x="2849" y="5726"/>
                  </a:lnTo>
                  <a:cubicBezTo>
                    <a:pt x="2829" y="5760"/>
                    <a:pt x="2810" y="5789"/>
                    <a:pt x="2791" y="5823"/>
                  </a:cubicBezTo>
                  <a:lnTo>
                    <a:pt x="2786" y="5832"/>
                  </a:lnTo>
                  <a:cubicBezTo>
                    <a:pt x="2738" y="5899"/>
                    <a:pt x="2690" y="5962"/>
                    <a:pt x="2642" y="6029"/>
                  </a:cubicBezTo>
                  <a:lnTo>
                    <a:pt x="2637" y="6039"/>
                  </a:lnTo>
                  <a:cubicBezTo>
                    <a:pt x="2584" y="6102"/>
                    <a:pt x="2536" y="6164"/>
                    <a:pt x="2478" y="6227"/>
                  </a:cubicBezTo>
                  <a:lnTo>
                    <a:pt x="2478" y="6232"/>
                  </a:lnTo>
                  <a:cubicBezTo>
                    <a:pt x="2449" y="6260"/>
                    <a:pt x="2420" y="6289"/>
                    <a:pt x="2396" y="6318"/>
                  </a:cubicBezTo>
                  <a:cubicBezTo>
                    <a:pt x="2339" y="6381"/>
                    <a:pt x="2281" y="6438"/>
                    <a:pt x="2218" y="6496"/>
                  </a:cubicBezTo>
                  <a:lnTo>
                    <a:pt x="2213" y="6501"/>
                  </a:lnTo>
                  <a:cubicBezTo>
                    <a:pt x="2059" y="6641"/>
                    <a:pt x="1896" y="6770"/>
                    <a:pt x="1723" y="6886"/>
                  </a:cubicBezTo>
                  <a:cubicBezTo>
                    <a:pt x="1617" y="6958"/>
                    <a:pt x="1506" y="7021"/>
                    <a:pt x="1395" y="7078"/>
                  </a:cubicBezTo>
                  <a:lnTo>
                    <a:pt x="1737" y="7078"/>
                  </a:lnTo>
                  <a:cubicBezTo>
                    <a:pt x="1848" y="7021"/>
                    <a:pt x="1958" y="6958"/>
                    <a:pt x="2064" y="6886"/>
                  </a:cubicBezTo>
                  <a:cubicBezTo>
                    <a:pt x="2238" y="6770"/>
                    <a:pt x="2401" y="6641"/>
                    <a:pt x="2555" y="6501"/>
                  </a:cubicBezTo>
                  <a:lnTo>
                    <a:pt x="2560" y="6496"/>
                  </a:lnTo>
                  <a:cubicBezTo>
                    <a:pt x="2622" y="6438"/>
                    <a:pt x="2680" y="6381"/>
                    <a:pt x="2738" y="6318"/>
                  </a:cubicBezTo>
                  <a:cubicBezTo>
                    <a:pt x="2767" y="6289"/>
                    <a:pt x="2791" y="6260"/>
                    <a:pt x="2820" y="6232"/>
                  </a:cubicBezTo>
                  <a:lnTo>
                    <a:pt x="2820" y="6227"/>
                  </a:lnTo>
                  <a:cubicBezTo>
                    <a:pt x="2877" y="6164"/>
                    <a:pt x="2926" y="6102"/>
                    <a:pt x="2979" y="6039"/>
                  </a:cubicBezTo>
                  <a:lnTo>
                    <a:pt x="2983" y="6029"/>
                  </a:lnTo>
                  <a:cubicBezTo>
                    <a:pt x="3031" y="5962"/>
                    <a:pt x="3080" y="5899"/>
                    <a:pt x="3128" y="5832"/>
                  </a:cubicBezTo>
                  <a:lnTo>
                    <a:pt x="3133" y="5823"/>
                  </a:lnTo>
                  <a:cubicBezTo>
                    <a:pt x="3152" y="5789"/>
                    <a:pt x="3171" y="5760"/>
                    <a:pt x="3190" y="5726"/>
                  </a:cubicBezTo>
                  <a:lnTo>
                    <a:pt x="3200" y="5717"/>
                  </a:lnTo>
                  <a:cubicBezTo>
                    <a:pt x="3238" y="5649"/>
                    <a:pt x="3282" y="5577"/>
                    <a:pt x="3320" y="5510"/>
                  </a:cubicBezTo>
                  <a:lnTo>
                    <a:pt x="3330" y="5490"/>
                  </a:lnTo>
                  <a:cubicBezTo>
                    <a:pt x="3344" y="5457"/>
                    <a:pt x="3363" y="5423"/>
                    <a:pt x="3378" y="5389"/>
                  </a:cubicBezTo>
                  <a:lnTo>
                    <a:pt x="3378" y="5385"/>
                  </a:lnTo>
                  <a:cubicBezTo>
                    <a:pt x="3397" y="5346"/>
                    <a:pt x="3416" y="5312"/>
                    <a:pt x="3431" y="5274"/>
                  </a:cubicBezTo>
                  <a:lnTo>
                    <a:pt x="3436" y="5260"/>
                  </a:lnTo>
                  <a:cubicBezTo>
                    <a:pt x="3450" y="5226"/>
                    <a:pt x="3465" y="5197"/>
                    <a:pt x="3479" y="5163"/>
                  </a:cubicBezTo>
                  <a:lnTo>
                    <a:pt x="3489" y="5144"/>
                  </a:lnTo>
                  <a:cubicBezTo>
                    <a:pt x="3517" y="5072"/>
                    <a:pt x="3541" y="4995"/>
                    <a:pt x="3570" y="4923"/>
                  </a:cubicBezTo>
                  <a:lnTo>
                    <a:pt x="3575" y="4899"/>
                  </a:lnTo>
                  <a:cubicBezTo>
                    <a:pt x="3590" y="4865"/>
                    <a:pt x="3599" y="4831"/>
                    <a:pt x="3609" y="4798"/>
                  </a:cubicBezTo>
                  <a:lnTo>
                    <a:pt x="3614" y="4783"/>
                  </a:lnTo>
                  <a:cubicBezTo>
                    <a:pt x="3623" y="4745"/>
                    <a:pt x="3633" y="4706"/>
                    <a:pt x="3643" y="4668"/>
                  </a:cubicBezTo>
                  <a:lnTo>
                    <a:pt x="3647" y="4648"/>
                  </a:lnTo>
                  <a:cubicBezTo>
                    <a:pt x="3657" y="4615"/>
                    <a:pt x="3662" y="4581"/>
                    <a:pt x="3671" y="4552"/>
                  </a:cubicBezTo>
                  <a:lnTo>
                    <a:pt x="3676" y="4523"/>
                  </a:lnTo>
                  <a:cubicBezTo>
                    <a:pt x="3691" y="4446"/>
                    <a:pt x="3705" y="4369"/>
                    <a:pt x="3720" y="4288"/>
                  </a:cubicBezTo>
                  <a:lnTo>
                    <a:pt x="3724" y="4259"/>
                  </a:lnTo>
                  <a:cubicBezTo>
                    <a:pt x="3729" y="4225"/>
                    <a:pt x="3729" y="4191"/>
                    <a:pt x="3734" y="4158"/>
                  </a:cubicBezTo>
                  <a:lnTo>
                    <a:pt x="3734" y="4138"/>
                  </a:lnTo>
                  <a:cubicBezTo>
                    <a:pt x="3739" y="4095"/>
                    <a:pt x="3744" y="4057"/>
                    <a:pt x="3748" y="4018"/>
                  </a:cubicBezTo>
                  <a:lnTo>
                    <a:pt x="3748" y="3994"/>
                  </a:lnTo>
                  <a:cubicBezTo>
                    <a:pt x="3748" y="3960"/>
                    <a:pt x="3748" y="3927"/>
                    <a:pt x="3753" y="3893"/>
                  </a:cubicBezTo>
                  <a:lnTo>
                    <a:pt x="3753" y="3864"/>
                  </a:lnTo>
                  <a:lnTo>
                    <a:pt x="3753" y="3744"/>
                  </a:lnTo>
                  <a:cubicBezTo>
                    <a:pt x="3744" y="3725"/>
                    <a:pt x="3744" y="3715"/>
                    <a:pt x="3744" y="3701"/>
                  </a:cubicBezTo>
                  <a:cubicBezTo>
                    <a:pt x="3739" y="3186"/>
                    <a:pt x="3628" y="2676"/>
                    <a:pt x="3421" y="2204"/>
                  </a:cubicBezTo>
                  <a:cubicBezTo>
                    <a:pt x="3407" y="2180"/>
                    <a:pt x="3397" y="2156"/>
                    <a:pt x="3388" y="2132"/>
                  </a:cubicBezTo>
                  <a:lnTo>
                    <a:pt x="3388" y="2127"/>
                  </a:lnTo>
                  <a:lnTo>
                    <a:pt x="3388" y="2117"/>
                  </a:lnTo>
                  <a:lnTo>
                    <a:pt x="3388" y="2113"/>
                  </a:lnTo>
                  <a:cubicBezTo>
                    <a:pt x="3229" y="1781"/>
                    <a:pt x="3022" y="1473"/>
                    <a:pt x="2772" y="1198"/>
                  </a:cubicBezTo>
                  <a:lnTo>
                    <a:pt x="2767" y="1194"/>
                  </a:lnTo>
                  <a:lnTo>
                    <a:pt x="2757" y="1184"/>
                  </a:lnTo>
                  <a:lnTo>
                    <a:pt x="2752" y="1174"/>
                  </a:lnTo>
                  <a:lnTo>
                    <a:pt x="2709" y="1131"/>
                  </a:lnTo>
                  <a:lnTo>
                    <a:pt x="2690" y="1112"/>
                  </a:lnTo>
                  <a:lnTo>
                    <a:pt x="2685" y="1107"/>
                  </a:lnTo>
                  <a:lnTo>
                    <a:pt x="2647" y="1069"/>
                  </a:lnTo>
                  <a:lnTo>
                    <a:pt x="2642" y="1059"/>
                  </a:lnTo>
                  <a:lnTo>
                    <a:pt x="2627" y="1044"/>
                  </a:lnTo>
                  <a:lnTo>
                    <a:pt x="2622" y="1044"/>
                  </a:lnTo>
                  <a:lnTo>
                    <a:pt x="2579" y="1001"/>
                  </a:lnTo>
                  <a:lnTo>
                    <a:pt x="2570" y="992"/>
                  </a:lnTo>
                  <a:lnTo>
                    <a:pt x="2560" y="982"/>
                  </a:lnTo>
                  <a:lnTo>
                    <a:pt x="2550" y="977"/>
                  </a:lnTo>
                  <a:lnTo>
                    <a:pt x="2517" y="943"/>
                  </a:lnTo>
                  <a:lnTo>
                    <a:pt x="2497" y="924"/>
                  </a:lnTo>
                  <a:lnTo>
                    <a:pt x="2493" y="919"/>
                  </a:lnTo>
                  <a:lnTo>
                    <a:pt x="2488" y="915"/>
                  </a:lnTo>
                  <a:lnTo>
                    <a:pt x="2449" y="881"/>
                  </a:lnTo>
                  <a:lnTo>
                    <a:pt x="2416" y="857"/>
                  </a:lnTo>
                  <a:lnTo>
                    <a:pt x="2377" y="823"/>
                  </a:lnTo>
                  <a:lnTo>
                    <a:pt x="2343" y="794"/>
                  </a:lnTo>
                  <a:lnTo>
                    <a:pt x="2300" y="761"/>
                  </a:lnTo>
                  <a:lnTo>
                    <a:pt x="2271" y="737"/>
                  </a:lnTo>
                  <a:lnTo>
                    <a:pt x="2228" y="708"/>
                  </a:lnTo>
                  <a:lnTo>
                    <a:pt x="2194" y="684"/>
                  </a:lnTo>
                  <a:lnTo>
                    <a:pt x="2151" y="650"/>
                  </a:lnTo>
                  <a:lnTo>
                    <a:pt x="2146" y="650"/>
                  </a:lnTo>
                  <a:lnTo>
                    <a:pt x="2117" y="631"/>
                  </a:lnTo>
                  <a:lnTo>
                    <a:pt x="2074" y="602"/>
                  </a:lnTo>
                  <a:lnTo>
                    <a:pt x="2040" y="578"/>
                  </a:lnTo>
                  <a:lnTo>
                    <a:pt x="1992" y="549"/>
                  </a:lnTo>
                  <a:lnTo>
                    <a:pt x="1982" y="544"/>
                  </a:lnTo>
                  <a:lnTo>
                    <a:pt x="1958" y="530"/>
                  </a:lnTo>
                  <a:lnTo>
                    <a:pt x="1920" y="506"/>
                  </a:lnTo>
                  <a:lnTo>
                    <a:pt x="1906" y="496"/>
                  </a:lnTo>
                  <a:lnTo>
                    <a:pt x="1881" y="481"/>
                  </a:lnTo>
                  <a:lnTo>
                    <a:pt x="1833" y="457"/>
                  </a:lnTo>
                  <a:lnTo>
                    <a:pt x="1819" y="448"/>
                  </a:lnTo>
                  <a:lnTo>
                    <a:pt x="1800" y="438"/>
                  </a:lnTo>
                  <a:lnTo>
                    <a:pt x="1742" y="405"/>
                  </a:lnTo>
                  <a:lnTo>
                    <a:pt x="1732" y="400"/>
                  </a:lnTo>
                  <a:lnTo>
                    <a:pt x="1713" y="390"/>
                  </a:lnTo>
                  <a:lnTo>
                    <a:pt x="1636" y="352"/>
                  </a:lnTo>
                  <a:lnTo>
                    <a:pt x="1631" y="352"/>
                  </a:lnTo>
                  <a:lnTo>
                    <a:pt x="1545" y="308"/>
                  </a:lnTo>
                  <a:lnTo>
                    <a:pt x="1525" y="303"/>
                  </a:lnTo>
                  <a:lnTo>
                    <a:pt x="1516" y="299"/>
                  </a:lnTo>
                  <a:lnTo>
                    <a:pt x="1458" y="275"/>
                  </a:lnTo>
                  <a:lnTo>
                    <a:pt x="1434" y="265"/>
                  </a:lnTo>
                  <a:lnTo>
                    <a:pt x="1415" y="255"/>
                  </a:lnTo>
                  <a:lnTo>
                    <a:pt x="1367" y="236"/>
                  </a:lnTo>
                  <a:lnTo>
                    <a:pt x="1343" y="226"/>
                  </a:lnTo>
                  <a:lnTo>
                    <a:pt x="1323" y="222"/>
                  </a:lnTo>
                  <a:lnTo>
                    <a:pt x="1280" y="202"/>
                  </a:lnTo>
                  <a:lnTo>
                    <a:pt x="1246" y="193"/>
                  </a:lnTo>
                  <a:lnTo>
                    <a:pt x="1241" y="193"/>
                  </a:lnTo>
                  <a:lnTo>
                    <a:pt x="1189" y="174"/>
                  </a:lnTo>
                  <a:lnTo>
                    <a:pt x="1160" y="164"/>
                  </a:lnTo>
                  <a:lnTo>
                    <a:pt x="1150" y="164"/>
                  </a:lnTo>
                  <a:lnTo>
                    <a:pt x="1097" y="149"/>
                  </a:lnTo>
                  <a:lnTo>
                    <a:pt x="1059" y="135"/>
                  </a:lnTo>
                  <a:lnTo>
                    <a:pt x="1006" y="121"/>
                  </a:lnTo>
                  <a:lnTo>
                    <a:pt x="962" y="111"/>
                  </a:lnTo>
                  <a:lnTo>
                    <a:pt x="914" y="97"/>
                  </a:lnTo>
                  <a:lnTo>
                    <a:pt x="871" y="87"/>
                  </a:lnTo>
                  <a:lnTo>
                    <a:pt x="818" y="77"/>
                  </a:lnTo>
                  <a:lnTo>
                    <a:pt x="775" y="68"/>
                  </a:lnTo>
                  <a:lnTo>
                    <a:pt x="727" y="53"/>
                  </a:lnTo>
                  <a:lnTo>
                    <a:pt x="683" y="48"/>
                  </a:lnTo>
                  <a:lnTo>
                    <a:pt x="630" y="39"/>
                  </a:lnTo>
                  <a:lnTo>
                    <a:pt x="587" y="29"/>
                  </a:lnTo>
                  <a:lnTo>
                    <a:pt x="534" y="24"/>
                  </a:lnTo>
                  <a:lnTo>
                    <a:pt x="525" y="24"/>
                  </a:lnTo>
                  <a:lnTo>
                    <a:pt x="491" y="20"/>
                  </a:lnTo>
                  <a:lnTo>
                    <a:pt x="433" y="10"/>
                  </a:lnTo>
                  <a:lnTo>
                    <a:pt x="428" y="10"/>
                  </a:lnTo>
                  <a:lnTo>
                    <a:pt x="390" y="5"/>
                  </a:lnTo>
                  <a:lnTo>
                    <a:pt x="342"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83"/>
            <p:cNvSpPr/>
            <p:nvPr/>
          </p:nvSpPr>
          <p:spPr>
            <a:xfrm>
              <a:off x="6312768" y="2479209"/>
              <a:ext cx="9232" cy="109946"/>
            </a:xfrm>
            <a:custGeom>
              <a:avLst/>
              <a:gdLst/>
              <a:ahLst/>
              <a:cxnLst/>
              <a:rect l="l" t="t" r="r" b="b"/>
              <a:pathLst>
                <a:path w="352" h="4192" extrusionOk="0">
                  <a:moveTo>
                    <a:pt x="0" y="0"/>
                  </a:moveTo>
                  <a:lnTo>
                    <a:pt x="10" y="4191"/>
                  </a:lnTo>
                  <a:lnTo>
                    <a:pt x="24" y="4191"/>
                  </a:lnTo>
                  <a:lnTo>
                    <a:pt x="63" y="4186"/>
                  </a:lnTo>
                  <a:lnTo>
                    <a:pt x="116" y="4177"/>
                  </a:lnTo>
                  <a:lnTo>
                    <a:pt x="120" y="4177"/>
                  </a:lnTo>
                  <a:lnTo>
                    <a:pt x="159" y="4172"/>
                  </a:lnTo>
                  <a:lnTo>
                    <a:pt x="207" y="4167"/>
                  </a:lnTo>
                  <a:lnTo>
                    <a:pt x="351" y="4167"/>
                  </a:lnTo>
                  <a:lnTo>
                    <a:pt x="342" y="10"/>
                  </a:lnTo>
                  <a:lnTo>
                    <a:pt x="0" y="0"/>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83"/>
            <p:cNvSpPr/>
            <p:nvPr/>
          </p:nvSpPr>
          <p:spPr>
            <a:xfrm>
              <a:off x="6234767" y="2588604"/>
              <a:ext cx="192484" cy="192484"/>
            </a:xfrm>
            <a:custGeom>
              <a:avLst/>
              <a:gdLst/>
              <a:ahLst/>
              <a:cxnLst/>
              <a:rect l="l" t="t" r="r" b="b"/>
              <a:pathLst>
                <a:path w="7339" h="7339" extrusionOk="0">
                  <a:moveTo>
                    <a:pt x="3427" y="1"/>
                  </a:moveTo>
                  <a:lnTo>
                    <a:pt x="3374" y="6"/>
                  </a:lnTo>
                  <a:lnTo>
                    <a:pt x="3330" y="11"/>
                  </a:lnTo>
                  <a:lnTo>
                    <a:pt x="3277" y="15"/>
                  </a:lnTo>
                  <a:lnTo>
                    <a:pt x="3234" y="20"/>
                  </a:lnTo>
                  <a:lnTo>
                    <a:pt x="3181" y="25"/>
                  </a:lnTo>
                  <a:lnTo>
                    <a:pt x="3138" y="30"/>
                  </a:lnTo>
                  <a:lnTo>
                    <a:pt x="3085" y="39"/>
                  </a:lnTo>
                  <a:lnTo>
                    <a:pt x="3042" y="44"/>
                  </a:lnTo>
                  <a:lnTo>
                    <a:pt x="2993" y="54"/>
                  </a:lnTo>
                  <a:lnTo>
                    <a:pt x="2950" y="63"/>
                  </a:lnTo>
                  <a:lnTo>
                    <a:pt x="2902" y="73"/>
                  </a:lnTo>
                  <a:lnTo>
                    <a:pt x="2859" y="83"/>
                  </a:lnTo>
                  <a:lnTo>
                    <a:pt x="2811" y="92"/>
                  </a:lnTo>
                  <a:lnTo>
                    <a:pt x="2767" y="102"/>
                  </a:lnTo>
                  <a:lnTo>
                    <a:pt x="2719" y="116"/>
                  </a:lnTo>
                  <a:lnTo>
                    <a:pt x="2676" y="126"/>
                  </a:lnTo>
                  <a:lnTo>
                    <a:pt x="2628" y="140"/>
                  </a:lnTo>
                  <a:lnTo>
                    <a:pt x="2584" y="155"/>
                  </a:lnTo>
                  <a:lnTo>
                    <a:pt x="2541" y="169"/>
                  </a:lnTo>
                  <a:lnTo>
                    <a:pt x="2498" y="184"/>
                  </a:lnTo>
                  <a:lnTo>
                    <a:pt x="2450" y="198"/>
                  </a:lnTo>
                  <a:lnTo>
                    <a:pt x="2411" y="213"/>
                  </a:lnTo>
                  <a:lnTo>
                    <a:pt x="2363" y="232"/>
                  </a:lnTo>
                  <a:lnTo>
                    <a:pt x="2325" y="246"/>
                  </a:lnTo>
                  <a:lnTo>
                    <a:pt x="2277" y="266"/>
                  </a:lnTo>
                  <a:lnTo>
                    <a:pt x="2238" y="280"/>
                  </a:lnTo>
                  <a:lnTo>
                    <a:pt x="2190" y="299"/>
                  </a:lnTo>
                  <a:lnTo>
                    <a:pt x="2151" y="318"/>
                  </a:lnTo>
                  <a:lnTo>
                    <a:pt x="2094" y="343"/>
                  </a:lnTo>
                  <a:lnTo>
                    <a:pt x="2036" y="371"/>
                  </a:lnTo>
                  <a:lnTo>
                    <a:pt x="1988" y="395"/>
                  </a:lnTo>
                  <a:lnTo>
                    <a:pt x="1949" y="415"/>
                  </a:lnTo>
                  <a:lnTo>
                    <a:pt x="1906" y="439"/>
                  </a:lnTo>
                  <a:lnTo>
                    <a:pt x="1868" y="463"/>
                  </a:lnTo>
                  <a:lnTo>
                    <a:pt x="1829" y="482"/>
                  </a:lnTo>
                  <a:lnTo>
                    <a:pt x="1791" y="506"/>
                  </a:lnTo>
                  <a:lnTo>
                    <a:pt x="1747" y="530"/>
                  </a:lnTo>
                  <a:lnTo>
                    <a:pt x="1709" y="554"/>
                  </a:lnTo>
                  <a:lnTo>
                    <a:pt x="1670" y="578"/>
                  </a:lnTo>
                  <a:lnTo>
                    <a:pt x="1632" y="602"/>
                  </a:lnTo>
                  <a:lnTo>
                    <a:pt x="1598" y="631"/>
                  </a:lnTo>
                  <a:lnTo>
                    <a:pt x="1560" y="655"/>
                  </a:lnTo>
                  <a:lnTo>
                    <a:pt x="1521" y="684"/>
                  </a:lnTo>
                  <a:lnTo>
                    <a:pt x="1483" y="708"/>
                  </a:lnTo>
                  <a:lnTo>
                    <a:pt x="1449" y="737"/>
                  </a:lnTo>
                  <a:lnTo>
                    <a:pt x="1410" y="766"/>
                  </a:lnTo>
                  <a:lnTo>
                    <a:pt x="1377" y="790"/>
                  </a:lnTo>
                  <a:lnTo>
                    <a:pt x="1343" y="819"/>
                  </a:lnTo>
                  <a:lnTo>
                    <a:pt x="1305" y="848"/>
                  </a:lnTo>
                  <a:lnTo>
                    <a:pt x="1271" y="877"/>
                  </a:lnTo>
                  <a:lnTo>
                    <a:pt x="1237" y="910"/>
                  </a:lnTo>
                  <a:lnTo>
                    <a:pt x="1203" y="939"/>
                  </a:lnTo>
                  <a:lnTo>
                    <a:pt x="1170" y="968"/>
                  </a:lnTo>
                  <a:lnTo>
                    <a:pt x="1136" y="1002"/>
                  </a:lnTo>
                  <a:lnTo>
                    <a:pt x="1107" y="1031"/>
                  </a:lnTo>
                  <a:lnTo>
                    <a:pt x="1074" y="1064"/>
                  </a:lnTo>
                  <a:lnTo>
                    <a:pt x="1040" y="1098"/>
                  </a:lnTo>
                  <a:lnTo>
                    <a:pt x="1011" y="1127"/>
                  </a:lnTo>
                  <a:lnTo>
                    <a:pt x="977" y="1165"/>
                  </a:lnTo>
                  <a:lnTo>
                    <a:pt x="953" y="1189"/>
                  </a:lnTo>
                  <a:cubicBezTo>
                    <a:pt x="708" y="1459"/>
                    <a:pt x="501" y="1762"/>
                    <a:pt x="347" y="2094"/>
                  </a:cubicBezTo>
                  <a:lnTo>
                    <a:pt x="337" y="2113"/>
                  </a:lnTo>
                  <a:lnTo>
                    <a:pt x="309" y="2171"/>
                  </a:lnTo>
                  <a:lnTo>
                    <a:pt x="299" y="2200"/>
                  </a:lnTo>
                  <a:lnTo>
                    <a:pt x="275" y="2258"/>
                  </a:lnTo>
                  <a:lnTo>
                    <a:pt x="260" y="2291"/>
                  </a:lnTo>
                  <a:lnTo>
                    <a:pt x="236" y="2349"/>
                  </a:lnTo>
                  <a:lnTo>
                    <a:pt x="227" y="2383"/>
                  </a:lnTo>
                  <a:lnTo>
                    <a:pt x="203" y="2436"/>
                  </a:lnTo>
                  <a:lnTo>
                    <a:pt x="193" y="2469"/>
                  </a:lnTo>
                  <a:lnTo>
                    <a:pt x="174" y="2532"/>
                  </a:lnTo>
                  <a:lnTo>
                    <a:pt x="164" y="2566"/>
                  </a:lnTo>
                  <a:cubicBezTo>
                    <a:pt x="155" y="2585"/>
                    <a:pt x="150" y="2609"/>
                    <a:pt x="145" y="2628"/>
                  </a:cubicBezTo>
                  <a:lnTo>
                    <a:pt x="135" y="2657"/>
                  </a:lnTo>
                  <a:cubicBezTo>
                    <a:pt x="126" y="2686"/>
                    <a:pt x="116" y="2720"/>
                    <a:pt x="111" y="2748"/>
                  </a:cubicBezTo>
                  <a:lnTo>
                    <a:pt x="111" y="2753"/>
                  </a:lnTo>
                  <a:cubicBezTo>
                    <a:pt x="102" y="2782"/>
                    <a:pt x="97" y="2811"/>
                    <a:pt x="87" y="2845"/>
                  </a:cubicBezTo>
                  <a:lnTo>
                    <a:pt x="82" y="2878"/>
                  </a:lnTo>
                  <a:cubicBezTo>
                    <a:pt x="78" y="2898"/>
                    <a:pt x="73" y="2917"/>
                    <a:pt x="68" y="2936"/>
                  </a:cubicBezTo>
                  <a:cubicBezTo>
                    <a:pt x="63" y="2955"/>
                    <a:pt x="63" y="2965"/>
                    <a:pt x="58" y="2975"/>
                  </a:cubicBezTo>
                  <a:cubicBezTo>
                    <a:pt x="58" y="2989"/>
                    <a:pt x="53" y="3013"/>
                    <a:pt x="49" y="3032"/>
                  </a:cubicBezTo>
                  <a:cubicBezTo>
                    <a:pt x="49" y="3052"/>
                    <a:pt x="44" y="3061"/>
                    <a:pt x="44" y="3076"/>
                  </a:cubicBezTo>
                  <a:cubicBezTo>
                    <a:pt x="39" y="3090"/>
                    <a:pt x="39" y="3109"/>
                    <a:pt x="34" y="3129"/>
                  </a:cubicBezTo>
                  <a:cubicBezTo>
                    <a:pt x="29" y="3143"/>
                    <a:pt x="29" y="3157"/>
                    <a:pt x="29" y="3172"/>
                  </a:cubicBezTo>
                  <a:cubicBezTo>
                    <a:pt x="25" y="3186"/>
                    <a:pt x="25" y="3205"/>
                    <a:pt x="20" y="3225"/>
                  </a:cubicBezTo>
                  <a:cubicBezTo>
                    <a:pt x="20" y="3239"/>
                    <a:pt x="20" y="3254"/>
                    <a:pt x="15" y="3268"/>
                  </a:cubicBezTo>
                  <a:cubicBezTo>
                    <a:pt x="15" y="3282"/>
                    <a:pt x="10" y="3307"/>
                    <a:pt x="10" y="3321"/>
                  </a:cubicBezTo>
                  <a:cubicBezTo>
                    <a:pt x="10" y="3340"/>
                    <a:pt x="10" y="3355"/>
                    <a:pt x="5" y="3369"/>
                  </a:cubicBezTo>
                  <a:cubicBezTo>
                    <a:pt x="1" y="3384"/>
                    <a:pt x="5" y="3403"/>
                    <a:pt x="1" y="3422"/>
                  </a:cubicBezTo>
                  <a:cubicBezTo>
                    <a:pt x="1" y="3441"/>
                    <a:pt x="1" y="3451"/>
                    <a:pt x="1" y="3465"/>
                  </a:cubicBezTo>
                  <a:lnTo>
                    <a:pt x="1" y="3528"/>
                  </a:lnTo>
                  <a:lnTo>
                    <a:pt x="1" y="3566"/>
                  </a:lnTo>
                  <a:lnTo>
                    <a:pt x="1" y="3643"/>
                  </a:lnTo>
                  <a:lnTo>
                    <a:pt x="1" y="3667"/>
                  </a:lnTo>
                  <a:cubicBezTo>
                    <a:pt x="1" y="5693"/>
                    <a:pt x="1646" y="7339"/>
                    <a:pt x="3672" y="7339"/>
                  </a:cubicBezTo>
                  <a:cubicBezTo>
                    <a:pt x="5698" y="7339"/>
                    <a:pt x="7338" y="5693"/>
                    <a:pt x="7338" y="3667"/>
                  </a:cubicBezTo>
                  <a:cubicBezTo>
                    <a:pt x="7319" y="3658"/>
                    <a:pt x="7319" y="3653"/>
                    <a:pt x="7319" y="3643"/>
                  </a:cubicBezTo>
                  <a:lnTo>
                    <a:pt x="7319" y="3571"/>
                  </a:lnTo>
                  <a:lnTo>
                    <a:pt x="7319" y="3528"/>
                  </a:lnTo>
                  <a:lnTo>
                    <a:pt x="7319" y="3465"/>
                  </a:lnTo>
                  <a:lnTo>
                    <a:pt x="7319" y="3422"/>
                  </a:lnTo>
                  <a:cubicBezTo>
                    <a:pt x="7319" y="3408"/>
                    <a:pt x="7319" y="3388"/>
                    <a:pt x="7314" y="3369"/>
                  </a:cubicBezTo>
                  <a:cubicBezTo>
                    <a:pt x="7310" y="3350"/>
                    <a:pt x="7314" y="3340"/>
                    <a:pt x="7310" y="3326"/>
                  </a:cubicBezTo>
                  <a:cubicBezTo>
                    <a:pt x="7305" y="3307"/>
                    <a:pt x="7310" y="3287"/>
                    <a:pt x="7305" y="3273"/>
                  </a:cubicBezTo>
                  <a:cubicBezTo>
                    <a:pt x="7305" y="3254"/>
                    <a:pt x="7300" y="3239"/>
                    <a:pt x="7300" y="3225"/>
                  </a:cubicBezTo>
                  <a:cubicBezTo>
                    <a:pt x="7300" y="3210"/>
                    <a:pt x="7295" y="3191"/>
                    <a:pt x="7295" y="3172"/>
                  </a:cubicBezTo>
                  <a:cubicBezTo>
                    <a:pt x="7290" y="3157"/>
                    <a:pt x="7290" y="3143"/>
                    <a:pt x="7286" y="3129"/>
                  </a:cubicBezTo>
                  <a:cubicBezTo>
                    <a:pt x="7286" y="3114"/>
                    <a:pt x="7281" y="3095"/>
                    <a:pt x="7281" y="3076"/>
                  </a:cubicBezTo>
                  <a:cubicBezTo>
                    <a:pt x="7276" y="3056"/>
                    <a:pt x="7276" y="3047"/>
                    <a:pt x="7271" y="3032"/>
                  </a:cubicBezTo>
                  <a:cubicBezTo>
                    <a:pt x="7271" y="3018"/>
                    <a:pt x="7266" y="2994"/>
                    <a:pt x="7261" y="2979"/>
                  </a:cubicBezTo>
                  <a:cubicBezTo>
                    <a:pt x="7257" y="2960"/>
                    <a:pt x="7257" y="2950"/>
                    <a:pt x="7252" y="2936"/>
                  </a:cubicBezTo>
                  <a:cubicBezTo>
                    <a:pt x="7252" y="2926"/>
                    <a:pt x="7247" y="2898"/>
                    <a:pt x="7242" y="2878"/>
                  </a:cubicBezTo>
                  <a:lnTo>
                    <a:pt x="7233" y="2845"/>
                  </a:lnTo>
                  <a:cubicBezTo>
                    <a:pt x="7228" y="2811"/>
                    <a:pt x="7218" y="2782"/>
                    <a:pt x="7213" y="2753"/>
                  </a:cubicBezTo>
                  <a:lnTo>
                    <a:pt x="7213" y="2748"/>
                  </a:lnTo>
                  <a:cubicBezTo>
                    <a:pt x="7204" y="2720"/>
                    <a:pt x="7194" y="2686"/>
                    <a:pt x="7184" y="2657"/>
                  </a:cubicBezTo>
                  <a:lnTo>
                    <a:pt x="7180" y="2628"/>
                  </a:lnTo>
                  <a:cubicBezTo>
                    <a:pt x="7170" y="2609"/>
                    <a:pt x="7165" y="2585"/>
                    <a:pt x="7160" y="2566"/>
                  </a:cubicBezTo>
                  <a:lnTo>
                    <a:pt x="7146" y="2532"/>
                  </a:lnTo>
                  <a:cubicBezTo>
                    <a:pt x="7141" y="2513"/>
                    <a:pt x="7136" y="2493"/>
                    <a:pt x="7127" y="2474"/>
                  </a:cubicBezTo>
                  <a:lnTo>
                    <a:pt x="7117" y="2436"/>
                  </a:lnTo>
                  <a:lnTo>
                    <a:pt x="7098" y="2383"/>
                  </a:lnTo>
                  <a:lnTo>
                    <a:pt x="7083" y="2349"/>
                  </a:lnTo>
                  <a:lnTo>
                    <a:pt x="7059" y="2291"/>
                  </a:lnTo>
                  <a:lnTo>
                    <a:pt x="7050" y="2258"/>
                  </a:lnTo>
                  <a:lnTo>
                    <a:pt x="7026" y="2200"/>
                  </a:lnTo>
                  <a:lnTo>
                    <a:pt x="7011" y="2171"/>
                  </a:lnTo>
                  <a:cubicBezTo>
                    <a:pt x="7002" y="2152"/>
                    <a:pt x="6992" y="2132"/>
                    <a:pt x="6982" y="2113"/>
                  </a:cubicBezTo>
                  <a:lnTo>
                    <a:pt x="6978" y="2094"/>
                  </a:lnTo>
                  <a:cubicBezTo>
                    <a:pt x="6819" y="1762"/>
                    <a:pt x="6617" y="1459"/>
                    <a:pt x="6371" y="1189"/>
                  </a:cubicBezTo>
                  <a:lnTo>
                    <a:pt x="6342" y="1165"/>
                  </a:lnTo>
                  <a:lnTo>
                    <a:pt x="6309" y="1127"/>
                  </a:lnTo>
                  <a:lnTo>
                    <a:pt x="6280" y="1098"/>
                  </a:lnTo>
                  <a:lnTo>
                    <a:pt x="6246" y="1064"/>
                  </a:lnTo>
                  <a:lnTo>
                    <a:pt x="6217" y="1031"/>
                  </a:lnTo>
                  <a:lnTo>
                    <a:pt x="6184" y="1002"/>
                  </a:lnTo>
                  <a:lnTo>
                    <a:pt x="6150" y="968"/>
                  </a:lnTo>
                  <a:lnTo>
                    <a:pt x="6116" y="939"/>
                  </a:lnTo>
                  <a:lnTo>
                    <a:pt x="6083" y="910"/>
                  </a:lnTo>
                  <a:lnTo>
                    <a:pt x="6049" y="877"/>
                  </a:lnTo>
                  <a:lnTo>
                    <a:pt x="6015" y="848"/>
                  </a:lnTo>
                  <a:lnTo>
                    <a:pt x="5982" y="819"/>
                  </a:lnTo>
                  <a:lnTo>
                    <a:pt x="5943" y="790"/>
                  </a:lnTo>
                  <a:lnTo>
                    <a:pt x="5909" y="766"/>
                  </a:lnTo>
                  <a:lnTo>
                    <a:pt x="5871" y="737"/>
                  </a:lnTo>
                  <a:lnTo>
                    <a:pt x="5837" y="708"/>
                  </a:lnTo>
                  <a:lnTo>
                    <a:pt x="5799" y="684"/>
                  </a:lnTo>
                  <a:lnTo>
                    <a:pt x="5760" y="655"/>
                  </a:lnTo>
                  <a:lnTo>
                    <a:pt x="5722" y="631"/>
                  </a:lnTo>
                  <a:lnTo>
                    <a:pt x="5688" y="602"/>
                  </a:lnTo>
                  <a:lnTo>
                    <a:pt x="5650" y="578"/>
                  </a:lnTo>
                  <a:lnTo>
                    <a:pt x="5611" y="554"/>
                  </a:lnTo>
                  <a:lnTo>
                    <a:pt x="5573" y="530"/>
                  </a:lnTo>
                  <a:lnTo>
                    <a:pt x="5534" y="506"/>
                  </a:lnTo>
                  <a:lnTo>
                    <a:pt x="5491" y="482"/>
                  </a:lnTo>
                  <a:lnTo>
                    <a:pt x="5452" y="463"/>
                  </a:lnTo>
                  <a:lnTo>
                    <a:pt x="5414" y="439"/>
                  </a:lnTo>
                  <a:lnTo>
                    <a:pt x="5370" y="415"/>
                  </a:lnTo>
                  <a:lnTo>
                    <a:pt x="5332" y="395"/>
                  </a:lnTo>
                  <a:lnTo>
                    <a:pt x="5284" y="371"/>
                  </a:lnTo>
                  <a:lnTo>
                    <a:pt x="5226" y="343"/>
                  </a:lnTo>
                  <a:lnTo>
                    <a:pt x="5168" y="318"/>
                  </a:lnTo>
                  <a:lnTo>
                    <a:pt x="5130" y="299"/>
                  </a:lnTo>
                  <a:lnTo>
                    <a:pt x="5082" y="280"/>
                  </a:lnTo>
                  <a:lnTo>
                    <a:pt x="5043" y="266"/>
                  </a:lnTo>
                  <a:lnTo>
                    <a:pt x="5000" y="246"/>
                  </a:lnTo>
                  <a:lnTo>
                    <a:pt x="4957" y="232"/>
                  </a:lnTo>
                  <a:lnTo>
                    <a:pt x="4913" y="213"/>
                  </a:lnTo>
                  <a:lnTo>
                    <a:pt x="4870" y="198"/>
                  </a:lnTo>
                  <a:lnTo>
                    <a:pt x="4827" y="184"/>
                  </a:lnTo>
                  <a:lnTo>
                    <a:pt x="4783" y="169"/>
                  </a:lnTo>
                  <a:lnTo>
                    <a:pt x="4735" y="155"/>
                  </a:lnTo>
                  <a:lnTo>
                    <a:pt x="4692" y="140"/>
                  </a:lnTo>
                  <a:lnTo>
                    <a:pt x="4649" y="126"/>
                  </a:lnTo>
                  <a:lnTo>
                    <a:pt x="4605" y="116"/>
                  </a:lnTo>
                  <a:lnTo>
                    <a:pt x="4557" y="102"/>
                  </a:lnTo>
                  <a:lnTo>
                    <a:pt x="4514" y="92"/>
                  </a:lnTo>
                  <a:lnTo>
                    <a:pt x="4466" y="83"/>
                  </a:lnTo>
                  <a:lnTo>
                    <a:pt x="4423" y="73"/>
                  </a:lnTo>
                  <a:lnTo>
                    <a:pt x="4374" y="63"/>
                  </a:lnTo>
                  <a:lnTo>
                    <a:pt x="4326" y="54"/>
                  </a:lnTo>
                  <a:lnTo>
                    <a:pt x="4278" y="44"/>
                  </a:lnTo>
                  <a:lnTo>
                    <a:pt x="4235" y="39"/>
                  </a:lnTo>
                  <a:lnTo>
                    <a:pt x="4187" y="30"/>
                  </a:lnTo>
                  <a:lnTo>
                    <a:pt x="4143" y="25"/>
                  </a:lnTo>
                  <a:lnTo>
                    <a:pt x="4091" y="20"/>
                  </a:lnTo>
                  <a:lnTo>
                    <a:pt x="4047" y="15"/>
                  </a:lnTo>
                  <a:lnTo>
                    <a:pt x="3994" y="11"/>
                  </a:lnTo>
                  <a:lnTo>
                    <a:pt x="3951" y="6"/>
                  </a:lnTo>
                  <a:lnTo>
                    <a:pt x="3893"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83"/>
            <p:cNvSpPr/>
            <p:nvPr/>
          </p:nvSpPr>
          <p:spPr>
            <a:xfrm>
              <a:off x="6234138" y="2588735"/>
              <a:ext cx="104517" cy="192352"/>
            </a:xfrm>
            <a:custGeom>
              <a:avLst/>
              <a:gdLst/>
              <a:ahLst/>
              <a:cxnLst/>
              <a:rect l="l" t="t" r="r" b="b"/>
              <a:pathLst>
                <a:path w="3985" h="7334" extrusionOk="0">
                  <a:moveTo>
                    <a:pt x="3431" y="1"/>
                  </a:moveTo>
                  <a:lnTo>
                    <a:pt x="3374" y="6"/>
                  </a:lnTo>
                  <a:lnTo>
                    <a:pt x="3330" y="10"/>
                  </a:lnTo>
                  <a:lnTo>
                    <a:pt x="3277" y="15"/>
                  </a:lnTo>
                  <a:lnTo>
                    <a:pt x="3234" y="20"/>
                  </a:lnTo>
                  <a:lnTo>
                    <a:pt x="3181" y="25"/>
                  </a:lnTo>
                  <a:lnTo>
                    <a:pt x="3138" y="30"/>
                  </a:lnTo>
                  <a:lnTo>
                    <a:pt x="3090" y="39"/>
                  </a:lnTo>
                  <a:lnTo>
                    <a:pt x="3046" y="44"/>
                  </a:lnTo>
                  <a:lnTo>
                    <a:pt x="2993" y="54"/>
                  </a:lnTo>
                  <a:lnTo>
                    <a:pt x="2950" y="63"/>
                  </a:lnTo>
                  <a:lnTo>
                    <a:pt x="2902" y="73"/>
                  </a:lnTo>
                  <a:lnTo>
                    <a:pt x="2859" y="82"/>
                  </a:lnTo>
                  <a:lnTo>
                    <a:pt x="2811" y="92"/>
                  </a:lnTo>
                  <a:lnTo>
                    <a:pt x="2767" y="102"/>
                  </a:lnTo>
                  <a:lnTo>
                    <a:pt x="2719" y="116"/>
                  </a:lnTo>
                  <a:lnTo>
                    <a:pt x="2676" y="126"/>
                  </a:lnTo>
                  <a:lnTo>
                    <a:pt x="2633" y="140"/>
                  </a:lnTo>
                  <a:lnTo>
                    <a:pt x="2589" y="155"/>
                  </a:lnTo>
                  <a:lnTo>
                    <a:pt x="2541" y="169"/>
                  </a:lnTo>
                  <a:lnTo>
                    <a:pt x="2498" y="179"/>
                  </a:lnTo>
                  <a:lnTo>
                    <a:pt x="2454" y="198"/>
                  </a:lnTo>
                  <a:lnTo>
                    <a:pt x="2411" y="212"/>
                  </a:lnTo>
                  <a:lnTo>
                    <a:pt x="2368" y="227"/>
                  </a:lnTo>
                  <a:lnTo>
                    <a:pt x="2325" y="246"/>
                  </a:lnTo>
                  <a:lnTo>
                    <a:pt x="2281" y="261"/>
                  </a:lnTo>
                  <a:lnTo>
                    <a:pt x="2238" y="280"/>
                  </a:lnTo>
                  <a:lnTo>
                    <a:pt x="2195" y="299"/>
                  </a:lnTo>
                  <a:lnTo>
                    <a:pt x="2156" y="313"/>
                  </a:lnTo>
                  <a:lnTo>
                    <a:pt x="2094" y="342"/>
                  </a:lnTo>
                  <a:lnTo>
                    <a:pt x="2041" y="371"/>
                  </a:lnTo>
                  <a:lnTo>
                    <a:pt x="1993" y="395"/>
                  </a:lnTo>
                  <a:lnTo>
                    <a:pt x="1954" y="415"/>
                  </a:lnTo>
                  <a:lnTo>
                    <a:pt x="1911" y="439"/>
                  </a:lnTo>
                  <a:lnTo>
                    <a:pt x="1872" y="458"/>
                  </a:lnTo>
                  <a:lnTo>
                    <a:pt x="1829" y="482"/>
                  </a:lnTo>
                  <a:lnTo>
                    <a:pt x="1790" y="506"/>
                  </a:lnTo>
                  <a:lnTo>
                    <a:pt x="1752" y="530"/>
                  </a:lnTo>
                  <a:lnTo>
                    <a:pt x="1713" y="554"/>
                  </a:lnTo>
                  <a:lnTo>
                    <a:pt x="1675" y="578"/>
                  </a:lnTo>
                  <a:lnTo>
                    <a:pt x="1636" y="602"/>
                  </a:lnTo>
                  <a:lnTo>
                    <a:pt x="1598" y="626"/>
                  </a:lnTo>
                  <a:lnTo>
                    <a:pt x="1559" y="655"/>
                  </a:lnTo>
                  <a:lnTo>
                    <a:pt x="1526" y="679"/>
                  </a:lnTo>
                  <a:lnTo>
                    <a:pt x="1487" y="708"/>
                  </a:lnTo>
                  <a:lnTo>
                    <a:pt x="1449" y="732"/>
                  </a:lnTo>
                  <a:lnTo>
                    <a:pt x="1415" y="761"/>
                  </a:lnTo>
                  <a:lnTo>
                    <a:pt x="1381" y="790"/>
                  </a:lnTo>
                  <a:lnTo>
                    <a:pt x="1343" y="819"/>
                  </a:lnTo>
                  <a:lnTo>
                    <a:pt x="1309" y="848"/>
                  </a:lnTo>
                  <a:lnTo>
                    <a:pt x="1276" y="876"/>
                  </a:lnTo>
                  <a:lnTo>
                    <a:pt x="1242" y="905"/>
                  </a:lnTo>
                  <a:lnTo>
                    <a:pt x="1208" y="939"/>
                  </a:lnTo>
                  <a:lnTo>
                    <a:pt x="1175" y="968"/>
                  </a:lnTo>
                  <a:lnTo>
                    <a:pt x="1141" y="1002"/>
                  </a:lnTo>
                  <a:lnTo>
                    <a:pt x="1107" y="1030"/>
                  </a:lnTo>
                  <a:lnTo>
                    <a:pt x="1074" y="1064"/>
                  </a:lnTo>
                  <a:lnTo>
                    <a:pt x="1045" y="1093"/>
                  </a:lnTo>
                  <a:lnTo>
                    <a:pt x="1011" y="1127"/>
                  </a:lnTo>
                  <a:lnTo>
                    <a:pt x="977" y="1160"/>
                  </a:lnTo>
                  <a:lnTo>
                    <a:pt x="953" y="1189"/>
                  </a:lnTo>
                  <a:cubicBezTo>
                    <a:pt x="708" y="1459"/>
                    <a:pt x="506" y="1762"/>
                    <a:pt x="347" y="2089"/>
                  </a:cubicBezTo>
                  <a:lnTo>
                    <a:pt x="337" y="2108"/>
                  </a:lnTo>
                  <a:lnTo>
                    <a:pt x="313" y="2171"/>
                  </a:lnTo>
                  <a:lnTo>
                    <a:pt x="299" y="2200"/>
                  </a:lnTo>
                  <a:lnTo>
                    <a:pt x="275" y="2257"/>
                  </a:lnTo>
                  <a:lnTo>
                    <a:pt x="260" y="2291"/>
                  </a:lnTo>
                  <a:lnTo>
                    <a:pt x="241" y="2344"/>
                  </a:lnTo>
                  <a:lnTo>
                    <a:pt x="227" y="2378"/>
                  </a:lnTo>
                  <a:lnTo>
                    <a:pt x="207" y="2435"/>
                  </a:lnTo>
                  <a:lnTo>
                    <a:pt x="193" y="2469"/>
                  </a:lnTo>
                  <a:lnTo>
                    <a:pt x="174" y="2532"/>
                  </a:lnTo>
                  <a:lnTo>
                    <a:pt x="164" y="2565"/>
                  </a:lnTo>
                  <a:cubicBezTo>
                    <a:pt x="159" y="2585"/>
                    <a:pt x="150" y="2604"/>
                    <a:pt x="145" y="2628"/>
                  </a:cubicBezTo>
                  <a:lnTo>
                    <a:pt x="135" y="2657"/>
                  </a:lnTo>
                  <a:cubicBezTo>
                    <a:pt x="126" y="2686"/>
                    <a:pt x="121" y="2715"/>
                    <a:pt x="111" y="2748"/>
                  </a:cubicBezTo>
                  <a:lnTo>
                    <a:pt x="111" y="2753"/>
                  </a:lnTo>
                  <a:cubicBezTo>
                    <a:pt x="102" y="2782"/>
                    <a:pt x="97" y="2811"/>
                    <a:pt x="87" y="2840"/>
                  </a:cubicBezTo>
                  <a:lnTo>
                    <a:pt x="82" y="2873"/>
                  </a:lnTo>
                  <a:cubicBezTo>
                    <a:pt x="77" y="2897"/>
                    <a:pt x="73" y="2917"/>
                    <a:pt x="68" y="2936"/>
                  </a:cubicBezTo>
                  <a:cubicBezTo>
                    <a:pt x="68" y="2955"/>
                    <a:pt x="63" y="2960"/>
                    <a:pt x="63" y="2974"/>
                  </a:cubicBezTo>
                  <a:cubicBezTo>
                    <a:pt x="58" y="2989"/>
                    <a:pt x="53" y="3013"/>
                    <a:pt x="53" y="3027"/>
                  </a:cubicBezTo>
                  <a:cubicBezTo>
                    <a:pt x="49" y="3047"/>
                    <a:pt x="49" y="3056"/>
                    <a:pt x="44" y="3071"/>
                  </a:cubicBezTo>
                  <a:cubicBezTo>
                    <a:pt x="44" y="3085"/>
                    <a:pt x="39" y="3109"/>
                    <a:pt x="34" y="3124"/>
                  </a:cubicBezTo>
                  <a:cubicBezTo>
                    <a:pt x="34" y="3143"/>
                    <a:pt x="29" y="3157"/>
                    <a:pt x="29" y="3172"/>
                  </a:cubicBezTo>
                  <a:cubicBezTo>
                    <a:pt x="29" y="3186"/>
                    <a:pt x="25" y="3205"/>
                    <a:pt x="25" y="3225"/>
                  </a:cubicBezTo>
                  <a:cubicBezTo>
                    <a:pt x="20" y="3239"/>
                    <a:pt x="20" y="3253"/>
                    <a:pt x="20" y="3268"/>
                  </a:cubicBezTo>
                  <a:cubicBezTo>
                    <a:pt x="15" y="3282"/>
                    <a:pt x="15" y="3302"/>
                    <a:pt x="10" y="3321"/>
                  </a:cubicBezTo>
                  <a:cubicBezTo>
                    <a:pt x="10" y="3340"/>
                    <a:pt x="10" y="3350"/>
                    <a:pt x="10" y="3364"/>
                  </a:cubicBezTo>
                  <a:cubicBezTo>
                    <a:pt x="5" y="3383"/>
                    <a:pt x="10" y="3403"/>
                    <a:pt x="5" y="3422"/>
                  </a:cubicBezTo>
                  <a:cubicBezTo>
                    <a:pt x="0" y="3436"/>
                    <a:pt x="5" y="3451"/>
                    <a:pt x="5" y="3465"/>
                  </a:cubicBezTo>
                  <a:lnTo>
                    <a:pt x="5" y="3523"/>
                  </a:lnTo>
                  <a:lnTo>
                    <a:pt x="5" y="3566"/>
                  </a:lnTo>
                  <a:lnTo>
                    <a:pt x="5" y="3643"/>
                  </a:lnTo>
                  <a:lnTo>
                    <a:pt x="5" y="3667"/>
                  </a:lnTo>
                  <a:cubicBezTo>
                    <a:pt x="5" y="5693"/>
                    <a:pt x="1646" y="7334"/>
                    <a:pt x="3672" y="7334"/>
                  </a:cubicBezTo>
                  <a:cubicBezTo>
                    <a:pt x="3778" y="7334"/>
                    <a:pt x="3879" y="7329"/>
                    <a:pt x="3985" y="7319"/>
                  </a:cubicBezTo>
                  <a:cubicBezTo>
                    <a:pt x="2079" y="7161"/>
                    <a:pt x="616" y="5573"/>
                    <a:pt x="621" y="3662"/>
                  </a:cubicBezTo>
                  <a:lnTo>
                    <a:pt x="621" y="3638"/>
                  </a:lnTo>
                  <a:lnTo>
                    <a:pt x="621" y="3561"/>
                  </a:lnTo>
                  <a:lnTo>
                    <a:pt x="621" y="3523"/>
                  </a:lnTo>
                  <a:lnTo>
                    <a:pt x="621" y="3460"/>
                  </a:lnTo>
                  <a:lnTo>
                    <a:pt x="621" y="3417"/>
                  </a:lnTo>
                  <a:cubicBezTo>
                    <a:pt x="621" y="3403"/>
                    <a:pt x="621" y="3379"/>
                    <a:pt x="626" y="3364"/>
                  </a:cubicBezTo>
                  <a:cubicBezTo>
                    <a:pt x="626" y="3345"/>
                    <a:pt x="626" y="3335"/>
                    <a:pt x="626" y="3316"/>
                  </a:cubicBezTo>
                  <a:cubicBezTo>
                    <a:pt x="631" y="3302"/>
                    <a:pt x="631" y="3282"/>
                    <a:pt x="636" y="3263"/>
                  </a:cubicBezTo>
                  <a:cubicBezTo>
                    <a:pt x="636" y="3249"/>
                    <a:pt x="636" y="3234"/>
                    <a:pt x="640" y="3220"/>
                  </a:cubicBezTo>
                  <a:cubicBezTo>
                    <a:pt x="640" y="3205"/>
                    <a:pt x="645" y="3181"/>
                    <a:pt x="645" y="3167"/>
                  </a:cubicBezTo>
                  <a:lnTo>
                    <a:pt x="650" y="3124"/>
                  </a:lnTo>
                  <a:cubicBezTo>
                    <a:pt x="650" y="3104"/>
                    <a:pt x="655" y="3085"/>
                    <a:pt x="660" y="3071"/>
                  </a:cubicBezTo>
                  <a:cubicBezTo>
                    <a:pt x="665" y="3051"/>
                    <a:pt x="665" y="3042"/>
                    <a:pt x="669" y="3027"/>
                  </a:cubicBezTo>
                  <a:cubicBezTo>
                    <a:pt x="669" y="3013"/>
                    <a:pt x="674" y="2989"/>
                    <a:pt x="679" y="2970"/>
                  </a:cubicBezTo>
                  <a:cubicBezTo>
                    <a:pt x="679" y="2955"/>
                    <a:pt x="684" y="2945"/>
                    <a:pt x="684" y="2931"/>
                  </a:cubicBezTo>
                  <a:cubicBezTo>
                    <a:pt x="689" y="2917"/>
                    <a:pt x="693" y="2893"/>
                    <a:pt x="698" y="2873"/>
                  </a:cubicBezTo>
                  <a:lnTo>
                    <a:pt x="708" y="2840"/>
                  </a:lnTo>
                  <a:cubicBezTo>
                    <a:pt x="713" y="2806"/>
                    <a:pt x="717" y="2777"/>
                    <a:pt x="727" y="2748"/>
                  </a:cubicBezTo>
                  <a:lnTo>
                    <a:pt x="727" y="2743"/>
                  </a:lnTo>
                  <a:cubicBezTo>
                    <a:pt x="737" y="2715"/>
                    <a:pt x="741" y="2686"/>
                    <a:pt x="751" y="2652"/>
                  </a:cubicBezTo>
                  <a:lnTo>
                    <a:pt x="761" y="2623"/>
                  </a:lnTo>
                  <a:cubicBezTo>
                    <a:pt x="766" y="2604"/>
                    <a:pt x="775" y="2580"/>
                    <a:pt x="780" y="2561"/>
                  </a:cubicBezTo>
                  <a:lnTo>
                    <a:pt x="790" y="2527"/>
                  </a:lnTo>
                  <a:lnTo>
                    <a:pt x="809" y="2464"/>
                  </a:lnTo>
                  <a:lnTo>
                    <a:pt x="823" y="2431"/>
                  </a:lnTo>
                  <a:lnTo>
                    <a:pt x="843" y="2378"/>
                  </a:lnTo>
                  <a:lnTo>
                    <a:pt x="857" y="2344"/>
                  </a:lnTo>
                  <a:lnTo>
                    <a:pt x="876" y="2286"/>
                  </a:lnTo>
                  <a:lnTo>
                    <a:pt x="891" y="2253"/>
                  </a:lnTo>
                  <a:lnTo>
                    <a:pt x="915" y="2195"/>
                  </a:lnTo>
                  <a:lnTo>
                    <a:pt x="929" y="2166"/>
                  </a:lnTo>
                  <a:lnTo>
                    <a:pt x="958" y="2108"/>
                  </a:lnTo>
                  <a:lnTo>
                    <a:pt x="963" y="2089"/>
                  </a:lnTo>
                  <a:cubicBezTo>
                    <a:pt x="1122" y="1757"/>
                    <a:pt x="1324" y="1454"/>
                    <a:pt x="1569" y="1184"/>
                  </a:cubicBezTo>
                  <a:lnTo>
                    <a:pt x="1593" y="1160"/>
                  </a:lnTo>
                  <a:lnTo>
                    <a:pt x="1627" y="1122"/>
                  </a:lnTo>
                  <a:lnTo>
                    <a:pt x="1661" y="1093"/>
                  </a:lnTo>
                  <a:lnTo>
                    <a:pt x="1689" y="1059"/>
                  </a:lnTo>
                  <a:lnTo>
                    <a:pt x="1723" y="1026"/>
                  </a:lnTo>
                  <a:lnTo>
                    <a:pt x="1757" y="997"/>
                  </a:lnTo>
                  <a:lnTo>
                    <a:pt x="1790" y="963"/>
                  </a:lnTo>
                  <a:lnTo>
                    <a:pt x="1824" y="934"/>
                  </a:lnTo>
                  <a:lnTo>
                    <a:pt x="1858" y="905"/>
                  </a:lnTo>
                  <a:lnTo>
                    <a:pt x="1892" y="872"/>
                  </a:lnTo>
                  <a:lnTo>
                    <a:pt x="1925" y="843"/>
                  </a:lnTo>
                  <a:lnTo>
                    <a:pt x="1959" y="814"/>
                  </a:lnTo>
                  <a:lnTo>
                    <a:pt x="1997" y="785"/>
                  </a:lnTo>
                  <a:lnTo>
                    <a:pt x="2031" y="761"/>
                  </a:lnTo>
                  <a:lnTo>
                    <a:pt x="2065" y="732"/>
                  </a:lnTo>
                  <a:lnTo>
                    <a:pt x="2103" y="703"/>
                  </a:lnTo>
                  <a:lnTo>
                    <a:pt x="2142" y="679"/>
                  </a:lnTo>
                  <a:lnTo>
                    <a:pt x="2175" y="650"/>
                  </a:lnTo>
                  <a:lnTo>
                    <a:pt x="2214" y="626"/>
                  </a:lnTo>
                  <a:lnTo>
                    <a:pt x="2252" y="597"/>
                  </a:lnTo>
                  <a:lnTo>
                    <a:pt x="2291" y="573"/>
                  </a:lnTo>
                  <a:lnTo>
                    <a:pt x="2329" y="549"/>
                  </a:lnTo>
                  <a:lnTo>
                    <a:pt x="2368" y="525"/>
                  </a:lnTo>
                  <a:lnTo>
                    <a:pt x="2406" y="501"/>
                  </a:lnTo>
                  <a:lnTo>
                    <a:pt x="2445" y="477"/>
                  </a:lnTo>
                  <a:lnTo>
                    <a:pt x="2488" y="458"/>
                  </a:lnTo>
                  <a:lnTo>
                    <a:pt x="2527" y="434"/>
                  </a:lnTo>
                  <a:lnTo>
                    <a:pt x="2570" y="410"/>
                  </a:lnTo>
                  <a:lnTo>
                    <a:pt x="2608" y="390"/>
                  </a:lnTo>
                  <a:lnTo>
                    <a:pt x="2657" y="366"/>
                  </a:lnTo>
                  <a:lnTo>
                    <a:pt x="2709" y="338"/>
                  </a:lnTo>
                  <a:lnTo>
                    <a:pt x="2772" y="313"/>
                  </a:lnTo>
                  <a:lnTo>
                    <a:pt x="2811" y="294"/>
                  </a:lnTo>
                  <a:lnTo>
                    <a:pt x="2854" y="275"/>
                  </a:lnTo>
                  <a:lnTo>
                    <a:pt x="2897" y="261"/>
                  </a:lnTo>
                  <a:lnTo>
                    <a:pt x="2940" y="241"/>
                  </a:lnTo>
                  <a:lnTo>
                    <a:pt x="2984" y="227"/>
                  </a:lnTo>
                  <a:lnTo>
                    <a:pt x="3027" y="208"/>
                  </a:lnTo>
                  <a:lnTo>
                    <a:pt x="3070" y="193"/>
                  </a:lnTo>
                  <a:lnTo>
                    <a:pt x="3114" y="179"/>
                  </a:lnTo>
                  <a:lnTo>
                    <a:pt x="3157" y="164"/>
                  </a:lnTo>
                  <a:lnTo>
                    <a:pt x="3205" y="150"/>
                  </a:lnTo>
                  <a:lnTo>
                    <a:pt x="3248" y="135"/>
                  </a:lnTo>
                  <a:lnTo>
                    <a:pt x="3292" y="121"/>
                  </a:lnTo>
                  <a:lnTo>
                    <a:pt x="3335" y="111"/>
                  </a:lnTo>
                  <a:lnTo>
                    <a:pt x="3383" y="97"/>
                  </a:lnTo>
                  <a:lnTo>
                    <a:pt x="3426" y="87"/>
                  </a:lnTo>
                  <a:lnTo>
                    <a:pt x="3475" y="78"/>
                  </a:lnTo>
                  <a:lnTo>
                    <a:pt x="3518" y="68"/>
                  </a:lnTo>
                  <a:lnTo>
                    <a:pt x="3566" y="58"/>
                  </a:lnTo>
                  <a:lnTo>
                    <a:pt x="3609" y="49"/>
                  </a:lnTo>
                  <a:lnTo>
                    <a:pt x="3662" y="39"/>
                  </a:lnTo>
                  <a:lnTo>
                    <a:pt x="3706" y="34"/>
                  </a:lnTo>
                  <a:lnTo>
                    <a:pt x="3754" y="25"/>
                  </a:lnTo>
                  <a:lnTo>
                    <a:pt x="3797" y="20"/>
                  </a:lnTo>
                  <a:lnTo>
                    <a:pt x="3850" y="15"/>
                  </a:lnTo>
                  <a:lnTo>
                    <a:pt x="3893" y="10"/>
                  </a:lnTo>
                  <a:lnTo>
                    <a:pt x="3946" y="6"/>
                  </a:lnTo>
                  <a:lnTo>
                    <a:pt x="3951" y="6"/>
                  </a:lnTo>
                  <a:lnTo>
                    <a:pt x="3898"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83"/>
            <p:cNvSpPr/>
            <p:nvPr/>
          </p:nvSpPr>
          <p:spPr>
            <a:xfrm>
              <a:off x="6290422" y="2615251"/>
              <a:ext cx="80545" cy="50383"/>
            </a:xfrm>
            <a:custGeom>
              <a:avLst/>
              <a:gdLst/>
              <a:ahLst/>
              <a:cxnLst/>
              <a:rect l="l" t="t" r="r" b="b"/>
              <a:pathLst>
                <a:path w="3071" h="1921" extrusionOk="0">
                  <a:moveTo>
                    <a:pt x="1468" y="0"/>
                  </a:moveTo>
                  <a:cubicBezTo>
                    <a:pt x="660" y="0"/>
                    <a:pt x="1" y="655"/>
                    <a:pt x="1" y="1468"/>
                  </a:cubicBezTo>
                  <a:lnTo>
                    <a:pt x="1" y="1920"/>
                  </a:lnTo>
                  <a:lnTo>
                    <a:pt x="130" y="1877"/>
                  </a:lnTo>
                  <a:cubicBezTo>
                    <a:pt x="150" y="1867"/>
                    <a:pt x="169" y="1862"/>
                    <a:pt x="188" y="1862"/>
                  </a:cubicBezTo>
                  <a:cubicBezTo>
                    <a:pt x="203" y="1862"/>
                    <a:pt x="1425" y="1857"/>
                    <a:pt x="1973" y="1092"/>
                  </a:cubicBezTo>
                  <a:cubicBezTo>
                    <a:pt x="2014" y="1038"/>
                    <a:pt x="2073" y="1012"/>
                    <a:pt x="2132" y="1012"/>
                  </a:cubicBezTo>
                  <a:cubicBezTo>
                    <a:pt x="2217" y="1012"/>
                    <a:pt x="2302" y="1067"/>
                    <a:pt x="2325" y="1165"/>
                  </a:cubicBezTo>
                  <a:cubicBezTo>
                    <a:pt x="2329" y="1189"/>
                    <a:pt x="2474" y="1766"/>
                    <a:pt x="2931" y="1867"/>
                  </a:cubicBezTo>
                  <a:lnTo>
                    <a:pt x="2945" y="1872"/>
                  </a:lnTo>
                  <a:lnTo>
                    <a:pt x="3070" y="1910"/>
                  </a:lnTo>
                  <a:lnTo>
                    <a:pt x="3070" y="1468"/>
                  </a:lnTo>
                  <a:cubicBezTo>
                    <a:pt x="3070" y="659"/>
                    <a:pt x="2416" y="0"/>
                    <a:pt x="160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83"/>
            <p:cNvSpPr/>
            <p:nvPr/>
          </p:nvSpPr>
          <p:spPr>
            <a:xfrm>
              <a:off x="6321711" y="2717329"/>
              <a:ext cx="18333" cy="17336"/>
            </a:xfrm>
            <a:custGeom>
              <a:avLst/>
              <a:gdLst/>
              <a:ahLst/>
              <a:cxnLst/>
              <a:rect l="l" t="t" r="r" b="b"/>
              <a:pathLst>
                <a:path w="699" h="661" extrusionOk="0">
                  <a:moveTo>
                    <a:pt x="1" y="1"/>
                  </a:moveTo>
                  <a:lnTo>
                    <a:pt x="1" y="328"/>
                  </a:lnTo>
                  <a:lnTo>
                    <a:pt x="342" y="660"/>
                  </a:lnTo>
                  <a:lnTo>
                    <a:pt x="699" y="294"/>
                  </a:lnTo>
                  <a:lnTo>
                    <a:pt x="699" y="6"/>
                  </a:lnTo>
                  <a:lnTo>
                    <a:pt x="607" y="10"/>
                  </a:lnTo>
                  <a:cubicBezTo>
                    <a:pt x="564" y="15"/>
                    <a:pt x="530" y="15"/>
                    <a:pt x="492" y="15"/>
                  </a:cubicBezTo>
                  <a:lnTo>
                    <a:pt x="203" y="15"/>
                  </a:lnTo>
                  <a:cubicBezTo>
                    <a:pt x="169" y="15"/>
                    <a:pt x="131" y="15"/>
                    <a:pt x="87"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83"/>
            <p:cNvSpPr/>
            <p:nvPr/>
          </p:nvSpPr>
          <p:spPr>
            <a:xfrm>
              <a:off x="6282606" y="2649059"/>
              <a:ext cx="96045" cy="59851"/>
            </a:xfrm>
            <a:custGeom>
              <a:avLst/>
              <a:gdLst/>
              <a:ahLst/>
              <a:cxnLst/>
              <a:rect l="l" t="t" r="r" b="b"/>
              <a:pathLst>
                <a:path w="3662" h="2282" extrusionOk="0">
                  <a:moveTo>
                    <a:pt x="2291" y="1"/>
                  </a:moveTo>
                  <a:lnTo>
                    <a:pt x="2214" y="58"/>
                  </a:lnTo>
                  <a:cubicBezTo>
                    <a:pt x="1607" y="564"/>
                    <a:pt x="732" y="573"/>
                    <a:pt x="693" y="573"/>
                  </a:cubicBezTo>
                  <a:lnTo>
                    <a:pt x="688" y="573"/>
                  </a:lnTo>
                  <a:cubicBezTo>
                    <a:pt x="669" y="568"/>
                    <a:pt x="650" y="568"/>
                    <a:pt x="631" y="564"/>
                  </a:cubicBezTo>
                  <a:lnTo>
                    <a:pt x="520" y="520"/>
                  </a:lnTo>
                  <a:lnTo>
                    <a:pt x="520" y="703"/>
                  </a:lnTo>
                  <a:lnTo>
                    <a:pt x="0" y="703"/>
                  </a:lnTo>
                  <a:lnTo>
                    <a:pt x="0" y="1305"/>
                  </a:lnTo>
                  <a:lnTo>
                    <a:pt x="534" y="1305"/>
                  </a:lnTo>
                  <a:cubicBezTo>
                    <a:pt x="631" y="1868"/>
                    <a:pt x="1117" y="2281"/>
                    <a:pt x="1694" y="2281"/>
                  </a:cubicBezTo>
                  <a:lnTo>
                    <a:pt x="1983" y="2281"/>
                  </a:lnTo>
                  <a:cubicBezTo>
                    <a:pt x="2555" y="2281"/>
                    <a:pt x="3041" y="1872"/>
                    <a:pt x="3142" y="1309"/>
                  </a:cubicBezTo>
                  <a:lnTo>
                    <a:pt x="3662" y="1309"/>
                  </a:lnTo>
                  <a:lnTo>
                    <a:pt x="3662" y="708"/>
                  </a:lnTo>
                  <a:lnTo>
                    <a:pt x="3162" y="708"/>
                  </a:lnTo>
                  <a:lnTo>
                    <a:pt x="3162" y="525"/>
                  </a:lnTo>
                  <a:lnTo>
                    <a:pt x="3051" y="564"/>
                  </a:lnTo>
                  <a:cubicBezTo>
                    <a:pt x="3030" y="570"/>
                    <a:pt x="3011" y="574"/>
                    <a:pt x="2993" y="574"/>
                  </a:cubicBezTo>
                  <a:cubicBezTo>
                    <a:pt x="2981" y="574"/>
                    <a:pt x="2970" y="572"/>
                    <a:pt x="2959" y="568"/>
                  </a:cubicBezTo>
                  <a:cubicBezTo>
                    <a:pt x="2700" y="511"/>
                    <a:pt x="2493" y="347"/>
                    <a:pt x="2339" y="82"/>
                  </a:cubicBezTo>
                  <a:lnTo>
                    <a:pt x="229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83"/>
            <p:cNvSpPr/>
            <p:nvPr/>
          </p:nvSpPr>
          <p:spPr>
            <a:xfrm>
              <a:off x="6273269" y="2730207"/>
              <a:ext cx="114483" cy="46528"/>
            </a:xfrm>
            <a:custGeom>
              <a:avLst/>
              <a:gdLst/>
              <a:ahLst/>
              <a:cxnLst/>
              <a:rect l="l" t="t" r="r" b="b"/>
              <a:pathLst>
                <a:path w="4365" h="1774" extrusionOk="0">
                  <a:moveTo>
                    <a:pt x="2820" y="1"/>
                  </a:moveTo>
                  <a:lnTo>
                    <a:pt x="2310" y="525"/>
                  </a:lnTo>
                  <a:cubicBezTo>
                    <a:pt x="2281" y="559"/>
                    <a:pt x="2238" y="573"/>
                    <a:pt x="2189" y="573"/>
                  </a:cubicBezTo>
                  <a:cubicBezTo>
                    <a:pt x="2146" y="573"/>
                    <a:pt x="2108" y="559"/>
                    <a:pt x="2074" y="530"/>
                  </a:cubicBezTo>
                  <a:lnTo>
                    <a:pt x="1540" y="10"/>
                  </a:lnTo>
                  <a:lnTo>
                    <a:pt x="558" y="395"/>
                  </a:lnTo>
                  <a:lnTo>
                    <a:pt x="549" y="395"/>
                  </a:lnTo>
                  <a:cubicBezTo>
                    <a:pt x="313" y="496"/>
                    <a:pt x="125" y="679"/>
                    <a:pt x="24" y="915"/>
                  </a:cubicBezTo>
                  <a:lnTo>
                    <a:pt x="0" y="973"/>
                  </a:lnTo>
                  <a:lnTo>
                    <a:pt x="48" y="1016"/>
                  </a:lnTo>
                  <a:cubicBezTo>
                    <a:pt x="669" y="1521"/>
                    <a:pt x="1424" y="1774"/>
                    <a:pt x="2180" y="1774"/>
                  </a:cubicBezTo>
                  <a:cubicBezTo>
                    <a:pt x="2935" y="1774"/>
                    <a:pt x="3691" y="1521"/>
                    <a:pt x="4311" y="1016"/>
                  </a:cubicBezTo>
                  <a:lnTo>
                    <a:pt x="4364" y="973"/>
                  </a:lnTo>
                  <a:lnTo>
                    <a:pt x="4336" y="910"/>
                  </a:lnTo>
                  <a:cubicBezTo>
                    <a:pt x="4234" y="674"/>
                    <a:pt x="4042" y="491"/>
                    <a:pt x="3806" y="395"/>
                  </a:cubicBezTo>
                  <a:lnTo>
                    <a:pt x="3801" y="395"/>
                  </a:lnTo>
                  <a:lnTo>
                    <a:pt x="282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83"/>
            <p:cNvSpPr/>
            <p:nvPr/>
          </p:nvSpPr>
          <p:spPr>
            <a:xfrm>
              <a:off x="6290422" y="2615251"/>
              <a:ext cx="46475" cy="50383"/>
            </a:xfrm>
            <a:custGeom>
              <a:avLst/>
              <a:gdLst/>
              <a:ahLst/>
              <a:cxnLst/>
              <a:rect l="l" t="t" r="r" b="b"/>
              <a:pathLst>
                <a:path w="1772" h="1921" extrusionOk="0">
                  <a:moveTo>
                    <a:pt x="1468" y="0"/>
                  </a:moveTo>
                  <a:cubicBezTo>
                    <a:pt x="660" y="0"/>
                    <a:pt x="1" y="659"/>
                    <a:pt x="1" y="1468"/>
                  </a:cubicBezTo>
                  <a:lnTo>
                    <a:pt x="1" y="1920"/>
                  </a:lnTo>
                  <a:lnTo>
                    <a:pt x="130" y="1877"/>
                  </a:lnTo>
                  <a:cubicBezTo>
                    <a:pt x="150" y="1867"/>
                    <a:pt x="169" y="1867"/>
                    <a:pt x="188" y="1867"/>
                  </a:cubicBezTo>
                  <a:cubicBezTo>
                    <a:pt x="280" y="1862"/>
                    <a:pt x="376" y="1857"/>
                    <a:pt x="467" y="1843"/>
                  </a:cubicBezTo>
                  <a:lnTo>
                    <a:pt x="467" y="1468"/>
                  </a:lnTo>
                  <a:cubicBezTo>
                    <a:pt x="467" y="722"/>
                    <a:pt x="1030" y="92"/>
                    <a:pt x="1771" y="10"/>
                  </a:cubicBezTo>
                  <a:cubicBezTo>
                    <a:pt x="1718" y="5"/>
                    <a:pt x="1661" y="0"/>
                    <a:pt x="160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83"/>
            <p:cNvSpPr/>
            <p:nvPr/>
          </p:nvSpPr>
          <p:spPr>
            <a:xfrm>
              <a:off x="6336110" y="2717329"/>
              <a:ext cx="3934" cy="420"/>
            </a:xfrm>
            <a:custGeom>
              <a:avLst/>
              <a:gdLst/>
              <a:ahLst/>
              <a:cxnLst/>
              <a:rect l="l" t="t" r="r" b="b"/>
              <a:pathLst>
                <a:path w="150" h="16" extrusionOk="0">
                  <a:moveTo>
                    <a:pt x="150" y="1"/>
                  </a:moveTo>
                  <a:lnTo>
                    <a:pt x="58" y="10"/>
                  </a:lnTo>
                  <a:lnTo>
                    <a:pt x="0" y="15"/>
                  </a:lnTo>
                  <a:lnTo>
                    <a:pt x="150" y="15"/>
                  </a:lnTo>
                  <a:lnTo>
                    <a:pt x="150"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83"/>
            <p:cNvSpPr/>
            <p:nvPr/>
          </p:nvSpPr>
          <p:spPr>
            <a:xfrm>
              <a:off x="6321711" y="2717329"/>
              <a:ext cx="14032" cy="17336"/>
            </a:xfrm>
            <a:custGeom>
              <a:avLst/>
              <a:gdLst/>
              <a:ahLst/>
              <a:cxnLst/>
              <a:rect l="l" t="t" r="r" b="b"/>
              <a:pathLst>
                <a:path w="535" h="661" extrusionOk="0">
                  <a:moveTo>
                    <a:pt x="1" y="1"/>
                  </a:moveTo>
                  <a:lnTo>
                    <a:pt x="1" y="328"/>
                  </a:lnTo>
                  <a:lnTo>
                    <a:pt x="342" y="660"/>
                  </a:lnTo>
                  <a:lnTo>
                    <a:pt x="535" y="463"/>
                  </a:lnTo>
                  <a:lnTo>
                    <a:pt x="395" y="328"/>
                  </a:lnTo>
                  <a:lnTo>
                    <a:pt x="395" y="15"/>
                  </a:lnTo>
                  <a:lnTo>
                    <a:pt x="203" y="15"/>
                  </a:lnTo>
                  <a:cubicBezTo>
                    <a:pt x="169" y="15"/>
                    <a:pt x="131" y="15"/>
                    <a:pt x="87" y="10"/>
                  </a:cubicBezTo>
                  <a:lnTo>
                    <a:pt x="1"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83"/>
            <p:cNvSpPr/>
            <p:nvPr/>
          </p:nvSpPr>
          <p:spPr>
            <a:xfrm>
              <a:off x="6308598" y="2651708"/>
              <a:ext cx="39394" cy="15946"/>
            </a:xfrm>
            <a:custGeom>
              <a:avLst/>
              <a:gdLst/>
              <a:ahLst/>
              <a:cxnLst/>
              <a:rect l="l" t="t" r="r" b="b"/>
              <a:pathLst>
                <a:path w="1502" h="608" extrusionOk="0">
                  <a:moveTo>
                    <a:pt x="1367" y="1"/>
                  </a:moveTo>
                  <a:lnTo>
                    <a:pt x="1290" y="68"/>
                  </a:lnTo>
                  <a:cubicBezTo>
                    <a:pt x="871" y="415"/>
                    <a:pt x="337" y="535"/>
                    <a:pt x="0" y="583"/>
                  </a:cubicBezTo>
                  <a:lnTo>
                    <a:pt x="39" y="597"/>
                  </a:lnTo>
                  <a:cubicBezTo>
                    <a:pt x="58" y="602"/>
                    <a:pt x="77" y="607"/>
                    <a:pt x="101" y="607"/>
                  </a:cubicBezTo>
                  <a:lnTo>
                    <a:pt x="106" y="607"/>
                  </a:lnTo>
                  <a:cubicBezTo>
                    <a:pt x="145" y="607"/>
                    <a:pt x="891" y="602"/>
                    <a:pt x="1502" y="217"/>
                  </a:cubicBezTo>
                  <a:cubicBezTo>
                    <a:pt x="1473" y="174"/>
                    <a:pt x="1444" y="135"/>
                    <a:pt x="1420" y="92"/>
                  </a:cubicBezTo>
                  <a:lnTo>
                    <a:pt x="1367"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83"/>
            <p:cNvSpPr/>
            <p:nvPr/>
          </p:nvSpPr>
          <p:spPr>
            <a:xfrm>
              <a:off x="6296218" y="2666238"/>
              <a:ext cx="39918" cy="42803"/>
            </a:xfrm>
            <a:custGeom>
              <a:avLst/>
              <a:gdLst/>
              <a:ahLst/>
              <a:cxnLst/>
              <a:rect l="l" t="t" r="r" b="b"/>
              <a:pathLst>
                <a:path w="1522" h="1632" extrusionOk="0">
                  <a:moveTo>
                    <a:pt x="1" y="0"/>
                  </a:moveTo>
                  <a:lnTo>
                    <a:pt x="1" y="457"/>
                  </a:lnTo>
                  <a:cubicBezTo>
                    <a:pt x="1" y="1107"/>
                    <a:pt x="525" y="1631"/>
                    <a:pt x="1175" y="1631"/>
                  </a:cubicBezTo>
                  <a:lnTo>
                    <a:pt x="1521" y="1631"/>
                  </a:lnTo>
                  <a:cubicBezTo>
                    <a:pt x="891" y="1602"/>
                    <a:pt x="400" y="1083"/>
                    <a:pt x="400" y="457"/>
                  </a:cubicBezTo>
                  <a:lnTo>
                    <a:pt x="400" y="39"/>
                  </a:lnTo>
                  <a:cubicBezTo>
                    <a:pt x="270" y="48"/>
                    <a:pt x="184" y="53"/>
                    <a:pt x="174" y="53"/>
                  </a:cubicBezTo>
                  <a:lnTo>
                    <a:pt x="164" y="53"/>
                  </a:lnTo>
                  <a:cubicBezTo>
                    <a:pt x="145" y="48"/>
                    <a:pt x="131" y="48"/>
                    <a:pt x="112" y="43"/>
                  </a:cubicBezTo>
                  <a:lnTo>
                    <a:pt x="1"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83"/>
            <p:cNvSpPr/>
            <p:nvPr/>
          </p:nvSpPr>
          <p:spPr>
            <a:xfrm>
              <a:off x="6273269" y="2730338"/>
              <a:ext cx="62474" cy="46213"/>
            </a:xfrm>
            <a:custGeom>
              <a:avLst/>
              <a:gdLst/>
              <a:ahLst/>
              <a:cxnLst/>
              <a:rect l="l" t="t" r="r" b="b"/>
              <a:pathLst>
                <a:path w="2382" h="1762" extrusionOk="0">
                  <a:moveTo>
                    <a:pt x="1540" y="0"/>
                  </a:moveTo>
                  <a:lnTo>
                    <a:pt x="558" y="385"/>
                  </a:lnTo>
                  <a:lnTo>
                    <a:pt x="549" y="385"/>
                  </a:lnTo>
                  <a:cubicBezTo>
                    <a:pt x="313" y="486"/>
                    <a:pt x="125" y="669"/>
                    <a:pt x="24" y="905"/>
                  </a:cubicBezTo>
                  <a:lnTo>
                    <a:pt x="0" y="963"/>
                  </a:lnTo>
                  <a:lnTo>
                    <a:pt x="48" y="1006"/>
                  </a:lnTo>
                  <a:cubicBezTo>
                    <a:pt x="650" y="1492"/>
                    <a:pt x="1405" y="1762"/>
                    <a:pt x="2180" y="1762"/>
                  </a:cubicBezTo>
                  <a:cubicBezTo>
                    <a:pt x="2247" y="1762"/>
                    <a:pt x="2315" y="1762"/>
                    <a:pt x="2382" y="1757"/>
                  </a:cubicBezTo>
                  <a:cubicBezTo>
                    <a:pt x="1675" y="1713"/>
                    <a:pt x="996" y="1449"/>
                    <a:pt x="448" y="1006"/>
                  </a:cubicBezTo>
                  <a:lnTo>
                    <a:pt x="400" y="963"/>
                  </a:lnTo>
                  <a:lnTo>
                    <a:pt x="424" y="905"/>
                  </a:lnTo>
                  <a:cubicBezTo>
                    <a:pt x="525" y="669"/>
                    <a:pt x="712" y="486"/>
                    <a:pt x="948" y="385"/>
                  </a:cubicBezTo>
                  <a:lnTo>
                    <a:pt x="958" y="385"/>
                  </a:lnTo>
                  <a:lnTo>
                    <a:pt x="1655" y="111"/>
                  </a:lnTo>
                  <a:lnTo>
                    <a:pt x="15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83"/>
            <p:cNvSpPr/>
            <p:nvPr/>
          </p:nvSpPr>
          <p:spPr>
            <a:xfrm>
              <a:off x="6226558" y="2433390"/>
              <a:ext cx="342793" cy="353389"/>
            </a:xfrm>
            <a:custGeom>
              <a:avLst/>
              <a:gdLst/>
              <a:ahLst/>
              <a:cxnLst/>
              <a:rect l="l" t="t" r="r" b="b"/>
              <a:pathLst>
                <a:path w="13070" h="13474" extrusionOk="0">
                  <a:moveTo>
                    <a:pt x="10500" y="727"/>
                  </a:moveTo>
                  <a:lnTo>
                    <a:pt x="12314" y="2541"/>
                  </a:lnTo>
                  <a:lnTo>
                    <a:pt x="10500" y="2541"/>
                  </a:lnTo>
                  <a:lnTo>
                    <a:pt x="10500" y="727"/>
                  </a:lnTo>
                  <a:close/>
                  <a:moveTo>
                    <a:pt x="8595" y="2050"/>
                  </a:moveTo>
                  <a:lnTo>
                    <a:pt x="10409" y="3864"/>
                  </a:lnTo>
                  <a:lnTo>
                    <a:pt x="8595" y="3864"/>
                  </a:lnTo>
                  <a:lnTo>
                    <a:pt x="8595" y="3859"/>
                  </a:lnTo>
                  <a:lnTo>
                    <a:pt x="8595" y="2050"/>
                  </a:lnTo>
                  <a:close/>
                  <a:moveTo>
                    <a:pt x="4023" y="7030"/>
                  </a:moveTo>
                  <a:cubicBezTo>
                    <a:pt x="4721" y="7030"/>
                    <a:pt x="5294" y="7666"/>
                    <a:pt x="5294" y="8440"/>
                  </a:cubicBezTo>
                  <a:lnTo>
                    <a:pt x="5294" y="8536"/>
                  </a:lnTo>
                  <a:cubicBezTo>
                    <a:pt x="5279" y="8541"/>
                    <a:pt x="5265" y="8541"/>
                    <a:pt x="5250" y="8546"/>
                  </a:cubicBezTo>
                  <a:lnTo>
                    <a:pt x="5246" y="8546"/>
                  </a:lnTo>
                  <a:cubicBezTo>
                    <a:pt x="4846" y="8450"/>
                    <a:pt x="4716" y="7868"/>
                    <a:pt x="4716" y="7863"/>
                  </a:cubicBezTo>
                  <a:cubicBezTo>
                    <a:pt x="4694" y="7752"/>
                    <a:pt x="4599" y="7690"/>
                    <a:pt x="4504" y="7690"/>
                  </a:cubicBezTo>
                  <a:cubicBezTo>
                    <a:pt x="4437" y="7690"/>
                    <a:pt x="4370" y="7721"/>
                    <a:pt x="4327" y="7786"/>
                  </a:cubicBezTo>
                  <a:cubicBezTo>
                    <a:pt x="3836" y="8532"/>
                    <a:pt x="2748" y="8536"/>
                    <a:pt x="2734" y="8536"/>
                  </a:cubicBezTo>
                  <a:cubicBezTo>
                    <a:pt x="2717" y="8544"/>
                    <a:pt x="2699" y="8547"/>
                    <a:pt x="2681" y="8547"/>
                  </a:cubicBezTo>
                  <a:cubicBezTo>
                    <a:pt x="2663" y="8547"/>
                    <a:pt x="2645" y="8544"/>
                    <a:pt x="2628" y="8536"/>
                  </a:cubicBezTo>
                  <a:lnTo>
                    <a:pt x="2628" y="8440"/>
                  </a:lnTo>
                  <a:cubicBezTo>
                    <a:pt x="2628" y="7666"/>
                    <a:pt x="3201" y="7030"/>
                    <a:pt x="3898" y="7030"/>
                  </a:cubicBezTo>
                  <a:close/>
                  <a:moveTo>
                    <a:pt x="2325" y="9090"/>
                  </a:moveTo>
                  <a:cubicBezTo>
                    <a:pt x="2344" y="9099"/>
                    <a:pt x="2368" y="9104"/>
                    <a:pt x="2392" y="9109"/>
                  </a:cubicBezTo>
                  <a:lnTo>
                    <a:pt x="2392" y="9335"/>
                  </a:lnTo>
                  <a:cubicBezTo>
                    <a:pt x="2392" y="9403"/>
                    <a:pt x="2397" y="9470"/>
                    <a:pt x="2407" y="9532"/>
                  </a:cubicBezTo>
                  <a:cubicBezTo>
                    <a:pt x="2301" y="9499"/>
                    <a:pt x="2229" y="9403"/>
                    <a:pt x="2233" y="9292"/>
                  </a:cubicBezTo>
                  <a:cubicBezTo>
                    <a:pt x="2233" y="9215"/>
                    <a:pt x="2267" y="9138"/>
                    <a:pt x="2325" y="9090"/>
                  </a:cubicBezTo>
                  <a:close/>
                  <a:moveTo>
                    <a:pt x="5597" y="9090"/>
                  </a:moveTo>
                  <a:cubicBezTo>
                    <a:pt x="5655" y="9143"/>
                    <a:pt x="5693" y="9215"/>
                    <a:pt x="5688" y="9297"/>
                  </a:cubicBezTo>
                  <a:cubicBezTo>
                    <a:pt x="5693" y="9403"/>
                    <a:pt x="5626" y="9499"/>
                    <a:pt x="5525" y="9532"/>
                  </a:cubicBezTo>
                  <a:cubicBezTo>
                    <a:pt x="5534" y="9465"/>
                    <a:pt x="5534" y="9403"/>
                    <a:pt x="5534" y="9335"/>
                  </a:cubicBezTo>
                  <a:lnTo>
                    <a:pt x="5534" y="9109"/>
                  </a:lnTo>
                  <a:cubicBezTo>
                    <a:pt x="5558" y="9104"/>
                    <a:pt x="5578" y="9099"/>
                    <a:pt x="5597" y="9090"/>
                  </a:cubicBezTo>
                  <a:close/>
                  <a:moveTo>
                    <a:pt x="4432" y="8325"/>
                  </a:moveTo>
                  <a:cubicBezTo>
                    <a:pt x="4553" y="8565"/>
                    <a:pt x="4755" y="8849"/>
                    <a:pt x="5106" y="8950"/>
                  </a:cubicBezTo>
                  <a:lnTo>
                    <a:pt x="5106" y="9335"/>
                  </a:lnTo>
                  <a:cubicBezTo>
                    <a:pt x="5106" y="9956"/>
                    <a:pt x="4654" y="10461"/>
                    <a:pt x="4096" y="10461"/>
                  </a:cubicBezTo>
                  <a:lnTo>
                    <a:pt x="3831" y="10461"/>
                  </a:lnTo>
                  <a:cubicBezTo>
                    <a:pt x="3273" y="10461"/>
                    <a:pt x="2816" y="9956"/>
                    <a:pt x="2816" y="9335"/>
                  </a:cubicBezTo>
                  <a:lnTo>
                    <a:pt x="2816" y="8965"/>
                  </a:lnTo>
                  <a:cubicBezTo>
                    <a:pt x="3080" y="8950"/>
                    <a:pt x="3874" y="8864"/>
                    <a:pt x="4432" y="8325"/>
                  </a:cubicBezTo>
                  <a:close/>
                  <a:moveTo>
                    <a:pt x="4274" y="10876"/>
                  </a:moveTo>
                  <a:lnTo>
                    <a:pt x="4274" y="11101"/>
                  </a:lnTo>
                  <a:lnTo>
                    <a:pt x="3966" y="11419"/>
                  </a:lnTo>
                  <a:lnTo>
                    <a:pt x="3672" y="11135"/>
                  </a:lnTo>
                  <a:lnTo>
                    <a:pt x="3672" y="10880"/>
                  </a:lnTo>
                  <a:cubicBezTo>
                    <a:pt x="3725" y="10885"/>
                    <a:pt x="3778" y="10889"/>
                    <a:pt x="3831" y="10889"/>
                  </a:cubicBezTo>
                  <a:lnTo>
                    <a:pt x="4096" y="10889"/>
                  </a:lnTo>
                  <a:cubicBezTo>
                    <a:pt x="4157" y="10889"/>
                    <a:pt x="4213" y="10885"/>
                    <a:pt x="4274" y="10876"/>
                  </a:cubicBezTo>
                  <a:close/>
                  <a:moveTo>
                    <a:pt x="10072" y="429"/>
                  </a:moveTo>
                  <a:lnTo>
                    <a:pt x="10072" y="2758"/>
                  </a:lnTo>
                  <a:cubicBezTo>
                    <a:pt x="10072" y="2878"/>
                    <a:pt x="10163" y="2974"/>
                    <a:pt x="10283" y="2974"/>
                  </a:cubicBezTo>
                  <a:lnTo>
                    <a:pt x="12617" y="2974"/>
                  </a:lnTo>
                  <a:lnTo>
                    <a:pt x="12617" y="11683"/>
                  </a:lnTo>
                  <a:lnTo>
                    <a:pt x="11140" y="11679"/>
                  </a:lnTo>
                  <a:lnTo>
                    <a:pt x="11140" y="4076"/>
                  </a:lnTo>
                  <a:lnTo>
                    <a:pt x="11140" y="4071"/>
                  </a:lnTo>
                  <a:lnTo>
                    <a:pt x="11140" y="4062"/>
                  </a:lnTo>
                  <a:cubicBezTo>
                    <a:pt x="11140" y="4052"/>
                    <a:pt x="11135" y="4042"/>
                    <a:pt x="11135" y="4037"/>
                  </a:cubicBezTo>
                  <a:cubicBezTo>
                    <a:pt x="11135" y="4028"/>
                    <a:pt x="11130" y="4018"/>
                    <a:pt x="11130" y="4009"/>
                  </a:cubicBezTo>
                  <a:lnTo>
                    <a:pt x="11130" y="4004"/>
                  </a:lnTo>
                  <a:cubicBezTo>
                    <a:pt x="11126" y="3994"/>
                    <a:pt x="11121" y="3985"/>
                    <a:pt x="11116" y="3980"/>
                  </a:cubicBezTo>
                  <a:cubicBezTo>
                    <a:pt x="11111" y="3970"/>
                    <a:pt x="11106" y="3961"/>
                    <a:pt x="11101" y="3956"/>
                  </a:cubicBezTo>
                  <a:lnTo>
                    <a:pt x="11097" y="3951"/>
                  </a:lnTo>
                  <a:cubicBezTo>
                    <a:pt x="11092" y="3941"/>
                    <a:pt x="11087" y="3936"/>
                    <a:pt x="11077" y="3927"/>
                  </a:cubicBezTo>
                  <a:lnTo>
                    <a:pt x="8532" y="1381"/>
                  </a:lnTo>
                  <a:cubicBezTo>
                    <a:pt x="8527" y="1377"/>
                    <a:pt x="8518" y="1367"/>
                    <a:pt x="8513" y="1362"/>
                  </a:cubicBezTo>
                  <a:lnTo>
                    <a:pt x="8508" y="1357"/>
                  </a:lnTo>
                  <a:cubicBezTo>
                    <a:pt x="8498" y="1353"/>
                    <a:pt x="8494" y="1348"/>
                    <a:pt x="8484" y="1343"/>
                  </a:cubicBezTo>
                  <a:cubicBezTo>
                    <a:pt x="8474" y="1338"/>
                    <a:pt x="8469" y="1338"/>
                    <a:pt x="8460" y="1333"/>
                  </a:cubicBezTo>
                  <a:lnTo>
                    <a:pt x="8450" y="1333"/>
                  </a:lnTo>
                  <a:cubicBezTo>
                    <a:pt x="8445" y="1333"/>
                    <a:pt x="8436" y="1328"/>
                    <a:pt x="8426" y="1328"/>
                  </a:cubicBezTo>
                  <a:lnTo>
                    <a:pt x="8402" y="1324"/>
                  </a:lnTo>
                  <a:lnTo>
                    <a:pt x="5197" y="1324"/>
                  </a:lnTo>
                  <a:lnTo>
                    <a:pt x="5197" y="429"/>
                  </a:lnTo>
                  <a:close/>
                  <a:moveTo>
                    <a:pt x="8171" y="1747"/>
                  </a:moveTo>
                  <a:lnTo>
                    <a:pt x="8171" y="4076"/>
                  </a:lnTo>
                  <a:cubicBezTo>
                    <a:pt x="8171" y="4196"/>
                    <a:pt x="8267" y="4293"/>
                    <a:pt x="8383" y="4293"/>
                  </a:cubicBezTo>
                  <a:lnTo>
                    <a:pt x="10717" y="4293"/>
                  </a:lnTo>
                  <a:lnTo>
                    <a:pt x="10717" y="13007"/>
                  </a:lnTo>
                  <a:lnTo>
                    <a:pt x="5794" y="13007"/>
                  </a:lnTo>
                  <a:cubicBezTo>
                    <a:pt x="6992" y="12367"/>
                    <a:pt x="7767" y="11140"/>
                    <a:pt x="7839" y="9783"/>
                  </a:cubicBezTo>
                  <a:lnTo>
                    <a:pt x="7839" y="9759"/>
                  </a:lnTo>
                  <a:lnTo>
                    <a:pt x="7839" y="9677"/>
                  </a:lnTo>
                  <a:lnTo>
                    <a:pt x="7839" y="9638"/>
                  </a:lnTo>
                  <a:lnTo>
                    <a:pt x="7839" y="9624"/>
                  </a:lnTo>
                  <a:lnTo>
                    <a:pt x="7839" y="9571"/>
                  </a:lnTo>
                  <a:lnTo>
                    <a:pt x="7839" y="9537"/>
                  </a:lnTo>
                  <a:lnTo>
                    <a:pt x="7839" y="9523"/>
                  </a:lnTo>
                  <a:lnTo>
                    <a:pt x="7839" y="9465"/>
                  </a:lnTo>
                  <a:lnTo>
                    <a:pt x="7839" y="9436"/>
                  </a:lnTo>
                  <a:lnTo>
                    <a:pt x="7839" y="9417"/>
                  </a:lnTo>
                  <a:lnTo>
                    <a:pt x="7839" y="9359"/>
                  </a:lnTo>
                  <a:lnTo>
                    <a:pt x="7839" y="9311"/>
                  </a:lnTo>
                  <a:cubicBezTo>
                    <a:pt x="7839" y="9297"/>
                    <a:pt x="7839" y="9277"/>
                    <a:pt x="7834" y="9253"/>
                  </a:cubicBezTo>
                  <a:lnTo>
                    <a:pt x="7834" y="9249"/>
                  </a:lnTo>
                  <a:cubicBezTo>
                    <a:pt x="7834" y="9234"/>
                    <a:pt x="7834" y="9220"/>
                    <a:pt x="7829" y="9205"/>
                  </a:cubicBezTo>
                  <a:cubicBezTo>
                    <a:pt x="7829" y="9196"/>
                    <a:pt x="7829" y="9167"/>
                    <a:pt x="7825" y="9148"/>
                  </a:cubicBezTo>
                  <a:lnTo>
                    <a:pt x="7825" y="9138"/>
                  </a:lnTo>
                  <a:cubicBezTo>
                    <a:pt x="7825" y="9128"/>
                    <a:pt x="7825" y="9114"/>
                    <a:pt x="7820" y="9099"/>
                  </a:cubicBezTo>
                  <a:cubicBezTo>
                    <a:pt x="7815" y="9090"/>
                    <a:pt x="7815" y="9061"/>
                    <a:pt x="7810" y="9042"/>
                  </a:cubicBezTo>
                  <a:lnTo>
                    <a:pt x="7810" y="9027"/>
                  </a:lnTo>
                  <a:lnTo>
                    <a:pt x="7810" y="8998"/>
                  </a:lnTo>
                  <a:cubicBezTo>
                    <a:pt x="7810" y="8979"/>
                    <a:pt x="7801" y="8960"/>
                    <a:pt x="7801" y="8941"/>
                  </a:cubicBezTo>
                  <a:lnTo>
                    <a:pt x="7791" y="8897"/>
                  </a:lnTo>
                  <a:cubicBezTo>
                    <a:pt x="7786" y="8864"/>
                    <a:pt x="7781" y="8830"/>
                    <a:pt x="7772" y="8801"/>
                  </a:cubicBezTo>
                  <a:lnTo>
                    <a:pt x="7772" y="8811"/>
                  </a:lnTo>
                  <a:cubicBezTo>
                    <a:pt x="7767" y="8777"/>
                    <a:pt x="7762" y="8743"/>
                    <a:pt x="7752" y="8710"/>
                  </a:cubicBezTo>
                  <a:lnTo>
                    <a:pt x="7743" y="8676"/>
                  </a:lnTo>
                  <a:cubicBezTo>
                    <a:pt x="7738" y="8652"/>
                    <a:pt x="7733" y="8633"/>
                    <a:pt x="7728" y="8609"/>
                  </a:cubicBezTo>
                  <a:lnTo>
                    <a:pt x="7724" y="8585"/>
                  </a:lnTo>
                  <a:lnTo>
                    <a:pt x="7724" y="8575"/>
                  </a:lnTo>
                  <a:cubicBezTo>
                    <a:pt x="7714" y="8551"/>
                    <a:pt x="7709" y="8532"/>
                    <a:pt x="7704" y="8512"/>
                  </a:cubicBezTo>
                  <a:lnTo>
                    <a:pt x="7695" y="8474"/>
                  </a:lnTo>
                  <a:cubicBezTo>
                    <a:pt x="7685" y="8455"/>
                    <a:pt x="7680" y="8435"/>
                    <a:pt x="7676" y="8416"/>
                  </a:cubicBezTo>
                  <a:lnTo>
                    <a:pt x="7661" y="8378"/>
                  </a:lnTo>
                  <a:lnTo>
                    <a:pt x="7642" y="8320"/>
                  </a:lnTo>
                  <a:lnTo>
                    <a:pt x="7632" y="8281"/>
                  </a:lnTo>
                  <a:cubicBezTo>
                    <a:pt x="7623" y="8262"/>
                    <a:pt x="7613" y="8243"/>
                    <a:pt x="7608" y="8224"/>
                  </a:cubicBezTo>
                  <a:lnTo>
                    <a:pt x="7594" y="8190"/>
                  </a:lnTo>
                  <a:lnTo>
                    <a:pt x="7570" y="8127"/>
                  </a:lnTo>
                  <a:lnTo>
                    <a:pt x="7560" y="8103"/>
                  </a:lnTo>
                  <a:lnTo>
                    <a:pt x="7560" y="8099"/>
                  </a:lnTo>
                  <a:cubicBezTo>
                    <a:pt x="7502" y="7954"/>
                    <a:pt x="7435" y="7815"/>
                    <a:pt x="7358" y="7680"/>
                  </a:cubicBezTo>
                  <a:cubicBezTo>
                    <a:pt x="7313" y="7608"/>
                    <a:pt x="7247" y="7577"/>
                    <a:pt x="7182" y="7577"/>
                  </a:cubicBezTo>
                  <a:cubicBezTo>
                    <a:pt x="7040" y="7577"/>
                    <a:pt x="6902" y="7723"/>
                    <a:pt x="6987" y="7892"/>
                  </a:cubicBezTo>
                  <a:cubicBezTo>
                    <a:pt x="7055" y="8012"/>
                    <a:pt x="7113" y="8137"/>
                    <a:pt x="7165" y="8267"/>
                  </a:cubicBezTo>
                  <a:lnTo>
                    <a:pt x="7165" y="8272"/>
                  </a:lnTo>
                  <a:lnTo>
                    <a:pt x="7170" y="8286"/>
                  </a:lnTo>
                  <a:lnTo>
                    <a:pt x="7194" y="8344"/>
                  </a:lnTo>
                  <a:lnTo>
                    <a:pt x="7204" y="8373"/>
                  </a:lnTo>
                  <a:cubicBezTo>
                    <a:pt x="7214" y="8392"/>
                    <a:pt x="7218" y="8411"/>
                    <a:pt x="7228" y="8431"/>
                  </a:cubicBezTo>
                  <a:lnTo>
                    <a:pt x="7238" y="8459"/>
                  </a:lnTo>
                  <a:lnTo>
                    <a:pt x="7257" y="8512"/>
                  </a:lnTo>
                  <a:lnTo>
                    <a:pt x="7267" y="8546"/>
                  </a:lnTo>
                  <a:lnTo>
                    <a:pt x="7281" y="8599"/>
                  </a:lnTo>
                  <a:lnTo>
                    <a:pt x="7291" y="8633"/>
                  </a:lnTo>
                  <a:cubicBezTo>
                    <a:pt x="7295" y="8647"/>
                    <a:pt x="7300" y="8666"/>
                    <a:pt x="7305" y="8686"/>
                  </a:cubicBezTo>
                  <a:lnTo>
                    <a:pt x="7315" y="8719"/>
                  </a:lnTo>
                  <a:cubicBezTo>
                    <a:pt x="7319" y="8739"/>
                    <a:pt x="7324" y="8758"/>
                    <a:pt x="7329" y="8777"/>
                  </a:cubicBezTo>
                  <a:lnTo>
                    <a:pt x="7339" y="8811"/>
                  </a:lnTo>
                  <a:cubicBezTo>
                    <a:pt x="7344" y="8840"/>
                    <a:pt x="7348" y="8868"/>
                    <a:pt x="7358" y="8897"/>
                  </a:cubicBezTo>
                  <a:lnTo>
                    <a:pt x="7358" y="8902"/>
                  </a:lnTo>
                  <a:cubicBezTo>
                    <a:pt x="7363" y="8931"/>
                    <a:pt x="7368" y="8955"/>
                    <a:pt x="7372" y="8984"/>
                  </a:cubicBezTo>
                  <a:lnTo>
                    <a:pt x="7377" y="9027"/>
                  </a:lnTo>
                  <a:cubicBezTo>
                    <a:pt x="7377" y="9042"/>
                    <a:pt x="7382" y="9056"/>
                    <a:pt x="7387" y="9075"/>
                  </a:cubicBezTo>
                  <a:lnTo>
                    <a:pt x="7392" y="9099"/>
                  </a:lnTo>
                  <a:lnTo>
                    <a:pt x="7392" y="9114"/>
                  </a:lnTo>
                  <a:cubicBezTo>
                    <a:pt x="7392" y="9133"/>
                    <a:pt x="7396" y="9148"/>
                    <a:pt x="7396" y="9167"/>
                  </a:cubicBezTo>
                  <a:cubicBezTo>
                    <a:pt x="7401" y="9186"/>
                    <a:pt x="7396" y="9186"/>
                    <a:pt x="7401" y="9196"/>
                  </a:cubicBezTo>
                  <a:lnTo>
                    <a:pt x="7401" y="9205"/>
                  </a:lnTo>
                  <a:cubicBezTo>
                    <a:pt x="7401" y="9225"/>
                    <a:pt x="7406" y="9239"/>
                    <a:pt x="7406" y="9258"/>
                  </a:cubicBezTo>
                  <a:cubicBezTo>
                    <a:pt x="7406" y="9273"/>
                    <a:pt x="7406" y="9282"/>
                    <a:pt x="7411" y="9292"/>
                  </a:cubicBezTo>
                  <a:lnTo>
                    <a:pt x="7411" y="9297"/>
                  </a:lnTo>
                  <a:cubicBezTo>
                    <a:pt x="7411" y="9316"/>
                    <a:pt x="7411" y="9330"/>
                    <a:pt x="7411" y="9350"/>
                  </a:cubicBezTo>
                  <a:cubicBezTo>
                    <a:pt x="7416" y="9364"/>
                    <a:pt x="7411" y="9379"/>
                    <a:pt x="7411" y="9393"/>
                  </a:cubicBezTo>
                  <a:lnTo>
                    <a:pt x="7411" y="9441"/>
                  </a:lnTo>
                  <a:lnTo>
                    <a:pt x="7411" y="9484"/>
                  </a:lnTo>
                  <a:lnTo>
                    <a:pt x="7411" y="9537"/>
                  </a:lnTo>
                  <a:lnTo>
                    <a:pt x="7411" y="9547"/>
                  </a:lnTo>
                  <a:lnTo>
                    <a:pt x="7411" y="9576"/>
                  </a:lnTo>
                  <a:lnTo>
                    <a:pt x="7411" y="9624"/>
                  </a:lnTo>
                  <a:lnTo>
                    <a:pt x="7411" y="9643"/>
                  </a:lnTo>
                  <a:lnTo>
                    <a:pt x="7411" y="9672"/>
                  </a:lnTo>
                  <a:lnTo>
                    <a:pt x="7411" y="9739"/>
                  </a:lnTo>
                  <a:lnTo>
                    <a:pt x="7411" y="9759"/>
                  </a:lnTo>
                  <a:lnTo>
                    <a:pt x="7411" y="9763"/>
                  </a:lnTo>
                  <a:cubicBezTo>
                    <a:pt x="7372" y="10606"/>
                    <a:pt x="7021" y="11404"/>
                    <a:pt x="6429" y="12006"/>
                  </a:cubicBezTo>
                  <a:cubicBezTo>
                    <a:pt x="6280" y="11707"/>
                    <a:pt x="6025" y="11481"/>
                    <a:pt x="5717" y="11356"/>
                  </a:cubicBezTo>
                  <a:lnTo>
                    <a:pt x="4707" y="10952"/>
                  </a:lnTo>
                  <a:lnTo>
                    <a:pt x="4707" y="10745"/>
                  </a:lnTo>
                  <a:cubicBezTo>
                    <a:pt x="5029" y="10581"/>
                    <a:pt x="5279" y="10302"/>
                    <a:pt x="5414" y="9961"/>
                  </a:cubicBezTo>
                  <a:cubicBezTo>
                    <a:pt x="5433" y="9966"/>
                    <a:pt x="5457" y="9970"/>
                    <a:pt x="5477" y="9970"/>
                  </a:cubicBezTo>
                  <a:cubicBezTo>
                    <a:pt x="5842" y="9961"/>
                    <a:pt x="6131" y="9658"/>
                    <a:pt x="6121" y="9292"/>
                  </a:cubicBezTo>
                  <a:cubicBezTo>
                    <a:pt x="6121" y="9022"/>
                    <a:pt x="5967" y="8777"/>
                    <a:pt x="5722" y="8666"/>
                  </a:cubicBezTo>
                  <a:lnTo>
                    <a:pt x="5722" y="8435"/>
                  </a:lnTo>
                  <a:cubicBezTo>
                    <a:pt x="5722" y="7425"/>
                    <a:pt x="4962" y="6602"/>
                    <a:pt x="4023" y="6602"/>
                  </a:cubicBezTo>
                  <a:lnTo>
                    <a:pt x="3903" y="6602"/>
                  </a:lnTo>
                  <a:cubicBezTo>
                    <a:pt x="2965" y="6602"/>
                    <a:pt x="2205" y="7425"/>
                    <a:pt x="2205" y="8435"/>
                  </a:cubicBezTo>
                  <a:lnTo>
                    <a:pt x="2205" y="8666"/>
                  </a:lnTo>
                  <a:cubicBezTo>
                    <a:pt x="1959" y="8777"/>
                    <a:pt x="1800" y="9022"/>
                    <a:pt x="1805" y="9292"/>
                  </a:cubicBezTo>
                  <a:cubicBezTo>
                    <a:pt x="1796" y="9653"/>
                    <a:pt x="2084" y="9956"/>
                    <a:pt x="2450" y="9966"/>
                  </a:cubicBezTo>
                  <a:cubicBezTo>
                    <a:pt x="2469" y="9966"/>
                    <a:pt x="2493" y="9961"/>
                    <a:pt x="2513" y="9956"/>
                  </a:cubicBezTo>
                  <a:cubicBezTo>
                    <a:pt x="2652" y="10302"/>
                    <a:pt x="2912" y="10586"/>
                    <a:pt x="3249" y="10750"/>
                  </a:cubicBezTo>
                  <a:lnTo>
                    <a:pt x="3249" y="10942"/>
                  </a:lnTo>
                  <a:lnTo>
                    <a:pt x="2205" y="11351"/>
                  </a:lnTo>
                  <a:cubicBezTo>
                    <a:pt x="1897" y="11472"/>
                    <a:pt x="1642" y="11703"/>
                    <a:pt x="1492" y="12001"/>
                  </a:cubicBezTo>
                  <a:cubicBezTo>
                    <a:pt x="819" y="11313"/>
                    <a:pt x="463" y="10370"/>
                    <a:pt x="511" y="9412"/>
                  </a:cubicBezTo>
                  <a:lnTo>
                    <a:pt x="511" y="9403"/>
                  </a:lnTo>
                  <a:lnTo>
                    <a:pt x="511" y="9388"/>
                  </a:lnTo>
                  <a:lnTo>
                    <a:pt x="511" y="9379"/>
                  </a:lnTo>
                  <a:cubicBezTo>
                    <a:pt x="511" y="9359"/>
                    <a:pt x="511" y="9340"/>
                    <a:pt x="516" y="9316"/>
                  </a:cubicBezTo>
                  <a:lnTo>
                    <a:pt x="516" y="9292"/>
                  </a:lnTo>
                  <a:lnTo>
                    <a:pt x="516" y="9263"/>
                  </a:lnTo>
                  <a:cubicBezTo>
                    <a:pt x="516" y="9249"/>
                    <a:pt x="516" y="9234"/>
                    <a:pt x="520" y="9220"/>
                  </a:cubicBezTo>
                  <a:cubicBezTo>
                    <a:pt x="520" y="9210"/>
                    <a:pt x="520" y="9205"/>
                    <a:pt x="520" y="9196"/>
                  </a:cubicBezTo>
                  <a:lnTo>
                    <a:pt x="520" y="9181"/>
                  </a:lnTo>
                  <a:cubicBezTo>
                    <a:pt x="520" y="9162"/>
                    <a:pt x="525" y="9148"/>
                    <a:pt x="525" y="9128"/>
                  </a:cubicBezTo>
                  <a:lnTo>
                    <a:pt x="530" y="9099"/>
                  </a:lnTo>
                  <a:lnTo>
                    <a:pt x="530" y="9085"/>
                  </a:lnTo>
                  <a:cubicBezTo>
                    <a:pt x="530" y="9071"/>
                    <a:pt x="535" y="9051"/>
                    <a:pt x="540" y="9037"/>
                  </a:cubicBezTo>
                  <a:lnTo>
                    <a:pt x="545" y="8994"/>
                  </a:lnTo>
                  <a:cubicBezTo>
                    <a:pt x="545" y="8979"/>
                    <a:pt x="554" y="8960"/>
                    <a:pt x="554" y="8945"/>
                  </a:cubicBezTo>
                  <a:lnTo>
                    <a:pt x="564" y="8902"/>
                  </a:lnTo>
                  <a:cubicBezTo>
                    <a:pt x="569" y="8888"/>
                    <a:pt x="569" y="8873"/>
                    <a:pt x="573" y="8854"/>
                  </a:cubicBezTo>
                  <a:cubicBezTo>
                    <a:pt x="578" y="8835"/>
                    <a:pt x="578" y="8825"/>
                    <a:pt x="583" y="8816"/>
                  </a:cubicBezTo>
                  <a:cubicBezTo>
                    <a:pt x="583" y="8801"/>
                    <a:pt x="588" y="8782"/>
                    <a:pt x="593" y="8767"/>
                  </a:cubicBezTo>
                  <a:lnTo>
                    <a:pt x="597" y="8748"/>
                  </a:lnTo>
                  <a:lnTo>
                    <a:pt x="602" y="8724"/>
                  </a:lnTo>
                  <a:cubicBezTo>
                    <a:pt x="607" y="8710"/>
                    <a:pt x="612" y="8690"/>
                    <a:pt x="617" y="8671"/>
                  </a:cubicBezTo>
                  <a:lnTo>
                    <a:pt x="622" y="8657"/>
                  </a:lnTo>
                  <a:lnTo>
                    <a:pt x="626" y="8638"/>
                  </a:lnTo>
                  <a:cubicBezTo>
                    <a:pt x="636" y="8609"/>
                    <a:pt x="641" y="8585"/>
                    <a:pt x="650" y="8556"/>
                  </a:cubicBezTo>
                  <a:lnTo>
                    <a:pt x="650" y="8551"/>
                  </a:lnTo>
                  <a:cubicBezTo>
                    <a:pt x="660" y="8522"/>
                    <a:pt x="670" y="8493"/>
                    <a:pt x="679" y="8469"/>
                  </a:cubicBezTo>
                  <a:lnTo>
                    <a:pt x="689" y="8440"/>
                  </a:lnTo>
                  <a:cubicBezTo>
                    <a:pt x="694" y="8421"/>
                    <a:pt x="703" y="8402"/>
                    <a:pt x="708" y="8378"/>
                  </a:cubicBezTo>
                  <a:lnTo>
                    <a:pt x="723" y="8349"/>
                  </a:lnTo>
                  <a:lnTo>
                    <a:pt x="742" y="8296"/>
                  </a:lnTo>
                  <a:lnTo>
                    <a:pt x="756" y="8262"/>
                  </a:lnTo>
                  <a:lnTo>
                    <a:pt x="775" y="8209"/>
                  </a:lnTo>
                  <a:lnTo>
                    <a:pt x="790" y="8180"/>
                  </a:lnTo>
                  <a:lnTo>
                    <a:pt x="814" y="8127"/>
                  </a:lnTo>
                  <a:lnTo>
                    <a:pt x="828" y="8099"/>
                  </a:lnTo>
                  <a:lnTo>
                    <a:pt x="852" y="8046"/>
                  </a:lnTo>
                  <a:lnTo>
                    <a:pt x="867" y="8017"/>
                  </a:lnTo>
                  <a:lnTo>
                    <a:pt x="896" y="7964"/>
                  </a:lnTo>
                  <a:lnTo>
                    <a:pt x="905" y="7949"/>
                  </a:lnTo>
                  <a:lnTo>
                    <a:pt x="905" y="7945"/>
                  </a:lnTo>
                  <a:cubicBezTo>
                    <a:pt x="1064" y="7641"/>
                    <a:pt x="1271" y="7367"/>
                    <a:pt x="1516" y="7127"/>
                  </a:cubicBezTo>
                  <a:lnTo>
                    <a:pt x="1521" y="7122"/>
                  </a:lnTo>
                  <a:lnTo>
                    <a:pt x="1531" y="7107"/>
                  </a:lnTo>
                  <a:lnTo>
                    <a:pt x="1545" y="7098"/>
                  </a:lnTo>
                  <a:lnTo>
                    <a:pt x="1574" y="7069"/>
                  </a:lnTo>
                  <a:lnTo>
                    <a:pt x="1593" y="7050"/>
                  </a:lnTo>
                  <a:lnTo>
                    <a:pt x="1613" y="7035"/>
                  </a:lnTo>
                  <a:lnTo>
                    <a:pt x="1637" y="7011"/>
                  </a:lnTo>
                  <a:lnTo>
                    <a:pt x="1661" y="6992"/>
                  </a:lnTo>
                  <a:lnTo>
                    <a:pt x="1670" y="6982"/>
                  </a:lnTo>
                  <a:lnTo>
                    <a:pt x="1699" y="6953"/>
                  </a:lnTo>
                  <a:lnTo>
                    <a:pt x="1723" y="6934"/>
                  </a:lnTo>
                  <a:lnTo>
                    <a:pt x="1733" y="6929"/>
                  </a:lnTo>
                  <a:lnTo>
                    <a:pt x="1767" y="6900"/>
                  </a:lnTo>
                  <a:lnTo>
                    <a:pt x="1800" y="6872"/>
                  </a:lnTo>
                  <a:lnTo>
                    <a:pt x="1834" y="6848"/>
                  </a:lnTo>
                  <a:lnTo>
                    <a:pt x="1868" y="6823"/>
                  </a:lnTo>
                  <a:lnTo>
                    <a:pt x="1901" y="6795"/>
                  </a:lnTo>
                  <a:lnTo>
                    <a:pt x="1935" y="6771"/>
                  </a:lnTo>
                  <a:lnTo>
                    <a:pt x="1974" y="6746"/>
                  </a:lnTo>
                  <a:lnTo>
                    <a:pt x="2007" y="6722"/>
                  </a:lnTo>
                  <a:lnTo>
                    <a:pt x="2041" y="6698"/>
                  </a:lnTo>
                  <a:lnTo>
                    <a:pt x="2079" y="6674"/>
                  </a:lnTo>
                  <a:lnTo>
                    <a:pt x="2113" y="6650"/>
                  </a:lnTo>
                  <a:lnTo>
                    <a:pt x="2152" y="6626"/>
                  </a:lnTo>
                  <a:lnTo>
                    <a:pt x="2190" y="6607"/>
                  </a:lnTo>
                  <a:lnTo>
                    <a:pt x="2224" y="6583"/>
                  </a:lnTo>
                  <a:lnTo>
                    <a:pt x="2262" y="6564"/>
                  </a:lnTo>
                  <a:lnTo>
                    <a:pt x="2267" y="6564"/>
                  </a:lnTo>
                  <a:lnTo>
                    <a:pt x="2301" y="6544"/>
                  </a:lnTo>
                  <a:lnTo>
                    <a:pt x="2330" y="6530"/>
                  </a:lnTo>
                  <a:lnTo>
                    <a:pt x="2339" y="6525"/>
                  </a:lnTo>
                  <a:lnTo>
                    <a:pt x="2373" y="6506"/>
                  </a:lnTo>
                  <a:lnTo>
                    <a:pt x="2402" y="6491"/>
                  </a:lnTo>
                  <a:lnTo>
                    <a:pt x="2426" y="6482"/>
                  </a:lnTo>
                  <a:lnTo>
                    <a:pt x="2450" y="6467"/>
                  </a:lnTo>
                  <a:lnTo>
                    <a:pt x="2479" y="6453"/>
                  </a:lnTo>
                  <a:lnTo>
                    <a:pt x="2503" y="6443"/>
                  </a:lnTo>
                  <a:lnTo>
                    <a:pt x="2532" y="6429"/>
                  </a:lnTo>
                  <a:lnTo>
                    <a:pt x="2570" y="6414"/>
                  </a:lnTo>
                  <a:lnTo>
                    <a:pt x="2575" y="6414"/>
                  </a:lnTo>
                  <a:lnTo>
                    <a:pt x="2628" y="6390"/>
                  </a:lnTo>
                  <a:lnTo>
                    <a:pt x="2686" y="6366"/>
                  </a:lnTo>
                  <a:lnTo>
                    <a:pt x="2705" y="6357"/>
                  </a:lnTo>
                  <a:lnTo>
                    <a:pt x="2734" y="6347"/>
                  </a:lnTo>
                  <a:lnTo>
                    <a:pt x="2768" y="6338"/>
                  </a:lnTo>
                  <a:lnTo>
                    <a:pt x="2796" y="6328"/>
                  </a:lnTo>
                  <a:lnTo>
                    <a:pt x="2816" y="6318"/>
                  </a:lnTo>
                  <a:lnTo>
                    <a:pt x="2849" y="6309"/>
                  </a:lnTo>
                  <a:lnTo>
                    <a:pt x="2873" y="6299"/>
                  </a:lnTo>
                  <a:lnTo>
                    <a:pt x="2897" y="6294"/>
                  </a:lnTo>
                  <a:lnTo>
                    <a:pt x="2931" y="6280"/>
                  </a:lnTo>
                  <a:lnTo>
                    <a:pt x="2979" y="6265"/>
                  </a:lnTo>
                  <a:cubicBezTo>
                    <a:pt x="3008" y="6280"/>
                    <a:pt x="3037" y="6285"/>
                    <a:pt x="3066" y="6285"/>
                  </a:cubicBezTo>
                  <a:cubicBezTo>
                    <a:pt x="3128" y="6285"/>
                    <a:pt x="3191" y="6256"/>
                    <a:pt x="3229" y="6203"/>
                  </a:cubicBezTo>
                  <a:lnTo>
                    <a:pt x="3268" y="6198"/>
                  </a:lnTo>
                  <a:lnTo>
                    <a:pt x="3278" y="6198"/>
                  </a:lnTo>
                  <a:lnTo>
                    <a:pt x="3311" y="6188"/>
                  </a:lnTo>
                  <a:lnTo>
                    <a:pt x="3359" y="6179"/>
                  </a:lnTo>
                  <a:lnTo>
                    <a:pt x="3403" y="6174"/>
                  </a:lnTo>
                  <a:lnTo>
                    <a:pt x="3451" y="6169"/>
                  </a:lnTo>
                  <a:lnTo>
                    <a:pt x="3489" y="6159"/>
                  </a:lnTo>
                  <a:lnTo>
                    <a:pt x="3537" y="6155"/>
                  </a:lnTo>
                  <a:lnTo>
                    <a:pt x="3576" y="6150"/>
                  </a:lnTo>
                  <a:lnTo>
                    <a:pt x="3624" y="6145"/>
                  </a:lnTo>
                  <a:lnTo>
                    <a:pt x="3667" y="6145"/>
                  </a:lnTo>
                  <a:lnTo>
                    <a:pt x="3715" y="6140"/>
                  </a:lnTo>
                  <a:lnTo>
                    <a:pt x="4028" y="6140"/>
                  </a:lnTo>
                  <a:lnTo>
                    <a:pt x="4120" y="6145"/>
                  </a:lnTo>
                  <a:lnTo>
                    <a:pt x="4211" y="6150"/>
                  </a:lnTo>
                  <a:lnTo>
                    <a:pt x="4250" y="6150"/>
                  </a:lnTo>
                  <a:lnTo>
                    <a:pt x="4298" y="6155"/>
                  </a:lnTo>
                  <a:lnTo>
                    <a:pt x="4351" y="6159"/>
                  </a:lnTo>
                  <a:lnTo>
                    <a:pt x="4389" y="6164"/>
                  </a:lnTo>
                  <a:lnTo>
                    <a:pt x="4413" y="6169"/>
                  </a:lnTo>
                  <a:lnTo>
                    <a:pt x="4442" y="6169"/>
                  </a:lnTo>
                  <a:lnTo>
                    <a:pt x="4481" y="6179"/>
                  </a:lnTo>
                  <a:lnTo>
                    <a:pt x="4509" y="6184"/>
                  </a:lnTo>
                  <a:lnTo>
                    <a:pt x="4524" y="6184"/>
                  </a:lnTo>
                  <a:lnTo>
                    <a:pt x="4567" y="6188"/>
                  </a:lnTo>
                  <a:lnTo>
                    <a:pt x="4601" y="6198"/>
                  </a:lnTo>
                  <a:lnTo>
                    <a:pt x="4610" y="6198"/>
                  </a:lnTo>
                  <a:lnTo>
                    <a:pt x="4659" y="6208"/>
                  </a:lnTo>
                  <a:lnTo>
                    <a:pt x="4697" y="6217"/>
                  </a:lnTo>
                  <a:lnTo>
                    <a:pt x="4745" y="6227"/>
                  </a:lnTo>
                  <a:lnTo>
                    <a:pt x="4784" y="6236"/>
                  </a:lnTo>
                  <a:lnTo>
                    <a:pt x="4832" y="6246"/>
                  </a:lnTo>
                  <a:lnTo>
                    <a:pt x="4870" y="6261"/>
                  </a:lnTo>
                  <a:lnTo>
                    <a:pt x="4914" y="6270"/>
                  </a:lnTo>
                  <a:lnTo>
                    <a:pt x="4957" y="6285"/>
                  </a:lnTo>
                  <a:lnTo>
                    <a:pt x="5000" y="6299"/>
                  </a:lnTo>
                  <a:lnTo>
                    <a:pt x="5039" y="6309"/>
                  </a:lnTo>
                  <a:lnTo>
                    <a:pt x="5082" y="6323"/>
                  </a:lnTo>
                  <a:lnTo>
                    <a:pt x="5120" y="6338"/>
                  </a:lnTo>
                  <a:lnTo>
                    <a:pt x="5164" y="6352"/>
                  </a:lnTo>
                  <a:lnTo>
                    <a:pt x="5173" y="6357"/>
                  </a:lnTo>
                  <a:lnTo>
                    <a:pt x="5202" y="6371"/>
                  </a:lnTo>
                  <a:lnTo>
                    <a:pt x="5236" y="6381"/>
                  </a:lnTo>
                  <a:lnTo>
                    <a:pt x="5260" y="6390"/>
                  </a:lnTo>
                  <a:lnTo>
                    <a:pt x="5284" y="6400"/>
                  </a:lnTo>
                  <a:lnTo>
                    <a:pt x="5318" y="6419"/>
                  </a:lnTo>
                  <a:lnTo>
                    <a:pt x="5337" y="6424"/>
                  </a:lnTo>
                  <a:lnTo>
                    <a:pt x="5366" y="6439"/>
                  </a:lnTo>
                  <a:lnTo>
                    <a:pt x="5395" y="6453"/>
                  </a:lnTo>
                  <a:lnTo>
                    <a:pt x="5419" y="6463"/>
                  </a:lnTo>
                  <a:lnTo>
                    <a:pt x="5443" y="6472"/>
                  </a:lnTo>
                  <a:lnTo>
                    <a:pt x="5477" y="6491"/>
                  </a:lnTo>
                  <a:lnTo>
                    <a:pt x="5501" y="6501"/>
                  </a:lnTo>
                  <a:lnTo>
                    <a:pt x="5520" y="6511"/>
                  </a:lnTo>
                  <a:lnTo>
                    <a:pt x="5573" y="6540"/>
                  </a:lnTo>
                  <a:lnTo>
                    <a:pt x="5626" y="6568"/>
                  </a:lnTo>
                  <a:lnTo>
                    <a:pt x="5635" y="6573"/>
                  </a:lnTo>
                  <a:lnTo>
                    <a:pt x="5669" y="6593"/>
                  </a:lnTo>
                  <a:lnTo>
                    <a:pt x="5698" y="6612"/>
                  </a:lnTo>
                  <a:lnTo>
                    <a:pt x="5717" y="6621"/>
                  </a:lnTo>
                  <a:lnTo>
                    <a:pt x="5746" y="6641"/>
                  </a:lnTo>
                  <a:lnTo>
                    <a:pt x="5770" y="6655"/>
                  </a:lnTo>
                  <a:lnTo>
                    <a:pt x="5794" y="6670"/>
                  </a:lnTo>
                  <a:lnTo>
                    <a:pt x="5818" y="6684"/>
                  </a:lnTo>
                  <a:lnTo>
                    <a:pt x="5852" y="6708"/>
                  </a:lnTo>
                  <a:lnTo>
                    <a:pt x="5857" y="6713"/>
                  </a:lnTo>
                  <a:lnTo>
                    <a:pt x="5890" y="6732"/>
                  </a:lnTo>
                  <a:lnTo>
                    <a:pt x="5919" y="6751"/>
                  </a:lnTo>
                  <a:lnTo>
                    <a:pt x="5934" y="6761"/>
                  </a:lnTo>
                  <a:lnTo>
                    <a:pt x="5958" y="6780"/>
                  </a:lnTo>
                  <a:lnTo>
                    <a:pt x="5991" y="6804"/>
                  </a:lnTo>
                  <a:lnTo>
                    <a:pt x="5996" y="6809"/>
                  </a:lnTo>
                  <a:lnTo>
                    <a:pt x="6030" y="6833"/>
                  </a:lnTo>
                  <a:lnTo>
                    <a:pt x="6064" y="6857"/>
                  </a:lnTo>
                  <a:lnTo>
                    <a:pt x="6097" y="6886"/>
                  </a:lnTo>
                  <a:lnTo>
                    <a:pt x="6131" y="6910"/>
                  </a:lnTo>
                  <a:lnTo>
                    <a:pt x="6165" y="6939"/>
                  </a:lnTo>
                  <a:lnTo>
                    <a:pt x="6198" y="6968"/>
                  </a:lnTo>
                  <a:lnTo>
                    <a:pt x="6227" y="6997"/>
                  </a:lnTo>
                  <a:lnTo>
                    <a:pt x="6261" y="7026"/>
                  </a:lnTo>
                  <a:lnTo>
                    <a:pt x="6290" y="7050"/>
                  </a:lnTo>
                  <a:lnTo>
                    <a:pt x="6295" y="7050"/>
                  </a:lnTo>
                  <a:lnTo>
                    <a:pt x="6323" y="7079"/>
                  </a:lnTo>
                  <a:lnTo>
                    <a:pt x="6352" y="7107"/>
                  </a:lnTo>
                  <a:lnTo>
                    <a:pt x="6362" y="7117"/>
                  </a:lnTo>
                  <a:lnTo>
                    <a:pt x="6386" y="7141"/>
                  </a:lnTo>
                  <a:lnTo>
                    <a:pt x="6415" y="7170"/>
                  </a:lnTo>
                  <a:lnTo>
                    <a:pt x="6444" y="7199"/>
                  </a:lnTo>
                  <a:lnTo>
                    <a:pt x="6468" y="7223"/>
                  </a:lnTo>
                  <a:lnTo>
                    <a:pt x="6473" y="7232"/>
                  </a:lnTo>
                  <a:cubicBezTo>
                    <a:pt x="6518" y="7277"/>
                    <a:pt x="6568" y="7295"/>
                    <a:pt x="6617" y="7295"/>
                  </a:cubicBezTo>
                  <a:cubicBezTo>
                    <a:pt x="6777" y="7295"/>
                    <a:pt x="6918" y="7097"/>
                    <a:pt x="6785" y="6939"/>
                  </a:cubicBezTo>
                  <a:lnTo>
                    <a:pt x="6781" y="6934"/>
                  </a:lnTo>
                  <a:lnTo>
                    <a:pt x="6752" y="6905"/>
                  </a:lnTo>
                  <a:lnTo>
                    <a:pt x="6718" y="6872"/>
                  </a:lnTo>
                  <a:lnTo>
                    <a:pt x="6684" y="6838"/>
                  </a:lnTo>
                  <a:lnTo>
                    <a:pt x="6660" y="6814"/>
                  </a:lnTo>
                  <a:lnTo>
                    <a:pt x="6651" y="6804"/>
                  </a:lnTo>
                  <a:lnTo>
                    <a:pt x="6617" y="6771"/>
                  </a:lnTo>
                  <a:lnTo>
                    <a:pt x="6583" y="6737"/>
                  </a:lnTo>
                  <a:lnTo>
                    <a:pt x="6545" y="6703"/>
                  </a:lnTo>
                  <a:lnTo>
                    <a:pt x="6511" y="6670"/>
                  </a:lnTo>
                  <a:lnTo>
                    <a:pt x="6477" y="6641"/>
                  </a:lnTo>
                  <a:lnTo>
                    <a:pt x="6439" y="6612"/>
                  </a:lnTo>
                  <a:lnTo>
                    <a:pt x="6400" y="6578"/>
                  </a:lnTo>
                  <a:lnTo>
                    <a:pt x="6367" y="6549"/>
                  </a:lnTo>
                  <a:lnTo>
                    <a:pt x="6328" y="6520"/>
                  </a:lnTo>
                  <a:lnTo>
                    <a:pt x="6290" y="6491"/>
                  </a:lnTo>
                  <a:lnTo>
                    <a:pt x="6251" y="6463"/>
                  </a:lnTo>
                  <a:lnTo>
                    <a:pt x="6246" y="6458"/>
                  </a:lnTo>
                  <a:lnTo>
                    <a:pt x="6213" y="6434"/>
                  </a:lnTo>
                  <a:lnTo>
                    <a:pt x="6179" y="6410"/>
                  </a:lnTo>
                  <a:lnTo>
                    <a:pt x="6169" y="6400"/>
                  </a:lnTo>
                  <a:lnTo>
                    <a:pt x="6131" y="6376"/>
                  </a:lnTo>
                  <a:lnTo>
                    <a:pt x="6097" y="6352"/>
                  </a:lnTo>
                  <a:lnTo>
                    <a:pt x="6092" y="6352"/>
                  </a:lnTo>
                  <a:lnTo>
                    <a:pt x="6054" y="6328"/>
                  </a:lnTo>
                  <a:lnTo>
                    <a:pt x="6020" y="6309"/>
                  </a:lnTo>
                  <a:lnTo>
                    <a:pt x="6001" y="6294"/>
                  </a:lnTo>
                  <a:lnTo>
                    <a:pt x="5967" y="6275"/>
                  </a:lnTo>
                  <a:lnTo>
                    <a:pt x="5938" y="6256"/>
                  </a:lnTo>
                  <a:lnTo>
                    <a:pt x="5919" y="6246"/>
                  </a:lnTo>
                  <a:lnTo>
                    <a:pt x="5886" y="6227"/>
                  </a:lnTo>
                  <a:lnTo>
                    <a:pt x="5842" y="6203"/>
                  </a:lnTo>
                  <a:lnTo>
                    <a:pt x="5837" y="6198"/>
                  </a:lnTo>
                  <a:lnTo>
                    <a:pt x="5799" y="6164"/>
                  </a:lnTo>
                  <a:lnTo>
                    <a:pt x="5741" y="6131"/>
                  </a:lnTo>
                  <a:lnTo>
                    <a:pt x="5712" y="6116"/>
                  </a:lnTo>
                  <a:lnTo>
                    <a:pt x="5693" y="6107"/>
                  </a:lnTo>
                  <a:lnTo>
                    <a:pt x="5655" y="6087"/>
                  </a:lnTo>
                  <a:lnTo>
                    <a:pt x="5626" y="6073"/>
                  </a:lnTo>
                  <a:lnTo>
                    <a:pt x="5602" y="6063"/>
                  </a:lnTo>
                  <a:lnTo>
                    <a:pt x="5563" y="6044"/>
                  </a:lnTo>
                  <a:lnTo>
                    <a:pt x="5534" y="6030"/>
                  </a:lnTo>
                  <a:lnTo>
                    <a:pt x="5515" y="6025"/>
                  </a:lnTo>
                  <a:lnTo>
                    <a:pt x="5472" y="6005"/>
                  </a:lnTo>
                  <a:lnTo>
                    <a:pt x="5443" y="5996"/>
                  </a:lnTo>
                  <a:lnTo>
                    <a:pt x="5419" y="5981"/>
                  </a:lnTo>
                  <a:lnTo>
                    <a:pt x="5380" y="5972"/>
                  </a:lnTo>
                  <a:lnTo>
                    <a:pt x="5351" y="5957"/>
                  </a:lnTo>
                  <a:lnTo>
                    <a:pt x="5337" y="5953"/>
                  </a:lnTo>
                  <a:lnTo>
                    <a:pt x="5289" y="5933"/>
                  </a:lnTo>
                  <a:lnTo>
                    <a:pt x="5246" y="5919"/>
                  </a:lnTo>
                  <a:lnTo>
                    <a:pt x="5197" y="5904"/>
                  </a:lnTo>
                  <a:lnTo>
                    <a:pt x="5154" y="5890"/>
                  </a:lnTo>
                  <a:lnTo>
                    <a:pt x="5101" y="5871"/>
                  </a:lnTo>
                  <a:lnTo>
                    <a:pt x="5058" y="5856"/>
                  </a:lnTo>
                  <a:lnTo>
                    <a:pt x="5005" y="5842"/>
                  </a:lnTo>
                  <a:lnTo>
                    <a:pt x="4962" y="5832"/>
                  </a:lnTo>
                  <a:lnTo>
                    <a:pt x="4909" y="5818"/>
                  </a:lnTo>
                  <a:lnTo>
                    <a:pt x="4865" y="5808"/>
                  </a:lnTo>
                  <a:lnTo>
                    <a:pt x="4813" y="5794"/>
                  </a:lnTo>
                  <a:lnTo>
                    <a:pt x="4764" y="5784"/>
                  </a:lnTo>
                  <a:lnTo>
                    <a:pt x="4711" y="5775"/>
                  </a:lnTo>
                  <a:lnTo>
                    <a:pt x="4702" y="5775"/>
                  </a:lnTo>
                  <a:lnTo>
                    <a:pt x="4668" y="5765"/>
                  </a:lnTo>
                  <a:lnTo>
                    <a:pt x="4615" y="5760"/>
                  </a:lnTo>
                  <a:lnTo>
                    <a:pt x="4606" y="5760"/>
                  </a:lnTo>
                  <a:lnTo>
                    <a:pt x="4567" y="5750"/>
                  </a:lnTo>
                  <a:lnTo>
                    <a:pt x="4519" y="5746"/>
                  </a:lnTo>
                  <a:lnTo>
                    <a:pt x="4495" y="5741"/>
                  </a:lnTo>
                  <a:lnTo>
                    <a:pt x="4466" y="5736"/>
                  </a:lnTo>
                  <a:lnTo>
                    <a:pt x="4423" y="5731"/>
                  </a:lnTo>
                  <a:lnTo>
                    <a:pt x="4365" y="5726"/>
                  </a:lnTo>
                  <a:lnTo>
                    <a:pt x="4307" y="5722"/>
                  </a:lnTo>
                  <a:lnTo>
                    <a:pt x="4264" y="5722"/>
                  </a:lnTo>
                  <a:lnTo>
                    <a:pt x="4163" y="5712"/>
                  </a:lnTo>
                  <a:lnTo>
                    <a:pt x="3653" y="5712"/>
                  </a:lnTo>
                  <a:lnTo>
                    <a:pt x="3605" y="5717"/>
                  </a:lnTo>
                  <a:lnTo>
                    <a:pt x="3552" y="5722"/>
                  </a:lnTo>
                  <a:lnTo>
                    <a:pt x="3509" y="5726"/>
                  </a:lnTo>
                  <a:lnTo>
                    <a:pt x="3504" y="5726"/>
                  </a:lnTo>
                  <a:lnTo>
                    <a:pt x="3451" y="5736"/>
                  </a:lnTo>
                  <a:lnTo>
                    <a:pt x="3403" y="5741"/>
                  </a:lnTo>
                  <a:lnTo>
                    <a:pt x="3355" y="5750"/>
                  </a:lnTo>
                  <a:lnTo>
                    <a:pt x="3306" y="5755"/>
                  </a:lnTo>
                  <a:lnTo>
                    <a:pt x="3297" y="5755"/>
                  </a:lnTo>
                  <a:lnTo>
                    <a:pt x="3287" y="1747"/>
                  </a:lnTo>
                  <a:close/>
                  <a:moveTo>
                    <a:pt x="4606" y="11371"/>
                  </a:moveTo>
                  <a:lnTo>
                    <a:pt x="5558" y="11751"/>
                  </a:lnTo>
                  <a:lnTo>
                    <a:pt x="5568" y="11756"/>
                  </a:lnTo>
                  <a:cubicBezTo>
                    <a:pt x="5813" y="11857"/>
                    <a:pt x="6001" y="12054"/>
                    <a:pt x="6092" y="12299"/>
                  </a:cubicBezTo>
                  <a:cubicBezTo>
                    <a:pt x="5611" y="12679"/>
                    <a:pt x="5043" y="12920"/>
                    <a:pt x="4442" y="13007"/>
                  </a:cubicBezTo>
                  <a:lnTo>
                    <a:pt x="3841" y="13007"/>
                  </a:lnTo>
                  <a:cubicBezTo>
                    <a:pt x="3807" y="13007"/>
                    <a:pt x="3768" y="13016"/>
                    <a:pt x="3740" y="13035"/>
                  </a:cubicBezTo>
                  <a:cubicBezTo>
                    <a:pt x="3042" y="12992"/>
                    <a:pt x="2373" y="12732"/>
                    <a:pt x="1820" y="12299"/>
                  </a:cubicBezTo>
                  <a:cubicBezTo>
                    <a:pt x="1829" y="12290"/>
                    <a:pt x="1834" y="12280"/>
                    <a:pt x="1839" y="12270"/>
                  </a:cubicBezTo>
                  <a:cubicBezTo>
                    <a:pt x="1930" y="12035"/>
                    <a:pt x="2113" y="11852"/>
                    <a:pt x="2344" y="11756"/>
                  </a:cubicBezTo>
                  <a:lnTo>
                    <a:pt x="2354" y="11751"/>
                  </a:lnTo>
                  <a:lnTo>
                    <a:pt x="3311" y="11380"/>
                  </a:lnTo>
                  <a:lnTo>
                    <a:pt x="3821" y="11876"/>
                  </a:lnTo>
                  <a:cubicBezTo>
                    <a:pt x="3860" y="11914"/>
                    <a:pt x="3918" y="11938"/>
                    <a:pt x="3970" y="11938"/>
                  </a:cubicBezTo>
                  <a:lnTo>
                    <a:pt x="3975" y="11938"/>
                  </a:lnTo>
                  <a:cubicBezTo>
                    <a:pt x="4033" y="11938"/>
                    <a:pt x="4086" y="11914"/>
                    <a:pt x="4124" y="11871"/>
                  </a:cubicBezTo>
                  <a:lnTo>
                    <a:pt x="4606" y="11371"/>
                  </a:lnTo>
                  <a:close/>
                  <a:moveTo>
                    <a:pt x="4986" y="0"/>
                  </a:moveTo>
                  <a:cubicBezTo>
                    <a:pt x="4865" y="0"/>
                    <a:pt x="4769" y="97"/>
                    <a:pt x="4769" y="217"/>
                  </a:cubicBezTo>
                  <a:lnTo>
                    <a:pt x="4769" y="1324"/>
                  </a:lnTo>
                  <a:lnTo>
                    <a:pt x="3075" y="1324"/>
                  </a:lnTo>
                  <a:cubicBezTo>
                    <a:pt x="2960" y="1324"/>
                    <a:pt x="2864" y="1420"/>
                    <a:pt x="2864" y="1540"/>
                  </a:cubicBezTo>
                  <a:lnTo>
                    <a:pt x="2873" y="5861"/>
                  </a:lnTo>
                  <a:lnTo>
                    <a:pt x="2859" y="5866"/>
                  </a:lnTo>
                  <a:lnTo>
                    <a:pt x="2825" y="5876"/>
                  </a:lnTo>
                  <a:lnTo>
                    <a:pt x="2787" y="5890"/>
                  </a:lnTo>
                  <a:lnTo>
                    <a:pt x="2763" y="5895"/>
                  </a:lnTo>
                  <a:lnTo>
                    <a:pt x="2734" y="5904"/>
                  </a:lnTo>
                  <a:lnTo>
                    <a:pt x="2695" y="5919"/>
                  </a:lnTo>
                  <a:lnTo>
                    <a:pt x="2676" y="5929"/>
                  </a:lnTo>
                  <a:lnTo>
                    <a:pt x="2642" y="5938"/>
                  </a:lnTo>
                  <a:lnTo>
                    <a:pt x="2604" y="5953"/>
                  </a:lnTo>
                  <a:lnTo>
                    <a:pt x="2580" y="5962"/>
                  </a:lnTo>
                  <a:lnTo>
                    <a:pt x="2551" y="5972"/>
                  </a:lnTo>
                  <a:lnTo>
                    <a:pt x="2488" y="6001"/>
                  </a:lnTo>
                  <a:lnTo>
                    <a:pt x="2426" y="6025"/>
                  </a:lnTo>
                  <a:lnTo>
                    <a:pt x="2421" y="6025"/>
                  </a:lnTo>
                  <a:lnTo>
                    <a:pt x="2378" y="6044"/>
                  </a:lnTo>
                  <a:lnTo>
                    <a:pt x="2339" y="6063"/>
                  </a:lnTo>
                  <a:lnTo>
                    <a:pt x="2325" y="6068"/>
                  </a:lnTo>
                  <a:lnTo>
                    <a:pt x="2286" y="6087"/>
                  </a:lnTo>
                  <a:lnTo>
                    <a:pt x="2253" y="6102"/>
                  </a:lnTo>
                  <a:lnTo>
                    <a:pt x="2233" y="6111"/>
                  </a:lnTo>
                  <a:lnTo>
                    <a:pt x="2200" y="6131"/>
                  </a:lnTo>
                  <a:lnTo>
                    <a:pt x="2161" y="6150"/>
                  </a:lnTo>
                  <a:lnTo>
                    <a:pt x="2152" y="6155"/>
                  </a:lnTo>
                  <a:lnTo>
                    <a:pt x="2113" y="6174"/>
                  </a:lnTo>
                  <a:lnTo>
                    <a:pt x="2075" y="6198"/>
                  </a:lnTo>
                  <a:lnTo>
                    <a:pt x="2031" y="6222"/>
                  </a:lnTo>
                  <a:lnTo>
                    <a:pt x="1988" y="6246"/>
                  </a:lnTo>
                  <a:lnTo>
                    <a:pt x="1950" y="6270"/>
                  </a:lnTo>
                  <a:lnTo>
                    <a:pt x="1906" y="6294"/>
                  </a:lnTo>
                  <a:lnTo>
                    <a:pt x="1868" y="6318"/>
                  </a:lnTo>
                  <a:lnTo>
                    <a:pt x="1824" y="6347"/>
                  </a:lnTo>
                  <a:lnTo>
                    <a:pt x="1786" y="6371"/>
                  </a:lnTo>
                  <a:lnTo>
                    <a:pt x="1747" y="6400"/>
                  </a:lnTo>
                  <a:lnTo>
                    <a:pt x="1709" y="6429"/>
                  </a:lnTo>
                  <a:lnTo>
                    <a:pt x="1670" y="6458"/>
                  </a:lnTo>
                  <a:lnTo>
                    <a:pt x="1632" y="6487"/>
                  </a:lnTo>
                  <a:lnTo>
                    <a:pt x="1593" y="6516"/>
                  </a:lnTo>
                  <a:lnTo>
                    <a:pt x="1555" y="6544"/>
                  </a:lnTo>
                  <a:lnTo>
                    <a:pt x="1516" y="6573"/>
                  </a:lnTo>
                  <a:lnTo>
                    <a:pt x="1478" y="6607"/>
                  </a:lnTo>
                  <a:lnTo>
                    <a:pt x="1473" y="6612"/>
                  </a:lnTo>
                  <a:lnTo>
                    <a:pt x="1444" y="6636"/>
                  </a:lnTo>
                  <a:lnTo>
                    <a:pt x="1406" y="6670"/>
                  </a:lnTo>
                  <a:lnTo>
                    <a:pt x="1401" y="6674"/>
                  </a:lnTo>
                  <a:lnTo>
                    <a:pt x="1372" y="6698"/>
                  </a:lnTo>
                  <a:lnTo>
                    <a:pt x="1338" y="6727"/>
                  </a:lnTo>
                  <a:lnTo>
                    <a:pt x="1329" y="6742"/>
                  </a:lnTo>
                  <a:lnTo>
                    <a:pt x="1300" y="6766"/>
                  </a:lnTo>
                  <a:lnTo>
                    <a:pt x="1266" y="6795"/>
                  </a:lnTo>
                  <a:lnTo>
                    <a:pt x="1257" y="6804"/>
                  </a:lnTo>
                  <a:lnTo>
                    <a:pt x="1237" y="6828"/>
                  </a:lnTo>
                  <a:lnTo>
                    <a:pt x="1233" y="6833"/>
                  </a:lnTo>
                  <a:cubicBezTo>
                    <a:pt x="958" y="7103"/>
                    <a:pt x="732" y="7406"/>
                    <a:pt x="549" y="7743"/>
                  </a:cubicBezTo>
                  <a:lnTo>
                    <a:pt x="545" y="7747"/>
                  </a:lnTo>
                  <a:lnTo>
                    <a:pt x="540" y="7762"/>
                  </a:lnTo>
                  <a:lnTo>
                    <a:pt x="540" y="7767"/>
                  </a:lnTo>
                  <a:lnTo>
                    <a:pt x="506" y="7829"/>
                  </a:lnTo>
                  <a:lnTo>
                    <a:pt x="492" y="7858"/>
                  </a:lnTo>
                  <a:lnTo>
                    <a:pt x="463" y="7921"/>
                  </a:lnTo>
                  <a:lnTo>
                    <a:pt x="448" y="7954"/>
                  </a:lnTo>
                  <a:lnTo>
                    <a:pt x="419" y="8012"/>
                  </a:lnTo>
                  <a:lnTo>
                    <a:pt x="405" y="8046"/>
                  </a:lnTo>
                  <a:cubicBezTo>
                    <a:pt x="395" y="8065"/>
                    <a:pt x="386" y="8084"/>
                    <a:pt x="381" y="8108"/>
                  </a:cubicBezTo>
                  <a:lnTo>
                    <a:pt x="366" y="8142"/>
                  </a:lnTo>
                  <a:cubicBezTo>
                    <a:pt x="357" y="8161"/>
                    <a:pt x="352" y="8185"/>
                    <a:pt x="342" y="8204"/>
                  </a:cubicBezTo>
                  <a:lnTo>
                    <a:pt x="328" y="8238"/>
                  </a:lnTo>
                  <a:cubicBezTo>
                    <a:pt x="323" y="8262"/>
                    <a:pt x="314" y="8281"/>
                    <a:pt x="304" y="8305"/>
                  </a:cubicBezTo>
                  <a:lnTo>
                    <a:pt x="294" y="8334"/>
                  </a:lnTo>
                  <a:cubicBezTo>
                    <a:pt x="285" y="8368"/>
                    <a:pt x="275" y="8397"/>
                    <a:pt x="265" y="8431"/>
                  </a:cubicBezTo>
                  <a:lnTo>
                    <a:pt x="265" y="8435"/>
                  </a:lnTo>
                  <a:cubicBezTo>
                    <a:pt x="256" y="8464"/>
                    <a:pt x="246" y="8493"/>
                    <a:pt x="237" y="8527"/>
                  </a:cubicBezTo>
                  <a:lnTo>
                    <a:pt x="232" y="8551"/>
                  </a:lnTo>
                  <a:lnTo>
                    <a:pt x="232" y="8561"/>
                  </a:lnTo>
                  <a:cubicBezTo>
                    <a:pt x="222" y="8580"/>
                    <a:pt x="217" y="8604"/>
                    <a:pt x="213" y="8623"/>
                  </a:cubicBezTo>
                  <a:lnTo>
                    <a:pt x="208" y="8652"/>
                  </a:lnTo>
                  <a:lnTo>
                    <a:pt x="203" y="8666"/>
                  </a:lnTo>
                  <a:cubicBezTo>
                    <a:pt x="198" y="8686"/>
                    <a:pt x="193" y="8705"/>
                    <a:pt x="188" y="8719"/>
                  </a:cubicBezTo>
                  <a:lnTo>
                    <a:pt x="179" y="8767"/>
                  </a:lnTo>
                  <a:cubicBezTo>
                    <a:pt x="174" y="8782"/>
                    <a:pt x="174" y="8801"/>
                    <a:pt x="169" y="8825"/>
                  </a:cubicBezTo>
                  <a:lnTo>
                    <a:pt x="160" y="8873"/>
                  </a:lnTo>
                  <a:cubicBezTo>
                    <a:pt x="155" y="8888"/>
                    <a:pt x="150" y="8907"/>
                    <a:pt x="150" y="8926"/>
                  </a:cubicBezTo>
                  <a:cubicBezTo>
                    <a:pt x="145" y="8945"/>
                    <a:pt x="145" y="8960"/>
                    <a:pt x="140" y="8974"/>
                  </a:cubicBezTo>
                  <a:cubicBezTo>
                    <a:pt x="140" y="8994"/>
                    <a:pt x="136" y="9013"/>
                    <a:pt x="131" y="9032"/>
                  </a:cubicBezTo>
                  <a:lnTo>
                    <a:pt x="131" y="9047"/>
                  </a:lnTo>
                  <a:lnTo>
                    <a:pt x="126" y="9080"/>
                  </a:lnTo>
                  <a:cubicBezTo>
                    <a:pt x="126" y="9099"/>
                    <a:pt x="121" y="9114"/>
                    <a:pt x="121" y="9133"/>
                  </a:cubicBezTo>
                  <a:lnTo>
                    <a:pt x="121" y="9148"/>
                  </a:lnTo>
                  <a:cubicBezTo>
                    <a:pt x="121" y="9157"/>
                    <a:pt x="121" y="9172"/>
                    <a:pt x="116" y="9181"/>
                  </a:cubicBezTo>
                  <a:cubicBezTo>
                    <a:pt x="111" y="9196"/>
                    <a:pt x="116" y="9215"/>
                    <a:pt x="111" y="9229"/>
                  </a:cubicBezTo>
                  <a:lnTo>
                    <a:pt x="111" y="9258"/>
                  </a:lnTo>
                  <a:lnTo>
                    <a:pt x="111" y="9287"/>
                  </a:lnTo>
                  <a:cubicBezTo>
                    <a:pt x="111" y="9311"/>
                    <a:pt x="111" y="9335"/>
                    <a:pt x="107" y="9359"/>
                  </a:cubicBezTo>
                  <a:lnTo>
                    <a:pt x="107" y="9374"/>
                  </a:lnTo>
                  <a:lnTo>
                    <a:pt x="107" y="9393"/>
                  </a:lnTo>
                  <a:cubicBezTo>
                    <a:pt x="1" y="11534"/>
                    <a:pt x="1646" y="13353"/>
                    <a:pt x="3788" y="13468"/>
                  </a:cubicBezTo>
                  <a:cubicBezTo>
                    <a:pt x="3855" y="13468"/>
                    <a:pt x="3922" y="13473"/>
                    <a:pt x="3990" y="13473"/>
                  </a:cubicBezTo>
                  <a:cubicBezTo>
                    <a:pt x="4158" y="13473"/>
                    <a:pt x="4327" y="13459"/>
                    <a:pt x="4495" y="13440"/>
                  </a:cubicBezTo>
                  <a:lnTo>
                    <a:pt x="10952" y="13440"/>
                  </a:lnTo>
                  <a:cubicBezTo>
                    <a:pt x="11068" y="13440"/>
                    <a:pt x="11164" y="13343"/>
                    <a:pt x="11164" y="13223"/>
                  </a:cubicBezTo>
                  <a:lnTo>
                    <a:pt x="11164" y="12112"/>
                  </a:lnTo>
                  <a:lnTo>
                    <a:pt x="12858" y="12112"/>
                  </a:lnTo>
                  <a:cubicBezTo>
                    <a:pt x="12973" y="12112"/>
                    <a:pt x="13069" y="12015"/>
                    <a:pt x="13069" y="11900"/>
                  </a:cubicBezTo>
                  <a:lnTo>
                    <a:pt x="13069" y="2758"/>
                  </a:lnTo>
                  <a:cubicBezTo>
                    <a:pt x="13069" y="2758"/>
                    <a:pt x="13045" y="2748"/>
                    <a:pt x="13045" y="2748"/>
                  </a:cubicBezTo>
                  <a:lnTo>
                    <a:pt x="13045" y="2738"/>
                  </a:lnTo>
                  <a:cubicBezTo>
                    <a:pt x="13045" y="2729"/>
                    <a:pt x="13041" y="2719"/>
                    <a:pt x="13041" y="2714"/>
                  </a:cubicBezTo>
                  <a:cubicBezTo>
                    <a:pt x="13041" y="2705"/>
                    <a:pt x="13036" y="2695"/>
                    <a:pt x="13036" y="2685"/>
                  </a:cubicBezTo>
                  <a:lnTo>
                    <a:pt x="13036" y="2681"/>
                  </a:lnTo>
                  <a:cubicBezTo>
                    <a:pt x="13031" y="2671"/>
                    <a:pt x="13026" y="2661"/>
                    <a:pt x="13021" y="2657"/>
                  </a:cubicBezTo>
                  <a:cubicBezTo>
                    <a:pt x="13017" y="2647"/>
                    <a:pt x="13012" y="2637"/>
                    <a:pt x="13007" y="2632"/>
                  </a:cubicBezTo>
                  <a:lnTo>
                    <a:pt x="13002" y="2628"/>
                  </a:lnTo>
                  <a:cubicBezTo>
                    <a:pt x="12997" y="2618"/>
                    <a:pt x="12992" y="2613"/>
                    <a:pt x="12988" y="2604"/>
                  </a:cubicBezTo>
                  <a:lnTo>
                    <a:pt x="10442" y="58"/>
                  </a:lnTo>
                  <a:cubicBezTo>
                    <a:pt x="10433" y="53"/>
                    <a:pt x="10428" y="44"/>
                    <a:pt x="10418" y="39"/>
                  </a:cubicBezTo>
                  <a:lnTo>
                    <a:pt x="10413" y="34"/>
                  </a:lnTo>
                  <a:cubicBezTo>
                    <a:pt x="10404" y="29"/>
                    <a:pt x="10399" y="25"/>
                    <a:pt x="10389" y="20"/>
                  </a:cubicBezTo>
                  <a:lnTo>
                    <a:pt x="10365" y="10"/>
                  </a:lnTo>
                  <a:lnTo>
                    <a:pt x="10360" y="10"/>
                  </a:lnTo>
                  <a:cubicBezTo>
                    <a:pt x="10351" y="10"/>
                    <a:pt x="10341" y="5"/>
                    <a:pt x="10332" y="5"/>
                  </a:cubicBezTo>
                  <a:lnTo>
                    <a:pt x="1030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61" name="Google Shape;16361;p83"/>
          <p:cNvGrpSpPr/>
          <p:nvPr/>
        </p:nvGrpSpPr>
        <p:grpSpPr>
          <a:xfrm>
            <a:off x="6627996" y="2265181"/>
            <a:ext cx="427980" cy="320369"/>
            <a:chOff x="6627996" y="2449756"/>
            <a:chExt cx="427980" cy="320369"/>
          </a:xfrm>
        </p:grpSpPr>
        <p:sp>
          <p:nvSpPr>
            <p:cNvPr id="16362" name="Google Shape;16362;p83"/>
            <p:cNvSpPr/>
            <p:nvPr/>
          </p:nvSpPr>
          <p:spPr>
            <a:xfrm>
              <a:off x="6634946" y="2456155"/>
              <a:ext cx="415863" cy="220836"/>
            </a:xfrm>
            <a:custGeom>
              <a:avLst/>
              <a:gdLst/>
              <a:ahLst/>
              <a:cxnLst/>
              <a:rect l="l" t="t" r="r" b="b"/>
              <a:pathLst>
                <a:path w="15856" h="8420" extrusionOk="0">
                  <a:moveTo>
                    <a:pt x="6378" y="0"/>
                  </a:moveTo>
                  <a:cubicBezTo>
                    <a:pt x="6219" y="0"/>
                    <a:pt x="6060" y="11"/>
                    <a:pt x="5900" y="32"/>
                  </a:cubicBezTo>
                  <a:cubicBezTo>
                    <a:pt x="4509" y="220"/>
                    <a:pt x="3354" y="1206"/>
                    <a:pt x="2955" y="2549"/>
                  </a:cubicBezTo>
                  <a:lnTo>
                    <a:pt x="2936" y="2549"/>
                  </a:lnTo>
                  <a:cubicBezTo>
                    <a:pt x="1314" y="2549"/>
                    <a:pt x="1" y="3862"/>
                    <a:pt x="1" y="5484"/>
                  </a:cubicBezTo>
                  <a:cubicBezTo>
                    <a:pt x="1" y="7105"/>
                    <a:pt x="1314" y="8419"/>
                    <a:pt x="2936" y="8419"/>
                  </a:cubicBezTo>
                  <a:lnTo>
                    <a:pt x="13392" y="8419"/>
                  </a:lnTo>
                  <a:cubicBezTo>
                    <a:pt x="13403" y="8419"/>
                    <a:pt x="13415" y="8419"/>
                    <a:pt x="13427" y="8419"/>
                  </a:cubicBezTo>
                  <a:cubicBezTo>
                    <a:pt x="14763" y="8419"/>
                    <a:pt x="15855" y="7334"/>
                    <a:pt x="15855" y="5994"/>
                  </a:cubicBezTo>
                  <a:cubicBezTo>
                    <a:pt x="15855" y="4654"/>
                    <a:pt x="14763" y="3569"/>
                    <a:pt x="13427" y="3569"/>
                  </a:cubicBezTo>
                  <a:cubicBezTo>
                    <a:pt x="13415" y="3569"/>
                    <a:pt x="13403" y="3569"/>
                    <a:pt x="13392" y="3569"/>
                  </a:cubicBezTo>
                  <a:lnTo>
                    <a:pt x="13396" y="3569"/>
                  </a:lnTo>
                  <a:cubicBezTo>
                    <a:pt x="13310" y="3569"/>
                    <a:pt x="13218" y="3574"/>
                    <a:pt x="13132" y="3583"/>
                  </a:cubicBezTo>
                  <a:cubicBezTo>
                    <a:pt x="12743" y="2328"/>
                    <a:pt x="11586" y="1528"/>
                    <a:pt x="10340" y="1528"/>
                  </a:cubicBezTo>
                  <a:cubicBezTo>
                    <a:pt x="10030" y="1528"/>
                    <a:pt x="9714" y="1578"/>
                    <a:pt x="9403" y="1683"/>
                  </a:cubicBezTo>
                  <a:cubicBezTo>
                    <a:pt x="8747" y="627"/>
                    <a:pt x="7597" y="0"/>
                    <a:pt x="6378" y="0"/>
                  </a:cubicBezTo>
                  <a:close/>
                </a:path>
              </a:pathLst>
            </a:custGeom>
            <a:solidFill>
              <a:srgbClr val="EA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83"/>
            <p:cNvSpPr/>
            <p:nvPr/>
          </p:nvSpPr>
          <p:spPr>
            <a:xfrm>
              <a:off x="6633687" y="2523245"/>
              <a:ext cx="378489" cy="153746"/>
            </a:xfrm>
            <a:custGeom>
              <a:avLst/>
              <a:gdLst/>
              <a:ahLst/>
              <a:cxnLst/>
              <a:rect l="l" t="t" r="r" b="b"/>
              <a:pathLst>
                <a:path w="14431" h="5862" extrusionOk="0">
                  <a:moveTo>
                    <a:pt x="2859" y="0"/>
                  </a:moveTo>
                  <a:cubicBezTo>
                    <a:pt x="1252" y="68"/>
                    <a:pt x="0" y="1420"/>
                    <a:pt x="53" y="3027"/>
                  </a:cubicBezTo>
                  <a:cubicBezTo>
                    <a:pt x="106" y="4620"/>
                    <a:pt x="1482" y="5861"/>
                    <a:pt x="3080" y="5861"/>
                  </a:cubicBezTo>
                  <a:lnTo>
                    <a:pt x="13444" y="5861"/>
                  </a:lnTo>
                  <a:cubicBezTo>
                    <a:pt x="13507" y="5861"/>
                    <a:pt x="13570" y="5856"/>
                    <a:pt x="13632" y="5851"/>
                  </a:cubicBezTo>
                  <a:cubicBezTo>
                    <a:pt x="14431" y="5789"/>
                    <a:pt x="14368" y="4581"/>
                    <a:pt x="13565" y="4581"/>
                  </a:cubicBezTo>
                  <a:lnTo>
                    <a:pt x="11784" y="4581"/>
                  </a:lnTo>
                  <a:cubicBezTo>
                    <a:pt x="11645" y="4581"/>
                    <a:pt x="11529" y="4466"/>
                    <a:pt x="11529" y="4326"/>
                  </a:cubicBezTo>
                  <a:lnTo>
                    <a:pt x="11529" y="3518"/>
                  </a:lnTo>
                  <a:cubicBezTo>
                    <a:pt x="11529" y="3181"/>
                    <a:pt x="11395" y="2854"/>
                    <a:pt x="11159" y="2618"/>
                  </a:cubicBezTo>
                  <a:lnTo>
                    <a:pt x="9672" y="1131"/>
                  </a:lnTo>
                  <a:cubicBezTo>
                    <a:pt x="9431" y="891"/>
                    <a:pt x="9104" y="756"/>
                    <a:pt x="8767" y="756"/>
                  </a:cubicBezTo>
                  <a:lnTo>
                    <a:pt x="5409" y="756"/>
                  </a:lnTo>
                  <a:cubicBezTo>
                    <a:pt x="4846" y="756"/>
                    <a:pt x="4389" y="1213"/>
                    <a:pt x="4389" y="1776"/>
                  </a:cubicBezTo>
                  <a:lnTo>
                    <a:pt x="4389" y="4037"/>
                  </a:lnTo>
                  <a:cubicBezTo>
                    <a:pt x="4385" y="4186"/>
                    <a:pt x="4267" y="4292"/>
                    <a:pt x="4134" y="4292"/>
                  </a:cubicBezTo>
                  <a:cubicBezTo>
                    <a:pt x="4099" y="4292"/>
                    <a:pt x="4063" y="4285"/>
                    <a:pt x="4028" y="4268"/>
                  </a:cubicBezTo>
                  <a:cubicBezTo>
                    <a:pt x="3075" y="3806"/>
                    <a:pt x="2392" y="2873"/>
                    <a:pt x="2349" y="1762"/>
                  </a:cubicBezTo>
                  <a:cubicBezTo>
                    <a:pt x="2325" y="1131"/>
                    <a:pt x="2503" y="515"/>
                    <a:pt x="285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83"/>
            <p:cNvSpPr/>
            <p:nvPr/>
          </p:nvSpPr>
          <p:spPr>
            <a:xfrm>
              <a:off x="6768838" y="2563111"/>
              <a:ext cx="147189" cy="200693"/>
            </a:xfrm>
            <a:custGeom>
              <a:avLst/>
              <a:gdLst/>
              <a:ahLst/>
              <a:cxnLst/>
              <a:rect l="l" t="t" r="r" b="b"/>
              <a:pathLst>
                <a:path w="5612" h="7652" extrusionOk="0">
                  <a:moveTo>
                    <a:pt x="3630" y="1"/>
                  </a:moveTo>
                  <a:cubicBezTo>
                    <a:pt x="3625" y="1"/>
                    <a:pt x="3620" y="1"/>
                    <a:pt x="3614" y="1"/>
                  </a:cubicBezTo>
                  <a:lnTo>
                    <a:pt x="256" y="1"/>
                  </a:lnTo>
                  <a:cubicBezTo>
                    <a:pt x="116" y="1"/>
                    <a:pt x="1" y="112"/>
                    <a:pt x="1" y="256"/>
                  </a:cubicBezTo>
                  <a:lnTo>
                    <a:pt x="1" y="7397"/>
                  </a:lnTo>
                  <a:cubicBezTo>
                    <a:pt x="1" y="7536"/>
                    <a:pt x="116" y="7652"/>
                    <a:pt x="256" y="7652"/>
                  </a:cubicBezTo>
                  <a:lnTo>
                    <a:pt x="5356" y="7652"/>
                  </a:lnTo>
                  <a:cubicBezTo>
                    <a:pt x="5496" y="7652"/>
                    <a:pt x="5611" y="7536"/>
                    <a:pt x="5611" y="7397"/>
                  </a:cubicBezTo>
                  <a:lnTo>
                    <a:pt x="5611" y="1998"/>
                  </a:lnTo>
                  <a:cubicBezTo>
                    <a:pt x="5611" y="1863"/>
                    <a:pt x="5558" y="1733"/>
                    <a:pt x="5462" y="1637"/>
                  </a:cubicBezTo>
                  <a:lnTo>
                    <a:pt x="3975" y="150"/>
                  </a:lnTo>
                  <a:cubicBezTo>
                    <a:pt x="3883" y="58"/>
                    <a:pt x="3759" y="1"/>
                    <a:pt x="3630"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83"/>
            <p:cNvSpPr/>
            <p:nvPr/>
          </p:nvSpPr>
          <p:spPr>
            <a:xfrm>
              <a:off x="6869289" y="2609954"/>
              <a:ext cx="46869" cy="13507"/>
            </a:xfrm>
            <a:custGeom>
              <a:avLst/>
              <a:gdLst/>
              <a:ahLst/>
              <a:cxnLst/>
              <a:rect l="l" t="t" r="r" b="b"/>
              <a:pathLst>
                <a:path w="1787" h="515" extrusionOk="0">
                  <a:moveTo>
                    <a:pt x="1" y="0"/>
                  </a:moveTo>
                  <a:lnTo>
                    <a:pt x="1" y="515"/>
                  </a:lnTo>
                  <a:lnTo>
                    <a:pt x="1786" y="515"/>
                  </a:lnTo>
                  <a:lnTo>
                    <a:pt x="1786" y="212"/>
                  </a:lnTo>
                  <a:cubicBezTo>
                    <a:pt x="1781" y="140"/>
                    <a:pt x="1767" y="67"/>
                    <a:pt x="1733"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83"/>
            <p:cNvSpPr/>
            <p:nvPr/>
          </p:nvSpPr>
          <p:spPr>
            <a:xfrm>
              <a:off x="6627996" y="2449756"/>
              <a:ext cx="427980" cy="233451"/>
            </a:xfrm>
            <a:custGeom>
              <a:avLst/>
              <a:gdLst/>
              <a:ahLst/>
              <a:cxnLst/>
              <a:rect l="l" t="t" r="r" b="b"/>
              <a:pathLst>
                <a:path w="16318" h="8901" extrusionOk="0">
                  <a:moveTo>
                    <a:pt x="6639" y="0"/>
                  </a:moveTo>
                  <a:cubicBezTo>
                    <a:pt x="5841" y="0"/>
                    <a:pt x="5037" y="251"/>
                    <a:pt x="4351" y="772"/>
                  </a:cubicBezTo>
                  <a:cubicBezTo>
                    <a:pt x="3749" y="1229"/>
                    <a:pt x="3302" y="1850"/>
                    <a:pt x="3052" y="2557"/>
                  </a:cubicBezTo>
                  <a:cubicBezTo>
                    <a:pt x="1334" y="2644"/>
                    <a:pt x="1" y="4082"/>
                    <a:pt x="44" y="5800"/>
                  </a:cubicBezTo>
                  <a:cubicBezTo>
                    <a:pt x="83" y="7518"/>
                    <a:pt x="1483" y="8889"/>
                    <a:pt x="3201" y="8894"/>
                  </a:cubicBezTo>
                  <a:lnTo>
                    <a:pt x="4351" y="8894"/>
                  </a:lnTo>
                  <a:cubicBezTo>
                    <a:pt x="4630" y="8860"/>
                    <a:pt x="4630" y="8451"/>
                    <a:pt x="4351" y="8418"/>
                  </a:cubicBezTo>
                  <a:lnTo>
                    <a:pt x="3201" y="8418"/>
                  </a:lnTo>
                  <a:cubicBezTo>
                    <a:pt x="1714" y="8418"/>
                    <a:pt x="506" y="7215"/>
                    <a:pt x="506" y="5728"/>
                  </a:cubicBezTo>
                  <a:cubicBezTo>
                    <a:pt x="506" y="4236"/>
                    <a:pt x="1709" y="3029"/>
                    <a:pt x="3196" y="3029"/>
                  </a:cubicBezTo>
                  <a:lnTo>
                    <a:pt x="3225" y="3029"/>
                  </a:lnTo>
                  <a:cubicBezTo>
                    <a:pt x="3331" y="3029"/>
                    <a:pt x="3422" y="2961"/>
                    <a:pt x="3451" y="2860"/>
                  </a:cubicBezTo>
                  <a:cubicBezTo>
                    <a:pt x="3658" y="2177"/>
                    <a:pt x="4072" y="1580"/>
                    <a:pt x="4635" y="1152"/>
                  </a:cubicBezTo>
                  <a:cubicBezTo>
                    <a:pt x="5239" y="695"/>
                    <a:pt x="5943" y="477"/>
                    <a:pt x="6640" y="477"/>
                  </a:cubicBezTo>
                  <a:cubicBezTo>
                    <a:pt x="7747" y="477"/>
                    <a:pt x="8835" y="1028"/>
                    <a:pt x="9470" y="2047"/>
                  </a:cubicBezTo>
                  <a:cubicBezTo>
                    <a:pt x="9515" y="2117"/>
                    <a:pt x="9594" y="2159"/>
                    <a:pt x="9674" y="2159"/>
                  </a:cubicBezTo>
                  <a:cubicBezTo>
                    <a:pt x="9698" y="2159"/>
                    <a:pt x="9722" y="2156"/>
                    <a:pt x="9745" y="2148"/>
                  </a:cubicBezTo>
                  <a:cubicBezTo>
                    <a:pt x="10029" y="2053"/>
                    <a:pt x="10318" y="2007"/>
                    <a:pt x="10601" y="2007"/>
                  </a:cubicBezTo>
                  <a:cubicBezTo>
                    <a:pt x="11747" y="2007"/>
                    <a:pt x="12808" y="2746"/>
                    <a:pt x="13171" y="3899"/>
                  </a:cubicBezTo>
                  <a:cubicBezTo>
                    <a:pt x="13201" y="3996"/>
                    <a:pt x="13293" y="4065"/>
                    <a:pt x="13393" y="4065"/>
                  </a:cubicBezTo>
                  <a:cubicBezTo>
                    <a:pt x="13402" y="4065"/>
                    <a:pt x="13411" y="4064"/>
                    <a:pt x="13421" y="4063"/>
                  </a:cubicBezTo>
                  <a:cubicBezTo>
                    <a:pt x="13501" y="4054"/>
                    <a:pt x="13580" y="4050"/>
                    <a:pt x="13659" y="4050"/>
                  </a:cubicBezTo>
                  <a:cubicBezTo>
                    <a:pt x="14805" y="4050"/>
                    <a:pt x="15778" y="4947"/>
                    <a:pt x="15841" y="6118"/>
                  </a:cubicBezTo>
                  <a:cubicBezTo>
                    <a:pt x="15909" y="7369"/>
                    <a:pt x="14913" y="8423"/>
                    <a:pt x="13657" y="8423"/>
                  </a:cubicBezTo>
                  <a:lnTo>
                    <a:pt x="12001" y="8423"/>
                  </a:lnTo>
                  <a:cubicBezTo>
                    <a:pt x="11990" y="8421"/>
                    <a:pt x="11980" y="8420"/>
                    <a:pt x="11969" y="8420"/>
                  </a:cubicBezTo>
                  <a:cubicBezTo>
                    <a:pt x="11839" y="8420"/>
                    <a:pt x="11732" y="8525"/>
                    <a:pt x="11732" y="8658"/>
                  </a:cubicBezTo>
                  <a:cubicBezTo>
                    <a:pt x="11732" y="8792"/>
                    <a:pt x="11839" y="8901"/>
                    <a:pt x="11970" y="8901"/>
                  </a:cubicBezTo>
                  <a:cubicBezTo>
                    <a:pt x="11980" y="8901"/>
                    <a:pt x="11991" y="8900"/>
                    <a:pt x="12001" y="8899"/>
                  </a:cubicBezTo>
                  <a:lnTo>
                    <a:pt x="13657" y="8899"/>
                  </a:lnTo>
                  <a:cubicBezTo>
                    <a:pt x="15129" y="8899"/>
                    <a:pt x="16318" y="7706"/>
                    <a:pt x="16318" y="6238"/>
                  </a:cubicBezTo>
                  <a:cubicBezTo>
                    <a:pt x="16318" y="4766"/>
                    <a:pt x="15129" y="3577"/>
                    <a:pt x="13657" y="3577"/>
                  </a:cubicBezTo>
                  <a:lnTo>
                    <a:pt x="13661" y="3572"/>
                  </a:lnTo>
                  <a:lnTo>
                    <a:pt x="13565" y="3572"/>
                  </a:lnTo>
                  <a:cubicBezTo>
                    <a:pt x="13349" y="3009"/>
                    <a:pt x="12978" y="2523"/>
                    <a:pt x="12497" y="2162"/>
                  </a:cubicBezTo>
                  <a:cubicBezTo>
                    <a:pt x="11944" y="1749"/>
                    <a:pt x="11277" y="1532"/>
                    <a:pt x="10601" y="1532"/>
                  </a:cubicBezTo>
                  <a:cubicBezTo>
                    <a:pt x="10324" y="1532"/>
                    <a:pt x="10046" y="1569"/>
                    <a:pt x="9774" y="1643"/>
                  </a:cubicBezTo>
                  <a:cubicBezTo>
                    <a:pt x="9032" y="572"/>
                    <a:pt x="7843" y="0"/>
                    <a:pt x="66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83"/>
            <p:cNvSpPr/>
            <p:nvPr/>
          </p:nvSpPr>
          <p:spPr>
            <a:xfrm>
              <a:off x="6762543" y="2556817"/>
              <a:ext cx="159778" cy="213308"/>
            </a:xfrm>
            <a:custGeom>
              <a:avLst/>
              <a:gdLst/>
              <a:ahLst/>
              <a:cxnLst/>
              <a:rect l="l" t="t" r="r" b="b"/>
              <a:pathLst>
                <a:path w="6092" h="8133" extrusionOk="0">
                  <a:moveTo>
                    <a:pt x="3575" y="477"/>
                  </a:moveTo>
                  <a:lnTo>
                    <a:pt x="3575" y="2026"/>
                  </a:lnTo>
                  <a:cubicBezTo>
                    <a:pt x="3575" y="2296"/>
                    <a:pt x="3792" y="2517"/>
                    <a:pt x="4066" y="2517"/>
                  </a:cubicBezTo>
                  <a:lnTo>
                    <a:pt x="4831" y="2517"/>
                  </a:lnTo>
                  <a:cubicBezTo>
                    <a:pt x="5115" y="2483"/>
                    <a:pt x="5115" y="2074"/>
                    <a:pt x="4831" y="2040"/>
                  </a:cubicBezTo>
                  <a:lnTo>
                    <a:pt x="4071" y="2040"/>
                  </a:lnTo>
                  <a:cubicBezTo>
                    <a:pt x="4061" y="2040"/>
                    <a:pt x="4052" y="2031"/>
                    <a:pt x="4052" y="2026"/>
                  </a:cubicBezTo>
                  <a:lnTo>
                    <a:pt x="4052" y="563"/>
                  </a:lnTo>
                  <a:lnTo>
                    <a:pt x="5539" y="2045"/>
                  </a:lnTo>
                  <a:cubicBezTo>
                    <a:pt x="5587" y="2098"/>
                    <a:pt x="5616" y="2166"/>
                    <a:pt x="5616" y="2238"/>
                  </a:cubicBezTo>
                  <a:lnTo>
                    <a:pt x="5616" y="7637"/>
                  </a:lnTo>
                  <a:cubicBezTo>
                    <a:pt x="5616" y="7646"/>
                    <a:pt x="5606" y="7656"/>
                    <a:pt x="5596" y="7656"/>
                  </a:cubicBezTo>
                  <a:lnTo>
                    <a:pt x="496" y="7656"/>
                  </a:lnTo>
                  <a:cubicBezTo>
                    <a:pt x="486" y="7656"/>
                    <a:pt x="481" y="7646"/>
                    <a:pt x="481" y="7637"/>
                  </a:cubicBezTo>
                  <a:lnTo>
                    <a:pt x="481" y="496"/>
                  </a:lnTo>
                  <a:cubicBezTo>
                    <a:pt x="481" y="486"/>
                    <a:pt x="486" y="477"/>
                    <a:pt x="496" y="477"/>
                  </a:cubicBezTo>
                  <a:close/>
                  <a:moveTo>
                    <a:pt x="496" y="0"/>
                  </a:moveTo>
                  <a:cubicBezTo>
                    <a:pt x="222" y="0"/>
                    <a:pt x="0" y="222"/>
                    <a:pt x="0" y="496"/>
                  </a:cubicBezTo>
                  <a:lnTo>
                    <a:pt x="0" y="7637"/>
                  </a:lnTo>
                  <a:cubicBezTo>
                    <a:pt x="0" y="7911"/>
                    <a:pt x="222" y="8132"/>
                    <a:pt x="496" y="8132"/>
                  </a:cubicBezTo>
                  <a:lnTo>
                    <a:pt x="5596" y="8132"/>
                  </a:lnTo>
                  <a:cubicBezTo>
                    <a:pt x="5871" y="8132"/>
                    <a:pt x="6092" y="7911"/>
                    <a:pt x="6092" y="7637"/>
                  </a:cubicBezTo>
                  <a:lnTo>
                    <a:pt x="6092" y="2238"/>
                  </a:lnTo>
                  <a:cubicBezTo>
                    <a:pt x="6092" y="2040"/>
                    <a:pt x="6010" y="1848"/>
                    <a:pt x="5871" y="1708"/>
                  </a:cubicBezTo>
                  <a:lnTo>
                    <a:pt x="4384" y="222"/>
                  </a:lnTo>
                  <a:cubicBezTo>
                    <a:pt x="4244" y="82"/>
                    <a:pt x="4057" y="0"/>
                    <a:pt x="38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83"/>
            <p:cNvSpPr/>
            <p:nvPr/>
          </p:nvSpPr>
          <p:spPr>
            <a:xfrm>
              <a:off x="6807550" y="2643892"/>
              <a:ext cx="69686" cy="86970"/>
            </a:xfrm>
            <a:custGeom>
              <a:avLst/>
              <a:gdLst/>
              <a:ahLst/>
              <a:cxnLst/>
              <a:rect l="l" t="t" r="r" b="b"/>
              <a:pathLst>
                <a:path w="2657" h="3316" extrusionOk="0">
                  <a:moveTo>
                    <a:pt x="1330" y="0"/>
                  </a:moveTo>
                  <a:cubicBezTo>
                    <a:pt x="1260" y="0"/>
                    <a:pt x="1191" y="29"/>
                    <a:pt x="1142" y="87"/>
                  </a:cubicBezTo>
                  <a:lnTo>
                    <a:pt x="122" y="1362"/>
                  </a:lnTo>
                  <a:cubicBezTo>
                    <a:pt x="0" y="1546"/>
                    <a:pt x="155" y="1740"/>
                    <a:pt x="325" y="1740"/>
                  </a:cubicBezTo>
                  <a:cubicBezTo>
                    <a:pt x="382" y="1740"/>
                    <a:pt x="442" y="1718"/>
                    <a:pt x="493" y="1665"/>
                  </a:cubicBezTo>
                  <a:lnTo>
                    <a:pt x="1089" y="919"/>
                  </a:lnTo>
                  <a:lnTo>
                    <a:pt x="1089" y="3046"/>
                  </a:lnTo>
                  <a:cubicBezTo>
                    <a:pt x="1070" y="3191"/>
                    <a:pt x="1186" y="3316"/>
                    <a:pt x="1330" y="3316"/>
                  </a:cubicBezTo>
                  <a:cubicBezTo>
                    <a:pt x="1474" y="3316"/>
                    <a:pt x="1585" y="3191"/>
                    <a:pt x="1566" y="3046"/>
                  </a:cubicBezTo>
                  <a:lnTo>
                    <a:pt x="1566" y="919"/>
                  </a:lnTo>
                  <a:lnTo>
                    <a:pt x="2163" y="1660"/>
                  </a:lnTo>
                  <a:cubicBezTo>
                    <a:pt x="2214" y="1714"/>
                    <a:pt x="2274" y="1737"/>
                    <a:pt x="2332" y="1737"/>
                  </a:cubicBezTo>
                  <a:cubicBezTo>
                    <a:pt x="2502" y="1737"/>
                    <a:pt x="2656" y="1542"/>
                    <a:pt x="2538" y="1362"/>
                  </a:cubicBezTo>
                  <a:lnTo>
                    <a:pt x="1518" y="87"/>
                  </a:lnTo>
                  <a:cubicBezTo>
                    <a:pt x="1470" y="29"/>
                    <a:pt x="1400" y="0"/>
                    <a:pt x="1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83"/>
            <p:cNvSpPr/>
            <p:nvPr/>
          </p:nvSpPr>
          <p:spPr>
            <a:xfrm>
              <a:off x="6807550" y="2478029"/>
              <a:ext cx="55969" cy="38554"/>
            </a:xfrm>
            <a:custGeom>
              <a:avLst/>
              <a:gdLst/>
              <a:ahLst/>
              <a:cxnLst/>
              <a:rect l="l" t="t" r="r" b="b"/>
              <a:pathLst>
                <a:path w="2134" h="1470" extrusionOk="0">
                  <a:moveTo>
                    <a:pt x="334" y="1"/>
                  </a:moveTo>
                  <a:cubicBezTo>
                    <a:pt x="70" y="1"/>
                    <a:pt x="0" y="380"/>
                    <a:pt x="262" y="469"/>
                  </a:cubicBezTo>
                  <a:cubicBezTo>
                    <a:pt x="815" y="584"/>
                    <a:pt x="1311" y="897"/>
                    <a:pt x="1652" y="1349"/>
                  </a:cubicBezTo>
                  <a:cubicBezTo>
                    <a:pt x="1694" y="1427"/>
                    <a:pt x="1776" y="1469"/>
                    <a:pt x="1859" y="1469"/>
                  </a:cubicBezTo>
                  <a:cubicBezTo>
                    <a:pt x="1909" y="1469"/>
                    <a:pt x="1960" y="1454"/>
                    <a:pt x="2004" y="1421"/>
                  </a:cubicBezTo>
                  <a:cubicBezTo>
                    <a:pt x="2119" y="1335"/>
                    <a:pt x="2134" y="1166"/>
                    <a:pt x="2033" y="1060"/>
                  </a:cubicBezTo>
                  <a:cubicBezTo>
                    <a:pt x="1624" y="517"/>
                    <a:pt x="1027" y="137"/>
                    <a:pt x="358" y="2"/>
                  </a:cubicBezTo>
                  <a:cubicBezTo>
                    <a:pt x="350" y="1"/>
                    <a:pt x="342"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83"/>
            <p:cNvSpPr/>
            <p:nvPr/>
          </p:nvSpPr>
          <p:spPr>
            <a:xfrm>
              <a:off x="6914427" y="2519810"/>
              <a:ext cx="43197" cy="35512"/>
            </a:xfrm>
            <a:custGeom>
              <a:avLst/>
              <a:gdLst/>
              <a:ahLst/>
              <a:cxnLst/>
              <a:rect l="l" t="t" r="r" b="b"/>
              <a:pathLst>
                <a:path w="1647" h="1354" extrusionOk="0">
                  <a:moveTo>
                    <a:pt x="337" y="0"/>
                  </a:moveTo>
                  <a:cubicBezTo>
                    <a:pt x="101" y="0"/>
                    <a:pt x="1" y="338"/>
                    <a:pt x="234" y="459"/>
                  </a:cubicBezTo>
                  <a:lnTo>
                    <a:pt x="238" y="454"/>
                  </a:lnTo>
                  <a:cubicBezTo>
                    <a:pt x="633" y="593"/>
                    <a:pt x="965" y="882"/>
                    <a:pt x="1162" y="1253"/>
                  </a:cubicBezTo>
                  <a:cubicBezTo>
                    <a:pt x="1212" y="1324"/>
                    <a:pt x="1281" y="1354"/>
                    <a:pt x="1350" y="1354"/>
                  </a:cubicBezTo>
                  <a:cubicBezTo>
                    <a:pt x="1500" y="1354"/>
                    <a:pt x="1647" y="1209"/>
                    <a:pt x="1581" y="1031"/>
                  </a:cubicBezTo>
                  <a:cubicBezTo>
                    <a:pt x="1326" y="550"/>
                    <a:pt x="902" y="189"/>
                    <a:pt x="392" y="6"/>
                  </a:cubicBezTo>
                  <a:cubicBezTo>
                    <a:pt x="373" y="2"/>
                    <a:pt x="355" y="0"/>
                    <a:pt x="3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71" name="Google Shape;16371;p83"/>
          <p:cNvSpPr/>
          <p:nvPr/>
        </p:nvSpPr>
        <p:spPr>
          <a:xfrm>
            <a:off x="7102399" y="2487721"/>
            <a:ext cx="4065" cy="13271"/>
          </a:xfrm>
          <a:custGeom>
            <a:avLst/>
            <a:gdLst/>
            <a:ahLst/>
            <a:cxnLst/>
            <a:rect l="l" t="t" r="r" b="b"/>
            <a:pathLst>
              <a:path w="155" h="506" extrusionOk="0">
                <a:moveTo>
                  <a:pt x="154" y="0"/>
                </a:moveTo>
                <a:lnTo>
                  <a:pt x="72" y="82"/>
                </a:lnTo>
                <a:cubicBezTo>
                  <a:pt x="29" y="125"/>
                  <a:pt x="0" y="188"/>
                  <a:pt x="0" y="250"/>
                </a:cubicBezTo>
                <a:cubicBezTo>
                  <a:pt x="0" y="313"/>
                  <a:pt x="24" y="375"/>
                  <a:pt x="72" y="423"/>
                </a:cubicBezTo>
                <a:lnTo>
                  <a:pt x="154" y="505"/>
                </a:lnTo>
                <a:lnTo>
                  <a:pt x="15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83"/>
          <p:cNvSpPr/>
          <p:nvPr/>
        </p:nvSpPr>
        <p:spPr>
          <a:xfrm>
            <a:off x="7085745" y="2545894"/>
            <a:ext cx="39525" cy="47839"/>
          </a:xfrm>
          <a:custGeom>
            <a:avLst/>
            <a:gdLst/>
            <a:ahLst/>
            <a:cxnLst/>
            <a:rect l="l" t="t" r="r" b="b"/>
            <a:pathLst>
              <a:path w="1507" h="1824" extrusionOk="0">
                <a:moveTo>
                  <a:pt x="1439" y="0"/>
                </a:moveTo>
                <a:lnTo>
                  <a:pt x="544" y="347"/>
                </a:lnTo>
                <a:lnTo>
                  <a:pt x="534" y="352"/>
                </a:lnTo>
                <a:cubicBezTo>
                  <a:pt x="515" y="361"/>
                  <a:pt x="0" y="554"/>
                  <a:pt x="0" y="1213"/>
                </a:cubicBezTo>
                <a:lnTo>
                  <a:pt x="0" y="1824"/>
                </a:lnTo>
                <a:lnTo>
                  <a:pt x="221" y="1824"/>
                </a:lnTo>
                <a:lnTo>
                  <a:pt x="221" y="1213"/>
                </a:lnTo>
                <a:cubicBezTo>
                  <a:pt x="221" y="549"/>
                  <a:pt x="736" y="356"/>
                  <a:pt x="760" y="352"/>
                </a:cubicBezTo>
                <a:lnTo>
                  <a:pt x="770" y="347"/>
                </a:lnTo>
                <a:lnTo>
                  <a:pt x="1506" y="58"/>
                </a:lnTo>
                <a:lnTo>
                  <a:pt x="1439"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73" name="Google Shape;16373;p83"/>
          <p:cNvGrpSpPr/>
          <p:nvPr/>
        </p:nvGrpSpPr>
        <p:grpSpPr>
          <a:xfrm>
            <a:off x="7073496" y="2236331"/>
            <a:ext cx="396534" cy="370096"/>
            <a:chOff x="7073496" y="2420906"/>
            <a:chExt cx="396534" cy="370096"/>
          </a:xfrm>
        </p:grpSpPr>
        <p:sp>
          <p:nvSpPr>
            <p:cNvPr id="16374" name="Google Shape;16374;p83"/>
            <p:cNvSpPr/>
            <p:nvPr/>
          </p:nvSpPr>
          <p:spPr>
            <a:xfrm>
              <a:off x="7263934" y="2526026"/>
              <a:ext cx="15789" cy="13769"/>
            </a:xfrm>
            <a:custGeom>
              <a:avLst/>
              <a:gdLst/>
              <a:ahLst/>
              <a:cxnLst/>
              <a:rect l="l" t="t" r="r" b="b"/>
              <a:pathLst>
                <a:path w="602" h="525" extrusionOk="0">
                  <a:moveTo>
                    <a:pt x="0" y="0"/>
                  </a:moveTo>
                  <a:lnTo>
                    <a:pt x="0" y="236"/>
                  </a:lnTo>
                  <a:lnTo>
                    <a:pt x="294" y="525"/>
                  </a:lnTo>
                  <a:lnTo>
                    <a:pt x="602" y="202"/>
                  </a:lnTo>
                  <a:lnTo>
                    <a:pt x="602" y="0"/>
                  </a:lnTo>
                  <a:lnTo>
                    <a:pt x="549" y="5"/>
                  </a:lnTo>
                  <a:cubicBezTo>
                    <a:pt x="506" y="10"/>
                    <a:pt x="457" y="15"/>
                    <a:pt x="409" y="15"/>
                  </a:cubicBezTo>
                  <a:lnTo>
                    <a:pt x="193" y="15"/>
                  </a:lnTo>
                  <a:cubicBezTo>
                    <a:pt x="145" y="15"/>
                    <a:pt x="97" y="10"/>
                    <a:pt x="53" y="5"/>
                  </a:cubicBez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83"/>
            <p:cNvSpPr/>
            <p:nvPr/>
          </p:nvSpPr>
          <p:spPr>
            <a:xfrm>
              <a:off x="7233274" y="2481098"/>
              <a:ext cx="4564" cy="13271"/>
            </a:xfrm>
            <a:custGeom>
              <a:avLst/>
              <a:gdLst/>
              <a:ahLst/>
              <a:cxnLst/>
              <a:rect l="l" t="t" r="r" b="b"/>
              <a:pathLst>
                <a:path w="174" h="506" extrusionOk="0">
                  <a:moveTo>
                    <a:pt x="173" y="0"/>
                  </a:moveTo>
                  <a:lnTo>
                    <a:pt x="91" y="82"/>
                  </a:lnTo>
                  <a:cubicBezTo>
                    <a:pt x="0" y="178"/>
                    <a:pt x="0" y="327"/>
                    <a:pt x="91" y="424"/>
                  </a:cubicBezTo>
                  <a:lnTo>
                    <a:pt x="173" y="506"/>
                  </a:lnTo>
                  <a:lnTo>
                    <a:pt x="17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83"/>
            <p:cNvSpPr/>
            <p:nvPr/>
          </p:nvSpPr>
          <p:spPr>
            <a:xfrm>
              <a:off x="7116405" y="2654986"/>
              <a:ext cx="48101" cy="52534"/>
            </a:xfrm>
            <a:custGeom>
              <a:avLst/>
              <a:gdLst/>
              <a:ahLst/>
              <a:cxnLst/>
              <a:rect l="l" t="t" r="r" b="b"/>
              <a:pathLst>
                <a:path w="1834" h="2003" extrusionOk="0">
                  <a:moveTo>
                    <a:pt x="1338" y="1"/>
                  </a:moveTo>
                  <a:lnTo>
                    <a:pt x="1295" y="39"/>
                  </a:lnTo>
                  <a:cubicBezTo>
                    <a:pt x="881" y="386"/>
                    <a:pt x="332" y="492"/>
                    <a:pt x="44" y="521"/>
                  </a:cubicBezTo>
                  <a:lnTo>
                    <a:pt x="0" y="525"/>
                  </a:lnTo>
                  <a:lnTo>
                    <a:pt x="0" y="1194"/>
                  </a:lnTo>
                  <a:cubicBezTo>
                    <a:pt x="0" y="1637"/>
                    <a:pt x="361" y="1998"/>
                    <a:pt x="809" y="2003"/>
                  </a:cubicBezTo>
                  <a:lnTo>
                    <a:pt x="1025" y="2003"/>
                  </a:lnTo>
                  <a:cubicBezTo>
                    <a:pt x="1468" y="2003"/>
                    <a:pt x="1829" y="1642"/>
                    <a:pt x="1834" y="1199"/>
                  </a:cubicBezTo>
                  <a:lnTo>
                    <a:pt x="1834" y="487"/>
                  </a:lnTo>
                  <a:lnTo>
                    <a:pt x="1805" y="472"/>
                  </a:lnTo>
                  <a:cubicBezTo>
                    <a:pt x="1617" y="381"/>
                    <a:pt x="1468"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7" name="Google Shape;16377;p83"/>
            <p:cNvSpPr/>
            <p:nvPr/>
          </p:nvSpPr>
          <p:spPr>
            <a:xfrm>
              <a:off x="7174446" y="2673555"/>
              <a:ext cx="4695" cy="12012"/>
            </a:xfrm>
            <a:custGeom>
              <a:avLst/>
              <a:gdLst/>
              <a:ahLst/>
              <a:cxnLst/>
              <a:rect l="l" t="t" r="r" b="b"/>
              <a:pathLst>
                <a:path w="179" h="458" extrusionOk="0">
                  <a:moveTo>
                    <a:pt x="1" y="0"/>
                  </a:moveTo>
                  <a:lnTo>
                    <a:pt x="1" y="457"/>
                  </a:lnTo>
                  <a:lnTo>
                    <a:pt x="78" y="400"/>
                  </a:lnTo>
                  <a:cubicBezTo>
                    <a:pt x="140" y="351"/>
                    <a:pt x="179" y="279"/>
                    <a:pt x="179" y="202"/>
                  </a:cubicBezTo>
                  <a:cubicBezTo>
                    <a:pt x="179" y="140"/>
                    <a:pt x="155" y="77"/>
                    <a:pt x="111" y="34"/>
                  </a:cubicBezTo>
                  <a:lnTo>
                    <a:pt x="97" y="24"/>
                  </a:lnTo>
                  <a:lnTo>
                    <a:pt x="83" y="24"/>
                  </a:lnTo>
                  <a:lnTo>
                    <a:pt x="63" y="19"/>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8" name="Google Shape;16378;p83"/>
            <p:cNvSpPr/>
            <p:nvPr/>
          </p:nvSpPr>
          <p:spPr>
            <a:xfrm>
              <a:off x="7132430" y="2717093"/>
              <a:ext cx="15920" cy="13769"/>
            </a:xfrm>
            <a:custGeom>
              <a:avLst/>
              <a:gdLst/>
              <a:ahLst/>
              <a:cxnLst/>
              <a:rect l="l" t="t" r="r" b="b"/>
              <a:pathLst>
                <a:path w="607" h="525" extrusionOk="0">
                  <a:moveTo>
                    <a:pt x="607" y="0"/>
                  </a:moveTo>
                  <a:lnTo>
                    <a:pt x="554" y="10"/>
                  </a:lnTo>
                  <a:cubicBezTo>
                    <a:pt x="506" y="15"/>
                    <a:pt x="458" y="19"/>
                    <a:pt x="414" y="19"/>
                  </a:cubicBezTo>
                  <a:lnTo>
                    <a:pt x="198" y="19"/>
                  </a:lnTo>
                  <a:cubicBezTo>
                    <a:pt x="150" y="19"/>
                    <a:pt x="102" y="15"/>
                    <a:pt x="53" y="10"/>
                  </a:cubicBezTo>
                  <a:lnTo>
                    <a:pt x="0" y="5"/>
                  </a:lnTo>
                  <a:lnTo>
                    <a:pt x="0" y="241"/>
                  </a:lnTo>
                  <a:lnTo>
                    <a:pt x="299" y="525"/>
                  </a:lnTo>
                  <a:lnTo>
                    <a:pt x="607" y="207"/>
                  </a:lnTo>
                  <a:lnTo>
                    <a:pt x="60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83"/>
            <p:cNvSpPr/>
            <p:nvPr/>
          </p:nvSpPr>
          <p:spPr>
            <a:xfrm>
              <a:off x="7247909" y="2463919"/>
              <a:ext cx="47970" cy="52403"/>
            </a:xfrm>
            <a:custGeom>
              <a:avLst/>
              <a:gdLst/>
              <a:ahLst/>
              <a:cxnLst/>
              <a:rect l="l" t="t" r="r" b="b"/>
              <a:pathLst>
                <a:path w="1829" h="1998" extrusionOk="0">
                  <a:moveTo>
                    <a:pt x="1338" y="1"/>
                  </a:moveTo>
                  <a:lnTo>
                    <a:pt x="1295" y="35"/>
                  </a:lnTo>
                  <a:cubicBezTo>
                    <a:pt x="876" y="386"/>
                    <a:pt x="332" y="487"/>
                    <a:pt x="44" y="516"/>
                  </a:cubicBezTo>
                  <a:lnTo>
                    <a:pt x="0" y="521"/>
                  </a:lnTo>
                  <a:lnTo>
                    <a:pt x="0" y="1194"/>
                  </a:lnTo>
                  <a:cubicBezTo>
                    <a:pt x="0" y="1637"/>
                    <a:pt x="361" y="1998"/>
                    <a:pt x="809" y="1998"/>
                  </a:cubicBezTo>
                  <a:lnTo>
                    <a:pt x="1025" y="1998"/>
                  </a:lnTo>
                  <a:cubicBezTo>
                    <a:pt x="1468" y="1998"/>
                    <a:pt x="1829" y="1637"/>
                    <a:pt x="1829" y="1194"/>
                  </a:cubicBezTo>
                  <a:lnTo>
                    <a:pt x="1829" y="482"/>
                  </a:lnTo>
                  <a:lnTo>
                    <a:pt x="1805" y="468"/>
                  </a:lnTo>
                  <a:cubicBezTo>
                    <a:pt x="1617" y="376"/>
                    <a:pt x="1463" y="232"/>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83"/>
            <p:cNvSpPr/>
            <p:nvPr/>
          </p:nvSpPr>
          <p:spPr>
            <a:xfrm>
              <a:off x="7305951" y="2482357"/>
              <a:ext cx="4564" cy="12012"/>
            </a:xfrm>
            <a:custGeom>
              <a:avLst/>
              <a:gdLst/>
              <a:ahLst/>
              <a:cxnLst/>
              <a:rect l="l" t="t" r="r" b="b"/>
              <a:pathLst>
                <a:path w="174" h="458" extrusionOk="0">
                  <a:moveTo>
                    <a:pt x="1" y="0"/>
                  </a:moveTo>
                  <a:lnTo>
                    <a:pt x="1" y="458"/>
                  </a:lnTo>
                  <a:lnTo>
                    <a:pt x="78" y="405"/>
                  </a:lnTo>
                  <a:cubicBezTo>
                    <a:pt x="140" y="356"/>
                    <a:pt x="174" y="284"/>
                    <a:pt x="174" y="207"/>
                  </a:cubicBezTo>
                  <a:cubicBezTo>
                    <a:pt x="174" y="145"/>
                    <a:pt x="150" y="82"/>
                    <a:pt x="106" y="39"/>
                  </a:cubicBezTo>
                  <a:lnTo>
                    <a:pt x="97" y="29"/>
                  </a:lnTo>
                  <a:lnTo>
                    <a:pt x="82" y="29"/>
                  </a:lnTo>
                  <a:lnTo>
                    <a:pt x="63"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83"/>
            <p:cNvSpPr/>
            <p:nvPr/>
          </p:nvSpPr>
          <p:spPr>
            <a:xfrm>
              <a:off x="7379283" y="2655117"/>
              <a:ext cx="48101" cy="52403"/>
            </a:xfrm>
            <a:custGeom>
              <a:avLst/>
              <a:gdLst/>
              <a:ahLst/>
              <a:cxnLst/>
              <a:rect l="l" t="t" r="r" b="b"/>
              <a:pathLst>
                <a:path w="1834" h="1998" extrusionOk="0">
                  <a:moveTo>
                    <a:pt x="1338" y="1"/>
                  </a:moveTo>
                  <a:lnTo>
                    <a:pt x="1295" y="34"/>
                  </a:lnTo>
                  <a:cubicBezTo>
                    <a:pt x="881" y="381"/>
                    <a:pt x="332" y="487"/>
                    <a:pt x="44" y="516"/>
                  </a:cubicBezTo>
                  <a:lnTo>
                    <a:pt x="0" y="520"/>
                  </a:lnTo>
                  <a:lnTo>
                    <a:pt x="0" y="1189"/>
                  </a:lnTo>
                  <a:cubicBezTo>
                    <a:pt x="5" y="1637"/>
                    <a:pt x="366" y="1998"/>
                    <a:pt x="809" y="1998"/>
                  </a:cubicBezTo>
                  <a:lnTo>
                    <a:pt x="1025" y="1998"/>
                  </a:lnTo>
                  <a:cubicBezTo>
                    <a:pt x="1473" y="1998"/>
                    <a:pt x="1833" y="1637"/>
                    <a:pt x="1833" y="1189"/>
                  </a:cubicBezTo>
                  <a:lnTo>
                    <a:pt x="1833" y="482"/>
                  </a:lnTo>
                  <a:lnTo>
                    <a:pt x="1805" y="467"/>
                  </a:lnTo>
                  <a:cubicBezTo>
                    <a:pt x="1622" y="376"/>
                    <a:pt x="1468" y="227"/>
                    <a:pt x="1367" y="49"/>
                  </a:cubicBezTo>
                  <a:lnTo>
                    <a:pt x="133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83"/>
            <p:cNvSpPr/>
            <p:nvPr/>
          </p:nvSpPr>
          <p:spPr>
            <a:xfrm>
              <a:off x="7364753" y="2672165"/>
              <a:ext cx="4590" cy="13402"/>
            </a:xfrm>
            <a:custGeom>
              <a:avLst/>
              <a:gdLst/>
              <a:ahLst/>
              <a:cxnLst/>
              <a:rect l="l" t="t" r="r" b="b"/>
              <a:pathLst>
                <a:path w="175" h="511" extrusionOk="0">
                  <a:moveTo>
                    <a:pt x="174" y="0"/>
                  </a:moveTo>
                  <a:lnTo>
                    <a:pt x="92" y="87"/>
                  </a:lnTo>
                  <a:cubicBezTo>
                    <a:pt x="1" y="178"/>
                    <a:pt x="1" y="327"/>
                    <a:pt x="92" y="424"/>
                  </a:cubicBezTo>
                  <a:lnTo>
                    <a:pt x="174" y="510"/>
                  </a:lnTo>
                  <a:lnTo>
                    <a:pt x="174"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83"/>
            <p:cNvSpPr/>
            <p:nvPr/>
          </p:nvSpPr>
          <p:spPr>
            <a:xfrm>
              <a:off x="7437455" y="2673555"/>
              <a:ext cx="4564" cy="12012"/>
            </a:xfrm>
            <a:custGeom>
              <a:avLst/>
              <a:gdLst/>
              <a:ahLst/>
              <a:cxnLst/>
              <a:rect l="l" t="t" r="r" b="b"/>
              <a:pathLst>
                <a:path w="174" h="458" extrusionOk="0">
                  <a:moveTo>
                    <a:pt x="0" y="0"/>
                  </a:moveTo>
                  <a:lnTo>
                    <a:pt x="0" y="457"/>
                  </a:lnTo>
                  <a:lnTo>
                    <a:pt x="73" y="400"/>
                  </a:lnTo>
                  <a:cubicBezTo>
                    <a:pt x="135" y="356"/>
                    <a:pt x="174" y="284"/>
                    <a:pt x="174" y="207"/>
                  </a:cubicBezTo>
                  <a:cubicBezTo>
                    <a:pt x="174" y="145"/>
                    <a:pt x="150" y="82"/>
                    <a:pt x="106" y="39"/>
                  </a:cubicBezTo>
                  <a:lnTo>
                    <a:pt x="97" y="24"/>
                  </a:lnTo>
                  <a:lnTo>
                    <a:pt x="82" y="24"/>
                  </a:lnTo>
                  <a:lnTo>
                    <a:pt x="58"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83"/>
            <p:cNvSpPr/>
            <p:nvPr/>
          </p:nvSpPr>
          <p:spPr>
            <a:xfrm>
              <a:off x="7395439" y="2717093"/>
              <a:ext cx="15920" cy="13769"/>
            </a:xfrm>
            <a:custGeom>
              <a:avLst/>
              <a:gdLst/>
              <a:ahLst/>
              <a:cxnLst/>
              <a:rect l="l" t="t" r="r" b="b"/>
              <a:pathLst>
                <a:path w="607" h="525" extrusionOk="0">
                  <a:moveTo>
                    <a:pt x="602" y="0"/>
                  </a:moveTo>
                  <a:lnTo>
                    <a:pt x="602" y="5"/>
                  </a:lnTo>
                  <a:lnTo>
                    <a:pt x="602" y="5"/>
                  </a:lnTo>
                  <a:lnTo>
                    <a:pt x="606" y="5"/>
                  </a:lnTo>
                  <a:lnTo>
                    <a:pt x="602" y="0"/>
                  </a:lnTo>
                  <a:close/>
                  <a:moveTo>
                    <a:pt x="0" y="5"/>
                  </a:moveTo>
                  <a:lnTo>
                    <a:pt x="0" y="241"/>
                  </a:lnTo>
                  <a:lnTo>
                    <a:pt x="294" y="525"/>
                  </a:lnTo>
                  <a:lnTo>
                    <a:pt x="602" y="207"/>
                  </a:lnTo>
                  <a:lnTo>
                    <a:pt x="602" y="5"/>
                  </a:lnTo>
                  <a:lnTo>
                    <a:pt x="602" y="5"/>
                  </a:lnTo>
                  <a:lnTo>
                    <a:pt x="549" y="10"/>
                  </a:lnTo>
                  <a:cubicBezTo>
                    <a:pt x="505" y="15"/>
                    <a:pt x="457" y="19"/>
                    <a:pt x="409" y="19"/>
                  </a:cubicBezTo>
                  <a:lnTo>
                    <a:pt x="193" y="19"/>
                  </a:lnTo>
                  <a:cubicBezTo>
                    <a:pt x="144" y="19"/>
                    <a:pt x="96" y="15"/>
                    <a:pt x="53" y="10"/>
                  </a:cubicBezTo>
                  <a:lnTo>
                    <a:pt x="0" y="5"/>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83"/>
            <p:cNvSpPr/>
            <p:nvPr/>
          </p:nvSpPr>
          <p:spPr>
            <a:xfrm>
              <a:off x="7086112" y="2730075"/>
              <a:ext cx="108818" cy="54815"/>
            </a:xfrm>
            <a:custGeom>
              <a:avLst/>
              <a:gdLst/>
              <a:ahLst/>
              <a:cxnLst/>
              <a:rect l="l" t="t" r="r" b="b"/>
              <a:pathLst>
                <a:path w="4149" h="2090" extrusionOk="0">
                  <a:moveTo>
                    <a:pt x="2705" y="1"/>
                  </a:moveTo>
                  <a:lnTo>
                    <a:pt x="2257" y="468"/>
                  </a:lnTo>
                  <a:cubicBezTo>
                    <a:pt x="2209" y="511"/>
                    <a:pt x="2151" y="535"/>
                    <a:pt x="2089" y="540"/>
                  </a:cubicBezTo>
                  <a:lnTo>
                    <a:pt x="2084" y="540"/>
                  </a:lnTo>
                  <a:cubicBezTo>
                    <a:pt x="2021" y="540"/>
                    <a:pt x="1964" y="516"/>
                    <a:pt x="1916" y="472"/>
                  </a:cubicBezTo>
                  <a:lnTo>
                    <a:pt x="1439" y="6"/>
                  </a:lnTo>
                  <a:lnTo>
                    <a:pt x="544" y="357"/>
                  </a:lnTo>
                  <a:lnTo>
                    <a:pt x="535" y="362"/>
                  </a:lnTo>
                  <a:cubicBezTo>
                    <a:pt x="515" y="371"/>
                    <a:pt x="1" y="559"/>
                    <a:pt x="1" y="1223"/>
                  </a:cubicBezTo>
                  <a:lnTo>
                    <a:pt x="1" y="2089"/>
                  </a:lnTo>
                  <a:lnTo>
                    <a:pt x="4148" y="2089"/>
                  </a:lnTo>
                  <a:lnTo>
                    <a:pt x="4148" y="1228"/>
                  </a:lnTo>
                  <a:cubicBezTo>
                    <a:pt x="4148" y="564"/>
                    <a:pt x="3629" y="371"/>
                    <a:pt x="3609" y="367"/>
                  </a:cubicBezTo>
                  <a:lnTo>
                    <a:pt x="3595"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83"/>
            <p:cNvSpPr/>
            <p:nvPr/>
          </p:nvSpPr>
          <p:spPr>
            <a:xfrm>
              <a:off x="7217485" y="2538772"/>
              <a:ext cx="108818" cy="54920"/>
            </a:xfrm>
            <a:custGeom>
              <a:avLst/>
              <a:gdLst/>
              <a:ahLst/>
              <a:cxnLst/>
              <a:rect l="l" t="t" r="r" b="b"/>
              <a:pathLst>
                <a:path w="4149" h="2094" extrusionOk="0">
                  <a:moveTo>
                    <a:pt x="2705" y="0"/>
                  </a:moveTo>
                  <a:lnTo>
                    <a:pt x="2257" y="467"/>
                  </a:lnTo>
                  <a:cubicBezTo>
                    <a:pt x="2209" y="515"/>
                    <a:pt x="2151" y="539"/>
                    <a:pt x="2084" y="539"/>
                  </a:cubicBezTo>
                  <a:cubicBezTo>
                    <a:pt x="2022" y="539"/>
                    <a:pt x="1959" y="515"/>
                    <a:pt x="1916" y="472"/>
                  </a:cubicBezTo>
                  <a:lnTo>
                    <a:pt x="1439" y="10"/>
                  </a:lnTo>
                  <a:lnTo>
                    <a:pt x="544" y="361"/>
                  </a:lnTo>
                  <a:lnTo>
                    <a:pt x="535" y="366"/>
                  </a:lnTo>
                  <a:cubicBezTo>
                    <a:pt x="515" y="371"/>
                    <a:pt x="1" y="563"/>
                    <a:pt x="1" y="1222"/>
                  </a:cubicBezTo>
                  <a:lnTo>
                    <a:pt x="1" y="2093"/>
                  </a:lnTo>
                  <a:lnTo>
                    <a:pt x="4148" y="2093"/>
                  </a:lnTo>
                  <a:lnTo>
                    <a:pt x="4148" y="1227"/>
                  </a:lnTo>
                  <a:cubicBezTo>
                    <a:pt x="4148" y="568"/>
                    <a:pt x="3629" y="376"/>
                    <a:pt x="3609" y="366"/>
                  </a:cubicBezTo>
                  <a:lnTo>
                    <a:pt x="3595" y="361"/>
                  </a:lnTo>
                  <a:lnTo>
                    <a:pt x="2705"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83"/>
            <p:cNvSpPr/>
            <p:nvPr/>
          </p:nvSpPr>
          <p:spPr>
            <a:xfrm>
              <a:off x="7348597" y="2730075"/>
              <a:ext cx="108949" cy="54920"/>
            </a:xfrm>
            <a:custGeom>
              <a:avLst/>
              <a:gdLst/>
              <a:ahLst/>
              <a:cxnLst/>
              <a:rect l="l" t="t" r="r" b="b"/>
              <a:pathLst>
                <a:path w="4154" h="2094" extrusionOk="0">
                  <a:moveTo>
                    <a:pt x="2705" y="1"/>
                  </a:moveTo>
                  <a:lnTo>
                    <a:pt x="2258" y="468"/>
                  </a:lnTo>
                  <a:cubicBezTo>
                    <a:pt x="2214" y="511"/>
                    <a:pt x="2152" y="535"/>
                    <a:pt x="2089" y="540"/>
                  </a:cubicBezTo>
                  <a:lnTo>
                    <a:pt x="2084" y="540"/>
                  </a:lnTo>
                  <a:cubicBezTo>
                    <a:pt x="2022" y="540"/>
                    <a:pt x="1964" y="516"/>
                    <a:pt x="1916" y="472"/>
                  </a:cubicBezTo>
                  <a:lnTo>
                    <a:pt x="1444" y="6"/>
                  </a:lnTo>
                  <a:lnTo>
                    <a:pt x="550" y="362"/>
                  </a:lnTo>
                  <a:lnTo>
                    <a:pt x="540" y="367"/>
                  </a:lnTo>
                  <a:cubicBezTo>
                    <a:pt x="521" y="371"/>
                    <a:pt x="1" y="564"/>
                    <a:pt x="1" y="1223"/>
                  </a:cubicBezTo>
                  <a:lnTo>
                    <a:pt x="1" y="2094"/>
                  </a:lnTo>
                  <a:lnTo>
                    <a:pt x="4153" y="2094"/>
                  </a:lnTo>
                  <a:lnTo>
                    <a:pt x="4153" y="1228"/>
                  </a:lnTo>
                  <a:cubicBezTo>
                    <a:pt x="4149" y="564"/>
                    <a:pt x="3634" y="371"/>
                    <a:pt x="3610" y="367"/>
                  </a:cubicBezTo>
                  <a:lnTo>
                    <a:pt x="3600" y="362"/>
                  </a:lnTo>
                  <a:lnTo>
                    <a:pt x="270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83"/>
            <p:cNvSpPr/>
            <p:nvPr/>
          </p:nvSpPr>
          <p:spPr>
            <a:xfrm>
              <a:off x="7239569" y="2432262"/>
              <a:ext cx="64389" cy="36614"/>
            </a:xfrm>
            <a:custGeom>
              <a:avLst/>
              <a:gdLst/>
              <a:ahLst/>
              <a:cxnLst/>
              <a:rect l="l" t="t" r="r" b="b"/>
              <a:pathLst>
                <a:path w="2455" h="1396" extrusionOk="0">
                  <a:moveTo>
                    <a:pt x="1175" y="0"/>
                  </a:moveTo>
                  <a:cubicBezTo>
                    <a:pt x="525" y="0"/>
                    <a:pt x="1" y="525"/>
                    <a:pt x="1" y="1169"/>
                  </a:cubicBezTo>
                  <a:lnTo>
                    <a:pt x="1" y="1396"/>
                  </a:lnTo>
                  <a:lnTo>
                    <a:pt x="63" y="1371"/>
                  </a:lnTo>
                  <a:lnTo>
                    <a:pt x="73" y="1371"/>
                  </a:lnTo>
                  <a:lnTo>
                    <a:pt x="82" y="1367"/>
                  </a:lnTo>
                  <a:lnTo>
                    <a:pt x="126" y="1367"/>
                  </a:lnTo>
                  <a:cubicBezTo>
                    <a:pt x="131" y="1367"/>
                    <a:pt x="1117" y="1362"/>
                    <a:pt x="1564" y="746"/>
                  </a:cubicBezTo>
                  <a:cubicBezTo>
                    <a:pt x="1603" y="691"/>
                    <a:pt x="1661" y="666"/>
                    <a:pt x="1717" y="666"/>
                  </a:cubicBezTo>
                  <a:cubicBezTo>
                    <a:pt x="1800" y="666"/>
                    <a:pt x="1881" y="721"/>
                    <a:pt x="1901" y="818"/>
                  </a:cubicBezTo>
                  <a:cubicBezTo>
                    <a:pt x="1906" y="837"/>
                    <a:pt x="2022" y="1290"/>
                    <a:pt x="2378" y="1371"/>
                  </a:cubicBezTo>
                  <a:lnTo>
                    <a:pt x="2392" y="1371"/>
                  </a:lnTo>
                  <a:lnTo>
                    <a:pt x="2455" y="1391"/>
                  </a:lnTo>
                  <a:lnTo>
                    <a:pt x="2455" y="1174"/>
                  </a:lnTo>
                  <a:cubicBezTo>
                    <a:pt x="2455" y="529"/>
                    <a:pt x="1935" y="5"/>
                    <a:pt x="128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83"/>
            <p:cNvSpPr/>
            <p:nvPr/>
          </p:nvSpPr>
          <p:spPr>
            <a:xfrm>
              <a:off x="7108195" y="2623434"/>
              <a:ext cx="64389" cy="36509"/>
            </a:xfrm>
            <a:custGeom>
              <a:avLst/>
              <a:gdLst/>
              <a:ahLst/>
              <a:cxnLst/>
              <a:rect l="l" t="t" r="r" b="b"/>
              <a:pathLst>
                <a:path w="2455" h="1392" extrusionOk="0">
                  <a:moveTo>
                    <a:pt x="1170" y="1"/>
                  </a:moveTo>
                  <a:cubicBezTo>
                    <a:pt x="525" y="1"/>
                    <a:pt x="1" y="525"/>
                    <a:pt x="1" y="1170"/>
                  </a:cubicBezTo>
                  <a:lnTo>
                    <a:pt x="1" y="1387"/>
                  </a:lnTo>
                  <a:lnTo>
                    <a:pt x="58" y="1367"/>
                  </a:lnTo>
                  <a:lnTo>
                    <a:pt x="121" y="1367"/>
                  </a:lnTo>
                  <a:cubicBezTo>
                    <a:pt x="131" y="1367"/>
                    <a:pt x="1117" y="1363"/>
                    <a:pt x="1560" y="747"/>
                  </a:cubicBezTo>
                  <a:cubicBezTo>
                    <a:pt x="1598" y="695"/>
                    <a:pt x="1655" y="670"/>
                    <a:pt x="1711" y="670"/>
                  </a:cubicBezTo>
                  <a:cubicBezTo>
                    <a:pt x="1795" y="670"/>
                    <a:pt x="1878" y="724"/>
                    <a:pt x="1901" y="819"/>
                  </a:cubicBezTo>
                  <a:cubicBezTo>
                    <a:pt x="1906" y="838"/>
                    <a:pt x="2022" y="1290"/>
                    <a:pt x="2378" y="1372"/>
                  </a:cubicBezTo>
                  <a:lnTo>
                    <a:pt x="2392" y="1372"/>
                  </a:lnTo>
                  <a:lnTo>
                    <a:pt x="2450" y="1392"/>
                  </a:lnTo>
                  <a:lnTo>
                    <a:pt x="2450" y="1175"/>
                  </a:lnTo>
                  <a:cubicBezTo>
                    <a:pt x="2455"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83"/>
            <p:cNvSpPr/>
            <p:nvPr/>
          </p:nvSpPr>
          <p:spPr>
            <a:xfrm>
              <a:off x="7371074" y="2623434"/>
              <a:ext cx="64389" cy="36509"/>
            </a:xfrm>
            <a:custGeom>
              <a:avLst/>
              <a:gdLst/>
              <a:ahLst/>
              <a:cxnLst/>
              <a:rect l="l" t="t" r="r" b="b"/>
              <a:pathLst>
                <a:path w="2455" h="1392" extrusionOk="0">
                  <a:moveTo>
                    <a:pt x="1170" y="1"/>
                  </a:moveTo>
                  <a:cubicBezTo>
                    <a:pt x="525" y="1"/>
                    <a:pt x="0" y="525"/>
                    <a:pt x="0" y="1170"/>
                  </a:cubicBezTo>
                  <a:lnTo>
                    <a:pt x="0" y="1387"/>
                  </a:lnTo>
                  <a:lnTo>
                    <a:pt x="58" y="1367"/>
                  </a:lnTo>
                  <a:lnTo>
                    <a:pt x="121" y="1367"/>
                  </a:lnTo>
                  <a:cubicBezTo>
                    <a:pt x="130" y="1367"/>
                    <a:pt x="1117" y="1363"/>
                    <a:pt x="1559" y="747"/>
                  </a:cubicBezTo>
                  <a:cubicBezTo>
                    <a:pt x="1598" y="695"/>
                    <a:pt x="1655" y="670"/>
                    <a:pt x="1712" y="670"/>
                  </a:cubicBezTo>
                  <a:cubicBezTo>
                    <a:pt x="1797" y="670"/>
                    <a:pt x="1881" y="724"/>
                    <a:pt x="1901" y="819"/>
                  </a:cubicBezTo>
                  <a:cubicBezTo>
                    <a:pt x="1906" y="838"/>
                    <a:pt x="2021" y="1290"/>
                    <a:pt x="2377" y="1372"/>
                  </a:cubicBezTo>
                  <a:lnTo>
                    <a:pt x="2392" y="1372"/>
                  </a:lnTo>
                  <a:lnTo>
                    <a:pt x="2450" y="1392"/>
                  </a:lnTo>
                  <a:lnTo>
                    <a:pt x="2450" y="1175"/>
                  </a:lnTo>
                  <a:cubicBezTo>
                    <a:pt x="2454" y="530"/>
                    <a:pt x="1930" y="1"/>
                    <a:pt x="128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1" name="Google Shape;16391;p83"/>
            <p:cNvSpPr/>
            <p:nvPr/>
          </p:nvSpPr>
          <p:spPr>
            <a:xfrm>
              <a:off x="7217118" y="2539270"/>
              <a:ext cx="39525" cy="47865"/>
            </a:xfrm>
            <a:custGeom>
              <a:avLst/>
              <a:gdLst/>
              <a:ahLst/>
              <a:cxnLst/>
              <a:rect l="l" t="t" r="r" b="b"/>
              <a:pathLst>
                <a:path w="1507" h="1825" extrusionOk="0">
                  <a:moveTo>
                    <a:pt x="1444" y="0"/>
                  </a:moveTo>
                  <a:lnTo>
                    <a:pt x="549" y="352"/>
                  </a:lnTo>
                  <a:lnTo>
                    <a:pt x="539" y="357"/>
                  </a:lnTo>
                  <a:cubicBezTo>
                    <a:pt x="520" y="361"/>
                    <a:pt x="0" y="554"/>
                    <a:pt x="0" y="1213"/>
                  </a:cubicBezTo>
                  <a:lnTo>
                    <a:pt x="0" y="1824"/>
                  </a:lnTo>
                  <a:lnTo>
                    <a:pt x="226" y="1824"/>
                  </a:lnTo>
                  <a:lnTo>
                    <a:pt x="226" y="1213"/>
                  </a:lnTo>
                  <a:cubicBezTo>
                    <a:pt x="226" y="554"/>
                    <a:pt x="741" y="361"/>
                    <a:pt x="760" y="352"/>
                  </a:cubicBezTo>
                  <a:lnTo>
                    <a:pt x="770" y="347"/>
                  </a:lnTo>
                  <a:lnTo>
                    <a:pt x="1506"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2" name="Google Shape;16392;p83"/>
            <p:cNvSpPr/>
            <p:nvPr/>
          </p:nvSpPr>
          <p:spPr>
            <a:xfrm>
              <a:off x="7348597" y="2730469"/>
              <a:ext cx="39551" cy="47839"/>
            </a:xfrm>
            <a:custGeom>
              <a:avLst/>
              <a:gdLst/>
              <a:ahLst/>
              <a:cxnLst/>
              <a:rect l="l" t="t" r="r" b="b"/>
              <a:pathLst>
                <a:path w="1508" h="1824" extrusionOk="0">
                  <a:moveTo>
                    <a:pt x="1444" y="0"/>
                  </a:moveTo>
                  <a:lnTo>
                    <a:pt x="550" y="347"/>
                  </a:lnTo>
                  <a:lnTo>
                    <a:pt x="540" y="352"/>
                  </a:lnTo>
                  <a:cubicBezTo>
                    <a:pt x="521" y="356"/>
                    <a:pt x="1" y="549"/>
                    <a:pt x="1" y="1208"/>
                  </a:cubicBezTo>
                  <a:lnTo>
                    <a:pt x="1" y="1824"/>
                  </a:lnTo>
                  <a:lnTo>
                    <a:pt x="227" y="1824"/>
                  </a:lnTo>
                  <a:lnTo>
                    <a:pt x="227" y="1213"/>
                  </a:lnTo>
                  <a:cubicBezTo>
                    <a:pt x="222" y="549"/>
                    <a:pt x="742" y="356"/>
                    <a:pt x="761" y="352"/>
                  </a:cubicBezTo>
                  <a:lnTo>
                    <a:pt x="771" y="347"/>
                  </a:lnTo>
                  <a:lnTo>
                    <a:pt x="1507" y="58"/>
                  </a:lnTo>
                  <a:lnTo>
                    <a:pt x="144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3" name="Google Shape;16393;p83"/>
            <p:cNvSpPr/>
            <p:nvPr/>
          </p:nvSpPr>
          <p:spPr>
            <a:xfrm>
              <a:off x="7247909" y="2463814"/>
              <a:ext cx="37873" cy="52507"/>
            </a:xfrm>
            <a:custGeom>
              <a:avLst/>
              <a:gdLst/>
              <a:ahLst/>
              <a:cxnLst/>
              <a:rect l="l" t="t" r="r" b="b"/>
              <a:pathLst>
                <a:path w="1444" h="2002" extrusionOk="0">
                  <a:moveTo>
                    <a:pt x="1338" y="0"/>
                  </a:moveTo>
                  <a:lnTo>
                    <a:pt x="1295" y="39"/>
                  </a:lnTo>
                  <a:cubicBezTo>
                    <a:pt x="881" y="385"/>
                    <a:pt x="332" y="491"/>
                    <a:pt x="44" y="520"/>
                  </a:cubicBezTo>
                  <a:lnTo>
                    <a:pt x="0" y="525"/>
                  </a:lnTo>
                  <a:lnTo>
                    <a:pt x="0" y="1193"/>
                  </a:lnTo>
                  <a:cubicBezTo>
                    <a:pt x="0" y="1636"/>
                    <a:pt x="361" y="1997"/>
                    <a:pt x="809" y="2002"/>
                  </a:cubicBezTo>
                  <a:lnTo>
                    <a:pt x="1078" y="2002"/>
                  </a:lnTo>
                  <a:cubicBezTo>
                    <a:pt x="650" y="1973"/>
                    <a:pt x="318" y="1622"/>
                    <a:pt x="318" y="1198"/>
                  </a:cubicBezTo>
                  <a:lnTo>
                    <a:pt x="318" y="529"/>
                  </a:lnTo>
                  <a:lnTo>
                    <a:pt x="361" y="525"/>
                  </a:lnTo>
                  <a:cubicBezTo>
                    <a:pt x="611" y="496"/>
                    <a:pt x="1054" y="414"/>
                    <a:pt x="1444" y="164"/>
                  </a:cubicBezTo>
                  <a:cubicBezTo>
                    <a:pt x="1415" y="125"/>
                    <a:pt x="1391" y="87"/>
                    <a:pt x="1367" y="48"/>
                  </a:cubicBezTo>
                  <a:lnTo>
                    <a:pt x="133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4" name="Google Shape;16394;p83"/>
            <p:cNvSpPr/>
            <p:nvPr/>
          </p:nvSpPr>
          <p:spPr>
            <a:xfrm>
              <a:off x="7239569" y="2432262"/>
              <a:ext cx="35119" cy="36482"/>
            </a:xfrm>
            <a:custGeom>
              <a:avLst/>
              <a:gdLst/>
              <a:ahLst/>
              <a:cxnLst/>
              <a:rect l="l" t="t" r="r" b="b"/>
              <a:pathLst>
                <a:path w="1339" h="1391" extrusionOk="0">
                  <a:moveTo>
                    <a:pt x="1170" y="0"/>
                  </a:moveTo>
                  <a:cubicBezTo>
                    <a:pt x="525" y="0"/>
                    <a:pt x="1" y="525"/>
                    <a:pt x="1" y="1174"/>
                  </a:cubicBezTo>
                  <a:lnTo>
                    <a:pt x="1" y="1391"/>
                  </a:lnTo>
                  <a:lnTo>
                    <a:pt x="58" y="1371"/>
                  </a:lnTo>
                  <a:lnTo>
                    <a:pt x="121" y="1371"/>
                  </a:lnTo>
                  <a:cubicBezTo>
                    <a:pt x="121" y="1371"/>
                    <a:pt x="159" y="1371"/>
                    <a:pt x="217" y="1367"/>
                  </a:cubicBezTo>
                  <a:lnTo>
                    <a:pt x="217" y="1184"/>
                  </a:lnTo>
                  <a:lnTo>
                    <a:pt x="227" y="1169"/>
                  </a:lnTo>
                  <a:cubicBezTo>
                    <a:pt x="227" y="549"/>
                    <a:pt x="713" y="34"/>
                    <a:pt x="133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5" name="Google Shape;16395;p83"/>
            <p:cNvSpPr/>
            <p:nvPr/>
          </p:nvSpPr>
          <p:spPr>
            <a:xfrm>
              <a:off x="7116536" y="2654986"/>
              <a:ext cx="37741" cy="52403"/>
            </a:xfrm>
            <a:custGeom>
              <a:avLst/>
              <a:gdLst/>
              <a:ahLst/>
              <a:cxnLst/>
              <a:rect l="l" t="t" r="r" b="b"/>
              <a:pathLst>
                <a:path w="1439" h="1998" extrusionOk="0">
                  <a:moveTo>
                    <a:pt x="1338" y="1"/>
                  </a:moveTo>
                  <a:lnTo>
                    <a:pt x="1295" y="35"/>
                  </a:lnTo>
                  <a:cubicBezTo>
                    <a:pt x="876" y="386"/>
                    <a:pt x="332" y="487"/>
                    <a:pt x="43" y="516"/>
                  </a:cubicBezTo>
                  <a:lnTo>
                    <a:pt x="0" y="521"/>
                  </a:lnTo>
                  <a:lnTo>
                    <a:pt x="0" y="1189"/>
                  </a:lnTo>
                  <a:cubicBezTo>
                    <a:pt x="0" y="1637"/>
                    <a:pt x="361" y="1998"/>
                    <a:pt x="809"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6" name="Google Shape;16396;p83"/>
            <p:cNvSpPr/>
            <p:nvPr/>
          </p:nvSpPr>
          <p:spPr>
            <a:xfrm>
              <a:off x="7108064" y="2623434"/>
              <a:ext cx="35250" cy="36378"/>
            </a:xfrm>
            <a:custGeom>
              <a:avLst/>
              <a:gdLst/>
              <a:ahLst/>
              <a:cxnLst/>
              <a:rect l="l" t="t" r="r" b="b"/>
              <a:pathLst>
                <a:path w="1344" h="1387" extrusionOk="0">
                  <a:moveTo>
                    <a:pt x="1175" y="1"/>
                  </a:moveTo>
                  <a:cubicBezTo>
                    <a:pt x="525" y="1"/>
                    <a:pt x="6" y="525"/>
                    <a:pt x="1" y="1170"/>
                  </a:cubicBezTo>
                  <a:lnTo>
                    <a:pt x="1" y="1387"/>
                  </a:lnTo>
                  <a:lnTo>
                    <a:pt x="63" y="1367"/>
                  </a:lnTo>
                  <a:lnTo>
                    <a:pt x="126" y="1367"/>
                  </a:lnTo>
                  <a:cubicBezTo>
                    <a:pt x="126" y="1367"/>
                    <a:pt x="164" y="1367"/>
                    <a:pt x="222" y="1363"/>
                  </a:cubicBezTo>
                  <a:lnTo>
                    <a:pt x="222" y="1185"/>
                  </a:lnTo>
                  <a:lnTo>
                    <a:pt x="227" y="1170"/>
                  </a:lnTo>
                  <a:cubicBezTo>
                    <a:pt x="227" y="545"/>
                    <a:pt x="718" y="30"/>
                    <a:pt x="134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7" name="Google Shape;16397;p83"/>
            <p:cNvSpPr/>
            <p:nvPr/>
          </p:nvSpPr>
          <p:spPr>
            <a:xfrm>
              <a:off x="7379414" y="2654986"/>
              <a:ext cx="37741" cy="52403"/>
            </a:xfrm>
            <a:custGeom>
              <a:avLst/>
              <a:gdLst/>
              <a:ahLst/>
              <a:cxnLst/>
              <a:rect l="l" t="t" r="r" b="b"/>
              <a:pathLst>
                <a:path w="1439" h="1998" extrusionOk="0">
                  <a:moveTo>
                    <a:pt x="1338" y="1"/>
                  </a:moveTo>
                  <a:lnTo>
                    <a:pt x="1294" y="35"/>
                  </a:lnTo>
                  <a:cubicBezTo>
                    <a:pt x="876" y="386"/>
                    <a:pt x="332" y="487"/>
                    <a:pt x="43" y="516"/>
                  </a:cubicBezTo>
                  <a:lnTo>
                    <a:pt x="0" y="521"/>
                  </a:lnTo>
                  <a:lnTo>
                    <a:pt x="0" y="1189"/>
                  </a:lnTo>
                  <a:cubicBezTo>
                    <a:pt x="0" y="1637"/>
                    <a:pt x="361" y="1998"/>
                    <a:pt x="808" y="1998"/>
                  </a:cubicBezTo>
                  <a:lnTo>
                    <a:pt x="1073" y="1998"/>
                  </a:lnTo>
                  <a:cubicBezTo>
                    <a:pt x="650" y="1974"/>
                    <a:pt x="318" y="1622"/>
                    <a:pt x="318" y="1194"/>
                  </a:cubicBezTo>
                  <a:lnTo>
                    <a:pt x="318" y="525"/>
                  </a:lnTo>
                  <a:lnTo>
                    <a:pt x="356" y="521"/>
                  </a:lnTo>
                  <a:cubicBezTo>
                    <a:pt x="606" y="496"/>
                    <a:pt x="1054" y="410"/>
                    <a:pt x="1439" y="160"/>
                  </a:cubicBezTo>
                  <a:cubicBezTo>
                    <a:pt x="1415" y="126"/>
                    <a:pt x="1391" y="87"/>
                    <a:pt x="1367" y="49"/>
                  </a:cubicBezTo>
                  <a:lnTo>
                    <a:pt x="1338"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83"/>
            <p:cNvSpPr/>
            <p:nvPr/>
          </p:nvSpPr>
          <p:spPr>
            <a:xfrm>
              <a:off x="7371074" y="2623434"/>
              <a:ext cx="35119" cy="36378"/>
            </a:xfrm>
            <a:custGeom>
              <a:avLst/>
              <a:gdLst/>
              <a:ahLst/>
              <a:cxnLst/>
              <a:rect l="l" t="t" r="r" b="b"/>
              <a:pathLst>
                <a:path w="1339" h="1387" extrusionOk="0">
                  <a:moveTo>
                    <a:pt x="1170" y="1"/>
                  </a:moveTo>
                  <a:cubicBezTo>
                    <a:pt x="525" y="1"/>
                    <a:pt x="0" y="525"/>
                    <a:pt x="0" y="1170"/>
                  </a:cubicBezTo>
                  <a:lnTo>
                    <a:pt x="0" y="1387"/>
                  </a:lnTo>
                  <a:lnTo>
                    <a:pt x="58" y="1367"/>
                  </a:lnTo>
                  <a:lnTo>
                    <a:pt x="121" y="1367"/>
                  </a:lnTo>
                  <a:cubicBezTo>
                    <a:pt x="121" y="1367"/>
                    <a:pt x="159" y="1367"/>
                    <a:pt x="222" y="1363"/>
                  </a:cubicBezTo>
                  <a:lnTo>
                    <a:pt x="222" y="1185"/>
                  </a:lnTo>
                  <a:lnTo>
                    <a:pt x="222" y="1170"/>
                  </a:lnTo>
                  <a:cubicBezTo>
                    <a:pt x="222" y="545"/>
                    <a:pt x="713" y="30"/>
                    <a:pt x="133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83"/>
            <p:cNvSpPr/>
            <p:nvPr/>
          </p:nvSpPr>
          <p:spPr>
            <a:xfrm>
              <a:off x="7203427" y="2614071"/>
              <a:ext cx="127675" cy="107402"/>
            </a:xfrm>
            <a:custGeom>
              <a:avLst/>
              <a:gdLst/>
              <a:ahLst/>
              <a:cxnLst/>
              <a:rect l="l" t="t" r="r" b="b"/>
              <a:pathLst>
                <a:path w="4868" h="4095" extrusionOk="0">
                  <a:moveTo>
                    <a:pt x="2478" y="1"/>
                  </a:moveTo>
                  <a:cubicBezTo>
                    <a:pt x="2367" y="1"/>
                    <a:pt x="2257" y="72"/>
                    <a:pt x="2240" y="214"/>
                  </a:cubicBezTo>
                  <a:lnTo>
                    <a:pt x="2240" y="2490"/>
                  </a:lnTo>
                  <a:lnTo>
                    <a:pt x="267" y="3630"/>
                  </a:lnTo>
                  <a:cubicBezTo>
                    <a:pt x="1" y="3749"/>
                    <a:pt x="142" y="4095"/>
                    <a:pt x="361" y="4095"/>
                  </a:cubicBezTo>
                  <a:cubicBezTo>
                    <a:pt x="408" y="4095"/>
                    <a:pt x="458" y="4080"/>
                    <a:pt x="508" y="4044"/>
                  </a:cubicBezTo>
                  <a:lnTo>
                    <a:pt x="2476" y="2903"/>
                  </a:lnTo>
                  <a:lnTo>
                    <a:pt x="4449" y="4044"/>
                  </a:lnTo>
                  <a:cubicBezTo>
                    <a:pt x="4491" y="4074"/>
                    <a:pt x="4541" y="4089"/>
                    <a:pt x="4590" y="4089"/>
                  </a:cubicBezTo>
                  <a:cubicBezTo>
                    <a:pt x="4673" y="4089"/>
                    <a:pt x="4754" y="4047"/>
                    <a:pt x="4800" y="3972"/>
                  </a:cubicBezTo>
                  <a:cubicBezTo>
                    <a:pt x="4867" y="3846"/>
                    <a:pt x="4819" y="3688"/>
                    <a:pt x="4689" y="3630"/>
                  </a:cubicBezTo>
                  <a:lnTo>
                    <a:pt x="2716" y="2490"/>
                  </a:lnTo>
                  <a:lnTo>
                    <a:pt x="2716" y="214"/>
                  </a:lnTo>
                  <a:cubicBezTo>
                    <a:pt x="2699" y="72"/>
                    <a:pt x="2589"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83"/>
            <p:cNvSpPr/>
            <p:nvPr/>
          </p:nvSpPr>
          <p:spPr>
            <a:xfrm>
              <a:off x="7204870" y="2420906"/>
              <a:ext cx="134049" cy="178714"/>
            </a:xfrm>
            <a:custGeom>
              <a:avLst/>
              <a:gdLst/>
              <a:ahLst/>
              <a:cxnLst/>
              <a:rect l="l" t="t" r="r" b="b"/>
              <a:pathLst>
                <a:path w="5111" h="6814" extrusionOk="0">
                  <a:moveTo>
                    <a:pt x="2618" y="476"/>
                  </a:moveTo>
                  <a:cubicBezTo>
                    <a:pt x="3244" y="476"/>
                    <a:pt x="3744" y="982"/>
                    <a:pt x="3744" y="1602"/>
                  </a:cubicBezTo>
                  <a:lnTo>
                    <a:pt x="3744" y="1752"/>
                  </a:lnTo>
                  <a:lnTo>
                    <a:pt x="3725" y="1752"/>
                  </a:lnTo>
                  <a:cubicBezTo>
                    <a:pt x="3397" y="1675"/>
                    <a:pt x="3287" y="1232"/>
                    <a:pt x="3287" y="1232"/>
                  </a:cubicBezTo>
                  <a:cubicBezTo>
                    <a:pt x="3258" y="1115"/>
                    <a:pt x="3156" y="1048"/>
                    <a:pt x="3052" y="1048"/>
                  </a:cubicBezTo>
                  <a:cubicBezTo>
                    <a:pt x="2981" y="1048"/>
                    <a:pt x="2909" y="1079"/>
                    <a:pt x="2859" y="1145"/>
                  </a:cubicBezTo>
                  <a:cubicBezTo>
                    <a:pt x="2430" y="1737"/>
                    <a:pt x="1473" y="1747"/>
                    <a:pt x="1458" y="1747"/>
                  </a:cubicBezTo>
                  <a:lnTo>
                    <a:pt x="1381" y="1747"/>
                  </a:lnTo>
                  <a:lnTo>
                    <a:pt x="1381" y="1598"/>
                  </a:lnTo>
                  <a:cubicBezTo>
                    <a:pt x="1386" y="977"/>
                    <a:pt x="1891" y="481"/>
                    <a:pt x="2507" y="476"/>
                  </a:cubicBezTo>
                  <a:close/>
                  <a:moveTo>
                    <a:pt x="3912" y="2406"/>
                  </a:moveTo>
                  <a:lnTo>
                    <a:pt x="3936" y="2411"/>
                  </a:lnTo>
                  <a:cubicBezTo>
                    <a:pt x="4018" y="2497"/>
                    <a:pt x="4004" y="2632"/>
                    <a:pt x="3912" y="2699"/>
                  </a:cubicBezTo>
                  <a:lnTo>
                    <a:pt x="3912" y="2406"/>
                  </a:lnTo>
                  <a:close/>
                  <a:moveTo>
                    <a:pt x="1218" y="2406"/>
                  </a:moveTo>
                  <a:lnTo>
                    <a:pt x="1218" y="2704"/>
                  </a:lnTo>
                  <a:cubicBezTo>
                    <a:pt x="1165" y="2671"/>
                    <a:pt x="1131" y="2608"/>
                    <a:pt x="1131" y="2546"/>
                  </a:cubicBezTo>
                  <a:lnTo>
                    <a:pt x="1131" y="2541"/>
                  </a:lnTo>
                  <a:cubicBezTo>
                    <a:pt x="1131" y="2493"/>
                    <a:pt x="1150" y="2449"/>
                    <a:pt x="1179" y="2416"/>
                  </a:cubicBezTo>
                  <a:cubicBezTo>
                    <a:pt x="1194" y="2411"/>
                    <a:pt x="1208" y="2406"/>
                    <a:pt x="1218" y="2406"/>
                  </a:cubicBezTo>
                  <a:close/>
                  <a:moveTo>
                    <a:pt x="2974" y="1708"/>
                  </a:moveTo>
                  <a:cubicBezTo>
                    <a:pt x="3080" y="1896"/>
                    <a:pt x="3239" y="2050"/>
                    <a:pt x="3431" y="2146"/>
                  </a:cubicBezTo>
                  <a:lnTo>
                    <a:pt x="3431" y="2829"/>
                  </a:lnTo>
                  <a:cubicBezTo>
                    <a:pt x="3431" y="3248"/>
                    <a:pt x="3094" y="3590"/>
                    <a:pt x="2676" y="3590"/>
                  </a:cubicBezTo>
                  <a:lnTo>
                    <a:pt x="2459" y="3590"/>
                  </a:lnTo>
                  <a:cubicBezTo>
                    <a:pt x="2041" y="3590"/>
                    <a:pt x="1699" y="3248"/>
                    <a:pt x="1699" y="2829"/>
                  </a:cubicBezTo>
                  <a:lnTo>
                    <a:pt x="1699" y="2204"/>
                  </a:lnTo>
                  <a:cubicBezTo>
                    <a:pt x="2007" y="2170"/>
                    <a:pt x="2555" y="2060"/>
                    <a:pt x="2974" y="1708"/>
                  </a:cubicBezTo>
                  <a:close/>
                  <a:moveTo>
                    <a:pt x="2820" y="4056"/>
                  </a:moveTo>
                  <a:lnTo>
                    <a:pt x="2820" y="4186"/>
                  </a:lnTo>
                  <a:lnTo>
                    <a:pt x="2560" y="4461"/>
                  </a:lnTo>
                  <a:lnTo>
                    <a:pt x="2310" y="4220"/>
                  </a:lnTo>
                  <a:lnTo>
                    <a:pt x="2310" y="4056"/>
                  </a:lnTo>
                  <a:cubicBezTo>
                    <a:pt x="2358" y="4061"/>
                    <a:pt x="2406" y="4066"/>
                    <a:pt x="2459" y="4066"/>
                  </a:cubicBezTo>
                  <a:lnTo>
                    <a:pt x="2676" y="4066"/>
                  </a:lnTo>
                  <a:cubicBezTo>
                    <a:pt x="2724" y="4066"/>
                    <a:pt x="2772" y="4061"/>
                    <a:pt x="2820" y="4056"/>
                  </a:cubicBezTo>
                  <a:close/>
                  <a:moveTo>
                    <a:pt x="2507" y="0"/>
                  </a:moveTo>
                  <a:cubicBezTo>
                    <a:pt x="1622" y="0"/>
                    <a:pt x="905" y="717"/>
                    <a:pt x="905" y="1602"/>
                  </a:cubicBezTo>
                  <a:lnTo>
                    <a:pt x="905" y="2021"/>
                  </a:lnTo>
                  <a:cubicBezTo>
                    <a:pt x="429" y="2406"/>
                    <a:pt x="669" y="3176"/>
                    <a:pt x="1280" y="3214"/>
                  </a:cubicBezTo>
                  <a:cubicBezTo>
                    <a:pt x="1377" y="3503"/>
                    <a:pt x="1574" y="3748"/>
                    <a:pt x="1834" y="3898"/>
                  </a:cubicBezTo>
                  <a:lnTo>
                    <a:pt x="1834" y="4032"/>
                  </a:lnTo>
                  <a:lnTo>
                    <a:pt x="857" y="4412"/>
                  </a:lnTo>
                  <a:cubicBezTo>
                    <a:pt x="765" y="4446"/>
                    <a:pt x="0" y="4749"/>
                    <a:pt x="0" y="5721"/>
                  </a:cubicBezTo>
                  <a:lnTo>
                    <a:pt x="0" y="6573"/>
                  </a:lnTo>
                  <a:cubicBezTo>
                    <a:pt x="0" y="6708"/>
                    <a:pt x="111" y="6814"/>
                    <a:pt x="241" y="6814"/>
                  </a:cubicBezTo>
                  <a:lnTo>
                    <a:pt x="852" y="6814"/>
                  </a:lnTo>
                  <a:cubicBezTo>
                    <a:pt x="1131" y="6780"/>
                    <a:pt x="1131" y="6371"/>
                    <a:pt x="852" y="6337"/>
                  </a:cubicBezTo>
                  <a:lnTo>
                    <a:pt x="482" y="6337"/>
                  </a:lnTo>
                  <a:lnTo>
                    <a:pt x="482" y="5721"/>
                  </a:lnTo>
                  <a:cubicBezTo>
                    <a:pt x="482" y="5062"/>
                    <a:pt x="996" y="4870"/>
                    <a:pt x="1020" y="4865"/>
                  </a:cubicBezTo>
                  <a:lnTo>
                    <a:pt x="1030" y="4860"/>
                  </a:lnTo>
                  <a:lnTo>
                    <a:pt x="1925" y="4509"/>
                  </a:lnTo>
                  <a:lnTo>
                    <a:pt x="2401" y="4971"/>
                  </a:lnTo>
                  <a:cubicBezTo>
                    <a:pt x="2445" y="5014"/>
                    <a:pt x="2503" y="5038"/>
                    <a:pt x="2565" y="5038"/>
                  </a:cubicBezTo>
                  <a:lnTo>
                    <a:pt x="2570" y="5038"/>
                  </a:lnTo>
                  <a:cubicBezTo>
                    <a:pt x="2632" y="5038"/>
                    <a:pt x="2695" y="5014"/>
                    <a:pt x="2738" y="4966"/>
                  </a:cubicBezTo>
                  <a:lnTo>
                    <a:pt x="3186" y="4499"/>
                  </a:lnTo>
                  <a:lnTo>
                    <a:pt x="4081" y="4860"/>
                  </a:lnTo>
                  <a:lnTo>
                    <a:pt x="4090" y="4865"/>
                  </a:lnTo>
                  <a:cubicBezTo>
                    <a:pt x="4114" y="4874"/>
                    <a:pt x="4629" y="5067"/>
                    <a:pt x="4629" y="5726"/>
                  </a:cubicBezTo>
                  <a:lnTo>
                    <a:pt x="4629" y="6337"/>
                  </a:lnTo>
                  <a:lnTo>
                    <a:pt x="1612" y="6337"/>
                  </a:lnTo>
                  <a:cubicBezTo>
                    <a:pt x="1328" y="6371"/>
                    <a:pt x="1328" y="6780"/>
                    <a:pt x="1612" y="6814"/>
                  </a:cubicBezTo>
                  <a:lnTo>
                    <a:pt x="4870" y="6814"/>
                  </a:lnTo>
                  <a:cubicBezTo>
                    <a:pt x="5005" y="6814"/>
                    <a:pt x="5110" y="6708"/>
                    <a:pt x="5110" y="6573"/>
                  </a:cubicBezTo>
                  <a:lnTo>
                    <a:pt x="5110" y="5721"/>
                  </a:lnTo>
                  <a:cubicBezTo>
                    <a:pt x="5106" y="4754"/>
                    <a:pt x="4345" y="4446"/>
                    <a:pt x="4249" y="4412"/>
                  </a:cubicBezTo>
                  <a:lnTo>
                    <a:pt x="3301" y="4032"/>
                  </a:lnTo>
                  <a:lnTo>
                    <a:pt x="3301" y="3898"/>
                  </a:lnTo>
                  <a:cubicBezTo>
                    <a:pt x="3561" y="3744"/>
                    <a:pt x="3754" y="3503"/>
                    <a:pt x="3850" y="3214"/>
                  </a:cubicBezTo>
                  <a:cubicBezTo>
                    <a:pt x="4456" y="3166"/>
                    <a:pt x="4692" y="2406"/>
                    <a:pt x="4220" y="2021"/>
                  </a:cubicBezTo>
                  <a:lnTo>
                    <a:pt x="4220" y="1602"/>
                  </a:lnTo>
                  <a:cubicBezTo>
                    <a:pt x="4220" y="717"/>
                    <a:pt x="3503" y="0"/>
                    <a:pt x="26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83"/>
            <p:cNvSpPr/>
            <p:nvPr/>
          </p:nvSpPr>
          <p:spPr>
            <a:xfrm>
              <a:off x="7336112" y="2612209"/>
              <a:ext cx="133918" cy="178793"/>
            </a:xfrm>
            <a:custGeom>
              <a:avLst/>
              <a:gdLst/>
              <a:ahLst/>
              <a:cxnLst/>
              <a:rect l="l" t="t" r="r" b="b"/>
              <a:pathLst>
                <a:path w="5106" h="6817" extrusionOk="0">
                  <a:moveTo>
                    <a:pt x="2618" y="477"/>
                  </a:moveTo>
                  <a:cubicBezTo>
                    <a:pt x="3239" y="477"/>
                    <a:pt x="3739" y="977"/>
                    <a:pt x="3739" y="1598"/>
                  </a:cubicBezTo>
                  <a:lnTo>
                    <a:pt x="3739" y="1752"/>
                  </a:lnTo>
                  <a:lnTo>
                    <a:pt x="3730" y="1747"/>
                  </a:lnTo>
                  <a:lnTo>
                    <a:pt x="3725" y="1747"/>
                  </a:lnTo>
                  <a:cubicBezTo>
                    <a:pt x="3393" y="1670"/>
                    <a:pt x="3282" y="1232"/>
                    <a:pt x="3282" y="1228"/>
                  </a:cubicBezTo>
                  <a:cubicBezTo>
                    <a:pt x="3254" y="1110"/>
                    <a:pt x="3152" y="1044"/>
                    <a:pt x="3049" y="1044"/>
                  </a:cubicBezTo>
                  <a:cubicBezTo>
                    <a:pt x="2978" y="1044"/>
                    <a:pt x="2908" y="1075"/>
                    <a:pt x="2859" y="1141"/>
                  </a:cubicBezTo>
                  <a:cubicBezTo>
                    <a:pt x="2426" y="1733"/>
                    <a:pt x="1468" y="1743"/>
                    <a:pt x="1459" y="1743"/>
                  </a:cubicBezTo>
                  <a:lnTo>
                    <a:pt x="1382" y="1743"/>
                  </a:lnTo>
                  <a:lnTo>
                    <a:pt x="1382" y="1593"/>
                  </a:lnTo>
                  <a:cubicBezTo>
                    <a:pt x="1386" y="977"/>
                    <a:pt x="1887" y="477"/>
                    <a:pt x="2503" y="477"/>
                  </a:cubicBezTo>
                  <a:close/>
                  <a:moveTo>
                    <a:pt x="3908" y="2402"/>
                  </a:moveTo>
                  <a:lnTo>
                    <a:pt x="3937" y="2407"/>
                  </a:lnTo>
                  <a:cubicBezTo>
                    <a:pt x="4018" y="2493"/>
                    <a:pt x="4004" y="2633"/>
                    <a:pt x="3908" y="2700"/>
                  </a:cubicBezTo>
                  <a:lnTo>
                    <a:pt x="3908" y="2402"/>
                  </a:lnTo>
                  <a:close/>
                  <a:moveTo>
                    <a:pt x="1218" y="2402"/>
                  </a:moveTo>
                  <a:lnTo>
                    <a:pt x="1218" y="2705"/>
                  </a:lnTo>
                  <a:cubicBezTo>
                    <a:pt x="1165" y="2666"/>
                    <a:pt x="1131" y="2609"/>
                    <a:pt x="1131" y="2541"/>
                  </a:cubicBezTo>
                  <a:cubicBezTo>
                    <a:pt x="1131" y="2493"/>
                    <a:pt x="1146" y="2450"/>
                    <a:pt x="1179" y="2411"/>
                  </a:cubicBezTo>
                  <a:cubicBezTo>
                    <a:pt x="1194" y="2411"/>
                    <a:pt x="1204" y="2407"/>
                    <a:pt x="1218" y="2402"/>
                  </a:cubicBezTo>
                  <a:close/>
                  <a:moveTo>
                    <a:pt x="2974" y="1709"/>
                  </a:moveTo>
                  <a:cubicBezTo>
                    <a:pt x="3080" y="1896"/>
                    <a:pt x="3239" y="2050"/>
                    <a:pt x="3431" y="2147"/>
                  </a:cubicBezTo>
                  <a:lnTo>
                    <a:pt x="3431" y="2835"/>
                  </a:lnTo>
                  <a:cubicBezTo>
                    <a:pt x="3431" y="3253"/>
                    <a:pt x="3090" y="3590"/>
                    <a:pt x="2671" y="3590"/>
                  </a:cubicBezTo>
                  <a:lnTo>
                    <a:pt x="2455" y="3590"/>
                  </a:lnTo>
                  <a:cubicBezTo>
                    <a:pt x="2036" y="3590"/>
                    <a:pt x="1694" y="3253"/>
                    <a:pt x="1694" y="2835"/>
                  </a:cubicBezTo>
                  <a:lnTo>
                    <a:pt x="1694" y="2204"/>
                  </a:lnTo>
                  <a:lnTo>
                    <a:pt x="1694" y="2200"/>
                  </a:lnTo>
                  <a:cubicBezTo>
                    <a:pt x="2007" y="2166"/>
                    <a:pt x="2551" y="2060"/>
                    <a:pt x="2974" y="1709"/>
                  </a:cubicBezTo>
                  <a:close/>
                  <a:moveTo>
                    <a:pt x="2820" y="4057"/>
                  </a:moveTo>
                  <a:lnTo>
                    <a:pt x="2820" y="4187"/>
                  </a:lnTo>
                  <a:lnTo>
                    <a:pt x="2556" y="4456"/>
                  </a:lnTo>
                  <a:lnTo>
                    <a:pt x="2310" y="4216"/>
                  </a:lnTo>
                  <a:lnTo>
                    <a:pt x="2310" y="4057"/>
                  </a:lnTo>
                  <a:cubicBezTo>
                    <a:pt x="2358" y="4062"/>
                    <a:pt x="2406" y="4067"/>
                    <a:pt x="2455" y="4067"/>
                  </a:cubicBezTo>
                  <a:lnTo>
                    <a:pt x="2671" y="4067"/>
                  </a:lnTo>
                  <a:cubicBezTo>
                    <a:pt x="2719" y="4067"/>
                    <a:pt x="2772" y="4062"/>
                    <a:pt x="2820" y="4057"/>
                  </a:cubicBezTo>
                  <a:close/>
                  <a:moveTo>
                    <a:pt x="2503" y="1"/>
                  </a:moveTo>
                  <a:cubicBezTo>
                    <a:pt x="1622" y="1"/>
                    <a:pt x="905" y="718"/>
                    <a:pt x="905" y="1603"/>
                  </a:cubicBezTo>
                  <a:lnTo>
                    <a:pt x="905" y="2022"/>
                  </a:lnTo>
                  <a:cubicBezTo>
                    <a:pt x="429" y="2407"/>
                    <a:pt x="669" y="3172"/>
                    <a:pt x="1281" y="3215"/>
                  </a:cubicBezTo>
                  <a:cubicBezTo>
                    <a:pt x="1377" y="3504"/>
                    <a:pt x="1574" y="3744"/>
                    <a:pt x="1834" y="3898"/>
                  </a:cubicBezTo>
                  <a:lnTo>
                    <a:pt x="1834" y="4028"/>
                  </a:lnTo>
                  <a:lnTo>
                    <a:pt x="857" y="4413"/>
                  </a:lnTo>
                  <a:cubicBezTo>
                    <a:pt x="766" y="4447"/>
                    <a:pt x="1" y="4750"/>
                    <a:pt x="1" y="5722"/>
                  </a:cubicBezTo>
                  <a:lnTo>
                    <a:pt x="1" y="6573"/>
                  </a:lnTo>
                  <a:cubicBezTo>
                    <a:pt x="1" y="6708"/>
                    <a:pt x="111" y="6814"/>
                    <a:pt x="241" y="6814"/>
                  </a:cubicBezTo>
                  <a:lnTo>
                    <a:pt x="847" y="6814"/>
                  </a:lnTo>
                  <a:cubicBezTo>
                    <a:pt x="858" y="6815"/>
                    <a:pt x="868" y="6816"/>
                    <a:pt x="878" y="6816"/>
                  </a:cubicBezTo>
                  <a:cubicBezTo>
                    <a:pt x="1005" y="6816"/>
                    <a:pt x="1117" y="6707"/>
                    <a:pt x="1117" y="6573"/>
                  </a:cubicBezTo>
                  <a:cubicBezTo>
                    <a:pt x="1117" y="6440"/>
                    <a:pt x="1006" y="6336"/>
                    <a:pt x="879" y="6336"/>
                  </a:cubicBezTo>
                  <a:cubicBezTo>
                    <a:pt x="869" y="6336"/>
                    <a:pt x="858" y="6336"/>
                    <a:pt x="847" y="6338"/>
                  </a:cubicBezTo>
                  <a:lnTo>
                    <a:pt x="477" y="6338"/>
                  </a:lnTo>
                  <a:lnTo>
                    <a:pt x="477" y="5722"/>
                  </a:lnTo>
                  <a:cubicBezTo>
                    <a:pt x="477" y="5058"/>
                    <a:pt x="992" y="4865"/>
                    <a:pt x="1016" y="4861"/>
                  </a:cubicBezTo>
                  <a:lnTo>
                    <a:pt x="1026" y="4856"/>
                  </a:lnTo>
                  <a:lnTo>
                    <a:pt x="1920" y="4504"/>
                  </a:lnTo>
                  <a:lnTo>
                    <a:pt x="2397" y="4966"/>
                  </a:lnTo>
                  <a:cubicBezTo>
                    <a:pt x="2440" y="5010"/>
                    <a:pt x="2498" y="5034"/>
                    <a:pt x="2560" y="5039"/>
                  </a:cubicBezTo>
                  <a:lnTo>
                    <a:pt x="2565" y="5039"/>
                  </a:lnTo>
                  <a:cubicBezTo>
                    <a:pt x="2628" y="5034"/>
                    <a:pt x="2690" y="5010"/>
                    <a:pt x="2734" y="4962"/>
                  </a:cubicBezTo>
                  <a:lnTo>
                    <a:pt x="3181" y="4500"/>
                  </a:lnTo>
                  <a:lnTo>
                    <a:pt x="4076" y="4861"/>
                  </a:lnTo>
                  <a:lnTo>
                    <a:pt x="4086" y="4861"/>
                  </a:lnTo>
                  <a:cubicBezTo>
                    <a:pt x="4110" y="4870"/>
                    <a:pt x="4625" y="5063"/>
                    <a:pt x="4625" y="5722"/>
                  </a:cubicBezTo>
                  <a:lnTo>
                    <a:pt x="4625" y="6333"/>
                  </a:lnTo>
                  <a:lnTo>
                    <a:pt x="1608" y="6333"/>
                  </a:lnTo>
                  <a:cubicBezTo>
                    <a:pt x="1324" y="6371"/>
                    <a:pt x="1324" y="6776"/>
                    <a:pt x="1608" y="6814"/>
                  </a:cubicBezTo>
                  <a:lnTo>
                    <a:pt x="4865" y="6814"/>
                  </a:lnTo>
                  <a:cubicBezTo>
                    <a:pt x="5000" y="6814"/>
                    <a:pt x="5106" y="6703"/>
                    <a:pt x="5106" y="6573"/>
                  </a:cubicBezTo>
                  <a:lnTo>
                    <a:pt x="5106" y="5722"/>
                  </a:lnTo>
                  <a:cubicBezTo>
                    <a:pt x="5101" y="4755"/>
                    <a:pt x="4346" y="4447"/>
                    <a:pt x="4249" y="4413"/>
                  </a:cubicBezTo>
                  <a:lnTo>
                    <a:pt x="3297" y="4033"/>
                  </a:lnTo>
                  <a:lnTo>
                    <a:pt x="3297" y="3898"/>
                  </a:lnTo>
                  <a:cubicBezTo>
                    <a:pt x="3556" y="3744"/>
                    <a:pt x="3754" y="3499"/>
                    <a:pt x="3850" y="3215"/>
                  </a:cubicBezTo>
                  <a:cubicBezTo>
                    <a:pt x="4451" y="3162"/>
                    <a:pt x="4687" y="2407"/>
                    <a:pt x="4221" y="2022"/>
                  </a:cubicBezTo>
                  <a:lnTo>
                    <a:pt x="4221" y="1603"/>
                  </a:lnTo>
                  <a:cubicBezTo>
                    <a:pt x="4221" y="718"/>
                    <a:pt x="3504"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83"/>
            <p:cNvSpPr/>
            <p:nvPr/>
          </p:nvSpPr>
          <p:spPr>
            <a:xfrm>
              <a:off x="7073496" y="2612209"/>
              <a:ext cx="133918" cy="178740"/>
            </a:xfrm>
            <a:custGeom>
              <a:avLst/>
              <a:gdLst/>
              <a:ahLst/>
              <a:cxnLst/>
              <a:rect l="l" t="t" r="r" b="b"/>
              <a:pathLst>
                <a:path w="5106" h="6815" extrusionOk="0">
                  <a:moveTo>
                    <a:pt x="2618" y="477"/>
                  </a:moveTo>
                  <a:cubicBezTo>
                    <a:pt x="3239" y="477"/>
                    <a:pt x="3739" y="977"/>
                    <a:pt x="3744" y="1598"/>
                  </a:cubicBezTo>
                  <a:lnTo>
                    <a:pt x="3744" y="1752"/>
                  </a:lnTo>
                  <a:lnTo>
                    <a:pt x="3729" y="1747"/>
                  </a:lnTo>
                  <a:lnTo>
                    <a:pt x="3725" y="1747"/>
                  </a:lnTo>
                  <a:cubicBezTo>
                    <a:pt x="3393" y="1670"/>
                    <a:pt x="3287" y="1232"/>
                    <a:pt x="3282" y="1228"/>
                  </a:cubicBezTo>
                  <a:cubicBezTo>
                    <a:pt x="3253" y="1110"/>
                    <a:pt x="3152" y="1044"/>
                    <a:pt x="3048" y="1044"/>
                  </a:cubicBezTo>
                  <a:cubicBezTo>
                    <a:pt x="2978" y="1044"/>
                    <a:pt x="2907" y="1075"/>
                    <a:pt x="2859" y="1141"/>
                  </a:cubicBezTo>
                  <a:cubicBezTo>
                    <a:pt x="2425" y="1733"/>
                    <a:pt x="1468" y="1743"/>
                    <a:pt x="1458" y="1743"/>
                  </a:cubicBezTo>
                  <a:lnTo>
                    <a:pt x="1381" y="1743"/>
                  </a:lnTo>
                  <a:lnTo>
                    <a:pt x="1381" y="1593"/>
                  </a:lnTo>
                  <a:cubicBezTo>
                    <a:pt x="1386" y="973"/>
                    <a:pt x="1887" y="477"/>
                    <a:pt x="2507" y="477"/>
                  </a:cubicBezTo>
                  <a:close/>
                  <a:moveTo>
                    <a:pt x="3912" y="2402"/>
                  </a:moveTo>
                  <a:lnTo>
                    <a:pt x="3936" y="2407"/>
                  </a:lnTo>
                  <a:cubicBezTo>
                    <a:pt x="4018" y="2493"/>
                    <a:pt x="4004" y="2633"/>
                    <a:pt x="3912" y="2700"/>
                  </a:cubicBezTo>
                  <a:lnTo>
                    <a:pt x="3912" y="2402"/>
                  </a:lnTo>
                  <a:close/>
                  <a:moveTo>
                    <a:pt x="1218" y="2402"/>
                  </a:moveTo>
                  <a:lnTo>
                    <a:pt x="1218" y="2705"/>
                  </a:lnTo>
                  <a:cubicBezTo>
                    <a:pt x="1165" y="2666"/>
                    <a:pt x="1131" y="2609"/>
                    <a:pt x="1131" y="2541"/>
                  </a:cubicBezTo>
                  <a:cubicBezTo>
                    <a:pt x="1131" y="2493"/>
                    <a:pt x="1150" y="2450"/>
                    <a:pt x="1179" y="2411"/>
                  </a:cubicBezTo>
                  <a:cubicBezTo>
                    <a:pt x="1194" y="2411"/>
                    <a:pt x="1208" y="2407"/>
                    <a:pt x="1218" y="2402"/>
                  </a:cubicBezTo>
                  <a:close/>
                  <a:moveTo>
                    <a:pt x="2974" y="1709"/>
                  </a:moveTo>
                  <a:cubicBezTo>
                    <a:pt x="3080" y="1896"/>
                    <a:pt x="3239" y="2050"/>
                    <a:pt x="3431" y="2147"/>
                  </a:cubicBezTo>
                  <a:lnTo>
                    <a:pt x="3431" y="2835"/>
                  </a:lnTo>
                  <a:cubicBezTo>
                    <a:pt x="3431" y="3253"/>
                    <a:pt x="3094" y="3590"/>
                    <a:pt x="2671" y="3590"/>
                  </a:cubicBezTo>
                  <a:lnTo>
                    <a:pt x="2459" y="3590"/>
                  </a:lnTo>
                  <a:cubicBezTo>
                    <a:pt x="2036" y="3590"/>
                    <a:pt x="1699" y="3253"/>
                    <a:pt x="1699" y="2835"/>
                  </a:cubicBezTo>
                  <a:lnTo>
                    <a:pt x="1699" y="2204"/>
                  </a:lnTo>
                  <a:lnTo>
                    <a:pt x="1699" y="2200"/>
                  </a:lnTo>
                  <a:cubicBezTo>
                    <a:pt x="2007" y="2166"/>
                    <a:pt x="2555" y="2060"/>
                    <a:pt x="2974" y="1709"/>
                  </a:cubicBezTo>
                  <a:close/>
                  <a:moveTo>
                    <a:pt x="2820" y="4057"/>
                  </a:moveTo>
                  <a:lnTo>
                    <a:pt x="2820" y="4187"/>
                  </a:lnTo>
                  <a:lnTo>
                    <a:pt x="2555" y="4456"/>
                  </a:lnTo>
                  <a:lnTo>
                    <a:pt x="2310" y="4216"/>
                  </a:lnTo>
                  <a:lnTo>
                    <a:pt x="2310" y="4057"/>
                  </a:lnTo>
                  <a:cubicBezTo>
                    <a:pt x="2358" y="4062"/>
                    <a:pt x="2406" y="4067"/>
                    <a:pt x="2459" y="4067"/>
                  </a:cubicBezTo>
                  <a:lnTo>
                    <a:pt x="2676" y="4067"/>
                  </a:lnTo>
                  <a:cubicBezTo>
                    <a:pt x="2724" y="4067"/>
                    <a:pt x="2772" y="4062"/>
                    <a:pt x="2820" y="4057"/>
                  </a:cubicBezTo>
                  <a:close/>
                  <a:moveTo>
                    <a:pt x="2502" y="1"/>
                  </a:moveTo>
                  <a:cubicBezTo>
                    <a:pt x="1622" y="1"/>
                    <a:pt x="905" y="718"/>
                    <a:pt x="905" y="1603"/>
                  </a:cubicBezTo>
                  <a:lnTo>
                    <a:pt x="905" y="2022"/>
                  </a:lnTo>
                  <a:cubicBezTo>
                    <a:pt x="429" y="2407"/>
                    <a:pt x="669" y="3172"/>
                    <a:pt x="1280" y="3215"/>
                  </a:cubicBezTo>
                  <a:cubicBezTo>
                    <a:pt x="1372" y="3504"/>
                    <a:pt x="1569" y="3744"/>
                    <a:pt x="1829" y="3898"/>
                  </a:cubicBezTo>
                  <a:lnTo>
                    <a:pt x="1829" y="4028"/>
                  </a:lnTo>
                  <a:lnTo>
                    <a:pt x="852" y="4413"/>
                  </a:lnTo>
                  <a:cubicBezTo>
                    <a:pt x="765" y="4447"/>
                    <a:pt x="0" y="4750"/>
                    <a:pt x="0" y="5722"/>
                  </a:cubicBezTo>
                  <a:lnTo>
                    <a:pt x="0" y="6573"/>
                  </a:lnTo>
                  <a:cubicBezTo>
                    <a:pt x="0" y="6708"/>
                    <a:pt x="106" y="6814"/>
                    <a:pt x="241" y="6814"/>
                  </a:cubicBezTo>
                  <a:lnTo>
                    <a:pt x="847" y="6814"/>
                  </a:lnTo>
                  <a:cubicBezTo>
                    <a:pt x="1126" y="6780"/>
                    <a:pt x="1126" y="6371"/>
                    <a:pt x="847" y="6338"/>
                  </a:cubicBezTo>
                  <a:lnTo>
                    <a:pt x="477" y="6338"/>
                  </a:lnTo>
                  <a:lnTo>
                    <a:pt x="477" y="5722"/>
                  </a:lnTo>
                  <a:cubicBezTo>
                    <a:pt x="477" y="5058"/>
                    <a:pt x="996" y="4865"/>
                    <a:pt x="1016" y="4861"/>
                  </a:cubicBezTo>
                  <a:lnTo>
                    <a:pt x="1025" y="4856"/>
                  </a:lnTo>
                  <a:lnTo>
                    <a:pt x="1920" y="4504"/>
                  </a:lnTo>
                  <a:lnTo>
                    <a:pt x="2397" y="4966"/>
                  </a:lnTo>
                  <a:cubicBezTo>
                    <a:pt x="2440" y="5010"/>
                    <a:pt x="2498" y="5034"/>
                    <a:pt x="2560" y="5039"/>
                  </a:cubicBezTo>
                  <a:lnTo>
                    <a:pt x="2565" y="5039"/>
                  </a:lnTo>
                  <a:cubicBezTo>
                    <a:pt x="2628" y="5034"/>
                    <a:pt x="2690" y="5010"/>
                    <a:pt x="2733" y="4962"/>
                  </a:cubicBezTo>
                  <a:lnTo>
                    <a:pt x="3181" y="4500"/>
                  </a:lnTo>
                  <a:lnTo>
                    <a:pt x="4076" y="4861"/>
                  </a:lnTo>
                  <a:lnTo>
                    <a:pt x="4086" y="4861"/>
                  </a:lnTo>
                  <a:cubicBezTo>
                    <a:pt x="4110" y="4870"/>
                    <a:pt x="4629" y="5063"/>
                    <a:pt x="4629" y="5722"/>
                  </a:cubicBezTo>
                  <a:lnTo>
                    <a:pt x="4629" y="6333"/>
                  </a:lnTo>
                  <a:lnTo>
                    <a:pt x="1607" y="6333"/>
                  </a:lnTo>
                  <a:cubicBezTo>
                    <a:pt x="1324" y="6371"/>
                    <a:pt x="1324" y="6776"/>
                    <a:pt x="1607" y="6814"/>
                  </a:cubicBezTo>
                  <a:lnTo>
                    <a:pt x="4865" y="6814"/>
                  </a:lnTo>
                  <a:cubicBezTo>
                    <a:pt x="5000" y="6814"/>
                    <a:pt x="5106" y="6703"/>
                    <a:pt x="5106" y="6573"/>
                  </a:cubicBezTo>
                  <a:lnTo>
                    <a:pt x="5106" y="5722"/>
                  </a:lnTo>
                  <a:cubicBezTo>
                    <a:pt x="5106" y="4755"/>
                    <a:pt x="4345" y="4447"/>
                    <a:pt x="4249" y="4413"/>
                  </a:cubicBezTo>
                  <a:lnTo>
                    <a:pt x="3296" y="4033"/>
                  </a:lnTo>
                  <a:lnTo>
                    <a:pt x="3296" y="3898"/>
                  </a:lnTo>
                  <a:cubicBezTo>
                    <a:pt x="3561" y="3744"/>
                    <a:pt x="3754" y="3499"/>
                    <a:pt x="3850" y="3215"/>
                  </a:cubicBezTo>
                  <a:cubicBezTo>
                    <a:pt x="4451" y="3162"/>
                    <a:pt x="4692" y="2407"/>
                    <a:pt x="4220" y="2022"/>
                  </a:cubicBezTo>
                  <a:lnTo>
                    <a:pt x="4220" y="1603"/>
                  </a:lnTo>
                  <a:cubicBezTo>
                    <a:pt x="4220" y="718"/>
                    <a:pt x="3503" y="1"/>
                    <a:pt x="2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03" name="Google Shape;16403;p83"/>
          <p:cNvGrpSpPr/>
          <p:nvPr/>
        </p:nvGrpSpPr>
        <p:grpSpPr>
          <a:xfrm>
            <a:off x="7975067" y="2236331"/>
            <a:ext cx="359946" cy="366031"/>
            <a:chOff x="7975067" y="2420906"/>
            <a:chExt cx="359946" cy="366031"/>
          </a:xfrm>
        </p:grpSpPr>
        <p:sp>
          <p:nvSpPr>
            <p:cNvPr id="16404" name="Google Shape;16404;p83"/>
            <p:cNvSpPr/>
            <p:nvPr/>
          </p:nvSpPr>
          <p:spPr>
            <a:xfrm>
              <a:off x="8232385" y="2626713"/>
              <a:ext cx="28667" cy="63025"/>
            </a:xfrm>
            <a:custGeom>
              <a:avLst/>
              <a:gdLst/>
              <a:ahLst/>
              <a:cxnLst/>
              <a:rect l="l" t="t" r="r" b="b"/>
              <a:pathLst>
                <a:path w="1093" h="2403" extrusionOk="0">
                  <a:moveTo>
                    <a:pt x="646" y="1"/>
                  </a:moveTo>
                  <a:cubicBezTo>
                    <a:pt x="289" y="1"/>
                    <a:pt x="1" y="297"/>
                    <a:pt x="1" y="655"/>
                  </a:cubicBezTo>
                  <a:lnTo>
                    <a:pt x="1" y="809"/>
                  </a:lnTo>
                  <a:cubicBezTo>
                    <a:pt x="1" y="997"/>
                    <a:pt x="29" y="1185"/>
                    <a:pt x="87" y="1363"/>
                  </a:cubicBezTo>
                  <a:lnTo>
                    <a:pt x="438" y="2402"/>
                  </a:lnTo>
                  <a:lnTo>
                    <a:pt x="1093" y="2402"/>
                  </a:lnTo>
                  <a:lnTo>
                    <a:pt x="1093" y="1"/>
                  </a:lnTo>
                  <a:lnTo>
                    <a:pt x="655" y="1"/>
                  </a:lnTo>
                  <a:cubicBezTo>
                    <a:pt x="652" y="1"/>
                    <a:pt x="649" y="1"/>
                    <a:pt x="6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83"/>
            <p:cNvSpPr/>
            <p:nvPr/>
          </p:nvSpPr>
          <p:spPr>
            <a:xfrm>
              <a:off x="8243872" y="2620917"/>
              <a:ext cx="68795" cy="68821"/>
            </a:xfrm>
            <a:custGeom>
              <a:avLst/>
              <a:gdLst/>
              <a:ahLst/>
              <a:cxnLst/>
              <a:rect l="l" t="t" r="r" b="b"/>
              <a:pathLst>
                <a:path w="2623" h="2624" extrusionOk="0">
                  <a:moveTo>
                    <a:pt x="655" y="1"/>
                  </a:moveTo>
                  <a:cubicBezTo>
                    <a:pt x="294" y="1"/>
                    <a:pt x="0" y="294"/>
                    <a:pt x="0" y="655"/>
                  </a:cubicBezTo>
                  <a:cubicBezTo>
                    <a:pt x="0" y="896"/>
                    <a:pt x="198" y="1093"/>
                    <a:pt x="438" y="1093"/>
                  </a:cubicBezTo>
                  <a:lnTo>
                    <a:pt x="2180" y="2623"/>
                  </a:lnTo>
                  <a:lnTo>
                    <a:pt x="2570" y="1271"/>
                  </a:lnTo>
                  <a:cubicBezTo>
                    <a:pt x="2604" y="1151"/>
                    <a:pt x="2618" y="1030"/>
                    <a:pt x="2623" y="910"/>
                  </a:cubicBezTo>
                  <a:lnTo>
                    <a:pt x="2623"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83"/>
            <p:cNvSpPr/>
            <p:nvPr/>
          </p:nvSpPr>
          <p:spPr>
            <a:xfrm>
              <a:off x="8255229" y="2706864"/>
              <a:ext cx="34489" cy="34358"/>
            </a:xfrm>
            <a:custGeom>
              <a:avLst/>
              <a:gdLst/>
              <a:ahLst/>
              <a:cxnLst/>
              <a:rect l="l" t="t" r="r" b="b"/>
              <a:pathLst>
                <a:path w="1315" h="1310" extrusionOk="0">
                  <a:moveTo>
                    <a:pt x="1" y="0"/>
                  </a:moveTo>
                  <a:lnTo>
                    <a:pt x="1" y="1309"/>
                  </a:lnTo>
                  <a:lnTo>
                    <a:pt x="1314" y="1309"/>
                  </a:lnTo>
                  <a:lnTo>
                    <a:pt x="131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83"/>
            <p:cNvSpPr/>
            <p:nvPr/>
          </p:nvSpPr>
          <p:spPr>
            <a:xfrm>
              <a:off x="8215232" y="2720738"/>
              <a:ext cx="114483" cy="60612"/>
            </a:xfrm>
            <a:custGeom>
              <a:avLst/>
              <a:gdLst/>
              <a:ahLst/>
              <a:cxnLst/>
              <a:rect l="l" t="t" r="r" b="b"/>
              <a:pathLst>
                <a:path w="4365" h="2311" extrusionOk="0">
                  <a:moveTo>
                    <a:pt x="1526" y="1"/>
                  </a:moveTo>
                  <a:lnTo>
                    <a:pt x="477" y="299"/>
                  </a:lnTo>
                  <a:cubicBezTo>
                    <a:pt x="193" y="381"/>
                    <a:pt x="0" y="636"/>
                    <a:pt x="0" y="929"/>
                  </a:cubicBezTo>
                  <a:lnTo>
                    <a:pt x="0" y="2310"/>
                  </a:lnTo>
                  <a:lnTo>
                    <a:pt x="4364" y="2310"/>
                  </a:lnTo>
                  <a:lnTo>
                    <a:pt x="4364" y="929"/>
                  </a:lnTo>
                  <a:cubicBezTo>
                    <a:pt x="4364" y="636"/>
                    <a:pt x="4172" y="381"/>
                    <a:pt x="3888" y="299"/>
                  </a:cubicBezTo>
                  <a:lnTo>
                    <a:pt x="2834" y="1"/>
                  </a:lnTo>
                  <a:lnTo>
                    <a:pt x="2579" y="309"/>
                  </a:lnTo>
                  <a:cubicBezTo>
                    <a:pt x="2476" y="431"/>
                    <a:pt x="2329" y="493"/>
                    <a:pt x="2182" y="493"/>
                  </a:cubicBezTo>
                  <a:cubicBezTo>
                    <a:pt x="2036" y="493"/>
                    <a:pt x="1889" y="431"/>
                    <a:pt x="1785" y="309"/>
                  </a:cubicBezTo>
                  <a:lnTo>
                    <a:pt x="1526" y="1"/>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83"/>
            <p:cNvSpPr/>
            <p:nvPr/>
          </p:nvSpPr>
          <p:spPr>
            <a:xfrm>
              <a:off x="8238076" y="2649688"/>
              <a:ext cx="68795" cy="62867"/>
            </a:xfrm>
            <a:custGeom>
              <a:avLst/>
              <a:gdLst/>
              <a:ahLst/>
              <a:cxnLst/>
              <a:rect l="l" t="t" r="r" b="b"/>
              <a:pathLst>
                <a:path w="2623" h="2397" extrusionOk="0">
                  <a:moveTo>
                    <a:pt x="826" y="0"/>
                  </a:moveTo>
                  <a:cubicBezTo>
                    <a:pt x="711" y="0"/>
                    <a:pt x="603" y="48"/>
                    <a:pt x="525" y="126"/>
                  </a:cubicBezTo>
                  <a:lnTo>
                    <a:pt x="308" y="342"/>
                  </a:lnTo>
                  <a:cubicBezTo>
                    <a:pt x="111" y="540"/>
                    <a:pt x="0" y="809"/>
                    <a:pt x="0" y="1088"/>
                  </a:cubicBezTo>
                  <a:cubicBezTo>
                    <a:pt x="0" y="1810"/>
                    <a:pt x="587" y="2397"/>
                    <a:pt x="1309" y="2397"/>
                  </a:cubicBezTo>
                  <a:cubicBezTo>
                    <a:pt x="2035" y="2397"/>
                    <a:pt x="2618" y="1810"/>
                    <a:pt x="2623" y="1088"/>
                  </a:cubicBezTo>
                  <a:lnTo>
                    <a:pt x="2623" y="809"/>
                  </a:lnTo>
                  <a:cubicBezTo>
                    <a:pt x="2623" y="694"/>
                    <a:pt x="2574" y="583"/>
                    <a:pt x="2493" y="501"/>
                  </a:cubicBezTo>
                  <a:cubicBezTo>
                    <a:pt x="2156" y="169"/>
                    <a:pt x="1540" y="20"/>
                    <a:pt x="842" y="1"/>
                  </a:cubicBezTo>
                  <a:cubicBezTo>
                    <a:pt x="837" y="1"/>
                    <a:pt x="831" y="0"/>
                    <a:pt x="82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83"/>
            <p:cNvSpPr/>
            <p:nvPr/>
          </p:nvSpPr>
          <p:spPr>
            <a:xfrm>
              <a:off x="8238076" y="2649688"/>
              <a:ext cx="68532" cy="61503"/>
            </a:xfrm>
            <a:custGeom>
              <a:avLst/>
              <a:gdLst/>
              <a:ahLst/>
              <a:cxnLst/>
              <a:rect l="l" t="t" r="r" b="b"/>
              <a:pathLst>
                <a:path w="2613" h="2345" extrusionOk="0">
                  <a:moveTo>
                    <a:pt x="826" y="0"/>
                  </a:moveTo>
                  <a:cubicBezTo>
                    <a:pt x="711" y="0"/>
                    <a:pt x="603" y="48"/>
                    <a:pt x="525" y="126"/>
                  </a:cubicBezTo>
                  <a:lnTo>
                    <a:pt x="308" y="342"/>
                  </a:lnTo>
                  <a:cubicBezTo>
                    <a:pt x="111" y="540"/>
                    <a:pt x="0" y="809"/>
                    <a:pt x="0" y="1088"/>
                  </a:cubicBezTo>
                  <a:cubicBezTo>
                    <a:pt x="0" y="1670"/>
                    <a:pt x="385" y="2185"/>
                    <a:pt x="948" y="2344"/>
                  </a:cubicBezTo>
                  <a:cubicBezTo>
                    <a:pt x="760" y="2113"/>
                    <a:pt x="655" y="1824"/>
                    <a:pt x="655" y="1526"/>
                  </a:cubicBezTo>
                  <a:lnTo>
                    <a:pt x="655" y="1088"/>
                  </a:lnTo>
                  <a:cubicBezTo>
                    <a:pt x="655" y="846"/>
                    <a:pt x="852" y="650"/>
                    <a:pt x="1096" y="650"/>
                  </a:cubicBezTo>
                  <a:cubicBezTo>
                    <a:pt x="1104" y="650"/>
                    <a:pt x="1113" y="650"/>
                    <a:pt x="1121" y="650"/>
                  </a:cubicBezTo>
                  <a:cubicBezTo>
                    <a:pt x="1559" y="679"/>
                    <a:pt x="2214" y="751"/>
                    <a:pt x="2613" y="949"/>
                  </a:cubicBezTo>
                  <a:cubicBezTo>
                    <a:pt x="2603" y="852"/>
                    <a:pt x="2560" y="564"/>
                    <a:pt x="2493" y="501"/>
                  </a:cubicBezTo>
                  <a:cubicBezTo>
                    <a:pt x="2156" y="169"/>
                    <a:pt x="1540" y="20"/>
                    <a:pt x="842" y="1"/>
                  </a:cubicBezTo>
                  <a:cubicBezTo>
                    <a:pt x="837" y="1"/>
                    <a:pt x="831" y="0"/>
                    <a:pt x="82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83"/>
            <p:cNvSpPr/>
            <p:nvPr/>
          </p:nvSpPr>
          <p:spPr>
            <a:xfrm>
              <a:off x="8215232" y="2735269"/>
              <a:ext cx="22870" cy="46082"/>
            </a:xfrm>
            <a:custGeom>
              <a:avLst/>
              <a:gdLst/>
              <a:ahLst/>
              <a:cxnLst/>
              <a:rect l="l" t="t" r="r" b="b"/>
              <a:pathLst>
                <a:path w="872" h="1757" extrusionOk="0">
                  <a:moveTo>
                    <a:pt x="120" y="0"/>
                  </a:moveTo>
                  <a:cubicBezTo>
                    <a:pt x="39" y="111"/>
                    <a:pt x="0" y="241"/>
                    <a:pt x="0" y="375"/>
                  </a:cubicBezTo>
                  <a:lnTo>
                    <a:pt x="0" y="1756"/>
                  </a:lnTo>
                  <a:lnTo>
                    <a:pt x="871" y="1756"/>
                  </a:lnTo>
                  <a:lnTo>
                    <a:pt x="871" y="1030"/>
                  </a:lnTo>
                  <a:cubicBezTo>
                    <a:pt x="871" y="852"/>
                    <a:pt x="804" y="688"/>
                    <a:pt x="679" y="563"/>
                  </a:cubicBezTo>
                  <a:lnTo>
                    <a:pt x="12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1" name="Google Shape;16411;p83"/>
            <p:cNvSpPr/>
            <p:nvPr/>
          </p:nvSpPr>
          <p:spPr>
            <a:xfrm>
              <a:off x="8306845" y="2735269"/>
              <a:ext cx="22870" cy="46082"/>
            </a:xfrm>
            <a:custGeom>
              <a:avLst/>
              <a:gdLst/>
              <a:ahLst/>
              <a:cxnLst/>
              <a:rect l="l" t="t" r="r" b="b"/>
              <a:pathLst>
                <a:path w="872" h="1757" extrusionOk="0">
                  <a:moveTo>
                    <a:pt x="751" y="0"/>
                  </a:moveTo>
                  <a:lnTo>
                    <a:pt x="188" y="563"/>
                  </a:lnTo>
                  <a:cubicBezTo>
                    <a:pt x="68" y="688"/>
                    <a:pt x="1" y="852"/>
                    <a:pt x="1" y="1030"/>
                  </a:cubicBezTo>
                  <a:lnTo>
                    <a:pt x="1" y="1756"/>
                  </a:lnTo>
                  <a:lnTo>
                    <a:pt x="871" y="1756"/>
                  </a:lnTo>
                  <a:lnTo>
                    <a:pt x="871" y="375"/>
                  </a:lnTo>
                  <a:cubicBezTo>
                    <a:pt x="871" y="241"/>
                    <a:pt x="828" y="111"/>
                    <a:pt x="751"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2" name="Google Shape;16412;p83"/>
            <p:cNvSpPr/>
            <p:nvPr/>
          </p:nvSpPr>
          <p:spPr>
            <a:xfrm>
              <a:off x="8101641" y="2426335"/>
              <a:ext cx="102890" cy="102995"/>
            </a:xfrm>
            <a:custGeom>
              <a:avLst/>
              <a:gdLst/>
              <a:ahLst/>
              <a:cxnLst/>
              <a:rect l="l" t="t" r="r" b="b"/>
              <a:pathLst>
                <a:path w="3923" h="3927" extrusionOk="0">
                  <a:moveTo>
                    <a:pt x="1959" y="0"/>
                  </a:moveTo>
                  <a:cubicBezTo>
                    <a:pt x="1103" y="0"/>
                    <a:pt x="467" y="683"/>
                    <a:pt x="410" y="1525"/>
                  </a:cubicBezTo>
                  <a:cubicBezTo>
                    <a:pt x="376" y="1968"/>
                    <a:pt x="227" y="2820"/>
                    <a:pt x="39" y="3310"/>
                  </a:cubicBezTo>
                  <a:cubicBezTo>
                    <a:pt x="1" y="3421"/>
                    <a:pt x="49" y="3541"/>
                    <a:pt x="155" y="3590"/>
                  </a:cubicBezTo>
                  <a:cubicBezTo>
                    <a:pt x="515" y="3758"/>
                    <a:pt x="900" y="3869"/>
                    <a:pt x="1300" y="3926"/>
                  </a:cubicBezTo>
                  <a:lnTo>
                    <a:pt x="2628" y="3926"/>
                  </a:lnTo>
                  <a:cubicBezTo>
                    <a:pt x="3022" y="3869"/>
                    <a:pt x="3407" y="3758"/>
                    <a:pt x="3773" y="3590"/>
                  </a:cubicBezTo>
                  <a:cubicBezTo>
                    <a:pt x="3874" y="3541"/>
                    <a:pt x="3922" y="3416"/>
                    <a:pt x="3879" y="3310"/>
                  </a:cubicBezTo>
                  <a:cubicBezTo>
                    <a:pt x="3691" y="2820"/>
                    <a:pt x="3542" y="1968"/>
                    <a:pt x="3513" y="1525"/>
                  </a:cubicBezTo>
                  <a:cubicBezTo>
                    <a:pt x="3451" y="683"/>
                    <a:pt x="2815" y="0"/>
                    <a:pt x="1959"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83"/>
            <p:cNvSpPr/>
            <p:nvPr/>
          </p:nvSpPr>
          <p:spPr>
            <a:xfrm>
              <a:off x="8129547" y="2426335"/>
              <a:ext cx="74984" cy="102995"/>
            </a:xfrm>
            <a:custGeom>
              <a:avLst/>
              <a:gdLst/>
              <a:ahLst/>
              <a:cxnLst/>
              <a:rect l="l" t="t" r="r" b="b"/>
              <a:pathLst>
                <a:path w="2859" h="3927" extrusionOk="0">
                  <a:moveTo>
                    <a:pt x="890" y="0"/>
                  </a:moveTo>
                  <a:cubicBezTo>
                    <a:pt x="231" y="0"/>
                    <a:pt x="0" y="900"/>
                    <a:pt x="563" y="1232"/>
                  </a:cubicBezTo>
                  <a:cubicBezTo>
                    <a:pt x="582" y="1241"/>
                    <a:pt x="601" y="1251"/>
                    <a:pt x="621" y="1261"/>
                  </a:cubicBezTo>
                  <a:lnTo>
                    <a:pt x="1116" y="3926"/>
                  </a:lnTo>
                  <a:lnTo>
                    <a:pt x="1559" y="3926"/>
                  </a:lnTo>
                  <a:cubicBezTo>
                    <a:pt x="1954" y="3869"/>
                    <a:pt x="2339" y="3758"/>
                    <a:pt x="2699" y="3590"/>
                  </a:cubicBezTo>
                  <a:cubicBezTo>
                    <a:pt x="2805" y="3541"/>
                    <a:pt x="2858" y="3421"/>
                    <a:pt x="2815" y="3310"/>
                  </a:cubicBezTo>
                  <a:cubicBezTo>
                    <a:pt x="2627" y="2820"/>
                    <a:pt x="2478" y="1968"/>
                    <a:pt x="2449" y="1525"/>
                  </a:cubicBezTo>
                  <a:cubicBezTo>
                    <a:pt x="2387" y="683"/>
                    <a:pt x="1751" y="0"/>
                    <a:pt x="89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83"/>
            <p:cNvSpPr/>
            <p:nvPr/>
          </p:nvSpPr>
          <p:spPr>
            <a:xfrm>
              <a:off x="8100749" y="2506460"/>
              <a:ext cx="103153" cy="80151"/>
            </a:xfrm>
            <a:custGeom>
              <a:avLst/>
              <a:gdLst/>
              <a:ahLst/>
              <a:cxnLst/>
              <a:rect l="l" t="t" r="r" b="b"/>
              <a:pathLst>
                <a:path w="3933" h="3056" extrusionOk="0">
                  <a:moveTo>
                    <a:pt x="1305" y="0"/>
                  </a:moveTo>
                  <a:lnTo>
                    <a:pt x="1305" y="655"/>
                  </a:lnTo>
                  <a:cubicBezTo>
                    <a:pt x="1310" y="818"/>
                    <a:pt x="1214" y="972"/>
                    <a:pt x="1064" y="1045"/>
                  </a:cubicBezTo>
                  <a:lnTo>
                    <a:pt x="362" y="1396"/>
                  </a:lnTo>
                  <a:cubicBezTo>
                    <a:pt x="140" y="1511"/>
                    <a:pt x="1" y="1737"/>
                    <a:pt x="1" y="1983"/>
                  </a:cubicBezTo>
                  <a:lnTo>
                    <a:pt x="1" y="3056"/>
                  </a:lnTo>
                  <a:lnTo>
                    <a:pt x="3932" y="3056"/>
                  </a:lnTo>
                  <a:lnTo>
                    <a:pt x="3932" y="1983"/>
                  </a:lnTo>
                  <a:cubicBezTo>
                    <a:pt x="3927" y="1733"/>
                    <a:pt x="3788" y="1507"/>
                    <a:pt x="3566" y="1396"/>
                  </a:cubicBezTo>
                  <a:lnTo>
                    <a:pt x="2859" y="1045"/>
                  </a:lnTo>
                  <a:cubicBezTo>
                    <a:pt x="2710" y="972"/>
                    <a:pt x="2619" y="818"/>
                    <a:pt x="2619" y="655"/>
                  </a:cubicBezTo>
                  <a:lnTo>
                    <a:pt x="261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83"/>
            <p:cNvSpPr/>
            <p:nvPr/>
          </p:nvSpPr>
          <p:spPr>
            <a:xfrm>
              <a:off x="8100749" y="2531822"/>
              <a:ext cx="103153" cy="54789"/>
            </a:xfrm>
            <a:custGeom>
              <a:avLst/>
              <a:gdLst/>
              <a:ahLst/>
              <a:cxnLst/>
              <a:rect l="l" t="t" r="r" b="b"/>
              <a:pathLst>
                <a:path w="3933" h="2089" extrusionOk="0">
                  <a:moveTo>
                    <a:pt x="1175" y="1"/>
                  </a:moveTo>
                  <a:cubicBezTo>
                    <a:pt x="1146" y="29"/>
                    <a:pt x="1108" y="58"/>
                    <a:pt x="1069" y="78"/>
                  </a:cubicBezTo>
                  <a:lnTo>
                    <a:pt x="362" y="429"/>
                  </a:lnTo>
                  <a:cubicBezTo>
                    <a:pt x="140" y="544"/>
                    <a:pt x="1" y="770"/>
                    <a:pt x="1" y="1016"/>
                  </a:cubicBezTo>
                  <a:lnTo>
                    <a:pt x="1" y="2089"/>
                  </a:lnTo>
                  <a:lnTo>
                    <a:pt x="3932" y="2089"/>
                  </a:lnTo>
                  <a:lnTo>
                    <a:pt x="3932" y="1016"/>
                  </a:lnTo>
                  <a:cubicBezTo>
                    <a:pt x="3932" y="770"/>
                    <a:pt x="3793" y="544"/>
                    <a:pt x="3571" y="429"/>
                  </a:cubicBezTo>
                  <a:lnTo>
                    <a:pt x="2864" y="78"/>
                  </a:lnTo>
                  <a:cubicBezTo>
                    <a:pt x="2821" y="58"/>
                    <a:pt x="2787" y="29"/>
                    <a:pt x="2753" y="1"/>
                  </a:cubicBezTo>
                  <a:lnTo>
                    <a:pt x="2503" y="280"/>
                  </a:lnTo>
                  <a:cubicBezTo>
                    <a:pt x="2364" y="446"/>
                    <a:pt x="2165" y="529"/>
                    <a:pt x="1966" y="529"/>
                  </a:cubicBezTo>
                  <a:cubicBezTo>
                    <a:pt x="1767" y="529"/>
                    <a:pt x="1567" y="446"/>
                    <a:pt x="1425" y="280"/>
                  </a:cubicBezTo>
                  <a:lnTo>
                    <a:pt x="1175"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83"/>
            <p:cNvSpPr/>
            <p:nvPr/>
          </p:nvSpPr>
          <p:spPr>
            <a:xfrm>
              <a:off x="8118059" y="2461506"/>
              <a:ext cx="68532" cy="56468"/>
            </a:xfrm>
            <a:custGeom>
              <a:avLst/>
              <a:gdLst/>
              <a:ahLst/>
              <a:cxnLst/>
              <a:rect l="l" t="t" r="r" b="b"/>
              <a:pathLst>
                <a:path w="2613" h="2153" extrusionOk="0">
                  <a:moveTo>
                    <a:pt x="1002" y="0"/>
                  </a:moveTo>
                  <a:cubicBezTo>
                    <a:pt x="920" y="0"/>
                    <a:pt x="841" y="50"/>
                    <a:pt x="809" y="127"/>
                  </a:cubicBezTo>
                  <a:cubicBezTo>
                    <a:pt x="732" y="276"/>
                    <a:pt x="630" y="410"/>
                    <a:pt x="505" y="521"/>
                  </a:cubicBezTo>
                  <a:cubicBezTo>
                    <a:pt x="457" y="564"/>
                    <a:pt x="409" y="603"/>
                    <a:pt x="351" y="641"/>
                  </a:cubicBezTo>
                  <a:cubicBezTo>
                    <a:pt x="92" y="824"/>
                    <a:pt x="0" y="1171"/>
                    <a:pt x="145" y="1459"/>
                  </a:cubicBezTo>
                  <a:cubicBezTo>
                    <a:pt x="375" y="1883"/>
                    <a:pt x="818" y="2152"/>
                    <a:pt x="1304" y="2152"/>
                  </a:cubicBezTo>
                  <a:cubicBezTo>
                    <a:pt x="1987" y="2148"/>
                    <a:pt x="2555" y="1623"/>
                    <a:pt x="2608" y="940"/>
                  </a:cubicBezTo>
                  <a:cubicBezTo>
                    <a:pt x="2613" y="872"/>
                    <a:pt x="2584" y="810"/>
                    <a:pt x="2536" y="767"/>
                  </a:cubicBezTo>
                  <a:cubicBezTo>
                    <a:pt x="2103" y="406"/>
                    <a:pt x="1598" y="146"/>
                    <a:pt x="1049" y="6"/>
                  </a:cubicBezTo>
                  <a:cubicBezTo>
                    <a:pt x="1033" y="2"/>
                    <a:pt x="1018" y="0"/>
                    <a:pt x="100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83"/>
            <p:cNvSpPr/>
            <p:nvPr/>
          </p:nvSpPr>
          <p:spPr>
            <a:xfrm>
              <a:off x="8118164" y="2461611"/>
              <a:ext cx="68428" cy="55865"/>
            </a:xfrm>
            <a:custGeom>
              <a:avLst/>
              <a:gdLst/>
              <a:ahLst/>
              <a:cxnLst/>
              <a:rect l="l" t="t" r="r" b="b"/>
              <a:pathLst>
                <a:path w="2609" h="2130" extrusionOk="0">
                  <a:moveTo>
                    <a:pt x="998" y="1"/>
                  </a:moveTo>
                  <a:cubicBezTo>
                    <a:pt x="914" y="1"/>
                    <a:pt x="836" y="48"/>
                    <a:pt x="800" y="127"/>
                  </a:cubicBezTo>
                  <a:cubicBezTo>
                    <a:pt x="747" y="233"/>
                    <a:pt x="684" y="329"/>
                    <a:pt x="602" y="416"/>
                  </a:cubicBezTo>
                  <a:cubicBezTo>
                    <a:pt x="569" y="450"/>
                    <a:pt x="540" y="483"/>
                    <a:pt x="501" y="517"/>
                  </a:cubicBezTo>
                  <a:cubicBezTo>
                    <a:pt x="458" y="560"/>
                    <a:pt x="410" y="599"/>
                    <a:pt x="357" y="633"/>
                  </a:cubicBezTo>
                  <a:cubicBezTo>
                    <a:pt x="49" y="840"/>
                    <a:pt x="1" y="1234"/>
                    <a:pt x="193" y="1537"/>
                  </a:cubicBezTo>
                  <a:cubicBezTo>
                    <a:pt x="396" y="1855"/>
                    <a:pt x="728" y="2071"/>
                    <a:pt x="1098" y="2129"/>
                  </a:cubicBezTo>
                  <a:cubicBezTo>
                    <a:pt x="838" y="1946"/>
                    <a:pt x="646" y="1706"/>
                    <a:pt x="646" y="1273"/>
                  </a:cubicBezTo>
                  <a:lnTo>
                    <a:pt x="646" y="1104"/>
                  </a:lnTo>
                  <a:cubicBezTo>
                    <a:pt x="694" y="1066"/>
                    <a:pt x="742" y="1032"/>
                    <a:pt x="795" y="984"/>
                  </a:cubicBezTo>
                  <a:cubicBezTo>
                    <a:pt x="915" y="878"/>
                    <a:pt x="1021" y="753"/>
                    <a:pt x="1108" y="618"/>
                  </a:cubicBezTo>
                  <a:cubicBezTo>
                    <a:pt x="1521" y="748"/>
                    <a:pt x="1906" y="955"/>
                    <a:pt x="2243" y="1239"/>
                  </a:cubicBezTo>
                  <a:cubicBezTo>
                    <a:pt x="2287" y="1273"/>
                    <a:pt x="2344" y="1326"/>
                    <a:pt x="2465" y="1436"/>
                  </a:cubicBezTo>
                  <a:cubicBezTo>
                    <a:pt x="2542" y="1316"/>
                    <a:pt x="2594" y="1075"/>
                    <a:pt x="2604" y="936"/>
                  </a:cubicBezTo>
                  <a:cubicBezTo>
                    <a:pt x="2609" y="873"/>
                    <a:pt x="2580" y="806"/>
                    <a:pt x="2532" y="767"/>
                  </a:cubicBezTo>
                  <a:cubicBezTo>
                    <a:pt x="2099" y="402"/>
                    <a:pt x="1594" y="142"/>
                    <a:pt x="1050" y="7"/>
                  </a:cubicBezTo>
                  <a:cubicBezTo>
                    <a:pt x="1033" y="3"/>
                    <a:pt x="1015" y="1"/>
                    <a:pt x="99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83"/>
            <p:cNvSpPr/>
            <p:nvPr/>
          </p:nvSpPr>
          <p:spPr>
            <a:xfrm>
              <a:off x="8100644" y="2548109"/>
              <a:ext cx="22975" cy="38502"/>
            </a:xfrm>
            <a:custGeom>
              <a:avLst/>
              <a:gdLst/>
              <a:ahLst/>
              <a:cxnLst/>
              <a:rect l="l" t="t" r="r" b="b"/>
              <a:pathLst>
                <a:path w="876" h="1468" extrusionOk="0">
                  <a:moveTo>
                    <a:pt x="135" y="0"/>
                  </a:moveTo>
                  <a:cubicBezTo>
                    <a:pt x="48" y="116"/>
                    <a:pt x="0" y="255"/>
                    <a:pt x="0" y="395"/>
                  </a:cubicBezTo>
                  <a:lnTo>
                    <a:pt x="0" y="1468"/>
                  </a:lnTo>
                  <a:lnTo>
                    <a:pt x="876" y="1468"/>
                  </a:lnTo>
                  <a:lnTo>
                    <a:pt x="876" y="804"/>
                  </a:lnTo>
                  <a:cubicBezTo>
                    <a:pt x="876" y="674"/>
                    <a:pt x="813" y="549"/>
                    <a:pt x="712" y="467"/>
                  </a:cubicBezTo>
                  <a:lnTo>
                    <a:pt x="135"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83"/>
            <p:cNvSpPr/>
            <p:nvPr/>
          </p:nvSpPr>
          <p:spPr>
            <a:xfrm>
              <a:off x="8180769" y="2548109"/>
              <a:ext cx="23002" cy="38502"/>
            </a:xfrm>
            <a:custGeom>
              <a:avLst/>
              <a:gdLst/>
              <a:ahLst/>
              <a:cxnLst/>
              <a:rect l="l" t="t" r="r" b="b"/>
              <a:pathLst>
                <a:path w="877" h="1468" extrusionOk="0">
                  <a:moveTo>
                    <a:pt x="742" y="0"/>
                  </a:moveTo>
                  <a:lnTo>
                    <a:pt x="164" y="467"/>
                  </a:lnTo>
                  <a:cubicBezTo>
                    <a:pt x="63" y="549"/>
                    <a:pt x="1" y="674"/>
                    <a:pt x="1" y="804"/>
                  </a:cubicBezTo>
                  <a:lnTo>
                    <a:pt x="1" y="1468"/>
                  </a:lnTo>
                  <a:lnTo>
                    <a:pt x="876" y="1468"/>
                  </a:lnTo>
                  <a:lnTo>
                    <a:pt x="876" y="395"/>
                  </a:lnTo>
                  <a:cubicBezTo>
                    <a:pt x="876" y="255"/>
                    <a:pt x="828" y="116"/>
                    <a:pt x="74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83"/>
            <p:cNvSpPr/>
            <p:nvPr/>
          </p:nvSpPr>
          <p:spPr>
            <a:xfrm>
              <a:off x="8009005" y="2598072"/>
              <a:ext cx="45846" cy="40049"/>
            </a:xfrm>
            <a:custGeom>
              <a:avLst/>
              <a:gdLst/>
              <a:ahLst/>
              <a:cxnLst/>
              <a:rect l="l" t="t" r="r" b="b"/>
              <a:pathLst>
                <a:path w="1748" h="1527" extrusionOk="0">
                  <a:moveTo>
                    <a:pt x="877" y="1"/>
                  </a:moveTo>
                  <a:cubicBezTo>
                    <a:pt x="395" y="1"/>
                    <a:pt x="1" y="342"/>
                    <a:pt x="1" y="766"/>
                  </a:cubicBezTo>
                  <a:cubicBezTo>
                    <a:pt x="1" y="1184"/>
                    <a:pt x="395" y="1526"/>
                    <a:pt x="877" y="1526"/>
                  </a:cubicBezTo>
                  <a:cubicBezTo>
                    <a:pt x="1358" y="1526"/>
                    <a:pt x="1747" y="1184"/>
                    <a:pt x="1747" y="766"/>
                  </a:cubicBezTo>
                  <a:cubicBezTo>
                    <a:pt x="1747" y="342"/>
                    <a:pt x="1358" y="1"/>
                    <a:pt x="877"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83"/>
            <p:cNvSpPr/>
            <p:nvPr/>
          </p:nvSpPr>
          <p:spPr>
            <a:xfrm>
              <a:off x="8009005" y="2598072"/>
              <a:ext cx="31578" cy="40049"/>
            </a:xfrm>
            <a:custGeom>
              <a:avLst/>
              <a:gdLst/>
              <a:ahLst/>
              <a:cxnLst/>
              <a:rect l="l" t="t" r="r" b="b"/>
              <a:pathLst>
                <a:path w="1204" h="1527" extrusionOk="0">
                  <a:moveTo>
                    <a:pt x="877" y="1"/>
                  </a:moveTo>
                  <a:cubicBezTo>
                    <a:pt x="395" y="1"/>
                    <a:pt x="1" y="342"/>
                    <a:pt x="1" y="766"/>
                  </a:cubicBezTo>
                  <a:cubicBezTo>
                    <a:pt x="1" y="1184"/>
                    <a:pt x="395" y="1526"/>
                    <a:pt x="877" y="1526"/>
                  </a:cubicBezTo>
                  <a:cubicBezTo>
                    <a:pt x="987" y="1526"/>
                    <a:pt x="1098" y="1507"/>
                    <a:pt x="1204" y="1473"/>
                  </a:cubicBezTo>
                  <a:cubicBezTo>
                    <a:pt x="881" y="1358"/>
                    <a:pt x="655" y="1088"/>
                    <a:pt x="655" y="766"/>
                  </a:cubicBezTo>
                  <a:cubicBezTo>
                    <a:pt x="655" y="443"/>
                    <a:pt x="881" y="169"/>
                    <a:pt x="1204" y="59"/>
                  </a:cubicBezTo>
                  <a:cubicBezTo>
                    <a:pt x="1098" y="20"/>
                    <a:pt x="987" y="1"/>
                    <a:pt x="87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83"/>
            <p:cNvSpPr/>
            <p:nvPr/>
          </p:nvSpPr>
          <p:spPr>
            <a:xfrm>
              <a:off x="7980496" y="2701068"/>
              <a:ext cx="103127" cy="80282"/>
            </a:xfrm>
            <a:custGeom>
              <a:avLst/>
              <a:gdLst/>
              <a:ahLst/>
              <a:cxnLst/>
              <a:rect l="l" t="t" r="r" b="b"/>
              <a:pathLst>
                <a:path w="3932" h="3061" extrusionOk="0">
                  <a:moveTo>
                    <a:pt x="1309" y="0"/>
                  </a:moveTo>
                  <a:lnTo>
                    <a:pt x="1309" y="659"/>
                  </a:lnTo>
                  <a:cubicBezTo>
                    <a:pt x="1309" y="823"/>
                    <a:pt x="1218" y="972"/>
                    <a:pt x="1069" y="1049"/>
                  </a:cubicBezTo>
                  <a:lnTo>
                    <a:pt x="361" y="1400"/>
                  </a:lnTo>
                  <a:cubicBezTo>
                    <a:pt x="140" y="1511"/>
                    <a:pt x="0" y="1737"/>
                    <a:pt x="0" y="1987"/>
                  </a:cubicBezTo>
                  <a:lnTo>
                    <a:pt x="0" y="3060"/>
                  </a:lnTo>
                  <a:lnTo>
                    <a:pt x="3932" y="3060"/>
                  </a:lnTo>
                  <a:lnTo>
                    <a:pt x="3932" y="1987"/>
                  </a:lnTo>
                  <a:cubicBezTo>
                    <a:pt x="3932" y="1737"/>
                    <a:pt x="3787" y="1511"/>
                    <a:pt x="3566" y="1400"/>
                  </a:cubicBezTo>
                  <a:lnTo>
                    <a:pt x="2863" y="1049"/>
                  </a:lnTo>
                  <a:cubicBezTo>
                    <a:pt x="2714" y="972"/>
                    <a:pt x="2618" y="823"/>
                    <a:pt x="2623" y="659"/>
                  </a:cubicBezTo>
                  <a:lnTo>
                    <a:pt x="26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83"/>
            <p:cNvSpPr/>
            <p:nvPr/>
          </p:nvSpPr>
          <p:spPr>
            <a:xfrm>
              <a:off x="7980365" y="2726430"/>
              <a:ext cx="103127" cy="54920"/>
            </a:xfrm>
            <a:custGeom>
              <a:avLst/>
              <a:gdLst/>
              <a:ahLst/>
              <a:cxnLst/>
              <a:rect l="l" t="t" r="r" b="b"/>
              <a:pathLst>
                <a:path w="3932" h="2094" extrusionOk="0">
                  <a:moveTo>
                    <a:pt x="2758" y="0"/>
                  </a:moveTo>
                  <a:lnTo>
                    <a:pt x="2507" y="284"/>
                  </a:lnTo>
                  <a:cubicBezTo>
                    <a:pt x="2366" y="450"/>
                    <a:pt x="2166" y="533"/>
                    <a:pt x="1967" y="533"/>
                  </a:cubicBezTo>
                  <a:cubicBezTo>
                    <a:pt x="1768" y="533"/>
                    <a:pt x="1569" y="450"/>
                    <a:pt x="1430" y="284"/>
                  </a:cubicBezTo>
                  <a:lnTo>
                    <a:pt x="1179" y="5"/>
                  </a:lnTo>
                  <a:cubicBezTo>
                    <a:pt x="1146" y="34"/>
                    <a:pt x="1112" y="63"/>
                    <a:pt x="1069" y="82"/>
                  </a:cubicBezTo>
                  <a:lnTo>
                    <a:pt x="361" y="433"/>
                  </a:lnTo>
                  <a:cubicBezTo>
                    <a:pt x="140" y="544"/>
                    <a:pt x="1" y="770"/>
                    <a:pt x="1" y="1020"/>
                  </a:cubicBezTo>
                  <a:lnTo>
                    <a:pt x="1" y="2093"/>
                  </a:lnTo>
                  <a:lnTo>
                    <a:pt x="3932" y="2093"/>
                  </a:lnTo>
                  <a:lnTo>
                    <a:pt x="3932" y="1020"/>
                  </a:lnTo>
                  <a:cubicBezTo>
                    <a:pt x="3932" y="770"/>
                    <a:pt x="3792" y="544"/>
                    <a:pt x="3571" y="433"/>
                  </a:cubicBezTo>
                  <a:lnTo>
                    <a:pt x="2868" y="82"/>
                  </a:lnTo>
                  <a:cubicBezTo>
                    <a:pt x="2825" y="58"/>
                    <a:pt x="2791" y="34"/>
                    <a:pt x="2758"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83"/>
            <p:cNvSpPr/>
            <p:nvPr/>
          </p:nvSpPr>
          <p:spPr>
            <a:xfrm>
              <a:off x="7991852" y="2620917"/>
              <a:ext cx="80151" cy="80177"/>
            </a:xfrm>
            <a:custGeom>
              <a:avLst/>
              <a:gdLst/>
              <a:ahLst/>
              <a:cxnLst/>
              <a:rect l="l" t="t" r="r" b="b"/>
              <a:pathLst>
                <a:path w="3056" h="3057" extrusionOk="0">
                  <a:moveTo>
                    <a:pt x="1531" y="1"/>
                  </a:moveTo>
                  <a:cubicBezTo>
                    <a:pt x="684" y="1"/>
                    <a:pt x="0" y="684"/>
                    <a:pt x="0" y="1531"/>
                  </a:cubicBezTo>
                  <a:cubicBezTo>
                    <a:pt x="0" y="2373"/>
                    <a:pt x="684" y="3056"/>
                    <a:pt x="1531" y="3056"/>
                  </a:cubicBezTo>
                  <a:cubicBezTo>
                    <a:pt x="2373" y="3056"/>
                    <a:pt x="3056" y="2373"/>
                    <a:pt x="3056" y="1531"/>
                  </a:cubicBezTo>
                  <a:cubicBezTo>
                    <a:pt x="3056" y="684"/>
                    <a:pt x="2373" y="1"/>
                    <a:pt x="153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83"/>
            <p:cNvSpPr/>
            <p:nvPr/>
          </p:nvSpPr>
          <p:spPr>
            <a:xfrm>
              <a:off x="8006645" y="2620917"/>
              <a:ext cx="67011" cy="72204"/>
            </a:xfrm>
            <a:custGeom>
              <a:avLst/>
              <a:gdLst/>
              <a:ahLst/>
              <a:cxnLst/>
              <a:rect l="l" t="t" r="r" b="b"/>
              <a:pathLst>
                <a:path w="2555" h="2753" extrusionOk="0">
                  <a:moveTo>
                    <a:pt x="971" y="1"/>
                  </a:moveTo>
                  <a:cubicBezTo>
                    <a:pt x="244" y="1"/>
                    <a:pt x="1" y="1007"/>
                    <a:pt x="659" y="1329"/>
                  </a:cubicBezTo>
                  <a:cubicBezTo>
                    <a:pt x="678" y="1338"/>
                    <a:pt x="697" y="1348"/>
                    <a:pt x="716" y="1353"/>
                  </a:cubicBezTo>
                  <a:lnTo>
                    <a:pt x="1477" y="2729"/>
                  </a:lnTo>
                  <a:cubicBezTo>
                    <a:pt x="1477" y="2729"/>
                    <a:pt x="1679" y="2743"/>
                    <a:pt x="1886" y="2753"/>
                  </a:cubicBezTo>
                  <a:cubicBezTo>
                    <a:pt x="2328" y="2416"/>
                    <a:pt x="2554" y="1868"/>
                    <a:pt x="2477" y="1319"/>
                  </a:cubicBezTo>
                  <a:cubicBezTo>
                    <a:pt x="2391" y="689"/>
                    <a:pt x="1924" y="179"/>
                    <a:pt x="1303" y="39"/>
                  </a:cubicBezTo>
                  <a:cubicBezTo>
                    <a:pt x="1198" y="15"/>
                    <a:pt x="1087" y="1"/>
                    <a:pt x="976" y="1"/>
                  </a:cubicBezTo>
                  <a:cubicBezTo>
                    <a:pt x="974" y="1"/>
                    <a:pt x="973" y="1"/>
                    <a:pt x="97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83"/>
            <p:cNvSpPr/>
            <p:nvPr/>
          </p:nvSpPr>
          <p:spPr>
            <a:xfrm>
              <a:off x="7997780" y="2656219"/>
              <a:ext cx="68559" cy="56337"/>
            </a:xfrm>
            <a:custGeom>
              <a:avLst/>
              <a:gdLst/>
              <a:ahLst/>
              <a:cxnLst/>
              <a:rect l="l" t="t" r="r" b="b"/>
              <a:pathLst>
                <a:path w="2614" h="2148" extrusionOk="0">
                  <a:moveTo>
                    <a:pt x="1003" y="1"/>
                  </a:moveTo>
                  <a:cubicBezTo>
                    <a:pt x="920" y="1"/>
                    <a:pt x="845" y="47"/>
                    <a:pt x="809" y="127"/>
                  </a:cubicBezTo>
                  <a:cubicBezTo>
                    <a:pt x="737" y="276"/>
                    <a:pt x="631" y="411"/>
                    <a:pt x="506" y="522"/>
                  </a:cubicBezTo>
                  <a:cubicBezTo>
                    <a:pt x="458" y="565"/>
                    <a:pt x="410" y="603"/>
                    <a:pt x="357" y="642"/>
                  </a:cubicBezTo>
                  <a:cubicBezTo>
                    <a:pt x="92" y="820"/>
                    <a:pt x="1" y="1171"/>
                    <a:pt x="150" y="1455"/>
                  </a:cubicBezTo>
                  <a:cubicBezTo>
                    <a:pt x="376" y="1883"/>
                    <a:pt x="819" y="2148"/>
                    <a:pt x="1305" y="2148"/>
                  </a:cubicBezTo>
                  <a:cubicBezTo>
                    <a:pt x="1988" y="2148"/>
                    <a:pt x="2560" y="1624"/>
                    <a:pt x="2609" y="940"/>
                  </a:cubicBezTo>
                  <a:cubicBezTo>
                    <a:pt x="2613" y="873"/>
                    <a:pt x="2589" y="810"/>
                    <a:pt x="2536" y="767"/>
                  </a:cubicBezTo>
                  <a:cubicBezTo>
                    <a:pt x="2103" y="406"/>
                    <a:pt x="1598" y="146"/>
                    <a:pt x="1054" y="7"/>
                  </a:cubicBezTo>
                  <a:cubicBezTo>
                    <a:pt x="1037" y="3"/>
                    <a:pt x="1020" y="1"/>
                    <a:pt x="100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83"/>
            <p:cNvSpPr/>
            <p:nvPr/>
          </p:nvSpPr>
          <p:spPr>
            <a:xfrm>
              <a:off x="7997911" y="2656219"/>
              <a:ext cx="68428" cy="55969"/>
            </a:xfrm>
            <a:custGeom>
              <a:avLst/>
              <a:gdLst/>
              <a:ahLst/>
              <a:cxnLst/>
              <a:rect l="l" t="t" r="r" b="b"/>
              <a:pathLst>
                <a:path w="2609" h="2134" extrusionOk="0">
                  <a:moveTo>
                    <a:pt x="1000" y="1"/>
                  </a:moveTo>
                  <a:cubicBezTo>
                    <a:pt x="916" y="1"/>
                    <a:pt x="836" y="51"/>
                    <a:pt x="804" y="127"/>
                  </a:cubicBezTo>
                  <a:cubicBezTo>
                    <a:pt x="751" y="233"/>
                    <a:pt x="684" y="334"/>
                    <a:pt x="602" y="421"/>
                  </a:cubicBezTo>
                  <a:cubicBezTo>
                    <a:pt x="573" y="454"/>
                    <a:pt x="539" y="488"/>
                    <a:pt x="501" y="522"/>
                  </a:cubicBezTo>
                  <a:cubicBezTo>
                    <a:pt x="457" y="560"/>
                    <a:pt x="409" y="603"/>
                    <a:pt x="356" y="637"/>
                  </a:cubicBezTo>
                  <a:cubicBezTo>
                    <a:pt x="53" y="844"/>
                    <a:pt x="0" y="1239"/>
                    <a:pt x="193" y="1537"/>
                  </a:cubicBezTo>
                  <a:cubicBezTo>
                    <a:pt x="395" y="1859"/>
                    <a:pt x="727" y="2076"/>
                    <a:pt x="1102" y="2134"/>
                  </a:cubicBezTo>
                  <a:cubicBezTo>
                    <a:pt x="838" y="1951"/>
                    <a:pt x="645" y="1710"/>
                    <a:pt x="645" y="1277"/>
                  </a:cubicBezTo>
                  <a:lnTo>
                    <a:pt x="645" y="1109"/>
                  </a:lnTo>
                  <a:cubicBezTo>
                    <a:pt x="693" y="1070"/>
                    <a:pt x="741" y="1036"/>
                    <a:pt x="794" y="988"/>
                  </a:cubicBezTo>
                  <a:cubicBezTo>
                    <a:pt x="915" y="883"/>
                    <a:pt x="1020" y="757"/>
                    <a:pt x="1107" y="623"/>
                  </a:cubicBezTo>
                  <a:cubicBezTo>
                    <a:pt x="1521" y="748"/>
                    <a:pt x="1911" y="960"/>
                    <a:pt x="2243" y="1239"/>
                  </a:cubicBezTo>
                  <a:cubicBezTo>
                    <a:pt x="2286" y="1277"/>
                    <a:pt x="2344" y="1325"/>
                    <a:pt x="2464" y="1441"/>
                  </a:cubicBezTo>
                  <a:cubicBezTo>
                    <a:pt x="2541" y="1320"/>
                    <a:pt x="2594" y="1080"/>
                    <a:pt x="2604" y="940"/>
                  </a:cubicBezTo>
                  <a:cubicBezTo>
                    <a:pt x="2608" y="873"/>
                    <a:pt x="2579" y="810"/>
                    <a:pt x="2531" y="767"/>
                  </a:cubicBezTo>
                  <a:cubicBezTo>
                    <a:pt x="2098" y="406"/>
                    <a:pt x="1593" y="146"/>
                    <a:pt x="1049" y="7"/>
                  </a:cubicBezTo>
                  <a:cubicBezTo>
                    <a:pt x="1033" y="3"/>
                    <a:pt x="1016" y="1"/>
                    <a:pt x="10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83"/>
            <p:cNvSpPr/>
            <p:nvPr/>
          </p:nvSpPr>
          <p:spPr>
            <a:xfrm>
              <a:off x="7980365" y="2742822"/>
              <a:ext cx="23002" cy="38528"/>
            </a:xfrm>
            <a:custGeom>
              <a:avLst/>
              <a:gdLst/>
              <a:ahLst/>
              <a:cxnLst/>
              <a:rect l="l" t="t" r="r" b="b"/>
              <a:pathLst>
                <a:path w="877" h="1469" extrusionOk="0">
                  <a:moveTo>
                    <a:pt x="135" y="1"/>
                  </a:moveTo>
                  <a:cubicBezTo>
                    <a:pt x="49" y="116"/>
                    <a:pt x="5" y="251"/>
                    <a:pt x="1" y="395"/>
                  </a:cubicBezTo>
                  <a:lnTo>
                    <a:pt x="1" y="1468"/>
                  </a:lnTo>
                  <a:lnTo>
                    <a:pt x="876" y="1468"/>
                  </a:lnTo>
                  <a:lnTo>
                    <a:pt x="876" y="804"/>
                  </a:lnTo>
                  <a:cubicBezTo>
                    <a:pt x="876" y="670"/>
                    <a:pt x="819" y="545"/>
                    <a:pt x="713" y="463"/>
                  </a:cubicBezTo>
                  <a:lnTo>
                    <a:pt x="135"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83"/>
            <p:cNvSpPr/>
            <p:nvPr/>
          </p:nvSpPr>
          <p:spPr>
            <a:xfrm>
              <a:off x="8060621" y="2742822"/>
              <a:ext cx="22870" cy="38528"/>
            </a:xfrm>
            <a:custGeom>
              <a:avLst/>
              <a:gdLst/>
              <a:ahLst/>
              <a:cxnLst/>
              <a:rect l="l" t="t" r="r" b="b"/>
              <a:pathLst>
                <a:path w="872" h="1469" extrusionOk="0">
                  <a:moveTo>
                    <a:pt x="742" y="1"/>
                  </a:moveTo>
                  <a:lnTo>
                    <a:pt x="164" y="463"/>
                  </a:lnTo>
                  <a:cubicBezTo>
                    <a:pt x="59" y="545"/>
                    <a:pt x="1" y="670"/>
                    <a:pt x="1" y="804"/>
                  </a:cubicBezTo>
                  <a:lnTo>
                    <a:pt x="1" y="1468"/>
                  </a:lnTo>
                  <a:lnTo>
                    <a:pt x="872" y="1468"/>
                  </a:lnTo>
                  <a:lnTo>
                    <a:pt x="872" y="395"/>
                  </a:lnTo>
                  <a:cubicBezTo>
                    <a:pt x="872" y="251"/>
                    <a:pt x="824" y="116"/>
                    <a:pt x="742"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83"/>
            <p:cNvSpPr/>
            <p:nvPr/>
          </p:nvSpPr>
          <p:spPr>
            <a:xfrm>
              <a:off x="7975067" y="2592643"/>
              <a:ext cx="113985" cy="194293"/>
            </a:xfrm>
            <a:custGeom>
              <a:avLst/>
              <a:gdLst/>
              <a:ahLst/>
              <a:cxnLst/>
              <a:rect l="l" t="t" r="r" b="b"/>
              <a:pathLst>
                <a:path w="4346" h="7408" extrusionOk="0">
                  <a:moveTo>
                    <a:pt x="2171" y="410"/>
                  </a:moveTo>
                  <a:cubicBezTo>
                    <a:pt x="2536" y="410"/>
                    <a:pt x="2839" y="660"/>
                    <a:pt x="2839" y="973"/>
                  </a:cubicBezTo>
                  <a:lnTo>
                    <a:pt x="2839" y="1011"/>
                  </a:lnTo>
                  <a:cubicBezTo>
                    <a:pt x="2625" y="920"/>
                    <a:pt x="2398" y="874"/>
                    <a:pt x="2171" y="874"/>
                  </a:cubicBezTo>
                  <a:cubicBezTo>
                    <a:pt x="1943" y="874"/>
                    <a:pt x="1716" y="920"/>
                    <a:pt x="1502" y="1011"/>
                  </a:cubicBezTo>
                  <a:cubicBezTo>
                    <a:pt x="1507" y="997"/>
                    <a:pt x="1502" y="982"/>
                    <a:pt x="1502" y="973"/>
                  </a:cubicBezTo>
                  <a:cubicBezTo>
                    <a:pt x="1502" y="660"/>
                    <a:pt x="1800" y="410"/>
                    <a:pt x="2171" y="410"/>
                  </a:cubicBezTo>
                  <a:close/>
                  <a:moveTo>
                    <a:pt x="2173" y="1281"/>
                  </a:moveTo>
                  <a:cubicBezTo>
                    <a:pt x="3058" y="1281"/>
                    <a:pt x="3713" y="2154"/>
                    <a:pt x="3426" y="3023"/>
                  </a:cubicBezTo>
                  <a:cubicBezTo>
                    <a:pt x="2849" y="2431"/>
                    <a:pt x="1824" y="2200"/>
                    <a:pt x="1776" y="2190"/>
                  </a:cubicBezTo>
                  <a:cubicBezTo>
                    <a:pt x="1761" y="2187"/>
                    <a:pt x="1746" y="2185"/>
                    <a:pt x="1730" y="2185"/>
                  </a:cubicBezTo>
                  <a:cubicBezTo>
                    <a:pt x="1685" y="2185"/>
                    <a:pt x="1639" y="2200"/>
                    <a:pt x="1603" y="2229"/>
                  </a:cubicBezTo>
                  <a:cubicBezTo>
                    <a:pt x="1555" y="2267"/>
                    <a:pt x="1526" y="2325"/>
                    <a:pt x="1531" y="2387"/>
                  </a:cubicBezTo>
                  <a:cubicBezTo>
                    <a:pt x="1511" y="2503"/>
                    <a:pt x="1458" y="2604"/>
                    <a:pt x="1372" y="2681"/>
                  </a:cubicBezTo>
                  <a:cubicBezTo>
                    <a:pt x="1207" y="2827"/>
                    <a:pt x="1348" y="3043"/>
                    <a:pt x="1510" y="3043"/>
                  </a:cubicBezTo>
                  <a:cubicBezTo>
                    <a:pt x="1561" y="3043"/>
                    <a:pt x="1614" y="3022"/>
                    <a:pt x="1661" y="2970"/>
                  </a:cubicBezTo>
                  <a:cubicBezTo>
                    <a:pt x="1757" y="2878"/>
                    <a:pt x="1829" y="2763"/>
                    <a:pt x="1882" y="2638"/>
                  </a:cubicBezTo>
                  <a:cubicBezTo>
                    <a:pt x="2223" y="2744"/>
                    <a:pt x="2940" y="2999"/>
                    <a:pt x="3258" y="3451"/>
                  </a:cubicBezTo>
                  <a:cubicBezTo>
                    <a:pt x="3164" y="3982"/>
                    <a:pt x="2708" y="4366"/>
                    <a:pt x="2176" y="4366"/>
                  </a:cubicBezTo>
                  <a:cubicBezTo>
                    <a:pt x="2163" y="4366"/>
                    <a:pt x="2150" y="4366"/>
                    <a:pt x="2137" y="4365"/>
                  </a:cubicBezTo>
                  <a:cubicBezTo>
                    <a:pt x="1584" y="4351"/>
                    <a:pt x="1131" y="3927"/>
                    <a:pt x="1073" y="3384"/>
                  </a:cubicBezTo>
                  <a:lnTo>
                    <a:pt x="1069" y="3384"/>
                  </a:lnTo>
                  <a:cubicBezTo>
                    <a:pt x="1069" y="3355"/>
                    <a:pt x="1059" y="3326"/>
                    <a:pt x="1045" y="3297"/>
                  </a:cubicBezTo>
                  <a:cubicBezTo>
                    <a:pt x="535" y="2474"/>
                    <a:pt x="1059" y="1406"/>
                    <a:pt x="2017" y="1290"/>
                  </a:cubicBezTo>
                  <a:cubicBezTo>
                    <a:pt x="2070" y="1284"/>
                    <a:pt x="2122" y="1281"/>
                    <a:pt x="2173" y="1281"/>
                  </a:cubicBezTo>
                  <a:close/>
                  <a:moveTo>
                    <a:pt x="2618" y="4707"/>
                  </a:moveTo>
                  <a:lnTo>
                    <a:pt x="2618" y="4928"/>
                  </a:lnTo>
                  <a:cubicBezTo>
                    <a:pt x="2618" y="4995"/>
                    <a:pt x="2637" y="5063"/>
                    <a:pt x="2671" y="5125"/>
                  </a:cubicBezTo>
                  <a:lnTo>
                    <a:pt x="2171" y="5602"/>
                  </a:lnTo>
                  <a:lnTo>
                    <a:pt x="1670" y="5125"/>
                  </a:lnTo>
                  <a:cubicBezTo>
                    <a:pt x="1704" y="5063"/>
                    <a:pt x="1718" y="4995"/>
                    <a:pt x="1718" y="4923"/>
                  </a:cubicBezTo>
                  <a:lnTo>
                    <a:pt x="1718" y="4707"/>
                  </a:lnTo>
                  <a:cubicBezTo>
                    <a:pt x="1867" y="4755"/>
                    <a:pt x="2017" y="4774"/>
                    <a:pt x="2171" y="4779"/>
                  </a:cubicBezTo>
                  <a:cubicBezTo>
                    <a:pt x="2325" y="4779"/>
                    <a:pt x="2474" y="4755"/>
                    <a:pt x="2618" y="4707"/>
                  </a:cubicBezTo>
                  <a:close/>
                  <a:moveTo>
                    <a:pt x="2171" y="1"/>
                  </a:moveTo>
                  <a:cubicBezTo>
                    <a:pt x="1574" y="1"/>
                    <a:pt x="1093" y="439"/>
                    <a:pt x="1093" y="973"/>
                  </a:cubicBezTo>
                  <a:cubicBezTo>
                    <a:pt x="1093" y="1055"/>
                    <a:pt x="1102" y="1141"/>
                    <a:pt x="1131" y="1223"/>
                  </a:cubicBezTo>
                  <a:cubicBezTo>
                    <a:pt x="429" y="1748"/>
                    <a:pt x="231" y="2715"/>
                    <a:pt x="669" y="3475"/>
                  </a:cubicBezTo>
                  <a:cubicBezTo>
                    <a:pt x="727" y="3894"/>
                    <a:pt x="963" y="4269"/>
                    <a:pt x="1309" y="4509"/>
                  </a:cubicBezTo>
                  <a:lnTo>
                    <a:pt x="1309" y="4928"/>
                  </a:lnTo>
                  <a:cubicBezTo>
                    <a:pt x="1309" y="4933"/>
                    <a:pt x="1309" y="4938"/>
                    <a:pt x="1304" y="4938"/>
                  </a:cubicBezTo>
                  <a:lnTo>
                    <a:pt x="477" y="5351"/>
                  </a:lnTo>
                  <a:cubicBezTo>
                    <a:pt x="183" y="5496"/>
                    <a:pt x="0" y="5794"/>
                    <a:pt x="0" y="6121"/>
                  </a:cubicBezTo>
                  <a:lnTo>
                    <a:pt x="0" y="7194"/>
                  </a:lnTo>
                  <a:cubicBezTo>
                    <a:pt x="8" y="7322"/>
                    <a:pt x="106" y="7386"/>
                    <a:pt x="205" y="7386"/>
                  </a:cubicBezTo>
                  <a:cubicBezTo>
                    <a:pt x="304" y="7386"/>
                    <a:pt x="402" y="7322"/>
                    <a:pt x="409" y="7194"/>
                  </a:cubicBezTo>
                  <a:lnTo>
                    <a:pt x="409" y="6121"/>
                  </a:lnTo>
                  <a:cubicBezTo>
                    <a:pt x="409" y="5948"/>
                    <a:pt x="506" y="5794"/>
                    <a:pt x="660" y="5717"/>
                  </a:cubicBezTo>
                  <a:lnTo>
                    <a:pt x="1338" y="5376"/>
                  </a:lnTo>
                  <a:lnTo>
                    <a:pt x="1964" y="5972"/>
                  </a:lnTo>
                  <a:lnTo>
                    <a:pt x="1964" y="7194"/>
                  </a:lnTo>
                  <a:cubicBezTo>
                    <a:pt x="1971" y="7322"/>
                    <a:pt x="2070" y="7386"/>
                    <a:pt x="2168" y="7386"/>
                  </a:cubicBezTo>
                  <a:cubicBezTo>
                    <a:pt x="2267" y="7386"/>
                    <a:pt x="2365" y="7322"/>
                    <a:pt x="2373" y="7194"/>
                  </a:cubicBezTo>
                  <a:lnTo>
                    <a:pt x="2373" y="5972"/>
                  </a:lnTo>
                  <a:lnTo>
                    <a:pt x="2998" y="5376"/>
                  </a:lnTo>
                  <a:lnTo>
                    <a:pt x="3681" y="5717"/>
                  </a:lnTo>
                  <a:cubicBezTo>
                    <a:pt x="3835" y="5794"/>
                    <a:pt x="3932" y="5948"/>
                    <a:pt x="3932" y="6121"/>
                  </a:cubicBezTo>
                  <a:lnTo>
                    <a:pt x="3932" y="7194"/>
                  </a:lnTo>
                  <a:cubicBezTo>
                    <a:pt x="3922" y="7336"/>
                    <a:pt x="4028" y="7407"/>
                    <a:pt x="4134" y="7407"/>
                  </a:cubicBezTo>
                  <a:cubicBezTo>
                    <a:pt x="4240" y="7407"/>
                    <a:pt x="4345" y="7336"/>
                    <a:pt x="4336" y="7194"/>
                  </a:cubicBezTo>
                  <a:lnTo>
                    <a:pt x="4336" y="6121"/>
                  </a:lnTo>
                  <a:cubicBezTo>
                    <a:pt x="4341" y="5794"/>
                    <a:pt x="4153" y="5496"/>
                    <a:pt x="3864" y="5351"/>
                  </a:cubicBezTo>
                  <a:lnTo>
                    <a:pt x="3037" y="4938"/>
                  </a:lnTo>
                  <a:cubicBezTo>
                    <a:pt x="3032" y="4938"/>
                    <a:pt x="3027" y="4933"/>
                    <a:pt x="3027" y="4928"/>
                  </a:cubicBezTo>
                  <a:lnTo>
                    <a:pt x="3027" y="4509"/>
                  </a:lnTo>
                  <a:cubicBezTo>
                    <a:pt x="3378" y="4269"/>
                    <a:pt x="3609" y="3894"/>
                    <a:pt x="3672" y="3475"/>
                  </a:cubicBezTo>
                  <a:cubicBezTo>
                    <a:pt x="4110" y="2715"/>
                    <a:pt x="3912" y="1748"/>
                    <a:pt x="3210" y="1223"/>
                  </a:cubicBezTo>
                  <a:cubicBezTo>
                    <a:pt x="3234" y="1141"/>
                    <a:pt x="3248" y="1055"/>
                    <a:pt x="3248" y="973"/>
                  </a:cubicBezTo>
                  <a:cubicBezTo>
                    <a:pt x="3248" y="439"/>
                    <a:pt x="2767" y="1"/>
                    <a:pt x="2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83"/>
            <p:cNvSpPr/>
            <p:nvPr/>
          </p:nvSpPr>
          <p:spPr>
            <a:xfrm>
              <a:off x="7997911" y="2760132"/>
              <a:ext cx="10753" cy="26201"/>
            </a:xfrm>
            <a:custGeom>
              <a:avLst/>
              <a:gdLst/>
              <a:ahLst/>
              <a:cxnLst/>
              <a:rect l="l" t="t" r="r" b="b"/>
              <a:pathLst>
                <a:path w="410" h="999" extrusionOk="0">
                  <a:moveTo>
                    <a:pt x="207" y="0"/>
                  </a:moveTo>
                  <a:cubicBezTo>
                    <a:pt x="92" y="0"/>
                    <a:pt x="0" y="91"/>
                    <a:pt x="0" y="202"/>
                  </a:cubicBezTo>
                  <a:lnTo>
                    <a:pt x="0" y="804"/>
                  </a:lnTo>
                  <a:cubicBezTo>
                    <a:pt x="8" y="933"/>
                    <a:pt x="106" y="998"/>
                    <a:pt x="205" y="998"/>
                  </a:cubicBezTo>
                  <a:cubicBezTo>
                    <a:pt x="304" y="998"/>
                    <a:pt x="402" y="933"/>
                    <a:pt x="409" y="804"/>
                  </a:cubicBezTo>
                  <a:lnTo>
                    <a:pt x="409" y="202"/>
                  </a:lnTo>
                  <a:cubicBezTo>
                    <a:pt x="409" y="91"/>
                    <a:pt x="318" y="0"/>
                    <a:pt x="2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83"/>
            <p:cNvSpPr/>
            <p:nvPr/>
          </p:nvSpPr>
          <p:spPr>
            <a:xfrm>
              <a:off x="8055192" y="2760132"/>
              <a:ext cx="10753" cy="26201"/>
            </a:xfrm>
            <a:custGeom>
              <a:avLst/>
              <a:gdLst/>
              <a:ahLst/>
              <a:cxnLst/>
              <a:rect l="l" t="t" r="r" b="b"/>
              <a:pathLst>
                <a:path w="410" h="999" extrusionOk="0">
                  <a:moveTo>
                    <a:pt x="208" y="0"/>
                  </a:moveTo>
                  <a:cubicBezTo>
                    <a:pt x="92" y="0"/>
                    <a:pt x="1" y="91"/>
                    <a:pt x="1" y="202"/>
                  </a:cubicBezTo>
                  <a:lnTo>
                    <a:pt x="1" y="804"/>
                  </a:lnTo>
                  <a:cubicBezTo>
                    <a:pt x="8" y="933"/>
                    <a:pt x="107" y="998"/>
                    <a:pt x="205" y="998"/>
                  </a:cubicBezTo>
                  <a:cubicBezTo>
                    <a:pt x="304" y="998"/>
                    <a:pt x="403" y="933"/>
                    <a:pt x="410" y="804"/>
                  </a:cubicBezTo>
                  <a:lnTo>
                    <a:pt x="410" y="202"/>
                  </a:lnTo>
                  <a:cubicBezTo>
                    <a:pt x="410" y="91"/>
                    <a:pt x="318"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83"/>
            <p:cNvSpPr/>
            <p:nvPr/>
          </p:nvSpPr>
          <p:spPr>
            <a:xfrm>
              <a:off x="8081078" y="2604420"/>
              <a:ext cx="140238" cy="113775"/>
            </a:xfrm>
            <a:custGeom>
              <a:avLst/>
              <a:gdLst/>
              <a:ahLst/>
              <a:cxnLst/>
              <a:rect l="l" t="t" r="r" b="b"/>
              <a:pathLst>
                <a:path w="5347" h="4338" extrusionOk="0">
                  <a:moveTo>
                    <a:pt x="2717" y="1"/>
                  </a:moveTo>
                  <a:cubicBezTo>
                    <a:pt x="2618" y="1"/>
                    <a:pt x="2519" y="64"/>
                    <a:pt x="2512" y="192"/>
                  </a:cubicBezTo>
                  <a:lnTo>
                    <a:pt x="2512" y="2482"/>
                  </a:lnTo>
                  <a:lnTo>
                    <a:pt x="202" y="3950"/>
                  </a:lnTo>
                  <a:cubicBezTo>
                    <a:pt x="0" y="4069"/>
                    <a:pt x="121" y="4338"/>
                    <a:pt x="302" y="4338"/>
                  </a:cubicBezTo>
                  <a:cubicBezTo>
                    <a:pt x="341" y="4338"/>
                    <a:pt x="382" y="4325"/>
                    <a:pt x="424" y="4296"/>
                  </a:cubicBezTo>
                  <a:lnTo>
                    <a:pt x="2714" y="2838"/>
                  </a:lnTo>
                  <a:lnTo>
                    <a:pt x="5005" y="4296"/>
                  </a:lnTo>
                  <a:cubicBezTo>
                    <a:pt x="5038" y="4316"/>
                    <a:pt x="5076" y="4326"/>
                    <a:pt x="5112" y="4326"/>
                  </a:cubicBezTo>
                  <a:cubicBezTo>
                    <a:pt x="5181" y="4326"/>
                    <a:pt x="5248" y="4293"/>
                    <a:pt x="5288" y="4234"/>
                  </a:cubicBezTo>
                  <a:cubicBezTo>
                    <a:pt x="5346" y="4137"/>
                    <a:pt x="5322" y="4012"/>
                    <a:pt x="5226" y="3950"/>
                  </a:cubicBezTo>
                  <a:lnTo>
                    <a:pt x="2921" y="2482"/>
                  </a:lnTo>
                  <a:lnTo>
                    <a:pt x="2921" y="192"/>
                  </a:lnTo>
                  <a:cubicBezTo>
                    <a:pt x="2914" y="64"/>
                    <a:pt x="2815" y="1"/>
                    <a:pt x="2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83"/>
            <p:cNvSpPr/>
            <p:nvPr/>
          </p:nvSpPr>
          <p:spPr>
            <a:xfrm>
              <a:off x="8095215" y="2420906"/>
              <a:ext cx="113854" cy="171030"/>
            </a:xfrm>
            <a:custGeom>
              <a:avLst/>
              <a:gdLst/>
              <a:ahLst/>
              <a:cxnLst/>
              <a:rect l="l" t="t" r="r" b="b"/>
              <a:pathLst>
                <a:path w="4341" h="6521" extrusionOk="0">
                  <a:moveTo>
                    <a:pt x="2175" y="408"/>
                  </a:moveTo>
                  <a:cubicBezTo>
                    <a:pt x="2506" y="408"/>
                    <a:pt x="2837" y="537"/>
                    <a:pt x="3085" y="794"/>
                  </a:cubicBezTo>
                  <a:cubicBezTo>
                    <a:pt x="3330" y="1054"/>
                    <a:pt x="3479" y="1391"/>
                    <a:pt x="3498" y="1747"/>
                  </a:cubicBezTo>
                  <a:cubicBezTo>
                    <a:pt x="3508" y="1877"/>
                    <a:pt x="3527" y="2050"/>
                    <a:pt x="3556" y="2233"/>
                  </a:cubicBezTo>
                  <a:cubicBezTo>
                    <a:pt x="3335" y="1857"/>
                    <a:pt x="2979" y="1583"/>
                    <a:pt x="2507" y="1434"/>
                  </a:cubicBezTo>
                  <a:cubicBezTo>
                    <a:pt x="2257" y="1352"/>
                    <a:pt x="1997" y="1314"/>
                    <a:pt x="1732" y="1314"/>
                  </a:cubicBezTo>
                  <a:cubicBezTo>
                    <a:pt x="1680" y="1314"/>
                    <a:pt x="1627" y="1338"/>
                    <a:pt x="1588" y="1371"/>
                  </a:cubicBezTo>
                  <a:lnTo>
                    <a:pt x="1222" y="1756"/>
                  </a:lnTo>
                  <a:cubicBezTo>
                    <a:pt x="1062" y="1905"/>
                    <a:pt x="1205" y="2115"/>
                    <a:pt x="1365" y="2115"/>
                  </a:cubicBezTo>
                  <a:cubicBezTo>
                    <a:pt x="1417" y="2115"/>
                    <a:pt x="1470" y="2093"/>
                    <a:pt x="1516" y="2040"/>
                  </a:cubicBezTo>
                  <a:lnTo>
                    <a:pt x="1824" y="1723"/>
                  </a:lnTo>
                  <a:cubicBezTo>
                    <a:pt x="2016" y="1732"/>
                    <a:pt x="2209" y="1766"/>
                    <a:pt x="2396" y="1829"/>
                  </a:cubicBezTo>
                  <a:cubicBezTo>
                    <a:pt x="2820" y="1963"/>
                    <a:pt x="3109" y="2209"/>
                    <a:pt x="3267" y="2560"/>
                  </a:cubicBezTo>
                  <a:cubicBezTo>
                    <a:pt x="3185" y="3097"/>
                    <a:pt x="2720" y="3492"/>
                    <a:pt x="2181" y="3492"/>
                  </a:cubicBezTo>
                  <a:cubicBezTo>
                    <a:pt x="2150" y="3492"/>
                    <a:pt x="2119" y="3491"/>
                    <a:pt x="2089" y="3489"/>
                  </a:cubicBezTo>
                  <a:cubicBezTo>
                    <a:pt x="1516" y="3445"/>
                    <a:pt x="1068" y="2964"/>
                    <a:pt x="1068" y="2387"/>
                  </a:cubicBezTo>
                  <a:cubicBezTo>
                    <a:pt x="1068" y="2270"/>
                    <a:pt x="974" y="2184"/>
                    <a:pt x="865" y="2184"/>
                  </a:cubicBezTo>
                  <a:cubicBezTo>
                    <a:pt x="843" y="2184"/>
                    <a:pt x="821" y="2187"/>
                    <a:pt x="799" y="2194"/>
                  </a:cubicBezTo>
                  <a:cubicBezTo>
                    <a:pt x="828" y="2021"/>
                    <a:pt x="842" y="1867"/>
                    <a:pt x="852" y="1747"/>
                  </a:cubicBezTo>
                  <a:cubicBezTo>
                    <a:pt x="871" y="1391"/>
                    <a:pt x="1016" y="1054"/>
                    <a:pt x="1261" y="794"/>
                  </a:cubicBezTo>
                  <a:cubicBezTo>
                    <a:pt x="1511" y="537"/>
                    <a:pt x="1843" y="408"/>
                    <a:pt x="2175" y="408"/>
                  </a:cubicBezTo>
                  <a:close/>
                  <a:moveTo>
                    <a:pt x="703" y="2748"/>
                  </a:moveTo>
                  <a:cubicBezTo>
                    <a:pt x="794" y="3108"/>
                    <a:pt x="1011" y="3421"/>
                    <a:pt x="1314" y="3633"/>
                  </a:cubicBezTo>
                  <a:lnTo>
                    <a:pt x="1314" y="3854"/>
                  </a:lnTo>
                  <a:cubicBezTo>
                    <a:pt x="1025" y="3811"/>
                    <a:pt x="746" y="3724"/>
                    <a:pt x="481" y="3609"/>
                  </a:cubicBezTo>
                  <a:cubicBezTo>
                    <a:pt x="472" y="3609"/>
                    <a:pt x="472" y="3594"/>
                    <a:pt x="477" y="3590"/>
                  </a:cubicBezTo>
                  <a:cubicBezTo>
                    <a:pt x="573" y="3315"/>
                    <a:pt x="650" y="3036"/>
                    <a:pt x="703" y="2748"/>
                  </a:cubicBezTo>
                  <a:close/>
                  <a:moveTo>
                    <a:pt x="3643" y="2748"/>
                  </a:moveTo>
                  <a:cubicBezTo>
                    <a:pt x="3700" y="3031"/>
                    <a:pt x="3773" y="3315"/>
                    <a:pt x="3869" y="3590"/>
                  </a:cubicBezTo>
                  <a:cubicBezTo>
                    <a:pt x="3869" y="3590"/>
                    <a:pt x="3878" y="3609"/>
                    <a:pt x="3864" y="3609"/>
                  </a:cubicBezTo>
                  <a:lnTo>
                    <a:pt x="3864" y="3614"/>
                  </a:lnTo>
                  <a:cubicBezTo>
                    <a:pt x="3599" y="3729"/>
                    <a:pt x="3320" y="3811"/>
                    <a:pt x="3032" y="3859"/>
                  </a:cubicBezTo>
                  <a:lnTo>
                    <a:pt x="3032" y="3638"/>
                  </a:lnTo>
                  <a:cubicBezTo>
                    <a:pt x="3340" y="3426"/>
                    <a:pt x="3556" y="3108"/>
                    <a:pt x="3643" y="2748"/>
                  </a:cubicBezTo>
                  <a:close/>
                  <a:moveTo>
                    <a:pt x="2627" y="3835"/>
                  </a:moveTo>
                  <a:lnTo>
                    <a:pt x="2627" y="4052"/>
                  </a:lnTo>
                  <a:cubicBezTo>
                    <a:pt x="2623" y="4119"/>
                    <a:pt x="2642" y="4191"/>
                    <a:pt x="2676" y="4254"/>
                  </a:cubicBezTo>
                  <a:lnTo>
                    <a:pt x="2483" y="4432"/>
                  </a:lnTo>
                  <a:cubicBezTo>
                    <a:pt x="2397" y="4515"/>
                    <a:pt x="2286" y="4556"/>
                    <a:pt x="2175" y="4556"/>
                  </a:cubicBezTo>
                  <a:cubicBezTo>
                    <a:pt x="2062" y="4556"/>
                    <a:pt x="1950" y="4514"/>
                    <a:pt x="1862" y="4432"/>
                  </a:cubicBezTo>
                  <a:lnTo>
                    <a:pt x="1675" y="4249"/>
                  </a:lnTo>
                  <a:cubicBezTo>
                    <a:pt x="1704" y="4186"/>
                    <a:pt x="1723" y="4119"/>
                    <a:pt x="1723" y="4052"/>
                  </a:cubicBezTo>
                  <a:lnTo>
                    <a:pt x="1723" y="3835"/>
                  </a:lnTo>
                  <a:cubicBezTo>
                    <a:pt x="1870" y="3881"/>
                    <a:pt x="2021" y="3904"/>
                    <a:pt x="2173" y="3904"/>
                  </a:cubicBezTo>
                  <a:cubicBezTo>
                    <a:pt x="2326" y="3904"/>
                    <a:pt x="2478" y="3881"/>
                    <a:pt x="2627" y="3835"/>
                  </a:cubicBezTo>
                  <a:close/>
                  <a:moveTo>
                    <a:pt x="2170" y="0"/>
                  </a:moveTo>
                  <a:cubicBezTo>
                    <a:pt x="1256" y="0"/>
                    <a:pt x="510" y="741"/>
                    <a:pt x="438" y="1718"/>
                  </a:cubicBezTo>
                  <a:cubicBezTo>
                    <a:pt x="409" y="2117"/>
                    <a:pt x="270" y="2964"/>
                    <a:pt x="92" y="3450"/>
                  </a:cubicBezTo>
                  <a:cubicBezTo>
                    <a:pt x="10" y="3657"/>
                    <a:pt x="106" y="3888"/>
                    <a:pt x="308" y="3984"/>
                  </a:cubicBezTo>
                  <a:cubicBezTo>
                    <a:pt x="534" y="4085"/>
                    <a:pt x="765" y="4162"/>
                    <a:pt x="1006" y="4215"/>
                  </a:cubicBezTo>
                  <a:lnTo>
                    <a:pt x="477" y="4480"/>
                  </a:lnTo>
                  <a:cubicBezTo>
                    <a:pt x="188" y="4624"/>
                    <a:pt x="0" y="4922"/>
                    <a:pt x="0" y="5245"/>
                  </a:cubicBezTo>
                  <a:lnTo>
                    <a:pt x="0" y="6318"/>
                  </a:lnTo>
                  <a:cubicBezTo>
                    <a:pt x="5" y="6430"/>
                    <a:pt x="92" y="6520"/>
                    <a:pt x="199" y="6520"/>
                  </a:cubicBezTo>
                  <a:cubicBezTo>
                    <a:pt x="202" y="6520"/>
                    <a:pt x="204" y="6520"/>
                    <a:pt x="207" y="6520"/>
                  </a:cubicBezTo>
                  <a:cubicBezTo>
                    <a:pt x="323" y="6520"/>
                    <a:pt x="414" y="6429"/>
                    <a:pt x="414" y="6318"/>
                  </a:cubicBezTo>
                  <a:lnTo>
                    <a:pt x="414" y="5245"/>
                  </a:lnTo>
                  <a:cubicBezTo>
                    <a:pt x="414" y="5076"/>
                    <a:pt x="510" y="4918"/>
                    <a:pt x="664" y="4841"/>
                  </a:cubicBezTo>
                  <a:lnTo>
                    <a:pt x="1343" y="4504"/>
                  </a:lnTo>
                  <a:lnTo>
                    <a:pt x="1583" y="4725"/>
                  </a:lnTo>
                  <a:cubicBezTo>
                    <a:pt x="1749" y="4884"/>
                    <a:pt x="1962" y="4963"/>
                    <a:pt x="2175" y="4963"/>
                  </a:cubicBezTo>
                  <a:cubicBezTo>
                    <a:pt x="2388" y="4963"/>
                    <a:pt x="2601" y="4884"/>
                    <a:pt x="2767" y="4725"/>
                  </a:cubicBezTo>
                  <a:lnTo>
                    <a:pt x="3003" y="4504"/>
                  </a:lnTo>
                  <a:lnTo>
                    <a:pt x="3686" y="4841"/>
                  </a:lnTo>
                  <a:cubicBezTo>
                    <a:pt x="3835" y="4918"/>
                    <a:pt x="3931" y="5076"/>
                    <a:pt x="3931" y="5245"/>
                  </a:cubicBezTo>
                  <a:lnTo>
                    <a:pt x="3931" y="6318"/>
                  </a:lnTo>
                  <a:cubicBezTo>
                    <a:pt x="3939" y="6445"/>
                    <a:pt x="4037" y="6509"/>
                    <a:pt x="4136" y="6509"/>
                  </a:cubicBezTo>
                  <a:cubicBezTo>
                    <a:pt x="4235" y="6509"/>
                    <a:pt x="4333" y="6445"/>
                    <a:pt x="4340" y="6318"/>
                  </a:cubicBezTo>
                  <a:lnTo>
                    <a:pt x="4340" y="5245"/>
                  </a:lnTo>
                  <a:cubicBezTo>
                    <a:pt x="4340" y="4918"/>
                    <a:pt x="4158" y="4619"/>
                    <a:pt x="3869" y="4475"/>
                  </a:cubicBezTo>
                  <a:lnTo>
                    <a:pt x="3340" y="4215"/>
                  </a:lnTo>
                  <a:cubicBezTo>
                    <a:pt x="3580" y="4162"/>
                    <a:pt x="3811" y="4085"/>
                    <a:pt x="4037" y="3984"/>
                  </a:cubicBezTo>
                  <a:cubicBezTo>
                    <a:pt x="4239" y="3888"/>
                    <a:pt x="4331" y="3657"/>
                    <a:pt x="4254" y="3450"/>
                  </a:cubicBezTo>
                  <a:cubicBezTo>
                    <a:pt x="4071" y="2969"/>
                    <a:pt x="3931" y="2117"/>
                    <a:pt x="3903" y="1718"/>
                  </a:cubicBezTo>
                  <a:cubicBezTo>
                    <a:pt x="3835" y="741"/>
                    <a:pt x="3089" y="0"/>
                    <a:pt x="2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83"/>
            <p:cNvSpPr/>
            <p:nvPr/>
          </p:nvSpPr>
          <p:spPr>
            <a:xfrm>
              <a:off x="8117980" y="2565131"/>
              <a:ext cx="11147" cy="27067"/>
            </a:xfrm>
            <a:custGeom>
              <a:avLst/>
              <a:gdLst/>
              <a:ahLst/>
              <a:cxnLst/>
              <a:rect l="l" t="t" r="r" b="b"/>
              <a:pathLst>
                <a:path w="425" h="1032" extrusionOk="0">
                  <a:moveTo>
                    <a:pt x="212" y="1"/>
                  </a:moveTo>
                  <a:cubicBezTo>
                    <a:pt x="107" y="1"/>
                    <a:pt x="1" y="73"/>
                    <a:pt x="8" y="217"/>
                  </a:cubicBezTo>
                  <a:lnTo>
                    <a:pt x="8" y="819"/>
                  </a:lnTo>
                  <a:cubicBezTo>
                    <a:pt x="1" y="961"/>
                    <a:pt x="107" y="1032"/>
                    <a:pt x="212" y="1032"/>
                  </a:cubicBezTo>
                  <a:cubicBezTo>
                    <a:pt x="318" y="1032"/>
                    <a:pt x="424" y="961"/>
                    <a:pt x="417" y="819"/>
                  </a:cubicBezTo>
                  <a:lnTo>
                    <a:pt x="417" y="217"/>
                  </a:lnTo>
                  <a:cubicBezTo>
                    <a:pt x="424" y="73"/>
                    <a:pt x="318"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83"/>
            <p:cNvSpPr/>
            <p:nvPr/>
          </p:nvSpPr>
          <p:spPr>
            <a:xfrm>
              <a:off x="8175209" y="2565708"/>
              <a:ext cx="11147" cy="26490"/>
            </a:xfrm>
            <a:custGeom>
              <a:avLst/>
              <a:gdLst/>
              <a:ahLst/>
              <a:cxnLst/>
              <a:rect l="l" t="t" r="r" b="b"/>
              <a:pathLst>
                <a:path w="425" h="1010" extrusionOk="0">
                  <a:moveTo>
                    <a:pt x="211" y="1"/>
                  </a:moveTo>
                  <a:cubicBezTo>
                    <a:pt x="113" y="1"/>
                    <a:pt x="15" y="66"/>
                    <a:pt x="10" y="195"/>
                  </a:cubicBezTo>
                  <a:lnTo>
                    <a:pt x="10" y="797"/>
                  </a:lnTo>
                  <a:cubicBezTo>
                    <a:pt x="1" y="939"/>
                    <a:pt x="107" y="1010"/>
                    <a:pt x="213" y="1010"/>
                  </a:cubicBezTo>
                  <a:cubicBezTo>
                    <a:pt x="318" y="1010"/>
                    <a:pt x="424" y="939"/>
                    <a:pt x="415" y="797"/>
                  </a:cubicBezTo>
                  <a:lnTo>
                    <a:pt x="415" y="195"/>
                  </a:lnTo>
                  <a:cubicBezTo>
                    <a:pt x="407" y="66"/>
                    <a:pt x="309"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83"/>
            <p:cNvSpPr/>
            <p:nvPr/>
          </p:nvSpPr>
          <p:spPr>
            <a:xfrm>
              <a:off x="8248410" y="2644154"/>
              <a:ext cx="48547" cy="16366"/>
            </a:xfrm>
            <a:custGeom>
              <a:avLst/>
              <a:gdLst/>
              <a:ahLst/>
              <a:cxnLst/>
              <a:rect l="l" t="t" r="r" b="b"/>
              <a:pathLst>
                <a:path w="1851" h="624" extrusionOk="0">
                  <a:moveTo>
                    <a:pt x="261" y="0"/>
                  </a:moveTo>
                  <a:cubicBezTo>
                    <a:pt x="1" y="14"/>
                    <a:pt x="1" y="395"/>
                    <a:pt x="261" y="409"/>
                  </a:cubicBezTo>
                  <a:cubicBezTo>
                    <a:pt x="491" y="414"/>
                    <a:pt x="1160" y="448"/>
                    <a:pt x="1483" y="606"/>
                  </a:cubicBezTo>
                  <a:cubicBezTo>
                    <a:pt x="1511" y="618"/>
                    <a:pt x="1539" y="624"/>
                    <a:pt x="1565" y="624"/>
                  </a:cubicBezTo>
                  <a:cubicBezTo>
                    <a:pt x="1748" y="624"/>
                    <a:pt x="1850" y="354"/>
                    <a:pt x="1661" y="241"/>
                  </a:cubicBezTo>
                  <a:cubicBezTo>
                    <a:pt x="1184" y="5"/>
                    <a:pt x="299"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83"/>
            <p:cNvSpPr/>
            <p:nvPr/>
          </p:nvSpPr>
          <p:spPr>
            <a:xfrm>
              <a:off x="8209803" y="2615619"/>
              <a:ext cx="125210" cy="170741"/>
            </a:xfrm>
            <a:custGeom>
              <a:avLst/>
              <a:gdLst/>
              <a:ahLst/>
              <a:cxnLst/>
              <a:rect l="l" t="t" r="r" b="b"/>
              <a:pathLst>
                <a:path w="4774" h="6510" extrusionOk="0">
                  <a:moveTo>
                    <a:pt x="3715" y="405"/>
                  </a:moveTo>
                  <a:lnTo>
                    <a:pt x="3715" y="1256"/>
                  </a:lnTo>
                  <a:cubicBezTo>
                    <a:pt x="3710" y="1391"/>
                    <a:pt x="3681" y="1531"/>
                    <a:pt x="3619" y="1651"/>
                  </a:cubicBezTo>
                  <a:lnTo>
                    <a:pt x="3518" y="1858"/>
                  </a:lnTo>
                  <a:cubicBezTo>
                    <a:pt x="3503" y="1887"/>
                    <a:pt x="3494" y="1916"/>
                    <a:pt x="3494" y="1949"/>
                  </a:cubicBezTo>
                  <a:lnTo>
                    <a:pt x="3494" y="2387"/>
                  </a:lnTo>
                  <a:cubicBezTo>
                    <a:pt x="3494" y="2998"/>
                    <a:pt x="2998" y="3490"/>
                    <a:pt x="2396" y="3490"/>
                  </a:cubicBezTo>
                  <a:cubicBezTo>
                    <a:pt x="2382" y="3490"/>
                    <a:pt x="2368" y="3490"/>
                    <a:pt x="2353" y="3489"/>
                  </a:cubicBezTo>
                  <a:cubicBezTo>
                    <a:pt x="1766" y="3475"/>
                    <a:pt x="1285" y="2955"/>
                    <a:pt x="1285" y="2329"/>
                  </a:cubicBezTo>
                  <a:lnTo>
                    <a:pt x="1285" y="1949"/>
                  </a:lnTo>
                  <a:cubicBezTo>
                    <a:pt x="1285" y="1920"/>
                    <a:pt x="1275" y="1887"/>
                    <a:pt x="1261" y="1858"/>
                  </a:cubicBezTo>
                  <a:lnTo>
                    <a:pt x="1136" y="1608"/>
                  </a:lnTo>
                  <a:cubicBezTo>
                    <a:pt x="1088" y="1511"/>
                    <a:pt x="1064" y="1410"/>
                    <a:pt x="1064" y="1305"/>
                  </a:cubicBezTo>
                  <a:lnTo>
                    <a:pt x="1064" y="1295"/>
                  </a:lnTo>
                  <a:cubicBezTo>
                    <a:pt x="1064" y="804"/>
                    <a:pt x="1463" y="410"/>
                    <a:pt x="1954" y="405"/>
                  </a:cubicBezTo>
                  <a:close/>
                  <a:moveTo>
                    <a:pt x="1939" y="3826"/>
                  </a:moveTo>
                  <a:cubicBezTo>
                    <a:pt x="2069" y="3869"/>
                    <a:pt x="2204" y="3893"/>
                    <a:pt x="2344" y="3898"/>
                  </a:cubicBezTo>
                  <a:lnTo>
                    <a:pt x="2387" y="3898"/>
                  </a:lnTo>
                  <a:cubicBezTo>
                    <a:pt x="2541" y="3898"/>
                    <a:pt x="2695" y="3879"/>
                    <a:pt x="2839" y="3831"/>
                  </a:cubicBezTo>
                  <a:cubicBezTo>
                    <a:pt x="2844" y="3893"/>
                    <a:pt x="2854" y="3956"/>
                    <a:pt x="2873" y="4014"/>
                  </a:cubicBezTo>
                  <a:lnTo>
                    <a:pt x="2704" y="4182"/>
                  </a:lnTo>
                  <a:cubicBezTo>
                    <a:pt x="2618" y="4269"/>
                    <a:pt x="2504" y="4312"/>
                    <a:pt x="2389" y="4312"/>
                  </a:cubicBezTo>
                  <a:cubicBezTo>
                    <a:pt x="2274" y="4312"/>
                    <a:pt x="2158" y="4269"/>
                    <a:pt x="2069" y="4182"/>
                  </a:cubicBezTo>
                  <a:lnTo>
                    <a:pt x="1901" y="4014"/>
                  </a:lnTo>
                  <a:cubicBezTo>
                    <a:pt x="1925" y="3956"/>
                    <a:pt x="1935" y="3893"/>
                    <a:pt x="1939" y="3826"/>
                  </a:cubicBezTo>
                  <a:close/>
                  <a:moveTo>
                    <a:pt x="1954" y="1"/>
                  </a:moveTo>
                  <a:cubicBezTo>
                    <a:pt x="1237" y="1"/>
                    <a:pt x="655" y="578"/>
                    <a:pt x="655" y="1295"/>
                  </a:cubicBezTo>
                  <a:lnTo>
                    <a:pt x="655" y="1309"/>
                  </a:lnTo>
                  <a:cubicBezTo>
                    <a:pt x="655" y="1473"/>
                    <a:pt x="693" y="1637"/>
                    <a:pt x="770" y="1791"/>
                  </a:cubicBezTo>
                  <a:lnTo>
                    <a:pt x="876" y="1997"/>
                  </a:lnTo>
                  <a:lnTo>
                    <a:pt x="876" y="2329"/>
                  </a:lnTo>
                  <a:cubicBezTo>
                    <a:pt x="876" y="2840"/>
                    <a:pt x="1117" y="3321"/>
                    <a:pt x="1530" y="3619"/>
                  </a:cubicBezTo>
                  <a:lnTo>
                    <a:pt x="1530" y="3802"/>
                  </a:lnTo>
                  <a:cubicBezTo>
                    <a:pt x="1530" y="3908"/>
                    <a:pt x="1458" y="3999"/>
                    <a:pt x="1362" y="4028"/>
                  </a:cubicBezTo>
                  <a:lnTo>
                    <a:pt x="626" y="4235"/>
                  </a:lnTo>
                  <a:cubicBezTo>
                    <a:pt x="255" y="4346"/>
                    <a:pt x="0" y="4678"/>
                    <a:pt x="0" y="5063"/>
                  </a:cubicBezTo>
                  <a:lnTo>
                    <a:pt x="0" y="6314"/>
                  </a:lnTo>
                  <a:cubicBezTo>
                    <a:pt x="8" y="6443"/>
                    <a:pt x="106" y="6508"/>
                    <a:pt x="205" y="6508"/>
                  </a:cubicBezTo>
                  <a:cubicBezTo>
                    <a:pt x="303" y="6508"/>
                    <a:pt x="402" y="6443"/>
                    <a:pt x="409" y="6314"/>
                  </a:cubicBezTo>
                  <a:lnTo>
                    <a:pt x="409" y="5063"/>
                  </a:lnTo>
                  <a:cubicBezTo>
                    <a:pt x="409" y="4860"/>
                    <a:pt x="544" y="4687"/>
                    <a:pt x="736" y="4629"/>
                  </a:cubicBezTo>
                  <a:lnTo>
                    <a:pt x="1473" y="4418"/>
                  </a:lnTo>
                  <a:cubicBezTo>
                    <a:pt x="1535" y="4403"/>
                    <a:pt x="1593" y="4374"/>
                    <a:pt x="1651" y="4336"/>
                  </a:cubicBezTo>
                  <a:lnTo>
                    <a:pt x="1781" y="4471"/>
                  </a:lnTo>
                  <a:cubicBezTo>
                    <a:pt x="1949" y="4637"/>
                    <a:pt x="2169" y="4720"/>
                    <a:pt x="2389" y="4720"/>
                  </a:cubicBezTo>
                  <a:cubicBezTo>
                    <a:pt x="2608" y="4720"/>
                    <a:pt x="2827" y="4637"/>
                    <a:pt x="2993" y="4471"/>
                  </a:cubicBezTo>
                  <a:lnTo>
                    <a:pt x="3128" y="4336"/>
                  </a:lnTo>
                  <a:cubicBezTo>
                    <a:pt x="3181" y="4374"/>
                    <a:pt x="3239" y="4403"/>
                    <a:pt x="3301" y="4418"/>
                  </a:cubicBezTo>
                  <a:lnTo>
                    <a:pt x="4042" y="4629"/>
                  </a:lnTo>
                  <a:cubicBezTo>
                    <a:pt x="4235" y="4687"/>
                    <a:pt x="4365" y="4860"/>
                    <a:pt x="4365" y="5063"/>
                  </a:cubicBezTo>
                  <a:lnTo>
                    <a:pt x="4365" y="6318"/>
                  </a:lnTo>
                  <a:cubicBezTo>
                    <a:pt x="4372" y="6446"/>
                    <a:pt x="4470" y="6510"/>
                    <a:pt x="4569" y="6510"/>
                  </a:cubicBezTo>
                  <a:cubicBezTo>
                    <a:pt x="4668" y="6510"/>
                    <a:pt x="4766" y="6446"/>
                    <a:pt x="4774" y="6318"/>
                  </a:cubicBezTo>
                  <a:lnTo>
                    <a:pt x="4774" y="5063"/>
                  </a:lnTo>
                  <a:cubicBezTo>
                    <a:pt x="4774" y="4682"/>
                    <a:pt x="4519" y="4346"/>
                    <a:pt x="4153" y="4240"/>
                  </a:cubicBezTo>
                  <a:lnTo>
                    <a:pt x="3417" y="4028"/>
                  </a:lnTo>
                  <a:cubicBezTo>
                    <a:pt x="3316" y="3999"/>
                    <a:pt x="3248" y="3908"/>
                    <a:pt x="3248" y="3802"/>
                  </a:cubicBezTo>
                  <a:lnTo>
                    <a:pt x="3248" y="3633"/>
                  </a:lnTo>
                  <a:cubicBezTo>
                    <a:pt x="3316" y="3585"/>
                    <a:pt x="3383" y="3532"/>
                    <a:pt x="3445" y="3470"/>
                  </a:cubicBezTo>
                  <a:cubicBezTo>
                    <a:pt x="3739" y="3186"/>
                    <a:pt x="3903" y="2796"/>
                    <a:pt x="3903" y="2382"/>
                  </a:cubicBezTo>
                  <a:lnTo>
                    <a:pt x="3903" y="1997"/>
                  </a:lnTo>
                  <a:lnTo>
                    <a:pt x="3984" y="1834"/>
                  </a:lnTo>
                  <a:cubicBezTo>
                    <a:pt x="4076" y="1651"/>
                    <a:pt x="4119" y="1454"/>
                    <a:pt x="4124" y="1252"/>
                  </a:cubicBezTo>
                  <a:lnTo>
                    <a:pt x="4124" y="203"/>
                  </a:lnTo>
                  <a:cubicBezTo>
                    <a:pt x="4124" y="92"/>
                    <a:pt x="402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83"/>
            <p:cNvSpPr/>
            <p:nvPr/>
          </p:nvSpPr>
          <p:spPr>
            <a:xfrm>
              <a:off x="8232778" y="2753051"/>
              <a:ext cx="10727" cy="33309"/>
            </a:xfrm>
            <a:custGeom>
              <a:avLst/>
              <a:gdLst/>
              <a:ahLst/>
              <a:cxnLst/>
              <a:rect l="l" t="t" r="r" b="b"/>
              <a:pathLst>
                <a:path w="409" h="1270" extrusionOk="0">
                  <a:moveTo>
                    <a:pt x="202" y="1"/>
                  </a:moveTo>
                  <a:cubicBezTo>
                    <a:pt x="91" y="1"/>
                    <a:pt x="0" y="92"/>
                    <a:pt x="0" y="203"/>
                  </a:cubicBezTo>
                  <a:lnTo>
                    <a:pt x="0" y="1078"/>
                  </a:lnTo>
                  <a:cubicBezTo>
                    <a:pt x="7" y="1206"/>
                    <a:pt x="106" y="1270"/>
                    <a:pt x="205" y="1270"/>
                  </a:cubicBezTo>
                  <a:cubicBezTo>
                    <a:pt x="303" y="1270"/>
                    <a:pt x="402" y="1206"/>
                    <a:pt x="409" y="1078"/>
                  </a:cubicBezTo>
                  <a:lnTo>
                    <a:pt x="409" y="203"/>
                  </a:lnTo>
                  <a:cubicBezTo>
                    <a:pt x="409" y="92"/>
                    <a:pt x="318"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83"/>
            <p:cNvSpPr/>
            <p:nvPr/>
          </p:nvSpPr>
          <p:spPr>
            <a:xfrm>
              <a:off x="8301416" y="2753051"/>
              <a:ext cx="10753" cy="33309"/>
            </a:xfrm>
            <a:custGeom>
              <a:avLst/>
              <a:gdLst/>
              <a:ahLst/>
              <a:cxnLst/>
              <a:rect l="l" t="t" r="r" b="b"/>
              <a:pathLst>
                <a:path w="410" h="1270" extrusionOk="0">
                  <a:moveTo>
                    <a:pt x="208" y="1"/>
                  </a:moveTo>
                  <a:cubicBezTo>
                    <a:pt x="92" y="1"/>
                    <a:pt x="1" y="92"/>
                    <a:pt x="1" y="203"/>
                  </a:cubicBezTo>
                  <a:lnTo>
                    <a:pt x="1" y="1078"/>
                  </a:lnTo>
                  <a:cubicBezTo>
                    <a:pt x="8" y="1206"/>
                    <a:pt x="106" y="1270"/>
                    <a:pt x="205" y="1270"/>
                  </a:cubicBezTo>
                  <a:cubicBezTo>
                    <a:pt x="304" y="1270"/>
                    <a:pt x="402" y="1206"/>
                    <a:pt x="410" y="1078"/>
                  </a:cubicBezTo>
                  <a:lnTo>
                    <a:pt x="410" y="203"/>
                  </a:lnTo>
                  <a:cubicBezTo>
                    <a:pt x="410" y="92"/>
                    <a:pt x="318"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1" name="Google Shape;16441;p83"/>
          <p:cNvGrpSpPr/>
          <p:nvPr/>
        </p:nvGrpSpPr>
        <p:grpSpPr>
          <a:xfrm>
            <a:off x="5390373" y="2241078"/>
            <a:ext cx="257344" cy="358215"/>
            <a:chOff x="5390373" y="2425653"/>
            <a:chExt cx="257344" cy="358215"/>
          </a:xfrm>
        </p:grpSpPr>
        <p:sp>
          <p:nvSpPr>
            <p:cNvPr id="16442" name="Google Shape;16442;p83"/>
            <p:cNvSpPr/>
            <p:nvPr/>
          </p:nvSpPr>
          <p:spPr>
            <a:xfrm>
              <a:off x="5395671" y="2453323"/>
              <a:ext cx="246879" cy="325378"/>
            </a:xfrm>
            <a:custGeom>
              <a:avLst/>
              <a:gdLst/>
              <a:ahLst/>
              <a:cxnLst/>
              <a:rect l="l" t="t" r="r" b="b"/>
              <a:pathLst>
                <a:path w="9413" h="12406" extrusionOk="0">
                  <a:moveTo>
                    <a:pt x="645" y="1"/>
                  </a:moveTo>
                  <a:cubicBezTo>
                    <a:pt x="289" y="1"/>
                    <a:pt x="0" y="289"/>
                    <a:pt x="0" y="641"/>
                  </a:cubicBezTo>
                  <a:lnTo>
                    <a:pt x="0" y="11765"/>
                  </a:lnTo>
                  <a:cubicBezTo>
                    <a:pt x="0" y="12117"/>
                    <a:pt x="289" y="12405"/>
                    <a:pt x="645" y="12405"/>
                  </a:cubicBezTo>
                  <a:lnTo>
                    <a:pt x="8772" y="12405"/>
                  </a:lnTo>
                  <a:cubicBezTo>
                    <a:pt x="9123" y="12405"/>
                    <a:pt x="9412" y="12117"/>
                    <a:pt x="9412" y="11765"/>
                  </a:cubicBezTo>
                  <a:lnTo>
                    <a:pt x="9412" y="641"/>
                  </a:lnTo>
                  <a:cubicBezTo>
                    <a:pt x="9412" y="289"/>
                    <a:pt x="9123" y="1"/>
                    <a:pt x="877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83"/>
            <p:cNvSpPr/>
            <p:nvPr/>
          </p:nvSpPr>
          <p:spPr>
            <a:xfrm>
              <a:off x="5418122" y="2475800"/>
              <a:ext cx="201952" cy="269199"/>
            </a:xfrm>
            <a:custGeom>
              <a:avLst/>
              <a:gdLst/>
              <a:ahLst/>
              <a:cxnLst/>
              <a:rect l="l" t="t" r="r" b="b"/>
              <a:pathLst>
                <a:path w="7700" h="10264" extrusionOk="0">
                  <a:moveTo>
                    <a:pt x="1" y="0"/>
                  </a:moveTo>
                  <a:lnTo>
                    <a:pt x="1" y="10264"/>
                  </a:lnTo>
                  <a:lnTo>
                    <a:pt x="7700" y="10264"/>
                  </a:lnTo>
                  <a:lnTo>
                    <a:pt x="77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83"/>
            <p:cNvSpPr/>
            <p:nvPr/>
          </p:nvSpPr>
          <p:spPr>
            <a:xfrm>
              <a:off x="5468609" y="2430925"/>
              <a:ext cx="100976" cy="44901"/>
            </a:xfrm>
            <a:custGeom>
              <a:avLst/>
              <a:gdLst/>
              <a:ahLst/>
              <a:cxnLst/>
              <a:rect l="l" t="t" r="r" b="b"/>
              <a:pathLst>
                <a:path w="3850" h="1712" extrusionOk="0">
                  <a:moveTo>
                    <a:pt x="1923" y="1"/>
                  </a:moveTo>
                  <a:cubicBezTo>
                    <a:pt x="1636" y="1"/>
                    <a:pt x="1350" y="143"/>
                    <a:pt x="1189" y="426"/>
                  </a:cubicBezTo>
                  <a:lnTo>
                    <a:pt x="429" y="426"/>
                  </a:lnTo>
                  <a:cubicBezTo>
                    <a:pt x="193" y="426"/>
                    <a:pt x="0" y="619"/>
                    <a:pt x="0" y="855"/>
                  </a:cubicBezTo>
                  <a:lnTo>
                    <a:pt x="0" y="1711"/>
                  </a:lnTo>
                  <a:lnTo>
                    <a:pt x="3850" y="1711"/>
                  </a:lnTo>
                  <a:lnTo>
                    <a:pt x="3850" y="855"/>
                  </a:lnTo>
                  <a:cubicBezTo>
                    <a:pt x="3850" y="619"/>
                    <a:pt x="3657" y="426"/>
                    <a:pt x="3422" y="426"/>
                  </a:cubicBezTo>
                  <a:lnTo>
                    <a:pt x="2661" y="426"/>
                  </a:lnTo>
                  <a:cubicBezTo>
                    <a:pt x="2498" y="143"/>
                    <a:pt x="2210" y="1"/>
                    <a:pt x="1923"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83"/>
            <p:cNvSpPr/>
            <p:nvPr/>
          </p:nvSpPr>
          <p:spPr>
            <a:xfrm>
              <a:off x="5535883" y="2509476"/>
              <a:ext cx="56179" cy="22372"/>
            </a:xfrm>
            <a:custGeom>
              <a:avLst/>
              <a:gdLst/>
              <a:ahLst/>
              <a:cxnLst/>
              <a:rect l="l" t="t" r="r" b="b"/>
              <a:pathLst>
                <a:path w="2142" h="853" extrusionOk="0">
                  <a:moveTo>
                    <a:pt x="0" y="1"/>
                  </a:moveTo>
                  <a:lnTo>
                    <a:pt x="0" y="853"/>
                  </a:lnTo>
                  <a:lnTo>
                    <a:pt x="2141" y="853"/>
                  </a:lnTo>
                  <a:lnTo>
                    <a:pt x="2141"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83"/>
            <p:cNvSpPr/>
            <p:nvPr/>
          </p:nvSpPr>
          <p:spPr>
            <a:xfrm>
              <a:off x="5446028" y="2548739"/>
              <a:ext cx="67536" cy="50514"/>
            </a:xfrm>
            <a:custGeom>
              <a:avLst/>
              <a:gdLst/>
              <a:ahLst/>
              <a:cxnLst/>
              <a:rect l="l" t="t" r="r" b="b"/>
              <a:pathLst>
                <a:path w="2575" h="1926" extrusionOk="0">
                  <a:moveTo>
                    <a:pt x="861" y="0"/>
                  </a:moveTo>
                  <a:lnTo>
                    <a:pt x="861" y="429"/>
                  </a:lnTo>
                  <a:cubicBezTo>
                    <a:pt x="861" y="506"/>
                    <a:pt x="813" y="583"/>
                    <a:pt x="741" y="616"/>
                  </a:cubicBezTo>
                  <a:lnTo>
                    <a:pt x="241" y="866"/>
                  </a:lnTo>
                  <a:cubicBezTo>
                    <a:pt x="92" y="939"/>
                    <a:pt x="0" y="1088"/>
                    <a:pt x="0" y="1251"/>
                  </a:cubicBezTo>
                  <a:lnTo>
                    <a:pt x="0" y="1709"/>
                  </a:lnTo>
                  <a:cubicBezTo>
                    <a:pt x="0" y="1829"/>
                    <a:pt x="96" y="1925"/>
                    <a:pt x="217" y="1925"/>
                  </a:cubicBezTo>
                  <a:lnTo>
                    <a:pt x="2358" y="1925"/>
                  </a:lnTo>
                  <a:cubicBezTo>
                    <a:pt x="2478" y="1925"/>
                    <a:pt x="2574" y="1829"/>
                    <a:pt x="2574" y="1709"/>
                  </a:cubicBezTo>
                  <a:lnTo>
                    <a:pt x="2574" y="1251"/>
                  </a:lnTo>
                  <a:cubicBezTo>
                    <a:pt x="2574" y="1088"/>
                    <a:pt x="2483" y="939"/>
                    <a:pt x="2339" y="866"/>
                  </a:cubicBezTo>
                  <a:lnTo>
                    <a:pt x="1833" y="616"/>
                  </a:lnTo>
                  <a:cubicBezTo>
                    <a:pt x="1761" y="583"/>
                    <a:pt x="1713" y="506"/>
                    <a:pt x="1713" y="429"/>
                  </a:cubicBezTo>
                  <a:lnTo>
                    <a:pt x="171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83"/>
            <p:cNvSpPr/>
            <p:nvPr/>
          </p:nvSpPr>
          <p:spPr>
            <a:xfrm>
              <a:off x="5446133" y="2566416"/>
              <a:ext cx="67431" cy="32837"/>
            </a:xfrm>
            <a:custGeom>
              <a:avLst/>
              <a:gdLst/>
              <a:ahLst/>
              <a:cxnLst/>
              <a:rect l="l" t="t" r="r" b="b"/>
              <a:pathLst>
                <a:path w="2571" h="1252" extrusionOk="0">
                  <a:moveTo>
                    <a:pt x="627" y="0"/>
                  </a:moveTo>
                  <a:lnTo>
                    <a:pt x="237" y="192"/>
                  </a:lnTo>
                  <a:cubicBezTo>
                    <a:pt x="92" y="265"/>
                    <a:pt x="1" y="414"/>
                    <a:pt x="1" y="577"/>
                  </a:cubicBezTo>
                  <a:lnTo>
                    <a:pt x="1" y="1035"/>
                  </a:lnTo>
                  <a:cubicBezTo>
                    <a:pt x="1" y="1155"/>
                    <a:pt x="97" y="1251"/>
                    <a:pt x="218" y="1251"/>
                  </a:cubicBezTo>
                  <a:lnTo>
                    <a:pt x="2354" y="1251"/>
                  </a:lnTo>
                  <a:cubicBezTo>
                    <a:pt x="2474" y="1251"/>
                    <a:pt x="2570" y="1155"/>
                    <a:pt x="2570" y="1035"/>
                  </a:cubicBezTo>
                  <a:lnTo>
                    <a:pt x="2570" y="577"/>
                  </a:lnTo>
                  <a:cubicBezTo>
                    <a:pt x="2570" y="414"/>
                    <a:pt x="2479" y="265"/>
                    <a:pt x="2335" y="192"/>
                  </a:cubicBezTo>
                  <a:lnTo>
                    <a:pt x="1940" y="0"/>
                  </a:lnTo>
                  <a:cubicBezTo>
                    <a:pt x="1786" y="188"/>
                    <a:pt x="1550" y="582"/>
                    <a:pt x="1286" y="582"/>
                  </a:cubicBezTo>
                  <a:cubicBezTo>
                    <a:pt x="1021" y="582"/>
                    <a:pt x="785" y="188"/>
                    <a:pt x="627"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83"/>
            <p:cNvSpPr/>
            <p:nvPr/>
          </p:nvSpPr>
          <p:spPr>
            <a:xfrm>
              <a:off x="5446133" y="2576382"/>
              <a:ext cx="16943" cy="22870"/>
            </a:xfrm>
            <a:custGeom>
              <a:avLst/>
              <a:gdLst/>
              <a:ahLst/>
              <a:cxnLst/>
              <a:rect l="l" t="t" r="r" b="b"/>
              <a:pathLst>
                <a:path w="646" h="872" extrusionOk="0">
                  <a:moveTo>
                    <a:pt x="54" y="0"/>
                  </a:moveTo>
                  <a:cubicBezTo>
                    <a:pt x="20" y="58"/>
                    <a:pt x="1" y="125"/>
                    <a:pt x="1" y="197"/>
                  </a:cubicBezTo>
                  <a:lnTo>
                    <a:pt x="1" y="655"/>
                  </a:lnTo>
                  <a:cubicBezTo>
                    <a:pt x="1" y="775"/>
                    <a:pt x="97" y="871"/>
                    <a:pt x="213" y="871"/>
                  </a:cubicBezTo>
                  <a:lnTo>
                    <a:pt x="641" y="871"/>
                  </a:lnTo>
                  <a:lnTo>
                    <a:pt x="646" y="655"/>
                  </a:lnTo>
                  <a:cubicBezTo>
                    <a:pt x="646" y="520"/>
                    <a:pt x="578" y="395"/>
                    <a:pt x="473" y="313"/>
                  </a:cubicBezTo>
                  <a:lnTo>
                    <a:pt x="54"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9" name="Google Shape;16449;p83"/>
            <p:cNvSpPr/>
            <p:nvPr/>
          </p:nvSpPr>
          <p:spPr>
            <a:xfrm>
              <a:off x="5496620" y="2576382"/>
              <a:ext cx="16943" cy="22870"/>
            </a:xfrm>
            <a:custGeom>
              <a:avLst/>
              <a:gdLst/>
              <a:ahLst/>
              <a:cxnLst/>
              <a:rect l="l" t="t" r="r" b="b"/>
              <a:pathLst>
                <a:path w="646" h="872" extrusionOk="0">
                  <a:moveTo>
                    <a:pt x="593" y="0"/>
                  </a:moveTo>
                  <a:lnTo>
                    <a:pt x="174" y="313"/>
                  </a:lnTo>
                  <a:cubicBezTo>
                    <a:pt x="63" y="395"/>
                    <a:pt x="1" y="520"/>
                    <a:pt x="1" y="655"/>
                  </a:cubicBezTo>
                  <a:lnTo>
                    <a:pt x="5" y="871"/>
                  </a:lnTo>
                  <a:lnTo>
                    <a:pt x="434" y="871"/>
                  </a:lnTo>
                  <a:cubicBezTo>
                    <a:pt x="549" y="871"/>
                    <a:pt x="645" y="775"/>
                    <a:pt x="645" y="655"/>
                  </a:cubicBezTo>
                  <a:lnTo>
                    <a:pt x="645" y="197"/>
                  </a:lnTo>
                  <a:cubicBezTo>
                    <a:pt x="645" y="125"/>
                    <a:pt x="626" y="58"/>
                    <a:pt x="59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0" name="Google Shape;16450;p83"/>
            <p:cNvSpPr/>
            <p:nvPr/>
          </p:nvSpPr>
          <p:spPr>
            <a:xfrm>
              <a:off x="5457384" y="2503811"/>
              <a:ext cx="44954" cy="50514"/>
            </a:xfrm>
            <a:custGeom>
              <a:avLst/>
              <a:gdLst/>
              <a:ahLst/>
              <a:cxnLst/>
              <a:rect l="l" t="t" r="r" b="b"/>
              <a:pathLst>
                <a:path w="1714" h="1926" extrusionOk="0">
                  <a:moveTo>
                    <a:pt x="640" y="0"/>
                  </a:moveTo>
                  <a:cubicBezTo>
                    <a:pt x="289" y="0"/>
                    <a:pt x="0" y="289"/>
                    <a:pt x="0" y="645"/>
                  </a:cubicBezTo>
                  <a:lnTo>
                    <a:pt x="0" y="1073"/>
                  </a:lnTo>
                  <a:cubicBezTo>
                    <a:pt x="0" y="1545"/>
                    <a:pt x="385" y="1925"/>
                    <a:pt x="857" y="1925"/>
                  </a:cubicBezTo>
                  <a:cubicBezTo>
                    <a:pt x="1328" y="1925"/>
                    <a:pt x="1708" y="1545"/>
                    <a:pt x="1713" y="1073"/>
                  </a:cubicBezTo>
                  <a:lnTo>
                    <a:pt x="1713" y="645"/>
                  </a:lnTo>
                  <a:cubicBezTo>
                    <a:pt x="1713" y="289"/>
                    <a:pt x="1425" y="0"/>
                    <a:pt x="1068"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83"/>
            <p:cNvSpPr/>
            <p:nvPr/>
          </p:nvSpPr>
          <p:spPr>
            <a:xfrm>
              <a:off x="5457384" y="2503811"/>
              <a:ext cx="30948" cy="50567"/>
            </a:xfrm>
            <a:custGeom>
              <a:avLst/>
              <a:gdLst/>
              <a:ahLst/>
              <a:cxnLst/>
              <a:rect l="l" t="t" r="r" b="b"/>
              <a:pathLst>
                <a:path w="1180" h="1928" extrusionOk="0">
                  <a:moveTo>
                    <a:pt x="640" y="0"/>
                  </a:moveTo>
                  <a:cubicBezTo>
                    <a:pt x="289" y="0"/>
                    <a:pt x="0" y="289"/>
                    <a:pt x="0" y="640"/>
                  </a:cubicBezTo>
                  <a:lnTo>
                    <a:pt x="0" y="1073"/>
                  </a:lnTo>
                  <a:cubicBezTo>
                    <a:pt x="0" y="1563"/>
                    <a:pt x="402" y="1927"/>
                    <a:pt x="854" y="1927"/>
                  </a:cubicBezTo>
                  <a:cubicBezTo>
                    <a:pt x="961" y="1927"/>
                    <a:pt x="1071" y="1907"/>
                    <a:pt x="1179" y="1863"/>
                  </a:cubicBezTo>
                  <a:cubicBezTo>
                    <a:pt x="852" y="1733"/>
                    <a:pt x="645" y="1420"/>
                    <a:pt x="645" y="1073"/>
                  </a:cubicBezTo>
                  <a:lnTo>
                    <a:pt x="645" y="645"/>
                  </a:lnTo>
                  <a:cubicBezTo>
                    <a:pt x="645" y="332"/>
                    <a:pt x="871" y="63"/>
                    <a:pt x="1179" y="15"/>
                  </a:cubicBezTo>
                  <a:cubicBezTo>
                    <a:pt x="1141" y="5"/>
                    <a:pt x="1107" y="0"/>
                    <a:pt x="10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83"/>
            <p:cNvSpPr/>
            <p:nvPr/>
          </p:nvSpPr>
          <p:spPr>
            <a:xfrm>
              <a:off x="5457384" y="2503811"/>
              <a:ext cx="44954" cy="22477"/>
            </a:xfrm>
            <a:custGeom>
              <a:avLst/>
              <a:gdLst/>
              <a:ahLst/>
              <a:cxnLst/>
              <a:rect l="l" t="t" r="r" b="b"/>
              <a:pathLst>
                <a:path w="1714" h="857" extrusionOk="0">
                  <a:moveTo>
                    <a:pt x="640" y="0"/>
                  </a:moveTo>
                  <a:cubicBezTo>
                    <a:pt x="289" y="0"/>
                    <a:pt x="0" y="289"/>
                    <a:pt x="0" y="640"/>
                  </a:cubicBezTo>
                  <a:cubicBezTo>
                    <a:pt x="0" y="640"/>
                    <a:pt x="640" y="857"/>
                    <a:pt x="1713" y="857"/>
                  </a:cubicBezTo>
                  <a:lnTo>
                    <a:pt x="1713" y="640"/>
                  </a:lnTo>
                  <a:cubicBezTo>
                    <a:pt x="1713" y="289"/>
                    <a:pt x="1425" y="0"/>
                    <a:pt x="106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83"/>
            <p:cNvSpPr/>
            <p:nvPr/>
          </p:nvSpPr>
          <p:spPr>
            <a:xfrm>
              <a:off x="5457384" y="2503811"/>
              <a:ext cx="30948" cy="20457"/>
            </a:xfrm>
            <a:custGeom>
              <a:avLst/>
              <a:gdLst/>
              <a:ahLst/>
              <a:cxnLst/>
              <a:rect l="l" t="t" r="r" b="b"/>
              <a:pathLst>
                <a:path w="1180" h="780" extrusionOk="0">
                  <a:moveTo>
                    <a:pt x="640" y="0"/>
                  </a:moveTo>
                  <a:cubicBezTo>
                    <a:pt x="289" y="0"/>
                    <a:pt x="0" y="289"/>
                    <a:pt x="0" y="640"/>
                  </a:cubicBezTo>
                  <a:cubicBezTo>
                    <a:pt x="212" y="703"/>
                    <a:pt x="424" y="751"/>
                    <a:pt x="640" y="780"/>
                  </a:cubicBezTo>
                  <a:lnTo>
                    <a:pt x="640" y="640"/>
                  </a:lnTo>
                  <a:lnTo>
                    <a:pt x="645" y="640"/>
                  </a:lnTo>
                  <a:cubicBezTo>
                    <a:pt x="645" y="328"/>
                    <a:pt x="871" y="63"/>
                    <a:pt x="1179" y="10"/>
                  </a:cubicBezTo>
                  <a:cubicBezTo>
                    <a:pt x="1141" y="5"/>
                    <a:pt x="1107" y="0"/>
                    <a:pt x="106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83"/>
            <p:cNvSpPr/>
            <p:nvPr/>
          </p:nvSpPr>
          <p:spPr>
            <a:xfrm>
              <a:off x="5390373" y="2425653"/>
              <a:ext cx="257344" cy="358215"/>
            </a:xfrm>
            <a:custGeom>
              <a:avLst/>
              <a:gdLst/>
              <a:ahLst/>
              <a:cxnLst/>
              <a:rect l="l" t="t" r="r" b="b"/>
              <a:pathLst>
                <a:path w="9812" h="13658" extrusionOk="0">
                  <a:moveTo>
                    <a:pt x="4910" y="400"/>
                  </a:moveTo>
                  <a:cubicBezTo>
                    <a:pt x="5130" y="400"/>
                    <a:pt x="5348" y="510"/>
                    <a:pt x="5471" y="729"/>
                  </a:cubicBezTo>
                  <a:cubicBezTo>
                    <a:pt x="5510" y="791"/>
                    <a:pt x="5572" y="830"/>
                    <a:pt x="5644" y="830"/>
                  </a:cubicBezTo>
                  <a:lnTo>
                    <a:pt x="6405" y="830"/>
                  </a:lnTo>
                  <a:cubicBezTo>
                    <a:pt x="6530" y="830"/>
                    <a:pt x="6631" y="931"/>
                    <a:pt x="6631" y="1056"/>
                  </a:cubicBezTo>
                  <a:lnTo>
                    <a:pt x="6631" y="1710"/>
                  </a:lnTo>
                  <a:lnTo>
                    <a:pt x="3181" y="1710"/>
                  </a:lnTo>
                  <a:lnTo>
                    <a:pt x="3181" y="1056"/>
                  </a:lnTo>
                  <a:lnTo>
                    <a:pt x="3186" y="1056"/>
                  </a:lnTo>
                  <a:cubicBezTo>
                    <a:pt x="3186" y="931"/>
                    <a:pt x="3287" y="830"/>
                    <a:pt x="3412" y="830"/>
                  </a:cubicBezTo>
                  <a:lnTo>
                    <a:pt x="4172" y="830"/>
                  </a:lnTo>
                  <a:cubicBezTo>
                    <a:pt x="4244" y="830"/>
                    <a:pt x="4307" y="791"/>
                    <a:pt x="4345" y="729"/>
                  </a:cubicBezTo>
                  <a:cubicBezTo>
                    <a:pt x="4470" y="510"/>
                    <a:pt x="4690" y="400"/>
                    <a:pt x="4910" y="400"/>
                  </a:cubicBezTo>
                  <a:close/>
                  <a:moveTo>
                    <a:pt x="8974" y="1258"/>
                  </a:moveTo>
                  <a:cubicBezTo>
                    <a:pt x="9215" y="1258"/>
                    <a:pt x="9412" y="1455"/>
                    <a:pt x="9412" y="1696"/>
                  </a:cubicBezTo>
                  <a:lnTo>
                    <a:pt x="9412" y="12820"/>
                  </a:lnTo>
                  <a:cubicBezTo>
                    <a:pt x="9412" y="13061"/>
                    <a:pt x="9215" y="13258"/>
                    <a:pt x="8969" y="13258"/>
                  </a:cubicBezTo>
                  <a:lnTo>
                    <a:pt x="847" y="13258"/>
                  </a:lnTo>
                  <a:cubicBezTo>
                    <a:pt x="602" y="13258"/>
                    <a:pt x="404" y="13061"/>
                    <a:pt x="404" y="12820"/>
                  </a:cubicBezTo>
                  <a:lnTo>
                    <a:pt x="404" y="1696"/>
                  </a:lnTo>
                  <a:cubicBezTo>
                    <a:pt x="404" y="1455"/>
                    <a:pt x="602" y="1258"/>
                    <a:pt x="847" y="1258"/>
                  </a:cubicBezTo>
                  <a:lnTo>
                    <a:pt x="2786" y="1258"/>
                  </a:lnTo>
                  <a:lnTo>
                    <a:pt x="2786" y="1912"/>
                  </a:lnTo>
                  <a:cubicBezTo>
                    <a:pt x="2786" y="2023"/>
                    <a:pt x="2873" y="2109"/>
                    <a:pt x="2983" y="2109"/>
                  </a:cubicBezTo>
                  <a:lnTo>
                    <a:pt x="6833" y="2109"/>
                  </a:lnTo>
                  <a:cubicBezTo>
                    <a:pt x="6944" y="2109"/>
                    <a:pt x="7035" y="2023"/>
                    <a:pt x="7035" y="1912"/>
                  </a:cubicBezTo>
                  <a:lnTo>
                    <a:pt x="7035" y="1258"/>
                  </a:lnTo>
                  <a:close/>
                  <a:moveTo>
                    <a:pt x="4906" y="1"/>
                  </a:moveTo>
                  <a:cubicBezTo>
                    <a:pt x="4588" y="1"/>
                    <a:pt x="4271" y="144"/>
                    <a:pt x="4061" y="430"/>
                  </a:cubicBezTo>
                  <a:lnTo>
                    <a:pt x="3412" y="430"/>
                  </a:lnTo>
                  <a:cubicBezTo>
                    <a:pt x="3142" y="430"/>
                    <a:pt x="2902" y="599"/>
                    <a:pt x="2815" y="854"/>
                  </a:cubicBezTo>
                  <a:lnTo>
                    <a:pt x="842" y="854"/>
                  </a:lnTo>
                  <a:cubicBezTo>
                    <a:pt x="380" y="854"/>
                    <a:pt x="0" y="1234"/>
                    <a:pt x="0" y="1696"/>
                  </a:cubicBezTo>
                  <a:lnTo>
                    <a:pt x="0" y="12816"/>
                  </a:lnTo>
                  <a:cubicBezTo>
                    <a:pt x="0" y="13282"/>
                    <a:pt x="380" y="13658"/>
                    <a:pt x="842" y="13658"/>
                  </a:cubicBezTo>
                  <a:lnTo>
                    <a:pt x="8969" y="13658"/>
                  </a:lnTo>
                  <a:cubicBezTo>
                    <a:pt x="9436" y="13658"/>
                    <a:pt x="9811" y="13282"/>
                    <a:pt x="9811" y="12816"/>
                  </a:cubicBezTo>
                  <a:lnTo>
                    <a:pt x="9811" y="1696"/>
                  </a:lnTo>
                  <a:cubicBezTo>
                    <a:pt x="9811" y="1234"/>
                    <a:pt x="9436" y="854"/>
                    <a:pt x="8974" y="854"/>
                  </a:cubicBezTo>
                  <a:lnTo>
                    <a:pt x="7001" y="854"/>
                  </a:lnTo>
                  <a:cubicBezTo>
                    <a:pt x="6915" y="599"/>
                    <a:pt x="6674" y="430"/>
                    <a:pt x="6405" y="430"/>
                  </a:cubicBezTo>
                  <a:lnTo>
                    <a:pt x="5750" y="430"/>
                  </a:lnTo>
                  <a:cubicBezTo>
                    <a:pt x="5541" y="144"/>
                    <a:pt x="5223"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83"/>
            <p:cNvSpPr/>
            <p:nvPr/>
          </p:nvSpPr>
          <p:spPr>
            <a:xfrm>
              <a:off x="5512147" y="2448025"/>
              <a:ext cx="12406" cy="10622"/>
            </a:xfrm>
            <a:custGeom>
              <a:avLst/>
              <a:gdLst/>
              <a:ahLst/>
              <a:cxnLst/>
              <a:rect l="l" t="t" r="r" b="b"/>
              <a:pathLst>
                <a:path w="473" h="405" extrusionOk="0">
                  <a:moveTo>
                    <a:pt x="265" y="1"/>
                  </a:moveTo>
                  <a:cubicBezTo>
                    <a:pt x="266" y="1"/>
                    <a:pt x="268" y="1"/>
                    <a:pt x="269" y="1"/>
                  </a:cubicBezTo>
                  <a:lnTo>
                    <a:pt x="269" y="1"/>
                  </a:lnTo>
                  <a:cubicBezTo>
                    <a:pt x="269" y="1"/>
                    <a:pt x="270" y="1"/>
                    <a:pt x="270" y="1"/>
                  </a:cubicBezTo>
                  <a:close/>
                  <a:moveTo>
                    <a:pt x="269" y="1"/>
                  </a:moveTo>
                  <a:cubicBezTo>
                    <a:pt x="92" y="6"/>
                    <a:pt x="1" y="222"/>
                    <a:pt x="130" y="347"/>
                  </a:cubicBezTo>
                  <a:cubicBezTo>
                    <a:pt x="170" y="387"/>
                    <a:pt x="219" y="405"/>
                    <a:pt x="267" y="405"/>
                  </a:cubicBezTo>
                  <a:cubicBezTo>
                    <a:pt x="370" y="405"/>
                    <a:pt x="469" y="324"/>
                    <a:pt x="472" y="203"/>
                  </a:cubicBezTo>
                  <a:cubicBezTo>
                    <a:pt x="472" y="93"/>
                    <a:pt x="378" y="3"/>
                    <a:pt x="2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83"/>
            <p:cNvSpPr/>
            <p:nvPr/>
          </p:nvSpPr>
          <p:spPr>
            <a:xfrm>
              <a:off x="5412824" y="2470502"/>
              <a:ext cx="212548" cy="279795"/>
            </a:xfrm>
            <a:custGeom>
              <a:avLst/>
              <a:gdLst/>
              <a:ahLst/>
              <a:cxnLst/>
              <a:rect l="l" t="t" r="r" b="b"/>
              <a:pathLst>
                <a:path w="8104" h="10668" extrusionOk="0">
                  <a:moveTo>
                    <a:pt x="203" y="0"/>
                  </a:moveTo>
                  <a:cubicBezTo>
                    <a:pt x="92" y="0"/>
                    <a:pt x="1" y="92"/>
                    <a:pt x="1" y="202"/>
                  </a:cubicBezTo>
                  <a:lnTo>
                    <a:pt x="1" y="10466"/>
                  </a:lnTo>
                  <a:cubicBezTo>
                    <a:pt x="1" y="10576"/>
                    <a:pt x="92" y="10668"/>
                    <a:pt x="203" y="10668"/>
                  </a:cubicBezTo>
                  <a:lnTo>
                    <a:pt x="7902" y="10668"/>
                  </a:lnTo>
                  <a:cubicBezTo>
                    <a:pt x="8012" y="10668"/>
                    <a:pt x="8104" y="10576"/>
                    <a:pt x="8104" y="10466"/>
                  </a:cubicBezTo>
                  <a:lnTo>
                    <a:pt x="8104" y="202"/>
                  </a:lnTo>
                  <a:cubicBezTo>
                    <a:pt x="8104" y="92"/>
                    <a:pt x="8012" y="0"/>
                    <a:pt x="7902" y="0"/>
                  </a:cubicBezTo>
                  <a:lnTo>
                    <a:pt x="6833" y="0"/>
                  </a:lnTo>
                  <a:cubicBezTo>
                    <a:pt x="6578" y="15"/>
                    <a:pt x="6578" y="385"/>
                    <a:pt x="6833" y="399"/>
                  </a:cubicBezTo>
                  <a:lnTo>
                    <a:pt x="7704" y="399"/>
                  </a:lnTo>
                  <a:lnTo>
                    <a:pt x="7704" y="10264"/>
                  </a:lnTo>
                  <a:lnTo>
                    <a:pt x="405" y="10264"/>
                  </a:lnTo>
                  <a:lnTo>
                    <a:pt x="405" y="399"/>
                  </a:lnTo>
                  <a:lnTo>
                    <a:pt x="1271" y="399"/>
                  </a:lnTo>
                  <a:cubicBezTo>
                    <a:pt x="1526" y="385"/>
                    <a:pt x="1526" y="15"/>
                    <a:pt x="1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83"/>
            <p:cNvSpPr/>
            <p:nvPr/>
          </p:nvSpPr>
          <p:spPr>
            <a:xfrm>
              <a:off x="5440835" y="2498513"/>
              <a:ext cx="77896" cy="105907"/>
            </a:xfrm>
            <a:custGeom>
              <a:avLst/>
              <a:gdLst/>
              <a:ahLst/>
              <a:cxnLst/>
              <a:rect l="l" t="t" r="r" b="b"/>
              <a:pathLst>
                <a:path w="2970" h="4038" extrusionOk="0">
                  <a:moveTo>
                    <a:pt x="1699" y="404"/>
                  </a:moveTo>
                  <a:cubicBezTo>
                    <a:pt x="1945" y="404"/>
                    <a:pt x="2142" y="602"/>
                    <a:pt x="2142" y="842"/>
                  </a:cubicBezTo>
                  <a:lnTo>
                    <a:pt x="2142" y="1275"/>
                  </a:lnTo>
                  <a:cubicBezTo>
                    <a:pt x="2132" y="1627"/>
                    <a:pt x="1844" y="1911"/>
                    <a:pt x="1488" y="1911"/>
                  </a:cubicBezTo>
                  <a:cubicBezTo>
                    <a:pt x="1132" y="1911"/>
                    <a:pt x="843" y="1627"/>
                    <a:pt x="833" y="1275"/>
                  </a:cubicBezTo>
                  <a:lnTo>
                    <a:pt x="833" y="847"/>
                  </a:lnTo>
                  <a:lnTo>
                    <a:pt x="833" y="842"/>
                  </a:lnTo>
                  <a:cubicBezTo>
                    <a:pt x="833" y="602"/>
                    <a:pt x="1031" y="404"/>
                    <a:pt x="1276" y="404"/>
                  </a:cubicBezTo>
                  <a:close/>
                  <a:moveTo>
                    <a:pt x="1714" y="2300"/>
                  </a:moveTo>
                  <a:lnTo>
                    <a:pt x="1714" y="2421"/>
                  </a:lnTo>
                  <a:cubicBezTo>
                    <a:pt x="1714" y="2498"/>
                    <a:pt x="1733" y="2565"/>
                    <a:pt x="1772" y="2632"/>
                  </a:cubicBezTo>
                  <a:lnTo>
                    <a:pt x="1497" y="2902"/>
                  </a:lnTo>
                  <a:cubicBezTo>
                    <a:pt x="1495" y="2904"/>
                    <a:pt x="1491" y="2905"/>
                    <a:pt x="1488" y="2905"/>
                  </a:cubicBezTo>
                  <a:cubicBezTo>
                    <a:pt x="1484" y="2905"/>
                    <a:pt x="1481" y="2904"/>
                    <a:pt x="1478" y="2902"/>
                  </a:cubicBezTo>
                  <a:lnTo>
                    <a:pt x="1204" y="2632"/>
                  </a:lnTo>
                  <a:cubicBezTo>
                    <a:pt x="1242" y="2565"/>
                    <a:pt x="1262" y="2498"/>
                    <a:pt x="1257" y="2421"/>
                  </a:cubicBezTo>
                  <a:lnTo>
                    <a:pt x="1257" y="2300"/>
                  </a:lnTo>
                  <a:cubicBezTo>
                    <a:pt x="1334" y="2317"/>
                    <a:pt x="1411" y="2326"/>
                    <a:pt x="1487" y="2326"/>
                  </a:cubicBezTo>
                  <a:cubicBezTo>
                    <a:pt x="1564" y="2326"/>
                    <a:pt x="1639" y="2317"/>
                    <a:pt x="1714" y="2300"/>
                  </a:cubicBezTo>
                  <a:close/>
                  <a:moveTo>
                    <a:pt x="2099" y="2868"/>
                  </a:moveTo>
                  <a:lnTo>
                    <a:pt x="2445" y="3041"/>
                  </a:lnTo>
                  <a:cubicBezTo>
                    <a:pt x="2522" y="3080"/>
                    <a:pt x="2570" y="3162"/>
                    <a:pt x="2570" y="3248"/>
                  </a:cubicBezTo>
                  <a:lnTo>
                    <a:pt x="2570" y="3624"/>
                  </a:lnTo>
                  <a:cubicBezTo>
                    <a:pt x="2570" y="3633"/>
                    <a:pt x="2566" y="3638"/>
                    <a:pt x="2556" y="3638"/>
                  </a:cubicBezTo>
                  <a:lnTo>
                    <a:pt x="420" y="3638"/>
                  </a:lnTo>
                  <a:cubicBezTo>
                    <a:pt x="410" y="3638"/>
                    <a:pt x="405" y="3633"/>
                    <a:pt x="405" y="3624"/>
                  </a:cubicBezTo>
                  <a:lnTo>
                    <a:pt x="405" y="3248"/>
                  </a:lnTo>
                  <a:cubicBezTo>
                    <a:pt x="405" y="3162"/>
                    <a:pt x="453" y="3080"/>
                    <a:pt x="530" y="3041"/>
                  </a:cubicBezTo>
                  <a:lnTo>
                    <a:pt x="877" y="2868"/>
                  </a:lnTo>
                  <a:lnTo>
                    <a:pt x="1194" y="3186"/>
                  </a:lnTo>
                  <a:cubicBezTo>
                    <a:pt x="1276" y="3267"/>
                    <a:pt x="1382" y="3308"/>
                    <a:pt x="1488" y="3308"/>
                  </a:cubicBezTo>
                  <a:cubicBezTo>
                    <a:pt x="1594" y="3308"/>
                    <a:pt x="1699" y="3267"/>
                    <a:pt x="1781" y="3186"/>
                  </a:cubicBezTo>
                  <a:lnTo>
                    <a:pt x="2099" y="2868"/>
                  </a:lnTo>
                  <a:close/>
                  <a:moveTo>
                    <a:pt x="1271" y="0"/>
                  </a:moveTo>
                  <a:cubicBezTo>
                    <a:pt x="804" y="0"/>
                    <a:pt x="429" y="380"/>
                    <a:pt x="429" y="842"/>
                  </a:cubicBezTo>
                  <a:lnTo>
                    <a:pt x="429" y="1275"/>
                  </a:lnTo>
                  <a:cubicBezTo>
                    <a:pt x="429" y="1607"/>
                    <a:pt x="593" y="1920"/>
                    <a:pt x="862" y="2117"/>
                  </a:cubicBezTo>
                  <a:lnTo>
                    <a:pt x="862" y="2421"/>
                  </a:lnTo>
                  <a:cubicBezTo>
                    <a:pt x="857" y="2425"/>
                    <a:pt x="857" y="2430"/>
                    <a:pt x="853" y="2430"/>
                  </a:cubicBezTo>
                  <a:lnTo>
                    <a:pt x="352" y="2680"/>
                  </a:lnTo>
                  <a:cubicBezTo>
                    <a:pt x="136" y="2786"/>
                    <a:pt x="1" y="3008"/>
                    <a:pt x="6" y="3243"/>
                  </a:cubicBezTo>
                  <a:lnTo>
                    <a:pt x="6" y="3624"/>
                  </a:lnTo>
                  <a:cubicBezTo>
                    <a:pt x="6" y="3850"/>
                    <a:pt x="189" y="4033"/>
                    <a:pt x="420" y="4037"/>
                  </a:cubicBezTo>
                  <a:lnTo>
                    <a:pt x="2556" y="4037"/>
                  </a:lnTo>
                  <a:cubicBezTo>
                    <a:pt x="2782" y="4033"/>
                    <a:pt x="2970" y="3850"/>
                    <a:pt x="2970" y="3624"/>
                  </a:cubicBezTo>
                  <a:lnTo>
                    <a:pt x="2970" y="3243"/>
                  </a:lnTo>
                  <a:cubicBezTo>
                    <a:pt x="2970" y="3008"/>
                    <a:pt x="2835" y="2786"/>
                    <a:pt x="2623" y="2680"/>
                  </a:cubicBezTo>
                  <a:lnTo>
                    <a:pt x="2123" y="2430"/>
                  </a:lnTo>
                  <a:cubicBezTo>
                    <a:pt x="2118" y="2430"/>
                    <a:pt x="2113" y="2425"/>
                    <a:pt x="2113" y="2421"/>
                  </a:cubicBezTo>
                  <a:lnTo>
                    <a:pt x="2113" y="2117"/>
                  </a:lnTo>
                  <a:cubicBezTo>
                    <a:pt x="2383" y="1920"/>
                    <a:pt x="2541" y="1607"/>
                    <a:pt x="2541" y="1271"/>
                  </a:cubicBezTo>
                  <a:lnTo>
                    <a:pt x="2541" y="842"/>
                  </a:lnTo>
                  <a:cubicBezTo>
                    <a:pt x="2541" y="380"/>
                    <a:pt x="2166"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83"/>
            <p:cNvSpPr/>
            <p:nvPr/>
          </p:nvSpPr>
          <p:spPr>
            <a:xfrm>
              <a:off x="5530690" y="2504178"/>
              <a:ext cx="66670" cy="32968"/>
            </a:xfrm>
            <a:custGeom>
              <a:avLst/>
              <a:gdLst/>
              <a:ahLst/>
              <a:cxnLst/>
              <a:rect l="l" t="t" r="r" b="b"/>
              <a:pathLst>
                <a:path w="2542" h="1257" extrusionOk="0">
                  <a:moveTo>
                    <a:pt x="2137" y="400"/>
                  </a:moveTo>
                  <a:lnTo>
                    <a:pt x="2137" y="857"/>
                  </a:lnTo>
                  <a:lnTo>
                    <a:pt x="400" y="857"/>
                  </a:lnTo>
                  <a:lnTo>
                    <a:pt x="400" y="400"/>
                  </a:lnTo>
                  <a:close/>
                  <a:moveTo>
                    <a:pt x="198" y="1"/>
                  </a:moveTo>
                  <a:cubicBezTo>
                    <a:pt x="87" y="1"/>
                    <a:pt x="1" y="87"/>
                    <a:pt x="1" y="198"/>
                  </a:cubicBezTo>
                  <a:lnTo>
                    <a:pt x="1" y="1059"/>
                  </a:lnTo>
                  <a:cubicBezTo>
                    <a:pt x="1" y="1165"/>
                    <a:pt x="92" y="1257"/>
                    <a:pt x="198" y="1257"/>
                  </a:cubicBezTo>
                  <a:lnTo>
                    <a:pt x="2339" y="1257"/>
                  </a:lnTo>
                  <a:cubicBezTo>
                    <a:pt x="2450" y="1257"/>
                    <a:pt x="2541" y="1165"/>
                    <a:pt x="2541" y="1055"/>
                  </a:cubicBezTo>
                  <a:lnTo>
                    <a:pt x="2541" y="198"/>
                  </a:lnTo>
                  <a:cubicBezTo>
                    <a:pt x="2541" y="87"/>
                    <a:pt x="2450" y="1"/>
                    <a:pt x="23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83"/>
            <p:cNvSpPr/>
            <p:nvPr/>
          </p:nvSpPr>
          <p:spPr>
            <a:xfrm>
              <a:off x="5528670" y="2549106"/>
              <a:ext cx="70578" cy="10517"/>
            </a:xfrm>
            <a:custGeom>
              <a:avLst/>
              <a:gdLst/>
              <a:ahLst/>
              <a:cxnLst/>
              <a:rect l="l" t="t" r="r" b="b"/>
              <a:pathLst>
                <a:path w="2691" h="401" extrusionOk="0">
                  <a:moveTo>
                    <a:pt x="257" y="0"/>
                  </a:moveTo>
                  <a:cubicBezTo>
                    <a:pt x="1" y="0"/>
                    <a:pt x="2" y="401"/>
                    <a:pt x="262" y="401"/>
                  </a:cubicBezTo>
                  <a:cubicBezTo>
                    <a:pt x="266" y="401"/>
                    <a:pt x="271" y="400"/>
                    <a:pt x="275" y="400"/>
                  </a:cubicBezTo>
                  <a:lnTo>
                    <a:pt x="2416" y="400"/>
                  </a:lnTo>
                  <a:cubicBezTo>
                    <a:pt x="2421" y="400"/>
                    <a:pt x="2425" y="401"/>
                    <a:pt x="2430" y="401"/>
                  </a:cubicBezTo>
                  <a:cubicBezTo>
                    <a:pt x="2689" y="401"/>
                    <a:pt x="2691" y="0"/>
                    <a:pt x="2434" y="0"/>
                  </a:cubicBezTo>
                  <a:cubicBezTo>
                    <a:pt x="2428" y="0"/>
                    <a:pt x="2422" y="0"/>
                    <a:pt x="2416" y="1"/>
                  </a:cubicBezTo>
                  <a:lnTo>
                    <a:pt x="275" y="1"/>
                  </a:lnTo>
                  <a:cubicBezTo>
                    <a:pt x="269" y="0"/>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83"/>
            <p:cNvSpPr/>
            <p:nvPr/>
          </p:nvSpPr>
          <p:spPr>
            <a:xfrm>
              <a:off x="5528670" y="2571452"/>
              <a:ext cx="37007" cy="10517"/>
            </a:xfrm>
            <a:custGeom>
              <a:avLst/>
              <a:gdLst/>
              <a:ahLst/>
              <a:cxnLst/>
              <a:rect l="l" t="t" r="r" b="b"/>
              <a:pathLst>
                <a:path w="1411" h="401" extrusionOk="0">
                  <a:moveTo>
                    <a:pt x="262" y="0"/>
                  </a:moveTo>
                  <a:cubicBezTo>
                    <a:pt x="2" y="0"/>
                    <a:pt x="1" y="400"/>
                    <a:pt x="257" y="400"/>
                  </a:cubicBezTo>
                  <a:cubicBezTo>
                    <a:pt x="263" y="400"/>
                    <a:pt x="269" y="400"/>
                    <a:pt x="275" y="400"/>
                  </a:cubicBezTo>
                  <a:lnTo>
                    <a:pt x="1132" y="400"/>
                  </a:lnTo>
                  <a:cubicBezTo>
                    <a:pt x="1138" y="400"/>
                    <a:pt x="1144" y="400"/>
                    <a:pt x="1150" y="400"/>
                  </a:cubicBezTo>
                  <a:cubicBezTo>
                    <a:pt x="1411" y="400"/>
                    <a:pt x="1409" y="0"/>
                    <a:pt x="1145" y="0"/>
                  </a:cubicBezTo>
                  <a:cubicBezTo>
                    <a:pt x="1141" y="0"/>
                    <a:pt x="1136" y="0"/>
                    <a:pt x="1132" y="0"/>
                  </a:cubicBezTo>
                  <a:lnTo>
                    <a:pt x="275" y="0"/>
                  </a:lnTo>
                  <a:cubicBezTo>
                    <a:pt x="271" y="0"/>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83"/>
            <p:cNvSpPr/>
            <p:nvPr/>
          </p:nvSpPr>
          <p:spPr>
            <a:xfrm>
              <a:off x="5438946" y="2616379"/>
              <a:ext cx="160302" cy="10517"/>
            </a:xfrm>
            <a:custGeom>
              <a:avLst/>
              <a:gdLst/>
              <a:ahLst/>
              <a:cxnLst/>
              <a:rect l="l" t="t" r="r" b="b"/>
              <a:pathLst>
                <a:path w="6112" h="401" extrusionOk="0">
                  <a:moveTo>
                    <a:pt x="261" y="0"/>
                  </a:moveTo>
                  <a:cubicBezTo>
                    <a:pt x="0" y="0"/>
                    <a:pt x="0" y="400"/>
                    <a:pt x="261" y="400"/>
                  </a:cubicBezTo>
                  <a:cubicBezTo>
                    <a:pt x="266" y="400"/>
                    <a:pt x="270" y="400"/>
                    <a:pt x="275" y="400"/>
                  </a:cubicBezTo>
                  <a:lnTo>
                    <a:pt x="5837" y="400"/>
                  </a:lnTo>
                  <a:cubicBezTo>
                    <a:pt x="5842" y="400"/>
                    <a:pt x="5847" y="400"/>
                    <a:pt x="5851" y="400"/>
                  </a:cubicBezTo>
                  <a:cubicBezTo>
                    <a:pt x="6112" y="400"/>
                    <a:pt x="6112" y="0"/>
                    <a:pt x="5851" y="0"/>
                  </a:cubicBezTo>
                  <a:cubicBezTo>
                    <a:pt x="5847" y="0"/>
                    <a:pt x="5842" y="0"/>
                    <a:pt x="5837" y="0"/>
                  </a:cubicBezTo>
                  <a:lnTo>
                    <a:pt x="275" y="0"/>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83"/>
            <p:cNvSpPr/>
            <p:nvPr/>
          </p:nvSpPr>
          <p:spPr>
            <a:xfrm>
              <a:off x="5438946" y="2638830"/>
              <a:ext cx="25782" cy="10517"/>
            </a:xfrm>
            <a:custGeom>
              <a:avLst/>
              <a:gdLst/>
              <a:ahLst/>
              <a:cxnLst/>
              <a:rect l="l" t="t" r="r" b="b"/>
              <a:pathLst>
                <a:path w="983" h="401" extrusionOk="0">
                  <a:moveTo>
                    <a:pt x="257" y="0"/>
                  </a:moveTo>
                  <a:cubicBezTo>
                    <a:pt x="0" y="0"/>
                    <a:pt x="2" y="401"/>
                    <a:pt x="261" y="401"/>
                  </a:cubicBezTo>
                  <a:cubicBezTo>
                    <a:pt x="266" y="401"/>
                    <a:pt x="270" y="401"/>
                    <a:pt x="275" y="400"/>
                  </a:cubicBezTo>
                  <a:lnTo>
                    <a:pt x="703" y="400"/>
                  </a:lnTo>
                  <a:cubicBezTo>
                    <a:pt x="708" y="401"/>
                    <a:pt x="712" y="401"/>
                    <a:pt x="717" y="401"/>
                  </a:cubicBezTo>
                  <a:cubicBezTo>
                    <a:pt x="981" y="401"/>
                    <a:pt x="983" y="0"/>
                    <a:pt x="721" y="0"/>
                  </a:cubicBezTo>
                  <a:cubicBezTo>
                    <a:pt x="715" y="0"/>
                    <a:pt x="709" y="1"/>
                    <a:pt x="703" y="1"/>
                  </a:cubicBezTo>
                  <a:lnTo>
                    <a:pt x="275" y="1"/>
                  </a:lnTo>
                  <a:cubicBezTo>
                    <a:pt x="269" y="1"/>
                    <a:pt x="263" y="0"/>
                    <a:pt x="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83"/>
            <p:cNvSpPr/>
            <p:nvPr/>
          </p:nvSpPr>
          <p:spPr>
            <a:xfrm>
              <a:off x="5438946" y="2706104"/>
              <a:ext cx="25782" cy="10517"/>
            </a:xfrm>
            <a:custGeom>
              <a:avLst/>
              <a:gdLst/>
              <a:ahLst/>
              <a:cxnLst/>
              <a:rect l="l" t="t" r="r" b="b"/>
              <a:pathLst>
                <a:path w="983" h="401" extrusionOk="0">
                  <a:moveTo>
                    <a:pt x="261" y="0"/>
                  </a:moveTo>
                  <a:cubicBezTo>
                    <a:pt x="0" y="0"/>
                    <a:pt x="0" y="400"/>
                    <a:pt x="261" y="400"/>
                  </a:cubicBezTo>
                  <a:cubicBezTo>
                    <a:pt x="266" y="400"/>
                    <a:pt x="270" y="400"/>
                    <a:pt x="275" y="400"/>
                  </a:cubicBezTo>
                  <a:lnTo>
                    <a:pt x="703" y="400"/>
                  </a:lnTo>
                  <a:cubicBezTo>
                    <a:pt x="708" y="400"/>
                    <a:pt x="713" y="400"/>
                    <a:pt x="717" y="400"/>
                  </a:cubicBezTo>
                  <a:cubicBezTo>
                    <a:pt x="982" y="400"/>
                    <a:pt x="982" y="0"/>
                    <a:pt x="717" y="0"/>
                  </a:cubicBezTo>
                  <a:cubicBezTo>
                    <a:pt x="713" y="0"/>
                    <a:pt x="708" y="0"/>
                    <a:pt x="703" y="1"/>
                  </a:cubicBezTo>
                  <a:lnTo>
                    <a:pt x="275" y="1"/>
                  </a:lnTo>
                  <a:cubicBezTo>
                    <a:pt x="270" y="0"/>
                    <a:pt x="266"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4" name="Google Shape;16464;p83"/>
            <p:cNvSpPr/>
            <p:nvPr/>
          </p:nvSpPr>
          <p:spPr>
            <a:xfrm>
              <a:off x="5438946" y="2683627"/>
              <a:ext cx="25782" cy="10517"/>
            </a:xfrm>
            <a:custGeom>
              <a:avLst/>
              <a:gdLst/>
              <a:ahLst/>
              <a:cxnLst/>
              <a:rect l="l" t="t" r="r" b="b"/>
              <a:pathLst>
                <a:path w="983" h="401" extrusionOk="0">
                  <a:moveTo>
                    <a:pt x="261" y="1"/>
                  </a:moveTo>
                  <a:cubicBezTo>
                    <a:pt x="0" y="1"/>
                    <a:pt x="0" y="401"/>
                    <a:pt x="261" y="401"/>
                  </a:cubicBezTo>
                  <a:cubicBezTo>
                    <a:pt x="266" y="401"/>
                    <a:pt x="270" y="401"/>
                    <a:pt x="275" y="400"/>
                  </a:cubicBezTo>
                  <a:lnTo>
                    <a:pt x="703" y="400"/>
                  </a:lnTo>
                  <a:cubicBezTo>
                    <a:pt x="708" y="401"/>
                    <a:pt x="713" y="401"/>
                    <a:pt x="717" y="401"/>
                  </a:cubicBezTo>
                  <a:cubicBezTo>
                    <a:pt x="982" y="401"/>
                    <a:pt x="982" y="1"/>
                    <a:pt x="717" y="1"/>
                  </a:cubicBezTo>
                  <a:cubicBezTo>
                    <a:pt x="713" y="1"/>
                    <a:pt x="708" y="1"/>
                    <a:pt x="703" y="1"/>
                  </a:cubicBezTo>
                  <a:lnTo>
                    <a:pt x="275" y="1"/>
                  </a:lnTo>
                  <a:cubicBezTo>
                    <a:pt x="270" y="1"/>
                    <a:pt x="266"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5" name="Google Shape;16465;p83"/>
            <p:cNvSpPr/>
            <p:nvPr/>
          </p:nvSpPr>
          <p:spPr>
            <a:xfrm>
              <a:off x="5439576" y="2661307"/>
              <a:ext cx="24392" cy="10491"/>
            </a:xfrm>
            <a:custGeom>
              <a:avLst/>
              <a:gdLst/>
              <a:ahLst/>
              <a:cxnLst/>
              <a:rect l="l" t="t" r="r" b="b"/>
              <a:pathLst>
                <a:path w="930" h="400" extrusionOk="0">
                  <a:moveTo>
                    <a:pt x="251" y="0"/>
                  </a:moveTo>
                  <a:cubicBezTo>
                    <a:pt x="1" y="10"/>
                    <a:pt x="1" y="385"/>
                    <a:pt x="251" y="400"/>
                  </a:cubicBezTo>
                  <a:lnTo>
                    <a:pt x="679" y="400"/>
                  </a:lnTo>
                  <a:cubicBezTo>
                    <a:pt x="929" y="385"/>
                    <a:pt x="929" y="1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83"/>
            <p:cNvSpPr/>
            <p:nvPr/>
          </p:nvSpPr>
          <p:spPr>
            <a:xfrm>
              <a:off x="5472517" y="2638830"/>
              <a:ext cx="48259" cy="10517"/>
            </a:xfrm>
            <a:custGeom>
              <a:avLst/>
              <a:gdLst/>
              <a:ahLst/>
              <a:cxnLst/>
              <a:rect l="l" t="t" r="r" b="b"/>
              <a:pathLst>
                <a:path w="1840" h="401" extrusionOk="0">
                  <a:moveTo>
                    <a:pt x="262" y="0"/>
                  </a:moveTo>
                  <a:cubicBezTo>
                    <a:pt x="0" y="0"/>
                    <a:pt x="2" y="401"/>
                    <a:pt x="266" y="401"/>
                  </a:cubicBezTo>
                  <a:cubicBezTo>
                    <a:pt x="270" y="401"/>
                    <a:pt x="275" y="401"/>
                    <a:pt x="280" y="400"/>
                  </a:cubicBezTo>
                  <a:lnTo>
                    <a:pt x="1564" y="400"/>
                  </a:lnTo>
                  <a:cubicBezTo>
                    <a:pt x="1569" y="401"/>
                    <a:pt x="1574" y="401"/>
                    <a:pt x="1578" y="401"/>
                  </a:cubicBezTo>
                  <a:cubicBezTo>
                    <a:pt x="1838" y="401"/>
                    <a:pt x="1839" y="0"/>
                    <a:pt x="1582" y="0"/>
                  </a:cubicBezTo>
                  <a:cubicBezTo>
                    <a:pt x="1576" y="0"/>
                    <a:pt x="1571" y="1"/>
                    <a:pt x="1564"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83"/>
            <p:cNvSpPr/>
            <p:nvPr/>
          </p:nvSpPr>
          <p:spPr>
            <a:xfrm>
              <a:off x="5473278" y="2706104"/>
              <a:ext cx="69949" cy="10517"/>
            </a:xfrm>
            <a:custGeom>
              <a:avLst/>
              <a:gdLst/>
              <a:ahLst/>
              <a:cxnLst/>
              <a:rect l="l" t="t" r="r" b="b"/>
              <a:pathLst>
                <a:path w="2667" h="401" extrusionOk="0">
                  <a:moveTo>
                    <a:pt x="2406" y="0"/>
                  </a:moveTo>
                  <a:cubicBezTo>
                    <a:pt x="2401" y="0"/>
                    <a:pt x="2397" y="0"/>
                    <a:pt x="2392" y="1"/>
                  </a:cubicBezTo>
                  <a:lnTo>
                    <a:pt x="251" y="1"/>
                  </a:lnTo>
                  <a:cubicBezTo>
                    <a:pt x="1" y="15"/>
                    <a:pt x="1" y="386"/>
                    <a:pt x="251" y="400"/>
                  </a:cubicBezTo>
                  <a:lnTo>
                    <a:pt x="2392" y="400"/>
                  </a:lnTo>
                  <a:cubicBezTo>
                    <a:pt x="2397" y="400"/>
                    <a:pt x="2401" y="400"/>
                    <a:pt x="2406" y="400"/>
                  </a:cubicBezTo>
                  <a:cubicBezTo>
                    <a:pt x="2666" y="400"/>
                    <a:pt x="2666" y="0"/>
                    <a:pt x="2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83"/>
            <p:cNvSpPr/>
            <p:nvPr/>
          </p:nvSpPr>
          <p:spPr>
            <a:xfrm>
              <a:off x="5472517" y="2683627"/>
              <a:ext cx="48232" cy="10517"/>
            </a:xfrm>
            <a:custGeom>
              <a:avLst/>
              <a:gdLst/>
              <a:ahLst/>
              <a:cxnLst/>
              <a:rect l="l" t="t" r="r" b="b"/>
              <a:pathLst>
                <a:path w="1839" h="401" extrusionOk="0">
                  <a:moveTo>
                    <a:pt x="266" y="1"/>
                  </a:moveTo>
                  <a:cubicBezTo>
                    <a:pt x="0" y="1"/>
                    <a:pt x="0" y="401"/>
                    <a:pt x="266" y="401"/>
                  </a:cubicBezTo>
                  <a:cubicBezTo>
                    <a:pt x="270" y="401"/>
                    <a:pt x="275" y="401"/>
                    <a:pt x="280" y="400"/>
                  </a:cubicBezTo>
                  <a:lnTo>
                    <a:pt x="1564" y="400"/>
                  </a:lnTo>
                  <a:cubicBezTo>
                    <a:pt x="1569" y="401"/>
                    <a:pt x="1574" y="401"/>
                    <a:pt x="1578" y="401"/>
                  </a:cubicBezTo>
                  <a:cubicBezTo>
                    <a:pt x="1839" y="401"/>
                    <a:pt x="1839" y="1"/>
                    <a:pt x="1578" y="1"/>
                  </a:cubicBezTo>
                  <a:cubicBezTo>
                    <a:pt x="1574" y="1"/>
                    <a:pt x="1569" y="1"/>
                    <a:pt x="1564" y="1"/>
                  </a:cubicBezTo>
                  <a:lnTo>
                    <a:pt x="280" y="1"/>
                  </a:lnTo>
                  <a:cubicBezTo>
                    <a:pt x="275" y="1"/>
                    <a:pt x="270"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83"/>
            <p:cNvSpPr/>
            <p:nvPr/>
          </p:nvSpPr>
          <p:spPr>
            <a:xfrm>
              <a:off x="5473147" y="2661307"/>
              <a:ext cx="69450" cy="10491"/>
            </a:xfrm>
            <a:custGeom>
              <a:avLst/>
              <a:gdLst/>
              <a:ahLst/>
              <a:cxnLst/>
              <a:rect l="l" t="t" r="r" b="b"/>
              <a:pathLst>
                <a:path w="2648" h="400" extrusionOk="0">
                  <a:moveTo>
                    <a:pt x="256" y="0"/>
                  </a:moveTo>
                  <a:cubicBezTo>
                    <a:pt x="1" y="10"/>
                    <a:pt x="1" y="385"/>
                    <a:pt x="256" y="400"/>
                  </a:cubicBezTo>
                  <a:lnTo>
                    <a:pt x="2392" y="400"/>
                  </a:lnTo>
                  <a:cubicBezTo>
                    <a:pt x="2647" y="385"/>
                    <a:pt x="2647" y="10"/>
                    <a:pt x="23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83"/>
            <p:cNvSpPr/>
            <p:nvPr/>
          </p:nvSpPr>
          <p:spPr>
            <a:xfrm>
              <a:off x="5556681" y="2661281"/>
              <a:ext cx="41938" cy="10543"/>
            </a:xfrm>
            <a:custGeom>
              <a:avLst/>
              <a:gdLst/>
              <a:ahLst/>
              <a:cxnLst/>
              <a:rect l="l" t="t" r="r" b="b"/>
              <a:pathLst>
                <a:path w="1599" h="402" extrusionOk="0">
                  <a:moveTo>
                    <a:pt x="262" y="1"/>
                  </a:moveTo>
                  <a:cubicBezTo>
                    <a:pt x="1" y="1"/>
                    <a:pt x="2" y="401"/>
                    <a:pt x="266" y="401"/>
                  </a:cubicBezTo>
                  <a:cubicBezTo>
                    <a:pt x="271" y="401"/>
                    <a:pt x="275" y="401"/>
                    <a:pt x="280" y="401"/>
                  </a:cubicBezTo>
                  <a:lnTo>
                    <a:pt x="1348" y="401"/>
                  </a:lnTo>
                  <a:cubicBezTo>
                    <a:pt x="1599" y="386"/>
                    <a:pt x="1599" y="11"/>
                    <a:pt x="1348" y="1"/>
                  </a:cubicBezTo>
                  <a:lnTo>
                    <a:pt x="280" y="1"/>
                  </a:lnTo>
                  <a:cubicBezTo>
                    <a:pt x="274" y="1"/>
                    <a:pt x="268"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83"/>
            <p:cNvSpPr/>
            <p:nvPr/>
          </p:nvSpPr>
          <p:spPr>
            <a:xfrm>
              <a:off x="5556681" y="2638830"/>
              <a:ext cx="42567" cy="10517"/>
            </a:xfrm>
            <a:custGeom>
              <a:avLst/>
              <a:gdLst/>
              <a:ahLst/>
              <a:cxnLst/>
              <a:rect l="l" t="t" r="r" b="b"/>
              <a:pathLst>
                <a:path w="1623" h="401" extrusionOk="0">
                  <a:moveTo>
                    <a:pt x="262" y="0"/>
                  </a:moveTo>
                  <a:cubicBezTo>
                    <a:pt x="1" y="0"/>
                    <a:pt x="2" y="401"/>
                    <a:pt x="266" y="401"/>
                  </a:cubicBezTo>
                  <a:cubicBezTo>
                    <a:pt x="271" y="401"/>
                    <a:pt x="275" y="401"/>
                    <a:pt x="280" y="400"/>
                  </a:cubicBezTo>
                  <a:lnTo>
                    <a:pt x="1348" y="400"/>
                  </a:lnTo>
                  <a:cubicBezTo>
                    <a:pt x="1353" y="401"/>
                    <a:pt x="1357" y="401"/>
                    <a:pt x="1362" y="401"/>
                  </a:cubicBezTo>
                  <a:cubicBezTo>
                    <a:pt x="1621" y="401"/>
                    <a:pt x="1623" y="0"/>
                    <a:pt x="1366" y="0"/>
                  </a:cubicBezTo>
                  <a:cubicBezTo>
                    <a:pt x="1360" y="0"/>
                    <a:pt x="1354" y="1"/>
                    <a:pt x="1348" y="1"/>
                  </a:cubicBezTo>
                  <a:lnTo>
                    <a:pt x="280" y="1"/>
                  </a:lnTo>
                  <a:cubicBezTo>
                    <a:pt x="274" y="1"/>
                    <a:pt x="268"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2" name="Google Shape;16472;p83"/>
            <p:cNvSpPr/>
            <p:nvPr/>
          </p:nvSpPr>
          <p:spPr>
            <a:xfrm>
              <a:off x="5556681" y="2683627"/>
              <a:ext cx="42567" cy="10517"/>
            </a:xfrm>
            <a:custGeom>
              <a:avLst/>
              <a:gdLst/>
              <a:ahLst/>
              <a:cxnLst/>
              <a:rect l="l" t="t" r="r" b="b"/>
              <a:pathLst>
                <a:path w="1623" h="401" extrusionOk="0">
                  <a:moveTo>
                    <a:pt x="266" y="1"/>
                  </a:moveTo>
                  <a:cubicBezTo>
                    <a:pt x="1" y="1"/>
                    <a:pt x="1" y="401"/>
                    <a:pt x="266" y="401"/>
                  </a:cubicBezTo>
                  <a:cubicBezTo>
                    <a:pt x="271" y="401"/>
                    <a:pt x="275" y="401"/>
                    <a:pt x="280" y="400"/>
                  </a:cubicBezTo>
                  <a:lnTo>
                    <a:pt x="1348" y="400"/>
                  </a:lnTo>
                  <a:cubicBezTo>
                    <a:pt x="1353" y="401"/>
                    <a:pt x="1358" y="401"/>
                    <a:pt x="1362" y="401"/>
                  </a:cubicBezTo>
                  <a:cubicBezTo>
                    <a:pt x="1623" y="401"/>
                    <a:pt x="1623" y="1"/>
                    <a:pt x="1362" y="1"/>
                  </a:cubicBezTo>
                  <a:cubicBezTo>
                    <a:pt x="1358" y="1"/>
                    <a:pt x="1353" y="1"/>
                    <a:pt x="1348" y="1"/>
                  </a:cubicBezTo>
                  <a:lnTo>
                    <a:pt x="280" y="1"/>
                  </a:lnTo>
                  <a:cubicBezTo>
                    <a:pt x="275" y="1"/>
                    <a:pt x="271" y="1"/>
                    <a:pt x="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3" name="Google Shape;16473;p83"/>
            <p:cNvSpPr/>
            <p:nvPr/>
          </p:nvSpPr>
          <p:spPr>
            <a:xfrm>
              <a:off x="5556681" y="2706104"/>
              <a:ext cx="42567" cy="10517"/>
            </a:xfrm>
            <a:custGeom>
              <a:avLst/>
              <a:gdLst/>
              <a:ahLst/>
              <a:cxnLst/>
              <a:rect l="l" t="t" r="r" b="b"/>
              <a:pathLst>
                <a:path w="1623" h="401" extrusionOk="0">
                  <a:moveTo>
                    <a:pt x="266" y="0"/>
                  </a:moveTo>
                  <a:cubicBezTo>
                    <a:pt x="1" y="0"/>
                    <a:pt x="1" y="400"/>
                    <a:pt x="266" y="400"/>
                  </a:cubicBezTo>
                  <a:cubicBezTo>
                    <a:pt x="271" y="400"/>
                    <a:pt x="275" y="400"/>
                    <a:pt x="280" y="400"/>
                  </a:cubicBezTo>
                  <a:lnTo>
                    <a:pt x="1348" y="400"/>
                  </a:lnTo>
                  <a:cubicBezTo>
                    <a:pt x="1353" y="400"/>
                    <a:pt x="1358" y="400"/>
                    <a:pt x="1362" y="400"/>
                  </a:cubicBezTo>
                  <a:cubicBezTo>
                    <a:pt x="1623" y="400"/>
                    <a:pt x="1623" y="0"/>
                    <a:pt x="1362" y="0"/>
                  </a:cubicBezTo>
                  <a:cubicBezTo>
                    <a:pt x="1358" y="0"/>
                    <a:pt x="1353" y="0"/>
                    <a:pt x="1348" y="1"/>
                  </a:cubicBezTo>
                  <a:lnTo>
                    <a:pt x="280" y="1"/>
                  </a:lnTo>
                  <a:cubicBezTo>
                    <a:pt x="275" y="0"/>
                    <a:pt x="271" y="0"/>
                    <a:pt x="2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4" name="Google Shape;16474;p83"/>
          <p:cNvGrpSpPr/>
          <p:nvPr/>
        </p:nvGrpSpPr>
        <p:grpSpPr>
          <a:xfrm>
            <a:off x="5364617" y="4123268"/>
            <a:ext cx="285985" cy="322572"/>
            <a:chOff x="5364617" y="4307843"/>
            <a:chExt cx="285985" cy="322572"/>
          </a:xfrm>
        </p:grpSpPr>
        <p:sp>
          <p:nvSpPr>
            <p:cNvPr id="16475" name="Google Shape;16475;p83"/>
            <p:cNvSpPr/>
            <p:nvPr/>
          </p:nvSpPr>
          <p:spPr>
            <a:xfrm>
              <a:off x="5374977" y="4569305"/>
              <a:ext cx="84059" cy="52271"/>
            </a:xfrm>
            <a:custGeom>
              <a:avLst/>
              <a:gdLst/>
              <a:ahLst/>
              <a:cxnLst/>
              <a:rect l="l" t="t" r="r" b="b"/>
              <a:pathLst>
                <a:path w="3205" h="1993" extrusionOk="0">
                  <a:moveTo>
                    <a:pt x="2550" y="622"/>
                  </a:moveTo>
                  <a:cubicBezTo>
                    <a:pt x="2738" y="622"/>
                    <a:pt x="2738" y="906"/>
                    <a:pt x="2550" y="906"/>
                  </a:cubicBezTo>
                  <a:lnTo>
                    <a:pt x="606" y="906"/>
                  </a:lnTo>
                  <a:cubicBezTo>
                    <a:pt x="529" y="906"/>
                    <a:pt x="462" y="843"/>
                    <a:pt x="462" y="766"/>
                  </a:cubicBezTo>
                  <a:cubicBezTo>
                    <a:pt x="462" y="684"/>
                    <a:pt x="529" y="622"/>
                    <a:pt x="606" y="622"/>
                  </a:cubicBezTo>
                  <a:close/>
                  <a:moveTo>
                    <a:pt x="0" y="1"/>
                  </a:moveTo>
                  <a:lnTo>
                    <a:pt x="0" y="1993"/>
                  </a:lnTo>
                  <a:lnTo>
                    <a:pt x="3205" y="1993"/>
                  </a:lnTo>
                  <a:lnTo>
                    <a:pt x="3205"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83"/>
            <p:cNvSpPr/>
            <p:nvPr/>
          </p:nvSpPr>
          <p:spPr>
            <a:xfrm>
              <a:off x="5466328" y="4489547"/>
              <a:ext cx="84085" cy="132029"/>
            </a:xfrm>
            <a:custGeom>
              <a:avLst/>
              <a:gdLst/>
              <a:ahLst/>
              <a:cxnLst/>
              <a:rect l="l" t="t" r="r" b="b"/>
              <a:pathLst>
                <a:path w="3206" h="5034" extrusionOk="0">
                  <a:moveTo>
                    <a:pt x="2566" y="622"/>
                  </a:moveTo>
                  <a:cubicBezTo>
                    <a:pt x="2753" y="622"/>
                    <a:pt x="2753" y="906"/>
                    <a:pt x="2566" y="906"/>
                  </a:cubicBezTo>
                  <a:lnTo>
                    <a:pt x="622" y="906"/>
                  </a:lnTo>
                  <a:cubicBezTo>
                    <a:pt x="545" y="906"/>
                    <a:pt x="482" y="843"/>
                    <a:pt x="482" y="766"/>
                  </a:cubicBezTo>
                  <a:cubicBezTo>
                    <a:pt x="482" y="684"/>
                    <a:pt x="545" y="622"/>
                    <a:pt x="622" y="622"/>
                  </a:cubicBezTo>
                  <a:close/>
                  <a:moveTo>
                    <a:pt x="1" y="1"/>
                  </a:moveTo>
                  <a:lnTo>
                    <a:pt x="1" y="5034"/>
                  </a:lnTo>
                  <a:lnTo>
                    <a:pt x="3205" y="5034"/>
                  </a:lnTo>
                  <a:lnTo>
                    <a:pt x="3205"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83"/>
            <p:cNvSpPr/>
            <p:nvPr/>
          </p:nvSpPr>
          <p:spPr>
            <a:xfrm>
              <a:off x="5557835" y="4403731"/>
              <a:ext cx="87731" cy="217846"/>
            </a:xfrm>
            <a:custGeom>
              <a:avLst/>
              <a:gdLst/>
              <a:ahLst/>
              <a:cxnLst/>
              <a:rect l="l" t="t" r="r" b="b"/>
              <a:pathLst>
                <a:path w="3345" h="8306" extrusionOk="0">
                  <a:moveTo>
                    <a:pt x="2570" y="626"/>
                  </a:moveTo>
                  <a:cubicBezTo>
                    <a:pt x="2762" y="626"/>
                    <a:pt x="2762" y="910"/>
                    <a:pt x="2570" y="910"/>
                  </a:cubicBezTo>
                  <a:lnTo>
                    <a:pt x="631" y="910"/>
                  </a:lnTo>
                  <a:cubicBezTo>
                    <a:pt x="554" y="910"/>
                    <a:pt x="486" y="843"/>
                    <a:pt x="486" y="766"/>
                  </a:cubicBezTo>
                  <a:cubicBezTo>
                    <a:pt x="486" y="689"/>
                    <a:pt x="554" y="626"/>
                    <a:pt x="631" y="626"/>
                  </a:cubicBezTo>
                  <a:close/>
                  <a:moveTo>
                    <a:pt x="0" y="1"/>
                  </a:moveTo>
                  <a:lnTo>
                    <a:pt x="0" y="8306"/>
                  </a:lnTo>
                  <a:lnTo>
                    <a:pt x="3345" y="8306"/>
                  </a:lnTo>
                  <a:lnTo>
                    <a:pt x="334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83"/>
            <p:cNvSpPr/>
            <p:nvPr/>
          </p:nvSpPr>
          <p:spPr>
            <a:xfrm>
              <a:off x="5366007" y="4395023"/>
              <a:ext cx="284595" cy="235392"/>
            </a:xfrm>
            <a:custGeom>
              <a:avLst/>
              <a:gdLst/>
              <a:ahLst/>
              <a:cxnLst/>
              <a:rect l="l" t="t" r="r" b="b"/>
              <a:pathLst>
                <a:path w="10851" h="8975" extrusionOk="0">
                  <a:moveTo>
                    <a:pt x="3489" y="6699"/>
                  </a:moveTo>
                  <a:lnTo>
                    <a:pt x="3489" y="8590"/>
                  </a:lnTo>
                  <a:lnTo>
                    <a:pt x="395" y="8590"/>
                  </a:lnTo>
                  <a:lnTo>
                    <a:pt x="395" y="6699"/>
                  </a:lnTo>
                  <a:close/>
                  <a:moveTo>
                    <a:pt x="6978" y="3658"/>
                  </a:moveTo>
                  <a:lnTo>
                    <a:pt x="6978" y="8590"/>
                  </a:lnTo>
                  <a:lnTo>
                    <a:pt x="3884" y="8590"/>
                  </a:lnTo>
                  <a:lnTo>
                    <a:pt x="3884" y="6502"/>
                  </a:lnTo>
                  <a:lnTo>
                    <a:pt x="3884" y="3658"/>
                  </a:lnTo>
                  <a:close/>
                  <a:moveTo>
                    <a:pt x="7162" y="1"/>
                  </a:moveTo>
                  <a:cubicBezTo>
                    <a:pt x="7060" y="1"/>
                    <a:pt x="6978" y="90"/>
                    <a:pt x="6978" y="193"/>
                  </a:cubicBezTo>
                  <a:lnTo>
                    <a:pt x="6978" y="3268"/>
                  </a:lnTo>
                  <a:lnTo>
                    <a:pt x="3682" y="3268"/>
                  </a:lnTo>
                  <a:cubicBezTo>
                    <a:pt x="3576" y="3268"/>
                    <a:pt x="3489" y="3355"/>
                    <a:pt x="3489" y="3465"/>
                  </a:cubicBezTo>
                  <a:lnTo>
                    <a:pt x="3489" y="6309"/>
                  </a:lnTo>
                  <a:lnTo>
                    <a:pt x="198" y="6309"/>
                  </a:lnTo>
                  <a:cubicBezTo>
                    <a:pt x="87" y="6309"/>
                    <a:pt x="1" y="6396"/>
                    <a:pt x="1" y="6502"/>
                  </a:cubicBezTo>
                  <a:lnTo>
                    <a:pt x="1" y="8782"/>
                  </a:lnTo>
                  <a:cubicBezTo>
                    <a:pt x="1" y="8888"/>
                    <a:pt x="87" y="8975"/>
                    <a:pt x="198" y="8975"/>
                  </a:cubicBezTo>
                  <a:lnTo>
                    <a:pt x="10659" y="8975"/>
                  </a:lnTo>
                  <a:cubicBezTo>
                    <a:pt x="10764" y="8975"/>
                    <a:pt x="10851" y="8888"/>
                    <a:pt x="10851" y="8782"/>
                  </a:cubicBezTo>
                  <a:lnTo>
                    <a:pt x="10851" y="1680"/>
                  </a:lnTo>
                  <a:cubicBezTo>
                    <a:pt x="10851" y="1550"/>
                    <a:pt x="10754" y="1485"/>
                    <a:pt x="10656" y="1485"/>
                  </a:cubicBezTo>
                  <a:cubicBezTo>
                    <a:pt x="10559" y="1485"/>
                    <a:pt x="10461" y="1550"/>
                    <a:pt x="10461" y="1680"/>
                  </a:cubicBezTo>
                  <a:lnTo>
                    <a:pt x="10461" y="8590"/>
                  </a:lnTo>
                  <a:lnTo>
                    <a:pt x="7362" y="8590"/>
                  </a:lnTo>
                  <a:lnTo>
                    <a:pt x="7362" y="386"/>
                  </a:lnTo>
                  <a:lnTo>
                    <a:pt x="10461" y="386"/>
                  </a:lnTo>
                  <a:lnTo>
                    <a:pt x="10461" y="915"/>
                  </a:lnTo>
                  <a:cubicBezTo>
                    <a:pt x="10461" y="1018"/>
                    <a:pt x="10544" y="1108"/>
                    <a:pt x="10650" y="1108"/>
                  </a:cubicBezTo>
                  <a:cubicBezTo>
                    <a:pt x="10653" y="1108"/>
                    <a:pt x="10656" y="1108"/>
                    <a:pt x="10659" y="1108"/>
                  </a:cubicBezTo>
                  <a:cubicBezTo>
                    <a:pt x="10764" y="1108"/>
                    <a:pt x="10851" y="1021"/>
                    <a:pt x="10851" y="915"/>
                  </a:cubicBezTo>
                  <a:lnTo>
                    <a:pt x="10851" y="193"/>
                  </a:lnTo>
                  <a:cubicBezTo>
                    <a:pt x="10851" y="88"/>
                    <a:pt x="10764" y="1"/>
                    <a:pt x="10659" y="1"/>
                  </a:cubicBezTo>
                  <a:lnTo>
                    <a:pt x="7170" y="1"/>
                  </a:lnTo>
                  <a:cubicBezTo>
                    <a:pt x="7167" y="1"/>
                    <a:pt x="7165" y="1"/>
                    <a:pt x="7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83"/>
            <p:cNvSpPr/>
            <p:nvPr/>
          </p:nvSpPr>
          <p:spPr>
            <a:xfrm>
              <a:off x="5384052" y="4584202"/>
              <a:ext cx="64651" cy="10255"/>
            </a:xfrm>
            <a:custGeom>
              <a:avLst/>
              <a:gdLst/>
              <a:ahLst/>
              <a:cxnLst/>
              <a:rect l="l" t="t" r="r" b="b"/>
              <a:pathLst>
                <a:path w="2465" h="391" extrusionOk="0">
                  <a:moveTo>
                    <a:pt x="260" y="1"/>
                  </a:moveTo>
                  <a:cubicBezTo>
                    <a:pt x="1" y="1"/>
                    <a:pt x="1" y="390"/>
                    <a:pt x="260" y="390"/>
                  </a:cubicBezTo>
                  <a:lnTo>
                    <a:pt x="2204" y="390"/>
                  </a:lnTo>
                  <a:cubicBezTo>
                    <a:pt x="2464" y="390"/>
                    <a:pt x="2464" y="1"/>
                    <a:pt x="2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83"/>
            <p:cNvSpPr/>
            <p:nvPr/>
          </p:nvSpPr>
          <p:spPr>
            <a:xfrm>
              <a:off x="5475796" y="4504576"/>
              <a:ext cx="64520" cy="10124"/>
            </a:xfrm>
            <a:custGeom>
              <a:avLst/>
              <a:gdLst/>
              <a:ahLst/>
              <a:cxnLst/>
              <a:rect l="l" t="t" r="r" b="b"/>
              <a:pathLst>
                <a:path w="2460" h="386" extrusionOk="0">
                  <a:moveTo>
                    <a:pt x="261" y="1"/>
                  </a:moveTo>
                  <a:cubicBezTo>
                    <a:pt x="1" y="1"/>
                    <a:pt x="1" y="385"/>
                    <a:pt x="261" y="385"/>
                  </a:cubicBezTo>
                  <a:lnTo>
                    <a:pt x="2205" y="385"/>
                  </a:lnTo>
                  <a:cubicBezTo>
                    <a:pt x="2460" y="385"/>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83"/>
            <p:cNvSpPr/>
            <p:nvPr/>
          </p:nvSpPr>
          <p:spPr>
            <a:xfrm>
              <a:off x="5567540" y="4418759"/>
              <a:ext cx="64520" cy="10255"/>
            </a:xfrm>
            <a:custGeom>
              <a:avLst/>
              <a:gdLst/>
              <a:ahLst/>
              <a:cxnLst/>
              <a:rect l="l" t="t" r="r" b="b"/>
              <a:pathLst>
                <a:path w="2460" h="391" extrusionOk="0">
                  <a:moveTo>
                    <a:pt x="261" y="1"/>
                  </a:moveTo>
                  <a:cubicBezTo>
                    <a:pt x="1" y="1"/>
                    <a:pt x="1" y="390"/>
                    <a:pt x="261" y="390"/>
                  </a:cubicBezTo>
                  <a:lnTo>
                    <a:pt x="2205" y="390"/>
                  </a:lnTo>
                  <a:cubicBezTo>
                    <a:pt x="2460" y="390"/>
                    <a:pt x="2460" y="1"/>
                    <a:pt x="2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83"/>
            <p:cNvSpPr/>
            <p:nvPr/>
          </p:nvSpPr>
          <p:spPr>
            <a:xfrm>
              <a:off x="5364617" y="4307843"/>
              <a:ext cx="237149" cy="235366"/>
            </a:xfrm>
            <a:custGeom>
              <a:avLst/>
              <a:gdLst/>
              <a:ahLst/>
              <a:cxnLst/>
              <a:rect l="l" t="t" r="r" b="b"/>
              <a:pathLst>
                <a:path w="9042" h="8974" extrusionOk="0">
                  <a:moveTo>
                    <a:pt x="7329" y="0"/>
                  </a:moveTo>
                  <a:cubicBezTo>
                    <a:pt x="7069" y="0"/>
                    <a:pt x="7069" y="385"/>
                    <a:pt x="7329" y="385"/>
                  </a:cubicBezTo>
                  <a:lnTo>
                    <a:pt x="8373" y="385"/>
                  </a:lnTo>
                  <a:lnTo>
                    <a:pt x="121" y="8637"/>
                  </a:lnTo>
                  <a:cubicBezTo>
                    <a:pt x="1" y="8762"/>
                    <a:pt x="87" y="8969"/>
                    <a:pt x="260" y="8969"/>
                  </a:cubicBezTo>
                  <a:lnTo>
                    <a:pt x="260" y="8974"/>
                  </a:lnTo>
                  <a:cubicBezTo>
                    <a:pt x="313" y="8974"/>
                    <a:pt x="361" y="8955"/>
                    <a:pt x="400" y="8916"/>
                  </a:cubicBezTo>
                  <a:lnTo>
                    <a:pt x="8652" y="664"/>
                  </a:lnTo>
                  <a:lnTo>
                    <a:pt x="8652" y="1713"/>
                  </a:lnTo>
                  <a:cubicBezTo>
                    <a:pt x="8652" y="1843"/>
                    <a:pt x="8750" y="1908"/>
                    <a:pt x="8847" y="1908"/>
                  </a:cubicBezTo>
                  <a:cubicBezTo>
                    <a:pt x="8944" y="1908"/>
                    <a:pt x="9042" y="1843"/>
                    <a:pt x="9042" y="1713"/>
                  </a:cubicBezTo>
                  <a:lnTo>
                    <a:pt x="9042" y="193"/>
                  </a:lnTo>
                  <a:cubicBezTo>
                    <a:pt x="9042" y="87"/>
                    <a:pt x="8950" y="0"/>
                    <a:pt x="8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83"/>
            <p:cNvSpPr/>
            <p:nvPr/>
          </p:nvSpPr>
          <p:spPr>
            <a:xfrm>
              <a:off x="5441857" y="4584202"/>
              <a:ext cx="14923" cy="10255"/>
            </a:xfrm>
            <a:custGeom>
              <a:avLst/>
              <a:gdLst/>
              <a:ahLst/>
              <a:cxnLst/>
              <a:rect l="l" t="t" r="r" b="b"/>
              <a:pathLst>
                <a:path w="569" h="391" extrusionOk="0">
                  <a:moveTo>
                    <a:pt x="0" y="1"/>
                  </a:moveTo>
                  <a:cubicBezTo>
                    <a:pt x="255" y="1"/>
                    <a:pt x="255" y="390"/>
                    <a:pt x="0" y="390"/>
                  </a:cubicBezTo>
                  <a:lnTo>
                    <a:pt x="308" y="390"/>
                  </a:lnTo>
                  <a:cubicBezTo>
                    <a:pt x="568" y="390"/>
                    <a:pt x="568" y="1"/>
                    <a:pt x="30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83"/>
            <p:cNvSpPr/>
            <p:nvPr/>
          </p:nvSpPr>
          <p:spPr>
            <a:xfrm>
              <a:off x="5376367" y="4570590"/>
              <a:ext cx="8104" cy="49727"/>
            </a:xfrm>
            <a:custGeom>
              <a:avLst/>
              <a:gdLst/>
              <a:ahLst/>
              <a:cxnLst/>
              <a:rect l="l" t="t" r="r" b="b"/>
              <a:pathLst>
                <a:path w="309" h="1896" extrusionOk="0">
                  <a:moveTo>
                    <a:pt x="0" y="0"/>
                  </a:moveTo>
                  <a:lnTo>
                    <a:pt x="0" y="1896"/>
                  </a:lnTo>
                  <a:lnTo>
                    <a:pt x="308" y="1896"/>
                  </a:ln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83"/>
            <p:cNvSpPr/>
            <p:nvPr/>
          </p:nvSpPr>
          <p:spPr>
            <a:xfrm>
              <a:off x="5533601" y="4504576"/>
              <a:ext cx="14923" cy="10124"/>
            </a:xfrm>
            <a:custGeom>
              <a:avLst/>
              <a:gdLst/>
              <a:ahLst/>
              <a:cxnLst/>
              <a:rect l="l" t="t" r="r" b="b"/>
              <a:pathLst>
                <a:path w="569" h="386" extrusionOk="0">
                  <a:moveTo>
                    <a:pt x="1" y="1"/>
                  </a:moveTo>
                  <a:cubicBezTo>
                    <a:pt x="260" y="1"/>
                    <a:pt x="260" y="385"/>
                    <a:pt x="1" y="385"/>
                  </a:cubicBezTo>
                  <a:lnTo>
                    <a:pt x="308" y="385"/>
                  </a:lnTo>
                  <a:cubicBezTo>
                    <a:pt x="568" y="385"/>
                    <a:pt x="568" y="1"/>
                    <a:pt x="30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83"/>
            <p:cNvSpPr/>
            <p:nvPr/>
          </p:nvSpPr>
          <p:spPr>
            <a:xfrm>
              <a:off x="5467718" y="4490937"/>
              <a:ext cx="8235" cy="129380"/>
            </a:xfrm>
            <a:custGeom>
              <a:avLst/>
              <a:gdLst/>
              <a:ahLst/>
              <a:cxnLst/>
              <a:rect l="l" t="t" r="r" b="b"/>
              <a:pathLst>
                <a:path w="314" h="4933" extrusionOk="0">
                  <a:moveTo>
                    <a:pt x="1" y="1"/>
                  </a:moveTo>
                  <a:lnTo>
                    <a:pt x="1" y="2845"/>
                  </a:lnTo>
                  <a:lnTo>
                    <a:pt x="1" y="4933"/>
                  </a:lnTo>
                  <a:lnTo>
                    <a:pt x="314" y="4933"/>
                  </a:lnTo>
                  <a:lnTo>
                    <a:pt x="314" y="2845"/>
                  </a:lnTo>
                  <a:lnTo>
                    <a:pt x="314"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83"/>
            <p:cNvSpPr/>
            <p:nvPr/>
          </p:nvSpPr>
          <p:spPr>
            <a:xfrm>
              <a:off x="5625214" y="4418759"/>
              <a:ext cx="15055" cy="10255"/>
            </a:xfrm>
            <a:custGeom>
              <a:avLst/>
              <a:gdLst/>
              <a:ahLst/>
              <a:cxnLst/>
              <a:rect l="l" t="t" r="r" b="b"/>
              <a:pathLst>
                <a:path w="574" h="391" extrusionOk="0">
                  <a:moveTo>
                    <a:pt x="1" y="1"/>
                  </a:moveTo>
                  <a:cubicBezTo>
                    <a:pt x="261" y="1"/>
                    <a:pt x="261" y="390"/>
                    <a:pt x="1" y="390"/>
                  </a:cubicBezTo>
                  <a:lnTo>
                    <a:pt x="314" y="390"/>
                  </a:lnTo>
                  <a:cubicBezTo>
                    <a:pt x="573" y="385"/>
                    <a:pt x="573"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83"/>
            <p:cNvSpPr/>
            <p:nvPr/>
          </p:nvSpPr>
          <p:spPr>
            <a:xfrm>
              <a:off x="5559225" y="4405121"/>
              <a:ext cx="8104" cy="215197"/>
            </a:xfrm>
            <a:custGeom>
              <a:avLst/>
              <a:gdLst/>
              <a:ahLst/>
              <a:cxnLst/>
              <a:rect l="l" t="t" r="r" b="b"/>
              <a:pathLst>
                <a:path w="309" h="8205" extrusionOk="0">
                  <a:moveTo>
                    <a:pt x="0" y="1"/>
                  </a:moveTo>
                  <a:lnTo>
                    <a:pt x="0" y="3080"/>
                  </a:lnTo>
                  <a:lnTo>
                    <a:pt x="0" y="8205"/>
                  </a:lnTo>
                  <a:lnTo>
                    <a:pt x="308" y="8205"/>
                  </a:lnTo>
                  <a:lnTo>
                    <a:pt x="308" y="3080"/>
                  </a:lnTo>
                  <a:lnTo>
                    <a:pt x="308"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89" name="Google Shape;16489;p83"/>
          <p:cNvGrpSpPr/>
          <p:nvPr/>
        </p:nvGrpSpPr>
        <p:grpSpPr>
          <a:xfrm>
            <a:off x="7539428" y="2250572"/>
            <a:ext cx="349980" cy="355697"/>
            <a:chOff x="7539428" y="2435147"/>
            <a:chExt cx="349980" cy="355697"/>
          </a:xfrm>
        </p:grpSpPr>
        <p:sp>
          <p:nvSpPr>
            <p:cNvPr id="16490" name="Google Shape;16490;p83"/>
            <p:cNvSpPr/>
            <p:nvPr/>
          </p:nvSpPr>
          <p:spPr>
            <a:xfrm>
              <a:off x="7561249" y="2635316"/>
              <a:ext cx="27932" cy="61215"/>
            </a:xfrm>
            <a:custGeom>
              <a:avLst/>
              <a:gdLst/>
              <a:ahLst/>
              <a:cxnLst/>
              <a:rect l="l" t="t" r="r" b="b"/>
              <a:pathLst>
                <a:path w="1065" h="2334" extrusionOk="0">
                  <a:moveTo>
                    <a:pt x="641" y="0"/>
                  </a:moveTo>
                  <a:cubicBezTo>
                    <a:pt x="289" y="0"/>
                    <a:pt x="1" y="284"/>
                    <a:pt x="1" y="635"/>
                  </a:cubicBezTo>
                  <a:lnTo>
                    <a:pt x="1" y="785"/>
                  </a:lnTo>
                  <a:cubicBezTo>
                    <a:pt x="1" y="967"/>
                    <a:pt x="30" y="1150"/>
                    <a:pt x="92" y="1323"/>
                  </a:cubicBezTo>
                  <a:lnTo>
                    <a:pt x="429" y="2334"/>
                  </a:lnTo>
                  <a:lnTo>
                    <a:pt x="1064" y="2334"/>
                  </a:lnTo>
                  <a:lnTo>
                    <a:pt x="1064"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83"/>
            <p:cNvSpPr/>
            <p:nvPr/>
          </p:nvSpPr>
          <p:spPr>
            <a:xfrm>
              <a:off x="7572501" y="2629755"/>
              <a:ext cx="66775" cy="66775"/>
            </a:xfrm>
            <a:custGeom>
              <a:avLst/>
              <a:gdLst/>
              <a:ahLst/>
              <a:cxnLst/>
              <a:rect l="l" t="t" r="r" b="b"/>
              <a:pathLst>
                <a:path w="2546" h="2546" extrusionOk="0">
                  <a:moveTo>
                    <a:pt x="635" y="1"/>
                  </a:moveTo>
                  <a:cubicBezTo>
                    <a:pt x="284" y="1"/>
                    <a:pt x="0" y="284"/>
                    <a:pt x="0" y="636"/>
                  </a:cubicBezTo>
                  <a:cubicBezTo>
                    <a:pt x="0" y="871"/>
                    <a:pt x="188" y="1059"/>
                    <a:pt x="423" y="1059"/>
                  </a:cubicBezTo>
                  <a:lnTo>
                    <a:pt x="2122" y="2546"/>
                  </a:lnTo>
                  <a:lnTo>
                    <a:pt x="2497" y="1232"/>
                  </a:lnTo>
                  <a:cubicBezTo>
                    <a:pt x="2531" y="1117"/>
                    <a:pt x="2545" y="1001"/>
                    <a:pt x="2545" y="881"/>
                  </a:cubicBezTo>
                  <a:lnTo>
                    <a:pt x="2545"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83"/>
            <p:cNvSpPr/>
            <p:nvPr/>
          </p:nvSpPr>
          <p:spPr>
            <a:xfrm>
              <a:off x="7583595" y="2713290"/>
              <a:ext cx="33466" cy="33361"/>
            </a:xfrm>
            <a:custGeom>
              <a:avLst/>
              <a:gdLst/>
              <a:ahLst/>
              <a:cxnLst/>
              <a:rect l="l" t="t" r="r" b="b"/>
              <a:pathLst>
                <a:path w="1276" h="1272" extrusionOk="0">
                  <a:moveTo>
                    <a:pt x="0" y="1"/>
                  </a:moveTo>
                  <a:lnTo>
                    <a:pt x="0" y="1271"/>
                  </a:lnTo>
                  <a:lnTo>
                    <a:pt x="1276" y="1271"/>
                  </a:lnTo>
                  <a:lnTo>
                    <a:pt x="127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83"/>
            <p:cNvSpPr/>
            <p:nvPr/>
          </p:nvSpPr>
          <p:spPr>
            <a:xfrm>
              <a:off x="7544595" y="2726797"/>
              <a:ext cx="111467" cy="58828"/>
            </a:xfrm>
            <a:custGeom>
              <a:avLst/>
              <a:gdLst/>
              <a:ahLst/>
              <a:cxnLst/>
              <a:rect l="l" t="t" r="r" b="b"/>
              <a:pathLst>
                <a:path w="4250" h="2243" extrusionOk="0">
                  <a:moveTo>
                    <a:pt x="1487" y="1"/>
                  </a:moveTo>
                  <a:lnTo>
                    <a:pt x="463" y="289"/>
                  </a:lnTo>
                  <a:cubicBezTo>
                    <a:pt x="188" y="371"/>
                    <a:pt x="1" y="621"/>
                    <a:pt x="1" y="905"/>
                  </a:cubicBezTo>
                  <a:lnTo>
                    <a:pt x="1" y="2243"/>
                  </a:lnTo>
                  <a:lnTo>
                    <a:pt x="4249" y="2243"/>
                  </a:lnTo>
                  <a:lnTo>
                    <a:pt x="4249" y="905"/>
                  </a:lnTo>
                  <a:cubicBezTo>
                    <a:pt x="4249" y="617"/>
                    <a:pt x="4057" y="366"/>
                    <a:pt x="3783" y="289"/>
                  </a:cubicBezTo>
                  <a:lnTo>
                    <a:pt x="2763" y="1"/>
                  </a:lnTo>
                  <a:lnTo>
                    <a:pt x="2123" y="756"/>
                  </a:lnTo>
                  <a:lnTo>
                    <a:pt x="1487"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83"/>
            <p:cNvSpPr/>
            <p:nvPr/>
          </p:nvSpPr>
          <p:spPr>
            <a:xfrm>
              <a:off x="7566809" y="2657635"/>
              <a:ext cx="66906" cy="61241"/>
            </a:xfrm>
            <a:custGeom>
              <a:avLst/>
              <a:gdLst/>
              <a:ahLst/>
              <a:cxnLst/>
              <a:rect l="l" t="t" r="r" b="b"/>
              <a:pathLst>
                <a:path w="2551" h="2335" extrusionOk="0">
                  <a:moveTo>
                    <a:pt x="807" y="1"/>
                  </a:moveTo>
                  <a:cubicBezTo>
                    <a:pt x="697" y="1"/>
                    <a:pt x="589" y="48"/>
                    <a:pt x="511" y="126"/>
                  </a:cubicBezTo>
                  <a:lnTo>
                    <a:pt x="304" y="333"/>
                  </a:lnTo>
                  <a:cubicBezTo>
                    <a:pt x="111" y="525"/>
                    <a:pt x="0" y="785"/>
                    <a:pt x="5" y="1059"/>
                  </a:cubicBezTo>
                  <a:cubicBezTo>
                    <a:pt x="5" y="1762"/>
                    <a:pt x="573" y="2335"/>
                    <a:pt x="1276" y="2335"/>
                  </a:cubicBezTo>
                  <a:cubicBezTo>
                    <a:pt x="1978" y="2335"/>
                    <a:pt x="2551" y="1762"/>
                    <a:pt x="2551" y="1059"/>
                  </a:cubicBezTo>
                  <a:lnTo>
                    <a:pt x="2551" y="790"/>
                  </a:lnTo>
                  <a:cubicBezTo>
                    <a:pt x="2551" y="675"/>
                    <a:pt x="2507" y="569"/>
                    <a:pt x="2430" y="487"/>
                  </a:cubicBezTo>
                  <a:cubicBezTo>
                    <a:pt x="2103" y="169"/>
                    <a:pt x="1502" y="20"/>
                    <a:pt x="823" y="1"/>
                  </a:cubicBezTo>
                  <a:cubicBezTo>
                    <a:pt x="818" y="1"/>
                    <a:pt x="813" y="1"/>
                    <a:pt x="80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83"/>
            <p:cNvSpPr/>
            <p:nvPr/>
          </p:nvSpPr>
          <p:spPr>
            <a:xfrm>
              <a:off x="7566809" y="2657635"/>
              <a:ext cx="66775" cy="59851"/>
            </a:xfrm>
            <a:custGeom>
              <a:avLst/>
              <a:gdLst/>
              <a:ahLst/>
              <a:cxnLst/>
              <a:rect l="l" t="t" r="r" b="b"/>
              <a:pathLst>
                <a:path w="2546" h="2282" extrusionOk="0">
                  <a:moveTo>
                    <a:pt x="801" y="1"/>
                  </a:moveTo>
                  <a:cubicBezTo>
                    <a:pt x="692" y="1"/>
                    <a:pt x="588" y="44"/>
                    <a:pt x="511" y="126"/>
                  </a:cubicBezTo>
                  <a:lnTo>
                    <a:pt x="304" y="333"/>
                  </a:lnTo>
                  <a:cubicBezTo>
                    <a:pt x="111" y="525"/>
                    <a:pt x="0" y="785"/>
                    <a:pt x="0" y="1059"/>
                  </a:cubicBezTo>
                  <a:cubicBezTo>
                    <a:pt x="0" y="1627"/>
                    <a:pt x="376" y="2123"/>
                    <a:pt x="924" y="2282"/>
                  </a:cubicBezTo>
                  <a:cubicBezTo>
                    <a:pt x="737" y="2056"/>
                    <a:pt x="636" y="1772"/>
                    <a:pt x="640" y="1483"/>
                  </a:cubicBezTo>
                  <a:lnTo>
                    <a:pt x="640" y="1059"/>
                  </a:lnTo>
                  <a:cubicBezTo>
                    <a:pt x="636" y="825"/>
                    <a:pt x="824" y="635"/>
                    <a:pt x="1055" y="635"/>
                  </a:cubicBezTo>
                  <a:cubicBezTo>
                    <a:pt x="1066" y="635"/>
                    <a:pt x="1077" y="635"/>
                    <a:pt x="1088" y="636"/>
                  </a:cubicBezTo>
                  <a:cubicBezTo>
                    <a:pt x="1516" y="660"/>
                    <a:pt x="2156" y="732"/>
                    <a:pt x="2546" y="920"/>
                  </a:cubicBezTo>
                  <a:cubicBezTo>
                    <a:pt x="2531" y="833"/>
                    <a:pt x="2493" y="549"/>
                    <a:pt x="2426" y="487"/>
                  </a:cubicBezTo>
                  <a:cubicBezTo>
                    <a:pt x="2098" y="164"/>
                    <a:pt x="1497" y="20"/>
                    <a:pt x="818" y="1"/>
                  </a:cubicBezTo>
                  <a:cubicBezTo>
                    <a:pt x="813" y="1"/>
                    <a:pt x="807" y="1"/>
                    <a:pt x="80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83"/>
            <p:cNvSpPr/>
            <p:nvPr/>
          </p:nvSpPr>
          <p:spPr>
            <a:xfrm>
              <a:off x="7544595" y="2740934"/>
              <a:ext cx="22372" cy="44692"/>
            </a:xfrm>
            <a:custGeom>
              <a:avLst/>
              <a:gdLst/>
              <a:ahLst/>
              <a:cxnLst/>
              <a:rect l="l" t="t" r="r" b="b"/>
              <a:pathLst>
                <a:path w="853" h="1704" extrusionOk="0">
                  <a:moveTo>
                    <a:pt x="116" y="1"/>
                  </a:moveTo>
                  <a:cubicBezTo>
                    <a:pt x="39" y="106"/>
                    <a:pt x="1" y="232"/>
                    <a:pt x="1" y="366"/>
                  </a:cubicBezTo>
                  <a:lnTo>
                    <a:pt x="1" y="1704"/>
                  </a:lnTo>
                  <a:lnTo>
                    <a:pt x="847" y="1704"/>
                  </a:lnTo>
                  <a:lnTo>
                    <a:pt x="852" y="997"/>
                  </a:lnTo>
                  <a:cubicBezTo>
                    <a:pt x="852" y="828"/>
                    <a:pt x="785" y="665"/>
                    <a:pt x="665" y="549"/>
                  </a:cubicBezTo>
                  <a:lnTo>
                    <a:pt x="116"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83"/>
            <p:cNvSpPr/>
            <p:nvPr/>
          </p:nvSpPr>
          <p:spPr>
            <a:xfrm>
              <a:off x="7633690" y="2740934"/>
              <a:ext cx="22372" cy="44692"/>
            </a:xfrm>
            <a:custGeom>
              <a:avLst/>
              <a:gdLst/>
              <a:ahLst/>
              <a:cxnLst/>
              <a:rect l="l" t="t" r="r" b="b"/>
              <a:pathLst>
                <a:path w="853" h="1704" extrusionOk="0">
                  <a:moveTo>
                    <a:pt x="737" y="1"/>
                  </a:moveTo>
                  <a:lnTo>
                    <a:pt x="188" y="549"/>
                  </a:lnTo>
                  <a:cubicBezTo>
                    <a:pt x="68" y="665"/>
                    <a:pt x="1" y="828"/>
                    <a:pt x="1" y="997"/>
                  </a:cubicBezTo>
                  <a:lnTo>
                    <a:pt x="1" y="1704"/>
                  </a:lnTo>
                  <a:lnTo>
                    <a:pt x="852" y="1704"/>
                  </a:lnTo>
                  <a:lnTo>
                    <a:pt x="852" y="366"/>
                  </a:lnTo>
                  <a:cubicBezTo>
                    <a:pt x="852" y="232"/>
                    <a:pt x="809" y="106"/>
                    <a:pt x="737"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83"/>
            <p:cNvSpPr/>
            <p:nvPr/>
          </p:nvSpPr>
          <p:spPr>
            <a:xfrm>
              <a:off x="7678250" y="2445874"/>
              <a:ext cx="27906" cy="61372"/>
            </a:xfrm>
            <a:custGeom>
              <a:avLst/>
              <a:gdLst/>
              <a:ahLst/>
              <a:cxnLst/>
              <a:rect l="l" t="t" r="r" b="b"/>
              <a:pathLst>
                <a:path w="1064" h="2340" extrusionOk="0">
                  <a:moveTo>
                    <a:pt x="635" y="1"/>
                  </a:moveTo>
                  <a:cubicBezTo>
                    <a:pt x="284" y="1"/>
                    <a:pt x="0" y="290"/>
                    <a:pt x="0" y="641"/>
                  </a:cubicBezTo>
                  <a:lnTo>
                    <a:pt x="0" y="790"/>
                  </a:lnTo>
                  <a:cubicBezTo>
                    <a:pt x="0" y="973"/>
                    <a:pt x="29" y="1151"/>
                    <a:pt x="87" y="1324"/>
                  </a:cubicBezTo>
                  <a:lnTo>
                    <a:pt x="424" y="2339"/>
                  </a:lnTo>
                  <a:lnTo>
                    <a:pt x="1064" y="2339"/>
                  </a:lnTo>
                  <a:lnTo>
                    <a:pt x="1064" y="1"/>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9" name="Google Shape;16499;p83"/>
            <p:cNvSpPr/>
            <p:nvPr/>
          </p:nvSpPr>
          <p:spPr>
            <a:xfrm>
              <a:off x="7689475" y="2440445"/>
              <a:ext cx="66775" cy="66801"/>
            </a:xfrm>
            <a:custGeom>
              <a:avLst/>
              <a:gdLst/>
              <a:ahLst/>
              <a:cxnLst/>
              <a:rect l="l" t="t" r="r" b="b"/>
              <a:pathLst>
                <a:path w="2546" h="2547" extrusionOk="0">
                  <a:moveTo>
                    <a:pt x="636" y="1"/>
                  </a:moveTo>
                  <a:cubicBezTo>
                    <a:pt x="284" y="1"/>
                    <a:pt x="0" y="285"/>
                    <a:pt x="0" y="636"/>
                  </a:cubicBezTo>
                  <a:cubicBezTo>
                    <a:pt x="0" y="867"/>
                    <a:pt x="188" y="1059"/>
                    <a:pt x="424" y="1059"/>
                  </a:cubicBezTo>
                  <a:lnTo>
                    <a:pt x="2122" y="2546"/>
                  </a:lnTo>
                  <a:lnTo>
                    <a:pt x="2498" y="1228"/>
                  </a:lnTo>
                  <a:cubicBezTo>
                    <a:pt x="2527" y="1117"/>
                    <a:pt x="2546" y="1002"/>
                    <a:pt x="2546" y="881"/>
                  </a:cubicBezTo>
                  <a:lnTo>
                    <a:pt x="2546"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0" name="Google Shape;16500;p83"/>
            <p:cNvSpPr/>
            <p:nvPr/>
          </p:nvSpPr>
          <p:spPr>
            <a:xfrm>
              <a:off x="7700570" y="2523875"/>
              <a:ext cx="33361" cy="33466"/>
            </a:xfrm>
            <a:custGeom>
              <a:avLst/>
              <a:gdLst/>
              <a:ahLst/>
              <a:cxnLst/>
              <a:rect l="l" t="t" r="r" b="b"/>
              <a:pathLst>
                <a:path w="1272" h="1276" extrusionOk="0">
                  <a:moveTo>
                    <a:pt x="1" y="0"/>
                  </a:moveTo>
                  <a:lnTo>
                    <a:pt x="1" y="1276"/>
                  </a:lnTo>
                  <a:lnTo>
                    <a:pt x="1271" y="1276"/>
                  </a:lnTo>
                  <a:lnTo>
                    <a:pt x="12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83"/>
            <p:cNvSpPr/>
            <p:nvPr/>
          </p:nvSpPr>
          <p:spPr>
            <a:xfrm>
              <a:off x="7661701" y="2537382"/>
              <a:ext cx="111336" cy="58959"/>
            </a:xfrm>
            <a:custGeom>
              <a:avLst/>
              <a:gdLst/>
              <a:ahLst/>
              <a:cxnLst/>
              <a:rect l="l" t="t" r="r" b="b"/>
              <a:pathLst>
                <a:path w="4245" h="2248" extrusionOk="0">
                  <a:moveTo>
                    <a:pt x="1483" y="0"/>
                  </a:moveTo>
                  <a:lnTo>
                    <a:pt x="463" y="294"/>
                  </a:lnTo>
                  <a:cubicBezTo>
                    <a:pt x="189" y="371"/>
                    <a:pt x="1" y="621"/>
                    <a:pt x="1" y="905"/>
                  </a:cubicBezTo>
                  <a:lnTo>
                    <a:pt x="1" y="2247"/>
                  </a:lnTo>
                  <a:lnTo>
                    <a:pt x="4245" y="2247"/>
                  </a:lnTo>
                  <a:lnTo>
                    <a:pt x="4245" y="905"/>
                  </a:lnTo>
                  <a:cubicBezTo>
                    <a:pt x="4245" y="621"/>
                    <a:pt x="4057" y="371"/>
                    <a:pt x="3778" y="294"/>
                  </a:cubicBezTo>
                  <a:lnTo>
                    <a:pt x="2758" y="0"/>
                  </a:lnTo>
                  <a:lnTo>
                    <a:pt x="2118" y="761"/>
                  </a:lnTo>
                  <a:lnTo>
                    <a:pt x="1483"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83"/>
            <p:cNvSpPr/>
            <p:nvPr/>
          </p:nvSpPr>
          <p:spPr>
            <a:xfrm>
              <a:off x="7661596" y="2551519"/>
              <a:ext cx="22215" cy="44823"/>
            </a:xfrm>
            <a:custGeom>
              <a:avLst/>
              <a:gdLst/>
              <a:ahLst/>
              <a:cxnLst/>
              <a:rect l="l" t="t" r="r" b="b"/>
              <a:pathLst>
                <a:path w="847" h="1709" extrusionOk="0">
                  <a:moveTo>
                    <a:pt x="116" y="0"/>
                  </a:moveTo>
                  <a:cubicBezTo>
                    <a:pt x="39" y="111"/>
                    <a:pt x="0" y="236"/>
                    <a:pt x="0" y="366"/>
                  </a:cubicBezTo>
                  <a:lnTo>
                    <a:pt x="0" y="1708"/>
                  </a:lnTo>
                  <a:lnTo>
                    <a:pt x="847" y="1708"/>
                  </a:lnTo>
                  <a:lnTo>
                    <a:pt x="847" y="1001"/>
                  </a:lnTo>
                  <a:cubicBezTo>
                    <a:pt x="847" y="833"/>
                    <a:pt x="780" y="669"/>
                    <a:pt x="664" y="549"/>
                  </a:cubicBezTo>
                  <a:lnTo>
                    <a:pt x="11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83"/>
            <p:cNvSpPr/>
            <p:nvPr/>
          </p:nvSpPr>
          <p:spPr>
            <a:xfrm>
              <a:off x="7750690" y="2551519"/>
              <a:ext cx="22241" cy="44823"/>
            </a:xfrm>
            <a:custGeom>
              <a:avLst/>
              <a:gdLst/>
              <a:ahLst/>
              <a:cxnLst/>
              <a:rect l="l" t="t" r="r" b="b"/>
              <a:pathLst>
                <a:path w="848" h="1709" extrusionOk="0">
                  <a:moveTo>
                    <a:pt x="732" y="0"/>
                  </a:moveTo>
                  <a:lnTo>
                    <a:pt x="188" y="549"/>
                  </a:lnTo>
                  <a:cubicBezTo>
                    <a:pt x="68" y="669"/>
                    <a:pt x="0" y="833"/>
                    <a:pt x="0" y="1001"/>
                  </a:cubicBezTo>
                  <a:lnTo>
                    <a:pt x="0" y="1708"/>
                  </a:lnTo>
                  <a:lnTo>
                    <a:pt x="847" y="1708"/>
                  </a:lnTo>
                  <a:lnTo>
                    <a:pt x="847" y="366"/>
                  </a:lnTo>
                  <a:cubicBezTo>
                    <a:pt x="847" y="236"/>
                    <a:pt x="809" y="111"/>
                    <a:pt x="73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83"/>
            <p:cNvSpPr/>
            <p:nvPr/>
          </p:nvSpPr>
          <p:spPr>
            <a:xfrm>
              <a:off x="7683784" y="2468220"/>
              <a:ext cx="66933" cy="61241"/>
            </a:xfrm>
            <a:custGeom>
              <a:avLst/>
              <a:gdLst/>
              <a:ahLst/>
              <a:cxnLst/>
              <a:rect l="l" t="t" r="r" b="b"/>
              <a:pathLst>
                <a:path w="2552" h="2335" extrusionOk="0">
                  <a:moveTo>
                    <a:pt x="803" y="0"/>
                  </a:moveTo>
                  <a:cubicBezTo>
                    <a:pt x="693" y="0"/>
                    <a:pt x="589" y="48"/>
                    <a:pt x="511" y="126"/>
                  </a:cubicBezTo>
                  <a:lnTo>
                    <a:pt x="304" y="333"/>
                  </a:lnTo>
                  <a:cubicBezTo>
                    <a:pt x="112" y="525"/>
                    <a:pt x="1" y="785"/>
                    <a:pt x="1" y="1059"/>
                  </a:cubicBezTo>
                  <a:cubicBezTo>
                    <a:pt x="1" y="1762"/>
                    <a:pt x="574" y="2334"/>
                    <a:pt x="1276" y="2334"/>
                  </a:cubicBezTo>
                  <a:cubicBezTo>
                    <a:pt x="1979" y="2334"/>
                    <a:pt x="2551" y="1762"/>
                    <a:pt x="2551" y="1059"/>
                  </a:cubicBezTo>
                  <a:lnTo>
                    <a:pt x="2551" y="790"/>
                  </a:lnTo>
                  <a:cubicBezTo>
                    <a:pt x="2551" y="674"/>
                    <a:pt x="2508" y="568"/>
                    <a:pt x="2431" y="486"/>
                  </a:cubicBezTo>
                  <a:cubicBezTo>
                    <a:pt x="2099" y="169"/>
                    <a:pt x="1502" y="20"/>
                    <a:pt x="819" y="0"/>
                  </a:cubicBezTo>
                  <a:cubicBezTo>
                    <a:pt x="814" y="0"/>
                    <a:pt x="808" y="0"/>
                    <a:pt x="80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83"/>
            <p:cNvSpPr/>
            <p:nvPr/>
          </p:nvSpPr>
          <p:spPr>
            <a:xfrm>
              <a:off x="7683784" y="2468220"/>
              <a:ext cx="66801" cy="59851"/>
            </a:xfrm>
            <a:custGeom>
              <a:avLst/>
              <a:gdLst/>
              <a:ahLst/>
              <a:cxnLst/>
              <a:rect l="l" t="t" r="r" b="b"/>
              <a:pathLst>
                <a:path w="2547" h="2282" extrusionOk="0">
                  <a:moveTo>
                    <a:pt x="803" y="0"/>
                  </a:moveTo>
                  <a:cubicBezTo>
                    <a:pt x="693" y="0"/>
                    <a:pt x="589" y="48"/>
                    <a:pt x="511" y="126"/>
                  </a:cubicBezTo>
                  <a:lnTo>
                    <a:pt x="304" y="333"/>
                  </a:lnTo>
                  <a:cubicBezTo>
                    <a:pt x="112" y="525"/>
                    <a:pt x="1" y="785"/>
                    <a:pt x="1" y="1059"/>
                  </a:cubicBezTo>
                  <a:cubicBezTo>
                    <a:pt x="1" y="1627"/>
                    <a:pt x="376" y="2122"/>
                    <a:pt x="925" y="2281"/>
                  </a:cubicBezTo>
                  <a:cubicBezTo>
                    <a:pt x="737" y="2055"/>
                    <a:pt x="641" y="1771"/>
                    <a:pt x="641" y="1483"/>
                  </a:cubicBezTo>
                  <a:lnTo>
                    <a:pt x="641" y="1059"/>
                  </a:lnTo>
                  <a:cubicBezTo>
                    <a:pt x="641" y="825"/>
                    <a:pt x="830" y="634"/>
                    <a:pt x="1056" y="634"/>
                  </a:cubicBezTo>
                  <a:cubicBezTo>
                    <a:pt x="1067" y="634"/>
                    <a:pt x="1078" y="635"/>
                    <a:pt x="1088" y="636"/>
                  </a:cubicBezTo>
                  <a:cubicBezTo>
                    <a:pt x="1521" y="660"/>
                    <a:pt x="2157" y="732"/>
                    <a:pt x="2546" y="920"/>
                  </a:cubicBezTo>
                  <a:cubicBezTo>
                    <a:pt x="2532" y="833"/>
                    <a:pt x="2493" y="549"/>
                    <a:pt x="2431" y="486"/>
                  </a:cubicBezTo>
                  <a:cubicBezTo>
                    <a:pt x="2099" y="169"/>
                    <a:pt x="1502" y="20"/>
                    <a:pt x="819" y="0"/>
                  </a:cubicBezTo>
                  <a:cubicBezTo>
                    <a:pt x="814" y="0"/>
                    <a:pt x="808" y="0"/>
                    <a:pt x="80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83"/>
            <p:cNvSpPr/>
            <p:nvPr/>
          </p:nvSpPr>
          <p:spPr>
            <a:xfrm>
              <a:off x="7811879" y="2607409"/>
              <a:ext cx="44587" cy="39027"/>
            </a:xfrm>
            <a:custGeom>
              <a:avLst/>
              <a:gdLst/>
              <a:ahLst/>
              <a:cxnLst/>
              <a:rect l="l" t="t" r="r" b="b"/>
              <a:pathLst>
                <a:path w="1700" h="1488" extrusionOk="0">
                  <a:moveTo>
                    <a:pt x="853" y="1"/>
                  </a:moveTo>
                  <a:cubicBezTo>
                    <a:pt x="381" y="1"/>
                    <a:pt x="1" y="333"/>
                    <a:pt x="1" y="742"/>
                  </a:cubicBezTo>
                  <a:cubicBezTo>
                    <a:pt x="1" y="1156"/>
                    <a:pt x="381" y="1488"/>
                    <a:pt x="853" y="1488"/>
                  </a:cubicBezTo>
                  <a:cubicBezTo>
                    <a:pt x="1319" y="1488"/>
                    <a:pt x="1699" y="1156"/>
                    <a:pt x="1699" y="742"/>
                  </a:cubicBezTo>
                  <a:cubicBezTo>
                    <a:pt x="1699" y="333"/>
                    <a:pt x="1319" y="1"/>
                    <a:pt x="853"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83"/>
            <p:cNvSpPr/>
            <p:nvPr/>
          </p:nvSpPr>
          <p:spPr>
            <a:xfrm>
              <a:off x="7811879" y="2607409"/>
              <a:ext cx="30712" cy="39027"/>
            </a:xfrm>
            <a:custGeom>
              <a:avLst/>
              <a:gdLst/>
              <a:ahLst/>
              <a:cxnLst/>
              <a:rect l="l" t="t" r="r" b="b"/>
              <a:pathLst>
                <a:path w="1171" h="1488" extrusionOk="0">
                  <a:moveTo>
                    <a:pt x="853" y="1"/>
                  </a:moveTo>
                  <a:cubicBezTo>
                    <a:pt x="381" y="1"/>
                    <a:pt x="1" y="333"/>
                    <a:pt x="1" y="742"/>
                  </a:cubicBezTo>
                  <a:cubicBezTo>
                    <a:pt x="1" y="1156"/>
                    <a:pt x="381" y="1488"/>
                    <a:pt x="853" y="1488"/>
                  </a:cubicBezTo>
                  <a:cubicBezTo>
                    <a:pt x="958" y="1488"/>
                    <a:pt x="1069" y="1468"/>
                    <a:pt x="1170" y="1430"/>
                  </a:cubicBezTo>
                  <a:cubicBezTo>
                    <a:pt x="857" y="1324"/>
                    <a:pt x="641" y="1055"/>
                    <a:pt x="641" y="742"/>
                  </a:cubicBezTo>
                  <a:cubicBezTo>
                    <a:pt x="641" y="434"/>
                    <a:pt x="857" y="164"/>
                    <a:pt x="1170" y="54"/>
                  </a:cubicBezTo>
                  <a:cubicBezTo>
                    <a:pt x="1069" y="20"/>
                    <a:pt x="958" y="1"/>
                    <a:pt x="85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83"/>
            <p:cNvSpPr/>
            <p:nvPr/>
          </p:nvSpPr>
          <p:spPr>
            <a:xfrm>
              <a:off x="7784131" y="2707625"/>
              <a:ext cx="100215" cy="78001"/>
            </a:xfrm>
            <a:custGeom>
              <a:avLst/>
              <a:gdLst/>
              <a:ahLst/>
              <a:cxnLst/>
              <a:rect l="l" t="t" r="r" b="b"/>
              <a:pathLst>
                <a:path w="3821" h="2974" extrusionOk="0">
                  <a:moveTo>
                    <a:pt x="1275" y="0"/>
                  </a:moveTo>
                  <a:lnTo>
                    <a:pt x="1275" y="640"/>
                  </a:lnTo>
                  <a:cubicBezTo>
                    <a:pt x="1275" y="799"/>
                    <a:pt x="1184" y="948"/>
                    <a:pt x="1040" y="1020"/>
                  </a:cubicBezTo>
                  <a:lnTo>
                    <a:pt x="352" y="1362"/>
                  </a:lnTo>
                  <a:cubicBezTo>
                    <a:pt x="135" y="1468"/>
                    <a:pt x="0" y="1689"/>
                    <a:pt x="0" y="1930"/>
                  </a:cubicBezTo>
                  <a:lnTo>
                    <a:pt x="0" y="2974"/>
                  </a:lnTo>
                  <a:lnTo>
                    <a:pt x="3821" y="2974"/>
                  </a:lnTo>
                  <a:lnTo>
                    <a:pt x="3821" y="1935"/>
                  </a:lnTo>
                  <a:cubicBezTo>
                    <a:pt x="3821" y="1689"/>
                    <a:pt x="3686" y="1468"/>
                    <a:pt x="3470" y="1362"/>
                  </a:cubicBezTo>
                  <a:lnTo>
                    <a:pt x="2781" y="1016"/>
                  </a:lnTo>
                  <a:cubicBezTo>
                    <a:pt x="2637" y="943"/>
                    <a:pt x="2546" y="799"/>
                    <a:pt x="2546" y="635"/>
                  </a:cubicBezTo>
                  <a:lnTo>
                    <a:pt x="254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83"/>
            <p:cNvSpPr/>
            <p:nvPr/>
          </p:nvSpPr>
          <p:spPr>
            <a:xfrm>
              <a:off x="7784131" y="2732357"/>
              <a:ext cx="100215" cy="53268"/>
            </a:xfrm>
            <a:custGeom>
              <a:avLst/>
              <a:gdLst/>
              <a:ahLst/>
              <a:cxnLst/>
              <a:rect l="l" t="t" r="r" b="b"/>
              <a:pathLst>
                <a:path w="3821" h="2031" extrusionOk="0">
                  <a:moveTo>
                    <a:pt x="1145" y="0"/>
                  </a:moveTo>
                  <a:cubicBezTo>
                    <a:pt x="1112" y="29"/>
                    <a:pt x="1078" y="58"/>
                    <a:pt x="1040" y="77"/>
                  </a:cubicBezTo>
                  <a:lnTo>
                    <a:pt x="352" y="419"/>
                  </a:lnTo>
                  <a:cubicBezTo>
                    <a:pt x="135" y="525"/>
                    <a:pt x="0" y="746"/>
                    <a:pt x="0" y="987"/>
                  </a:cubicBezTo>
                  <a:lnTo>
                    <a:pt x="0" y="2031"/>
                  </a:lnTo>
                  <a:lnTo>
                    <a:pt x="3821" y="2031"/>
                  </a:lnTo>
                  <a:lnTo>
                    <a:pt x="3821" y="992"/>
                  </a:lnTo>
                  <a:cubicBezTo>
                    <a:pt x="3821" y="746"/>
                    <a:pt x="3686" y="530"/>
                    <a:pt x="3470" y="419"/>
                  </a:cubicBezTo>
                  <a:lnTo>
                    <a:pt x="2781" y="77"/>
                  </a:lnTo>
                  <a:cubicBezTo>
                    <a:pt x="2743" y="58"/>
                    <a:pt x="2709" y="29"/>
                    <a:pt x="2676" y="0"/>
                  </a:cubicBezTo>
                  <a:lnTo>
                    <a:pt x="2435" y="270"/>
                  </a:lnTo>
                  <a:cubicBezTo>
                    <a:pt x="2298" y="433"/>
                    <a:pt x="2104" y="515"/>
                    <a:pt x="1911" y="515"/>
                  </a:cubicBezTo>
                  <a:cubicBezTo>
                    <a:pt x="1717" y="515"/>
                    <a:pt x="1523" y="433"/>
                    <a:pt x="1386" y="270"/>
                  </a:cubicBezTo>
                  <a:lnTo>
                    <a:pt x="1145"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83"/>
            <p:cNvSpPr/>
            <p:nvPr/>
          </p:nvSpPr>
          <p:spPr>
            <a:xfrm>
              <a:off x="7795225" y="2629755"/>
              <a:ext cx="78027" cy="77896"/>
            </a:xfrm>
            <a:custGeom>
              <a:avLst/>
              <a:gdLst/>
              <a:ahLst/>
              <a:cxnLst/>
              <a:rect l="l" t="t" r="r" b="b"/>
              <a:pathLst>
                <a:path w="2975" h="2970" extrusionOk="0">
                  <a:moveTo>
                    <a:pt x="1488" y="1"/>
                  </a:moveTo>
                  <a:cubicBezTo>
                    <a:pt x="665" y="1"/>
                    <a:pt x="1" y="665"/>
                    <a:pt x="1" y="1483"/>
                  </a:cubicBezTo>
                  <a:cubicBezTo>
                    <a:pt x="1" y="2305"/>
                    <a:pt x="665" y="2969"/>
                    <a:pt x="1488" y="2969"/>
                  </a:cubicBezTo>
                  <a:cubicBezTo>
                    <a:pt x="2306" y="2969"/>
                    <a:pt x="2974" y="2305"/>
                    <a:pt x="2974" y="1483"/>
                  </a:cubicBezTo>
                  <a:cubicBezTo>
                    <a:pt x="2974" y="665"/>
                    <a:pt x="2306" y="1"/>
                    <a:pt x="1488"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83"/>
            <p:cNvSpPr/>
            <p:nvPr/>
          </p:nvSpPr>
          <p:spPr>
            <a:xfrm>
              <a:off x="7809545" y="2629755"/>
              <a:ext cx="65228" cy="70080"/>
            </a:xfrm>
            <a:custGeom>
              <a:avLst/>
              <a:gdLst/>
              <a:ahLst/>
              <a:cxnLst/>
              <a:rect l="l" t="t" r="r" b="b"/>
              <a:pathLst>
                <a:path w="2487" h="2672" extrusionOk="0">
                  <a:moveTo>
                    <a:pt x="946" y="0"/>
                  </a:moveTo>
                  <a:cubicBezTo>
                    <a:pt x="238" y="0"/>
                    <a:pt x="0" y="978"/>
                    <a:pt x="638" y="1290"/>
                  </a:cubicBezTo>
                  <a:cubicBezTo>
                    <a:pt x="658" y="1300"/>
                    <a:pt x="677" y="1304"/>
                    <a:pt x="696" y="1314"/>
                  </a:cubicBezTo>
                  <a:lnTo>
                    <a:pt x="1437" y="2652"/>
                  </a:lnTo>
                  <a:cubicBezTo>
                    <a:pt x="1437" y="2652"/>
                    <a:pt x="1634" y="2666"/>
                    <a:pt x="1832" y="2671"/>
                  </a:cubicBezTo>
                  <a:cubicBezTo>
                    <a:pt x="2265" y="2349"/>
                    <a:pt x="2486" y="1815"/>
                    <a:pt x="2414" y="1280"/>
                  </a:cubicBezTo>
                  <a:cubicBezTo>
                    <a:pt x="2327" y="669"/>
                    <a:pt x="1870" y="174"/>
                    <a:pt x="1269" y="34"/>
                  </a:cubicBezTo>
                  <a:cubicBezTo>
                    <a:pt x="1163" y="10"/>
                    <a:pt x="1057" y="1"/>
                    <a:pt x="951" y="1"/>
                  </a:cubicBezTo>
                  <a:cubicBezTo>
                    <a:pt x="949" y="0"/>
                    <a:pt x="948" y="0"/>
                    <a:pt x="946"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83"/>
            <p:cNvSpPr/>
            <p:nvPr/>
          </p:nvSpPr>
          <p:spPr>
            <a:xfrm>
              <a:off x="7801047" y="2664035"/>
              <a:ext cx="66644" cy="54842"/>
            </a:xfrm>
            <a:custGeom>
              <a:avLst/>
              <a:gdLst/>
              <a:ahLst/>
              <a:cxnLst/>
              <a:rect l="l" t="t" r="r" b="b"/>
              <a:pathLst>
                <a:path w="2541" h="2091" extrusionOk="0">
                  <a:moveTo>
                    <a:pt x="970" y="1"/>
                  </a:moveTo>
                  <a:cubicBezTo>
                    <a:pt x="891" y="1"/>
                    <a:pt x="815" y="47"/>
                    <a:pt x="780" y="123"/>
                  </a:cubicBezTo>
                  <a:cubicBezTo>
                    <a:pt x="712" y="267"/>
                    <a:pt x="611" y="397"/>
                    <a:pt x="491" y="508"/>
                  </a:cubicBezTo>
                  <a:cubicBezTo>
                    <a:pt x="443" y="546"/>
                    <a:pt x="395" y="585"/>
                    <a:pt x="342" y="623"/>
                  </a:cubicBezTo>
                  <a:cubicBezTo>
                    <a:pt x="87" y="801"/>
                    <a:pt x="0" y="1138"/>
                    <a:pt x="140" y="1417"/>
                  </a:cubicBezTo>
                  <a:cubicBezTo>
                    <a:pt x="361" y="1831"/>
                    <a:pt x="794" y="2091"/>
                    <a:pt x="1266" y="2091"/>
                  </a:cubicBezTo>
                  <a:cubicBezTo>
                    <a:pt x="1930" y="2091"/>
                    <a:pt x="2488" y="1581"/>
                    <a:pt x="2536" y="912"/>
                  </a:cubicBezTo>
                  <a:cubicBezTo>
                    <a:pt x="2541" y="849"/>
                    <a:pt x="2517" y="787"/>
                    <a:pt x="2464" y="748"/>
                  </a:cubicBezTo>
                  <a:cubicBezTo>
                    <a:pt x="2045" y="392"/>
                    <a:pt x="1554" y="142"/>
                    <a:pt x="1020" y="7"/>
                  </a:cubicBezTo>
                  <a:cubicBezTo>
                    <a:pt x="1004" y="3"/>
                    <a:pt x="987" y="1"/>
                    <a:pt x="97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83"/>
            <p:cNvSpPr/>
            <p:nvPr/>
          </p:nvSpPr>
          <p:spPr>
            <a:xfrm>
              <a:off x="7801047" y="2664035"/>
              <a:ext cx="66513" cy="54343"/>
            </a:xfrm>
            <a:custGeom>
              <a:avLst/>
              <a:gdLst/>
              <a:ahLst/>
              <a:cxnLst/>
              <a:rect l="l" t="t" r="r" b="b"/>
              <a:pathLst>
                <a:path w="2536" h="2072" extrusionOk="0">
                  <a:moveTo>
                    <a:pt x="968" y="1"/>
                  </a:moveTo>
                  <a:cubicBezTo>
                    <a:pt x="886" y="1"/>
                    <a:pt x="811" y="47"/>
                    <a:pt x="780" y="123"/>
                  </a:cubicBezTo>
                  <a:cubicBezTo>
                    <a:pt x="727" y="224"/>
                    <a:pt x="664" y="320"/>
                    <a:pt x="582" y="406"/>
                  </a:cubicBezTo>
                  <a:cubicBezTo>
                    <a:pt x="553" y="440"/>
                    <a:pt x="520" y="474"/>
                    <a:pt x="486" y="503"/>
                  </a:cubicBezTo>
                  <a:cubicBezTo>
                    <a:pt x="443" y="546"/>
                    <a:pt x="395" y="585"/>
                    <a:pt x="347" y="618"/>
                  </a:cubicBezTo>
                  <a:cubicBezTo>
                    <a:pt x="43" y="825"/>
                    <a:pt x="0" y="1205"/>
                    <a:pt x="183" y="1494"/>
                  </a:cubicBezTo>
                  <a:cubicBezTo>
                    <a:pt x="380" y="1807"/>
                    <a:pt x="703" y="2014"/>
                    <a:pt x="1068" y="2071"/>
                  </a:cubicBezTo>
                  <a:cubicBezTo>
                    <a:pt x="813" y="1898"/>
                    <a:pt x="626" y="1662"/>
                    <a:pt x="626" y="1239"/>
                  </a:cubicBezTo>
                  <a:lnTo>
                    <a:pt x="626" y="1075"/>
                  </a:lnTo>
                  <a:cubicBezTo>
                    <a:pt x="674" y="1042"/>
                    <a:pt x="722" y="1003"/>
                    <a:pt x="770" y="960"/>
                  </a:cubicBezTo>
                  <a:cubicBezTo>
                    <a:pt x="885" y="854"/>
                    <a:pt x="986" y="734"/>
                    <a:pt x="1073" y="599"/>
                  </a:cubicBezTo>
                  <a:cubicBezTo>
                    <a:pt x="1477" y="724"/>
                    <a:pt x="1853" y="931"/>
                    <a:pt x="2180" y="1200"/>
                  </a:cubicBezTo>
                  <a:cubicBezTo>
                    <a:pt x="2218" y="1239"/>
                    <a:pt x="2276" y="1287"/>
                    <a:pt x="2391" y="1398"/>
                  </a:cubicBezTo>
                  <a:cubicBezTo>
                    <a:pt x="2468" y="1244"/>
                    <a:pt x="2517" y="1080"/>
                    <a:pt x="2531" y="912"/>
                  </a:cubicBezTo>
                  <a:cubicBezTo>
                    <a:pt x="2536" y="849"/>
                    <a:pt x="2507" y="787"/>
                    <a:pt x="2464" y="748"/>
                  </a:cubicBezTo>
                  <a:cubicBezTo>
                    <a:pt x="2045" y="392"/>
                    <a:pt x="1549" y="142"/>
                    <a:pt x="1020" y="7"/>
                  </a:cubicBezTo>
                  <a:cubicBezTo>
                    <a:pt x="1003" y="3"/>
                    <a:pt x="985" y="1"/>
                    <a:pt x="9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83"/>
            <p:cNvSpPr/>
            <p:nvPr/>
          </p:nvSpPr>
          <p:spPr>
            <a:xfrm>
              <a:off x="7784131" y="2748251"/>
              <a:ext cx="22241" cy="37374"/>
            </a:xfrm>
            <a:custGeom>
              <a:avLst/>
              <a:gdLst/>
              <a:ahLst/>
              <a:cxnLst/>
              <a:rect l="l" t="t" r="r" b="b"/>
              <a:pathLst>
                <a:path w="848" h="1425" extrusionOk="0">
                  <a:moveTo>
                    <a:pt x="130" y="1"/>
                  </a:moveTo>
                  <a:cubicBezTo>
                    <a:pt x="44" y="111"/>
                    <a:pt x="0" y="246"/>
                    <a:pt x="0" y="381"/>
                  </a:cubicBezTo>
                  <a:lnTo>
                    <a:pt x="0" y="1425"/>
                  </a:lnTo>
                  <a:lnTo>
                    <a:pt x="847" y="1425"/>
                  </a:lnTo>
                  <a:lnTo>
                    <a:pt x="847" y="780"/>
                  </a:lnTo>
                  <a:cubicBezTo>
                    <a:pt x="847" y="650"/>
                    <a:pt x="789" y="530"/>
                    <a:pt x="688" y="448"/>
                  </a:cubicBezTo>
                  <a:lnTo>
                    <a:pt x="130"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5" name="Google Shape;16515;p83"/>
            <p:cNvSpPr/>
            <p:nvPr/>
          </p:nvSpPr>
          <p:spPr>
            <a:xfrm>
              <a:off x="7862000" y="2748251"/>
              <a:ext cx="22346" cy="37374"/>
            </a:xfrm>
            <a:custGeom>
              <a:avLst/>
              <a:gdLst/>
              <a:ahLst/>
              <a:cxnLst/>
              <a:rect l="l" t="t" r="r" b="b"/>
              <a:pathLst>
                <a:path w="852" h="1425" extrusionOk="0">
                  <a:moveTo>
                    <a:pt x="722" y="1"/>
                  </a:moveTo>
                  <a:lnTo>
                    <a:pt x="159" y="448"/>
                  </a:lnTo>
                  <a:cubicBezTo>
                    <a:pt x="63" y="530"/>
                    <a:pt x="0" y="650"/>
                    <a:pt x="0" y="780"/>
                  </a:cubicBezTo>
                  <a:lnTo>
                    <a:pt x="0" y="1425"/>
                  </a:lnTo>
                  <a:lnTo>
                    <a:pt x="852" y="1425"/>
                  </a:lnTo>
                  <a:lnTo>
                    <a:pt x="852" y="381"/>
                  </a:lnTo>
                  <a:cubicBezTo>
                    <a:pt x="852" y="246"/>
                    <a:pt x="804" y="111"/>
                    <a:pt x="722"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6" name="Google Shape;16516;p83"/>
            <p:cNvSpPr/>
            <p:nvPr/>
          </p:nvSpPr>
          <p:spPr>
            <a:xfrm>
              <a:off x="7693646" y="2462922"/>
              <a:ext cx="48101" cy="16182"/>
            </a:xfrm>
            <a:custGeom>
              <a:avLst/>
              <a:gdLst/>
              <a:ahLst/>
              <a:cxnLst/>
              <a:rect l="l" t="t" r="r" b="b"/>
              <a:pathLst>
                <a:path w="1834" h="617" extrusionOk="0">
                  <a:moveTo>
                    <a:pt x="265" y="0"/>
                  </a:moveTo>
                  <a:cubicBezTo>
                    <a:pt x="0" y="0"/>
                    <a:pt x="0" y="400"/>
                    <a:pt x="265" y="400"/>
                  </a:cubicBezTo>
                  <a:cubicBezTo>
                    <a:pt x="486" y="400"/>
                    <a:pt x="1136" y="433"/>
                    <a:pt x="1449" y="592"/>
                  </a:cubicBezTo>
                  <a:cubicBezTo>
                    <a:pt x="1482" y="609"/>
                    <a:pt x="1514" y="617"/>
                    <a:pt x="1544" y="617"/>
                  </a:cubicBezTo>
                  <a:cubicBezTo>
                    <a:pt x="1728" y="617"/>
                    <a:pt x="1834" y="339"/>
                    <a:pt x="1631" y="236"/>
                  </a:cubicBezTo>
                  <a:cubicBezTo>
                    <a:pt x="1170" y="5"/>
                    <a:pt x="303"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83"/>
            <p:cNvSpPr/>
            <p:nvPr/>
          </p:nvSpPr>
          <p:spPr>
            <a:xfrm>
              <a:off x="7656403" y="2435147"/>
              <a:ext cx="121827" cy="166387"/>
            </a:xfrm>
            <a:custGeom>
              <a:avLst/>
              <a:gdLst/>
              <a:ahLst/>
              <a:cxnLst/>
              <a:rect l="l" t="t" r="r" b="b"/>
              <a:pathLst>
                <a:path w="4645" h="6344" extrusionOk="0">
                  <a:moveTo>
                    <a:pt x="3610" y="395"/>
                  </a:moveTo>
                  <a:lnTo>
                    <a:pt x="3610" y="1223"/>
                  </a:lnTo>
                  <a:cubicBezTo>
                    <a:pt x="3610" y="1358"/>
                    <a:pt x="3576" y="1488"/>
                    <a:pt x="3518" y="1608"/>
                  </a:cubicBezTo>
                  <a:lnTo>
                    <a:pt x="3417" y="1810"/>
                  </a:lnTo>
                  <a:cubicBezTo>
                    <a:pt x="3403" y="1839"/>
                    <a:pt x="3398" y="1868"/>
                    <a:pt x="3398" y="1897"/>
                  </a:cubicBezTo>
                  <a:lnTo>
                    <a:pt x="3398" y="2325"/>
                  </a:lnTo>
                  <a:cubicBezTo>
                    <a:pt x="3398" y="2920"/>
                    <a:pt x="2912" y="3398"/>
                    <a:pt x="2321" y="3398"/>
                  </a:cubicBezTo>
                  <a:cubicBezTo>
                    <a:pt x="2310" y="3398"/>
                    <a:pt x="2298" y="3398"/>
                    <a:pt x="2286" y="3398"/>
                  </a:cubicBezTo>
                  <a:cubicBezTo>
                    <a:pt x="1714" y="3379"/>
                    <a:pt x="1247" y="2873"/>
                    <a:pt x="1247" y="2267"/>
                  </a:cubicBezTo>
                  <a:lnTo>
                    <a:pt x="1247" y="1897"/>
                  </a:lnTo>
                  <a:cubicBezTo>
                    <a:pt x="1247" y="1868"/>
                    <a:pt x="1237" y="1834"/>
                    <a:pt x="1223" y="1810"/>
                  </a:cubicBezTo>
                  <a:lnTo>
                    <a:pt x="1103" y="1565"/>
                  </a:lnTo>
                  <a:cubicBezTo>
                    <a:pt x="1059" y="1473"/>
                    <a:pt x="1035" y="1372"/>
                    <a:pt x="1035" y="1271"/>
                  </a:cubicBezTo>
                  <a:lnTo>
                    <a:pt x="1035" y="1261"/>
                  </a:lnTo>
                  <a:cubicBezTo>
                    <a:pt x="1035" y="785"/>
                    <a:pt x="1420" y="395"/>
                    <a:pt x="1897" y="395"/>
                  </a:cubicBezTo>
                  <a:close/>
                  <a:moveTo>
                    <a:pt x="2758" y="3725"/>
                  </a:moveTo>
                  <a:cubicBezTo>
                    <a:pt x="2763" y="3788"/>
                    <a:pt x="2772" y="3845"/>
                    <a:pt x="2792" y="3903"/>
                  </a:cubicBezTo>
                  <a:lnTo>
                    <a:pt x="2320" y="4375"/>
                  </a:lnTo>
                  <a:lnTo>
                    <a:pt x="1868" y="3922"/>
                  </a:lnTo>
                  <a:cubicBezTo>
                    <a:pt x="1877" y="3884"/>
                    <a:pt x="1882" y="3845"/>
                    <a:pt x="1882" y="3807"/>
                  </a:cubicBezTo>
                  <a:lnTo>
                    <a:pt x="1882" y="3725"/>
                  </a:lnTo>
                  <a:cubicBezTo>
                    <a:pt x="2007" y="3764"/>
                    <a:pt x="2142" y="3788"/>
                    <a:pt x="2277" y="3792"/>
                  </a:cubicBezTo>
                  <a:lnTo>
                    <a:pt x="2320" y="3792"/>
                  </a:lnTo>
                  <a:cubicBezTo>
                    <a:pt x="2469" y="3792"/>
                    <a:pt x="2618" y="3773"/>
                    <a:pt x="2758" y="3725"/>
                  </a:cubicBezTo>
                  <a:close/>
                  <a:moveTo>
                    <a:pt x="1897" y="1"/>
                  </a:moveTo>
                  <a:cubicBezTo>
                    <a:pt x="1199" y="1"/>
                    <a:pt x="631" y="569"/>
                    <a:pt x="631" y="1266"/>
                  </a:cubicBezTo>
                  <a:lnTo>
                    <a:pt x="631" y="1276"/>
                  </a:lnTo>
                  <a:cubicBezTo>
                    <a:pt x="631" y="1440"/>
                    <a:pt x="670" y="1598"/>
                    <a:pt x="742" y="1747"/>
                  </a:cubicBezTo>
                  <a:lnTo>
                    <a:pt x="843" y="1950"/>
                  </a:lnTo>
                  <a:lnTo>
                    <a:pt x="843" y="2272"/>
                  </a:lnTo>
                  <a:cubicBezTo>
                    <a:pt x="843" y="2768"/>
                    <a:pt x="1083" y="3234"/>
                    <a:pt x="1483" y="3528"/>
                  </a:cubicBezTo>
                  <a:lnTo>
                    <a:pt x="1483" y="3812"/>
                  </a:lnTo>
                  <a:cubicBezTo>
                    <a:pt x="1483" y="3845"/>
                    <a:pt x="1459" y="3879"/>
                    <a:pt x="1420" y="3889"/>
                  </a:cubicBezTo>
                  <a:lnTo>
                    <a:pt x="602" y="4124"/>
                  </a:lnTo>
                  <a:cubicBezTo>
                    <a:pt x="246" y="4230"/>
                    <a:pt x="1" y="4553"/>
                    <a:pt x="1" y="4928"/>
                  </a:cubicBezTo>
                  <a:lnTo>
                    <a:pt x="1" y="6145"/>
                  </a:lnTo>
                  <a:cubicBezTo>
                    <a:pt x="1" y="6251"/>
                    <a:pt x="87" y="6343"/>
                    <a:pt x="198" y="6343"/>
                  </a:cubicBezTo>
                  <a:cubicBezTo>
                    <a:pt x="309" y="6343"/>
                    <a:pt x="395" y="6256"/>
                    <a:pt x="395" y="6145"/>
                  </a:cubicBezTo>
                  <a:lnTo>
                    <a:pt x="395" y="4928"/>
                  </a:lnTo>
                  <a:cubicBezTo>
                    <a:pt x="395" y="4731"/>
                    <a:pt x="525" y="4558"/>
                    <a:pt x="713" y="4505"/>
                  </a:cubicBezTo>
                  <a:lnTo>
                    <a:pt x="1536" y="4269"/>
                  </a:lnTo>
                  <a:cubicBezTo>
                    <a:pt x="1565" y="4259"/>
                    <a:pt x="1593" y="4250"/>
                    <a:pt x="1618" y="4235"/>
                  </a:cubicBezTo>
                  <a:lnTo>
                    <a:pt x="2123" y="4740"/>
                  </a:lnTo>
                  <a:lnTo>
                    <a:pt x="2123" y="6145"/>
                  </a:lnTo>
                  <a:cubicBezTo>
                    <a:pt x="2123" y="6278"/>
                    <a:pt x="2221" y="6344"/>
                    <a:pt x="2320" y="6344"/>
                  </a:cubicBezTo>
                  <a:cubicBezTo>
                    <a:pt x="2419" y="6344"/>
                    <a:pt x="2517" y="6278"/>
                    <a:pt x="2517" y="6145"/>
                  </a:cubicBezTo>
                  <a:lnTo>
                    <a:pt x="2517" y="4740"/>
                  </a:lnTo>
                  <a:lnTo>
                    <a:pt x="3037" y="4221"/>
                  </a:lnTo>
                  <a:cubicBezTo>
                    <a:pt x="3090" y="4254"/>
                    <a:pt x="3148" y="4283"/>
                    <a:pt x="3210" y="4298"/>
                  </a:cubicBezTo>
                  <a:lnTo>
                    <a:pt x="3927" y="4505"/>
                  </a:lnTo>
                  <a:cubicBezTo>
                    <a:pt x="4115" y="4558"/>
                    <a:pt x="4245" y="4731"/>
                    <a:pt x="4245" y="4923"/>
                  </a:cubicBezTo>
                  <a:lnTo>
                    <a:pt x="4245" y="6145"/>
                  </a:lnTo>
                  <a:cubicBezTo>
                    <a:pt x="4245" y="6278"/>
                    <a:pt x="4345" y="6344"/>
                    <a:pt x="4444" y="6344"/>
                  </a:cubicBezTo>
                  <a:cubicBezTo>
                    <a:pt x="4544" y="6344"/>
                    <a:pt x="4644" y="6278"/>
                    <a:pt x="4644" y="6145"/>
                  </a:cubicBezTo>
                  <a:lnTo>
                    <a:pt x="4644" y="4928"/>
                  </a:lnTo>
                  <a:cubicBezTo>
                    <a:pt x="4639" y="4553"/>
                    <a:pt x="4394" y="4226"/>
                    <a:pt x="4038" y="4124"/>
                  </a:cubicBezTo>
                  <a:lnTo>
                    <a:pt x="3321" y="3918"/>
                  </a:lnTo>
                  <a:cubicBezTo>
                    <a:pt x="3225" y="3889"/>
                    <a:pt x="3157" y="3802"/>
                    <a:pt x="3157" y="3701"/>
                  </a:cubicBezTo>
                  <a:lnTo>
                    <a:pt x="3157" y="3533"/>
                  </a:lnTo>
                  <a:cubicBezTo>
                    <a:pt x="3225" y="3489"/>
                    <a:pt x="3287" y="3436"/>
                    <a:pt x="3345" y="3379"/>
                  </a:cubicBezTo>
                  <a:cubicBezTo>
                    <a:pt x="3634" y="3104"/>
                    <a:pt x="3792" y="2719"/>
                    <a:pt x="3792" y="2320"/>
                  </a:cubicBezTo>
                  <a:lnTo>
                    <a:pt x="3792" y="1945"/>
                  </a:lnTo>
                  <a:lnTo>
                    <a:pt x="3874" y="1786"/>
                  </a:lnTo>
                  <a:cubicBezTo>
                    <a:pt x="3961" y="1613"/>
                    <a:pt x="4004" y="1420"/>
                    <a:pt x="4004" y="1223"/>
                  </a:cubicBezTo>
                  <a:lnTo>
                    <a:pt x="4004" y="203"/>
                  </a:lnTo>
                  <a:cubicBezTo>
                    <a:pt x="4004" y="92"/>
                    <a:pt x="391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83"/>
            <p:cNvSpPr/>
            <p:nvPr/>
          </p:nvSpPr>
          <p:spPr>
            <a:xfrm>
              <a:off x="7678617" y="2568776"/>
              <a:ext cx="10517" cy="32758"/>
            </a:xfrm>
            <a:custGeom>
              <a:avLst/>
              <a:gdLst/>
              <a:ahLst/>
              <a:cxnLst/>
              <a:rect l="l" t="t" r="r" b="b"/>
              <a:pathLst>
                <a:path w="401" h="1249" extrusionOk="0">
                  <a:moveTo>
                    <a:pt x="200" y="0"/>
                  </a:moveTo>
                  <a:cubicBezTo>
                    <a:pt x="101" y="0"/>
                    <a:pt x="1" y="66"/>
                    <a:pt x="1" y="199"/>
                  </a:cubicBezTo>
                  <a:lnTo>
                    <a:pt x="1" y="1050"/>
                  </a:lnTo>
                  <a:cubicBezTo>
                    <a:pt x="1" y="1183"/>
                    <a:pt x="101" y="1249"/>
                    <a:pt x="200" y="1249"/>
                  </a:cubicBezTo>
                  <a:cubicBezTo>
                    <a:pt x="300" y="1249"/>
                    <a:pt x="400" y="1183"/>
                    <a:pt x="400" y="1050"/>
                  </a:cubicBezTo>
                  <a:lnTo>
                    <a:pt x="400" y="199"/>
                  </a:lnTo>
                  <a:cubicBezTo>
                    <a:pt x="400"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83"/>
            <p:cNvSpPr/>
            <p:nvPr/>
          </p:nvSpPr>
          <p:spPr>
            <a:xfrm>
              <a:off x="7745393" y="2568776"/>
              <a:ext cx="10491" cy="32758"/>
            </a:xfrm>
            <a:custGeom>
              <a:avLst/>
              <a:gdLst/>
              <a:ahLst/>
              <a:cxnLst/>
              <a:rect l="l" t="t" r="r" b="b"/>
              <a:pathLst>
                <a:path w="400" h="1249" extrusionOk="0">
                  <a:moveTo>
                    <a:pt x="200" y="0"/>
                  </a:moveTo>
                  <a:cubicBezTo>
                    <a:pt x="100" y="0"/>
                    <a:pt x="0" y="66"/>
                    <a:pt x="0" y="199"/>
                  </a:cubicBezTo>
                  <a:lnTo>
                    <a:pt x="0" y="1050"/>
                  </a:lnTo>
                  <a:cubicBezTo>
                    <a:pt x="0" y="1183"/>
                    <a:pt x="100" y="1249"/>
                    <a:pt x="200" y="1249"/>
                  </a:cubicBezTo>
                  <a:cubicBezTo>
                    <a:pt x="300" y="1249"/>
                    <a:pt x="399" y="1183"/>
                    <a:pt x="399" y="1050"/>
                  </a:cubicBezTo>
                  <a:lnTo>
                    <a:pt x="399" y="199"/>
                  </a:lnTo>
                  <a:cubicBezTo>
                    <a:pt x="399" y="66"/>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83"/>
            <p:cNvSpPr/>
            <p:nvPr/>
          </p:nvSpPr>
          <p:spPr>
            <a:xfrm>
              <a:off x="7576645" y="2652337"/>
              <a:ext cx="48127" cy="16077"/>
            </a:xfrm>
            <a:custGeom>
              <a:avLst/>
              <a:gdLst/>
              <a:ahLst/>
              <a:cxnLst/>
              <a:rect l="l" t="t" r="r" b="b"/>
              <a:pathLst>
                <a:path w="1835" h="613" extrusionOk="0">
                  <a:moveTo>
                    <a:pt x="270" y="1"/>
                  </a:moveTo>
                  <a:cubicBezTo>
                    <a:pt x="1" y="1"/>
                    <a:pt x="1" y="400"/>
                    <a:pt x="270" y="400"/>
                  </a:cubicBezTo>
                  <a:cubicBezTo>
                    <a:pt x="487" y="400"/>
                    <a:pt x="1136" y="434"/>
                    <a:pt x="1449" y="588"/>
                  </a:cubicBezTo>
                  <a:cubicBezTo>
                    <a:pt x="1482" y="605"/>
                    <a:pt x="1515" y="612"/>
                    <a:pt x="1545" y="612"/>
                  </a:cubicBezTo>
                  <a:cubicBezTo>
                    <a:pt x="1728" y="612"/>
                    <a:pt x="1834" y="335"/>
                    <a:pt x="1632" y="232"/>
                  </a:cubicBezTo>
                  <a:cubicBezTo>
                    <a:pt x="1170" y="1"/>
                    <a:pt x="304" y="1"/>
                    <a:pt x="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83"/>
            <p:cNvSpPr/>
            <p:nvPr/>
          </p:nvSpPr>
          <p:spPr>
            <a:xfrm>
              <a:off x="7539428" y="2624457"/>
              <a:ext cx="121801" cy="166387"/>
            </a:xfrm>
            <a:custGeom>
              <a:avLst/>
              <a:gdLst/>
              <a:ahLst/>
              <a:cxnLst/>
              <a:rect l="l" t="t" r="r" b="b"/>
              <a:pathLst>
                <a:path w="4644" h="6344" extrusionOk="0">
                  <a:moveTo>
                    <a:pt x="3614" y="400"/>
                  </a:moveTo>
                  <a:lnTo>
                    <a:pt x="3614" y="1223"/>
                  </a:lnTo>
                  <a:cubicBezTo>
                    <a:pt x="3614" y="1357"/>
                    <a:pt x="3585" y="1487"/>
                    <a:pt x="3523" y="1608"/>
                  </a:cubicBezTo>
                  <a:lnTo>
                    <a:pt x="3421" y="1810"/>
                  </a:lnTo>
                  <a:cubicBezTo>
                    <a:pt x="3407" y="1838"/>
                    <a:pt x="3402" y="1867"/>
                    <a:pt x="3402" y="1896"/>
                  </a:cubicBezTo>
                  <a:lnTo>
                    <a:pt x="3402" y="2324"/>
                  </a:lnTo>
                  <a:cubicBezTo>
                    <a:pt x="3402" y="2919"/>
                    <a:pt x="2921" y="3398"/>
                    <a:pt x="2326" y="3398"/>
                  </a:cubicBezTo>
                  <a:cubicBezTo>
                    <a:pt x="2314" y="3398"/>
                    <a:pt x="2302" y="3398"/>
                    <a:pt x="2291" y="3397"/>
                  </a:cubicBezTo>
                  <a:cubicBezTo>
                    <a:pt x="1713" y="3383"/>
                    <a:pt x="1247" y="2873"/>
                    <a:pt x="1247" y="2272"/>
                  </a:cubicBezTo>
                  <a:lnTo>
                    <a:pt x="1247" y="1901"/>
                  </a:lnTo>
                  <a:cubicBezTo>
                    <a:pt x="1247" y="1867"/>
                    <a:pt x="1242" y="1838"/>
                    <a:pt x="1227" y="1810"/>
                  </a:cubicBezTo>
                  <a:lnTo>
                    <a:pt x="1107" y="1564"/>
                  </a:lnTo>
                  <a:cubicBezTo>
                    <a:pt x="1064" y="1473"/>
                    <a:pt x="1040" y="1377"/>
                    <a:pt x="1040" y="1276"/>
                  </a:cubicBezTo>
                  <a:lnTo>
                    <a:pt x="1040" y="1261"/>
                  </a:lnTo>
                  <a:cubicBezTo>
                    <a:pt x="1040" y="785"/>
                    <a:pt x="1425" y="400"/>
                    <a:pt x="1901" y="400"/>
                  </a:cubicBezTo>
                  <a:close/>
                  <a:moveTo>
                    <a:pt x="1887" y="3725"/>
                  </a:moveTo>
                  <a:cubicBezTo>
                    <a:pt x="2012" y="3768"/>
                    <a:pt x="2142" y="3792"/>
                    <a:pt x="2276" y="3797"/>
                  </a:cubicBezTo>
                  <a:lnTo>
                    <a:pt x="2324" y="3797"/>
                  </a:lnTo>
                  <a:cubicBezTo>
                    <a:pt x="2474" y="3797"/>
                    <a:pt x="2623" y="3773"/>
                    <a:pt x="2762" y="3730"/>
                  </a:cubicBezTo>
                  <a:lnTo>
                    <a:pt x="2762" y="3811"/>
                  </a:lnTo>
                  <a:cubicBezTo>
                    <a:pt x="2762" y="3850"/>
                    <a:pt x="2767" y="3888"/>
                    <a:pt x="2777" y="3927"/>
                  </a:cubicBezTo>
                  <a:lnTo>
                    <a:pt x="2324" y="4379"/>
                  </a:lnTo>
                  <a:lnTo>
                    <a:pt x="1872" y="3927"/>
                  </a:lnTo>
                  <a:cubicBezTo>
                    <a:pt x="1882" y="3888"/>
                    <a:pt x="1887" y="3850"/>
                    <a:pt x="1887" y="3811"/>
                  </a:cubicBezTo>
                  <a:lnTo>
                    <a:pt x="1887" y="3725"/>
                  </a:lnTo>
                  <a:close/>
                  <a:moveTo>
                    <a:pt x="1901" y="0"/>
                  </a:moveTo>
                  <a:cubicBezTo>
                    <a:pt x="1203" y="0"/>
                    <a:pt x="635" y="568"/>
                    <a:pt x="635" y="1266"/>
                  </a:cubicBezTo>
                  <a:lnTo>
                    <a:pt x="635" y="1276"/>
                  </a:lnTo>
                  <a:cubicBezTo>
                    <a:pt x="635" y="1439"/>
                    <a:pt x="674" y="1598"/>
                    <a:pt x="746" y="1747"/>
                  </a:cubicBezTo>
                  <a:lnTo>
                    <a:pt x="847" y="1949"/>
                  </a:lnTo>
                  <a:lnTo>
                    <a:pt x="847" y="2272"/>
                  </a:lnTo>
                  <a:cubicBezTo>
                    <a:pt x="847" y="2767"/>
                    <a:pt x="1083" y="3234"/>
                    <a:pt x="1487" y="3527"/>
                  </a:cubicBezTo>
                  <a:lnTo>
                    <a:pt x="1487" y="3811"/>
                  </a:lnTo>
                  <a:cubicBezTo>
                    <a:pt x="1487" y="3845"/>
                    <a:pt x="1458" y="3879"/>
                    <a:pt x="1425" y="3888"/>
                  </a:cubicBezTo>
                  <a:lnTo>
                    <a:pt x="607" y="4124"/>
                  </a:lnTo>
                  <a:cubicBezTo>
                    <a:pt x="246" y="4225"/>
                    <a:pt x="0" y="4552"/>
                    <a:pt x="0" y="4928"/>
                  </a:cubicBezTo>
                  <a:lnTo>
                    <a:pt x="0" y="6145"/>
                  </a:lnTo>
                  <a:cubicBezTo>
                    <a:pt x="0" y="6277"/>
                    <a:pt x="99" y="6343"/>
                    <a:pt x="198" y="6343"/>
                  </a:cubicBezTo>
                  <a:cubicBezTo>
                    <a:pt x="296" y="6343"/>
                    <a:pt x="395" y="6277"/>
                    <a:pt x="395" y="6145"/>
                  </a:cubicBezTo>
                  <a:lnTo>
                    <a:pt x="395" y="4928"/>
                  </a:lnTo>
                  <a:cubicBezTo>
                    <a:pt x="395" y="4730"/>
                    <a:pt x="525" y="4562"/>
                    <a:pt x="712" y="4509"/>
                  </a:cubicBezTo>
                  <a:lnTo>
                    <a:pt x="1535" y="4273"/>
                  </a:lnTo>
                  <a:cubicBezTo>
                    <a:pt x="1564" y="4264"/>
                    <a:pt x="1593" y="4254"/>
                    <a:pt x="1617" y="4240"/>
                  </a:cubicBezTo>
                  <a:lnTo>
                    <a:pt x="2122" y="4740"/>
                  </a:lnTo>
                  <a:lnTo>
                    <a:pt x="2122" y="6145"/>
                  </a:lnTo>
                  <a:cubicBezTo>
                    <a:pt x="2122" y="6277"/>
                    <a:pt x="2222" y="6343"/>
                    <a:pt x="2322" y="6343"/>
                  </a:cubicBezTo>
                  <a:cubicBezTo>
                    <a:pt x="2422" y="6343"/>
                    <a:pt x="2522" y="6277"/>
                    <a:pt x="2522" y="6145"/>
                  </a:cubicBezTo>
                  <a:lnTo>
                    <a:pt x="2522" y="4740"/>
                  </a:lnTo>
                  <a:lnTo>
                    <a:pt x="3022" y="4240"/>
                  </a:lnTo>
                  <a:cubicBezTo>
                    <a:pt x="3051" y="4254"/>
                    <a:pt x="3080" y="4264"/>
                    <a:pt x="3109" y="4273"/>
                  </a:cubicBezTo>
                  <a:lnTo>
                    <a:pt x="3927" y="4504"/>
                  </a:lnTo>
                  <a:cubicBezTo>
                    <a:pt x="4114" y="4562"/>
                    <a:pt x="4244" y="4730"/>
                    <a:pt x="4244" y="4928"/>
                  </a:cubicBezTo>
                  <a:lnTo>
                    <a:pt x="4244" y="6145"/>
                  </a:lnTo>
                  <a:cubicBezTo>
                    <a:pt x="4244" y="6277"/>
                    <a:pt x="4344" y="6343"/>
                    <a:pt x="4444" y="6343"/>
                  </a:cubicBezTo>
                  <a:cubicBezTo>
                    <a:pt x="4544" y="6343"/>
                    <a:pt x="4644" y="6277"/>
                    <a:pt x="4644" y="6145"/>
                  </a:cubicBezTo>
                  <a:lnTo>
                    <a:pt x="4644" y="4928"/>
                  </a:lnTo>
                  <a:cubicBezTo>
                    <a:pt x="4644" y="4557"/>
                    <a:pt x="4398" y="4230"/>
                    <a:pt x="4042" y="4124"/>
                  </a:cubicBezTo>
                  <a:lnTo>
                    <a:pt x="3219" y="3888"/>
                  </a:lnTo>
                  <a:cubicBezTo>
                    <a:pt x="3186" y="3879"/>
                    <a:pt x="3162" y="3845"/>
                    <a:pt x="3157" y="3811"/>
                  </a:cubicBezTo>
                  <a:lnTo>
                    <a:pt x="3157" y="3537"/>
                  </a:lnTo>
                  <a:cubicBezTo>
                    <a:pt x="3229" y="3489"/>
                    <a:pt x="3292" y="3436"/>
                    <a:pt x="3349" y="3383"/>
                  </a:cubicBezTo>
                  <a:cubicBezTo>
                    <a:pt x="3638" y="3104"/>
                    <a:pt x="3797" y="2724"/>
                    <a:pt x="3797" y="2324"/>
                  </a:cubicBezTo>
                  <a:lnTo>
                    <a:pt x="3797" y="1944"/>
                  </a:lnTo>
                  <a:lnTo>
                    <a:pt x="3874" y="1786"/>
                  </a:lnTo>
                  <a:cubicBezTo>
                    <a:pt x="3965" y="1612"/>
                    <a:pt x="4009" y="1420"/>
                    <a:pt x="4009" y="1223"/>
                  </a:cubicBezTo>
                  <a:lnTo>
                    <a:pt x="4009" y="203"/>
                  </a:lnTo>
                  <a:cubicBezTo>
                    <a:pt x="4009" y="92"/>
                    <a:pt x="3922"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83"/>
            <p:cNvSpPr/>
            <p:nvPr/>
          </p:nvSpPr>
          <p:spPr>
            <a:xfrm>
              <a:off x="7561643" y="2758113"/>
              <a:ext cx="10491" cy="32732"/>
            </a:xfrm>
            <a:custGeom>
              <a:avLst/>
              <a:gdLst/>
              <a:ahLst/>
              <a:cxnLst/>
              <a:rect l="l" t="t" r="r" b="b"/>
              <a:pathLst>
                <a:path w="400" h="1248" extrusionOk="0">
                  <a:moveTo>
                    <a:pt x="202" y="0"/>
                  </a:moveTo>
                  <a:cubicBezTo>
                    <a:pt x="92" y="0"/>
                    <a:pt x="0" y="91"/>
                    <a:pt x="0" y="202"/>
                  </a:cubicBezTo>
                  <a:lnTo>
                    <a:pt x="0" y="1049"/>
                  </a:lnTo>
                  <a:cubicBezTo>
                    <a:pt x="0" y="1181"/>
                    <a:pt x="100" y="1247"/>
                    <a:pt x="200" y="1247"/>
                  </a:cubicBezTo>
                  <a:cubicBezTo>
                    <a:pt x="300" y="1247"/>
                    <a:pt x="400" y="1181"/>
                    <a:pt x="400" y="1049"/>
                  </a:cubicBezTo>
                  <a:lnTo>
                    <a:pt x="400" y="202"/>
                  </a:lnTo>
                  <a:cubicBezTo>
                    <a:pt x="400" y="91"/>
                    <a:pt x="30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83"/>
            <p:cNvSpPr/>
            <p:nvPr/>
          </p:nvSpPr>
          <p:spPr>
            <a:xfrm>
              <a:off x="7628523" y="2758113"/>
              <a:ext cx="10491" cy="32732"/>
            </a:xfrm>
            <a:custGeom>
              <a:avLst/>
              <a:gdLst/>
              <a:ahLst/>
              <a:cxnLst/>
              <a:rect l="l" t="t" r="r" b="b"/>
              <a:pathLst>
                <a:path w="400" h="1248" extrusionOk="0">
                  <a:moveTo>
                    <a:pt x="198" y="0"/>
                  </a:moveTo>
                  <a:cubicBezTo>
                    <a:pt x="87" y="0"/>
                    <a:pt x="0" y="91"/>
                    <a:pt x="0" y="202"/>
                  </a:cubicBezTo>
                  <a:lnTo>
                    <a:pt x="0" y="1049"/>
                  </a:lnTo>
                  <a:cubicBezTo>
                    <a:pt x="0" y="1181"/>
                    <a:pt x="100" y="1247"/>
                    <a:pt x="200" y="1247"/>
                  </a:cubicBezTo>
                  <a:cubicBezTo>
                    <a:pt x="299" y="1247"/>
                    <a:pt x="397" y="1181"/>
                    <a:pt x="395" y="1049"/>
                  </a:cubicBezTo>
                  <a:lnTo>
                    <a:pt x="395" y="202"/>
                  </a:lnTo>
                  <a:cubicBezTo>
                    <a:pt x="400" y="91"/>
                    <a:pt x="308"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83"/>
            <p:cNvSpPr/>
            <p:nvPr/>
          </p:nvSpPr>
          <p:spPr>
            <a:xfrm>
              <a:off x="7778833" y="2602243"/>
              <a:ext cx="110575" cy="188602"/>
            </a:xfrm>
            <a:custGeom>
              <a:avLst/>
              <a:gdLst/>
              <a:ahLst/>
              <a:cxnLst/>
              <a:rect l="l" t="t" r="r" b="b"/>
              <a:pathLst>
                <a:path w="4216" h="7191" extrusionOk="0">
                  <a:moveTo>
                    <a:pt x="2113" y="395"/>
                  </a:moveTo>
                  <a:cubicBezTo>
                    <a:pt x="2469" y="395"/>
                    <a:pt x="2762" y="641"/>
                    <a:pt x="2762" y="939"/>
                  </a:cubicBezTo>
                  <a:lnTo>
                    <a:pt x="2762" y="977"/>
                  </a:lnTo>
                  <a:cubicBezTo>
                    <a:pt x="2555" y="891"/>
                    <a:pt x="2335" y="847"/>
                    <a:pt x="2115" y="847"/>
                  </a:cubicBezTo>
                  <a:cubicBezTo>
                    <a:pt x="1895" y="847"/>
                    <a:pt x="1675" y="891"/>
                    <a:pt x="1468" y="977"/>
                  </a:cubicBezTo>
                  <a:cubicBezTo>
                    <a:pt x="1463" y="968"/>
                    <a:pt x="1463" y="953"/>
                    <a:pt x="1463" y="939"/>
                  </a:cubicBezTo>
                  <a:cubicBezTo>
                    <a:pt x="1463" y="641"/>
                    <a:pt x="1752" y="395"/>
                    <a:pt x="2113" y="395"/>
                  </a:cubicBezTo>
                  <a:close/>
                  <a:moveTo>
                    <a:pt x="2119" y="1242"/>
                  </a:moveTo>
                  <a:cubicBezTo>
                    <a:pt x="2976" y="1242"/>
                    <a:pt x="3612" y="2091"/>
                    <a:pt x="3335" y="2936"/>
                  </a:cubicBezTo>
                  <a:cubicBezTo>
                    <a:pt x="2772" y="2363"/>
                    <a:pt x="1776" y="2137"/>
                    <a:pt x="1732" y="2127"/>
                  </a:cubicBezTo>
                  <a:cubicBezTo>
                    <a:pt x="1714" y="2123"/>
                    <a:pt x="1696" y="2121"/>
                    <a:pt x="1678" y="2121"/>
                  </a:cubicBezTo>
                  <a:cubicBezTo>
                    <a:pt x="1635" y="2121"/>
                    <a:pt x="1593" y="2134"/>
                    <a:pt x="1559" y="2161"/>
                  </a:cubicBezTo>
                  <a:cubicBezTo>
                    <a:pt x="1511" y="2200"/>
                    <a:pt x="1487" y="2257"/>
                    <a:pt x="1487" y="2320"/>
                  </a:cubicBezTo>
                  <a:cubicBezTo>
                    <a:pt x="1473" y="2426"/>
                    <a:pt x="1415" y="2527"/>
                    <a:pt x="1333" y="2604"/>
                  </a:cubicBezTo>
                  <a:cubicBezTo>
                    <a:pt x="1189" y="2747"/>
                    <a:pt x="1322" y="2945"/>
                    <a:pt x="1477" y="2945"/>
                  </a:cubicBezTo>
                  <a:cubicBezTo>
                    <a:pt x="1524" y="2945"/>
                    <a:pt x="1573" y="2927"/>
                    <a:pt x="1617" y="2883"/>
                  </a:cubicBezTo>
                  <a:cubicBezTo>
                    <a:pt x="1708" y="2791"/>
                    <a:pt x="1781" y="2685"/>
                    <a:pt x="1833" y="2565"/>
                  </a:cubicBezTo>
                  <a:cubicBezTo>
                    <a:pt x="2165" y="2661"/>
                    <a:pt x="2858" y="2912"/>
                    <a:pt x="3171" y="3354"/>
                  </a:cubicBezTo>
                  <a:cubicBezTo>
                    <a:pt x="3081" y="3874"/>
                    <a:pt x="2630" y="4245"/>
                    <a:pt x="2109" y="4245"/>
                  </a:cubicBezTo>
                  <a:cubicBezTo>
                    <a:pt x="2099" y="4245"/>
                    <a:pt x="2089" y="4245"/>
                    <a:pt x="2079" y="4244"/>
                  </a:cubicBezTo>
                  <a:cubicBezTo>
                    <a:pt x="1540" y="4225"/>
                    <a:pt x="1102" y="3816"/>
                    <a:pt x="1044" y="3287"/>
                  </a:cubicBezTo>
                  <a:cubicBezTo>
                    <a:pt x="1040" y="3258"/>
                    <a:pt x="1030" y="3229"/>
                    <a:pt x="1015" y="3205"/>
                  </a:cubicBezTo>
                  <a:cubicBezTo>
                    <a:pt x="520" y="2402"/>
                    <a:pt x="1025" y="1357"/>
                    <a:pt x="1963" y="1252"/>
                  </a:cubicBezTo>
                  <a:cubicBezTo>
                    <a:pt x="2016" y="1245"/>
                    <a:pt x="2068" y="1242"/>
                    <a:pt x="2119" y="1242"/>
                  </a:cubicBezTo>
                  <a:close/>
                  <a:moveTo>
                    <a:pt x="2550" y="4577"/>
                  </a:moveTo>
                  <a:lnTo>
                    <a:pt x="2550" y="4788"/>
                  </a:lnTo>
                  <a:cubicBezTo>
                    <a:pt x="2550" y="4856"/>
                    <a:pt x="2565" y="4923"/>
                    <a:pt x="2599" y="4981"/>
                  </a:cubicBezTo>
                  <a:lnTo>
                    <a:pt x="2416" y="5159"/>
                  </a:lnTo>
                  <a:cubicBezTo>
                    <a:pt x="2329" y="5238"/>
                    <a:pt x="2220" y="5278"/>
                    <a:pt x="2111" y="5278"/>
                  </a:cubicBezTo>
                  <a:cubicBezTo>
                    <a:pt x="2002" y="5278"/>
                    <a:pt x="1894" y="5238"/>
                    <a:pt x="1809" y="5159"/>
                  </a:cubicBezTo>
                  <a:lnTo>
                    <a:pt x="1627" y="4981"/>
                  </a:lnTo>
                  <a:cubicBezTo>
                    <a:pt x="1655" y="4923"/>
                    <a:pt x="1675" y="4856"/>
                    <a:pt x="1675" y="4788"/>
                  </a:cubicBezTo>
                  <a:lnTo>
                    <a:pt x="1675" y="4577"/>
                  </a:lnTo>
                  <a:cubicBezTo>
                    <a:pt x="1817" y="4620"/>
                    <a:pt x="1965" y="4641"/>
                    <a:pt x="2113" y="4641"/>
                  </a:cubicBezTo>
                  <a:cubicBezTo>
                    <a:pt x="2261" y="4641"/>
                    <a:pt x="2408" y="4620"/>
                    <a:pt x="2550" y="4577"/>
                  </a:cubicBezTo>
                  <a:close/>
                  <a:moveTo>
                    <a:pt x="2113" y="1"/>
                  </a:moveTo>
                  <a:cubicBezTo>
                    <a:pt x="1535" y="1"/>
                    <a:pt x="1064" y="419"/>
                    <a:pt x="1064" y="939"/>
                  </a:cubicBezTo>
                  <a:cubicBezTo>
                    <a:pt x="1064" y="1025"/>
                    <a:pt x="1078" y="1107"/>
                    <a:pt x="1102" y="1189"/>
                  </a:cubicBezTo>
                  <a:cubicBezTo>
                    <a:pt x="419" y="1699"/>
                    <a:pt x="226" y="2637"/>
                    <a:pt x="655" y="3374"/>
                  </a:cubicBezTo>
                  <a:cubicBezTo>
                    <a:pt x="708" y="3783"/>
                    <a:pt x="934" y="4148"/>
                    <a:pt x="1275" y="4384"/>
                  </a:cubicBezTo>
                  <a:lnTo>
                    <a:pt x="1275" y="4788"/>
                  </a:lnTo>
                  <a:cubicBezTo>
                    <a:pt x="1275" y="4793"/>
                    <a:pt x="1270" y="4798"/>
                    <a:pt x="1270" y="4803"/>
                  </a:cubicBezTo>
                  <a:lnTo>
                    <a:pt x="462" y="5202"/>
                  </a:lnTo>
                  <a:cubicBezTo>
                    <a:pt x="178" y="5342"/>
                    <a:pt x="0" y="5635"/>
                    <a:pt x="0" y="5953"/>
                  </a:cubicBezTo>
                  <a:lnTo>
                    <a:pt x="0" y="6992"/>
                  </a:lnTo>
                  <a:cubicBezTo>
                    <a:pt x="0" y="7124"/>
                    <a:pt x="100" y="7190"/>
                    <a:pt x="200" y="7190"/>
                  </a:cubicBezTo>
                  <a:cubicBezTo>
                    <a:pt x="300" y="7190"/>
                    <a:pt x="400" y="7124"/>
                    <a:pt x="400" y="6992"/>
                  </a:cubicBezTo>
                  <a:lnTo>
                    <a:pt x="400" y="5953"/>
                  </a:lnTo>
                  <a:cubicBezTo>
                    <a:pt x="400" y="5784"/>
                    <a:pt x="491" y="5630"/>
                    <a:pt x="640" y="5558"/>
                  </a:cubicBezTo>
                  <a:lnTo>
                    <a:pt x="1299" y="5226"/>
                  </a:lnTo>
                  <a:lnTo>
                    <a:pt x="1530" y="5447"/>
                  </a:lnTo>
                  <a:cubicBezTo>
                    <a:pt x="1692" y="5599"/>
                    <a:pt x="1900" y="5675"/>
                    <a:pt x="2108" y="5675"/>
                  </a:cubicBezTo>
                  <a:cubicBezTo>
                    <a:pt x="2316" y="5675"/>
                    <a:pt x="2524" y="5599"/>
                    <a:pt x="2685" y="5447"/>
                  </a:cubicBezTo>
                  <a:lnTo>
                    <a:pt x="2916" y="5226"/>
                  </a:lnTo>
                  <a:lnTo>
                    <a:pt x="3575" y="5558"/>
                  </a:lnTo>
                  <a:cubicBezTo>
                    <a:pt x="3724" y="5630"/>
                    <a:pt x="3816" y="5784"/>
                    <a:pt x="3816" y="5953"/>
                  </a:cubicBezTo>
                  <a:lnTo>
                    <a:pt x="3816" y="6992"/>
                  </a:lnTo>
                  <a:cubicBezTo>
                    <a:pt x="3816" y="7124"/>
                    <a:pt x="3916" y="7190"/>
                    <a:pt x="4016" y="7190"/>
                  </a:cubicBezTo>
                  <a:cubicBezTo>
                    <a:pt x="4115" y="7190"/>
                    <a:pt x="4215" y="7124"/>
                    <a:pt x="4215" y="6992"/>
                  </a:cubicBezTo>
                  <a:lnTo>
                    <a:pt x="4215" y="5953"/>
                  </a:lnTo>
                  <a:cubicBezTo>
                    <a:pt x="4215" y="5635"/>
                    <a:pt x="4042" y="5346"/>
                    <a:pt x="3758" y="5202"/>
                  </a:cubicBezTo>
                  <a:lnTo>
                    <a:pt x="2955" y="4803"/>
                  </a:lnTo>
                  <a:cubicBezTo>
                    <a:pt x="2950" y="4798"/>
                    <a:pt x="2945" y="4793"/>
                    <a:pt x="2945" y="4788"/>
                  </a:cubicBezTo>
                  <a:lnTo>
                    <a:pt x="2945" y="4384"/>
                  </a:lnTo>
                  <a:cubicBezTo>
                    <a:pt x="3287" y="4148"/>
                    <a:pt x="3513" y="3783"/>
                    <a:pt x="3571" y="3374"/>
                  </a:cubicBezTo>
                  <a:cubicBezTo>
                    <a:pt x="3999" y="2637"/>
                    <a:pt x="3806" y="1699"/>
                    <a:pt x="3123" y="1189"/>
                  </a:cubicBezTo>
                  <a:cubicBezTo>
                    <a:pt x="3147" y="1107"/>
                    <a:pt x="3162" y="1025"/>
                    <a:pt x="3162" y="939"/>
                  </a:cubicBezTo>
                  <a:cubicBezTo>
                    <a:pt x="3162" y="424"/>
                    <a:pt x="2690" y="1"/>
                    <a:pt x="2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83"/>
            <p:cNvSpPr/>
            <p:nvPr/>
          </p:nvSpPr>
          <p:spPr>
            <a:xfrm>
              <a:off x="7801152" y="2765037"/>
              <a:ext cx="10517" cy="25808"/>
            </a:xfrm>
            <a:custGeom>
              <a:avLst/>
              <a:gdLst/>
              <a:ahLst/>
              <a:cxnLst/>
              <a:rect l="l" t="t" r="r" b="b"/>
              <a:pathLst>
                <a:path w="401" h="984" extrusionOk="0">
                  <a:moveTo>
                    <a:pt x="198" y="1"/>
                  </a:moveTo>
                  <a:cubicBezTo>
                    <a:pt x="87" y="1"/>
                    <a:pt x="1" y="87"/>
                    <a:pt x="1" y="198"/>
                  </a:cubicBezTo>
                  <a:lnTo>
                    <a:pt x="1" y="785"/>
                  </a:lnTo>
                  <a:cubicBezTo>
                    <a:pt x="1" y="917"/>
                    <a:pt x="100" y="983"/>
                    <a:pt x="198" y="983"/>
                  </a:cubicBezTo>
                  <a:cubicBezTo>
                    <a:pt x="297" y="983"/>
                    <a:pt x="395" y="917"/>
                    <a:pt x="395" y="785"/>
                  </a:cubicBezTo>
                  <a:lnTo>
                    <a:pt x="395"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83"/>
            <p:cNvSpPr/>
            <p:nvPr/>
          </p:nvSpPr>
          <p:spPr>
            <a:xfrm>
              <a:off x="7856807" y="2765037"/>
              <a:ext cx="10517" cy="25808"/>
            </a:xfrm>
            <a:custGeom>
              <a:avLst/>
              <a:gdLst/>
              <a:ahLst/>
              <a:cxnLst/>
              <a:rect l="l" t="t" r="r" b="b"/>
              <a:pathLst>
                <a:path w="401" h="984" extrusionOk="0">
                  <a:moveTo>
                    <a:pt x="198" y="1"/>
                  </a:moveTo>
                  <a:cubicBezTo>
                    <a:pt x="92" y="1"/>
                    <a:pt x="1" y="87"/>
                    <a:pt x="1" y="198"/>
                  </a:cubicBezTo>
                  <a:lnTo>
                    <a:pt x="1" y="785"/>
                  </a:lnTo>
                  <a:cubicBezTo>
                    <a:pt x="1" y="917"/>
                    <a:pt x="101" y="983"/>
                    <a:pt x="201" y="983"/>
                  </a:cubicBezTo>
                  <a:cubicBezTo>
                    <a:pt x="300" y="983"/>
                    <a:pt x="400" y="917"/>
                    <a:pt x="400" y="785"/>
                  </a:cubicBezTo>
                  <a:lnTo>
                    <a:pt x="400" y="198"/>
                  </a:lnTo>
                  <a:cubicBezTo>
                    <a:pt x="400" y="87"/>
                    <a:pt x="309"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83"/>
            <p:cNvSpPr/>
            <p:nvPr/>
          </p:nvSpPr>
          <p:spPr>
            <a:xfrm>
              <a:off x="7648429" y="2613442"/>
              <a:ext cx="136094" cy="110654"/>
            </a:xfrm>
            <a:custGeom>
              <a:avLst/>
              <a:gdLst/>
              <a:ahLst/>
              <a:cxnLst/>
              <a:rect l="l" t="t" r="r" b="b"/>
              <a:pathLst>
                <a:path w="5189" h="4219" extrusionOk="0">
                  <a:moveTo>
                    <a:pt x="2624" y="1"/>
                  </a:moveTo>
                  <a:cubicBezTo>
                    <a:pt x="2525" y="1"/>
                    <a:pt x="2427" y="67"/>
                    <a:pt x="2427" y="199"/>
                  </a:cubicBezTo>
                  <a:lnTo>
                    <a:pt x="2427" y="2427"/>
                  </a:lnTo>
                  <a:lnTo>
                    <a:pt x="185" y="3851"/>
                  </a:lnTo>
                  <a:cubicBezTo>
                    <a:pt x="1" y="3967"/>
                    <a:pt x="115" y="4218"/>
                    <a:pt x="286" y="4218"/>
                  </a:cubicBezTo>
                  <a:cubicBezTo>
                    <a:pt x="321" y="4218"/>
                    <a:pt x="358" y="4208"/>
                    <a:pt x="396" y="4183"/>
                  </a:cubicBezTo>
                  <a:lnTo>
                    <a:pt x="2629" y="2769"/>
                  </a:lnTo>
                  <a:lnTo>
                    <a:pt x="4857" y="4183"/>
                  </a:lnTo>
                  <a:cubicBezTo>
                    <a:pt x="4890" y="4206"/>
                    <a:pt x="4928" y="4217"/>
                    <a:pt x="4965" y="4217"/>
                  </a:cubicBezTo>
                  <a:cubicBezTo>
                    <a:pt x="5030" y="4217"/>
                    <a:pt x="5094" y="4184"/>
                    <a:pt x="5131" y="4125"/>
                  </a:cubicBezTo>
                  <a:lnTo>
                    <a:pt x="5126" y="4125"/>
                  </a:lnTo>
                  <a:cubicBezTo>
                    <a:pt x="5189" y="4034"/>
                    <a:pt x="5160" y="3909"/>
                    <a:pt x="5068" y="3851"/>
                  </a:cubicBezTo>
                  <a:lnTo>
                    <a:pt x="2821" y="2427"/>
                  </a:lnTo>
                  <a:lnTo>
                    <a:pt x="2821" y="199"/>
                  </a:lnTo>
                  <a:cubicBezTo>
                    <a:pt x="2821" y="67"/>
                    <a:pt x="2723" y="1"/>
                    <a:pt x="2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28" name="Google Shape;16528;p83"/>
          <p:cNvGrpSpPr/>
          <p:nvPr/>
        </p:nvGrpSpPr>
        <p:grpSpPr>
          <a:xfrm>
            <a:off x="6276285" y="4105355"/>
            <a:ext cx="224927" cy="360785"/>
            <a:chOff x="6276285" y="4289930"/>
            <a:chExt cx="224927" cy="360785"/>
          </a:xfrm>
        </p:grpSpPr>
        <p:sp>
          <p:nvSpPr>
            <p:cNvPr id="16529" name="Google Shape;16529;p83"/>
            <p:cNvSpPr/>
            <p:nvPr/>
          </p:nvSpPr>
          <p:spPr>
            <a:xfrm>
              <a:off x="6292940" y="4329035"/>
              <a:ext cx="191487" cy="202817"/>
            </a:xfrm>
            <a:custGeom>
              <a:avLst/>
              <a:gdLst/>
              <a:ahLst/>
              <a:cxnLst/>
              <a:rect l="l" t="t" r="r" b="b"/>
              <a:pathLst>
                <a:path w="7301" h="7733" extrusionOk="0">
                  <a:moveTo>
                    <a:pt x="1" y="0"/>
                  </a:moveTo>
                  <a:lnTo>
                    <a:pt x="1" y="7516"/>
                  </a:lnTo>
                  <a:cubicBezTo>
                    <a:pt x="1" y="7637"/>
                    <a:pt x="97" y="7733"/>
                    <a:pt x="212" y="7733"/>
                  </a:cubicBezTo>
                  <a:lnTo>
                    <a:pt x="7084" y="7733"/>
                  </a:lnTo>
                  <a:cubicBezTo>
                    <a:pt x="7204" y="7733"/>
                    <a:pt x="7300" y="7637"/>
                    <a:pt x="7300" y="7516"/>
                  </a:cubicBezTo>
                  <a:lnTo>
                    <a:pt x="7300" y="0"/>
                  </a:ln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83"/>
            <p:cNvSpPr/>
            <p:nvPr/>
          </p:nvSpPr>
          <p:spPr>
            <a:xfrm>
              <a:off x="6292940" y="4329035"/>
              <a:ext cx="191487" cy="22477"/>
            </a:xfrm>
            <a:custGeom>
              <a:avLst/>
              <a:gdLst/>
              <a:ahLst/>
              <a:cxnLst/>
              <a:rect l="l" t="t" r="r" b="b"/>
              <a:pathLst>
                <a:path w="7301" h="857" extrusionOk="0">
                  <a:moveTo>
                    <a:pt x="1" y="0"/>
                  </a:moveTo>
                  <a:lnTo>
                    <a:pt x="1" y="857"/>
                  </a:lnTo>
                  <a:lnTo>
                    <a:pt x="7300" y="857"/>
                  </a:lnTo>
                  <a:lnTo>
                    <a:pt x="730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83"/>
            <p:cNvSpPr/>
            <p:nvPr/>
          </p:nvSpPr>
          <p:spPr>
            <a:xfrm>
              <a:off x="6281583" y="4312118"/>
              <a:ext cx="214069" cy="22503"/>
            </a:xfrm>
            <a:custGeom>
              <a:avLst/>
              <a:gdLst/>
              <a:ahLst/>
              <a:cxnLst/>
              <a:rect l="l" t="t" r="r" b="b"/>
              <a:pathLst>
                <a:path w="8162" h="858" extrusionOk="0">
                  <a:moveTo>
                    <a:pt x="217" y="1"/>
                  </a:moveTo>
                  <a:cubicBezTo>
                    <a:pt x="97" y="1"/>
                    <a:pt x="1" y="97"/>
                    <a:pt x="1" y="217"/>
                  </a:cubicBezTo>
                  <a:lnTo>
                    <a:pt x="1" y="645"/>
                  </a:lnTo>
                  <a:cubicBezTo>
                    <a:pt x="1" y="761"/>
                    <a:pt x="97" y="857"/>
                    <a:pt x="217" y="857"/>
                  </a:cubicBezTo>
                  <a:lnTo>
                    <a:pt x="7950" y="857"/>
                  </a:lnTo>
                  <a:cubicBezTo>
                    <a:pt x="8065" y="857"/>
                    <a:pt x="8161" y="761"/>
                    <a:pt x="8161" y="645"/>
                  </a:cubicBezTo>
                  <a:lnTo>
                    <a:pt x="8161" y="217"/>
                  </a:lnTo>
                  <a:cubicBezTo>
                    <a:pt x="8161" y="97"/>
                    <a:pt x="8065" y="1"/>
                    <a:pt x="7950"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2" name="Google Shape;16532;p83"/>
            <p:cNvSpPr/>
            <p:nvPr/>
          </p:nvSpPr>
          <p:spPr>
            <a:xfrm>
              <a:off x="6276285" y="4289930"/>
              <a:ext cx="224927" cy="360785"/>
            </a:xfrm>
            <a:custGeom>
              <a:avLst/>
              <a:gdLst/>
              <a:ahLst/>
              <a:cxnLst/>
              <a:rect l="l" t="t" r="r" b="b"/>
              <a:pathLst>
                <a:path w="8576" h="13756" extrusionOk="0">
                  <a:moveTo>
                    <a:pt x="8157" y="1039"/>
                  </a:moveTo>
                  <a:cubicBezTo>
                    <a:pt x="8166" y="1039"/>
                    <a:pt x="8171" y="1044"/>
                    <a:pt x="8171" y="1049"/>
                  </a:cubicBezTo>
                  <a:lnTo>
                    <a:pt x="8171" y="1477"/>
                  </a:lnTo>
                  <a:lnTo>
                    <a:pt x="8176" y="1477"/>
                  </a:lnTo>
                  <a:cubicBezTo>
                    <a:pt x="8176" y="1487"/>
                    <a:pt x="8166" y="1491"/>
                    <a:pt x="8161" y="1491"/>
                  </a:cubicBezTo>
                  <a:lnTo>
                    <a:pt x="7512" y="1491"/>
                  </a:lnTo>
                  <a:cubicBezTo>
                    <a:pt x="7257" y="1506"/>
                    <a:pt x="7257" y="1881"/>
                    <a:pt x="7512" y="1896"/>
                  </a:cubicBezTo>
                  <a:lnTo>
                    <a:pt x="7743" y="1896"/>
                  </a:lnTo>
                  <a:lnTo>
                    <a:pt x="7743" y="9007"/>
                  </a:lnTo>
                  <a:cubicBezTo>
                    <a:pt x="7743" y="9017"/>
                    <a:pt x="7733" y="9022"/>
                    <a:pt x="7728" y="9022"/>
                  </a:cubicBezTo>
                  <a:lnTo>
                    <a:pt x="843" y="9022"/>
                  </a:lnTo>
                  <a:cubicBezTo>
                    <a:pt x="833" y="9022"/>
                    <a:pt x="828" y="9017"/>
                    <a:pt x="828" y="9007"/>
                  </a:cubicBezTo>
                  <a:lnTo>
                    <a:pt x="828" y="1900"/>
                  </a:lnTo>
                  <a:lnTo>
                    <a:pt x="6650" y="1900"/>
                  </a:lnTo>
                  <a:cubicBezTo>
                    <a:pt x="6905" y="1886"/>
                    <a:pt x="6905" y="1511"/>
                    <a:pt x="6650" y="1496"/>
                  </a:cubicBezTo>
                  <a:lnTo>
                    <a:pt x="410" y="1496"/>
                  </a:lnTo>
                  <a:cubicBezTo>
                    <a:pt x="405" y="1496"/>
                    <a:pt x="400" y="1491"/>
                    <a:pt x="400" y="1482"/>
                  </a:cubicBezTo>
                  <a:lnTo>
                    <a:pt x="400" y="1049"/>
                  </a:lnTo>
                  <a:cubicBezTo>
                    <a:pt x="400" y="1044"/>
                    <a:pt x="405" y="1039"/>
                    <a:pt x="410" y="1039"/>
                  </a:cubicBezTo>
                  <a:close/>
                  <a:moveTo>
                    <a:pt x="6492" y="9431"/>
                  </a:moveTo>
                  <a:lnTo>
                    <a:pt x="7093" y="12472"/>
                  </a:lnTo>
                  <a:lnTo>
                    <a:pt x="4485" y="12472"/>
                  </a:lnTo>
                  <a:lnTo>
                    <a:pt x="4485" y="10090"/>
                  </a:lnTo>
                  <a:cubicBezTo>
                    <a:pt x="4478" y="9962"/>
                    <a:pt x="4380" y="9899"/>
                    <a:pt x="4284" y="9899"/>
                  </a:cubicBezTo>
                  <a:cubicBezTo>
                    <a:pt x="4187" y="9899"/>
                    <a:pt x="4091" y="9962"/>
                    <a:pt x="4086" y="10090"/>
                  </a:cubicBezTo>
                  <a:lnTo>
                    <a:pt x="4086" y="12472"/>
                  </a:lnTo>
                  <a:lnTo>
                    <a:pt x="1473" y="12472"/>
                  </a:lnTo>
                  <a:lnTo>
                    <a:pt x="2084" y="9431"/>
                  </a:lnTo>
                  <a:close/>
                  <a:moveTo>
                    <a:pt x="4288" y="1"/>
                  </a:moveTo>
                  <a:cubicBezTo>
                    <a:pt x="4190" y="1"/>
                    <a:pt x="4093" y="65"/>
                    <a:pt x="4086" y="192"/>
                  </a:cubicBezTo>
                  <a:lnTo>
                    <a:pt x="4086" y="635"/>
                  </a:lnTo>
                  <a:lnTo>
                    <a:pt x="419" y="635"/>
                  </a:lnTo>
                  <a:cubicBezTo>
                    <a:pt x="188" y="635"/>
                    <a:pt x="1" y="823"/>
                    <a:pt x="1" y="1054"/>
                  </a:cubicBezTo>
                  <a:lnTo>
                    <a:pt x="1" y="1477"/>
                  </a:lnTo>
                  <a:cubicBezTo>
                    <a:pt x="1" y="1708"/>
                    <a:pt x="188" y="1891"/>
                    <a:pt x="419" y="1896"/>
                  </a:cubicBezTo>
                  <a:lnTo>
                    <a:pt x="434" y="1896"/>
                  </a:lnTo>
                  <a:lnTo>
                    <a:pt x="434" y="9007"/>
                  </a:lnTo>
                  <a:cubicBezTo>
                    <a:pt x="434" y="9238"/>
                    <a:pt x="617" y="9426"/>
                    <a:pt x="847" y="9426"/>
                  </a:cubicBezTo>
                  <a:lnTo>
                    <a:pt x="1680" y="9426"/>
                  </a:lnTo>
                  <a:lnTo>
                    <a:pt x="867" y="13487"/>
                  </a:lnTo>
                  <a:cubicBezTo>
                    <a:pt x="823" y="13603"/>
                    <a:pt x="896" y="13728"/>
                    <a:pt x="1016" y="13752"/>
                  </a:cubicBezTo>
                  <a:cubicBezTo>
                    <a:pt x="1029" y="13754"/>
                    <a:pt x="1043" y="13756"/>
                    <a:pt x="1056" y="13756"/>
                  </a:cubicBezTo>
                  <a:cubicBezTo>
                    <a:pt x="1160" y="13756"/>
                    <a:pt x="1248" y="13676"/>
                    <a:pt x="1256" y="13569"/>
                  </a:cubicBezTo>
                  <a:lnTo>
                    <a:pt x="1396" y="12866"/>
                  </a:lnTo>
                  <a:lnTo>
                    <a:pt x="4086" y="12866"/>
                  </a:lnTo>
                  <a:lnTo>
                    <a:pt x="4086" y="13530"/>
                  </a:lnTo>
                  <a:cubicBezTo>
                    <a:pt x="4091" y="13658"/>
                    <a:pt x="4187" y="13722"/>
                    <a:pt x="4284" y="13722"/>
                  </a:cubicBezTo>
                  <a:cubicBezTo>
                    <a:pt x="4380" y="13722"/>
                    <a:pt x="4478" y="13658"/>
                    <a:pt x="4485" y="13530"/>
                  </a:cubicBezTo>
                  <a:lnTo>
                    <a:pt x="4485" y="12866"/>
                  </a:lnTo>
                  <a:lnTo>
                    <a:pt x="7175" y="12866"/>
                  </a:lnTo>
                  <a:lnTo>
                    <a:pt x="7314" y="13569"/>
                  </a:lnTo>
                  <a:cubicBezTo>
                    <a:pt x="7341" y="13672"/>
                    <a:pt x="7421" y="13718"/>
                    <a:pt x="7503" y="13718"/>
                  </a:cubicBezTo>
                  <a:cubicBezTo>
                    <a:pt x="7614" y="13718"/>
                    <a:pt x="7728" y="13632"/>
                    <a:pt x="7709" y="13487"/>
                  </a:cubicBezTo>
                  <a:lnTo>
                    <a:pt x="6896" y="9426"/>
                  </a:lnTo>
                  <a:lnTo>
                    <a:pt x="7728" y="9426"/>
                  </a:lnTo>
                  <a:cubicBezTo>
                    <a:pt x="7954" y="9426"/>
                    <a:pt x="8142" y="9238"/>
                    <a:pt x="8142" y="9007"/>
                  </a:cubicBezTo>
                  <a:lnTo>
                    <a:pt x="8142" y="1900"/>
                  </a:lnTo>
                  <a:lnTo>
                    <a:pt x="8157" y="1900"/>
                  </a:lnTo>
                  <a:cubicBezTo>
                    <a:pt x="8387" y="1896"/>
                    <a:pt x="8570" y="1713"/>
                    <a:pt x="8575" y="1482"/>
                  </a:cubicBezTo>
                  <a:lnTo>
                    <a:pt x="8575" y="1049"/>
                  </a:lnTo>
                  <a:cubicBezTo>
                    <a:pt x="8570" y="823"/>
                    <a:pt x="8387" y="635"/>
                    <a:pt x="8157" y="635"/>
                  </a:cubicBezTo>
                  <a:lnTo>
                    <a:pt x="4490" y="635"/>
                  </a:lnTo>
                  <a:lnTo>
                    <a:pt x="4490" y="192"/>
                  </a:lnTo>
                  <a:cubicBezTo>
                    <a:pt x="4483" y="65"/>
                    <a:pt x="4385" y="1"/>
                    <a:pt x="4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3" name="Google Shape;16533;p83"/>
            <p:cNvSpPr/>
            <p:nvPr/>
          </p:nvSpPr>
          <p:spPr>
            <a:xfrm>
              <a:off x="6312846" y="4379890"/>
              <a:ext cx="148736" cy="106903"/>
            </a:xfrm>
            <a:custGeom>
              <a:avLst/>
              <a:gdLst/>
              <a:ahLst/>
              <a:cxnLst/>
              <a:rect l="l" t="t" r="r" b="b"/>
              <a:pathLst>
                <a:path w="5671" h="4076" extrusionOk="0">
                  <a:moveTo>
                    <a:pt x="4381" y="0"/>
                  </a:moveTo>
                  <a:cubicBezTo>
                    <a:pt x="4116" y="0"/>
                    <a:pt x="4116" y="405"/>
                    <a:pt x="4381" y="405"/>
                  </a:cubicBezTo>
                  <a:cubicBezTo>
                    <a:pt x="4386" y="405"/>
                    <a:pt x="4390" y="405"/>
                    <a:pt x="4395" y="405"/>
                  </a:cubicBezTo>
                  <a:lnTo>
                    <a:pt x="4987" y="405"/>
                  </a:lnTo>
                  <a:lnTo>
                    <a:pt x="3009" y="2382"/>
                  </a:lnTo>
                  <a:cubicBezTo>
                    <a:pt x="3005" y="2385"/>
                    <a:pt x="3001" y="2386"/>
                    <a:pt x="2998" y="2386"/>
                  </a:cubicBezTo>
                  <a:cubicBezTo>
                    <a:pt x="2995" y="2386"/>
                    <a:pt x="2993" y="2385"/>
                    <a:pt x="2990" y="2382"/>
                  </a:cubicBezTo>
                  <a:lnTo>
                    <a:pt x="2538" y="1935"/>
                  </a:lnTo>
                  <a:cubicBezTo>
                    <a:pt x="2456" y="1853"/>
                    <a:pt x="2350" y="1812"/>
                    <a:pt x="2244" y="1812"/>
                  </a:cubicBezTo>
                  <a:cubicBezTo>
                    <a:pt x="2138" y="1812"/>
                    <a:pt x="2033" y="1853"/>
                    <a:pt x="1951" y="1935"/>
                  </a:cubicBezTo>
                  <a:lnTo>
                    <a:pt x="166" y="3715"/>
                  </a:lnTo>
                  <a:cubicBezTo>
                    <a:pt x="1" y="3862"/>
                    <a:pt x="140" y="4075"/>
                    <a:pt x="301" y="4075"/>
                  </a:cubicBezTo>
                  <a:cubicBezTo>
                    <a:pt x="351" y="4075"/>
                    <a:pt x="404" y="4054"/>
                    <a:pt x="450" y="4004"/>
                  </a:cubicBezTo>
                  <a:lnTo>
                    <a:pt x="2235" y="2219"/>
                  </a:lnTo>
                  <a:cubicBezTo>
                    <a:pt x="2237" y="2214"/>
                    <a:pt x="2239" y="2212"/>
                    <a:pt x="2242" y="2212"/>
                  </a:cubicBezTo>
                  <a:cubicBezTo>
                    <a:pt x="2245" y="2212"/>
                    <a:pt x="2249" y="2214"/>
                    <a:pt x="2254" y="2219"/>
                  </a:cubicBezTo>
                  <a:lnTo>
                    <a:pt x="2701" y="2666"/>
                  </a:lnTo>
                  <a:cubicBezTo>
                    <a:pt x="2783" y="2748"/>
                    <a:pt x="2889" y="2789"/>
                    <a:pt x="2995" y="2789"/>
                  </a:cubicBezTo>
                  <a:cubicBezTo>
                    <a:pt x="3101" y="2789"/>
                    <a:pt x="3207" y="2748"/>
                    <a:pt x="3288" y="2666"/>
                  </a:cubicBezTo>
                  <a:lnTo>
                    <a:pt x="5271" y="689"/>
                  </a:lnTo>
                  <a:lnTo>
                    <a:pt x="5271" y="1276"/>
                  </a:lnTo>
                  <a:cubicBezTo>
                    <a:pt x="5276" y="1403"/>
                    <a:pt x="5372" y="1467"/>
                    <a:pt x="5469" y="1467"/>
                  </a:cubicBezTo>
                  <a:cubicBezTo>
                    <a:pt x="5566" y="1467"/>
                    <a:pt x="5663" y="1403"/>
                    <a:pt x="5670" y="1276"/>
                  </a:cubicBezTo>
                  <a:lnTo>
                    <a:pt x="5670" y="203"/>
                  </a:lnTo>
                  <a:cubicBezTo>
                    <a:pt x="5670" y="92"/>
                    <a:pt x="5584" y="1"/>
                    <a:pt x="5473" y="1"/>
                  </a:cubicBezTo>
                  <a:lnTo>
                    <a:pt x="4395" y="1"/>
                  </a:lnTo>
                  <a:cubicBezTo>
                    <a:pt x="4390" y="0"/>
                    <a:pt x="4386" y="0"/>
                    <a:pt x="4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4" name="Google Shape;16534;p83"/>
          <p:cNvGrpSpPr/>
          <p:nvPr/>
        </p:nvGrpSpPr>
        <p:grpSpPr>
          <a:xfrm>
            <a:off x="6650604" y="4158466"/>
            <a:ext cx="356405" cy="278431"/>
            <a:chOff x="6650604" y="4343041"/>
            <a:chExt cx="356405" cy="278431"/>
          </a:xfrm>
        </p:grpSpPr>
        <p:sp>
          <p:nvSpPr>
            <p:cNvPr id="16535" name="Google Shape;16535;p83"/>
            <p:cNvSpPr/>
            <p:nvPr/>
          </p:nvSpPr>
          <p:spPr>
            <a:xfrm>
              <a:off x="6711688" y="4354397"/>
              <a:ext cx="284096" cy="17310"/>
            </a:xfrm>
            <a:custGeom>
              <a:avLst/>
              <a:gdLst/>
              <a:ahLst/>
              <a:cxnLst/>
              <a:rect l="l" t="t" r="r" b="b"/>
              <a:pathLst>
                <a:path w="10832" h="660" extrusionOk="0">
                  <a:moveTo>
                    <a:pt x="0" y="1"/>
                  </a:moveTo>
                  <a:lnTo>
                    <a:pt x="0" y="660"/>
                  </a:lnTo>
                  <a:lnTo>
                    <a:pt x="10831" y="660"/>
                  </a:lnTo>
                  <a:lnTo>
                    <a:pt x="1083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83"/>
            <p:cNvSpPr/>
            <p:nvPr/>
          </p:nvSpPr>
          <p:spPr>
            <a:xfrm>
              <a:off x="6793334" y="4550631"/>
              <a:ext cx="202319" cy="17074"/>
            </a:xfrm>
            <a:custGeom>
              <a:avLst/>
              <a:gdLst/>
              <a:ahLst/>
              <a:cxnLst/>
              <a:rect l="l" t="t" r="r" b="b"/>
              <a:pathLst>
                <a:path w="7714" h="651" extrusionOk="0">
                  <a:moveTo>
                    <a:pt x="7699" y="1"/>
                  </a:moveTo>
                  <a:cubicBezTo>
                    <a:pt x="7670" y="39"/>
                    <a:pt x="7627" y="59"/>
                    <a:pt x="7579" y="63"/>
                  </a:cubicBezTo>
                  <a:lnTo>
                    <a:pt x="58" y="63"/>
                  </a:lnTo>
                  <a:lnTo>
                    <a:pt x="58" y="429"/>
                  </a:lnTo>
                  <a:cubicBezTo>
                    <a:pt x="63" y="506"/>
                    <a:pt x="39" y="583"/>
                    <a:pt x="0" y="650"/>
                  </a:cubicBezTo>
                  <a:lnTo>
                    <a:pt x="7714" y="650"/>
                  </a:lnTo>
                  <a:lnTo>
                    <a:pt x="771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83"/>
            <p:cNvSpPr/>
            <p:nvPr/>
          </p:nvSpPr>
          <p:spPr>
            <a:xfrm>
              <a:off x="6816546" y="4465077"/>
              <a:ext cx="22608" cy="52901"/>
            </a:xfrm>
            <a:custGeom>
              <a:avLst/>
              <a:gdLst/>
              <a:ahLst/>
              <a:cxnLst/>
              <a:rect l="l" t="t" r="r" b="b"/>
              <a:pathLst>
                <a:path w="862" h="2017" extrusionOk="0">
                  <a:moveTo>
                    <a:pt x="1" y="0"/>
                  </a:moveTo>
                  <a:lnTo>
                    <a:pt x="1" y="2017"/>
                  </a:lnTo>
                  <a:lnTo>
                    <a:pt x="862" y="2017"/>
                  </a:lnTo>
                  <a:lnTo>
                    <a:pt x="862"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83"/>
            <p:cNvSpPr/>
            <p:nvPr/>
          </p:nvSpPr>
          <p:spPr>
            <a:xfrm>
              <a:off x="6856936" y="4439584"/>
              <a:ext cx="22608" cy="76506"/>
            </a:xfrm>
            <a:custGeom>
              <a:avLst/>
              <a:gdLst/>
              <a:ahLst/>
              <a:cxnLst/>
              <a:rect l="l" t="t" r="r" b="b"/>
              <a:pathLst>
                <a:path w="862" h="2917" extrusionOk="0">
                  <a:moveTo>
                    <a:pt x="0" y="0"/>
                  </a:moveTo>
                  <a:lnTo>
                    <a:pt x="0" y="2916"/>
                  </a:lnTo>
                  <a:lnTo>
                    <a:pt x="862" y="2916"/>
                  </a:lnTo>
                  <a:lnTo>
                    <a:pt x="86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83"/>
            <p:cNvSpPr/>
            <p:nvPr/>
          </p:nvSpPr>
          <p:spPr>
            <a:xfrm>
              <a:off x="6897326" y="4453852"/>
              <a:ext cx="21480" cy="62238"/>
            </a:xfrm>
            <a:custGeom>
              <a:avLst/>
              <a:gdLst/>
              <a:ahLst/>
              <a:cxnLst/>
              <a:rect l="l" t="t" r="r" b="b"/>
              <a:pathLst>
                <a:path w="819" h="2373" extrusionOk="0">
                  <a:moveTo>
                    <a:pt x="0" y="0"/>
                  </a:moveTo>
                  <a:lnTo>
                    <a:pt x="0" y="2372"/>
                  </a:lnTo>
                  <a:lnTo>
                    <a:pt x="818" y="2372"/>
                  </a:lnTo>
                  <a:lnTo>
                    <a:pt x="818"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83"/>
            <p:cNvSpPr/>
            <p:nvPr/>
          </p:nvSpPr>
          <p:spPr>
            <a:xfrm>
              <a:off x="6937822" y="4407403"/>
              <a:ext cx="22634" cy="108818"/>
            </a:xfrm>
            <a:custGeom>
              <a:avLst/>
              <a:gdLst/>
              <a:ahLst/>
              <a:cxnLst/>
              <a:rect l="l" t="t" r="r" b="b"/>
              <a:pathLst>
                <a:path w="863" h="4149" extrusionOk="0">
                  <a:moveTo>
                    <a:pt x="1" y="0"/>
                  </a:moveTo>
                  <a:lnTo>
                    <a:pt x="1" y="4148"/>
                  </a:lnTo>
                  <a:lnTo>
                    <a:pt x="862" y="4148"/>
                  </a:lnTo>
                  <a:lnTo>
                    <a:pt x="862"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83"/>
            <p:cNvSpPr/>
            <p:nvPr/>
          </p:nvSpPr>
          <p:spPr>
            <a:xfrm>
              <a:off x="6721025" y="4376979"/>
              <a:ext cx="265422" cy="165732"/>
            </a:xfrm>
            <a:custGeom>
              <a:avLst/>
              <a:gdLst/>
              <a:ahLst/>
              <a:cxnLst/>
              <a:rect l="l" t="t" r="r" b="b"/>
              <a:pathLst>
                <a:path w="10120" h="6319" extrusionOk="0">
                  <a:moveTo>
                    <a:pt x="2036" y="1266"/>
                  </a:moveTo>
                  <a:cubicBezTo>
                    <a:pt x="2305" y="1281"/>
                    <a:pt x="2305" y="1680"/>
                    <a:pt x="2036" y="1695"/>
                  </a:cubicBezTo>
                  <a:lnTo>
                    <a:pt x="890" y="1695"/>
                  </a:lnTo>
                  <a:cubicBezTo>
                    <a:pt x="621" y="1680"/>
                    <a:pt x="621" y="1281"/>
                    <a:pt x="890" y="1266"/>
                  </a:cubicBezTo>
                  <a:close/>
                  <a:moveTo>
                    <a:pt x="2675" y="1944"/>
                  </a:moveTo>
                  <a:cubicBezTo>
                    <a:pt x="2955" y="1944"/>
                    <a:pt x="2955" y="2373"/>
                    <a:pt x="2675" y="2373"/>
                  </a:cubicBezTo>
                  <a:cubicBezTo>
                    <a:pt x="2670" y="2373"/>
                    <a:pt x="2666" y="2373"/>
                    <a:pt x="2661" y="2373"/>
                  </a:cubicBezTo>
                  <a:lnTo>
                    <a:pt x="890" y="2373"/>
                  </a:lnTo>
                  <a:cubicBezTo>
                    <a:pt x="886" y="2373"/>
                    <a:pt x="881" y="2373"/>
                    <a:pt x="876" y="2373"/>
                  </a:cubicBezTo>
                  <a:cubicBezTo>
                    <a:pt x="592" y="2373"/>
                    <a:pt x="592" y="1944"/>
                    <a:pt x="876" y="1944"/>
                  </a:cubicBezTo>
                  <a:cubicBezTo>
                    <a:pt x="881" y="1944"/>
                    <a:pt x="886" y="1945"/>
                    <a:pt x="890" y="1945"/>
                  </a:cubicBezTo>
                  <a:lnTo>
                    <a:pt x="2661" y="1945"/>
                  </a:lnTo>
                  <a:cubicBezTo>
                    <a:pt x="2666" y="1945"/>
                    <a:pt x="2670" y="1944"/>
                    <a:pt x="2675" y="1944"/>
                  </a:cubicBezTo>
                  <a:close/>
                  <a:moveTo>
                    <a:pt x="872" y="2623"/>
                  </a:moveTo>
                  <a:cubicBezTo>
                    <a:pt x="878" y="2623"/>
                    <a:pt x="884" y="2623"/>
                    <a:pt x="890" y="2623"/>
                  </a:cubicBezTo>
                  <a:lnTo>
                    <a:pt x="2661" y="2623"/>
                  </a:lnTo>
                  <a:cubicBezTo>
                    <a:pt x="2931" y="2638"/>
                    <a:pt x="2931" y="3037"/>
                    <a:pt x="2661" y="3051"/>
                  </a:cubicBezTo>
                  <a:lnTo>
                    <a:pt x="890" y="3051"/>
                  </a:lnTo>
                  <a:cubicBezTo>
                    <a:pt x="886" y="3052"/>
                    <a:pt x="881" y="3052"/>
                    <a:pt x="877" y="3052"/>
                  </a:cubicBezTo>
                  <a:cubicBezTo>
                    <a:pt x="593" y="3052"/>
                    <a:pt x="592" y="2623"/>
                    <a:pt x="872" y="2623"/>
                  </a:cubicBezTo>
                  <a:close/>
                  <a:moveTo>
                    <a:pt x="872" y="3301"/>
                  </a:moveTo>
                  <a:cubicBezTo>
                    <a:pt x="878" y="3301"/>
                    <a:pt x="884" y="3301"/>
                    <a:pt x="890" y="3302"/>
                  </a:cubicBezTo>
                  <a:lnTo>
                    <a:pt x="2661" y="3302"/>
                  </a:lnTo>
                  <a:cubicBezTo>
                    <a:pt x="2931" y="3311"/>
                    <a:pt x="2931" y="3716"/>
                    <a:pt x="2661" y="3730"/>
                  </a:cubicBezTo>
                  <a:lnTo>
                    <a:pt x="890" y="3730"/>
                  </a:lnTo>
                  <a:cubicBezTo>
                    <a:pt x="886" y="3730"/>
                    <a:pt x="881" y="3730"/>
                    <a:pt x="877" y="3730"/>
                  </a:cubicBezTo>
                  <a:cubicBezTo>
                    <a:pt x="593" y="3730"/>
                    <a:pt x="592" y="3301"/>
                    <a:pt x="872" y="3301"/>
                  </a:cubicBezTo>
                  <a:close/>
                  <a:moveTo>
                    <a:pt x="4504" y="3003"/>
                  </a:moveTo>
                  <a:cubicBezTo>
                    <a:pt x="4624" y="3003"/>
                    <a:pt x="4721" y="3100"/>
                    <a:pt x="4721" y="3220"/>
                  </a:cubicBezTo>
                  <a:lnTo>
                    <a:pt x="4721" y="5520"/>
                  </a:lnTo>
                  <a:cubicBezTo>
                    <a:pt x="4721" y="5640"/>
                    <a:pt x="4624" y="5736"/>
                    <a:pt x="4504" y="5736"/>
                  </a:cubicBezTo>
                  <a:lnTo>
                    <a:pt x="3643" y="5736"/>
                  </a:lnTo>
                  <a:cubicBezTo>
                    <a:pt x="3522" y="5736"/>
                    <a:pt x="3426" y="5640"/>
                    <a:pt x="3426" y="5520"/>
                  </a:cubicBezTo>
                  <a:lnTo>
                    <a:pt x="3426" y="3220"/>
                  </a:lnTo>
                  <a:cubicBezTo>
                    <a:pt x="3426" y="3100"/>
                    <a:pt x="3522" y="3003"/>
                    <a:pt x="3643" y="3003"/>
                  </a:cubicBezTo>
                  <a:close/>
                  <a:moveTo>
                    <a:pt x="6044" y="1964"/>
                  </a:moveTo>
                  <a:cubicBezTo>
                    <a:pt x="6164" y="1964"/>
                    <a:pt x="6260" y="2055"/>
                    <a:pt x="6260" y="2176"/>
                  </a:cubicBezTo>
                  <a:lnTo>
                    <a:pt x="6260" y="5520"/>
                  </a:lnTo>
                  <a:cubicBezTo>
                    <a:pt x="6260" y="5640"/>
                    <a:pt x="6164" y="5736"/>
                    <a:pt x="6044" y="5736"/>
                  </a:cubicBezTo>
                  <a:lnTo>
                    <a:pt x="5182" y="5736"/>
                  </a:lnTo>
                  <a:cubicBezTo>
                    <a:pt x="5062" y="5736"/>
                    <a:pt x="4966" y="5640"/>
                    <a:pt x="4966" y="5520"/>
                  </a:cubicBezTo>
                  <a:lnTo>
                    <a:pt x="4971" y="2176"/>
                  </a:lnTo>
                  <a:cubicBezTo>
                    <a:pt x="4971" y="2055"/>
                    <a:pt x="5062" y="1964"/>
                    <a:pt x="5182" y="1964"/>
                  </a:cubicBezTo>
                  <a:close/>
                  <a:moveTo>
                    <a:pt x="7588" y="2503"/>
                  </a:moveTo>
                  <a:cubicBezTo>
                    <a:pt x="7709" y="2503"/>
                    <a:pt x="7805" y="2599"/>
                    <a:pt x="7805" y="2719"/>
                  </a:cubicBezTo>
                  <a:lnTo>
                    <a:pt x="7805" y="5520"/>
                  </a:lnTo>
                  <a:cubicBezTo>
                    <a:pt x="7805" y="5640"/>
                    <a:pt x="7709" y="5736"/>
                    <a:pt x="7588" y="5736"/>
                  </a:cubicBezTo>
                  <a:lnTo>
                    <a:pt x="6727" y="5736"/>
                  </a:lnTo>
                  <a:cubicBezTo>
                    <a:pt x="6607" y="5736"/>
                    <a:pt x="6510" y="5640"/>
                    <a:pt x="6510" y="5520"/>
                  </a:cubicBezTo>
                  <a:lnTo>
                    <a:pt x="6510" y="2719"/>
                  </a:lnTo>
                  <a:cubicBezTo>
                    <a:pt x="6510" y="2599"/>
                    <a:pt x="6607" y="2503"/>
                    <a:pt x="6727" y="2503"/>
                  </a:cubicBezTo>
                  <a:close/>
                  <a:moveTo>
                    <a:pt x="9128" y="727"/>
                  </a:moveTo>
                  <a:cubicBezTo>
                    <a:pt x="9248" y="727"/>
                    <a:pt x="9345" y="824"/>
                    <a:pt x="9345" y="944"/>
                  </a:cubicBezTo>
                  <a:lnTo>
                    <a:pt x="9345" y="5520"/>
                  </a:lnTo>
                  <a:cubicBezTo>
                    <a:pt x="9345" y="5640"/>
                    <a:pt x="9248" y="5736"/>
                    <a:pt x="9128" y="5736"/>
                  </a:cubicBezTo>
                  <a:lnTo>
                    <a:pt x="8267" y="5736"/>
                  </a:lnTo>
                  <a:cubicBezTo>
                    <a:pt x="8146" y="5736"/>
                    <a:pt x="8050" y="5640"/>
                    <a:pt x="8050" y="5520"/>
                  </a:cubicBezTo>
                  <a:lnTo>
                    <a:pt x="8050" y="944"/>
                  </a:lnTo>
                  <a:cubicBezTo>
                    <a:pt x="8050" y="824"/>
                    <a:pt x="8146" y="727"/>
                    <a:pt x="8267" y="727"/>
                  </a:cubicBezTo>
                  <a:close/>
                  <a:moveTo>
                    <a:pt x="0" y="1"/>
                  </a:moveTo>
                  <a:lnTo>
                    <a:pt x="0" y="3826"/>
                  </a:lnTo>
                  <a:lnTo>
                    <a:pt x="529" y="3826"/>
                  </a:lnTo>
                  <a:cubicBezTo>
                    <a:pt x="645" y="3826"/>
                    <a:pt x="741" y="3922"/>
                    <a:pt x="741" y="4043"/>
                  </a:cubicBezTo>
                  <a:lnTo>
                    <a:pt x="741" y="4394"/>
                  </a:lnTo>
                  <a:cubicBezTo>
                    <a:pt x="876" y="4432"/>
                    <a:pt x="1006" y="4490"/>
                    <a:pt x="1131" y="4553"/>
                  </a:cubicBezTo>
                  <a:lnTo>
                    <a:pt x="1381" y="4303"/>
                  </a:lnTo>
                  <a:cubicBezTo>
                    <a:pt x="1422" y="4262"/>
                    <a:pt x="1476" y="4241"/>
                    <a:pt x="1531" y="4241"/>
                  </a:cubicBezTo>
                  <a:cubicBezTo>
                    <a:pt x="1586" y="4241"/>
                    <a:pt x="1641" y="4262"/>
                    <a:pt x="1684" y="4303"/>
                  </a:cubicBezTo>
                  <a:lnTo>
                    <a:pt x="2334" y="4957"/>
                  </a:lnTo>
                  <a:cubicBezTo>
                    <a:pt x="2416" y="5039"/>
                    <a:pt x="2416" y="5173"/>
                    <a:pt x="2334" y="5260"/>
                  </a:cubicBezTo>
                  <a:lnTo>
                    <a:pt x="2088" y="5505"/>
                  </a:lnTo>
                  <a:cubicBezTo>
                    <a:pt x="2151" y="5631"/>
                    <a:pt x="2204" y="5760"/>
                    <a:pt x="2247" y="5895"/>
                  </a:cubicBezTo>
                  <a:lnTo>
                    <a:pt x="2599" y="5895"/>
                  </a:lnTo>
                  <a:cubicBezTo>
                    <a:pt x="2719" y="5895"/>
                    <a:pt x="2815" y="5991"/>
                    <a:pt x="2815" y="6112"/>
                  </a:cubicBezTo>
                  <a:lnTo>
                    <a:pt x="2815" y="6319"/>
                  </a:lnTo>
                  <a:lnTo>
                    <a:pt x="10119" y="6319"/>
                  </a:lnTo>
                  <a:lnTo>
                    <a:pt x="10119"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83"/>
            <p:cNvSpPr/>
            <p:nvPr/>
          </p:nvSpPr>
          <p:spPr>
            <a:xfrm>
              <a:off x="6720894" y="4371681"/>
              <a:ext cx="265553" cy="105671"/>
            </a:xfrm>
            <a:custGeom>
              <a:avLst/>
              <a:gdLst/>
              <a:ahLst/>
              <a:cxnLst/>
              <a:rect l="l" t="t" r="r" b="b"/>
              <a:pathLst>
                <a:path w="10125" h="4029" extrusionOk="0">
                  <a:moveTo>
                    <a:pt x="0" y="1"/>
                  </a:moveTo>
                  <a:lnTo>
                    <a:pt x="0" y="4028"/>
                  </a:lnTo>
                  <a:lnTo>
                    <a:pt x="318" y="4028"/>
                  </a:lnTo>
                  <a:lnTo>
                    <a:pt x="318" y="487"/>
                  </a:lnTo>
                  <a:lnTo>
                    <a:pt x="10124" y="487"/>
                  </a:lnTo>
                  <a:lnTo>
                    <a:pt x="1012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83"/>
            <p:cNvSpPr/>
            <p:nvPr/>
          </p:nvSpPr>
          <p:spPr>
            <a:xfrm>
              <a:off x="6711688" y="4354397"/>
              <a:ext cx="8970" cy="11383"/>
            </a:xfrm>
            <a:custGeom>
              <a:avLst/>
              <a:gdLst/>
              <a:ahLst/>
              <a:cxnLst/>
              <a:rect l="l" t="t" r="r" b="b"/>
              <a:pathLst>
                <a:path w="342" h="434" extrusionOk="0">
                  <a:moveTo>
                    <a:pt x="0" y="1"/>
                  </a:moveTo>
                  <a:lnTo>
                    <a:pt x="0" y="434"/>
                  </a:lnTo>
                  <a:lnTo>
                    <a:pt x="342" y="434"/>
                  </a:lnTo>
                  <a:lnTo>
                    <a:pt x="3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83"/>
            <p:cNvSpPr/>
            <p:nvPr/>
          </p:nvSpPr>
          <p:spPr>
            <a:xfrm>
              <a:off x="6793334" y="4555064"/>
              <a:ext cx="10622" cy="10360"/>
            </a:xfrm>
            <a:custGeom>
              <a:avLst/>
              <a:gdLst/>
              <a:ahLst/>
              <a:cxnLst/>
              <a:rect l="l" t="t" r="r" b="b"/>
              <a:pathLst>
                <a:path w="405" h="395" extrusionOk="0">
                  <a:moveTo>
                    <a:pt x="58" y="0"/>
                  </a:moveTo>
                  <a:lnTo>
                    <a:pt x="58" y="250"/>
                  </a:lnTo>
                  <a:cubicBezTo>
                    <a:pt x="58" y="303"/>
                    <a:pt x="39" y="356"/>
                    <a:pt x="0" y="395"/>
                  </a:cubicBezTo>
                  <a:lnTo>
                    <a:pt x="342" y="395"/>
                  </a:lnTo>
                  <a:cubicBezTo>
                    <a:pt x="380" y="356"/>
                    <a:pt x="404" y="303"/>
                    <a:pt x="404" y="250"/>
                  </a:cubicBezTo>
                  <a:lnTo>
                    <a:pt x="40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83"/>
            <p:cNvSpPr/>
            <p:nvPr/>
          </p:nvSpPr>
          <p:spPr>
            <a:xfrm>
              <a:off x="6661698" y="4488551"/>
              <a:ext cx="121932" cy="121801"/>
            </a:xfrm>
            <a:custGeom>
              <a:avLst/>
              <a:gdLst/>
              <a:ahLst/>
              <a:cxnLst/>
              <a:rect l="l" t="t" r="r" b="b"/>
              <a:pathLst>
                <a:path w="4649" h="4644" extrusionOk="0">
                  <a:moveTo>
                    <a:pt x="2368" y="982"/>
                  </a:moveTo>
                  <a:cubicBezTo>
                    <a:pt x="3114" y="982"/>
                    <a:pt x="3715" y="1583"/>
                    <a:pt x="3715" y="2324"/>
                  </a:cubicBezTo>
                  <a:lnTo>
                    <a:pt x="3715" y="2401"/>
                  </a:lnTo>
                  <a:lnTo>
                    <a:pt x="3715" y="2426"/>
                  </a:lnTo>
                  <a:cubicBezTo>
                    <a:pt x="3715" y="2445"/>
                    <a:pt x="3715" y="2464"/>
                    <a:pt x="3711" y="2478"/>
                  </a:cubicBezTo>
                  <a:cubicBezTo>
                    <a:pt x="3711" y="2488"/>
                    <a:pt x="3711" y="2498"/>
                    <a:pt x="3706" y="2503"/>
                  </a:cubicBezTo>
                  <a:cubicBezTo>
                    <a:pt x="3706" y="2522"/>
                    <a:pt x="3701" y="2541"/>
                    <a:pt x="3696" y="2560"/>
                  </a:cubicBezTo>
                  <a:cubicBezTo>
                    <a:pt x="3696" y="2565"/>
                    <a:pt x="3696" y="2575"/>
                    <a:pt x="3691" y="2580"/>
                  </a:cubicBezTo>
                  <a:cubicBezTo>
                    <a:pt x="3691" y="2599"/>
                    <a:pt x="3686" y="2623"/>
                    <a:pt x="3682" y="2642"/>
                  </a:cubicBezTo>
                  <a:lnTo>
                    <a:pt x="3677" y="2656"/>
                  </a:lnTo>
                  <a:cubicBezTo>
                    <a:pt x="3672" y="2681"/>
                    <a:pt x="3662" y="2705"/>
                    <a:pt x="3658" y="2729"/>
                  </a:cubicBezTo>
                  <a:lnTo>
                    <a:pt x="3648" y="2748"/>
                  </a:lnTo>
                  <a:cubicBezTo>
                    <a:pt x="3643" y="2767"/>
                    <a:pt x="3638" y="2782"/>
                    <a:pt x="3634" y="2796"/>
                  </a:cubicBezTo>
                  <a:cubicBezTo>
                    <a:pt x="3624" y="2810"/>
                    <a:pt x="3576" y="2815"/>
                    <a:pt x="3571" y="2825"/>
                  </a:cubicBezTo>
                  <a:lnTo>
                    <a:pt x="3561" y="2859"/>
                  </a:lnTo>
                  <a:cubicBezTo>
                    <a:pt x="3552" y="2873"/>
                    <a:pt x="3547" y="2883"/>
                    <a:pt x="3542" y="2897"/>
                  </a:cubicBezTo>
                  <a:lnTo>
                    <a:pt x="3532" y="2921"/>
                  </a:lnTo>
                  <a:cubicBezTo>
                    <a:pt x="3446" y="3090"/>
                    <a:pt x="3330" y="3239"/>
                    <a:pt x="3181" y="3359"/>
                  </a:cubicBezTo>
                  <a:cubicBezTo>
                    <a:pt x="3148" y="3383"/>
                    <a:pt x="3114" y="3412"/>
                    <a:pt x="3080" y="3436"/>
                  </a:cubicBezTo>
                  <a:lnTo>
                    <a:pt x="3032" y="3465"/>
                  </a:lnTo>
                  <a:lnTo>
                    <a:pt x="3018" y="3474"/>
                  </a:lnTo>
                  <a:lnTo>
                    <a:pt x="2979" y="3499"/>
                  </a:lnTo>
                  <a:lnTo>
                    <a:pt x="2965" y="3503"/>
                  </a:lnTo>
                  <a:lnTo>
                    <a:pt x="2917" y="3532"/>
                  </a:lnTo>
                  <a:lnTo>
                    <a:pt x="2864" y="3556"/>
                  </a:lnTo>
                  <a:lnTo>
                    <a:pt x="2844" y="3561"/>
                  </a:lnTo>
                  <a:lnTo>
                    <a:pt x="2806" y="3576"/>
                  </a:lnTo>
                  <a:lnTo>
                    <a:pt x="2787" y="3585"/>
                  </a:lnTo>
                  <a:lnTo>
                    <a:pt x="2734" y="3604"/>
                  </a:lnTo>
                  <a:lnTo>
                    <a:pt x="2729" y="3604"/>
                  </a:lnTo>
                  <a:lnTo>
                    <a:pt x="2676" y="3619"/>
                  </a:lnTo>
                  <a:lnTo>
                    <a:pt x="2657" y="3619"/>
                  </a:lnTo>
                  <a:lnTo>
                    <a:pt x="2613" y="3628"/>
                  </a:lnTo>
                  <a:lnTo>
                    <a:pt x="2599" y="3628"/>
                  </a:lnTo>
                  <a:lnTo>
                    <a:pt x="2541" y="3638"/>
                  </a:lnTo>
                  <a:lnTo>
                    <a:pt x="2479" y="3648"/>
                  </a:lnTo>
                  <a:lnTo>
                    <a:pt x="2464" y="3648"/>
                  </a:lnTo>
                  <a:lnTo>
                    <a:pt x="2421" y="3653"/>
                  </a:lnTo>
                  <a:lnTo>
                    <a:pt x="2262" y="3653"/>
                  </a:lnTo>
                  <a:lnTo>
                    <a:pt x="2219" y="3648"/>
                  </a:lnTo>
                  <a:lnTo>
                    <a:pt x="2204" y="3648"/>
                  </a:lnTo>
                  <a:lnTo>
                    <a:pt x="2142" y="3638"/>
                  </a:lnTo>
                  <a:lnTo>
                    <a:pt x="2137" y="3638"/>
                  </a:lnTo>
                  <a:lnTo>
                    <a:pt x="2108" y="3633"/>
                  </a:lnTo>
                  <a:lnTo>
                    <a:pt x="2084" y="3628"/>
                  </a:lnTo>
                  <a:lnTo>
                    <a:pt x="2075" y="3628"/>
                  </a:lnTo>
                  <a:cubicBezTo>
                    <a:pt x="2031" y="3624"/>
                    <a:pt x="1988" y="3609"/>
                    <a:pt x="1954" y="3600"/>
                  </a:cubicBezTo>
                  <a:lnTo>
                    <a:pt x="1901" y="3580"/>
                  </a:lnTo>
                  <a:lnTo>
                    <a:pt x="1896" y="3580"/>
                  </a:lnTo>
                  <a:cubicBezTo>
                    <a:pt x="1858" y="3566"/>
                    <a:pt x="1815" y="3547"/>
                    <a:pt x="1776" y="3532"/>
                  </a:cubicBezTo>
                  <a:lnTo>
                    <a:pt x="1771" y="3532"/>
                  </a:lnTo>
                  <a:lnTo>
                    <a:pt x="1743" y="3518"/>
                  </a:lnTo>
                  <a:lnTo>
                    <a:pt x="1728" y="3508"/>
                  </a:lnTo>
                  <a:lnTo>
                    <a:pt x="1723" y="3508"/>
                  </a:lnTo>
                  <a:lnTo>
                    <a:pt x="1709" y="3499"/>
                  </a:lnTo>
                  <a:lnTo>
                    <a:pt x="1675" y="3479"/>
                  </a:lnTo>
                  <a:lnTo>
                    <a:pt x="1670" y="3479"/>
                  </a:lnTo>
                  <a:lnTo>
                    <a:pt x="1656" y="3470"/>
                  </a:lnTo>
                  <a:lnTo>
                    <a:pt x="1608" y="3441"/>
                  </a:lnTo>
                  <a:lnTo>
                    <a:pt x="1603" y="3436"/>
                  </a:lnTo>
                  <a:cubicBezTo>
                    <a:pt x="1391" y="3292"/>
                    <a:pt x="1228" y="3094"/>
                    <a:pt x="1127" y="2859"/>
                  </a:cubicBezTo>
                  <a:lnTo>
                    <a:pt x="1122" y="2849"/>
                  </a:lnTo>
                  <a:lnTo>
                    <a:pt x="1112" y="2820"/>
                  </a:lnTo>
                  <a:lnTo>
                    <a:pt x="1103" y="2801"/>
                  </a:lnTo>
                  <a:cubicBezTo>
                    <a:pt x="1093" y="2782"/>
                    <a:pt x="1088" y="2758"/>
                    <a:pt x="1078" y="2738"/>
                  </a:cubicBezTo>
                  <a:lnTo>
                    <a:pt x="1078" y="2729"/>
                  </a:lnTo>
                  <a:cubicBezTo>
                    <a:pt x="1064" y="2681"/>
                    <a:pt x="1050" y="2628"/>
                    <a:pt x="1040" y="2575"/>
                  </a:cubicBezTo>
                  <a:lnTo>
                    <a:pt x="1040" y="2565"/>
                  </a:lnTo>
                  <a:cubicBezTo>
                    <a:pt x="1035" y="2541"/>
                    <a:pt x="1035" y="2522"/>
                    <a:pt x="1030" y="2503"/>
                  </a:cubicBezTo>
                  <a:lnTo>
                    <a:pt x="1030" y="2483"/>
                  </a:lnTo>
                  <a:cubicBezTo>
                    <a:pt x="1030" y="2464"/>
                    <a:pt x="1026" y="2445"/>
                    <a:pt x="1026" y="2426"/>
                  </a:cubicBezTo>
                  <a:lnTo>
                    <a:pt x="1026" y="2401"/>
                  </a:lnTo>
                  <a:lnTo>
                    <a:pt x="1026" y="2329"/>
                  </a:lnTo>
                  <a:lnTo>
                    <a:pt x="1026" y="2324"/>
                  </a:lnTo>
                  <a:cubicBezTo>
                    <a:pt x="1026" y="1583"/>
                    <a:pt x="1627" y="982"/>
                    <a:pt x="2368" y="982"/>
                  </a:cubicBezTo>
                  <a:close/>
                  <a:moveTo>
                    <a:pt x="2079" y="0"/>
                  </a:moveTo>
                  <a:lnTo>
                    <a:pt x="2079" y="299"/>
                  </a:lnTo>
                  <a:cubicBezTo>
                    <a:pt x="2079" y="400"/>
                    <a:pt x="2012" y="486"/>
                    <a:pt x="1911" y="510"/>
                  </a:cubicBezTo>
                  <a:cubicBezTo>
                    <a:pt x="1709" y="554"/>
                    <a:pt x="1516" y="636"/>
                    <a:pt x="1338" y="751"/>
                  </a:cubicBezTo>
                  <a:cubicBezTo>
                    <a:pt x="1305" y="772"/>
                    <a:pt x="1267" y="783"/>
                    <a:pt x="1229" y="783"/>
                  </a:cubicBezTo>
                  <a:cubicBezTo>
                    <a:pt x="1173" y="783"/>
                    <a:pt x="1117" y="760"/>
                    <a:pt x="1074" y="717"/>
                  </a:cubicBezTo>
                  <a:lnTo>
                    <a:pt x="857" y="506"/>
                  </a:lnTo>
                  <a:lnTo>
                    <a:pt x="511" y="857"/>
                  </a:lnTo>
                  <a:lnTo>
                    <a:pt x="722" y="1069"/>
                  </a:lnTo>
                  <a:cubicBezTo>
                    <a:pt x="795" y="1141"/>
                    <a:pt x="809" y="1251"/>
                    <a:pt x="751" y="1333"/>
                  </a:cubicBezTo>
                  <a:cubicBezTo>
                    <a:pt x="641" y="1511"/>
                    <a:pt x="559" y="1704"/>
                    <a:pt x="511" y="1906"/>
                  </a:cubicBezTo>
                  <a:cubicBezTo>
                    <a:pt x="491" y="2007"/>
                    <a:pt x="405" y="2074"/>
                    <a:pt x="304" y="2074"/>
                  </a:cubicBezTo>
                  <a:lnTo>
                    <a:pt x="1" y="2074"/>
                  </a:lnTo>
                  <a:lnTo>
                    <a:pt x="1" y="2570"/>
                  </a:lnTo>
                  <a:lnTo>
                    <a:pt x="304" y="2570"/>
                  </a:lnTo>
                  <a:cubicBezTo>
                    <a:pt x="405" y="2570"/>
                    <a:pt x="491" y="2637"/>
                    <a:pt x="511" y="2738"/>
                  </a:cubicBezTo>
                  <a:cubicBezTo>
                    <a:pt x="559" y="2940"/>
                    <a:pt x="641" y="3133"/>
                    <a:pt x="751" y="3311"/>
                  </a:cubicBezTo>
                  <a:cubicBezTo>
                    <a:pt x="809" y="3393"/>
                    <a:pt x="795" y="3503"/>
                    <a:pt x="722" y="3576"/>
                  </a:cubicBezTo>
                  <a:lnTo>
                    <a:pt x="511" y="3787"/>
                  </a:lnTo>
                  <a:lnTo>
                    <a:pt x="857" y="4139"/>
                  </a:lnTo>
                  <a:lnTo>
                    <a:pt x="1074" y="3927"/>
                  </a:lnTo>
                  <a:cubicBezTo>
                    <a:pt x="1117" y="3884"/>
                    <a:pt x="1173" y="3861"/>
                    <a:pt x="1229" y="3861"/>
                  </a:cubicBezTo>
                  <a:cubicBezTo>
                    <a:pt x="1267" y="3861"/>
                    <a:pt x="1305" y="3872"/>
                    <a:pt x="1338" y="3893"/>
                  </a:cubicBezTo>
                  <a:cubicBezTo>
                    <a:pt x="1516" y="4009"/>
                    <a:pt x="1709" y="4086"/>
                    <a:pt x="1911" y="4134"/>
                  </a:cubicBezTo>
                  <a:cubicBezTo>
                    <a:pt x="2012" y="4158"/>
                    <a:pt x="2079" y="4244"/>
                    <a:pt x="2079" y="4345"/>
                  </a:cubicBezTo>
                  <a:lnTo>
                    <a:pt x="2079" y="4644"/>
                  </a:lnTo>
                  <a:lnTo>
                    <a:pt x="2575" y="4644"/>
                  </a:lnTo>
                  <a:lnTo>
                    <a:pt x="2575" y="4345"/>
                  </a:lnTo>
                  <a:cubicBezTo>
                    <a:pt x="2575" y="4244"/>
                    <a:pt x="2642" y="4158"/>
                    <a:pt x="2739" y="4134"/>
                  </a:cubicBezTo>
                  <a:cubicBezTo>
                    <a:pt x="2945" y="4086"/>
                    <a:pt x="3138" y="4009"/>
                    <a:pt x="3316" y="3893"/>
                  </a:cubicBezTo>
                  <a:cubicBezTo>
                    <a:pt x="3349" y="3872"/>
                    <a:pt x="3387" y="3861"/>
                    <a:pt x="3425" y="3861"/>
                  </a:cubicBezTo>
                  <a:cubicBezTo>
                    <a:pt x="3481" y="3861"/>
                    <a:pt x="3538" y="3884"/>
                    <a:pt x="3581" y="3927"/>
                  </a:cubicBezTo>
                  <a:lnTo>
                    <a:pt x="3792" y="4139"/>
                  </a:lnTo>
                  <a:lnTo>
                    <a:pt x="4144" y="3787"/>
                  </a:lnTo>
                  <a:lnTo>
                    <a:pt x="3927" y="3576"/>
                  </a:lnTo>
                  <a:cubicBezTo>
                    <a:pt x="3860" y="3503"/>
                    <a:pt x="3845" y="3393"/>
                    <a:pt x="3898" y="3311"/>
                  </a:cubicBezTo>
                  <a:cubicBezTo>
                    <a:pt x="4009" y="3133"/>
                    <a:pt x="4091" y="2940"/>
                    <a:pt x="4139" y="2738"/>
                  </a:cubicBezTo>
                  <a:cubicBezTo>
                    <a:pt x="4163" y="2637"/>
                    <a:pt x="4249" y="2570"/>
                    <a:pt x="4350" y="2570"/>
                  </a:cubicBezTo>
                  <a:lnTo>
                    <a:pt x="4649" y="2570"/>
                  </a:lnTo>
                  <a:lnTo>
                    <a:pt x="4649" y="2074"/>
                  </a:lnTo>
                  <a:lnTo>
                    <a:pt x="4346" y="2074"/>
                  </a:lnTo>
                  <a:cubicBezTo>
                    <a:pt x="4249" y="2074"/>
                    <a:pt x="4158" y="2007"/>
                    <a:pt x="4139" y="1906"/>
                  </a:cubicBezTo>
                  <a:cubicBezTo>
                    <a:pt x="4091" y="1704"/>
                    <a:pt x="4009" y="1511"/>
                    <a:pt x="3898" y="1333"/>
                  </a:cubicBezTo>
                  <a:cubicBezTo>
                    <a:pt x="3845" y="1251"/>
                    <a:pt x="3855" y="1141"/>
                    <a:pt x="3927" y="1069"/>
                  </a:cubicBezTo>
                  <a:lnTo>
                    <a:pt x="4144" y="857"/>
                  </a:lnTo>
                  <a:lnTo>
                    <a:pt x="3792" y="506"/>
                  </a:lnTo>
                  <a:lnTo>
                    <a:pt x="3581" y="717"/>
                  </a:lnTo>
                  <a:cubicBezTo>
                    <a:pt x="3538" y="760"/>
                    <a:pt x="3481" y="783"/>
                    <a:pt x="3424" y="783"/>
                  </a:cubicBezTo>
                  <a:cubicBezTo>
                    <a:pt x="3385" y="783"/>
                    <a:pt x="3346" y="772"/>
                    <a:pt x="3311" y="751"/>
                  </a:cubicBezTo>
                  <a:cubicBezTo>
                    <a:pt x="3138" y="636"/>
                    <a:pt x="2941" y="554"/>
                    <a:pt x="2739" y="510"/>
                  </a:cubicBezTo>
                  <a:cubicBezTo>
                    <a:pt x="2642" y="486"/>
                    <a:pt x="2570" y="400"/>
                    <a:pt x="2570" y="299"/>
                  </a:cubicBezTo>
                  <a:lnTo>
                    <a:pt x="2570" y="0"/>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83"/>
            <p:cNvSpPr/>
            <p:nvPr/>
          </p:nvSpPr>
          <p:spPr>
            <a:xfrm>
              <a:off x="6650604" y="4343041"/>
              <a:ext cx="356405" cy="278431"/>
            </a:xfrm>
            <a:custGeom>
              <a:avLst/>
              <a:gdLst/>
              <a:ahLst/>
              <a:cxnLst/>
              <a:rect l="l" t="t" r="r" b="b"/>
              <a:pathLst>
                <a:path w="13589" h="10616" extrusionOk="0">
                  <a:moveTo>
                    <a:pt x="13160" y="434"/>
                  </a:moveTo>
                  <a:lnTo>
                    <a:pt x="13160" y="867"/>
                  </a:lnTo>
                  <a:lnTo>
                    <a:pt x="11587" y="867"/>
                  </a:lnTo>
                  <a:cubicBezTo>
                    <a:pt x="11313" y="881"/>
                    <a:pt x="11313" y="1280"/>
                    <a:pt x="11587" y="1295"/>
                  </a:cubicBezTo>
                  <a:lnTo>
                    <a:pt x="12804" y="1295"/>
                  </a:lnTo>
                  <a:lnTo>
                    <a:pt x="12804" y="7617"/>
                  </a:lnTo>
                  <a:lnTo>
                    <a:pt x="5500" y="7617"/>
                  </a:lnTo>
                  <a:lnTo>
                    <a:pt x="5500" y="7411"/>
                  </a:lnTo>
                  <a:cubicBezTo>
                    <a:pt x="5500" y="7290"/>
                    <a:pt x="5404" y="7194"/>
                    <a:pt x="5288" y="7194"/>
                  </a:cubicBezTo>
                  <a:lnTo>
                    <a:pt x="4937" y="7194"/>
                  </a:lnTo>
                  <a:cubicBezTo>
                    <a:pt x="4894" y="7059"/>
                    <a:pt x="4841" y="6929"/>
                    <a:pt x="4773" y="6804"/>
                  </a:cubicBezTo>
                  <a:lnTo>
                    <a:pt x="5024" y="6554"/>
                  </a:lnTo>
                  <a:cubicBezTo>
                    <a:pt x="5105" y="6472"/>
                    <a:pt x="5105" y="6338"/>
                    <a:pt x="5024" y="6256"/>
                  </a:cubicBezTo>
                  <a:lnTo>
                    <a:pt x="4369" y="5601"/>
                  </a:lnTo>
                  <a:cubicBezTo>
                    <a:pt x="4326" y="5558"/>
                    <a:pt x="4271" y="5536"/>
                    <a:pt x="4216" y="5536"/>
                  </a:cubicBezTo>
                  <a:cubicBezTo>
                    <a:pt x="4161" y="5536"/>
                    <a:pt x="4107" y="5558"/>
                    <a:pt x="4066" y="5601"/>
                  </a:cubicBezTo>
                  <a:lnTo>
                    <a:pt x="3816" y="5847"/>
                  </a:lnTo>
                  <a:cubicBezTo>
                    <a:pt x="3691" y="5784"/>
                    <a:pt x="3561" y="5726"/>
                    <a:pt x="3426" y="5688"/>
                  </a:cubicBezTo>
                  <a:lnTo>
                    <a:pt x="3426" y="5337"/>
                  </a:lnTo>
                  <a:cubicBezTo>
                    <a:pt x="3426" y="5216"/>
                    <a:pt x="3330" y="5120"/>
                    <a:pt x="3214" y="5120"/>
                  </a:cubicBezTo>
                  <a:lnTo>
                    <a:pt x="2685" y="5120"/>
                  </a:lnTo>
                  <a:lnTo>
                    <a:pt x="2685" y="1295"/>
                  </a:lnTo>
                  <a:lnTo>
                    <a:pt x="10841" y="1295"/>
                  </a:lnTo>
                  <a:cubicBezTo>
                    <a:pt x="11111" y="1280"/>
                    <a:pt x="11111" y="881"/>
                    <a:pt x="10841" y="867"/>
                  </a:cubicBezTo>
                  <a:lnTo>
                    <a:pt x="2329" y="867"/>
                  </a:lnTo>
                  <a:lnTo>
                    <a:pt x="2329" y="434"/>
                  </a:lnTo>
                  <a:close/>
                  <a:moveTo>
                    <a:pt x="13160" y="8046"/>
                  </a:moveTo>
                  <a:lnTo>
                    <a:pt x="13160" y="8479"/>
                  </a:lnTo>
                  <a:lnTo>
                    <a:pt x="5442" y="8479"/>
                  </a:lnTo>
                  <a:cubicBezTo>
                    <a:pt x="5481" y="8440"/>
                    <a:pt x="5505" y="8387"/>
                    <a:pt x="5505" y="8330"/>
                  </a:cubicBezTo>
                  <a:lnTo>
                    <a:pt x="5505" y="8084"/>
                  </a:lnTo>
                  <a:lnTo>
                    <a:pt x="13021" y="8084"/>
                  </a:lnTo>
                  <a:cubicBezTo>
                    <a:pt x="13064" y="8084"/>
                    <a:pt x="13107" y="8070"/>
                    <a:pt x="13146" y="8046"/>
                  </a:cubicBezTo>
                  <a:close/>
                  <a:moveTo>
                    <a:pt x="2998" y="5548"/>
                  </a:moveTo>
                  <a:lnTo>
                    <a:pt x="2998" y="5847"/>
                  </a:lnTo>
                  <a:cubicBezTo>
                    <a:pt x="2998" y="5948"/>
                    <a:pt x="3065" y="6034"/>
                    <a:pt x="3162" y="6058"/>
                  </a:cubicBezTo>
                  <a:cubicBezTo>
                    <a:pt x="3368" y="6102"/>
                    <a:pt x="3561" y="6184"/>
                    <a:pt x="3739" y="6299"/>
                  </a:cubicBezTo>
                  <a:cubicBezTo>
                    <a:pt x="3772" y="6320"/>
                    <a:pt x="3810" y="6331"/>
                    <a:pt x="3848" y="6331"/>
                  </a:cubicBezTo>
                  <a:cubicBezTo>
                    <a:pt x="3904" y="6331"/>
                    <a:pt x="3961" y="6308"/>
                    <a:pt x="4004" y="6265"/>
                  </a:cubicBezTo>
                  <a:lnTo>
                    <a:pt x="4215" y="6054"/>
                  </a:lnTo>
                  <a:lnTo>
                    <a:pt x="4567" y="6405"/>
                  </a:lnTo>
                  <a:lnTo>
                    <a:pt x="4350" y="6617"/>
                  </a:lnTo>
                  <a:cubicBezTo>
                    <a:pt x="4283" y="6689"/>
                    <a:pt x="4268" y="6799"/>
                    <a:pt x="4321" y="6881"/>
                  </a:cubicBezTo>
                  <a:cubicBezTo>
                    <a:pt x="4432" y="7059"/>
                    <a:pt x="4514" y="7252"/>
                    <a:pt x="4562" y="7454"/>
                  </a:cubicBezTo>
                  <a:cubicBezTo>
                    <a:pt x="4586" y="7555"/>
                    <a:pt x="4672" y="7622"/>
                    <a:pt x="4773" y="7622"/>
                  </a:cubicBezTo>
                  <a:lnTo>
                    <a:pt x="5072" y="7622"/>
                  </a:lnTo>
                  <a:lnTo>
                    <a:pt x="5072" y="8118"/>
                  </a:lnTo>
                  <a:lnTo>
                    <a:pt x="4773" y="8118"/>
                  </a:lnTo>
                  <a:cubicBezTo>
                    <a:pt x="4672" y="8118"/>
                    <a:pt x="4586" y="8185"/>
                    <a:pt x="4562" y="8286"/>
                  </a:cubicBezTo>
                  <a:cubicBezTo>
                    <a:pt x="4514" y="8488"/>
                    <a:pt x="4432" y="8681"/>
                    <a:pt x="4321" y="8859"/>
                  </a:cubicBezTo>
                  <a:cubicBezTo>
                    <a:pt x="4268" y="8941"/>
                    <a:pt x="4283" y="9051"/>
                    <a:pt x="4350" y="9124"/>
                  </a:cubicBezTo>
                  <a:lnTo>
                    <a:pt x="4567" y="9335"/>
                  </a:lnTo>
                  <a:lnTo>
                    <a:pt x="4220" y="9687"/>
                  </a:lnTo>
                  <a:lnTo>
                    <a:pt x="4004" y="9475"/>
                  </a:lnTo>
                  <a:cubicBezTo>
                    <a:pt x="3961" y="9432"/>
                    <a:pt x="3904" y="9409"/>
                    <a:pt x="3848" y="9409"/>
                  </a:cubicBezTo>
                  <a:cubicBezTo>
                    <a:pt x="3810" y="9409"/>
                    <a:pt x="3772" y="9420"/>
                    <a:pt x="3739" y="9441"/>
                  </a:cubicBezTo>
                  <a:cubicBezTo>
                    <a:pt x="3561" y="9557"/>
                    <a:pt x="3368" y="9634"/>
                    <a:pt x="3166" y="9682"/>
                  </a:cubicBezTo>
                  <a:cubicBezTo>
                    <a:pt x="3065" y="9706"/>
                    <a:pt x="2998" y="9792"/>
                    <a:pt x="2998" y="9893"/>
                  </a:cubicBezTo>
                  <a:lnTo>
                    <a:pt x="2998" y="10192"/>
                  </a:lnTo>
                  <a:lnTo>
                    <a:pt x="2502" y="10192"/>
                  </a:lnTo>
                  <a:lnTo>
                    <a:pt x="2502" y="9893"/>
                  </a:lnTo>
                  <a:cubicBezTo>
                    <a:pt x="2502" y="9792"/>
                    <a:pt x="2435" y="9706"/>
                    <a:pt x="2334" y="9682"/>
                  </a:cubicBezTo>
                  <a:cubicBezTo>
                    <a:pt x="2132" y="9634"/>
                    <a:pt x="1939" y="9557"/>
                    <a:pt x="1761" y="9441"/>
                  </a:cubicBezTo>
                  <a:cubicBezTo>
                    <a:pt x="1728" y="9420"/>
                    <a:pt x="1690" y="9409"/>
                    <a:pt x="1652" y="9409"/>
                  </a:cubicBezTo>
                  <a:cubicBezTo>
                    <a:pt x="1596" y="9409"/>
                    <a:pt x="1540" y="9432"/>
                    <a:pt x="1497" y="9475"/>
                  </a:cubicBezTo>
                  <a:lnTo>
                    <a:pt x="1280" y="9687"/>
                  </a:lnTo>
                  <a:lnTo>
                    <a:pt x="934" y="9335"/>
                  </a:lnTo>
                  <a:lnTo>
                    <a:pt x="1145" y="9124"/>
                  </a:lnTo>
                  <a:cubicBezTo>
                    <a:pt x="1218" y="9051"/>
                    <a:pt x="1232" y="8941"/>
                    <a:pt x="1174" y="8859"/>
                  </a:cubicBezTo>
                  <a:cubicBezTo>
                    <a:pt x="1064" y="8681"/>
                    <a:pt x="982" y="8488"/>
                    <a:pt x="934" y="8286"/>
                  </a:cubicBezTo>
                  <a:cubicBezTo>
                    <a:pt x="914" y="8185"/>
                    <a:pt x="828" y="8118"/>
                    <a:pt x="727" y="8118"/>
                  </a:cubicBezTo>
                  <a:lnTo>
                    <a:pt x="424" y="8118"/>
                  </a:lnTo>
                  <a:lnTo>
                    <a:pt x="424" y="7622"/>
                  </a:lnTo>
                  <a:lnTo>
                    <a:pt x="727" y="7622"/>
                  </a:lnTo>
                  <a:cubicBezTo>
                    <a:pt x="828" y="7622"/>
                    <a:pt x="914" y="7555"/>
                    <a:pt x="934" y="7454"/>
                  </a:cubicBezTo>
                  <a:cubicBezTo>
                    <a:pt x="982" y="7252"/>
                    <a:pt x="1064" y="7059"/>
                    <a:pt x="1174" y="6881"/>
                  </a:cubicBezTo>
                  <a:cubicBezTo>
                    <a:pt x="1232" y="6799"/>
                    <a:pt x="1218" y="6689"/>
                    <a:pt x="1145" y="6617"/>
                  </a:cubicBezTo>
                  <a:lnTo>
                    <a:pt x="934" y="6405"/>
                  </a:lnTo>
                  <a:lnTo>
                    <a:pt x="1280" y="6054"/>
                  </a:lnTo>
                  <a:lnTo>
                    <a:pt x="1497" y="6265"/>
                  </a:lnTo>
                  <a:cubicBezTo>
                    <a:pt x="1540" y="6308"/>
                    <a:pt x="1596" y="6331"/>
                    <a:pt x="1652" y="6331"/>
                  </a:cubicBezTo>
                  <a:cubicBezTo>
                    <a:pt x="1690" y="6331"/>
                    <a:pt x="1728" y="6320"/>
                    <a:pt x="1761" y="6299"/>
                  </a:cubicBezTo>
                  <a:cubicBezTo>
                    <a:pt x="1939" y="6184"/>
                    <a:pt x="2132" y="6102"/>
                    <a:pt x="2334" y="6058"/>
                  </a:cubicBezTo>
                  <a:cubicBezTo>
                    <a:pt x="2435" y="6034"/>
                    <a:pt x="2502" y="5948"/>
                    <a:pt x="2502" y="5847"/>
                  </a:cubicBezTo>
                  <a:lnTo>
                    <a:pt x="2502" y="5548"/>
                  </a:lnTo>
                  <a:close/>
                  <a:moveTo>
                    <a:pt x="2113" y="1"/>
                  </a:moveTo>
                  <a:cubicBezTo>
                    <a:pt x="1997" y="1"/>
                    <a:pt x="1901" y="97"/>
                    <a:pt x="1901" y="217"/>
                  </a:cubicBezTo>
                  <a:lnTo>
                    <a:pt x="1901" y="1078"/>
                  </a:lnTo>
                  <a:cubicBezTo>
                    <a:pt x="1901" y="1199"/>
                    <a:pt x="1997" y="1295"/>
                    <a:pt x="2113" y="1295"/>
                  </a:cubicBezTo>
                  <a:lnTo>
                    <a:pt x="2252" y="1295"/>
                  </a:lnTo>
                  <a:lnTo>
                    <a:pt x="2252" y="5125"/>
                  </a:lnTo>
                  <a:cubicBezTo>
                    <a:pt x="2151" y="5139"/>
                    <a:pt x="2074" y="5231"/>
                    <a:pt x="2074" y="5332"/>
                  </a:cubicBezTo>
                  <a:lnTo>
                    <a:pt x="2074" y="5688"/>
                  </a:lnTo>
                  <a:cubicBezTo>
                    <a:pt x="1939" y="5726"/>
                    <a:pt x="1805" y="5779"/>
                    <a:pt x="1684" y="5847"/>
                  </a:cubicBezTo>
                  <a:lnTo>
                    <a:pt x="1434" y="5597"/>
                  </a:lnTo>
                  <a:cubicBezTo>
                    <a:pt x="1391" y="5556"/>
                    <a:pt x="1337" y="5535"/>
                    <a:pt x="1283" y="5535"/>
                  </a:cubicBezTo>
                  <a:cubicBezTo>
                    <a:pt x="1228" y="5535"/>
                    <a:pt x="1174" y="5556"/>
                    <a:pt x="1131" y="5597"/>
                  </a:cubicBezTo>
                  <a:lnTo>
                    <a:pt x="481" y="6251"/>
                  </a:lnTo>
                  <a:cubicBezTo>
                    <a:pt x="400" y="6333"/>
                    <a:pt x="400" y="6467"/>
                    <a:pt x="481" y="6554"/>
                  </a:cubicBezTo>
                  <a:lnTo>
                    <a:pt x="727" y="6799"/>
                  </a:lnTo>
                  <a:cubicBezTo>
                    <a:pt x="664" y="6925"/>
                    <a:pt x="607" y="7054"/>
                    <a:pt x="568" y="7189"/>
                  </a:cubicBezTo>
                  <a:lnTo>
                    <a:pt x="217" y="7189"/>
                  </a:lnTo>
                  <a:cubicBezTo>
                    <a:pt x="96" y="7189"/>
                    <a:pt x="0" y="7285"/>
                    <a:pt x="0" y="7406"/>
                  </a:cubicBezTo>
                  <a:lnTo>
                    <a:pt x="0" y="8330"/>
                  </a:lnTo>
                  <a:cubicBezTo>
                    <a:pt x="0" y="8450"/>
                    <a:pt x="96" y="8546"/>
                    <a:pt x="217" y="8546"/>
                  </a:cubicBezTo>
                  <a:lnTo>
                    <a:pt x="568" y="8546"/>
                  </a:lnTo>
                  <a:cubicBezTo>
                    <a:pt x="611" y="8681"/>
                    <a:pt x="664" y="8811"/>
                    <a:pt x="732" y="8936"/>
                  </a:cubicBezTo>
                  <a:lnTo>
                    <a:pt x="481" y="9181"/>
                  </a:lnTo>
                  <a:cubicBezTo>
                    <a:pt x="400" y="9268"/>
                    <a:pt x="400" y="9403"/>
                    <a:pt x="481" y="9484"/>
                  </a:cubicBezTo>
                  <a:lnTo>
                    <a:pt x="1136" y="10139"/>
                  </a:lnTo>
                  <a:cubicBezTo>
                    <a:pt x="1177" y="10180"/>
                    <a:pt x="1231" y="10200"/>
                    <a:pt x="1285" y="10200"/>
                  </a:cubicBezTo>
                  <a:cubicBezTo>
                    <a:pt x="1339" y="10200"/>
                    <a:pt x="1393" y="10180"/>
                    <a:pt x="1434" y="10139"/>
                  </a:cubicBezTo>
                  <a:lnTo>
                    <a:pt x="1684" y="9889"/>
                  </a:lnTo>
                  <a:cubicBezTo>
                    <a:pt x="1809" y="9951"/>
                    <a:pt x="1939" y="10009"/>
                    <a:pt x="2074" y="10047"/>
                  </a:cubicBezTo>
                  <a:lnTo>
                    <a:pt x="2074" y="10399"/>
                  </a:lnTo>
                  <a:cubicBezTo>
                    <a:pt x="2074" y="10519"/>
                    <a:pt x="2170" y="10615"/>
                    <a:pt x="2291" y="10615"/>
                  </a:cubicBezTo>
                  <a:lnTo>
                    <a:pt x="3214" y="10615"/>
                  </a:lnTo>
                  <a:cubicBezTo>
                    <a:pt x="3330" y="10615"/>
                    <a:pt x="3426" y="10519"/>
                    <a:pt x="3426" y="10399"/>
                  </a:cubicBezTo>
                  <a:lnTo>
                    <a:pt x="3426" y="10047"/>
                  </a:lnTo>
                  <a:cubicBezTo>
                    <a:pt x="3561" y="10009"/>
                    <a:pt x="3691" y="9951"/>
                    <a:pt x="3816" y="9889"/>
                  </a:cubicBezTo>
                  <a:lnTo>
                    <a:pt x="4066" y="10139"/>
                  </a:lnTo>
                  <a:cubicBezTo>
                    <a:pt x="4107" y="10180"/>
                    <a:pt x="4161" y="10200"/>
                    <a:pt x="4215" y="10200"/>
                  </a:cubicBezTo>
                  <a:cubicBezTo>
                    <a:pt x="4269" y="10200"/>
                    <a:pt x="4324" y="10180"/>
                    <a:pt x="4364" y="10139"/>
                  </a:cubicBezTo>
                  <a:lnTo>
                    <a:pt x="5019" y="9484"/>
                  </a:lnTo>
                  <a:cubicBezTo>
                    <a:pt x="5101" y="9403"/>
                    <a:pt x="5101" y="9268"/>
                    <a:pt x="5019" y="9181"/>
                  </a:cubicBezTo>
                  <a:lnTo>
                    <a:pt x="4769" y="8936"/>
                  </a:lnTo>
                  <a:lnTo>
                    <a:pt x="4783" y="8907"/>
                  </a:lnTo>
                  <a:lnTo>
                    <a:pt x="13372" y="8907"/>
                  </a:lnTo>
                  <a:cubicBezTo>
                    <a:pt x="13488" y="8907"/>
                    <a:pt x="13584" y="8811"/>
                    <a:pt x="13584" y="8690"/>
                  </a:cubicBezTo>
                  <a:lnTo>
                    <a:pt x="13584" y="7829"/>
                  </a:lnTo>
                  <a:cubicBezTo>
                    <a:pt x="13584" y="7714"/>
                    <a:pt x="13488" y="7617"/>
                    <a:pt x="13372" y="7617"/>
                  </a:cubicBezTo>
                  <a:lnTo>
                    <a:pt x="13233" y="7617"/>
                  </a:lnTo>
                  <a:lnTo>
                    <a:pt x="13233" y="1295"/>
                  </a:lnTo>
                  <a:lnTo>
                    <a:pt x="13372" y="1295"/>
                  </a:lnTo>
                  <a:cubicBezTo>
                    <a:pt x="13492" y="1295"/>
                    <a:pt x="13589" y="1199"/>
                    <a:pt x="13589" y="1078"/>
                  </a:cubicBezTo>
                  <a:lnTo>
                    <a:pt x="13589" y="217"/>
                  </a:lnTo>
                  <a:cubicBezTo>
                    <a:pt x="13589" y="97"/>
                    <a:pt x="13492" y="1"/>
                    <a:pt x="13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83"/>
            <p:cNvSpPr/>
            <p:nvPr/>
          </p:nvSpPr>
          <p:spPr>
            <a:xfrm>
              <a:off x="6810880" y="4455740"/>
              <a:ext cx="33833" cy="71706"/>
            </a:xfrm>
            <a:custGeom>
              <a:avLst/>
              <a:gdLst/>
              <a:ahLst/>
              <a:cxnLst/>
              <a:rect l="l" t="t" r="r" b="b"/>
              <a:pathLst>
                <a:path w="1290" h="2734" extrusionOk="0">
                  <a:moveTo>
                    <a:pt x="861" y="429"/>
                  </a:moveTo>
                  <a:lnTo>
                    <a:pt x="861" y="2300"/>
                  </a:lnTo>
                  <a:lnTo>
                    <a:pt x="428" y="2300"/>
                  </a:lnTo>
                  <a:lnTo>
                    <a:pt x="428" y="429"/>
                  </a:lnTo>
                  <a:close/>
                  <a:moveTo>
                    <a:pt x="217" y="0"/>
                  </a:moveTo>
                  <a:cubicBezTo>
                    <a:pt x="96" y="0"/>
                    <a:pt x="0" y="97"/>
                    <a:pt x="0" y="217"/>
                  </a:cubicBezTo>
                  <a:lnTo>
                    <a:pt x="0" y="2517"/>
                  </a:lnTo>
                  <a:cubicBezTo>
                    <a:pt x="0" y="2637"/>
                    <a:pt x="96" y="2733"/>
                    <a:pt x="217" y="2733"/>
                  </a:cubicBezTo>
                  <a:lnTo>
                    <a:pt x="1078" y="2733"/>
                  </a:lnTo>
                  <a:cubicBezTo>
                    <a:pt x="1193" y="2733"/>
                    <a:pt x="1290" y="2637"/>
                    <a:pt x="1290" y="2517"/>
                  </a:cubicBezTo>
                  <a:lnTo>
                    <a:pt x="1290" y="217"/>
                  </a:lnTo>
                  <a:cubicBezTo>
                    <a:pt x="1290" y="97"/>
                    <a:pt x="1193"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83"/>
            <p:cNvSpPr/>
            <p:nvPr/>
          </p:nvSpPr>
          <p:spPr>
            <a:xfrm>
              <a:off x="6851245" y="4428359"/>
              <a:ext cx="33991" cy="99087"/>
            </a:xfrm>
            <a:custGeom>
              <a:avLst/>
              <a:gdLst/>
              <a:ahLst/>
              <a:cxnLst/>
              <a:rect l="l" t="t" r="r" b="b"/>
              <a:pathLst>
                <a:path w="1296" h="3778" extrusionOk="0">
                  <a:moveTo>
                    <a:pt x="867" y="428"/>
                  </a:moveTo>
                  <a:lnTo>
                    <a:pt x="867" y="3344"/>
                  </a:lnTo>
                  <a:lnTo>
                    <a:pt x="434" y="3344"/>
                  </a:lnTo>
                  <a:lnTo>
                    <a:pt x="434" y="428"/>
                  </a:lnTo>
                  <a:close/>
                  <a:moveTo>
                    <a:pt x="217" y="0"/>
                  </a:moveTo>
                  <a:cubicBezTo>
                    <a:pt x="97" y="0"/>
                    <a:pt x="1" y="96"/>
                    <a:pt x="1" y="217"/>
                  </a:cubicBezTo>
                  <a:lnTo>
                    <a:pt x="1" y="3561"/>
                  </a:lnTo>
                  <a:cubicBezTo>
                    <a:pt x="1" y="3681"/>
                    <a:pt x="97" y="3777"/>
                    <a:pt x="217" y="3777"/>
                  </a:cubicBezTo>
                  <a:lnTo>
                    <a:pt x="1079" y="3777"/>
                  </a:lnTo>
                  <a:cubicBezTo>
                    <a:pt x="1199" y="3777"/>
                    <a:pt x="1295" y="3681"/>
                    <a:pt x="1295" y="3561"/>
                  </a:cubicBezTo>
                  <a:lnTo>
                    <a:pt x="1295" y="217"/>
                  </a:lnTo>
                  <a:cubicBezTo>
                    <a:pt x="1295" y="96"/>
                    <a:pt x="1199" y="0"/>
                    <a:pt x="10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83"/>
            <p:cNvSpPr/>
            <p:nvPr/>
          </p:nvSpPr>
          <p:spPr>
            <a:xfrm>
              <a:off x="6891766" y="4442600"/>
              <a:ext cx="33833" cy="84846"/>
            </a:xfrm>
            <a:custGeom>
              <a:avLst/>
              <a:gdLst/>
              <a:ahLst/>
              <a:cxnLst/>
              <a:rect l="l" t="t" r="r" b="b"/>
              <a:pathLst>
                <a:path w="1290" h="3235" extrusionOk="0">
                  <a:moveTo>
                    <a:pt x="862" y="429"/>
                  </a:moveTo>
                  <a:lnTo>
                    <a:pt x="862" y="2801"/>
                  </a:lnTo>
                  <a:lnTo>
                    <a:pt x="429" y="2801"/>
                  </a:lnTo>
                  <a:lnTo>
                    <a:pt x="429" y="429"/>
                  </a:lnTo>
                  <a:close/>
                  <a:moveTo>
                    <a:pt x="212" y="1"/>
                  </a:moveTo>
                  <a:cubicBezTo>
                    <a:pt x="97" y="1"/>
                    <a:pt x="0" y="97"/>
                    <a:pt x="0" y="217"/>
                  </a:cubicBezTo>
                  <a:lnTo>
                    <a:pt x="0" y="3018"/>
                  </a:lnTo>
                  <a:cubicBezTo>
                    <a:pt x="0" y="3138"/>
                    <a:pt x="97" y="3234"/>
                    <a:pt x="212" y="3234"/>
                  </a:cubicBezTo>
                  <a:lnTo>
                    <a:pt x="1078" y="3234"/>
                  </a:lnTo>
                  <a:cubicBezTo>
                    <a:pt x="1194" y="3234"/>
                    <a:pt x="1290" y="3138"/>
                    <a:pt x="1290" y="3018"/>
                  </a:cubicBezTo>
                  <a:lnTo>
                    <a:pt x="1290" y="217"/>
                  </a:lnTo>
                  <a:cubicBezTo>
                    <a:pt x="1290"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0" name="Google Shape;16550;p83"/>
            <p:cNvSpPr/>
            <p:nvPr/>
          </p:nvSpPr>
          <p:spPr>
            <a:xfrm>
              <a:off x="6932156" y="4396046"/>
              <a:ext cx="33965" cy="131400"/>
            </a:xfrm>
            <a:custGeom>
              <a:avLst/>
              <a:gdLst/>
              <a:ahLst/>
              <a:cxnLst/>
              <a:rect l="l" t="t" r="r" b="b"/>
              <a:pathLst>
                <a:path w="1295" h="5010" extrusionOk="0">
                  <a:moveTo>
                    <a:pt x="862" y="433"/>
                  </a:moveTo>
                  <a:lnTo>
                    <a:pt x="862" y="4581"/>
                  </a:lnTo>
                  <a:lnTo>
                    <a:pt x="428" y="4581"/>
                  </a:lnTo>
                  <a:lnTo>
                    <a:pt x="428" y="433"/>
                  </a:lnTo>
                  <a:close/>
                  <a:moveTo>
                    <a:pt x="217" y="0"/>
                  </a:moveTo>
                  <a:cubicBezTo>
                    <a:pt x="96" y="0"/>
                    <a:pt x="0" y="97"/>
                    <a:pt x="0" y="217"/>
                  </a:cubicBezTo>
                  <a:lnTo>
                    <a:pt x="0" y="4793"/>
                  </a:lnTo>
                  <a:cubicBezTo>
                    <a:pt x="0" y="4913"/>
                    <a:pt x="96" y="5009"/>
                    <a:pt x="217" y="5009"/>
                  </a:cubicBezTo>
                  <a:lnTo>
                    <a:pt x="1078" y="5009"/>
                  </a:lnTo>
                  <a:cubicBezTo>
                    <a:pt x="1198" y="5009"/>
                    <a:pt x="1295" y="4913"/>
                    <a:pt x="1295" y="4793"/>
                  </a:cubicBezTo>
                  <a:lnTo>
                    <a:pt x="1295" y="217"/>
                  </a:lnTo>
                  <a:cubicBezTo>
                    <a:pt x="1295" y="97"/>
                    <a:pt x="1198" y="0"/>
                    <a:pt x="10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1" name="Google Shape;16551;p83"/>
            <p:cNvSpPr/>
            <p:nvPr/>
          </p:nvSpPr>
          <p:spPr>
            <a:xfrm>
              <a:off x="6736526" y="4410183"/>
              <a:ext cx="45610" cy="11383"/>
            </a:xfrm>
            <a:custGeom>
              <a:avLst/>
              <a:gdLst/>
              <a:ahLst/>
              <a:cxnLst/>
              <a:rect l="l" t="t" r="r" b="b"/>
              <a:pathLst>
                <a:path w="1739" h="434" extrusionOk="0">
                  <a:moveTo>
                    <a:pt x="286" y="0"/>
                  </a:moveTo>
                  <a:cubicBezTo>
                    <a:pt x="1" y="0"/>
                    <a:pt x="1" y="434"/>
                    <a:pt x="286" y="434"/>
                  </a:cubicBezTo>
                  <a:cubicBezTo>
                    <a:pt x="290" y="434"/>
                    <a:pt x="295" y="434"/>
                    <a:pt x="299" y="433"/>
                  </a:cubicBezTo>
                  <a:lnTo>
                    <a:pt x="1445" y="433"/>
                  </a:lnTo>
                  <a:cubicBezTo>
                    <a:pt x="1449" y="434"/>
                    <a:pt x="1454" y="434"/>
                    <a:pt x="1458" y="434"/>
                  </a:cubicBezTo>
                  <a:cubicBezTo>
                    <a:pt x="1738" y="434"/>
                    <a:pt x="1738" y="0"/>
                    <a:pt x="1458" y="0"/>
                  </a:cubicBezTo>
                  <a:cubicBezTo>
                    <a:pt x="1454" y="0"/>
                    <a:pt x="1449" y="0"/>
                    <a:pt x="1445" y="0"/>
                  </a:cubicBezTo>
                  <a:lnTo>
                    <a:pt x="299" y="0"/>
                  </a:lnTo>
                  <a:cubicBezTo>
                    <a:pt x="295" y="0"/>
                    <a:pt x="290"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83"/>
            <p:cNvSpPr/>
            <p:nvPr/>
          </p:nvSpPr>
          <p:spPr>
            <a:xfrm>
              <a:off x="6736526" y="4428096"/>
              <a:ext cx="62002" cy="11278"/>
            </a:xfrm>
            <a:custGeom>
              <a:avLst/>
              <a:gdLst/>
              <a:ahLst/>
              <a:cxnLst/>
              <a:rect l="l" t="t" r="r" b="b"/>
              <a:pathLst>
                <a:path w="2364" h="430" extrusionOk="0">
                  <a:moveTo>
                    <a:pt x="281" y="0"/>
                  </a:moveTo>
                  <a:cubicBezTo>
                    <a:pt x="1" y="0"/>
                    <a:pt x="2" y="429"/>
                    <a:pt x="286" y="429"/>
                  </a:cubicBezTo>
                  <a:cubicBezTo>
                    <a:pt x="290" y="429"/>
                    <a:pt x="295" y="429"/>
                    <a:pt x="299" y="429"/>
                  </a:cubicBezTo>
                  <a:lnTo>
                    <a:pt x="2070" y="429"/>
                  </a:lnTo>
                  <a:cubicBezTo>
                    <a:pt x="2075" y="429"/>
                    <a:pt x="2079" y="429"/>
                    <a:pt x="2084" y="429"/>
                  </a:cubicBezTo>
                  <a:cubicBezTo>
                    <a:pt x="2362" y="429"/>
                    <a:pt x="2364" y="0"/>
                    <a:pt x="2088" y="0"/>
                  </a:cubicBezTo>
                  <a:cubicBezTo>
                    <a:pt x="2082" y="0"/>
                    <a:pt x="2076" y="0"/>
                    <a:pt x="2070" y="1"/>
                  </a:cubicBezTo>
                  <a:lnTo>
                    <a:pt x="299" y="1"/>
                  </a:lnTo>
                  <a:cubicBezTo>
                    <a:pt x="293" y="0"/>
                    <a:pt x="287" y="0"/>
                    <a:pt x="2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83"/>
            <p:cNvSpPr/>
            <p:nvPr/>
          </p:nvSpPr>
          <p:spPr>
            <a:xfrm>
              <a:off x="6737286" y="4445774"/>
              <a:ext cx="60612" cy="11252"/>
            </a:xfrm>
            <a:custGeom>
              <a:avLst/>
              <a:gdLst/>
              <a:ahLst/>
              <a:cxnLst/>
              <a:rect l="l" t="t" r="r" b="b"/>
              <a:pathLst>
                <a:path w="2311" h="429" extrusionOk="0">
                  <a:moveTo>
                    <a:pt x="270" y="0"/>
                  </a:moveTo>
                  <a:cubicBezTo>
                    <a:pt x="1" y="15"/>
                    <a:pt x="1" y="414"/>
                    <a:pt x="270" y="428"/>
                  </a:cubicBezTo>
                  <a:lnTo>
                    <a:pt x="2041" y="428"/>
                  </a:lnTo>
                  <a:cubicBezTo>
                    <a:pt x="2311" y="414"/>
                    <a:pt x="2311" y="15"/>
                    <a:pt x="20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83"/>
            <p:cNvSpPr/>
            <p:nvPr/>
          </p:nvSpPr>
          <p:spPr>
            <a:xfrm>
              <a:off x="6737286" y="4463556"/>
              <a:ext cx="60612" cy="11252"/>
            </a:xfrm>
            <a:custGeom>
              <a:avLst/>
              <a:gdLst/>
              <a:ahLst/>
              <a:cxnLst/>
              <a:rect l="l" t="t" r="r" b="b"/>
              <a:pathLst>
                <a:path w="2311" h="429" extrusionOk="0">
                  <a:moveTo>
                    <a:pt x="270" y="1"/>
                  </a:moveTo>
                  <a:cubicBezTo>
                    <a:pt x="1" y="10"/>
                    <a:pt x="1" y="415"/>
                    <a:pt x="270" y="429"/>
                  </a:cubicBezTo>
                  <a:lnTo>
                    <a:pt x="2041" y="429"/>
                  </a:lnTo>
                  <a:cubicBezTo>
                    <a:pt x="2311" y="415"/>
                    <a:pt x="2311" y="10"/>
                    <a:pt x="2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83"/>
            <p:cNvSpPr/>
            <p:nvPr/>
          </p:nvSpPr>
          <p:spPr>
            <a:xfrm>
              <a:off x="6680766" y="4514280"/>
              <a:ext cx="39027" cy="70080"/>
            </a:xfrm>
            <a:custGeom>
              <a:avLst/>
              <a:gdLst/>
              <a:ahLst/>
              <a:cxnLst/>
              <a:rect l="l" t="t" r="r" b="b"/>
              <a:pathLst>
                <a:path w="1488" h="2672" extrusionOk="0">
                  <a:moveTo>
                    <a:pt x="1429" y="2662"/>
                  </a:moveTo>
                  <a:lnTo>
                    <a:pt x="1425" y="2663"/>
                  </a:lnTo>
                  <a:lnTo>
                    <a:pt x="1425" y="2663"/>
                  </a:lnTo>
                  <a:lnTo>
                    <a:pt x="1439" y="2662"/>
                  </a:lnTo>
                  <a:close/>
                  <a:moveTo>
                    <a:pt x="1340" y="1"/>
                  </a:moveTo>
                  <a:cubicBezTo>
                    <a:pt x="602" y="1"/>
                    <a:pt x="0" y="604"/>
                    <a:pt x="0" y="1343"/>
                  </a:cubicBezTo>
                  <a:lnTo>
                    <a:pt x="0" y="1416"/>
                  </a:lnTo>
                  <a:lnTo>
                    <a:pt x="0" y="1440"/>
                  </a:lnTo>
                  <a:cubicBezTo>
                    <a:pt x="0" y="1459"/>
                    <a:pt x="0" y="1478"/>
                    <a:pt x="5" y="1497"/>
                  </a:cubicBezTo>
                  <a:lnTo>
                    <a:pt x="5" y="1522"/>
                  </a:lnTo>
                  <a:cubicBezTo>
                    <a:pt x="5" y="1541"/>
                    <a:pt x="10" y="1560"/>
                    <a:pt x="15" y="1579"/>
                  </a:cubicBezTo>
                  <a:lnTo>
                    <a:pt x="15" y="1594"/>
                  </a:lnTo>
                  <a:cubicBezTo>
                    <a:pt x="24" y="1647"/>
                    <a:pt x="39" y="1695"/>
                    <a:pt x="53" y="1748"/>
                  </a:cubicBezTo>
                  <a:lnTo>
                    <a:pt x="53" y="1752"/>
                  </a:lnTo>
                  <a:cubicBezTo>
                    <a:pt x="58" y="1772"/>
                    <a:pt x="68" y="1796"/>
                    <a:pt x="77" y="1815"/>
                  </a:cubicBezTo>
                  <a:lnTo>
                    <a:pt x="82" y="1834"/>
                  </a:lnTo>
                  <a:lnTo>
                    <a:pt x="96" y="1863"/>
                  </a:lnTo>
                  <a:lnTo>
                    <a:pt x="101" y="1873"/>
                  </a:lnTo>
                  <a:cubicBezTo>
                    <a:pt x="202" y="2109"/>
                    <a:pt x="366" y="2311"/>
                    <a:pt x="578" y="2450"/>
                  </a:cubicBezTo>
                  <a:lnTo>
                    <a:pt x="582" y="2455"/>
                  </a:lnTo>
                  <a:lnTo>
                    <a:pt x="631" y="2484"/>
                  </a:lnTo>
                  <a:lnTo>
                    <a:pt x="645" y="2493"/>
                  </a:lnTo>
                  <a:lnTo>
                    <a:pt x="650" y="2493"/>
                  </a:lnTo>
                  <a:lnTo>
                    <a:pt x="684" y="2513"/>
                  </a:lnTo>
                  <a:lnTo>
                    <a:pt x="698" y="2522"/>
                  </a:lnTo>
                  <a:lnTo>
                    <a:pt x="703" y="2522"/>
                  </a:lnTo>
                  <a:lnTo>
                    <a:pt x="717" y="2532"/>
                  </a:lnTo>
                  <a:lnTo>
                    <a:pt x="746" y="2546"/>
                  </a:lnTo>
                  <a:lnTo>
                    <a:pt x="751" y="2546"/>
                  </a:lnTo>
                  <a:cubicBezTo>
                    <a:pt x="789" y="2566"/>
                    <a:pt x="828" y="2580"/>
                    <a:pt x="871" y="2595"/>
                  </a:cubicBezTo>
                  <a:lnTo>
                    <a:pt x="876" y="2595"/>
                  </a:lnTo>
                  <a:lnTo>
                    <a:pt x="924" y="2614"/>
                  </a:lnTo>
                  <a:cubicBezTo>
                    <a:pt x="967" y="2628"/>
                    <a:pt x="1006" y="2638"/>
                    <a:pt x="1044" y="2647"/>
                  </a:cubicBezTo>
                  <a:lnTo>
                    <a:pt x="1078" y="2647"/>
                  </a:lnTo>
                  <a:lnTo>
                    <a:pt x="1112" y="2657"/>
                  </a:lnTo>
                  <a:lnTo>
                    <a:pt x="1117" y="2657"/>
                  </a:lnTo>
                  <a:lnTo>
                    <a:pt x="1179" y="2662"/>
                  </a:lnTo>
                  <a:lnTo>
                    <a:pt x="1194" y="2662"/>
                  </a:lnTo>
                  <a:lnTo>
                    <a:pt x="1237" y="2667"/>
                  </a:lnTo>
                  <a:lnTo>
                    <a:pt x="1362" y="2667"/>
                  </a:lnTo>
                  <a:lnTo>
                    <a:pt x="1338" y="2662"/>
                  </a:lnTo>
                  <a:lnTo>
                    <a:pt x="1328" y="2662"/>
                  </a:lnTo>
                  <a:cubicBezTo>
                    <a:pt x="1285" y="2652"/>
                    <a:pt x="1246" y="2643"/>
                    <a:pt x="1208" y="2628"/>
                  </a:cubicBezTo>
                  <a:lnTo>
                    <a:pt x="1434" y="2460"/>
                  </a:lnTo>
                  <a:cubicBezTo>
                    <a:pt x="842" y="2378"/>
                    <a:pt x="554" y="1757"/>
                    <a:pt x="554" y="1757"/>
                  </a:cubicBezTo>
                  <a:cubicBezTo>
                    <a:pt x="554" y="1757"/>
                    <a:pt x="473" y="1725"/>
                    <a:pt x="400" y="1725"/>
                  </a:cubicBezTo>
                  <a:cubicBezTo>
                    <a:pt x="371" y="1725"/>
                    <a:pt x="344" y="1729"/>
                    <a:pt x="323" y="1743"/>
                  </a:cubicBezTo>
                  <a:cubicBezTo>
                    <a:pt x="308" y="1695"/>
                    <a:pt x="294" y="1647"/>
                    <a:pt x="284" y="1599"/>
                  </a:cubicBezTo>
                  <a:lnTo>
                    <a:pt x="284" y="1584"/>
                  </a:lnTo>
                  <a:cubicBezTo>
                    <a:pt x="284" y="1565"/>
                    <a:pt x="279" y="1541"/>
                    <a:pt x="275" y="1522"/>
                  </a:cubicBezTo>
                  <a:lnTo>
                    <a:pt x="275" y="1502"/>
                  </a:lnTo>
                  <a:cubicBezTo>
                    <a:pt x="275" y="1483"/>
                    <a:pt x="275" y="1464"/>
                    <a:pt x="270" y="1445"/>
                  </a:cubicBezTo>
                  <a:lnTo>
                    <a:pt x="270" y="1420"/>
                  </a:lnTo>
                  <a:lnTo>
                    <a:pt x="270" y="1348"/>
                  </a:lnTo>
                  <a:lnTo>
                    <a:pt x="270" y="1343"/>
                  </a:lnTo>
                  <a:cubicBezTo>
                    <a:pt x="270" y="651"/>
                    <a:pt x="799" y="73"/>
                    <a:pt x="1487" y="6"/>
                  </a:cubicBezTo>
                  <a:cubicBezTo>
                    <a:pt x="1444" y="1"/>
                    <a:pt x="1400" y="1"/>
                    <a:pt x="1357" y="1"/>
                  </a:cubicBezTo>
                  <a:cubicBezTo>
                    <a:pt x="1351" y="1"/>
                    <a:pt x="1345" y="1"/>
                    <a:pt x="1340" y="1"/>
                  </a:cubicBezTo>
                  <a:close/>
                  <a:moveTo>
                    <a:pt x="1425" y="2663"/>
                  </a:moveTo>
                  <a:lnTo>
                    <a:pt x="1391" y="2667"/>
                  </a:lnTo>
                  <a:lnTo>
                    <a:pt x="1362" y="2667"/>
                  </a:lnTo>
                  <a:lnTo>
                    <a:pt x="1396" y="2672"/>
                  </a:lnTo>
                  <a:lnTo>
                    <a:pt x="1400" y="2672"/>
                  </a:lnTo>
                  <a:lnTo>
                    <a:pt x="1425" y="2663"/>
                  </a:ln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83"/>
            <p:cNvSpPr/>
            <p:nvPr/>
          </p:nvSpPr>
          <p:spPr>
            <a:xfrm>
              <a:off x="6687323" y="4514332"/>
              <a:ext cx="77004" cy="70395"/>
            </a:xfrm>
            <a:custGeom>
              <a:avLst/>
              <a:gdLst/>
              <a:ahLst/>
              <a:cxnLst/>
              <a:rect l="l" t="t" r="r" b="b"/>
              <a:pathLst>
                <a:path w="2936" h="2684" extrusionOk="0">
                  <a:moveTo>
                    <a:pt x="1345" y="1"/>
                  </a:moveTo>
                  <a:cubicBezTo>
                    <a:pt x="643" y="1"/>
                    <a:pt x="4" y="565"/>
                    <a:pt x="0" y="1346"/>
                  </a:cubicBezTo>
                  <a:cubicBezTo>
                    <a:pt x="0" y="1640"/>
                    <a:pt x="97" y="1924"/>
                    <a:pt x="275" y="2155"/>
                  </a:cubicBezTo>
                  <a:cubicBezTo>
                    <a:pt x="322" y="2215"/>
                    <a:pt x="382" y="2241"/>
                    <a:pt x="440" y="2241"/>
                  </a:cubicBezTo>
                  <a:cubicBezTo>
                    <a:pt x="593" y="2241"/>
                    <a:pt x="735" y="2064"/>
                    <a:pt x="616" y="1900"/>
                  </a:cubicBezTo>
                  <a:cubicBezTo>
                    <a:pt x="149" y="1280"/>
                    <a:pt x="613" y="429"/>
                    <a:pt x="1339" y="429"/>
                  </a:cubicBezTo>
                  <a:cubicBezTo>
                    <a:pt x="1391" y="429"/>
                    <a:pt x="1443" y="433"/>
                    <a:pt x="1497" y="442"/>
                  </a:cubicBezTo>
                  <a:cubicBezTo>
                    <a:pt x="2315" y="581"/>
                    <a:pt x="2546" y="1645"/>
                    <a:pt x="1858" y="2107"/>
                  </a:cubicBezTo>
                  <a:lnTo>
                    <a:pt x="1824" y="2126"/>
                  </a:lnTo>
                  <a:lnTo>
                    <a:pt x="1814" y="2131"/>
                  </a:lnTo>
                  <a:lnTo>
                    <a:pt x="1790" y="2145"/>
                  </a:lnTo>
                  <a:lnTo>
                    <a:pt x="1776" y="2155"/>
                  </a:lnTo>
                  <a:lnTo>
                    <a:pt x="1742" y="2169"/>
                  </a:lnTo>
                  <a:lnTo>
                    <a:pt x="1709" y="2188"/>
                  </a:lnTo>
                  <a:lnTo>
                    <a:pt x="1694" y="2193"/>
                  </a:lnTo>
                  <a:lnTo>
                    <a:pt x="1670" y="2203"/>
                  </a:lnTo>
                  <a:lnTo>
                    <a:pt x="1660" y="2208"/>
                  </a:lnTo>
                  <a:lnTo>
                    <a:pt x="1622" y="2217"/>
                  </a:lnTo>
                  <a:lnTo>
                    <a:pt x="1584" y="2232"/>
                  </a:lnTo>
                  <a:lnTo>
                    <a:pt x="1574" y="2232"/>
                  </a:lnTo>
                  <a:lnTo>
                    <a:pt x="1545" y="2236"/>
                  </a:lnTo>
                  <a:lnTo>
                    <a:pt x="1531" y="2236"/>
                  </a:lnTo>
                  <a:lnTo>
                    <a:pt x="1492" y="2241"/>
                  </a:lnTo>
                  <a:lnTo>
                    <a:pt x="1487" y="2241"/>
                  </a:lnTo>
                  <a:lnTo>
                    <a:pt x="1449" y="2246"/>
                  </a:lnTo>
                  <a:lnTo>
                    <a:pt x="1252" y="2246"/>
                  </a:lnTo>
                  <a:lnTo>
                    <a:pt x="1213" y="2241"/>
                  </a:lnTo>
                  <a:lnTo>
                    <a:pt x="1170" y="2236"/>
                  </a:lnTo>
                  <a:lnTo>
                    <a:pt x="1160" y="2236"/>
                  </a:lnTo>
                  <a:lnTo>
                    <a:pt x="1131" y="2227"/>
                  </a:lnTo>
                  <a:lnTo>
                    <a:pt x="1117" y="2227"/>
                  </a:lnTo>
                  <a:lnTo>
                    <a:pt x="1083" y="2217"/>
                  </a:lnTo>
                  <a:lnTo>
                    <a:pt x="1045" y="2208"/>
                  </a:lnTo>
                  <a:lnTo>
                    <a:pt x="1035" y="2203"/>
                  </a:lnTo>
                  <a:cubicBezTo>
                    <a:pt x="1010" y="2193"/>
                    <a:pt x="984" y="2188"/>
                    <a:pt x="959" y="2188"/>
                  </a:cubicBezTo>
                  <a:cubicBezTo>
                    <a:pt x="872" y="2188"/>
                    <a:pt x="789" y="2242"/>
                    <a:pt x="756" y="2328"/>
                  </a:cubicBezTo>
                  <a:cubicBezTo>
                    <a:pt x="717" y="2439"/>
                    <a:pt x="770" y="2564"/>
                    <a:pt x="886" y="2602"/>
                  </a:cubicBezTo>
                  <a:lnTo>
                    <a:pt x="900" y="2607"/>
                  </a:lnTo>
                  <a:lnTo>
                    <a:pt x="953" y="2626"/>
                  </a:lnTo>
                  <a:lnTo>
                    <a:pt x="1011" y="2645"/>
                  </a:lnTo>
                  <a:lnTo>
                    <a:pt x="1025" y="2645"/>
                  </a:lnTo>
                  <a:lnTo>
                    <a:pt x="1069" y="2660"/>
                  </a:lnTo>
                  <a:lnTo>
                    <a:pt x="1088" y="2660"/>
                  </a:lnTo>
                  <a:lnTo>
                    <a:pt x="1146" y="2670"/>
                  </a:lnTo>
                  <a:lnTo>
                    <a:pt x="1150" y="2670"/>
                  </a:lnTo>
                  <a:lnTo>
                    <a:pt x="1208" y="2679"/>
                  </a:lnTo>
                  <a:lnTo>
                    <a:pt x="1227" y="2679"/>
                  </a:lnTo>
                  <a:lnTo>
                    <a:pt x="1271" y="2684"/>
                  </a:lnTo>
                  <a:lnTo>
                    <a:pt x="1425" y="2684"/>
                  </a:lnTo>
                  <a:lnTo>
                    <a:pt x="1473" y="2679"/>
                  </a:lnTo>
                  <a:lnTo>
                    <a:pt x="1487" y="2679"/>
                  </a:lnTo>
                  <a:lnTo>
                    <a:pt x="1550" y="2670"/>
                  </a:lnTo>
                  <a:lnTo>
                    <a:pt x="1608" y="2660"/>
                  </a:lnTo>
                  <a:lnTo>
                    <a:pt x="1627" y="2660"/>
                  </a:lnTo>
                  <a:lnTo>
                    <a:pt x="1670" y="2645"/>
                  </a:lnTo>
                  <a:lnTo>
                    <a:pt x="1689" y="2645"/>
                  </a:lnTo>
                  <a:lnTo>
                    <a:pt x="1742" y="2626"/>
                  </a:lnTo>
                  <a:lnTo>
                    <a:pt x="1747" y="2626"/>
                  </a:lnTo>
                  <a:lnTo>
                    <a:pt x="1800" y="2607"/>
                  </a:lnTo>
                  <a:lnTo>
                    <a:pt x="1819" y="2602"/>
                  </a:lnTo>
                  <a:lnTo>
                    <a:pt x="1858" y="2588"/>
                  </a:lnTo>
                  <a:lnTo>
                    <a:pt x="1877" y="2578"/>
                  </a:lnTo>
                  <a:lnTo>
                    <a:pt x="1925" y="2554"/>
                  </a:lnTo>
                  <a:lnTo>
                    <a:pt x="1930" y="2554"/>
                  </a:lnTo>
                  <a:lnTo>
                    <a:pt x="1983" y="2530"/>
                  </a:lnTo>
                  <a:lnTo>
                    <a:pt x="1997" y="2520"/>
                  </a:lnTo>
                  <a:lnTo>
                    <a:pt x="2036" y="2501"/>
                  </a:lnTo>
                  <a:lnTo>
                    <a:pt x="2050" y="2491"/>
                  </a:lnTo>
                  <a:lnTo>
                    <a:pt x="2094" y="2463"/>
                  </a:lnTo>
                  <a:cubicBezTo>
                    <a:pt x="2936" y="1895"/>
                    <a:pt x="2873" y="639"/>
                    <a:pt x="1978" y="163"/>
                  </a:cubicBezTo>
                  <a:cubicBezTo>
                    <a:pt x="1772" y="52"/>
                    <a:pt x="1555"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7" name="Google Shape;16557;p83"/>
          <p:cNvGrpSpPr/>
          <p:nvPr/>
        </p:nvGrpSpPr>
        <p:grpSpPr>
          <a:xfrm>
            <a:off x="5787274" y="4124003"/>
            <a:ext cx="322572" cy="321208"/>
            <a:chOff x="5787274" y="4308578"/>
            <a:chExt cx="322572" cy="321208"/>
          </a:xfrm>
        </p:grpSpPr>
        <p:sp>
          <p:nvSpPr>
            <p:cNvPr id="16558" name="Google Shape;16558;p83"/>
            <p:cNvSpPr/>
            <p:nvPr/>
          </p:nvSpPr>
          <p:spPr>
            <a:xfrm>
              <a:off x="5791942" y="4496865"/>
              <a:ext cx="56678" cy="128252"/>
            </a:xfrm>
            <a:custGeom>
              <a:avLst/>
              <a:gdLst/>
              <a:ahLst/>
              <a:cxnLst/>
              <a:rect l="l" t="t" r="r" b="b"/>
              <a:pathLst>
                <a:path w="2161" h="4890" extrusionOk="0">
                  <a:moveTo>
                    <a:pt x="308" y="1"/>
                  </a:moveTo>
                  <a:cubicBezTo>
                    <a:pt x="140" y="1"/>
                    <a:pt x="0" y="141"/>
                    <a:pt x="0" y="309"/>
                  </a:cubicBezTo>
                  <a:lnTo>
                    <a:pt x="0" y="4890"/>
                  </a:lnTo>
                  <a:lnTo>
                    <a:pt x="2161" y="4890"/>
                  </a:lnTo>
                  <a:lnTo>
                    <a:pt x="2161" y="309"/>
                  </a:lnTo>
                  <a:cubicBezTo>
                    <a:pt x="2161" y="136"/>
                    <a:pt x="2021" y="1"/>
                    <a:pt x="1848" y="1"/>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83"/>
            <p:cNvSpPr/>
            <p:nvPr/>
          </p:nvSpPr>
          <p:spPr>
            <a:xfrm>
              <a:off x="5791942" y="4496865"/>
              <a:ext cx="27014" cy="128252"/>
            </a:xfrm>
            <a:custGeom>
              <a:avLst/>
              <a:gdLst/>
              <a:ahLst/>
              <a:cxnLst/>
              <a:rect l="l" t="t" r="r" b="b"/>
              <a:pathLst>
                <a:path w="1030" h="4890" extrusionOk="0">
                  <a:moveTo>
                    <a:pt x="308" y="1"/>
                  </a:moveTo>
                  <a:cubicBezTo>
                    <a:pt x="140" y="1"/>
                    <a:pt x="0" y="141"/>
                    <a:pt x="0" y="309"/>
                  </a:cubicBezTo>
                  <a:lnTo>
                    <a:pt x="0" y="4890"/>
                  </a:lnTo>
                  <a:lnTo>
                    <a:pt x="722" y="4890"/>
                  </a:lnTo>
                  <a:lnTo>
                    <a:pt x="722" y="309"/>
                  </a:lnTo>
                  <a:cubicBezTo>
                    <a:pt x="722" y="141"/>
                    <a:pt x="861" y="1"/>
                    <a:pt x="103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83"/>
            <p:cNvSpPr/>
            <p:nvPr/>
          </p:nvSpPr>
          <p:spPr>
            <a:xfrm>
              <a:off x="5877365" y="4465208"/>
              <a:ext cx="56704" cy="159909"/>
            </a:xfrm>
            <a:custGeom>
              <a:avLst/>
              <a:gdLst/>
              <a:ahLst/>
              <a:cxnLst/>
              <a:rect l="l" t="t" r="r" b="b"/>
              <a:pathLst>
                <a:path w="2162" h="6097" extrusionOk="0">
                  <a:moveTo>
                    <a:pt x="309" y="0"/>
                  </a:moveTo>
                  <a:cubicBezTo>
                    <a:pt x="140" y="0"/>
                    <a:pt x="1" y="140"/>
                    <a:pt x="1" y="308"/>
                  </a:cubicBezTo>
                  <a:lnTo>
                    <a:pt x="1" y="6097"/>
                  </a:lnTo>
                  <a:lnTo>
                    <a:pt x="2161" y="6097"/>
                  </a:lnTo>
                  <a:lnTo>
                    <a:pt x="2161" y="308"/>
                  </a:lnTo>
                  <a:cubicBezTo>
                    <a:pt x="2161" y="140"/>
                    <a:pt x="2022" y="0"/>
                    <a:pt x="1853"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83"/>
            <p:cNvSpPr/>
            <p:nvPr/>
          </p:nvSpPr>
          <p:spPr>
            <a:xfrm>
              <a:off x="5877365" y="4465208"/>
              <a:ext cx="27172" cy="159909"/>
            </a:xfrm>
            <a:custGeom>
              <a:avLst/>
              <a:gdLst/>
              <a:ahLst/>
              <a:cxnLst/>
              <a:rect l="l" t="t" r="r" b="b"/>
              <a:pathLst>
                <a:path w="1036" h="6097" extrusionOk="0">
                  <a:moveTo>
                    <a:pt x="313" y="0"/>
                  </a:moveTo>
                  <a:cubicBezTo>
                    <a:pt x="140" y="0"/>
                    <a:pt x="1" y="140"/>
                    <a:pt x="1" y="308"/>
                  </a:cubicBezTo>
                  <a:lnTo>
                    <a:pt x="1" y="6097"/>
                  </a:lnTo>
                  <a:lnTo>
                    <a:pt x="722" y="6097"/>
                  </a:lnTo>
                  <a:lnTo>
                    <a:pt x="722" y="308"/>
                  </a:lnTo>
                  <a:cubicBezTo>
                    <a:pt x="722" y="140"/>
                    <a:pt x="862" y="0"/>
                    <a:pt x="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83"/>
            <p:cNvSpPr/>
            <p:nvPr/>
          </p:nvSpPr>
          <p:spPr>
            <a:xfrm>
              <a:off x="5962945" y="4433525"/>
              <a:ext cx="56678" cy="191592"/>
            </a:xfrm>
            <a:custGeom>
              <a:avLst/>
              <a:gdLst/>
              <a:ahLst/>
              <a:cxnLst/>
              <a:rect l="l" t="t" r="r" b="b"/>
              <a:pathLst>
                <a:path w="2161" h="7305" extrusionOk="0">
                  <a:moveTo>
                    <a:pt x="313" y="1"/>
                  </a:moveTo>
                  <a:cubicBezTo>
                    <a:pt x="140" y="1"/>
                    <a:pt x="0" y="135"/>
                    <a:pt x="0" y="308"/>
                  </a:cubicBezTo>
                  <a:lnTo>
                    <a:pt x="0" y="7305"/>
                  </a:lnTo>
                  <a:lnTo>
                    <a:pt x="2161" y="7305"/>
                  </a:lnTo>
                  <a:lnTo>
                    <a:pt x="2161" y="308"/>
                  </a:lnTo>
                  <a:cubicBezTo>
                    <a:pt x="2161" y="135"/>
                    <a:pt x="2021" y="1"/>
                    <a:pt x="185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83"/>
            <p:cNvSpPr/>
            <p:nvPr/>
          </p:nvSpPr>
          <p:spPr>
            <a:xfrm>
              <a:off x="5962945" y="4433525"/>
              <a:ext cx="27014" cy="191592"/>
            </a:xfrm>
            <a:custGeom>
              <a:avLst/>
              <a:gdLst/>
              <a:ahLst/>
              <a:cxnLst/>
              <a:rect l="l" t="t" r="r" b="b"/>
              <a:pathLst>
                <a:path w="1030" h="7305" extrusionOk="0">
                  <a:moveTo>
                    <a:pt x="308" y="1"/>
                  </a:moveTo>
                  <a:cubicBezTo>
                    <a:pt x="140" y="1"/>
                    <a:pt x="0" y="135"/>
                    <a:pt x="0" y="308"/>
                  </a:cubicBezTo>
                  <a:lnTo>
                    <a:pt x="0" y="7305"/>
                  </a:lnTo>
                  <a:lnTo>
                    <a:pt x="722" y="7305"/>
                  </a:lnTo>
                  <a:lnTo>
                    <a:pt x="722" y="308"/>
                  </a:lnTo>
                  <a:cubicBezTo>
                    <a:pt x="722" y="135"/>
                    <a:pt x="861" y="1"/>
                    <a:pt x="1030"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4" name="Google Shape;16564;p83"/>
            <p:cNvSpPr/>
            <p:nvPr/>
          </p:nvSpPr>
          <p:spPr>
            <a:xfrm>
              <a:off x="6048499" y="4401843"/>
              <a:ext cx="56573" cy="223275"/>
            </a:xfrm>
            <a:custGeom>
              <a:avLst/>
              <a:gdLst/>
              <a:ahLst/>
              <a:cxnLst/>
              <a:rect l="l" t="t" r="r" b="b"/>
              <a:pathLst>
                <a:path w="2157" h="8513" extrusionOk="0">
                  <a:moveTo>
                    <a:pt x="308" y="1"/>
                  </a:moveTo>
                  <a:cubicBezTo>
                    <a:pt x="140" y="1"/>
                    <a:pt x="0" y="135"/>
                    <a:pt x="0" y="309"/>
                  </a:cubicBezTo>
                  <a:lnTo>
                    <a:pt x="0" y="8513"/>
                  </a:lnTo>
                  <a:lnTo>
                    <a:pt x="2156" y="8513"/>
                  </a:lnTo>
                  <a:lnTo>
                    <a:pt x="2156" y="309"/>
                  </a:lnTo>
                  <a:cubicBezTo>
                    <a:pt x="2156" y="135"/>
                    <a:pt x="2021" y="1"/>
                    <a:pt x="184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5" name="Google Shape;16565;p83"/>
            <p:cNvSpPr/>
            <p:nvPr/>
          </p:nvSpPr>
          <p:spPr>
            <a:xfrm>
              <a:off x="6048499" y="4401843"/>
              <a:ext cx="27041" cy="223275"/>
            </a:xfrm>
            <a:custGeom>
              <a:avLst/>
              <a:gdLst/>
              <a:ahLst/>
              <a:cxnLst/>
              <a:rect l="l" t="t" r="r" b="b"/>
              <a:pathLst>
                <a:path w="1031" h="8513" extrusionOk="0">
                  <a:moveTo>
                    <a:pt x="308" y="1"/>
                  </a:moveTo>
                  <a:cubicBezTo>
                    <a:pt x="135" y="1"/>
                    <a:pt x="0" y="135"/>
                    <a:pt x="0" y="309"/>
                  </a:cubicBezTo>
                  <a:lnTo>
                    <a:pt x="0" y="8513"/>
                  </a:lnTo>
                  <a:lnTo>
                    <a:pt x="722" y="8513"/>
                  </a:lnTo>
                  <a:lnTo>
                    <a:pt x="722" y="309"/>
                  </a:lnTo>
                  <a:cubicBezTo>
                    <a:pt x="722" y="135"/>
                    <a:pt x="857" y="1"/>
                    <a:pt x="103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83"/>
            <p:cNvSpPr/>
            <p:nvPr/>
          </p:nvSpPr>
          <p:spPr>
            <a:xfrm>
              <a:off x="5805554" y="4313246"/>
              <a:ext cx="290811" cy="117289"/>
            </a:xfrm>
            <a:custGeom>
              <a:avLst/>
              <a:gdLst/>
              <a:ahLst/>
              <a:cxnLst/>
              <a:rect l="l" t="t" r="r" b="b"/>
              <a:pathLst>
                <a:path w="11088" h="4472" extrusionOk="0">
                  <a:moveTo>
                    <a:pt x="8910" y="1"/>
                  </a:moveTo>
                  <a:cubicBezTo>
                    <a:pt x="8751" y="1"/>
                    <a:pt x="8658" y="176"/>
                    <a:pt x="8749" y="304"/>
                  </a:cubicBezTo>
                  <a:lnTo>
                    <a:pt x="9061" y="756"/>
                  </a:lnTo>
                  <a:cubicBezTo>
                    <a:pt x="8003" y="1392"/>
                    <a:pt x="4615" y="3177"/>
                    <a:pt x="1" y="3177"/>
                  </a:cubicBezTo>
                  <a:lnTo>
                    <a:pt x="1" y="4471"/>
                  </a:lnTo>
                  <a:cubicBezTo>
                    <a:pt x="2513" y="4461"/>
                    <a:pt x="5000" y="3980"/>
                    <a:pt x="7329" y="3047"/>
                  </a:cubicBezTo>
                  <a:cubicBezTo>
                    <a:pt x="8186" y="2705"/>
                    <a:pt x="9013" y="2296"/>
                    <a:pt x="9802" y="1825"/>
                  </a:cubicBezTo>
                  <a:lnTo>
                    <a:pt x="10081" y="2224"/>
                  </a:lnTo>
                  <a:cubicBezTo>
                    <a:pt x="10121" y="2282"/>
                    <a:pt x="10182" y="2310"/>
                    <a:pt x="10242" y="2310"/>
                  </a:cubicBezTo>
                  <a:cubicBezTo>
                    <a:pt x="10320" y="2310"/>
                    <a:pt x="10398" y="2263"/>
                    <a:pt x="10428" y="2176"/>
                  </a:cubicBezTo>
                  <a:lnTo>
                    <a:pt x="11044" y="323"/>
                  </a:lnTo>
                  <a:cubicBezTo>
                    <a:pt x="11087" y="203"/>
                    <a:pt x="10996" y="73"/>
                    <a:pt x="10866" y="68"/>
                  </a:cubicBezTo>
                  <a:lnTo>
                    <a:pt x="8917" y="1"/>
                  </a:lnTo>
                  <a:cubicBezTo>
                    <a:pt x="8915" y="1"/>
                    <a:pt x="8913" y="1"/>
                    <a:pt x="8910"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83"/>
            <p:cNvSpPr/>
            <p:nvPr/>
          </p:nvSpPr>
          <p:spPr>
            <a:xfrm>
              <a:off x="5787274" y="4492196"/>
              <a:ext cx="66146" cy="137589"/>
            </a:xfrm>
            <a:custGeom>
              <a:avLst/>
              <a:gdLst/>
              <a:ahLst/>
              <a:cxnLst/>
              <a:rect l="l" t="t" r="r" b="b"/>
              <a:pathLst>
                <a:path w="2522" h="5246" extrusionOk="0">
                  <a:moveTo>
                    <a:pt x="2031" y="357"/>
                  </a:moveTo>
                  <a:cubicBezTo>
                    <a:pt x="2098" y="357"/>
                    <a:pt x="2156" y="415"/>
                    <a:pt x="2156" y="487"/>
                  </a:cubicBezTo>
                  <a:lnTo>
                    <a:pt x="2156" y="4885"/>
                  </a:lnTo>
                  <a:lnTo>
                    <a:pt x="361" y="4885"/>
                  </a:lnTo>
                  <a:lnTo>
                    <a:pt x="361" y="487"/>
                  </a:lnTo>
                  <a:cubicBezTo>
                    <a:pt x="361" y="415"/>
                    <a:pt x="419" y="357"/>
                    <a:pt x="491" y="357"/>
                  </a:cubicBezTo>
                  <a:close/>
                  <a:moveTo>
                    <a:pt x="482" y="1"/>
                  </a:moveTo>
                  <a:cubicBezTo>
                    <a:pt x="217" y="1"/>
                    <a:pt x="0" y="220"/>
                    <a:pt x="0" y="487"/>
                  </a:cubicBezTo>
                  <a:lnTo>
                    <a:pt x="0" y="5068"/>
                  </a:lnTo>
                  <a:cubicBezTo>
                    <a:pt x="0" y="5164"/>
                    <a:pt x="82" y="5246"/>
                    <a:pt x="183" y="5246"/>
                  </a:cubicBezTo>
                  <a:lnTo>
                    <a:pt x="2339" y="5246"/>
                  </a:lnTo>
                  <a:cubicBezTo>
                    <a:pt x="2440" y="5246"/>
                    <a:pt x="2521" y="5164"/>
                    <a:pt x="2521" y="5068"/>
                  </a:cubicBezTo>
                  <a:lnTo>
                    <a:pt x="2521" y="487"/>
                  </a:lnTo>
                  <a:cubicBezTo>
                    <a:pt x="2517" y="220"/>
                    <a:pt x="2305" y="1"/>
                    <a:pt x="2039" y="1"/>
                  </a:cubicBezTo>
                  <a:cubicBezTo>
                    <a:pt x="2036" y="1"/>
                    <a:pt x="2034" y="1"/>
                    <a:pt x="2031" y="1"/>
                  </a:cubicBezTo>
                  <a:lnTo>
                    <a:pt x="491" y="1"/>
                  </a:lnTo>
                  <a:cubicBezTo>
                    <a:pt x="488" y="1"/>
                    <a:pt x="48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83"/>
            <p:cNvSpPr/>
            <p:nvPr/>
          </p:nvSpPr>
          <p:spPr>
            <a:xfrm>
              <a:off x="5872697" y="4460409"/>
              <a:ext cx="66172" cy="169377"/>
            </a:xfrm>
            <a:custGeom>
              <a:avLst/>
              <a:gdLst/>
              <a:ahLst/>
              <a:cxnLst/>
              <a:rect l="l" t="t" r="r" b="b"/>
              <a:pathLst>
                <a:path w="2523" h="6458" extrusionOk="0">
                  <a:moveTo>
                    <a:pt x="2031" y="361"/>
                  </a:moveTo>
                  <a:cubicBezTo>
                    <a:pt x="2099" y="361"/>
                    <a:pt x="2161" y="419"/>
                    <a:pt x="2161" y="491"/>
                  </a:cubicBezTo>
                  <a:lnTo>
                    <a:pt x="2161" y="6097"/>
                  </a:lnTo>
                  <a:lnTo>
                    <a:pt x="362" y="6097"/>
                  </a:lnTo>
                  <a:lnTo>
                    <a:pt x="362" y="491"/>
                  </a:lnTo>
                  <a:cubicBezTo>
                    <a:pt x="362" y="419"/>
                    <a:pt x="419" y="361"/>
                    <a:pt x="491" y="361"/>
                  </a:cubicBezTo>
                  <a:close/>
                  <a:moveTo>
                    <a:pt x="491" y="0"/>
                  </a:moveTo>
                  <a:cubicBezTo>
                    <a:pt x="222" y="0"/>
                    <a:pt x="1" y="222"/>
                    <a:pt x="1" y="491"/>
                  </a:cubicBezTo>
                  <a:lnTo>
                    <a:pt x="1" y="6280"/>
                  </a:lnTo>
                  <a:cubicBezTo>
                    <a:pt x="1" y="6381"/>
                    <a:pt x="82" y="6458"/>
                    <a:pt x="184" y="6458"/>
                  </a:cubicBezTo>
                  <a:lnTo>
                    <a:pt x="2339" y="6458"/>
                  </a:lnTo>
                  <a:cubicBezTo>
                    <a:pt x="2440" y="6458"/>
                    <a:pt x="2522" y="6381"/>
                    <a:pt x="2522" y="6280"/>
                  </a:cubicBezTo>
                  <a:lnTo>
                    <a:pt x="2522" y="491"/>
                  </a:lnTo>
                  <a:cubicBezTo>
                    <a:pt x="2522" y="222"/>
                    <a:pt x="2301" y="0"/>
                    <a:pt x="20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83"/>
            <p:cNvSpPr/>
            <p:nvPr/>
          </p:nvSpPr>
          <p:spPr>
            <a:xfrm>
              <a:off x="5958277" y="4428726"/>
              <a:ext cx="66015" cy="201060"/>
            </a:xfrm>
            <a:custGeom>
              <a:avLst/>
              <a:gdLst/>
              <a:ahLst/>
              <a:cxnLst/>
              <a:rect l="l" t="t" r="r" b="b"/>
              <a:pathLst>
                <a:path w="2517" h="7666" extrusionOk="0">
                  <a:moveTo>
                    <a:pt x="2031" y="362"/>
                  </a:moveTo>
                  <a:cubicBezTo>
                    <a:pt x="2098" y="362"/>
                    <a:pt x="2156" y="419"/>
                    <a:pt x="2156" y="491"/>
                  </a:cubicBezTo>
                  <a:lnTo>
                    <a:pt x="2156" y="7305"/>
                  </a:lnTo>
                  <a:lnTo>
                    <a:pt x="361" y="7305"/>
                  </a:lnTo>
                  <a:lnTo>
                    <a:pt x="361" y="491"/>
                  </a:lnTo>
                  <a:cubicBezTo>
                    <a:pt x="361" y="419"/>
                    <a:pt x="419" y="362"/>
                    <a:pt x="486" y="362"/>
                  </a:cubicBezTo>
                  <a:close/>
                  <a:moveTo>
                    <a:pt x="486" y="1"/>
                  </a:moveTo>
                  <a:cubicBezTo>
                    <a:pt x="217" y="1"/>
                    <a:pt x="0" y="222"/>
                    <a:pt x="0" y="491"/>
                  </a:cubicBezTo>
                  <a:lnTo>
                    <a:pt x="0" y="7488"/>
                  </a:lnTo>
                  <a:cubicBezTo>
                    <a:pt x="0" y="7589"/>
                    <a:pt x="82" y="7666"/>
                    <a:pt x="178" y="7666"/>
                  </a:cubicBezTo>
                  <a:lnTo>
                    <a:pt x="2339" y="7666"/>
                  </a:lnTo>
                  <a:cubicBezTo>
                    <a:pt x="2435" y="7666"/>
                    <a:pt x="2517" y="7589"/>
                    <a:pt x="2517" y="7488"/>
                  </a:cubicBezTo>
                  <a:lnTo>
                    <a:pt x="2517" y="491"/>
                  </a:lnTo>
                  <a:cubicBezTo>
                    <a:pt x="2517" y="222"/>
                    <a:pt x="2300" y="1"/>
                    <a:pt x="20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83"/>
            <p:cNvSpPr/>
            <p:nvPr/>
          </p:nvSpPr>
          <p:spPr>
            <a:xfrm>
              <a:off x="6043831" y="4397043"/>
              <a:ext cx="66015" cy="232743"/>
            </a:xfrm>
            <a:custGeom>
              <a:avLst/>
              <a:gdLst/>
              <a:ahLst/>
              <a:cxnLst/>
              <a:rect l="l" t="t" r="r" b="b"/>
              <a:pathLst>
                <a:path w="2517" h="8874" extrusionOk="0">
                  <a:moveTo>
                    <a:pt x="2026" y="362"/>
                  </a:moveTo>
                  <a:cubicBezTo>
                    <a:pt x="2098" y="362"/>
                    <a:pt x="2156" y="420"/>
                    <a:pt x="2156" y="492"/>
                  </a:cubicBezTo>
                  <a:lnTo>
                    <a:pt x="2156" y="8513"/>
                  </a:lnTo>
                  <a:lnTo>
                    <a:pt x="356" y="8513"/>
                  </a:lnTo>
                  <a:lnTo>
                    <a:pt x="356" y="492"/>
                  </a:lnTo>
                  <a:cubicBezTo>
                    <a:pt x="356" y="420"/>
                    <a:pt x="414" y="362"/>
                    <a:pt x="486" y="362"/>
                  </a:cubicBezTo>
                  <a:close/>
                  <a:moveTo>
                    <a:pt x="486" y="1"/>
                  </a:moveTo>
                  <a:cubicBezTo>
                    <a:pt x="217" y="1"/>
                    <a:pt x="0" y="222"/>
                    <a:pt x="0" y="492"/>
                  </a:cubicBezTo>
                  <a:lnTo>
                    <a:pt x="0" y="8696"/>
                  </a:lnTo>
                  <a:cubicBezTo>
                    <a:pt x="0" y="8792"/>
                    <a:pt x="77" y="8874"/>
                    <a:pt x="178" y="8874"/>
                  </a:cubicBezTo>
                  <a:lnTo>
                    <a:pt x="2334" y="8874"/>
                  </a:lnTo>
                  <a:cubicBezTo>
                    <a:pt x="2435" y="8874"/>
                    <a:pt x="2517" y="8792"/>
                    <a:pt x="2517" y="8696"/>
                  </a:cubicBezTo>
                  <a:lnTo>
                    <a:pt x="2517" y="492"/>
                  </a:lnTo>
                  <a:cubicBezTo>
                    <a:pt x="2517" y="222"/>
                    <a:pt x="2296" y="1"/>
                    <a:pt x="20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83"/>
            <p:cNvSpPr/>
            <p:nvPr/>
          </p:nvSpPr>
          <p:spPr>
            <a:xfrm>
              <a:off x="5848856" y="4308578"/>
              <a:ext cx="252912" cy="90144"/>
            </a:xfrm>
            <a:custGeom>
              <a:avLst/>
              <a:gdLst/>
              <a:ahLst/>
              <a:cxnLst/>
              <a:rect l="l" t="t" r="r" b="b"/>
              <a:pathLst>
                <a:path w="9643" h="3437" extrusionOk="0">
                  <a:moveTo>
                    <a:pt x="7258" y="1"/>
                  </a:moveTo>
                  <a:cubicBezTo>
                    <a:pt x="6958" y="1"/>
                    <a:pt x="6778" y="341"/>
                    <a:pt x="6948" y="593"/>
                  </a:cubicBezTo>
                  <a:lnTo>
                    <a:pt x="7155" y="881"/>
                  </a:lnTo>
                  <a:cubicBezTo>
                    <a:pt x="6102" y="1493"/>
                    <a:pt x="3619" y="2720"/>
                    <a:pt x="236" y="3076"/>
                  </a:cubicBezTo>
                  <a:cubicBezTo>
                    <a:pt x="0" y="3090"/>
                    <a:pt x="14" y="3437"/>
                    <a:pt x="241" y="3437"/>
                  </a:cubicBezTo>
                  <a:cubicBezTo>
                    <a:pt x="246" y="3437"/>
                    <a:pt x="251" y="3437"/>
                    <a:pt x="255" y="3436"/>
                  </a:cubicBezTo>
                  <a:lnTo>
                    <a:pt x="275" y="3436"/>
                  </a:lnTo>
                  <a:cubicBezTo>
                    <a:pt x="3922" y="3052"/>
                    <a:pt x="6549" y="1671"/>
                    <a:pt x="7507" y="1098"/>
                  </a:cubicBezTo>
                  <a:cubicBezTo>
                    <a:pt x="7593" y="1045"/>
                    <a:pt x="7622" y="925"/>
                    <a:pt x="7559" y="838"/>
                  </a:cubicBezTo>
                  <a:lnTo>
                    <a:pt x="7247" y="386"/>
                  </a:lnTo>
                  <a:cubicBezTo>
                    <a:pt x="7237" y="376"/>
                    <a:pt x="7247" y="362"/>
                    <a:pt x="7261" y="362"/>
                  </a:cubicBezTo>
                  <a:lnTo>
                    <a:pt x="9210" y="429"/>
                  </a:lnTo>
                  <a:cubicBezTo>
                    <a:pt x="9220" y="434"/>
                    <a:pt x="9229" y="444"/>
                    <a:pt x="9224" y="453"/>
                  </a:cubicBezTo>
                  <a:lnTo>
                    <a:pt x="8608" y="2301"/>
                  </a:lnTo>
                  <a:cubicBezTo>
                    <a:pt x="8606" y="2309"/>
                    <a:pt x="8600" y="2312"/>
                    <a:pt x="8594" y="2312"/>
                  </a:cubicBezTo>
                  <a:cubicBezTo>
                    <a:pt x="8589" y="2312"/>
                    <a:pt x="8584" y="2310"/>
                    <a:pt x="8580" y="2306"/>
                  </a:cubicBezTo>
                  <a:lnTo>
                    <a:pt x="8300" y="1906"/>
                  </a:lnTo>
                  <a:cubicBezTo>
                    <a:pt x="8266" y="1856"/>
                    <a:pt x="8209" y="1829"/>
                    <a:pt x="8151" y="1829"/>
                  </a:cubicBezTo>
                  <a:cubicBezTo>
                    <a:pt x="8120" y="1829"/>
                    <a:pt x="8089" y="1837"/>
                    <a:pt x="8060" y="1853"/>
                  </a:cubicBezTo>
                  <a:cubicBezTo>
                    <a:pt x="7391" y="2258"/>
                    <a:pt x="6693" y="2609"/>
                    <a:pt x="5976" y="2912"/>
                  </a:cubicBezTo>
                  <a:cubicBezTo>
                    <a:pt x="5768" y="2987"/>
                    <a:pt x="5855" y="3267"/>
                    <a:pt x="6029" y="3267"/>
                  </a:cubicBezTo>
                  <a:cubicBezTo>
                    <a:pt x="6056" y="3267"/>
                    <a:pt x="6085" y="3260"/>
                    <a:pt x="6116" y="3244"/>
                  </a:cubicBezTo>
                  <a:cubicBezTo>
                    <a:pt x="6799" y="2955"/>
                    <a:pt x="7463" y="2623"/>
                    <a:pt x="8098" y="2248"/>
                  </a:cubicBezTo>
                  <a:lnTo>
                    <a:pt x="8281" y="2513"/>
                  </a:lnTo>
                  <a:cubicBezTo>
                    <a:pt x="8358" y="2621"/>
                    <a:pt x="8475" y="2672"/>
                    <a:pt x="8590" y="2672"/>
                  </a:cubicBezTo>
                  <a:cubicBezTo>
                    <a:pt x="8742" y="2672"/>
                    <a:pt x="8893" y="2583"/>
                    <a:pt x="8950" y="2416"/>
                  </a:cubicBezTo>
                  <a:lnTo>
                    <a:pt x="9566" y="564"/>
                  </a:lnTo>
                  <a:cubicBezTo>
                    <a:pt x="9643" y="328"/>
                    <a:pt x="9475" y="78"/>
                    <a:pt x="9220" y="68"/>
                  </a:cubicBezTo>
                  <a:lnTo>
                    <a:pt x="7271" y="1"/>
                  </a:lnTo>
                  <a:cubicBezTo>
                    <a:pt x="7267" y="1"/>
                    <a:pt x="7262" y="1"/>
                    <a:pt x="7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83"/>
            <p:cNvSpPr/>
            <p:nvPr/>
          </p:nvSpPr>
          <p:spPr>
            <a:xfrm>
              <a:off x="5800886" y="4390722"/>
              <a:ext cx="194975" cy="44482"/>
            </a:xfrm>
            <a:custGeom>
              <a:avLst/>
              <a:gdLst/>
              <a:ahLst/>
              <a:cxnLst/>
              <a:rect l="l" t="t" r="r" b="b"/>
              <a:pathLst>
                <a:path w="7434" h="1696" extrusionOk="0">
                  <a:moveTo>
                    <a:pt x="1367" y="1"/>
                  </a:moveTo>
                  <a:cubicBezTo>
                    <a:pt x="1362" y="1"/>
                    <a:pt x="1358" y="1"/>
                    <a:pt x="1353" y="1"/>
                  </a:cubicBezTo>
                  <a:cubicBezTo>
                    <a:pt x="958" y="30"/>
                    <a:pt x="569" y="40"/>
                    <a:pt x="179" y="40"/>
                  </a:cubicBezTo>
                  <a:cubicBezTo>
                    <a:pt x="83" y="40"/>
                    <a:pt x="1" y="122"/>
                    <a:pt x="1" y="223"/>
                  </a:cubicBezTo>
                  <a:lnTo>
                    <a:pt x="1" y="1517"/>
                  </a:lnTo>
                  <a:cubicBezTo>
                    <a:pt x="1" y="1618"/>
                    <a:pt x="83" y="1695"/>
                    <a:pt x="179" y="1695"/>
                  </a:cubicBezTo>
                  <a:cubicBezTo>
                    <a:pt x="2585" y="1690"/>
                    <a:pt x="4967" y="1248"/>
                    <a:pt x="7218" y="401"/>
                  </a:cubicBezTo>
                  <a:cubicBezTo>
                    <a:pt x="7433" y="333"/>
                    <a:pt x="7353" y="45"/>
                    <a:pt x="7172" y="45"/>
                  </a:cubicBezTo>
                  <a:cubicBezTo>
                    <a:pt x="7146" y="45"/>
                    <a:pt x="7118" y="51"/>
                    <a:pt x="7088" y="64"/>
                  </a:cubicBezTo>
                  <a:cubicBezTo>
                    <a:pt x="4938" y="877"/>
                    <a:pt x="2662" y="1305"/>
                    <a:pt x="362" y="1334"/>
                  </a:cubicBezTo>
                  <a:lnTo>
                    <a:pt x="362" y="401"/>
                  </a:lnTo>
                  <a:cubicBezTo>
                    <a:pt x="694" y="401"/>
                    <a:pt x="1040" y="386"/>
                    <a:pt x="1372" y="362"/>
                  </a:cubicBezTo>
                  <a:cubicBezTo>
                    <a:pt x="1608" y="348"/>
                    <a:pt x="1590" y="1"/>
                    <a:pt x="13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3" name="Google Shape;16573;p83"/>
          <p:cNvGrpSpPr/>
          <p:nvPr/>
        </p:nvGrpSpPr>
        <p:grpSpPr>
          <a:xfrm>
            <a:off x="7139485" y="4105093"/>
            <a:ext cx="253200" cy="360418"/>
            <a:chOff x="7139485" y="4289668"/>
            <a:chExt cx="253200" cy="360418"/>
          </a:xfrm>
        </p:grpSpPr>
        <p:sp>
          <p:nvSpPr>
            <p:cNvPr id="16574" name="Google Shape;16574;p83"/>
            <p:cNvSpPr/>
            <p:nvPr/>
          </p:nvSpPr>
          <p:spPr>
            <a:xfrm>
              <a:off x="7243477" y="4402105"/>
              <a:ext cx="50881" cy="50750"/>
            </a:xfrm>
            <a:custGeom>
              <a:avLst/>
              <a:gdLst/>
              <a:ahLst/>
              <a:cxnLst/>
              <a:rect l="l" t="t" r="r" b="b"/>
              <a:pathLst>
                <a:path w="1940" h="1935" extrusionOk="0">
                  <a:moveTo>
                    <a:pt x="1" y="0"/>
                  </a:moveTo>
                  <a:lnTo>
                    <a:pt x="1" y="1935"/>
                  </a:lnTo>
                  <a:lnTo>
                    <a:pt x="1940" y="1935"/>
                  </a:lnTo>
                  <a:lnTo>
                    <a:pt x="194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83"/>
            <p:cNvSpPr/>
            <p:nvPr/>
          </p:nvSpPr>
          <p:spPr>
            <a:xfrm>
              <a:off x="7243477" y="4402105"/>
              <a:ext cx="50881" cy="33912"/>
            </a:xfrm>
            <a:custGeom>
              <a:avLst/>
              <a:gdLst/>
              <a:ahLst/>
              <a:cxnLst/>
              <a:rect l="l" t="t" r="r" b="b"/>
              <a:pathLst>
                <a:path w="1940" h="1293" extrusionOk="0">
                  <a:moveTo>
                    <a:pt x="1" y="0"/>
                  </a:moveTo>
                  <a:lnTo>
                    <a:pt x="1" y="1083"/>
                  </a:lnTo>
                  <a:cubicBezTo>
                    <a:pt x="309" y="1223"/>
                    <a:pt x="640" y="1292"/>
                    <a:pt x="970" y="1292"/>
                  </a:cubicBezTo>
                  <a:cubicBezTo>
                    <a:pt x="1301" y="1292"/>
                    <a:pt x="1632" y="1223"/>
                    <a:pt x="1940" y="1083"/>
                  </a:cubicBezTo>
                  <a:lnTo>
                    <a:pt x="194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83"/>
            <p:cNvSpPr/>
            <p:nvPr/>
          </p:nvSpPr>
          <p:spPr>
            <a:xfrm>
              <a:off x="7189842" y="4435912"/>
              <a:ext cx="158152" cy="73489"/>
            </a:xfrm>
            <a:custGeom>
              <a:avLst/>
              <a:gdLst/>
              <a:ahLst/>
              <a:cxnLst/>
              <a:rect l="l" t="t" r="r" b="b"/>
              <a:pathLst>
                <a:path w="6030" h="2802" extrusionOk="0">
                  <a:moveTo>
                    <a:pt x="2156" y="1"/>
                  </a:moveTo>
                  <a:lnTo>
                    <a:pt x="617" y="463"/>
                  </a:lnTo>
                  <a:cubicBezTo>
                    <a:pt x="251" y="574"/>
                    <a:pt x="1" y="906"/>
                    <a:pt x="6" y="1290"/>
                  </a:cubicBezTo>
                  <a:lnTo>
                    <a:pt x="6" y="2801"/>
                  </a:lnTo>
                  <a:lnTo>
                    <a:pt x="6030" y="2801"/>
                  </a:lnTo>
                  <a:lnTo>
                    <a:pt x="6030" y="1290"/>
                  </a:lnTo>
                  <a:cubicBezTo>
                    <a:pt x="6030" y="906"/>
                    <a:pt x="5780" y="574"/>
                    <a:pt x="5414" y="463"/>
                  </a:cubicBezTo>
                  <a:lnTo>
                    <a:pt x="3879" y="1"/>
                  </a:lnTo>
                  <a:lnTo>
                    <a:pt x="3018" y="646"/>
                  </a:lnTo>
                  <a:lnTo>
                    <a:pt x="2156"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83"/>
            <p:cNvSpPr/>
            <p:nvPr/>
          </p:nvSpPr>
          <p:spPr>
            <a:xfrm>
              <a:off x="7189973" y="4456868"/>
              <a:ext cx="28168" cy="52534"/>
            </a:xfrm>
            <a:custGeom>
              <a:avLst/>
              <a:gdLst/>
              <a:ahLst/>
              <a:cxnLst/>
              <a:rect l="l" t="t" r="r" b="b"/>
              <a:pathLst>
                <a:path w="1074" h="2003" extrusionOk="0">
                  <a:moveTo>
                    <a:pt x="150" y="1"/>
                  </a:moveTo>
                  <a:cubicBezTo>
                    <a:pt x="54" y="145"/>
                    <a:pt x="1" y="313"/>
                    <a:pt x="1" y="491"/>
                  </a:cubicBezTo>
                  <a:lnTo>
                    <a:pt x="1" y="2002"/>
                  </a:lnTo>
                  <a:lnTo>
                    <a:pt x="1074" y="2002"/>
                  </a:lnTo>
                  <a:lnTo>
                    <a:pt x="1074" y="1194"/>
                  </a:lnTo>
                  <a:cubicBezTo>
                    <a:pt x="1074" y="1021"/>
                    <a:pt x="1006" y="857"/>
                    <a:pt x="886" y="737"/>
                  </a:cubicBezTo>
                  <a:lnTo>
                    <a:pt x="150"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83"/>
            <p:cNvSpPr/>
            <p:nvPr/>
          </p:nvSpPr>
          <p:spPr>
            <a:xfrm>
              <a:off x="7319720" y="4456868"/>
              <a:ext cx="28273" cy="52534"/>
            </a:xfrm>
            <a:custGeom>
              <a:avLst/>
              <a:gdLst/>
              <a:ahLst/>
              <a:cxnLst/>
              <a:rect l="l" t="t" r="r" b="b"/>
              <a:pathLst>
                <a:path w="1078" h="2003" extrusionOk="0">
                  <a:moveTo>
                    <a:pt x="924" y="1"/>
                  </a:moveTo>
                  <a:lnTo>
                    <a:pt x="188" y="737"/>
                  </a:lnTo>
                  <a:cubicBezTo>
                    <a:pt x="67" y="857"/>
                    <a:pt x="0" y="1021"/>
                    <a:pt x="0" y="1194"/>
                  </a:cubicBezTo>
                  <a:lnTo>
                    <a:pt x="0" y="2002"/>
                  </a:lnTo>
                  <a:lnTo>
                    <a:pt x="1078" y="2002"/>
                  </a:lnTo>
                  <a:lnTo>
                    <a:pt x="1078" y="491"/>
                  </a:lnTo>
                  <a:cubicBezTo>
                    <a:pt x="1078" y="313"/>
                    <a:pt x="1020" y="145"/>
                    <a:pt x="924"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83"/>
            <p:cNvSpPr/>
            <p:nvPr/>
          </p:nvSpPr>
          <p:spPr>
            <a:xfrm>
              <a:off x="7223806" y="4334464"/>
              <a:ext cx="90380" cy="84584"/>
            </a:xfrm>
            <a:custGeom>
              <a:avLst/>
              <a:gdLst/>
              <a:ahLst/>
              <a:cxnLst/>
              <a:rect l="l" t="t" r="r" b="b"/>
              <a:pathLst>
                <a:path w="3446" h="3225" extrusionOk="0">
                  <a:moveTo>
                    <a:pt x="0" y="0"/>
                  </a:moveTo>
                  <a:lnTo>
                    <a:pt x="0" y="1502"/>
                  </a:lnTo>
                  <a:cubicBezTo>
                    <a:pt x="0" y="2454"/>
                    <a:pt x="770" y="3224"/>
                    <a:pt x="1723" y="3224"/>
                  </a:cubicBezTo>
                  <a:cubicBezTo>
                    <a:pt x="2671" y="3224"/>
                    <a:pt x="3445" y="2454"/>
                    <a:pt x="3445" y="1502"/>
                  </a:cubicBezTo>
                  <a:lnTo>
                    <a:pt x="3445" y="0"/>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83"/>
            <p:cNvSpPr/>
            <p:nvPr/>
          </p:nvSpPr>
          <p:spPr>
            <a:xfrm>
              <a:off x="7223806" y="4334333"/>
              <a:ext cx="43433" cy="84584"/>
            </a:xfrm>
            <a:custGeom>
              <a:avLst/>
              <a:gdLst/>
              <a:ahLst/>
              <a:cxnLst/>
              <a:rect l="l" t="t" r="r" b="b"/>
              <a:pathLst>
                <a:path w="1656" h="3225" extrusionOk="0">
                  <a:moveTo>
                    <a:pt x="0" y="0"/>
                  </a:moveTo>
                  <a:lnTo>
                    <a:pt x="0" y="1507"/>
                  </a:lnTo>
                  <a:cubicBezTo>
                    <a:pt x="0" y="2430"/>
                    <a:pt x="732" y="3191"/>
                    <a:pt x="1655" y="3224"/>
                  </a:cubicBezTo>
                  <a:cubicBezTo>
                    <a:pt x="1290" y="2897"/>
                    <a:pt x="1073" y="2430"/>
                    <a:pt x="1073" y="1940"/>
                  </a:cubicBezTo>
                  <a:lnTo>
                    <a:pt x="107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83"/>
            <p:cNvSpPr/>
            <p:nvPr/>
          </p:nvSpPr>
          <p:spPr>
            <a:xfrm>
              <a:off x="7218246" y="4294834"/>
              <a:ext cx="101605" cy="73463"/>
            </a:xfrm>
            <a:custGeom>
              <a:avLst/>
              <a:gdLst/>
              <a:ahLst/>
              <a:cxnLst/>
              <a:rect l="l" t="t" r="r" b="b"/>
              <a:pathLst>
                <a:path w="3874" h="2801" extrusionOk="0">
                  <a:moveTo>
                    <a:pt x="1290" y="0"/>
                  </a:moveTo>
                  <a:cubicBezTo>
                    <a:pt x="578" y="0"/>
                    <a:pt x="0" y="578"/>
                    <a:pt x="0" y="1290"/>
                  </a:cubicBezTo>
                  <a:lnTo>
                    <a:pt x="0" y="1896"/>
                  </a:lnTo>
                  <a:cubicBezTo>
                    <a:pt x="0" y="2065"/>
                    <a:pt x="39" y="2228"/>
                    <a:pt x="111" y="2377"/>
                  </a:cubicBezTo>
                  <a:lnTo>
                    <a:pt x="212" y="2584"/>
                  </a:lnTo>
                  <a:lnTo>
                    <a:pt x="212" y="2801"/>
                  </a:lnTo>
                  <a:lnTo>
                    <a:pt x="563" y="2681"/>
                  </a:lnTo>
                  <a:cubicBezTo>
                    <a:pt x="737" y="2623"/>
                    <a:pt x="857" y="2459"/>
                    <a:pt x="857" y="2272"/>
                  </a:cubicBezTo>
                  <a:lnTo>
                    <a:pt x="857" y="1887"/>
                  </a:lnTo>
                  <a:cubicBezTo>
                    <a:pt x="857" y="1786"/>
                    <a:pt x="919" y="1699"/>
                    <a:pt x="1016" y="1675"/>
                  </a:cubicBezTo>
                  <a:cubicBezTo>
                    <a:pt x="1180" y="1635"/>
                    <a:pt x="1456" y="1581"/>
                    <a:pt x="1781" y="1581"/>
                  </a:cubicBezTo>
                  <a:cubicBezTo>
                    <a:pt x="2197" y="1581"/>
                    <a:pt x="2692" y="1669"/>
                    <a:pt x="3138" y="1988"/>
                  </a:cubicBezTo>
                  <a:cubicBezTo>
                    <a:pt x="3191" y="2031"/>
                    <a:pt x="3224" y="2094"/>
                    <a:pt x="3224" y="2166"/>
                  </a:cubicBezTo>
                  <a:lnTo>
                    <a:pt x="3224" y="2320"/>
                  </a:lnTo>
                  <a:cubicBezTo>
                    <a:pt x="3224" y="2483"/>
                    <a:pt x="3316" y="2632"/>
                    <a:pt x="3465" y="2705"/>
                  </a:cubicBezTo>
                  <a:lnTo>
                    <a:pt x="3657" y="2801"/>
                  </a:lnTo>
                  <a:lnTo>
                    <a:pt x="3758" y="2377"/>
                  </a:lnTo>
                  <a:cubicBezTo>
                    <a:pt x="3835" y="2228"/>
                    <a:pt x="3874" y="2065"/>
                    <a:pt x="3874" y="1896"/>
                  </a:cubicBezTo>
                  <a:lnTo>
                    <a:pt x="387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83"/>
            <p:cNvSpPr/>
            <p:nvPr/>
          </p:nvSpPr>
          <p:spPr>
            <a:xfrm>
              <a:off x="7218115" y="4294834"/>
              <a:ext cx="42934" cy="73463"/>
            </a:xfrm>
            <a:custGeom>
              <a:avLst/>
              <a:gdLst/>
              <a:ahLst/>
              <a:cxnLst/>
              <a:rect l="l" t="t" r="r" b="b"/>
              <a:pathLst>
                <a:path w="1637" h="2801" extrusionOk="0">
                  <a:moveTo>
                    <a:pt x="1290" y="0"/>
                  </a:moveTo>
                  <a:cubicBezTo>
                    <a:pt x="578" y="0"/>
                    <a:pt x="1" y="578"/>
                    <a:pt x="1" y="1295"/>
                  </a:cubicBezTo>
                  <a:lnTo>
                    <a:pt x="1" y="1901"/>
                  </a:lnTo>
                  <a:cubicBezTo>
                    <a:pt x="1" y="2065"/>
                    <a:pt x="39" y="2233"/>
                    <a:pt x="116" y="2382"/>
                  </a:cubicBezTo>
                  <a:lnTo>
                    <a:pt x="217" y="2584"/>
                  </a:lnTo>
                  <a:lnTo>
                    <a:pt x="217" y="2801"/>
                  </a:lnTo>
                  <a:lnTo>
                    <a:pt x="568" y="2681"/>
                  </a:lnTo>
                  <a:cubicBezTo>
                    <a:pt x="742" y="2623"/>
                    <a:pt x="862" y="2459"/>
                    <a:pt x="862" y="2276"/>
                  </a:cubicBezTo>
                  <a:lnTo>
                    <a:pt x="862" y="1887"/>
                  </a:lnTo>
                  <a:cubicBezTo>
                    <a:pt x="862" y="1786"/>
                    <a:pt x="924" y="1704"/>
                    <a:pt x="1021" y="1675"/>
                  </a:cubicBezTo>
                  <a:cubicBezTo>
                    <a:pt x="1175" y="1636"/>
                    <a:pt x="1329" y="1612"/>
                    <a:pt x="1483" y="1598"/>
                  </a:cubicBezTo>
                  <a:cubicBezTo>
                    <a:pt x="1083" y="1545"/>
                    <a:pt x="819" y="1174"/>
                    <a:pt x="819" y="818"/>
                  </a:cubicBezTo>
                  <a:cubicBezTo>
                    <a:pt x="819" y="366"/>
                    <a:pt x="1184" y="0"/>
                    <a:pt x="1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83"/>
            <p:cNvSpPr/>
            <p:nvPr/>
          </p:nvSpPr>
          <p:spPr>
            <a:xfrm>
              <a:off x="7257613" y="4622206"/>
              <a:ext cx="22608" cy="22608"/>
            </a:xfrm>
            <a:custGeom>
              <a:avLst/>
              <a:gdLst/>
              <a:ahLst/>
              <a:cxnLst/>
              <a:rect l="l" t="t" r="r" b="b"/>
              <a:pathLst>
                <a:path w="862" h="862" extrusionOk="0">
                  <a:moveTo>
                    <a:pt x="434" y="0"/>
                  </a:moveTo>
                  <a:cubicBezTo>
                    <a:pt x="193" y="0"/>
                    <a:pt x="1" y="193"/>
                    <a:pt x="1" y="428"/>
                  </a:cubicBezTo>
                  <a:cubicBezTo>
                    <a:pt x="1" y="669"/>
                    <a:pt x="193" y="861"/>
                    <a:pt x="434" y="861"/>
                  </a:cubicBezTo>
                  <a:cubicBezTo>
                    <a:pt x="670" y="861"/>
                    <a:pt x="862" y="669"/>
                    <a:pt x="862" y="428"/>
                  </a:cubicBezTo>
                  <a:cubicBezTo>
                    <a:pt x="862" y="193"/>
                    <a:pt x="670" y="0"/>
                    <a:pt x="434"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83"/>
            <p:cNvSpPr/>
            <p:nvPr/>
          </p:nvSpPr>
          <p:spPr>
            <a:xfrm>
              <a:off x="7150343" y="4622206"/>
              <a:ext cx="22634" cy="22608"/>
            </a:xfrm>
            <a:custGeom>
              <a:avLst/>
              <a:gdLst/>
              <a:ahLst/>
              <a:cxnLst/>
              <a:rect l="l" t="t" r="r" b="b"/>
              <a:pathLst>
                <a:path w="863" h="862" extrusionOk="0">
                  <a:moveTo>
                    <a:pt x="434" y="0"/>
                  </a:moveTo>
                  <a:cubicBezTo>
                    <a:pt x="198" y="0"/>
                    <a:pt x="1" y="193"/>
                    <a:pt x="1" y="428"/>
                  </a:cubicBezTo>
                  <a:cubicBezTo>
                    <a:pt x="1" y="669"/>
                    <a:pt x="198" y="861"/>
                    <a:pt x="434" y="861"/>
                  </a:cubicBezTo>
                  <a:cubicBezTo>
                    <a:pt x="670" y="861"/>
                    <a:pt x="862" y="669"/>
                    <a:pt x="862" y="428"/>
                  </a:cubicBezTo>
                  <a:cubicBezTo>
                    <a:pt x="862" y="193"/>
                    <a:pt x="670" y="0"/>
                    <a:pt x="43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83"/>
            <p:cNvSpPr/>
            <p:nvPr/>
          </p:nvSpPr>
          <p:spPr>
            <a:xfrm>
              <a:off x="7364884" y="4622206"/>
              <a:ext cx="22608" cy="22608"/>
            </a:xfrm>
            <a:custGeom>
              <a:avLst/>
              <a:gdLst/>
              <a:ahLst/>
              <a:cxnLst/>
              <a:rect l="l" t="t" r="r" b="b"/>
              <a:pathLst>
                <a:path w="862" h="862" extrusionOk="0">
                  <a:moveTo>
                    <a:pt x="429" y="0"/>
                  </a:moveTo>
                  <a:cubicBezTo>
                    <a:pt x="193" y="0"/>
                    <a:pt x="1" y="193"/>
                    <a:pt x="1" y="428"/>
                  </a:cubicBezTo>
                  <a:cubicBezTo>
                    <a:pt x="1" y="669"/>
                    <a:pt x="193" y="861"/>
                    <a:pt x="429" y="861"/>
                  </a:cubicBezTo>
                  <a:cubicBezTo>
                    <a:pt x="670" y="861"/>
                    <a:pt x="862" y="669"/>
                    <a:pt x="862" y="428"/>
                  </a:cubicBezTo>
                  <a:cubicBezTo>
                    <a:pt x="862" y="193"/>
                    <a:pt x="670" y="0"/>
                    <a:pt x="429"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83"/>
            <p:cNvSpPr/>
            <p:nvPr/>
          </p:nvSpPr>
          <p:spPr>
            <a:xfrm>
              <a:off x="7184675" y="4289668"/>
              <a:ext cx="168748" cy="224901"/>
            </a:xfrm>
            <a:custGeom>
              <a:avLst/>
              <a:gdLst/>
              <a:ahLst/>
              <a:cxnLst/>
              <a:rect l="l" t="t" r="r" b="b"/>
              <a:pathLst>
                <a:path w="6434" h="8575" extrusionOk="0">
                  <a:moveTo>
                    <a:pt x="4947" y="400"/>
                  </a:moveTo>
                  <a:lnTo>
                    <a:pt x="4947" y="2093"/>
                  </a:lnTo>
                  <a:cubicBezTo>
                    <a:pt x="4947" y="2228"/>
                    <a:pt x="4918" y="2363"/>
                    <a:pt x="4856" y="2483"/>
                  </a:cubicBezTo>
                  <a:lnTo>
                    <a:pt x="4755" y="2690"/>
                  </a:lnTo>
                  <a:cubicBezTo>
                    <a:pt x="4740" y="2719"/>
                    <a:pt x="4735" y="2748"/>
                    <a:pt x="4735" y="2781"/>
                  </a:cubicBezTo>
                  <a:lnTo>
                    <a:pt x="4735" y="3210"/>
                  </a:lnTo>
                  <a:cubicBezTo>
                    <a:pt x="4735" y="4053"/>
                    <a:pt x="4051" y="4729"/>
                    <a:pt x="3219" y="4729"/>
                  </a:cubicBezTo>
                  <a:cubicBezTo>
                    <a:pt x="3182" y="4729"/>
                    <a:pt x="3146" y="4728"/>
                    <a:pt x="3109" y="4725"/>
                  </a:cubicBezTo>
                  <a:cubicBezTo>
                    <a:pt x="2315" y="4677"/>
                    <a:pt x="1694" y="3984"/>
                    <a:pt x="1694" y="3152"/>
                  </a:cubicBezTo>
                  <a:lnTo>
                    <a:pt x="1694" y="2781"/>
                  </a:lnTo>
                  <a:cubicBezTo>
                    <a:pt x="1694" y="2748"/>
                    <a:pt x="1685" y="2719"/>
                    <a:pt x="1670" y="2690"/>
                  </a:cubicBezTo>
                  <a:lnTo>
                    <a:pt x="1569" y="2488"/>
                  </a:lnTo>
                  <a:cubicBezTo>
                    <a:pt x="1511" y="2368"/>
                    <a:pt x="1478" y="2233"/>
                    <a:pt x="1478" y="2098"/>
                  </a:cubicBezTo>
                  <a:lnTo>
                    <a:pt x="1478" y="1487"/>
                  </a:lnTo>
                  <a:cubicBezTo>
                    <a:pt x="1478" y="886"/>
                    <a:pt x="1964" y="400"/>
                    <a:pt x="2570" y="400"/>
                  </a:cubicBezTo>
                  <a:close/>
                  <a:moveTo>
                    <a:pt x="3874" y="5019"/>
                  </a:moveTo>
                  <a:lnTo>
                    <a:pt x="3874" y="5259"/>
                  </a:lnTo>
                  <a:cubicBezTo>
                    <a:pt x="3869" y="5327"/>
                    <a:pt x="3884" y="5389"/>
                    <a:pt x="3903" y="5457"/>
                  </a:cubicBezTo>
                  <a:lnTo>
                    <a:pt x="3220" y="5967"/>
                  </a:lnTo>
                  <a:cubicBezTo>
                    <a:pt x="3217" y="5969"/>
                    <a:pt x="3215" y="5970"/>
                    <a:pt x="3212" y="5970"/>
                  </a:cubicBezTo>
                  <a:cubicBezTo>
                    <a:pt x="3210" y="5970"/>
                    <a:pt x="3208" y="5969"/>
                    <a:pt x="3205" y="5967"/>
                  </a:cubicBezTo>
                  <a:lnTo>
                    <a:pt x="2522" y="5457"/>
                  </a:lnTo>
                  <a:cubicBezTo>
                    <a:pt x="2541" y="5389"/>
                    <a:pt x="2551" y="5327"/>
                    <a:pt x="2551" y="5259"/>
                  </a:cubicBezTo>
                  <a:lnTo>
                    <a:pt x="2551" y="5019"/>
                  </a:lnTo>
                  <a:cubicBezTo>
                    <a:pt x="2724" y="5081"/>
                    <a:pt x="2902" y="5120"/>
                    <a:pt x="3085" y="5129"/>
                  </a:cubicBezTo>
                  <a:cubicBezTo>
                    <a:pt x="3128" y="5134"/>
                    <a:pt x="3171" y="5134"/>
                    <a:pt x="3215" y="5134"/>
                  </a:cubicBezTo>
                  <a:cubicBezTo>
                    <a:pt x="3436" y="5134"/>
                    <a:pt x="3662" y="5096"/>
                    <a:pt x="3874" y="5019"/>
                  </a:cubicBezTo>
                  <a:close/>
                  <a:moveTo>
                    <a:pt x="2570" y="0"/>
                  </a:moveTo>
                  <a:cubicBezTo>
                    <a:pt x="1747" y="0"/>
                    <a:pt x="1078" y="664"/>
                    <a:pt x="1078" y="1492"/>
                  </a:cubicBezTo>
                  <a:lnTo>
                    <a:pt x="1078" y="2098"/>
                  </a:lnTo>
                  <a:cubicBezTo>
                    <a:pt x="1078" y="2295"/>
                    <a:pt x="1126" y="2493"/>
                    <a:pt x="1213" y="2671"/>
                  </a:cubicBezTo>
                  <a:lnTo>
                    <a:pt x="1295" y="2829"/>
                  </a:lnTo>
                  <a:lnTo>
                    <a:pt x="1295" y="3152"/>
                  </a:lnTo>
                  <a:cubicBezTo>
                    <a:pt x="1290" y="3811"/>
                    <a:pt x="1612" y="4432"/>
                    <a:pt x="2156" y="4807"/>
                  </a:cubicBezTo>
                  <a:lnTo>
                    <a:pt x="2156" y="5259"/>
                  </a:lnTo>
                  <a:cubicBezTo>
                    <a:pt x="2156" y="5360"/>
                    <a:pt x="2089" y="5447"/>
                    <a:pt x="1993" y="5476"/>
                  </a:cubicBezTo>
                  <a:lnTo>
                    <a:pt x="761" y="5846"/>
                  </a:lnTo>
                  <a:cubicBezTo>
                    <a:pt x="308" y="5981"/>
                    <a:pt x="1" y="6395"/>
                    <a:pt x="5" y="6862"/>
                  </a:cubicBezTo>
                  <a:lnTo>
                    <a:pt x="5" y="8377"/>
                  </a:lnTo>
                  <a:cubicBezTo>
                    <a:pt x="1" y="8483"/>
                    <a:pt x="92" y="8575"/>
                    <a:pt x="203" y="8575"/>
                  </a:cubicBezTo>
                  <a:cubicBezTo>
                    <a:pt x="313" y="8575"/>
                    <a:pt x="400" y="8488"/>
                    <a:pt x="400" y="8377"/>
                  </a:cubicBezTo>
                  <a:lnTo>
                    <a:pt x="400" y="6866"/>
                  </a:lnTo>
                  <a:cubicBezTo>
                    <a:pt x="400" y="6573"/>
                    <a:pt x="592" y="6313"/>
                    <a:pt x="871" y="6231"/>
                  </a:cubicBezTo>
                  <a:lnTo>
                    <a:pt x="2103" y="5866"/>
                  </a:lnTo>
                  <a:cubicBezTo>
                    <a:pt x="2166" y="5846"/>
                    <a:pt x="2228" y="5818"/>
                    <a:pt x="2286" y="5779"/>
                  </a:cubicBezTo>
                  <a:lnTo>
                    <a:pt x="2965" y="6289"/>
                  </a:lnTo>
                  <a:cubicBezTo>
                    <a:pt x="3039" y="6344"/>
                    <a:pt x="3127" y="6372"/>
                    <a:pt x="3215" y="6372"/>
                  </a:cubicBezTo>
                  <a:cubicBezTo>
                    <a:pt x="3303" y="6372"/>
                    <a:pt x="3390" y="6344"/>
                    <a:pt x="3465" y="6289"/>
                  </a:cubicBezTo>
                  <a:lnTo>
                    <a:pt x="4143" y="5779"/>
                  </a:lnTo>
                  <a:cubicBezTo>
                    <a:pt x="4201" y="5818"/>
                    <a:pt x="4264" y="5846"/>
                    <a:pt x="4326" y="5866"/>
                  </a:cubicBezTo>
                  <a:lnTo>
                    <a:pt x="5558" y="6231"/>
                  </a:lnTo>
                  <a:cubicBezTo>
                    <a:pt x="5837" y="6313"/>
                    <a:pt x="6030" y="6573"/>
                    <a:pt x="6030" y="6866"/>
                  </a:cubicBezTo>
                  <a:lnTo>
                    <a:pt x="6030" y="8377"/>
                  </a:lnTo>
                  <a:cubicBezTo>
                    <a:pt x="6034" y="8502"/>
                    <a:pt x="6131" y="8565"/>
                    <a:pt x="6228" y="8565"/>
                  </a:cubicBezTo>
                  <a:cubicBezTo>
                    <a:pt x="6324" y="8565"/>
                    <a:pt x="6422" y="8502"/>
                    <a:pt x="6429" y="8377"/>
                  </a:cubicBezTo>
                  <a:lnTo>
                    <a:pt x="6429" y="6866"/>
                  </a:lnTo>
                  <a:cubicBezTo>
                    <a:pt x="6434" y="6395"/>
                    <a:pt x="6121" y="5981"/>
                    <a:pt x="5674" y="5846"/>
                  </a:cubicBezTo>
                  <a:lnTo>
                    <a:pt x="4442" y="5476"/>
                  </a:lnTo>
                  <a:cubicBezTo>
                    <a:pt x="4346" y="5447"/>
                    <a:pt x="4278" y="5360"/>
                    <a:pt x="4278" y="5259"/>
                  </a:cubicBezTo>
                  <a:lnTo>
                    <a:pt x="4278" y="4812"/>
                  </a:lnTo>
                  <a:cubicBezTo>
                    <a:pt x="4370" y="4754"/>
                    <a:pt x="4451" y="4687"/>
                    <a:pt x="4533" y="4615"/>
                  </a:cubicBezTo>
                  <a:cubicBezTo>
                    <a:pt x="4918" y="4249"/>
                    <a:pt x="5139" y="3744"/>
                    <a:pt x="5139" y="3210"/>
                  </a:cubicBezTo>
                  <a:lnTo>
                    <a:pt x="5139" y="2829"/>
                  </a:lnTo>
                  <a:lnTo>
                    <a:pt x="5221" y="2671"/>
                  </a:lnTo>
                  <a:cubicBezTo>
                    <a:pt x="5308" y="2493"/>
                    <a:pt x="5356" y="2295"/>
                    <a:pt x="5356" y="2098"/>
                  </a:cubicBezTo>
                  <a:lnTo>
                    <a:pt x="5356" y="197"/>
                  </a:lnTo>
                  <a:cubicBezTo>
                    <a:pt x="5356" y="87"/>
                    <a:pt x="5265" y="0"/>
                    <a:pt x="51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83"/>
            <p:cNvSpPr/>
            <p:nvPr/>
          </p:nvSpPr>
          <p:spPr>
            <a:xfrm>
              <a:off x="7263436" y="4464867"/>
              <a:ext cx="10937" cy="49990"/>
            </a:xfrm>
            <a:custGeom>
              <a:avLst/>
              <a:gdLst/>
              <a:ahLst/>
              <a:cxnLst/>
              <a:rect l="l" t="t" r="r" b="b"/>
              <a:pathLst>
                <a:path w="417" h="1906" extrusionOk="0">
                  <a:moveTo>
                    <a:pt x="208" y="0"/>
                  </a:moveTo>
                  <a:cubicBezTo>
                    <a:pt x="111" y="0"/>
                    <a:pt x="14" y="64"/>
                    <a:pt x="10" y="191"/>
                  </a:cubicBezTo>
                  <a:lnTo>
                    <a:pt x="10" y="1693"/>
                  </a:lnTo>
                  <a:cubicBezTo>
                    <a:pt x="0" y="1834"/>
                    <a:pt x="103" y="1905"/>
                    <a:pt x="208" y="1905"/>
                  </a:cubicBezTo>
                  <a:cubicBezTo>
                    <a:pt x="312" y="1905"/>
                    <a:pt x="416" y="1834"/>
                    <a:pt x="409" y="1693"/>
                  </a:cubicBezTo>
                  <a:lnTo>
                    <a:pt x="409" y="191"/>
                  </a:lnTo>
                  <a:cubicBezTo>
                    <a:pt x="402" y="64"/>
                    <a:pt x="30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83"/>
            <p:cNvSpPr/>
            <p:nvPr/>
          </p:nvSpPr>
          <p:spPr>
            <a:xfrm>
              <a:off x="7212633" y="4475516"/>
              <a:ext cx="10989" cy="39472"/>
            </a:xfrm>
            <a:custGeom>
              <a:avLst/>
              <a:gdLst/>
              <a:ahLst/>
              <a:cxnLst/>
              <a:rect l="l" t="t" r="r" b="b"/>
              <a:pathLst>
                <a:path w="419" h="1505" extrusionOk="0">
                  <a:moveTo>
                    <a:pt x="210" y="1"/>
                  </a:moveTo>
                  <a:cubicBezTo>
                    <a:pt x="105" y="1"/>
                    <a:pt x="0" y="72"/>
                    <a:pt x="8" y="214"/>
                  </a:cubicBezTo>
                  <a:lnTo>
                    <a:pt x="8" y="1291"/>
                  </a:lnTo>
                  <a:cubicBezTo>
                    <a:pt x="0" y="1433"/>
                    <a:pt x="105" y="1504"/>
                    <a:pt x="210" y="1504"/>
                  </a:cubicBezTo>
                  <a:cubicBezTo>
                    <a:pt x="314" y="1504"/>
                    <a:pt x="419" y="1433"/>
                    <a:pt x="412" y="1291"/>
                  </a:cubicBezTo>
                  <a:lnTo>
                    <a:pt x="412" y="214"/>
                  </a:lnTo>
                  <a:cubicBezTo>
                    <a:pt x="419" y="72"/>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83"/>
            <p:cNvSpPr/>
            <p:nvPr/>
          </p:nvSpPr>
          <p:spPr>
            <a:xfrm>
              <a:off x="7314212" y="4475516"/>
              <a:ext cx="11016" cy="39472"/>
            </a:xfrm>
            <a:custGeom>
              <a:avLst/>
              <a:gdLst/>
              <a:ahLst/>
              <a:cxnLst/>
              <a:rect l="l" t="t" r="r" b="b"/>
              <a:pathLst>
                <a:path w="420" h="1505" extrusionOk="0">
                  <a:moveTo>
                    <a:pt x="210" y="1"/>
                  </a:moveTo>
                  <a:cubicBezTo>
                    <a:pt x="105" y="1"/>
                    <a:pt x="1" y="72"/>
                    <a:pt x="8" y="214"/>
                  </a:cubicBezTo>
                  <a:lnTo>
                    <a:pt x="8" y="1291"/>
                  </a:lnTo>
                  <a:cubicBezTo>
                    <a:pt x="1" y="1433"/>
                    <a:pt x="105" y="1504"/>
                    <a:pt x="210" y="1504"/>
                  </a:cubicBezTo>
                  <a:cubicBezTo>
                    <a:pt x="315" y="1504"/>
                    <a:pt x="419" y="1433"/>
                    <a:pt x="412" y="1291"/>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83"/>
            <p:cNvSpPr/>
            <p:nvPr/>
          </p:nvSpPr>
          <p:spPr>
            <a:xfrm>
              <a:off x="7246755" y="4616882"/>
              <a:ext cx="38790" cy="33204"/>
            </a:xfrm>
            <a:custGeom>
              <a:avLst/>
              <a:gdLst/>
              <a:ahLst/>
              <a:cxnLst/>
              <a:rect l="l" t="t" r="r" b="b"/>
              <a:pathLst>
                <a:path w="1479" h="1266" extrusionOk="0">
                  <a:moveTo>
                    <a:pt x="845" y="405"/>
                  </a:moveTo>
                  <a:cubicBezTo>
                    <a:pt x="962" y="405"/>
                    <a:pt x="1074" y="495"/>
                    <a:pt x="1074" y="631"/>
                  </a:cubicBezTo>
                  <a:cubicBezTo>
                    <a:pt x="1074" y="756"/>
                    <a:pt x="973" y="862"/>
                    <a:pt x="848" y="862"/>
                  </a:cubicBezTo>
                  <a:cubicBezTo>
                    <a:pt x="641" y="862"/>
                    <a:pt x="540" y="617"/>
                    <a:pt x="684" y="472"/>
                  </a:cubicBezTo>
                  <a:cubicBezTo>
                    <a:pt x="731" y="426"/>
                    <a:pt x="789" y="405"/>
                    <a:pt x="845" y="405"/>
                  </a:cubicBezTo>
                  <a:close/>
                  <a:moveTo>
                    <a:pt x="848" y="1"/>
                  </a:moveTo>
                  <a:cubicBezTo>
                    <a:pt x="285" y="1"/>
                    <a:pt x="1" y="679"/>
                    <a:pt x="400" y="1079"/>
                  </a:cubicBezTo>
                  <a:cubicBezTo>
                    <a:pt x="528" y="1208"/>
                    <a:pt x="685" y="1266"/>
                    <a:pt x="840" y="1266"/>
                  </a:cubicBezTo>
                  <a:cubicBezTo>
                    <a:pt x="1165"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83"/>
            <p:cNvSpPr/>
            <p:nvPr/>
          </p:nvSpPr>
          <p:spPr>
            <a:xfrm>
              <a:off x="7139485" y="4616882"/>
              <a:ext cx="38790" cy="33204"/>
            </a:xfrm>
            <a:custGeom>
              <a:avLst/>
              <a:gdLst/>
              <a:ahLst/>
              <a:cxnLst/>
              <a:rect l="l" t="t" r="r" b="b"/>
              <a:pathLst>
                <a:path w="1479" h="1266" extrusionOk="0">
                  <a:moveTo>
                    <a:pt x="846" y="405"/>
                  </a:moveTo>
                  <a:cubicBezTo>
                    <a:pt x="965" y="405"/>
                    <a:pt x="1079" y="495"/>
                    <a:pt x="1079" y="631"/>
                  </a:cubicBezTo>
                  <a:cubicBezTo>
                    <a:pt x="1074" y="756"/>
                    <a:pt x="973" y="862"/>
                    <a:pt x="848" y="862"/>
                  </a:cubicBezTo>
                  <a:cubicBezTo>
                    <a:pt x="641" y="862"/>
                    <a:pt x="540" y="617"/>
                    <a:pt x="684" y="472"/>
                  </a:cubicBezTo>
                  <a:cubicBezTo>
                    <a:pt x="731" y="426"/>
                    <a:pt x="789" y="405"/>
                    <a:pt x="846" y="405"/>
                  </a:cubicBezTo>
                  <a:close/>
                  <a:moveTo>
                    <a:pt x="848" y="1"/>
                  </a:moveTo>
                  <a:cubicBezTo>
                    <a:pt x="285" y="1"/>
                    <a:pt x="1" y="679"/>
                    <a:pt x="400" y="1079"/>
                  </a:cubicBezTo>
                  <a:cubicBezTo>
                    <a:pt x="529" y="1208"/>
                    <a:pt x="688" y="1266"/>
                    <a:pt x="843" y="1266"/>
                  </a:cubicBezTo>
                  <a:cubicBezTo>
                    <a:pt x="1167" y="1266"/>
                    <a:pt x="1478" y="1012"/>
                    <a:pt x="1478" y="631"/>
                  </a:cubicBezTo>
                  <a:cubicBezTo>
                    <a:pt x="1478" y="285"/>
                    <a:pt x="1194" y="1"/>
                    <a:pt x="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83"/>
            <p:cNvSpPr/>
            <p:nvPr/>
          </p:nvSpPr>
          <p:spPr>
            <a:xfrm>
              <a:off x="7354026" y="4616882"/>
              <a:ext cx="38659" cy="33204"/>
            </a:xfrm>
            <a:custGeom>
              <a:avLst/>
              <a:gdLst/>
              <a:ahLst/>
              <a:cxnLst/>
              <a:rect l="l" t="t" r="r" b="b"/>
              <a:pathLst>
                <a:path w="1474" h="1266" extrusionOk="0">
                  <a:moveTo>
                    <a:pt x="842" y="405"/>
                  </a:moveTo>
                  <a:cubicBezTo>
                    <a:pt x="960" y="405"/>
                    <a:pt x="1074" y="495"/>
                    <a:pt x="1074" y="631"/>
                  </a:cubicBezTo>
                  <a:cubicBezTo>
                    <a:pt x="1069" y="756"/>
                    <a:pt x="968" y="862"/>
                    <a:pt x="843" y="862"/>
                  </a:cubicBezTo>
                  <a:cubicBezTo>
                    <a:pt x="641" y="862"/>
                    <a:pt x="535" y="617"/>
                    <a:pt x="679" y="472"/>
                  </a:cubicBezTo>
                  <a:cubicBezTo>
                    <a:pt x="726" y="426"/>
                    <a:pt x="784" y="405"/>
                    <a:pt x="842" y="405"/>
                  </a:cubicBezTo>
                  <a:close/>
                  <a:moveTo>
                    <a:pt x="843" y="1"/>
                  </a:moveTo>
                  <a:cubicBezTo>
                    <a:pt x="280" y="1"/>
                    <a:pt x="1" y="679"/>
                    <a:pt x="395" y="1079"/>
                  </a:cubicBezTo>
                  <a:cubicBezTo>
                    <a:pt x="524" y="1208"/>
                    <a:pt x="683" y="1266"/>
                    <a:pt x="838" y="1266"/>
                  </a:cubicBezTo>
                  <a:cubicBezTo>
                    <a:pt x="1162" y="1266"/>
                    <a:pt x="1473" y="1012"/>
                    <a:pt x="1473" y="631"/>
                  </a:cubicBezTo>
                  <a:cubicBezTo>
                    <a:pt x="1473" y="285"/>
                    <a:pt x="1194" y="1"/>
                    <a:pt x="8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83"/>
            <p:cNvSpPr/>
            <p:nvPr/>
          </p:nvSpPr>
          <p:spPr>
            <a:xfrm>
              <a:off x="7174315" y="4526240"/>
              <a:ext cx="189074" cy="84531"/>
            </a:xfrm>
            <a:custGeom>
              <a:avLst/>
              <a:gdLst/>
              <a:ahLst/>
              <a:cxnLst/>
              <a:rect l="l" t="t" r="r" b="b"/>
              <a:pathLst>
                <a:path w="7209" h="3223" extrusionOk="0">
                  <a:moveTo>
                    <a:pt x="3606" y="1"/>
                  </a:moveTo>
                  <a:cubicBezTo>
                    <a:pt x="3501" y="1"/>
                    <a:pt x="3398" y="72"/>
                    <a:pt x="3408" y="214"/>
                  </a:cubicBezTo>
                  <a:lnTo>
                    <a:pt x="3408" y="878"/>
                  </a:lnTo>
                  <a:lnTo>
                    <a:pt x="2003" y="878"/>
                  </a:lnTo>
                  <a:cubicBezTo>
                    <a:pt x="1728" y="878"/>
                    <a:pt x="1473" y="1008"/>
                    <a:pt x="1315" y="1229"/>
                  </a:cubicBezTo>
                  <a:lnTo>
                    <a:pt x="121" y="2899"/>
                  </a:lnTo>
                  <a:cubicBezTo>
                    <a:pt x="1" y="3053"/>
                    <a:pt x="143" y="3223"/>
                    <a:pt x="289" y="3223"/>
                  </a:cubicBezTo>
                  <a:cubicBezTo>
                    <a:pt x="347" y="3223"/>
                    <a:pt x="406" y="3196"/>
                    <a:pt x="448" y="3130"/>
                  </a:cubicBezTo>
                  <a:lnTo>
                    <a:pt x="1642" y="1465"/>
                  </a:lnTo>
                  <a:cubicBezTo>
                    <a:pt x="1724" y="1349"/>
                    <a:pt x="1858" y="1277"/>
                    <a:pt x="2003" y="1277"/>
                  </a:cubicBezTo>
                  <a:lnTo>
                    <a:pt x="3408" y="1277"/>
                  </a:lnTo>
                  <a:lnTo>
                    <a:pt x="3408" y="2798"/>
                  </a:lnTo>
                  <a:cubicBezTo>
                    <a:pt x="3412" y="2925"/>
                    <a:pt x="3509" y="2989"/>
                    <a:pt x="3606" y="2989"/>
                  </a:cubicBezTo>
                  <a:cubicBezTo>
                    <a:pt x="3702" y="2989"/>
                    <a:pt x="3800" y="2925"/>
                    <a:pt x="3807" y="2798"/>
                  </a:cubicBezTo>
                  <a:lnTo>
                    <a:pt x="3807" y="1277"/>
                  </a:lnTo>
                  <a:lnTo>
                    <a:pt x="5212" y="1277"/>
                  </a:lnTo>
                  <a:cubicBezTo>
                    <a:pt x="5352" y="1277"/>
                    <a:pt x="5486" y="1349"/>
                    <a:pt x="5573" y="1465"/>
                  </a:cubicBezTo>
                  <a:lnTo>
                    <a:pt x="6761" y="3130"/>
                  </a:lnTo>
                  <a:cubicBezTo>
                    <a:pt x="6805" y="3196"/>
                    <a:pt x="6865" y="3223"/>
                    <a:pt x="6923" y="3223"/>
                  </a:cubicBezTo>
                  <a:cubicBezTo>
                    <a:pt x="7069" y="3223"/>
                    <a:pt x="7209" y="3053"/>
                    <a:pt x="7089" y="2899"/>
                  </a:cubicBezTo>
                  <a:lnTo>
                    <a:pt x="7093" y="2899"/>
                  </a:lnTo>
                  <a:lnTo>
                    <a:pt x="5900" y="1229"/>
                  </a:lnTo>
                  <a:cubicBezTo>
                    <a:pt x="5741" y="1008"/>
                    <a:pt x="5486" y="878"/>
                    <a:pt x="5212" y="878"/>
                  </a:cubicBezTo>
                  <a:lnTo>
                    <a:pt x="3807" y="878"/>
                  </a:lnTo>
                  <a:lnTo>
                    <a:pt x="3807" y="214"/>
                  </a:lnTo>
                  <a:cubicBezTo>
                    <a:pt x="3814" y="72"/>
                    <a:pt x="3710" y="1"/>
                    <a:pt x="36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83"/>
            <p:cNvSpPr/>
            <p:nvPr/>
          </p:nvSpPr>
          <p:spPr>
            <a:xfrm>
              <a:off x="7235215" y="4331028"/>
              <a:ext cx="70132" cy="25834"/>
            </a:xfrm>
            <a:custGeom>
              <a:avLst/>
              <a:gdLst/>
              <a:ahLst/>
              <a:cxnLst/>
              <a:rect l="l" t="t" r="r" b="b"/>
              <a:pathLst>
                <a:path w="2674" h="985" extrusionOk="0">
                  <a:moveTo>
                    <a:pt x="1149" y="0"/>
                  </a:moveTo>
                  <a:cubicBezTo>
                    <a:pt x="610" y="0"/>
                    <a:pt x="177" y="140"/>
                    <a:pt x="147" y="151"/>
                  </a:cubicBezTo>
                  <a:cubicBezTo>
                    <a:pt x="61" y="179"/>
                    <a:pt x="8" y="256"/>
                    <a:pt x="8" y="343"/>
                  </a:cubicBezTo>
                  <a:lnTo>
                    <a:pt x="8" y="771"/>
                  </a:lnTo>
                  <a:cubicBezTo>
                    <a:pt x="1" y="913"/>
                    <a:pt x="105" y="984"/>
                    <a:pt x="210" y="984"/>
                  </a:cubicBezTo>
                  <a:cubicBezTo>
                    <a:pt x="315" y="984"/>
                    <a:pt x="419" y="913"/>
                    <a:pt x="412" y="771"/>
                  </a:cubicBezTo>
                  <a:lnTo>
                    <a:pt x="412" y="497"/>
                  </a:lnTo>
                  <a:cubicBezTo>
                    <a:pt x="569" y="459"/>
                    <a:pt x="846" y="405"/>
                    <a:pt x="1158" y="405"/>
                  </a:cubicBezTo>
                  <a:cubicBezTo>
                    <a:pt x="1513" y="405"/>
                    <a:pt x="1915" y="475"/>
                    <a:pt x="2240" y="718"/>
                  </a:cubicBezTo>
                  <a:cubicBezTo>
                    <a:pt x="2284" y="755"/>
                    <a:pt x="2329" y="770"/>
                    <a:pt x="2372" y="770"/>
                  </a:cubicBezTo>
                  <a:cubicBezTo>
                    <a:pt x="2543" y="770"/>
                    <a:pt x="2674" y="523"/>
                    <a:pt x="2481" y="396"/>
                  </a:cubicBezTo>
                  <a:cubicBezTo>
                    <a:pt x="2069" y="88"/>
                    <a:pt x="1575" y="0"/>
                    <a:pt x="1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5" name="Google Shape;16595;p83"/>
          <p:cNvGrpSpPr/>
          <p:nvPr/>
        </p:nvGrpSpPr>
        <p:grpSpPr>
          <a:xfrm>
            <a:off x="7579687" y="4104961"/>
            <a:ext cx="253174" cy="360549"/>
            <a:chOff x="7579687" y="4289536"/>
            <a:chExt cx="253174" cy="360549"/>
          </a:xfrm>
        </p:grpSpPr>
        <p:sp>
          <p:nvSpPr>
            <p:cNvPr id="16596" name="Google Shape;16596;p83"/>
            <p:cNvSpPr/>
            <p:nvPr/>
          </p:nvSpPr>
          <p:spPr>
            <a:xfrm>
              <a:off x="7697816"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4" y="861"/>
                    <a:pt x="861" y="669"/>
                    <a:pt x="861" y="428"/>
                  </a:cubicBezTo>
                  <a:cubicBezTo>
                    <a:pt x="861" y="193"/>
                    <a:pt x="664" y="0"/>
                    <a:pt x="428"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83"/>
            <p:cNvSpPr/>
            <p:nvPr/>
          </p:nvSpPr>
          <p:spPr>
            <a:xfrm>
              <a:off x="7590545" y="4622206"/>
              <a:ext cx="22608" cy="22608"/>
            </a:xfrm>
            <a:custGeom>
              <a:avLst/>
              <a:gdLst/>
              <a:ahLst/>
              <a:cxnLst/>
              <a:rect l="l" t="t" r="r" b="b"/>
              <a:pathLst>
                <a:path w="862" h="862" extrusionOk="0">
                  <a:moveTo>
                    <a:pt x="428" y="0"/>
                  </a:moveTo>
                  <a:cubicBezTo>
                    <a:pt x="193" y="0"/>
                    <a:pt x="0" y="193"/>
                    <a:pt x="0" y="428"/>
                  </a:cubicBezTo>
                  <a:cubicBezTo>
                    <a:pt x="0" y="669"/>
                    <a:pt x="193" y="861"/>
                    <a:pt x="428" y="861"/>
                  </a:cubicBezTo>
                  <a:cubicBezTo>
                    <a:pt x="669" y="861"/>
                    <a:pt x="861" y="669"/>
                    <a:pt x="861" y="428"/>
                  </a:cubicBezTo>
                  <a:cubicBezTo>
                    <a:pt x="861" y="193"/>
                    <a:pt x="669" y="0"/>
                    <a:pt x="428"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83"/>
            <p:cNvSpPr/>
            <p:nvPr/>
          </p:nvSpPr>
          <p:spPr>
            <a:xfrm>
              <a:off x="7804955" y="4622206"/>
              <a:ext cx="22608" cy="22608"/>
            </a:xfrm>
            <a:custGeom>
              <a:avLst/>
              <a:gdLst/>
              <a:ahLst/>
              <a:cxnLst/>
              <a:rect l="l" t="t" r="r" b="b"/>
              <a:pathLst>
                <a:path w="862" h="862" extrusionOk="0">
                  <a:moveTo>
                    <a:pt x="433" y="0"/>
                  </a:moveTo>
                  <a:cubicBezTo>
                    <a:pt x="193" y="0"/>
                    <a:pt x="0" y="193"/>
                    <a:pt x="0" y="428"/>
                  </a:cubicBezTo>
                  <a:cubicBezTo>
                    <a:pt x="0" y="669"/>
                    <a:pt x="193" y="861"/>
                    <a:pt x="433" y="861"/>
                  </a:cubicBezTo>
                  <a:cubicBezTo>
                    <a:pt x="669" y="861"/>
                    <a:pt x="862" y="669"/>
                    <a:pt x="862" y="428"/>
                  </a:cubicBezTo>
                  <a:cubicBezTo>
                    <a:pt x="862" y="193"/>
                    <a:pt x="669" y="0"/>
                    <a:pt x="433" y="0"/>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83"/>
            <p:cNvSpPr/>
            <p:nvPr/>
          </p:nvSpPr>
          <p:spPr>
            <a:xfrm>
              <a:off x="7686459" y="4430247"/>
              <a:ext cx="45190" cy="45190"/>
            </a:xfrm>
            <a:custGeom>
              <a:avLst/>
              <a:gdLst/>
              <a:ahLst/>
              <a:cxnLst/>
              <a:rect l="l" t="t" r="r" b="b"/>
              <a:pathLst>
                <a:path w="1723" h="1723" extrusionOk="0">
                  <a:moveTo>
                    <a:pt x="0" y="0"/>
                  </a:moveTo>
                  <a:lnTo>
                    <a:pt x="0" y="1723"/>
                  </a:lnTo>
                  <a:lnTo>
                    <a:pt x="1723" y="1723"/>
                  </a:lnTo>
                  <a:lnTo>
                    <a:pt x="1723"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83"/>
            <p:cNvSpPr/>
            <p:nvPr/>
          </p:nvSpPr>
          <p:spPr>
            <a:xfrm>
              <a:off x="7686459" y="4430247"/>
              <a:ext cx="45190" cy="28273"/>
            </a:xfrm>
            <a:custGeom>
              <a:avLst/>
              <a:gdLst/>
              <a:ahLst/>
              <a:cxnLst/>
              <a:rect l="l" t="t" r="r" b="b"/>
              <a:pathLst>
                <a:path w="1723" h="1078" extrusionOk="0">
                  <a:moveTo>
                    <a:pt x="0" y="0"/>
                  </a:moveTo>
                  <a:lnTo>
                    <a:pt x="0" y="915"/>
                  </a:lnTo>
                  <a:cubicBezTo>
                    <a:pt x="277" y="1023"/>
                    <a:pt x="569" y="1077"/>
                    <a:pt x="861" y="1077"/>
                  </a:cubicBezTo>
                  <a:cubicBezTo>
                    <a:pt x="1154" y="1077"/>
                    <a:pt x="1446" y="1023"/>
                    <a:pt x="1723" y="915"/>
                  </a:cubicBezTo>
                  <a:lnTo>
                    <a:pt x="17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83"/>
            <p:cNvSpPr/>
            <p:nvPr/>
          </p:nvSpPr>
          <p:spPr>
            <a:xfrm>
              <a:off x="7680899" y="4294834"/>
              <a:ext cx="56442" cy="45216"/>
            </a:xfrm>
            <a:custGeom>
              <a:avLst/>
              <a:gdLst/>
              <a:ahLst/>
              <a:cxnLst/>
              <a:rect l="l" t="t" r="r" b="b"/>
              <a:pathLst>
                <a:path w="2152" h="1724" extrusionOk="0">
                  <a:moveTo>
                    <a:pt x="1073" y="0"/>
                  </a:moveTo>
                  <a:cubicBezTo>
                    <a:pt x="481" y="0"/>
                    <a:pt x="0" y="385"/>
                    <a:pt x="0" y="862"/>
                  </a:cubicBezTo>
                  <a:cubicBezTo>
                    <a:pt x="0" y="1338"/>
                    <a:pt x="481" y="1723"/>
                    <a:pt x="1073" y="1723"/>
                  </a:cubicBezTo>
                  <a:cubicBezTo>
                    <a:pt x="1670" y="1723"/>
                    <a:pt x="2151" y="1338"/>
                    <a:pt x="2151" y="862"/>
                  </a:cubicBezTo>
                  <a:cubicBezTo>
                    <a:pt x="2151" y="385"/>
                    <a:pt x="1670" y="0"/>
                    <a:pt x="1073"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83"/>
            <p:cNvSpPr/>
            <p:nvPr/>
          </p:nvSpPr>
          <p:spPr>
            <a:xfrm>
              <a:off x="7680768" y="4294834"/>
              <a:ext cx="38397" cy="45216"/>
            </a:xfrm>
            <a:custGeom>
              <a:avLst/>
              <a:gdLst/>
              <a:ahLst/>
              <a:cxnLst/>
              <a:rect l="l" t="t" r="r" b="b"/>
              <a:pathLst>
                <a:path w="1464" h="1724" extrusionOk="0">
                  <a:moveTo>
                    <a:pt x="1078" y="0"/>
                  </a:moveTo>
                  <a:cubicBezTo>
                    <a:pt x="486" y="0"/>
                    <a:pt x="0" y="385"/>
                    <a:pt x="0" y="862"/>
                  </a:cubicBezTo>
                  <a:cubicBezTo>
                    <a:pt x="0" y="1338"/>
                    <a:pt x="482" y="1723"/>
                    <a:pt x="1078" y="1723"/>
                  </a:cubicBezTo>
                  <a:cubicBezTo>
                    <a:pt x="1208" y="1723"/>
                    <a:pt x="1338" y="1699"/>
                    <a:pt x="1463" y="1660"/>
                  </a:cubicBezTo>
                  <a:cubicBezTo>
                    <a:pt x="1073" y="1540"/>
                    <a:pt x="794" y="1218"/>
                    <a:pt x="794" y="833"/>
                  </a:cubicBezTo>
                  <a:cubicBezTo>
                    <a:pt x="794" y="482"/>
                    <a:pt x="1035" y="183"/>
                    <a:pt x="1372" y="39"/>
                  </a:cubicBezTo>
                  <a:cubicBezTo>
                    <a:pt x="1276" y="15"/>
                    <a:pt x="1179" y="0"/>
                    <a:pt x="1078"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83"/>
            <p:cNvSpPr/>
            <p:nvPr/>
          </p:nvSpPr>
          <p:spPr>
            <a:xfrm>
              <a:off x="7652626" y="4317416"/>
              <a:ext cx="112857" cy="112988"/>
            </a:xfrm>
            <a:custGeom>
              <a:avLst/>
              <a:gdLst/>
              <a:ahLst/>
              <a:cxnLst/>
              <a:rect l="l" t="t" r="r" b="b"/>
              <a:pathLst>
                <a:path w="4303" h="4308" extrusionOk="0">
                  <a:moveTo>
                    <a:pt x="2151" y="1"/>
                  </a:moveTo>
                  <a:cubicBezTo>
                    <a:pt x="963" y="1"/>
                    <a:pt x="0" y="963"/>
                    <a:pt x="0" y="2152"/>
                  </a:cubicBezTo>
                  <a:cubicBezTo>
                    <a:pt x="0" y="3340"/>
                    <a:pt x="963" y="4307"/>
                    <a:pt x="2151" y="4307"/>
                  </a:cubicBezTo>
                  <a:cubicBezTo>
                    <a:pt x="3340" y="4307"/>
                    <a:pt x="4302" y="3340"/>
                    <a:pt x="4302" y="2152"/>
                  </a:cubicBezTo>
                  <a:cubicBezTo>
                    <a:pt x="4302" y="963"/>
                    <a:pt x="3340" y="1"/>
                    <a:pt x="2151"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4" name="Google Shape;16604;p83"/>
            <p:cNvSpPr/>
            <p:nvPr/>
          </p:nvSpPr>
          <p:spPr>
            <a:xfrm>
              <a:off x="7679299" y="4317521"/>
              <a:ext cx="89960" cy="111729"/>
            </a:xfrm>
            <a:custGeom>
              <a:avLst/>
              <a:gdLst/>
              <a:ahLst/>
              <a:cxnLst/>
              <a:rect l="l" t="t" r="r" b="b"/>
              <a:pathLst>
                <a:path w="3430" h="4260" extrusionOk="0">
                  <a:moveTo>
                    <a:pt x="1181" y="0"/>
                  </a:moveTo>
                  <a:cubicBezTo>
                    <a:pt x="384" y="0"/>
                    <a:pt x="1" y="1017"/>
                    <a:pt x="629" y="1532"/>
                  </a:cubicBezTo>
                  <a:lnTo>
                    <a:pt x="639" y="1536"/>
                  </a:lnTo>
                  <a:cubicBezTo>
                    <a:pt x="639" y="1536"/>
                    <a:pt x="1255" y="3625"/>
                    <a:pt x="1567" y="4260"/>
                  </a:cubicBezTo>
                  <a:cubicBezTo>
                    <a:pt x="2684" y="4029"/>
                    <a:pt x="3430" y="2970"/>
                    <a:pt x="3266" y="1840"/>
                  </a:cubicBezTo>
                  <a:cubicBezTo>
                    <a:pt x="3141" y="974"/>
                    <a:pt x="2501" y="271"/>
                    <a:pt x="1654" y="59"/>
                  </a:cubicBezTo>
                  <a:cubicBezTo>
                    <a:pt x="1514" y="26"/>
                    <a:pt x="1370" y="6"/>
                    <a:pt x="1226" y="2"/>
                  </a:cubicBezTo>
                  <a:cubicBezTo>
                    <a:pt x="1211" y="1"/>
                    <a:pt x="1196" y="0"/>
                    <a:pt x="118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5" name="Google Shape;16605;p83"/>
            <p:cNvSpPr/>
            <p:nvPr/>
          </p:nvSpPr>
          <p:spPr>
            <a:xfrm>
              <a:off x="7663851" y="4357544"/>
              <a:ext cx="90380" cy="84085"/>
            </a:xfrm>
            <a:custGeom>
              <a:avLst/>
              <a:gdLst/>
              <a:ahLst/>
              <a:cxnLst/>
              <a:rect l="l" t="t" r="r" b="b"/>
              <a:pathLst>
                <a:path w="3446" h="3206" extrusionOk="0">
                  <a:moveTo>
                    <a:pt x="1181" y="1"/>
                  </a:moveTo>
                  <a:cubicBezTo>
                    <a:pt x="1108" y="1"/>
                    <a:pt x="1041" y="38"/>
                    <a:pt x="1002" y="102"/>
                  </a:cubicBezTo>
                  <a:cubicBezTo>
                    <a:pt x="833" y="367"/>
                    <a:pt x="419" y="987"/>
                    <a:pt x="87" y="1218"/>
                  </a:cubicBezTo>
                  <a:cubicBezTo>
                    <a:pt x="34" y="1257"/>
                    <a:pt x="1" y="1319"/>
                    <a:pt x="1" y="1387"/>
                  </a:cubicBezTo>
                  <a:lnTo>
                    <a:pt x="1" y="1483"/>
                  </a:lnTo>
                  <a:cubicBezTo>
                    <a:pt x="1" y="2436"/>
                    <a:pt x="775" y="3205"/>
                    <a:pt x="1723" y="3205"/>
                  </a:cubicBezTo>
                  <a:cubicBezTo>
                    <a:pt x="2676" y="3205"/>
                    <a:pt x="3446" y="2436"/>
                    <a:pt x="3446" y="1488"/>
                  </a:cubicBezTo>
                  <a:lnTo>
                    <a:pt x="3446" y="1271"/>
                  </a:lnTo>
                  <a:cubicBezTo>
                    <a:pt x="3446" y="540"/>
                    <a:pt x="1743" y="121"/>
                    <a:pt x="1228" y="6"/>
                  </a:cubicBezTo>
                  <a:cubicBezTo>
                    <a:pt x="1212" y="2"/>
                    <a:pt x="1196" y="1"/>
                    <a:pt x="118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83"/>
            <p:cNvSpPr/>
            <p:nvPr/>
          </p:nvSpPr>
          <p:spPr>
            <a:xfrm>
              <a:off x="7635709" y="4461169"/>
              <a:ext cx="146664" cy="59458"/>
            </a:xfrm>
            <a:custGeom>
              <a:avLst/>
              <a:gdLst/>
              <a:ahLst/>
              <a:cxnLst/>
              <a:rect l="l" t="t" r="r" b="b"/>
              <a:pathLst>
                <a:path w="5592" h="2267" extrusionOk="0">
                  <a:moveTo>
                    <a:pt x="1699" y="0"/>
                  </a:moveTo>
                  <a:cubicBezTo>
                    <a:pt x="1694" y="5"/>
                    <a:pt x="1690" y="10"/>
                    <a:pt x="1680" y="15"/>
                  </a:cubicBezTo>
                  <a:lnTo>
                    <a:pt x="381" y="592"/>
                  </a:lnTo>
                  <a:cubicBezTo>
                    <a:pt x="150" y="693"/>
                    <a:pt x="1" y="924"/>
                    <a:pt x="1" y="1179"/>
                  </a:cubicBezTo>
                  <a:lnTo>
                    <a:pt x="1" y="2267"/>
                  </a:lnTo>
                  <a:lnTo>
                    <a:pt x="5592" y="2267"/>
                  </a:lnTo>
                  <a:lnTo>
                    <a:pt x="5592" y="1179"/>
                  </a:lnTo>
                  <a:cubicBezTo>
                    <a:pt x="5592" y="924"/>
                    <a:pt x="5443" y="693"/>
                    <a:pt x="5212" y="592"/>
                  </a:cubicBezTo>
                  <a:lnTo>
                    <a:pt x="3913" y="15"/>
                  </a:lnTo>
                  <a:cubicBezTo>
                    <a:pt x="3908" y="10"/>
                    <a:pt x="3898" y="5"/>
                    <a:pt x="3893" y="0"/>
                  </a:cubicBezTo>
                  <a:lnTo>
                    <a:pt x="2796" y="568"/>
                  </a:lnTo>
                  <a:lnTo>
                    <a:pt x="1699"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83"/>
            <p:cNvSpPr/>
            <p:nvPr/>
          </p:nvSpPr>
          <p:spPr>
            <a:xfrm>
              <a:off x="7635709" y="4480341"/>
              <a:ext cx="28299" cy="40285"/>
            </a:xfrm>
            <a:custGeom>
              <a:avLst/>
              <a:gdLst/>
              <a:ahLst/>
              <a:cxnLst/>
              <a:rect l="l" t="t" r="r" b="b"/>
              <a:pathLst>
                <a:path w="1079" h="1536" extrusionOk="0">
                  <a:moveTo>
                    <a:pt x="184" y="1"/>
                  </a:moveTo>
                  <a:cubicBezTo>
                    <a:pt x="68" y="121"/>
                    <a:pt x="1" y="280"/>
                    <a:pt x="1" y="448"/>
                  </a:cubicBezTo>
                  <a:lnTo>
                    <a:pt x="1" y="1536"/>
                  </a:lnTo>
                  <a:lnTo>
                    <a:pt x="1079" y="1536"/>
                  </a:lnTo>
                  <a:lnTo>
                    <a:pt x="1079" y="1069"/>
                  </a:lnTo>
                  <a:cubicBezTo>
                    <a:pt x="1074" y="953"/>
                    <a:pt x="1030" y="843"/>
                    <a:pt x="949" y="766"/>
                  </a:cubicBezTo>
                  <a:lnTo>
                    <a:pt x="184" y="1"/>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83"/>
            <p:cNvSpPr/>
            <p:nvPr/>
          </p:nvSpPr>
          <p:spPr>
            <a:xfrm>
              <a:off x="7754205" y="4480341"/>
              <a:ext cx="28299" cy="40285"/>
            </a:xfrm>
            <a:custGeom>
              <a:avLst/>
              <a:gdLst/>
              <a:ahLst/>
              <a:cxnLst/>
              <a:rect l="l" t="t" r="r" b="b"/>
              <a:pathLst>
                <a:path w="1079" h="1536" extrusionOk="0">
                  <a:moveTo>
                    <a:pt x="891" y="1"/>
                  </a:moveTo>
                  <a:lnTo>
                    <a:pt x="126" y="766"/>
                  </a:lnTo>
                  <a:cubicBezTo>
                    <a:pt x="44" y="843"/>
                    <a:pt x="1" y="953"/>
                    <a:pt x="1" y="1069"/>
                  </a:cubicBezTo>
                  <a:lnTo>
                    <a:pt x="1" y="1536"/>
                  </a:lnTo>
                  <a:lnTo>
                    <a:pt x="1079" y="1536"/>
                  </a:lnTo>
                  <a:lnTo>
                    <a:pt x="1079" y="448"/>
                  </a:lnTo>
                  <a:cubicBezTo>
                    <a:pt x="1074" y="280"/>
                    <a:pt x="1011" y="121"/>
                    <a:pt x="891"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83"/>
            <p:cNvSpPr/>
            <p:nvPr/>
          </p:nvSpPr>
          <p:spPr>
            <a:xfrm>
              <a:off x="7663851" y="4357544"/>
              <a:ext cx="90380" cy="83456"/>
            </a:xfrm>
            <a:custGeom>
              <a:avLst/>
              <a:gdLst/>
              <a:ahLst/>
              <a:cxnLst/>
              <a:rect l="l" t="t" r="r" b="b"/>
              <a:pathLst>
                <a:path w="3446" h="3182" extrusionOk="0">
                  <a:moveTo>
                    <a:pt x="1178" y="1"/>
                  </a:moveTo>
                  <a:cubicBezTo>
                    <a:pt x="1106" y="1"/>
                    <a:pt x="1037" y="37"/>
                    <a:pt x="1002" y="97"/>
                  </a:cubicBezTo>
                  <a:cubicBezTo>
                    <a:pt x="833" y="362"/>
                    <a:pt x="419" y="987"/>
                    <a:pt x="87" y="1218"/>
                  </a:cubicBezTo>
                  <a:cubicBezTo>
                    <a:pt x="30" y="1257"/>
                    <a:pt x="1" y="1319"/>
                    <a:pt x="1" y="1387"/>
                  </a:cubicBezTo>
                  <a:lnTo>
                    <a:pt x="1" y="1488"/>
                  </a:lnTo>
                  <a:cubicBezTo>
                    <a:pt x="1" y="2315"/>
                    <a:pt x="597" y="3032"/>
                    <a:pt x="1415" y="3181"/>
                  </a:cubicBezTo>
                  <a:cubicBezTo>
                    <a:pt x="1059" y="2854"/>
                    <a:pt x="862" y="2397"/>
                    <a:pt x="862" y="1916"/>
                  </a:cubicBezTo>
                  <a:lnTo>
                    <a:pt x="862" y="1488"/>
                  </a:lnTo>
                  <a:cubicBezTo>
                    <a:pt x="862" y="1343"/>
                    <a:pt x="910" y="1204"/>
                    <a:pt x="997" y="1093"/>
                  </a:cubicBezTo>
                  <a:cubicBezTo>
                    <a:pt x="1074" y="987"/>
                    <a:pt x="1151" y="881"/>
                    <a:pt x="1218" y="776"/>
                  </a:cubicBezTo>
                  <a:cubicBezTo>
                    <a:pt x="1257" y="718"/>
                    <a:pt x="1319" y="684"/>
                    <a:pt x="1386" y="684"/>
                  </a:cubicBezTo>
                  <a:cubicBezTo>
                    <a:pt x="2065" y="689"/>
                    <a:pt x="3210" y="1233"/>
                    <a:pt x="3441" y="1488"/>
                  </a:cubicBezTo>
                  <a:lnTo>
                    <a:pt x="3441" y="1271"/>
                  </a:lnTo>
                  <a:cubicBezTo>
                    <a:pt x="3446" y="540"/>
                    <a:pt x="1738" y="116"/>
                    <a:pt x="1223" y="6"/>
                  </a:cubicBezTo>
                  <a:cubicBezTo>
                    <a:pt x="1208" y="2"/>
                    <a:pt x="1193" y="1"/>
                    <a:pt x="117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83"/>
            <p:cNvSpPr/>
            <p:nvPr/>
          </p:nvSpPr>
          <p:spPr>
            <a:xfrm>
              <a:off x="7630411" y="4289536"/>
              <a:ext cx="157260" cy="236388"/>
            </a:xfrm>
            <a:custGeom>
              <a:avLst/>
              <a:gdLst/>
              <a:ahLst/>
              <a:cxnLst/>
              <a:rect l="l" t="t" r="r" b="b"/>
              <a:pathLst>
                <a:path w="5996" h="9013" extrusionOk="0">
                  <a:moveTo>
                    <a:pt x="2998" y="405"/>
                  </a:moveTo>
                  <a:cubicBezTo>
                    <a:pt x="3465" y="405"/>
                    <a:pt x="3850" y="684"/>
                    <a:pt x="3874" y="1030"/>
                  </a:cubicBezTo>
                  <a:cubicBezTo>
                    <a:pt x="3593" y="917"/>
                    <a:pt x="3295" y="860"/>
                    <a:pt x="2999" y="860"/>
                  </a:cubicBezTo>
                  <a:cubicBezTo>
                    <a:pt x="2702" y="860"/>
                    <a:pt x="2406" y="917"/>
                    <a:pt x="2127" y="1030"/>
                  </a:cubicBezTo>
                  <a:cubicBezTo>
                    <a:pt x="2147" y="684"/>
                    <a:pt x="2532" y="405"/>
                    <a:pt x="2998" y="405"/>
                  </a:cubicBezTo>
                  <a:close/>
                  <a:moveTo>
                    <a:pt x="3006" y="1260"/>
                  </a:moveTo>
                  <a:cubicBezTo>
                    <a:pt x="4263" y="1260"/>
                    <a:pt x="5196" y="2445"/>
                    <a:pt x="4894" y="3676"/>
                  </a:cubicBezTo>
                  <a:cubicBezTo>
                    <a:pt x="4851" y="3513"/>
                    <a:pt x="4759" y="3364"/>
                    <a:pt x="4634" y="3253"/>
                  </a:cubicBezTo>
                  <a:cubicBezTo>
                    <a:pt x="3845" y="2555"/>
                    <a:pt x="2440" y="2373"/>
                    <a:pt x="2378" y="2368"/>
                  </a:cubicBezTo>
                  <a:cubicBezTo>
                    <a:pt x="2371" y="2367"/>
                    <a:pt x="2365" y="2367"/>
                    <a:pt x="2359" y="2367"/>
                  </a:cubicBezTo>
                  <a:cubicBezTo>
                    <a:pt x="2121" y="2367"/>
                    <a:pt x="2086" y="2720"/>
                    <a:pt x="2329" y="2767"/>
                  </a:cubicBezTo>
                  <a:cubicBezTo>
                    <a:pt x="2344" y="2767"/>
                    <a:pt x="3672" y="2940"/>
                    <a:pt x="4365" y="3556"/>
                  </a:cubicBezTo>
                  <a:cubicBezTo>
                    <a:pt x="4461" y="3638"/>
                    <a:pt x="4519" y="3763"/>
                    <a:pt x="4519" y="3893"/>
                  </a:cubicBezTo>
                  <a:lnTo>
                    <a:pt x="4519" y="4071"/>
                  </a:lnTo>
                  <a:cubicBezTo>
                    <a:pt x="4519" y="4913"/>
                    <a:pt x="3840" y="5592"/>
                    <a:pt x="2998" y="5592"/>
                  </a:cubicBezTo>
                  <a:cubicBezTo>
                    <a:pt x="2161" y="5592"/>
                    <a:pt x="1478" y="4913"/>
                    <a:pt x="1478" y="4071"/>
                  </a:cubicBezTo>
                  <a:cubicBezTo>
                    <a:pt x="1478" y="4013"/>
                    <a:pt x="1507" y="3956"/>
                    <a:pt x="1560" y="3917"/>
                  </a:cubicBezTo>
                  <a:cubicBezTo>
                    <a:pt x="1786" y="3758"/>
                    <a:pt x="1973" y="3547"/>
                    <a:pt x="2103" y="3301"/>
                  </a:cubicBezTo>
                  <a:cubicBezTo>
                    <a:pt x="2183" y="3141"/>
                    <a:pt x="2051" y="3009"/>
                    <a:pt x="1917" y="3009"/>
                  </a:cubicBezTo>
                  <a:cubicBezTo>
                    <a:pt x="1850" y="3009"/>
                    <a:pt x="1783" y="3043"/>
                    <a:pt x="1742" y="3123"/>
                  </a:cubicBezTo>
                  <a:cubicBezTo>
                    <a:pt x="1641" y="3311"/>
                    <a:pt x="1497" y="3470"/>
                    <a:pt x="1319" y="3590"/>
                  </a:cubicBezTo>
                  <a:cubicBezTo>
                    <a:pt x="1247" y="3648"/>
                    <a:pt x="1184" y="3720"/>
                    <a:pt x="1141" y="3802"/>
                  </a:cubicBezTo>
                  <a:cubicBezTo>
                    <a:pt x="746" y="2570"/>
                    <a:pt x="1641" y="1304"/>
                    <a:pt x="2931" y="1261"/>
                  </a:cubicBezTo>
                  <a:cubicBezTo>
                    <a:pt x="2956" y="1260"/>
                    <a:pt x="2981" y="1260"/>
                    <a:pt x="3006" y="1260"/>
                  </a:cubicBezTo>
                  <a:close/>
                  <a:moveTo>
                    <a:pt x="3662" y="5880"/>
                  </a:moveTo>
                  <a:lnTo>
                    <a:pt x="3662" y="6159"/>
                  </a:lnTo>
                  <a:cubicBezTo>
                    <a:pt x="3662" y="6217"/>
                    <a:pt x="3667" y="6270"/>
                    <a:pt x="3682" y="6323"/>
                  </a:cubicBezTo>
                  <a:lnTo>
                    <a:pt x="3008" y="6828"/>
                  </a:lnTo>
                  <a:cubicBezTo>
                    <a:pt x="3006" y="6831"/>
                    <a:pt x="3003" y="6832"/>
                    <a:pt x="3001" y="6832"/>
                  </a:cubicBezTo>
                  <a:cubicBezTo>
                    <a:pt x="2998" y="6832"/>
                    <a:pt x="2996" y="6831"/>
                    <a:pt x="2993" y="6828"/>
                  </a:cubicBezTo>
                  <a:lnTo>
                    <a:pt x="2320" y="6323"/>
                  </a:lnTo>
                  <a:cubicBezTo>
                    <a:pt x="2334" y="6270"/>
                    <a:pt x="2339" y="6217"/>
                    <a:pt x="2339" y="6159"/>
                  </a:cubicBezTo>
                  <a:lnTo>
                    <a:pt x="2339" y="5885"/>
                  </a:lnTo>
                  <a:cubicBezTo>
                    <a:pt x="2551" y="5962"/>
                    <a:pt x="2772" y="6001"/>
                    <a:pt x="2998" y="6001"/>
                  </a:cubicBezTo>
                  <a:lnTo>
                    <a:pt x="2998" y="5996"/>
                  </a:lnTo>
                  <a:cubicBezTo>
                    <a:pt x="3224" y="5996"/>
                    <a:pt x="3451" y="5957"/>
                    <a:pt x="3662" y="5880"/>
                  </a:cubicBezTo>
                  <a:close/>
                  <a:moveTo>
                    <a:pt x="2998" y="0"/>
                  </a:moveTo>
                  <a:cubicBezTo>
                    <a:pt x="2296" y="0"/>
                    <a:pt x="1723" y="477"/>
                    <a:pt x="1723" y="1064"/>
                  </a:cubicBezTo>
                  <a:cubicBezTo>
                    <a:pt x="1723" y="1117"/>
                    <a:pt x="1728" y="1174"/>
                    <a:pt x="1742" y="1227"/>
                  </a:cubicBezTo>
                  <a:cubicBezTo>
                    <a:pt x="544" y="1983"/>
                    <a:pt x="284" y="3619"/>
                    <a:pt x="1184" y="4711"/>
                  </a:cubicBezTo>
                  <a:cubicBezTo>
                    <a:pt x="1324" y="5106"/>
                    <a:pt x="1588" y="5442"/>
                    <a:pt x="1940" y="5678"/>
                  </a:cubicBezTo>
                  <a:lnTo>
                    <a:pt x="1940" y="6164"/>
                  </a:lnTo>
                  <a:cubicBezTo>
                    <a:pt x="1940" y="6251"/>
                    <a:pt x="1887" y="6333"/>
                    <a:pt x="1805" y="6371"/>
                  </a:cubicBezTo>
                  <a:lnTo>
                    <a:pt x="506" y="6948"/>
                  </a:lnTo>
                  <a:cubicBezTo>
                    <a:pt x="198" y="7083"/>
                    <a:pt x="1" y="7386"/>
                    <a:pt x="1" y="7723"/>
                  </a:cubicBezTo>
                  <a:lnTo>
                    <a:pt x="1" y="8811"/>
                  </a:lnTo>
                  <a:cubicBezTo>
                    <a:pt x="1" y="8921"/>
                    <a:pt x="92" y="9008"/>
                    <a:pt x="203" y="9013"/>
                  </a:cubicBezTo>
                  <a:cubicBezTo>
                    <a:pt x="313" y="9013"/>
                    <a:pt x="405" y="8921"/>
                    <a:pt x="405" y="8811"/>
                  </a:cubicBezTo>
                  <a:lnTo>
                    <a:pt x="405" y="7723"/>
                  </a:lnTo>
                  <a:cubicBezTo>
                    <a:pt x="405" y="7545"/>
                    <a:pt x="506" y="7386"/>
                    <a:pt x="669" y="7314"/>
                  </a:cubicBezTo>
                  <a:lnTo>
                    <a:pt x="1964" y="6742"/>
                  </a:lnTo>
                  <a:cubicBezTo>
                    <a:pt x="2012" y="6718"/>
                    <a:pt x="2055" y="6693"/>
                    <a:pt x="2094" y="6660"/>
                  </a:cubicBezTo>
                  <a:lnTo>
                    <a:pt x="2748" y="7151"/>
                  </a:lnTo>
                  <a:cubicBezTo>
                    <a:pt x="2823" y="7206"/>
                    <a:pt x="2910" y="7234"/>
                    <a:pt x="2998" y="7234"/>
                  </a:cubicBezTo>
                  <a:cubicBezTo>
                    <a:pt x="3086" y="7234"/>
                    <a:pt x="3174" y="7206"/>
                    <a:pt x="3249" y="7151"/>
                  </a:cubicBezTo>
                  <a:lnTo>
                    <a:pt x="3903" y="6660"/>
                  </a:lnTo>
                  <a:cubicBezTo>
                    <a:pt x="3941" y="6693"/>
                    <a:pt x="3990" y="6718"/>
                    <a:pt x="4033" y="6742"/>
                  </a:cubicBezTo>
                  <a:lnTo>
                    <a:pt x="5332" y="7314"/>
                  </a:lnTo>
                  <a:cubicBezTo>
                    <a:pt x="5491" y="7386"/>
                    <a:pt x="5597" y="7545"/>
                    <a:pt x="5597" y="7723"/>
                  </a:cubicBezTo>
                  <a:lnTo>
                    <a:pt x="5597" y="8811"/>
                  </a:lnTo>
                  <a:cubicBezTo>
                    <a:pt x="5604" y="8936"/>
                    <a:pt x="5700" y="8998"/>
                    <a:pt x="5796" y="8998"/>
                  </a:cubicBezTo>
                  <a:cubicBezTo>
                    <a:pt x="5893" y="8998"/>
                    <a:pt x="5989" y="8936"/>
                    <a:pt x="5996" y="8811"/>
                  </a:cubicBezTo>
                  <a:lnTo>
                    <a:pt x="5996" y="7723"/>
                  </a:lnTo>
                  <a:cubicBezTo>
                    <a:pt x="5996" y="7386"/>
                    <a:pt x="5799" y="7083"/>
                    <a:pt x="5496" y="6948"/>
                  </a:cubicBezTo>
                  <a:lnTo>
                    <a:pt x="4196" y="6371"/>
                  </a:lnTo>
                  <a:cubicBezTo>
                    <a:pt x="4115" y="6333"/>
                    <a:pt x="4062" y="6251"/>
                    <a:pt x="4062" y="6164"/>
                  </a:cubicBezTo>
                  <a:lnTo>
                    <a:pt x="4062" y="5678"/>
                  </a:lnTo>
                  <a:cubicBezTo>
                    <a:pt x="4413" y="5442"/>
                    <a:pt x="4678" y="5106"/>
                    <a:pt x="4817" y="4711"/>
                  </a:cubicBezTo>
                  <a:cubicBezTo>
                    <a:pt x="5717" y="3619"/>
                    <a:pt x="5457" y="1983"/>
                    <a:pt x="4259" y="1227"/>
                  </a:cubicBezTo>
                  <a:cubicBezTo>
                    <a:pt x="4273" y="1174"/>
                    <a:pt x="4278" y="1117"/>
                    <a:pt x="4278" y="1064"/>
                  </a:cubicBezTo>
                  <a:cubicBezTo>
                    <a:pt x="4278" y="477"/>
                    <a:pt x="3706" y="0"/>
                    <a:pt x="29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83"/>
            <p:cNvSpPr/>
            <p:nvPr/>
          </p:nvSpPr>
          <p:spPr>
            <a:xfrm>
              <a:off x="7703533" y="4486741"/>
              <a:ext cx="11016" cy="39472"/>
            </a:xfrm>
            <a:custGeom>
              <a:avLst/>
              <a:gdLst/>
              <a:ahLst/>
              <a:cxnLst/>
              <a:rect l="l" t="t" r="r" b="b"/>
              <a:pathLst>
                <a:path w="420" h="1505" extrusionOk="0">
                  <a:moveTo>
                    <a:pt x="210" y="1"/>
                  </a:moveTo>
                  <a:cubicBezTo>
                    <a:pt x="106" y="1"/>
                    <a:pt x="1" y="72"/>
                    <a:pt x="8" y="214"/>
                  </a:cubicBezTo>
                  <a:lnTo>
                    <a:pt x="8" y="1292"/>
                  </a:lnTo>
                  <a:cubicBezTo>
                    <a:pt x="1" y="1434"/>
                    <a:pt x="106" y="1505"/>
                    <a:pt x="210" y="1505"/>
                  </a:cubicBezTo>
                  <a:cubicBezTo>
                    <a:pt x="315" y="1505"/>
                    <a:pt x="420" y="1434"/>
                    <a:pt x="412" y="1292"/>
                  </a:cubicBezTo>
                  <a:lnTo>
                    <a:pt x="412" y="214"/>
                  </a:lnTo>
                  <a:cubicBezTo>
                    <a:pt x="420"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83"/>
            <p:cNvSpPr/>
            <p:nvPr/>
          </p:nvSpPr>
          <p:spPr>
            <a:xfrm>
              <a:off x="7658553" y="4498674"/>
              <a:ext cx="10622" cy="26962"/>
            </a:xfrm>
            <a:custGeom>
              <a:avLst/>
              <a:gdLst/>
              <a:ahLst/>
              <a:cxnLst/>
              <a:rect l="l" t="t" r="r" b="b"/>
              <a:pathLst>
                <a:path w="405" h="1028" extrusionOk="0">
                  <a:moveTo>
                    <a:pt x="203" y="1"/>
                  </a:moveTo>
                  <a:cubicBezTo>
                    <a:pt x="105" y="1"/>
                    <a:pt x="8" y="64"/>
                    <a:pt x="1" y="192"/>
                  </a:cubicBezTo>
                  <a:lnTo>
                    <a:pt x="1" y="837"/>
                  </a:lnTo>
                  <a:cubicBezTo>
                    <a:pt x="8" y="964"/>
                    <a:pt x="105" y="1028"/>
                    <a:pt x="203" y="1028"/>
                  </a:cubicBezTo>
                  <a:cubicBezTo>
                    <a:pt x="300" y="1028"/>
                    <a:pt x="398" y="964"/>
                    <a:pt x="405" y="837"/>
                  </a:cubicBezTo>
                  <a:lnTo>
                    <a:pt x="405" y="192"/>
                  </a:lnTo>
                  <a:cubicBezTo>
                    <a:pt x="398" y="64"/>
                    <a:pt x="300"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83"/>
            <p:cNvSpPr/>
            <p:nvPr/>
          </p:nvSpPr>
          <p:spPr>
            <a:xfrm>
              <a:off x="7748723" y="4498097"/>
              <a:ext cx="11016" cy="28116"/>
            </a:xfrm>
            <a:custGeom>
              <a:avLst/>
              <a:gdLst/>
              <a:ahLst/>
              <a:cxnLst/>
              <a:rect l="l" t="t" r="r" b="b"/>
              <a:pathLst>
                <a:path w="420" h="1072" extrusionOk="0">
                  <a:moveTo>
                    <a:pt x="210" y="1"/>
                  </a:moveTo>
                  <a:cubicBezTo>
                    <a:pt x="105" y="1"/>
                    <a:pt x="1" y="72"/>
                    <a:pt x="8" y="214"/>
                  </a:cubicBezTo>
                  <a:lnTo>
                    <a:pt x="8" y="859"/>
                  </a:lnTo>
                  <a:cubicBezTo>
                    <a:pt x="1" y="1001"/>
                    <a:pt x="105" y="1072"/>
                    <a:pt x="210" y="1072"/>
                  </a:cubicBezTo>
                  <a:cubicBezTo>
                    <a:pt x="315" y="1072"/>
                    <a:pt x="419" y="1001"/>
                    <a:pt x="412" y="859"/>
                  </a:cubicBezTo>
                  <a:lnTo>
                    <a:pt x="412" y="214"/>
                  </a:lnTo>
                  <a:cubicBezTo>
                    <a:pt x="419" y="72"/>
                    <a:pt x="315"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83"/>
            <p:cNvSpPr/>
            <p:nvPr/>
          </p:nvSpPr>
          <p:spPr>
            <a:xfrm>
              <a:off x="7686958" y="4616882"/>
              <a:ext cx="38633" cy="33204"/>
            </a:xfrm>
            <a:custGeom>
              <a:avLst/>
              <a:gdLst/>
              <a:ahLst/>
              <a:cxnLst/>
              <a:rect l="l" t="t" r="r" b="b"/>
              <a:pathLst>
                <a:path w="1473" h="1266" extrusionOk="0">
                  <a:moveTo>
                    <a:pt x="841" y="405"/>
                  </a:moveTo>
                  <a:cubicBezTo>
                    <a:pt x="959" y="405"/>
                    <a:pt x="1073" y="495"/>
                    <a:pt x="1073" y="631"/>
                  </a:cubicBezTo>
                  <a:cubicBezTo>
                    <a:pt x="1068" y="756"/>
                    <a:pt x="967" y="862"/>
                    <a:pt x="842" y="862"/>
                  </a:cubicBezTo>
                  <a:cubicBezTo>
                    <a:pt x="640" y="862"/>
                    <a:pt x="534" y="617"/>
                    <a:pt x="679" y="472"/>
                  </a:cubicBezTo>
                  <a:cubicBezTo>
                    <a:pt x="726" y="426"/>
                    <a:pt x="784" y="405"/>
                    <a:pt x="841" y="405"/>
                  </a:cubicBezTo>
                  <a:close/>
                  <a:moveTo>
                    <a:pt x="842" y="1"/>
                  </a:moveTo>
                  <a:cubicBezTo>
                    <a:pt x="279" y="1"/>
                    <a:pt x="0" y="679"/>
                    <a:pt x="395" y="1079"/>
                  </a:cubicBezTo>
                  <a:cubicBezTo>
                    <a:pt x="524" y="1208"/>
                    <a:pt x="682" y="1266"/>
                    <a:pt x="837" y="1266"/>
                  </a:cubicBezTo>
                  <a:cubicBezTo>
                    <a:pt x="1162" y="1266"/>
                    <a:pt x="1473" y="1012"/>
                    <a:pt x="1473" y="631"/>
                  </a:cubicBezTo>
                  <a:cubicBezTo>
                    <a:pt x="1473"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83"/>
            <p:cNvSpPr/>
            <p:nvPr/>
          </p:nvSpPr>
          <p:spPr>
            <a:xfrm>
              <a:off x="757968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2" y="862"/>
                  </a:cubicBezTo>
                  <a:cubicBezTo>
                    <a:pt x="640" y="862"/>
                    <a:pt x="539" y="617"/>
                    <a:pt x="684" y="472"/>
                  </a:cubicBezTo>
                  <a:cubicBezTo>
                    <a:pt x="730" y="426"/>
                    <a:pt x="788" y="405"/>
                    <a:pt x="845" y="405"/>
                  </a:cubicBezTo>
                  <a:close/>
                  <a:moveTo>
                    <a:pt x="842" y="1"/>
                  </a:moveTo>
                  <a:cubicBezTo>
                    <a:pt x="284" y="1"/>
                    <a:pt x="0" y="679"/>
                    <a:pt x="400" y="1079"/>
                  </a:cubicBezTo>
                  <a:cubicBezTo>
                    <a:pt x="527" y="1208"/>
                    <a:pt x="685" y="1266"/>
                    <a:pt x="840" y="1266"/>
                  </a:cubicBezTo>
                  <a:cubicBezTo>
                    <a:pt x="1164" y="1266"/>
                    <a:pt x="1477" y="1012"/>
                    <a:pt x="1477" y="631"/>
                  </a:cubicBezTo>
                  <a:cubicBezTo>
                    <a:pt x="1477" y="285"/>
                    <a:pt x="1194" y="1"/>
                    <a:pt x="8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83"/>
            <p:cNvSpPr/>
            <p:nvPr/>
          </p:nvSpPr>
          <p:spPr>
            <a:xfrm>
              <a:off x="7794097" y="4616882"/>
              <a:ext cx="38764" cy="33204"/>
            </a:xfrm>
            <a:custGeom>
              <a:avLst/>
              <a:gdLst/>
              <a:ahLst/>
              <a:cxnLst/>
              <a:rect l="l" t="t" r="r" b="b"/>
              <a:pathLst>
                <a:path w="1478" h="1266" extrusionOk="0">
                  <a:moveTo>
                    <a:pt x="845" y="405"/>
                  </a:moveTo>
                  <a:cubicBezTo>
                    <a:pt x="962" y="405"/>
                    <a:pt x="1073" y="495"/>
                    <a:pt x="1073" y="631"/>
                  </a:cubicBezTo>
                  <a:cubicBezTo>
                    <a:pt x="1073" y="756"/>
                    <a:pt x="972" y="862"/>
                    <a:pt x="847" y="862"/>
                  </a:cubicBezTo>
                  <a:cubicBezTo>
                    <a:pt x="640" y="862"/>
                    <a:pt x="539" y="617"/>
                    <a:pt x="684" y="472"/>
                  </a:cubicBezTo>
                  <a:cubicBezTo>
                    <a:pt x="731" y="426"/>
                    <a:pt x="788" y="405"/>
                    <a:pt x="845" y="405"/>
                  </a:cubicBezTo>
                  <a:close/>
                  <a:moveTo>
                    <a:pt x="847" y="1"/>
                  </a:moveTo>
                  <a:cubicBezTo>
                    <a:pt x="284" y="1"/>
                    <a:pt x="0" y="679"/>
                    <a:pt x="400" y="1079"/>
                  </a:cubicBezTo>
                  <a:cubicBezTo>
                    <a:pt x="529" y="1208"/>
                    <a:pt x="687" y="1266"/>
                    <a:pt x="842" y="1266"/>
                  </a:cubicBezTo>
                  <a:cubicBezTo>
                    <a:pt x="1167" y="1266"/>
                    <a:pt x="1478" y="1012"/>
                    <a:pt x="1478" y="631"/>
                  </a:cubicBezTo>
                  <a:cubicBezTo>
                    <a:pt x="1478" y="285"/>
                    <a:pt x="1194" y="1"/>
                    <a:pt x="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83"/>
            <p:cNvSpPr/>
            <p:nvPr/>
          </p:nvSpPr>
          <p:spPr>
            <a:xfrm>
              <a:off x="7614937" y="4537596"/>
              <a:ext cx="188654" cy="73175"/>
            </a:xfrm>
            <a:custGeom>
              <a:avLst/>
              <a:gdLst/>
              <a:ahLst/>
              <a:cxnLst/>
              <a:rect l="l" t="t" r="r" b="b"/>
              <a:pathLst>
                <a:path w="7193" h="2790" extrusionOk="0">
                  <a:moveTo>
                    <a:pt x="3588" y="1"/>
                  </a:moveTo>
                  <a:cubicBezTo>
                    <a:pt x="3484" y="1"/>
                    <a:pt x="3379" y="72"/>
                    <a:pt x="3386" y="214"/>
                  </a:cubicBezTo>
                  <a:lnTo>
                    <a:pt x="3386" y="445"/>
                  </a:lnTo>
                  <a:lnTo>
                    <a:pt x="1986" y="445"/>
                  </a:lnTo>
                  <a:cubicBezTo>
                    <a:pt x="1712" y="445"/>
                    <a:pt x="1457" y="575"/>
                    <a:pt x="1298" y="796"/>
                  </a:cubicBezTo>
                  <a:lnTo>
                    <a:pt x="105" y="2466"/>
                  </a:lnTo>
                  <a:cubicBezTo>
                    <a:pt x="1" y="2621"/>
                    <a:pt x="133" y="2779"/>
                    <a:pt x="275" y="2779"/>
                  </a:cubicBezTo>
                  <a:cubicBezTo>
                    <a:pt x="330" y="2779"/>
                    <a:pt x="387" y="2755"/>
                    <a:pt x="432" y="2697"/>
                  </a:cubicBezTo>
                  <a:lnTo>
                    <a:pt x="1625" y="1032"/>
                  </a:lnTo>
                  <a:cubicBezTo>
                    <a:pt x="1707" y="916"/>
                    <a:pt x="1842" y="844"/>
                    <a:pt x="1986" y="844"/>
                  </a:cubicBezTo>
                  <a:lnTo>
                    <a:pt x="3386" y="844"/>
                  </a:lnTo>
                  <a:lnTo>
                    <a:pt x="3386" y="2365"/>
                  </a:lnTo>
                  <a:cubicBezTo>
                    <a:pt x="3379" y="2507"/>
                    <a:pt x="3484" y="2578"/>
                    <a:pt x="3588" y="2578"/>
                  </a:cubicBezTo>
                  <a:cubicBezTo>
                    <a:pt x="3693" y="2578"/>
                    <a:pt x="3798" y="2507"/>
                    <a:pt x="3790" y="2365"/>
                  </a:cubicBezTo>
                  <a:lnTo>
                    <a:pt x="3790" y="844"/>
                  </a:lnTo>
                  <a:lnTo>
                    <a:pt x="5191" y="844"/>
                  </a:lnTo>
                  <a:cubicBezTo>
                    <a:pt x="5335" y="844"/>
                    <a:pt x="5470" y="916"/>
                    <a:pt x="5551" y="1032"/>
                  </a:cubicBezTo>
                  <a:lnTo>
                    <a:pt x="6740" y="2697"/>
                  </a:lnTo>
                  <a:cubicBezTo>
                    <a:pt x="6784" y="2763"/>
                    <a:pt x="6844" y="2790"/>
                    <a:pt x="6903" y="2790"/>
                  </a:cubicBezTo>
                  <a:cubicBezTo>
                    <a:pt x="7050" y="2790"/>
                    <a:pt x="7192" y="2620"/>
                    <a:pt x="7072" y="2466"/>
                  </a:cubicBezTo>
                  <a:lnTo>
                    <a:pt x="5884" y="796"/>
                  </a:lnTo>
                  <a:cubicBezTo>
                    <a:pt x="5725" y="575"/>
                    <a:pt x="5465" y="445"/>
                    <a:pt x="5195" y="445"/>
                  </a:cubicBezTo>
                  <a:lnTo>
                    <a:pt x="3790" y="445"/>
                  </a:lnTo>
                  <a:lnTo>
                    <a:pt x="3790" y="214"/>
                  </a:lnTo>
                  <a:cubicBezTo>
                    <a:pt x="3798" y="72"/>
                    <a:pt x="3693" y="1"/>
                    <a:pt x="3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18" name="Google Shape;16618;p83"/>
          <p:cNvGrpSpPr/>
          <p:nvPr/>
        </p:nvGrpSpPr>
        <p:grpSpPr>
          <a:xfrm>
            <a:off x="4905872" y="2723192"/>
            <a:ext cx="362857" cy="362726"/>
            <a:chOff x="4905872" y="2907767"/>
            <a:chExt cx="362857" cy="362726"/>
          </a:xfrm>
        </p:grpSpPr>
        <p:sp>
          <p:nvSpPr>
            <p:cNvPr id="16619" name="Google Shape;16619;p83"/>
            <p:cNvSpPr/>
            <p:nvPr/>
          </p:nvSpPr>
          <p:spPr>
            <a:xfrm>
              <a:off x="4998639" y="3063506"/>
              <a:ext cx="4328" cy="11016"/>
            </a:xfrm>
            <a:custGeom>
              <a:avLst/>
              <a:gdLst/>
              <a:ahLst/>
              <a:cxnLst/>
              <a:rect l="l" t="t" r="r" b="b"/>
              <a:pathLst>
                <a:path w="165" h="420" extrusionOk="0">
                  <a:moveTo>
                    <a:pt x="1" y="0"/>
                  </a:moveTo>
                  <a:lnTo>
                    <a:pt x="1" y="419"/>
                  </a:lnTo>
                  <a:lnTo>
                    <a:pt x="73" y="371"/>
                  </a:lnTo>
                  <a:cubicBezTo>
                    <a:pt x="130" y="328"/>
                    <a:pt x="164" y="260"/>
                    <a:pt x="164" y="188"/>
                  </a:cubicBezTo>
                  <a:cubicBezTo>
                    <a:pt x="164" y="130"/>
                    <a:pt x="140" y="77"/>
                    <a:pt x="102" y="34"/>
                  </a:cubicBezTo>
                  <a:lnTo>
                    <a:pt x="92" y="24"/>
                  </a:lnTo>
                  <a:lnTo>
                    <a:pt x="78" y="24"/>
                  </a:lnTo>
                  <a:lnTo>
                    <a:pt x="58"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83"/>
            <p:cNvSpPr/>
            <p:nvPr/>
          </p:nvSpPr>
          <p:spPr>
            <a:xfrm>
              <a:off x="4931129" y="3063506"/>
              <a:ext cx="5324" cy="11016"/>
            </a:xfrm>
            <a:custGeom>
              <a:avLst/>
              <a:gdLst/>
              <a:ahLst/>
              <a:cxnLst/>
              <a:rect l="l" t="t" r="r" b="b"/>
              <a:pathLst>
                <a:path w="203" h="420" extrusionOk="0">
                  <a:moveTo>
                    <a:pt x="202" y="0"/>
                  </a:moveTo>
                  <a:lnTo>
                    <a:pt x="145" y="20"/>
                  </a:lnTo>
                  <a:cubicBezTo>
                    <a:pt x="135" y="24"/>
                    <a:pt x="125" y="24"/>
                    <a:pt x="116" y="29"/>
                  </a:cubicBezTo>
                  <a:lnTo>
                    <a:pt x="97" y="29"/>
                  </a:lnTo>
                  <a:lnTo>
                    <a:pt x="87" y="39"/>
                  </a:lnTo>
                  <a:cubicBezTo>
                    <a:pt x="0" y="140"/>
                    <a:pt x="20" y="299"/>
                    <a:pt x="130" y="371"/>
                  </a:cubicBezTo>
                  <a:lnTo>
                    <a:pt x="135" y="371"/>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83"/>
            <p:cNvSpPr/>
            <p:nvPr/>
          </p:nvSpPr>
          <p:spPr>
            <a:xfrm>
              <a:off x="5080416" y="3203088"/>
              <a:ext cx="14530" cy="12642"/>
            </a:xfrm>
            <a:custGeom>
              <a:avLst/>
              <a:gdLst/>
              <a:ahLst/>
              <a:cxnLst/>
              <a:rect l="l" t="t" r="r" b="b"/>
              <a:pathLst>
                <a:path w="554" h="482" extrusionOk="0">
                  <a:moveTo>
                    <a:pt x="1" y="0"/>
                  </a:moveTo>
                  <a:lnTo>
                    <a:pt x="1" y="217"/>
                  </a:lnTo>
                  <a:lnTo>
                    <a:pt x="270" y="481"/>
                  </a:lnTo>
                  <a:lnTo>
                    <a:pt x="554" y="183"/>
                  </a:lnTo>
                  <a:lnTo>
                    <a:pt x="554" y="0"/>
                  </a:lnTo>
                  <a:lnTo>
                    <a:pt x="506" y="5"/>
                  </a:lnTo>
                  <a:cubicBezTo>
                    <a:pt x="462" y="10"/>
                    <a:pt x="419" y="15"/>
                    <a:pt x="376" y="15"/>
                  </a:cubicBezTo>
                  <a:lnTo>
                    <a:pt x="179" y="15"/>
                  </a:lnTo>
                  <a:cubicBezTo>
                    <a:pt x="135" y="15"/>
                    <a:pt x="92" y="10"/>
                    <a:pt x="49" y="5"/>
                  </a:cubicBez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83"/>
            <p:cNvSpPr/>
            <p:nvPr/>
          </p:nvSpPr>
          <p:spPr>
            <a:xfrm>
              <a:off x="4945633" y="3046589"/>
              <a:ext cx="43957" cy="48101"/>
            </a:xfrm>
            <a:custGeom>
              <a:avLst/>
              <a:gdLst/>
              <a:ahLst/>
              <a:cxnLst/>
              <a:rect l="l" t="t" r="r" b="b"/>
              <a:pathLst>
                <a:path w="1676" h="1834" extrusionOk="0">
                  <a:moveTo>
                    <a:pt x="1223" y="1"/>
                  </a:moveTo>
                  <a:lnTo>
                    <a:pt x="1184" y="34"/>
                  </a:lnTo>
                  <a:cubicBezTo>
                    <a:pt x="804" y="352"/>
                    <a:pt x="304" y="448"/>
                    <a:pt x="39" y="477"/>
                  </a:cubicBezTo>
                  <a:lnTo>
                    <a:pt x="1" y="482"/>
                  </a:lnTo>
                  <a:lnTo>
                    <a:pt x="1" y="1093"/>
                  </a:lnTo>
                  <a:cubicBezTo>
                    <a:pt x="1" y="1502"/>
                    <a:pt x="333" y="1829"/>
                    <a:pt x="737" y="1834"/>
                  </a:cubicBezTo>
                  <a:lnTo>
                    <a:pt x="934" y="1834"/>
                  </a:lnTo>
                  <a:cubicBezTo>
                    <a:pt x="1343" y="1829"/>
                    <a:pt x="1675" y="1502"/>
                    <a:pt x="1675" y="1093"/>
                  </a:cubicBezTo>
                  <a:lnTo>
                    <a:pt x="1675" y="443"/>
                  </a:lnTo>
                  <a:lnTo>
                    <a:pt x="1646" y="429"/>
                  </a:lnTo>
                  <a:cubicBezTo>
                    <a:pt x="1478" y="347"/>
                    <a:pt x="1338" y="212"/>
                    <a:pt x="1247" y="49"/>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83"/>
            <p:cNvSpPr/>
            <p:nvPr/>
          </p:nvSpPr>
          <p:spPr>
            <a:xfrm>
              <a:off x="5080416" y="3003681"/>
              <a:ext cx="14530" cy="12642"/>
            </a:xfrm>
            <a:custGeom>
              <a:avLst/>
              <a:gdLst/>
              <a:ahLst/>
              <a:cxnLst/>
              <a:rect l="l" t="t" r="r" b="b"/>
              <a:pathLst>
                <a:path w="554" h="482" extrusionOk="0">
                  <a:moveTo>
                    <a:pt x="1" y="1"/>
                  </a:moveTo>
                  <a:lnTo>
                    <a:pt x="1" y="217"/>
                  </a:lnTo>
                  <a:lnTo>
                    <a:pt x="270" y="482"/>
                  </a:lnTo>
                  <a:lnTo>
                    <a:pt x="554" y="188"/>
                  </a:lnTo>
                  <a:lnTo>
                    <a:pt x="554" y="1"/>
                  </a:lnTo>
                  <a:lnTo>
                    <a:pt x="506" y="5"/>
                  </a:lnTo>
                  <a:cubicBezTo>
                    <a:pt x="462" y="10"/>
                    <a:pt x="419" y="15"/>
                    <a:pt x="376" y="15"/>
                  </a:cubicBezTo>
                  <a:lnTo>
                    <a:pt x="179" y="15"/>
                  </a:lnTo>
                  <a:cubicBezTo>
                    <a:pt x="135" y="15"/>
                    <a:pt x="92" y="15"/>
                    <a:pt x="49" y="10"/>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83"/>
            <p:cNvSpPr/>
            <p:nvPr/>
          </p:nvSpPr>
          <p:spPr>
            <a:xfrm>
              <a:off x="4960268" y="3103371"/>
              <a:ext cx="14556" cy="12668"/>
            </a:xfrm>
            <a:custGeom>
              <a:avLst/>
              <a:gdLst/>
              <a:ahLst/>
              <a:cxnLst/>
              <a:rect l="l" t="t" r="r" b="b"/>
              <a:pathLst>
                <a:path w="555" h="483" extrusionOk="0">
                  <a:moveTo>
                    <a:pt x="1" y="1"/>
                  </a:moveTo>
                  <a:lnTo>
                    <a:pt x="1" y="217"/>
                  </a:lnTo>
                  <a:lnTo>
                    <a:pt x="270" y="482"/>
                  </a:lnTo>
                  <a:lnTo>
                    <a:pt x="554" y="189"/>
                  </a:lnTo>
                  <a:lnTo>
                    <a:pt x="554" y="1"/>
                  </a:lnTo>
                  <a:lnTo>
                    <a:pt x="506" y="6"/>
                  </a:lnTo>
                  <a:cubicBezTo>
                    <a:pt x="463" y="11"/>
                    <a:pt x="419" y="15"/>
                    <a:pt x="376" y="15"/>
                  </a:cubicBezTo>
                  <a:lnTo>
                    <a:pt x="179" y="15"/>
                  </a:lnTo>
                  <a:cubicBezTo>
                    <a:pt x="136" y="15"/>
                    <a:pt x="92" y="11"/>
                    <a:pt x="49" y="6"/>
                  </a:cubicBezTo>
                  <a:lnTo>
                    <a:pt x="1"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83"/>
            <p:cNvSpPr/>
            <p:nvPr/>
          </p:nvSpPr>
          <p:spPr>
            <a:xfrm>
              <a:off x="5118918" y="3163196"/>
              <a:ext cx="4170" cy="11016"/>
            </a:xfrm>
            <a:custGeom>
              <a:avLst/>
              <a:gdLst/>
              <a:ahLst/>
              <a:cxnLst/>
              <a:rect l="l" t="t" r="r" b="b"/>
              <a:pathLst>
                <a:path w="159" h="420" extrusionOk="0">
                  <a:moveTo>
                    <a:pt x="0" y="1"/>
                  </a:moveTo>
                  <a:lnTo>
                    <a:pt x="0" y="419"/>
                  </a:lnTo>
                  <a:lnTo>
                    <a:pt x="68" y="366"/>
                  </a:lnTo>
                  <a:cubicBezTo>
                    <a:pt x="125" y="323"/>
                    <a:pt x="159" y="256"/>
                    <a:pt x="159" y="184"/>
                  </a:cubicBezTo>
                  <a:cubicBezTo>
                    <a:pt x="159" y="131"/>
                    <a:pt x="135" y="73"/>
                    <a:pt x="96" y="34"/>
                  </a:cubicBezTo>
                  <a:lnTo>
                    <a:pt x="87" y="25"/>
                  </a:lnTo>
                  <a:lnTo>
                    <a:pt x="72" y="25"/>
                  </a:lnTo>
                  <a:lnTo>
                    <a:pt x="53" y="20"/>
                  </a:ln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6" name="Google Shape;16626;p83"/>
            <p:cNvSpPr/>
            <p:nvPr/>
          </p:nvSpPr>
          <p:spPr>
            <a:xfrm>
              <a:off x="5065781" y="2947029"/>
              <a:ext cx="43931" cy="47970"/>
            </a:xfrm>
            <a:custGeom>
              <a:avLst/>
              <a:gdLst/>
              <a:ahLst/>
              <a:cxnLst/>
              <a:rect l="l" t="t" r="r" b="b"/>
              <a:pathLst>
                <a:path w="1675" h="1829" extrusionOk="0">
                  <a:moveTo>
                    <a:pt x="1223" y="0"/>
                  </a:moveTo>
                  <a:lnTo>
                    <a:pt x="1184" y="29"/>
                  </a:lnTo>
                  <a:cubicBezTo>
                    <a:pt x="804" y="347"/>
                    <a:pt x="304" y="443"/>
                    <a:pt x="39" y="472"/>
                  </a:cubicBezTo>
                  <a:lnTo>
                    <a:pt x="0" y="477"/>
                  </a:lnTo>
                  <a:lnTo>
                    <a:pt x="0" y="1088"/>
                  </a:lnTo>
                  <a:cubicBezTo>
                    <a:pt x="0" y="1497"/>
                    <a:pt x="328" y="1824"/>
                    <a:pt x="737" y="1829"/>
                  </a:cubicBezTo>
                  <a:lnTo>
                    <a:pt x="934" y="1829"/>
                  </a:lnTo>
                  <a:cubicBezTo>
                    <a:pt x="1343" y="1829"/>
                    <a:pt x="1670" y="1497"/>
                    <a:pt x="1675" y="1088"/>
                  </a:cubicBezTo>
                  <a:lnTo>
                    <a:pt x="1675" y="438"/>
                  </a:lnTo>
                  <a:lnTo>
                    <a:pt x="1646" y="428"/>
                  </a:lnTo>
                  <a:cubicBezTo>
                    <a:pt x="1478" y="342"/>
                    <a:pt x="1338" y="207"/>
                    <a:pt x="1247" y="43"/>
                  </a:cubicBezTo>
                  <a:lnTo>
                    <a:pt x="122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7" name="Google Shape;16627;p83"/>
            <p:cNvSpPr/>
            <p:nvPr/>
          </p:nvSpPr>
          <p:spPr>
            <a:xfrm>
              <a:off x="5118918" y="2963815"/>
              <a:ext cx="4170" cy="10989"/>
            </a:xfrm>
            <a:custGeom>
              <a:avLst/>
              <a:gdLst/>
              <a:ahLst/>
              <a:cxnLst/>
              <a:rect l="l" t="t" r="r" b="b"/>
              <a:pathLst>
                <a:path w="159" h="419" extrusionOk="0">
                  <a:moveTo>
                    <a:pt x="0" y="0"/>
                  </a:moveTo>
                  <a:lnTo>
                    <a:pt x="0" y="419"/>
                  </a:lnTo>
                  <a:lnTo>
                    <a:pt x="68" y="371"/>
                  </a:lnTo>
                  <a:cubicBezTo>
                    <a:pt x="125" y="327"/>
                    <a:pt x="159" y="260"/>
                    <a:pt x="159" y="188"/>
                  </a:cubicBezTo>
                  <a:cubicBezTo>
                    <a:pt x="159" y="130"/>
                    <a:pt x="135" y="77"/>
                    <a:pt x="96" y="34"/>
                  </a:cubicBezTo>
                  <a:lnTo>
                    <a:pt x="87" y="24"/>
                  </a:lnTo>
                  <a:lnTo>
                    <a:pt x="72" y="24"/>
                  </a:lnTo>
                  <a:lnTo>
                    <a:pt x="53" y="19"/>
                  </a:lnTo>
                  <a:lnTo>
                    <a:pt x="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83"/>
            <p:cNvSpPr/>
            <p:nvPr/>
          </p:nvSpPr>
          <p:spPr>
            <a:xfrm>
              <a:off x="5186034" y="3046589"/>
              <a:ext cx="43826" cy="48101"/>
            </a:xfrm>
            <a:custGeom>
              <a:avLst/>
              <a:gdLst/>
              <a:ahLst/>
              <a:cxnLst/>
              <a:rect l="l" t="t" r="r" b="b"/>
              <a:pathLst>
                <a:path w="1671" h="1834" extrusionOk="0">
                  <a:moveTo>
                    <a:pt x="1218" y="1"/>
                  </a:moveTo>
                  <a:lnTo>
                    <a:pt x="1180" y="34"/>
                  </a:lnTo>
                  <a:cubicBezTo>
                    <a:pt x="800" y="352"/>
                    <a:pt x="299" y="448"/>
                    <a:pt x="39" y="477"/>
                  </a:cubicBezTo>
                  <a:lnTo>
                    <a:pt x="1" y="482"/>
                  </a:lnTo>
                  <a:lnTo>
                    <a:pt x="1" y="1093"/>
                  </a:lnTo>
                  <a:cubicBezTo>
                    <a:pt x="1" y="1502"/>
                    <a:pt x="328" y="1829"/>
                    <a:pt x="737" y="1834"/>
                  </a:cubicBezTo>
                  <a:lnTo>
                    <a:pt x="934" y="1834"/>
                  </a:lnTo>
                  <a:cubicBezTo>
                    <a:pt x="1339" y="1829"/>
                    <a:pt x="1671" y="1502"/>
                    <a:pt x="1671" y="1093"/>
                  </a:cubicBezTo>
                  <a:lnTo>
                    <a:pt x="1671" y="443"/>
                  </a:lnTo>
                  <a:lnTo>
                    <a:pt x="1647" y="429"/>
                  </a:lnTo>
                  <a:cubicBezTo>
                    <a:pt x="1478" y="347"/>
                    <a:pt x="1339" y="212"/>
                    <a:pt x="1247" y="49"/>
                  </a:cubicBezTo>
                  <a:lnTo>
                    <a:pt x="121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83"/>
            <p:cNvSpPr/>
            <p:nvPr/>
          </p:nvSpPr>
          <p:spPr>
            <a:xfrm>
              <a:off x="5200696" y="3103371"/>
              <a:ext cx="14530" cy="12668"/>
            </a:xfrm>
            <a:custGeom>
              <a:avLst/>
              <a:gdLst/>
              <a:ahLst/>
              <a:cxnLst/>
              <a:rect l="l" t="t" r="r" b="b"/>
              <a:pathLst>
                <a:path w="554" h="483" extrusionOk="0">
                  <a:moveTo>
                    <a:pt x="0" y="1"/>
                  </a:moveTo>
                  <a:lnTo>
                    <a:pt x="0" y="217"/>
                  </a:lnTo>
                  <a:lnTo>
                    <a:pt x="270" y="482"/>
                  </a:lnTo>
                  <a:lnTo>
                    <a:pt x="554" y="189"/>
                  </a:lnTo>
                  <a:lnTo>
                    <a:pt x="554" y="1"/>
                  </a:lnTo>
                  <a:lnTo>
                    <a:pt x="505" y="6"/>
                  </a:lnTo>
                  <a:cubicBezTo>
                    <a:pt x="462" y="11"/>
                    <a:pt x="419" y="15"/>
                    <a:pt x="375" y="15"/>
                  </a:cubicBezTo>
                  <a:lnTo>
                    <a:pt x="178" y="15"/>
                  </a:lnTo>
                  <a:cubicBezTo>
                    <a:pt x="135" y="15"/>
                    <a:pt x="92" y="11"/>
                    <a:pt x="48" y="6"/>
                  </a:cubicBezTo>
                  <a:lnTo>
                    <a:pt x="0"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83"/>
            <p:cNvSpPr/>
            <p:nvPr/>
          </p:nvSpPr>
          <p:spPr>
            <a:xfrm>
              <a:off x="5171399" y="3063506"/>
              <a:ext cx="5455" cy="11016"/>
            </a:xfrm>
            <a:custGeom>
              <a:avLst/>
              <a:gdLst/>
              <a:ahLst/>
              <a:cxnLst/>
              <a:rect l="l" t="t" r="r" b="b"/>
              <a:pathLst>
                <a:path w="208" h="420" extrusionOk="0">
                  <a:moveTo>
                    <a:pt x="208" y="0"/>
                  </a:moveTo>
                  <a:lnTo>
                    <a:pt x="145" y="20"/>
                  </a:lnTo>
                  <a:cubicBezTo>
                    <a:pt x="136" y="24"/>
                    <a:pt x="126" y="24"/>
                    <a:pt x="116" y="29"/>
                  </a:cubicBezTo>
                  <a:lnTo>
                    <a:pt x="102" y="29"/>
                  </a:lnTo>
                  <a:lnTo>
                    <a:pt x="92" y="39"/>
                  </a:lnTo>
                  <a:cubicBezTo>
                    <a:pt x="1" y="140"/>
                    <a:pt x="25" y="299"/>
                    <a:pt x="136" y="371"/>
                  </a:cubicBezTo>
                  <a:lnTo>
                    <a:pt x="140" y="371"/>
                  </a:lnTo>
                  <a:lnTo>
                    <a:pt x="208" y="419"/>
                  </a:lnTo>
                  <a:lnTo>
                    <a:pt x="208"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83"/>
            <p:cNvSpPr/>
            <p:nvPr/>
          </p:nvSpPr>
          <p:spPr>
            <a:xfrm>
              <a:off x="5239040" y="3063506"/>
              <a:ext cx="4196" cy="11016"/>
            </a:xfrm>
            <a:custGeom>
              <a:avLst/>
              <a:gdLst/>
              <a:ahLst/>
              <a:cxnLst/>
              <a:rect l="l" t="t" r="r" b="b"/>
              <a:pathLst>
                <a:path w="160" h="420" extrusionOk="0">
                  <a:moveTo>
                    <a:pt x="1" y="0"/>
                  </a:moveTo>
                  <a:lnTo>
                    <a:pt x="1" y="419"/>
                  </a:lnTo>
                  <a:lnTo>
                    <a:pt x="68" y="371"/>
                  </a:lnTo>
                  <a:cubicBezTo>
                    <a:pt x="126" y="328"/>
                    <a:pt x="160" y="260"/>
                    <a:pt x="160" y="188"/>
                  </a:cubicBezTo>
                  <a:cubicBezTo>
                    <a:pt x="160" y="130"/>
                    <a:pt x="140" y="77"/>
                    <a:pt x="102" y="34"/>
                  </a:cubicBezTo>
                  <a:lnTo>
                    <a:pt x="92" y="24"/>
                  </a:lnTo>
                  <a:lnTo>
                    <a:pt x="78" y="24"/>
                  </a:lnTo>
                  <a:lnTo>
                    <a:pt x="59" y="20"/>
                  </a:lnTo>
                  <a:lnTo>
                    <a:pt x="1"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83"/>
            <p:cNvSpPr/>
            <p:nvPr/>
          </p:nvSpPr>
          <p:spPr>
            <a:xfrm>
              <a:off x="5051277" y="2963815"/>
              <a:ext cx="5324" cy="10989"/>
            </a:xfrm>
            <a:custGeom>
              <a:avLst/>
              <a:gdLst/>
              <a:ahLst/>
              <a:cxnLst/>
              <a:rect l="l" t="t" r="r" b="b"/>
              <a:pathLst>
                <a:path w="203" h="419" extrusionOk="0">
                  <a:moveTo>
                    <a:pt x="202" y="0"/>
                  </a:moveTo>
                  <a:lnTo>
                    <a:pt x="144" y="19"/>
                  </a:lnTo>
                  <a:cubicBezTo>
                    <a:pt x="135" y="24"/>
                    <a:pt x="125" y="29"/>
                    <a:pt x="116" y="29"/>
                  </a:cubicBezTo>
                  <a:lnTo>
                    <a:pt x="101" y="29"/>
                  </a:lnTo>
                  <a:lnTo>
                    <a:pt x="91" y="39"/>
                  </a:lnTo>
                  <a:cubicBezTo>
                    <a:pt x="0" y="140"/>
                    <a:pt x="19" y="298"/>
                    <a:pt x="135" y="371"/>
                  </a:cubicBezTo>
                  <a:lnTo>
                    <a:pt x="135" y="375"/>
                  </a:lnTo>
                  <a:lnTo>
                    <a:pt x="202" y="419"/>
                  </a:lnTo>
                  <a:lnTo>
                    <a:pt x="20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83"/>
            <p:cNvSpPr/>
            <p:nvPr/>
          </p:nvSpPr>
          <p:spPr>
            <a:xfrm>
              <a:off x="5065781" y="3146280"/>
              <a:ext cx="43931" cy="47996"/>
            </a:xfrm>
            <a:custGeom>
              <a:avLst/>
              <a:gdLst/>
              <a:ahLst/>
              <a:cxnLst/>
              <a:rect l="l" t="t" r="r" b="b"/>
              <a:pathLst>
                <a:path w="1675" h="1830" extrusionOk="0">
                  <a:moveTo>
                    <a:pt x="1223" y="1"/>
                  </a:moveTo>
                  <a:lnTo>
                    <a:pt x="1184" y="35"/>
                  </a:lnTo>
                  <a:cubicBezTo>
                    <a:pt x="804" y="352"/>
                    <a:pt x="304" y="448"/>
                    <a:pt x="39" y="477"/>
                  </a:cubicBezTo>
                  <a:lnTo>
                    <a:pt x="0" y="482"/>
                  </a:lnTo>
                  <a:lnTo>
                    <a:pt x="0" y="1093"/>
                  </a:lnTo>
                  <a:cubicBezTo>
                    <a:pt x="0" y="1497"/>
                    <a:pt x="328" y="1829"/>
                    <a:pt x="737" y="1829"/>
                  </a:cubicBezTo>
                  <a:lnTo>
                    <a:pt x="934" y="1829"/>
                  </a:lnTo>
                  <a:cubicBezTo>
                    <a:pt x="1343" y="1829"/>
                    <a:pt x="1670" y="1502"/>
                    <a:pt x="1675" y="1093"/>
                  </a:cubicBezTo>
                  <a:lnTo>
                    <a:pt x="1675" y="444"/>
                  </a:lnTo>
                  <a:lnTo>
                    <a:pt x="1646" y="429"/>
                  </a:lnTo>
                  <a:cubicBezTo>
                    <a:pt x="1478" y="347"/>
                    <a:pt x="1338" y="213"/>
                    <a:pt x="1247" y="44"/>
                  </a:cubicBezTo>
                  <a:lnTo>
                    <a:pt x="1223"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83"/>
            <p:cNvSpPr/>
            <p:nvPr/>
          </p:nvSpPr>
          <p:spPr>
            <a:xfrm>
              <a:off x="4945633" y="3046589"/>
              <a:ext cx="34620" cy="47996"/>
            </a:xfrm>
            <a:custGeom>
              <a:avLst/>
              <a:gdLst/>
              <a:ahLst/>
              <a:cxnLst/>
              <a:rect l="l" t="t" r="r" b="b"/>
              <a:pathLst>
                <a:path w="1320" h="1830" extrusionOk="0">
                  <a:moveTo>
                    <a:pt x="1223" y="1"/>
                  </a:moveTo>
                  <a:lnTo>
                    <a:pt x="1184" y="34"/>
                  </a:lnTo>
                  <a:cubicBezTo>
                    <a:pt x="804" y="352"/>
                    <a:pt x="304" y="448"/>
                    <a:pt x="39" y="477"/>
                  </a:cubicBezTo>
                  <a:lnTo>
                    <a:pt x="1" y="482"/>
                  </a:lnTo>
                  <a:lnTo>
                    <a:pt x="1" y="1093"/>
                  </a:lnTo>
                  <a:cubicBezTo>
                    <a:pt x="1" y="1502"/>
                    <a:pt x="333" y="1829"/>
                    <a:pt x="742" y="1829"/>
                  </a:cubicBezTo>
                  <a:lnTo>
                    <a:pt x="982" y="1829"/>
                  </a:lnTo>
                  <a:cubicBezTo>
                    <a:pt x="592" y="1805"/>
                    <a:pt x="289" y="1483"/>
                    <a:pt x="289" y="1093"/>
                  </a:cubicBezTo>
                  <a:lnTo>
                    <a:pt x="289" y="482"/>
                  </a:lnTo>
                  <a:lnTo>
                    <a:pt x="328" y="477"/>
                  </a:lnTo>
                  <a:cubicBezTo>
                    <a:pt x="679" y="443"/>
                    <a:pt x="1016" y="333"/>
                    <a:pt x="1319" y="150"/>
                  </a:cubicBezTo>
                  <a:cubicBezTo>
                    <a:pt x="1295" y="116"/>
                    <a:pt x="1271"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83"/>
            <p:cNvSpPr/>
            <p:nvPr/>
          </p:nvSpPr>
          <p:spPr>
            <a:xfrm>
              <a:off x="5065781" y="2946898"/>
              <a:ext cx="34594" cy="48101"/>
            </a:xfrm>
            <a:custGeom>
              <a:avLst/>
              <a:gdLst/>
              <a:ahLst/>
              <a:cxnLst/>
              <a:rect l="l" t="t" r="r" b="b"/>
              <a:pathLst>
                <a:path w="1319" h="1834" extrusionOk="0">
                  <a:moveTo>
                    <a:pt x="1223" y="0"/>
                  </a:moveTo>
                  <a:lnTo>
                    <a:pt x="1184" y="34"/>
                  </a:lnTo>
                  <a:cubicBezTo>
                    <a:pt x="804" y="352"/>
                    <a:pt x="304" y="448"/>
                    <a:pt x="44" y="477"/>
                  </a:cubicBezTo>
                  <a:lnTo>
                    <a:pt x="0" y="482"/>
                  </a:lnTo>
                  <a:lnTo>
                    <a:pt x="0" y="1093"/>
                  </a:lnTo>
                  <a:cubicBezTo>
                    <a:pt x="0" y="1502"/>
                    <a:pt x="332" y="1829"/>
                    <a:pt x="737" y="1834"/>
                  </a:cubicBezTo>
                  <a:lnTo>
                    <a:pt x="982" y="1834"/>
                  </a:lnTo>
                  <a:cubicBezTo>
                    <a:pt x="592" y="1805"/>
                    <a:pt x="289" y="1482"/>
                    <a:pt x="294" y="1093"/>
                  </a:cubicBezTo>
                  <a:lnTo>
                    <a:pt x="294" y="482"/>
                  </a:lnTo>
                  <a:lnTo>
                    <a:pt x="332" y="477"/>
                  </a:lnTo>
                  <a:cubicBezTo>
                    <a:pt x="679" y="443"/>
                    <a:pt x="1016" y="332"/>
                    <a:pt x="1319" y="150"/>
                  </a:cubicBezTo>
                  <a:cubicBezTo>
                    <a:pt x="1295" y="116"/>
                    <a:pt x="1271" y="82"/>
                    <a:pt x="1251" y="48"/>
                  </a:cubicBezTo>
                  <a:lnTo>
                    <a:pt x="1223"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83"/>
            <p:cNvSpPr/>
            <p:nvPr/>
          </p:nvSpPr>
          <p:spPr>
            <a:xfrm>
              <a:off x="5186034" y="3046589"/>
              <a:ext cx="34489" cy="47996"/>
            </a:xfrm>
            <a:custGeom>
              <a:avLst/>
              <a:gdLst/>
              <a:ahLst/>
              <a:cxnLst/>
              <a:rect l="l" t="t" r="r" b="b"/>
              <a:pathLst>
                <a:path w="1315" h="1830" extrusionOk="0">
                  <a:moveTo>
                    <a:pt x="1223" y="1"/>
                  </a:moveTo>
                  <a:lnTo>
                    <a:pt x="1180" y="34"/>
                  </a:lnTo>
                  <a:cubicBezTo>
                    <a:pt x="800" y="352"/>
                    <a:pt x="299" y="448"/>
                    <a:pt x="39" y="477"/>
                  </a:cubicBezTo>
                  <a:lnTo>
                    <a:pt x="1" y="482"/>
                  </a:lnTo>
                  <a:lnTo>
                    <a:pt x="1" y="1093"/>
                  </a:lnTo>
                  <a:cubicBezTo>
                    <a:pt x="1" y="1502"/>
                    <a:pt x="328" y="1829"/>
                    <a:pt x="737" y="1829"/>
                  </a:cubicBezTo>
                  <a:lnTo>
                    <a:pt x="983" y="1829"/>
                  </a:lnTo>
                  <a:cubicBezTo>
                    <a:pt x="593" y="1805"/>
                    <a:pt x="290" y="1483"/>
                    <a:pt x="290" y="1093"/>
                  </a:cubicBezTo>
                  <a:lnTo>
                    <a:pt x="290" y="482"/>
                  </a:lnTo>
                  <a:lnTo>
                    <a:pt x="328" y="477"/>
                  </a:lnTo>
                  <a:cubicBezTo>
                    <a:pt x="679" y="443"/>
                    <a:pt x="1016" y="333"/>
                    <a:pt x="1315" y="150"/>
                  </a:cubicBezTo>
                  <a:cubicBezTo>
                    <a:pt x="1291" y="116"/>
                    <a:pt x="1266" y="82"/>
                    <a:pt x="1247" y="49"/>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83"/>
            <p:cNvSpPr/>
            <p:nvPr/>
          </p:nvSpPr>
          <p:spPr>
            <a:xfrm>
              <a:off x="5065781" y="3146280"/>
              <a:ext cx="34594" cy="47996"/>
            </a:xfrm>
            <a:custGeom>
              <a:avLst/>
              <a:gdLst/>
              <a:ahLst/>
              <a:cxnLst/>
              <a:rect l="l" t="t" r="r" b="b"/>
              <a:pathLst>
                <a:path w="1319" h="1830" extrusionOk="0">
                  <a:moveTo>
                    <a:pt x="1223" y="1"/>
                  </a:moveTo>
                  <a:lnTo>
                    <a:pt x="1184" y="35"/>
                  </a:lnTo>
                  <a:cubicBezTo>
                    <a:pt x="804" y="352"/>
                    <a:pt x="304" y="448"/>
                    <a:pt x="44" y="477"/>
                  </a:cubicBezTo>
                  <a:lnTo>
                    <a:pt x="0" y="482"/>
                  </a:lnTo>
                  <a:lnTo>
                    <a:pt x="0" y="1093"/>
                  </a:lnTo>
                  <a:cubicBezTo>
                    <a:pt x="0" y="1497"/>
                    <a:pt x="332" y="1829"/>
                    <a:pt x="737" y="1829"/>
                  </a:cubicBezTo>
                  <a:lnTo>
                    <a:pt x="982" y="1829"/>
                  </a:lnTo>
                  <a:cubicBezTo>
                    <a:pt x="592" y="1805"/>
                    <a:pt x="289" y="1483"/>
                    <a:pt x="294" y="1093"/>
                  </a:cubicBezTo>
                  <a:lnTo>
                    <a:pt x="294" y="482"/>
                  </a:lnTo>
                  <a:lnTo>
                    <a:pt x="332" y="477"/>
                  </a:lnTo>
                  <a:cubicBezTo>
                    <a:pt x="679" y="444"/>
                    <a:pt x="1016" y="333"/>
                    <a:pt x="1319" y="150"/>
                  </a:cubicBezTo>
                  <a:cubicBezTo>
                    <a:pt x="1295" y="116"/>
                    <a:pt x="1271" y="83"/>
                    <a:pt x="1251" y="44"/>
                  </a:cubicBezTo>
                  <a:lnTo>
                    <a:pt x="1223"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83"/>
            <p:cNvSpPr/>
            <p:nvPr/>
          </p:nvSpPr>
          <p:spPr>
            <a:xfrm>
              <a:off x="5051277" y="3163196"/>
              <a:ext cx="5324" cy="10884"/>
            </a:xfrm>
            <a:custGeom>
              <a:avLst/>
              <a:gdLst/>
              <a:ahLst/>
              <a:cxnLst/>
              <a:rect l="l" t="t" r="r" b="b"/>
              <a:pathLst>
                <a:path w="203" h="415" extrusionOk="0">
                  <a:moveTo>
                    <a:pt x="202" y="1"/>
                  </a:moveTo>
                  <a:lnTo>
                    <a:pt x="144" y="20"/>
                  </a:lnTo>
                  <a:cubicBezTo>
                    <a:pt x="135" y="20"/>
                    <a:pt x="125" y="25"/>
                    <a:pt x="116" y="25"/>
                  </a:cubicBezTo>
                  <a:lnTo>
                    <a:pt x="101" y="25"/>
                  </a:lnTo>
                  <a:lnTo>
                    <a:pt x="91" y="39"/>
                  </a:lnTo>
                  <a:cubicBezTo>
                    <a:pt x="0" y="140"/>
                    <a:pt x="19" y="294"/>
                    <a:pt x="135" y="366"/>
                  </a:cubicBezTo>
                  <a:lnTo>
                    <a:pt x="135" y="371"/>
                  </a:lnTo>
                  <a:lnTo>
                    <a:pt x="202" y="414"/>
                  </a:lnTo>
                  <a:lnTo>
                    <a:pt x="20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83"/>
            <p:cNvSpPr/>
            <p:nvPr/>
          </p:nvSpPr>
          <p:spPr>
            <a:xfrm>
              <a:off x="4917491" y="3115253"/>
              <a:ext cx="99481" cy="50252"/>
            </a:xfrm>
            <a:custGeom>
              <a:avLst/>
              <a:gdLst/>
              <a:ahLst/>
              <a:cxnLst/>
              <a:rect l="l" t="t" r="r" b="b"/>
              <a:pathLst>
                <a:path w="3793" h="1916" extrusionOk="0">
                  <a:moveTo>
                    <a:pt x="2474" y="0"/>
                  </a:moveTo>
                  <a:lnTo>
                    <a:pt x="2065" y="428"/>
                  </a:lnTo>
                  <a:cubicBezTo>
                    <a:pt x="2022" y="467"/>
                    <a:pt x="1969" y="491"/>
                    <a:pt x="1911" y="496"/>
                  </a:cubicBezTo>
                  <a:lnTo>
                    <a:pt x="1906" y="496"/>
                  </a:lnTo>
                  <a:cubicBezTo>
                    <a:pt x="1848" y="496"/>
                    <a:pt x="1795" y="472"/>
                    <a:pt x="1752" y="433"/>
                  </a:cubicBezTo>
                  <a:lnTo>
                    <a:pt x="1319" y="15"/>
                  </a:lnTo>
                  <a:lnTo>
                    <a:pt x="501" y="332"/>
                  </a:lnTo>
                  <a:lnTo>
                    <a:pt x="491" y="337"/>
                  </a:lnTo>
                  <a:cubicBezTo>
                    <a:pt x="472" y="342"/>
                    <a:pt x="1" y="515"/>
                    <a:pt x="1" y="1121"/>
                  </a:cubicBezTo>
                  <a:lnTo>
                    <a:pt x="1" y="1915"/>
                  </a:lnTo>
                  <a:lnTo>
                    <a:pt x="3792" y="1915"/>
                  </a:lnTo>
                  <a:lnTo>
                    <a:pt x="3792" y="1121"/>
                  </a:lnTo>
                  <a:cubicBezTo>
                    <a:pt x="3792" y="515"/>
                    <a:pt x="3326" y="342"/>
                    <a:pt x="3301" y="332"/>
                  </a:cubicBezTo>
                  <a:lnTo>
                    <a:pt x="3292"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0" name="Google Shape;16640;p83"/>
            <p:cNvSpPr/>
            <p:nvPr/>
          </p:nvSpPr>
          <p:spPr>
            <a:xfrm>
              <a:off x="5157892" y="3115253"/>
              <a:ext cx="99481" cy="51012"/>
            </a:xfrm>
            <a:custGeom>
              <a:avLst/>
              <a:gdLst/>
              <a:ahLst/>
              <a:cxnLst/>
              <a:rect l="l" t="t" r="r" b="b"/>
              <a:pathLst>
                <a:path w="3793" h="1945" extrusionOk="0">
                  <a:moveTo>
                    <a:pt x="2474" y="0"/>
                  </a:moveTo>
                  <a:lnTo>
                    <a:pt x="2060" y="428"/>
                  </a:lnTo>
                  <a:cubicBezTo>
                    <a:pt x="2022" y="467"/>
                    <a:pt x="1969" y="491"/>
                    <a:pt x="1906" y="496"/>
                  </a:cubicBezTo>
                  <a:cubicBezTo>
                    <a:pt x="1849" y="496"/>
                    <a:pt x="1796" y="472"/>
                    <a:pt x="1752" y="433"/>
                  </a:cubicBezTo>
                  <a:lnTo>
                    <a:pt x="1319" y="15"/>
                  </a:lnTo>
                  <a:lnTo>
                    <a:pt x="501" y="332"/>
                  </a:lnTo>
                  <a:lnTo>
                    <a:pt x="492" y="337"/>
                  </a:lnTo>
                  <a:cubicBezTo>
                    <a:pt x="473" y="342"/>
                    <a:pt x="1" y="515"/>
                    <a:pt x="1" y="1121"/>
                  </a:cubicBezTo>
                  <a:lnTo>
                    <a:pt x="1" y="1944"/>
                  </a:lnTo>
                  <a:lnTo>
                    <a:pt x="3788" y="1944"/>
                  </a:lnTo>
                  <a:lnTo>
                    <a:pt x="3788" y="1121"/>
                  </a:lnTo>
                  <a:cubicBezTo>
                    <a:pt x="3793" y="515"/>
                    <a:pt x="3316" y="342"/>
                    <a:pt x="3302" y="332"/>
                  </a:cubicBezTo>
                  <a:lnTo>
                    <a:pt x="3287" y="327"/>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1" name="Google Shape;16641;p83"/>
            <p:cNvSpPr/>
            <p:nvPr/>
          </p:nvSpPr>
          <p:spPr>
            <a:xfrm>
              <a:off x="5037377" y="3214943"/>
              <a:ext cx="99481" cy="50252"/>
            </a:xfrm>
            <a:custGeom>
              <a:avLst/>
              <a:gdLst/>
              <a:ahLst/>
              <a:cxnLst/>
              <a:rect l="l" t="t" r="r" b="b"/>
              <a:pathLst>
                <a:path w="3793" h="1916" extrusionOk="0">
                  <a:moveTo>
                    <a:pt x="2474" y="0"/>
                  </a:moveTo>
                  <a:lnTo>
                    <a:pt x="2060" y="429"/>
                  </a:lnTo>
                  <a:cubicBezTo>
                    <a:pt x="2022" y="467"/>
                    <a:pt x="1964" y="491"/>
                    <a:pt x="1906" y="491"/>
                  </a:cubicBezTo>
                  <a:cubicBezTo>
                    <a:pt x="1901" y="492"/>
                    <a:pt x="1896" y="492"/>
                    <a:pt x="1892" y="492"/>
                  </a:cubicBezTo>
                  <a:cubicBezTo>
                    <a:pt x="1840" y="492"/>
                    <a:pt x="1792" y="469"/>
                    <a:pt x="1752" y="434"/>
                  </a:cubicBezTo>
                  <a:lnTo>
                    <a:pt x="1319" y="10"/>
                  </a:lnTo>
                  <a:lnTo>
                    <a:pt x="501" y="332"/>
                  </a:lnTo>
                  <a:lnTo>
                    <a:pt x="492" y="337"/>
                  </a:lnTo>
                  <a:cubicBezTo>
                    <a:pt x="472" y="342"/>
                    <a:pt x="1" y="515"/>
                    <a:pt x="1" y="1122"/>
                  </a:cubicBezTo>
                  <a:lnTo>
                    <a:pt x="1" y="1916"/>
                  </a:lnTo>
                  <a:lnTo>
                    <a:pt x="3788" y="1916"/>
                  </a:lnTo>
                  <a:lnTo>
                    <a:pt x="3788" y="1122"/>
                  </a:lnTo>
                  <a:cubicBezTo>
                    <a:pt x="3792" y="515"/>
                    <a:pt x="3321" y="337"/>
                    <a:pt x="3297" y="332"/>
                  </a:cubicBezTo>
                  <a:lnTo>
                    <a:pt x="3287" y="328"/>
                  </a:lnTo>
                  <a:lnTo>
                    <a:pt x="2474"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83"/>
            <p:cNvSpPr/>
            <p:nvPr/>
          </p:nvSpPr>
          <p:spPr>
            <a:xfrm>
              <a:off x="4938053" y="3017817"/>
              <a:ext cx="58959" cy="33335"/>
            </a:xfrm>
            <a:custGeom>
              <a:avLst/>
              <a:gdLst/>
              <a:ahLst/>
              <a:cxnLst/>
              <a:rect l="l" t="t" r="r" b="b"/>
              <a:pathLst>
                <a:path w="2248" h="1271" extrusionOk="0">
                  <a:moveTo>
                    <a:pt x="1069" y="1"/>
                  </a:moveTo>
                  <a:cubicBezTo>
                    <a:pt x="477" y="1"/>
                    <a:pt x="1" y="477"/>
                    <a:pt x="1" y="1069"/>
                  </a:cubicBezTo>
                  <a:lnTo>
                    <a:pt x="1" y="1271"/>
                  </a:lnTo>
                  <a:lnTo>
                    <a:pt x="59" y="1252"/>
                  </a:lnTo>
                  <a:lnTo>
                    <a:pt x="116" y="1252"/>
                  </a:lnTo>
                  <a:cubicBezTo>
                    <a:pt x="126" y="1252"/>
                    <a:pt x="1026" y="1242"/>
                    <a:pt x="1430" y="684"/>
                  </a:cubicBezTo>
                  <a:cubicBezTo>
                    <a:pt x="1465" y="633"/>
                    <a:pt x="1517" y="610"/>
                    <a:pt x="1569" y="610"/>
                  </a:cubicBezTo>
                  <a:cubicBezTo>
                    <a:pt x="1646" y="610"/>
                    <a:pt x="1723" y="660"/>
                    <a:pt x="1743" y="746"/>
                  </a:cubicBezTo>
                  <a:cubicBezTo>
                    <a:pt x="1748" y="766"/>
                    <a:pt x="1853" y="1179"/>
                    <a:pt x="2176" y="1256"/>
                  </a:cubicBezTo>
                  <a:lnTo>
                    <a:pt x="2190" y="1256"/>
                  </a:lnTo>
                  <a:lnTo>
                    <a:pt x="2248" y="1271"/>
                  </a:lnTo>
                  <a:lnTo>
                    <a:pt x="2248" y="1074"/>
                  </a:lnTo>
                  <a:cubicBezTo>
                    <a:pt x="2248" y="482"/>
                    <a:pt x="1767"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83"/>
            <p:cNvSpPr/>
            <p:nvPr/>
          </p:nvSpPr>
          <p:spPr>
            <a:xfrm>
              <a:off x="5058333" y="2917996"/>
              <a:ext cx="58959" cy="33466"/>
            </a:xfrm>
            <a:custGeom>
              <a:avLst/>
              <a:gdLst/>
              <a:ahLst/>
              <a:cxnLst/>
              <a:rect l="l" t="t" r="r" b="b"/>
              <a:pathLst>
                <a:path w="2248" h="1276" extrusionOk="0">
                  <a:moveTo>
                    <a:pt x="1069" y="0"/>
                  </a:moveTo>
                  <a:cubicBezTo>
                    <a:pt x="477" y="5"/>
                    <a:pt x="1" y="482"/>
                    <a:pt x="1" y="1074"/>
                  </a:cubicBezTo>
                  <a:lnTo>
                    <a:pt x="1" y="1271"/>
                  </a:lnTo>
                  <a:lnTo>
                    <a:pt x="53" y="1252"/>
                  </a:lnTo>
                  <a:lnTo>
                    <a:pt x="111" y="1252"/>
                  </a:lnTo>
                  <a:cubicBezTo>
                    <a:pt x="121" y="1252"/>
                    <a:pt x="1021" y="1247"/>
                    <a:pt x="1430" y="689"/>
                  </a:cubicBezTo>
                  <a:cubicBezTo>
                    <a:pt x="1465" y="637"/>
                    <a:pt x="1518" y="614"/>
                    <a:pt x="1571" y="614"/>
                  </a:cubicBezTo>
                  <a:cubicBezTo>
                    <a:pt x="1647" y="614"/>
                    <a:pt x="1722" y="663"/>
                    <a:pt x="1742" y="751"/>
                  </a:cubicBezTo>
                  <a:cubicBezTo>
                    <a:pt x="1747" y="770"/>
                    <a:pt x="1848" y="1184"/>
                    <a:pt x="2175" y="1256"/>
                  </a:cubicBezTo>
                  <a:lnTo>
                    <a:pt x="2190" y="1256"/>
                  </a:lnTo>
                  <a:lnTo>
                    <a:pt x="2243" y="1276"/>
                  </a:lnTo>
                  <a:lnTo>
                    <a:pt x="2243" y="1078"/>
                  </a:lnTo>
                  <a:cubicBezTo>
                    <a:pt x="2248" y="482"/>
                    <a:pt x="1766" y="0"/>
                    <a:pt x="1170"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83"/>
            <p:cNvSpPr/>
            <p:nvPr/>
          </p:nvSpPr>
          <p:spPr>
            <a:xfrm>
              <a:off x="5178350" y="3017817"/>
              <a:ext cx="59091" cy="33335"/>
            </a:xfrm>
            <a:custGeom>
              <a:avLst/>
              <a:gdLst/>
              <a:ahLst/>
              <a:cxnLst/>
              <a:rect l="l" t="t" r="r" b="b"/>
              <a:pathLst>
                <a:path w="2253" h="1271" extrusionOk="0">
                  <a:moveTo>
                    <a:pt x="1073" y="1"/>
                  </a:moveTo>
                  <a:cubicBezTo>
                    <a:pt x="482" y="1"/>
                    <a:pt x="0" y="477"/>
                    <a:pt x="0" y="1069"/>
                  </a:cubicBezTo>
                  <a:lnTo>
                    <a:pt x="0" y="1271"/>
                  </a:lnTo>
                  <a:lnTo>
                    <a:pt x="58" y="1252"/>
                  </a:lnTo>
                  <a:lnTo>
                    <a:pt x="116" y="1252"/>
                  </a:lnTo>
                  <a:cubicBezTo>
                    <a:pt x="126" y="1252"/>
                    <a:pt x="1025" y="1242"/>
                    <a:pt x="1430" y="684"/>
                  </a:cubicBezTo>
                  <a:cubicBezTo>
                    <a:pt x="1467" y="633"/>
                    <a:pt x="1520" y="610"/>
                    <a:pt x="1572" y="610"/>
                  </a:cubicBezTo>
                  <a:cubicBezTo>
                    <a:pt x="1650" y="610"/>
                    <a:pt x="1725" y="660"/>
                    <a:pt x="1742" y="746"/>
                  </a:cubicBezTo>
                  <a:cubicBezTo>
                    <a:pt x="1747" y="766"/>
                    <a:pt x="1853" y="1179"/>
                    <a:pt x="2180" y="1256"/>
                  </a:cubicBezTo>
                  <a:lnTo>
                    <a:pt x="2190" y="1256"/>
                  </a:lnTo>
                  <a:lnTo>
                    <a:pt x="2248" y="1271"/>
                  </a:lnTo>
                  <a:lnTo>
                    <a:pt x="2248" y="1074"/>
                  </a:lnTo>
                  <a:cubicBezTo>
                    <a:pt x="2252" y="482"/>
                    <a:pt x="1771" y="1"/>
                    <a:pt x="1175"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83"/>
            <p:cNvSpPr/>
            <p:nvPr/>
          </p:nvSpPr>
          <p:spPr>
            <a:xfrm>
              <a:off x="5058202" y="3117403"/>
              <a:ext cx="59091" cy="33466"/>
            </a:xfrm>
            <a:custGeom>
              <a:avLst/>
              <a:gdLst/>
              <a:ahLst/>
              <a:cxnLst/>
              <a:rect l="l" t="t" r="r" b="b"/>
              <a:pathLst>
                <a:path w="2253" h="1276" extrusionOk="0">
                  <a:moveTo>
                    <a:pt x="1074" y="0"/>
                  </a:moveTo>
                  <a:cubicBezTo>
                    <a:pt x="482" y="0"/>
                    <a:pt x="1" y="481"/>
                    <a:pt x="6" y="1073"/>
                  </a:cubicBezTo>
                  <a:lnTo>
                    <a:pt x="6" y="1275"/>
                  </a:lnTo>
                  <a:lnTo>
                    <a:pt x="58" y="1256"/>
                  </a:lnTo>
                  <a:lnTo>
                    <a:pt x="116" y="1256"/>
                  </a:lnTo>
                  <a:cubicBezTo>
                    <a:pt x="126" y="1256"/>
                    <a:pt x="1026" y="1246"/>
                    <a:pt x="1435" y="688"/>
                  </a:cubicBezTo>
                  <a:cubicBezTo>
                    <a:pt x="1470" y="637"/>
                    <a:pt x="1523" y="613"/>
                    <a:pt x="1576" y="613"/>
                  </a:cubicBezTo>
                  <a:cubicBezTo>
                    <a:pt x="1652" y="613"/>
                    <a:pt x="1727" y="663"/>
                    <a:pt x="1747" y="751"/>
                  </a:cubicBezTo>
                  <a:cubicBezTo>
                    <a:pt x="1752" y="770"/>
                    <a:pt x="1853" y="1184"/>
                    <a:pt x="2180" y="1261"/>
                  </a:cubicBezTo>
                  <a:lnTo>
                    <a:pt x="2195" y="1261"/>
                  </a:lnTo>
                  <a:lnTo>
                    <a:pt x="2248" y="1275"/>
                  </a:lnTo>
                  <a:lnTo>
                    <a:pt x="2248" y="1073"/>
                  </a:lnTo>
                  <a:cubicBezTo>
                    <a:pt x="2253" y="481"/>
                    <a:pt x="1771" y="0"/>
                    <a:pt x="117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83"/>
            <p:cNvSpPr/>
            <p:nvPr/>
          </p:nvSpPr>
          <p:spPr>
            <a:xfrm>
              <a:off x="5037377" y="3015536"/>
              <a:ext cx="99481" cy="50278"/>
            </a:xfrm>
            <a:custGeom>
              <a:avLst/>
              <a:gdLst/>
              <a:ahLst/>
              <a:cxnLst/>
              <a:rect l="l" t="t" r="r" b="b"/>
              <a:pathLst>
                <a:path w="3793" h="1917" extrusionOk="0">
                  <a:moveTo>
                    <a:pt x="2474" y="1"/>
                  </a:moveTo>
                  <a:lnTo>
                    <a:pt x="2065" y="429"/>
                  </a:lnTo>
                  <a:cubicBezTo>
                    <a:pt x="2022" y="473"/>
                    <a:pt x="1969" y="497"/>
                    <a:pt x="1911" y="497"/>
                  </a:cubicBezTo>
                  <a:lnTo>
                    <a:pt x="1906" y="497"/>
                  </a:lnTo>
                  <a:cubicBezTo>
                    <a:pt x="1848" y="497"/>
                    <a:pt x="1796" y="473"/>
                    <a:pt x="1752" y="434"/>
                  </a:cubicBezTo>
                  <a:lnTo>
                    <a:pt x="1319" y="15"/>
                  </a:lnTo>
                  <a:lnTo>
                    <a:pt x="501" y="333"/>
                  </a:lnTo>
                  <a:lnTo>
                    <a:pt x="492" y="338"/>
                  </a:lnTo>
                  <a:cubicBezTo>
                    <a:pt x="472" y="347"/>
                    <a:pt x="1" y="521"/>
                    <a:pt x="1" y="1127"/>
                  </a:cubicBezTo>
                  <a:lnTo>
                    <a:pt x="1" y="1916"/>
                  </a:lnTo>
                  <a:lnTo>
                    <a:pt x="3788" y="1916"/>
                  </a:lnTo>
                  <a:lnTo>
                    <a:pt x="3788" y="1122"/>
                  </a:lnTo>
                  <a:cubicBezTo>
                    <a:pt x="3792" y="506"/>
                    <a:pt x="3306" y="338"/>
                    <a:pt x="3302" y="333"/>
                  </a:cubicBezTo>
                  <a:lnTo>
                    <a:pt x="3292" y="328"/>
                  </a:lnTo>
                  <a:lnTo>
                    <a:pt x="2474"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83"/>
            <p:cNvSpPr/>
            <p:nvPr/>
          </p:nvSpPr>
          <p:spPr>
            <a:xfrm>
              <a:off x="5037377" y="3015798"/>
              <a:ext cx="36115" cy="43826"/>
            </a:xfrm>
            <a:custGeom>
              <a:avLst/>
              <a:gdLst/>
              <a:ahLst/>
              <a:cxnLst/>
              <a:rect l="l" t="t" r="r" b="b"/>
              <a:pathLst>
                <a:path w="1377" h="1671" extrusionOk="0">
                  <a:moveTo>
                    <a:pt x="1319" y="1"/>
                  </a:moveTo>
                  <a:lnTo>
                    <a:pt x="501" y="323"/>
                  </a:lnTo>
                  <a:lnTo>
                    <a:pt x="492" y="323"/>
                  </a:lnTo>
                  <a:cubicBezTo>
                    <a:pt x="472" y="333"/>
                    <a:pt x="1" y="506"/>
                    <a:pt x="1" y="1112"/>
                  </a:cubicBezTo>
                  <a:lnTo>
                    <a:pt x="1" y="1670"/>
                  </a:lnTo>
                  <a:lnTo>
                    <a:pt x="203" y="1670"/>
                  </a:lnTo>
                  <a:lnTo>
                    <a:pt x="203" y="1112"/>
                  </a:lnTo>
                  <a:cubicBezTo>
                    <a:pt x="203" y="506"/>
                    <a:pt x="679" y="333"/>
                    <a:pt x="694" y="323"/>
                  </a:cubicBezTo>
                  <a:lnTo>
                    <a:pt x="703" y="323"/>
                  </a:lnTo>
                  <a:lnTo>
                    <a:pt x="1377" y="58"/>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83"/>
            <p:cNvSpPr/>
            <p:nvPr/>
          </p:nvSpPr>
          <p:spPr>
            <a:xfrm>
              <a:off x="5157787" y="3115489"/>
              <a:ext cx="36246" cy="43826"/>
            </a:xfrm>
            <a:custGeom>
              <a:avLst/>
              <a:gdLst/>
              <a:ahLst/>
              <a:cxnLst/>
              <a:rect l="l" t="t" r="r" b="b"/>
              <a:pathLst>
                <a:path w="1382" h="1671" extrusionOk="0">
                  <a:moveTo>
                    <a:pt x="1319" y="1"/>
                  </a:moveTo>
                  <a:lnTo>
                    <a:pt x="501" y="318"/>
                  </a:lnTo>
                  <a:lnTo>
                    <a:pt x="491" y="323"/>
                  </a:lnTo>
                  <a:cubicBezTo>
                    <a:pt x="472" y="328"/>
                    <a:pt x="0" y="506"/>
                    <a:pt x="0" y="1108"/>
                  </a:cubicBezTo>
                  <a:lnTo>
                    <a:pt x="0" y="1671"/>
                  </a:lnTo>
                  <a:lnTo>
                    <a:pt x="207" y="1671"/>
                  </a:lnTo>
                  <a:lnTo>
                    <a:pt x="207" y="1108"/>
                  </a:lnTo>
                  <a:cubicBezTo>
                    <a:pt x="207" y="506"/>
                    <a:pt x="679" y="333"/>
                    <a:pt x="698" y="323"/>
                  </a:cubicBezTo>
                  <a:lnTo>
                    <a:pt x="707" y="318"/>
                  </a:lnTo>
                  <a:lnTo>
                    <a:pt x="1381"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83"/>
            <p:cNvSpPr/>
            <p:nvPr/>
          </p:nvSpPr>
          <p:spPr>
            <a:xfrm>
              <a:off x="5037246" y="3215206"/>
              <a:ext cx="36246" cy="43800"/>
            </a:xfrm>
            <a:custGeom>
              <a:avLst/>
              <a:gdLst/>
              <a:ahLst/>
              <a:cxnLst/>
              <a:rect l="l" t="t" r="r" b="b"/>
              <a:pathLst>
                <a:path w="1382" h="1670" extrusionOk="0">
                  <a:moveTo>
                    <a:pt x="1324" y="0"/>
                  </a:moveTo>
                  <a:lnTo>
                    <a:pt x="506" y="318"/>
                  </a:lnTo>
                  <a:lnTo>
                    <a:pt x="492" y="322"/>
                  </a:lnTo>
                  <a:cubicBezTo>
                    <a:pt x="477" y="327"/>
                    <a:pt x="1" y="501"/>
                    <a:pt x="1" y="1107"/>
                  </a:cubicBezTo>
                  <a:lnTo>
                    <a:pt x="1" y="1670"/>
                  </a:lnTo>
                  <a:lnTo>
                    <a:pt x="208" y="1670"/>
                  </a:lnTo>
                  <a:lnTo>
                    <a:pt x="208" y="1107"/>
                  </a:lnTo>
                  <a:cubicBezTo>
                    <a:pt x="208" y="505"/>
                    <a:pt x="684" y="327"/>
                    <a:pt x="699" y="322"/>
                  </a:cubicBezTo>
                  <a:lnTo>
                    <a:pt x="708" y="318"/>
                  </a:lnTo>
                  <a:lnTo>
                    <a:pt x="1382" y="58"/>
                  </a:lnTo>
                  <a:lnTo>
                    <a:pt x="1324"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83"/>
            <p:cNvSpPr/>
            <p:nvPr/>
          </p:nvSpPr>
          <p:spPr>
            <a:xfrm>
              <a:off x="4917491" y="3115489"/>
              <a:ext cx="36115" cy="43826"/>
            </a:xfrm>
            <a:custGeom>
              <a:avLst/>
              <a:gdLst/>
              <a:ahLst/>
              <a:cxnLst/>
              <a:rect l="l" t="t" r="r" b="b"/>
              <a:pathLst>
                <a:path w="1377" h="1671" extrusionOk="0">
                  <a:moveTo>
                    <a:pt x="1319" y="1"/>
                  </a:moveTo>
                  <a:lnTo>
                    <a:pt x="501" y="318"/>
                  </a:lnTo>
                  <a:lnTo>
                    <a:pt x="491" y="323"/>
                  </a:lnTo>
                  <a:cubicBezTo>
                    <a:pt x="472" y="328"/>
                    <a:pt x="1" y="506"/>
                    <a:pt x="1" y="1108"/>
                  </a:cubicBezTo>
                  <a:lnTo>
                    <a:pt x="1" y="1671"/>
                  </a:lnTo>
                  <a:lnTo>
                    <a:pt x="203" y="1671"/>
                  </a:lnTo>
                  <a:lnTo>
                    <a:pt x="203" y="1108"/>
                  </a:lnTo>
                  <a:cubicBezTo>
                    <a:pt x="208" y="506"/>
                    <a:pt x="679" y="333"/>
                    <a:pt x="698" y="323"/>
                  </a:cubicBezTo>
                  <a:lnTo>
                    <a:pt x="708" y="318"/>
                  </a:lnTo>
                  <a:lnTo>
                    <a:pt x="1377" y="59"/>
                  </a:lnTo>
                  <a:lnTo>
                    <a:pt x="1319"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83"/>
            <p:cNvSpPr/>
            <p:nvPr/>
          </p:nvSpPr>
          <p:spPr>
            <a:xfrm>
              <a:off x="4938053" y="3017686"/>
              <a:ext cx="32207" cy="33361"/>
            </a:xfrm>
            <a:custGeom>
              <a:avLst/>
              <a:gdLst/>
              <a:ahLst/>
              <a:cxnLst/>
              <a:rect l="l" t="t" r="r" b="b"/>
              <a:pathLst>
                <a:path w="1228" h="1272" extrusionOk="0">
                  <a:moveTo>
                    <a:pt x="1074" y="1"/>
                  </a:moveTo>
                  <a:cubicBezTo>
                    <a:pt x="482" y="1"/>
                    <a:pt x="1" y="482"/>
                    <a:pt x="1" y="1074"/>
                  </a:cubicBezTo>
                  <a:lnTo>
                    <a:pt x="1" y="1271"/>
                  </a:lnTo>
                  <a:lnTo>
                    <a:pt x="59" y="1257"/>
                  </a:lnTo>
                  <a:lnTo>
                    <a:pt x="116" y="1257"/>
                  </a:lnTo>
                  <a:cubicBezTo>
                    <a:pt x="116" y="1257"/>
                    <a:pt x="150" y="1257"/>
                    <a:pt x="203" y="1252"/>
                  </a:cubicBezTo>
                  <a:lnTo>
                    <a:pt x="203" y="1083"/>
                  </a:lnTo>
                  <a:lnTo>
                    <a:pt x="203" y="1074"/>
                  </a:lnTo>
                  <a:cubicBezTo>
                    <a:pt x="203" y="501"/>
                    <a:pt x="655" y="30"/>
                    <a:pt x="1228"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83"/>
            <p:cNvSpPr/>
            <p:nvPr/>
          </p:nvSpPr>
          <p:spPr>
            <a:xfrm>
              <a:off x="5058333" y="2917996"/>
              <a:ext cx="32076" cy="33335"/>
            </a:xfrm>
            <a:custGeom>
              <a:avLst/>
              <a:gdLst/>
              <a:ahLst/>
              <a:cxnLst/>
              <a:rect l="l" t="t" r="r" b="b"/>
              <a:pathLst>
                <a:path w="1223" h="1271" extrusionOk="0">
                  <a:moveTo>
                    <a:pt x="1069" y="0"/>
                  </a:moveTo>
                  <a:cubicBezTo>
                    <a:pt x="477" y="5"/>
                    <a:pt x="1" y="482"/>
                    <a:pt x="1" y="1074"/>
                  </a:cubicBezTo>
                  <a:lnTo>
                    <a:pt x="1" y="1271"/>
                  </a:lnTo>
                  <a:lnTo>
                    <a:pt x="53" y="1252"/>
                  </a:lnTo>
                  <a:lnTo>
                    <a:pt x="203" y="1252"/>
                  </a:lnTo>
                  <a:lnTo>
                    <a:pt x="203" y="1083"/>
                  </a:lnTo>
                  <a:lnTo>
                    <a:pt x="198" y="1074"/>
                  </a:lnTo>
                  <a:cubicBezTo>
                    <a:pt x="203" y="501"/>
                    <a:pt x="650" y="29"/>
                    <a:pt x="1223"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83"/>
            <p:cNvSpPr/>
            <p:nvPr/>
          </p:nvSpPr>
          <p:spPr>
            <a:xfrm>
              <a:off x="5178481" y="3017686"/>
              <a:ext cx="32076" cy="33361"/>
            </a:xfrm>
            <a:custGeom>
              <a:avLst/>
              <a:gdLst/>
              <a:ahLst/>
              <a:cxnLst/>
              <a:rect l="l" t="t" r="r" b="b"/>
              <a:pathLst>
                <a:path w="1223" h="1272" extrusionOk="0">
                  <a:moveTo>
                    <a:pt x="1068" y="1"/>
                  </a:moveTo>
                  <a:cubicBezTo>
                    <a:pt x="477" y="1"/>
                    <a:pt x="0" y="482"/>
                    <a:pt x="0" y="1074"/>
                  </a:cubicBezTo>
                  <a:lnTo>
                    <a:pt x="0" y="1271"/>
                  </a:lnTo>
                  <a:lnTo>
                    <a:pt x="53" y="1257"/>
                  </a:lnTo>
                  <a:lnTo>
                    <a:pt x="111" y="1257"/>
                  </a:lnTo>
                  <a:cubicBezTo>
                    <a:pt x="111" y="1257"/>
                    <a:pt x="149" y="1257"/>
                    <a:pt x="202" y="1252"/>
                  </a:cubicBezTo>
                  <a:lnTo>
                    <a:pt x="202" y="1083"/>
                  </a:lnTo>
                  <a:lnTo>
                    <a:pt x="202" y="1074"/>
                  </a:lnTo>
                  <a:cubicBezTo>
                    <a:pt x="202" y="501"/>
                    <a:pt x="650" y="30"/>
                    <a:pt x="1222"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4" name="Google Shape;16654;p83"/>
            <p:cNvSpPr/>
            <p:nvPr/>
          </p:nvSpPr>
          <p:spPr>
            <a:xfrm>
              <a:off x="5058333" y="3117508"/>
              <a:ext cx="32076" cy="33361"/>
            </a:xfrm>
            <a:custGeom>
              <a:avLst/>
              <a:gdLst/>
              <a:ahLst/>
              <a:cxnLst/>
              <a:rect l="l" t="t" r="r" b="b"/>
              <a:pathLst>
                <a:path w="1223" h="1272" extrusionOk="0">
                  <a:moveTo>
                    <a:pt x="1069" y="1"/>
                  </a:moveTo>
                  <a:cubicBezTo>
                    <a:pt x="477" y="1"/>
                    <a:pt x="1" y="477"/>
                    <a:pt x="1" y="1069"/>
                  </a:cubicBezTo>
                  <a:lnTo>
                    <a:pt x="1" y="1271"/>
                  </a:lnTo>
                  <a:lnTo>
                    <a:pt x="53" y="1252"/>
                  </a:lnTo>
                  <a:lnTo>
                    <a:pt x="111" y="1252"/>
                  </a:lnTo>
                  <a:cubicBezTo>
                    <a:pt x="111" y="1252"/>
                    <a:pt x="150" y="1252"/>
                    <a:pt x="203" y="1247"/>
                  </a:cubicBezTo>
                  <a:lnTo>
                    <a:pt x="203" y="1069"/>
                  </a:lnTo>
                  <a:lnTo>
                    <a:pt x="198" y="1069"/>
                  </a:lnTo>
                  <a:cubicBezTo>
                    <a:pt x="203" y="496"/>
                    <a:pt x="650" y="25"/>
                    <a:pt x="122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5" name="Google Shape;16655;p83"/>
            <p:cNvSpPr/>
            <p:nvPr/>
          </p:nvSpPr>
          <p:spPr>
            <a:xfrm>
              <a:off x="5025889" y="2907767"/>
              <a:ext cx="122325" cy="163214"/>
            </a:xfrm>
            <a:custGeom>
              <a:avLst/>
              <a:gdLst/>
              <a:ahLst/>
              <a:cxnLst/>
              <a:rect l="l" t="t" r="r" b="b"/>
              <a:pathLst>
                <a:path w="4664" h="6223" extrusionOk="0">
                  <a:moveTo>
                    <a:pt x="2397" y="434"/>
                  </a:moveTo>
                  <a:cubicBezTo>
                    <a:pt x="2965" y="439"/>
                    <a:pt x="3422" y="896"/>
                    <a:pt x="3422" y="1464"/>
                  </a:cubicBezTo>
                  <a:lnTo>
                    <a:pt x="3422" y="1603"/>
                  </a:lnTo>
                  <a:lnTo>
                    <a:pt x="3408" y="1603"/>
                  </a:lnTo>
                  <a:cubicBezTo>
                    <a:pt x="3104" y="1531"/>
                    <a:pt x="3008" y="1131"/>
                    <a:pt x="3008" y="1127"/>
                  </a:cubicBezTo>
                  <a:cubicBezTo>
                    <a:pt x="2982" y="1018"/>
                    <a:pt x="2888" y="957"/>
                    <a:pt x="2793" y="957"/>
                  </a:cubicBezTo>
                  <a:cubicBezTo>
                    <a:pt x="2728" y="957"/>
                    <a:pt x="2663" y="985"/>
                    <a:pt x="2618" y="1045"/>
                  </a:cubicBezTo>
                  <a:cubicBezTo>
                    <a:pt x="2224" y="1589"/>
                    <a:pt x="1348" y="1593"/>
                    <a:pt x="1339" y="1593"/>
                  </a:cubicBezTo>
                  <a:lnTo>
                    <a:pt x="1286" y="1593"/>
                  </a:lnTo>
                  <a:lnTo>
                    <a:pt x="1271" y="1598"/>
                  </a:lnTo>
                  <a:lnTo>
                    <a:pt x="1266" y="1598"/>
                  </a:lnTo>
                  <a:lnTo>
                    <a:pt x="1266" y="1464"/>
                  </a:lnTo>
                  <a:cubicBezTo>
                    <a:pt x="1266" y="896"/>
                    <a:pt x="1728" y="439"/>
                    <a:pt x="2291" y="434"/>
                  </a:cubicBezTo>
                  <a:close/>
                  <a:moveTo>
                    <a:pt x="3576" y="2195"/>
                  </a:moveTo>
                  <a:lnTo>
                    <a:pt x="3600" y="2200"/>
                  </a:lnTo>
                  <a:cubicBezTo>
                    <a:pt x="3672" y="2281"/>
                    <a:pt x="3663" y="2402"/>
                    <a:pt x="3576" y="2469"/>
                  </a:cubicBezTo>
                  <a:lnTo>
                    <a:pt x="3576" y="2195"/>
                  </a:lnTo>
                  <a:close/>
                  <a:moveTo>
                    <a:pt x="1117" y="2200"/>
                  </a:moveTo>
                  <a:lnTo>
                    <a:pt x="1117" y="2474"/>
                  </a:lnTo>
                  <a:cubicBezTo>
                    <a:pt x="1031" y="2411"/>
                    <a:pt x="1011" y="2286"/>
                    <a:pt x="1084" y="2209"/>
                  </a:cubicBezTo>
                  <a:cubicBezTo>
                    <a:pt x="1093" y="2205"/>
                    <a:pt x="1108" y="2200"/>
                    <a:pt x="1117" y="2200"/>
                  </a:cubicBezTo>
                  <a:close/>
                  <a:moveTo>
                    <a:pt x="2724" y="1565"/>
                  </a:moveTo>
                  <a:cubicBezTo>
                    <a:pt x="2821" y="1738"/>
                    <a:pt x="2965" y="1877"/>
                    <a:pt x="3143" y="1964"/>
                  </a:cubicBezTo>
                  <a:lnTo>
                    <a:pt x="3143" y="2585"/>
                  </a:lnTo>
                  <a:cubicBezTo>
                    <a:pt x="3138" y="2970"/>
                    <a:pt x="2830" y="3278"/>
                    <a:pt x="2445" y="3282"/>
                  </a:cubicBezTo>
                  <a:lnTo>
                    <a:pt x="2248" y="3282"/>
                  </a:lnTo>
                  <a:cubicBezTo>
                    <a:pt x="1868" y="3278"/>
                    <a:pt x="1555" y="2970"/>
                    <a:pt x="1555" y="2585"/>
                  </a:cubicBezTo>
                  <a:lnTo>
                    <a:pt x="1555" y="2012"/>
                  </a:lnTo>
                  <a:cubicBezTo>
                    <a:pt x="1839" y="1983"/>
                    <a:pt x="2335" y="1882"/>
                    <a:pt x="2724" y="1565"/>
                  </a:cubicBezTo>
                  <a:close/>
                  <a:moveTo>
                    <a:pt x="2580" y="3711"/>
                  </a:moveTo>
                  <a:lnTo>
                    <a:pt x="2580" y="3826"/>
                  </a:lnTo>
                  <a:lnTo>
                    <a:pt x="2339" y="4076"/>
                  </a:lnTo>
                  <a:lnTo>
                    <a:pt x="2113" y="3855"/>
                  </a:lnTo>
                  <a:lnTo>
                    <a:pt x="2113" y="3711"/>
                  </a:lnTo>
                  <a:cubicBezTo>
                    <a:pt x="2157" y="3715"/>
                    <a:pt x="2205" y="3715"/>
                    <a:pt x="2248" y="3715"/>
                  </a:cubicBezTo>
                  <a:lnTo>
                    <a:pt x="2445" y="3715"/>
                  </a:lnTo>
                  <a:cubicBezTo>
                    <a:pt x="2489" y="3715"/>
                    <a:pt x="2537" y="3715"/>
                    <a:pt x="2580" y="3711"/>
                  </a:cubicBezTo>
                  <a:close/>
                  <a:moveTo>
                    <a:pt x="2291" y="1"/>
                  </a:moveTo>
                  <a:cubicBezTo>
                    <a:pt x="1483" y="1"/>
                    <a:pt x="824" y="655"/>
                    <a:pt x="824" y="1464"/>
                  </a:cubicBezTo>
                  <a:lnTo>
                    <a:pt x="824" y="1848"/>
                  </a:lnTo>
                  <a:cubicBezTo>
                    <a:pt x="391" y="2200"/>
                    <a:pt x="612" y="2902"/>
                    <a:pt x="1170" y="2941"/>
                  </a:cubicBezTo>
                  <a:lnTo>
                    <a:pt x="1170" y="2936"/>
                  </a:lnTo>
                  <a:cubicBezTo>
                    <a:pt x="1257" y="3201"/>
                    <a:pt x="1435" y="3422"/>
                    <a:pt x="1675" y="3561"/>
                  </a:cubicBezTo>
                  <a:lnTo>
                    <a:pt x="1675" y="3682"/>
                  </a:lnTo>
                  <a:lnTo>
                    <a:pt x="780" y="4033"/>
                  </a:lnTo>
                  <a:cubicBezTo>
                    <a:pt x="699" y="4062"/>
                    <a:pt x="1" y="4341"/>
                    <a:pt x="1" y="5231"/>
                  </a:cubicBezTo>
                  <a:lnTo>
                    <a:pt x="1" y="6006"/>
                  </a:lnTo>
                  <a:cubicBezTo>
                    <a:pt x="1" y="6126"/>
                    <a:pt x="97" y="6222"/>
                    <a:pt x="217" y="6222"/>
                  </a:cubicBezTo>
                  <a:lnTo>
                    <a:pt x="776" y="6222"/>
                  </a:lnTo>
                  <a:cubicBezTo>
                    <a:pt x="1064" y="6222"/>
                    <a:pt x="1064" y="5789"/>
                    <a:pt x="776" y="5789"/>
                  </a:cubicBezTo>
                  <a:lnTo>
                    <a:pt x="439" y="5789"/>
                  </a:lnTo>
                  <a:lnTo>
                    <a:pt x="439" y="5231"/>
                  </a:lnTo>
                  <a:cubicBezTo>
                    <a:pt x="439" y="4630"/>
                    <a:pt x="910" y="4447"/>
                    <a:pt x="930" y="4442"/>
                  </a:cubicBezTo>
                  <a:lnTo>
                    <a:pt x="939" y="4437"/>
                  </a:lnTo>
                  <a:lnTo>
                    <a:pt x="1757" y="4120"/>
                  </a:lnTo>
                  <a:lnTo>
                    <a:pt x="2190" y="4538"/>
                  </a:lnTo>
                  <a:cubicBezTo>
                    <a:pt x="2234" y="4577"/>
                    <a:pt x="2286" y="4601"/>
                    <a:pt x="2344" y="4601"/>
                  </a:cubicBezTo>
                  <a:cubicBezTo>
                    <a:pt x="2402" y="4601"/>
                    <a:pt x="2460" y="4577"/>
                    <a:pt x="2498" y="4533"/>
                  </a:cubicBezTo>
                  <a:lnTo>
                    <a:pt x="2912" y="4105"/>
                  </a:lnTo>
                  <a:lnTo>
                    <a:pt x="3725" y="4432"/>
                  </a:lnTo>
                  <a:lnTo>
                    <a:pt x="3740" y="4437"/>
                  </a:lnTo>
                  <a:cubicBezTo>
                    <a:pt x="3744" y="4437"/>
                    <a:pt x="4230" y="4610"/>
                    <a:pt x="4230" y="5226"/>
                  </a:cubicBezTo>
                  <a:lnTo>
                    <a:pt x="4230" y="5784"/>
                  </a:lnTo>
                  <a:lnTo>
                    <a:pt x="1468" y="5784"/>
                  </a:lnTo>
                  <a:cubicBezTo>
                    <a:pt x="1175" y="5784"/>
                    <a:pt x="1175" y="6222"/>
                    <a:pt x="1468" y="6222"/>
                  </a:cubicBezTo>
                  <a:lnTo>
                    <a:pt x="4447" y="6222"/>
                  </a:lnTo>
                  <a:cubicBezTo>
                    <a:pt x="4567" y="6222"/>
                    <a:pt x="4663" y="6121"/>
                    <a:pt x="4663" y="6001"/>
                  </a:cubicBezTo>
                  <a:lnTo>
                    <a:pt x="4663" y="5231"/>
                  </a:lnTo>
                  <a:cubicBezTo>
                    <a:pt x="4663" y="4346"/>
                    <a:pt x="3971" y="4062"/>
                    <a:pt x="3884" y="4033"/>
                  </a:cubicBezTo>
                  <a:lnTo>
                    <a:pt x="3013" y="3682"/>
                  </a:lnTo>
                  <a:lnTo>
                    <a:pt x="3013" y="3561"/>
                  </a:lnTo>
                  <a:cubicBezTo>
                    <a:pt x="3254" y="3422"/>
                    <a:pt x="3432" y="3201"/>
                    <a:pt x="3518" y="2936"/>
                  </a:cubicBezTo>
                  <a:cubicBezTo>
                    <a:pt x="4067" y="2893"/>
                    <a:pt x="4283" y="2200"/>
                    <a:pt x="3855" y="1848"/>
                  </a:cubicBezTo>
                  <a:lnTo>
                    <a:pt x="3855" y="1464"/>
                  </a:lnTo>
                  <a:cubicBezTo>
                    <a:pt x="3855" y="655"/>
                    <a:pt x="3201" y="1"/>
                    <a:pt x="23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83"/>
            <p:cNvSpPr/>
            <p:nvPr/>
          </p:nvSpPr>
          <p:spPr>
            <a:xfrm>
              <a:off x="5133501" y="2916396"/>
              <a:ext cx="109185" cy="83718"/>
            </a:xfrm>
            <a:custGeom>
              <a:avLst/>
              <a:gdLst/>
              <a:ahLst/>
              <a:cxnLst/>
              <a:rect l="l" t="t" r="r" b="b"/>
              <a:pathLst>
                <a:path w="4163" h="3192" extrusionOk="0">
                  <a:moveTo>
                    <a:pt x="309" y="0"/>
                  </a:moveTo>
                  <a:cubicBezTo>
                    <a:pt x="86" y="0"/>
                    <a:pt x="0" y="345"/>
                    <a:pt x="248" y="427"/>
                  </a:cubicBezTo>
                  <a:cubicBezTo>
                    <a:pt x="1667" y="894"/>
                    <a:pt x="2880" y="1837"/>
                    <a:pt x="3688" y="3093"/>
                  </a:cubicBezTo>
                  <a:cubicBezTo>
                    <a:pt x="3735" y="3162"/>
                    <a:pt x="3799" y="3191"/>
                    <a:pt x="3863" y="3191"/>
                  </a:cubicBezTo>
                  <a:cubicBezTo>
                    <a:pt x="4015" y="3191"/>
                    <a:pt x="4162" y="3027"/>
                    <a:pt x="4054" y="2857"/>
                  </a:cubicBezTo>
                  <a:cubicBezTo>
                    <a:pt x="3192" y="1515"/>
                    <a:pt x="1898" y="509"/>
                    <a:pt x="387" y="13"/>
                  </a:cubicBezTo>
                  <a:cubicBezTo>
                    <a:pt x="360" y="4"/>
                    <a:pt x="334" y="0"/>
                    <a:pt x="3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83"/>
            <p:cNvSpPr/>
            <p:nvPr/>
          </p:nvSpPr>
          <p:spPr>
            <a:xfrm>
              <a:off x="4932651" y="2915924"/>
              <a:ext cx="109238" cy="84164"/>
            </a:xfrm>
            <a:custGeom>
              <a:avLst/>
              <a:gdLst/>
              <a:ahLst/>
              <a:cxnLst/>
              <a:rect l="l" t="t" r="r" b="b"/>
              <a:pathLst>
                <a:path w="4165" h="3209" extrusionOk="0">
                  <a:moveTo>
                    <a:pt x="3855" y="0"/>
                  </a:moveTo>
                  <a:cubicBezTo>
                    <a:pt x="3832" y="0"/>
                    <a:pt x="3808" y="4"/>
                    <a:pt x="3782" y="12"/>
                  </a:cubicBezTo>
                  <a:cubicBezTo>
                    <a:pt x="2247" y="508"/>
                    <a:pt x="933" y="1518"/>
                    <a:pt x="63" y="2870"/>
                  </a:cubicBezTo>
                  <a:cubicBezTo>
                    <a:pt x="0" y="2976"/>
                    <a:pt x="29" y="3111"/>
                    <a:pt x="130" y="3173"/>
                  </a:cubicBezTo>
                  <a:cubicBezTo>
                    <a:pt x="166" y="3198"/>
                    <a:pt x="207" y="3209"/>
                    <a:pt x="247" y="3209"/>
                  </a:cubicBezTo>
                  <a:cubicBezTo>
                    <a:pt x="319" y="3209"/>
                    <a:pt x="390" y="3173"/>
                    <a:pt x="433" y="3111"/>
                  </a:cubicBezTo>
                  <a:cubicBezTo>
                    <a:pt x="1246" y="1841"/>
                    <a:pt x="2478" y="893"/>
                    <a:pt x="3912" y="431"/>
                  </a:cubicBezTo>
                  <a:cubicBezTo>
                    <a:pt x="4165" y="348"/>
                    <a:pt x="4078" y="0"/>
                    <a:pt x="3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83"/>
            <p:cNvSpPr/>
            <p:nvPr/>
          </p:nvSpPr>
          <p:spPr>
            <a:xfrm>
              <a:off x="4931365" y="3177831"/>
              <a:ext cx="91272" cy="76847"/>
            </a:xfrm>
            <a:custGeom>
              <a:avLst/>
              <a:gdLst/>
              <a:ahLst/>
              <a:cxnLst/>
              <a:rect l="l" t="t" r="r" b="b"/>
              <a:pathLst>
                <a:path w="3480" h="2930" extrusionOk="0">
                  <a:moveTo>
                    <a:pt x="303" y="1"/>
                  </a:moveTo>
                  <a:cubicBezTo>
                    <a:pt x="149" y="1"/>
                    <a:pt x="0" y="170"/>
                    <a:pt x="112" y="342"/>
                  </a:cubicBezTo>
                  <a:cubicBezTo>
                    <a:pt x="829" y="1459"/>
                    <a:pt x="1849" y="2349"/>
                    <a:pt x="3052" y="2902"/>
                  </a:cubicBezTo>
                  <a:cubicBezTo>
                    <a:pt x="3089" y="2922"/>
                    <a:pt x="3125" y="2930"/>
                    <a:pt x="3159" y="2930"/>
                  </a:cubicBezTo>
                  <a:cubicBezTo>
                    <a:pt x="3370" y="2930"/>
                    <a:pt x="3479" y="2598"/>
                    <a:pt x="3234" y="2503"/>
                  </a:cubicBezTo>
                  <a:cubicBezTo>
                    <a:pt x="2108" y="1983"/>
                    <a:pt x="1151" y="1156"/>
                    <a:pt x="482" y="107"/>
                  </a:cubicBezTo>
                  <a:cubicBezTo>
                    <a:pt x="435" y="32"/>
                    <a:pt x="368"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83"/>
            <p:cNvSpPr/>
            <p:nvPr/>
          </p:nvSpPr>
          <p:spPr>
            <a:xfrm>
              <a:off x="5152988" y="3177989"/>
              <a:ext cx="88623" cy="76060"/>
            </a:xfrm>
            <a:custGeom>
              <a:avLst/>
              <a:gdLst/>
              <a:ahLst/>
              <a:cxnLst/>
              <a:rect l="l" t="t" r="r" b="b"/>
              <a:pathLst>
                <a:path w="3379" h="2900" extrusionOk="0">
                  <a:moveTo>
                    <a:pt x="3130" y="0"/>
                  </a:moveTo>
                  <a:cubicBezTo>
                    <a:pt x="3058" y="0"/>
                    <a:pt x="2989" y="36"/>
                    <a:pt x="2945" y="101"/>
                  </a:cubicBezTo>
                  <a:cubicBezTo>
                    <a:pt x="2286" y="1130"/>
                    <a:pt x="1348" y="1958"/>
                    <a:pt x="241" y="2478"/>
                  </a:cubicBezTo>
                  <a:cubicBezTo>
                    <a:pt x="0" y="2581"/>
                    <a:pt x="110" y="2899"/>
                    <a:pt x="317" y="2899"/>
                  </a:cubicBezTo>
                  <a:cubicBezTo>
                    <a:pt x="351" y="2899"/>
                    <a:pt x="386" y="2891"/>
                    <a:pt x="424" y="2872"/>
                  </a:cubicBezTo>
                  <a:cubicBezTo>
                    <a:pt x="1607" y="2319"/>
                    <a:pt x="2608" y="1438"/>
                    <a:pt x="3316" y="336"/>
                  </a:cubicBezTo>
                  <a:cubicBezTo>
                    <a:pt x="3378" y="235"/>
                    <a:pt x="3349" y="101"/>
                    <a:pt x="3248" y="33"/>
                  </a:cubicBezTo>
                  <a:cubicBezTo>
                    <a:pt x="3211" y="11"/>
                    <a:pt x="3170" y="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83"/>
            <p:cNvSpPr/>
            <p:nvPr/>
          </p:nvSpPr>
          <p:spPr>
            <a:xfrm>
              <a:off x="4905872" y="3007484"/>
              <a:ext cx="122456" cy="163319"/>
            </a:xfrm>
            <a:custGeom>
              <a:avLst/>
              <a:gdLst/>
              <a:ahLst/>
              <a:cxnLst/>
              <a:rect l="l" t="t" r="r" b="b"/>
              <a:pathLst>
                <a:path w="4669" h="6227" extrusionOk="0">
                  <a:moveTo>
                    <a:pt x="2397" y="423"/>
                  </a:moveTo>
                  <a:cubicBezTo>
                    <a:pt x="2965" y="428"/>
                    <a:pt x="3422" y="885"/>
                    <a:pt x="3427" y="1453"/>
                  </a:cubicBezTo>
                  <a:lnTo>
                    <a:pt x="3427" y="1588"/>
                  </a:lnTo>
                  <a:lnTo>
                    <a:pt x="3408" y="1588"/>
                  </a:lnTo>
                  <a:cubicBezTo>
                    <a:pt x="3109" y="1521"/>
                    <a:pt x="3008" y="1116"/>
                    <a:pt x="3008" y="1116"/>
                  </a:cubicBezTo>
                  <a:cubicBezTo>
                    <a:pt x="2982" y="1007"/>
                    <a:pt x="2888" y="946"/>
                    <a:pt x="2793" y="946"/>
                  </a:cubicBezTo>
                  <a:cubicBezTo>
                    <a:pt x="2728" y="946"/>
                    <a:pt x="2663" y="974"/>
                    <a:pt x="2619" y="1035"/>
                  </a:cubicBezTo>
                  <a:cubicBezTo>
                    <a:pt x="2224" y="1583"/>
                    <a:pt x="1348" y="1588"/>
                    <a:pt x="1339" y="1588"/>
                  </a:cubicBezTo>
                  <a:lnTo>
                    <a:pt x="1286" y="1588"/>
                  </a:lnTo>
                  <a:lnTo>
                    <a:pt x="1271" y="1593"/>
                  </a:lnTo>
                  <a:lnTo>
                    <a:pt x="1266" y="1593"/>
                  </a:lnTo>
                  <a:lnTo>
                    <a:pt x="1266" y="1453"/>
                  </a:lnTo>
                  <a:cubicBezTo>
                    <a:pt x="1266" y="885"/>
                    <a:pt x="1728" y="428"/>
                    <a:pt x="2291" y="423"/>
                  </a:cubicBezTo>
                  <a:close/>
                  <a:moveTo>
                    <a:pt x="3576" y="2194"/>
                  </a:moveTo>
                  <a:lnTo>
                    <a:pt x="3600" y="2199"/>
                  </a:lnTo>
                  <a:cubicBezTo>
                    <a:pt x="3672" y="2276"/>
                    <a:pt x="3663" y="2401"/>
                    <a:pt x="3576" y="2464"/>
                  </a:cubicBezTo>
                  <a:lnTo>
                    <a:pt x="3576" y="2194"/>
                  </a:lnTo>
                  <a:close/>
                  <a:moveTo>
                    <a:pt x="1117" y="2194"/>
                  </a:moveTo>
                  <a:lnTo>
                    <a:pt x="1117" y="2473"/>
                  </a:lnTo>
                  <a:cubicBezTo>
                    <a:pt x="1031" y="2411"/>
                    <a:pt x="1011" y="2286"/>
                    <a:pt x="1084" y="2204"/>
                  </a:cubicBezTo>
                  <a:cubicBezTo>
                    <a:pt x="1093" y="2204"/>
                    <a:pt x="1108" y="2199"/>
                    <a:pt x="1117" y="2194"/>
                  </a:cubicBezTo>
                  <a:close/>
                  <a:moveTo>
                    <a:pt x="2724" y="1559"/>
                  </a:moveTo>
                  <a:cubicBezTo>
                    <a:pt x="2821" y="1732"/>
                    <a:pt x="2965" y="1872"/>
                    <a:pt x="3143" y="1963"/>
                  </a:cubicBezTo>
                  <a:lnTo>
                    <a:pt x="3143" y="2584"/>
                  </a:lnTo>
                  <a:cubicBezTo>
                    <a:pt x="3143" y="2969"/>
                    <a:pt x="2830" y="3282"/>
                    <a:pt x="2450" y="3282"/>
                  </a:cubicBezTo>
                  <a:lnTo>
                    <a:pt x="2445" y="3277"/>
                  </a:lnTo>
                  <a:lnTo>
                    <a:pt x="2248" y="3277"/>
                  </a:lnTo>
                  <a:cubicBezTo>
                    <a:pt x="1868" y="3277"/>
                    <a:pt x="1555" y="2969"/>
                    <a:pt x="1555" y="2584"/>
                  </a:cubicBezTo>
                  <a:lnTo>
                    <a:pt x="1555" y="2011"/>
                  </a:lnTo>
                  <a:cubicBezTo>
                    <a:pt x="1839" y="1982"/>
                    <a:pt x="2335" y="1881"/>
                    <a:pt x="2724" y="1559"/>
                  </a:cubicBezTo>
                  <a:close/>
                  <a:moveTo>
                    <a:pt x="2580" y="3705"/>
                  </a:moveTo>
                  <a:lnTo>
                    <a:pt x="2580" y="3825"/>
                  </a:lnTo>
                  <a:lnTo>
                    <a:pt x="2339" y="4076"/>
                  </a:lnTo>
                  <a:lnTo>
                    <a:pt x="2113" y="3854"/>
                  </a:lnTo>
                  <a:lnTo>
                    <a:pt x="2113" y="3705"/>
                  </a:lnTo>
                  <a:cubicBezTo>
                    <a:pt x="2157" y="3715"/>
                    <a:pt x="2205" y="3715"/>
                    <a:pt x="2248" y="3715"/>
                  </a:cubicBezTo>
                  <a:lnTo>
                    <a:pt x="2445" y="3715"/>
                  </a:lnTo>
                  <a:cubicBezTo>
                    <a:pt x="2493" y="3715"/>
                    <a:pt x="2537" y="3715"/>
                    <a:pt x="2580" y="3705"/>
                  </a:cubicBezTo>
                  <a:close/>
                  <a:moveTo>
                    <a:pt x="2291" y="0"/>
                  </a:moveTo>
                  <a:cubicBezTo>
                    <a:pt x="1483" y="0"/>
                    <a:pt x="829" y="654"/>
                    <a:pt x="829" y="1463"/>
                  </a:cubicBezTo>
                  <a:lnTo>
                    <a:pt x="829" y="1848"/>
                  </a:lnTo>
                  <a:cubicBezTo>
                    <a:pt x="391" y="2199"/>
                    <a:pt x="612" y="2901"/>
                    <a:pt x="1170" y="2935"/>
                  </a:cubicBezTo>
                  <a:cubicBezTo>
                    <a:pt x="1257" y="3200"/>
                    <a:pt x="1440" y="3421"/>
                    <a:pt x="1675" y="3561"/>
                  </a:cubicBezTo>
                  <a:lnTo>
                    <a:pt x="1675" y="3681"/>
                  </a:lnTo>
                  <a:lnTo>
                    <a:pt x="780" y="4032"/>
                  </a:lnTo>
                  <a:cubicBezTo>
                    <a:pt x="699" y="4061"/>
                    <a:pt x="1" y="4340"/>
                    <a:pt x="1" y="5230"/>
                  </a:cubicBezTo>
                  <a:lnTo>
                    <a:pt x="1" y="6010"/>
                  </a:lnTo>
                  <a:cubicBezTo>
                    <a:pt x="1" y="6130"/>
                    <a:pt x="97" y="6226"/>
                    <a:pt x="217" y="6226"/>
                  </a:cubicBezTo>
                  <a:lnTo>
                    <a:pt x="776" y="6226"/>
                  </a:lnTo>
                  <a:cubicBezTo>
                    <a:pt x="1064" y="6226"/>
                    <a:pt x="1064" y="5789"/>
                    <a:pt x="776" y="5789"/>
                  </a:cubicBezTo>
                  <a:lnTo>
                    <a:pt x="439" y="5789"/>
                  </a:lnTo>
                  <a:lnTo>
                    <a:pt x="439" y="5230"/>
                  </a:lnTo>
                  <a:cubicBezTo>
                    <a:pt x="439" y="4629"/>
                    <a:pt x="910" y="4446"/>
                    <a:pt x="930" y="4441"/>
                  </a:cubicBezTo>
                  <a:lnTo>
                    <a:pt x="939" y="4441"/>
                  </a:lnTo>
                  <a:lnTo>
                    <a:pt x="1757" y="4119"/>
                  </a:lnTo>
                  <a:lnTo>
                    <a:pt x="2190" y="4542"/>
                  </a:lnTo>
                  <a:cubicBezTo>
                    <a:pt x="2234" y="4581"/>
                    <a:pt x="2287" y="4600"/>
                    <a:pt x="2344" y="4600"/>
                  </a:cubicBezTo>
                  <a:cubicBezTo>
                    <a:pt x="2407" y="4600"/>
                    <a:pt x="2460" y="4576"/>
                    <a:pt x="2498" y="4533"/>
                  </a:cubicBezTo>
                  <a:lnTo>
                    <a:pt x="2912" y="4109"/>
                  </a:lnTo>
                  <a:lnTo>
                    <a:pt x="3725" y="4436"/>
                  </a:lnTo>
                  <a:lnTo>
                    <a:pt x="3735" y="4436"/>
                  </a:lnTo>
                  <a:cubicBezTo>
                    <a:pt x="3759" y="4446"/>
                    <a:pt x="4230" y="4619"/>
                    <a:pt x="4230" y="5226"/>
                  </a:cubicBezTo>
                  <a:lnTo>
                    <a:pt x="4230" y="5784"/>
                  </a:lnTo>
                  <a:lnTo>
                    <a:pt x="1469" y="5784"/>
                  </a:lnTo>
                  <a:cubicBezTo>
                    <a:pt x="1180" y="5784"/>
                    <a:pt x="1180" y="6222"/>
                    <a:pt x="1469" y="6222"/>
                  </a:cubicBezTo>
                  <a:lnTo>
                    <a:pt x="4447" y="6222"/>
                  </a:lnTo>
                  <a:cubicBezTo>
                    <a:pt x="4567" y="6222"/>
                    <a:pt x="4668" y="6125"/>
                    <a:pt x="4668" y="6005"/>
                  </a:cubicBezTo>
                  <a:lnTo>
                    <a:pt x="4668" y="5226"/>
                  </a:lnTo>
                  <a:cubicBezTo>
                    <a:pt x="4668" y="4340"/>
                    <a:pt x="3975" y="4061"/>
                    <a:pt x="3889" y="4032"/>
                  </a:cubicBezTo>
                  <a:lnTo>
                    <a:pt x="3018" y="3681"/>
                  </a:lnTo>
                  <a:lnTo>
                    <a:pt x="3018" y="3561"/>
                  </a:lnTo>
                  <a:cubicBezTo>
                    <a:pt x="3254" y="3421"/>
                    <a:pt x="3437" y="3200"/>
                    <a:pt x="3523" y="2935"/>
                  </a:cubicBezTo>
                  <a:cubicBezTo>
                    <a:pt x="4072" y="2892"/>
                    <a:pt x="4288" y="2199"/>
                    <a:pt x="3860" y="1848"/>
                  </a:cubicBezTo>
                  <a:lnTo>
                    <a:pt x="3860" y="1463"/>
                  </a:lnTo>
                  <a:cubicBezTo>
                    <a:pt x="3860" y="654"/>
                    <a:pt x="3206"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83"/>
            <p:cNvSpPr/>
            <p:nvPr/>
          </p:nvSpPr>
          <p:spPr>
            <a:xfrm>
              <a:off x="5146300" y="3007484"/>
              <a:ext cx="122430" cy="163319"/>
            </a:xfrm>
            <a:custGeom>
              <a:avLst/>
              <a:gdLst/>
              <a:ahLst/>
              <a:cxnLst/>
              <a:rect l="l" t="t" r="r" b="b"/>
              <a:pathLst>
                <a:path w="4668" h="6227" extrusionOk="0">
                  <a:moveTo>
                    <a:pt x="2397" y="423"/>
                  </a:moveTo>
                  <a:cubicBezTo>
                    <a:pt x="2964" y="423"/>
                    <a:pt x="3421" y="885"/>
                    <a:pt x="3421" y="1453"/>
                  </a:cubicBezTo>
                  <a:lnTo>
                    <a:pt x="3421" y="1588"/>
                  </a:lnTo>
                  <a:lnTo>
                    <a:pt x="3407" y="1588"/>
                  </a:lnTo>
                  <a:cubicBezTo>
                    <a:pt x="3104" y="1521"/>
                    <a:pt x="3008" y="1116"/>
                    <a:pt x="3003" y="1116"/>
                  </a:cubicBezTo>
                  <a:cubicBezTo>
                    <a:pt x="2980" y="1007"/>
                    <a:pt x="2885" y="946"/>
                    <a:pt x="2789" y="946"/>
                  </a:cubicBezTo>
                  <a:cubicBezTo>
                    <a:pt x="2724" y="946"/>
                    <a:pt x="2658" y="974"/>
                    <a:pt x="2613" y="1035"/>
                  </a:cubicBezTo>
                  <a:cubicBezTo>
                    <a:pt x="2223" y="1583"/>
                    <a:pt x="1348" y="1588"/>
                    <a:pt x="1338" y="1588"/>
                  </a:cubicBezTo>
                  <a:lnTo>
                    <a:pt x="1285" y="1588"/>
                  </a:lnTo>
                  <a:lnTo>
                    <a:pt x="1271" y="1593"/>
                  </a:lnTo>
                  <a:lnTo>
                    <a:pt x="1266" y="1593"/>
                  </a:lnTo>
                  <a:lnTo>
                    <a:pt x="1266" y="1453"/>
                  </a:lnTo>
                  <a:cubicBezTo>
                    <a:pt x="1266" y="885"/>
                    <a:pt x="1723" y="423"/>
                    <a:pt x="2291" y="423"/>
                  </a:cubicBezTo>
                  <a:close/>
                  <a:moveTo>
                    <a:pt x="3575" y="2194"/>
                  </a:moveTo>
                  <a:lnTo>
                    <a:pt x="3599" y="2199"/>
                  </a:lnTo>
                  <a:cubicBezTo>
                    <a:pt x="3672" y="2276"/>
                    <a:pt x="3662" y="2401"/>
                    <a:pt x="3575" y="2464"/>
                  </a:cubicBezTo>
                  <a:lnTo>
                    <a:pt x="3575" y="2194"/>
                  </a:lnTo>
                  <a:close/>
                  <a:moveTo>
                    <a:pt x="1117" y="2194"/>
                  </a:moveTo>
                  <a:lnTo>
                    <a:pt x="1117" y="2473"/>
                  </a:lnTo>
                  <a:cubicBezTo>
                    <a:pt x="1025" y="2411"/>
                    <a:pt x="1011" y="2286"/>
                    <a:pt x="1078" y="2204"/>
                  </a:cubicBezTo>
                  <a:cubicBezTo>
                    <a:pt x="1093" y="2204"/>
                    <a:pt x="1102" y="2199"/>
                    <a:pt x="1117" y="2194"/>
                  </a:cubicBezTo>
                  <a:close/>
                  <a:moveTo>
                    <a:pt x="2724" y="1559"/>
                  </a:moveTo>
                  <a:cubicBezTo>
                    <a:pt x="2820" y="1732"/>
                    <a:pt x="2964" y="1872"/>
                    <a:pt x="3142" y="1963"/>
                  </a:cubicBezTo>
                  <a:lnTo>
                    <a:pt x="3142" y="2584"/>
                  </a:lnTo>
                  <a:cubicBezTo>
                    <a:pt x="3142" y="2969"/>
                    <a:pt x="2830" y="3282"/>
                    <a:pt x="2445" y="3282"/>
                  </a:cubicBezTo>
                  <a:lnTo>
                    <a:pt x="2445" y="3277"/>
                  </a:lnTo>
                  <a:lnTo>
                    <a:pt x="2247" y="3277"/>
                  </a:lnTo>
                  <a:cubicBezTo>
                    <a:pt x="1862" y="3277"/>
                    <a:pt x="1554" y="2969"/>
                    <a:pt x="1554" y="2584"/>
                  </a:cubicBezTo>
                  <a:lnTo>
                    <a:pt x="1554" y="2011"/>
                  </a:lnTo>
                  <a:cubicBezTo>
                    <a:pt x="1838" y="1982"/>
                    <a:pt x="2334" y="1881"/>
                    <a:pt x="2724" y="1559"/>
                  </a:cubicBezTo>
                  <a:close/>
                  <a:moveTo>
                    <a:pt x="2579" y="3705"/>
                  </a:moveTo>
                  <a:lnTo>
                    <a:pt x="2579" y="3825"/>
                  </a:lnTo>
                  <a:lnTo>
                    <a:pt x="2339" y="4076"/>
                  </a:lnTo>
                  <a:lnTo>
                    <a:pt x="2113" y="3854"/>
                  </a:lnTo>
                  <a:lnTo>
                    <a:pt x="2113" y="3705"/>
                  </a:lnTo>
                  <a:cubicBezTo>
                    <a:pt x="2156" y="3715"/>
                    <a:pt x="2204" y="3715"/>
                    <a:pt x="2247" y="3715"/>
                  </a:cubicBezTo>
                  <a:lnTo>
                    <a:pt x="2445" y="3715"/>
                  </a:lnTo>
                  <a:cubicBezTo>
                    <a:pt x="2488" y="3715"/>
                    <a:pt x="2536" y="3715"/>
                    <a:pt x="2579" y="3705"/>
                  </a:cubicBezTo>
                  <a:close/>
                  <a:moveTo>
                    <a:pt x="2291" y="0"/>
                  </a:moveTo>
                  <a:cubicBezTo>
                    <a:pt x="1482" y="0"/>
                    <a:pt x="828" y="654"/>
                    <a:pt x="828" y="1463"/>
                  </a:cubicBezTo>
                  <a:lnTo>
                    <a:pt x="828" y="1848"/>
                  </a:lnTo>
                  <a:cubicBezTo>
                    <a:pt x="390" y="2199"/>
                    <a:pt x="611" y="2901"/>
                    <a:pt x="1170" y="2935"/>
                  </a:cubicBezTo>
                  <a:cubicBezTo>
                    <a:pt x="1256" y="3200"/>
                    <a:pt x="1439" y="3421"/>
                    <a:pt x="1675" y="3561"/>
                  </a:cubicBezTo>
                  <a:lnTo>
                    <a:pt x="1675" y="3681"/>
                  </a:lnTo>
                  <a:lnTo>
                    <a:pt x="785" y="4032"/>
                  </a:lnTo>
                  <a:cubicBezTo>
                    <a:pt x="698" y="4061"/>
                    <a:pt x="0" y="4340"/>
                    <a:pt x="0" y="5230"/>
                  </a:cubicBezTo>
                  <a:lnTo>
                    <a:pt x="0" y="6010"/>
                  </a:lnTo>
                  <a:cubicBezTo>
                    <a:pt x="0" y="6130"/>
                    <a:pt x="97" y="6226"/>
                    <a:pt x="217" y="6226"/>
                  </a:cubicBezTo>
                  <a:lnTo>
                    <a:pt x="775" y="6226"/>
                  </a:lnTo>
                  <a:cubicBezTo>
                    <a:pt x="1064" y="6226"/>
                    <a:pt x="1064" y="5789"/>
                    <a:pt x="775" y="5789"/>
                  </a:cubicBezTo>
                  <a:lnTo>
                    <a:pt x="438" y="5789"/>
                  </a:lnTo>
                  <a:lnTo>
                    <a:pt x="438" y="5230"/>
                  </a:lnTo>
                  <a:cubicBezTo>
                    <a:pt x="438" y="4629"/>
                    <a:pt x="910" y="4446"/>
                    <a:pt x="929" y="4441"/>
                  </a:cubicBezTo>
                  <a:lnTo>
                    <a:pt x="939" y="4441"/>
                  </a:lnTo>
                  <a:lnTo>
                    <a:pt x="1757" y="4119"/>
                  </a:lnTo>
                  <a:lnTo>
                    <a:pt x="2190" y="4542"/>
                  </a:lnTo>
                  <a:cubicBezTo>
                    <a:pt x="2233" y="4581"/>
                    <a:pt x="2286" y="4600"/>
                    <a:pt x="2344" y="4600"/>
                  </a:cubicBezTo>
                  <a:cubicBezTo>
                    <a:pt x="2406" y="4600"/>
                    <a:pt x="2459" y="4576"/>
                    <a:pt x="2498" y="4533"/>
                  </a:cubicBezTo>
                  <a:lnTo>
                    <a:pt x="2911" y="4109"/>
                  </a:lnTo>
                  <a:lnTo>
                    <a:pt x="3725" y="4436"/>
                  </a:lnTo>
                  <a:lnTo>
                    <a:pt x="3734" y="4436"/>
                  </a:lnTo>
                  <a:cubicBezTo>
                    <a:pt x="3758" y="4446"/>
                    <a:pt x="4230" y="4619"/>
                    <a:pt x="4230" y="5226"/>
                  </a:cubicBezTo>
                  <a:lnTo>
                    <a:pt x="4230" y="5784"/>
                  </a:lnTo>
                  <a:lnTo>
                    <a:pt x="1468" y="5784"/>
                  </a:lnTo>
                  <a:cubicBezTo>
                    <a:pt x="1179" y="5784"/>
                    <a:pt x="1179" y="6222"/>
                    <a:pt x="1468" y="6222"/>
                  </a:cubicBezTo>
                  <a:lnTo>
                    <a:pt x="4446" y="6222"/>
                  </a:lnTo>
                  <a:cubicBezTo>
                    <a:pt x="4567" y="6222"/>
                    <a:pt x="4668" y="6121"/>
                    <a:pt x="4668" y="6000"/>
                  </a:cubicBezTo>
                  <a:lnTo>
                    <a:pt x="4668" y="5226"/>
                  </a:lnTo>
                  <a:cubicBezTo>
                    <a:pt x="4668" y="4340"/>
                    <a:pt x="3975" y="4061"/>
                    <a:pt x="3888" y="4032"/>
                  </a:cubicBezTo>
                  <a:lnTo>
                    <a:pt x="3017" y="3681"/>
                  </a:lnTo>
                  <a:lnTo>
                    <a:pt x="3017" y="3561"/>
                  </a:lnTo>
                  <a:cubicBezTo>
                    <a:pt x="3253" y="3421"/>
                    <a:pt x="3436" y="3200"/>
                    <a:pt x="3522" y="2935"/>
                  </a:cubicBezTo>
                  <a:cubicBezTo>
                    <a:pt x="4071" y="2892"/>
                    <a:pt x="4288" y="2199"/>
                    <a:pt x="3859" y="1848"/>
                  </a:cubicBezTo>
                  <a:lnTo>
                    <a:pt x="3859" y="1463"/>
                  </a:lnTo>
                  <a:cubicBezTo>
                    <a:pt x="3859" y="654"/>
                    <a:pt x="3205"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83"/>
            <p:cNvSpPr/>
            <p:nvPr/>
          </p:nvSpPr>
          <p:spPr>
            <a:xfrm>
              <a:off x="5025889" y="3107174"/>
              <a:ext cx="122325" cy="163319"/>
            </a:xfrm>
            <a:custGeom>
              <a:avLst/>
              <a:gdLst/>
              <a:ahLst/>
              <a:cxnLst/>
              <a:rect l="l" t="t" r="r" b="b"/>
              <a:pathLst>
                <a:path w="4664" h="6227" extrusionOk="0">
                  <a:moveTo>
                    <a:pt x="2397" y="433"/>
                  </a:moveTo>
                  <a:cubicBezTo>
                    <a:pt x="2960" y="433"/>
                    <a:pt x="3422" y="895"/>
                    <a:pt x="3422" y="1463"/>
                  </a:cubicBezTo>
                  <a:lnTo>
                    <a:pt x="3422" y="1598"/>
                  </a:lnTo>
                  <a:lnTo>
                    <a:pt x="3408" y="1598"/>
                  </a:lnTo>
                  <a:cubicBezTo>
                    <a:pt x="3104" y="1530"/>
                    <a:pt x="3003" y="1126"/>
                    <a:pt x="3003" y="1126"/>
                  </a:cubicBezTo>
                  <a:cubicBezTo>
                    <a:pt x="2980" y="1017"/>
                    <a:pt x="2886" y="956"/>
                    <a:pt x="2789" y="956"/>
                  </a:cubicBezTo>
                  <a:cubicBezTo>
                    <a:pt x="2724" y="956"/>
                    <a:pt x="2658" y="984"/>
                    <a:pt x="2614" y="1044"/>
                  </a:cubicBezTo>
                  <a:cubicBezTo>
                    <a:pt x="2224" y="1588"/>
                    <a:pt x="1348" y="1593"/>
                    <a:pt x="1334" y="1593"/>
                  </a:cubicBezTo>
                  <a:lnTo>
                    <a:pt x="1266" y="1593"/>
                  </a:lnTo>
                  <a:lnTo>
                    <a:pt x="1266" y="1463"/>
                  </a:lnTo>
                  <a:cubicBezTo>
                    <a:pt x="1262" y="895"/>
                    <a:pt x="1723" y="433"/>
                    <a:pt x="2291" y="433"/>
                  </a:cubicBezTo>
                  <a:close/>
                  <a:moveTo>
                    <a:pt x="3576" y="2194"/>
                  </a:moveTo>
                  <a:lnTo>
                    <a:pt x="3600" y="2199"/>
                  </a:lnTo>
                  <a:cubicBezTo>
                    <a:pt x="3672" y="2281"/>
                    <a:pt x="3663" y="2401"/>
                    <a:pt x="3576" y="2469"/>
                  </a:cubicBezTo>
                  <a:lnTo>
                    <a:pt x="3576" y="2194"/>
                  </a:lnTo>
                  <a:close/>
                  <a:moveTo>
                    <a:pt x="1117" y="2199"/>
                  </a:moveTo>
                  <a:lnTo>
                    <a:pt x="1117" y="2473"/>
                  </a:lnTo>
                  <a:cubicBezTo>
                    <a:pt x="1064" y="2440"/>
                    <a:pt x="1035" y="2382"/>
                    <a:pt x="1035" y="2324"/>
                  </a:cubicBezTo>
                  <a:cubicBezTo>
                    <a:pt x="1035" y="2281"/>
                    <a:pt x="1050" y="2238"/>
                    <a:pt x="1079" y="2204"/>
                  </a:cubicBezTo>
                  <a:cubicBezTo>
                    <a:pt x="1093" y="2204"/>
                    <a:pt x="1103" y="2199"/>
                    <a:pt x="1117" y="2199"/>
                  </a:cubicBezTo>
                  <a:close/>
                  <a:moveTo>
                    <a:pt x="2720" y="1559"/>
                  </a:moveTo>
                  <a:cubicBezTo>
                    <a:pt x="2816" y="1732"/>
                    <a:pt x="2965" y="1872"/>
                    <a:pt x="3143" y="1963"/>
                  </a:cubicBezTo>
                  <a:lnTo>
                    <a:pt x="3143" y="2584"/>
                  </a:lnTo>
                  <a:cubicBezTo>
                    <a:pt x="3138" y="2969"/>
                    <a:pt x="2830" y="3277"/>
                    <a:pt x="2445" y="3282"/>
                  </a:cubicBezTo>
                  <a:lnTo>
                    <a:pt x="2248" y="3282"/>
                  </a:lnTo>
                  <a:cubicBezTo>
                    <a:pt x="1868" y="3277"/>
                    <a:pt x="1555" y="2969"/>
                    <a:pt x="1555" y="2584"/>
                  </a:cubicBezTo>
                  <a:lnTo>
                    <a:pt x="1555" y="2012"/>
                  </a:lnTo>
                  <a:lnTo>
                    <a:pt x="1550" y="2012"/>
                  </a:lnTo>
                  <a:cubicBezTo>
                    <a:pt x="1834" y="1983"/>
                    <a:pt x="2335" y="1882"/>
                    <a:pt x="2720" y="1559"/>
                  </a:cubicBezTo>
                  <a:close/>
                  <a:moveTo>
                    <a:pt x="2580" y="3710"/>
                  </a:moveTo>
                  <a:lnTo>
                    <a:pt x="2580" y="3830"/>
                  </a:lnTo>
                  <a:lnTo>
                    <a:pt x="2339" y="4076"/>
                  </a:lnTo>
                  <a:lnTo>
                    <a:pt x="2113" y="3854"/>
                  </a:lnTo>
                  <a:lnTo>
                    <a:pt x="2113" y="3710"/>
                  </a:lnTo>
                  <a:cubicBezTo>
                    <a:pt x="2157" y="3715"/>
                    <a:pt x="2200" y="3715"/>
                    <a:pt x="2248" y="3715"/>
                  </a:cubicBezTo>
                  <a:lnTo>
                    <a:pt x="2445" y="3715"/>
                  </a:lnTo>
                  <a:cubicBezTo>
                    <a:pt x="2489" y="3715"/>
                    <a:pt x="2532" y="3715"/>
                    <a:pt x="2580" y="3710"/>
                  </a:cubicBezTo>
                  <a:close/>
                  <a:moveTo>
                    <a:pt x="2291" y="0"/>
                  </a:moveTo>
                  <a:cubicBezTo>
                    <a:pt x="1483" y="0"/>
                    <a:pt x="829" y="655"/>
                    <a:pt x="829" y="1463"/>
                  </a:cubicBezTo>
                  <a:lnTo>
                    <a:pt x="829" y="1848"/>
                  </a:lnTo>
                  <a:cubicBezTo>
                    <a:pt x="391" y="2199"/>
                    <a:pt x="612" y="2902"/>
                    <a:pt x="1170" y="2940"/>
                  </a:cubicBezTo>
                  <a:cubicBezTo>
                    <a:pt x="1257" y="3200"/>
                    <a:pt x="1435" y="3421"/>
                    <a:pt x="1675" y="3561"/>
                  </a:cubicBezTo>
                  <a:lnTo>
                    <a:pt x="1675" y="3681"/>
                  </a:lnTo>
                  <a:lnTo>
                    <a:pt x="780" y="4032"/>
                  </a:lnTo>
                  <a:cubicBezTo>
                    <a:pt x="699" y="4061"/>
                    <a:pt x="1" y="4340"/>
                    <a:pt x="1" y="5231"/>
                  </a:cubicBezTo>
                  <a:lnTo>
                    <a:pt x="1" y="6010"/>
                  </a:lnTo>
                  <a:cubicBezTo>
                    <a:pt x="1" y="6130"/>
                    <a:pt x="97" y="6227"/>
                    <a:pt x="217" y="6227"/>
                  </a:cubicBezTo>
                  <a:lnTo>
                    <a:pt x="771" y="6227"/>
                  </a:lnTo>
                  <a:cubicBezTo>
                    <a:pt x="1064" y="6227"/>
                    <a:pt x="1064" y="5789"/>
                    <a:pt x="771" y="5789"/>
                  </a:cubicBezTo>
                  <a:lnTo>
                    <a:pt x="434" y="5789"/>
                  </a:lnTo>
                  <a:lnTo>
                    <a:pt x="434" y="5231"/>
                  </a:lnTo>
                  <a:cubicBezTo>
                    <a:pt x="434" y="4629"/>
                    <a:pt x="910" y="4446"/>
                    <a:pt x="925" y="4446"/>
                  </a:cubicBezTo>
                  <a:lnTo>
                    <a:pt x="939" y="4441"/>
                  </a:lnTo>
                  <a:lnTo>
                    <a:pt x="1757" y="4119"/>
                  </a:lnTo>
                  <a:lnTo>
                    <a:pt x="2190" y="4543"/>
                  </a:lnTo>
                  <a:cubicBezTo>
                    <a:pt x="2229" y="4581"/>
                    <a:pt x="2286" y="4600"/>
                    <a:pt x="2339" y="4600"/>
                  </a:cubicBezTo>
                  <a:lnTo>
                    <a:pt x="2344" y="4600"/>
                  </a:lnTo>
                  <a:cubicBezTo>
                    <a:pt x="2402" y="4600"/>
                    <a:pt x="2460" y="4576"/>
                    <a:pt x="2498" y="4533"/>
                  </a:cubicBezTo>
                  <a:lnTo>
                    <a:pt x="2907" y="4109"/>
                  </a:lnTo>
                  <a:lnTo>
                    <a:pt x="3725" y="4437"/>
                  </a:lnTo>
                  <a:lnTo>
                    <a:pt x="3735" y="4441"/>
                  </a:lnTo>
                  <a:cubicBezTo>
                    <a:pt x="3754" y="4446"/>
                    <a:pt x="4230" y="4620"/>
                    <a:pt x="4230" y="5226"/>
                  </a:cubicBezTo>
                  <a:lnTo>
                    <a:pt x="4230" y="5784"/>
                  </a:lnTo>
                  <a:lnTo>
                    <a:pt x="1468" y="5784"/>
                  </a:lnTo>
                  <a:cubicBezTo>
                    <a:pt x="1175" y="5784"/>
                    <a:pt x="1175" y="6222"/>
                    <a:pt x="1468" y="6222"/>
                  </a:cubicBezTo>
                  <a:lnTo>
                    <a:pt x="4447" y="6222"/>
                  </a:lnTo>
                  <a:cubicBezTo>
                    <a:pt x="4567" y="6222"/>
                    <a:pt x="4663" y="6126"/>
                    <a:pt x="4663" y="6000"/>
                  </a:cubicBezTo>
                  <a:lnTo>
                    <a:pt x="4663" y="5226"/>
                  </a:lnTo>
                  <a:cubicBezTo>
                    <a:pt x="4663" y="4340"/>
                    <a:pt x="3971" y="4061"/>
                    <a:pt x="3884" y="4032"/>
                  </a:cubicBezTo>
                  <a:lnTo>
                    <a:pt x="3018" y="3681"/>
                  </a:lnTo>
                  <a:lnTo>
                    <a:pt x="3018" y="3561"/>
                  </a:lnTo>
                  <a:cubicBezTo>
                    <a:pt x="3254" y="3421"/>
                    <a:pt x="3432" y="3200"/>
                    <a:pt x="3518" y="2935"/>
                  </a:cubicBezTo>
                  <a:cubicBezTo>
                    <a:pt x="4072" y="2892"/>
                    <a:pt x="4288" y="2199"/>
                    <a:pt x="3860" y="1848"/>
                  </a:cubicBezTo>
                  <a:lnTo>
                    <a:pt x="3860" y="1463"/>
                  </a:lnTo>
                  <a:cubicBezTo>
                    <a:pt x="3860" y="655"/>
                    <a:pt x="3201" y="0"/>
                    <a:pt x="2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3" name="Google Shape;16663;p83"/>
          <p:cNvGrpSpPr/>
          <p:nvPr/>
        </p:nvGrpSpPr>
        <p:grpSpPr>
          <a:xfrm>
            <a:off x="5816176" y="2723061"/>
            <a:ext cx="294823" cy="362831"/>
            <a:chOff x="5816176" y="2907636"/>
            <a:chExt cx="294823" cy="362831"/>
          </a:xfrm>
        </p:grpSpPr>
        <p:sp>
          <p:nvSpPr>
            <p:cNvPr id="16664" name="Google Shape;16664;p83"/>
            <p:cNvSpPr/>
            <p:nvPr/>
          </p:nvSpPr>
          <p:spPr>
            <a:xfrm>
              <a:off x="5929374" y="2958386"/>
              <a:ext cx="68165" cy="51249"/>
            </a:xfrm>
            <a:custGeom>
              <a:avLst/>
              <a:gdLst/>
              <a:ahLst/>
              <a:cxnLst/>
              <a:rect l="l" t="t" r="r" b="b"/>
              <a:pathLst>
                <a:path w="2599" h="1954" extrusionOk="0">
                  <a:moveTo>
                    <a:pt x="866" y="0"/>
                  </a:moveTo>
                  <a:lnTo>
                    <a:pt x="866" y="433"/>
                  </a:lnTo>
                  <a:cubicBezTo>
                    <a:pt x="866" y="515"/>
                    <a:pt x="818" y="592"/>
                    <a:pt x="746" y="626"/>
                  </a:cubicBezTo>
                  <a:lnTo>
                    <a:pt x="241" y="881"/>
                  </a:lnTo>
                  <a:cubicBezTo>
                    <a:pt x="92" y="953"/>
                    <a:pt x="0" y="1102"/>
                    <a:pt x="0" y="1271"/>
                  </a:cubicBezTo>
                  <a:lnTo>
                    <a:pt x="0" y="1954"/>
                  </a:lnTo>
                  <a:lnTo>
                    <a:pt x="2598" y="1954"/>
                  </a:lnTo>
                  <a:lnTo>
                    <a:pt x="2598" y="1271"/>
                  </a:lnTo>
                  <a:cubicBezTo>
                    <a:pt x="2598" y="1107"/>
                    <a:pt x="2507" y="953"/>
                    <a:pt x="2358" y="881"/>
                  </a:cubicBezTo>
                  <a:lnTo>
                    <a:pt x="1853" y="626"/>
                  </a:lnTo>
                  <a:cubicBezTo>
                    <a:pt x="1780" y="592"/>
                    <a:pt x="1732" y="515"/>
                    <a:pt x="1732" y="433"/>
                  </a:cubicBezTo>
                  <a:lnTo>
                    <a:pt x="173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5" name="Google Shape;16665;p83"/>
            <p:cNvSpPr/>
            <p:nvPr/>
          </p:nvSpPr>
          <p:spPr>
            <a:xfrm>
              <a:off x="5929374" y="2976299"/>
              <a:ext cx="68165" cy="33335"/>
            </a:xfrm>
            <a:custGeom>
              <a:avLst/>
              <a:gdLst/>
              <a:ahLst/>
              <a:cxnLst/>
              <a:rect l="l" t="t" r="r" b="b"/>
              <a:pathLst>
                <a:path w="2599" h="1271" extrusionOk="0">
                  <a:moveTo>
                    <a:pt x="635" y="1"/>
                  </a:moveTo>
                  <a:lnTo>
                    <a:pt x="241" y="198"/>
                  </a:lnTo>
                  <a:cubicBezTo>
                    <a:pt x="92" y="270"/>
                    <a:pt x="0" y="419"/>
                    <a:pt x="0" y="588"/>
                  </a:cubicBezTo>
                  <a:lnTo>
                    <a:pt x="0" y="1271"/>
                  </a:lnTo>
                  <a:lnTo>
                    <a:pt x="2598" y="1271"/>
                  </a:lnTo>
                  <a:lnTo>
                    <a:pt x="2598" y="588"/>
                  </a:lnTo>
                  <a:cubicBezTo>
                    <a:pt x="2598" y="424"/>
                    <a:pt x="2507" y="270"/>
                    <a:pt x="2358" y="198"/>
                  </a:cubicBezTo>
                  <a:lnTo>
                    <a:pt x="1963" y="1"/>
                  </a:lnTo>
                  <a:cubicBezTo>
                    <a:pt x="1805" y="193"/>
                    <a:pt x="1569" y="530"/>
                    <a:pt x="1299" y="530"/>
                  </a:cubicBezTo>
                  <a:cubicBezTo>
                    <a:pt x="1030" y="530"/>
                    <a:pt x="794" y="193"/>
                    <a:pt x="63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6" name="Google Shape;16666;p83"/>
            <p:cNvSpPr/>
            <p:nvPr/>
          </p:nvSpPr>
          <p:spPr>
            <a:xfrm>
              <a:off x="5929479" y="2986397"/>
              <a:ext cx="16943" cy="23238"/>
            </a:xfrm>
            <a:custGeom>
              <a:avLst/>
              <a:gdLst/>
              <a:ahLst/>
              <a:cxnLst/>
              <a:rect l="l" t="t" r="r" b="b"/>
              <a:pathLst>
                <a:path w="646" h="886" extrusionOk="0">
                  <a:moveTo>
                    <a:pt x="54" y="0"/>
                  </a:moveTo>
                  <a:cubicBezTo>
                    <a:pt x="20" y="63"/>
                    <a:pt x="1" y="130"/>
                    <a:pt x="1" y="203"/>
                  </a:cubicBezTo>
                  <a:lnTo>
                    <a:pt x="1" y="886"/>
                  </a:lnTo>
                  <a:lnTo>
                    <a:pt x="646" y="886"/>
                  </a:lnTo>
                  <a:lnTo>
                    <a:pt x="646" y="669"/>
                  </a:lnTo>
                  <a:cubicBezTo>
                    <a:pt x="646" y="530"/>
                    <a:pt x="583" y="400"/>
                    <a:pt x="472" y="323"/>
                  </a:cubicBezTo>
                  <a:lnTo>
                    <a:pt x="54"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83"/>
            <p:cNvSpPr/>
            <p:nvPr/>
          </p:nvSpPr>
          <p:spPr>
            <a:xfrm>
              <a:off x="5980360" y="2986397"/>
              <a:ext cx="17048" cy="23238"/>
            </a:xfrm>
            <a:custGeom>
              <a:avLst/>
              <a:gdLst/>
              <a:ahLst/>
              <a:cxnLst/>
              <a:rect l="l" t="t" r="r" b="b"/>
              <a:pathLst>
                <a:path w="650" h="886" extrusionOk="0">
                  <a:moveTo>
                    <a:pt x="602" y="0"/>
                  </a:moveTo>
                  <a:lnTo>
                    <a:pt x="178" y="323"/>
                  </a:lnTo>
                  <a:cubicBezTo>
                    <a:pt x="67" y="400"/>
                    <a:pt x="5" y="530"/>
                    <a:pt x="5" y="669"/>
                  </a:cubicBezTo>
                  <a:lnTo>
                    <a:pt x="0" y="669"/>
                  </a:lnTo>
                  <a:lnTo>
                    <a:pt x="0" y="886"/>
                  </a:lnTo>
                  <a:lnTo>
                    <a:pt x="650" y="886"/>
                  </a:lnTo>
                  <a:lnTo>
                    <a:pt x="650" y="203"/>
                  </a:lnTo>
                  <a:cubicBezTo>
                    <a:pt x="650" y="130"/>
                    <a:pt x="630" y="63"/>
                    <a:pt x="602"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83"/>
            <p:cNvSpPr/>
            <p:nvPr/>
          </p:nvSpPr>
          <p:spPr>
            <a:xfrm>
              <a:off x="5940731" y="2913065"/>
              <a:ext cx="45452" cy="51144"/>
            </a:xfrm>
            <a:custGeom>
              <a:avLst/>
              <a:gdLst/>
              <a:ahLst/>
              <a:cxnLst/>
              <a:rect l="l" t="t" r="r" b="b"/>
              <a:pathLst>
                <a:path w="1733" h="1950" extrusionOk="0">
                  <a:moveTo>
                    <a:pt x="650" y="1"/>
                  </a:moveTo>
                  <a:cubicBezTo>
                    <a:pt x="289" y="1"/>
                    <a:pt x="0" y="290"/>
                    <a:pt x="0" y="650"/>
                  </a:cubicBezTo>
                  <a:lnTo>
                    <a:pt x="0" y="1083"/>
                  </a:lnTo>
                  <a:cubicBezTo>
                    <a:pt x="0" y="1560"/>
                    <a:pt x="390" y="1945"/>
                    <a:pt x="866" y="1950"/>
                  </a:cubicBezTo>
                  <a:cubicBezTo>
                    <a:pt x="1343" y="1950"/>
                    <a:pt x="1732" y="1560"/>
                    <a:pt x="1732" y="1083"/>
                  </a:cubicBezTo>
                  <a:lnTo>
                    <a:pt x="1732" y="650"/>
                  </a:lnTo>
                  <a:cubicBezTo>
                    <a:pt x="1732" y="290"/>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83"/>
            <p:cNvSpPr/>
            <p:nvPr/>
          </p:nvSpPr>
          <p:spPr>
            <a:xfrm>
              <a:off x="5940731" y="2913065"/>
              <a:ext cx="31316" cy="51117"/>
            </a:xfrm>
            <a:custGeom>
              <a:avLst/>
              <a:gdLst/>
              <a:ahLst/>
              <a:cxnLst/>
              <a:rect l="l" t="t" r="r" b="b"/>
              <a:pathLst>
                <a:path w="1194" h="1949" extrusionOk="0">
                  <a:moveTo>
                    <a:pt x="650" y="1"/>
                  </a:moveTo>
                  <a:cubicBezTo>
                    <a:pt x="289" y="1"/>
                    <a:pt x="0" y="290"/>
                    <a:pt x="0" y="650"/>
                  </a:cubicBezTo>
                  <a:lnTo>
                    <a:pt x="0" y="1083"/>
                  </a:lnTo>
                  <a:cubicBezTo>
                    <a:pt x="0" y="1577"/>
                    <a:pt x="405" y="1948"/>
                    <a:pt x="863" y="1948"/>
                  </a:cubicBezTo>
                  <a:cubicBezTo>
                    <a:pt x="972" y="1948"/>
                    <a:pt x="1084" y="1927"/>
                    <a:pt x="1194" y="1882"/>
                  </a:cubicBezTo>
                  <a:cubicBezTo>
                    <a:pt x="866" y="1752"/>
                    <a:pt x="650" y="1435"/>
                    <a:pt x="650" y="1083"/>
                  </a:cubicBezTo>
                  <a:lnTo>
                    <a:pt x="650" y="650"/>
                  </a:lnTo>
                  <a:cubicBezTo>
                    <a:pt x="650" y="333"/>
                    <a:pt x="881" y="63"/>
                    <a:pt x="1194" y="10"/>
                  </a:cubicBezTo>
                  <a:cubicBezTo>
                    <a:pt x="1155" y="1"/>
                    <a:pt x="1121"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83"/>
            <p:cNvSpPr/>
            <p:nvPr/>
          </p:nvSpPr>
          <p:spPr>
            <a:xfrm>
              <a:off x="5940731" y="2913065"/>
              <a:ext cx="45452" cy="22739"/>
            </a:xfrm>
            <a:custGeom>
              <a:avLst/>
              <a:gdLst/>
              <a:ahLst/>
              <a:cxnLst/>
              <a:rect l="l" t="t" r="r" b="b"/>
              <a:pathLst>
                <a:path w="1733" h="867" extrusionOk="0">
                  <a:moveTo>
                    <a:pt x="650" y="1"/>
                  </a:moveTo>
                  <a:cubicBezTo>
                    <a:pt x="289" y="1"/>
                    <a:pt x="0" y="290"/>
                    <a:pt x="0" y="650"/>
                  </a:cubicBezTo>
                  <a:cubicBezTo>
                    <a:pt x="0" y="650"/>
                    <a:pt x="650" y="867"/>
                    <a:pt x="1732" y="867"/>
                  </a:cubicBezTo>
                  <a:lnTo>
                    <a:pt x="1732" y="650"/>
                  </a:lnTo>
                  <a:cubicBezTo>
                    <a:pt x="1732" y="290"/>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83"/>
            <p:cNvSpPr/>
            <p:nvPr/>
          </p:nvSpPr>
          <p:spPr>
            <a:xfrm>
              <a:off x="5940731" y="2913065"/>
              <a:ext cx="31316" cy="20615"/>
            </a:xfrm>
            <a:custGeom>
              <a:avLst/>
              <a:gdLst/>
              <a:ahLst/>
              <a:cxnLst/>
              <a:rect l="l" t="t" r="r" b="b"/>
              <a:pathLst>
                <a:path w="1194" h="786" extrusionOk="0">
                  <a:moveTo>
                    <a:pt x="650" y="1"/>
                  </a:moveTo>
                  <a:cubicBezTo>
                    <a:pt x="289" y="1"/>
                    <a:pt x="0" y="290"/>
                    <a:pt x="0" y="650"/>
                  </a:cubicBezTo>
                  <a:cubicBezTo>
                    <a:pt x="212" y="713"/>
                    <a:pt x="428" y="756"/>
                    <a:pt x="650" y="785"/>
                  </a:cubicBezTo>
                  <a:lnTo>
                    <a:pt x="650" y="650"/>
                  </a:lnTo>
                  <a:cubicBezTo>
                    <a:pt x="650" y="333"/>
                    <a:pt x="881" y="63"/>
                    <a:pt x="1194" y="10"/>
                  </a:cubicBezTo>
                  <a:cubicBezTo>
                    <a:pt x="1155" y="1"/>
                    <a:pt x="1121"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83"/>
            <p:cNvSpPr/>
            <p:nvPr/>
          </p:nvSpPr>
          <p:spPr>
            <a:xfrm>
              <a:off x="5929374" y="3026525"/>
              <a:ext cx="68165" cy="136331"/>
            </a:xfrm>
            <a:custGeom>
              <a:avLst/>
              <a:gdLst/>
              <a:ahLst/>
              <a:cxnLst/>
              <a:rect l="l" t="t" r="r" b="b"/>
              <a:pathLst>
                <a:path w="2599" h="5198" extrusionOk="0">
                  <a:moveTo>
                    <a:pt x="0" y="1"/>
                  </a:moveTo>
                  <a:lnTo>
                    <a:pt x="0" y="5197"/>
                  </a:lnTo>
                  <a:lnTo>
                    <a:pt x="2598" y="5197"/>
                  </a:lnTo>
                  <a:lnTo>
                    <a:pt x="259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83"/>
            <p:cNvSpPr/>
            <p:nvPr/>
          </p:nvSpPr>
          <p:spPr>
            <a:xfrm>
              <a:off x="5929374" y="3106020"/>
              <a:ext cx="68165" cy="56835"/>
            </a:xfrm>
            <a:custGeom>
              <a:avLst/>
              <a:gdLst/>
              <a:ahLst/>
              <a:cxnLst/>
              <a:rect l="l" t="t" r="r" b="b"/>
              <a:pathLst>
                <a:path w="2599" h="2167" extrusionOk="0">
                  <a:moveTo>
                    <a:pt x="0" y="1"/>
                  </a:moveTo>
                  <a:lnTo>
                    <a:pt x="0" y="2166"/>
                  </a:lnTo>
                  <a:lnTo>
                    <a:pt x="2598" y="2166"/>
                  </a:lnTo>
                  <a:lnTo>
                    <a:pt x="259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83"/>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83"/>
            <p:cNvSpPr/>
            <p:nvPr/>
          </p:nvSpPr>
          <p:spPr>
            <a:xfrm>
              <a:off x="5889613" y="3089130"/>
              <a:ext cx="25650" cy="68034"/>
            </a:xfrm>
            <a:custGeom>
              <a:avLst/>
              <a:gdLst/>
              <a:ahLst/>
              <a:cxnLst/>
              <a:rect l="l" t="t" r="r" b="b"/>
              <a:pathLst>
                <a:path w="978"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867" y="2594"/>
                  </a:lnTo>
                  <a:lnTo>
                    <a:pt x="867" y="2531"/>
                  </a:lnTo>
                  <a:cubicBezTo>
                    <a:pt x="871" y="2329"/>
                    <a:pt x="833" y="2132"/>
                    <a:pt x="761" y="1944"/>
                  </a:cubicBezTo>
                  <a:cubicBezTo>
                    <a:pt x="689" y="1761"/>
                    <a:pt x="655" y="1559"/>
                    <a:pt x="650" y="1362"/>
                  </a:cubicBezTo>
                  <a:lnTo>
                    <a:pt x="650" y="650"/>
                  </a:lnTo>
                  <a:cubicBezTo>
                    <a:pt x="650" y="289"/>
                    <a:pt x="794" y="0"/>
                    <a:pt x="97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83"/>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83"/>
            <p:cNvSpPr/>
            <p:nvPr/>
          </p:nvSpPr>
          <p:spPr>
            <a:xfrm>
              <a:off x="5889613" y="3089130"/>
              <a:ext cx="25650" cy="50750"/>
            </a:xfrm>
            <a:custGeom>
              <a:avLst/>
              <a:gdLst/>
              <a:ahLst/>
              <a:cxnLst/>
              <a:rect l="l" t="t" r="r" b="b"/>
              <a:pathLst>
                <a:path w="978" h="1935" extrusionOk="0">
                  <a:moveTo>
                    <a:pt x="641" y="0"/>
                  </a:moveTo>
                  <a:cubicBezTo>
                    <a:pt x="289" y="0"/>
                    <a:pt x="0" y="292"/>
                    <a:pt x="0" y="650"/>
                  </a:cubicBezTo>
                  <a:lnTo>
                    <a:pt x="0" y="1083"/>
                  </a:lnTo>
                  <a:cubicBezTo>
                    <a:pt x="0" y="1516"/>
                    <a:pt x="323" y="1882"/>
                    <a:pt x="756" y="1935"/>
                  </a:cubicBezTo>
                  <a:cubicBezTo>
                    <a:pt x="689" y="1752"/>
                    <a:pt x="655" y="1554"/>
                    <a:pt x="650" y="1362"/>
                  </a:cubicBezTo>
                  <a:lnTo>
                    <a:pt x="650" y="650"/>
                  </a:lnTo>
                  <a:cubicBezTo>
                    <a:pt x="650" y="289"/>
                    <a:pt x="794" y="0"/>
                    <a:pt x="977"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83"/>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248"/>
                  </a:lnTo>
                  <a:cubicBezTo>
                    <a:pt x="1" y="3368"/>
                    <a:pt x="97" y="3465"/>
                    <a:pt x="217" y="3465"/>
                  </a:cubicBezTo>
                  <a:lnTo>
                    <a:pt x="2816" y="3465"/>
                  </a:lnTo>
                  <a:cubicBezTo>
                    <a:pt x="2936" y="3465"/>
                    <a:pt x="3032" y="3368"/>
                    <a:pt x="3032" y="3248"/>
                  </a:cubicBez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83"/>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758"/>
                  </a:lnTo>
                  <a:cubicBezTo>
                    <a:pt x="1" y="2878"/>
                    <a:pt x="97" y="2975"/>
                    <a:pt x="217" y="2975"/>
                  </a:cubicBez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83"/>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434" y="2975"/>
                  </a:lnTo>
                  <a:cubicBezTo>
                    <a:pt x="554" y="2975"/>
                    <a:pt x="650" y="2878"/>
                    <a:pt x="650" y="2758"/>
                  </a:cubicBez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83"/>
            <p:cNvSpPr/>
            <p:nvPr/>
          </p:nvSpPr>
          <p:spPr>
            <a:xfrm>
              <a:off x="5906661" y="3009608"/>
              <a:ext cx="113591" cy="22739"/>
            </a:xfrm>
            <a:custGeom>
              <a:avLst/>
              <a:gdLst/>
              <a:ahLst/>
              <a:cxnLst/>
              <a:rect l="l" t="t" r="r" b="b"/>
              <a:pathLst>
                <a:path w="4331" h="867" extrusionOk="0">
                  <a:moveTo>
                    <a:pt x="0" y="1"/>
                  </a:moveTo>
                  <a:lnTo>
                    <a:pt x="423" y="843"/>
                  </a:lnTo>
                  <a:cubicBezTo>
                    <a:pt x="428" y="857"/>
                    <a:pt x="443" y="862"/>
                    <a:pt x="462" y="867"/>
                  </a:cubicBezTo>
                  <a:lnTo>
                    <a:pt x="3869" y="867"/>
                  </a:lnTo>
                  <a:cubicBezTo>
                    <a:pt x="3888" y="867"/>
                    <a:pt x="3902" y="857"/>
                    <a:pt x="3912" y="843"/>
                  </a:cubicBezTo>
                  <a:lnTo>
                    <a:pt x="4331"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83"/>
            <p:cNvSpPr/>
            <p:nvPr/>
          </p:nvSpPr>
          <p:spPr>
            <a:xfrm>
              <a:off x="5889613" y="3089130"/>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7" y="2108"/>
                    <a:pt x="433" y="2319"/>
                    <a:pt x="433" y="2531"/>
                  </a:cubicBezTo>
                  <a:lnTo>
                    <a:pt x="433" y="2594"/>
                  </a:lnTo>
                  <a:lnTo>
                    <a:pt x="1300" y="2594"/>
                  </a:lnTo>
                  <a:lnTo>
                    <a:pt x="1300" y="2469"/>
                  </a:lnTo>
                  <a:cubicBezTo>
                    <a:pt x="1300" y="2295"/>
                    <a:pt x="1362" y="2127"/>
                    <a:pt x="1478" y="1992"/>
                  </a:cubicBezTo>
                  <a:lnTo>
                    <a:pt x="1555" y="1901"/>
                  </a:lnTo>
                  <a:cubicBezTo>
                    <a:pt x="1660" y="1761"/>
                    <a:pt x="1723" y="1598"/>
                    <a:pt x="1733" y="1424"/>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83"/>
            <p:cNvSpPr/>
            <p:nvPr/>
          </p:nvSpPr>
          <p:spPr>
            <a:xfrm>
              <a:off x="5872565" y="3151473"/>
              <a:ext cx="79548" cy="90878"/>
            </a:xfrm>
            <a:custGeom>
              <a:avLst/>
              <a:gdLst/>
              <a:ahLst/>
              <a:cxnLst/>
              <a:rect l="l" t="t" r="r" b="b"/>
              <a:pathLst>
                <a:path w="3033" h="3465" extrusionOk="0">
                  <a:moveTo>
                    <a:pt x="1290" y="0"/>
                  </a:moveTo>
                  <a:cubicBezTo>
                    <a:pt x="1156" y="0"/>
                    <a:pt x="1016" y="29"/>
                    <a:pt x="891" y="82"/>
                  </a:cubicBezTo>
                  <a:lnTo>
                    <a:pt x="410" y="274"/>
                  </a:lnTo>
                  <a:cubicBezTo>
                    <a:pt x="164" y="371"/>
                    <a:pt x="1" y="606"/>
                    <a:pt x="1" y="876"/>
                  </a:cubicBezTo>
                  <a:lnTo>
                    <a:pt x="1" y="3465"/>
                  </a:lnTo>
                  <a:lnTo>
                    <a:pt x="3032" y="3465"/>
                  </a:lnTo>
                  <a:lnTo>
                    <a:pt x="3032" y="876"/>
                  </a:lnTo>
                  <a:cubicBezTo>
                    <a:pt x="3032" y="611"/>
                    <a:pt x="2869" y="371"/>
                    <a:pt x="2623" y="274"/>
                  </a:cubicBezTo>
                  <a:lnTo>
                    <a:pt x="2142" y="82"/>
                  </a:lnTo>
                  <a:cubicBezTo>
                    <a:pt x="2017" y="29"/>
                    <a:pt x="1877" y="0"/>
                    <a:pt x="1743"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83"/>
            <p:cNvSpPr/>
            <p:nvPr/>
          </p:nvSpPr>
          <p:spPr>
            <a:xfrm>
              <a:off x="5889613" y="3089130"/>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5" name="Google Shape;16685;p83"/>
            <p:cNvSpPr/>
            <p:nvPr/>
          </p:nvSpPr>
          <p:spPr>
            <a:xfrm>
              <a:off x="5889613" y="3088999"/>
              <a:ext cx="25650" cy="50252"/>
            </a:xfrm>
            <a:custGeom>
              <a:avLst/>
              <a:gdLst/>
              <a:ahLst/>
              <a:cxnLst/>
              <a:rect l="l" t="t" r="r" b="b"/>
              <a:pathLst>
                <a:path w="978" h="1916" extrusionOk="0">
                  <a:moveTo>
                    <a:pt x="650" y="0"/>
                  </a:moveTo>
                  <a:cubicBezTo>
                    <a:pt x="289" y="0"/>
                    <a:pt x="0" y="294"/>
                    <a:pt x="0" y="655"/>
                  </a:cubicBezTo>
                  <a:lnTo>
                    <a:pt x="0" y="1088"/>
                  </a:lnTo>
                  <a:cubicBezTo>
                    <a:pt x="0" y="1478"/>
                    <a:pt x="270" y="1819"/>
                    <a:pt x="650" y="1915"/>
                  </a:cubicBezTo>
                  <a:lnTo>
                    <a:pt x="650" y="655"/>
                  </a:lnTo>
                  <a:cubicBezTo>
                    <a:pt x="650" y="294"/>
                    <a:pt x="794" y="0"/>
                    <a:pt x="97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6" name="Google Shape;16686;p83"/>
            <p:cNvSpPr/>
            <p:nvPr/>
          </p:nvSpPr>
          <p:spPr>
            <a:xfrm>
              <a:off x="5872565" y="3164324"/>
              <a:ext cx="17074" cy="78027"/>
            </a:xfrm>
            <a:custGeom>
              <a:avLst/>
              <a:gdLst/>
              <a:ahLst/>
              <a:cxnLst/>
              <a:rect l="l" t="t" r="r" b="b"/>
              <a:pathLst>
                <a:path w="651" h="2975" extrusionOk="0">
                  <a:moveTo>
                    <a:pt x="126" y="1"/>
                  </a:moveTo>
                  <a:cubicBezTo>
                    <a:pt x="44" y="112"/>
                    <a:pt x="1" y="246"/>
                    <a:pt x="1" y="381"/>
                  </a:cubicBezTo>
                  <a:lnTo>
                    <a:pt x="1" y="2975"/>
                  </a:lnTo>
                  <a:lnTo>
                    <a:pt x="650" y="2975"/>
                  </a:lnTo>
                  <a:lnTo>
                    <a:pt x="650" y="607"/>
                  </a:lnTo>
                  <a:cubicBezTo>
                    <a:pt x="650" y="473"/>
                    <a:pt x="588" y="343"/>
                    <a:pt x="477" y="261"/>
                  </a:cubicBezTo>
                  <a:lnTo>
                    <a:pt x="126"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83"/>
            <p:cNvSpPr/>
            <p:nvPr/>
          </p:nvSpPr>
          <p:spPr>
            <a:xfrm>
              <a:off x="5935039" y="3164324"/>
              <a:ext cx="17074" cy="78027"/>
            </a:xfrm>
            <a:custGeom>
              <a:avLst/>
              <a:gdLst/>
              <a:ahLst/>
              <a:cxnLst/>
              <a:rect l="l" t="t" r="r" b="b"/>
              <a:pathLst>
                <a:path w="651" h="2975" extrusionOk="0">
                  <a:moveTo>
                    <a:pt x="525" y="1"/>
                  </a:moveTo>
                  <a:lnTo>
                    <a:pt x="174" y="261"/>
                  </a:lnTo>
                  <a:cubicBezTo>
                    <a:pt x="63" y="343"/>
                    <a:pt x="1" y="473"/>
                    <a:pt x="1" y="607"/>
                  </a:cubicBezTo>
                  <a:lnTo>
                    <a:pt x="1" y="2975"/>
                  </a:lnTo>
                  <a:lnTo>
                    <a:pt x="650" y="2975"/>
                  </a:lnTo>
                  <a:lnTo>
                    <a:pt x="650" y="381"/>
                  </a:lnTo>
                  <a:cubicBezTo>
                    <a:pt x="650" y="246"/>
                    <a:pt x="607"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83"/>
            <p:cNvSpPr/>
            <p:nvPr/>
          </p:nvSpPr>
          <p:spPr>
            <a:xfrm>
              <a:off x="5991822" y="3089130"/>
              <a:ext cx="45478" cy="68034"/>
            </a:xfrm>
            <a:custGeom>
              <a:avLst/>
              <a:gdLst/>
              <a:ahLst/>
              <a:cxnLst/>
              <a:rect l="l" t="t" r="r" b="b"/>
              <a:pathLst>
                <a:path w="1734" h="2594" extrusionOk="0">
                  <a:moveTo>
                    <a:pt x="651" y="0"/>
                  </a:moveTo>
                  <a:cubicBezTo>
                    <a:pt x="290" y="0"/>
                    <a:pt x="1" y="289"/>
                    <a:pt x="1" y="650"/>
                  </a:cubicBezTo>
                  <a:lnTo>
                    <a:pt x="1" y="1362"/>
                  </a:lnTo>
                  <a:cubicBezTo>
                    <a:pt x="11" y="1574"/>
                    <a:pt x="88" y="1776"/>
                    <a:pt x="217" y="1944"/>
                  </a:cubicBezTo>
                  <a:cubicBezTo>
                    <a:pt x="357" y="2108"/>
                    <a:pt x="434" y="2319"/>
                    <a:pt x="434" y="2531"/>
                  </a:cubicBezTo>
                  <a:lnTo>
                    <a:pt x="434" y="2594"/>
                  </a:lnTo>
                  <a:lnTo>
                    <a:pt x="1300" y="2594"/>
                  </a:lnTo>
                  <a:lnTo>
                    <a:pt x="1300" y="2469"/>
                  </a:lnTo>
                  <a:cubicBezTo>
                    <a:pt x="1300" y="2295"/>
                    <a:pt x="1363" y="2127"/>
                    <a:pt x="1478" y="1992"/>
                  </a:cubicBezTo>
                  <a:lnTo>
                    <a:pt x="1555" y="1901"/>
                  </a:lnTo>
                  <a:cubicBezTo>
                    <a:pt x="1661" y="1761"/>
                    <a:pt x="1724" y="1598"/>
                    <a:pt x="1733" y="1424"/>
                  </a:cubicBezTo>
                  <a:lnTo>
                    <a:pt x="1733" y="650"/>
                  </a:lnTo>
                  <a:cubicBezTo>
                    <a:pt x="1733" y="289"/>
                    <a:pt x="1444" y="0"/>
                    <a:pt x="1084"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83"/>
            <p:cNvSpPr/>
            <p:nvPr/>
          </p:nvSpPr>
          <p:spPr>
            <a:xfrm>
              <a:off x="5974800" y="3151473"/>
              <a:ext cx="79522" cy="90878"/>
            </a:xfrm>
            <a:custGeom>
              <a:avLst/>
              <a:gdLst/>
              <a:ahLst/>
              <a:cxnLst/>
              <a:rect l="l" t="t" r="r" b="b"/>
              <a:pathLst>
                <a:path w="3032" h="3465" extrusionOk="0">
                  <a:moveTo>
                    <a:pt x="1290" y="0"/>
                  </a:moveTo>
                  <a:cubicBezTo>
                    <a:pt x="1155" y="0"/>
                    <a:pt x="1016" y="29"/>
                    <a:pt x="891" y="82"/>
                  </a:cubicBezTo>
                  <a:lnTo>
                    <a:pt x="409" y="274"/>
                  </a:lnTo>
                  <a:cubicBezTo>
                    <a:pt x="164" y="371"/>
                    <a:pt x="0" y="606"/>
                    <a:pt x="0" y="876"/>
                  </a:cubicBezTo>
                  <a:lnTo>
                    <a:pt x="0" y="3465"/>
                  </a:lnTo>
                  <a:lnTo>
                    <a:pt x="3032" y="3465"/>
                  </a:lnTo>
                  <a:lnTo>
                    <a:pt x="3032" y="876"/>
                  </a:lnTo>
                  <a:cubicBezTo>
                    <a:pt x="3032" y="611"/>
                    <a:pt x="2868" y="371"/>
                    <a:pt x="2623" y="274"/>
                  </a:cubicBezTo>
                  <a:lnTo>
                    <a:pt x="2142" y="82"/>
                  </a:lnTo>
                  <a:cubicBezTo>
                    <a:pt x="2016" y="29"/>
                    <a:pt x="1877" y="0"/>
                    <a:pt x="1742" y="0"/>
                  </a:cubicBez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83"/>
            <p:cNvSpPr/>
            <p:nvPr/>
          </p:nvSpPr>
          <p:spPr>
            <a:xfrm>
              <a:off x="5991822" y="3089130"/>
              <a:ext cx="45478" cy="51012"/>
            </a:xfrm>
            <a:custGeom>
              <a:avLst/>
              <a:gdLst/>
              <a:ahLst/>
              <a:cxnLst/>
              <a:rect l="l" t="t" r="r" b="b"/>
              <a:pathLst>
                <a:path w="1734" h="1945" extrusionOk="0">
                  <a:moveTo>
                    <a:pt x="651" y="0"/>
                  </a:moveTo>
                  <a:cubicBezTo>
                    <a:pt x="290" y="0"/>
                    <a:pt x="1" y="289"/>
                    <a:pt x="1" y="650"/>
                  </a:cubicBezTo>
                  <a:lnTo>
                    <a:pt x="1" y="1078"/>
                  </a:lnTo>
                  <a:cubicBezTo>
                    <a:pt x="1" y="1559"/>
                    <a:pt x="391" y="1944"/>
                    <a:pt x="867" y="1944"/>
                  </a:cubicBezTo>
                  <a:cubicBezTo>
                    <a:pt x="1343" y="1944"/>
                    <a:pt x="1733" y="1559"/>
                    <a:pt x="1733" y="1083"/>
                  </a:cubicBezTo>
                  <a:lnTo>
                    <a:pt x="1733" y="650"/>
                  </a:lnTo>
                  <a:cubicBezTo>
                    <a:pt x="1733" y="289"/>
                    <a:pt x="1444" y="0"/>
                    <a:pt x="108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83"/>
            <p:cNvSpPr/>
            <p:nvPr/>
          </p:nvSpPr>
          <p:spPr>
            <a:xfrm>
              <a:off x="5991822" y="3088999"/>
              <a:ext cx="25650" cy="50252"/>
            </a:xfrm>
            <a:custGeom>
              <a:avLst/>
              <a:gdLst/>
              <a:ahLst/>
              <a:cxnLst/>
              <a:rect l="l" t="t" r="r" b="b"/>
              <a:pathLst>
                <a:path w="978" h="1916" extrusionOk="0">
                  <a:moveTo>
                    <a:pt x="651" y="0"/>
                  </a:moveTo>
                  <a:cubicBezTo>
                    <a:pt x="290" y="0"/>
                    <a:pt x="1" y="294"/>
                    <a:pt x="1" y="650"/>
                  </a:cubicBezTo>
                  <a:lnTo>
                    <a:pt x="1" y="1083"/>
                  </a:lnTo>
                  <a:cubicBezTo>
                    <a:pt x="1" y="1478"/>
                    <a:pt x="270" y="1819"/>
                    <a:pt x="651" y="1915"/>
                  </a:cubicBezTo>
                  <a:lnTo>
                    <a:pt x="651" y="655"/>
                  </a:lnTo>
                  <a:cubicBezTo>
                    <a:pt x="651" y="294"/>
                    <a:pt x="795" y="0"/>
                    <a:pt x="9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83"/>
            <p:cNvSpPr/>
            <p:nvPr/>
          </p:nvSpPr>
          <p:spPr>
            <a:xfrm>
              <a:off x="5974800" y="3164324"/>
              <a:ext cx="17048" cy="78027"/>
            </a:xfrm>
            <a:custGeom>
              <a:avLst/>
              <a:gdLst/>
              <a:ahLst/>
              <a:cxnLst/>
              <a:rect l="l" t="t" r="r" b="b"/>
              <a:pathLst>
                <a:path w="650" h="2975" extrusionOk="0">
                  <a:moveTo>
                    <a:pt x="125" y="1"/>
                  </a:moveTo>
                  <a:cubicBezTo>
                    <a:pt x="44" y="112"/>
                    <a:pt x="0" y="246"/>
                    <a:pt x="0" y="381"/>
                  </a:cubicBezTo>
                  <a:lnTo>
                    <a:pt x="0" y="2975"/>
                  </a:lnTo>
                  <a:lnTo>
                    <a:pt x="650" y="2975"/>
                  </a:lnTo>
                  <a:lnTo>
                    <a:pt x="650" y="607"/>
                  </a:lnTo>
                  <a:cubicBezTo>
                    <a:pt x="650" y="473"/>
                    <a:pt x="587" y="343"/>
                    <a:pt x="477" y="261"/>
                  </a:cubicBezTo>
                  <a:lnTo>
                    <a:pt x="12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83"/>
            <p:cNvSpPr/>
            <p:nvPr/>
          </p:nvSpPr>
          <p:spPr>
            <a:xfrm>
              <a:off x="6037274" y="3164324"/>
              <a:ext cx="17048" cy="78027"/>
            </a:xfrm>
            <a:custGeom>
              <a:avLst/>
              <a:gdLst/>
              <a:ahLst/>
              <a:cxnLst/>
              <a:rect l="l" t="t" r="r" b="b"/>
              <a:pathLst>
                <a:path w="650" h="2975" extrusionOk="0">
                  <a:moveTo>
                    <a:pt x="525" y="1"/>
                  </a:moveTo>
                  <a:lnTo>
                    <a:pt x="173" y="261"/>
                  </a:lnTo>
                  <a:cubicBezTo>
                    <a:pt x="63" y="343"/>
                    <a:pt x="0" y="473"/>
                    <a:pt x="0" y="607"/>
                  </a:cubicBezTo>
                  <a:lnTo>
                    <a:pt x="0" y="2975"/>
                  </a:lnTo>
                  <a:lnTo>
                    <a:pt x="650" y="2975"/>
                  </a:lnTo>
                  <a:lnTo>
                    <a:pt x="650" y="381"/>
                  </a:lnTo>
                  <a:cubicBezTo>
                    <a:pt x="650" y="246"/>
                    <a:pt x="606" y="112"/>
                    <a:pt x="525" y="1"/>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83"/>
            <p:cNvSpPr/>
            <p:nvPr/>
          </p:nvSpPr>
          <p:spPr>
            <a:xfrm>
              <a:off x="5838496"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83"/>
            <p:cNvSpPr/>
            <p:nvPr/>
          </p:nvSpPr>
          <p:spPr>
            <a:xfrm>
              <a:off x="5821474" y="3208255"/>
              <a:ext cx="79522" cy="56809"/>
            </a:xfrm>
            <a:custGeom>
              <a:avLst/>
              <a:gdLst/>
              <a:ahLst/>
              <a:cxnLst/>
              <a:rect l="l" t="t" r="r" b="b"/>
              <a:pathLst>
                <a:path w="3032" h="2166" extrusionOk="0">
                  <a:moveTo>
                    <a:pt x="1290" y="0"/>
                  </a:moveTo>
                  <a:cubicBezTo>
                    <a:pt x="1155" y="0"/>
                    <a:pt x="1015" y="29"/>
                    <a:pt x="890" y="77"/>
                  </a:cubicBezTo>
                  <a:lnTo>
                    <a:pt x="409" y="270"/>
                  </a:lnTo>
                  <a:cubicBezTo>
                    <a:pt x="164" y="371"/>
                    <a:pt x="0" y="607"/>
                    <a:pt x="0" y="871"/>
                  </a:cubicBezTo>
                  <a:lnTo>
                    <a:pt x="0" y="2166"/>
                  </a:lnTo>
                  <a:lnTo>
                    <a:pt x="3031" y="2166"/>
                  </a:lnTo>
                  <a:lnTo>
                    <a:pt x="3031" y="876"/>
                  </a:lnTo>
                  <a:cubicBezTo>
                    <a:pt x="3031" y="612"/>
                    <a:pt x="2868" y="371"/>
                    <a:pt x="2622" y="270"/>
                  </a:cubicBezTo>
                  <a:lnTo>
                    <a:pt x="2141" y="77"/>
                  </a:lnTo>
                  <a:cubicBezTo>
                    <a:pt x="2016"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83"/>
            <p:cNvSpPr/>
            <p:nvPr/>
          </p:nvSpPr>
          <p:spPr>
            <a:xfrm>
              <a:off x="5838496"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83"/>
            <p:cNvSpPr/>
            <p:nvPr/>
          </p:nvSpPr>
          <p:spPr>
            <a:xfrm>
              <a:off x="5838496"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83"/>
            <p:cNvSpPr/>
            <p:nvPr/>
          </p:nvSpPr>
          <p:spPr>
            <a:xfrm>
              <a:off x="5821474"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83"/>
            <p:cNvSpPr/>
            <p:nvPr/>
          </p:nvSpPr>
          <p:spPr>
            <a:xfrm>
              <a:off x="5883922"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83"/>
            <p:cNvSpPr/>
            <p:nvPr/>
          </p:nvSpPr>
          <p:spPr>
            <a:xfrm>
              <a:off x="5940731" y="3145912"/>
              <a:ext cx="45452" cy="68034"/>
            </a:xfrm>
            <a:custGeom>
              <a:avLst/>
              <a:gdLst/>
              <a:ahLst/>
              <a:cxnLst/>
              <a:rect l="l" t="t" r="r" b="b"/>
              <a:pathLst>
                <a:path w="1733" h="2594" extrusionOk="0">
                  <a:moveTo>
                    <a:pt x="650" y="0"/>
                  </a:moveTo>
                  <a:cubicBezTo>
                    <a:pt x="289" y="0"/>
                    <a:pt x="0" y="289"/>
                    <a:pt x="0" y="650"/>
                  </a:cubicBezTo>
                  <a:lnTo>
                    <a:pt x="0" y="1362"/>
                  </a:lnTo>
                  <a:cubicBezTo>
                    <a:pt x="10" y="1574"/>
                    <a:pt x="87" y="1776"/>
                    <a:pt x="217" y="1944"/>
                  </a:cubicBezTo>
                  <a:cubicBezTo>
                    <a:pt x="356" y="2108"/>
                    <a:pt x="433" y="2320"/>
                    <a:pt x="433" y="2531"/>
                  </a:cubicBezTo>
                  <a:lnTo>
                    <a:pt x="433" y="2594"/>
                  </a:lnTo>
                  <a:lnTo>
                    <a:pt x="1299" y="2594"/>
                  </a:lnTo>
                  <a:lnTo>
                    <a:pt x="1299" y="2469"/>
                  </a:lnTo>
                  <a:cubicBezTo>
                    <a:pt x="1299" y="2296"/>
                    <a:pt x="1362" y="2127"/>
                    <a:pt x="1477" y="1993"/>
                  </a:cubicBezTo>
                  <a:lnTo>
                    <a:pt x="1554" y="1901"/>
                  </a:lnTo>
                  <a:cubicBezTo>
                    <a:pt x="1660" y="1762"/>
                    <a:pt x="1723" y="1598"/>
                    <a:pt x="1732" y="1425"/>
                  </a:cubicBezTo>
                  <a:lnTo>
                    <a:pt x="1732" y="650"/>
                  </a:lnTo>
                  <a:cubicBezTo>
                    <a:pt x="1732"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83"/>
            <p:cNvSpPr/>
            <p:nvPr/>
          </p:nvSpPr>
          <p:spPr>
            <a:xfrm>
              <a:off x="5923683" y="3208255"/>
              <a:ext cx="79522" cy="56809"/>
            </a:xfrm>
            <a:custGeom>
              <a:avLst/>
              <a:gdLst/>
              <a:ahLst/>
              <a:cxnLst/>
              <a:rect l="l" t="t" r="r" b="b"/>
              <a:pathLst>
                <a:path w="3032" h="2166" extrusionOk="0">
                  <a:moveTo>
                    <a:pt x="1290" y="0"/>
                  </a:moveTo>
                  <a:cubicBezTo>
                    <a:pt x="1155" y="0"/>
                    <a:pt x="1016" y="29"/>
                    <a:pt x="891" y="77"/>
                  </a:cubicBezTo>
                  <a:lnTo>
                    <a:pt x="410" y="270"/>
                  </a:lnTo>
                  <a:cubicBezTo>
                    <a:pt x="164" y="371"/>
                    <a:pt x="1" y="607"/>
                    <a:pt x="1" y="871"/>
                  </a:cubicBezTo>
                  <a:lnTo>
                    <a:pt x="1" y="2166"/>
                  </a:lnTo>
                  <a:lnTo>
                    <a:pt x="3032" y="2166"/>
                  </a:lnTo>
                  <a:lnTo>
                    <a:pt x="3032" y="876"/>
                  </a:lnTo>
                  <a:cubicBezTo>
                    <a:pt x="3032" y="612"/>
                    <a:pt x="2868" y="371"/>
                    <a:pt x="2623" y="270"/>
                  </a:cubicBezTo>
                  <a:lnTo>
                    <a:pt x="2142" y="77"/>
                  </a:lnTo>
                  <a:cubicBezTo>
                    <a:pt x="2017"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2" name="Google Shape;16702;p83"/>
            <p:cNvSpPr/>
            <p:nvPr/>
          </p:nvSpPr>
          <p:spPr>
            <a:xfrm>
              <a:off x="5940731" y="3145912"/>
              <a:ext cx="45452" cy="51012"/>
            </a:xfrm>
            <a:custGeom>
              <a:avLst/>
              <a:gdLst/>
              <a:ahLst/>
              <a:cxnLst/>
              <a:rect l="l" t="t" r="r" b="b"/>
              <a:pathLst>
                <a:path w="1733" h="1945" extrusionOk="0">
                  <a:moveTo>
                    <a:pt x="650" y="0"/>
                  </a:moveTo>
                  <a:cubicBezTo>
                    <a:pt x="289" y="0"/>
                    <a:pt x="0" y="289"/>
                    <a:pt x="0" y="650"/>
                  </a:cubicBezTo>
                  <a:lnTo>
                    <a:pt x="0" y="1078"/>
                  </a:lnTo>
                  <a:cubicBezTo>
                    <a:pt x="0" y="1559"/>
                    <a:pt x="390" y="1944"/>
                    <a:pt x="866" y="1944"/>
                  </a:cubicBezTo>
                  <a:cubicBezTo>
                    <a:pt x="1343" y="1944"/>
                    <a:pt x="1732" y="1559"/>
                    <a:pt x="1732" y="1083"/>
                  </a:cubicBezTo>
                  <a:lnTo>
                    <a:pt x="1732" y="650"/>
                  </a:lnTo>
                  <a:cubicBezTo>
                    <a:pt x="1732"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3" name="Google Shape;16703;p83"/>
            <p:cNvSpPr/>
            <p:nvPr/>
          </p:nvSpPr>
          <p:spPr>
            <a:xfrm>
              <a:off x="5940731" y="3145781"/>
              <a:ext cx="25624" cy="50252"/>
            </a:xfrm>
            <a:custGeom>
              <a:avLst/>
              <a:gdLst/>
              <a:ahLst/>
              <a:cxnLst/>
              <a:rect l="l" t="t" r="r" b="b"/>
              <a:pathLst>
                <a:path w="977" h="1916" extrusionOk="0">
                  <a:moveTo>
                    <a:pt x="650" y="1"/>
                  </a:moveTo>
                  <a:cubicBezTo>
                    <a:pt x="289" y="1"/>
                    <a:pt x="0" y="294"/>
                    <a:pt x="0" y="650"/>
                  </a:cubicBezTo>
                  <a:lnTo>
                    <a:pt x="0" y="1083"/>
                  </a:lnTo>
                  <a:cubicBezTo>
                    <a:pt x="0" y="1478"/>
                    <a:pt x="270" y="1819"/>
                    <a:pt x="650" y="1916"/>
                  </a:cubicBezTo>
                  <a:lnTo>
                    <a:pt x="650" y="655"/>
                  </a:lnTo>
                  <a:cubicBezTo>
                    <a:pt x="650" y="294"/>
                    <a:pt x="794"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83"/>
            <p:cNvSpPr/>
            <p:nvPr/>
          </p:nvSpPr>
          <p:spPr>
            <a:xfrm>
              <a:off x="5923683" y="3221133"/>
              <a:ext cx="17074" cy="43931"/>
            </a:xfrm>
            <a:custGeom>
              <a:avLst/>
              <a:gdLst/>
              <a:ahLst/>
              <a:cxnLst/>
              <a:rect l="l" t="t" r="r" b="b"/>
              <a:pathLst>
                <a:path w="651" h="1675" extrusionOk="0">
                  <a:moveTo>
                    <a:pt x="126" y="0"/>
                  </a:moveTo>
                  <a:cubicBezTo>
                    <a:pt x="44" y="111"/>
                    <a:pt x="1" y="246"/>
                    <a:pt x="1" y="380"/>
                  </a:cubicBezTo>
                  <a:lnTo>
                    <a:pt x="1" y="1675"/>
                  </a:lnTo>
                  <a:lnTo>
                    <a:pt x="650" y="1675"/>
                  </a:lnTo>
                  <a:lnTo>
                    <a:pt x="650" y="607"/>
                  </a:lnTo>
                  <a:cubicBezTo>
                    <a:pt x="650" y="472"/>
                    <a:pt x="588" y="342"/>
                    <a:pt x="477" y="260"/>
                  </a:cubicBezTo>
                  <a:lnTo>
                    <a:pt x="126"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83"/>
            <p:cNvSpPr/>
            <p:nvPr/>
          </p:nvSpPr>
          <p:spPr>
            <a:xfrm>
              <a:off x="5986157" y="3221133"/>
              <a:ext cx="17048" cy="43931"/>
            </a:xfrm>
            <a:custGeom>
              <a:avLst/>
              <a:gdLst/>
              <a:ahLst/>
              <a:cxnLst/>
              <a:rect l="l" t="t" r="r" b="b"/>
              <a:pathLst>
                <a:path w="650" h="1675" extrusionOk="0">
                  <a:moveTo>
                    <a:pt x="525" y="0"/>
                  </a:moveTo>
                  <a:lnTo>
                    <a:pt x="174" y="260"/>
                  </a:lnTo>
                  <a:cubicBezTo>
                    <a:pt x="63" y="342"/>
                    <a:pt x="0" y="472"/>
                    <a:pt x="0" y="607"/>
                  </a:cubicBezTo>
                  <a:lnTo>
                    <a:pt x="0" y="1675"/>
                  </a:lnTo>
                  <a:lnTo>
                    <a:pt x="650" y="1675"/>
                  </a:lnTo>
                  <a:lnTo>
                    <a:pt x="650" y="380"/>
                  </a:lnTo>
                  <a:cubicBezTo>
                    <a:pt x="650"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83"/>
            <p:cNvSpPr/>
            <p:nvPr/>
          </p:nvSpPr>
          <p:spPr>
            <a:xfrm>
              <a:off x="6042939" y="3145912"/>
              <a:ext cx="45452" cy="68034"/>
            </a:xfrm>
            <a:custGeom>
              <a:avLst/>
              <a:gdLst/>
              <a:ahLst/>
              <a:cxnLst/>
              <a:rect l="l" t="t" r="r" b="b"/>
              <a:pathLst>
                <a:path w="1733" h="2594" extrusionOk="0">
                  <a:moveTo>
                    <a:pt x="650" y="0"/>
                  </a:moveTo>
                  <a:cubicBezTo>
                    <a:pt x="289" y="0"/>
                    <a:pt x="1" y="289"/>
                    <a:pt x="1" y="650"/>
                  </a:cubicBezTo>
                  <a:lnTo>
                    <a:pt x="1" y="1362"/>
                  </a:lnTo>
                  <a:cubicBezTo>
                    <a:pt x="10" y="1574"/>
                    <a:pt x="87" y="1776"/>
                    <a:pt x="217" y="1944"/>
                  </a:cubicBezTo>
                  <a:cubicBezTo>
                    <a:pt x="357" y="2108"/>
                    <a:pt x="434" y="2320"/>
                    <a:pt x="434" y="2531"/>
                  </a:cubicBezTo>
                  <a:lnTo>
                    <a:pt x="434" y="2594"/>
                  </a:lnTo>
                  <a:lnTo>
                    <a:pt x="1300" y="2594"/>
                  </a:lnTo>
                  <a:lnTo>
                    <a:pt x="1300" y="2469"/>
                  </a:lnTo>
                  <a:cubicBezTo>
                    <a:pt x="1300" y="2296"/>
                    <a:pt x="1362" y="2127"/>
                    <a:pt x="1478" y="1993"/>
                  </a:cubicBezTo>
                  <a:lnTo>
                    <a:pt x="1555" y="1901"/>
                  </a:lnTo>
                  <a:cubicBezTo>
                    <a:pt x="1661" y="1762"/>
                    <a:pt x="1723" y="1598"/>
                    <a:pt x="1733" y="1425"/>
                  </a:cubicBezTo>
                  <a:lnTo>
                    <a:pt x="1733" y="650"/>
                  </a:lnTo>
                  <a:cubicBezTo>
                    <a:pt x="1733" y="289"/>
                    <a:pt x="1444" y="0"/>
                    <a:pt x="108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83"/>
            <p:cNvSpPr/>
            <p:nvPr/>
          </p:nvSpPr>
          <p:spPr>
            <a:xfrm>
              <a:off x="6025918" y="3208255"/>
              <a:ext cx="79522" cy="56809"/>
            </a:xfrm>
            <a:custGeom>
              <a:avLst/>
              <a:gdLst/>
              <a:ahLst/>
              <a:cxnLst/>
              <a:rect l="l" t="t" r="r" b="b"/>
              <a:pathLst>
                <a:path w="3032" h="2166" extrusionOk="0">
                  <a:moveTo>
                    <a:pt x="1290" y="0"/>
                  </a:moveTo>
                  <a:cubicBezTo>
                    <a:pt x="1155" y="0"/>
                    <a:pt x="1015" y="29"/>
                    <a:pt x="890" y="77"/>
                  </a:cubicBezTo>
                  <a:lnTo>
                    <a:pt x="409" y="270"/>
                  </a:lnTo>
                  <a:cubicBezTo>
                    <a:pt x="159" y="371"/>
                    <a:pt x="0" y="607"/>
                    <a:pt x="0" y="871"/>
                  </a:cubicBezTo>
                  <a:lnTo>
                    <a:pt x="0" y="2166"/>
                  </a:lnTo>
                  <a:lnTo>
                    <a:pt x="3032" y="2166"/>
                  </a:lnTo>
                  <a:lnTo>
                    <a:pt x="3032" y="876"/>
                  </a:lnTo>
                  <a:cubicBezTo>
                    <a:pt x="3032" y="612"/>
                    <a:pt x="2868" y="371"/>
                    <a:pt x="2623" y="270"/>
                  </a:cubicBezTo>
                  <a:lnTo>
                    <a:pt x="2141" y="77"/>
                  </a:lnTo>
                  <a:cubicBezTo>
                    <a:pt x="2011" y="29"/>
                    <a:pt x="1877" y="0"/>
                    <a:pt x="1742" y="0"/>
                  </a:cubicBez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83"/>
            <p:cNvSpPr/>
            <p:nvPr/>
          </p:nvSpPr>
          <p:spPr>
            <a:xfrm>
              <a:off x="6042939" y="3145912"/>
              <a:ext cx="45452" cy="51012"/>
            </a:xfrm>
            <a:custGeom>
              <a:avLst/>
              <a:gdLst/>
              <a:ahLst/>
              <a:cxnLst/>
              <a:rect l="l" t="t" r="r" b="b"/>
              <a:pathLst>
                <a:path w="1733" h="1945" extrusionOk="0">
                  <a:moveTo>
                    <a:pt x="650" y="0"/>
                  </a:moveTo>
                  <a:cubicBezTo>
                    <a:pt x="289" y="0"/>
                    <a:pt x="1" y="289"/>
                    <a:pt x="1" y="650"/>
                  </a:cubicBezTo>
                  <a:lnTo>
                    <a:pt x="1" y="1078"/>
                  </a:lnTo>
                  <a:cubicBezTo>
                    <a:pt x="1" y="1559"/>
                    <a:pt x="390" y="1944"/>
                    <a:pt x="867" y="1944"/>
                  </a:cubicBezTo>
                  <a:cubicBezTo>
                    <a:pt x="1343" y="1944"/>
                    <a:pt x="1733" y="1559"/>
                    <a:pt x="1733" y="1083"/>
                  </a:cubicBezTo>
                  <a:lnTo>
                    <a:pt x="1733" y="650"/>
                  </a:lnTo>
                  <a:cubicBezTo>
                    <a:pt x="1733" y="289"/>
                    <a:pt x="1444" y="0"/>
                    <a:pt x="108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83"/>
            <p:cNvSpPr/>
            <p:nvPr/>
          </p:nvSpPr>
          <p:spPr>
            <a:xfrm>
              <a:off x="6042939" y="3145781"/>
              <a:ext cx="25650" cy="50252"/>
            </a:xfrm>
            <a:custGeom>
              <a:avLst/>
              <a:gdLst/>
              <a:ahLst/>
              <a:cxnLst/>
              <a:rect l="l" t="t" r="r" b="b"/>
              <a:pathLst>
                <a:path w="978" h="1916" extrusionOk="0">
                  <a:moveTo>
                    <a:pt x="650" y="1"/>
                  </a:moveTo>
                  <a:cubicBezTo>
                    <a:pt x="289" y="1"/>
                    <a:pt x="1" y="294"/>
                    <a:pt x="1" y="650"/>
                  </a:cubicBezTo>
                  <a:lnTo>
                    <a:pt x="1" y="1083"/>
                  </a:lnTo>
                  <a:cubicBezTo>
                    <a:pt x="1" y="1478"/>
                    <a:pt x="270" y="1819"/>
                    <a:pt x="650" y="1916"/>
                  </a:cubicBezTo>
                  <a:lnTo>
                    <a:pt x="650" y="655"/>
                  </a:lnTo>
                  <a:cubicBezTo>
                    <a:pt x="650" y="294"/>
                    <a:pt x="795" y="1"/>
                    <a:pt x="97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83"/>
            <p:cNvSpPr/>
            <p:nvPr/>
          </p:nvSpPr>
          <p:spPr>
            <a:xfrm>
              <a:off x="6025918" y="3221133"/>
              <a:ext cx="17048" cy="43931"/>
            </a:xfrm>
            <a:custGeom>
              <a:avLst/>
              <a:gdLst/>
              <a:ahLst/>
              <a:cxnLst/>
              <a:rect l="l" t="t" r="r" b="b"/>
              <a:pathLst>
                <a:path w="650" h="1675" extrusionOk="0">
                  <a:moveTo>
                    <a:pt x="125" y="0"/>
                  </a:moveTo>
                  <a:cubicBezTo>
                    <a:pt x="43" y="111"/>
                    <a:pt x="0" y="246"/>
                    <a:pt x="0" y="380"/>
                  </a:cubicBezTo>
                  <a:lnTo>
                    <a:pt x="0" y="1675"/>
                  </a:lnTo>
                  <a:lnTo>
                    <a:pt x="650" y="1675"/>
                  </a:lnTo>
                  <a:lnTo>
                    <a:pt x="650" y="607"/>
                  </a:lnTo>
                  <a:cubicBezTo>
                    <a:pt x="650" y="472"/>
                    <a:pt x="587" y="342"/>
                    <a:pt x="476" y="260"/>
                  </a:cubicBezTo>
                  <a:lnTo>
                    <a:pt x="125" y="0"/>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83"/>
            <p:cNvSpPr/>
            <p:nvPr/>
          </p:nvSpPr>
          <p:spPr>
            <a:xfrm>
              <a:off x="6088365" y="3221133"/>
              <a:ext cx="17074" cy="43931"/>
            </a:xfrm>
            <a:custGeom>
              <a:avLst/>
              <a:gdLst/>
              <a:ahLst/>
              <a:cxnLst/>
              <a:rect l="l" t="t" r="r" b="b"/>
              <a:pathLst>
                <a:path w="651" h="1675" extrusionOk="0">
                  <a:moveTo>
                    <a:pt x="525" y="0"/>
                  </a:moveTo>
                  <a:lnTo>
                    <a:pt x="174" y="260"/>
                  </a:lnTo>
                  <a:cubicBezTo>
                    <a:pt x="63" y="342"/>
                    <a:pt x="1" y="472"/>
                    <a:pt x="1" y="607"/>
                  </a:cubicBezTo>
                  <a:lnTo>
                    <a:pt x="1" y="1675"/>
                  </a:lnTo>
                  <a:lnTo>
                    <a:pt x="651" y="1675"/>
                  </a:lnTo>
                  <a:lnTo>
                    <a:pt x="651" y="380"/>
                  </a:lnTo>
                  <a:cubicBezTo>
                    <a:pt x="651" y="246"/>
                    <a:pt x="607" y="111"/>
                    <a:pt x="525" y="0"/>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83"/>
            <p:cNvSpPr/>
            <p:nvPr/>
          </p:nvSpPr>
          <p:spPr>
            <a:xfrm>
              <a:off x="5816176" y="3083701"/>
              <a:ext cx="294823" cy="186766"/>
            </a:xfrm>
            <a:custGeom>
              <a:avLst/>
              <a:gdLst/>
              <a:ahLst/>
              <a:cxnLst/>
              <a:rect l="l" t="t" r="r" b="b"/>
              <a:pathLst>
                <a:path w="11241" h="7121" extrusionOk="0">
                  <a:moveTo>
                    <a:pt x="3883" y="409"/>
                  </a:moveTo>
                  <a:cubicBezTo>
                    <a:pt x="4128" y="409"/>
                    <a:pt x="4331" y="607"/>
                    <a:pt x="4331" y="857"/>
                  </a:cubicBezTo>
                  <a:lnTo>
                    <a:pt x="4331" y="1405"/>
                  </a:lnTo>
                  <a:cubicBezTo>
                    <a:pt x="4331" y="1641"/>
                    <a:pt x="4201" y="1858"/>
                    <a:pt x="3999" y="1978"/>
                  </a:cubicBezTo>
                  <a:cubicBezTo>
                    <a:pt x="3936" y="2012"/>
                    <a:pt x="3898" y="2079"/>
                    <a:pt x="3898" y="2151"/>
                  </a:cubicBezTo>
                  <a:lnTo>
                    <a:pt x="3898" y="2382"/>
                  </a:lnTo>
                  <a:lnTo>
                    <a:pt x="3436" y="2382"/>
                  </a:lnTo>
                  <a:lnTo>
                    <a:pt x="3436" y="2151"/>
                  </a:lnTo>
                  <a:cubicBezTo>
                    <a:pt x="3436" y="2079"/>
                    <a:pt x="3397" y="2012"/>
                    <a:pt x="3335" y="1978"/>
                  </a:cubicBezTo>
                  <a:cubicBezTo>
                    <a:pt x="3128" y="1858"/>
                    <a:pt x="3003" y="1641"/>
                    <a:pt x="3003" y="1405"/>
                  </a:cubicBezTo>
                  <a:lnTo>
                    <a:pt x="3003" y="857"/>
                  </a:lnTo>
                  <a:cubicBezTo>
                    <a:pt x="3003" y="607"/>
                    <a:pt x="3205" y="409"/>
                    <a:pt x="3450" y="409"/>
                  </a:cubicBezTo>
                  <a:close/>
                  <a:moveTo>
                    <a:pt x="7781" y="409"/>
                  </a:moveTo>
                  <a:cubicBezTo>
                    <a:pt x="8026" y="409"/>
                    <a:pt x="8228" y="607"/>
                    <a:pt x="8228" y="857"/>
                  </a:cubicBezTo>
                  <a:lnTo>
                    <a:pt x="8228" y="1405"/>
                  </a:lnTo>
                  <a:cubicBezTo>
                    <a:pt x="8228" y="1641"/>
                    <a:pt x="8098" y="1858"/>
                    <a:pt x="7896" y="1978"/>
                  </a:cubicBezTo>
                  <a:cubicBezTo>
                    <a:pt x="7834" y="2012"/>
                    <a:pt x="7795" y="2079"/>
                    <a:pt x="7795" y="2151"/>
                  </a:cubicBezTo>
                  <a:lnTo>
                    <a:pt x="7795" y="2382"/>
                  </a:lnTo>
                  <a:lnTo>
                    <a:pt x="7333" y="2382"/>
                  </a:lnTo>
                  <a:lnTo>
                    <a:pt x="7333" y="2151"/>
                  </a:lnTo>
                  <a:cubicBezTo>
                    <a:pt x="7333" y="2079"/>
                    <a:pt x="7295" y="2012"/>
                    <a:pt x="7232" y="1978"/>
                  </a:cubicBezTo>
                  <a:cubicBezTo>
                    <a:pt x="7025" y="1858"/>
                    <a:pt x="6900" y="1641"/>
                    <a:pt x="6900" y="1405"/>
                  </a:cubicBezTo>
                  <a:lnTo>
                    <a:pt x="6900" y="857"/>
                  </a:lnTo>
                  <a:cubicBezTo>
                    <a:pt x="6900" y="607"/>
                    <a:pt x="7102" y="409"/>
                    <a:pt x="7348" y="409"/>
                  </a:cubicBezTo>
                  <a:close/>
                  <a:moveTo>
                    <a:pt x="1934" y="2575"/>
                  </a:moveTo>
                  <a:cubicBezTo>
                    <a:pt x="2180" y="2575"/>
                    <a:pt x="2377" y="2772"/>
                    <a:pt x="2382" y="3022"/>
                  </a:cubicBezTo>
                  <a:lnTo>
                    <a:pt x="2382" y="3571"/>
                  </a:lnTo>
                  <a:cubicBezTo>
                    <a:pt x="2382" y="3806"/>
                    <a:pt x="2257" y="4023"/>
                    <a:pt x="2050" y="4143"/>
                  </a:cubicBezTo>
                  <a:cubicBezTo>
                    <a:pt x="1987" y="4177"/>
                    <a:pt x="1949" y="4244"/>
                    <a:pt x="1949" y="4316"/>
                  </a:cubicBezTo>
                  <a:lnTo>
                    <a:pt x="1949" y="4547"/>
                  </a:lnTo>
                  <a:lnTo>
                    <a:pt x="1487" y="4547"/>
                  </a:lnTo>
                  <a:lnTo>
                    <a:pt x="1487" y="4316"/>
                  </a:lnTo>
                  <a:cubicBezTo>
                    <a:pt x="1487" y="4244"/>
                    <a:pt x="1448" y="4177"/>
                    <a:pt x="1386" y="4143"/>
                  </a:cubicBezTo>
                  <a:cubicBezTo>
                    <a:pt x="1184" y="4023"/>
                    <a:pt x="1054" y="3806"/>
                    <a:pt x="1054" y="3571"/>
                  </a:cubicBezTo>
                  <a:lnTo>
                    <a:pt x="1054" y="3022"/>
                  </a:lnTo>
                  <a:cubicBezTo>
                    <a:pt x="1054" y="2777"/>
                    <a:pt x="1256" y="2575"/>
                    <a:pt x="1501" y="2575"/>
                  </a:cubicBezTo>
                  <a:close/>
                  <a:moveTo>
                    <a:pt x="5832" y="2575"/>
                  </a:moveTo>
                  <a:cubicBezTo>
                    <a:pt x="6077" y="2575"/>
                    <a:pt x="6279" y="2772"/>
                    <a:pt x="6279" y="3022"/>
                  </a:cubicBezTo>
                  <a:lnTo>
                    <a:pt x="6279" y="3571"/>
                  </a:lnTo>
                  <a:cubicBezTo>
                    <a:pt x="6279" y="3806"/>
                    <a:pt x="6154" y="4023"/>
                    <a:pt x="5947" y="4143"/>
                  </a:cubicBezTo>
                  <a:cubicBezTo>
                    <a:pt x="5885" y="4177"/>
                    <a:pt x="5846" y="4244"/>
                    <a:pt x="5846" y="4316"/>
                  </a:cubicBezTo>
                  <a:lnTo>
                    <a:pt x="5846" y="4547"/>
                  </a:lnTo>
                  <a:lnTo>
                    <a:pt x="5389" y="4547"/>
                  </a:lnTo>
                  <a:lnTo>
                    <a:pt x="5389" y="4316"/>
                  </a:lnTo>
                  <a:cubicBezTo>
                    <a:pt x="5389" y="4244"/>
                    <a:pt x="5351" y="4177"/>
                    <a:pt x="5288" y="4143"/>
                  </a:cubicBezTo>
                  <a:cubicBezTo>
                    <a:pt x="5081" y="4023"/>
                    <a:pt x="4956" y="3806"/>
                    <a:pt x="4956" y="3571"/>
                  </a:cubicBezTo>
                  <a:lnTo>
                    <a:pt x="4956" y="3022"/>
                  </a:lnTo>
                  <a:cubicBezTo>
                    <a:pt x="4956" y="2777"/>
                    <a:pt x="5153" y="2575"/>
                    <a:pt x="5399" y="2575"/>
                  </a:cubicBezTo>
                  <a:close/>
                  <a:moveTo>
                    <a:pt x="9729" y="2575"/>
                  </a:moveTo>
                  <a:cubicBezTo>
                    <a:pt x="9975" y="2575"/>
                    <a:pt x="10177" y="2772"/>
                    <a:pt x="10177" y="3022"/>
                  </a:cubicBezTo>
                  <a:lnTo>
                    <a:pt x="10177" y="3571"/>
                  </a:lnTo>
                  <a:cubicBezTo>
                    <a:pt x="10177" y="3806"/>
                    <a:pt x="10052" y="4028"/>
                    <a:pt x="9845" y="4143"/>
                  </a:cubicBezTo>
                  <a:cubicBezTo>
                    <a:pt x="9782" y="4177"/>
                    <a:pt x="9744" y="4244"/>
                    <a:pt x="9744" y="4316"/>
                  </a:cubicBezTo>
                  <a:lnTo>
                    <a:pt x="9744" y="4547"/>
                  </a:lnTo>
                  <a:lnTo>
                    <a:pt x="9282" y="4547"/>
                  </a:lnTo>
                  <a:lnTo>
                    <a:pt x="9282" y="4316"/>
                  </a:lnTo>
                  <a:cubicBezTo>
                    <a:pt x="9282" y="4244"/>
                    <a:pt x="9243" y="4177"/>
                    <a:pt x="9181" y="4143"/>
                  </a:cubicBezTo>
                  <a:cubicBezTo>
                    <a:pt x="8979" y="4028"/>
                    <a:pt x="8849" y="3806"/>
                    <a:pt x="8849" y="3571"/>
                  </a:cubicBezTo>
                  <a:lnTo>
                    <a:pt x="8849" y="3022"/>
                  </a:lnTo>
                  <a:cubicBezTo>
                    <a:pt x="8849" y="2777"/>
                    <a:pt x="9051" y="2575"/>
                    <a:pt x="9296" y="2575"/>
                  </a:cubicBezTo>
                  <a:close/>
                  <a:moveTo>
                    <a:pt x="3450" y="0"/>
                  </a:moveTo>
                  <a:cubicBezTo>
                    <a:pt x="2983" y="5"/>
                    <a:pt x="2603" y="385"/>
                    <a:pt x="2603" y="857"/>
                  </a:cubicBezTo>
                  <a:lnTo>
                    <a:pt x="2603" y="1405"/>
                  </a:lnTo>
                  <a:cubicBezTo>
                    <a:pt x="2603" y="1742"/>
                    <a:pt x="2762" y="2060"/>
                    <a:pt x="3036" y="2257"/>
                  </a:cubicBezTo>
                  <a:lnTo>
                    <a:pt x="3036" y="2445"/>
                  </a:lnTo>
                  <a:lnTo>
                    <a:pt x="2675" y="2589"/>
                  </a:lnTo>
                  <a:cubicBezTo>
                    <a:pt x="2637" y="2526"/>
                    <a:pt x="2594" y="2469"/>
                    <a:pt x="2541" y="2416"/>
                  </a:cubicBezTo>
                  <a:cubicBezTo>
                    <a:pt x="2382" y="2257"/>
                    <a:pt x="2165" y="2166"/>
                    <a:pt x="1939" y="2166"/>
                  </a:cubicBezTo>
                  <a:lnTo>
                    <a:pt x="1501" y="2166"/>
                  </a:lnTo>
                  <a:cubicBezTo>
                    <a:pt x="1035" y="2170"/>
                    <a:pt x="654" y="2550"/>
                    <a:pt x="654" y="3022"/>
                  </a:cubicBezTo>
                  <a:lnTo>
                    <a:pt x="654" y="3571"/>
                  </a:lnTo>
                  <a:cubicBezTo>
                    <a:pt x="654" y="3907"/>
                    <a:pt x="813" y="4225"/>
                    <a:pt x="1087" y="4422"/>
                  </a:cubicBezTo>
                  <a:lnTo>
                    <a:pt x="1087" y="4610"/>
                  </a:lnTo>
                  <a:lnTo>
                    <a:pt x="539" y="4831"/>
                  </a:lnTo>
                  <a:cubicBezTo>
                    <a:pt x="217" y="4956"/>
                    <a:pt x="0" y="5274"/>
                    <a:pt x="5" y="5620"/>
                  </a:cubicBezTo>
                  <a:lnTo>
                    <a:pt x="5" y="6915"/>
                  </a:lnTo>
                  <a:cubicBezTo>
                    <a:pt x="5" y="7049"/>
                    <a:pt x="106" y="7117"/>
                    <a:pt x="207" y="7117"/>
                  </a:cubicBezTo>
                  <a:cubicBezTo>
                    <a:pt x="308" y="7117"/>
                    <a:pt x="409" y="7049"/>
                    <a:pt x="409" y="6915"/>
                  </a:cubicBezTo>
                  <a:lnTo>
                    <a:pt x="409" y="5625"/>
                  </a:lnTo>
                  <a:cubicBezTo>
                    <a:pt x="409" y="5442"/>
                    <a:pt x="520" y="5279"/>
                    <a:pt x="688" y="5207"/>
                  </a:cubicBezTo>
                  <a:lnTo>
                    <a:pt x="1328" y="4952"/>
                  </a:lnTo>
                  <a:lnTo>
                    <a:pt x="2117" y="4952"/>
                  </a:lnTo>
                  <a:lnTo>
                    <a:pt x="2752" y="5207"/>
                  </a:lnTo>
                  <a:cubicBezTo>
                    <a:pt x="2926" y="5279"/>
                    <a:pt x="3036" y="5442"/>
                    <a:pt x="3036" y="5625"/>
                  </a:cubicBezTo>
                  <a:lnTo>
                    <a:pt x="3036" y="6915"/>
                  </a:lnTo>
                  <a:cubicBezTo>
                    <a:pt x="3036" y="7052"/>
                    <a:pt x="3137" y="7120"/>
                    <a:pt x="3238" y="7120"/>
                  </a:cubicBezTo>
                  <a:cubicBezTo>
                    <a:pt x="3339" y="7120"/>
                    <a:pt x="3440" y="7052"/>
                    <a:pt x="3440" y="6915"/>
                  </a:cubicBezTo>
                  <a:lnTo>
                    <a:pt x="3440" y="5625"/>
                  </a:lnTo>
                  <a:cubicBezTo>
                    <a:pt x="3440" y="5274"/>
                    <a:pt x="3229" y="4961"/>
                    <a:pt x="2901" y="4831"/>
                  </a:cubicBezTo>
                  <a:lnTo>
                    <a:pt x="2358" y="4615"/>
                  </a:lnTo>
                  <a:lnTo>
                    <a:pt x="2358" y="4427"/>
                  </a:lnTo>
                  <a:cubicBezTo>
                    <a:pt x="2627" y="4225"/>
                    <a:pt x="2791" y="3907"/>
                    <a:pt x="2791" y="3571"/>
                  </a:cubicBezTo>
                  <a:lnTo>
                    <a:pt x="2791" y="3022"/>
                  </a:lnTo>
                  <a:lnTo>
                    <a:pt x="2791" y="2979"/>
                  </a:lnTo>
                  <a:lnTo>
                    <a:pt x="3277" y="2786"/>
                  </a:lnTo>
                  <a:lnTo>
                    <a:pt x="4066" y="2786"/>
                  </a:lnTo>
                  <a:lnTo>
                    <a:pt x="4552" y="2979"/>
                  </a:lnTo>
                  <a:lnTo>
                    <a:pt x="4552" y="3022"/>
                  </a:lnTo>
                  <a:lnTo>
                    <a:pt x="4552" y="3571"/>
                  </a:lnTo>
                  <a:cubicBezTo>
                    <a:pt x="4552" y="3907"/>
                    <a:pt x="4716" y="4225"/>
                    <a:pt x="4985" y="4427"/>
                  </a:cubicBezTo>
                  <a:lnTo>
                    <a:pt x="4985" y="4615"/>
                  </a:lnTo>
                  <a:lnTo>
                    <a:pt x="4436" y="4831"/>
                  </a:lnTo>
                  <a:cubicBezTo>
                    <a:pt x="4114" y="4961"/>
                    <a:pt x="3902" y="5274"/>
                    <a:pt x="3902" y="5620"/>
                  </a:cubicBezTo>
                  <a:lnTo>
                    <a:pt x="3902" y="6915"/>
                  </a:lnTo>
                  <a:cubicBezTo>
                    <a:pt x="3902" y="7049"/>
                    <a:pt x="4003" y="7117"/>
                    <a:pt x="4104" y="7117"/>
                  </a:cubicBezTo>
                  <a:cubicBezTo>
                    <a:pt x="4205" y="7117"/>
                    <a:pt x="4307" y="7049"/>
                    <a:pt x="4307" y="6915"/>
                  </a:cubicBezTo>
                  <a:lnTo>
                    <a:pt x="4307" y="5625"/>
                  </a:lnTo>
                  <a:cubicBezTo>
                    <a:pt x="4307" y="5442"/>
                    <a:pt x="4417" y="5279"/>
                    <a:pt x="4590" y="5207"/>
                  </a:cubicBezTo>
                  <a:lnTo>
                    <a:pt x="5226" y="4952"/>
                  </a:lnTo>
                  <a:lnTo>
                    <a:pt x="6015" y="4952"/>
                  </a:lnTo>
                  <a:lnTo>
                    <a:pt x="6655" y="5207"/>
                  </a:lnTo>
                  <a:cubicBezTo>
                    <a:pt x="6823" y="5279"/>
                    <a:pt x="6934" y="5442"/>
                    <a:pt x="6934" y="5625"/>
                  </a:cubicBezTo>
                  <a:lnTo>
                    <a:pt x="6934" y="6915"/>
                  </a:lnTo>
                  <a:cubicBezTo>
                    <a:pt x="6934" y="7052"/>
                    <a:pt x="7035" y="7120"/>
                    <a:pt x="7136" y="7120"/>
                  </a:cubicBezTo>
                  <a:cubicBezTo>
                    <a:pt x="7237" y="7120"/>
                    <a:pt x="7338" y="7052"/>
                    <a:pt x="7338" y="6915"/>
                  </a:cubicBezTo>
                  <a:lnTo>
                    <a:pt x="7338" y="5625"/>
                  </a:lnTo>
                  <a:cubicBezTo>
                    <a:pt x="7343" y="5274"/>
                    <a:pt x="7126" y="4961"/>
                    <a:pt x="6804" y="4831"/>
                  </a:cubicBezTo>
                  <a:lnTo>
                    <a:pt x="6255" y="4615"/>
                  </a:lnTo>
                  <a:lnTo>
                    <a:pt x="6255" y="4427"/>
                  </a:lnTo>
                  <a:cubicBezTo>
                    <a:pt x="6530" y="4225"/>
                    <a:pt x="6688" y="3907"/>
                    <a:pt x="6688" y="3571"/>
                  </a:cubicBezTo>
                  <a:lnTo>
                    <a:pt x="6688" y="3022"/>
                  </a:lnTo>
                  <a:lnTo>
                    <a:pt x="6688" y="2979"/>
                  </a:lnTo>
                  <a:lnTo>
                    <a:pt x="7179" y="2786"/>
                  </a:lnTo>
                  <a:lnTo>
                    <a:pt x="7963" y="2786"/>
                  </a:lnTo>
                  <a:lnTo>
                    <a:pt x="8454" y="2979"/>
                  </a:lnTo>
                  <a:lnTo>
                    <a:pt x="8454" y="3022"/>
                  </a:lnTo>
                  <a:lnTo>
                    <a:pt x="8454" y="3571"/>
                  </a:lnTo>
                  <a:cubicBezTo>
                    <a:pt x="8454" y="3907"/>
                    <a:pt x="8613" y="4225"/>
                    <a:pt x="8887" y="4427"/>
                  </a:cubicBezTo>
                  <a:lnTo>
                    <a:pt x="8887" y="4615"/>
                  </a:lnTo>
                  <a:lnTo>
                    <a:pt x="8339" y="4831"/>
                  </a:lnTo>
                  <a:cubicBezTo>
                    <a:pt x="8016" y="4961"/>
                    <a:pt x="7800" y="5274"/>
                    <a:pt x="7805" y="5620"/>
                  </a:cubicBezTo>
                  <a:lnTo>
                    <a:pt x="7805" y="6915"/>
                  </a:lnTo>
                  <a:cubicBezTo>
                    <a:pt x="7805" y="7049"/>
                    <a:pt x="7906" y="7117"/>
                    <a:pt x="8007" y="7117"/>
                  </a:cubicBezTo>
                  <a:cubicBezTo>
                    <a:pt x="8108" y="7117"/>
                    <a:pt x="8209" y="7049"/>
                    <a:pt x="8209" y="6915"/>
                  </a:cubicBezTo>
                  <a:lnTo>
                    <a:pt x="8209" y="5625"/>
                  </a:lnTo>
                  <a:cubicBezTo>
                    <a:pt x="8209" y="5442"/>
                    <a:pt x="8320" y="5279"/>
                    <a:pt x="8488" y="5207"/>
                  </a:cubicBezTo>
                  <a:lnTo>
                    <a:pt x="9128" y="4952"/>
                  </a:lnTo>
                  <a:lnTo>
                    <a:pt x="9917" y="4952"/>
                  </a:lnTo>
                  <a:lnTo>
                    <a:pt x="10552" y="5207"/>
                  </a:lnTo>
                  <a:cubicBezTo>
                    <a:pt x="10725" y="5279"/>
                    <a:pt x="10836" y="5442"/>
                    <a:pt x="10836" y="5625"/>
                  </a:cubicBezTo>
                  <a:lnTo>
                    <a:pt x="10836" y="6915"/>
                  </a:lnTo>
                  <a:cubicBezTo>
                    <a:pt x="10836" y="7052"/>
                    <a:pt x="10937" y="7120"/>
                    <a:pt x="11038" y="7120"/>
                  </a:cubicBezTo>
                  <a:cubicBezTo>
                    <a:pt x="11139" y="7120"/>
                    <a:pt x="11240" y="7052"/>
                    <a:pt x="11240" y="6915"/>
                  </a:cubicBezTo>
                  <a:lnTo>
                    <a:pt x="11240" y="5625"/>
                  </a:lnTo>
                  <a:cubicBezTo>
                    <a:pt x="11240" y="5274"/>
                    <a:pt x="11024" y="4956"/>
                    <a:pt x="10697" y="4831"/>
                  </a:cubicBezTo>
                  <a:lnTo>
                    <a:pt x="10148" y="4615"/>
                  </a:lnTo>
                  <a:lnTo>
                    <a:pt x="10148" y="4427"/>
                  </a:lnTo>
                  <a:cubicBezTo>
                    <a:pt x="10417" y="4225"/>
                    <a:pt x="10581" y="3907"/>
                    <a:pt x="10581" y="3571"/>
                  </a:cubicBezTo>
                  <a:lnTo>
                    <a:pt x="10581" y="3022"/>
                  </a:lnTo>
                  <a:cubicBezTo>
                    <a:pt x="10581" y="2550"/>
                    <a:pt x="10201" y="2166"/>
                    <a:pt x="9729" y="2166"/>
                  </a:cubicBezTo>
                  <a:lnTo>
                    <a:pt x="9291" y="2166"/>
                  </a:lnTo>
                  <a:cubicBezTo>
                    <a:pt x="8993" y="2170"/>
                    <a:pt x="8714" y="2329"/>
                    <a:pt x="8565" y="2589"/>
                  </a:cubicBezTo>
                  <a:lnTo>
                    <a:pt x="8204" y="2445"/>
                  </a:lnTo>
                  <a:lnTo>
                    <a:pt x="8204" y="2257"/>
                  </a:lnTo>
                  <a:cubicBezTo>
                    <a:pt x="8473" y="2055"/>
                    <a:pt x="8632" y="1737"/>
                    <a:pt x="8632" y="1400"/>
                  </a:cubicBezTo>
                  <a:lnTo>
                    <a:pt x="8632" y="857"/>
                  </a:lnTo>
                  <a:cubicBezTo>
                    <a:pt x="8632" y="385"/>
                    <a:pt x="8252" y="0"/>
                    <a:pt x="7781" y="0"/>
                  </a:cubicBezTo>
                  <a:lnTo>
                    <a:pt x="7348" y="0"/>
                  </a:lnTo>
                  <a:cubicBezTo>
                    <a:pt x="6876" y="5"/>
                    <a:pt x="6496" y="385"/>
                    <a:pt x="6496" y="857"/>
                  </a:cubicBezTo>
                  <a:lnTo>
                    <a:pt x="6496" y="1405"/>
                  </a:lnTo>
                  <a:cubicBezTo>
                    <a:pt x="6501" y="1742"/>
                    <a:pt x="6659" y="2060"/>
                    <a:pt x="6929" y="2257"/>
                  </a:cubicBezTo>
                  <a:lnTo>
                    <a:pt x="6929" y="2445"/>
                  </a:lnTo>
                  <a:lnTo>
                    <a:pt x="6568" y="2589"/>
                  </a:lnTo>
                  <a:cubicBezTo>
                    <a:pt x="6534" y="2526"/>
                    <a:pt x="6486" y="2469"/>
                    <a:pt x="6433" y="2416"/>
                  </a:cubicBezTo>
                  <a:cubicBezTo>
                    <a:pt x="6275" y="2257"/>
                    <a:pt x="6058" y="2166"/>
                    <a:pt x="5832" y="2166"/>
                  </a:cubicBezTo>
                  <a:lnTo>
                    <a:pt x="5399" y="2166"/>
                  </a:lnTo>
                  <a:cubicBezTo>
                    <a:pt x="5096" y="2170"/>
                    <a:pt x="4821" y="2329"/>
                    <a:pt x="4667" y="2589"/>
                  </a:cubicBezTo>
                  <a:lnTo>
                    <a:pt x="4307" y="2445"/>
                  </a:lnTo>
                  <a:lnTo>
                    <a:pt x="4307" y="2257"/>
                  </a:lnTo>
                  <a:cubicBezTo>
                    <a:pt x="4576" y="2055"/>
                    <a:pt x="4740" y="1737"/>
                    <a:pt x="4740" y="1400"/>
                  </a:cubicBezTo>
                  <a:lnTo>
                    <a:pt x="4740" y="857"/>
                  </a:lnTo>
                  <a:cubicBezTo>
                    <a:pt x="4740" y="385"/>
                    <a:pt x="4359" y="0"/>
                    <a:pt x="38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83"/>
            <p:cNvSpPr/>
            <p:nvPr/>
          </p:nvSpPr>
          <p:spPr>
            <a:xfrm>
              <a:off x="5900209" y="2907636"/>
              <a:ext cx="126469" cy="169744"/>
            </a:xfrm>
            <a:custGeom>
              <a:avLst/>
              <a:gdLst/>
              <a:ahLst/>
              <a:cxnLst/>
              <a:rect l="l" t="t" r="r" b="b"/>
              <a:pathLst>
                <a:path w="4822" h="6472" extrusionOk="0">
                  <a:moveTo>
                    <a:pt x="2628" y="410"/>
                  </a:moveTo>
                  <a:cubicBezTo>
                    <a:pt x="2873" y="410"/>
                    <a:pt x="3075" y="607"/>
                    <a:pt x="3075" y="857"/>
                  </a:cubicBezTo>
                  <a:lnTo>
                    <a:pt x="3075" y="1290"/>
                  </a:lnTo>
                  <a:cubicBezTo>
                    <a:pt x="3075" y="1656"/>
                    <a:pt x="2777" y="1950"/>
                    <a:pt x="2411" y="1950"/>
                  </a:cubicBezTo>
                  <a:cubicBezTo>
                    <a:pt x="2046" y="1950"/>
                    <a:pt x="1747" y="1656"/>
                    <a:pt x="1747" y="1290"/>
                  </a:cubicBezTo>
                  <a:lnTo>
                    <a:pt x="1747" y="857"/>
                  </a:lnTo>
                  <a:cubicBezTo>
                    <a:pt x="1747" y="607"/>
                    <a:pt x="1949" y="410"/>
                    <a:pt x="2195" y="410"/>
                  </a:cubicBezTo>
                  <a:close/>
                  <a:moveTo>
                    <a:pt x="2642" y="2335"/>
                  </a:moveTo>
                  <a:lnTo>
                    <a:pt x="2642" y="2455"/>
                  </a:lnTo>
                  <a:cubicBezTo>
                    <a:pt x="2642" y="2527"/>
                    <a:pt x="2662" y="2599"/>
                    <a:pt x="2695" y="2662"/>
                  </a:cubicBezTo>
                  <a:lnTo>
                    <a:pt x="2421" y="2941"/>
                  </a:lnTo>
                  <a:cubicBezTo>
                    <a:pt x="2419" y="2943"/>
                    <a:pt x="2415" y="2945"/>
                    <a:pt x="2411" y="2945"/>
                  </a:cubicBezTo>
                  <a:cubicBezTo>
                    <a:pt x="2408" y="2945"/>
                    <a:pt x="2404" y="2943"/>
                    <a:pt x="2402" y="2941"/>
                  </a:cubicBezTo>
                  <a:lnTo>
                    <a:pt x="2123" y="2662"/>
                  </a:lnTo>
                  <a:cubicBezTo>
                    <a:pt x="2161" y="2599"/>
                    <a:pt x="2180" y="2527"/>
                    <a:pt x="2185" y="2455"/>
                  </a:cubicBezTo>
                  <a:lnTo>
                    <a:pt x="2185" y="2335"/>
                  </a:lnTo>
                  <a:cubicBezTo>
                    <a:pt x="2257" y="2349"/>
                    <a:pt x="2334" y="2359"/>
                    <a:pt x="2411" y="2359"/>
                  </a:cubicBezTo>
                  <a:cubicBezTo>
                    <a:pt x="2488" y="2359"/>
                    <a:pt x="2565" y="2349"/>
                    <a:pt x="2642" y="2335"/>
                  </a:cubicBezTo>
                  <a:close/>
                  <a:moveTo>
                    <a:pt x="3027" y="2907"/>
                  </a:moveTo>
                  <a:lnTo>
                    <a:pt x="3378" y="3085"/>
                  </a:lnTo>
                  <a:cubicBezTo>
                    <a:pt x="3460" y="3124"/>
                    <a:pt x="3508" y="3201"/>
                    <a:pt x="3508" y="3292"/>
                  </a:cubicBezTo>
                  <a:lnTo>
                    <a:pt x="3508" y="3687"/>
                  </a:lnTo>
                  <a:lnTo>
                    <a:pt x="1314" y="3687"/>
                  </a:lnTo>
                  <a:lnTo>
                    <a:pt x="1314" y="3292"/>
                  </a:lnTo>
                  <a:cubicBezTo>
                    <a:pt x="1314" y="3201"/>
                    <a:pt x="1362" y="3124"/>
                    <a:pt x="1439" y="3085"/>
                  </a:cubicBezTo>
                  <a:lnTo>
                    <a:pt x="1795" y="2907"/>
                  </a:lnTo>
                  <a:lnTo>
                    <a:pt x="2113" y="3230"/>
                  </a:lnTo>
                  <a:cubicBezTo>
                    <a:pt x="2195" y="3311"/>
                    <a:pt x="2302" y="3352"/>
                    <a:pt x="2409" y="3352"/>
                  </a:cubicBezTo>
                  <a:cubicBezTo>
                    <a:pt x="2516" y="3352"/>
                    <a:pt x="2623" y="3311"/>
                    <a:pt x="2705" y="3230"/>
                  </a:cubicBezTo>
                  <a:lnTo>
                    <a:pt x="3027" y="2907"/>
                  </a:lnTo>
                  <a:close/>
                  <a:moveTo>
                    <a:pt x="4249" y="4091"/>
                  </a:moveTo>
                  <a:lnTo>
                    <a:pt x="4018" y="4553"/>
                  </a:lnTo>
                  <a:lnTo>
                    <a:pt x="804" y="4553"/>
                  </a:lnTo>
                  <a:lnTo>
                    <a:pt x="573" y="4091"/>
                  </a:lnTo>
                  <a:close/>
                  <a:moveTo>
                    <a:pt x="2195" y="1"/>
                  </a:moveTo>
                  <a:cubicBezTo>
                    <a:pt x="1723" y="1"/>
                    <a:pt x="1338" y="381"/>
                    <a:pt x="1343" y="857"/>
                  </a:cubicBezTo>
                  <a:lnTo>
                    <a:pt x="1343" y="1290"/>
                  </a:lnTo>
                  <a:cubicBezTo>
                    <a:pt x="1343" y="1627"/>
                    <a:pt x="1502" y="1945"/>
                    <a:pt x="1776" y="2147"/>
                  </a:cubicBezTo>
                  <a:lnTo>
                    <a:pt x="1776" y="2157"/>
                  </a:lnTo>
                  <a:lnTo>
                    <a:pt x="1776" y="2455"/>
                  </a:lnTo>
                  <a:cubicBezTo>
                    <a:pt x="1776" y="2460"/>
                    <a:pt x="1771" y="2465"/>
                    <a:pt x="1767" y="2469"/>
                  </a:cubicBezTo>
                  <a:lnTo>
                    <a:pt x="1261" y="2720"/>
                  </a:lnTo>
                  <a:cubicBezTo>
                    <a:pt x="1045" y="2825"/>
                    <a:pt x="905" y="3047"/>
                    <a:pt x="910" y="3287"/>
                  </a:cubicBezTo>
                  <a:lnTo>
                    <a:pt x="910" y="3687"/>
                  </a:lnTo>
                  <a:lnTo>
                    <a:pt x="246" y="3687"/>
                  </a:lnTo>
                  <a:cubicBezTo>
                    <a:pt x="97" y="3687"/>
                    <a:pt x="1" y="3845"/>
                    <a:pt x="68" y="3980"/>
                  </a:cubicBezTo>
                  <a:lnTo>
                    <a:pt x="501" y="4842"/>
                  </a:lnTo>
                  <a:cubicBezTo>
                    <a:pt x="535" y="4909"/>
                    <a:pt x="602" y="4952"/>
                    <a:pt x="679" y="4957"/>
                  </a:cubicBezTo>
                  <a:lnTo>
                    <a:pt x="910" y="4957"/>
                  </a:lnTo>
                  <a:lnTo>
                    <a:pt x="910" y="6266"/>
                  </a:lnTo>
                  <a:cubicBezTo>
                    <a:pt x="910" y="6403"/>
                    <a:pt x="1011" y="6471"/>
                    <a:pt x="1112" y="6471"/>
                  </a:cubicBezTo>
                  <a:cubicBezTo>
                    <a:pt x="1213" y="6471"/>
                    <a:pt x="1314" y="6403"/>
                    <a:pt x="1314" y="6266"/>
                  </a:cubicBezTo>
                  <a:lnTo>
                    <a:pt x="1314" y="4957"/>
                  </a:lnTo>
                  <a:lnTo>
                    <a:pt x="3508" y="4957"/>
                  </a:lnTo>
                  <a:lnTo>
                    <a:pt x="3508" y="6266"/>
                  </a:lnTo>
                  <a:cubicBezTo>
                    <a:pt x="3508" y="6403"/>
                    <a:pt x="3609" y="6471"/>
                    <a:pt x="3710" y="6471"/>
                  </a:cubicBezTo>
                  <a:cubicBezTo>
                    <a:pt x="3812" y="6471"/>
                    <a:pt x="3913" y="6403"/>
                    <a:pt x="3913" y="6266"/>
                  </a:cubicBezTo>
                  <a:lnTo>
                    <a:pt x="3913" y="4957"/>
                  </a:lnTo>
                  <a:lnTo>
                    <a:pt x="4144" y="4957"/>
                  </a:lnTo>
                  <a:cubicBezTo>
                    <a:pt x="4221" y="4952"/>
                    <a:pt x="4288" y="4909"/>
                    <a:pt x="4322" y="4842"/>
                  </a:cubicBezTo>
                  <a:lnTo>
                    <a:pt x="4755" y="3975"/>
                  </a:lnTo>
                  <a:cubicBezTo>
                    <a:pt x="4822" y="3841"/>
                    <a:pt x="4726" y="3687"/>
                    <a:pt x="4577" y="3682"/>
                  </a:cubicBezTo>
                  <a:lnTo>
                    <a:pt x="3913" y="3682"/>
                  </a:lnTo>
                  <a:lnTo>
                    <a:pt x="3913" y="3287"/>
                  </a:lnTo>
                  <a:cubicBezTo>
                    <a:pt x="3913" y="3047"/>
                    <a:pt x="3778" y="2825"/>
                    <a:pt x="3561" y="2720"/>
                  </a:cubicBezTo>
                  <a:lnTo>
                    <a:pt x="3056" y="2465"/>
                  </a:lnTo>
                  <a:cubicBezTo>
                    <a:pt x="3051" y="2465"/>
                    <a:pt x="3046" y="2460"/>
                    <a:pt x="3046" y="2455"/>
                  </a:cubicBezTo>
                  <a:lnTo>
                    <a:pt x="3046" y="2152"/>
                  </a:lnTo>
                  <a:lnTo>
                    <a:pt x="3046" y="2147"/>
                  </a:lnTo>
                  <a:cubicBezTo>
                    <a:pt x="3321" y="1945"/>
                    <a:pt x="3480" y="1627"/>
                    <a:pt x="3480" y="1286"/>
                  </a:cubicBezTo>
                  <a:lnTo>
                    <a:pt x="3480" y="853"/>
                  </a:lnTo>
                  <a:cubicBezTo>
                    <a:pt x="3480" y="381"/>
                    <a:pt x="3099" y="1"/>
                    <a:pt x="2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83"/>
            <p:cNvSpPr/>
            <p:nvPr/>
          </p:nvSpPr>
          <p:spPr>
            <a:xfrm>
              <a:off x="5945006" y="3049631"/>
              <a:ext cx="36876" cy="10753"/>
            </a:xfrm>
            <a:custGeom>
              <a:avLst/>
              <a:gdLst/>
              <a:ahLst/>
              <a:cxnLst/>
              <a:rect l="l" t="t" r="r" b="b"/>
              <a:pathLst>
                <a:path w="1406" h="410" extrusionOk="0">
                  <a:moveTo>
                    <a:pt x="270" y="0"/>
                  </a:moveTo>
                  <a:cubicBezTo>
                    <a:pt x="1" y="0"/>
                    <a:pt x="1" y="409"/>
                    <a:pt x="270" y="409"/>
                  </a:cubicBezTo>
                  <a:lnTo>
                    <a:pt x="1136" y="409"/>
                  </a:lnTo>
                  <a:cubicBezTo>
                    <a:pt x="1406" y="409"/>
                    <a:pt x="1406" y="0"/>
                    <a:pt x="11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5" name="Google Shape;16715;p83"/>
          <p:cNvGrpSpPr/>
          <p:nvPr/>
        </p:nvGrpSpPr>
        <p:grpSpPr>
          <a:xfrm>
            <a:off x="6220132" y="2771398"/>
            <a:ext cx="362726" cy="266183"/>
            <a:chOff x="6220132" y="2955973"/>
            <a:chExt cx="362726" cy="266183"/>
          </a:xfrm>
        </p:grpSpPr>
        <p:sp>
          <p:nvSpPr>
            <p:cNvPr id="16716" name="Google Shape;16716;p83"/>
            <p:cNvSpPr/>
            <p:nvPr/>
          </p:nvSpPr>
          <p:spPr>
            <a:xfrm>
              <a:off x="6242478" y="2961271"/>
              <a:ext cx="318035" cy="232874"/>
            </a:xfrm>
            <a:custGeom>
              <a:avLst/>
              <a:gdLst/>
              <a:ahLst/>
              <a:cxnLst/>
              <a:rect l="l" t="t" r="r" b="b"/>
              <a:pathLst>
                <a:path w="12126" h="8879" extrusionOk="0">
                  <a:moveTo>
                    <a:pt x="433" y="1"/>
                  </a:moveTo>
                  <a:cubicBezTo>
                    <a:pt x="193" y="1"/>
                    <a:pt x="0" y="193"/>
                    <a:pt x="0" y="434"/>
                  </a:cubicBezTo>
                  <a:lnTo>
                    <a:pt x="0" y="8879"/>
                  </a:lnTo>
                  <a:lnTo>
                    <a:pt x="12126" y="8879"/>
                  </a:lnTo>
                  <a:lnTo>
                    <a:pt x="12126" y="434"/>
                  </a:lnTo>
                  <a:cubicBezTo>
                    <a:pt x="12126" y="193"/>
                    <a:pt x="11933" y="1"/>
                    <a:pt x="1169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83"/>
            <p:cNvSpPr/>
            <p:nvPr/>
          </p:nvSpPr>
          <p:spPr>
            <a:xfrm>
              <a:off x="6265191" y="2984010"/>
              <a:ext cx="272609" cy="181730"/>
            </a:xfrm>
            <a:custGeom>
              <a:avLst/>
              <a:gdLst/>
              <a:ahLst/>
              <a:cxnLst/>
              <a:rect l="l" t="t" r="r" b="b"/>
              <a:pathLst>
                <a:path w="10394" h="6929" extrusionOk="0">
                  <a:moveTo>
                    <a:pt x="0" y="0"/>
                  </a:moveTo>
                  <a:lnTo>
                    <a:pt x="0" y="6929"/>
                  </a:lnTo>
                  <a:lnTo>
                    <a:pt x="10394" y="6929"/>
                  </a:lnTo>
                  <a:lnTo>
                    <a:pt x="103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83"/>
            <p:cNvSpPr/>
            <p:nvPr/>
          </p:nvSpPr>
          <p:spPr>
            <a:xfrm>
              <a:off x="6265191" y="3131645"/>
              <a:ext cx="159017" cy="34096"/>
            </a:xfrm>
            <a:custGeom>
              <a:avLst/>
              <a:gdLst/>
              <a:ahLst/>
              <a:cxnLst/>
              <a:rect l="l" t="t" r="r" b="b"/>
              <a:pathLst>
                <a:path w="6063" h="1300" extrusionOk="0">
                  <a:moveTo>
                    <a:pt x="0" y="1"/>
                  </a:moveTo>
                  <a:lnTo>
                    <a:pt x="0" y="1300"/>
                  </a:lnTo>
                  <a:lnTo>
                    <a:pt x="6063" y="1300"/>
                  </a:lnTo>
                  <a:lnTo>
                    <a:pt x="6063" y="1"/>
                  </a:ln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83"/>
            <p:cNvSpPr/>
            <p:nvPr/>
          </p:nvSpPr>
          <p:spPr>
            <a:xfrm>
              <a:off x="6304926" y="3063506"/>
              <a:ext cx="79548" cy="79522"/>
            </a:xfrm>
            <a:custGeom>
              <a:avLst/>
              <a:gdLst/>
              <a:ahLst/>
              <a:cxnLst/>
              <a:rect l="l" t="t" r="r" b="b"/>
              <a:pathLst>
                <a:path w="3033" h="3032" extrusionOk="0">
                  <a:moveTo>
                    <a:pt x="1084" y="0"/>
                  </a:moveTo>
                  <a:lnTo>
                    <a:pt x="1084" y="299"/>
                  </a:lnTo>
                  <a:cubicBezTo>
                    <a:pt x="1084" y="381"/>
                    <a:pt x="1035" y="458"/>
                    <a:pt x="963" y="491"/>
                  </a:cubicBezTo>
                  <a:lnTo>
                    <a:pt x="415" y="708"/>
                  </a:lnTo>
                  <a:cubicBezTo>
                    <a:pt x="164" y="804"/>
                    <a:pt x="1" y="1045"/>
                    <a:pt x="1" y="1309"/>
                  </a:cubicBezTo>
                  <a:lnTo>
                    <a:pt x="1" y="2599"/>
                  </a:lnTo>
                  <a:cubicBezTo>
                    <a:pt x="1" y="2839"/>
                    <a:pt x="193" y="3032"/>
                    <a:pt x="434" y="3032"/>
                  </a:cubicBezTo>
                  <a:lnTo>
                    <a:pt x="2599" y="3032"/>
                  </a:lnTo>
                  <a:cubicBezTo>
                    <a:pt x="2840" y="3032"/>
                    <a:pt x="3032" y="2839"/>
                    <a:pt x="3032" y="2599"/>
                  </a:cubicBezTo>
                  <a:lnTo>
                    <a:pt x="3032" y="1309"/>
                  </a:lnTo>
                  <a:cubicBezTo>
                    <a:pt x="3032" y="1045"/>
                    <a:pt x="2869" y="804"/>
                    <a:pt x="2618" y="708"/>
                  </a:cubicBezTo>
                  <a:lnTo>
                    <a:pt x="2070" y="491"/>
                  </a:lnTo>
                  <a:cubicBezTo>
                    <a:pt x="1998" y="458"/>
                    <a:pt x="1950" y="381"/>
                    <a:pt x="1950" y="299"/>
                  </a:cubicBezTo>
                  <a:lnTo>
                    <a:pt x="1950"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83"/>
            <p:cNvSpPr/>
            <p:nvPr/>
          </p:nvSpPr>
          <p:spPr>
            <a:xfrm>
              <a:off x="6424182" y="2984010"/>
              <a:ext cx="113618" cy="90878"/>
            </a:xfrm>
            <a:custGeom>
              <a:avLst/>
              <a:gdLst/>
              <a:ahLst/>
              <a:cxnLst/>
              <a:rect l="l" t="t" r="r" b="b"/>
              <a:pathLst>
                <a:path w="4332" h="3465" extrusionOk="0">
                  <a:moveTo>
                    <a:pt x="1" y="0"/>
                  </a:moveTo>
                  <a:lnTo>
                    <a:pt x="1" y="3464"/>
                  </a:lnTo>
                  <a:lnTo>
                    <a:pt x="4332" y="3464"/>
                  </a:lnTo>
                  <a:lnTo>
                    <a:pt x="4332" y="0"/>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83"/>
            <p:cNvSpPr/>
            <p:nvPr/>
          </p:nvSpPr>
          <p:spPr>
            <a:xfrm>
              <a:off x="6424182" y="3074862"/>
              <a:ext cx="113618" cy="90878"/>
            </a:xfrm>
            <a:custGeom>
              <a:avLst/>
              <a:gdLst/>
              <a:ahLst/>
              <a:cxnLst/>
              <a:rect l="l" t="t" r="r" b="b"/>
              <a:pathLst>
                <a:path w="4332" h="3465" extrusionOk="0">
                  <a:moveTo>
                    <a:pt x="1" y="0"/>
                  </a:moveTo>
                  <a:lnTo>
                    <a:pt x="1" y="3465"/>
                  </a:lnTo>
                  <a:lnTo>
                    <a:pt x="4332" y="3465"/>
                  </a:lnTo>
                  <a:lnTo>
                    <a:pt x="433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83"/>
            <p:cNvSpPr/>
            <p:nvPr/>
          </p:nvSpPr>
          <p:spPr>
            <a:xfrm>
              <a:off x="6225430" y="3188454"/>
              <a:ext cx="352130" cy="28404"/>
            </a:xfrm>
            <a:custGeom>
              <a:avLst/>
              <a:gdLst/>
              <a:ahLst/>
              <a:cxnLst/>
              <a:rect l="l" t="t" r="r" b="b"/>
              <a:pathLst>
                <a:path w="13426" h="1083" extrusionOk="0">
                  <a:moveTo>
                    <a:pt x="217" y="0"/>
                  </a:moveTo>
                  <a:cubicBezTo>
                    <a:pt x="97" y="0"/>
                    <a:pt x="0" y="96"/>
                    <a:pt x="0" y="217"/>
                  </a:cubicBezTo>
                  <a:lnTo>
                    <a:pt x="0" y="650"/>
                  </a:lnTo>
                  <a:cubicBezTo>
                    <a:pt x="0" y="890"/>
                    <a:pt x="193" y="1083"/>
                    <a:pt x="434" y="1083"/>
                  </a:cubicBezTo>
                  <a:lnTo>
                    <a:pt x="12992" y="1083"/>
                  </a:lnTo>
                  <a:cubicBezTo>
                    <a:pt x="13233" y="1083"/>
                    <a:pt x="13425" y="890"/>
                    <a:pt x="13425" y="650"/>
                  </a:cubicBezTo>
                  <a:lnTo>
                    <a:pt x="13425" y="217"/>
                  </a:lnTo>
                  <a:cubicBezTo>
                    <a:pt x="13425" y="96"/>
                    <a:pt x="13329" y="0"/>
                    <a:pt x="13209" y="0"/>
                  </a:cubicBez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83"/>
            <p:cNvSpPr/>
            <p:nvPr/>
          </p:nvSpPr>
          <p:spPr>
            <a:xfrm>
              <a:off x="6367400" y="3188454"/>
              <a:ext cx="68192" cy="17048"/>
            </a:xfrm>
            <a:custGeom>
              <a:avLst/>
              <a:gdLst/>
              <a:ahLst/>
              <a:cxnLst/>
              <a:rect l="l" t="t" r="r" b="b"/>
              <a:pathLst>
                <a:path w="2600" h="650" extrusionOk="0">
                  <a:moveTo>
                    <a:pt x="1" y="0"/>
                  </a:moveTo>
                  <a:lnTo>
                    <a:pt x="304" y="457"/>
                  </a:lnTo>
                  <a:cubicBezTo>
                    <a:pt x="386" y="577"/>
                    <a:pt x="520" y="650"/>
                    <a:pt x="665" y="650"/>
                  </a:cubicBezTo>
                  <a:lnTo>
                    <a:pt x="1935" y="650"/>
                  </a:lnTo>
                  <a:cubicBezTo>
                    <a:pt x="2079" y="650"/>
                    <a:pt x="2214" y="577"/>
                    <a:pt x="2291" y="457"/>
                  </a:cubicBezTo>
                  <a:lnTo>
                    <a:pt x="2599" y="0"/>
                  </a:lnTo>
                  <a:close/>
                </a:path>
              </a:pathLst>
            </a:custGeom>
            <a:solidFill>
              <a:srgbClr val="BDC6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83"/>
            <p:cNvSpPr/>
            <p:nvPr/>
          </p:nvSpPr>
          <p:spPr>
            <a:xfrm>
              <a:off x="6446921" y="3052149"/>
              <a:ext cx="68165" cy="22739"/>
            </a:xfrm>
            <a:custGeom>
              <a:avLst/>
              <a:gdLst/>
              <a:ahLst/>
              <a:cxnLst/>
              <a:rect l="l" t="t" r="r" b="b"/>
              <a:pathLst>
                <a:path w="2599" h="867" extrusionOk="0">
                  <a:moveTo>
                    <a:pt x="780" y="0"/>
                  </a:moveTo>
                  <a:lnTo>
                    <a:pt x="356" y="121"/>
                  </a:lnTo>
                  <a:cubicBezTo>
                    <a:pt x="144" y="178"/>
                    <a:pt x="0" y="347"/>
                    <a:pt x="0" y="530"/>
                  </a:cubicBezTo>
                  <a:lnTo>
                    <a:pt x="0" y="866"/>
                  </a:lnTo>
                  <a:lnTo>
                    <a:pt x="2598" y="866"/>
                  </a:lnTo>
                  <a:lnTo>
                    <a:pt x="2598" y="530"/>
                  </a:lnTo>
                  <a:cubicBezTo>
                    <a:pt x="2598" y="347"/>
                    <a:pt x="2454" y="178"/>
                    <a:pt x="2242" y="121"/>
                  </a:cubicBezTo>
                  <a:lnTo>
                    <a:pt x="1819" y="0"/>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83"/>
            <p:cNvSpPr/>
            <p:nvPr/>
          </p:nvSpPr>
          <p:spPr>
            <a:xfrm>
              <a:off x="6469634" y="3035101"/>
              <a:ext cx="22739" cy="28431"/>
            </a:xfrm>
            <a:custGeom>
              <a:avLst/>
              <a:gdLst/>
              <a:ahLst/>
              <a:cxnLst/>
              <a:rect l="l" t="t" r="r" b="b"/>
              <a:pathLst>
                <a:path w="867" h="1084" extrusionOk="0">
                  <a:moveTo>
                    <a:pt x="0" y="1"/>
                  </a:moveTo>
                  <a:lnTo>
                    <a:pt x="0" y="650"/>
                  </a:lnTo>
                  <a:cubicBezTo>
                    <a:pt x="0" y="891"/>
                    <a:pt x="193" y="1083"/>
                    <a:pt x="433" y="1083"/>
                  </a:cubicBezTo>
                  <a:cubicBezTo>
                    <a:pt x="674" y="1083"/>
                    <a:pt x="866" y="891"/>
                    <a:pt x="866" y="650"/>
                  </a:cubicBezTo>
                  <a:lnTo>
                    <a:pt x="86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83"/>
            <p:cNvSpPr/>
            <p:nvPr/>
          </p:nvSpPr>
          <p:spPr>
            <a:xfrm>
              <a:off x="6463943" y="3006723"/>
              <a:ext cx="34096" cy="39761"/>
            </a:xfrm>
            <a:custGeom>
              <a:avLst/>
              <a:gdLst/>
              <a:ahLst/>
              <a:cxnLst/>
              <a:rect l="l" t="t" r="r" b="b"/>
              <a:pathLst>
                <a:path w="1300" h="1516" extrusionOk="0">
                  <a:moveTo>
                    <a:pt x="434" y="0"/>
                  </a:moveTo>
                  <a:cubicBezTo>
                    <a:pt x="193" y="0"/>
                    <a:pt x="1" y="193"/>
                    <a:pt x="1" y="433"/>
                  </a:cubicBezTo>
                  <a:lnTo>
                    <a:pt x="1" y="866"/>
                  </a:lnTo>
                  <a:cubicBezTo>
                    <a:pt x="1" y="1222"/>
                    <a:pt x="289" y="1516"/>
                    <a:pt x="650" y="1516"/>
                  </a:cubicBezTo>
                  <a:cubicBezTo>
                    <a:pt x="1011" y="1516"/>
                    <a:pt x="1300" y="1222"/>
                    <a:pt x="1300" y="866"/>
                  </a:cubicBezTo>
                  <a:lnTo>
                    <a:pt x="1300" y="433"/>
                  </a:lnTo>
                  <a:cubicBezTo>
                    <a:pt x="1300" y="193"/>
                    <a:pt x="1107" y="0"/>
                    <a:pt x="86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83"/>
            <p:cNvSpPr/>
            <p:nvPr/>
          </p:nvSpPr>
          <p:spPr>
            <a:xfrm>
              <a:off x="6463838" y="3006723"/>
              <a:ext cx="22844" cy="39813"/>
            </a:xfrm>
            <a:custGeom>
              <a:avLst/>
              <a:gdLst/>
              <a:ahLst/>
              <a:cxnLst/>
              <a:rect l="l" t="t" r="r" b="b"/>
              <a:pathLst>
                <a:path w="871" h="1518" extrusionOk="0">
                  <a:moveTo>
                    <a:pt x="438" y="0"/>
                  </a:moveTo>
                  <a:cubicBezTo>
                    <a:pt x="197" y="0"/>
                    <a:pt x="5" y="193"/>
                    <a:pt x="5" y="433"/>
                  </a:cubicBezTo>
                  <a:lnTo>
                    <a:pt x="5" y="866"/>
                  </a:lnTo>
                  <a:cubicBezTo>
                    <a:pt x="1" y="1239"/>
                    <a:pt x="304" y="1517"/>
                    <a:pt x="648" y="1517"/>
                  </a:cubicBezTo>
                  <a:cubicBezTo>
                    <a:pt x="721" y="1517"/>
                    <a:pt x="796" y="1504"/>
                    <a:pt x="871" y="1477"/>
                  </a:cubicBezTo>
                  <a:cubicBezTo>
                    <a:pt x="611" y="1386"/>
                    <a:pt x="438" y="1141"/>
                    <a:pt x="438" y="866"/>
                  </a:cubicBezTo>
                  <a:lnTo>
                    <a:pt x="438" y="433"/>
                  </a:lnTo>
                  <a:cubicBezTo>
                    <a:pt x="438" y="193"/>
                    <a:pt x="630" y="0"/>
                    <a:pt x="87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83"/>
            <p:cNvSpPr/>
            <p:nvPr/>
          </p:nvSpPr>
          <p:spPr>
            <a:xfrm>
              <a:off x="6463943" y="3006723"/>
              <a:ext cx="34096" cy="16917"/>
            </a:xfrm>
            <a:custGeom>
              <a:avLst/>
              <a:gdLst/>
              <a:ahLst/>
              <a:cxnLst/>
              <a:rect l="l" t="t" r="r" b="b"/>
              <a:pathLst>
                <a:path w="1300" h="645" extrusionOk="0">
                  <a:moveTo>
                    <a:pt x="434" y="0"/>
                  </a:moveTo>
                  <a:cubicBezTo>
                    <a:pt x="193" y="0"/>
                    <a:pt x="1" y="193"/>
                    <a:pt x="1" y="433"/>
                  </a:cubicBezTo>
                  <a:cubicBezTo>
                    <a:pt x="424" y="558"/>
                    <a:pt x="862" y="630"/>
                    <a:pt x="1300" y="645"/>
                  </a:cubicBezTo>
                  <a:lnTo>
                    <a:pt x="1300" y="433"/>
                  </a:lnTo>
                  <a:cubicBezTo>
                    <a:pt x="1300" y="193"/>
                    <a:pt x="1107" y="0"/>
                    <a:pt x="86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83"/>
            <p:cNvSpPr/>
            <p:nvPr/>
          </p:nvSpPr>
          <p:spPr>
            <a:xfrm>
              <a:off x="6463943" y="3006723"/>
              <a:ext cx="22739" cy="14163"/>
            </a:xfrm>
            <a:custGeom>
              <a:avLst/>
              <a:gdLst/>
              <a:ahLst/>
              <a:cxnLst/>
              <a:rect l="l" t="t" r="r" b="b"/>
              <a:pathLst>
                <a:path w="867" h="540" extrusionOk="0">
                  <a:moveTo>
                    <a:pt x="434" y="0"/>
                  </a:moveTo>
                  <a:cubicBezTo>
                    <a:pt x="193" y="0"/>
                    <a:pt x="1" y="193"/>
                    <a:pt x="1" y="433"/>
                  </a:cubicBezTo>
                  <a:cubicBezTo>
                    <a:pt x="145" y="476"/>
                    <a:pt x="289" y="515"/>
                    <a:pt x="434" y="539"/>
                  </a:cubicBezTo>
                  <a:lnTo>
                    <a:pt x="434" y="433"/>
                  </a:lnTo>
                  <a:cubicBezTo>
                    <a:pt x="434" y="193"/>
                    <a:pt x="626" y="0"/>
                    <a:pt x="86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83"/>
            <p:cNvSpPr/>
            <p:nvPr/>
          </p:nvSpPr>
          <p:spPr>
            <a:xfrm>
              <a:off x="6446921" y="3143001"/>
              <a:ext cx="68165" cy="22739"/>
            </a:xfrm>
            <a:custGeom>
              <a:avLst/>
              <a:gdLst/>
              <a:ahLst/>
              <a:cxnLst/>
              <a:rect l="l" t="t" r="r" b="b"/>
              <a:pathLst>
                <a:path w="2599" h="867" extrusionOk="0">
                  <a:moveTo>
                    <a:pt x="780" y="1"/>
                  </a:moveTo>
                  <a:lnTo>
                    <a:pt x="356" y="121"/>
                  </a:lnTo>
                  <a:cubicBezTo>
                    <a:pt x="144" y="179"/>
                    <a:pt x="0" y="347"/>
                    <a:pt x="0" y="530"/>
                  </a:cubicBezTo>
                  <a:lnTo>
                    <a:pt x="0" y="867"/>
                  </a:lnTo>
                  <a:lnTo>
                    <a:pt x="2598" y="867"/>
                  </a:lnTo>
                  <a:lnTo>
                    <a:pt x="2598" y="530"/>
                  </a:lnTo>
                  <a:cubicBezTo>
                    <a:pt x="2598" y="347"/>
                    <a:pt x="2454" y="179"/>
                    <a:pt x="2242" y="121"/>
                  </a:cubicBezTo>
                  <a:lnTo>
                    <a:pt x="181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83"/>
            <p:cNvSpPr/>
            <p:nvPr/>
          </p:nvSpPr>
          <p:spPr>
            <a:xfrm>
              <a:off x="6469634" y="3125980"/>
              <a:ext cx="22739" cy="28404"/>
            </a:xfrm>
            <a:custGeom>
              <a:avLst/>
              <a:gdLst/>
              <a:ahLst/>
              <a:cxnLst/>
              <a:rect l="l" t="t" r="r" b="b"/>
              <a:pathLst>
                <a:path w="867" h="1083" extrusionOk="0">
                  <a:moveTo>
                    <a:pt x="0" y="0"/>
                  </a:moveTo>
                  <a:lnTo>
                    <a:pt x="0" y="650"/>
                  </a:lnTo>
                  <a:cubicBezTo>
                    <a:pt x="0" y="890"/>
                    <a:pt x="193" y="1083"/>
                    <a:pt x="433" y="1083"/>
                  </a:cubicBezTo>
                  <a:cubicBezTo>
                    <a:pt x="674" y="1083"/>
                    <a:pt x="866" y="890"/>
                    <a:pt x="866" y="650"/>
                  </a:cubicBezTo>
                  <a:lnTo>
                    <a:pt x="86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83"/>
            <p:cNvSpPr/>
            <p:nvPr/>
          </p:nvSpPr>
          <p:spPr>
            <a:xfrm>
              <a:off x="6463943" y="3097575"/>
              <a:ext cx="34096" cy="39787"/>
            </a:xfrm>
            <a:custGeom>
              <a:avLst/>
              <a:gdLst/>
              <a:ahLst/>
              <a:cxnLst/>
              <a:rect l="l" t="t" r="r" b="b"/>
              <a:pathLst>
                <a:path w="1300" h="1517" extrusionOk="0">
                  <a:moveTo>
                    <a:pt x="434" y="1"/>
                  </a:moveTo>
                  <a:cubicBezTo>
                    <a:pt x="193" y="1"/>
                    <a:pt x="1" y="193"/>
                    <a:pt x="1" y="434"/>
                  </a:cubicBezTo>
                  <a:lnTo>
                    <a:pt x="1" y="867"/>
                  </a:lnTo>
                  <a:cubicBezTo>
                    <a:pt x="1" y="1223"/>
                    <a:pt x="289" y="1516"/>
                    <a:pt x="650" y="1516"/>
                  </a:cubicBezTo>
                  <a:cubicBezTo>
                    <a:pt x="1011" y="1516"/>
                    <a:pt x="1300" y="1223"/>
                    <a:pt x="1300" y="867"/>
                  </a:cubicBezTo>
                  <a:lnTo>
                    <a:pt x="1300" y="434"/>
                  </a:lnTo>
                  <a:cubicBezTo>
                    <a:pt x="1300" y="193"/>
                    <a:pt x="1107" y="1"/>
                    <a:pt x="867"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3" name="Google Shape;16733;p83"/>
            <p:cNvSpPr/>
            <p:nvPr/>
          </p:nvSpPr>
          <p:spPr>
            <a:xfrm>
              <a:off x="6463838" y="3097575"/>
              <a:ext cx="22844" cy="39813"/>
            </a:xfrm>
            <a:custGeom>
              <a:avLst/>
              <a:gdLst/>
              <a:ahLst/>
              <a:cxnLst/>
              <a:rect l="l" t="t" r="r" b="b"/>
              <a:pathLst>
                <a:path w="871" h="1518" extrusionOk="0">
                  <a:moveTo>
                    <a:pt x="438" y="1"/>
                  </a:moveTo>
                  <a:cubicBezTo>
                    <a:pt x="197" y="1"/>
                    <a:pt x="5" y="193"/>
                    <a:pt x="5" y="434"/>
                  </a:cubicBezTo>
                  <a:lnTo>
                    <a:pt x="5" y="867"/>
                  </a:lnTo>
                  <a:cubicBezTo>
                    <a:pt x="1" y="1239"/>
                    <a:pt x="304" y="1517"/>
                    <a:pt x="648" y="1517"/>
                  </a:cubicBezTo>
                  <a:cubicBezTo>
                    <a:pt x="721" y="1517"/>
                    <a:pt x="796" y="1505"/>
                    <a:pt x="871" y="1478"/>
                  </a:cubicBezTo>
                  <a:cubicBezTo>
                    <a:pt x="611" y="1386"/>
                    <a:pt x="438" y="1141"/>
                    <a:pt x="438" y="867"/>
                  </a:cubicBezTo>
                  <a:lnTo>
                    <a:pt x="438" y="434"/>
                  </a:lnTo>
                  <a:cubicBezTo>
                    <a:pt x="438" y="193"/>
                    <a:pt x="630" y="1"/>
                    <a:pt x="871"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4" name="Google Shape;16734;p83"/>
            <p:cNvSpPr/>
            <p:nvPr/>
          </p:nvSpPr>
          <p:spPr>
            <a:xfrm>
              <a:off x="6463943" y="3097575"/>
              <a:ext cx="34096" cy="16943"/>
            </a:xfrm>
            <a:custGeom>
              <a:avLst/>
              <a:gdLst/>
              <a:ahLst/>
              <a:cxnLst/>
              <a:rect l="l" t="t" r="r" b="b"/>
              <a:pathLst>
                <a:path w="1300" h="646" extrusionOk="0">
                  <a:moveTo>
                    <a:pt x="434" y="1"/>
                  </a:moveTo>
                  <a:cubicBezTo>
                    <a:pt x="193" y="1"/>
                    <a:pt x="1" y="193"/>
                    <a:pt x="1" y="434"/>
                  </a:cubicBezTo>
                  <a:cubicBezTo>
                    <a:pt x="424" y="559"/>
                    <a:pt x="862" y="631"/>
                    <a:pt x="1300" y="645"/>
                  </a:cubicBezTo>
                  <a:lnTo>
                    <a:pt x="1300" y="434"/>
                  </a:lnTo>
                  <a:cubicBezTo>
                    <a:pt x="1300" y="193"/>
                    <a:pt x="1107" y="1"/>
                    <a:pt x="867"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83"/>
            <p:cNvSpPr/>
            <p:nvPr/>
          </p:nvSpPr>
          <p:spPr>
            <a:xfrm>
              <a:off x="6463943" y="3097575"/>
              <a:ext cx="22739" cy="14163"/>
            </a:xfrm>
            <a:custGeom>
              <a:avLst/>
              <a:gdLst/>
              <a:ahLst/>
              <a:cxnLst/>
              <a:rect l="l" t="t" r="r" b="b"/>
              <a:pathLst>
                <a:path w="867" h="540" extrusionOk="0">
                  <a:moveTo>
                    <a:pt x="434" y="1"/>
                  </a:moveTo>
                  <a:cubicBezTo>
                    <a:pt x="193" y="1"/>
                    <a:pt x="1" y="193"/>
                    <a:pt x="1" y="434"/>
                  </a:cubicBezTo>
                  <a:cubicBezTo>
                    <a:pt x="145" y="477"/>
                    <a:pt x="289" y="511"/>
                    <a:pt x="434" y="539"/>
                  </a:cubicBezTo>
                  <a:lnTo>
                    <a:pt x="434" y="434"/>
                  </a:lnTo>
                  <a:cubicBezTo>
                    <a:pt x="434" y="193"/>
                    <a:pt x="626" y="1"/>
                    <a:pt x="867"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83"/>
            <p:cNvSpPr/>
            <p:nvPr/>
          </p:nvSpPr>
          <p:spPr>
            <a:xfrm>
              <a:off x="6333330" y="3057814"/>
              <a:ext cx="22739" cy="34122"/>
            </a:xfrm>
            <a:custGeom>
              <a:avLst/>
              <a:gdLst/>
              <a:ahLst/>
              <a:cxnLst/>
              <a:rect l="l" t="t" r="r" b="b"/>
              <a:pathLst>
                <a:path w="867" h="1301" extrusionOk="0">
                  <a:moveTo>
                    <a:pt x="1" y="1"/>
                  </a:moveTo>
                  <a:lnTo>
                    <a:pt x="1" y="867"/>
                  </a:lnTo>
                  <a:cubicBezTo>
                    <a:pt x="1" y="1108"/>
                    <a:pt x="193" y="1300"/>
                    <a:pt x="434" y="1300"/>
                  </a:cubicBezTo>
                  <a:cubicBezTo>
                    <a:pt x="674" y="1300"/>
                    <a:pt x="867" y="1108"/>
                    <a:pt x="867" y="867"/>
                  </a:cubicBezTo>
                  <a:lnTo>
                    <a:pt x="86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83"/>
            <p:cNvSpPr/>
            <p:nvPr/>
          </p:nvSpPr>
          <p:spPr>
            <a:xfrm>
              <a:off x="6321974" y="3012388"/>
              <a:ext cx="45452" cy="51144"/>
            </a:xfrm>
            <a:custGeom>
              <a:avLst/>
              <a:gdLst/>
              <a:ahLst/>
              <a:cxnLst/>
              <a:rect l="l" t="t" r="r" b="b"/>
              <a:pathLst>
                <a:path w="1733" h="1950" extrusionOk="0">
                  <a:moveTo>
                    <a:pt x="650" y="1"/>
                  </a:moveTo>
                  <a:cubicBezTo>
                    <a:pt x="294" y="1"/>
                    <a:pt x="0" y="289"/>
                    <a:pt x="0" y="650"/>
                  </a:cubicBezTo>
                  <a:lnTo>
                    <a:pt x="0" y="1083"/>
                  </a:lnTo>
                  <a:cubicBezTo>
                    <a:pt x="0" y="1560"/>
                    <a:pt x="390" y="1949"/>
                    <a:pt x="867" y="1949"/>
                  </a:cubicBezTo>
                  <a:cubicBezTo>
                    <a:pt x="1348" y="1949"/>
                    <a:pt x="1733" y="1560"/>
                    <a:pt x="1733" y="1083"/>
                  </a:cubicBezTo>
                  <a:lnTo>
                    <a:pt x="1733" y="650"/>
                  </a:lnTo>
                  <a:cubicBezTo>
                    <a:pt x="1733" y="289"/>
                    <a:pt x="1444" y="1"/>
                    <a:pt x="108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83"/>
            <p:cNvSpPr/>
            <p:nvPr/>
          </p:nvSpPr>
          <p:spPr>
            <a:xfrm>
              <a:off x="6321974" y="3012388"/>
              <a:ext cx="31316" cy="51196"/>
            </a:xfrm>
            <a:custGeom>
              <a:avLst/>
              <a:gdLst/>
              <a:ahLst/>
              <a:cxnLst/>
              <a:rect l="l" t="t" r="r" b="b"/>
              <a:pathLst>
                <a:path w="1194" h="1952" extrusionOk="0">
                  <a:moveTo>
                    <a:pt x="650" y="1"/>
                  </a:moveTo>
                  <a:cubicBezTo>
                    <a:pt x="294" y="1"/>
                    <a:pt x="0" y="289"/>
                    <a:pt x="0" y="650"/>
                  </a:cubicBezTo>
                  <a:lnTo>
                    <a:pt x="0" y="1083"/>
                  </a:lnTo>
                  <a:cubicBezTo>
                    <a:pt x="0" y="1582"/>
                    <a:pt x="407" y="1951"/>
                    <a:pt x="866" y="1951"/>
                  </a:cubicBezTo>
                  <a:cubicBezTo>
                    <a:pt x="974" y="1951"/>
                    <a:pt x="1085" y="1931"/>
                    <a:pt x="1194" y="1887"/>
                  </a:cubicBezTo>
                  <a:cubicBezTo>
                    <a:pt x="867" y="1752"/>
                    <a:pt x="650" y="1435"/>
                    <a:pt x="650" y="1083"/>
                  </a:cubicBezTo>
                  <a:lnTo>
                    <a:pt x="650" y="650"/>
                  </a:lnTo>
                  <a:cubicBezTo>
                    <a:pt x="650" y="333"/>
                    <a:pt x="881" y="63"/>
                    <a:pt x="1194" y="10"/>
                  </a:cubicBezTo>
                  <a:cubicBezTo>
                    <a:pt x="1155" y="5"/>
                    <a:pt x="1122" y="1"/>
                    <a:pt x="108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83"/>
            <p:cNvSpPr/>
            <p:nvPr/>
          </p:nvSpPr>
          <p:spPr>
            <a:xfrm>
              <a:off x="6321974" y="3012388"/>
              <a:ext cx="45452" cy="22739"/>
            </a:xfrm>
            <a:custGeom>
              <a:avLst/>
              <a:gdLst/>
              <a:ahLst/>
              <a:cxnLst/>
              <a:rect l="l" t="t" r="r" b="b"/>
              <a:pathLst>
                <a:path w="1733" h="867" extrusionOk="0">
                  <a:moveTo>
                    <a:pt x="650" y="1"/>
                  </a:moveTo>
                  <a:cubicBezTo>
                    <a:pt x="294" y="1"/>
                    <a:pt x="0" y="289"/>
                    <a:pt x="0" y="650"/>
                  </a:cubicBezTo>
                  <a:cubicBezTo>
                    <a:pt x="0" y="650"/>
                    <a:pt x="650" y="867"/>
                    <a:pt x="1733" y="867"/>
                  </a:cubicBezTo>
                  <a:lnTo>
                    <a:pt x="1733" y="650"/>
                  </a:lnTo>
                  <a:cubicBezTo>
                    <a:pt x="1733" y="289"/>
                    <a:pt x="1444" y="1"/>
                    <a:pt x="108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83"/>
            <p:cNvSpPr/>
            <p:nvPr/>
          </p:nvSpPr>
          <p:spPr>
            <a:xfrm>
              <a:off x="6321974" y="3012388"/>
              <a:ext cx="31316" cy="20720"/>
            </a:xfrm>
            <a:custGeom>
              <a:avLst/>
              <a:gdLst/>
              <a:ahLst/>
              <a:cxnLst/>
              <a:rect l="l" t="t" r="r" b="b"/>
              <a:pathLst>
                <a:path w="1194" h="790" extrusionOk="0">
                  <a:moveTo>
                    <a:pt x="650" y="1"/>
                  </a:moveTo>
                  <a:cubicBezTo>
                    <a:pt x="294" y="1"/>
                    <a:pt x="0" y="289"/>
                    <a:pt x="0" y="650"/>
                  </a:cubicBezTo>
                  <a:cubicBezTo>
                    <a:pt x="212" y="713"/>
                    <a:pt x="429" y="761"/>
                    <a:pt x="650" y="790"/>
                  </a:cubicBezTo>
                  <a:lnTo>
                    <a:pt x="650" y="650"/>
                  </a:lnTo>
                  <a:cubicBezTo>
                    <a:pt x="650" y="333"/>
                    <a:pt x="881" y="63"/>
                    <a:pt x="1194" y="10"/>
                  </a:cubicBezTo>
                  <a:cubicBezTo>
                    <a:pt x="1155" y="5"/>
                    <a:pt x="1122" y="1"/>
                    <a:pt x="108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83"/>
            <p:cNvSpPr/>
            <p:nvPr/>
          </p:nvSpPr>
          <p:spPr>
            <a:xfrm>
              <a:off x="6304926" y="3087740"/>
              <a:ext cx="79548" cy="55288"/>
            </a:xfrm>
            <a:custGeom>
              <a:avLst/>
              <a:gdLst/>
              <a:ahLst/>
              <a:cxnLst/>
              <a:rect l="l" t="t" r="r" b="b"/>
              <a:pathLst>
                <a:path w="3033" h="2108" extrusionOk="0">
                  <a:moveTo>
                    <a:pt x="131" y="0"/>
                  </a:moveTo>
                  <a:cubicBezTo>
                    <a:pt x="49" y="111"/>
                    <a:pt x="1" y="250"/>
                    <a:pt x="1" y="385"/>
                  </a:cubicBezTo>
                  <a:lnTo>
                    <a:pt x="1" y="1675"/>
                  </a:lnTo>
                  <a:cubicBezTo>
                    <a:pt x="1" y="1915"/>
                    <a:pt x="198" y="2108"/>
                    <a:pt x="434" y="2108"/>
                  </a:cubicBezTo>
                  <a:lnTo>
                    <a:pt x="2599" y="2108"/>
                  </a:lnTo>
                  <a:cubicBezTo>
                    <a:pt x="2840" y="2108"/>
                    <a:pt x="3032" y="1915"/>
                    <a:pt x="3032" y="1675"/>
                  </a:cubicBezTo>
                  <a:lnTo>
                    <a:pt x="3032" y="385"/>
                  </a:lnTo>
                  <a:cubicBezTo>
                    <a:pt x="3032" y="250"/>
                    <a:pt x="2989" y="111"/>
                    <a:pt x="2907" y="0"/>
                  </a:cubicBezTo>
                  <a:lnTo>
                    <a:pt x="2166" y="592"/>
                  </a:lnTo>
                  <a:lnTo>
                    <a:pt x="2166" y="1458"/>
                  </a:lnTo>
                  <a:lnTo>
                    <a:pt x="867" y="1458"/>
                  </a:lnTo>
                  <a:lnTo>
                    <a:pt x="867" y="592"/>
                  </a:lnTo>
                  <a:lnTo>
                    <a:pt x="131"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83"/>
            <p:cNvSpPr/>
            <p:nvPr/>
          </p:nvSpPr>
          <p:spPr>
            <a:xfrm>
              <a:off x="6259998" y="2978686"/>
              <a:ext cx="283100" cy="192352"/>
            </a:xfrm>
            <a:custGeom>
              <a:avLst/>
              <a:gdLst/>
              <a:ahLst/>
              <a:cxnLst/>
              <a:rect l="l" t="t" r="r" b="b"/>
              <a:pathLst>
                <a:path w="10794" h="7334" extrusionOk="0">
                  <a:moveTo>
                    <a:pt x="3446" y="1493"/>
                  </a:moveTo>
                  <a:cubicBezTo>
                    <a:pt x="3692" y="1493"/>
                    <a:pt x="3894" y="1690"/>
                    <a:pt x="3894" y="1935"/>
                  </a:cubicBezTo>
                  <a:lnTo>
                    <a:pt x="3894" y="2368"/>
                  </a:lnTo>
                  <a:cubicBezTo>
                    <a:pt x="3894" y="2739"/>
                    <a:pt x="3595" y="3032"/>
                    <a:pt x="3230" y="3032"/>
                  </a:cubicBezTo>
                  <a:cubicBezTo>
                    <a:pt x="2864" y="3032"/>
                    <a:pt x="2566" y="2739"/>
                    <a:pt x="2566" y="2368"/>
                  </a:cubicBezTo>
                  <a:lnTo>
                    <a:pt x="2566" y="1935"/>
                  </a:lnTo>
                  <a:cubicBezTo>
                    <a:pt x="2566" y="1690"/>
                    <a:pt x="2768" y="1493"/>
                    <a:pt x="3013" y="1493"/>
                  </a:cubicBezTo>
                  <a:close/>
                  <a:moveTo>
                    <a:pt x="8643" y="1271"/>
                  </a:moveTo>
                  <a:cubicBezTo>
                    <a:pt x="8768" y="1271"/>
                    <a:pt x="8874" y="1377"/>
                    <a:pt x="8874" y="1502"/>
                  </a:cubicBezTo>
                  <a:lnTo>
                    <a:pt x="8874" y="2152"/>
                  </a:lnTo>
                  <a:cubicBezTo>
                    <a:pt x="8874" y="2234"/>
                    <a:pt x="8826" y="2311"/>
                    <a:pt x="8758" y="2349"/>
                  </a:cubicBezTo>
                  <a:cubicBezTo>
                    <a:pt x="8696" y="2388"/>
                    <a:pt x="8657" y="2455"/>
                    <a:pt x="8657" y="2527"/>
                  </a:cubicBezTo>
                  <a:lnTo>
                    <a:pt x="8657" y="2849"/>
                  </a:lnTo>
                  <a:cubicBezTo>
                    <a:pt x="8657" y="2941"/>
                    <a:pt x="8720" y="3023"/>
                    <a:pt x="8811" y="3047"/>
                  </a:cubicBezTo>
                  <a:lnTo>
                    <a:pt x="9350" y="3181"/>
                  </a:lnTo>
                  <a:cubicBezTo>
                    <a:pt x="9451" y="3206"/>
                    <a:pt x="9523" y="3297"/>
                    <a:pt x="9523" y="3403"/>
                  </a:cubicBezTo>
                  <a:lnTo>
                    <a:pt x="9523" y="3465"/>
                  </a:lnTo>
                  <a:lnTo>
                    <a:pt x="7329" y="3465"/>
                  </a:lnTo>
                  <a:lnTo>
                    <a:pt x="7329" y="3403"/>
                  </a:lnTo>
                  <a:cubicBezTo>
                    <a:pt x="7329" y="3297"/>
                    <a:pt x="7401" y="3206"/>
                    <a:pt x="7502" y="3181"/>
                  </a:cubicBezTo>
                  <a:lnTo>
                    <a:pt x="8041" y="3047"/>
                  </a:lnTo>
                  <a:cubicBezTo>
                    <a:pt x="8133" y="3023"/>
                    <a:pt x="8195" y="2941"/>
                    <a:pt x="8195" y="2849"/>
                  </a:cubicBezTo>
                  <a:lnTo>
                    <a:pt x="8195" y="2527"/>
                  </a:lnTo>
                  <a:cubicBezTo>
                    <a:pt x="8195" y="2455"/>
                    <a:pt x="8157" y="2388"/>
                    <a:pt x="8094" y="2349"/>
                  </a:cubicBezTo>
                  <a:lnTo>
                    <a:pt x="8094" y="2354"/>
                  </a:lnTo>
                  <a:cubicBezTo>
                    <a:pt x="8022" y="2311"/>
                    <a:pt x="7979" y="2234"/>
                    <a:pt x="7979" y="2152"/>
                  </a:cubicBezTo>
                  <a:lnTo>
                    <a:pt x="7979" y="1502"/>
                  </a:lnTo>
                  <a:cubicBezTo>
                    <a:pt x="7979" y="1377"/>
                    <a:pt x="8080" y="1271"/>
                    <a:pt x="8210" y="1271"/>
                  </a:cubicBezTo>
                  <a:close/>
                  <a:moveTo>
                    <a:pt x="10389" y="410"/>
                  </a:moveTo>
                  <a:lnTo>
                    <a:pt x="10389" y="3465"/>
                  </a:lnTo>
                  <a:lnTo>
                    <a:pt x="9928" y="3465"/>
                  </a:lnTo>
                  <a:lnTo>
                    <a:pt x="9928" y="3408"/>
                  </a:lnTo>
                  <a:cubicBezTo>
                    <a:pt x="9928" y="3114"/>
                    <a:pt x="9730" y="2859"/>
                    <a:pt x="9446" y="2792"/>
                  </a:cubicBezTo>
                  <a:lnTo>
                    <a:pt x="9061" y="2695"/>
                  </a:lnTo>
                  <a:lnTo>
                    <a:pt x="9061" y="2628"/>
                  </a:lnTo>
                  <a:cubicBezTo>
                    <a:pt x="9196" y="2508"/>
                    <a:pt x="9278" y="2335"/>
                    <a:pt x="9278" y="2152"/>
                  </a:cubicBezTo>
                  <a:lnTo>
                    <a:pt x="9278" y="1502"/>
                  </a:lnTo>
                  <a:cubicBezTo>
                    <a:pt x="9273" y="1151"/>
                    <a:pt x="8989" y="867"/>
                    <a:pt x="8638" y="867"/>
                  </a:cubicBezTo>
                  <a:lnTo>
                    <a:pt x="8205" y="867"/>
                  </a:lnTo>
                  <a:cubicBezTo>
                    <a:pt x="7854" y="867"/>
                    <a:pt x="7570" y="1151"/>
                    <a:pt x="7570" y="1502"/>
                  </a:cubicBezTo>
                  <a:lnTo>
                    <a:pt x="7570" y="2152"/>
                  </a:lnTo>
                  <a:cubicBezTo>
                    <a:pt x="7570" y="2335"/>
                    <a:pt x="7652" y="2508"/>
                    <a:pt x="7786" y="2628"/>
                  </a:cubicBezTo>
                  <a:lnTo>
                    <a:pt x="7786" y="2695"/>
                  </a:lnTo>
                  <a:lnTo>
                    <a:pt x="7401" y="2792"/>
                  </a:lnTo>
                  <a:cubicBezTo>
                    <a:pt x="7122" y="2859"/>
                    <a:pt x="6920" y="3114"/>
                    <a:pt x="6920" y="3408"/>
                  </a:cubicBezTo>
                  <a:lnTo>
                    <a:pt x="6920" y="3465"/>
                  </a:lnTo>
                  <a:lnTo>
                    <a:pt x="6463" y="3465"/>
                  </a:lnTo>
                  <a:lnTo>
                    <a:pt x="6463" y="410"/>
                  </a:lnTo>
                  <a:close/>
                  <a:moveTo>
                    <a:pt x="2999" y="3437"/>
                  </a:moveTo>
                  <a:lnTo>
                    <a:pt x="3461" y="3441"/>
                  </a:lnTo>
                  <a:lnTo>
                    <a:pt x="3461" y="3538"/>
                  </a:lnTo>
                  <a:cubicBezTo>
                    <a:pt x="3461" y="3610"/>
                    <a:pt x="3480" y="3682"/>
                    <a:pt x="3518" y="3744"/>
                  </a:cubicBezTo>
                  <a:lnTo>
                    <a:pt x="3239" y="4024"/>
                  </a:lnTo>
                  <a:cubicBezTo>
                    <a:pt x="3237" y="4026"/>
                    <a:pt x="3233" y="4027"/>
                    <a:pt x="3230" y="4027"/>
                  </a:cubicBezTo>
                  <a:cubicBezTo>
                    <a:pt x="3226" y="4027"/>
                    <a:pt x="3222" y="4026"/>
                    <a:pt x="3220" y="4024"/>
                  </a:cubicBezTo>
                  <a:lnTo>
                    <a:pt x="2946" y="3744"/>
                  </a:lnTo>
                  <a:cubicBezTo>
                    <a:pt x="2979" y="3682"/>
                    <a:pt x="2999" y="3610"/>
                    <a:pt x="2999" y="3538"/>
                  </a:cubicBezTo>
                  <a:lnTo>
                    <a:pt x="2999" y="3437"/>
                  </a:lnTo>
                  <a:close/>
                  <a:moveTo>
                    <a:pt x="3860" y="3980"/>
                  </a:moveTo>
                  <a:lnTo>
                    <a:pt x="4259" y="4134"/>
                  </a:lnTo>
                  <a:cubicBezTo>
                    <a:pt x="4428" y="4202"/>
                    <a:pt x="4543" y="4365"/>
                    <a:pt x="4543" y="4548"/>
                  </a:cubicBezTo>
                  <a:lnTo>
                    <a:pt x="4543" y="5838"/>
                  </a:lnTo>
                  <a:cubicBezTo>
                    <a:pt x="4543" y="5963"/>
                    <a:pt x="4442" y="6069"/>
                    <a:pt x="4312" y="6069"/>
                  </a:cubicBezTo>
                  <a:lnTo>
                    <a:pt x="3432" y="6069"/>
                  </a:lnTo>
                  <a:lnTo>
                    <a:pt x="3432" y="5823"/>
                  </a:lnTo>
                  <a:lnTo>
                    <a:pt x="3879" y="5823"/>
                  </a:lnTo>
                  <a:cubicBezTo>
                    <a:pt x="3990" y="5823"/>
                    <a:pt x="4081" y="5732"/>
                    <a:pt x="4081" y="5616"/>
                  </a:cubicBezTo>
                  <a:lnTo>
                    <a:pt x="4081" y="4967"/>
                  </a:lnTo>
                  <a:cubicBezTo>
                    <a:pt x="4081" y="4832"/>
                    <a:pt x="3980" y="4765"/>
                    <a:pt x="3879" y="4765"/>
                  </a:cubicBezTo>
                  <a:cubicBezTo>
                    <a:pt x="3778" y="4765"/>
                    <a:pt x="3677" y="4832"/>
                    <a:pt x="3677" y="4967"/>
                  </a:cubicBezTo>
                  <a:lnTo>
                    <a:pt x="3677" y="5414"/>
                  </a:lnTo>
                  <a:lnTo>
                    <a:pt x="2782" y="5414"/>
                  </a:lnTo>
                  <a:lnTo>
                    <a:pt x="2782" y="4967"/>
                  </a:lnTo>
                  <a:cubicBezTo>
                    <a:pt x="2782" y="4832"/>
                    <a:pt x="2681" y="4765"/>
                    <a:pt x="2580" y="4765"/>
                  </a:cubicBezTo>
                  <a:cubicBezTo>
                    <a:pt x="2479" y="4765"/>
                    <a:pt x="2378" y="4832"/>
                    <a:pt x="2378" y="4967"/>
                  </a:cubicBezTo>
                  <a:lnTo>
                    <a:pt x="2378" y="5616"/>
                  </a:lnTo>
                  <a:cubicBezTo>
                    <a:pt x="2378" y="5732"/>
                    <a:pt x="2469" y="5823"/>
                    <a:pt x="2580" y="5823"/>
                  </a:cubicBezTo>
                  <a:lnTo>
                    <a:pt x="3027" y="5823"/>
                  </a:lnTo>
                  <a:lnTo>
                    <a:pt x="3027" y="6064"/>
                  </a:lnTo>
                  <a:lnTo>
                    <a:pt x="2147" y="6064"/>
                  </a:lnTo>
                  <a:cubicBezTo>
                    <a:pt x="2022" y="6059"/>
                    <a:pt x="1916" y="5958"/>
                    <a:pt x="1916" y="5833"/>
                  </a:cubicBezTo>
                  <a:lnTo>
                    <a:pt x="1916" y="4548"/>
                  </a:lnTo>
                  <a:cubicBezTo>
                    <a:pt x="1916" y="4365"/>
                    <a:pt x="2031" y="4202"/>
                    <a:pt x="2205" y="4134"/>
                  </a:cubicBezTo>
                  <a:lnTo>
                    <a:pt x="2599" y="3980"/>
                  </a:lnTo>
                  <a:lnTo>
                    <a:pt x="2936" y="4312"/>
                  </a:lnTo>
                  <a:cubicBezTo>
                    <a:pt x="3018" y="4394"/>
                    <a:pt x="3125" y="4435"/>
                    <a:pt x="3232" y="4435"/>
                  </a:cubicBezTo>
                  <a:cubicBezTo>
                    <a:pt x="3339" y="4435"/>
                    <a:pt x="3446" y="4394"/>
                    <a:pt x="3528" y="4312"/>
                  </a:cubicBezTo>
                  <a:lnTo>
                    <a:pt x="3860" y="3980"/>
                  </a:lnTo>
                  <a:close/>
                  <a:moveTo>
                    <a:pt x="6054" y="6040"/>
                  </a:moveTo>
                  <a:lnTo>
                    <a:pt x="6054" y="6935"/>
                  </a:lnTo>
                  <a:lnTo>
                    <a:pt x="395" y="6935"/>
                  </a:lnTo>
                  <a:lnTo>
                    <a:pt x="400" y="6040"/>
                  </a:lnTo>
                  <a:lnTo>
                    <a:pt x="1545" y="6040"/>
                  </a:lnTo>
                  <a:cubicBezTo>
                    <a:pt x="1632" y="6299"/>
                    <a:pt x="1873" y="6473"/>
                    <a:pt x="2147" y="6473"/>
                  </a:cubicBezTo>
                  <a:lnTo>
                    <a:pt x="4312" y="6473"/>
                  </a:lnTo>
                  <a:cubicBezTo>
                    <a:pt x="4582" y="6473"/>
                    <a:pt x="4827" y="6299"/>
                    <a:pt x="4914" y="6040"/>
                  </a:cubicBezTo>
                  <a:close/>
                  <a:moveTo>
                    <a:pt x="8643" y="4740"/>
                  </a:moveTo>
                  <a:cubicBezTo>
                    <a:pt x="8768" y="4740"/>
                    <a:pt x="8874" y="4842"/>
                    <a:pt x="8874" y="4971"/>
                  </a:cubicBezTo>
                  <a:lnTo>
                    <a:pt x="8874" y="5621"/>
                  </a:lnTo>
                  <a:cubicBezTo>
                    <a:pt x="8874" y="5703"/>
                    <a:pt x="8826" y="5780"/>
                    <a:pt x="8758" y="5818"/>
                  </a:cubicBezTo>
                  <a:cubicBezTo>
                    <a:pt x="8696" y="5857"/>
                    <a:pt x="8657" y="5919"/>
                    <a:pt x="8657" y="5992"/>
                  </a:cubicBezTo>
                  <a:lnTo>
                    <a:pt x="8657" y="6319"/>
                  </a:lnTo>
                  <a:cubicBezTo>
                    <a:pt x="8657" y="6410"/>
                    <a:pt x="8720" y="6492"/>
                    <a:pt x="8811" y="6516"/>
                  </a:cubicBezTo>
                  <a:lnTo>
                    <a:pt x="9350" y="6651"/>
                  </a:lnTo>
                  <a:cubicBezTo>
                    <a:pt x="9451" y="6675"/>
                    <a:pt x="9523" y="6766"/>
                    <a:pt x="9523" y="6872"/>
                  </a:cubicBezTo>
                  <a:lnTo>
                    <a:pt x="9523" y="6935"/>
                  </a:lnTo>
                  <a:lnTo>
                    <a:pt x="7329" y="6935"/>
                  </a:lnTo>
                  <a:lnTo>
                    <a:pt x="7329" y="6872"/>
                  </a:lnTo>
                  <a:cubicBezTo>
                    <a:pt x="7329" y="6766"/>
                    <a:pt x="7401" y="6675"/>
                    <a:pt x="7502" y="6651"/>
                  </a:cubicBezTo>
                  <a:lnTo>
                    <a:pt x="8041" y="6516"/>
                  </a:lnTo>
                  <a:cubicBezTo>
                    <a:pt x="8133" y="6492"/>
                    <a:pt x="8195" y="6410"/>
                    <a:pt x="8195" y="6319"/>
                  </a:cubicBezTo>
                  <a:lnTo>
                    <a:pt x="8195" y="5992"/>
                  </a:lnTo>
                  <a:cubicBezTo>
                    <a:pt x="8195" y="5919"/>
                    <a:pt x="8157" y="5857"/>
                    <a:pt x="8094" y="5818"/>
                  </a:cubicBezTo>
                  <a:cubicBezTo>
                    <a:pt x="8022" y="5780"/>
                    <a:pt x="7979" y="5703"/>
                    <a:pt x="7979" y="5621"/>
                  </a:cubicBezTo>
                  <a:lnTo>
                    <a:pt x="7979" y="4971"/>
                  </a:lnTo>
                  <a:cubicBezTo>
                    <a:pt x="7979" y="4842"/>
                    <a:pt x="8080" y="4740"/>
                    <a:pt x="8210" y="4740"/>
                  </a:cubicBezTo>
                  <a:close/>
                  <a:moveTo>
                    <a:pt x="10389" y="3874"/>
                  </a:moveTo>
                  <a:lnTo>
                    <a:pt x="10389" y="6935"/>
                  </a:lnTo>
                  <a:lnTo>
                    <a:pt x="9928" y="6935"/>
                  </a:lnTo>
                  <a:lnTo>
                    <a:pt x="9928" y="6872"/>
                  </a:lnTo>
                  <a:cubicBezTo>
                    <a:pt x="9928" y="6583"/>
                    <a:pt x="9730" y="6328"/>
                    <a:pt x="9446" y="6256"/>
                  </a:cubicBezTo>
                  <a:lnTo>
                    <a:pt x="9061" y="6160"/>
                  </a:lnTo>
                  <a:lnTo>
                    <a:pt x="9061" y="6097"/>
                  </a:lnTo>
                  <a:cubicBezTo>
                    <a:pt x="9201" y="5977"/>
                    <a:pt x="9278" y="5804"/>
                    <a:pt x="9278" y="5621"/>
                  </a:cubicBezTo>
                  <a:lnTo>
                    <a:pt x="9278" y="4971"/>
                  </a:lnTo>
                  <a:cubicBezTo>
                    <a:pt x="9278" y="4620"/>
                    <a:pt x="8994" y="4336"/>
                    <a:pt x="8643" y="4336"/>
                  </a:cubicBezTo>
                  <a:lnTo>
                    <a:pt x="8210" y="4336"/>
                  </a:lnTo>
                  <a:cubicBezTo>
                    <a:pt x="7858" y="4336"/>
                    <a:pt x="7575" y="4620"/>
                    <a:pt x="7575" y="4971"/>
                  </a:cubicBezTo>
                  <a:lnTo>
                    <a:pt x="7575" y="5621"/>
                  </a:lnTo>
                  <a:cubicBezTo>
                    <a:pt x="7575" y="5804"/>
                    <a:pt x="7652" y="5977"/>
                    <a:pt x="7791" y="6097"/>
                  </a:cubicBezTo>
                  <a:lnTo>
                    <a:pt x="7791" y="6160"/>
                  </a:lnTo>
                  <a:lnTo>
                    <a:pt x="7406" y="6256"/>
                  </a:lnTo>
                  <a:cubicBezTo>
                    <a:pt x="7122" y="6328"/>
                    <a:pt x="6925" y="6583"/>
                    <a:pt x="6925" y="6872"/>
                  </a:cubicBezTo>
                  <a:lnTo>
                    <a:pt x="6925" y="6935"/>
                  </a:lnTo>
                  <a:lnTo>
                    <a:pt x="6463" y="6935"/>
                  </a:lnTo>
                  <a:lnTo>
                    <a:pt x="6463" y="3874"/>
                  </a:lnTo>
                  <a:close/>
                  <a:moveTo>
                    <a:pt x="208" y="1"/>
                  </a:moveTo>
                  <a:cubicBezTo>
                    <a:pt x="92" y="1"/>
                    <a:pt x="1" y="92"/>
                    <a:pt x="1" y="203"/>
                  </a:cubicBezTo>
                  <a:lnTo>
                    <a:pt x="1" y="7132"/>
                  </a:lnTo>
                  <a:cubicBezTo>
                    <a:pt x="1" y="7247"/>
                    <a:pt x="92" y="7334"/>
                    <a:pt x="208" y="7334"/>
                  </a:cubicBezTo>
                  <a:lnTo>
                    <a:pt x="10596" y="7334"/>
                  </a:lnTo>
                  <a:cubicBezTo>
                    <a:pt x="10707" y="7334"/>
                    <a:pt x="10794" y="7243"/>
                    <a:pt x="10794" y="7132"/>
                  </a:cubicBezTo>
                  <a:lnTo>
                    <a:pt x="10794" y="203"/>
                  </a:lnTo>
                  <a:cubicBezTo>
                    <a:pt x="10794" y="92"/>
                    <a:pt x="10702" y="1"/>
                    <a:pt x="10592" y="1"/>
                  </a:cubicBezTo>
                  <a:lnTo>
                    <a:pt x="1714" y="1"/>
                  </a:lnTo>
                  <a:cubicBezTo>
                    <a:pt x="1444" y="1"/>
                    <a:pt x="1444" y="405"/>
                    <a:pt x="1714" y="405"/>
                  </a:cubicBezTo>
                  <a:lnTo>
                    <a:pt x="6059" y="405"/>
                  </a:lnTo>
                  <a:lnTo>
                    <a:pt x="6059" y="5631"/>
                  </a:lnTo>
                  <a:lnTo>
                    <a:pt x="4947" y="5631"/>
                  </a:lnTo>
                  <a:lnTo>
                    <a:pt x="4947" y="4548"/>
                  </a:lnTo>
                  <a:cubicBezTo>
                    <a:pt x="4947" y="4197"/>
                    <a:pt x="4731" y="3884"/>
                    <a:pt x="4408" y="3754"/>
                  </a:cubicBezTo>
                  <a:lnTo>
                    <a:pt x="3874" y="3547"/>
                  </a:lnTo>
                  <a:cubicBezTo>
                    <a:pt x="3870" y="3542"/>
                    <a:pt x="3870" y="3538"/>
                    <a:pt x="3870" y="3538"/>
                  </a:cubicBezTo>
                  <a:lnTo>
                    <a:pt x="3870" y="3234"/>
                  </a:lnTo>
                  <a:lnTo>
                    <a:pt x="3870" y="3230"/>
                  </a:lnTo>
                  <a:cubicBezTo>
                    <a:pt x="4144" y="3028"/>
                    <a:pt x="4303" y="2710"/>
                    <a:pt x="4303" y="2368"/>
                  </a:cubicBezTo>
                  <a:lnTo>
                    <a:pt x="4303" y="1935"/>
                  </a:lnTo>
                  <a:cubicBezTo>
                    <a:pt x="4303" y="1464"/>
                    <a:pt x="3922" y="1084"/>
                    <a:pt x="3451" y="1084"/>
                  </a:cubicBezTo>
                  <a:lnTo>
                    <a:pt x="3018" y="1084"/>
                  </a:lnTo>
                  <a:cubicBezTo>
                    <a:pt x="2546" y="1084"/>
                    <a:pt x="2166" y="1464"/>
                    <a:pt x="2166" y="1935"/>
                  </a:cubicBezTo>
                  <a:lnTo>
                    <a:pt x="2166" y="2368"/>
                  </a:lnTo>
                  <a:cubicBezTo>
                    <a:pt x="2166" y="2710"/>
                    <a:pt x="2325" y="3028"/>
                    <a:pt x="2599" y="3230"/>
                  </a:cubicBezTo>
                  <a:lnTo>
                    <a:pt x="2599" y="3234"/>
                  </a:lnTo>
                  <a:lnTo>
                    <a:pt x="2599" y="3538"/>
                  </a:lnTo>
                  <a:cubicBezTo>
                    <a:pt x="2599" y="3538"/>
                    <a:pt x="2599" y="3542"/>
                    <a:pt x="2594" y="3547"/>
                  </a:cubicBezTo>
                  <a:lnTo>
                    <a:pt x="2060" y="3754"/>
                  </a:lnTo>
                  <a:cubicBezTo>
                    <a:pt x="1733" y="3884"/>
                    <a:pt x="1521" y="4197"/>
                    <a:pt x="1517" y="4548"/>
                  </a:cubicBezTo>
                  <a:lnTo>
                    <a:pt x="1517" y="5631"/>
                  </a:lnTo>
                  <a:lnTo>
                    <a:pt x="410" y="5631"/>
                  </a:lnTo>
                  <a:lnTo>
                    <a:pt x="410" y="410"/>
                  </a:lnTo>
                  <a:lnTo>
                    <a:pt x="857" y="410"/>
                  </a:lnTo>
                  <a:cubicBezTo>
                    <a:pt x="1127" y="410"/>
                    <a:pt x="1127"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83"/>
            <p:cNvSpPr/>
            <p:nvPr/>
          </p:nvSpPr>
          <p:spPr>
            <a:xfrm>
              <a:off x="6220132" y="2955973"/>
              <a:ext cx="362726" cy="266183"/>
            </a:xfrm>
            <a:custGeom>
              <a:avLst/>
              <a:gdLst/>
              <a:ahLst/>
              <a:cxnLst/>
              <a:rect l="l" t="t" r="r" b="b"/>
              <a:pathLst>
                <a:path w="13830" h="10149" extrusionOk="0">
                  <a:moveTo>
                    <a:pt x="12545" y="405"/>
                  </a:moveTo>
                  <a:cubicBezTo>
                    <a:pt x="12675" y="405"/>
                    <a:pt x="12776" y="511"/>
                    <a:pt x="12776" y="636"/>
                  </a:cubicBezTo>
                  <a:lnTo>
                    <a:pt x="12776" y="8662"/>
                  </a:lnTo>
                  <a:lnTo>
                    <a:pt x="12328" y="8662"/>
                  </a:lnTo>
                  <a:cubicBezTo>
                    <a:pt x="12059" y="8662"/>
                    <a:pt x="12059" y="9066"/>
                    <a:pt x="12328" y="9066"/>
                  </a:cubicBezTo>
                  <a:lnTo>
                    <a:pt x="13411" y="9066"/>
                  </a:lnTo>
                  <a:cubicBezTo>
                    <a:pt x="13420" y="9066"/>
                    <a:pt x="13425" y="9071"/>
                    <a:pt x="13425" y="9081"/>
                  </a:cubicBezTo>
                  <a:lnTo>
                    <a:pt x="13425" y="9514"/>
                  </a:lnTo>
                  <a:cubicBezTo>
                    <a:pt x="13425" y="9639"/>
                    <a:pt x="13319" y="9745"/>
                    <a:pt x="13194" y="9745"/>
                  </a:cubicBezTo>
                  <a:lnTo>
                    <a:pt x="636" y="9745"/>
                  </a:lnTo>
                  <a:cubicBezTo>
                    <a:pt x="510" y="9745"/>
                    <a:pt x="405" y="9639"/>
                    <a:pt x="405" y="9514"/>
                  </a:cubicBezTo>
                  <a:lnTo>
                    <a:pt x="405" y="9081"/>
                  </a:lnTo>
                  <a:cubicBezTo>
                    <a:pt x="405" y="9071"/>
                    <a:pt x="414" y="9066"/>
                    <a:pt x="419" y="9066"/>
                  </a:cubicBezTo>
                  <a:lnTo>
                    <a:pt x="11462" y="9066"/>
                  </a:lnTo>
                  <a:cubicBezTo>
                    <a:pt x="11731" y="9066"/>
                    <a:pt x="11731" y="8662"/>
                    <a:pt x="11462" y="8662"/>
                  </a:cubicBezTo>
                  <a:lnTo>
                    <a:pt x="1059" y="8662"/>
                  </a:lnTo>
                  <a:lnTo>
                    <a:pt x="1059" y="636"/>
                  </a:lnTo>
                  <a:cubicBezTo>
                    <a:pt x="1059" y="511"/>
                    <a:pt x="1160" y="405"/>
                    <a:pt x="1285" y="405"/>
                  </a:cubicBezTo>
                  <a:close/>
                  <a:moveTo>
                    <a:pt x="1285" y="1"/>
                  </a:moveTo>
                  <a:cubicBezTo>
                    <a:pt x="934" y="1"/>
                    <a:pt x="650" y="285"/>
                    <a:pt x="650" y="636"/>
                  </a:cubicBezTo>
                  <a:lnTo>
                    <a:pt x="650" y="8662"/>
                  </a:lnTo>
                  <a:lnTo>
                    <a:pt x="419" y="8662"/>
                  </a:lnTo>
                  <a:cubicBezTo>
                    <a:pt x="188" y="8662"/>
                    <a:pt x="0" y="8850"/>
                    <a:pt x="0" y="9081"/>
                  </a:cubicBezTo>
                  <a:lnTo>
                    <a:pt x="0" y="9514"/>
                  </a:lnTo>
                  <a:cubicBezTo>
                    <a:pt x="0" y="9865"/>
                    <a:pt x="284" y="10149"/>
                    <a:pt x="636" y="10149"/>
                  </a:cubicBezTo>
                  <a:lnTo>
                    <a:pt x="13194" y="10149"/>
                  </a:lnTo>
                  <a:cubicBezTo>
                    <a:pt x="13545" y="10149"/>
                    <a:pt x="13829" y="9865"/>
                    <a:pt x="13829" y="9514"/>
                  </a:cubicBezTo>
                  <a:lnTo>
                    <a:pt x="13829" y="9081"/>
                  </a:lnTo>
                  <a:cubicBezTo>
                    <a:pt x="13829" y="8850"/>
                    <a:pt x="13642" y="8662"/>
                    <a:pt x="13411" y="8662"/>
                  </a:cubicBezTo>
                  <a:lnTo>
                    <a:pt x="13180" y="8662"/>
                  </a:lnTo>
                  <a:lnTo>
                    <a:pt x="13180" y="636"/>
                  </a:lnTo>
                  <a:cubicBezTo>
                    <a:pt x="13180" y="285"/>
                    <a:pt x="12896" y="1"/>
                    <a:pt x="125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44" name="Google Shape;16744;p83"/>
          <p:cNvSpPr/>
          <p:nvPr/>
        </p:nvSpPr>
        <p:spPr>
          <a:xfrm>
            <a:off x="6663482" y="3012822"/>
            <a:ext cx="34096" cy="56310"/>
          </a:xfrm>
          <a:custGeom>
            <a:avLst/>
            <a:gdLst/>
            <a:ahLst/>
            <a:cxnLst/>
            <a:rect l="l" t="t" r="r" b="b"/>
            <a:pathLst>
              <a:path w="1300" h="2147" extrusionOk="0">
                <a:moveTo>
                  <a:pt x="236" y="1"/>
                </a:moveTo>
                <a:cubicBezTo>
                  <a:pt x="87" y="159"/>
                  <a:pt x="0" y="371"/>
                  <a:pt x="0" y="588"/>
                </a:cubicBezTo>
                <a:lnTo>
                  <a:pt x="0" y="2147"/>
                </a:lnTo>
                <a:lnTo>
                  <a:pt x="1299" y="2147"/>
                </a:lnTo>
                <a:lnTo>
                  <a:pt x="1299" y="1425"/>
                </a:lnTo>
                <a:cubicBezTo>
                  <a:pt x="1299" y="1199"/>
                  <a:pt x="1208" y="977"/>
                  <a:pt x="1049" y="814"/>
                </a:cubicBezTo>
                <a:lnTo>
                  <a:pt x="236"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5" name="Google Shape;16745;p83"/>
          <p:cNvSpPr/>
          <p:nvPr/>
        </p:nvSpPr>
        <p:spPr>
          <a:xfrm>
            <a:off x="6692253" y="3041226"/>
            <a:ext cx="10753" cy="33335"/>
          </a:xfrm>
          <a:custGeom>
            <a:avLst/>
            <a:gdLst/>
            <a:ahLst/>
            <a:cxnLst/>
            <a:rect l="l" t="t" r="r" b="b"/>
            <a:pathLst>
              <a:path w="410" h="1271" extrusionOk="0">
                <a:moveTo>
                  <a:pt x="202" y="0"/>
                </a:moveTo>
                <a:cubicBezTo>
                  <a:pt x="92" y="0"/>
                  <a:pt x="0" y="87"/>
                  <a:pt x="0" y="202"/>
                </a:cubicBezTo>
                <a:lnTo>
                  <a:pt x="0" y="1068"/>
                </a:lnTo>
                <a:cubicBezTo>
                  <a:pt x="0" y="1203"/>
                  <a:pt x="102" y="1271"/>
                  <a:pt x="205" y="1271"/>
                </a:cubicBezTo>
                <a:cubicBezTo>
                  <a:pt x="307" y="1271"/>
                  <a:pt x="409" y="1203"/>
                  <a:pt x="409" y="1068"/>
                </a:cubicBezTo>
                <a:lnTo>
                  <a:pt x="409" y="202"/>
                </a:lnTo>
                <a:cubicBezTo>
                  <a:pt x="409" y="87"/>
                  <a:pt x="318"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46" name="Google Shape;16746;p83"/>
          <p:cNvGrpSpPr/>
          <p:nvPr/>
        </p:nvGrpSpPr>
        <p:grpSpPr>
          <a:xfrm>
            <a:off x="6658158" y="2734417"/>
            <a:ext cx="362857" cy="340276"/>
            <a:chOff x="6658158" y="2918992"/>
            <a:chExt cx="362857" cy="340276"/>
          </a:xfrm>
        </p:grpSpPr>
        <p:sp>
          <p:nvSpPr>
            <p:cNvPr id="16747" name="Google Shape;16747;p83"/>
            <p:cNvSpPr/>
            <p:nvPr/>
          </p:nvSpPr>
          <p:spPr>
            <a:xfrm>
              <a:off x="6856674" y="2958517"/>
              <a:ext cx="158912" cy="166256"/>
            </a:xfrm>
            <a:custGeom>
              <a:avLst/>
              <a:gdLst/>
              <a:ahLst/>
              <a:cxnLst/>
              <a:rect l="l" t="t" r="r" b="b"/>
              <a:pathLst>
                <a:path w="6059" h="6339" extrusionOk="0">
                  <a:moveTo>
                    <a:pt x="650" y="0"/>
                  </a:moveTo>
                  <a:cubicBezTo>
                    <a:pt x="290" y="0"/>
                    <a:pt x="1" y="289"/>
                    <a:pt x="1" y="650"/>
                  </a:cubicBezTo>
                  <a:lnTo>
                    <a:pt x="1" y="4114"/>
                  </a:lnTo>
                  <a:cubicBezTo>
                    <a:pt x="1" y="4470"/>
                    <a:pt x="290" y="4759"/>
                    <a:pt x="650" y="4759"/>
                  </a:cubicBezTo>
                  <a:lnTo>
                    <a:pt x="1300" y="4759"/>
                  </a:lnTo>
                  <a:lnTo>
                    <a:pt x="939" y="6202"/>
                  </a:lnTo>
                  <a:cubicBezTo>
                    <a:pt x="921" y="6279"/>
                    <a:pt x="979" y="6338"/>
                    <a:pt x="1044" y="6338"/>
                  </a:cubicBezTo>
                  <a:cubicBezTo>
                    <a:pt x="1066" y="6338"/>
                    <a:pt x="1087" y="6332"/>
                    <a:pt x="1108" y="6318"/>
                  </a:cubicBezTo>
                  <a:lnTo>
                    <a:pt x="3244" y="4764"/>
                  </a:lnTo>
                  <a:lnTo>
                    <a:pt x="5409" y="4764"/>
                  </a:lnTo>
                  <a:cubicBezTo>
                    <a:pt x="5770" y="4764"/>
                    <a:pt x="6059" y="4470"/>
                    <a:pt x="6059" y="4114"/>
                  </a:cubicBezTo>
                  <a:lnTo>
                    <a:pt x="6059" y="650"/>
                  </a:lnTo>
                  <a:cubicBezTo>
                    <a:pt x="6059" y="289"/>
                    <a:pt x="5770" y="0"/>
                    <a:pt x="5414" y="0"/>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83"/>
            <p:cNvSpPr/>
            <p:nvPr/>
          </p:nvSpPr>
          <p:spPr>
            <a:xfrm>
              <a:off x="6907791" y="2958517"/>
              <a:ext cx="56809" cy="113460"/>
            </a:xfrm>
            <a:custGeom>
              <a:avLst/>
              <a:gdLst/>
              <a:ahLst/>
              <a:cxnLst/>
              <a:rect l="l" t="t" r="r" b="b"/>
              <a:pathLst>
                <a:path w="2166" h="4326" extrusionOk="0">
                  <a:moveTo>
                    <a:pt x="1" y="0"/>
                  </a:moveTo>
                  <a:lnTo>
                    <a:pt x="1" y="3460"/>
                  </a:lnTo>
                  <a:cubicBezTo>
                    <a:pt x="1" y="3941"/>
                    <a:pt x="385" y="4326"/>
                    <a:pt x="867" y="4326"/>
                  </a:cubicBezTo>
                  <a:lnTo>
                    <a:pt x="1300" y="4326"/>
                  </a:lnTo>
                  <a:cubicBezTo>
                    <a:pt x="1776" y="4326"/>
                    <a:pt x="2161" y="3941"/>
                    <a:pt x="2166" y="3464"/>
                  </a:cubicBezTo>
                  <a:lnTo>
                    <a:pt x="2166" y="0"/>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83"/>
            <p:cNvSpPr/>
            <p:nvPr/>
          </p:nvSpPr>
          <p:spPr>
            <a:xfrm>
              <a:off x="6924708" y="2924421"/>
              <a:ext cx="22739" cy="90773"/>
            </a:xfrm>
            <a:custGeom>
              <a:avLst/>
              <a:gdLst/>
              <a:ahLst/>
              <a:cxnLst/>
              <a:rect l="l" t="t" r="r" b="b"/>
              <a:pathLst>
                <a:path w="867" h="3461" extrusionOk="0">
                  <a:moveTo>
                    <a:pt x="0" y="1"/>
                  </a:moveTo>
                  <a:lnTo>
                    <a:pt x="217" y="3461"/>
                  </a:lnTo>
                  <a:lnTo>
                    <a:pt x="650" y="3461"/>
                  </a:lnTo>
                  <a:lnTo>
                    <a:pt x="866"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83"/>
            <p:cNvSpPr/>
            <p:nvPr/>
          </p:nvSpPr>
          <p:spPr>
            <a:xfrm>
              <a:off x="6924708" y="3032216"/>
              <a:ext cx="22739" cy="22739"/>
            </a:xfrm>
            <a:custGeom>
              <a:avLst/>
              <a:gdLst/>
              <a:ahLst/>
              <a:cxnLst/>
              <a:rect l="l" t="t" r="r" b="b"/>
              <a:pathLst>
                <a:path w="867" h="867" extrusionOk="0">
                  <a:moveTo>
                    <a:pt x="433" y="0"/>
                  </a:moveTo>
                  <a:cubicBezTo>
                    <a:pt x="193" y="0"/>
                    <a:pt x="0" y="197"/>
                    <a:pt x="0" y="433"/>
                  </a:cubicBezTo>
                  <a:cubicBezTo>
                    <a:pt x="0" y="674"/>
                    <a:pt x="193" y="866"/>
                    <a:pt x="433" y="866"/>
                  </a:cubicBezTo>
                  <a:cubicBezTo>
                    <a:pt x="674" y="866"/>
                    <a:pt x="866" y="674"/>
                    <a:pt x="866" y="433"/>
                  </a:cubicBezTo>
                  <a:cubicBezTo>
                    <a:pt x="866" y="197"/>
                    <a:pt x="674" y="0"/>
                    <a:pt x="433"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83"/>
            <p:cNvSpPr/>
            <p:nvPr/>
          </p:nvSpPr>
          <p:spPr>
            <a:xfrm>
              <a:off x="6663482" y="3174186"/>
              <a:ext cx="193218" cy="79522"/>
            </a:xfrm>
            <a:custGeom>
              <a:avLst/>
              <a:gdLst/>
              <a:ahLst/>
              <a:cxnLst/>
              <a:rect l="l" t="t" r="r" b="b"/>
              <a:pathLst>
                <a:path w="7367" h="3032" extrusionOk="0">
                  <a:moveTo>
                    <a:pt x="2382" y="0"/>
                  </a:moveTo>
                  <a:lnTo>
                    <a:pt x="573" y="659"/>
                  </a:lnTo>
                  <a:cubicBezTo>
                    <a:pt x="226" y="785"/>
                    <a:pt x="0" y="1112"/>
                    <a:pt x="0" y="1473"/>
                  </a:cubicBezTo>
                  <a:lnTo>
                    <a:pt x="0" y="3032"/>
                  </a:lnTo>
                  <a:lnTo>
                    <a:pt x="7367" y="3032"/>
                  </a:lnTo>
                  <a:lnTo>
                    <a:pt x="7367" y="1473"/>
                  </a:lnTo>
                  <a:cubicBezTo>
                    <a:pt x="7362" y="1112"/>
                    <a:pt x="7136" y="785"/>
                    <a:pt x="6794" y="659"/>
                  </a:cubicBezTo>
                  <a:lnTo>
                    <a:pt x="4980" y="0"/>
                  </a:lnTo>
                  <a:lnTo>
                    <a:pt x="3681" y="433"/>
                  </a:lnTo>
                  <a:lnTo>
                    <a:pt x="2382" y="0"/>
                  </a:ln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83"/>
            <p:cNvSpPr/>
            <p:nvPr/>
          </p:nvSpPr>
          <p:spPr>
            <a:xfrm>
              <a:off x="6822473" y="3197397"/>
              <a:ext cx="34096" cy="56310"/>
            </a:xfrm>
            <a:custGeom>
              <a:avLst/>
              <a:gdLst/>
              <a:ahLst/>
              <a:cxnLst/>
              <a:rect l="l" t="t" r="r" b="b"/>
              <a:pathLst>
                <a:path w="1300" h="2147" extrusionOk="0">
                  <a:moveTo>
                    <a:pt x="1069" y="1"/>
                  </a:moveTo>
                  <a:lnTo>
                    <a:pt x="256" y="814"/>
                  </a:lnTo>
                  <a:cubicBezTo>
                    <a:pt x="92" y="977"/>
                    <a:pt x="1" y="1199"/>
                    <a:pt x="1" y="1425"/>
                  </a:cubicBezTo>
                  <a:lnTo>
                    <a:pt x="1" y="2147"/>
                  </a:lnTo>
                  <a:lnTo>
                    <a:pt x="1300" y="2147"/>
                  </a:lnTo>
                  <a:lnTo>
                    <a:pt x="1300" y="588"/>
                  </a:lnTo>
                  <a:cubicBezTo>
                    <a:pt x="1300" y="371"/>
                    <a:pt x="1218" y="159"/>
                    <a:pt x="1069"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83"/>
            <p:cNvSpPr/>
            <p:nvPr/>
          </p:nvSpPr>
          <p:spPr>
            <a:xfrm>
              <a:off x="6697683" y="2998121"/>
              <a:ext cx="124817" cy="91036"/>
            </a:xfrm>
            <a:custGeom>
              <a:avLst/>
              <a:gdLst/>
              <a:ahLst/>
              <a:cxnLst/>
              <a:rect l="l" t="t" r="r" b="b"/>
              <a:pathLst>
                <a:path w="4759" h="3471" extrusionOk="0">
                  <a:moveTo>
                    <a:pt x="1732" y="1"/>
                  </a:moveTo>
                  <a:cubicBezTo>
                    <a:pt x="775" y="1"/>
                    <a:pt x="0" y="780"/>
                    <a:pt x="0" y="1733"/>
                  </a:cubicBezTo>
                  <a:lnTo>
                    <a:pt x="0" y="2253"/>
                  </a:lnTo>
                  <a:cubicBezTo>
                    <a:pt x="0" y="2484"/>
                    <a:pt x="34" y="2715"/>
                    <a:pt x="111" y="2936"/>
                  </a:cubicBezTo>
                  <a:lnTo>
                    <a:pt x="183" y="3153"/>
                  </a:lnTo>
                  <a:cubicBezTo>
                    <a:pt x="202" y="3220"/>
                    <a:pt x="217" y="3287"/>
                    <a:pt x="217" y="3360"/>
                  </a:cubicBezTo>
                  <a:lnTo>
                    <a:pt x="217" y="3470"/>
                  </a:lnTo>
                  <a:lnTo>
                    <a:pt x="4547" y="3470"/>
                  </a:lnTo>
                  <a:lnTo>
                    <a:pt x="4547" y="3360"/>
                  </a:lnTo>
                  <a:cubicBezTo>
                    <a:pt x="4542" y="3287"/>
                    <a:pt x="4557" y="3220"/>
                    <a:pt x="4576" y="3153"/>
                  </a:cubicBezTo>
                  <a:lnTo>
                    <a:pt x="4648" y="2936"/>
                  </a:lnTo>
                  <a:cubicBezTo>
                    <a:pt x="4725" y="2715"/>
                    <a:pt x="4759" y="2484"/>
                    <a:pt x="4759" y="2253"/>
                  </a:cubicBezTo>
                  <a:lnTo>
                    <a:pt x="4759" y="439"/>
                  </a:lnTo>
                  <a:cubicBezTo>
                    <a:pt x="4759" y="198"/>
                    <a:pt x="4566" y="1"/>
                    <a:pt x="432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83"/>
            <p:cNvSpPr/>
            <p:nvPr/>
          </p:nvSpPr>
          <p:spPr>
            <a:xfrm>
              <a:off x="6725930" y="2998121"/>
              <a:ext cx="96570" cy="90905"/>
            </a:xfrm>
            <a:custGeom>
              <a:avLst/>
              <a:gdLst/>
              <a:ahLst/>
              <a:cxnLst/>
              <a:rect l="l" t="t" r="r" b="b"/>
              <a:pathLst>
                <a:path w="3682" h="3466" extrusionOk="0">
                  <a:moveTo>
                    <a:pt x="881" y="1"/>
                  </a:moveTo>
                  <a:cubicBezTo>
                    <a:pt x="395" y="1"/>
                    <a:pt x="1" y="395"/>
                    <a:pt x="1" y="881"/>
                  </a:cubicBezTo>
                  <a:cubicBezTo>
                    <a:pt x="1" y="1367"/>
                    <a:pt x="395" y="1762"/>
                    <a:pt x="881" y="1762"/>
                  </a:cubicBezTo>
                  <a:lnTo>
                    <a:pt x="1002" y="1762"/>
                  </a:lnTo>
                  <a:lnTo>
                    <a:pt x="1064" y="3465"/>
                  </a:lnTo>
                  <a:lnTo>
                    <a:pt x="3470" y="3465"/>
                  </a:lnTo>
                  <a:lnTo>
                    <a:pt x="3470" y="3355"/>
                  </a:lnTo>
                  <a:cubicBezTo>
                    <a:pt x="3465" y="3287"/>
                    <a:pt x="3480" y="3215"/>
                    <a:pt x="3499" y="3153"/>
                  </a:cubicBezTo>
                  <a:lnTo>
                    <a:pt x="3571" y="2936"/>
                  </a:lnTo>
                  <a:cubicBezTo>
                    <a:pt x="3648" y="2715"/>
                    <a:pt x="3682" y="2484"/>
                    <a:pt x="3682" y="2248"/>
                  </a:cubicBezTo>
                  <a:lnTo>
                    <a:pt x="3682" y="439"/>
                  </a:lnTo>
                  <a:cubicBezTo>
                    <a:pt x="3682" y="198"/>
                    <a:pt x="3489" y="1"/>
                    <a:pt x="3254"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83"/>
            <p:cNvSpPr/>
            <p:nvPr/>
          </p:nvSpPr>
          <p:spPr>
            <a:xfrm>
              <a:off x="6725930" y="3134425"/>
              <a:ext cx="68191" cy="51144"/>
            </a:xfrm>
            <a:custGeom>
              <a:avLst/>
              <a:gdLst/>
              <a:ahLst/>
              <a:cxnLst/>
              <a:rect l="l" t="t" r="r" b="b"/>
              <a:pathLst>
                <a:path w="2600" h="1950" extrusionOk="0">
                  <a:moveTo>
                    <a:pt x="1" y="1"/>
                  </a:moveTo>
                  <a:lnTo>
                    <a:pt x="1" y="1949"/>
                  </a:lnTo>
                  <a:lnTo>
                    <a:pt x="2599" y="1949"/>
                  </a:lnTo>
                  <a:lnTo>
                    <a:pt x="2599"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83"/>
            <p:cNvSpPr/>
            <p:nvPr/>
          </p:nvSpPr>
          <p:spPr>
            <a:xfrm>
              <a:off x="6725930" y="3134556"/>
              <a:ext cx="68191" cy="33965"/>
            </a:xfrm>
            <a:custGeom>
              <a:avLst/>
              <a:gdLst/>
              <a:ahLst/>
              <a:cxnLst/>
              <a:rect l="l" t="t" r="r" b="b"/>
              <a:pathLst>
                <a:path w="2600" h="1295" extrusionOk="0">
                  <a:moveTo>
                    <a:pt x="1" y="0"/>
                  </a:moveTo>
                  <a:lnTo>
                    <a:pt x="1" y="977"/>
                  </a:lnTo>
                  <a:cubicBezTo>
                    <a:pt x="407" y="1189"/>
                    <a:pt x="854" y="1295"/>
                    <a:pt x="1300" y="1295"/>
                  </a:cubicBezTo>
                  <a:cubicBezTo>
                    <a:pt x="1746" y="1295"/>
                    <a:pt x="2193" y="1189"/>
                    <a:pt x="2599" y="977"/>
                  </a:cubicBezTo>
                  <a:lnTo>
                    <a:pt x="2599"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83"/>
            <p:cNvSpPr/>
            <p:nvPr/>
          </p:nvSpPr>
          <p:spPr>
            <a:xfrm>
              <a:off x="6714573" y="3164770"/>
              <a:ext cx="45452" cy="40600"/>
            </a:xfrm>
            <a:custGeom>
              <a:avLst/>
              <a:gdLst/>
              <a:ahLst/>
              <a:cxnLst/>
              <a:rect l="l" t="t" r="r" b="b"/>
              <a:pathLst>
                <a:path w="1733" h="1548" extrusionOk="0">
                  <a:moveTo>
                    <a:pt x="388" y="0"/>
                  </a:moveTo>
                  <a:cubicBezTo>
                    <a:pt x="306" y="0"/>
                    <a:pt x="228" y="45"/>
                    <a:pt x="188" y="124"/>
                  </a:cubicBezTo>
                  <a:lnTo>
                    <a:pt x="1" y="518"/>
                  </a:lnTo>
                  <a:lnTo>
                    <a:pt x="718" y="1461"/>
                  </a:lnTo>
                  <a:cubicBezTo>
                    <a:pt x="762" y="1519"/>
                    <a:pt x="826" y="1548"/>
                    <a:pt x="891" y="1548"/>
                  </a:cubicBezTo>
                  <a:cubicBezTo>
                    <a:pt x="946" y="1548"/>
                    <a:pt x="1001" y="1527"/>
                    <a:pt x="1045" y="1485"/>
                  </a:cubicBezTo>
                  <a:lnTo>
                    <a:pt x="1733" y="792"/>
                  </a:lnTo>
                  <a:lnTo>
                    <a:pt x="501" y="32"/>
                  </a:lnTo>
                  <a:cubicBezTo>
                    <a:pt x="466" y="10"/>
                    <a:pt x="426" y="0"/>
                    <a:pt x="388"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83"/>
            <p:cNvSpPr/>
            <p:nvPr/>
          </p:nvSpPr>
          <p:spPr>
            <a:xfrm>
              <a:off x="6760025" y="3164770"/>
              <a:ext cx="45452" cy="40600"/>
            </a:xfrm>
            <a:custGeom>
              <a:avLst/>
              <a:gdLst/>
              <a:ahLst/>
              <a:cxnLst/>
              <a:rect l="l" t="t" r="r" b="b"/>
              <a:pathLst>
                <a:path w="1733" h="1548" extrusionOk="0">
                  <a:moveTo>
                    <a:pt x="1350" y="0"/>
                  </a:moveTo>
                  <a:cubicBezTo>
                    <a:pt x="1311" y="0"/>
                    <a:pt x="1272" y="10"/>
                    <a:pt x="1237" y="32"/>
                  </a:cubicBezTo>
                  <a:lnTo>
                    <a:pt x="0" y="792"/>
                  </a:lnTo>
                  <a:lnTo>
                    <a:pt x="693" y="1485"/>
                  </a:lnTo>
                  <a:cubicBezTo>
                    <a:pt x="735" y="1527"/>
                    <a:pt x="790" y="1548"/>
                    <a:pt x="844" y="1548"/>
                  </a:cubicBezTo>
                  <a:cubicBezTo>
                    <a:pt x="909" y="1548"/>
                    <a:pt x="974" y="1519"/>
                    <a:pt x="1015" y="1461"/>
                  </a:cubicBezTo>
                  <a:lnTo>
                    <a:pt x="1732" y="518"/>
                  </a:lnTo>
                  <a:lnTo>
                    <a:pt x="1545" y="124"/>
                  </a:lnTo>
                  <a:cubicBezTo>
                    <a:pt x="1509" y="45"/>
                    <a:pt x="1431" y="0"/>
                    <a:pt x="1350"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83"/>
            <p:cNvSpPr/>
            <p:nvPr/>
          </p:nvSpPr>
          <p:spPr>
            <a:xfrm>
              <a:off x="6703217" y="3044307"/>
              <a:ext cx="113749" cy="107192"/>
            </a:xfrm>
            <a:custGeom>
              <a:avLst/>
              <a:gdLst/>
              <a:ahLst/>
              <a:cxnLst/>
              <a:rect l="l" t="t" r="r" b="b"/>
              <a:pathLst>
                <a:path w="4337" h="4087" extrusionOk="0">
                  <a:moveTo>
                    <a:pt x="1845" y="0"/>
                  </a:moveTo>
                  <a:cubicBezTo>
                    <a:pt x="1166" y="0"/>
                    <a:pt x="650" y="193"/>
                    <a:pt x="650" y="193"/>
                  </a:cubicBezTo>
                  <a:lnTo>
                    <a:pt x="650" y="925"/>
                  </a:lnTo>
                  <a:cubicBezTo>
                    <a:pt x="650" y="1141"/>
                    <a:pt x="544" y="1343"/>
                    <a:pt x="362" y="1464"/>
                  </a:cubicBezTo>
                  <a:lnTo>
                    <a:pt x="1" y="1704"/>
                  </a:lnTo>
                  <a:lnTo>
                    <a:pt x="1" y="1921"/>
                  </a:lnTo>
                  <a:cubicBezTo>
                    <a:pt x="1" y="3119"/>
                    <a:pt x="973" y="4086"/>
                    <a:pt x="2166" y="4086"/>
                  </a:cubicBezTo>
                  <a:cubicBezTo>
                    <a:pt x="2169" y="4086"/>
                    <a:pt x="2172" y="4086"/>
                    <a:pt x="2175" y="4086"/>
                  </a:cubicBezTo>
                  <a:cubicBezTo>
                    <a:pt x="3369" y="4086"/>
                    <a:pt x="4331" y="3116"/>
                    <a:pt x="4336" y="1926"/>
                  </a:cubicBezTo>
                  <a:lnTo>
                    <a:pt x="4336" y="1709"/>
                  </a:lnTo>
                  <a:lnTo>
                    <a:pt x="3975" y="1469"/>
                  </a:lnTo>
                  <a:cubicBezTo>
                    <a:pt x="3792" y="1343"/>
                    <a:pt x="3682" y="1141"/>
                    <a:pt x="3682" y="925"/>
                  </a:cubicBezTo>
                  <a:lnTo>
                    <a:pt x="3682" y="627"/>
                  </a:lnTo>
                  <a:cubicBezTo>
                    <a:pt x="3091" y="134"/>
                    <a:pt x="2411" y="0"/>
                    <a:pt x="184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83"/>
            <p:cNvSpPr/>
            <p:nvPr/>
          </p:nvSpPr>
          <p:spPr>
            <a:xfrm>
              <a:off x="6703217" y="3044307"/>
              <a:ext cx="96570" cy="106798"/>
            </a:xfrm>
            <a:custGeom>
              <a:avLst/>
              <a:gdLst/>
              <a:ahLst/>
              <a:cxnLst/>
              <a:rect l="l" t="t" r="r" b="b"/>
              <a:pathLst>
                <a:path w="3682" h="4072" extrusionOk="0">
                  <a:moveTo>
                    <a:pt x="1845" y="0"/>
                  </a:moveTo>
                  <a:cubicBezTo>
                    <a:pt x="1166" y="0"/>
                    <a:pt x="650" y="193"/>
                    <a:pt x="650" y="193"/>
                  </a:cubicBezTo>
                  <a:lnTo>
                    <a:pt x="650" y="925"/>
                  </a:lnTo>
                  <a:cubicBezTo>
                    <a:pt x="650" y="1146"/>
                    <a:pt x="544" y="1348"/>
                    <a:pt x="362" y="1469"/>
                  </a:cubicBezTo>
                  <a:lnTo>
                    <a:pt x="1" y="1709"/>
                  </a:lnTo>
                  <a:lnTo>
                    <a:pt x="1" y="1926"/>
                  </a:lnTo>
                  <a:cubicBezTo>
                    <a:pt x="1" y="3018"/>
                    <a:pt x="819" y="3942"/>
                    <a:pt x="1906" y="4072"/>
                  </a:cubicBezTo>
                  <a:cubicBezTo>
                    <a:pt x="1516" y="3672"/>
                    <a:pt x="1305" y="3133"/>
                    <a:pt x="1305" y="2575"/>
                  </a:cubicBezTo>
                  <a:lnTo>
                    <a:pt x="1305" y="1141"/>
                  </a:lnTo>
                  <a:cubicBezTo>
                    <a:pt x="1305" y="925"/>
                    <a:pt x="1463" y="737"/>
                    <a:pt x="1680" y="713"/>
                  </a:cubicBezTo>
                  <a:cubicBezTo>
                    <a:pt x="1852" y="690"/>
                    <a:pt x="2071" y="671"/>
                    <a:pt x="2314" y="671"/>
                  </a:cubicBezTo>
                  <a:cubicBezTo>
                    <a:pt x="2738" y="671"/>
                    <a:pt x="3235" y="729"/>
                    <a:pt x="3682" y="925"/>
                  </a:cubicBezTo>
                  <a:lnTo>
                    <a:pt x="3682" y="627"/>
                  </a:lnTo>
                  <a:cubicBezTo>
                    <a:pt x="3091" y="134"/>
                    <a:pt x="2411" y="0"/>
                    <a:pt x="1845"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83"/>
            <p:cNvSpPr/>
            <p:nvPr/>
          </p:nvSpPr>
          <p:spPr>
            <a:xfrm>
              <a:off x="6714966" y="3041107"/>
              <a:ext cx="92976" cy="30503"/>
            </a:xfrm>
            <a:custGeom>
              <a:avLst/>
              <a:gdLst/>
              <a:ahLst/>
              <a:cxnLst/>
              <a:rect l="l" t="t" r="r" b="b"/>
              <a:pathLst>
                <a:path w="3545" h="1163" extrusionOk="0">
                  <a:moveTo>
                    <a:pt x="1403" y="0"/>
                  </a:moveTo>
                  <a:cubicBezTo>
                    <a:pt x="985" y="0"/>
                    <a:pt x="606" y="44"/>
                    <a:pt x="361" y="80"/>
                  </a:cubicBezTo>
                  <a:cubicBezTo>
                    <a:pt x="154" y="109"/>
                    <a:pt x="0" y="287"/>
                    <a:pt x="5" y="494"/>
                  </a:cubicBezTo>
                  <a:lnTo>
                    <a:pt x="5" y="960"/>
                  </a:lnTo>
                  <a:cubicBezTo>
                    <a:pt x="5" y="1095"/>
                    <a:pt x="106" y="1162"/>
                    <a:pt x="207" y="1162"/>
                  </a:cubicBezTo>
                  <a:cubicBezTo>
                    <a:pt x="308" y="1162"/>
                    <a:pt x="409" y="1095"/>
                    <a:pt x="409" y="960"/>
                  </a:cubicBezTo>
                  <a:lnTo>
                    <a:pt x="409" y="494"/>
                  </a:lnTo>
                  <a:cubicBezTo>
                    <a:pt x="409" y="489"/>
                    <a:pt x="414" y="479"/>
                    <a:pt x="419" y="479"/>
                  </a:cubicBezTo>
                  <a:cubicBezTo>
                    <a:pt x="737" y="430"/>
                    <a:pt x="1055" y="407"/>
                    <a:pt x="1375" y="407"/>
                  </a:cubicBezTo>
                  <a:cubicBezTo>
                    <a:pt x="1495" y="407"/>
                    <a:pt x="1616" y="410"/>
                    <a:pt x="1737" y="417"/>
                  </a:cubicBezTo>
                  <a:cubicBezTo>
                    <a:pt x="2368" y="460"/>
                    <a:pt x="2825" y="619"/>
                    <a:pt x="3094" y="888"/>
                  </a:cubicBezTo>
                  <a:cubicBezTo>
                    <a:pt x="3140" y="939"/>
                    <a:pt x="3193" y="960"/>
                    <a:pt x="3243" y="960"/>
                  </a:cubicBezTo>
                  <a:cubicBezTo>
                    <a:pt x="3404" y="960"/>
                    <a:pt x="3544" y="746"/>
                    <a:pt x="3383" y="599"/>
                  </a:cubicBezTo>
                  <a:cubicBezTo>
                    <a:pt x="2905" y="121"/>
                    <a:pt x="2099" y="0"/>
                    <a:pt x="14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83"/>
            <p:cNvSpPr/>
            <p:nvPr/>
          </p:nvSpPr>
          <p:spPr>
            <a:xfrm>
              <a:off x="6658158" y="2992954"/>
              <a:ext cx="203840" cy="266314"/>
            </a:xfrm>
            <a:custGeom>
              <a:avLst/>
              <a:gdLst/>
              <a:ahLst/>
              <a:cxnLst/>
              <a:rect l="l" t="t" r="r" b="b"/>
              <a:pathLst>
                <a:path w="7772" h="10154" extrusionOk="0">
                  <a:moveTo>
                    <a:pt x="6064" y="400"/>
                  </a:moveTo>
                  <a:lnTo>
                    <a:pt x="6064" y="2363"/>
                  </a:lnTo>
                  <a:cubicBezTo>
                    <a:pt x="6064" y="2662"/>
                    <a:pt x="5996" y="2950"/>
                    <a:pt x="5866" y="3215"/>
                  </a:cubicBezTo>
                  <a:cubicBezTo>
                    <a:pt x="5852" y="3244"/>
                    <a:pt x="5847" y="3273"/>
                    <a:pt x="5847" y="3301"/>
                  </a:cubicBezTo>
                  <a:lnTo>
                    <a:pt x="5847" y="3879"/>
                  </a:lnTo>
                  <a:cubicBezTo>
                    <a:pt x="5847" y="4969"/>
                    <a:pt x="4960" y="5842"/>
                    <a:pt x="3889" y="5842"/>
                  </a:cubicBezTo>
                  <a:cubicBezTo>
                    <a:pt x="3844" y="5842"/>
                    <a:pt x="3799" y="5840"/>
                    <a:pt x="3754" y="5837"/>
                  </a:cubicBezTo>
                  <a:cubicBezTo>
                    <a:pt x="2729" y="5775"/>
                    <a:pt x="1921" y="4880"/>
                    <a:pt x="1921" y="3807"/>
                  </a:cubicBezTo>
                  <a:lnTo>
                    <a:pt x="1926" y="3807"/>
                  </a:lnTo>
                  <a:lnTo>
                    <a:pt x="1926" y="3306"/>
                  </a:lnTo>
                  <a:cubicBezTo>
                    <a:pt x="1921" y="3273"/>
                    <a:pt x="1916" y="3244"/>
                    <a:pt x="1902" y="3215"/>
                  </a:cubicBezTo>
                  <a:cubicBezTo>
                    <a:pt x="1772" y="2950"/>
                    <a:pt x="1704" y="2662"/>
                    <a:pt x="1704" y="2363"/>
                  </a:cubicBezTo>
                  <a:lnTo>
                    <a:pt x="1704" y="1930"/>
                  </a:lnTo>
                  <a:cubicBezTo>
                    <a:pt x="1709" y="1088"/>
                    <a:pt x="2392" y="400"/>
                    <a:pt x="3239" y="400"/>
                  </a:cubicBezTo>
                  <a:close/>
                  <a:moveTo>
                    <a:pt x="2787" y="5972"/>
                  </a:moveTo>
                  <a:cubicBezTo>
                    <a:pt x="3076" y="6131"/>
                    <a:pt x="3398" y="6222"/>
                    <a:pt x="3730" y="6246"/>
                  </a:cubicBezTo>
                  <a:cubicBezTo>
                    <a:pt x="3783" y="6246"/>
                    <a:pt x="3836" y="6251"/>
                    <a:pt x="3889" y="6251"/>
                  </a:cubicBezTo>
                  <a:cubicBezTo>
                    <a:pt x="4269" y="6251"/>
                    <a:pt x="4644" y="6160"/>
                    <a:pt x="4981" y="5982"/>
                  </a:cubicBezTo>
                  <a:lnTo>
                    <a:pt x="4981" y="6352"/>
                  </a:lnTo>
                  <a:lnTo>
                    <a:pt x="3884" y="7103"/>
                  </a:lnTo>
                  <a:lnTo>
                    <a:pt x="2787" y="6352"/>
                  </a:lnTo>
                  <a:lnTo>
                    <a:pt x="2787" y="5972"/>
                  </a:lnTo>
                  <a:close/>
                  <a:moveTo>
                    <a:pt x="2614" y="6723"/>
                  </a:moveTo>
                  <a:lnTo>
                    <a:pt x="3566" y="7377"/>
                  </a:lnTo>
                  <a:lnTo>
                    <a:pt x="3061" y="7882"/>
                  </a:lnTo>
                  <a:cubicBezTo>
                    <a:pt x="3061" y="7887"/>
                    <a:pt x="3056" y="7887"/>
                    <a:pt x="3052" y="7887"/>
                  </a:cubicBezTo>
                  <a:cubicBezTo>
                    <a:pt x="3047" y="7887"/>
                    <a:pt x="3042" y="7882"/>
                    <a:pt x="3042" y="7882"/>
                  </a:cubicBezTo>
                  <a:lnTo>
                    <a:pt x="2412" y="6934"/>
                  </a:lnTo>
                  <a:lnTo>
                    <a:pt x="2614" y="6723"/>
                  </a:lnTo>
                  <a:close/>
                  <a:moveTo>
                    <a:pt x="5154" y="6723"/>
                  </a:moveTo>
                  <a:lnTo>
                    <a:pt x="5356" y="6939"/>
                  </a:lnTo>
                  <a:lnTo>
                    <a:pt x="4731" y="7882"/>
                  </a:lnTo>
                  <a:cubicBezTo>
                    <a:pt x="4726" y="7887"/>
                    <a:pt x="4721" y="7887"/>
                    <a:pt x="4716" y="7887"/>
                  </a:cubicBezTo>
                  <a:cubicBezTo>
                    <a:pt x="4716" y="7887"/>
                    <a:pt x="4712" y="7887"/>
                    <a:pt x="4707" y="7882"/>
                  </a:cubicBezTo>
                  <a:lnTo>
                    <a:pt x="4202" y="7377"/>
                  </a:lnTo>
                  <a:lnTo>
                    <a:pt x="5154" y="6723"/>
                  </a:lnTo>
                  <a:close/>
                  <a:moveTo>
                    <a:pt x="3239" y="1"/>
                  </a:moveTo>
                  <a:cubicBezTo>
                    <a:pt x="2166" y="1"/>
                    <a:pt x="1300" y="867"/>
                    <a:pt x="1300" y="1935"/>
                  </a:cubicBezTo>
                  <a:lnTo>
                    <a:pt x="1300" y="2368"/>
                  </a:lnTo>
                  <a:cubicBezTo>
                    <a:pt x="1300" y="2710"/>
                    <a:pt x="1377" y="3042"/>
                    <a:pt x="1517" y="3354"/>
                  </a:cubicBezTo>
                  <a:lnTo>
                    <a:pt x="1517" y="3812"/>
                  </a:lnTo>
                  <a:cubicBezTo>
                    <a:pt x="1517" y="4538"/>
                    <a:pt x="1834" y="5226"/>
                    <a:pt x="2383" y="5698"/>
                  </a:cubicBezTo>
                  <a:lnTo>
                    <a:pt x="2383" y="6381"/>
                  </a:lnTo>
                  <a:lnTo>
                    <a:pt x="2007" y="6776"/>
                  </a:lnTo>
                  <a:cubicBezTo>
                    <a:pt x="1969" y="6819"/>
                    <a:pt x="1945" y="6877"/>
                    <a:pt x="1950" y="6930"/>
                  </a:cubicBezTo>
                  <a:lnTo>
                    <a:pt x="703" y="7387"/>
                  </a:lnTo>
                  <a:cubicBezTo>
                    <a:pt x="285" y="7541"/>
                    <a:pt x="1" y="7940"/>
                    <a:pt x="1" y="8387"/>
                  </a:cubicBezTo>
                  <a:lnTo>
                    <a:pt x="1" y="9946"/>
                  </a:lnTo>
                  <a:cubicBezTo>
                    <a:pt x="1" y="10084"/>
                    <a:pt x="102" y="10152"/>
                    <a:pt x="203" y="10152"/>
                  </a:cubicBezTo>
                  <a:cubicBezTo>
                    <a:pt x="304" y="10152"/>
                    <a:pt x="405" y="10084"/>
                    <a:pt x="405" y="9946"/>
                  </a:cubicBezTo>
                  <a:lnTo>
                    <a:pt x="405" y="8387"/>
                  </a:lnTo>
                  <a:cubicBezTo>
                    <a:pt x="410" y="8113"/>
                    <a:pt x="583" y="7863"/>
                    <a:pt x="843" y="7767"/>
                  </a:cubicBezTo>
                  <a:lnTo>
                    <a:pt x="2157" y="7290"/>
                  </a:lnTo>
                  <a:lnTo>
                    <a:pt x="2705" y="8108"/>
                  </a:lnTo>
                  <a:cubicBezTo>
                    <a:pt x="2777" y="8214"/>
                    <a:pt x="2888" y="8282"/>
                    <a:pt x="3013" y="8291"/>
                  </a:cubicBezTo>
                  <a:lnTo>
                    <a:pt x="3056" y="8291"/>
                  </a:lnTo>
                  <a:cubicBezTo>
                    <a:pt x="3062" y="8291"/>
                    <a:pt x="3068" y="8292"/>
                    <a:pt x="3073" y="8292"/>
                  </a:cubicBezTo>
                  <a:cubicBezTo>
                    <a:pt x="3178" y="8292"/>
                    <a:pt x="3277" y="8249"/>
                    <a:pt x="3350" y="8171"/>
                  </a:cubicBezTo>
                  <a:lnTo>
                    <a:pt x="3687" y="7839"/>
                  </a:lnTo>
                  <a:lnTo>
                    <a:pt x="3687" y="9951"/>
                  </a:lnTo>
                  <a:cubicBezTo>
                    <a:pt x="3687" y="10086"/>
                    <a:pt x="3788" y="10153"/>
                    <a:pt x="3889" y="10153"/>
                  </a:cubicBezTo>
                  <a:cubicBezTo>
                    <a:pt x="3990" y="10153"/>
                    <a:pt x="4091" y="10086"/>
                    <a:pt x="4091" y="9951"/>
                  </a:cubicBezTo>
                  <a:lnTo>
                    <a:pt x="4091" y="7839"/>
                  </a:lnTo>
                  <a:lnTo>
                    <a:pt x="4423" y="8171"/>
                  </a:lnTo>
                  <a:cubicBezTo>
                    <a:pt x="4506" y="8254"/>
                    <a:pt x="4614" y="8295"/>
                    <a:pt x="4721" y="8295"/>
                  </a:cubicBezTo>
                  <a:cubicBezTo>
                    <a:pt x="4855" y="8295"/>
                    <a:pt x="4987" y="8231"/>
                    <a:pt x="5068" y="8108"/>
                  </a:cubicBezTo>
                  <a:lnTo>
                    <a:pt x="5616" y="7290"/>
                  </a:lnTo>
                  <a:lnTo>
                    <a:pt x="6930" y="7767"/>
                  </a:lnTo>
                  <a:cubicBezTo>
                    <a:pt x="7194" y="7863"/>
                    <a:pt x="7368" y="8113"/>
                    <a:pt x="7368" y="8392"/>
                  </a:cubicBezTo>
                  <a:lnTo>
                    <a:pt x="7368" y="9951"/>
                  </a:lnTo>
                  <a:cubicBezTo>
                    <a:pt x="7368" y="10086"/>
                    <a:pt x="7469" y="10153"/>
                    <a:pt x="7570" y="10153"/>
                  </a:cubicBezTo>
                  <a:cubicBezTo>
                    <a:pt x="7671" y="10153"/>
                    <a:pt x="7772" y="10086"/>
                    <a:pt x="7772" y="9951"/>
                  </a:cubicBezTo>
                  <a:lnTo>
                    <a:pt x="7772" y="8392"/>
                  </a:lnTo>
                  <a:cubicBezTo>
                    <a:pt x="7772" y="7940"/>
                    <a:pt x="7493" y="7536"/>
                    <a:pt x="7069" y="7382"/>
                  </a:cubicBezTo>
                  <a:lnTo>
                    <a:pt x="5823" y="6930"/>
                  </a:lnTo>
                  <a:cubicBezTo>
                    <a:pt x="5828" y="6872"/>
                    <a:pt x="5804" y="6814"/>
                    <a:pt x="5765" y="6776"/>
                  </a:cubicBezTo>
                  <a:lnTo>
                    <a:pt x="5390" y="6376"/>
                  </a:lnTo>
                  <a:lnTo>
                    <a:pt x="5390" y="5712"/>
                  </a:lnTo>
                  <a:cubicBezTo>
                    <a:pt x="5429" y="5678"/>
                    <a:pt x="5467" y="5645"/>
                    <a:pt x="5510" y="5611"/>
                  </a:cubicBezTo>
                  <a:cubicBezTo>
                    <a:pt x="5987" y="5159"/>
                    <a:pt x="6256" y="4533"/>
                    <a:pt x="6256" y="3879"/>
                  </a:cubicBezTo>
                  <a:lnTo>
                    <a:pt x="6256" y="3354"/>
                  </a:lnTo>
                  <a:cubicBezTo>
                    <a:pt x="6401" y="3042"/>
                    <a:pt x="6473" y="2710"/>
                    <a:pt x="6473" y="2368"/>
                  </a:cubicBezTo>
                  <a:lnTo>
                    <a:pt x="6473" y="203"/>
                  </a:lnTo>
                  <a:cubicBezTo>
                    <a:pt x="6473" y="92"/>
                    <a:pt x="6386"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83"/>
            <p:cNvSpPr/>
            <p:nvPr/>
          </p:nvSpPr>
          <p:spPr>
            <a:xfrm>
              <a:off x="6817306" y="3225801"/>
              <a:ext cx="10622" cy="33335"/>
            </a:xfrm>
            <a:custGeom>
              <a:avLst/>
              <a:gdLst/>
              <a:ahLst/>
              <a:cxnLst/>
              <a:rect l="l" t="t" r="r" b="b"/>
              <a:pathLst>
                <a:path w="405" h="1271" extrusionOk="0">
                  <a:moveTo>
                    <a:pt x="203" y="0"/>
                  </a:moveTo>
                  <a:cubicBezTo>
                    <a:pt x="87" y="0"/>
                    <a:pt x="1" y="87"/>
                    <a:pt x="1" y="202"/>
                  </a:cubicBezTo>
                  <a:lnTo>
                    <a:pt x="1" y="1068"/>
                  </a:lnTo>
                  <a:cubicBezTo>
                    <a:pt x="1" y="1203"/>
                    <a:pt x="102" y="1271"/>
                    <a:pt x="203" y="1271"/>
                  </a:cubicBezTo>
                  <a:cubicBezTo>
                    <a:pt x="304" y="1271"/>
                    <a:pt x="405" y="1203"/>
                    <a:pt x="405" y="1068"/>
                  </a:cubicBezTo>
                  <a:lnTo>
                    <a:pt x="405" y="202"/>
                  </a:lnTo>
                  <a:cubicBezTo>
                    <a:pt x="405" y="87"/>
                    <a:pt x="313"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83"/>
            <p:cNvSpPr/>
            <p:nvPr/>
          </p:nvSpPr>
          <p:spPr>
            <a:xfrm>
              <a:off x="6851376" y="2953088"/>
              <a:ext cx="169639" cy="177062"/>
            </a:xfrm>
            <a:custGeom>
              <a:avLst/>
              <a:gdLst/>
              <a:ahLst/>
              <a:cxnLst/>
              <a:rect l="l" t="t" r="r" b="b"/>
              <a:pathLst>
                <a:path w="6468" h="6751" extrusionOk="0">
                  <a:moveTo>
                    <a:pt x="852" y="0"/>
                  </a:moveTo>
                  <a:cubicBezTo>
                    <a:pt x="381" y="0"/>
                    <a:pt x="1" y="380"/>
                    <a:pt x="1" y="852"/>
                  </a:cubicBezTo>
                  <a:lnTo>
                    <a:pt x="1" y="4316"/>
                  </a:lnTo>
                  <a:cubicBezTo>
                    <a:pt x="1" y="4788"/>
                    <a:pt x="381" y="5168"/>
                    <a:pt x="852" y="5168"/>
                  </a:cubicBezTo>
                  <a:lnTo>
                    <a:pt x="1242" y="5168"/>
                  </a:lnTo>
                  <a:lnTo>
                    <a:pt x="939" y="6361"/>
                  </a:lnTo>
                  <a:cubicBezTo>
                    <a:pt x="885" y="6575"/>
                    <a:pt x="1054" y="6750"/>
                    <a:pt x="1241" y="6750"/>
                  </a:cubicBezTo>
                  <a:cubicBezTo>
                    <a:pt x="1303" y="6750"/>
                    <a:pt x="1367" y="6731"/>
                    <a:pt x="1425" y="6688"/>
                  </a:cubicBezTo>
                  <a:lnTo>
                    <a:pt x="3508" y="5173"/>
                  </a:lnTo>
                  <a:lnTo>
                    <a:pt x="5616" y="5173"/>
                  </a:lnTo>
                  <a:cubicBezTo>
                    <a:pt x="6083" y="5173"/>
                    <a:pt x="6463" y="4793"/>
                    <a:pt x="6468" y="4321"/>
                  </a:cubicBezTo>
                  <a:lnTo>
                    <a:pt x="6468" y="852"/>
                  </a:lnTo>
                  <a:cubicBezTo>
                    <a:pt x="6463" y="380"/>
                    <a:pt x="6083" y="0"/>
                    <a:pt x="5616" y="0"/>
                  </a:cubicBezTo>
                  <a:lnTo>
                    <a:pt x="4533" y="0"/>
                  </a:lnTo>
                  <a:cubicBezTo>
                    <a:pt x="4259" y="0"/>
                    <a:pt x="4259" y="404"/>
                    <a:pt x="4533" y="404"/>
                  </a:cubicBezTo>
                  <a:lnTo>
                    <a:pt x="5616" y="404"/>
                  </a:lnTo>
                  <a:cubicBezTo>
                    <a:pt x="5861" y="404"/>
                    <a:pt x="6064" y="606"/>
                    <a:pt x="6064" y="852"/>
                  </a:cubicBezTo>
                  <a:lnTo>
                    <a:pt x="6064" y="4321"/>
                  </a:lnTo>
                  <a:cubicBezTo>
                    <a:pt x="6064" y="4566"/>
                    <a:pt x="5861" y="4769"/>
                    <a:pt x="5616" y="4769"/>
                  </a:cubicBezTo>
                  <a:lnTo>
                    <a:pt x="3451" y="4769"/>
                  </a:lnTo>
                  <a:cubicBezTo>
                    <a:pt x="3445" y="4768"/>
                    <a:pt x="3440" y="4768"/>
                    <a:pt x="3434" y="4768"/>
                  </a:cubicBezTo>
                  <a:cubicBezTo>
                    <a:pt x="3397" y="4768"/>
                    <a:pt x="3360" y="4782"/>
                    <a:pt x="3330" y="4807"/>
                  </a:cubicBezTo>
                  <a:lnTo>
                    <a:pt x="1396" y="6212"/>
                  </a:lnTo>
                  <a:lnTo>
                    <a:pt x="1396" y="6212"/>
                  </a:lnTo>
                  <a:lnTo>
                    <a:pt x="1699" y="5019"/>
                  </a:lnTo>
                  <a:cubicBezTo>
                    <a:pt x="1728" y="4889"/>
                    <a:pt x="1632" y="4769"/>
                    <a:pt x="1502" y="4769"/>
                  </a:cubicBezTo>
                  <a:lnTo>
                    <a:pt x="852" y="4769"/>
                  </a:lnTo>
                  <a:cubicBezTo>
                    <a:pt x="602" y="4769"/>
                    <a:pt x="405" y="4566"/>
                    <a:pt x="405" y="4321"/>
                  </a:cubicBezTo>
                  <a:lnTo>
                    <a:pt x="405" y="852"/>
                  </a:lnTo>
                  <a:cubicBezTo>
                    <a:pt x="405" y="606"/>
                    <a:pt x="602" y="404"/>
                    <a:pt x="852" y="404"/>
                  </a:cubicBezTo>
                  <a:lnTo>
                    <a:pt x="1935" y="404"/>
                  </a:lnTo>
                  <a:cubicBezTo>
                    <a:pt x="2204" y="404"/>
                    <a:pt x="2204" y="0"/>
                    <a:pt x="19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83"/>
            <p:cNvSpPr/>
            <p:nvPr/>
          </p:nvSpPr>
          <p:spPr>
            <a:xfrm>
              <a:off x="6919148" y="2918992"/>
              <a:ext cx="33729" cy="101500"/>
            </a:xfrm>
            <a:custGeom>
              <a:avLst/>
              <a:gdLst/>
              <a:ahLst/>
              <a:cxnLst/>
              <a:rect l="l" t="t" r="r" b="b"/>
              <a:pathLst>
                <a:path w="1286" h="3870" extrusionOk="0">
                  <a:moveTo>
                    <a:pt x="867" y="405"/>
                  </a:moveTo>
                  <a:lnTo>
                    <a:pt x="669" y="3465"/>
                  </a:lnTo>
                  <a:lnTo>
                    <a:pt x="621" y="3465"/>
                  </a:lnTo>
                  <a:lnTo>
                    <a:pt x="429" y="405"/>
                  </a:lnTo>
                  <a:close/>
                  <a:moveTo>
                    <a:pt x="212" y="1"/>
                  </a:moveTo>
                  <a:cubicBezTo>
                    <a:pt x="97" y="1"/>
                    <a:pt x="1" y="97"/>
                    <a:pt x="10" y="218"/>
                  </a:cubicBezTo>
                  <a:lnTo>
                    <a:pt x="227" y="3682"/>
                  </a:lnTo>
                  <a:cubicBezTo>
                    <a:pt x="232" y="3788"/>
                    <a:pt x="323" y="3870"/>
                    <a:pt x="429" y="3870"/>
                  </a:cubicBezTo>
                  <a:lnTo>
                    <a:pt x="862" y="3870"/>
                  </a:lnTo>
                  <a:cubicBezTo>
                    <a:pt x="968" y="3870"/>
                    <a:pt x="1054" y="3788"/>
                    <a:pt x="1064" y="3682"/>
                  </a:cubicBezTo>
                  <a:lnTo>
                    <a:pt x="1281" y="218"/>
                  </a:lnTo>
                  <a:cubicBezTo>
                    <a:pt x="1285" y="97"/>
                    <a:pt x="1194" y="1"/>
                    <a:pt x="10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83"/>
            <p:cNvSpPr/>
            <p:nvPr/>
          </p:nvSpPr>
          <p:spPr>
            <a:xfrm>
              <a:off x="6919410" y="3026945"/>
              <a:ext cx="39027" cy="33440"/>
            </a:xfrm>
            <a:custGeom>
              <a:avLst/>
              <a:gdLst/>
              <a:ahLst/>
              <a:cxnLst/>
              <a:rect l="l" t="t" r="r" b="b"/>
              <a:pathLst>
                <a:path w="1488" h="1275" extrusionOk="0">
                  <a:moveTo>
                    <a:pt x="635" y="403"/>
                  </a:moveTo>
                  <a:lnTo>
                    <a:pt x="635" y="408"/>
                  </a:lnTo>
                  <a:cubicBezTo>
                    <a:pt x="842" y="408"/>
                    <a:pt x="943" y="658"/>
                    <a:pt x="799" y="803"/>
                  </a:cubicBezTo>
                  <a:cubicBezTo>
                    <a:pt x="752" y="849"/>
                    <a:pt x="694" y="870"/>
                    <a:pt x="637" y="870"/>
                  </a:cubicBezTo>
                  <a:cubicBezTo>
                    <a:pt x="519" y="870"/>
                    <a:pt x="404" y="779"/>
                    <a:pt x="404" y="639"/>
                  </a:cubicBezTo>
                  <a:cubicBezTo>
                    <a:pt x="404" y="509"/>
                    <a:pt x="505" y="403"/>
                    <a:pt x="635" y="403"/>
                  </a:cubicBezTo>
                  <a:close/>
                  <a:moveTo>
                    <a:pt x="640" y="0"/>
                  </a:moveTo>
                  <a:cubicBezTo>
                    <a:pt x="314" y="0"/>
                    <a:pt x="0" y="254"/>
                    <a:pt x="0" y="639"/>
                  </a:cubicBezTo>
                  <a:cubicBezTo>
                    <a:pt x="0" y="990"/>
                    <a:pt x="284" y="1274"/>
                    <a:pt x="635" y="1274"/>
                  </a:cubicBezTo>
                  <a:cubicBezTo>
                    <a:pt x="1203" y="1274"/>
                    <a:pt x="1487" y="591"/>
                    <a:pt x="1083" y="187"/>
                  </a:cubicBezTo>
                  <a:cubicBezTo>
                    <a:pt x="954" y="58"/>
                    <a:pt x="796" y="0"/>
                    <a:pt x="6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7" name="Google Shape;16767;p83"/>
          <p:cNvGrpSpPr/>
          <p:nvPr/>
        </p:nvGrpSpPr>
        <p:grpSpPr>
          <a:xfrm>
            <a:off x="7972418" y="2723061"/>
            <a:ext cx="362726" cy="362857"/>
            <a:chOff x="7972418" y="2907636"/>
            <a:chExt cx="362726" cy="362857"/>
          </a:xfrm>
        </p:grpSpPr>
        <p:sp>
          <p:nvSpPr>
            <p:cNvPr id="16768" name="Google Shape;16768;p83"/>
            <p:cNvSpPr/>
            <p:nvPr/>
          </p:nvSpPr>
          <p:spPr>
            <a:xfrm>
              <a:off x="8158817" y="2930375"/>
              <a:ext cx="75352" cy="74591"/>
            </a:xfrm>
            <a:custGeom>
              <a:avLst/>
              <a:gdLst/>
              <a:ahLst/>
              <a:cxnLst/>
              <a:rect l="l" t="t" r="r" b="b"/>
              <a:pathLst>
                <a:path w="2873" h="2844" extrusionOk="0">
                  <a:moveTo>
                    <a:pt x="698" y="322"/>
                  </a:moveTo>
                  <a:cubicBezTo>
                    <a:pt x="794" y="322"/>
                    <a:pt x="875" y="398"/>
                    <a:pt x="876" y="498"/>
                  </a:cubicBezTo>
                  <a:lnTo>
                    <a:pt x="876" y="498"/>
                  </a:lnTo>
                  <a:cubicBezTo>
                    <a:pt x="875" y="593"/>
                    <a:pt x="793" y="674"/>
                    <a:pt x="698" y="674"/>
                  </a:cubicBezTo>
                  <a:lnTo>
                    <a:pt x="549" y="674"/>
                  </a:lnTo>
                  <a:cubicBezTo>
                    <a:pt x="313" y="674"/>
                    <a:pt x="313" y="322"/>
                    <a:pt x="549" y="322"/>
                  </a:cubicBezTo>
                  <a:close/>
                  <a:moveTo>
                    <a:pt x="1444" y="322"/>
                  </a:moveTo>
                  <a:cubicBezTo>
                    <a:pt x="1544" y="322"/>
                    <a:pt x="1621" y="398"/>
                    <a:pt x="1622" y="498"/>
                  </a:cubicBezTo>
                  <a:lnTo>
                    <a:pt x="1622" y="498"/>
                  </a:lnTo>
                  <a:cubicBezTo>
                    <a:pt x="1621" y="593"/>
                    <a:pt x="1544" y="674"/>
                    <a:pt x="1444" y="674"/>
                  </a:cubicBezTo>
                  <a:lnTo>
                    <a:pt x="1295" y="674"/>
                  </a:lnTo>
                  <a:cubicBezTo>
                    <a:pt x="1059" y="674"/>
                    <a:pt x="1059" y="322"/>
                    <a:pt x="1295" y="322"/>
                  </a:cubicBezTo>
                  <a:close/>
                  <a:moveTo>
                    <a:pt x="0" y="0"/>
                  </a:moveTo>
                  <a:lnTo>
                    <a:pt x="0" y="2844"/>
                  </a:lnTo>
                  <a:lnTo>
                    <a:pt x="2060" y="2844"/>
                  </a:lnTo>
                  <a:lnTo>
                    <a:pt x="2031" y="2781"/>
                  </a:lnTo>
                  <a:cubicBezTo>
                    <a:pt x="1988" y="2695"/>
                    <a:pt x="1939" y="2613"/>
                    <a:pt x="1882" y="2536"/>
                  </a:cubicBezTo>
                  <a:cubicBezTo>
                    <a:pt x="1319" y="1761"/>
                    <a:pt x="1733" y="1391"/>
                    <a:pt x="1752" y="1376"/>
                  </a:cubicBezTo>
                  <a:lnTo>
                    <a:pt x="1757" y="1376"/>
                  </a:lnTo>
                  <a:cubicBezTo>
                    <a:pt x="1867" y="1280"/>
                    <a:pt x="2016" y="1227"/>
                    <a:pt x="2166" y="1222"/>
                  </a:cubicBezTo>
                  <a:cubicBezTo>
                    <a:pt x="2209" y="1222"/>
                    <a:pt x="2252" y="1227"/>
                    <a:pt x="2296" y="1237"/>
                  </a:cubicBezTo>
                  <a:cubicBezTo>
                    <a:pt x="2459" y="1275"/>
                    <a:pt x="2623" y="1376"/>
                    <a:pt x="2786" y="1540"/>
                  </a:cubicBezTo>
                  <a:lnTo>
                    <a:pt x="2859" y="1617"/>
                  </a:lnTo>
                  <a:lnTo>
                    <a:pt x="2859" y="140"/>
                  </a:lnTo>
                  <a:cubicBezTo>
                    <a:pt x="2859" y="111"/>
                    <a:pt x="2863" y="82"/>
                    <a:pt x="2868" y="53"/>
                  </a:cubicBezTo>
                  <a:lnTo>
                    <a:pt x="287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83"/>
            <p:cNvSpPr/>
            <p:nvPr/>
          </p:nvSpPr>
          <p:spPr>
            <a:xfrm>
              <a:off x="7994239" y="3008480"/>
              <a:ext cx="74486" cy="75614"/>
            </a:xfrm>
            <a:custGeom>
              <a:avLst/>
              <a:gdLst/>
              <a:ahLst/>
              <a:cxnLst/>
              <a:rect l="l" t="t" r="r" b="b"/>
              <a:pathLst>
                <a:path w="2840" h="2883" extrusionOk="0">
                  <a:moveTo>
                    <a:pt x="494" y="1253"/>
                  </a:moveTo>
                  <a:cubicBezTo>
                    <a:pt x="582" y="1253"/>
                    <a:pt x="670" y="1312"/>
                    <a:pt x="670" y="1430"/>
                  </a:cubicBezTo>
                  <a:lnTo>
                    <a:pt x="670" y="1584"/>
                  </a:lnTo>
                  <a:cubicBezTo>
                    <a:pt x="670" y="1680"/>
                    <a:pt x="593" y="1757"/>
                    <a:pt x="492" y="1757"/>
                  </a:cubicBezTo>
                  <a:cubicBezTo>
                    <a:pt x="395" y="1757"/>
                    <a:pt x="318" y="1680"/>
                    <a:pt x="318" y="1584"/>
                  </a:cubicBezTo>
                  <a:lnTo>
                    <a:pt x="318" y="1430"/>
                  </a:lnTo>
                  <a:cubicBezTo>
                    <a:pt x="318" y="1312"/>
                    <a:pt x="406" y="1253"/>
                    <a:pt x="494" y="1253"/>
                  </a:cubicBezTo>
                  <a:close/>
                  <a:moveTo>
                    <a:pt x="492" y="2002"/>
                  </a:moveTo>
                  <a:cubicBezTo>
                    <a:pt x="593" y="2002"/>
                    <a:pt x="670" y="2079"/>
                    <a:pt x="670" y="2180"/>
                  </a:cubicBezTo>
                  <a:lnTo>
                    <a:pt x="670" y="2329"/>
                  </a:lnTo>
                  <a:cubicBezTo>
                    <a:pt x="670" y="2447"/>
                    <a:pt x="582" y="2506"/>
                    <a:pt x="494" y="2506"/>
                  </a:cubicBezTo>
                  <a:cubicBezTo>
                    <a:pt x="406" y="2506"/>
                    <a:pt x="318" y="2447"/>
                    <a:pt x="318" y="2329"/>
                  </a:cubicBezTo>
                  <a:lnTo>
                    <a:pt x="318" y="2180"/>
                  </a:lnTo>
                  <a:cubicBezTo>
                    <a:pt x="318" y="2079"/>
                    <a:pt x="395" y="2002"/>
                    <a:pt x="492" y="2002"/>
                  </a:cubicBezTo>
                  <a:close/>
                  <a:moveTo>
                    <a:pt x="1" y="0"/>
                  </a:moveTo>
                  <a:lnTo>
                    <a:pt x="1" y="2883"/>
                  </a:lnTo>
                  <a:lnTo>
                    <a:pt x="2840" y="2883"/>
                  </a:lnTo>
                  <a:lnTo>
                    <a:pt x="2840" y="814"/>
                  </a:lnTo>
                  <a:lnTo>
                    <a:pt x="2777" y="843"/>
                  </a:lnTo>
                  <a:cubicBezTo>
                    <a:pt x="2691" y="886"/>
                    <a:pt x="2604" y="934"/>
                    <a:pt x="2527" y="997"/>
                  </a:cubicBezTo>
                  <a:cubicBezTo>
                    <a:pt x="2262" y="1189"/>
                    <a:pt x="2012" y="1290"/>
                    <a:pt x="1791" y="1290"/>
                  </a:cubicBezTo>
                  <a:cubicBezTo>
                    <a:pt x="1785" y="1290"/>
                    <a:pt x="1779" y="1290"/>
                    <a:pt x="1772" y="1290"/>
                  </a:cubicBezTo>
                  <a:cubicBezTo>
                    <a:pt x="1621" y="1290"/>
                    <a:pt x="1479" y="1233"/>
                    <a:pt x="1372" y="1126"/>
                  </a:cubicBezTo>
                  <a:lnTo>
                    <a:pt x="1372" y="1122"/>
                  </a:lnTo>
                  <a:cubicBezTo>
                    <a:pt x="1242" y="972"/>
                    <a:pt x="1189" y="770"/>
                    <a:pt x="1228" y="578"/>
                  </a:cubicBezTo>
                  <a:cubicBezTo>
                    <a:pt x="1266" y="419"/>
                    <a:pt x="1367" y="256"/>
                    <a:pt x="1531" y="92"/>
                  </a:cubicBezTo>
                  <a:lnTo>
                    <a:pt x="1608" y="15"/>
                  </a:lnTo>
                  <a:lnTo>
                    <a:pt x="136" y="15"/>
                  </a:lnTo>
                  <a:cubicBezTo>
                    <a:pt x="107" y="15"/>
                    <a:pt x="78" y="15"/>
                    <a:pt x="49" y="10"/>
                  </a:cubicBezTo>
                  <a:lnTo>
                    <a:pt x="1"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83"/>
            <p:cNvSpPr/>
            <p:nvPr/>
          </p:nvSpPr>
          <p:spPr>
            <a:xfrm>
              <a:off x="8237814" y="3095057"/>
              <a:ext cx="79023" cy="75483"/>
            </a:xfrm>
            <a:custGeom>
              <a:avLst/>
              <a:gdLst/>
              <a:ahLst/>
              <a:cxnLst/>
              <a:rect l="l" t="t" r="r" b="b"/>
              <a:pathLst>
                <a:path w="3013" h="2878" extrusionOk="0">
                  <a:moveTo>
                    <a:pt x="2346" y="372"/>
                  </a:moveTo>
                  <a:cubicBezTo>
                    <a:pt x="2434" y="372"/>
                    <a:pt x="2522" y="431"/>
                    <a:pt x="2522" y="549"/>
                  </a:cubicBezTo>
                  <a:lnTo>
                    <a:pt x="2522" y="703"/>
                  </a:lnTo>
                  <a:cubicBezTo>
                    <a:pt x="2517" y="799"/>
                    <a:pt x="2440" y="876"/>
                    <a:pt x="2344" y="876"/>
                  </a:cubicBezTo>
                  <a:cubicBezTo>
                    <a:pt x="2248" y="876"/>
                    <a:pt x="2171" y="799"/>
                    <a:pt x="2171" y="703"/>
                  </a:cubicBezTo>
                  <a:lnTo>
                    <a:pt x="2171" y="549"/>
                  </a:lnTo>
                  <a:cubicBezTo>
                    <a:pt x="2171" y="431"/>
                    <a:pt x="2258" y="372"/>
                    <a:pt x="2346" y="372"/>
                  </a:cubicBezTo>
                  <a:close/>
                  <a:moveTo>
                    <a:pt x="2344" y="1117"/>
                  </a:moveTo>
                  <a:lnTo>
                    <a:pt x="2344" y="1121"/>
                  </a:lnTo>
                  <a:cubicBezTo>
                    <a:pt x="2440" y="1121"/>
                    <a:pt x="2522" y="1198"/>
                    <a:pt x="2522" y="1300"/>
                  </a:cubicBezTo>
                  <a:lnTo>
                    <a:pt x="2522" y="1444"/>
                  </a:lnTo>
                  <a:cubicBezTo>
                    <a:pt x="2522" y="1562"/>
                    <a:pt x="2434" y="1621"/>
                    <a:pt x="2346" y="1621"/>
                  </a:cubicBezTo>
                  <a:cubicBezTo>
                    <a:pt x="2258" y="1621"/>
                    <a:pt x="2171" y="1562"/>
                    <a:pt x="2171" y="1444"/>
                  </a:cubicBezTo>
                  <a:lnTo>
                    <a:pt x="2171" y="1295"/>
                  </a:lnTo>
                  <a:cubicBezTo>
                    <a:pt x="2171" y="1198"/>
                    <a:pt x="2248" y="1121"/>
                    <a:pt x="2344" y="1117"/>
                  </a:cubicBezTo>
                  <a:close/>
                  <a:moveTo>
                    <a:pt x="0" y="0"/>
                  </a:moveTo>
                  <a:lnTo>
                    <a:pt x="0" y="2065"/>
                  </a:lnTo>
                  <a:lnTo>
                    <a:pt x="58" y="2036"/>
                  </a:lnTo>
                  <a:cubicBezTo>
                    <a:pt x="145" y="1992"/>
                    <a:pt x="227" y="1939"/>
                    <a:pt x="308" y="1887"/>
                  </a:cubicBezTo>
                  <a:cubicBezTo>
                    <a:pt x="573" y="1689"/>
                    <a:pt x="823" y="1588"/>
                    <a:pt x="1045" y="1588"/>
                  </a:cubicBezTo>
                  <a:cubicBezTo>
                    <a:pt x="1051" y="1588"/>
                    <a:pt x="1057" y="1588"/>
                    <a:pt x="1062" y="1588"/>
                  </a:cubicBezTo>
                  <a:cubicBezTo>
                    <a:pt x="1210" y="1588"/>
                    <a:pt x="1357" y="1645"/>
                    <a:pt x="1463" y="1752"/>
                  </a:cubicBezTo>
                  <a:lnTo>
                    <a:pt x="1463" y="1757"/>
                  </a:lnTo>
                  <a:cubicBezTo>
                    <a:pt x="1593" y="1906"/>
                    <a:pt x="1646" y="2108"/>
                    <a:pt x="1603" y="2300"/>
                  </a:cubicBezTo>
                  <a:cubicBezTo>
                    <a:pt x="1569" y="2459"/>
                    <a:pt x="1468" y="2628"/>
                    <a:pt x="1304" y="2786"/>
                  </a:cubicBezTo>
                  <a:lnTo>
                    <a:pt x="1227" y="2863"/>
                  </a:lnTo>
                  <a:lnTo>
                    <a:pt x="2873" y="2863"/>
                  </a:lnTo>
                  <a:cubicBezTo>
                    <a:pt x="2902" y="2863"/>
                    <a:pt x="2931" y="2863"/>
                    <a:pt x="2960" y="2868"/>
                  </a:cubicBezTo>
                  <a:lnTo>
                    <a:pt x="3013" y="2878"/>
                  </a:lnTo>
                  <a:lnTo>
                    <a:pt x="3013"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83"/>
            <p:cNvSpPr/>
            <p:nvPr/>
          </p:nvSpPr>
          <p:spPr>
            <a:xfrm>
              <a:off x="8072240" y="3173923"/>
              <a:ext cx="75483" cy="79155"/>
            </a:xfrm>
            <a:custGeom>
              <a:avLst/>
              <a:gdLst/>
              <a:ahLst/>
              <a:cxnLst/>
              <a:rect l="l" t="t" r="r" b="b"/>
              <a:pathLst>
                <a:path w="2878" h="3018" extrusionOk="0">
                  <a:moveTo>
                    <a:pt x="1579" y="2171"/>
                  </a:moveTo>
                  <a:cubicBezTo>
                    <a:pt x="1815" y="2171"/>
                    <a:pt x="1815" y="2522"/>
                    <a:pt x="1579" y="2522"/>
                  </a:cubicBezTo>
                  <a:lnTo>
                    <a:pt x="1430" y="2522"/>
                  </a:lnTo>
                  <a:cubicBezTo>
                    <a:pt x="1333" y="2522"/>
                    <a:pt x="1252" y="2445"/>
                    <a:pt x="1252" y="2349"/>
                  </a:cubicBezTo>
                  <a:cubicBezTo>
                    <a:pt x="1252" y="2253"/>
                    <a:pt x="1333" y="2171"/>
                    <a:pt x="1430" y="2171"/>
                  </a:cubicBezTo>
                  <a:close/>
                  <a:moveTo>
                    <a:pt x="2329" y="2171"/>
                  </a:moveTo>
                  <a:cubicBezTo>
                    <a:pt x="2560" y="2171"/>
                    <a:pt x="2560" y="2522"/>
                    <a:pt x="2329" y="2522"/>
                  </a:cubicBezTo>
                  <a:lnTo>
                    <a:pt x="2175" y="2522"/>
                  </a:lnTo>
                  <a:cubicBezTo>
                    <a:pt x="2079" y="2522"/>
                    <a:pt x="2002" y="2445"/>
                    <a:pt x="2002" y="2349"/>
                  </a:cubicBezTo>
                  <a:cubicBezTo>
                    <a:pt x="2002" y="2253"/>
                    <a:pt x="2079" y="2171"/>
                    <a:pt x="2175" y="2171"/>
                  </a:cubicBezTo>
                  <a:close/>
                  <a:moveTo>
                    <a:pt x="814" y="1"/>
                  </a:moveTo>
                  <a:lnTo>
                    <a:pt x="843" y="68"/>
                  </a:lnTo>
                  <a:cubicBezTo>
                    <a:pt x="886" y="155"/>
                    <a:pt x="934" y="236"/>
                    <a:pt x="992" y="313"/>
                  </a:cubicBezTo>
                  <a:cubicBezTo>
                    <a:pt x="1555" y="1088"/>
                    <a:pt x="1141" y="1459"/>
                    <a:pt x="1122" y="1473"/>
                  </a:cubicBezTo>
                  <a:lnTo>
                    <a:pt x="1117" y="1473"/>
                  </a:lnTo>
                  <a:cubicBezTo>
                    <a:pt x="1006" y="1569"/>
                    <a:pt x="862" y="1622"/>
                    <a:pt x="708" y="1627"/>
                  </a:cubicBezTo>
                  <a:cubicBezTo>
                    <a:pt x="665" y="1627"/>
                    <a:pt x="621" y="1622"/>
                    <a:pt x="578" y="1613"/>
                  </a:cubicBezTo>
                  <a:cubicBezTo>
                    <a:pt x="414" y="1579"/>
                    <a:pt x="251" y="1478"/>
                    <a:pt x="92" y="1309"/>
                  </a:cubicBezTo>
                  <a:lnTo>
                    <a:pt x="15" y="1232"/>
                  </a:lnTo>
                  <a:lnTo>
                    <a:pt x="15" y="2883"/>
                  </a:lnTo>
                  <a:cubicBezTo>
                    <a:pt x="15" y="2912"/>
                    <a:pt x="10" y="2941"/>
                    <a:pt x="5" y="2970"/>
                  </a:cubicBezTo>
                  <a:lnTo>
                    <a:pt x="0" y="3018"/>
                  </a:lnTo>
                  <a:lnTo>
                    <a:pt x="2878" y="3018"/>
                  </a:lnTo>
                  <a:lnTo>
                    <a:pt x="2878"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83"/>
            <p:cNvSpPr/>
            <p:nvPr/>
          </p:nvSpPr>
          <p:spPr>
            <a:xfrm>
              <a:off x="8208780" y="2918494"/>
              <a:ext cx="108320" cy="141996"/>
            </a:xfrm>
            <a:custGeom>
              <a:avLst/>
              <a:gdLst/>
              <a:ahLst/>
              <a:cxnLst/>
              <a:rect l="l" t="t" r="r" b="b"/>
              <a:pathLst>
                <a:path w="4130" h="5414" extrusionOk="0">
                  <a:moveTo>
                    <a:pt x="2310" y="1"/>
                  </a:moveTo>
                  <a:cubicBezTo>
                    <a:pt x="2195" y="1"/>
                    <a:pt x="2099" y="97"/>
                    <a:pt x="2099" y="212"/>
                  </a:cubicBezTo>
                  <a:lnTo>
                    <a:pt x="2099" y="2469"/>
                  </a:lnTo>
                  <a:cubicBezTo>
                    <a:pt x="2099" y="2585"/>
                    <a:pt x="2011" y="2642"/>
                    <a:pt x="1923" y="2642"/>
                  </a:cubicBezTo>
                  <a:cubicBezTo>
                    <a:pt x="1835" y="2642"/>
                    <a:pt x="1747" y="2585"/>
                    <a:pt x="1747" y="2469"/>
                  </a:cubicBezTo>
                  <a:lnTo>
                    <a:pt x="1747" y="593"/>
                  </a:lnTo>
                  <a:cubicBezTo>
                    <a:pt x="1747" y="472"/>
                    <a:pt x="1651" y="381"/>
                    <a:pt x="1536" y="381"/>
                  </a:cubicBezTo>
                  <a:lnTo>
                    <a:pt x="1516" y="381"/>
                  </a:lnTo>
                  <a:cubicBezTo>
                    <a:pt x="1514" y="381"/>
                    <a:pt x="1511" y="381"/>
                    <a:pt x="1508" y="381"/>
                  </a:cubicBezTo>
                  <a:cubicBezTo>
                    <a:pt x="1396" y="381"/>
                    <a:pt x="1305" y="475"/>
                    <a:pt x="1305" y="593"/>
                  </a:cubicBezTo>
                  <a:lnTo>
                    <a:pt x="1305" y="2614"/>
                  </a:lnTo>
                  <a:lnTo>
                    <a:pt x="1305" y="2618"/>
                  </a:lnTo>
                  <a:lnTo>
                    <a:pt x="1305" y="2628"/>
                  </a:lnTo>
                  <a:cubicBezTo>
                    <a:pt x="1314" y="2745"/>
                    <a:pt x="1221" y="2817"/>
                    <a:pt x="1128" y="2817"/>
                  </a:cubicBezTo>
                  <a:cubicBezTo>
                    <a:pt x="1067" y="2817"/>
                    <a:pt x="1007" y="2787"/>
                    <a:pt x="973" y="2719"/>
                  </a:cubicBezTo>
                  <a:cubicBezTo>
                    <a:pt x="848" y="2474"/>
                    <a:pt x="569" y="2084"/>
                    <a:pt x="318" y="2031"/>
                  </a:cubicBezTo>
                  <a:cubicBezTo>
                    <a:pt x="299" y="2026"/>
                    <a:pt x="280" y="2022"/>
                    <a:pt x="261" y="2022"/>
                  </a:cubicBezTo>
                  <a:cubicBezTo>
                    <a:pt x="193" y="2022"/>
                    <a:pt x="131" y="2046"/>
                    <a:pt x="78" y="2089"/>
                  </a:cubicBezTo>
                  <a:lnTo>
                    <a:pt x="73" y="2099"/>
                  </a:lnTo>
                  <a:cubicBezTo>
                    <a:pt x="1" y="2190"/>
                    <a:pt x="1" y="2426"/>
                    <a:pt x="261" y="2777"/>
                  </a:cubicBezTo>
                  <a:cubicBezTo>
                    <a:pt x="443" y="3027"/>
                    <a:pt x="564" y="3326"/>
                    <a:pt x="607" y="3634"/>
                  </a:cubicBezTo>
                  <a:cubicBezTo>
                    <a:pt x="665" y="3966"/>
                    <a:pt x="713" y="4230"/>
                    <a:pt x="1343" y="4707"/>
                  </a:cubicBezTo>
                  <a:cubicBezTo>
                    <a:pt x="1387" y="4735"/>
                    <a:pt x="1411" y="4788"/>
                    <a:pt x="1411" y="4846"/>
                  </a:cubicBezTo>
                  <a:lnTo>
                    <a:pt x="1411" y="5414"/>
                  </a:lnTo>
                  <a:lnTo>
                    <a:pt x="3590" y="5414"/>
                  </a:lnTo>
                  <a:lnTo>
                    <a:pt x="3590" y="4581"/>
                  </a:lnTo>
                  <a:cubicBezTo>
                    <a:pt x="3590" y="4519"/>
                    <a:pt x="3624" y="4461"/>
                    <a:pt x="3677" y="4428"/>
                  </a:cubicBezTo>
                  <a:cubicBezTo>
                    <a:pt x="4023" y="4225"/>
                    <a:pt x="4129" y="3225"/>
                    <a:pt x="4120" y="2642"/>
                  </a:cubicBezTo>
                  <a:lnTo>
                    <a:pt x="4120" y="1521"/>
                  </a:lnTo>
                  <a:cubicBezTo>
                    <a:pt x="4120" y="1406"/>
                    <a:pt x="4023" y="1310"/>
                    <a:pt x="3903" y="1310"/>
                  </a:cubicBezTo>
                  <a:lnTo>
                    <a:pt x="3889" y="1310"/>
                  </a:lnTo>
                  <a:cubicBezTo>
                    <a:pt x="3773" y="1310"/>
                    <a:pt x="3677" y="1406"/>
                    <a:pt x="3677" y="1521"/>
                  </a:cubicBezTo>
                  <a:lnTo>
                    <a:pt x="3677" y="2469"/>
                  </a:lnTo>
                  <a:cubicBezTo>
                    <a:pt x="3677" y="2585"/>
                    <a:pt x="3589" y="2642"/>
                    <a:pt x="3501" y="2642"/>
                  </a:cubicBezTo>
                  <a:cubicBezTo>
                    <a:pt x="3414" y="2642"/>
                    <a:pt x="3326" y="2585"/>
                    <a:pt x="3326" y="2469"/>
                  </a:cubicBezTo>
                  <a:lnTo>
                    <a:pt x="3326" y="593"/>
                  </a:lnTo>
                  <a:cubicBezTo>
                    <a:pt x="3326" y="472"/>
                    <a:pt x="3229" y="381"/>
                    <a:pt x="3114" y="381"/>
                  </a:cubicBezTo>
                  <a:lnTo>
                    <a:pt x="3095" y="381"/>
                  </a:lnTo>
                  <a:cubicBezTo>
                    <a:pt x="2994" y="381"/>
                    <a:pt x="2907" y="448"/>
                    <a:pt x="2888" y="549"/>
                  </a:cubicBezTo>
                  <a:lnTo>
                    <a:pt x="2888" y="881"/>
                  </a:lnTo>
                  <a:cubicBezTo>
                    <a:pt x="2888" y="891"/>
                    <a:pt x="2888" y="901"/>
                    <a:pt x="2888" y="915"/>
                  </a:cubicBezTo>
                  <a:lnTo>
                    <a:pt x="2888" y="934"/>
                  </a:lnTo>
                  <a:cubicBezTo>
                    <a:pt x="2888" y="944"/>
                    <a:pt x="2888" y="953"/>
                    <a:pt x="2888" y="963"/>
                  </a:cubicBezTo>
                  <a:lnTo>
                    <a:pt x="2888" y="2469"/>
                  </a:lnTo>
                  <a:cubicBezTo>
                    <a:pt x="2888" y="2585"/>
                    <a:pt x="2800" y="2642"/>
                    <a:pt x="2712" y="2642"/>
                  </a:cubicBezTo>
                  <a:cubicBezTo>
                    <a:pt x="2624" y="2642"/>
                    <a:pt x="2537" y="2585"/>
                    <a:pt x="2537" y="2469"/>
                  </a:cubicBezTo>
                  <a:lnTo>
                    <a:pt x="2537" y="1103"/>
                  </a:lnTo>
                  <a:cubicBezTo>
                    <a:pt x="2537" y="1093"/>
                    <a:pt x="2537" y="1083"/>
                    <a:pt x="2537" y="1074"/>
                  </a:cubicBezTo>
                  <a:lnTo>
                    <a:pt x="2537" y="593"/>
                  </a:lnTo>
                  <a:cubicBezTo>
                    <a:pt x="2537" y="573"/>
                    <a:pt x="2537" y="549"/>
                    <a:pt x="2541" y="530"/>
                  </a:cubicBezTo>
                  <a:lnTo>
                    <a:pt x="2541" y="212"/>
                  </a:lnTo>
                  <a:cubicBezTo>
                    <a:pt x="2541" y="97"/>
                    <a:pt x="2445" y="1"/>
                    <a:pt x="2325"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83"/>
            <p:cNvSpPr/>
            <p:nvPr/>
          </p:nvSpPr>
          <p:spPr>
            <a:xfrm>
              <a:off x="7989334" y="3118531"/>
              <a:ext cx="108424" cy="141996"/>
            </a:xfrm>
            <a:custGeom>
              <a:avLst/>
              <a:gdLst/>
              <a:ahLst/>
              <a:cxnLst/>
              <a:rect l="l" t="t" r="r" b="b"/>
              <a:pathLst>
                <a:path w="4134" h="5414" extrusionOk="0">
                  <a:moveTo>
                    <a:pt x="539" y="0"/>
                  </a:moveTo>
                  <a:lnTo>
                    <a:pt x="539" y="833"/>
                  </a:lnTo>
                  <a:cubicBezTo>
                    <a:pt x="539" y="895"/>
                    <a:pt x="505" y="953"/>
                    <a:pt x="452" y="982"/>
                  </a:cubicBezTo>
                  <a:cubicBezTo>
                    <a:pt x="111" y="1189"/>
                    <a:pt x="0" y="2185"/>
                    <a:pt x="10" y="2772"/>
                  </a:cubicBezTo>
                  <a:lnTo>
                    <a:pt x="10" y="3893"/>
                  </a:lnTo>
                  <a:cubicBezTo>
                    <a:pt x="10" y="4008"/>
                    <a:pt x="106" y="4105"/>
                    <a:pt x="226" y="4105"/>
                  </a:cubicBezTo>
                  <a:lnTo>
                    <a:pt x="241" y="4105"/>
                  </a:lnTo>
                  <a:cubicBezTo>
                    <a:pt x="356" y="4105"/>
                    <a:pt x="452" y="4008"/>
                    <a:pt x="452" y="3893"/>
                  </a:cubicBezTo>
                  <a:lnTo>
                    <a:pt x="452" y="2945"/>
                  </a:lnTo>
                  <a:cubicBezTo>
                    <a:pt x="452" y="2827"/>
                    <a:pt x="540" y="2768"/>
                    <a:pt x="628" y="2768"/>
                  </a:cubicBezTo>
                  <a:cubicBezTo>
                    <a:pt x="716" y="2768"/>
                    <a:pt x="804" y="2827"/>
                    <a:pt x="804" y="2945"/>
                  </a:cubicBezTo>
                  <a:lnTo>
                    <a:pt x="804" y="4822"/>
                  </a:lnTo>
                  <a:cubicBezTo>
                    <a:pt x="804" y="4937"/>
                    <a:pt x="900" y="5033"/>
                    <a:pt x="1015" y="5033"/>
                  </a:cubicBezTo>
                  <a:lnTo>
                    <a:pt x="1035" y="5033"/>
                  </a:lnTo>
                  <a:cubicBezTo>
                    <a:pt x="1136" y="5033"/>
                    <a:pt x="1222" y="4961"/>
                    <a:pt x="1242" y="4865"/>
                  </a:cubicBezTo>
                  <a:lnTo>
                    <a:pt x="1242" y="4528"/>
                  </a:lnTo>
                  <a:cubicBezTo>
                    <a:pt x="1242" y="4519"/>
                    <a:pt x="1242" y="4509"/>
                    <a:pt x="1242" y="4499"/>
                  </a:cubicBezTo>
                  <a:lnTo>
                    <a:pt x="1242" y="4480"/>
                  </a:lnTo>
                  <a:cubicBezTo>
                    <a:pt x="1242" y="4466"/>
                    <a:pt x="1242" y="4456"/>
                    <a:pt x="1242" y="4446"/>
                  </a:cubicBezTo>
                  <a:lnTo>
                    <a:pt x="1242" y="2945"/>
                  </a:lnTo>
                  <a:cubicBezTo>
                    <a:pt x="1242" y="2827"/>
                    <a:pt x="1329" y="2768"/>
                    <a:pt x="1417" y="2768"/>
                  </a:cubicBezTo>
                  <a:cubicBezTo>
                    <a:pt x="1505" y="2768"/>
                    <a:pt x="1593" y="2827"/>
                    <a:pt x="1593" y="2945"/>
                  </a:cubicBezTo>
                  <a:lnTo>
                    <a:pt x="1593" y="4312"/>
                  </a:lnTo>
                  <a:cubicBezTo>
                    <a:pt x="1593" y="4321"/>
                    <a:pt x="1593" y="4331"/>
                    <a:pt x="1593" y="4340"/>
                  </a:cubicBezTo>
                  <a:lnTo>
                    <a:pt x="1593" y="4822"/>
                  </a:lnTo>
                  <a:cubicBezTo>
                    <a:pt x="1593" y="4841"/>
                    <a:pt x="1593" y="4860"/>
                    <a:pt x="1588" y="4879"/>
                  </a:cubicBezTo>
                  <a:lnTo>
                    <a:pt x="1588" y="5202"/>
                  </a:lnTo>
                  <a:cubicBezTo>
                    <a:pt x="1588" y="5317"/>
                    <a:pt x="1684" y="5414"/>
                    <a:pt x="1805" y="5414"/>
                  </a:cubicBezTo>
                  <a:lnTo>
                    <a:pt x="1819" y="5414"/>
                  </a:lnTo>
                  <a:cubicBezTo>
                    <a:pt x="1934" y="5414"/>
                    <a:pt x="2031" y="5317"/>
                    <a:pt x="2031" y="5202"/>
                  </a:cubicBezTo>
                  <a:lnTo>
                    <a:pt x="2031" y="2945"/>
                  </a:lnTo>
                  <a:cubicBezTo>
                    <a:pt x="2031" y="2827"/>
                    <a:pt x="2119" y="2768"/>
                    <a:pt x="2206" y="2768"/>
                  </a:cubicBezTo>
                  <a:cubicBezTo>
                    <a:pt x="2294" y="2768"/>
                    <a:pt x="2382" y="2827"/>
                    <a:pt x="2382" y="2945"/>
                  </a:cubicBezTo>
                  <a:lnTo>
                    <a:pt x="2382" y="4822"/>
                  </a:lnTo>
                  <a:cubicBezTo>
                    <a:pt x="2382" y="4937"/>
                    <a:pt x="2478" y="5033"/>
                    <a:pt x="2594" y="5033"/>
                  </a:cubicBezTo>
                  <a:lnTo>
                    <a:pt x="2608" y="5033"/>
                  </a:lnTo>
                  <a:cubicBezTo>
                    <a:pt x="2728" y="5033"/>
                    <a:pt x="2825" y="4937"/>
                    <a:pt x="2825" y="4822"/>
                  </a:cubicBezTo>
                  <a:lnTo>
                    <a:pt x="2825" y="2801"/>
                  </a:lnTo>
                  <a:lnTo>
                    <a:pt x="2825" y="2796"/>
                  </a:lnTo>
                  <a:lnTo>
                    <a:pt x="2825" y="2786"/>
                  </a:lnTo>
                  <a:cubicBezTo>
                    <a:pt x="2816" y="2668"/>
                    <a:pt x="2910" y="2596"/>
                    <a:pt x="3004" y="2596"/>
                  </a:cubicBezTo>
                  <a:cubicBezTo>
                    <a:pt x="3064" y="2596"/>
                    <a:pt x="3123" y="2625"/>
                    <a:pt x="3157" y="2690"/>
                  </a:cubicBezTo>
                  <a:cubicBezTo>
                    <a:pt x="3282" y="2940"/>
                    <a:pt x="3561" y="3325"/>
                    <a:pt x="3816" y="3383"/>
                  </a:cubicBezTo>
                  <a:cubicBezTo>
                    <a:pt x="3830" y="3388"/>
                    <a:pt x="3850" y="3388"/>
                    <a:pt x="3869" y="3388"/>
                  </a:cubicBezTo>
                  <a:cubicBezTo>
                    <a:pt x="3936" y="3388"/>
                    <a:pt x="3999" y="3364"/>
                    <a:pt x="4052" y="3320"/>
                  </a:cubicBezTo>
                  <a:lnTo>
                    <a:pt x="4056" y="3311"/>
                  </a:lnTo>
                  <a:cubicBezTo>
                    <a:pt x="4133" y="3219"/>
                    <a:pt x="4129" y="2984"/>
                    <a:pt x="3874" y="2632"/>
                  </a:cubicBezTo>
                  <a:cubicBezTo>
                    <a:pt x="3724" y="2440"/>
                    <a:pt x="3619" y="2214"/>
                    <a:pt x="3566" y="1973"/>
                  </a:cubicBezTo>
                  <a:cubicBezTo>
                    <a:pt x="3546" y="1906"/>
                    <a:pt x="3537" y="1838"/>
                    <a:pt x="3522" y="1781"/>
                  </a:cubicBezTo>
                  <a:cubicBezTo>
                    <a:pt x="3465" y="1449"/>
                    <a:pt x="3417" y="1184"/>
                    <a:pt x="2786" y="708"/>
                  </a:cubicBezTo>
                  <a:cubicBezTo>
                    <a:pt x="2743" y="674"/>
                    <a:pt x="2719" y="626"/>
                    <a:pt x="2719" y="568"/>
                  </a:cubicBezTo>
                  <a:lnTo>
                    <a:pt x="2719"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83"/>
            <p:cNvSpPr/>
            <p:nvPr/>
          </p:nvSpPr>
          <p:spPr>
            <a:xfrm>
              <a:off x="8182159" y="3145781"/>
              <a:ext cx="142127" cy="107297"/>
            </a:xfrm>
            <a:custGeom>
              <a:avLst/>
              <a:gdLst/>
              <a:ahLst/>
              <a:cxnLst/>
              <a:rect l="l" t="t" r="r" b="b"/>
              <a:pathLst>
                <a:path w="5419" h="4091" extrusionOk="0">
                  <a:moveTo>
                    <a:pt x="3171" y="1"/>
                  </a:moveTo>
                  <a:cubicBezTo>
                    <a:pt x="3070" y="1"/>
                    <a:pt x="2897" y="44"/>
                    <a:pt x="2642" y="232"/>
                  </a:cubicBezTo>
                  <a:cubicBezTo>
                    <a:pt x="2387" y="419"/>
                    <a:pt x="2094" y="535"/>
                    <a:pt x="1786" y="578"/>
                  </a:cubicBezTo>
                  <a:cubicBezTo>
                    <a:pt x="1449" y="636"/>
                    <a:pt x="1189" y="684"/>
                    <a:pt x="713" y="1314"/>
                  </a:cubicBezTo>
                  <a:cubicBezTo>
                    <a:pt x="679" y="1358"/>
                    <a:pt x="626" y="1382"/>
                    <a:pt x="573" y="1382"/>
                  </a:cubicBezTo>
                  <a:lnTo>
                    <a:pt x="1" y="1382"/>
                  </a:lnTo>
                  <a:lnTo>
                    <a:pt x="1" y="3561"/>
                  </a:lnTo>
                  <a:lnTo>
                    <a:pt x="838" y="3561"/>
                  </a:lnTo>
                  <a:cubicBezTo>
                    <a:pt x="900" y="3561"/>
                    <a:pt x="958" y="3595"/>
                    <a:pt x="987" y="3648"/>
                  </a:cubicBezTo>
                  <a:cubicBezTo>
                    <a:pt x="1194" y="3999"/>
                    <a:pt x="2185" y="4091"/>
                    <a:pt x="2681" y="4091"/>
                  </a:cubicBezTo>
                  <a:lnTo>
                    <a:pt x="3893" y="4091"/>
                  </a:lnTo>
                  <a:cubicBezTo>
                    <a:pt x="4009" y="4091"/>
                    <a:pt x="4105" y="3994"/>
                    <a:pt x="4105" y="3879"/>
                  </a:cubicBezTo>
                  <a:lnTo>
                    <a:pt x="4105" y="3860"/>
                  </a:lnTo>
                  <a:cubicBezTo>
                    <a:pt x="4105" y="3744"/>
                    <a:pt x="4009" y="3648"/>
                    <a:pt x="3893" y="3648"/>
                  </a:cubicBezTo>
                  <a:lnTo>
                    <a:pt x="2950" y="3648"/>
                  </a:lnTo>
                  <a:cubicBezTo>
                    <a:pt x="2714" y="3648"/>
                    <a:pt x="2714" y="3297"/>
                    <a:pt x="2950" y="3297"/>
                  </a:cubicBezTo>
                  <a:lnTo>
                    <a:pt x="4822" y="3297"/>
                  </a:lnTo>
                  <a:cubicBezTo>
                    <a:pt x="4942" y="3297"/>
                    <a:pt x="5038" y="3200"/>
                    <a:pt x="5038" y="3085"/>
                  </a:cubicBezTo>
                  <a:lnTo>
                    <a:pt x="5038" y="3071"/>
                  </a:lnTo>
                  <a:cubicBezTo>
                    <a:pt x="5038" y="2969"/>
                    <a:pt x="4966" y="2883"/>
                    <a:pt x="4870" y="2859"/>
                  </a:cubicBezTo>
                  <a:lnTo>
                    <a:pt x="4533" y="2859"/>
                  </a:lnTo>
                  <a:cubicBezTo>
                    <a:pt x="4528" y="2861"/>
                    <a:pt x="4524" y="2862"/>
                    <a:pt x="4519" y="2862"/>
                  </a:cubicBezTo>
                  <a:cubicBezTo>
                    <a:pt x="4514" y="2862"/>
                    <a:pt x="4509" y="2861"/>
                    <a:pt x="4504" y="2859"/>
                  </a:cubicBezTo>
                  <a:lnTo>
                    <a:pt x="4485" y="2859"/>
                  </a:lnTo>
                  <a:cubicBezTo>
                    <a:pt x="4478" y="2861"/>
                    <a:pt x="4472" y="2862"/>
                    <a:pt x="4466" y="2862"/>
                  </a:cubicBezTo>
                  <a:cubicBezTo>
                    <a:pt x="4461" y="2862"/>
                    <a:pt x="4456" y="2861"/>
                    <a:pt x="4451" y="2859"/>
                  </a:cubicBezTo>
                  <a:lnTo>
                    <a:pt x="2950" y="2859"/>
                  </a:lnTo>
                  <a:cubicBezTo>
                    <a:pt x="2714" y="2859"/>
                    <a:pt x="2714" y="2508"/>
                    <a:pt x="2950" y="2508"/>
                  </a:cubicBezTo>
                  <a:lnTo>
                    <a:pt x="4827" y="2508"/>
                  </a:lnTo>
                  <a:cubicBezTo>
                    <a:pt x="4846" y="2508"/>
                    <a:pt x="4865" y="2512"/>
                    <a:pt x="4884" y="2512"/>
                  </a:cubicBezTo>
                  <a:lnTo>
                    <a:pt x="5207" y="2512"/>
                  </a:lnTo>
                  <a:cubicBezTo>
                    <a:pt x="5322" y="2512"/>
                    <a:pt x="5419" y="2416"/>
                    <a:pt x="5419" y="2301"/>
                  </a:cubicBezTo>
                  <a:lnTo>
                    <a:pt x="5419" y="2286"/>
                  </a:lnTo>
                  <a:cubicBezTo>
                    <a:pt x="5419" y="2169"/>
                    <a:pt x="5327" y="2070"/>
                    <a:pt x="5210" y="2070"/>
                  </a:cubicBezTo>
                  <a:cubicBezTo>
                    <a:pt x="5208" y="2070"/>
                    <a:pt x="5205" y="2070"/>
                    <a:pt x="5202" y="2070"/>
                  </a:cubicBezTo>
                  <a:lnTo>
                    <a:pt x="2950" y="2070"/>
                  </a:lnTo>
                  <a:cubicBezTo>
                    <a:pt x="2714" y="2070"/>
                    <a:pt x="2714" y="1718"/>
                    <a:pt x="2950" y="1718"/>
                  </a:cubicBezTo>
                  <a:lnTo>
                    <a:pt x="4822" y="1718"/>
                  </a:lnTo>
                  <a:cubicBezTo>
                    <a:pt x="4942" y="1718"/>
                    <a:pt x="5038" y="1622"/>
                    <a:pt x="5038" y="1502"/>
                  </a:cubicBezTo>
                  <a:lnTo>
                    <a:pt x="5038" y="1487"/>
                  </a:lnTo>
                  <a:cubicBezTo>
                    <a:pt x="5038" y="1372"/>
                    <a:pt x="4942" y="1276"/>
                    <a:pt x="4822" y="1276"/>
                  </a:cubicBezTo>
                  <a:lnTo>
                    <a:pt x="2787" y="1276"/>
                  </a:lnTo>
                  <a:cubicBezTo>
                    <a:pt x="2781" y="1276"/>
                    <a:pt x="2777" y="1276"/>
                    <a:pt x="2772" y="1276"/>
                  </a:cubicBezTo>
                  <a:cubicBezTo>
                    <a:pt x="2595" y="1276"/>
                    <a:pt x="2531" y="1028"/>
                    <a:pt x="2695" y="944"/>
                  </a:cubicBezTo>
                  <a:cubicBezTo>
                    <a:pt x="2945" y="819"/>
                    <a:pt x="3330" y="540"/>
                    <a:pt x="3388" y="285"/>
                  </a:cubicBezTo>
                  <a:cubicBezTo>
                    <a:pt x="3407" y="203"/>
                    <a:pt x="3383" y="116"/>
                    <a:pt x="3325" y="54"/>
                  </a:cubicBezTo>
                  <a:lnTo>
                    <a:pt x="3321" y="44"/>
                  </a:lnTo>
                  <a:cubicBezTo>
                    <a:pt x="3277" y="15"/>
                    <a:pt x="3224" y="1"/>
                    <a:pt x="317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83"/>
            <p:cNvSpPr/>
            <p:nvPr/>
          </p:nvSpPr>
          <p:spPr>
            <a:xfrm>
              <a:off x="7982122" y="2925811"/>
              <a:ext cx="142022" cy="107297"/>
            </a:xfrm>
            <a:custGeom>
              <a:avLst/>
              <a:gdLst/>
              <a:ahLst/>
              <a:cxnLst/>
              <a:rect l="l" t="t" r="r" b="b"/>
              <a:pathLst>
                <a:path w="5415" h="4091" extrusionOk="0">
                  <a:moveTo>
                    <a:pt x="1526" y="1"/>
                  </a:moveTo>
                  <a:cubicBezTo>
                    <a:pt x="1411" y="1"/>
                    <a:pt x="1315" y="97"/>
                    <a:pt x="1315" y="217"/>
                  </a:cubicBezTo>
                  <a:lnTo>
                    <a:pt x="1315" y="232"/>
                  </a:lnTo>
                  <a:cubicBezTo>
                    <a:pt x="1315" y="347"/>
                    <a:pt x="1411" y="443"/>
                    <a:pt x="1526" y="443"/>
                  </a:cubicBezTo>
                  <a:lnTo>
                    <a:pt x="2469" y="443"/>
                  </a:lnTo>
                  <a:cubicBezTo>
                    <a:pt x="2705" y="443"/>
                    <a:pt x="2705" y="795"/>
                    <a:pt x="2469" y="795"/>
                  </a:cubicBezTo>
                  <a:lnTo>
                    <a:pt x="593" y="795"/>
                  </a:lnTo>
                  <a:cubicBezTo>
                    <a:pt x="477" y="795"/>
                    <a:pt x="381" y="891"/>
                    <a:pt x="381" y="1006"/>
                  </a:cubicBezTo>
                  <a:lnTo>
                    <a:pt x="381" y="1026"/>
                  </a:lnTo>
                  <a:cubicBezTo>
                    <a:pt x="381" y="1127"/>
                    <a:pt x="453" y="1213"/>
                    <a:pt x="549" y="1233"/>
                  </a:cubicBezTo>
                  <a:lnTo>
                    <a:pt x="2469" y="1233"/>
                  </a:lnTo>
                  <a:cubicBezTo>
                    <a:pt x="2705" y="1233"/>
                    <a:pt x="2705" y="1584"/>
                    <a:pt x="2469" y="1584"/>
                  </a:cubicBezTo>
                  <a:lnTo>
                    <a:pt x="593" y="1584"/>
                  </a:lnTo>
                  <a:cubicBezTo>
                    <a:pt x="574" y="1584"/>
                    <a:pt x="554" y="1584"/>
                    <a:pt x="535" y="1579"/>
                  </a:cubicBezTo>
                  <a:lnTo>
                    <a:pt x="213" y="1579"/>
                  </a:lnTo>
                  <a:cubicBezTo>
                    <a:pt x="97" y="1579"/>
                    <a:pt x="1" y="1675"/>
                    <a:pt x="1" y="1796"/>
                  </a:cubicBezTo>
                  <a:lnTo>
                    <a:pt x="1" y="1810"/>
                  </a:lnTo>
                  <a:cubicBezTo>
                    <a:pt x="1" y="1926"/>
                    <a:pt x="97" y="2022"/>
                    <a:pt x="213" y="2022"/>
                  </a:cubicBezTo>
                  <a:lnTo>
                    <a:pt x="2469" y="2022"/>
                  </a:lnTo>
                  <a:cubicBezTo>
                    <a:pt x="2705" y="2022"/>
                    <a:pt x="2705" y="2373"/>
                    <a:pt x="2469" y="2373"/>
                  </a:cubicBezTo>
                  <a:lnTo>
                    <a:pt x="593" y="2373"/>
                  </a:lnTo>
                  <a:cubicBezTo>
                    <a:pt x="477" y="2373"/>
                    <a:pt x="381" y="2469"/>
                    <a:pt x="381" y="2585"/>
                  </a:cubicBezTo>
                  <a:lnTo>
                    <a:pt x="381" y="2604"/>
                  </a:lnTo>
                  <a:cubicBezTo>
                    <a:pt x="381" y="2719"/>
                    <a:pt x="477" y="2816"/>
                    <a:pt x="593" y="2816"/>
                  </a:cubicBezTo>
                  <a:lnTo>
                    <a:pt x="2628" y="2816"/>
                  </a:lnTo>
                  <a:cubicBezTo>
                    <a:pt x="2633" y="2815"/>
                    <a:pt x="2638" y="2815"/>
                    <a:pt x="2643" y="2815"/>
                  </a:cubicBezTo>
                  <a:cubicBezTo>
                    <a:pt x="2824" y="2815"/>
                    <a:pt x="2888" y="3063"/>
                    <a:pt x="2720" y="3148"/>
                  </a:cubicBezTo>
                  <a:cubicBezTo>
                    <a:pt x="2474" y="3273"/>
                    <a:pt x="2084" y="3552"/>
                    <a:pt x="2031" y="3807"/>
                  </a:cubicBezTo>
                  <a:cubicBezTo>
                    <a:pt x="2012" y="3889"/>
                    <a:pt x="2036" y="3975"/>
                    <a:pt x="2094" y="4038"/>
                  </a:cubicBezTo>
                  <a:lnTo>
                    <a:pt x="2099" y="4047"/>
                  </a:lnTo>
                  <a:cubicBezTo>
                    <a:pt x="2142" y="4076"/>
                    <a:pt x="2195" y="4091"/>
                    <a:pt x="2248" y="4091"/>
                  </a:cubicBezTo>
                  <a:cubicBezTo>
                    <a:pt x="2349" y="4091"/>
                    <a:pt x="2522" y="4052"/>
                    <a:pt x="2777" y="3860"/>
                  </a:cubicBezTo>
                  <a:cubicBezTo>
                    <a:pt x="3032" y="3677"/>
                    <a:pt x="3326" y="3557"/>
                    <a:pt x="3634" y="3513"/>
                  </a:cubicBezTo>
                  <a:cubicBezTo>
                    <a:pt x="3966" y="3456"/>
                    <a:pt x="4230" y="3408"/>
                    <a:pt x="4707" y="2777"/>
                  </a:cubicBezTo>
                  <a:cubicBezTo>
                    <a:pt x="4740" y="2734"/>
                    <a:pt x="4789" y="2710"/>
                    <a:pt x="4846" y="2710"/>
                  </a:cubicBezTo>
                  <a:lnTo>
                    <a:pt x="5414" y="2710"/>
                  </a:lnTo>
                  <a:lnTo>
                    <a:pt x="5414" y="530"/>
                  </a:lnTo>
                  <a:lnTo>
                    <a:pt x="4582" y="530"/>
                  </a:lnTo>
                  <a:cubicBezTo>
                    <a:pt x="4519" y="530"/>
                    <a:pt x="4466" y="496"/>
                    <a:pt x="4433" y="443"/>
                  </a:cubicBezTo>
                  <a:cubicBezTo>
                    <a:pt x="4226" y="97"/>
                    <a:pt x="3234" y="1"/>
                    <a:pt x="27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6" name="Google Shape;16776;p83"/>
            <p:cNvSpPr/>
            <p:nvPr/>
          </p:nvSpPr>
          <p:spPr>
            <a:xfrm>
              <a:off x="8282374" y="2928355"/>
              <a:ext cx="13140" cy="62526"/>
            </a:xfrm>
            <a:custGeom>
              <a:avLst/>
              <a:gdLst/>
              <a:ahLst/>
              <a:cxnLst/>
              <a:rect l="l" t="t" r="r" b="b"/>
              <a:pathLst>
                <a:path w="501" h="2384" extrusionOk="0">
                  <a:moveTo>
                    <a:pt x="289" y="0"/>
                  </a:moveTo>
                  <a:cubicBezTo>
                    <a:pt x="188" y="0"/>
                    <a:pt x="101" y="72"/>
                    <a:pt x="82" y="168"/>
                  </a:cubicBezTo>
                  <a:lnTo>
                    <a:pt x="82" y="505"/>
                  </a:lnTo>
                  <a:cubicBezTo>
                    <a:pt x="82" y="515"/>
                    <a:pt x="82" y="525"/>
                    <a:pt x="82" y="534"/>
                  </a:cubicBezTo>
                  <a:lnTo>
                    <a:pt x="82" y="553"/>
                  </a:lnTo>
                  <a:cubicBezTo>
                    <a:pt x="82" y="563"/>
                    <a:pt x="82" y="577"/>
                    <a:pt x="82" y="587"/>
                  </a:cubicBezTo>
                  <a:lnTo>
                    <a:pt x="82" y="2088"/>
                  </a:lnTo>
                  <a:cubicBezTo>
                    <a:pt x="82" y="2151"/>
                    <a:pt x="53" y="2209"/>
                    <a:pt x="0" y="2242"/>
                  </a:cubicBezTo>
                  <a:cubicBezTo>
                    <a:pt x="18" y="2338"/>
                    <a:pt x="92" y="2383"/>
                    <a:pt x="168" y="2383"/>
                  </a:cubicBezTo>
                  <a:cubicBezTo>
                    <a:pt x="255" y="2383"/>
                    <a:pt x="344" y="2322"/>
                    <a:pt x="346" y="2209"/>
                  </a:cubicBezTo>
                  <a:lnTo>
                    <a:pt x="346" y="703"/>
                  </a:lnTo>
                  <a:cubicBezTo>
                    <a:pt x="346" y="693"/>
                    <a:pt x="346" y="683"/>
                    <a:pt x="346" y="674"/>
                  </a:cubicBezTo>
                  <a:lnTo>
                    <a:pt x="346" y="654"/>
                  </a:lnTo>
                  <a:cubicBezTo>
                    <a:pt x="346" y="640"/>
                    <a:pt x="346" y="630"/>
                    <a:pt x="346" y="621"/>
                  </a:cubicBezTo>
                  <a:lnTo>
                    <a:pt x="346" y="289"/>
                  </a:lnTo>
                  <a:cubicBezTo>
                    <a:pt x="361" y="207"/>
                    <a:pt x="423" y="144"/>
                    <a:pt x="500" y="125"/>
                  </a:cubicBezTo>
                  <a:cubicBezTo>
                    <a:pt x="467" y="48"/>
                    <a:pt x="390" y="0"/>
                    <a:pt x="30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7" name="Google Shape;16777;p83"/>
            <p:cNvSpPr/>
            <p:nvPr/>
          </p:nvSpPr>
          <p:spPr>
            <a:xfrm>
              <a:off x="8302937" y="2952826"/>
              <a:ext cx="13402" cy="38135"/>
            </a:xfrm>
            <a:custGeom>
              <a:avLst/>
              <a:gdLst/>
              <a:ahLst/>
              <a:cxnLst/>
              <a:rect l="l" t="t" r="r" b="b"/>
              <a:pathLst>
                <a:path w="511" h="1454" extrusionOk="0">
                  <a:moveTo>
                    <a:pt x="299" y="1"/>
                  </a:moveTo>
                  <a:cubicBezTo>
                    <a:pt x="183" y="1"/>
                    <a:pt x="87" y="97"/>
                    <a:pt x="87" y="212"/>
                  </a:cubicBezTo>
                  <a:lnTo>
                    <a:pt x="87" y="1160"/>
                  </a:lnTo>
                  <a:cubicBezTo>
                    <a:pt x="87" y="1218"/>
                    <a:pt x="53" y="1276"/>
                    <a:pt x="0" y="1309"/>
                  </a:cubicBezTo>
                  <a:cubicBezTo>
                    <a:pt x="15" y="1391"/>
                    <a:pt x="87" y="1454"/>
                    <a:pt x="174" y="1454"/>
                  </a:cubicBezTo>
                  <a:cubicBezTo>
                    <a:pt x="270" y="1454"/>
                    <a:pt x="352" y="1377"/>
                    <a:pt x="352" y="1280"/>
                  </a:cubicBezTo>
                  <a:lnTo>
                    <a:pt x="352" y="333"/>
                  </a:lnTo>
                  <a:cubicBezTo>
                    <a:pt x="352" y="231"/>
                    <a:pt x="414" y="150"/>
                    <a:pt x="510" y="126"/>
                  </a:cubicBezTo>
                  <a:cubicBezTo>
                    <a:pt x="472" y="49"/>
                    <a:pt x="400"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83"/>
            <p:cNvSpPr/>
            <p:nvPr/>
          </p:nvSpPr>
          <p:spPr>
            <a:xfrm>
              <a:off x="8240594" y="2928460"/>
              <a:ext cx="13533" cy="66959"/>
            </a:xfrm>
            <a:custGeom>
              <a:avLst/>
              <a:gdLst/>
              <a:ahLst/>
              <a:cxnLst/>
              <a:rect l="l" t="t" r="r" b="b"/>
              <a:pathLst>
                <a:path w="516" h="2553" extrusionOk="0">
                  <a:moveTo>
                    <a:pt x="303" y="1"/>
                  </a:moveTo>
                  <a:cubicBezTo>
                    <a:pt x="188" y="1"/>
                    <a:pt x="92" y="92"/>
                    <a:pt x="92" y="213"/>
                  </a:cubicBezTo>
                  <a:lnTo>
                    <a:pt x="92" y="2234"/>
                  </a:lnTo>
                  <a:lnTo>
                    <a:pt x="92" y="2238"/>
                  </a:lnTo>
                  <a:lnTo>
                    <a:pt x="92" y="2248"/>
                  </a:lnTo>
                  <a:cubicBezTo>
                    <a:pt x="97" y="2315"/>
                    <a:pt x="63" y="2378"/>
                    <a:pt x="0" y="2412"/>
                  </a:cubicBezTo>
                  <a:lnTo>
                    <a:pt x="24" y="2455"/>
                  </a:lnTo>
                  <a:cubicBezTo>
                    <a:pt x="58" y="2523"/>
                    <a:pt x="119" y="2553"/>
                    <a:pt x="179" y="2553"/>
                  </a:cubicBezTo>
                  <a:cubicBezTo>
                    <a:pt x="273" y="2553"/>
                    <a:pt x="365" y="2480"/>
                    <a:pt x="356" y="2363"/>
                  </a:cubicBezTo>
                  <a:lnTo>
                    <a:pt x="356" y="2354"/>
                  </a:lnTo>
                  <a:lnTo>
                    <a:pt x="356" y="2349"/>
                  </a:lnTo>
                  <a:lnTo>
                    <a:pt x="356" y="328"/>
                  </a:lnTo>
                  <a:cubicBezTo>
                    <a:pt x="356" y="232"/>
                    <a:pt x="419" y="150"/>
                    <a:pt x="515" y="121"/>
                  </a:cubicBezTo>
                  <a:cubicBezTo>
                    <a:pt x="477" y="49"/>
                    <a:pt x="405" y="1"/>
                    <a:pt x="318"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83"/>
            <p:cNvSpPr/>
            <p:nvPr/>
          </p:nvSpPr>
          <p:spPr>
            <a:xfrm>
              <a:off x="8208780" y="2971500"/>
              <a:ext cx="43957" cy="88990"/>
            </a:xfrm>
            <a:custGeom>
              <a:avLst/>
              <a:gdLst/>
              <a:ahLst/>
              <a:cxnLst/>
              <a:rect l="l" t="t" r="r" b="b"/>
              <a:pathLst>
                <a:path w="1676" h="3393" extrusionOk="0">
                  <a:moveTo>
                    <a:pt x="261" y="1"/>
                  </a:moveTo>
                  <a:cubicBezTo>
                    <a:pt x="198" y="1"/>
                    <a:pt x="131" y="25"/>
                    <a:pt x="83" y="68"/>
                  </a:cubicBezTo>
                  <a:lnTo>
                    <a:pt x="73" y="78"/>
                  </a:lnTo>
                  <a:cubicBezTo>
                    <a:pt x="1" y="169"/>
                    <a:pt x="1" y="405"/>
                    <a:pt x="261" y="756"/>
                  </a:cubicBezTo>
                  <a:cubicBezTo>
                    <a:pt x="448" y="1006"/>
                    <a:pt x="564" y="1300"/>
                    <a:pt x="607" y="1613"/>
                  </a:cubicBezTo>
                  <a:cubicBezTo>
                    <a:pt x="665" y="1945"/>
                    <a:pt x="713" y="2209"/>
                    <a:pt x="1343" y="2681"/>
                  </a:cubicBezTo>
                  <a:cubicBezTo>
                    <a:pt x="1387" y="2714"/>
                    <a:pt x="1411" y="2767"/>
                    <a:pt x="1411" y="2825"/>
                  </a:cubicBezTo>
                  <a:lnTo>
                    <a:pt x="1411" y="3393"/>
                  </a:lnTo>
                  <a:lnTo>
                    <a:pt x="1675" y="3393"/>
                  </a:lnTo>
                  <a:lnTo>
                    <a:pt x="1675" y="2941"/>
                  </a:lnTo>
                  <a:cubicBezTo>
                    <a:pt x="1675" y="2883"/>
                    <a:pt x="1651" y="2835"/>
                    <a:pt x="1608" y="2801"/>
                  </a:cubicBezTo>
                  <a:cubicBezTo>
                    <a:pt x="978" y="2325"/>
                    <a:pt x="929" y="2060"/>
                    <a:pt x="872" y="1728"/>
                  </a:cubicBezTo>
                  <a:cubicBezTo>
                    <a:pt x="828" y="1420"/>
                    <a:pt x="708" y="1127"/>
                    <a:pt x="520" y="872"/>
                  </a:cubicBezTo>
                  <a:cubicBezTo>
                    <a:pt x="265" y="520"/>
                    <a:pt x="261" y="289"/>
                    <a:pt x="338" y="193"/>
                  </a:cubicBezTo>
                  <a:lnTo>
                    <a:pt x="342" y="188"/>
                  </a:lnTo>
                  <a:cubicBezTo>
                    <a:pt x="395" y="145"/>
                    <a:pt x="458" y="121"/>
                    <a:pt x="525" y="121"/>
                  </a:cubicBezTo>
                  <a:lnTo>
                    <a:pt x="530" y="121"/>
                  </a:lnTo>
                  <a:cubicBezTo>
                    <a:pt x="468" y="68"/>
                    <a:pt x="395" y="30"/>
                    <a:pt x="318" y="10"/>
                  </a:cubicBezTo>
                  <a:cubicBezTo>
                    <a:pt x="299" y="5"/>
                    <a:pt x="280" y="1"/>
                    <a:pt x="261"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83"/>
            <p:cNvSpPr/>
            <p:nvPr/>
          </p:nvSpPr>
          <p:spPr>
            <a:xfrm>
              <a:off x="8261550" y="2918494"/>
              <a:ext cx="13271" cy="72467"/>
            </a:xfrm>
            <a:custGeom>
              <a:avLst/>
              <a:gdLst/>
              <a:ahLst/>
              <a:cxnLst/>
              <a:rect l="l" t="t" r="r" b="b"/>
              <a:pathLst>
                <a:path w="506" h="2763" extrusionOk="0">
                  <a:moveTo>
                    <a:pt x="298" y="1"/>
                  </a:moveTo>
                  <a:cubicBezTo>
                    <a:pt x="178" y="1"/>
                    <a:pt x="87" y="97"/>
                    <a:pt x="87" y="212"/>
                  </a:cubicBezTo>
                  <a:lnTo>
                    <a:pt x="87" y="2469"/>
                  </a:lnTo>
                  <a:cubicBezTo>
                    <a:pt x="82" y="2527"/>
                    <a:pt x="53" y="2585"/>
                    <a:pt x="0" y="2618"/>
                  </a:cubicBezTo>
                  <a:cubicBezTo>
                    <a:pt x="15" y="2700"/>
                    <a:pt x="87" y="2763"/>
                    <a:pt x="173" y="2763"/>
                  </a:cubicBezTo>
                  <a:cubicBezTo>
                    <a:pt x="270" y="2763"/>
                    <a:pt x="347" y="2686"/>
                    <a:pt x="347" y="2589"/>
                  </a:cubicBezTo>
                  <a:lnTo>
                    <a:pt x="347" y="328"/>
                  </a:lnTo>
                  <a:cubicBezTo>
                    <a:pt x="347" y="232"/>
                    <a:pt x="414" y="150"/>
                    <a:pt x="505" y="126"/>
                  </a:cubicBezTo>
                  <a:cubicBezTo>
                    <a:pt x="472" y="49"/>
                    <a:pt x="395" y="1"/>
                    <a:pt x="31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83"/>
            <p:cNvSpPr/>
            <p:nvPr/>
          </p:nvSpPr>
          <p:spPr>
            <a:xfrm>
              <a:off x="8072738" y="3189712"/>
              <a:ext cx="18071" cy="17677"/>
            </a:xfrm>
            <a:custGeom>
              <a:avLst/>
              <a:gdLst/>
              <a:ahLst/>
              <a:cxnLst/>
              <a:rect l="l" t="t" r="r" b="b"/>
              <a:pathLst>
                <a:path w="689" h="674" extrusionOk="0">
                  <a:moveTo>
                    <a:pt x="85" y="1"/>
                  </a:moveTo>
                  <a:cubicBezTo>
                    <a:pt x="58" y="1"/>
                    <a:pt x="31" y="7"/>
                    <a:pt x="6" y="19"/>
                  </a:cubicBezTo>
                  <a:lnTo>
                    <a:pt x="1" y="19"/>
                  </a:lnTo>
                  <a:cubicBezTo>
                    <a:pt x="135" y="270"/>
                    <a:pt x="395" y="616"/>
                    <a:pt x="636" y="669"/>
                  </a:cubicBezTo>
                  <a:cubicBezTo>
                    <a:pt x="650" y="674"/>
                    <a:pt x="670" y="674"/>
                    <a:pt x="689" y="674"/>
                  </a:cubicBezTo>
                  <a:cubicBezTo>
                    <a:pt x="501" y="510"/>
                    <a:pt x="352" y="318"/>
                    <a:pt x="241" y="96"/>
                  </a:cubicBezTo>
                  <a:cubicBezTo>
                    <a:pt x="211" y="35"/>
                    <a:pt x="149" y="1"/>
                    <a:pt x="8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83"/>
            <p:cNvSpPr/>
            <p:nvPr/>
          </p:nvSpPr>
          <p:spPr>
            <a:xfrm>
              <a:off x="7989334" y="3118400"/>
              <a:ext cx="71313" cy="107795"/>
            </a:xfrm>
            <a:custGeom>
              <a:avLst/>
              <a:gdLst/>
              <a:ahLst/>
              <a:cxnLst/>
              <a:rect l="l" t="t" r="r" b="b"/>
              <a:pathLst>
                <a:path w="2719" h="4110" extrusionOk="0">
                  <a:moveTo>
                    <a:pt x="539" y="1"/>
                  </a:moveTo>
                  <a:lnTo>
                    <a:pt x="539" y="838"/>
                  </a:lnTo>
                  <a:cubicBezTo>
                    <a:pt x="539" y="900"/>
                    <a:pt x="505" y="958"/>
                    <a:pt x="452" y="987"/>
                  </a:cubicBezTo>
                  <a:cubicBezTo>
                    <a:pt x="111" y="1189"/>
                    <a:pt x="0" y="2190"/>
                    <a:pt x="10" y="2772"/>
                  </a:cubicBezTo>
                  <a:lnTo>
                    <a:pt x="10" y="3893"/>
                  </a:lnTo>
                  <a:cubicBezTo>
                    <a:pt x="10" y="4013"/>
                    <a:pt x="106" y="4110"/>
                    <a:pt x="226" y="4110"/>
                  </a:cubicBezTo>
                  <a:lnTo>
                    <a:pt x="241" y="4110"/>
                  </a:lnTo>
                  <a:cubicBezTo>
                    <a:pt x="260" y="4105"/>
                    <a:pt x="274" y="4105"/>
                    <a:pt x="294" y="4100"/>
                  </a:cubicBezTo>
                  <a:cubicBezTo>
                    <a:pt x="284" y="4071"/>
                    <a:pt x="274" y="4042"/>
                    <a:pt x="274" y="4013"/>
                  </a:cubicBezTo>
                  <a:lnTo>
                    <a:pt x="274" y="2888"/>
                  </a:lnTo>
                  <a:cubicBezTo>
                    <a:pt x="265" y="2305"/>
                    <a:pt x="371" y="1309"/>
                    <a:pt x="717" y="1102"/>
                  </a:cubicBezTo>
                  <a:cubicBezTo>
                    <a:pt x="770" y="1074"/>
                    <a:pt x="804" y="1016"/>
                    <a:pt x="804" y="953"/>
                  </a:cubicBezTo>
                  <a:lnTo>
                    <a:pt x="804" y="116"/>
                  </a:lnTo>
                  <a:lnTo>
                    <a:pt x="2719" y="116"/>
                  </a:lnTo>
                  <a:lnTo>
                    <a:pt x="271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83"/>
            <p:cNvSpPr/>
            <p:nvPr/>
          </p:nvSpPr>
          <p:spPr>
            <a:xfrm>
              <a:off x="8010264" y="3194250"/>
              <a:ext cx="7606" cy="56310"/>
            </a:xfrm>
            <a:custGeom>
              <a:avLst/>
              <a:gdLst/>
              <a:ahLst/>
              <a:cxnLst/>
              <a:rect l="l" t="t" r="r" b="b"/>
              <a:pathLst>
                <a:path w="290" h="2147" extrusionOk="0">
                  <a:moveTo>
                    <a:pt x="92" y="0"/>
                  </a:moveTo>
                  <a:cubicBezTo>
                    <a:pt x="63" y="0"/>
                    <a:pt x="30" y="10"/>
                    <a:pt x="1" y="29"/>
                  </a:cubicBezTo>
                  <a:cubicBezTo>
                    <a:pt x="6" y="39"/>
                    <a:pt x="6" y="48"/>
                    <a:pt x="6" y="58"/>
                  </a:cubicBezTo>
                  <a:lnTo>
                    <a:pt x="6" y="1935"/>
                  </a:lnTo>
                  <a:cubicBezTo>
                    <a:pt x="6" y="2050"/>
                    <a:pt x="102" y="2146"/>
                    <a:pt x="217" y="2146"/>
                  </a:cubicBezTo>
                  <a:lnTo>
                    <a:pt x="237" y="2146"/>
                  </a:lnTo>
                  <a:cubicBezTo>
                    <a:pt x="251" y="2146"/>
                    <a:pt x="270" y="2142"/>
                    <a:pt x="290" y="2137"/>
                  </a:cubicBezTo>
                  <a:cubicBezTo>
                    <a:pt x="275" y="2113"/>
                    <a:pt x="270" y="2084"/>
                    <a:pt x="270" y="2055"/>
                  </a:cubicBezTo>
                  <a:lnTo>
                    <a:pt x="270" y="178"/>
                  </a:lnTo>
                  <a:cubicBezTo>
                    <a:pt x="270" y="77"/>
                    <a:pt x="193" y="0"/>
                    <a:pt x="92"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83"/>
            <p:cNvSpPr/>
            <p:nvPr/>
          </p:nvSpPr>
          <p:spPr>
            <a:xfrm>
              <a:off x="8051782" y="3194302"/>
              <a:ext cx="7475" cy="56258"/>
            </a:xfrm>
            <a:custGeom>
              <a:avLst/>
              <a:gdLst/>
              <a:ahLst/>
              <a:cxnLst/>
              <a:rect l="l" t="t" r="r" b="b"/>
              <a:pathLst>
                <a:path w="285" h="2145" extrusionOk="0">
                  <a:moveTo>
                    <a:pt x="93" y="0"/>
                  </a:moveTo>
                  <a:cubicBezTo>
                    <a:pt x="62" y="0"/>
                    <a:pt x="30" y="9"/>
                    <a:pt x="1" y="27"/>
                  </a:cubicBezTo>
                  <a:cubicBezTo>
                    <a:pt x="1" y="37"/>
                    <a:pt x="6" y="46"/>
                    <a:pt x="6" y="56"/>
                  </a:cubicBezTo>
                  <a:lnTo>
                    <a:pt x="6" y="1933"/>
                  </a:lnTo>
                  <a:cubicBezTo>
                    <a:pt x="1" y="2048"/>
                    <a:pt x="97" y="2144"/>
                    <a:pt x="218" y="2144"/>
                  </a:cubicBezTo>
                  <a:lnTo>
                    <a:pt x="232" y="2144"/>
                  </a:lnTo>
                  <a:cubicBezTo>
                    <a:pt x="251" y="2144"/>
                    <a:pt x="266" y="2140"/>
                    <a:pt x="285" y="2135"/>
                  </a:cubicBezTo>
                  <a:cubicBezTo>
                    <a:pt x="275" y="2111"/>
                    <a:pt x="266" y="2082"/>
                    <a:pt x="266" y="2053"/>
                  </a:cubicBezTo>
                  <a:lnTo>
                    <a:pt x="266" y="176"/>
                  </a:lnTo>
                  <a:cubicBezTo>
                    <a:pt x="266" y="72"/>
                    <a:pt x="183" y="0"/>
                    <a:pt x="93"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83"/>
            <p:cNvSpPr/>
            <p:nvPr/>
          </p:nvSpPr>
          <p:spPr>
            <a:xfrm>
              <a:off x="8031089" y="3194250"/>
              <a:ext cx="7475" cy="66277"/>
            </a:xfrm>
            <a:custGeom>
              <a:avLst/>
              <a:gdLst/>
              <a:ahLst/>
              <a:cxnLst/>
              <a:rect l="l" t="t" r="r" b="b"/>
              <a:pathLst>
                <a:path w="285" h="2527" extrusionOk="0">
                  <a:moveTo>
                    <a:pt x="89" y="0"/>
                  </a:moveTo>
                  <a:cubicBezTo>
                    <a:pt x="59" y="0"/>
                    <a:pt x="29" y="8"/>
                    <a:pt x="1" y="24"/>
                  </a:cubicBezTo>
                  <a:cubicBezTo>
                    <a:pt x="1" y="39"/>
                    <a:pt x="6" y="48"/>
                    <a:pt x="6" y="58"/>
                  </a:cubicBezTo>
                  <a:lnTo>
                    <a:pt x="6" y="1425"/>
                  </a:lnTo>
                  <a:cubicBezTo>
                    <a:pt x="6" y="1434"/>
                    <a:pt x="6" y="1444"/>
                    <a:pt x="6" y="1453"/>
                  </a:cubicBezTo>
                  <a:lnTo>
                    <a:pt x="6" y="1935"/>
                  </a:lnTo>
                  <a:cubicBezTo>
                    <a:pt x="6" y="1954"/>
                    <a:pt x="1" y="1978"/>
                    <a:pt x="1" y="1997"/>
                  </a:cubicBezTo>
                  <a:lnTo>
                    <a:pt x="1" y="2315"/>
                  </a:lnTo>
                  <a:cubicBezTo>
                    <a:pt x="1" y="2435"/>
                    <a:pt x="97" y="2527"/>
                    <a:pt x="213" y="2527"/>
                  </a:cubicBezTo>
                  <a:lnTo>
                    <a:pt x="232" y="2527"/>
                  </a:lnTo>
                  <a:cubicBezTo>
                    <a:pt x="246" y="2527"/>
                    <a:pt x="266" y="2527"/>
                    <a:pt x="285" y="2522"/>
                  </a:cubicBezTo>
                  <a:cubicBezTo>
                    <a:pt x="270" y="2493"/>
                    <a:pt x="266" y="2459"/>
                    <a:pt x="266" y="2430"/>
                  </a:cubicBezTo>
                  <a:lnTo>
                    <a:pt x="266" y="2113"/>
                  </a:lnTo>
                  <a:cubicBezTo>
                    <a:pt x="266" y="2093"/>
                    <a:pt x="266" y="2074"/>
                    <a:pt x="266" y="2055"/>
                  </a:cubicBezTo>
                  <a:lnTo>
                    <a:pt x="266" y="1574"/>
                  </a:lnTo>
                  <a:cubicBezTo>
                    <a:pt x="270" y="1559"/>
                    <a:pt x="270" y="1550"/>
                    <a:pt x="266" y="1540"/>
                  </a:cubicBezTo>
                  <a:lnTo>
                    <a:pt x="266" y="178"/>
                  </a:lnTo>
                  <a:cubicBezTo>
                    <a:pt x="266" y="73"/>
                    <a:pt x="180" y="0"/>
                    <a:pt x="89"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83"/>
            <p:cNvSpPr/>
            <p:nvPr/>
          </p:nvSpPr>
          <p:spPr>
            <a:xfrm>
              <a:off x="8262048" y="3200046"/>
              <a:ext cx="61608" cy="3069"/>
            </a:xfrm>
            <a:custGeom>
              <a:avLst/>
              <a:gdLst/>
              <a:ahLst/>
              <a:cxnLst/>
              <a:rect l="l" t="t" r="r" b="b"/>
              <a:pathLst>
                <a:path w="2349" h="117" extrusionOk="0">
                  <a:moveTo>
                    <a:pt x="0" y="1"/>
                  </a:moveTo>
                  <a:cubicBezTo>
                    <a:pt x="24" y="68"/>
                    <a:pt x="92" y="116"/>
                    <a:pt x="164" y="116"/>
                  </a:cubicBezTo>
                  <a:lnTo>
                    <a:pt x="2348" y="116"/>
                  </a:lnTo>
                  <a:cubicBezTo>
                    <a:pt x="2310" y="44"/>
                    <a:pt x="2238" y="1"/>
                    <a:pt x="2156"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83"/>
            <p:cNvSpPr/>
            <p:nvPr/>
          </p:nvSpPr>
          <p:spPr>
            <a:xfrm>
              <a:off x="8262048" y="3220740"/>
              <a:ext cx="51642" cy="3200"/>
            </a:xfrm>
            <a:custGeom>
              <a:avLst/>
              <a:gdLst/>
              <a:ahLst/>
              <a:cxnLst/>
              <a:rect l="l" t="t" r="r" b="b"/>
              <a:pathLst>
                <a:path w="1969" h="122" extrusionOk="0">
                  <a:moveTo>
                    <a:pt x="0" y="1"/>
                  </a:moveTo>
                  <a:cubicBezTo>
                    <a:pt x="24" y="73"/>
                    <a:pt x="92" y="121"/>
                    <a:pt x="164" y="121"/>
                  </a:cubicBezTo>
                  <a:lnTo>
                    <a:pt x="1968" y="121"/>
                  </a:lnTo>
                  <a:cubicBezTo>
                    <a:pt x="1939" y="59"/>
                    <a:pt x="1887" y="15"/>
                    <a:pt x="1824" y="1"/>
                  </a:cubicBezTo>
                  <a:lnTo>
                    <a:pt x="1487" y="1"/>
                  </a:lnTo>
                  <a:cubicBezTo>
                    <a:pt x="1482" y="3"/>
                    <a:pt x="1478" y="4"/>
                    <a:pt x="1473" y="4"/>
                  </a:cubicBezTo>
                  <a:cubicBezTo>
                    <a:pt x="1468" y="4"/>
                    <a:pt x="1463" y="3"/>
                    <a:pt x="1458" y="1"/>
                  </a:cubicBezTo>
                  <a:lnTo>
                    <a:pt x="1439" y="1"/>
                  </a:lnTo>
                  <a:cubicBezTo>
                    <a:pt x="1432" y="3"/>
                    <a:pt x="1426" y="4"/>
                    <a:pt x="1420" y="4"/>
                  </a:cubicBezTo>
                  <a:cubicBezTo>
                    <a:pt x="1415" y="4"/>
                    <a:pt x="1410" y="3"/>
                    <a:pt x="1405"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83"/>
            <p:cNvSpPr/>
            <p:nvPr/>
          </p:nvSpPr>
          <p:spPr>
            <a:xfrm>
              <a:off x="8262048" y="3241433"/>
              <a:ext cx="27145" cy="3069"/>
            </a:xfrm>
            <a:custGeom>
              <a:avLst/>
              <a:gdLst/>
              <a:ahLst/>
              <a:cxnLst/>
              <a:rect l="l" t="t" r="r" b="b"/>
              <a:pathLst>
                <a:path w="1035" h="117" extrusionOk="0">
                  <a:moveTo>
                    <a:pt x="0" y="1"/>
                  </a:moveTo>
                  <a:cubicBezTo>
                    <a:pt x="24" y="73"/>
                    <a:pt x="92" y="116"/>
                    <a:pt x="164" y="116"/>
                  </a:cubicBezTo>
                  <a:lnTo>
                    <a:pt x="1035" y="116"/>
                  </a:lnTo>
                  <a:cubicBezTo>
                    <a:pt x="1001" y="49"/>
                    <a:pt x="929" y="1"/>
                    <a:pt x="847"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83"/>
            <p:cNvSpPr/>
            <p:nvPr/>
          </p:nvSpPr>
          <p:spPr>
            <a:xfrm>
              <a:off x="8257511" y="3179221"/>
              <a:ext cx="56179" cy="3069"/>
            </a:xfrm>
            <a:custGeom>
              <a:avLst/>
              <a:gdLst/>
              <a:ahLst/>
              <a:cxnLst/>
              <a:rect l="l" t="t" r="r" b="b"/>
              <a:pathLst>
                <a:path w="2142" h="117" extrusionOk="0">
                  <a:moveTo>
                    <a:pt x="0" y="1"/>
                  </a:moveTo>
                  <a:cubicBezTo>
                    <a:pt x="5" y="6"/>
                    <a:pt x="5" y="15"/>
                    <a:pt x="10" y="20"/>
                  </a:cubicBezTo>
                  <a:cubicBezTo>
                    <a:pt x="42" y="79"/>
                    <a:pt x="103" y="117"/>
                    <a:pt x="167" y="117"/>
                  </a:cubicBezTo>
                  <a:cubicBezTo>
                    <a:pt x="171" y="117"/>
                    <a:pt x="174" y="117"/>
                    <a:pt x="178" y="116"/>
                  </a:cubicBezTo>
                  <a:lnTo>
                    <a:pt x="2141" y="116"/>
                  </a:lnTo>
                  <a:cubicBezTo>
                    <a:pt x="2103" y="44"/>
                    <a:pt x="2031" y="1"/>
                    <a:pt x="195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83"/>
            <p:cNvSpPr/>
            <p:nvPr/>
          </p:nvSpPr>
          <p:spPr>
            <a:xfrm>
              <a:off x="8208544" y="3242325"/>
              <a:ext cx="10753" cy="6347"/>
            </a:xfrm>
            <a:custGeom>
              <a:avLst/>
              <a:gdLst/>
              <a:ahLst/>
              <a:cxnLst/>
              <a:rect l="l" t="t" r="r" b="b"/>
              <a:pathLst>
                <a:path w="410" h="242" extrusionOk="0">
                  <a:moveTo>
                    <a:pt x="0" y="1"/>
                  </a:moveTo>
                  <a:cubicBezTo>
                    <a:pt x="77" y="102"/>
                    <a:pt x="226" y="179"/>
                    <a:pt x="409" y="241"/>
                  </a:cubicBezTo>
                  <a:cubicBezTo>
                    <a:pt x="342" y="203"/>
                    <a:pt x="284" y="150"/>
                    <a:pt x="246" y="82"/>
                  </a:cubicBezTo>
                  <a:cubicBezTo>
                    <a:pt x="212" y="29"/>
                    <a:pt x="154" y="1"/>
                    <a:pt x="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83"/>
            <p:cNvSpPr/>
            <p:nvPr/>
          </p:nvSpPr>
          <p:spPr>
            <a:xfrm>
              <a:off x="8182159" y="3145886"/>
              <a:ext cx="88360" cy="93317"/>
            </a:xfrm>
            <a:custGeom>
              <a:avLst/>
              <a:gdLst/>
              <a:ahLst/>
              <a:cxnLst/>
              <a:rect l="l" t="t" r="r" b="b"/>
              <a:pathLst>
                <a:path w="3369" h="3558" extrusionOk="0">
                  <a:moveTo>
                    <a:pt x="3192" y="1"/>
                  </a:moveTo>
                  <a:cubicBezTo>
                    <a:pt x="3185" y="1"/>
                    <a:pt x="3178" y="1"/>
                    <a:pt x="3171" y="1"/>
                  </a:cubicBezTo>
                  <a:cubicBezTo>
                    <a:pt x="3070" y="1"/>
                    <a:pt x="2897" y="40"/>
                    <a:pt x="2637" y="228"/>
                  </a:cubicBezTo>
                  <a:cubicBezTo>
                    <a:pt x="2387" y="415"/>
                    <a:pt x="2094" y="536"/>
                    <a:pt x="1781" y="574"/>
                  </a:cubicBezTo>
                  <a:cubicBezTo>
                    <a:pt x="1449" y="637"/>
                    <a:pt x="1189" y="685"/>
                    <a:pt x="713" y="1310"/>
                  </a:cubicBezTo>
                  <a:cubicBezTo>
                    <a:pt x="679" y="1354"/>
                    <a:pt x="626" y="1382"/>
                    <a:pt x="573" y="1382"/>
                  </a:cubicBezTo>
                  <a:lnTo>
                    <a:pt x="1" y="1382"/>
                  </a:lnTo>
                  <a:lnTo>
                    <a:pt x="1" y="3557"/>
                  </a:lnTo>
                  <a:lnTo>
                    <a:pt x="265" y="3557"/>
                  </a:lnTo>
                  <a:lnTo>
                    <a:pt x="265" y="1498"/>
                  </a:lnTo>
                  <a:lnTo>
                    <a:pt x="833" y="1498"/>
                  </a:lnTo>
                  <a:cubicBezTo>
                    <a:pt x="891" y="1498"/>
                    <a:pt x="944" y="1469"/>
                    <a:pt x="972" y="1426"/>
                  </a:cubicBezTo>
                  <a:cubicBezTo>
                    <a:pt x="1449" y="800"/>
                    <a:pt x="1713" y="752"/>
                    <a:pt x="2046" y="690"/>
                  </a:cubicBezTo>
                  <a:cubicBezTo>
                    <a:pt x="2353" y="651"/>
                    <a:pt x="2652" y="531"/>
                    <a:pt x="2902" y="343"/>
                  </a:cubicBezTo>
                  <a:cubicBezTo>
                    <a:pt x="3109" y="189"/>
                    <a:pt x="3263" y="136"/>
                    <a:pt x="3369" y="122"/>
                  </a:cubicBezTo>
                  <a:cubicBezTo>
                    <a:pt x="3359" y="98"/>
                    <a:pt x="3345" y="74"/>
                    <a:pt x="3325" y="50"/>
                  </a:cubicBezTo>
                  <a:lnTo>
                    <a:pt x="3316" y="40"/>
                  </a:lnTo>
                  <a:cubicBezTo>
                    <a:pt x="3282" y="15"/>
                    <a:pt x="3238" y="1"/>
                    <a:pt x="3192"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83"/>
            <p:cNvSpPr/>
            <p:nvPr/>
          </p:nvSpPr>
          <p:spPr>
            <a:xfrm>
              <a:off x="7992115" y="2940577"/>
              <a:ext cx="67903" cy="17572"/>
            </a:xfrm>
            <a:custGeom>
              <a:avLst/>
              <a:gdLst/>
              <a:ahLst/>
              <a:cxnLst/>
              <a:rect l="l" t="t" r="r" b="b"/>
              <a:pathLst>
                <a:path w="2589" h="670" extrusionOk="0">
                  <a:moveTo>
                    <a:pt x="2257" y="1"/>
                  </a:moveTo>
                  <a:cubicBezTo>
                    <a:pt x="2295" y="111"/>
                    <a:pt x="2213" y="232"/>
                    <a:pt x="2088" y="232"/>
                  </a:cubicBezTo>
                  <a:lnTo>
                    <a:pt x="212" y="232"/>
                  </a:lnTo>
                  <a:cubicBezTo>
                    <a:pt x="96" y="232"/>
                    <a:pt x="0" y="328"/>
                    <a:pt x="0" y="443"/>
                  </a:cubicBezTo>
                  <a:lnTo>
                    <a:pt x="0" y="463"/>
                  </a:lnTo>
                  <a:cubicBezTo>
                    <a:pt x="0" y="564"/>
                    <a:pt x="72" y="650"/>
                    <a:pt x="173" y="670"/>
                  </a:cubicBezTo>
                  <a:lnTo>
                    <a:pt x="284" y="670"/>
                  </a:lnTo>
                  <a:cubicBezTo>
                    <a:pt x="274" y="641"/>
                    <a:pt x="265" y="612"/>
                    <a:pt x="265" y="578"/>
                  </a:cubicBezTo>
                  <a:lnTo>
                    <a:pt x="265" y="564"/>
                  </a:lnTo>
                  <a:cubicBezTo>
                    <a:pt x="265" y="443"/>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83"/>
            <p:cNvSpPr/>
            <p:nvPr/>
          </p:nvSpPr>
          <p:spPr>
            <a:xfrm>
              <a:off x="8016585" y="2925942"/>
              <a:ext cx="77502" cy="11514"/>
            </a:xfrm>
            <a:custGeom>
              <a:avLst/>
              <a:gdLst/>
              <a:ahLst/>
              <a:cxnLst/>
              <a:rect l="l" t="t" r="r" b="b"/>
              <a:pathLst>
                <a:path w="2955" h="439" extrusionOk="0">
                  <a:moveTo>
                    <a:pt x="212" y="1"/>
                  </a:moveTo>
                  <a:cubicBezTo>
                    <a:pt x="97" y="1"/>
                    <a:pt x="1" y="97"/>
                    <a:pt x="1" y="212"/>
                  </a:cubicBezTo>
                  <a:lnTo>
                    <a:pt x="1" y="227"/>
                  </a:lnTo>
                  <a:cubicBezTo>
                    <a:pt x="1" y="347"/>
                    <a:pt x="97" y="438"/>
                    <a:pt x="212" y="438"/>
                  </a:cubicBezTo>
                  <a:lnTo>
                    <a:pt x="284" y="438"/>
                  </a:lnTo>
                  <a:cubicBezTo>
                    <a:pt x="270" y="410"/>
                    <a:pt x="260" y="376"/>
                    <a:pt x="265" y="347"/>
                  </a:cubicBezTo>
                  <a:lnTo>
                    <a:pt x="265" y="328"/>
                  </a:lnTo>
                  <a:cubicBezTo>
                    <a:pt x="265" y="212"/>
                    <a:pt x="357" y="116"/>
                    <a:pt x="477" y="116"/>
                  </a:cubicBezTo>
                  <a:lnTo>
                    <a:pt x="1689" y="116"/>
                  </a:lnTo>
                  <a:cubicBezTo>
                    <a:pt x="2017" y="116"/>
                    <a:pt x="2560" y="159"/>
                    <a:pt x="2955" y="285"/>
                  </a:cubicBezTo>
                  <a:cubicBezTo>
                    <a:pt x="2594" y="63"/>
                    <a:pt x="1839" y="1"/>
                    <a:pt x="143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4" name="Google Shape;16794;p83"/>
            <p:cNvSpPr/>
            <p:nvPr/>
          </p:nvSpPr>
          <p:spPr>
            <a:xfrm>
              <a:off x="8104788" y="2939712"/>
              <a:ext cx="19461" cy="3174"/>
            </a:xfrm>
            <a:custGeom>
              <a:avLst/>
              <a:gdLst/>
              <a:ahLst/>
              <a:cxnLst/>
              <a:rect l="l" t="t" r="r" b="b"/>
              <a:pathLst>
                <a:path w="742" h="121" extrusionOk="0">
                  <a:moveTo>
                    <a:pt x="1" y="0"/>
                  </a:moveTo>
                  <a:cubicBezTo>
                    <a:pt x="6" y="10"/>
                    <a:pt x="15" y="24"/>
                    <a:pt x="20" y="34"/>
                  </a:cubicBezTo>
                  <a:cubicBezTo>
                    <a:pt x="49" y="87"/>
                    <a:pt x="107" y="120"/>
                    <a:pt x="169" y="120"/>
                  </a:cubicBezTo>
                  <a:lnTo>
                    <a:pt x="742" y="120"/>
                  </a:lnTo>
                  <a:lnTo>
                    <a:pt x="74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5" name="Google Shape;16795;p83"/>
            <p:cNvSpPr/>
            <p:nvPr/>
          </p:nvSpPr>
          <p:spPr>
            <a:xfrm>
              <a:off x="8034892" y="3002789"/>
              <a:ext cx="29926" cy="30345"/>
            </a:xfrm>
            <a:custGeom>
              <a:avLst/>
              <a:gdLst/>
              <a:ahLst/>
              <a:cxnLst/>
              <a:rect l="l" t="t" r="r" b="b"/>
              <a:pathLst>
                <a:path w="1141" h="1157" extrusionOk="0">
                  <a:moveTo>
                    <a:pt x="896" y="0"/>
                  </a:moveTo>
                  <a:cubicBezTo>
                    <a:pt x="891" y="0"/>
                    <a:pt x="886" y="1"/>
                    <a:pt x="881" y="1"/>
                  </a:cubicBezTo>
                  <a:lnTo>
                    <a:pt x="799" y="1"/>
                  </a:lnTo>
                  <a:cubicBezTo>
                    <a:pt x="828" y="83"/>
                    <a:pt x="789" y="174"/>
                    <a:pt x="712" y="217"/>
                  </a:cubicBezTo>
                  <a:cubicBezTo>
                    <a:pt x="462" y="343"/>
                    <a:pt x="77" y="617"/>
                    <a:pt x="19" y="872"/>
                  </a:cubicBezTo>
                  <a:cubicBezTo>
                    <a:pt x="0" y="954"/>
                    <a:pt x="24" y="1040"/>
                    <a:pt x="82" y="1108"/>
                  </a:cubicBezTo>
                  <a:lnTo>
                    <a:pt x="87" y="1112"/>
                  </a:lnTo>
                  <a:cubicBezTo>
                    <a:pt x="125" y="1142"/>
                    <a:pt x="170" y="1157"/>
                    <a:pt x="216" y="1157"/>
                  </a:cubicBezTo>
                  <a:cubicBezTo>
                    <a:pt x="223" y="1157"/>
                    <a:pt x="229" y="1156"/>
                    <a:pt x="236" y="1156"/>
                  </a:cubicBezTo>
                  <a:cubicBezTo>
                    <a:pt x="255" y="1156"/>
                    <a:pt x="279" y="1156"/>
                    <a:pt x="299" y="1151"/>
                  </a:cubicBezTo>
                  <a:cubicBezTo>
                    <a:pt x="274" y="1098"/>
                    <a:pt x="270" y="1045"/>
                    <a:pt x="284" y="987"/>
                  </a:cubicBezTo>
                  <a:cubicBezTo>
                    <a:pt x="337" y="737"/>
                    <a:pt x="727" y="458"/>
                    <a:pt x="972" y="333"/>
                  </a:cubicBezTo>
                  <a:cubicBezTo>
                    <a:pt x="1141" y="249"/>
                    <a:pt x="1077" y="0"/>
                    <a:pt x="896"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83"/>
            <p:cNvSpPr/>
            <p:nvPr/>
          </p:nvSpPr>
          <p:spPr>
            <a:xfrm>
              <a:off x="7992115" y="2982096"/>
              <a:ext cx="67903" cy="17572"/>
            </a:xfrm>
            <a:custGeom>
              <a:avLst/>
              <a:gdLst/>
              <a:ahLst/>
              <a:cxnLst/>
              <a:rect l="l" t="t" r="r" b="b"/>
              <a:pathLst>
                <a:path w="2589" h="670" extrusionOk="0">
                  <a:moveTo>
                    <a:pt x="2257" y="1"/>
                  </a:moveTo>
                  <a:cubicBezTo>
                    <a:pt x="2295" y="112"/>
                    <a:pt x="2213" y="232"/>
                    <a:pt x="2088" y="232"/>
                  </a:cubicBezTo>
                  <a:lnTo>
                    <a:pt x="212" y="232"/>
                  </a:lnTo>
                  <a:cubicBezTo>
                    <a:pt x="96" y="232"/>
                    <a:pt x="0" y="328"/>
                    <a:pt x="0" y="444"/>
                  </a:cubicBezTo>
                  <a:lnTo>
                    <a:pt x="0" y="458"/>
                  </a:lnTo>
                  <a:cubicBezTo>
                    <a:pt x="0" y="573"/>
                    <a:pt x="96" y="670"/>
                    <a:pt x="212" y="670"/>
                  </a:cubicBezTo>
                  <a:lnTo>
                    <a:pt x="289" y="670"/>
                  </a:lnTo>
                  <a:cubicBezTo>
                    <a:pt x="274" y="641"/>
                    <a:pt x="265" y="612"/>
                    <a:pt x="265" y="578"/>
                  </a:cubicBezTo>
                  <a:lnTo>
                    <a:pt x="265" y="564"/>
                  </a:lnTo>
                  <a:cubicBezTo>
                    <a:pt x="265" y="444"/>
                    <a:pt x="361" y="352"/>
                    <a:pt x="476" y="352"/>
                  </a:cubicBezTo>
                  <a:lnTo>
                    <a:pt x="2353" y="352"/>
                  </a:lnTo>
                  <a:cubicBezTo>
                    <a:pt x="2589" y="352"/>
                    <a:pt x="2589" y="1"/>
                    <a:pt x="2353"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83"/>
            <p:cNvSpPr/>
            <p:nvPr/>
          </p:nvSpPr>
          <p:spPr>
            <a:xfrm>
              <a:off x="7982122" y="2961271"/>
              <a:ext cx="77896" cy="17704"/>
            </a:xfrm>
            <a:custGeom>
              <a:avLst/>
              <a:gdLst/>
              <a:ahLst/>
              <a:cxnLst/>
              <a:rect l="l" t="t" r="r" b="b"/>
              <a:pathLst>
                <a:path w="2970" h="675" extrusionOk="0">
                  <a:moveTo>
                    <a:pt x="2638" y="1"/>
                  </a:moveTo>
                  <a:cubicBezTo>
                    <a:pt x="2676" y="116"/>
                    <a:pt x="2594" y="237"/>
                    <a:pt x="2469" y="237"/>
                  </a:cubicBezTo>
                  <a:lnTo>
                    <a:pt x="598" y="237"/>
                  </a:lnTo>
                  <a:cubicBezTo>
                    <a:pt x="574" y="237"/>
                    <a:pt x="554" y="232"/>
                    <a:pt x="535" y="232"/>
                  </a:cubicBezTo>
                  <a:lnTo>
                    <a:pt x="217" y="232"/>
                  </a:lnTo>
                  <a:cubicBezTo>
                    <a:pt x="97" y="232"/>
                    <a:pt x="1" y="328"/>
                    <a:pt x="1" y="444"/>
                  </a:cubicBezTo>
                  <a:lnTo>
                    <a:pt x="1" y="458"/>
                  </a:lnTo>
                  <a:cubicBezTo>
                    <a:pt x="1" y="578"/>
                    <a:pt x="97" y="675"/>
                    <a:pt x="217" y="675"/>
                  </a:cubicBezTo>
                  <a:lnTo>
                    <a:pt x="290" y="675"/>
                  </a:lnTo>
                  <a:cubicBezTo>
                    <a:pt x="275" y="646"/>
                    <a:pt x="266" y="612"/>
                    <a:pt x="266" y="578"/>
                  </a:cubicBezTo>
                  <a:lnTo>
                    <a:pt x="266" y="564"/>
                  </a:lnTo>
                  <a:cubicBezTo>
                    <a:pt x="266" y="444"/>
                    <a:pt x="362" y="347"/>
                    <a:pt x="477" y="347"/>
                  </a:cubicBezTo>
                  <a:lnTo>
                    <a:pt x="800" y="347"/>
                  </a:lnTo>
                  <a:cubicBezTo>
                    <a:pt x="819" y="352"/>
                    <a:pt x="838" y="352"/>
                    <a:pt x="857" y="352"/>
                  </a:cubicBezTo>
                  <a:lnTo>
                    <a:pt x="2734" y="352"/>
                  </a:lnTo>
                  <a:cubicBezTo>
                    <a:pt x="2970" y="352"/>
                    <a:pt x="2970" y="1"/>
                    <a:pt x="2734"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83"/>
            <p:cNvSpPr/>
            <p:nvPr/>
          </p:nvSpPr>
          <p:spPr>
            <a:xfrm>
              <a:off x="8238942" y="3070823"/>
              <a:ext cx="72231" cy="13769"/>
            </a:xfrm>
            <a:custGeom>
              <a:avLst/>
              <a:gdLst/>
              <a:ahLst/>
              <a:cxnLst/>
              <a:rect l="l" t="t" r="r" b="b"/>
              <a:pathLst>
                <a:path w="2754" h="525" extrusionOk="0">
                  <a:moveTo>
                    <a:pt x="1" y="0"/>
                  </a:moveTo>
                  <a:lnTo>
                    <a:pt x="1" y="525"/>
                  </a:lnTo>
                  <a:lnTo>
                    <a:pt x="2753" y="525"/>
                  </a:lnTo>
                  <a:lnTo>
                    <a:pt x="2753"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83"/>
            <p:cNvSpPr/>
            <p:nvPr/>
          </p:nvSpPr>
          <p:spPr>
            <a:xfrm>
              <a:off x="7995262" y="3094297"/>
              <a:ext cx="72335" cy="13769"/>
            </a:xfrm>
            <a:custGeom>
              <a:avLst/>
              <a:gdLst/>
              <a:ahLst/>
              <a:cxnLst/>
              <a:rect l="l" t="t" r="r" b="b"/>
              <a:pathLst>
                <a:path w="2758" h="525" extrusionOk="0">
                  <a:moveTo>
                    <a:pt x="0" y="0"/>
                  </a:moveTo>
                  <a:lnTo>
                    <a:pt x="0" y="525"/>
                  </a:lnTo>
                  <a:lnTo>
                    <a:pt x="2757" y="525"/>
                  </a:lnTo>
                  <a:lnTo>
                    <a:pt x="2757"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83"/>
            <p:cNvSpPr/>
            <p:nvPr/>
          </p:nvSpPr>
          <p:spPr>
            <a:xfrm>
              <a:off x="8158056" y="3175182"/>
              <a:ext cx="13769" cy="72231"/>
            </a:xfrm>
            <a:custGeom>
              <a:avLst/>
              <a:gdLst/>
              <a:ahLst/>
              <a:cxnLst/>
              <a:rect l="l" t="t" r="r" b="b"/>
              <a:pathLst>
                <a:path w="525" h="2754" extrusionOk="0">
                  <a:moveTo>
                    <a:pt x="0" y="1"/>
                  </a:moveTo>
                  <a:lnTo>
                    <a:pt x="0" y="2753"/>
                  </a:lnTo>
                  <a:lnTo>
                    <a:pt x="525" y="2753"/>
                  </a:lnTo>
                  <a:lnTo>
                    <a:pt x="525" y="1"/>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83"/>
            <p:cNvSpPr/>
            <p:nvPr/>
          </p:nvSpPr>
          <p:spPr>
            <a:xfrm>
              <a:off x="8134582" y="2931503"/>
              <a:ext cx="13769" cy="72335"/>
            </a:xfrm>
            <a:custGeom>
              <a:avLst/>
              <a:gdLst/>
              <a:ahLst/>
              <a:cxnLst/>
              <a:rect l="l" t="t" r="r" b="b"/>
              <a:pathLst>
                <a:path w="525" h="2758" extrusionOk="0">
                  <a:moveTo>
                    <a:pt x="0" y="0"/>
                  </a:moveTo>
                  <a:lnTo>
                    <a:pt x="0" y="2757"/>
                  </a:lnTo>
                  <a:lnTo>
                    <a:pt x="525" y="2757"/>
                  </a:lnTo>
                  <a:lnTo>
                    <a:pt x="525" y="0"/>
                  </a:ln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83"/>
            <p:cNvSpPr/>
            <p:nvPr/>
          </p:nvSpPr>
          <p:spPr>
            <a:xfrm>
              <a:off x="7990462" y="3004940"/>
              <a:ext cx="17074" cy="109080"/>
            </a:xfrm>
            <a:custGeom>
              <a:avLst/>
              <a:gdLst/>
              <a:ahLst/>
              <a:cxnLst/>
              <a:rect l="l" t="t" r="r" b="b"/>
              <a:pathLst>
                <a:path w="651" h="4159" extrusionOk="0">
                  <a:moveTo>
                    <a:pt x="0" y="1"/>
                  </a:moveTo>
                  <a:lnTo>
                    <a:pt x="0" y="4158"/>
                  </a:lnTo>
                  <a:lnTo>
                    <a:pt x="650" y="4158"/>
                  </a:lnTo>
                  <a:lnTo>
                    <a:pt x="65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83"/>
            <p:cNvSpPr/>
            <p:nvPr/>
          </p:nvSpPr>
          <p:spPr>
            <a:xfrm>
              <a:off x="8232778" y="3067151"/>
              <a:ext cx="16917" cy="81174"/>
            </a:xfrm>
            <a:custGeom>
              <a:avLst/>
              <a:gdLst/>
              <a:ahLst/>
              <a:cxnLst/>
              <a:rect l="l" t="t" r="r" b="b"/>
              <a:pathLst>
                <a:path w="645" h="3095" extrusionOk="0">
                  <a:moveTo>
                    <a:pt x="0" y="1"/>
                  </a:moveTo>
                  <a:lnTo>
                    <a:pt x="0" y="3095"/>
                  </a:lnTo>
                  <a:lnTo>
                    <a:pt x="645" y="3095"/>
                  </a:lnTo>
                  <a:lnTo>
                    <a:pt x="645"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83"/>
            <p:cNvSpPr/>
            <p:nvPr/>
          </p:nvSpPr>
          <p:spPr>
            <a:xfrm>
              <a:off x="8066181" y="3236030"/>
              <a:ext cx="109054" cy="17048"/>
            </a:xfrm>
            <a:custGeom>
              <a:avLst/>
              <a:gdLst/>
              <a:ahLst/>
              <a:cxnLst/>
              <a:rect l="l" t="t" r="r" b="b"/>
              <a:pathLst>
                <a:path w="4158" h="650" extrusionOk="0">
                  <a:moveTo>
                    <a:pt x="1" y="0"/>
                  </a:moveTo>
                  <a:lnTo>
                    <a:pt x="1" y="650"/>
                  </a:lnTo>
                  <a:lnTo>
                    <a:pt x="4158" y="650"/>
                  </a:lnTo>
                  <a:lnTo>
                    <a:pt x="41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83"/>
            <p:cNvSpPr/>
            <p:nvPr/>
          </p:nvSpPr>
          <p:spPr>
            <a:xfrm>
              <a:off x="8130674" y="2992193"/>
              <a:ext cx="83325" cy="17074"/>
            </a:xfrm>
            <a:custGeom>
              <a:avLst/>
              <a:gdLst/>
              <a:ahLst/>
              <a:cxnLst/>
              <a:rect l="l" t="t" r="r" b="b"/>
              <a:pathLst>
                <a:path w="3177" h="651" extrusionOk="0">
                  <a:moveTo>
                    <a:pt x="0" y="1"/>
                  </a:moveTo>
                  <a:lnTo>
                    <a:pt x="0" y="650"/>
                  </a:lnTo>
                  <a:lnTo>
                    <a:pt x="3176" y="650"/>
                  </a:lnTo>
                  <a:lnTo>
                    <a:pt x="317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83"/>
            <p:cNvSpPr/>
            <p:nvPr/>
          </p:nvSpPr>
          <p:spPr>
            <a:xfrm>
              <a:off x="8001950" y="3059467"/>
              <a:ext cx="11514" cy="15133"/>
            </a:xfrm>
            <a:custGeom>
              <a:avLst/>
              <a:gdLst/>
              <a:ahLst/>
              <a:cxnLst/>
              <a:rect l="l" t="t" r="r" b="b"/>
              <a:pathLst>
                <a:path w="439" h="577" extrusionOk="0">
                  <a:moveTo>
                    <a:pt x="217" y="0"/>
                  </a:moveTo>
                  <a:cubicBezTo>
                    <a:pt x="97" y="0"/>
                    <a:pt x="0" y="97"/>
                    <a:pt x="0" y="217"/>
                  </a:cubicBezTo>
                  <a:lnTo>
                    <a:pt x="0" y="371"/>
                  </a:lnTo>
                  <a:cubicBezTo>
                    <a:pt x="8" y="508"/>
                    <a:pt x="113" y="577"/>
                    <a:pt x="219" y="577"/>
                  </a:cubicBezTo>
                  <a:cubicBezTo>
                    <a:pt x="325" y="577"/>
                    <a:pt x="431" y="508"/>
                    <a:pt x="438" y="371"/>
                  </a:cubicBezTo>
                  <a:lnTo>
                    <a:pt x="438" y="217"/>
                  </a:lnTo>
                  <a:cubicBezTo>
                    <a:pt x="438" y="97"/>
                    <a:pt x="34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83"/>
            <p:cNvSpPr/>
            <p:nvPr/>
          </p:nvSpPr>
          <p:spPr>
            <a:xfrm>
              <a:off x="8001950" y="3039901"/>
              <a:ext cx="11514" cy="15133"/>
            </a:xfrm>
            <a:custGeom>
              <a:avLst/>
              <a:gdLst/>
              <a:ahLst/>
              <a:cxnLst/>
              <a:rect l="l" t="t" r="r" b="b"/>
              <a:pathLst>
                <a:path w="439" h="577" extrusionOk="0">
                  <a:moveTo>
                    <a:pt x="217" y="1"/>
                  </a:moveTo>
                  <a:cubicBezTo>
                    <a:pt x="97" y="1"/>
                    <a:pt x="0" y="97"/>
                    <a:pt x="0" y="217"/>
                  </a:cubicBezTo>
                  <a:lnTo>
                    <a:pt x="0" y="371"/>
                  </a:lnTo>
                  <a:cubicBezTo>
                    <a:pt x="8" y="508"/>
                    <a:pt x="113" y="577"/>
                    <a:pt x="219" y="577"/>
                  </a:cubicBezTo>
                  <a:cubicBezTo>
                    <a:pt x="325" y="577"/>
                    <a:pt x="431" y="508"/>
                    <a:pt x="438" y="371"/>
                  </a:cubicBezTo>
                  <a:lnTo>
                    <a:pt x="438" y="217"/>
                  </a:lnTo>
                  <a:cubicBezTo>
                    <a:pt x="438" y="97"/>
                    <a:pt x="342"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83"/>
            <p:cNvSpPr/>
            <p:nvPr/>
          </p:nvSpPr>
          <p:spPr>
            <a:xfrm>
              <a:off x="8293967" y="3103529"/>
              <a:ext cx="11514" cy="14871"/>
            </a:xfrm>
            <a:custGeom>
              <a:avLst/>
              <a:gdLst/>
              <a:ahLst/>
              <a:cxnLst/>
              <a:rect l="l" t="t" r="r" b="b"/>
              <a:pathLst>
                <a:path w="439" h="567" extrusionOk="0">
                  <a:moveTo>
                    <a:pt x="220" y="1"/>
                  </a:moveTo>
                  <a:cubicBezTo>
                    <a:pt x="114" y="1"/>
                    <a:pt x="8" y="69"/>
                    <a:pt x="1" y="207"/>
                  </a:cubicBezTo>
                  <a:lnTo>
                    <a:pt x="1" y="361"/>
                  </a:lnTo>
                  <a:cubicBezTo>
                    <a:pt x="8" y="498"/>
                    <a:pt x="114" y="566"/>
                    <a:pt x="220" y="566"/>
                  </a:cubicBezTo>
                  <a:cubicBezTo>
                    <a:pt x="326" y="566"/>
                    <a:pt x="431" y="498"/>
                    <a:pt x="439" y="361"/>
                  </a:cubicBezTo>
                  <a:lnTo>
                    <a:pt x="439" y="207"/>
                  </a:lnTo>
                  <a:cubicBezTo>
                    <a:pt x="431" y="69"/>
                    <a:pt x="326" y="1"/>
                    <a:pt x="2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9" name="Google Shape;16809;p83"/>
            <p:cNvSpPr/>
            <p:nvPr/>
          </p:nvSpPr>
          <p:spPr>
            <a:xfrm>
              <a:off x="8293967" y="3122806"/>
              <a:ext cx="11514" cy="15238"/>
            </a:xfrm>
            <a:custGeom>
              <a:avLst/>
              <a:gdLst/>
              <a:ahLst/>
              <a:cxnLst/>
              <a:rect l="l" t="t" r="r" b="b"/>
              <a:pathLst>
                <a:path w="439" h="581" extrusionOk="0">
                  <a:moveTo>
                    <a:pt x="222" y="1"/>
                  </a:moveTo>
                  <a:cubicBezTo>
                    <a:pt x="97" y="1"/>
                    <a:pt x="1" y="97"/>
                    <a:pt x="1" y="222"/>
                  </a:cubicBezTo>
                  <a:lnTo>
                    <a:pt x="1" y="371"/>
                  </a:lnTo>
                  <a:cubicBezTo>
                    <a:pt x="8" y="511"/>
                    <a:pt x="114" y="581"/>
                    <a:pt x="220" y="581"/>
                  </a:cubicBezTo>
                  <a:cubicBezTo>
                    <a:pt x="326" y="581"/>
                    <a:pt x="431" y="511"/>
                    <a:pt x="439" y="371"/>
                  </a:cubicBezTo>
                  <a:lnTo>
                    <a:pt x="439" y="222"/>
                  </a:lnTo>
                  <a:cubicBezTo>
                    <a:pt x="439" y="97"/>
                    <a:pt x="342"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0" name="Google Shape;16810;p83"/>
            <p:cNvSpPr/>
            <p:nvPr/>
          </p:nvSpPr>
          <p:spPr>
            <a:xfrm>
              <a:off x="7972418" y="2907636"/>
              <a:ext cx="362726" cy="362857"/>
            </a:xfrm>
            <a:custGeom>
              <a:avLst/>
              <a:gdLst/>
              <a:ahLst/>
              <a:cxnLst/>
              <a:rect l="l" t="t" r="r" b="b"/>
              <a:pathLst>
                <a:path w="13830" h="13835" extrusionOk="0">
                  <a:moveTo>
                    <a:pt x="6727" y="896"/>
                  </a:moveTo>
                  <a:lnTo>
                    <a:pt x="6727" y="3648"/>
                  </a:lnTo>
                  <a:lnTo>
                    <a:pt x="6203" y="3648"/>
                  </a:lnTo>
                  <a:lnTo>
                    <a:pt x="6203" y="896"/>
                  </a:lnTo>
                  <a:close/>
                  <a:moveTo>
                    <a:pt x="9946" y="896"/>
                  </a:moveTo>
                  <a:cubicBezTo>
                    <a:pt x="9941" y="930"/>
                    <a:pt x="9941" y="958"/>
                    <a:pt x="9941" y="987"/>
                  </a:cubicBezTo>
                  <a:lnTo>
                    <a:pt x="9941" y="2354"/>
                  </a:lnTo>
                  <a:cubicBezTo>
                    <a:pt x="9802" y="2205"/>
                    <a:pt x="9629" y="2094"/>
                    <a:pt x="9431" y="2041"/>
                  </a:cubicBezTo>
                  <a:cubicBezTo>
                    <a:pt x="9384" y="2031"/>
                    <a:pt x="9337" y="2026"/>
                    <a:pt x="9290" y="2026"/>
                  </a:cubicBezTo>
                  <a:cubicBezTo>
                    <a:pt x="9131" y="2026"/>
                    <a:pt x="8977" y="2082"/>
                    <a:pt x="8854" y="2190"/>
                  </a:cubicBezTo>
                  <a:lnTo>
                    <a:pt x="8849" y="2195"/>
                  </a:lnTo>
                  <a:cubicBezTo>
                    <a:pt x="8830" y="2210"/>
                    <a:pt x="8387" y="2604"/>
                    <a:pt x="8969" y="3408"/>
                  </a:cubicBezTo>
                  <a:cubicBezTo>
                    <a:pt x="9027" y="3485"/>
                    <a:pt x="9075" y="3566"/>
                    <a:pt x="9114" y="3648"/>
                  </a:cubicBezTo>
                  <a:lnTo>
                    <a:pt x="7165" y="3648"/>
                  </a:lnTo>
                  <a:lnTo>
                    <a:pt x="7165" y="896"/>
                  </a:lnTo>
                  <a:close/>
                  <a:moveTo>
                    <a:pt x="3137" y="722"/>
                  </a:moveTo>
                  <a:cubicBezTo>
                    <a:pt x="3751" y="722"/>
                    <a:pt x="4610" y="845"/>
                    <a:pt x="4783" y="1141"/>
                  </a:cubicBezTo>
                  <a:cubicBezTo>
                    <a:pt x="4822" y="1209"/>
                    <a:pt x="4894" y="1252"/>
                    <a:pt x="4976" y="1252"/>
                  </a:cubicBezTo>
                  <a:lnTo>
                    <a:pt x="5765" y="1252"/>
                  </a:lnTo>
                  <a:lnTo>
                    <a:pt x="5765" y="3340"/>
                  </a:lnTo>
                  <a:lnTo>
                    <a:pt x="5236" y="3340"/>
                  </a:lnTo>
                  <a:cubicBezTo>
                    <a:pt x="5168" y="3340"/>
                    <a:pt x="5106" y="3374"/>
                    <a:pt x="5062" y="3427"/>
                  </a:cubicBezTo>
                  <a:cubicBezTo>
                    <a:pt x="4596" y="4043"/>
                    <a:pt x="4341" y="4091"/>
                    <a:pt x="4018" y="4149"/>
                  </a:cubicBezTo>
                  <a:cubicBezTo>
                    <a:pt x="3701" y="4192"/>
                    <a:pt x="3402" y="4312"/>
                    <a:pt x="3142" y="4505"/>
                  </a:cubicBezTo>
                  <a:cubicBezTo>
                    <a:pt x="2910" y="4674"/>
                    <a:pt x="2743" y="4725"/>
                    <a:pt x="2637" y="4725"/>
                  </a:cubicBezTo>
                  <a:cubicBezTo>
                    <a:pt x="2580" y="4725"/>
                    <a:pt x="2540" y="4711"/>
                    <a:pt x="2517" y="4692"/>
                  </a:cubicBezTo>
                  <a:cubicBezTo>
                    <a:pt x="2469" y="4639"/>
                    <a:pt x="2450" y="4562"/>
                    <a:pt x="2464" y="4495"/>
                  </a:cubicBezTo>
                  <a:cubicBezTo>
                    <a:pt x="2517" y="4254"/>
                    <a:pt x="2902" y="3985"/>
                    <a:pt x="3133" y="3865"/>
                  </a:cubicBezTo>
                  <a:cubicBezTo>
                    <a:pt x="3340" y="3761"/>
                    <a:pt x="3257" y="3450"/>
                    <a:pt x="3033" y="3450"/>
                  </a:cubicBezTo>
                  <a:cubicBezTo>
                    <a:pt x="3028" y="3450"/>
                    <a:pt x="3023" y="3451"/>
                    <a:pt x="3017" y="3451"/>
                  </a:cubicBezTo>
                  <a:lnTo>
                    <a:pt x="982" y="3451"/>
                  </a:lnTo>
                  <a:cubicBezTo>
                    <a:pt x="891" y="3451"/>
                    <a:pt x="814" y="3379"/>
                    <a:pt x="814" y="3283"/>
                  </a:cubicBezTo>
                  <a:lnTo>
                    <a:pt x="814" y="3268"/>
                  </a:lnTo>
                  <a:cubicBezTo>
                    <a:pt x="814" y="3172"/>
                    <a:pt x="891" y="3100"/>
                    <a:pt x="982" y="3100"/>
                  </a:cubicBezTo>
                  <a:lnTo>
                    <a:pt x="2859" y="3100"/>
                  </a:lnTo>
                  <a:cubicBezTo>
                    <a:pt x="2863" y="3100"/>
                    <a:pt x="2868" y="3100"/>
                    <a:pt x="2872" y="3100"/>
                  </a:cubicBezTo>
                  <a:cubicBezTo>
                    <a:pt x="3160" y="3100"/>
                    <a:pt x="3162" y="2661"/>
                    <a:pt x="2877" y="2661"/>
                  </a:cubicBezTo>
                  <a:cubicBezTo>
                    <a:pt x="2871" y="2661"/>
                    <a:pt x="2865" y="2661"/>
                    <a:pt x="2859" y="2662"/>
                  </a:cubicBezTo>
                  <a:lnTo>
                    <a:pt x="607" y="2662"/>
                  </a:lnTo>
                  <a:cubicBezTo>
                    <a:pt x="510" y="2662"/>
                    <a:pt x="438" y="2585"/>
                    <a:pt x="438" y="2493"/>
                  </a:cubicBezTo>
                  <a:lnTo>
                    <a:pt x="438" y="2474"/>
                  </a:lnTo>
                  <a:cubicBezTo>
                    <a:pt x="438" y="2383"/>
                    <a:pt x="510" y="2306"/>
                    <a:pt x="607" y="2306"/>
                  </a:cubicBezTo>
                  <a:lnTo>
                    <a:pt x="919" y="2306"/>
                  </a:lnTo>
                  <a:cubicBezTo>
                    <a:pt x="944" y="2306"/>
                    <a:pt x="963" y="2311"/>
                    <a:pt x="987" y="2311"/>
                  </a:cubicBezTo>
                  <a:lnTo>
                    <a:pt x="1468" y="2311"/>
                  </a:lnTo>
                  <a:cubicBezTo>
                    <a:pt x="1478" y="2311"/>
                    <a:pt x="1492" y="2306"/>
                    <a:pt x="1502" y="2306"/>
                  </a:cubicBezTo>
                  <a:lnTo>
                    <a:pt x="2863" y="2306"/>
                  </a:lnTo>
                  <a:cubicBezTo>
                    <a:pt x="2868" y="2306"/>
                    <a:pt x="2873" y="2306"/>
                    <a:pt x="2877" y="2306"/>
                  </a:cubicBezTo>
                  <a:cubicBezTo>
                    <a:pt x="3165" y="2306"/>
                    <a:pt x="3167" y="1867"/>
                    <a:pt x="2882" y="1867"/>
                  </a:cubicBezTo>
                  <a:cubicBezTo>
                    <a:pt x="2876" y="1867"/>
                    <a:pt x="2870" y="1867"/>
                    <a:pt x="2863" y="1868"/>
                  </a:cubicBezTo>
                  <a:lnTo>
                    <a:pt x="1357" y="1868"/>
                  </a:lnTo>
                  <a:cubicBezTo>
                    <a:pt x="1343" y="1868"/>
                    <a:pt x="1333" y="1868"/>
                    <a:pt x="1319" y="1873"/>
                  </a:cubicBezTo>
                  <a:lnTo>
                    <a:pt x="1314" y="1873"/>
                  </a:lnTo>
                  <a:cubicBezTo>
                    <a:pt x="1304" y="1868"/>
                    <a:pt x="1290" y="1868"/>
                    <a:pt x="1276" y="1868"/>
                  </a:cubicBezTo>
                  <a:lnTo>
                    <a:pt x="953" y="1868"/>
                  </a:lnTo>
                  <a:cubicBezTo>
                    <a:pt x="871" y="1849"/>
                    <a:pt x="818" y="1781"/>
                    <a:pt x="818" y="1699"/>
                  </a:cubicBezTo>
                  <a:lnTo>
                    <a:pt x="818" y="1685"/>
                  </a:lnTo>
                  <a:cubicBezTo>
                    <a:pt x="818" y="1594"/>
                    <a:pt x="891" y="1517"/>
                    <a:pt x="987" y="1517"/>
                  </a:cubicBezTo>
                  <a:lnTo>
                    <a:pt x="2863" y="1517"/>
                  </a:lnTo>
                  <a:cubicBezTo>
                    <a:pt x="2868" y="1517"/>
                    <a:pt x="2873" y="1517"/>
                    <a:pt x="2877" y="1517"/>
                  </a:cubicBezTo>
                  <a:cubicBezTo>
                    <a:pt x="3167" y="1517"/>
                    <a:pt x="3167" y="1078"/>
                    <a:pt x="2877" y="1078"/>
                  </a:cubicBezTo>
                  <a:cubicBezTo>
                    <a:pt x="2873" y="1078"/>
                    <a:pt x="2868" y="1079"/>
                    <a:pt x="2863" y="1079"/>
                  </a:cubicBezTo>
                  <a:lnTo>
                    <a:pt x="1915" y="1079"/>
                  </a:lnTo>
                  <a:cubicBezTo>
                    <a:pt x="1824" y="1079"/>
                    <a:pt x="1747" y="1002"/>
                    <a:pt x="1747" y="910"/>
                  </a:cubicBezTo>
                  <a:lnTo>
                    <a:pt x="1747" y="891"/>
                  </a:lnTo>
                  <a:cubicBezTo>
                    <a:pt x="1747" y="800"/>
                    <a:pt x="1824" y="723"/>
                    <a:pt x="1915" y="723"/>
                  </a:cubicBezTo>
                  <a:lnTo>
                    <a:pt x="3037" y="723"/>
                  </a:lnTo>
                  <a:cubicBezTo>
                    <a:pt x="3069" y="722"/>
                    <a:pt x="3103" y="722"/>
                    <a:pt x="3137" y="722"/>
                  </a:cubicBezTo>
                  <a:close/>
                  <a:moveTo>
                    <a:pt x="11356" y="444"/>
                  </a:moveTo>
                  <a:cubicBezTo>
                    <a:pt x="11448" y="444"/>
                    <a:pt x="11525" y="516"/>
                    <a:pt x="11525" y="612"/>
                  </a:cubicBezTo>
                  <a:lnTo>
                    <a:pt x="11525" y="925"/>
                  </a:lnTo>
                  <a:cubicBezTo>
                    <a:pt x="11525" y="949"/>
                    <a:pt x="11520" y="968"/>
                    <a:pt x="11520" y="992"/>
                  </a:cubicBezTo>
                  <a:lnTo>
                    <a:pt x="11520" y="1473"/>
                  </a:lnTo>
                  <a:cubicBezTo>
                    <a:pt x="11520" y="1483"/>
                    <a:pt x="11525" y="1497"/>
                    <a:pt x="11525" y="1507"/>
                  </a:cubicBezTo>
                  <a:lnTo>
                    <a:pt x="11525" y="2864"/>
                  </a:lnTo>
                  <a:cubicBezTo>
                    <a:pt x="11532" y="3003"/>
                    <a:pt x="11638" y="3073"/>
                    <a:pt x="11743" y="3073"/>
                  </a:cubicBezTo>
                  <a:cubicBezTo>
                    <a:pt x="11849" y="3073"/>
                    <a:pt x="11955" y="3003"/>
                    <a:pt x="11962" y="2864"/>
                  </a:cubicBezTo>
                  <a:lnTo>
                    <a:pt x="11962" y="1363"/>
                  </a:lnTo>
                  <a:cubicBezTo>
                    <a:pt x="11962" y="1348"/>
                    <a:pt x="11962" y="1339"/>
                    <a:pt x="11958" y="1324"/>
                  </a:cubicBezTo>
                  <a:lnTo>
                    <a:pt x="11958" y="1319"/>
                  </a:lnTo>
                  <a:cubicBezTo>
                    <a:pt x="11962" y="1305"/>
                    <a:pt x="11962" y="1295"/>
                    <a:pt x="11962" y="1281"/>
                  </a:cubicBezTo>
                  <a:lnTo>
                    <a:pt x="11962" y="958"/>
                  </a:lnTo>
                  <a:cubicBezTo>
                    <a:pt x="11982" y="877"/>
                    <a:pt x="12049" y="824"/>
                    <a:pt x="12131" y="824"/>
                  </a:cubicBezTo>
                  <a:lnTo>
                    <a:pt x="12145" y="824"/>
                  </a:lnTo>
                  <a:cubicBezTo>
                    <a:pt x="12148" y="824"/>
                    <a:pt x="12151" y="824"/>
                    <a:pt x="12153" y="824"/>
                  </a:cubicBezTo>
                  <a:cubicBezTo>
                    <a:pt x="12241" y="824"/>
                    <a:pt x="12314" y="899"/>
                    <a:pt x="12314" y="992"/>
                  </a:cubicBezTo>
                  <a:lnTo>
                    <a:pt x="12314" y="2869"/>
                  </a:lnTo>
                  <a:cubicBezTo>
                    <a:pt x="12321" y="3006"/>
                    <a:pt x="12427" y="3074"/>
                    <a:pt x="12533" y="3074"/>
                  </a:cubicBezTo>
                  <a:cubicBezTo>
                    <a:pt x="12638" y="3074"/>
                    <a:pt x="12744" y="3006"/>
                    <a:pt x="12752" y="2869"/>
                  </a:cubicBezTo>
                  <a:lnTo>
                    <a:pt x="12752" y="1921"/>
                  </a:lnTo>
                  <a:cubicBezTo>
                    <a:pt x="12752" y="1825"/>
                    <a:pt x="12829" y="1752"/>
                    <a:pt x="12920" y="1752"/>
                  </a:cubicBezTo>
                  <a:lnTo>
                    <a:pt x="12934" y="1752"/>
                  </a:lnTo>
                  <a:cubicBezTo>
                    <a:pt x="13031" y="1752"/>
                    <a:pt x="13108" y="1825"/>
                    <a:pt x="13108" y="1921"/>
                  </a:cubicBezTo>
                  <a:lnTo>
                    <a:pt x="13108" y="3037"/>
                  </a:lnTo>
                  <a:lnTo>
                    <a:pt x="13108" y="3042"/>
                  </a:lnTo>
                  <a:cubicBezTo>
                    <a:pt x="13117" y="3658"/>
                    <a:pt x="12997" y="4606"/>
                    <a:pt x="12684" y="4789"/>
                  </a:cubicBezTo>
                  <a:cubicBezTo>
                    <a:pt x="12617" y="4827"/>
                    <a:pt x="12578" y="4899"/>
                    <a:pt x="12578" y="4976"/>
                  </a:cubicBezTo>
                  <a:lnTo>
                    <a:pt x="12578" y="5770"/>
                  </a:lnTo>
                  <a:lnTo>
                    <a:pt x="10485" y="5770"/>
                  </a:lnTo>
                  <a:lnTo>
                    <a:pt x="10485" y="5241"/>
                  </a:lnTo>
                  <a:cubicBezTo>
                    <a:pt x="10485" y="5174"/>
                    <a:pt x="10456" y="5111"/>
                    <a:pt x="10399" y="5068"/>
                  </a:cubicBezTo>
                  <a:cubicBezTo>
                    <a:pt x="9787" y="4601"/>
                    <a:pt x="9739" y="4346"/>
                    <a:pt x="9677" y="4024"/>
                  </a:cubicBezTo>
                  <a:cubicBezTo>
                    <a:pt x="9638" y="3706"/>
                    <a:pt x="9513" y="3408"/>
                    <a:pt x="9326" y="3148"/>
                  </a:cubicBezTo>
                  <a:cubicBezTo>
                    <a:pt x="9061" y="2792"/>
                    <a:pt x="9085" y="2585"/>
                    <a:pt x="9138" y="2522"/>
                  </a:cubicBezTo>
                  <a:cubicBezTo>
                    <a:pt x="9179" y="2485"/>
                    <a:pt x="9232" y="2465"/>
                    <a:pt x="9288" y="2465"/>
                  </a:cubicBezTo>
                  <a:cubicBezTo>
                    <a:pt x="9304" y="2465"/>
                    <a:pt x="9319" y="2466"/>
                    <a:pt x="9335" y="2469"/>
                  </a:cubicBezTo>
                  <a:cubicBezTo>
                    <a:pt x="9571" y="2522"/>
                    <a:pt x="9845" y="2907"/>
                    <a:pt x="9961" y="3138"/>
                  </a:cubicBezTo>
                  <a:cubicBezTo>
                    <a:pt x="10004" y="3220"/>
                    <a:pt x="10079" y="3257"/>
                    <a:pt x="10153" y="3257"/>
                  </a:cubicBezTo>
                  <a:cubicBezTo>
                    <a:pt x="10270" y="3257"/>
                    <a:pt x="10386" y="3167"/>
                    <a:pt x="10375" y="3023"/>
                  </a:cubicBezTo>
                  <a:lnTo>
                    <a:pt x="10375" y="3008"/>
                  </a:lnTo>
                  <a:lnTo>
                    <a:pt x="10375" y="987"/>
                  </a:lnTo>
                  <a:cubicBezTo>
                    <a:pt x="10375" y="896"/>
                    <a:pt x="10452" y="819"/>
                    <a:pt x="10548" y="819"/>
                  </a:cubicBezTo>
                  <a:lnTo>
                    <a:pt x="10562" y="819"/>
                  </a:lnTo>
                  <a:cubicBezTo>
                    <a:pt x="10658" y="819"/>
                    <a:pt x="10731" y="896"/>
                    <a:pt x="10731" y="987"/>
                  </a:cubicBezTo>
                  <a:lnTo>
                    <a:pt x="10731" y="997"/>
                  </a:lnTo>
                  <a:lnTo>
                    <a:pt x="10731" y="1007"/>
                  </a:lnTo>
                  <a:lnTo>
                    <a:pt x="10731" y="2864"/>
                  </a:lnTo>
                  <a:cubicBezTo>
                    <a:pt x="10723" y="3018"/>
                    <a:pt x="10838" y="3095"/>
                    <a:pt x="10952" y="3095"/>
                  </a:cubicBezTo>
                  <a:cubicBezTo>
                    <a:pt x="11066" y="3095"/>
                    <a:pt x="11180" y="3018"/>
                    <a:pt x="11173" y="2864"/>
                  </a:cubicBezTo>
                  <a:lnTo>
                    <a:pt x="11173" y="1007"/>
                  </a:lnTo>
                  <a:lnTo>
                    <a:pt x="11173" y="997"/>
                  </a:lnTo>
                  <a:lnTo>
                    <a:pt x="11173" y="992"/>
                  </a:lnTo>
                  <a:lnTo>
                    <a:pt x="11173" y="612"/>
                  </a:lnTo>
                  <a:cubicBezTo>
                    <a:pt x="11173" y="516"/>
                    <a:pt x="11245" y="444"/>
                    <a:pt x="11342" y="444"/>
                  </a:cubicBezTo>
                  <a:close/>
                  <a:moveTo>
                    <a:pt x="891" y="3884"/>
                  </a:moveTo>
                  <a:cubicBezTo>
                    <a:pt x="924" y="3889"/>
                    <a:pt x="953" y="3889"/>
                    <a:pt x="982" y="3889"/>
                  </a:cubicBezTo>
                  <a:lnTo>
                    <a:pt x="2349" y="3889"/>
                  </a:lnTo>
                  <a:cubicBezTo>
                    <a:pt x="2199" y="4024"/>
                    <a:pt x="2089" y="4202"/>
                    <a:pt x="2036" y="4399"/>
                  </a:cubicBezTo>
                  <a:cubicBezTo>
                    <a:pt x="1992" y="4606"/>
                    <a:pt x="2050" y="4817"/>
                    <a:pt x="2185" y="4976"/>
                  </a:cubicBezTo>
                  <a:lnTo>
                    <a:pt x="2190" y="4981"/>
                  </a:lnTo>
                  <a:cubicBezTo>
                    <a:pt x="2306" y="5097"/>
                    <a:pt x="2463" y="5164"/>
                    <a:pt x="2625" y="5164"/>
                  </a:cubicBezTo>
                  <a:cubicBezTo>
                    <a:pt x="2631" y="5164"/>
                    <a:pt x="2636" y="5164"/>
                    <a:pt x="2642" y="5164"/>
                  </a:cubicBezTo>
                  <a:cubicBezTo>
                    <a:pt x="2835" y="5164"/>
                    <a:pt x="3090" y="5092"/>
                    <a:pt x="3402" y="4861"/>
                  </a:cubicBezTo>
                  <a:cubicBezTo>
                    <a:pt x="3479" y="4803"/>
                    <a:pt x="3561" y="4755"/>
                    <a:pt x="3643" y="4716"/>
                  </a:cubicBezTo>
                  <a:lnTo>
                    <a:pt x="3643" y="6665"/>
                  </a:lnTo>
                  <a:lnTo>
                    <a:pt x="891" y="6665"/>
                  </a:lnTo>
                  <a:lnTo>
                    <a:pt x="891" y="3884"/>
                  </a:lnTo>
                  <a:close/>
                  <a:moveTo>
                    <a:pt x="12934" y="6208"/>
                  </a:moveTo>
                  <a:lnTo>
                    <a:pt x="12934" y="6733"/>
                  </a:lnTo>
                  <a:lnTo>
                    <a:pt x="10177" y="6733"/>
                  </a:lnTo>
                  <a:lnTo>
                    <a:pt x="10177" y="6208"/>
                  </a:lnTo>
                  <a:close/>
                  <a:moveTo>
                    <a:pt x="3643" y="7103"/>
                  </a:moveTo>
                  <a:lnTo>
                    <a:pt x="3643" y="7628"/>
                  </a:lnTo>
                  <a:lnTo>
                    <a:pt x="891" y="7628"/>
                  </a:lnTo>
                  <a:lnTo>
                    <a:pt x="891" y="7103"/>
                  </a:lnTo>
                  <a:close/>
                  <a:moveTo>
                    <a:pt x="5765" y="3783"/>
                  </a:moveTo>
                  <a:lnTo>
                    <a:pt x="5765" y="3874"/>
                  </a:lnTo>
                  <a:cubicBezTo>
                    <a:pt x="5765" y="3995"/>
                    <a:pt x="5866" y="4091"/>
                    <a:pt x="5986" y="4091"/>
                  </a:cubicBezTo>
                  <a:lnTo>
                    <a:pt x="9244" y="4091"/>
                  </a:lnTo>
                  <a:lnTo>
                    <a:pt x="9244" y="4105"/>
                  </a:lnTo>
                  <a:cubicBezTo>
                    <a:pt x="9306" y="4457"/>
                    <a:pt x="9374" y="4822"/>
                    <a:pt x="10043" y="5352"/>
                  </a:cubicBezTo>
                  <a:lnTo>
                    <a:pt x="10043" y="5775"/>
                  </a:lnTo>
                  <a:lnTo>
                    <a:pt x="9956" y="5775"/>
                  </a:lnTo>
                  <a:cubicBezTo>
                    <a:pt x="9836" y="5775"/>
                    <a:pt x="9735" y="5871"/>
                    <a:pt x="9735" y="5992"/>
                  </a:cubicBezTo>
                  <a:lnTo>
                    <a:pt x="9735" y="9254"/>
                  </a:lnTo>
                  <a:lnTo>
                    <a:pt x="9720" y="9254"/>
                  </a:lnTo>
                  <a:cubicBezTo>
                    <a:pt x="9369" y="9316"/>
                    <a:pt x="9008" y="9384"/>
                    <a:pt x="8474" y="10053"/>
                  </a:cubicBezTo>
                  <a:lnTo>
                    <a:pt x="8055" y="10053"/>
                  </a:lnTo>
                  <a:lnTo>
                    <a:pt x="8055" y="9961"/>
                  </a:lnTo>
                  <a:cubicBezTo>
                    <a:pt x="8055" y="9841"/>
                    <a:pt x="7954" y="9745"/>
                    <a:pt x="7834" y="9745"/>
                  </a:cubicBezTo>
                  <a:lnTo>
                    <a:pt x="4572" y="9745"/>
                  </a:lnTo>
                  <a:lnTo>
                    <a:pt x="4576" y="9735"/>
                  </a:lnTo>
                  <a:cubicBezTo>
                    <a:pt x="4514" y="9384"/>
                    <a:pt x="4446" y="9018"/>
                    <a:pt x="3778" y="8489"/>
                  </a:cubicBezTo>
                  <a:lnTo>
                    <a:pt x="3778" y="8065"/>
                  </a:lnTo>
                  <a:lnTo>
                    <a:pt x="3864" y="8065"/>
                  </a:lnTo>
                  <a:cubicBezTo>
                    <a:pt x="3985" y="8065"/>
                    <a:pt x="4086" y="7969"/>
                    <a:pt x="4086" y="7849"/>
                  </a:cubicBezTo>
                  <a:lnTo>
                    <a:pt x="4086" y="4582"/>
                  </a:lnTo>
                  <a:lnTo>
                    <a:pt x="4100" y="4582"/>
                  </a:lnTo>
                  <a:cubicBezTo>
                    <a:pt x="4451" y="4519"/>
                    <a:pt x="4812" y="4452"/>
                    <a:pt x="5346" y="3783"/>
                  </a:cubicBezTo>
                  <a:close/>
                  <a:moveTo>
                    <a:pt x="7622" y="10187"/>
                  </a:moveTo>
                  <a:lnTo>
                    <a:pt x="7622" y="12940"/>
                  </a:lnTo>
                  <a:lnTo>
                    <a:pt x="7098" y="12940"/>
                  </a:lnTo>
                  <a:lnTo>
                    <a:pt x="7098" y="10187"/>
                  </a:lnTo>
                  <a:close/>
                  <a:moveTo>
                    <a:pt x="11187" y="9109"/>
                  </a:moveTo>
                  <a:cubicBezTo>
                    <a:pt x="11246" y="9109"/>
                    <a:pt x="11286" y="9124"/>
                    <a:pt x="11308" y="9143"/>
                  </a:cubicBezTo>
                  <a:cubicBezTo>
                    <a:pt x="11356" y="9196"/>
                    <a:pt x="11375" y="9268"/>
                    <a:pt x="11361" y="9340"/>
                  </a:cubicBezTo>
                  <a:cubicBezTo>
                    <a:pt x="11313" y="9576"/>
                    <a:pt x="10928" y="9851"/>
                    <a:pt x="10697" y="9966"/>
                  </a:cubicBezTo>
                  <a:cubicBezTo>
                    <a:pt x="10490" y="10074"/>
                    <a:pt x="10568" y="10385"/>
                    <a:pt x="10797" y="10385"/>
                  </a:cubicBezTo>
                  <a:cubicBezTo>
                    <a:pt x="10802" y="10385"/>
                    <a:pt x="10807" y="10385"/>
                    <a:pt x="10812" y="10385"/>
                  </a:cubicBezTo>
                  <a:lnTo>
                    <a:pt x="12843" y="10385"/>
                  </a:lnTo>
                  <a:cubicBezTo>
                    <a:pt x="12934" y="10385"/>
                    <a:pt x="13011" y="10457"/>
                    <a:pt x="13011" y="10553"/>
                  </a:cubicBezTo>
                  <a:lnTo>
                    <a:pt x="13011" y="10567"/>
                  </a:lnTo>
                  <a:cubicBezTo>
                    <a:pt x="13011" y="10659"/>
                    <a:pt x="12934" y="10736"/>
                    <a:pt x="12843" y="10736"/>
                  </a:cubicBezTo>
                  <a:lnTo>
                    <a:pt x="10966" y="10736"/>
                  </a:lnTo>
                  <a:cubicBezTo>
                    <a:pt x="10687" y="10750"/>
                    <a:pt x="10687" y="11159"/>
                    <a:pt x="10966" y="11174"/>
                  </a:cubicBezTo>
                  <a:lnTo>
                    <a:pt x="13218" y="11174"/>
                  </a:lnTo>
                  <a:cubicBezTo>
                    <a:pt x="13314" y="11174"/>
                    <a:pt x="13387" y="11251"/>
                    <a:pt x="13387" y="11342"/>
                  </a:cubicBezTo>
                  <a:lnTo>
                    <a:pt x="13387" y="11361"/>
                  </a:lnTo>
                  <a:cubicBezTo>
                    <a:pt x="13387" y="11453"/>
                    <a:pt x="13314" y="11530"/>
                    <a:pt x="13218" y="11530"/>
                  </a:cubicBezTo>
                  <a:lnTo>
                    <a:pt x="12905" y="11530"/>
                  </a:lnTo>
                  <a:cubicBezTo>
                    <a:pt x="12881" y="11525"/>
                    <a:pt x="12862" y="11525"/>
                    <a:pt x="12838" y="11525"/>
                  </a:cubicBezTo>
                  <a:lnTo>
                    <a:pt x="12357" y="11525"/>
                  </a:lnTo>
                  <a:cubicBezTo>
                    <a:pt x="12347" y="11525"/>
                    <a:pt x="12333" y="11525"/>
                    <a:pt x="12323" y="11530"/>
                  </a:cubicBezTo>
                  <a:lnTo>
                    <a:pt x="10966" y="11530"/>
                  </a:lnTo>
                  <a:cubicBezTo>
                    <a:pt x="10960" y="11529"/>
                    <a:pt x="10954" y="11529"/>
                    <a:pt x="10948" y="11529"/>
                  </a:cubicBezTo>
                  <a:cubicBezTo>
                    <a:pt x="10658" y="11529"/>
                    <a:pt x="10660" y="11968"/>
                    <a:pt x="10952" y="11968"/>
                  </a:cubicBezTo>
                  <a:cubicBezTo>
                    <a:pt x="10957" y="11968"/>
                    <a:pt x="10962" y="11968"/>
                    <a:pt x="10966" y="11968"/>
                  </a:cubicBezTo>
                  <a:lnTo>
                    <a:pt x="12468" y="11968"/>
                  </a:lnTo>
                  <a:cubicBezTo>
                    <a:pt x="12482" y="11968"/>
                    <a:pt x="12492" y="11968"/>
                    <a:pt x="12506" y="11963"/>
                  </a:cubicBezTo>
                  <a:lnTo>
                    <a:pt x="12511" y="11963"/>
                  </a:lnTo>
                  <a:cubicBezTo>
                    <a:pt x="12521" y="11968"/>
                    <a:pt x="12535" y="11968"/>
                    <a:pt x="12549" y="11968"/>
                  </a:cubicBezTo>
                  <a:lnTo>
                    <a:pt x="12877" y="11968"/>
                  </a:lnTo>
                  <a:cubicBezTo>
                    <a:pt x="12954" y="11982"/>
                    <a:pt x="13007" y="12054"/>
                    <a:pt x="13011" y="12131"/>
                  </a:cubicBezTo>
                  <a:lnTo>
                    <a:pt x="13011" y="12146"/>
                  </a:lnTo>
                  <a:lnTo>
                    <a:pt x="13007" y="12151"/>
                  </a:lnTo>
                  <a:cubicBezTo>
                    <a:pt x="13007" y="12242"/>
                    <a:pt x="12934" y="12319"/>
                    <a:pt x="12838" y="12319"/>
                  </a:cubicBezTo>
                  <a:lnTo>
                    <a:pt x="10962" y="12319"/>
                  </a:lnTo>
                  <a:cubicBezTo>
                    <a:pt x="10957" y="12319"/>
                    <a:pt x="10952" y="12319"/>
                    <a:pt x="10948" y="12319"/>
                  </a:cubicBezTo>
                  <a:cubicBezTo>
                    <a:pt x="10660" y="12319"/>
                    <a:pt x="10658" y="12757"/>
                    <a:pt x="10943" y="12757"/>
                  </a:cubicBezTo>
                  <a:cubicBezTo>
                    <a:pt x="10949" y="12757"/>
                    <a:pt x="10955" y="12757"/>
                    <a:pt x="10962" y="12757"/>
                  </a:cubicBezTo>
                  <a:lnTo>
                    <a:pt x="11909" y="12757"/>
                  </a:lnTo>
                  <a:cubicBezTo>
                    <a:pt x="12001" y="12757"/>
                    <a:pt x="12078" y="12834"/>
                    <a:pt x="12078" y="12925"/>
                  </a:cubicBezTo>
                  <a:lnTo>
                    <a:pt x="12078" y="12944"/>
                  </a:lnTo>
                  <a:cubicBezTo>
                    <a:pt x="12078" y="13036"/>
                    <a:pt x="12001" y="13113"/>
                    <a:pt x="11909" y="13113"/>
                  </a:cubicBezTo>
                  <a:lnTo>
                    <a:pt x="10788" y="13113"/>
                  </a:lnTo>
                  <a:cubicBezTo>
                    <a:pt x="10766" y="13113"/>
                    <a:pt x="10743" y="13113"/>
                    <a:pt x="10719" y="13113"/>
                  </a:cubicBezTo>
                  <a:cubicBezTo>
                    <a:pt x="10104" y="13113"/>
                    <a:pt x="9218" y="12991"/>
                    <a:pt x="9042" y="12689"/>
                  </a:cubicBezTo>
                  <a:cubicBezTo>
                    <a:pt x="9003" y="12622"/>
                    <a:pt x="8931" y="12584"/>
                    <a:pt x="8854" y="12584"/>
                  </a:cubicBezTo>
                  <a:lnTo>
                    <a:pt x="8060" y="12584"/>
                  </a:lnTo>
                  <a:lnTo>
                    <a:pt x="8060" y="10490"/>
                  </a:lnTo>
                  <a:lnTo>
                    <a:pt x="8589" y="10490"/>
                  </a:lnTo>
                  <a:cubicBezTo>
                    <a:pt x="8594" y="10491"/>
                    <a:pt x="8598" y="10491"/>
                    <a:pt x="8602" y="10491"/>
                  </a:cubicBezTo>
                  <a:cubicBezTo>
                    <a:pt x="8665" y="10491"/>
                    <a:pt x="8727" y="10458"/>
                    <a:pt x="8763" y="10404"/>
                  </a:cubicBezTo>
                  <a:cubicBezTo>
                    <a:pt x="9229" y="9793"/>
                    <a:pt x="9484" y="9745"/>
                    <a:pt x="9807" y="9682"/>
                  </a:cubicBezTo>
                  <a:cubicBezTo>
                    <a:pt x="10124" y="9644"/>
                    <a:pt x="10427" y="9519"/>
                    <a:pt x="10682" y="9331"/>
                  </a:cubicBezTo>
                  <a:cubicBezTo>
                    <a:pt x="10913" y="9160"/>
                    <a:pt x="11080" y="9109"/>
                    <a:pt x="11187" y="9109"/>
                  </a:cubicBezTo>
                  <a:close/>
                  <a:moveTo>
                    <a:pt x="3340" y="8065"/>
                  </a:moveTo>
                  <a:lnTo>
                    <a:pt x="3340" y="8590"/>
                  </a:lnTo>
                  <a:cubicBezTo>
                    <a:pt x="3340" y="8657"/>
                    <a:pt x="3369" y="8725"/>
                    <a:pt x="3426" y="8763"/>
                  </a:cubicBezTo>
                  <a:cubicBezTo>
                    <a:pt x="4037" y="9230"/>
                    <a:pt x="4086" y="9485"/>
                    <a:pt x="4148" y="9807"/>
                  </a:cubicBezTo>
                  <a:cubicBezTo>
                    <a:pt x="4158" y="9870"/>
                    <a:pt x="4172" y="9937"/>
                    <a:pt x="4187" y="10009"/>
                  </a:cubicBezTo>
                  <a:cubicBezTo>
                    <a:pt x="4244" y="10250"/>
                    <a:pt x="4350" y="10481"/>
                    <a:pt x="4499" y="10683"/>
                  </a:cubicBezTo>
                  <a:cubicBezTo>
                    <a:pt x="4759" y="11044"/>
                    <a:pt x="4740" y="11246"/>
                    <a:pt x="4687" y="11313"/>
                  </a:cubicBezTo>
                  <a:cubicBezTo>
                    <a:pt x="4646" y="11351"/>
                    <a:pt x="4590" y="11371"/>
                    <a:pt x="4532" y="11371"/>
                  </a:cubicBezTo>
                  <a:cubicBezTo>
                    <a:pt x="4517" y="11371"/>
                    <a:pt x="4501" y="11369"/>
                    <a:pt x="4485" y="11366"/>
                  </a:cubicBezTo>
                  <a:cubicBezTo>
                    <a:pt x="4249" y="11318"/>
                    <a:pt x="3975" y="10933"/>
                    <a:pt x="3859" y="10702"/>
                  </a:cubicBezTo>
                  <a:cubicBezTo>
                    <a:pt x="3818" y="10619"/>
                    <a:pt x="3743" y="10582"/>
                    <a:pt x="3668" y="10582"/>
                  </a:cubicBezTo>
                  <a:cubicBezTo>
                    <a:pt x="3553" y="10582"/>
                    <a:pt x="3437" y="10671"/>
                    <a:pt x="3446" y="10818"/>
                  </a:cubicBezTo>
                  <a:lnTo>
                    <a:pt x="3446" y="10827"/>
                  </a:lnTo>
                  <a:lnTo>
                    <a:pt x="3446" y="12848"/>
                  </a:lnTo>
                  <a:cubicBezTo>
                    <a:pt x="3446" y="12940"/>
                    <a:pt x="3369" y="13017"/>
                    <a:pt x="3277" y="13017"/>
                  </a:cubicBezTo>
                  <a:lnTo>
                    <a:pt x="3263" y="13017"/>
                  </a:lnTo>
                  <a:cubicBezTo>
                    <a:pt x="3167" y="13017"/>
                    <a:pt x="3094" y="12940"/>
                    <a:pt x="3094" y="12848"/>
                  </a:cubicBezTo>
                  <a:lnTo>
                    <a:pt x="3094" y="12839"/>
                  </a:lnTo>
                  <a:lnTo>
                    <a:pt x="3094" y="12834"/>
                  </a:lnTo>
                  <a:lnTo>
                    <a:pt x="3094" y="10972"/>
                  </a:lnTo>
                  <a:cubicBezTo>
                    <a:pt x="3087" y="10832"/>
                    <a:pt x="2981" y="10762"/>
                    <a:pt x="2875" y="10762"/>
                  </a:cubicBezTo>
                  <a:cubicBezTo>
                    <a:pt x="2768" y="10762"/>
                    <a:pt x="2661" y="10832"/>
                    <a:pt x="2652" y="10972"/>
                  </a:cubicBezTo>
                  <a:lnTo>
                    <a:pt x="2652" y="12834"/>
                  </a:lnTo>
                  <a:lnTo>
                    <a:pt x="2652" y="12839"/>
                  </a:lnTo>
                  <a:lnTo>
                    <a:pt x="2652" y="12848"/>
                  </a:lnTo>
                  <a:lnTo>
                    <a:pt x="2652" y="13228"/>
                  </a:lnTo>
                  <a:cubicBezTo>
                    <a:pt x="2652" y="13320"/>
                    <a:pt x="2579" y="13397"/>
                    <a:pt x="2483" y="13397"/>
                  </a:cubicBezTo>
                  <a:lnTo>
                    <a:pt x="2469" y="13397"/>
                  </a:lnTo>
                  <a:cubicBezTo>
                    <a:pt x="2377" y="13397"/>
                    <a:pt x="2300" y="13320"/>
                    <a:pt x="2300" y="13228"/>
                  </a:cubicBezTo>
                  <a:lnTo>
                    <a:pt x="2300" y="12911"/>
                  </a:lnTo>
                  <a:cubicBezTo>
                    <a:pt x="2300" y="12892"/>
                    <a:pt x="2305" y="12867"/>
                    <a:pt x="2305" y="12848"/>
                  </a:cubicBezTo>
                  <a:lnTo>
                    <a:pt x="2305" y="12367"/>
                  </a:lnTo>
                  <a:cubicBezTo>
                    <a:pt x="2305" y="12353"/>
                    <a:pt x="2300" y="12343"/>
                    <a:pt x="2300" y="12329"/>
                  </a:cubicBezTo>
                  <a:lnTo>
                    <a:pt x="2300" y="10972"/>
                  </a:lnTo>
                  <a:cubicBezTo>
                    <a:pt x="2308" y="10818"/>
                    <a:pt x="2195" y="10741"/>
                    <a:pt x="2081" y="10741"/>
                  </a:cubicBezTo>
                  <a:cubicBezTo>
                    <a:pt x="1968" y="10741"/>
                    <a:pt x="1855" y="10818"/>
                    <a:pt x="1863" y="10972"/>
                  </a:cubicBezTo>
                  <a:lnTo>
                    <a:pt x="1863" y="12473"/>
                  </a:lnTo>
                  <a:cubicBezTo>
                    <a:pt x="1863" y="12487"/>
                    <a:pt x="1863" y="12502"/>
                    <a:pt x="1867" y="12511"/>
                  </a:cubicBezTo>
                  <a:lnTo>
                    <a:pt x="1867" y="12516"/>
                  </a:lnTo>
                  <a:cubicBezTo>
                    <a:pt x="1863" y="12531"/>
                    <a:pt x="1863" y="12540"/>
                    <a:pt x="1863" y="12555"/>
                  </a:cubicBezTo>
                  <a:lnTo>
                    <a:pt x="1863" y="12882"/>
                  </a:lnTo>
                  <a:cubicBezTo>
                    <a:pt x="1843" y="12959"/>
                    <a:pt x="1776" y="13017"/>
                    <a:pt x="1694" y="13017"/>
                  </a:cubicBezTo>
                  <a:lnTo>
                    <a:pt x="1680" y="13017"/>
                  </a:lnTo>
                  <a:cubicBezTo>
                    <a:pt x="1588" y="13017"/>
                    <a:pt x="1511" y="12940"/>
                    <a:pt x="1511" y="12848"/>
                  </a:cubicBezTo>
                  <a:lnTo>
                    <a:pt x="1511" y="10972"/>
                  </a:lnTo>
                  <a:cubicBezTo>
                    <a:pt x="1504" y="10832"/>
                    <a:pt x="1398" y="10762"/>
                    <a:pt x="1292" y="10762"/>
                  </a:cubicBezTo>
                  <a:cubicBezTo>
                    <a:pt x="1187" y="10762"/>
                    <a:pt x="1081" y="10832"/>
                    <a:pt x="1073" y="10972"/>
                  </a:cubicBezTo>
                  <a:lnTo>
                    <a:pt x="1073" y="11915"/>
                  </a:lnTo>
                  <a:cubicBezTo>
                    <a:pt x="1073" y="12006"/>
                    <a:pt x="996" y="12083"/>
                    <a:pt x="905" y="12083"/>
                  </a:cubicBezTo>
                  <a:lnTo>
                    <a:pt x="891" y="12083"/>
                  </a:lnTo>
                  <a:cubicBezTo>
                    <a:pt x="794" y="12083"/>
                    <a:pt x="717" y="12006"/>
                    <a:pt x="717" y="11915"/>
                  </a:cubicBezTo>
                  <a:lnTo>
                    <a:pt x="717" y="10794"/>
                  </a:lnTo>
                  <a:cubicBezTo>
                    <a:pt x="708" y="10178"/>
                    <a:pt x="828" y="9230"/>
                    <a:pt x="1141" y="9047"/>
                  </a:cubicBezTo>
                  <a:cubicBezTo>
                    <a:pt x="1208" y="9008"/>
                    <a:pt x="1247" y="8936"/>
                    <a:pt x="1247" y="8859"/>
                  </a:cubicBezTo>
                  <a:lnTo>
                    <a:pt x="1247" y="8065"/>
                  </a:lnTo>
                  <a:close/>
                  <a:moveTo>
                    <a:pt x="11342" y="1"/>
                  </a:moveTo>
                  <a:cubicBezTo>
                    <a:pt x="11258" y="256"/>
                    <a:pt x="11020" y="415"/>
                    <a:pt x="10767" y="415"/>
                  </a:cubicBezTo>
                  <a:cubicBezTo>
                    <a:pt x="10701" y="415"/>
                    <a:pt x="10633" y="404"/>
                    <a:pt x="10567" y="381"/>
                  </a:cubicBezTo>
                  <a:lnTo>
                    <a:pt x="10548" y="381"/>
                  </a:lnTo>
                  <a:cubicBezTo>
                    <a:pt x="10447" y="381"/>
                    <a:pt x="10346" y="410"/>
                    <a:pt x="10254" y="458"/>
                  </a:cubicBezTo>
                  <a:lnTo>
                    <a:pt x="5986" y="458"/>
                  </a:lnTo>
                  <a:cubicBezTo>
                    <a:pt x="5866" y="458"/>
                    <a:pt x="5765" y="559"/>
                    <a:pt x="5765" y="679"/>
                  </a:cubicBezTo>
                  <a:lnTo>
                    <a:pt x="5765" y="814"/>
                  </a:lnTo>
                  <a:lnTo>
                    <a:pt x="5086" y="814"/>
                  </a:lnTo>
                  <a:cubicBezTo>
                    <a:pt x="4880" y="578"/>
                    <a:pt x="4495" y="424"/>
                    <a:pt x="3912" y="343"/>
                  </a:cubicBezTo>
                  <a:cubicBezTo>
                    <a:pt x="3619" y="304"/>
                    <a:pt x="3325" y="285"/>
                    <a:pt x="3032" y="285"/>
                  </a:cubicBezTo>
                  <a:lnTo>
                    <a:pt x="1915" y="285"/>
                  </a:lnTo>
                  <a:cubicBezTo>
                    <a:pt x="1583" y="290"/>
                    <a:pt x="1309" y="559"/>
                    <a:pt x="1309" y="896"/>
                  </a:cubicBezTo>
                  <a:lnTo>
                    <a:pt x="1309" y="910"/>
                  </a:lnTo>
                  <a:cubicBezTo>
                    <a:pt x="1309" y="968"/>
                    <a:pt x="1319" y="1026"/>
                    <a:pt x="1333" y="1079"/>
                  </a:cubicBezTo>
                  <a:lnTo>
                    <a:pt x="987" y="1079"/>
                  </a:lnTo>
                  <a:cubicBezTo>
                    <a:pt x="650" y="1079"/>
                    <a:pt x="381" y="1353"/>
                    <a:pt x="376" y="1685"/>
                  </a:cubicBezTo>
                  <a:lnTo>
                    <a:pt x="376" y="1704"/>
                  </a:lnTo>
                  <a:cubicBezTo>
                    <a:pt x="381" y="1772"/>
                    <a:pt x="390" y="1839"/>
                    <a:pt x="409" y="1902"/>
                  </a:cubicBezTo>
                  <a:cubicBezTo>
                    <a:pt x="164" y="1983"/>
                    <a:pt x="0" y="2214"/>
                    <a:pt x="0" y="2474"/>
                  </a:cubicBezTo>
                  <a:lnTo>
                    <a:pt x="0" y="2489"/>
                  </a:lnTo>
                  <a:cubicBezTo>
                    <a:pt x="0" y="2753"/>
                    <a:pt x="164" y="2984"/>
                    <a:pt x="414" y="3066"/>
                  </a:cubicBezTo>
                  <a:cubicBezTo>
                    <a:pt x="390" y="3133"/>
                    <a:pt x="376" y="3201"/>
                    <a:pt x="376" y="3268"/>
                  </a:cubicBezTo>
                  <a:lnTo>
                    <a:pt x="376" y="3283"/>
                  </a:lnTo>
                  <a:cubicBezTo>
                    <a:pt x="376" y="3388"/>
                    <a:pt x="405" y="3489"/>
                    <a:pt x="453" y="3576"/>
                  </a:cubicBezTo>
                  <a:lnTo>
                    <a:pt x="453" y="7849"/>
                  </a:lnTo>
                  <a:cubicBezTo>
                    <a:pt x="453" y="7969"/>
                    <a:pt x="554" y="8065"/>
                    <a:pt x="674" y="8065"/>
                  </a:cubicBezTo>
                  <a:lnTo>
                    <a:pt x="809" y="8065"/>
                  </a:lnTo>
                  <a:lnTo>
                    <a:pt x="809" y="8749"/>
                  </a:lnTo>
                  <a:cubicBezTo>
                    <a:pt x="573" y="8956"/>
                    <a:pt x="419" y="9340"/>
                    <a:pt x="337" y="9923"/>
                  </a:cubicBezTo>
                  <a:cubicBezTo>
                    <a:pt x="299" y="10216"/>
                    <a:pt x="279" y="10510"/>
                    <a:pt x="284" y="10803"/>
                  </a:cubicBezTo>
                  <a:lnTo>
                    <a:pt x="284" y="11915"/>
                  </a:lnTo>
                  <a:cubicBezTo>
                    <a:pt x="284" y="12252"/>
                    <a:pt x="554" y="12526"/>
                    <a:pt x="891" y="12526"/>
                  </a:cubicBezTo>
                  <a:lnTo>
                    <a:pt x="905" y="12526"/>
                  </a:lnTo>
                  <a:cubicBezTo>
                    <a:pt x="963" y="12526"/>
                    <a:pt x="1020" y="12516"/>
                    <a:pt x="1073" y="12502"/>
                  </a:cubicBezTo>
                  <a:lnTo>
                    <a:pt x="1073" y="12848"/>
                  </a:lnTo>
                  <a:cubicBezTo>
                    <a:pt x="1073" y="13185"/>
                    <a:pt x="1348" y="13455"/>
                    <a:pt x="1685" y="13455"/>
                  </a:cubicBezTo>
                  <a:lnTo>
                    <a:pt x="1699" y="13455"/>
                  </a:lnTo>
                  <a:cubicBezTo>
                    <a:pt x="1765" y="13431"/>
                    <a:pt x="1832" y="13421"/>
                    <a:pt x="1898" y="13421"/>
                  </a:cubicBezTo>
                  <a:cubicBezTo>
                    <a:pt x="2150" y="13421"/>
                    <a:pt x="2386" y="13579"/>
                    <a:pt x="2474" y="13835"/>
                  </a:cubicBezTo>
                  <a:lnTo>
                    <a:pt x="2488" y="13835"/>
                  </a:lnTo>
                  <a:cubicBezTo>
                    <a:pt x="2572" y="13579"/>
                    <a:pt x="2810" y="13421"/>
                    <a:pt x="3063" y="13421"/>
                  </a:cubicBezTo>
                  <a:cubicBezTo>
                    <a:pt x="3129" y="13421"/>
                    <a:pt x="3197" y="13431"/>
                    <a:pt x="3263" y="13455"/>
                  </a:cubicBezTo>
                  <a:lnTo>
                    <a:pt x="3277" y="13455"/>
                  </a:lnTo>
                  <a:cubicBezTo>
                    <a:pt x="3383" y="13455"/>
                    <a:pt x="3484" y="13430"/>
                    <a:pt x="3576" y="13378"/>
                  </a:cubicBezTo>
                  <a:lnTo>
                    <a:pt x="4365" y="13378"/>
                  </a:lnTo>
                  <a:cubicBezTo>
                    <a:pt x="4371" y="13378"/>
                    <a:pt x="4377" y="13378"/>
                    <a:pt x="4383" y="13378"/>
                  </a:cubicBezTo>
                  <a:cubicBezTo>
                    <a:pt x="4668" y="13378"/>
                    <a:pt x="4667" y="12939"/>
                    <a:pt x="4378" y="12939"/>
                  </a:cubicBezTo>
                  <a:cubicBezTo>
                    <a:pt x="4374" y="12939"/>
                    <a:pt x="4369" y="12939"/>
                    <a:pt x="4365" y="12940"/>
                  </a:cubicBezTo>
                  <a:lnTo>
                    <a:pt x="3879" y="12940"/>
                  </a:lnTo>
                  <a:cubicBezTo>
                    <a:pt x="3883" y="12911"/>
                    <a:pt x="3888" y="12877"/>
                    <a:pt x="3888" y="12848"/>
                  </a:cubicBezTo>
                  <a:lnTo>
                    <a:pt x="3888" y="11482"/>
                  </a:lnTo>
                  <a:cubicBezTo>
                    <a:pt x="4023" y="11636"/>
                    <a:pt x="4201" y="11742"/>
                    <a:pt x="4398" y="11794"/>
                  </a:cubicBezTo>
                  <a:cubicBezTo>
                    <a:pt x="4442" y="11804"/>
                    <a:pt x="4490" y="11809"/>
                    <a:pt x="4538" y="11809"/>
                  </a:cubicBezTo>
                  <a:cubicBezTo>
                    <a:pt x="4697" y="11809"/>
                    <a:pt x="4851" y="11751"/>
                    <a:pt x="4976" y="11645"/>
                  </a:cubicBezTo>
                  <a:lnTo>
                    <a:pt x="4981" y="11640"/>
                  </a:lnTo>
                  <a:cubicBezTo>
                    <a:pt x="5000" y="11626"/>
                    <a:pt x="5442" y="11231"/>
                    <a:pt x="4860" y="10428"/>
                  </a:cubicBezTo>
                  <a:cubicBezTo>
                    <a:pt x="4803" y="10351"/>
                    <a:pt x="4754" y="10274"/>
                    <a:pt x="4711" y="10187"/>
                  </a:cubicBezTo>
                  <a:lnTo>
                    <a:pt x="6660" y="10187"/>
                  </a:lnTo>
                  <a:lnTo>
                    <a:pt x="6660" y="12940"/>
                  </a:lnTo>
                  <a:lnTo>
                    <a:pt x="5048" y="12940"/>
                  </a:lnTo>
                  <a:cubicBezTo>
                    <a:pt x="4769" y="12954"/>
                    <a:pt x="4769" y="13363"/>
                    <a:pt x="5048" y="13378"/>
                  </a:cubicBezTo>
                  <a:lnTo>
                    <a:pt x="7844" y="13378"/>
                  </a:lnTo>
                  <a:cubicBezTo>
                    <a:pt x="7964" y="13378"/>
                    <a:pt x="8060" y="13281"/>
                    <a:pt x="8060" y="13161"/>
                  </a:cubicBezTo>
                  <a:lnTo>
                    <a:pt x="8060" y="13021"/>
                  </a:lnTo>
                  <a:lnTo>
                    <a:pt x="8743" y="13021"/>
                  </a:lnTo>
                  <a:cubicBezTo>
                    <a:pt x="8945" y="13257"/>
                    <a:pt x="9335" y="13416"/>
                    <a:pt x="9917" y="13493"/>
                  </a:cubicBezTo>
                  <a:cubicBezTo>
                    <a:pt x="10187" y="13532"/>
                    <a:pt x="10461" y="13551"/>
                    <a:pt x="10735" y="13551"/>
                  </a:cubicBezTo>
                  <a:lnTo>
                    <a:pt x="11909" y="13551"/>
                  </a:lnTo>
                  <a:cubicBezTo>
                    <a:pt x="12246" y="13551"/>
                    <a:pt x="12516" y="13276"/>
                    <a:pt x="12516" y="12944"/>
                  </a:cubicBezTo>
                  <a:lnTo>
                    <a:pt x="12516" y="12925"/>
                  </a:lnTo>
                  <a:cubicBezTo>
                    <a:pt x="12516" y="12872"/>
                    <a:pt x="12511" y="12815"/>
                    <a:pt x="12492" y="12757"/>
                  </a:cubicBezTo>
                  <a:lnTo>
                    <a:pt x="12843" y="12757"/>
                  </a:lnTo>
                  <a:cubicBezTo>
                    <a:pt x="13175" y="12757"/>
                    <a:pt x="13449" y="12487"/>
                    <a:pt x="13449" y="12151"/>
                  </a:cubicBezTo>
                  <a:lnTo>
                    <a:pt x="13449" y="12136"/>
                  </a:lnTo>
                  <a:cubicBezTo>
                    <a:pt x="13449" y="12069"/>
                    <a:pt x="13435" y="12001"/>
                    <a:pt x="13416" y="11939"/>
                  </a:cubicBezTo>
                  <a:cubicBezTo>
                    <a:pt x="13661" y="11852"/>
                    <a:pt x="13825" y="11621"/>
                    <a:pt x="13829" y="11361"/>
                  </a:cubicBezTo>
                  <a:lnTo>
                    <a:pt x="13829" y="11347"/>
                  </a:lnTo>
                  <a:cubicBezTo>
                    <a:pt x="13829" y="11087"/>
                    <a:pt x="13661" y="10851"/>
                    <a:pt x="13416" y="10770"/>
                  </a:cubicBezTo>
                  <a:cubicBezTo>
                    <a:pt x="13435" y="10702"/>
                    <a:pt x="13449" y="10635"/>
                    <a:pt x="13449" y="10567"/>
                  </a:cubicBezTo>
                  <a:lnTo>
                    <a:pt x="13449" y="10553"/>
                  </a:lnTo>
                  <a:cubicBezTo>
                    <a:pt x="13449" y="10447"/>
                    <a:pt x="13420" y="10346"/>
                    <a:pt x="13372" y="10260"/>
                  </a:cubicBezTo>
                  <a:lnTo>
                    <a:pt x="13372" y="10255"/>
                  </a:lnTo>
                  <a:lnTo>
                    <a:pt x="13372" y="8248"/>
                  </a:lnTo>
                  <a:cubicBezTo>
                    <a:pt x="13379" y="8094"/>
                    <a:pt x="13265" y="8017"/>
                    <a:pt x="13151" y="8017"/>
                  </a:cubicBezTo>
                  <a:cubicBezTo>
                    <a:pt x="13038" y="8017"/>
                    <a:pt x="12925" y="8094"/>
                    <a:pt x="12934" y="8248"/>
                  </a:cubicBezTo>
                  <a:lnTo>
                    <a:pt x="12934" y="9952"/>
                  </a:lnTo>
                  <a:cubicBezTo>
                    <a:pt x="12901" y="9947"/>
                    <a:pt x="12872" y="9947"/>
                    <a:pt x="12838" y="9947"/>
                  </a:cubicBezTo>
                  <a:lnTo>
                    <a:pt x="11476" y="9947"/>
                  </a:lnTo>
                  <a:cubicBezTo>
                    <a:pt x="11626" y="9807"/>
                    <a:pt x="11736" y="9629"/>
                    <a:pt x="11789" y="9437"/>
                  </a:cubicBezTo>
                  <a:cubicBezTo>
                    <a:pt x="11832" y="9230"/>
                    <a:pt x="11775" y="9018"/>
                    <a:pt x="11640" y="8859"/>
                  </a:cubicBezTo>
                  <a:lnTo>
                    <a:pt x="11635" y="8855"/>
                  </a:lnTo>
                  <a:cubicBezTo>
                    <a:pt x="11626" y="8843"/>
                    <a:pt x="11478" y="8673"/>
                    <a:pt x="11182" y="8673"/>
                  </a:cubicBezTo>
                  <a:cubicBezTo>
                    <a:pt x="10991" y="8673"/>
                    <a:pt x="10738" y="8744"/>
                    <a:pt x="10423" y="8975"/>
                  </a:cubicBezTo>
                  <a:cubicBezTo>
                    <a:pt x="10346" y="9028"/>
                    <a:pt x="10264" y="9081"/>
                    <a:pt x="10182" y="9119"/>
                  </a:cubicBezTo>
                  <a:lnTo>
                    <a:pt x="10182" y="7170"/>
                  </a:lnTo>
                  <a:lnTo>
                    <a:pt x="12934" y="7170"/>
                  </a:lnTo>
                  <a:lnTo>
                    <a:pt x="12934" y="7502"/>
                  </a:lnTo>
                  <a:cubicBezTo>
                    <a:pt x="12927" y="7656"/>
                    <a:pt x="13040" y="7733"/>
                    <a:pt x="13153" y="7733"/>
                  </a:cubicBezTo>
                  <a:cubicBezTo>
                    <a:pt x="13266" y="7733"/>
                    <a:pt x="13379" y="7656"/>
                    <a:pt x="13372" y="7502"/>
                  </a:cubicBezTo>
                  <a:lnTo>
                    <a:pt x="13372" y="5987"/>
                  </a:lnTo>
                  <a:cubicBezTo>
                    <a:pt x="13372" y="5866"/>
                    <a:pt x="13276" y="5770"/>
                    <a:pt x="13151" y="5770"/>
                  </a:cubicBezTo>
                  <a:lnTo>
                    <a:pt x="13016" y="5770"/>
                  </a:lnTo>
                  <a:lnTo>
                    <a:pt x="13016" y="5092"/>
                  </a:lnTo>
                  <a:cubicBezTo>
                    <a:pt x="13252" y="4885"/>
                    <a:pt x="13406" y="4495"/>
                    <a:pt x="13488" y="3913"/>
                  </a:cubicBezTo>
                  <a:cubicBezTo>
                    <a:pt x="13526" y="3624"/>
                    <a:pt x="13545" y="3331"/>
                    <a:pt x="13545" y="3037"/>
                  </a:cubicBezTo>
                  <a:lnTo>
                    <a:pt x="13545" y="1921"/>
                  </a:lnTo>
                  <a:cubicBezTo>
                    <a:pt x="13545" y="1584"/>
                    <a:pt x="13271" y="1315"/>
                    <a:pt x="12934" y="1315"/>
                  </a:cubicBezTo>
                  <a:lnTo>
                    <a:pt x="12920" y="1315"/>
                  </a:lnTo>
                  <a:cubicBezTo>
                    <a:pt x="12862" y="1315"/>
                    <a:pt x="12804" y="1319"/>
                    <a:pt x="12752" y="1339"/>
                  </a:cubicBezTo>
                  <a:lnTo>
                    <a:pt x="12752" y="987"/>
                  </a:lnTo>
                  <a:cubicBezTo>
                    <a:pt x="12752" y="655"/>
                    <a:pt x="12477" y="381"/>
                    <a:pt x="12145" y="381"/>
                  </a:cubicBezTo>
                  <a:lnTo>
                    <a:pt x="12131" y="381"/>
                  </a:lnTo>
                  <a:cubicBezTo>
                    <a:pt x="12065" y="404"/>
                    <a:pt x="11997" y="415"/>
                    <a:pt x="11931" y="415"/>
                  </a:cubicBezTo>
                  <a:cubicBezTo>
                    <a:pt x="11679" y="415"/>
                    <a:pt x="11444" y="256"/>
                    <a:pt x="113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83"/>
            <p:cNvSpPr/>
            <p:nvPr/>
          </p:nvSpPr>
          <p:spPr>
            <a:xfrm>
              <a:off x="8121836" y="3229316"/>
              <a:ext cx="19199" cy="11540"/>
            </a:xfrm>
            <a:custGeom>
              <a:avLst/>
              <a:gdLst/>
              <a:ahLst/>
              <a:cxnLst/>
              <a:rect l="l" t="t" r="r" b="b"/>
              <a:pathLst>
                <a:path w="732" h="440" extrusionOk="0">
                  <a:moveTo>
                    <a:pt x="290" y="1"/>
                  </a:moveTo>
                  <a:cubicBezTo>
                    <a:pt x="0" y="1"/>
                    <a:pt x="0" y="439"/>
                    <a:pt x="290" y="439"/>
                  </a:cubicBezTo>
                  <a:cubicBezTo>
                    <a:pt x="294" y="439"/>
                    <a:pt x="299" y="439"/>
                    <a:pt x="304" y="439"/>
                  </a:cubicBezTo>
                  <a:lnTo>
                    <a:pt x="458" y="439"/>
                  </a:lnTo>
                  <a:cubicBezTo>
                    <a:pt x="732" y="424"/>
                    <a:pt x="732" y="15"/>
                    <a:pt x="458" y="1"/>
                  </a:cubicBezTo>
                  <a:lnTo>
                    <a:pt x="304" y="1"/>
                  </a:lnTo>
                  <a:cubicBezTo>
                    <a:pt x="299" y="1"/>
                    <a:pt x="294"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83"/>
            <p:cNvSpPr/>
            <p:nvPr/>
          </p:nvSpPr>
          <p:spPr>
            <a:xfrm>
              <a:off x="8102270" y="3229316"/>
              <a:ext cx="19225" cy="11540"/>
            </a:xfrm>
            <a:custGeom>
              <a:avLst/>
              <a:gdLst/>
              <a:ahLst/>
              <a:cxnLst/>
              <a:rect l="l" t="t" r="r" b="b"/>
              <a:pathLst>
                <a:path w="733" h="440" extrusionOk="0">
                  <a:moveTo>
                    <a:pt x="290" y="1"/>
                  </a:moveTo>
                  <a:cubicBezTo>
                    <a:pt x="0" y="1"/>
                    <a:pt x="0" y="439"/>
                    <a:pt x="290" y="439"/>
                  </a:cubicBezTo>
                  <a:cubicBezTo>
                    <a:pt x="295" y="439"/>
                    <a:pt x="299" y="439"/>
                    <a:pt x="304" y="439"/>
                  </a:cubicBezTo>
                  <a:lnTo>
                    <a:pt x="453" y="439"/>
                  </a:lnTo>
                  <a:cubicBezTo>
                    <a:pt x="732" y="424"/>
                    <a:pt x="732" y="15"/>
                    <a:pt x="453" y="1"/>
                  </a:cubicBezTo>
                  <a:lnTo>
                    <a:pt x="304" y="1"/>
                  </a:lnTo>
                  <a:cubicBezTo>
                    <a:pt x="299" y="1"/>
                    <a:pt x="295"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83"/>
            <p:cNvSpPr/>
            <p:nvPr/>
          </p:nvSpPr>
          <p:spPr>
            <a:xfrm>
              <a:off x="8165610" y="2937299"/>
              <a:ext cx="19985" cy="11514"/>
            </a:xfrm>
            <a:custGeom>
              <a:avLst/>
              <a:gdLst/>
              <a:ahLst/>
              <a:cxnLst/>
              <a:rect l="l" t="t" r="r" b="b"/>
              <a:pathLst>
                <a:path w="762" h="439" extrusionOk="0">
                  <a:moveTo>
                    <a:pt x="286" y="0"/>
                  </a:moveTo>
                  <a:cubicBezTo>
                    <a:pt x="1" y="0"/>
                    <a:pt x="2" y="439"/>
                    <a:pt x="291" y="439"/>
                  </a:cubicBezTo>
                  <a:cubicBezTo>
                    <a:pt x="295" y="439"/>
                    <a:pt x="300" y="439"/>
                    <a:pt x="304" y="439"/>
                  </a:cubicBezTo>
                  <a:lnTo>
                    <a:pt x="458" y="439"/>
                  </a:lnTo>
                  <a:cubicBezTo>
                    <a:pt x="463" y="439"/>
                    <a:pt x="468" y="439"/>
                    <a:pt x="472" y="439"/>
                  </a:cubicBezTo>
                  <a:cubicBezTo>
                    <a:pt x="760" y="439"/>
                    <a:pt x="762" y="0"/>
                    <a:pt x="476" y="0"/>
                  </a:cubicBezTo>
                  <a:cubicBezTo>
                    <a:pt x="470" y="0"/>
                    <a:pt x="464" y="0"/>
                    <a:pt x="458"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83"/>
            <p:cNvSpPr/>
            <p:nvPr/>
          </p:nvSpPr>
          <p:spPr>
            <a:xfrm>
              <a:off x="8185306" y="2937299"/>
              <a:ext cx="19854" cy="11514"/>
            </a:xfrm>
            <a:custGeom>
              <a:avLst/>
              <a:gdLst/>
              <a:ahLst/>
              <a:cxnLst/>
              <a:rect l="l" t="t" r="r" b="b"/>
              <a:pathLst>
                <a:path w="757" h="439" extrusionOk="0">
                  <a:moveTo>
                    <a:pt x="286" y="0"/>
                  </a:moveTo>
                  <a:cubicBezTo>
                    <a:pt x="1" y="0"/>
                    <a:pt x="2" y="439"/>
                    <a:pt x="290" y="439"/>
                  </a:cubicBezTo>
                  <a:cubicBezTo>
                    <a:pt x="295" y="439"/>
                    <a:pt x="299" y="439"/>
                    <a:pt x="304" y="439"/>
                  </a:cubicBezTo>
                  <a:lnTo>
                    <a:pt x="453" y="439"/>
                  </a:lnTo>
                  <a:cubicBezTo>
                    <a:pt x="458" y="439"/>
                    <a:pt x="462" y="439"/>
                    <a:pt x="467" y="439"/>
                  </a:cubicBezTo>
                  <a:cubicBezTo>
                    <a:pt x="755" y="439"/>
                    <a:pt x="756" y="0"/>
                    <a:pt x="471" y="0"/>
                  </a:cubicBezTo>
                  <a:cubicBezTo>
                    <a:pt x="465" y="0"/>
                    <a:pt x="459" y="0"/>
                    <a:pt x="453" y="1"/>
                  </a:cubicBezTo>
                  <a:lnTo>
                    <a:pt x="304" y="1"/>
                  </a:lnTo>
                  <a:cubicBezTo>
                    <a:pt x="298" y="0"/>
                    <a:pt x="292"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5" name="Google Shape;16815;p83"/>
          <p:cNvGrpSpPr/>
          <p:nvPr/>
        </p:nvGrpSpPr>
        <p:grpSpPr>
          <a:xfrm>
            <a:off x="8040058" y="3621746"/>
            <a:ext cx="301275" cy="365480"/>
            <a:chOff x="8040058" y="3806321"/>
            <a:chExt cx="301275" cy="365480"/>
          </a:xfrm>
        </p:grpSpPr>
        <p:sp>
          <p:nvSpPr>
            <p:cNvPr id="16816" name="Google Shape;16816;p83"/>
            <p:cNvSpPr/>
            <p:nvPr/>
          </p:nvSpPr>
          <p:spPr>
            <a:xfrm>
              <a:off x="8045488" y="3842541"/>
              <a:ext cx="290417" cy="323962"/>
            </a:xfrm>
            <a:custGeom>
              <a:avLst/>
              <a:gdLst/>
              <a:ahLst/>
              <a:cxnLst/>
              <a:rect l="l" t="t" r="r" b="b"/>
              <a:pathLst>
                <a:path w="11073" h="12352" extrusionOk="0">
                  <a:moveTo>
                    <a:pt x="2454" y="0"/>
                  </a:moveTo>
                  <a:lnTo>
                    <a:pt x="0" y="1001"/>
                  </a:lnTo>
                  <a:lnTo>
                    <a:pt x="0" y="3171"/>
                  </a:lnTo>
                  <a:lnTo>
                    <a:pt x="0" y="3854"/>
                  </a:lnTo>
                  <a:lnTo>
                    <a:pt x="0" y="12352"/>
                  </a:lnTo>
                  <a:lnTo>
                    <a:pt x="11072" y="12352"/>
                  </a:lnTo>
                  <a:lnTo>
                    <a:pt x="11072" y="1001"/>
                  </a:lnTo>
                  <a:lnTo>
                    <a:pt x="8613" y="0"/>
                  </a:lnTo>
                  <a:lnTo>
                    <a:pt x="8589" y="0"/>
                  </a:lnTo>
                  <a:lnTo>
                    <a:pt x="7175" y="2262"/>
                  </a:lnTo>
                  <a:lnTo>
                    <a:pt x="6852" y="1925"/>
                  </a:lnTo>
                  <a:lnTo>
                    <a:pt x="6203" y="2685"/>
                  </a:lnTo>
                  <a:lnTo>
                    <a:pt x="7507" y="9397"/>
                  </a:lnTo>
                  <a:lnTo>
                    <a:pt x="5534" y="11313"/>
                  </a:lnTo>
                  <a:lnTo>
                    <a:pt x="3566" y="9397"/>
                  </a:lnTo>
                  <a:lnTo>
                    <a:pt x="4870" y="2685"/>
                  </a:lnTo>
                  <a:lnTo>
                    <a:pt x="4220" y="1925"/>
                  </a:lnTo>
                  <a:lnTo>
                    <a:pt x="3893" y="2262"/>
                  </a:lnTo>
                  <a:lnTo>
                    <a:pt x="2483"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83"/>
            <p:cNvSpPr/>
            <p:nvPr/>
          </p:nvSpPr>
          <p:spPr>
            <a:xfrm>
              <a:off x="8321480" y="3862972"/>
              <a:ext cx="14425" cy="303531"/>
            </a:xfrm>
            <a:custGeom>
              <a:avLst/>
              <a:gdLst/>
              <a:ahLst/>
              <a:cxnLst/>
              <a:rect l="l" t="t" r="r" b="b"/>
              <a:pathLst>
                <a:path w="550" h="11573" extrusionOk="0">
                  <a:moveTo>
                    <a:pt x="1" y="1"/>
                  </a:moveTo>
                  <a:lnTo>
                    <a:pt x="1" y="11573"/>
                  </a:lnTo>
                  <a:lnTo>
                    <a:pt x="549" y="11573"/>
                  </a:lnTo>
                  <a:lnTo>
                    <a:pt x="549" y="222"/>
                  </a:lnTo>
                  <a:lnTo>
                    <a:pt x="1"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83"/>
            <p:cNvSpPr/>
            <p:nvPr/>
          </p:nvSpPr>
          <p:spPr>
            <a:xfrm>
              <a:off x="8156168" y="3857806"/>
              <a:ext cx="69057" cy="55183"/>
            </a:xfrm>
            <a:custGeom>
              <a:avLst/>
              <a:gdLst/>
              <a:ahLst/>
              <a:cxnLst/>
              <a:rect l="l" t="t" r="r" b="b"/>
              <a:pathLst>
                <a:path w="2633" h="2104" extrusionOk="0">
                  <a:moveTo>
                    <a:pt x="1314" y="0"/>
                  </a:moveTo>
                  <a:lnTo>
                    <a:pt x="0" y="1343"/>
                  </a:lnTo>
                  <a:lnTo>
                    <a:pt x="650" y="2103"/>
                  </a:lnTo>
                  <a:lnTo>
                    <a:pt x="1983" y="2103"/>
                  </a:lnTo>
                  <a:lnTo>
                    <a:pt x="2632" y="1343"/>
                  </a:lnTo>
                  <a:lnTo>
                    <a:pt x="1314"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9" name="Google Shape;16819;p83"/>
            <p:cNvSpPr/>
            <p:nvPr/>
          </p:nvSpPr>
          <p:spPr>
            <a:xfrm>
              <a:off x="8193778" y="3884426"/>
              <a:ext cx="31447" cy="28562"/>
            </a:xfrm>
            <a:custGeom>
              <a:avLst/>
              <a:gdLst/>
              <a:ahLst/>
              <a:cxnLst/>
              <a:rect l="l" t="t" r="r" b="b"/>
              <a:pathLst>
                <a:path w="1199" h="1089" extrusionOk="0">
                  <a:moveTo>
                    <a:pt x="871" y="1"/>
                  </a:moveTo>
                  <a:lnTo>
                    <a:pt x="0" y="1088"/>
                  </a:lnTo>
                  <a:lnTo>
                    <a:pt x="549" y="1088"/>
                  </a:lnTo>
                  <a:lnTo>
                    <a:pt x="1198" y="328"/>
                  </a:lnTo>
                  <a:lnTo>
                    <a:pt x="87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0" name="Google Shape;16820;p83"/>
            <p:cNvSpPr/>
            <p:nvPr/>
          </p:nvSpPr>
          <p:spPr>
            <a:xfrm>
              <a:off x="8138989" y="3912962"/>
              <a:ext cx="103389" cy="226291"/>
            </a:xfrm>
            <a:custGeom>
              <a:avLst/>
              <a:gdLst/>
              <a:ahLst/>
              <a:cxnLst/>
              <a:rect l="l" t="t" r="r" b="b"/>
              <a:pathLst>
                <a:path w="3942" h="8628" extrusionOk="0">
                  <a:moveTo>
                    <a:pt x="1305" y="0"/>
                  </a:moveTo>
                  <a:lnTo>
                    <a:pt x="727" y="2969"/>
                  </a:lnTo>
                  <a:lnTo>
                    <a:pt x="602" y="3599"/>
                  </a:lnTo>
                  <a:lnTo>
                    <a:pt x="1" y="6712"/>
                  </a:lnTo>
                  <a:lnTo>
                    <a:pt x="1969" y="8628"/>
                  </a:lnTo>
                  <a:lnTo>
                    <a:pt x="3942" y="6712"/>
                  </a:lnTo>
                  <a:lnTo>
                    <a:pt x="2638"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83"/>
            <p:cNvSpPr/>
            <p:nvPr/>
          </p:nvSpPr>
          <p:spPr>
            <a:xfrm>
              <a:off x="8183549" y="3912962"/>
              <a:ext cx="58828" cy="226291"/>
            </a:xfrm>
            <a:custGeom>
              <a:avLst/>
              <a:gdLst/>
              <a:ahLst/>
              <a:cxnLst/>
              <a:rect l="l" t="t" r="r" b="b"/>
              <a:pathLst>
                <a:path w="2243" h="8628" extrusionOk="0">
                  <a:moveTo>
                    <a:pt x="390" y="0"/>
                  </a:moveTo>
                  <a:lnTo>
                    <a:pt x="1694" y="6712"/>
                  </a:lnTo>
                  <a:lnTo>
                    <a:pt x="0" y="8363"/>
                  </a:lnTo>
                  <a:lnTo>
                    <a:pt x="270" y="8628"/>
                  </a:lnTo>
                  <a:lnTo>
                    <a:pt x="2243" y="6712"/>
                  </a:lnTo>
                  <a:lnTo>
                    <a:pt x="93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83"/>
            <p:cNvSpPr/>
            <p:nvPr/>
          </p:nvSpPr>
          <p:spPr>
            <a:xfrm>
              <a:off x="8109850" y="3811488"/>
              <a:ext cx="80781" cy="90380"/>
            </a:xfrm>
            <a:custGeom>
              <a:avLst/>
              <a:gdLst/>
              <a:ahLst/>
              <a:cxnLst/>
              <a:rect l="l" t="t" r="r" b="b"/>
              <a:pathLst>
                <a:path w="3080" h="3446" extrusionOk="0">
                  <a:moveTo>
                    <a:pt x="458" y="1"/>
                  </a:moveTo>
                  <a:lnTo>
                    <a:pt x="0" y="1141"/>
                  </a:lnTo>
                  <a:lnTo>
                    <a:pt x="1439" y="3446"/>
                  </a:lnTo>
                  <a:lnTo>
                    <a:pt x="3080" y="1766"/>
                  </a:lnTo>
                  <a:lnTo>
                    <a:pt x="45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83"/>
            <p:cNvSpPr/>
            <p:nvPr/>
          </p:nvSpPr>
          <p:spPr>
            <a:xfrm>
              <a:off x="8190604" y="3811488"/>
              <a:ext cx="80807" cy="90380"/>
            </a:xfrm>
            <a:custGeom>
              <a:avLst/>
              <a:gdLst/>
              <a:ahLst/>
              <a:cxnLst/>
              <a:rect l="l" t="t" r="r" b="b"/>
              <a:pathLst>
                <a:path w="3081" h="3446" extrusionOk="0">
                  <a:moveTo>
                    <a:pt x="2628" y="1"/>
                  </a:moveTo>
                  <a:lnTo>
                    <a:pt x="1" y="1766"/>
                  </a:lnTo>
                  <a:lnTo>
                    <a:pt x="1642" y="3446"/>
                  </a:lnTo>
                  <a:lnTo>
                    <a:pt x="3080" y="1141"/>
                  </a:lnTo>
                  <a:lnTo>
                    <a:pt x="2628" y="1"/>
                  </a:ln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83"/>
            <p:cNvSpPr/>
            <p:nvPr/>
          </p:nvSpPr>
          <p:spPr>
            <a:xfrm>
              <a:off x="8121836" y="3811488"/>
              <a:ext cx="137721" cy="46344"/>
            </a:xfrm>
            <a:custGeom>
              <a:avLst/>
              <a:gdLst/>
              <a:ahLst/>
              <a:cxnLst/>
              <a:rect l="l" t="t" r="r" b="b"/>
              <a:pathLst>
                <a:path w="5251" h="1767" extrusionOk="0">
                  <a:moveTo>
                    <a:pt x="1" y="1"/>
                  </a:moveTo>
                  <a:lnTo>
                    <a:pt x="2623" y="1766"/>
                  </a:lnTo>
                  <a:lnTo>
                    <a:pt x="5250"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83"/>
            <p:cNvSpPr/>
            <p:nvPr/>
          </p:nvSpPr>
          <p:spPr>
            <a:xfrm>
              <a:off x="8040321" y="3806321"/>
              <a:ext cx="301013" cy="338728"/>
            </a:xfrm>
            <a:custGeom>
              <a:avLst/>
              <a:gdLst/>
              <a:ahLst/>
              <a:cxnLst/>
              <a:rect l="l" t="t" r="r" b="b"/>
              <a:pathLst>
                <a:path w="11477" h="12915" extrusionOk="0">
                  <a:moveTo>
                    <a:pt x="7689" y="400"/>
                  </a:moveTo>
                  <a:lnTo>
                    <a:pt x="5736" y="1718"/>
                  </a:lnTo>
                  <a:lnTo>
                    <a:pt x="3782" y="400"/>
                  </a:lnTo>
                  <a:close/>
                  <a:moveTo>
                    <a:pt x="3205" y="510"/>
                  </a:moveTo>
                  <a:lnTo>
                    <a:pt x="4682" y="1501"/>
                  </a:lnTo>
                  <a:lnTo>
                    <a:pt x="5413" y="1997"/>
                  </a:lnTo>
                  <a:lnTo>
                    <a:pt x="5178" y="2238"/>
                  </a:lnTo>
                  <a:lnTo>
                    <a:pt x="4129" y="3311"/>
                  </a:lnTo>
                  <a:lnTo>
                    <a:pt x="2882" y="1319"/>
                  </a:lnTo>
                  <a:lnTo>
                    <a:pt x="3205" y="510"/>
                  </a:lnTo>
                  <a:close/>
                  <a:moveTo>
                    <a:pt x="8262" y="505"/>
                  </a:moveTo>
                  <a:lnTo>
                    <a:pt x="8584" y="1319"/>
                  </a:lnTo>
                  <a:lnTo>
                    <a:pt x="7338" y="3311"/>
                  </a:lnTo>
                  <a:lnTo>
                    <a:pt x="7194" y="3162"/>
                  </a:lnTo>
                  <a:lnTo>
                    <a:pt x="6053" y="1997"/>
                  </a:lnTo>
                  <a:lnTo>
                    <a:pt x="6785" y="1501"/>
                  </a:lnTo>
                  <a:lnTo>
                    <a:pt x="8262" y="505"/>
                  </a:lnTo>
                  <a:close/>
                  <a:moveTo>
                    <a:pt x="5736" y="2257"/>
                  </a:moveTo>
                  <a:lnTo>
                    <a:pt x="5919" y="2445"/>
                  </a:lnTo>
                  <a:lnTo>
                    <a:pt x="6770" y="3316"/>
                  </a:lnTo>
                  <a:lnTo>
                    <a:pt x="6308" y="3859"/>
                  </a:lnTo>
                  <a:lnTo>
                    <a:pt x="5163" y="3859"/>
                  </a:lnTo>
                  <a:lnTo>
                    <a:pt x="5043" y="3720"/>
                  </a:lnTo>
                  <a:lnTo>
                    <a:pt x="4696" y="3316"/>
                  </a:lnTo>
                  <a:lnTo>
                    <a:pt x="5033" y="2969"/>
                  </a:lnTo>
                  <a:lnTo>
                    <a:pt x="5736" y="2257"/>
                  </a:lnTo>
                  <a:close/>
                  <a:moveTo>
                    <a:pt x="3075" y="0"/>
                  </a:moveTo>
                  <a:cubicBezTo>
                    <a:pt x="3065" y="0"/>
                    <a:pt x="3060" y="0"/>
                    <a:pt x="3051" y="5"/>
                  </a:cubicBezTo>
                  <a:lnTo>
                    <a:pt x="3046" y="5"/>
                  </a:lnTo>
                  <a:lnTo>
                    <a:pt x="3022" y="15"/>
                  </a:lnTo>
                  <a:lnTo>
                    <a:pt x="3017" y="19"/>
                  </a:lnTo>
                  <a:cubicBezTo>
                    <a:pt x="3007" y="19"/>
                    <a:pt x="2998" y="24"/>
                    <a:pt x="2993" y="34"/>
                  </a:cubicBezTo>
                  <a:cubicBezTo>
                    <a:pt x="2983" y="39"/>
                    <a:pt x="2979" y="44"/>
                    <a:pt x="2974" y="48"/>
                  </a:cubicBezTo>
                  <a:lnTo>
                    <a:pt x="2964" y="58"/>
                  </a:lnTo>
                  <a:cubicBezTo>
                    <a:pt x="2959" y="63"/>
                    <a:pt x="2955" y="68"/>
                    <a:pt x="2950" y="72"/>
                  </a:cubicBezTo>
                  <a:lnTo>
                    <a:pt x="2950" y="77"/>
                  </a:lnTo>
                  <a:cubicBezTo>
                    <a:pt x="2945" y="87"/>
                    <a:pt x="2940" y="92"/>
                    <a:pt x="2935" y="101"/>
                  </a:cubicBezTo>
                  <a:lnTo>
                    <a:pt x="2930" y="111"/>
                  </a:lnTo>
                  <a:lnTo>
                    <a:pt x="2926" y="121"/>
                  </a:lnTo>
                  <a:lnTo>
                    <a:pt x="2483" y="1232"/>
                  </a:lnTo>
                  <a:lnTo>
                    <a:pt x="125" y="2194"/>
                  </a:lnTo>
                  <a:cubicBezTo>
                    <a:pt x="48" y="2223"/>
                    <a:pt x="0" y="2300"/>
                    <a:pt x="0" y="2382"/>
                  </a:cubicBezTo>
                  <a:lnTo>
                    <a:pt x="0" y="4552"/>
                  </a:lnTo>
                  <a:cubicBezTo>
                    <a:pt x="0" y="4689"/>
                    <a:pt x="102" y="4758"/>
                    <a:pt x="205" y="4758"/>
                  </a:cubicBezTo>
                  <a:cubicBezTo>
                    <a:pt x="307" y="4758"/>
                    <a:pt x="409" y="4689"/>
                    <a:pt x="409" y="4552"/>
                  </a:cubicBezTo>
                  <a:lnTo>
                    <a:pt x="409" y="2522"/>
                  </a:lnTo>
                  <a:lnTo>
                    <a:pt x="2598" y="1627"/>
                  </a:lnTo>
                  <a:lnTo>
                    <a:pt x="3922" y="3749"/>
                  </a:lnTo>
                  <a:cubicBezTo>
                    <a:pt x="3955" y="3801"/>
                    <a:pt x="4013" y="3835"/>
                    <a:pt x="4076" y="3845"/>
                  </a:cubicBezTo>
                  <a:lnTo>
                    <a:pt x="4148" y="3845"/>
                  </a:lnTo>
                  <a:lnTo>
                    <a:pt x="4162" y="3840"/>
                  </a:lnTo>
                  <a:lnTo>
                    <a:pt x="4172" y="3840"/>
                  </a:lnTo>
                  <a:lnTo>
                    <a:pt x="4182" y="3835"/>
                  </a:lnTo>
                  <a:lnTo>
                    <a:pt x="4191" y="3830"/>
                  </a:lnTo>
                  <a:lnTo>
                    <a:pt x="4201" y="3821"/>
                  </a:lnTo>
                  <a:lnTo>
                    <a:pt x="4210" y="3821"/>
                  </a:lnTo>
                  <a:lnTo>
                    <a:pt x="4220" y="3811"/>
                  </a:lnTo>
                  <a:lnTo>
                    <a:pt x="4225" y="3806"/>
                  </a:lnTo>
                  <a:lnTo>
                    <a:pt x="4244" y="3792"/>
                  </a:lnTo>
                  <a:lnTo>
                    <a:pt x="4412" y="3619"/>
                  </a:lnTo>
                  <a:lnTo>
                    <a:pt x="4850" y="4129"/>
                  </a:lnTo>
                  <a:lnTo>
                    <a:pt x="4292" y="7006"/>
                  </a:lnTo>
                  <a:cubicBezTo>
                    <a:pt x="4273" y="7117"/>
                    <a:pt x="4345" y="7223"/>
                    <a:pt x="4456" y="7247"/>
                  </a:cubicBezTo>
                  <a:lnTo>
                    <a:pt x="4562" y="7247"/>
                  </a:lnTo>
                  <a:lnTo>
                    <a:pt x="4571" y="7242"/>
                  </a:lnTo>
                  <a:lnTo>
                    <a:pt x="4576" y="7242"/>
                  </a:lnTo>
                  <a:lnTo>
                    <a:pt x="4586" y="7237"/>
                  </a:lnTo>
                  <a:lnTo>
                    <a:pt x="4595" y="7232"/>
                  </a:lnTo>
                  <a:lnTo>
                    <a:pt x="4605" y="7227"/>
                  </a:lnTo>
                  <a:lnTo>
                    <a:pt x="4610" y="7223"/>
                  </a:lnTo>
                  <a:lnTo>
                    <a:pt x="4624" y="7213"/>
                  </a:lnTo>
                  <a:lnTo>
                    <a:pt x="4629" y="7208"/>
                  </a:lnTo>
                  <a:lnTo>
                    <a:pt x="4639" y="7199"/>
                  </a:lnTo>
                  <a:lnTo>
                    <a:pt x="4643" y="7194"/>
                  </a:lnTo>
                  <a:lnTo>
                    <a:pt x="4648" y="7184"/>
                  </a:lnTo>
                  <a:lnTo>
                    <a:pt x="4653" y="7179"/>
                  </a:lnTo>
                  <a:lnTo>
                    <a:pt x="4663" y="7170"/>
                  </a:lnTo>
                  <a:lnTo>
                    <a:pt x="4668" y="7165"/>
                  </a:lnTo>
                  <a:lnTo>
                    <a:pt x="4672" y="7155"/>
                  </a:lnTo>
                  <a:lnTo>
                    <a:pt x="4677" y="7146"/>
                  </a:lnTo>
                  <a:lnTo>
                    <a:pt x="4682" y="7136"/>
                  </a:lnTo>
                  <a:lnTo>
                    <a:pt x="4682" y="7131"/>
                  </a:lnTo>
                  <a:lnTo>
                    <a:pt x="4687" y="7117"/>
                  </a:lnTo>
                  <a:lnTo>
                    <a:pt x="4687" y="7112"/>
                  </a:lnTo>
                  <a:cubicBezTo>
                    <a:pt x="4687" y="7107"/>
                    <a:pt x="4692" y="7098"/>
                    <a:pt x="4692" y="7093"/>
                  </a:cubicBezTo>
                  <a:lnTo>
                    <a:pt x="5235" y="4287"/>
                  </a:lnTo>
                  <a:lnTo>
                    <a:pt x="6231" y="4287"/>
                  </a:lnTo>
                  <a:lnTo>
                    <a:pt x="7482" y="10726"/>
                  </a:lnTo>
                  <a:lnTo>
                    <a:pt x="5736" y="12424"/>
                  </a:lnTo>
                  <a:lnTo>
                    <a:pt x="3984" y="10726"/>
                  </a:lnTo>
                  <a:lnTo>
                    <a:pt x="4571" y="7718"/>
                  </a:lnTo>
                  <a:cubicBezTo>
                    <a:pt x="4602" y="7567"/>
                    <a:pt x="4482" y="7475"/>
                    <a:pt x="4364" y="7475"/>
                  </a:cubicBezTo>
                  <a:cubicBezTo>
                    <a:pt x="4276" y="7475"/>
                    <a:pt x="4190" y="7526"/>
                    <a:pt x="4167" y="7641"/>
                  </a:cubicBezTo>
                  <a:lnTo>
                    <a:pt x="3561" y="10759"/>
                  </a:lnTo>
                  <a:cubicBezTo>
                    <a:pt x="3551" y="10827"/>
                    <a:pt x="3570" y="10894"/>
                    <a:pt x="3623" y="10942"/>
                  </a:cubicBezTo>
                  <a:lnTo>
                    <a:pt x="5596" y="12857"/>
                  </a:lnTo>
                  <a:cubicBezTo>
                    <a:pt x="5635" y="12896"/>
                    <a:pt x="5685" y="12915"/>
                    <a:pt x="5736" y="12915"/>
                  </a:cubicBezTo>
                  <a:cubicBezTo>
                    <a:pt x="5787" y="12915"/>
                    <a:pt x="5839" y="12896"/>
                    <a:pt x="5880" y="12857"/>
                  </a:cubicBezTo>
                  <a:lnTo>
                    <a:pt x="7848" y="10942"/>
                  </a:lnTo>
                  <a:cubicBezTo>
                    <a:pt x="7901" y="10894"/>
                    <a:pt x="7925" y="10827"/>
                    <a:pt x="7911" y="10759"/>
                  </a:cubicBezTo>
                  <a:lnTo>
                    <a:pt x="6626" y="4143"/>
                  </a:lnTo>
                  <a:lnTo>
                    <a:pt x="6713" y="4042"/>
                  </a:lnTo>
                  <a:lnTo>
                    <a:pt x="7064" y="3628"/>
                  </a:lnTo>
                  <a:lnTo>
                    <a:pt x="7232" y="3801"/>
                  </a:lnTo>
                  <a:lnTo>
                    <a:pt x="7251" y="3816"/>
                  </a:lnTo>
                  <a:lnTo>
                    <a:pt x="7256" y="3821"/>
                  </a:lnTo>
                  <a:lnTo>
                    <a:pt x="7266" y="3830"/>
                  </a:lnTo>
                  <a:lnTo>
                    <a:pt x="7275" y="3835"/>
                  </a:lnTo>
                  <a:lnTo>
                    <a:pt x="7285" y="3840"/>
                  </a:lnTo>
                  <a:lnTo>
                    <a:pt x="7295" y="3845"/>
                  </a:lnTo>
                  <a:lnTo>
                    <a:pt x="7304" y="3850"/>
                  </a:lnTo>
                  <a:lnTo>
                    <a:pt x="7314" y="3850"/>
                  </a:lnTo>
                  <a:lnTo>
                    <a:pt x="7328" y="3854"/>
                  </a:lnTo>
                  <a:lnTo>
                    <a:pt x="7401" y="3854"/>
                  </a:lnTo>
                  <a:cubicBezTo>
                    <a:pt x="7463" y="3850"/>
                    <a:pt x="7521" y="3811"/>
                    <a:pt x="7555" y="3758"/>
                  </a:cubicBezTo>
                  <a:lnTo>
                    <a:pt x="8878" y="1636"/>
                  </a:lnTo>
                  <a:lnTo>
                    <a:pt x="11067" y="2531"/>
                  </a:lnTo>
                  <a:lnTo>
                    <a:pt x="11067" y="10268"/>
                  </a:lnTo>
                  <a:cubicBezTo>
                    <a:pt x="11067" y="10403"/>
                    <a:pt x="11169" y="10471"/>
                    <a:pt x="11272" y="10471"/>
                  </a:cubicBezTo>
                  <a:cubicBezTo>
                    <a:pt x="11374" y="10471"/>
                    <a:pt x="11476" y="10403"/>
                    <a:pt x="11476" y="10268"/>
                  </a:cubicBezTo>
                  <a:lnTo>
                    <a:pt x="11476" y="2382"/>
                  </a:lnTo>
                  <a:cubicBezTo>
                    <a:pt x="11476" y="2300"/>
                    <a:pt x="11423" y="2223"/>
                    <a:pt x="11346" y="2194"/>
                  </a:cubicBezTo>
                  <a:lnTo>
                    <a:pt x="8993" y="1232"/>
                  </a:lnTo>
                  <a:lnTo>
                    <a:pt x="8546" y="121"/>
                  </a:lnTo>
                  <a:lnTo>
                    <a:pt x="8541" y="111"/>
                  </a:lnTo>
                  <a:lnTo>
                    <a:pt x="8541" y="101"/>
                  </a:lnTo>
                  <a:cubicBezTo>
                    <a:pt x="8536" y="92"/>
                    <a:pt x="8531" y="87"/>
                    <a:pt x="8527" y="77"/>
                  </a:cubicBezTo>
                  <a:lnTo>
                    <a:pt x="8522" y="72"/>
                  </a:lnTo>
                  <a:cubicBezTo>
                    <a:pt x="8517" y="68"/>
                    <a:pt x="8512" y="63"/>
                    <a:pt x="8507" y="58"/>
                  </a:cubicBezTo>
                  <a:lnTo>
                    <a:pt x="8502" y="48"/>
                  </a:lnTo>
                  <a:cubicBezTo>
                    <a:pt x="8493" y="44"/>
                    <a:pt x="8488" y="39"/>
                    <a:pt x="8478" y="34"/>
                  </a:cubicBezTo>
                  <a:cubicBezTo>
                    <a:pt x="8474" y="24"/>
                    <a:pt x="8464" y="19"/>
                    <a:pt x="8454" y="19"/>
                  </a:cubicBezTo>
                  <a:lnTo>
                    <a:pt x="8450" y="15"/>
                  </a:lnTo>
                  <a:lnTo>
                    <a:pt x="8425" y="5"/>
                  </a:lnTo>
                  <a:lnTo>
                    <a:pt x="8421" y="5"/>
                  </a:lnTo>
                  <a:cubicBezTo>
                    <a:pt x="8411" y="0"/>
                    <a:pt x="8406" y="0"/>
                    <a:pt x="8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83"/>
            <p:cNvSpPr/>
            <p:nvPr/>
          </p:nvSpPr>
          <p:spPr>
            <a:xfrm>
              <a:off x="8040058" y="3938219"/>
              <a:ext cx="301144" cy="233582"/>
            </a:xfrm>
            <a:custGeom>
              <a:avLst/>
              <a:gdLst/>
              <a:ahLst/>
              <a:cxnLst/>
              <a:rect l="l" t="t" r="r" b="b"/>
              <a:pathLst>
                <a:path w="11482" h="8906" extrusionOk="0">
                  <a:moveTo>
                    <a:pt x="205" y="1"/>
                  </a:moveTo>
                  <a:cubicBezTo>
                    <a:pt x="103" y="1"/>
                    <a:pt x="0" y="69"/>
                    <a:pt x="0" y="206"/>
                  </a:cubicBezTo>
                  <a:lnTo>
                    <a:pt x="0" y="8704"/>
                  </a:lnTo>
                  <a:cubicBezTo>
                    <a:pt x="0" y="8815"/>
                    <a:pt x="92" y="8906"/>
                    <a:pt x="203" y="8906"/>
                  </a:cubicBezTo>
                  <a:lnTo>
                    <a:pt x="11279" y="8906"/>
                  </a:lnTo>
                  <a:cubicBezTo>
                    <a:pt x="11390" y="8906"/>
                    <a:pt x="11481" y="8815"/>
                    <a:pt x="11481" y="8704"/>
                  </a:cubicBezTo>
                  <a:lnTo>
                    <a:pt x="11481" y="5908"/>
                  </a:lnTo>
                  <a:cubicBezTo>
                    <a:pt x="11481" y="5793"/>
                    <a:pt x="11390" y="5701"/>
                    <a:pt x="11279" y="5701"/>
                  </a:cubicBezTo>
                  <a:cubicBezTo>
                    <a:pt x="11164" y="5701"/>
                    <a:pt x="11072" y="5793"/>
                    <a:pt x="11072" y="5908"/>
                  </a:cubicBezTo>
                  <a:lnTo>
                    <a:pt x="11072" y="8497"/>
                  </a:lnTo>
                  <a:lnTo>
                    <a:pt x="409" y="8497"/>
                  </a:lnTo>
                  <a:lnTo>
                    <a:pt x="409" y="206"/>
                  </a:lnTo>
                  <a:cubicBezTo>
                    <a:pt x="409" y="69"/>
                    <a:pt x="307"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7" name="Google Shape;16827;p83"/>
          <p:cNvGrpSpPr/>
          <p:nvPr/>
        </p:nvGrpSpPr>
        <p:grpSpPr>
          <a:xfrm>
            <a:off x="4895276" y="4113826"/>
            <a:ext cx="345941" cy="342190"/>
            <a:chOff x="4895276" y="4298401"/>
            <a:chExt cx="345941" cy="342190"/>
          </a:xfrm>
        </p:grpSpPr>
        <p:sp>
          <p:nvSpPr>
            <p:cNvPr id="16828" name="Google Shape;16828;p83"/>
            <p:cNvSpPr/>
            <p:nvPr/>
          </p:nvSpPr>
          <p:spPr>
            <a:xfrm>
              <a:off x="5142130" y="4481233"/>
              <a:ext cx="40154" cy="39656"/>
            </a:xfrm>
            <a:custGeom>
              <a:avLst/>
              <a:gdLst/>
              <a:ahLst/>
              <a:cxnLst/>
              <a:rect l="l" t="t" r="r" b="b"/>
              <a:pathLst>
                <a:path w="1531" h="1512" extrusionOk="0">
                  <a:moveTo>
                    <a:pt x="9" y="0"/>
                  </a:moveTo>
                  <a:cubicBezTo>
                    <a:pt x="6" y="0"/>
                    <a:pt x="3" y="0"/>
                    <a:pt x="1" y="0"/>
                  </a:cubicBezTo>
                  <a:lnTo>
                    <a:pt x="977" y="1511"/>
                  </a:lnTo>
                  <a:lnTo>
                    <a:pt x="1531" y="1511"/>
                  </a:lnTo>
                  <a:cubicBezTo>
                    <a:pt x="1521" y="677"/>
                    <a:pt x="847" y="0"/>
                    <a:pt x="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9" name="Google Shape;16829;p83"/>
            <p:cNvSpPr/>
            <p:nvPr/>
          </p:nvSpPr>
          <p:spPr>
            <a:xfrm>
              <a:off x="5102133" y="4481233"/>
              <a:ext cx="65647" cy="39656"/>
            </a:xfrm>
            <a:custGeom>
              <a:avLst/>
              <a:gdLst/>
              <a:ahLst/>
              <a:cxnLst/>
              <a:rect l="l" t="t" r="r" b="b"/>
              <a:pathLst>
                <a:path w="2503" h="1512" extrusionOk="0">
                  <a:moveTo>
                    <a:pt x="1517" y="0"/>
                  </a:moveTo>
                  <a:cubicBezTo>
                    <a:pt x="683" y="0"/>
                    <a:pt x="5" y="672"/>
                    <a:pt x="0" y="1511"/>
                  </a:cubicBezTo>
                  <a:lnTo>
                    <a:pt x="2502" y="1511"/>
                  </a:lnTo>
                  <a:cubicBezTo>
                    <a:pt x="2502" y="674"/>
                    <a:pt x="2060" y="0"/>
                    <a:pt x="1526" y="0"/>
                  </a:cubicBezTo>
                  <a:cubicBezTo>
                    <a:pt x="1523" y="0"/>
                    <a:pt x="1520" y="0"/>
                    <a:pt x="151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0" name="Google Shape;16830;p83"/>
            <p:cNvSpPr/>
            <p:nvPr/>
          </p:nvSpPr>
          <p:spPr>
            <a:xfrm>
              <a:off x="5141762" y="4415612"/>
              <a:ext cx="21848" cy="43800"/>
            </a:xfrm>
            <a:custGeom>
              <a:avLst/>
              <a:gdLst/>
              <a:ahLst/>
              <a:cxnLst/>
              <a:rect l="l" t="t" r="r" b="b"/>
              <a:pathLst>
                <a:path w="833" h="1670" extrusionOk="0">
                  <a:moveTo>
                    <a:pt x="0" y="0"/>
                  </a:moveTo>
                  <a:lnTo>
                    <a:pt x="0" y="1670"/>
                  </a:lnTo>
                  <a:cubicBezTo>
                    <a:pt x="457" y="1670"/>
                    <a:pt x="832" y="1295"/>
                    <a:pt x="832" y="833"/>
                  </a:cubicBezTo>
                  <a:cubicBezTo>
                    <a:pt x="832" y="376"/>
                    <a:pt x="457" y="0"/>
                    <a:pt x="0"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83"/>
            <p:cNvSpPr/>
            <p:nvPr/>
          </p:nvSpPr>
          <p:spPr>
            <a:xfrm>
              <a:off x="4994338" y="4481233"/>
              <a:ext cx="40049" cy="39656"/>
            </a:xfrm>
            <a:custGeom>
              <a:avLst/>
              <a:gdLst/>
              <a:ahLst/>
              <a:cxnLst/>
              <a:rect l="l" t="t" r="r" b="b"/>
              <a:pathLst>
                <a:path w="1527" h="1512" extrusionOk="0">
                  <a:moveTo>
                    <a:pt x="10" y="0"/>
                  </a:moveTo>
                  <a:cubicBezTo>
                    <a:pt x="7" y="0"/>
                    <a:pt x="4" y="0"/>
                    <a:pt x="1" y="0"/>
                  </a:cubicBezTo>
                  <a:lnTo>
                    <a:pt x="973" y="1511"/>
                  </a:lnTo>
                  <a:lnTo>
                    <a:pt x="1526" y="1511"/>
                  </a:lnTo>
                  <a:cubicBezTo>
                    <a:pt x="1517" y="677"/>
                    <a:pt x="843" y="0"/>
                    <a:pt x="1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83"/>
            <p:cNvSpPr/>
            <p:nvPr/>
          </p:nvSpPr>
          <p:spPr>
            <a:xfrm>
              <a:off x="4954210" y="4481233"/>
              <a:ext cx="65647" cy="39656"/>
            </a:xfrm>
            <a:custGeom>
              <a:avLst/>
              <a:gdLst/>
              <a:ahLst/>
              <a:cxnLst/>
              <a:rect l="l" t="t" r="r" b="b"/>
              <a:pathLst>
                <a:path w="2503" h="1512" extrusionOk="0">
                  <a:moveTo>
                    <a:pt x="1522" y="0"/>
                  </a:moveTo>
                  <a:cubicBezTo>
                    <a:pt x="689" y="0"/>
                    <a:pt x="10" y="672"/>
                    <a:pt x="1" y="1511"/>
                  </a:cubicBezTo>
                  <a:lnTo>
                    <a:pt x="2503" y="1511"/>
                  </a:lnTo>
                  <a:cubicBezTo>
                    <a:pt x="2503" y="674"/>
                    <a:pt x="2060" y="0"/>
                    <a:pt x="1531" y="0"/>
                  </a:cubicBezTo>
                  <a:cubicBezTo>
                    <a:pt x="1528" y="0"/>
                    <a:pt x="1525" y="0"/>
                    <a:pt x="152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83"/>
            <p:cNvSpPr/>
            <p:nvPr/>
          </p:nvSpPr>
          <p:spPr>
            <a:xfrm>
              <a:off x="4993839" y="4415612"/>
              <a:ext cx="21874" cy="43800"/>
            </a:xfrm>
            <a:custGeom>
              <a:avLst/>
              <a:gdLst/>
              <a:ahLst/>
              <a:cxnLst/>
              <a:rect l="l" t="t" r="r" b="b"/>
              <a:pathLst>
                <a:path w="834" h="1670" extrusionOk="0">
                  <a:moveTo>
                    <a:pt x="1" y="0"/>
                  </a:moveTo>
                  <a:lnTo>
                    <a:pt x="1" y="1670"/>
                  </a:lnTo>
                  <a:cubicBezTo>
                    <a:pt x="458" y="1670"/>
                    <a:pt x="833" y="1295"/>
                    <a:pt x="833" y="833"/>
                  </a:cubicBezTo>
                  <a:cubicBezTo>
                    <a:pt x="833" y="376"/>
                    <a:pt x="458" y="0"/>
                    <a:pt x="1" y="0"/>
                  </a:cubicBezTo>
                  <a:close/>
                </a:path>
              </a:pathLst>
            </a:custGeom>
            <a:solidFill>
              <a:srgbClr val="CF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83"/>
            <p:cNvSpPr/>
            <p:nvPr/>
          </p:nvSpPr>
          <p:spPr>
            <a:xfrm>
              <a:off x="5068299" y="4483122"/>
              <a:ext cx="53793" cy="53924"/>
            </a:xfrm>
            <a:custGeom>
              <a:avLst/>
              <a:gdLst/>
              <a:ahLst/>
              <a:cxnLst/>
              <a:rect l="l" t="t" r="r" b="b"/>
              <a:pathLst>
                <a:path w="2051" h="2056" extrusionOk="0">
                  <a:moveTo>
                    <a:pt x="1" y="1"/>
                  </a:moveTo>
                  <a:lnTo>
                    <a:pt x="1218" y="2055"/>
                  </a:lnTo>
                  <a:lnTo>
                    <a:pt x="2050" y="2055"/>
                  </a:lnTo>
                  <a:cubicBezTo>
                    <a:pt x="2050" y="920"/>
                    <a:pt x="1131" y="1"/>
                    <a:pt x="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83"/>
            <p:cNvSpPr/>
            <p:nvPr/>
          </p:nvSpPr>
          <p:spPr>
            <a:xfrm>
              <a:off x="5014428" y="4483122"/>
              <a:ext cx="85816" cy="53924"/>
            </a:xfrm>
            <a:custGeom>
              <a:avLst/>
              <a:gdLst/>
              <a:ahLst/>
              <a:cxnLst/>
              <a:rect l="l" t="t" r="r" b="b"/>
              <a:pathLst>
                <a:path w="3272" h="2056" extrusionOk="0">
                  <a:moveTo>
                    <a:pt x="2055" y="1"/>
                  </a:moveTo>
                  <a:cubicBezTo>
                    <a:pt x="919" y="1"/>
                    <a:pt x="0" y="920"/>
                    <a:pt x="0" y="2055"/>
                  </a:cubicBezTo>
                  <a:lnTo>
                    <a:pt x="3272" y="2055"/>
                  </a:lnTo>
                  <a:cubicBezTo>
                    <a:pt x="3272" y="920"/>
                    <a:pt x="2728" y="1"/>
                    <a:pt x="2055"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83"/>
            <p:cNvSpPr/>
            <p:nvPr/>
          </p:nvSpPr>
          <p:spPr>
            <a:xfrm>
              <a:off x="5068693" y="4401974"/>
              <a:ext cx="29663" cy="59353"/>
            </a:xfrm>
            <a:custGeom>
              <a:avLst/>
              <a:gdLst/>
              <a:ahLst/>
              <a:cxnLst/>
              <a:rect l="l" t="t" r="r" b="b"/>
              <a:pathLst>
                <a:path w="1131" h="2263" extrusionOk="0">
                  <a:moveTo>
                    <a:pt x="0" y="1"/>
                  </a:moveTo>
                  <a:lnTo>
                    <a:pt x="0" y="2262"/>
                  </a:lnTo>
                  <a:cubicBezTo>
                    <a:pt x="626" y="2262"/>
                    <a:pt x="1131" y="1757"/>
                    <a:pt x="1131" y="1131"/>
                  </a:cubicBezTo>
                  <a:cubicBezTo>
                    <a:pt x="1131" y="506"/>
                    <a:pt x="626" y="1"/>
                    <a:pt x="0" y="1"/>
                  </a:cubicBezTo>
                  <a:close/>
                </a:path>
              </a:pathLst>
            </a:custGeom>
            <a:solidFill>
              <a:srgbClr val="B0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83"/>
            <p:cNvSpPr/>
            <p:nvPr/>
          </p:nvSpPr>
          <p:spPr>
            <a:xfrm>
              <a:off x="5038138" y="4401974"/>
              <a:ext cx="45347" cy="59353"/>
            </a:xfrm>
            <a:custGeom>
              <a:avLst/>
              <a:gdLst/>
              <a:ahLst/>
              <a:cxnLst/>
              <a:rect l="l" t="t" r="r" b="b"/>
              <a:pathLst>
                <a:path w="1729" h="2263" extrusionOk="0">
                  <a:moveTo>
                    <a:pt x="1131" y="1"/>
                  </a:moveTo>
                  <a:cubicBezTo>
                    <a:pt x="506" y="1"/>
                    <a:pt x="1" y="506"/>
                    <a:pt x="1" y="1131"/>
                  </a:cubicBezTo>
                  <a:cubicBezTo>
                    <a:pt x="1" y="1757"/>
                    <a:pt x="506" y="2262"/>
                    <a:pt x="1131" y="2262"/>
                  </a:cubicBezTo>
                  <a:lnTo>
                    <a:pt x="1165" y="2262"/>
                  </a:lnTo>
                  <a:cubicBezTo>
                    <a:pt x="1478" y="2248"/>
                    <a:pt x="1728" y="1747"/>
                    <a:pt x="1728" y="1131"/>
                  </a:cubicBezTo>
                  <a:cubicBezTo>
                    <a:pt x="1728" y="515"/>
                    <a:pt x="1473" y="15"/>
                    <a:pt x="116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83"/>
            <p:cNvSpPr/>
            <p:nvPr/>
          </p:nvSpPr>
          <p:spPr>
            <a:xfrm>
              <a:off x="4972018" y="4415612"/>
              <a:ext cx="29165" cy="43800"/>
            </a:xfrm>
            <a:custGeom>
              <a:avLst/>
              <a:gdLst/>
              <a:ahLst/>
              <a:cxnLst/>
              <a:rect l="l" t="t" r="r" b="b"/>
              <a:pathLst>
                <a:path w="1112" h="1670" extrusionOk="0">
                  <a:moveTo>
                    <a:pt x="833" y="0"/>
                  </a:moveTo>
                  <a:cubicBezTo>
                    <a:pt x="371" y="0"/>
                    <a:pt x="0" y="376"/>
                    <a:pt x="0" y="833"/>
                  </a:cubicBezTo>
                  <a:cubicBezTo>
                    <a:pt x="0" y="1295"/>
                    <a:pt x="371" y="1670"/>
                    <a:pt x="833" y="1670"/>
                  </a:cubicBezTo>
                  <a:cubicBezTo>
                    <a:pt x="987" y="1670"/>
                    <a:pt x="1112" y="1295"/>
                    <a:pt x="1112" y="837"/>
                  </a:cubicBezTo>
                  <a:cubicBezTo>
                    <a:pt x="1112" y="376"/>
                    <a:pt x="987" y="0"/>
                    <a:pt x="83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83"/>
            <p:cNvSpPr/>
            <p:nvPr/>
          </p:nvSpPr>
          <p:spPr>
            <a:xfrm>
              <a:off x="5119784" y="4415612"/>
              <a:ext cx="29191" cy="43800"/>
            </a:xfrm>
            <a:custGeom>
              <a:avLst/>
              <a:gdLst/>
              <a:ahLst/>
              <a:cxnLst/>
              <a:rect l="l" t="t" r="r" b="b"/>
              <a:pathLst>
                <a:path w="1113" h="1670" extrusionOk="0">
                  <a:moveTo>
                    <a:pt x="838" y="0"/>
                  </a:moveTo>
                  <a:cubicBezTo>
                    <a:pt x="376" y="0"/>
                    <a:pt x="1" y="376"/>
                    <a:pt x="1" y="833"/>
                  </a:cubicBezTo>
                  <a:cubicBezTo>
                    <a:pt x="1" y="1295"/>
                    <a:pt x="376" y="1670"/>
                    <a:pt x="838" y="1670"/>
                  </a:cubicBezTo>
                  <a:cubicBezTo>
                    <a:pt x="987" y="1670"/>
                    <a:pt x="1112" y="1295"/>
                    <a:pt x="1112" y="837"/>
                  </a:cubicBezTo>
                  <a:cubicBezTo>
                    <a:pt x="1112" y="376"/>
                    <a:pt x="987" y="0"/>
                    <a:pt x="83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83"/>
            <p:cNvSpPr/>
            <p:nvPr/>
          </p:nvSpPr>
          <p:spPr>
            <a:xfrm>
              <a:off x="5115378" y="4410078"/>
              <a:ext cx="63890" cy="54763"/>
            </a:xfrm>
            <a:custGeom>
              <a:avLst/>
              <a:gdLst/>
              <a:ahLst/>
              <a:cxnLst/>
              <a:rect l="l" t="t" r="r" b="b"/>
              <a:pathLst>
                <a:path w="2436" h="2088" extrusionOk="0">
                  <a:moveTo>
                    <a:pt x="1040" y="423"/>
                  </a:moveTo>
                  <a:cubicBezTo>
                    <a:pt x="1598" y="423"/>
                    <a:pt x="1877" y="1092"/>
                    <a:pt x="1482" y="1486"/>
                  </a:cubicBezTo>
                  <a:cubicBezTo>
                    <a:pt x="1355" y="1614"/>
                    <a:pt x="1197" y="1671"/>
                    <a:pt x="1043" y="1671"/>
                  </a:cubicBezTo>
                  <a:cubicBezTo>
                    <a:pt x="722" y="1671"/>
                    <a:pt x="414" y="1423"/>
                    <a:pt x="414" y="1048"/>
                  </a:cubicBezTo>
                  <a:cubicBezTo>
                    <a:pt x="414" y="702"/>
                    <a:pt x="693" y="423"/>
                    <a:pt x="1040" y="423"/>
                  </a:cubicBezTo>
                  <a:close/>
                  <a:moveTo>
                    <a:pt x="1048" y="1"/>
                  </a:moveTo>
                  <a:cubicBezTo>
                    <a:pt x="513" y="1"/>
                    <a:pt x="0" y="415"/>
                    <a:pt x="0" y="1044"/>
                  </a:cubicBezTo>
                  <a:cubicBezTo>
                    <a:pt x="0" y="1621"/>
                    <a:pt x="467" y="2088"/>
                    <a:pt x="1040" y="2088"/>
                  </a:cubicBezTo>
                  <a:cubicBezTo>
                    <a:pt x="1968" y="2088"/>
                    <a:pt x="2435" y="967"/>
                    <a:pt x="1776" y="307"/>
                  </a:cubicBezTo>
                  <a:cubicBezTo>
                    <a:pt x="1564" y="96"/>
                    <a:pt x="130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83"/>
            <p:cNvSpPr/>
            <p:nvPr/>
          </p:nvSpPr>
          <p:spPr>
            <a:xfrm>
              <a:off x="5115955" y="4475673"/>
              <a:ext cx="71758" cy="50645"/>
            </a:xfrm>
            <a:custGeom>
              <a:avLst/>
              <a:gdLst/>
              <a:ahLst/>
              <a:cxnLst/>
              <a:rect l="l" t="t" r="r" b="b"/>
              <a:pathLst>
                <a:path w="2736" h="1931" extrusionOk="0">
                  <a:moveTo>
                    <a:pt x="1018" y="1"/>
                  </a:moveTo>
                  <a:cubicBezTo>
                    <a:pt x="734" y="1"/>
                    <a:pt x="455" y="73"/>
                    <a:pt x="209" y="208"/>
                  </a:cubicBezTo>
                  <a:cubicBezTo>
                    <a:pt x="0" y="318"/>
                    <a:pt x="113" y="601"/>
                    <a:pt x="303" y="601"/>
                  </a:cubicBezTo>
                  <a:cubicBezTo>
                    <a:pt x="336" y="601"/>
                    <a:pt x="371" y="592"/>
                    <a:pt x="407" y="573"/>
                  </a:cubicBezTo>
                  <a:cubicBezTo>
                    <a:pt x="604" y="467"/>
                    <a:pt x="813" y="417"/>
                    <a:pt x="1018" y="417"/>
                  </a:cubicBezTo>
                  <a:cubicBezTo>
                    <a:pt x="1628" y="417"/>
                    <a:pt x="2198" y="853"/>
                    <a:pt x="2302" y="1512"/>
                  </a:cubicBezTo>
                  <a:lnTo>
                    <a:pt x="1018" y="1512"/>
                  </a:lnTo>
                  <a:cubicBezTo>
                    <a:pt x="739" y="1512"/>
                    <a:pt x="739" y="1930"/>
                    <a:pt x="1018" y="1930"/>
                  </a:cubicBezTo>
                  <a:lnTo>
                    <a:pt x="2529" y="1930"/>
                  </a:lnTo>
                  <a:cubicBezTo>
                    <a:pt x="2644" y="1930"/>
                    <a:pt x="2736" y="1834"/>
                    <a:pt x="2736" y="1723"/>
                  </a:cubicBezTo>
                  <a:cubicBezTo>
                    <a:pt x="2736" y="771"/>
                    <a:pt x="1966" y="5"/>
                    <a:pt x="1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83"/>
            <p:cNvSpPr/>
            <p:nvPr/>
          </p:nvSpPr>
          <p:spPr>
            <a:xfrm>
              <a:off x="4948780" y="4475725"/>
              <a:ext cx="71785" cy="50593"/>
            </a:xfrm>
            <a:custGeom>
              <a:avLst/>
              <a:gdLst/>
              <a:ahLst/>
              <a:cxnLst/>
              <a:rect l="l" t="t" r="r" b="b"/>
              <a:pathLst>
                <a:path w="2737" h="1929" extrusionOk="0">
                  <a:moveTo>
                    <a:pt x="1719" y="0"/>
                  </a:moveTo>
                  <a:cubicBezTo>
                    <a:pt x="821" y="0"/>
                    <a:pt x="5" y="721"/>
                    <a:pt x="1" y="1721"/>
                  </a:cubicBezTo>
                  <a:cubicBezTo>
                    <a:pt x="1" y="1837"/>
                    <a:pt x="97" y="1928"/>
                    <a:pt x="213" y="1928"/>
                  </a:cubicBezTo>
                  <a:lnTo>
                    <a:pt x="1738" y="1928"/>
                  </a:lnTo>
                  <a:cubicBezTo>
                    <a:pt x="2017" y="1928"/>
                    <a:pt x="2017" y="1510"/>
                    <a:pt x="1738" y="1510"/>
                  </a:cubicBezTo>
                  <a:lnTo>
                    <a:pt x="434" y="1510"/>
                  </a:lnTo>
                  <a:cubicBezTo>
                    <a:pt x="538" y="851"/>
                    <a:pt x="1109" y="415"/>
                    <a:pt x="1718" y="415"/>
                  </a:cubicBezTo>
                  <a:cubicBezTo>
                    <a:pt x="1923" y="415"/>
                    <a:pt x="2132" y="465"/>
                    <a:pt x="2330" y="571"/>
                  </a:cubicBezTo>
                  <a:cubicBezTo>
                    <a:pt x="2366" y="590"/>
                    <a:pt x="2401" y="599"/>
                    <a:pt x="2434" y="599"/>
                  </a:cubicBezTo>
                  <a:cubicBezTo>
                    <a:pt x="2624" y="599"/>
                    <a:pt x="2736" y="316"/>
                    <a:pt x="2527" y="206"/>
                  </a:cubicBezTo>
                  <a:cubicBezTo>
                    <a:pt x="2263" y="65"/>
                    <a:pt x="1988"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83"/>
            <p:cNvSpPr/>
            <p:nvPr/>
          </p:nvSpPr>
          <p:spPr>
            <a:xfrm>
              <a:off x="4966458" y="4410078"/>
              <a:ext cx="63890" cy="54763"/>
            </a:xfrm>
            <a:custGeom>
              <a:avLst/>
              <a:gdLst/>
              <a:ahLst/>
              <a:cxnLst/>
              <a:rect l="l" t="t" r="r" b="b"/>
              <a:pathLst>
                <a:path w="2436" h="2088" extrusionOk="0">
                  <a:moveTo>
                    <a:pt x="1045" y="423"/>
                  </a:moveTo>
                  <a:cubicBezTo>
                    <a:pt x="1598" y="423"/>
                    <a:pt x="1877" y="1092"/>
                    <a:pt x="1487" y="1486"/>
                  </a:cubicBezTo>
                  <a:cubicBezTo>
                    <a:pt x="1360" y="1614"/>
                    <a:pt x="1203" y="1671"/>
                    <a:pt x="1049" y="1671"/>
                  </a:cubicBezTo>
                  <a:cubicBezTo>
                    <a:pt x="727" y="1671"/>
                    <a:pt x="419" y="1421"/>
                    <a:pt x="419" y="1044"/>
                  </a:cubicBezTo>
                  <a:cubicBezTo>
                    <a:pt x="419" y="702"/>
                    <a:pt x="698" y="423"/>
                    <a:pt x="1045" y="423"/>
                  </a:cubicBezTo>
                  <a:close/>
                  <a:moveTo>
                    <a:pt x="1050" y="1"/>
                  </a:moveTo>
                  <a:cubicBezTo>
                    <a:pt x="514" y="1"/>
                    <a:pt x="1" y="415"/>
                    <a:pt x="1" y="1044"/>
                  </a:cubicBezTo>
                  <a:cubicBezTo>
                    <a:pt x="1" y="1621"/>
                    <a:pt x="467" y="2088"/>
                    <a:pt x="1045" y="2088"/>
                  </a:cubicBezTo>
                  <a:cubicBezTo>
                    <a:pt x="1973" y="2088"/>
                    <a:pt x="2435" y="967"/>
                    <a:pt x="1781" y="307"/>
                  </a:cubicBezTo>
                  <a:cubicBezTo>
                    <a:pt x="1568" y="96"/>
                    <a:pt x="1306" y="1"/>
                    <a:pt x="1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83"/>
            <p:cNvSpPr/>
            <p:nvPr/>
          </p:nvSpPr>
          <p:spPr>
            <a:xfrm>
              <a:off x="5033102" y="4396387"/>
              <a:ext cx="82171" cy="70473"/>
            </a:xfrm>
            <a:custGeom>
              <a:avLst/>
              <a:gdLst/>
              <a:ahLst/>
              <a:cxnLst/>
              <a:rect l="l" t="t" r="r" b="b"/>
              <a:pathLst>
                <a:path w="3133" h="2687" extrusionOk="0">
                  <a:moveTo>
                    <a:pt x="1343" y="420"/>
                  </a:moveTo>
                  <a:cubicBezTo>
                    <a:pt x="2165" y="420"/>
                    <a:pt x="2574" y="1417"/>
                    <a:pt x="1992" y="1999"/>
                  </a:cubicBezTo>
                  <a:cubicBezTo>
                    <a:pt x="1804" y="2187"/>
                    <a:pt x="1573" y="2271"/>
                    <a:pt x="1346" y="2271"/>
                  </a:cubicBezTo>
                  <a:cubicBezTo>
                    <a:pt x="870" y="2271"/>
                    <a:pt x="414" y="1901"/>
                    <a:pt x="414" y="1344"/>
                  </a:cubicBezTo>
                  <a:cubicBezTo>
                    <a:pt x="419" y="834"/>
                    <a:pt x="828" y="420"/>
                    <a:pt x="1343" y="420"/>
                  </a:cubicBezTo>
                  <a:close/>
                  <a:moveTo>
                    <a:pt x="1351" y="0"/>
                  </a:moveTo>
                  <a:cubicBezTo>
                    <a:pt x="661" y="0"/>
                    <a:pt x="0" y="537"/>
                    <a:pt x="0" y="1344"/>
                  </a:cubicBezTo>
                  <a:cubicBezTo>
                    <a:pt x="0" y="2085"/>
                    <a:pt x="602" y="2682"/>
                    <a:pt x="1343" y="2687"/>
                  </a:cubicBezTo>
                  <a:cubicBezTo>
                    <a:pt x="2536" y="2687"/>
                    <a:pt x="3133" y="1238"/>
                    <a:pt x="2291" y="396"/>
                  </a:cubicBezTo>
                  <a:cubicBezTo>
                    <a:pt x="2017" y="123"/>
                    <a:pt x="1681" y="0"/>
                    <a:pt x="1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83"/>
            <p:cNvSpPr/>
            <p:nvPr/>
          </p:nvSpPr>
          <p:spPr>
            <a:xfrm>
              <a:off x="5008999" y="4477692"/>
              <a:ext cx="118522" cy="64782"/>
            </a:xfrm>
            <a:custGeom>
              <a:avLst/>
              <a:gdLst/>
              <a:ahLst/>
              <a:cxnLst/>
              <a:rect l="l" t="t" r="r" b="b"/>
              <a:pathLst>
                <a:path w="4519" h="2470" extrusionOk="0">
                  <a:moveTo>
                    <a:pt x="2262" y="410"/>
                  </a:moveTo>
                  <a:cubicBezTo>
                    <a:pt x="3200" y="410"/>
                    <a:pt x="3994" y="1117"/>
                    <a:pt x="4095" y="2055"/>
                  </a:cubicBezTo>
                  <a:lnTo>
                    <a:pt x="428" y="2055"/>
                  </a:lnTo>
                  <a:cubicBezTo>
                    <a:pt x="529" y="1117"/>
                    <a:pt x="1319" y="410"/>
                    <a:pt x="2262" y="410"/>
                  </a:cubicBezTo>
                  <a:close/>
                  <a:moveTo>
                    <a:pt x="2262" y="1"/>
                  </a:moveTo>
                  <a:cubicBezTo>
                    <a:pt x="1011" y="1"/>
                    <a:pt x="0" y="1016"/>
                    <a:pt x="0" y="2262"/>
                  </a:cubicBezTo>
                  <a:cubicBezTo>
                    <a:pt x="0" y="2378"/>
                    <a:pt x="92" y="2469"/>
                    <a:pt x="207" y="2469"/>
                  </a:cubicBezTo>
                  <a:lnTo>
                    <a:pt x="4311" y="2469"/>
                  </a:lnTo>
                  <a:cubicBezTo>
                    <a:pt x="4427" y="2469"/>
                    <a:pt x="4518" y="2378"/>
                    <a:pt x="4518" y="2262"/>
                  </a:cubicBezTo>
                  <a:cubicBezTo>
                    <a:pt x="4518" y="1016"/>
                    <a:pt x="3508" y="1"/>
                    <a:pt x="2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83"/>
            <p:cNvSpPr/>
            <p:nvPr/>
          </p:nvSpPr>
          <p:spPr>
            <a:xfrm>
              <a:off x="4895276" y="4298401"/>
              <a:ext cx="345941" cy="342190"/>
            </a:xfrm>
            <a:custGeom>
              <a:avLst/>
              <a:gdLst/>
              <a:ahLst/>
              <a:cxnLst/>
              <a:rect l="l" t="t" r="r" b="b"/>
              <a:pathLst>
                <a:path w="13190" h="13047" extrusionOk="0">
                  <a:moveTo>
                    <a:pt x="6805" y="1130"/>
                  </a:moveTo>
                  <a:cubicBezTo>
                    <a:pt x="9619" y="1241"/>
                    <a:pt x="11876" y="3497"/>
                    <a:pt x="11987" y="6317"/>
                  </a:cubicBezTo>
                  <a:lnTo>
                    <a:pt x="11491" y="6317"/>
                  </a:lnTo>
                  <a:cubicBezTo>
                    <a:pt x="11212" y="6317"/>
                    <a:pt x="11212" y="6731"/>
                    <a:pt x="11491" y="6731"/>
                  </a:cubicBezTo>
                  <a:lnTo>
                    <a:pt x="11992" y="6731"/>
                  </a:lnTo>
                  <a:cubicBezTo>
                    <a:pt x="11876" y="9546"/>
                    <a:pt x="9619" y="11802"/>
                    <a:pt x="6805" y="11918"/>
                  </a:cubicBezTo>
                  <a:lnTo>
                    <a:pt x="6805" y="11417"/>
                  </a:lnTo>
                  <a:cubicBezTo>
                    <a:pt x="6805" y="11280"/>
                    <a:pt x="6700" y="11212"/>
                    <a:pt x="6595" y="11212"/>
                  </a:cubicBezTo>
                  <a:cubicBezTo>
                    <a:pt x="6491" y="11212"/>
                    <a:pt x="6386" y="11280"/>
                    <a:pt x="6386" y="11417"/>
                  </a:cubicBezTo>
                  <a:lnTo>
                    <a:pt x="6386" y="11918"/>
                  </a:lnTo>
                  <a:cubicBezTo>
                    <a:pt x="3571" y="11802"/>
                    <a:pt x="1314" y="9546"/>
                    <a:pt x="1204" y="6731"/>
                  </a:cubicBezTo>
                  <a:lnTo>
                    <a:pt x="1699" y="6731"/>
                  </a:lnTo>
                  <a:cubicBezTo>
                    <a:pt x="1978" y="6731"/>
                    <a:pt x="1978" y="6317"/>
                    <a:pt x="1699" y="6317"/>
                  </a:cubicBezTo>
                  <a:lnTo>
                    <a:pt x="1204" y="6317"/>
                  </a:lnTo>
                  <a:cubicBezTo>
                    <a:pt x="1314" y="3497"/>
                    <a:pt x="3571" y="1241"/>
                    <a:pt x="6386" y="1130"/>
                  </a:cubicBezTo>
                  <a:lnTo>
                    <a:pt x="6386" y="1626"/>
                  </a:lnTo>
                  <a:cubicBezTo>
                    <a:pt x="6386" y="1765"/>
                    <a:pt x="6491" y="1835"/>
                    <a:pt x="6595" y="1835"/>
                  </a:cubicBezTo>
                  <a:cubicBezTo>
                    <a:pt x="6700" y="1835"/>
                    <a:pt x="6805" y="1765"/>
                    <a:pt x="6805" y="1626"/>
                  </a:cubicBezTo>
                  <a:lnTo>
                    <a:pt x="6805" y="1130"/>
                  </a:lnTo>
                  <a:close/>
                  <a:moveTo>
                    <a:pt x="6595" y="0"/>
                  </a:moveTo>
                  <a:cubicBezTo>
                    <a:pt x="6491" y="0"/>
                    <a:pt x="6386" y="69"/>
                    <a:pt x="6386" y="206"/>
                  </a:cubicBezTo>
                  <a:lnTo>
                    <a:pt x="6386" y="711"/>
                  </a:lnTo>
                  <a:cubicBezTo>
                    <a:pt x="3340" y="827"/>
                    <a:pt x="901" y="3266"/>
                    <a:pt x="785" y="6312"/>
                  </a:cubicBezTo>
                  <a:lnTo>
                    <a:pt x="280" y="6312"/>
                  </a:lnTo>
                  <a:cubicBezTo>
                    <a:pt x="1" y="6312"/>
                    <a:pt x="1" y="6731"/>
                    <a:pt x="280" y="6731"/>
                  </a:cubicBezTo>
                  <a:lnTo>
                    <a:pt x="785" y="6731"/>
                  </a:lnTo>
                  <a:cubicBezTo>
                    <a:pt x="901" y="9777"/>
                    <a:pt x="3340" y="12221"/>
                    <a:pt x="6386" y="12332"/>
                  </a:cubicBezTo>
                  <a:lnTo>
                    <a:pt x="6386" y="12837"/>
                  </a:lnTo>
                  <a:cubicBezTo>
                    <a:pt x="6386" y="12976"/>
                    <a:pt x="6491" y="13046"/>
                    <a:pt x="6595" y="13046"/>
                  </a:cubicBezTo>
                  <a:cubicBezTo>
                    <a:pt x="6700" y="13046"/>
                    <a:pt x="6805" y="12976"/>
                    <a:pt x="6805" y="12837"/>
                  </a:cubicBezTo>
                  <a:lnTo>
                    <a:pt x="6805" y="12332"/>
                  </a:lnTo>
                  <a:cubicBezTo>
                    <a:pt x="9850" y="12221"/>
                    <a:pt x="12290" y="9777"/>
                    <a:pt x="12405" y="6731"/>
                  </a:cubicBezTo>
                  <a:lnTo>
                    <a:pt x="12911" y="6731"/>
                  </a:lnTo>
                  <a:cubicBezTo>
                    <a:pt x="13190" y="6731"/>
                    <a:pt x="13190" y="6312"/>
                    <a:pt x="12911" y="6312"/>
                  </a:cubicBezTo>
                  <a:lnTo>
                    <a:pt x="12911" y="6317"/>
                  </a:lnTo>
                  <a:lnTo>
                    <a:pt x="12405" y="6317"/>
                  </a:lnTo>
                  <a:cubicBezTo>
                    <a:pt x="12290" y="3271"/>
                    <a:pt x="9850" y="827"/>
                    <a:pt x="6805" y="711"/>
                  </a:cubicBezTo>
                  <a:lnTo>
                    <a:pt x="6805" y="206"/>
                  </a:lnTo>
                  <a:cubicBezTo>
                    <a:pt x="6805" y="69"/>
                    <a:pt x="6700"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47" name="Google Shape;16847;p83"/>
          <p:cNvGrpSpPr/>
          <p:nvPr/>
        </p:nvGrpSpPr>
        <p:grpSpPr>
          <a:xfrm>
            <a:off x="7949705" y="4128435"/>
            <a:ext cx="382528" cy="340669"/>
            <a:chOff x="7949705" y="4313010"/>
            <a:chExt cx="382528" cy="340669"/>
          </a:xfrm>
        </p:grpSpPr>
        <p:sp>
          <p:nvSpPr>
            <p:cNvPr id="16848" name="Google Shape;16848;p83"/>
            <p:cNvSpPr/>
            <p:nvPr/>
          </p:nvSpPr>
          <p:spPr>
            <a:xfrm>
              <a:off x="8110978" y="4318675"/>
              <a:ext cx="215590" cy="179606"/>
            </a:xfrm>
            <a:custGeom>
              <a:avLst/>
              <a:gdLst/>
              <a:ahLst/>
              <a:cxnLst/>
              <a:rect l="l" t="t" r="r" b="b"/>
              <a:pathLst>
                <a:path w="8220" h="6848" extrusionOk="0">
                  <a:moveTo>
                    <a:pt x="458" y="1"/>
                  </a:moveTo>
                  <a:cubicBezTo>
                    <a:pt x="203" y="1"/>
                    <a:pt x="1" y="203"/>
                    <a:pt x="1" y="458"/>
                  </a:cubicBezTo>
                  <a:lnTo>
                    <a:pt x="1" y="6391"/>
                  </a:lnTo>
                  <a:cubicBezTo>
                    <a:pt x="1" y="6646"/>
                    <a:pt x="203" y="6848"/>
                    <a:pt x="458" y="6848"/>
                  </a:cubicBezTo>
                  <a:lnTo>
                    <a:pt x="7762" y="6848"/>
                  </a:lnTo>
                  <a:cubicBezTo>
                    <a:pt x="8017" y="6848"/>
                    <a:pt x="8219" y="6646"/>
                    <a:pt x="8219" y="6391"/>
                  </a:cubicBezTo>
                  <a:lnTo>
                    <a:pt x="8219" y="458"/>
                  </a:lnTo>
                  <a:cubicBezTo>
                    <a:pt x="8219" y="203"/>
                    <a:pt x="8017" y="1"/>
                    <a:pt x="7762" y="1"/>
                  </a:cubicBezTo>
                  <a:close/>
                </a:path>
              </a:pathLst>
            </a:custGeom>
            <a:solidFill>
              <a:srgbClr val="E8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83"/>
            <p:cNvSpPr/>
            <p:nvPr/>
          </p:nvSpPr>
          <p:spPr>
            <a:xfrm>
              <a:off x="8164875" y="4354528"/>
              <a:ext cx="107795" cy="107795"/>
            </a:xfrm>
            <a:custGeom>
              <a:avLst/>
              <a:gdLst/>
              <a:ahLst/>
              <a:cxnLst/>
              <a:rect l="l" t="t" r="r" b="b"/>
              <a:pathLst>
                <a:path w="4110" h="4110" extrusionOk="0">
                  <a:moveTo>
                    <a:pt x="2055" y="0"/>
                  </a:moveTo>
                  <a:cubicBezTo>
                    <a:pt x="919" y="0"/>
                    <a:pt x="0" y="924"/>
                    <a:pt x="0" y="2055"/>
                  </a:cubicBezTo>
                  <a:cubicBezTo>
                    <a:pt x="0" y="3191"/>
                    <a:pt x="919" y="4110"/>
                    <a:pt x="2055" y="4110"/>
                  </a:cubicBezTo>
                  <a:cubicBezTo>
                    <a:pt x="3190" y="4110"/>
                    <a:pt x="4110" y="3191"/>
                    <a:pt x="4110" y="2055"/>
                  </a:cubicBezTo>
                  <a:cubicBezTo>
                    <a:pt x="4110" y="924"/>
                    <a:pt x="3190" y="0"/>
                    <a:pt x="2055" y="0"/>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83"/>
            <p:cNvSpPr/>
            <p:nvPr/>
          </p:nvSpPr>
          <p:spPr>
            <a:xfrm>
              <a:off x="8188847" y="4378500"/>
              <a:ext cx="59851" cy="59982"/>
            </a:xfrm>
            <a:custGeom>
              <a:avLst/>
              <a:gdLst/>
              <a:ahLst/>
              <a:cxnLst/>
              <a:rect l="l" t="t" r="r" b="b"/>
              <a:pathLst>
                <a:path w="2282" h="2287" extrusionOk="0">
                  <a:moveTo>
                    <a:pt x="1141" y="1"/>
                  </a:moveTo>
                  <a:cubicBezTo>
                    <a:pt x="511" y="1"/>
                    <a:pt x="1" y="511"/>
                    <a:pt x="1" y="1141"/>
                  </a:cubicBezTo>
                  <a:cubicBezTo>
                    <a:pt x="1" y="1776"/>
                    <a:pt x="511" y="2286"/>
                    <a:pt x="1141" y="2286"/>
                  </a:cubicBezTo>
                  <a:cubicBezTo>
                    <a:pt x="1771" y="2286"/>
                    <a:pt x="2281" y="1776"/>
                    <a:pt x="2281" y="1141"/>
                  </a:cubicBezTo>
                  <a:cubicBezTo>
                    <a:pt x="2281" y="511"/>
                    <a:pt x="1771"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1" name="Google Shape;16851;p83"/>
            <p:cNvSpPr/>
            <p:nvPr/>
          </p:nvSpPr>
          <p:spPr>
            <a:xfrm>
              <a:off x="7955265" y="4477325"/>
              <a:ext cx="194110" cy="170636"/>
            </a:xfrm>
            <a:custGeom>
              <a:avLst/>
              <a:gdLst/>
              <a:ahLst/>
              <a:cxnLst/>
              <a:rect l="l" t="t" r="r" b="b"/>
              <a:pathLst>
                <a:path w="7401" h="6506" extrusionOk="0">
                  <a:moveTo>
                    <a:pt x="7194" y="0"/>
                  </a:moveTo>
                  <a:lnTo>
                    <a:pt x="3561" y="3417"/>
                  </a:lnTo>
                  <a:cubicBezTo>
                    <a:pt x="3474" y="3493"/>
                    <a:pt x="3359" y="3542"/>
                    <a:pt x="3243" y="3542"/>
                  </a:cubicBezTo>
                  <a:lnTo>
                    <a:pt x="3200" y="3542"/>
                  </a:lnTo>
                  <a:cubicBezTo>
                    <a:pt x="2945" y="3542"/>
                    <a:pt x="2743" y="3335"/>
                    <a:pt x="2743" y="3084"/>
                  </a:cubicBezTo>
                  <a:lnTo>
                    <a:pt x="2743" y="2854"/>
                  </a:lnTo>
                  <a:lnTo>
                    <a:pt x="1371" y="2854"/>
                  </a:lnTo>
                  <a:lnTo>
                    <a:pt x="1371" y="3455"/>
                  </a:lnTo>
                  <a:cubicBezTo>
                    <a:pt x="1371" y="3537"/>
                    <a:pt x="1323" y="3619"/>
                    <a:pt x="1246" y="3657"/>
                  </a:cubicBezTo>
                  <a:lnTo>
                    <a:pt x="380" y="4090"/>
                  </a:lnTo>
                  <a:cubicBezTo>
                    <a:pt x="149" y="4206"/>
                    <a:pt x="0" y="4441"/>
                    <a:pt x="0" y="4701"/>
                  </a:cubicBezTo>
                  <a:lnTo>
                    <a:pt x="0" y="6506"/>
                  </a:lnTo>
                  <a:lnTo>
                    <a:pt x="3200" y="6506"/>
                  </a:lnTo>
                  <a:lnTo>
                    <a:pt x="3200" y="5519"/>
                  </a:lnTo>
                  <a:cubicBezTo>
                    <a:pt x="3200" y="5279"/>
                    <a:pt x="3296" y="5043"/>
                    <a:pt x="3464" y="4874"/>
                  </a:cubicBezTo>
                  <a:lnTo>
                    <a:pt x="7237" y="1102"/>
                  </a:lnTo>
                  <a:cubicBezTo>
                    <a:pt x="7352" y="987"/>
                    <a:pt x="7400" y="823"/>
                    <a:pt x="7357" y="664"/>
                  </a:cubicBezTo>
                  <a:lnTo>
                    <a:pt x="7194" y="0"/>
                  </a:ln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2" name="Google Shape;16852;p83"/>
            <p:cNvSpPr/>
            <p:nvPr/>
          </p:nvSpPr>
          <p:spPr>
            <a:xfrm>
              <a:off x="7956262" y="4462428"/>
              <a:ext cx="107559" cy="107795"/>
            </a:xfrm>
            <a:custGeom>
              <a:avLst/>
              <a:gdLst/>
              <a:ahLst/>
              <a:cxnLst/>
              <a:rect l="l" t="t" r="r" b="b"/>
              <a:pathLst>
                <a:path w="4101" h="4110" extrusionOk="0">
                  <a:moveTo>
                    <a:pt x="2050" y="0"/>
                  </a:moveTo>
                  <a:cubicBezTo>
                    <a:pt x="1155" y="0"/>
                    <a:pt x="491" y="717"/>
                    <a:pt x="429" y="1598"/>
                  </a:cubicBezTo>
                  <a:cubicBezTo>
                    <a:pt x="390" y="2060"/>
                    <a:pt x="236" y="2950"/>
                    <a:pt x="44" y="3465"/>
                  </a:cubicBezTo>
                  <a:cubicBezTo>
                    <a:pt x="1" y="3580"/>
                    <a:pt x="53" y="3705"/>
                    <a:pt x="164" y="3754"/>
                  </a:cubicBezTo>
                  <a:cubicBezTo>
                    <a:pt x="544" y="3932"/>
                    <a:pt x="944" y="4047"/>
                    <a:pt x="1357" y="4110"/>
                  </a:cubicBezTo>
                  <a:lnTo>
                    <a:pt x="2748" y="4110"/>
                  </a:lnTo>
                  <a:cubicBezTo>
                    <a:pt x="3162" y="4047"/>
                    <a:pt x="3561" y="3927"/>
                    <a:pt x="3941" y="3754"/>
                  </a:cubicBezTo>
                  <a:cubicBezTo>
                    <a:pt x="4052" y="3705"/>
                    <a:pt x="4100" y="3576"/>
                    <a:pt x="4057" y="3465"/>
                  </a:cubicBezTo>
                  <a:cubicBezTo>
                    <a:pt x="3864" y="2950"/>
                    <a:pt x="3706" y="2060"/>
                    <a:pt x="3677" y="1598"/>
                  </a:cubicBezTo>
                  <a:cubicBezTo>
                    <a:pt x="3609" y="717"/>
                    <a:pt x="2945" y="0"/>
                    <a:pt x="2050"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83"/>
            <p:cNvSpPr/>
            <p:nvPr/>
          </p:nvSpPr>
          <p:spPr>
            <a:xfrm>
              <a:off x="7985295" y="4462428"/>
              <a:ext cx="78630" cy="107795"/>
            </a:xfrm>
            <a:custGeom>
              <a:avLst/>
              <a:gdLst/>
              <a:ahLst/>
              <a:cxnLst/>
              <a:rect l="l" t="t" r="r" b="b"/>
              <a:pathLst>
                <a:path w="2998" h="4110" extrusionOk="0">
                  <a:moveTo>
                    <a:pt x="934" y="0"/>
                  </a:moveTo>
                  <a:cubicBezTo>
                    <a:pt x="246" y="0"/>
                    <a:pt x="0" y="939"/>
                    <a:pt x="592" y="1290"/>
                  </a:cubicBezTo>
                  <a:cubicBezTo>
                    <a:pt x="616" y="1300"/>
                    <a:pt x="635" y="1314"/>
                    <a:pt x="655" y="1324"/>
                  </a:cubicBezTo>
                  <a:lnTo>
                    <a:pt x="1174" y="4110"/>
                  </a:lnTo>
                  <a:lnTo>
                    <a:pt x="1636" y="4110"/>
                  </a:lnTo>
                  <a:cubicBezTo>
                    <a:pt x="2050" y="4047"/>
                    <a:pt x="2454" y="3927"/>
                    <a:pt x="2834" y="3754"/>
                  </a:cubicBezTo>
                  <a:cubicBezTo>
                    <a:pt x="2945" y="3705"/>
                    <a:pt x="2998" y="3580"/>
                    <a:pt x="2955" y="3465"/>
                  </a:cubicBezTo>
                  <a:cubicBezTo>
                    <a:pt x="2757" y="2950"/>
                    <a:pt x="2603" y="2060"/>
                    <a:pt x="2570" y="1598"/>
                  </a:cubicBezTo>
                  <a:cubicBezTo>
                    <a:pt x="2507" y="717"/>
                    <a:pt x="1843" y="0"/>
                    <a:pt x="943"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83"/>
            <p:cNvSpPr/>
            <p:nvPr/>
          </p:nvSpPr>
          <p:spPr>
            <a:xfrm>
              <a:off x="7955265" y="4589894"/>
              <a:ext cx="23998" cy="58068"/>
            </a:xfrm>
            <a:custGeom>
              <a:avLst/>
              <a:gdLst/>
              <a:ahLst/>
              <a:cxnLst/>
              <a:rect l="l" t="t" r="r" b="b"/>
              <a:pathLst>
                <a:path w="915" h="2214" extrusionOk="0">
                  <a:moveTo>
                    <a:pt x="140" y="0"/>
                  </a:moveTo>
                  <a:cubicBezTo>
                    <a:pt x="48" y="116"/>
                    <a:pt x="0" y="260"/>
                    <a:pt x="0" y="409"/>
                  </a:cubicBezTo>
                  <a:lnTo>
                    <a:pt x="0" y="2214"/>
                  </a:lnTo>
                  <a:lnTo>
                    <a:pt x="914" y="2214"/>
                  </a:lnTo>
                  <a:lnTo>
                    <a:pt x="914" y="837"/>
                  </a:lnTo>
                  <a:cubicBezTo>
                    <a:pt x="914" y="698"/>
                    <a:pt x="852" y="568"/>
                    <a:pt x="741" y="481"/>
                  </a:cubicBezTo>
                  <a:lnTo>
                    <a:pt x="140"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83"/>
            <p:cNvSpPr/>
            <p:nvPr/>
          </p:nvSpPr>
          <p:spPr>
            <a:xfrm>
              <a:off x="7991223" y="4546225"/>
              <a:ext cx="35984" cy="41912"/>
            </a:xfrm>
            <a:custGeom>
              <a:avLst/>
              <a:gdLst/>
              <a:ahLst/>
              <a:cxnLst/>
              <a:rect l="l" t="t" r="r" b="b"/>
              <a:pathLst>
                <a:path w="1372" h="1598" extrusionOk="0">
                  <a:moveTo>
                    <a:pt x="0" y="0"/>
                  </a:moveTo>
                  <a:lnTo>
                    <a:pt x="0" y="915"/>
                  </a:lnTo>
                  <a:cubicBezTo>
                    <a:pt x="0" y="1290"/>
                    <a:pt x="308" y="1598"/>
                    <a:pt x="684" y="1598"/>
                  </a:cubicBezTo>
                  <a:cubicBezTo>
                    <a:pt x="1064" y="1598"/>
                    <a:pt x="1372" y="1290"/>
                    <a:pt x="1372" y="915"/>
                  </a:cubicBezTo>
                  <a:lnTo>
                    <a:pt x="137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83"/>
            <p:cNvSpPr/>
            <p:nvPr/>
          </p:nvSpPr>
          <p:spPr>
            <a:xfrm>
              <a:off x="7973546" y="4499383"/>
              <a:ext cx="71575" cy="58855"/>
            </a:xfrm>
            <a:custGeom>
              <a:avLst/>
              <a:gdLst/>
              <a:ahLst/>
              <a:cxnLst/>
              <a:rect l="l" t="t" r="r" b="b"/>
              <a:pathLst>
                <a:path w="2729" h="2244" extrusionOk="0">
                  <a:moveTo>
                    <a:pt x="1043" y="0"/>
                  </a:moveTo>
                  <a:cubicBezTo>
                    <a:pt x="958" y="0"/>
                    <a:pt x="874" y="51"/>
                    <a:pt x="838" y="131"/>
                  </a:cubicBezTo>
                  <a:cubicBezTo>
                    <a:pt x="761" y="285"/>
                    <a:pt x="655" y="429"/>
                    <a:pt x="525" y="545"/>
                  </a:cubicBezTo>
                  <a:cubicBezTo>
                    <a:pt x="477" y="588"/>
                    <a:pt x="424" y="632"/>
                    <a:pt x="366" y="670"/>
                  </a:cubicBezTo>
                  <a:cubicBezTo>
                    <a:pt x="92" y="858"/>
                    <a:pt x="1" y="1223"/>
                    <a:pt x="150" y="1522"/>
                  </a:cubicBezTo>
                  <a:cubicBezTo>
                    <a:pt x="390" y="1964"/>
                    <a:pt x="852" y="2243"/>
                    <a:pt x="1358" y="2243"/>
                  </a:cubicBezTo>
                  <a:cubicBezTo>
                    <a:pt x="2075" y="2243"/>
                    <a:pt x="2666" y="1695"/>
                    <a:pt x="2724" y="983"/>
                  </a:cubicBezTo>
                  <a:cubicBezTo>
                    <a:pt x="2729" y="911"/>
                    <a:pt x="2700" y="843"/>
                    <a:pt x="2647" y="800"/>
                  </a:cubicBezTo>
                  <a:cubicBezTo>
                    <a:pt x="2195" y="425"/>
                    <a:pt x="1666" y="150"/>
                    <a:pt x="1093" y="6"/>
                  </a:cubicBezTo>
                  <a:cubicBezTo>
                    <a:pt x="1077" y="2"/>
                    <a:pt x="1060" y="0"/>
                    <a:pt x="1043"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83"/>
            <p:cNvSpPr/>
            <p:nvPr/>
          </p:nvSpPr>
          <p:spPr>
            <a:xfrm>
              <a:off x="7973546" y="4499251"/>
              <a:ext cx="71470" cy="58356"/>
            </a:xfrm>
            <a:custGeom>
              <a:avLst/>
              <a:gdLst/>
              <a:ahLst/>
              <a:cxnLst/>
              <a:rect l="l" t="t" r="r" b="b"/>
              <a:pathLst>
                <a:path w="2725" h="2225" extrusionOk="0">
                  <a:moveTo>
                    <a:pt x="1042" y="0"/>
                  </a:moveTo>
                  <a:cubicBezTo>
                    <a:pt x="954" y="0"/>
                    <a:pt x="874" y="51"/>
                    <a:pt x="838" y="131"/>
                  </a:cubicBezTo>
                  <a:cubicBezTo>
                    <a:pt x="780" y="242"/>
                    <a:pt x="713" y="348"/>
                    <a:pt x="626" y="439"/>
                  </a:cubicBezTo>
                  <a:cubicBezTo>
                    <a:pt x="597" y="473"/>
                    <a:pt x="559" y="511"/>
                    <a:pt x="525" y="545"/>
                  </a:cubicBezTo>
                  <a:cubicBezTo>
                    <a:pt x="477" y="588"/>
                    <a:pt x="424" y="627"/>
                    <a:pt x="371" y="665"/>
                  </a:cubicBezTo>
                  <a:cubicBezTo>
                    <a:pt x="58" y="872"/>
                    <a:pt x="1" y="1296"/>
                    <a:pt x="198" y="1609"/>
                  </a:cubicBezTo>
                  <a:cubicBezTo>
                    <a:pt x="410" y="1941"/>
                    <a:pt x="756" y="2167"/>
                    <a:pt x="1151" y="2224"/>
                  </a:cubicBezTo>
                  <a:cubicBezTo>
                    <a:pt x="876" y="2042"/>
                    <a:pt x="670" y="1787"/>
                    <a:pt x="670" y="1334"/>
                  </a:cubicBezTo>
                  <a:lnTo>
                    <a:pt x="670" y="1156"/>
                  </a:lnTo>
                  <a:cubicBezTo>
                    <a:pt x="722" y="1118"/>
                    <a:pt x="775" y="1079"/>
                    <a:pt x="828" y="1031"/>
                  </a:cubicBezTo>
                  <a:cubicBezTo>
                    <a:pt x="953" y="920"/>
                    <a:pt x="1064" y="791"/>
                    <a:pt x="1156" y="646"/>
                  </a:cubicBezTo>
                  <a:cubicBezTo>
                    <a:pt x="1589" y="781"/>
                    <a:pt x="1993" y="1002"/>
                    <a:pt x="2344" y="1296"/>
                  </a:cubicBezTo>
                  <a:cubicBezTo>
                    <a:pt x="2387" y="1334"/>
                    <a:pt x="2450" y="1387"/>
                    <a:pt x="2575" y="1503"/>
                  </a:cubicBezTo>
                  <a:cubicBezTo>
                    <a:pt x="2657" y="1378"/>
                    <a:pt x="2710" y="1127"/>
                    <a:pt x="2724" y="983"/>
                  </a:cubicBezTo>
                  <a:cubicBezTo>
                    <a:pt x="2724" y="916"/>
                    <a:pt x="2695" y="848"/>
                    <a:pt x="2647" y="805"/>
                  </a:cubicBezTo>
                  <a:cubicBezTo>
                    <a:pt x="2195" y="425"/>
                    <a:pt x="1666" y="155"/>
                    <a:pt x="1093" y="6"/>
                  </a:cubicBezTo>
                  <a:cubicBezTo>
                    <a:pt x="1076" y="2"/>
                    <a:pt x="1059" y="0"/>
                    <a:pt x="104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83"/>
            <p:cNvSpPr/>
            <p:nvPr/>
          </p:nvSpPr>
          <p:spPr>
            <a:xfrm>
              <a:off x="8122203" y="4477325"/>
              <a:ext cx="27041" cy="35984"/>
            </a:xfrm>
            <a:custGeom>
              <a:avLst/>
              <a:gdLst/>
              <a:ahLst/>
              <a:cxnLst/>
              <a:rect l="l" t="t" r="r" b="b"/>
              <a:pathLst>
                <a:path w="1031" h="1372" extrusionOk="0">
                  <a:moveTo>
                    <a:pt x="829" y="0"/>
                  </a:moveTo>
                  <a:lnTo>
                    <a:pt x="1" y="775"/>
                  </a:lnTo>
                  <a:lnTo>
                    <a:pt x="598" y="1372"/>
                  </a:lnTo>
                  <a:lnTo>
                    <a:pt x="872" y="1097"/>
                  </a:lnTo>
                  <a:cubicBezTo>
                    <a:pt x="987" y="982"/>
                    <a:pt x="1031" y="818"/>
                    <a:pt x="992" y="664"/>
                  </a:cubicBezTo>
                  <a:lnTo>
                    <a:pt x="829"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83"/>
            <p:cNvSpPr/>
            <p:nvPr/>
          </p:nvSpPr>
          <p:spPr>
            <a:xfrm>
              <a:off x="7973677" y="4607938"/>
              <a:ext cx="11120" cy="45715"/>
            </a:xfrm>
            <a:custGeom>
              <a:avLst/>
              <a:gdLst/>
              <a:ahLst/>
              <a:cxnLst/>
              <a:rect l="l" t="t" r="r" b="b"/>
              <a:pathLst>
                <a:path w="424" h="1743" extrusionOk="0">
                  <a:moveTo>
                    <a:pt x="204" y="0"/>
                  </a:moveTo>
                  <a:cubicBezTo>
                    <a:pt x="88" y="0"/>
                    <a:pt x="1" y="95"/>
                    <a:pt x="1" y="212"/>
                  </a:cubicBezTo>
                  <a:lnTo>
                    <a:pt x="1" y="1526"/>
                  </a:lnTo>
                  <a:cubicBezTo>
                    <a:pt x="1" y="1670"/>
                    <a:pt x="106" y="1742"/>
                    <a:pt x="212" y="1742"/>
                  </a:cubicBezTo>
                  <a:cubicBezTo>
                    <a:pt x="318" y="1742"/>
                    <a:pt x="424" y="1670"/>
                    <a:pt x="424" y="1526"/>
                  </a:cubicBezTo>
                  <a:lnTo>
                    <a:pt x="424" y="212"/>
                  </a:lnTo>
                  <a:cubicBezTo>
                    <a:pt x="424" y="92"/>
                    <a:pt x="333" y="0"/>
                    <a:pt x="212" y="0"/>
                  </a:cubicBezTo>
                  <a:cubicBezTo>
                    <a:pt x="209" y="0"/>
                    <a:pt x="2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83"/>
            <p:cNvSpPr/>
            <p:nvPr/>
          </p:nvSpPr>
          <p:spPr>
            <a:xfrm>
              <a:off x="7949705" y="4456737"/>
              <a:ext cx="206489" cy="196942"/>
            </a:xfrm>
            <a:custGeom>
              <a:avLst/>
              <a:gdLst/>
              <a:ahLst/>
              <a:cxnLst/>
              <a:rect l="l" t="t" r="r" b="b"/>
              <a:pathLst>
                <a:path w="7873" h="7509" extrusionOk="0">
                  <a:moveTo>
                    <a:pt x="7285" y="1175"/>
                  </a:moveTo>
                  <a:lnTo>
                    <a:pt x="7362" y="1497"/>
                  </a:lnTo>
                  <a:cubicBezTo>
                    <a:pt x="7386" y="1579"/>
                    <a:pt x="7362" y="1671"/>
                    <a:pt x="7300" y="1728"/>
                  </a:cubicBezTo>
                  <a:lnTo>
                    <a:pt x="7179" y="1849"/>
                  </a:lnTo>
                  <a:lnTo>
                    <a:pt x="6886" y="1555"/>
                  </a:lnTo>
                  <a:lnTo>
                    <a:pt x="7285" y="1175"/>
                  </a:lnTo>
                  <a:close/>
                  <a:moveTo>
                    <a:pt x="2269" y="426"/>
                  </a:moveTo>
                  <a:cubicBezTo>
                    <a:pt x="2615" y="426"/>
                    <a:pt x="2962" y="561"/>
                    <a:pt x="3224" y="833"/>
                  </a:cubicBezTo>
                  <a:cubicBezTo>
                    <a:pt x="3479" y="1103"/>
                    <a:pt x="3633" y="1454"/>
                    <a:pt x="3652" y="1825"/>
                  </a:cubicBezTo>
                  <a:cubicBezTo>
                    <a:pt x="3662" y="1959"/>
                    <a:pt x="3686" y="2137"/>
                    <a:pt x="3715" y="2335"/>
                  </a:cubicBezTo>
                  <a:cubicBezTo>
                    <a:pt x="3484" y="1945"/>
                    <a:pt x="3113" y="1656"/>
                    <a:pt x="2618" y="1497"/>
                  </a:cubicBezTo>
                  <a:cubicBezTo>
                    <a:pt x="2358" y="1416"/>
                    <a:pt x="2084" y="1372"/>
                    <a:pt x="1805" y="1367"/>
                  </a:cubicBezTo>
                  <a:cubicBezTo>
                    <a:pt x="1752" y="1372"/>
                    <a:pt x="1699" y="1396"/>
                    <a:pt x="1660" y="1435"/>
                  </a:cubicBezTo>
                  <a:lnTo>
                    <a:pt x="1275" y="1834"/>
                  </a:lnTo>
                  <a:cubicBezTo>
                    <a:pt x="1121" y="1989"/>
                    <a:pt x="1265" y="2200"/>
                    <a:pt x="1429" y="2200"/>
                  </a:cubicBezTo>
                  <a:cubicBezTo>
                    <a:pt x="1480" y="2200"/>
                    <a:pt x="1532" y="2180"/>
                    <a:pt x="1579" y="2132"/>
                  </a:cubicBezTo>
                  <a:lnTo>
                    <a:pt x="1901" y="1796"/>
                  </a:lnTo>
                  <a:cubicBezTo>
                    <a:pt x="2175" y="1810"/>
                    <a:pt x="3065" y="1916"/>
                    <a:pt x="3412" y="2676"/>
                  </a:cubicBezTo>
                  <a:cubicBezTo>
                    <a:pt x="3325" y="3242"/>
                    <a:pt x="2836" y="3657"/>
                    <a:pt x="2268" y="3657"/>
                  </a:cubicBezTo>
                  <a:cubicBezTo>
                    <a:pt x="2237" y="3657"/>
                    <a:pt x="2206" y="3655"/>
                    <a:pt x="2175" y="3653"/>
                  </a:cubicBezTo>
                  <a:cubicBezTo>
                    <a:pt x="1574" y="3605"/>
                    <a:pt x="1107" y="3100"/>
                    <a:pt x="1112" y="2493"/>
                  </a:cubicBezTo>
                  <a:cubicBezTo>
                    <a:pt x="1112" y="2373"/>
                    <a:pt x="1012" y="2279"/>
                    <a:pt x="897" y="2279"/>
                  </a:cubicBezTo>
                  <a:cubicBezTo>
                    <a:pt x="875" y="2279"/>
                    <a:pt x="851" y="2283"/>
                    <a:pt x="828" y="2291"/>
                  </a:cubicBezTo>
                  <a:cubicBezTo>
                    <a:pt x="857" y="2113"/>
                    <a:pt x="876" y="1950"/>
                    <a:pt x="886" y="1825"/>
                  </a:cubicBezTo>
                  <a:cubicBezTo>
                    <a:pt x="905" y="1454"/>
                    <a:pt x="1059" y="1103"/>
                    <a:pt x="1314" y="833"/>
                  </a:cubicBezTo>
                  <a:cubicBezTo>
                    <a:pt x="1576" y="561"/>
                    <a:pt x="1923" y="426"/>
                    <a:pt x="2269" y="426"/>
                  </a:cubicBezTo>
                  <a:close/>
                  <a:moveTo>
                    <a:pt x="732" y="2869"/>
                  </a:moveTo>
                  <a:cubicBezTo>
                    <a:pt x="823" y="3249"/>
                    <a:pt x="1049" y="3576"/>
                    <a:pt x="1372" y="3797"/>
                  </a:cubicBezTo>
                  <a:lnTo>
                    <a:pt x="1372" y="4033"/>
                  </a:lnTo>
                  <a:cubicBezTo>
                    <a:pt x="1068" y="3985"/>
                    <a:pt x="775" y="3898"/>
                    <a:pt x="501" y="3778"/>
                  </a:cubicBezTo>
                  <a:cubicBezTo>
                    <a:pt x="486" y="3773"/>
                    <a:pt x="491" y="3759"/>
                    <a:pt x="491" y="3759"/>
                  </a:cubicBezTo>
                  <a:lnTo>
                    <a:pt x="491" y="3754"/>
                  </a:lnTo>
                  <a:cubicBezTo>
                    <a:pt x="592" y="3465"/>
                    <a:pt x="674" y="3172"/>
                    <a:pt x="732" y="2869"/>
                  </a:cubicBezTo>
                  <a:close/>
                  <a:moveTo>
                    <a:pt x="3811" y="2873"/>
                  </a:moveTo>
                  <a:cubicBezTo>
                    <a:pt x="3859" y="3143"/>
                    <a:pt x="3931" y="3412"/>
                    <a:pt x="4018" y="3677"/>
                  </a:cubicBezTo>
                  <a:lnTo>
                    <a:pt x="3624" y="4043"/>
                  </a:lnTo>
                  <a:cubicBezTo>
                    <a:pt x="3580" y="4086"/>
                    <a:pt x="3518" y="4110"/>
                    <a:pt x="3455" y="4110"/>
                  </a:cubicBezTo>
                  <a:lnTo>
                    <a:pt x="3412" y="4110"/>
                  </a:lnTo>
                  <a:cubicBezTo>
                    <a:pt x="3277" y="4110"/>
                    <a:pt x="3171" y="3999"/>
                    <a:pt x="3171" y="3869"/>
                  </a:cubicBezTo>
                  <a:lnTo>
                    <a:pt x="3171" y="3802"/>
                  </a:lnTo>
                  <a:cubicBezTo>
                    <a:pt x="3489" y="3581"/>
                    <a:pt x="3720" y="3249"/>
                    <a:pt x="3811" y="2873"/>
                  </a:cubicBezTo>
                  <a:close/>
                  <a:moveTo>
                    <a:pt x="2753" y="4004"/>
                  </a:moveTo>
                  <a:cubicBezTo>
                    <a:pt x="2777" y="4120"/>
                    <a:pt x="2834" y="4230"/>
                    <a:pt x="2916" y="4317"/>
                  </a:cubicBezTo>
                  <a:lnTo>
                    <a:pt x="2594" y="4635"/>
                  </a:lnTo>
                  <a:cubicBezTo>
                    <a:pt x="2502" y="4721"/>
                    <a:pt x="2386" y="4764"/>
                    <a:pt x="2269" y="4764"/>
                  </a:cubicBezTo>
                  <a:cubicBezTo>
                    <a:pt x="2152" y="4764"/>
                    <a:pt x="2036" y="4721"/>
                    <a:pt x="1944" y="4635"/>
                  </a:cubicBezTo>
                  <a:lnTo>
                    <a:pt x="1747" y="4442"/>
                  </a:lnTo>
                  <a:cubicBezTo>
                    <a:pt x="1781" y="4380"/>
                    <a:pt x="1795" y="4307"/>
                    <a:pt x="1795" y="4235"/>
                  </a:cubicBezTo>
                  <a:lnTo>
                    <a:pt x="1795" y="4009"/>
                  </a:lnTo>
                  <a:cubicBezTo>
                    <a:pt x="1950" y="4057"/>
                    <a:pt x="2109" y="4081"/>
                    <a:pt x="2268" y="4081"/>
                  </a:cubicBezTo>
                  <a:cubicBezTo>
                    <a:pt x="2431" y="4081"/>
                    <a:pt x="2594" y="4055"/>
                    <a:pt x="2753" y="4004"/>
                  </a:cubicBezTo>
                  <a:close/>
                  <a:moveTo>
                    <a:pt x="2267" y="1"/>
                  </a:moveTo>
                  <a:cubicBezTo>
                    <a:pt x="1309" y="1"/>
                    <a:pt x="530" y="771"/>
                    <a:pt x="457" y="1796"/>
                  </a:cubicBezTo>
                  <a:cubicBezTo>
                    <a:pt x="429" y="2219"/>
                    <a:pt x="279" y="3100"/>
                    <a:pt x="92" y="3605"/>
                  </a:cubicBezTo>
                  <a:cubicBezTo>
                    <a:pt x="10" y="3821"/>
                    <a:pt x="111" y="4067"/>
                    <a:pt x="323" y="4163"/>
                  </a:cubicBezTo>
                  <a:cubicBezTo>
                    <a:pt x="554" y="4269"/>
                    <a:pt x="799" y="4351"/>
                    <a:pt x="1049" y="4404"/>
                  </a:cubicBezTo>
                  <a:lnTo>
                    <a:pt x="496" y="4683"/>
                  </a:lnTo>
                  <a:cubicBezTo>
                    <a:pt x="193" y="4832"/>
                    <a:pt x="0" y="5145"/>
                    <a:pt x="0" y="5486"/>
                  </a:cubicBezTo>
                  <a:lnTo>
                    <a:pt x="0" y="7291"/>
                  </a:lnTo>
                  <a:cubicBezTo>
                    <a:pt x="0" y="7433"/>
                    <a:pt x="107" y="7504"/>
                    <a:pt x="214" y="7504"/>
                  </a:cubicBezTo>
                  <a:cubicBezTo>
                    <a:pt x="321" y="7504"/>
                    <a:pt x="429" y="7433"/>
                    <a:pt x="429" y="7291"/>
                  </a:cubicBezTo>
                  <a:lnTo>
                    <a:pt x="429" y="5486"/>
                  </a:lnTo>
                  <a:cubicBezTo>
                    <a:pt x="429" y="5308"/>
                    <a:pt x="530" y="5145"/>
                    <a:pt x="688" y="5063"/>
                  </a:cubicBezTo>
                  <a:lnTo>
                    <a:pt x="1401" y="4707"/>
                  </a:lnTo>
                  <a:lnTo>
                    <a:pt x="1651" y="4943"/>
                  </a:lnTo>
                  <a:cubicBezTo>
                    <a:pt x="1824" y="5109"/>
                    <a:pt x="2046" y="5192"/>
                    <a:pt x="2269" y="5192"/>
                  </a:cubicBezTo>
                  <a:cubicBezTo>
                    <a:pt x="2492" y="5192"/>
                    <a:pt x="2714" y="5109"/>
                    <a:pt x="2887" y="4943"/>
                  </a:cubicBezTo>
                  <a:lnTo>
                    <a:pt x="3316" y="4529"/>
                  </a:lnTo>
                  <a:cubicBezTo>
                    <a:pt x="3344" y="4534"/>
                    <a:pt x="3378" y="4538"/>
                    <a:pt x="3412" y="4538"/>
                  </a:cubicBezTo>
                  <a:lnTo>
                    <a:pt x="3455" y="4538"/>
                  </a:lnTo>
                  <a:cubicBezTo>
                    <a:pt x="3628" y="4538"/>
                    <a:pt x="3792" y="4471"/>
                    <a:pt x="3917" y="4355"/>
                  </a:cubicBezTo>
                  <a:lnTo>
                    <a:pt x="6573" y="1849"/>
                  </a:lnTo>
                  <a:lnTo>
                    <a:pt x="6871" y="2152"/>
                  </a:lnTo>
                  <a:lnTo>
                    <a:pt x="3522" y="5501"/>
                  </a:lnTo>
                  <a:cubicBezTo>
                    <a:pt x="3311" y="5712"/>
                    <a:pt x="3190" y="6001"/>
                    <a:pt x="3195" y="6304"/>
                  </a:cubicBezTo>
                  <a:lnTo>
                    <a:pt x="3195" y="7295"/>
                  </a:lnTo>
                  <a:cubicBezTo>
                    <a:pt x="3195" y="7437"/>
                    <a:pt x="3301" y="7508"/>
                    <a:pt x="3407" y="7508"/>
                  </a:cubicBezTo>
                  <a:cubicBezTo>
                    <a:pt x="3513" y="7508"/>
                    <a:pt x="3619" y="7437"/>
                    <a:pt x="3619" y="7295"/>
                  </a:cubicBezTo>
                  <a:lnTo>
                    <a:pt x="3619" y="6304"/>
                  </a:lnTo>
                  <a:cubicBezTo>
                    <a:pt x="3619" y="6117"/>
                    <a:pt x="3691" y="5939"/>
                    <a:pt x="3826" y="5809"/>
                  </a:cubicBezTo>
                  <a:lnTo>
                    <a:pt x="7603" y="2036"/>
                  </a:lnTo>
                  <a:cubicBezTo>
                    <a:pt x="7766" y="1868"/>
                    <a:pt x="7834" y="1627"/>
                    <a:pt x="7776" y="1396"/>
                  </a:cubicBezTo>
                  <a:lnTo>
                    <a:pt x="7641" y="848"/>
                  </a:lnTo>
                  <a:lnTo>
                    <a:pt x="7781" y="713"/>
                  </a:lnTo>
                  <a:cubicBezTo>
                    <a:pt x="7867" y="631"/>
                    <a:pt x="7872" y="496"/>
                    <a:pt x="7791" y="410"/>
                  </a:cubicBezTo>
                  <a:cubicBezTo>
                    <a:pt x="7748" y="365"/>
                    <a:pt x="7691" y="342"/>
                    <a:pt x="7634" y="342"/>
                  </a:cubicBezTo>
                  <a:cubicBezTo>
                    <a:pt x="7581" y="342"/>
                    <a:pt x="7529" y="361"/>
                    <a:pt x="7487" y="400"/>
                  </a:cubicBezTo>
                  <a:lnTo>
                    <a:pt x="4360" y="3350"/>
                  </a:lnTo>
                  <a:cubicBezTo>
                    <a:pt x="4220" y="2840"/>
                    <a:pt x="4129" y="2320"/>
                    <a:pt x="4081" y="1796"/>
                  </a:cubicBezTo>
                  <a:cubicBezTo>
                    <a:pt x="4008" y="776"/>
                    <a:pt x="3229" y="1"/>
                    <a:pt x="2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83"/>
            <p:cNvSpPr/>
            <p:nvPr/>
          </p:nvSpPr>
          <p:spPr>
            <a:xfrm>
              <a:off x="8105417" y="4313010"/>
              <a:ext cx="226815" cy="190831"/>
            </a:xfrm>
            <a:custGeom>
              <a:avLst/>
              <a:gdLst/>
              <a:ahLst/>
              <a:cxnLst/>
              <a:rect l="l" t="t" r="r" b="b"/>
              <a:pathLst>
                <a:path w="8648" h="7276" extrusionOk="0">
                  <a:moveTo>
                    <a:pt x="670" y="0"/>
                  </a:moveTo>
                  <a:cubicBezTo>
                    <a:pt x="299" y="0"/>
                    <a:pt x="1" y="303"/>
                    <a:pt x="1" y="674"/>
                  </a:cubicBezTo>
                  <a:lnTo>
                    <a:pt x="1" y="6207"/>
                  </a:lnTo>
                  <a:cubicBezTo>
                    <a:pt x="1" y="6352"/>
                    <a:pt x="107" y="6424"/>
                    <a:pt x="213" y="6424"/>
                  </a:cubicBezTo>
                  <a:cubicBezTo>
                    <a:pt x="319" y="6424"/>
                    <a:pt x="424" y="6352"/>
                    <a:pt x="424" y="6207"/>
                  </a:cubicBezTo>
                  <a:lnTo>
                    <a:pt x="424" y="674"/>
                  </a:lnTo>
                  <a:cubicBezTo>
                    <a:pt x="424" y="539"/>
                    <a:pt x="535" y="433"/>
                    <a:pt x="665" y="433"/>
                  </a:cubicBezTo>
                  <a:lnTo>
                    <a:pt x="7974" y="433"/>
                  </a:lnTo>
                  <a:cubicBezTo>
                    <a:pt x="8104" y="433"/>
                    <a:pt x="8215" y="539"/>
                    <a:pt x="8215" y="674"/>
                  </a:cubicBezTo>
                  <a:lnTo>
                    <a:pt x="8215" y="6607"/>
                  </a:lnTo>
                  <a:cubicBezTo>
                    <a:pt x="8215" y="6742"/>
                    <a:pt x="8104" y="6847"/>
                    <a:pt x="7974" y="6847"/>
                  </a:cubicBezTo>
                  <a:lnTo>
                    <a:pt x="2580" y="6847"/>
                  </a:lnTo>
                  <a:cubicBezTo>
                    <a:pt x="2296" y="6847"/>
                    <a:pt x="2296" y="7276"/>
                    <a:pt x="2580" y="7276"/>
                  </a:cubicBezTo>
                  <a:lnTo>
                    <a:pt x="7974" y="7276"/>
                  </a:lnTo>
                  <a:cubicBezTo>
                    <a:pt x="8345" y="7276"/>
                    <a:pt x="8643" y="6977"/>
                    <a:pt x="8648" y="6607"/>
                  </a:cubicBezTo>
                  <a:lnTo>
                    <a:pt x="8648" y="669"/>
                  </a:lnTo>
                  <a:cubicBezTo>
                    <a:pt x="8643" y="299"/>
                    <a:pt x="8345" y="0"/>
                    <a:pt x="79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83"/>
            <p:cNvSpPr/>
            <p:nvPr/>
          </p:nvSpPr>
          <p:spPr>
            <a:xfrm>
              <a:off x="8153256" y="4336457"/>
              <a:ext cx="140081" cy="131583"/>
            </a:xfrm>
            <a:custGeom>
              <a:avLst/>
              <a:gdLst/>
              <a:ahLst/>
              <a:cxnLst/>
              <a:rect l="l" t="t" r="r" b="b"/>
              <a:pathLst>
                <a:path w="5341" h="5017" extrusionOk="0">
                  <a:moveTo>
                    <a:pt x="2497" y="903"/>
                  </a:moveTo>
                  <a:cubicBezTo>
                    <a:pt x="2900" y="903"/>
                    <a:pt x="3304" y="1035"/>
                    <a:pt x="3638" y="1300"/>
                  </a:cubicBezTo>
                  <a:lnTo>
                    <a:pt x="2349" y="2595"/>
                  </a:lnTo>
                  <a:cubicBezTo>
                    <a:pt x="2217" y="2753"/>
                    <a:pt x="2353" y="2949"/>
                    <a:pt x="2515" y="2949"/>
                  </a:cubicBezTo>
                  <a:cubicBezTo>
                    <a:pt x="2560" y="2949"/>
                    <a:pt x="2608" y="2934"/>
                    <a:pt x="2652" y="2898"/>
                  </a:cubicBezTo>
                  <a:lnTo>
                    <a:pt x="3287" y="2258"/>
                  </a:lnTo>
                  <a:cubicBezTo>
                    <a:pt x="3378" y="2402"/>
                    <a:pt x="3427" y="2571"/>
                    <a:pt x="3427" y="2744"/>
                  </a:cubicBezTo>
                  <a:cubicBezTo>
                    <a:pt x="3427" y="3303"/>
                    <a:pt x="2969" y="3674"/>
                    <a:pt x="2493" y="3674"/>
                  </a:cubicBezTo>
                  <a:cubicBezTo>
                    <a:pt x="2265" y="3674"/>
                    <a:pt x="2032" y="3589"/>
                    <a:pt x="1844" y="3398"/>
                  </a:cubicBezTo>
                  <a:cubicBezTo>
                    <a:pt x="1256" y="2816"/>
                    <a:pt x="1670" y="1815"/>
                    <a:pt x="2498" y="1815"/>
                  </a:cubicBezTo>
                  <a:cubicBezTo>
                    <a:pt x="2782" y="1815"/>
                    <a:pt x="2782" y="1387"/>
                    <a:pt x="2498" y="1387"/>
                  </a:cubicBezTo>
                  <a:cubicBezTo>
                    <a:pt x="1872" y="1387"/>
                    <a:pt x="1329" y="1820"/>
                    <a:pt x="1180" y="2426"/>
                  </a:cubicBezTo>
                  <a:cubicBezTo>
                    <a:pt x="1035" y="3037"/>
                    <a:pt x="1324" y="3668"/>
                    <a:pt x="1882" y="3952"/>
                  </a:cubicBezTo>
                  <a:cubicBezTo>
                    <a:pt x="2078" y="4051"/>
                    <a:pt x="2288" y="4099"/>
                    <a:pt x="2496" y="4099"/>
                  </a:cubicBezTo>
                  <a:cubicBezTo>
                    <a:pt x="2883" y="4099"/>
                    <a:pt x="3262" y="3934"/>
                    <a:pt x="3528" y="3625"/>
                  </a:cubicBezTo>
                  <a:cubicBezTo>
                    <a:pt x="3937" y="3148"/>
                    <a:pt x="3966" y="2455"/>
                    <a:pt x="3595" y="1950"/>
                  </a:cubicBezTo>
                  <a:lnTo>
                    <a:pt x="3941" y="1604"/>
                  </a:lnTo>
                  <a:cubicBezTo>
                    <a:pt x="4201" y="1925"/>
                    <a:pt x="4340" y="2329"/>
                    <a:pt x="4341" y="2746"/>
                  </a:cubicBezTo>
                  <a:lnTo>
                    <a:pt x="4341" y="2746"/>
                  </a:lnTo>
                  <a:cubicBezTo>
                    <a:pt x="4340" y="3607"/>
                    <a:pt x="3748" y="4351"/>
                    <a:pt x="2912" y="4548"/>
                  </a:cubicBezTo>
                  <a:cubicBezTo>
                    <a:pt x="2773" y="4580"/>
                    <a:pt x="2635" y="4595"/>
                    <a:pt x="2498" y="4595"/>
                  </a:cubicBezTo>
                  <a:cubicBezTo>
                    <a:pt x="1801" y="4595"/>
                    <a:pt x="1152" y="4200"/>
                    <a:pt x="838" y="3552"/>
                  </a:cubicBezTo>
                  <a:cubicBezTo>
                    <a:pt x="458" y="2778"/>
                    <a:pt x="669" y="1849"/>
                    <a:pt x="1338" y="1310"/>
                  </a:cubicBezTo>
                  <a:cubicBezTo>
                    <a:pt x="1677" y="1039"/>
                    <a:pt x="2087" y="903"/>
                    <a:pt x="2497" y="903"/>
                  </a:cubicBezTo>
                  <a:close/>
                  <a:moveTo>
                    <a:pt x="5020" y="0"/>
                  </a:moveTo>
                  <a:cubicBezTo>
                    <a:pt x="4965" y="0"/>
                    <a:pt x="4908" y="25"/>
                    <a:pt x="4860" y="83"/>
                  </a:cubicBezTo>
                  <a:lnTo>
                    <a:pt x="4538" y="405"/>
                  </a:lnTo>
                  <a:lnTo>
                    <a:pt x="4538" y="232"/>
                  </a:lnTo>
                  <a:cubicBezTo>
                    <a:pt x="4538" y="117"/>
                    <a:pt x="4442" y="21"/>
                    <a:pt x="4326" y="21"/>
                  </a:cubicBezTo>
                  <a:cubicBezTo>
                    <a:pt x="4206" y="21"/>
                    <a:pt x="4110" y="117"/>
                    <a:pt x="4110" y="232"/>
                  </a:cubicBezTo>
                  <a:lnTo>
                    <a:pt x="4110" y="829"/>
                  </a:lnTo>
                  <a:lnTo>
                    <a:pt x="3941" y="997"/>
                  </a:lnTo>
                  <a:cubicBezTo>
                    <a:pt x="3520" y="647"/>
                    <a:pt x="3007" y="476"/>
                    <a:pt x="2497" y="476"/>
                  </a:cubicBezTo>
                  <a:cubicBezTo>
                    <a:pt x="1878" y="476"/>
                    <a:pt x="1262" y="728"/>
                    <a:pt x="814" y="1219"/>
                  </a:cubicBezTo>
                  <a:cubicBezTo>
                    <a:pt x="1" y="2114"/>
                    <a:pt x="34" y="3495"/>
                    <a:pt x="891" y="4351"/>
                  </a:cubicBezTo>
                  <a:cubicBezTo>
                    <a:pt x="1333" y="4794"/>
                    <a:pt x="1916" y="5016"/>
                    <a:pt x="2499" y="5016"/>
                  </a:cubicBezTo>
                  <a:cubicBezTo>
                    <a:pt x="3044" y="5016"/>
                    <a:pt x="3591" y="4821"/>
                    <a:pt x="4023" y="4428"/>
                  </a:cubicBezTo>
                  <a:cubicBezTo>
                    <a:pt x="4923" y="3610"/>
                    <a:pt x="5019" y="2234"/>
                    <a:pt x="4245" y="1300"/>
                  </a:cubicBezTo>
                  <a:lnTo>
                    <a:pt x="4413" y="1132"/>
                  </a:lnTo>
                  <a:lnTo>
                    <a:pt x="5010" y="1132"/>
                  </a:lnTo>
                  <a:cubicBezTo>
                    <a:pt x="5294" y="1132"/>
                    <a:pt x="5294" y="704"/>
                    <a:pt x="5010" y="704"/>
                  </a:cubicBezTo>
                  <a:lnTo>
                    <a:pt x="4841" y="704"/>
                  </a:lnTo>
                  <a:lnTo>
                    <a:pt x="5159" y="386"/>
                  </a:lnTo>
                  <a:cubicBezTo>
                    <a:pt x="5341" y="233"/>
                    <a:pt x="5190" y="0"/>
                    <a:pt x="5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3" name="Google Shape;16863;p83"/>
          <p:cNvGrpSpPr/>
          <p:nvPr/>
        </p:nvGrpSpPr>
        <p:grpSpPr>
          <a:xfrm>
            <a:off x="4884418" y="1795001"/>
            <a:ext cx="404008" cy="365664"/>
            <a:chOff x="4884418" y="1979576"/>
            <a:chExt cx="404008" cy="365664"/>
          </a:xfrm>
        </p:grpSpPr>
        <p:sp>
          <p:nvSpPr>
            <p:cNvPr id="16864" name="Google Shape;16864;p83"/>
            <p:cNvSpPr/>
            <p:nvPr/>
          </p:nvSpPr>
          <p:spPr>
            <a:xfrm>
              <a:off x="4909413" y="1985136"/>
              <a:ext cx="354517" cy="354517"/>
            </a:xfrm>
            <a:custGeom>
              <a:avLst/>
              <a:gdLst/>
              <a:ahLst/>
              <a:cxnLst/>
              <a:rect l="l" t="t" r="r" b="b"/>
              <a:pathLst>
                <a:path w="13517" h="13517" extrusionOk="0">
                  <a:moveTo>
                    <a:pt x="6761" y="0"/>
                  </a:moveTo>
                  <a:cubicBezTo>
                    <a:pt x="3027" y="0"/>
                    <a:pt x="1" y="3027"/>
                    <a:pt x="1" y="6761"/>
                  </a:cubicBezTo>
                  <a:cubicBezTo>
                    <a:pt x="1" y="10490"/>
                    <a:pt x="3027" y="13516"/>
                    <a:pt x="6761" y="13516"/>
                  </a:cubicBezTo>
                  <a:cubicBezTo>
                    <a:pt x="10490" y="13516"/>
                    <a:pt x="13517" y="10490"/>
                    <a:pt x="13517" y="6761"/>
                  </a:cubicBezTo>
                  <a:cubicBezTo>
                    <a:pt x="13517" y="3027"/>
                    <a:pt x="10490" y="0"/>
                    <a:pt x="676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83"/>
            <p:cNvSpPr/>
            <p:nvPr/>
          </p:nvSpPr>
          <p:spPr>
            <a:xfrm>
              <a:off x="4918514" y="2009160"/>
              <a:ext cx="336341" cy="306599"/>
            </a:xfrm>
            <a:custGeom>
              <a:avLst/>
              <a:gdLst/>
              <a:ahLst/>
              <a:cxnLst/>
              <a:rect l="l" t="t" r="r" b="b"/>
              <a:pathLst>
                <a:path w="12824" h="11690" extrusionOk="0">
                  <a:moveTo>
                    <a:pt x="6414" y="1"/>
                  </a:moveTo>
                  <a:cubicBezTo>
                    <a:pt x="4903" y="1"/>
                    <a:pt x="3392" y="566"/>
                    <a:pt x="2262" y="1697"/>
                  </a:cubicBezTo>
                  <a:cubicBezTo>
                    <a:pt x="0" y="3954"/>
                    <a:pt x="5" y="7736"/>
                    <a:pt x="2262" y="9997"/>
                  </a:cubicBezTo>
                  <a:cubicBezTo>
                    <a:pt x="3390" y="11126"/>
                    <a:pt x="4900" y="11690"/>
                    <a:pt x="6410" y="11690"/>
                  </a:cubicBezTo>
                  <a:cubicBezTo>
                    <a:pt x="7920" y="11690"/>
                    <a:pt x="9431" y="11126"/>
                    <a:pt x="10562" y="9997"/>
                  </a:cubicBezTo>
                  <a:cubicBezTo>
                    <a:pt x="12823" y="7736"/>
                    <a:pt x="12819" y="3954"/>
                    <a:pt x="10562" y="1697"/>
                  </a:cubicBezTo>
                  <a:cubicBezTo>
                    <a:pt x="9434" y="566"/>
                    <a:pt x="7924" y="1"/>
                    <a:pt x="6414" y="1"/>
                  </a:cubicBez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83"/>
            <p:cNvSpPr/>
            <p:nvPr/>
          </p:nvSpPr>
          <p:spPr>
            <a:xfrm>
              <a:off x="5065283" y="2009186"/>
              <a:ext cx="189441" cy="306547"/>
            </a:xfrm>
            <a:custGeom>
              <a:avLst/>
              <a:gdLst/>
              <a:ahLst/>
              <a:cxnLst/>
              <a:rect l="l" t="t" r="r" b="b"/>
              <a:pathLst>
                <a:path w="7223" h="11688" extrusionOk="0">
                  <a:moveTo>
                    <a:pt x="814" y="0"/>
                  </a:moveTo>
                  <a:cubicBezTo>
                    <a:pt x="542" y="0"/>
                    <a:pt x="270" y="18"/>
                    <a:pt x="0" y="55"/>
                  </a:cubicBezTo>
                  <a:cubicBezTo>
                    <a:pt x="1261" y="224"/>
                    <a:pt x="2430" y="796"/>
                    <a:pt x="3335" y="1696"/>
                  </a:cubicBezTo>
                  <a:cubicBezTo>
                    <a:pt x="5591" y="3953"/>
                    <a:pt x="5591" y="7735"/>
                    <a:pt x="3335" y="9996"/>
                  </a:cubicBezTo>
                  <a:cubicBezTo>
                    <a:pt x="2430" y="10891"/>
                    <a:pt x="1261" y="11464"/>
                    <a:pt x="0" y="11632"/>
                  </a:cubicBezTo>
                  <a:cubicBezTo>
                    <a:pt x="269" y="11669"/>
                    <a:pt x="541" y="11687"/>
                    <a:pt x="813" y="11687"/>
                  </a:cubicBezTo>
                  <a:cubicBezTo>
                    <a:pt x="2323" y="11687"/>
                    <a:pt x="3836" y="11121"/>
                    <a:pt x="4966" y="9991"/>
                  </a:cubicBezTo>
                  <a:cubicBezTo>
                    <a:pt x="7223" y="7735"/>
                    <a:pt x="7223" y="3953"/>
                    <a:pt x="4966" y="1696"/>
                  </a:cubicBezTo>
                  <a:cubicBezTo>
                    <a:pt x="3836" y="566"/>
                    <a:pt x="2327" y="0"/>
                    <a:pt x="814"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83"/>
            <p:cNvSpPr/>
            <p:nvPr/>
          </p:nvSpPr>
          <p:spPr>
            <a:xfrm>
              <a:off x="5015320" y="2144888"/>
              <a:ext cx="89095" cy="87941"/>
            </a:xfrm>
            <a:custGeom>
              <a:avLst/>
              <a:gdLst/>
              <a:ahLst/>
              <a:cxnLst/>
              <a:rect l="l" t="t" r="r" b="b"/>
              <a:pathLst>
                <a:path w="3397" h="3353" extrusionOk="0">
                  <a:moveTo>
                    <a:pt x="2050" y="1"/>
                  </a:moveTo>
                  <a:lnTo>
                    <a:pt x="62" y="3143"/>
                  </a:lnTo>
                  <a:cubicBezTo>
                    <a:pt x="0" y="3240"/>
                    <a:pt x="82" y="3352"/>
                    <a:pt x="179" y="3352"/>
                  </a:cubicBezTo>
                  <a:cubicBezTo>
                    <a:pt x="202" y="3352"/>
                    <a:pt x="226" y="3346"/>
                    <a:pt x="250" y="3331"/>
                  </a:cubicBezTo>
                  <a:lnTo>
                    <a:pt x="3392" y="1343"/>
                  </a:lnTo>
                  <a:lnTo>
                    <a:pt x="3397" y="1343"/>
                  </a:lnTo>
                  <a:lnTo>
                    <a:pt x="2050" y="1"/>
                  </a:lnTo>
                  <a:close/>
                </a:path>
              </a:pathLst>
            </a:custGeom>
            <a:solidFill>
              <a:srgbClr val="BAC5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83"/>
            <p:cNvSpPr/>
            <p:nvPr/>
          </p:nvSpPr>
          <p:spPr>
            <a:xfrm>
              <a:off x="5015215" y="2166971"/>
              <a:ext cx="89200" cy="65726"/>
            </a:xfrm>
            <a:custGeom>
              <a:avLst/>
              <a:gdLst/>
              <a:ahLst/>
              <a:cxnLst/>
              <a:rect l="l" t="t" r="r" b="b"/>
              <a:pathLst>
                <a:path w="3401" h="2506" extrusionOk="0">
                  <a:moveTo>
                    <a:pt x="2896" y="1"/>
                  </a:moveTo>
                  <a:lnTo>
                    <a:pt x="600" y="1449"/>
                  </a:lnTo>
                  <a:lnTo>
                    <a:pt x="66" y="2296"/>
                  </a:lnTo>
                  <a:cubicBezTo>
                    <a:pt x="1" y="2396"/>
                    <a:pt x="80" y="2506"/>
                    <a:pt x="179" y="2506"/>
                  </a:cubicBezTo>
                  <a:cubicBezTo>
                    <a:pt x="203" y="2506"/>
                    <a:pt x="229" y="2499"/>
                    <a:pt x="254" y="2484"/>
                  </a:cubicBezTo>
                  <a:lnTo>
                    <a:pt x="3396" y="501"/>
                  </a:lnTo>
                  <a:lnTo>
                    <a:pt x="3401" y="501"/>
                  </a:lnTo>
                  <a:lnTo>
                    <a:pt x="2900" y="1"/>
                  </a:lnTo>
                  <a:close/>
                </a:path>
              </a:pathLst>
            </a:custGeom>
            <a:solidFill>
              <a:srgbClr val="A6B4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83"/>
            <p:cNvSpPr/>
            <p:nvPr/>
          </p:nvSpPr>
          <p:spPr>
            <a:xfrm>
              <a:off x="5069060" y="2092065"/>
              <a:ext cx="89095" cy="88072"/>
            </a:xfrm>
            <a:custGeom>
              <a:avLst/>
              <a:gdLst/>
              <a:ahLst/>
              <a:cxnLst/>
              <a:rect l="l" t="t" r="r" b="b"/>
              <a:pathLst>
                <a:path w="3397" h="3358" extrusionOk="0">
                  <a:moveTo>
                    <a:pt x="3220" y="1"/>
                  </a:moveTo>
                  <a:cubicBezTo>
                    <a:pt x="3196" y="1"/>
                    <a:pt x="3171" y="7"/>
                    <a:pt x="3147" y="23"/>
                  </a:cubicBezTo>
                  <a:lnTo>
                    <a:pt x="5" y="2005"/>
                  </a:lnTo>
                  <a:lnTo>
                    <a:pt x="1" y="2005"/>
                  </a:lnTo>
                  <a:lnTo>
                    <a:pt x="1348" y="3357"/>
                  </a:lnTo>
                  <a:lnTo>
                    <a:pt x="1348" y="3353"/>
                  </a:lnTo>
                  <a:lnTo>
                    <a:pt x="3335" y="210"/>
                  </a:lnTo>
                  <a:cubicBezTo>
                    <a:pt x="3397" y="110"/>
                    <a:pt x="3316" y="1"/>
                    <a:pt x="3220" y="1"/>
                  </a:cubicBezTo>
                  <a:close/>
                </a:path>
              </a:pathLst>
            </a:custGeom>
            <a:solidFill>
              <a:srgbClr val="DB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83"/>
            <p:cNvSpPr/>
            <p:nvPr/>
          </p:nvSpPr>
          <p:spPr>
            <a:xfrm>
              <a:off x="5091274" y="2092144"/>
              <a:ext cx="66670" cy="87993"/>
            </a:xfrm>
            <a:custGeom>
              <a:avLst/>
              <a:gdLst/>
              <a:ahLst/>
              <a:cxnLst/>
              <a:rect l="l" t="t" r="r" b="b"/>
              <a:pathLst>
                <a:path w="2542" h="3355" extrusionOk="0">
                  <a:moveTo>
                    <a:pt x="2369" y="0"/>
                  </a:moveTo>
                  <a:cubicBezTo>
                    <a:pt x="2347" y="0"/>
                    <a:pt x="2323" y="6"/>
                    <a:pt x="2300" y="20"/>
                  </a:cubicBezTo>
                  <a:lnTo>
                    <a:pt x="1454" y="554"/>
                  </a:lnTo>
                  <a:lnTo>
                    <a:pt x="0" y="2854"/>
                  </a:lnTo>
                  <a:lnTo>
                    <a:pt x="501" y="3354"/>
                  </a:lnTo>
                  <a:lnTo>
                    <a:pt x="501" y="3350"/>
                  </a:lnTo>
                  <a:lnTo>
                    <a:pt x="2483" y="207"/>
                  </a:lnTo>
                  <a:cubicBezTo>
                    <a:pt x="2542" y="110"/>
                    <a:pt x="2464" y="0"/>
                    <a:pt x="2369" y="0"/>
                  </a:cubicBezTo>
                  <a:close/>
                </a:path>
              </a:pathLst>
            </a:custGeom>
            <a:solidFill>
              <a:srgbClr val="C8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1" name="Google Shape;16871;p83"/>
            <p:cNvSpPr/>
            <p:nvPr/>
          </p:nvSpPr>
          <p:spPr>
            <a:xfrm>
              <a:off x="4884418" y="1979576"/>
              <a:ext cx="404008" cy="365664"/>
            </a:xfrm>
            <a:custGeom>
              <a:avLst/>
              <a:gdLst/>
              <a:ahLst/>
              <a:cxnLst/>
              <a:rect l="l" t="t" r="r" b="b"/>
              <a:pathLst>
                <a:path w="15404" h="13942" extrusionOk="0">
                  <a:moveTo>
                    <a:pt x="7738" y="0"/>
                  </a:moveTo>
                  <a:cubicBezTo>
                    <a:pt x="6071" y="0"/>
                    <a:pt x="4400" y="596"/>
                    <a:pt x="3071" y="1795"/>
                  </a:cubicBezTo>
                  <a:cubicBezTo>
                    <a:pt x="319" y="4283"/>
                    <a:pt x="1" y="8498"/>
                    <a:pt x="2354" y="11371"/>
                  </a:cubicBezTo>
                  <a:cubicBezTo>
                    <a:pt x="2396" y="11424"/>
                    <a:pt x="2449" y="11447"/>
                    <a:pt x="2501" y="11447"/>
                  </a:cubicBezTo>
                  <a:cubicBezTo>
                    <a:pt x="2650" y="11447"/>
                    <a:pt x="2791" y="11265"/>
                    <a:pt x="2667" y="11116"/>
                  </a:cubicBezTo>
                  <a:cubicBezTo>
                    <a:pt x="439" y="8378"/>
                    <a:pt x="771" y="4370"/>
                    <a:pt x="3427" y="2045"/>
                  </a:cubicBezTo>
                  <a:cubicBezTo>
                    <a:pt x="4668" y="955"/>
                    <a:pt x="6207" y="418"/>
                    <a:pt x="7742" y="418"/>
                  </a:cubicBezTo>
                  <a:cubicBezTo>
                    <a:pt x="9486" y="418"/>
                    <a:pt x="11224" y="1112"/>
                    <a:pt x="12511" y="2479"/>
                  </a:cubicBezTo>
                  <a:cubicBezTo>
                    <a:pt x="14932" y="5043"/>
                    <a:pt x="14893" y="9066"/>
                    <a:pt x="12415" y="11578"/>
                  </a:cubicBezTo>
                  <a:cubicBezTo>
                    <a:pt x="11135" y="12873"/>
                    <a:pt x="9443" y="13526"/>
                    <a:pt x="7748" y="13526"/>
                  </a:cubicBezTo>
                  <a:cubicBezTo>
                    <a:pt x="6163" y="13526"/>
                    <a:pt x="4574" y="12955"/>
                    <a:pt x="3316" y="11804"/>
                  </a:cubicBezTo>
                  <a:cubicBezTo>
                    <a:pt x="3274" y="11764"/>
                    <a:pt x="3228" y="11747"/>
                    <a:pt x="3184" y="11747"/>
                  </a:cubicBezTo>
                  <a:cubicBezTo>
                    <a:pt x="3026" y="11747"/>
                    <a:pt x="2891" y="11963"/>
                    <a:pt x="3042" y="12102"/>
                  </a:cubicBezTo>
                  <a:cubicBezTo>
                    <a:pt x="4376" y="13333"/>
                    <a:pt x="6065" y="13942"/>
                    <a:pt x="7750" y="13942"/>
                  </a:cubicBezTo>
                  <a:cubicBezTo>
                    <a:pt x="9584" y="13942"/>
                    <a:pt x="11414" y="13221"/>
                    <a:pt x="12781" y="11794"/>
                  </a:cubicBezTo>
                  <a:cubicBezTo>
                    <a:pt x="15403" y="9061"/>
                    <a:pt x="15355" y="4726"/>
                    <a:pt x="12670" y="2050"/>
                  </a:cubicBezTo>
                  <a:cubicBezTo>
                    <a:pt x="11315" y="687"/>
                    <a:pt x="9528" y="0"/>
                    <a:pt x="7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2" name="Google Shape;16872;p83"/>
            <p:cNvSpPr/>
            <p:nvPr/>
          </p:nvSpPr>
          <p:spPr>
            <a:xfrm>
              <a:off x="5002468" y="2078847"/>
              <a:ext cx="170295" cy="167200"/>
            </a:xfrm>
            <a:custGeom>
              <a:avLst/>
              <a:gdLst/>
              <a:ahLst/>
              <a:cxnLst/>
              <a:rect l="l" t="t" r="r" b="b"/>
              <a:pathLst>
                <a:path w="6493" h="6375" extrusionOk="0">
                  <a:moveTo>
                    <a:pt x="5576" y="859"/>
                  </a:moveTo>
                  <a:lnTo>
                    <a:pt x="3887" y="3529"/>
                  </a:lnTo>
                  <a:lnTo>
                    <a:pt x="2905" y="2548"/>
                  </a:lnTo>
                  <a:lnTo>
                    <a:pt x="5576" y="859"/>
                  </a:lnTo>
                  <a:close/>
                  <a:moveTo>
                    <a:pt x="2612" y="2832"/>
                  </a:moveTo>
                  <a:lnTo>
                    <a:pt x="3603" y="3823"/>
                  </a:lnTo>
                  <a:lnTo>
                    <a:pt x="918" y="5517"/>
                  </a:lnTo>
                  <a:lnTo>
                    <a:pt x="2612" y="2832"/>
                  </a:lnTo>
                  <a:close/>
                  <a:moveTo>
                    <a:pt x="6225" y="1"/>
                  </a:moveTo>
                  <a:cubicBezTo>
                    <a:pt x="6191" y="1"/>
                    <a:pt x="6154" y="10"/>
                    <a:pt x="6119" y="31"/>
                  </a:cubicBezTo>
                  <a:lnTo>
                    <a:pt x="2496" y="2322"/>
                  </a:lnTo>
                  <a:cubicBezTo>
                    <a:pt x="2448" y="2346"/>
                    <a:pt x="2410" y="2384"/>
                    <a:pt x="2386" y="2432"/>
                  </a:cubicBezTo>
                  <a:lnTo>
                    <a:pt x="90" y="6060"/>
                  </a:lnTo>
                  <a:cubicBezTo>
                    <a:pt x="1" y="6208"/>
                    <a:pt x="122" y="6375"/>
                    <a:pt x="268" y="6375"/>
                  </a:cubicBezTo>
                  <a:cubicBezTo>
                    <a:pt x="303" y="6375"/>
                    <a:pt x="339" y="6365"/>
                    <a:pt x="374" y="6344"/>
                  </a:cubicBezTo>
                  <a:lnTo>
                    <a:pt x="3997" y="4054"/>
                  </a:lnTo>
                  <a:cubicBezTo>
                    <a:pt x="4050" y="4030"/>
                    <a:pt x="4089" y="3991"/>
                    <a:pt x="4113" y="3938"/>
                  </a:cubicBezTo>
                  <a:lnTo>
                    <a:pt x="6403" y="315"/>
                  </a:lnTo>
                  <a:cubicBezTo>
                    <a:pt x="6493" y="167"/>
                    <a:pt x="6372" y="1"/>
                    <a:pt x="6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83"/>
            <p:cNvSpPr/>
            <p:nvPr/>
          </p:nvSpPr>
          <p:spPr>
            <a:xfrm>
              <a:off x="4917884" y="2008609"/>
              <a:ext cx="323726" cy="307806"/>
            </a:xfrm>
            <a:custGeom>
              <a:avLst/>
              <a:gdLst/>
              <a:ahLst/>
              <a:cxnLst/>
              <a:rect l="l" t="t" r="r" b="b"/>
              <a:pathLst>
                <a:path w="12343" h="11736" extrusionOk="0">
                  <a:moveTo>
                    <a:pt x="6473" y="0"/>
                  </a:moveTo>
                  <a:cubicBezTo>
                    <a:pt x="5170" y="0"/>
                    <a:pt x="3869" y="432"/>
                    <a:pt x="2796" y="1295"/>
                  </a:cubicBezTo>
                  <a:cubicBezTo>
                    <a:pt x="664" y="3008"/>
                    <a:pt x="0" y="5967"/>
                    <a:pt x="1193" y="8426"/>
                  </a:cubicBezTo>
                  <a:cubicBezTo>
                    <a:pt x="2190" y="10484"/>
                    <a:pt x="4262" y="11736"/>
                    <a:pt x="6471" y="11736"/>
                  </a:cubicBezTo>
                  <a:cubicBezTo>
                    <a:pt x="6906" y="11736"/>
                    <a:pt x="7347" y="11687"/>
                    <a:pt x="7785" y="11587"/>
                  </a:cubicBezTo>
                  <a:cubicBezTo>
                    <a:pt x="10451" y="10976"/>
                    <a:pt x="12342" y="8604"/>
                    <a:pt x="12342" y="5870"/>
                  </a:cubicBezTo>
                  <a:cubicBezTo>
                    <a:pt x="12342" y="4480"/>
                    <a:pt x="11847" y="3137"/>
                    <a:pt x="10952" y="2079"/>
                  </a:cubicBezTo>
                  <a:cubicBezTo>
                    <a:pt x="10909" y="2028"/>
                    <a:pt x="10857" y="2007"/>
                    <a:pt x="10806" y="2007"/>
                  </a:cubicBezTo>
                  <a:cubicBezTo>
                    <a:pt x="10656" y="2007"/>
                    <a:pt x="10513" y="2192"/>
                    <a:pt x="10639" y="2344"/>
                  </a:cubicBezTo>
                  <a:cubicBezTo>
                    <a:pt x="11423" y="3267"/>
                    <a:pt x="11875" y="4427"/>
                    <a:pt x="11928" y="5640"/>
                  </a:cubicBezTo>
                  <a:lnTo>
                    <a:pt x="11096" y="5640"/>
                  </a:lnTo>
                  <a:cubicBezTo>
                    <a:pt x="10836" y="5640"/>
                    <a:pt x="10836" y="6044"/>
                    <a:pt x="11096" y="6044"/>
                  </a:cubicBezTo>
                  <a:lnTo>
                    <a:pt x="11928" y="6044"/>
                  </a:lnTo>
                  <a:cubicBezTo>
                    <a:pt x="11837" y="8912"/>
                    <a:pt x="9542" y="11212"/>
                    <a:pt x="6679" y="11322"/>
                  </a:cubicBezTo>
                  <a:lnTo>
                    <a:pt x="6679" y="10490"/>
                  </a:lnTo>
                  <a:cubicBezTo>
                    <a:pt x="6679" y="10360"/>
                    <a:pt x="6576" y="10295"/>
                    <a:pt x="6474" y="10295"/>
                  </a:cubicBezTo>
                  <a:cubicBezTo>
                    <a:pt x="6372" y="10295"/>
                    <a:pt x="6270" y="10360"/>
                    <a:pt x="6270" y="10490"/>
                  </a:cubicBezTo>
                  <a:lnTo>
                    <a:pt x="6270" y="11322"/>
                  </a:lnTo>
                  <a:cubicBezTo>
                    <a:pt x="3402" y="11212"/>
                    <a:pt x="1107" y="8907"/>
                    <a:pt x="1015" y="6044"/>
                  </a:cubicBezTo>
                  <a:lnTo>
                    <a:pt x="1848" y="6044"/>
                  </a:lnTo>
                  <a:cubicBezTo>
                    <a:pt x="2112" y="6044"/>
                    <a:pt x="2112" y="5635"/>
                    <a:pt x="1848" y="5635"/>
                  </a:cubicBezTo>
                  <a:lnTo>
                    <a:pt x="1020" y="5635"/>
                  </a:lnTo>
                  <a:cubicBezTo>
                    <a:pt x="1140" y="2791"/>
                    <a:pt x="3426" y="515"/>
                    <a:pt x="6270" y="409"/>
                  </a:cubicBezTo>
                  <a:lnTo>
                    <a:pt x="6270" y="1242"/>
                  </a:lnTo>
                  <a:cubicBezTo>
                    <a:pt x="6270" y="1372"/>
                    <a:pt x="6372" y="1436"/>
                    <a:pt x="6474" y="1436"/>
                  </a:cubicBezTo>
                  <a:cubicBezTo>
                    <a:pt x="6576" y="1436"/>
                    <a:pt x="6679" y="1372"/>
                    <a:pt x="6679" y="1242"/>
                  </a:cubicBezTo>
                  <a:lnTo>
                    <a:pt x="6679" y="409"/>
                  </a:lnTo>
                  <a:cubicBezTo>
                    <a:pt x="7834" y="448"/>
                    <a:pt x="8950" y="857"/>
                    <a:pt x="9854" y="1578"/>
                  </a:cubicBezTo>
                  <a:cubicBezTo>
                    <a:pt x="9892" y="1610"/>
                    <a:pt x="9937" y="1625"/>
                    <a:pt x="9983" y="1625"/>
                  </a:cubicBezTo>
                  <a:cubicBezTo>
                    <a:pt x="10043" y="1625"/>
                    <a:pt x="10102" y="1599"/>
                    <a:pt x="10143" y="1550"/>
                  </a:cubicBezTo>
                  <a:cubicBezTo>
                    <a:pt x="10211" y="1458"/>
                    <a:pt x="10196" y="1333"/>
                    <a:pt x="10110" y="1261"/>
                  </a:cubicBezTo>
                  <a:cubicBezTo>
                    <a:pt x="9042" y="420"/>
                    <a:pt x="7757" y="0"/>
                    <a:pt x="6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4" name="Google Shape;16874;p83"/>
          <p:cNvGrpSpPr/>
          <p:nvPr/>
        </p:nvGrpSpPr>
        <p:grpSpPr>
          <a:xfrm>
            <a:off x="6678877" y="3220387"/>
            <a:ext cx="304029" cy="322572"/>
            <a:chOff x="6678877" y="3404962"/>
            <a:chExt cx="304029" cy="322572"/>
          </a:xfrm>
        </p:grpSpPr>
        <p:sp>
          <p:nvSpPr>
            <p:cNvPr id="16875" name="Google Shape;16875;p83"/>
            <p:cNvSpPr/>
            <p:nvPr/>
          </p:nvSpPr>
          <p:spPr>
            <a:xfrm>
              <a:off x="6704738" y="3409656"/>
              <a:ext cx="262642" cy="262668"/>
            </a:xfrm>
            <a:custGeom>
              <a:avLst/>
              <a:gdLst/>
              <a:ahLst/>
              <a:cxnLst/>
              <a:rect l="l" t="t" r="r" b="b"/>
              <a:pathLst>
                <a:path w="10014" h="10015" extrusionOk="0">
                  <a:moveTo>
                    <a:pt x="5009" y="1"/>
                  </a:moveTo>
                  <a:cubicBezTo>
                    <a:pt x="2243" y="1"/>
                    <a:pt x="0" y="2238"/>
                    <a:pt x="0" y="5005"/>
                  </a:cubicBezTo>
                  <a:cubicBezTo>
                    <a:pt x="0" y="7772"/>
                    <a:pt x="2243" y="10014"/>
                    <a:pt x="5009" y="10014"/>
                  </a:cubicBezTo>
                  <a:cubicBezTo>
                    <a:pt x="7771" y="10014"/>
                    <a:pt x="10014" y="7772"/>
                    <a:pt x="10014" y="5005"/>
                  </a:cubicBezTo>
                  <a:cubicBezTo>
                    <a:pt x="10014" y="2238"/>
                    <a:pt x="7771" y="1"/>
                    <a:pt x="500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83"/>
            <p:cNvSpPr/>
            <p:nvPr/>
          </p:nvSpPr>
          <p:spPr>
            <a:xfrm>
              <a:off x="6678877" y="3412331"/>
              <a:ext cx="249764" cy="259993"/>
            </a:xfrm>
            <a:custGeom>
              <a:avLst/>
              <a:gdLst/>
              <a:ahLst/>
              <a:cxnLst/>
              <a:rect l="l" t="t" r="r" b="b"/>
              <a:pathLst>
                <a:path w="9523" h="9913" extrusionOk="0">
                  <a:moveTo>
                    <a:pt x="4975" y="0"/>
                  </a:moveTo>
                  <a:cubicBezTo>
                    <a:pt x="1699" y="683"/>
                    <a:pt x="0" y="4331"/>
                    <a:pt x="1583" y="7275"/>
                  </a:cubicBezTo>
                  <a:cubicBezTo>
                    <a:pt x="2509" y="8995"/>
                    <a:pt x="4245" y="9913"/>
                    <a:pt x="6003" y="9913"/>
                  </a:cubicBezTo>
                  <a:cubicBezTo>
                    <a:pt x="7261" y="9913"/>
                    <a:pt x="8531" y="9443"/>
                    <a:pt x="9522" y="8459"/>
                  </a:cubicBezTo>
                  <a:lnTo>
                    <a:pt x="9522" y="8459"/>
                  </a:lnTo>
                  <a:cubicBezTo>
                    <a:pt x="9186" y="8526"/>
                    <a:pt x="8839" y="8565"/>
                    <a:pt x="8498" y="8565"/>
                  </a:cubicBezTo>
                  <a:cubicBezTo>
                    <a:pt x="6467" y="8560"/>
                    <a:pt x="4643" y="7338"/>
                    <a:pt x="3869" y="5461"/>
                  </a:cubicBezTo>
                  <a:cubicBezTo>
                    <a:pt x="3099" y="3585"/>
                    <a:pt x="3532" y="1429"/>
                    <a:pt x="4975"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83"/>
            <p:cNvSpPr/>
            <p:nvPr/>
          </p:nvSpPr>
          <p:spPr>
            <a:xfrm>
              <a:off x="6805687" y="3611713"/>
              <a:ext cx="60743" cy="111073"/>
            </a:xfrm>
            <a:custGeom>
              <a:avLst/>
              <a:gdLst/>
              <a:ahLst/>
              <a:cxnLst/>
              <a:rect l="l" t="t" r="r" b="b"/>
              <a:pathLst>
                <a:path w="2316" h="4235" extrusionOk="0">
                  <a:moveTo>
                    <a:pt x="776" y="1"/>
                  </a:moveTo>
                  <a:lnTo>
                    <a:pt x="776" y="458"/>
                  </a:lnTo>
                  <a:cubicBezTo>
                    <a:pt x="771" y="530"/>
                    <a:pt x="732" y="597"/>
                    <a:pt x="665" y="631"/>
                  </a:cubicBezTo>
                  <a:lnTo>
                    <a:pt x="217" y="857"/>
                  </a:lnTo>
                  <a:cubicBezTo>
                    <a:pt x="83" y="920"/>
                    <a:pt x="1" y="1054"/>
                    <a:pt x="1" y="1199"/>
                  </a:cubicBezTo>
                  <a:lnTo>
                    <a:pt x="1" y="2907"/>
                  </a:lnTo>
                  <a:cubicBezTo>
                    <a:pt x="1" y="3018"/>
                    <a:pt x="35" y="3128"/>
                    <a:pt x="102" y="3224"/>
                  </a:cubicBezTo>
                  <a:lnTo>
                    <a:pt x="290" y="3513"/>
                  </a:lnTo>
                  <a:cubicBezTo>
                    <a:pt x="352" y="3605"/>
                    <a:pt x="386" y="3720"/>
                    <a:pt x="386" y="3831"/>
                  </a:cubicBezTo>
                  <a:lnTo>
                    <a:pt x="386" y="4235"/>
                  </a:lnTo>
                  <a:lnTo>
                    <a:pt x="1930" y="4235"/>
                  </a:lnTo>
                  <a:lnTo>
                    <a:pt x="1930" y="3831"/>
                  </a:lnTo>
                  <a:cubicBezTo>
                    <a:pt x="1926" y="3720"/>
                    <a:pt x="1959" y="3605"/>
                    <a:pt x="2027" y="3513"/>
                  </a:cubicBezTo>
                  <a:lnTo>
                    <a:pt x="2214" y="3224"/>
                  </a:lnTo>
                  <a:cubicBezTo>
                    <a:pt x="2282" y="3128"/>
                    <a:pt x="2315" y="3018"/>
                    <a:pt x="2315" y="2907"/>
                  </a:cubicBezTo>
                  <a:lnTo>
                    <a:pt x="2315" y="1199"/>
                  </a:lnTo>
                  <a:cubicBezTo>
                    <a:pt x="2315" y="1054"/>
                    <a:pt x="2234" y="920"/>
                    <a:pt x="2104" y="857"/>
                  </a:cubicBezTo>
                  <a:lnTo>
                    <a:pt x="1651" y="631"/>
                  </a:lnTo>
                  <a:cubicBezTo>
                    <a:pt x="1584" y="597"/>
                    <a:pt x="1545" y="530"/>
                    <a:pt x="1545" y="458"/>
                  </a:cubicBezTo>
                  <a:lnTo>
                    <a:pt x="1545" y="1"/>
                  </a:lnTo>
                  <a:close/>
                </a:path>
              </a:pathLst>
            </a:custGeom>
            <a:solidFill>
              <a:srgbClr val="A1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83"/>
            <p:cNvSpPr/>
            <p:nvPr/>
          </p:nvSpPr>
          <p:spPr>
            <a:xfrm>
              <a:off x="6805687" y="3637206"/>
              <a:ext cx="15317" cy="75483"/>
            </a:xfrm>
            <a:custGeom>
              <a:avLst/>
              <a:gdLst/>
              <a:ahLst/>
              <a:cxnLst/>
              <a:rect l="l" t="t" r="r" b="b"/>
              <a:pathLst>
                <a:path w="584" h="2878" extrusionOk="0">
                  <a:moveTo>
                    <a:pt x="83" y="1"/>
                  </a:moveTo>
                  <a:cubicBezTo>
                    <a:pt x="30" y="63"/>
                    <a:pt x="6" y="145"/>
                    <a:pt x="6" y="227"/>
                  </a:cubicBezTo>
                  <a:lnTo>
                    <a:pt x="6" y="1930"/>
                  </a:lnTo>
                  <a:cubicBezTo>
                    <a:pt x="1" y="2046"/>
                    <a:pt x="35" y="2156"/>
                    <a:pt x="102" y="2252"/>
                  </a:cubicBezTo>
                  <a:lnTo>
                    <a:pt x="290" y="2541"/>
                  </a:lnTo>
                  <a:cubicBezTo>
                    <a:pt x="357" y="2633"/>
                    <a:pt x="391" y="2748"/>
                    <a:pt x="391" y="2859"/>
                  </a:cubicBezTo>
                  <a:lnTo>
                    <a:pt x="391" y="2878"/>
                  </a:lnTo>
                  <a:lnTo>
                    <a:pt x="583" y="2878"/>
                  </a:lnTo>
                  <a:lnTo>
                    <a:pt x="583" y="568"/>
                  </a:lnTo>
                  <a:cubicBezTo>
                    <a:pt x="583" y="443"/>
                    <a:pt x="525" y="333"/>
                    <a:pt x="429" y="260"/>
                  </a:cubicBezTo>
                  <a:lnTo>
                    <a:pt x="8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83"/>
            <p:cNvSpPr/>
            <p:nvPr/>
          </p:nvSpPr>
          <p:spPr>
            <a:xfrm>
              <a:off x="6851245" y="3637206"/>
              <a:ext cx="15186" cy="75483"/>
            </a:xfrm>
            <a:custGeom>
              <a:avLst/>
              <a:gdLst/>
              <a:ahLst/>
              <a:cxnLst/>
              <a:rect l="l" t="t" r="r" b="b"/>
              <a:pathLst>
                <a:path w="579" h="2878" extrusionOk="0">
                  <a:moveTo>
                    <a:pt x="497" y="1"/>
                  </a:moveTo>
                  <a:lnTo>
                    <a:pt x="155" y="260"/>
                  </a:lnTo>
                  <a:cubicBezTo>
                    <a:pt x="59" y="333"/>
                    <a:pt x="1" y="443"/>
                    <a:pt x="1" y="568"/>
                  </a:cubicBezTo>
                  <a:lnTo>
                    <a:pt x="1" y="2878"/>
                  </a:lnTo>
                  <a:lnTo>
                    <a:pt x="193" y="2878"/>
                  </a:lnTo>
                  <a:lnTo>
                    <a:pt x="193" y="2859"/>
                  </a:lnTo>
                  <a:cubicBezTo>
                    <a:pt x="193" y="2748"/>
                    <a:pt x="227" y="2633"/>
                    <a:pt x="290" y="2541"/>
                  </a:cubicBezTo>
                  <a:lnTo>
                    <a:pt x="482" y="2252"/>
                  </a:lnTo>
                  <a:cubicBezTo>
                    <a:pt x="545" y="2156"/>
                    <a:pt x="578" y="2046"/>
                    <a:pt x="578" y="1930"/>
                  </a:cubicBezTo>
                  <a:lnTo>
                    <a:pt x="578" y="227"/>
                  </a:lnTo>
                  <a:cubicBezTo>
                    <a:pt x="578" y="145"/>
                    <a:pt x="549" y="63"/>
                    <a:pt x="497" y="1"/>
                  </a:cubicBez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83"/>
            <p:cNvSpPr/>
            <p:nvPr/>
          </p:nvSpPr>
          <p:spPr>
            <a:xfrm>
              <a:off x="6815785" y="3707627"/>
              <a:ext cx="40548" cy="15159"/>
            </a:xfrm>
            <a:custGeom>
              <a:avLst/>
              <a:gdLst/>
              <a:ahLst/>
              <a:cxnLst/>
              <a:rect l="l" t="t" r="r" b="b"/>
              <a:pathLst>
                <a:path w="1546" h="578" extrusionOk="0">
                  <a:moveTo>
                    <a:pt x="1" y="0"/>
                  </a:moveTo>
                  <a:lnTo>
                    <a:pt x="1" y="578"/>
                  </a:lnTo>
                  <a:lnTo>
                    <a:pt x="1545" y="578"/>
                  </a:lnTo>
                  <a:lnTo>
                    <a:pt x="1545"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83"/>
            <p:cNvSpPr/>
            <p:nvPr/>
          </p:nvSpPr>
          <p:spPr>
            <a:xfrm>
              <a:off x="6833593" y="3636944"/>
              <a:ext cx="5062" cy="70709"/>
            </a:xfrm>
            <a:custGeom>
              <a:avLst/>
              <a:gdLst/>
              <a:ahLst/>
              <a:cxnLst/>
              <a:rect l="l" t="t" r="r" b="b"/>
              <a:pathLst>
                <a:path w="193" h="2696" extrusionOk="0">
                  <a:moveTo>
                    <a:pt x="0" y="1"/>
                  </a:moveTo>
                  <a:lnTo>
                    <a:pt x="0" y="2695"/>
                  </a:lnTo>
                  <a:lnTo>
                    <a:pt x="193" y="2695"/>
                  </a:lnTo>
                  <a:lnTo>
                    <a:pt x="193"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83"/>
            <p:cNvSpPr/>
            <p:nvPr/>
          </p:nvSpPr>
          <p:spPr>
            <a:xfrm>
              <a:off x="6826014" y="3611713"/>
              <a:ext cx="20221" cy="25257"/>
            </a:xfrm>
            <a:custGeom>
              <a:avLst/>
              <a:gdLst/>
              <a:ahLst/>
              <a:cxnLst/>
              <a:rect l="l" t="t" r="r" b="b"/>
              <a:pathLst>
                <a:path w="771" h="963" extrusionOk="0">
                  <a:moveTo>
                    <a:pt x="1" y="1"/>
                  </a:moveTo>
                  <a:lnTo>
                    <a:pt x="1" y="578"/>
                  </a:lnTo>
                  <a:cubicBezTo>
                    <a:pt x="1" y="790"/>
                    <a:pt x="174"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83"/>
            <p:cNvSpPr/>
            <p:nvPr/>
          </p:nvSpPr>
          <p:spPr>
            <a:xfrm>
              <a:off x="6815916" y="3571191"/>
              <a:ext cx="40417" cy="45610"/>
            </a:xfrm>
            <a:custGeom>
              <a:avLst/>
              <a:gdLst/>
              <a:ahLst/>
              <a:cxnLst/>
              <a:rect l="l" t="t" r="r" b="b"/>
              <a:pathLst>
                <a:path w="1541" h="1739" extrusionOk="0">
                  <a:moveTo>
                    <a:pt x="578" y="1"/>
                  </a:moveTo>
                  <a:cubicBezTo>
                    <a:pt x="260" y="1"/>
                    <a:pt x="1" y="261"/>
                    <a:pt x="1" y="578"/>
                  </a:cubicBezTo>
                  <a:lnTo>
                    <a:pt x="1" y="963"/>
                  </a:lnTo>
                  <a:cubicBezTo>
                    <a:pt x="1" y="1392"/>
                    <a:pt x="347" y="1738"/>
                    <a:pt x="770" y="1738"/>
                  </a:cubicBezTo>
                  <a:cubicBezTo>
                    <a:pt x="1194" y="1733"/>
                    <a:pt x="1540" y="1392"/>
                    <a:pt x="1540" y="963"/>
                  </a:cubicBezTo>
                  <a:lnTo>
                    <a:pt x="1540" y="578"/>
                  </a:lnTo>
                  <a:cubicBezTo>
                    <a:pt x="1540" y="261"/>
                    <a:pt x="1281"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83"/>
            <p:cNvSpPr/>
            <p:nvPr/>
          </p:nvSpPr>
          <p:spPr>
            <a:xfrm>
              <a:off x="6815811" y="3571191"/>
              <a:ext cx="27906" cy="45583"/>
            </a:xfrm>
            <a:custGeom>
              <a:avLst/>
              <a:gdLst/>
              <a:ahLst/>
              <a:cxnLst/>
              <a:rect l="l" t="t" r="r" b="b"/>
              <a:pathLst>
                <a:path w="1064" h="1738" extrusionOk="0">
                  <a:moveTo>
                    <a:pt x="582" y="1"/>
                  </a:moveTo>
                  <a:cubicBezTo>
                    <a:pt x="260" y="1"/>
                    <a:pt x="5" y="261"/>
                    <a:pt x="5" y="578"/>
                  </a:cubicBezTo>
                  <a:lnTo>
                    <a:pt x="5" y="963"/>
                  </a:lnTo>
                  <a:cubicBezTo>
                    <a:pt x="1" y="1407"/>
                    <a:pt x="363" y="1738"/>
                    <a:pt x="771" y="1738"/>
                  </a:cubicBezTo>
                  <a:cubicBezTo>
                    <a:pt x="867" y="1738"/>
                    <a:pt x="966" y="1720"/>
                    <a:pt x="1063" y="1680"/>
                  </a:cubicBezTo>
                  <a:cubicBezTo>
                    <a:pt x="770" y="1560"/>
                    <a:pt x="582" y="1281"/>
                    <a:pt x="582" y="963"/>
                  </a:cubicBezTo>
                  <a:lnTo>
                    <a:pt x="582" y="578"/>
                  </a:lnTo>
                  <a:cubicBezTo>
                    <a:pt x="582" y="299"/>
                    <a:pt x="784" y="59"/>
                    <a:pt x="1063" y="11"/>
                  </a:cubicBezTo>
                  <a:cubicBezTo>
                    <a:pt x="1030" y="6"/>
                    <a:pt x="996" y="1"/>
                    <a:pt x="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83"/>
            <p:cNvSpPr/>
            <p:nvPr/>
          </p:nvSpPr>
          <p:spPr>
            <a:xfrm>
              <a:off x="6815785" y="3571191"/>
              <a:ext cx="40548" cy="20221"/>
            </a:xfrm>
            <a:custGeom>
              <a:avLst/>
              <a:gdLst/>
              <a:ahLst/>
              <a:cxnLst/>
              <a:rect l="l" t="t" r="r" b="b"/>
              <a:pathLst>
                <a:path w="1546" h="771" extrusionOk="0">
                  <a:moveTo>
                    <a:pt x="583" y="1"/>
                  </a:moveTo>
                  <a:cubicBezTo>
                    <a:pt x="261" y="1"/>
                    <a:pt x="1" y="261"/>
                    <a:pt x="6" y="578"/>
                  </a:cubicBezTo>
                  <a:cubicBezTo>
                    <a:pt x="6" y="578"/>
                    <a:pt x="583" y="771"/>
                    <a:pt x="1545" y="771"/>
                  </a:cubicBezTo>
                  <a:lnTo>
                    <a:pt x="1545" y="578"/>
                  </a:lnTo>
                  <a:cubicBezTo>
                    <a:pt x="1545" y="261"/>
                    <a:pt x="1286" y="1"/>
                    <a:pt x="968"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83"/>
            <p:cNvSpPr/>
            <p:nvPr/>
          </p:nvSpPr>
          <p:spPr>
            <a:xfrm>
              <a:off x="6815916" y="3571191"/>
              <a:ext cx="27801" cy="18464"/>
            </a:xfrm>
            <a:custGeom>
              <a:avLst/>
              <a:gdLst/>
              <a:ahLst/>
              <a:cxnLst/>
              <a:rect l="l" t="t" r="r" b="b"/>
              <a:pathLst>
                <a:path w="1060" h="704" extrusionOk="0">
                  <a:moveTo>
                    <a:pt x="578" y="1"/>
                  </a:moveTo>
                  <a:cubicBezTo>
                    <a:pt x="256" y="1"/>
                    <a:pt x="1" y="261"/>
                    <a:pt x="1" y="578"/>
                  </a:cubicBezTo>
                  <a:cubicBezTo>
                    <a:pt x="188" y="636"/>
                    <a:pt x="381" y="679"/>
                    <a:pt x="578" y="703"/>
                  </a:cubicBezTo>
                  <a:lnTo>
                    <a:pt x="578" y="578"/>
                  </a:lnTo>
                  <a:cubicBezTo>
                    <a:pt x="578" y="299"/>
                    <a:pt x="780" y="59"/>
                    <a:pt x="1059" y="11"/>
                  </a:cubicBezTo>
                  <a:cubicBezTo>
                    <a:pt x="1026" y="6"/>
                    <a:pt x="992"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83"/>
            <p:cNvSpPr/>
            <p:nvPr/>
          </p:nvSpPr>
          <p:spPr>
            <a:xfrm>
              <a:off x="6886468" y="3611713"/>
              <a:ext cx="60717" cy="111073"/>
            </a:xfrm>
            <a:custGeom>
              <a:avLst/>
              <a:gdLst/>
              <a:ahLst/>
              <a:cxnLst/>
              <a:rect l="l" t="t" r="r" b="b"/>
              <a:pathLst>
                <a:path w="2315" h="4235" extrusionOk="0">
                  <a:moveTo>
                    <a:pt x="775" y="1"/>
                  </a:moveTo>
                  <a:lnTo>
                    <a:pt x="775" y="458"/>
                  </a:lnTo>
                  <a:cubicBezTo>
                    <a:pt x="775" y="530"/>
                    <a:pt x="732" y="597"/>
                    <a:pt x="669" y="631"/>
                  </a:cubicBezTo>
                  <a:lnTo>
                    <a:pt x="217" y="857"/>
                  </a:lnTo>
                  <a:cubicBezTo>
                    <a:pt x="87" y="920"/>
                    <a:pt x="0" y="1054"/>
                    <a:pt x="5" y="1203"/>
                  </a:cubicBezTo>
                  <a:lnTo>
                    <a:pt x="5" y="2907"/>
                  </a:lnTo>
                  <a:cubicBezTo>
                    <a:pt x="0" y="3022"/>
                    <a:pt x="34" y="3133"/>
                    <a:pt x="101" y="3229"/>
                  </a:cubicBezTo>
                  <a:lnTo>
                    <a:pt x="289" y="3513"/>
                  </a:lnTo>
                  <a:cubicBezTo>
                    <a:pt x="356" y="3609"/>
                    <a:pt x="390" y="3720"/>
                    <a:pt x="390" y="3835"/>
                  </a:cubicBezTo>
                  <a:lnTo>
                    <a:pt x="390" y="4235"/>
                  </a:lnTo>
                  <a:lnTo>
                    <a:pt x="1930" y="4235"/>
                  </a:lnTo>
                  <a:lnTo>
                    <a:pt x="1930" y="3835"/>
                  </a:lnTo>
                  <a:cubicBezTo>
                    <a:pt x="1930" y="3720"/>
                    <a:pt x="1964" y="3609"/>
                    <a:pt x="2026" y="3513"/>
                  </a:cubicBezTo>
                  <a:lnTo>
                    <a:pt x="2219" y="3229"/>
                  </a:lnTo>
                  <a:cubicBezTo>
                    <a:pt x="2281" y="3133"/>
                    <a:pt x="2315" y="3022"/>
                    <a:pt x="2315" y="2907"/>
                  </a:cubicBezTo>
                  <a:lnTo>
                    <a:pt x="2315" y="1203"/>
                  </a:lnTo>
                  <a:cubicBezTo>
                    <a:pt x="2315" y="1054"/>
                    <a:pt x="2233" y="920"/>
                    <a:pt x="2103" y="857"/>
                  </a:cubicBezTo>
                  <a:lnTo>
                    <a:pt x="1651" y="631"/>
                  </a:lnTo>
                  <a:cubicBezTo>
                    <a:pt x="1583" y="597"/>
                    <a:pt x="1545" y="530"/>
                    <a:pt x="1545" y="458"/>
                  </a:cubicBezTo>
                  <a:lnTo>
                    <a:pt x="1545"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8" name="Google Shape;16888;p83"/>
            <p:cNvSpPr/>
            <p:nvPr/>
          </p:nvSpPr>
          <p:spPr>
            <a:xfrm>
              <a:off x="6886468" y="3637206"/>
              <a:ext cx="15291" cy="75483"/>
            </a:xfrm>
            <a:custGeom>
              <a:avLst/>
              <a:gdLst/>
              <a:ahLst/>
              <a:cxnLst/>
              <a:rect l="l" t="t" r="r" b="b"/>
              <a:pathLst>
                <a:path w="583" h="2878" extrusionOk="0">
                  <a:moveTo>
                    <a:pt x="82" y="1"/>
                  </a:moveTo>
                  <a:cubicBezTo>
                    <a:pt x="29" y="68"/>
                    <a:pt x="5" y="145"/>
                    <a:pt x="5" y="227"/>
                  </a:cubicBezTo>
                  <a:lnTo>
                    <a:pt x="5" y="1935"/>
                  </a:lnTo>
                  <a:cubicBezTo>
                    <a:pt x="0" y="2046"/>
                    <a:pt x="34" y="2161"/>
                    <a:pt x="101" y="2252"/>
                  </a:cubicBezTo>
                  <a:lnTo>
                    <a:pt x="294" y="2541"/>
                  </a:lnTo>
                  <a:cubicBezTo>
                    <a:pt x="356" y="2633"/>
                    <a:pt x="390" y="2748"/>
                    <a:pt x="390" y="2859"/>
                  </a:cubicBezTo>
                  <a:lnTo>
                    <a:pt x="390" y="2878"/>
                  </a:lnTo>
                  <a:lnTo>
                    <a:pt x="583" y="2878"/>
                  </a:lnTo>
                  <a:lnTo>
                    <a:pt x="583" y="568"/>
                  </a:lnTo>
                  <a:cubicBezTo>
                    <a:pt x="583" y="448"/>
                    <a:pt x="525" y="333"/>
                    <a:pt x="429" y="260"/>
                  </a:cubicBezTo>
                  <a:lnTo>
                    <a:pt x="82"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9" name="Google Shape;16889;p83"/>
            <p:cNvSpPr/>
            <p:nvPr/>
          </p:nvSpPr>
          <p:spPr>
            <a:xfrm>
              <a:off x="6932025" y="3637206"/>
              <a:ext cx="15159" cy="75483"/>
            </a:xfrm>
            <a:custGeom>
              <a:avLst/>
              <a:gdLst/>
              <a:ahLst/>
              <a:cxnLst/>
              <a:rect l="l" t="t" r="r" b="b"/>
              <a:pathLst>
                <a:path w="578" h="2878" extrusionOk="0">
                  <a:moveTo>
                    <a:pt x="501" y="1"/>
                  </a:moveTo>
                  <a:lnTo>
                    <a:pt x="154" y="260"/>
                  </a:lnTo>
                  <a:cubicBezTo>
                    <a:pt x="58" y="333"/>
                    <a:pt x="0" y="443"/>
                    <a:pt x="0" y="568"/>
                  </a:cubicBezTo>
                  <a:lnTo>
                    <a:pt x="0" y="2878"/>
                  </a:lnTo>
                  <a:lnTo>
                    <a:pt x="193" y="2878"/>
                  </a:lnTo>
                  <a:lnTo>
                    <a:pt x="193" y="2859"/>
                  </a:lnTo>
                  <a:cubicBezTo>
                    <a:pt x="193" y="2748"/>
                    <a:pt x="227" y="2633"/>
                    <a:pt x="289"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83"/>
            <p:cNvSpPr/>
            <p:nvPr/>
          </p:nvSpPr>
          <p:spPr>
            <a:xfrm>
              <a:off x="6896697" y="3707627"/>
              <a:ext cx="40390" cy="15159"/>
            </a:xfrm>
            <a:custGeom>
              <a:avLst/>
              <a:gdLst/>
              <a:ahLst/>
              <a:cxnLst/>
              <a:rect l="l" t="t" r="r" b="b"/>
              <a:pathLst>
                <a:path w="1540"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83"/>
            <p:cNvSpPr/>
            <p:nvPr/>
          </p:nvSpPr>
          <p:spPr>
            <a:xfrm>
              <a:off x="6914348"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83"/>
            <p:cNvSpPr/>
            <p:nvPr/>
          </p:nvSpPr>
          <p:spPr>
            <a:xfrm>
              <a:off x="6906794" y="3611713"/>
              <a:ext cx="20195" cy="25257"/>
            </a:xfrm>
            <a:custGeom>
              <a:avLst/>
              <a:gdLst/>
              <a:ahLst/>
              <a:cxnLst/>
              <a:rect l="l" t="t" r="r" b="b"/>
              <a:pathLst>
                <a:path w="770" h="963" extrusionOk="0">
                  <a:moveTo>
                    <a:pt x="0" y="1"/>
                  </a:moveTo>
                  <a:lnTo>
                    <a:pt x="0" y="578"/>
                  </a:lnTo>
                  <a:cubicBezTo>
                    <a:pt x="0" y="790"/>
                    <a:pt x="173" y="963"/>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83"/>
            <p:cNvSpPr/>
            <p:nvPr/>
          </p:nvSpPr>
          <p:spPr>
            <a:xfrm>
              <a:off x="6896697" y="3571191"/>
              <a:ext cx="40390" cy="45610"/>
            </a:xfrm>
            <a:custGeom>
              <a:avLst/>
              <a:gdLst/>
              <a:ahLst/>
              <a:cxnLst/>
              <a:rect l="l" t="t" r="r" b="b"/>
              <a:pathLst>
                <a:path w="1540" h="1739" extrusionOk="0">
                  <a:moveTo>
                    <a:pt x="578" y="1"/>
                  </a:moveTo>
                  <a:cubicBezTo>
                    <a:pt x="255" y="1"/>
                    <a:pt x="0" y="261"/>
                    <a:pt x="0" y="578"/>
                  </a:cubicBezTo>
                  <a:lnTo>
                    <a:pt x="0" y="963"/>
                  </a:lnTo>
                  <a:cubicBezTo>
                    <a:pt x="0" y="1392"/>
                    <a:pt x="342" y="1738"/>
                    <a:pt x="770" y="1738"/>
                  </a:cubicBezTo>
                  <a:cubicBezTo>
                    <a:pt x="1193" y="1733"/>
                    <a:pt x="1540" y="1392"/>
                    <a:pt x="1540" y="963"/>
                  </a:cubicBezTo>
                  <a:lnTo>
                    <a:pt x="1540" y="578"/>
                  </a:lnTo>
                  <a:cubicBezTo>
                    <a:pt x="1540" y="261"/>
                    <a:pt x="1280" y="1"/>
                    <a:pt x="962"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83"/>
            <p:cNvSpPr/>
            <p:nvPr/>
          </p:nvSpPr>
          <p:spPr>
            <a:xfrm>
              <a:off x="6896697"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0" y="59"/>
                    <a:pt x="1059" y="11"/>
                  </a:cubicBezTo>
                  <a:cubicBezTo>
                    <a:pt x="1025" y="6"/>
                    <a:pt x="996" y="1"/>
                    <a:pt x="96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83"/>
            <p:cNvSpPr/>
            <p:nvPr/>
          </p:nvSpPr>
          <p:spPr>
            <a:xfrm>
              <a:off x="6896697" y="3571191"/>
              <a:ext cx="40390" cy="20221"/>
            </a:xfrm>
            <a:custGeom>
              <a:avLst/>
              <a:gdLst/>
              <a:ahLst/>
              <a:cxnLst/>
              <a:rect l="l" t="t" r="r" b="b"/>
              <a:pathLst>
                <a:path w="1540" h="771" extrusionOk="0">
                  <a:moveTo>
                    <a:pt x="578" y="1"/>
                  </a:moveTo>
                  <a:cubicBezTo>
                    <a:pt x="260" y="1"/>
                    <a:pt x="0" y="261"/>
                    <a:pt x="0" y="578"/>
                  </a:cubicBezTo>
                  <a:cubicBezTo>
                    <a:pt x="0" y="578"/>
                    <a:pt x="578" y="771"/>
                    <a:pt x="1540" y="771"/>
                  </a:cubicBezTo>
                  <a:lnTo>
                    <a:pt x="1540" y="578"/>
                  </a:lnTo>
                  <a:cubicBezTo>
                    <a:pt x="1540" y="261"/>
                    <a:pt x="1280" y="1"/>
                    <a:pt x="962"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83"/>
            <p:cNvSpPr/>
            <p:nvPr/>
          </p:nvSpPr>
          <p:spPr>
            <a:xfrm>
              <a:off x="6896697" y="3571191"/>
              <a:ext cx="27775" cy="18464"/>
            </a:xfrm>
            <a:custGeom>
              <a:avLst/>
              <a:gdLst/>
              <a:ahLst/>
              <a:cxnLst/>
              <a:rect l="l" t="t" r="r" b="b"/>
              <a:pathLst>
                <a:path w="1059" h="704" extrusionOk="0">
                  <a:moveTo>
                    <a:pt x="578" y="1"/>
                  </a:moveTo>
                  <a:cubicBezTo>
                    <a:pt x="260" y="1"/>
                    <a:pt x="0" y="261"/>
                    <a:pt x="0" y="578"/>
                  </a:cubicBezTo>
                  <a:cubicBezTo>
                    <a:pt x="188" y="636"/>
                    <a:pt x="380" y="679"/>
                    <a:pt x="578" y="703"/>
                  </a:cubicBezTo>
                  <a:lnTo>
                    <a:pt x="578" y="578"/>
                  </a:lnTo>
                  <a:cubicBezTo>
                    <a:pt x="578" y="299"/>
                    <a:pt x="780" y="59"/>
                    <a:pt x="1059" y="11"/>
                  </a:cubicBezTo>
                  <a:cubicBezTo>
                    <a:pt x="1025" y="6"/>
                    <a:pt x="996" y="1"/>
                    <a:pt x="962"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83"/>
            <p:cNvSpPr/>
            <p:nvPr/>
          </p:nvSpPr>
          <p:spPr>
            <a:xfrm>
              <a:off x="6724933" y="3611713"/>
              <a:ext cx="60586" cy="111073"/>
            </a:xfrm>
            <a:custGeom>
              <a:avLst/>
              <a:gdLst/>
              <a:ahLst/>
              <a:cxnLst/>
              <a:rect l="l" t="t" r="r" b="b"/>
              <a:pathLst>
                <a:path w="2310" h="4235" extrusionOk="0">
                  <a:moveTo>
                    <a:pt x="770" y="1"/>
                  </a:moveTo>
                  <a:lnTo>
                    <a:pt x="770" y="458"/>
                  </a:lnTo>
                  <a:cubicBezTo>
                    <a:pt x="770" y="530"/>
                    <a:pt x="732" y="597"/>
                    <a:pt x="664" y="631"/>
                  </a:cubicBezTo>
                  <a:lnTo>
                    <a:pt x="212" y="857"/>
                  </a:lnTo>
                  <a:cubicBezTo>
                    <a:pt x="82" y="920"/>
                    <a:pt x="0" y="1054"/>
                    <a:pt x="0" y="1199"/>
                  </a:cubicBezTo>
                  <a:lnTo>
                    <a:pt x="0" y="2907"/>
                  </a:lnTo>
                  <a:cubicBezTo>
                    <a:pt x="0" y="3018"/>
                    <a:pt x="34" y="3128"/>
                    <a:pt x="97" y="3224"/>
                  </a:cubicBezTo>
                  <a:lnTo>
                    <a:pt x="289" y="3513"/>
                  </a:lnTo>
                  <a:cubicBezTo>
                    <a:pt x="352" y="3605"/>
                    <a:pt x="385" y="3720"/>
                    <a:pt x="385" y="3831"/>
                  </a:cubicBezTo>
                  <a:lnTo>
                    <a:pt x="385" y="4235"/>
                  </a:lnTo>
                  <a:lnTo>
                    <a:pt x="1925" y="4235"/>
                  </a:lnTo>
                  <a:lnTo>
                    <a:pt x="1925" y="3831"/>
                  </a:lnTo>
                  <a:cubicBezTo>
                    <a:pt x="1925" y="3720"/>
                    <a:pt x="1959" y="3605"/>
                    <a:pt x="2021" y="3513"/>
                  </a:cubicBezTo>
                  <a:lnTo>
                    <a:pt x="2214" y="3224"/>
                  </a:lnTo>
                  <a:cubicBezTo>
                    <a:pt x="2276" y="3128"/>
                    <a:pt x="2310" y="3018"/>
                    <a:pt x="2310" y="2907"/>
                  </a:cubicBezTo>
                  <a:lnTo>
                    <a:pt x="2310" y="1199"/>
                  </a:lnTo>
                  <a:cubicBezTo>
                    <a:pt x="2310" y="1054"/>
                    <a:pt x="2228" y="920"/>
                    <a:pt x="2098" y="857"/>
                  </a:cubicBezTo>
                  <a:lnTo>
                    <a:pt x="1646" y="631"/>
                  </a:lnTo>
                  <a:cubicBezTo>
                    <a:pt x="1583" y="597"/>
                    <a:pt x="1540" y="530"/>
                    <a:pt x="1540" y="458"/>
                  </a:cubicBezTo>
                  <a:lnTo>
                    <a:pt x="1540" y="1"/>
                  </a:lnTo>
                  <a:close/>
                </a:path>
              </a:pathLst>
            </a:custGeom>
            <a:solidFill>
              <a:srgbClr val="DD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83"/>
            <p:cNvSpPr/>
            <p:nvPr/>
          </p:nvSpPr>
          <p:spPr>
            <a:xfrm>
              <a:off x="6724933" y="3637206"/>
              <a:ext cx="15159" cy="75483"/>
            </a:xfrm>
            <a:custGeom>
              <a:avLst/>
              <a:gdLst/>
              <a:ahLst/>
              <a:cxnLst/>
              <a:rect l="l" t="t" r="r" b="b"/>
              <a:pathLst>
                <a:path w="578" h="2878" extrusionOk="0">
                  <a:moveTo>
                    <a:pt x="77" y="1"/>
                  </a:moveTo>
                  <a:cubicBezTo>
                    <a:pt x="29" y="63"/>
                    <a:pt x="0" y="145"/>
                    <a:pt x="0" y="227"/>
                  </a:cubicBezTo>
                  <a:lnTo>
                    <a:pt x="0" y="1930"/>
                  </a:lnTo>
                  <a:cubicBezTo>
                    <a:pt x="0" y="2046"/>
                    <a:pt x="34" y="2156"/>
                    <a:pt x="97" y="2252"/>
                  </a:cubicBezTo>
                  <a:lnTo>
                    <a:pt x="289" y="2541"/>
                  </a:lnTo>
                  <a:cubicBezTo>
                    <a:pt x="352" y="2633"/>
                    <a:pt x="385" y="2748"/>
                    <a:pt x="385" y="2859"/>
                  </a:cubicBezTo>
                  <a:lnTo>
                    <a:pt x="385" y="2878"/>
                  </a:lnTo>
                  <a:lnTo>
                    <a:pt x="578" y="2878"/>
                  </a:lnTo>
                  <a:lnTo>
                    <a:pt x="578" y="568"/>
                  </a:lnTo>
                  <a:cubicBezTo>
                    <a:pt x="578" y="443"/>
                    <a:pt x="520" y="333"/>
                    <a:pt x="424" y="260"/>
                  </a:cubicBezTo>
                  <a:lnTo>
                    <a:pt x="77"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83"/>
            <p:cNvSpPr/>
            <p:nvPr/>
          </p:nvSpPr>
          <p:spPr>
            <a:xfrm>
              <a:off x="6770359" y="3637206"/>
              <a:ext cx="15159" cy="75483"/>
            </a:xfrm>
            <a:custGeom>
              <a:avLst/>
              <a:gdLst/>
              <a:ahLst/>
              <a:cxnLst/>
              <a:rect l="l" t="t" r="r" b="b"/>
              <a:pathLst>
                <a:path w="578" h="2878" extrusionOk="0">
                  <a:moveTo>
                    <a:pt x="501" y="1"/>
                  </a:moveTo>
                  <a:lnTo>
                    <a:pt x="155" y="260"/>
                  </a:lnTo>
                  <a:cubicBezTo>
                    <a:pt x="58" y="333"/>
                    <a:pt x="1" y="443"/>
                    <a:pt x="1" y="568"/>
                  </a:cubicBezTo>
                  <a:lnTo>
                    <a:pt x="1" y="2878"/>
                  </a:lnTo>
                  <a:lnTo>
                    <a:pt x="193" y="2878"/>
                  </a:lnTo>
                  <a:lnTo>
                    <a:pt x="193" y="2859"/>
                  </a:lnTo>
                  <a:cubicBezTo>
                    <a:pt x="193" y="2748"/>
                    <a:pt x="227" y="2633"/>
                    <a:pt x="294" y="2541"/>
                  </a:cubicBezTo>
                  <a:lnTo>
                    <a:pt x="482" y="2252"/>
                  </a:lnTo>
                  <a:cubicBezTo>
                    <a:pt x="544" y="2156"/>
                    <a:pt x="578" y="2046"/>
                    <a:pt x="578" y="1930"/>
                  </a:cubicBezTo>
                  <a:lnTo>
                    <a:pt x="578" y="227"/>
                  </a:lnTo>
                  <a:cubicBezTo>
                    <a:pt x="578" y="145"/>
                    <a:pt x="549" y="63"/>
                    <a:pt x="501" y="1"/>
                  </a:cubicBez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83"/>
            <p:cNvSpPr/>
            <p:nvPr/>
          </p:nvSpPr>
          <p:spPr>
            <a:xfrm>
              <a:off x="6735031" y="3707627"/>
              <a:ext cx="40417" cy="15159"/>
            </a:xfrm>
            <a:custGeom>
              <a:avLst/>
              <a:gdLst/>
              <a:ahLst/>
              <a:cxnLst/>
              <a:rect l="l" t="t" r="r" b="b"/>
              <a:pathLst>
                <a:path w="1541" h="578" extrusionOk="0">
                  <a:moveTo>
                    <a:pt x="0" y="0"/>
                  </a:moveTo>
                  <a:lnTo>
                    <a:pt x="0" y="578"/>
                  </a:lnTo>
                  <a:lnTo>
                    <a:pt x="1540" y="578"/>
                  </a:lnTo>
                  <a:lnTo>
                    <a:pt x="154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83"/>
            <p:cNvSpPr/>
            <p:nvPr/>
          </p:nvSpPr>
          <p:spPr>
            <a:xfrm>
              <a:off x="6752682" y="3636944"/>
              <a:ext cx="5088" cy="70709"/>
            </a:xfrm>
            <a:custGeom>
              <a:avLst/>
              <a:gdLst/>
              <a:ahLst/>
              <a:cxnLst/>
              <a:rect l="l" t="t" r="r" b="b"/>
              <a:pathLst>
                <a:path w="194" h="2696" extrusionOk="0">
                  <a:moveTo>
                    <a:pt x="1" y="1"/>
                  </a:moveTo>
                  <a:lnTo>
                    <a:pt x="1" y="2695"/>
                  </a:lnTo>
                  <a:lnTo>
                    <a:pt x="193" y="2695"/>
                  </a:lnTo>
                  <a:lnTo>
                    <a:pt x="193" y="1"/>
                  </a:lnTo>
                  <a:close/>
                </a:path>
              </a:pathLst>
            </a:custGeom>
            <a:solidFill>
              <a:srgbClr val="D2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83"/>
            <p:cNvSpPr/>
            <p:nvPr/>
          </p:nvSpPr>
          <p:spPr>
            <a:xfrm>
              <a:off x="6745128" y="3611713"/>
              <a:ext cx="20221" cy="25257"/>
            </a:xfrm>
            <a:custGeom>
              <a:avLst/>
              <a:gdLst/>
              <a:ahLst/>
              <a:cxnLst/>
              <a:rect l="l" t="t" r="r" b="b"/>
              <a:pathLst>
                <a:path w="771" h="963" extrusionOk="0">
                  <a:moveTo>
                    <a:pt x="0" y="1"/>
                  </a:moveTo>
                  <a:lnTo>
                    <a:pt x="0" y="578"/>
                  </a:lnTo>
                  <a:cubicBezTo>
                    <a:pt x="0" y="790"/>
                    <a:pt x="173" y="958"/>
                    <a:pt x="385" y="963"/>
                  </a:cubicBezTo>
                  <a:cubicBezTo>
                    <a:pt x="597" y="963"/>
                    <a:pt x="770" y="790"/>
                    <a:pt x="770" y="578"/>
                  </a:cubicBezTo>
                  <a:lnTo>
                    <a:pt x="77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83"/>
            <p:cNvSpPr/>
            <p:nvPr/>
          </p:nvSpPr>
          <p:spPr>
            <a:xfrm>
              <a:off x="6735031" y="3571191"/>
              <a:ext cx="40417" cy="45610"/>
            </a:xfrm>
            <a:custGeom>
              <a:avLst/>
              <a:gdLst/>
              <a:ahLst/>
              <a:cxnLst/>
              <a:rect l="l" t="t" r="r" b="b"/>
              <a:pathLst>
                <a:path w="1541" h="1739" extrusionOk="0">
                  <a:moveTo>
                    <a:pt x="578" y="1"/>
                  </a:moveTo>
                  <a:cubicBezTo>
                    <a:pt x="260" y="1"/>
                    <a:pt x="0" y="261"/>
                    <a:pt x="0" y="578"/>
                  </a:cubicBezTo>
                  <a:lnTo>
                    <a:pt x="0" y="963"/>
                  </a:lnTo>
                  <a:cubicBezTo>
                    <a:pt x="0" y="1392"/>
                    <a:pt x="347" y="1733"/>
                    <a:pt x="770" y="1738"/>
                  </a:cubicBezTo>
                  <a:cubicBezTo>
                    <a:pt x="1198" y="1733"/>
                    <a:pt x="1540" y="1392"/>
                    <a:pt x="1540" y="963"/>
                  </a:cubicBezTo>
                  <a:lnTo>
                    <a:pt x="1540" y="578"/>
                  </a:lnTo>
                  <a:cubicBezTo>
                    <a:pt x="1540" y="261"/>
                    <a:pt x="1280" y="1"/>
                    <a:pt x="963"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83"/>
            <p:cNvSpPr/>
            <p:nvPr/>
          </p:nvSpPr>
          <p:spPr>
            <a:xfrm>
              <a:off x="6735031" y="3571191"/>
              <a:ext cx="27775" cy="45583"/>
            </a:xfrm>
            <a:custGeom>
              <a:avLst/>
              <a:gdLst/>
              <a:ahLst/>
              <a:cxnLst/>
              <a:rect l="l" t="t" r="r" b="b"/>
              <a:pathLst>
                <a:path w="1059" h="1738" extrusionOk="0">
                  <a:moveTo>
                    <a:pt x="578" y="1"/>
                  </a:moveTo>
                  <a:cubicBezTo>
                    <a:pt x="260" y="1"/>
                    <a:pt x="0" y="261"/>
                    <a:pt x="0" y="578"/>
                  </a:cubicBezTo>
                  <a:lnTo>
                    <a:pt x="0" y="963"/>
                  </a:lnTo>
                  <a:cubicBezTo>
                    <a:pt x="0" y="1407"/>
                    <a:pt x="363" y="1738"/>
                    <a:pt x="769" y="1738"/>
                  </a:cubicBezTo>
                  <a:cubicBezTo>
                    <a:pt x="865" y="1738"/>
                    <a:pt x="963" y="1720"/>
                    <a:pt x="1059" y="1680"/>
                  </a:cubicBezTo>
                  <a:cubicBezTo>
                    <a:pt x="770" y="1560"/>
                    <a:pt x="578" y="1281"/>
                    <a:pt x="578" y="963"/>
                  </a:cubicBezTo>
                  <a:lnTo>
                    <a:pt x="578" y="578"/>
                  </a:lnTo>
                  <a:cubicBezTo>
                    <a:pt x="578" y="299"/>
                    <a:pt x="785" y="59"/>
                    <a:pt x="1059" y="11"/>
                  </a:cubicBezTo>
                  <a:cubicBezTo>
                    <a:pt x="1030" y="6"/>
                    <a:pt x="996" y="1"/>
                    <a:pt x="963"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83"/>
            <p:cNvSpPr/>
            <p:nvPr/>
          </p:nvSpPr>
          <p:spPr>
            <a:xfrm>
              <a:off x="6735031" y="3571191"/>
              <a:ext cx="40417" cy="20221"/>
            </a:xfrm>
            <a:custGeom>
              <a:avLst/>
              <a:gdLst/>
              <a:ahLst/>
              <a:cxnLst/>
              <a:rect l="l" t="t" r="r" b="b"/>
              <a:pathLst>
                <a:path w="1541" h="771" extrusionOk="0">
                  <a:moveTo>
                    <a:pt x="578" y="1"/>
                  </a:moveTo>
                  <a:cubicBezTo>
                    <a:pt x="260" y="1"/>
                    <a:pt x="0" y="261"/>
                    <a:pt x="0" y="578"/>
                  </a:cubicBezTo>
                  <a:cubicBezTo>
                    <a:pt x="0" y="578"/>
                    <a:pt x="578" y="771"/>
                    <a:pt x="1540" y="771"/>
                  </a:cubicBezTo>
                  <a:lnTo>
                    <a:pt x="1540" y="578"/>
                  </a:lnTo>
                  <a:cubicBezTo>
                    <a:pt x="1540" y="261"/>
                    <a:pt x="1285" y="1"/>
                    <a:pt x="963"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83"/>
            <p:cNvSpPr/>
            <p:nvPr/>
          </p:nvSpPr>
          <p:spPr>
            <a:xfrm>
              <a:off x="6735031" y="3571191"/>
              <a:ext cx="27775" cy="18464"/>
            </a:xfrm>
            <a:custGeom>
              <a:avLst/>
              <a:gdLst/>
              <a:ahLst/>
              <a:cxnLst/>
              <a:rect l="l" t="t" r="r" b="b"/>
              <a:pathLst>
                <a:path w="1059" h="704" extrusionOk="0">
                  <a:moveTo>
                    <a:pt x="578" y="1"/>
                  </a:moveTo>
                  <a:cubicBezTo>
                    <a:pt x="260" y="1"/>
                    <a:pt x="0" y="261"/>
                    <a:pt x="0" y="578"/>
                  </a:cubicBezTo>
                  <a:cubicBezTo>
                    <a:pt x="193" y="636"/>
                    <a:pt x="385" y="679"/>
                    <a:pt x="578" y="703"/>
                  </a:cubicBezTo>
                  <a:lnTo>
                    <a:pt x="578" y="578"/>
                  </a:lnTo>
                  <a:cubicBezTo>
                    <a:pt x="578" y="299"/>
                    <a:pt x="785" y="59"/>
                    <a:pt x="1059" y="11"/>
                  </a:cubicBezTo>
                  <a:cubicBezTo>
                    <a:pt x="1030" y="6"/>
                    <a:pt x="996" y="1"/>
                    <a:pt x="963"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83"/>
            <p:cNvSpPr/>
            <p:nvPr/>
          </p:nvSpPr>
          <p:spPr>
            <a:xfrm>
              <a:off x="6720133" y="3566523"/>
              <a:ext cx="70185" cy="161011"/>
            </a:xfrm>
            <a:custGeom>
              <a:avLst/>
              <a:gdLst/>
              <a:ahLst/>
              <a:cxnLst/>
              <a:rect l="l" t="t" r="r" b="b"/>
              <a:pathLst>
                <a:path w="2676" h="6139" extrusionOk="0">
                  <a:moveTo>
                    <a:pt x="1531" y="357"/>
                  </a:moveTo>
                  <a:cubicBezTo>
                    <a:pt x="1752" y="357"/>
                    <a:pt x="1930" y="535"/>
                    <a:pt x="1930" y="756"/>
                  </a:cubicBezTo>
                  <a:lnTo>
                    <a:pt x="1930" y="1141"/>
                  </a:lnTo>
                  <a:cubicBezTo>
                    <a:pt x="1930" y="1469"/>
                    <a:pt x="1665" y="1728"/>
                    <a:pt x="1338" y="1733"/>
                  </a:cubicBezTo>
                  <a:cubicBezTo>
                    <a:pt x="1016" y="1728"/>
                    <a:pt x="751" y="1469"/>
                    <a:pt x="751" y="1141"/>
                  </a:cubicBezTo>
                  <a:lnTo>
                    <a:pt x="751" y="756"/>
                  </a:lnTo>
                  <a:cubicBezTo>
                    <a:pt x="751" y="535"/>
                    <a:pt x="929" y="357"/>
                    <a:pt x="1146" y="357"/>
                  </a:cubicBezTo>
                  <a:close/>
                  <a:moveTo>
                    <a:pt x="1545" y="2094"/>
                  </a:moveTo>
                  <a:lnTo>
                    <a:pt x="1545" y="2176"/>
                  </a:lnTo>
                  <a:cubicBezTo>
                    <a:pt x="1545" y="2243"/>
                    <a:pt x="1564" y="2306"/>
                    <a:pt x="1593" y="2364"/>
                  </a:cubicBezTo>
                  <a:lnTo>
                    <a:pt x="1348" y="2609"/>
                  </a:lnTo>
                  <a:cubicBezTo>
                    <a:pt x="1345" y="2615"/>
                    <a:pt x="1342" y="2617"/>
                    <a:pt x="1338" y="2617"/>
                  </a:cubicBezTo>
                  <a:cubicBezTo>
                    <a:pt x="1336" y="2617"/>
                    <a:pt x="1333" y="2616"/>
                    <a:pt x="1329" y="2614"/>
                  </a:cubicBezTo>
                  <a:lnTo>
                    <a:pt x="1333" y="2609"/>
                  </a:lnTo>
                  <a:lnTo>
                    <a:pt x="1083" y="2364"/>
                  </a:lnTo>
                  <a:cubicBezTo>
                    <a:pt x="1117" y="2306"/>
                    <a:pt x="1136" y="2243"/>
                    <a:pt x="1136" y="2176"/>
                  </a:cubicBezTo>
                  <a:lnTo>
                    <a:pt x="1136" y="2094"/>
                  </a:lnTo>
                  <a:close/>
                  <a:moveTo>
                    <a:pt x="1146" y="1"/>
                  </a:moveTo>
                  <a:cubicBezTo>
                    <a:pt x="727" y="1"/>
                    <a:pt x="390" y="338"/>
                    <a:pt x="390" y="756"/>
                  </a:cubicBezTo>
                  <a:lnTo>
                    <a:pt x="390" y="1141"/>
                  </a:lnTo>
                  <a:cubicBezTo>
                    <a:pt x="390" y="1444"/>
                    <a:pt x="530" y="1724"/>
                    <a:pt x="775" y="1906"/>
                  </a:cubicBezTo>
                  <a:lnTo>
                    <a:pt x="775" y="2176"/>
                  </a:lnTo>
                  <a:cubicBezTo>
                    <a:pt x="775" y="2181"/>
                    <a:pt x="770" y="2185"/>
                    <a:pt x="766" y="2190"/>
                  </a:cubicBezTo>
                  <a:lnTo>
                    <a:pt x="318" y="2416"/>
                  </a:lnTo>
                  <a:cubicBezTo>
                    <a:pt x="126" y="2508"/>
                    <a:pt x="1" y="2705"/>
                    <a:pt x="5" y="2922"/>
                  </a:cubicBezTo>
                  <a:lnTo>
                    <a:pt x="5" y="4625"/>
                  </a:lnTo>
                  <a:cubicBezTo>
                    <a:pt x="5" y="4774"/>
                    <a:pt x="49"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8" y="5255"/>
                    <a:pt x="621" y="5135"/>
                  </a:cubicBezTo>
                  <a:lnTo>
                    <a:pt x="434" y="4846"/>
                  </a:lnTo>
                  <a:cubicBezTo>
                    <a:pt x="385" y="4779"/>
                    <a:pt x="366" y="4702"/>
                    <a:pt x="366" y="4625"/>
                  </a:cubicBezTo>
                  <a:lnTo>
                    <a:pt x="366" y="2922"/>
                  </a:lnTo>
                  <a:cubicBezTo>
                    <a:pt x="366" y="2845"/>
                    <a:pt x="409" y="2773"/>
                    <a:pt x="477" y="2739"/>
                  </a:cubicBezTo>
                  <a:lnTo>
                    <a:pt x="790" y="2585"/>
                  </a:lnTo>
                  <a:lnTo>
                    <a:pt x="1078" y="2869"/>
                  </a:lnTo>
                  <a:cubicBezTo>
                    <a:pt x="1151" y="2941"/>
                    <a:pt x="1246" y="2977"/>
                    <a:pt x="1341" y="2977"/>
                  </a:cubicBezTo>
                  <a:cubicBezTo>
                    <a:pt x="1436" y="2977"/>
                    <a:pt x="1531" y="2941"/>
                    <a:pt x="1603" y="2869"/>
                  </a:cubicBezTo>
                  <a:lnTo>
                    <a:pt x="1887" y="2585"/>
                  </a:lnTo>
                  <a:lnTo>
                    <a:pt x="2199" y="2739"/>
                  </a:lnTo>
                  <a:cubicBezTo>
                    <a:pt x="2272" y="2773"/>
                    <a:pt x="2315" y="2845"/>
                    <a:pt x="2315" y="2922"/>
                  </a:cubicBezTo>
                  <a:lnTo>
                    <a:pt x="2315" y="4625"/>
                  </a:lnTo>
                  <a:cubicBezTo>
                    <a:pt x="2315" y="4702"/>
                    <a:pt x="2291" y="4779"/>
                    <a:pt x="2248" y="4846"/>
                  </a:cubicBezTo>
                  <a:lnTo>
                    <a:pt x="2055" y="5135"/>
                  </a:lnTo>
                  <a:cubicBezTo>
                    <a:pt x="1973" y="5255"/>
                    <a:pt x="1930" y="5405"/>
                    <a:pt x="1930" y="5554"/>
                  </a:cubicBezTo>
                  <a:lnTo>
                    <a:pt x="1930" y="5958"/>
                  </a:lnTo>
                  <a:cubicBezTo>
                    <a:pt x="1930" y="6078"/>
                    <a:pt x="2020" y="6138"/>
                    <a:pt x="2110" y="6138"/>
                  </a:cubicBezTo>
                  <a:cubicBezTo>
                    <a:pt x="2201" y="6138"/>
                    <a:pt x="2291" y="6078"/>
                    <a:pt x="2291" y="5958"/>
                  </a:cubicBezTo>
                  <a:lnTo>
                    <a:pt x="2291" y="5554"/>
                  </a:lnTo>
                  <a:cubicBezTo>
                    <a:pt x="2291" y="5477"/>
                    <a:pt x="2315" y="5400"/>
                    <a:pt x="2358"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6" y="2181"/>
                    <a:pt x="1906" y="2176"/>
                  </a:cubicBezTo>
                  <a:lnTo>
                    <a:pt x="1906" y="1906"/>
                  </a:lnTo>
                  <a:cubicBezTo>
                    <a:pt x="2147" y="1724"/>
                    <a:pt x="2291" y="1444"/>
                    <a:pt x="2291" y="1141"/>
                  </a:cubicBezTo>
                  <a:lnTo>
                    <a:pt x="2291" y="756"/>
                  </a:lnTo>
                  <a:cubicBezTo>
                    <a:pt x="2291" y="338"/>
                    <a:pt x="1949"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83"/>
            <p:cNvSpPr/>
            <p:nvPr/>
          </p:nvSpPr>
          <p:spPr>
            <a:xfrm>
              <a:off x="6801019" y="3566523"/>
              <a:ext cx="70211" cy="161011"/>
            </a:xfrm>
            <a:custGeom>
              <a:avLst/>
              <a:gdLst/>
              <a:ahLst/>
              <a:cxnLst/>
              <a:rect l="l" t="t" r="r" b="b"/>
              <a:pathLst>
                <a:path w="2677" h="6139" extrusionOk="0">
                  <a:moveTo>
                    <a:pt x="1531" y="357"/>
                  </a:moveTo>
                  <a:cubicBezTo>
                    <a:pt x="1747" y="357"/>
                    <a:pt x="1926" y="535"/>
                    <a:pt x="1930" y="756"/>
                  </a:cubicBezTo>
                  <a:lnTo>
                    <a:pt x="1930" y="1141"/>
                  </a:lnTo>
                  <a:cubicBezTo>
                    <a:pt x="1926" y="1469"/>
                    <a:pt x="1666" y="1728"/>
                    <a:pt x="1338" y="1728"/>
                  </a:cubicBezTo>
                  <a:cubicBezTo>
                    <a:pt x="1011" y="1728"/>
                    <a:pt x="747" y="1469"/>
                    <a:pt x="747" y="1141"/>
                  </a:cubicBezTo>
                  <a:lnTo>
                    <a:pt x="747" y="756"/>
                  </a:lnTo>
                  <a:cubicBezTo>
                    <a:pt x="747" y="535"/>
                    <a:pt x="925" y="357"/>
                    <a:pt x="1146" y="357"/>
                  </a:cubicBezTo>
                  <a:close/>
                  <a:moveTo>
                    <a:pt x="1545" y="2094"/>
                  </a:moveTo>
                  <a:lnTo>
                    <a:pt x="1545" y="2176"/>
                  </a:lnTo>
                  <a:cubicBezTo>
                    <a:pt x="1545" y="2243"/>
                    <a:pt x="1560" y="2306"/>
                    <a:pt x="1594" y="2364"/>
                  </a:cubicBezTo>
                  <a:lnTo>
                    <a:pt x="1348" y="2609"/>
                  </a:lnTo>
                  <a:cubicBezTo>
                    <a:pt x="1345" y="2615"/>
                    <a:pt x="1341" y="2617"/>
                    <a:pt x="1337" y="2617"/>
                  </a:cubicBezTo>
                  <a:cubicBezTo>
                    <a:pt x="1334" y="2617"/>
                    <a:pt x="1331" y="2616"/>
                    <a:pt x="1329" y="2614"/>
                  </a:cubicBezTo>
                  <a:lnTo>
                    <a:pt x="1329" y="2609"/>
                  </a:lnTo>
                  <a:lnTo>
                    <a:pt x="1083" y="2364"/>
                  </a:lnTo>
                  <a:cubicBezTo>
                    <a:pt x="1117" y="2306"/>
                    <a:pt x="1132" y="2243"/>
                    <a:pt x="1132" y="2176"/>
                  </a:cubicBezTo>
                  <a:lnTo>
                    <a:pt x="1132" y="2094"/>
                  </a:lnTo>
                  <a:close/>
                  <a:moveTo>
                    <a:pt x="1146" y="1"/>
                  </a:moveTo>
                  <a:cubicBezTo>
                    <a:pt x="727" y="1"/>
                    <a:pt x="386" y="338"/>
                    <a:pt x="386" y="756"/>
                  </a:cubicBezTo>
                  <a:lnTo>
                    <a:pt x="386" y="1141"/>
                  </a:lnTo>
                  <a:cubicBezTo>
                    <a:pt x="386" y="1444"/>
                    <a:pt x="530" y="1724"/>
                    <a:pt x="771" y="1906"/>
                  </a:cubicBezTo>
                  <a:lnTo>
                    <a:pt x="771" y="2176"/>
                  </a:lnTo>
                  <a:cubicBezTo>
                    <a:pt x="771" y="2181"/>
                    <a:pt x="771" y="2185"/>
                    <a:pt x="766" y="2190"/>
                  </a:cubicBezTo>
                  <a:lnTo>
                    <a:pt x="318" y="2416"/>
                  </a:lnTo>
                  <a:cubicBezTo>
                    <a:pt x="126" y="2508"/>
                    <a:pt x="1" y="2705"/>
                    <a:pt x="6" y="2922"/>
                  </a:cubicBezTo>
                  <a:lnTo>
                    <a:pt x="6" y="4625"/>
                  </a:lnTo>
                  <a:cubicBezTo>
                    <a:pt x="1" y="4774"/>
                    <a:pt x="49" y="4923"/>
                    <a:pt x="131" y="5048"/>
                  </a:cubicBezTo>
                  <a:lnTo>
                    <a:pt x="323" y="5332"/>
                  </a:lnTo>
                  <a:cubicBezTo>
                    <a:pt x="367" y="5400"/>
                    <a:pt x="391" y="5477"/>
                    <a:pt x="391" y="5554"/>
                  </a:cubicBezTo>
                  <a:lnTo>
                    <a:pt x="391" y="5958"/>
                  </a:lnTo>
                  <a:cubicBezTo>
                    <a:pt x="391" y="6078"/>
                    <a:pt x="481" y="6138"/>
                    <a:pt x="571" y="6138"/>
                  </a:cubicBezTo>
                  <a:cubicBezTo>
                    <a:pt x="661" y="6138"/>
                    <a:pt x="751" y="6078"/>
                    <a:pt x="751" y="5958"/>
                  </a:cubicBezTo>
                  <a:lnTo>
                    <a:pt x="751" y="5554"/>
                  </a:lnTo>
                  <a:cubicBezTo>
                    <a:pt x="751" y="5405"/>
                    <a:pt x="703" y="5255"/>
                    <a:pt x="622" y="5135"/>
                  </a:cubicBezTo>
                  <a:lnTo>
                    <a:pt x="429" y="4846"/>
                  </a:lnTo>
                  <a:cubicBezTo>
                    <a:pt x="386" y="4779"/>
                    <a:pt x="362" y="4702"/>
                    <a:pt x="367" y="4625"/>
                  </a:cubicBezTo>
                  <a:lnTo>
                    <a:pt x="367" y="2922"/>
                  </a:lnTo>
                  <a:cubicBezTo>
                    <a:pt x="367" y="2845"/>
                    <a:pt x="410" y="2773"/>
                    <a:pt x="477" y="2739"/>
                  </a:cubicBezTo>
                  <a:lnTo>
                    <a:pt x="790" y="2585"/>
                  </a:lnTo>
                  <a:lnTo>
                    <a:pt x="1074" y="2869"/>
                  </a:lnTo>
                  <a:cubicBezTo>
                    <a:pt x="1148" y="2941"/>
                    <a:pt x="1245" y="2977"/>
                    <a:pt x="1340" y="2977"/>
                  </a:cubicBezTo>
                  <a:cubicBezTo>
                    <a:pt x="1436" y="2977"/>
                    <a:pt x="1531" y="2941"/>
                    <a:pt x="1603" y="2869"/>
                  </a:cubicBezTo>
                  <a:lnTo>
                    <a:pt x="1887" y="2585"/>
                  </a:lnTo>
                  <a:lnTo>
                    <a:pt x="2200" y="2739"/>
                  </a:lnTo>
                  <a:cubicBezTo>
                    <a:pt x="2272" y="2773"/>
                    <a:pt x="2315" y="2845"/>
                    <a:pt x="2315" y="2922"/>
                  </a:cubicBezTo>
                  <a:lnTo>
                    <a:pt x="2315" y="4625"/>
                  </a:lnTo>
                  <a:cubicBezTo>
                    <a:pt x="2315" y="4702"/>
                    <a:pt x="2291" y="4779"/>
                    <a:pt x="2248" y="4846"/>
                  </a:cubicBezTo>
                  <a:lnTo>
                    <a:pt x="2055" y="5135"/>
                  </a:lnTo>
                  <a:cubicBezTo>
                    <a:pt x="1974" y="5255"/>
                    <a:pt x="1930" y="5405"/>
                    <a:pt x="1930" y="5554"/>
                  </a:cubicBezTo>
                  <a:lnTo>
                    <a:pt x="1930" y="5958"/>
                  </a:lnTo>
                  <a:cubicBezTo>
                    <a:pt x="1930" y="6078"/>
                    <a:pt x="2021" y="6138"/>
                    <a:pt x="2111" y="6138"/>
                  </a:cubicBezTo>
                  <a:cubicBezTo>
                    <a:pt x="2201" y="6138"/>
                    <a:pt x="2291" y="6078"/>
                    <a:pt x="2291" y="5958"/>
                  </a:cubicBezTo>
                  <a:lnTo>
                    <a:pt x="2291" y="5554"/>
                  </a:lnTo>
                  <a:cubicBezTo>
                    <a:pt x="2291" y="5477"/>
                    <a:pt x="2310" y="5400"/>
                    <a:pt x="2359" y="5332"/>
                  </a:cubicBezTo>
                  <a:lnTo>
                    <a:pt x="2546" y="5048"/>
                  </a:lnTo>
                  <a:cubicBezTo>
                    <a:pt x="2633" y="4923"/>
                    <a:pt x="2676" y="4774"/>
                    <a:pt x="2676" y="4625"/>
                  </a:cubicBezTo>
                  <a:lnTo>
                    <a:pt x="2676" y="2922"/>
                  </a:lnTo>
                  <a:cubicBezTo>
                    <a:pt x="2676" y="2705"/>
                    <a:pt x="2556" y="2508"/>
                    <a:pt x="2363" y="2416"/>
                  </a:cubicBezTo>
                  <a:lnTo>
                    <a:pt x="1911" y="2190"/>
                  </a:lnTo>
                  <a:cubicBezTo>
                    <a:pt x="1906" y="2185"/>
                    <a:pt x="1901" y="2181"/>
                    <a:pt x="1901" y="2176"/>
                  </a:cubicBezTo>
                  <a:lnTo>
                    <a:pt x="1901" y="1906"/>
                  </a:lnTo>
                  <a:cubicBezTo>
                    <a:pt x="2147" y="1724"/>
                    <a:pt x="2286" y="1444"/>
                    <a:pt x="2286" y="1141"/>
                  </a:cubicBezTo>
                  <a:lnTo>
                    <a:pt x="2286" y="756"/>
                  </a:lnTo>
                  <a:cubicBezTo>
                    <a:pt x="2286" y="338"/>
                    <a:pt x="1950" y="1"/>
                    <a:pt x="1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9" name="Google Shape;16909;p83"/>
            <p:cNvSpPr/>
            <p:nvPr/>
          </p:nvSpPr>
          <p:spPr>
            <a:xfrm>
              <a:off x="6881800" y="3566523"/>
              <a:ext cx="70185" cy="161011"/>
            </a:xfrm>
            <a:custGeom>
              <a:avLst/>
              <a:gdLst/>
              <a:ahLst/>
              <a:cxnLst/>
              <a:rect l="l" t="t" r="r" b="b"/>
              <a:pathLst>
                <a:path w="2676" h="6139" extrusionOk="0">
                  <a:moveTo>
                    <a:pt x="1530" y="357"/>
                  </a:moveTo>
                  <a:cubicBezTo>
                    <a:pt x="1747" y="357"/>
                    <a:pt x="1925" y="535"/>
                    <a:pt x="1930" y="756"/>
                  </a:cubicBezTo>
                  <a:lnTo>
                    <a:pt x="1930" y="1141"/>
                  </a:lnTo>
                  <a:cubicBezTo>
                    <a:pt x="1925" y="1469"/>
                    <a:pt x="1665" y="1728"/>
                    <a:pt x="1338" y="1733"/>
                  </a:cubicBezTo>
                  <a:cubicBezTo>
                    <a:pt x="1011" y="1728"/>
                    <a:pt x="746" y="1469"/>
                    <a:pt x="746" y="1141"/>
                  </a:cubicBezTo>
                  <a:lnTo>
                    <a:pt x="746" y="756"/>
                  </a:lnTo>
                  <a:cubicBezTo>
                    <a:pt x="746" y="535"/>
                    <a:pt x="924" y="357"/>
                    <a:pt x="1146" y="357"/>
                  </a:cubicBezTo>
                  <a:close/>
                  <a:moveTo>
                    <a:pt x="1545" y="2094"/>
                  </a:moveTo>
                  <a:lnTo>
                    <a:pt x="1545" y="2176"/>
                  </a:lnTo>
                  <a:cubicBezTo>
                    <a:pt x="1545" y="2243"/>
                    <a:pt x="1559" y="2306"/>
                    <a:pt x="1593" y="2364"/>
                  </a:cubicBezTo>
                  <a:lnTo>
                    <a:pt x="1348" y="2609"/>
                  </a:lnTo>
                  <a:cubicBezTo>
                    <a:pt x="1345" y="2615"/>
                    <a:pt x="1340" y="2617"/>
                    <a:pt x="1336" y="2617"/>
                  </a:cubicBezTo>
                  <a:cubicBezTo>
                    <a:pt x="1333" y="2617"/>
                    <a:pt x="1330" y="2616"/>
                    <a:pt x="1328" y="2614"/>
                  </a:cubicBezTo>
                  <a:lnTo>
                    <a:pt x="1328" y="2609"/>
                  </a:lnTo>
                  <a:lnTo>
                    <a:pt x="1083" y="2364"/>
                  </a:lnTo>
                  <a:cubicBezTo>
                    <a:pt x="1117" y="2306"/>
                    <a:pt x="1131" y="2243"/>
                    <a:pt x="1131" y="2176"/>
                  </a:cubicBezTo>
                  <a:lnTo>
                    <a:pt x="1131" y="2094"/>
                  </a:lnTo>
                  <a:close/>
                  <a:moveTo>
                    <a:pt x="1146" y="1"/>
                  </a:moveTo>
                  <a:cubicBezTo>
                    <a:pt x="727" y="1"/>
                    <a:pt x="390" y="338"/>
                    <a:pt x="390" y="756"/>
                  </a:cubicBezTo>
                  <a:lnTo>
                    <a:pt x="390" y="1141"/>
                  </a:lnTo>
                  <a:cubicBezTo>
                    <a:pt x="390" y="1444"/>
                    <a:pt x="530" y="1724"/>
                    <a:pt x="775" y="1906"/>
                  </a:cubicBezTo>
                  <a:lnTo>
                    <a:pt x="775" y="2176"/>
                  </a:lnTo>
                  <a:cubicBezTo>
                    <a:pt x="770" y="2181"/>
                    <a:pt x="770" y="2185"/>
                    <a:pt x="765" y="2190"/>
                  </a:cubicBezTo>
                  <a:lnTo>
                    <a:pt x="313" y="2416"/>
                  </a:lnTo>
                  <a:cubicBezTo>
                    <a:pt x="121" y="2508"/>
                    <a:pt x="0" y="2705"/>
                    <a:pt x="0" y="2922"/>
                  </a:cubicBezTo>
                  <a:lnTo>
                    <a:pt x="0" y="4625"/>
                  </a:lnTo>
                  <a:cubicBezTo>
                    <a:pt x="0" y="4774"/>
                    <a:pt x="48" y="4923"/>
                    <a:pt x="130" y="5048"/>
                  </a:cubicBezTo>
                  <a:lnTo>
                    <a:pt x="323" y="5332"/>
                  </a:lnTo>
                  <a:cubicBezTo>
                    <a:pt x="366" y="5400"/>
                    <a:pt x="390" y="5477"/>
                    <a:pt x="390" y="5554"/>
                  </a:cubicBezTo>
                  <a:lnTo>
                    <a:pt x="390" y="5958"/>
                  </a:lnTo>
                  <a:cubicBezTo>
                    <a:pt x="390" y="6078"/>
                    <a:pt x="480" y="6138"/>
                    <a:pt x="571" y="6138"/>
                  </a:cubicBezTo>
                  <a:cubicBezTo>
                    <a:pt x="661" y="6138"/>
                    <a:pt x="751" y="6078"/>
                    <a:pt x="751" y="5958"/>
                  </a:cubicBezTo>
                  <a:lnTo>
                    <a:pt x="751" y="5554"/>
                  </a:lnTo>
                  <a:cubicBezTo>
                    <a:pt x="751" y="5405"/>
                    <a:pt x="703" y="5255"/>
                    <a:pt x="621" y="5135"/>
                  </a:cubicBezTo>
                  <a:lnTo>
                    <a:pt x="429" y="4846"/>
                  </a:lnTo>
                  <a:cubicBezTo>
                    <a:pt x="385" y="4779"/>
                    <a:pt x="361" y="4702"/>
                    <a:pt x="361" y="4625"/>
                  </a:cubicBezTo>
                  <a:lnTo>
                    <a:pt x="361" y="2922"/>
                  </a:lnTo>
                  <a:cubicBezTo>
                    <a:pt x="366" y="2845"/>
                    <a:pt x="409" y="2773"/>
                    <a:pt x="477" y="2739"/>
                  </a:cubicBezTo>
                  <a:lnTo>
                    <a:pt x="789" y="2585"/>
                  </a:lnTo>
                  <a:lnTo>
                    <a:pt x="1073" y="2869"/>
                  </a:lnTo>
                  <a:cubicBezTo>
                    <a:pt x="1148" y="2941"/>
                    <a:pt x="1243" y="2977"/>
                    <a:pt x="1338" y="2977"/>
                  </a:cubicBezTo>
                  <a:cubicBezTo>
                    <a:pt x="1433" y="2977"/>
                    <a:pt x="1528" y="2941"/>
                    <a:pt x="1603" y="2869"/>
                  </a:cubicBezTo>
                  <a:lnTo>
                    <a:pt x="1887" y="2585"/>
                  </a:lnTo>
                  <a:lnTo>
                    <a:pt x="2199" y="2739"/>
                  </a:lnTo>
                  <a:cubicBezTo>
                    <a:pt x="2267" y="2773"/>
                    <a:pt x="2310" y="2845"/>
                    <a:pt x="2315" y="2922"/>
                  </a:cubicBezTo>
                  <a:lnTo>
                    <a:pt x="2315" y="4625"/>
                  </a:lnTo>
                  <a:cubicBezTo>
                    <a:pt x="2315" y="4702"/>
                    <a:pt x="2291" y="4779"/>
                    <a:pt x="2247" y="4846"/>
                  </a:cubicBezTo>
                  <a:lnTo>
                    <a:pt x="2055" y="5135"/>
                  </a:lnTo>
                  <a:cubicBezTo>
                    <a:pt x="1973" y="5255"/>
                    <a:pt x="1925" y="5405"/>
                    <a:pt x="1930" y="5554"/>
                  </a:cubicBezTo>
                  <a:lnTo>
                    <a:pt x="1930" y="5958"/>
                  </a:lnTo>
                  <a:cubicBezTo>
                    <a:pt x="1930" y="6078"/>
                    <a:pt x="2020" y="6138"/>
                    <a:pt x="2110" y="6138"/>
                  </a:cubicBezTo>
                  <a:cubicBezTo>
                    <a:pt x="2201" y="6138"/>
                    <a:pt x="2291" y="6078"/>
                    <a:pt x="2291" y="5958"/>
                  </a:cubicBezTo>
                  <a:lnTo>
                    <a:pt x="2291" y="5554"/>
                  </a:lnTo>
                  <a:cubicBezTo>
                    <a:pt x="2286" y="5477"/>
                    <a:pt x="2310" y="5400"/>
                    <a:pt x="2353" y="5332"/>
                  </a:cubicBezTo>
                  <a:lnTo>
                    <a:pt x="2546" y="5048"/>
                  </a:lnTo>
                  <a:cubicBezTo>
                    <a:pt x="2628" y="4923"/>
                    <a:pt x="2676" y="4774"/>
                    <a:pt x="2676" y="4625"/>
                  </a:cubicBezTo>
                  <a:lnTo>
                    <a:pt x="2676" y="2922"/>
                  </a:lnTo>
                  <a:cubicBezTo>
                    <a:pt x="2676" y="2705"/>
                    <a:pt x="2551" y="2508"/>
                    <a:pt x="2363" y="2416"/>
                  </a:cubicBezTo>
                  <a:lnTo>
                    <a:pt x="1911" y="2190"/>
                  </a:lnTo>
                  <a:cubicBezTo>
                    <a:pt x="1906" y="2185"/>
                    <a:pt x="1901" y="2181"/>
                    <a:pt x="1901" y="2176"/>
                  </a:cubicBezTo>
                  <a:lnTo>
                    <a:pt x="1901" y="1906"/>
                  </a:lnTo>
                  <a:cubicBezTo>
                    <a:pt x="2146" y="1724"/>
                    <a:pt x="2286" y="1444"/>
                    <a:pt x="2286" y="1141"/>
                  </a:cubicBezTo>
                  <a:lnTo>
                    <a:pt x="2286" y="756"/>
                  </a:lnTo>
                  <a:cubicBezTo>
                    <a:pt x="2286" y="338"/>
                    <a:pt x="1949" y="1"/>
                    <a:pt x="15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0" name="Google Shape;16910;p83"/>
            <p:cNvSpPr/>
            <p:nvPr/>
          </p:nvSpPr>
          <p:spPr>
            <a:xfrm>
              <a:off x="6685565" y="3404962"/>
              <a:ext cx="297341" cy="191487"/>
            </a:xfrm>
            <a:custGeom>
              <a:avLst/>
              <a:gdLst/>
              <a:ahLst/>
              <a:cxnLst/>
              <a:rect l="l" t="t" r="r" b="b"/>
              <a:pathLst>
                <a:path w="11337" h="7301" extrusionOk="0">
                  <a:moveTo>
                    <a:pt x="4028" y="671"/>
                  </a:moveTo>
                  <a:lnTo>
                    <a:pt x="4028" y="671"/>
                  </a:lnTo>
                  <a:cubicBezTo>
                    <a:pt x="3739" y="926"/>
                    <a:pt x="3484" y="1219"/>
                    <a:pt x="3272" y="1547"/>
                  </a:cubicBezTo>
                  <a:cubicBezTo>
                    <a:pt x="3118" y="1792"/>
                    <a:pt x="2979" y="2047"/>
                    <a:pt x="2863" y="2312"/>
                  </a:cubicBezTo>
                  <a:lnTo>
                    <a:pt x="1867" y="2312"/>
                  </a:lnTo>
                  <a:cubicBezTo>
                    <a:pt x="2416" y="1571"/>
                    <a:pt x="3166" y="1003"/>
                    <a:pt x="4028" y="671"/>
                  </a:cubicBezTo>
                  <a:close/>
                  <a:moveTo>
                    <a:pt x="5558" y="368"/>
                  </a:moveTo>
                  <a:lnTo>
                    <a:pt x="5558" y="2312"/>
                  </a:lnTo>
                  <a:lnTo>
                    <a:pt x="3258" y="2312"/>
                  </a:lnTo>
                  <a:cubicBezTo>
                    <a:pt x="3786" y="1197"/>
                    <a:pt x="4612" y="457"/>
                    <a:pt x="5558" y="368"/>
                  </a:cubicBezTo>
                  <a:close/>
                  <a:moveTo>
                    <a:pt x="5919" y="368"/>
                  </a:moveTo>
                  <a:lnTo>
                    <a:pt x="5919" y="368"/>
                  </a:lnTo>
                  <a:cubicBezTo>
                    <a:pt x="6862" y="454"/>
                    <a:pt x="7689" y="1195"/>
                    <a:pt x="8223" y="2312"/>
                  </a:cubicBezTo>
                  <a:lnTo>
                    <a:pt x="5923" y="2312"/>
                  </a:lnTo>
                  <a:lnTo>
                    <a:pt x="5919" y="368"/>
                  </a:lnTo>
                  <a:close/>
                  <a:moveTo>
                    <a:pt x="7449" y="671"/>
                  </a:moveTo>
                  <a:lnTo>
                    <a:pt x="7449" y="671"/>
                  </a:lnTo>
                  <a:cubicBezTo>
                    <a:pt x="8310" y="1003"/>
                    <a:pt x="9061" y="1571"/>
                    <a:pt x="9614" y="2307"/>
                  </a:cubicBezTo>
                  <a:lnTo>
                    <a:pt x="9614" y="2312"/>
                  </a:lnTo>
                  <a:lnTo>
                    <a:pt x="8618" y="2312"/>
                  </a:lnTo>
                  <a:cubicBezTo>
                    <a:pt x="8502" y="2047"/>
                    <a:pt x="8363" y="1792"/>
                    <a:pt x="8204" y="1547"/>
                  </a:cubicBezTo>
                  <a:cubicBezTo>
                    <a:pt x="7997" y="1219"/>
                    <a:pt x="7742" y="926"/>
                    <a:pt x="7449" y="671"/>
                  </a:cubicBezTo>
                  <a:close/>
                  <a:moveTo>
                    <a:pt x="1622" y="2668"/>
                  </a:moveTo>
                  <a:lnTo>
                    <a:pt x="1622" y="2672"/>
                  </a:lnTo>
                  <a:lnTo>
                    <a:pt x="2719" y="2672"/>
                  </a:lnTo>
                  <a:cubicBezTo>
                    <a:pt x="2449" y="3418"/>
                    <a:pt x="2305" y="4207"/>
                    <a:pt x="2290" y="5006"/>
                  </a:cubicBezTo>
                  <a:lnTo>
                    <a:pt x="919" y="5006"/>
                  </a:lnTo>
                  <a:cubicBezTo>
                    <a:pt x="948" y="4179"/>
                    <a:pt x="1189" y="3375"/>
                    <a:pt x="1622" y="2668"/>
                  </a:cubicBezTo>
                  <a:close/>
                  <a:moveTo>
                    <a:pt x="5562" y="2672"/>
                  </a:moveTo>
                  <a:lnTo>
                    <a:pt x="5562" y="5006"/>
                  </a:lnTo>
                  <a:lnTo>
                    <a:pt x="2651" y="5006"/>
                  </a:lnTo>
                  <a:cubicBezTo>
                    <a:pt x="2661" y="4207"/>
                    <a:pt x="2815" y="3418"/>
                    <a:pt x="3104" y="2672"/>
                  </a:cubicBezTo>
                  <a:close/>
                  <a:moveTo>
                    <a:pt x="8377" y="2672"/>
                  </a:moveTo>
                  <a:cubicBezTo>
                    <a:pt x="8666" y="3418"/>
                    <a:pt x="8820" y="4207"/>
                    <a:pt x="8830" y="5006"/>
                  </a:cubicBezTo>
                  <a:lnTo>
                    <a:pt x="5923" y="5006"/>
                  </a:lnTo>
                  <a:lnTo>
                    <a:pt x="5919" y="2672"/>
                  </a:lnTo>
                  <a:close/>
                  <a:moveTo>
                    <a:pt x="9855" y="2672"/>
                  </a:moveTo>
                  <a:cubicBezTo>
                    <a:pt x="10288" y="3375"/>
                    <a:pt x="10533" y="4179"/>
                    <a:pt x="10562" y="5006"/>
                  </a:cubicBezTo>
                  <a:lnTo>
                    <a:pt x="9191" y="5006"/>
                  </a:lnTo>
                  <a:cubicBezTo>
                    <a:pt x="9176" y="4207"/>
                    <a:pt x="9032" y="3418"/>
                    <a:pt x="8762" y="2672"/>
                  </a:cubicBezTo>
                  <a:close/>
                  <a:moveTo>
                    <a:pt x="5742" y="0"/>
                  </a:moveTo>
                  <a:cubicBezTo>
                    <a:pt x="4741" y="0"/>
                    <a:pt x="3735" y="289"/>
                    <a:pt x="2853" y="878"/>
                  </a:cubicBezTo>
                  <a:cubicBezTo>
                    <a:pt x="799" y="2254"/>
                    <a:pt x="0" y="4895"/>
                    <a:pt x="948" y="7181"/>
                  </a:cubicBezTo>
                  <a:cubicBezTo>
                    <a:pt x="979" y="7265"/>
                    <a:pt x="1044" y="7300"/>
                    <a:pt x="1110" y="7300"/>
                  </a:cubicBezTo>
                  <a:cubicBezTo>
                    <a:pt x="1229" y="7300"/>
                    <a:pt x="1351" y="7187"/>
                    <a:pt x="1280" y="7041"/>
                  </a:cubicBezTo>
                  <a:cubicBezTo>
                    <a:pt x="1059" y="6507"/>
                    <a:pt x="934" y="5940"/>
                    <a:pt x="914" y="5367"/>
                  </a:cubicBezTo>
                  <a:lnTo>
                    <a:pt x="2286" y="5367"/>
                  </a:lnTo>
                  <a:cubicBezTo>
                    <a:pt x="2286" y="5434"/>
                    <a:pt x="2290" y="5507"/>
                    <a:pt x="2295" y="5579"/>
                  </a:cubicBezTo>
                  <a:cubicBezTo>
                    <a:pt x="2300" y="5694"/>
                    <a:pt x="2385" y="5750"/>
                    <a:pt x="2472" y="5750"/>
                  </a:cubicBezTo>
                  <a:cubicBezTo>
                    <a:pt x="2566" y="5750"/>
                    <a:pt x="2661" y="5685"/>
                    <a:pt x="2656" y="5559"/>
                  </a:cubicBezTo>
                  <a:cubicBezTo>
                    <a:pt x="2651" y="5497"/>
                    <a:pt x="2651" y="5430"/>
                    <a:pt x="2647" y="5367"/>
                  </a:cubicBezTo>
                  <a:lnTo>
                    <a:pt x="5562" y="5367"/>
                  </a:lnTo>
                  <a:lnTo>
                    <a:pt x="5562" y="5569"/>
                  </a:lnTo>
                  <a:cubicBezTo>
                    <a:pt x="5562" y="5689"/>
                    <a:pt x="5653" y="5750"/>
                    <a:pt x="5743" y="5750"/>
                  </a:cubicBezTo>
                  <a:cubicBezTo>
                    <a:pt x="5833" y="5750"/>
                    <a:pt x="5923" y="5689"/>
                    <a:pt x="5923" y="5569"/>
                  </a:cubicBezTo>
                  <a:lnTo>
                    <a:pt x="5923" y="5367"/>
                  </a:lnTo>
                  <a:lnTo>
                    <a:pt x="8834" y="5367"/>
                  </a:lnTo>
                  <a:cubicBezTo>
                    <a:pt x="8834" y="5430"/>
                    <a:pt x="8830" y="5497"/>
                    <a:pt x="8825" y="5559"/>
                  </a:cubicBezTo>
                  <a:cubicBezTo>
                    <a:pt x="8820" y="5661"/>
                    <a:pt x="8897" y="5742"/>
                    <a:pt x="8998" y="5752"/>
                  </a:cubicBezTo>
                  <a:lnTo>
                    <a:pt x="9003" y="5752"/>
                  </a:lnTo>
                  <a:cubicBezTo>
                    <a:pt x="9099" y="5752"/>
                    <a:pt x="9181" y="5675"/>
                    <a:pt x="9186" y="5579"/>
                  </a:cubicBezTo>
                  <a:cubicBezTo>
                    <a:pt x="9191" y="5507"/>
                    <a:pt x="9191" y="5434"/>
                    <a:pt x="9195" y="5362"/>
                  </a:cubicBezTo>
                  <a:lnTo>
                    <a:pt x="10567" y="5362"/>
                  </a:lnTo>
                  <a:cubicBezTo>
                    <a:pt x="10543" y="5940"/>
                    <a:pt x="10422" y="6507"/>
                    <a:pt x="10196" y="7041"/>
                  </a:cubicBezTo>
                  <a:cubicBezTo>
                    <a:pt x="10128" y="7187"/>
                    <a:pt x="10251" y="7300"/>
                    <a:pt x="10370" y="7300"/>
                  </a:cubicBezTo>
                  <a:cubicBezTo>
                    <a:pt x="10437" y="7300"/>
                    <a:pt x="10502" y="7265"/>
                    <a:pt x="10533" y="7181"/>
                  </a:cubicBezTo>
                  <a:cubicBezTo>
                    <a:pt x="11337" y="5237"/>
                    <a:pt x="10894" y="3004"/>
                    <a:pt x="9407" y="1518"/>
                  </a:cubicBezTo>
                  <a:cubicBezTo>
                    <a:pt x="8405" y="516"/>
                    <a:pt x="7079" y="0"/>
                    <a:pt x="5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1" name="Google Shape;16911;p83"/>
          <p:cNvGrpSpPr/>
          <p:nvPr/>
        </p:nvGrpSpPr>
        <p:grpSpPr>
          <a:xfrm>
            <a:off x="7083725" y="2713094"/>
            <a:ext cx="387721" cy="382790"/>
            <a:chOff x="7083725" y="2897669"/>
            <a:chExt cx="387721" cy="382790"/>
          </a:xfrm>
        </p:grpSpPr>
        <p:sp>
          <p:nvSpPr>
            <p:cNvPr id="16912" name="Google Shape;16912;p83"/>
            <p:cNvSpPr/>
            <p:nvPr/>
          </p:nvSpPr>
          <p:spPr>
            <a:xfrm>
              <a:off x="7163850" y="3005202"/>
              <a:ext cx="127230" cy="208246"/>
            </a:xfrm>
            <a:custGeom>
              <a:avLst/>
              <a:gdLst/>
              <a:ahLst/>
              <a:cxnLst/>
              <a:rect l="l" t="t" r="r" b="b"/>
              <a:pathLst>
                <a:path w="4851" h="7940" extrusionOk="0">
                  <a:moveTo>
                    <a:pt x="915" y="0"/>
                  </a:moveTo>
                  <a:lnTo>
                    <a:pt x="915" y="313"/>
                  </a:lnTo>
                  <a:cubicBezTo>
                    <a:pt x="915" y="400"/>
                    <a:pt x="862" y="482"/>
                    <a:pt x="785" y="520"/>
                  </a:cubicBezTo>
                  <a:lnTo>
                    <a:pt x="251" y="785"/>
                  </a:lnTo>
                  <a:cubicBezTo>
                    <a:pt x="97" y="862"/>
                    <a:pt x="1" y="1020"/>
                    <a:pt x="1" y="1194"/>
                  </a:cubicBezTo>
                  <a:lnTo>
                    <a:pt x="1" y="3383"/>
                  </a:lnTo>
                  <a:cubicBezTo>
                    <a:pt x="1" y="3561"/>
                    <a:pt x="39" y="3734"/>
                    <a:pt x="121" y="3893"/>
                  </a:cubicBezTo>
                  <a:lnTo>
                    <a:pt x="337" y="4326"/>
                  </a:lnTo>
                  <a:cubicBezTo>
                    <a:pt x="414" y="4485"/>
                    <a:pt x="458" y="4658"/>
                    <a:pt x="458" y="4836"/>
                  </a:cubicBezTo>
                  <a:lnTo>
                    <a:pt x="458" y="7940"/>
                  </a:lnTo>
                  <a:lnTo>
                    <a:pt x="2512" y="6463"/>
                  </a:lnTo>
                  <a:lnTo>
                    <a:pt x="2512" y="2156"/>
                  </a:lnTo>
                  <a:lnTo>
                    <a:pt x="2695" y="2392"/>
                  </a:lnTo>
                  <a:cubicBezTo>
                    <a:pt x="2811" y="2531"/>
                    <a:pt x="2974" y="2623"/>
                    <a:pt x="3157" y="2642"/>
                  </a:cubicBezTo>
                  <a:cubicBezTo>
                    <a:pt x="3179" y="2644"/>
                    <a:pt x="3200" y="2646"/>
                    <a:pt x="3223" y="2646"/>
                  </a:cubicBezTo>
                  <a:cubicBezTo>
                    <a:pt x="3245" y="2646"/>
                    <a:pt x="3268" y="2644"/>
                    <a:pt x="3292" y="2642"/>
                  </a:cubicBezTo>
                  <a:cubicBezTo>
                    <a:pt x="3427" y="2632"/>
                    <a:pt x="3556" y="2579"/>
                    <a:pt x="3662" y="2493"/>
                  </a:cubicBezTo>
                  <a:lnTo>
                    <a:pt x="4625" y="1723"/>
                  </a:lnTo>
                  <a:cubicBezTo>
                    <a:pt x="4841" y="1545"/>
                    <a:pt x="4851" y="1218"/>
                    <a:pt x="4639" y="1030"/>
                  </a:cubicBezTo>
                  <a:cubicBezTo>
                    <a:pt x="4552" y="956"/>
                    <a:pt x="4444" y="918"/>
                    <a:pt x="4336" y="918"/>
                  </a:cubicBezTo>
                  <a:cubicBezTo>
                    <a:pt x="4228" y="918"/>
                    <a:pt x="4119" y="956"/>
                    <a:pt x="4033" y="1030"/>
                  </a:cubicBezTo>
                  <a:lnTo>
                    <a:pt x="3268" y="1641"/>
                  </a:lnTo>
                  <a:lnTo>
                    <a:pt x="2637" y="862"/>
                  </a:lnTo>
                  <a:cubicBezTo>
                    <a:pt x="2551" y="751"/>
                    <a:pt x="2421" y="688"/>
                    <a:pt x="2281" y="688"/>
                  </a:cubicBezTo>
                  <a:cubicBezTo>
                    <a:pt x="2031" y="688"/>
                    <a:pt x="1824" y="482"/>
                    <a:pt x="1824" y="231"/>
                  </a:cubicBezTo>
                  <a:lnTo>
                    <a:pt x="1824" y="0"/>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83"/>
            <p:cNvSpPr/>
            <p:nvPr/>
          </p:nvSpPr>
          <p:spPr>
            <a:xfrm>
              <a:off x="7277546" y="2915347"/>
              <a:ext cx="89882" cy="47970"/>
            </a:xfrm>
            <a:custGeom>
              <a:avLst/>
              <a:gdLst/>
              <a:ahLst/>
              <a:cxnLst/>
              <a:rect l="l" t="t" r="r" b="b"/>
              <a:pathLst>
                <a:path w="3427" h="1829" extrusionOk="0">
                  <a:moveTo>
                    <a:pt x="1" y="0"/>
                  </a:moveTo>
                  <a:lnTo>
                    <a:pt x="1" y="1829"/>
                  </a:lnTo>
                  <a:lnTo>
                    <a:pt x="3427" y="1829"/>
                  </a:lnTo>
                  <a:lnTo>
                    <a:pt x="2970" y="915"/>
                  </a:lnTo>
                  <a:lnTo>
                    <a:pt x="3427" y="0"/>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83"/>
            <p:cNvSpPr/>
            <p:nvPr/>
          </p:nvSpPr>
          <p:spPr>
            <a:xfrm>
              <a:off x="7277546" y="2915347"/>
              <a:ext cx="18097" cy="47970"/>
            </a:xfrm>
            <a:custGeom>
              <a:avLst/>
              <a:gdLst/>
              <a:ahLst/>
              <a:cxnLst/>
              <a:rect l="l" t="t" r="r" b="b"/>
              <a:pathLst>
                <a:path w="690" h="1829" extrusionOk="0">
                  <a:moveTo>
                    <a:pt x="1" y="0"/>
                  </a:moveTo>
                  <a:lnTo>
                    <a:pt x="1" y="1829"/>
                  </a:lnTo>
                  <a:lnTo>
                    <a:pt x="689" y="1829"/>
                  </a:lnTo>
                  <a:lnTo>
                    <a:pt x="689"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83"/>
            <p:cNvSpPr/>
            <p:nvPr/>
          </p:nvSpPr>
          <p:spPr>
            <a:xfrm>
              <a:off x="7163719" y="3027417"/>
              <a:ext cx="18071" cy="97697"/>
            </a:xfrm>
            <a:custGeom>
              <a:avLst/>
              <a:gdLst/>
              <a:ahLst/>
              <a:cxnLst/>
              <a:rect l="l" t="t" r="r" b="b"/>
              <a:pathLst>
                <a:path w="689" h="3725" extrusionOk="0">
                  <a:moveTo>
                    <a:pt x="169" y="0"/>
                  </a:moveTo>
                  <a:cubicBezTo>
                    <a:pt x="63" y="87"/>
                    <a:pt x="6" y="212"/>
                    <a:pt x="6" y="347"/>
                  </a:cubicBezTo>
                  <a:lnTo>
                    <a:pt x="6" y="2536"/>
                  </a:lnTo>
                  <a:cubicBezTo>
                    <a:pt x="1" y="2714"/>
                    <a:pt x="44" y="2887"/>
                    <a:pt x="126" y="3046"/>
                  </a:cubicBezTo>
                  <a:lnTo>
                    <a:pt x="342" y="3484"/>
                  </a:lnTo>
                  <a:cubicBezTo>
                    <a:pt x="376" y="3556"/>
                    <a:pt x="410" y="3638"/>
                    <a:pt x="429" y="3725"/>
                  </a:cubicBezTo>
                  <a:lnTo>
                    <a:pt x="689" y="3725"/>
                  </a:lnTo>
                  <a:lnTo>
                    <a:pt x="689" y="809"/>
                  </a:lnTo>
                  <a:cubicBezTo>
                    <a:pt x="689" y="626"/>
                    <a:pt x="617" y="453"/>
                    <a:pt x="487" y="323"/>
                  </a:cubicBezTo>
                  <a:lnTo>
                    <a:pt x="169" y="0"/>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83"/>
            <p:cNvSpPr/>
            <p:nvPr/>
          </p:nvSpPr>
          <p:spPr>
            <a:xfrm>
              <a:off x="7175836" y="3112971"/>
              <a:ext cx="53924" cy="107795"/>
            </a:xfrm>
            <a:custGeom>
              <a:avLst/>
              <a:gdLst/>
              <a:ahLst/>
              <a:cxnLst/>
              <a:rect l="l" t="t" r="r" b="b"/>
              <a:pathLst>
                <a:path w="2056" h="4110" extrusionOk="0">
                  <a:moveTo>
                    <a:pt x="1" y="1"/>
                  </a:moveTo>
                  <a:lnTo>
                    <a:pt x="1" y="4110"/>
                  </a:lnTo>
                  <a:lnTo>
                    <a:pt x="2055" y="4110"/>
                  </a:lnTo>
                  <a:lnTo>
                    <a:pt x="2055" y="1"/>
                  </a:lnTo>
                  <a:close/>
                </a:path>
              </a:pathLst>
            </a:custGeom>
            <a:solidFill>
              <a:srgbClr val="8A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83"/>
            <p:cNvSpPr/>
            <p:nvPr/>
          </p:nvSpPr>
          <p:spPr>
            <a:xfrm>
              <a:off x="7091908" y="3142870"/>
              <a:ext cx="371329" cy="131793"/>
            </a:xfrm>
            <a:custGeom>
              <a:avLst/>
              <a:gdLst/>
              <a:ahLst/>
              <a:cxnLst/>
              <a:rect l="l" t="t" r="r" b="b"/>
              <a:pathLst>
                <a:path w="14158" h="5025" extrusionOk="0">
                  <a:moveTo>
                    <a:pt x="7079" y="1"/>
                  </a:moveTo>
                  <a:lnTo>
                    <a:pt x="1" y="5024"/>
                  </a:lnTo>
                  <a:lnTo>
                    <a:pt x="14157" y="5024"/>
                  </a:lnTo>
                  <a:lnTo>
                    <a:pt x="7079" y="1"/>
                  </a:ln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83"/>
            <p:cNvSpPr/>
            <p:nvPr/>
          </p:nvSpPr>
          <p:spPr>
            <a:xfrm>
              <a:off x="7091908" y="3142870"/>
              <a:ext cx="192615" cy="131793"/>
            </a:xfrm>
            <a:custGeom>
              <a:avLst/>
              <a:gdLst/>
              <a:ahLst/>
              <a:cxnLst/>
              <a:rect l="l" t="t" r="r" b="b"/>
              <a:pathLst>
                <a:path w="7344" h="5025" extrusionOk="0">
                  <a:moveTo>
                    <a:pt x="7079" y="1"/>
                  </a:moveTo>
                  <a:lnTo>
                    <a:pt x="1" y="5024"/>
                  </a:lnTo>
                  <a:lnTo>
                    <a:pt x="3201" y="5024"/>
                  </a:lnTo>
                  <a:cubicBezTo>
                    <a:pt x="3201" y="5024"/>
                    <a:pt x="7281" y="275"/>
                    <a:pt x="7344" y="246"/>
                  </a:cubicBezTo>
                  <a:lnTo>
                    <a:pt x="7079"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83"/>
            <p:cNvSpPr/>
            <p:nvPr/>
          </p:nvSpPr>
          <p:spPr>
            <a:xfrm>
              <a:off x="7187822" y="2999275"/>
              <a:ext cx="23893" cy="29926"/>
            </a:xfrm>
            <a:custGeom>
              <a:avLst/>
              <a:gdLst/>
              <a:ahLst/>
              <a:cxnLst/>
              <a:rect l="l" t="t" r="r" b="b"/>
              <a:pathLst>
                <a:path w="911" h="1141" extrusionOk="0">
                  <a:moveTo>
                    <a:pt x="1" y="0"/>
                  </a:moveTo>
                  <a:lnTo>
                    <a:pt x="1" y="684"/>
                  </a:lnTo>
                  <a:cubicBezTo>
                    <a:pt x="1" y="934"/>
                    <a:pt x="203" y="1141"/>
                    <a:pt x="453" y="1141"/>
                  </a:cubicBezTo>
                  <a:cubicBezTo>
                    <a:pt x="708" y="1141"/>
                    <a:pt x="910" y="934"/>
                    <a:pt x="910" y="684"/>
                  </a:cubicBezTo>
                  <a:lnTo>
                    <a:pt x="910"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83"/>
            <p:cNvSpPr/>
            <p:nvPr/>
          </p:nvSpPr>
          <p:spPr>
            <a:xfrm>
              <a:off x="7175836" y="2951304"/>
              <a:ext cx="47865" cy="53924"/>
            </a:xfrm>
            <a:custGeom>
              <a:avLst/>
              <a:gdLst/>
              <a:ahLst/>
              <a:cxnLst/>
              <a:rect l="l" t="t" r="r" b="b"/>
              <a:pathLst>
                <a:path w="1825" h="2056" extrusionOk="0">
                  <a:moveTo>
                    <a:pt x="684" y="1"/>
                  </a:moveTo>
                  <a:cubicBezTo>
                    <a:pt x="304" y="1"/>
                    <a:pt x="1" y="304"/>
                    <a:pt x="1" y="684"/>
                  </a:cubicBezTo>
                  <a:lnTo>
                    <a:pt x="1" y="1141"/>
                  </a:lnTo>
                  <a:cubicBezTo>
                    <a:pt x="1" y="1646"/>
                    <a:pt x="410" y="2055"/>
                    <a:pt x="910" y="2055"/>
                  </a:cubicBezTo>
                  <a:cubicBezTo>
                    <a:pt x="1415" y="2055"/>
                    <a:pt x="1824" y="1646"/>
                    <a:pt x="1824" y="1141"/>
                  </a:cubicBezTo>
                  <a:lnTo>
                    <a:pt x="1824" y="684"/>
                  </a:lnTo>
                  <a:cubicBezTo>
                    <a:pt x="1824" y="304"/>
                    <a:pt x="1516" y="1"/>
                    <a:pt x="1141" y="1"/>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83"/>
            <p:cNvSpPr/>
            <p:nvPr/>
          </p:nvSpPr>
          <p:spPr>
            <a:xfrm>
              <a:off x="7175705" y="2951304"/>
              <a:ext cx="33099" cy="53950"/>
            </a:xfrm>
            <a:custGeom>
              <a:avLst/>
              <a:gdLst/>
              <a:ahLst/>
              <a:cxnLst/>
              <a:rect l="l" t="t" r="r" b="b"/>
              <a:pathLst>
                <a:path w="1262" h="2057" extrusionOk="0">
                  <a:moveTo>
                    <a:pt x="689" y="1"/>
                  </a:moveTo>
                  <a:cubicBezTo>
                    <a:pt x="309" y="1"/>
                    <a:pt x="1" y="309"/>
                    <a:pt x="6" y="684"/>
                  </a:cubicBezTo>
                  <a:lnTo>
                    <a:pt x="6" y="1141"/>
                  </a:lnTo>
                  <a:cubicBezTo>
                    <a:pt x="2" y="1667"/>
                    <a:pt x="432" y="2057"/>
                    <a:pt x="915" y="2057"/>
                  </a:cubicBezTo>
                  <a:cubicBezTo>
                    <a:pt x="1030" y="2057"/>
                    <a:pt x="1147" y="2035"/>
                    <a:pt x="1262" y="1988"/>
                  </a:cubicBezTo>
                  <a:cubicBezTo>
                    <a:pt x="915" y="1848"/>
                    <a:pt x="689" y="1512"/>
                    <a:pt x="689" y="1141"/>
                  </a:cubicBezTo>
                  <a:lnTo>
                    <a:pt x="689" y="684"/>
                  </a:lnTo>
                  <a:cubicBezTo>
                    <a:pt x="689" y="352"/>
                    <a:pt x="930" y="68"/>
                    <a:pt x="1262" y="10"/>
                  </a:cubicBezTo>
                  <a:cubicBezTo>
                    <a:pt x="1223" y="6"/>
                    <a:pt x="1185" y="1"/>
                    <a:pt x="1146"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83"/>
            <p:cNvSpPr/>
            <p:nvPr/>
          </p:nvSpPr>
          <p:spPr>
            <a:xfrm>
              <a:off x="7175836" y="2951304"/>
              <a:ext cx="47865" cy="24024"/>
            </a:xfrm>
            <a:custGeom>
              <a:avLst/>
              <a:gdLst/>
              <a:ahLst/>
              <a:cxnLst/>
              <a:rect l="l" t="t" r="r" b="b"/>
              <a:pathLst>
                <a:path w="1825" h="916" extrusionOk="0">
                  <a:moveTo>
                    <a:pt x="684" y="1"/>
                  </a:moveTo>
                  <a:cubicBezTo>
                    <a:pt x="304" y="1"/>
                    <a:pt x="1" y="309"/>
                    <a:pt x="1" y="684"/>
                  </a:cubicBezTo>
                  <a:cubicBezTo>
                    <a:pt x="1" y="684"/>
                    <a:pt x="684" y="915"/>
                    <a:pt x="1824" y="915"/>
                  </a:cubicBezTo>
                  <a:lnTo>
                    <a:pt x="1824" y="684"/>
                  </a:lnTo>
                  <a:cubicBezTo>
                    <a:pt x="1824" y="309"/>
                    <a:pt x="1516" y="1"/>
                    <a:pt x="114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83"/>
            <p:cNvSpPr/>
            <p:nvPr/>
          </p:nvSpPr>
          <p:spPr>
            <a:xfrm>
              <a:off x="7175705" y="2951304"/>
              <a:ext cx="33099" cy="21874"/>
            </a:xfrm>
            <a:custGeom>
              <a:avLst/>
              <a:gdLst/>
              <a:ahLst/>
              <a:cxnLst/>
              <a:rect l="l" t="t" r="r" b="b"/>
              <a:pathLst>
                <a:path w="1262" h="834" extrusionOk="0">
                  <a:moveTo>
                    <a:pt x="689" y="1"/>
                  </a:moveTo>
                  <a:cubicBezTo>
                    <a:pt x="309" y="1"/>
                    <a:pt x="1" y="309"/>
                    <a:pt x="6" y="684"/>
                  </a:cubicBezTo>
                  <a:cubicBezTo>
                    <a:pt x="227" y="751"/>
                    <a:pt x="458" y="800"/>
                    <a:pt x="689" y="833"/>
                  </a:cubicBezTo>
                  <a:lnTo>
                    <a:pt x="689" y="684"/>
                  </a:lnTo>
                  <a:cubicBezTo>
                    <a:pt x="689" y="352"/>
                    <a:pt x="930" y="68"/>
                    <a:pt x="1262" y="10"/>
                  </a:cubicBezTo>
                  <a:cubicBezTo>
                    <a:pt x="1223" y="6"/>
                    <a:pt x="1185" y="1"/>
                    <a:pt x="114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83"/>
            <p:cNvSpPr/>
            <p:nvPr/>
          </p:nvSpPr>
          <p:spPr>
            <a:xfrm>
              <a:off x="7229734" y="3024899"/>
              <a:ext cx="61477" cy="49832"/>
            </a:xfrm>
            <a:custGeom>
              <a:avLst/>
              <a:gdLst/>
              <a:ahLst/>
              <a:cxnLst/>
              <a:rect l="l" t="t" r="r" b="b"/>
              <a:pathLst>
                <a:path w="2344" h="1900" extrusionOk="0">
                  <a:moveTo>
                    <a:pt x="0" y="0"/>
                  </a:moveTo>
                  <a:lnTo>
                    <a:pt x="0" y="1410"/>
                  </a:lnTo>
                  <a:lnTo>
                    <a:pt x="183" y="1641"/>
                  </a:lnTo>
                  <a:cubicBezTo>
                    <a:pt x="299" y="1785"/>
                    <a:pt x="462" y="1877"/>
                    <a:pt x="645" y="1896"/>
                  </a:cubicBezTo>
                  <a:cubicBezTo>
                    <a:pt x="667" y="1898"/>
                    <a:pt x="688" y="1899"/>
                    <a:pt x="711" y="1899"/>
                  </a:cubicBezTo>
                  <a:cubicBezTo>
                    <a:pt x="733" y="1899"/>
                    <a:pt x="756" y="1898"/>
                    <a:pt x="780" y="1896"/>
                  </a:cubicBezTo>
                  <a:cubicBezTo>
                    <a:pt x="915" y="1881"/>
                    <a:pt x="1044" y="1833"/>
                    <a:pt x="1150" y="1747"/>
                  </a:cubicBezTo>
                  <a:lnTo>
                    <a:pt x="2113" y="977"/>
                  </a:lnTo>
                  <a:cubicBezTo>
                    <a:pt x="2334" y="799"/>
                    <a:pt x="2344" y="467"/>
                    <a:pt x="2132" y="279"/>
                  </a:cubicBezTo>
                  <a:cubicBezTo>
                    <a:pt x="2043" y="205"/>
                    <a:pt x="1935" y="167"/>
                    <a:pt x="1826" y="167"/>
                  </a:cubicBezTo>
                  <a:cubicBezTo>
                    <a:pt x="1718" y="167"/>
                    <a:pt x="1610" y="205"/>
                    <a:pt x="1521" y="279"/>
                  </a:cubicBezTo>
                  <a:lnTo>
                    <a:pt x="756" y="890"/>
                  </a:lnTo>
                  <a:lnTo>
                    <a:pt x="125" y="111"/>
                  </a:lnTo>
                  <a:cubicBezTo>
                    <a:pt x="92" y="63"/>
                    <a:pt x="48" y="29"/>
                    <a:pt x="0"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5" name="Google Shape;16925;p83"/>
            <p:cNvSpPr/>
            <p:nvPr/>
          </p:nvSpPr>
          <p:spPr>
            <a:xfrm>
              <a:off x="7083725" y="2897669"/>
              <a:ext cx="387721" cy="382790"/>
            </a:xfrm>
            <a:custGeom>
              <a:avLst/>
              <a:gdLst/>
              <a:ahLst/>
              <a:cxnLst/>
              <a:rect l="l" t="t" r="r" b="b"/>
              <a:pathLst>
                <a:path w="14783" h="14595" extrusionOk="0">
                  <a:moveTo>
                    <a:pt x="4653" y="2262"/>
                  </a:moveTo>
                  <a:cubicBezTo>
                    <a:pt x="4913" y="2262"/>
                    <a:pt x="5125" y="2469"/>
                    <a:pt x="5125" y="2734"/>
                  </a:cubicBezTo>
                  <a:lnTo>
                    <a:pt x="5125" y="3186"/>
                  </a:lnTo>
                  <a:cubicBezTo>
                    <a:pt x="5125" y="3576"/>
                    <a:pt x="4812" y="3889"/>
                    <a:pt x="4422" y="3889"/>
                  </a:cubicBezTo>
                  <a:cubicBezTo>
                    <a:pt x="4037" y="3889"/>
                    <a:pt x="3724" y="3576"/>
                    <a:pt x="3724" y="3186"/>
                  </a:cubicBezTo>
                  <a:lnTo>
                    <a:pt x="3724" y="2734"/>
                  </a:lnTo>
                  <a:cubicBezTo>
                    <a:pt x="3724" y="2469"/>
                    <a:pt x="3936" y="2262"/>
                    <a:pt x="4196" y="2262"/>
                  </a:cubicBezTo>
                  <a:close/>
                  <a:moveTo>
                    <a:pt x="4668" y="4317"/>
                  </a:moveTo>
                  <a:lnTo>
                    <a:pt x="4668" y="4331"/>
                  </a:lnTo>
                  <a:cubicBezTo>
                    <a:pt x="4668" y="4432"/>
                    <a:pt x="4692" y="4538"/>
                    <a:pt x="4740" y="4630"/>
                  </a:cubicBezTo>
                  <a:lnTo>
                    <a:pt x="4437" y="4933"/>
                  </a:lnTo>
                  <a:cubicBezTo>
                    <a:pt x="4434" y="4935"/>
                    <a:pt x="4431" y="4936"/>
                    <a:pt x="4427" y="4936"/>
                  </a:cubicBezTo>
                  <a:cubicBezTo>
                    <a:pt x="4423" y="4936"/>
                    <a:pt x="4420" y="4935"/>
                    <a:pt x="4417" y="4933"/>
                  </a:cubicBezTo>
                  <a:lnTo>
                    <a:pt x="4124" y="4639"/>
                  </a:lnTo>
                  <a:cubicBezTo>
                    <a:pt x="4162" y="4572"/>
                    <a:pt x="4182" y="4495"/>
                    <a:pt x="4186" y="4418"/>
                  </a:cubicBezTo>
                  <a:lnTo>
                    <a:pt x="4186" y="4317"/>
                  </a:lnTo>
                  <a:close/>
                  <a:moveTo>
                    <a:pt x="7174" y="6497"/>
                  </a:moveTo>
                  <a:lnTo>
                    <a:pt x="7174" y="9239"/>
                  </a:lnTo>
                  <a:lnTo>
                    <a:pt x="7179" y="9244"/>
                  </a:lnTo>
                  <a:lnTo>
                    <a:pt x="5779" y="10235"/>
                  </a:lnTo>
                  <a:lnTo>
                    <a:pt x="5779" y="6805"/>
                  </a:lnTo>
                  <a:cubicBezTo>
                    <a:pt x="5899" y="6886"/>
                    <a:pt x="6039" y="6939"/>
                    <a:pt x="6183" y="6954"/>
                  </a:cubicBezTo>
                  <a:cubicBezTo>
                    <a:pt x="6212" y="6959"/>
                    <a:pt x="6241" y="6961"/>
                    <a:pt x="6270" y="6961"/>
                  </a:cubicBezTo>
                  <a:cubicBezTo>
                    <a:pt x="6300" y="6961"/>
                    <a:pt x="6330" y="6959"/>
                    <a:pt x="6361" y="6954"/>
                  </a:cubicBezTo>
                  <a:cubicBezTo>
                    <a:pt x="6539" y="6939"/>
                    <a:pt x="6708" y="6872"/>
                    <a:pt x="6847" y="6756"/>
                  </a:cubicBezTo>
                  <a:lnTo>
                    <a:pt x="7174" y="6497"/>
                  </a:lnTo>
                  <a:close/>
                  <a:moveTo>
                    <a:pt x="3773" y="4894"/>
                  </a:moveTo>
                  <a:lnTo>
                    <a:pt x="4114" y="5231"/>
                  </a:lnTo>
                  <a:cubicBezTo>
                    <a:pt x="4198" y="5318"/>
                    <a:pt x="4311" y="5361"/>
                    <a:pt x="4425" y="5361"/>
                  </a:cubicBezTo>
                  <a:cubicBezTo>
                    <a:pt x="4538" y="5361"/>
                    <a:pt x="4651" y="5318"/>
                    <a:pt x="4735" y="5231"/>
                  </a:cubicBezTo>
                  <a:lnTo>
                    <a:pt x="5038" y="4933"/>
                  </a:lnTo>
                  <a:cubicBezTo>
                    <a:pt x="5129" y="4976"/>
                    <a:pt x="5235" y="5000"/>
                    <a:pt x="5336" y="5000"/>
                  </a:cubicBezTo>
                  <a:cubicBezTo>
                    <a:pt x="5413" y="5000"/>
                    <a:pt x="5481" y="5034"/>
                    <a:pt x="5529" y="5092"/>
                  </a:cubicBezTo>
                  <a:lnTo>
                    <a:pt x="6154" y="5876"/>
                  </a:lnTo>
                  <a:cubicBezTo>
                    <a:pt x="6198" y="5928"/>
                    <a:pt x="6262" y="5955"/>
                    <a:pt x="6325" y="5955"/>
                  </a:cubicBezTo>
                  <a:cubicBezTo>
                    <a:pt x="6372" y="5955"/>
                    <a:pt x="6418" y="5940"/>
                    <a:pt x="6457" y="5910"/>
                  </a:cubicBezTo>
                  <a:lnTo>
                    <a:pt x="7223" y="5299"/>
                  </a:lnTo>
                  <a:cubicBezTo>
                    <a:pt x="7270" y="5256"/>
                    <a:pt x="7331" y="5234"/>
                    <a:pt x="7393" y="5234"/>
                  </a:cubicBezTo>
                  <a:cubicBezTo>
                    <a:pt x="7449" y="5234"/>
                    <a:pt x="7506" y="5252"/>
                    <a:pt x="7555" y="5289"/>
                  </a:cubicBezTo>
                  <a:cubicBezTo>
                    <a:pt x="7665" y="5385"/>
                    <a:pt x="7665" y="5568"/>
                    <a:pt x="7545" y="5659"/>
                  </a:cubicBezTo>
                  <a:lnTo>
                    <a:pt x="6583" y="6429"/>
                  </a:lnTo>
                  <a:cubicBezTo>
                    <a:pt x="6510" y="6487"/>
                    <a:pt x="6419" y="6526"/>
                    <a:pt x="6328" y="6530"/>
                  </a:cubicBezTo>
                  <a:cubicBezTo>
                    <a:pt x="6311" y="6533"/>
                    <a:pt x="6294" y="6534"/>
                    <a:pt x="6278" y="6534"/>
                  </a:cubicBezTo>
                  <a:cubicBezTo>
                    <a:pt x="6261" y="6534"/>
                    <a:pt x="6246" y="6533"/>
                    <a:pt x="6231" y="6530"/>
                  </a:cubicBezTo>
                  <a:cubicBezTo>
                    <a:pt x="6106" y="6521"/>
                    <a:pt x="5991" y="6458"/>
                    <a:pt x="5914" y="6357"/>
                  </a:cubicBezTo>
                  <a:lnTo>
                    <a:pt x="5731" y="6126"/>
                  </a:lnTo>
                  <a:cubicBezTo>
                    <a:pt x="5685" y="6070"/>
                    <a:pt x="5624" y="6045"/>
                    <a:pt x="5564" y="6045"/>
                  </a:cubicBezTo>
                  <a:cubicBezTo>
                    <a:pt x="5454" y="6045"/>
                    <a:pt x="5348" y="6130"/>
                    <a:pt x="5351" y="6261"/>
                  </a:cubicBezTo>
                  <a:lnTo>
                    <a:pt x="5351" y="10538"/>
                  </a:lnTo>
                  <a:lnTo>
                    <a:pt x="4865" y="10885"/>
                  </a:lnTo>
                  <a:lnTo>
                    <a:pt x="4865" y="8898"/>
                  </a:lnTo>
                  <a:cubicBezTo>
                    <a:pt x="4865" y="8756"/>
                    <a:pt x="4758" y="8685"/>
                    <a:pt x="4651" y="8685"/>
                  </a:cubicBezTo>
                  <a:cubicBezTo>
                    <a:pt x="4544" y="8685"/>
                    <a:pt x="4437" y="8756"/>
                    <a:pt x="4437" y="8898"/>
                  </a:cubicBezTo>
                  <a:lnTo>
                    <a:pt x="4437" y="11193"/>
                  </a:lnTo>
                  <a:lnTo>
                    <a:pt x="3720" y="11698"/>
                  </a:lnTo>
                  <a:lnTo>
                    <a:pt x="3720" y="8941"/>
                  </a:lnTo>
                  <a:cubicBezTo>
                    <a:pt x="3724" y="8729"/>
                    <a:pt x="3676" y="8522"/>
                    <a:pt x="3580" y="8330"/>
                  </a:cubicBezTo>
                  <a:lnTo>
                    <a:pt x="3368" y="7902"/>
                  </a:lnTo>
                  <a:cubicBezTo>
                    <a:pt x="3301" y="7772"/>
                    <a:pt x="3267" y="7627"/>
                    <a:pt x="3267" y="7488"/>
                  </a:cubicBezTo>
                  <a:lnTo>
                    <a:pt x="3267" y="5299"/>
                  </a:lnTo>
                  <a:cubicBezTo>
                    <a:pt x="3267" y="5202"/>
                    <a:pt x="3320" y="5120"/>
                    <a:pt x="3402" y="5077"/>
                  </a:cubicBezTo>
                  <a:lnTo>
                    <a:pt x="3773" y="4894"/>
                  </a:lnTo>
                  <a:close/>
                  <a:moveTo>
                    <a:pt x="7393" y="1"/>
                  </a:moveTo>
                  <a:cubicBezTo>
                    <a:pt x="7286" y="1"/>
                    <a:pt x="7179" y="73"/>
                    <a:pt x="7179" y="217"/>
                  </a:cubicBezTo>
                  <a:lnTo>
                    <a:pt x="7179" y="4837"/>
                  </a:lnTo>
                  <a:cubicBezTo>
                    <a:pt x="7097" y="4865"/>
                    <a:pt x="7020" y="4904"/>
                    <a:pt x="6958" y="4957"/>
                  </a:cubicBezTo>
                  <a:lnTo>
                    <a:pt x="6356" y="5438"/>
                  </a:lnTo>
                  <a:lnTo>
                    <a:pt x="5861" y="4822"/>
                  </a:lnTo>
                  <a:cubicBezTo>
                    <a:pt x="5731" y="4663"/>
                    <a:pt x="5538" y="4572"/>
                    <a:pt x="5336" y="4572"/>
                  </a:cubicBezTo>
                  <a:cubicBezTo>
                    <a:pt x="5202" y="4572"/>
                    <a:pt x="5096" y="4461"/>
                    <a:pt x="5096" y="4331"/>
                  </a:cubicBezTo>
                  <a:lnTo>
                    <a:pt x="5096" y="4096"/>
                  </a:lnTo>
                  <a:cubicBezTo>
                    <a:pt x="5384" y="3879"/>
                    <a:pt x="5553" y="3547"/>
                    <a:pt x="5553" y="3186"/>
                  </a:cubicBezTo>
                  <a:lnTo>
                    <a:pt x="5553" y="2734"/>
                  </a:lnTo>
                  <a:cubicBezTo>
                    <a:pt x="5548" y="2238"/>
                    <a:pt x="5149" y="1834"/>
                    <a:pt x="4653" y="1834"/>
                  </a:cubicBezTo>
                  <a:lnTo>
                    <a:pt x="4196" y="1834"/>
                  </a:lnTo>
                  <a:cubicBezTo>
                    <a:pt x="3700" y="1834"/>
                    <a:pt x="3301" y="2238"/>
                    <a:pt x="3301" y="2734"/>
                  </a:cubicBezTo>
                  <a:lnTo>
                    <a:pt x="3301" y="3186"/>
                  </a:lnTo>
                  <a:cubicBezTo>
                    <a:pt x="3301" y="3547"/>
                    <a:pt x="3469" y="3879"/>
                    <a:pt x="3753" y="4096"/>
                  </a:cubicBezTo>
                  <a:lnTo>
                    <a:pt x="3753" y="4418"/>
                  </a:lnTo>
                  <a:cubicBezTo>
                    <a:pt x="3753" y="4423"/>
                    <a:pt x="3753" y="4428"/>
                    <a:pt x="3748" y="4432"/>
                  </a:cubicBezTo>
                  <a:lnTo>
                    <a:pt x="3214" y="4697"/>
                  </a:lnTo>
                  <a:cubicBezTo>
                    <a:pt x="2983" y="4813"/>
                    <a:pt x="2839" y="5043"/>
                    <a:pt x="2844" y="5299"/>
                  </a:cubicBezTo>
                  <a:lnTo>
                    <a:pt x="2844" y="7488"/>
                  </a:lnTo>
                  <a:cubicBezTo>
                    <a:pt x="2844" y="7700"/>
                    <a:pt x="2892" y="7906"/>
                    <a:pt x="2983" y="8094"/>
                  </a:cubicBezTo>
                  <a:lnTo>
                    <a:pt x="3200" y="8527"/>
                  </a:lnTo>
                  <a:cubicBezTo>
                    <a:pt x="3262" y="8652"/>
                    <a:pt x="3296" y="8797"/>
                    <a:pt x="3301" y="8941"/>
                  </a:cubicBezTo>
                  <a:lnTo>
                    <a:pt x="3301" y="12001"/>
                  </a:lnTo>
                  <a:lnTo>
                    <a:pt x="193" y="14205"/>
                  </a:lnTo>
                  <a:cubicBezTo>
                    <a:pt x="0" y="14339"/>
                    <a:pt x="132" y="14594"/>
                    <a:pt x="312" y="14594"/>
                  </a:cubicBezTo>
                  <a:cubicBezTo>
                    <a:pt x="353" y="14594"/>
                    <a:pt x="396" y="14581"/>
                    <a:pt x="438" y="14551"/>
                  </a:cubicBezTo>
                  <a:lnTo>
                    <a:pt x="7391" y="9615"/>
                  </a:lnTo>
                  <a:lnTo>
                    <a:pt x="14349" y="14551"/>
                  </a:lnTo>
                  <a:cubicBezTo>
                    <a:pt x="14391" y="14581"/>
                    <a:pt x="14434" y="14594"/>
                    <a:pt x="14474" y="14594"/>
                  </a:cubicBezTo>
                  <a:cubicBezTo>
                    <a:pt x="14654" y="14594"/>
                    <a:pt x="14783" y="14339"/>
                    <a:pt x="14594" y="14205"/>
                  </a:cubicBezTo>
                  <a:lnTo>
                    <a:pt x="7607" y="9244"/>
                  </a:lnTo>
                  <a:lnTo>
                    <a:pt x="7607" y="6160"/>
                  </a:lnTo>
                  <a:lnTo>
                    <a:pt x="7810" y="5996"/>
                  </a:lnTo>
                  <a:cubicBezTo>
                    <a:pt x="8132" y="5736"/>
                    <a:pt x="8146" y="5246"/>
                    <a:pt x="7838" y="4971"/>
                  </a:cubicBezTo>
                  <a:cubicBezTo>
                    <a:pt x="7771" y="4909"/>
                    <a:pt x="7694" y="4865"/>
                    <a:pt x="7607" y="4841"/>
                  </a:cubicBezTo>
                  <a:lnTo>
                    <a:pt x="7607" y="891"/>
                  </a:lnTo>
                  <a:lnTo>
                    <a:pt x="10470" y="891"/>
                  </a:lnTo>
                  <a:lnTo>
                    <a:pt x="10172" y="1492"/>
                  </a:lnTo>
                  <a:cubicBezTo>
                    <a:pt x="10138" y="1550"/>
                    <a:pt x="10138" y="1622"/>
                    <a:pt x="10172" y="1680"/>
                  </a:cubicBezTo>
                  <a:lnTo>
                    <a:pt x="10470" y="2282"/>
                  </a:lnTo>
                  <a:lnTo>
                    <a:pt x="8305" y="2282"/>
                  </a:lnTo>
                  <a:cubicBezTo>
                    <a:pt x="8021" y="2282"/>
                    <a:pt x="8021" y="2710"/>
                    <a:pt x="8305" y="2710"/>
                  </a:cubicBezTo>
                  <a:lnTo>
                    <a:pt x="10817" y="2710"/>
                  </a:lnTo>
                  <a:cubicBezTo>
                    <a:pt x="10976" y="2710"/>
                    <a:pt x="11082" y="2541"/>
                    <a:pt x="11009" y="2402"/>
                  </a:cubicBezTo>
                  <a:lnTo>
                    <a:pt x="10600" y="1584"/>
                  </a:lnTo>
                  <a:lnTo>
                    <a:pt x="11009" y="766"/>
                  </a:lnTo>
                  <a:cubicBezTo>
                    <a:pt x="11082" y="622"/>
                    <a:pt x="10976" y="458"/>
                    <a:pt x="10817" y="458"/>
                  </a:cubicBezTo>
                  <a:lnTo>
                    <a:pt x="7607" y="458"/>
                  </a:lnTo>
                  <a:lnTo>
                    <a:pt x="7607" y="217"/>
                  </a:lnTo>
                  <a:cubicBezTo>
                    <a:pt x="7607" y="73"/>
                    <a:pt x="7500" y="1"/>
                    <a:pt x="7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6" name="Google Shape;16926;p83"/>
            <p:cNvSpPr/>
            <p:nvPr/>
          </p:nvSpPr>
          <p:spPr>
            <a:xfrm>
              <a:off x="7299368" y="3188453"/>
              <a:ext cx="70893" cy="50095"/>
            </a:xfrm>
            <a:custGeom>
              <a:avLst/>
              <a:gdLst/>
              <a:ahLst/>
              <a:cxnLst/>
              <a:rect l="l" t="t" r="r" b="b"/>
              <a:pathLst>
                <a:path w="2703" h="1910" extrusionOk="0">
                  <a:moveTo>
                    <a:pt x="309" y="1"/>
                  </a:moveTo>
                  <a:cubicBezTo>
                    <a:pt x="130" y="1"/>
                    <a:pt x="0" y="256"/>
                    <a:pt x="189" y="390"/>
                  </a:cubicBezTo>
                  <a:lnTo>
                    <a:pt x="2263" y="1867"/>
                  </a:lnTo>
                  <a:cubicBezTo>
                    <a:pt x="2305" y="1897"/>
                    <a:pt x="2347" y="1909"/>
                    <a:pt x="2387" y="1909"/>
                  </a:cubicBezTo>
                  <a:cubicBezTo>
                    <a:pt x="2569" y="1909"/>
                    <a:pt x="2702" y="1650"/>
                    <a:pt x="2513" y="1516"/>
                  </a:cubicBezTo>
                  <a:lnTo>
                    <a:pt x="434" y="43"/>
                  </a:lnTo>
                  <a:cubicBezTo>
                    <a:pt x="392" y="13"/>
                    <a:pt x="349"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83"/>
            <p:cNvSpPr/>
            <p:nvPr/>
          </p:nvSpPr>
          <p:spPr>
            <a:xfrm>
              <a:off x="7269363" y="3167209"/>
              <a:ext cx="28431" cy="19854"/>
            </a:xfrm>
            <a:custGeom>
              <a:avLst/>
              <a:gdLst/>
              <a:ahLst/>
              <a:cxnLst/>
              <a:rect l="l" t="t" r="r" b="b"/>
              <a:pathLst>
                <a:path w="1084" h="757" extrusionOk="0">
                  <a:moveTo>
                    <a:pt x="311" y="0"/>
                  </a:moveTo>
                  <a:cubicBezTo>
                    <a:pt x="131" y="0"/>
                    <a:pt x="1" y="258"/>
                    <a:pt x="193" y="391"/>
                  </a:cubicBezTo>
                  <a:lnTo>
                    <a:pt x="645" y="714"/>
                  </a:lnTo>
                  <a:cubicBezTo>
                    <a:pt x="688" y="744"/>
                    <a:pt x="732" y="757"/>
                    <a:pt x="773" y="757"/>
                  </a:cubicBezTo>
                  <a:cubicBezTo>
                    <a:pt x="955" y="757"/>
                    <a:pt x="1084" y="501"/>
                    <a:pt x="895" y="367"/>
                  </a:cubicBezTo>
                  <a:lnTo>
                    <a:pt x="438" y="45"/>
                  </a:lnTo>
                  <a:cubicBezTo>
                    <a:pt x="395" y="14"/>
                    <a:pt x="352" y="0"/>
                    <a:pt x="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8" name="Google Shape;16928;p83"/>
          <p:cNvGrpSpPr/>
          <p:nvPr/>
        </p:nvGrpSpPr>
        <p:grpSpPr>
          <a:xfrm>
            <a:off x="7539926" y="2723166"/>
            <a:ext cx="351501" cy="362726"/>
            <a:chOff x="7539926" y="2907741"/>
            <a:chExt cx="351501" cy="362726"/>
          </a:xfrm>
        </p:grpSpPr>
        <p:sp>
          <p:nvSpPr>
            <p:cNvPr id="16929" name="Google Shape;16929;p83"/>
            <p:cNvSpPr/>
            <p:nvPr/>
          </p:nvSpPr>
          <p:spPr>
            <a:xfrm>
              <a:off x="7545618" y="3185411"/>
              <a:ext cx="68034" cy="53294"/>
            </a:xfrm>
            <a:custGeom>
              <a:avLst/>
              <a:gdLst/>
              <a:ahLst/>
              <a:cxnLst/>
              <a:rect l="l" t="t" r="r" b="b"/>
              <a:pathLst>
                <a:path w="2594" h="2032" extrusionOk="0">
                  <a:moveTo>
                    <a:pt x="866" y="1"/>
                  </a:moveTo>
                  <a:lnTo>
                    <a:pt x="866" y="434"/>
                  </a:lnTo>
                  <a:cubicBezTo>
                    <a:pt x="866" y="515"/>
                    <a:pt x="818" y="588"/>
                    <a:pt x="746" y="626"/>
                  </a:cubicBezTo>
                  <a:lnTo>
                    <a:pt x="241" y="876"/>
                  </a:lnTo>
                  <a:cubicBezTo>
                    <a:pt x="92" y="948"/>
                    <a:pt x="0" y="1102"/>
                    <a:pt x="0" y="1266"/>
                  </a:cubicBezTo>
                  <a:lnTo>
                    <a:pt x="0" y="2031"/>
                  </a:lnTo>
                  <a:lnTo>
                    <a:pt x="2589" y="2031"/>
                  </a:lnTo>
                  <a:lnTo>
                    <a:pt x="2589" y="1266"/>
                  </a:lnTo>
                  <a:cubicBezTo>
                    <a:pt x="2594" y="1102"/>
                    <a:pt x="2502" y="953"/>
                    <a:pt x="2353"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83"/>
            <p:cNvSpPr/>
            <p:nvPr/>
          </p:nvSpPr>
          <p:spPr>
            <a:xfrm>
              <a:off x="7545723" y="3203193"/>
              <a:ext cx="67929" cy="61635"/>
            </a:xfrm>
            <a:custGeom>
              <a:avLst/>
              <a:gdLst/>
              <a:ahLst/>
              <a:cxnLst/>
              <a:rect l="l" t="t" r="r" b="b"/>
              <a:pathLst>
                <a:path w="2590" h="2350" extrusionOk="0">
                  <a:moveTo>
                    <a:pt x="631" y="1"/>
                  </a:moveTo>
                  <a:lnTo>
                    <a:pt x="242" y="198"/>
                  </a:lnTo>
                  <a:cubicBezTo>
                    <a:pt x="92" y="270"/>
                    <a:pt x="1" y="424"/>
                    <a:pt x="1" y="588"/>
                  </a:cubicBezTo>
                  <a:lnTo>
                    <a:pt x="1" y="2349"/>
                  </a:lnTo>
                  <a:lnTo>
                    <a:pt x="2590" y="2349"/>
                  </a:lnTo>
                  <a:lnTo>
                    <a:pt x="2590" y="588"/>
                  </a:lnTo>
                  <a:cubicBezTo>
                    <a:pt x="2590" y="424"/>
                    <a:pt x="2498" y="270"/>
                    <a:pt x="2349" y="198"/>
                  </a:cubicBezTo>
                  <a:lnTo>
                    <a:pt x="1954" y="1"/>
                  </a:lnTo>
                  <a:cubicBezTo>
                    <a:pt x="1796" y="193"/>
                    <a:pt x="1560" y="617"/>
                    <a:pt x="1295" y="617"/>
                  </a:cubicBezTo>
                  <a:cubicBezTo>
                    <a:pt x="1031" y="617"/>
                    <a:pt x="790" y="198"/>
                    <a:pt x="631"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83"/>
            <p:cNvSpPr/>
            <p:nvPr/>
          </p:nvSpPr>
          <p:spPr>
            <a:xfrm>
              <a:off x="7556974" y="3140116"/>
              <a:ext cx="45321" cy="51012"/>
            </a:xfrm>
            <a:custGeom>
              <a:avLst/>
              <a:gdLst/>
              <a:ahLst/>
              <a:cxnLst/>
              <a:rect l="l" t="t" r="r" b="b"/>
              <a:pathLst>
                <a:path w="1728" h="1945" extrusionOk="0">
                  <a:moveTo>
                    <a:pt x="641" y="0"/>
                  </a:moveTo>
                  <a:cubicBezTo>
                    <a:pt x="284" y="0"/>
                    <a:pt x="0" y="292"/>
                    <a:pt x="0" y="645"/>
                  </a:cubicBezTo>
                  <a:lnTo>
                    <a:pt x="0" y="1078"/>
                  </a:lnTo>
                  <a:cubicBezTo>
                    <a:pt x="0" y="1554"/>
                    <a:pt x="385" y="1944"/>
                    <a:pt x="866" y="1944"/>
                  </a:cubicBezTo>
                  <a:cubicBezTo>
                    <a:pt x="1343" y="1944"/>
                    <a:pt x="1728" y="1554"/>
                    <a:pt x="1728" y="1078"/>
                  </a:cubicBezTo>
                  <a:lnTo>
                    <a:pt x="1728" y="645"/>
                  </a:lnTo>
                  <a:cubicBezTo>
                    <a:pt x="1728" y="292"/>
                    <a:pt x="1444" y="0"/>
                    <a:pt x="1091" y="0"/>
                  </a:cubicBezTo>
                  <a:cubicBezTo>
                    <a:pt x="1089" y="0"/>
                    <a:pt x="1086"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83"/>
            <p:cNvSpPr/>
            <p:nvPr/>
          </p:nvSpPr>
          <p:spPr>
            <a:xfrm>
              <a:off x="7556974" y="3140116"/>
              <a:ext cx="31316" cy="50986"/>
            </a:xfrm>
            <a:custGeom>
              <a:avLst/>
              <a:gdLst/>
              <a:ahLst/>
              <a:cxnLst/>
              <a:rect l="l" t="t" r="r" b="b"/>
              <a:pathLst>
                <a:path w="1194" h="1944" extrusionOk="0">
                  <a:moveTo>
                    <a:pt x="650" y="0"/>
                  </a:moveTo>
                  <a:cubicBezTo>
                    <a:pt x="294" y="0"/>
                    <a:pt x="0" y="289"/>
                    <a:pt x="5" y="645"/>
                  </a:cubicBezTo>
                  <a:lnTo>
                    <a:pt x="5" y="1078"/>
                  </a:lnTo>
                  <a:cubicBezTo>
                    <a:pt x="1" y="1575"/>
                    <a:pt x="404" y="1943"/>
                    <a:pt x="861" y="1943"/>
                  </a:cubicBezTo>
                  <a:cubicBezTo>
                    <a:pt x="970" y="1943"/>
                    <a:pt x="1083" y="1922"/>
                    <a:pt x="1193" y="1877"/>
                  </a:cubicBezTo>
                  <a:cubicBezTo>
                    <a:pt x="861" y="1747"/>
                    <a:pt x="650" y="1429"/>
                    <a:pt x="650" y="1078"/>
                  </a:cubicBezTo>
                  <a:lnTo>
                    <a:pt x="650" y="645"/>
                  </a:lnTo>
                  <a:cubicBezTo>
                    <a:pt x="650" y="332"/>
                    <a:pt x="876" y="58"/>
                    <a:pt x="1189" y="10"/>
                  </a:cubicBezTo>
                  <a:cubicBezTo>
                    <a:pt x="1155" y="0"/>
                    <a:pt x="1116" y="0"/>
                    <a:pt x="10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83"/>
            <p:cNvSpPr/>
            <p:nvPr/>
          </p:nvSpPr>
          <p:spPr>
            <a:xfrm>
              <a:off x="7556974" y="3140116"/>
              <a:ext cx="45452" cy="22608"/>
            </a:xfrm>
            <a:custGeom>
              <a:avLst/>
              <a:gdLst/>
              <a:ahLst/>
              <a:cxnLst/>
              <a:rect l="l" t="t" r="r" b="b"/>
              <a:pathLst>
                <a:path w="1733" h="862" extrusionOk="0">
                  <a:moveTo>
                    <a:pt x="1091" y="0"/>
                  </a:moveTo>
                  <a:cubicBezTo>
                    <a:pt x="1089" y="0"/>
                    <a:pt x="1086" y="0"/>
                    <a:pt x="1083" y="0"/>
                  </a:cubicBezTo>
                  <a:lnTo>
                    <a:pt x="650" y="0"/>
                  </a:lnTo>
                  <a:cubicBezTo>
                    <a:pt x="294" y="0"/>
                    <a:pt x="0" y="289"/>
                    <a:pt x="5" y="645"/>
                  </a:cubicBezTo>
                  <a:cubicBezTo>
                    <a:pt x="5" y="645"/>
                    <a:pt x="650" y="861"/>
                    <a:pt x="1732" y="861"/>
                  </a:cubicBezTo>
                  <a:lnTo>
                    <a:pt x="1732" y="645"/>
                  </a:lnTo>
                  <a:cubicBezTo>
                    <a:pt x="1732" y="292"/>
                    <a:pt x="1444" y="0"/>
                    <a:pt x="1091"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83"/>
            <p:cNvSpPr/>
            <p:nvPr/>
          </p:nvSpPr>
          <p:spPr>
            <a:xfrm>
              <a:off x="7556974" y="3140116"/>
              <a:ext cx="31184" cy="20589"/>
            </a:xfrm>
            <a:custGeom>
              <a:avLst/>
              <a:gdLst/>
              <a:ahLst/>
              <a:cxnLst/>
              <a:rect l="l" t="t" r="r" b="b"/>
              <a:pathLst>
                <a:path w="1189" h="785" extrusionOk="0">
                  <a:moveTo>
                    <a:pt x="650" y="0"/>
                  </a:moveTo>
                  <a:cubicBezTo>
                    <a:pt x="294" y="0"/>
                    <a:pt x="0" y="289"/>
                    <a:pt x="5" y="645"/>
                  </a:cubicBezTo>
                  <a:cubicBezTo>
                    <a:pt x="217" y="707"/>
                    <a:pt x="433" y="756"/>
                    <a:pt x="650" y="784"/>
                  </a:cubicBezTo>
                  <a:lnTo>
                    <a:pt x="650" y="645"/>
                  </a:lnTo>
                  <a:cubicBezTo>
                    <a:pt x="650" y="332"/>
                    <a:pt x="876" y="58"/>
                    <a:pt x="1189" y="10"/>
                  </a:cubicBezTo>
                  <a:cubicBezTo>
                    <a:pt x="1155" y="0"/>
                    <a:pt x="1116" y="0"/>
                    <a:pt x="1083"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83"/>
            <p:cNvSpPr/>
            <p:nvPr/>
          </p:nvSpPr>
          <p:spPr>
            <a:xfrm>
              <a:off x="7545723" y="3213291"/>
              <a:ext cx="16943" cy="51537"/>
            </a:xfrm>
            <a:custGeom>
              <a:avLst/>
              <a:gdLst/>
              <a:ahLst/>
              <a:cxnLst/>
              <a:rect l="l" t="t" r="r" b="b"/>
              <a:pathLst>
                <a:path w="646" h="1965" extrusionOk="0">
                  <a:moveTo>
                    <a:pt x="49" y="1"/>
                  </a:moveTo>
                  <a:cubicBezTo>
                    <a:pt x="15" y="63"/>
                    <a:pt x="1" y="131"/>
                    <a:pt x="1" y="203"/>
                  </a:cubicBezTo>
                  <a:lnTo>
                    <a:pt x="1" y="1964"/>
                  </a:lnTo>
                  <a:lnTo>
                    <a:pt x="646" y="1964"/>
                  </a:lnTo>
                  <a:lnTo>
                    <a:pt x="646" y="665"/>
                  </a:lnTo>
                  <a:cubicBezTo>
                    <a:pt x="646" y="530"/>
                    <a:pt x="583" y="400"/>
                    <a:pt x="472" y="319"/>
                  </a:cubicBezTo>
                  <a:lnTo>
                    <a:pt x="4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83"/>
            <p:cNvSpPr/>
            <p:nvPr/>
          </p:nvSpPr>
          <p:spPr>
            <a:xfrm>
              <a:off x="7596709" y="3213291"/>
              <a:ext cx="16943" cy="51537"/>
            </a:xfrm>
            <a:custGeom>
              <a:avLst/>
              <a:gdLst/>
              <a:ahLst/>
              <a:cxnLst/>
              <a:rect l="l" t="t" r="r" b="b"/>
              <a:pathLst>
                <a:path w="646" h="1965" extrusionOk="0">
                  <a:moveTo>
                    <a:pt x="598" y="1"/>
                  </a:moveTo>
                  <a:lnTo>
                    <a:pt x="174" y="319"/>
                  </a:lnTo>
                  <a:cubicBezTo>
                    <a:pt x="63" y="400"/>
                    <a:pt x="1" y="530"/>
                    <a:pt x="1" y="665"/>
                  </a:cubicBezTo>
                  <a:lnTo>
                    <a:pt x="1" y="1964"/>
                  </a:lnTo>
                  <a:lnTo>
                    <a:pt x="646" y="1964"/>
                  </a:lnTo>
                  <a:lnTo>
                    <a:pt x="646" y="203"/>
                  </a:lnTo>
                  <a:cubicBezTo>
                    <a:pt x="646" y="131"/>
                    <a:pt x="626" y="63"/>
                    <a:pt x="59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7" name="Google Shape;16937;p83"/>
            <p:cNvSpPr/>
            <p:nvPr/>
          </p:nvSpPr>
          <p:spPr>
            <a:xfrm>
              <a:off x="7636207" y="3185411"/>
              <a:ext cx="68060" cy="53294"/>
            </a:xfrm>
            <a:custGeom>
              <a:avLst/>
              <a:gdLst/>
              <a:ahLst/>
              <a:cxnLst/>
              <a:rect l="l" t="t" r="r" b="b"/>
              <a:pathLst>
                <a:path w="2595" h="2032" extrusionOk="0">
                  <a:moveTo>
                    <a:pt x="867" y="1"/>
                  </a:moveTo>
                  <a:lnTo>
                    <a:pt x="867" y="434"/>
                  </a:lnTo>
                  <a:cubicBezTo>
                    <a:pt x="867" y="515"/>
                    <a:pt x="819" y="588"/>
                    <a:pt x="747" y="626"/>
                  </a:cubicBezTo>
                  <a:lnTo>
                    <a:pt x="242" y="876"/>
                  </a:lnTo>
                  <a:cubicBezTo>
                    <a:pt x="92" y="948"/>
                    <a:pt x="1" y="1102"/>
                    <a:pt x="1" y="1266"/>
                  </a:cubicBezTo>
                  <a:lnTo>
                    <a:pt x="1" y="2031"/>
                  </a:lnTo>
                  <a:lnTo>
                    <a:pt x="2594" y="2031"/>
                  </a:lnTo>
                  <a:lnTo>
                    <a:pt x="2594" y="1266"/>
                  </a:lnTo>
                  <a:cubicBezTo>
                    <a:pt x="2594" y="1102"/>
                    <a:pt x="2503" y="953"/>
                    <a:pt x="2359"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8" name="Google Shape;16938;p83"/>
            <p:cNvSpPr/>
            <p:nvPr/>
          </p:nvSpPr>
          <p:spPr>
            <a:xfrm>
              <a:off x="7636339" y="3203193"/>
              <a:ext cx="68060" cy="61635"/>
            </a:xfrm>
            <a:custGeom>
              <a:avLst/>
              <a:gdLst/>
              <a:ahLst/>
              <a:cxnLst/>
              <a:rect l="l" t="t" r="r" b="b"/>
              <a:pathLst>
                <a:path w="2595" h="2350" extrusionOk="0">
                  <a:moveTo>
                    <a:pt x="636" y="1"/>
                  </a:moveTo>
                  <a:lnTo>
                    <a:pt x="241" y="198"/>
                  </a:lnTo>
                  <a:cubicBezTo>
                    <a:pt x="97" y="270"/>
                    <a:pt x="1" y="424"/>
                    <a:pt x="1" y="588"/>
                  </a:cubicBezTo>
                  <a:lnTo>
                    <a:pt x="1" y="2349"/>
                  </a:lnTo>
                  <a:lnTo>
                    <a:pt x="2594" y="2349"/>
                  </a:lnTo>
                  <a:lnTo>
                    <a:pt x="2594" y="588"/>
                  </a:lnTo>
                  <a:cubicBezTo>
                    <a:pt x="2594" y="424"/>
                    <a:pt x="2498" y="270"/>
                    <a:pt x="2354" y="198"/>
                  </a:cubicBezTo>
                  <a:lnTo>
                    <a:pt x="1959" y="1"/>
                  </a:lnTo>
                  <a:cubicBezTo>
                    <a:pt x="1800" y="193"/>
                    <a:pt x="1565" y="617"/>
                    <a:pt x="1300" y="617"/>
                  </a:cubicBezTo>
                  <a:cubicBezTo>
                    <a:pt x="1030" y="617"/>
                    <a:pt x="795" y="198"/>
                    <a:pt x="636"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83"/>
            <p:cNvSpPr/>
            <p:nvPr/>
          </p:nvSpPr>
          <p:spPr>
            <a:xfrm>
              <a:off x="7647695" y="3140116"/>
              <a:ext cx="45347" cy="51012"/>
            </a:xfrm>
            <a:custGeom>
              <a:avLst/>
              <a:gdLst/>
              <a:ahLst/>
              <a:cxnLst/>
              <a:rect l="l" t="t" r="r" b="b"/>
              <a:pathLst>
                <a:path w="1729" h="1945" extrusionOk="0">
                  <a:moveTo>
                    <a:pt x="637" y="0"/>
                  </a:moveTo>
                  <a:cubicBezTo>
                    <a:pt x="285" y="0"/>
                    <a:pt x="1" y="292"/>
                    <a:pt x="1" y="645"/>
                  </a:cubicBezTo>
                  <a:lnTo>
                    <a:pt x="1" y="1078"/>
                  </a:lnTo>
                  <a:cubicBezTo>
                    <a:pt x="1" y="1554"/>
                    <a:pt x="386" y="1944"/>
                    <a:pt x="862" y="1944"/>
                  </a:cubicBezTo>
                  <a:cubicBezTo>
                    <a:pt x="1338" y="1944"/>
                    <a:pt x="1728" y="1554"/>
                    <a:pt x="1728" y="1078"/>
                  </a:cubicBezTo>
                  <a:lnTo>
                    <a:pt x="1728" y="645"/>
                  </a:lnTo>
                  <a:cubicBezTo>
                    <a:pt x="1728" y="289"/>
                    <a:pt x="1440" y="0"/>
                    <a:pt x="1079" y="0"/>
                  </a:cubicBezTo>
                  <a:lnTo>
                    <a:pt x="646" y="0"/>
                  </a:lnTo>
                  <a:cubicBezTo>
                    <a:pt x="643" y="0"/>
                    <a:pt x="640" y="0"/>
                    <a:pt x="637"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83"/>
            <p:cNvSpPr/>
            <p:nvPr/>
          </p:nvSpPr>
          <p:spPr>
            <a:xfrm>
              <a:off x="7647590" y="3140116"/>
              <a:ext cx="31316" cy="50986"/>
            </a:xfrm>
            <a:custGeom>
              <a:avLst/>
              <a:gdLst/>
              <a:ahLst/>
              <a:cxnLst/>
              <a:rect l="l" t="t" r="r" b="b"/>
              <a:pathLst>
                <a:path w="1194" h="1944" extrusionOk="0">
                  <a:moveTo>
                    <a:pt x="641" y="0"/>
                  </a:moveTo>
                  <a:cubicBezTo>
                    <a:pt x="289" y="0"/>
                    <a:pt x="5" y="292"/>
                    <a:pt x="5" y="645"/>
                  </a:cubicBezTo>
                  <a:lnTo>
                    <a:pt x="5" y="1078"/>
                  </a:lnTo>
                  <a:cubicBezTo>
                    <a:pt x="1" y="1575"/>
                    <a:pt x="404" y="1943"/>
                    <a:pt x="861" y="1943"/>
                  </a:cubicBezTo>
                  <a:cubicBezTo>
                    <a:pt x="970" y="1943"/>
                    <a:pt x="1083" y="1922"/>
                    <a:pt x="1193" y="1877"/>
                  </a:cubicBezTo>
                  <a:cubicBezTo>
                    <a:pt x="866" y="1747"/>
                    <a:pt x="650" y="1429"/>
                    <a:pt x="650" y="1078"/>
                  </a:cubicBezTo>
                  <a:lnTo>
                    <a:pt x="650" y="645"/>
                  </a:lnTo>
                  <a:cubicBezTo>
                    <a:pt x="650" y="332"/>
                    <a:pt x="881" y="58"/>
                    <a:pt x="1193" y="10"/>
                  </a:cubicBezTo>
                  <a:cubicBezTo>
                    <a:pt x="1155" y="0"/>
                    <a:pt x="1121"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83"/>
            <p:cNvSpPr/>
            <p:nvPr/>
          </p:nvSpPr>
          <p:spPr>
            <a:xfrm>
              <a:off x="7647564" y="3140116"/>
              <a:ext cx="45478" cy="22608"/>
            </a:xfrm>
            <a:custGeom>
              <a:avLst/>
              <a:gdLst/>
              <a:ahLst/>
              <a:cxnLst/>
              <a:rect l="l" t="t" r="r" b="b"/>
              <a:pathLst>
                <a:path w="1734" h="862" extrusionOk="0">
                  <a:moveTo>
                    <a:pt x="642" y="0"/>
                  </a:moveTo>
                  <a:cubicBezTo>
                    <a:pt x="290" y="0"/>
                    <a:pt x="1" y="292"/>
                    <a:pt x="1" y="645"/>
                  </a:cubicBezTo>
                  <a:cubicBezTo>
                    <a:pt x="1" y="645"/>
                    <a:pt x="651" y="861"/>
                    <a:pt x="1733" y="861"/>
                  </a:cubicBezTo>
                  <a:lnTo>
                    <a:pt x="1733" y="645"/>
                  </a:lnTo>
                  <a:cubicBezTo>
                    <a:pt x="1733" y="292"/>
                    <a:pt x="1444" y="0"/>
                    <a:pt x="1092" y="0"/>
                  </a:cubicBezTo>
                  <a:cubicBezTo>
                    <a:pt x="1089" y="0"/>
                    <a:pt x="1087" y="0"/>
                    <a:pt x="1084" y="0"/>
                  </a:cubicBezTo>
                  <a:lnTo>
                    <a:pt x="651" y="0"/>
                  </a:lnTo>
                  <a:cubicBezTo>
                    <a:pt x="648" y="0"/>
                    <a:pt x="645" y="0"/>
                    <a:pt x="6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83"/>
            <p:cNvSpPr/>
            <p:nvPr/>
          </p:nvSpPr>
          <p:spPr>
            <a:xfrm>
              <a:off x="7647695" y="3140116"/>
              <a:ext cx="31211" cy="20589"/>
            </a:xfrm>
            <a:custGeom>
              <a:avLst/>
              <a:gdLst/>
              <a:ahLst/>
              <a:cxnLst/>
              <a:rect l="l" t="t" r="r" b="b"/>
              <a:pathLst>
                <a:path w="1190" h="785" extrusionOk="0">
                  <a:moveTo>
                    <a:pt x="637" y="0"/>
                  </a:moveTo>
                  <a:cubicBezTo>
                    <a:pt x="285" y="0"/>
                    <a:pt x="1" y="292"/>
                    <a:pt x="1" y="645"/>
                  </a:cubicBezTo>
                  <a:cubicBezTo>
                    <a:pt x="213" y="707"/>
                    <a:pt x="429" y="756"/>
                    <a:pt x="646" y="784"/>
                  </a:cubicBezTo>
                  <a:lnTo>
                    <a:pt x="646" y="645"/>
                  </a:lnTo>
                  <a:cubicBezTo>
                    <a:pt x="646" y="332"/>
                    <a:pt x="877" y="58"/>
                    <a:pt x="1189" y="10"/>
                  </a:cubicBezTo>
                  <a:cubicBezTo>
                    <a:pt x="1151" y="0"/>
                    <a:pt x="1117" y="0"/>
                    <a:pt x="1079" y="0"/>
                  </a:cubicBezTo>
                  <a:lnTo>
                    <a:pt x="646" y="0"/>
                  </a:lnTo>
                  <a:cubicBezTo>
                    <a:pt x="643" y="0"/>
                    <a:pt x="640" y="0"/>
                    <a:pt x="63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83"/>
            <p:cNvSpPr/>
            <p:nvPr/>
          </p:nvSpPr>
          <p:spPr>
            <a:xfrm>
              <a:off x="7636339" y="3213291"/>
              <a:ext cx="16943" cy="51537"/>
            </a:xfrm>
            <a:custGeom>
              <a:avLst/>
              <a:gdLst/>
              <a:ahLst/>
              <a:cxnLst/>
              <a:rect l="l" t="t" r="r" b="b"/>
              <a:pathLst>
                <a:path w="646" h="1965" extrusionOk="0">
                  <a:moveTo>
                    <a:pt x="54" y="1"/>
                  </a:moveTo>
                  <a:cubicBezTo>
                    <a:pt x="20" y="63"/>
                    <a:pt x="1" y="131"/>
                    <a:pt x="1" y="203"/>
                  </a:cubicBezTo>
                  <a:lnTo>
                    <a:pt x="1" y="1964"/>
                  </a:lnTo>
                  <a:lnTo>
                    <a:pt x="646" y="1964"/>
                  </a:lnTo>
                  <a:lnTo>
                    <a:pt x="646" y="665"/>
                  </a:lnTo>
                  <a:cubicBezTo>
                    <a:pt x="646" y="530"/>
                    <a:pt x="583" y="400"/>
                    <a:pt x="472" y="319"/>
                  </a:cubicBezTo>
                  <a:lnTo>
                    <a:pt x="5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83"/>
            <p:cNvSpPr/>
            <p:nvPr/>
          </p:nvSpPr>
          <p:spPr>
            <a:xfrm>
              <a:off x="7687325" y="3213291"/>
              <a:ext cx="17074" cy="51537"/>
            </a:xfrm>
            <a:custGeom>
              <a:avLst/>
              <a:gdLst/>
              <a:ahLst/>
              <a:cxnLst/>
              <a:rect l="l" t="t" r="r" b="b"/>
              <a:pathLst>
                <a:path w="651" h="1965" extrusionOk="0">
                  <a:moveTo>
                    <a:pt x="597" y="1"/>
                  </a:moveTo>
                  <a:lnTo>
                    <a:pt x="174" y="319"/>
                  </a:lnTo>
                  <a:cubicBezTo>
                    <a:pt x="63" y="400"/>
                    <a:pt x="1" y="530"/>
                    <a:pt x="1" y="665"/>
                  </a:cubicBezTo>
                  <a:lnTo>
                    <a:pt x="1" y="1964"/>
                  </a:lnTo>
                  <a:lnTo>
                    <a:pt x="650" y="1964"/>
                  </a:lnTo>
                  <a:lnTo>
                    <a:pt x="650" y="203"/>
                  </a:lnTo>
                  <a:cubicBezTo>
                    <a:pt x="645" y="131"/>
                    <a:pt x="631" y="63"/>
                    <a:pt x="5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83"/>
            <p:cNvSpPr/>
            <p:nvPr/>
          </p:nvSpPr>
          <p:spPr>
            <a:xfrm>
              <a:off x="7726955" y="3185411"/>
              <a:ext cx="68060" cy="53294"/>
            </a:xfrm>
            <a:custGeom>
              <a:avLst/>
              <a:gdLst/>
              <a:ahLst/>
              <a:cxnLst/>
              <a:rect l="l" t="t" r="r" b="b"/>
              <a:pathLst>
                <a:path w="2595" h="2032" extrusionOk="0">
                  <a:moveTo>
                    <a:pt x="867" y="1"/>
                  </a:moveTo>
                  <a:lnTo>
                    <a:pt x="867" y="434"/>
                  </a:lnTo>
                  <a:cubicBezTo>
                    <a:pt x="867" y="515"/>
                    <a:pt x="819" y="588"/>
                    <a:pt x="746" y="626"/>
                  </a:cubicBezTo>
                  <a:lnTo>
                    <a:pt x="241" y="876"/>
                  </a:lnTo>
                  <a:cubicBezTo>
                    <a:pt x="92" y="948"/>
                    <a:pt x="1" y="1102"/>
                    <a:pt x="1" y="1266"/>
                  </a:cubicBezTo>
                  <a:lnTo>
                    <a:pt x="1" y="2031"/>
                  </a:lnTo>
                  <a:lnTo>
                    <a:pt x="2594" y="2031"/>
                  </a:lnTo>
                  <a:lnTo>
                    <a:pt x="2594" y="1266"/>
                  </a:lnTo>
                  <a:cubicBezTo>
                    <a:pt x="2594" y="1102"/>
                    <a:pt x="2503" y="953"/>
                    <a:pt x="2354" y="876"/>
                  </a:cubicBezTo>
                  <a:lnTo>
                    <a:pt x="1848" y="626"/>
                  </a:lnTo>
                  <a:cubicBezTo>
                    <a:pt x="1776" y="588"/>
                    <a:pt x="1728" y="515"/>
                    <a:pt x="1728" y="434"/>
                  </a:cubicBezTo>
                  <a:lnTo>
                    <a:pt x="172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83"/>
            <p:cNvSpPr/>
            <p:nvPr/>
          </p:nvSpPr>
          <p:spPr>
            <a:xfrm>
              <a:off x="7727086" y="3203193"/>
              <a:ext cx="67929" cy="61635"/>
            </a:xfrm>
            <a:custGeom>
              <a:avLst/>
              <a:gdLst/>
              <a:ahLst/>
              <a:cxnLst/>
              <a:rect l="l" t="t" r="r" b="b"/>
              <a:pathLst>
                <a:path w="2590" h="2350" extrusionOk="0">
                  <a:moveTo>
                    <a:pt x="636" y="1"/>
                  </a:moveTo>
                  <a:lnTo>
                    <a:pt x="241" y="198"/>
                  </a:lnTo>
                  <a:cubicBezTo>
                    <a:pt x="92" y="270"/>
                    <a:pt x="0" y="424"/>
                    <a:pt x="0" y="588"/>
                  </a:cubicBezTo>
                  <a:lnTo>
                    <a:pt x="0" y="2349"/>
                  </a:lnTo>
                  <a:lnTo>
                    <a:pt x="2589" y="2349"/>
                  </a:lnTo>
                  <a:lnTo>
                    <a:pt x="2589" y="588"/>
                  </a:lnTo>
                  <a:cubicBezTo>
                    <a:pt x="2589" y="424"/>
                    <a:pt x="2498" y="270"/>
                    <a:pt x="2349" y="198"/>
                  </a:cubicBezTo>
                  <a:lnTo>
                    <a:pt x="1959" y="1"/>
                  </a:lnTo>
                  <a:cubicBezTo>
                    <a:pt x="1795" y="193"/>
                    <a:pt x="1559" y="617"/>
                    <a:pt x="1295" y="617"/>
                  </a:cubicBezTo>
                  <a:cubicBezTo>
                    <a:pt x="1030" y="617"/>
                    <a:pt x="790" y="198"/>
                    <a:pt x="636" y="1"/>
                  </a:cubicBezTo>
                  <a:close/>
                </a:path>
              </a:pathLst>
            </a:custGeom>
            <a:solidFill>
              <a:srgbClr val="A1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7" name="Google Shape;16947;p83"/>
            <p:cNvSpPr/>
            <p:nvPr/>
          </p:nvSpPr>
          <p:spPr>
            <a:xfrm>
              <a:off x="7738311" y="3140116"/>
              <a:ext cx="45347" cy="51012"/>
            </a:xfrm>
            <a:custGeom>
              <a:avLst/>
              <a:gdLst/>
              <a:ahLst/>
              <a:cxnLst/>
              <a:rect l="l" t="t" r="r" b="b"/>
              <a:pathLst>
                <a:path w="1729" h="1945" extrusionOk="0">
                  <a:moveTo>
                    <a:pt x="641" y="0"/>
                  </a:moveTo>
                  <a:cubicBezTo>
                    <a:pt x="285" y="0"/>
                    <a:pt x="1" y="292"/>
                    <a:pt x="1" y="645"/>
                  </a:cubicBezTo>
                  <a:lnTo>
                    <a:pt x="1" y="1078"/>
                  </a:lnTo>
                  <a:cubicBezTo>
                    <a:pt x="1" y="1554"/>
                    <a:pt x="386" y="1944"/>
                    <a:pt x="867" y="1944"/>
                  </a:cubicBezTo>
                  <a:cubicBezTo>
                    <a:pt x="1343" y="1944"/>
                    <a:pt x="1728" y="1554"/>
                    <a:pt x="1728" y="1078"/>
                  </a:cubicBezTo>
                  <a:lnTo>
                    <a:pt x="1728" y="645"/>
                  </a:lnTo>
                  <a:cubicBezTo>
                    <a:pt x="1728" y="289"/>
                    <a:pt x="1439" y="0"/>
                    <a:pt x="1083" y="0"/>
                  </a:cubicBezTo>
                  <a:lnTo>
                    <a:pt x="650" y="0"/>
                  </a:lnTo>
                  <a:cubicBezTo>
                    <a:pt x="647" y="0"/>
                    <a:pt x="644" y="0"/>
                    <a:pt x="641"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8" name="Google Shape;16948;p83"/>
            <p:cNvSpPr/>
            <p:nvPr/>
          </p:nvSpPr>
          <p:spPr>
            <a:xfrm>
              <a:off x="7738311" y="3140116"/>
              <a:ext cx="31211" cy="50986"/>
            </a:xfrm>
            <a:custGeom>
              <a:avLst/>
              <a:gdLst/>
              <a:ahLst/>
              <a:cxnLst/>
              <a:rect l="l" t="t" r="r" b="b"/>
              <a:pathLst>
                <a:path w="1190" h="1944" extrusionOk="0">
                  <a:moveTo>
                    <a:pt x="641" y="0"/>
                  </a:moveTo>
                  <a:cubicBezTo>
                    <a:pt x="285" y="0"/>
                    <a:pt x="1" y="292"/>
                    <a:pt x="1" y="645"/>
                  </a:cubicBezTo>
                  <a:lnTo>
                    <a:pt x="1" y="1078"/>
                  </a:lnTo>
                  <a:cubicBezTo>
                    <a:pt x="1" y="1575"/>
                    <a:pt x="405" y="1943"/>
                    <a:pt x="859" y="1943"/>
                  </a:cubicBezTo>
                  <a:cubicBezTo>
                    <a:pt x="968" y="1943"/>
                    <a:pt x="1079" y="1922"/>
                    <a:pt x="1189" y="1877"/>
                  </a:cubicBezTo>
                  <a:cubicBezTo>
                    <a:pt x="862" y="1747"/>
                    <a:pt x="650" y="1429"/>
                    <a:pt x="650" y="1078"/>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83"/>
            <p:cNvSpPr/>
            <p:nvPr/>
          </p:nvSpPr>
          <p:spPr>
            <a:xfrm>
              <a:off x="7738311" y="3140116"/>
              <a:ext cx="45347" cy="22608"/>
            </a:xfrm>
            <a:custGeom>
              <a:avLst/>
              <a:gdLst/>
              <a:ahLst/>
              <a:cxnLst/>
              <a:rect l="l" t="t" r="r" b="b"/>
              <a:pathLst>
                <a:path w="1729" h="862" extrusionOk="0">
                  <a:moveTo>
                    <a:pt x="1092" y="0"/>
                  </a:moveTo>
                  <a:cubicBezTo>
                    <a:pt x="1089" y="0"/>
                    <a:pt x="1086" y="0"/>
                    <a:pt x="1083" y="0"/>
                  </a:cubicBezTo>
                  <a:lnTo>
                    <a:pt x="650" y="0"/>
                  </a:lnTo>
                  <a:cubicBezTo>
                    <a:pt x="289" y="0"/>
                    <a:pt x="1" y="289"/>
                    <a:pt x="1" y="645"/>
                  </a:cubicBezTo>
                  <a:cubicBezTo>
                    <a:pt x="1" y="645"/>
                    <a:pt x="650" y="861"/>
                    <a:pt x="1728" y="861"/>
                  </a:cubicBezTo>
                  <a:lnTo>
                    <a:pt x="1728" y="645"/>
                  </a:lnTo>
                  <a:cubicBezTo>
                    <a:pt x="1728"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83"/>
            <p:cNvSpPr/>
            <p:nvPr/>
          </p:nvSpPr>
          <p:spPr>
            <a:xfrm>
              <a:off x="7738311" y="3140116"/>
              <a:ext cx="31211" cy="20589"/>
            </a:xfrm>
            <a:custGeom>
              <a:avLst/>
              <a:gdLst/>
              <a:ahLst/>
              <a:cxnLst/>
              <a:rect l="l" t="t" r="r" b="b"/>
              <a:pathLst>
                <a:path w="1190" h="785" extrusionOk="0">
                  <a:moveTo>
                    <a:pt x="641" y="0"/>
                  </a:moveTo>
                  <a:cubicBezTo>
                    <a:pt x="285" y="0"/>
                    <a:pt x="1" y="292"/>
                    <a:pt x="1" y="645"/>
                  </a:cubicBezTo>
                  <a:cubicBezTo>
                    <a:pt x="212" y="707"/>
                    <a:pt x="429" y="756"/>
                    <a:pt x="650" y="784"/>
                  </a:cubicBezTo>
                  <a:lnTo>
                    <a:pt x="650" y="645"/>
                  </a:lnTo>
                  <a:cubicBezTo>
                    <a:pt x="650" y="332"/>
                    <a:pt x="876" y="58"/>
                    <a:pt x="1189" y="10"/>
                  </a:cubicBezTo>
                  <a:cubicBezTo>
                    <a:pt x="1155" y="0"/>
                    <a:pt x="1117" y="0"/>
                    <a:pt x="1083" y="0"/>
                  </a:cubicBezTo>
                  <a:lnTo>
                    <a:pt x="650" y="0"/>
                  </a:lnTo>
                  <a:cubicBezTo>
                    <a:pt x="647" y="0"/>
                    <a:pt x="644" y="0"/>
                    <a:pt x="641"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83"/>
            <p:cNvSpPr/>
            <p:nvPr/>
          </p:nvSpPr>
          <p:spPr>
            <a:xfrm>
              <a:off x="7727086" y="3213291"/>
              <a:ext cx="16943" cy="51537"/>
            </a:xfrm>
            <a:custGeom>
              <a:avLst/>
              <a:gdLst/>
              <a:ahLst/>
              <a:cxnLst/>
              <a:rect l="l" t="t" r="r" b="b"/>
              <a:pathLst>
                <a:path w="646" h="1965" extrusionOk="0">
                  <a:moveTo>
                    <a:pt x="53" y="1"/>
                  </a:moveTo>
                  <a:cubicBezTo>
                    <a:pt x="20" y="63"/>
                    <a:pt x="0" y="131"/>
                    <a:pt x="0" y="203"/>
                  </a:cubicBezTo>
                  <a:lnTo>
                    <a:pt x="0" y="1964"/>
                  </a:lnTo>
                  <a:lnTo>
                    <a:pt x="645" y="1964"/>
                  </a:lnTo>
                  <a:lnTo>
                    <a:pt x="645" y="665"/>
                  </a:lnTo>
                  <a:cubicBezTo>
                    <a:pt x="645" y="530"/>
                    <a:pt x="583" y="400"/>
                    <a:pt x="472" y="319"/>
                  </a:cubicBezTo>
                  <a:lnTo>
                    <a:pt x="53" y="1"/>
                  </a:ln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83"/>
            <p:cNvSpPr/>
            <p:nvPr/>
          </p:nvSpPr>
          <p:spPr>
            <a:xfrm>
              <a:off x="7777941" y="3213291"/>
              <a:ext cx="17074" cy="51537"/>
            </a:xfrm>
            <a:custGeom>
              <a:avLst/>
              <a:gdLst/>
              <a:ahLst/>
              <a:cxnLst/>
              <a:rect l="l" t="t" r="r" b="b"/>
              <a:pathLst>
                <a:path w="651" h="1965" extrusionOk="0">
                  <a:moveTo>
                    <a:pt x="597" y="1"/>
                  </a:moveTo>
                  <a:lnTo>
                    <a:pt x="174" y="319"/>
                  </a:lnTo>
                  <a:cubicBezTo>
                    <a:pt x="68" y="400"/>
                    <a:pt x="1" y="530"/>
                    <a:pt x="1" y="665"/>
                  </a:cubicBezTo>
                  <a:lnTo>
                    <a:pt x="1" y="1964"/>
                  </a:lnTo>
                  <a:lnTo>
                    <a:pt x="650" y="1964"/>
                  </a:lnTo>
                  <a:lnTo>
                    <a:pt x="650" y="203"/>
                  </a:lnTo>
                  <a:cubicBezTo>
                    <a:pt x="650" y="131"/>
                    <a:pt x="631" y="63"/>
                    <a:pt x="597" y="1"/>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83"/>
            <p:cNvSpPr/>
            <p:nvPr/>
          </p:nvSpPr>
          <p:spPr>
            <a:xfrm>
              <a:off x="7817571" y="3185411"/>
              <a:ext cx="68034" cy="53294"/>
            </a:xfrm>
            <a:custGeom>
              <a:avLst/>
              <a:gdLst/>
              <a:ahLst/>
              <a:cxnLst/>
              <a:rect l="l" t="t" r="r" b="b"/>
              <a:pathLst>
                <a:path w="2594" h="2032" extrusionOk="0">
                  <a:moveTo>
                    <a:pt x="867" y="1"/>
                  </a:moveTo>
                  <a:lnTo>
                    <a:pt x="867" y="434"/>
                  </a:lnTo>
                  <a:cubicBezTo>
                    <a:pt x="867" y="515"/>
                    <a:pt x="818" y="588"/>
                    <a:pt x="746" y="626"/>
                  </a:cubicBezTo>
                  <a:lnTo>
                    <a:pt x="241" y="876"/>
                  </a:lnTo>
                  <a:cubicBezTo>
                    <a:pt x="92" y="948"/>
                    <a:pt x="0" y="1102"/>
                    <a:pt x="0" y="1266"/>
                  </a:cubicBezTo>
                  <a:lnTo>
                    <a:pt x="0" y="2031"/>
                  </a:lnTo>
                  <a:lnTo>
                    <a:pt x="2594" y="2031"/>
                  </a:lnTo>
                  <a:lnTo>
                    <a:pt x="2594" y="1266"/>
                  </a:lnTo>
                  <a:cubicBezTo>
                    <a:pt x="2594" y="1102"/>
                    <a:pt x="2503" y="953"/>
                    <a:pt x="2358" y="876"/>
                  </a:cubicBezTo>
                  <a:lnTo>
                    <a:pt x="1853" y="626"/>
                  </a:lnTo>
                  <a:cubicBezTo>
                    <a:pt x="1776" y="588"/>
                    <a:pt x="1733" y="515"/>
                    <a:pt x="1733" y="434"/>
                  </a:cubicBezTo>
                  <a:lnTo>
                    <a:pt x="1733"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83"/>
            <p:cNvSpPr/>
            <p:nvPr/>
          </p:nvSpPr>
          <p:spPr>
            <a:xfrm>
              <a:off x="7817702" y="3203193"/>
              <a:ext cx="68034" cy="61635"/>
            </a:xfrm>
            <a:custGeom>
              <a:avLst/>
              <a:gdLst/>
              <a:ahLst/>
              <a:cxnLst/>
              <a:rect l="l" t="t" r="r" b="b"/>
              <a:pathLst>
                <a:path w="2594" h="2350" extrusionOk="0">
                  <a:moveTo>
                    <a:pt x="635" y="1"/>
                  </a:moveTo>
                  <a:lnTo>
                    <a:pt x="241" y="198"/>
                  </a:lnTo>
                  <a:cubicBezTo>
                    <a:pt x="96" y="270"/>
                    <a:pt x="0" y="424"/>
                    <a:pt x="0" y="588"/>
                  </a:cubicBezTo>
                  <a:lnTo>
                    <a:pt x="0" y="2349"/>
                  </a:lnTo>
                  <a:lnTo>
                    <a:pt x="2594" y="2349"/>
                  </a:lnTo>
                  <a:lnTo>
                    <a:pt x="2594" y="588"/>
                  </a:lnTo>
                  <a:cubicBezTo>
                    <a:pt x="2594" y="424"/>
                    <a:pt x="2498" y="270"/>
                    <a:pt x="2353" y="198"/>
                  </a:cubicBezTo>
                  <a:lnTo>
                    <a:pt x="1959" y="1"/>
                  </a:lnTo>
                  <a:cubicBezTo>
                    <a:pt x="1800" y="193"/>
                    <a:pt x="1564" y="617"/>
                    <a:pt x="1299" y="617"/>
                  </a:cubicBezTo>
                  <a:cubicBezTo>
                    <a:pt x="1030" y="617"/>
                    <a:pt x="794" y="198"/>
                    <a:pt x="63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83"/>
            <p:cNvSpPr/>
            <p:nvPr/>
          </p:nvSpPr>
          <p:spPr>
            <a:xfrm>
              <a:off x="7829058" y="3140116"/>
              <a:ext cx="45321" cy="51012"/>
            </a:xfrm>
            <a:custGeom>
              <a:avLst/>
              <a:gdLst/>
              <a:ahLst/>
              <a:cxnLst/>
              <a:rect l="l" t="t" r="r" b="b"/>
              <a:pathLst>
                <a:path w="1728" h="1945" extrusionOk="0">
                  <a:moveTo>
                    <a:pt x="636" y="0"/>
                  </a:moveTo>
                  <a:cubicBezTo>
                    <a:pt x="284" y="0"/>
                    <a:pt x="0" y="292"/>
                    <a:pt x="0" y="645"/>
                  </a:cubicBezTo>
                  <a:lnTo>
                    <a:pt x="0" y="1078"/>
                  </a:lnTo>
                  <a:cubicBezTo>
                    <a:pt x="0" y="1554"/>
                    <a:pt x="385" y="1944"/>
                    <a:pt x="862" y="1944"/>
                  </a:cubicBezTo>
                  <a:cubicBezTo>
                    <a:pt x="1338" y="1944"/>
                    <a:pt x="1728" y="1554"/>
                    <a:pt x="1728" y="1078"/>
                  </a:cubicBezTo>
                  <a:lnTo>
                    <a:pt x="1728" y="645"/>
                  </a:lnTo>
                  <a:cubicBezTo>
                    <a:pt x="1728" y="292"/>
                    <a:pt x="1444" y="0"/>
                    <a:pt x="1087" y="0"/>
                  </a:cubicBezTo>
                  <a:cubicBezTo>
                    <a:pt x="1084" y="0"/>
                    <a:pt x="1081" y="0"/>
                    <a:pt x="1078" y="0"/>
                  </a:cubicBezTo>
                  <a:lnTo>
                    <a:pt x="645" y="0"/>
                  </a:lnTo>
                  <a:cubicBezTo>
                    <a:pt x="642" y="0"/>
                    <a:pt x="639" y="0"/>
                    <a:pt x="636"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83"/>
            <p:cNvSpPr/>
            <p:nvPr/>
          </p:nvSpPr>
          <p:spPr>
            <a:xfrm>
              <a:off x="7828953" y="3140116"/>
              <a:ext cx="31289" cy="50986"/>
            </a:xfrm>
            <a:custGeom>
              <a:avLst/>
              <a:gdLst/>
              <a:ahLst/>
              <a:cxnLst/>
              <a:rect l="l" t="t" r="r" b="b"/>
              <a:pathLst>
                <a:path w="1193" h="1944" extrusionOk="0">
                  <a:moveTo>
                    <a:pt x="649" y="0"/>
                  </a:moveTo>
                  <a:cubicBezTo>
                    <a:pt x="293" y="0"/>
                    <a:pt x="4" y="289"/>
                    <a:pt x="4" y="645"/>
                  </a:cubicBezTo>
                  <a:lnTo>
                    <a:pt x="4" y="1078"/>
                  </a:lnTo>
                  <a:cubicBezTo>
                    <a:pt x="0" y="1575"/>
                    <a:pt x="407" y="1943"/>
                    <a:pt x="862" y="1943"/>
                  </a:cubicBezTo>
                  <a:cubicBezTo>
                    <a:pt x="971" y="1943"/>
                    <a:pt x="1083" y="1922"/>
                    <a:pt x="1193" y="1877"/>
                  </a:cubicBezTo>
                  <a:cubicBezTo>
                    <a:pt x="866" y="1747"/>
                    <a:pt x="649" y="1429"/>
                    <a:pt x="649" y="1078"/>
                  </a:cubicBezTo>
                  <a:lnTo>
                    <a:pt x="649" y="645"/>
                  </a:lnTo>
                  <a:cubicBezTo>
                    <a:pt x="649" y="332"/>
                    <a:pt x="880" y="58"/>
                    <a:pt x="1193" y="10"/>
                  </a:cubicBezTo>
                  <a:cubicBezTo>
                    <a:pt x="1154" y="0"/>
                    <a:pt x="1121" y="0"/>
                    <a:pt x="1082"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83"/>
            <p:cNvSpPr/>
            <p:nvPr/>
          </p:nvSpPr>
          <p:spPr>
            <a:xfrm>
              <a:off x="7828927" y="3140116"/>
              <a:ext cx="45452" cy="22608"/>
            </a:xfrm>
            <a:custGeom>
              <a:avLst/>
              <a:gdLst/>
              <a:ahLst/>
              <a:cxnLst/>
              <a:rect l="l" t="t" r="r" b="b"/>
              <a:pathLst>
                <a:path w="1733" h="862" extrusionOk="0">
                  <a:moveTo>
                    <a:pt x="1092" y="0"/>
                  </a:moveTo>
                  <a:cubicBezTo>
                    <a:pt x="1089" y="0"/>
                    <a:pt x="1086" y="0"/>
                    <a:pt x="1083" y="0"/>
                  </a:cubicBezTo>
                  <a:lnTo>
                    <a:pt x="650" y="0"/>
                  </a:lnTo>
                  <a:cubicBezTo>
                    <a:pt x="294" y="0"/>
                    <a:pt x="0" y="289"/>
                    <a:pt x="0" y="645"/>
                  </a:cubicBezTo>
                  <a:cubicBezTo>
                    <a:pt x="0" y="645"/>
                    <a:pt x="650" y="861"/>
                    <a:pt x="1733" y="861"/>
                  </a:cubicBezTo>
                  <a:lnTo>
                    <a:pt x="1733" y="645"/>
                  </a:lnTo>
                  <a:cubicBezTo>
                    <a:pt x="1733" y="292"/>
                    <a:pt x="1444" y="0"/>
                    <a:pt x="10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83"/>
            <p:cNvSpPr/>
            <p:nvPr/>
          </p:nvSpPr>
          <p:spPr>
            <a:xfrm>
              <a:off x="7829058" y="3140116"/>
              <a:ext cx="31184" cy="20589"/>
            </a:xfrm>
            <a:custGeom>
              <a:avLst/>
              <a:gdLst/>
              <a:ahLst/>
              <a:cxnLst/>
              <a:rect l="l" t="t" r="r" b="b"/>
              <a:pathLst>
                <a:path w="1189" h="785" extrusionOk="0">
                  <a:moveTo>
                    <a:pt x="645" y="0"/>
                  </a:moveTo>
                  <a:cubicBezTo>
                    <a:pt x="289" y="0"/>
                    <a:pt x="0" y="289"/>
                    <a:pt x="0" y="645"/>
                  </a:cubicBezTo>
                  <a:cubicBezTo>
                    <a:pt x="212" y="707"/>
                    <a:pt x="429" y="756"/>
                    <a:pt x="645" y="784"/>
                  </a:cubicBezTo>
                  <a:lnTo>
                    <a:pt x="645" y="645"/>
                  </a:lnTo>
                  <a:cubicBezTo>
                    <a:pt x="645" y="332"/>
                    <a:pt x="876" y="58"/>
                    <a:pt x="1189" y="10"/>
                  </a:cubicBezTo>
                  <a:cubicBezTo>
                    <a:pt x="1150" y="0"/>
                    <a:pt x="1117" y="0"/>
                    <a:pt x="1078"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83"/>
            <p:cNvSpPr/>
            <p:nvPr/>
          </p:nvSpPr>
          <p:spPr>
            <a:xfrm>
              <a:off x="7817702" y="3213291"/>
              <a:ext cx="17048" cy="51537"/>
            </a:xfrm>
            <a:custGeom>
              <a:avLst/>
              <a:gdLst/>
              <a:ahLst/>
              <a:cxnLst/>
              <a:rect l="l" t="t" r="r" b="b"/>
              <a:pathLst>
                <a:path w="650" h="1965" extrusionOk="0">
                  <a:moveTo>
                    <a:pt x="53" y="1"/>
                  </a:moveTo>
                  <a:cubicBezTo>
                    <a:pt x="19" y="63"/>
                    <a:pt x="0" y="131"/>
                    <a:pt x="0" y="203"/>
                  </a:cubicBezTo>
                  <a:lnTo>
                    <a:pt x="0" y="1964"/>
                  </a:lnTo>
                  <a:lnTo>
                    <a:pt x="650" y="1964"/>
                  </a:lnTo>
                  <a:lnTo>
                    <a:pt x="650" y="665"/>
                  </a:lnTo>
                  <a:cubicBezTo>
                    <a:pt x="645" y="530"/>
                    <a:pt x="582" y="400"/>
                    <a:pt x="477" y="319"/>
                  </a:cubicBezTo>
                  <a:lnTo>
                    <a:pt x="53" y="1"/>
                  </a:ln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83"/>
            <p:cNvSpPr/>
            <p:nvPr/>
          </p:nvSpPr>
          <p:spPr>
            <a:xfrm>
              <a:off x="7868688" y="3213291"/>
              <a:ext cx="17048" cy="51537"/>
            </a:xfrm>
            <a:custGeom>
              <a:avLst/>
              <a:gdLst/>
              <a:ahLst/>
              <a:cxnLst/>
              <a:rect l="l" t="t" r="r" b="b"/>
              <a:pathLst>
                <a:path w="650" h="1965" extrusionOk="0">
                  <a:moveTo>
                    <a:pt x="597" y="1"/>
                  </a:moveTo>
                  <a:lnTo>
                    <a:pt x="173" y="319"/>
                  </a:lnTo>
                  <a:cubicBezTo>
                    <a:pt x="63" y="400"/>
                    <a:pt x="0" y="530"/>
                    <a:pt x="0" y="665"/>
                  </a:cubicBezTo>
                  <a:lnTo>
                    <a:pt x="0" y="1964"/>
                  </a:lnTo>
                  <a:lnTo>
                    <a:pt x="650" y="1964"/>
                  </a:lnTo>
                  <a:lnTo>
                    <a:pt x="650" y="203"/>
                  </a:lnTo>
                  <a:cubicBezTo>
                    <a:pt x="645" y="131"/>
                    <a:pt x="630" y="63"/>
                    <a:pt x="597"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83"/>
            <p:cNvSpPr/>
            <p:nvPr/>
          </p:nvSpPr>
          <p:spPr>
            <a:xfrm>
              <a:off x="7630805" y="3134818"/>
              <a:ext cx="78892" cy="135544"/>
            </a:xfrm>
            <a:custGeom>
              <a:avLst/>
              <a:gdLst/>
              <a:ahLst/>
              <a:cxnLst/>
              <a:rect l="l" t="t" r="r" b="b"/>
              <a:pathLst>
                <a:path w="3008" h="5168" extrusionOk="0">
                  <a:moveTo>
                    <a:pt x="1718" y="409"/>
                  </a:moveTo>
                  <a:cubicBezTo>
                    <a:pt x="1968" y="409"/>
                    <a:pt x="2165" y="606"/>
                    <a:pt x="2165" y="852"/>
                  </a:cubicBezTo>
                  <a:lnTo>
                    <a:pt x="2165" y="1285"/>
                  </a:lnTo>
                  <a:cubicBezTo>
                    <a:pt x="2165" y="1655"/>
                    <a:pt x="1867" y="1949"/>
                    <a:pt x="1501" y="1949"/>
                  </a:cubicBezTo>
                  <a:cubicBezTo>
                    <a:pt x="1136" y="1949"/>
                    <a:pt x="837" y="1655"/>
                    <a:pt x="837" y="1285"/>
                  </a:cubicBezTo>
                  <a:lnTo>
                    <a:pt x="837" y="852"/>
                  </a:lnTo>
                  <a:cubicBezTo>
                    <a:pt x="837" y="606"/>
                    <a:pt x="1039" y="409"/>
                    <a:pt x="1285" y="409"/>
                  </a:cubicBezTo>
                  <a:close/>
                  <a:moveTo>
                    <a:pt x="1732" y="2358"/>
                  </a:moveTo>
                  <a:lnTo>
                    <a:pt x="1732" y="2454"/>
                  </a:lnTo>
                  <a:cubicBezTo>
                    <a:pt x="1732" y="2526"/>
                    <a:pt x="1751" y="2598"/>
                    <a:pt x="1790" y="2666"/>
                  </a:cubicBezTo>
                  <a:lnTo>
                    <a:pt x="1511" y="2940"/>
                  </a:lnTo>
                  <a:cubicBezTo>
                    <a:pt x="1509" y="2942"/>
                    <a:pt x="1505" y="2944"/>
                    <a:pt x="1501" y="2944"/>
                  </a:cubicBezTo>
                  <a:cubicBezTo>
                    <a:pt x="1498" y="2944"/>
                    <a:pt x="1494" y="2942"/>
                    <a:pt x="1492" y="2940"/>
                  </a:cubicBezTo>
                  <a:lnTo>
                    <a:pt x="1217" y="2661"/>
                  </a:lnTo>
                  <a:cubicBezTo>
                    <a:pt x="1251" y="2598"/>
                    <a:pt x="1270" y="2526"/>
                    <a:pt x="1270" y="2454"/>
                  </a:cubicBezTo>
                  <a:lnTo>
                    <a:pt x="1270" y="2358"/>
                  </a:lnTo>
                  <a:close/>
                  <a:moveTo>
                    <a:pt x="1285" y="0"/>
                  </a:moveTo>
                  <a:cubicBezTo>
                    <a:pt x="813" y="0"/>
                    <a:pt x="433" y="385"/>
                    <a:pt x="433" y="852"/>
                  </a:cubicBezTo>
                  <a:lnTo>
                    <a:pt x="433" y="1285"/>
                  </a:lnTo>
                  <a:cubicBezTo>
                    <a:pt x="433" y="1626"/>
                    <a:pt x="597" y="1944"/>
                    <a:pt x="866" y="2146"/>
                  </a:cubicBezTo>
                  <a:lnTo>
                    <a:pt x="866" y="2454"/>
                  </a:lnTo>
                  <a:cubicBezTo>
                    <a:pt x="866" y="2459"/>
                    <a:pt x="866" y="2464"/>
                    <a:pt x="857" y="2464"/>
                  </a:cubicBezTo>
                  <a:lnTo>
                    <a:pt x="351" y="2719"/>
                  </a:lnTo>
                  <a:cubicBezTo>
                    <a:pt x="135" y="2825"/>
                    <a:pt x="0" y="3046"/>
                    <a:pt x="0" y="3286"/>
                  </a:cubicBezTo>
                  <a:lnTo>
                    <a:pt x="0" y="4966"/>
                  </a:lnTo>
                  <a:cubicBezTo>
                    <a:pt x="0" y="5100"/>
                    <a:pt x="101" y="5168"/>
                    <a:pt x="202" y="5168"/>
                  </a:cubicBezTo>
                  <a:cubicBezTo>
                    <a:pt x="303" y="5168"/>
                    <a:pt x="404" y="5100"/>
                    <a:pt x="404" y="4966"/>
                  </a:cubicBezTo>
                  <a:lnTo>
                    <a:pt x="404" y="3286"/>
                  </a:lnTo>
                  <a:cubicBezTo>
                    <a:pt x="404" y="3200"/>
                    <a:pt x="457" y="3118"/>
                    <a:pt x="534" y="3080"/>
                  </a:cubicBezTo>
                  <a:lnTo>
                    <a:pt x="885" y="2906"/>
                  </a:lnTo>
                  <a:lnTo>
                    <a:pt x="1208" y="3224"/>
                  </a:lnTo>
                  <a:cubicBezTo>
                    <a:pt x="1290" y="3306"/>
                    <a:pt x="1397" y="3347"/>
                    <a:pt x="1504" y="3347"/>
                  </a:cubicBezTo>
                  <a:cubicBezTo>
                    <a:pt x="1611" y="3347"/>
                    <a:pt x="1718" y="3306"/>
                    <a:pt x="1800" y="3224"/>
                  </a:cubicBezTo>
                  <a:lnTo>
                    <a:pt x="2122" y="2906"/>
                  </a:lnTo>
                  <a:lnTo>
                    <a:pt x="2473" y="3080"/>
                  </a:lnTo>
                  <a:cubicBezTo>
                    <a:pt x="2550" y="3118"/>
                    <a:pt x="2598" y="3200"/>
                    <a:pt x="2598" y="3286"/>
                  </a:cubicBezTo>
                  <a:lnTo>
                    <a:pt x="2598" y="4966"/>
                  </a:lnTo>
                  <a:cubicBezTo>
                    <a:pt x="2598" y="5100"/>
                    <a:pt x="2701" y="5168"/>
                    <a:pt x="2802" y="5168"/>
                  </a:cubicBezTo>
                  <a:cubicBezTo>
                    <a:pt x="2904" y="5168"/>
                    <a:pt x="3005" y="5100"/>
                    <a:pt x="3003" y="4966"/>
                  </a:cubicBezTo>
                  <a:lnTo>
                    <a:pt x="3003" y="3286"/>
                  </a:lnTo>
                  <a:cubicBezTo>
                    <a:pt x="3007" y="3046"/>
                    <a:pt x="2868" y="2825"/>
                    <a:pt x="2651" y="2719"/>
                  </a:cubicBezTo>
                  <a:lnTo>
                    <a:pt x="2146" y="2464"/>
                  </a:lnTo>
                  <a:cubicBezTo>
                    <a:pt x="2141" y="2464"/>
                    <a:pt x="2136" y="2459"/>
                    <a:pt x="2136" y="2454"/>
                  </a:cubicBezTo>
                  <a:lnTo>
                    <a:pt x="2136" y="2146"/>
                  </a:lnTo>
                  <a:cubicBezTo>
                    <a:pt x="2411" y="1944"/>
                    <a:pt x="2569" y="1626"/>
                    <a:pt x="2569" y="1285"/>
                  </a:cubicBezTo>
                  <a:lnTo>
                    <a:pt x="2569" y="852"/>
                  </a:lnTo>
                  <a:cubicBezTo>
                    <a:pt x="2569" y="385"/>
                    <a:pt x="2189"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83"/>
            <p:cNvSpPr/>
            <p:nvPr/>
          </p:nvSpPr>
          <p:spPr>
            <a:xfrm>
              <a:off x="7721657" y="3134818"/>
              <a:ext cx="78892" cy="135649"/>
            </a:xfrm>
            <a:custGeom>
              <a:avLst/>
              <a:gdLst/>
              <a:ahLst/>
              <a:cxnLst/>
              <a:rect l="l" t="t" r="r" b="b"/>
              <a:pathLst>
                <a:path w="3008" h="5172" extrusionOk="0">
                  <a:moveTo>
                    <a:pt x="1718" y="409"/>
                  </a:moveTo>
                  <a:cubicBezTo>
                    <a:pt x="1968" y="409"/>
                    <a:pt x="2166" y="606"/>
                    <a:pt x="2166" y="852"/>
                  </a:cubicBezTo>
                  <a:lnTo>
                    <a:pt x="2166" y="1285"/>
                  </a:lnTo>
                  <a:cubicBezTo>
                    <a:pt x="2166" y="1655"/>
                    <a:pt x="1867" y="1949"/>
                    <a:pt x="1502" y="1949"/>
                  </a:cubicBezTo>
                  <a:cubicBezTo>
                    <a:pt x="1136" y="1949"/>
                    <a:pt x="838" y="1655"/>
                    <a:pt x="838" y="1285"/>
                  </a:cubicBezTo>
                  <a:lnTo>
                    <a:pt x="838" y="852"/>
                  </a:lnTo>
                  <a:cubicBezTo>
                    <a:pt x="838" y="606"/>
                    <a:pt x="1040" y="409"/>
                    <a:pt x="1285" y="409"/>
                  </a:cubicBezTo>
                  <a:close/>
                  <a:moveTo>
                    <a:pt x="1733" y="2358"/>
                  </a:moveTo>
                  <a:lnTo>
                    <a:pt x="1733" y="2454"/>
                  </a:lnTo>
                  <a:cubicBezTo>
                    <a:pt x="1733" y="2526"/>
                    <a:pt x="1752" y="2598"/>
                    <a:pt x="1790" y="2666"/>
                  </a:cubicBezTo>
                  <a:lnTo>
                    <a:pt x="1511" y="2940"/>
                  </a:lnTo>
                  <a:cubicBezTo>
                    <a:pt x="1509" y="2942"/>
                    <a:pt x="1505" y="2944"/>
                    <a:pt x="1502" y="2944"/>
                  </a:cubicBezTo>
                  <a:cubicBezTo>
                    <a:pt x="1498" y="2944"/>
                    <a:pt x="1495" y="2942"/>
                    <a:pt x="1492" y="2940"/>
                  </a:cubicBezTo>
                  <a:lnTo>
                    <a:pt x="1218" y="2661"/>
                  </a:lnTo>
                  <a:cubicBezTo>
                    <a:pt x="1252" y="2598"/>
                    <a:pt x="1271" y="2526"/>
                    <a:pt x="1271" y="2454"/>
                  </a:cubicBezTo>
                  <a:lnTo>
                    <a:pt x="1271" y="2358"/>
                  </a:lnTo>
                  <a:close/>
                  <a:moveTo>
                    <a:pt x="1285" y="0"/>
                  </a:moveTo>
                  <a:cubicBezTo>
                    <a:pt x="814" y="0"/>
                    <a:pt x="434" y="385"/>
                    <a:pt x="434" y="857"/>
                  </a:cubicBezTo>
                  <a:lnTo>
                    <a:pt x="434" y="1290"/>
                  </a:lnTo>
                  <a:cubicBezTo>
                    <a:pt x="434" y="1626"/>
                    <a:pt x="597" y="1944"/>
                    <a:pt x="867" y="2146"/>
                  </a:cubicBezTo>
                  <a:lnTo>
                    <a:pt x="867" y="2454"/>
                  </a:lnTo>
                  <a:cubicBezTo>
                    <a:pt x="867" y="2459"/>
                    <a:pt x="867" y="2464"/>
                    <a:pt x="857" y="2464"/>
                  </a:cubicBezTo>
                  <a:lnTo>
                    <a:pt x="352" y="2719"/>
                  </a:lnTo>
                  <a:cubicBezTo>
                    <a:pt x="135" y="2825"/>
                    <a:pt x="0" y="3046"/>
                    <a:pt x="0" y="3286"/>
                  </a:cubicBezTo>
                  <a:lnTo>
                    <a:pt x="0" y="4966"/>
                  </a:lnTo>
                  <a:cubicBezTo>
                    <a:pt x="0"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2" y="2906"/>
                  </a:lnTo>
                  <a:lnTo>
                    <a:pt x="2474" y="3080"/>
                  </a:lnTo>
                  <a:cubicBezTo>
                    <a:pt x="2551" y="3118"/>
                    <a:pt x="2599" y="3200"/>
                    <a:pt x="2599" y="3286"/>
                  </a:cubicBezTo>
                  <a:lnTo>
                    <a:pt x="2599" y="4966"/>
                  </a:lnTo>
                  <a:cubicBezTo>
                    <a:pt x="2599" y="5103"/>
                    <a:pt x="2700" y="5171"/>
                    <a:pt x="2802" y="5171"/>
                  </a:cubicBezTo>
                  <a:cubicBezTo>
                    <a:pt x="2903" y="5171"/>
                    <a:pt x="3005" y="5103"/>
                    <a:pt x="3008" y="4966"/>
                  </a:cubicBezTo>
                  <a:lnTo>
                    <a:pt x="3008" y="3286"/>
                  </a:lnTo>
                  <a:cubicBezTo>
                    <a:pt x="3008" y="3046"/>
                    <a:pt x="2868" y="2825"/>
                    <a:pt x="2652"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83"/>
            <p:cNvSpPr/>
            <p:nvPr/>
          </p:nvSpPr>
          <p:spPr>
            <a:xfrm>
              <a:off x="7812509" y="3134818"/>
              <a:ext cx="78919" cy="135544"/>
            </a:xfrm>
            <a:custGeom>
              <a:avLst/>
              <a:gdLst/>
              <a:ahLst/>
              <a:cxnLst/>
              <a:rect l="l" t="t" r="r" b="b"/>
              <a:pathLst>
                <a:path w="3009" h="5168" extrusionOk="0">
                  <a:moveTo>
                    <a:pt x="1719" y="409"/>
                  </a:moveTo>
                  <a:cubicBezTo>
                    <a:pt x="1969" y="409"/>
                    <a:pt x="2166" y="606"/>
                    <a:pt x="2166" y="852"/>
                  </a:cubicBezTo>
                  <a:lnTo>
                    <a:pt x="2166" y="1285"/>
                  </a:lnTo>
                  <a:cubicBezTo>
                    <a:pt x="2166" y="1655"/>
                    <a:pt x="1868" y="1949"/>
                    <a:pt x="1502" y="1949"/>
                  </a:cubicBezTo>
                  <a:cubicBezTo>
                    <a:pt x="1137" y="1949"/>
                    <a:pt x="838" y="1655"/>
                    <a:pt x="838" y="1285"/>
                  </a:cubicBezTo>
                  <a:lnTo>
                    <a:pt x="838" y="852"/>
                  </a:lnTo>
                  <a:cubicBezTo>
                    <a:pt x="838" y="606"/>
                    <a:pt x="1040" y="409"/>
                    <a:pt x="1286" y="409"/>
                  </a:cubicBezTo>
                  <a:close/>
                  <a:moveTo>
                    <a:pt x="1733" y="2358"/>
                  </a:moveTo>
                  <a:lnTo>
                    <a:pt x="1733" y="2454"/>
                  </a:lnTo>
                  <a:cubicBezTo>
                    <a:pt x="1733" y="2526"/>
                    <a:pt x="1752" y="2598"/>
                    <a:pt x="1791" y="2666"/>
                  </a:cubicBezTo>
                  <a:lnTo>
                    <a:pt x="1512" y="2940"/>
                  </a:lnTo>
                  <a:cubicBezTo>
                    <a:pt x="1509" y="2942"/>
                    <a:pt x="1506" y="2944"/>
                    <a:pt x="1502" y="2944"/>
                  </a:cubicBezTo>
                  <a:cubicBezTo>
                    <a:pt x="1499" y="2944"/>
                    <a:pt x="1495" y="2942"/>
                    <a:pt x="1493" y="2940"/>
                  </a:cubicBezTo>
                  <a:lnTo>
                    <a:pt x="1218" y="2661"/>
                  </a:lnTo>
                  <a:cubicBezTo>
                    <a:pt x="1252" y="2598"/>
                    <a:pt x="1271" y="2526"/>
                    <a:pt x="1271" y="2454"/>
                  </a:cubicBezTo>
                  <a:lnTo>
                    <a:pt x="1271" y="2358"/>
                  </a:lnTo>
                  <a:close/>
                  <a:moveTo>
                    <a:pt x="1286" y="0"/>
                  </a:moveTo>
                  <a:cubicBezTo>
                    <a:pt x="814" y="0"/>
                    <a:pt x="434" y="385"/>
                    <a:pt x="434" y="852"/>
                  </a:cubicBezTo>
                  <a:lnTo>
                    <a:pt x="434" y="1285"/>
                  </a:lnTo>
                  <a:cubicBezTo>
                    <a:pt x="434" y="1626"/>
                    <a:pt x="598" y="1944"/>
                    <a:pt x="867" y="2146"/>
                  </a:cubicBezTo>
                  <a:lnTo>
                    <a:pt x="867" y="2454"/>
                  </a:lnTo>
                  <a:cubicBezTo>
                    <a:pt x="867" y="2459"/>
                    <a:pt x="867" y="2464"/>
                    <a:pt x="857" y="2464"/>
                  </a:cubicBezTo>
                  <a:lnTo>
                    <a:pt x="352" y="2719"/>
                  </a:lnTo>
                  <a:cubicBezTo>
                    <a:pt x="136" y="2825"/>
                    <a:pt x="1" y="3046"/>
                    <a:pt x="1" y="3286"/>
                  </a:cubicBezTo>
                  <a:lnTo>
                    <a:pt x="1" y="4966"/>
                  </a:lnTo>
                  <a:cubicBezTo>
                    <a:pt x="1" y="5100"/>
                    <a:pt x="102" y="5168"/>
                    <a:pt x="203" y="5168"/>
                  </a:cubicBezTo>
                  <a:cubicBezTo>
                    <a:pt x="304" y="5168"/>
                    <a:pt x="405" y="5100"/>
                    <a:pt x="405" y="4966"/>
                  </a:cubicBezTo>
                  <a:lnTo>
                    <a:pt x="405" y="3286"/>
                  </a:lnTo>
                  <a:cubicBezTo>
                    <a:pt x="405" y="3200"/>
                    <a:pt x="458" y="3118"/>
                    <a:pt x="535" y="3080"/>
                  </a:cubicBezTo>
                  <a:lnTo>
                    <a:pt x="886" y="2906"/>
                  </a:lnTo>
                  <a:lnTo>
                    <a:pt x="1209" y="3224"/>
                  </a:lnTo>
                  <a:cubicBezTo>
                    <a:pt x="1290" y="3306"/>
                    <a:pt x="1398" y="3347"/>
                    <a:pt x="1505" y="3347"/>
                  </a:cubicBezTo>
                  <a:cubicBezTo>
                    <a:pt x="1612" y="3347"/>
                    <a:pt x="1719" y="3306"/>
                    <a:pt x="1801" y="3224"/>
                  </a:cubicBezTo>
                  <a:lnTo>
                    <a:pt x="2123" y="2906"/>
                  </a:lnTo>
                  <a:lnTo>
                    <a:pt x="2474" y="3080"/>
                  </a:lnTo>
                  <a:cubicBezTo>
                    <a:pt x="2551" y="3118"/>
                    <a:pt x="2599" y="3200"/>
                    <a:pt x="2599" y="3286"/>
                  </a:cubicBezTo>
                  <a:lnTo>
                    <a:pt x="2599" y="4966"/>
                  </a:lnTo>
                  <a:cubicBezTo>
                    <a:pt x="2599" y="5100"/>
                    <a:pt x="2702" y="5168"/>
                    <a:pt x="2803" y="5168"/>
                  </a:cubicBezTo>
                  <a:cubicBezTo>
                    <a:pt x="2905" y="5168"/>
                    <a:pt x="3006" y="5100"/>
                    <a:pt x="3003" y="4966"/>
                  </a:cubicBezTo>
                  <a:lnTo>
                    <a:pt x="3003" y="3286"/>
                  </a:lnTo>
                  <a:cubicBezTo>
                    <a:pt x="3008" y="3046"/>
                    <a:pt x="2869" y="2825"/>
                    <a:pt x="2652" y="2719"/>
                  </a:cubicBezTo>
                  <a:lnTo>
                    <a:pt x="2147" y="2464"/>
                  </a:lnTo>
                  <a:cubicBezTo>
                    <a:pt x="2142" y="2464"/>
                    <a:pt x="2137" y="2459"/>
                    <a:pt x="2137" y="2454"/>
                  </a:cubicBezTo>
                  <a:lnTo>
                    <a:pt x="2137" y="2146"/>
                  </a:lnTo>
                  <a:cubicBezTo>
                    <a:pt x="2412" y="1944"/>
                    <a:pt x="2570" y="1626"/>
                    <a:pt x="2570" y="1285"/>
                  </a:cubicBezTo>
                  <a:lnTo>
                    <a:pt x="2570" y="852"/>
                  </a:lnTo>
                  <a:cubicBezTo>
                    <a:pt x="2570" y="385"/>
                    <a:pt x="219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4" name="Google Shape;16964;p83"/>
            <p:cNvSpPr/>
            <p:nvPr/>
          </p:nvSpPr>
          <p:spPr>
            <a:xfrm>
              <a:off x="7539926" y="3134818"/>
              <a:ext cx="78892" cy="135649"/>
            </a:xfrm>
            <a:custGeom>
              <a:avLst/>
              <a:gdLst/>
              <a:ahLst/>
              <a:cxnLst/>
              <a:rect l="l" t="t" r="r" b="b"/>
              <a:pathLst>
                <a:path w="3008" h="5172" extrusionOk="0">
                  <a:moveTo>
                    <a:pt x="1718" y="409"/>
                  </a:moveTo>
                  <a:cubicBezTo>
                    <a:pt x="1969" y="409"/>
                    <a:pt x="2166" y="606"/>
                    <a:pt x="2166" y="852"/>
                  </a:cubicBezTo>
                  <a:lnTo>
                    <a:pt x="2166" y="1285"/>
                  </a:lnTo>
                  <a:cubicBezTo>
                    <a:pt x="2166" y="1655"/>
                    <a:pt x="1872" y="1949"/>
                    <a:pt x="1502" y="1949"/>
                  </a:cubicBezTo>
                  <a:cubicBezTo>
                    <a:pt x="1136" y="1949"/>
                    <a:pt x="843" y="1655"/>
                    <a:pt x="843" y="1285"/>
                  </a:cubicBezTo>
                  <a:lnTo>
                    <a:pt x="843" y="852"/>
                  </a:lnTo>
                  <a:cubicBezTo>
                    <a:pt x="843" y="606"/>
                    <a:pt x="1040" y="409"/>
                    <a:pt x="1285" y="409"/>
                  </a:cubicBezTo>
                  <a:close/>
                  <a:moveTo>
                    <a:pt x="1738" y="2358"/>
                  </a:moveTo>
                  <a:lnTo>
                    <a:pt x="1738" y="2454"/>
                  </a:lnTo>
                  <a:cubicBezTo>
                    <a:pt x="1738" y="2526"/>
                    <a:pt x="1757" y="2598"/>
                    <a:pt x="1791" y="2666"/>
                  </a:cubicBezTo>
                  <a:lnTo>
                    <a:pt x="1516" y="2940"/>
                  </a:lnTo>
                  <a:cubicBezTo>
                    <a:pt x="1514" y="2942"/>
                    <a:pt x="1510" y="2944"/>
                    <a:pt x="1507" y="2944"/>
                  </a:cubicBezTo>
                  <a:cubicBezTo>
                    <a:pt x="1503" y="2944"/>
                    <a:pt x="1499" y="2942"/>
                    <a:pt x="1497" y="2940"/>
                  </a:cubicBezTo>
                  <a:lnTo>
                    <a:pt x="1492" y="2940"/>
                  </a:lnTo>
                  <a:lnTo>
                    <a:pt x="1218" y="2661"/>
                  </a:lnTo>
                  <a:cubicBezTo>
                    <a:pt x="1256" y="2598"/>
                    <a:pt x="1276" y="2526"/>
                    <a:pt x="1276" y="2454"/>
                  </a:cubicBezTo>
                  <a:lnTo>
                    <a:pt x="1276" y="2358"/>
                  </a:lnTo>
                  <a:close/>
                  <a:moveTo>
                    <a:pt x="1285" y="0"/>
                  </a:moveTo>
                  <a:cubicBezTo>
                    <a:pt x="819" y="0"/>
                    <a:pt x="434" y="385"/>
                    <a:pt x="434" y="857"/>
                  </a:cubicBezTo>
                  <a:lnTo>
                    <a:pt x="434" y="1290"/>
                  </a:lnTo>
                  <a:cubicBezTo>
                    <a:pt x="434" y="1626"/>
                    <a:pt x="597" y="1944"/>
                    <a:pt x="867" y="2146"/>
                  </a:cubicBezTo>
                  <a:lnTo>
                    <a:pt x="867" y="2454"/>
                  </a:lnTo>
                  <a:cubicBezTo>
                    <a:pt x="867" y="2459"/>
                    <a:pt x="867" y="2464"/>
                    <a:pt x="862" y="2464"/>
                  </a:cubicBezTo>
                  <a:lnTo>
                    <a:pt x="352" y="2719"/>
                  </a:lnTo>
                  <a:cubicBezTo>
                    <a:pt x="135" y="2825"/>
                    <a:pt x="1" y="3046"/>
                    <a:pt x="1" y="3286"/>
                  </a:cubicBezTo>
                  <a:lnTo>
                    <a:pt x="1" y="4966"/>
                  </a:lnTo>
                  <a:cubicBezTo>
                    <a:pt x="1" y="5103"/>
                    <a:pt x="102" y="5171"/>
                    <a:pt x="203" y="5171"/>
                  </a:cubicBezTo>
                  <a:cubicBezTo>
                    <a:pt x="304" y="5171"/>
                    <a:pt x="405" y="5103"/>
                    <a:pt x="405" y="4966"/>
                  </a:cubicBezTo>
                  <a:lnTo>
                    <a:pt x="405" y="3286"/>
                  </a:lnTo>
                  <a:cubicBezTo>
                    <a:pt x="405" y="3200"/>
                    <a:pt x="458" y="3118"/>
                    <a:pt x="535" y="3080"/>
                  </a:cubicBezTo>
                  <a:lnTo>
                    <a:pt x="886" y="2906"/>
                  </a:lnTo>
                  <a:lnTo>
                    <a:pt x="1208" y="3224"/>
                  </a:lnTo>
                  <a:cubicBezTo>
                    <a:pt x="1290" y="3306"/>
                    <a:pt x="1397" y="3347"/>
                    <a:pt x="1504" y="3347"/>
                  </a:cubicBezTo>
                  <a:cubicBezTo>
                    <a:pt x="1611" y="3347"/>
                    <a:pt x="1718" y="3306"/>
                    <a:pt x="1800" y="3224"/>
                  </a:cubicBezTo>
                  <a:lnTo>
                    <a:pt x="2123" y="2906"/>
                  </a:lnTo>
                  <a:lnTo>
                    <a:pt x="2474" y="3080"/>
                  </a:lnTo>
                  <a:cubicBezTo>
                    <a:pt x="2551" y="3118"/>
                    <a:pt x="2599" y="3200"/>
                    <a:pt x="2599" y="3286"/>
                  </a:cubicBezTo>
                  <a:lnTo>
                    <a:pt x="2599" y="4966"/>
                  </a:lnTo>
                  <a:cubicBezTo>
                    <a:pt x="2599" y="5103"/>
                    <a:pt x="2701" y="5171"/>
                    <a:pt x="2803" y="5171"/>
                  </a:cubicBezTo>
                  <a:cubicBezTo>
                    <a:pt x="2906" y="5171"/>
                    <a:pt x="3008" y="5103"/>
                    <a:pt x="3008" y="4966"/>
                  </a:cubicBezTo>
                  <a:lnTo>
                    <a:pt x="3008" y="3286"/>
                  </a:lnTo>
                  <a:cubicBezTo>
                    <a:pt x="3008" y="3046"/>
                    <a:pt x="2868" y="2825"/>
                    <a:pt x="2657" y="2719"/>
                  </a:cubicBezTo>
                  <a:lnTo>
                    <a:pt x="2147" y="2464"/>
                  </a:lnTo>
                  <a:cubicBezTo>
                    <a:pt x="2142" y="2464"/>
                    <a:pt x="2137" y="2459"/>
                    <a:pt x="2137" y="2454"/>
                  </a:cubicBezTo>
                  <a:lnTo>
                    <a:pt x="2137" y="2146"/>
                  </a:lnTo>
                  <a:cubicBezTo>
                    <a:pt x="2411" y="1944"/>
                    <a:pt x="2570" y="1626"/>
                    <a:pt x="2570" y="1290"/>
                  </a:cubicBezTo>
                  <a:lnTo>
                    <a:pt x="2570" y="857"/>
                  </a:lnTo>
                  <a:cubicBezTo>
                    <a:pt x="2570" y="385"/>
                    <a:pt x="2190" y="0"/>
                    <a:pt x="1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5" name="Google Shape;16965;p83"/>
            <p:cNvSpPr/>
            <p:nvPr/>
          </p:nvSpPr>
          <p:spPr>
            <a:xfrm>
              <a:off x="7574127" y="2907741"/>
              <a:ext cx="283231" cy="215065"/>
            </a:xfrm>
            <a:custGeom>
              <a:avLst/>
              <a:gdLst/>
              <a:ahLst/>
              <a:cxnLst/>
              <a:rect l="l" t="t" r="r" b="b"/>
              <a:pathLst>
                <a:path w="10799" h="8200" extrusionOk="0">
                  <a:moveTo>
                    <a:pt x="5395" y="1"/>
                  </a:moveTo>
                  <a:cubicBezTo>
                    <a:pt x="5324" y="1"/>
                    <a:pt x="5253" y="38"/>
                    <a:pt x="5216" y="112"/>
                  </a:cubicBezTo>
                  <a:lnTo>
                    <a:pt x="4567" y="1412"/>
                  </a:lnTo>
                  <a:cubicBezTo>
                    <a:pt x="4462" y="1577"/>
                    <a:pt x="4605" y="1723"/>
                    <a:pt x="4746" y="1723"/>
                  </a:cubicBezTo>
                  <a:cubicBezTo>
                    <a:pt x="4818" y="1723"/>
                    <a:pt x="4890" y="1684"/>
                    <a:pt x="4928" y="1590"/>
                  </a:cubicBezTo>
                  <a:lnTo>
                    <a:pt x="5192" y="1060"/>
                  </a:lnTo>
                  <a:lnTo>
                    <a:pt x="5192" y="4977"/>
                  </a:lnTo>
                  <a:lnTo>
                    <a:pt x="852" y="4977"/>
                  </a:lnTo>
                  <a:cubicBezTo>
                    <a:pt x="381" y="4977"/>
                    <a:pt x="1" y="5357"/>
                    <a:pt x="1" y="5829"/>
                  </a:cubicBezTo>
                  <a:lnTo>
                    <a:pt x="1" y="7994"/>
                  </a:lnTo>
                  <a:cubicBezTo>
                    <a:pt x="1" y="8129"/>
                    <a:pt x="102" y="8196"/>
                    <a:pt x="203" y="8196"/>
                  </a:cubicBezTo>
                  <a:cubicBezTo>
                    <a:pt x="304" y="8196"/>
                    <a:pt x="405" y="8129"/>
                    <a:pt x="405" y="7994"/>
                  </a:cubicBezTo>
                  <a:lnTo>
                    <a:pt x="405" y="5829"/>
                  </a:lnTo>
                  <a:cubicBezTo>
                    <a:pt x="405" y="5583"/>
                    <a:pt x="607" y="5381"/>
                    <a:pt x="852" y="5381"/>
                  </a:cubicBezTo>
                  <a:lnTo>
                    <a:pt x="3465" y="5381"/>
                  </a:lnTo>
                  <a:lnTo>
                    <a:pt x="3465" y="7994"/>
                  </a:lnTo>
                  <a:cubicBezTo>
                    <a:pt x="3465" y="8129"/>
                    <a:pt x="3566" y="8196"/>
                    <a:pt x="3667" y="8196"/>
                  </a:cubicBezTo>
                  <a:cubicBezTo>
                    <a:pt x="3768" y="8196"/>
                    <a:pt x="3869" y="8129"/>
                    <a:pt x="3869" y="7994"/>
                  </a:cubicBezTo>
                  <a:lnTo>
                    <a:pt x="3869" y="5386"/>
                  </a:lnTo>
                  <a:lnTo>
                    <a:pt x="6929" y="5386"/>
                  </a:lnTo>
                  <a:lnTo>
                    <a:pt x="6929" y="7994"/>
                  </a:lnTo>
                  <a:cubicBezTo>
                    <a:pt x="6929" y="8131"/>
                    <a:pt x="7031" y="8200"/>
                    <a:pt x="7132" y="8200"/>
                  </a:cubicBezTo>
                  <a:cubicBezTo>
                    <a:pt x="7233" y="8200"/>
                    <a:pt x="7334" y="8131"/>
                    <a:pt x="7334" y="7994"/>
                  </a:cubicBezTo>
                  <a:lnTo>
                    <a:pt x="7334" y="5386"/>
                  </a:lnTo>
                  <a:lnTo>
                    <a:pt x="9946" y="5386"/>
                  </a:lnTo>
                  <a:cubicBezTo>
                    <a:pt x="10192" y="5386"/>
                    <a:pt x="10389" y="5583"/>
                    <a:pt x="10394" y="5829"/>
                  </a:cubicBezTo>
                  <a:lnTo>
                    <a:pt x="10394" y="7994"/>
                  </a:lnTo>
                  <a:cubicBezTo>
                    <a:pt x="10394" y="8131"/>
                    <a:pt x="10495" y="8200"/>
                    <a:pt x="10596" y="8200"/>
                  </a:cubicBezTo>
                  <a:cubicBezTo>
                    <a:pt x="10697" y="8200"/>
                    <a:pt x="10798" y="8131"/>
                    <a:pt x="10798" y="7994"/>
                  </a:cubicBezTo>
                  <a:lnTo>
                    <a:pt x="10798" y="5829"/>
                  </a:lnTo>
                  <a:cubicBezTo>
                    <a:pt x="10798" y="5357"/>
                    <a:pt x="10413" y="4977"/>
                    <a:pt x="9942" y="4977"/>
                  </a:cubicBezTo>
                  <a:lnTo>
                    <a:pt x="5597" y="4977"/>
                  </a:lnTo>
                  <a:lnTo>
                    <a:pt x="5597" y="1060"/>
                  </a:lnTo>
                  <a:lnTo>
                    <a:pt x="5866" y="1590"/>
                  </a:lnTo>
                  <a:cubicBezTo>
                    <a:pt x="5908" y="1659"/>
                    <a:pt x="5971" y="1688"/>
                    <a:pt x="6033" y="1688"/>
                  </a:cubicBezTo>
                  <a:cubicBezTo>
                    <a:pt x="6160" y="1688"/>
                    <a:pt x="6285" y="1564"/>
                    <a:pt x="6227" y="1412"/>
                  </a:cubicBezTo>
                  <a:lnTo>
                    <a:pt x="5577" y="112"/>
                  </a:lnTo>
                  <a:cubicBezTo>
                    <a:pt x="5539" y="38"/>
                    <a:pt x="5467" y="1"/>
                    <a:pt x="5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66" name="Google Shape;16966;p83"/>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6967" name="Google Shape;16967;p83"/>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971"/>
        <p:cNvGrpSpPr/>
        <p:nvPr/>
      </p:nvGrpSpPr>
      <p:grpSpPr>
        <a:xfrm>
          <a:off x="0" y="0"/>
          <a:ext cx="0" cy="0"/>
          <a:chOff x="0" y="0"/>
          <a:chExt cx="0" cy="0"/>
        </a:xfrm>
      </p:grpSpPr>
      <p:grpSp>
        <p:nvGrpSpPr>
          <p:cNvPr id="16972" name="Google Shape;16972;p84"/>
          <p:cNvGrpSpPr/>
          <p:nvPr/>
        </p:nvGrpSpPr>
        <p:grpSpPr>
          <a:xfrm>
            <a:off x="1770285" y="3182228"/>
            <a:ext cx="294160" cy="358367"/>
            <a:chOff x="1770285" y="3381478"/>
            <a:chExt cx="294160" cy="358367"/>
          </a:xfrm>
        </p:grpSpPr>
        <p:sp>
          <p:nvSpPr>
            <p:cNvPr id="16973" name="Google Shape;16973;p84"/>
            <p:cNvSpPr/>
            <p:nvPr/>
          </p:nvSpPr>
          <p:spPr>
            <a:xfrm>
              <a:off x="1775607" y="3432366"/>
              <a:ext cx="223714" cy="302183"/>
            </a:xfrm>
            <a:custGeom>
              <a:avLst/>
              <a:gdLst/>
              <a:ahLst/>
              <a:cxnLst/>
              <a:rect l="l" t="t" r="r" b="b"/>
              <a:pathLst>
                <a:path w="8533" h="11526" extrusionOk="0">
                  <a:moveTo>
                    <a:pt x="0" y="1"/>
                  </a:moveTo>
                  <a:lnTo>
                    <a:pt x="0" y="8979"/>
                  </a:lnTo>
                  <a:lnTo>
                    <a:pt x="1873" y="10851"/>
                  </a:lnTo>
                  <a:lnTo>
                    <a:pt x="2546" y="11525"/>
                  </a:lnTo>
                  <a:lnTo>
                    <a:pt x="8533" y="11525"/>
                  </a:lnTo>
                  <a:lnTo>
                    <a:pt x="853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84"/>
            <p:cNvSpPr/>
            <p:nvPr/>
          </p:nvSpPr>
          <p:spPr>
            <a:xfrm>
              <a:off x="1775607" y="3655215"/>
              <a:ext cx="79308" cy="79334"/>
            </a:xfrm>
            <a:custGeom>
              <a:avLst/>
              <a:gdLst/>
              <a:ahLst/>
              <a:cxnLst/>
              <a:rect l="l" t="t" r="r" b="b"/>
              <a:pathLst>
                <a:path w="3025" h="3026" extrusionOk="0">
                  <a:moveTo>
                    <a:pt x="0" y="1"/>
                  </a:moveTo>
                  <a:lnTo>
                    <a:pt x="0" y="479"/>
                  </a:lnTo>
                  <a:lnTo>
                    <a:pt x="1873" y="2351"/>
                  </a:lnTo>
                  <a:lnTo>
                    <a:pt x="2546" y="3025"/>
                  </a:lnTo>
                  <a:lnTo>
                    <a:pt x="3024" y="3025"/>
                  </a:lnTo>
                  <a:lnTo>
                    <a:pt x="3024" y="254"/>
                  </a:lnTo>
                  <a:cubicBezTo>
                    <a:pt x="3024" y="117"/>
                    <a:pt x="2908" y="5"/>
                    <a:pt x="2771"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84"/>
            <p:cNvSpPr/>
            <p:nvPr/>
          </p:nvSpPr>
          <p:spPr>
            <a:xfrm>
              <a:off x="1903024" y="3432366"/>
              <a:ext cx="96297" cy="100308"/>
            </a:xfrm>
            <a:custGeom>
              <a:avLst/>
              <a:gdLst/>
              <a:ahLst/>
              <a:cxnLst/>
              <a:rect l="l" t="t" r="r" b="b"/>
              <a:pathLst>
                <a:path w="3673" h="3826" extrusionOk="0">
                  <a:moveTo>
                    <a:pt x="482" y="1"/>
                  </a:moveTo>
                  <a:cubicBezTo>
                    <a:pt x="1" y="1946"/>
                    <a:pt x="1471" y="3825"/>
                    <a:pt x="3474" y="3825"/>
                  </a:cubicBezTo>
                  <a:cubicBezTo>
                    <a:pt x="3539" y="3825"/>
                    <a:pt x="3608" y="3822"/>
                    <a:pt x="3673" y="3818"/>
                  </a:cubicBezTo>
                  <a:lnTo>
                    <a:pt x="367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84"/>
            <p:cNvSpPr/>
            <p:nvPr/>
          </p:nvSpPr>
          <p:spPr>
            <a:xfrm>
              <a:off x="1825263" y="3432366"/>
              <a:ext cx="174058" cy="302183"/>
            </a:xfrm>
            <a:custGeom>
              <a:avLst/>
              <a:gdLst/>
              <a:ahLst/>
              <a:cxnLst/>
              <a:rect l="l" t="t" r="r" b="b"/>
              <a:pathLst>
                <a:path w="6639" h="11526" extrusionOk="0">
                  <a:moveTo>
                    <a:pt x="5904" y="1"/>
                  </a:moveTo>
                  <a:lnTo>
                    <a:pt x="5904" y="10877"/>
                  </a:lnTo>
                  <a:lnTo>
                    <a:pt x="0" y="10877"/>
                  </a:lnTo>
                  <a:lnTo>
                    <a:pt x="652" y="11525"/>
                  </a:lnTo>
                  <a:lnTo>
                    <a:pt x="6639" y="11525"/>
                  </a:lnTo>
                  <a:lnTo>
                    <a:pt x="6639"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84"/>
            <p:cNvSpPr/>
            <p:nvPr/>
          </p:nvSpPr>
          <p:spPr>
            <a:xfrm>
              <a:off x="1808929" y="3498749"/>
              <a:ext cx="156990" cy="22809"/>
            </a:xfrm>
            <a:custGeom>
              <a:avLst/>
              <a:gdLst/>
              <a:ahLst/>
              <a:cxnLst/>
              <a:rect l="l" t="t" r="r" b="b"/>
              <a:pathLst>
                <a:path w="5988" h="870" extrusionOk="0">
                  <a:moveTo>
                    <a:pt x="0" y="0"/>
                  </a:moveTo>
                  <a:lnTo>
                    <a:pt x="0" y="870"/>
                  </a:lnTo>
                  <a:lnTo>
                    <a:pt x="5987" y="870"/>
                  </a:lnTo>
                  <a:lnTo>
                    <a:pt x="598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84"/>
            <p:cNvSpPr/>
            <p:nvPr/>
          </p:nvSpPr>
          <p:spPr>
            <a:xfrm>
              <a:off x="1928271" y="3498749"/>
              <a:ext cx="37727" cy="22809"/>
            </a:xfrm>
            <a:custGeom>
              <a:avLst/>
              <a:gdLst/>
              <a:ahLst/>
              <a:cxnLst/>
              <a:rect l="l" t="t" r="r" b="b"/>
              <a:pathLst>
                <a:path w="1439" h="870" extrusionOk="0">
                  <a:moveTo>
                    <a:pt x="1" y="0"/>
                  </a:moveTo>
                  <a:cubicBezTo>
                    <a:pt x="254" y="355"/>
                    <a:pt x="577" y="649"/>
                    <a:pt x="953" y="870"/>
                  </a:cubicBezTo>
                  <a:lnTo>
                    <a:pt x="1439" y="870"/>
                  </a:lnTo>
                  <a:lnTo>
                    <a:pt x="1439"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84"/>
            <p:cNvSpPr/>
            <p:nvPr/>
          </p:nvSpPr>
          <p:spPr>
            <a:xfrm>
              <a:off x="1775502" y="3667773"/>
              <a:ext cx="66881" cy="66776"/>
            </a:xfrm>
            <a:custGeom>
              <a:avLst/>
              <a:gdLst/>
              <a:ahLst/>
              <a:cxnLst/>
              <a:rect l="l" t="t" r="r" b="b"/>
              <a:pathLst>
                <a:path w="2551" h="2547" extrusionOk="0">
                  <a:moveTo>
                    <a:pt x="1" y="0"/>
                  </a:moveTo>
                  <a:lnTo>
                    <a:pt x="2550" y="2546"/>
                  </a:lnTo>
                  <a:lnTo>
                    <a:pt x="255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84"/>
            <p:cNvSpPr/>
            <p:nvPr/>
          </p:nvSpPr>
          <p:spPr>
            <a:xfrm>
              <a:off x="1929031" y="3386695"/>
              <a:ext cx="130117" cy="130222"/>
            </a:xfrm>
            <a:custGeom>
              <a:avLst/>
              <a:gdLst/>
              <a:ahLst/>
              <a:cxnLst/>
              <a:rect l="l" t="t" r="r" b="b"/>
              <a:pathLst>
                <a:path w="4963" h="4967" extrusionOk="0">
                  <a:moveTo>
                    <a:pt x="2482" y="1"/>
                  </a:moveTo>
                  <a:cubicBezTo>
                    <a:pt x="1113" y="1"/>
                    <a:pt x="1" y="1113"/>
                    <a:pt x="1" y="2482"/>
                  </a:cubicBezTo>
                  <a:cubicBezTo>
                    <a:pt x="1" y="3854"/>
                    <a:pt x="1113" y="4966"/>
                    <a:pt x="2482" y="4966"/>
                  </a:cubicBezTo>
                  <a:cubicBezTo>
                    <a:pt x="3854" y="4966"/>
                    <a:pt x="4963" y="3854"/>
                    <a:pt x="4963" y="2482"/>
                  </a:cubicBezTo>
                  <a:cubicBezTo>
                    <a:pt x="4963" y="1113"/>
                    <a:pt x="3854" y="1"/>
                    <a:pt x="248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84"/>
            <p:cNvSpPr/>
            <p:nvPr/>
          </p:nvSpPr>
          <p:spPr>
            <a:xfrm>
              <a:off x="1981938" y="3415954"/>
              <a:ext cx="47218" cy="47218"/>
            </a:xfrm>
            <a:custGeom>
              <a:avLst/>
              <a:gdLst/>
              <a:ahLst/>
              <a:cxnLst/>
              <a:rect l="l" t="t" r="r" b="b"/>
              <a:pathLst>
                <a:path w="1801" h="1801" extrusionOk="0">
                  <a:moveTo>
                    <a:pt x="898" y="0"/>
                  </a:moveTo>
                  <a:cubicBezTo>
                    <a:pt x="402" y="0"/>
                    <a:pt x="0" y="402"/>
                    <a:pt x="0" y="898"/>
                  </a:cubicBezTo>
                  <a:cubicBezTo>
                    <a:pt x="0" y="1398"/>
                    <a:pt x="402" y="1800"/>
                    <a:pt x="898" y="1800"/>
                  </a:cubicBezTo>
                  <a:cubicBezTo>
                    <a:pt x="1398" y="1800"/>
                    <a:pt x="1800" y="1398"/>
                    <a:pt x="1800" y="898"/>
                  </a:cubicBezTo>
                  <a:cubicBezTo>
                    <a:pt x="1800" y="402"/>
                    <a:pt x="1398" y="0"/>
                    <a:pt x="89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84"/>
            <p:cNvSpPr/>
            <p:nvPr/>
          </p:nvSpPr>
          <p:spPr>
            <a:xfrm>
              <a:off x="1770285" y="3427149"/>
              <a:ext cx="234280" cy="312696"/>
            </a:xfrm>
            <a:custGeom>
              <a:avLst/>
              <a:gdLst/>
              <a:ahLst/>
              <a:cxnLst/>
              <a:rect l="l" t="t" r="r" b="b"/>
              <a:pathLst>
                <a:path w="8936" h="11927" extrusionOk="0">
                  <a:moveTo>
                    <a:pt x="2546" y="9377"/>
                  </a:moveTo>
                  <a:lnTo>
                    <a:pt x="2546" y="11242"/>
                  </a:lnTo>
                  <a:lnTo>
                    <a:pt x="685" y="9377"/>
                  </a:lnTo>
                  <a:close/>
                  <a:moveTo>
                    <a:pt x="200" y="1"/>
                  </a:moveTo>
                  <a:cubicBezTo>
                    <a:pt x="91" y="1"/>
                    <a:pt x="0" y="88"/>
                    <a:pt x="0" y="200"/>
                  </a:cubicBezTo>
                  <a:lnTo>
                    <a:pt x="0" y="9178"/>
                  </a:lnTo>
                  <a:cubicBezTo>
                    <a:pt x="0" y="9232"/>
                    <a:pt x="22" y="9283"/>
                    <a:pt x="58" y="9319"/>
                  </a:cubicBezTo>
                  <a:lnTo>
                    <a:pt x="2608" y="11869"/>
                  </a:lnTo>
                  <a:cubicBezTo>
                    <a:pt x="2644" y="11905"/>
                    <a:pt x="2695" y="11927"/>
                    <a:pt x="2749" y="11927"/>
                  </a:cubicBezTo>
                  <a:lnTo>
                    <a:pt x="8736" y="11927"/>
                  </a:lnTo>
                  <a:cubicBezTo>
                    <a:pt x="8845" y="11927"/>
                    <a:pt x="8935" y="11836"/>
                    <a:pt x="8935" y="11728"/>
                  </a:cubicBezTo>
                  <a:lnTo>
                    <a:pt x="8935" y="9714"/>
                  </a:lnTo>
                  <a:cubicBezTo>
                    <a:pt x="8935" y="9604"/>
                    <a:pt x="8848" y="9515"/>
                    <a:pt x="8742" y="9515"/>
                  </a:cubicBezTo>
                  <a:cubicBezTo>
                    <a:pt x="8740" y="9515"/>
                    <a:pt x="8738" y="9515"/>
                    <a:pt x="8736" y="9515"/>
                  </a:cubicBezTo>
                  <a:cubicBezTo>
                    <a:pt x="8624" y="9515"/>
                    <a:pt x="8533" y="9602"/>
                    <a:pt x="8533" y="9714"/>
                  </a:cubicBezTo>
                  <a:lnTo>
                    <a:pt x="8533" y="11525"/>
                  </a:lnTo>
                  <a:lnTo>
                    <a:pt x="2948" y="11525"/>
                  </a:lnTo>
                  <a:lnTo>
                    <a:pt x="2948" y="9178"/>
                  </a:lnTo>
                  <a:cubicBezTo>
                    <a:pt x="2948" y="9066"/>
                    <a:pt x="2858" y="8979"/>
                    <a:pt x="2749" y="8979"/>
                  </a:cubicBezTo>
                  <a:lnTo>
                    <a:pt x="402" y="8979"/>
                  </a:lnTo>
                  <a:lnTo>
                    <a:pt x="402" y="399"/>
                  </a:lnTo>
                  <a:lnTo>
                    <a:pt x="2304" y="399"/>
                  </a:lnTo>
                  <a:cubicBezTo>
                    <a:pt x="2572" y="399"/>
                    <a:pt x="2572" y="1"/>
                    <a:pt x="23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84"/>
            <p:cNvSpPr/>
            <p:nvPr/>
          </p:nvSpPr>
          <p:spPr>
            <a:xfrm>
              <a:off x="1803712" y="3381478"/>
              <a:ext cx="260733" cy="284932"/>
            </a:xfrm>
            <a:custGeom>
              <a:avLst/>
              <a:gdLst/>
              <a:ahLst/>
              <a:cxnLst/>
              <a:rect l="l" t="t" r="r" b="b"/>
              <a:pathLst>
                <a:path w="9945" h="10868" extrusionOk="0">
                  <a:moveTo>
                    <a:pt x="5469" y="4673"/>
                  </a:moveTo>
                  <a:cubicBezTo>
                    <a:pt x="5628" y="4817"/>
                    <a:pt x="5802" y="4937"/>
                    <a:pt x="5987" y="5038"/>
                  </a:cubicBezTo>
                  <a:lnTo>
                    <a:pt x="5987" y="5143"/>
                  </a:lnTo>
                  <a:lnTo>
                    <a:pt x="399" y="5143"/>
                  </a:lnTo>
                  <a:lnTo>
                    <a:pt x="399" y="4673"/>
                  </a:lnTo>
                  <a:close/>
                  <a:moveTo>
                    <a:pt x="7262" y="0"/>
                  </a:moveTo>
                  <a:cubicBezTo>
                    <a:pt x="6156" y="0"/>
                    <a:pt x="5146" y="685"/>
                    <a:pt x="4752" y="1743"/>
                  </a:cubicBezTo>
                  <a:lnTo>
                    <a:pt x="1818" y="1743"/>
                  </a:lnTo>
                  <a:cubicBezTo>
                    <a:pt x="1554" y="1743"/>
                    <a:pt x="1554" y="2141"/>
                    <a:pt x="1818" y="2141"/>
                  </a:cubicBezTo>
                  <a:lnTo>
                    <a:pt x="4636" y="2141"/>
                  </a:lnTo>
                  <a:cubicBezTo>
                    <a:pt x="4484" y="2887"/>
                    <a:pt x="4654" y="3662"/>
                    <a:pt x="5107" y="4274"/>
                  </a:cubicBezTo>
                  <a:lnTo>
                    <a:pt x="199" y="4274"/>
                  </a:lnTo>
                  <a:cubicBezTo>
                    <a:pt x="91" y="4274"/>
                    <a:pt x="0" y="4365"/>
                    <a:pt x="0" y="4473"/>
                  </a:cubicBezTo>
                  <a:lnTo>
                    <a:pt x="0" y="5343"/>
                  </a:lnTo>
                  <a:cubicBezTo>
                    <a:pt x="0" y="5455"/>
                    <a:pt x="91" y="5545"/>
                    <a:pt x="199" y="5545"/>
                  </a:cubicBezTo>
                  <a:lnTo>
                    <a:pt x="6190" y="5545"/>
                  </a:lnTo>
                  <a:cubicBezTo>
                    <a:pt x="6298" y="5545"/>
                    <a:pt x="6389" y="5455"/>
                    <a:pt x="6389" y="5343"/>
                  </a:cubicBezTo>
                  <a:lnTo>
                    <a:pt x="6389" y="5216"/>
                  </a:lnTo>
                  <a:cubicBezTo>
                    <a:pt x="6668" y="5314"/>
                    <a:pt x="6965" y="5364"/>
                    <a:pt x="7262" y="5364"/>
                  </a:cubicBezTo>
                  <a:lnTo>
                    <a:pt x="7262" y="10667"/>
                  </a:lnTo>
                  <a:cubicBezTo>
                    <a:pt x="7262" y="10801"/>
                    <a:pt x="7361" y="10868"/>
                    <a:pt x="7461" y="10868"/>
                  </a:cubicBezTo>
                  <a:cubicBezTo>
                    <a:pt x="7561" y="10868"/>
                    <a:pt x="7660" y="10801"/>
                    <a:pt x="7660" y="10667"/>
                  </a:cubicBezTo>
                  <a:lnTo>
                    <a:pt x="7660" y="5332"/>
                  </a:lnTo>
                  <a:cubicBezTo>
                    <a:pt x="8761" y="5169"/>
                    <a:pt x="9645" y="4343"/>
                    <a:pt x="9884" y="3260"/>
                  </a:cubicBezTo>
                  <a:cubicBezTo>
                    <a:pt x="9906" y="3151"/>
                    <a:pt x="9837" y="3043"/>
                    <a:pt x="9728" y="3021"/>
                  </a:cubicBezTo>
                  <a:cubicBezTo>
                    <a:pt x="9713" y="3018"/>
                    <a:pt x="9698" y="3016"/>
                    <a:pt x="9683" y="3016"/>
                  </a:cubicBezTo>
                  <a:cubicBezTo>
                    <a:pt x="9592" y="3016"/>
                    <a:pt x="9511" y="3080"/>
                    <a:pt x="9489" y="3173"/>
                  </a:cubicBezTo>
                  <a:cubicBezTo>
                    <a:pt x="9258" y="4233"/>
                    <a:pt x="8319" y="4965"/>
                    <a:pt x="7260" y="4965"/>
                  </a:cubicBezTo>
                  <a:cubicBezTo>
                    <a:pt x="7158" y="4965"/>
                    <a:pt x="7054" y="4958"/>
                    <a:pt x="6950" y="4944"/>
                  </a:cubicBezTo>
                  <a:cubicBezTo>
                    <a:pt x="5773" y="4781"/>
                    <a:pt x="4919" y="3742"/>
                    <a:pt x="4984" y="2554"/>
                  </a:cubicBezTo>
                  <a:cubicBezTo>
                    <a:pt x="5053" y="1366"/>
                    <a:pt x="6020" y="428"/>
                    <a:pt x="7211" y="403"/>
                  </a:cubicBezTo>
                  <a:cubicBezTo>
                    <a:pt x="7230" y="402"/>
                    <a:pt x="7249" y="402"/>
                    <a:pt x="7267" y="402"/>
                  </a:cubicBezTo>
                  <a:cubicBezTo>
                    <a:pt x="8431" y="402"/>
                    <a:pt x="9411" y="1283"/>
                    <a:pt x="9533" y="2449"/>
                  </a:cubicBezTo>
                  <a:cubicBezTo>
                    <a:pt x="9544" y="2571"/>
                    <a:pt x="9636" y="2628"/>
                    <a:pt x="9728" y="2628"/>
                  </a:cubicBezTo>
                  <a:cubicBezTo>
                    <a:pt x="9836" y="2628"/>
                    <a:pt x="9945" y="2551"/>
                    <a:pt x="9931" y="2409"/>
                  </a:cubicBezTo>
                  <a:cubicBezTo>
                    <a:pt x="9801" y="1170"/>
                    <a:pt x="8837" y="182"/>
                    <a:pt x="7606" y="22"/>
                  </a:cubicBezTo>
                  <a:cubicBezTo>
                    <a:pt x="7490" y="7"/>
                    <a:pt x="7376" y="0"/>
                    <a:pt x="7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84"/>
            <p:cNvSpPr/>
            <p:nvPr/>
          </p:nvSpPr>
          <p:spPr>
            <a:xfrm>
              <a:off x="1956114" y="3410684"/>
              <a:ext cx="87095" cy="77787"/>
            </a:xfrm>
            <a:custGeom>
              <a:avLst/>
              <a:gdLst/>
              <a:ahLst/>
              <a:cxnLst/>
              <a:rect l="l" t="t" r="r" b="b"/>
              <a:pathLst>
                <a:path w="3322" h="2967" extrusionOk="0">
                  <a:moveTo>
                    <a:pt x="1879" y="400"/>
                  </a:moveTo>
                  <a:cubicBezTo>
                    <a:pt x="2239" y="400"/>
                    <a:pt x="2582" y="681"/>
                    <a:pt x="2582" y="1103"/>
                  </a:cubicBezTo>
                  <a:cubicBezTo>
                    <a:pt x="2582" y="1522"/>
                    <a:pt x="2239" y="1802"/>
                    <a:pt x="1880" y="1802"/>
                  </a:cubicBezTo>
                  <a:cubicBezTo>
                    <a:pt x="1708" y="1802"/>
                    <a:pt x="1534" y="1738"/>
                    <a:pt x="1391" y="1596"/>
                  </a:cubicBezTo>
                  <a:cubicBezTo>
                    <a:pt x="1116" y="1324"/>
                    <a:pt x="1116" y="878"/>
                    <a:pt x="1391" y="607"/>
                  </a:cubicBezTo>
                  <a:cubicBezTo>
                    <a:pt x="1533" y="464"/>
                    <a:pt x="1708" y="400"/>
                    <a:pt x="1879" y="400"/>
                  </a:cubicBezTo>
                  <a:close/>
                  <a:moveTo>
                    <a:pt x="1876" y="1"/>
                  </a:moveTo>
                  <a:cubicBezTo>
                    <a:pt x="1011" y="1"/>
                    <a:pt x="470" y="985"/>
                    <a:pt x="978" y="1722"/>
                  </a:cubicBezTo>
                  <a:lnTo>
                    <a:pt x="80" y="2624"/>
                  </a:lnTo>
                  <a:cubicBezTo>
                    <a:pt x="0" y="2704"/>
                    <a:pt x="0" y="2831"/>
                    <a:pt x="80" y="2907"/>
                  </a:cubicBezTo>
                  <a:cubicBezTo>
                    <a:pt x="118" y="2946"/>
                    <a:pt x="168" y="2966"/>
                    <a:pt x="220" y="2966"/>
                  </a:cubicBezTo>
                  <a:cubicBezTo>
                    <a:pt x="271" y="2966"/>
                    <a:pt x="322" y="2946"/>
                    <a:pt x="362" y="2907"/>
                  </a:cubicBezTo>
                  <a:lnTo>
                    <a:pt x="1260" y="2008"/>
                  </a:lnTo>
                  <a:cubicBezTo>
                    <a:pt x="1449" y="2137"/>
                    <a:pt x="1666" y="2199"/>
                    <a:pt x="1882" y="2199"/>
                  </a:cubicBezTo>
                  <a:cubicBezTo>
                    <a:pt x="2166" y="2199"/>
                    <a:pt x="2448" y="2090"/>
                    <a:pt x="2662" y="1878"/>
                  </a:cubicBezTo>
                  <a:cubicBezTo>
                    <a:pt x="3321" y="1219"/>
                    <a:pt x="2912" y="93"/>
                    <a:pt x="1985" y="6"/>
                  </a:cubicBezTo>
                  <a:cubicBezTo>
                    <a:pt x="1948" y="2"/>
                    <a:pt x="1912" y="1"/>
                    <a:pt x="18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84"/>
            <p:cNvSpPr/>
            <p:nvPr/>
          </p:nvSpPr>
          <p:spPr>
            <a:xfrm>
              <a:off x="1801903" y="3539491"/>
              <a:ext cx="171043" cy="10461"/>
            </a:xfrm>
            <a:custGeom>
              <a:avLst/>
              <a:gdLst/>
              <a:ahLst/>
              <a:cxnLst/>
              <a:rect l="l" t="t" r="r" b="b"/>
              <a:pathLst>
                <a:path w="6524" h="399" extrusionOk="0">
                  <a:moveTo>
                    <a:pt x="6262" y="0"/>
                  </a:moveTo>
                  <a:cubicBezTo>
                    <a:pt x="6261" y="0"/>
                    <a:pt x="6260" y="0"/>
                    <a:pt x="6259" y="0"/>
                  </a:cubicBezTo>
                  <a:lnTo>
                    <a:pt x="268" y="0"/>
                  </a:lnTo>
                  <a:cubicBezTo>
                    <a:pt x="0" y="0"/>
                    <a:pt x="0" y="398"/>
                    <a:pt x="268" y="398"/>
                  </a:cubicBezTo>
                  <a:lnTo>
                    <a:pt x="6259" y="398"/>
                  </a:lnTo>
                  <a:cubicBezTo>
                    <a:pt x="6522" y="398"/>
                    <a:pt x="6523" y="0"/>
                    <a:pt x="6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84"/>
            <p:cNvSpPr/>
            <p:nvPr/>
          </p:nvSpPr>
          <p:spPr>
            <a:xfrm>
              <a:off x="1801903" y="3562641"/>
              <a:ext cx="171043" cy="10487"/>
            </a:xfrm>
            <a:custGeom>
              <a:avLst/>
              <a:gdLst/>
              <a:ahLst/>
              <a:cxnLst/>
              <a:rect l="l" t="t" r="r" b="b"/>
              <a:pathLst>
                <a:path w="6524" h="400"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84"/>
            <p:cNvSpPr/>
            <p:nvPr/>
          </p:nvSpPr>
          <p:spPr>
            <a:xfrm>
              <a:off x="1801903" y="3585712"/>
              <a:ext cx="171043" cy="10566"/>
            </a:xfrm>
            <a:custGeom>
              <a:avLst/>
              <a:gdLst/>
              <a:ahLst/>
              <a:cxnLst/>
              <a:rect l="l" t="t" r="r" b="b"/>
              <a:pathLst>
                <a:path w="6524" h="403" extrusionOk="0">
                  <a:moveTo>
                    <a:pt x="268" y="1"/>
                  </a:moveTo>
                  <a:cubicBezTo>
                    <a:pt x="0" y="1"/>
                    <a:pt x="0" y="403"/>
                    <a:pt x="268" y="403"/>
                  </a:cubicBezTo>
                  <a:lnTo>
                    <a:pt x="6259" y="403"/>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84"/>
            <p:cNvSpPr/>
            <p:nvPr/>
          </p:nvSpPr>
          <p:spPr>
            <a:xfrm>
              <a:off x="1801903" y="3608889"/>
              <a:ext cx="171043" cy="10461"/>
            </a:xfrm>
            <a:custGeom>
              <a:avLst/>
              <a:gdLst/>
              <a:ahLst/>
              <a:cxnLst/>
              <a:rect l="l" t="t" r="r" b="b"/>
              <a:pathLst>
                <a:path w="6524" h="399" extrusionOk="0">
                  <a:moveTo>
                    <a:pt x="268" y="1"/>
                  </a:moveTo>
                  <a:cubicBezTo>
                    <a:pt x="0" y="1"/>
                    <a:pt x="0" y="399"/>
                    <a:pt x="268" y="399"/>
                  </a:cubicBezTo>
                  <a:lnTo>
                    <a:pt x="6259" y="399"/>
                  </a:lnTo>
                  <a:cubicBezTo>
                    <a:pt x="6523" y="399"/>
                    <a:pt x="6523" y="1"/>
                    <a:pt x="6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89" name="Google Shape;16989;p84"/>
          <p:cNvGrpSpPr/>
          <p:nvPr/>
        </p:nvGrpSpPr>
        <p:grpSpPr>
          <a:xfrm>
            <a:off x="3563273" y="1339872"/>
            <a:ext cx="333198" cy="312146"/>
            <a:chOff x="3563273" y="1539122"/>
            <a:chExt cx="333198" cy="312146"/>
          </a:xfrm>
        </p:grpSpPr>
        <p:sp>
          <p:nvSpPr>
            <p:cNvPr id="16990" name="Google Shape;16990;p84"/>
            <p:cNvSpPr/>
            <p:nvPr/>
          </p:nvSpPr>
          <p:spPr>
            <a:xfrm>
              <a:off x="3771414" y="1658674"/>
              <a:ext cx="72937" cy="72937"/>
            </a:xfrm>
            <a:custGeom>
              <a:avLst/>
              <a:gdLst/>
              <a:ahLst/>
              <a:cxnLst/>
              <a:rect l="l" t="t" r="r" b="b"/>
              <a:pathLst>
                <a:path w="2782" h="2782" extrusionOk="0">
                  <a:moveTo>
                    <a:pt x="1391" y="0"/>
                  </a:moveTo>
                  <a:cubicBezTo>
                    <a:pt x="623" y="0"/>
                    <a:pt x="0" y="623"/>
                    <a:pt x="0" y="1391"/>
                  </a:cubicBezTo>
                  <a:cubicBezTo>
                    <a:pt x="0" y="2159"/>
                    <a:pt x="623" y="2782"/>
                    <a:pt x="1391" y="2782"/>
                  </a:cubicBezTo>
                  <a:cubicBezTo>
                    <a:pt x="2162" y="2782"/>
                    <a:pt x="2782" y="2159"/>
                    <a:pt x="2782" y="1391"/>
                  </a:cubicBezTo>
                  <a:cubicBezTo>
                    <a:pt x="2782" y="623"/>
                    <a:pt x="2162" y="0"/>
                    <a:pt x="1391"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84"/>
            <p:cNvSpPr/>
            <p:nvPr/>
          </p:nvSpPr>
          <p:spPr>
            <a:xfrm>
              <a:off x="3767219" y="1687329"/>
              <a:ext cx="81405" cy="44386"/>
            </a:xfrm>
            <a:custGeom>
              <a:avLst/>
              <a:gdLst/>
              <a:ahLst/>
              <a:cxnLst/>
              <a:rect l="l" t="t" r="r" b="b"/>
              <a:pathLst>
                <a:path w="3105" h="1693" extrusionOk="0">
                  <a:moveTo>
                    <a:pt x="193" y="1"/>
                  </a:moveTo>
                  <a:cubicBezTo>
                    <a:pt x="1" y="870"/>
                    <a:pt x="664" y="1692"/>
                    <a:pt x="1551" y="1692"/>
                  </a:cubicBezTo>
                  <a:cubicBezTo>
                    <a:pt x="2442" y="1692"/>
                    <a:pt x="3105" y="870"/>
                    <a:pt x="2909" y="1"/>
                  </a:cubicBezTo>
                  <a:lnTo>
                    <a:pt x="2909" y="1"/>
                  </a:lnTo>
                  <a:cubicBezTo>
                    <a:pt x="2771" y="638"/>
                    <a:pt x="2206" y="1091"/>
                    <a:pt x="1551" y="1095"/>
                  </a:cubicBezTo>
                  <a:cubicBezTo>
                    <a:pt x="899" y="1091"/>
                    <a:pt x="334" y="638"/>
                    <a:pt x="1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84"/>
            <p:cNvSpPr/>
            <p:nvPr/>
          </p:nvSpPr>
          <p:spPr>
            <a:xfrm>
              <a:off x="3568202" y="1653456"/>
              <a:ext cx="78181" cy="83372"/>
            </a:xfrm>
            <a:custGeom>
              <a:avLst/>
              <a:gdLst/>
              <a:ahLst/>
              <a:cxnLst/>
              <a:rect l="l" t="t" r="r" b="b"/>
              <a:pathLst>
                <a:path w="2982" h="3180" extrusionOk="0">
                  <a:moveTo>
                    <a:pt x="794" y="0"/>
                  </a:moveTo>
                  <a:cubicBezTo>
                    <a:pt x="356" y="0"/>
                    <a:pt x="1" y="355"/>
                    <a:pt x="1" y="797"/>
                  </a:cubicBezTo>
                  <a:lnTo>
                    <a:pt x="1" y="2387"/>
                  </a:lnTo>
                  <a:cubicBezTo>
                    <a:pt x="1" y="2825"/>
                    <a:pt x="356" y="3180"/>
                    <a:pt x="794" y="3180"/>
                  </a:cubicBezTo>
                  <a:lnTo>
                    <a:pt x="2981" y="3180"/>
                  </a:lnTo>
                  <a:lnTo>
                    <a:pt x="298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3" name="Google Shape;16993;p84"/>
            <p:cNvSpPr/>
            <p:nvPr/>
          </p:nvSpPr>
          <p:spPr>
            <a:xfrm>
              <a:off x="3568202" y="1654007"/>
              <a:ext cx="78181" cy="82821"/>
            </a:xfrm>
            <a:custGeom>
              <a:avLst/>
              <a:gdLst/>
              <a:ahLst/>
              <a:cxnLst/>
              <a:rect l="l" t="t" r="r" b="b"/>
              <a:pathLst>
                <a:path w="2982" h="3159" extrusionOk="0">
                  <a:moveTo>
                    <a:pt x="616" y="1"/>
                  </a:moveTo>
                  <a:lnTo>
                    <a:pt x="616" y="1"/>
                  </a:lnTo>
                  <a:cubicBezTo>
                    <a:pt x="254" y="84"/>
                    <a:pt x="1" y="403"/>
                    <a:pt x="1" y="776"/>
                  </a:cubicBezTo>
                  <a:lnTo>
                    <a:pt x="1" y="2366"/>
                  </a:lnTo>
                  <a:cubicBezTo>
                    <a:pt x="1" y="2804"/>
                    <a:pt x="356" y="3159"/>
                    <a:pt x="794" y="3159"/>
                  </a:cubicBezTo>
                  <a:lnTo>
                    <a:pt x="2981" y="3159"/>
                  </a:lnTo>
                  <a:lnTo>
                    <a:pt x="2981" y="2565"/>
                  </a:lnTo>
                  <a:lnTo>
                    <a:pt x="993" y="2565"/>
                  </a:lnTo>
                  <a:cubicBezTo>
                    <a:pt x="776" y="2561"/>
                    <a:pt x="598" y="2384"/>
                    <a:pt x="598" y="2167"/>
                  </a:cubicBezTo>
                  <a:lnTo>
                    <a:pt x="598" y="178"/>
                  </a:lnTo>
                  <a:cubicBezTo>
                    <a:pt x="598" y="117"/>
                    <a:pt x="602" y="59"/>
                    <a:pt x="616"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4" name="Google Shape;16994;p84"/>
            <p:cNvSpPr/>
            <p:nvPr/>
          </p:nvSpPr>
          <p:spPr>
            <a:xfrm>
              <a:off x="3646356" y="1564841"/>
              <a:ext cx="130301" cy="260576"/>
            </a:xfrm>
            <a:custGeom>
              <a:avLst/>
              <a:gdLst/>
              <a:ahLst/>
              <a:cxnLst/>
              <a:rect l="l" t="t" r="r" b="b"/>
              <a:pathLst>
                <a:path w="4970" h="9939" extrusionOk="0">
                  <a:moveTo>
                    <a:pt x="4969" y="1"/>
                  </a:moveTo>
                  <a:cubicBezTo>
                    <a:pt x="4969" y="1"/>
                    <a:pt x="2981" y="3380"/>
                    <a:pt x="0" y="3380"/>
                  </a:cubicBezTo>
                  <a:lnTo>
                    <a:pt x="0" y="6560"/>
                  </a:lnTo>
                  <a:cubicBezTo>
                    <a:pt x="2981" y="6560"/>
                    <a:pt x="4969" y="9939"/>
                    <a:pt x="4969" y="9939"/>
                  </a:cubicBezTo>
                  <a:lnTo>
                    <a:pt x="496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84"/>
            <p:cNvSpPr/>
            <p:nvPr/>
          </p:nvSpPr>
          <p:spPr>
            <a:xfrm>
              <a:off x="3646356" y="1721229"/>
              <a:ext cx="130301" cy="104188"/>
            </a:xfrm>
            <a:custGeom>
              <a:avLst/>
              <a:gdLst/>
              <a:ahLst/>
              <a:cxnLst/>
              <a:rect l="l" t="t" r="r" b="b"/>
              <a:pathLst>
                <a:path w="4970" h="3974" extrusionOk="0">
                  <a:moveTo>
                    <a:pt x="0" y="1"/>
                  </a:moveTo>
                  <a:lnTo>
                    <a:pt x="0" y="595"/>
                  </a:lnTo>
                  <a:cubicBezTo>
                    <a:pt x="2981" y="595"/>
                    <a:pt x="4969" y="3974"/>
                    <a:pt x="4969" y="3974"/>
                  </a:cubicBezTo>
                  <a:lnTo>
                    <a:pt x="4969" y="2782"/>
                  </a:lnTo>
                  <a:cubicBezTo>
                    <a:pt x="4969" y="2782"/>
                    <a:pt x="2981" y="1"/>
                    <a:pt x="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84"/>
            <p:cNvSpPr/>
            <p:nvPr/>
          </p:nvSpPr>
          <p:spPr>
            <a:xfrm>
              <a:off x="3776631" y="1543972"/>
              <a:ext cx="31251" cy="302340"/>
            </a:xfrm>
            <a:custGeom>
              <a:avLst/>
              <a:gdLst/>
              <a:ahLst/>
              <a:cxnLst/>
              <a:rect l="l" t="t" r="r" b="b"/>
              <a:pathLst>
                <a:path w="1192" h="11532" extrusionOk="0">
                  <a:moveTo>
                    <a:pt x="0" y="0"/>
                  </a:moveTo>
                  <a:lnTo>
                    <a:pt x="0" y="11532"/>
                  </a:lnTo>
                  <a:lnTo>
                    <a:pt x="1192" y="11532"/>
                  </a:lnTo>
                  <a:lnTo>
                    <a:pt x="119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84"/>
            <p:cNvSpPr/>
            <p:nvPr/>
          </p:nvSpPr>
          <p:spPr>
            <a:xfrm>
              <a:off x="3776631" y="1820173"/>
              <a:ext cx="31251" cy="26139"/>
            </a:xfrm>
            <a:custGeom>
              <a:avLst/>
              <a:gdLst/>
              <a:ahLst/>
              <a:cxnLst/>
              <a:rect l="l" t="t" r="r" b="b"/>
              <a:pathLst>
                <a:path w="1192" h="997" extrusionOk="0">
                  <a:moveTo>
                    <a:pt x="0" y="1"/>
                  </a:moveTo>
                  <a:lnTo>
                    <a:pt x="0" y="997"/>
                  </a:lnTo>
                  <a:lnTo>
                    <a:pt x="1192" y="997"/>
                  </a:lnTo>
                  <a:lnTo>
                    <a:pt x="11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84"/>
            <p:cNvSpPr/>
            <p:nvPr/>
          </p:nvSpPr>
          <p:spPr>
            <a:xfrm>
              <a:off x="3604671" y="1653456"/>
              <a:ext cx="41712" cy="83372"/>
            </a:xfrm>
            <a:custGeom>
              <a:avLst/>
              <a:gdLst/>
              <a:ahLst/>
              <a:cxnLst/>
              <a:rect l="l" t="t" r="r" b="b"/>
              <a:pathLst>
                <a:path w="1591" h="3180" extrusionOk="0">
                  <a:moveTo>
                    <a:pt x="0" y="0"/>
                  </a:moveTo>
                  <a:lnTo>
                    <a:pt x="0" y="3180"/>
                  </a:lnTo>
                  <a:lnTo>
                    <a:pt x="1590" y="3180"/>
                  </a:lnTo>
                  <a:lnTo>
                    <a:pt x="1590"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84"/>
            <p:cNvSpPr/>
            <p:nvPr/>
          </p:nvSpPr>
          <p:spPr>
            <a:xfrm>
              <a:off x="3604671" y="1721229"/>
              <a:ext cx="41712" cy="15599"/>
            </a:xfrm>
            <a:custGeom>
              <a:avLst/>
              <a:gdLst/>
              <a:ahLst/>
              <a:cxnLst/>
              <a:rect l="l" t="t" r="r" b="b"/>
              <a:pathLst>
                <a:path w="1591" h="595" extrusionOk="0">
                  <a:moveTo>
                    <a:pt x="0" y="1"/>
                  </a:moveTo>
                  <a:lnTo>
                    <a:pt x="0" y="595"/>
                  </a:lnTo>
                  <a:lnTo>
                    <a:pt x="1590" y="595"/>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84"/>
            <p:cNvSpPr/>
            <p:nvPr/>
          </p:nvSpPr>
          <p:spPr>
            <a:xfrm>
              <a:off x="3620322" y="1762914"/>
              <a:ext cx="31277" cy="31277"/>
            </a:xfrm>
            <a:custGeom>
              <a:avLst/>
              <a:gdLst/>
              <a:ahLst/>
              <a:cxnLst/>
              <a:rect l="l" t="t" r="r" b="b"/>
              <a:pathLst>
                <a:path w="1193" h="1193" extrusionOk="0">
                  <a:moveTo>
                    <a:pt x="1" y="1"/>
                  </a:moveTo>
                  <a:lnTo>
                    <a:pt x="1" y="1192"/>
                  </a:lnTo>
                  <a:lnTo>
                    <a:pt x="1192" y="1192"/>
                  </a:lnTo>
                  <a:lnTo>
                    <a:pt x="119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84"/>
            <p:cNvSpPr/>
            <p:nvPr/>
          </p:nvSpPr>
          <p:spPr>
            <a:xfrm>
              <a:off x="3604671" y="1736802"/>
              <a:ext cx="41712" cy="78181"/>
            </a:xfrm>
            <a:custGeom>
              <a:avLst/>
              <a:gdLst/>
              <a:ahLst/>
              <a:cxnLst/>
              <a:rect l="l" t="t" r="r" b="b"/>
              <a:pathLst>
                <a:path w="1591" h="2982" extrusionOk="0">
                  <a:moveTo>
                    <a:pt x="0" y="1"/>
                  </a:moveTo>
                  <a:lnTo>
                    <a:pt x="0" y="2982"/>
                  </a:lnTo>
                  <a:lnTo>
                    <a:pt x="794" y="2982"/>
                  </a:lnTo>
                  <a:lnTo>
                    <a:pt x="159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84"/>
            <p:cNvSpPr/>
            <p:nvPr/>
          </p:nvSpPr>
          <p:spPr>
            <a:xfrm>
              <a:off x="3563273" y="1539122"/>
              <a:ext cx="286007" cy="312146"/>
            </a:xfrm>
            <a:custGeom>
              <a:avLst/>
              <a:gdLst/>
              <a:ahLst/>
              <a:cxnLst/>
              <a:rect l="l" t="t" r="r" b="b"/>
              <a:pathLst>
                <a:path w="10909" h="11906" extrusionOk="0">
                  <a:moveTo>
                    <a:pt x="9515" y="4759"/>
                  </a:moveTo>
                  <a:cubicBezTo>
                    <a:pt x="10101" y="4850"/>
                    <a:pt x="10536" y="5357"/>
                    <a:pt x="10536" y="5951"/>
                  </a:cubicBezTo>
                  <a:cubicBezTo>
                    <a:pt x="10536" y="6545"/>
                    <a:pt x="10101" y="7048"/>
                    <a:pt x="9515" y="7143"/>
                  </a:cubicBezTo>
                  <a:lnTo>
                    <a:pt x="9515" y="4759"/>
                  </a:lnTo>
                  <a:close/>
                  <a:moveTo>
                    <a:pt x="1391" y="4546"/>
                  </a:moveTo>
                  <a:lnTo>
                    <a:pt x="1391" y="7356"/>
                  </a:lnTo>
                  <a:lnTo>
                    <a:pt x="982" y="7356"/>
                  </a:lnTo>
                  <a:cubicBezTo>
                    <a:pt x="645" y="7353"/>
                    <a:pt x="373" y="7081"/>
                    <a:pt x="373" y="6748"/>
                  </a:cubicBezTo>
                  <a:lnTo>
                    <a:pt x="373" y="5158"/>
                  </a:lnTo>
                  <a:cubicBezTo>
                    <a:pt x="373" y="4821"/>
                    <a:pt x="645" y="4549"/>
                    <a:pt x="982" y="4546"/>
                  </a:cubicBezTo>
                  <a:close/>
                  <a:moveTo>
                    <a:pt x="2981" y="4549"/>
                  </a:moveTo>
                  <a:lnTo>
                    <a:pt x="2981" y="7356"/>
                  </a:lnTo>
                  <a:lnTo>
                    <a:pt x="1768" y="7356"/>
                  </a:lnTo>
                  <a:lnTo>
                    <a:pt x="1768" y="4549"/>
                  </a:lnTo>
                  <a:close/>
                  <a:moveTo>
                    <a:pt x="3180" y="8722"/>
                  </a:moveTo>
                  <a:lnTo>
                    <a:pt x="3180" y="9540"/>
                  </a:lnTo>
                  <a:lnTo>
                    <a:pt x="2825" y="9540"/>
                  </a:lnTo>
                  <a:lnTo>
                    <a:pt x="3046" y="8722"/>
                  </a:lnTo>
                  <a:close/>
                  <a:moveTo>
                    <a:pt x="2927" y="7729"/>
                  </a:moveTo>
                  <a:lnTo>
                    <a:pt x="2228" y="10337"/>
                  </a:lnTo>
                  <a:lnTo>
                    <a:pt x="1768" y="10337"/>
                  </a:lnTo>
                  <a:lnTo>
                    <a:pt x="1768" y="7729"/>
                  </a:lnTo>
                  <a:close/>
                  <a:moveTo>
                    <a:pt x="9142" y="374"/>
                  </a:moveTo>
                  <a:lnTo>
                    <a:pt x="9142" y="11528"/>
                  </a:lnTo>
                  <a:lnTo>
                    <a:pt x="8323" y="11528"/>
                  </a:lnTo>
                  <a:lnTo>
                    <a:pt x="8323" y="3673"/>
                  </a:lnTo>
                  <a:cubicBezTo>
                    <a:pt x="8318" y="3555"/>
                    <a:pt x="8227" y="3496"/>
                    <a:pt x="8136" y="3496"/>
                  </a:cubicBezTo>
                  <a:cubicBezTo>
                    <a:pt x="8046" y="3496"/>
                    <a:pt x="7955" y="3555"/>
                    <a:pt x="7950" y="3673"/>
                  </a:cubicBezTo>
                  <a:lnTo>
                    <a:pt x="7950" y="10312"/>
                  </a:lnTo>
                  <a:cubicBezTo>
                    <a:pt x="7635" y="9877"/>
                    <a:pt x="7284" y="9471"/>
                    <a:pt x="6900" y="9098"/>
                  </a:cubicBezTo>
                  <a:cubicBezTo>
                    <a:pt x="6422" y="8624"/>
                    <a:pt x="5882" y="8222"/>
                    <a:pt x="5288" y="7903"/>
                  </a:cubicBezTo>
                  <a:cubicBezTo>
                    <a:pt x="4654" y="7573"/>
                    <a:pt x="4002" y="7389"/>
                    <a:pt x="3354" y="7360"/>
                  </a:cubicBezTo>
                  <a:lnTo>
                    <a:pt x="3354" y="4542"/>
                  </a:lnTo>
                  <a:cubicBezTo>
                    <a:pt x="4002" y="4513"/>
                    <a:pt x="4651" y="4328"/>
                    <a:pt x="5288" y="3999"/>
                  </a:cubicBezTo>
                  <a:cubicBezTo>
                    <a:pt x="5882" y="3680"/>
                    <a:pt x="6422" y="3278"/>
                    <a:pt x="6900" y="2807"/>
                  </a:cubicBezTo>
                  <a:cubicBezTo>
                    <a:pt x="7284" y="2431"/>
                    <a:pt x="7635" y="2025"/>
                    <a:pt x="7950" y="1594"/>
                  </a:cubicBezTo>
                  <a:lnTo>
                    <a:pt x="7950" y="2778"/>
                  </a:lnTo>
                  <a:cubicBezTo>
                    <a:pt x="7955" y="2898"/>
                    <a:pt x="8046" y="2958"/>
                    <a:pt x="8136" y="2958"/>
                  </a:cubicBezTo>
                  <a:cubicBezTo>
                    <a:pt x="8227" y="2958"/>
                    <a:pt x="8318" y="2898"/>
                    <a:pt x="8323" y="2778"/>
                  </a:cubicBezTo>
                  <a:lnTo>
                    <a:pt x="8323" y="374"/>
                  </a:lnTo>
                  <a:close/>
                  <a:moveTo>
                    <a:pt x="8138" y="0"/>
                  </a:moveTo>
                  <a:cubicBezTo>
                    <a:pt x="8033" y="0"/>
                    <a:pt x="7950" y="84"/>
                    <a:pt x="7950" y="189"/>
                  </a:cubicBezTo>
                  <a:lnTo>
                    <a:pt x="7950" y="931"/>
                  </a:lnTo>
                  <a:cubicBezTo>
                    <a:pt x="7577" y="1518"/>
                    <a:pt x="7135" y="2058"/>
                    <a:pt x="6635" y="2543"/>
                  </a:cubicBezTo>
                  <a:cubicBezTo>
                    <a:pt x="5864" y="3289"/>
                    <a:pt x="4643" y="4173"/>
                    <a:pt x="3169" y="4173"/>
                  </a:cubicBezTo>
                  <a:lnTo>
                    <a:pt x="982" y="4173"/>
                  </a:lnTo>
                  <a:cubicBezTo>
                    <a:pt x="439" y="4176"/>
                    <a:pt x="0" y="4615"/>
                    <a:pt x="0" y="5154"/>
                  </a:cubicBezTo>
                  <a:lnTo>
                    <a:pt x="0" y="6744"/>
                  </a:lnTo>
                  <a:cubicBezTo>
                    <a:pt x="0" y="7287"/>
                    <a:pt x="439" y="7726"/>
                    <a:pt x="982" y="7726"/>
                  </a:cubicBezTo>
                  <a:lnTo>
                    <a:pt x="1391" y="7726"/>
                  </a:lnTo>
                  <a:lnTo>
                    <a:pt x="1391" y="10522"/>
                  </a:lnTo>
                  <a:cubicBezTo>
                    <a:pt x="1391" y="10627"/>
                    <a:pt x="1474" y="10710"/>
                    <a:pt x="1579" y="10710"/>
                  </a:cubicBezTo>
                  <a:lnTo>
                    <a:pt x="2373" y="10710"/>
                  </a:lnTo>
                  <a:cubicBezTo>
                    <a:pt x="2459" y="10710"/>
                    <a:pt x="2532" y="10652"/>
                    <a:pt x="2554" y="10569"/>
                  </a:cubicBezTo>
                  <a:lnTo>
                    <a:pt x="2731" y="9913"/>
                  </a:lnTo>
                  <a:lnTo>
                    <a:pt x="3368" y="9913"/>
                  </a:lnTo>
                  <a:cubicBezTo>
                    <a:pt x="3470" y="9913"/>
                    <a:pt x="3553" y="9830"/>
                    <a:pt x="3553" y="9728"/>
                  </a:cubicBezTo>
                  <a:lnTo>
                    <a:pt x="3553" y="8537"/>
                  </a:lnTo>
                  <a:cubicBezTo>
                    <a:pt x="3553" y="8432"/>
                    <a:pt x="3470" y="8349"/>
                    <a:pt x="3368" y="8349"/>
                  </a:cubicBezTo>
                  <a:lnTo>
                    <a:pt x="3148" y="8349"/>
                  </a:lnTo>
                  <a:lnTo>
                    <a:pt x="3311" y="7729"/>
                  </a:lnTo>
                  <a:cubicBezTo>
                    <a:pt x="4723" y="7784"/>
                    <a:pt x="5893" y="8638"/>
                    <a:pt x="6635" y="9359"/>
                  </a:cubicBezTo>
                  <a:cubicBezTo>
                    <a:pt x="7135" y="9848"/>
                    <a:pt x="7577" y="10388"/>
                    <a:pt x="7954" y="10974"/>
                  </a:cubicBezTo>
                  <a:lnTo>
                    <a:pt x="7954" y="11717"/>
                  </a:lnTo>
                  <a:cubicBezTo>
                    <a:pt x="7954" y="11822"/>
                    <a:pt x="8037" y="11905"/>
                    <a:pt x="8138" y="11905"/>
                  </a:cubicBezTo>
                  <a:lnTo>
                    <a:pt x="9330" y="11905"/>
                  </a:lnTo>
                  <a:cubicBezTo>
                    <a:pt x="9435" y="11905"/>
                    <a:pt x="9518" y="11822"/>
                    <a:pt x="9518" y="11717"/>
                  </a:cubicBezTo>
                  <a:lnTo>
                    <a:pt x="9518" y="7519"/>
                  </a:lnTo>
                  <a:cubicBezTo>
                    <a:pt x="10311" y="7425"/>
                    <a:pt x="10909" y="6751"/>
                    <a:pt x="10909" y="5951"/>
                  </a:cubicBezTo>
                  <a:cubicBezTo>
                    <a:pt x="10909" y="5151"/>
                    <a:pt x="10311" y="4477"/>
                    <a:pt x="9518" y="4386"/>
                  </a:cubicBezTo>
                  <a:lnTo>
                    <a:pt x="9518" y="189"/>
                  </a:lnTo>
                  <a:cubicBezTo>
                    <a:pt x="9518" y="84"/>
                    <a:pt x="9431" y="0"/>
                    <a:pt x="9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84"/>
            <p:cNvSpPr/>
            <p:nvPr/>
          </p:nvSpPr>
          <p:spPr>
            <a:xfrm>
              <a:off x="3868943" y="1690266"/>
              <a:ext cx="27528" cy="9753"/>
            </a:xfrm>
            <a:custGeom>
              <a:avLst/>
              <a:gdLst/>
              <a:ahLst/>
              <a:cxnLst/>
              <a:rect l="l" t="t" r="r" b="b"/>
              <a:pathLst>
                <a:path w="1050" h="372" extrusionOk="0">
                  <a:moveTo>
                    <a:pt x="867" y="1"/>
                  </a:moveTo>
                  <a:cubicBezTo>
                    <a:pt x="863" y="1"/>
                    <a:pt x="859" y="1"/>
                    <a:pt x="854" y="1"/>
                  </a:cubicBezTo>
                  <a:lnTo>
                    <a:pt x="257" y="1"/>
                  </a:lnTo>
                  <a:cubicBezTo>
                    <a:pt x="252" y="1"/>
                    <a:pt x="248" y="1"/>
                    <a:pt x="243" y="1"/>
                  </a:cubicBezTo>
                  <a:cubicBezTo>
                    <a:pt x="1" y="1"/>
                    <a:pt x="1" y="371"/>
                    <a:pt x="243" y="371"/>
                  </a:cubicBezTo>
                  <a:cubicBezTo>
                    <a:pt x="248" y="371"/>
                    <a:pt x="252" y="371"/>
                    <a:pt x="257" y="371"/>
                  </a:cubicBezTo>
                  <a:lnTo>
                    <a:pt x="854" y="371"/>
                  </a:lnTo>
                  <a:cubicBezTo>
                    <a:pt x="858" y="371"/>
                    <a:pt x="863" y="371"/>
                    <a:pt x="867" y="371"/>
                  </a:cubicBezTo>
                  <a:cubicBezTo>
                    <a:pt x="966" y="371"/>
                    <a:pt x="1050" y="287"/>
                    <a:pt x="1050" y="186"/>
                  </a:cubicBezTo>
                  <a:cubicBezTo>
                    <a:pt x="1050" y="82"/>
                    <a:pt x="967" y="1"/>
                    <a:pt x="8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84"/>
            <p:cNvSpPr/>
            <p:nvPr/>
          </p:nvSpPr>
          <p:spPr>
            <a:xfrm>
              <a:off x="3849358" y="1631407"/>
              <a:ext cx="24251" cy="20738"/>
            </a:xfrm>
            <a:custGeom>
              <a:avLst/>
              <a:gdLst/>
              <a:ahLst/>
              <a:cxnLst/>
              <a:rect l="l" t="t" r="r" b="b"/>
              <a:pathLst>
                <a:path w="925" h="791" extrusionOk="0">
                  <a:moveTo>
                    <a:pt x="661" y="0"/>
                  </a:moveTo>
                  <a:cubicBezTo>
                    <a:pt x="619" y="0"/>
                    <a:pt x="576" y="15"/>
                    <a:pt x="537" y="51"/>
                  </a:cubicBezTo>
                  <a:lnTo>
                    <a:pt x="113" y="472"/>
                  </a:lnTo>
                  <a:cubicBezTo>
                    <a:pt x="1" y="591"/>
                    <a:pt x="84" y="787"/>
                    <a:pt x="247" y="790"/>
                  </a:cubicBezTo>
                  <a:cubicBezTo>
                    <a:pt x="298" y="790"/>
                    <a:pt x="345" y="772"/>
                    <a:pt x="377" y="736"/>
                  </a:cubicBezTo>
                  <a:lnTo>
                    <a:pt x="801" y="316"/>
                  </a:lnTo>
                  <a:cubicBezTo>
                    <a:pt x="924" y="179"/>
                    <a:pt x="803"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84"/>
            <p:cNvSpPr/>
            <p:nvPr/>
          </p:nvSpPr>
          <p:spPr>
            <a:xfrm>
              <a:off x="3849070" y="1738217"/>
              <a:ext cx="24540" cy="20659"/>
            </a:xfrm>
            <a:custGeom>
              <a:avLst/>
              <a:gdLst/>
              <a:ahLst/>
              <a:cxnLst/>
              <a:rect l="l" t="t" r="r" b="b"/>
              <a:pathLst>
                <a:path w="936" h="788" extrusionOk="0">
                  <a:moveTo>
                    <a:pt x="265" y="1"/>
                  </a:moveTo>
                  <a:cubicBezTo>
                    <a:pt x="123" y="1"/>
                    <a:pt x="0" y="182"/>
                    <a:pt x="124" y="316"/>
                  </a:cubicBezTo>
                  <a:lnTo>
                    <a:pt x="548" y="736"/>
                  </a:lnTo>
                  <a:cubicBezTo>
                    <a:pt x="587" y="773"/>
                    <a:pt x="630" y="788"/>
                    <a:pt x="672" y="788"/>
                  </a:cubicBezTo>
                  <a:cubicBezTo>
                    <a:pt x="814" y="788"/>
                    <a:pt x="935" y="610"/>
                    <a:pt x="812" y="476"/>
                  </a:cubicBezTo>
                  <a:lnTo>
                    <a:pt x="388" y="52"/>
                  </a:lnTo>
                  <a:cubicBezTo>
                    <a:pt x="349" y="16"/>
                    <a:pt x="30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06" name="Google Shape;17006;p84"/>
          <p:cNvGrpSpPr/>
          <p:nvPr/>
        </p:nvGrpSpPr>
        <p:grpSpPr>
          <a:xfrm>
            <a:off x="2642986" y="2256540"/>
            <a:ext cx="358813" cy="323996"/>
            <a:chOff x="2642986" y="2455790"/>
            <a:chExt cx="358813" cy="323996"/>
          </a:xfrm>
        </p:grpSpPr>
        <p:sp>
          <p:nvSpPr>
            <p:cNvPr id="17007" name="Google Shape;17007;p84"/>
            <p:cNvSpPr/>
            <p:nvPr/>
          </p:nvSpPr>
          <p:spPr>
            <a:xfrm>
              <a:off x="2778007" y="2717677"/>
              <a:ext cx="43049" cy="39326"/>
            </a:xfrm>
            <a:custGeom>
              <a:avLst/>
              <a:gdLst/>
              <a:ahLst/>
              <a:cxnLst/>
              <a:rect l="l" t="t" r="r" b="b"/>
              <a:pathLst>
                <a:path w="1642" h="1500" extrusionOk="0">
                  <a:moveTo>
                    <a:pt x="341" y="0"/>
                  </a:moveTo>
                  <a:lnTo>
                    <a:pt x="1" y="1500"/>
                  </a:lnTo>
                  <a:lnTo>
                    <a:pt x="1641" y="1500"/>
                  </a:lnTo>
                  <a:lnTo>
                    <a:pt x="130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84"/>
            <p:cNvSpPr/>
            <p:nvPr/>
          </p:nvSpPr>
          <p:spPr>
            <a:xfrm>
              <a:off x="2748564" y="2753464"/>
              <a:ext cx="101829" cy="21105"/>
            </a:xfrm>
            <a:custGeom>
              <a:avLst/>
              <a:gdLst/>
              <a:ahLst/>
              <a:cxnLst/>
              <a:rect l="l" t="t" r="r" b="b"/>
              <a:pathLst>
                <a:path w="3884" h="805" extrusionOk="0">
                  <a:moveTo>
                    <a:pt x="1" y="1"/>
                  </a:moveTo>
                  <a:lnTo>
                    <a:pt x="1" y="805"/>
                  </a:lnTo>
                  <a:lnTo>
                    <a:pt x="3883" y="805"/>
                  </a:lnTo>
                  <a:lnTo>
                    <a:pt x="38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84"/>
            <p:cNvSpPr/>
            <p:nvPr/>
          </p:nvSpPr>
          <p:spPr>
            <a:xfrm>
              <a:off x="2648204" y="2525581"/>
              <a:ext cx="302655" cy="197706"/>
            </a:xfrm>
            <a:custGeom>
              <a:avLst/>
              <a:gdLst/>
              <a:ahLst/>
              <a:cxnLst/>
              <a:rect l="l" t="t" r="r" b="b"/>
              <a:pathLst>
                <a:path w="11544" h="7541" extrusionOk="0">
                  <a:moveTo>
                    <a:pt x="1" y="0"/>
                  </a:moveTo>
                  <a:lnTo>
                    <a:pt x="1" y="7541"/>
                  </a:lnTo>
                  <a:lnTo>
                    <a:pt x="11543" y="7541"/>
                  </a:lnTo>
                  <a:lnTo>
                    <a:pt x="115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84"/>
            <p:cNvSpPr/>
            <p:nvPr/>
          </p:nvSpPr>
          <p:spPr>
            <a:xfrm>
              <a:off x="2852726" y="2525581"/>
              <a:ext cx="98132" cy="81694"/>
            </a:xfrm>
            <a:custGeom>
              <a:avLst/>
              <a:gdLst/>
              <a:ahLst/>
              <a:cxnLst/>
              <a:rect l="l" t="t" r="r" b="b"/>
              <a:pathLst>
                <a:path w="3743" h="3116" extrusionOk="0">
                  <a:moveTo>
                    <a:pt x="1" y="0"/>
                  </a:moveTo>
                  <a:lnTo>
                    <a:pt x="1" y="66"/>
                  </a:lnTo>
                  <a:cubicBezTo>
                    <a:pt x="1" y="1750"/>
                    <a:pt x="1345" y="3115"/>
                    <a:pt x="3003" y="3115"/>
                  </a:cubicBezTo>
                  <a:cubicBezTo>
                    <a:pt x="3253" y="3115"/>
                    <a:pt x="3500" y="3083"/>
                    <a:pt x="3742" y="3021"/>
                  </a:cubicBezTo>
                  <a:lnTo>
                    <a:pt x="3742"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84"/>
            <p:cNvSpPr/>
            <p:nvPr/>
          </p:nvSpPr>
          <p:spPr>
            <a:xfrm>
              <a:off x="2648204" y="2709314"/>
              <a:ext cx="302655" cy="13974"/>
            </a:xfrm>
            <a:custGeom>
              <a:avLst/>
              <a:gdLst/>
              <a:ahLst/>
              <a:cxnLst/>
              <a:rect l="l" t="t" r="r" b="b"/>
              <a:pathLst>
                <a:path w="11544" h="533" extrusionOk="0">
                  <a:moveTo>
                    <a:pt x="1" y="0"/>
                  </a:moveTo>
                  <a:lnTo>
                    <a:pt x="1" y="533"/>
                  </a:lnTo>
                  <a:lnTo>
                    <a:pt x="11543" y="533"/>
                  </a:lnTo>
                  <a:lnTo>
                    <a:pt x="11543"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84"/>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84"/>
            <p:cNvSpPr/>
            <p:nvPr/>
          </p:nvSpPr>
          <p:spPr>
            <a:xfrm>
              <a:off x="2854457" y="2544012"/>
              <a:ext cx="77027" cy="63263"/>
            </a:xfrm>
            <a:custGeom>
              <a:avLst/>
              <a:gdLst/>
              <a:ahLst/>
              <a:cxnLst/>
              <a:rect l="l" t="t" r="r" b="b"/>
              <a:pathLst>
                <a:path w="2938" h="2413" extrusionOk="0">
                  <a:moveTo>
                    <a:pt x="0" y="0"/>
                  </a:moveTo>
                  <a:cubicBezTo>
                    <a:pt x="290" y="1376"/>
                    <a:pt x="1496" y="2412"/>
                    <a:pt x="2937" y="2412"/>
                  </a:cubicBezTo>
                  <a:lnTo>
                    <a:pt x="293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84"/>
            <p:cNvSpPr/>
            <p:nvPr/>
          </p:nvSpPr>
          <p:spPr>
            <a:xfrm>
              <a:off x="2667578" y="2544012"/>
              <a:ext cx="263905" cy="146608"/>
            </a:xfrm>
            <a:custGeom>
              <a:avLst/>
              <a:gdLst/>
              <a:ahLst/>
              <a:cxnLst/>
              <a:rect l="l" t="t" r="r" b="b"/>
              <a:pathLst>
                <a:path w="10066" h="5592" extrusionOk="0">
                  <a:moveTo>
                    <a:pt x="1" y="0"/>
                  </a:moveTo>
                  <a:lnTo>
                    <a:pt x="1" y="5592"/>
                  </a:lnTo>
                  <a:lnTo>
                    <a:pt x="10065" y="5592"/>
                  </a:lnTo>
                  <a:lnTo>
                    <a:pt x="10065" y="4955"/>
                  </a:lnTo>
                  <a:lnTo>
                    <a:pt x="674" y="4955"/>
                  </a:lnTo>
                  <a:lnTo>
                    <a:pt x="67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84"/>
            <p:cNvSpPr/>
            <p:nvPr/>
          </p:nvSpPr>
          <p:spPr>
            <a:xfrm>
              <a:off x="274334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6" name="Google Shape;17016;p84"/>
            <p:cNvSpPr/>
            <p:nvPr/>
          </p:nvSpPr>
          <p:spPr>
            <a:xfrm>
              <a:off x="2787130" y="2609713"/>
              <a:ext cx="24802" cy="25274"/>
            </a:xfrm>
            <a:custGeom>
              <a:avLst/>
              <a:gdLst/>
              <a:ahLst/>
              <a:cxnLst/>
              <a:rect l="l" t="t" r="r" b="b"/>
              <a:pathLst>
                <a:path w="946" h="964" extrusionOk="0">
                  <a:moveTo>
                    <a:pt x="0" y="0"/>
                  </a:moveTo>
                  <a:lnTo>
                    <a:pt x="0" y="964"/>
                  </a:lnTo>
                  <a:lnTo>
                    <a:pt x="946" y="964"/>
                  </a:lnTo>
                  <a:lnTo>
                    <a:pt x="946"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7" name="Google Shape;17017;p84"/>
            <p:cNvSpPr/>
            <p:nvPr/>
          </p:nvSpPr>
          <p:spPr>
            <a:xfrm>
              <a:off x="2830887" y="2609713"/>
              <a:ext cx="24828" cy="25274"/>
            </a:xfrm>
            <a:custGeom>
              <a:avLst/>
              <a:gdLst/>
              <a:ahLst/>
              <a:cxnLst/>
              <a:rect l="l" t="t" r="r" b="b"/>
              <a:pathLst>
                <a:path w="947" h="964" extrusionOk="0">
                  <a:moveTo>
                    <a:pt x="1" y="0"/>
                  </a:moveTo>
                  <a:lnTo>
                    <a:pt x="1" y="964"/>
                  </a:lnTo>
                  <a:lnTo>
                    <a:pt x="946" y="964"/>
                  </a:lnTo>
                  <a:lnTo>
                    <a:pt x="94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84"/>
            <p:cNvSpPr/>
            <p:nvPr/>
          </p:nvSpPr>
          <p:spPr>
            <a:xfrm>
              <a:off x="2866228" y="2461008"/>
              <a:ext cx="130589" cy="132582"/>
            </a:xfrm>
            <a:custGeom>
              <a:avLst/>
              <a:gdLst/>
              <a:ahLst/>
              <a:cxnLst/>
              <a:rect l="l" t="t" r="r" b="b"/>
              <a:pathLst>
                <a:path w="4981" h="5057" extrusionOk="0">
                  <a:moveTo>
                    <a:pt x="2488" y="1"/>
                  </a:moveTo>
                  <a:cubicBezTo>
                    <a:pt x="1112" y="1"/>
                    <a:pt x="0" y="1131"/>
                    <a:pt x="0" y="2529"/>
                  </a:cubicBezTo>
                  <a:cubicBezTo>
                    <a:pt x="0" y="3923"/>
                    <a:pt x="1112" y="5057"/>
                    <a:pt x="2488" y="5057"/>
                  </a:cubicBezTo>
                  <a:cubicBezTo>
                    <a:pt x="3865" y="5057"/>
                    <a:pt x="4980" y="3923"/>
                    <a:pt x="4980" y="2529"/>
                  </a:cubicBezTo>
                  <a:cubicBezTo>
                    <a:pt x="4980" y="1131"/>
                    <a:pt x="3865" y="1"/>
                    <a:pt x="248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84"/>
            <p:cNvSpPr/>
            <p:nvPr/>
          </p:nvSpPr>
          <p:spPr>
            <a:xfrm>
              <a:off x="2904585" y="2500046"/>
              <a:ext cx="53772" cy="54532"/>
            </a:xfrm>
            <a:custGeom>
              <a:avLst/>
              <a:gdLst/>
              <a:ahLst/>
              <a:cxnLst/>
              <a:rect l="l" t="t" r="r" b="b"/>
              <a:pathLst>
                <a:path w="2051" h="2080" extrusionOk="0">
                  <a:moveTo>
                    <a:pt x="1025" y="0"/>
                  </a:moveTo>
                  <a:cubicBezTo>
                    <a:pt x="460" y="0"/>
                    <a:pt x="0" y="464"/>
                    <a:pt x="0" y="1040"/>
                  </a:cubicBezTo>
                  <a:cubicBezTo>
                    <a:pt x="0" y="1615"/>
                    <a:pt x="460" y="2079"/>
                    <a:pt x="1025" y="2079"/>
                  </a:cubicBezTo>
                  <a:cubicBezTo>
                    <a:pt x="1590" y="2079"/>
                    <a:pt x="2050" y="1615"/>
                    <a:pt x="2050" y="1040"/>
                  </a:cubicBezTo>
                  <a:cubicBezTo>
                    <a:pt x="2050" y="464"/>
                    <a:pt x="1590" y="0"/>
                    <a:pt x="102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84"/>
            <p:cNvSpPr/>
            <p:nvPr/>
          </p:nvSpPr>
          <p:spPr>
            <a:xfrm>
              <a:off x="2642986" y="2520259"/>
              <a:ext cx="249276" cy="259527"/>
            </a:xfrm>
            <a:custGeom>
              <a:avLst/>
              <a:gdLst/>
              <a:ahLst/>
              <a:cxnLst/>
              <a:rect l="l" t="t" r="r" b="b"/>
              <a:pathLst>
                <a:path w="9508" h="9899" extrusionOk="0">
                  <a:moveTo>
                    <a:pt x="6339" y="7947"/>
                  </a:moveTo>
                  <a:lnTo>
                    <a:pt x="6509" y="8696"/>
                  </a:lnTo>
                  <a:lnTo>
                    <a:pt x="5433" y="8696"/>
                  </a:lnTo>
                  <a:lnTo>
                    <a:pt x="5600" y="7947"/>
                  </a:lnTo>
                  <a:close/>
                  <a:moveTo>
                    <a:pt x="7711" y="9098"/>
                  </a:moveTo>
                  <a:lnTo>
                    <a:pt x="7711" y="9500"/>
                  </a:lnTo>
                  <a:lnTo>
                    <a:pt x="4231" y="9500"/>
                  </a:lnTo>
                  <a:lnTo>
                    <a:pt x="4231" y="9098"/>
                  </a:lnTo>
                  <a:close/>
                  <a:moveTo>
                    <a:pt x="200" y="1"/>
                  </a:moveTo>
                  <a:cubicBezTo>
                    <a:pt x="91" y="1"/>
                    <a:pt x="1" y="91"/>
                    <a:pt x="1" y="203"/>
                  </a:cubicBezTo>
                  <a:lnTo>
                    <a:pt x="1" y="7744"/>
                  </a:lnTo>
                  <a:cubicBezTo>
                    <a:pt x="1" y="7856"/>
                    <a:pt x="91" y="7947"/>
                    <a:pt x="200" y="7947"/>
                  </a:cubicBezTo>
                  <a:lnTo>
                    <a:pt x="5191" y="7947"/>
                  </a:lnTo>
                  <a:lnTo>
                    <a:pt x="5020" y="8693"/>
                  </a:lnTo>
                  <a:lnTo>
                    <a:pt x="4028" y="8693"/>
                  </a:lnTo>
                  <a:cubicBezTo>
                    <a:pt x="3919" y="8693"/>
                    <a:pt x="3829" y="8783"/>
                    <a:pt x="3829" y="8896"/>
                  </a:cubicBezTo>
                  <a:lnTo>
                    <a:pt x="3829" y="9700"/>
                  </a:lnTo>
                  <a:cubicBezTo>
                    <a:pt x="3829" y="9808"/>
                    <a:pt x="3919" y="9899"/>
                    <a:pt x="4028" y="9899"/>
                  </a:cubicBezTo>
                  <a:lnTo>
                    <a:pt x="7910" y="9899"/>
                  </a:lnTo>
                  <a:cubicBezTo>
                    <a:pt x="8023" y="9899"/>
                    <a:pt x="8113" y="9808"/>
                    <a:pt x="8113" y="9700"/>
                  </a:cubicBezTo>
                  <a:lnTo>
                    <a:pt x="8113" y="8896"/>
                  </a:lnTo>
                  <a:cubicBezTo>
                    <a:pt x="8113" y="8783"/>
                    <a:pt x="8023" y="8696"/>
                    <a:pt x="7910" y="8696"/>
                  </a:cubicBezTo>
                  <a:lnTo>
                    <a:pt x="6922" y="8696"/>
                  </a:lnTo>
                  <a:lnTo>
                    <a:pt x="6751" y="7947"/>
                  </a:lnTo>
                  <a:lnTo>
                    <a:pt x="9240" y="7947"/>
                  </a:lnTo>
                  <a:cubicBezTo>
                    <a:pt x="9508" y="7947"/>
                    <a:pt x="9508" y="7545"/>
                    <a:pt x="9240" y="7545"/>
                  </a:cubicBezTo>
                  <a:lnTo>
                    <a:pt x="9243" y="7548"/>
                  </a:lnTo>
                  <a:lnTo>
                    <a:pt x="403" y="7548"/>
                  </a:lnTo>
                  <a:lnTo>
                    <a:pt x="403" y="403"/>
                  </a:lnTo>
                  <a:lnTo>
                    <a:pt x="5676" y="403"/>
                  </a:lnTo>
                  <a:cubicBezTo>
                    <a:pt x="5944" y="403"/>
                    <a:pt x="5944" y="1"/>
                    <a:pt x="5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84"/>
            <p:cNvSpPr/>
            <p:nvPr/>
          </p:nvSpPr>
          <p:spPr>
            <a:xfrm>
              <a:off x="2778767" y="2700872"/>
              <a:ext cx="41607" cy="10461"/>
            </a:xfrm>
            <a:custGeom>
              <a:avLst/>
              <a:gdLst/>
              <a:ahLst/>
              <a:cxnLst/>
              <a:rect l="l" t="t" r="r" b="b"/>
              <a:pathLst>
                <a:path w="1587" h="399" extrusionOk="0">
                  <a:moveTo>
                    <a:pt x="265" y="0"/>
                  </a:moveTo>
                  <a:cubicBezTo>
                    <a:pt x="1" y="0"/>
                    <a:pt x="2" y="399"/>
                    <a:pt x="269" y="399"/>
                  </a:cubicBezTo>
                  <a:lnTo>
                    <a:pt x="1323" y="399"/>
                  </a:lnTo>
                  <a:cubicBezTo>
                    <a:pt x="1587" y="399"/>
                    <a:pt x="1587" y="0"/>
                    <a:pt x="1323" y="0"/>
                  </a:cubicBezTo>
                  <a:lnTo>
                    <a:pt x="269" y="0"/>
                  </a:lnTo>
                  <a:cubicBezTo>
                    <a:pt x="267" y="0"/>
                    <a:pt x="266"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84"/>
            <p:cNvSpPr/>
            <p:nvPr/>
          </p:nvSpPr>
          <p:spPr>
            <a:xfrm>
              <a:off x="2738130" y="2604496"/>
              <a:ext cx="35341" cy="35708"/>
            </a:xfrm>
            <a:custGeom>
              <a:avLst/>
              <a:gdLst/>
              <a:ahLst/>
              <a:cxnLst/>
              <a:rect l="l" t="t" r="r" b="b"/>
              <a:pathLst>
                <a:path w="1348" h="1362" extrusionOk="0">
                  <a:moveTo>
                    <a:pt x="946" y="402"/>
                  </a:moveTo>
                  <a:lnTo>
                    <a:pt x="946" y="960"/>
                  </a:lnTo>
                  <a:lnTo>
                    <a:pt x="403" y="960"/>
                  </a:lnTo>
                  <a:lnTo>
                    <a:pt x="403" y="402"/>
                  </a:lnTo>
                  <a:close/>
                  <a:moveTo>
                    <a:pt x="200" y="0"/>
                  </a:moveTo>
                  <a:cubicBezTo>
                    <a:pt x="87" y="0"/>
                    <a:pt x="1" y="91"/>
                    <a:pt x="1" y="199"/>
                  </a:cubicBezTo>
                  <a:lnTo>
                    <a:pt x="1" y="1163"/>
                  </a:lnTo>
                  <a:cubicBezTo>
                    <a:pt x="1" y="1271"/>
                    <a:pt x="87" y="1362"/>
                    <a:pt x="200" y="1362"/>
                  </a:cubicBezTo>
                  <a:lnTo>
                    <a:pt x="1145" y="1362"/>
                  </a:lnTo>
                  <a:cubicBezTo>
                    <a:pt x="1257" y="1362"/>
                    <a:pt x="1348" y="1271"/>
                    <a:pt x="1348" y="1163"/>
                  </a:cubicBezTo>
                  <a:lnTo>
                    <a:pt x="1348" y="199"/>
                  </a:lnTo>
                  <a:cubicBezTo>
                    <a:pt x="1348"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84"/>
            <p:cNvSpPr/>
            <p:nvPr/>
          </p:nvSpPr>
          <p:spPr>
            <a:xfrm>
              <a:off x="2781913" y="2604496"/>
              <a:ext cx="35341" cy="35708"/>
            </a:xfrm>
            <a:custGeom>
              <a:avLst/>
              <a:gdLst/>
              <a:ahLst/>
              <a:cxnLst/>
              <a:rect l="l" t="t" r="r" b="b"/>
              <a:pathLst>
                <a:path w="1348" h="1362" extrusionOk="0">
                  <a:moveTo>
                    <a:pt x="945" y="402"/>
                  </a:moveTo>
                  <a:lnTo>
                    <a:pt x="945" y="960"/>
                  </a:lnTo>
                  <a:lnTo>
                    <a:pt x="402" y="960"/>
                  </a:lnTo>
                  <a:lnTo>
                    <a:pt x="402" y="402"/>
                  </a:lnTo>
                  <a:close/>
                  <a:moveTo>
                    <a:pt x="199" y="0"/>
                  </a:moveTo>
                  <a:cubicBezTo>
                    <a:pt x="87" y="0"/>
                    <a:pt x="0" y="91"/>
                    <a:pt x="0" y="199"/>
                  </a:cubicBezTo>
                  <a:lnTo>
                    <a:pt x="0" y="1163"/>
                  </a:lnTo>
                  <a:cubicBezTo>
                    <a:pt x="0" y="1271"/>
                    <a:pt x="87" y="1362"/>
                    <a:pt x="199" y="1362"/>
                  </a:cubicBezTo>
                  <a:lnTo>
                    <a:pt x="1145" y="1362"/>
                  </a:lnTo>
                  <a:cubicBezTo>
                    <a:pt x="1257" y="1362"/>
                    <a:pt x="1347" y="1271"/>
                    <a:pt x="1347" y="1163"/>
                  </a:cubicBezTo>
                  <a:lnTo>
                    <a:pt x="1347" y="199"/>
                  </a:lnTo>
                  <a:cubicBezTo>
                    <a:pt x="1347" y="91"/>
                    <a:pt x="1257" y="0"/>
                    <a:pt x="11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84"/>
            <p:cNvSpPr/>
            <p:nvPr/>
          </p:nvSpPr>
          <p:spPr>
            <a:xfrm>
              <a:off x="2825591" y="2604496"/>
              <a:ext cx="35341" cy="35708"/>
            </a:xfrm>
            <a:custGeom>
              <a:avLst/>
              <a:gdLst/>
              <a:ahLst/>
              <a:cxnLst/>
              <a:rect l="l" t="t" r="r" b="b"/>
              <a:pathLst>
                <a:path w="1348" h="1362" extrusionOk="0">
                  <a:moveTo>
                    <a:pt x="949" y="402"/>
                  </a:moveTo>
                  <a:lnTo>
                    <a:pt x="949" y="960"/>
                  </a:lnTo>
                  <a:lnTo>
                    <a:pt x="406" y="960"/>
                  </a:lnTo>
                  <a:lnTo>
                    <a:pt x="406" y="402"/>
                  </a:lnTo>
                  <a:close/>
                  <a:moveTo>
                    <a:pt x="203" y="0"/>
                  </a:moveTo>
                  <a:cubicBezTo>
                    <a:pt x="91" y="0"/>
                    <a:pt x="0" y="91"/>
                    <a:pt x="0" y="199"/>
                  </a:cubicBezTo>
                  <a:lnTo>
                    <a:pt x="0" y="1163"/>
                  </a:lnTo>
                  <a:cubicBezTo>
                    <a:pt x="0" y="1271"/>
                    <a:pt x="91" y="1362"/>
                    <a:pt x="203" y="1362"/>
                  </a:cubicBezTo>
                  <a:lnTo>
                    <a:pt x="1148" y="1362"/>
                  </a:lnTo>
                  <a:cubicBezTo>
                    <a:pt x="1261" y="1362"/>
                    <a:pt x="1347" y="1271"/>
                    <a:pt x="1347" y="1163"/>
                  </a:cubicBezTo>
                  <a:lnTo>
                    <a:pt x="1347" y="199"/>
                  </a:lnTo>
                  <a:cubicBezTo>
                    <a:pt x="1347" y="91"/>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84"/>
            <p:cNvSpPr/>
            <p:nvPr/>
          </p:nvSpPr>
          <p:spPr>
            <a:xfrm>
              <a:off x="2662256" y="2455790"/>
              <a:ext cx="339543" cy="272819"/>
            </a:xfrm>
            <a:custGeom>
              <a:avLst/>
              <a:gdLst/>
              <a:ahLst/>
              <a:cxnLst/>
              <a:rect l="l" t="t" r="r" b="b"/>
              <a:pathLst>
                <a:path w="12951" h="10406" extrusionOk="0">
                  <a:moveTo>
                    <a:pt x="7708" y="3564"/>
                  </a:moveTo>
                  <a:cubicBezTo>
                    <a:pt x="8037" y="4600"/>
                    <a:pt x="8961" y="5364"/>
                    <a:pt x="10069" y="5448"/>
                  </a:cubicBezTo>
                  <a:lnTo>
                    <a:pt x="10069" y="8758"/>
                  </a:lnTo>
                  <a:lnTo>
                    <a:pt x="403" y="8758"/>
                  </a:lnTo>
                  <a:lnTo>
                    <a:pt x="403" y="3564"/>
                  </a:lnTo>
                  <a:close/>
                  <a:moveTo>
                    <a:pt x="10268" y="0"/>
                  </a:moveTo>
                  <a:cubicBezTo>
                    <a:pt x="8874" y="0"/>
                    <a:pt x="7722" y="1080"/>
                    <a:pt x="7592" y="2460"/>
                  </a:cubicBezTo>
                  <a:lnTo>
                    <a:pt x="5730" y="2460"/>
                  </a:lnTo>
                  <a:cubicBezTo>
                    <a:pt x="5462" y="2460"/>
                    <a:pt x="5462" y="2862"/>
                    <a:pt x="5730" y="2862"/>
                  </a:cubicBezTo>
                  <a:lnTo>
                    <a:pt x="7581" y="2862"/>
                  </a:lnTo>
                  <a:cubicBezTo>
                    <a:pt x="7585" y="2963"/>
                    <a:pt x="7596" y="3064"/>
                    <a:pt x="7614" y="3166"/>
                  </a:cubicBezTo>
                  <a:lnTo>
                    <a:pt x="204" y="3166"/>
                  </a:lnTo>
                  <a:cubicBezTo>
                    <a:pt x="91" y="3166"/>
                    <a:pt x="1" y="3253"/>
                    <a:pt x="1" y="3365"/>
                  </a:cubicBezTo>
                  <a:lnTo>
                    <a:pt x="1" y="8957"/>
                  </a:lnTo>
                  <a:cubicBezTo>
                    <a:pt x="1" y="9069"/>
                    <a:pt x="91" y="9160"/>
                    <a:pt x="204" y="9160"/>
                  </a:cubicBezTo>
                  <a:lnTo>
                    <a:pt x="10268" y="9160"/>
                  </a:lnTo>
                  <a:cubicBezTo>
                    <a:pt x="10381" y="9160"/>
                    <a:pt x="10471" y="9069"/>
                    <a:pt x="10471" y="8957"/>
                  </a:cubicBezTo>
                  <a:lnTo>
                    <a:pt x="10471" y="5448"/>
                  </a:lnTo>
                  <a:cubicBezTo>
                    <a:pt x="10583" y="5440"/>
                    <a:pt x="10696" y="5422"/>
                    <a:pt x="10808" y="5400"/>
                  </a:cubicBezTo>
                  <a:lnTo>
                    <a:pt x="10808" y="10007"/>
                  </a:lnTo>
                  <a:lnTo>
                    <a:pt x="9298" y="10007"/>
                  </a:lnTo>
                  <a:cubicBezTo>
                    <a:pt x="9033" y="10007"/>
                    <a:pt x="9033" y="10406"/>
                    <a:pt x="9298" y="10406"/>
                  </a:cubicBezTo>
                  <a:lnTo>
                    <a:pt x="11007" y="10406"/>
                  </a:lnTo>
                  <a:cubicBezTo>
                    <a:pt x="11119" y="10406"/>
                    <a:pt x="11210" y="10315"/>
                    <a:pt x="11210" y="10206"/>
                  </a:cubicBezTo>
                  <a:lnTo>
                    <a:pt x="11210" y="5285"/>
                  </a:lnTo>
                  <a:cubicBezTo>
                    <a:pt x="11507" y="5172"/>
                    <a:pt x="11779" y="5009"/>
                    <a:pt x="12021" y="4799"/>
                  </a:cubicBezTo>
                  <a:cubicBezTo>
                    <a:pt x="12503" y="4379"/>
                    <a:pt x="12822" y="3803"/>
                    <a:pt x="12927" y="3173"/>
                  </a:cubicBezTo>
                  <a:cubicBezTo>
                    <a:pt x="12941" y="3064"/>
                    <a:pt x="12869" y="2959"/>
                    <a:pt x="12756" y="2945"/>
                  </a:cubicBezTo>
                  <a:cubicBezTo>
                    <a:pt x="12745" y="2943"/>
                    <a:pt x="12734" y="2942"/>
                    <a:pt x="12723" y="2942"/>
                  </a:cubicBezTo>
                  <a:cubicBezTo>
                    <a:pt x="12628" y="2942"/>
                    <a:pt x="12545" y="3010"/>
                    <a:pt x="12528" y="3108"/>
                  </a:cubicBezTo>
                  <a:cubicBezTo>
                    <a:pt x="12394" y="3966"/>
                    <a:pt x="11790" y="4680"/>
                    <a:pt x="10964" y="4948"/>
                  </a:cubicBezTo>
                  <a:cubicBezTo>
                    <a:pt x="10957" y="4948"/>
                    <a:pt x="10946" y="4951"/>
                    <a:pt x="10938" y="4955"/>
                  </a:cubicBezTo>
                  <a:cubicBezTo>
                    <a:pt x="10721" y="5020"/>
                    <a:pt x="10497" y="5056"/>
                    <a:pt x="10268" y="5056"/>
                  </a:cubicBezTo>
                  <a:cubicBezTo>
                    <a:pt x="9008" y="5056"/>
                    <a:pt x="7979" y="4010"/>
                    <a:pt x="7979" y="2728"/>
                  </a:cubicBezTo>
                  <a:cubicBezTo>
                    <a:pt x="7979" y="1446"/>
                    <a:pt x="9008" y="399"/>
                    <a:pt x="10268" y="399"/>
                  </a:cubicBezTo>
                  <a:cubicBezTo>
                    <a:pt x="11395" y="399"/>
                    <a:pt x="12365" y="1250"/>
                    <a:pt x="12532" y="2380"/>
                  </a:cubicBezTo>
                  <a:cubicBezTo>
                    <a:pt x="12550" y="2498"/>
                    <a:pt x="12638" y="2552"/>
                    <a:pt x="12727" y="2552"/>
                  </a:cubicBezTo>
                  <a:cubicBezTo>
                    <a:pt x="12838" y="2552"/>
                    <a:pt x="12950" y="2469"/>
                    <a:pt x="12930" y="2322"/>
                  </a:cubicBezTo>
                  <a:cubicBezTo>
                    <a:pt x="12836" y="1681"/>
                    <a:pt x="12517" y="1094"/>
                    <a:pt x="12032" y="667"/>
                  </a:cubicBezTo>
                  <a:cubicBezTo>
                    <a:pt x="11547" y="236"/>
                    <a:pt x="10917" y="0"/>
                    <a:pt x="10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84"/>
            <p:cNvSpPr/>
            <p:nvPr/>
          </p:nvSpPr>
          <p:spPr>
            <a:xfrm>
              <a:off x="2886442" y="2483476"/>
              <a:ext cx="90057" cy="87671"/>
            </a:xfrm>
            <a:custGeom>
              <a:avLst/>
              <a:gdLst/>
              <a:ahLst/>
              <a:cxnLst/>
              <a:rect l="l" t="t" r="r" b="b"/>
              <a:pathLst>
                <a:path w="3435" h="3344" extrusionOk="0">
                  <a:moveTo>
                    <a:pt x="1717" y="835"/>
                  </a:moveTo>
                  <a:cubicBezTo>
                    <a:pt x="2177" y="839"/>
                    <a:pt x="2547" y="1212"/>
                    <a:pt x="2543" y="1672"/>
                  </a:cubicBezTo>
                  <a:cubicBezTo>
                    <a:pt x="2547" y="2132"/>
                    <a:pt x="2177" y="2505"/>
                    <a:pt x="1717" y="2512"/>
                  </a:cubicBezTo>
                  <a:cubicBezTo>
                    <a:pt x="1261" y="2505"/>
                    <a:pt x="892" y="2132"/>
                    <a:pt x="895" y="1672"/>
                  </a:cubicBezTo>
                  <a:cubicBezTo>
                    <a:pt x="892" y="1212"/>
                    <a:pt x="1261" y="839"/>
                    <a:pt x="1717" y="835"/>
                  </a:cubicBezTo>
                  <a:close/>
                  <a:moveTo>
                    <a:pt x="1719" y="0"/>
                  </a:moveTo>
                  <a:cubicBezTo>
                    <a:pt x="1619" y="0"/>
                    <a:pt x="1518" y="67"/>
                    <a:pt x="1518" y="201"/>
                  </a:cubicBezTo>
                  <a:lnTo>
                    <a:pt x="1518" y="448"/>
                  </a:lnTo>
                  <a:cubicBezTo>
                    <a:pt x="1333" y="476"/>
                    <a:pt x="1156" y="553"/>
                    <a:pt x="1008" y="661"/>
                  </a:cubicBezTo>
                  <a:lnTo>
                    <a:pt x="837" y="491"/>
                  </a:lnTo>
                  <a:cubicBezTo>
                    <a:pt x="793" y="446"/>
                    <a:pt x="743" y="427"/>
                    <a:pt x="696" y="427"/>
                  </a:cubicBezTo>
                  <a:cubicBezTo>
                    <a:pt x="541" y="427"/>
                    <a:pt x="407" y="627"/>
                    <a:pt x="551" y="773"/>
                  </a:cubicBezTo>
                  <a:lnTo>
                    <a:pt x="725" y="947"/>
                  </a:lnTo>
                  <a:cubicBezTo>
                    <a:pt x="613" y="1103"/>
                    <a:pt x="540" y="1280"/>
                    <a:pt x="511" y="1472"/>
                  </a:cubicBezTo>
                  <a:lnTo>
                    <a:pt x="269" y="1472"/>
                  </a:lnTo>
                  <a:cubicBezTo>
                    <a:pt x="1" y="1472"/>
                    <a:pt x="1" y="1871"/>
                    <a:pt x="269" y="1871"/>
                  </a:cubicBezTo>
                  <a:lnTo>
                    <a:pt x="511" y="1871"/>
                  </a:lnTo>
                  <a:cubicBezTo>
                    <a:pt x="540" y="2059"/>
                    <a:pt x="613" y="2240"/>
                    <a:pt x="725" y="2396"/>
                  </a:cubicBezTo>
                  <a:lnTo>
                    <a:pt x="551" y="2570"/>
                  </a:lnTo>
                  <a:cubicBezTo>
                    <a:pt x="407" y="2717"/>
                    <a:pt x="541" y="2915"/>
                    <a:pt x="696" y="2915"/>
                  </a:cubicBezTo>
                  <a:cubicBezTo>
                    <a:pt x="744" y="2915"/>
                    <a:pt x="793" y="2896"/>
                    <a:pt x="837" y="2852"/>
                  </a:cubicBezTo>
                  <a:lnTo>
                    <a:pt x="1008" y="2678"/>
                  </a:lnTo>
                  <a:cubicBezTo>
                    <a:pt x="1156" y="2791"/>
                    <a:pt x="1333" y="2863"/>
                    <a:pt x="1518" y="2896"/>
                  </a:cubicBezTo>
                  <a:lnTo>
                    <a:pt x="1518" y="3142"/>
                  </a:lnTo>
                  <a:cubicBezTo>
                    <a:pt x="1518" y="3276"/>
                    <a:pt x="1619" y="3343"/>
                    <a:pt x="1719" y="3343"/>
                  </a:cubicBezTo>
                  <a:cubicBezTo>
                    <a:pt x="1820" y="3343"/>
                    <a:pt x="1920" y="3276"/>
                    <a:pt x="1920" y="3142"/>
                  </a:cubicBezTo>
                  <a:lnTo>
                    <a:pt x="1920" y="2896"/>
                  </a:lnTo>
                  <a:cubicBezTo>
                    <a:pt x="2105" y="2863"/>
                    <a:pt x="2279" y="2791"/>
                    <a:pt x="2431" y="2678"/>
                  </a:cubicBezTo>
                  <a:lnTo>
                    <a:pt x="2601" y="2852"/>
                  </a:lnTo>
                  <a:cubicBezTo>
                    <a:pt x="2645" y="2896"/>
                    <a:pt x="2695" y="2915"/>
                    <a:pt x="2742" y="2915"/>
                  </a:cubicBezTo>
                  <a:cubicBezTo>
                    <a:pt x="2897" y="2915"/>
                    <a:pt x="3031" y="2717"/>
                    <a:pt x="2887" y="2570"/>
                  </a:cubicBezTo>
                  <a:lnTo>
                    <a:pt x="2713" y="2396"/>
                  </a:lnTo>
                  <a:cubicBezTo>
                    <a:pt x="2822" y="2240"/>
                    <a:pt x="2898" y="2059"/>
                    <a:pt x="2927" y="1871"/>
                  </a:cubicBezTo>
                  <a:lnTo>
                    <a:pt x="3166" y="1871"/>
                  </a:lnTo>
                  <a:cubicBezTo>
                    <a:pt x="3433" y="1871"/>
                    <a:pt x="3434" y="1472"/>
                    <a:pt x="3170" y="1472"/>
                  </a:cubicBezTo>
                  <a:cubicBezTo>
                    <a:pt x="3168" y="1472"/>
                    <a:pt x="3167" y="1472"/>
                    <a:pt x="3166" y="1472"/>
                  </a:cubicBezTo>
                  <a:lnTo>
                    <a:pt x="2927" y="1472"/>
                  </a:lnTo>
                  <a:cubicBezTo>
                    <a:pt x="2898" y="1280"/>
                    <a:pt x="2822" y="1103"/>
                    <a:pt x="2713" y="947"/>
                  </a:cubicBezTo>
                  <a:lnTo>
                    <a:pt x="2887" y="773"/>
                  </a:lnTo>
                  <a:cubicBezTo>
                    <a:pt x="3031" y="627"/>
                    <a:pt x="2898" y="427"/>
                    <a:pt x="2743" y="427"/>
                  </a:cubicBezTo>
                  <a:cubicBezTo>
                    <a:pt x="2695" y="427"/>
                    <a:pt x="2645" y="446"/>
                    <a:pt x="2601" y="491"/>
                  </a:cubicBezTo>
                  <a:lnTo>
                    <a:pt x="2431" y="661"/>
                  </a:lnTo>
                  <a:cubicBezTo>
                    <a:pt x="2279" y="553"/>
                    <a:pt x="2105" y="476"/>
                    <a:pt x="1920" y="448"/>
                  </a:cubicBezTo>
                  <a:lnTo>
                    <a:pt x="1920" y="201"/>
                  </a:lnTo>
                  <a:cubicBezTo>
                    <a:pt x="1920" y="67"/>
                    <a:pt x="1820" y="0"/>
                    <a:pt x="1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84"/>
            <p:cNvSpPr/>
            <p:nvPr/>
          </p:nvSpPr>
          <p:spPr>
            <a:xfrm>
              <a:off x="2909094" y="2510664"/>
              <a:ext cx="38907" cy="33296"/>
            </a:xfrm>
            <a:custGeom>
              <a:avLst/>
              <a:gdLst/>
              <a:ahLst/>
              <a:cxnLst/>
              <a:rect l="l" t="t" r="r" b="b"/>
              <a:pathLst>
                <a:path w="1484" h="1270" extrusionOk="0">
                  <a:moveTo>
                    <a:pt x="846" y="402"/>
                  </a:moveTo>
                  <a:cubicBezTo>
                    <a:pt x="966" y="402"/>
                    <a:pt x="1082" y="495"/>
                    <a:pt x="1082" y="635"/>
                  </a:cubicBezTo>
                  <a:cubicBezTo>
                    <a:pt x="1082" y="761"/>
                    <a:pt x="980" y="866"/>
                    <a:pt x="853" y="866"/>
                  </a:cubicBezTo>
                  <a:cubicBezTo>
                    <a:pt x="852" y="866"/>
                    <a:pt x="850" y="866"/>
                    <a:pt x="849" y="866"/>
                  </a:cubicBezTo>
                  <a:cubicBezTo>
                    <a:pt x="645" y="866"/>
                    <a:pt x="539" y="619"/>
                    <a:pt x="683" y="472"/>
                  </a:cubicBezTo>
                  <a:cubicBezTo>
                    <a:pt x="730" y="423"/>
                    <a:pt x="789" y="402"/>
                    <a:pt x="846" y="402"/>
                  </a:cubicBezTo>
                  <a:close/>
                  <a:moveTo>
                    <a:pt x="844" y="1"/>
                  </a:moveTo>
                  <a:cubicBezTo>
                    <a:pt x="285" y="1"/>
                    <a:pt x="1" y="680"/>
                    <a:pt x="397" y="1080"/>
                  </a:cubicBezTo>
                  <a:cubicBezTo>
                    <a:pt x="526" y="1211"/>
                    <a:pt x="685" y="1270"/>
                    <a:pt x="842" y="1270"/>
                  </a:cubicBezTo>
                  <a:cubicBezTo>
                    <a:pt x="1167" y="1270"/>
                    <a:pt x="1480" y="1018"/>
                    <a:pt x="1480" y="635"/>
                  </a:cubicBezTo>
                  <a:cubicBezTo>
                    <a:pt x="1484" y="287"/>
                    <a:pt x="1201" y="4"/>
                    <a:pt x="853" y="1"/>
                  </a:cubicBezTo>
                  <a:cubicBezTo>
                    <a:pt x="850" y="1"/>
                    <a:pt x="847" y="1"/>
                    <a:pt x="8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28" name="Google Shape;17028;p84"/>
          <p:cNvGrpSpPr/>
          <p:nvPr/>
        </p:nvGrpSpPr>
        <p:grpSpPr>
          <a:xfrm>
            <a:off x="4023495" y="3590172"/>
            <a:ext cx="346517" cy="358393"/>
            <a:chOff x="4023495" y="3789422"/>
            <a:chExt cx="346517" cy="358393"/>
          </a:xfrm>
        </p:grpSpPr>
        <p:sp>
          <p:nvSpPr>
            <p:cNvPr id="17029" name="Google Shape;17029;p84"/>
            <p:cNvSpPr/>
            <p:nvPr/>
          </p:nvSpPr>
          <p:spPr>
            <a:xfrm>
              <a:off x="4029473" y="3883019"/>
              <a:ext cx="266658" cy="259527"/>
            </a:xfrm>
            <a:custGeom>
              <a:avLst/>
              <a:gdLst/>
              <a:ahLst/>
              <a:cxnLst/>
              <a:rect l="l" t="t" r="r" b="b"/>
              <a:pathLst>
                <a:path w="10171" h="9899" extrusionOk="0">
                  <a:moveTo>
                    <a:pt x="2373" y="0"/>
                  </a:moveTo>
                  <a:lnTo>
                    <a:pt x="1573" y="421"/>
                  </a:lnTo>
                  <a:lnTo>
                    <a:pt x="1352" y="536"/>
                  </a:lnTo>
                  <a:cubicBezTo>
                    <a:pt x="385" y="1047"/>
                    <a:pt x="1" y="2235"/>
                    <a:pt x="486" y="3213"/>
                  </a:cubicBezTo>
                  <a:cubicBezTo>
                    <a:pt x="1131" y="4513"/>
                    <a:pt x="5658" y="9040"/>
                    <a:pt x="6958" y="9689"/>
                  </a:cubicBezTo>
                  <a:cubicBezTo>
                    <a:pt x="7246" y="9831"/>
                    <a:pt x="7551" y="9898"/>
                    <a:pt x="7852" y="9898"/>
                  </a:cubicBezTo>
                  <a:cubicBezTo>
                    <a:pt x="8578" y="9898"/>
                    <a:pt x="9276" y="9505"/>
                    <a:pt x="9635" y="8819"/>
                  </a:cubicBezTo>
                  <a:lnTo>
                    <a:pt x="9751" y="8602"/>
                  </a:lnTo>
                  <a:lnTo>
                    <a:pt x="10171" y="7802"/>
                  </a:lnTo>
                  <a:lnTo>
                    <a:pt x="7864" y="6509"/>
                  </a:lnTo>
                  <a:lnTo>
                    <a:pt x="7657" y="7008"/>
                  </a:lnTo>
                  <a:cubicBezTo>
                    <a:pt x="7505" y="7378"/>
                    <a:pt x="7151" y="7589"/>
                    <a:pt x="6787" y="7589"/>
                  </a:cubicBezTo>
                  <a:cubicBezTo>
                    <a:pt x="6598" y="7589"/>
                    <a:pt x="6406" y="7532"/>
                    <a:pt x="6238" y="7410"/>
                  </a:cubicBezTo>
                  <a:cubicBezTo>
                    <a:pt x="6009" y="7244"/>
                    <a:pt x="2927" y="4162"/>
                    <a:pt x="2764" y="3937"/>
                  </a:cubicBezTo>
                  <a:cubicBezTo>
                    <a:pt x="2406" y="3445"/>
                    <a:pt x="2605" y="2749"/>
                    <a:pt x="3166" y="2518"/>
                  </a:cubicBezTo>
                  <a:lnTo>
                    <a:pt x="3662" y="2311"/>
                  </a:lnTo>
                  <a:lnTo>
                    <a:pt x="237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84"/>
            <p:cNvSpPr/>
            <p:nvPr/>
          </p:nvSpPr>
          <p:spPr>
            <a:xfrm>
              <a:off x="4070687" y="3883019"/>
              <a:ext cx="54926" cy="70289"/>
            </a:xfrm>
            <a:custGeom>
              <a:avLst/>
              <a:gdLst/>
              <a:ahLst/>
              <a:cxnLst/>
              <a:rect l="l" t="t" r="r" b="b"/>
              <a:pathLst>
                <a:path w="2095" h="2681" extrusionOk="0">
                  <a:moveTo>
                    <a:pt x="801" y="0"/>
                  </a:moveTo>
                  <a:lnTo>
                    <a:pt x="1" y="421"/>
                  </a:lnTo>
                  <a:lnTo>
                    <a:pt x="1334" y="2681"/>
                  </a:lnTo>
                  <a:cubicBezTo>
                    <a:pt x="1410" y="2612"/>
                    <a:pt x="1500" y="2554"/>
                    <a:pt x="1594" y="2518"/>
                  </a:cubicBezTo>
                  <a:lnTo>
                    <a:pt x="2094" y="2307"/>
                  </a:lnTo>
                  <a:lnTo>
                    <a:pt x="80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84"/>
            <p:cNvSpPr/>
            <p:nvPr/>
          </p:nvSpPr>
          <p:spPr>
            <a:xfrm>
              <a:off x="4225842" y="4053564"/>
              <a:ext cx="70289" cy="54899"/>
            </a:xfrm>
            <a:custGeom>
              <a:avLst/>
              <a:gdLst/>
              <a:ahLst/>
              <a:cxnLst/>
              <a:rect l="l" t="t" r="r" b="b"/>
              <a:pathLst>
                <a:path w="2681" h="2094" extrusionOk="0">
                  <a:moveTo>
                    <a:pt x="374" y="0"/>
                  </a:moveTo>
                  <a:lnTo>
                    <a:pt x="167" y="500"/>
                  </a:lnTo>
                  <a:cubicBezTo>
                    <a:pt x="127" y="594"/>
                    <a:pt x="69" y="685"/>
                    <a:pt x="1" y="764"/>
                  </a:cubicBezTo>
                  <a:lnTo>
                    <a:pt x="2261" y="2093"/>
                  </a:lnTo>
                  <a:lnTo>
                    <a:pt x="2681" y="1293"/>
                  </a:lnTo>
                  <a:lnTo>
                    <a:pt x="37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84"/>
            <p:cNvSpPr/>
            <p:nvPr/>
          </p:nvSpPr>
          <p:spPr>
            <a:xfrm>
              <a:off x="4170680" y="3794718"/>
              <a:ext cx="199332" cy="207774"/>
            </a:xfrm>
            <a:custGeom>
              <a:avLst/>
              <a:gdLst/>
              <a:ahLst/>
              <a:cxnLst/>
              <a:rect l="l" t="t" r="r" b="b"/>
              <a:pathLst>
                <a:path w="7603" h="7925" extrusionOk="0">
                  <a:moveTo>
                    <a:pt x="3818" y="1"/>
                  </a:moveTo>
                  <a:cubicBezTo>
                    <a:pt x="3770" y="1"/>
                    <a:pt x="3721" y="2"/>
                    <a:pt x="3673" y="4"/>
                  </a:cubicBezTo>
                  <a:cubicBezTo>
                    <a:pt x="2326" y="58"/>
                    <a:pt x="1123" y="862"/>
                    <a:pt x="562" y="2090"/>
                  </a:cubicBezTo>
                  <a:cubicBezTo>
                    <a:pt x="0" y="3314"/>
                    <a:pt x="174" y="4752"/>
                    <a:pt x="1011" y="5809"/>
                  </a:cubicBezTo>
                  <a:lnTo>
                    <a:pt x="913" y="7925"/>
                  </a:lnTo>
                  <a:lnTo>
                    <a:pt x="2833" y="7030"/>
                  </a:lnTo>
                  <a:cubicBezTo>
                    <a:pt x="3158" y="7123"/>
                    <a:pt x="3489" y="7168"/>
                    <a:pt x="3817" y="7168"/>
                  </a:cubicBezTo>
                  <a:cubicBezTo>
                    <a:pt x="4992" y="7168"/>
                    <a:pt x="6121" y="6588"/>
                    <a:pt x="6798" y="5574"/>
                  </a:cubicBezTo>
                  <a:cubicBezTo>
                    <a:pt x="7548" y="4455"/>
                    <a:pt x="7602" y="3006"/>
                    <a:pt x="6943" y="1833"/>
                  </a:cubicBezTo>
                  <a:cubicBezTo>
                    <a:pt x="6308" y="698"/>
                    <a:pt x="5110" y="1"/>
                    <a:pt x="3818"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84"/>
            <p:cNvSpPr/>
            <p:nvPr/>
          </p:nvSpPr>
          <p:spPr>
            <a:xfrm>
              <a:off x="4076874" y="3859003"/>
              <a:ext cx="79020" cy="98866"/>
            </a:xfrm>
            <a:custGeom>
              <a:avLst/>
              <a:gdLst/>
              <a:ahLst/>
              <a:cxnLst/>
              <a:rect l="l" t="t" r="r" b="b"/>
              <a:pathLst>
                <a:path w="3014" h="3771" extrusionOk="0">
                  <a:moveTo>
                    <a:pt x="1210" y="0"/>
                  </a:moveTo>
                  <a:lnTo>
                    <a:pt x="0" y="714"/>
                  </a:lnTo>
                  <a:lnTo>
                    <a:pt x="1804" y="3770"/>
                  </a:lnTo>
                  <a:lnTo>
                    <a:pt x="3013" y="3060"/>
                  </a:lnTo>
                  <a:lnTo>
                    <a:pt x="1210"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84"/>
            <p:cNvSpPr/>
            <p:nvPr/>
          </p:nvSpPr>
          <p:spPr>
            <a:xfrm>
              <a:off x="4221280" y="4023177"/>
              <a:ext cx="98971" cy="79020"/>
            </a:xfrm>
            <a:custGeom>
              <a:avLst/>
              <a:gdLst/>
              <a:ahLst/>
              <a:cxnLst/>
              <a:rect l="l" t="t" r="r" b="b"/>
              <a:pathLst>
                <a:path w="3775" h="3014" extrusionOk="0">
                  <a:moveTo>
                    <a:pt x="714" y="0"/>
                  </a:moveTo>
                  <a:lnTo>
                    <a:pt x="1" y="1213"/>
                  </a:lnTo>
                  <a:lnTo>
                    <a:pt x="3061" y="3013"/>
                  </a:lnTo>
                  <a:lnTo>
                    <a:pt x="3775" y="1804"/>
                  </a:lnTo>
                  <a:lnTo>
                    <a:pt x="714"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84"/>
            <p:cNvSpPr/>
            <p:nvPr/>
          </p:nvSpPr>
          <p:spPr>
            <a:xfrm>
              <a:off x="4162422" y="3789422"/>
              <a:ext cx="207590" cy="218392"/>
            </a:xfrm>
            <a:custGeom>
              <a:avLst/>
              <a:gdLst/>
              <a:ahLst/>
              <a:cxnLst/>
              <a:rect l="l" t="t" r="r" b="b"/>
              <a:pathLst>
                <a:path w="7918" h="8330" extrusionOk="0">
                  <a:moveTo>
                    <a:pt x="4130" y="1"/>
                  </a:moveTo>
                  <a:cubicBezTo>
                    <a:pt x="3116" y="1"/>
                    <a:pt x="2112" y="407"/>
                    <a:pt x="1377" y="1191"/>
                  </a:cubicBezTo>
                  <a:cubicBezTo>
                    <a:pt x="109" y="2538"/>
                    <a:pt x="0" y="4603"/>
                    <a:pt x="1119" y="6077"/>
                  </a:cubicBezTo>
                  <a:lnTo>
                    <a:pt x="1025" y="8119"/>
                  </a:lnTo>
                  <a:cubicBezTo>
                    <a:pt x="1020" y="8241"/>
                    <a:pt x="1117" y="8330"/>
                    <a:pt x="1227" y="8330"/>
                  </a:cubicBezTo>
                  <a:cubicBezTo>
                    <a:pt x="1255" y="8330"/>
                    <a:pt x="1283" y="8324"/>
                    <a:pt x="1311" y="8311"/>
                  </a:cubicBezTo>
                  <a:lnTo>
                    <a:pt x="3162" y="7446"/>
                  </a:lnTo>
                  <a:cubicBezTo>
                    <a:pt x="3488" y="7531"/>
                    <a:pt x="3813" y="7572"/>
                    <a:pt x="4132" y="7572"/>
                  </a:cubicBezTo>
                  <a:cubicBezTo>
                    <a:pt x="6079" y="7572"/>
                    <a:pt x="7789" y="6056"/>
                    <a:pt x="7910" y="4005"/>
                  </a:cubicBezTo>
                  <a:cubicBezTo>
                    <a:pt x="7917" y="3893"/>
                    <a:pt x="7834" y="3799"/>
                    <a:pt x="7722" y="3791"/>
                  </a:cubicBezTo>
                  <a:cubicBezTo>
                    <a:pt x="7717" y="3791"/>
                    <a:pt x="7713" y="3791"/>
                    <a:pt x="7709" y="3791"/>
                  </a:cubicBezTo>
                  <a:cubicBezTo>
                    <a:pt x="7606" y="3791"/>
                    <a:pt x="7519" y="3872"/>
                    <a:pt x="7512" y="3980"/>
                  </a:cubicBezTo>
                  <a:cubicBezTo>
                    <a:pt x="7407" y="5818"/>
                    <a:pt x="5874" y="7171"/>
                    <a:pt x="4137" y="7171"/>
                  </a:cubicBezTo>
                  <a:cubicBezTo>
                    <a:pt x="3831" y="7171"/>
                    <a:pt x="3518" y="7129"/>
                    <a:pt x="3206" y="7040"/>
                  </a:cubicBezTo>
                  <a:cubicBezTo>
                    <a:pt x="3187" y="7034"/>
                    <a:pt x="3167" y="7031"/>
                    <a:pt x="3148" y="7031"/>
                  </a:cubicBezTo>
                  <a:cubicBezTo>
                    <a:pt x="3119" y="7031"/>
                    <a:pt x="3090" y="7038"/>
                    <a:pt x="3064" y="7051"/>
                  </a:cubicBezTo>
                  <a:lnTo>
                    <a:pt x="1445" y="7808"/>
                  </a:lnTo>
                  <a:lnTo>
                    <a:pt x="1525" y="6022"/>
                  </a:lnTo>
                  <a:cubicBezTo>
                    <a:pt x="1525" y="5972"/>
                    <a:pt x="1511" y="5925"/>
                    <a:pt x="1482" y="5888"/>
                  </a:cubicBezTo>
                  <a:cubicBezTo>
                    <a:pt x="105" y="4154"/>
                    <a:pt x="739" y="1589"/>
                    <a:pt x="2760" y="691"/>
                  </a:cubicBezTo>
                  <a:cubicBezTo>
                    <a:pt x="3209" y="493"/>
                    <a:pt x="3674" y="400"/>
                    <a:pt x="4128" y="400"/>
                  </a:cubicBezTo>
                  <a:cubicBezTo>
                    <a:pt x="5720" y="400"/>
                    <a:pt x="7189" y="1537"/>
                    <a:pt x="7468" y="3234"/>
                  </a:cubicBezTo>
                  <a:cubicBezTo>
                    <a:pt x="7487" y="3350"/>
                    <a:pt x="7574" y="3402"/>
                    <a:pt x="7662" y="3402"/>
                  </a:cubicBezTo>
                  <a:cubicBezTo>
                    <a:pt x="7774" y="3402"/>
                    <a:pt x="7887" y="3317"/>
                    <a:pt x="7863" y="3168"/>
                  </a:cubicBezTo>
                  <a:cubicBezTo>
                    <a:pt x="7693" y="2140"/>
                    <a:pt x="7103" y="1224"/>
                    <a:pt x="6233" y="640"/>
                  </a:cubicBezTo>
                  <a:cubicBezTo>
                    <a:pt x="5591" y="210"/>
                    <a:pt x="4858" y="1"/>
                    <a:pt x="41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6" name="Google Shape;17036;p84"/>
            <p:cNvSpPr/>
            <p:nvPr/>
          </p:nvSpPr>
          <p:spPr>
            <a:xfrm>
              <a:off x="4023495" y="3853655"/>
              <a:ext cx="302733" cy="294160"/>
            </a:xfrm>
            <a:custGeom>
              <a:avLst/>
              <a:gdLst/>
              <a:ahLst/>
              <a:cxnLst/>
              <a:rect l="l" t="t" r="r" b="b"/>
              <a:pathLst>
                <a:path w="11547" h="11220" extrusionOk="0">
                  <a:moveTo>
                    <a:pt x="8327" y="6745"/>
                  </a:moveTo>
                  <a:lnTo>
                    <a:pt x="11043" y="8342"/>
                  </a:lnTo>
                  <a:lnTo>
                    <a:pt x="10536" y="9208"/>
                  </a:lnTo>
                  <a:lnTo>
                    <a:pt x="7820" y="7611"/>
                  </a:lnTo>
                  <a:lnTo>
                    <a:pt x="8327" y="6745"/>
                  </a:lnTo>
                  <a:close/>
                  <a:moveTo>
                    <a:pt x="3247" y="0"/>
                  </a:moveTo>
                  <a:cubicBezTo>
                    <a:pt x="3213" y="0"/>
                    <a:pt x="3179" y="9"/>
                    <a:pt x="3148" y="27"/>
                  </a:cubicBezTo>
                  <a:lnTo>
                    <a:pt x="1938" y="740"/>
                  </a:lnTo>
                  <a:cubicBezTo>
                    <a:pt x="1841" y="794"/>
                    <a:pt x="1812" y="918"/>
                    <a:pt x="1866" y="1015"/>
                  </a:cubicBezTo>
                  <a:lnTo>
                    <a:pt x="1985" y="1218"/>
                  </a:lnTo>
                  <a:lnTo>
                    <a:pt x="1489" y="1479"/>
                  </a:lnTo>
                  <a:cubicBezTo>
                    <a:pt x="425" y="2037"/>
                    <a:pt x="1" y="3344"/>
                    <a:pt x="533" y="4423"/>
                  </a:cubicBezTo>
                  <a:cubicBezTo>
                    <a:pt x="881" y="5122"/>
                    <a:pt x="2225" y="6604"/>
                    <a:pt x="3365" y="7755"/>
                  </a:cubicBezTo>
                  <a:cubicBezTo>
                    <a:pt x="3409" y="7801"/>
                    <a:pt x="3458" y="7819"/>
                    <a:pt x="3505" y="7819"/>
                  </a:cubicBezTo>
                  <a:cubicBezTo>
                    <a:pt x="3658" y="7819"/>
                    <a:pt x="3792" y="7620"/>
                    <a:pt x="3648" y="7473"/>
                  </a:cubicBezTo>
                  <a:cubicBezTo>
                    <a:pt x="2243" y="6053"/>
                    <a:pt x="1160" y="4786"/>
                    <a:pt x="892" y="4246"/>
                  </a:cubicBezTo>
                  <a:cubicBezTo>
                    <a:pt x="461" y="3362"/>
                    <a:pt x="808" y="2294"/>
                    <a:pt x="1674" y="1834"/>
                  </a:cubicBezTo>
                  <a:lnTo>
                    <a:pt x="2188" y="1562"/>
                  </a:lnTo>
                  <a:lnTo>
                    <a:pt x="3304" y="3456"/>
                  </a:lnTo>
                  <a:cubicBezTo>
                    <a:pt x="2630" y="3743"/>
                    <a:pt x="2395" y="4579"/>
                    <a:pt x="2829" y="5173"/>
                  </a:cubicBezTo>
                  <a:cubicBezTo>
                    <a:pt x="3010" y="5419"/>
                    <a:pt x="6100" y="8512"/>
                    <a:pt x="6346" y="8693"/>
                  </a:cubicBezTo>
                  <a:cubicBezTo>
                    <a:pt x="6550" y="8840"/>
                    <a:pt x="6783" y="8909"/>
                    <a:pt x="7012" y="8909"/>
                  </a:cubicBezTo>
                  <a:cubicBezTo>
                    <a:pt x="7449" y="8909"/>
                    <a:pt x="7873" y="8659"/>
                    <a:pt x="8063" y="8219"/>
                  </a:cubicBezTo>
                  <a:lnTo>
                    <a:pt x="9953" y="9331"/>
                  </a:lnTo>
                  <a:lnTo>
                    <a:pt x="9682" y="9845"/>
                  </a:lnTo>
                  <a:cubicBezTo>
                    <a:pt x="9355" y="10462"/>
                    <a:pt x="8725" y="10816"/>
                    <a:pt x="8070" y="10816"/>
                  </a:cubicBezTo>
                  <a:cubicBezTo>
                    <a:pt x="7802" y="10816"/>
                    <a:pt x="7530" y="10756"/>
                    <a:pt x="7273" y="10631"/>
                  </a:cubicBezTo>
                  <a:cubicBezTo>
                    <a:pt x="6752" y="10370"/>
                    <a:pt x="5575" y="9374"/>
                    <a:pt x="4206" y="8034"/>
                  </a:cubicBezTo>
                  <a:cubicBezTo>
                    <a:pt x="4162" y="7991"/>
                    <a:pt x="4114" y="7973"/>
                    <a:pt x="4067" y="7973"/>
                  </a:cubicBezTo>
                  <a:cubicBezTo>
                    <a:pt x="3912" y="7973"/>
                    <a:pt x="3779" y="8175"/>
                    <a:pt x="3927" y="8320"/>
                  </a:cubicBezTo>
                  <a:cubicBezTo>
                    <a:pt x="5346" y="9708"/>
                    <a:pt x="6531" y="10707"/>
                    <a:pt x="7096" y="10990"/>
                  </a:cubicBezTo>
                  <a:cubicBezTo>
                    <a:pt x="7411" y="11145"/>
                    <a:pt x="7746" y="11219"/>
                    <a:pt x="8076" y="11219"/>
                  </a:cubicBezTo>
                  <a:cubicBezTo>
                    <a:pt x="8874" y="11219"/>
                    <a:pt x="9643" y="10787"/>
                    <a:pt x="10040" y="10033"/>
                  </a:cubicBezTo>
                  <a:lnTo>
                    <a:pt x="10301" y="9534"/>
                  </a:lnTo>
                  <a:lnTo>
                    <a:pt x="10504" y="9657"/>
                  </a:lnTo>
                  <a:cubicBezTo>
                    <a:pt x="10535" y="9675"/>
                    <a:pt x="10569" y="9683"/>
                    <a:pt x="10603" y="9683"/>
                  </a:cubicBezTo>
                  <a:cubicBezTo>
                    <a:pt x="10672" y="9683"/>
                    <a:pt x="10740" y="9648"/>
                    <a:pt x="10779" y="9584"/>
                  </a:cubicBezTo>
                  <a:lnTo>
                    <a:pt x="11489" y="8375"/>
                  </a:lnTo>
                  <a:cubicBezTo>
                    <a:pt x="11547" y="8277"/>
                    <a:pt x="11514" y="8157"/>
                    <a:pt x="11420" y="8099"/>
                  </a:cubicBezTo>
                  <a:lnTo>
                    <a:pt x="8360" y="6299"/>
                  </a:lnTo>
                  <a:cubicBezTo>
                    <a:pt x="8328" y="6280"/>
                    <a:pt x="8293" y="6271"/>
                    <a:pt x="8258" y="6271"/>
                  </a:cubicBezTo>
                  <a:cubicBezTo>
                    <a:pt x="8190" y="6271"/>
                    <a:pt x="8124" y="6306"/>
                    <a:pt x="8088" y="6368"/>
                  </a:cubicBezTo>
                  <a:lnTo>
                    <a:pt x="7375" y="7578"/>
                  </a:lnTo>
                  <a:cubicBezTo>
                    <a:pt x="7320" y="7676"/>
                    <a:pt x="7349" y="7799"/>
                    <a:pt x="7447" y="7853"/>
                  </a:cubicBezTo>
                  <a:lnTo>
                    <a:pt x="7719" y="8013"/>
                  </a:lnTo>
                  <a:lnTo>
                    <a:pt x="7701" y="8049"/>
                  </a:lnTo>
                  <a:cubicBezTo>
                    <a:pt x="7581" y="8340"/>
                    <a:pt x="7303" y="8507"/>
                    <a:pt x="7016" y="8507"/>
                  </a:cubicBezTo>
                  <a:cubicBezTo>
                    <a:pt x="6868" y="8507"/>
                    <a:pt x="6717" y="8462"/>
                    <a:pt x="6585" y="8367"/>
                  </a:cubicBezTo>
                  <a:cubicBezTo>
                    <a:pt x="6364" y="8205"/>
                    <a:pt x="3318" y="5155"/>
                    <a:pt x="3155" y="4934"/>
                  </a:cubicBezTo>
                  <a:cubicBezTo>
                    <a:pt x="2876" y="4547"/>
                    <a:pt x="3032" y="4003"/>
                    <a:pt x="3470" y="3819"/>
                  </a:cubicBezTo>
                  <a:lnTo>
                    <a:pt x="3510" y="3804"/>
                  </a:lnTo>
                  <a:lnTo>
                    <a:pt x="3666" y="4076"/>
                  </a:lnTo>
                  <a:cubicBezTo>
                    <a:pt x="3705" y="4139"/>
                    <a:pt x="3773" y="4174"/>
                    <a:pt x="3842" y="4174"/>
                  </a:cubicBezTo>
                  <a:cubicBezTo>
                    <a:pt x="3876" y="4174"/>
                    <a:pt x="3910" y="4166"/>
                    <a:pt x="3941" y="4148"/>
                  </a:cubicBezTo>
                  <a:lnTo>
                    <a:pt x="5151" y="3435"/>
                  </a:lnTo>
                  <a:cubicBezTo>
                    <a:pt x="5245" y="3377"/>
                    <a:pt x="5278" y="3254"/>
                    <a:pt x="5223" y="3159"/>
                  </a:cubicBezTo>
                  <a:lnTo>
                    <a:pt x="4358" y="1693"/>
                  </a:lnTo>
                  <a:cubicBezTo>
                    <a:pt x="4316" y="1620"/>
                    <a:pt x="4253" y="1590"/>
                    <a:pt x="4191" y="1590"/>
                  </a:cubicBezTo>
                  <a:cubicBezTo>
                    <a:pt x="4054" y="1590"/>
                    <a:pt x="3919" y="1736"/>
                    <a:pt x="4014" y="1895"/>
                  </a:cubicBezTo>
                  <a:lnTo>
                    <a:pt x="4778" y="3192"/>
                  </a:lnTo>
                  <a:lnTo>
                    <a:pt x="3912" y="3699"/>
                  </a:lnTo>
                  <a:lnTo>
                    <a:pt x="2311" y="983"/>
                  </a:lnTo>
                  <a:lnTo>
                    <a:pt x="3177" y="476"/>
                  </a:lnTo>
                  <a:lnTo>
                    <a:pt x="3612" y="1215"/>
                  </a:lnTo>
                  <a:cubicBezTo>
                    <a:pt x="3654" y="1285"/>
                    <a:pt x="3717" y="1315"/>
                    <a:pt x="3779" y="1315"/>
                  </a:cubicBezTo>
                  <a:cubicBezTo>
                    <a:pt x="3917" y="1315"/>
                    <a:pt x="4052" y="1169"/>
                    <a:pt x="3959" y="1012"/>
                  </a:cubicBezTo>
                  <a:lnTo>
                    <a:pt x="3420" y="99"/>
                  </a:lnTo>
                  <a:cubicBezTo>
                    <a:pt x="3383" y="36"/>
                    <a:pt x="3316" y="0"/>
                    <a:pt x="3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7" name="Google Shape;17037;p84"/>
            <p:cNvSpPr/>
            <p:nvPr/>
          </p:nvSpPr>
          <p:spPr>
            <a:xfrm>
              <a:off x="4204579" y="3813044"/>
              <a:ext cx="139687" cy="145166"/>
            </a:xfrm>
            <a:custGeom>
              <a:avLst/>
              <a:gdLst/>
              <a:ahLst/>
              <a:cxnLst/>
              <a:rect l="l" t="t" r="r" b="b"/>
              <a:pathLst>
                <a:path w="5328" h="5537" extrusionOk="0">
                  <a:moveTo>
                    <a:pt x="3291" y="0"/>
                  </a:moveTo>
                  <a:cubicBezTo>
                    <a:pt x="3154" y="0"/>
                    <a:pt x="3019" y="147"/>
                    <a:pt x="3111" y="304"/>
                  </a:cubicBezTo>
                  <a:lnTo>
                    <a:pt x="3289" y="605"/>
                  </a:lnTo>
                  <a:cubicBezTo>
                    <a:pt x="3032" y="523"/>
                    <a:pt x="2773" y="485"/>
                    <a:pt x="2521" y="485"/>
                  </a:cubicBezTo>
                  <a:cubicBezTo>
                    <a:pt x="1178" y="485"/>
                    <a:pt x="0" y="1574"/>
                    <a:pt x="0" y="3010"/>
                  </a:cubicBezTo>
                  <a:lnTo>
                    <a:pt x="4" y="3014"/>
                  </a:lnTo>
                  <a:cubicBezTo>
                    <a:pt x="1" y="4424"/>
                    <a:pt x="1150" y="5537"/>
                    <a:pt x="2519" y="5537"/>
                  </a:cubicBezTo>
                  <a:cubicBezTo>
                    <a:pt x="2617" y="5537"/>
                    <a:pt x="2715" y="5531"/>
                    <a:pt x="2814" y="5520"/>
                  </a:cubicBezTo>
                  <a:cubicBezTo>
                    <a:pt x="4314" y="5346"/>
                    <a:pt x="5328" y="3904"/>
                    <a:pt x="4984" y="2438"/>
                  </a:cubicBezTo>
                  <a:cubicBezTo>
                    <a:pt x="4960" y="2327"/>
                    <a:pt x="4876" y="2279"/>
                    <a:pt x="4792" y="2279"/>
                  </a:cubicBezTo>
                  <a:cubicBezTo>
                    <a:pt x="4674" y="2279"/>
                    <a:pt x="4555" y="2374"/>
                    <a:pt x="4593" y="2528"/>
                  </a:cubicBezTo>
                  <a:cubicBezTo>
                    <a:pt x="4814" y="3466"/>
                    <a:pt x="4372" y="4437"/>
                    <a:pt x="3517" y="4886"/>
                  </a:cubicBezTo>
                  <a:cubicBezTo>
                    <a:pt x="3204" y="5053"/>
                    <a:pt x="2864" y="5133"/>
                    <a:pt x="2526" y="5133"/>
                  </a:cubicBezTo>
                  <a:cubicBezTo>
                    <a:pt x="1947" y="5133"/>
                    <a:pt x="1376" y="4895"/>
                    <a:pt x="964" y="4444"/>
                  </a:cubicBezTo>
                  <a:cubicBezTo>
                    <a:pt x="312" y="3734"/>
                    <a:pt x="221" y="2673"/>
                    <a:pt x="746" y="1862"/>
                  </a:cubicBezTo>
                  <a:cubicBezTo>
                    <a:pt x="1144" y="1244"/>
                    <a:pt x="1821" y="890"/>
                    <a:pt x="2526" y="890"/>
                  </a:cubicBezTo>
                  <a:cubicBezTo>
                    <a:pt x="2747" y="890"/>
                    <a:pt x="2970" y="925"/>
                    <a:pt x="3188" y="996"/>
                  </a:cubicBezTo>
                  <a:lnTo>
                    <a:pt x="2764" y="1094"/>
                  </a:lnTo>
                  <a:cubicBezTo>
                    <a:pt x="2522" y="1151"/>
                    <a:pt x="2582" y="1492"/>
                    <a:pt x="2800" y="1492"/>
                  </a:cubicBezTo>
                  <a:cubicBezTo>
                    <a:pt x="2817" y="1492"/>
                    <a:pt x="2835" y="1490"/>
                    <a:pt x="2854" y="1485"/>
                  </a:cubicBezTo>
                  <a:lnTo>
                    <a:pt x="3836" y="1257"/>
                  </a:lnTo>
                  <a:cubicBezTo>
                    <a:pt x="3966" y="1228"/>
                    <a:pt x="4028" y="1080"/>
                    <a:pt x="3963" y="960"/>
                  </a:cubicBezTo>
                  <a:lnTo>
                    <a:pt x="3456" y="102"/>
                  </a:lnTo>
                  <a:cubicBezTo>
                    <a:pt x="3414" y="30"/>
                    <a:pt x="3352" y="0"/>
                    <a:pt x="32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84"/>
            <p:cNvSpPr/>
            <p:nvPr/>
          </p:nvSpPr>
          <p:spPr>
            <a:xfrm>
              <a:off x="4237430" y="3865820"/>
              <a:ext cx="41424" cy="51701"/>
            </a:xfrm>
            <a:custGeom>
              <a:avLst/>
              <a:gdLst/>
              <a:ahLst/>
              <a:cxnLst/>
              <a:rect l="l" t="t" r="r" b="b"/>
              <a:pathLst>
                <a:path w="1580" h="1972" extrusionOk="0">
                  <a:moveTo>
                    <a:pt x="700" y="1"/>
                  </a:moveTo>
                  <a:cubicBezTo>
                    <a:pt x="352" y="1"/>
                    <a:pt x="62" y="278"/>
                    <a:pt x="55" y="631"/>
                  </a:cubicBezTo>
                  <a:cubicBezTo>
                    <a:pt x="55" y="763"/>
                    <a:pt x="155" y="829"/>
                    <a:pt x="256" y="829"/>
                  </a:cubicBezTo>
                  <a:cubicBezTo>
                    <a:pt x="356" y="829"/>
                    <a:pt x="457" y="763"/>
                    <a:pt x="457" y="631"/>
                  </a:cubicBezTo>
                  <a:cubicBezTo>
                    <a:pt x="464" y="502"/>
                    <a:pt x="569" y="403"/>
                    <a:pt x="694" y="403"/>
                  </a:cubicBezTo>
                  <a:cubicBezTo>
                    <a:pt x="698" y="403"/>
                    <a:pt x="702" y="403"/>
                    <a:pt x="707" y="403"/>
                  </a:cubicBezTo>
                  <a:lnTo>
                    <a:pt x="779" y="403"/>
                  </a:lnTo>
                  <a:cubicBezTo>
                    <a:pt x="782" y="403"/>
                    <a:pt x="785" y="402"/>
                    <a:pt x="787" y="402"/>
                  </a:cubicBezTo>
                  <a:cubicBezTo>
                    <a:pt x="817" y="402"/>
                    <a:pt x="846" y="420"/>
                    <a:pt x="862" y="450"/>
                  </a:cubicBezTo>
                  <a:cubicBezTo>
                    <a:pt x="873" y="468"/>
                    <a:pt x="873" y="497"/>
                    <a:pt x="859" y="515"/>
                  </a:cubicBezTo>
                  <a:lnTo>
                    <a:pt x="87" y="1660"/>
                  </a:lnTo>
                  <a:cubicBezTo>
                    <a:pt x="1" y="1794"/>
                    <a:pt x="95" y="1971"/>
                    <a:pt x="254" y="1971"/>
                  </a:cubicBezTo>
                  <a:lnTo>
                    <a:pt x="1312" y="1971"/>
                  </a:lnTo>
                  <a:cubicBezTo>
                    <a:pt x="1580" y="1971"/>
                    <a:pt x="1580" y="1573"/>
                    <a:pt x="1312" y="1573"/>
                  </a:cubicBezTo>
                  <a:lnTo>
                    <a:pt x="634" y="1573"/>
                  </a:lnTo>
                  <a:lnTo>
                    <a:pt x="1196" y="740"/>
                  </a:lnTo>
                  <a:cubicBezTo>
                    <a:pt x="1293" y="595"/>
                    <a:pt x="1301" y="410"/>
                    <a:pt x="1221" y="262"/>
                  </a:cubicBezTo>
                  <a:cubicBezTo>
                    <a:pt x="1134" y="99"/>
                    <a:pt x="964" y="1"/>
                    <a:pt x="783" y="1"/>
                  </a:cubicBezTo>
                  <a:lnTo>
                    <a:pt x="707" y="1"/>
                  </a:lnTo>
                  <a:cubicBezTo>
                    <a:pt x="704" y="1"/>
                    <a:pt x="702" y="1"/>
                    <a:pt x="7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84"/>
            <p:cNvSpPr/>
            <p:nvPr/>
          </p:nvSpPr>
          <p:spPr>
            <a:xfrm>
              <a:off x="4276179" y="3865846"/>
              <a:ext cx="29075" cy="51675"/>
            </a:xfrm>
            <a:custGeom>
              <a:avLst/>
              <a:gdLst/>
              <a:ahLst/>
              <a:cxnLst/>
              <a:rect l="l" t="t" r="r" b="b"/>
              <a:pathLst>
                <a:path w="1109" h="1971" extrusionOk="0">
                  <a:moveTo>
                    <a:pt x="199" y="1"/>
                  </a:moveTo>
                  <a:cubicBezTo>
                    <a:pt x="100" y="1"/>
                    <a:pt x="0" y="67"/>
                    <a:pt x="0" y="199"/>
                  </a:cubicBezTo>
                  <a:lnTo>
                    <a:pt x="0" y="1032"/>
                  </a:lnTo>
                  <a:cubicBezTo>
                    <a:pt x="0" y="1144"/>
                    <a:pt x="87" y="1235"/>
                    <a:pt x="199" y="1235"/>
                  </a:cubicBezTo>
                  <a:lnTo>
                    <a:pt x="710" y="1235"/>
                  </a:lnTo>
                  <a:lnTo>
                    <a:pt x="710" y="1771"/>
                  </a:lnTo>
                  <a:cubicBezTo>
                    <a:pt x="710" y="1880"/>
                    <a:pt x="797" y="1970"/>
                    <a:pt x="909" y="1970"/>
                  </a:cubicBezTo>
                  <a:cubicBezTo>
                    <a:pt x="1018" y="1970"/>
                    <a:pt x="1108" y="1883"/>
                    <a:pt x="1108" y="1771"/>
                  </a:cubicBezTo>
                  <a:lnTo>
                    <a:pt x="1108" y="199"/>
                  </a:lnTo>
                  <a:cubicBezTo>
                    <a:pt x="1108" y="67"/>
                    <a:pt x="1009" y="1"/>
                    <a:pt x="909" y="1"/>
                  </a:cubicBezTo>
                  <a:cubicBezTo>
                    <a:pt x="810" y="1"/>
                    <a:pt x="710" y="67"/>
                    <a:pt x="710" y="199"/>
                  </a:cubicBezTo>
                  <a:lnTo>
                    <a:pt x="710" y="833"/>
                  </a:lnTo>
                  <a:lnTo>
                    <a:pt x="399" y="833"/>
                  </a:lnTo>
                  <a:lnTo>
                    <a:pt x="399" y="199"/>
                  </a:lnTo>
                  <a:cubicBezTo>
                    <a:pt x="399" y="67"/>
                    <a:pt x="299" y="1"/>
                    <a:pt x="1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0" name="Google Shape;17040;p84"/>
          <p:cNvGrpSpPr/>
          <p:nvPr/>
        </p:nvGrpSpPr>
        <p:grpSpPr>
          <a:xfrm>
            <a:off x="2189266" y="1788558"/>
            <a:ext cx="365341" cy="358813"/>
            <a:chOff x="2189266" y="1987808"/>
            <a:chExt cx="365341" cy="358813"/>
          </a:xfrm>
        </p:grpSpPr>
        <p:sp>
          <p:nvSpPr>
            <p:cNvPr id="17041" name="Google Shape;17041;p84"/>
            <p:cNvSpPr/>
            <p:nvPr/>
          </p:nvSpPr>
          <p:spPr>
            <a:xfrm>
              <a:off x="2284541" y="2096768"/>
              <a:ext cx="233808" cy="217841"/>
            </a:xfrm>
            <a:custGeom>
              <a:avLst/>
              <a:gdLst/>
              <a:ahLst/>
              <a:cxnLst/>
              <a:rect l="l" t="t" r="r" b="b"/>
              <a:pathLst>
                <a:path w="8918" h="8309" extrusionOk="0">
                  <a:moveTo>
                    <a:pt x="3810" y="0"/>
                  </a:moveTo>
                  <a:cubicBezTo>
                    <a:pt x="3336" y="0"/>
                    <a:pt x="2851" y="107"/>
                    <a:pt x="2387" y="338"/>
                  </a:cubicBezTo>
                  <a:cubicBezTo>
                    <a:pt x="428" y="1312"/>
                    <a:pt x="1" y="3923"/>
                    <a:pt x="1551" y="5470"/>
                  </a:cubicBezTo>
                  <a:cubicBezTo>
                    <a:pt x="2051" y="5969"/>
                    <a:pt x="2702" y="6292"/>
                    <a:pt x="3405" y="6379"/>
                  </a:cubicBezTo>
                  <a:cubicBezTo>
                    <a:pt x="4350" y="6505"/>
                    <a:pt x="5241" y="6904"/>
                    <a:pt x="5962" y="7527"/>
                  </a:cubicBezTo>
                  <a:cubicBezTo>
                    <a:pt x="6067" y="7614"/>
                    <a:pt x="6168" y="7708"/>
                    <a:pt x="6266" y="7806"/>
                  </a:cubicBezTo>
                  <a:lnTo>
                    <a:pt x="6773" y="8309"/>
                  </a:lnTo>
                  <a:lnTo>
                    <a:pt x="8917" y="6161"/>
                  </a:lnTo>
                  <a:lnTo>
                    <a:pt x="8385" y="5625"/>
                  </a:lnTo>
                  <a:cubicBezTo>
                    <a:pt x="8294" y="5538"/>
                    <a:pt x="8211" y="5448"/>
                    <a:pt x="8131" y="5354"/>
                  </a:cubicBezTo>
                  <a:cubicBezTo>
                    <a:pt x="7508" y="4618"/>
                    <a:pt x="7110" y="3724"/>
                    <a:pt x="6983" y="2768"/>
                  </a:cubicBezTo>
                  <a:cubicBezTo>
                    <a:pt x="6757" y="1112"/>
                    <a:pt x="5340" y="0"/>
                    <a:pt x="381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84"/>
            <p:cNvSpPr/>
            <p:nvPr/>
          </p:nvSpPr>
          <p:spPr>
            <a:xfrm>
              <a:off x="2294897" y="2110532"/>
              <a:ext cx="191545" cy="204077"/>
            </a:xfrm>
            <a:custGeom>
              <a:avLst/>
              <a:gdLst/>
              <a:ahLst/>
              <a:cxnLst/>
              <a:rect l="l" t="t" r="r" b="b"/>
              <a:pathLst>
                <a:path w="7306" h="7784" extrusionOk="0">
                  <a:moveTo>
                    <a:pt x="1670" y="1"/>
                  </a:moveTo>
                  <a:cubicBezTo>
                    <a:pt x="547" y="736"/>
                    <a:pt x="0" y="2091"/>
                    <a:pt x="301" y="3394"/>
                  </a:cubicBezTo>
                  <a:cubicBezTo>
                    <a:pt x="602" y="4702"/>
                    <a:pt x="1681" y="5683"/>
                    <a:pt x="3010" y="5854"/>
                  </a:cubicBezTo>
                  <a:cubicBezTo>
                    <a:pt x="3955" y="5980"/>
                    <a:pt x="4846" y="6379"/>
                    <a:pt x="5567" y="7002"/>
                  </a:cubicBezTo>
                  <a:cubicBezTo>
                    <a:pt x="5672" y="7092"/>
                    <a:pt x="5773" y="7186"/>
                    <a:pt x="5871" y="7281"/>
                  </a:cubicBezTo>
                  <a:lnTo>
                    <a:pt x="6378" y="7784"/>
                  </a:lnTo>
                  <a:lnTo>
                    <a:pt x="7305" y="6857"/>
                  </a:lnTo>
                  <a:lnTo>
                    <a:pt x="6802" y="6353"/>
                  </a:lnTo>
                  <a:cubicBezTo>
                    <a:pt x="6701" y="6256"/>
                    <a:pt x="6599" y="6161"/>
                    <a:pt x="6494" y="6075"/>
                  </a:cubicBezTo>
                  <a:cubicBezTo>
                    <a:pt x="5773" y="5452"/>
                    <a:pt x="4882" y="5053"/>
                    <a:pt x="3937" y="4926"/>
                  </a:cubicBezTo>
                  <a:cubicBezTo>
                    <a:pt x="1598" y="4622"/>
                    <a:pt x="377" y="1978"/>
                    <a:pt x="16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84"/>
            <p:cNvSpPr/>
            <p:nvPr/>
          </p:nvSpPr>
          <p:spPr>
            <a:xfrm>
              <a:off x="2384062" y="2207589"/>
              <a:ext cx="29652" cy="29652"/>
            </a:xfrm>
            <a:custGeom>
              <a:avLst/>
              <a:gdLst/>
              <a:ahLst/>
              <a:cxnLst/>
              <a:rect l="l" t="t" r="r" b="b"/>
              <a:pathLst>
                <a:path w="1131" h="1131" extrusionOk="0">
                  <a:moveTo>
                    <a:pt x="565" y="0"/>
                  </a:moveTo>
                  <a:cubicBezTo>
                    <a:pt x="254" y="0"/>
                    <a:pt x="0" y="254"/>
                    <a:pt x="0" y="565"/>
                  </a:cubicBezTo>
                  <a:cubicBezTo>
                    <a:pt x="0" y="877"/>
                    <a:pt x="254" y="1130"/>
                    <a:pt x="565" y="1130"/>
                  </a:cubicBezTo>
                  <a:cubicBezTo>
                    <a:pt x="877" y="1130"/>
                    <a:pt x="1130" y="877"/>
                    <a:pt x="1130" y="565"/>
                  </a:cubicBezTo>
                  <a:cubicBezTo>
                    <a:pt x="1130" y="254"/>
                    <a:pt x="877" y="0"/>
                    <a:pt x="5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84"/>
            <p:cNvSpPr/>
            <p:nvPr/>
          </p:nvSpPr>
          <p:spPr>
            <a:xfrm>
              <a:off x="2411591" y="2180140"/>
              <a:ext cx="29652" cy="29652"/>
            </a:xfrm>
            <a:custGeom>
              <a:avLst/>
              <a:gdLst/>
              <a:ahLst/>
              <a:cxnLst/>
              <a:rect l="l" t="t" r="r" b="b"/>
              <a:pathLst>
                <a:path w="1131" h="1131" extrusionOk="0">
                  <a:moveTo>
                    <a:pt x="565" y="1"/>
                  </a:moveTo>
                  <a:cubicBezTo>
                    <a:pt x="250" y="1"/>
                    <a:pt x="0" y="251"/>
                    <a:pt x="0" y="566"/>
                  </a:cubicBezTo>
                  <a:cubicBezTo>
                    <a:pt x="0" y="877"/>
                    <a:pt x="250" y="1131"/>
                    <a:pt x="565" y="1131"/>
                  </a:cubicBezTo>
                  <a:cubicBezTo>
                    <a:pt x="877" y="1131"/>
                    <a:pt x="1130" y="877"/>
                    <a:pt x="1130" y="566"/>
                  </a:cubicBezTo>
                  <a:cubicBezTo>
                    <a:pt x="1130" y="251"/>
                    <a:pt x="877" y="1"/>
                    <a:pt x="56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84"/>
            <p:cNvSpPr/>
            <p:nvPr/>
          </p:nvSpPr>
          <p:spPr>
            <a:xfrm>
              <a:off x="2470266" y="2266448"/>
              <a:ext cx="78548" cy="74799"/>
            </a:xfrm>
            <a:custGeom>
              <a:avLst/>
              <a:gdLst/>
              <a:ahLst/>
              <a:cxnLst/>
              <a:rect l="l" t="t" r="r" b="b"/>
              <a:pathLst>
                <a:path w="2996" h="2853" extrusionOk="0">
                  <a:moveTo>
                    <a:pt x="2043" y="1"/>
                  </a:moveTo>
                  <a:lnTo>
                    <a:pt x="1" y="2043"/>
                  </a:lnTo>
                  <a:lnTo>
                    <a:pt x="374" y="2416"/>
                  </a:lnTo>
                  <a:cubicBezTo>
                    <a:pt x="657" y="2707"/>
                    <a:pt x="1033" y="2853"/>
                    <a:pt x="1408" y="2853"/>
                  </a:cubicBezTo>
                  <a:cubicBezTo>
                    <a:pt x="1777" y="2853"/>
                    <a:pt x="2146" y="2713"/>
                    <a:pt x="2427" y="2431"/>
                  </a:cubicBezTo>
                  <a:cubicBezTo>
                    <a:pt x="2996" y="1862"/>
                    <a:pt x="2992" y="939"/>
                    <a:pt x="2416" y="374"/>
                  </a:cubicBezTo>
                  <a:lnTo>
                    <a:pt x="204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84"/>
            <p:cNvSpPr/>
            <p:nvPr/>
          </p:nvSpPr>
          <p:spPr>
            <a:xfrm>
              <a:off x="2470266" y="2266448"/>
              <a:ext cx="70473" cy="70499"/>
            </a:xfrm>
            <a:custGeom>
              <a:avLst/>
              <a:gdLst/>
              <a:ahLst/>
              <a:cxnLst/>
              <a:rect l="l" t="t" r="r" b="b"/>
              <a:pathLst>
                <a:path w="2688" h="2689" extrusionOk="0">
                  <a:moveTo>
                    <a:pt x="2043" y="1"/>
                  </a:moveTo>
                  <a:lnTo>
                    <a:pt x="1" y="2043"/>
                  </a:lnTo>
                  <a:lnTo>
                    <a:pt x="374" y="2416"/>
                  </a:lnTo>
                  <a:cubicBezTo>
                    <a:pt x="482" y="2529"/>
                    <a:pt x="609" y="2619"/>
                    <a:pt x="750" y="2688"/>
                  </a:cubicBezTo>
                  <a:lnTo>
                    <a:pt x="2688" y="750"/>
                  </a:lnTo>
                  <a:cubicBezTo>
                    <a:pt x="2619" y="613"/>
                    <a:pt x="2525" y="486"/>
                    <a:pt x="2416" y="374"/>
                  </a:cubicBezTo>
                  <a:lnTo>
                    <a:pt x="204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84"/>
            <p:cNvSpPr/>
            <p:nvPr/>
          </p:nvSpPr>
          <p:spPr>
            <a:xfrm>
              <a:off x="2444258" y="2240545"/>
              <a:ext cx="91945" cy="91919"/>
            </a:xfrm>
            <a:custGeom>
              <a:avLst/>
              <a:gdLst/>
              <a:ahLst/>
              <a:cxnLst/>
              <a:rect l="l" t="t" r="r" b="b"/>
              <a:pathLst>
                <a:path w="3507" h="3506" extrusionOk="0">
                  <a:moveTo>
                    <a:pt x="2601" y="0"/>
                  </a:moveTo>
                  <a:lnTo>
                    <a:pt x="0" y="2600"/>
                  </a:lnTo>
                  <a:lnTo>
                    <a:pt x="906" y="3506"/>
                  </a:lnTo>
                  <a:lnTo>
                    <a:pt x="3506" y="902"/>
                  </a:lnTo>
                  <a:lnTo>
                    <a:pt x="260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84"/>
            <p:cNvSpPr/>
            <p:nvPr/>
          </p:nvSpPr>
          <p:spPr>
            <a:xfrm>
              <a:off x="2231608" y="2029992"/>
              <a:ext cx="76948" cy="72649"/>
            </a:xfrm>
            <a:custGeom>
              <a:avLst/>
              <a:gdLst/>
              <a:ahLst/>
              <a:cxnLst/>
              <a:rect l="l" t="t" r="r" b="b"/>
              <a:pathLst>
                <a:path w="2935" h="2771" extrusionOk="0">
                  <a:moveTo>
                    <a:pt x="285" y="1"/>
                  </a:moveTo>
                  <a:cubicBezTo>
                    <a:pt x="132" y="1"/>
                    <a:pt x="0" y="197"/>
                    <a:pt x="140" y="342"/>
                  </a:cubicBezTo>
                  <a:lnTo>
                    <a:pt x="2501" y="2707"/>
                  </a:lnTo>
                  <a:cubicBezTo>
                    <a:pt x="2546" y="2752"/>
                    <a:pt x="2595" y="2770"/>
                    <a:pt x="2643" y="2770"/>
                  </a:cubicBezTo>
                  <a:cubicBezTo>
                    <a:pt x="2800" y="2770"/>
                    <a:pt x="2935" y="2566"/>
                    <a:pt x="2787" y="2421"/>
                  </a:cubicBezTo>
                  <a:lnTo>
                    <a:pt x="422" y="60"/>
                  </a:lnTo>
                  <a:cubicBezTo>
                    <a:pt x="379" y="18"/>
                    <a:pt x="331"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84"/>
            <p:cNvSpPr/>
            <p:nvPr/>
          </p:nvSpPr>
          <p:spPr>
            <a:xfrm>
              <a:off x="2192150" y="2094461"/>
              <a:ext cx="99522" cy="34607"/>
            </a:xfrm>
            <a:custGeom>
              <a:avLst/>
              <a:gdLst/>
              <a:ahLst/>
              <a:cxnLst/>
              <a:rect l="l" t="t" r="r" b="b"/>
              <a:pathLst>
                <a:path w="3796" h="1320" extrusionOk="0">
                  <a:moveTo>
                    <a:pt x="282" y="0"/>
                  </a:moveTo>
                  <a:cubicBezTo>
                    <a:pt x="72" y="0"/>
                    <a:pt x="1" y="327"/>
                    <a:pt x="236" y="397"/>
                  </a:cubicBezTo>
                  <a:lnTo>
                    <a:pt x="3449" y="1309"/>
                  </a:lnTo>
                  <a:cubicBezTo>
                    <a:pt x="3471" y="1316"/>
                    <a:pt x="3493" y="1319"/>
                    <a:pt x="3513" y="1319"/>
                  </a:cubicBezTo>
                  <a:cubicBezTo>
                    <a:pt x="3723" y="1319"/>
                    <a:pt x="3795" y="991"/>
                    <a:pt x="3561" y="925"/>
                  </a:cubicBezTo>
                  <a:lnTo>
                    <a:pt x="345" y="9"/>
                  </a:lnTo>
                  <a:cubicBezTo>
                    <a:pt x="323"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84"/>
            <p:cNvSpPr/>
            <p:nvPr/>
          </p:nvSpPr>
          <p:spPr>
            <a:xfrm>
              <a:off x="2189266" y="2145192"/>
              <a:ext cx="98945" cy="36311"/>
            </a:xfrm>
            <a:custGeom>
              <a:avLst/>
              <a:gdLst/>
              <a:ahLst/>
              <a:cxnLst/>
              <a:rect l="l" t="t" r="r" b="b"/>
              <a:pathLst>
                <a:path w="3774" h="1385" extrusionOk="0">
                  <a:moveTo>
                    <a:pt x="3492" y="1"/>
                  </a:moveTo>
                  <a:cubicBezTo>
                    <a:pt x="3471" y="1"/>
                    <a:pt x="3448" y="4"/>
                    <a:pt x="3425" y="12"/>
                  </a:cubicBezTo>
                  <a:lnTo>
                    <a:pt x="230" y="990"/>
                  </a:lnTo>
                  <a:cubicBezTo>
                    <a:pt x="0" y="1062"/>
                    <a:pt x="74" y="1384"/>
                    <a:pt x="282" y="1384"/>
                  </a:cubicBezTo>
                  <a:cubicBezTo>
                    <a:pt x="303" y="1384"/>
                    <a:pt x="326" y="1381"/>
                    <a:pt x="350" y="1374"/>
                  </a:cubicBezTo>
                  <a:lnTo>
                    <a:pt x="3544" y="396"/>
                  </a:lnTo>
                  <a:cubicBezTo>
                    <a:pt x="3774" y="323"/>
                    <a:pt x="3697" y="1"/>
                    <a:pt x="3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84"/>
            <p:cNvSpPr/>
            <p:nvPr/>
          </p:nvSpPr>
          <p:spPr>
            <a:xfrm>
              <a:off x="2297361" y="1990692"/>
              <a:ext cx="36390" cy="94855"/>
            </a:xfrm>
            <a:custGeom>
              <a:avLst/>
              <a:gdLst/>
              <a:ahLst/>
              <a:cxnLst/>
              <a:rect l="l" t="t" r="r" b="b"/>
              <a:pathLst>
                <a:path w="1388" h="3618" extrusionOk="0">
                  <a:moveTo>
                    <a:pt x="243" y="1"/>
                  </a:moveTo>
                  <a:cubicBezTo>
                    <a:pt x="123" y="1"/>
                    <a:pt x="0" y="103"/>
                    <a:pt x="44" y="258"/>
                  </a:cubicBezTo>
                  <a:lnTo>
                    <a:pt x="960" y="3471"/>
                  </a:lnTo>
                  <a:cubicBezTo>
                    <a:pt x="989" y="3573"/>
                    <a:pt x="1068" y="3618"/>
                    <a:pt x="1147" y="3618"/>
                  </a:cubicBezTo>
                  <a:cubicBezTo>
                    <a:pt x="1266" y="3618"/>
                    <a:pt x="1388" y="3517"/>
                    <a:pt x="1344" y="3362"/>
                  </a:cubicBezTo>
                  <a:lnTo>
                    <a:pt x="428" y="146"/>
                  </a:lnTo>
                  <a:cubicBezTo>
                    <a:pt x="399" y="44"/>
                    <a:pt x="322"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84"/>
            <p:cNvSpPr/>
            <p:nvPr/>
          </p:nvSpPr>
          <p:spPr>
            <a:xfrm>
              <a:off x="2348354" y="1987808"/>
              <a:ext cx="37858" cy="94304"/>
            </a:xfrm>
            <a:custGeom>
              <a:avLst/>
              <a:gdLst/>
              <a:ahLst/>
              <a:cxnLst/>
              <a:rect l="l" t="t" r="r" b="b"/>
              <a:pathLst>
                <a:path w="1444" h="3597" extrusionOk="0">
                  <a:moveTo>
                    <a:pt x="1198" y="1"/>
                  </a:moveTo>
                  <a:cubicBezTo>
                    <a:pt x="1119" y="1"/>
                    <a:pt x="1042" y="44"/>
                    <a:pt x="1011" y="144"/>
                  </a:cubicBezTo>
                  <a:lnTo>
                    <a:pt x="29" y="3338"/>
                  </a:lnTo>
                  <a:cubicBezTo>
                    <a:pt x="0" y="3443"/>
                    <a:pt x="58" y="3556"/>
                    <a:pt x="167" y="3588"/>
                  </a:cubicBezTo>
                  <a:cubicBezTo>
                    <a:pt x="186" y="3594"/>
                    <a:pt x="205" y="3597"/>
                    <a:pt x="225" y="3597"/>
                  </a:cubicBezTo>
                  <a:cubicBezTo>
                    <a:pt x="310" y="3597"/>
                    <a:pt x="390" y="3540"/>
                    <a:pt x="417" y="3454"/>
                  </a:cubicBezTo>
                  <a:lnTo>
                    <a:pt x="1395" y="260"/>
                  </a:lnTo>
                  <a:cubicBezTo>
                    <a:pt x="1443" y="105"/>
                    <a:pt x="1320" y="1"/>
                    <a:pt x="1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84"/>
            <p:cNvSpPr/>
            <p:nvPr/>
          </p:nvSpPr>
          <p:spPr>
            <a:xfrm>
              <a:off x="2286717" y="2126971"/>
              <a:ext cx="45985" cy="118529"/>
            </a:xfrm>
            <a:custGeom>
              <a:avLst/>
              <a:gdLst/>
              <a:ahLst/>
              <a:cxnLst/>
              <a:rect l="l" t="t" r="r" b="b"/>
              <a:pathLst>
                <a:path w="1754" h="4521" extrusionOk="0">
                  <a:moveTo>
                    <a:pt x="1116" y="0"/>
                  </a:moveTo>
                  <a:cubicBezTo>
                    <a:pt x="1059" y="0"/>
                    <a:pt x="1001" y="26"/>
                    <a:pt x="957" y="87"/>
                  </a:cubicBezTo>
                  <a:cubicBezTo>
                    <a:pt x="1" y="1438"/>
                    <a:pt x="153" y="3285"/>
                    <a:pt x="1326" y="4459"/>
                  </a:cubicBezTo>
                  <a:cubicBezTo>
                    <a:pt x="1370" y="4503"/>
                    <a:pt x="1419" y="4521"/>
                    <a:pt x="1466" y="4521"/>
                  </a:cubicBezTo>
                  <a:cubicBezTo>
                    <a:pt x="1621" y="4521"/>
                    <a:pt x="1754" y="4321"/>
                    <a:pt x="1609" y="4176"/>
                  </a:cubicBezTo>
                  <a:cubicBezTo>
                    <a:pt x="573" y="3144"/>
                    <a:pt x="436" y="1511"/>
                    <a:pt x="1283" y="319"/>
                  </a:cubicBezTo>
                  <a:cubicBezTo>
                    <a:pt x="1395" y="163"/>
                    <a:pt x="1259" y="0"/>
                    <a:pt x="11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84"/>
            <p:cNvSpPr/>
            <p:nvPr/>
          </p:nvSpPr>
          <p:spPr>
            <a:xfrm>
              <a:off x="2353362" y="2118109"/>
              <a:ext cx="70237" cy="19978"/>
            </a:xfrm>
            <a:custGeom>
              <a:avLst/>
              <a:gdLst/>
              <a:ahLst/>
              <a:cxnLst/>
              <a:rect l="l" t="t" r="r" b="b"/>
              <a:pathLst>
                <a:path w="2679" h="762" extrusionOk="0">
                  <a:moveTo>
                    <a:pt x="1208" y="0"/>
                  </a:moveTo>
                  <a:cubicBezTo>
                    <a:pt x="896" y="0"/>
                    <a:pt x="550" y="70"/>
                    <a:pt x="197" y="266"/>
                  </a:cubicBezTo>
                  <a:cubicBezTo>
                    <a:pt x="0" y="374"/>
                    <a:pt x="108" y="642"/>
                    <a:pt x="289" y="642"/>
                  </a:cubicBezTo>
                  <a:cubicBezTo>
                    <a:pt x="322" y="642"/>
                    <a:pt x="357" y="634"/>
                    <a:pt x="392" y="614"/>
                  </a:cubicBezTo>
                  <a:cubicBezTo>
                    <a:pt x="678" y="456"/>
                    <a:pt x="958" y="400"/>
                    <a:pt x="1211" y="400"/>
                  </a:cubicBezTo>
                  <a:cubicBezTo>
                    <a:pt x="1800" y="400"/>
                    <a:pt x="2244" y="702"/>
                    <a:pt x="2272" y="722"/>
                  </a:cubicBezTo>
                  <a:cubicBezTo>
                    <a:pt x="2312" y="750"/>
                    <a:pt x="2351" y="762"/>
                    <a:pt x="2389" y="762"/>
                  </a:cubicBezTo>
                  <a:cubicBezTo>
                    <a:pt x="2558" y="762"/>
                    <a:pt x="2678" y="520"/>
                    <a:pt x="2500" y="393"/>
                  </a:cubicBezTo>
                  <a:cubicBezTo>
                    <a:pt x="2470" y="373"/>
                    <a:pt x="1930"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84"/>
            <p:cNvSpPr/>
            <p:nvPr/>
          </p:nvSpPr>
          <p:spPr>
            <a:xfrm>
              <a:off x="2322399" y="2091787"/>
              <a:ext cx="232208" cy="254834"/>
            </a:xfrm>
            <a:custGeom>
              <a:avLst/>
              <a:gdLst/>
              <a:ahLst/>
              <a:cxnLst/>
              <a:rect l="l" t="t" r="r" b="b"/>
              <a:pathLst>
                <a:path w="8857" h="9720" extrusionOk="0">
                  <a:moveTo>
                    <a:pt x="3967" y="3570"/>
                  </a:moveTo>
                  <a:cubicBezTo>
                    <a:pt x="4290" y="3570"/>
                    <a:pt x="4453" y="3961"/>
                    <a:pt x="4225" y="4193"/>
                  </a:cubicBezTo>
                  <a:cubicBezTo>
                    <a:pt x="4154" y="4263"/>
                    <a:pt x="4061" y="4299"/>
                    <a:pt x="3967" y="4299"/>
                  </a:cubicBezTo>
                  <a:cubicBezTo>
                    <a:pt x="3874" y="4299"/>
                    <a:pt x="3781" y="4263"/>
                    <a:pt x="3710" y="4193"/>
                  </a:cubicBezTo>
                  <a:lnTo>
                    <a:pt x="3707" y="4193"/>
                  </a:lnTo>
                  <a:cubicBezTo>
                    <a:pt x="3479" y="3961"/>
                    <a:pt x="3642" y="3570"/>
                    <a:pt x="3967" y="3570"/>
                  </a:cubicBezTo>
                  <a:close/>
                  <a:moveTo>
                    <a:pt x="2917" y="4619"/>
                  </a:moveTo>
                  <a:cubicBezTo>
                    <a:pt x="3010" y="4619"/>
                    <a:pt x="3104" y="4655"/>
                    <a:pt x="3174" y="4725"/>
                  </a:cubicBezTo>
                  <a:cubicBezTo>
                    <a:pt x="3316" y="4866"/>
                    <a:pt x="3316" y="5098"/>
                    <a:pt x="3174" y="5239"/>
                  </a:cubicBezTo>
                  <a:cubicBezTo>
                    <a:pt x="3103" y="5312"/>
                    <a:pt x="3009" y="5349"/>
                    <a:pt x="2915" y="5349"/>
                  </a:cubicBezTo>
                  <a:cubicBezTo>
                    <a:pt x="2823" y="5349"/>
                    <a:pt x="2730" y="5313"/>
                    <a:pt x="2660" y="5243"/>
                  </a:cubicBezTo>
                  <a:cubicBezTo>
                    <a:pt x="2515" y="5098"/>
                    <a:pt x="2515" y="4866"/>
                    <a:pt x="2660" y="4725"/>
                  </a:cubicBezTo>
                  <a:cubicBezTo>
                    <a:pt x="2731" y="4655"/>
                    <a:pt x="2824" y="4619"/>
                    <a:pt x="2917" y="4619"/>
                  </a:cubicBezTo>
                  <a:close/>
                  <a:moveTo>
                    <a:pt x="7245" y="5957"/>
                  </a:moveTo>
                  <a:lnTo>
                    <a:pt x="7868" y="6579"/>
                  </a:lnTo>
                  <a:lnTo>
                    <a:pt x="5688" y="8760"/>
                  </a:lnTo>
                  <a:lnTo>
                    <a:pt x="5554" y="8894"/>
                  </a:lnTo>
                  <a:lnTo>
                    <a:pt x="4931" y="8274"/>
                  </a:lnTo>
                  <a:lnTo>
                    <a:pt x="5011" y="8191"/>
                  </a:lnTo>
                  <a:lnTo>
                    <a:pt x="5014" y="8191"/>
                  </a:lnTo>
                  <a:lnTo>
                    <a:pt x="5018" y="8188"/>
                  </a:lnTo>
                  <a:lnTo>
                    <a:pt x="5565" y="7641"/>
                  </a:lnTo>
                  <a:lnTo>
                    <a:pt x="6615" y="6590"/>
                  </a:lnTo>
                  <a:lnTo>
                    <a:pt x="7158" y="6047"/>
                  </a:lnTo>
                  <a:lnTo>
                    <a:pt x="7162" y="6043"/>
                  </a:lnTo>
                  <a:lnTo>
                    <a:pt x="7165" y="6040"/>
                  </a:lnTo>
                  <a:lnTo>
                    <a:pt x="7245" y="5957"/>
                  </a:lnTo>
                  <a:close/>
                  <a:moveTo>
                    <a:pt x="7875" y="7141"/>
                  </a:moveTo>
                  <a:lnTo>
                    <a:pt x="7915" y="7177"/>
                  </a:lnTo>
                  <a:cubicBezTo>
                    <a:pt x="8400" y="7662"/>
                    <a:pt x="8400" y="8452"/>
                    <a:pt x="7915" y="8937"/>
                  </a:cubicBezTo>
                  <a:lnTo>
                    <a:pt x="7912" y="8937"/>
                  </a:lnTo>
                  <a:cubicBezTo>
                    <a:pt x="7669" y="9180"/>
                    <a:pt x="7351" y="9301"/>
                    <a:pt x="7033" y="9301"/>
                  </a:cubicBezTo>
                  <a:cubicBezTo>
                    <a:pt x="6715" y="9301"/>
                    <a:pt x="6398" y="9180"/>
                    <a:pt x="6155" y="8937"/>
                  </a:cubicBezTo>
                  <a:lnTo>
                    <a:pt x="6115" y="8901"/>
                  </a:lnTo>
                  <a:lnTo>
                    <a:pt x="7875" y="7141"/>
                  </a:lnTo>
                  <a:close/>
                  <a:moveTo>
                    <a:pt x="2365" y="0"/>
                  </a:moveTo>
                  <a:cubicBezTo>
                    <a:pt x="1570" y="0"/>
                    <a:pt x="786" y="279"/>
                    <a:pt x="161" y="810"/>
                  </a:cubicBezTo>
                  <a:cubicBezTo>
                    <a:pt x="1" y="947"/>
                    <a:pt x="130" y="1166"/>
                    <a:pt x="291" y="1166"/>
                  </a:cubicBezTo>
                  <a:cubicBezTo>
                    <a:pt x="334" y="1166"/>
                    <a:pt x="379" y="1151"/>
                    <a:pt x="422" y="1114"/>
                  </a:cubicBezTo>
                  <a:cubicBezTo>
                    <a:pt x="979" y="639"/>
                    <a:pt x="1673" y="403"/>
                    <a:pt x="2367" y="403"/>
                  </a:cubicBezTo>
                  <a:cubicBezTo>
                    <a:pt x="3130" y="403"/>
                    <a:pt x="3892" y="688"/>
                    <a:pt x="4467" y="1252"/>
                  </a:cubicBezTo>
                  <a:cubicBezTo>
                    <a:pt x="4945" y="1716"/>
                    <a:pt x="5253" y="2324"/>
                    <a:pt x="5340" y="2987"/>
                  </a:cubicBezTo>
                  <a:cubicBezTo>
                    <a:pt x="5496" y="4106"/>
                    <a:pt x="5978" y="5113"/>
                    <a:pt x="6738" y="5899"/>
                  </a:cubicBezTo>
                  <a:lnTo>
                    <a:pt x="6474" y="6163"/>
                  </a:lnTo>
                  <a:lnTo>
                    <a:pt x="4627" y="4316"/>
                  </a:lnTo>
                  <a:cubicBezTo>
                    <a:pt x="4919" y="3803"/>
                    <a:pt x="4549" y="3168"/>
                    <a:pt x="3962" y="3168"/>
                  </a:cubicBezTo>
                  <a:cubicBezTo>
                    <a:pt x="3960" y="3168"/>
                    <a:pt x="3958" y="3168"/>
                    <a:pt x="3957" y="3168"/>
                  </a:cubicBezTo>
                  <a:cubicBezTo>
                    <a:pt x="3366" y="3175"/>
                    <a:pt x="3004" y="3816"/>
                    <a:pt x="3305" y="4327"/>
                  </a:cubicBezTo>
                  <a:cubicBezTo>
                    <a:pt x="3179" y="4252"/>
                    <a:pt x="3045" y="4218"/>
                    <a:pt x="2915" y="4218"/>
                  </a:cubicBezTo>
                  <a:cubicBezTo>
                    <a:pt x="2519" y="4218"/>
                    <a:pt x="2155" y="4531"/>
                    <a:pt x="2149" y="4975"/>
                  </a:cubicBezTo>
                  <a:cubicBezTo>
                    <a:pt x="2144" y="5424"/>
                    <a:pt x="2514" y="5750"/>
                    <a:pt x="2918" y="5750"/>
                  </a:cubicBezTo>
                  <a:cubicBezTo>
                    <a:pt x="3042" y="5750"/>
                    <a:pt x="3170" y="5719"/>
                    <a:pt x="3290" y="5652"/>
                  </a:cubicBezTo>
                  <a:cubicBezTo>
                    <a:pt x="3388" y="5750"/>
                    <a:pt x="3489" y="5848"/>
                    <a:pt x="3584" y="5935"/>
                  </a:cubicBezTo>
                  <a:cubicBezTo>
                    <a:pt x="3627" y="5975"/>
                    <a:pt x="3674" y="5992"/>
                    <a:pt x="3719" y="5992"/>
                  </a:cubicBezTo>
                  <a:cubicBezTo>
                    <a:pt x="3876" y="5992"/>
                    <a:pt x="4008" y="5783"/>
                    <a:pt x="3855" y="5641"/>
                  </a:cubicBezTo>
                  <a:cubicBezTo>
                    <a:pt x="3765" y="5558"/>
                    <a:pt x="3670" y="5464"/>
                    <a:pt x="3576" y="5370"/>
                  </a:cubicBezTo>
                  <a:cubicBezTo>
                    <a:pt x="3718" y="5131"/>
                    <a:pt x="3714" y="4830"/>
                    <a:pt x="3573" y="4591"/>
                  </a:cubicBezTo>
                  <a:lnTo>
                    <a:pt x="3573" y="4591"/>
                  </a:lnTo>
                  <a:cubicBezTo>
                    <a:pt x="3694" y="4663"/>
                    <a:pt x="3829" y="4698"/>
                    <a:pt x="3964" y="4698"/>
                  </a:cubicBezTo>
                  <a:cubicBezTo>
                    <a:pt x="4095" y="4698"/>
                    <a:pt x="4226" y="4665"/>
                    <a:pt x="4344" y="4598"/>
                  </a:cubicBezTo>
                  <a:lnTo>
                    <a:pt x="6191" y="6445"/>
                  </a:lnTo>
                  <a:lnTo>
                    <a:pt x="5420" y="7213"/>
                  </a:lnTo>
                  <a:cubicBezTo>
                    <a:pt x="5105" y="6902"/>
                    <a:pt x="4797" y="6590"/>
                    <a:pt x="4500" y="6286"/>
                  </a:cubicBezTo>
                  <a:cubicBezTo>
                    <a:pt x="4456" y="6241"/>
                    <a:pt x="4406" y="6222"/>
                    <a:pt x="4358" y="6222"/>
                  </a:cubicBezTo>
                  <a:cubicBezTo>
                    <a:pt x="4205" y="6222"/>
                    <a:pt x="4070" y="6419"/>
                    <a:pt x="4214" y="6565"/>
                  </a:cubicBezTo>
                  <a:cubicBezTo>
                    <a:pt x="4511" y="6869"/>
                    <a:pt x="4822" y="7184"/>
                    <a:pt x="5137" y="7499"/>
                  </a:cubicBezTo>
                  <a:lnTo>
                    <a:pt x="4869" y="7764"/>
                  </a:lnTo>
                  <a:cubicBezTo>
                    <a:pt x="4080" y="7007"/>
                    <a:pt x="3069" y="6518"/>
                    <a:pt x="1983" y="6369"/>
                  </a:cubicBezTo>
                  <a:cubicBezTo>
                    <a:pt x="1577" y="6319"/>
                    <a:pt x="1182" y="6185"/>
                    <a:pt x="831" y="5971"/>
                  </a:cubicBezTo>
                  <a:cubicBezTo>
                    <a:pt x="795" y="5950"/>
                    <a:pt x="759" y="5940"/>
                    <a:pt x="725" y="5940"/>
                  </a:cubicBezTo>
                  <a:cubicBezTo>
                    <a:pt x="548" y="5940"/>
                    <a:pt x="433" y="6199"/>
                    <a:pt x="628" y="6315"/>
                  </a:cubicBezTo>
                  <a:cubicBezTo>
                    <a:pt x="1027" y="6554"/>
                    <a:pt x="1468" y="6710"/>
                    <a:pt x="1932" y="6768"/>
                  </a:cubicBezTo>
                  <a:cubicBezTo>
                    <a:pt x="2928" y="6905"/>
                    <a:pt x="3859" y="7351"/>
                    <a:pt x="4587" y="8050"/>
                  </a:cubicBezTo>
                  <a:lnTo>
                    <a:pt x="4503" y="8133"/>
                  </a:lnTo>
                  <a:cubicBezTo>
                    <a:pt x="4427" y="8209"/>
                    <a:pt x="4427" y="8336"/>
                    <a:pt x="4503" y="8416"/>
                  </a:cubicBezTo>
                  <a:lnTo>
                    <a:pt x="5409" y="9321"/>
                  </a:lnTo>
                  <a:cubicBezTo>
                    <a:pt x="5449" y="9359"/>
                    <a:pt x="5500" y="9378"/>
                    <a:pt x="5552" y="9378"/>
                  </a:cubicBezTo>
                  <a:cubicBezTo>
                    <a:pt x="5603" y="9378"/>
                    <a:pt x="5653" y="9359"/>
                    <a:pt x="5691" y="9321"/>
                  </a:cubicBezTo>
                  <a:lnTo>
                    <a:pt x="5829" y="9184"/>
                  </a:lnTo>
                  <a:lnTo>
                    <a:pt x="5869" y="9223"/>
                  </a:lnTo>
                  <a:cubicBezTo>
                    <a:pt x="6190" y="9554"/>
                    <a:pt x="6617" y="9720"/>
                    <a:pt x="7045" y="9720"/>
                  </a:cubicBezTo>
                  <a:cubicBezTo>
                    <a:pt x="7466" y="9720"/>
                    <a:pt x="7887" y="9559"/>
                    <a:pt x="8208" y="9238"/>
                  </a:cubicBezTo>
                  <a:cubicBezTo>
                    <a:pt x="8857" y="8590"/>
                    <a:pt x="8850" y="7536"/>
                    <a:pt x="8194" y="6898"/>
                  </a:cubicBezTo>
                  <a:lnTo>
                    <a:pt x="8198" y="6895"/>
                  </a:lnTo>
                  <a:lnTo>
                    <a:pt x="8158" y="6858"/>
                  </a:lnTo>
                  <a:lnTo>
                    <a:pt x="8295" y="6721"/>
                  </a:lnTo>
                  <a:cubicBezTo>
                    <a:pt x="8371" y="6645"/>
                    <a:pt x="8371" y="6518"/>
                    <a:pt x="8295" y="6438"/>
                  </a:cubicBezTo>
                  <a:lnTo>
                    <a:pt x="7390" y="5533"/>
                  </a:lnTo>
                  <a:cubicBezTo>
                    <a:pt x="7350" y="5493"/>
                    <a:pt x="7299" y="5473"/>
                    <a:pt x="7247" y="5473"/>
                  </a:cubicBezTo>
                  <a:cubicBezTo>
                    <a:pt x="7196" y="5473"/>
                    <a:pt x="7146" y="5493"/>
                    <a:pt x="7107" y="5533"/>
                  </a:cubicBezTo>
                  <a:lnTo>
                    <a:pt x="7021" y="5616"/>
                  </a:lnTo>
                  <a:cubicBezTo>
                    <a:pt x="6318" y="4881"/>
                    <a:pt x="5869" y="3939"/>
                    <a:pt x="5738" y="2932"/>
                  </a:cubicBezTo>
                  <a:cubicBezTo>
                    <a:pt x="5565" y="1701"/>
                    <a:pt x="4739" y="665"/>
                    <a:pt x="3576" y="223"/>
                  </a:cubicBezTo>
                  <a:cubicBezTo>
                    <a:pt x="3183" y="74"/>
                    <a:pt x="2773" y="0"/>
                    <a:pt x="23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56" name="Google Shape;17056;p84"/>
          <p:cNvGrpSpPr/>
          <p:nvPr/>
        </p:nvGrpSpPr>
        <p:grpSpPr>
          <a:xfrm>
            <a:off x="863290" y="2701556"/>
            <a:ext cx="273029" cy="358393"/>
            <a:chOff x="863290" y="2900806"/>
            <a:chExt cx="273029" cy="358393"/>
          </a:xfrm>
        </p:grpSpPr>
        <p:sp>
          <p:nvSpPr>
            <p:cNvPr id="17057" name="Google Shape;17057;p84"/>
            <p:cNvSpPr/>
            <p:nvPr/>
          </p:nvSpPr>
          <p:spPr>
            <a:xfrm>
              <a:off x="940579" y="2905997"/>
              <a:ext cx="106469" cy="116406"/>
            </a:xfrm>
            <a:custGeom>
              <a:avLst/>
              <a:gdLst/>
              <a:ahLst/>
              <a:cxnLst/>
              <a:rect l="l" t="t" r="r" b="b"/>
              <a:pathLst>
                <a:path w="4061" h="4440" extrusionOk="0">
                  <a:moveTo>
                    <a:pt x="2248" y="1"/>
                  </a:moveTo>
                  <a:cubicBezTo>
                    <a:pt x="1890" y="1"/>
                    <a:pt x="1522" y="110"/>
                    <a:pt x="1192" y="350"/>
                  </a:cubicBezTo>
                  <a:cubicBezTo>
                    <a:pt x="1" y="1220"/>
                    <a:pt x="301" y="3077"/>
                    <a:pt x="1707" y="3527"/>
                  </a:cubicBezTo>
                  <a:lnTo>
                    <a:pt x="2261" y="4439"/>
                  </a:lnTo>
                  <a:lnTo>
                    <a:pt x="2811" y="3527"/>
                  </a:lnTo>
                  <a:cubicBezTo>
                    <a:pt x="3557" y="3288"/>
                    <a:pt x="4061" y="2592"/>
                    <a:pt x="4061" y="1810"/>
                  </a:cubicBezTo>
                  <a:cubicBezTo>
                    <a:pt x="4061" y="742"/>
                    <a:pt x="3184" y="1"/>
                    <a:pt x="2248"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84"/>
            <p:cNvSpPr/>
            <p:nvPr/>
          </p:nvSpPr>
          <p:spPr>
            <a:xfrm>
              <a:off x="980273" y="2933971"/>
              <a:ext cx="38959" cy="38959"/>
            </a:xfrm>
            <a:custGeom>
              <a:avLst/>
              <a:gdLst/>
              <a:ahLst/>
              <a:cxnLst/>
              <a:rect l="l" t="t" r="r" b="b"/>
              <a:pathLst>
                <a:path w="1486" h="1486" extrusionOk="0">
                  <a:moveTo>
                    <a:pt x="743" y="0"/>
                  </a:moveTo>
                  <a:cubicBezTo>
                    <a:pt x="334" y="0"/>
                    <a:pt x="1" y="334"/>
                    <a:pt x="1" y="743"/>
                  </a:cubicBezTo>
                  <a:cubicBezTo>
                    <a:pt x="1" y="1152"/>
                    <a:pt x="334" y="1485"/>
                    <a:pt x="743" y="1485"/>
                  </a:cubicBezTo>
                  <a:cubicBezTo>
                    <a:pt x="1152" y="1485"/>
                    <a:pt x="1486" y="1152"/>
                    <a:pt x="1486" y="743"/>
                  </a:cubicBezTo>
                  <a:cubicBezTo>
                    <a:pt x="1486" y="334"/>
                    <a:pt x="1152" y="0"/>
                    <a:pt x="74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84"/>
            <p:cNvSpPr/>
            <p:nvPr/>
          </p:nvSpPr>
          <p:spPr>
            <a:xfrm>
              <a:off x="982658" y="3012781"/>
              <a:ext cx="148234" cy="241201"/>
            </a:xfrm>
            <a:custGeom>
              <a:avLst/>
              <a:gdLst/>
              <a:ahLst/>
              <a:cxnLst/>
              <a:rect l="l" t="t" r="r" b="b"/>
              <a:pathLst>
                <a:path w="5654" h="9200" extrusionOk="0">
                  <a:moveTo>
                    <a:pt x="2289" y="0"/>
                  </a:moveTo>
                  <a:cubicBezTo>
                    <a:pt x="1529" y="0"/>
                    <a:pt x="913" y="616"/>
                    <a:pt x="913" y="1377"/>
                  </a:cubicBezTo>
                  <a:lnTo>
                    <a:pt x="913" y="5723"/>
                  </a:lnTo>
                  <a:cubicBezTo>
                    <a:pt x="29" y="6509"/>
                    <a:pt x="0" y="7881"/>
                    <a:pt x="851" y="8703"/>
                  </a:cubicBezTo>
                  <a:cubicBezTo>
                    <a:pt x="888" y="8740"/>
                    <a:pt x="927" y="8776"/>
                    <a:pt x="967" y="8805"/>
                  </a:cubicBezTo>
                  <a:cubicBezTo>
                    <a:pt x="1282" y="9058"/>
                    <a:pt x="1673" y="9200"/>
                    <a:pt x="2079" y="9200"/>
                  </a:cubicBezTo>
                  <a:cubicBezTo>
                    <a:pt x="3024" y="9200"/>
                    <a:pt x="3803" y="8454"/>
                    <a:pt x="3915" y="7487"/>
                  </a:cubicBezTo>
                  <a:cubicBezTo>
                    <a:pt x="4886" y="7403"/>
                    <a:pt x="5654" y="6545"/>
                    <a:pt x="5654" y="5495"/>
                  </a:cubicBezTo>
                  <a:cubicBezTo>
                    <a:pt x="5654" y="4730"/>
                    <a:pt x="5248" y="4068"/>
                    <a:pt x="4654" y="3734"/>
                  </a:cubicBezTo>
                  <a:cubicBezTo>
                    <a:pt x="4799" y="3503"/>
                    <a:pt x="4879" y="3238"/>
                    <a:pt x="4875" y="2967"/>
                  </a:cubicBezTo>
                  <a:cubicBezTo>
                    <a:pt x="4875" y="2304"/>
                    <a:pt x="4430" y="1750"/>
                    <a:pt x="3836" y="1623"/>
                  </a:cubicBezTo>
                  <a:cubicBezTo>
                    <a:pt x="3850" y="1540"/>
                    <a:pt x="3857" y="1456"/>
                    <a:pt x="3857" y="1369"/>
                  </a:cubicBezTo>
                  <a:cubicBezTo>
                    <a:pt x="3857" y="721"/>
                    <a:pt x="3434" y="182"/>
                    <a:pt x="2865" y="37"/>
                  </a:cubicBezTo>
                  <a:cubicBezTo>
                    <a:pt x="2796" y="19"/>
                    <a:pt x="2731" y="8"/>
                    <a:pt x="2662" y="4"/>
                  </a:cubicBezTo>
                  <a:lnTo>
                    <a:pt x="266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84"/>
            <p:cNvSpPr/>
            <p:nvPr/>
          </p:nvSpPr>
          <p:spPr>
            <a:xfrm>
              <a:off x="982658" y="3160045"/>
              <a:ext cx="40952" cy="83581"/>
            </a:xfrm>
            <a:custGeom>
              <a:avLst/>
              <a:gdLst/>
              <a:ahLst/>
              <a:cxnLst/>
              <a:rect l="l" t="t" r="r" b="b"/>
              <a:pathLst>
                <a:path w="1562" h="3188" extrusionOk="0">
                  <a:moveTo>
                    <a:pt x="913" y="1"/>
                  </a:moveTo>
                  <a:lnTo>
                    <a:pt x="913" y="106"/>
                  </a:lnTo>
                  <a:cubicBezTo>
                    <a:pt x="29" y="892"/>
                    <a:pt x="0" y="2264"/>
                    <a:pt x="851" y="3086"/>
                  </a:cubicBezTo>
                  <a:cubicBezTo>
                    <a:pt x="891" y="3123"/>
                    <a:pt x="927" y="3155"/>
                    <a:pt x="967" y="3188"/>
                  </a:cubicBezTo>
                  <a:cubicBezTo>
                    <a:pt x="1351" y="2757"/>
                    <a:pt x="1558" y="2199"/>
                    <a:pt x="1558" y="1623"/>
                  </a:cubicBezTo>
                  <a:cubicBezTo>
                    <a:pt x="1561" y="1018"/>
                    <a:pt x="1329" y="435"/>
                    <a:pt x="9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84"/>
            <p:cNvSpPr/>
            <p:nvPr/>
          </p:nvSpPr>
          <p:spPr>
            <a:xfrm>
              <a:off x="868717" y="3012676"/>
              <a:ext cx="148155" cy="241306"/>
            </a:xfrm>
            <a:custGeom>
              <a:avLst/>
              <a:gdLst/>
              <a:ahLst/>
              <a:cxnLst/>
              <a:rect l="l" t="t" r="r" b="b"/>
              <a:pathLst>
                <a:path w="5651" h="9204" extrusionOk="0">
                  <a:moveTo>
                    <a:pt x="2988" y="1"/>
                  </a:moveTo>
                  <a:lnTo>
                    <a:pt x="2988" y="8"/>
                  </a:lnTo>
                  <a:cubicBezTo>
                    <a:pt x="2919" y="12"/>
                    <a:pt x="2850" y="23"/>
                    <a:pt x="2785" y="41"/>
                  </a:cubicBezTo>
                  <a:cubicBezTo>
                    <a:pt x="2217" y="182"/>
                    <a:pt x="1793" y="725"/>
                    <a:pt x="1793" y="1373"/>
                  </a:cubicBezTo>
                  <a:cubicBezTo>
                    <a:pt x="1793" y="1457"/>
                    <a:pt x="1800" y="1544"/>
                    <a:pt x="1815" y="1627"/>
                  </a:cubicBezTo>
                  <a:cubicBezTo>
                    <a:pt x="1221" y="1750"/>
                    <a:pt x="775" y="2304"/>
                    <a:pt x="775" y="2971"/>
                  </a:cubicBezTo>
                  <a:cubicBezTo>
                    <a:pt x="772" y="3242"/>
                    <a:pt x="848" y="3507"/>
                    <a:pt x="996" y="3738"/>
                  </a:cubicBezTo>
                  <a:cubicBezTo>
                    <a:pt x="402" y="4072"/>
                    <a:pt x="0" y="4734"/>
                    <a:pt x="0" y="5499"/>
                  </a:cubicBezTo>
                  <a:cubicBezTo>
                    <a:pt x="0" y="6549"/>
                    <a:pt x="764" y="7407"/>
                    <a:pt x="1735" y="7491"/>
                  </a:cubicBezTo>
                  <a:cubicBezTo>
                    <a:pt x="1847" y="8458"/>
                    <a:pt x="2626" y="9204"/>
                    <a:pt x="3571" y="9204"/>
                  </a:cubicBezTo>
                  <a:cubicBezTo>
                    <a:pt x="4028" y="9200"/>
                    <a:pt x="4469" y="9023"/>
                    <a:pt x="4799" y="8707"/>
                  </a:cubicBezTo>
                  <a:cubicBezTo>
                    <a:pt x="5650" y="7885"/>
                    <a:pt x="5621" y="6513"/>
                    <a:pt x="4737" y="5727"/>
                  </a:cubicBezTo>
                  <a:lnTo>
                    <a:pt x="4737" y="1381"/>
                  </a:lnTo>
                  <a:cubicBezTo>
                    <a:pt x="4737" y="620"/>
                    <a:pt x="4122" y="1"/>
                    <a:pt x="3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84"/>
            <p:cNvSpPr/>
            <p:nvPr/>
          </p:nvSpPr>
          <p:spPr>
            <a:xfrm>
              <a:off x="934890" y="2900806"/>
              <a:ext cx="117585" cy="126840"/>
            </a:xfrm>
            <a:custGeom>
              <a:avLst/>
              <a:gdLst/>
              <a:ahLst/>
              <a:cxnLst/>
              <a:rect l="l" t="t" r="r" b="b"/>
              <a:pathLst>
                <a:path w="4485" h="4838" extrusionOk="0">
                  <a:moveTo>
                    <a:pt x="2466" y="1"/>
                  </a:moveTo>
                  <a:cubicBezTo>
                    <a:pt x="2070" y="1"/>
                    <a:pt x="1665" y="120"/>
                    <a:pt x="1301" y="382"/>
                  </a:cubicBezTo>
                  <a:cubicBezTo>
                    <a:pt x="0" y="1323"/>
                    <a:pt x="279" y="3341"/>
                    <a:pt x="1790" y="3891"/>
                  </a:cubicBezTo>
                  <a:lnTo>
                    <a:pt x="2304" y="4742"/>
                  </a:lnTo>
                  <a:cubicBezTo>
                    <a:pt x="2342" y="4806"/>
                    <a:pt x="2408" y="4837"/>
                    <a:pt x="2474" y="4837"/>
                  </a:cubicBezTo>
                  <a:cubicBezTo>
                    <a:pt x="2540" y="4837"/>
                    <a:pt x="2606" y="4806"/>
                    <a:pt x="2644" y="4742"/>
                  </a:cubicBezTo>
                  <a:lnTo>
                    <a:pt x="3162" y="3891"/>
                  </a:lnTo>
                  <a:cubicBezTo>
                    <a:pt x="3669" y="3703"/>
                    <a:pt x="4082" y="3319"/>
                    <a:pt x="4303" y="2823"/>
                  </a:cubicBezTo>
                  <a:cubicBezTo>
                    <a:pt x="4374" y="2664"/>
                    <a:pt x="4244" y="2540"/>
                    <a:pt x="4116" y="2540"/>
                  </a:cubicBezTo>
                  <a:cubicBezTo>
                    <a:pt x="4047" y="2540"/>
                    <a:pt x="3979" y="2575"/>
                    <a:pt x="3941" y="2660"/>
                  </a:cubicBezTo>
                  <a:cubicBezTo>
                    <a:pt x="3753" y="3076"/>
                    <a:pt x="3398" y="3395"/>
                    <a:pt x="2967" y="3536"/>
                  </a:cubicBezTo>
                  <a:cubicBezTo>
                    <a:pt x="2920" y="3551"/>
                    <a:pt x="2880" y="3580"/>
                    <a:pt x="2854" y="3623"/>
                  </a:cubicBezTo>
                  <a:lnTo>
                    <a:pt x="2478" y="4250"/>
                  </a:lnTo>
                  <a:lnTo>
                    <a:pt x="2094" y="3620"/>
                  </a:lnTo>
                  <a:cubicBezTo>
                    <a:pt x="2068" y="3580"/>
                    <a:pt x="2032" y="3547"/>
                    <a:pt x="1985" y="3533"/>
                  </a:cubicBezTo>
                  <a:cubicBezTo>
                    <a:pt x="747" y="3138"/>
                    <a:pt x="471" y="1508"/>
                    <a:pt x="1511" y="726"/>
                  </a:cubicBezTo>
                  <a:cubicBezTo>
                    <a:pt x="1808" y="502"/>
                    <a:pt x="2142" y="401"/>
                    <a:pt x="2468" y="401"/>
                  </a:cubicBezTo>
                  <a:cubicBezTo>
                    <a:pt x="3283" y="401"/>
                    <a:pt x="4050" y="1032"/>
                    <a:pt x="4079" y="1961"/>
                  </a:cubicBezTo>
                  <a:cubicBezTo>
                    <a:pt x="4082" y="2090"/>
                    <a:pt x="4180" y="2153"/>
                    <a:pt x="4278" y="2153"/>
                  </a:cubicBezTo>
                  <a:cubicBezTo>
                    <a:pt x="4381" y="2153"/>
                    <a:pt x="4484" y="2084"/>
                    <a:pt x="4481" y="1946"/>
                  </a:cubicBezTo>
                  <a:cubicBezTo>
                    <a:pt x="4444" y="790"/>
                    <a:pt x="3486" y="1"/>
                    <a:pt x="2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84"/>
            <p:cNvSpPr/>
            <p:nvPr/>
          </p:nvSpPr>
          <p:spPr>
            <a:xfrm>
              <a:off x="965171" y="2920627"/>
              <a:ext cx="69162" cy="65570"/>
            </a:xfrm>
            <a:custGeom>
              <a:avLst/>
              <a:gdLst/>
              <a:ahLst/>
              <a:cxnLst/>
              <a:rect l="l" t="t" r="r" b="b"/>
              <a:pathLst>
                <a:path w="2638" h="2501" extrusionOk="0">
                  <a:moveTo>
                    <a:pt x="1319" y="705"/>
                  </a:moveTo>
                  <a:cubicBezTo>
                    <a:pt x="1620" y="705"/>
                    <a:pt x="1862" y="951"/>
                    <a:pt x="1862" y="1248"/>
                  </a:cubicBezTo>
                  <a:cubicBezTo>
                    <a:pt x="1862" y="1549"/>
                    <a:pt x="1620" y="1792"/>
                    <a:pt x="1319" y="1792"/>
                  </a:cubicBezTo>
                  <a:lnTo>
                    <a:pt x="1319" y="1795"/>
                  </a:lnTo>
                  <a:cubicBezTo>
                    <a:pt x="1019" y="1795"/>
                    <a:pt x="776" y="1549"/>
                    <a:pt x="776" y="1252"/>
                  </a:cubicBezTo>
                  <a:lnTo>
                    <a:pt x="776" y="1248"/>
                  </a:lnTo>
                  <a:cubicBezTo>
                    <a:pt x="776" y="948"/>
                    <a:pt x="1019" y="705"/>
                    <a:pt x="1319" y="705"/>
                  </a:cubicBezTo>
                  <a:close/>
                  <a:moveTo>
                    <a:pt x="1319" y="1"/>
                  </a:moveTo>
                  <a:cubicBezTo>
                    <a:pt x="1220" y="1"/>
                    <a:pt x="1120" y="68"/>
                    <a:pt x="1120" y="202"/>
                  </a:cubicBezTo>
                  <a:lnTo>
                    <a:pt x="1120" y="332"/>
                  </a:lnTo>
                  <a:cubicBezTo>
                    <a:pt x="1008" y="354"/>
                    <a:pt x="903" y="397"/>
                    <a:pt x="808" y="459"/>
                  </a:cubicBezTo>
                  <a:lnTo>
                    <a:pt x="718" y="368"/>
                  </a:lnTo>
                  <a:cubicBezTo>
                    <a:pt x="675" y="327"/>
                    <a:pt x="627" y="309"/>
                    <a:pt x="581" y="309"/>
                  </a:cubicBezTo>
                  <a:cubicBezTo>
                    <a:pt x="427" y="309"/>
                    <a:pt x="296" y="506"/>
                    <a:pt x="435" y="651"/>
                  </a:cubicBezTo>
                  <a:lnTo>
                    <a:pt x="526" y="741"/>
                  </a:lnTo>
                  <a:cubicBezTo>
                    <a:pt x="464" y="835"/>
                    <a:pt x="421" y="940"/>
                    <a:pt x="399" y="1053"/>
                  </a:cubicBezTo>
                  <a:lnTo>
                    <a:pt x="269" y="1053"/>
                  </a:lnTo>
                  <a:cubicBezTo>
                    <a:pt x="1" y="1053"/>
                    <a:pt x="1" y="1451"/>
                    <a:pt x="269" y="1451"/>
                  </a:cubicBezTo>
                  <a:lnTo>
                    <a:pt x="399" y="1451"/>
                  </a:lnTo>
                  <a:cubicBezTo>
                    <a:pt x="421" y="1560"/>
                    <a:pt x="464" y="1665"/>
                    <a:pt x="526" y="1763"/>
                  </a:cubicBezTo>
                  <a:lnTo>
                    <a:pt x="435" y="1853"/>
                  </a:lnTo>
                  <a:cubicBezTo>
                    <a:pt x="296" y="1998"/>
                    <a:pt x="427" y="2195"/>
                    <a:pt x="581" y="2195"/>
                  </a:cubicBezTo>
                  <a:cubicBezTo>
                    <a:pt x="627" y="2195"/>
                    <a:pt x="675" y="2177"/>
                    <a:pt x="718" y="2136"/>
                  </a:cubicBezTo>
                  <a:lnTo>
                    <a:pt x="808" y="2045"/>
                  </a:lnTo>
                  <a:cubicBezTo>
                    <a:pt x="903" y="2103"/>
                    <a:pt x="1008" y="2150"/>
                    <a:pt x="1120" y="2172"/>
                  </a:cubicBezTo>
                  <a:lnTo>
                    <a:pt x="1120" y="2302"/>
                  </a:lnTo>
                  <a:cubicBezTo>
                    <a:pt x="1120" y="2434"/>
                    <a:pt x="1220" y="2500"/>
                    <a:pt x="1319" y="2500"/>
                  </a:cubicBezTo>
                  <a:cubicBezTo>
                    <a:pt x="1419" y="2500"/>
                    <a:pt x="1518" y="2434"/>
                    <a:pt x="1518" y="2302"/>
                  </a:cubicBezTo>
                  <a:lnTo>
                    <a:pt x="1518" y="2172"/>
                  </a:lnTo>
                  <a:cubicBezTo>
                    <a:pt x="1631" y="2150"/>
                    <a:pt x="1736" y="2103"/>
                    <a:pt x="1830" y="2045"/>
                  </a:cubicBezTo>
                  <a:lnTo>
                    <a:pt x="1920" y="2136"/>
                  </a:lnTo>
                  <a:cubicBezTo>
                    <a:pt x="1964" y="2177"/>
                    <a:pt x="2012" y="2195"/>
                    <a:pt x="2057" y="2195"/>
                  </a:cubicBezTo>
                  <a:cubicBezTo>
                    <a:pt x="2211" y="2195"/>
                    <a:pt x="2342" y="1998"/>
                    <a:pt x="2203" y="1853"/>
                  </a:cubicBezTo>
                  <a:lnTo>
                    <a:pt x="2112" y="1763"/>
                  </a:lnTo>
                  <a:cubicBezTo>
                    <a:pt x="2174" y="1665"/>
                    <a:pt x="2217" y="1560"/>
                    <a:pt x="2239" y="1451"/>
                  </a:cubicBezTo>
                  <a:lnTo>
                    <a:pt x="2369" y="1451"/>
                  </a:lnTo>
                  <a:cubicBezTo>
                    <a:pt x="2636" y="1451"/>
                    <a:pt x="2637" y="1053"/>
                    <a:pt x="2373" y="1053"/>
                  </a:cubicBezTo>
                  <a:cubicBezTo>
                    <a:pt x="2372" y="1053"/>
                    <a:pt x="2371" y="1053"/>
                    <a:pt x="2369" y="1053"/>
                  </a:cubicBezTo>
                  <a:lnTo>
                    <a:pt x="2239" y="1053"/>
                  </a:lnTo>
                  <a:cubicBezTo>
                    <a:pt x="2217" y="940"/>
                    <a:pt x="2174" y="835"/>
                    <a:pt x="2112" y="741"/>
                  </a:cubicBezTo>
                  <a:lnTo>
                    <a:pt x="2203" y="651"/>
                  </a:lnTo>
                  <a:cubicBezTo>
                    <a:pt x="2352" y="507"/>
                    <a:pt x="2218" y="303"/>
                    <a:pt x="2062" y="303"/>
                  </a:cubicBezTo>
                  <a:cubicBezTo>
                    <a:pt x="2014" y="303"/>
                    <a:pt x="1965" y="322"/>
                    <a:pt x="1920" y="368"/>
                  </a:cubicBezTo>
                  <a:lnTo>
                    <a:pt x="1830" y="459"/>
                  </a:lnTo>
                  <a:cubicBezTo>
                    <a:pt x="1736" y="397"/>
                    <a:pt x="1631" y="354"/>
                    <a:pt x="1518" y="332"/>
                  </a:cubicBezTo>
                  <a:lnTo>
                    <a:pt x="1518" y="202"/>
                  </a:lnTo>
                  <a:cubicBezTo>
                    <a:pt x="1518" y="68"/>
                    <a:pt x="1419" y="1"/>
                    <a:pt x="13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84"/>
            <p:cNvSpPr/>
            <p:nvPr/>
          </p:nvSpPr>
          <p:spPr>
            <a:xfrm>
              <a:off x="863290" y="3007459"/>
              <a:ext cx="273029" cy="251740"/>
            </a:xfrm>
            <a:custGeom>
              <a:avLst/>
              <a:gdLst/>
              <a:ahLst/>
              <a:cxnLst/>
              <a:rect l="l" t="t" r="r" b="b"/>
              <a:pathLst>
                <a:path w="10414" h="9602" extrusionOk="0">
                  <a:moveTo>
                    <a:pt x="3195" y="1"/>
                  </a:moveTo>
                  <a:cubicBezTo>
                    <a:pt x="3173" y="1"/>
                    <a:pt x="3155" y="4"/>
                    <a:pt x="3134" y="11"/>
                  </a:cubicBezTo>
                  <a:cubicBezTo>
                    <a:pt x="3072" y="19"/>
                    <a:pt x="3010" y="30"/>
                    <a:pt x="2949" y="44"/>
                  </a:cubicBezTo>
                  <a:lnTo>
                    <a:pt x="2942" y="44"/>
                  </a:lnTo>
                  <a:cubicBezTo>
                    <a:pt x="2268" y="214"/>
                    <a:pt x="1797" y="841"/>
                    <a:pt x="1797" y="1572"/>
                  </a:cubicBezTo>
                  <a:cubicBezTo>
                    <a:pt x="1797" y="1609"/>
                    <a:pt x="1801" y="1641"/>
                    <a:pt x="1801" y="1677"/>
                  </a:cubicBezTo>
                  <a:cubicBezTo>
                    <a:pt x="1200" y="1891"/>
                    <a:pt x="779" y="2489"/>
                    <a:pt x="779" y="3170"/>
                  </a:cubicBezTo>
                  <a:cubicBezTo>
                    <a:pt x="779" y="3409"/>
                    <a:pt x="834" y="3648"/>
                    <a:pt x="935" y="3865"/>
                  </a:cubicBezTo>
                  <a:cubicBezTo>
                    <a:pt x="345" y="4289"/>
                    <a:pt x="1" y="4970"/>
                    <a:pt x="4" y="5698"/>
                  </a:cubicBezTo>
                  <a:cubicBezTo>
                    <a:pt x="4" y="6154"/>
                    <a:pt x="138" y="6603"/>
                    <a:pt x="399" y="6983"/>
                  </a:cubicBezTo>
                  <a:cubicBezTo>
                    <a:pt x="436" y="7041"/>
                    <a:pt x="501" y="7072"/>
                    <a:pt x="569" y="7072"/>
                  </a:cubicBezTo>
                  <a:cubicBezTo>
                    <a:pt x="599" y="7072"/>
                    <a:pt x="630" y="7066"/>
                    <a:pt x="660" y="7052"/>
                  </a:cubicBezTo>
                  <a:cubicBezTo>
                    <a:pt x="765" y="6994"/>
                    <a:pt x="797" y="6857"/>
                    <a:pt x="732" y="6759"/>
                  </a:cubicBezTo>
                  <a:cubicBezTo>
                    <a:pt x="519" y="6447"/>
                    <a:pt x="403" y="6078"/>
                    <a:pt x="406" y="5698"/>
                  </a:cubicBezTo>
                  <a:cubicBezTo>
                    <a:pt x="406" y="5031"/>
                    <a:pt x="747" y="4423"/>
                    <a:pt x="1301" y="4111"/>
                  </a:cubicBezTo>
                  <a:cubicBezTo>
                    <a:pt x="1308" y="4108"/>
                    <a:pt x="1315" y="4100"/>
                    <a:pt x="1319" y="4097"/>
                  </a:cubicBezTo>
                  <a:cubicBezTo>
                    <a:pt x="1326" y="4093"/>
                    <a:pt x="1689" y="3837"/>
                    <a:pt x="2390" y="3837"/>
                  </a:cubicBezTo>
                  <a:cubicBezTo>
                    <a:pt x="2434" y="3837"/>
                    <a:pt x="2479" y="3838"/>
                    <a:pt x="2525" y="3840"/>
                  </a:cubicBezTo>
                  <a:cubicBezTo>
                    <a:pt x="2529" y="3840"/>
                    <a:pt x="2532" y="3840"/>
                    <a:pt x="2535" y="3840"/>
                  </a:cubicBezTo>
                  <a:cubicBezTo>
                    <a:pt x="2790" y="3840"/>
                    <a:pt x="2804" y="3448"/>
                    <a:pt x="2540" y="3438"/>
                  </a:cubicBezTo>
                  <a:cubicBezTo>
                    <a:pt x="2491" y="3436"/>
                    <a:pt x="2444" y="3435"/>
                    <a:pt x="2398" y="3435"/>
                  </a:cubicBezTo>
                  <a:cubicBezTo>
                    <a:pt x="1868" y="3435"/>
                    <a:pt x="1493" y="3562"/>
                    <a:pt x="1283" y="3666"/>
                  </a:cubicBezTo>
                  <a:cubicBezTo>
                    <a:pt x="1214" y="3510"/>
                    <a:pt x="1181" y="3340"/>
                    <a:pt x="1181" y="3173"/>
                  </a:cubicBezTo>
                  <a:cubicBezTo>
                    <a:pt x="1181" y="2619"/>
                    <a:pt x="1544" y="2141"/>
                    <a:pt x="2051" y="2029"/>
                  </a:cubicBezTo>
                  <a:cubicBezTo>
                    <a:pt x="2101" y="2029"/>
                    <a:pt x="2340" y="2029"/>
                    <a:pt x="2511" y="2185"/>
                  </a:cubicBezTo>
                  <a:cubicBezTo>
                    <a:pt x="2645" y="2311"/>
                    <a:pt x="2713" y="2507"/>
                    <a:pt x="2713" y="2775"/>
                  </a:cubicBezTo>
                  <a:cubicBezTo>
                    <a:pt x="2713" y="2884"/>
                    <a:pt x="2800" y="2974"/>
                    <a:pt x="2909" y="2981"/>
                  </a:cubicBezTo>
                  <a:cubicBezTo>
                    <a:pt x="2911" y="2981"/>
                    <a:pt x="2913" y="2981"/>
                    <a:pt x="2915" y="2981"/>
                  </a:cubicBezTo>
                  <a:cubicBezTo>
                    <a:pt x="3025" y="2981"/>
                    <a:pt x="3115" y="2892"/>
                    <a:pt x="3115" y="2778"/>
                  </a:cubicBezTo>
                  <a:cubicBezTo>
                    <a:pt x="3115" y="2391"/>
                    <a:pt x="3003" y="2094"/>
                    <a:pt x="2782" y="1888"/>
                  </a:cubicBezTo>
                  <a:cubicBezTo>
                    <a:pt x="2619" y="1746"/>
                    <a:pt x="2416" y="1656"/>
                    <a:pt x="2199" y="1634"/>
                  </a:cubicBezTo>
                  <a:lnTo>
                    <a:pt x="2199" y="1572"/>
                  </a:lnTo>
                  <a:cubicBezTo>
                    <a:pt x="2199" y="1029"/>
                    <a:pt x="2543" y="562"/>
                    <a:pt x="3036" y="435"/>
                  </a:cubicBezTo>
                  <a:lnTo>
                    <a:pt x="3043" y="435"/>
                  </a:lnTo>
                  <a:cubicBezTo>
                    <a:pt x="3097" y="421"/>
                    <a:pt x="3155" y="414"/>
                    <a:pt x="3213" y="410"/>
                  </a:cubicBezTo>
                  <a:cubicBezTo>
                    <a:pt x="3220" y="406"/>
                    <a:pt x="3228" y="406"/>
                    <a:pt x="3239" y="406"/>
                  </a:cubicBezTo>
                  <a:lnTo>
                    <a:pt x="3568" y="406"/>
                  </a:lnTo>
                  <a:cubicBezTo>
                    <a:pt x="4220" y="406"/>
                    <a:pt x="4745" y="931"/>
                    <a:pt x="4745" y="1583"/>
                  </a:cubicBezTo>
                  <a:lnTo>
                    <a:pt x="4745" y="5730"/>
                  </a:lnTo>
                  <a:cubicBezTo>
                    <a:pt x="4148" y="5759"/>
                    <a:pt x="3579" y="6009"/>
                    <a:pt x="3155" y="6436"/>
                  </a:cubicBezTo>
                  <a:cubicBezTo>
                    <a:pt x="3011" y="6581"/>
                    <a:pt x="3144" y="6781"/>
                    <a:pt x="3298" y="6781"/>
                  </a:cubicBezTo>
                  <a:cubicBezTo>
                    <a:pt x="3345" y="6781"/>
                    <a:pt x="3394" y="6763"/>
                    <a:pt x="3438" y="6719"/>
                  </a:cubicBezTo>
                  <a:lnTo>
                    <a:pt x="3441" y="6715"/>
                  </a:lnTo>
                  <a:cubicBezTo>
                    <a:pt x="3822" y="6339"/>
                    <a:pt x="4332" y="6129"/>
                    <a:pt x="4865" y="6129"/>
                  </a:cubicBezTo>
                  <a:lnTo>
                    <a:pt x="4872" y="6129"/>
                  </a:lnTo>
                  <a:cubicBezTo>
                    <a:pt x="5614" y="6849"/>
                    <a:pt x="5614" y="8044"/>
                    <a:pt x="4872" y="8765"/>
                  </a:cubicBezTo>
                  <a:cubicBezTo>
                    <a:pt x="4575" y="9044"/>
                    <a:pt x="4184" y="9200"/>
                    <a:pt x="3778" y="9200"/>
                  </a:cubicBezTo>
                  <a:cubicBezTo>
                    <a:pt x="2963" y="9200"/>
                    <a:pt x="2275" y="8566"/>
                    <a:pt x="2148" y="7719"/>
                  </a:cubicBezTo>
                  <a:cubicBezTo>
                    <a:pt x="2217" y="7584"/>
                    <a:pt x="2438" y="7204"/>
                    <a:pt x="2786" y="7070"/>
                  </a:cubicBezTo>
                  <a:cubicBezTo>
                    <a:pt x="2887" y="7034"/>
                    <a:pt x="2942" y="6929"/>
                    <a:pt x="2916" y="6828"/>
                  </a:cubicBezTo>
                  <a:cubicBezTo>
                    <a:pt x="2893" y="6739"/>
                    <a:pt x="2812" y="6680"/>
                    <a:pt x="2726" y="6680"/>
                  </a:cubicBezTo>
                  <a:cubicBezTo>
                    <a:pt x="2702" y="6680"/>
                    <a:pt x="2679" y="6684"/>
                    <a:pt x="2655" y="6694"/>
                  </a:cubicBezTo>
                  <a:cubicBezTo>
                    <a:pt x="2221" y="6853"/>
                    <a:pt x="1946" y="7255"/>
                    <a:pt x="1826" y="7469"/>
                  </a:cubicBezTo>
                  <a:cubicBezTo>
                    <a:pt x="1623" y="7436"/>
                    <a:pt x="1428" y="7364"/>
                    <a:pt x="1250" y="7255"/>
                  </a:cubicBezTo>
                  <a:cubicBezTo>
                    <a:pt x="1214" y="7231"/>
                    <a:pt x="1174" y="7220"/>
                    <a:pt x="1135" y="7220"/>
                  </a:cubicBezTo>
                  <a:cubicBezTo>
                    <a:pt x="1071" y="7220"/>
                    <a:pt x="1009" y="7250"/>
                    <a:pt x="971" y="7306"/>
                  </a:cubicBezTo>
                  <a:cubicBezTo>
                    <a:pt x="906" y="7400"/>
                    <a:pt x="931" y="7527"/>
                    <a:pt x="1029" y="7588"/>
                  </a:cubicBezTo>
                  <a:cubicBezTo>
                    <a:pt x="1254" y="7729"/>
                    <a:pt x="1504" y="7824"/>
                    <a:pt x="1768" y="7867"/>
                  </a:cubicBezTo>
                  <a:cubicBezTo>
                    <a:pt x="1956" y="8867"/>
                    <a:pt x="2797" y="9602"/>
                    <a:pt x="3778" y="9602"/>
                  </a:cubicBezTo>
                  <a:cubicBezTo>
                    <a:pt x="4285" y="9602"/>
                    <a:pt x="4774" y="9403"/>
                    <a:pt x="5144" y="9051"/>
                  </a:cubicBezTo>
                  <a:cubicBezTo>
                    <a:pt x="5165" y="9033"/>
                    <a:pt x="5183" y="9011"/>
                    <a:pt x="5205" y="8990"/>
                  </a:cubicBezTo>
                  <a:cubicBezTo>
                    <a:pt x="5227" y="9011"/>
                    <a:pt x="5245" y="9033"/>
                    <a:pt x="5267" y="9051"/>
                  </a:cubicBezTo>
                  <a:cubicBezTo>
                    <a:pt x="5310" y="9091"/>
                    <a:pt x="5354" y="9127"/>
                    <a:pt x="5397" y="9164"/>
                  </a:cubicBezTo>
                  <a:cubicBezTo>
                    <a:pt x="5745" y="9446"/>
                    <a:pt x="6183" y="9602"/>
                    <a:pt x="6632" y="9602"/>
                  </a:cubicBezTo>
                  <a:cubicBezTo>
                    <a:pt x="7617" y="9602"/>
                    <a:pt x="8454" y="8867"/>
                    <a:pt x="8646" y="7867"/>
                  </a:cubicBezTo>
                  <a:cubicBezTo>
                    <a:pt x="8921" y="7820"/>
                    <a:pt x="9185" y="7719"/>
                    <a:pt x="9417" y="7566"/>
                  </a:cubicBezTo>
                  <a:cubicBezTo>
                    <a:pt x="9504" y="7508"/>
                    <a:pt x="9537" y="7400"/>
                    <a:pt x="9493" y="7306"/>
                  </a:cubicBezTo>
                  <a:cubicBezTo>
                    <a:pt x="9457" y="7234"/>
                    <a:pt x="9386" y="7193"/>
                    <a:pt x="9313" y="7193"/>
                  </a:cubicBezTo>
                  <a:cubicBezTo>
                    <a:pt x="9276" y="7193"/>
                    <a:pt x="9238" y="7204"/>
                    <a:pt x="9204" y="7226"/>
                  </a:cubicBezTo>
                  <a:cubicBezTo>
                    <a:pt x="9015" y="7353"/>
                    <a:pt x="8805" y="7436"/>
                    <a:pt x="8584" y="7472"/>
                  </a:cubicBezTo>
                  <a:cubicBezTo>
                    <a:pt x="8465" y="7259"/>
                    <a:pt x="8189" y="6853"/>
                    <a:pt x="7755" y="6694"/>
                  </a:cubicBezTo>
                  <a:cubicBezTo>
                    <a:pt x="7732" y="6685"/>
                    <a:pt x="7709" y="6681"/>
                    <a:pt x="7687" y="6681"/>
                  </a:cubicBezTo>
                  <a:cubicBezTo>
                    <a:pt x="7599" y="6681"/>
                    <a:pt x="7516" y="6739"/>
                    <a:pt x="7490" y="6831"/>
                  </a:cubicBezTo>
                  <a:cubicBezTo>
                    <a:pt x="7469" y="6933"/>
                    <a:pt x="7523" y="7038"/>
                    <a:pt x="7624" y="7074"/>
                  </a:cubicBezTo>
                  <a:cubicBezTo>
                    <a:pt x="7972" y="7208"/>
                    <a:pt x="8193" y="7588"/>
                    <a:pt x="8262" y="7722"/>
                  </a:cubicBezTo>
                  <a:cubicBezTo>
                    <a:pt x="8135" y="8570"/>
                    <a:pt x="7447" y="9203"/>
                    <a:pt x="6632" y="9203"/>
                  </a:cubicBezTo>
                  <a:cubicBezTo>
                    <a:pt x="6274" y="9203"/>
                    <a:pt x="5926" y="9077"/>
                    <a:pt x="5643" y="8852"/>
                  </a:cubicBezTo>
                  <a:cubicBezTo>
                    <a:pt x="5611" y="8823"/>
                    <a:pt x="5575" y="8794"/>
                    <a:pt x="5542" y="8762"/>
                  </a:cubicBezTo>
                  <a:cubicBezTo>
                    <a:pt x="5509" y="8729"/>
                    <a:pt x="5484" y="8704"/>
                    <a:pt x="5459" y="8675"/>
                  </a:cubicBezTo>
                  <a:cubicBezTo>
                    <a:pt x="5698" y="8309"/>
                    <a:pt x="5828" y="7881"/>
                    <a:pt x="5824" y="7443"/>
                  </a:cubicBezTo>
                  <a:cubicBezTo>
                    <a:pt x="5824" y="7324"/>
                    <a:pt x="5817" y="7201"/>
                    <a:pt x="5799" y="7085"/>
                  </a:cubicBezTo>
                  <a:lnTo>
                    <a:pt x="5799" y="7085"/>
                  </a:lnTo>
                  <a:cubicBezTo>
                    <a:pt x="6820" y="7309"/>
                    <a:pt x="7183" y="7776"/>
                    <a:pt x="7302" y="8005"/>
                  </a:cubicBezTo>
                  <a:cubicBezTo>
                    <a:pt x="7336" y="8072"/>
                    <a:pt x="7404" y="8114"/>
                    <a:pt x="7476" y="8114"/>
                  </a:cubicBezTo>
                  <a:cubicBezTo>
                    <a:pt x="7489" y="8114"/>
                    <a:pt x="7503" y="8112"/>
                    <a:pt x="7516" y="8110"/>
                  </a:cubicBezTo>
                  <a:cubicBezTo>
                    <a:pt x="7650" y="8088"/>
                    <a:pt x="7722" y="7943"/>
                    <a:pt x="7661" y="7824"/>
                  </a:cubicBezTo>
                  <a:cubicBezTo>
                    <a:pt x="7494" y="7498"/>
                    <a:pt x="7045" y="6943"/>
                    <a:pt x="5857" y="6686"/>
                  </a:cubicBezTo>
                  <a:cubicBezTo>
                    <a:pt x="5843" y="6684"/>
                    <a:pt x="5830" y="6682"/>
                    <a:pt x="5816" y="6682"/>
                  </a:cubicBezTo>
                  <a:cubicBezTo>
                    <a:pt x="5777" y="6682"/>
                    <a:pt x="5740" y="6694"/>
                    <a:pt x="5705" y="6715"/>
                  </a:cubicBezTo>
                  <a:cubicBezTo>
                    <a:pt x="5647" y="6534"/>
                    <a:pt x="5564" y="6368"/>
                    <a:pt x="5459" y="6208"/>
                  </a:cubicBezTo>
                  <a:cubicBezTo>
                    <a:pt x="5484" y="6179"/>
                    <a:pt x="5513" y="6150"/>
                    <a:pt x="5542" y="6125"/>
                  </a:cubicBezTo>
                  <a:lnTo>
                    <a:pt x="5546" y="6125"/>
                  </a:lnTo>
                  <a:cubicBezTo>
                    <a:pt x="6082" y="6125"/>
                    <a:pt x="6592" y="6335"/>
                    <a:pt x="6973" y="6715"/>
                  </a:cubicBezTo>
                  <a:lnTo>
                    <a:pt x="6976" y="6715"/>
                  </a:lnTo>
                  <a:cubicBezTo>
                    <a:pt x="7020" y="6760"/>
                    <a:pt x="7069" y="6779"/>
                    <a:pt x="7116" y="6779"/>
                  </a:cubicBezTo>
                  <a:cubicBezTo>
                    <a:pt x="7271" y="6779"/>
                    <a:pt x="7403" y="6577"/>
                    <a:pt x="7259" y="6433"/>
                  </a:cubicBezTo>
                  <a:lnTo>
                    <a:pt x="7255" y="6433"/>
                  </a:lnTo>
                  <a:cubicBezTo>
                    <a:pt x="6831" y="6005"/>
                    <a:pt x="6266" y="5756"/>
                    <a:pt x="5665" y="5727"/>
                  </a:cubicBezTo>
                  <a:lnTo>
                    <a:pt x="5665" y="1576"/>
                  </a:lnTo>
                  <a:cubicBezTo>
                    <a:pt x="5665" y="928"/>
                    <a:pt x="6194" y="399"/>
                    <a:pt x="6842" y="399"/>
                  </a:cubicBezTo>
                  <a:lnTo>
                    <a:pt x="7175" y="399"/>
                  </a:lnTo>
                  <a:cubicBezTo>
                    <a:pt x="7183" y="403"/>
                    <a:pt x="7190" y="403"/>
                    <a:pt x="7201" y="403"/>
                  </a:cubicBezTo>
                  <a:cubicBezTo>
                    <a:pt x="7255" y="410"/>
                    <a:pt x="7313" y="417"/>
                    <a:pt x="7367" y="432"/>
                  </a:cubicBezTo>
                  <a:lnTo>
                    <a:pt x="7375" y="432"/>
                  </a:lnTo>
                  <a:cubicBezTo>
                    <a:pt x="7867" y="558"/>
                    <a:pt x="8211" y="1026"/>
                    <a:pt x="8211" y="1569"/>
                  </a:cubicBezTo>
                  <a:lnTo>
                    <a:pt x="8211" y="1630"/>
                  </a:lnTo>
                  <a:cubicBezTo>
                    <a:pt x="7997" y="1652"/>
                    <a:pt x="7795" y="1743"/>
                    <a:pt x="7632" y="1884"/>
                  </a:cubicBezTo>
                  <a:cubicBezTo>
                    <a:pt x="7411" y="2087"/>
                    <a:pt x="7298" y="2384"/>
                    <a:pt x="7295" y="2768"/>
                  </a:cubicBezTo>
                  <a:cubicBezTo>
                    <a:pt x="7295" y="2869"/>
                    <a:pt x="7367" y="2960"/>
                    <a:pt x="7469" y="2974"/>
                  </a:cubicBezTo>
                  <a:cubicBezTo>
                    <a:pt x="7477" y="2975"/>
                    <a:pt x="7486" y="2976"/>
                    <a:pt x="7494" y="2976"/>
                  </a:cubicBezTo>
                  <a:cubicBezTo>
                    <a:pt x="7603" y="2976"/>
                    <a:pt x="7697" y="2889"/>
                    <a:pt x="7697" y="2775"/>
                  </a:cubicBezTo>
                  <a:cubicBezTo>
                    <a:pt x="7697" y="2507"/>
                    <a:pt x="7766" y="2308"/>
                    <a:pt x="7900" y="2181"/>
                  </a:cubicBezTo>
                  <a:cubicBezTo>
                    <a:pt x="8070" y="2025"/>
                    <a:pt x="8305" y="2022"/>
                    <a:pt x="8363" y="2022"/>
                  </a:cubicBezTo>
                  <a:cubicBezTo>
                    <a:pt x="8867" y="2134"/>
                    <a:pt x="9232" y="2616"/>
                    <a:pt x="9232" y="3166"/>
                  </a:cubicBezTo>
                  <a:cubicBezTo>
                    <a:pt x="9232" y="3336"/>
                    <a:pt x="9196" y="3503"/>
                    <a:pt x="9131" y="3659"/>
                  </a:cubicBezTo>
                  <a:cubicBezTo>
                    <a:pt x="8921" y="3559"/>
                    <a:pt x="8549" y="3431"/>
                    <a:pt x="8019" y="3431"/>
                  </a:cubicBezTo>
                  <a:cubicBezTo>
                    <a:pt x="7973" y="3431"/>
                    <a:pt x="7926" y="3432"/>
                    <a:pt x="7878" y="3434"/>
                  </a:cubicBezTo>
                  <a:cubicBezTo>
                    <a:pt x="7777" y="3434"/>
                    <a:pt x="7690" y="3514"/>
                    <a:pt x="7679" y="3615"/>
                  </a:cubicBezTo>
                  <a:cubicBezTo>
                    <a:pt x="7672" y="3731"/>
                    <a:pt x="7760" y="3833"/>
                    <a:pt x="7877" y="3833"/>
                  </a:cubicBezTo>
                  <a:cubicBezTo>
                    <a:pt x="7881" y="3833"/>
                    <a:pt x="7885" y="3833"/>
                    <a:pt x="7889" y="3832"/>
                  </a:cubicBezTo>
                  <a:cubicBezTo>
                    <a:pt x="7931" y="3831"/>
                    <a:pt x="7973" y="3830"/>
                    <a:pt x="8013" y="3830"/>
                  </a:cubicBezTo>
                  <a:cubicBezTo>
                    <a:pt x="8711" y="3830"/>
                    <a:pt x="9078" y="4083"/>
                    <a:pt x="9091" y="4093"/>
                  </a:cubicBezTo>
                  <a:cubicBezTo>
                    <a:pt x="9098" y="4097"/>
                    <a:pt x="9106" y="4100"/>
                    <a:pt x="9109" y="4104"/>
                  </a:cubicBezTo>
                  <a:cubicBezTo>
                    <a:pt x="9663" y="4419"/>
                    <a:pt x="10008" y="5028"/>
                    <a:pt x="10008" y="5694"/>
                  </a:cubicBezTo>
                  <a:cubicBezTo>
                    <a:pt x="10008" y="6056"/>
                    <a:pt x="9906" y="6411"/>
                    <a:pt x="9707" y="6715"/>
                  </a:cubicBezTo>
                  <a:cubicBezTo>
                    <a:pt x="9649" y="6802"/>
                    <a:pt x="9663" y="6918"/>
                    <a:pt x="9747" y="6987"/>
                  </a:cubicBezTo>
                  <a:cubicBezTo>
                    <a:pt x="9783" y="7018"/>
                    <a:pt x="9828" y="7032"/>
                    <a:pt x="9872" y="7032"/>
                  </a:cubicBezTo>
                  <a:cubicBezTo>
                    <a:pt x="9937" y="7032"/>
                    <a:pt x="10001" y="7000"/>
                    <a:pt x="10040" y="6940"/>
                  </a:cubicBezTo>
                  <a:cubicBezTo>
                    <a:pt x="10283" y="6570"/>
                    <a:pt x="10410" y="6136"/>
                    <a:pt x="10410" y="5694"/>
                  </a:cubicBezTo>
                  <a:cubicBezTo>
                    <a:pt x="10413" y="4970"/>
                    <a:pt x="10062" y="4289"/>
                    <a:pt x="9475" y="3869"/>
                  </a:cubicBezTo>
                  <a:cubicBezTo>
                    <a:pt x="9577" y="3648"/>
                    <a:pt x="9631" y="3409"/>
                    <a:pt x="9631" y="3170"/>
                  </a:cubicBezTo>
                  <a:cubicBezTo>
                    <a:pt x="9631" y="2489"/>
                    <a:pt x="9211" y="1891"/>
                    <a:pt x="8610" y="1677"/>
                  </a:cubicBezTo>
                  <a:cubicBezTo>
                    <a:pt x="8610" y="1641"/>
                    <a:pt x="8610" y="1609"/>
                    <a:pt x="8613" y="1572"/>
                  </a:cubicBezTo>
                  <a:cubicBezTo>
                    <a:pt x="8613" y="841"/>
                    <a:pt x="8142" y="214"/>
                    <a:pt x="7465" y="44"/>
                  </a:cubicBezTo>
                  <a:lnTo>
                    <a:pt x="7461" y="44"/>
                  </a:lnTo>
                  <a:cubicBezTo>
                    <a:pt x="7400" y="30"/>
                    <a:pt x="7338" y="19"/>
                    <a:pt x="7273" y="11"/>
                  </a:cubicBezTo>
                  <a:cubicBezTo>
                    <a:pt x="7255" y="4"/>
                    <a:pt x="7233" y="1"/>
                    <a:pt x="7215" y="1"/>
                  </a:cubicBezTo>
                  <a:lnTo>
                    <a:pt x="6842" y="1"/>
                  </a:lnTo>
                  <a:cubicBezTo>
                    <a:pt x="5969" y="1"/>
                    <a:pt x="5263" y="707"/>
                    <a:pt x="5263" y="1580"/>
                  </a:cubicBezTo>
                  <a:lnTo>
                    <a:pt x="5263" y="5835"/>
                  </a:lnTo>
                  <a:cubicBezTo>
                    <a:pt x="5245" y="5853"/>
                    <a:pt x="5223" y="5875"/>
                    <a:pt x="5205" y="5893"/>
                  </a:cubicBezTo>
                  <a:cubicBezTo>
                    <a:pt x="5183" y="5875"/>
                    <a:pt x="5165" y="5853"/>
                    <a:pt x="5144" y="5835"/>
                  </a:cubicBezTo>
                  <a:lnTo>
                    <a:pt x="5144" y="1580"/>
                  </a:lnTo>
                  <a:cubicBezTo>
                    <a:pt x="5144" y="707"/>
                    <a:pt x="4437" y="1"/>
                    <a:pt x="35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84"/>
            <p:cNvSpPr/>
            <p:nvPr/>
          </p:nvSpPr>
          <p:spPr>
            <a:xfrm>
              <a:off x="1026048" y="3026205"/>
              <a:ext cx="47585" cy="22967"/>
            </a:xfrm>
            <a:custGeom>
              <a:avLst/>
              <a:gdLst/>
              <a:ahLst/>
              <a:cxnLst/>
              <a:rect l="l" t="t" r="r" b="b"/>
              <a:pathLst>
                <a:path w="1815" h="876" extrusionOk="0">
                  <a:moveTo>
                    <a:pt x="594" y="0"/>
                  </a:moveTo>
                  <a:cubicBezTo>
                    <a:pt x="540" y="0"/>
                    <a:pt x="486" y="4"/>
                    <a:pt x="431" y="10"/>
                  </a:cubicBezTo>
                  <a:lnTo>
                    <a:pt x="254" y="35"/>
                  </a:lnTo>
                  <a:cubicBezTo>
                    <a:pt x="1" y="67"/>
                    <a:pt x="36" y="432"/>
                    <a:pt x="271" y="432"/>
                  </a:cubicBezTo>
                  <a:cubicBezTo>
                    <a:pt x="282" y="432"/>
                    <a:pt x="293" y="432"/>
                    <a:pt x="305" y="430"/>
                  </a:cubicBezTo>
                  <a:lnTo>
                    <a:pt x="482" y="408"/>
                  </a:lnTo>
                  <a:cubicBezTo>
                    <a:pt x="522" y="403"/>
                    <a:pt x="561" y="401"/>
                    <a:pt x="601" y="401"/>
                  </a:cubicBezTo>
                  <a:cubicBezTo>
                    <a:pt x="904" y="401"/>
                    <a:pt x="1194" y="546"/>
                    <a:pt x="1377" y="792"/>
                  </a:cubicBezTo>
                  <a:cubicBezTo>
                    <a:pt x="1421" y="851"/>
                    <a:pt x="1477" y="876"/>
                    <a:pt x="1532" y="876"/>
                  </a:cubicBezTo>
                  <a:cubicBezTo>
                    <a:pt x="1677" y="876"/>
                    <a:pt x="1814" y="708"/>
                    <a:pt x="1699" y="553"/>
                  </a:cubicBezTo>
                  <a:cubicBezTo>
                    <a:pt x="1438" y="202"/>
                    <a:pt x="1026"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84"/>
            <p:cNvSpPr/>
            <p:nvPr/>
          </p:nvSpPr>
          <p:spPr>
            <a:xfrm>
              <a:off x="1091330" y="3122554"/>
              <a:ext cx="30648" cy="38094"/>
            </a:xfrm>
            <a:custGeom>
              <a:avLst/>
              <a:gdLst/>
              <a:ahLst/>
              <a:cxnLst/>
              <a:rect l="l" t="t" r="r" b="b"/>
              <a:pathLst>
                <a:path w="1169" h="1453" extrusionOk="0">
                  <a:moveTo>
                    <a:pt x="286" y="0"/>
                  </a:moveTo>
                  <a:cubicBezTo>
                    <a:pt x="80" y="0"/>
                    <a:pt x="1" y="319"/>
                    <a:pt x="234" y="391"/>
                  </a:cubicBezTo>
                  <a:cubicBezTo>
                    <a:pt x="716" y="543"/>
                    <a:pt x="763" y="1253"/>
                    <a:pt x="763" y="1261"/>
                  </a:cubicBezTo>
                  <a:cubicBezTo>
                    <a:pt x="766" y="1369"/>
                    <a:pt x="857" y="1452"/>
                    <a:pt x="962" y="1452"/>
                  </a:cubicBezTo>
                  <a:lnTo>
                    <a:pt x="973" y="1452"/>
                  </a:lnTo>
                  <a:cubicBezTo>
                    <a:pt x="1085" y="1445"/>
                    <a:pt x="1168" y="1351"/>
                    <a:pt x="1161" y="1239"/>
                  </a:cubicBezTo>
                  <a:cubicBezTo>
                    <a:pt x="1161" y="1199"/>
                    <a:pt x="1099" y="243"/>
                    <a:pt x="353" y="11"/>
                  </a:cubicBezTo>
                  <a:cubicBezTo>
                    <a:pt x="330" y="4"/>
                    <a:pt x="307"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84"/>
            <p:cNvSpPr/>
            <p:nvPr/>
          </p:nvSpPr>
          <p:spPr>
            <a:xfrm>
              <a:off x="1028146" y="3099718"/>
              <a:ext cx="26794" cy="50102"/>
            </a:xfrm>
            <a:custGeom>
              <a:avLst/>
              <a:gdLst/>
              <a:ahLst/>
              <a:cxnLst/>
              <a:rect l="l" t="t" r="r" b="b"/>
              <a:pathLst>
                <a:path w="1022" h="1911" extrusionOk="0">
                  <a:moveTo>
                    <a:pt x="813" y="0"/>
                  </a:moveTo>
                  <a:cubicBezTo>
                    <a:pt x="777" y="0"/>
                    <a:pt x="740" y="10"/>
                    <a:pt x="706" y="31"/>
                  </a:cubicBezTo>
                  <a:cubicBezTo>
                    <a:pt x="424" y="208"/>
                    <a:pt x="0" y="650"/>
                    <a:pt x="0" y="1711"/>
                  </a:cubicBezTo>
                  <a:cubicBezTo>
                    <a:pt x="0" y="1821"/>
                    <a:pt x="91" y="1911"/>
                    <a:pt x="200" y="1911"/>
                  </a:cubicBezTo>
                  <a:cubicBezTo>
                    <a:pt x="202" y="1911"/>
                    <a:pt x="204" y="1911"/>
                    <a:pt x="206" y="1911"/>
                  </a:cubicBezTo>
                  <a:cubicBezTo>
                    <a:pt x="315" y="1903"/>
                    <a:pt x="402" y="1813"/>
                    <a:pt x="398" y="1704"/>
                  </a:cubicBezTo>
                  <a:cubicBezTo>
                    <a:pt x="398" y="831"/>
                    <a:pt x="735" y="491"/>
                    <a:pt x="920" y="371"/>
                  </a:cubicBezTo>
                  <a:cubicBezTo>
                    <a:pt x="989" y="324"/>
                    <a:pt x="1021" y="241"/>
                    <a:pt x="1003" y="161"/>
                  </a:cubicBezTo>
                  <a:lnTo>
                    <a:pt x="1003" y="150"/>
                  </a:lnTo>
                  <a:cubicBezTo>
                    <a:pt x="983" y="58"/>
                    <a:pt x="900"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84"/>
            <p:cNvSpPr/>
            <p:nvPr/>
          </p:nvSpPr>
          <p:spPr>
            <a:xfrm>
              <a:off x="925871" y="3026205"/>
              <a:ext cx="47611" cy="22967"/>
            </a:xfrm>
            <a:custGeom>
              <a:avLst/>
              <a:gdLst/>
              <a:ahLst/>
              <a:cxnLst/>
              <a:rect l="l" t="t" r="r" b="b"/>
              <a:pathLst>
                <a:path w="1816" h="876" extrusionOk="0">
                  <a:moveTo>
                    <a:pt x="1221" y="0"/>
                  </a:moveTo>
                  <a:cubicBezTo>
                    <a:pt x="789" y="0"/>
                    <a:pt x="377" y="202"/>
                    <a:pt x="116" y="553"/>
                  </a:cubicBezTo>
                  <a:cubicBezTo>
                    <a:pt x="1" y="708"/>
                    <a:pt x="138" y="876"/>
                    <a:pt x="283" y="876"/>
                  </a:cubicBezTo>
                  <a:cubicBezTo>
                    <a:pt x="338" y="876"/>
                    <a:pt x="395" y="851"/>
                    <a:pt x="439" y="792"/>
                  </a:cubicBezTo>
                  <a:cubicBezTo>
                    <a:pt x="621" y="546"/>
                    <a:pt x="912" y="401"/>
                    <a:pt x="1214" y="401"/>
                  </a:cubicBezTo>
                  <a:cubicBezTo>
                    <a:pt x="1254" y="401"/>
                    <a:pt x="1294" y="403"/>
                    <a:pt x="1333" y="408"/>
                  </a:cubicBezTo>
                  <a:lnTo>
                    <a:pt x="1511" y="430"/>
                  </a:lnTo>
                  <a:cubicBezTo>
                    <a:pt x="1521" y="431"/>
                    <a:pt x="1531" y="432"/>
                    <a:pt x="1541" y="432"/>
                  </a:cubicBezTo>
                  <a:cubicBezTo>
                    <a:pt x="1779" y="432"/>
                    <a:pt x="1815" y="67"/>
                    <a:pt x="1561" y="35"/>
                  </a:cubicBezTo>
                  <a:lnTo>
                    <a:pt x="1384" y="10"/>
                  </a:lnTo>
                  <a:cubicBezTo>
                    <a:pt x="1329" y="4"/>
                    <a:pt x="1275" y="0"/>
                    <a:pt x="1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84"/>
            <p:cNvSpPr/>
            <p:nvPr/>
          </p:nvSpPr>
          <p:spPr>
            <a:xfrm>
              <a:off x="932426" y="3182592"/>
              <a:ext cx="58806" cy="42603"/>
            </a:xfrm>
            <a:custGeom>
              <a:avLst/>
              <a:gdLst/>
              <a:ahLst/>
              <a:cxnLst/>
              <a:rect l="l" t="t" r="r" b="b"/>
              <a:pathLst>
                <a:path w="2243" h="1625" extrusionOk="0">
                  <a:moveTo>
                    <a:pt x="1967" y="0"/>
                  </a:moveTo>
                  <a:cubicBezTo>
                    <a:pt x="1951" y="0"/>
                    <a:pt x="1934" y="2"/>
                    <a:pt x="1916" y="6"/>
                  </a:cubicBezTo>
                  <a:cubicBezTo>
                    <a:pt x="221" y="376"/>
                    <a:pt x="29" y="1346"/>
                    <a:pt x="22" y="1390"/>
                  </a:cubicBezTo>
                  <a:cubicBezTo>
                    <a:pt x="0" y="1498"/>
                    <a:pt x="73" y="1600"/>
                    <a:pt x="181" y="1622"/>
                  </a:cubicBezTo>
                  <a:cubicBezTo>
                    <a:pt x="193" y="1623"/>
                    <a:pt x="204" y="1624"/>
                    <a:pt x="215" y="1624"/>
                  </a:cubicBezTo>
                  <a:cubicBezTo>
                    <a:pt x="311" y="1624"/>
                    <a:pt x="397" y="1556"/>
                    <a:pt x="413" y="1459"/>
                  </a:cubicBezTo>
                  <a:cubicBezTo>
                    <a:pt x="413" y="1451"/>
                    <a:pt x="587" y="705"/>
                    <a:pt x="2000" y="397"/>
                  </a:cubicBezTo>
                  <a:cubicBezTo>
                    <a:pt x="2242" y="343"/>
                    <a:pt x="2184" y="0"/>
                    <a:pt x="1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0" name="Google Shape;17070;p84"/>
            <p:cNvSpPr/>
            <p:nvPr/>
          </p:nvSpPr>
          <p:spPr>
            <a:xfrm>
              <a:off x="877526" y="3122659"/>
              <a:ext cx="30150" cy="37989"/>
            </a:xfrm>
            <a:custGeom>
              <a:avLst/>
              <a:gdLst/>
              <a:ahLst/>
              <a:cxnLst/>
              <a:rect l="l" t="t" r="r" b="b"/>
              <a:pathLst>
                <a:path w="1150" h="1449" extrusionOk="0">
                  <a:moveTo>
                    <a:pt x="869" y="1"/>
                  </a:moveTo>
                  <a:cubicBezTo>
                    <a:pt x="852" y="1"/>
                    <a:pt x="834" y="3"/>
                    <a:pt x="816" y="7"/>
                  </a:cubicBezTo>
                  <a:cubicBezTo>
                    <a:pt x="70" y="242"/>
                    <a:pt x="8" y="1199"/>
                    <a:pt x="8" y="1238"/>
                  </a:cubicBezTo>
                  <a:cubicBezTo>
                    <a:pt x="1" y="1347"/>
                    <a:pt x="84" y="1441"/>
                    <a:pt x="197" y="1448"/>
                  </a:cubicBezTo>
                  <a:lnTo>
                    <a:pt x="207" y="1448"/>
                  </a:lnTo>
                  <a:cubicBezTo>
                    <a:pt x="312" y="1448"/>
                    <a:pt x="399" y="1365"/>
                    <a:pt x="407" y="1257"/>
                  </a:cubicBezTo>
                  <a:cubicBezTo>
                    <a:pt x="410" y="1249"/>
                    <a:pt x="450" y="539"/>
                    <a:pt x="935" y="387"/>
                  </a:cubicBezTo>
                  <a:cubicBezTo>
                    <a:pt x="1150" y="304"/>
                    <a:pt x="107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1" name="Google Shape;17071;p84"/>
            <p:cNvSpPr/>
            <p:nvPr/>
          </p:nvSpPr>
          <p:spPr>
            <a:xfrm>
              <a:off x="944486" y="3099666"/>
              <a:ext cx="26978" cy="50154"/>
            </a:xfrm>
            <a:custGeom>
              <a:avLst/>
              <a:gdLst/>
              <a:ahLst/>
              <a:cxnLst/>
              <a:rect l="l" t="t" r="r" b="b"/>
              <a:pathLst>
                <a:path w="1029" h="1913" extrusionOk="0">
                  <a:moveTo>
                    <a:pt x="213" y="1"/>
                  </a:moveTo>
                  <a:cubicBezTo>
                    <a:pt x="125" y="1"/>
                    <a:pt x="43" y="59"/>
                    <a:pt x="22" y="152"/>
                  </a:cubicBezTo>
                  <a:lnTo>
                    <a:pt x="22" y="156"/>
                  </a:lnTo>
                  <a:cubicBezTo>
                    <a:pt x="0" y="239"/>
                    <a:pt x="37" y="323"/>
                    <a:pt x="105" y="370"/>
                  </a:cubicBezTo>
                  <a:cubicBezTo>
                    <a:pt x="294" y="486"/>
                    <a:pt x="623" y="819"/>
                    <a:pt x="627" y="1706"/>
                  </a:cubicBezTo>
                  <a:cubicBezTo>
                    <a:pt x="623" y="1815"/>
                    <a:pt x="710" y="1905"/>
                    <a:pt x="819" y="1913"/>
                  </a:cubicBezTo>
                  <a:cubicBezTo>
                    <a:pt x="821" y="1913"/>
                    <a:pt x="823" y="1913"/>
                    <a:pt x="826" y="1913"/>
                  </a:cubicBezTo>
                  <a:cubicBezTo>
                    <a:pt x="938" y="1913"/>
                    <a:pt x="1029" y="1823"/>
                    <a:pt x="1029" y="1713"/>
                  </a:cubicBezTo>
                  <a:cubicBezTo>
                    <a:pt x="1029" y="645"/>
                    <a:pt x="598" y="203"/>
                    <a:pt x="315" y="29"/>
                  </a:cubicBezTo>
                  <a:cubicBezTo>
                    <a:pt x="283" y="10"/>
                    <a:pt x="247"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2" name="Google Shape;17072;p84"/>
          <p:cNvGrpSpPr/>
          <p:nvPr/>
        </p:nvGrpSpPr>
        <p:grpSpPr>
          <a:xfrm>
            <a:off x="3087268" y="2269964"/>
            <a:ext cx="358367" cy="297097"/>
            <a:chOff x="3087268" y="2469214"/>
            <a:chExt cx="358367" cy="297097"/>
          </a:xfrm>
        </p:grpSpPr>
        <p:sp>
          <p:nvSpPr>
            <p:cNvPr id="17073" name="Google Shape;17073;p84"/>
            <p:cNvSpPr/>
            <p:nvPr/>
          </p:nvSpPr>
          <p:spPr>
            <a:xfrm>
              <a:off x="3092590" y="2741587"/>
              <a:ext cx="324179" cy="19506"/>
            </a:xfrm>
            <a:custGeom>
              <a:avLst/>
              <a:gdLst/>
              <a:ahLst/>
              <a:cxnLst/>
              <a:rect l="l" t="t" r="r" b="b"/>
              <a:pathLst>
                <a:path w="12365" h="744" extrusionOk="0">
                  <a:moveTo>
                    <a:pt x="0" y="1"/>
                  </a:moveTo>
                  <a:lnTo>
                    <a:pt x="0" y="743"/>
                  </a:lnTo>
                  <a:lnTo>
                    <a:pt x="12365" y="743"/>
                  </a:lnTo>
                  <a:lnTo>
                    <a:pt x="12365"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84"/>
            <p:cNvSpPr/>
            <p:nvPr/>
          </p:nvSpPr>
          <p:spPr>
            <a:xfrm>
              <a:off x="3092590" y="2715291"/>
              <a:ext cx="324179" cy="26322"/>
            </a:xfrm>
            <a:custGeom>
              <a:avLst/>
              <a:gdLst/>
              <a:ahLst/>
              <a:cxnLst/>
              <a:rect l="l" t="t" r="r" b="b"/>
              <a:pathLst>
                <a:path w="12365" h="1004" extrusionOk="0">
                  <a:moveTo>
                    <a:pt x="747" y="1"/>
                  </a:moveTo>
                  <a:lnTo>
                    <a:pt x="0" y="1004"/>
                  </a:lnTo>
                  <a:lnTo>
                    <a:pt x="12365" y="1004"/>
                  </a:lnTo>
                  <a:lnTo>
                    <a:pt x="116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84"/>
            <p:cNvSpPr/>
            <p:nvPr/>
          </p:nvSpPr>
          <p:spPr>
            <a:xfrm>
              <a:off x="3112149" y="2531847"/>
              <a:ext cx="284984" cy="183470"/>
            </a:xfrm>
            <a:custGeom>
              <a:avLst/>
              <a:gdLst/>
              <a:ahLst/>
              <a:cxnLst/>
              <a:rect l="l" t="t" r="r" b="b"/>
              <a:pathLst>
                <a:path w="10870" h="6998" extrusionOk="0">
                  <a:moveTo>
                    <a:pt x="1" y="0"/>
                  </a:moveTo>
                  <a:lnTo>
                    <a:pt x="1" y="6998"/>
                  </a:lnTo>
                  <a:lnTo>
                    <a:pt x="10869" y="6998"/>
                  </a:lnTo>
                  <a:lnTo>
                    <a:pt x="1086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84"/>
            <p:cNvSpPr/>
            <p:nvPr/>
          </p:nvSpPr>
          <p:spPr>
            <a:xfrm>
              <a:off x="3304795" y="2531847"/>
              <a:ext cx="92338" cy="77735"/>
            </a:xfrm>
            <a:custGeom>
              <a:avLst/>
              <a:gdLst/>
              <a:ahLst/>
              <a:cxnLst/>
              <a:rect l="l" t="t" r="r" b="b"/>
              <a:pathLst>
                <a:path w="3522" h="2965" extrusionOk="0">
                  <a:moveTo>
                    <a:pt x="5" y="0"/>
                  </a:moveTo>
                  <a:cubicBezTo>
                    <a:pt x="1" y="48"/>
                    <a:pt x="1" y="91"/>
                    <a:pt x="1" y="138"/>
                  </a:cubicBezTo>
                  <a:cubicBezTo>
                    <a:pt x="1" y="1735"/>
                    <a:pt x="1309" y="2964"/>
                    <a:pt x="2822" y="2964"/>
                  </a:cubicBezTo>
                  <a:cubicBezTo>
                    <a:pt x="3051" y="2964"/>
                    <a:pt x="3286" y="2936"/>
                    <a:pt x="3521" y="2876"/>
                  </a:cubicBezTo>
                  <a:lnTo>
                    <a:pt x="3521"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84"/>
            <p:cNvSpPr/>
            <p:nvPr/>
          </p:nvSpPr>
          <p:spPr>
            <a:xfrm>
              <a:off x="3112149" y="2701239"/>
              <a:ext cx="284984" cy="14079"/>
            </a:xfrm>
            <a:custGeom>
              <a:avLst/>
              <a:gdLst/>
              <a:ahLst/>
              <a:cxnLst/>
              <a:rect l="l" t="t" r="r" b="b"/>
              <a:pathLst>
                <a:path w="10870" h="537" extrusionOk="0">
                  <a:moveTo>
                    <a:pt x="1" y="1"/>
                  </a:moveTo>
                  <a:lnTo>
                    <a:pt x="1" y="537"/>
                  </a:lnTo>
                  <a:lnTo>
                    <a:pt x="10869" y="537"/>
                  </a:lnTo>
                  <a:lnTo>
                    <a:pt x="10869"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84"/>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84"/>
            <p:cNvSpPr/>
            <p:nvPr/>
          </p:nvSpPr>
          <p:spPr>
            <a:xfrm>
              <a:off x="3306420" y="2550934"/>
              <a:ext cx="72465" cy="58622"/>
            </a:xfrm>
            <a:custGeom>
              <a:avLst/>
              <a:gdLst/>
              <a:ahLst/>
              <a:cxnLst/>
              <a:rect l="l" t="t" r="r" b="b"/>
              <a:pathLst>
                <a:path w="2764" h="2236" extrusionOk="0">
                  <a:moveTo>
                    <a:pt x="1" y="0"/>
                  </a:moveTo>
                  <a:cubicBezTo>
                    <a:pt x="279" y="1304"/>
                    <a:pt x="1431" y="2235"/>
                    <a:pt x="2764" y="2235"/>
                  </a:cubicBezTo>
                  <a:lnTo>
                    <a:pt x="276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84"/>
            <p:cNvSpPr/>
            <p:nvPr/>
          </p:nvSpPr>
          <p:spPr>
            <a:xfrm>
              <a:off x="3282693" y="2592148"/>
              <a:ext cx="70289" cy="70289"/>
            </a:xfrm>
            <a:custGeom>
              <a:avLst/>
              <a:gdLst/>
              <a:ahLst/>
              <a:cxnLst/>
              <a:rect l="l" t="t" r="r" b="b"/>
              <a:pathLst>
                <a:path w="2681" h="2681" extrusionOk="0">
                  <a:moveTo>
                    <a:pt x="0" y="0"/>
                  </a:moveTo>
                  <a:lnTo>
                    <a:pt x="0" y="2680"/>
                  </a:lnTo>
                  <a:lnTo>
                    <a:pt x="2680" y="2680"/>
                  </a:lnTo>
                  <a:lnTo>
                    <a:pt x="268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84"/>
            <p:cNvSpPr/>
            <p:nvPr/>
          </p:nvSpPr>
          <p:spPr>
            <a:xfrm>
              <a:off x="3331196" y="2592148"/>
              <a:ext cx="21787" cy="12742"/>
            </a:xfrm>
            <a:custGeom>
              <a:avLst/>
              <a:gdLst/>
              <a:ahLst/>
              <a:cxnLst/>
              <a:rect l="l" t="t" r="r" b="b"/>
              <a:pathLst>
                <a:path w="831" h="486" extrusionOk="0">
                  <a:moveTo>
                    <a:pt x="1" y="0"/>
                  </a:moveTo>
                  <a:cubicBezTo>
                    <a:pt x="247" y="210"/>
                    <a:pt x="526" y="373"/>
                    <a:pt x="830" y="486"/>
                  </a:cubicBezTo>
                  <a:lnTo>
                    <a:pt x="83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84"/>
            <p:cNvSpPr/>
            <p:nvPr/>
          </p:nvSpPr>
          <p:spPr>
            <a:xfrm>
              <a:off x="3130370" y="2550934"/>
              <a:ext cx="248516" cy="136095"/>
            </a:xfrm>
            <a:custGeom>
              <a:avLst/>
              <a:gdLst/>
              <a:ahLst/>
              <a:cxnLst/>
              <a:rect l="l" t="t" r="r" b="b"/>
              <a:pathLst>
                <a:path w="9479" h="5191" extrusionOk="0">
                  <a:moveTo>
                    <a:pt x="1" y="0"/>
                  </a:moveTo>
                  <a:lnTo>
                    <a:pt x="1" y="5190"/>
                  </a:lnTo>
                  <a:lnTo>
                    <a:pt x="9479" y="5190"/>
                  </a:lnTo>
                  <a:lnTo>
                    <a:pt x="9479" y="4596"/>
                  </a:lnTo>
                  <a:lnTo>
                    <a:pt x="635" y="4596"/>
                  </a:lnTo>
                  <a:lnTo>
                    <a:pt x="63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84"/>
            <p:cNvSpPr/>
            <p:nvPr/>
          </p:nvSpPr>
          <p:spPr>
            <a:xfrm>
              <a:off x="3130370" y="2550934"/>
              <a:ext cx="248516" cy="19768"/>
            </a:xfrm>
            <a:custGeom>
              <a:avLst/>
              <a:gdLst/>
              <a:ahLst/>
              <a:cxnLst/>
              <a:rect l="l" t="t" r="r" b="b"/>
              <a:pathLst>
                <a:path w="9479" h="754" extrusionOk="0">
                  <a:moveTo>
                    <a:pt x="1" y="0"/>
                  </a:moveTo>
                  <a:lnTo>
                    <a:pt x="1" y="754"/>
                  </a:lnTo>
                  <a:lnTo>
                    <a:pt x="9479" y="754"/>
                  </a:lnTo>
                  <a:lnTo>
                    <a:pt x="94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84"/>
            <p:cNvSpPr/>
            <p:nvPr/>
          </p:nvSpPr>
          <p:spPr>
            <a:xfrm>
              <a:off x="3306420" y="2550934"/>
              <a:ext cx="72465" cy="19768"/>
            </a:xfrm>
            <a:custGeom>
              <a:avLst/>
              <a:gdLst/>
              <a:ahLst/>
              <a:cxnLst/>
              <a:rect l="l" t="t" r="r" b="b"/>
              <a:pathLst>
                <a:path w="2764" h="754" extrusionOk="0">
                  <a:moveTo>
                    <a:pt x="1" y="0"/>
                  </a:moveTo>
                  <a:cubicBezTo>
                    <a:pt x="55" y="265"/>
                    <a:pt x="149" y="518"/>
                    <a:pt x="279" y="754"/>
                  </a:cubicBezTo>
                  <a:lnTo>
                    <a:pt x="2764" y="754"/>
                  </a:lnTo>
                  <a:lnTo>
                    <a:pt x="276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84"/>
            <p:cNvSpPr/>
            <p:nvPr/>
          </p:nvSpPr>
          <p:spPr>
            <a:xfrm>
              <a:off x="3317432" y="2473933"/>
              <a:ext cx="122986" cy="122986"/>
            </a:xfrm>
            <a:custGeom>
              <a:avLst/>
              <a:gdLst/>
              <a:ahLst/>
              <a:cxnLst/>
              <a:rect l="l" t="t" r="r" b="b"/>
              <a:pathLst>
                <a:path w="4691" h="4691" extrusionOk="0">
                  <a:moveTo>
                    <a:pt x="2344" y="0"/>
                  </a:moveTo>
                  <a:cubicBezTo>
                    <a:pt x="1051" y="0"/>
                    <a:pt x="1" y="1051"/>
                    <a:pt x="1" y="2347"/>
                  </a:cubicBezTo>
                  <a:cubicBezTo>
                    <a:pt x="1" y="3640"/>
                    <a:pt x="1051" y="4690"/>
                    <a:pt x="2344" y="4690"/>
                  </a:cubicBezTo>
                  <a:cubicBezTo>
                    <a:pt x="3640" y="4690"/>
                    <a:pt x="4691" y="3640"/>
                    <a:pt x="4691" y="2347"/>
                  </a:cubicBezTo>
                  <a:cubicBezTo>
                    <a:pt x="4691" y="1051"/>
                    <a:pt x="3640" y="0"/>
                    <a:pt x="234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84"/>
            <p:cNvSpPr/>
            <p:nvPr/>
          </p:nvSpPr>
          <p:spPr>
            <a:xfrm>
              <a:off x="3343256" y="2499469"/>
              <a:ext cx="71338" cy="71049"/>
            </a:xfrm>
            <a:custGeom>
              <a:avLst/>
              <a:gdLst/>
              <a:ahLst/>
              <a:cxnLst/>
              <a:rect l="l" t="t" r="r" b="b"/>
              <a:pathLst>
                <a:path w="2721" h="2710" extrusionOk="0">
                  <a:moveTo>
                    <a:pt x="1359" y="0"/>
                  </a:moveTo>
                  <a:cubicBezTo>
                    <a:pt x="606" y="0"/>
                    <a:pt x="1" y="620"/>
                    <a:pt x="15" y="1373"/>
                  </a:cubicBezTo>
                  <a:lnTo>
                    <a:pt x="15" y="1398"/>
                  </a:lnTo>
                  <a:cubicBezTo>
                    <a:pt x="33" y="2129"/>
                    <a:pt x="631" y="2710"/>
                    <a:pt x="1360" y="2710"/>
                  </a:cubicBezTo>
                  <a:cubicBezTo>
                    <a:pt x="1364" y="2710"/>
                    <a:pt x="1369" y="2710"/>
                    <a:pt x="1373" y="2710"/>
                  </a:cubicBezTo>
                  <a:cubicBezTo>
                    <a:pt x="2109" y="2702"/>
                    <a:pt x="2703" y="2108"/>
                    <a:pt x="2706" y="1373"/>
                  </a:cubicBezTo>
                  <a:cubicBezTo>
                    <a:pt x="2721" y="620"/>
                    <a:pt x="2112" y="0"/>
                    <a:pt x="135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84"/>
            <p:cNvSpPr/>
            <p:nvPr/>
          </p:nvSpPr>
          <p:spPr>
            <a:xfrm>
              <a:off x="3372043" y="2501278"/>
              <a:ext cx="42184" cy="69503"/>
            </a:xfrm>
            <a:custGeom>
              <a:avLst/>
              <a:gdLst/>
              <a:ahLst/>
              <a:cxnLst/>
              <a:rect l="l" t="t" r="r" b="b"/>
              <a:pathLst>
                <a:path w="1609" h="2651" extrusionOk="0">
                  <a:moveTo>
                    <a:pt x="601" y="0"/>
                  </a:moveTo>
                  <a:cubicBezTo>
                    <a:pt x="344" y="203"/>
                    <a:pt x="109" y="464"/>
                    <a:pt x="261" y="678"/>
                  </a:cubicBezTo>
                  <a:cubicBezTo>
                    <a:pt x="554" y="1083"/>
                    <a:pt x="1127" y="779"/>
                    <a:pt x="1145" y="1322"/>
                  </a:cubicBezTo>
                  <a:cubicBezTo>
                    <a:pt x="1159" y="1829"/>
                    <a:pt x="0" y="1985"/>
                    <a:pt x="4" y="2626"/>
                  </a:cubicBezTo>
                  <a:cubicBezTo>
                    <a:pt x="90" y="2643"/>
                    <a:pt x="176" y="2651"/>
                    <a:pt x="261" y="2651"/>
                  </a:cubicBezTo>
                  <a:cubicBezTo>
                    <a:pt x="989" y="2651"/>
                    <a:pt x="1608" y="2060"/>
                    <a:pt x="1608" y="1304"/>
                  </a:cubicBezTo>
                  <a:cubicBezTo>
                    <a:pt x="1608" y="688"/>
                    <a:pt x="1195" y="156"/>
                    <a:pt x="6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84"/>
            <p:cNvSpPr/>
            <p:nvPr/>
          </p:nvSpPr>
          <p:spPr>
            <a:xfrm>
              <a:off x="3343649" y="2525005"/>
              <a:ext cx="29259" cy="31828"/>
            </a:xfrm>
            <a:custGeom>
              <a:avLst/>
              <a:gdLst/>
              <a:ahLst/>
              <a:cxnLst/>
              <a:rect l="l" t="t" r="r" b="b"/>
              <a:pathLst>
                <a:path w="1116" h="1214" extrusionOk="0">
                  <a:moveTo>
                    <a:pt x="58" y="1"/>
                  </a:moveTo>
                  <a:cubicBezTo>
                    <a:pt x="18" y="127"/>
                    <a:pt x="0" y="261"/>
                    <a:pt x="0" y="399"/>
                  </a:cubicBezTo>
                  <a:lnTo>
                    <a:pt x="0" y="424"/>
                  </a:lnTo>
                  <a:cubicBezTo>
                    <a:pt x="4" y="711"/>
                    <a:pt x="102" y="986"/>
                    <a:pt x="276" y="1214"/>
                  </a:cubicBezTo>
                  <a:cubicBezTo>
                    <a:pt x="1116" y="834"/>
                    <a:pt x="967" y="453"/>
                    <a:pt x="384" y="222"/>
                  </a:cubicBezTo>
                  <a:cubicBezTo>
                    <a:pt x="261" y="171"/>
                    <a:pt x="149" y="99"/>
                    <a:pt x="58"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84"/>
            <p:cNvSpPr/>
            <p:nvPr/>
          </p:nvSpPr>
          <p:spPr>
            <a:xfrm>
              <a:off x="3157243" y="2592148"/>
              <a:ext cx="26349" cy="26427"/>
            </a:xfrm>
            <a:custGeom>
              <a:avLst/>
              <a:gdLst/>
              <a:ahLst/>
              <a:cxnLst/>
              <a:rect l="l" t="t" r="r" b="b"/>
              <a:pathLst>
                <a:path w="1005" h="1008" extrusionOk="0">
                  <a:moveTo>
                    <a:pt x="1" y="0"/>
                  </a:moveTo>
                  <a:lnTo>
                    <a:pt x="1" y="1007"/>
                  </a:lnTo>
                  <a:lnTo>
                    <a:pt x="1004" y="1007"/>
                  </a:lnTo>
                  <a:lnTo>
                    <a:pt x="100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0" name="Google Shape;17090;p84"/>
            <p:cNvSpPr/>
            <p:nvPr/>
          </p:nvSpPr>
          <p:spPr>
            <a:xfrm>
              <a:off x="3157243" y="2636114"/>
              <a:ext cx="26349" cy="26322"/>
            </a:xfrm>
            <a:custGeom>
              <a:avLst/>
              <a:gdLst/>
              <a:ahLst/>
              <a:cxnLst/>
              <a:rect l="l" t="t" r="r" b="b"/>
              <a:pathLst>
                <a:path w="1005" h="1004" extrusionOk="0">
                  <a:moveTo>
                    <a:pt x="1" y="0"/>
                  </a:moveTo>
                  <a:lnTo>
                    <a:pt x="1" y="1003"/>
                  </a:lnTo>
                  <a:lnTo>
                    <a:pt x="1004" y="1003"/>
                  </a:lnTo>
                  <a:lnTo>
                    <a:pt x="100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1" name="Google Shape;17091;p84"/>
            <p:cNvSpPr/>
            <p:nvPr/>
          </p:nvSpPr>
          <p:spPr>
            <a:xfrm>
              <a:off x="3234637" y="2696021"/>
              <a:ext cx="40008" cy="10566"/>
            </a:xfrm>
            <a:custGeom>
              <a:avLst/>
              <a:gdLst/>
              <a:ahLst/>
              <a:cxnLst/>
              <a:rect l="l" t="t" r="r" b="b"/>
              <a:pathLst>
                <a:path w="1526" h="403" extrusionOk="0">
                  <a:moveTo>
                    <a:pt x="269" y="0"/>
                  </a:moveTo>
                  <a:cubicBezTo>
                    <a:pt x="1" y="0"/>
                    <a:pt x="1" y="402"/>
                    <a:pt x="269" y="402"/>
                  </a:cubicBezTo>
                  <a:lnTo>
                    <a:pt x="1261" y="402"/>
                  </a:lnTo>
                  <a:cubicBezTo>
                    <a:pt x="1525" y="402"/>
                    <a:pt x="1525"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84"/>
            <p:cNvSpPr/>
            <p:nvPr/>
          </p:nvSpPr>
          <p:spPr>
            <a:xfrm>
              <a:off x="3087268" y="2469214"/>
              <a:ext cx="358367" cy="297097"/>
            </a:xfrm>
            <a:custGeom>
              <a:avLst/>
              <a:gdLst/>
              <a:ahLst/>
              <a:cxnLst/>
              <a:rect l="l" t="t" r="r" b="b"/>
              <a:pathLst>
                <a:path w="13669" h="11332" extrusionOk="0">
                  <a:moveTo>
                    <a:pt x="8704" y="3320"/>
                  </a:moveTo>
                  <a:cubicBezTo>
                    <a:pt x="8743" y="3440"/>
                    <a:pt x="8794" y="3559"/>
                    <a:pt x="8848" y="3672"/>
                  </a:cubicBezTo>
                  <a:lnTo>
                    <a:pt x="1844" y="3672"/>
                  </a:lnTo>
                  <a:lnTo>
                    <a:pt x="1844" y="3320"/>
                  </a:lnTo>
                  <a:close/>
                  <a:moveTo>
                    <a:pt x="9931" y="4892"/>
                  </a:moveTo>
                  <a:lnTo>
                    <a:pt x="9931" y="7170"/>
                  </a:lnTo>
                  <a:lnTo>
                    <a:pt x="7653" y="7170"/>
                  </a:lnTo>
                  <a:lnTo>
                    <a:pt x="7653" y="4892"/>
                  </a:lnTo>
                  <a:close/>
                  <a:moveTo>
                    <a:pt x="7603" y="10089"/>
                  </a:moveTo>
                  <a:lnTo>
                    <a:pt x="7733" y="10187"/>
                  </a:lnTo>
                  <a:lnTo>
                    <a:pt x="5038" y="10187"/>
                  </a:lnTo>
                  <a:lnTo>
                    <a:pt x="5165" y="10089"/>
                  </a:lnTo>
                  <a:close/>
                  <a:moveTo>
                    <a:pt x="11721" y="9589"/>
                  </a:moveTo>
                  <a:lnTo>
                    <a:pt x="12166" y="10187"/>
                  </a:lnTo>
                  <a:lnTo>
                    <a:pt x="8389" y="10187"/>
                  </a:lnTo>
                  <a:lnTo>
                    <a:pt x="7795" y="9731"/>
                  </a:lnTo>
                  <a:cubicBezTo>
                    <a:pt x="7762" y="9702"/>
                    <a:pt x="7719" y="9687"/>
                    <a:pt x="7671" y="9687"/>
                  </a:cubicBezTo>
                  <a:lnTo>
                    <a:pt x="5100" y="9687"/>
                  </a:lnTo>
                  <a:cubicBezTo>
                    <a:pt x="5053" y="9687"/>
                    <a:pt x="5009" y="9702"/>
                    <a:pt x="4977" y="9731"/>
                  </a:cubicBezTo>
                  <a:lnTo>
                    <a:pt x="4387" y="10187"/>
                  </a:lnTo>
                  <a:lnTo>
                    <a:pt x="602" y="10187"/>
                  </a:lnTo>
                  <a:lnTo>
                    <a:pt x="1047" y="9589"/>
                  </a:lnTo>
                  <a:close/>
                  <a:moveTo>
                    <a:pt x="11412" y="0"/>
                  </a:moveTo>
                  <a:cubicBezTo>
                    <a:pt x="11177" y="0"/>
                    <a:pt x="11142" y="366"/>
                    <a:pt x="11395" y="398"/>
                  </a:cubicBezTo>
                  <a:cubicBezTo>
                    <a:pt x="12517" y="542"/>
                    <a:pt x="13332" y="1535"/>
                    <a:pt x="13263" y="2661"/>
                  </a:cubicBezTo>
                  <a:cubicBezTo>
                    <a:pt x="13191" y="3791"/>
                    <a:pt x="12257" y="4668"/>
                    <a:pt x="11123" y="4671"/>
                  </a:cubicBezTo>
                  <a:lnTo>
                    <a:pt x="11119" y="4671"/>
                  </a:lnTo>
                  <a:cubicBezTo>
                    <a:pt x="10026" y="4671"/>
                    <a:pt x="9106" y="3842"/>
                    <a:pt x="8990" y="2752"/>
                  </a:cubicBezTo>
                  <a:cubicBezTo>
                    <a:pt x="8874" y="1662"/>
                    <a:pt x="9602" y="658"/>
                    <a:pt x="10674" y="430"/>
                  </a:cubicBezTo>
                  <a:cubicBezTo>
                    <a:pt x="10917" y="376"/>
                    <a:pt x="10861" y="33"/>
                    <a:pt x="10642" y="33"/>
                  </a:cubicBezTo>
                  <a:cubicBezTo>
                    <a:pt x="10625" y="33"/>
                    <a:pt x="10608" y="35"/>
                    <a:pt x="10591" y="39"/>
                  </a:cubicBezTo>
                  <a:cubicBezTo>
                    <a:pt x="9537" y="264"/>
                    <a:pt x="8740" y="1126"/>
                    <a:pt x="8599" y="2190"/>
                  </a:cubicBezTo>
                  <a:lnTo>
                    <a:pt x="6581" y="2190"/>
                  </a:lnTo>
                  <a:cubicBezTo>
                    <a:pt x="6313" y="2190"/>
                    <a:pt x="6313" y="2592"/>
                    <a:pt x="6581" y="2592"/>
                  </a:cubicBezTo>
                  <a:lnTo>
                    <a:pt x="8580" y="2592"/>
                  </a:lnTo>
                  <a:cubicBezTo>
                    <a:pt x="8584" y="2701"/>
                    <a:pt x="8591" y="2810"/>
                    <a:pt x="8609" y="2918"/>
                  </a:cubicBezTo>
                  <a:lnTo>
                    <a:pt x="1645" y="2918"/>
                  </a:lnTo>
                  <a:cubicBezTo>
                    <a:pt x="1533" y="2918"/>
                    <a:pt x="1446" y="3009"/>
                    <a:pt x="1446" y="3117"/>
                  </a:cubicBezTo>
                  <a:lnTo>
                    <a:pt x="1446" y="8307"/>
                  </a:lnTo>
                  <a:cubicBezTo>
                    <a:pt x="1446" y="8416"/>
                    <a:pt x="1533" y="8507"/>
                    <a:pt x="1645" y="8507"/>
                  </a:cubicBezTo>
                  <a:lnTo>
                    <a:pt x="8667" y="8507"/>
                  </a:lnTo>
                  <a:cubicBezTo>
                    <a:pt x="8935" y="8507"/>
                    <a:pt x="8935" y="8105"/>
                    <a:pt x="8667" y="8105"/>
                  </a:cubicBezTo>
                  <a:lnTo>
                    <a:pt x="1844" y="8105"/>
                  </a:lnTo>
                  <a:lnTo>
                    <a:pt x="1844" y="4074"/>
                  </a:lnTo>
                  <a:lnTo>
                    <a:pt x="9106" y="4074"/>
                  </a:lnTo>
                  <a:cubicBezTo>
                    <a:pt x="9222" y="4226"/>
                    <a:pt x="9359" y="4367"/>
                    <a:pt x="9508" y="4490"/>
                  </a:cubicBezTo>
                  <a:lnTo>
                    <a:pt x="7454" y="4490"/>
                  </a:lnTo>
                  <a:cubicBezTo>
                    <a:pt x="7342" y="4490"/>
                    <a:pt x="7255" y="4581"/>
                    <a:pt x="7255" y="4689"/>
                  </a:cubicBezTo>
                  <a:lnTo>
                    <a:pt x="7255" y="7369"/>
                  </a:lnTo>
                  <a:cubicBezTo>
                    <a:pt x="7255" y="7478"/>
                    <a:pt x="7342" y="7569"/>
                    <a:pt x="7454" y="7569"/>
                  </a:cubicBezTo>
                  <a:lnTo>
                    <a:pt x="10134" y="7569"/>
                  </a:lnTo>
                  <a:cubicBezTo>
                    <a:pt x="10243" y="7569"/>
                    <a:pt x="10333" y="7478"/>
                    <a:pt x="10333" y="7369"/>
                  </a:cubicBezTo>
                  <a:lnTo>
                    <a:pt x="10333" y="4946"/>
                  </a:lnTo>
                  <a:cubicBezTo>
                    <a:pt x="10525" y="5008"/>
                    <a:pt x="10721" y="5048"/>
                    <a:pt x="10924" y="5062"/>
                  </a:cubicBezTo>
                  <a:lnTo>
                    <a:pt x="10924" y="8105"/>
                  </a:lnTo>
                  <a:lnTo>
                    <a:pt x="9652" y="8105"/>
                  </a:lnTo>
                  <a:cubicBezTo>
                    <a:pt x="9384" y="8105"/>
                    <a:pt x="9384" y="8507"/>
                    <a:pt x="9652" y="8507"/>
                  </a:cubicBezTo>
                  <a:lnTo>
                    <a:pt x="11123" y="8507"/>
                  </a:lnTo>
                  <a:cubicBezTo>
                    <a:pt x="11235" y="8507"/>
                    <a:pt x="11326" y="8416"/>
                    <a:pt x="11326" y="8307"/>
                  </a:cubicBezTo>
                  <a:lnTo>
                    <a:pt x="11326" y="5062"/>
                  </a:lnTo>
                  <a:cubicBezTo>
                    <a:pt x="11424" y="5055"/>
                    <a:pt x="11521" y="5041"/>
                    <a:pt x="11619" y="5022"/>
                  </a:cubicBezTo>
                  <a:lnTo>
                    <a:pt x="11619" y="9187"/>
                  </a:lnTo>
                  <a:lnTo>
                    <a:pt x="1152" y="9187"/>
                  </a:lnTo>
                  <a:lnTo>
                    <a:pt x="1152" y="2592"/>
                  </a:lnTo>
                  <a:lnTo>
                    <a:pt x="5792" y="2592"/>
                  </a:lnTo>
                  <a:cubicBezTo>
                    <a:pt x="6060" y="2592"/>
                    <a:pt x="6060" y="2190"/>
                    <a:pt x="5792" y="2190"/>
                  </a:cubicBezTo>
                  <a:lnTo>
                    <a:pt x="950" y="2190"/>
                  </a:lnTo>
                  <a:cubicBezTo>
                    <a:pt x="841" y="2190"/>
                    <a:pt x="750" y="2281"/>
                    <a:pt x="750" y="2389"/>
                  </a:cubicBezTo>
                  <a:lnTo>
                    <a:pt x="750" y="9321"/>
                  </a:lnTo>
                  <a:lnTo>
                    <a:pt x="40" y="10267"/>
                  </a:lnTo>
                  <a:cubicBezTo>
                    <a:pt x="15" y="10303"/>
                    <a:pt x="4" y="10346"/>
                    <a:pt x="1" y="10390"/>
                  </a:cubicBezTo>
                  <a:lnTo>
                    <a:pt x="1" y="11132"/>
                  </a:lnTo>
                  <a:cubicBezTo>
                    <a:pt x="1" y="11245"/>
                    <a:pt x="91" y="11331"/>
                    <a:pt x="203" y="11331"/>
                  </a:cubicBezTo>
                  <a:lnTo>
                    <a:pt x="9479" y="11331"/>
                  </a:lnTo>
                  <a:cubicBezTo>
                    <a:pt x="9747" y="11331"/>
                    <a:pt x="9747" y="10933"/>
                    <a:pt x="9479" y="10933"/>
                  </a:cubicBezTo>
                  <a:lnTo>
                    <a:pt x="403" y="10933"/>
                  </a:lnTo>
                  <a:lnTo>
                    <a:pt x="403" y="10589"/>
                  </a:lnTo>
                  <a:lnTo>
                    <a:pt x="12369" y="10589"/>
                  </a:lnTo>
                  <a:lnTo>
                    <a:pt x="12369" y="10933"/>
                  </a:lnTo>
                  <a:lnTo>
                    <a:pt x="10265" y="10933"/>
                  </a:lnTo>
                  <a:cubicBezTo>
                    <a:pt x="9997" y="10933"/>
                    <a:pt x="9997" y="11331"/>
                    <a:pt x="10265" y="11331"/>
                  </a:cubicBezTo>
                  <a:lnTo>
                    <a:pt x="12568" y="11331"/>
                  </a:lnTo>
                  <a:cubicBezTo>
                    <a:pt x="12677" y="11331"/>
                    <a:pt x="12767" y="11245"/>
                    <a:pt x="12767" y="11132"/>
                  </a:cubicBezTo>
                  <a:lnTo>
                    <a:pt x="12767" y="10390"/>
                  </a:lnTo>
                  <a:cubicBezTo>
                    <a:pt x="12767" y="10346"/>
                    <a:pt x="12753" y="10303"/>
                    <a:pt x="12727" y="10267"/>
                  </a:cubicBezTo>
                  <a:lnTo>
                    <a:pt x="12021" y="9321"/>
                  </a:lnTo>
                  <a:lnTo>
                    <a:pt x="12021" y="4910"/>
                  </a:lnTo>
                  <a:cubicBezTo>
                    <a:pt x="13010" y="4534"/>
                    <a:pt x="13669" y="3585"/>
                    <a:pt x="13669" y="2527"/>
                  </a:cubicBezTo>
                  <a:cubicBezTo>
                    <a:pt x="13669" y="1245"/>
                    <a:pt x="12716" y="166"/>
                    <a:pt x="11445" y="3"/>
                  </a:cubicBezTo>
                  <a:cubicBezTo>
                    <a:pt x="11434" y="1"/>
                    <a:pt x="11423" y="0"/>
                    <a:pt x="11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84"/>
            <p:cNvSpPr/>
            <p:nvPr/>
          </p:nvSpPr>
          <p:spPr>
            <a:xfrm>
              <a:off x="3151947" y="2586930"/>
              <a:ext cx="36940" cy="36862"/>
            </a:xfrm>
            <a:custGeom>
              <a:avLst/>
              <a:gdLst/>
              <a:ahLst/>
              <a:cxnLst/>
              <a:rect l="l" t="t" r="r" b="b"/>
              <a:pathLst>
                <a:path w="1409" h="1406" extrusionOk="0">
                  <a:moveTo>
                    <a:pt x="1007" y="402"/>
                  </a:moveTo>
                  <a:lnTo>
                    <a:pt x="1007" y="1007"/>
                  </a:lnTo>
                  <a:lnTo>
                    <a:pt x="402" y="1007"/>
                  </a:lnTo>
                  <a:lnTo>
                    <a:pt x="402" y="402"/>
                  </a:lnTo>
                  <a:close/>
                  <a:moveTo>
                    <a:pt x="203" y="0"/>
                  </a:moveTo>
                  <a:cubicBezTo>
                    <a:pt x="91" y="0"/>
                    <a:pt x="0" y="91"/>
                    <a:pt x="0" y="199"/>
                  </a:cubicBezTo>
                  <a:lnTo>
                    <a:pt x="0" y="1206"/>
                  </a:lnTo>
                  <a:cubicBezTo>
                    <a:pt x="0" y="1315"/>
                    <a:pt x="91" y="1405"/>
                    <a:pt x="203" y="1405"/>
                  </a:cubicBezTo>
                  <a:lnTo>
                    <a:pt x="1206" y="1405"/>
                  </a:lnTo>
                  <a:cubicBezTo>
                    <a:pt x="1318" y="1405"/>
                    <a:pt x="1409" y="1315"/>
                    <a:pt x="1409" y="1206"/>
                  </a:cubicBezTo>
                  <a:lnTo>
                    <a:pt x="1409" y="199"/>
                  </a:lnTo>
                  <a:cubicBezTo>
                    <a:pt x="1409"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84"/>
            <p:cNvSpPr/>
            <p:nvPr/>
          </p:nvSpPr>
          <p:spPr>
            <a:xfrm>
              <a:off x="3193134" y="2586930"/>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84"/>
            <p:cNvSpPr/>
            <p:nvPr/>
          </p:nvSpPr>
          <p:spPr>
            <a:xfrm>
              <a:off x="3193134" y="2600118"/>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84"/>
            <p:cNvSpPr/>
            <p:nvPr/>
          </p:nvSpPr>
          <p:spPr>
            <a:xfrm>
              <a:off x="3193134" y="2613305"/>
              <a:ext cx="76188" cy="10487"/>
            </a:xfrm>
            <a:custGeom>
              <a:avLst/>
              <a:gdLst/>
              <a:ahLst/>
              <a:cxnLst/>
              <a:rect l="l" t="t" r="r" b="b"/>
              <a:pathLst>
                <a:path w="2906" h="400" extrusionOk="0">
                  <a:moveTo>
                    <a:pt x="265" y="1"/>
                  </a:moveTo>
                  <a:cubicBezTo>
                    <a:pt x="1" y="1"/>
                    <a:pt x="2" y="399"/>
                    <a:pt x="269" y="399"/>
                  </a:cubicBezTo>
                  <a:lnTo>
                    <a:pt x="2637" y="399"/>
                  </a:lnTo>
                  <a:cubicBezTo>
                    <a:pt x="2905" y="399"/>
                    <a:pt x="2905" y="1"/>
                    <a:pt x="2637" y="1"/>
                  </a:cubicBezTo>
                  <a:lnTo>
                    <a:pt x="269" y="1"/>
                  </a:lnTo>
                  <a:cubicBezTo>
                    <a:pt x="268" y="1"/>
                    <a:pt x="266" y="1"/>
                    <a:pt x="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84"/>
            <p:cNvSpPr/>
            <p:nvPr/>
          </p:nvSpPr>
          <p:spPr>
            <a:xfrm>
              <a:off x="3151947" y="2630792"/>
              <a:ext cx="36862" cy="36862"/>
            </a:xfrm>
            <a:custGeom>
              <a:avLst/>
              <a:gdLst/>
              <a:ahLst/>
              <a:cxnLst/>
              <a:rect l="l" t="t" r="r" b="b"/>
              <a:pathLst>
                <a:path w="1406" h="1406" extrusionOk="0">
                  <a:moveTo>
                    <a:pt x="1007" y="402"/>
                  </a:moveTo>
                  <a:lnTo>
                    <a:pt x="1007" y="1007"/>
                  </a:lnTo>
                  <a:lnTo>
                    <a:pt x="402" y="1007"/>
                  </a:lnTo>
                  <a:lnTo>
                    <a:pt x="402" y="402"/>
                  </a:lnTo>
                  <a:close/>
                  <a:moveTo>
                    <a:pt x="203" y="0"/>
                  </a:moveTo>
                  <a:cubicBezTo>
                    <a:pt x="91" y="0"/>
                    <a:pt x="0" y="91"/>
                    <a:pt x="0" y="203"/>
                  </a:cubicBezTo>
                  <a:lnTo>
                    <a:pt x="0" y="1206"/>
                  </a:lnTo>
                  <a:cubicBezTo>
                    <a:pt x="0" y="1319"/>
                    <a:pt x="91" y="1406"/>
                    <a:pt x="203" y="1406"/>
                  </a:cubicBezTo>
                  <a:lnTo>
                    <a:pt x="1206" y="1406"/>
                  </a:lnTo>
                  <a:cubicBezTo>
                    <a:pt x="1318" y="1406"/>
                    <a:pt x="1405" y="1319"/>
                    <a:pt x="1405" y="1206"/>
                  </a:cubicBezTo>
                  <a:lnTo>
                    <a:pt x="1405" y="203"/>
                  </a:lnTo>
                  <a:cubicBezTo>
                    <a:pt x="1405" y="91"/>
                    <a:pt x="1318" y="0"/>
                    <a:pt x="1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84"/>
            <p:cNvSpPr/>
            <p:nvPr/>
          </p:nvSpPr>
          <p:spPr>
            <a:xfrm>
              <a:off x="3193134" y="2630792"/>
              <a:ext cx="76188" cy="10566"/>
            </a:xfrm>
            <a:custGeom>
              <a:avLst/>
              <a:gdLst/>
              <a:ahLst/>
              <a:cxnLst/>
              <a:rect l="l" t="t" r="r" b="b"/>
              <a:pathLst>
                <a:path w="2906" h="403" extrusionOk="0">
                  <a:moveTo>
                    <a:pt x="269" y="0"/>
                  </a:moveTo>
                  <a:cubicBezTo>
                    <a:pt x="1" y="0"/>
                    <a:pt x="1" y="402"/>
                    <a:pt x="269" y="402"/>
                  </a:cubicBezTo>
                  <a:lnTo>
                    <a:pt x="2637" y="402"/>
                  </a:lnTo>
                  <a:cubicBezTo>
                    <a:pt x="2905" y="402"/>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84"/>
            <p:cNvSpPr/>
            <p:nvPr/>
          </p:nvSpPr>
          <p:spPr>
            <a:xfrm>
              <a:off x="3193134" y="2643980"/>
              <a:ext cx="76188" cy="10566"/>
            </a:xfrm>
            <a:custGeom>
              <a:avLst/>
              <a:gdLst/>
              <a:ahLst/>
              <a:cxnLst/>
              <a:rect l="l" t="t" r="r" b="b"/>
              <a:pathLst>
                <a:path w="2906" h="403" extrusionOk="0">
                  <a:moveTo>
                    <a:pt x="269" y="1"/>
                  </a:moveTo>
                  <a:cubicBezTo>
                    <a:pt x="1" y="1"/>
                    <a:pt x="1" y="403"/>
                    <a:pt x="269" y="403"/>
                  </a:cubicBezTo>
                  <a:lnTo>
                    <a:pt x="2637" y="403"/>
                  </a:lnTo>
                  <a:cubicBezTo>
                    <a:pt x="2905" y="403"/>
                    <a:pt x="2905" y="1"/>
                    <a:pt x="2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84"/>
            <p:cNvSpPr/>
            <p:nvPr/>
          </p:nvSpPr>
          <p:spPr>
            <a:xfrm>
              <a:off x="3193134" y="2657193"/>
              <a:ext cx="76188" cy="10461"/>
            </a:xfrm>
            <a:custGeom>
              <a:avLst/>
              <a:gdLst/>
              <a:ahLst/>
              <a:cxnLst/>
              <a:rect l="l" t="t" r="r" b="b"/>
              <a:pathLst>
                <a:path w="2906" h="399" extrusionOk="0">
                  <a:moveTo>
                    <a:pt x="269" y="0"/>
                  </a:moveTo>
                  <a:cubicBezTo>
                    <a:pt x="1" y="0"/>
                    <a:pt x="1" y="399"/>
                    <a:pt x="269" y="399"/>
                  </a:cubicBezTo>
                  <a:lnTo>
                    <a:pt x="2637" y="399"/>
                  </a:lnTo>
                  <a:cubicBezTo>
                    <a:pt x="2905" y="399"/>
                    <a:pt x="2905" y="0"/>
                    <a:pt x="2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84"/>
            <p:cNvSpPr/>
            <p:nvPr/>
          </p:nvSpPr>
          <p:spPr>
            <a:xfrm>
              <a:off x="3338432" y="2494750"/>
              <a:ext cx="90398" cy="81091"/>
            </a:xfrm>
            <a:custGeom>
              <a:avLst/>
              <a:gdLst/>
              <a:ahLst/>
              <a:cxnLst/>
              <a:rect l="l" t="t" r="r" b="b"/>
              <a:pathLst>
                <a:path w="3448" h="3093" extrusionOk="0">
                  <a:moveTo>
                    <a:pt x="398" y="1510"/>
                  </a:moveTo>
                  <a:cubicBezTo>
                    <a:pt x="435" y="1528"/>
                    <a:pt x="471" y="1546"/>
                    <a:pt x="507" y="1560"/>
                  </a:cubicBezTo>
                  <a:cubicBezTo>
                    <a:pt x="786" y="1669"/>
                    <a:pt x="862" y="1778"/>
                    <a:pt x="862" y="1821"/>
                  </a:cubicBezTo>
                  <a:cubicBezTo>
                    <a:pt x="862" y="1861"/>
                    <a:pt x="793" y="1977"/>
                    <a:pt x="543" y="2111"/>
                  </a:cubicBezTo>
                  <a:cubicBezTo>
                    <a:pt x="453" y="1944"/>
                    <a:pt x="402" y="1760"/>
                    <a:pt x="398" y="1571"/>
                  </a:cubicBezTo>
                  <a:lnTo>
                    <a:pt x="398" y="1553"/>
                  </a:lnTo>
                  <a:lnTo>
                    <a:pt x="398" y="1510"/>
                  </a:lnTo>
                  <a:close/>
                  <a:moveTo>
                    <a:pt x="1434" y="412"/>
                  </a:moveTo>
                  <a:lnTo>
                    <a:pt x="1434" y="412"/>
                  </a:lnTo>
                  <a:cubicBezTo>
                    <a:pt x="1420" y="434"/>
                    <a:pt x="1402" y="456"/>
                    <a:pt x="1391" y="477"/>
                  </a:cubicBezTo>
                  <a:cubicBezTo>
                    <a:pt x="1224" y="749"/>
                    <a:pt x="1315" y="948"/>
                    <a:pt x="1384" y="1042"/>
                  </a:cubicBezTo>
                  <a:cubicBezTo>
                    <a:pt x="1557" y="1285"/>
                    <a:pt x="1804" y="1339"/>
                    <a:pt x="1985" y="1379"/>
                  </a:cubicBezTo>
                  <a:cubicBezTo>
                    <a:pt x="2198" y="1423"/>
                    <a:pt x="2224" y="1434"/>
                    <a:pt x="2227" y="1578"/>
                  </a:cubicBezTo>
                  <a:cubicBezTo>
                    <a:pt x="2231" y="1705"/>
                    <a:pt x="2014" y="1843"/>
                    <a:pt x="1800" y="1977"/>
                  </a:cubicBezTo>
                  <a:cubicBezTo>
                    <a:pt x="1550" y="2136"/>
                    <a:pt x="1246" y="2325"/>
                    <a:pt x="1134" y="2622"/>
                  </a:cubicBezTo>
                  <a:cubicBezTo>
                    <a:pt x="1036" y="2582"/>
                    <a:pt x="942" y="2531"/>
                    <a:pt x="855" y="2466"/>
                  </a:cubicBezTo>
                  <a:cubicBezTo>
                    <a:pt x="837" y="2451"/>
                    <a:pt x="819" y="2437"/>
                    <a:pt x="804" y="2422"/>
                  </a:cubicBezTo>
                  <a:cubicBezTo>
                    <a:pt x="1119" y="2241"/>
                    <a:pt x="1271" y="2038"/>
                    <a:pt x="1264" y="1810"/>
                  </a:cubicBezTo>
                  <a:cubicBezTo>
                    <a:pt x="1260" y="1636"/>
                    <a:pt x="1152" y="1383"/>
                    <a:pt x="659" y="1187"/>
                  </a:cubicBezTo>
                  <a:cubicBezTo>
                    <a:pt x="601" y="1166"/>
                    <a:pt x="543" y="1133"/>
                    <a:pt x="493" y="1097"/>
                  </a:cubicBezTo>
                  <a:cubicBezTo>
                    <a:pt x="659" y="713"/>
                    <a:pt x="1021" y="448"/>
                    <a:pt x="1434" y="412"/>
                  </a:cubicBezTo>
                  <a:close/>
                  <a:moveTo>
                    <a:pt x="1929" y="475"/>
                  </a:moveTo>
                  <a:cubicBezTo>
                    <a:pt x="2203" y="573"/>
                    <a:pt x="2431" y="768"/>
                    <a:pt x="2561" y="1028"/>
                  </a:cubicBezTo>
                  <a:cubicBezTo>
                    <a:pt x="2955" y="1789"/>
                    <a:pt x="2401" y="2698"/>
                    <a:pt x="1543" y="2698"/>
                  </a:cubicBezTo>
                  <a:lnTo>
                    <a:pt x="1539" y="2698"/>
                  </a:lnTo>
                  <a:cubicBezTo>
                    <a:pt x="1619" y="2571"/>
                    <a:pt x="1789" y="2455"/>
                    <a:pt x="2010" y="2314"/>
                  </a:cubicBezTo>
                  <a:cubicBezTo>
                    <a:pt x="2303" y="2129"/>
                    <a:pt x="2633" y="1919"/>
                    <a:pt x="2622" y="1564"/>
                  </a:cubicBezTo>
                  <a:cubicBezTo>
                    <a:pt x="2611" y="1104"/>
                    <a:pt x="2282" y="1035"/>
                    <a:pt x="2064" y="988"/>
                  </a:cubicBezTo>
                  <a:cubicBezTo>
                    <a:pt x="1916" y="956"/>
                    <a:pt x="1789" y="927"/>
                    <a:pt x="1702" y="807"/>
                  </a:cubicBezTo>
                  <a:cubicBezTo>
                    <a:pt x="1673" y="764"/>
                    <a:pt x="1731" y="644"/>
                    <a:pt x="1929" y="475"/>
                  </a:cubicBezTo>
                  <a:close/>
                  <a:moveTo>
                    <a:pt x="1547" y="1"/>
                  </a:moveTo>
                  <a:cubicBezTo>
                    <a:pt x="1502" y="1"/>
                    <a:pt x="1458" y="3"/>
                    <a:pt x="1413" y="7"/>
                  </a:cubicBezTo>
                  <a:cubicBezTo>
                    <a:pt x="790" y="57"/>
                    <a:pt x="257" y="485"/>
                    <a:pt x="69" y="1082"/>
                  </a:cubicBezTo>
                  <a:lnTo>
                    <a:pt x="69" y="1090"/>
                  </a:lnTo>
                  <a:lnTo>
                    <a:pt x="69" y="1093"/>
                  </a:lnTo>
                  <a:cubicBezTo>
                    <a:pt x="22" y="1242"/>
                    <a:pt x="0" y="1397"/>
                    <a:pt x="0" y="1553"/>
                  </a:cubicBezTo>
                  <a:lnTo>
                    <a:pt x="0" y="1582"/>
                  </a:lnTo>
                  <a:cubicBezTo>
                    <a:pt x="7" y="1908"/>
                    <a:pt x="116" y="2227"/>
                    <a:pt x="319" y="2488"/>
                  </a:cubicBezTo>
                  <a:lnTo>
                    <a:pt x="326" y="2495"/>
                  </a:lnTo>
                  <a:cubicBezTo>
                    <a:pt x="554" y="2792"/>
                    <a:pt x="880" y="2995"/>
                    <a:pt x="1246" y="3067"/>
                  </a:cubicBezTo>
                  <a:lnTo>
                    <a:pt x="1250" y="3067"/>
                  </a:lnTo>
                  <a:cubicBezTo>
                    <a:pt x="1347" y="3085"/>
                    <a:pt x="1445" y="3092"/>
                    <a:pt x="1547" y="3092"/>
                  </a:cubicBezTo>
                  <a:cubicBezTo>
                    <a:pt x="2702" y="3092"/>
                    <a:pt x="3448" y="1868"/>
                    <a:pt x="2923" y="840"/>
                  </a:cubicBezTo>
                  <a:cubicBezTo>
                    <a:pt x="2654" y="322"/>
                    <a:pt x="2123" y="1"/>
                    <a:pt x="15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2" name="Google Shape;17102;p84"/>
          <p:cNvGrpSpPr/>
          <p:nvPr/>
        </p:nvGrpSpPr>
        <p:grpSpPr>
          <a:xfrm>
            <a:off x="2198600" y="2245555"/>
            <a:ext cx="363506" cy="345914"/>
            <a:chOff x="2198600" y="2444805"/>
            <a:chExt cx="363506" cy="345914"/>
          </a:xfrm>
        </p:grpSpPr>
        <p:sp>
          <p:nvSpPr>
            <p:cNvPr id="17103" name="Google Shape;17103;p84"/>
            <p:cNvSpPr/>
            <p:nvPr/>
          </p:nvSpPr>
          <p:spPr>
            <a:xfrm>
              <a:off x="2412168" y="2450049"/>
              <a:ext cx="143305" cy="149440"/>
            </a:xfrm>
            <a:custGeom>
              <a:avLst/>
              <a:gdLst/>
              <a:ahLst/>
              <a:cxnLst/>
              <a:rect l="l" t="t" r="r" b="b"/>
              <a:pathLst>
                <a:path w="5466" h="5700" extrusionOk="0">
                  <a:moveTo>
                    <a:pt x="2738" y="0"/>
                  </a:moveTo>
                  <a:cubicBezTo>
                    <a:pt x="2705" y="0"/>
                    <a:pt x="2673" y="1"/>
                    <a:pt x="2640" y="2"/>
                  </a:cubicBezTo>
                  <a:cubicBezTo>
                    <a:pt x="1673" y="42"/>
                    <a:pt x="808" y="622"/>
                    <a:pt x="406" y="1505"/>
                  </a:cubicBezTo>
                  <a:cubicBezTo>
                    <a:pt x="0" y="2385"/>
                    <a:pt x="123" y="3417"/>
                    <a:pt x="728" y="4178"/>
                  </a:cubicBezTo>
                  <a:lnTo>
                    <a:pt x="659" y="5699"/>
                  </a:lnTo>
                  <a:lnTo>
                    <a:pt x="2039" y="5054"/>
                  </a:lnTo>
                  <a:cubicBezTo>
                    <a:pt x="2273" y="5121"/>
                    <a:pt x="2511" y="5154"/>
                    <a:pt x="2746" y="5154"/>
                  </a:cubicBezTo>
                  <a:cubicBezTo>
                    <a:pt x="3591" y="5154"/>
                    <a:pt x="4401" y="4736"/>
                    <a:pt x="4886" y="4008"/>
                  </a:cubicBezTo>
                  <a:cubicBezTo>
                    <a:pt x="5426" y="3204"/>
                    <a:pt x="5465" y="2164"/>
                    <a:pt x="4995" y="1317"/>
                  </a:cubicBezTo>
                  <a:cubicBezTo>
                    <a:pt x="4536" y="501"/>
                    <a:pt x="3672" y="0"/>
                    <a:pt x="273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84"/>
            <p:cNvSpPr/>
            <p:nvPr/>
          </p:nvSpPr>
          <p:spPr>
            <a:xfrm>
              <a:off x="2307324" y="2618916"/>
              <a:ext cx="50547" cy="91001"/>
            </a:xfrm>
            <a:custGeom>
              <a:avLst/>
              <a:gdLst/>
              <a:ahLst/>
              <a:cxnLst/>
              <a:rect l="l" t="t" r="r" b="b"/>
              <a:pathLst>
                <a:path w="1928" h="3471" extrusionOk="0">
                  <a:moveTo>
                    <a:pt x="1" y="1"/>
                  </a:moveTo>
                  <a:lnTo>
                    <a:pt x="1" y="2641"/>
                  </a:lnTo>
                  <a:lnTo>
                    <a:pt x="961" y="3467"/>
                  </a:lnTo>
                  <a:lnTo>
                    <a:pt x="961" y="3470"/>
                  </a:lnTo>
                  <a:lnTo>
                    <a:pt x="964" y="3470"/>
                  </a:lnTo>
                  <a:lnTo>
                    <a:pt x="964" y="3467"/>
                  </a:lnTo>
                  <a:lnTo>
                    <a:pt x="1928" y="2641"/>
                  </a:lnTo>
                  <a:lnTo>
                    <a:pt x="192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84"/>
            <p:cNvSpPr/>
            <p:nvPr/>
          </p:nvSpPr>
          <p:spPr>
            <a:xfrm>
              <a:off x="2203843" y="2675414"/>
              <a:ext cx="257430" cy="110087"/>
            </a:xfrm>
            <a:custGeom>
              <a:avLst/>
              <a:gdLst/>
              <a:ahLst/>
              <a:cxnLst/>
              <a:rect l="l" t="t" r="r" b="b"/>
              <a:pathLst>
                <a:path w="9819" h="4199" extrusionOk="0">
                  <a:moveTo>
                    <a:pt x="3948" y="1"/>
                  </a:moveTo>
                  <a:lnTo>
                    <a:pt x="2394" y="500"/>
                  </a:lnTo>
                  <a:lnTo>
                    <a:pt x="1760" y="703"/>
                  </a:lnTo>
                  <a:cubicBezTo>
                    <a:pt x="714" y="1036"/>
                    <a:pt x="0" y="2011"/>
                    <a:pt x="4" y="3112"/>
                  </a:cubicBezTo>
                  <a:lnTo>
                    <a:pt x="4" y="4198"/>
                  </a:lnTo>
                  <a:lnTo>
                    <a:pt x="9819" y="4198"/>
                  </a:lnTo>
                  <a:lnTo>
                    <a:pt x="9819" y="3112"/>
                  </a:lnTo>
                  <a:cubicBezTo>
                    <a:pt x="9819" y="2011"/>
                    <a:pt x="9109" y="1036"/>
                    <a:pt x="8062" y="699"/>
                  </a:cubicBezTo>
                  <a:lnTo>
                    <a:pt x="7428" y="497"/>
                  </a:lnTo>
                  <a:lnTo>
                    <a:pt x="5875" y="1"/>
                  </a:lnTo>
                  <a:lnTo>
                    <a:pt x="4911" y="678"/>
                  </a:lnTo>
                  <a:lnTo>
                    <a:pt x="394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84"/>
            <p:cNvSpPr/>
            <p:nvPr/>
          </p:nvSpPr>
          <p:spPr>
            <a:xfrm>
              <a:off x="2398587" y="2688418"/>
              <a:ext cx="62686" cy="97083"/>
            </a:xfrm>
            <a:custGeom>
              <a:avLst/>
              <a:gdLst/>
              <a:ahLst/>
              <a:cxnLst/>
              <a:rect l="l" t="t" r="r" b="b"/>
              <a:pathLst>
                <a:path w="2391" h="3703" extrusionOk="0">
                  <a:moveTo>
                    <a:pt x="0" y="1"/>
                  </a:moveTo>
                  <a:lnTo>
                    <a:pt x="467" y="207"/>
                  </a:lnTo>
                  <a:cubicBezTo>
                    <a:pt x="1253" y="540"/>
                    <a:pt x="1782" y="1515"/>
                    <a:pt x="1782" y="2616"/>
                  </a:cubicBezTo>
                  <a:lnTo>
                    <a:pt x="1782" y="3702"/>
                  </a:lnTo>
                  <a:lnTo>
                    <a:pt x="2391" y="3702"/>
                  </a:lnTo>
                  <a:lnTo>
                    <a:pt x="2391" y="2616"/>
                  </a:lnTo>
                  <a:cubicBezTo>
                    <a:pt x="2391" y="1515"/>
                    <a:pt x="1681" y="540"/>
                    <a:pt x="634" y="203"/>
                  </a:cubicBez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84"/>
            <p:cNvSpPr/>
            <p:nvPr/>
          </p:nvSpPr>
          <p:spPr>
            <a:xfrm>
              <a:off x="2203843" y="2688418"/>
              <a:ext cx="62791" cy="96979"/>
            </a:xfrm>
            <a:custGeom>
              <a:avLst/>
              <a:gdLst/>
              <a:ahLst/>
              <a:cxnLst/>
              <a:rect l="l" t="t" r="r" b="b"/>
              <a:pathLst>
                <a:path w="2395" h="3699" extrusionOk="0">
                  <a:moveTo>
                    <a:pt x="2394" y="1"/>
                  </a:moveTo>
                  <a:lnTo>
                    <a:pt x="1760" y="203"/>
                  </a:lnTo>
                  <a:cubicBezTo>
                    <a:pt x="714" y="540"/>
                    <a:pt x="0" y="1515"/>
                    <a:pt x="0" y="2612"/>
                  </a:cubicBezTo>
                  <a:lnTo>
                    <a:pt x="0" y="3698"/>
                  </a:lnTo>
                  <a:lnTo>
                    <a:pt x="612" y="3698"/>
                  </a:lnTo>
                  <a:lnTo>
                    <a:pt x="612" y="2612"/>
                  </a:lnTo>
                  <a:cubicBezTo>
                    <a:pt x="612" y="1515"/>
                    <a:pt x="1141" y="540"/>
                    <a:pt x="1920" y="203"/>
                  </a:cubicBezTo>
                  <a:lnTo>
                    <a:pt x="239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84"/>
            <p:cNvSpPr/>
            <p:nvPr/>
          </p:nvSpPr>
          <p:spPr>
            <a:xfrm>
              <a:off x="2246552" y="2553975"/>
              <a:ext cx="21026" cy="45592"/>
            </a:xfrm>
            <a:custGeom>
              <a:avLst/>
              <a:gdLst/>
              <a:ahLst/>
              <a:cxnLst/>
              <a:rect l="l" t="t" r="r" b="b"/>
              <a:pathLst>
                <a:path w="802" h="1739" extrusionOk="0">
                  <a:moveTo>
                    <a:pt x="801" y="0"/>
                  </a:moveTo>
                  <a:cubicBezTo>
                    <a:pt x="359" y="0"/>
                    <a:pt x="1" y="359"/>
                    <a:pt x="1" y="801"/>
                  </a:cubicBezTo>
                  <a:lnTo>
                    <a:pt x="1" y="938"/>
                  </a:lnTo>
                  <a:cubicBezTo>
                    <a:pt x="1" y="1380"/>
                    <a:pt x="359" y="1739"/>
                    <a:pt x="801" y="1739"/>
                  </a:cubicBezTo>
                  <a:lnTo>
                    <a:pt x="80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84"/>
            <p:cNvSpPr/>
            <p:nvPr/>
          </p:nvSpPr>
          <p:spPr>
            <a:xfrm>
              <a:off x="2307324" y="2675414"/>
              <a:ext cx="25300" cy="47585"/>
            </a:xfrm>
            <a:custGeom>
              <a:avLst/>
              <a:gdLst/>
              <a:ahLst/>
              <a:cxnLst/>
              <a:rect l="l" t="t" r="r" b="b"/>
              <a:pathLst>
                <a:path w="965" h="1815" extrusionOk="0">
                  <a:moveTo>
                    <a:pt x="1" y="1"/>
                  </a:moveTo>
                  <a:lnTo>
                    <a:pt x="1" y="1815"/>
                  </a:lnTo>
                  <a:lnTo>
                    <a:pt x="964" y="678"/>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84"/>
            <p:cNvSpPr/>
            <p:nvPr/>
          </p:nvSpPr>
          <p:spPr>
            <a:xfrm>
              <a:off x="2279140" y="2500386"/>
              <a:ext cx="107020" cy="147054"/>
            </a:xfrm>
            <a:custGeom>
              <a:avLst/>
              <a:gdLst/>
              <a:ahLst/>
              <a:cxnLst/>
              <a:rect l="l" t="t" r="r" b="b"/>
              <a:pathLst>
                <a:path w="4082" h="5609" extrusionOk="0">
                  <a:moveTo>
                    <a:pt x="1544" y="0"/>
                  </a:moveTo>
                  <a:cubicBezTo>
                    <a:pt x="1498" y="0"/>
                    <a:pt x="1452" y="4"/>
                    <a:pt x="1405" y="13"/>
                  </a:cubicBezTo>
                  <a:cubicBezTo>
                    <a:pt x="605" y="103"/>
                    <a:pt x="0" y="784"/>
                    <a:pt x="0" y="1592"/>
                  </a:cubicBezTo>
                  <a:lnTo>
                    <a:pt x="0" y="3214"/>
                  </a:lnTo>
                  <a:cubicBezTo>
                    <a:pt x="0" y="4065"/>
                    <a:pt x="449" y="4848"/>
                    <a:pt x="1181" y="5279"/>
                  </a:cubicBezTo>
                  <a:lnTo>
                    <a:pt x="1478" y="5456"/>
                  </a:lnTo>
                  <a:cubicBezTo>
                    <a:pt x="1652" y="5557"/>
                    <a:pt x="1845" y="5608"/>
                    <a:pt x="2039" y="5608"/>
                  </a:cubicBezTo>
                  <a:cubicBezTo>
                    <a:pt x="2232" y="5608"/>
                    <a:pt x="2425" y="5557"/>
                    <a:pt x="2597" y="5456"/>
                  </a:cubicBezTo>
                  <a:lnTo>
                    <a:pt x="2901" y="5279"/>
                  </a:lnTo>
                  <a:cubicBezTo>
                    <a:pt x="3629" y="4848"/>
                    <a:pt x="4082" y="4062"/>
                    <a:pt x="4082" y="3214"/>
                  </a:cubicBezTo>
                  <a:lnTo>
                    <a:pt x="4082" y="1592"/>
                  </a:lnTo>
                  <a:cubicBezTo>
                    <a:pt x="4082" y="714"/>
                    <a:pt x="3372" y="2"/>
                    <a:pt x="2495" y="2"/>
                  </a:cubicBezTo>
                  <a:cubicBezTo>
                    <a:pt x="2493" y="2"/>
                    <a:pt x="2491" y="2"/>
                    <a:pt x="2488" y="2"/>
                  </a:cubicBezTo>
                  <a:lnTo>
                    <a:pt x="1590" y="2"/>
                  </a:lnTo>
                  <a:cubicBezTo>
                    <a:pt x="1575" y="1"/>
                    <a:pt x="1559" y="0"/>
                    <a:pt x="154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1" name="Google Shape;17111;p84"/>
            <p:cNvSpPr/>
            <p:nvPr/>
          </p:nvSpPr>
          <p:spPr>
            <a:xfrm>
              <a:off x="2397538" y="2553975"/>
              <a:ext cx="21000" cy="45592"/>
            </a:xfrm>
            <a:custGeom>
              <a:avLst/>
              <a:gdLst/>
              <a:ahLst/>
              <a:cxnLst/>
              <a:rect l="l" t="t" r="r" b="b"/>
              <a:pathLst>
                <a:path w="801" h="1739" extrusionOk="0">
                  <a:moveTo>
                    <a:pt x="0" y="0"/>
                  </a:moveTo>
                  <a:lnTo>
                    <a:pt x="0" y="1739"/>
                  </a:lnTo>
                  <a:cubicBezTo>
                    <a:pt x="442" y="1739"/>
                    <a:pt x="801" y="1380"/>
                    <a:pt x="801" y="938"/>
                  </a:cubicBezTo>
                  <a:lnTo>
                    <a:pt x="801" y="801"/>
                  </a:lnTo>
                  <a:cubicBezTo>
                    <a:pt x="801" y="359"/>
                    <a:pt x="442" y="0"/>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2" name="Google Shape;17112;p84"/>
            <p:cNvSpPr/>
            <p:nvPr/>
          </p:nvSpPr>
          <p:spPr>
            <a:xfrm>
              <a:off x="2332493" y="2675414"/>
              <a:ext cx="25379" cy="47585"/>
            </a:xfrm>
            <a:custGeom>
              <a:avLst/>
              <a:gdLst/>
              <a:ahLst/>
              <a:cxnLst/>
              <a:rect l="l" t="t" r="r" b="b"/>
              <a:pathLst>
                <a:path w="968" h="1815" extrusionOk="0">
                  <a:moveTo>
                    <a:pt x="968" y="1"/>
                  </a:moveTo>
                  <a:lnTo>
                    <a:pt x="1" y="678"/>
                  </a:lnTo>
                  <a:lnTo>
                    <a:pt x="968" y="1815"/>
                  </a:lnTo>
                  <a:lnTo>
                    <a:pt x="96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84"/>
            <p:cNvSpPr/>
            <p:nvPr/>
          </p:nvSpPr>
          <p:spPr>
            <a:xfrm>
              <a:off x="2376171" y="2741797"/>
              <a:ext cx="52356" cy="19873"/>
            </a:xfrm>
            <a:custGeom>
              <a:avLst/>
              <a:gdLst/>
              <a:ahLst/>
              <a:cxnLst/>
              <a:rect l="l" t="t" r="r" b="b"/>
              <a:pathLst>
                <a:path w="1997" h="758" extrusionOk="0">
                  <a:moveTo>
                    <a:pt x="1720" y="0"/>
                  </a:moveTo>
                  <a:cubicBezTo>
                    <a:pt x="1718" y="0"/>
                    <a:pt x="1716" y="0"/>
                    <a:pt x="1714" y="0"/>
                  </a:cubicBezTo>
                  <a:lnTo>
                    <a:pt x="283" y="0"/>
                  </a:lnTo>
                  <a:cubicBezTo>
                    <a:pt x="127" y="0"/>
                    <a:pt x="1" y="123"/>
                    <a:pt x="1" y="279"/>
                  </a:cubicBezTo>
                  <a:lnTo>
                    <a:pt x="1" y="478"/>
                  </a:lnTo>
                  <a:cubicBezTo>
                    <a:pt x="1" y="630"/>
                    <a:pt x="127" y="757"/>
                    <a:pt x="283" y="757"/>
                  </a:cubicBezTo>
                  <a:lnTo>
                    <a:pt x="1714" y="757"/>
                  </a:lnTo>
                  <a:cubicBezTo>
                    <a:pt x="1869" y="757"/>
                    <a:pt x="1996" y="630"/>
                    <a:pt x="1996" y="478"/>
                  </a:cubicBezTo>
                  <a:lnTo>
                    <a:pt x="1996" y="279"/>
                  </a:lnTo>
                  <a:cubicBezTo>
                    <a:pt x="1996" y="125"/>
                    <a:pt x="1873" y="0"/>
                    <a:pt x="17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84"/>
            <p:cNvSpPr/>
            <p:nvPr/>
          </p:nvSpPr>
          <p:spPr>
            <a:xfrm>
              <a:off x="2321665" y="2654624"/>
              <a:ext cx="21787" cy="21761"/>
            </a:xfrm>
            <a:custGeom>
              <a:avLst/>
              <a:gdLst/>
              <a:ahLst/>
              <a:cxnLst/>
              <a:rect l="l" t="t" r="r" b="b"/>
              <a:pathLst>
                <a:path w="831" h="830" extrusionOk="0">
                  <a:moveTo>
                    <a:pt x="414" y="0"/>
                  </a:moveTo>
                  <a:cubicBezTo>
                    <a:pt x="185" y="0"/>
                    <a:pt x="1" y="185"/>
                    <a:pt x="1" y="413"/>
                  </a:cubicBezTo>
                  <a:cubicBezTo>
                    <a:pt x="1" y="641"/>
                    <a:pt x="185" y="830"/>
                    <a:pt x="414" y="830"/>
                  </a:cubicBezTo>
                  <a:cubicBezTo>
                    <a:pt x="642" y="830"/>
                    <a:pt x="830" y="641"/>
                    <a:pt x="830" y="413"/>
                  </a:cubicBezTo>
                  <a:cubicBezTo>
                    <a:pt x="830" y="185"/>
                    <a:pt x="642" y="0"/>
                    <a:pt x="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84"/>
            <p:cNvSpPr/>
            <p:nvPr/>
          </p:nvSpPr>
          <p:spPr>
            <a:xfrm>
              <a:off x="2279140" y="2500701"/>
              <a:ext cx="36862" cy="48162"/>
            </a:xfrm>
            <a:custGeom>
              <a:avLst/>
              <a:gdLst/>
              <a:ahLst/>
              <a:cxnLst/>
              <a:rect l="l" t="t" r="r" b="b"/>
              <a:pathLst>
                <a:path w="1406" h="1837" extrusionOk="0">
                  <a:moveTo>
                    <a:pt x="1405" y="1"/>
                  </a:moveTo>
                  <a:cubicBezTo>
                    <a:pt x="601" y="91"/>
                    <a:pt x="0" y="772"/>
                    <a:pt x="0" y="1580"/>
                  </a:cubicBezTo>
                  <a:lnTo>
                    <a:pt x="0" y="1837"/>
                  </a:lnTo>
                  <a:cubicBezTo>
                    <a:pt x="0" y="1837"/>
                    <a:pt x="1029" y="1525"/>
                    <a:pt x="1405"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84"/>
            <p:cNvSpPr/>
            <p:nvPr/>
          </p:nvSpPr>
          <p:spPr>
            <a:xfrm>
              <a:off x="2315976" y="2500386"/>
              <a:ext cx="70184" cy="69765"/>
            </a:xfrm>
            <a:custGeom>
              <a:avLst/>
              <a:gdLst/>
              <a:ahLst/>
              <a:cxnLst/>
              <a:rect l="l" t="t" r="r" b="b"/>
              <a:pathLst>
                <a:path w="2677" h="2661" extrusionOk="0">
                  <a:moveTo>
                    <a:pt x="139" y="0"/>
                  </a:moveTo>
                  <a:cubicBezTo>
                    <a:pt x="93" y="0"/>
                    <a:pt x="47" y="4"/>
                    <a:pt x="0" y="13"/>
                  </a:cubicBezTo>
                  <a:cubicBezTo>
                    <a:pt x="0" y="13"/>
                    <a:pt x="279" y="2660"/>
                    <a:pt x="2677" y="2660"/>
                  </a:cubicBezTo>
                  <a:lnTo>
                    <a:pt x="2677" y="1592"/>
                  </a:lnTo>
                  <a:cubicBezTo>
                    <a:pt x="2677" y="712"/>
                    <a:pt x="1963" y="2"/>
                    <a:pt x="1083" y="2"/>
                  </a:cubicBezTo>
                  <a:lnTo>
                    <a:pt x="185" y="2"/>
                  </a:lnTo>
                  <a:cubicBezTo>
                    <a:pt x="170" y="1"/>
                    <a:pt x="154" y="0"/>
                    <a:pt x="139"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84"/>
            <p:cNvSpPr/>
            <p:nvPr/>
          </p:nvSpPr>
          <p:spPr>
            <a:xfrm>
              <a:off x="2458310" y="2493203"/>
              <a:ext cx="50338" cy="51098"/>
            </a:xfrm>
            <a:custGeom>
              <a:avLst/>
              <a:gdLst/>
              <a:ahLst/>
              <a:cxnLst/>
              <a:rect l="l" t="t" r="r" b="b"/>
              <a:pathLst>
                <a:path w="1920" h="1949" extrusionOk="0">
                  <a:moveTo>
                    <a:pt x="960" y="0"/>
                  </a:moveTo>
                  <a:cubicBezTo>
                    <a:pt x="431" y="0"/>
                    <a:pt x="0" y="439"/>
                    <a:pt x="0" y="975"/>
                  </a:cubicBezTo>
                  <a:cubicBezTo>
                    <a:pt x="0" y="1514"/>
                    <a:pt x="431" y="1949"/>
                    <a:pt x="960" y="1949"/>
                  </a:cubicBezTo>
                  <a:cubicBezTo>
                    <a:pt x="1493" y="1949"/>
                    <a:pt x="1920" y="1514"/>
                    <a:pt x="1920" y="975"/>
                  </a:cubicBezTo>
                  <a:cubicBezTo>
                    <a:pt x="1920" y="439"/>
                    <a:pt x="1493" y="0"/>
                    <a:pt x="96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84"/>
            <p:cNvSpPr/>
            <p:nvPr/>
          </p:nvSpPr>
          <p:spPr>
            <a:xfrm>
              <a:off x="2397905" y="2444805"/>
              <a:ext cx="164200" cy="159927"/>
            </a:xfrm>
            <a:custGeom>
              <a:avLst/>
              <a:gdLst/>
              <a:ahLst/>
              <a:cxnLst/>
              <a:rect l="l" t="t" r="r" b="b"/>
              <a:pathLst>
                <a:path w="6263" h="6100" extrusionOk="0">
                  <a:moveTo>
                    <a:pt x="3289" y="0"/>
                  </a:moveTo>
                  <a:cubicBezTo>
                    <a:pt x="2913" y="0"/>
                    <a:pt x="2530" y="77"/>
                    <a:pt x="2159" y="242"/>
                  </a:cubicBezTo>
                  <a:cubicBezTo>
                    <a:pt x="533" y="966"/>
                    <a:pt x="1" y="3016"/>
                    <a:pt x="1069" y="4443"/>
                  </a:cubicBezTo>
                  <a:lnTo>
                    <a:pt x="1004" y="5892"/>
                  </a:lnTo>
                  <a:cubicBezTo>
                    <a:pt x="998" y="6010"/>
                    <a:pt x="1093" y="6100"/>
                    <a:pt x="1201" y="6100"/>
                  </a:cubicBezTo>
                  <a:cubicBezTo>
                    <a:pt x="1229" y="6100"/>
                    <a:pt x="1258" y="6094"/>
                    <a:pt x="1287" y="6080"/>
                  </a:cubicBezTo>
                  <a:lnTo>
                    <a:pt x="2601" y="5468"/>
                  </a:lnTo>
                  <a:cubicBezTo>
                    <a:pt x="2822" y="5525"/>
                    <a:pt x="3048" y="5554"/>
                    <a:pt x="3276" y="5554"/>
                  </a:cubicBezTo>
                  <a:cubicBezTo>
                    <a:pt x="3366" y="5554"/>
                    <a:pt x="3456" y="5550"/>
                    <a:pt x="3547" y="5541"/>
                  </a:cubicBezTo>
                  <a:cubicBezTo>
                    <a:pt x="3803" y="5516"/>
                    <a:pt x="3777" y="5141"/>
                    <a:pt x="3534" y="5141"/>
                  </a:cubicBezTo>
                  <a:cubicBezTo>
                    <a:pt x="3526" y="5141"/>
                    <a:pt x="3519" y="5141"/>
                    <a:pt x="3510" y="5142"/>
                  </a:cubicBezTo>
                  <a:cubicBezTo>
                    <a:pt x="3436" y="5150"/>
                    <a:pt x="3361" y="5153"/>
                    <a:pt x="3286" y="5153"/>
                  </a:cubicBezTo>
                  <a:cubicBezTo>
                    <a:pt x="3067" y="5153"/>
                    <a:pt x="2848" y="5122"/>
                    <a:pt x="2638" y="5063"/>
                  </a:cubicBezTo>
                  <a:cubicBezTo>
                    <a:pt x="2619" y="5057"/>
                    <a:pt x="2599" y="5054"/>
                    <a:pt x="2580" y="5054"/>
                  </a:cubicBezTo>
                  <a:cubicBezTo>
                    <a:pt x="2551" y="5054"/>
                    <a:pt x="2522" y="5060"/>
                    <a:pt x="2496" y="5073"/>
                  </a:cubicBezTo>
                  <a:lnTo>
                    <a:pt x="1417" y="5580"/>
                  </a:lnTo>
                  <a:lnTo>
                    <a:pt x="1471" y="4389"/>
                  </a:lnTo>
                  <a:cubicBezTo>
                    <a:pt x="1471" y="4338"/>
                    <a:pt x="1457" y="4291"/>
                    <a:pt x="1424" y="4255"/>
                  </a:cubicBezTo>
                  <a:cubicBezTo>
                    <a:pt x="794" y="3458"/>
                    <a:pt x="740" y="2346"/>
                    <a:pt x="1290" y="1488"/>
                  </a:cubicBezTo>
                  <a:cubicBezTo>
                    <a:pt x="1734" y="799"/>
                    <a:pt x="2493" y="399"/>
                    <a:pt x="3289" y="399"/>
                  </a:cubicBezTo>
                  <a:cubicBezTo>
                    <a:pt x="3480" y="399"/>
                    <a:pt x="3674" y="422"/>
                    <a:pt x="3865" y="470"/>
                  </a:cubicBezTo>
                  <a:cubicBezTo>
                    <a:pt x="4850" y="720"/>
                    <a:pt x="5571" y="1568"/>
                    <a:pt x="5654" y="2582"/>
                  </a:cubicBezTo>
                  <a:cubicBezTo>
                    <a:pt x="5738" y="3596"/>
                    <a:pt x="5166" y="4552"/>
                    <a:pt x="4231" y="4957"/>
                  </a:cubicBezTo>
                  <a:cubicBezTo>
                    <a:pt x="4019" y="5049"/>
                    <a:pt x="4114" y="5343"/>
                    <a:pt x="4303" y="5343"/>
                  </a:cubicBezTo>
                  <a:cubicBezTo>
                    <a:pt x="4331" y="5343"/>
                    <a:pt x="4360" y="5337"/>
                    <a:pt x="4390" y="5323"/>
                  </a:cubicBezTo>
                  <a:cubicBezTo>
                    <a:pt x="5589" y="4805"/>
                    <a:pt x="6263" y="3520"/>
                    <a:pt x="6009" y="2238"/>
                  </a:cubicBezTo>
                  <a:lnTo>
                    <a:pt x="6013" y="2238"/>
                  </a:lnTo>
                  <a:cubicBezTo>
                    <a:pt x="5744" y="887"/>
                    <a:pt x="4562" y="0"/>
                    <a:pt x="3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84"/>
            <p:cNvSpPr/>
            <p:nvPr/>
          </p:nvSpPr>
          <p:spPr>
            <a:xfrm>
              <a:off x="2298226" y="2744812"/>
              <a:ext cx="168264" cy="45907"/>
            </a:xfrm>
            <a:custGeom>
              <a:avLst/>
              <a:gdLst/>
              <a:ahLst/>
              <a:cxnLst/>
              <a:rect l="l" t="t" r="r" b="b"/>
              <a:pathLst>
                <a:path w="6418" h="1751" extrusionOk="0">
                  <a:moveTo>
                    <a:pt x="6197" y="1"/>
                  </a:moveTo>
                  <a:cubicBezTo>
                    <a:pt x="6192" y="1"/>
                    <a:pt x="6187" y="1"/>
                    <a:pt x="6182" y="1"/>
                  </a:cubicBezTo>
                  <a:cubicBezTo>
                    <a:pt x="6074" y="15"/>
                    <a:pt x="5994" y="113"/>
                    <a:pt x="6005" y="222"/>
                  </a:cubicBezTo>
                  <a:cubicBezTo>
                    <a:pt x="6012" y="302"/>
                    <a:pt x="6019" y="385"/>
                    <a:pt x="6019" y="465"/>
                  </a:cubicBezTo>
                  <a:lnTo>
                    <a:pt x="6019" y="1348"/>
                  </a:lnTo>
                  <a:lnTo>
                    <a:pt x="268" y="1348"/>
                  </a:lnTo>
                  <a:cubicBezTo>
                    <a:pt x="0" y="1348"/>
                    <a:pt x="0" y="1750"/>
                    <a:pt x="268" y="1750"/>
                  </a:cubicBezTo>
                  <a:lnTo>
                    <a:pt x="6215" y="1750"/>
                  </a:lnTo>
                  <a:cubicBezTo>
                    <a:pt x="6327" y="1750"/>
                    <a:pt x="6418" y="1660"/>
                    <a:pt x="6418" y="1547"/>
                  </a:cubicBezTo>
                  <a:lnTo>
                    <a:pt x="6418" y="461"/>
                  </a:lnTo>
                  <a:cubicBezTo>
                    <a:pt x="6418" y="367"/>
                    <a:pt x="6411" y="273"/>
                    <a:pt x="6400" y="178"/>
                  </a:cubicBezTo>
                  <a:cubicBezTo>
                    <a:pt x="6389" y="75"/>
                    <a:pt x="6300" y="1"/>
                    <a:pt x="6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84"/>
            <p:cNvSpPr/>
            <p:nvPr/>
          </p:nvSpPr>
          <p:spPr>
            <a:xfrm>
              <a:off x="2198600" y="2483607"/>
              <a:ext cx="262962" cy="307112"/>
            </a:xfrm>
            <a:custGeom>
              <a:avLst/>
              <a:gdLst/>
              <a:ahLst/>
              <a:cxnLst/>
              <a:rect l="l" t="t" r="r" b="b"/>
              <a:pathLst>
                <a:path w="10030" h="11714" extrusionOk="0">
                  <a:moveTo>
                    <a:pt x="4186" y="925"/>
                  </a:moveTo>
                  <a:cubicBezTo>
                    <a:pt x="3936" y="1639"/>
                    <a:pt x="3535" y="1997"/>
                    <a:pt x="3271" y="2166"/>
                  </a:cubicBezTo>
                  <a:cubicBezTo>
                    <a:pt x="3297" y="1606"/>
                    <a:pt x="3658" y="1117"/>
                    <a:pt x="4186" y="925"/>
                  </a:cubicBezTo>
                  <a:close/>
                  <a:moveTo>
                    <a:pt x="5557" y="837"/>
                  </a:moveTo>
                  <a:cubicBezTo>
                    <a:pt x="6328" y="837"/>
                    <a:pt x="6951" y="1460"/>
                    <a:pt x="6951" y="2232"/>
                  </a:cubicBezTo>
                  <a:lnTo>
                    <a:pt x="6947" y="2228"/>
                  </a:lnTo>
                  <a:lnTo>
                    <a:pt x="6947" y="3090"/>
                  </a:lnTo>
                  <a:cubicBezTo>
                    <a:pt x="6133" y="3032"/>
                    <a:pt x="5513" y="2630"/>
                    <a:pt x="5093" y="1884"/>
                  </a:cubicBezTo>
                  <a:cubicBezTo>
                    <a:pt x="4912" y="1558"/>
                    <a:pt x="4782" y="1203"/>
                    <a:pt x="4706" y="837"/>
                  </a:cubicBezTo>
                  <a:close/>
                  <a:moveTo>
                    <a:pt x="2431" y="2920"/>
                  </a:moveTo>
                  <a:lnTo>
                    <a:pt x="2431" y="4187"/>
                  </a:lnTo>
                  <a:cubicBezTo>
                    <a:pt x="2192" y="4104"/>
                    <a:pt x="2029" y="3876"/>
                    <a:pt x="2029" y="3622"/>
                  </a:cubicBezTo>
                  <a:lnTo>
                    <a:pt x="2029" y="3485"/>
                  </a:lnTo>
                  <a:cubicBezTo>
                    <a:pt x="2029" y="3231"/>
                    <a:pt x="2192" y="3003"/>
                    <a:pt x="2431" y="2920"/>
                  </a:cubicBezTo>
                  <a:close/>
                  <a:moveTo>
                    <a:pt x="7788" y="2913"/>
                  </a:moveTo>
                  <a:cubicBezTo>
                    <a:pt x="8030" y="2999"/>
                    <a:pt x="8190" y="3228"/>
                    <a:pt x="8190" y="3485"/>
                  </a:cubicBezTo>
                  <a:lnTo>
                    <a:pt x="8190" y="3619"/>
                  </a:lnTo>
                  <a:cubicBezTo>
                    <a:pt x="8190" y="3876"/>
                    <a:pt x="8030" y="4100"/>
                    <a:pt x="7788" y="4187"/>
                  </a:cubicBezTo>
                  <a:lnTo>
                    <a:pt x="7788" y="2913"/>
                  </a:lnTo>
                  <a:close/>
                  <a:moveTo>
                    <a:pt x="4438" y="1373"/>
                  </a:moveTo>
                  <a:cubicBezTo>
                    <a:pt x="4517" y="1616"/>
                    <a:pt x="4619" y="1851"/>
                    <a:pt x="4742" y="2072"/>
                  </a:cubicBezTo>
                  <a:cubicBezTo>
                    <a:pt x="5227" y="2949"/>
                    <a:pt x="5988" y="3434"/>
                    <a:pt x="6951" y="3496"/>
                  </a:cubicBezTo>
                  <a:lnTo>
                    <a:pt x="6951" y="3858"/>
                  </a:lnTo>
                  <a:cubicBezTo>
                    <a:pt x="6947" y="4633"/>
                    <a:pt x="6538" y="5354"/>
                    <a:pt x="5868" y="5748"/>
                  </a:cubicBezTo>
                  <a:lnTo>
                    <a:pt x="5568" y="5926"/>
                  </a:lnTo>
                  <a:cubicBezTo>
                    <a:pt x="5426" y="6009"/>
                    <a:pt x="5268" y="6051"/>
                    <a:pt x="5109" y="6051"/>
                  </a:cubicBezTo>
                  <a:cubicBezTo>
                    <a:pt x="4951" y="6051"/>
                    <a:pt x="4792" y="6009"/>
                    <a:pt x="4651" y="5926"/>
                  </a:cubicBezTo>
                  <a:lnTo>
                    <a:pt x="4351" y="5748"/>
                  </a:lnTo>
                  <a:cubicBezTo>
                    <a:pt x="3684" y="5354"/>
                    <a:pt x="3271" y="4633"/>
                    <a:pt x="3271" y="3854"/>
                  </a:cubicBezTo>
                  <a:lnTo>
                    <a:pt x="3271" y="3851"/>
                  </a:lnTo>
                  <a:lnTo>
                    <a:pt x="3271" y="2623"/>
                  </a:lnTo>
                  <a:cubicBezTo>
                    <a:pt x="3525" y="2503"/>
                    <a:pt x="4068" y="2170"/>
                    <a:pt x="4438" y="1373"/>
                  </a:cubicBezTo>
                  <a:close/>
                  <a:moveTo>
                    <a:pt x="5872" y="6208"/>
                  </a:moveTo>
                  <a:lnTo>
                    <a:pt x="5872" y="6719"/>
                  </a:lnTo>
                  <a:cubicBezTo>
                    <a:pt x="5810" y="6726"/>
                    <a:pt x="5749" y="6733"/>
                    <a:pt x="5691" y="6737"/>
                  </a:cubicBezTo>
                  <a:lnTo>
                    <a:pt x="5687" y="6733"/>
                  </a:lnTo>
                  <a:cubicBezTo>
                    <a:pt x="5640" y="6596"/>
                    <a:pt x="5546" y="6484"/>
                    <a:pt x="5423" y="6407"/>
                  </a:cubicBezTo>
                  <a:cubicBezTo>
                    <a:pt x="5542" y="6378"/>
                    <a:pt x="5662" y="6331"/>
                    <a:pt x="5767" y="6266"/>
                  </a:cubicBezTo>
                  <a:lnTo>
                    <a:pt x="5872" y="6208"/>
                  </a:lnTo>
                  <a:close/>
                  <a:moveTo>
                    <a:pt x="5108" y="6719"/>
                  </a:moveTo>
                  <a:cubicBezTo>
                    <a:pt x="5300" y="6719"/>
                    <a:pt x="5394" y="6951"/>
                    <a:pt x="5260" y="7088"/>
                  </a:cubicBezTo>
                  <a:cubicBezTo>
                    <a:pt x="5216" y="7131"/>
                    <a:pt x="5162" y="7150"/>
                    <a:pt x="5110" y="7150"/>
                  </a:cubicBezTo>
                  <a:cubicBezTo>
                    <a:pt x="4999" y="7150"/>
                    <a:pt x="4894" y="7064"/>
                    <a:pt x="4894" y="6936"/>
                  </a:cubicBezTo>
                  <a:cubicBezTo>
                    <a:pt x="4894" y="6817"/>
                    <a:pt x="4992" y="6723"/>
                    <a:pt x="5108" y="6723"/>
                  </a:cubicBezTo>
                  <a:lnTo>
                    <a:pt x="5108" y="6719"/>
                  </a:lnTo>
                  <a:close/>
                  <a:moveTo>
                    <a:pt x="4347" y="6208"/>
                  </a:moveTo>
                  <a:lnTo>
                    <a:pt x="4445" y="6270"/>
                  </a:lnTo>
                  <a:cubicBezTo>
                    <a:pt x="4553" y="6331"/>
                    <a:pt x="4669" y="6378"/>
                    <a:pt x="4792" y="6411"/>
                  </a:cubicBezTo>
                  <a:cubicBezTo>
                    <a:pt x="4423" y="6628"/>
                    <a:pt x="4387" y="7146"/>
                    <a:pt x="4720" y="7414"/>
                  </a:cubicBezTo>
                  <a:cubicBezTo>
                    <a:pt x="4835" y="7508"/>
                    <a:pt x="4971" y="7552"/>
                    <a:pt x="5105" y="7552"/>
                  </a:cubicBezTo>
                  <a:cubicBezTo>
                    <a:pt x="5354" y="7552"/>
                    <a:pt x="5597" y="7399"/>
                    <a:pt x="5687" y="7135"/>
                  </a:cubicBezTo>
                  <a:cubicBezTo>
                    <a:pt x="5749" y="7135"/>
                    <a:pt x="5810" y="7132"/>
                    <a:pt x="5868" y="7125"/>
                  </a:cubicBezTo>
                  <a:lnTo>
                    <a:pt x="5868" y="7211"/>
                  </a:lnTo>
                  <a:lnTo>
                    <a:pt x="5872" y="7211"/>
                  </a:lnTo>
                  <a:lnTo>
                    <a:pt x="5108" y="7744"/>
                  </a:lnTo>
                  <a:lnTo>
                    <a:pt x="4347" y="7211"/>
                  </a:lnTo>
                  <a:lnTo>
                    <a:pt x="4347" y="6208"/>
                  </a:lnTo>
                  <a:close/>
                  <a:moveTo>
                    <a:pt x="5872" y="7700"/>
                  </a:moveTo>
                  <a:lnTo>
                    <a:pt x="5872" y="7802"/>
                  </a:lnTo>
                  <a:lnTo>
                    <a:pt x="5872" y="8580"/>
                  </a:lnTo>
                  <a:lnTo>
                    <a:pt x="5401" y="8030"/>
                  </a:lnTo>
                  <a:lnTo>
                    <a:pt x="5872" y="7700"/>
                  </a:lnTo>
                  <a:close/>
                  <a:moveTo>
                    <a:pt x="4347" y="7700"/>
                  </a:moveTo>
                  <a:lnTo>
                    <a:pt x="4814" y="8030"/>
                  </a:lnTo>
                  <a:lnTo>
                    <a:pt x="4347" y="8588"/>
                  </a:lnTo>
                  <a:lnTo>
                    <a:pt x="4347" y="7802"/>
                  </a:lnTo>
                  <a:lnTo>
                    <a:pt x="4347" y="7700"/>
                  </a:lnTo>
                  <a:close/>
                  <a:moveTo>
                    <a:pt x="4579" y="1"/>
                  </a:moveTo>
                  <a:cubicBezTo>
                    <a:pt x="3391" y="4"/>
                    <a:pt x="2431" y="964"/>
                    <a:pt x="2431" y="2148"/>
                  </a:cubicBezTo>
                  <a:lnTo>
                    <a:pt x="2431" y="2503"/>
                  </a:lnTo>
                  <a:cubicBezTo>
                    <a:pt x="1964" y="2597"/>
                    <a:pt x="1631" y="3007"/>
                    <a:pt x="1631" y="3485"/>
                  </a:cubicBezTo>
                  <a:lnTo>
                    <a:pt x="1631" y="3619"/>
                  </a:lnTo>
                  <a:cubicBezTo>
                    <a:pt x="1631" y="4173"/>
                    <a:pt x="2076" y="4622"/>
                    <a:pt x="2630" y="4622"/>
                  </a:cubicBezTo>
                  <a:cubicBezTo>
                    <a:pt x="2743" y="4622"/>
                    <a:pt x="2830" y="4531"/>
                    <a:pt x="2830" y="4423"/>
                  </a:cubicBezTo>
                  <a:lnTo>
                    <a:pt x="2830" y="2148"/>
                  </a:lnTo>
                  <a:cubicBezTo>
                    <a:pt x="2833" y="1185"/>
                    <a:pt x="3615" y="403"/>
                    <a:pt x="4579" y="403"/>
                  </a:cubicBezTo>
                  <a:lnTo>
                    <a:pt x="5640" y="403"/>
                  </a:lnTo>
                  <a:cubicBezTo>
                    <a:pt x="6603" y="403"/>
                    <a:pt x="7386" y="1185"/>
                    <a:pt x="7389" y="2148"/>
                  </a:cubicBezTo>
                  <a:lnTo>
                    <a:pt x="7389" y="4988"/>
                  </a:lnTo>
                  <a:cubicBezTo>
                    <a:pt x="7386" y="5708"/>
                    <a:pt x="6944" y="6357"/>
                    <a:pt x="6274" y="6618"/>
                  </a:cubicBezTo>
                  <a:lnTo>
                    <a:pt x="6274" y="5958"/>
                  </a:lnTo>
                  <a:cubicBezTo>
                    <a:pt x="6947" y="5469"/>
                    <a:pt x="7349" y="4687"/>
                    <a:pt x="7349" y="3854"/>
                  </a:cubicBezTo>
                  <a:lnTo>
                    <a:pt x="7349" y="2232"/>
                  </a:lnTo>
                  <a:cubicBezTo>
                    <a:pt x="7349" y="1243"/>
                    <a:pt x="6549" y="443"/>
                    <a:pt x="5560" y="439"/>
                  </a:cubicBezTo>
                  <a:lnTo>
                    <a:pt x="4662" y="439"/>
                  </a:lnTo>
                  <a:cubicBezTo>
                    <a:pt x="4593" y="439"/>
                    <a:pt x="4524" y="443"/>
                    <a:pt x="4456" y="453"/>
                  </a:cubicBezTo>
                  <a:lnTo>
                    <a:pt x="4445" y="453"/>
                  </a:lnTo>
                  <a:cubicBezTo>
                    <a:pt x="3547" y="562"/>
                    <a:pt x="2869" y="1323"/>
                    <a:pt x="2873" y="2228"/>
                  </a:cubicBezTo>
                  <a:lnTo>
                    <a:pt x="2873" y="3854"/>
                  </a:lnTo>
                  <a:cubicBezTo>
                    <a:pt x="2873" y="4687"/>
                    <a:pt x="3275" y="5469"/>
                    <a:pt x="3949" y="5958"/>
                  </a:cubicBezTo>
                  <a:lnTo>
                    <a:pt x="3949" y="7168"/>
                  </a:lnTo>
                  <a:lnTo>
                    <a:pt x="1902" y="7827"/>
                  </a:lnTo>
                  <a:cubicBezTo>
                    <a:pt x="769" y="8186"/>
                    <a:pt x="1" y="9240"/>
                    <a:pt x="5" y="10428"/>
                  </a:cubicBezTo>
                  <a:lnTo>
                    <a:pt x="5" y="11514"/>
                  </a:lnTo>
                  <a:cubicBezTo>
                    <a:pt x="5" y="11623"/>
                    <a:pt x="91" y="11713"/>
                    <a:pt x="204" y="11713"/>
                  </a:cubicBezTo>
                  <a:lnTo>
                    <a:pt x="3282" y="11713"/>
                  </a:lnTo>
                  <a:cubicBezTo>
                    <a:pt x="3550" y="11713"/>
                    <a:pt x="3550" y="11315"/>
                    <a:pt x="3282" y="11315"/>
                  </a:cubicBezTo>
                  <a:lnTo>
                    <a:pt x="3282" y="11311"/>
                  </a:lnTo>
                  <a:lnTo>
                    <a:pt x="403" y="11311"/>
                  </a:lnTo>
                  <a:lnTo>
                    <a:pt x="403" y="10428"/>
                  </a:lnTo>
                  <a:cubicBezTo>
                    <a:pt x="399" y="9413"/>
                    <a:pt x="1055" y="8515"/>
                    <a:pt x="2022" y="8207"/>
                  </a:cubicBezTo>
                  <a:lnTo>
                    <a:pt x="3949" y="7592"/>
                  </a:lnTo>
                  <a:lnTo>
                    <a:pt x="3949" y="9135"/>
                  </a:lnTo>
                  <a:cubicBezTo>
                    <a:pt x="3946" y="9255"/>
                    <a:pt x="4046" y="9334"/>
                    <a:pt x="4148" y="9334"/>
                  </a:cubicBezTo>
                  <a:cubicBezTo>
                    <a:pt x="4203" y="9334"/>
                    <a:pt x="4258" y="9312"/>
                    <a:pt x="4300" y="9261"/>
                  </a:cubicBezTo>
                  <a:lnTo>
                    <a:pt x="5111" y="8305"/>
                  </a:lnTo>
                  <a:lnTo>
                    <a:pt x="5919" y="9261"/>
                  </a:lnTo>
                  <a:cubicBezTo>
                    <a:pt x="5962" y="9312"/>
                    <a:pt x="6018" y="9334"/>
                    <a:pt x="6072" y="9334"/>
                  </a:cubicBezTo>
                  <a:cubicBezTo>
                    <a:pt x="6175" y="9334"/>
                    <a:pt x="6274" y="9255"/>
                    <a:pt x="6274" y="9135"/>
                  </a:cubicBezTo>
                  <a:lnTo>
                    <a:pt x="6274" y="7592"/>
                  </a:lnTo>
                  <a:lnTo>
                    <a:pt x="8201" y="8207"/>
                  </a:lnTo>
                  <a:cubicBezTo>
                    <a:pt x="8823" y="8410"/>
                    <a:pt x="9334" y="8863"/>
                    <a:pt x="9609" y="9461"/>
                  </a:cubicBezTo>
                  <a:cubicBezTo>
                    <a:pt x="9636" y="9541"/>
                    <a:pt x="9713" y="9592"/>
                    <a:pt x="9795" y="9592"/>
                  </a:cubicBezTo>
                  <a:cubicBezTo>
                    <a:pt x="9824" y="9592"/>
                    <a:pt x="9853" y="9586"/>
                    <a:pt x="9881" y="9573"/>
                  </a:cubicBezTo>
                  <a:cubicBezTo>
                    <a:pt x="9986" y="9526"/>
                    <a:pt x="10029" y="9395"/>
                    <a:pt x="9972" y="9294"/>
                  </a:cubicBezTo>
                  <a:cubicBezTo>
                    <a:pt x="9649" y="8595"/>
                    <a:pt x="9052" y="8063"/>
                    <a:pt x="8320" y="7827"/>
                  </a:cubicBezTo>
                  <a:lnTo>
                    <a:pt x="6270" y="7172"/>
                  </a:lnTo>
                  <a:lnTo>
                    <a:pt x="6270" y="7045"/>
                  </a:lnTo>
                  <a:cubicBezTo>
                    <a:pt x="7172" y="6766"/>
                    <a:pt x="7788" y="5933"/>
                    <a:pt x="7788" y="4991"/>
                  </a:cubicBezTo>
                  <a:lnTo>
                    <a:pt x="7788" y="4604"/>
                  </a:lnTo>
                  <a:cubicBezTo>
                    <a:pt x="8255" y="4506"/>
                    <a:pt x="8588" y="4097"/>
                    <a:pt x="8588" y="3622"/>
                  </a:cubicBezTo>
                  <a:lnTo>
                    <a:pt x="8588" y="3485"/>
                  </a:lnTo>
                  <a:cubicBezTo>
                    <a:pt x="8588" y="3010"/>
                    <a:pt x="8255" y="2601"/>
                    <a:pt x="7788" y="2503"/>
                  </a:cubicBezTo>
                  <a:lnTo>
                    <a:pt x="7788" y="2148"/>
                  </a:lnTo>
                  <a:cubicBezTo>
                    <a:pt x="7784" y="964"/>
                    <a:pt x="6824" y="4"/>
                    <a:pt x="56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84"/>
            <p:cNvSpPr/>
            <p:nvPr/>
          </p:nvSpPr>
          <p:spPr>
            <a:xfrm>
              <a:off x="2327275" y="2719434"/>
              <a:ext cx="10566" cy="11614"/>
            </a:xfrm>
            <a:custGeom>
              <a:avLst/>
              <a:gdLst/>
              <a:ahLst/>
              <a:cxnLst/>
              <a:rect l="l" t="t" r="r" b="b"/>
              <a:pathLst>
                <a:path w="403" h="443" extrusionOk="0">
                  <a:moveTo>
                    <a:pt x="200" y="0"/>
                  </a:moveTo>
                  <a:cubicBezTo>
                    <a:pt x="100" y="0"/>
                    <a:pt x="0" y="67"/>
                    <a:pt x="0" y="201"/>
                  </a:cubicBezTo>
                  <a:lnTo>
                    <a:pt x="0" y="241"/>
                  </a:lnTo>
                  <a:cubicBezTo>
                    <a:pt x="0" y="375"/>
                    <a:pt x="101" y="442"/>
                    <a:pt x="201" y="442"/>
                  </a:cubicBezTo>
                  <a:cubicBezTo>
                    <a:pt x="302" y="442"/>
                    <a:pt x="402" y="375"/>
                    <a:pt x="402" y="241"/>
                  </a:cubicBezTo>
                  <a:lnTo>
                    <a:pt x="402"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84"/>
            <p:cNvSpPr/>
            <p:nvPr/>
          </p:nvSpPr>
          <p:spPr>
            <a:xfrm>
              <a:off x="2327275" y="2737602"/>
              <a:ext cx="10461" cy="11588"/>
            </a:xfrm>
            <a:custGeom>
              <a:avLst/>
              <a:gdLst/>
              <a:ahLst/>
              <a:cxnLst/>
              <a:rect l="l" t="t" r="r" b="b"/>
              <a:pathLst>
                <a:path w="399" h="442" extrusionOk="0">
                  <a:moveTo>
                    <a:pt x="200" y="1"/>
                  </a:moveTo>
                  <a:cubicBezTo>
                    <a:pt x="91" y="1"/>
                    <a:pt x="0" y="91"/>
                    <a:pt x="0" y="200"/>
                  </a:cubicBezTo>
                  <a:lnTo>
                    <a:pt x="0" y="243"/>
                  </a:lnTo>
                  <a:cubicBezTo>
                    <a:pt x="0" y="376"/>
                    <a:pt x="100" y="442"/>
                    <a:pt x="200" y="442"/>
                  </a:cubicBezTo>
                  <a:cubicBezTo>
                    <a:pt x="299" y="442"/>
                    <a:pt x="399" y="376"/>
                    <a:pt x="399" y="243"/>
                  </a:cubicBezTo>
                  <a:lnTo>
                    <a:pt x="399" y="200"/>
                  </a:lnTo>
                  <a:cubicBezTo>
                    <a:pt x="399" y="91"/>
                    <a:pt x="31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84"/>
            <p:cNvSpPr/>
            <p:nvPr/>
          </p:nvSpPr>
          <p:spPr>
            <a:xfrm>
              <a:off x="2370954" y="2736475"/>
              <a:ext cx="62791" cy="30491"/>
            </a:xfrm>
            <a:custGeom>
              <a:avLst/>
              <a:gdLst/>
              <a:ahLst/>
              <a:cxnLst/>
              <a:rect l="l" t="t" r="r" b="b"/>
              <a:pathLst>
                <a:path w="2395" h="1163" extrusionOk="0">
                  <a:moveTo>
                    <a:pt x="1913" y="402"/>
                  </a:moveTo>
                  <a:cubicBezTo>
                    <a:pt x="1960" y="402"/>
                    <a:pt x="1996" y="438"/>
                    <a:pt x="1996" y="482"/>
                  </a:cubicBezTo>
                  <a:lnTo>
                    <a:pt x="1996" y="681"/>
                  </a:lnTo>
                  <a:cubicBezTo>
                    <a:pt x="1996" y="725"/>
                    <a:pt x="1960" y="761"/>
                    <a:pt x="1913" y="761"/>
                  </a:cubicBezTo>
                  <a:lnTo>
                    <a:pt x="482" y="761"/>
                  </a:lnTo>
                  <a:cubicBezTo>
                    <a:pt x="435" y="761"/>
                    <a:pt x="399" y="725"/>
                    <a:pt x="399" y="681"/>
                  </a:cubicBezTo>
                  <a:lnTo>
                    <a:pt x="399" y="482"/>
                  </a:lnTo>
                  <a:cubicBezTo>
                    <a:pt x="399" y="438"/>
                    <a:pt x="435" y="402"/>
                    <a:pt x="482" y="402"/>
                  </a:cubicBezTo>
                  <a:close/>
                  <a:moveTo>
                    <a:pt x="482" y="0"/>
                  </a:moveTo>
                  <a:cubicBezTo>
                    <a:pt x="214" y="0"/>
                    <a:pt x="0" y="218"/>
                    <a:pt x="0" y="482"/>
                  </a:cubicBezTo>
                  <a:lnTo>
                    <a:pt x="0" y="681"/>
                  </a:lnTo>
                  <a:cubicBezTo>
                    <a:pt x="0" y="946"/>
                    <a:pt x="214" y="1159"/>
                    <a:pt x="482" y="1163"/>
                  </a:cubicBezTo>
                  <a:lnTo>
                    <a:pt x="1913" y="1163"/>
                  </a:lnTo>
                  <a:cubicBezTo>
                    <a:pt x="2181" y="1159"/>
                    <a:pt x="2394" y="946"/>
                    <a:pt x="2394" y="681"/>
                  </a:cubicBezTo>
                  <a:lnTo>
                    <a:pt x="2394" y="482"/>
                  </a:lnTo>
                  <a:cubicBezTo>
                    <a:pt x="2394" y="218"/>
                    <a:pt x="2181" y="0"/>
                    <a:pt x="1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84"/>
            <p:cNvSpPr/>
            <p:nvPr/>
          </p:nvSpPr>
          <p:spPr>
            <a:xfrm>
              <a:off x="2440823" y="2477394"/>
              <a:ext cx="85207" cy="82769"/>
            </a:xfrm>
            <a:custGeom>
              <a:avLst/>
              <a:gdLst/>
              <a:ahLst/>
              <a:cxnLst/>
              <a:rect l="l" t="t" r="r" b="b"/>
              <a:pathLst>
                <a:path w="3250" h="3157" extrusionOk="0">
                  <a:moveTo>
                    <a:pt x="1634" y="810"/>
                  </a:moveTo>
                  <a:cubicBezTo>
                    <a:pt x="2058" y="810"/>
                    <a:pt x="2402" y="1154"/>
                    <a:pt x="2402" y="1578"/>
                  </a:cubicBezTo>
                  <a:cubicBezTo>
                    <a:pt x="2402" y="2001"/>
                    <a:pt x="2058" y="2345"/>
                    <a:pt x="1634" y="2345"/>
                  </a:cubicBezTo>
                  <a:cubicBezTo>
                    <a:pt x="1214" y="2345"/>
                    <a:pt x="870" y="2001"/>
                    <a:pt x="870" y="1578"/>
                  </a:cubicBezTo>
                  <a:cubicBezTo>
                    <a:pt x="870" y="1154"/>
                    <a:pt x="1214" y="810"/>
                    <a:pt x="1634" y="810"/>
                  </a:cubicBezTo>
                  <a:close/>
                  <a:moveTo>
                    <a:pt x="1627" y="0"/>
                  </a:moveTo>
                  <a:cubicBezTo>
                    <a:pt x="1528" y="0"/>
                    <a:pt x="1428" y="67"/>
                    <a:pt x="1428" y="201"/>
                  </a:cubicBezTo>
                  <a:lnTo>
                    <a:pt x="1428" y="422"/>
                  </a:lnTo>
                  <a:cubicBezTo>
                    <a:pt x="1258" y="451"/>
                    <a:pt x="1098" y="520"/>
                    <a:pt x="961" y="618"/>
                  </a:cubicBezTo>
                  <a:lnTo>
                    <a:pt x="809" y="462"/>
                  </a:lnTo>
                  <a:cubicBezTo>
                    <a:pt x="766" y="418"/>
                    <a:pt x="717" y="400"/>
                    <a:pt x="671" y="400"/>
                  </a:cubicBezTo>
                  <a:cubicBezTo>
                    <a:pt x="517" y="400"/>
                    <a:pt x="382" y="600"/>
                    <a:pt x="526" y="745"/>
                  </a:cubicBezTo>
                  <a:lnTo>
                    <a:pt x="678" y="904"/>
                  </a:lnTo>
                  <a:cubicBezTo>
                    <a:pt x="580" y="1045"/>
                    <a:pt x="512" y="1208"/>
                    <a:pt x="483" y="1378"/>
                  </a:cubicBezTo>
                  <a:lnTo>
                    <a:pt x="269" y="1378"/>
                  </a:lnTo>
                  <a:cubicBezTo>
                    <a:pt x="1" y="1378"/>
                    <a:pt x="1" y="1777"/>
                    <a:pt x="269" y="1781"/>
                  </a:cubicBezTo>
                  <a:lnTo>
                    <a:pt x="483" y="1781"/>
                  </a:lnTo>
                  <a:cubicBezTo>
                    <a:pt x="512" y="1951"/>
                    <a:pt x="580" y="2114"/>
                    <a:pt x="678" y="2255"/>
                  </a:cubicBezTo>
                  <a:lnTo>
                    <a:pt x="526" y="2414"/>
                  </a:lnTo>
                  <a:cubicBezTo>
                    <a:pt x="382" y="2558"/>
                    <a:pt x="515" y="2757"/>
                    <a:pt x="669" y="2757"/>
                  </a:cubicBezTo>
                  <a:cubicBezTo>
                    <a:pt x="716" y="2757"/>
                    <a:pt x="765" y="2738"/>
                    <a:pt x="809" y="2693"/>
                  </a:cubicBezTo>
                  <a:lnTo>
                    <a:pt x="961" y="2541"/>
                  </a:lnTo>
                  <a:cubicBezTo>
                    <a:pt x="1098" y="2639"/>
                    <a:pt x="1258" y="2704"/>
                    <a:pt x="1428" y="2737"/>
                  </a:cubicBezTo>
                  <a:lnTo>
                    <a:pt x="1428" y="2958"/>
                  </a:lnTo>
                  <a:cubicBezTo>
                    <a:pt x="1428" y="3066"/>
                    <a:pt x="1518" y="3157"/>
                    <a:pt x="1627" y="3157"/>
                  </a:cubicBezTo>
                  <a:cubicBezTo>
                    <a:pt x="1739" y="3157"/>
                    <a:pt x="1830" y="3066"/>
                    <a:pt x="1830" y="2958"/>
                  </a:cubicBezTo>
                  <a:lnTo>
                    <a:pt x="1830" y="2737"/>
                  </a:lnTo>
                  <a:cubicBezTo>
                    <a:pt x="1997" y="2704"/>
                    <a:pt x="2156" y="2639"/>
                    <a:pt x="2294" y="2541"/>
                  </a:cubicBezTo>
                  <a:lnTo>
                    <a:pt x="2446" y="2693"/>
                  </a:lnTo>
                  <a:cubicBezTo>
                    <a:pt x="2490" y="2738"/>
                    <a:pt x="2539" y="2757"/>
                    <a:pt x="2587" y="2757"/>
                  </a:cubicBezTo>
                  <a:cubicBezTo>
                    <a:pt x="2741" y="2757"/>
                    <a:pt x="2873" y="2557"/>
                    <a:pt x="2732" y="2411"/>
                  </a:cubicBezTo>
                  <a:lnTo>
                    <a:pt x="2576" y="2255"/>
                  </a:lnTo>
                  <a:cubicBezTo>
                    <a:pt x="2674" y="2114"/>
                    <a:pt x="2743" y="1951"/>
                    <a:pt x="2772" y="1781"/>
                  </a:cubicBezTo>
                  <a:lnTo>
                    <a:pt x="2985" y="1781"/>
                  </a:lnTo>
                  <a:cubicBezTo>
                    <a:pt x="3250" y="1781"/>
                    <a:pt x="3250" y="1378"/>
                    <a:pt x="2985" y="1378"/>
                  </a:cubicBezTo>
                  <a:lnTo>
                    <a:pt x="2768" y="1378"/>
                  </a:lnTo>
                  <a:cubicBezTo>
                    <a:pt x="2739" y="1208"/>
                    <a:pt x="2674" y="1045"/>
                    <a:pt x="2572" y="904"/>
                  </a:cubicBezTo>
                  <a:lnTo>
                    <a:pt x="2728" y="745"/>
                  </a:lnTo>
                  <a:cubicBezTo>
                    <a:pt x="2873" y="600"/>
                    <a:pt x="2738" y="400"/>
                    <a:pt x="2584" y="400"/>
                  </a:cubicBezTo>
                  <a:cubicBezTo>
                    <a:pt x="2537" y="400"/>
                    <a:pt x="2489" y="418"/>
                    <a:pt x="2446" y="462"/>
                  </a:cubicBezTo>
                  <a:lnTo>
                    <a:pt x="2294" y="618"/>
                  </a:lnTo>
                  <a:cubicBezTo>
                    <a:pt x="2152" y="520"/>
                    <a:pt x="1993" y="451"/>
                    <a:pt x="1826" y="422"/>
                  </a:cubicBezTo>
                  <a:lnTo>
                    <a:pt x="1826" y="201"/>
                  </a:lnTo>
                  <a:cubicBezTo>
                    <a:pt x="1826" y="67"/>
                    <a:pt x="1727" y="0"/>
                    <a:pt x="1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84"/>
            <p:cNvSpPr/>
            <p:nvPr/>
          </p:nvSpPr>
          <p:spPr>
            <a:xfrm>
              <a:off x="2462584" y="2503192"/>
              <a:ext cx="36678" cy="31435"/>
            </a:xfrm>
            <a:custGeom>
              <a:avLst/>
              <a:gdLst/>
              <a:ahLst/>
              <a:cxnLst/>
              <a:rect l="l" t="t" r="r" b="b"/>
              <a:pathLst>
                <a:path w="1399" h="1199" extrusionOk="0">
                  <a:moveTo>
                    <a:pt x="800" y="402"/>
                  </a:moveTo>
                  <a:cubicBezTo>
                    <a:pt x="850" y="402"/>
                    <a:pt x="901" y="421"/>
                    <a:pt x="942" y="463"/>
                  </a:cubicBezTo>
                  <a:cubicBezTo>
                    <a:pt x="1061" y="586"/>
                    <a:pt x="975" y="800"/>
                    <a:pt x="797" y="800"/>
                  </a:cubicBezTo>
                  <a:cubicBezTo>
                    <a:pt x="688" y="797"/>
                    <a:pt x="598" y="706"/>
                    <a:pt x="602" y="594"/>
                  </a:cubicBezTo>
                  <a:cubicBezTo>
                    <a:pt x="604" y="478"/>
                    <a:pt x="700" y="402"/>
                    <a:pt x="800" y="402"/>
                  </a:cubicBezTo>
                  <a:close/>
                  <a:moveTo>
                    <a:pt x="795" y="0"/>
                  </a:moveTo>
                  <a:cubicBezTo>
                    <a:pt x="647" y="0"/>
                    <a:pt x="496" y="56"/>
                    <a:pt x="373" y="181"/>
                  </a:cubicBezTo>
                  <a:cubicBezTo>
                    <a:pt x="0" y="557"/>
                    <a:pt x="265" y="1199"/>
                    <a:pt x="797" y="1199"/>
                  </a:cubicBezTo>
                  <a:cubicBezTo>
                    <a:pt x="1130" y="1199"/>
                    <a:pt x="1398" y="927"/>
                    <a:pt x="1398" y="594"/>
                  </a:cubicBezTo>
                  <a:cubicBezTo>
                    <a:pt x="1393" y="236"/>
                    <a:pt x="1100" y="0"/>
                    <a:pt x="7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84"/>
            <p:cNvSpPr/>
            <p:nvPr/>
          </p:nvSpPr>
          <p:spPr>
            <a:xfrm>
              <a:off x="2321193" y="2568631"/>
              <a:ext cx="23570" cy="36154"/>
            </a:xfrm>
            <a:custGeom>
              <a:avLst/>
              <a:gdLst/>
              <a:ahLst/>
              <a:cxnLst/>
              <a:rect l="l" t="t" r="r" b="b"/>
              <a:pathLst>
                <a:path w="899" h="1379" extrusionOk="0">
                  <a:moveTo>
                    <a:pt x="200" y="1"/>
                  </a:moveTo>
                  <a:cubicBezTo>
                    <a:pt x="100" y="1"/>
                    <a:pt x="1" y="68"/>
                    <a:pt x="1" y="202"/>
                  </a:cubicBezTo>
                  <a:lnTo>
                    <a:pt x="1" y="1180"/>
                  </a:lnTo>
                  <a:cubicBezTo>
                    <a:pt x="1" y="1292"/>
                    <a:pt x="88" y="1379"/>
                    <a:pt x="200" y="1379"/>
                  </a:cubicBezTo>
                  <a:lnTo>
                    <a:pt x="634" y="1379"/>
                  </a:lnTo>
                  <a:cubicBezTo>
                    <a:pt x="899" y="1379"/>
                    <a:pt x="899" y="981"/>
                    <a:pt x="634" y="981"/>
                  </a:cubicBezTo>
                  <a:lnTo>
                    <a:pt x="399" y="981"/>
                  </a:ln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7" name="Google Shape;17127;p84"/>
          <p:cNvGrpSpPr/>
          <p:nvPr/>
        </p:nvGrpSpPr>
        <p:grpSpPr>
          <a:xfrm>
            <a:off x="3982779" y="2701583"/>
            <a:ext cx="361251" cy="358341"/>
            <a:chOff x="3982779" y="2900833"/>
            <a:chExt cx="361251" cy="358341"/>
          </a:xfrm>
        </p:grpSpPr>
        <p:sp>
          <p:nvSpPr>
            <p:cNvPr id="17128" name="Google Shape;17128;p84"/>
            <p:cNvSpPr/>
            <p:nvPr/>
          </p:nvSpPr>
          <p:spPr>
            <a:xfrm>
              <a:off x="4061012" y="3076306"/>
              <a:ext cx="105316" cy="105237"/>
            </a:xfrm>
            <a:custGeom>
              <a:avLst/>
              <a:gdLst/>
              <a:ahLst/>
              <a:cxnLst/>
              <a:rect l="l" t="t" r="r" b="b"/>
              <a:pathLst>
                <a:path w="4017" h="4014" extrusionOk="0">
                  <a:moveTo>
                    <a:pt x="1105" y="0"/>
                  </a:moveTo>
                  <a:lnTo>
                    <a:pt x="0" y="1101"/>
                  </a:lnTo>
                  <a:lnTo>
                    <a:pt x="2912" y="4013"/>
                  </a:lnTo>
                  <a:lnTo>
                    <a:pt x="4017" y="2909"/>
                  </a:lnTo>
                  <a:lnTo>
                    <a:pt x="1105"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84"/>
            <p:cNvSpPr/>
            <p:nvPr/>
          </p:nvSpPr>
          <p:spPr>
            <a:xfrm>
              <a:off x="4066518" y="3079059"/>
              <a:ext cx="52068" cy="51963"/>
            </a:xfrm>
            <a:custGeom>
              <a:avLst/>
              <a:gdLst/>
              <a:ahLst/>
              <a:cxnLst/>
              <a:rect l="l" t="t" r="r" b="b"/>
              <a:pathLst>
                <a:path w="1986" h="1982" extrusionOk="0">
                  <a:moveTo>
                    <a:pt x="1000" y="0"/>
                  </a:moveTo>
                  <a:lnTo>
                    <a:pt x="0" y="1210"/>
                  </a:lnTo>
                  <a:lnTo>
                    <a:pt x="775" y="1981"/>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84"/>
            <p:cNvSpPr/>
            <p:nvPr/>
          </p:nvSpPr>
          <p:spPr>
            <a:xfrm>
              <a:off x="4111533" y="3123970"/>
              <a:ext cx="52042" cy="52068"/>
            </a:xfrm>
            <a:custGeom>
              <a:avLst/>
              <a:gdLst/>
              <a:ahLst/>
              <a:cxnLst/>
              <a:rect l="l" t="t" r="r" b="b"/>
              <a:pathLst>
                <a:path w="1985" h="1986" extrusionOk="0">
                  <a:moveTo>
                    <a:pt x="1000" y="0"/>
                  </a:moveTo>
                  <a:lnTo>
                    <a:pt x="0" y="1210"/>
                  </a:lnTo>
                  <a:lnTo>
                    <a:pt x="772" y="1985"/>
                  </a:lnTo>
                  <a:lnTo>
                    <a:pt x="1985" y="986"/>
                  </a:lnTo>
                  <a:lnTo>
                    <a:pt x="1000"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1" name="Google Shape;17131;p84"/>
            <p:cNvSpPr/>
            <p:nvPr/>
          </p:nvSpPr>
          <p:spPr>
            <a:xfrm>
              <a:off x="4137646" y="2955653"/>
              <a:ext cx="68375" cy="60720"/>
            </a:xfrm>
            <a:custGeom>
              <a:avLst/>
              <a:gdLst/>
              <a:ahLst/>
              <a:cxnLst/>
              <a:rect l="l" t="t" r="r" b="b"/>
              <a:pathLst>
                <a:path w="2608" h="2316" extrusionOk="0">
                  <a:moveTo>
                    <a:pt x="1042" y="1"/>
                  </a:moveTo>
                  <a:cubicBezTo>
                    <a:pt x="797" y="1"/>
                    <a:pt x="568" y="83"/>
                    <a:pt x="398" y="253"/>
                  </a:cubicBezTo>
                  <a:cubicBezTo>
                    <a:pt x="0" y="651"/>
                    <a:pt x="83" y="1375"/>
                    <a:pt x="583" y="1879"/>
                  </a:cubicBezTo>
                  <a:cubicBezTo>
                    <a:pt x="872" y="2166"/>
                    <a:pt x="1235" y="2315"/>
                    <a:pt x="1567" y="2315"/>
                  </a:cubicBezTo>
                  <a:cubicBezTo>
                    <a:pt x="1813" y="2315"/>
                    <a:pt x="2041" y="2233"/>
                    <a:pt x="2209" y="2064"/>
                  </a:cubicBezTo>
                  <a:cubicBezTo>
                    <a:pt x="2608" y="1669"/>
                    <a:pt x="2524" y="941"/>
                    <a:pt x="2025" y="437"/>
                  </a:cubicBezTo>
                  <a:cubicBezTo>
                    <a:pt x="1736" y="150"/>
                    <a:pt x="1374" y="1"/>
                    <a:pt x="1042"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2" name="Google Shape;17132;p84"/>
            <p:cNvSpPr/>
            <p:nvPr/>
          </p:nvSpPr>
          <p:spPr>
            <a:xfrm>
              <a:off x="4123489" y="2955155"/>
              <a:ext cx="79203" cy="79308"/>
            </a:xfrm>
            <a:custGeom>
              <a:avLst/>
              <a:gdLst/>
              <a:ahLst/>
              <a:cxnLst/>
              <a:rect l="l" t="t" r="r" b="b"/>
              <a:pathLst>
                <a:path w="3021" h="3025" extrusionOk="0">
                  <a:moveTo>
                    <a:pt x="873" y="0"/>
                  </a:moveTo>
                  <a:lnTo>
                    <a:pt x="0" y="877"/>
                  </a:lnTo>
                  <a:lnTo>
                    <a:pt x="2144" y="3024"/>
                  </a:lnTo>
                  <a:lnTo>
                    <a:pt x="3021" y="2148"/>
                  </a:lnTo>
                  <a:lnTo>
                    <a:pt x="87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84"/>
            <p:cNvSpPr/>
            <p:nvPr/>
          </p:nvSpPr>
          <p:spPr>
            <a:xfrm>
              <a:off x="4123384" y="2964174"/>
              <a:ext cx="70289" cy="70289"/>
            </a:xfrm>
            <a:custGeom>
              <a:avLst/>
              <a:gdLst/>
              <a:ahLst/>
              <a:cxnLst/>
              <a:rect l="l" t="t" r="r" b="b"/>
              <a:pathLst>
                <a:path w="2681" h="2681" extrusionOk="0">
                  <a:moveTo>
                    <a:pt x="533" y="0"/>
                  </a:moveTo>
                  <a:lnTo>
                    <a:pt x="1" y="533"/>
                  </a:lnTo>
                  <a:lnTo>
                    <a:pt x="2148" y="2680"/>
                  </a:lnTo>
                  <a:lnTo>
                    <a:pt x="2681" y="2148"/>
                  </a:lnTo>
                  <a:lnTo>
                    <a:pt x="53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84"/>
            <p:cNvSpPr/>
            <p:nvPr/>
          </p:nvSpPr>
          <p:spPr>
            <a:xfrm>
              <a:off x="4011907" y="2970807"/>
              <a:ext cx="175133" cy="175212"/>
            </a:xfrm>
            <a:custGeom>
              <a:avLst/>
              <a:gdLst/>
              <a:ahLst/>
              <a:cxnLst/>
              <a:rect l="l" t="t" r="r" b="b"/>
              <a:pathLst>
                <a:path w="6680" h="6683" extrusionOk="0">
                  <a:moveTo>
                    <a:pt x="4380" y="1"/>
                  </a:moveTo>
                  <a:lnTo>
                    <a:pt x="1" y="5317"/>
                  </a:lnTo>
                  <a:lnTo>
                    <a:pt x="1366" y="6683"/>
                  </a:lnTo>
                  <a:lnTo>
                    <a:pt x="6679" y="2300"/>
                  </a:lnTo>
                  <a:lnTo>
                    <a:pt x="4380"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84"/>
            <p:cNvSpPr/>
            <p:nvPr/>
          </p:nvSpPr>
          <p:spPr>
            <a:xfrm>
              <a:off x="4011907" y="3022272"/>
              <a:ext cx="175133" cy="123747"/>
            </a:xfrm>
            <a:custGeom>
              <a:avLst/>
              <a:gdLst/>
              <a:ahLst/>
              <a:cxnLst/>
              <a:rect l="l" t="t" r="r" b="b"/>
              <a:pathLst>
                <a:path w="6680" h="4720" extrusionOk="0">
                  <a:moveTo>
                    <a:pt x="6343" y="1"/>
                  </a:moveTo>
                  <a:lnTo>
                    <a:pt x="1652" y="3865"/>
                  </a:lnTo>
                  <a:lnTo>
                    <a:pt x="515" y="2728"/>
                  </a:lnTo>
                  <a:lnTo>
                    <a:pt x="1" y="3354"/>
                  </a:lnTo>
                  <a:lnTo>
                    <a:pt x="1366" y="4720"/>
                  </a:lnTo>
                  <a:lnTo>
                    <a:pt x="6679" y="337"/>
                  </a:lnTo>
                  <a:lnTo>
                    <a:pt x="63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84"/>
            <p:cNvSpPr/>
            <p:nvPr/>
          </p:nvSpPr>
          <p:spPr>
            <a:xfrm>
              <a:off x="3988547" y="3095393"/>
              <a:ext cx="73907" cy="73907"/>
            </a:xfrm>
            <a:custGeom>
              <a:avLst/>
              <a:gdLst/>
              <a:ahLst/>
              <a:cxnLst/>
              <a:rect l="l" t="t" r="r" b="b"/>
              <a:pathLst>
                <a:path w="2819" h="2819" extrusionOk="0">
                  <a:moveTo>
                    <a:pt x="877" y="0"/>
                  </a:moveTo>
                  <a:lnTo>
                    <a:pt x="1" y="877"/>
                  </a:lnTo>
                  <a:lnTo>
                    <a:pt x="1942" y="2818"/>
                  </a:lnTo>
                  <a:lnTo>
                    <a:pt x="2819" y="1942"/>
                  </a:lnTo>
                  <a:lnTo>
                    <a:pt x="877"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84"/>
            <p:cNvSpPr/>
            <p:nvPr/>
          </p:nvSpPr>
          <p:spPr>
            <a:xfrm>
              <a:off x="3988547" y="3106876"/>
              <a:ext cx="62424" cy="62424"/>
            </a:xfrm>
            <a:custGeom>
              <a:avLst/>
              <a:gdLst/>
              <a:ahLst/>
              <a:cxnLst/>
              <a:rect l="l" t="t" r="r" b="b"/>
              <a:pathLst>
                <a:path w="2381" h="2381" extrusionOk="0">
                  <a:moveTo>
                    <a:pt x="439" y="1"/>
                  </a:moveTo>
                  <a:lnTo>
                    <a:pt x="1" y="439"/>
                  </a:lnTo>
                  <a:lnTo>
                    <a:pt x="1942" y="2380"/>
                  </a:lnTo>
                  <a:lnTo>
                    <a:pt x="2380" y="1942"/>
                  </a:lnTo>
                  <a:lnTo>
                    <a:pt x="43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84"/>
            <p:cNvSpPr/>
            <p:nvPr/>
          </p:nvSpPr>
          <p:spPr>
            <a:xfrm>
              <a:off x="4222329" y="3040362"/>
              <a:ext cx="68401" cy="60720"/>
            </a:xfrm>
            <a:custGeom>
              <a:avLst/>
              <a:gdLst/>
              <a:ahLst/>
              <a:cxnLst/>
              <a:rect l="l" t="t" r="r" b="b"/>
              <a:pathLst>
                <a:path w="2609" h="2316" extrusionOk="0">
                  <a:moveTo>
                    <a:pt x="1040" y="1"/>
                  </a:moveTo>
                  <a:cubicBezTo>
                    <a:pt x="795" y="1"/>
                    <a:pt x="567" y="83"/>
                    <a:pt x="399" y="252"/>
                  </a:cubicBezTo>
                  <a:cubicBezTo>
                    <a:pt x="1" y="651"/>
                    <a:pt x="84" y="1379"/>
                    <a:pt x="584" y="1878"/>
                  </a:cubicBezTo>
                  <a:cubicBezTo>
                    <a:pt x="873" y="2165"/>
                    <a:pt x="1235" y="2315"/>
                    <a:pt x="1566" y="2315"/>
                  </a:cubicBezTo>
                  <a:cubicBezTo>
                    <a:pt x="1812" y="2315"/>
                    <a:pt x="2040" y="2233"/>
                    <a:pt x="2210" y="2063"/>
                  </a:cubicBezTo>
                  <a:cubicBezTo>
                    <a:pt x="2608" y="1668"/>
                    <a:pt x="2525" y="940"/>
                    <a:pt x="2025" y="441"/>
                  </a:cubicBezTo>
                  <a:cubicBezTo>
                    <a:pt x="1736" y="151"/>
                    <a:pt x="1372" y="1"/>
                    <a:pt x="1040"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84"/>
            <p:cNvSpPr/>
            <p:nvPr/>
          </p:nvSpPr>
          <p:spPr>
            <a:xfrm>
              <a:off x="4208197" y="3039838"/>
              <a:ext cx="79203" cy="79308"/>
            </a:xfrm>
            <a:custGeom>
              <a:avLst/>
              <a:gdLst/>
              <a:ahLst/>
              <a:cxnLst/>
              <a:rect l="l" t="t" r="r" b="b"/>
              <a:pathLst>
                <a:path w="3021" h="3025" extrusionOk="0">
                  <a:moveTo>
                    <a:pt x="873" y="1"/>
                  </a:moveTo>
                  <a:lnTo>
                    <a:pt x="0" y="877"/>
                  </a:lnTo>
                  <a:lnTo>
                    <a:pt x="2144" y="3025"/>
                  </a:lnTo>
                  <a:lnTo>
                    <a:pt x="3021" y="2148"/>
                  </a:lnTo>
                  <a:lnTo>
                    <a:pt x="87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84"/>
            <p:cNvSpPr/>
            <p:nvPr/>
          </p:nvSpPr>
          <p:spPr>
            <a:xfrm>
              <a:off x="4208093" y="3048857"/>
              <a:ext cx="70289" cy="70289"/>
            </a:xfrm>
            <a:custGeom>
              <a:avLst/>
              <a:gdLst/>
              <a:ahLst/>
              <a:cxnLst/>
              <a:rect l="l" t="t" r="r" b="b"/>
              <a:pathLst>
                <a:path w="2681" h="2681" extrusionOk="0">
                  <a:moveTo>
                    <a:pt x="533" y="1"/>
                  </a:moveTo>
                  <a:lnTo>
                    <a:pt x="0" y="533"/>
                  </a:lnTo>
                  <a:lnTo>
                    <a:pt x="2148" y="2681"/>
                  </a:lnTo>
                  <a:lnTo>
                    <a:pt x="2680" y="2148"/>
                  </a:lnTo>
                  <a:lnTo>
                    <a:pt x="5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84"/>
            <p:cNvSpPr/>
            <p:nvPr/>
          </p:nvSpPr>
          <p:spPr>
            <a:xfrm>
              <a:off x="4096616" y="3055516"/>
              <a:ext cx="175107" cy="175212"/>
            </a:xfrm>
            <a:custGeom>
              <a:avLst/>
              <a:gdLst/>
              <a:ahLst/>
              <a:cxnLst/>
              <a:rect l="l" t="t" r="r" b="b"/>
              <a:pathLst>
                <a:path w="6679" h="6683" extrusionOk="0">
                  <a:moveTo>
                    <a:pt x="4379" y="0"/>
                  </a:moveTo>
                  <a:lnTo>
                    <a:pt x="0" y="5313"/>
                  </a:lnTo>
                  <a:lnTo>
                    <a:pt x="1366" y="6682"/>
                  </a:lnTo>
                  <a:lnTo>
                    <a:pt x="6679" y="2300"/>
                  </a:lnTo>
                  <a:lnTo>
                    <a:pt x="4379"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84"/>
            <p:cNvSpPr/>
            <p:nvPr/>
          </p:nvSpPr>
          <p:spPr>
            <a:xfrm>
              <a:off x="4096616" y="3106981"/>
              <a:ext cx="175107" cy="123747"/>
            </a:xfrm>
            <a:custGeom>
              <a:avLst/>
              <a:gdLst/>
              <a:ahLst/>
              <a:cxnLst/>
              <a:rect l="l" t="t" r="r" b="b"/>
              <a:pathLst>
                <a:path w="6679" h="4720" extrusionOk="0">
                  <a:moveTo>
                    <a:pt x="6342" y="0"/>
                  </a:moveTo>
                  <a:lnTo>
                    <a:pt x="1652" y="3865"/>
                  </a:lnTo>
                  <a:lnTo>
                    <a:pt x="515" y="2727"/>
                  </a:lnTo>
                  <a:lnTo>
                    <a:pt x="0" y="3350"/>
                  </a:lnTo>
                  <a:lnTo>
                    <a:pt x="1366" y="4719"/>
                  </a:lnTo>
                  <a:lnTo>
                    <a:pt x="6679" y="337"/>
                  </a:lnTo>
                  <a:lnTo>
                    <a:pt x="634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84"/>
            <p:cNvSpPr/>
            <p:nvPr/>
          </p:nvSpPr>
          <p:spPr>
            <a:xfrm>
              <a:off x="4073256" y="3180075"/>
              <a:ext cx="73907" cy="73907"/>
            </a:xfrm>
            <a:custGeom>
              <a:avLst/>
              <a:gdLst/>
              <a:ahLst/>
              <a:cxnLst/>
              <a:rect l="l" t="t" r="r" b="b"/>
              <a:pathLst>
                <a:path w="2819" h="2819" extrusionOk="0">
                  <a:moveTo>
                    <a:pt x="877" y="1"/>
                  </a:moveTo>
                  <a:lnTo>
                    <a:pt x="1" y="877"/>
                  </a:lnTo>
                  <a:lnTo>
                    <a:pt x="1942" y="2819"/>
                  </a:lnTo>
                  <a:lnTo>
                    <a:pt x="2818" y="1942"/>
                  </a:lnTo>
                  <a:lnTo>
                    <a:pt x="87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84"/>
            <p:cNvSpPr/>
            <p:nvPr/>
          </p:nvSpPr>
          <p:spPr>
            <a:xfrm>
              <a:off x="4073256" y="3191585"/>
              <a:ext cx="62424" cy="62398"/>
            </a:xfrm>
            <a:custGeom>
              <a:avLst/>
              <a:gdLst/>
              <a:ahLst/>
              <a:cxnLst/>
              <a:rect l="l" t="t" r="r" b="b"/>
              <a:pathLst>
                <a:path w="2381" h="2380" extrusionOk="0">
                  <a:moveTo>
                    <a:pt x="439" y="0"/>
                  </a:moveTo>
                  <a:lnTo>
                    <a:pt x="1" y="438"/>
                  </a:lnTo>
                  <a:lnTo>
                    <a:pt x="1942" y="2380"/>
                  </a:lnTo>
                  <a:lnTo>
                    <a:pt x="2380" y="1941"/>
                  </a:lnTo>
                  <a:lnTo>
                    <a:pt x="43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84"/>
            <p:cNvSpPr/>
            <p:nvPr/>
          </p:nvSpPr>
          <p:spPr>
            <a:xfrm>
              <a:off x="4249306" y="2933683"/>
              <a:ext cx="61768" cy="59068"/>
            </a:xfrm>
            <a:custGeom>
              <a:avLst/>
              <a:gdLst/>
              <a:ahLst/>
              <a:cxnLst/>
              <a:rect l="l" t="t" r="r" b="b"/>
              <a:pathLst>
                <a:path w="2356" h="2253" extrusionOk="0">
                  <a:moveTo>
                    <a:pt x="2065" y="1"/>
                  </a:moveTo>
                  <a:cubicBezTo>
                    <a:pt x="2017" y="1"/>
                    <a:pt x="1968" y="20"/>
                    <a:pt x="1923" y="66"/>
                  </a:cubicBezTo>
                  <a:lnTo>
                    <a:pt x="76" y="1913"/>
                  </a:lnTo>
                  <a:cubicBezTo>
                    <a:pt x="0" y="1989"/>
                    <a:pt x="0" y="2116"/>
                    <a:pt x="76" y="2195"/>
                  </a:cubicBezTo>
                  <a:cubicBezTo>
                    <a:pt x="116" y="2233"/>
                    <a:pt x="168" y="2252"/>
                    <a:pt x="219" y="2252"/>
                  </a:cubicBezTo>
                  <a:cubicBezTo>
                    <a:pt x="270" y="2252"/>
                    <a:pt x="321" y="2233"/>
                    <a:pt x="359" y="2195"/>
                  </a:cubicBezTo>
                  <a:lnTo>
                    <a:pt x="2206" y="348"/>
                  </a:lnTo>
                  <a:cubicBezTo>
                    <a:pt x="2355" y="204"/>
                    <a:pt x="2221" y="1"/>
                    <a:pt x="20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6" name="Google Shape;17146;p84"/>
            <p:cNvSpPr/>
            <p:nvPr/>
          </p:nvSpPr>
          <p:spPr>
            <a:xfrm>
              <a:off x="4228411" y="2903192"/>
              <a:ext cx="30806" cy="76372"/>
            </a:xfrm>
            <a:custGeom>
              <a:avLst/>
              <a:gdLst/>
              <a:ahLst/>
              <a:cxnLst/>
              <a:rect l="l" t="t" r="r" b="b"/>
              <a:pathLst>
                <a:path w="1175" h="2913" extrusionOk="0">
                  <a:moveTo>
                    <a:pt x="932" y="0"/>
                  </a:moveTo>
                  <a:cubicBezTo>
                    <a:pt x="853" y="0"/>
                    <a:pt x="775" y="44"/>
                    <a:pt x="747" y="146"/>
                  </a:cubicBezTo>
                  <a:lnTo>
                    <a:pt x="29" y="2659"/>
                  </a:lnTo>
                  <a:cubicBezTo>
                    <a:pt x="0" y="2764"/>
                    <a:pt x="62" y="2873"/>
                    <a:pt x="167" y="2906"/>
                  </a:cubicBezTo>
                  <a:cubicBezTo>
                    <a:pt x="185" y="2910"/>
                    <a:pt x="202" y="2913"/>
                    <a:pt x="220" y="2913"/>
                  </a:cubicBezTo>
                  <a:cubicBezTo>
                    <a:pt x="307" y="2913"/>
                    <a:pt x="389" y="2855"/>
                    <a:pt x="413" y="2768"/>
                  </a:cubicBezTo>
                  <a:lnTo>
                    <a:pt x="1130" y="255"/>
                  </a:lnTo>
                  <a:cubicBezTo>
                    <a:pt x="1174" y="102"/>
                    <a:pt x="1052" y="0"/>
                    <a:pt x="9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7" name="Google Shape;17147;p84"/>
            <p:cNvSpPr/>
            <p:nvPr/>
          </p:nvSpPr>
          <p:spPr>
            <a:xfrm>
              <a:off x="4186961" y="2900833"/>
              <a:ext cx="32693" cy="76057"/>
            </a:xfrm>
            <a:custGeom>
              <a:avLst/>
              <a:gdLst/>
              <a:ahLst/>
              <a:cxnLst/>
              <a:rect l="l" t="t" r="r" b="b"/>
              <a:pathLst>
                <a:path w="1247" h="2901" extrusionOk="0">
                  <a:moveTo>
                    <a:pt x="247" y="0"/>
                  </a:moveTo>
                  <a:cubicBezTo>
                    <a:pt x="125" y="0"/>
                    <a:pt x="1" y="104"/>
                    <a:pt x="49" y="261"/>
                  </a:cubicBezTo>
                  <a:lnTo>
                    <a:pt x="817" y="2760"/>
                  </a:lnTo>
                  <a:cubicBezTo>
                    <a:pt x="847" y="2859"/>
                    <a:pt x="923" y="2901"/>
                    <a:pt x="1000" y="2901"/>
                  </a:cubicBezTo>
                  <a:cubicBezTo>
                    <a:pt x="1121" y="2901"/>
                    <a:pt x="1246" y="2796"/>
                    <a:pt x="1198" y="2641"/>
                  </a:cubicBezTo>
                  <a:lnTo>
                    <a:pt x="433" y="142"/>
                  </a:lnTo>
                  <a:cubicBezTo>
                    <a:pt x="402" y="43"/>
                    <a:pt x="325" y="0"/>
                    <a:pt x="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84"/>
            <p:cNvSpPr/>
            <p:nvPr/>
          </p:nvSpPr>
          <p:spPr>
            <a:xfrm>
              <a:off x="4262415" y="2984230"/>
              <a:ext cx="79282" cy="29337"/>
            </a:xfrm>
            <a:custGeom>
              <a:avLst/>
              <a:gdLst/>
              <a:ahLst/>
              <a:cxnLst/>
              <a:rect l="l" t="t" r="r" b="b"/>
              <a:pathLst>
                <a:path w="3024" h="1119" extrusionOk="0">
                  <a:moveTo>
                    <a:pt x="2745" y="0"/>
                  </a:moveTo>
                  <a:cubicBezTo>
                    <a:pt x="2725" y="0"/>
                    <a:pt x="2703" y="3"/>
                    <a:pt x="2680" y="10"/>
                  </a:cubicBezTo>
                  <a:lnTo>
                    <a:pt x="167" y="724"/>
                  </a:lnTo>
                  <a:cubicBezTo>
                    <a:pt x="62" y="756"/>
                    <a:pt x="0" y="869"/>
                    <a:pt x="29" y="974"/>
                  </a:cubicBezTo>
                  <a:cubicBezTo>
                    <a:pt x="56" y="1061"/>
                    <a:pt x="136" y="1118"/>
                    <a:pt x="225" y="1118"/>
                  </a:cubicBezTo>
                  <a:cubicBezTo>
                    <a:pt x="243" y="1118"/>
                    <a:pt x="261" y="1116"/>
                    <a:pt x="279" y="1111"/>
                  </a:cubicBezTo>
                  <a:lnTo>
                    <a:pt x="2789" y="394"/>
                  </a:lnTo>
                  <a:cubicBezTo>
                    <a:pt x="3023" y="328"/>
                    <a:pt x="2954"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84"/>
            <p:cNvSpPr/>
            <p:nvPr/>
          </p:nvSpPr>
          <p:spPr>
            <a:xfrm>
              <a:off x="4263307" y="3023897"/>
              <a:ext cx="80724" cy="30674"/>
            </a:xfrm>
            <a:custGeom>
              <a:avLst/>
              <a:gdLst/>
              <a:ahLst/>
              <a:cxnLst/>
              <a:rect l="l" t="t" r="r" b="b"/>
              <a:pathLst>
                <a:path w="3079" h="1170" extrusionOk="0">
                  <a:moveTo>
                    <a:pt x="283" y="0"/>
                  </a:moveTo>
                  <a:cubicBezTo>
                    <a:pt x="77" y="0"/>
                    <a:pt x="1" y="323"/>
                    <a:pt x="234" y="395"/>
                  </a:cubicBezTo>
                  <a:lnTo>
                    <a:pt x="2729" y="1159"/>
                  </a:lnTo>
                  <a:cubicBezTo>
                    <a:pt x="2753" y="1167"/>
                    <a:pt x="2776" y="1170"/>
                    <a:pt x="2797" y="1170"/>
                  </a:cubicBezTo>
                  <a:cubicBezTo>
                    <a:pt x="3005" y="1170"/>
                    <a:pt x="3079" y="848"/>
                    <a:pt x="2849" y="779"/>
                  </a:cubicBezTo>
                  <a:lnTo>
                    <a:pt x="350" y="11"/>
                  </a:lnTo>
                  <a:cubicBezTo>
                    <a:pt x="326" y="4"/>
                    <a:pt x="304"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84"/>
            <p:cNvSpPr/>
            <p:nvPr/>
          </p:nvSpPr>
          <p:spPr>
            <a:xfrm>
              <a:off x="4038544" y="3015560"/>
              <a:ext cx="77840" cy="86832"/>
            </a:xfrm>
            <a:custGeom>
              <a:avLst/>
              <a:gdLst/>
              <a:ahLst/>
              <a:cxnLst/>
              <a:rect l="l" t="t" r="r" b="b"/>
              <a:pathLst>
                <a:path w="2969" h="3312" extrusionOk="0">
                  <a:moveTo>
                    <a:pt x="2743" y="0"/>
                  </a:moveTo>
                  <a:cubicBezTo>
                    <a:pt x="2686" y="0"/>
                    <a:pt x="2630" y="24"/>
                    <a:pt x="2592" y="72"/>
                  </a:cubicBezTo>
                  <a:lnTo>
                    <a:pt x="129" y="2980"/>
                  </a:lnTo>
                  <a:cubicBezTo>
                    <a:pt x="0" y="3131"/>
                    <a:pt x="137" y="3311"/>
                    <a:pt x="285" y="3311"/>
                  </a:cubicBezTo>
                  <a:cubicBezTo>
                    <a:pt x="337" y="3311"/>
                    <a:pt x="390" y="3290"/>
                    <a:pt x="434" y="3237"/>
                  </a:cubicBezTo>
                  <a:lnTo>
                    <a:pt x="2896" y="329"/>
                  </a:lnTo>
                  <a:cubicBezTo>
                    <a:pt x="2969" y="246"/>
                    <a:pt x="2958" y="119"/>
                    <a:pt x="2875" y="47"/>
                  </a:cubicBezTo>
                  <a:cubicBezTo>
                    <a:pt x="2836" y="16"/>
                    <a:pt x="2789" y="0"/>
                    <a:pt x="2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84"/>
            <p:cNvSpPr/>
            <p:nvPr/>
          </p:nvSpPr>
          <p:spPr>
            <a:xfrm>
              <a:off x="3982779" y="2949885"/>
              <a:ext cx="312696" cy="309288"/>
            </a:xfrm>
            <a:custGeom>
              <a:avLst/>
              <a:gdLst/>
              <a:ahLst/>
              <a:cxnLst/>
              <a:rect l="l" t="t" r="r" b="b"/>
              <a:pathLst>
                <a:path w="11927" h="11797" extrusionOk="0">
                  <a:moveTo>
                    <a:pt x="6945" y="421"/>
                  </a:moveTo>
                  <a:cubicBezTo>
                    <a:pt x="7228" y="421"/>
                    <a:pt x="7543" y="555"/>
                    <a:pt x="7790" y="802"/>
                  </a:cubicBezTo>
                  <a:cubicBezTo>
                    <a:pt x="8091" y="1103"/>
                    <a:pt x="8221" y="1505"/>
                    <a:pt x="8149" y="1824"/>
                  </a:cubicBezTo>
                  <a:lnTo>
                    <a:pt x="6765" y="440"/>
                  </a:lnTo>
                  <a:cubicBezTo>
                    <a:pt x="6823" y="427"/>
                    <a:pt x="6883" y="421"/>
                    <a:pt x="6945" y="421"/>
                  </a:cubicBezTo>
                  <a:close/>
                  <a:moveTo>
                    <a:pt x="6240" y="487"/>
                  </a:moveTo>
                  <a:lnTo>
                    <a:pt x="8105" y="2349"/>
                  </a:lnTo>
                  <a:lnTo>
                    <a:pt x="7714" y="2740"/>
                  </a:lnTo>
                  <a:lnTo>
                    <a:pt x="5849" y="878"/>
                  </a:lnTo>
                  <a:lnTo>
                    <a:pt x="6240" y="487"/>
                  </a:lnTo>
                  <a:close/>
                  <a:moveTo>
                    <a:pt x="10175" y="3651"/>
                  </a:moveTo>
                  <a:cubicBezTo>
                    <a:pt x="10459" y="3651"/>
                    <a:pt x="10774" y="3786"/>
                    <a:pt x="11021" y="4033"/>
                  </a:cubicBezTo>
                  <a:lnTo>
                    <a:pt x="11017" y="4033"/>
                  </a:lnTo>
                  <a:cubicBezTo>
                    <a:pt x="11322" y="4333"/>
                    <a:pt x="11452" y="4735"/>
                    <a:pt x="11379" y="5054"/>
                  </a:cubicBezTo>
                  <a:lnTo>
                    <a:pt x="9996" y="3671"/>
                  </a:lnTo>
                  <a:cubicBezTo>
                    <a:pt x="10054" y="3658"/>
                    <a:pt x="10114" y="3651"/>
                    <a:pt x="10175" y="3651"/>
                  </a:cubicBezTo>
                  <a:close/>
                  <a:moveTo>
                    <a:pt x="9471" y="3714"/>
                  </a:moveTo>
                  <a:lnTo>
                    <a:pt x="9507" y="3750"/>
                  </a:lnTo>
                  <a:lnTo>
                    <a:pt x="11336" y="5579"/>
                  </a:lnTo>
                  <a:lnTo>
                    <a:pt x="10945" y="5970"/>
                  </a:lnTo>
                  <a:lnTo>
                    <a:pt x="9080" y="4109"/>
                  </a:lnTo>
                  <a:lnTo>
                    <a:pt x="9471" y="3714"/>
                  </a:lnTo>
                  <a:close/>
                  <a:moveTo>
                    <a:pt x="4802" y="5822"/>
                  </a:moveTo>
                  <a:lnTo>
                    <a:pt x="6001" y="7017"/>
                  </a:lnTo>
                  <a:lnTo>
                    <a:pt x="5259" y="7919"/>
                  </a:lnTo>
                  <a:lnTo>
                    <a:pt x="3904" y="6564"/>
                  </a:lnTo>
                  <a:lnTo>
                    <a:pt x="4802" y="5822"/>
                  </a:lnTo>
                  <a:close/>
                  <a:moveTo>
                    <a:pt x="4328" y="9063"/>
                  </a:moveTo>
                  <a:lnTo>
                    <a:pt x="4448" y="9183"/>
                  </a:lnTo>
                  <a:lnTo>
                    <a:pt x="5987" y="10722"/>
                  </a:lnTo>
                  <a:lnTo>
                    <a:pt x="5393" y="11316"/>
                  </a:lnTo>
                  <a:lnTo>
                    <a:pt x="3734" y="9657"/>
                  </a:lnTo>
                  <a:lnTo>
                    <a:pt x="4328" y="9063"/>
                  </a:lnTo>
                  <a:close/>
                  <a:moveTo>
                    <a:pt x="6243" y="0"/>
                  </a:moveTo>
                  <a:cubicBezTo>
                    <a:pt x="6191" y="0"/>
                    <a:pt x="6141" y="20"/>
                    <a:pt x="6103" y="60"/>
                  </a:cubicBezTo>
                  <a:lnTo>
                    <a:pt x="5552" y="610"/>
                  </a:lnTo>
                  <a:cubicBezTo>
                    <a:pt x="5531" y="604"/>
                    <a:pt x="5511" y="601"/>
                    <a:pt x="5490" y="601"/>
                  </a:cubicBezTo>
                  <a:cubicBezTo>
                    <a:pt x="5431" y="601"/>
                    <a:pt x="5376" y="626"/>
                    <a:pt x="5338" y="672"/>
                  </a:cubicBezTo>
                  <a:lnTo>
                    <a:pt x="1347" y="5518"/>
                  </a:lnTo>
                  <a:lnTo>
                    <a:pt x="1242" y="5413"/>
                  </a:lnTo>
                  <a:cubicBezTo>
                    <a:pt x="1202" y="5373"/>
                    <a:pt x="1151" y="5353"/>
                    <a:pt x="1099" y="5353"/>
                  </a:cubicBezTo>
                  <a:cubicBezTo>
                    <a:pt x="1048" y="5353"/>
                    <a:pt x="996" y="5373"/>
                    <a:pt x="956" y="5413"/>
                  </a:cubicBezTo>
                  <a:lnTo>
                    <a:pt x="80" y="6286"/>
                  </a:lnTo>
                  <a:cubicBezTo>
                    <a:pt x="0" y="6362"/>
                    <a:pt x="0" y="6488"/>
                    <a:pt x="80" y="6568"/>
                  </a:cubicBezTo>
                  <a:lnTo>
                    <a:pt x="887" y="7372"/>
                  </a:lnTo>
                  <a:cubicBezTo>
                    <a:pt x="931" y="7415"/>
                    <a:pt x="979" y="7433"/>
                    <a:pt x="1025" y="7433"/>
                  </a:cubicBezTo>
                  <a:cubicBezTo>
                    <a:pt x="1179" y="7433"/>
                    <a:pt x="1309" y="7234"/>
                    <a:pt x="1170" y="7090"/>
                  </a:cubicBezTo>
                  <a:lnTo>
                    <a:pt x="503" y="6427"/>
                  </a:lnTo>
                  <a:lnTo>
                    <a:pt x="1097" y="5833"/>
                  </a:lnTo>
                  <a:lnTo>
                    <a:pt x="1217" y="5949"/>
                  </a:lnTo>
                  <a:lnTo>
                    <a:pt x="1221" y="5952"/>
                  </a:lnTo>
                  <a:lnTo>
                    <a:pt x="2637" y="7372"/>
                  </a:lnTo>
                  <a:lnTo>
                    <a:pt x="2640" y="7376"/>
                  </a:lnTo>
                  <a:lnTo>
                    <a:pt x="2756" y="7492"/>
                  </a:lnTo>
                  <a:lnTo>
                    <a:pt x="2162" y="8086"/>
                  </a:lnTo>
                  <a:lnTo>
                    <a:pt x="1728" y="7647"/>
                  </a:lnTo>
                  <a:cubicBezTo>
                    <a:pt x="1683" y="7606"/>
                    <a:pt x="1635" y="7588"/>
                    <a:pt x="1589" y="7588"/>
                  </a:cubicBezTo>
                  <a:cubicBezTo>
                    <a:pt x="1433" y="7588"/>
                    <a:pt x="1302" y="7785"/>
                    <a:pt x="1441" y="7930"/>
                  </a:cubicBezTo>
                  <a:lnTo>
                    <a:pt x="2021" y="8509"/>
                  </a:lnTo>
                  <a:cubicBezTo>
                    <a:pt x="2059" y="8547"/>
                    <a:pt x="2110" y="8566"/>
                    <a:pt x="2161" y="8566"/>
                  </a:cubicBezTo>
                  <a:cubicBezTo>
                    <a:pt x="2212" y="8566"/>
                    <a:pt x="2264" y="8547"/>
                    <a:pt x="2303" y="8509"/>
                  </a:cubicBezTo>
                  <a:lnTo>
                    <a:pt x="3180" y="7633"/>
                  </a:lnTo>
                  <a:cubicBezTo>
                    <a:pt x="3260" y="7553"/>
                    <a:pt x="3260" y="7426"/>
                    <a:pt x="3180" y="7350"/>
                  </a:cubicBezTo>
                  <a:lnTo>
                    <a:pt x="3075" y="7245"/>
                  </a:lnTo>
                  <a:lnTo>
                    <a:pt x="3593" y="6818"/>
                  </a:lnTo>
                  <a:lnTo>
                    <a:pt x="5002" y="8227"/>
                  </a:lnTo>
                  <a:lnTo>
                    <a:pt x="4574" y="8745"/>
                  </a:lnTo>
                  <a:lnTo>
                    <a:pt x="4469" y="8640"/>
                  </a:lnTo>
                  <a:cubicBezTo>
                    <a:pt x="4429" y="8600"/>
                    <a:pt x="4378" y="8580"/>
                    <a:pt x="4327" y="8580"/>
                  </a:cubicBezTo>
                  <a:cubicBezTo>
                    <a:pt x="4275" y="8580"/>
                    <a:pt x="4225" y="8600"/>
                    <a:pt x="4187" y="8640"/>
                  </a:cubicBezTo>
                  <a:lnTo>
                    <a:pt x="3310" y="9516"/>
                  </a:lnTo>
                  <a:cubicBezTo>
                    <a:pt x="3231" y="9592"/>
                    <a:pt x="3231" y="9719"/>
                    <a:pt x="3310" y="9799"/>
                  </a:cubicBezTo>
                  <a:lnTo>
                    <a:pt x="5252" y="11740"/>
                  </a:lnTo>
                  <a:cubicBezTo>
                    <a:pt x="5290" y="11778"/>
                    <a:pt x="5340" y="11797"/>
                    <a:pt x="5391" y="11797"/>
                  </a:cubicBezTo>
                  <a:cubicBezTo>
                    <a:pt x="5443" y="11797"/>
                    <a:pt x="5494" y="11778"/>
                    <a:pt x="5534" y="11740"/>
                  </a:cubicBezTo>
                  <a:lnTo>
                    <a:pt x="6410" y="10863"/>
                  </a:lnTo>
                  <a:cubicBezTo>
                    <a:pt x="6490" y="10784"/>
                    <a:pt x="6490" y="10657"/>
                    <a:pt x="6410" y="10581"/>
                  </a:cubicBezTo>
                  <a:lnTo>
                    <a:pt x="6305" y="10476"/>
                  </a:lnTo>
                  <a:lnTo>
                    <a:pt x="8591" y="8589"/>
                  </a:lnTo>
                  <a:cubicBezTo>
                    <a:pt x="8755" y="8454"/>
                    <a:pt x="8628" y="8231"/>
                    <a:pt x="8466" y="8231"/>
                  </a:cubicBezTo>
                  <a:cubicBezTo>
                    <a:pt x="8424" y="8231"/>
                    <a:pt x="8380" y="8246"/>
                    <a:pt x="8337" y="8281"/>
                  </a:cubicBezTo>
                  <a:lnTo>
                    <a:pt x="6019" y="10190"/>
                  </a:lnTo>
                  <a:lnTo>
                    <a:pt x="4860" y="9027"/>
                  </a:lnTo>
                  <a:lnTo>
                    <a:pt x="8736" y="4326"/>
                  </a:lnTo>
                  <a:lnTo>
                    <a:pt x="10724" y="6315"/>
                  </a:lnTo>
                  <a:lnTo>
                    <a:pt x="8949" y="7778"/>
                  </a:lnTo>
                  <a:cubicBezTo>
                    <a:pt x="8785" y="7910"/>
                    <a:pt x="8912" y="8135"/>
                    <a:pt x="9075" y="8135"/>
                  </a:cubicBezTo>
                  <a:cubicBezTo>
                    <a:pt x="9117" y="8135"/>
                    <a:pt x="9161" y="8120"/>
                    <a:pt x="9203" y="8086"/>
                  </a:cubicBezTo>
                  <a:lnTo>
                    <a:pt x="11151" y="6481"/>
                  </a:lnTo>
                  <a:cubicBezTo>
                    <a:pt x="11213" y="6430"/>
                    <a:pt x="11238" y="6343"/>
                    <a:pt x="11213" y="6267"/>
                  </a:cubicBezTo>
                  <a:lnTo>
                    <a:pt x="11763" y="5721"/>
                  </a:lnTo>
                  <a:cubicBezTo>
                    <a:pt x="11839" y="5641"/>
                    <a:pt x="11839" y="5514"/>
                    <a:pt x="11763" y="5434"/>
                  </a:cubicBezTo>
                  <a:lnTo>
                    <a:pt x="11691" y="5369"/>
                  </a:lnTo>
                  <a:cubicBezTo>
                    <a:pt x="11926" y="4877"/>
                    <a:pt x="11778" y="4221"/>
                    <a:pt x="11303" y="3747"/>
                  </a:cubicBezTo>
                  <a:cubicBezTo>
                    <a:pt x="10977" y="3423"/>
                    <a:pt x="10565" y="3250"/>
                    <a:pt x="10181" y="3250"/>
                  </a:cubicBezTo>
                  <a:cubicBezTo>
                    <a:pt x="10006" y="3250"/>
                    <a:pt x="9837" y="3286"/>
                    <a:pt x="9685" y="3359"/>
                  </a:cubicBezTo>
                  <a:lnTo>
                    <a:pt x="9616" y="3290"/>
                  </a:lnTo>
                  <a:cubicBezTo>
                    <a:pt x="9576" y="3251"/>
                    <a:pt x="9524" y="3231"/>
                    <a:pt x="9473" y="3231"/>
                  </a:cubicBezTo>
                  <a:cubicBezTo>
                    <a:pt x="9421" y="3231"/>
                    <a:pt x="9369" y="3251"/>
                    <a:pt x="9330" y="3290"/>
                  </a:cubicBezTo>
                  <a:lnTo>
                    <a:pt x="8783" y="3837"/>
                  </a:lnTo>
                  <a:cubicBezTo>
                    <a:pt x="8767" y="3832"/>
                    <a:pt x="8749" y="3829"/>
                    <a:pt x="8732" y="3829"/>
                  </a:cubicBezTo>
                  <a:cubicBezTo>
                    <a:pt x="8726" y="3829"/>
                    <a:pt x="8720" y="3829"/>
                    <a:pt x="8714" y="3830"/>
                  </a:cubicBezTo>
                  <a:cubicBezTo>
                    <a:pt x="8656" y="3830"/>
                    <a:pt x="8605" y="3859"/>
                    <a:pt x="8569" y="3902"/>
                  </a:cubicBezTo>
                  <a:lnTo>
                    <a:pt x="6258" y="6706"/>
                  </a:lnTo>
                  <a:lnTo>
                    <a:pt x="5118" y="5565"/>
                  </a:lnTo>
                  <a:lnTo>
                    <a:pt x="5639" y="5134"/>
                  </a:lnTo>
                  <a:cubicBezTo>
                    <a:pt x="5803" y="4999"/>
                    <a:pt x="5674" y="4776"/>
                    <a:pt x="5511" y="4776"/>
                  </a:cubicBezTo>
                  <a:cubicBezTo>
                    <a:pt x="5469" y="4776"/>
                    <a:pt x="5424" y="4791"/>
                    <a:pt x="5382" y="4826"/>
                  </a:cubicBezTo>
                  <a:lnTo>
                    <a:pt x="4694" y="5391"/>
                  </a:lnTo>
                  <a:lnTo>
                    <a:pt x="2792" y="6959"/>
                  </a:lnTo>
                  <a:lnTo>
                    <a:pt x="1630" y="5797"/>
                  </a:lnTo>
                  <a:lnTo>
                    <a:pt x="5505" y="1096"/>
                  </a:lnTo>
                  <a:lnTo>
                    <a:pt x="7493" y="3084"/>
                  </a:lnTo>
                  <a:lnTo>
                    <a:pt x="5994" y="4323"/>
                  </a:lnTo>
                  <a:cubicBezTo>
                    <a:pt x="5830" y="4458"/>
                    <a:pt x="5956" y="4680"/>
                    <a:pt x="6119" y="4680"/>
                  </a:cubicBezTo>
                  <a:cubicBezTo>
                    <a:pt x="6161" y="4680"/>
                    <a:pt x="6205" y="4665"/>
                    <a:pt x="6248" y="4630"/>
                  </a:cubicBezTo>
                  <a:lnTo>
                    <a:pt x="7917" y="3254"/>
                  </a:lnTo>
                  <a:cubicBezTo>
                    <a:pt x="7982" y="3200"/>
                    <a:pt x="8008" y="3117"/>
                    <a:pt x="7982" y="3037"/>
                  </a:cubicBezTo>
                  <a:lnTo>
                    <a:pt x="8533" y="2490"/>
                  </a:lnTo>
                  <a:cubicBezTo>
                    <a:pt x="8609" y="2410"/>
                    <a:pt x="8609" y="2284"/>
                    <a:pt x="8533" y="2207"/>
                  </a:cubicBezTo>
                  <a:lnTo>
                    <a:pt x="8464" y="2139"/>
                  </a:lnTo>
                  <a:cubicBezTo>
                    <a:pt x="8696" y="1646"/>
                    <a:pt x="8547" y="991"/>
                    <a:pt x="8073" y="520"/>
                  </a:cubicBezTo>
                  <a:cubicBezTo>
                    <a:pt x="7746" y="193"/>
                    <a:pt x="7334" y="19"/>
                    <a:pt x="6950" y="19"/>
                  </a:cubicBezTo>
                  <a:cubicBezTo>
                    <a:pt x="6775" y="19"/>
                    <a:pt x="6606" y="55"/>
                    <a:pt x="6454" y="129"/>
                  </a:cubicBezTo>
                  <a:lnTo>
                    <a:pt x="6385" y="60"/>
                  </a:lnTo>
                  <a:cubicBezTo>
                    <a:pt x="6345" y="20"/>
                    <a:pt x="6294" y="0"/>
                    <a:pt x="6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84"/>
            <p:cNvSpPr/>
            <p:nvPr/>
          </p:nvSpPr>
          <p:spPr>
            <a:xfrm>
              <a:off x="4123200" y="3100217"/>
              <a:ext cx="77787" cy="86859"/>
            </a:xfrm>
            <a:custGeom>
              <a:avLst/>
              <a:gdLst/>
              <a:ahLst/>
              <a:cxnLst/>
              <a:rect l="l" t="t" r="r" b="b"/>
              <a:pathLst>
                <a:path w="2967" h="3313" extrusionOk="0">
                  <a:moveTo>
                    <a:pt x="2745" y="0"/>
                  </a:moveTo>
                  <a:cubicBezTo>
                    <a:pt x="2688" y="0"/>
                    <a:pt x="2630" y="25"/>
                    <a:pt x="2590" y="73"/>
                  </a:cubicBezTo>
                  <a:lnTo>
                    <a:pt x="127" y="2982"/>
                  </a:lnTo>
                  <a:cubicBezTo>
                    <a:pt x="1" y="3132"/>
                    <a:pt x="136" y="3313"/>
                    <a:pt x="285" y="3313"/>
                  </a:cubicBezTo>
                  <a:cubicBezTo>
                    <a:pt x="337" y="3313"/>
                    <a:pt x="390" y="3291"/>
                    <a:pt x="435" y="3239"/>
                  </a:cubicBezTo>
                  <a:lnTo>
                    <a:pt x="2898" y="331"/>
                  </a:lnTo>
                  <a:cubicBezTo>
                    <a:pt x="2967" y="247"/>
                    <a:pt x="2956" y="121"/>
                    <a:pt x="2873" y="48"/>
                  </a:cubicBezTo>
                  <a:cubicBezTo>
                    <a:pt x="2836" y="16"/>
                    <a:pt x="2790" y="0"/>
                    <a:pt x="27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3" name="Google Shape;17153;p84"/>
          <p:cNvGrpSpPr/>
          <p:nvPr/>
        </p:nvGrpSpPr>
        <p:grpSpPr>
          <a:xfrm>
            <a:off x="3531550" y="2701687"/>
            <a:ext cx="358288" cy="358262"/>
            <a:chOff x="3531550" y="2900937"/>
            <a:chExt cx="358288" cy="358262"/>
          </a:xfrm>
        </p:grpSpPr>
        <p:sp>
          <p:nvSpPr>
            <p:cNvPr id="17154" name="Google Shape;17154;p84"/>
            <p:cNvSpPr/>
            <p:nvPr/>
          </p:nvSpPr>
          <p:spPr>
            <a:xfrm>
              <a:off x="3593554" y="2962942"/>
              <a:ext cx="234280" cy="234253"/>
            </a:xfrm>
            <a:custGeom>
              <a:avLst/>
              <a:gdLst/>
              <a:ahLst/>
              <a:cxnLst/>
              <a:rect l="l" t="t" r="r" b="b"/>
              <a:pathLst>
                <a:path w="8936" h="8935" extrusionOk="0">
                  <a:moveTo>
                    <a:pt x="1" y="0"/>
                  </a:moveTo>
                  <a:lnTo>
                    <a:pt x="1" y="8935"/>
                  </a:lnTo>
                  <a:lnTo>
                    <a:pt x="8935" y="8935"/>
                  </a:lnTo>
                  <a:lnTo>
                    <a:pt x="893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84"/>
            <p:cNvSpPr/>
            <p:nvPr/>
          </p:nvSpPr>
          <p:spPr>
            <a:xfrm>
              <a:off x="3610937" y="2980298"/>
              <a:ext cx="199515" cy="199541"/>
            </a:xfrm>
            <a:custGeom>
              <a:avLst/>
              <a:gdLst/>
              <a:ahLst/>
              <a:cxnLst/>
              <a:rect l="l" t="t" r="r" b="b"/>
              <a:pathLst>
                <a:path w="7610" h="7611" extrusionOk="0">
                  <a:moveTo>
                    <a:pt x="0" y="1"/>
                  </a:moveTo>
                  <a:lnTo>
                    <a:pt x="0" y="7610"/>
                  </a:lnTo>
                  <a:lnTo>
                    <a:pt x="7610" y="7610"/>
                  </a:lnTo>
                  <a:lnTo>
                    <a:pt x="761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84"/>
            <p:cNvSpPr/>
            <p:nvPr/>
          </p:nvSpPr>
          <p:spPr>
            <a:xfrm>
              <a:off x="3610937" y="2980219"/>
              <a:ext cx="199515" cy="199620"/>
            </a:xfrm>
            <a:custGeom>
              <a:avLst/>
              <a:gdLst/>
              <a:ahLst/>
              <a:cxnLst/>
              <a:rect l="l" t="t" r="r" b="b"/>
              <a:pathLst>
                <a:path w="7610" h="7614" extrusionOk="0">
                  <a:moveTo>
                    <a:pt x="7084" y="0"/>
                  </a:moveTo>
                  <a:lnTo>
                    <a:pt x="7084" y="7084"/>
                  </a:lnTo>
                  <a:lnTo>
                    <a:pt x="0" y="7084"/>
                  </a:lnTo>
                  <a:lnTo>
                    <a:pt x="0" y="7613"/>
                  </a:lnTo>
                  <a:lnTo>
                    <a:pt x="7610" y="7613"/>
                  </a:lnTo>
                  <a:lnTo>
                    <a:pt x="7610"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84"/>
            <p:cNvSpPr/>
            <p:nvPr/>
          </p:nvSpPr>
          <p:spPr>
            <a:xfrm>
              <a:off x="3659832" y="3029220"/>
              <a:ext cx="101724" cy="101698"/>
            </a:xfrm>
            <a:custGeom>
              <a:avLst/>
              <a:gdLst/>
              <a:ahLst/>
              <a:cxnLst/>
              <a:rect l="l" t="t" r="r" b="b"/>
              <a:pathLst>
                <a:path w="3880" h="3879" extrusionOk="0">
                  <a:moveTo>
                    <a:pt x="341" y="0"/>
                  </a:moveTo>
                  <a:cubicBezTo>
                    <a:pt x="153" y="0"/>
                    <a:pt x="1" y="152"/>
                    <a:pt x="1" y="340"/>
                  </a:cubicBezTo>
                  <a:lnTo>
                    <a:pt x="1" y="3535"/>
                  </a:lnTo>
                  <a:cubicBezTo>
                    <a:pt x="1" y="3723"/>
                    <a:pt x="153" y="3875"/>
                    <a:pt x="341" y="3879"/>
                  </a:cubicBezTo>
                  <a:lnTo>
                    <a:pt x="3539" y="3879"/>
                  </a:lnTo>
                  <a:cubicBezTo>
                    <a:pt x="3727" y="3879"/>
                    <a:pt x="3879" y="3723"/>
                    <a:pt x="3879" y="3535"/>
                  </a:cubicBezTo>
                  <a:lnTo>
                    <a:pt x="3879" y="340"/>
                  </a:lnTo>
                  <a:cubicBezTo>
                    <a:pt x="3879" y="152"/>
                    <a:pt x="3727" y="0"/>
                    <a:pt x="353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84"/>
            <p:cNvSpPr/>
            <p:nvPr/>
          </p:nvSpPr>
          <p:spPr>
            <a:xfrm>
              <a:off x="3674750" y="3044111"/>
              <a:ext cx="71888" cy="71810"/>
            </a:xfrm>
            <a:custGeom>
              <a:avLst/>
              <a:gdLst/>
              <a:ahLst/>
              <a:cxnLst/>
              <a:rect l="l" t="t" r="r" b="b"/>
              <a:pathLst>
                <a:path w="2742" h="2739" extrusionOk="0">
                  <a:moveTo>
                    <a:pt x="0" y="1"/>
                  </a:moveTo>
                  <a:lnTo>
                    <a:pt x="0" y="2739"/>
                  </a:lnTo>
                  <a:lnTo>
                    <a:pt x="2742" y="2739"/>
                  </a:lnTo>
                  <a:lnTo>
                    <a:pt x="274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84"/>
            <p:cNvSpPr/>
            <p:nvPr/>
          </p:nvSpPr>
          <p:spPr>
            <a:xfrm>
              <a:off x="3531550" y="2900937"/>
              <a:ext cx="358288" cy="358262"/>
            </a:xfrm>
            <a:custGeom>
              <a:avLst/>
              <a:gdLst/>
              <a:ahLst/>
              <a:cxnLst/>
              <a:rect l="l" t="t" r="r" b="b"/>
              <a:pathLst>
                <a:path w="13666" h="13665" extrusionOk="0">
                  <a:moveTo>
                    <a:pt x="4680" y="398"/>
                  </a:moveTo>
                  <a:cubicBezTo>
                    <a:pt x="4839" y="406"/>
                    <a:pt x="4839" y="641"/>
                    <a:pt x="4680" y="648"/>
                  </a:cubicBezTo>
                  <a:cubicBezTo>
                    <a:pt x="4524" y="641"/>
                    <a:pt x="4524" y="406"/>
                    <a:pt x="4680" y="398"/>
                  </a:cubicBezTo>
                  <a:close/>
                  <a:moveTo>
                    <a:pt x="6831" y="398"/>
                  </a:moveTo>
                  <a:cubicBezTo>
                    <a:pt x="6991" y="406"/>
                    <a:pt x="6991" y="641"/>
                    <a:pt x="6831" y="648"/>
                  </a:cubicBezTo>
                  <a:cubicBezTo>
                    <a:pt x="6675" y="641"/>
                    <a:pt x="6675" y="406"/>
                    <a:pt x="6831" y="398"/>
                  </a:cubicBezTo>
                  <a:close/>
                  <a:moveTo>
                    <a:pt x="8986" y="398"/>
                  </a:moveTo>
                  <a:cubicBezTo>
                    <a:pt x="9142" y="406"/>
                    <a:pt x="9142" y="641"/>
                    <a:pt x="8986" y="648"/>
                  </a:cubicBezTo>
                  <a:cubicBezTo>
                    <a:pt x="8827" y="641"/>
                    <a:pt x="8827" y="406"/>
                    <a:pt x="8986" y="398"/>
                  </a:cubicBezTo>
                  <a:close/>
                  <a:moveTo>
                    <a:pt x="525" y="4555"/>
                  </a:moveTo>
                  <a:cubicBezTo>
                    <a:pt x="590" y="4555"/>
                    <a:pt x="653" y="4604"/>
                    <a:pt x="653" y="4679"/>
                  </a:cubicBezTo>
                  <a:cubicBezTo>
                    <a:pt x="653" y="4748"/>
                    <a:pt x="595" y="4806"/>
                    <a:pt x="526" y="4806"/>
                  </a:cubicBezTo>
                  <a:cubicBezTo>
                    <a:pt x="414" y="4806"/>
                    <a:pt x="356" y="4668"/>
                    <a:pt x="435" y="4592"/>
                  </a:cubicBezTo>
                  <a:cubicBezTo>
                    <a:pt x="461" y="4566"/>
                    <a:pt x="494" y="4555"/>
                    <a:pt x="525" y="4555"/>
                  </a:cubicBezTo>
                  <a:close/>
                  <a:moveTo>
                    <a:pt x="13140" y="4553"/>
                  </a:moveTo>
                  <a:cubicBezTo>
                    <a:pt x="13253" y="4553"/>
                    <a:pt x="13310" y="4690"/>
                    <a:pt x="13231" y="4770"/>
                  </a:cubicBezTo>
                  <a:cubicBezTo>
                    <a:pt x="13205" y="4795"/>
                    <a:pt x="13174" y="4807"/>
                    <a:pt x="13143" y="4807"/>
                  </a:cubicBezTo>
                  <a:cubicBezTo>
                    <a:pt x="13077" y="4807"/>
                    <a:pt x="13013" y="4756"/>
                    <a:pt x="13013" y="4679"/>
                  </a:cubicBezTo>
                  <a:cubicBezTo>
                    <a:pt x="13013" y="4611"/>
                    <a:pt x="13071" y="4553"/>
                    <a:pt x="13140" y="4553"/>
                  </a:cubicBezTo>
                  <a:close/>
                  <a:moveTo>
                    <a:pt x="525" y="6706"/>
                  </a:moveTo>
                  <a:cubicBezTo>
                    <a:pt x="590" y="6706"/>
                    <a:pt x="653" y="6755"/>
                    <a:pt x="653" y="6831"/>
                  </a:cubicBezTo>
                  <a:cubicBezTo>
                    <a:pt x="653" y="6899"/>
                    <a:pt x="595" y="6957"/>
                    <a:pt x="526" y="6957"/>
                  </a:cubicBezTo>
                  <a:cubicBezTo>
                    <a:pt x="414" y="6957"/>
                    <a:pt x="356" y="6823"/>
                    <a:pt x="435" y="6744"/>
                  </a:cubicBezTo>
                  <a:cubicBezTo>
                    <a:pt x="461" y="6718"/>
                    <a:pt x="494" y="6706"/>
                    <a:pt x="525" y="6706"/>
                  </a:cubicBezTo>
                  <a:close/>
                  <a:moveTo>
                    <a:pt x="13140" y="6707"/>
                  </a:moveTo>
                  <a:cubicBezTo>
                    <a:pt x="13253" y="6707"/>
                    <a:pt x="13310" y="6841"/>
                    <a:pt x="13231" y="6921"/>
                  </a:cubicBezTo>
                  <a:cubicBezTo>
                    <a:pt x="13205" y="6947"/>
                    <a:pt x="13174" y="6958"/>
                    <a:pt x="13143" y="6958"/>
                  </a:cubicBezTo>
                  <a:cubicBezTo>
                    <a:pt x="13077" y="6958"/>
                    <a:pt x="13013" y="6907"/>
                    <a:pt x="13013" y="6831"/>
                  </a:cubicBezTo>
                  <a:cubicBezTo>
                    <a:pt x="13013" y="6762"/>
                    <a:pt x="13071" y="6707"/>
                    <a:pt x="13140" y="6707"/>
                  </a:cubicBezTo>
                  <a:close/>
                  <a:moveTo>
                    <a:pt x="525" y="8857"/>
                  </a:moveTo>
                  <a:cubicBezTo>
                    <a:pt x="590" y="8857"/>
                    <a:pt x="653" y="8906"/>
                    <a:pt x="653" y="8982"/>
                  </a:cubicBezTo>
                  <a:cubicBezTo>
                    <a:pt x="653" y="9054"/>
                    <a:pt x="595" y="9109"/>
                    <a:pt x="526" y="9109"/>
                  </a:cubicBezTo>
                  <a:cubicBezTo>
                    <a:pt x="414" y="9109"/>
                    <a:pt x="356" y="8975"/>
                    <a:pt x="435" y="8895"/>
                  </a:cubicBezTo>
                  <a:cubicBezTo>
                    <a:pt x="461" y="8869"/>
                    <a:pt x="494" y="8857"/>
                    <a:pt x="525" y="8857"/>
                  </a:cubicBezTo>
                  <a:close/>
                  <a:moveTo>
                    <a:pt x="13134" y="8859"/>
                  </a:moveTo>
                  <a:cubicBezTo>
                    <a:pt x="13136" y="8859"/>
                    <a:pt x="13138" y="8859"/>
                    <a:pt x="13140" y="8859"/>
                  </a:cubicBezTo>
                  <a:cubicBezTo>
                    <a:pt x="13253" y="8859"/>
                    <a:pt x="13310" y="8993"/>
                    <a:pt x="13231" y="9072"/>
                  </a:cubicBezTo>
                  <a:cubicBezTo>
                    <a:pt x="13205" y="9098"/>
                    <a:pt x="13174" y="9109"/>
                    <a:pt x="13143" y="9109"/>
                  </a:cubicBezTo>
                  <a:cubicBezTo>
                    <a:pt x="13077" y="9109"/>
                    <a:pt x="13013" y="9058"/>
                    <a:pt x="13013" y="8982"/>
                  </a:cubicBezTo>
                  <a:cubicBezTo>
                    <a:pt x="13013" y="8915"/>
                    <a:pt x="13068" y="8859"/>
                    <a:pt x="13134" y="8859"/>
                  </a:cubicBezTo>
                  <a:close/>
                  <a:moveTo>
                    <a:pt x="4680" y="13013"/>
                  </a:moveTo>
                  <a:cubicBezTo>
                    <a:pt x="4839" y="13024"/>
                    <a:pt x="4839" y="13256"/>
                    <a:pt x="4680" y="13266"/>
                  </a:cubicBezTo>
                  <a:cubicBezTo>
                    <a:pt x="4524" y="13256"/>
                    <a:pt x="4524" y="13024"/>
                    <a:pt x="4680" y="13013"/>
                  </a:cubicBezTo>
                  <a:close/>
                  <a:moveTo>
                    <a:pt x="6831" y="13013"/>
                  </a:moveTo>
                  <a:cubicBezTo>
                    <a:pt x="6991" y="13024"/>
                    <a:pt x="6991" y="13256"/>
                    <a:pt x="6831" y="13266"/>
                  </a:cubicBezTo>
                  <a:cubicBezTo>
                    <a:pt x="6675" y="13256"/>
                    <a:pt x="6675" y="13024"/>
                    <a:pt x="6831" y="13013"/>
                  </a:cubicBezTo>
                  <a:close/>
                  <a:moveTo>
                    <a:pt x="8986" y="13013"/>
                  </a:moveTo>
                  <a:cubicBezTo>
                    <a:pt x="9142" y="13024"/>
                    <a:pt x="9142" y="13256"/>
                    <a:pt x="8986" y="13266"/>
                  </a:cubicBezTo>
                  <a:cubicBezTo>
                    <a:pt x="8827" y="13256"/>
                    <a:pt x="8827" y="13024"/>
                    <a:pt x="8986" y="13013"/>
                  </a:cubicBezTo>
                  <a:close/>
                  <a:moveTo>
                    <a:pt x="4680" y="0"/>
                  </a:moveTo>
                  <a:cubicBezTo>
                    <a:pt x="4104" y="0"/>
                    <a:pt x="3948" y="793"/>
                    <a:pt x="4481" y="1011"/>
                  </a:cubicBezTo>
                  <a:lnTo>
                    <a:pt x="4481" y="2166"/>
                  </a:lnTo>
                  <a:lnTo>
                    <a:pt x="2366" y="2166"/>
                  </a:lnTo>
                  <a:cubicBezTo>
                    <a:pt x="2257" y="2166"/>
                    <a:pt x="2166" y="2256"/>
                    <a:pt x="2166" y="2365"/>
                  </a:cubicBezTo>
                  <a:lnTo>
                    <a:pt x="2166" y="4480"/>
                  </a:lnTo>
                  <a:lnTo>
                    <a:pt x="1011" y="4480"/>
                  </a:lnTo>
                  <a:cubicBezTo>
                    <a:pt x="920" y="4256"/>
                    <a:pt x="726" y="4154"/>
                    <a:pt x="532" y="4154"/>
                  </a:cubicBezTo>
                  <a:cubicBezTo>
                    <a:pt x="266" y="4154"/>
                    <a:pt x="1" y="4346"/>
                    <a:pt x="1" y="4679"/>
                  </a:cubicBezTo>
                  <a:cubicBezTo>
                    <a:pt x="1" y="4933"/>
                    <a:pt x="178" y="5147"/>
                    <a:pt x="424" y="5197"/>
                  </a:cubicBezTo>
                  <a:cubicBezTo>
                    <a:pt x="458" y="5204"/>
                    <a:pt x="492" y="5207"/>
                    <a:pt x="525" y="5207"/>
                  </a:cubicBezTo>
                  <a:cubicBezTo>
                    <a:pt x="735" y="5207"/>
                    <a:pt x="930" y="5082"/>
                    <a:pt x="1011" y="4879"/>
                  </a:cubicBezTo>
                  <a:lnTo>
                    <a:pt x="2166" y="4879"/>
                  </a:lnTo>
                  <a:lnTo>
                    <a:pt x="2166" y="6631"/>
                  </a:lnTo>
                  <a:lnTo>
                    <a:pt x="1011" y="6631"/>
                  </a:lnTo>
                  <a:cubicBezTo>
                    <a:pt x="920" y="6407"/>
                    <a:pt x="726" y="6305"/>
                    <a:pt x="532" y="6305"/>
                  </a:cubicBezTo>
                  <a:cubicBezTo>
                    <a:pt x="266" y="6305"/>
                    <a:pt x="1" y="6497"/>
                    <a:pt x="1" y="6831"/>
                  </a:cubicBezTo>
                  <a:cubicBezTo>
                    <a:pt x="1" y="7084"/>
                    <a:pt x="178" y="7298"/>
                    <a:pt x="424" y="7349"/>
                  </a:cubicBezTo>
                  <a:cubicBezTo>
                    <a:pt x="458" y="7355"/>
                    <a:pt x="492" y="7358"/>
                    <a:pt x="525" y="7358"/>
                  </a:cubicBezTo>
                  <a:cubicBezTo>
                    <a:pt x="735" y="7358"/>
                    <a:pt x="930" y="7234"/>
                    <a:pt x="1011" y="7033"/>
                  </a:cubicBezTo>
                  <a:lnTo>
                    <a:pt x="2166" y="7033"/>
                  </a:lnTo>
                  <a:lnTo>
                    <a:pt x="2166" y="8783"/>
                  </a:lnTo>
                  <a:lnTo>
                    <a:pt x="1011" y="8783"/>
                  </a:lnTo>
                  <a:cubicBezTo>
                    <a:pt x="920" y="8557"/>
                    <a:pt x="726" y="8455"/>
                    <a:pt x="533" y="8455"/>
                  </a:cubicBezTo>
                  <a:cubicBezTo>
                    <a:pt x="267" y="8455"/>
                    <a:pt x="1" y="8648"/>
                    <a:pt x="1" y="8982"/>
                  </a:cubicBezTo>
                  <a:cubicBezTo>
                    <a:pt x="1" y="9232"/>
                    <a:pt x="178" y="9449"/>
                    <a:pt x="424" y="9496"/>
                  </a:cubicBezTo>
                  <a:cubicBezTo>
                    <a:pt x="459" y="9503"/>
                    <a:pt x="494" y="9507"/>
                    <a:pt x="529" y="9507"/>
                  </a:cubicBezTo>
                  <a:cubicBezTo>
                    <a:pt x="738" y="9507"/>
                    <a:pt x="930" y="9380"/>
                    <a:pt x="1011" y="9181"/>
                  </a:cubicBezTo>
                  <a:lnTo>
                    <a:pt x="2166" y="9181"/>
                  </a:lnTo>
                  <a:lnTo>
                    <a:pt x="2166" y="11296"/>
                  </a:lnTo>
                  <a:cubicBezTo>
                    <a:pt x="2166" y="11405"/>
                    <a:pt x="2257" y="11495"/>
                    <a:pt x="2366" y="11495"/>
                  </a:cubicBezTo>
                  <a:lnTo>
                    <a:pt x="4481" y="11495"/>
                  </a:lnTo>
                  <a:lnTo>
                    <a:pt x="4481" y="12651"/>
                  </a:lnTo>
                  <a:cubicBezTo>
                    <a:pt x="3945" y="12868"/>
                    <a:pt x="4104" y="13661"/>
                    <a:pt x="4680" y="13661"/>
                  </a:cubicBezTo>
                  <a:cubicBezTo>
                    <a:pt x="4930" y="13661"/>
                    <a:pt x="5147" y="13484"/>
                    <a:pt x="5194" y="13237"/>
                  </a:cubicBezTo>
                  <a:cubicBezTo>
                    <a:pt x="5245" y="12991"/>
                    <a:pt x="5111" y="12745"/>
                    <a:pt x="4879" y="12651"/>
                  </a:cubicBezTo>
                  <a:lnTo>
                    <a:pt x="4879" y="11499"/>
                  </a:lnTo>
                  <a:lnTo>
                    <a:pt x="6632" y="11499"/>
                  </a:lnTo>
                  <a:lnTo>
                    <a:pt x="6632" y="12651"/>
                  </a:lnTo>
                  <a:cubicBezTo>
                    <a:pt x="6096" y="12872"/>
                    <a:pt x="6255" y="13665"/>
                    <a:pt x="6831" y="13665"/>
                  </a:cubicBezTo>
                  <a:cubicBezTo>
                    <a:pt x="7081" y="13665"/>
                    <a:pt x="7298" y="13487"/>
                    <a:pt x="7345" y="13241"/>
                  </a:cubicBezTo>
                  <a:cubicBezTo>
                    <a:pt x="7396" y="12995"/>
                    <a:pt x="7262" y="12748"/>
                    <a:pt x="7030" y="12651"/>
                  </a:cubicBezTo>
                  <a:lnTo>
                    <a:pt x="7030" y="11499"/>
                  </a:lnTo>
                  <a:lnTo>
                    <a:pt x="8783" y="11499"/>
                  </a:lnTo>
                  <a:lnTo>
                    <a:pt x="8783" y="12651"/>
                  </a:lnTo>
                  <a:cubicBezTo>
                    <a:pt x="8247" y="12872"/>
                    <a:pt x="8407" y="13665"/>
                    <a:pt x="8983" y="13665"/>
                  </a:cubicBezTo>
                  <a:cubicBezTo>
                    <a:pt x="9232" y="13665"/>
                    <a:pt x="9450" y="13487"/>
                    <a:pt x="9497" y="13241"/>
                  </a:cubicBezTo>
                  <a:cubicBezTo>
                    <a:pt x="9547" y="12995"/>
                    <a:pt x="9413" y="12748"/>
                    <a:pt x="9182" y="12651"/>
                  </a:cubicBezTo>
                  <a:lnTo>
                    <a:pt x="9182" y="11499"/>
                  </a:lnTo>
                  <a:lnTo>
                    <a:pt x="11297" y="11499"/>
                  </a:lnTo>
                  <a:cubicBezTo>
                    <a:pt x="11409" y="11499"/>
                    <a:pt x="11496" y="11408"/>
                    <a:pt x="11496" y="11296"/>
                  </a:cubicBezTo>
                  <a:lnTo>
                    <a:pt x="11496" y="9181"/>
                  </a:lnTo>
                  <a:lnTo>
                    <a:pt x="12651" y="9181"/>
                  </a:lnTo>
                  <a:cubicBezTo>
                    <a:pt x="12733" y="9384"/>
                    <a:pt x="12927" y="9509"/>
                    <a:pt x="13138" y="9509"/>
                  </a:cubicBezTo>
                  <a:cubicBezTo>
                    <a:pt x="13171" y="9509"/>
                    <a:pt x="13204" y="9506"/>
                    <a:pt x="13238" y="9500"/>
                  </a:cubicBezTo>
                  <a:cubicBezTo>
                    <a:pt x="13488" y="9449"/>
                    <a:pt x="13665" y="9232"/>
                    <a:pt x="13665" y="8982"/>
                  </a:cubicBezTo>
                  <a:cubicBezTo>
                    <a:pt x="13665" y="8649"/>
                    <a:pt x="13400" y="8456"/>
                    <a:pt x="13133" y="8456"/>
                  </a:cubicBezTo>
                  <a:cubicBezTo>
                    <a:pt x="12939" y="8456"/>
                    <a:pt x="12744" y="8558"/>
                    <a:pt x="12651" y="8783"/>
                  </a:cubicBezTo>
                  <a:lnTo>
                    <a:pt x="11496" y="8783"/>
                  </a:lnTo>
                  <a:lnTo>
                    <a:pt x="11496" y="7030"/>
                  </a:lnTo>
                  <a:lnTo>
                    <a:pt x="11500" y="7033"/>
                  </a:lnTo>
                  <a:lnTo>
                    <a:pt x="12655" y="7033"/>
                  </a:lnTo>
                  <a:cubicBezTo>
                    <a:pt x="12736" y="7234"/>
                    <a:pt x="12931" y="7358"/>
                    <a:pt x="13141" y="7358"/>
                  </a:cubicBezTo>
                  <a:cubicBezTo>
                    <a:pt x="13174" y="7358"/>
                    <a:pt x="13208" y="7355"/>
                    <a:pt x="13242" y="7349"/>
                  </a:cubicBezTo>
                  <a:cubicBezTo>
                    <a:pt x="13488" y="7298"/>
                    <a:pt x="13665" y="7084"/>
                    <a:pt x="13665" y="6831"/>
                  </a:cubicBezTo>
                  <a:cubicBezTo>
                    <a:pt x="13665" y="6497"/>
                    <a:pt x="13400" y="6305"/>
                    <a:pt x="13134" y="6305"/>
                  </a:cubicBezTo>
                  <a:cubicBezTo>
                    <a:pt x="12940" y="6305"/>
                    <a:pt x="12747" y="6407"/>
                    <a:pt x="12655" y="6631"/>
                  </a:cubicBezTo>
                  <a:lnTo>
                    <a:pt x="11500" y="6631"/>
                  </a:lnTo>
                  <a:lnTo>
                    <a:pt x="11500" y="4879"/>
                  </a:lnTo>
                  <a:lnTo>
                    <a:pt x="12655" y="4879"/>
                  </a:lnTo>
                  <a:cubicBezTo>
                    <a:pt x="12736" y="5082"/>
                    <a:pt x="12931" y="5207"/>
                    <a:pt x="13141" y="5207"/>
                  </a:cubicBezTo>
                  <a:cubicBezTo>
                    <a:pt x="13174" y="5207"/>
                    <a:pt x="13208" y="5204"/>
                    <a:pt x="13242" y="5197"/>
                  </a:cubicBezTo>
                  <a:cubicBezTo>
                    <a:pt x="13488" y="5147"/>
                    <a:pt x="13665" y="4933"/>
                    <a:pt x="13665" y="4679"/>
                  </a:cubicBezTo>
                  <a:cubicBezTo>
                    <a:pt x="13665" y="4346"/>
                    <a:pt x="13400" y="4154"/>
                    <a:pt x="13134" y="4154"/>
                  </a:cubicBezTo>
                  <a:cubicBezTo>
                    <a:pt x="12940" y="4154"/>
                    <a:pt x="12747" y="4256"/>
                    <a:pt x="12655" y="4480"/>
                  </a:cubicBezTo>
                  <a:lnTo>
                    <a:pt x="11500" y="4480"/>
                  </a:lnTo>
                  <a:lnTo>
                    <a:pt x="11500" y="2365"/>
                  </a:lnTo>
                  <a:cubicBezTo>
                    <a:pt x="11500" y="2256"/>
                    <a:pt x="11409" y="2166"/>
                    <a:pt x="11300" y="2166"/>
                  </a:cubicBezTo>
                  <a:lnTo>
                    <a:pt x="10438" y="2166"/>
                  </a:lnTo>
                  <a:cubicBezTo>
                    <a:pt x="10174" y="2166"/>
                    <a:pt x="10174" y="2564"/>
                    <a:pt x="10438" y="2564"/>
                  </a:cubicBezTo>
                  <a:lnTo>
                    <a:pt x="11098" y="2564"/>
                  </a:lnTo>
                  <a:lnTo>
                    <a:pt x="11098" y="4679"/>
                  </a:lnTo>
                  <a:lnTo>
                    <a:pt x="11098" y="6831"/>
                  </a:lnTo>
                  <a:lnTo>
                    <a:pt x="11098" y="8982"/>
                  </a:lnTo>
                  <a:lnTo>
                    <a:pt x="11098" y="11097"/>
                  </a:lnTo>
                  <a:lnTo>
                    <a:pt x="2568" y="11097"/>
                  </a:lnTo>
                  <a:lnTo>
                    <a:pt x="2568" y="8982"/>
                  </a:lnTo>
                  <a:lnTo>
                    <a:pt x="2568" y="6831"/>
                  </a:lnTo>
                  <a:lnTo>
                    <a:pt x="2568" y="4679"/>
                  </a:lnTo>
                  <a:lnTo>
                    <a:pt x="2568" y="2564"/>
                  </a:lnTo>
                  <a:lnTo>
                    <a:pt x="9653" y="2564"/>
                  </a:lnTo>
                  <a:cubicBezTo>
                    <a:pt x="9917" y="2564"/>
                    <a:pt x="9917" y="2166"/>
                    <a:pt x="9653" y="2166"/>
                  </a:cubicBezTo>
                  <a:lnTo>
                    <a:pt x="9189" y="2166"/>
                  </a:lnTo>
                  <a:lnTo>
                    <a:pt x="9189" y="1011"/>
                  </a:lnTo>
                  <a:cubicBezTo>
                    <a:pt x="9421" y="916"/>
                    <a:pt x="9551" y="670"/>
                    <a:pt x="9504" y="424"/>
                  </a:cubicBezTo>
                  <a:cubicBezTo>
                    <a:pt x="9453" y="178"/>
                    <a:pt x="9240" y="0"/>
                    <a:pt x="8986" y="0"/>
                  </a:cubicBezTo>
                  <a:cubicBezTo>
                    <a:pt x="8410" y="0"/>
                    <a:pt x="8255" y="793"/>
                    <a:pt x="8787" y="1011"/>
                  </a:cubicBezTo>
                  <a:lnTo>
                    <a:pt x="8787" y="2166"/>
                  </a:lnTo>
                  <a:lnTo>
                    <a:pt x="7038" y="2166"/>
                  </a:lnTo>
                  <a:lnTo>
                    <a:pt x="7038" y="1011"/>
                  </a:lnTo>
                  <a:cubicBezTo>
                    <a:pt x="7269" y="916"/>
                    <a:pt x="7400" y="670"/>
                    <a:pt x="7353" y="424"/>
                  </a:cubicBezTo>
                  <a:cubicBezTo>
                    <a:pt x="7302" y="178"/>
                    <a:pt x="7088" y="0"/>
                    <a:pt x="6835" y="0"/>
                  </a:cubicBezTo>
                  <a:cubicBezTo>
                    <a:pt x="6259" y="0"/>
                    <a:pt x="6103" y="790"/>
                    <a:pt x="6636" y="1011"/>
                  </a:cubicBezTo>
                  <a:lnTo>
                    <a:pt x="6636" y="2166"/>
                  </a:lnTo>
                  <a:lnTo>
                    <a:pt x="4883" y="2166"/>
                  </a:lnTo>
                  <a:lnTo>
                    <a:pt x="4883" y="1011"/>
                  </a:lnTo>
                  <a:cubicBezTo>
                    <a:pt x="5115" y="916"/>
                    <a:pt x="5245" y="670"/>
                    <a:pt x="5198" y="424"/>
                  </a:cubicBezTo>
                  <a:cubicBezTo>
                    <a:pt x="5151" y="178"/>
                    <a:pt x="4933" y="0"/>
                    <a:pt x="4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84"/>
            <p:cNvSpPr/>
            <p:nvPr/>
          </p:nvSpPr>
          <p:spPr>
            <a:xfrm>
              <a:off x="3605719" y="2975002"/>
              <a:ext cx="210055" cy="210055"/>
            </a:xfrm>
            <a:custGeom>
              <a:avLst/>
              <a:gdLst/>
              <a:ahLst/>
              <a:cxnLst/>
              <a:rect l="l" t="t" r="r" b="b"/>
              <a:pathLst>
                <a:path w="8012" h="8012" extrusionOk="0">
                  <a:moveTo>
                    <a:pt x="199" y="0"/>
                  </a:moveTo>
                  <a:cubicBezTo>
                    <a:pt x="87" y="0"/>
                    <a:pt x="0" y="91"/>
                    <a:pt x="0" y="199"/>
                  </a:cubicBezTo>
                  <a:lnTo>
                    <a:pt x="0" y="5762"/>
                  </a:lnTo>
                  <a:cubicBezTo>
                    <a:pt x="0" y="5894"/>
                    <a:pt x="100" y="5960"/>
                    <a:pt x="199" y="5960"/>
                  </a:cubicBezTo>
                  <a:cubicBezTo>
                    <a:pt x="299" y="5960"/>
                    <a:pt x="399" y="5894"/>
                    <a:pt x="399" y="5762"/>
                  </a:cubicBezTo>
                  <a:lnTo>
                    <a:pt x="399" y="402"/>
                  </a:lnTo>
                  <a:lnTo>
                    <a:pt x="7609" y="402"/>
                  </a:lnTo>
                  <a:lnTo>
                    <a:pt x="7609" y="7613"/>
                  </a:lnTo>
                  <a:lnTo>
                    <a:pt x="399" y="7613"/>
                  </a:lnTo>
                  <a:lnTo>
                    <a:pt x="399" y="6552"/>
                  </a:lnTo>
                  <a:cubicBezTo>
                    <a:pt x="399" y="6439"/>
                    <a:pt x="308" y="6349"/>
                    <a:pt x="199" y="6349"/>
                  </a:cubicBezTo>
                  <a:cubicBezTo>
                    <a:pt x="87" y="6349"/>
                    <a:pt x="0" y="6439"/>
                    <a:pt x="0" y="6552"/>
                  </a:cubicBezTo>
                  <a:lnTo>
                    <a:pt x="0" y="7812"/>
                  </a:lnTo>
                  <a:cubicBezTo>
                    <a:pt x="0" y="7924"/>
                    <a:pt x="87" y="8011"/>
                    <a:pt x="199" y="8011"/>
                  </a:cubicBezTo>
                  <a:lnTo>
                    <a:pt x="7809" y="8011"/>
                  </a:lnTo>
                  <a:cubicBezTo>
                    <a:pt x="7921" y="8011"/>
                    <a:pt x="8011" y="7924"/>
                    <a:pt x="8011" y="7812"/>
                  </a:cubicBezTo>
                  <a:lnTo>
                    <a:pt x="8011" y="199"/>
                  </a:lnTo>
                  <a:cubicBezTo>
                    <a:pt x="8011" y="91"/>
                    <a:pt x="7921" y="0"/>
                    <a:pt x="78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84"/>
            <p:cNvSpPr/>
            <p:nvPr/>
          </p:nvSpPr>
          <p:spPr>
            <a:xfrm>
              <a:off x="3669506" y="3038894"/>
              <a:ext cx="82375" cy="82349"/>
            </a:xfrm>
            <a:custGeom>
              <a:avLst/>
              <a:gdLst/>
              <a:ahLst/>
              <a:cxnLst/>
              <a:rect l="l" t="t" r="r" b="b"/>
              <a:pathLst>
                <a:path w="3142" h="3141" extrusionOk="0">
                  <a:moveTo>
                    <a:pt x="200" y="0"/>
                  </a:moveTo>
                  <a:cubicBezTo>
                    <a:pt x="92" y="0"/>
                    <a:pt x="1" y="87"/>
                    <a:pt x="1" y="200"/>
                  </a:cubicBezTo>
                  <a:lnTo>
                    <a:pt x="1" y="2941"/>
                  </a:lnTo>
                  <a:cubicBezTo>
                    <a:pt x="1" y="3050"/>
                    <a:pt x="92" y="3140"/>
                    <a:pt x="200" y="3140"/>
                  </a:cubicBezTo>
                  <a:lnTo>
                    <a:pt x="1258" y="3140"/>
                  </a:lnTo>
                  <a:cubicBezTo>
                    <a:pt x="1522" y="3140"/>
                    <a:pt x="1522" y="2738"/>
                    <a:pt x="1258" y="2738"/>
                  </a:cubicBezTo>
                  <a:lnTo>
                    <a:pt x="403" y="2738"/>
                  </a:lnTo>
                  <a:lnTo>
                    <a:pt x="403" y="399"/>
                  </a:lnTo>
                  <a:lnTo>
                    <a:pt x="2743" y="399"/>
                  </a:lnTo>
                  <a:lnTo>
                    <a:pt x="2743" y="2738"/>
                  </a:lnTo>
                  <a:lnTo>
                    <a:pt x="2047" y="2738"/>
                  </a:lnTo>
                  <a:cubicBezTo>
                    <a:pt x="1779" y="2738"/>
                    <a:pt x="1779" y="3140"/>
                    <a:pt x="2047" y="3140"/>
                  </a:cubicBezTo>
                  <a:lnTo>
                    <a:pt x="2942" y="3140"/>
                  </a:lnTo>
                  <a:cubicBezTo>
                    <a:pt x="3050" y="3140"/>
                    <a:pt x="3141" y="3050"/>
                    <a:pt x="3141" y="2938"/>
                  </a:cubicBezTo>
                  <a:lnTo>
                    <a:pt x="3141" y="200"/>
                  </a:lnTo>
                  <a:cubicBezTo>
                    <a:pt x="3141" y="87"/>
                    <a:pt x="3050"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84"/>
            <p:cNvSpPr/>
            <p:nvPr/>
          </p:nvSpPr>
          <p:spPr>
            <a:xfrm>
              <a:off x="3632015" y="3001377"/>
              <a:ext cx="19008" cy="18929"/>
            </a:xfrm>
            <a:custGeom>
              <a:avLst/>
              <a:gdLst/>
              <a:ahLst/>
              <a:cxnLst/>
              <a:rect l="l" t="t" r="r" b="b"/>
              <a:pathLst>
                <a:path w="725" h="722" extrusionOk="0">
                  <a:moveTo>
                    <a:pt x="200" y="1"/>
                  </a:moveTo>
                  <a:cubicBezTo>
                    <a:pt x="91" y="1"/>
                    <a:pt x="0" y="91"/>
                    <a:pt x="0" y="200"/>
                  </a:cubicBezTo>
                  <a:lnTo>
                    <a:pt x="0" y="522"/>
                  </a:lnTo>
                  <a:cubicBezTo>
                    <a:pt x="0" y="635"/>
                    <a:pt x="91" y="722"/>
                    <a:pt x="200"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84"/>
            <p:cNvSpPr/>
            <p:nvPr/>
          </p:nvSpPr>
          <p:spPr>
            <a:xfrm>
              <a:off x="3659727"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4" name="Google Shape;17164;p84"/>
            <p:cNvSpPr/>
            <p:nvPr/>
          </p:nvSpPr>
          <p:spPr>
            <a:xfrm>
              <a:off x="3687361" y="3001377"/>
              <a:ext cx="19034" cy="18929"/>
            </a:xfrm>
            <a:custGeom>
              <a:avLst/>
              <a:gdLst/>
              <a:ahLst/>
              <a:cxnLst/>
              <a:rect l="l" t="t" r="r" b="b"/>
              <a:pathLst>
                <a:path w="726" h="722" extrusionOk="0">
                  <a:moveTo>
                    <a:pt x="200" y="1"/>
                  </a:moveTo>
                  <a:cubicBezTo>
                    <a:pt x="91" y="1"/>
                    <a:pt x="1" y="91"/>
                    <a:pt x="1" y="200"/>
                  </a:cubicBezTo>
                  <a:lnTo>
                    <a:pt x="1" y="522"/>
                  </a:lnTo>
                  <a:cubicBezTo>
                    <a:pt x="1" y="635"/>
                    <a:pt x="91" y="722"/>
                    <a:pt x="200" y="722"/>
                  </a:cubicBezTo>
                  <a:lnTo>
                    <a:pt x="522" y="722"/>
                  </a:lnTo>
                  <a:cubicBezTo>
                    <a:pt x="635" y="722"/>
                    <a:pt x="725" y="635"/>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5" name="Google Shape;17165;p84"/>
            <p:cNvSpPr/>
            <p:nvPr/>
          </p:nvSpPr>
          <p:spPr>
            <a:xfrm>
              <a:off x="3714994" y="3001377"/>
              <a:ext cx="19034" cy="18929"/>
            </a:xfrm>
            <a:custGeom>
              <a:avLst/>
              <a:gdLst/>
              <a:ahLst/>
              <a:cxnLst/>
              <a:rect l="l" t="t" r="r" b="b"/>
              <a:pathLst>
                <a:path w="726" h="722" extrusionOk="0">
                  <a:moveTo>
                    <a:pt x="204" y="1"/>
                  </a:moveTo>
                  <a:cubicBezTo>
                    <a:pt x="91" y="1"/>
                    <a:pt x="1" y="91"/>
                    <a:pt x="1" y="200"/>
                  </a:cubicBezTo>
                  <a:lnTo>
                    <a:pt x="1" y="522"/>
                  </a:lnTo>
                  <a:cubicBezTo>
                    <a:pt x="1" y="635"/>
                    <a:pt x="91" y="722"/>
                    <a:pt x="204" y="722"/>
                  </a:cubicBezTo>
                  <a:lnTo>
                    <a:pt x="526" y="722"/>
                  </a:lnTo>
                  <a:cubicBezTo>
                    <a:pt x="635" y="722"/>
                    <a:pt x="725" y="635"/>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84"/>
            <p:cNvSpPr/>
            <p:nvPr/>
          </p:nvSpPr>
          <p:spPr>
            <a:xfrm>
              <a:off x="3742811" y="3001377"/>
              <a:ext cx="18929" cy="18929"/>
            </a:xfrm>
            <a:custGeom>
              <a:avLst/>
              <a:gdLst/>
              <a:ahLst/>
              <a:cxnLst/>
              <a:rect l="l" t="t" r="r" b="b"/>
              <a:pathLst>
                <a:path w="722" h="722" extrusionOk="0">
                  <a:moveTo>
                    <a:pt x="200" y="1"/>
                  </a:moveTo>
                  <a:cubicBezTo>
                    <a:pt x="88" y="1"/>
                    <a:pt x="1" y="91"/>
                    <a:pt x="1" y="200"/>
                  </a:cubicBezTo>
                  <a:lnTo>
                    <a:pt x="1" y="522"/>
                  </a:lnTo>
                  <a:cubicBezTo>
                    <a:pt x="1" y="635"/>
                    <a:pt x="88" y="722"/>
                    <a:pt x="200" y="722"/>
                  </a:cubicBezTo>
                  <a:lnTo>
                    <a:pt x="522" y="722"/>
                  </a:lnTo>
                  <a:cubicBezTo>
                    <a:pt x="631" y="722"/>
                    <a:pt x="722" y="635"/>
                    <a:pt x="722" y="522"/>
                  </a:cubicBezTo>
                  <a:lnTo>
                    <a:pt x="722" y="200"/>
                  </a:lnTo>
                  <a:cubicBezTo>
                    <a:pt x="722" y="91"/>
                    <a:pt x="631"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84"/>
            <p:cNvSpPr/>
            <p:nvPr/>
          </p:nvSpPr>
          <p:spPr>
            <a:xfrm>
              <a:off x="3770365" y="3001377"/>
              <a:ext cx="19008" cy="18929"/>
            </a:xfrm>
            <a:custGeom>
              <a:avLst/>
              <a:gdLst/>
              <a:ahLst/>
              <a:cxnLst/>
              <a:rect l="l" t="t" r="r" b="b"/>
              <a:pathLst>
                <a:path w="725" h="722" extrusionOk="0">
                  <a:moveTo>
                    <a:pt x="199" y="1"/>
                  </a:moveTo>
                  <a:cubicBezTo>
                    <a:pt x="91" y="1"/>
                    <a:pt x="0" y="91"/>
                    <a:pt x="0" y="200"/>
                  </a:cubicBezTo>
                  <a:lnTo>
                    <a:pt x="0" y="522"/>
                  </a:lnTo>
                  <a:cubicBezTo>
                    <a:pt x="0" y="635"/>
                    <a:pt x="91" y="722"/>
                    <a:pt x="199" y="722"/>
                  </a:cubicBezTo>
                  <a:lnTo>
                    <a:pt x="522" y="722"/>
                  </a:lnTo>
                  <a:cubicBezTo>
                    <a:pt x="634" y="722"/>
                    <a:pt x="725" y="635"/>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84"/>
            <p:cNvSpPr/>
            <p:nvPr/>
          </p:nvSpPr>
          <p:spPr>
            <a:xfrm>
              <a:off x="3632015"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84"/>
            <p:cNvSpPr/>
            <p:nvPr/>
          </p:nvSpPr>
          <p:spPr>
            <a:xfrm>
              <a:off x="3659649" y="3139726"/>
              <a:ext cx="19008" cy="19034"/>
            </a:xfrm>
            <a:custGeom>
              <a:avLst/>
              <a:gdLst/>
              <a:ahLst/>
              <a:cxnLst/>
              <a:rect l="l" t="t" r="r" b="b"/>
              <a:pathLst>
                <a:path w="725" h="726" extrusionOk="0">
                  <a:moveTo>
                    <a:pt x="200" y="1"/>
                  </a:moveTo>
                  <a:cubicBezTo>
                    <a:pt x="91" y="1"/>
                    <a:pt x="0" y="91"/>
                    <a:pt x="0" y="200"/>
                  </a:cubicBezTo>
                  <a:lnTo>
                    <a:pt x="0" y="522"/>
                  </a:lnTo>
                  <a:cubicBezTo>
                    <a:pt x="0" y="634"/>
                    <a:pt x="91" y="725"/>
                    <a:pt x="200" y="725"/>
                  </a:cubicBezTo>
                  <a:lnTo>
                    <a:pt x="522" y="725"/>
                  </a:lnTo>
                  <a:cubicBezTo>
                    <a:pt x="634" y="725"/>
                    <a:pt x="725" y="634"/>
                    <a:pt x="725" y="522"/>
                  </a:cubicBezTo>
                  <a:lnTo>
                    <a:pt x="725" y="200"/>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84"/>
            <p:cNvSpPr/>
            <p:nvPr/>
          </p:nvSpPr>
          <p:spPr>
            <a:xfrm>
              <a:off x="3687361" y="3139726"/>
              <a:ext cx="19034" cy="19034"/>
            </a:xfrm>
            <a:custGeom>
              <a:avLst/>
              <a:gdLst/>
              <a:ahLst/>
              <a:cxnLst/>
              <a:rect l="l" t="t" r="r" b="b"/>
              <a:pathLst>
                <a:path w="726" h="726" extrusionOk="0">
                  <a:moveTo>
                    <a:pt x="200" y="1"/>
                  </a:moveTo>
                  <a:cubicBezTo>
                    <a:pt x="91" y="1"/>
                    <a:pt x="1" y="91"/>
                    <a:pt x="1" y="200"/>
                  </a:cubicBezTo>
                  <a:lnTo>
                    <a:pt x="1" y="522"/>
                  </a:lnTo>
                  <a:cubicBezTo>
                    <a:pt x="1" y="634"/>
                    <a:pt x="91" y="725"/>
                    <a:pt x="200" y="725"/>
                  </a:cubicBezTo>
                  <a:lnTo>
                    <a:pt x="522" y="725"/>
                  </a:lnTo>
                  <a:cubicBezTo>
                    <a:pt x="635" y="725"/>
                    <a:pt x="725" y="634"/>
                    <a:pt x="725" y="522"/>
                  </a:cubicBezTo>
                  <a:lnTo>
                    <a:pt x="725" y="200"/>
                  </a:lnTo>
                  <a:cubicBezTo>
                    <a:pt x="725" y="91"/>
                    <a:pt x="635"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84"/>
            <p:cNvSpPr/>
            <p:nvPr/>
          </p:nvSpPr>
          <p:spPr>
            <a:xfrm>
              <a:off x="3714994" y="3139726"/>
              <a:ext cx="19034" cy="19034"/>
            </a:xfrm>
            <a:custGeom>
              <a:avLst/>
              <a:gdLst/>
              <a:ahLst/>
              <a:cxnLst/>
              <a:rect l="l" t="t" r="r" b="b"/>
              <a:pathLst>
                <a:path w="726" h="726" extrusionOk="0">
                  <a:moveTo>
                    <a:pt x="204" y="1"/>
                  </a:moveTo>
                  <a:cubicBezTo>
                    <a:pt x="91" y="1"/>
                    <a:pt x="1" y="91"/>
                    <a:pt x="1" y="200"/>
                  </a:cubicBezTo>
                  <a:lnTo>
                    <a:pt x="1" y="522"/>
                  </a:lnTo>
                  <a:cubicBezTo>
                    <a:pt x="1" y="634"/>
                    <a:pt x="91" y="725"/>
                    <a:pt x="204" y="725"/>
                  </a:cubicBezTo>
                  <a:lnTo>
                    <a:pt x="526" y="725"/>
                  </a:lnTo>
                  <a:cubicBezTo>
                    <a:pt x="635" y="725"/>
                    <a:pt x="725" y="634"/>
                    <a:pt x="725" y="522"/>
                  </a:cubicBezTo>
                  <a:lnTo>
                    <a:pt x="725" y="200"/>
                  </a:lnTo>
                  <a:cubicBezTo>
                    <a:pt x="725" y="91"/>
                    <a:pt x="635" y="1"/>
                    <a:pt x="5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84"/>
            <p:cNvSpPr/>
            <p:nvPr/>
          </p:nvSpPr>
          <p:spPr>
            <a:xfrm>
              <a:off x="3742732" y="3139726"/>
              <a:ext cx="18929" cy="19034"/>
            </a:xfrm>
            <a:custGeom>
              <a:avLst/>
              <a:gdLst/>
              <a:ahLst/>
              <a:cxnLst/>
              <a:rect l="l" t="t" r="r" b="b"/>
              <a:pathLst>
                <a:path w="722" h="726" extrusionOk="0">
                  <a:moveTo>
                    <a:pt x="200" y="1"/>
                  </a:moveTo>
                  <a:cubicBezTo>
                    <a:pt x="91" y="1"/>
                    <a:pt x="0" y="91"/>
                    <a:pt x="0" y="200"/>
                  </a:cubicBezTo>
                  <a:lnTo>
                    <a:pt x="0" y="522"/>
                  </a:lnTo>
                  <a:cubicBezTo>
                    <a:pt x="0" y="634"/>
                    <a:pt x="91" y="725"/>
                    <a:pt x="200" y="725"/>
                  </a:cubicBezTo>
                  <a:lnTo>
                    <a:pt x="522" y="725"/>
                  </a:lnTo>
                  <a:cubicBezTo>
                    <a:pt x="634" y="725"/>
                    <a:pt x="721" y="634"/>
                    <a:pt x="721" y="522"/>
                  </a:cubicBezTo>
                  <a:lnTo>
                    <a:pt x="721" y="200"/>
                  </a:lnTo>
                  <a:cubicBezTo>
                    <a:pt x="721"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84"/>
            <p:cNvSpPr/>
            <p:nvPr/>
          </p:nvSpPr>
          <p:spPr>
            <a:xfrm>
              <a:off x="3770365" y="3139726"/>
              <a:ext cx="19008" cy="19034"/>
            </a:xfrm>
            <a:custGeom>
              <a:avLst/>
              <a:gdLst/>
              <a:ahLst/>
              <a:cxnLst/>
              <a:rect l="l" t="t" r="r" b="b"/>
              <a:pathLst>
                <a:path w="725" h="726" extrusionOk="0">
                  <a:moveTo>
                    <a:pt x="203" y="1"/>
                  </a:moveTo>
                  <a:cubicBezTo>
                    <a:pt x="91" y="1"/>
                    <a:pt x="0" y="91"/>
                    <a:pt x="0" y="200"/>
                  </a:cubicBezTo>
                  <a:lnTo>
                    <a:pt x="0" y="522"/>
                  </a:lnTo>
                  <a:cubicBezTo>
                    <a:pt x="0" y="634"/>
                    <a:pt x="91" y="725"/>
                    <a:pt x="203" y="725"/>
                  </a:cubicBezTo>
                  <a:lnTo>
                    <a:pt x="525" y="725"/>
                  </a:lnTo>
                  <a:cubicBezTo>
                    <a:pt x="634" y="725"/>
                    <a:pt x="725" y="634"/>
                    <a:pt x="725" y="522"/>
                  </a:cubicBezTo>
                  <a:lnTo>
                    <a:pt x="725" y="200"/>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84"/>
            <p:cNvSpPr/>
            <p:nvPr/>
          </p:nvSpPr>
          <p:spPr>
            <a:xfrm>
              <a:off x="3632015" y="3029010"/>
              <a:ext cx="19008" cy="19034"/>
            </a:xfrm>
            <a:custGeom>
              <a:avLst/>
              <a:gdLst/>
              <a:ahLst/>
              <a:cxnLst/>
              <a:rect l="l" t="t" r="r" b="b"/>
              <a:pathLst>
                <a:path w="725" h="726" extrusionOk="0">
                  <a:moveTo>
                    <a:pt x="200" y="1"/>
                  </a:moveTo>
                  <a:cubicBezTo>
                    <a:pt x="91" y="1"/>
                    <a:pt x="0" y="91"/>
                    <a:pt x="0" y="204"/>
                  </a:cubicBezTo>
                  <a:lnTo>
                    <a:pt x="0" y="526"/>
                  </a:lnTo>
                  <a:cubicBezTo>
                    <a:pt x="0" y="635"/>
                    <a:pt x="91" y="725"/>
                    <a:pt x="200" y="725"/>
                  </a:cubicBezTo>
                  <a:lnTo>
                    <a:pt x="522" y="725"/>
                  </a:lnTo>
                  <a:cubicBezTo>
                    <a:pt x="634" y="725"/>
                    <a:pt x="725" y="635"/>
                    <a:pt x="725" y="526"/>
                  </a:cubicBezTo>
                  <a:lnTo>
                    <a:pt x="725" y="204"/>
                  </a:lnTo>
                  <a:cubicBezTo>
                    <a:pt x="725" y="91"/>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84"/>
            <p:cNvSpPr/>
            <p:nvPr/>
          </p:nvSpPr>
          <p:spPr>
            <a:xfrm>
              <a:off x="3632015" y="3056748"/>
              <a:ext cx="19008" cy="18929"/>
            </a:xfrm>
            <a:custGeom>
              <a:avLst/>
              <a:gdLst/>
              <a:ahLst/>
              <a:cxnLst/>
              <a:rect l="l" t="t" r="r" b="b"/>
              <a:pathLst>
                <a:path w="725" h="722" extrusionOk="0">
                  <a:moveTo>
                    <a:pt x="200" y="0"/>
                  </a:moveTo>
                  <a:cubicBezTo>
                    <a:pt x="91" y="0"/>
                    <a:pt x="0" y="87"/>
                    <a:pt x="0" y="199"/>
                  </a:cubicBezTo>
                  <a:lnTo>
                    <a:pt x="0" y="522"/>
                  </a:lnTo>
                  <a:cubicBezTo>
                    <a:pt x="0" y="634"/>
                    <a:pt x="91" y="721"/>
                    <a:pt x="200" y="721"/>
                  </a:cubicBezTo>
                  <a:lnTo>
                    <a:pt x="522" y="721"/>
                  </a:lnTo>
                  <a:cubicBezTo>
                    <a:pt x="634" y="721"/>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84"/>
            <p:cNvSpPr/>
            <p:nvPr/>
          </p:nvSpPr>
          <p:spPr>
            <a:xfrm>
              <a:off x="3632015" y="3084381"/>
              <a:ext cx="19008" cy="19008"/>
            </a:xfrm>
            <a:custGeom>
              <a:avLst/>
              <a:gdLst/>
              <a:ahLst/>
              <a:cxnLst/>
              <a:rect l="l" t="t" r="r" b="b"/>
              <a:pathLst>
                <a:path w="725" h="725" extrusionOk="0">
                  <a:moveTo>
                    <a:pt x="200" y="0"/>
                  </a:moveTo>
                  <a:cubicBezTo>
                    <a:pt x="91" y="0"/>
                    <a:pt x="0" y="87"/>
                    <a:pt x="0" y="199"/>
                  </a:cubicBezTo>
                  <a:lnTo>
                    <a:pt x="0" y="522"/>
                  </a:lnTo>
                  <a:cubicBezTo>
                    <a:pt x="0" y="634"/>
                    <a:pt x="91" y="725"/>
                    <a:pt x="200" y="725"/>
                  </a:cubicBezTo>
                  <a:lnTo>
                    <a:pt x="522" y="725"/>
                  </a:lnTo>
                  <a:cubicBezTo>
                    <a:pt x="634" y="725"/>
                    <a:pt x="725" y="634"/>
                    <a:pt x="725" y="522"/>
                  </a:cubicBezTo>
                  <a:lnTo>
                    <a:pt x="725" y="199"/>
                  </a:lnTo>
                  <a:cubicBezTo>
                    <a:pt x="725" y="87"/>
                    <a:pt x="634" y="0"/>
                    <a:pt x="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84"/>
            <p:cNvSpPr/>
            <p:nvPr/>
          </p:nvSpPr>
          <p:spPr>
            <a:xfrm>
              <a:off x="3632015" y="3112093"/>
              <a:ext cx="19008" cy="18929"/>
            </a:xfrm>
            <a:custGeom>
              <a:avLst/>
              <a:gdLst/>
              <a:ahLst/>
              <a:cxnLst/>
              <a:rect l="l" t="t" r="r" b="b"/>
              <a:pathLst>
                <a:path w="725" h="722" extrusionOk="0">
                  <a:moveTo>
                    <a:pt x="200" y="1"/>
                  </a:moveTo>
                  <a:cubicBezTo>
                    <a:pt x="91" y="1"/>
                    <a:pt x="0" y="88"/>
                    <a:pt x="0" y="200"/>
                  </a:cubicBezTo>
                  <a:lnTo>
                    <a:pt x="0" y="522"/>
                  </a:lnTo>
                  <a:cubicBezTo>
                    <a:pt x="0" y="631"/>
                    <a:pt x="91" y="721"/>
                    <a:pt x="200" y="721"/>
                  </a:cubicBezTo>
                  <a:lnTo>
                    <a:pt x="522" y="721"/>
                  </a:lnTo>
                  <a:cubicBezTo>
                    <a:pt x="634" y="721"/>
                    <a:pt x="725" y="631"/>
                    <a:pt x="725" y="522"/>
                  </a:cubicBezTo>
                  <a:lnTo>
                    <a:pt x="725" y="200"/>
                  </a:lnTo>
                  <a:cubicBezTo>
                    <a:pt x="725" y="88"/>
                    <a:pt x="634"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84"/>
            <p:cNvSpPr/>
            <p:nvPr/>
          </p:nvSpPr>
          <p:spPr>
            <a:xfrm>
              <a:off x="3770365" y="3029010"/>
              <a:ext cx="19008" cy="19034"/>
            </a:xfrm>
            <a:custGeom>
              <a:avLst/>
              <a:gdLst/>
              <a:ahLst/>
              <a:cxnLst/>
              <a:rect l="l" t="t" r="r" b="b"/>
              <a:pathLst>
                <a:path w="725" h="726" extrusionOk="0">
                  <a:moveTo>
                    <a:pt x="203" y="1"/>
                  </a:moveTo>
                  <a:cubicBezTo>
                    <a:pt x="91" y="1"/>
                    <a:pt x="0" y="91"/>
                    <a:pt x="0" y="204"/>
                  </a:cubicBezTo>
                  <a:lnTo>
                    <a:pt x="0" y="526"/>
                  </a:lnTo>
                  <a:cubicBezTo>
                    <a:pt x="0" y="635"/>
                    <a:pt x="91" y="725"/>
                    <a:pt x="203" y="725"/>
                  </a:cubicBezTo>
                  <a:lnTo>
                    <a:pt x="525" y="725"/>
                  </a:lnTo>
                  <a:cubicBezTo>
                    <a:pt x="634" y="725"/>
                    <a:pt x="725" y="635"/>
                    <a:pt x="725" y="526"/>
                  </a:cubicBezTo>
                  <a:lnTo>
                    <a:pt x="725" y="204"/>
                  </a:lnTo>
                  <a:cubicBezTo>
                    <a:pt x="725" y="91"/>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84"/>
            <p:cNvSpPr/>
            <p:nvPr/>
          </p:nvSpPr>
          <p:spPr>
            <a:xfrm>
              <a:off x="3770365" y="3056748"/>
              <a:ext cx="19008" cy="18929"/>
            </a:xfrm>
            <a:custGeom>
              <a:avLst/>
              <a:gdLst/>
              <a:ahLst/>
              <a:cxnLst/>
              <a:rect l="l" t="t" r="r" b="b"/>
              <a:pathLst>
                <a:path w="725" h="722" extrusionOk="0">
                  <a:moveTo>
                    <a:pt x="203" y="0"/>
                  </a:moveTo>
                  <a:cubicBezTo>
                    <a:pt x="91" y="0"/>
                    <a:pt x="0" y="87"/>
                    <a:pt x="0" y="199"/>
                  </a:cubicBezTo>
                  <a:lnTo>
                    <a:pt x="0" y="522"/>
                  </a:lnTo>
                  <a:cubicBezTo>
                    <a:pt x="0" y="634"/>
                    <a:pt x="91" y="721"/>
                    <a:pt x="203" y="721"/>
                  </a:cubicBezTo>
                  <a:lnTo>
                    <a:pt x="525" y="721"/>
                  </a:lnTo>
                  <a:cubicBezTo>
                    <a:pt x="634" y="721"/>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84"/>
            <p:cNvSpPr/>
            <p:nvPr/>
          </p:nvSpPr>
          <p:spPr>
            <a:xfrm>
              <a:off x="3770365" y="3084381"/>
              <a:ext cx="19008" cy="19008"/>
            </a:xfrm>
            <a:custGeom>
              <a:avLst/>
              <a:gdLst/>
              <a:ahLst/>
              <a:cxnLst/>
              <a:rect l="l" t="t" r="r" b="b"/>
              <a:pathLst>
                <a:path w="725" h="725" extrusionOk="0">
                  <a:moveTo>
                    <a:pt x="203" y="0"/>
                  </a:moveTo>
                  <a:cubicBezTo>
                    <a:pt x="91" y="0"/>
                    <a:pt x="0" y="87"/>
                    <a:pt x="0" y="199"/>
                  </a:cubicBezTo>
                  <a:lnTo>
                    <a:pt x="0" y="522"/>
                  </a:lnTo>
                  <a:cubicBezTo>
                    <a:pt x="0" y="634"/>
                    <a:pt x="91" y="725"/>
                    <a:pt x="203" y="725"/>
                  </a:cubicBezTo>
                  <a:lnTo>
                    <a:pt x="525" y="725"/>
                  </a:lnTo>
                  <a:cubicBezTo>
                    <a:pt x="634" y="725"/>
                    <a:pt x="725" y="634"/>
                    <a:pt x="725" y="522"/>
                  </a:cubicBezTo>
                  <a:lnTo>
                    <a:pt x="725" y="199"/>
                  </a:lnTo>
                  <a:cubicBezTo>
                    <a:pt x="725" y="87"/>
                    <a:pt x="634"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84"/>
            <p:cNvSpPr/>
            <p:nvPr/>
          </p:nvSpPr>
          <p:spPr>
            <a:xfrm>
              <a:off x="3770365" y="3112093"/>
              <a:ext cx="19008" cy="18929"/>
            </a:xfrm>
            <a:custGeom>
              <a:avLst/>
              <a:gdLst/>
              <a:ahLst/>
              <a:cxnLst/>
              <a:rect l="l" t="t" r="r" b="b"/>
              <a:pathLst>
                <a:path w="725" h="722" extrusionOk="0">
                  <a:moveTo>
                    <a:pt x="203" y="1"/>
                  </a:moveTo>
                  <a:cubicBezTo>
                    <a:pt x="91" y="1"/>
                    <a:pt x="0" y="88"/>
                    <a:pt x="0" y="200"/>
                  </a:cubicBezTo>
                  <a:lnTo>
                    <a:pt x="0" y="522"/>
                  </a:lnTo>
                  <a:cubicBezTo>
                    <a:pt x="0" y="631"/>
                    <a:pt x="91" y="721"/>
                    <a:pt x="203" y="721"/>
                  </a:cubicBezTo>
                  <a:lnTo>
                    <a:pt x="525" y="721"/>
                  </a:lnTo>
                  <a:cubicBezTo>
                    <a:pt x="634" y="721"/>
                    <a:pt x="725" y="631"/>
                    <a:pt x="725" y="522"/>
                  </a:cubicBezTo>
                  <a:lnTo>
                    <a:pt x="725" y="200"/>
                  </a:lnTo>
                  <a:cubicBezTo>
                    <a:pt x="725" y="88"/>
                    <a:pt x="63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82" name="Google Shape;17182;p84"/>
          <p:cNvGrpSpPr/>
          <p:nvPr/>
        </p:nvGrpSpPr>
        <p:grpSpPr>
          <a:xfrm>
            <a:off x="877343" y="1316696"/>
            <a:ext cx="334824" cy="358393"/>
            <a:chOff x="877343" y="1515946"/>
            <a:chExt cx="334824" cy="358393"/>
          </a:xfrm>
        </p:grpSpPr>
        <p:sp>
          <p:nvSpPr>
            <p:cNvPr id="17183" name="Google Shape;17183;p84"/>
            <p:cNvSpPr/>
            <p:nvPr/>
          </p:nvSpPr>
          <p:spPr>
            <a:xfrm>
              <a:off x="971542" y="1521268"/>
              <a:ext cx="146530" cy="347828"/>
            </a:xfrm>
            <a:custGeom>
              <a:avLst/>
              <a:gdLst/>
              <a:ahLst/>
              <a:cxnLst/>
              <a:rect l="l" t="t" r="r" b="b"/>
              <a:pathLst>
                <a:path w="5589" h="13267" extrusionOk="0">
                  <a:moveTo>
                    <a:pt x="0" y="1"/>
                  </a:moveTo>
                  <a:lnTo>
                    <a:pt x="0" y="13267"/>
                  </a:lnTo>
                  <a:lnTo>
                    <a:pt x="5589" y="13267"/>
                  </a:lnTo>
                  <a:lnTo>
                    <a:pt x="5589" y="1"/>
                  </a:lnTo>
                  <a:cubicBezTo>
                    <a:pt x="4756" y="605"/>
                    <a:pt x="3775" y="908"/>
                    <a:pt x="2795" y="908"/>
                  </a:cubicBezTo>
                  <a:cubicBezTo>
                    <a:pt x="1814" y="908"/>
                    <a:pt x="833" y="605"/>
                    <a:pt x="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84"/>
            <p:cNvSpPr/>
            <p:nvPr/>
          </p:nvSpPr>
          <p:spPr>
            <a:xfrm>
              <a:off x="882560" y="1521268"/>
              <a:ext cx="153661" cy="347828"/>
            </a:xfrm>
            <a:custGeom>
              <a:avLst/>
              <a:gdLst/>
              <a:ahLst/>
              <a:cxnLst/>
              <a:rect l="l" t="t" r="r" b="b"/>
              <a:pathLst>
                <a:path w="5861" h="13267" extrusionOk="0">
                  <a:moveTo>
                    <a:pt x="1359" y="1"/>
                  </a:moveTo>
                  <a:lnTo>
                    <a:pt x="1359" y="5125"/>
                  </a:lnTo>
                  <a:cubicBezTo>
                    <a:pt x="1359" y="5875"/>
                    <a:pt x="751" y="6483"/>
                    <a:pt x="1" y="6483"/>
                  </a:cubicBezTo>
                  <a:lnTo>
                    <a:pt x="1" y="13267"/>
                  </a:lnTo>
                  <a:lnTo>
                    <a:pt x="5861" y="13267"/>
                  </a:lnTo>
                  <a:lnTo>
                    <a:pt x="5861" y="6632"/>
                  </a:lnTo>
                  <a:cubicBezTo>
                    <a:pt x="4753" y="6632"/>
                    <a:pt x="3854" y="5734"/>
                    <a:pt x="3854" y="4626"/>
                  </a:cubicBezTo>
                  <a:lnTo>
                    <a:pt x="385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84"/>
            <p:cNvSpPr/>
            <p:nvPr/>
          </p:nvSpPr>
          <p:spPr>
            <a:xfrm>
              <a:off x="882560"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84"/>
            <p:cNvSpPr/>
            <p:nvPr/>
          </p:nvSpPr>
          <p:spPr>
            <a:xfrm>
              <a:off x="882560" y="1521268"/>
              <a:ext cx="153661" cy="266003"/>
            </a:xfrm>
            <a:custGeom>
              <a:avLst/>
              <a:gdLst/>
              <a:ahLst/>
              <a:cxnLst/>
              <a:rect l="l" t="t" r="r" b="b"/>
              <a:pathLst>
                <a:path w="5861" h="10146" extrusionOk="0">
                  <a:moveTo>
                    <a:pt x="1468" y="1"/>
                  </a:moveTo>
                  <a:lnTo>
                    <a:pt x="1468" y="8273"/>
                  </a:lnTo>
                  <a:lnTo>
                    <a:pt x="1" y="8273"/>
                  </a:lnTo>
                  <a:lnTo>
                    <a:pt x="1" y="10145"/>
                  </a:lnTo>
                  <a:lnTo>
                    <a:pt x="5861" y="10145"/>
                  </a:lnTo>
                  <a:lnTo>
                    <a:pt x="5861" y="8273"/>
                  </a:lnTo>
                  <a:lnTo>
                    <a:pt x="3340" y="8273"/>
                  </a:lnTo>
                  <a:lnTo>
                    <a:pt x="334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84"/>
            <p:cNvSpPr/>
            <p:nvPr/>
          </p:nvSpPr>
          <p:spPr>
            <a:xfrm>
              <a:off x="882560"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84"/>
            <p:cNvSpPr/>
            <p:nvPr/>
          </p:nvSpPr>
          <p:spPr>
            <a:xfrm>
              <a:off x="882560" y="1521268"/>
              <a:ext cx="153661" cy="255358"/>
            </a:xfrm>
            <a:custGeom>
              <a:avLst/>
              <a:gdLst/>
              <a:ahLst/>
              <a:cxnLst/>
              <a:rect l="l" t="t" r="r" b="b"/>
              <a:pathLst>
                <a:path w="5861" h="9740" extrusionOk="0">
                  <a:moveTo>
                    <a:pt x="1873" y="1"/>
                  </a:moveTo>
                  <a:lnTo>
                    <a:pt x="1873" y="8682"/>
                  </a:lnTo>
                  <a:lnTo>
                    <a:pt x="1" y="8682"/>
                  </a:lnTo>
                  <a:lnTo>
                    <a:pt x="1" y="9739"/>
                  </a:lnTo>
                  <a:lnTo>
                    <a:pt x="5861" y="9739"/>
                  </a:lnTo>
                  <a:lnTo>
                    <a:pt x="5861" y="8682"/>
                  </a:lnTo>
                  <a:lnTo>
                    <a:pt x="2931" y="8682"/>
                  </a:lnTo>
                  <a:lnTo>
                    <a:pt x="293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84"/>
            <p:cNvSpPr/>
            <p:nvPr/>
          </p:nvSpPr>
          <p:spPr>
            <a:xfrm>
              <a:off x="1053288" y="1521268"/>
              <a:ext cx="153766" cy="347828"/>
            </a:xfrm>
            <a:custGeom>
              <a:avLst/>
              <a:gdLst/>
              <a:ahLst/>
              <a:cxnLst/>
              <a:rect l="l" t="t" r="r" b="b"/>
              <a:pathLst>
                <a:path w="5865" h="13267" extrusionOk="0">
                  <a:moveTo>
                    <a:pt x="2011" y="1"/>
                  </a:moveTo>
                  <a:lnTo>
                    <a:pt x="2011" y="4626"/>
                  </a:lnTo>
                  <a:cubicBezTo>
                    <a:pt x="2011" y="5734"/>
                    <a:pt x="1109" y="6632"/>
                    <a:pt x="1" y="6632"/>
                  </a:cubicBezTo>
                  <a:lnTo>
                    <a:pt x="1" y="13267"/>
                  </a:lnTo>
                  <a:lnTo>
                    <a:pt x="5861" y="13267"/>
                  </a:lnTo>
                  <a:lnTo>
                    <a:pt x="5861" y="6483"/>
                  </a:lnTo>
                  <a:lnTo>
                    <a:pt x="5864" y="6483"/>
                  </a:lnTo>
                  <a:cubicBezTo>
                    <a:pt x="5115" y="6483"/>
                    <a:pt x="4506" y="5875"/>
                    <a:pt x="4506" y="5125"/>
                  </a:cubicBezTo>
                  <a:lnTo>
                    <a:pt x="4506"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84"/>
            <p:cNvSpPr/>
            <p:nvPr/>
          </p:nvSpPr>
          <p:spPr>
            <a:xfrm>
              <a:off x="1053288" y="1796525"/>
              <a:ext cx="153661" cy="49027"/>
            </a:xfrm>
            <a:custGeom>
              <a:avLst/>
              <a:gdLst/>
              <a:ahLst/>
              <a:cxnLst/>
              <a:rect l="l" t="t" r="r" b="b"/>
              <a:pathLst>
                <a:path w="5861" h="1870" extrusionOk="0">
                  <a:moveTo>
                    <a:pt x="1" y="1"/>
                  </a:moveTo>
                  <a:lnTo>
                    <a:pt x="1" y="1870"/>
                  </a:lnTo>
                  <a:lnTo>
                    <a:pt x="5861" y="1870"/>
                  </a:lnTo>
                  <a:lnTo>
                    <a:pt x="58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84"/>
            <p:cNvSpPr/>
            <p:nvPr/>
          </p:nvSpPr>
          <p:spPr>
            <a:xfrm>
              <a:off x="1053288" y="1521268"/>
              <a:ext cx="153661" cy="266003"/>
            </a:xfrm>
            <a:custGeom>
              <a:avLst/>
              <a:gdLst/>
              <a:ahLst/>
              <a:cxnLst/>
              <a:rect l="l" t="t" r="r" b="b"/>
              <a:pathLst>
                <a:path w="5861" h="10146" extrusionOk="0">
                  <a:moveTo>
                    <a:pt x="2525" y="1"/>
                  </a:moveTo>
                  <a:lnTo>
                    <a:pt x="2525" y="8273"/>
                  </a:lnTo>
                  <a:lnTo>
                    <a:pt x="1" y="8273"/>
                  </a:lnTo>
                  <a:lnTo>
                    <a:pt x="1" y="10145"/>
                  </a:lnTo>
                  <a:lnTo>
                    <a:pt x="5861" y="10145"/>
                  </a:lnTo>
                  <a:lnTo>
                    <a:pt x="5861" y="8273"/>
                  </a:lnTo>
                  <a:lnTo>
                    <a:pt x="4398" y="8273"/>
                  </a:lnTo>
                  <a:lnTo>
                    <a:pt x="43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84"/>
            <p:cNvSpPr/>
            <p:nvPr/>
          </p:nvSpPr>
          <p:spPr>
            <a:xfrm>
              <a:off x="1053288" y="1807169"/>
              <a:ext cx="153661" cy="27764"/>
            </a:xfrm>
            <a:custGeom>
              <a:avLst/>
              <a:gdLst/>
              <a:ahLst/>
              <a:cxnLst/>
              <a:rect l="l" t="t" r="r" b="b"/>
              <a:pathLst>
                <a:path w="5861" h="1059" extrusionOk="0">
                  <a:moveTo>
                    <a:pt x="1" y="1"/>
                  </a:moveTo>
                  <a:lnTo>
                    <a:pt x="1" y="1058"/>
                  </a:lnTo>
                  <a:lnTo>
                    <a:pt x="5861" y="1058"/>
                  </a:lnTo>
                  <a:lnTo>
                    <a:pt x="5861"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84"/>
            <p:cNvSpPr/>
            <p:nvPr/>
          </p:nvSpPr>
          <p:spPr>
            <a:xfrm>
              <a:off x="1053288" y="1521268"/>
              <a:ext cx="153661" cy="255358"/>
            </a:xfrm>
            <a:custGeom>
              <a:avLst/>
              <a:gdLst/>
              <a:ahLst/>
              <a:cxnLst/>
              <a:rect l="l" t="t" r="r" b="b"/>
              <a:pathLst>
                <a:path w="5861" h="9740" extrusionOk="0">
                  <a:moveTo>
                    <a:pt x="2931" y="1"/>
                  </a:moveTo>
                  <a:lnTo>
                    <a:pt x="2931" y="8682"/>
                  </a:lnTo>
                  <a:lnTo>
                    <a:pt x="1" y="8682"/>
                  </a:lnTo>
                  <a:lnTo>
                    <a:pt x="1" y="9739"/>
                  </a:lnTo>
                  <a:lnTo>
                    <a:pt x="5861" y="9739"/>
                  </a:lnTo>
                  <a:lnTo>
                    <a:pt x="5861" y="8682"/>
                  </a:lnTo>
                  <a:lnTo>
                    <a:pt x="3988" y="8682"/>
                  </a:lnTo>
                  <a:lnTo>
                    <a:pt x="398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84"/>
            <p:cNvSpPr/>
            <p:nvPr/>
          </p:nvSpPr>
          <p:spPr>
            <a:xfrm>
              <a:off x="877343" y="1515946"/>
              <a:ext cx="334824" cy="358393"/>
            </a:xfrm>
            <a:custGeom>
              <a:avLst/>
              <a:gdLst/>
              <a:ahLst/>
              <a:cxnLst/>
              <a:rect l="l" t="t" r="r" b="b"/>
              <a:pathLst>
                <a:path w="12771" h="13670" extrusionOk="0">
                  <a:moveTo>
                    <a:pt x="3854" y="403"/>
                  </a:moveTo>
                  <a:lnTo>
                    <a:pt x="3854" y="493"/>
                  </a:lnTo>
                  <a:lnTo>
                    <a:pt x="3854" y="4825"/>
                  </a:lnTo>
                  <a:cubicBezTo>
                    <a:pt x="3854" y="5966"/>
                    <a:pt x="4723" y="6918"/>
                    <a:pt x="5861" y="7023"/>
                  </a:cubicBezTo>
                  <a:lnTo>
                    <a:pt x="5861" y="8686"/>
                  </a:lnTo>
                  <a:lnTo>
                    <a:pt x="3333" y="8686"/>
                  </a:lnTo>
                  <a:lnTo>
                    <a:pt x="3333" y="403"/>
                  </a:lnTo>
                  <a:close/>
                  <a:moveTo>
                    <a:pt x="9443" y="403"/>
                  </a:moveTo>
                  <a:lnTo>
                    <a:pt x="9443" y="8686"/>
                  </a:lnTo>
                  <a:lnTo>
                    <a:pt x="6911" y="8686"/>
                  </a:lnTo>
                  <a:lnTo>
                    <a:pt x="6911" y="7031"/>
                  </a:lnTo>
                  <a:cubicBezTo>
                    <a:pt x="8048" y="6926"/>
                    <a:pt x="8917" y="5969"/>
                    <a:pt x="8921" y="4829"/>
                  </a:cubicBezTo>
                  <a:lnTo>
                    <a:pt x="8921" y="497"/>
                  </a:lnTo>
                  <a:lnTo>
                    <a:pt x="8921" y="403"/>
                  </a:lnTo>
                  <a:close/>
                  <a:moveTo>
                    <a:pt x="2931" y="403"/>
                  </a:moveTo>
                  <a:lnTo>
                    <a:pt x="2931" y="8885"/>
                  </a:lnTo>
                  <a:cubicBezTo>
                    <a:pt x="2931" y="8993"/>
                    <a:pt x="3021" y="9084"/>
                    <a:pt x="3134" y="9084"/>
                  </a:cubicBezTo>
                  <a:lnTo>
                    <a:pt x="5861" y="9084"/>
                  </a:lnTo>
                  <a:lnTo>
                    <a:pt x="5861" y="9743"/>
                  </a:lnTo>
                  <a:lnTo>
                    <a:pt x="403" y="9743"/>
                  </a:lnTo>
                  <a:lnTo>
                    <a:pt x="403" y="9084"/>
                  </a:lnTo>
                  <a:lnTo>
                    <a:pt x="2072" y="9084"/>
                  </a:lnTo>
                  <a:cubicBezTo>
                    <a:pt x="2185" y="9084"/>
                    <a:pt x="2272" y="8993"/>
                    <a:pt x="2272" y="8885"/>
                  </a:cubicBezTo>
                  <a:lnTo>
                    <a:pt x="2272" y="8349"/>
                  </a:lnTo>
                  <a:cubicBezTo>
                    <a:pt x="2272" y="8215"/>
                    <a:pt x="2172" y="8148"/>
                    <a:pt x="2072" y="8148"/>
                  </a:cubicBezTo>
                  <a:cubicBezTo>
                    <a:pt x="1973" y="8148"/>
                    <a:pt x="1873" y="8215"/>
                    <a:pt x="1873" y="8349"/>
                  </a:cubicBezTo>
                  <a:lnTo>
                    <a:pt x="1873" y="8686"/>
                  </a:lnTo>
                  <a:lnTo>
                    <a:pt x="403" y="8686"/>
                  </a:lnTo>
                  <a:lnTo>
                    <a:pt x="403" y="6875"/>
                  </a:lnTo>
                  <a:cubicBezTo>
                    <a:pt x="743" y="6831"/>
                    <a:pt x="1058" y="6676"/>
                    <a:pt x="1301" y="6429"/>
                  </a:cubicBezTo>
                  <a:cubicBezTo>
                    <a:pt x="1594" y="6140"/>
                    <a:pt x="1757" y="5741"/>
                    <a:pt x="1757" y="5328"/>
                  </a:cubicBezTo>
                  <a:lnTo>
                    <a:pt x="1757" y="403"/>
                  </a:lnTo>
                  <a:lnTo>
                    <a:pt x="1873" y="403"/>
                  </a:lnTo>
                  <a:lnTo>
                    <a:pt x="1873" y="7559"/>
                  </a:lnTo>
                  <a:cubicBezTo>
                    <a:pt x="1873" y="7691"/>
                    <a:pt x="1973" y="7758"/>
                    <a:pt x="2072" y="7758"/>
                  </a:cubicBezTo>
                  <a:cubicBezTo>
                    <a:pt x="2172" y="7758"/>
                    <a:pt x="2272" y="7691"/>
                    <a:pt x="2272" y="7559"/>
                  </a:cubicBezTo>
                  <a:lnTo>
                    <a:pt x="2272" y="403"/>
                  </a:lnTo>
                  <a:close/>
                  <a:moveTo>
                    <a:pt x="10500" y="403"/>
                  </a:moveTo>
                  <a:lnTo>
                    <a:pt x="10500" y="8885"/>
                  </a:lnTo>
                  <a:cubicBezTo>
                    <a:pt x="10500" y="8993"/>
                    <a:pt x="10591" y="9084"/>
                    <a:pt x="10699" y="9084"/>
                  </a:cubicBezTo>
                  <a:lnTo>
                    <a:pt x="12373" y="9084"/>
                  </a:lnTo>
                  <a:lnTo>
                    <a:pt x="12373" y="9743"/>
                  </a:lnTo>
                  <a:lnTo>
                    <a:pt x="6911" y="9743"/>
                  </a:lnTo>
                  <a:lnTo>
                    <a:pt x="6911" y="9084"/>
                  </a:lnTo>
                  <a:lnTo>
                    <a:pt x="9642" y="9084"/>
                  </a:lnTo>
                  <a:cubicBezTo>
                    <a:pt x="9754" y="9084"/>
                    <a:pt x="9841" y="8993"/>
                    <a:pt x="9841" y="8885"/>
                  </a:cubicBezTo>
                  <a:lnTo>
                    <a:pt x="9841" y="403"/>
                  </a:lnTo>
                  <a:close/>
                  <a:moveTo>
                    <a:pt x="5861" y="10142"/>
                  </a:moveTo>
                  <a:lnTo>
                    <a:pt x="5861" y="10909"/>
                  </a:lnTo>
                  <a:lnTo>
                    <a:pt x="403" y="10909"/>
                  </a:lnTo>
                  <a:lnTo>
                    <a:pt x="403" y="10142"/>
                  </a:lnTo>
                  <a:close/>
                  <a:moveTo>
                    <a:pt x="12373" y="10142"/>
                  </a:moveTo>
                  <a:lnTo>
                    <a:pt x="12373" y="10909"/>
                  </a:lnTo>
                  <a:lnTo>
                    <a:pt x="6911" y="10909"/>
                  </a:lnTo>
                  <a:lnTo>
                    <a:pt x="6911" y="10142"/>
                  </a:lnTo>
                  <a:close/>
                  <a:moveTo>
                    <a:pt x="5861" y="11308"/>
                  </a:moveTo>
                  <a:lnTo>
                    <a:pt x="5861" y="11967"/>
                  </a:lnTo>
                  <a:lnTo>
                    <a:pt x="403" y="11967"/>
                  </a:lnTo>
                  <a:lnTo>
                    <a:pt x="403" y="11308"/>
                  </a:lnTo>
                  <a:close/>
                  <a:moveTo>
                    <a:pt x="12373" y="11308"/>
                  </a:moveTo>
                  <a:lnTo>
                    <a:pt x="12373" y="11967"/>
                  </a:lnTo>
                  <a:lnTo>
                    <a:pt x="6911" y="11967"/>
                  </a:lnTo>
                  <a:lnTo>
                    <a:pt x="6911" y="11308"/>
                  </a:lnTo>
                  <a:close/>
                  <a:moveTo>
                    <a:pt x="5861" y="12365"/>
                  </a:moveTo>
                  <a:lnTo>
                    <a:pt x="5861" y="13267"/>
                  </a:lnTo>
                  <a:lnTo>
                    <a:pt x="403" y="13267"/>
                  </a:lnTo>
                  <a:lnTo>
                    <a:pt x="403" y="12365"/>
                  </a:lnTo>
                  <a:close/>
                  <a:moveTo>
                    <a:pt x="8519" y="830"/>
                  </a:moveTo>
                  <a:lnTo>
                    <a:pt x="8519" y="4829"/>
                  </a:lnTo>
                  <a:cubicBezTo>
                    <a:pt x="8515" y="5825"/>
                    <a:pt x="7708" y="6632"/>
                    <a:pt x="6712" y="6636"/>
                  </a:cubicBezTo>
                  <a:cubicBezTo>
                    <a:pt x="6600" y="6636"/>
                    <a:pt x="6513" y="6726"/>
                    <a:pt x="6513" y="6835"/>
                  </a:cubicBezTo>
                  <a:lnTo>
                    <a:pt x="6513" y="8881"/>
                  </a:lnTo>
                  <a:lnTo>
                    <a:pt x="6513" y="8885"/>
                  </a:lnTo>
                  <a:lnTo>
                    <a:pt x="6513" y="9942"/>
                  </a:lnTo>
                  <a:lnTo>
                    <a:pt x="6513" y="11105"/>
                  </a:lnTo>
                  <a:lnTo>
                    <a:pt x="6513" y="11109"/>
                  </a:lnTo>
                  <a:lnTo>
                    <a:pt x="6513" y="12166"/>
                  </a:lnTo>
                  <a:lnTo>
                    <a:pt x="6513" y="12170"/>
                  </a:lnTo>
                  <a:lnTo>
                    <a:pt x="6513" y="13267"/>
                  </a:lnTo>
                  <a:lnTo>
                    <a:pt x="6263" y="13267"/>
                  </a:lnTo>
                  <a:lnTo>
                    <a:pt x="6263" y="6835"/>
                  </a:lnTo>
                  <a:cubicBezTo>
                    <a:pt x="6263" y="6726"/>
                    <a:pt x="6172" y="6636"/>
                    <a:pt x="6060" y="6636"/>
                  </a:cubicBezTo>
                  <a:cubicBezTo>
                    <a:pt x="5064" y="6632"/>
                    <a:pt x="4256" y="5825"/>
                    <a:pt x="4253" y="4829"/>
                  </a:cubicBezTo>
                  <a:lnTo>
                    <a:pt x="4253" y="830"/>
                  </a:lnTo>
                  <a:cubicBezTo>
                    <a:pt x="4919" y="1145"/>
                    <a:pt x="5647" y="1312"/>
                    <a:pt x="6386" y="1312"/>
                  </a:cubicBezTo>
                  <a:cubicBezTo>
                    <a:pt x="7125" y="1312"/>
                    <a:pt x="7853" y="1145"/>
                    <a:pt x="8519" y="830"/>
                  </a:cubicBezTo>
                  <a:close/>
                  <a:moveTo>
                    <a:pt x="1558" y="1"/>
                  </a:moveTo>
                  <a:cubicBezTo>
                    <a:pt x="1446" y="1"/>
                    <a:pt x="1359" y="91"/>
                    <a:pt x="1359" y="204"/>
                  </a:cubicBezTo>
                  <a:lnTo>
                    <a:pt x="1359" y="5328"/>
                  </a:lnTo>
                  <a:cubicBezTo>
                    <a:pt x="1355" y="5969"/>
                    <a:pt x="841" y="6487"/>
                    <a:pt x="200" y="6487"/>
                  </a:cubicBezTo>
                  <a:cubicBezTo>
                    <a:pt x="91" y="6487"/>
                    <a:pt x="1" y="6574"/>
                    <a:pt x="1" y="6686"/>
                  </a:cubicBezTo>
                  <a:lnTo>
                    <a:pt x="1" y="13470"/>
                  </a:lnTo>
                  <a:cubicBezTo>
                    <a:pt x="1" y="13579"/>
                    <a:pt x="91" y="13669"/>
                    <a:pt x="200" y="13669"/>
                  </a:cubicBezTo>
                  <a:lnTo>
                    <a:pt x="10185" y="13669"/>
                  </a:lnTo>
                  <a:cubicBezTo>
                    <a:pt x="10449" y="13669"/>
                    <a:pt x="10449" y="13267"/>
                    <a:pt x="10185" y="13267"/>
                  </a:cubicBezTo>
                  <a:lnTo>
                    <a:pt x="6911" y="13267"/>
                  </a:lnTo>
                  <a:lnTo>
                    <a:pt x="6911" y="12365"/>
                  </a:lnTo>
                  <a:lnTo>
                    <a:pt x="12373" y="12365"/>
                  </a:lnTo>
                  <a:lnTo>
                    <a:pt x="12373" y="13267"/>
                  </a:lnTo>
                  <a:lnTo>
                    <a:pt x="10971" y="13267"/>
                  </a:lnTo>
                  <a:cubicBezTo>
                    <a:pt x="10707" y="13267"/>
                    <a:pt x="10707" y="13669"/>
                    <a:pt x="10971" y="13669"/>
                  </a:cubicBezTo>
                  <a:lnTo>
                    <a:pt x="12572" y="13669"/>
                  </a:lnTo>
                  <a:cubicBezTo>
                    <a:pt x="12684" y="13669"/>
                    <a:pt x="12771" y="13579"/>
                    <a:pt x="12771" y="13470"/>
                  </a:cubicBezTo>
                  <a:lnTo>
                    <a:pt x="12771" y="8276"/>
                  </a:lnTo>
                  <a:cubicBezTo>
                    <a:pt x="12771" y="8142"/>
                    <a:pt x="12671" y="8075"/>
                    <a:pt x="12572" y="8075"/>
                  </a:cubicBezTo>
                  <a:cubicBezTo>
                    <a:pt x="12472" y="8075"/>
                    <a:pt x="12373" y="8142"/>
                    <a:pt x="12373" y="8276"/>
                  </a:cubicBezTo>
                  <a:lnTo>
                    <a:pt x="12373" y="8682"/>
                  </a:lnTo>
                  <a:lnTo>
                    <a:pt x="10902" y="8682"/>
                  </a:lnTo>
                  <a:lnTo>
                    <a:pt x="10902" y="403"/>
                  </a:lnTo>
                  <a:lnTo>
                    <a:pt x="11014" y="403"/>
                  </a:lnTo>
                  <a:lnTo>
                    <a:pt x="11014" y="5328"/>
                  </a:lnTo>
                  <a:cubicBezTo>
                    <a:pt x="11014" y="6114"/>
                    <a:pt x="11597" y="6773"/>
                    <a:pt x="12373" y="6875"/>
                  </a:cubicBezTo>
                  <a:lnTo>
                    <a:pt x="12373" y="7487"/>
                  </a:lnTo>
                  <a:cubicBezTo>
                    <a:pt x="12373" y="7596"/>
                    <a:pt x="12463" y="7686"/>
                    <a:pt x="12572" y="7686"/>
                  </a:cubicBezTo>
                  <a:cubicBezTo>
                    <a:pt x="12684" y="7686"/>
                    <a:pt x="12771" y="7599"/>
                    <a:pt x="12771" y="7487"/>
                  </a:cubicBezTo>
                  <a:lnTo>
                    <a:pt x="12771" y="6686"/>
                  </a:lnTo>
                  <a:cubicBezTo>
                    <a:pt x="12771" y="6574"/>
                    <a:pt x="12684" y="6487"/>
                    <a:pt x="12572" y="6487"/>
                  </a:cubicBezTo>
                  <a:cubicBezTo>
                    <a:pt x="11934" y="6484"/>
                    <a:pt x="11416" y="5969"/>
                    <a:pt x="11416" y="5328"/>
                  </a:cubicBezTo>
                  <a:lnTo>
                    <a:pt x="11416" y="204"/>
                  </a:lnTo>
                  <a:cubicBezTo>
                    <a:pt x="11416" y="91"/>
                    <a:pt x="11326" y="1"/>
                    <a:pt x="11217" y="1"/>
                  </a:cubicBezTo>
                  <a:lnTo>
                    <a:pt x="8718" y="1"/>
                  </a:lnTo>
                  <a:cubicBezTo>
                    <a:pt x="8610" y="1"/>
                    <a:pt x="8519" y="91"/>
                    <a:pt x="8519" y="204"/>
                  </a:cubicBezTo>
                  <a:lnTo>
                    <a:pt x="8519" y="381"/>
                  </a:lnTo>
                  <a:cubicBezTo>
                    <a:pt x="7863" y="729"/>
                    <a:pt x="7128" y="910"/>
                    <a:pt x="6386" y="910"/>
                  </a:cubicBezTo>
                  <a:cubicBezTo>
                    <a:pt x="5643" y="910"/>
                    <a:pt x="4908" y="729"/>
                    <a:pt x="4253" y="381"/>
                  </a:cubicBezTo>
                  <a:lnTo>
                    <a:pt x="4253" y="204"/>
                  </a:lnTo>
                  <a:cubicBezTo>
                    <a:pt x="4253" y="91"/>
                    <a:pt x="4162" y="1"/>
                    <a:pt x="4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5" name="Google Shape;17195;p84"/>
          <p:cNvGrpSpPr/>
          <p:nvPr/>
        </p:nvGrpSpPr>
        <p:grpSpPr>
          <a:xfrm>
            <a:off x="2198521" y="3182228"/>
            <a:ext cx="333959" cy="358341"/>
            <a:chOff x="2198521" y="3381478"/>
            <a:chExt cx="333959" cy="358341"/>
          </a:xfrm>
        </p:grpSpPr>
        <p:sp>
          <p:nvSpPr>
            <p:cNvPr id="17196" name="Google Shape;17196;p84"/>
            <p:cNvSpPr/>
            <p:nvPr/>
          </p:nvSpPr>
          <p:spPr>
            <a:xfrm>
              <a:off x="2213989" y="3485745"/>
              <a:ext cx="248804" cy="248804"/>
            </a:xfrm>
            <a:custGeom>
              <a:avLst/>
              <a:gdLst/>
              <a:ahLst/>
              <a:cxnLst/>
              <a:rect l="l" t="t" r="r" b="b"/>
              <a:pathLst>
                <a:path w="9490" h="9490" extrusionOk="0">
                  <a:moveTo>
                    <a:pt x="4745" y="0"/>
                  </a:moveTo>
                  <a:cubicBezTo>
                    <a:pt x="2123" y="0"/>
                    <a:pt x="1" y="2126"/>
                    <a:pt x="1" y="4745"/>
                  </a:cubicBezTo>
                  <a:cubicBezTo>
                    <a:pt x="1" y="7367"/>
                    <a:pt x="2123" y="9489"/>
                    <a:pt x="4745" y="9489"/>
                  </a:cubicBezTo>
                  <a:cubicBezTo>
                    <a:pt x="7364" y="9489"/>
                    <a:pt x="9490" y="7367"/>
                    <a:pt x="9490" y="4745"/>
                  </a:cubicBezTo>
                  <a:cubicBezTo>
                    <a:pt x="9490" y="2126"/>
                    <a:pt x="7364" y="0"/>
                    <a:pt x="4745"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84"/>
            <p:cNvSpPr/>
            <p:nvPr/>
          </p:nvSpPr>
          <p:spPr>
            <a:xfrm>
              <a:off x="2213989" y="3485693"/>
              <a:ext cx="153766" cy="248961"/>
            </a:xfrm>
            <a:custGeom>
              <a:avLst/>
              <a:gdLst/>
              <a:ahLst/>
              <a:cxnLst/>
              <a:rect l="l" t="t" r="r" b="b"/>
              <a:pathLst>
                <a:path w="5865" h="9496" extrusionOk="0">
                  <a:moveTo>
                    <a:pt x="4736" y="0"/>
                  </a:moveTo>
                  <a:cubicBezTo>
                    <a:pt x="2192" y="0"/>
                    <a:pt x="1" y="2066"/>
                    <a:pt x="1" y="4747"/>
                  </a:cubicBezTo>
                  <a:cubicBezTo>
                    <a:pt x="1" y="7432"/>
                    <a:pt x="2194" y="9496"/>
                    <a:pt x="4739" y="9496"/>
                  </a:cubicBezTo>
                  <a:cubicBezTo>
                    <a:pt x="5109" y="9496"/>
                    <a:pt x="5486" y="9452"/>
                    <a:pt x="5864" y="9361"/>
                  </a:cubicBezTo>
                  <a:cubicBezTo>
                    <a:pt x="3738" y="8839"/>
                    <a:pt x="2243" y="6938"/>
                    <a:pt x="2243" y="4747"/>
                  </a:cubicBezTo>
                  <a:cubicBezTo>
                    <a:pt x="2243" y="2559"/>
                    <a:pt x="3738" y="654"/>
                    <a:pt x="5864" y="136"/>
                  </a:cubicBezTo>
                  <a:cubicBezTo>
                    <a:pt x="5484" y="44"/>
                    <a:pt x="5106" y="0"/>
                    <a:pt x="473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8" name="Google Shape;17198;p84"/>
            <p:cNvSpPr/>
            <p:nvPr/>
          </p:nvSpPr>
          <p:spPr>
            <a:xfrm>
              <a:off x="2362695" y="3386748"/>
              <a:ext cx="160975" cy="167661"/>
            </a:xfrm>
            <a:custGeom>
              <a:avLst/>
              <a:gdLst/>
              <a:ahLst/>
              <a:cxnLst/>
              <a:rect l="l" t="t" r="r" b="b"/>
              <a:pathLst>
                <a:path w="6140" h="6395" extrusionOk="0">
                  <a:moveTo>
                    <a:pt x="3083" y="0"/>
                  </a:moveTo>
                  <a:cubicBezTo>
                    <a:pt x="3044" y="0"/>
                    <a:pt x="3005" y="1"/>
                    <a:pt x="2966" y="2"/>
                  </a:cubicBezTo>
                  <a:cubicBezTo>
                    <a:pt x="1880" y="46"/>
                    <a:pt x="909" y="698"/>
                    <a:pt x="457" y="1686"/>
                  </a:cubicBezTo>
                  <a:cubicBezTo>
                    <a:pt x="0" y="2675"/>
                    <a:pt x="142" y="3834"/>
                    <a:pt x="819" y="4685"/>
                  </a:cubicBezTo>
                  <a:lnTo>
                    <a:pt x="739" y="6395"/>
                  </a:lnTo>
                  <a:lnTo>
                    <a:pt x="739" y="6395"/>
                  </a:lnTo>
                  <a:lnTo>
                    <a:pt x="2289" y="5670"/>
                  </a:lnTo>
                  <a:cubicBezTo>
                    <a:pt x="2551" y="5745"/>
                    <a:pt x="2818" y="5781"/>
                    <a:pt x="3081" y="5781"/>
                  </a:cubicBezTo>
                  <a:cubicBezTo>
                    <a:pt x="4029" y="5781"/>
                    <a:pt x="4940" y="5313"/>
                    <a:pt x="5487" y="4497"/>
                  </a:cubicBezTo>
                  <a:cubicBezTo>
                    <a:pt x="6092" y="3595"/>
                    <a:pt x="6139" y="2425"/>
                    <a:pt x="5607" y="1476"/>
                  </a:cubicBezTo>
                  <a:cubicBezTo>
                    <a:pt x="5093" y="561"/>
                    <a:pt x="4125" y="0"/>
                    <a:pt x="308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9" name="Google Shape;17199;p84"/>
            <p:cNvSpPr/>
            <p:nvPr/>
          </p:nvSpPr>
          <p:spPr>
            <a:xfrm>
              <a:off x="2429052" y="3429063"/>
              <a:ext cx="50547" cy="50521"/>
            </a:xfrm>
            <a:custGeom>
              <a:avLst/>
              <a:gdLst/>
              <a:ahLst/>
              <a:cxnLst/>
              <a:rect l="l" t="t" r="r" b="b"/>
              <a:pathLst>
                <a:path w="1928" h="1927" extrusionOk="0">
                  <a:moveTo>
                    <a:pt x="964" y="0"/>
                  </a:moveTo>
                  <a:cubicBezTo>
                    <a:pt x="432" y="0"/>
                    <a:pt x="1" y="431"/>
                    <a:pt x="1" y="963"/>
                  </a:cubicBezTo>
                  <a:cubicBezTo>
                    <a:pt x="1" y="1496"/>
                    <a:pt x="432" y="1927"/>
                    <a:pt x="964" y="1927"/>
                  </a:cubicBezTo>
                  <a:cubicBezTo>
                    <a:pt x="1497" y="1927"/>
                    <a:pt x="1928" y="1496"/>
                    <a:pt x="1928" y="963"/>
                  </a:cubicBezTo>
                  <a:cubicBezTo>
                    <a:pt x="1928" y="431"/>
                    <a:pt x="1497" y="0"/>
                    <a:pt x="964"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84"/>
            <p:cNvSpPr/>
            <p:nvPr/>
          </p:nvSpPr>
          <p:spPr>
            <a:xfrm>
              <a:off x="2240286" y="3566678"/>
              <a:ext cx="196107" cy="86963"/>
            </a:xfrm>
            <a:custGeom>
              <a:avLst/>
              <a:gdLst/>
              <a:ahLst/>
              <a:cxnLst/>
              <a:rect l="l" t="t" r="r" b="b"/>
              <a:pathLst>
                <a:path w="7480" h="3317" extrusionOk="0">
                  <a:moveTo>
                    <a:pt x="3740" y="1"/>
                  </a:moveTo>
                  <a:cubicBezTo>
                    <a:pt x="3356" y="1"/>
                    <a:pt x="2971" y="35"/>
                    <a:pt x="2590" y="104"/>
                  </a:cubicBezTo>
                  <a:cubicBezTo>
                    <a:pt x="1352" y="332"/>
                    <a:pt x="374" y="919"/>
                    <a:pt x="1" y="1661"/>
                  </a:cubicBezTo>
                  <a:cubicBezTo>
                    <a:pt x="483" y="2617"/>
                    <a:pt x="1975" y="3316"/>
                    <a:pt x="3742" y="3316"/>
                  </a:cubicBezTo>
                  <a:cubicBezTo>
                    <a:pt x="5506" y="3316"/>
                    <a:pt x="6998" y="2617"/>
                    <a:pt x="7480" y="1661"/>
                  </a:cubicBezTo>
                  <a:cubicBezTo>
                    <a:pt x="7107" y="919"/>
                    <a:pt x="6129" y="332"/>
                    <a:pt x="4890" y="104"/>
                  </a:cubicBezTo>
                  <a:cubicBezTo>
                    <a:pt x="4510" y="35"/>
                    <a:pt x="4125" y="1"/>
                    <a:pt x="374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84"/>
            <p:cNvSpPr/>
            <p:nvPr/>
          </p:nvSpPr>
          <p:spPr>
            <a:xfrm>
              <a:off x="2288526" y="3566678"/>
              <a:ext cx="90896" cy="71679"/>
            </a:xfrm>
            <a:custGeom>
              <a:avLst/>
              <a:gdLst/>
              <a:ahLst/>
              <a:cxnLst/>
              <a:rect l="l" t="t" r="r" b="b"/>
              <a:pathLst>
                <a:path w="3467" h="2734" extrusionOk="0">
                  <a:moveTo>
                    <a:pt x="1899" y="1"/>
                  </a:moveTo>
                  <a:cubicBezTo>
                    <a:pt x="1515" y="1"/>
                    <a:pt x="1131" y="35"/>
                    <a:pt x="750" y="104"/>
                  </a:cubicBezTo>
                  <a:cubicBezTo>
                    <a:pt x="1" y="915"/>
                    <a:pt x="301" y="2223"/>
                    <a:pt x="1330" y="2625"/>
                  </a:cubicBezTo>
                  <a:cubicBezTo>
                    <a:pt x="1520" y="2699"/>
                    <a:pt x="1713" y="2734"/>
                    <a:pt x="1902" y="2734"/>
                  </a:cubicBezTo>
                  <a:cubicBezTo>
                    <a:pt x="2729" y="2734"/>
                    <a:pt x="3467" y="2065"/>
                    <a:pt x="3467" y="1169"/>
                  </a:cubicBezTo>
                  <a:cubicBezTo>
                    <a:pt x="3467" y="774"/>
                    <a:pt x="3318" y="394"/>
                    <a:pt x="3047" y="104"/>
                  </a:cubicBezTo>
                  <a:cubicBezTo>
                    <a:pt x="2666" y="35"/>
                    <a:pt x="2282" y="1"/>
                    <a:pt x="189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84"/>
            <p:cNvSpPr/>
            <p:nvPr/>
          </p:nvSpPr>
          <p:spPr>
            <a:xfrm>
              <a:off x="2198521" y="3570349"/>
              <a:ext cx="218785" cy="169470"/>
            </a:xfrm>
            <a:custGeom>
              <a:avLst/>
              <a:gdLst/>
              <a:ahLst/>
              <a:cxnLst/>
              <a:rect l="l" t="t" r="r" b="b"/>
              <a:pathLst>
                <a:path w="8345" h="6464" extrusionOk="0">
                  <a:moveTo>
                    <a:pt x="769" y="1"/>
                  </a:moveTo>
                  <a:cubicBezTo>
                    <a:pt x="690" y="1"/>
                    <a:pt x="612" y="45"/>
                    <a:pt x="583" y="145"/>
                  </a:cubicBezTo>
                  <a:cubicBezTo>
                    <a:pt x="0" y="2159"/>
                    <a:pt x="750" y="4321"/>
                    <a:pt x="2456" y="5541"/>
                  </a:cubicBezTo>
                  <a:cubicBezTo>
                    <a:pt x="3315" y="6156"/>
                    <a:pt x="4324" y="6464"/>
                    <a:pt x="5334" y="6464"/>
                  </a:cubicBezTo>
                  <a:cubicBezTo>
                    <a:pt x="6323" y="6464"/>
                    <a:pt x="7314" y="6168"/>
                    <a:pt x="8164" y="5574"/>
                  </a:cubicBezTo>
                  <a:cubicBezTo>
                    <a:pt x="8345" y="5449"/>
                    <a:pt x="8222" y="5205"/>
                    <a:pt x="8052" y="5205"/>
                  </a:cubicBezTo>
                  <a:cubicBezTo>
                    <a:pt x="8014" y="5205"/>
                    <a:pt x="7975" y="5217"/>
                    <a:pt x="7936" y="5244"/>
                  </a:cubicBezTo>
                  <a:cubicBezTo>
                    <a:pt x="7154" y="5789"/>
                    <a:pt x="6246" y="6061"/>
                    <a:pt x="5337" y="6061"/>
                  </a:cubicBezTo>
                  <a:cubicBezTo>
                    <a:pt x="4408" y="6061"/>
                    <a:pt x="3480" y="5777"/>
                    <a:pt x="2688" y="5212"/>
                  </a:cubicBezTo>
                  <a:cubicBezTo>
                    <a:pt x="1123" y="4093"/>
                    <a:pt x="435" y="2108"/>
                    <a:pt x="967" y="257"/>
                  </a:cubicBezTo>
                  <a:cubicBezTo>
                    <a:pt x="1011" y="102"/>
                    <a:pt x="888" y="1"/>
                    <a:pt x="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84"/>
            <p:cNvSpPr/>
            <p:nvPr/>
          </p:nvSpPr>
          <p:spPr>
            <a:xfrm>
              <a:off x="2220072" y="3381478"/>
              <a:ext cx="312408" cy="322869"/>
            </a:xfrm>
            <a:custGeom>
              <a:avLst/>
              <a:gdLst/>
              <a:ahLst/>
              <a:cxnLst/>
              <a:rect l="l" t="t" r="r" b="b"/>
              <a:pathLst>
                <a:path w="11916" h="12315" extrusionOk="0">
                  <a:moveTo>
                    <a:pt x="8521" y="1"/>
                  </a:moveTo>
                  <a:cubicBezTo>
                    <a:pt x="7159" y="1"/>
                    <a:pt x="5948" y="898"/>
                    <a:pt x="5560" y="2217"/>
                  </a:cubicBezTo>
                  <a:cubicBezTo>
                    <a:pt x="5514" y="2373"/>
                    <a:pt x="5637" y="2476"/>
                    <a:pt x="5758" y="2476"/>
                  </a:cubicBezTo>
                  <a:cubicBezTo>
                    <a:pt x="5836" y="2476"/>
                    <a:pt x="5914" y="2433"/>
                    <a:pt x="5944" y="2333"/>
                  </a:cubicBezTo>
                  <a:cubicBezTo>
                    <a:pt x="6233" y="1344"/>
                    <a:pt x="7063" y="609"/>
                    <a:pt x="8077" y="439"/>
                  </a:cubicBezTo>
                  <a:cubicBezTo>
                    <a:pt x="8226" y="414"/>
                    <a:pt x="8374" y="402"/>
                    <a:pt x="8522" y="402"/>
                  </a:cubicBezTo>
                  <a:cubicBezTo>
                    <a:pt x="9381" y="402"/>
                    <a:pt x="10200" y="815"/>
                    <a:pt x="10714" y="1529"/>
                  </a:cubicBezTo>
                  <a:cubicBezTo>
                    <a:pt x="11311" y="2366"/>
                    <a:pt x="11380" y="3470"/>
                    <a:pt x="10887" y="4376"/>
                  </a:cubicBezTo>
                  <a:cubicBezTo>
                    <a:pt x="10417" y="5247"/>
                    <a:pt x="9506" y="5783"/>
                    <a:pt x="8521" y="5783"/>
                  </a:cubicBezTo>
                  <a:cubicBezTo>
                    <a:pt x="8483" y="5783"/>
                    <a:pt x="8445" y="5782"/>
                    <a:pt x="8406" y="5781"/>
                  </a:cubicBezTo>
                  <a:lnTo>
                    <a:pt x="8377" y="5781"/>
                  </a:lnTo>
                  <a:cubicBezTo>
                    <a:pt x="8175" y="5770"/>
                    <a:pt x="7975" y="5737"/>
                    <a:pt x="7784" y="5683"/>
                  </a:cubicBezTo>
                  <a:cubicBezTo>
                    <a:pt x="7765" y="5677"/>
                    <a:pt x="7746" y="5674"/>
                    <a:pt x="7727" y="5674"/>
                  </a:cubicBezTo>
                  <a:cubicBezTo>
                    <a:pt x="7699" y="5674"/>
                    <a:pt x="7672" y="5681"/>
                    <a:pt x="7646" y="5694"/>
                  </a:cubicBezTo>
                  <a:lnTo>
                    <a:pt x="6396" y="6277"/>
                  </a:lnTo>
                  <a:lnTo>
                    <a:pt x="6458" y="4901"/>
                  </a:lnTo>
                  <a:cubicBezTo>
                    <a:pt x="6458" y="4850"/>
                    <a:pt x="6443" y="4803"/>
                    <a:pt x="6411" y="4767"/>
                  </a:cubicBezTo>
                  <a:cubicBezTo>
                    <a:pt x="6031" y="4281"/>
                    <a:pt x="5824" y="3684"/>
                    <a:pt x="5831" y="3068"/>
                  </a:cubicBezTo>
                  <a:cubicBezTo>
                    <a:pt x="5831" y="2956"/>
                    <a:pt x="5741" y="2865"/>
                    <a:pt x="5632" y="2865"/>
                  </a:cubicBezTo>
                  <a:cubicBezTo>
                    <a:pt x="5524" y="2865"/>
                    <a:pt x="5433" y="2956"/>
                    <a:pt x="5433" y="3065"/>
                  </a:cubicBezTo>
                  <a:cubicBezTo>
                    <a:pt x="5429" y="3343"/>
                    <a:pt x="5466" y="3619"/>
                    <a:pt x="5538" y="3887"/>
                  </a:cubicBezTo>
                  <a:cubicBezTo>
                    <a:pt x="5195" y="3814"/>
                    <a:pt x="4851" y="3779"/>
                    <a:pt x="4511" y="3779"/>
                  </a:cubicBezTo>
                  <a:cubicBezTo>
                    <a:pt x="2659" y="3779"/>
                    <a:pt x="925" y="4820"/>
                    <a:pt x="80" y="6531"/>
                  </a:cubicBezTo>
                  <a:cubicBezTo>
                    <a:pt x="1" y="6690"/>
                    <a:pt x="133" y="6821"/>
                    <a:pt x="265" y="6821"/>
                  </a:cubicBezTo>
                  <a:cubicBezTo>
                    <a:pt x="332" y="6821"/>
                    <a:pt x="399" y="6788"/>
                    <a:pt x="439" y="6708"/>
                  </a:cubicBezTo>
                  <a:cubicBezTo>
                    <a:pt x="1218" y="5132"/>
                    <a:pt x="2815" y="4182"/>
                    <a:pt x="4509" y="4182"/>
                  </a:cubicBezTo>
                  <a:cubicBezTo>
                    <a:pt x="4901" y="4182"/>
                    <a:pt x="5300" y="4233"/>
                    <a:pt x="5694" y="4339"/>
                  </a:cubicBezTo>
                  <a:cubicBezTo>
                    <a:pt x="5788" y="4557"/>
                    <a:pt x="5907" y="4763"/>
                    <a:pt x="6052" y="4955"/>
                  </a:cubicBezTo>
                  <a:lnTo>
                    <a:pt x="5980" y="6588"/>
                  </a:lnTo>
                  <a:cubicBezTo>
                    <a:pt x="5974" y="6710"/>
                    <a:pt x="6070" y="6799"/>
                    <a:pt x="6178" y="6799"/>
                  </a:cubicBezTo>
                  <a:cubicBezTo>
                    <a:pt x="6206" y="6799"/>
                    <a:pt x="6234" y="6793"/>
                    <a:pt x="6262" y="6780"/>
                  </a:cubicBezTo>
                  <a:lnTo>
                    <a:pt x="7747" y="6085"/>
                  </a:lnTo>
                  <a:cubicBezTo>
                    <a:pt x="7918" y="6132"/>
                    <a:pt x="8095" y="6161"/>
                    <a:pt x="8272" y="6176"/>
                  </a:cubicBezTo>
                  <a:cubicBezTo>
                    <a:pt x="9504" y="7994"/>
                    <a:pt x="9258" y="10431"/>
                    <a:pt x="7693" y="11967"/>
                  </a:cubicBezTo>
                  <a:cubicBezTo>
                    <a:pt x="7548" y="12112"/>
                    <a:pt x="7680" y="12314"/>
                    <a:pt x="7836" y="12314"/>
                  </a:cubicBezTo>
                  <a:cubicBezTo>
                    <a:pt x="7882" y="12314"/>
                    <a:pt x="7931" y="12296"/>
                    <a:pt x="7975" y="12253"/>
                  </a:cubicBezTo>
                  <a:cubicBezTo>
                    <a:pt x="9605" y="10652"/>
                    <a:pt x="9924" y="8139"/>
                    <a:pt x="8751" y="6179"/>
                  </a:cubicBezTo>
                  <a:cubicBezTo>
                    <a:pt x="10601" y="6042"/>
                    <a:pt x="11916" y="4314"/>
                    <a:pt x="11557" y="2492"/>
                  </a:cubicBezTo>
                  <a:lnTo>
                    <a:pt x="11557" y="2489"/>
                  </a:lnTo>
                  <a:cubicBezTo>
                    <a:pt x="11278" y="1094"/>
                    <a:pt x="10083" y="69"/>
                    <a:pt x="8664" y="4"/>
                  </a:cubicBezTo>
                  <a:cubicBezTo>
                    <a:pt x="8616" y="2"/>
                    <a:pt x="8568" y="1"/>
                    <a:pt x="85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84"/>
            <p:cNvSpPr/>
            <p:nvPr/>
          </p:nvSpPr>
          <p:spPr>
            <a:xfrm>
              <a:off x="2401812" y="3423819"/>
              <a:ext cx="86046" cy="82533"/>
            </a:xfrm>
            <a:custGeom>
              <a:avLst/>
              <a:gdLst/>
              <a:ahLst/>
              <a:cxnLst/>
              <a:rect l="l" t="t" r="r" b="b"/>
              <a:pathLst>
                <a:path w="3282" h="3148" extrusionOk="0">
                  <a:moveTo>
                    <a:pt x="1995" y="400"/>
                  </a:moveTo>
                  <a:cubicBezTo>
                    <a:pt x="2387" y="400"/>
                    <a:pt x="2764" y="705"/>
                    <a:pt x="2764" y="1163"/>
                  </a:cubicBezTo>
                  <a:cubicBezTo>
                    <a:pt x="2764" y="1624"/>
                    <a:pt x="2388" y="1929"/>
                    <a:pt x="1996" y="1929"/>
                  </a:cubicBezTo>
                  <a:cubicBezTo>
                    <a:pt x="1809" y="1929"/>
                    <a:pt x="1618" y="1859"/>
                    <a:pt x="1464" y="1703"/>
                  </a:cubicBezTo>
                  <a:cubicBezTo>
                    <a:pt x="1163" y="1406"/>
                    <a:pt x="1163" y="921"/>
                    <a:pt x="1464" y="624"/>
                  </a:cubicBezTo>
                  <a:cubicBezTo>
                    <a:pt x="1618" y="470"/>
                    <a:pt x="1808" y="400"/>
                    <a:pt x="1995" y="400"/>
                  </a:cubicBezTo>
                  <a:close/>
                  <a:moveTo>
                    <a:pt x="2002" y="0"/>
                  </a:moveTo>
                  <a:cubicBezTo>
                    <a:pt x="1737" y="0"/>
                    <a:pt x="1471" y="90"/>
                    <a:pt x="1254" y="272"/>
                  </a:cubicBezTo>
                  <a:cubicBezTo>
                    <a:pt x="790" y="664"/>
                    <a:pt x="703" y="1341"/>
                    <a:pt x="1051" y="1833"/>
                  </a:cubicBezTo>
                  <a:lnTo>
                    <a:pt x="76" y="2808"/>
                  </a:lnTo>
                  <a:cubicBezTo>
                    <a:pt x="0" y="2884"/>
                    <a:pt x="0" y="3010"/>
                    <a:pt x="76" y="3090"/>
                  </a:cubicBezTo>
                  <a:cubicBezTo>
                    <a:pt x="116" y="3128"/>
                    <a:pt x="168" y="3147"/>
                    <a:pt x="219" y="3147"/>
                  </a:cubicBezTo>
                  <a:cubicBezTo>
                    <a:pt x="270" y="3147"/>
                    <a:pt x="321" y="3128"/>
                    <a:pt x="359" y="3090"/>
                  </a:cubicBezTo>
                  <a:lnTo>
                    <a:pt x="1333" y="2116"/>
                  </a:lnTo>
                  <a:cubicBezTo>
                    <a:pt x="1536" y="2259"/>
                    <a:pt x="1770" y="2328"/>
                    <a:pt x="2002" y="2328"/>
                  </a:cubicBezTo>
                  <a:cubicBezTo>
                    <a:pt x="2334" y="2328"/>
                    <a:pt x="2664" y="2186"/>
                    <a:pt x="2894" y="1913"/>
                  </a:cubicBezTo>
                  <a:cubicBezTo>
                    <a:pt x="3282" y="1450"/>
                    <a:pt x="3253" y="769"/>
                    <a:pt x="2825" y="341"/>
                  </a:cubicBezTo>
                  <a:cubicBezTo>
                    <a:pt x="2599" y="115"/>
                    <a:pt x="2301" y="0"/>
                    <a:pt x="2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84"/>
            <p:cNvSpPr/>
            <p:nvPr/>
          </p:nvSpPr>
          <p:spPr>
            <a:xfrm>
              <a:off x="2234885" y="3561382"/>
              <a:ext cx="206935" cy="97582"/>
            </a:xfrm>
            <a:custGeom>
              <a:avLst/>
              <a:gdLst/>
              <a:ahLst/>
              <a:cxnLst/>
              <a:rect l="l" t="t" r="r" b="b"/>
              <a:pathLst>
                <a:path w="7893" h="3722" extrusionOk="0">
                  <a:moveTo>
                    <a:pt x="3947" y="404"/>
                  </a:moveTo>
                  <a:cubicBezTo>
                    <a:pt x="4297" y="404"/>
                    <a:pt x="4647" y="433"/>
                    <a:pt x="4995" y="491"/>
                  </a:cubicBezTo>
                  <a:lnTo>
                    <a:pt x="4991" y="491"/>
                  </a:lnTo>
                  <a:lnTo>
                    <a:pt x="4998" y="498"/>
                  </a:lnTo>
                  <a:cubicBezTo>
                    <a:pt x="5736" y="1391"/>
                    <a:pt x="5102" y="2736"/>
                    <a:pt x="3946" y="2736"/>
                  </a:cubicBezTo>
                  <a:cubicBezTo>
                    <a:pt x="3944" y="2736"/>
                    <a:pt x="3942" y="2736"/>
                    <a:pt x="3941" y="2736"/>
                  </a:cubicBezTo>
                  <a:cubicBezTo>
                    <a:pt x="2782" y="2732"/>
                    <a:pt x="2155" y="1378"/>
                    <a:pt x="2901" y="491"/>
                  </a:cubicBezTo>
                  <a:cubicBezTo>
                    <a:pt x="3247" y="433"/>
                    <a:pt x="3597" y="404"/>
                    <a:pt x="3947" y="404"/>
                  </a:cubicBezTo>
                  <a:close/>
                  <a:moveTo>
                    <a:pt x="2351" y="614"/>
                  </a:moveTo>
                  <a:cubicBezTo>
                    <a:pt x="1797" y="1784"/>
                    <a:pt x="2652" y="3134"/>
                    <a:pt x="3945" y="3134"/>
                  </a:cubicBezTo>
                  <a:cubicBezTo>
                    <a:pt x="5241" y="3134"/>
                    <a:pt x="6096" y="1784"/>
                    <a:pt x="5542" y="614"/>
                  </a:cubicBezTo>
                  <a:lnTo>
                    <a:pt x="5542" y="614"/>
                  </a:lnTo>
                  <a:cubicBezTo>
                    <a:pt x="6433" y="864"/>
                    <a:pt x="7139" y="1316"/>
                    <a:pt x="7458" y="1860"/>
                  </a:cubicBezTo>
                  <a:cubicBezTo>
                    <a:pt x="6951" y="2725"/>
                    <a:pt x="5531" y="3319"/>
                    <a:pt x="3948" y="3319"/>
                  </a:cubicBezTo>
                  <a:cubicBezTo>
                    <a:pt x="2362" y="3319"/>
                    <a:pt x="942" y="2725"/>
                    <a:pt x="435" y="1860"/>
                  </a:cubicBezTo>
                  <a:cubicBezTo>
                    <a:pt x="754" y="1316"/>
                    <a:pt x="1460" y="864"/>
                    <a:pt x="2351" y="614"/>
                  </a:cubicBezTo>
                  <a:close/>
                  <a:moveTo>
                    <a:pt x="3946" y="1"/>
                  </a:moveTo>
                  <a:cubicBezTo>
                    <a:pt x="3550" y="1"/>
                    <a:pt x="3153" y="36"/>
                    <a:pt x="2760" y="107"/>
                  </a:cubicBezTo>
                  <a:cubicBezTo>
                    <a:pt x="1453" y="346"/>
                    <a:pt x="431" y="969"/>
                    <a:pt x="29" y="1769"/>
                  </a:cubicBezTo>
                  <a:cubicBezTo>
                    <a:pt x="0" y="1827"/>
                    <a:pt x="0" y="1896"/>
                    <a:pt x="29" y="1950"/>
                  </a:cubicBezTo>
                  <a:cubicBezTo>
                    <a:pt x="558" y="3008"/>
                    <a:pt x="2134" y="3721"/>
                    <a:pt x="3945" y="3721"/>
                  </a:cubicBezTo>
                  <a:cubicBezTo>
                    <a:pt x="5759" y="3721"/>
                    <a:pt x="7334" y="3008"/>
                    <a:pt x="7863" y="1950"/>
                  </a:cubicBezTo>
                  <a:cubicBezTo>
                    <a:pt x="7892" y="1896"/>
                    <a:pt x="7892" y="1827"/>
                    <a:pt x="7863" y="1769"/>
                  </a:cubicBezTo>
                  <a:cubicBezTo>
                    <a:pt x="7461" y="969"/>
                    <a:pt x="6440" y="346"/>
                    <a:pt x="5132" y="107"/>
                  </a:cubicBezTo>
                  <a:cubicBezTo>
                    <a:pt x="4739" y="36"/>
                    <a:pt x="4343" y="1"/>
                    <a:pt x="39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84"/>
            <p:cNvSpPr/>
            <p:nvPr/>
          </p:nvSpPr>
          <p:spPr>
            <a:xfrm>
              <a:off x="2239368" y="3637570"/>
              <a:ext cx="87619" cy="39326"/>
            </a:xfrm>
            <a:custGeom>
              <a:avLst/>
              <a:gdLst/>
              <a:ahLst/>
              <a:cxnLst/>
              <a:rect l="l" t="t" r="r" b="b"/>
              <a:pathLst>
                <a:path w="3342" h="1500" extrusionOk="0">
                  <a:moveTo>
                    <a:pt x="284" y="0"/>
                  </a:moveTo>
                  <a:cubicBezTo>
                    <a:pt x="136" y="0"/>
                    <a:pt x="1" y="180"/>
                    <a:pt x="126" y="330"/>
                  </a:cubicBezTo>
                  <a:cubicBezTo>
                    <a:pt x="695" y="1011"/>
                    <a:pt x="1818" y="1460"/>
                    <a:pt x="3060" y="1500"/>
                  </a:cubicBezTo>
                  <a:lnTo>
                    <a:pt x="3067" y="1500"/>
                  </a:lnTo>
                  <a:cubicBezTo>
                    <a:pt x="3068" y="1500"/>
                    <a:pt x="3070" y="1500"/>
                    <a:pt x="3071" y="1500"/>
                  </a:cubicBezTo>
                  <a:cubicBezTo>
                    <a:pt x="3335" y="1500"/>
                    <a:pt x="3341" y="1105"/>
                    <a:pt x="3075" y="1101"/>
                  </a:cubicBezTo>
                  <a:cubicBezTo>
                    <a:pt x="1941" y="1061"/>
                    <a:pt x="930" y="670"/>
                    <a:pt x="434" y="76"/>
                  </a:cubicBezTo>
                  <a:cubicBezTo>
                    <a:pt x="390" y="23"/>
                    <a:pt x="336" y="0"/>
                    <a:pt x="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07" name="Google Shape;17207;p84"/>
          <p:cNvGrpSpPr/>
          <p:nvPr/>
        </p:nvGrpSpPr>
        <p:grpSpPr>
          <a:xfrm>
            <a:off x="2224450" y="3640982"/>
            <a:ext cx="358367" cy="303966"/>
            <a:chOff x="2224450" y="3840232"/>
            <a:chExt cx="358367" cy="303966"/>
          </a:xfrm>
        </p:grpSpPr>
        <p:sp>
          <p:nvSpPr>
            <p:cNvPr id="17208" name="Google Shape;17208;p84"/>
            <p:cNvSpPr/>
            <p:nvPr/>
          </p:nvSpPr>
          <p:spPr>
            <a:xfrm>
              <a:off x="2451940" y="4067800"/>
              <a:ext cx="44176" cy="23176"/>
            </a:xfrm>
            <a:custGeom>
              <a:avLst/>
              <a:gdLst/>
              <a:ahLst/>
              <a:cxnLst/>
              <a:rect l="l" t="t" r="r" b="b"/>
              <a:pathLst>
                <a:path w="1685" h="884" extrusionOk="0">
                  <a:moveTo>
                    <a:pt x="1" y="0"/>
                  </a:moveTo>
                  <a:lnTo>
                    <a:pt x="1" y="884"/>
                  </a:lnTo>
                  <a:lnTo>
                    <a:pt x="1685" y="884"/>
                  </a:lnTo>
                  <a:lnTo>
                    <a:pt x="168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84"/>
            <p:cNvSpPr/>
            <p:nvPr/>
          </p:nvSpPr>
          <p:spPr>
            <a:xfrm>
              <a:off x="2489640" y="4017672"/>
              <a:ext cx="87855" cy="39221"/>
            </a:xfrm>
            <a:custGeom>
              <a:avLst/>
              <a:gdLst/>
              <a:ahLst/>
              <a:cxnLst/>
              <a:rect l="l" t="t" r="r" b="b"/>
              <a:pathLst>
                <a:path w="3351" h="1496" extrusionOk="0">
                  <a:moveTo>
                    <a:pt x="1" y="0"/>
                  </a:moveTo>
                  <a:lnTo>
                    <a:pt x="1123" y="1496"/>
                  </a:lnTo>
                  <a:lnTo>
                    <a:pt x="3351" y="1496"/>
                  </a:lnTo>
                  <a:lnTo>
                    <a:pt x="335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84"/>
            <p:cNvSpPr/>
            <p:nvPr/>
          </p:nvSpPr>
          <p:spPr>
            <a:xfrm>
              <a:off x="2229668" y="3995833"/>
              <a:ext cx="347828" cy="32012"/>
            </a:xfrm>
            <a:custGeom>
              <a:avLst/>
              <a:gdLst/>
              <a:ahLst/>
              <a:cxnLst/>
              <a:rect l="l" t="t" r="r" b="b"/>
              <a:pathLst>
                <a:path w="13267" h="1221" extrusionOk="0">
                  <a:moveTo>
                    <a:pt x="1797" y="0"/>
                  </a:moveTo>
                  <a:lnTo>
                    <a:pt x="0" y="637"/>
                  </a:lnTo>
                  <a:lnTo>
                    <a:pt x="0" y="1221"/>
                  </a:lnTo>
                  <a:lnTo>
                    <a:pt x="13267" y="1221"/>
                  </a:lnTo>
                  <a:lnTo>
                    <a:pt x="13267"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84"/>
            <p:cNvSpPr/>
            <p:nvPr/>
          </p:nvSpPr>
          <p:spPr>
            <a:xfrm>
              <a:off x="2275994" y="3844191"/>
              <a:ext cx="302262" cy="151668"/>
            </a:xfrm>
            <a:custGeom>
              <a:avLst/>
              <a:gdLst/>
              <a:ahLst/>
              <a:cxnLst/>
              <a:rect l="l" t="t" r="r" b="b"/>
              <a:pathLst>
                <a:path w="11529" h="5785" extrusionOk="0">
                  <a:moveTo>
                    <a:pt x="5763" y="0"/>
                  </a:moveTo>
                  <a:cubicBezTo>
                    <a:pt x="2576" y="0"/>
                    <a:pt x="1" y="2597"/>
                    <a:pt x="30" y="5784"/>
                  </a:cubicBezTo>
                  <a:lnTo>
                    <a:pt x="11500" y="5784"/>
                  </a:lnTo>
                  <a:cubicBezTo>
                    <a:pt x="11529" y="2597"/>
                    <a:pt x="8954" y="0"/>
                    <a:pt x="576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84"/>
            <p:cNvSpPr/>
            <p:nvPr/>
          </p:nvSpPr>
          <p:spPr>
            <a:xfrm>
              <a:off x="2330028" y="3888996"/>
              <a:ext cx="240624" cy="106863"/>
            </a:xfrm>
            <a:custGeom>
              <a:avLst/>
              <a:gdLst/>
              <a:ahLst/>
              <a:cxnLst/>
              <a:rect l="l" t="t" r="r" b="b"/>
              <a:pathLst>
                <a:path w="9178" h="4076" extrusionOk="0">
                  <a:moveTo>
                    <a:pt x="4589" y="1"/>
                  </a:moveTo>
                  <a:cubicBezTo>
                    <a:pt x="2246" y="1"/>
                    <a:pt x="276" y="1750"/>
                    <a:pt x="0" y="4075"/>
                  </a:cubicBezTo>
                  <a:lnTo>
                    <a:pt x="9178" y="4075"/>
                  </a:lnTo>
                  <a:cubicBezTo>
                    <a:pt x="8899" y="1750"/>
                    <a:pt x="6929" y="1"/>
                    <a:pt x="45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84"/>
            <p:cNvSpPr/>
            <p:nvPr/>
          </p:nvSpPr>
          <p:spPr>
            <a:xfrm>
              <a:off x="2346650" y="3902944"/>
              <a:ext cx="207302" cy="92915"/>
            </a:xfrm>
            <a:custGeom>
              <a:avLst/>
              <a:gdLst/>
              <a:ahLst/>
              <a:cxnLst/>
              <a:rect l="l" t="t" r="r" b="b"/>
              <a:pathLst>
                <a:path w="7907" h="3544" extrusionOk="0">
                  <a:moveTo>
                    <a:pt x="3955" y="1"/>
                  </a:moveTo>
                  <a:cubicBezTo>
                    <a:pt x="1923" y="1"/>
                    <a:pt x="221" y="1526"/>
                    <a:pt x="0" y="3543"/>
                  </a:cubicBezTo>
                  <a:lnTo>
                    <a:pt x="7906" y="3543"/>
                  </a:lnTo>
                  <a:cubicBezTo>
                    <a:pt x="7685" y="1526"/>
                    <a:pt x="5983" y="1"/>
                    <a:pt x="395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84"/>
            <p:cNvSpPr/>
            <p:nvPr/>
          </p:nvSpPr>
          <p:spPr>
            <a:xfrm>
              <a:off x="2460198" y="3959548"/>
              <a:ext cx="58911" cy="21105"/>
            </a:xfrm>
            <a:custGeom>
              <a:avLst/>
              <a:gdLst/>
              <a:ahLst/>
              <a:cxnLst/>
              <a:rect l="l" t="t" r="r" b="b"/>
              <a:pathLst>
                <a:path w="2247" h="805" extrusionOk="0">
                  <a:moveTo>
                    <a:pt x="403" y="1"/>
                  </a:moveTo>
                  <a:cubicBezTo>
                    <a:pt x="182" y="1"/>
                    <a:pt x="1" y="182"/>
                    <a:pt x="1" y="403"/>
                  </a:cubicBezTo>
                  <a:cubicBezTo>
                    <a:pt x="1" y="623"/>
                    <a:pt x="182" y="805"/>
                    <a:pt x="403" y="805"/>
                  </a:cubicBezTo>
                  <a:lnTo>
                    <a:pt x="1844" y="805"/>
                  </a:lnTo>
                  <a:cubicBezTo>
                    <a:pt x="2065" y="805"/>
                    <a:pt x="2246" y="623"/>
                    <a:pt x="2246" y="403"/>
                  </a:cubicBezTo>
                  <a:cubicBezTo>
                    <a:pt x="2246" y="182"/>
                    <a:pt x="2065" y="1"/>
                    <a:pt x="18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84"/>
            <p:cNvSpPr/>
            <p:nvPr/>
          </p:nvSpPr>
          <p:spPr>
            <a:xfrm>
              <a:off x="2224450" y="3840232"/>
              <a:ext cx="358367" cy="303966"/>
            </a:xfrm>
            <a:custGeom>
              <a:avLst/>
              <a:gdLst/>
              <a:ahLst/>
              <a:cxnLst/>
              <a:rect l="l" t="t" r="r" b="b"/>
              <a:pathLst>
                <a:path w="13669" h="11594" extrusionOk="0">
                  <a:moveTo>
                    <a:pt x="13266" y="7358"/>
                  </a:moveTo>
                  <a:lnTo>
                    <a:pt x="13266" y="8065"/>
                  </a:lnTo>
                  <a:lnTo>
                    <a:pt x="11340" y="8065"/>
                  </a:lnTo>
                  <a:lnTo>
                    <a:pt x="11068" y="7702"/>
                  </a:lnTo>
                  <a:lnTo>
                    <a:pt x="10811" y="7358"/>
                  </a:lnTo>
                  <a:close/>
                  <a:moveTo>
                    <a:pt x="10307" y="7355"/>
                  </a:moveTo>
                  <a:lnTo>
                    <a:pt x="10633" y="7793"/>
                  </a:lnTo>
                  <a:lnTo>
                    <a:pt x="9873" y="8477"/>
                  </a:lnTo>
                  <a:lnTo>
                    <a:pt x="9261" y="8477"/>
                  </a:lnTo>
                  <a:lnTo>
                    <a:pt x="8243" y="7355"/>
                  </a:lnTo>
                  <a:close/>
                  <a:moveTo>
                    <a:pt x="10163" y="8879"/>
                  </a:moveTo>
                  <a:lnTo>
                    <a:pt x="10163" y="9365"/>
                  </a:lnTo>
                  <a:lnTo>
                    <a:pt x="8881" y="9365"/>
                  </a:lnTo>
                  <a:lnTo>
                    <a:pt x="8881" y="8879"/>
                  </a:lnTo>
                  <a:close/>
                  <a:moveTo>
                    <a:pt x="7726" y="1"/>
                  </a:moveTo>
                  <a:cubicBezTo>
                    <a:pt x="5430" y="1"/>
                    <a:pt x="3288" y="1340"/>
                    <a:pt x="2314" y="3505"/>
                  </a:cubicBezTo>
                  <a:cubicBezTo>
                    <a:pt x="2243" y="3664"/>
                    <a:pt x="2376" y="3790"/>
                    <a:pt x="2506" y="3790"/>
                  </a:cubicBezTo>
                  <a:cubicBezTo>
                    <a:pt x="2575" y="3790"/>
                    <a:pt x="2643" y="3755"/>
                    <a:pt x="2680" y="3671"/>
                  </a:cubicBezTo>
                  <a:cubicBezTo>
                    <a:pt x="3586" y="1652"/>
                    <a:pt x="5582" y="400"/>
                    <a:pt x="7728" y="400"/>
                  </a:cubicBezTo>
                  <a:cubicBezTo>
                    <a:pt x="8079" y="400"/>
                    <a:pt x="8435" y="433"/>
                    <a:pt x="8790" y="502"/>
                  </a:cubicBezTo>
                  <a:cubicBezTo>
                    <a:pt x="11318" y="995"/>
                    <a:pt x="13169" y="3164"/>
                    <a:pt x="13263" y="5736"/>
                  </a:cubicBezTo>
                  <a:lnTo>
                    <a:pt x="12745" y="5736"/>
                  </a:lnTo>
                  <a:cubicBezTo>
                    <a:pt x="12455" y="3853"/>
                    <a:pt x="10930" y="2404"/>
                    <a:pt x="9036" y="2212"/>
                  </a:cubicBezTo>
                  <a:cubicBezTo>
                    <a:pt x="9027" y="2211"/>
                    <a:pt x="9018" y="2210"/>
                    <a:pt x="9009" y="2210"/>
                  </a:cubicBezTo>
                  <a:cubicBezTo>
                    <a:pt x="8769" y="2210"/>
                    <a:pt x="8741" y="2582"/>
                    <a:pt x="8996" y="2610"/>
                  </a:cubicBezTo>
                  <a:cubicBezTo>
                    <a:pt x="10684" y="2784"/>
                    <a:pt x="12053" y="4063"/>
                    <a:pt x="12339" y="5736"/>
                  </a:cubicBezTo>
                  <a:lnTo>
                    <a:pt x="4893" y="5736"/>
                  </a:lnTo>
                  <a:cubicBezTo>
                    <a:pt x="5179" y="4059"/>
                    <a:pt x="6552" y="2777"/>
                    <a:pt x="8247" y="2607"/>
                  </a:cubicBezTo>
                  <a:cubicBezTo>
                    <a:pt x="8503" y="2582"/>
                    <a:pt x="8473" y="2207"/>
                    <a:pt x="8231" y="2207"/>
                  </a:cubicBezTo>
                  <a:cubicBezTo>
                    <a:pt x="8223" y="2207"/>
                    <a:pt x="8215" y="2208"/>
                    <a:pt x="8207" y="2208"/>
                  </a:cubicBezTo>
                  <a:cubicBezTo>
                    <a:pt x="6309" y="2400"/>
                    <a:pt x="4777" y="3849"/>
                    <a:pt x="4487" y="5736"/>
                  </a:cubicBezTo>
                  <a:lnTo>
                    <a:pt x="2198" y="5736"/>
                  </a:lnTo>
                  <a:cubicBezTo>
                    <a:pt x="2217" y="5294"/>
                    <a:pt x="2282" y="4856"/>
                    <a:pt x="2401" y="4432"/>
                  </a:cubicBezTo>
                  <a:cubicBezTo>
                    <a:pt x="2445" y="4277"/>
                    <a:pt x="2323" y="4176"/>
                    <a:pt x="2204" y="4176"/>
                  </a:cubicBezTo>
                  <a:cubicBezTo>
                    <a:pt x="2125" y="4176"/>
                    <a:pt x="2046" y="4221"/>
                    <a:pt x="2017" y="4323"/>
                  </a:cubicBezTo>
                  <a:cubicBezTo>
                    <a:pt x="1883" y="4801"/>
                    <a:pt x="1807" y="5298"/>
                    <a:pt x="1796" y="5794"/>
                  </a:cubicBezTo>
                  <a:lnTo>
                    <a:pt x="134" y="6384"/>
                  </a:lnTo>
                  <a:cubicBezTo>
                    <a:pt x="51" y="6409"/>
                    <a:pt x="0" y="6486"/>
                    <a:pt x="0" y="6572"/>
                  </a:cubicBezTo>
                  <a:lnTo>
                    <a:pt x="0" y="7152"/>
                  </a:lnTo>
                  <a:cubicBezTo>
                    <a:pt x="0" y="7264"/>
                    <a:pt x="87" y="7355"/>
                    <a:pt x="199" y="7355"/>
                  </a:cubicBezTo>
                  <a:lnTo>
                    <a:pt x="3031" y="7355"/>
                  </a:lnTo>
                  <a:cubicBezTo>
                    <a:pt x="3296" y="7355"/>
                    <a:pt x="3296" y="6953"/>
                    <a:pt x="3031" y="6953"/>
                  </a:cubicBezTo>
                  <a:lnTo>
                    <a:pt x="398" y="6953"/>
                  </a:lnTo>
                  <a:lnTo>
                    <a:pt x="398" y="6714"/>
                  </a:lnTo>
                  <a:lnTo>
                    <a:pt x="2028" y="6134"/>
                  </a:lnTo>
                  <a:lnTo>
                    <a:pt x="13266" y="6134"/>
                  </a:lnTo>
                  <a:lnTo>
                    <a:pt x="13266" y="6953"/>
                  </a:lnTo>
                  <a:lnTo>
                    <a:pt x="3817" y="6953"/>
                  </a:lnTo>
                  <a:cubicBezTo>
                    <a:pt x="3553" y="6953"/>
                    <a:pt x="3553" y="7355"/>
                    <a:pt x="3817" y="7355"/>
                  </a:cubicBezTo>
                  <a:lnTo>
                    <a:pt x="7707" y="7355"/>
                  </a:lnTo>
                  <a:lnTo>
                    <a:pt x="8721" y="8477"/>
                  </a:lnTo>
                  <a:lnTo>
                    <a:pt x="8681" y="8477"/>
                  </a:lnTo>
                  <a:cubicBezTo>
                    <a:pt x="8569" y="8477"/>
                    <a:pt x="8482" y="8564"/>
                    <a:pt x="8482" y="8677"/>
                  </a:cubicBezTo>
                  <a:lnTo>
                    <a:pt x="8482" y="9564"/>
                  </a:lnTo>
                  <a:cubicBezTo>
                    <a:pt x="8482" y="9673"/>
                    <a:pt x="8569" y="9763"/>
                    <a:pt x="8681" y="9763"/>
                  </a:cubicBezTo>
                  <a:lnTo>
                    <a:pt x="9322" y="9763"/>
                  </a:lnTo>
                  <a:lnTo>
                    <a:pt x="9322" y="11393"/>
                  </a:lnTo>
                  <a:cubicBezTo>
                    <a:pt x="9322" y="11527"/>
                    <a:pt x="9422" y="11594"/>
                    <a:pt x="9522" y="11594"/>
                  </a:cubicBezTo>
                  <a:cubicBezTo>
                    <a:pt x="9621" y="11594"/>
                    <a:pt x="9721" y="11527"/>
                    <a:pt x="9721" y="11393"/>
                  </a:cubicBezTo>
                  <a:lnTo>
                    <a:pt x="9721" y="9763"/>
                  </a:lnTo>
                  <a:lnTo>
                    <a:pt x="10362" y="9763"/>
                  </a:lnTo>
                  <a:cubicBezTo>
                    <a:pt x="10474" y="9763"/>
                    <a:pt x="10565" y="9673"/>
                    <a:pt x="10565" y="9564"/>
                  </a:cubicBezTo>
                  <a:lnTo>
                    <a:pt x="10565" y="8677"/>
                  </a:lnTo>
                  <a:cubicBezTo>
                    <a:pt x="10565" y="8601"/>
                    <a:pt x="10518" y="8528"/>
                    <a:pt x="10449" y="8496"/>
                  </a:cubicBezTo>
                  <a:lnTo>
                    <a:pt x="10876" y="8112"/>
                  </a:lnTo>
                  <a:lnTo>
                    <a:pt x="11079" y="8383"/>
                  </a:lnTo>
                  <a:cubicBezTo>
                    <a:pt x="11115" y="8430"/>
                    <a:pt x="11177" y="8463"/>
                    <a:pt x="11238" y="8463"/>
                  </a:cubicBezTo>
                  <a:lnTo>
                    <a:pt x="13466" y="8463"/>
                  </a:lnTo>
                  <a:cubicBezTo>
                    <a:pt x="13578" y="8463"/>
                    <a:pt x="13668" y="8372"/>
                    <a:pt x="13668" y="8260"/>
                  </a:cubicBezTo>
                  <a:lnTo>
                    <a:pt x="13668" y="5931"/>
                  </a:lnTo>
                  <a:lnTo>
                    <a:pt x="13665" y="5935"/>
                  </a:lnTo>
                  <a:cubicBezTo>
                    <a:pt x="13665" y="3135"/>
                    <a:pt x="11709" y="720"/>
                    <a:pt x="8971" y="133"/>
                  </a:cubicBezTo>
                  <a:cubicBezTo>
                    <a:pt x="8555" y="44"/>
                    <a:pt x="8138" y="1"/>
                    <a:pt x="7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84"/>
            <p:cNvSpPr/>
            <p:nvPr/>
          </p:nvSpPr>
          <p:spPr>
            <a:xfrm>
              <a:off x="2454509" y="3954330"/>
              <a:ext cx="69424" cy="31540"/>
            </a:xfrm>
            <a:custGeom>
              <a:avLst/>
              <a:gdLst/>
              <a:ahLst/>
              <a:cxnLst/>
              <a:rect l="l" t="t" r="r" b="b"/>
              <a:pathLst>
                <a:path w="2648" h="1203" extrusionOk="0">
                  <a:moveTo>
                    <a:pt x="2061" y="399"/>
                  </a:moveTo>
                  <a:cubicBezTo>
                    <a:pt x="2329" y="399"/>
                    <a:pt x="2329" y="801"/>
                    <a:pt x="2061" y="801"/>
                  </a:cubicBezTo>
                  <a:lnTo>
                    <a:pt x="620" y="801"/>
                  </a:lnTo>
                  <a:cubicBezTo>
                    <a:pt x="511" y="801"/>
                    <a:pt x="421" y="710"/>
                    <a:pt x="421" y="602"/>
                  </a:cubicBezTo>
                  <a:cubicBezTo>
                    <a:pt x="421" y="489"/>
                    <a:pt x="508" y="399"/>
                    <a:pt x="620" y="399"/>
                  </a:cubicBezTo>
                  <a:close/>
                  <a:moveTo>
                    <a:pt x="600" y="0"/>
                  </a:moveTo>
                  <a:cubicBezTo>
                    <a:pt x="272" y="0"/>
                    <a:pt x="0" y="268"/>
                    <a:pt x="0" y="602"/>
                  </a:cubicBezTo>
                  <a:cubicBezTo>
                    <a:pt x="0" y="934"/>
                    <a:pt x="276" y="1203"/>
                    <a:pt x="607" y="1203"/>
                  </a:cubicBezTo>
                  <a:cubicBezTo>
                    <a:pt x="611" y="1203"/>
                    <a:pt x="615" y="1203"/>
                    <a:pt x="620" y="1203"/>
                  </a:cubicBezTo>
                  <a:lnTo>
                    <a:pt x="2061" y="1203"/>
                  </a:lnTo>
                  <a:cubicBezTo>
                    <a:pt x="2387" y="1192"/>
                    <a:pt x="2648" y="928"/>
                    <a:pt x="2648" y="602"/>
                  </a:cubicBezTo>
                  <a:cubicBezTo>
                    <a:pt x="2648" y="276"/>
                    <a:pt x="2387" y="8"/>
                    <a:pt x="2061" y="0"/>
                  </a:cubicBezTo>
                  <a:lnTo>
                    <a:pt x="620" y="0"/>
                  </a:lnTo>
                  <a:cubicBezTo>
                    <a:pt x="613" y="0"/>
                    <a:pt x="607"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17" name="Google Shape;17217;p84"/>
          <p:cNvGrpSpPr/>
          <p:nvPr/>
        </p:nvGrpSpPr>
        <p:grpSpPr>
          <a:xfrm>
            <a:off x="1741498" y="1817922"/>
            <a:ext cx="361723" cy="299587"/>
            <a:chOff x="1741498" y="2017172"/>
            <a:chExt cx="361723" cy="299587"/>
          </a:xfrm>
        </p:grpSpPr>
        <p:sp>
          <p:nvSpPr>
            <p:cNvPr id="17218" name="Google Shape;17218;p84"/>
            <p:cNvSpPr/>
            <p:nvPr/>
          </p:nvSpPr>
          <p:spPr>
            <a:xfrm>
              <a:off x="1805993" y="2051018"/>
              <a:ext cx="141207" cy="229036"/>
            </a:xfrm>
            <a:custGeom>
              <a:avLst/>
              <a:gdLst/>
              <a:ahLst/>
              <a:cxnLst/>
              <a:rect l="l" t="t" r="r" b="b"/>
              <a:pathLst>
                <a:path w="5386" h="8736" extrusionOk="0">
                  <a:moveTo>
                    <a:pt x="5377" y="0"/>
                  </a:moveTo>
                  <a:cubicBezTo>
                    <a:pt x="3302" y="0"/>
                    <a:pt x="1448" y="1292"/>
                    <a:pt x="724" y="3238"/>
                  </a:cubicBezTo>
                  <a:cubicBezTo>
                    <a:pt x="0" y="5186"/>
                    <a:pt x="565" y="7381"/>
                    <a:pt x="2141" y="8736"/>
                  </a:cubicBezTo>
                  <a:lnTo>
                    <a:pt x="5386" y="4969"/>
                  </a:lnTo>
                  <a:lnTo>
                    <a:pt x="5386" y="2162"/>
                  </a:lnTo>
                  <a:lnTo>
                    <a:pt x="5386" y="0"/>
                  </a:lnTo>
                  <a:cubicBezTo>
                    <a:pt x="5383" y="0"/>
                    <a:pt x="5380" y="0"/>
                    <a:pt x="53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84"/>
            <p:cNvSpPr/>
            <p:nvPr/>
          </p:nvSpPr>
          <p:spPr>
            <a:xfrm>
              <a:off x="1947174" y="2181293"/>
              <a:ext cx="130406" cy="128387"/>
            </a:xfrm>
            <a:custGeom>
              <a:avLst/>
              <a:gdLst/>
              <a:ahLst/>
              <a:cxnLst/>
              <a:rect l="l" t="t" r="r" b="b"/>
              <a:pathLst>
                <a:path w="4974" h="4897" extrusionOk="0">
                  <a:moveTo>
                    <a:pt x="1" y="0"/>
                  </a:moveTo>
                  <a:lnTo>
                    <a:pt x="700" y="4038"/>
                  </a:lnTo>
                  <a:lnTo>
                    <a:pt x="848" y="4897"/>
                  </a:lnTo>
                  <a:cubicBezTo>
                    <a:pt x="3231" y="4484"/>
                    <a:pt x="4970" y="2419"/>
                    <a:pt x="4973"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84"/>
            <p:cNvSpPr/>
            <p:nvPr/>
          </p:nvSpPr>
          <p:spPr>
            <a:xfrm>
              <a:off x="1817764" y="2064206"/>
              <a:ext cx="80147" cy="119657"/>
            </a:xfrm>
            <a:custGeom>
              <a:avLst/>
              <a:gdLst/>
              <a:ahLst/>
              <a:cxnLst/>
              <a:rect l="l" t="t" r="r" b="b"/>
              <a:pathLst>
                <a:path w="3057" h="4564" extrusionOk="0">
                  <a:moveTo>
                    <a:pt x="2749" y="1"/>
                  </a:moveTo>
                  <a:lnTo>
                    <a:pt x="2749" y="1"/>
                  </a:lnTo>
                  <a:cubicBezTo>
                    <a:pt x="1232" y="747"/>
                    <a:pt x="196" y="2210"/>
                    <a:pt x="0" y="3890"/>
                  </a:cubicBezTo>
                  <a:cubicBezTo>
                    <a:pt x="210" y="3890"/>
                    <a:pt x="420" y="3865"/>
                    <a:pt x="627" y="3818"/>
                  </a:cubicBezTo>
                  <a:lnTo>
                    <a:pt x="2188" y="4546"/>
                  </a:lnTo>
                  <a:cubicBezTo>
                    <a:pt x="2212" y="4558"/>
                    <a:pt x="2238" y="4563"/>
                    <a:pt x="2263" y="4563"/>
                  </a:cubicBezTo>
                  <a:cubicBezTo>
                    <a:pt x="2358" y="4563"/>
                    <a:pt x="2444" y="4483"/>
                    <a:pt x="2441" y="4379"/>
                  </a:cubicBezTo>
                  <a:lnTo>
                    <a:pt x="2362" y="2659"/>
                  </a:lnTo>
                  <a:cubicBezTo>
                    <a:pt x="2912" y="1887"/>
                    <a:pt x="3057" y="895"/>
                    <a:pt x="2749"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84"/>
            <p:cNvSpPr/>
            <p:nvPr/>
          </p:nvSpPr>
          <p:spPr>
            <a:xfrm>
              <a:off x="1965500" y="2181293"/>
              <a:ext cx="112080" cy="128387"/>
            </a:xfrm>
            <a:custGeom>
              <a:avLst/>
              <a:gdLst/>
              <a:ahLst/>
              <a:cxnLst/>
              <a:rect l="l" t="t" r="r" b="b"/>
              <a:pathLst>
                <a:path w="4275" h="4897" extrusionOk="0">
                  <a:moveTo>
                    <a:pt x="3586" y="0"/>
                  </a:moveTo>
                  <a:cubicBezTo>
                    <a:pt x="3286" y="1934"/>
                    <a:pt x="1884" y="3513"/>
                    <a:pt x="1" y="4038"/>
                  </a:cubicBezTo>
                  <a:lnTo>
                    <a:pt x="149" y="4897"/>
                  </a:lnTo>
                  <a:cubicBezTo>
                    <a:pt x="2532" y="4484"/>
                    <a:pt x="4271" y="2419"/>
                    <a:pt x="4274"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84"/>
            <p:cNvSpPr/>
            <p:nvPr/>
          </p:nvSpPr>
          <p:spPr>
            <a:xfrm>
              <a:off x="1967676" y="2031250"/>
              <a:ext cx="130301" cy="130301"/>
            </a:xfrm>
            <a:custGeom>
              <a:avLst/>
              <a:gdLst/>
              <a:ahLst/>
              <a:cxnLst/>
              <a:rect l="l" t="t" r="r" b="b"/>
              <a:pathLst>
                <a:path w="4970" h="4970" extrusionOk="0">
                  <a:moveTo>
                    <a:pt x="1" y="1"/>
                  </a:moveTo>
                  <a:lnTo>
                    <a:pt x="1" y="4970"/>
                  </a:lnTo>
                  <a:lnTo>
                    <a:pt x="4970" y="4970"/>
                  </a:lnTo>
                  <a:cubicBezTo>
                    <a:pt x="4970" y="2225"/>
                    <a:pt x="2743"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84"/>
            <p:cNvSpPr/>
            <p:nvPr/>
          </p:nvSpPr>
          <p:spPr>
            <a:xfrm>
              <a:off x="1967676" y="2044254"/>
              <a:ext cx="130301" cy="117297"/>
            </a:xfrm>
            <a:custGeom>
              <a:avLst/>
              <a:gdLst/>
              <a:ahLst/>
              <a:cxnLst/>
              <a:rect l="l" t="t" r="r" b="b"/>
              <a:pathLst>
                <a:path w="4970" h="4474" extrusionOk="0">
                  <a:moveTo>
                    <a:pt x="2170" y="1"/>
                  </a:moveTo>
                  <a:lnTo>
                    <a:pt x="2170" y="1"/>
                  </a:lnTo>
                  <a:cubicBezTo>
                    <a:pt x="3264" y="946"/>
                    <a:pt x="3894" y="2319"/>
                    <a:pt x="3894" y="3768"/>
                  </a:cubicBezTo>
                  <a:lnTo>
                    <a:pt x="1" y="3768"/>
                  </a:lnTo>
                  <a:lnTo>
                    <a:pt x="1" y="4474"/>
                  </a:lnTo>
                  <a:lnTo>
                    <a:pt x="4970" y="4474"/>
                  </a:lnTo>
                  <a:cubicBezTo>
                    <a:pt x="4970" y="2569"/>
                    <a:pt x="3883" y="834"/>
                    <a:pt x="217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84"/>
            <p:cNvSpPr/>
            <p:nvPr/>
          </p:nvSpPr>
          <p:spPr>
            <a:xfrm>
              <a:off x="1862098" y="2181293"/>
              <a:ext cx="107334" cy="130301"/>
            </a:xfrm>
            <a:custGeom>
              <a:avLst/>
              <a:gdLst/>
              <a:ahLst/>
              <a:cxnLst/>
              <a:rect l="l" t="t" r="r" b="b"/>
              <a:pathLst>
                <a:path w="4094" h="4970" extrusionOk="0">
                  <a:moveTo>
                    <a:pt x="3246" y="0"/>
                  </a:moveTo>
                  <a:lnTo>
                    <a:pt x="167" y="3575"/>
                  </a:lnTo>
                  <a:lnTo>
                    <a:pt x="1" y="3767"/>
                  </a:lnTo>
                  <a:cubicBezTo>
                    <a:pt x="910" y="4548"/>
                    <a:pt x="2065" y="4969"/>
                    <a:pt x="3247" y="4969"/>
                  </a:cubicBezTo>
                  <a:cubicBezTo>
                    <a:pt x="3528" y="4969"/>
                    <a:pt x="3811" y="4945"/>
                    <a:pt x="4093" y="4897"/>
                  </a:cubicBezTo>
                  <a:lnTo>
                    <a:pt x="3945" y="4038"/>
                  </a:lnTo>
                  <a:lnTo>
                    <a:pt x="32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84"/>
            <p:cNvSpPr/>
            <p:nvPr/>
          </p:nvSpPr>
          <p:spPr>
            <a:xfrm>
              <a:off x="1862098" y="2274995"/>
              <a:ext cx="107334" cy="36600"/>
            </a:xfrm>
            <a:custGeom>
              <a:avLst/>
              <a:gdLst/>
              <a:ahLst/>
              <a:cxnLst/>
              <a:rect l="l" t="t" r="r" b="b"/>
              <a:pathLst>
                <a:path w="4094" h="1396" extrusionOk="0">
                  <a:moveTo>
                    <a:pt x="167" y="1"/>
                  </a:moveTo>
                  <a:lnTo>
                    <a:pt x="1" y="193"/>
                  </a:lnTo>
                  <a:cubicBezTo>
                    <a:pt x="910" y="974"/>
                    <a:pt x="2065" y="1395"/>
                    <a:pt x="3247" y="1395"/>
                  </a:cubicBezTo>
                  <a:cubicBezTo>
                    <a:pt x="3528" y="1395"/>
                    <a:pt x="3811" y="1371"/>
                    <a:pt x="4093" y="1323"/>
                  </a:cubicBezTo>
                  <a:lnTo>
                    <a:pt x="3945" y="464"/>
                  </a:lnTo>
                  <a:cubicBezTo>
                    <a:pt x="3785" y="508"/>
                    <a:pt x="3626" y="544"/>
                    <a:pt x="3463" y="569"/>
                  </a:cubicBezTo>
                  <a:cubicBezTo>
                    <a:pt x="3182" y="618"/>
                    <a:pt x="2899" y="642"/>
                    <a:pt x="2617" y="642"/>
                  </a:cubicBezTo>
                  <a:cubicBezTo>
                    <a:pt x="1764" y="642"/>
                    <a:pt x="918" y="423"/>
                    <a:pt x="167"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84"/>
            <p:cNvSpPr/>
            <p:nvPr/>
          </p:nvSpPr>
          <p:spPr>
            <a:xfrm>
              <a:off x="1746348" y="2022468"/>
              <a:ext cx="141706" cy="147631"/>
            </a:xfrm>
            <a:custGeom>
              <a:avLst/>
              <a:gdLst/>
              <a:ahLst/>
              <a:cxnLst/>
              <a:rect l="l" t="t" r="r" b="b"/>
              <a:pathLst>
                <a:path w="5405" h="5631" extrusionOk="0">
                  <a:moveTo>
                    <a:pt x="2687" y="0"/>
                  </a:moveTo>
                  <a:cubicBezTo>
                    <a:pt x="1771" y="0"/>
                    <a:pt x="921" y="497"/>
                    <a:pt x="472" y="1299"/>
                  </a:cubicBezTo>
                  <a:cubicBezTo>
                    <a:pt x="1" y="2136"/>
                    <a:pt x="41" y="3164"/>
                    <a:pt x="577" y="3961"/>
                  </a:cubicBezTo>
                  <a:cubicBezTo>
                    <a:pt x="1055" y="4680"/>
                    <a:pt x="1854" y="5092"/>
                    <a:pt x="2689" y="5092"/>
                  </a:cubicBezTo>
                  <a:cubicBezTo>
                    <a:pt x="2922" y="5092"/>
                    <a:pt x="3158" y="5060"/>
                    <a:pt x="3391" y="4993"/>
                  </a:cubicBezTo>
                  <a:lnTo>
                    <a:pt x="4756" y="5631"/>
                  </a:lnTo>
                  <a:lnTo>
                    <a:pt x="4687" y="4128"/>
                  </a:lnTo>
                  <a:cubicBezTo>
                    <a:pt x="5281" y="3374"/>
                    <a:pt x="5404" y="2353"/>
                    <a:pt x="5006" y="1484"/>
                  </a:cubicBezTo>
                  <a:cubicBezTo>
                    <a:pt x="4604" y="615"/>
                    <a:pt x="3749" y="39"/>
                    <a:pt x="2793" y="3"/>
                  </a:cubicBezTo>
                  <a:cubicBezTo>
                    <a:pt x="2758" y="1"/>
                    <a:pt x="2722" y="0"/>
                    <a:pt x="26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84"/>
            <p:cNvSpPr/>
            <p:nvPr/>
          </p:nvSpPr>
          <p:spPr>
            <a:xfrm>
              <a:off x="1962380" y="2026033"/>
              <a:ext cx="140840" cy="140736"/>
            </a:xfrm>
            <a:custGeom>
              <a:avLst/>
              <a:gdLst/>
              <a:ahLst/>
              <a:cxnLst/>
              <a:rect l="l" t="t" r="r" b="b"/>
              <a:pathLst>
                <a:path w="5372" h="5368" extrusionOk="0">
                  <a:moveTo>
                    <a:pt x="196" y="1"/>
                  </a:moveTo>
                  <a:cubicBezTo>
                    <a:pt x="87" y="1"/>
                    <a:pt x="0" y="90"/>
                    <a:pt x="0" y="200"/>
                  </a:cubicBezTo>
                  <a:lnTo>
                    <a:pt x="0" y="5169"/>
                  </a:lnTo>
                  <a:cubicBezTo>
                    <a:pt x="0" y="5281"/>
                    <a:pt x="91" y="5368"/>
                    <a:pt x="203" y="5368"/>
                  </a:cubicBezTo>
                  <a:lnTo>
                    <a:pt x="5172" y="5368"/>
                  </a:lnTo>
                  <a:cubicBezTo>
                    <a:pt x="5281" y="5368"/>
                    <a:pt x="5371" y="5281"/>
                    <a:pt x="5371" y="5169"/>
                  </a:cubicBezTo>
                  <a:cubicBezTo>
                    <a:pt x="5371" y="4220"/>
                    <a:pt x="5110" y="3289"/>
                    <a:pt x="4618" y="2478"/>
                  </a:cubicBezTo>
                  <a:cubicBezTo>
                    <a:pt x="4576" y="2408"/>
                    <a:pt x="4514" y="2379"/>
                    <a:pt x="4452" y="2379"/>
                  </a:cubicBezTo>
                  <a:cubicBezTo>
                    <a:pt x="4315" y="2379"/>
                    <a:pt x="4180" y="2526"/>
                    <a:pt x="4277" y="2684"/>
                  </a:cubicBezTo>
                  <a:cubicBezTo>
                    <a:pt x="4697" y="3376"/>
                    <a:pt x="4937" y="4162"/>
                    <a:pt x="4969" y="4970"/>
                  </a:cubicBezTo>
                  <a:lnTo>
                    <a:pt x="402" y="4970"/>
                  </a:lnTo>
                  <a:lnTo>
                    <a:pt x="402" y="403"/>
                  </a:lnTo>
                  <a:cubicBezTo>
                    <a:pt x="1724" y="461"/>
                    <a:pt x="2963" y="1062"/>
                    <a:pt x="3825" y="2065"/>
                  </a:cubicBezTo>
                  <a:cubicBezTo>
                    <a:pt x="3869" y="2117"/>
                    <a:pt x="3922" y="2138"/>
                    <a:pt x="3973" y="2138"/>
                  </a:cubicBezTo>
                  <a:cubicBezTo>
                    <a:pt x="4121" y="2138"/>
                    <a:pt x="4256" y="1955"/>
                    <a:pt x="4129" y="1804"/>
                  </a:cubicBezTo>
                  <a:cubicBezTo>
                    <a:pt x="3146" y="663"/>
                    <a:pt x="1717" y="1"/>
                    <a:pt x="215" y="1"/>
                  </a:cubicBezTo>
                  <a:cubicBezTo>
                    <a:pt x="211" y="1"/>
                    <a:pt x="207" y="1"/>
                    <a:pt x="203" y="1"/>
                  </a:cubicBezTo>
                  <a:cubicBezTo>
                    <a:pt x="201" y="1"/>
                    <a:pt x="19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84"/>
            <p:cNvSpPr/>
            <p:nvPr/>
          </p:nvSpPr>
          <p:spPr>
            <a:xfrm>
              <a:off x="1741498" y="2017172"/>
              <a:ext cx="341195" cy="299587"/>
            </a:xfrm>
            <a:custGeom>
              <a:avLst/>
              <a:gdLst/>
              <a:ahLst/>
              <a:cxnLst/>
              <a:rect l="l" t="t" r="r" b="b"/>
              <a:pathLst>
                <a:path w="13014" h="11427" extrusionOk="0">
                  <a:moveTo>
                    <a:pt x="12612" y="6459"/>
                  </a:moveTo>
                  <a:cubicBezTo>
                    <a:pt x="12525" y="8632"/>
                    <a:pt x="10978" y="10469"/>
                    <a:pt x="8856" y="10921"/>
                  </a:cubicBezTo>
                  <a:lnTo>
                    <a:pt x="8085" y="6459"/>
                  </a:lnTo>
                  <a:close/>
                  <a:moveTo>
                    <a:pt x="7722" y="6713"/>
                  </a:moveTo>
                  <a:lnTo>
                    <a:pt x="8461" y="10990"/>
                  </a:lnTo>
                  <a:cubicBezTo>
                    <a:pt x="8259" y="11015"/>
                    <a:pt x="8052" y="11030"/>
                    <a:pt x="7849" y="11030"/>
                  </a:cubicBezTo>
                  <a:cubicBezTo>
                    <a:pt x="6774" y="11030"/>
                    <a:pt x="5731" y="10668"/>
                    <a:pt x="4887" y="10001"/>
                  </a:cubicBezTo>
                  <a:lnTo>
                    <a:pt x="5386" y="9425"/>
                  </a:lnTo>
                  <a:lnTo>
                    <a:pt x="7722" y="6713"/>
                  </a:lnTo>
                  <a:close/>
                  <a:moveTo>
                    <a:pt x="2877" y="1"/>
                  </a:moveTo>
                  <a:cubicBezTo>
                    <a:pt x="2558" y="1"/>
                    <a:pt x="2236" y="56"/>
                    <a:pt x="1924" y="172"/>
                  </a:cubicBezTo>
                  <a:cubicBezTo>
                    <a:pt x="736" y="610"/>
                    <a:pt x="1" y="1805"/>
                    <a:pt x="146" y="3066"/>
                  </a:cubicBezTo>
                  <a:cubicBezTo>
                    <a:pt x="161" y="3187"/>
                    <a:pt x="253" y="3244"/>
                    <a:pt x="345" y="3244"/>
                  </a:cubicBezTo>
                  <a:cubicBezTo>
                    <a:pt x="453" y="3244"/>
                    <a:pt x="562" y="3165"/>
                    <a:pt x="544" y="3022"/>
                  </a:cubicBezTo>
                  <a:cubicBezTo>
                    <a:pt x="407" y="1820"/>
                    <a:pt x="1200" y="712"/>
                    <a:pt x="2384" y="458"/>
                  </a:cubicBezTo>
                  <a:cubicBezTo>
                    <a:pt x="2551" y="422"/>
                    <a:pt x="2718" y="404"/>
                    <a:pt x="2883" y="404"/>
                  </a:cubicBezTo>
                  <a:cubicBezTo>
                    <a:pt x="3883" y="404"/>
                    <a:pt x="4797" y="1049"/>
                    <a:pt x="5111" y="2037"/>
                  </a:cubicBezTo>
                  <a:cubicBezTo>
                    <a:pt x="5111" y="2044"/>
                    <a:pt x="5115" y="2048"/>
                    <a:pt x="5118" y="2055"/>
                  </a:cubicBezTo>
                  <a:cubicBezTo>
                    <a:pt x="5347" y="2794"/>
                    <a:pt x="5195" y="3598"/>
                    <a:pt x="4713" y="4207"/>
                  </a:cubicBezTo>
                  <a:cubicBezTo>
                    <a:pt x="4684" y="4243"/>
                    <a:pt x="4666" y="4290"/>
                    <a:pt x="4669" y="4341"/>
                  </a:cubicBezTo>
                  <a:lnTo>
                    <a:pt x="4724" y="5514"/>
                  </a:lnTo>
                  <a:lnTo>
                    <a:pt x="3659" y="5014"/>
                  </a:lnTo>
                  <a:cubicBezTo>
                    <a:pt x="3633" y="5001"/>
                    <a:pt x="3604" y="4995"/>
                    <a:pt x="3575" y="4995"/>
                  </a:cubicBezTo>
                  <a:cubicBezTo>
                    <a:pt x="3556" y="4995"/>
                    <a:pt x="3537" y="4998"/>
                    <a:pt x="3518" y="5003"/>
                  </a:cubicBezTo>
                  <a:cubicBezTo>
                    <a:pt x="3344" y="5054"/>
                    <a:pt x="3163" y="5083"/>
                    <a:pt x="2978" y="5094"/>
                  </a:cubicBezTo>
                  <a:lnTo>
                    <a:pt x="2942" y="5094"/>
                  </a:lnTo>
                  <a:cubicBezTo>
                    <a:pt x="2917" y="5095"/>
                    <a:pt x="2893" y="5095"/>
                    <a:pt x="2868" y="5095"/>
                  </a:cubicBezTo>
                  <a:cubicBezTo>
                    <a:pt x="2088" y="5095"/>
                    <a:pt x="1356" y="4704"/>
                    <a:pt x="925" y="4051"/>
                  </a:cubicBezTo>
                  <a:cubicBezTo>
                    <a:pt x="859" y="3957"/>
                    <a:pt x="801" y="3852"/>
                    <a:pt x="751" y="3747"/>
                  </a:cubicBezTo>
                  <a:cubicBezTo>
                    <a:pt x="713" y="3666"/>
                    <a:pt x="646" y="3632"/>
                    <a:pt x="578" y="3632"/>
                  </a:cubicBezTo>
                  <a:cubicBezTo>
                    <a:pt x="447" y="3632"/>
                    <a:pt x="314" y="3760"/>
                    <a:pt x="389" y="3920"/>
                  </a:cubicBezTo>
                  <a:cubicBezTo>
                    <a:pt x="446" y="4044"/>
                    <a:pt x="515" y="4160"/>
                    <a:pt x="591" y="4275"/>
                  </a:cubicBezTo>
                  <a:cubicBezTo>
                    <a:pt x="1069" y="4996"/>
                    <a:pt x="1866" y="5449"/>
                    <a:pt x="2732" y="5492"/>
                  </a:cubicBezTo>
                  <a:cubicBezTo>
                    <a:pt x="2692" y="5746"/>
                    <a:pt x="2674" y="6003"/>
                    <a:pt x="2674" y="6260"/>
                  </a:cubicBezTo>
                  <a:cubicBezTo>
                    <a:pt x="2670" y="6966"/>
                    <a:pt x="2815" y="7662"/>
                    <a:pt x="3094" y="8306"/>
                  </a:cubicBezTo>
                  <a:cubicBezTo>
                    <a:pt x="3131" y="8393"/>
                    <a:pt x="3201" y="8430"/>
                    <a:pt x="3272" y="8430"/>
                  </a:cubicBezTo>
                  <a:cubicBezTo>
                    <a:pt x="3401" y="8430"/>
                    <a:pt x="3531" y="8308"/>
                    <a:pt x="3463" y="8151"/>
                  </a:cubicBezTo>
                  <a:cubicBezTo>
                    <a:pt x="3203" y="7553"/>
                    <a:pt x="3072" y="6912"/>
                    <a:pt x="3072" y="6260"/>
                  </a:cubicBezTo>
                  <a:cubicBezTo>
                    <a:pt x="3072" y="5999"/>
                    <a:pt x="3094" y="5742"/>
                    <a:pt x="3137" y="5481"/>
                  </a:cubicBezTo>
                  <a:cubicBezTo>
                    <a:pt x="3279" y="5471"/>
                    <a:pt x="3416" y="5445"/>
                    <a:pt x="3554" y="5409"/>
                  </a:cubicBezTo>
                  <a:lnTo>
                    <a:pt x="4854" y="6014"/>
                  </a:lnTo>
                  <a:cubicBezTo>
                    <a:pt x="4882" y="6027"/>
                    <a:pt x="4911" y="6034"/>
                    <a:pt x="4939" y="6034"/>
                  </a:cubicBezTo>
                  <a:cubicBezTo>
                    <a:pt x="5046" y="6034"/>
                    <a:pt x="5142" y="5943"/>
                    <a:pt x="5137" y="5826"/>
                  </a:cubicBezTo>
                  <a:lnTo>
                    <a:pt x="5075" y="4391"/>
                  </a:lnTo>
                  <a:cubicBezTo>
                    <a:pt x="5571" y="3732"/>
                    <a:pt x="5741" y="2885"/>
                    <a:pt x="5542" y="2084"/>
                  </a:cubicBezTo>
                  <a:cubicBezTo>
                    <a:pt x="6187" y="1726"/>
                    <a:pt x="6908" y="1527"/>
                    <a:pt x="7646" y="1494"/>
                  </a:cubicBezTo>
                  <a:lnTo>
                    <a:pt x="7646" y="6184"/>
                  </a:lnTo>
                  <a:lnTo>
                    <a:pt x="5651" y="8502"/>
                  </a:lnTo>
                  <a:lnTo>
                    <a:pt x="4586" y="9741"/>
                  </a:lnTo>
                  <a:cubicBezTo>
                    <a:pt x="4300" y="9473"/>
                    <a:pt x="4050" y="9172"/>
                    <a:pt x="3836" y="8842"/>
                  </a:cubicBezTo>
                  <a:cubicBezTo>
                    <a:pt x="3794" y="8777"/>
                    <a:pt x="3734" y="8750"/>
                    <a:pt x="3675" y="8750"/>
                  </a:cubicBezTo>
                  <a:cubicBezTo>
                    <a:pt x="3535" y="8750"/>
                    <a:pt x="3397" y="8904"/>
                    <a:pt x="3500" y="9060"/>
                  </a:cubicBezTo>
                  <a:cubicBezTo>
                    <a:pt x="3768" y="9476"/>
                    <a:pt x="4097" y="9853"/>
                    <a:pt x="4470" y="10175"/>
                  </a:cubicBezTo>
                  <a:cubicBezTo>
                    <a:pt x="5416" y="10989"/>
                    <a:pt x="6617" y="11427"/>
                    <a:pt x="7847" y="11427"/>
                  </a:cubicBezTo>
                  <a:cubicBezTo>
                    <a:pt x="8138" y="11427"/>
                    <a:pt x="8431" y="11402"/>
                    <a:pt x="8722" y="11352"/>
                  </a:cubicBezTo>
                  <a:lnTo>
                    <a:pt x="8726" y="11352"/>
                  </a:lnTo>
                  <a:cubicBezTo>
                    <a:pt x="11203" y="10921"/>
                    <a:pt x="13014" y="8774"/>
                    <a:pt x="13014" y="6257"/>
                  </a:cubicBezTo>
                  <a:cubicBezTo>
                    <a:pt x="13010" y="6148"/>
                    <a:pt x="12923" y="6061"/>
                    <a:pt x="12818" y="6061"/>
                  </a:cubicBezTo>
                  <a:lnTo>
                    <a:pt x="8045" y="6061"/>
                  </a:lnTo>
                  <a:lnTo>
                    <a:pt x="8045" y="1291"/>
                  </a:lnTo>
                  <a:cubicBezTo>
                    <a:pt x="8045" y="1179"/>
                    <a:pt x="7954" y="1088"/>
                    <a:pt x="7846" y="1088"/>
                  </a:cubicBezTo>
                  <a:cubicBezTo>
                    <a:pt x="6998" y="1088"/>
                    <a:pt x="6162" y="1298"/>
                    <a:pt x="5412" y="1697"/>
                  </a:cubicBezTo>
                  <a:cubicBezTo>
                    <a:pt x="5343" y="1530"/>
                    <a:pt x="5260" y="1371"/>
                    <a:pt x="5158" y="1222"/>
                  </a:cubicBezTo>
                  <a:cubicBezTo>
                    <a:pt x="4637" y="442"/>
                    <a:pt x="3773" y="1"/>
                    <a:pt x="28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84"/>
            <p:cNvSpPr/>
            <p:nvPr/>
          </p:nvSpPr>
          <p:spPr>
            <a:xfrm>
              <a:off x="1800566" y="2068873"/>
              <a:ext cx="31356" cy="53274"/>
            </a:xfrm>
            <a:custGeom>
              <a:avLst/>
              <a:gdLst/>
              <a:ahLst/>
              <a:cxnLst/>
              <a:rect l="l" t="t" r="r" b="b"/>
              <a:pathLst>
                <a:path w="1196" h="2032" extrusionOk="0">
                  <a:moveTo>
                    <a:pt x="287" y="0"/>
                  </a:moveTo>
                  <a:cubicBezTo>
                    <a:pt x="19" y="0"/>
                    <a:pt x="19" y="402"/>
                    <a:pt x="287" y="402"/>
                  </a:cubicBezTo>
                  <a:lnTo>
                    <a:pt x="395" y="402"/>
                  </a:lnTo>
                  <a:lnTo>
                    <a:pt x="395" y="1630"/>
                  </a:lnTo>
                  <a:lnTo>
                    <a:pt x="269" y="1630"/>
                  </a:lnTo>
                  <a:cubicBezTo>
                    <a:pt x="1" y="1630"/>
                    <a:pt x="1" y="2032"/>
                    <a:pt x="269" y="2032"/>
                  </a:cubicBezTo>
                  <a:lnTo>
                    <a:pt x="928" y="2032"/>
                  </a:lnTo>
                  <a:cubicBezTo>
                    <a:pt x="1196" y="2032"/>
                    <a:pt x="1196" y="1630"/>
                    <a:pt x="928" y="1630"/>
                  </a:cubicBezTo>
                  <a:lnTo>
                    <a:pt x="794" y="1630"/>
                  </a:lnTo>
                  <a:lnTo>
                    <a:pt x="794" y="199"/>
                  </a:lnTo>
                  <a:cubicBezTo>
                    <a:pt x="794" y="87"/>
                    <a:pt x="703"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0" name="Google Shape;17230;p84"/>
            <p:cNvSpPr/>
            <p:nvPr/>
          </p:nvSpPr>
          <p:spPr>
            <a:xfrm>
              <a:off x="1806071" y="2052644"/>
              <a:ext cx="17985" cy="15390"/>
            </a:xfrm>
            <a:custGeom>
              <a:avLst/>
              <a:gdLst/>
              <a:ahLst/>
              <a:cxnLst/>
              <a:rect l="l" t="t" r="r" b="b"/>
              <a:pathLst>
                <a:path w="686" h="587" extrusionOk="0">
                  <a:moveTo>
                    <a:pt x="296" y="0"/>
                  </a:moveTo>
                  <a:cubicBezTo>
                    <a:pt x="145" y="0"/>
                    <a:pt x="1" y="118"/>
                    <a:pt x="1" y="297"/>
                  </a:cubicBezTo>
                  <a:cubicBezTo>
                    <a:pt x="1" y="456"/>
                    <a:pt x="131" y="586"/>
                    <a:pt x="294" y="586"/>
                  </a:cubicBezTo>
                  <a:cubicBezTo>
                    <a:pt x="555" y="586"/>
                    <a:pt x="685" y="271"/>
                    <a:pt x="501" y="87"/>
                  </a:cubicBezTo>
                  <a:cubicBezTo>
                    <a:pt x="441" y="27"/>
                    <a:pt x="368"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1" name="Google Shape;17231;p84"/>
          <p:cNvGrpSpPr/>
          <p:nvPr/>
        </p:nvGrpSpPr>
        <p:grpSpPr>
          <a:xfrm>
            <a:off x="1767715" y="3613820"/>
            <a:ext cx="366258" cy="357371"/>
            <a:chOff x="1767715" y="3813070"/>
            <a:chExt cx="366258" cy="357371"/>
          </a:xfrm>
        </p:grpSpPr>
        <p:sp>
          <p:nvSpPr>
            <p:cNvPr id="17232" name="Google Shape;17232;p84"/>
            <p:cNvSpPr/>
            <p:nvPr/>
          </p:nvSpPr>
          <p:spPr>
            <a:xfrm>
              <a:off x="1918125" y="3818366"/>
              <a:ext cx="210159" cy="210055"/>
            </a:xfrm>
            <a:custGeom>
              <a:avLst/>
              <a:gdLst/>
              <a:ahLst/>
              <a:cxnLst/>
              <a:rect l="l" t="t" r="r" b="b"/>
              <a:pathLst>
                <a:path w="8016" h="8012" extrusionOk="0">
                  <a:moveTo>
                    <a:pt x="5140" y="0"/>
                  </a:moveTo>
                  <a:lnTo>
                    <a:pt x="0" y="5139"/>
                  </a:lnTo>
                  <a:lnTo>
                    <a:pt x="2876" y="8011"/>
                  </a:lnTo>
                  <a:lnTo>
                    <a:pt x="8015" y="2872"/>
                  </a:lnTo>
                  <a:lnTo>
                    <a:pt x="5140"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84"/>
            <p:cNvSpPr/>
            <p:nvPr/>
          </p:nvSpPr>
          <p:spPr>
            <a:xfrm>
              <a:off x="1918125" y="3861180"/>
              <a:ext cx="167241" cy="167241"/>
            </a:xfrm>
            <a:custGeom>
              <a:avLst/>
              <a:gdLst/>
              <a:ahLst/>
              <a:cxnLst/>
              <a:rect l="l" t="t" r="r" b="b"/>
              <a:pathLst>
                <a:path w="6379" h="6379" extrusionOk="0">
                  <a:moveTo>
                    <a:pt x="3506" y="0"/>
                  </a:moveTo>
                  <a:lnTo>
                    <a:pt x="0" y="3503"/>
                  </a:lnTo>
                  <a:lnTo>
                    <a:pt x="2876" y="6378"/>
                  </a:lnTo>
                  <a:lnTo>
                    <a:pt x="6378" y="2872"/>
                  </a:lnTo>
                  <a:lnTo>
                    <a:pt x="350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84"/>
            <p:cNvSpPr/>
            <p:nvPr/>
          </p:nvSpPr>
          <p:spPr>
            <a:xfrm>
              <a:off x="2039853" y="3857011"/>
              <a:ext cx="19873" cy="19873"/>
            </a:xfrm>
            <a:custGeom>
              <a:avLst/>
              <a:gdLst/>
              <a:ahLst/>
              <a:cxnLst/>
              <a:rect l="l" t="t" r="r" b="b"/>
              <a:pathLst>
                <a:path w="758" h="758" extrusionOk="0">
                  <a:moveTo>
                    <a:pt x="381" y="0"/>
                  </a:moveTo>
                  <a:lnTo>
                    <a:pt x="0" y="380"/>
                  </a:lnTo>
                  <a:lnTo>
                    <a:pt x="381" y="757"/>
                  </a:lnTo>
                  <a:lnTo>
                    <a:pt x="757" y="380"/>
                  </a:lnTo>
                  <a:lnTo>
                    <a:pt x="38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84"/>
            <p:cNvSpPr/>
            <p:nvPr/>
          </p:nvSpPr>
          <p:spPr>
            <a:xfrm>
              <a:off x="2069662" y="3886820"/>
              <a:ext cx="19873" cy="19873"/>
            </a:xfrm>
            <a:custGeom>
              <a:avLst/>
              <a:gdLst/>
              <a:ahLst/>
              <a:cxnLst/>
              <a:rect l="l" t="t" r="r" b="b"/>
              <a:pathLst>
                <a:path w="758" h="758" extrusionOk="0">
                  <a:moveTo>
                    <a:pt x="377" y="0"/>
                  </a:moveTo>
                  <a:lnTo>
                    <a:pt x="1" y="377"/>
                  </a:lnTo>
                  <a:lnTo>
                    <a:pt x="377" y="757"/>
                  </a:lnTo>
                  <a:lnTo>
                    <a:pt x="758" y="377"/>
                  </a:lnTo>
                  <a:lnTo>
                    <a:pt x="37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84"/>
            <p:cNvSpPr/>
            <p:nvPr/>
          </p:nvSpPr>
          <p:spPr>
            <a:xfrm>
              <a:off x="1772565" y="3859947"/>
              <a:ext cx="314033" cy="306194"/>
            </a:xfrm>
            <a:custGeom>
              <a:avLst/>
              <a:gdLst/>
              <a:ahLst/>
              <a:cxnLst/>
              <a:rect l="l" t="t" r="r" b="b"/>
              <a:pathLst>
                <a:path w="11978" h="11679" extrusionOk="0">
                  <a:moveTo>
                    <a:pt x="7653" y="0"/>
                  </a:moveTo>
                  <a:lnTo>
                    <a:pt x="1195" y="6458"/>
                  </a:lnTo>
                  <a:cubicBezTo>
                    <a:pt x="0" y="7653"/>
                    <a:pt x="0" y="9587"/>
                    <a:pt x="1195" y="10782"/>
                  </a:cubicBezTo>
                  <a:cubicBezTo>
                    <a:pt x="1793" y="11380"/>
                    <a:pt x="2575" y="11679"/>
                    <a:pt x="3358" y="11679"/>
                  </a:cubicBezTo>
                  <a:cubicBezTo>
                    <a:pt x="4140" y="11679"/>
                    <a:pt x="4922" y="11380"/>
                    <a:pt x="5520" y="10782"/>
                  </a:cubicBezTo>
                  <a:lnTo>
                    <a:pt x="11977" y="4325"/>
                  </a:lnTo>
                  <a:lnTo>
                    <a:pt x="7653"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84"/>
            <p:cNvSpPr/>
            <p:nvPr/>
          </p:nvSpPr>
          <p:spPr>
            <a:xfrm>
              <a:off x="1777888" y="3958499"/>
              <a:ext cx="308790" cy="207643"/>
            </a:xfrm>
            <a:custGeom>
              <a:avLst/>
              <a:gdLst/>
              <a:ahLst/>
              <a:cxnLst/>
              <a:rect l="l" t="t" r="r" b="b"/>
              <a:pathLst>
                <a:path w="11778" h="7920" extrusionOk="0">
                  <a:moveTo>
                    <a:pt x="11206" y="1"/>
                  </a:moveTo>
                  <a:lnTo>
                    <a:pt x="5262" y="5944"/>
                  </a:lnTo>
                  <a:cubicBezTo>
                    <a:pt x="4665" y="6542"/>
                    <a:pt x="3883" y="6840"/>
                    <a:pt x="3100" y="6840"/>
                  </a:cubicBezTo>
                  <a:cubicBezTo>
                    <a:pt x="2318" y="6840"/>
                    <a:pt x="1536" y="6542"/>
                    <a:pt x="938" y="5944"/>
                  </a:cubicBezTo>
                  <a:cubicBezTo>
                    <a:pt x="533" y="5538"/>
                    <a:pt x="250" y="5031"/>
                    <a:pt x="123" y="4474"/>
                  </a:cubicBezTo>
                  <a:lnTo>
                    <a:pt x="123" y="4474"/>
                  </a:lnTo>
                  <a:cubicBezTo>
                    <a:pt x="0" y="5412"/>
                    <a:pt x="322" y="6353"/>
                    <a:pt x="992" y="7023"/>
                  </a:cubicBezTo>
                  <a:cubicBezTo>
                    <a:pt x="1590" y="7621"/>
                    <a:pt x="2373" y="7920"/>
                    <a:pt x="3156" y="7920"/>
                  </a:cubicBezTo>
                  <a:cubicBezTo>
                    <a:pt x="3940" y="7920"/>
                    <a:pt x="4723" y="7621"/>
                    <a:pt x="5320" y="7023"/>
                  </a:cubicBezTo>
                  <a:lnTo>
                    <a:pt x="11778" y="566"/>
                  </a:lnTo>
                  <a:lnTo>
                    <a:pt x="1120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84"/>
            <p:cNvSpPr/>
            <p:nvPr/>
          </p:nvSpPr>
          <p:spPr>
            <a:xfrm>
              <a:off x="1858769" y="4056028"/>
              <a:ext cx="27292" cy="27266"/>
            </a:xfrm>
            <a:custGeom>
              <a:avLst/>
              <a:gdLst/>
              <a:ahLst/>
              <a:cxnLst/>
              <a:rect l="l" t="t" r="r" b="b"/>
              <a:pathLst>
                <a:path w="1041" h="1040" extrusionOk="0">
                  <a:moveTo>
                    <a:pt x="522" y="0"/>
                  </a:moveTo>
                  <a:cubicBezTo>
                    <a:pt x="233" y="0"/>
                    <a:pt x="1" y="232"/>
                    <a:pt x="1" y="518"/>
                  </a:cubicBezTo>
                  <a:cubicBezTo>
                    <a:pt x="1" y="808"/>
                    <a:pt x="233" y="1040"/>
                    <a:pt x="522" y="1040"/>
                  </a:cubicBezTo>
                  <a:cubicBezTo>
                    <a:pt x="808" y="1040"/>
                    <a:pt x="1040" y="808"/>
                    <a:pt x="1040" y="518"/>
                  </a:cubicBezTo>
                  <a:cubicBezTo>
                    <a:pt x="1040" y="232"/>
                    <a:pt x="808" y="0"/>
                    <a:pt x="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84"/>
            <p:cNvSpPr/>
            <p:nvPr/>
          </p:nvSpPr>
          <p:spPr>
            <a:xfrm>
              <a:off x="1950399" y="3969982"/>
              <a:ext cx="21682" cy="21682"/>
            </a:xfrm>
            <a:custGeom>
              <a:avLst/>
              <a:gdLst/>
              <a:ahLst/>
              <a:cxnLst/>
              <a:rect l="l" t="t" r="r" b="b"/>
              <a:pathLst>
                <a:path w="827" h="827" extrusionOk="0">
                  <a:moveTo>
                    <a:pt x="414" y="1"/>
                  </a:moveTo>
                  <a:cubicBezTo>
                    <a:pt x="185" y="1"/>
                    <a:pt x="1" y="186"/>
                    <a:pt x="1" y="414"/>
                  </a:cubicBezTo>
                  <a:cubicBezTo>
                    <a:pt x="1" y="642"/>
                    <a:pt x="185" y="827"/>
                    <a:pt x="414" y="827"/>
                  </a:cubicBezTo>
                  <a:cubicBezTo>
                    <a:pt x="642" y="827"/>
                    <a:pt x="827" y="642"/>
                    <a:pt x="827" y="414"/>
                  </a:cubicBezTo>
                  <a:cubicBezTo>
                    <a:pt x="827" y="186"/>
                    <a:pt x="642" y="1"/>
                    <a:pt x="4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84"/>
            <p:cNvSpPr/>
            <p:nvPr/>
          </p:nvSpPr>
          <p:spPr>
            <a:xfrm>
              <a:off x="1963403" y="4011117"/>
              <a:ext cx="21787" cy="21761"/>
            </a:xfrm>
            <a:custGeom>
              <a:avLst/>
              <a:gdLst/>
              <a:ahLst/>
              <a:cxnLst/>
              <a:rect l="l" t="t" r="r" b="b"/>
              <a:pathLst>
                <a:path w="831" h="830" extrusionOk="0">
                  <a:moveTo>
                    <a:pt x="414" y="0"/>
                  </a:moveTo>
                  <a:cubicBezTo>
                    <a:pt x="186" y="0"/>
                    <a:pt x="1" y="188"/>
                    <a:pt x="1" y="417"/>
                  </a:cubicBezTo>
                  <a:cubicBezTo>
                    <a:pt x="1" y="645"/>
                    <a:pt x="186" y="830"/>
                    <a:pt x="414" y="830"/>
                  </a:cubicBezTo>
                  <a:cubicBezTo>
                    <a:pt x="642" y="830"/>
                    <a:pt x="830" y="645"/>
                    <a:pt x="830" y="417"/>
                  </a:cubicBezTo>
                  <a:cubicBezTo>
                    <a:pt x="830" y="188"/>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84"/>
            <p:cNvSpPr/>
            <p:nvPr/>
          </p:nvSpPr>
          <p:spPr>
            <a:xfrm>
              <a:off x="1903679" y="3974177"/>
              <a:ext cx="21682" cy="21682"/>
            </a:xfrm>
            <a:custGeom>
              <a:avLst/>
              <a:gdLst/>
              <a:ahLst/>
              <a:cxnLst/>
              <a:rect l="l" t="t" r="r" b="b"/>
              <a:pathLst>
                <a:path w="827" h="827" extrusionOk="0">
                  <a:moveTo>
                    <a:pt x="414" y="0"/>
                  </a:moveTo>
                  <a:cubicBezTo>
                    <a:pt x="186" y="0"/>
                    <a:pt x="1" y="185"/>
                    <a:pt x="1" y="413"/>
                  </a:cubicBezTo>
                  <a:cubicBezTo>
                    <a:pt x="1" y="641"/>
                    <a:pt x="186" y="826"/>
                    <a:pt x="414" y="826"/>
                  </a:cubicBezTo>
                  <a:cubicBezTo>
                    <a:pt x="642" y="826"/>
                    <a:pt x="827" y="641"/>
                    <a:pt x="827" y="413"/>
                  </a:cubicBezTo>
                  <a:cubicBezTo>
                    <a:pt x="827" y="185"/>
                    <a:pt x="642" y="0"/>
                    <a:pt x="4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84"/>
            <p:cNvSpPr/>
            <p:nvPr/>
          </p:nvSpPr>
          <p:spPr>
            <a:xfrm>
              <a:off x="1885982" y="3813070"/>
              <a:ext cx="247991" cy="193564"/>
            </a:xfrm>
            <a:custGeom>
              <a:avLst/>
              <a:gdLst/>
              <a:ahLst/>
              <a:cxnLst/>
              <a:rect l="l" t="t" r="r" b="b"/>
              <a:pathLst>
                <a:path w="9459" h="7383" extrusionOk="0">
                  <a:moveTo>
                    <a:pt x="6364" y="0"/>
                  </a:moveTo>
                  <a:cubicBezTo>
                    <a:pt x="6313" y="0"/>
                    <a:pt x="6262" y="19"/>
                    <a:pt x="6224" y="57"/>
                  </a:cubicBezTo>
                  <a:lnTo>
                    <a:pt x="4051" y="2230"/>
                  </a:lnTo>
                  <a:lnTo>
                    <a:pt x="3468" y="1647"/>
                  </a:lnTo>
                  <a:cubicBezTo>
                    <a:pt x="3428" y="1607"/>
                    <a:pt x="3377" y="1587"/>
                    <a:pt x="3326" y="1587"/>
                  </a:cubicBezTo>
                  <a:cubicBezTo>
                    <a:pt x="3274" y="1587"/>
                    <a:pt x="3224" y="1607"/>
                    <a:pt x="3186" y="1647"/>
                  </a:cubicBezTo>
                  <a:lnTo>
                    <a:pt x="140" y="4689"/>
                  </a:lnTo>
                  <a:cubicBezTo>
                    <a:pt x="0" y="4835"/>
                    <a:pt x="132" y="5034"/>
                    <a:pt x="286" y="5034"/>
                  </a:cubicBezTo>
                  <a:cubicBezTo>
                    <a:pt x="332" y="5034"/>
                    <a:pt x="379" y="5017"/>
                    <a:pt x="422" y="4975"/>
                  </a:cubicBezTo>
                  <a:lnTo>
                    <a:pt x="3327" y="2071"/>
                  </a:lnTo>
                  <a:lnTo>
                    <a:pt x="7369" y="6113"/>
                  </a:lnTo>
                  <a:lnTo>
                    <a:pt x="6442" y="7040"/>
                  </a:lnTo>
                  <a:cubicBezTo>
                    <a:pt x="6302" y="7185"/>
                    <a:pt x="6433" y="7383"/>
                    <a:pt x="6586" y="7383"/>
                  </a:cubicBezTo>
                  <a:cubicBezTo>
                    <a:pt x="6632" y="7383"/>
                    <a:pt x="6681" y="7365"/>
                    <a:pt x="6724" y="7322"/>
                  </a:cubicBezTo>
                  <a:lnTo>
                    <a:pt x="7793" y="6254"/>
                  </a:lnTo>
                  <a:cubicBezTo>
                    <a:pt x="7872" y="6178"/>
                    <a:pt x="7872" y="6051"/>
                    <a:pt x="7793" y="5971"/>
                  </a:cubicBezTo>
                  <a:lnTo>
                    <a:pt x="7209" y="5388"/>
                  </a:lnTo>
                  <a:lnTo>
                    <a:pt x="9383" y="3215"/>
                  </a:lnTo>
                  <a:cubicBezTo>
                    <a:pt x="9459" y="3136"/>
                    <a:pt x="9459" y="3013"/>
                    <a:pt x="9383" y="2933"/>
                  </a:cubicBezTo>
                  <a:lnTo>
                    <a:pt x="8166" y="1716"/>
                  </a:lnTo>
                  <a:cubicBezTo>
                    <a:pt x="8121" y="1670"/>
                    <a:pt x="8072" y="1651"/>
                    <a:pt x="8024" y="1651"/>
                  </a:cubicBezTo>
                  <a:cubicBezTo>
                    <a:pt x="7868" y="1651"/>
                    <a:pt x="7733" y="1854"/>
                    <a:pt x="7883" y="1998"/>
                  </a:cubicBezTo>
                  <a:lnTo>
                    <a:pt x="8959" y="3074"/>
                  </a:lnTo>
                  <a:lnTo>
                    <a:pt x="6927" y="5106"/>
                  </a:lnTo>
                  <a:lnTo>
                    <a:pt x="4334" y="2513"/>
                  </a:lnTo>
                  <a:lnTo>
                    <a:pt x="6366" y="485"/>
                  </a:lnTo>
                  <a:lnTo>
                    <a:pt x="7325" y="1441"/>
                  </a:lnTo>
                  <a:cubicBezTo>
                    <a:pt x="7370" y="1487"/>
                    <a:pt x="7419" y="1506"/>
                    <a:pt x="7467" y="1506"/>
                  </a:cubicBezTo>
                  <a:cubicBezTo>
                    <a:pt x="7623" y="1506"/>
                    <a:pt x="7758" y="1302"/>
                    <a:pt x="7608" y="1158"/>
                  </a:cubicBezTo>
                  <a:lnTo>
                    <a:pt x="6507" y="57"/>
                  </a:lnTo>
                  <a:cubicBezTo>
                    <a:pt x="6467" y="19"/>
                    <a:pt x="6415" y="0"/>
                    <a:pt x="6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84"/>
            <p:cNvSpPr/>
            <p:nvPr/>
          </p:nvSpPr>
          <p:spPr>
            <a:xfrm>
              <a:off x="2034164" y="3851741"/>
              <a:ext cx="31356" cy="30412"/>
            </a:xfrm>
            <a:custGeom>
              <a:avLst/>
              <a:gdLst/>
              <a:ahLst/>
              <a:cxnLst/>
              <a:rect l="l" t="t" r="r" b="b"/>
              <a:pathLst>
                <a:path w="1196" h="1160" extrusionOk="0">
                  <a:moveTo>
                    <a:pt x="598" y="484"/>
                  </a:moveTo>
                  <a:lnTo>
                    <a:pt x="692" y="581"/>
                  </a:lnTo>
                  <a:lnTo>
                    <a:pt x="598" y="676"/>
                  </a:lnTo>
                  <a:lnTo>
                    <a:pt x="500" y="581"/>
                  </a:lnTo>
                  <a:lnTo>
                    <a:pt x="598" y="484"/>
                  </a:lnTo>
                  <a:close/>
                  <a:moveTo>
                    <a:pt x="596" y="0"/>
                  </a:moveTo>
                  <a:cubicBezTo>
                    <a:pt x="545" y="0"/>
                    <a:pt x="494" y="20"/>
                    <a:pt x="456" y="60"/>
                  </a:cubicBezTo>
                  <a:lnTo>
                    <a:pt x="76" y="440"/>
                  </a:lnTo>
                  <a:cubicBezTo>
                    <a:pt x="0" y="516"/>
                    <a:pt x="0" y="643"/>
                    <a:pt x="76" y="723"/>
                  </a:cubicBezTo>
                  <a:lnTo>
                    <a:pt x="456" y="1099"/>
                  </a:lnTo>
                  <a:cubicBezTo>
                    <a:pt x="494" y="1139"/>
                    <a:pt x="545" y="1159"/>
                    <a:pt x="596" y="1159"/>
                  </a:cubicBezTo>
                  <a:cubicBezTo>
                    <a:pt x="648" y="1159"/>
                    <a:pt x="699" y="1139"/>
                    <a:pt x="739" y="1099"/>
                  </a:cubicBezTo>
                  <a:lnTo>
                    <a:pt x="1119" y="723"/>
                  </a:lnTo>
                  <a:cubicBezTo>
                    <a:pt x="1195" y="643"/>
                    <a:pt x="1195" y="516"/>
                    <a:pt x="1119" y="440"/>
                  </a:cubicBezTo>
                  <a:lnTo>
                    <a:pt x="739" y="60"/>
                  </a:lnTo>
                  <a:cubicBezTo>
                    <a:pt x="699" y="20"/>
                    <a:pt x="648"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84"/>
            <p:cNvSpPr/>
            <p:nvPr/>
          </p:nvSpPr>
          <p:spPr>
            <a:xfrm>
              <a:off x="2063868" y="3881551"/>
              <a:ext cx="31461" cy="30412"/>
            </a:xfrm>
            <a:custGeom>
              <a:avLst/>
              <a:gdLst/>
              <a:ahLst/>
              <a:cxnLst/>
              <a:rect l="l" t="t" r="r" b="b"/>
              <a:pathLst>
                <a:path w="1200" h="1160" extrusionOk="0">
                  <a:moveTo>
                    <a:pt x="598" y="484"/>
                  </a:moveTo>
                  <a:lnTo>
                    <a:pt x="696" y="578"/>
                  </a:lnTo>
                  <a:lnTo>
                    <a:pt x="598" y="676"/>
                  </a:lnTo>
                  <a:lnTo>
                    <a:pt x="504" y="578"/>
                  </a:lnTo>
                  <a:lnTo>
                    <a:pt x="598" y="484"/>
                  </a:lnTo>
                  <a:close/>
                  <a:moveTo>
                    <a:pt x="600" y="0"/>
                  </a:moveTo>
                  <a:cubicBezTo>
                    <a:pt x="549" y="0"/>
                    <a:pt x="497" y="20"/>
                    <a:pt x="457" y="60"/>
                  </a:cubicBezTo>
                  <a:lnTo>
                    <a:pt x="80" y="437"/>
                  </a:lnTo>
                  <a:cubicBezTo>
                    <a:pt x="1" y="516"/>
                    <a:pt x="1" y="643"/>
                    <a:pt x="80" y="719"/>
                  </a:cubicBezTo>
                  <a:lnTo>
                    <a:pt x="457" y="1099"/>
                  </a:lnTo>
                  <a:cubicBezTo>
                    <a:pt x="497" y="1139"/>
                    <a:pt x="549" y="1159"/>
                    <a:pt x="600" y="1159"/>
                  </a:cubicBezTo>
                  <a:cubicBezTo>
                    <a:pt x="651" y="1159"/>
                    <a:pt x="702" y="1139"/>
                    <a:pt x="740" y="1099"/>
                  </a:cubicBezTo>
                  <a:lnTo>
                    <a:pt x="1120" y="719"/>
                  </a:lnTo>
                  <a:cubicBezTo>
                    <a:pt x="1200" y="643"/>
                    <a:pt x="1200" y="516"/>
                    <a:pt x="1120" y="437"/>
                  </a:cubicBezTo>
                  <a:lnTo>
                    <a:pt x="740" y="60"/>
                  </a:lnTo>
                  <a:cubicBezTo>
                    <a:pt x="702" y="20"/>
                    <a:pt x="651" y="0"/>
                    <a:pt x="6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84"/>
            <p:cNvSpPr/>
            <p:nvPr/>
          </p:nvSpPr>
          <p:spPr>
            <a:xfrm>
              <a:off x="1767715" y="3949061"/>
              <a:ext cx="283673" cy="221381"/>
            </a:xfrm>
            <a:custGeom>
              <a:avLst/>
              <a:gdLst/>
              <a:ahLst/>
              <a:cxnLst/>
              <a:rect l="l" t="t" r="r" b="b"/>
              <a:pathLst>
                <a:path w="10820" h="8444" extrusionOk="0">
                  <a:moveTo>
                    <a:pt x="4231" y="1"/>
                  </a:moveTo>
                  <a:cubicBezTo>
                    <a:pt x="4184" y="1"/>
                    <a:pt x="4136" y="18"/>
                    <a:pt x="4093" y="60"/>
                  </a:cubicBezTo>
                  <a:lnTo>
                    <a:pt x="1239" y="2918"/>
                  </a:lnTo>
                  <a:cubicBezTo>
                    <a:pt x="1" y="4196"/>
                    <a:pt x="19" y="6231"/>
                    <a:pt x="1275" y="7488"/>
                  </a:cubicBezTo>
                  <a:cubicBezTo>
                    <a:pt x="1910" y="8125"/>
                    <a:pt x="2744" y="8444"/>
                    <a:pt x="3578" y="8444"/>
                  </a:cubicBezTo>
                  <a:cubicBezTo>
                    <a:pt x="4395" y="8444"/>
                    <a:pt x="5213" y="8137"/>
                    <a:pt x="5846" y="7524"/>
                  </a:cubicBezTo>
                  <a:lnTo>
                    <a:pt x="10677" y="2697"/>
                  </a:lnTo>
                  <a:cubicBezTo>
                    <a:pt x="10820" y="2549"/>
                    <a:pt x="10687" y="2351"/>
                    <a:pt x="10532" y="2351"/>
                  </a:cubicBezTo>
                  <a:cubicBezTo>
                    <a:pt x="10486" y="2351"/>
                    <a:pt x="10438" y="2369"/>
                    <a:pt x="10395" y="2411"/>
                  </a:cubicBezTo>
                  <a:lnTo>
                    <a:pt x="5564" y="7242"/>
                  </a:lnTo>
                  <a:cubicBezTo>
                    <a:pt x="5006" y="7800"/>
                    <a:pt x="4274" y="8079"/>
                    <a:pt x="3543" y="8079"/>
                  </a:cubicBezTo>
                  <a:cubicBezTo>
                    <a:pt x="2811" y="8079"/>
                    <a:pt x="2079" y="7800"/>
                    <a:pt x="1522" y="7242"/>
                  </a:cubicBezTo>
                  <a:cubicBezTo>
                    <a:pt x="406" y="6126"/>
                    <a:pt x="406" y="4316"/>
                    <a:pt x="1522" y="3200"/>
                  </a:cubicBezTo>
                  <a:lnTo>
                    <a:pt x="4376" y="343"/>
                  </a:lnTo>
                  <a:cubicBezTo>
                    <a:pt x="4518" y="198"/>
                    <a:pt x="4385" y="1"/>
                    <a:pt x="42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84"/>
            <p:cNvSpPr/>
            <p:nvPr/>
          </p:nvSpPr>
          <p:spPr>
            <a:xfrm>
              <a:off x="1852031" y="3964712"/>
              <a:ext cx="140001" cy="123851"/>
            </a:xfrm>
            <a:custGeom>
              <a:avLst/>
              <a:gdLst/>
              <a:ahLst/>
              <a:cxnLst/>
              <a:rect l="l" t="t" r="r" b="b"/>
              <a:pathLst>
                <a:path w="5340" h="4724" extrusionOk="0">
                  <a:moveTo>
                    <a:pt x="4164" y="401"/>
                  </a:moveTo>
                  <a:cubicBezTo>
                    <a:pt x="4274" y="401"/>
                    <a:pt x="4379" y="487"/>
                    <a:pt x="4379" y="615"/>
                  </a:cubicBezTo>
                  <a:cubicBezTo>
                    <a:pt x="4379" y="745"/>
                    <a:pt x="4275" y="830"/>
                    <a:pt x="4166" y="830"/>
                  </a:cubicBezTo>
                  <a:cubicBezTo>
                    <a:pt x="4114" y="830"/>
                    <a:pt x="4061" y="810"/>
                    <a:pt x="4017" y="767"/>
                  </a:cubicBezTo>
                  <a:cubicBezTo>
                    <a:pt x="3934" y="684"/>
                    <a:pt x="3930" y="546"/>
                    <a:pt x="4017" y="463"/>
                  </a:cubicBezTo>
                  <a:cubicBezTo>
                    <a:pt x="4060" y="420"/>
                    <a:pt x="4113" y="401"/>
                    <a:pt x="4164" y="401"/>
                  </a:cubicBezTo>
                  <a:close/>
                  <a:moveTo>
                    <a:pt x="2383" y="563"/>
                  </a:moveTo>
                  <a:cubicBezTo>
                    <a:pt x="2493" y="563"/>
                    <a:pt x="2597" y="647"/>
                    <a:pt x="2597" y="774"/>
                  </a:cubicBezTo>
                  <a:cubicBezTo>
                    <a:pt x="2597" y="904"/>
                    <a:pt x="2493" y="989"/>
                    <a:pt x="2383" y="989"/>
                  </a:cubicBezTo>
                  <a:cubicBezTo>
                    <a:pt x="2330" y="989"/>
                    <a:pt x="2276" y="970"/>
                    <a:pt x="2232" y="926"/>
                  </a:cubicBezTo>
                  <a:cubicBezTo>
                    <a:pt x="2148" y="843"/>
                    <a:pt x="2148" y="709"/>
                    <a:pt x="2232" y="626"/>
                  </a:cubicBezTo>
                  <a:cubicBezTo>
                    <a:pt x="2276" y="582"/>
                    <a:pt x="2331" y="563"/>
                    <a:pt x="2383" y="563"/>
                  </a:cubicBezTo>
                  <a:close/>
                  <a:moveTo>
                    <a:pt x="4662" y="1972"/>
                  </a:moveTo>
                  <a:cubicBezTo>
                    <a:pt x="4771" y="1972"/>
                    <a:pt x="4876" y="2057"/>
                    <a:pt x="4876" y="2187"/>
                  </a:cubicBezTo>
                  <a:cubicBezTo>
                    <a:pt x="4876" y="2315"/>
                    <a:pt x="4770" y="2401"/>
                    <a:pt x="4661" y="2401"/>
                  </a:cubicBezTo>
                  <a:cubicBezTo>
                    <a:pt x="4609" y="2401"/>
                    <a:pt x="4556" y="2382"/>
                    <a:pt x="4513" y="2339"/>
                  </a:cubicBezTo>
                  <a:cubicBezTo>
                    <a:pt x="4430" y="2255"/>
                    <a:pt x="4426" y="2118"/>
                    <a:pt x="4513" y="2035"/>
                  </a:cubicBezTo>
                  <a:cubicBezTo>
                    <a:pt x="4557" y="1991"/>
                    <a:pt x="4610" y="1972"/>
                    <a:pt x="4662" y="1972"/>
                  </a:cubicBezTo>
                  <a:close/>
                  <a:moveTo>
                    <a:pt x="775" y="3684"/>
                  </a:moveTo>
                  <a:cubicBezTo>
                    <a:pt x="937" y="3684"/>
                    <a:pt x="1098" y="3800"/>
                    <a:pt x="1098" y="4001"/>
                  </a:cubicBezTo>
                  <a:cubicBezTo>
                    <a:pt x="1098" y="4088"/>
                    <a:pt x="1065" y="4168"/>
                    <a:pt x="1004" y="4229"/>
                  </a:cubicBezTo>
                  <a:cubicBezTo>
                    <a:pt x="937" y="4296"/>
                    <a:pt x="859" y="4325"/>
                    <a:pt x="782" y="4325"/>
                  </a:cubicBezTo>
                  <a:cubicBezTo>
                    <a:pt x="576" y="4325"/>
                    <a:pt x="385" y="4117"/>
                    <a:pt x="482" y="3882"/>
                  </a:cubicBezTo>
                  <a:cubicBezTo>
                    <a:pt x="539" y="3746"/>
                    <a:pt x="657" y="3684"/>
                    <a:pt x="775" y="3684"/>
                  </a:cubicBezTo>
                  <a:close/>
                  <a:moveTo>
                    <a:pt x="4170" y="0"/>
                  </a:moveTo>
                  <a:cubicBezTo>
                    <a:pt x="4045" y="0"/>
                    <a:pt x="3920" y="38"/>
                    <a:pt x="3811" y="115"/>
                  </a:cubicBezTo>
                  <a:cubicBezTo>
                    <a:pt x="3568" y="289"/>
                    <a:pt x="3485" y="615"/>
                    <a:pt x="3615" y="883"/>
                  </a:cubicBezTo>
                  <a:lnTo>
                    <a:pt x="2550" y="1951"/>
                  </a:lnTo>
                  <a:lnTo>
                    <a:pt x="1891" y="2607"/>
                  </a:lnTo>
                  <a:lnTo>
                    <a:pt x="1605" y="2317"/>
                  </a:lnTo>
                  <a:cubicBezTo>
                    <a:pt x="1471" y="2187"/>
                    <a:pt x="1471" y="1973"/>
                    <a:pt x="1605" y="1839"/>
                  </a:cubicBezTo>
                  <a:lnTo>
                    <a:pt x="2116" y="1325"/>
                  </a:lnTo>
                  <a:cubicBezTo>
                    <a:pt x="2203" y="1368"/>
                    <a:pt x="2296" y="1388"/>
                    <a:pt x="2387" y="1388"/>
                  </a:cubicBezTo>
                  <a:cubicBezTo>
                    <a:pt x="2580" y="1388"/>
                    <a:pt x="2766" y="1297"/>
                    <a:pt x="2884" y="1133"/>
                  </a:cubicBezTo>
                  <a:cubicBezTo>
                    <a:pt x="3057" y="886"/>
                    <a:pt x="3032" y="553"/>
                    <a:pt x="2818" y="340"/>
                  </a:cubicBezTo>
                  <a:cubicBezTo>
                    <a:pt x="2701" y="222"/>
                    <a:pt x="2543" y="161"/>
                    <a:pt x="2384" y="161"/>
                  </a:cubicBezTo>
                  <a:cubicBezTo>
                    <a:pt x="2260" y="161"/>
                    <a:pt x="2135" y="198"/>
                    <a:pt x="2029" y="274"/>
                  </a:cubicBezTo>
                  <a:cubicBezTo>
                    <a:pt x="1786" y="448"/>
                    <a:pt x="1703" y="774"/>
                    <a:pt x="1833" y="1042"/>
                  </a:cubicBezTo>
                  <a:lnTo>
                    <a:pt x="1323" y="1556"/>
                  </a:lnTo>
                  <a:cubicBezTo>
                    <a:pt x="1033" y="1846"/>
                    <a:pt x="1033" y="2313"/>
                    <a:pt x="1319" y="2603"/>
                  </a:cubicBezTo>
                  <a:lnTo>
                    <a:pt x="1609" y="2889"/>
                  </a:lnTo>
                  <a:lnTo>
                    <a:pt x="1127" y="3371"/>
                  </a:lnTo>
                  <a:cubicBezTo>
                    <a:pt x="1013" y="3309"/>
                    <a:pt x="895" y="3280"/>
                    <a:pt x="780" y="3280"/>
                  </a:cubicBezTo>
                  <a:cubicBezTo>
                    <a:pt x="367" y="3280"/>
                    <a:pt x="1" y="3644"/>
                    <a:pt x="66" y="4103"/>
                  </a:cubicBezTo>
                  <a:cubicBezTo>
                    <a:pt x="120" y="4488"/>
                    <a:pt x="445" y="4724"/>
                    <a:pt x="781" y="4724"/>
                  </a:cubicBezTo>
                  <a:cubicBezTo>
                    <a:pt x="959" y="4724"/>
                    <a:pt x="1141" y="4657"/>
                    <a:pt x="1286" y="4512"/>
                  </a:cubicBezTo>
                  <a:cubicBezTo>
                    <a:pt x="1515" y="4287"/>
                    <a:pt x="1565" y="3936"/>
                    <a:pt x="1410" y="3657"/>
                  </a:cubicBezTo>
                  <a:lnTo>
                    <a:pt x="2692" y="2375"/>
                  </a:lnTo>
                  <a:lnTo>
                    <a:pt x="3025" y="2708"/>
                  </a:lnTo>
                  <a:cubicBezTo>
                    <a:pt x="3216" y="2902"/>
                    <a:pt x="3469" y="2999"/>
                    <a:pt x="3723" y="2999"/>
                  </a:cubicBezTo>
                  <a:cubicBezTo>
                    <a:pt x="3963" y="2999"/>
                    <a:pt x="4204" y="2912"/>
                    <a:pt x="4394" y="2737"/>
                  </a:cubicBezTo>
                  <a:cubicBezTo>
                    <a:pt x="4480" y="2779"/>
                    <a:pt x="4572" y="2799"/>
                    <a:pt x="4663" y="2799"/>
                  </a:cubicBezTo>
                  <a:cubicBezTo>
                    <a:pt x="4855" y="2799"/>
                    <a:pt x="5044" y="2709"/>
                    <a:pt x="5162" y="2542"/>
                  </a:cubicBezTo>
                  <a:cubicBezTo>
                    <a:pt x="5339" y="2299"/>
                    <a:pt x="5310" y="1966"/>
                    <a:pt x="5100" y="1752"/>
                  </a:cubicBezTo>
                  <a:cubicBezTo>
                    <a:pt x="4982" y="1632"/>
                    <a:pt x="4823" y="1570"/>
                    <a:pt x="4664" y="1570"/>
                  </a:cubicBezTo>
                  <a:cubicBezTo>
                    <a:pt x="4541" y="1570"/>
                    <a:pt x="4417" y="1607"/>
                    <a:pt x="4311" y="1683"/>
                  </a:cubicBezTo>
                  <a:cubicBezTo>
                    <a:pt x="4064" y="1857"/>
                    <a:pt x="3981" y="2183"/>
                    <a:pt x="4111" y="2451"/>
                  </a:cubicBezTo>
                  <a:cubicBezTo>
                    <a:pt x="4001" y="2549"/>
                    <a:pt x="3862" y="2598"/>
                    <a:pt x="3724" y="2598"/>
                  </a:cubicBezTo>
                  <a:cubicBezTo>
                    <a:pt x="3573" y="2598"/>
                    <a:pt x="3421" y="2539"/>
                    <a:pt x="3307" y="2426"/>
                  </a:cubicBezTo>
                  <a:lnTo>
                    <a:pt x="2974" y="2092"/>
                  </a:lnTo>
                  <a:lnTo>
                    <a:pt x="3898" y="1165"/>
                  </a:lnTo>
                  <a:cubicBezTo>
                    <a:pt x="3985" y="1207"/>
                    <a:pt x="4078" y="1227"/>
                    <a:pt x="4169" y="1227"/>
                  </a:cubicBezTo>
                  <a:cubicBezTo>
                    <a:pt x="4363" y="1227"/>
                    <a:pt x="4551" y="1137"/>
                    <a:pt x="4669" y="970"/>
                  </a:cubicBezTo>
                  <a:cubicBezTo>
                    <a:pt x="4843" y="727"/>
                    <a:pt x="4814" y="390"/>
                    <a:pt x="4600" y="180"/>
                  </a:cubicBezTo>
                  <a:cubicBezTo>
                    <a:pt x="4483" y="61"/>
                    <a:pt x="4327" y="0"/>
                    <a:pt x="4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7" name="Google Shape;17247;p84"/>
          <p:cNvGrpSpPr/>
          <p:nvPr/>
        </p:nvGrpSpPr>
        <p:grpSpPr>
          <a:xfrm>
            <a:off x="2672770" y="3613820"/>
            <a:ext cx="358315" cy="358393"/>
            <a:chOff x="2672770" y="3813070"/>
            <a:chExt cx="358315" cy="358393"/>
          </a:xfrm>
        </p:grpSpPr>
        <p:sp>
          <p:nvSpPr>
            <p:cNvPr id="17248" name="Google Shape;17248;p84"/>
            <p:cNvSpPr/>
            <p:nvPr/>
          </p:nvSpPr>
          <p:spPr>
            <a:xfrm>
              <a:off x="2853775" y="4020687"/>
              <a:ext cx="73540" cy="73540"/>
            </a:xfrm>
            <a:custGeom>
              <a:avLst/>
              <a:gdLst/>
              <a:ahLst/>
              <a:cxnLst/>
              <a:rect l="l" t="t" r="r" b="b"/>
              <a:pathLst>
                <a:path w="2805" h="2805" extrusionOk="0">
                  <a:moveTo>
                    <a:pt x="2453" y="1"/>
                  </a:moveTo>
                  <a:lnTo>
                    <a:pt x="1" y="2453"/>
                  </a:lnTo>
                  <a:lnTo>
                    <a:pt x="356" y="2804"/>
                  </a:lnTo>
                  <a:lnTo>
                    <a:pt x="2804" y="356"/>
                  </a:lnTo>
                  <a:lnTo>
                    <a:pt x="2453"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84"/>
            <p:cNvSpPr/>
            <p:nvPr/>
          </p:nvSpPr>
          <p:spPr>
            <a:xfrm>
              <a:off x="2878184" y="4045095"/>
              <a:ext cx="73514" cy="73514"/>
            </a:xfrm>
            <a:custGeom>
              <a:avLst/>
              <a:gdLst/>
              <a:ahLst/>
              <a:cxnLst/>
              <a:rect l="l" t="t" r="r" b="b"/>
              <a:pathLst>
                <a:path w="2804" h="2804" extrusionOk="0">
                  <a:moveTo>
                    <a:pt x="2452" y="1"/>
                  </a:moveTo>
                  <a:lnTo>
                    <a:pt x="1" y="2453"/>
                  </a:lnTo>
                  <a:lnTo>
                    <a:pt x="352" y="2804"/>
                  </a:lnTo>
                  <a:lnTo>
                    <a:pt x="2804" y="356"/>
                  </a:lnTo>
                  <a:lnTo>
                    <a:pt x="24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84"/>
            <p:cNvSpPr/>
            <p:nvPr/>
          </p:nvSpPr>
          <p:spPr>
            <a:xfrm>
              <a:off x="2902592" y="4069504"/>
              <a:ext cx="73514" cy="73514"/>
            </a:xfrm>
            <a:custGeom>
              <a:avLst/>
              <a:gdLst/>
              <a:ahLst/>
              <a:cxnLst/>
              <a:rect l="l" t="t" r="r" b="b"/>
              <a:pathLst>
                <a:path w="2804" h="2804" extrusionOk="0">
                  <a:moveTo>
                    <a:pt x="2449" y="0"/>
                  </a:moveTo>
                  <a:lnTo>
                    <a:pt x="0" y="2449"/>
                  </a:lnTo>
                  <a:lnTo>
                    <a:pt x="352" y="2804"/>
                  </a:lnTo>
                  <a:lnTo>
                    <a:pt x="2804" y="352"/>
                  </a:lnTo>
                  <a:lnTo>
                    <a:pt x="244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84"/>
            <p:cNvSpPr/>
            <p:nvPr/>
          </p:nvSpPr>
          <p:spPr>
            <a:xfrm>
              <a:off x="2829183" y="4022548"/>
              <a:ext cx="149571" cy="140736"/>
            </a:xfrm>
            <a:custGeom>
              <a:avLst/>
              <a:gdLst/>
              <a:ahLst/>
              <a:cxnLst/>
              <a:rect l="l" t="t" r="r" b="b"/>
              <a:pathLst>
                <a:path w="5705" h="5368" extrusionOk="0">
                  <a:moveTo>
                    <a:pt x="1846" y="738"/>
                  </a:moveTo>
                  <a:cubicBezTo>
                    <a:pt x="2087" y="738"/>
                    <a:pt x="2328" y="830"/>
                    <a:pt x="2511" y="1013"/>
                  </a:cubicBezTo>
                  <a:lnTo>
                    <a:pt x="4521" y="3023"/>
                  </a:lnTo>
                  <a:cubicBezTo>
                    <a:pt x="4886" y="3389"/>
                    <a:pt x="4886" y="3983"/>
                    <a:pt x="4521" y="4352"/>
                  </a:cubicBezTo>
                  <a:cubicBezTo>
                    <a:pt x="4338" y="4535"/>
                    <a:pt x="4098" y="4626"/>
                    <a:pt x="3858" y="4626"/>
                  </a:cubicBezTo>
                  <a:cubicBezTo>
                    <a:pt x="3618" y="4626"/>
                    <a:pt x="3378" y="4535"/>
                    <a:pt x="3195" y="4352"/>
                  </a:cubicBezTo>
                  <a:lnTo>
                    <a:pt x="1181" y="2338"/>
                  </a:lnTo>
                  <a:cubicBezTo>
                    <a:pt x="816" y="1973"/>
                    <a:pt x="816" y="1379"/>
                    <a:pt x="1181" y="1013"/>
                  </a:cubicBezTo>
                  <a:cubicBezTo>
                    <a:pt x="1364" y="830"/>
                    <a:pt x="1605" y="738"/>
                    <a:pt x="1846" y="738"/>
                  </a:cubicBezTo>
                  <a:close/>
                  <a:moveTo>
                    <a:pt x="1827" y="1"/>
                  </a:moveTo>
                  <a:cubicBezTo>
                    <a:pt x="1402" y="1"/>
                    <a:pt x="977" y="163"/>
                    <a:pt x="653" y="488"/>
                  </a:cubicBezTo>
                  <a:cubicBezTo>
                    <a:pt x="1" y="1143"/>
                    <a:pt x="8" y="2208"/>
                    <a:pt x="674" y="2853"/>
                  </a:cubicBezTo>
                  <a:lnTo>
                    <a:pt x="2684" y="4859"/>
                  </a:lnTo>
                  <a:lnTo>
                    <a:pt x="2684" y="4863"/>
                  </a:lnTo>
                  <a:cubicBezTo>
                    <a:pt x="3010" y="5199"/>
                    <a:pt x="3442" y="5368"/>
                    <a:pt x="3875" y="5368"/>
                  </a:cubicBezTo>
                  <a:cubicBezTo>
                    <a:pt x="4300" y="5368"/>
                    <a:pt x="4725" y="5205"/>
                    <a:pt x="5049" y="4881"/>
                  </a:cubicBezTo>
                  <a:cubicBezTo>
                    <a:pt x="5705" y="4225"/>
                    <a:pt x="5694" y="3160"/>
                    <a:pt x="5031" y="2516"/>
                  </a:cubicBezTo>
                  <a:lnTo>
                    <a:pt x="3018" y="506"/>
                  </a:lnTo>
                  <a:cubicBezTo>
                    <a:pt x="2692" y="169"/>
                    <a:pt x="2260" y="1"/>
                    <a:pt x="182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84"/>
            <p:cNvSpPr/>
            <p:nvPr/>
          </p:nvSpPr>
          <p:spPr>
            <a:xfrm>
              <a:off x="2913971" y="4006372"/>
              <a:ext cx="27659" cy="27633"/>
            </a:xfrm>
            <a:custGeom>
              <a:avLst/>
              <a:gdLst/>
              <a:ahLst/>
              <a:cxnLst/>
              <a:rect l="l" t="t" r="r" b="b"/>
              <a:pathLst>
                <a:path w="1055" h="1054" extrusionOk="0">
                  <a:moveTo>
                    <a:pt x="479" y="0"/>
                  </a:moveTo>
                  <a:lnTo>
                    <a:pt x="1" y="478"/>
                  </a:lnTo>
                  <a:lnTo>
                    <a:pt x="580" y="1054"/>
                  </a:lnTo>
                  <a:lnTo>
                    <a:pt x="1055" y="580"/>
                  </a:lnTo>
                  <a:lnTo>
                    <a:pt x="479"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84"/>
            <p:cNvSpPr/>
            <p:nvPr/>
          </p:nvSpPr>
          <p:spPr>
            <a:xfrm>
              <a:off x="2938379" y="4030754"/>
              <a:ext cx="27659" cy="27659"/>
            </a:xfrm>
            <a:custGeom>
              <a:avLst/>
              <a:gdLst/>
              <a:ahLst/>
              <a:cxnLst/>
              <a:rect l="l" t="t" r="r" b="b"/>
              <a:pathLst>
                <a:path w="1055" h="1055" extrusionOk="0">
                  <a:moveTo>
                    <a:pt x="479" y="1"/>
                  </a:moveTo>
                  <a:lnTo>
                    <a:pt x="1" y="479"/>
                  </a:lnTo>
                  <a:lnTo>
                    <a:pt x="580" y="1055"/>
                  </a:lnTo>
                  <a:lnTo>
                    <a:pt x="1055" y="577"/>
                  </a:lnTo>
                  <a:lnTo>
                    <a:pt x="47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84"/>
            <p:cNvSpPr/>
            <p:nvPr/>
          </p:nvSpPr>
          <p:spPr>
            <a:xfrm>
              <a:off x="2962788" y="4055163"/>
              <a:ext cx="27659" cy="27659"/>
            </a:xfrm>
            <a:custGeom>
              <a:avLst/>
              <a:gdLst/>
              <a:ahLst/>
              <a:cxnLst/>
              <a:rect l="l" t="t" r="r" b="b"/>
              <a:pathLst>
                <a:path w="1055" h="1055" extrusionOk="0">
                  <a:moveTo>
                    <a:pt x="475" y="1"/>
                  </a:moveTo>
                  <a:lnTo>
                    <a:pt x="1" y="475"/>
                  </a:lnTo>
                  <a:lnTo>
                    <a:pt x="576" y="1055"/>
                  </a:lnTo>
                  <a:lnTo>
                    <a:pt x="1054" y="576"/>
                  </a:lnTo>
                  <a:lnTo>
                    <a:pt x="47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84"/>
            <p:cNvSpPr/>
            <p:nvPr/>
          </p:nvSpPr>
          <p:spPr>
            <a:xfrm>
              <a:off x="2755512" y="3896311"/>
              <a:ext cx="258767" cy="258767"/>
            </a:xfrm>
            <a:custGeom>
              <a:avLst/>
              <a:gdLst/>
              <a:ahLst/>
              <a:cxnLst/>
              <a:rect l="l" t="t" r="r" b="b"/>
              <a:pathLst>
                <a:path w="9870" h="9870" extrusionOk="0">
                  <a:moveTo>
                    <a:pt x="3035" y="0"/>
                  </a:moveTo>
                  <a:lnTo>
                    <a:pt x="0" y="3035"/>
                  </a:lnTo>
                  <a:lnTo>
                    <a:pt x="946" y="3314"/>
                  </a:lnTo>
                  <a:lnTo>
                    <a:pt x="1297" y="3416"/>
                  </a:lnTo>
                  <a:cubicBezTo>
                    <a:pt x="1438" y="3456"/>
                    <a:pt x="1579" y="3503"/>
                    <a:pt x="1721" y="3550"/>
                  </a:cubicBezTo>
                  <a:cubicBezTo>
                    <a:pt x="2876" y="3959"/>
                    <a:pt x="3926" y="4618"/>
                    <a:pt x="4795" y="5487"/>
                  </a:cubicBezTo>
                  <a:lnTo>
                    <a:pt x="9174" y="9870"/>
                  </a:lnTo>
                  <a:lnTo>
                    <a:pt x="9870" y="9174"/>
                  </a:lnTo>
                  <a:lnTo>
                    <a:pt x="5487" y="4796"/>
                  </a:lnTo>
                  <a:cubicBezTo>
                    <a:pt x="4622" y="3926"/>
                    <a:pt x="3959" y="2876"/>
                    <a:pt x="3550" y="1721"/>
                  </a:cubicBezTo>
                  <a:cubicBezTo>
                    <a:pt x="3503" y="1580"/>
                    <a:pt x="3455" y="1438"/>
                    <a:pt x="3416" y="1297"/>
                  </a:cubicBezTo>
                  <a:lnTo>
                    <a:pt x="3314" y="946"/>
                  </a:lnTo>
                  <a:lnTo>
                    <a:pt x="3035"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84"/>
            <p:cNvSpPr/>
            <p:nvPr/>
          </p:nvSpPr>
          <p:spPr>
            <a:xfrm>
              <a:off x="2755512" y="3896311"/>
              <a:ext cx="93177" cy="93072"/>
            </a:xfrm>
            <a:custGeom>
              <a:avLst/>
              <a:gdLst/>
              <a:ahLst/>
              <a:cxnLst/>
              <a:rect l="l" t="t" r="r" b="b"/>
              <a:pathLst>
                <a:path w="3554" h="3550" extrusionOk="0">
                  <a:moveTo>
                    <a:pt x="3035" y="0"/>
                  </a:moveTo>
                  <a:lnTo>
                    <a:pt x="0" y="3035"/>
                  </a:lnTo>
                  <a:lnTo>
                    <a:pt x="946" y="3314"/>
                  </a:lnTo>
                  <a:lnTo>
                    <a:pt x="1297" y="3416"/>
                  </a:lnTo>
                  <a:cubicBezTo>
                    <a:pt x="1438" y="3456"/>
                    <a:pt x="1579" y="3503"/>
                    <a:pt x="1721" y="3550"/>
                  </a:cubicBezTo>
                  <a:lnTo>
                    <a:pt x="3553" y="1717"/>
                  </a:lnTo>
                  <a:cubicBezTo>
                    <a:pt x="3503" y="1580"/>
                    <a:pt x="3455" y="1438"/>
                    <a:pt x="3416" y="1297"/>
                  </a:cubicBezTo>
                  <a:lnTo>
                    <a:pt x="3314" y="946"/>
                  </a:lnTo>
                  <a:lnTo>
                    <a:pt x="30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84"/>
            <p:cNvSpPr/>
            <p:nvPr/>
          </p:nvSpPr>
          <p:spPr>
            <a:xfrm>
              <a:off x="2755512" y="3896311"/>
              <a:ext cx="86911" cy="86806"/>
            </a:xfrm>
            <a:custGeom>
              <a:avLst/>
              <a:gdLst/>
              <a:ahLst/>
              <a:cxnLst/>
              <a:rect l="l" t="t" r="r" b="b"/>
              <a:pathLst>
                <a:path w="3315" h="3311" extrusionOk="0">
                  <a:moveTo>
                    <a:pt x="3035" y="0"/>
                  </a:moveTo>
                  <a:lnTo>
                    <a:pt x="0" y="3035"/>
                  </a:lnTo>
                  <a:lnTo>
                    <a:pt x="946" y="3311"/>
                  </a:lnTo>
                  <a:lnTo>
                    <a:pt x="3314" y="946"/>
                  </a:lnTo>
                  <a:lnTo>
                    <a:pt x="3035"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84"/>
            <p:cNvSpPr/>
            <p:nvPr/>
          </p:nvSpPr>
          <p:spPr>
            <a:xfrm>
              <a:off x="2987773" y="4128572"/>
              <a:ext cx="37622" cy="37622"/>
            </a:xfrm>
            <a:custGeom>
              <a:avLst/>
              <a:gdLst/>
              <a:ahLst/>
              <a:cxnLst/>
              <a:rect l="l" t="t" r="r" b="b"/>
              <a:pathLst>
                <a:path w="1435" h="1435" extrusionOk="0">
                  <a:moveTo>
                    <a:pt x="963" y="0"/>
                  </a:moveTo>
                  <a:lnTo>
                    <a:pt x="0" y="964"/>
                  </a:lnTo>
                  <a:lnTo>
                    <a:pt x="471" y="1434"/>
                  </a:lnTo>
                  <a:lnTo>
                    <a:pt x="1434" y="471"/>
                  </a:lnTo>
                  <a:lnTo>
                    <a:pt x="963"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84"/>
            <p:cNvSpPr/>
            <p:nvPr/>
          </p:nvSpPr>
          <p:spPr>
            <a:xfrm>
              <a:off x="2708189" y="3848281"/>
              <a:ext cx="66855" cy="62581"/>
            </a:xfrm>
            <a:custGeom>
              <a:avLst/>
              <a:gdLst/>
              <a:ahLst/>
              <a:cxnLst/>
              <a:rect l="l" t="t" r="r" b="b"/>
              <a:pathLst>
                <a:path w="2550" h="2387" extrusionOk="0">
                  <a:moveTo>
                    <a:pt x="286" y="1"/>
                  </a:moveTo>
                  <a:cubicBezTo>
                    <a:pt x="131" y="1"/>
                    <a:pt x="0" y="199"/>
                    <a:pt x="139" y="344"/>
                  </a:cubicBezTo>
                  <a:lnTo>
                    <a:pt x="2117" y="2321"/>
                  </a:lnTo>
                  <a:cubicBezTo>
                    <a:pt x="2161" y="2367"/>
                    <a:pt x="2211" y="2387"/>
                    <a:pt x="2259" y="2387"/>
                  </a:cubicBezTo>
                  <a:cubicBezTo>
                    <a:pt x="2415" y="2387"/>
                    <a:pt x="2550" y="2183"/>
                    <a:pt x="2403" y="2039"/>
                  </a:cubicBezTo>
                  <a:lnTo>
                    <a:pt x="425" y="61"/>
                  </a:lnTo>
                  <a:cubicBezTo>
                    <a:pt x="381" y="19"/>
                    <a:pt x="332"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84"/>
            <p:cNvSpPr/>
            <p:nvPr/>
          </p:nvSpPr>
          <p:spPr>
            <a:xfrm>
              <a:off x="2675182" y="3902341"/>
              <a:ext cx="85679" cy="30701"/>
            </a:xfrm>
            <a:custGeom>
              <a:avLst/>
              <a:gdLst/>
              <a:ahLst/>
              <a:cxnLst/>
              <a:rect l="l" t="t" r="r" b="b"/>
              <a:pathLst>
                <a:path w="3268" h="1171" extrusionOk="0">
                  <a:moveTo>
                    <a:pt x="282" y="0"/>
                  </a:moveTo>
                  <a:cubicBezTo>
                    <a:pt x="71" y="0"/>
                    <a:pt x="1" y="327"/>
                    <a:pt x="236" y="393"/>
                  </a:cubicBezTo>
                  <a:lnTo>
                    <a:pt x="2923" y="1161"/>
                  </a:lnTo>
                  <a:cubicBezTo>
                    <a:pt x="2945" y="1167"/>
                    <a:pt x="2966" y="1170"/>
                    <a:pt x="2985" y="1170"/>
                  </a:cubicBezTo>
                  <a:cubicBezTo>
                    <a:pt x="3196" y="1170"/>
                    <a:pt x="3267" y="840"/>
                    <a:pt x="3032" y="774"/>
                  </a:cubicBezTo>
                  <a:lnTo>
                    <a:pt x="344" y="10"/>
                  </a:lnTo>
                  <a:cubicBezTo>
                    <a:pt x="322" y="3"/>
                    <a:pt x="302"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84"/>
            <p:cNvSpPr/>
            <p:nvPr/>
          </p:nvSpPr>
          <p:spPr>
            <a:xfrm>
              <a:off x="2672770" y="3944787"/>
              <a:ext cx="83529" cy="32064"/>
            </a:xfrm>
            <a:custGeom>
              <a:avLst/>
              <a:gdLst/>
              <a:ahLst/>
              <a:cxnLst/>
              <a:rect l="l" t="t" r="r" b="b"/>
              <a:pathLst>
                <a:path w="3186" h="1223" extrusionOk="0">
                  <a:moveTo>
                    <a:pt x="2962" y="0"/>
                  </a:moveTo>
                  <a:cubicBezTo>
                    <a:pt x="2943" y="0"/>
                    <a:pt x="2923" y="3"/>
                    <a:pt x="2903" y="9"/>
                  </a:cubicBezTo>
                  <a:lnTo>
                    <a:pt x="230" y="828"/>
                  </a:lnTo>
                  <a:cubicBezTo>
                    <a:pt x="0" y="900"/>
                    <a:pt x="74" y="1223"/>
                    <a:pt x="282" y="1223"/>
                  </a:cubicBezTo>
                  <a:cubicBezTo>
                    <a:pt x="303" y="1223"/>
                    <a:pt x="326" y="1219"/>
                    <a:pt x="350" y="1212"/>
                  </a:cubicBezTo>
                  <a:lnTo>
                    <a:pt x="3019" y="393"/>
                  </a:lnTo>
                  <a:cubicBezTo>
                    <a:pt x="3124" y="361"/>
                    <a:pt x="3185" y="248"/>
                    <a:pt x="3153" y="140"/>
                  </a:cubicBezTo>
                  <a:cubicBezTo>
                    <a:pt x="3126" y="55"/>
                    <a:pt x="3047" y="0"/>
                    <a:pt x="29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84"/>
            <p:cNvSpPr/>
            <p:nvPr/>
          </p:nvSpPr>
          <p:spPr>
            <a:xfrm>
              <a:off x="2763377" y="3815482"/>
              <a:ext cx="32510" cy="81091"/>
            </a:xfrm>
            <a:custGeom>
              <a:avLst/>
              <a:gdLst/>
              <a:ahLst/>
              <a:cxnLst/>
              <a:rect l="l" t="t" r="r" b="b"/>
              <a:pathLst>
                <a:path w="1240" h="3093" extrusionOk="0">
                  <a:moveTo>
                    <a:pt x="244" y="1"/>
                  </a:moveTo>
                  <a:cubicBezTo>
                    <a:pt x="124" y="1"/>
                    <a:pt x="1" y="103"/>
                    <a:pt x="44" y="259"/>
                  </a:cubicBezTo>
                  <a:lnTo>
                    <a:pt x="812" y="2946"/>
                  </a:lnTo>
                  <a:cubicBezTo>
                    <a:pt x="841" y="3048"/>
                    <a:pt x="919" y="3093"/>
                    <a:pt x="999" y="3093"/>
                  </a:cubicBezTo>
                  <a:cubicBezTo>
                    <a:pt x="1118" y="3093"/>
                    <a:pt x="1240" y="2992"/>
                    <a:pt x="1196" y="2837"/>
                  </a:cubicBezTo>
                  <a:lnTo>
                    <a:pt x="432" y="146"/>
                  </a:lnTo>
                  <a:cubicBezTo>
                    <a:pt x="402" y="45"/>
                    <a:pt x="324"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84"/>
            <p:cNvSpPr/>
            <p:nvPr/>
          </p:nvSpPr>
          <p:spPr>
            <a:xfrm>
              <a:off x="2806112" y="3813070"/>
              <a:ext cx="33716" cy="80566"/>
            </a:xfrm>
            <a:custGeom>
              <a:avLst/>
              <a:gdLst/>
              <a:ahLst/>
              <a:cxnLst/>
              <a:rect l="l" t="t" r="r" b="b"/>
              <a:pathLst>
                <a:path w="1286" h="3073" extrusionOk="0">
                  <a:moveTo>
                    <a:pt x="1041" y="1"/>
                  </a:moveTo>
                  <a:cubicBezTo>
                    <a:pt x="963" y="1"/>
                    <a:pt x="887" y="44"/>
                    <a:pt x="855" y="144"/>
                  </a:cubicBezTo>
                  <a:lnTo>
                    <a:pt x="37" y="2813"/>
                  </a:lnTo>
                  <a:cubicBezTo>
                    <a:pt x="1" y="2918"/>
                    <a:pt x="62" y="3031"/>
                    <a:pt x="167" y="3063"/>
                  </a:cubicBezTo>
                  <a:cubicBezTo>
                    <a:pt x="187" y="3069"/>
                    <a:pt x="207" y="3072"/>
                    <a:pt x="227" y="3072"/>
                  </a:cubicBezTo>
                  <a:cubicBezTo>
                    <a:pt x="312" y="3072"/>
                    <a:pt x="391" y="3018"/>
                    <a:pt x="417" y="2933"/>
                  </a:cubicBezTo>
                  <a:lnTo>
                    <a:pt x="1239" y="260"/>
                  </a:lnTo>
                  <a:cubicBezTo>
                    <a:pt x="1286" y="105"/>
                    <a:pt x="1163" y="1"/>
                    <a:pt x="10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84"/>
            <p:cNvSpPr/>
            <p:nvPr/>
          </p:nvSpPr>
          <p:spPr>
            <a:xfrm>
              <a:off x="2857655" y="3970900"/>
              <a:ext cx="138402" cy="139739"/>
            </a:xfrm>
            <a:custGeom>
              <a:avLst/>
              <a:gdLst/>
              <a:ahLst/>
              <a:cxnLst/>
              <a:rect l="l" t="t" r="r" b="b"/>
              <a:pathLst>
                <a:path w="5279" h="5330" extrusionOk="0">
                  <a:moveTo>
                    <a:pt x="2627" y="1636"/>
                  </a:moveTo>
                  <a:lnTo>
                    <a:pt x="2920" y="1929"/>
                  </a:lnTo>
                  <a:lnTo>
                    <a:pt x="2728" y="2124"/>
                  </a:lnTo>
                  <a:lnTo>
                    <a:pt x="2431" y="1831"/>
                  </a:lnTo>
                  <a:lnTo>
                    <a:pt x="2627" y="1636"/>
                  </a:lnTo>
                  <a:close/>
                  <a:moveTo>
                    <a:pt x="2261" y="2226"/>
                  </a:moveTo>
                  <a:lnTo>
                    <a:pt x="2330" y="2295"/>
                  </a:lnTo>
                  <a:lnTo>
                    <a:pt x="2276" y="2349"/>
                  </a:lnTo>
                  <a:lnTo>
                    <a:pt x="2207" y="2280"/>
                  </a:lnTo>
                  <a:lnTo>
                    <a:pt x="2261" y="2226"/>
                  </a:lnTo>
                  <a:close/>
                  <a:moveTo>
                    <a:pt x="3558" y="2566"/>
                  </a:moveTo>
                  <a:lnTo>
                    <a:pt x="3851" y="2860"/>
                  </a:lnTo>
                  <a:lnTo>
                    <a:pt x="3659" y="3055"/>
                  </a:lnTo>
                  <a:lnTo>
                    <a:pt x="3362" y="2762"/>
                  </a:lnTo>
                  <a:lnTo>
                    <a:pt x="3558" y="2566"/>
                  </a:lnTo>
                  <a:close/>
                  <a:moveTo>
                    <a:pt x="3192" y="3157"/>
                  </a:moveTo>
                  <a:lnTo>
                    <a:pt x="3261" y="3225"/>
                  </a:lnTo>
                  <a:lnTo>
                    <a:pt x="3207" y="3280"/>
                  </a:lnTo>
                  <a:lnTo>
                    <a:pt x="3138" y="3211"/>
                  </a:lnTo>
                  <a:lnTo>
                    <a:pt x="3192" y="3157"/>
                  </a:lnTo>
                  <a:close/>
                  <a:moveTo>
                    <a:pt x="4489" y="3497"/>
                  </a:moveTo>
                  <a:lnTo>
                    <a:pt x="4782" y="3790"/>
                  </a:lnTo>
                  <a:lnTo>
                    <a:pt x="4586" y="3986"/>
                  </a:lnTo>
                  <a:lnTo>
                    <a:pt x="4293" y="3693"/>
                  </a:lnTo>
                  <a:lnTo>
                    <a:pt x="4489" y="3497"/>
                  </a:lnTo>
                  <a:close/>
                  <a:moveTo>
                    <a:pt x="4123" y="4087"/>
                  </a:moveTo>
                  <a:lnTo>
                    <a:pt x="4192" y="4156"/>
                  </a:lnTo>
                  <a:lnTo>
                    <a:pt x="4137" y="4211"/>
                  </a:lnTo>
                  <a:lnTo>
                    <a:pt x="4068" y="4142"/>
                  </a:lnTo>
                  <a:lnTo>
                    <a:pt x="4123" y="4087"/>
                  </a:lnTo>
                  <a:close/>
                  <a:moveTo>
                    <a:pt x="271" y="0"/>
                  </a:moveTo>
                  <a:cubicBezTo>
                    <a:pt x="134" y="0"/>
                    <a:pt x="0" y="144"/>
                    <a:pt x="92" y="303"/>
                  </a:cubicBezTo>
                  <a:lnTo>
                    <a:pt x="88" y="303"/>
                  </a:lnTo>
                  <a:cubicBezTo>
                    <a:pt x="461" y="958"/>
                    <a:pt x="918" y="1559"/>
                    <a:pt x="1450" y="2088"/>
                  </a:cubicBezTo>
                  <a:lnTo>
                    <a:pt x="2134" y="2773"/>
                  </a:lnTo>
                  <a:lnTo>
                    <a:pt x="2710" y="3349"/>
                  </a:lnTo>
                  <a:lnTo>
                    <a:pt x="2710" y="3352"/>
                  </a:lnTo>
                  <a:lnTo>
                    <a:pt x="3989" y="4627"/>
                  </a:lnTo>
                  <a:lnTo>
                    <a:pt x="3989" y="4631"/>
                  </a:lnTo>
                  <a:lnTo>
                    <a:pt x="3992" y="4631"/>
                  </a:lnTo>
                  <a:lnTo>
                    <a:pt x="4626" y="5264"/>
                  </a:lnTo>
                  <a:cubicBezTo>
                    <a:pt x="4670" y="5310"/>
                    <a:pt x="4720" y="5330"/>
                    <a:pt x="4768" y="5330"/>
                  </a:cubicBezTo>
                  <a:cubicBezTo>
                    <a:pt x="4924" y="5330"/>
                    <a:pt x="5058" y="5126"/>
                    <a:pt x="4909" y="4982"/>
                  </a:cubicBezTo>
                  <a:lnTo>
                    <a:pt x="4413" y="4486"/>
                  </a:lnTo>
                  <a:lnTo>
                    <a:pt x="4471" y="4428"/>
                  </a:lnTo>
                  <a:cubicBezTo>
                    <a:pt x="4505" y="4451"/>
                    <a:pt x="4543" y="4462"/>
                    <a:pt x="4581" y="4462"/>
                  </a:cubicBezTo>
                  <a:cubicBezTo>
                    <a:pt x="4633" y="4462"/>
                    <a:pt x="4683" y="4442"/>
                    <a:pt x="4720" y="4403"/>
                  </a:cubicBezTo>
                  <a:lnTo>
                    <a:pt x="5198" y="3924"/>
                  </a:lnTo>
                  <a:cubicBezTo>
                    <a:pt x="5278" y="3848"/>
                    <a:pt x="5278" y="3722"/>
                    <a:pt x="5198" y="3642"/>
                  </a:cubicBezTo>
                  <a:lnTo>
                    <a:pt x="4619" y="3066"/>
                  </a:lnTo>
                  <a:cubicBezTo>
                    <a:pt x="4581" y="3026"/>
                    <a:pt x="4530" y="3006"/>
                    <a:pt x="4479" y="3006"/>
                  </a:cubicBezTo>
                  <a:cubicBezTo>
                    <a:pt x="4428" y="3006"/>
                    <a:pt x="4376" y="3026"/>
                    <a:pt x="4337" y="3066"/>
                  </a:cubicBezTo>
                  <a:lnTo>
                    <a:pt x="3858" y="3541"/>
                  </a:lnTo>
                  <a:cubicBezTo>
                    <a:pt x="3793" y="3609"/>
                    <a:pt x="3782" y="3714"/>
                    <a:pt x="3833" y="3794"/>
                  </a:cubicBezTo>
                  <a:lnTo>
                    <a:pt x="3779" y="3852"/>
                  </a:lnTo>
                  <a:lnTo>
                    <a:pt x="3482" y="3555"/>
                  </a:lnTo>
                  <a:lnTo>
                    <a:pt x="3540" y="3497"/>
                  </a:lnTo>
                  <a:cubicBezTo>
                    <a:pt x="3574" y="3520"/>
                    <a:pt x="3612" y="3532"/>
                    <a:pt x="3651" y="3532"/>
                  </a:cubicBezTo>
                  <a:cubicBezTo>
                    <a:pt x="3702" y="3532"/>
                    <a:pt x="3752" y="3511"/>
                    <a:pt x="3790" y="3472"/>
                  </a:cubicBezTo>
                  <a:lnTo>
                    <a:pt x="4268" y="2997"/>
                  </a:lnTo>
                  <a:cubicBezTo>
                    <a:pt x="4347" y="2918"/>
                    <a:pt x="4347" y="2791"/>
                    <a:pt x="4268" y="2711"/>
                  </a:cubicBezTo>
                  <a:lnTo>
                    <a:pt x="3699" y="2143"/>
                  </a:lnTo>
                  <a:cubicBezTo>
                    <a:pt x="3659" y="2103"/>
                    <a:pt x="3608" y="2083"/>
                    <a:pt x="3556" y="2083"/>
                  </a:cubicBezTo>
                  <a:cubicBezTo>
                    <a:pt x="3505" y="2083"/>
                    <a:pt x="3455" y="2103"/>
                    <a:pt x="3417" y="2143"/>
                  </a:cubicBezTo>
                  <a:lnTo>
                    <a:pt x="2939" y="2621"/>
                  </a:lnTo>
                  <a:cubicBezTo>
                    <a:pt x="2870" y="2686"/>
                    <a:pt x="2862" y="2791"/>
                    <a:pt x="2913" y="2871"/>
                  </a:cubicBezTo>
                  <a:lnTo>
                    <a:pt x="2855" y="2928"/>
                  </a:lnTo>
                  <a:lnTo>
                    <a:pt x="2562" y="2632"/>
                  </a:lnTo>
                  <a:lnTo>
                    <a:pt x="2620" y="2577"/>
                  </a:lnTo>
                  <a:cubicBezTo>
                    <a:pt x="2652" y="2599"/>
                    <a:pt x="2689" y="2609"/>
                    <a:pt x="2727" y="2609"/>
                  </a:cubicBezTo>
                  <a:cubicBezTo>
                    <a:pt x="2778" y="2609"/>
                    <a:pt x="2830" y="2589"/>
                    <a:pt x="2870" y="2552"/>
                  </a:cubicBezTo>
                  <a:lnTo>
                    <a:pt x="3348" y="2074"/>
                  </a:lnTo>
                  <a:cubicBezTo>
                    <a:pt x="3424" y="1994"/>
                    <a:pt x="3424" y="1867"/>
                    <a:pt x="3348" y="1791"/>
                  </a:cubicBezTo>
                  <a:lnTo>
                    <a:pt x="2768" y="1212"/>
                  </a:lnTo>
                  <a:cubicBezTo>
                    <a:pt x="2730" y="1172"/>
                    <a:pt x="2680" y="1152"/>
                    <a:pt x="2628" y="1152"/>
                  </a:cubicBezTo>
                  <a:cubicBezTo>
                    <a:pt x="2577" y="1152"/>
                    <a:pt x="2526" y="1172"/>
                    <a:pt x="2486" y="1212"/>
                  </a:cubicBezTo>
                  <a:lnTo>
                    <a:pt x="2008" y="1690"/>
                  </a:lnTo>
                  <a:cubicBezTo>
                    <a:pt x="1943" y="1755"/>
                    <a:pt x="1932" y="1860"/>
                    <a:pt x="1982" y="1940"/>
                  </a:cubicBezTo>
                  <a:lnTo>
                    <a:pt x="1924" y="1998"/>
                  </a:lnTo>
                  <a:lnTo>
                    <a:pt x="1736" y="1806"/>
                  </a:lnTo>
                  <a:cubicBezTo>
                    <a:pt x="1229" y="1299"/>
                    <a:pt x="791" y="726"/>
                    <a:pt x="440" y="104"/>
                  </a:cubicBezTo>
                  <a:cubicBezTo>
                    <a:pt x="397"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84"/>
            <p:cNvSpPr/>
            <p:nvPr/>
          </p:nvSpPr>
          <p:spPr>
            <a:xfrm>
              <a:off x="2749062" y="3891146"/>
              <a:ext cx="282022" cy="280318"/>
            </a:xfrm>
            <a:custGeom>
              <a:avLst/>
              <a:gdLst/>
              <a:ahLst/>
              <a:cxnLst/>
              <a:rect l="l" t="t" r="r" b="b"/>
              <a:pathLst>
                <a:path w="10757" h="10692" extrusionOk="0">
                  <a:moveTo>
                    <a:pt x="4901" y="5951"/>
                  </a:moveTo>
                  <a:cubicBezTo>
                    <a:pt x="4945" y="5951"/>
                    <a:pt x="4990" y="5955"/>
                    <a:pt x="5034" y="5963"/>
                  </a:cubicBezTo>
                  <a:lnTo>
                    <a:pt x="5089" y="6018"/>
                  </a:lnTo>
                  <a:lnTo>
                    <a:pt x="4198" y="6909"/>
                  </a:lnTo>
                  <a:cubicBezTo>
                    <a:pt x="4118" y="6644"/>
                    <a:pt x="4187" y="6362"/>
                    <a:pt x="4379" y="6166"/>
                  </a:cubicBezTo>
                  <a:cubicBezTo>
                    <a:pt x="4520" y="6027"/>
                    <a:pt x="4708" y="5951"/>
                    <a:pt x="4901" y="5951"/>
                  </a:cubicBezTo>
                  <a:close/>
                  <a:moveTo>
                    <a:pt x="5371" y="6304"/>
                  </a:moveTo>
                  <a:lnTo>
                    <a:pt x="5443" y="6369"/>
                  </a:lnTo>
                  <a:lnTo>
                    <a:pt x="4491" y="7321"/>
                  </a:lnTo>
                  <a:lnTo>
                    <a:pt x="4419" y="7253"/>
                  </a:lnTo>
                  <a:lnTo>
                    <a:pt x="5371" y="6304"/>
                  </a:lnTo>
                  <a:close/>
                  <a:moveTo>
                    <a:pt x="5722" y="6651"/>
                  </a:moveTo>
                  <a:lnTo>
                    <a:pt x="6019" y="6948"/>
                  </a:lnTo>
                  <a:lnTo>
                    <a:pt x="5067" y="7897"/>
                  </a:lnTo>
                  <a:lnTo>
                    <a:pt x="4773" y="7604"/>
                  </a:lnTo>
                  <a:lnTo>
                    <a:pt x="5722" y="6651"/>
                  </a:lnTo>
                  <a:close/>
                  <a:moveTo>
                    <a:pt x="6302" y="7231"/>
                  </a:moveTo>
                  <a:lnTo>
                    <a:pt x="6371" y="7300"/>
                  </a:lnTo>
                  <a:lnTo>
                    <a:pt x="5422" y="8249"/>
                  </a:lnTo>
                  <a:lnTo>
                    <a:pt x="5353" y="8180"/>
                  </a:lnTo>
                  <a:lnTo>
                    <a:pt x="6302" y="7231"/>
                  </a:lnTo>
                  <a:close/>
                  <a:moveTo>
                    <a:pt x="6653" y="7582"/>
                  </a:moveTo>
                  <a:lnTo>
                    <a:pt x="6950" y="7876"/>
                  </a:lnTo>
                  <a:lnTo>
                    <a:pt x="5998" y="8828"/>
                  </a:lnTo>
                  <a:lnTo>
                    <a:pt x="5704" y="8531"/>
                  </a:lnTo>
                  <a:lnTo>
                    <a:pt x="6653" y="7582"/>
                  </a:lnTo>
                  <a:close/>
                  <a:moveTo>
                    <a:pt x="7233" y="8158"/>
                  </a:moveTo>
                  <a:lnTo>
                    <a:pt x="7301" y="8227"/>
                  </a:lnTo>
                  <a:lnTo>
                    <a:pt x="6349" y="9179"/>
                  </a:lnTo>
                  <a:lnTo>
                    <a:pt x="6280" y="9111"/>
                  </a:lnTo>
                  <a:lnTo>
                    <a:pt x="7233" y="8158"/>
                  </a:lnTo>
                  <a:close/>
                  <a:moveTo>
                    <a:pt x="7584" y="8509"/>
                  </a:moveTo>
                  <a:lnTo>
                    <a:pt x="7638" y="8564"/>
                  </a:lnTo>
                  <a:cubicBezTo>
                    <a:pt x="7682" y="8803"/>
                    <a:pt x="7606" y="9049"/>
                    <a:pt x="7435" y="9223"/>
                  </a:cubicBezTo>
                  <a:cubicBezTo>
                    <a:pt x="7294" y="9362"/>
                    <a:pt x="7104" y="9436"/>
                    <a:pt x="6911" y="9436"/>
                  </a:cubicBezTo>
                  <a:cubicBezTo>
                    <a:pt x="6838" y="9436"/>
                    <a:pt x="6765" y="9426"/>
                    <a:pt x="6693" y="9404"/>
                  </a:cubicBezTo>
                  <a:lnTo>
                    <a:pt x="7584" y="8509"/>
                  </a:lnTo>
                  <a:close/>
                  <a:moveTo>
                    <a:pt x="4361" y="5333"/>
                  </a:moveTo>
                  <a:cubicBezTo>
                    <a:pt x="4455" y="5413"/>
                    <a:pt x="4549" y="5496"/>
                    <a:pt x="4643" y="5579"/>
                  </a:cubicBezTo>
                  <a:cubicBezTo>
                    <a:pt x="3850" y="5764"/>
                    <a:pt x="3502" y="6695"/>
                    <a:pt x="3977" y="7354"/>
                  </a:cubicBezTo>
                  <a:lnTo>
                    <a:pt x="3980" y="7361"/>
                  </a:lnTo>
                  <a:lnTo>
                    <a:pt x="3984" y="7365"/>
                  </a:lnTo>
                  <a:lnTo>
                    <a:pt x="3988" y="7368"/>
                  </a:lnTo>
                  <a:cubicBezTo>
                    <a:pt x="4020" y="7412"/>
                    <a:pt x="4056" y="7455"/>
                    <a:pt x="4096" y="7492"/>
                  </a:cubicBezTo>
                  <a:lnTo>
                    <a:pt x="4346" y="7742"/>
                  </a:lnTo>
                  <a:lnTo>
                    <a:pt x="6106" y="9502"/>
                  </a:lnTo>
                  <a:cubicBezTo>
                    <a:pt x="6146" y="9545"/>
                    <a:pt x="6190" y="9581"/>
                    <a:pt x="6237" y="9614"/>
                  </a:cubicBezTo>
                  <a:cubicBezTo>
                    <a:pt x="6445" y="9767"/>
                    <a:pt x="6681" y="9838"/>
                    <a:pt x="6912" y="9838"/>
                  </a:cubicBezTo>
                  <a:cubicBezTo>
                    <a:pt x="7417" y="9838"/>
                    <a:pt x="7900" y="9500"/>
                    <a:pt x="8022" y="8951"/>
                  </a:cubicBezTo>
                  <a:lnTo>
                    <a:pt x="8279" y="9205"/>
                  </a:lnTo>
                  <a:cubicBezTo>
                    <a:pt x="8207" y="9404"/>
                    <a:pt x="8091" y="9581"/>
                    <a:pt x="7946" y="9730"/>
                  </a:cubicBezTo>
                  <a:lnTo>
                    <a:pt x="7942" y="9730"/>
                  </a:lnTo>
                  <a:cubicBezTo>
                    <a:pt x="7658" y="10014"/>
                    <a:pt x="7285" y="10156"/>
                    <a:pt x="6912" y="10156"/>
                  </a:cubicBezTo>
                  <a:cubicBezTo>
                    <a:pt x="6539" y="10156"/>
                    <a:pt x="6166" y="10014"/>
                    <a:pt x="5882" y="9730"/>
                  </a:cubicBezTo>
                  <a:lnTo>
                    <a:pt x="3868" y="7720"/>
                  </a:lnTo>
                  <a:cubicBezTo>
                    <a:pt x="3129" y="6981"/>
                    <a:pt x="3386" y="5721"/>
                    <a:pt x="4361" y="5333"/>
                  </a:cubicBezTo>
                  <a:close/>
                  <a:moveTo>
                    <a:pt x="10068" y="9339"/>
                  </a:moveTo>
                  <a:lnTo>
                    <a:pt x="10257" y="9527"/>
                  </a:lnTo>
                  <a:lnTo>
                    <a:pt x="9576" y="10204"/>
                  </a:lnTo>
                  <a:lnTo>
                    <a:pt x="9388" y="10016"/>
                  </a:lnTo>
                  <a:lnTo>
                    <a:pt x="10068" y="9339"/>
                  </a:lnTo>
                  <a:close/>
                  <a:moveTo>
                    <a:pt x="3284" y="0"/>
                  </a:moveTo>
                  <a:cubicBezTo>
                    <a:pt x="3234" y="0"/>
                    <a:pt x="3183" y="19"/>
                    <a:pt x="3144" y="60"/>
                  </a:cubicBezTo>
                  <a:lnTo>
                    <a:pt x="1738" y="1461"/>
                  </a:lnTo>
                  <a:cubicBezTo>
                    <a:pt x="1599" y="1606"/>
                    <a:pt x="1730" y="1805"/>
                    <a:pt x="1883" y="1805"/>
                  </a:cubicBezTo>
                  <a:cubicBezTo>
                    <a:pt x="1929" y="1805"/>
                    <a:pt x="1977" y="1787"/>
                    <a:pt x="2021" y="1744"/>
                  </a:cubicBezTo>
                  <a:lnTo>
                    <a:pt x="3187" y="581"/>
                  </a:lnTo>
                  <a:lnTo>
                    <a:pt x="3336" y="1088"/>
                  </a:lnTo>
                  <a:lnTo>
                    <a:pt x="1137" y="3287"/>
                  </a:lnTo>
                  <a:lnTo>
                    <a:pt x="630" y="3138"/>
                  </a:lnTo>
                  <a:lnTo>
                    <a:pt x="1463" y="2302"/>
                  </a:lnTo>
                  <a:cubicBezTo>
                    <a:pt x="1470" y="2298"/>
                    <a:pt x="1474" y="2291"/>
                    <a:pt x="1478" y="2287"/>
                  </a:cubicBezTo>
                  <a:cubicBezTo>
                    <a:pt x="1606" y="2139"/>
                    <a:pt x="1474" y="1954"/>
                    <a:pt x="1324" y="1954"/>
                  </a:cubicBezTo>
                  <a:cubicBezTo>
                    <a:pt x="1275" y="1954"/>
                    <a:pt x="1225" y="1973"/>
                    <a:pt x="1181" y="2019"/>
                  </a:cubicBezTo>
                  <a:lnTo>
                    <a:pt x="109" y="3095"/>
                  </a:lnTo>
                  <a:cubicBezTo>
                    <a:pt x="0" y="3200"/>
                    <a:pt x="47" y="3381"/>
                    <a:pt x="192" y="3428"/>
                  </a:cubicBezTo>
                  <a:lnTo>
                    <a:pt x="1137" y="3703"/>
                  </a:lnTo>
                  <a:lnTo>
                    <a:pt x="1485" y="3805"/>
                  </a:lnTo>
                  <a:cubicBezTo>
                    <a:pt x="2394" y="4069"/>
                    <a:pt x="3249" y="4496"/>
                    <a:pt x="4009" y="5061"/>
                  </a:cubicBezTo>
                  <a:cubicBezTo>
                    <a:pt x="3854" y="5145"/>
                    <a:pt x="3712" y="5253"/>
                    <a:pt x="3586" y="5377"/>
                  </a:cubicBezTo>
                  <a:cubicBezTo>
                    <a:pt x="2861" y="6104"/>
                    <a:pt x="2861" y="7282"/>
                    <a:pt x="3586" y="8006"/>
                  </a:cubicBezTo>
                  <a:lnTo>
                    <a:pt x="5596" y="10016"/>
                  </a:lnTo>
                  <a:cubicBezTo>
                    <a:pt x="5966" y="10388"/>
                    <a:pt x="6441" y="10565"/>
                    <a:pt x="6911" y="10565"/>
                  </a:cubicBezTo>
                  <a:cubicBezTo>
                    <a:pt x="7589" y="10565"/>
                    <a:pt x="8256" y="10197"/>
                    <a:pt x="8584" y="9516"/>
                  </a:cubicBezTo>
                  <a:lnTo>
                    <a:pt x="8957" y="9886"/>
                  </a:lnTo>
                  <a:cubicBezTo>
                    <a:pt x="8888" y="9965"/>
                    <a:pt x="8888" y="10088"/>
                    <a:pt x="8964" y="10161"/>
                  </a:cubicBezTo>
                  <a:lnTo>
                    <a:pt x="9435" y="10632"/>
                  </a:lnTo>
                  <a:cubicBezTo>
                    <a:pt x="9474" y="10671"/>
                    <a:pt x="9526" y="10691"/>
                    <a:pt x="9578" y="10691"/>
                  </a:cubicBezTo>
                  <a:cubicBezTo>
                    <a:pt x="9629" y="10691"/>
                    <a:pt x="9681" y="10671"/>
                    <a:pt x="9721" y="10632"/>
                  </a:cubicBezTo>
                  <a:lnTo>
                    <a:pt x="10681" y="9672"/>
                  </a:lnTo>
                  <a:cubicBezTo>
                    <a:pt x="10757" y="9596"/>
                    <a:pt x="10757" y="9469"/>
                    <a:pt x="10681" y="9389"/>
                  </a:cubicBezTo>
                  <a:lnTo>
                    <a:pt x="10681" y="9386"/>
                  </a:lnTo>
                  <a:lnTo>
                    <a:pt x="10210" y="8915"/>
                  </a:lnTo>
                  <a:cubicBezTo>
                    <a:pt x="10170" y="8876"/>
                    <a:pt x="10119" y="8856"/>
                    <a:pt x="10068" y="8856"/>
                  </a:cubicBezTo>
                  <a:cubicBezTo>
                    <a:pt x="10020" y="8856"/>
                    <a:pt x="9973" y="8873"/>
                    <a:pt x="9934" y="8908"/>
                  </a:cubicBezTo>
                  <a:lnTo>
                    <a:pt x="9619" y="8593"/>
                  </a:lnTo>
                  <a:cubicBezTo>
                    <a:pt x="9575" y="8550"/>
                    <a:pt x="9526" y="8532"/>
                    <a:pt x="9480" y="8532"/>
                  </a:cubicBezTo>
                  <a:cubicBezTo>
                    <a:pt x="9325" y="8532"/>
                    <a:pt x="9194" y="8730"/>
                    <a:pt x="9333" y="8875"/>
                  </a:cubicBezTo>
                  <a:lnTo>
                    <a:pt x="9652" y="9190"/>
                  </a:lnTo>
                  <a:lnTo>
                    <a:pt x="9243" y="9603"/>
                  </a:lnTo>
                  <a:lnTo>
                    <a:pt x="8649" y="9009"/>
                  </a:lnTo>
                  <a:lnTo>
                    <a:pt x="5183" y="5543"/>
                  </a:lnTo>
                  <a:cubicBezTo>
                    <a:pt x="4976" y="5337"/>
                    <a:pt x="4755" y="5141"/>
                    <a:pt x="4527" y="4956"/>
                  </a:cubicBezTo>
                  <a:cubicBezTo>
                    <a:pt x="3665" y="4254"/>
                    <a:pt x="2669" y="3732"/>
                    <a:pt x="1601" y="3424"/>
                  </a:cubicBezTo>
                  <a:lnTo>
                    <a:pt x="1576" y="3417"/>
                  </a:lnTo>
                  <a:lnTo>
                    <a:pt x="3466" y="1527"/>
                  </a:lnTo>
                  <a:lnTo>
                    <a:pt x="3473" y="1552"/>
                  </a:lnTo>
                  <a:cubicBezTo>
                    <a:pt x="3575" y="1903"/>
                    <a:pt x="3701" y="2251"/>
                    <a:pt x="3850" y="2588"/>
                  </a:cubicBezTo>
                  <a:cubicBezTo>
                    <a:pt x="3888" y="2674"/>
                    <a:pt x="3958" y="2710"/>
                    <a:pt x="4027" y="2710"/>
                  </a:cubicBezTo>
                  <a:cubicBezTo>
                    <a:pt x="4157" y="2710"/>
                    <a:pt x="4286" y="2586"/>
                    <a:pt x="4216" y="2428"/>
                  </a:cubicBezTo>
                  <a:cubicBezTo>
                    <a:pt x="4074" y="2106"/>
                    <a:pt x="3955" y="1777"/>
                    <a:pt x="3854" y="1440"/>
                  </a:cubicBezTo>
                  <a:lnTo>
                    <a:pt x="3477" y="143"/>
                  </a:lnTo>
                  <a:cubicBezTo>
                    <a:pt x="3450" y="53"/>
                    <a:pt x="3367" y="0"/>
                    <a:pt x="32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66" name="Google Shape;17266;p84"/>
          <p:cNvGrpSpPr/>
          <p:nvPr/>
        </p:nvGrpSpPr>
        <p:grpSpPr>
          <a:xfrm>
            <a:off x="3577902" y="3613768"/>
            <a:ext cx="346962" cy="358393"/>
            <a:chOff x="3577903" y="3813018"/>
            <a:chExt cx="346962" cy="358393"/>
          </a:xfrm>
        </p:grpSpPr>
        <p:sp>
          <p:nvSpPr>
            <p:cNvPr id="17267" name="Google Shape;17267;p84"/>
            <p:cNvSpPr/>
            <p:nvPr/>
          </p:nvSpPr>
          <p:spPr>
            <a:xfrm>
              <a:off x="3682904" y="3818314"/>
              <a:ext cx="133919" cy="160818"/>
            </a:xfrm>
            <a:custGeom>
              <a:avLst/>
              <a:gdLst/>
              <a:ahLst/>
              <a:cxnLst/>
              <a:rect l="l" t="t" r="r" b="b"/>
              <a:pathLst>
                <a:path w="5108" h="6134" extrusionOk="0">
                  <a:moveTo>
                    <a:pt x="2613" y="0"/>
                  </a:moveTo>
                  <a:cubicBezTo>
                    <a:pt x="2094" y="0"/>
                    <a:pt x="1578" y="162"/>
                    <a:pt x="1142" y="480"/>
                  </a:cubicBezTo>
                  <a:cubicBezTo>
                    <a:pt x="385" y="1031"/>
                    <a:pt x="1" y="1965"/>
                    <a:pt x="149" y="2892"/>
                  </a:cubicBezTo>
                  <a:cubicBezTo>
                    <a:pt x="298" y="3816"/>
                    <a:pt x="953" y="4584"/>
                    <a:pt x="1848" y="4870"/>
                  </a:cubicBezTo>
                  <a:lnTo>
                    <a:pt x="2608" y="6134"/>
                  </a:lnTo>
                  <a:lnTo>
                    <a:pt x="3372" y="4870"/>
                  </a:lnTo>
                  <a:cubicBezTo>
                    <a:pt x="4405" y="4540"/>
                    <a:pt x="5107" y="3580"/>
                    <a:pt x="5107" y="2494"/>
                  </a:cubicBezTo>
                  <a:cubicBezTo>
                    <a:pt x="5107" y="1556"/>
                    <a:pt x="4579" y="697"/>
                    <a:pt x="3742" y="270"/>
                  </a:cubicBezTo>
                  <a:cubicBezTo>
                    <a:pt x="3385" y="90"/>
                    <a:pt x="2999" y="0"/>
                    <a:pt x="26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84"/>
            <p:cNvSpPr/>
            <p:nvPr/>
          </p:nvSpPr>
          <p:spPr>
            <a:xfrm>
              <a:off x="3737803" y="3848176"/>
              <a:ext cx="47401" cy="47401"/>
            </a:xfrm>
            <a:custGeom>
              <a:avLst/>
              <a:gdLst/>
              <a:ahLst/>
              <a:cxnLst/>
              <a:rect l="l" t="t" r="r" b="b"/>
              <a:pathLst>
                <a:path w="1808" h="1808" extrusionOk="0">
                  <a:moveTo>
                    <a:pt x="902" y="0"/>
                  </a:moveTo>
                  <a:cubicBezTo>
                    <a:pt x="402" y="0"/>
                    <a:pt x="0" y="406"/>
                    <a:pt x="0" y="906"/>
                  </a:cubicBezTo>
                  <a:cubicBezTo>
                    <a:pt x="0" y="1402"/>
                    <a:pt x="402" y="1808"/>
                    <a:pt x="902" y="1808"/>
                  </a:cubicBezTo>
                  <a:cubicBezTo>
                    <a:pt x="1402" y="1808"/>
                    <a:pt x="1807" y="1402"/>
                    <a:pt x="1807" y="906"/>
                  </a:cubicBezTo>
                  <a:cubicBezTo>
                    <a:pt x="1807" y="406"/>
                    <a:pt x="1402" y="0"/>
                    <a:pt x="902"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84"/>
            <p:cNvSpPr/>
            <p:nvPr/>
          </p:nvSpPr>
          <p:spPr>
            <a:xfrm>
              <a:off x="3583198" y="3969222"/>
              <a:ext cx="84080" cy="196972"/>
            </a:xfrm>
            <a:custGeom>
              <a:avLst/>
              <a:gdLst/>
              <a:ahLst/>
              <a:cxnLst/>
              <a:rect l="l" t="t" r="r" b="b"/>
              <a:pathLst>
                <a:path w="3207" h="7513" extrusionOk="0">
                  <a:moveTo>
                    <a:pt x="3206" y="1"/>
                  </a:moveTo>
                  <a:lnTo>
                    <a:pt x="1" y="1073"/>
                  </a:lnTo>
                  <a:lnTo>
                    <a:pt x="1" y="7512"/>
                  </a:lnTo>
                  <a:lnTo>
                    <a:pt x="3206" y="6440"/>
                  </a:lnTo>
                  <a:lnTo>
                    <a:pt x="3206"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84"/>
            <p:cNvSpPr/>
            <p:nvPr/>
          </p:nvSpPr>
          <p:spPr>
            <a:xfrm>
              <a:off x="3667252" y="3969222"/>
              <a:ext cx="84132" cy="196972"/>
            </a:xfrm>
            <a:custGeom>
              <a:avLst/>
              <a:gdLst/>
              <a:ahLst/>
              <a:cxnLst/>
              <a:rect l="l" t="t" r="r" b="b"/>
              <a:pathLst>
                <a:path w="3209" h="7513" extrusionOk="0">
                  <a:moveTo>
                    <a:pt x="0" y="1"/>
                  </a:moveTo>
                  <a:lnTo>
                    <a:pt x="0" y="6440"/>
                  </a:lnTo>
                  <a:lnTo>
                    <a:pt x="3209" y="7512"/>
                  </a:lnTo>
                  <a:lnTo>
                    <a:pt x="3209" y="1073"/>
                  </a:lnTo>
                  <a:lnTo>
                    <a:pt x="0"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84"/>
            <p:cNvSpPr/>
            <p:nvPr/>
          </p:nvSpPr>
          <p:spPr>
            <a:xfrm>
              <a:off x="3751357" y="3969222"/>
              <a:ext cx="84158" cy="196972"/>
            </a:xfrm>
            <a:custGeom>
              <a:avLst/>
              <a:gdLst/>
              <a:ahLst/>
              <a:cxnLst/>
              <a:rect l="l" t="t" r="r" b="b"/>
              <a:pathLst>
                <a:path w="3210" h="7513" extrusionOk="0">
                  <a:moveTo>
                    <a:pt x="3210" y="1"/>
                  </a:moveTo>
                  <a:lnTo>
                    <a:pt x="1" y="1073"/>
                  </a:lnTo>
                  <a:lnTo>
                    <a:pt x="1" y="7512"/>
                  </a:lnTo>
                  <a:lnTo>
                    <a:pt x="3210" y="6440"/>
                  </a:lnTo>
                  <a:lnTo>
                    <a:pt x="3210"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84"/>
            <p:cNvSpPr/>
            <p:nvPr/>
          </p:nvSpPr>
          <p:spPr>
            <a:xfrm>
              <a:off x="3835489" y="3969222"/>
              <a:ext cx="84053" cy="196972"/>
            </a:xfrm>
            <a:custGeom>
              <a:avLst/>
              <a:gdLst/>
              <a:ahLst/>
              <a:cxnLst/>
              <a:rect l="l" t="t" r="r" b="b"/>
              <a:pathLst>
                <a:path w="3206" h="7513" extrusionOk="0">
                  <a:moveTo>
                    <a:pt x="1" y="1"/>
                  </a:moveTo>
                  <a:lnTo>
                    <a:pt x="1" y="6440"/>
                  </a:lnTo>
                  <a:lnTo>
                    <a:pt x="3206" y="7512"/>
                  </a:lnTo>
                  <a:lnTo>
                    <a:pt x="3206" y="1073"/>
                  </a:lnTo>
                  <a:lnTo>
                    <a:pt x="1" y="1"/>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84"/>
            <p:cNvSpPr/>
            <p:nvPr/>
          </p:nvSpPr>
          <p:spPr>
            <a:xfrm>
              <a:off x="3596989" y="3983851"/>
              <a:ext cx="308711" cy="167713"/>
            </a:xfrm>
            <a:custGeom>
              <a:avLst/>
              <a:gdLst/>
              <a:ahLst/>
              <a:cxnLst/>
              <a:rect l="l" t="t" r="r" b="b"/>
              <a:pathLst>
                <a:path w="11775" h="6397" extrusionOk="0">
                  <a:moveTo>
                    <a:pt x="2680" y="1"/>
                  </a:moveTo>
                  <a:lnTo>
                    <a:pt x="0" y="895"/>
                  </a:lnTo>
                  <a:lnTo>
                    <a:pt x="0" y="6219"/>
                  </a:lnTo>
                  <a:lnTo>
                    <a:pt x="2513" y="5383"/>
                  </a:lnTo>
                  <a:cubicBezTo>
                    <a:pt x="2568" y="5364"/>
                    <a:pt x="2624" y="5355"/>
                    <a:pt x="2680" y="5355"/>
                  </a:cubicBezTo>
                  <a:cubicBezTo>
                    <a:pt x="2736" y="5355"/>
                    <a:pt x="2792" y="5364"/>
                    <a:pt x="2847" y="5383"/>
                  </a:cubicBezTo>
                  <a:lnTo>
                    <a:pt x="3118" y="5473"/>
                  </a:lnTo>
                  <a:lnTo>
                    <a:pt x="5889" y="6397"/>
                  </a:lnTo>
                  <a:lnTo>
                    <a:pt x="8928" y="5383"/>
                  </a:lnTo>
                  <a:cubicBezTo>
                    <a:pt x="8982" y="5364"/>
                    <a:pt x="9039" y="5355"/>
                    <a:pt x="9096" y="5355"/>
                  </a:cubicBezTo>
                  <a:cubicBezTo>
                    <a:pt x="9153" y="5355"/>
                    <a:pt x="9210" y="5364"/>
                    <a:pt x="9264" y="5383"/>
                  </a:cubicBezTo>
                  <a:lnTo>
                    <a:pt x="9532" y="5473"/>
                  </a:lnTo>
                  <a:lnTo>
                    <a:pt x="11774" y="6219"/>
                  </a:lnTo>
                  <a:lnTo>
                    <a:pt x="11774" y="895"/>
                  </a:lnTo>
                  <a:lnTo>
                    <a:pt x="9532" y="146"/>
                  </a:lnTo>
                  <a:lnTo>
                    <a:pt x="9094" y="1"/>
                  </a:lnTo>
                  <a:lnTo>
                    <a:pt x="6056" y="1015"/>
                  </a:lnTo>
                  <a:cubicBezTo>
                    <a:pt x="6001" y="1033"/>
                    <a:pt x="5945" y="1042"/>
                    <a:pt x="5889" y="1042"/>
                  </a:cubicBezTo>
                  <a:cubicBezTo>
                    <a:pt x="5833" y="1042"/>
                    <a:pt x="5777" y="1033"/>
                    <a:pt x="5722" y="1015"/>
                  </a:cubicBezTo>
                  <a:lnTo>
                    <a:pt x="3115" y="146"/>
                  </a:lnTo>
                  <a:lnTo>
                    <a:pt x="268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84"/>
            <p:cNvSpPr/>
            <p:nvPr/>
          </p:nvSpPr>
          <p:spPr>
            <a:xfrm>
              <a:off x="3596989" y="3983851"/>
              <a:ext cx="70289" cy="163073"/>
            </a:xfrm>
            <a:custGeom>
              <a:avLst/>
              <a:gdLst/>
              <a:ahLst/>
              <a:cxnLst/>
              <a:rect l="l" t="t" r="r" b="b"/>
              <a:pathLst>
                <a:path w="2681" h="6220" extrusionOk="0">
                  <a:moveTo>
                    <a:pt x="2680" y="1"/>
                  </a:moveTo>
                  <a:lnTo>
                    <a:pt x="0" y="895"/>
                  </a:lnTo>
                  <a:lnTo>
                    <a:pt x="0" y="6219"/>
                  </a:lnTo>
                  <a:lnTo>
                    <a:pt x="2513" y="5383"/>
                  </a:lnTo>
                  <a:cubicBezTo>
                    <a:pt x="2568" y="5364"/>
                    <a:pt x="2622" y="5357"/>
                    <a:pt x="2680" y="5357"/>
                  </a:cubicBezTo>
                  <a:lnTo>
                    <a:pt x="268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84"/>
            <p:cNvSpPr/>
            <p:nvPr/>
          </p:nvSpPr>
          <p:spPr>
            <a:xfrm>
              <a:off x="3751357" y="3983851"/>
              <a:ext cx="84158" cy="167713"/>
            </a:xfrm>
            <a:custGeom>
              <a:avLst/>
              <a:gdLst/>
              <a:ahLst/>
              <a:cxnLst/>
              <a:rect l="l" t="t" r="r" b="b"/>
              <a:pathLst>
                <a:path w="3210" h="6397" extrusionOk="0">
                  <a:moveTo>
                    <a:pt x="3210" y="1"/>
                  </a:moveTo>
                  <a:lnTo>
                    <a:pt x="168" y="1015"/>
                  </a:lnTo>
                  <a:cubicBezTo>
                    <a:pt x="113" y="1033"/>
                    <a:pt x="55" y="1040"/>
                    <a:pt x="1" y="1040"/>
                  </a:cubicBezTo>
                  <a:lnTo>
                    <a:pt x="1" y="6397"/>
                  </a:lnTo>
                  <a:lnTo>
                    <a:pt x="3040" y="5383"/>
                  </a:lnTo>
                  <a:cubicBezTo>
                    <a:pt x="3094" y="5364"/>
                    <a:pt x="3152" y="5357"/>
                    <a:pt x="3210" y="5357"/>
                  </a:cubicBezTo>
                  <a:lnTo>
                    <a:pt x="321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84"/>
            <p:cNvSpPr/>
            <p:nvPr/>
          </p:nvSpPr>
          <p:spPr>
            <a:xfrm>
              <a:off x="3680911" y="3813018"/>
              <a:ext cx="144354" cy="171331"/>
            </a:xfrm>
            <a:custGeom>
              <a:avLst/>
              <a:gdLst/>
              <a:ahLst/>
              <a:cxnLst/>
              <a:rect l="l" t="t" r="r" b="b"/>
              <a:pathLst>
                <a:path w="5506" h="6535" extrusionOk="0">
                  <a:moveTo>
                    <a:pt x="2683" y="1"/>
                  </a:moveTo>
                  <a:cubicBezTo>
                    <a:pt x="2359" y="1"/>
                    <a:pt x="2033" y="59"/>
                    <a:pt x="1721" y="179"/>
                  </a:cubicBezTo>
                  <a:cubicBezTo>
                    <a:pt x="815" y="523"/>
                    <a:pt x="164" y="1330"/>
                    <a:pt x="19" y="2290"/>
                  </a:cubicBezTo>
                  <a:cubicBezTo>
                    <a:pt x="1" y="2402"/>
                    <a:pt x="80" y="2504"/>
                    <a:pt x="193" y="2518"/>
                  </a:cubicBezTo>
                  <a:cubicBezTo>
                    <a:pt x="203" y="2520"/>
                    <a:pt x="214" y="2521"/>
                    <a:pt x="225" y="2521"/>
                  </a:cubicBezTo>
                  <a:cubicBezTo>
                    <a:pt x="320" y="2521"/>
                    <a:pt x="401" y="2450"/>
                    <a:pt x="417" y="2352"/>
                  </a:cubicBezTo>
                  <a:cubicBezTo>
                    <a:pt x="601" y="1150"/>
                    <a:pt x="1626" y="400"/>
                    <a:pt x="2695" y="400"/>
                  </a:cubicBezTo>
                  <a:cubicBezTo>
                    <a:pt x="3207" y="400"/>
                    <a:pt x="3729" y="572"/>
                    <a:pt x="4173" y="950"/>
                  </a:cubicBezTo>
                  <a:cubicBezTo>
                    <a:pt x="4807" y="1490"/>
                    <a:pt x="5100" y="2330"/>
                    <a:pt x="4937" y="3149"/>
                  </a:cubicBezTo>
                  <a:cubicBezTo>
                    <a:pt x="4774" y="3963"/>
                    <a:pt x="4180" y="4626"/>
                    <a:pt x="3387" y="4883"/>
                  </a:cubicBezTo>
                  <a:cubicBezTo>
                    <a:pt x="3343" y="4898"/>
                    <a:pt x="3304" y="4927"/>
                    <a:pt x="3278" y="4970"/>
                  </a:cubicBezTo>
                  <a:lnTo>
                    <a:pt x="2684" y="5948"/>
                  </a:lnTo>
                  <a:lnTo>
                    <a:pt x="2094" y="4970"/>
                  </a:lnTo>
                  <a:cubicBezTo>
                    <a:pt x="2069" y="4927"/>
                    <a:pt x="2029" y="4898"/>
                    <a:pt x="1982" y="4883"/>
                  </a:cubicBezTo>
                  <a:cubicBezTo>
                    <a:pt x="1167" y="4623"/>
                    <a:pt x="562" y="3924"/>
                    <a:pt x="424" y="3076"/>
                  </a:cubicBezTo>
                  <a:cubicBezTo>
                    <a:pt x="405" y="2960"/>
                    <a:pt x="318" y="2908"/>
                    <a:pt x="230" y="2908"/>
                  </a:cubicBezTo>
                  <a:cubicBezTo>
                    <a:pt x="117" y="2908"/>
                    <a:pt x="3" y="2994"/>
                    <a:pt x="30" y="3145"/>
                  </a:cubicBezTo>
                  <a:cubicBezTo>
                    <a:pt x="189" y="4108"/>
                    <a:pt x="866" y="4912"/>
                    <a:pt x="1790" y="5238"/>
                  </a:cubicBezTo>
                  <a:lnTo>
                    <a:pt x="2514" y="6437"/>
                  </a:lnTo>
                  <a:cubicBezTo>
                    <a:pt x="2552" y="6502"/>
                    <a:pt x="2618" y="6535"/>
                    <a:pt x="2684" y="6535"/>
                  </a:cubicBezTo>
                  <a:cubicBezTo>
                    <a:pt x="2750" y="6535"/>
                    <a:pt x="2816" y="6502"/>
                    <a:pt x="2855" y="6437"/>
                  </a:cubicBezTo>
                  <a:lnTo>
                    <a:pt x="3579" y="5238"/>
                  </a:lnTo>
                  <a:cubicBezTo>
                    <a:pt x="4495" y="4916"/>
                    <a:pt x="5165" y="4126"/>
                    <a:pt x="5335" y="3170"/>
                  </a:cubicBezTo>
                  <a:cubicBezTo>
                    <a:pt x="5506" y="2214"/>
                    <a:pt x="5151" y="1240"/>
                    <a:pt x="4401" y="621"/>
                  </a:cubicBezTo>
                  <a:cubicBezTo>
                    <a:pt x="3911" y="214"/>
                    <a:pt x="3301" y="1"/>
                    <a:pt x="2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84"/>
            <p:cNvSpPr/>
            <p:nvPr/>
          </p:nvSpPr>
          <p:spPr>
            <a:xfrm>
              <a:off x="3711769" y="3842958"/>
              <a:ext cx="81510" cy="78102"/>
            </a:xfrm>
            <a:custGeom>
              <a:avLst/>
              <a:gdLst/>
              <a:ahLst/>
              <a:cxnLst/>
              <a:rect l="l" t="t" r="r" b="b"/>
              <a:pathLst>
                <a:path w="3109" h="2979" extrusionOk="0">
                  <a:moveTo>
                    <a:pt x="1888" y="399"/>
                  </a:moveTo>
                  <a:cubicBezTo>
                    <a:pt x="2250" y="399"/>
                    <a:pt x="2597" y="680"/>
                    <a:pt x="2597" y="1105"/>
                  </a:cubicBezTo>
                  <a:cubicBezTo>
                    <a:pt x="2597" y="1528"/>
                    <a:pt x="2251" y="1810"/>
                    <a:pt x="1891" y="1810"/>
                  </a:cubicBezTo>
                  <a:cubicBezTo>
                    <a:pt x="1718" y="1810"/>
                    <a:pt x="1542" y="1745"/>
                    <a:pt x="1399" y="1601"/>
                  </a:cubicBezTo>
                  <a:cubicBezTo>
                    <a:pt x="1120" y="1326"/>
                    <a:pt x="1120" y="880"/>
                    <a:pt x="1399" y="605"/>
                  </a:cubicBezTo>
                  <a:cubicBezTo>
                    <a:pt x="1541" y="462"/>
                    <a:pt x="1716" y="399"/>
                    <a:pt x="1888" y="399"/>
                  </a:cubicBezTo>
                  <a:close/>
                  <a:moveTo>
                    <a:pt x="1894" y="0"/>
                  </a:moveTo>
                  <a:cubicBezTo>
                    <a:pt x="1644" y="0"/>
                    <a:pt x="1394" y="84"/>
                    <a:pt x="1189" y="254"/>
                  </a:cubicBezTo>
                  <a:cubicBezTo>
                    <a:pt x="750" y="619"/>
                    <a:pt x="660" y="1260"/>
                    <a:pt x="986" y="1731"/>
                  </a:cubicBezTo>
                  <a:lnTo>
                    <a:pt x="80" y="2637"/>
                  </a:lnTo>
                  <a:cubicBezTo>
                    <a:pt x="1" y="2713"/>
                    <a:pt x="1" y="2840"/>
                    <a:pt x="80" y="2919"/>
                  </a:cubicBezTo>
                  <a:cubicBezTo>
                    <a:pt x="118" y="2959"/>
                    <a:pt x="169" y="2979"/>
                    <a:pt x="220" y="2979"/>
                  </a:cubicBezTo>
                  <a:cubicBezTo>
                    <a:pt x="271" y="2979"/>
                    <a:pt x="323" y="2959"/>
                    <a:pt x="363" y="2919"/>
                  </a:cubicBezTo>
                  <a:lnTo>
                    <a:pt x="1268" y="2014"/>
                  </a:lnTo>
                  <a:cubicBezTo>
                    <a:pt x="1459" y="2144"/>
                    <a:pt x="1677" y="2208"/>
                    <a:pt x="1894" y="2208"/>
                  </a:cubicBezTo>
                  <a:cubicBezTo>
                    <a:pt x="2211" y="2208"/>
                    <a:pt x="2525" y="2071"/>
                    <a:pt x="2742" y="1811"/>
                  </a:cubicBezTo>
                  <a:cubicBezTo>
                    <a:pt x="3108" y="1373"/>
                    <a:pt x="3079" y="728"/>
                    <a:pt x="2673" y="322"/>
                  </a:cubicBezTo>
                  <a:cubicBezTo>
                    <a:pt x="2460" y="109"/>
                    <a:pt x="2177"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84"/>
            <p:cNvSpPr/>
            <p:nvPr/>
          </p:nvSpPr>
          <p:spPr>
            <a:xfrm>
              <a:off x="3577902" y="3964109"/>
              <a:ext cx="346962" cy="207302"/>
            </a:xfrm>
            <a:custGeom>
              <a:avLst/>
              <a:gdLst/>
              <a:ahLst/>
              <a:cxnLst/>
              <a:rect l="l" t="t" r="r" b="b"/>
              <a:pathLst>
                <a:path w="13234" h="7907" extrusionOk="0">
                  <a:moveTo>
                    <a:pt x="3611" y="471"/>
                  </a:moveTo>
                  <a:lnTo>
                    <a:pt x="6418" y="1409"/>
                  </a:lnTo>
                  <a:lnTo>
                    <a:pt x="6418" y="1543"/>
                  </a:lnTo>
                  <a:lnTo>
                    <a:pt x="3611" y="609"/>
                  </a:lnTo>
                  <a:lnTo>
                    <a:pt x="3611" y="471"/>
                  </a:lnTo>
                  <a:close/>
                  <a:moveTo>
                    <a:pt x="9623" y="471"/>
                  </a:moveTo>
                  <a:lnTo>
                    <a:pt x="9623" y="609"/>
                  </a:lnTo>
                  <a:lnTo>
                    <a:pt x="6816" y="1543"/>
                  </a:lnTo>
                  <a:lnTo>
                    <a:pt x="6816" y="1409"/>
                  </a:lnTo>
                  <a:lnTo>
                    <a:pt x="9623" y="471"/>
                  </a:lnTo>
                  <a:close/>
                  <a:moveTo>
                    <a:pt x="3209" y="1033"/>
                  </a:moveTo>
                  <a:lnTo>
                    <a:pt x="3209" y="5936"/>
                  </a:lnTo>
                  <a:lnTo>
                    <a:pt x="3180" y="5947"/>
                  </a:lnTo>
                  <a:lnTo>
                    <a:pt x="931" y="6697"/>
                  </a:lnTo>
                  <a:lnTo>
                    <a:pt x="931" y="1793"/>
                  </a:lnTo>
                  <a:lnTo>
                    <a:pt x="3209" y="1033"/>
                  </a:lnTo>
                  <a:close/>
                  <a:moveTo>
                    <a:pt x="3611" y="1033"/>
                  </a:moveTo>
                  <a:lnTo>
                    <a:pt x="6385" y="1956"/>
                  </a:lnTo>
                  <a:lnTo>
                    <a:pt x="6418" y="1967"/>
                  </a:lnTo>
                  <a:lnTo>
                    <a:pt x="6418" y="6871"/>
                  </a:lnTo>
                  <a:lnTo>
                    <a:pt x="3640" y="5947"/>
                  </a:lnTo>
                  <a:lnTo>
                    <a:pt x="3607" y="5936"/>
                  </a:lnTo>
                  <a:lnTo>
                    <a:pt x="3611" y="1033"/>
                  </a:lnTo>
                  <a:close/>
                  <a:moveTo>
                    <a:pt x="9623" y="1033"/>
                  </a:moveTo>
                  <a:lnTo>
                    <a:pt x="9623" y="5936"/>
                  </a:lnTo>
                  <a:lnTo>
                    <a:pt x="9594" y="5947"/>
                  </a:lnTo>
                  <a:lnTo>
                    <a:pt x="6816" y="6871"/>
                  </a:lnTo>
                  <a:lnTo>
                    <a:pt x="6816" y="1967"/>
                  </a:lnTo>
                  <a:lnTo>
                    <a:pt x="6845" y="1956"/>
                  </a:lnTo>
                  <a:lnTo>
                    <a:pt x="9623" y="1033"/>
                  </a:lnTo>
                  <a:close/>
                  <a:moveTo>
                    <a:pt x="3209" y="478"/>
                  </a:moveTo>
                  <a:lnTo>
                    <a:pt x="3209" y="612"/>
                  </a:lnTo>
                  <a:lnTo>
                    <a:pt x="666" y="1460"/>
                  </a:lnTo>
                  <a:cubicBezTo>
                    <a:pt x="583" y="1485"/>
                    <a:pt x="529" y="1561"/>
                    <a:pt x="529" y="1648"/>
                  </a:cubicBezTo>
                  <a:lnTo>
                    <a:pt x="529" y="6976"/>
                  </a:lnTo>
                  <a:cubicBezTo>
                    <a:pt x="529" y="7090"/>
                    <a:pt x="622" y="7175"/>
                    <a:pt x="728" y="7175"/>
                  </a:cubicBezTo>
                  <a:cubicBezTo>
                    <a:pt x="749" y="7175"/>
                    <a:pt x="771" y="7171"/>
                    <a:pt x="793" y="7164"/>
                  </a:cubicBezTo>
                  <a:lnTo>
                    <a:pt x="3209" y="6360"/>
                  </a:lnTo>
                  <a:lnTo>
                    <a:pt x="3209" y="6494"/>
                  </a:lnTo>
                  <a:lnTo>
                    <a:pt x="402" y="7432"/>
                  </a:lnTo>
                  <a:lnTo>
                    <a:pt x="402" y="1413"/>
                  </a:lnTo>
                  <a:lnTo>
                    <a:pt x="3209" y="478"/>
                  </a:lnTo>
                  <a:close/>
                  <a:moveTo>
                    <a:pt x="3611" y="6360"/>
                  </a:moveTo>
                  <a:lnTo>
                    <a:pt x="6418" y="7295"/>
                  </a:lnTo>
                  <a:lnTo>
                    <a:pt x="6418" y="7432"/>
                  </a:lnTo>
                  <a:lnTo>
                    <a:pt x="3611" y="6498"/>
                  </a:lnTo>
                  <a:lnTo>
                    <a:pt x="3611" y="6360"/>
                  </a:lnTo>
                  <a:close/>
                  <a:moveTo>
                    <a:pt x="9623" y="6360"/>
                  </a:moveTo>
                  <a:lnTo>
                    <a:pt x="9623" y="6498"/>
                  </a:lnTo>
                  <a:lnTo>
                    <a:pt x="6816" y="7432"/>
                  </a:lnTo>
                  <a:lnTo>
                    <a:pt x="6816" y="7295"/>
                  </a:lnTo>
                  <a:lnTo>
                    <a:pt x="9623" y="6360"/>
                  </a:lnTo>
                  <a:close/>
                  <a:moveTo>
                    <a:pt x="3409" y="0"/>
                  </a:moveTo>
                  <a:cubicBezTo>
                    <a:pt x="3387" y="0"/>
                    <a:pt x="3366" y="4"/>
                    <a:pt x="3347" y="11"/>
                  </a:cubicBezTo>
                  <a:lnTo>
                    <a:pt x="138" y="1080"/>
                  </a:lnTo>
                  <a:cubicBezTo>
                    <a:pt x="58" y="1105"/>
                    <a:pt x="0" y="1185"/>
                    <a:pt x="4" y="1268"/>
                  </a:cubicBezTo>
                  <a:lnTo>
                    <a:pt x="4" y="7707"/>
                  </a:lnTo>
                  <a:cubicBezTo>
                    <a:pt x="1" y="7819"/>
                    <a:pt x="94" y="7906"/>
                    <a:pt x="201" y="7906"/>
                  </a:cubicBezTo>
                  <a:cubicBezTo>
                    <a:pt x="222" y="7906"/>
                    <a:pt x="243" y="7903"/>
                    <a:pt x="264" y="7896"/>
                  </a:cubicBezTo>
                  <a:lnTo>
                    <a:pt x="3412" y="6849"/>
                  </a:lnTo>
                  <a:lnTo>
                    <a:pt x="6555" y="7896"/>
                  </a:lnTo>
                  <a:cubicBezTo>
                    <a:pt x="6575" y="7903"/>
                    <a:pt x="6596" y="7907"/>
                    <a:pt x="6617" y="7907"/>
                  </a:cubicBezTo>
                  <a:cubicBezTo>
                    <a:pt x="6639" y="7907"/>
                    <a:pt x="6660" y="7903"/>
                    <a:pt x="6682" y="7896"/>
                  </a:cubicBezTo>
                  <a:lnTo>
                    <a:pt x="9826" y="6849"/>
                  </a:lnTo>
                  <a:lnTo>
                    <a:pt x="12969" y="7896"/>
                  </a:lnTo>
                  <a:cubicBezTo>
                    <a:pt x="12991" y="7903"/>
                    <a:pt x="13012" y="7906"/>
                    <a:pt x="13033" y="7906"/>
                  </a:cubicBezTo>
                  <a:cubicBezTo>
                    <a:pt x="13140" y="7906"/>
                    <a:pt x="13234" y="7819"/>
                    <a:pt x="13234" y="7707"/>
                  </a:cubicBezTo>
                  <a:lnTo>
                    <a:pt x="13234" y="4191"/>
                  </a:lnTo>
                  <a:cubicBezTo>
                    <a:pt x="13234" y="4057"/>
                    <a:pt x="13134" y="3990"/>
                    <a:pt x="13035" y="3990"/>
                  </a:cubicBezTo>
                  <a:cubicBezTo>
                    <a:pt x="12935" y="3990"/>
                    <a:pt x="12835" y="4057"/>
                    <a:pt x="12835" y="4191"/>
                  </a:cubicBezTo>
                  <a:lnTo>
                    <a:pt x="12835" y="7429"/>
                  </a:lnTo>
                  <a:lnTo>
                    <a:pt x="10029" y="6490"/>
                  </a:lnTo>
                  <a:lnTo>
                    <a:pt x="10029" y="6356"/>
                  </a:lnTo>
                  <a:lnTo>
                    <a:pt x="12444" y="7161"/>
                  </a:lnTo>
                  <a:cubicBezTo>
                    <a:pt x="12465" y="7168"/>
                    <a:pt x="12487" y="7171"/>
                    <a:pt x="12508" y="7171"/>
                  </a:cubicBezTo>
                  <a:cubicBezTo>
                    <a:pt x="12612" y="7171"/>
                    <a:pt x="12705" y="7087"/>
                    <a:pt x="12705" y="6972"/>
                  </a:cubicBezTo>
                  <a:lnTo>
                    <a:pt x="12705" y="4187"/>
                  </a:lnTo>
                  <a:cubicBezTo>
                    <a:pt x="12705" y="4055"/>
                    <a:pt x="12605" y="3989"/>
                    <a:pt x="12506" y="3989"/>
                  </a:cubicBezTo>
                  <a:cubicBezTo>
                    <a:pt x="12406" y="3989"/>
                    <a:pt x="12307" y="4055"/>
                    <a:pt x="12307" y="4187"/>
                  </a:cubicBezTo>
                  <a:lnTo>
                    <a:pt x="12307" y="6693"/>
                  </a:lnTo>
                  <a:lnTo>
                    <a:pt x="10058" y="5944"/>
                  </a:lnTo>
                  <a:lnTo>
                    <a:pt x="10029" y="5936"/>
                  </a:lnTo>
                  <a:lnTo>
                    <a:pt x="10029" y="1033"/>
                  </a:lnTo>
                  <a:lnTo>
                    <a:pt x="12307" y="1790"/>
                  </a:lnTo>
                  <a:lnTo>
                    <a:pt x="12307" y="3401"/>
                  </a:lnTo>
                  <a:cubicBezTo>
                    <a:pt x="12307" y="3535"/>
                    <a:pt x="12407" y="3602"/>
                    <a:pt x="12508" y="3602"/>
                  </a:cubicBezTo>
                  <a:cubicBezTo>
                    <a:pt x="12608" y="3602"/>
                    <a:pt x="12709" y="3535"/>
                    <a:pt x="12709" y="3401"/>
                  </a:cubicBezTo>
                  <a:lnTo>
                    <a:pt x="12709" y="1648"/>
                  </a:lnTo>
                  <a:cubicBezTo>
                    <a:pt x="12709" y="1561"/>
                    <a:pt x="12651" y="1485"/>
                    <a:pt x="12571" y="1456"/>
                  </a:cubicBezTo>
                  <a:lnTo>
                    <a:pt x="10029" y="609"/>
                  </a:lnTo>
                  <a:lnTo>
                    <a:pt x="10029" y="475"/>
                  </a:lnTo>
                  <a:lnTo>
                    <a:pt x="12835" y="1409"/>
                  </a:lnTo>
                  <a:lnTo>
                    <a:pt x="12835" y="3401"/>
                  </a:lnTo>
                  <a:cubicBezTo>
                    <a:pt x="12835" y="3510"/>
                    <a:pt x="12922" y="3600"/>
                    <a:pt x="13035" y="3600"/>
                  </a:cubicBezTo>
                  <a:cubicBezTo>
                    <a:pt x="13143" y="3600"/>
                    <a:pt x="13234" y="3513"/>
                    <a:pt x="13234" y="3401"/>
                  </a:cubicBezTo>
                  <a:lnTo>
                    <a:pt x="13234" y="1268"/>
                  </a:lnTo>
                  <a:cubicBezTo>
                    <a:pt x="13234" y="1181"/>
                    <a:pt x="13179" y="1105"/>
                    <a:pt x="13096" y="1076"/>
                  </a:cubicBezTo>
                  <a:lnTo>
                    <a:pt x="9887" y="11"/>
                  </a:lnTo>
                  <a:cubicBezTo>
                    <a:pt x="9867" y="4"/>
                    <a:pt x="9846" y="0"/>
                    <a:pt x="9824" y="0"/>
                  </a:cubicBezTo>
                  <a:cubicBezTo>
                    <a:pt x="9802" y="0"/>
                    <a:pt x="9780" y="4"/>
                    <a:pt x="9761" y="11"/>
                  </a:cubicBezTo>
                  <a:lnTo>
                    <a:pt x="6617" y="1058"/>
                  </a:lnTo>
                  <a:lnTo>
                    <a:pt x="3473" y="11"/>
                  </a:lnTo>
                  <a:cubicBezTo>
                    <a:pt x="3452" y="4"/>
                    <a:pt x="3430" y="0"/>
                    <a:pt x="34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9" name="Google Shape;17279;p84"/>
          <p:cNvGrpSpPr/>
          <p:nvPr/>
        </p:nvGrpSpPr>
        <p:grpSpPr>
          <a:xfrm>
            <a:off x="1783865" y="1317272"/>
            <a:ext cx="337000" cy="357816"/>
            <a:chOff x="1783865" y="1516522"/>
            <a:chExt cx="337000" cy="357816"/>
          </a:xfrm>
        </p:grpSpPr>
        <p:sp>
          <p:nvSpPr>
            <p:cNvPr id="17280" name="Google Shape;17280;p84"/>
            <p:cNvSpPr/>
            <p:nvPr/>
          </p:nvSpPr>
          <p:spPr>
            <a:xfrm>
              <a:off x="1917260" y="1808979"/>
              <a:ext cx="70210" cy="60117"/>
            </a:xfrm>
            <a:custGeom>
              <a:avLst/>
              <a:gdLst/>
              <a:ahLst/>
              <a:cxnLst/>
              <a:rect l="l" t="t" r="r" b="b"/>
              <a:pathLst>
                <a:path w="2678" h="2293" extrusionOk="0">
                  <a:moveTo>
                    <a:pt x="1" y="0"/>
                  </a:moveTo>
                  <a:lnTo>
                    <a:pt x="1" y="2293"/>
                  </a:lnTo>
                  <a:lnTo>
                    <a:pt x="2677" y="2293"/>
                  </a:lnTo>
                  <a:lnTo>
                    <a:pt x="267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84"/>
            <p:cNvSpPr/>
            <p:nvPr/>
          </p:nvSpPr>
          <p:spPr>
            <a:xfrm>
              <a:off x="1917260" y="1808979"/>
              <a:ext cx="70210" cy="30019"/>
            </a:xfrm>
            <a:custGeom>
              <a:avLst/>
              <a:gdLst/>
              <a:ahLst/>
              <a:cxnLst/>
              <a:rect l="l" t="t" r="r" b="b"/>
              <a:pathLst>
                <a:path w="2678" h="1145" extrusionOk="0">
                  <a:moveTo>
                    <a:pt x="1" y="0"/>
                  </a:moveTo>
                  <a:lnTo>
                    <a:pt x="1" y="1145"/>
                  </a:lnTo>
                  <a:lnTo>
                    <a:pt x="2677" y="1145"/>
                  </a:lnTo>
                  <a:lnTo>
                    <a:pt x="267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84"/>
            <p:cNvSpPr/>
            <p:nvPr/>
          </p:nvSpPr>
          <p:spPr>
            <a:xfrm>
              <a:off x="1875784" y="1521268"/>
              <a:ext cx="153268" cy="303022"/>
            </a:xfrm>
            <a:custGeom>
              <a:avLst/>
              <a:gdLst/>
              <a:ahLst/>
              <a:cxnLst/>
              <a:rect l="l" t="t" r="r" b="b"/>
              <a:pathLst>
                <a:path w="5846" h="11558" extrusionOk="0">
                  <a:moveTo>
                    <a:pt x="728" y="1"/>
                  </a:moveTo>
                  <a:cubicBezTo>
                    <a:pt x="326" y="1"/>
                    <a:pt x="0" y="327"/>
                    <a:pt x="0" y="729"/>
                  </a:cubicBezTo>
                  <a:lnTo>
                    <a:pt x="0" y="11557"/>
                  </a:lnTo>
                  <a:lnTo>
                    <a:pt x="5846" y="11557"/>
                  </a:lnTo>
                  <a:lnTo>
                    <a:pt x="5846" y="3173"/>
                  </a:lnTo>
                  <a:lnTo>
                    <a:pt x="1460" y="3173"/>
                  </a:lnTo>
                  <a:lnTo>
                    <a:pt x="1460" y="729"/>
                  </a:lnTo>
                  <a:cubicBezTo>
                    <a:pt x="1460" y="327"/>
                    <a:pt x="1134" y="1"/>
                    <a:pt x="7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84"/>
            <p:cNvSpPr/>
            <p:nvPr/>
          </p:nvSpPr>
          <p:spPr>
            <a:xfrm>
              <a:off x="1875784" y="1806802"/>
              <a:ext cx="153268" cy="17487"/>
            </a:xfrm>
            <a:custGeom>
              <a:avLst/>
              <a:gdLst/>
              <a:ahLst/>
              <a:cxnLst/>
              <a:rect l="l" t="t" r="r" b="b"/>
              <a:pathLst>
                <a:path w="5846" h="667" extrusionOk="0">
                  <a:moveTo>
                    <a:pt x="0" y="0"/>
                  </a:moveTo>
                  <a:lnTo>
                    <a:pt x="0" y="666"/>
                  </a:lnTo>
                  <a:lnTo>
                    <a:pt x="5846" y="666"/>
                  </a:lnTo>
                  <a:lnTo>
                    <a:pt x="5846"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84"/>
            <p:cNvSpPr/>
            <p:nvPr/>
          </p:nvSpPr>
          <p:spPr>
            <a:xfrm>
              <a:off x="1875784" y="1620317"/>
              <a:ext cx="102091" cy="78443"/>
            </a:xfrm>
            <a:custGeom>
              <a:avLst/>
              <a:gdLst/>
              <a:ahLst/>
              <a:cxnLst/>
              <a:rect l="l" t="t" r="r" b="b"/>
              <a:pathLst>
                <a:path w="3894" h="2992" extrusionOk="0">
                  <a:moveTo>
                    <a:pt x="692" y="0"/>
                  </a:moveTo>
                  <a:cubicBezTo>
                    <a:pt x="442" y="0"/>
                    <a:pt x="199" y="80"/>
                    <a:pt x="0" y="225"/>
                  </a:cubicBezTo>
                  <a:lnTo>
                    <a:pt x="0" y="2774"/>
                  </a:lnTo>
                  <a:cubicBezTo>
                    <a:pt x="199" y="2912"/>
                    <a:pt x="435" y="2992"/>
                    <a:pt x="676" y="2992"/>
                  </a:cubicBezTo>
                  <a:cubicBezTo>
                    <a:pt x="681" y="2992"/>
                    <a:pt x="686" y="2992"/>
                    <a:pt x="692" y="2992"/>
                  </a:cubicBezTo>
                  <a:lnTo>
                    <a:pt x="2684" y="2992"/>
                  </a:lnTo>
                  <a:cubicBezTo>
                    <a:pt x="3350" y="2992"/>
                    <a:pt x="3893" y="2452"/>
                    <a:pt x="3893" y="1782"/>
                  </a:cubicBezTo>
                  <a:lnTo>
                    <a:pt x="389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84"/>
            <p:cNvSpPr/>
            <p:nvPr/>
          </p:nvSpPr>
          <p:spPr>
            <a:xfrm>
              <a:off x="1914035" y="1604351"/>
              <a:ext cx="115016" cy="62083"/>
            </a:xfrm>
            <a:custGeom>
              <a:avLst/>
              <a:gdLst/>
              <a:ahLst/>
              <a:cxnLst/>
              <a:rect l="l" t="t" r="r" b="b"/>
              <a:pathLst>
                <a:path w="4387" h="2368" extrusionOk="0">
                  <a:moveTo>
                    <a:pt x="1" y="1"/>
                  </a:moveTo>
                  <a:lnTo>
                    <a:pt x="1" y="2130"/>
                  </a:lnTo>
                  <a:cubicBezTo>
                    <a:pt x="219" y="2289"/>
                    <a:pt x="476" y="2367"/>
                    <a:pt x="733" y="2367"/>
                  </a:cubicBezTo>
                  <a:cubicBezTo>
                    <a:pt x="1032" y="2367"/>
                    <a:pt x="1331" y="2260"/>
                    <a:pt x="1565" y="2047"/>
                  </a:cubicBezTo>
                  <a:cubicBezTo>
                    <a:pt x="1750" y="2152"/>
                    <a:pt x="1960" y="2210"/>
                    <a:pt x="2174" y="2210"/>
                  </a:cubicBezTo>
                  <a:lnTo>
                    <a:pt x="2214" y="2210"/>
                  </a:lnTo>
                  <a:cubicBezTo>
                    <a:pt x="2561" y="2210"/>
                    <a:pt x="2891" y="2061"/>
                    <a:pt x="3123" y="1801"/>
                  </a:cubicBezTo>
                  <a:cubicBezTo>
                    <a:pt x="3275" y="1866"/>
                    <a:pt x="3434" y="1898"/>
                    <a:pt x="3597" y="1898"/>
                  </a:cubicBezTo>
                  <a:lnTo>
                    <a:pt x="3713" y="1898"/>
                  </a:lnTo>
                  <a:cubicBezTo>
                    <a:pt x="3952" y="1898"/>
                    <a:pt x="4187" y="1826"/>
                    <a:pt x="4387" y="1688"/>
                  </a:cubicBezTo>
                  <a:lnTo>
                    <a:pt x="438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84"/>
            <p:cNvSpPr/>
            <p:nvPr/>
          </p:nvSpPr>
          <p:spPr>
            <a:xfrm>
              <a:off x="1914035" y="1572156"/>
              <a:ext cx="38382" cy="80829"/>
            </a:xfrm>
            <a:custGeom>
              <a:avLst/>
              <a:gdLst/>
              <a:ahLst/>
              <a:cxnLst/>
              <a:rect l="l" t="t" r="r" b="b"/>
              <a:pathLst>
                <a:path w="1464" h="3083" extrusionOk="0">
                  <a:moveTo>
                    <a:pt x="726" y="1"/>
                  </a:moveTo>
                  <a:cubicBezTo>
                    <a:pt x="323" y="1"/>
                    <a:pt x="1" y="329"/>
                    <a:pt x="1" y="729"/>
                  </a:cubicBezTo>
                  <a:lnTo>
                    <a:pt x="1" y="2351"/>
                  </a:lnTo>
                  <a:cubicBezTo>
                    <a:pt x="1" y="2753"/>
                    <a:pt x="327" y="3083"/>
                    <a:pt x="732" y="3083"/>
                  </a:cubicBezTo>
                  <a:cubicBezTo>
                    <a:pt x="1134" y="3083"/>
                    <a:pt x="1464" y="2753"/>
                    <a:pt x="1464" y="2351"/>
                  </a:cubicBezTo>
                  <a:lnTo>
                    <a:pt x="1464" y="729"/>
                  </a:lnTo>
                  <a:cubicBezTo>
                    <a:pt x="1464" y="327"/>
                    <a:pt x="1134" y="1"/>
                    <a:pt x="732" y="1"/>
                  </a:cubicBezTo>
                  <a:cubicBezTo>
                    <a:pt x="730" y="1"/>
                    <a:pt x="728" y="1"/>
                    <a:pt x="7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84"/>
            <p:cNvSpPr/>
            <p:nvPr/>
          </p:nvSpPr>
          <p:spPr>
            <a:xfrm>
              <a:off x="1952391" y="1572156"/>
              <a:ext cx="38304" cy="76555"/>
            </a:xfrm>
            <a:custGeom>
              <a:avLst/>
              <a:gdLst/>
              <a:ahLst/>
              <a:cxnLst/>
              <a:rect l="l" t="t" r="r" b="b"/>
              <a:pathLst>
                <a:path w="1461" h="2920" extrusionOk="0">
                  <a:moveTo>
                    <a:pt x="711" y="1"/>
                  </a:moveTo>
                  <a:cubicBezTo>
                    <a:pt x="320" y="1"/>
                    <a:pt x="1" y="320"/>
                    <a:pt x="1" y="711"/>
                  </a:cubicBezTo>
                  <a:lnTo>
                    <a:pt x="1" y="2210"/>
                  </a:lnTo>
                  <a:cubicBezTo>
                    <a:pt x="1" y="2601"/>
                    <a:pt x="320" y="2920"/>
                    <a:pt x="711" y="2920"/>
                  </a:cubicBezTo>
                  <a:lnTo>
                    <a:pt x="751" y="2920"/>
                  </a:lnTo>
                  <a:cubicBezTo>
                    <a:pt x="1142" y="2920"/>
                    <a:pt x="1460" y="2601"/>
                    <a:pt x="1460" y="2210"/>
                  </a:cubicBezTo>
                  <a:lnTo>
                    <a:pt x="1460" y="711"/>
                  </a:lnTo>
                  <a:cubicBezTo>
                    <a:pt x="1460" y="316"/>
                    <a:pt x="1142" y="1"/>
                    <a:pt x="75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84"/>
            <p:cNvSpPr/>
            <p:nvPr/>
          </p:nvSpPr>
          <p:spPr>
            <a:xfrm>
              <a:off x="1990669" y="1572156"/>
              <a:ext cx="38382" cy="68506"/>
            </a:xfrm>
            <a:custGeom>
              <a:avLst/>
              <a:gdLst/>
              <a:ahLst/>
              <a:cxnLst/>
              <a:rect l="l" t="t" r="r" b="b"/>
              <a:pathLst>
                <a:path w="1464" h="2613" extrusionOk="0">
                  <a:moveTo>
                    <a:pt x="674" y="1"/>
                  </a:moveTo>
                  <a:cubicBezTo>
                    <a:pt x="301" y="1"/>
                    <a:pt x="0" y="301"/>
                    <a:pt x="0" y="674"/>
                  </a:cubicBezTo>
                  <a:lnTo>
                    <a:pt x="0" y="1942"/>
                  </a:lnTo>
                  <a:cubicBezTo>
                    <a:pt x="0" y="2311"/>
                    <a:pt x="301" y="2612"/>
                    <a:pt x="674" y="2612"/>
                  </a:cubicBezTo>
                  <a:lnTo>
                    <a:pt x="790" y="2612"/>
                  </a:lnTo>
                  <a:cubicBezTo>
                    <a:pt x="1159" y="2612"/>
                    <a:pt x="1464" y="2311"/>
                    <a:pt x="1464" y="1942"/>
                  </a:cubicBezTo>
                  <a:lnTo>
                    <a:pt x="1464" y="674"/>
                  </a:lnTo>
                  <a:cubicBezTo>
                    <a:pt x="1464" y="301"/>
                    <a:pt x="1159" y="1"/>
                    <a:pt x="79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84"/>
            <p:cNvSpPr/>
            <p:nvPr/>
          </p:nvSpPr>
          <p:spPr>
            <a:xfrm>
              <a:off x="1875784" y="1633793"/>
              <a:ext cx="88615" cy="51491"/>
            </a:xfrm>
            <a:custGeom>
              <a:avLst/>
              <a:gdLst/>
              <a:ahLst/>
              <a:cxnLst/>
              <a:rect l="l" t="t" r="r" b="b"/>
              <a:pathLst>
                <a:path w="3380" h="1964" extrusionOk="0">
                  <a:moveTo>
                    <a:pt x="692" y="0"/>
                  </a:moveTo>
                  <a:cubicBezTo>
                    <a:pt x="308" y="0"/>
                    <a:pt x="0" y="312"/>
                    <a:pt x="0" y="696"/>
                  </a:cubicBezTo>
                  <a:lnTo>
                    <a:pt x="0" y="1268"/>
                  </a:lnTo>
                  <a:cubicBezTo>
                    <a:pt x="0" y="1652"/>
                    <a:pt x="308" y="1960"/>
                    <a:pt x="692" y="1963"/>
                  </a:cubicBezTo>
                  <a:lnTo>
                    <a:pt x="2684" y="1963"/>
                  </a:lnTo>
                  <a:cubicBezTo>
                    <a:pt x="3068" y="1963"/>
                    <a:pt x="3379" y="1652"/>
                    <a:pt x="3379" y="1268"/>
                  </a:cubicBezTo>
                  <a:lnTo>
                    <a:pt x="3379" y="0"/>
                  </a:lnTo>
                  <a:close/>
                </a:path>
              </a:pathLst>
            </a:custGeom>
            <a:solidFill>
              <a:srgbClr val="DC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84"/>
            <p:cNvSpPr/>
            <p:nvPr/>
          </p:nvSpPr>
          <p:spPr>
            <a:xfrm>
              <a:off x="1870462" y="1516522"/>
              <a:ext cx="163807" cy="357816"/>
            </a:xfrm>
            <a:custGeom>
              <a:avLst/>
              <a:gdLst/>
              <a:ahLst/>
              <a:cxnLst/>
              <a:rect l="l" t="t" r="r" b="b"/>
              <a:pathLst>
                <a:path w="6248" h="13648" extrusionOk="0">
                  <a:moveTo>
                    <a:pt x="2390" y="2322"/>
                  </a:moveTo>
                  <a:cubicBezTo>
                    <a:pt x="2663" y="2322"/>
                    <a:pt x="2923" y="2532"/>
                    <a:pt x="2923" y="2851"/>
                  </a:cubicBezTo>
                  <a:lnTo>
                    <a:pt x="2923" y="4274"/>
                  </a:lnTo>
                  <a:lnTo>
                    <a:pt x="1862" y="4274"/>
                  </a:lnTo>
                  <a:lnTo>
                    <a:pt x="1862" y="2851"/>
                  </a:lnTo>
                  <a:cubicBezTo>
                    <a:pt x="1862" y="2710"/>
                    <a:pt x="1920" y="2576"/>
                    <a:pt x="2018" y="2478"/>
                  </a:cubicBezTo>
                  <a:cubicBezTo>
                    <a:pt x="2127" y="2370"/>
                    <a:pt x="2260" y="2322"/>
                    <a:pt x="2390" y="2322"/>
                  </a:cubicBezTo>
                  <a:close/>
                  <a:moveTo>
                    <a:pt x="931" y="381"/>
                  </a:moveTo>
                  <a:cubicBezTo>
                    <a:pt x="1224" y="381"/>
                    <a:pt x="1463" y="616"/>
                    <a:pt x="1463" y="910"/>
                  </a:cubicBezTo>
                  <a:lnTo>
                    <a:pt x="1463" y="4274"/>
                  </a:lnTo>
                  <a:lnTo>
                    <a:pt x="895" y="4274"/>
                  </a:lnTo>
                  <a:cubicBezTo>
                    <a:pt x="889" y="4274"/>
                    <a:pt x="884" y="4274"/>
                    <a:pt x="878" y="4274"/>
                  </a:cubicBezTo>
                  <a:cubicBezTo>
                    <a:pt x="710" y="4274"/>
                    <a:pt x="543" y="4328"/>
                    <a:pt x="402" y="4423"/>
                  </a:cubicBezTo>
                  <a:lnTo>
                    <a:pt x="402" y="910"/>
                  </a:lnTo>
                  <a:cubicBezTo>
                    <a:pt x="402" y="616"/>
                    <a:pt x="638" y="381"/>
                    <a:pt x="931" y="381"/>
                  </a:cubicBezTo>
                  <a:close/>
                  <a:moveTo>
                    <a:pt x="5375" y="2322"/>
                  </a:moveTo>
                  <a:cubicBezTo>
                    <a:pt x="5636" y="2322"/>
                    <a:pt x="5846" y="2532"/>
                    <a:pt x="5846" y="2793"/>
                  </a:cubicBezTo>
                  <a:lnTo>
                    <a:pt x="5846" y="4060"/>
                  </a:lnTo>
                  <a:cubicBezTo>
                    <a:pt x="5846" y="4321"/>
                    <a:pt x="5636" y="4535"/>
                    <a:pt x="5375" y="4535"/>
                  </a:cubicBezTo>
                  <a:lnTo>
                    <a:pt x="5259" y="4535"/>
                  </a:lnTo>
                  <a:cubicBezTo>
                    <a:pt x="4998" y="4535"/>
                    <a:pt x="4785" y="4321"/>
                    <a:pt x="4785" y="4060"/>
                  </a:cubicBezTo>
                  <a:lnTo>
                    <a:pt x="4785" y="2793"/>
                  </a:lnTo>
                  <a:cubicBezTo>
                    <a:pt x="4788" y="2532"/>
                    <a:pt x="4998" y="2322"/>
                    <a:pt x="5259" y="2322"/>
                  </a:cubicBezTo>
                  <a:close/>
                  <a:moveTo>
                    <a:pt x="3876" y="2322"/>
                  </a:moveTo>
                  <a:cubicBezTo>
                    <a:pt x="4158" y="2322"/>
                    <a:pt x="4386" y="2550"/>
                    <a:pt x="4386" y="2833"/>
                  </a:cubicBezTo>
                  <a:lnTo>
                    <a:pt x="4386" y="4332"/>
                  </a:lnTo>
                  <a:cubicBezTo>
                    <a:pt x="4386" y="4615"/>
                    <a:pt x="4158" y="4843"/>
                    <a:pt x="3876" y="4843"/>
                  </a:cubicBezTo>
                  <a:lnTo>
                    <a:pt x="3836" y="4843"/>
                  </a:lnTo>
                  <a:cubicBezTo>
                    <a:pt x="3818" y="4843"/>
                    <a:pt x="3799" y="4843"/>
                    <a:pt x="3781" y="4839"/>
                  </a:cubicBezTo>
                  <a:lnTo>
                    <a:pt x="3781" y="4473"/>
                  </a:lnTo>
                  <a:cubicBezTo>
                    <a:pt x="3781" y="4363"/>
                    <a:pt x="3694" y="4274"/>
                    <a:pt x="3588" y="4274"/>
                  </a:cubicBezTo>
                  <a:cubicBezTo>
                    <a:pt x="3586" y="4274"/>
                    <a:pt x="3584" y="4274"/>
                    <a:pt x="3582" y="4274"/>
                  </a:cubicBezTo>
                  <a:lnTo>
                    <a:pt x="3325" y="4274"/>
                  </a:lnTo>
                  <a:lnTo>
                    <a:pt x="3325" y="2833"/>
                  </a:lnTo>
                  <a:cubicBezTo>
                    <a:pt x="3325" y="2550"/>
                    <a:pt x="3553" y="2322"/>
                    <a:pt x="3836" y="2322"/>
                  </a:cubicBezTo>
                  <a:close/>
                  <a:moveTo>
                    <a:pt x="3379" y="4673"/>
                  </a:moveTo>
                  <a:lnTo>
                    <a:pt x="3379" y="5741"/>
                  </a:lnTo>
                  <a:lnTo>
                    <a:pt x="3383" y="5741"/>
                  </a:lnTo>
                  <a:cubicBezTo>
                    <a:pt x="3379" y="6016"/>
                    <a:pt x="3158" y="6237"/>
                    <a:pt x="2887" y="6237"/>
                  </a:cubicBezTo>
                  <a:lnTo>
                    <a:pt x="895" y="6237"/>
                  </a:lnTo>
                  <a:cubicBezTo>
                    <a:pt x="623" y="6237"/>
                    <a:pt x="402" y="6016"/>
                    <a:pt x="402" y="5741"/>
                  </a:cubicBezTo>
                  <a:lnTo>
                    <a:pt x="402" y="5169"/>
                  </a:lnTo>
                  <a:cubicBezTo>
                    <a:pt x="402" y="4893"/>
                    <a:pt x="623" y="4673"/>
                    <a:pt x="895" y="4673"/>
                  </a:cubicBezTo>
                  <a:close/>
                  <a:moveTo>
                    <a:pt x="931" y="1"/>
                  </a:moveTo>
                  <a:cubicBezTo>
                    <a:pt x="424" y="1"/>
                    <a:pt x="11" y="406"/>
                    <a:pt x="0" y="913"/>
                  </a:cubicBezTo>
                  <a:lnTo>
                    <a:pt x="0" y="8367"/>
                  </a:lnTo>
                  <a:cubicBezTo>
                    <a:pt x="0" y="8501"/>
                    <a:pt x="101" y="8568"/>
                    <a:pt x="201" y="8568"/>
                  </a:cubicBezTo>
                  <a:cubicBezTo>
                    <a:pt x="302" y="8568"/>
                    <a:pt x="402" y="8501"/>
                    <a:pt x="402" y="8367"/>
                  </a:cubicBezTo>
                  <a:lnTo>
                    <a:pt x="402" y="6487"/>
                  </a:lnTo>
                  <a:cubicBezTo>
                    <a:pt x="547" y="6585"/>
                    <a:pt x="721" y="6639"/>
                    <a:pt x="895" y="6639"/>
                  </a:cubicBezTo>
                  <a:lnTo>
                    <a:pt x="2887" y="6639"/>
                  </a:lnTo>
                  <a:cubicBezTo>
                    <a:pt x="3383" y="6635"/>
                    <a:pt x="3781" y="6237"/>
                    <a:pt x="3781" y="5741"/>
                  </a:cubicBezTo>
                  <a:lnTo>
                    <a:pt x="3781" y="5245"/>
                  </a:lnTo>
                  <a:lnTo>
                    <a:pt x="3876" y="5245"/>
                  </a:lnTo>
                  <a:cubicBezTo>
                    <a:pt x="4227" y="5245"/>
                    <a:pt x="4546" y="5042"/>
                    <a:pt x="4698" y="4730"/>
                  </a:cubicBezTo>
                  <a:cubicBezTo>
                    <a:pt x="4853" y="4861"/>
                    <a:pt x="5053" y="4937"/>
                    <a:pt x="5259" y="4937"/>
                  </a:cubicBezTo>
                  <a:lnTo>
                    <a:pt x="5375" y="4937"/>
                  </a:lnTo>
                  <a:cubicBezTo>
                    <a:pt x="5545" y="4937"/>
                    <a:pt x="5708" y="4886"/>
                    <a:pt x="5849" y="4796"/>
                  </a:cubicBezTo>
                  <a:lnTo>
                    <a:pt x="5849" y="10344"/>
                  </a:lnTo>
                  <a:cubicBezTo>
                    <a:pt x="5502" y="10348"/>
                    <a:pt x="5150" y="10350"/>
                    <a:pt x="4797" y="10350"/>
                  </a:cubicBezTo>
                  <a:cubicBezTo>
                    <a:pt x="4444" y="10350"/>
                    <a:pt x="4089" y="10348"/>
                    <a:pt x="3734" y="10344"/>
                  </a:cubicBezTo>
                  <a:cubicBezTo>
                    <a:pt x="3466" y="10344"/>
                    <a:pt x="3466" y="10743"/>
                    <a:pt x="3734" y="10743"/>
                  </a:cubicBezTo>
                  <a:cubicBezTo>
                    <a:pt x="4122" y="10750"/>
                    <a:pt x="4513" y="10750"/>
                    <a:pt x="4900" y="10750"/>
                  </a:cubicBezTo>
                  <a:cubicBezTo>
                    <a:pt x="5219" y="10750"/>
                    <a:pt x="5534" y="10750"/>
                    <a:pt x="5849" y="10746"/>
                  </a:cubicBezTo>
                  <a:lnTo>
                    <a:pt x="5849" y="11539"/>
                  </a:lnTo>
                  <a:lnTo>
                    <a:pt x="402" y="11539"/>
                  </a:lnTo>
                  <a:lnTo>
                    <a:pt x="402" y="10743"/>
                  </a:lnTo>
                  <a:cubicBezTo>
                    <a:pt x="772" y="10746"/>
                    <a:pt x="1145" y="10750"/>
                    <a:pt x="1525" y="10750"/>
                  </a:cubicBezTo>
                  <a:cubicBezTo>
                    <a:pt x="1971" y="10750"/>
                    <a:pt x="2416" y="10750"/>
                    <a:pt x="2851" y="10743"/>
                  </a:cubicBezTo>
                  <a:cubicBezTo>
                    <a:pt x="3119" y="10739"/>
                    <a:pt x="3115" y="10341"/>
                    <a:pt x="2847" y="10341"/>
                  </a:cubicBezTo>
                  <a:cubicBezTo>
                    <a:pt x="2447" y="10346"/>
                    <a:pt x="2037" y="10349"/>
                    <a:pt x="1626" y="10349"/>
                  </a:cubicBezTo>
                  <a:cubicBezTo>
                    <a:pt x="1215" y="10349"/>
                    <a:pt x="804" y="10346"/>
                    <a:pt x="402" y="10341"/>
                  </a:cubicBezTo>
                  <a:lnTo>
                    <a:pt x="402" y="9156"/>
                  </a:lnTo>
                  <a:cubicBezTo>
                    <a:pt x="402" y="9022"/>
                    <a:pt x="303" y="8955"/>
                    <a:pt x="203" y="8955"/>
                  </a:cubicBezTo>
                  <a:cubicBezTo>
                    <a:pt x="103" y="8955"/>
                    <a:pt x="2" y="9022"/>
                    <a:pt x="0" y="9156"/>
                  </a:cubicBezTo>
                  <a:lnTo>
                    <a:pt x="0" y="11738"/>
                  </a:lnTo>
                  <a:cubicBezTo>
                    <a:pt x="0" y="11847"/>
                    <a:pt x="91" y="11938"/>
                    <a:pt x="203" y="11938"/>
                  </a:cubicBezTo>
                  <a:lnTo>
                    <a:pt x="1587" y="11938"/>
                  </a:lnTo>
                  <a:lnTo>
                    <a:pt x="1587" y="13444"/>
                  </a:lnTo>
                  <a:cubicBezTo>
                    <a:pt x="1587" y="13557"/>
                    <a:pt x="1677" y="13647"/>
                    <a:pt x="1786" y="13647"/>
                  </a:cubicBezTo>
                  <a:lnTo>
                    <a:pt x="2720" y="13647"/>
                  </a:lnTo>
                  <a:cubicBezTo>
                    <a:pt x="2988" y="13647"/>
                    <a:pt x="2988" y="13245"/>
                    <a:pt x="2720" y="13245"/>
                  </a:cubicBezTo>
                  <a:lnTo>
                    <a:pt x="1989" y="13245"/>
                  </a:lnTo>
                  <a:lnTo>
                    <a:pt x="1989" y="11938"/>
                  </a:lnTo>
                  <a:lnTo>
                    <a:pt x="4263" y="11938"/>
                  </a:lnTo>
                  <a:lnTo>
                    <a:pt x="4263" y="13245"/>
                  </a:lnTo>
                  <a:lnTo>
                    <a:pt x="3510" y="13245"/>
                  </a:lnTo>
                  <a:cubicBezTo>
                    <a:pt x="3242" y="13245"/>
                    <a:pt x="3242" y="13647"/>
                    <a:pt x="3510" y="13647"/>
                  </a:cubicBezTo>
                  <a:lnTo>
                    <a:pt x="4462" y="13647"/>
                  </a:lnTo>
                  <a:cubicBezTo>
                    <a:pt x="4571" y="13644"/>
                    <a:pt x="4661" y="13557"/>
                    <a:pt x="4661" y="13444"/>
                  </a:cubicBezTo>
                  <a:lnTo>
                    <a:pt x="4661" y="11938"/>
                  </a:lnTo>
                  <a:lnTo>
                    <a:pt x="6045" y="11938"/>
                  </a:lnTo>
                  <a:cubicBezTo>
                    <a:pt x="6157" y="11938"/>
                    <a:pt x="6248" y="11847"/>
                    <a:pt x="6248" y="11738"/>
                  </a:cubicBezTo>
                  <a:lnTo>
                    <a:pt x="6248" y="3354"/>
                  </a:lnTo>
                  <a:lnTo>
                    <a:pt x="6248" y="3351"/>
                  </a:lnTo>
                  <a:lnTo>
                    <a:pt x="6248" y="2793"/>
                  </a:lnTo>
                  <a:cubicBezTo>
                    <a:pt x="6248" y="2311"/>
                    <a:pt x="5857" y="1920"/>
                    <a:pt x="5375" y="1920"/>
                  </a:cubicBezTo>
                  <a:lnTo>
                    <a:pt x="5259" y="1920"/>
                  </a:lnTo>
                  <a:cubicBezTo>
                    <a:pt x="4991" y="1920"/>
                    <a:pt x="4741" y="2043"/>
                    <a:pt x="4575" y="2250"/>
                  </a:cubicBezTo>
                  <a:cubicBezTo>
                    <a:pt x="4401" y="2043"/>
                    <a:pt x="4144" y="1920"/>
                    <a:pt x="3876" y="1920"/>
                  </a:cubicBezTo>
                  <a:lnTo>
                    <a:pt x="3836" y="1920"/>
                  </a:lnTo>
                  <a:cubicBezTo>
                    <a:pt x="3557" y="1920"/>
                    <a:pt x="3292" y="2050"/>
                    <a:pt x="3119" y="2271"/>
                  </a:cubicBezTo>
                  <a:cubicBezTo>
                    <a:pt x="2937" y="2042"/>
                    <a:pt x="2668" y="1921"/>
                    <a:pt x="2394" y="1921"/>
                  </a:cubicBezTo>
                  <a:cubicBezTo>
                    <a:pt x="2210" y="1921"/>
                    <a:pt x="2024" y="1976"/>
                    <a:pt x="1862" y="2090"/>
                  </a:cubicBezTo>
                  <a:lnTo>
                    <a:pt x="1862" y="913"/>
                  </a:lnTo>
                  <a:cubicBezTo>
                    <a:pt x="1851" y="406"/>
                    <a:pt x="1438" y="1"/>
                    <a:pt x="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84"/>
            <p:cNvSpPr/>
            <p:nvPr/>
          </p:nvSpPr>
          <p:spPr>
            <a:xfrm>
              <a:off x="1907192" y="1711476"/>
              <a:ext cx="57574" cy="48948"/>
            </a:xfrm>
            <a:custGeom>
              <a:avLst/>
              <a:gdLst/>
              <a:ahLst/>
              <a:cxnLst/>
              <a:rect l="l" t="t" r="r" b="b"/>
              <a:pathLst>
                <a:path w="2196" h="1867" extrusionOk="0">
                  <a:moveTo>
                    <a:pt x="1388" y="677"/>
                  </a:moveTo>
                  <a:lnTo>
                    <a:pt x="1290" y="1191"/>
                  </a:lnTo>
                  <a:lnTo>
                    <a:pt x="783" y="1191"/>
                  </a:lnTo>
                  <a:lnTo>
                    <a:pt x="877" y="677"/>
                  </a:lnTo>
                  <a:close/>
                  <a:moveTo>
                    <a:pt x="760" y="1"/>
                  </a:moveTo>
                  <a:cubicBezTo>
                    <a:pt x="674" y="1"/>
                    <a:pt x="588" y="52"/>
                    <a:pt x="566" y="166"/>
                  </a:cubicBezTo>
                  <a:lnTo>
                    <a:pt x="544" y="275"/>
                  </a:lnTo>
                  <a:lnTo>
                    <a:pt x="461" y="275"/>
                  </a:lnTo>
                  <a:cubicBezTo>
                    <a:pt x="193" y="275"/>
                    <a:pt x="193" y="677"/>
                    <a:pt x="461" y="677"/>
                  </a:cubicBezTo>
                  <a:lnTo>
                    <a:pt x="472" y="677"/>
                  </a:lnTo>
                  <a:lnTo>
                    <a:pt x="374" y="1191"/>
                  </a:lnTo>
                  <a:lnTo>
                    <a:pt x="269" y="1191"/>
                  </a:lnTo>
                  <a:cubicBezTo>
                    <a:pt x="1" y="1191"/>
                    <a:pt x="1" y="1593"/>
                    <a:pt x="269" y="1593"/>
                  </a:cubicBezTo>
                  <a:lnTo>
                    <a:pt x="298" y="1593"/>
                  </a:lnTo>
                  <a:lnTo>
                    <a:pt x="291" y="1630"/>
                  </a:lnTo>
                  <a:cubicBezTo>
                    <a:pt x="264" y="1778"/>
                    <a:pt x="379" y="1867"/>
                    <a:pt x="493" y="1867"/>
                  </a:cubicBezTo>
                  <a:cubicBezTo>
                    <a:pt x="579" y="1867"/>
                    <a:pt x="664" y="1816"/>
                    <a:pt x="685" y="1702"/>
                  </a:cubicBezTo>
                  <a:lnTo>
                    <a:pt x="707" y="1593"/>
                  </a:lnTo>
                  <a:lnTo>
                    <a:pt x="1214" y="1593"/>
                  </a:lnTo>
                  <a:lnTo>
                    <a:pt x="1207" y="1630"/>
                  </a:lnTo>
                  <a:cubicBezTo>
                    <a:pt x="1180" y="1778"/>
                    <a:pt x="1295" y="1867"/>
                    <a:pt x="1409" y="1867"/>
                  </a:cubicBezTo>
                  <a:cubicBezTo>
                    <a:pt x="1495" y="1867"/>
                    <a:pt x="1580" y="1816"/>
                    <a:pt x="1602" y="1702"/>
                  </a:cubicBezTo>
                  <a:lnTo>
                    <a:pt x="1623" y="1593"/>
                  </a:lnTo>
                  <a:lnTo>
                    <a:pt x="1736" y="1593"/>
                  </a:lnTo>
                  <a:cubicBezTo>
                    <a:pt x="2000" y="1593"/>
                    <a:pt x="2000" y="1191"/>
                    <a:pt x="1736" y="1191"/>
                  </a:cubicBezTo>
                  <a:lnTo>
                    <a:pt x="1699" y="1191"/>
                  </a:lnTo>
                  <a:lnTo>
                    <a:pt x="1794" y="677"/>
                  </a:lnTo>
                  <a:lnTo>
                    <a:pt x="1928" y="677"/>
                  </a:lnTo>
                  <a:cubicBezTo>
                    <a:pt x="2196" y="677"/>
                    <a:pt x="2196" y="275"/>
                    <a:pt x="1928" y="275"/>
                  </a:cubicBezTo>
                  <a:lnTo>
                    <a:pt x="1870" y="275"/>
                  </a:lnTo>
                  <a:lnTo>
                    <a:pt x="1877" y="239"/>
                  </a:lnTo>
                  <a:cubicBezTo>
                    <a:pt x="1906" y="89"/>
                    <a:pt x="1791" y="1"/>
                    <a:pt x="1677" y="1"/>
                  </a:cubicBezTo>
                  <a:cubicBezTo>
                    <a:pt x="1590" y="1"/>
                    <a:pt x="1504" y="52"/>
                    <a:pt x="1482" y="166"/>
                  </a:cubicBezTo>
                  <a:lnTo>
                    <a:pt x="1464" y="275"/>
                  </a:lnTo>
                  <a:lnTo>
                    <a:pt x="953" y="275"/>
                  </a:lnTo>
                  <a:lnTo>
                    <a:pt x="961" y="239"/>
                  </a:lnTo>
                  <a:cubicBezTo>
                    <a:pt x="987" y="89"/>
                    <a:pt x="873" y="1"/>
                    <a:pt x="7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84"/>
            <p:cNvSpPr/>
            <p:nvPr/>
          </p:nvSpPr>
          <p:spPr>
            <a:xfrm>
              <a:off x="1964740" y="1695168"/>
              <a:ext cx="32798" cy="65308"/>
            </a:xfrm>
            <a:custGeom>
              <a:avLst/>
              <a:gdLst/>
              <a:ahLst/>
              <a:cxnLst/>
              <a:rect l="l" t="t" r="r" b="b"/>
              <a:pathLst>
                <a:path w="1251" h="2491" extrusionOk="0">
                  <a:moveTo>
                    <a:pt x="626" y="0"/>
                  </a:moveTo>
                  <a:cubicBezTo>
                    <a:pt x="593" y="0"/>
                    <a:pt x="559" y="8"/>
                    <a:pt x="529" y="24"/>
                  </a:cubicBezTo>
                  <a:lnTo>
                    <a:pt x="200" y="202"/>
                  </a:lnTo>
                  <a:cubicBezTo>
                    <a:pt x="0" y="309"/>
                    <a:pt x="108" y="581"/>
                    <a:pt x="289" y="581"/>
                  </a:cubicBezTo>
                  <a:cubicBezTo>
                    <a:pt x="322" y="581"/>
                    <a:pt x="356" y="573"/>
                    <a:pt x="392" y="553"/>
                  </a:cubicBezTo>
                  <a:lnTo>
                    <a:pt x="424" y="535"/>
                  </a:lnTo>
                  <a:lnTo>
                    <a:pt x="424" y="2089"/>
                  </a:lnTo>
                  <a:lnTo>
                    <a:pt x="298" y="2089"/>
                  </a:lnTo>
                  <a:cubicBezTo>
                    <a:pt x="30" y="2089"/>
                    <a:pt x="30" y="2491"/>
                    <a:pt x="298" y="2491"/>
                  </a:cubicBezTo>
                  <a:lnTo>
                    <a:pt x="982" y="2491"/>
                  </a:lnTo>
                  <a:cubicBezTo>
                    <a:pt x="1250" y="2491"/>
                    <a:pt x="1250" y="2089"/>
                    <a:pt x="982" y="2089"/>
                  </a:cubicBezTo>
                  <a:lnTo>
                    <a:pt x="826" y="2089"/>
                  </a:lnTo>
                  <a:lnTo>
                    <a:pt x="826" y="202"/>
                  </a:lnTo>
                  <a:cubicBezTo>
                    <a:pt x="826" y="129"/>
                    <a:pt x="790" y="64"/>
                    <a:pt x="729" y="28"/>
                  </a:cubicBezTo>
                  <a:cubicBezTo>
                    <a:pt x="697" y="9"/>
                    <a:pt x="662" y="0"/>
                    <a:pt x="6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84"/>
            <p:cNvSpPr/>
            <p:nvPr/>
          </p:nvSpPr>
          <p:spPr>
            <a:xfrm>
              <a:off x="2052962" y="1716011"/>
              <a:ext cx="67903" cy="10566"/>
            </a:xfrm>
            <a:custGeom>
              <a:avLst/>
              <a:gdLst/>
              <a:ahLst/>
              <a:cxnLst/>
              <a:rect l="l" t="t" r="r" b="b"/>
              <a:pathLst>
                <a:path w="2590" h="403" extrusionOk="0">
                  <a:moveTo>
                    <a:pt x="268" y="1"/>
                  </a:moveTo>
                  <a:cubicBezTo>
                    <a:pt x="0" y="1"/>
                    <a:pt x="0" y="403"/>
                    <a:pt x="268" y="403"/>
                  </a:cubicBezTo>
                  <a:lnTo>
                    <a:pt x="2322" y="403"/>
                  </a:lnTo>
                  <a:cubicBezTo>
                    <a:pt x="2590" y="403"/>
                    <a:pt x="2590"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84"/>
            <p:cNvSpPr/>
            <p:nvPr/>
          </p:nvSpPr>
          <p:spPr>
            <a:xfrm>
              <a:off x="2052621" y="1768551"/>
              <a:ext cx="52881" cy="48686"/>
            </a:xfrm>
            <a:custGeom>
              <a:avLst/>
              <a:gdLst/>
              <a:ahLst/>
              <a:cxnLst/>
              <a:rect l="l" t="t" r="r" b="b"/>
              <a:pathLst>
                <a:path w="2017" h="1857" extrusionOk="0">
                  <a:moveTo>
                    <a:pt x="285" y="0"/>
                  </a:moveTo>
                  <a:cubicBezTo>
                    <a:pt x="131" y="0"/>
                    <a:pt x="1" y="199"/>
                    <a:pt x="140" y="344"/>
                  </a:cubicBezTo>
                  <a:lnTo>
                    <a:pt x="1592" y="1796"/>
                  </a:lnTo>
                  <a:cubicBezTo>
                    <a:pt x="1636" y="1839"/>
                    <a:pt x="1684" y="1857"/>
                    <a:pt x="1731" y="1857"/>
                  </a:cubicBezTo>
                  <a:cubicBezTo>
                    <a:pt x="1885" y="1857"/>
                    <a:pt x="2017" y="1658"/>
                    <a:pt x="1875" y="1513"/>
                  </a:cubicBezTo>
                  <a:lnTo>
                    <a:pt x="422" y="61"/>
                  </a:lnTo>
                  <a:cubicBezTo>
                    <a:pt x="379" y="18"/>
                    <a:pt x="331"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84"/>
            <p:cNvSpPr/>
            <p:nvPr/>
          </p:nvSpPr>
          <p:spPr>
            <a:xfrm>
              <a:off x="2052962" y="1621445"/>
              <a:ext cx="52750" cy="48738"/>
            </a:xfrm>
            <a:custGeom>
              <a:avLst/>
              <a:gdLst/>
              <a:ahLst/>
              <a:cxnLst/>
              <a:rect l="l" t="t" r="r" b="b"/>
              <a:pathLst>
                <a:path w="2012" h="1859" extrusionOk="0">
                  <a:moveTo>
                    <a:pt x="1721" y="1"/>
                  </a:moveTo>
                  <a:cubicBezTo>
                    <a:pt x="1673" y="1"/>
                    <a:pt x="1624" y="20"/>
                    <a:pt x="1579" y="66"/>
                  </a:cubicBezTo>
                  <a:lnTo>
                    <a:pt x="127" y="1518"/>
                  </a:lnTo>
                  <a:cubicBezTo>
                    <a:pt x="0" y="1645"/>
                    <a:pt x="91" y="1858"/>
                    <a:pt x="268" y="1858"/>
                  </a:cubicBezTo>
                  <a:cubicBezTo>
                    <a:pt x="323" y="1858"/>
                    <a:pt x="373" y="1837"/>
                    <a:pt x="409" y="1801"/>
                  </a:cubicBezTo>
                  <a:lnTo>
                    <a:pt x="1862" y="348"/>
                  </a:lnTo>
                  <a:cubicBezTo>
                    <a:pt x="2011" y="204"/>
                    <a:pt x="1877" y="1"/>
                    <a:pt x="1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84"/>
            <p:cNvSpPr/>
            <p:nvPr/>
          </p:nvSpPr>
          <p:spPr>
            <a:xfrm>
              <a:off x="1783865" y="1712210"/>
              <a:ext cx="66094" cy="10487"/>
            </a:xfrm>
            <a:custGeom>
              <a:avLst/>
              <a:gdLst/>
              <a:ahLst/>
              <a:cxnLst/>
              <a:rect l="l" t="t" r="r" b="b"/>
              <a:pathLst>
                <a:path w="2521" h="400" extrusionOk="0">
                  <a:moveTo>
                    <a:pt x="268" y="1"/>
                  </a:moveTo>
                  <a:cubicBezTo>
                    <a:pt x="0" y="1"/>
                    <a:pt x="0" y="399"/>
                    <a:pt x="268" y="399"/>
                  </a:cubicBezTo>
                  <a:lnTo>
                    <a:pt x="2322" y="399"/>
                  </a:lnTo>
                  <a:cubicBezTo>
                    <a:pt x="2434" y="399"/>
                    <a:pt x="2521" y="312"/>
                    <a:pt x="2521" y="200"/>
                  </a:cubicBezTo>
                  <a:cubicBezTo>
                    <a:pt x="2521" y="91"/>
                    <a:pt x="2434" y="1"/>
                    <a:pt x="2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84"/>
            <p:cNvSpPr/>
            <p:nvPr/>
          </p:nvSpPr>
          <p:spPr>
            <a:xfrm>
              <a:off x="1799019" y="1621445"/>
              <a:ext cx="53353" cy="48922"/>
            </a:xfrm>
            <a:custGeom>
              <a:avLst/>
              <a:gdLst/>
              <a:ahLst/>
              <a:cxnLst/>
              <a:rect l="l" t="t" r="r" b="b"/>
              <a:pathLst>
                <a:path w="2035" h="1866" extrusionOk="0">
                  <a:moveTo>
                    <a:pt x="291" y="1"/>
                  </a:moveTo>
                  <a:cubicBezTo>
                    <a:pt x="135" y="1"/>
                    <a:pt x="1" y="204"/>
                    <a:pt x="150" y="348"/>
                  </a:cubicBezTo>
                  <a:lnTo>
                    <a:pt x="1603" y="1801"/>
                  </a:lnTo>
                  <a:cubicBezTo>
                    <a:pt x="1647" y="1846"/>
                    <a:pt x="1697" y="1866"/>
                    <a:pt x="1744" y="1866"/>
                  </a:cubicBezTo>
                  <a:cubicBezTo>
                    <a:pt x="1900" y="1866"/>
                    <a:pt x="2035" y="1662"/>
                    <a:pt x="1885" y="1518"/>
                  </a:cubicBezTo>
                  <a:lnTo>
                    <a:pt x="433"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84"/>
            <p:cNvSpPr/>
            <p:nvPr/>
          </p:nvSpPr>
          <p:spPr>
            <a:xfrm>
              <a:off x="1799229" y="1768446"/>
              <a:ext cx="53143" cy="48791"/>
            </a:xfrm>
            <a:custGeom>
              <a:avLst/>
              <a:gdLst/>
              <a:ahLst/>
              <a:cxnLst/>
              <a:rect l="l" t="t" r="r" b="b"/>
              <a:pathLst>
                <a:path w="2027" h="1861" extrusionOk="0">
                  <a:moveTo>
                    <a:pt x="1736" y="0"/>
                  </a:moveTo>
                  <a:cubicBezTo>
                    <a:pt x="1689" y="0"/>
                    <a:pt x="1639" y="19"/>
                    <a:pt x="1595" y="65"/>
                  </a:cubicBezTo>
                  <a:lnTo>
                    <a:pt x="142" y="1517"/>
                  </a:lnTo>
                  <a:cubicBezTo>
                    <a:pt x="0" y="1662"/>
                    <a:pt x="132" y="1861"/>
                    <a:pt x="286" y="1861"/>
                  </a:cubicBezTo>
                  <a:cubicBezTo>
                    <a:pt x="333" y="1861"/>
                    <a:pt x="381" y="1843"/>
                    <a:pt x="425" y="1800"/>
                  </a:cubicBezTo>
                  <a:lnTo>
                    <a:pt x="1877" y="348"/>
                  </a:lnTo>
                  <a:cubicBezTo>
                    <a:pt x="2027" y="203"/>
                    <a:pt x="1892" y="0"/>
                    <a:pt x="17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9" name="Google Shape;17299;p84"/>
          <p:cNvGrpSpPr/>
          <p:nvPr/>
        </p:nvGrpSpPr>
        <p:grpSpPr>
          <a:xfrm>
            <a:off x="848975" y="1819469"/>
            <a:ext cx="361487" cy="296389"/>
            <a:chOff x="848975" y="2018719"/>
            <a:chExt cx="361487" cy="296389"/>
          </a:xfrm>
        </p:grpSpPr>
        <p:sp>
          <p:nvSpPr>
            <p:cNvPr id="17300" name="Google Shape;17300;p84"/>
            <p:cNvSpPr/>
            <p:nvPr/>
          </p:nvSpPr>
          <p:spPr>
            <a:xfrm>
              <a:off x="907073" y="2154787"/>
              <a:ext cx="247100" cy="155077"/>
            </a:xfrm>
            <a:custGeom>
              <a:avLst/>
              <a:gdLst/>
              <a:ahLst/>
              <a:cxnLst/>
              <a:rect l="l" t="t" r="r" b="b"/>
              <a:pathLst>
                <a:path w="9425" h="5915" extrusionOk="0">
                  <a:moveTo>
                    <a:pt x="0" y="1"/>
                  </a:moveTo>
                  <a:lnTo>
                    <a:pt x="0" y="4528"/>
                  </a:lnTo>
                  <a:cubicBezTo>
                    <a:pt x="0" y="4854"/>
                    <a:pt x="384" y="5154"/>
                    <a:pt x="1025" y="5390"/>
                  </a:cubicBezTo>
                  <a:cubicBezTo>
                    <a:pt x="1380" y="5517"/>
                    <a:pt x="1742" y="5614"/>
                    <a:pt x="2108" y="5683"/>
                  </a:cubicBezTo>
                  <a:cubicBezTo>
                    <a:pt x="2724" y="5799"/>
                    <a:pt x="3343" y="5871"/>
                    <a:pt x="3970" y="5897"/>
                  </a:cubicBezTo>
                  <a:cubicBezTo>
                    <a:pt x="4212" y="5908"/>
                    <a:pt x="4459" y="5915"/>
                    <a:pt x="4712" y="5915"/>
                  </a:cubicBezTo>
                  <a:cubicBezTo>
                    <a:pt x="7313" y="5915"/>
                    <a:pt x="9424" y="5296"/>
                    <a:pt x="9424" y="4528"/>
                  </a:cubicBezTo>
                  <a:lnTo>
                    <a:pt x="94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84"/>
            <p:cNvSpPr/>
            <p:nvPr/>
          </p:nvSpPr>
          <p:spPr>
            <a:xfrm>
              <a:off x="1139046" y="2154787"/>
              <a:ext cx="15127" cy="136095"/>
            </a:xfrm>
            <a:custGeom>
              <a:avLst/>
              <a:gdLst/>
              <a:ahLst/>
              <a:cxnLst/>
              <a:rect l="l" t="t" r="r" b="b"/>
              <a:pathLst>
                <a:path w="577" h="5191" extrusionOk="0">
                  <a:moveTo>
                    <a:pt x="0" y="1"/>
                  </a:moveTo>
                  <a:lnTo>
                    <a:pt x="0" y="5191"/>
                  </a:lnTo>
                  <a:cubicBezTo>
                    <a:pt x="366" y="4995"/>
                    <a:pt x="576" y="4770"/>
                    <a:pt x="576" y="4528"/>
                  </a:cubicBezTo>
                  <a:lnTo>
                    <a:pt x="57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84"/>
            <p:cNvSpPr/>
            <p:nvPr/>
          </p:nvSpPr>
          <p:spPr>
            <a:xfrm>
              <a:off x="907073" y="2145480"/>
              <a:ext cx="247100" cy="59199"/>
            </a:xfrm>
            <a:custGeom>
              <a:avLst/>
              <a:gdLst/>
              <a:ahLst/>
              <a:cxnLst/>
              <a:rect l="l" t="t" r="r" b="b"/>
              <a:pathLst>
                <a:path w="9425" h="2258" extrusionOk="0">
                  <a:moveTo>
                    <a:pt x="0" y="1"/>
                  </a:moveTo>
                  <a:lnTo>
                    <a:pt x="0" y="874"/>
                  </a:lnTo>
                  <a:cubicBezTo>
                    <a:pt x="0" y="1562"/>
                    <a:pt x="1717" y="2138"/>
                    <a:pt x="3966" y="2243"/>
                  </a:cubicBezTo>
                  <a:cubicBezTo>
                    <a:pt x="4209" y="2253"/>
                    <a:pt x="4459" y="2257"/>
                    <a:pt x="4712" y="2257"/>
                  </a:cubicBezTo>
                  <a:cubicBezTo>
                    <a:pt x="7313" y="2257"/>
                    <a:pt x="9424" y="1638"/>
                    <a:pt x="9424" y="874"/>
                  </a:cubicBezTo>
                  <a:lnTo>
                    <a:pt x="9424"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84"/>
            <p:cNvSpPr/>
            <p:nvPr/>
          </p:nvSpPr>
          <p:spPr>
            <a:xfrm>
              <a:off x="1139046" y="2145480"/>
              <a:ext cx="15127" cy="40296"/>
            </a:xfrm>
            <a:custGeom>
              <a:avLst/>
              <a:gdLst/>
              <a:ahLst/>
              <a:cxnLst/>
              <a:rect l="l" t="t" r="r" b="b"/>
              <a:pathLst>
                <a:path w="577" h="1537" extrusionOk="0">
                  <a:moveTo>
                    <a:pt x="0" y="1"/>
                  </a:moveTo>
                  <a:lnTo>
                    <a:pt x="0" y="1536"/>
                  </a:lnTo>
                  <a:cubicBezTo>
                    <a:pt x="366" y="1337"/>
                    <a:pt x="576" y="1113"/>
                    <a:pt x="576" y="874"/>
                  </a:cubicBezTo>
                  <a:lnTo>
                    <a:pt x="57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84"/>
            <p:cNvSpPr/>
            <p:nvPr/>
          </p:nvSpPr>
          <p:spPr>
            <a:xfrm>
              <a:off x="907073" y="2109221"/>
              <a:ext cx="247100" cy="72649"/>
            </a:xfrm>
            <a:custGeom>
              <a:avLst/>
              <a:gdLst/>
              <a:ahLst/>
              <a:cxnLst/>
              <a:rect l="l" t="t" r="r" b="b"/>
              <a:pathLst>
                <a:path w="9425" h="2771" extrusionOk="0">
                  <a:moveTo>
                    <a:pt x="4712" y="0"/>
                  </a:moveTo>
                  <a:cubicBezTo>
                    <a:pt x="2108" y="0"/>
                    <a:pt x="0" y="620"/>
                    <a:pt x="0" y="1384"/>
                  </a:cubicBezTo>
                  <a:cubicBezTo>
                    <a:pt x="0" y="2148"/>
                    <a:pt x="2108" y="2771"/>
                    <a:pt x="4712" y="2771"/>
                  </a:cubicBezTo>
                  <a:cubicBezTo>
                    <a:pt x="7313" y="2771"/>
                    <a:pt x="9424" y="2148"/>
                    <a:pt x="9424" y="1384"/>
                  </a:cubicBezTo>
                  <a:cubicBezTo>
                    <a:pt x="9424" y="620"/>
                    <a:pt x="7313" y="0"/>
                    <a:pt x="4712"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84"/>
            <p:cNvSpPr/>
            <p:nvPr/>
          </p:nvSpPr>
          <p:spPr>
            <a:xfrm>
              <a:off x="1011131" y="2109221"/>
              <a:ext cx="143043" cy="72649"/>
            </a:xfrm>
            <a:custGeom>
              <a:avLst/>
              <a:gdLst/>
              <a:ahLst/>
              <a:cxnLst/>
              <a:rect l="l" t="t" r="r" b="b"/>
              <a:pathLst>
                <a:path w="5456" h="2771" extrusionOk="0">
                  <a:moveTo>
                    <a:pt x="743" y="0"/>
                  </a:moveTo>
                  <a:cubicBezTo>
                    <a:pt x="490" y="0"/>
                    <a:pt x="243" y="7"/>
                    <a:pt x="1" y="18"/>
                  </a:cubicBezTo>
                  <a:cubicBezTo>
                    <a:pt x="2250" y="123"/>
                    <a:pt x="3967" y="696"/>
                    <a:pt x="3967" y="1387"/>
                  </a:cubicBezTo>
                  <a:cubicBezTo>
                    <a:pt x="3967" y="2075"/>
                    <a:pt x="2246" y="2651"/>
                    <a:pt x="1" y="2756"/>
                  </a:cubicBezTo>
                  <a:cubicBezTo>
                    <a:pt x="240" y="2767"/>
                    <a:pt x="490" y="2771"/>
                    <a:pt x="743" y="2771"/>
                  </a:cubicBezTo>
                  <a:cubicBezTo>
                    <a:pt x="3344" y="2771"/>
                    <a:pt x="5455" y="2152"/>
                    <a:pt x="5455" y="1387"/>
                  </a:cubicBezTo>
                  <a:cubicBezTo>
                    <a:pt x="5455" y="620"/>
                    <a:pt x="3344" y="0"/>
                    <a:pt x="743"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84"/>
            <p:cNvSpPr/>
            <p:nvPr/>
          </p:nvSpPr>
          <p:spPr>
            <a:xfrm>
              <a:off x="1043509" y="2126971"/>
              <a:ext cx="18536" cy="18536"/>
            </a:xfrm>
            <a:custGeom>
              <a:avLst/>
              <a:gdLst/>
              <a:ahLst/>
              <a:cxnLst/>
              <a:rect l="l" t="t" r="r" b="b"/>
              <a:pathLst>
                <a:path w="707" h="707" extrusionOk="0">
                  <a:moveTo>
                    <a:pt x="356" y="1"/>
                  </a:moveTo>
                  <a:cubicBezTo>
                    <a:pt x="160" y="1"/>
                    <a:pt x="1" y="160"/>
                    <a:pt x="1" y="355"/>
                  </a:cubicBezTo>
                  <a:cubicBezTo>
                    <a:pt x="1" y="547"/>
                    <a:pt x="160" y="707"/>
                    <a:pt x="356" y="707"/>
                  </a:cubicBezTo>
                  <a:cubicBezTo>
                    <a:pt x="548" y="707"/>
                    <a:pt x="707" y="547"/>
                    <a:pt x="707" y="355"/>
                  </a:cubicBezTo>
                  <a:cubicBezTo>
                    <a:pt x="707" y="160"/>
                    <a:pt x="548" y="1"/>
                    <a:pt x="356"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84"/>
            <p:cNvSpPr/>
            <p:nvPr/>
          </p:nvSpPr>
          <p:spPr>
            <a:xfrm>
              <a:off x="999175" y="2126971"/>
              <a:ext cx="18457" cy="18536"/>
            </a:xfrm>
            <a:custGeom>
              <a:avLst/>
              <a:gdLst/>
              <a:ahLst/>
              <a:cxnLst/>
              <a:rect l="l" t="t" r="r" b="b"/>
              <a:pathLst>
                <a:path w="704" h="707" extrusionOk="0">
                  <a:moveTo>
                    <a:pt x="352" y="1"/>
                  </a:moveTo>
                  <a:cubicBezTo>
                    <a:pt x="156" y="1"/>
                    <a:pt x="0" y="160"/>
                    <a:pt x="0" y="355"/>
                  </a:cubicBezTo>
                  <a:cubicBezTo>
                    <a:pt x="0" y="547"/>
                    <a:pt x="156" y="707"/>
                    <a:pt x="352" y="707"/>
                  </a:cubicBezTo>
                  <a:cubicBezTo>
                    <a:pt x="547" y="707"/>
                    <a:pt x="703" y="547"/>
                    <a:pt x="703" y="355"/>
                  </a:cubicBezTo>
                  <a:cubicBezTo>
                    <a:pt x="703" y="160"/>
                    <a:pt x="547" y="1"/>
                    <a:pt x="35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84"/>
            <p:cNvSpPr/>
            <p:nvPr/>
          </p:nvSpPr>
          <p:spPr>
            <a:xfrm>
              <a:off x="888695" y="2018719"/>
              <a:ext cx="283778" cy="296389"/>
            </a:xfrm>
            <a:custGeom>
              <a:avLst/>
              <a:gdLst/>
              <a:ahLst/>
              <a:cxnLst/>
              <a:rect l="l" t="t" r="r" b="b"/>
              <a:pathLst>
                <a:path w="10824" h="11305" extrusionOk="0">
                  <a:moveTo>
                    <a:pt x="4564" y="4330"/>
                  </a:moveTo>
                  <a:cubicBezTo>
                    <a:pt x="4604" y="4330"/>
                    <a:pt x="4644" y="4345"/>
                    <a:pt x="4674" y="4376"/>
                  </a:cubicBezTo>
                  <a:cubicBezTo>
                    <a:pt x="4769" y="4474"/>
                    <a:pt x="4700" y="4637"/>
                    <a:pt x="4566" y="4637"/>
                  </a:cubicBezTo>
                  <a:cubicBezTo>
                    <a:pt x="4428" y="4637"/>
                    <a:pt x="4359" y="4474"/>
                    <a:pt x="4457" y="4376"/>
                  </a:cubicBezTo>
                  <a:cubicBezTo>
                    <a:pt x="4486" y="4345"/>
                    <a:pt x="4525" y="4330"/>
                    <a:pt x="4564" y="4330"/>
                  </a:cubicBezTo>
                  <a:close/>
                  <a:moveTo>
                    <a:pt x="6258" y="4330"/>
                  </a:moveTo>
                  <a:cubicBezTo>
                    <a:pt x="6295" y="4330"/>
                    <a:pt x="6334" y="4344"/>
                    <a:pt x="6366" y="4376"/>
                  </a:cubicBezTo>
                  <a:cubicBezTo>
                    <a:pt x="6424" y="4434"/>
                    <a:pt x="6424" y="4532"/>
                    <a:pt x="6366" y="4593"/>
                  </a:cubicBezTo>
                  <a:cubicBezTo>
                    <a:pt x="6334" y="4623"/>
                    <a:pt x="6297" y="4637"/>
                    <a:pt x="6259" y="4637"/>
                  </a:cubicBezTo>
                  <a:cubicBezTo>
                    <a:pt x="6180" y="4637"/>
                    <a:pt x="6105" y="4576"/>
                    <a:pt x="6105" y="4484"/>
                  </a:cubicBezTo>
                  <a:cubicBezTo>
                    <a:pt x="6105" y="4391"/>
                    <a:pt x="6179" y="4330"/>
                    <a:pt x="6258" y="4330"/>
                  </a:cubicBezTo>
                  <a:close/>
                  <a:moveTo>
                    <a:pt x="9926" y="5499"/>
                  </a:moveTo>
                  <a:lnTo>
                    <a:pt x="9926" y="5709"/>
                  </a:lnTo>
                  <a:lnTo>
                    <a:pt x="9926" y="5716"/>
                  </a:lnTo>
                  <a:cubicBezTo>
                    <a:pt x="9915" y="5933"/>
                    <a:pt x="9524" y="6284"/>
                    <a:pt x="8455" y="6560"/>
                  </a:cubicBezTo>
                  <a:cubicBezTo>
                    <a:pt x="7615" y="6773"/>
                    <a:pt x="6536" y="6893"/>
                    <a:pt x="5413" y="6893"/>
                  </a:cubicBezTo>
                  <a:cubicBezTo>
                    <a:pt x="4290" y="6893"/>
                    <a:pt x="3208" y="6773"/>
                    <a:pt x="2367" y="6556"/>
                  </a:cubicBezTo>
                  <a:cubicBezTo>
                    <a:pt x="1284" y="6281"/>
                    <a:pt x="901" y="5922"/>
                    <a:pt x="901" y="5709"/>
                  </a:cubicBezTo>
                  <a:lnTo>
                    <a:pt x="901" y="5499"/>
                  </a:lnTo>
                  <a:cubicBezTo>
                    <a:pt x="1161" y="5694"/>
                    <a:pt x="1534" y="5864"/>
                    <a:pt x="2023" y="6009"/>
                  </a:cubicBezTo>
                  <a:cubicBezTo>
                    <a:pt x="2932" y="6274"/>
                    <a:pt x="4135" y="6422"/>
                    <a:pt x="5413" y="6422"/>
                  </a:cubicBezTo>
                  <a:cubicBezTo>
                    <a:pt x="6688" y="6422"/>
                    <a:pt x="7894" y="6274"/>
                    <a:pt x="8799" y="6009"/>
                  </a:cubicBezTo>
                  <a:cubicBezTo>
                    <a:pt x="9292" y="5864"/>
                    <a:pt x="9669" y="5690"/>
                    <a:pt x="9926" y="5499"/>
                  </a:cubicBezTo>
                  <a:close/>
                  <a:moveTo>
                    <a:pt x="9922" y="6371"/>
                  </a:moveTo>
                  <a:lnTo>
                    <a:pt x="9922" y="9718"/>
                  </a:lnTo>
                  <a:cubicBezTo>
                    <a:pt x="9926" y="9950"/>
                    <a:pt x="9535" y="10257"/>
                    <a:pt x="8705" y="10504"/>
                  </a:cubicBezTo>
                  <a:lnTo>
                    <a:pt x="8705" y="6907"/>
                  </a:lnTo>
                  <a:cubicBezTo>
                    <a:pt x="9144" y="6784"/>
                    <a:pt x="9604" y="6610"/>
                    <a:pt x="9922" y="6371"/>
                  </a:cubicBezTo>
                  <a:close/>
                  <a:moveTo>
                    <a:pt x="901" y="6371"/>
                  </a:moveTo>
                  <a:cubicBezTo>
                    <a:pt x="1172" y="6578"/>
                    <a:pt x="1581" y="6755"/>
                    <a:pt x="2117" y="6907"/>
                  </a:cubicBezTo>
                  <a:cubicBezTo>
                    <a:pt x="2117" y="7320"/>
                    <a:pt x="2117" y="7755"/>
                    <a:pt x="2121" y="8240"/>
                  </a:cubicBezTo>
                  <a:cubicBezTo>
                    <a:pt x="2121" y="8349"/>
                    <a:pt x="2212" y="8439"/>
                    <a:pt x="2320" y="8439"/>
                  </a:cubicBezTo>
                  <a:cubicBezTo>
                    <a:pt x="2433" y="8436"/>
                    <a:pt x="2519" y="8349"/>
                    <a:pt x="2519" y="8237"/>
                  </a:cubicBezTo>
                  <a:cubicBezTo>
                    <a:pt x="2519" y="7795"/>
                    <a:pt x="2516" y="7389"/>
                    <a:pt x="2519" y="7005"/>
                  </a:cubicBezTo>
                  <a:cubicBezTo>
                    <a:pt x="3298" y="7179"/>
                    <a:pt x="4240" y="7280"/>
                    <a:pt x="5214" y="7291"/>
                  </a:cubicBezTo>
                  <a:lnTo>
                    <a:pt x="5214" y="10902"/>
                  </a:lnTo>
                  <a:cubicBezTo>
                    <a:pt x="5033" y="10902"/>
                    <a:pt x="4855" y="10895"/>
                    <a:pt x="4678" y="10888"/>
                  </a:cubicBezTo>
                  <a:cubicBezTo>
                    <a:pt x="4066" y="10862"/>
                    <a:pt x="3454" y="10793"/>
                    <a:pt x="2849" y="10678"/>
                  </a:cubicBezTo>
                  <a:cubicBezTo>
                    <a:pt x="2733" y="10656"/>
                    <a:pt x="2624" y="10634"/>
                    <a:pt x="2519" y="10605"/>
                  </a:cubicBezTo>
                  <a:cubicBezTo>
                    <a:pt x="2516" y="10091"/>
                    <a:pt x="2516" y="9584"/>
                    <a:pt x="2519" y="9070"/>
                  </a:cubicBezTo>
                  <a:cubicBezTo>
                    <a:pt x="2519" y="8961"/>
                    <a:pt x="2433" y="8870"/>
                    <a:pt x="2320" y="8870"/>
                  </a:cubicBezTo>
                  <a:cubicBezTo>
                    <a:pt x="2212" y="8870"/>
                    <a:pt x="2121" y="8957"/>
                    <a:pt x="2121" y="9066"/>
                  </a:cubicBezTo>
                  <a:cubicBezTo>
                    <a:pt x="2117" y="9548"/>
                    <a:pt x="2117" y="10018"/>
                    <a:pt x="2121" y="10500"/>
                  </a:cubicBezTo>
                  <a:cubicBezTo>
                    <a:pt x="2005" y="10464"/>
                    <a:pt x="1896" y="10428"/>
                    <a:pt x="1799" y="10391"/>
                  </a:cubicBezTo>
                  <a:cubicBezTo>
                    <a:pt x="1237" y="10185"/>
                    <a:pt x="901" y="9931"/>
                    <a:pt x="901" y="9718"/>
                  </a:cubicBezTo>
                  <a:lnTo>
                    <a:pt x="901" y="6371"/>
                  </a:lnTo>
                  <a:close/>
                  <a:moveTo>
                    <a:pt x="290" y="1"/>
                  </a:moveTo>
                  <a:cubicBezTo>
                    <a:pt x="133" y="1"/>
                    <a:pt x="0" y="204"/>
                    <a:pt x="147" y="348"/>
                  </a:cubicBezTo>
                  <a:lnTo>
                    <a:pt x="3208" y="3409"/>
                  </a:lnTo>
                  <a:cubicBezTo>
                    <a:pt x="1686" y="3641"/>
                    <a:pt x="502" y="4126"/>
                    <a:pt x="502" y="4836"/>
                  </a:cubicBezTo>
                  <a:lnTo>
                    <a:pt x="502" y="9718"/>
                  </a:lnTo>
                  <a:cubicBezTo>
                    <a:pt x="502" y="10004"/>
                    <a:pt x="701" y="10417"/>
                    <a:pt x="1657" y="10772"/>
                  </a:cubicBezTo>
                  <a:cubicBezTo>
                    <a:pt x="2020" y="10898"/>
                    <a:pt x="2393" y="11000"/>
                    <a:pt x="2773" y="11072"/>
                  </a:cubicBezTo>
                  <a:cubicBezTo>
                    <a:pt x="3396" y="11188"/>
                    <a:pt x="4026" y="11261"/>
                    <a:pt x="4660" y="11286"/>
                  </a:cubicBezTo>
                  <a:cubicBezTo>
                    <a:pt x="4906" y="11300"/>
                    <a:pt x="5160" y="11304"/>
                    <a:pt x="5413" y="11304"/>
                  </a:cubicBezTo>
                  <a:cubicBezTo>
                    <a:pt x="5909" y="11304"/>
                    <a:pt x="6398" y="11282"/>
                    <a:pt x="6869" y="11239"/>
                  </a:cubicBezTo>
                  <a:cubicBezTo>
                    <a:pt x="7129" y="11214"/>
                    <a:pt x="7099" y="10839"/>
                    <a:pt x="6857" y="10839"/>
                  </a:cubicBezTo>
                  <a:cubicBezTo>
                    <a:pt x="6849" y="10839"/>
                    <a:pt x="6841" y="10840"/>
                    <a:pt x="6833" y="10841"/>
                  </a:cubicBezTo>
                  <a:cubicBezTo>
                    <a:pt x="6438" y="10877"/>
                    <a:pt x="6029" y="10898"/>
                    <a:pt x="5612" y="10902"/>
                  </a:cubicBezTo>
                  <a:lnTo>
                    <a:pt x="5612" y="7291"/>
                  </a:lnTo>
                  <a:cubicBezTo>
                    <a:pt x="6590" y="7280"/>
                    <a:pt x="7528" y="7179"/>
                    <a:pt x="8303" y="7005"/>
                  </a:cubicBezTo>
                  <a:lnTo>
                    <a:pt x="8303" y="10605"/>
                  </a:lnTo>
                  <a:cubicBezTo>
                    <a:pt x="8093" y="10656"/>
                    <a:pt x="7861" y="10699"/>
                    <a:pt x="7608" y="10743"/>
                  </a:cubicBezTo>
                  <a:cubicBezTo>
                    <a:pt x="7356" y="10781"/>
                    <a:pt x="7403" y="11140"/>
                    <a:pt x="7633" y="11140"/>
                  </a:cubicBezTo>
                  <a:cubicBezTo>
                    <a:pt x="7645" y="11140"/>
                    <a:pt x="7657" y="11139"/>
                    <a:pt x="7670" y="11138"/>
                  </a:cubicBezTo>
                  <a:cubicBezTo>
                    <a:pt x="7898" y="11101"/>
                    <a:pt x="8206" y="11047"/>
                    <a:pt x="8535" y="10960"/>
                  </a:cubicBezTo>
                  <a:cubicBezTo>
                    <a:pt x="8550" y="10960"/>
                    <a:pt x="8560" y="10956"/>
                    <a:pt x="8575" y="10953"/>
                  </a:cubicBezTo>
                  <a:cubicBezTo>
                    <a:pt x="9401" y="10739"/>
                    <a:pt x="10324" y="10355"/>
                    <a:pt x="10324" y="9718"/>
                  </a:cubicBezTo>
                  <a:lnTo>
                    <a:pt x="10324" y="5723"/>
                  </a:lnTo>
                  <a:lnTo>
                    <a:pt x="10324" y="5705"/>
                  </a:lnTo>
                  <a:lnTo>
                    <a:pt x="10324" y="4836"/>
                  </a:lnTo>
                  <a:cubicBezTo>
                    <a:pt x="10324" y="4398"/>
                    <a:pt x="9868" y="4014"/>
                    <a:pt x="9002" y="3727"/>
                  </a:cubicBezTo>
                  <a:cubicBezTo>
                    <a:pt x="8550" y="3583"/>
                    <a:pt x="8086" y="3478"/>
                    <a:pt x="7619" y="3412"/>
                  </a:cubicBezTo>
                  <a:lnTo>
                    <a:pt x="10676" y="352"/>
                  </a:lnTo>
                  <a:cubicBezTo>
                    <a:pt x="10823" y="207"/>
                    <a:pt x="10690" y="4"/>
                    <a:pt x="10535" y="4"/>
                  </a:cubicBezTo>
                  <a:cubicBezTo>
                    <a:pt x="10489" y="4"/>
                    <a:pt x="10440" y="23"/>
                    <a:pt x="10397" y="66"/>
                  </a:cubicBezTo>
                  <a:lnTo>
                    <a:pt x="7119" y="3344"/>
                  </a:lnTo>
                  <a:cubicBezTo>
                    <a:pt x="6768" y="3304"/>
                    <a:pt x="6402" y="3275"/>
                    <a:pt x="6029" y="3260"/>
                  </a:cubicBezTo>
                  <a:cubicBezTo>
                    <a:pt x="6026" y="3260"/>
                    <a:pt x="6024" y="3260"/>
                    <a:pt x="6022" y="3260"/>
                  </a:cubicBezTo>
                  <a:cubicBezTo>
                    <a:pt x="5761" y="3260"/>
                    <a:pt x="5749" y="3652"/>
                    <a:pt x="6014" y="3662"/>
                  </a:cubicBezTo>
                  <a:cubicBezTo>
                    <a:pt x="6272" y="3673"/>
                    <a:pt x="6518" y="3688"/>
                    <a:pt x="6753" y="3706"/>
                  </a:cubicBezTo>
                  <a:lnTo>
                    <a:pt x="6482" y="3977"/>
                  </a:lnTo>
                  <a:cubicBezTo>
                    <a:pt x="6408" y="3945"/>
                    <a:pt x="6333" y="3930"/>
                    <a:pt x="6260" y="3930"/>
                  </a:cubicBezTo>
                  <a:cubicBezTo>
                    <a:pt x="5933" y="3930"/>
                    <a:pt x="5649" y="4230"/>
                    <a:pt x="5717" y="4586"/>
                  </a:cubicBezTo>
                  <a:cubicBezTo>
                    <a:pt x="5769" y="4869"/>
                    <a:pt x="6012" y="5037"/>
                    <a:pt x="6261" y="5037"/>
                  </a:cubicBezTo>
                  <a:cubicBezTo>
                    <a:pt x="6399" y="5037"/>
                    <a:pt x="6538" y="4986"/>
                    <a:pt x="6648" y="4876"/>
                  </a:cubicBezTo>
                  <a:cubicBezTo>
                    <a:pt x="6811" y="4713"/>
                    <a:pt x="6855" y="4470"/>
                    <a:pt x="6764" y="4260"/>
                  </a:cubicBezTo>
                  <a:lnTo>
                    <a:pt x="7260" y="3764"/>
                  </a:lnTo>
                  <a:cubicBezTo>
                    <a:pt x="9006" y="3985"/>
                    <a:pt x="9922" y="4484"/>
                    <a:pt x="9922" y="4836"/>
                  </a:cubicBezTo>
                  <a:cubicBezTo>
                    <a:pt x="9922" y="5332"/>
                    <a:pt x="8206" y="6024"/>
                    <a:pt x="5410" y="6024"/>
                  </a:cubicBezTo>
                  <a:cubicBezTo>
                    <a:pt x="2617" y="6024"/>
                    <a:pt x="901" y="5332"/>
                    <a:pt x="901" y="4836"/>
                  </a:cubicBezTo>
                  <a:cubicBezTo>
                    <a:pt x="901" y="4474"/>
                    <a:pt x="1835" y="3977"/>
                    <a:pt x="3559" y="3760"/>
                  </a:cubicBezTo>
                  <a:lnTo>
                    <a:pt x="4062" y="4260"/>
                  </a:lnTo>
                  <a:cubicBezTo>
                    <a:pt x="3968" y="4470"/>
                    <a:pt x="4015" y="4713"/>
                    <a:pt x="4175" y="4876"/>
                  </a:cubicBezTo>
                  <a:cubicBezTo>
                    <a:pt x="4286" y="4987"/>
                    <a:pt x="4426" y="5038"/>
                    <a:pt x="4563" y="5038"/>
                  </a:cubicBezTo>
                  <a:cubicBezTo>
                    <a:pt x="4813" y="5038"/>
                    <a:pt x="5055" y="4869"/>
                    <a:pt x="5109" y="4586"/>
                  </a:cubicBezTo>
                  <a:cubicBezTo>
                    <a:pt x="5177" y="4228"/>
                    <a:pt x="4894" y="3930"/>
                    <a:pt x="4567" y="3930"/>
                  </a:cubicBezTo>
                  <a:cubicBezTo>
                    <a:pt x="4494" y="3930"/>
                    <a:pt x="4419" y="3945"/>
                    <a:pt x="4345" y="3977"/>
                  </a:cubicBezTo>
                  <a:lnTo>
                    <a:pt x="4073" y="3706"/>
                  </a:lnTo>
                  <a:cubicBezTo>
                    <a:pt x="4432" y="3677"/>
                    <a:pt x="4819" y="3655"/>
                    <a:pt x="5236" y="3651"/>
                  </a:cubicBezTo>
                  <a:cubicBezTo>
                    <a:pt x="5499" y="3648"/>
                    <a:pt x="5497" y="3253"/>
                    <a:pt x="5232" y="3253"/>
                  </a:cubicBezTo>
                  <a:cubicBezTo>
                    <a:pt x="5231" y="3253"/>
                    <a:pt x="5230" y="3253"/>
                    <a:pt x="5228" y="3253"/>
                  </a:cubicBezTo>
                  <a:cubicBezTo>
                    <a:pt x="4721" y="3257"/>
                    <a:pt x="4214" y="3286"/>
                    <a:pt x="3707" y="3344"/>
                  </a:cubicBezTo>
                  <a:lnTo>
                    <a:pt x="433" y="66"/>
                  </a:lnTo>
                  <a:cubicBezTo>
                    <a:pt x="388" y="20"/>
                    <a:pt x="338" y="1"/>
                    <a:pt x="2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84"/>
            <p:cNvSpPr/>
            <p:nvPr/>
          </p:nvSpPr>
          <p:spPr>
            <a:xfrm>
              <a:off x="883215" y="2059460"/>
              <a:ext cx="42970" cy="55057"/>
            </a:xfrm>
            <a:custGeom>
              <a:avLst/>
              <a:gdLst/>
              <a:ahLst/>
              <a:cxnLst/>
              <a:rect l="l" t="t" r="r" b="b"/>
              <a:pathLst>
                <a:path w="1639" h="2100" extrusionOk="0">
                  <a:moveTo>
                    <a:pt x="277" y="0"/>
                  </a:moveTo>
                  <a:cubicBezTo>
                    <a:pt x="137" y="0"/>
                    <a:pt x="1" y="154"/>
                    <a:pt x="103" y="312"/>
                  </a:cubicBezTo>
                  <a:lnTo>
                    <a:pt x="1200" y="2007"/>
                  </a:lnTo>
                  <a:cubicBezTo>
                    <a:pt x="1243" y="2072"/>
                    <a:pt x="1302" y="2099"/>
                    <a:pt x="1361" y="2099"/>
                  </a:cubicBezTo>
                  <a:cubicBezTo>
                    <a:pt x="1502" y="2099"/>
                    <a:pt x="1639" y="1945"/>
                    <a:pt x="1537" y="1790"/>
                  </a:cubicBezTo>
                  <a:lnTo>
                    <a:pt x="440" y="95"/>
                  </a:lnTo>
                  <a:cubicBezTo>
                    <a:pt x="396" y="28"/>
                    <a:pt x="33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84"/>
            <p:cNvSpPr/>
            <p:nvPr/>
          </p:nvSpPr>
          <p:spPr>
            <a:xfrm>
              <a:off x="848975" y="2099521"/>
              <a:ext cx="59828" cy="29704"/>
            </a:xfrm>
            <a:custGeom>
              <a:avLst/>
              <a:gdLst/>
              <a:ahLst/>
              <a:cxnLst/>
              <a:rect l="l" t="t" r="r" b="b"/>
              <a:pathLst>
                <a:path w="2282" h="1133" extrusionOk="0">
                  <a:moveTo>
                    <a:pt x="287" y="0"/>
                  </a:moveTo>
                  <a:cubicBezTo>
                    <a:pt x="92" y="0"/>
                    <a:pt x="1" y="299"/>
                    <a:pt x="217" y="388"/>
                  </a:cubicBezTo>
                  <a:lnTo>
                    <a:pt x="1974" y="1116"/>
                  </a:lnTo>
                  <a:cubicBezTo>
                    <a:pt x="2000" y="1127"/>
                    <a:pt x="2027" y="1133"/>
                    <a:pt x="2054" y="1133"/>
                  </a:cubicBezTo>
                  <a:cubicBezTo>
                    <a:pt x="2133" y="1133"/>
                    <a:pt x="2206" y="1087"/>
                    <a:pt x="2238" y="1011"/>
                  </a:cubicBezTo>
                  <a:cubicBezTo>
                    <a:pt x="2282" y="906"/>
                    <a:pt x="2231" y="790"/>
                    <a:pt x="2133" y="747"/>
                  </a:cubicBezTo>
                  <a:lnTo>
                    <a:pt x="373" y="19"/>
                  </a:lnTo>
                  <a:cubicBezTo>
                    <a:pt x="343" y="6"/>
                    <a:pt x="314"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84"/>
            <p:cNvSpPr/>
            <p:nvPr/>
          </p:nvSpPr>
          <p:spPr>
            <a:xfrm>
              <a:off x="1135035" y="2059460"/>
              <a:ext cx="42970" cy="55004"/>
            </a:xfrm>
            <a:custGeom>
              <a:avLst/>
              <a:gdLst/>
              <a:ahLst/>
              <a:cxnLst/>
              <a:rect l="l" t="t" r="r" b="b"/>
              <a:pathLst>
                <a:path w="1639" h="2098" extrusionOk="0">
                  <a:moveTo>
                    <a:pt x="1362" y="0"/>
                  </a:moveTo>
                  <a:cubicBezTo>
                    <a:pt x="1303" y="0"/>
                    <a:pt x="1243" y="28"/>
                    <a:pt x="1200" y="95"/>
                  </a:cubicBezTo>
                  <a:lnTo>
                    <a:pt x="102" y="1786"/>
                  </a:lnTo>
                  <a:cubicBezTo>
                    <a:pt x="1" y="1944"/>
                    <a:pt x="137" y="2098"/>
                    <a:pt x="277" y="2098"/>
                  </a:cubicBezTo>
                  <a:cubicBezTo>
                    <a:pt x="336" y="2098"/>
                    <a:pt x="396" y="2070"/>
                    <a:pt x="439" y="2003"/>
                  </a:cubicBezTo>
                  <a:lnTo>
                    <a:pt x="1537" y="312"/>
                  </a:lnTo>
                  <a:cubicBezTo>
                    <a:pt x="1638" y="154"/>
                    <a:pt x="1503" y="0"/>
                    <a:pt x="1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84"/>
            <p:cNvSpPr/>
            <p:nvPr/>
          </p:nvSpPr>
          <p:spPr>
            <a:xfrm>
              <a:off x="1150713" y="2099573"/>
              <a:ext cx="59750" cy="29678"/>
            </a:xfrm>
            <a:custGeom>
              <a:avLst/>
              <a:gdLst/>
              <a:ahLst/>
              <a:cxnLst/>
              <a:rect l="l" t="t" r="r" b="b"/>
              <a:pathLst>
                <a:path w="2279" h="1132" extrusionOk="0">
                  <a:moveTo>
                    <a:pt x="2053" y="1"/>
                  </a:moveTo>
                  <a:cubicBezTo>
                    <a:pt x="2027" y="1"/>
                    <a:pt x="2000" y="6"/>
                    <a:pt x="1974" y="17"/>
                  </a:cubicBezTo>
                  <a:lnTo>
                    <a:pt x="218" y="745"/>
                  </a:lnTo>
                  <a:cubicBezTo>
                    <a:pt x="1" y="834"/>
                    <a:pt x="93" y="1132"/>
                    <a:pt x="287" y="1132"/>
                  </a:cubicBezTo>
                  <a:cubicBezTo>
                    <a:pt x="313" y="1132"/>
                    <a:pt x="341" y="1126"/>
                    <a:pt x="370" y="1114"/>
                  </a:cubicBezTo>
                  <a:lnTo>
                    <a:pt x="2130" y="386"/>
                  </a:lnTo>
                  <a:cubicBezTo>
                    <a:pt x="2232" y="343"/>
                    <a:pt x="2279" y="227"/>
                    <a:pt x="2239" y="122"/>
                  </a:cubicBezTo>
                  <a:cubicBezTo>
                    <a:pt x="2206" y="46"/>
                    <a:pt x="2131" y="1"/>
                    <a:pt x="2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3" name="Google Shape;17313;p84"/>
          <p:cNvGrpSpPr/>
          <p:nvPr/>
        </p:nvGrpSpPr>
        <p:grpSpPr>
          <a:xfrm>
            <a:off x="3078826" y="1815064"/>
            <a:ext cx="374884" cy="305381"/>
            <a:chOff x="3078826" y="2014314"/>
            <a:chExt cx="374884" cy="305381"/>
          </a:xfrm>
        </p:grpSpPr>
        <p:sp>
          <p:nvSpPr>
            <p:cNvPr id="17314" name="Google Shape;17314;p84"/>
            <p:cNvSpPr/>
            <p:nvPr/>
          </p:nvSpPr>
          <p:spPr>
            <a:xfrm>
              <a:off x="3217831" y="2174267"/>
              <a:ext cx="65727" cy="65727"/>
            </a:xfrm>
            <a:custGeom>
              <a:avLst/>
              <a:gdLst/>
              <a:ahLst/>
              <a:cxnLst/>
              <a:rect l="l" t="t" r="r" b="b"/>
              <a:pathLst>
                <a:path w="2507" h="2507" extrusionOk="0">
                  <a:moveTo>
                    <a:pt x="1884" y="0"/>
                  </a:moveTo>
                  <a:lnTo>
                    <a:pt x="0" y="1883"/>
                  </a:lnTo>
                  <a:lnTo>
                    <a:pt x="620" y="2506"/>
                  </a:lnTo>
                  <a:lnTo>
                    <a:pt x="2507" y="619"/>
                  </a:lnTo>
                  <a:lnTo>
                    <a:pt x="1884"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5" name="Google Shape;17315;p84"/>
            <p:cNvSpPr/>
            <p:nvPr/>
          </p:nvSpPr>
          <p:spPr>
            <a:xfrm>
              <a:off x="3217831" y="2203893"/>
              <a:ext cx="36023" cy="36101"/>
            </a:xfrm>
            <a:custGeom>
              <a:avLst/>
              <a:gdLst/>
              <a:ahLst/>
              <a:cxnLst/>
              <a:rect l="l" t="t" r="r" b="b"/>
              <a:pathLst>
                <a:path w="1374" h="1377" extrusionOk="0">
                  <a:moveTo>
                    <a:pt x="754" y="0"/>
                  </a:moveTo>
                  <a:lnTo>
                    <a:pt x="0" y="753"/>
                  </a:lnTo>
                  <a:lnTo>
                    <a:pt x="620" y="1376"/>
                  </a:lnTo>
                  <a:lnTo>
                    <a:pt x="1373" y="623"/>
                  </a:lnTo>
                  <a:lnTo>
                    <a:pt x="754"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6" name="Google Shape;17316;p84"/>
            <p:cNvSpPr/>
            <p:nvPr/>
          </p:nvSpPr>
          <p:spPr>
            <a:xfrm>
              <a:off x="3143400" y="2209189"/>
              <a:ext cx="105211" cy="105237"/>
            </a:xfrm>
            <a:custGeom>
              <a:avLst/>
              <a:gdLst/>
              <a:ahLst/>
              <a:cxnLst/>
              <a:rect l="l" t="t" r="r" b="b"/>
              <a:pathLst>
                <a:path w="4013" h="4014" extrusionOk="0">
                  <a:moveTo>
                    <a:pt x="2988" y="1"/>
                  </a:moveTo>
                  <a:lnTo>
                    <a:pt x="0" y="2989"/>
                  </a:lnTo>
                  <a:lnTo>
                    <a:pt x="1021" y="4014"/>
                  </a:lnTo>
                  <a:lnTo>
                    <a:pt x="4013" y="1022"/>
                  </a:lnTo>
                  <a:lnTo>
                    <a:pt x="298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84"/>
            <p:cNvSpPr/>
            <p:nvPr/>
          </p:nvSpPr>
          <p:spPr>
            <a:xfrm>
              <a:off x="3237101" y="2019584"/>
              <a:ext cx="201036" cy="201141"/>
            </a:xfrm>
            <a:custGeom>
              <a:avLst/>
              <a:gdLst/>
              <a:ahLst/>
              <a:cxnLst/>
              <a:rect l="l" t="t" r="r" b="b"/>
              <a:pathLst>
                <a:path w="7668" h="7672" extrusionOk="0">
                  <a:moveTo>
                    <a:pt x="3836" y="0"/>
                  </a:moveTo>
                  <a:cubicBezTo>
                    <a:pt x="1717" y="0"/>
                    <a:pt x="1" y="1717"/>
                    <a:pt x="1" y="3836"/>
                  </a:cubicBezTo>
                  <a:cubicBezTo>
                    <a:pt x="1" y="5954"/>
                    <a:pt x="1717" y="7671"/>
                    <a:pt x="3836" y="7671"/>
                  </a:cubicBezTo>
                  <a:cubicBezTo>
                    <a:pt x="5951" y="7671"/>
                    <a:pt x="7668" y="5954"/>
                    <a:pt x="7668" y="3836"/>
                  </a:cubicBezTo>
                  <a:cubicBezTo>
                    <a:pt x="7668" y="1717"/>
                    <a:pt x="5951" y="0"/>
                    <a:pt x="38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84"/>
            <p:cNvSpPr/>
            <p:nvPr/>
          </p:nvSpPr>
          <p:spPr>
            <a:xfrm>
              <a:off x="3227243" y="2019557"/>
              <a:ext cx="186223" cy="176470"/>
            </a:xfrm>
            <a:custGeom>
              <a:avLst/>
              <a:gdLst/>
              <a:ahLst/>
              <a:cxnLst/>
              <a:rect l="l" t="t" r="r" b="b"/>
              <a:pathLst>
                <a:path w="7103" h="6731" extrusionOk="0">
                  <a:moveTo>
                    <a:pt x="4210" y="1"/>
                  </a:moveTo>
                  <a:cubicBezTo>
                    <a:pt x="3228" y="1"/>
                    <a:pt x="2246" y="376"/>
                    <a:pt x="1496" y="1124"/>
                  </a:cubicBezTo>
                  <a:cubicBezTo>
                    <a:pt x="0" y="2623"/>
                    <a:pt x="0" y="5050"/>
                    <a:pt x="1499" y="6549"/>
                  </a:cubicBezTo>
                  <a:cubicBezTo>
                    <a:pt x="1561" y="6611"/>
                    <a:pt x="1626" y="6673"/>
                    <a:pt x="1691" y="6730"/>
                  </a:cubicBezTo>
                  <a:cubicBezTo>
                    <a:pt x="366" y="5209"/>
                    <a:pt x="446" y="2924"/>
                    <a:pt x="1872" y="1497"/>
                  </a:cubicBezTo>
                  <a:cubicBezTo>
                    <a:pt x="2618" y="750"/>
                    <a:pt x="3600" y="372"/>
                    <a:pt x="4584" y="372"/>
                  </a:cubicBezTo>
                  <a:cubicBezTo>
                    <a:pt x="5480" y="372"/>
                    <a:pt x="6378" y="685"/>
                    <a:pt x="7102" y="1316"/>
                  </a:cubicBezTo>
                  <a:cubicBezTo>
                    <a:pt x="7044" y="1251"/>
                    <a:pt x="6983" y="1186"/>
                    <a:pt x="6921" y="1124"/>
                  </a:cubicBezTo>
                  <a:cubicBezTo>
                    <a:pt x="6172" y="375"/>
                    <a:pt x="5191" y="1"/>
                    <a:pt x="421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84"/>
            <p:cNvSpPr/>
            <p:nvPr/>
          </p:nvSpPr>
          <p:spPr>
            <a:xfrm>
              <a:off x="3252779" y="2042839"/>
              <a:ext cx="162208" cy="154605"/>
            </a:xfrm>
            <a:custGeom>
              <a:avLst/>
              <a:gdLst/>
              <a:ahLst/>
              <a:cxnLst/>
              <a:rect l="l" t="t" r="r" b="b"/>
              <a:pathLst>
                <a:path w="6187" h="5897" extrusionOk="0">
                  <a:moveTo>
                    <a:pt x="3235" y="0"/>
                  </a:moveTo>
                  <a:cubicBezTo>
                    <a:pt x="2469" y="0"/>
                    <a:pt x="1716" y="299"/>
                    <a:pt x="1152" y="863"/>
                  </a:cubicBezTo>
                  <a:cubicBezTo>
                    <a:pt x="0" y="2014"/>
                    <a:pt x="0" y="3883"/>
                    <a:pt x="1152" y="5035"/>
                  </a:cubicBezTo>
                  <a:cubicBezTo>
                    <a:pt x="1717" y="5597"/>
                    <a:pt x="2471" y="5897"/>
                    <a:pt x="3238" y="5897"/>
                  </a:cubicBezTo>
                  <a:cubicBezTo>
                    <a:pt x="3617" y="5897"/>
                    <a:pt x="4000" y="5823"/>
                    <a:pt x="4364" y="5672"/>
                  </a:cubicBezTo>
                  <a:cubicBezTo>
                    <a:pt x="5465" y="5216"/>
                    <a:pt x="6186" y="4140"/>
                    <a:pt x="6186" y="2949"/>
                  </a:cubicBezTo>
                  <a:cubicBezTo>
                    <a:pt x="6186" y="1757"/>
                    <a:pt x="5465" y="682"/>
                    <a:pt x="4364" y="225"/>
                  </a:cubicBezTo>
                  <a:cubicBezTo>
                    <a:pt x="3999" y="74"/>
                    <a:pt x="3615" y="0"/>
                    <a:pt x="3235"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84"/>
            <p:cNvSpPr/>
            <p:nvPr/>
          </p:nvSpPr>
          <p:spPr>
            <a:xfrm>
              <a:off x="3275379" y="2057835"/>
              <a:ext cx="148706" cy="139608"/>
            </a:xfrm>
            <a:custGeom>
              <a:avLst/>
              <a:gdLst/>
              <a:ahLst/>
              <a:cxnLst/>
              <a:rect l="l" t="t" r="r" b="b"/>
              <a:pathLst>
                <a:path w="5672" h="5325" extrusionOk="0">
                  <a:moveTo>
                    <a:pt x="4122" y="1"/>
                  </a:moveTo>
                  <a:cubicBezTo>
                    <a:pt x="4987" y="1174"/>
                    <a:pt x="4864" y="2804"/>
                    <a:pt x="3832" y="3833"/>
                  </a:cubicBezTo>
                  <a:cubicBezTo>
                    <a:pt x="3261" y="4405"/>
                    <a:pt x="2506" y="4698"/>
                    <a:pt x="1745" y="4698"/>
                  </a:cubicBezTo>
                  <a:cubicBezTo>
                    <a:pt x="1135" y="4698"/>
                    <a:pt x="523" y="4510"/>
                    <a:pt x="0" y="4126"/>
                  </a:cubicBezTo>
                  <a:lnTo>
                    <a:pt x="0" y="4126"/>
                  </a:lnTo>
                  <a:cubicBezTo>
                    <a:pt x="581" y="4913"/>
                    <a:pt x="1474" y="5325"/>
                    <a:pt x="2376" y="5325"/>
                  </a:cubicBezTo>
                  <a:cubicBezTo>
                    <a:pt x="3054" y="5325"/>
                    <a:pt x="3737" y="5092"/>
                    <a:pt x="4296" y="4611"/>
                  </a:cubicBezTo>
                  <a:cubicBezTo>
                    <a:pt x="5596" y="3492"/>
                    <a:pt x="5672" y="1504"/>
                    <a:pt x="4459" y="291"/>
                  </a:cubicBezTo>
                  <a:cubicBezTo>
                    <a:pt x="4354" y="186"/>
                    <a:pt x="4241" y="91"/>
                    <a:pt x="4122"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84"/>
            <p:cNvSpPr/>
            <p:nvPr/>
          </p:nvSpPr>
          <p:spPr>
            <a:xfrm>
              <a:off x="3086508" y="2019531"/>
              <a:ext cx="142256" cy="148286"/>
            </a:xfrm>
            <a:custGeom>
              <a:avLst/>
              <a:gdLst/>
              <a:ahLst/>
              <a:cxnLst/>
              <a:rect l="l" t="t" r="r" b="b"/>
              <a:pathLst>
                <a:path w="5426" h="5656" extrusionOk="0">
                  <a:moveTo>
                    <a:pt x="2706" y="1"/>
                  </a:moveTo>
                  <a:cubicBezTo>
                    <a:pt x="1780" y="1"/>
                    <a:pt x="923" y="498"/>
                    <a:pt x="471" y="1310"/>
                  </a:cubicBezTo>
                  <a:cubicBezTo>
                    <a:pt x="1" y="2150"/>
                    <a:pt x="40" y="3182"/>
                    <a:pt x="576" y="3979"/>
                  </a:cubicBezTo>
                  <a:cubicBezTo>
                    <a:pt x="1061" y="4701"/>
                    <a:pt x="1864" y="5113"/>
                    <a:pt x="2700" y="5113"/>
                  </a:cubicBezTo>
                  <a:cubicBezTo>
                    <a:pt x="2933" y="5113"/>
                    <a:pt x="3169" y="5081"/>
                    <a:pt x="3401" y="5015"/>
                  </a:cubicBezTo>
                  <a:lnTo>
                    <a:pt x="4774" y="5656"/>
                  </a:lnTo>
                  <a:lnTo>
                    <a:pt x="4705" y="4146"/>
                  </a:lnTo>
                  <a:cubicBezTo>
                    <a:pt x="5303" y="3392"/>
                    <a:pt x="5426" y="2367"/>
                    <a:pt x="5024" y="1491"/>
                  </a:cubicBezTo>
                  <a:cubicBezTo>
                    <a:pt x="4622" y="618"/>
                    <a:pt x="3764" y="42"/>
                    <a:pt x="2804" y="2"/>
                  </a:cubicBezTo>
                  <a:cubicBezTo>
                    <a:pt x="2771" y="1"/>
                    <a:pt x="2739" y="1"/>
                    <a:pt x="270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84"/>
            <p:cNvSpPr/>
            <p:nvPr/>
          </p:nvSpPr>
          <p:spPr>
            <a:xfrm>
              <a:off x="3137501" y="2014314"/>
              <a:ext cx="316209" cy="305381"/>
            </a:xfrm>
            <a:custGeom>
              <a:avLst/>
              <a:gdLst/>
              <a:ahLst/>
              <a:cxnLst/>
              <a:rect l="l" t="t" r="r" b="b"/>
              <a:pathLst>
                <a:path w="12061" h="11648" extrusionOk="0">
                  <a:moveTo>
                    <a:pt x="4618" y="6717"/>
                  </a:moveTo>
                  <a:cubicBezTo>
                    <a:pt x="4669" y="6778"/>
                    <a:pt x="4723" y="6836"/>
                    <a:pt x="4781" y="6891"/>
                  </a:cubicBezTo>
                  <a:cubicBezTo>
                    <a:pt x="4836" y="6945"/>
                    <a:pt x="4893" y="6999"/>
                    <a:pt x="4955" y="7054"/>
                  </a:cubicBezTo>
                  <a:lnTo>
                    <a:pt x="4035" y="7974"/>
                  </a:lnTo>
                  <a:lnTo>
                    <a:pt x="3698" y="7637"/>
                  </a:lnTo>
                  <a:lnTo>
                    <a:pt x="4618" y="6717"/>
                  </a:lnTo>
                  <a:close/>
                  <a:moveTo>
                    <a:pt x="7634" y="1"/>
                  </a:moveTo>
                  <a:cubicBezTo>
                    <a:pt x="6705" y="1"/>
                    <a:pt x="5773" y="320"/>
                    <a:pt x="5017" y="966"/>
                  </a:cubicBezTo>
                  <a:cubicBezTo>
                    <a:pt x="3412" y="2331"/>
                    <a:pt x="3130" y="4696"/>
                    <a:pt x="4365" y="6402"/>
                  </a:cubicBezTo>
                  <a:lnTo>
                    <a:pt x="3412" y="7354"/>
                  </a:lnTo>
                  <a:lnTo>
                    <a:pt x="3354" y="7293"/>
                  </a:lnTo>
                  <a:cubicBezTo>
                    <a:pt x="3314" y="7253"/>
                    <a:pt x="3263" y="7233"/>
                    <a:pt x="3212" y="7233"/>
                  </a:cubicBezTo>
                  <a:cubicBezTo>
                    <a:pt x="3160" y="7233"/>
                    <a:pt x="3110" y="7253"/>
                    <a:pt x="3072" y="7293"/>
                  </a:cubicBezTo>
                  <a:lnTo>
                    <a:pt x="1772" y="8593"/>
                  </a:lnTo>
                  <a:cubicBezTo>
                    <a:pt x="1630" y="8738"/>
                    <a:pt x="1762" y="8936"/>
                    <a:pt x="1916" y="8936"/>
                  </a:cubicBezTo>
                  <a:cubicBezTo>
                    <a:pt x="1962" y="8936"/>
                    <a:pt x="2010" y="8918"/>
                    <a:pt x="2054" y="8875"/>
                  </a:cubicBezTo>
                  <a:lnTo>
                    <a:pt x="3213" y="7716"/>
                  </a:lnTo>
                  <a:lnTo>
                    <a:pt x="3271" y="7774"/>
                  </a:lnTo>
                  <a:lnTo>
                    <a:pt x="3890" y="8397"/>
                  </a:lnTo>
                  <a:lnTo>
                    <a:pt x="3948" y="8455"/>
                  </a:lnTo>
                  <a:lnTo>
                    <a:pt x="1243" y="11161"/>
                  </a:lnTo>
                  <a:lnTo>
                    <a:pt x="504" y="10422"/>
                  </a:lnTo>
                  <a:lnTo>
                    <a:pt x="1493" y="9429"/>
                  </a:lnTo>
                  <a:cubicBezTo>
                    <a:pt x="1643" y="9285"/>
                    <a:pt x="1507" y="9083"/>
                    <a:pt x="1351" y="9083"/>
                  </a:cubicBezTo>
                  <a:cubicBezTo>
                    <a:pt x="1304" y="9083"/>
                    <a:pt x="1254" y="9102"/>
                    <a:pt x="1210" y="9147"/>
                  </a:cubicBezTo>
                  <a:lnTo>
                    <a:pt x="77" y="10281"/>
                  </a:lnTo>
                  <a:cubicBezTo>
                    <a:pt x="1" y="10357"/>
                    <a:pt x="1" y="10483"/>
                    <a:pt x="77" y="10563"/>
                  </a:cubicBezTo>
                  <a:lnTo>
                    <a:pt x="1105" y="11588"/>
                  </a:lnTo>
                  <a:cubicBezTo>
                    <a:pt x="1145" y="11628"/>
                    <a:pt x="1197" y="11648"/>
                    <a:pt x="1248" y="11648"/>
                  </a:cubicBezTo>
                  <a:cubicBezTo>
                    <a:pt x="1300" y="11648"/>
                    <a:pt x="1351" y="11628"/>
                    <a:pt x="1391" y="11588"/>
                  </a:cubicBezTo>
                  <a:lnTo>
                    <a:pt x="4379" y="8600"/>
                  </a:lnTo>
                  <a:cubicBezTo>
                    <a:pt x="4455" y="8520"/>
                    <a:pt x="4455" y="8394"/>
                    <a:pt x="4379" y="8318"/>
                  </a:cubicBezTo>
                  <a:lnTo>
                    <a:pt x="4318" y="8256"/>
                  </a:lnTo>
                  <a:lnTo>
                    <a:pt x="5270" y="7307"/>
                  </a:lnTo>
                  <a:cubicBezTo>
                    <a:pt x="5853" y="7731"/>
                    <a:pt x="6541" y="7988"/>
                    <a:pt x="7262" y="8057"/>
                  </a:cubicBezTo>
                  <a:lnTo>
                    <a:pt x="7280" y="8057"/>
                  </a:lnTo>
                  <a:cubicBezTo>
                    <a:pt x="7283" y="8057"/>
                    <a:pt x="7285" y="8057"/>
                    <a:pt x="7287" y="8057"/>
                  </a:cubicBezTo>
                  <a:cubicBezTo>
                    <a:pt x="7541" y="8057"/>
                    <a:pt x="7557" y="7673"/>
                    <a:pt x="7298" y="7655"/>
                  </a:cubicBezTo>
                  <a:cubicBezTo>
                    <a:pt x="6454" y="7579"/>
                    <a:pt x="5665" y="7206"/>
                    <a:pt x="5064" y="6608"/>
                  </a:cubicBezTo>
                  <a:cubicBezTo>
                    <a:pt x="4966" y="6510"/>
                    <a:pt x="4872" y="6405"/>
                    <a:pt x="4785" y="6297"/>
                  </a:cubicBezTo>
                  <a:lnTo>
                    <a:pt x="4785" y="6293"/>
                  </a:lnTo>
                  <a:cubicBezTo>
                    <a:pt x="3756" y="4996"/>
                    <a:pt x="3738" y="3168"/>
                    <a:pt x="4738" y="1846"/>
                  </a:cubicBezTo>
                  <a:cubicBezTo>
                    <a:pt x="5438" y="916"/>
                    <a:pt x="6521" y="403"/>
                    <a:pt x="7634" y="403"/>
                  </a:cubicBezTo>
                  <a:cubicBezTo>
                    <a:pt x="8102" y="403"/>
                    <a:pt x="8576" y="494"/>
                    <a:pt x="9029" y="683"/>
                  </a:cubicBezTo>
                  <a:cubicBezTo>
                    <a:pt x="10561" y="1317"/>
                    <a:pt x="11467" y="2907"/>
                    <a:pt x="11235" y="4547"/>
                  </a:cubicBezTo>
                  <a:cubicBezTo>
                    <a:pt x="11003" y="6184"/>
                    <a:pt x="9692" y="7463"/>
                    <a:pt x="8044" y="7648"/>
                  </a:cubicBezTo>
                  <a:cubicBezTo>
                    <a:pt x="7790" y="7679"/>
                    <a:pt x="7824" y="8048"/>
                    <a:pt x="8061" y="8048"/>
                  </a:cubicBezTo>
                  <a:cubicBezTo>
                    <a:pt x="8071" y="8048"/>
                    <a:pt x="8081" y="8047"/>
                    <a:pt x="8091" y="8046"/>
                  </a:cubicBezTo>
                  <a:cubicBezTo>
                    <a:pt x="8997" y="7948"/>
                    <a:pt x="9844" y="7539"/>
                    <a:pt x="10489" y="6891"/>
                  </a:cubicBezTo>
                  <a:cubicBezTo>
                    <a:pt x="12061" y="5315"/>
                    <a:pt x="12061" y="2758"/>
                    <a:pt x="10485" y="1183"/>
                  </a:cubicBezTo>
                  <a:cubicBezTo>
                    <a:pt x="9702" y="398"/>
                    <a:pt x="8670" y="1"/>
                    <a:pt x="76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84"/>
            <p:cNvSpPr/>
            <p:nvPr/>
          </p:nvSpPr>
          <p:spPr>
            <a:xfrm>
              <a:off x="3255139" y="2037595"/>
              <a:ext cx="173035" cy="165065"/>
            </a:xfrm>
            <a:custGeom>
              <a:avLst/>
              <a:gdLst/>
              <a:ahLst/>
              <a:cxnLst/>
              <a:rect l="l" t="t" r="r" b="b"/>
              <a:pathLst>
                <a:path w="6600" h="6296" extrusionOk="0">
                  <a:moveTo>
                    <a:pt x="3148" y="400"/>
                  </a:moveTo>
                  <a:cubicBezTo>
                    <a:pt x="4260" y="400"/>
                    <a:pt x="5260" y="1070"/>
                    <a:pt x="5687" y="2095"/>
                  </a:cubicBezTo>
                  <a:cubicBezTo>
                    <a:pt x="6111" y="3123"/>
                    <a:pt x="5875" y="4304"/>
                    <a:pt x="5089" y="5090"/>
                  </a:cubicBezTo>
                  <a:cubicBezTo>
                    <a:pt x="4553" y="5626"/>
                    <a:pt x="3850" y="5894"/>
                    <a:pt x="3146" y="5894"/>
                  </a:cubicBezTo>
                  <a:cubicBezTo>
                    <a:pt x="2443" y="5894"/>
                    <a:pt x="1741" y="5627"/>
                    <a:pt x="1203" y="5094"/>
                  </a:cubicBezTo>
                  <a:lnTo>
                    <a:pt x="1203" y="5090"/>
                  </a:lnTo>
                  <a:cubicBezTo>
                    <a:pt x="417" y="4304"/>
                    <a:pt x="182" y="3123"/>
                    <a:pt x="606" y="2095"/>
                  </a:cubicBezTo>
                  <a:cubicBezTo>
                    <a:pt x="1033" y="1070"/>
                    <a:pt x="2036" y="400"/>
                    <a:pt x="3148" y="400"/>
                  </a:cubicBezTo>
                  <a:close/>
                  <a:moveTo>
                    <a:pt x="3147" y="0"/>
                  </a:moveTo>
                  <a:cubicBezTo>
                    <a:pt x="2741" y="0"/>
                    <a:pt x="2332" y="79"/>
                    <a:pt x="1942" y="241"/>
                  </a:cubicBezTo>
                  <a:cubicBezTo>
                    <a:pt x="769" y="729"/>
                    <a:pt x="1" y="1874"/>
                    <a:pt x="1" y="3149"/>
                  </a:cubicBezTo>
                  <a:cubicBezTo>
                    <a:pt x="1" y="4420"/>
                    <a:pt x="769" y="5568"/>
                    <a:pt x="1942" y="6057"/>
                  </a:cubicBezTo>
                  <a:cubicBezTo>
                    <a:pt x="2332" y="6218"/>
                    <a:pt x="2741" y="6296"/>
                    <a:pt x="3146" y="6296"/>
                  </a:cubicBezTo>
                  <a:cubicBezTo>
                    <a:pt x="3966" y="6296"/>
                    <a:pt x="4771" y="5977"/>
                    <a:pt x="5372" y="5376"/>
                  </a:cubicBezTo>
                  <a:cubicBezTo>
                    <a:pt x="6600" y="4145"/>
                    <a:pt x="6600" y="2153"/>
                    <a:pt x="5372" y="921"/>
                  </a:cubicBezTo>
                  <a:cubicBezTo>
                    <a:pt x="4771" y="321"/>
                    <a:pt x="3966" y="0"/>
                    <a:pt x="31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84"/>
            <p:cNvSpPr/>
            <p:nvPr/>
          </p:nvSpPr>
          <p:spPr>
            <a:xfrm>
              <a:off x="3078826" y="2014366"/>
              <a:ext cx="166560" cy="158721"/>
            </a:xfrm>
            <a:custGeom>
              <a:avLst/>
              <a:gdLst/>
              <a:ahLst/>
              <a:cxnLst/>
              <a:rect l="l" t="t" r="r" b="b"/>
              <a:pathLst>
                <a:path w="6353" h="6054" extrusionOk="0">
                  <a:moveTo>
                    <a:pt x="2934" y="0"/>
                  </a:moveTo>
                  <a:cubicBezTo>
                    <a:pt x="2931" y="0"/>
                    <a:pt x="2929" y="0"/>
                    <a:pt x="2927" y="0"/>
                  </a:cubicBezTo>
                  <a:cubicBezTo>
                    <a:pt x="1279" y="40"/>
                    <a:pt x="37" y="1503"/>
                    <a:pt x="261" y="3133"/>
                  </a:cubicBezTo>
                  <a:cubicBezTo>
                    <a:pt x="456" y="4530"/>
                    <a:pt x="1649" y="5513"/>
                    <a:pt x="2990" y="5513"/>
                  </a:cubicBezTo>
                  <a:cubicBezTo>
                    <a:pt x="3217" y="5513"/>
                    <a:pt x="3448" y="5485"/>
                    <a:pt x="3680" y="5425"/>
                  </a:cubicBezTo>
                  <a:lnTo>
                    <a:pt x="4980" y="6034"/>
                  </a:lnTo>
                  <a:cubicBezTo>
                    <a:pt x="5009" y="6047"/>
                    <a:pt x="5038" y="6054"/>
                    <a:pt x="5067" y="6054"/>
                  </a:cubicBezTo>
                  <a:cubicBezTo>
                    <a:pt x="5175" y="6054"/>
                    <a:pt x="5272" y="5963"/>
                    <a:pt x="5266" y="5846"/>
                  </a:cubicBezTo>
                  <a:lnTo>
                    <a:pt x="5201" y="4408"/>
                  </a:lnTo>
                  <a:cubicBezTo>
                    <a:pt x="6353" y="2872"/>
                    <a:pt x="5618" y="659"/>
                    <a:pt x="3778" y="112"/>
                  </a:cubicBezTo>
                  <a:cubicBezTo>
                    <a:pt x="3755" y="106"/>
                    <a:pt x="3733" y="103"/>
                    <a:pt x="3712" y="103"/>
                  </a:cubicBezTo>
                  <a:cubicBezTo>
                    <a:pt x="3503" y="103"/>
                    <a:pt x="3431" y="427"/>
                    <a:pt x="3665" y="496"/>
                  </a:cubicBezTo>
                  <a:cubicBezTo>
                    <a:pt x="5266" y="971"/>
                    <a:pt x="5878" y="2912"/>
                    <a:pt x="4843" y="4219"/>
                  </a:cubicBezTo>
                  <a:cubicBezTo>
                    <a:pt x="4810" y="4256"/>
                    <a:pt x="4795" y="4303"/>
                    <a:pt x="4795" y="4353"/>
                  </a:cubicBezTo>
                  <a:lnTo>
                    <a:pt x="4850" y="5531"/>
                  </a:lnTo>
                  <a:lnTo>
                    <a:pt x="3781" y="5031"/>
                  </a:lnTo>
                  <a:cubicBezTo>
                    <a:pt x="3752" y="5019"/>
                    <a:pt x="3723" y="5014"/>
                    <a:pt x="3693" y="5014"/>
                  </a:cubicBezTo>
                  <a:cubicBezTo>
                    <a:pt x="3675" y="5014"/>
                    <a:pt x="3658" y="5016"/>
                    <a:pt x="3640" y="5020"/>
                  </a:cubicBezTo>
                  <a:cubicBezTo>
                    <a:pt x="3424" y="5082"/>
                    <a:pt x="3205" y="5112"/>
                    <a:pt x="2989" y="5112"/>
                  </a:cubicBezTo>
                  <a:cubicBezTo>
                    <a:pt x="2217" y="5112"/>
                    <a:pt x="1477" y="4731"/>
                    <a:pt x="1036" y="4064"/>
                  </a:cubicBezTo>
                  <a:cubicBezTo>
                    <a:pt x="0" y="2521"/>
                    <a:pt x="1076" y="442"/>
                    <a:pt x="2938" y="402"/>
                  </a:cubicBezTo>
                  <a:cubicBezTo>
                    <a:pt x="3200" y="395"/>
                    <a:pt x="3195" y="0"/>
                    <a:pt x="29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84"/>
            <p:cNvSpPr/>
            <p:nvPr/>
          </p:nvSpPr>
          <p:spPr>
            <a:xfrm>
              <a:off x="3141014" y="2066198"/>
              <a:ext cx="31356" cy="53405"/>
            </a:xfrm>
            <a:custGeom>
              <a:avLst/>
              <a:gdLst/>
              <a:ahLst/>
              <a:cxnLst/>
              <a:rect l="l" t="t" r="r" b="b"/>
              <a:pathLst>
                <a:path w="1196" h="2037" extrusionOk="0">
                  <a:moveTo>
                    <a:pt x="283" y="1"/>
                  </a:moveTo>
                  <a:cubicBezTo>
                    <a:pt x="19" y="1"/>
                    <a:pt x="19" y="399"/>
                    <a:pt x="283" y="399"/>
                  </a:cubicBezTo>
                  <a:lnTo>
                    <a:pt x="395" y="399"/>
                  </a:lnTo>
                  <a:lnTo>
                    <a:pt x="395" y="1638"/>
                  </a:lnTo>
                  <a:lnTo>
                    <a:pt x="265" y="1638"/>
                  </a:lnTo>
                  <a:cubicBezTo>
                    <a:pt x="1" y="1638"/>
                    <a:pt x="1" y="2036"/>
                    <a:pt x="265" y="2036"/>
                  </a:cubicBezTo>
                  <a:lnTo>
                    <a:pt x="928" y="2036"/>
                  </a:lnTo>
                  <a:cubicBezTo>
                    <a:pt x="1196" y="2036"/>
                    <a:pt x="1196" y="1638"/>
                    <a:pt x="928" y="1638"/>
                  </a:cubicBezTo>
                  <a:lnTo>
                    <a:pt x="794" y="1638"/>
                  </a:lnTo>
                  <a:lnTo>
                    <a:pt x="794" y="200"/>
                  </a:lnTo>
                  <a:cubicBezTo>
                    <a:pt x="794" y="88"/>
                    <a:pt x="707"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84"/>
            <p:cNvSpPr/>
            <p:nvPr/>
          </p:nvSpPr>
          <p:spPr>
            <a:xfrm>
              <a:off x="3143872" y="2049970"/>
              <a:ext cx="17959" cy="15468"/>
            </a:xfrm>
            <a:custGeom>
              <a:avLst/>
              <a:gdLst/>
              <a:ahLst/>
              <a:cxnLst/>
              <a:rect l="l" t="t" r="r" b="b"/>
              <a:pathLst>
                <a:path w="685" h="590" extrusionOk="0">
                  <a:moveTo>
                    <a:pt x="391" y="0"/>
                  </a:moveTo>
                  <a:cubicBezTo>
                    <a:pt x="131" y="0"/>
                    <a:pt x="0" y="315"/>
                    <a:pt x="185" y="504"/>
                  </a:cubicBezTo>
                  <a:cubicBezTo>
                    <a:pt x="244" y="563"/>
                    <a:pt x="317" y="589"/>
                    <a:pt x="388" y="589"/>
                  </a:cubicBezTo>
                  <a:cubicBezTo>
                    <a:pt x="539" y="589"/>
                    <a:pt x="685" y="471"/>
                    <a:pt x="685" y="294"/>
                  </a:cubicBezTo>
                  <a:cubicBezTo>
                    <a:pt x="685" y="134"/>
                    <a:pt x="554" y="0"/>
                    <a:pt x="3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7" name="Google Shape;17327;p84"/>
          <p:cNvGrpSpPr/>
          <p:nvPr/>
        </p:nvGrpSpPr>
        <p:grpSpPr>
          <a:xfrm>
            <a:off x="3531183" y="2239368"/>
            <a:ext cx="359416" cy="358315"/>
            <a:chOff x="3531183" y="2438618"/>
            <a:chExt cx="359416" cy="358315"/>
          </a:xfrm>
        </p:grpSpPr>
        <p:sp>
          <p:nvSpPr>
            <p:cNvPr id="17328" name="Google Shape;17328;p84"/>
            <p:cNvSpPr/>
            <p:nvPr/>
          </p:nvSpPr>
          <p:spPr>
            <a:xfrm>
              <a:off x="3653671" y="2571672"/>
              <a:ext cx="216032" cy="204890"/>
            </a:xfrm>
            <a:custGeom>
              <a:avLst/>
              <a:gdLst/>
              <a:ahLst/>
              <a:cxnLst/>
              <a:rect l="l" t="t" r="r" b="b"/>
              <a:pathLst>
                <a:path w="8240" h="7815" extrusionOk="0">
                  <a:moveTo>
                    <a:pt x="2793" y="1"/>
                  </a:moveTo>
                  <a:cubicBezTo>
                    <a:pt x="2693" y="1"/>
                    <a:pt x="2593" y="39"/>
                    <a:pt x="2517" y="115"/>
                  </a:cubicBezTo>
                  <a:lnTo>
                    <a:pt x="2438" y="195"/>
                  </a:lnTo>
                  <a:cubicBezTo>
                    <a:pt x="2285" y="347"/>
                    <a:pt x="2285" y="593"/>
                    <a:pt x="2438" y="749"/>
                  </a:cubicBezTo>
                  <a:lnTo>
                    <a:pt x="2264" y="571"/>
                  </a:lnTo>
                  <a:cubicBezTo>
                    <a:pt x="2184" y="492"/>
                    <a:pt x="2079" y="452"/>
                    <a:pt x="1974" y="452"/>
                  </a:cubicBezTo>
                  <a:cubicBezTo>
                    <a:pt x="1869" y="452"/>
                    <a:pt x="1764" y="492"/>
                    <a:pt x="1684" y="571"/>
                  </a:cubicBezTo>
                  <a:lnTo>
                    <a:pt x="1630" y="629"/>
                  </a:lnTo>
                  <a:cubicBezTo>
                    <a:pt x="1471" y="789"/>
                    <a:pt x="1471" y="1046"/>
                    <a:pt x="1630" y="1205"/>
                  </a:cubicBezTo>
                  <a:lnTo>
                    <a:pt x="1543" y="1122"/>
                  </a:lnTo>
                  <a:cubicBezTo>
                    <a:pt x="1462" y="1040"/>
                    <a:pt x="1355" y="999"/>
                    <a:pt x="1248" y="999"/>
                  </a:cubicBezTo>
                  <a:cubicBezTo>
                    <a:pt x="1142" y="999"/>
                    <a:pt x="1036" y="1040"/>
                    <a:pt x="956" y="1122"/>
                  </a:cubicBezTo>
                  <a:lnTo>
                    <a:pt x="909" y="1165"/>
                  </a:lnTo>
                  <a:cubicBezTo>
                    <a:pt x="746" y="1328"/>
                    <a:pt x="746" y="1593"/>
                    <a:pt x="909" y="1756"/>
                  </a:cubicBezTo>
                  <a:lnTo>
                    <a:pt x="801" y="1647"/>
                  </a:lnTo>
                  <a:cubicBezTo>
                    <a:pt x="717" y="1564"/>
                    <a:pt x="609" y="1522"/>
                    <a:pt x="500" y="1522"/>
                  </a:cubicBezTo>
                  <a:cubicBezTo>
                    <a:pt x="391" y="1522"/>
                    <a:pt x="283" y="1564"/>
                    <a:pt x="199" y="1647"/>
                  </a:cubicBezTo>
                  <a:lnTo>
                    <a:pt x="167" y="1676"/>
                  </a:lnTo>
                  <a:cubicBezTo>
                    <a:pt x="0" y="1842"/>
                    <a:pt x="0" y="2114"/>
                    <a:pt x="167" y="2281"/>
                  </a:cubicBezTo>
                  <a:lnTo>
                    <a:pt x="3358" y="5468"/>
                  </a:lnTo>
                  <a:lnTo>
                    <a:pt x="2199" y="5939"/>
                  </a:lnTo>
                  <a:cubicBezTo>
                    <a:pt x="1949" y="6080"/>
                    <a:pt x="1826" y="6377"/>
                    <a:pt x="1905" y="6656"/>
                  </a:cubicBezTo>
                  <a:cubicBezTo>
                    <a:pt x="1905" y="6656"/>
                    <a:pt x="2057" y="6897"/>
                    <a:pt x="2159" y="6897"/>
                  </a:cubicBezTo>
                  <a:cubicBezTo>
                    <a:pt x="2165" y="6897"/>
                    <a:pt x="2171" y="6897"/>
                    <a:pt x="2177" y="6895"/>
                  </a:cubicBezTo>
                  <a:cubicBezTo>
                    <a:pt x="2640" y="6746"/>
                    <a:pt x="3760" y="6667"/>
                    <a:pt x="4430" y="6630"/>
                  </a:cubicBezTo>
                  <a:cubicBezTo>
                    <a:pt x="4451" y="6629"/>
                    <a:pt x="4472" y="6629"/>
                    <a:pt x="4492" y="6629"/>
                  </a:cubicBezTo>
                  <a:cubicBezTo>
                    <a:pt x="4743" y="6629"/>
                    <a:pt x="4990" y="6708"/>
                    <a:pt x="5194" y="6859"/>
                  </a:cubicBezTo>
                  <a:cubicBezTo>
                    <a:pt x="5241" y="6891"/>
                    <a:pt x="5288" y="6931"/>
                    <a:pt x="5328" y="6974"/>
                  </a:cubicBezTo>
                  <a:lnTo>
                    <a:pt x="6172" y="7815"/>
                  </a:lnTo>
                  <a:lnTo>
                    <a:pt x="8240" y="5747"/>
                  </a:lnTo>
                  <a:lnTo>
                    <a:pt x="7200" y="4707"/>
                  </a:lnTo>
                  <a:cubicBezTo>
                    <a:pt x="7124" y="4635"/>
                    <a:pt x="7081" y="4537"/>
                    <a:pt x="7073" y="4432"/>
                  </a:cubicBezTo>
                  <a:cubicBezTo>
                    <a:pt x="7059" y="4215"/>
                    <a:pt x="6965" y="4008"/>
                    <a:pt x="6813" y="3856"/>
                  </a:cubicBezTo>
                  <a:lnTo>
                    <a:pt x="3071" y="115"/>
                  </a:lnTo>
                  <a:cubicBezTo>
                    <a:pt x="2994" y="39"/>
                    <a:pt x="2893" y="1"/>
                    <a:pt x="2793"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84"/>
            <p:cNvSpPr/>
            <p:nvPr/>
          </p:nvSpPr>
          <p:spPr>
            <a:xfrm>
              <a:off x="3714810" y="2571672"/>
              <a:ext cx="154788" cy="160556"/>
            </a:xfrm>
            <a:custGeom>
              <a:avLst/>
              <a:gdLst/>
              <a:ahLst/>
              <a:cxnLst/>
              <a:rect l="l" t="t" r="r" b="b"/>
              <a:pathLst>
                <a:path w="5904" h="6124" extrusionOk="0">
                  <a:moveTo>
                    <a:pt x="462" y="1"/>
                  </a:moveTo>
                  <a:cubicBezTo>
                    <a:pt x="362" y="1"/>
                    <a:pt x="261" y="39"/>
                    <a:pt x="185" y="115"/>
                  </a:cubicBezTo>
                  <a:lnTo>
                    <a:pt x="106" y="195"/>
                  </a:lnTo>
                  <a:cubicBezTo>
                    <a:pt x="55" y="245"/>
                    <a:pt x="15" y="310"/>
                    <a:pt x="1" y="387"/>
                  </a:cubicBezTo>
                  <a:cubicBezTo>
                    <a:pt x="29" y="380"/>
                    <a:pt x="57" y="377"/>
                    <a:pt x="85" y="377"/>
                  </a:cubicBezTo>
                  <a:cubicBezTo>
                    <a:pt x="188" y="377"/>
                    <a:pt x="289" y="418"/>
                    <a:pt x="363" y="492"/>
                  </a:cubicBezTo>
                  <a:lnTo>
                    <a:pt x="4104" y="4233"/>
                  </a:lnTo>
                  <a:cubicBezTo>
                    <a:pt x="4256" y="4385"/>
                    <a:pt x="4350" y="4588"/>
                    <a:pt x="4365" y="4805"/>
                  </a:cubicBezTo>
                  <a:cubicBezTo>
                    <a:pt x="4372" y="4910"/>
                    <a:pt x="4415" y="5011"/>
                    <a:pt x="4491" y="5084"/>
                  </a:cubicBezTo>
                  <a:lnTo>
                    <a:pt x="5531" y="6123"/>
                  </a:lnTo>
                  <a:lnTo>
                    <a:pt x="5904" y="5747"/>
                  </a:lnTo>
                  <a:lnTo>
                    <a:pt x="4868" y="4707"/>
                  </a:lnTo>
                  <a:cubicBezTo>
                    <a:pt x="4792" y="4635"/>
                    <a:pt x="4749" y="4537"/>
                    <a:pt x="4741" y="4432"/>
                  </a:cubicBezTo>
                  <a:cubicBezTo>
                    <a:pt x="4727" y="4215"/>
                    <a:pt x="4633" y="4008"/>
                    <a:pt x="4481" y="3856"/>
                  </a:cubicBezTo>
                  <a:lnTo>
                    <a:pt x="739" y="115"/>
                  </a:lnTo>
                  <a:cubicBezTo>
                    <a:pt x="663" y="39"/>
                    <a:pt x="563" y="1"/>
                    <a:pt x="46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84"/>
            <p:cNvSpPr/>
            <p:nvPr/>
          </p:nvSpPr>
          <p:spPr>
            <a:xfrm>
              <a:off x="3789740" y="2696965"/>
              <a:ext cx="79859" cy="79596"/>
            </a:xfrm>
            <a:custGeom>
              <a:avLst/>
              <a:gdLst/>
              <a:ahLst/>
              <a:cxnLst/>
              <a:rect l="l" t="t" r="r" b="b"/>
              <a:pathLst>
                <a:path w="3046" h="3036" extrusionOk="0">
                  <a:moveTo>
                    <a:pt x="2079" y="1"/>
                  </a:moveTo>
                  <a:lnTo>
                    <a:pt x="0" y="2080"/>
                  </a:lnTo>
                  <a:cubicBezTo>
                    <a:pt x="51" y="2112"/>
                    <a:pt x="94" y="2152"/>
                    <a:pt x="138" y="2195"/>
                  </a:cubicBezTo>
                  <a:lnTo>
                    <a:pt x="978" y="3036"/>
                  </a:lnTo>
                  <a:lnTo>
                    <a:pt x="3046" y="968"/>
                  </a:lnTo>
                  <a:lnTo>
                    <a:pt x="2079"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1" name="Google Shape;17331;p84"/>
            <p:cNvSpPr/>
            <p:nvPr/>
          </p:nvSpPr>
          <p:spPr>
            <a:xfrm>
              <a:off x="3798182" y="2705145"/>
              <a:ext cx="86623" cy="86518"/>
            </a:xfrm>
            <a:custGeom>
              <a:avLst/>
              <a:gdLst/>
              <a:ahLst/>
              <a:cxnLst/>
              <a:rect l="l" t="t" r="r" b="b"/>
              <a:pathLst>
                <a:path w="3304" h="3300" extrusionOk="0">
                  <a:moveTo>
                    <a:pt x="2384" y="0"/>
                  </a:moveTo>
                  <a:lnTo>
                    <a:pt x="0" y="2383"/>
                  </a:lnTo>
                  <a:lnTo>
                    <a:pt x="920" y="3299"/>
                  </a:lnTo>
                  <a:lnTo>
                    <a:pt x="3303" y="920"/>
                  </a:lnTo>
                  <a:lnTo>
                    <a:pt x="238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2" name="Google Shape;17332;p84"/>
            <p:cNvSpPr/>
            <p:nvPr/>
          </p:nvSpPr>
          <p:spPr>
            <a:xfrm>
              <a:off x="3847549" y="2705145"/>
              <a:ext cx="37255" cy="37150"/>
            </a:xfrm>
            <a:custGeom>
              <a:avLst/>
              <a:gdLst/>
              <a:ahLst/>
              <a:cxnLst/>
              <a:rect l="l" t="t" r="r" b="b"/>
              <a:pathLst>
                <a:path w="1421" h="1417" extrusionOk="0">
                  <a:moveTo>
                    <a:pt x="501" y="0"/>
                  </a:moveTo>
                  <a:lnTo>
                    <a:pt x="1" y="496"/>
                  </a:lnTo>
                  <a:lnTo>
                    <a:pt x="921" y="1416"/>
                  </a:lnTo>
                  <a:lnTo>
                    <a:pt x="1420" y="920"/>
                  </a:lnTo>
                  <a:lnTo>
                    <a:pt x="501"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84"/>
            <p:cNvSpPr/>
            <p:nvPr/>
          </p:nvSpPr>
          <p:spPr>
            <a:xfrm>
              <a:off x="3551973" y="2458937"/>
              <a:ext cx="215954" cy="204968"/>
            </a:xfrm>
            <a:custGeom>
              <a:avLst/>
              <a:gdLst/>
              <a:ahLst/>
              <a:cxnLst/>
              <a:rect l="l" t="t" r="r" b="b"/>
              <a:pathLst>
                <a:path w="8237" h="7818" extrusionOk="0">
                  <a:moveTo>
                    <a:pt x="2072" y="0"/>
                  </a:moveTo>
                  <a:lnTo>
                    <a:pt x="0" y="2068"/>
                  </a:lnTo>
                  <a:lnTo>
                    <a:pt x="1040" y="3107"/>
                  </a:lnTo>
                  <a:cubicBezTo>
                    <a:pt x="1112" y="3183"/>
                    <a:pt x="1159" y="3281"/>
                    <a:pt x="1167" y="3386"/>
                  </a:cubicBezTo>
                  <a:cubicBezTo>
                    <a:pt x="1181" y="3604"/>
                    <a:pt x="1275" y="3806"/>
                    <a:pt x="1427" y="3962"/>
                  </a:cubicBezTo>
                  <a:lnTo>
                    <a:pt x="5169" y="7703"/>
                  </a:lnTo>
                  <a:cubicBezTo>
                    <a:pt x="5245" y="7779"/>
                    <a:pt x="5345" y="7817"/>
                    <a:pt x="5446" y="7817"/>
                  </a:cubicBezTo>
                  <a:cubicBezTo>
                    <a:pt x="5546" y="7817"/>
                    <a:pt x="5647" y="7779"/>
                    <a:pt x="5723" y="7703"/>
                  </a:cubicBezTo>
                  <a:lnTo>
                    <a:pt x="5802" y="7624"/>
                  </a:lnTo>
                  <a:cubicBezTo>
                    <a:pt x="5954" y="7472"/>
                    <a:pt x="5954" y="7222"/>
                    <a:pt x="5802" y="7070"/>
                  </a:cubicBezTo>
                  <a:lnTo>
                    <a:pt x="5802" y="7070"/>
                  </a:lnTo>
                  <a:lnTo>
                    <a:pt x="5976" y="7243"/>
                  </a:lnTo>
                  <a:cubicBezTo>
                    <a:pt x="6056" y="7323"/>
                    <a:pt x="6160" y="7363"/>
                    <a:pt x="6264" y="7363"/>
                  </a:cubicBezTo>
                  <a:cubicBezTo>
                    <a:pt x="6368" y="7363"/>
                    <a:pt x="6472" y="7323"/>
                    <a:pt x="6552" y="7243"/>
                  </a:cubicBezTo>
                  <a:lnTo>
                    <a:pt x="6610" y="7189"/>
                  </a:lnTo>
                  <a:cubicBezTo>
                    <a:pt x="6769" y="7030"/>
                    <a:pt x="6769" y="6769"/>
                    <a:pt x="6610" y="6610"/>
                  </a:cubicBezTo>
                  <a:lnTo>
                    <a:pt x="6610" y="6610"/>
                  </a:lnTo>
                  <a:lnTo>
                    <a:pt x="6697" y="6697"/>
                  </a:lnTo>
                  <a:cubicBezTo>
                    <a:pt x="6777" y="6778"/>
                    <a:pt x="6882" y="6819"/>
                    <a:pt x="6989" y="6819"/>
                  </a:cubicBezTo>
                  <a:cubicBezTo>
                    <a:pt x="7095" y="6819"/>
                    <a:pt x="7202" y="6778"/>
                    <a:pt x="7284" y="6697"/>
                  </a:cubicBezTo>
                  <a:lnTo>
                    <a:pt x="7331" y="6649"/>
                  </a:lnTo>
                  <a:cubicBezTo>
                    <a:pt x="7494" y="6490"/>
                    <a:pt x="7494" y="6226"/>
                    <a:pt x="7331" y="6063"/>
                  </a:cubicBezTo>
                  <a:lnTo>
                    <a:pt x="7331" y="6063"/>
                  </a:lnTo>
                  <a:lnTo>
                    <a:pt x="7439" y="6171"/>
                  </a:lnTo>
                  <a:cubicBezTo>
                    <a:pt x="7521" y="6255"/>
                    <a:pt x="7629" y="6296"/>
                    <a:pt x="7739" y="6296"/>
                  </a:cubicBezTo>
                  <a:cubicBezTo>
                    <a:pt x="7848" y="6296"/>
                    <a:pt x="7957" y="6255"/>
                    <a:pt x="8041" y="6171"/>
                  </a:cubicBezTo>
                  <a:lnTo>
                    <a:pt x="8070" y="6139"/>
                  </a:lnTo>
                  <a:cubicBezTo>
                    <a:pt x="8236" y="5972"/>
                    <a:pt x="8236" y="5704"/>
                    <a:pt x="8070" y="5541"/>
                  </a:cubicBezTo>
                  <a:lnTo>
                    <a:pt x="4886" y="2347"/>
                  </a:lnTo>
                  <a:lnTo>
                    <a:pt x="6041" y="1880"/>
                  </a:lnTo>
                  <a:cubicBezTo>
                    <a:pt x="6291" y="1735"/>
                    <a:pt x="6414" y="1438"/>
                    <a:pt x="6335" y="1163"/>
                  </a:cubicBezTo>
                  <a:cubicBezTo>
                    <a:pt x="6335" y="1163"/>
                    <a:pt x="6183" y="921"/>
                    <a:pt x="6081" y="921"/>
                  </a:cubicBezTo>
                  <a:cubicBezTo>
                    <a:pt x="6075" y="921"/>
                    <a:pt x="6069" y="922"/>
                    <a:pt x="6063" y="924"/>
                  </a:cubicBezTo>
                  <a:cubicBezTo>
                    <a:pt x="5599" y="1068"/>
                    <a:pt x="4480" y="1152"/>
                    <a:pt x="3814" y="1188"/>
                  </a:cubicBezTo>
                  <a:cubicBezTo>
                    <a:pt x="3793" y="1189"/>
                    <a:pt x="3771" y="1190"/>
                    <a:pt x="3750" y="1190"/>
                  </a:cubicBezTo>
                  <a:cubicBezTo>
                    <a:pt x="3497" y="1190"/>
                    <a:pt x="3250" y="1110"/>
                    <a:pt x="3046" y="960"/>
                  </a:cubicBezTo>
                  <a:cubicBezTo>
                    <a:pt x="2999" y="924"/>
                    <a:pt x="2952" y="884"/>
                    <a:pt x="2912" y="844"/>
                  </a:cubicBezTo>
                  <a:lnTo>
                    <a:pt x="207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84"/>
            <p:cNvSpPr/>
            <p:nvPr/>
          </p:nvSpPr>
          <p:spPr>
            <a:xfrm>
              <a:off x="3551973" y="2503349"/>
              <a:ext cx="154893" cy="160530"/>
            </a:xfrm>
            <a:custGeom>
              <a:avLst/>
              <a:gdLst/>
              <a:ahLst/>
              <a:cxnLst/>
              <a:rect l="l" t="t" r="r" b="b"/>
              <a:pathLst>
                <a:path w="5908" h="6123" extrusionOk="0">
                  <a:moveTo>
                    <a:pt x="377" y="1"/>
                  </a:moveTo>
                  <a:lnTo>
                    <a:pt x="0" y="374"/>
                  </a:lnTo>
                  <a:lnTo>
                    <a:pt x="1040" y="1413"/>
                  </a:lnTo>
                  <a:cubicBezTo>
                    <a:pt x="1116" y="1489"/>
                    <a:pt x="1159" y="1587"/>
                    <a:pt x="1167" y="1692"/>
                  </a:cubicBezTo>
                  <a:cubicBezTo>
                    <a:pt x="1181" y="1910"/>
                    <a:pt x="1275" y="2112"/>
                    <a:pt x="1431" y="2268"/>
                  </a:cubicBezTo>
                  <a:lnTo>
                    <a:pt x="5169" y="6006"/>
                  </a:lnTo>
                  <a:cubicBezTo>
                    <a:pt x="5246" y="6084"/>
                    <a:pt x="5347" y="6123"/>
                    <a:pt x="5447" y="6123"/>
                  </a:cubicBezTo>
                  <a:cubicBezTo>
                    <a:pt x="5548" y="6123"/>
                    <a:pt x="5648" y="6084"/>
                    <a:pt x="5726" y="6006"/>
                  </a:cubicBezTo>
                  <a:lnTo>
                    <a:pt x="5802" y="5930"/>
                  </a:lnTo>
                  <a:cubicBezTo>
                    <a:pt x="5857" y="5875"/>
                    <a:pt x="5893" y="5810"/>
                    <a:pt x="5907" y="5738"/>
                  </a:cubicBezTo>
                  <a:lnTo>
                    <a:pt x="5907" y="5738"/>
                  </a:lnTo>
                  <a:cubicBezTo>
                    <a:pt x="5879" y="5744"/>
                    <a:pt x="5851" y="5747"/>
                    <a:pt x="5823" y="5747"/>
                  </a:cubicBezTo>
                  <a:cubicBezTo>
                    <a:pt x="5720" y="5747"/>
                    <a:pt x="5619" y="5707"/>
                    <a:pt x="5545" y="5633"/>
                  </a:cubicBezTo>
                  <a:lnTo>
                    <a:pt x="1804" y="1892"/>
                  </a:lnTo>
                  <a:cubicBezTo>
                    <a:pt x="1652" y="1736"/>
                    <a:pt x="1558" y="1533"/>
                    <a:pt x="1543" y="1316"/>
                  </a:cubicBezTo>
                  <a:cubicBezTo>
                    <a:pt x="1536" y="1211"/>
                    <a:pt x="1489" y="1113"/>
                    <a:pt x="1416" y="1037"/>
                  </a:cubicBezTo>
                  <a:lnTo>
                    <a:pt x="377"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84"/>
            <p:cNvSpPr/>
            <p:nvPr/>
          </p:nvSpPr>
          <p:spPr>
            <a:xfrm>
              <a:off x="3551973" y="2458937"/>
              <a:ext cx="79963" cy="79675"/>
            </a:xfrm>
            <a:custGeom>
              <a:avLst/>
              <a:gdLst/>
              <a:ahLst/>
              <a:cxnLst/>
              <a:rect l="l" t="t" r="r" b="b"/>
              <a:pathLst>
                <a:path w="3050" h="3039" extrusionOk="0">
                  <a:moveTo>
                    <a:pt x="2072" y="0"/>
                  </a:moveTo>
                  <a:lnTo>
                    <a:pt x="0" y="2068"/>
                  </a:lnTo>
                  <a:lnTo>
                    <a:pt x="971" y="3039"/>
                  </a:lnTo>
                  <a:lnTo>
                    <a:pt x="3050" y="960"/>
                  </a:lnTo>
                  <a:cubicBezTo>
                    <a:pt x="2999" y="924"/>
                    <a:pt x="2952" y="884"/>
                    <a:pt x="2912" y="844"/>
                  </a:cubicBezTo>
                  <a:lnTo>
                    <a:pt x="207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84"/>
            <p:cNvSpPr/>
            <p:nvPr/>
          </p:nvSpPr>
          <p:spPr>
            <a:xfrm>
              <a:off x="3536872" y="2443835"/>
              <a:ext cx="86623" cy="86623"/>
            </a:xfrm>
            <a:custGeom>
              <a:avLst/>
              <a:gdLst/>
              <a:ahLst/>
              <a:cxnLst/>
              <a:rect l="l" t="t" r="r" b="b"/>
              <a:pathLst>
                <a:path w="3304" h="3304" extrusionOk="0">
                  <a:moveTo>
                    <a:pt x="2384" y="0"/>
                  </a:moveTo>
                  <a:lnTo>
                    <a:pt x="0" y="2383"/>
                  </a:lnTo>
                  <a:lnTo>
                    <a:pt x="920" y="3303"/>
                  </a:lnTo>
                  <a:lnTo>
                    <a:pt x="3303" y="920"/>
                  </a:lnTo>
                  <a:lnTo>
                    <a:pt x="23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84"/>
            <p:cNvSpPr/>
            <p:nvPr/>
          </p:nvSpPr>
          <p:spPr>
            <a:xfrm>
              <a:off x="3536872" y="2493203"/>
              <a:ext cx="37150" cy="37255"/>
            </a:xfrm>
            <a:custGeom>
              <a:avLst/>
              <a:gdLst/>
              <a:ahLst/>
              <a:cxnLst/>
              <a:rect l="l" t="t" r="r" b="b"/>
              <a:pathLst>
                <a:path w="1417" h="1421" extrusionOk="0">
                  <a:moveTo>
                    <a:pt x="500" y="0"/>
                  </a:moveTo>
                  <a:lnTo>
                    <a:pt x="0" y="500"/>
                  </a:lnTo>
                  <a:lnTo>
                    <a:pt x="920" y="1420"/>
                  </a:lnTo>
                  <a:lnTo>
                    <a:pt x="1417" y="920"/>
                  </a:lnTo>
                  <a:lnTo>
                    <a:pt x="500"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84"/>
            <p:cNvSpPr/>
            <p:nvPr/>
          </p:nvSpPr>
          <p:spPr>
            <a:xfrm>
              <a:off x="3663739" y="2458937"/>
              <a:ext cx="205860" cy="214852"/>
            </a:xfrm>
            <a:custGeom>
              <a:avLst/>
              <a:gdLst/>
              <a:ahLst/>
              <a:cxnLst/>
              <a:rect l="l" t="t" r="r" b="b"/>
              <a:pathLst>
                <a:path w="7852" h="8195" extrusionOk="0">
                  <a:moveTo>
                    <a:pt x="5784" y="0"/>
                  </a:moveTo>
                  <a:lnTo>
                    <a:pt x="4748" y="1039"/>
                  </a:lnTo>
                  <a:cubicBezTo>
                    <a:pt x="4672" y="1112"/>
                    <a:pt x="4574" y="1159"/>
                    <a:pt x="4469" y="1166"/>
                  </a:cubicBezTo>
                  <a:cubicBezTo>
                    <a:pt x="4252" y="1181"/>
                    <a:pt x="4046" y="1275"/>
                    <a:pt x="3893" y="1427"/>
                  </a:cubicBezTo>
                  <a:lnTo>
                    <a:pt x="152" y="5168"/>
                  </a:lnTo>
                  <a:cubicBezTo>
                    <a:pt x="0" y="5320"/>
                    <a:pt x="0" y="5570"/>
                    <a:pt x="152" y="5722"/>
                  </a:cubicBezTo>
                  <a:lnTo>
                    <a:pt x="232" y="5802"/>
                  </a:lnTo>
                  <a:cubicBezTo>
                    <a:pt x="308" y="5878"/>
                    <a:pt x="408" y="5916"/>
                    <a:pt x="509" y="5916"/>
                  </a:cubicBezTo>
                  <a:cubicBezTo>
                    <a:pt x="609" y="5916"/>
                    <a:pt x="710" y="5878"/>
                    <a:pt x="786" y="5802"/>
                  </a:cubicBezTo>
                  <a:lnTo>
                    <a:pt x="786" y="5802"/>
                  </a:lnTo>
                  <a:lnTo>
                    <a:pt x="612" y="5976"/>
                  </a:lnTo>
                  <a:cubicBezTo>
                    <a:pt x="453" y="6135"/>
                    <a:pt x="453" y="6392"/>
                    <a:pt x="612" y="6552"/>
                  </a:cubicBezTo>
                  <a:lnTo>
                    <a:pt x="666" y="6610"/>
                  </a:lnTo>
                  <a:cubicBezTo>
                    <a:pt x="746" y="6689"/>
                    <a:pt x="851" y="6729"/>
                    <a:pt x="956" y="6729"/>
                  </a:cubicBezTo>
                  <a:cubicBezTo>
                    <a:pt x="1061" y="6729"/>
                    <a:pt x="1166" y="6689"/>
                    <a:pt x="1246" y="6610"/>
                  </a:cubicBezTo>
                  <a:lnTo>
                    <a:pt x="1246" y="6610"/>
                  </a:lnTo>
                  <a:lnTo>
                    <a:pt x="1159" y="6697"/>
                  </a:lnTo>
                  <a:cubicBezTo>
                    <a:pt x="996" y="6856"/>
                    <a:pt x="996" y="7120"/>
                    <a:pt x="1159" y="7283"/>
                  </a:cubicBezTo>
                  <a:lnTo>
                    <a:pt x="1202" y="7330"/>
                  </a:lnTo>
                  <a:cubicBezTo>
                    <a:pt x="1284" y="7410"/>
                    <a:pt x="1391" y="7450"/>
                    <a:pt x="1498" y="7450"/>
                  </a:cubicBezTo>
                  <a:cubicBezTo>
                    <a:pt x="1604" y="7450"/>
                    <a:pt x="1711" y="7410"/>
                    <a:pt x="1793" y="7330"/>
                  </a:cubicBezTo>
                  <a:lnTo>
                    <a:pt x="1793" y="7330"/>
                  </a:lnTo>
                  <a:lnTo>
                    <a:pt x="1684" y="7439"/>
                  </a:lnTo>
                  <a:cubicBezTo>
                    <a:pt x="1518" y="7602"/>
                    <a:pt x="1518" y="7874"/>
                    <a:pt x="1684" y="8040"/>
                  </a:cubicBezTo>
                  <a:lnTo>
                    <a:pt x="1717" y="8069"/>
                  </a:lnTo>
                  <a:cubicBezTo>
                    <a:pt x="1798" y="8152"/>
                    <a:pt x="1907" y="8194"/>
                    <a:pt x="2016" y="8194"/>
                  </a:cubicBezTo>
                  <a:cubicBezTo>
                    <a:pt x="2125" y="8194"/>
                    <a:pt x="2235" y="8152"/>
                    <a:pt x="2318" y="8069"/>
                  </a:cubicBezTo>
                  <a:lnTo>
                    <a:pt x="5505" y="4882"/>
                  </a:lnTo>
                  <a:lnTo>
                    <a:pt x="5976" y="6041"/>
                  </a:lnTo>
                  <a:cubicBezTo>
                    <a:pt x="6088" y="6239"/>
                    <a:pt x="6298" y="6355"/>
                    <a:pt x="6519" y="6355"/>
                  </a:cubicBezTo>
                  <a:cubicBezTo>
                    <a:pt x="6577" y="6355"/>
                    <a:pt x="6635" y="6347"/>
                    <a:pt x="6693" y="6331"/>
                  </a:cubicBezTo>
                  <a:cubicBezTo>
                    <a:pt x="6693" y="6331"/>
                    <a:pt x="6965" y="6161"/>
                    <a:pt x="6932" y="6059"/>
                  </a:cubicBezTo>
                  <a:cubicBezTo>
                    <a:pt x="6784" y="5599"/>
                    <a:pt x="6704" y="4480"/>
                    <a:pt x="6668" y="3810"/>
                  </a:cubicBezTo>
                  <a:cubicBezTo>
                    <a:pt x="6653" y="3538"/>
                    <a:pt x="6733" y="3267"/>
                    <a:pt x="6896" y="3046"/>
                  </a:cubicBezTo>
                  <a:cubicBezTo>
                    <a:pt x="6928" y="2995"/>
                    <a:pt x="6968" y="2952"/>
                    <a:pt x="7012" y="2908"/>
                  </a:cubicBezTo>
                  <a:lnTo>
                    <a:pt x="7852" y="2068"/>
                  </a:lnTo>
                  <a:lnTo>
                    <a:pt x="5784"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84"/>
            <p:cNvSpPr/>
            <p:nvPr/>
          </p:nvSpPr>
          <p:spPr>
            <a:xfrm>
              <a:off x="3790002" y="2459015"/>
              <a:ext cx="79596" cy="79885"/>
            </a:xfrm>
            <a:custGeom>
              <a:avLst/>
              <a:gdLst/>
              <a:ahLst/>
              <a:cxnLst/>
              <a:rect l="l" t="t" r="r" b="b"/>
              <a:pathLst>
                <a:path w="3036" h="3047" extrusionOk="0">
                  <a:moveTo>
                    <a:pt x="968" y="1"/>
                  </a:moveTo>
                  <a:lnTo>
                    <a:pt x="1" y="968"/>
                  </a:lnTo>
                  <a:lnTo>
                    <a:pt x="2080" y="3046"/>
                  </a:lnTo>
                  <a:cubicBezTo>
                    <a:pt x="2112" y="2999"/>
                    <a:pt x="2152" y="2952"/>
                    <a:pt x="2196" y="2909"/>
                  </a:cubicBezTo>
                  <a:lnTo>
                    <a:pt x="3036" y="2069"/>
                  </a:lnTo>
                  <a:lnTo>
                    <a:pt x="96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84"/>
            <p:cNvSpPr/>
            <p:nvPr/>
          </p:nvSpPr>
          <p:spPr>
            <a:xfrm>
              <a:off x="3663739" y="2459015"/>
              <a:ext cx="161526" cy="154893"/>
            </a:xfrm>
            <a:custGeom>
              <a:avLst/>
              <a:gdLst/>
              <a:ahLst/>
              <a:cxnLst/>
              <a:rect l="l" t="t" r="r" b="b"/>
              <a:pathLst>
                <a:path w="6161" h="5908" extrusionOk="0">
                  <a:moveTo>
                    <a:pt x="5784" y="1"/>
                  </a:moveTo>
                  <a:lnTo>
                    <a:pt x="4748" y="1040"/>
                  </a:lnTo>
                  <a:cubicBezTo>
                    <a:pt x="4672" y="1112"/>
                    <a:pt x="4574" y="1160"/>
                    <a:pt x="4469" y="1167"/>
                  </a:cubicBezTo>
                  <a:cubicBezTo>
                    <a:pt x="4252" y="1181"/>
                    <a:pt x="4046" y="1272"/>
                    <a:pt x="3893" y="1428"/>
                  </a:cubicBezTo>
                  <a:lnTo>
                    <a:pt x="152" y="5169"/>
                  </a:lnTo>
                  <a:cubicBezTo>
                    <a:pt x="0" y="5321"/>
                    <a:pt x="0" y="5571"/>
                    <a:pt x="152" y="5723"/>
                  </a:cubicBezTo>
                  <a:lnTo>
                    <a:pt x="232" y="5803"/>
                  </a:lnTo>
                  <a:cubicBezTo>
                    <a:pt x="283" y="5853"/>
                    <a:pt x="351" y="5890"/>
                    <a:pt x="424" y="5908"/>
                  </a:cubicBezTo>
                  <a:cubicBezTo>
                    <a:pt x="391" y="5774"/>
                    <a:pt x="431" y="5636"/>
                    <a:pt x="529" y="5542"/>
                  </a:cubicBezTo>
                  <a:lnTo>
                    <a:pt x="4270" y="1801"/>
                  </a:lnTo>
                  <a:cubicBezTo>
                    <a:pt x="4422" y="1649"/>
                    <a:pt x="4629" y="1554"/>
                    <a:pt x="4846" y="1540"/>
                  </a:cubicBezTo>
                  <a:cubicBezTo>
                    <a:pt x="4947" y="1533"/>
                    <a:pt x="5049" y="1486"/>
                    <a:pt x="5121" y="1413"/>
                  </a:cubicBezTo>
                  <a:lnTo>
                    <a:pt x="6161" y="377"/>
                  </a:lnTo>
                  <a:lnTo>
                    <a:pt x="5784"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84"/>
            <p:cNvSpPr/>
            <p:nvPr/>
          </p:nvSpPr>
          <p:spPr>
            <a:xfrm>
              <a:off x="3798182" y="2443835"/>
              <a:ext cx="86518" cy="86623"/>
            </a:xfrm>
            <a:custGeom>
              <a:avLst/>
              <a:gdLst/>
              <a:ahLst/>
              <a:cxnLst/>
              <a:rect l="l" t="t" r="r" b="b"/>
              <a:pathLst>
                <a:path w="3300" h="3304" extrusionOk="0">
                  <a:moveTo>
                    <a:pt x="920" y="0"/>
                  </a:moveTo>
                  <a:lnTo>
                    <a:pt x="0" y="920"/>
                  </a:lnTo>
                  <a:lnTo>
                    <a:pt x="2384" y="3303"/>
                  </a:lnTo>
                  <a:lnTo>
                    <a:pt x="3300" y="2383"/>
                  </a:lnTo>
                  <a:lnTo>
                    <a:pt x="920"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84"/>
            <p:cNvSpPr/>
            <p:nvPr/>
          </p:nvSpPr>
          <p:spPr>
            <a:xfrm>
              <a:off x="3798182" y="2443835"/>
              <a:ext cx="37150" cy="37150"/>
            </a:xfrm>
            <a:custGeom>
              <a:avLst/>
              <a:gdLst/>
              <a:ahLst/>
              <a:cxnLst/>
              <a:rect l="l" t="t" r="r" b="b"/>
              <a:pathLst>
                <a:path w="1417" h="1417" extrusionOk="0">
                  <a:moveTo>
                    <a:pt x="920" y="0"/>
                  </a:moveTo>
                  <a:lnTo>
                    <a:pt x="0" y="920"/>
                  </a:lnTo>
                  <a:lnTo>
                    <a:pt x="500" y="1416"/>
                  </a:lnTo>
                  <a:lnTo>
                    <a:pt x="1417" y="500"/>
                  </a:lnTo>
                  <a:lnTo>
                    <a:pt x="9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84"/>
            <p:cNvSpPr/>
            <p:nvPr/>
          </p:nvSpPr>
          <p:spPr>
            <a:xfrm>
              <a:off x="3552052" y="2561709"/>
              <a:ext cx="205886" cy="214852"/>
            </a:xfrm>
            <a:custGeom>
              <a:avLst/>
              <a:gdLst/>
              <a:ahLst/>
              <a:cxnLst/>
              <a:rect l="l" t="t" r="r" b="b"/>
              <a:pathLst>
                <a:path w="7853" h="8195" extrusionOk="0">
                  <a:moveTo>
                    <a:pt x="5836" y="1"/>
                  </a:moveTo>
                  <a:cubicBezTo>
                    <a:pt x="5727" y="1"/>
                    <a:pt x="5618" y="42"/>
                    <a:pt x="5535" y="125"/>
                  </a:cubicBezTo>
                  <a:lnTo>
                    <a:pt x="2348" y="3313"/>
                  </a:lnTo>
                  <a:lnTo>
                    <a:pt x="1877" y="2157"/>
                  </a:lnTo>
                  <a:cubicBezTo>
                    <a:pt x="1762" y="1956"/>
                    <a:pt x="1554" y="1839"/>
                    <a:pt x="1333" y="1839"/>
                  </a:cubicBezTo>
                  <a:cubicBezTo>
                    <a:pt x="1276" y="1839"/>
                    <a:pt x="1218" y="1847"/>
                    <a:pt x="1160" y="1864"/>
                  </a:cubicBezTo>
                  <a:cubicBezTo>
                    <a:pt x="1160" y="1864"/>
                    <a:pt x="888" y="2034"/>
                    <a:pt x="921" y="2136"/>
                  </a:cubicBezTo>
                  <a:cubicBezTo>
                    <a:pt x="1069" y="2595"/>
                    <a:pt x="1149" y="3715"/>
                    <a:pt x="1185" y="4385"/>
                  </a:cubicBezTo>
                  <a:cubicBezTo>
                    <a:pt x="1200" y="4660"/>
                    <a:pt x="1120" y="4928"/>
                    <a:pt x="957" y="5152"/>
                  </a:cubicBezTo>
                  <a:cubicBezTo>
                    <a:pt x="921" y="5199"/>
                    <a:pt x="881" y="5243"/>
                    <a:pt x="841" y="5286"/>
                  </a:cubicBezTo>
                  <a:lnTo>
                    <a:pt x="1" y="6127"/>
                  </a:lnTo>
                  <a:lnTo>
                    <a:pt x="2069" y="8195"/>
                  </a:lnTo>
                  <a:lnTo>
                    <a:pt x="3105" y="7159"/>
                  </a:lnTo>
                  <a:cubicBezTo>
                    <a:pt x="3181" y="7083"/>
                    <a:pt x="3279" y="7039"/>
                    <a:pt x="3384" y="7032"/>
                  </a:cubicBezTo>
                  <a:cubicBezTo>
                    <a:pt x="3601" y="7014"/>
                    <a:pt x="3804" y="6923"/>
                    <a:pt x="3959" y="6768"/>
                  </a:cubicBezTo>
                  <a:lnTo>
                    <a:pt x="7701" y="3026"/>
                  </a:lnTo>
                  <a:cubicBezTo>
                    <a:pt x="7853" y="2874"/>
                    <a:pt x="7853" y="2628"/>
                    <a:pt x="7701" y="2472"/>
                  </a:cubicBezTo>
                  <a:lnTo>
                    <a:pt x="7621" y="2396"/>
                  </a:lnTo>
                  <a:cubicBezTo>
                    <a:pt x="7545" y="2318"/>
                    <a:pt x="7444" y="2279"/>
                    <a:pt x="7344" y="2279"/>
                  </a:cubicBezTo>
                  <a:cubicBezTo>
                    <a:pt x="7244" y="2279"/>
                    <a:pt x="7144" y="2318"/>
                    <a:pt x="7068" y="2395"/>
                  </a:cubicBezTo>
                  <a:lnTo>
                    <a:pt x="7068" y="2395"/>
                  </a:lnTo>
                  <a:lnTo>
                    <a:pt x="7241" y="2219"/>
                  </a:lnTo>
                  <a:cubicBezTo>
                    <a:pt x="7400" y="2059"/>
                    <a:pt x="7400" y="1802"/>
                    <a:pt x="7241" y="1643"/>
                  </a:cubicBezTo>
                  <a:lnTo>
                    <a:pt x="7186" y="1589"/>
                  </a:lnTo>
                  <a:cubicBezTo>
                    <a:pt x="7107" y="1507"/>
                    <a:pt x="7002" y="1466"/>
                    <a:pt x="6897" y="1466"/>
                  </a:cubicBezTo>
                  <a:cubicBezTo>
                    <a:pt x="6795" y="1466"/>
                    <a:pt x="6692" y="1505"/>
                    <a:pt x="6614" y="1582"/>
                  </a:cubicBezTo>
                  <a:lnTo>
                    <a:pt x="6614" y="1582"/>
                  </a:lnTo>
                  <a:lnTo>
                    <a:pt x="6694" y="1502"/>
                  </a:lnTo>
                  <a:cubicBezTo>
                    <a:pt x="6857" y="1339"/>
                    <a:pt x="6857" y="1074"/>
                    <a:pt x="6694" y="911"/>
                  </a:cubicBezTo>
                  <a:lnTo>
                    <a:pt x="6647" y="868"/>
                  </a:lnTo>
                  <a:cubicBezTo>
                    <a:pt x="6567" y="786"/>
                    <a:pt x="6461" y="746"/>
                    <a:pt x="6355" y="746"/>
                  </a:cubicBezTo>
                  <a:cubicBezTo>
                    <a:pt x="6248" y="746"/>
                    <a:pt x="6142" y="786"/>
                    <a:pt x="6060" y="868"/>
                  </a:cubicBezTo>
                  <a:lnTo>
                    <a:pt x="6169" y="759"/>
                  </a:lnTo>
                  <a:cubicBezTo>
                    <a:pt x="6335" y="593"/>
                    <a:pt x="6335" y="325"/>
                    <a:pt x="6169" y="158"/>
                  </a:cubicBezTo>
                  <a:lnTo>
                    <a:pt x="6136" y="125"/>
                  </a:lnTo>
                  <a:cubicBezTo>
                    <a:pt x="6053" y="42"/>
                    <a:pt x="5944" y="1"/>
                    <a:pt x="583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84"/>
            <p:cNvSpPr/>
            <p:nvPr/>
          </p:nvSpPr>
          <p:spPr>
            <a:xfrm>
              <a:off x="3596412" y="2621773"/>
              <a:ext cx="161526" cy="154893"/>
            </a:xfrm>
            <a:custGeom>
              <a:avLst/>
              <a:gdLst/>
              <a:ahLst/>
              <a:cxnLst/>
              <a:rect l="l" t="t" r="r" b="b"/>
              <a:pathLst>
                <a:path w="6161" h="5908" extrusionOk="0">
                  <a:moveTo>
                    <a:pt x="5737" y="0"/>
                  </a:moveTo>
                  <a:cubicBezTo>
                    <a:pt x="5766" y="131"/>
                    <a:pt x="5726" y="268"/>
                    <a:pt x="5632" y="362"/>
                  </a:cubicBezTo>
                  <a:lnTo>
                    <a:pt x="1891" y="4104"/>
                  </a:lnTo>
                  <a:cubicBezTo>
                    <a:pt x="1739" y="4256"/>
                    <a:pt x="1532" y="4350"/>
                    <a:pt x="1315" y="4364"/>
                  </a:cubicBezTo>
                  <a:cubicBezTo>
                    <a:pt x="1210" y="4372"/>
                    <a:pt x="1112" y="4415"/>
                    <a:pt x="1040" y="4491"/>
                  </a:cubicBezTo>
                  <a:lnTo>
                    <a:pt x="0" y="5531"/>
                  </a:lnTo>
                  <a:lnTo>
                    <a:pt x="377" y="5907"/>
                  </a:lnTo>
                  <a:lnTo>
                    <a:pt x="1413" y="4868"/>
                  </a:lnTo>
                  <a:cubicBezTo>
                    <a:pt x="1489" y="4792"/>
                    <a:pt x="1587" y="4748"/>
                    <a:pt x="1692" y="4741"/>
                  </a:cubicBezTo>
                  <a:cubicBezTo>
                    <a:pt x="1909" y="4727"/>
                    <a:pt x="2112" y="4632"/>
                    <a:pt x="2267" y="4480"/>
                  </a:cubicBezTo>
                  <a:lnTo>
                    <a:pt x="6009" y="739"/>
                  </a:lnTo>
                  <a:cubicBezTo>
                    <a:pt x="6161" y="583"/>
                    <a:pt x="6161" y="337"/>
                    <a:pt x="6009" y="185"/>
                  </a:cubicBezTo>
                  <a:lnTo>
                    <a:pt x="5929" y="105"/>
                  </a:lnTo>
                  <a:cubicBezTo>
                    <a:pt x="5878" y="51"/>
                    <a:pt x="5810" y="15"/>
                    <a:pt x="573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84"/>
            <p:cNvSpPr/>
            <p:nvPr/>
          </p:nvSpPr>
          <p:spPr>
            <a:xfrm>
              <a:off x="3552052" y="2696782"/>
              <a:ext cx="79596" cy="79780"/>
            </a:xfrm>
            <a:custGeom>
              <a:avLst/>
              <a:gdLst/>
              <a:ahLst/>
              <a:cxnLst/>
              <a:rect l="l" t="t" r="r" b="b"/>
              <a:pathLst>
                <a:path w="3036" h="3043" extrusionOk="0">
                  <a:moveTo>
                    <a:pt x="957" y="0"/>
                  </a:moveTo>
                  <a:cubicBezTo>
                    <a:pt x="921" y="47"/>
                    <a:pt x="881" y="91"/>
                    <a:pt x="841" y="134"/>
                  </a:cubicBezTo>
                  <a:lnTo>
                    <a:pt x="1" y="975"/>
                  </a:lnTo>
                  <a:lnTo>
                    <a:pt x="2069" y="3043"/>
                  </a:lnTo>
                  <a:lnTo>
                    <a:pt x="3036" y="2076"/>
                  </a:lnTo>
                  <a:lnTo>
                    <a:pt x="957"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84"/>
            <p:cNvSpPr/>
            <p:nvPr/>
          </p:nvSpPr>
          <p:spPr>
            <a:xfrm>
              <a:off x="3536872" y="2705145"/>
              <a:ext cx="86623" cy="86518"/>
            </a:xfrm>
            <a:custGeom>
              <a:avLst/>
              <a:gdLst/>
              <a:ahLst/>
              <a:cxnLst/>
              <a:rect l="l" t="t" r="r" b="b"/>
              <a:pathLst>
                <a:path w="3304" h="3300" extrusionOk="0">
                  <a:moveTo>
                    <a:pt x="920" y="0"/>
                  </a:moveTo>
                  <a:lnTo>
                    <a:pt x="0" y="920"/>
                  </a:lnTo>
                  <a:lnTo>
                    <a:pt x="2384" y="3299"/>
                  </a:lnTo>
                  <a:lnTo>
                    <a:pt x="3303" y="2383"/>
                  </a:lnTo>
                  <a:lnTo>
                    <a:pt x="920"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84"/>
            <p:cNvSpPr/>
            <p:nvPr/>
          </p:nvSpPr>
          <p:spPr>
            <a:xfrm>
              <a:off x="3586345" y="2754513"/>
              <a:ext cx="37150" cy="37150"/>
            </a:xfrm>
            <a:custGeom>
              <a:avLst/>
              <a:gdLst/>
              <a:ahLst/>
              <a:cxnLst/>
              <a:rect l="l" t="t" r="r" b="b"/>
              <a:pathLst>
                <a:path w="1417" h="1417" extrusionOk="0">
                  <a:moveTo>
                    <a:pt x="917" y="0"/>
                  </a:moveTo>
                  <a:lnTo>
                    <a:pt x="0" y="920"/>
                  </a:lnTo>
                  <a:lnTo>
                    <a:pt x="497" y="1416"/>
                  </a:lnTo>
                  <a:lnTo>
                    <a:pt x="1416" y="500"/>
                  </a:lnTo>
                  <a:lnTo>
                    <a:pt x="917"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84"/>
            <p:cNvSpPr/>
            <p:nvPr/>
          </p:nvSpPr>
          <p:spPr>
            <a:xfrm>
              <a:off x="3531183" y="2438618"/>
              <a:ext cx="359416" cy="358315"/>
            </a:xfrm>
            <a:custGeom>
              <a:avLst/>
              <a:gdLst/>
              <a:ahLst/>
              <a:cxnLst/>
              <a:rect l="l" t="t" r="r" b="b"/>
              <a:pathLst>
                <a:path w="13709" h="13667" extrusionOk="0">
                  <a:moveTo>
                    <a:pt x="11104" y="482"/>
                  </a:moveTo>
                  <a:lnTo>
                    <a:pt x="13201" y="2582"/>
                  </a:lnTo>
                  <a:lnTo>
                    <a:pt x="12568" y="3216"/>
                  </a:lnTo>
                  <a:lnTo>
                    <a:pt x="12553" y="3202"/>
                  </a:lnTo>
                  <a:lnTo>
                    <a:pt x="10489" y="1137"/>
                  </a:lnTo>
                  <a:lnTo>
                    <a:pt x="10474" y="1123"/>
                  </a:lnTo>
                  <a:lnTo>
                    <a:pt x="11104" y="482"/>
                  </a:lnTo>
                  <a:close/>
                  <a:moveTo>
                    <a:pt x="3361" y="1557"/>
                  </a:moveTo>
                  <a:lnTo>
                    <a:pt x="3560" y="1760"/>
                  </a:lnTo>
                  <a:cubicBezTo>
                    <a:pt x="3821" y="2021"/>
                    <a:pt x="4173" y="2164"/>
                    <a:pt x="4540" y="2164"/>
                  </a:cubicBezTo>
                  <a:cubicBezTo>
                    <a:pt x="4566" y="2164"/>
                    <a:pt x="4592" y="2164"/>
                    <a:pt x="4618" y="2162"/>
                  </a:cubicBezTo>
                  <a:cubicBezTo>
                    <a:pt x="5375" y="2122"/>
                    <a:pt x="6360" y="2046"/>
                    <a:pt x="6852" y="1912"/>
                  </a:cubicBezTo>
                  <a:cubicBezTo>
                    <a:pt x="6885" y="1945"/>
                    <a:pt x="6914" y="1981"/>
                    <a:pt x="6939" y="2021"/>
                  </a:cubicBezTo>
                  <a:cubicBezTo>
                    <a:pt x="6979" y="2198"/>
                    <a:pt x="6900" y="2383"/>
                    <a:pt x="6744" y="2477"/>
                  </a:cubicBezTo>
                  <a:lnTo>
                    <a:pt x="5599" y="2941"/>
                  </a:lnTo>
                  <a:cubicBezTo>
                    <a:pt x="5469" y="2995"/>
                    <a:pt x="5433" y="3165"/>
                    <a:pt x="5534" y="3267"/>
                  </a:cubicBezTo>
                  <a:lnTo>
                    <a:pt x="6570" y="4303"/>
                  </a:lnTo>
                  <a:lnTo>
                    <a:pt x="6219" y="4650"/>
                  </a:lnTo>
                  <a:lnTo>
                    <a:pt x="5860" y="4295"/>
                  </a:lnTo>
                  <a:cubicBezTo>
                    <a:pt x="5816" y="4249"/>
                    <a:pt x="5766" y="4230"/>
                    <a:pt x="5718" y="4230"/>
                  </a:cubicBezTo>
                  <a:cubicBezTo>
                    <a:pt x="5562" y="4230"/>
                    <a:pt x="5428" y="4434"/>
                    <a:pt x="5578" y="4578"/>
                  </a:cubicBezTo>
                  <a:lnTo>
                    <a:pt x="5936" y="4936"/>
                  </a:lnTo>
                  <a:lnTo>
                    <a:pt x="5585" y="5284"/>
                  </a:lnTo>
                  <a:lnTo>
                    <a:pt x="5005" y="4705"/>
                  </a:lnTo>
                  <a:cubicBezTo>
                    <a:pt x="4961" y="4659"/>
                    <a:pt x="4911" y="4639"/>
                    <a:pt x="4864" y="4639"/>
                  </a:cubicBezTo>
                  <a:cubicBezTo>
                    <a:pt x="4708" y="4639"/>
                    <a:pt x="4573" y="4843"/>
                    <a:pt x="4723" y="4987"/>
                  </a:cubicBezTo>
                  <a:lnTo>
                    <a:pt x="5302" y="5567"/>
                  </a:lnTo>
                  <a:lnTo>
                    <a:pt x="4951" y="5918"/>
                  </a:lnTo>
                  <a:lnTo>
                    <a:pt x="4596" y="5559"/>
                  </a:lnTo>
                  <a:cubicBezTo>
                    <a:pt x="4551" y="5513"/>
                    <a:pt x="4501" y="5494"/>
                    <a:pt x="4453" y="5494"/>
                  </a:cubicBezTo>
                  <a:cubicBezTo>
                    <a:pt x="4296" y="5494"/>
                    <a:pt x="4163" y="5698"/>
                    <a:pt x="4310" y="5842"/>
                  </a:cubicBezTo>
                  <a:lnTo>
                    <a:pt x="4669" y="6200"/>
                  </a:lnTo>
                  <a:lnTo>
                    <a:pt x="4321" y="6552"/>
                  </a:lnTo>
                  <a:lnTo>
                    <a:pt x="2365" y="4596"/>
                  </a:lnTo>
                  <a:cubicBezTo>
                    <a:pt x="2246" y="4473"/>
                    <a:pt x="2173" y="4317"/>
                    <a:pt x="2162" y="4147"/>
                  </a:cubicBezTo>
                  <a:cubicBezTo>
                    <a:pt x="2151" y="3995"/>
                    <a:pt x="2086" y="3850"/>
                    <a:pt x="1978" y="3741"/>
                  </a:cubicBezTo>
                  <a:lnTo>
                    <a:pt x="1579" y="3343"/>
                  </a:lnTo>
                  <a:lnTo>
                    <a:pt x="3361" y="1557"/>
                  </a:lnTo>
                  <a:close/>
                  <a:moveTo>
                    <a:pt x="9388" y="7117"/>
                  </a:moveTo>
                  <a:lnTo>
                    <a:pt x="11343" y="9072"/>
                  </a:lnTo>
                  <a:cubicBezTo>
                    <a:pt x="11463" y="9192"/>
                    <a:pt x="11535" y="9351"/>
                    <a:pt x="11546" y="9521"/>
                  </a:cubicBezTo>
                  <a:cubicBezTo>
                    <a:pt x="11550" y="9597"/>
                    <a:pt x="11572" y="9670"/>
                    <a:pt x="11601" y="9739"/>
                  </a:cubicBezTo>
                  <a:cubicBezTo>
                    <a:pt x="11633" y="9811"/>
                    <a:pt x="11677" y="9873"/>
                    <a:pt x="11731" y="9927"/>
                  </a:cubicBezTo>
                  <a:lnTo>
                    <a:pt x="12129" y="10322"/>
                  </a:lnTo>
                  <a:lnTo>
                    <a:pt x="10340" y="12111"/>
                  </a:lnTo>
                  <a:lnTo>
                    <a:pt x="10145" y="11908"/>
                  </a:lnTo>
                  <a:cubicBezTo>
                    <a:pt x="9884" y="11647"/>
                    <a:pt x="9531" y="11500"/>
                    <a:pt x="9163" y="11500"/>
                  </a:cubicBezTo>
                  <a:cubicBezTo>
                    <a:pt x="9138" y="11500"/>
                    <a:pt x="9112" y="11501"/>
                    <a:pt x="9087" y="11503"/>
                  </a:cubicBezTo>
                  <a:cubicBezTo>
                    <a:pt x="8330" y="11546"/>
                    <a:pt x="7345" y="11622"/>
                    <a:pt x="6852" y="11756"/>
                  </a:cubicBezTo>
                  <a:cubicBezTo>
                    <a:pt x="6820" y="11723"/>
                    <a:pt x="6791" y="11687"/>
                    <a:pt x="6766" y="11647"/>
                  </a:cubicBezTo>
                  <a:cubicBezTo>
                    <a:pt x="6726" y="11466"/>
                    <a:pt x="6805" y="11285"/>
                    <a:pt x="6961" y="11191"/>
                  </a:cubicBezTo>
                  <a:lnTo>
                    <a:pt x="8106" y="10727"/>
                  </a:lnTo>
                  <a:cubicBezTo>
                    <a:pt x="8236" y="10673"/>
                    <a:pt x="8272" y="10499"/>
                    <a:pt x="8171" y="10398"/>
                  </a:cubicBezTo>
                  <a:lnTo>
                    <a:pt x="7139" y="9366"/>
                  </a:lnTo>
                  <a:lnTo>
                    <a:pt x="7486" y="9014"/>
                  </a:lnTo>
                  <a:lnTo>
                    <a:pt x="7845" y="9373"/>
                  </a:lnTo>
                  <a:cubicBezTo>
                    <a:pt x="7888" y="9416"/>
                    <a:pt x="7937" y="9434"/>
                    <a:pt x="7983" y="9434"/>
                  </a:cubicBezTo>
                  <a:cubicBezTo>
                    <a:pt x="8137" y="9434"/>
                    <a:pt x="8269" y="9235"/>
                    <a:pt x="8127" y="9090"/>
                  </a:cubicBezTo>
                  <a:lnTo>
                    <a:pt x="7769" y="8732"/>
                  </a:lnTo>
                  <a:lnTo>
                    <a:pt x="8120" y="8381"/>
                  </a:lnTo>
                  <a:lnTo>
                    <a:pt x="8700" y="8964"/>
                  </a:lnTo>
                  <a:cubicBezTo>
                    <a:pt x="8744" y="9010"/>
                    <a:pt x="8794" y="9029"/>
                    <a:pt x="8841" y="9029"/>
                  </a:cubicBezTo>
                  <a:cubicBezTo>
                    <a:pt x="8997" y="9029"/>
                    <a:pt x="9132" y="8825"/>
                    <a:pt x="8982" y="8681"/>
                  </a:cubicBezTo>
                  <a:lnTo>
                    <a:pt x="8403" y="8098"/>
                  </a:lnTo>
                  <a:lnTo>
                    <a:pt x="8638" y="7863"/>
                  </a:lnTo>
                  <a:lnTo>
                    <a:pt x="8645" y="7855"/>
                  </a:lnTo>
                  <a:lnTo>
                    <a:pt x="8754" y="7750"/>
                  </a:lnTo>
                  <a:lnTo>
                    <a:pt x="9112" y="8109"/>
                  </a:lnTo>
                  <a:cubicBezTo>
                    <a:pt x="9156" y="8151"/>
                    <a:pt x="9203" y="8168"/>
                    <a:pt x="9249" y="8168"/>
                  </a:cubicBezTo>
                  <a:cubicBezTo>
                    <a:pt x="9403" y="8168"/>
                    <a:pt x="9534" y="7971"/>
                    <a:pt x="9395" y="7823"/>
                  </a:cubicBezTo>
                  <a:lnTo>
                    <a:pt x="9036" y="7468"/>
                  </a:lnTo>
                  <a:lnTo>
                    <a:pt x="9388" y="7117"/>
                  </a:lnTo>
                  <a:close/>
                  <a:moveTo>
                    <a:pt x="1134" y="10452"/>
                  </a:moveTo>
                  <a:lnTo>
                    <a:pt x="1148" y="10463"/>
                  </a:lnTo>
                  <a:lnTo>
                    <a:pt x="3213" y="12531"/>
                  </a:lnTo>
                  <a:lnTo>
                    <a:pt x="3231" y="12546"/>
                  </a:lnTo>
                  <a:lnTo>
                    <a:pt x="2601" y="13183"/>
                  </a:lnTo>
                  <a:lnTo>
                    <a:pt x="500" y="11086"/>
                  </a:lnTo>
                  <a:lnTo>
                    <a:pt x="1134" y="10452"/>
                  </a:lnTo>
                  <a:close/>
                  <a:moveTo>
                    <a:pt x="12564" y="10456"/>
                  </a:moveTo>
                  <a:lnTo>
                    <a:pt x="13198" y="11090"/>
                  </a:lnTo>
                  <a:lnTo>
                    <a:pt x="11104" y="13183"/>
                  </a:lnTo>
                  <a:lnTo>
                    <a:pt x="10471" y="12549"/>
                  </a:lnTo>
                  <a:lnTo>
                    <a:pt x="10485" y="12535"/>
                  </a:lnTo>
                  <a:lnTo>
                    <a:pt x="12549" y="10470"/>
                  </a:lnTo>
                  <a:lnTo>
                    <a:pt x="12564" y="10456"/>
                  </a:lnTo>
                  <a:close/>
                  <a:moveTo>
                    <a:pt x="2602" y="1"/>
                  </a:moveTo>
                  <a:cubicBezTo>
                    <a:pt x="2551" y="1"/>
                    <a:pt x="2499" y="20"/>
                    <a:pt x="2459" y="58"/>
                  </a:cubicBezTo>
                  <a:lnTo>
                    <a:pt x="1673" y="847"/>
                  </a:lnTo>
                  <a:cubicBezTo>
                    <a:pt x="1524" y="992"/>
                    <a:pt x="1658" y="1195"/>
                    <a:pt x="1814" y="1195"/>
                  </a:cubicBezTo>
                  <a:cubicBezTo>
                    <a:pt x="1862" y="1195"/>
                    <a:pt x="1912" y="1176"/>
                    <a:pt x="1956" y="1130"/>
                  </a:cubicBezTo>
                  <a:lnTo>
                    <a:pt x="2601" y="482"/>
                  </a:lnTo>
                  <a:lnTo>
                    <a:pt x="3234" y="1115"/>
                  </a:lnTo>
                  <a:lnTo>
                    <a:pt x="3220" y="1130"/>
                  </a:lnTo>
                  <a:lnTo>
                    <a:pt x="1155" y="3194"/>
                  </a:lnTo>
                  <a:lnTo>
                    <a:pt x="1141" y="3209"/>
                  </a:lnTo>
                  <a:lnTo>
                    <a:pt x="507" y="2575"/>
                  </a:lnTo>
                  <a:lnTo>
                    <a:pt x="1402" y="1680"/>
                  </a:lnTo>
                  <a:cubicBezTo>
                    <a:pt x="1551" y="1536"/>
                    <a:pt x="1417" y="1333"/>
                    <a:pt x="1261" y="1333"/>
                  </a:cubicBezTo>
                  <a:cubicBezTo>
                    <a:pt x="1213" y="1333"/>
                    <a:pt x="1163" y="1352"/>
                    <a:pt x="1119" y="1398"/>
                  </a:cubicBezTo>
                  <a:lnTo>
                    <a:pt x="83" y="2434"/>
                  </a:lnTo>
                  <a:cubicBezTo>
                    <a:pt x="4" y="2513"/>
                    <a:pt x="4" y="2640"/>
                    <a:pt x="83" y="2716"/>
                  </a:cubicBezTo>
                  <a:lnTo>
                    <a:pt x="996" y="3643"/>
                  </a:lnTo>
                  <a:cubicBezTo>
                    <a:pt x="1034" y="3683"/>
                    <a:pt x="1085" y="3703"/>
                    <a:pt x="1136" y="3703"/>
                  </a:cubicBezTo>
                  <a:cubicBezTo>
                    <a:pt x="1187" y="3703"/>
                    <a:pt x="1239" y="3683"/>
                    <a:pt x="1279" y="3643"/>
                  </a:cubicBezTo>
                  <a:lnTo>
                    <a:pt x="1293" y="3629"/>
                  </a:lnTo>
                  <a:lnTo>
                    <a:pt x="1691" y="4027"/>
                  </a:lnTo>
                  <a:cubicBezTo>
                    <a:pt x="1731" y="4067"/>
                    <a:pt x="1757" y="4118"/>
                    <a:pt x="1760" y="4176"/>
                  </a:cubicBezTo>
                  <a:cubicBezTo>
                    <a:pt x="1778" y="4440"/>
                    <a:pt x="1891" y="4690"/>
                    <a:pt x="2079" y="4878"/>
                  </a:cubicBezTo>
                  <a:lnTo>
                    <a:pt x="4035" y="6834"/>
                  </a:lnTo>
                  <a:lnTo>
                    <a:pt x="3216" y="7653"/>
                  </a:lnTo>
                  <a:lnTo>
                    <a:pt x="2865" y="6776"/>
                  </a:lnTo>
                  <a:cubicBezTo>
                    <a:pt x="2861" y="6769"/>
                    <a:pt x="2854" y="6762"/>
                    <a:pt x="2850" y="6751"/>
                  </a:cubicBezTo>
                  <a:cubicBezTo>
                    <a:pt x="2701" y="6489"/>
                    <a:pt x="2424" y="6335"/>
                    <a:pt x="2133" y="6335"/>
                  </a:cubicBezTo>
                  <a:cubicBezTo>
                    <a:pt x="2057" y="6335"/>
                    <a:pt x="1981" y="6345"/>
                    <a:pt x="1905" y="6367"/>
                  </a:cubicBezTo>
                  <a:cubicBezTo>
                    <a:pt x="1887" y="6371"/>
                    <a:pt x="1869" y="6381"/>
                    <a:pt x="1854" y="6389"/>
                  </a:cubicBezTo>
                  <a:cubicBezTo>
                    <a:pt x="1670" y="6505"/>
                    <a:pt x="1463" y="6686"/>
                    <a:pt x="1529" y="6888"/>
                  </a:cubicBezTo>
                  <a:cubicBezTo>
                    <a:pt x="1634" y="7218"/>
                    <a:pt x="1724" y="8000"/>
                    <a:pt x="1786" y="9090"/>
                  </a:cubicBezTo>
                  <a:cubicBezTo>
                    <a:pt x="1800" y="9369"/>
                    <a:pt x="1695" y="9641"/>
                    <a:pt x="1496" y="9840"/>
                  </a:cubicBezTo>
                  <a:lnTo>
                    <a:pt x="1297" y="10039"/>
                  </a:lnTo>
                  <a:lnTo>
                    <a:pt x="1282" y="10025"/>
                  </a:lnTo>
                  <a:cubicBezTo>
                    <a:pt x="1242" y="9985"/>
                    <a:pt x="1191" y="9965"/>
                    <a:pt x="1139" y="9965"/>
                  </a:cubicBezTo>
                  <a:cubicBezTo>
                    <a:pt x="1088" y="9965"/>
                    <a:pt x="1036" y="9985"/>
                    <a:pt x="996" y="10025"/>
                  </a:cubicBezTo>
                  <a:lnTo>
                    <a:pt x="80" y="10941"/>
                  </a:lnTo>
                  <a:cubicBezTo>
                    <a:pt x="0" y="11021"/>
                    <a:pt x="0" y="11148"/>
                    <a:pt x="80" y="11227"/>
                  </a:cubicBezTo>
                  <a:lnTo>
                    <a:pt x="2463" y="13607"/>
                  </a:lnTo>
                  <a:cubicBezTo>
                    <a:pt x="2501" y="13647"/>
                    <a:pt x="2552" y="13666"/>
                    <a:pt x="2603" y="13666"/>
                  </a:cubicBezTo>
                  <a:cubicBezTo>
                    <a:pt x="2654" y="13666"/>
                    <a:pt x="2706" y="13647"/>
                    <a:pt x="2745" y="13607"/>
                  </a:cubicBezTo>
                  <a:lnTo>
                    <a:pt x="3662" y="12690"/>
                  </a:lnTo>
                  <a:cubicBezTo>
                    <a:pt x="3741" y="12611"/>
                    <a:pt x="3741" y="12484"/>
                    <a:pt x="3662" y="12408"/>
                  </a:cubicBezTo>
                  <a:lnTo>
                    <a:pt x="3647" y="12390"/>
                  </a:lnTo>
                  <a:lnTo>
                    <a:pt x="4046" y="11991"/>
                  </a:lnTo>
                  <a:cubicBezTo>
                    <a:pt x="4085" y="11952"/>
                    <a:pt x="4140" y="11930"/>
                    <a:pt x="4194" y="11926"/>
                  </a:cubicBezTo>
                  <a:cubicBezTo>
                    <a:pt x="4277" y="11919"/>
                    <a:pt x="4357" y="11905"/>
                    <a:pt x="4437" y="11879"/>
                  </a:cubicBezTo>
                  <a:cubicBezTo>
                    <a:pt x="4513" y="11857"/>
                    <a:pt x="4589" y="11825"/>
                    <a:pt x="4661" y="11785"/>
                  </a:cubicBezTo>
                  <a:cubicBezTo>
                    <a:pt x="4857" y="11675"/>
                    <a:pt x="4748" y="11407"/>
                    <a:pt x="4570" y="11407"/>
                  </a:cubicBezTo>
                  <a:cubicBezTo>
                    <a:pt x="4537" y="11407"/>
                    <a:pt x="4502" y="11416"/>
                    <a:pt x="4466" y="11437"/>
                  </a:cubicBezTo>
                  <a:cubicBezTo>
                    <a:pt x="4419" y="11463"/>
                    <a:pt x="4372" y="11481"/>
                    <a:pt x="4321" y="11495"/>
                  </a:cubicBezTo>
                  <a:cubicBezTo>
                    <a:pt x="4274" y="11510"/>
                    <a:pt x="4223" y="11521"/>
                    <a:pt x="4169" y="11524"/>
                  </a:cubicBezTo>
                  <a:cubicBezTo>
                    <a:pt x="4017" y="11535"/>
                    <a:pt x="3872" y="11600"/>
                    <a:pt x="3763" y="11709"/>
                  </a:cubicBezTo>
                  <a:lnTo>
                    <a:pt x="3361" y="12111"/>
                  </a:lnTo>
                  <a:lnTo>
                    <a:pt x="1576" y="10325"/>
                  </a:lnTo>
                  <a:lnTo>
                    <a:pt x="1778" y="10123"/>
                  </a:lnTo>
                  <a:cubicBezTo>
                    <a:pt x="2054" y="9844"/>
                    <a:pt x="2202" y="9463"/>
                    <a:pt x="2180" y="9069"/>
                  </a:cubicBezTo>
                  <a:cubicBezTo>
                    <a:pt x="2141" y="8312"/>
                    <a:pt x="2065" y="7323"/>
                    <a:pt x="1927" y="6834"/>
                  </a:cubicBezTo>
                  <a:cubicBezTo>
                    <a:pt x="1963" y="6802"/>
                    <a:pt x="1999" y="6773"/>
                    <a:pt x="2039" y="6747"/>
                  </a:cubicBezTo>
                  <a:cubicBezTo>
                    <a:pt x="2070" y="6740"/>
                    <a:pt x="2100" y="6737"/>
                    <a:pt x="2131" y="6737"/>
                  </a:cubicBezTo>
                  <a:cubicBezTo>
                    <a:pt x="2278" y="6737"/>
                    <a:pt x="2418" y="6814"/>
                    <a:pt x="2496" y="6943"/>
                  </a:cubicBezTo>
                  <a:lnTo>
                    <a:pt x="2959" y="8084"/>
                  </a:lnTo>
                  <a:cubicBezTo>
                    <a:pt x="2990" y="8165"/>
                    <a:pt x="3067" y="8211"/>
                    <a:pt x="3145" y="8211"/>
                  </a:cubicBezTo>
                  <a:cubicBezTo>
                    <a:pt x="3195" y="8211"/>
                    <a:pt x="3245" y="8192"/>
                    <a:pt x="3285" y="8152"/>
                  </a:cubicBezTo>
                  <a:lnTo>
                    <a:pt x="5349" y="6088"/>
                  </a:lnTo>
                  <a:lnTo>
                    <a:pt x="6356" y="5081"/>
                  </a:lnTo>
                  <a:lnTo>
                    <a:pt x="6360" y="5078"/>
                  </a:lnTo>
                  <a:lnTo>
                    <a:pt x="6364" y="5074"/>
                  </a:lnTo>
                  <a:lnTo>
                    <a:pt x="6472" y="4965"/>
                  </a:lnTo>
                  <a:cubicBezTo>
                    <a:pt x="6516" y="4922"/>
                    <a:pt x="6573" y="4900"/>
                    <a:pt x="6630" y="4900"/>
                  </a:cubicBezTo>
                  <a:cubicBezTo>
                    <a:pt x="6688" y="4900"/>
                    <a:pt x="6746" y="4922"/>
                    <a:pt x="6791" y="4965"/>
                  </a:cubicBezTo>
                  <a:lnTo>
                    <a:pt x="6820" y="4998"/>
                  </a:lnTo>
                  <a:cubicBezTo>
                    <a:pt x="6907" y="5085"/>
                    <a:pt x="6907" y="5226"/>
                    <a:pt x="6820" y="5313"/>
                  </a:cubicBezTo>
                  <a:lnTo>
                    <a:pt x="6070" y="6063"/>
                  </a:lnTo>
                  <a:lnTo>
                    <a:pt x="5697" y="6436"/>
                  </a:lnTo>
                  <a:lnTo>
                    <a:pt x="4314" y="7826"/>
                  </a:lnTo>
                  <a:cubicBezTo>
                    <a:pt x="4171" y="7972"/>
                    <a:pt x="4304" y="8168"/>
                    <a:pt x="4459" y="8168"/>
                  </a:cubicBezTo>
                  <a:cubicBezTo>
                    <a:pt x="4505" y="8168"/>
                    <a:pt x="4553" y="8151"/>
                    <a:pt x="4596" y="8109"/>
                  </a:cubicBezTo>
                  <a:lnTo>
                    <a:pt x="6997" y="5704"/>
                  </a:lnTo>
                  <a:cubicBezTo>
                    <a:pt x="7019" y="5682"/>
                    <a:pt x="7044" y="5668"/>
                    <a:pt x="7073" y="5657"/>
                  </a:cubicBezTo>
                  <a:cubicBezTo>
                    <a:pt x="7099" y="5647"/>
                    <a:pt x="7125" y="5642"/>
                    <a:pt x="7151" y="5642"/>
                  </a:cubicBezTo>
                  <a:cubicBezTo>
                    <a:pt x="7207" y="5642"/>
                    <a:pt x="7262" y="5665"/>
                    <a:pt x="7302" y="5704"/>
                  </a:cubicBezTo>
                  <a:lnTo>
                    <a:pt x="7349" y="5751"/>
                  </a:lnTo>
                  <a:cubicBezTo>
                    <a:pt x="7432" y="5835"/>
                    <a:pt x="7432" y="5965"/>
                    <a:pt x="7352" y="6052"/>
                  </a:cubicBezTo>
                  <a:lnTo>
                    <a:pt x="6161" y="7243"/>
                  </a:lnTo>
                  <a:lnTo>
                    <a:pt x="6077" y="7323"/>
                  </a:lnTo>
                  <a:lnTo>
                    <a:pt x="4723" y="8678"/>
                  </a:lnTo>
                  <a:cubicBezTo>
                    <a:pt x="4584" y="8822"/>
                    <a:pt x="4714" y="9021"/>
                    <a:pt x="4868" y="9021"/>
                  </a:cubicBezTo>
                  <a:cubicBezTo>
                    <a:pt x="4914" y="9021"/>
                    <a:pt x="4962" y="9003"/>
                    <a:pt x="5005" y="8960"/>
                  </a:cubicBezTo>
                  <a:lnTo>
                    <a:pt x="6360" y="7606"/>
                  </a:lnTo>
                  <a:lnTo>
                    <a:pt x="7544" y="6425"/>
                  </a:lnTo>
                  <a:cubicBezTo>
                    <a:pt x="7584" y="6383"/>
                    <a:pt x="7637" y="6362"/>
                    <a:pt x="7690" y="6362"/>
                  </a:cubicBezTo>
                  <a:cubicBezTo>
                    <a:pt x="7742" y="6362"/>
                    <a:pt x="7796" y="6383"/>
                    <a:pt x="7838" y="6425"/>
                  </a:cubicBezTo>
                  <a:lnTo>
                    <a:pt x="7892" y="6479"/>
                  </a:lnTo>
                  <a:cubicBezTo>
                    <a:pt x="7972" y="6559"/>
                    <a:pt x="7975" y="6689"/>
                    <a:pt x="7896" y="6773"/>
                  </a:cubicBezTo>
                  <a:lnTo>
                    <a:pt x="6704" y="7964"/>
                  </a:lnTo>
                  <a:lnTo>
                    <a:pt x="5578" y="9090"/>
                  </a:lnTo>
                  <a:cubicBezTo>
                    <a:pt x="5435" y="9235"/>
                    <a:pt x="5568" y="9432"/>
                    <a:pt x="5723" y="9432"/>
                  </a:cubicBezTo>
                  <a:cubicBezTo>
                    <a:pt x="5769" y="9432"/>
                    <a:pt x="5817" y="9415"/>
                    <a:pt x="5860" y="9373"/>
                  </a:cubicBezTo>
                  <a:lnTo>
                    <a:pt x="8001" y="7229"/>
                  </a:lnTo>
                  <a:cubicBezTo>
                    <a:pt x="8039" y="7194"/>
                    <a:pt x="8089" y="7175"/>
                    <a:pt x="8139" y="7175"/>
                  </a:cubicBezTo>
                  <a:cubicBezTo>
                    <a:pt x="8151" y="7175"/>
                    <a:pt x="8163" y="7176"/>
                    <a:pt x="8174" y="7178"/>
                  </a:cubicBezTo>
                  <a:cubicBezTo>
                    <a:pt x="8214" y="7185"/>
                    <a:pt x="8247" y="7204"/>
                    <a:pt x="8272" y="7229"/>
                  </a:cubicBezTo>
                  <a:lnTo>
                    <a:pt x="8352" y="7309"/>
                  </a:lnTo>
                  <a:cubicBezTo>
                    <a:pt x="8424" y="7385"/>
                    <a:pt x="8428" y="7504"/>
                    <a:pt x="8355" y="7580"/>
                  </a:cubicBezTo>
                  <a:lnTo>
                    <a:pt x="8348" y="7584"/>
                  </a:lnTo>
                  <a:lnTo>
                    <a:pt x="6711" y="9224"/>
                  </a:lnTo>
                  <a:lnTo>
                    <a:pt x="4998" y="10938"/>
                  </a:lnTo>
                  <a:cubicBezTo>
                    <a:pt x="4859" y="11083"/>
                    <a:pt x="4990" y="11279"/>
                    <a:pt x="5145" y="11279"/>
                  </a:cubicBezTo>
                  <a:cubicBezTo>
                    <a:pt x="5192" y="11279"/>
                    <a:pt x="5240" y="11262"/>
                    <a:pt x="5284" y="11220"/>
                  </a:cubicBezTo>
                  <a:lnTo>
                    <a:pt x="6852" y="9648"/>
                  </a:lnTo>
                  <a:lnTo>
                    <a:pt x="7671" y="10470"/>
                  </a:lnTo>
                  <a:lnTo>
                    <a:pt x="6794" y="10825"/>
                  </a:lnTo>
                  <a:cubicBezTo>
                    <a:pt x="6787" y="10829"/>
                    <a:pt x="6780" y="10833"/>
                    <a:pt x="6773" y="10836"/>
                  </a:cubicBezTo>
                  <a:cubicBezTo>
                    <a:pt x="6440" y="11024"/>
                    <a:pt x="6280" y="11416"/>
                    <a:pt x="6385" y="11781"/>
                  </a:cubicBezTo>
                  <a:cubicBezTo>
                    <a:pt x="6392" y="11799"/>
                    <a:pt x="6400" y="11818"/>
                    <a:pt x="6407" y="11836"/>
                  </a:cubicBezTo>
                  <a:cubicBezTo>
                    <a:pt x="6508" y="11993"/>
                    <a:pt x="6658" y="12170"/>
                    <a:pt x="6832" y="12170"/>
                  </a:cubicBezTo>
                  <a:cubicBezTo>
                    <a:pt x="6858" y="12170"/>
                    <a:pt x="6884" y="12166"/>
                    <a:pt x="6910" y="12158"/>
                  </a:cubicBezTo>
                  <a:cubicBezTo>
                    <a:pt x="7240" y="12053"/>
                    <a:pt x="8019" y="11962"/>
                    <a:pt x="9109" y="11905"/>
                  </a:cubicBezTo>
                  <a:cubicBezTo>
                    <a:pt x="9129" y="11903"/>
                    <a:pt x="9150" y="11903"/>
                    <a:pt x="9171" y="11903"/>
                  </a:cubicBezTo>
                  <a:cubicBezTo>
                    <a:pt x="9428" y="11903"/>
                    <a:pt x="9674" y="12006"/>
                    <a:pt x="9858" y="12191"/>
                  </a:cubicBezTo>
                  <a:lnTo>
                    <a:pt x="10058" y="12390"/>
                  </a:lnTo>
                  <a:lnTo>
                    <a:pt x="10043" y="12408"/>
                  </a:lnTo>
                  <a:cubicBezTo>
                    <a:pt x="9967" y="12484"/>
                    <a:pt x="9967" y="12611"/>
                    <a:pt x="10043" y="12690"/>
                  </a:cubicBezTo>
                  <a:lnTo>
                    <a:pt x="10963" y="13607"/>
                  </a:lnTo>
                  <a:cubicBezTo>
                    <a:pt x="11001" y="13647"/>
                    <a:pt x="11052" y="13666"/>
                    <a:pt x="11103" y="13666"/>
                  </a:cubicBezTo>
                  <a:cubicBezTo>
                    <a:pt x="11154" y="13666"/>
                    <a:pt x="11206" y="13647"/>
                    <a:pt x="11246" y="13607"/>
                  </a:cubicBezTo>
                  <a:lnTo>
                    <a:pt x="13629" y="11227"/>
                  </a:lnTo>
                  <a:cubicBezTo>
                    <a:pt x="13705" y="11148"/>
                    <a:pt x="13705" y="11021"/>
                    <a:pt x="13629" y="10941"/>
                  </a:cubicBezTo>
                  <a:lnTo>
                    <a:pt x="12709" y="10025"/>
                  </a:lnTo>
                  <a:cubicBezTo>
                    <a:pt x="12669" y="9985"/>
                    <a:pt x="12617" y="9965"/>
                    <a:pt x="12566" y="9965"/>
                  </a:cubicBezTo>
                  <a:cubicBezTo>
                    <a:pt x="12515" y="9965"/>
                    <a:pt x="12464" y="9985"/>
                    <a:pt x="12426" y="10025"/>
                  </a:cubicBezTo>
                  <a:lnTo>
                    <a:pt x="12408" y="10039"/>
                  </a:lnTo>
                  <a:lnTo>
                    <a:pt x="12013" y="9641"/>
                  </a:lnTo>
                  <a:cubicBezTo>
                    <a:pt x="11992" y="9623"/>
                    <a:pt x="11977" y="9597"/>
                    <a:pt x="11966" y="9572"/>
                  </a:cubicBezTo>
                  <a:cubicBezTo>
                    <a:pt x="11955" y="9547"/>
                    <a:pt x="11948" y="9521"/>
                    <a:pt x="11948" y="9492"/>
                  </a:cubicBezTo>
                  <a:cubicBezTo>
                    <a:pt x="11926" y="9228"/>
                    <a:pt x="11814" y="8978"/>
                    <a:pt x="11626" y="8790"/>
                  </a:cubicBezTo>
                  <a:lnTo>
                    <a:pt x="9670" y="6834"/>
                  </a:lnTo>
                  <a:lnTo>
                    <a:pt x="10489" y="6012"/>
                  </a:lnTo>
                  <a:lnTo>
                    <a:pt x="10847" y="6888"/>
                  </a:lnTo>
                  <a:cubicBezTo>
                    <a:pt x="10851" y="6899"/>
                    <a:pt x="10854" y="6907"/>
                    <a:pt x="10858" y="6914"/>
                  </a:cubicBezTo>
                  <a:cubicBezTo>
                    <a:pt x="11008" y="7178"/>
                    <a:pt x="11285" y="7333"/>
                    <a:pt x="11576" y="7333"/>
                  </a:cubicBezTo>
                  <a:cubicBezTo>
                    <a:pt x="11652" y="7333"/>
                    <a:pt x="11728" y="7323"/>
                    <a:pt x="11803" y="7301"/>
                  </a:cubicBezTo>
                  <a:cubicBezTo>
                    <a:pt x="11821" y="7294"/>
                    <a:pt x="11840" y="7287"/>
                    <a:pt x="11858" y="7276"/>
                  </a:cubicBezTo>
                  <a:cubicBezTo>
                    <a:pt x="12039" y="7164"/>
                    <a:pt x="12245" y="6983"/>
                    <a:pt x="12180" y="6776"/>
                  </a:cubicBezTo>
                  <a:cubicBezTo>
                    <a:pt x="12075" y="6450"/>
                    <a:pt x="11984" y="5668"/>
                    <a:pt x="11926" y="4578"/>
                  </a:cubicBezTo>
                  <a:cubicBezTo>
                    <a:pt x="11912" y="4299"/>
                    <a:pt x="12017" y="4024"/>
                    <a:pt x="12213" y="3828"/>
                  </a:cubicBezTo>
                  <a:lnTo>
                    <a:pt x="12412" y="3625"/>
                  </a:lnTo>
                  <a:lnTo>
                    <a:pt x="12430" y="3643"/>
                  </a:lnTo>
                  <a:cubicBezTo>
                    <a:pt x="12468" y="3681"/>
                    <a:pt x="12519" y="3700"/>
                    <a:pt x="12570" y="3700"/>
                  </a:cubicBezTo>
                  <a:cubicBezTo>
                    <a:pt x="12621" y="3700"/>
                    <a:pt x="12673" y="3681"/>
                    <a:pt x="12712" y="3643"/>
                  </a:cubicBezTo>
                  <a:lnTo>
                    <a:pt x="13629" y="2723"/>
                  </a:lnTo>
                  <a:cubicBezTo>
                    <a:pt x="13708" y="2644"/>
                    <a:pt x="13708" y="2517"/>
                    <a:pt x="13629" y="2441"/>
                  </a:cubicBezTo>
                  <a:lnTo>
                    <a:pt x="11249" y="58"/>
                  </a:lnTo>
                  <a:cubicBezTo>
                    <a:pt x="11209" y="20"/>
                    <a:pt x="11158" y="1"/>
                    <a:pt x="11106" y="1"/>
                  </a:cubicBezTo>
                  <a:cubicBezTo>
                    <a:pt x="11055" y="1"/>
                    <a:pt x="11003" y="20"/>
                    <a:pt x="10963" y="58"/>
                  </a:cubicBezTo>
                  <a:lnTo>
                    <a:pt x="10043" y="978"/>
                  </a:lnTo>
                  <a:cubicBezTo>
                    <a:pt x="9964" y="1054"/>
                    <a:pt x="9964" y="1181"/>
                    <a:pt x="10043" y="1260"/>
                  </a:cubicBezTo>
                  <a:lnTo>
                    <a:pt x="10058" y="1275"/>
                  </a:lnTo>
                  <a:lnTo>
                    <a:pt x="9659" y="1673"/>
                  </a:lnTo>
                  <a:cubicBezTo>
                    <a:pt x="9619" y="1713"/>
                    <a:pt x="9569" y="1738"/>
                    <a:pt x="9511" y="1742"/>
                  </a:cubicBezTo>
                  <a:cubicBezTo>
                    <a:pt x="9246" y="1760"/>
                    <a:pt x="8997" y="1872"/>
                    <a:pt x="8808" y="2061"/>
                  </a:cubicBezTo>
                  <a:lnTo>
                    <a:pt x="8566" y="2303"/>
                  </a:lnTo>
                  <a:cubicBezTo>
                    <a:pt x="8421" y="2451"/>
                    <a:pt x="8554" y="2652"/>
                    <a:pt x="8709" y="2652"/>
                  </a:cubicBezTo>
                  <a:cubicBezTo>
                    <a:pt x="8756" y="2652"/>
                    <a:pt x="8804" y="2633"/>
                    <a:pt x="8848" y="2589"/>
                  </a:cubicBezTo>
                  <a:lnTo>
                    <a:pt x="9091" y="2343"/>
                  </a:lnTo>
                  <a:cubicBezTo>
                    <a:pt x="9210" y="2224"/>
                    <a:pt x="9370" y="2151"/>
                    <a:pt x="9540" y="2140"/>
                  </a:cubicBezTo>
                  <a:cubicBezTo>
                    <a:pt x="9692" y="2130"/>
                    <a:pt x="9837" y="2064"/>
                    <a:pt x="9945" y="1956"/>
                  </a:cubicBezTo>
                  <a:lnTo>
                    <a:pt x="10340" y="1557"/>
                  </a:lnTo>
                  <a:lnTo>
                    <a:pt x="12126" y="3343"/>
                  </a:lnTo>
                  <a:lnTo>
                    <a:pt x="11926" y="3546"/>
                  </a:lnTo>
                  <a:cubicBezTo>
                    <a:pt x="11648" y="3824"/>
                    <a:pt x="11503" y="4205"/>
                    <a:pt x="11521" y="4600"/>
                  </a:cubicBezTo>
                  <a:cubicBezTo>
                    <a:pt x="11564" y="5356"/>
                    <a:pt x="11640" y="6345"/>
                    <a:pt x="11774" y="6834"/>
                  </a:cubicBezTo>
                  <a:cubicBezTo>
                    <a:pt x="11742" y="6867"/>
                    <a:pt x="11706" y="6896"/>
                    <a:pt x="11666" y="6921"/>
                  </a:cubicBezTo>
                  <a:cubicBezTo>
                    <a:pt x="11635" y="6928"/>
                    <a:pt x="11604" y="6931"/>
                    <a:pt x="11574" y="6931"/>
                  </a:cubicBezTo>
                  <a:cubicBezTo>
                    <a:pt x="11427" y="6931"/>
                    <a:pt x="11287" y="6854"/>
                    <a:pt x="11209" y="6725"/>
                  </a:cubicBezTo>
                  <a:lnTo>
                    <a:pt x="10746" y="5581"/>
                  </a:lnTo>
                  <a:cubicBezTo>
                    <a:pt x="10713" y="5502"/>
                    <a:pt x="10636" y="5457"/>
                    <a:pt x="10558" y="5457"/>
                  </a:cubicBezTo>
                  <a:cubicBezTo>
                    <a:pt x="10508" y="5457"/>
                    <a:pt x="10458" y="5476"/>
                    <a:pt x="10420" y="5516"/>
                  </a:cubicBezTo>
                  <a:lnTo>
                    <a:pt x="8750" y="7185"/>
                  </a:lnTo>
                  <a:cubicBezTo>
                    <a:pt x="8721" y="7127"/>
                    <a:pt x="8681" y="7073"/>
                    <a:pt x="8638" y="7026"/>
                  </a:cubicBezTo>
                  <a:lnTo>
                    <a:pt x="8558" y="6950"/>
                  </a:lnTo>
                  <a:cubicBezTo>
                    <a:pt x="8511" y="6903"/>
                    <a:pt x="8457" y="6863"/>
                    <a:pt x="8399" y="6834"/>
                  </a:cubicBezTo>
                  <a:lnTo>
                    <a:pt x="9391" y="5842"/>
                  </a:lnTo>
                  <a:cubicBezTo>
                    <a:pt x="9541" y="5698"/>
                    <a:pt x="9406" y="5494"/>
                    <a:pt x="9251" y="5494"/>
                  </a:cubicBezTo>
                  <a:cubicBezTo>
                    <a:pt x="9203" y="5494"/>
                    <a:pt x="9153" y="5513"/>
                    <a:pt x="9109" y="5559"/>
                  </a:cubicBezTo>
                  <a:lnTo>
                    <a:pt x="8301" y="6371"/>
                  </a:lnTo>
                  <a:cubicBezTo>
                    <a:pt x="8269" y="6305"/>
                    <a:pt x="8229" y="6247"/>
                    <a:pt x="8178" y="6197"/>
                  </a:cubicBezTo>
                  <a:lnTo>
                    <a:pt x="8124" y="6142"/>
                  </a:lnTo>
                  <a:cubicBezTo>
                    <a:pt x="8073" y="6092"/>
                    <a:pt x="8015" y="6048"/>
                    <a:pt x="7950" y="6019"/>
                  </a:cubicBezTo>
                  <a:lnTo>
                    <a:pt x="8982" y="4987"/>
                  </a:lnTo>
                  <a:cubicBezTo>
                    <a:pt x="9132" y="4843"/>
                    <a:pt x="8997" y="4639"/>
                    <a:pt x="8841" y="4639"/>
                  </a:cubicBezTo>
                  <a:cubicBezTo>
                    <a:pt x="8794" y="4639"/>
                    <a:pt x="8744" y="4659"/>
                    <a:pt x="8700" y="4705"/>
                  </a:cubicBezTo>
                  <a:lnTo>
                    <a:pt x="7754" y="5646"/>
                  </a:lnTo>
                  <a:cubicBezTo>
                    <a:pt x="7725" y="5581"/>
                    <a:pt x="7682" y="5519"/>
                    <a:pt x="7631" y="5465"/>
                  </a:cubicBezTo>
                  <a:lnTo>
                    <a:pt x="7584" y="5422"/>
                  </a:lnTo>
                  <a:cubicBezTo>
                    <a:pt x="7533" y="5367"/>
                    <a:pt x="7472" y="5327"/>
                    <a:pt x="7403" y="5295"/>
                  </a:cubicBezTo>
                  <a:lnTo>
                    <a:pt x="8124" y="4574"/>
                  </a:lnTo>
                  <a:cubicBezTo>
                    <a:pt x="8273" y="4430"/>
                    <a:pt x="8139" y="4227"/>
                    <a:pt x="7983" y="4227"/>
                  </a:cubicBezTo>
                  <a:cubicBezTo>
                    <a:pt x="7935" y="4227"/>
                    <a:pt x="7885" y="4246"/>
                    <a:pt x="7841" y="4292"/>
                  </a:cubicBezTo>
                  <a:lnTo>
                    <a:pt x="7236" y="4900"/>
                  </a:lnTo>
                  <a:cubicBezTo>
                    <a:pt x="7204" y="4828"/>
                    <a:pt x="7160" y="4766"/>
                    <a:pt x="7106" y="4712"/>
                  </a:cubicBezTo>
                  <a:lnTo>
                    <a:pt x="7073" y="4679"/>
                  </a:lnTo>
                  <a:cubicBezTo>
                    <a:pt x="7019" y="4625"/>
                    <a:pt x="6954" y="4581"/>
                    <a:pt x="6885" y="4549"/>
                  </a:cubicBezTo>
                  <a:lnTo>
                    <a:pt x="8290" y="3147"/>
                  </a:lnTo>
                  <a:cubicBezTo>
                    <a:pt x="8440" y="3000"/>
                    <a:pt x="8305" y="2798"/>
                    <a:pt x="8149" y="2798"/>
                  </a:cubicBezTo>
                  <a:cubicBezTo>
                    <a:pt x="8101" y="2798"/>
                    <a:pt x="8052" y="2816"/>
                    <a:pt x="8008" y="2861"/>
                  </a:cubicBezTo>
                  <a:lnTo>
                    <a:pt x="6852" y="4020"/>
                  </a:lnTo>
                  <a:lnTo>
                    <a:pt x="6034" y="3198"/>
                  </a:lnTo>
                  <a:lnTo>
                    <a:pt x="6910" y="2843"/>
                  </a:lnTo>
                  <a:cubicBezTo>
                    <a:pt x="6918" y="2839"/>
                    <a:pt x="6925" y="2836"/>
                    <a:pt x="6932" y="2832"/>
                  </a:cubicBezTo>
                  <a:cubicBezTo>
                    <a:pt x="7265" y="2640"/>
                    <a:pt x="7425" y="2249"/>
                    <a:pt x="7320" y="1883"/>
                  </a:cubicBezTo>
                  <a:cubicBezTo>
                    <a:pt x="7312" y="1865"/>
                    <a:pt x="7305" y="1847"/>
                    <a:pt x="7298" y="1833"/>
                  </a:cubicBezTo>
                  <a:cubicBezTo>
                    <a:pt x="7197" y="1672"/>
                    <a:pt x="7047" y="1498"/>
                    <a:pt x="6874" y="1498"/>
                  </a:cubicBezTo>
                  <a:cubicBezTo>
                    <a:pt x="6848" y="1498"/>
                    <a:pt x="6821" y="1502"/>
                    <a:pt x="6794" y="1510"/>
                  </a:cubicBezTo>
                  <a:cubicBezTo>
                    <a:pt x="6465" y="1615"/>
                    <a:pt x="5686" y="1706"/>
                    <a:pt x="4596" y="1764"/>
                  </a:cubicBezTo>
                  <a:cubicBezTo>
                    <a:pt x="4579" y="1765"/>
                    <a:pt x="4562" y="1765"/>
                    <a:pt x="4545" y="1765"/>
                  </a:cubicBezTo>
                  <a:cubicBezTo>
                    <a:pt x="4284" y="1765"/>
                    <a:pt x="4033" y="1661"/>
                    <a:pt x="3846" y="1478"/>
                  </a:cubicBezTo>
                  <a:lnTo>
                    <a:pt x="3647" y="1275"/>
                  </a:lnTo>
                  <a:lnTo>
                    <a:pt x="3662" y="1260"/>
                  </a:lnTo>
                  <a:cubicBezTo>
                    <a:pt x="3738" y="1181"/>
                    <a:pt x="3738" y="1054"/>
                    <a:pt x="3662" y="978"/>
                  </a:cubicBezTo>
                  <a:lnTo>
                    <a:pt x="2742" y="58"/>
                  </a:lnTo>
                  <a:cubicBezTo>
                    <a:pt x="2704" y="20"/>
                    <a:pt x="2653" y="1"/>
                    <a:pt x="2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49" name="Google Shape;17349;p84"/>
          <p:cNvGrpSpPr/>
          <p:nvPr/>
        </p:nvGrpSpPr>
        <p:grpSpPr>
          <a:xfrm>
            <a:off x="1325898" y="3666229"/>
            <a:ext cx="358288" cy="253418"/>
            <a:chOff x="1325898" y="3865479"/>
            <a:chExt cx="358288" cy="253418"/>
          </a:xfrm>
        </p:grpSpPr>
        <p:sp>
          <p:nvSpPr>
            <p:cNvPr id="17350" name="Google Shape;17350;p84"/>
            <p:cNvSpPr/>
            <p:nvPr/>
          </p:nvSpPr>
          <p:spPr>
            <a:xfrm>
              <a:off x="1442592" y="3870801"/>
              <a:ext cx="236377" cy="240021"/>
            </a:xfrm>
            <a:custGeom>
              <a:avLst/>
              <a:gdLst/>
              <a:ahLst/>
              <a:cxnLst/>
              <a:rect l="l" t="t" r="r" b="b"/>
              <a:pathLst>
                <a:path w="9016" h="9155" extrusionOk="0">
                  <a:moveTo>
                    <a:pt x="6060" y="1"/>
                  </a:moveTo>
                  <a:cubicBezTo>
                    <a:pt x="5951" y="1"/>
                    <a:pt x="5852" y="20"/>
                    <a:pt x="5821" y="83"/>
                  </a:cubicBezTo>
                  <a:cubicBezTo>
                    <a:pt x="5448" y="800"/>
                    <a:pt x="4220" y="2219"/>
                    <a:pt x="3470" y="3056"/>
                  </a:cubicBezTo>
                  <a:cubicBezTo>
                    <a:pt x="3116" y="3451"/>
                    <a:pt x="2616" y="3686"/>
                    <a:pt x="2087" y="3711"/>
                  </a:cubicBezTo>
                  <a:lnTo>
                    <a:pt x="1" y="3711"/>
                  </a:lnTo>
                  <a:lnTo>
                    <a:pt x="1" y="8601"/>
                  </a:lnTo>
                  <a:lnTo>
                    <a:pt x="2460" y="8601"/>
                  </a:lnTo>
                  <a:cubicBezTo>
                    <a:pt x="2634" y="8601"/>
                    <a:pt x="2804" y="8666"/>
                    <a:pt x="2938" y="8782"/>
                  </a:cubicBezTo>
                  <a:cubicBezTo>
                    <a:pt x="3210" y="9021"/>
                    <a:pt x="3565" y="9151"/>
                    <a:pt x="3927" y="9155"/>
                  </a:cubicBezTo>
                  <a:lnTo>
                    <a:pt x="7433" y="9155"/>
                  </a:lnTo>
                  <a:cubicBezTo>
                    <a:pt x="7795" y="9155"/>
                    <a:pt x="8088" y="8858"/>
                    <a:pt x="8088" y="8496"/>
                  </a:cubicBezTo>
                  <a:lnTo>
                    <a:pt x="8088" y="8311"/>
                  </a:lnTo>
                  <a:cubicBezTo>
                    <a:pt x="8088" y="7949"/>
                    <a:pt x="7795" y="7656"/>
                    <a:pt x="7433" y="7656"/>
                  </a:cubicBezTo>
                  <a:lnTo>
                    <a:pt x="7845" y="7656"/>
                  </a:lnTo>
                  <a:cubicBezTo>
                    <a:pt x="8222" y="7656"/>
                    <a:pt x="8526" y="7348"/>
                    <a:pt x="8526" y="6971"/>
                  </a:cubicBezTo>
                  <a:lnTo>
                    <a:pt x="8526" y="6841"/>
                  </a:lnTo>
                  <a:cubicBezTo>
                    <a:pt x="8526" y="6464"/>
                    <a:pt x="8222" y="6156"/>
                    <a:pt x="7845" y="6156"/>
                  </a:cubicBezTo>
                  <a:lnTo>
                    <a:pt x="8048" y="6156"/>
                  </a:lnTo>
                  <a:cubicBezTo>
                    <a:pt x="8432" y="6156"/>
                    <a:pt x="8744" y="5845"/>
                    <a:pt x="8744" y="5461"/>
                  </a:cubicBezTo>
                  <a:lnTo>
                    <a:pt x="8744" y="5356"/>
                  </a:lnTo>
                  <a:cubicBezTo>
                    <a:pt x="8744" y="4972"/>
                    <a:pt x="8432" y="4660"/>
                    <a:pt x="8048" y="4660"/>
                  </a:cubicBezTo>
                  <a:lnTo>
                    <a:pt x="8305" y="4660"/>
                  </a:lnTo>
                  <a:cubicBezTo>
                    <a:pt x="8697" y="4660"/>
                    <a:pt x="9015" y="4342"/>
                    <a:pt x="9015" y="3951"/>
                  </a:cubicBezTo>
                  <a:lnTo>
                    <a:pt x="9015" y="3874"/>
                  </a:lnTo>
                  <a:cubicBezTo>
                    <a:pt x="9015" y="3480"/>
                    <a:pt x="8697" y="3161"/>
                    <a:pt x="8305" y="3161"/>
                  </a:cubicBezTo>
                  <a:lnTo>
                    <a:pt x="6111" y="3161"/>
                  </a:lnTo>
                  <a:lnTo>
                    <a:pt x="6926" y="1238"/>
                  </a:lnTo>
                  <a:cubicBezTo>
                    <a:pt x="7049" y="771"/>
                    <a:pt x="6842" y="278"/>
                    <a:pt x="6419" y="46"/>
                  </a:cubicBezTo>
                  <a:cubicBezTo>
                    <a:pt x="6419" y="46"/>
                    <a:pt x="6228" y="1"/>
                    <a:pt x="606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84"/>
            <p:cNvSpPr/>
            <p:nvPr/>
          </p:nvSpPr>
          <p:spPr>
            <a:xfrm>
              <a:off x="1442592" y="4073594"/>
              <a:ext cx="212073" cy="37229"/>
            </a:xfrm>
            <a:custGeom>
              <a:avLst/>
              <a:gdLst/>
              <a:ahLst/>
              <a:cxnLst/>
              <a:rect l="l" t="t" r="r" b="b"/>
              <a:pathLst>
                <a:path w="8089" h="1420" extrusionOk="0">
                  <a:moveTo>
                    <a:pt x="1" y="0"/>
                  </a:moveTo>
                  <a:lnTo>
                    <a:pt x="1" y="866"/>
                  </a:lnTo>
                  <a:lnTo>
                    <a:pt x="2460" y="866"/>
                  </a:lnTo>
                  <a:cubicBezTo>
                    <a:pt x="2634" y="866"/>
                    <a:pt x="2804" y="931"/>
                    <a:pt x="2938" y="1047"/>
                  </a:cubicBezTo>
                  <a:cubicBezTo>
                    <a:pt x="3210" y="1286"/>
                    <a:pt x="3565" y="1416"/>
                    <a:pt x="3927" y="1420"/>
                  </a:cubicBezTo>
                  <a:lnTo>
                    <a:pt x="7433" y="1420"/>
                  </a:lnTo>
                  <a:cubicBezTo>
                    <a:pt x="7795" y="1420"/>
                    <a:pt x="8088" y="1123"/>
                    <a:pt x="8088" y="761"/>
                  </a:cubicBezTo>
                  <a:lnTo>
                    <a:pt x="8088" y="576"/>
                  </a:lnTo>
                  <a:cubicBezTo>
                    <a:pt x="8088" y="457"/>
                    <a:pt x="8056" y="337"/>
                    <a:pt x="7994" y="236"/>
                  </a:cubicBezTo>
                  <a:cubicBezTo>
                    <a:pt x="7874" y="431"/>
                    <a:pt x="7661" y="551"/>
                    <a:pt x="7433" y="551"/>
                  </a:cubicBezTo>
                  <a:lnTo>
                    <a:pt x="3927" y="551"/>
                  </a:lnTo>
                  <a:cubicBezTo>
                    <a:pt x="3565" y="551"/>
                    <a:pt x="3210" y="420"/>
                    <a:pt x="2938" y="181"/>
                  </a:cubicBezTo>
                  <a:cubicBezTo>
                    <a:pt x="2804" y="65"/>
                    <a:pt x="2634" y="0"/>
                    <a:pt x="2460"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84"/>
            <p:cNvSpPr/>
            <p:nvPr/>
          </p:nvSpPr>
          <p:spPr>
            <a:xfrm>
              <a:off x="1442697" y="3967990"/>
              <a:ext cx="54611" cy="128413"/>
            </a:xfrm>
            <a:custGeom>
              <a:avLst/>
              <a:gdLst/>
              <a:ahLst/>
              <a:cxnLst/>
              <a:rect l="l" t="t" r="r" b="b"/>
              <a:pathLst>
                <a:path w="2083" h="4898" extrusionOk="0">
                  <a:moveTo>
                    <a:pt x="2083" y="1"/>
                  </a:moveTo>
                  <a:cubicBezTo>
                    <a:pt x="2050" y="4"/>
                    <a:pt x="2018" y="4"/>
                    <a:pt x="1992" y="4"/>
                  </a:cubicBezTo>
                  <a:lnTo>
                    <a:pt x="0" y="4"/>
                  </a:lnTo>
                  <a:lnTo>
                    <a:pt x="0" y="4897"/>
                  </a:lnTo>
                  <a:lnTo>
                    <a:pt x="2083" y="4897"/>
                  </a:lnTo>
                  <a:lnTo>
                    <a:pt x="208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84"/>
            <p:cNvSpPr/>
            <p:nvPr/>
          </p:nvSpPr>
          <p:spPr>
            <a:xfrm>
              <a:off x="1416584" y="3958315"/>
              <a:ext cx="56997" cy="147762"/>
            </a:xfrm>
            <a:custGeom>
              <a:avLst/>
              <a:gdLst/>
              <a:ahLst/>
              <a:cxnLst/>
              <a:rect l="l" t="t" r="r" b="b"/>
              <a:pathLst>
                <a:path w="2174" h="5636" extrusionOk="0">
                  <a:moveTo>
                    <a:pt x="0" y="0"/>
                  </a:moveTo>
                  <a:lnTo>
                    <a:pt x="0" y="5636"/>
                  </a:lnTo>
                  <a:lnTo>
                    <a:pt x="2174" y="5636"/>
                  </a:lnTo>
                  <a:lnTo>
                    <a:pt x="2174" y="0"/>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84"/>
            <p:cNvSpPr/>
            <p:nvPr/>
          </p:nvSpPr>
          <p:spPr>
            <a:xfrm>
              <a:off x="1416584" y="4075193"/>
              <a:ext cx="56997" cy="30884"/>
            </a:xfrm>
            <a:custGeom>
              <a:avLst/>
              <a:gdLst/>
              <a:ahLst/>
              <a:cxnLst/>
              <a:rect l="l" t="t" r="r" b="b"/>
              <a:pathLst>
                <a:path w="2174" h="1178" extrusionOk="0">
                  <a:moveTo>
                    <a:pt x="0" y="1"/>
                  </a:moveTo>
                  <a:lnTo>
                    <a:pt x="0" y="1178"/>
                  </a:lnTo>
                  <a:lnTo>
                    <a:pt x="2174" y="1178"/>
                  </a:lnTo>
                  <a:lnTo>
                    <a:pt x="2174"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5" name="Google Shape;17355;p84"/>
            <p:cNvSpPr/>
            <p:nvPr/>
          </p:nvSpPr>
          <p:spPr>
            <a:xfrm>
              <a:off x="1331115" y="3950712"/>
              <a:ext cx="89664" cy="163073"/>
            </a:xfrm>
            <a:custGeom>
              <a:avLst/>
              <a:gdLst/>
              <a:ahLst/>
              <a:cxnLst/>
              <a:rect l="l" t="t" r="r" b="b"/>
              <a:pathLst>
                <a:path w="3420" h="6220" extrusionOk="0">
                  <a:moveTo>
                    <a:pt x="1" y="1"/>
                  </a:moveTo>
                  <a:lnTo>
                    <a:pt x="1" y="6219"/>
                  </a:lnTo>
                  <a:lnTo>
                    <a:pt x="3420" y="6219"/>
                  </a:lnTo>
                  <a:lnTo>
                    <a:pt x="342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6" name="Google Shape;17356;p84"/>
            <p:cNvSpPr/>
            <p:nvPr/>
          </p:nvSpPr>
          <p:spPr>
            <a:xfrm>
              <a:off x="1331115" y="4075193"/>
              <a:ext cx="89664" cy="38487"/>
            </a:xfrm>
            <a:custGeom>
              <a:avLst/>
              <a:gdLst/>
              <a:ahLst/>
              <a:cxnLst/>
              <a:rect l="l" t="t" r="r" b="b"/>
              <a:pathLst>
                <a:path w="3420" h="1468" extrusionOk="0">
                  <a:moveTo>
                    <a:pt x="1" y="1"/>
                  </a:moveTo>
                  <a:lnTo>
                    <a:pt x="1" y="1468"/>
                  </a:lnTo>
                  <a:lnTo>
                    <a:pt x="3420" y="1468"/>
                  </a:lnTo>
                  <a:lnTo>
                    <a:pt x="342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84"/>
            <p:cNvSpPr/>
            <p:nvPr/>
          </p:nvSpPr>
          <p:spPr>
            <a:xfrm>
              <a:off x="1325898" y="3865479"/>
              <a:ext cx="358288" cy="253418"/>
            </a:xfrm>
            <a:custGeom>
              <a:avLst/>
              <a:gdLst/>
              <a:ahLst/>
              <a:cxnLst/>
              <a:rect l="l" t="t" r="r" b="b"/>
              <a:pathLst>
                <a:path w="13666" h="9666" extrusionOk="0">
                  <a:moveTo>
                    <a:pt x="10529" y="0"/>
                  </a:moveTo>
                  <a:cubicBezTo>
                    <a:pt x="10344" y="0"/>
                    <a:pt x="10167" y="45"/>
                    <a:pt x="10091" y="191"/>
                  </a:cubicBezTo>
                  <a:cubicBezTo>
                    <a:pt x="9725" y="898"/>
                    <a:pt x="8479" y="2332"/>
                    <a:pt x="7769" y="3121"/>
                  </a:cubicBezTo>
                  <a:cubicBezTo>
                    <a:pt x="7451" y="3476"/>
                    <a:pt x="7005" y="3686"/>
                    <a:pt x="6527" y="3712"/>
                  </a:cubicBezTo>
                  <a:lnTo>
                    <a:pt x="5835" y="3712"/>
                  </a:lnTo>
                  <a:lnTo>
                    <a:pt x="5835" y="3538"/>
                  </a:lnTo>
                  <a:cubicBezTo>
                    <a:pt x="5835" y="3429"/>
                    <a:pt x="5745" y="3339"/>
                    <a:pt x="5633" y="3339"/>
                  </a:cubicBezTo>
                  <a:lnTo>
                    <a:pt x="3818" y="3339"/>
                  </a:lnTo>
                  <a:lnTo>
                    <a:pt x="3818" y="3248"/>
                  </a:lnTo>
                  <a:cubicBezTo>
                    <a:pt x="3818" y="3136"/>
                    <a:pt x="3727" y="3049"/>
                    <a:pt x="3619" y="3049"/>
                  </a:cubicBezTo>
                  <a:lnTo>
                    <a:pt x="200" y="3049"/>
                  </a:lnTo>
                  <a:cubicBezTo>
                    <a:pt x="88" y="3049"/>
                    <a:pt x="1" y="3136"/>
                    <a:pt x="1" y="3248"/>
                  </a:cubicBezTo>
                  <a:lnTo>
                    <a:pt x="1" y="6421"/>
                  </a:lnTo>
                  <a:cubicBezTo>
                    <a:pt x="1" y="6555"/>
                    <a:pt x="100" y="6622"/>
                    <a:pt x="200" y="6622"/>
                  </a:cubicBezTo>
                  <a:cubicBezTo>
                    <a:pt x="300" y="6622"/>
                    <a:pt x="399" y="6555"/>
                    <a:pt x="399" y="6421"/>
                  </a:cubicBezTo>
                  <a:lnTo>
                    <a:pt x="399" y="3455"/>
                  </a:lnTo>
                  <a:lnTo>
                    <a:pt x="3416" y="3455"/>
                  </a:lnTo>
                  <a:lnTo>
                    <a:pt x="3416" y="9271"/>
                  </a:lnTo>
                  <a:lnTo>
                    <a:pt x="399" y="9271"/>
                  </a:lnTo>
                  <a:lnTo>
                    <a:pt x="399" y="7214"/>
                  </a:lnTo>
                  <a:cubicBezTo>
                    <a:pt x="399" y="7080"/>
                    <a:pt x="300" y="7013"/>
                    <a:pt x="200" y="7013"/>
                  </a:cubicBezTo>
                  <a:cubicBezTo>
                    <a:pt x="100" y="7013"/>
                    <a:pt x="1" y="7080"/>
                    <a:pt x="1" y="7214"/>
                  </a:cubicBezTo>
                  <a:lnTo>
                    <a:pt x="1" y="9467"/>
                  </a:lnTo>
                  <a:cubicBezTo>
                    <a:pt x="1" y="9579"/>
                    <a:pt x="88" y="9666"/>
                    <a:pt x="200" y="9666"/>
                  </a:cubicBezTo>
                  <a:lnTo>
                    <a:pt x="3619" y="9666"/>
                  </a:lnTo>
                  <a:cubicBezTo>
                    <a:pt x="3727" y="9666"/>
                    <a:pt x="3818" y="9579"/>
                    <a:pt x="3818" y="9467"/>
                  </a:cubicBezTo>
                  <a:lnTo>
                    <a:pt x="3818" y="9376"/>
                  </a:lnTo>
                  <a:lnTo>
                    <a:pt x="5633" y="9376"/>
                  </a:lnTo>
                  <a:cubicBezTo>
                    <a:pt x="5745" y="9376"/>
                    <a:pt x="5832" y="9285"/>
                    <a:pt x="5832" y="9177"/>
                  </a:cubicBezTo>
                  <a:lnTo>
                    <a:pt x="5832" y="9003"/>
                  </a:lnTo>
                  <a:lnTo>
                    <a:pt x="6911" y="9003"/>
                  </a:lnTo>
                  <a:cubicBezTo>
                    <a:pt x="7038" y="9003"/>
                    <a:pt x="7161" y="9050"/>
                    <a:pt x="7255" y="9133"/>
                  </a:cubicBezTo>
                  <a:cubicBezTo>
                    <a:pt x="7567" y="9405"/>
                    <a:pt x="7965" y="9553"/>
                    <a:pt x="8378" y="9553"/>
                  </a:cubicBezTo>
                  <a:lnTo>
                    <a:pt x="9171" y="9553"/>
                  </a:lnTo>
                  <a:cubicBezTo>
                    <a:pt x="9439" y="9553"/>
                    <a:pt x="9439" y="9155"/>
                    <a:pt x="9171" y="9155"/>
                  </a:cubicBezTo>
                  <a:lnTo>
                    <a:pt x="8378" y="9155"/>
                  </a:lnTo>
                  <a:cubicBezTo>
                    <a:pt x="8063" y="9155"/>
                    <a:pt x="7755" y="9039"/>
                    <a:pt x="7516" y="8833"/>
                  </a:cubicBezTo>
                  <a:cubicBezTo>
                    <a:pt x="7349" y="8684"/>
                    <a:pt x="7132" y="8605"/>
                    <a:pt x="6907" y="8605"/>
                  </a:cubicBezTo>
                  <a:lnTo>
                    <a:pt x="5835" y="8605"/>
                  </a:lnTo>
                  <a:lnTo>
                    <a:pt x="5835" y="5877"/>
                  </a:lnTo>
                  <a:cubicBezTo>
                    <a:pt x="5835" y="5743"/>
                    <a:pt x="5735" y="5676"/>
                    <a:pt x="5634" y="5676"/>
                  </a:cubicBezTo>
                  <a:cubicBezTo>
                    <a:pt x="5534" y="5676"/>
                    <a:pt x="5433" y="5743"/>
                    <a:pt x="5433" y="5877"/>
                  </a:cubicBezTo>
                  <a:lnTo>
                    <a:pt x="5433" y="8978"/>
                  </a:lnTo>
                  <a:lnTo>
                    <a:pt x="3818" y="8978"/>
                  </a:lnTo>
                  <a:lnTo>
                    <a:pt x="3818" y="3744"/>
                  </a:lnTo>
                  <a:lnTo>
                    <a:pt x="5433" y="3744"/>
                  </a:lnTo>
                  <a:lnTo>
                    <a:pt x="5433" y="5092"/>
                  </a:lnTo>
                  <a:cubicBezTo>
                    <a:pt x="5433" y="5224"/>
                    <a:pt x="5533" y="5290"/>
                    <a:pt x="5633" y="5290"/>
                  </a:cubicBezTo>
                  <a:cubicBezTo>
                    <a:pt x="5732" y="5290"/>
                    <a:pt x="5832" y="5224"/>
                    <a:pt x="5832" y="5092"/>
                  </a:cubicBezTo>
                  <a:lnTo>
                    <a:pt x="5832" y="4114"/>
                  </a:lnTo>
                  <a:lnTo>
                    <a:pt x="6545" y="4114"/>
                  </a:lnTo>
                  <a:cubicBezTo>
                    <a:pt x="7128" y="4081"/>
                    <a:pt x="7675" y="3820"/>
                    <a:pt x="8066" y="3389"/>
                  </a:cubicBezTo>
                  <a:cubicBezTo>
                    <a:pt x="8939" y="2419"/>
                    <a:pt x="10047" y="1122"/>
                    <a:pt x="10428" y="405"/>
                  </a:cubicBezTo>
                  <a:cubicBezTo>
                    <a:pt x="10459" y="402"/>
                    <a:pt x="10491" y="401"/>
                    <a:pt x="10523" y="401"/>
                  </a:cubicBezTo>
                  <a:cubicBezTo>
                    <a:pt x="10615" y="401"/>
                    <a:pt x="10708" y="412"/>
                    <a:pt x="10797" y="434"/>
                  </a:cubicBezTo>
                  <a:cubicBezTo>
                    <a:pt x="11119" y="626"/>
                    <a:pt x="11279" y="1010"/>
                    <a:pt x="11185" y="1376"/>
                  </a:cubicBezTo>
                  <a:lnTo>
                    <a:pt x="10373" y="3284"/>
                  </a:lnTo>
                  <a:cubicBezTo>
                    <a:pt x="10319" y="3418"/>
                    <a:pt x="10417" y="3563"/>
                    <a:pt x="10558" y="3563"/>
                  </a:cubicBezTo>
                  <a:lnTo>
                    <a:pt x="12756" y="3563"/>
                  </a:lnTo>
                  <a:cubicBezTo>
                    <a:pt x="13035" y="3563"/>
                    <a:pt x="13267" y="3791"/>
                    <a:pt x="13267" y="4074"/>
                  </a:cubicBezTo>
                  <a:lnTo>
                    <a:pt x="13267" y="4150"/>
                  </a:lnTo>
                  <a:cubicBezTo>
                    <a:pt x="13267" y="4432"/>
                    <a:pt x="13035" y="4661"/>
                    <a:pt x="12756" y="4661"/>
                  </a:cubicBezTo>
                  <a:lnTo>
                    <a:pt x="11612" y="4661"/>
                  </a:lnTo>
                  <a:cubicBezTo>
                    <a:pt x="11348" y="4661"/>
                    <a:pt x="11348" y="5063"/>
                    <a:pt x="11612" y="5063"/>
                  </a:cubicBezTo>
                  <a:lnTo>
                    <a:pt x="12499" y="5063"/>
                  </a:lnTo>
                  <a:cubicBezTo>
                    <a:pt x="12771" y="5063"/>
                    <a:pt x="12992" y="5284"/>
                    <a:pt x="12995" y="5559"/>
                  </a:cubicBezTo>
                  <a:lnTo>
                    <a:pt x="12995" y="5664"/>
                  </a:lnTo>
                  <a:cubicBezTo>
                    <a:pt x="12992" y="5935"/>
                    <a:pt x="12771" y="6156"/>
                    <a:pt x="12499" y="6160"/>
                  </a:cubicBezTo>
                  <a:lnTo>
                    <a:pt x="11612" y="6160"/>
                  </a:lnTo>
                  <a:cubicBezTo>
                    <a:pt x="11348" y="6160"/>
                    <a:pt x="11348" y="6558"/>
                    <a:pt x="11612" y="6558"/>
                  </a:cubicBezTo>
                  <a:lnTo>
                    <a:pt x="12296" y="6558"/>
                  </a:lnTo>
                  <a:cubicBezTo>
                    <a:pt x="12561" y="6558"/>
                    <a:pt x="12778" y="6776"/>
                    <a:pt x="12778" y="7044"/>
                  </a:cubicBezTo>
                  <a:lnTo>
                    <a:pt x="12778" y="7174"/>
                  </a:lnTo>
                  <a:cubicBezTo>
                    <a:pt x="12778" y="7442"/>
                    <a:pt x="12561" y="7659"/>
                    <a:pt x="12296" y="7659"/>
                  </a:cubicBezTo>
                  <a:lnTo>
                    <a:pt x="11612" y="7659"/>
                  </a:lnTo>
                  <a:cubicBezTo>
                    <a:pt x="11348" y="7659"/>
                    <a:pt x="11348" y="8058"/>
                    <a:pt x="11612" y="8058"/>
                  </a:cubicBezTo>
                  <a:lnTo>
                    <a:pt x="11884" y="8058"/>
                  </a:lnTo>
                  <a:cubicBezTo>
                    <a:pt x="12137" y="8058"/>
                    <a:pt x="12340" y="8264"/>
                    <a:pt x="12340" y="8514"/>
                  </a:cubicBezTo>
                  <a:lnTo>
                    <a:pt x="12340" y="8699"/>
                  </a:lnTo>
                  <a:cubicBezTo>
                    <a:pt x="12340" y="8952"/>
                    <a:pt x="12137" y="9155"/>
                    <a:pt x="11884" y="9155"/>
                  </a:cubicBezTo>
                  <a:lnTo>
                    <a:pt x="9960" y="9155"/>
                  </a:lnTo>
                  <a:cubicBezTo>
                    <a:pt x="9692" y="9155"/>
                    <a:pt x="9692" y="9557"/>
                    <a:pt x="9960" y="9557"/>
                  </a:cubicBezTo>
                  <a:lnTo>
                    <a:pt x="11884" y="9557"/>
                  </a:lnTo>
                  <a:cubicBezTo>
                    <a:pt x="12354" y="9557"/>
                    <a:pt x="12738" y="9173"/>
                    <a:pt x="12738" y="8699"/>
                  </a:cubicBezTo>
                  <a:lnTo>
                    <a:pt x="12738" y="8514"/>
                  </a:lnTo>
                  <a:cubicBezTo>
                    <a:pt x="12738" y="8333"/>
                    <a:pt x="12684" y="8159"/>
                    <a:pt x="12575" y="8011"/>
                  </a:cubicBezTo>
                  <a:cubicBezTo>
                    <a:pt x="12934" y="7891"/>
                    <a:pt x="13177" y="7554"/>
                    <a:pt x="13177" y="7174"/>
                  </a:cubicBezTo>
                  <a:lnTo>
                    <a:pt x="13177" y="7044"/>
                  </a:lnTo>
                  <a:cubicBezTo>
                    <a:pt x="13180" y="6819"/>
                    <a:pt x="13093" y="6605"/>
                    <a:pt x="12941" y="6442"/>
                  </a:cubicBezTo>
                  <a:cubicBezTo>
                    <a:pt x="13220" y="6283"/>
                    <a:pt x="13394" y="5986"/>
                    <a:pt x="13394" y="5664"/>
                  </a:cubicBezTo>
                  <a:lnTo>
                    <a:pt x="13394" y="5559"/>
                  </a:lnTo>
                  <a:cubicBezTo>
                    <a:pt x="13394" y="5338"/>
                    <a:pt x="13314" y="5128"/>
                    <a:pt x="13169" y="4965"/>
                  </a:cubicBezTo>
                  <a:cubicBezTo>
                    <a:pt x="13474" y="4809"/>
                    <a:pt x="13665" y="4494"/>
                    <a:pt x="13665" y="4150"/>
                  </a:cubicBezTo>
                  <a:lnTo>
                    <a:pt x="13665" y="4074"/>
                  </a:lnTo>
                  <a:cubicBezTo>
                    <a:pt x="13665" y="3574"/>
                    <a:pt x="13260" y="3165"/>
                    <a:pt x="12756" y="3165"/>
                  </a:cubicBezTo>
                  <a:lnTo>
                    <a:pt x="10862" y="3165"/>
                  </a:lnTo>
                  <a:lnTo>
                    <a:pt x="11558" y="1521"/>
                  </a:lnTo>
                  <a:cubicBezTo>
                    <a:pt x="11561" y="1510"/>
                    <a:pt x="11565" y="1502"/>
                    <a:pt x="11569" y="1495"/>
                  </a:cubicBezTo>
                  <a:cubicBezTo>
                    <a:pt x="11721" y="937"/>
                    <a:pt x="11471" y="351"/>
                    <a:pt x="10967" y="72"/>
                  </a:cubicBezTo>
                  <a:cubicBezTo>
                    <a:pt x="10949" y="61"/>
                    <a:pt x="10935" y="54"/>
                    <a:pt x="10917" y="50"/>
                  </a:cubicBezTo>
                  <a:cubicBezTo>
                    <a:pt x="10809" y="25"/>
                    <a:pt x="10667" y="0"/>
                    <a:pt x="10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8" name="Google Shape;17358;p84"/>
          <p:cNvGrpSpPr/>
          <p:nvPr/>
        </p:nvGrpSpPr>
        <p:grpSpPr>
          <a:xfrm>
            <a:off x="3121823" y="3613742"/>
            <a:ext cx="354933" cy="358524"/>
            <a:chOff x="3121823" y="3812992"/>
            <a:chExt cx="354933" cy="358524"/>
          </a:xfrm>
        </p:grpSpPr>
        <p:sp>
          <p:nvSpPr>
            <p:cNvPr id="17359" name="Google Shape;17359;p84"/>
            <p:cNvSpPr/>
            <p:nvPr/>
          </p:nvSpPr>
          <p:spPr>
            <a:xfrm>
              <a:off x="3127433" y="3915633"/>
              <a:ext cx="154238" cy="174949"/>
            </a:xfrm>
            <a:custGeom>
              <a:avLst/>
              <a:gdLst/>
              <a:ahLst/>
              <a:cxnLst/>
              <a:rect l="l" t="t" r="r" b="b"/>
              <a:pathLst>
                <a:path w="5883" h="6673" extrusionOk="0">
                  <a:moveTo>
                    <a:pt x="2350" y="0"/>
                  </a:moveTo>
                  <a:cubicBezTo>
                    <a:pt x="1796" y="0"/>
                    <a:pt x="1243" y="214"/>
                    <a:pt x="823" y="640"/>
                  </a:cubicBezTo>
                  <a:cubicBezTo>
                    <a:pt x="1" y="1480"/>
                    <a:pt x="26" y="2831"/>
                    <a:pt x="859" y="3664"/>
                  </a:cubicBezTo>
                  <a:lnTo>
                    <a:pt x="1605" y="4410"/>
                  </a:lnTo>
                  <a:cubicBezTo>
                    <a:pt x="2022" y="4830"/>
                    <a:pt x="2148" y="5453"/>
                    <a:pt x="1931" y="6000"/>
                  </a:cubicBezTo>
                  <a:cubicBezTo>
                    <a:pt x="1859" y="6177"/>
                    <a:pt x="1895" y="6377"/>
                    <a:pt x="2029" y="6514"/>
                  </a:cubicBezTo>
                  <a:lnTo>
                    <a:pt x="2050" y="6536"/>
                  </a:lnTo>
                  <a:cubicBezTo>
                    <a:pt x="2144" y="6629"/>
                    <a:pt x="2263" y="6673"/>
                    <a:pt x="2380" y="6673"/>
                  </a:cubicBezTo>
                  <a:cubicBezTo>
                    <a:pt x="2561" y="6673"/>
                    <a:pt x="2738" y="6570"/>
                    <a:pt x="2815" y="6384"/>
                  </a:cubicBezTo>
                  <a:cubicBezTo>
                    <a:pt x="3191" y="5475"/>
                    <a:pt x="2985" y="4424"/>
                    <a:pt x="2290" y="3729"/>
                  </a:cubicBezTo>
                  <a:lnTo>
                    <a:pt x="1518" y="2958"/>
                  </a:lnTo>
                  <a:cubicBezTo>
                    <a:pt x="1069" y="2509"/>
                    <a:pt x="1062" y="1777"/>
                    <a:pt x="1504" y="1321"/>
                  </a:cubicBezTo>
                  <a:cubicBezTo>
                    <a:pt x="1730" y="1085"/>
                    <a:pt x="2033" y="969"/>
                    <a:pt x="2338" y="969"/>
                  </a:cubicBezTo>
                  <a:cubicBezTo>
                    <a:pt x="2645" y="969"/>
                    <a:pt x="2955" y="1087"/>
                    <a:pt x="3188" y="1321"/>
                  </a:cubicBezTo>
                  <a:lnTo>
                    <a:pt x="5017" y="3146"/>
                  </a:lnTo>
                  <a:cubicBezTo>
                    <a:pt x="5110" y="3241"/>
                    <a:pt x="5233" y="3288"/>
                    <a:pt x="5356" y="3288"/>
                  </a:cubicBezTo>
                  <a:cubicBezTo>
                    <a:pt x="5476" y="3288"/>
                    <a:pt x="5597" y="3243"/>
                    <a:pt x="5690" y="3153"/>
                  </a:cubicBezTo>
                  <a:cubicBezTo>
                    <a:pt x="5882" y="2961"/>
                    <a:pt x="5882" y="2646"/>
                    <a:pt x="5690" y="2454"/>
                  </a:cubicBezTo>
                  <a:lnTo>
                    <a:pt x="3854" y="622"/>
                  </a:lnTo>
                  <a:cubicBezTo>
                    <a:pt x="3438" y="207"/>
                    <a:pt x="2894" y="0"/>
                    <a:pt x="235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84"/>
            <p:cNvSpPr/>
            <p:nvPr/>
          </p:nvSpPr>
          <p:spPr>
            <a:xfrm>
              <a:off x="3241191" y="3962484"/>
              <a:ext cx="40768" cy="39457"/>
            </a:xfrm>
            <a:custGeom>
              <a:avLst/>
              <a:gdLst/>
              <a:ahLst/>
              <a:cxnLst/>
              <a:rect l="l" t="t" r="r" b="b"/>
              <a:pathLst>
                <a:path w="1555" h="1505" extrusionOk="0">
                  <a:moveTo>
                    <a:pt x="681" y="1"/>
                  </a:moveTo>
                  <a:lnTo>
                    <a:pt x="0" y="682"/>
                  </a:lnTo>
                  <a:lnTo>
                    <a:pt x="678" y="1359"/>
                  </a:lnTo>
                  <a:cubicBezTo>
                    <a:pt x="773" y="1456"/>
                    <a:pt x="898" y="1505"/>
                    <a:pt x="1023" y="1505"/>
                  </a:cubicBezTo>
                  <a:cubicBezTo>
                    <a:pt x="1146" y="1505"/>
                    <a:pt x="1269" y="1458"/>
                    <a:pt x="1362" y="1363"/>
                  </a:cubicBezTo>
                  <a:cubicBezTo>
                    <a:pt x="1554" y="1174"/>
                    <a:pt x="1551" y="866"/>
                    <a:pt x="1359" y="678"/>
                  </a:cubicBezTo>
                  <a:lnTo>
                    <a:pt x="68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84"/>
            <p:cNvSpPr/>
            <p:nvPr/>
          </p:nvSpPr>
          <p:spPr>
            <a:xfrm>
              <a:off x="3249083" y="3970480"/>
              <a:ext cx="44544" cy="44439"/>
            </a:xfrm>
            <a:custGeom>
              <a:avLst/>
              <a:gdLst/>
              <a:ahLst/>
              <a:cxnLst/>
              <a:rect l="l" t="t" r="r" b="b"/>
              <a:pathLst>
                <a:path w="1699" h="1695" extrusionOk="0">
                  <a:moveTo>
                    <a:pt x="967" y="0"/>
                  </a:moveTo>
                  <a:lnTo>
                    <a:pt x="0" y="963"/>
                  </a:lnTo>
                  <a:lnTo>
                    <a:pt x="732" y="1695"/>
                  </a:lnTo>
                  <a:lnTo>
                    <a:pt x="1699" y="732"/>
                  </a:lnTo>
                  <a:lnTo>
                    <a:pt x="967"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84"/>
            <p:cNvSpPr/>
            <p:nvPr/>
          </p:nvSpPr>
          <p:spPr>
            <a:xfrm>
              <a:off x="3340424" y="3818314"/>
              <a:ext cx="134574" cy="140211"/>
            </a:xfrm>
            <a:custGeom>
              <a:avLst/>
              <a:gdLst/>
              <a:ahLst/>
              <a:cxnLst/>
              <a:rect l="l" t="t" r="r" b="b"/>
              <a:pathLst>
                <a:path w="5133" h="5348" extrusionOk="0">
                  <a:moveTo>
                    <a:pt x="2578" y="0"/>
                  </a:moveTo>
                  <a:cubicBezTo>
                    <a:pt x="2546" y="0"/>
                    <a:pt x="2513" y="1"/>
                    <a:pt x="2481" y="2"/>
                  </a:cubicBezTo>
                  <a:cubicBezTo>
                    <a:pt x="1572" y="38"/>
                    <a:pt x="761" y="582"/>
                    <a:pt x="380" y="1411"/>
                  </a:cubicBezTo>
                  <a:cubicBezTo>
                    <a:pt x="0" y="2237"/>
                    <a:pt x="116" y="3207"/>
                    <a:pt x="681" y="3921"/>
                  </a:cubicBezTo>
                  <a:lnTo>
                    <a:pt x="616" y="5348"/>
                  </a:lnTo>
                  <a:lnTo>
                    <a:pt x="1912" y="4743"/>
                  </a:lnTo>
                  <a:cubicBezTo>
                    <a:pt x="2133" y="4806"/>
                    <a:pt x="2356" y="4836"/>
                    <a:pt x="2577" y="4836"/>
                  </a:cubicBezTo>
                  <a:cubicBezTo>
                    <a:pt x="3371" y="4836"/>
                    <a:pt x="4133" y="4444"/>
                    <a:pt x="4589" y="3761"/>
                  </a:cubicBezTo>
                  <a:cubicBezTo>
                    <a:pt x="5096" y="3004"/>
                    <a:pt x="5132" y="2030"/>
                    <a:pt x="4687" y="1237"/>
                  </a:cubicBezTo>
                  <a:cubicBezTo>
                    <a:pt x="4257" y="469"/>
                    <a:pt x="3450" y="0"/>
                    <a:pt x="257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84"/>
            <p:cNvSpPr/>
            <p:nvPr/>
          </p:nvSpPr>
          <p:spPr>
            <a:xfrm>
              <a:off x="3242319" y="3967439"/>
              <a:ext cx="207407" cy="198755"/>
            </a:xfrm>
            <a:custGeom>
              <a:avLst/>
              <a:gdLst/>
              <a:ahLst/>
              <a:cxnLst/>
              <a:rect l="l" t="t" r="r" b="b"/>
              <a:pathLst>
                <a:path w="7911" h="7581" extrusionOk="0">
                  <a:moveTo>
                    <a:pt x="3003" y="0"/>
                  </a:moveTo>
                  <a:cubicBezTo>
                    <a:pt x="2637" y="0"/>
                    <a:pt x="2272" y="141"/>
                    <a:pt x="1996" y="417"/>
                  </a:cubicBezTo>
                  <a:lnTo>
                    <a:pt x="559" y="1854"/>
                  </a:lnTo>
                  <a:cubicBezTo>
                    <a:pt x="52" y="2361"/>
                    <a:pt x="1" y="3169"/>
                    <a:pt x="446" y="3734"/>
                  </a:cubicBezTo>
                  <a:lnTo>
                    <a:pt x="461" y="3752"/>
                  </a:lnTo>
                  <a:lnTo>
                    <a:pt x="3021" y="7034"/>
                  </a:lnTo>
                  <a:cubicBezTo>
                    <a:pt x="3304" y="7396"/>
                    <a:pt x="3723" y="7581"/>
                    <a:pt x="4144" y="7581"/>
                  </a:cubicBezTo>
                  <a:cubicBezTo>
                    <a:pt x="4507" y="7581"/>
                    <a:pt x="4871" y="7444"/>
                    <a:pt x="5151" y="7164"/>
                  </a:cubicBezTo>
                  <a:lnTo>
                    <a:pt x="7306" y="5005"/>
                  </a:lnTo>
                  <a:cubicBezTo>
                    <a:pt x="7911" y="4401"/>
                    <a:pt x="7849" y="3405"/>
                    <a:pt x="7176" y="2879"/>
                  </a:cubicBezTo>
                  <a:lnTo>
                    <a:pt x="3894" y="315"/>
                  </a:lnTo>
                  <a:lnTo>
                    <a:pt x="3876" y="301"/>
                  </a:lnTo>
                  <a:cubicBezTo>
                    <a:pt x="3618" y="99"/>
                    <a:pt x="3310" y="0"/>
                    <a:pt x="300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84"/>
            <p:cNvSpPr/>
            <p:nvPr/>
          </p:nvSpPr>
          <p:spPr>
            <a:xfrm>
              <a:off x="3317537" y="4038829"/>
              <a:ext cx="132294" cy="127365"/>
            </a:xfrm>
            <a:custGeom>
              <a:avLst/>
              <a:gdLst/>
              <a:ahLst/>
              <a:cxnLst/>
              <a:rect l="l" t="t" r="r" b="b"/>
              <a:pathLst>
                <a:path w="5046" h="4858" extrusionOk="0">
                  <a:moveTo>
                    <a:pt x="4111" y="1"/>
                  </a:moveTo>
                  <a:cubicBezTo>
                    <a:pt x="4451" y="562"/>
                    <a:pt x="4361" y="1279"/>
                    <a:pt x="3901" y="1743"/>
                  </a:cubicBezTo>
                  <a:lnTo>
                    <a:pt x="1742" y="3901"/>
                  </a:lnTo>
                  <a:cubicBezTo>
                    <a:pt x="1468" y="4176"/>
                    <a:pt x="1105" y="4318"/>
                    <a:pt x="738" y="4318"/>
                  </a:cubicBezTo>
                  <a:cubicBezTo>
                    <a:pt x="485" y="4318"/>
                    <a:pt x="229" y="4250"/>
                    <a:pt x="0" y="4111"/>
                  </a:cubicBezTo>
                  <a:lnTo>
                    <a:pt x="0" y="4111"/>
                  </a:lnTo>
                  <a:lnTo>
                    <a:pt x="156" y="4311"/>
                  </a:lnTo>
                  <a:cubicBezTo>
                    <a:pt x="438" y="4672"/>
                    <a:pt x="855" y="4857"/>
                    <a:pt x="1275" y="4857"/>
                  </a:cubicBezTo>
                  <a:cubicBezTo>
                    <a:pt x="1638" y="4857"/>
                    <a:pt x="2002" y="4719"/>
                    <a:pt x="2282" y="4437"/>
                  </a:cubicBezTo>
                  <a:lnTo>
                    <a:pt x="4441" y="2282"/>
                  </a:lnTo>
                  <a:cubicBezTo>
                    <a:pt x="5045" y="1678"/>
                    <a:pt x="4984" y="678"/>
                    <a:pt x="4310" y="153"/>
                  </a:cubicBezTo>
                  <a:lnTo>
                    <a:pt x="4111"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84"/>
            <p:cNvSpPr/>
            <p:nvPr/>
          </p:nvSpPr>
          <p:spPr>
            <a:xfrm>
              <a:off x="3242423" y="3967387"/>
              <a:ext cx="158983" cy="151223"/>
            </a:xfrm>
            <a:custGeom>
              <a:avLst/>
              <a:gdLst/>
              <a:ahLst/>
              <a:cxnLst/>
              <a:rect l="l" t="t" r="r" b="b"/>
              <a:pathLst>
                <a:path w="6064" h="5768" extrusionOk="0">
                  <a:moveTo>
                    <a:pt x="2999" y="1"/>
                  </a:moveTo>
                  <a:cubicBezTo>
                    <a:pt x="2633" y="1"/>
                    <a:pt x="2270" y="141"/>
                    <a:pt x="1992" y="419"/>
                  </a:cubicBezTo>
                  <a:lnTo>
                    <a:pt x="558" y="1853"/>
                  </a:lnTo>
                  <a:cubicBezTo>
                    <a:pt x="51" y="2360"/>
                    <a:pt x="1" y="3168"/>
                    <a:pt x="442" y="3736"/>
                  </a:cubicBezTo>
                  <a:lnTo>
                    <a:pt x="457" y="3754"/>
                  </a:lnTo>
                  <a:lnTo>
                    <a:pt x="2333" y="5308"/>
                  </a:lnTo>
                  <a:cubicBezTo>
                    <a:pt x="2702" y="5613"/>
                    <a:pt x="3134" y="5768"/>
                    <a:pt x="3534" y="5768"/>
                  </a:cubicBezTo>
                  <a:cubicBezTo>
                    <a:pt x="3885" y="5768"/>
                    <a:pt x="4212" y="5649"/>
                    <a:pt x="4452" y="5409"/>
                  </a:cubicBezTo>
                  <a:lnTo>
                    <a:pt x="5549" y="4312"/>
                  </a:lnTo>
                  <a:cubicBezTo>
                    <a:pt x="6063" y="3798"/>
                    <a:pt x="6020" y="2885"/>
                    <a:pt x="5448" y="2193"/>
                  </a:cubicBezTo>
                  <a:lnTo>
                    <a:pt x="3894" y="317"/>
                  </a:lnTo>
                  <a:lnTo>
                    <a:pt x="3876" y="303"/>
                  </a:lnTo>
                  <a:cubicBezTo>
                    <a:pt x="3616" y="101"/>
                    <a:pt x="3307" y="1"/>
                    <a:pt x="2999"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84"/>
            <p:cNvSpPr/>
            <p:nvPr/>
          </p:nvSpPr>
          <p:spPr>
            <a:xfrm>
              <a:off x="3244888" y="3967439"/>
              <a:ext cx="146530" cy="142046"/>
            </a:xfrm>
            <a:custGeom>
              <a:avLst/>
              <a:gdLst/>
              <a:ahLst/>
              <a:cxnLst/>
              <a:rect l="l" t="t" r="r" b="b"/>
              <a:pathLst>
                <a:path w="5589" h="5418" extrusionOk="0">
                  <a:moveTo>
                    <a:pt x="2912" y="0"/>
                  </a:moveTo>
                  <a:cubicBezTo>
                    <a:pt x="2534" y="0"/>
                    <a:pt x="2168" y="148"/>
                    <a:pt x="1898" y="420"/>
                  </a:cubicBezTo>
                  <a:lnTo>
                    <a:pt x="461" y="1854"/>
                  </a:lnTo>
                  <a:cubicBezTo>
                    <a:pt x="149" y="2166"/>
                    <a:pt x="1" y="2608"/>
                    <a:pt x="59" y="3046"/>
                  </a:cubicBezTo>
                  <a:lnTo>
                    <a:pt x="2463" y="5038"/>
                  </a:lnTo>
                  <a:cubicBezTo>
                    <a:pt x="2766" y="5289"/>
                    <a:pt x="3117" y="5417"/>
                    <a:pt x="3435" y="5417"/>
                  </a:cubicBezTo>
                  <a:cubicBezTo>
                    <a:pt x="3695" y="5417"/>
                    <a:pt x="3933" y="5332"/>
                    <a:pt x="4108" y="5157"/>
                  </a:cubicBezTo>
                  <a:lnTo>
                    <a:pt x="5201" y="4064"/>
                  </a:lnTo>
                  <a:cubicBezTo>
                    <a:pt x="5589" y="3676"/>
                    <a:pt x="5538" y="2970"/>
                    <a:pt x="5082" y="2419"/>
                  </a:cubicBezTo>
                  <a:lnTo>
                    <a:pt x="3090" y="11"/>
                  </a:lnTo>
                  <a:cubicBezTo>
                    <a:pt x="3031" y="4"/>
                    <a:pt x="2971" y="0"/>
                    <a:pt x="2912"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84"/>
            <p:cNvSpPr/>
            <p:nvPr/>
          </p:nvSpPr>
          <p:spPr>
            <a:xfrm>
              <a:off x="3244888" y="3967413"/>
              <a:ext cx="146530" cy="142073"/>
            </a:xfrm>
            <a:custGeom>
              <a:avLst/>
              <a:gdLst/>
              <a:ahLst/>
              <a:cxnLst/>
              <a:rect l="l" t="t" r="r" b="b"/>
              <a:pathLst>
                <a:path w="5589" h="5419" extrusionOk="0">
                  <a:moveTo>
                    <a:pt x="2912" y="1"/>
                  </a:moveTo>
                  <a:cubicBezTo>
                    <a:pt x="2535" y="1"/>
                    <a:pt x="2171" y="148"/>
                    <a:pt x="1902" y="418"/>
                  </a:cubicBezTo>
                  <a:lnTo>
                    <a:pt x="1725" y="591"/>
                  </a:lnTo>
                  <a:lnTo>
                    <a:pt x="1754" y="566"/>
                  </a:lnTo>
                  <a:cubicBezTo>
                    <a:pt x="1912" y="423"/>
                    <a:pt x="2109" y="353"/>
                    <a:pt x="2306" y="353"/>
                  </a:cubicBezTo>
                  <a:cubicBezTo>
                    <a:pt x="2543" y="353"/>
                    <a:pt x="2779" y="454"/>
                    <a:pt x="2945" y="649"/>
                  </a:cubicBezTo>
                  <a:lnTo>
                    <a:pt x="4484" y="2457"/>
                  </a:lnTo>
                  <a:cubicBezTo>
                    <a:pt x="4897" y="2942"/>
                    <a:pt x="4988" y="3529"/>
                    <a:pt x="4694" y="3822"/>
                  </a:cubicBezTo>
                  <a:lnTo>
                    <a:pt x="3865" y="4651"/>
                  </a:lnTo>
                  <a:cubicBezTo>
                    <a:pt x="3750" y="4765"/>
                    <a:pt x="3589" y="4820"/>
                    <a:pt x="3408" y="4820"/>
                  </a:cubicBezTo>
                  <a:cubicBezTo>
                    <a:pt x="3127" y="4820"/>
                    <a:pt x="2794" y="4688"/>
                    <a:pt x="2500" y="4438"/>
                  </a:cubicBezTo>
                  <a:lnTo>
                    <a:pt x="696" y="2899"/>
                  </a:lnTo>
                  <a:cubicBezTo>
                    <a:pt x="334" y="2598"/>
                    <a:pt x="298" y="2058"/>
                    <a:pt x="613" y="1707"/>
                  </a:cubicBezTo>
                  <a:lnTo>
                    <a:pt x="638" y="1682"/>
                  </a:lnTo>
                  <a:lnTo>
                    <a:pt x="461" y="1855"/>
                  </a:lnTo>
                  <a:cubicBezTo>
                    <a:pt x="149" y="2167"/>
                    <a:pt x="1" y="2609"/>
                    <a:pt x="59" y="3047"/>
                  </a:cubicBezTo>
                  <a:lnTo>
                    <a:pt x="2463" y="5039"/>
                  </a:lnTo>
                  <a:cubicBezTo>
                    <a:pt x="2766" y="5290"/>
                    <a:pt x="3117" y="5418"/>
                    <a:pt x="3435" y="5418"/>
                  </a:cubicBezTo>
                  <a:cubicBezTo>
                    <a:pt x="3695" y="5418"/>
                    <a:pt x="3933" y="5333"/>
                    <a:pt x="4108" y="5158"/>
                  </a:cubicBezTo>
                  <a:lnTo>
                    <a:pt x="5201" y="4065"/>
                  </a:lnTo>
                  <a:cubicBezTo>
                    <a:pt x="5589" y="3677"/>
                    <a:pt x="5538" y="2971"/>
                    <a:pt x="5082" y="2420"/>
                  </a:cubicBezTo>
                  <a:lnTo>
                    <a:pt x="3090" y="12"/>
                  </a:lnTo>
                  <a:cubicBezTo>
                    <a:pt x="3031" y="5"/>
                    <a:pt x="2971" y="1"/>
                    <a:pt x="2912"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8" name="Google Shape;17368;p84"/>
            <p:cNvSpPr/>
            <p:nvPr/>
          </p:nvSpPr>
          <p:spPr>
            <a:xfrm>
              <a:off x="3290480" y="4013110"/>
              <a:ext cx="35918" cy="33244"/>
            </a:xfrm>
            <a:custGeom>
              <a:avLst/>
              <a:gdLst/>
              <a:ahLst/>
              <a:cxnLst/>
              <a:rect l="l" t="t" r="r" b="b"/>
              <a:pathLst>
                <a:path w="1370" h="1268" extrusionOk="0">
                  <a:moveTo>
                    <a:pt x="569" y="0"/>
                  </a:moveTo>
                  <a:cubicBezTo>
                    <a:pt x="437" y="0"/>
                    <a:pt x="304" y="51"/>
                    <a:pt x="203" y="152"/>
                  </a:cubicBezTo>
                  <a:cubicBezTo>
                    <a:pt x="0" y="355"/>
                    <a:pt x="0" y="681"/>
                    <a:pt x="203" y="884"/>
                  </a:cubicBezTo>
                  <a:lnTo>
                    <a:pt x="435" y="1116"/>
                  </a:lnTo>
                  <a:cubicBezTo>
                    <a:pt x="536" y="1217"/>
                    <a:pt x="668" y="1268"/>
                    <a:pt x="800" y="1268"/>
                  </a:cubicBezTo>
                  <a:cubicBezTo>
                    <a:pt x="933" y="1268"/>
                    <a:pt x="1065" y="1217"/>
                    <a:pt x="1166" y="1116"/>
                  </a:cubicBezTo>
                  <a:cubicBezTo>
                    <a:pt x="1369" y="913"/>
                    <a:pt x="1369" y="587"/>
                    <a:pt x="1166" y="384"/>
                  </a:cubicBezTo>
                  <a:lnTo>
                    <a:pt x="935" y="152"/>
                  </a:lnTo>
                  <a:cubicBezTo>
                    <a:pt x="833" y="51"/>
                    <a:pt x="701" y="0"/>
                    <a:pt x="56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9" name="Google Shape;17369;p84"/>
            <p:cNvSpPr/>
            <p:nvPr/>
          </p:nvSpPr>
          <p:spPr>
            <a:xfrm>
              <a:off x="3395874" y="3853681"/>
              <a:ext cx="42263" cy="42263"/>
            </a:xfrm>
            <a:custGeom>
              <a:avLst/>
              <a:gdLst/>
              <a:ahLst/>
              <a:cxnLst/>
              <a:rect l="l" t="t" r="r" b="b"/>
              <a:pathLst>
                <a:path w="1612" h="1612" extrusionOk="0">
                  <a:moveTo>
                    <a:pt x="808" y="0"/>
                  </a:moveTo>
                  <a:cubicBezTo>
                    <a:pt x="362" y="0"/>
                    <a:pt x="0" y="363"/>
                    <a:pt x="0" y="808"/>
                  </a:cubicBezTo>
                  <a:cubicBezTo>
                    <a:pt x="0" y="1253"/>
                    <a:pt x="362" y="1612"/>
                    <a:pt x="808" y="1612"/>
                  </a:cubicBezTo>
                  <a:cubicBezTo>
                    <a:pt x="1253" y="1612"/>
                    <a:pt x="1612" y="1253"/>
                    <a:pt x="1612" y="808"/>
                  </a:cubicBezTo>
                  <a:cubicBezTo>
                    <a:pt x="1612" y="363"/>
                    <a:pt x="1253" y="0"/>
                    <a:pt x="80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84"/>
            <p:cNvSpPr/>
            <p:nvPr/>
          </p:nvSpPr>
          <p:spPr>
            <a:xfrm>
              <a:off x="3325690" y="3812992"/>
              <a:ext cx="151065" cy="150803"/>
            </a:xfrm>
            <a:custGeom>
              <a:avLst/>
              <a:gdLst/>
              <a:ahLst/>
              <a:cxnLst/>
              <a:rect l="l" t="t" r="r" b="b"/>
              <a:pathLst>
                <a:path w="5762" h="5752" extrusionOk="0">
                  <a:moveTo>
                    <a:pt x="3139" y="0"/>
                  </a:moveTo>
                  <a:cubicBezTo>
                    <a:pt x="2831" y="0"/>
                    <a:pt x="2516" y="55"/>
                    <a:pt x="2206" y="172"/>
                  </a:cubicBezTo>
                  <a:cubicBezTo>
                    <a:pt x="584" y="792"/>
                    <a:pt x="1" y="2795"/>
                    <a:pt x="1040" y="4189"/>
                  </a:cubicBezTo>
                  <a:lnTo>
                    <a:pt x="979" y="5543"/>
                  </a:lnTo>
                  <a:cubicBezTo>
                    <a:pt x="973" y="5661"/>
                    <a:pt x="1069" y="5752"/>
                    <a:pt x="1178" y="5752"/>
                  </a:cubicBezTo>
                  <a:cubicBezTo>
                    <a:pt x="1207" y="5752"/>
                    <a:pt x="1236" y="5745"/>
                    <a:pt x="1265" y="5732"/>
                  </a:cubicBezTo>
                  <a:lnTo>
                    <a:pt x="2492" y="5160"/>
                  </a:lnTo>
                  <a:cubicBezTo>
                    <a:pt x="2709" y="5215"/>
                    <a:pt x="2926" y="5241"/>
                    <a:pt x="3140" y="5241"/>
                  </a:cubicBezTo>
                  <a:cubicBezTo>
                    <a:pt x="4317" y="5241"/>
                    <a:pt x="5389" y="4443"/>
                    <a:pt x="5683" y="3247"/>
                  </a:cubicBezTo>
                  <a:cubicBezTo>
                    <a:pt x="5722" y="3094"/>
                    <a:pt x="5602" y="2998"/>
                    <a:pt x="5485" y="2998"/>
                  </a:cubicBezTo>
                  <a:cubicBezTo>
                    <a:pt x="5403" y="2998"/>
                    <a:pt x="5321" y="3046"/>
                    <a:pt x="5296" y="3153"/>
                  </a:cubicBezTo>
                  <a:cubicBezTo>
                    <a:pt x="5043" y="4165"/>
                    <a:pt x="4133" y="4839"/>
                    <a:pt x="3138" y="4839"/>
                  </a:cubicBezTo>
                  <a:cubicBezTo>
                    <a:pt x="2937" y="4839"/>
                    <a:pt x="2732" y="4812"/>
                    <a:pt x="2529" y="4754"/>
                  </a:cubicBezTo>
                  <a:cubicBezTo>
                    <a:pt x="2511" y="4748"/>
                    <a:pt x="2493" y="4745"/>
                    <a:pt x="2474" y="4745"/>
                  </a:cubicBezTo>
                  <a:cubicBezTo>
                    <a:pt x="2446" y="4745"/>
                    <a:pt x="2417" y="4752"/>
                    <a:pt x="2391" y="4765"/>
                  </a:cubicBezTo>
                  <a:lnTo>
                    <a:pt x="1395" y="5232"/>
                  </a:lnTo>
                  <a:lnTo>
                    <a:pt x="1395" y="5232"/>
                  </a:lnTo>
                  <a:lnTo>
                    <a:pt x="1442" y="4131"/>
                  </a:lnTo>
                  <a:cubicBezTo>
                    <a:pt x="1446" y="4084"/>
                    <a:pt x="1431" y="4037"/>
                    <a:pt x="1399" y="4001"/>
                  </a:cubicBezTo>
                  <a:cubicBezTo>
                    <a:pt x="475" y="2834"/>
                    <a:pt x="935" y="1110"/>
                    <a:pt x="2319" y="560"/>
                  </a:cubicBezTo>
                  <a:cubicBezTo>
                    <a:pt x="2591" y="451"/>
                    <a:pt x="2868" y="401"/>
                    <a:pt x="3140" y="401"/>
                  </a:cubicBezTo>
                  <a:cubicBezTo>
                    <a:pt x="4243" y="401"/>
                    <a:pt x="5242" y="1240"/>
                    <a:pt x="5346" y="2429"/>
                  </a:cubicBezTo>
                  <a:lnTo>
                    <a:pt x="5350" y="2429"/>
                  </a:lnTo>
                  <a:cubicBezTo>
                    <a:pt x="5360" y="2552"/>
                    <a:pt x="5453" y="2610"/>
                    <a:pt x="5546" y="2610"/>
                  </a:cubicBezTo>
                  <a:cubicBezTo>
                    <a:pt x="5654" y="2610"/>
                    <a:pt x="5762" y="2534"/>
                    <a:pt x="5748" y="2393"/>
                  </a:cubicBezTo>
                  <a:cubicBezTo>
                    <a:pt x="5625" y="991"/>
                    <a:pt x="4446" y="0"/>
                    <a:pt x="31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84"/>
            <p:cNvSpPr/>
            <p:nvPr/>
          </p:nvSpPr>
          <p:spPr>
            <a:xfrm>
              <a:off x="3121823" y="3910704"/>
              <a:ext cx="333880" cy="260812"/>
            </a:xfrm>
            <a:custGeom>
              <a:avLst/>
              <a:gdLst/>
              <a:ahLst/>
              <a:cxnLst/>
              <a:rect l="l" t="t" r="r" b="b"/>
              <a:pathLst>
                <a:path w="12735" h="9948" extrusionOk="0">
                  <a:moveTo>
                    <a:pt x="5817" y="2563"/>
                  </a:moveTo>
                  <a:lnTo>
                    <a:pt x="6075" y="2816"/>
                  </a:lnTo>
                  <a:lnTo>
                    <a:pt x="5734" y="3156"/>
                  </a:lnTo>
                  <a:lnTo>
                    <a:pt x="5394" y="3493"/>
                  </a:lnTo>
                  <a:lnTo>
                    <a:pt x="5140" y="3243"/>
                  </a:lnTo>
                  <a:lnTo>
                    <a:pt x="5817" y="2563"/>
                  </a:lnTo>
                  <a:close/>
                  <a:moveTo>
                    <a:pt x="7000" y="4107"/>
                  </a:moveTo>
                  <a:cubicBezTo>
                    <a:pt x="7080" y="4107"/>
                    <a:pt x="7161" y="4138"/>
                    <a:pt x="7223" y="4200"/>
                  </a:cubicBezTo>
                  <a:lnTo>
                    <a:pt x="7458" y="4431"/>
                  </a:lnTo>
                  <a:cubicBezTo>
                    <a:pt x="7581" y="4554"/>
                    <a:pt x="7581" y="4757"/>
                    <a:pt x="7458" y="4880"/>
                  </a:cubicBezTo>
                  <a:cubicBezTo>
                    <a:pt x="7396" y="4942"/>
                    <a:pt x="7315" y="4973"/>
                    <a:pt x="7233" y="4973"/>
                  </a:cubicBezTo>
                  <a:cubicBezTo>
                    <a:pt x="7152" y="4973"/>
                    <a:pt x="7071" y="4942"/>
                    <a:pt x="7009" y="4880"/>
                  </a:cubicBezTo>
                  <a:lnTo>
                    <a:pt x="6777" y="4649"/>
                  </a:lnTo>
                  <a:cubicBezTo>
                    <a:pt x="6650" y="4525"/>
                    <a:pt x="6650" y="4323"/>
                    <a:pt x="6777" y="4200"/>
                  </a:cubicBezTo>
                  <a:cubicBezTo>
                    <a:pt x="6839" y="4138"/>
                    <a:pt x="6919" y="4107"/>
                    <a:pt x="7000" y="4107"/>
                  </a:cubicBezTo>
                  <a:close/>
                  <a:moveTo>
                    <a:pt x="7589" y="2367"/>
                  </a:moveTo>
                  <a:cubicBezTo>
                    <a:pt x="7618" y="2367"/>
                    <a:pt x="7646" y="2368"/>
                    <a:pt x="7675" y="2371"/>
                  </a:cubicBezTo>
                  <a:lnTo>
                    <a:pt x="9617" y="4714"/>
                  </a:lnTo>
                  <a:cubicBezTo>
                    <a:pt x="10011" y="5181"/>
                    <a:pt x="10069" y="5771"/>
                    <a:pt x="9758" y="6083"/>
                  </a:cubicBezTo>
                  <a:lnTo>
                    <a:pt x="9754" y="6083"/>
                  </a:lnTo>
                  <a:lnTo>
                    <a:pt x="8660" y="7180"/>
                  </a:lnTo>
                  <a:cubicBezTo>
                    <a:pt x="8524" y="7315"/>
                    <a:pt x="8337" y="7381"/>
                    <a:pt x="8130" y="7381"/>
                  </a:cubicBezTo>
                  <a:cubicBezTo>
                    <a:pt x="7857" y="7381"/>
                    <a:pt x="7552" y="7267"/>
                    <a:pt x="7284" y="7043"/>
                  </a:cubicBezTo>
                  <a:lnTo>
                    <a:pt x="4945" y="5105"/>
                  </a:lnTo>
                  <a:cubicBezTo>
                    <a:pt x="4919" y="4750"/>
                    <a:pt x="5050" y="4406"/>
                    <a:pt x="5299" y="4156"/>
                  </a:cubicBezTo>
                  <a:lnTo>
                    <a:pt x="5875" y="3580"/>
                  </a:lnTo>
                  <a:lnTo>
                    <a:pt x="6372" y="4080"/>
                  </a:lnTo>
                  <a:cubicBezTo>
                    <a:pt x="6219" y="4359"/>
                    <a:pt x="6270" y="4707"/>
                    <a:pt x="6495" y="4931"/>
                  </a:cubicBezTo>
                  <a:lnTo>
                    <a:pt x="6726" y="5163"/>
                  </a:lnTo>
                  <a:cubicBezTo>
                    <a:pt x="6864" y="5302"/>
                    <a:pt x="7047" y="5374"/>
                    <a:pt x="7233" y="5374"/>
                  </a:cubicBezTo>
                  <a:cubicBezTo>
                    <a:pt x="7352" y="5374"/>
                    <a:pt x="7471" y="5345"/>
                    <a:pt x="7581" y="5286"/>
                  </a:cubicBezTo>
                  <a:lnTo>
                    <a:pt x="8621" y="6329"/>
                  </a:lnTo>
                  <a:cubicBezTo>
                    <a:pt x="8664" y="6374"/>
                    <a:pt x="8713" y="6392"/>
                    <a:pt x="8761" y="6392"/>
                  </a:cubicBezTo>
                  <a:cubicBezTo>
                    <a:pt x="8917" y="6392"/>
                    <a:pt x="9053" y="6188"/>
                    <a:pt x="8903" y="6043"/>
                  </a:cubicBezTo>
                  <a:lnTo>
                    <a:pt x="7864" y="5004"/>
                  </a:lnTo>
                  <a:cubicBezTo>
                    <a:pt x="8016" y="4725"/>
                    <a:pt x="7969" y="4377"/>
                    <a:pt x="7741" y="4149"/>
                  </a:cubicBezTo>
                  <a:lnTo>
                    <a:pt x="7509" y="3917"/>
                  </a:lnTo>
                  <a:cubicBezTo>
                    <a:pt x="7372" y="3780"/>
                    <a:pt x="7188" y="3708"/>
                    <a:pt x="7002" y="3708"/>
                  </a:cubicBezTo>
                  <a:cubicBezTo>
                    <a:pt x="6884" y="3708"/>
                    <a:pt x="6764" y="3737"/>
                    <a:pt x="6654" y="3798"/>
                  </a:cubicBezTo>
                  <a:lnTo>
                    <a:pt x="6158" y="3298"/>
                  </a:lnTo>
                  <a:lnTo>
                    <a:pt x="6495" y="2961"/>
                  </a:lnTo>
                  <a:lnTo>
                    <a:pt x="6730" y="2726"/>
                  </a:lnTo>
                  <a:cubicBezTo>
                    <a:pt x="6959" y="2496"/>
                    <a:pt x="7268" y="2367"/>
                    <a:pt x="7589" y="2367"/>
                  </a:cubicBezTo>
                  <a:close/>
                  <a:moveTo>
                    <a:pt x="2302" y="0"/>
                  </a:moveTo>
                  <a:cubicBezTo>
                    <a:pt x="2292" y="0"/>
                    <a:pt x="2282" y="1"/>
                    <a:pt x="2272" y="2"/>
                  </a:cubicBezTo>
                  <a:cubicBezTo>
                    <a:pt x="1757" y="67"/>
                    <a:pt x="1276" y="299"/>
                    <a:pt x="910" y="668"/>
                  </a:cubicBezTo>
                  <a:cubicBezTo>
                    <a:pt x="1" y="1581"/>
                    <a:pt x="1" y="3059"/>
                    <a:pt x="910" y="3968"/>
                  </a:cubicBezTo>
                  <a:lnTo>
                    <a:pt x="1678" y="4739"/>
                  </a:lnTo>
                  <a:cubicBezTo>
                    <a:pt x="2105" y="5170"/>
                    <a:pt x="2170" y="5840"/>
                    <a:pt x="1834" y="6344"/>
                  </a:cubicBezTo>
                  <a:cubicBezTo>
                    <a:pt x="1779" y="6423"/>
                    <a:pt x="1790" y="6532"/>
                    <a:pt x="1859" y="6597"/>
                  </a:cubicBezTo>
                  <a:lnTo>
                    <a:pt x="2547" y="7289"/>
                  </a:lnTo>
                  <a:cubicBezTo>
                    <a:pt x="2587" y="7325"/>
                    <a:pt x="2638" y="7347"/>
                    <a:pt x="2688" y="7347"/>
                  </a:cubicBezTo>
                  <a:lnTo>
                    <a:pt x="2703" y="7347"/>
                  </a:lnTo>
                  <a:cubicBezTo>
                    <a:pt x="2757" y="7343"/>
                    <a:pt x="2811" y="7318"/>
                    <a:pt x="2848" y="7271"/>
                  </a:cubicBezTo>
                  <a:cubicBezTo>
                    <a:pt x="3677" y="6224"/>
                    <a:pt x="3590" y="4717"/>
                    <a:pt x="2645" y="3772"/>
                  </a:cubicBezTo>
                  <a:lnTo>
                    <a:pt x="1873" y="3008"/>
                  </a:lnTo>
                  <a:cubicBezTo>
                    <a:pt x="1262" y="2397"/>
                    <a:pt x="1694" y="1353"/>
                    <a:pt x="2553" y="1353"/>
                  </a:cubicBezTo>
                  <a:cubicBezTo>
                    <a:pt x="2555" y="1353"/>
                    <a:pt x="2556" y="1353"/>
                    <a:pt x="2558" y="1353"/>
                  </a:cubicBezTo>
                  <a:cubicBezTo>
                    <a:pt x="2815" y="1353"/>
                    <a:pt x="3065" y="1454"/>
                    <a:pt x="3246" y="1635"/>
                  </a:cubicBezTo>
                  <a:lnTo>
                    <a:pt x="4713" y="3102"/>
                  </a:lnTo>
                  <a:cubicBezTo>
                    <a:pt x="4633" y="3182"/>
                    <a:pt x="4633" y="3309"/>
                    <a:pt x="4713" y="3385"/>
                  </a:cubicBezTo>
                  <a:lnTo>
                    <a:pt x="5111" y="3783"/>
                  </a:lnTo>
                  <a:lnTo>
                    <a:pt x="5017" y="3877"/>
                  </a:lnTo>
                  <a:cubicBezTo>
                    <a:pt x="4658" y="4232"/>
                    <a:pt x="4485" y="4736"/>
                    <a:pt x="4553" y="5235"/>
                  </a:cubicBezTo>
                  <a:lnTo>
                    <a:pt x="4553" y="5239"/>
                  </a:lnTo>
                  <a:cubicBezTo>
                    <a:pt x="4593" y="5525"/>
                    <a:pt x="4706" y="5797"/>
                    <a:pt x="4883" y="6025"/>
                  </a:cubicBezTo>
                  <a:lnTo>
                    <a:pt x="7462" y="9324"/>
                  </a:lnTo>
                  <a:cubicBezTo>
                    <a:pt x="7744" y="9690"/>
                    <a:pt x="8175" y="9915"/>
                    <a:pt x="8639" y="9944"/>
                  </a:cubicBezTo>
                  <a:cubicBezTo>
                    <a:pt x="8671" y="9947"/>
                    <a:pt x="8704" y="9947"/>
                    <a:pt x="8737" y="9947"/>
                  </a:cubicBezTo>
                  <a:cubicBezTo>
                    <a:pt x="9167" y="9947"/>
                    <a:pt x="9580" y="9777"/>
                    <a:pt x="9885" y="9473"/>
                  </a:cubicBezTo>
                  <a:lnTo>
                    <a:pt x="11351" y="8002"/>
                  </a:lnTo>
                  <a:cubicBezTo>
                    <a:pt x="11494" y="7857"/>
                    <a:pt x="11361" y="7661"/>
                    <a:pt x="11206" y="7661"/>
                  </a:cubicBezTo>
                  <a:cubicBezTo>
                    <a:pt x="11160" y="7661"/>
                    <a:pt x="11112" y="7678"/>
                    <a:pt x="11069" y="7720"/>
                  </a:cubicBezTo>
                  <a:lnTo>
                    <a:pt x="9606" y="9183"/>
                  </a:lnTo>
                  <a:cubicBezTo>
                    <a:pt x="9364" y="9424"/>
                    <a:pt x="9051" y="9542"/>
                    <a:pt x="8740" y="9542"/>
                  </a:cubicBezTo>
                  <a:cubicBezTo>
                    <a:pt x="8379" y="9542"/>
                    <a:pt x="8020" y="9384"/>
                    <a:pt x="7777" y="9074"/>
                  </a:cubicBezTo>
                  <a:lnTo>
                    <a:pt x="5339" y="5952"/>
                  </a:lnTo>
                  <a:lnTo>
                    <a:pt x="7031" y="7354"/>
                  </a:lnTo>
                  <a:cubicBezTo>
                    <a:pt x="7371" y="7637"/>
                    <a:pt x="7766" y="7781"/>
                    <a:pt x="8132" y="7781"/>
                  </a:cubicBezTo>
                  <a:cubicBezTo>
                    <a:pt x="8141" y="7782"/>
                    <a:pt x="8149" y="7782"/>
                    <a:pt x="8158" y="7782"/>
                  </a:cubicBezTo>
                  <a:cubicBezTo>
                    <a:pt x="8450" y="7782"/>
                    <a:pt x="8732" y="7667"/>
                    <a:pt x="8943" y="7463"/>
                  </a:cubicBezTo>
                  <a:lnTo>
                    <a:pt x="10040" y="6369"/>
                  </a:lnTo>
                  <a:cubicBezTo>
                    <a:pt x="10500" y="5909"/>
                    <a:pt x="10453" y="5087"/>
                    <a:pt x="9932" y="4453"/>
                  </a:cubicBezTo>
                  <a:lnTo>
                    <a:pt x="8526" y="2762"/>
                  </a:lnTo>
                  <a:lnTo>
                    <a:pt x="11652" y="5203"/>
                  </a:lnTo>
                  <a:cubicBezTo>
                    <a:pt x="12228" y="5652"/>
                    <a:pt x="12282" y="6510"/>
                    <a:pt x="11764" y="7028"/>
                  </a:cubicBezTo>
                  <a:cubicBezTo>
                    <a:pt x="11615" y="7172"/>
                    <a:pt x="11749" y="7376"/>
                    <a:pt x="11905" y="7376"/>
                  </a:cubicBezTo>
                  <a:cubicBezTo>
                    <a:pt x="11953" y="7376"/>
                    <a:pt x="12003" y="7357"/>
                    <a:pt x="12047" y="7311"/>
                  </a:cubicBezTo>
                  <a:cubicBezTo>
                    <a:pt x="12735" y="6622"/>
                    <a:pt x="12666" y="5485"/>
                    <a:pt x="11898" y="4884"/>
                  </a:cubicBezTo>
                  <a:lnTo>
                    <a:pt x="8617" y="2323"/>
                  </a:lnTo>
                  <a:lnTo>
                    <a:pt x="8599" y="2309"/>
                  </a:lnTo>
                  <a:cubicBezTo>
                    <a:pt x="8371" y="2128"/>
                    <a:pt x="8095" y="2016"/>
                    <a:pt x="7809" y="1976"/>
                  </a:cubicBezTo>
                  <a:cubicBezTo>
                    <a:pt x="7739" y="1967"/>
                    <a:pt x="7669" y="1962"/>
                    <a:pt x="7599" y="1962"/>
                  </a:cubicBezTo>
                  <a:cubicBezTo>
                    <a:pt x="7171" y="1962"/>
                    <a:pt x="6756" y="2131"/>
                    <a:pt x="6451" y="2439"/>
                  </a:cubicBezTo>
                  <a:lnTo>
                    <a:pt x="6357" y="2534"/>
                  </a:lnTo>
                  <a:lnTo>
                    <a:pt x="5962" y="2135"/>
                  </a:lnTo>
                  <a:cubicBezTo>
                    <a:pt x="5922" y="2097"/>
                    <a:pt x="5871" y="2078"/>
                    <a:pt x="5819" y="2078"/>
                  </a:cubicBezTo>
                  <a:cubicBezTo>
                    <a:pt x="5768" y="2078"/>
                    <a:pt x="5716" y="2097"/>
                    <a:pt x="5676" y="2135"/>
                  </a:cubicBezTo>
                  <a:lnTo>
                    <a:pt x="4209" y="668"/>
                  </a:lnTo>
                  <a:cubicBezTo>
                    <a:pt x="3912" y="371"/>
                    <a:pt x="3539" y="161"/>
                    <a:pt x="3134" y="56"/>
                  </a:cubicBezTo>
                  <a:cubicBezTo>
                    <a:pt x="3114" y="51"/>
                    <a:pt x="3095" y="49"/>
                    <a:pt x="3077" y="49"/>
                  </a:cubicBezTo>
                  <a:cubicBezTo>
                    <a:pt x="2860" y="49"/>
                    <a:pt x="2795" y="387"/>
                    <a:pt x="3036" y="447"/>
                  </a:cubicBezTo>
                  <a:cubicBezTo>
                    <a:pt x="3373" y="531"/>
                    <a:pt x="3681" y="705"/>
                    <a:pt x="3927" y="951"/>
                  </a:cubicBezTo>
                  <a:lnTo>
                    <a:pt x="5394" y="2421"/>
                  </a:lnTo>
                  <a:lnTo>
                    <a:pt x="4995" y="2820"/>
                  </a:lnTo>
                  <a:lnTo>
                    <a:pt x="3528" y="1353"/>
                  </a:lnTo>
                  <a:cubicBezTo>
                    <a:pt x="3271" y="1092"/>
                    <a:pt x="2924" y="951"/>
                    <a:pt x="2558" y="951"/>
                  </a:cubicBezTo>
                  <a:cubicBezTo>
                    <a:pt x="2004" y="951"/>
                    <a:pt x="1504" y="1284"/>
                    <a:pt x="1294" y="1795"/>
                  </a:cubicBezTo>
                  <a:cubicBezTo>
                    <a:pt x="1080" y="2309"/>
                    <a:pt x="1200" y="2896"/>
                    <a:pt x="1591" y="3290"/>
                  </a:cubicBezTo>
                  <a:lnTo>
                    <a:pt x="2359" y="4055"/>
                  </a:lnTo>
                  <a:cubicBezTo>
                    <a:pt x="3101" y="4797"/>
                    <a:pt x="3228" y="5952"/>
                    <a:pt x="2663" y="6836"/>
                  </a:cubicBezTo>
                  <a:lnTo>
                    <a:pt x="2254" y="6427"/>
                  </a:lnTo>
                  <a:cubicBezTo>
                    <a:pt x="2598" y="5775"/>
                    <a:pt x="2482" y="4978"/>
                    <a:pt x="1960" y="4457"/>
                  </a:cubicBezTo>
                  <a:lnTo>
                    <a:pt x="1192" y="3685"/>
                  </a:lnTo>
                  <a:cubicBezTo>
                    <a:pt x="439" y="2928"/>
                    <a:pt x="439" y="1708"/>
                    <a:pt x="1192" y="951"/>
                  </a:cubicBezTo>
                  <a:cubicBezTo>
                    <a:pt x="1497" y="647"/>
                    <a:pt x="1895" y="451"/>
                    <a:pt x="2322" y="400"/>
                  </a:cubicBezTo>
                  <a:cubicBezTo>
                    <a:pt x="2576" y="369"/>
                    <a:pt x="2540" y="0"/>
                    <a:pt x="23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84"/>
            <p:cNvSpPr/>
            <p:nvPr/>
          </p:nvSpPr>
          <p:spPr>
            <a:xfrm>
              <a:off x="3372121" y="3848516"/>
              <a:ext cx="73907" cy="70682"/>
            </a:xfrm>
            <a:custGeom>
              <a:avLst/>
              <a:gdLst/>
              <a:ahLst/>
              <a:cxnLst/>
              <a:rect l="l" t="t" r="r" b="b"/>
              <a:pathLst>
                <a:path w="2819" h="2696" extrusionOk="0">
                  <a:moveTo>
                    <a:pt x="1709" y="398"/>
                  </a:moveTo>
                  <a:cubicBezTo>
                    <a:pt x="2021" y="398"/>
                    <a:pt x="2319" y="640"/>
                    <a:pt x="2319" y="1005"/>
                  </a:cubicBezTo>
                  <a:cubicBezTo>
                    <a:pt x="2319" y="1370"/>
                    <a:pt x="2021" y="1611"/>
                    <a:pt x="1709" y="1611"/>
                  </a:cubicBezTo>
                  <a:cubicBezTo>
                    <a:pt x="1560" y="1611"/>
                    <a:pt x="1407" y="1555"/>
                    <a:pt x="1283" y="1432"/>
                  </a:cubicBezTo>
                  <a:cubicBezTo>
                    <a:pt x="1047" y="1197"/>
                    <a:pt x="1047" y="813"/>
                    <a:pt x="1283" y="578"/>
                  </a:cubicBezTo>
                  <a:cubicBezTo>
                    <a:pt x="1407" y="453"/>
                    <a:pt x="1560" y="398"/>
                    <a:pt x="1709" y="398"/>
                  </a:cubicBezTo>
                  <a:close/>
                  <a:moveTo>
                    <a:pt x="1711" y="0"/>
                  </a:moveTo>
                  <a:cubicBezTo>
                    <a:pt x="1487" y="0"/>
                    <a:pt x="1262" y="75"/>
                    <a:pt x="1076" y="226"/>
                  </a:cubicBezTo>
                  <a:cubicBezTo>
                    <a:pt x="674" y="552"/>
                    <a:pt x="587" y="1128"/>
                    <a:pt x="874" y="1559"/>
                  </a:cubicBezTo>
                  <a:lnTo>
                    <a:pt x="80" y="2356"/>
                  </a:lnTo>
                  <a:cubicBezTo>
                    <a:pt x="1" y="2432"/>
                    <a:pt x="1" y="2559"/>
                    <a:pt x="80" y="2638"/>
                  </a:cubicBezTo>
                  <a:cubicBezTo>
                    <a:pt x="118" y="2676"/>
                    <a:pt x="169" y="2695"/>
                    <a:pt x="220" y="2695"/>
                  </a:cubicBezTo>
                  <a:cubicBezTo>
                    <a:pt x="271" y="2695"/>
                    <a:pt x="323" y="2676"/>
                    <a:pt x="363" y="2638"/>
                  </a:cubicBezTo>
                  <a:lnTo>
                    <a:pt x="1156" y="1845"/>
                  </a:lnTo>
                  <a:cubicBezTo>
                    <a:pt x="1326" y="1957"/>
                    <a:pt x="1519" y="2011"/>
                    <a:pt x="1710" y="2011"/>
                  </a:cubicBezTo>
                  <a:cubicBezTo>
                    <a:pt x="2003" y="2011"/>
                    <a:pt x="2293" y="1884"/>
                    <a:pt x="2493" y="1642"/>
                  </a:cubicBezTo>
                  <a:cubicBezTo>
                    <a:pt x="2818" y="1240"/>
                    <a:pt x="2789" y="661"/>
                    <a:pt x="2424" y="295"/>
                  </a:cubicBezTo>
                  <a:cubicBezTo>
                    <a:pt x="2228" y="99"/>
                    <a:pt x="1970" y="0"/>
                    <a:pt x="17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3" name="Google Shape;17373;p84"/>
          <p:cNvGrpSpPr/>
          <p:nvPr/>
        </p:nvGrpSpPr>
        <p:grpSpPr>
          <a:xfrm>
            <a:off x="876687" y="3614817"/>
            <a:ext cx="362457" cy="356296"/>
            <a:chOff x="876687" y="3814067"/>
            <a:chExt cx="362457" cy="356296"/>
          </a:xfrm>
        </p:grpSpPr>
        <p:sp>
          <p:nvSpPr>
            <p:cNvPr id="17374" name="Google Shape;17374;p84"/>
            <p:cNvSpPr/>
            <p:nvPr/>
          </p:nvSpPr>
          <p:spPr>
            <a:xfrm>
              <a:off x="1006674" y="4110534"/>
              <a:ext cx="41240" cy="37806"/>
            </a:xfrm>
            <a:custGeom>
              <a:avLst/>
              <a:gdLst/>
              <a:ahLst/>
              <a:cxnLst/>
              <a:rect l="l" t="t" r="r" b="b"/>
              <a:pathLst>
                <a:path w="1573" h="1442" extrusionOk="0">
                  <a:moveTo>
                    <a:pt x="323" y="0"/>
                  </a:moveTo>
                  <a:lnTo>
                    <a:pt x="1" y="1442"/>
                  </a:lnTo>
                  <a:lnTo>
                    <a:pt x="1572" y="1442"/>
                  </a:lnTo>
                  <a:lnTo>
                    <a:pt x="125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84"/>
            <p:cNvSpPr/>
            <p:nvPr/>
          </p:nvSpPr>
          <p:spPr>
            <a:xfrm>
              <a:off x="978385" y="4144905"/>
              <a:ext cx="97817" cy="20240"/>
            </a:xfrm>
            <a:custGeom>
              <a:avLst/>
              <a:gdLst/>
              <a:ahLst/>
              <a:cxnLst/>
              <a:rect l="l" t="t" r="r" b="b"/>
              <a:pathLst>
                <a:path w="3731" h="772" extrusionOk="0">
                  <a:moveTo>
                    <a:pt x="0" y="0"/>
                  </a:moveTo>
                  <a:lnTo>
                    <a:pt x="0" y="772"/>
                  </a:lnTo>
                  <a:lnTo>
                    <a:pt x="3731" y="772"/>
                  </a:lnTo>
                  <a:lnTo>
                    <a:pt x="3731"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84"/>
            <p:cNvSpPr/>
            <p:nvPr/>
          </p:nvSpPr>
          <p:spPr>
            <a:xfrm>
              <a:off x="881905" y="3923839"/>
              <a:ext cx="290778" cy="190024"/>
            </a:xfrm>
            <a:custGeom>
              <a:avLst/>
              <a:gdLst/>
              <a:ahLst/>
              <a:cxnLst/>
              <a:rect l="l" t="t" r="r" b="b"/>
              <a:pathLst>
                <a:path w="11091" h="7248" extrusionOk="0">
                  <a:moveTo>
                    <a:pt x="1" y="1"/>
                  </a:moveTo>
                  <a:lnTo>
                    <a:pt x="1" y="7248"/>
                  </a:lnTo>
                  <a:lnTo>
                    <a:pt x="11090" y="7248"/>
                  </a:lnTo>
                  <a:lnTo>
                    <a:pt x="1109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84"/>
            <p:cNvSpPr/>
            <p:nvPr/>
          </p:nvSpPr>
          <p:spPr>
            <a:xfrm>
              <a:off x="881905" y="4099313"/>
              <a:ext cx="290778" cy="14551"/>
            </a:xfrm>
            <a:custGeom>
              <a:avLst/>
              <a:gdLst/>
              <a:ahLst/>
              <a:cxnLst/>
              <a:rect l="l" t="t" r="r" b="b"/>
              <a:pathLst>
                <a:path w="11091" h="555" extrusionOk="0">
                  <a:moveTo>
                    <a:pt x="1" y="1"/>
                  </a:moveTo>
                  <a:lnTo>
                    <a:pt x="1" y="555"/>
                  </a:lnTo>
                  <a:lnTo>
                    <a:pt x="11090" y="555"/>
                  </a:lnTo>
                  <a:lnTo>
                    <a:pt x="1109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84"/>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84"/>
            <p:cNvSpPr/>
            <p:nvPr/>
          </p:nvSpPr>
          <p:spPr>
            <a:xfrm>
              <a:off x="900414" y="3943607"/>
              <a:ext cx="253759" cy="140919"/>
            </a:xfrm>
            <a:custGeom>
              <a:avLst/>
              <a:gdLst/>
              <a:ahLst/>
              <a:cxnLst/>
              <a:rect l="l" t="t" r="r" b="b"/>
              <a:pathLst>
                <a:path w="9679" h="5375" extrusionOk="0">
                  <a:moveTo>
                    <a:pt x="1" y="0"/>
                  </a:moveTo>
                  <a:lnTo>
                    <a:pt x="1" y="5375"/>
                  </a:lnTo>
                  <a:lnTo>
                    <a:pt x="9678" y="5375"/>
                  </a:lnTo>
                  <a:lnTo>
                    <a:pt x="9678" y="4763"/>
                  </a:lnTo>
                  <a:lnTo>
                    <a:pt x="649" y="4763"/>
                  </a:lnTo>
                  <a:lnTo>
                    <a:pt x="649"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84"/>
            <p:cNvSpPr/>
            <p:nvPr/>
          </p:nvSpPr>
          <p:spPr>
            <a:xfrm>
              <a:off x="1091461" y="3819258"/>
              <a:ext cx="142073" cy="148103"/>
            </a:xfrm>
            <a:custGeom>
              <a:avLst/>
              <a:gdLst/>
              <a:ahLst/>
              <a:cxnLst/>
              <a:rect l="l" t="t" r="r" b="b"/>
              <a:pathLst>
                <a:path w="5419" h="5649" extrusionOk="0">
                  <a:moveTo>
                    <a:pt x="2713" y="0"/>
                  </a:moveTo>
                  <a:cubicBezTo>
                    <a:pt x="2680" y="0"/>
                    <a:pt x="2648" y="1"/>
                    <a:pt x="2616" y="2"/>
                  </a:cubicBezTo>
                  <a:cubicBezTo>
                    <a:pt x="1656" y="42"/>
                    <a:pt x="801" y="618"/>
                    <a:pt x="399" y="1491"/>
                  </a:cubicBezTo>
                  <a:cubicBezTo>
                    <a:pt x="1" y="2364"/>
                    <a:pt x="124" y="3389"/>
                    <a:pt x="721" y="4142"/>
                  </a:cubicBezTo>
                  <a:lnTo>
                    <a:pt x="653" y="5649"/>
                  </a:lnTo>
                  <a:lnTo>
                    <a:pt x="2018" y="5007"/>
                  </a:lnTo>
                  <a:cubicBezTo>
                    <a:pt x="2251" y="5074"/>
                    <a:pt x="2488" y="5106"/>
                    <a:pt x="2721" y="5106"/>
                  </a:cubicBezTo>
                  <a:cubicBezTo>
                    <a:pt x="3559" y="5106"/>
                    <a:pt x="4362" y="4694"/>
                    <a:pt x="4843" y="3972"/>
                  </a:cubicBezTo>
                  <a:cubicBezTo>
                    <a:pt x="5375" y="3175"/>
                    <a:pt x="5419" y="2143"/>
                    <a:pt x="4948" y="1306"/>
                  </a:cubicBezTo>
                  <a:cubicBezTo>
                    <a:pt x="4493" y="498"/>
                    <a:pt x="3636" y="0"/>
                    <a:pt x="271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84"/>
            <p:cNvSpPr/>
            <p:nvPr/>
          </p:nvSpPr>
          <p:spPr>
            <a:xfrm>
              <a:off x="971909" y="3886139"/>
              <a:ext cx="26244" cy="26244"/>
            </a:xfrm>
            <a:custGeom>
              <a:avLst/>
              <a:gdLst/>
              <a:ahLst/>
              <a:cxnLst/>
              <a:rect l="l" t="t" r="r" b="b"/>
              <a:pathLst>
                <a:path w="1001" h="1001" extrusionOk="0">
                  <a:moveTo>
                    <a:pt x="501" y="1"/>
                  </a:moveTo>
                  <a:cubicBezTo>
                    <a:pt x="226" y="1"/>
                    <a:pt x="1" y="222"/>
                    <a:pt x="1" y="501"/>
                  </a:cubicBezTo>
                  <a:cubicBezTo>
                    <a:pt x="1" y="776"/>
                    <a:pt x="226" y="1001"/>
                    <a:pt x="501" y="1001"/>
                  </a:cubicBezTo>
                  <a:cubicBezTo>
                    <a:pt x="776" y="1001"/>
                    <a:pt x="1001" y="776"/>
                    <a:pt x="1001" y="501"/>
                  </a:cubicBezTo>
                  <a:cubicBezTo>
                    <a:pt x="1001" y="222"/>
                    <a:pt x="776" y="1"/>
                    <a:pt x="50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84"/>
            <p:cNvSpPr/>
            <p:nvPr/>
          </p:nvSpPr>
          <p:spPr>
            <a:xfrm>
              <a:off x="1056434" y="3886139"/>
              <a:ext cx="26217" cy="26244"/>
            </a:xfrm>
            <a:custGeom>
              <a:avLst/>
              <a:gdLst/>
              <a:ahLst/>
              <a:cxnLst/>
              <a:rect l="l" t="t" r="r" b="b"/>
              <a:pathLst>
                <a:path w="1000" h="1001" extrusionOk="0">
                  <a:moveTo>
                    <a:pt x="500" y="1"/>
                  </a:moveTo>
                  <a:cubicBezTo>
                    <a:pt x="225" y="1"/>
                    <a:pt x="0" y="222"/>
                    <a:pt x="0" y="501"/>
                  </a:cubicBezTo>
                  <a:cubicBezTo>
                    <a:pt x="0" y="776"/>
                    <a:pt x="225" y="1001"/>
                    <a:pt x="500" y="1001"/>
                  </a:cubicBezTo>
                  <a:cubicBezTo>
                    <a:pt x="775" y="1001"/>
                    <a:pt x="1000" y="776"/>
                    <a:pt x="1000" y="501"/>
                  </a:cubicBezTo>
                  <a:cubicBezTo>
                    <a:pt x="1000" y="222"/>
                    <a:pt x="775" y="1"/>
                    <a:pt x="500"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3" name="Google Shape;17383;p84"/>
            <p:cNvSpPr/>
            <p:nvPr/>
          </p:nvSpPr>
          <p:spPr>
            <a:xfrm>
              <a:off x="1007329" y="3924705"/>
              <a:ext cx="39903" cy="71810"/>
            </a:xfrm>
            <a:custGeom>
              <a:avLst/>
              <a:gdLst/>
              <a:ahLst/>
              <a:cxnLst/>
              <a:rect l="l" t="t" r="r" b="b"/>
              <a:pathLst>
                <a:path w="1522" h="2739" extrusionOk="0">
                  <a:moveTo>
                    <a:pt x="1" y="0"/>
                  </a:moveTo>
                  <a:lnTo>
                    <a:pt x="1" y="2083"/>
                  </a:lnTo>
                  <a:lnTo>
                    <a:pt x="761" y="2738"/>
                  </a:lnTo>
                  <a:lnTo>
                    <a:pt x="1522" y="2083"/>
                  </a:lnTo>
                  <a:lnTo>
                    <a:pt x="1522"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4" name="Google Shape;17384;p84"/>
            <p:cNvSpPr/>
            <p:nvPr/>
          </p:nvSpPr>
          <p:spPr>
            <a:xfrm>
              <a:off x="925688" y="3969222"/>
              <a:ext cx="203212" cy="86911"/>
            </a:xfrm>
            <a:custGeom>
              <a:avLst/>
              <a:gdLst/>
              <a:ahLst/>
              <a:cxnLst/>
              <a:rect l="l" t="t" r="r" b="b"/>
              <a:pathLst>
                <a:path w="7751" h="3315" extrusionOk="0">
                  <a:moveTo>
                    <a:pt x="3115" y="1"/>
                  </a:moveTo>
                  <a:lnTo>
                    <a:pt x="1387" y="555"/>
                  </a:lnTo>
                  <a:cubicBezTo>
                    <a:pt x="562" y="819"/>
                    <a:pt x="0" y="1591"/>
                    <a:pt x="0" y="2456"/>
                  </a:cubicBezTo>
                  <a:lnTo>
                    <a:pt x="0" y="3315"/>
                  </a:lnTo>
                  <a:lnTo>
                    <a:pt x="7751" y="3315"/>
                  </a:lnTo>
                  <a:lnTo>
                    <a:pt x="7751" y="2456"/>
                  </a:lnTo>
                  <a:cubicBezTo>
                    <a:pt x="7751" y="1591"/>
                    <a:pt x="7189" y="819"/>
                    <a:pt x="6364" y="555"/>
                  </a:cubicBezTo>
                  <a:lnTo>
                    <a:pt x="4640" y="1"/>
                  </a:lnTo>
                  <a:lnTo>
                    <a:pt x="3875" y="537"/>
                  </a:lnTo>
                  <a:lnTo>
                    <a:pt x="311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84"/>
            <p:cNvSpPr/>
            <p:nvPr/>
          </p:nvSpPr>
          <p:spPr>
            <a:xfrm>
              <a:off x="985018" y="3831082"/>
              <a:ext cx="84551" cy="116065"/>
            </a:xfrm>
            <a:custGeom>
              <a:avLst/>
              <a:gdLst/>
              <a:ahLst/>
              <a:cxnLst/>
              <a:rect l="l" t="t" r="r" b="b"/>
              <a:pathLst>
                <a:path w="3225" h="4427" extrusionOk="0">
                  <a:moveTo>
                    <a:pt x="1257" y="0"/>
                  </a:moveTo>
                  <a:cubicBezTo>
                    <a:pt x="1207" y="0"/>
                    <a:pt x="1160" y="4"/>
                    <a:pt x="1113" y="8"/>
                  </a:cubicBezTo>
                  <a:cubicBezTo>
                    <a:pt x="479" y="84"/>
                    <a:pt x="1" y="620"/>
                    <a:pt x="1" y="1257"/>
                  </a:cubicBezTo>
                  <a:lnTo>
                    <a:pt x="1" y="2539"/>
                  </a:lnTo>
                  <a:cubicBezTo>
                    <a:pt x="1" y="3209"/>
                    <a:pt x="356" y="3829"/>
                    <a:pt x="932" y="4169"/>
                  </a:cubicBezTo>
                  <a:lnTo>
                    <a:pt x="1171" y="4307"/>
                  </a:lnTo>
                  <a:cubicBezTo>
                    <a:pt x="1306" y="4386"/>
                    <a:pt x="1459" y="4426"/>
                    <a:pt x="1611" y="4426"/>
                  </a:cubicBezTo>
                  <a:cubicBezTo>
                    <a:pt x="1764" y="4426"/>
                    <a:pt x="1917" y="4386"/>
                    <a:pt x="2054" y="4307"/>
                  </a:cubicBezTo>
                  <a:lnTo>
                    <a:pt x="2290" y="4169"/>
                  </a:lnTo>
                  <a:cubicBezTo>
                    <a:pt x="2869" y="3829"/>
                    <a:pt x="3224" y="3209"/>
                    <a:pt x="3224" y="2539"/>
                  </a:cubicBezTo>
                  <a:lnTo>
                    <a:pt x="3224" y="1257"/>
                  </a:lnTo>
                  <a:cubicBezTo>
                    <a:pt x="3224" y="562"/>
                    <a:pt x="2659" y="0"/>
                    <a:pt x="19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84"/>
            <p:cNvSpPr/>
            <p:nvPr/>
          </p:nvSpPr>
          <p:spPr>
            <a:xfrm>
              <a:off x="985018" y="3831265"/>
              <a:ext cx="29180" cy="38094"/>
            </a:xfrm>
            <a:custGeom>
              <a:avLst/>
              <a:gdLst/>
              <a:ahLst/>
              <a:cxnLst/>
              <a:rect l="l" t="t" r="r" b="b"/>
              <a:pathLst>
                <a:path w="1113" h="1453" extrusionOk="0">
                  <a:moveTo>
                    <a:pt x="1113" y="1"/>
                  </a:moveTo>
                  <a:lnTo>
                    <a:pt x="1113" y="1"/>
                  </a:lnTo>
                  <a:cubicBezTo>
                    <a:pt x="479" y="73"/>
                    <a:pt x="1" y="613"/>
                    <a:pt x="1" y="1250"/>
                  </a:cubicBezTo>
                  <a:lnTo>
                    <a:pt x="1" y="1453"/>
                  </a:lnTo>
                  <a:cubicBezTo>
                    <a:pt x="1" y="1453"/>
                    <a:pt x="812" y="1207"/>
                    <a:pt x="111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84"/>
            <p:cNvSpPr/>
            <p:nvPr/>
          </p:nvSpPr>
          <p:spPr>
            <a:xfrm>
              <a:off x="1014172" y="3831082"/>
              <a:ext cx="55398" cy="55083"/>
            </a:xfrm>
            <a:custGeom>
              <a:avLst/>
              <a:gdLst/>
              <a:ahLst/>
              <a:cxnLst/>
              <a:rect l="l" t="t" r="r" b="b"/>
              <a:pathLst>
                <a:path w="2113" h="2101" extrusionOk="0">
                  <a:moveTo>
                    <a:pt x="145" y="0"/>
                  </a:moveTo>
                  <a:cubicBezTo>
                    <a:pt x="95" y="0"/>
                    <a:pt x="48" y="0"/>
                    <a:pt x="1" y="8"/>
                  </a:cubicBezTo>
                  <a:cubicBezTo>
                    <a:pt x="1" y="8"/>
                    <a:pt x="218" y="2101"/>
                    <a:pt x="2112" y="2101"/>
                  </a:cubicBezTo>
                  <a:lnTo>
                    <a:pt x="2112" y="1257"/>
                  </a:lnTo>
                  <a:cubicBezTo>
                    <a:pt x="2112" y="562"/>
                    <a:pt x="1551" y="0"/>
                    <a:pt x="85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84"/>
            <p:cNvSpPr/>
            <p:nvPr/>
          </p:nvSpPr>
          <p:spPr>
            <a:xfrm>
              <a:off x="1013123" y="3983274"/>
              <a:ext cx="28420" cy="72858"/>
            </a:xfrm>
            <a:custGeom>
              <a:avLst/>
              <a:gdLst/>
              <a:ahLst/>
              <a:cxnLst/>
              <a:rect l="l" t="t" r="r" b="b"/>
              <a:pathLst>
                <a:path w="1084" h="2779" extrusionOk="0">
                  <a:moveTo>
                    <a:pt x="1" y="1"/>
                  </a:moveTo>
                  <a:lnTo>
                    <a:pt x="1" y="656"/>
                  </a:lnTo>
                  <a:lnTo>
                    <a:pt x="254" y="1124"/>
                  </a:lnTo>
                  <a:lnTo>
                    <a:pt x="1" y="2779"/>
                  </a:lnTo>
                  <a:lnTo>
                    <a:pt x="1084" y="2779"/>
                  </a:lnTo>
                  <a:lnTo>
                    <a:pt x="830" y="1124"/>
                  </a:lnTo>
                  <a:lnTo>
                    <a:pt x="1084" y="656"/>
                  </a:lnTo>
                  <a:lnTo>
                    <a:pt x="1084"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84"/>
            <p:cNvSpPr/>
            <p:nvPr/>
          </p:nvSpPr>
          <p:spPr>
            <a:xfrm>
              <a:off x="1007329" y="3969222"/>
              <a:ext cx="19978" cy="37648"/>
            </a:xfrm>
            <a:custGeom>
              <a:avLst/>
              <a:gdLst/>
              <a:ahLst/>
              <a:cxnLst/>
              <a:rect l="l" t="t" r="r" b="b"/>
              <a:pathLst>
                <a:path w="762" h="1436" extrusionOk="0">
                  <a:moveTo>
                    <a:pt x="1" y="1"/>
                  </a:moveTo>
                  <a:lnTo>
                    <a:pt x="1" y="1435"/>
                  </a:lnTo>
                  <a:lnTo>
                    <a:pt x="761" y="537"/>
                  </a:lnTo>
                  <a:lnTo>
                    <a:pt x="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84"/>
            <p:cNvSpPr/>
            <p:nvPr/>
          </p:nvSpPr>
          <p:spPr>
            <a:xfrm>
              <a:off x="1027281" y="3969222"/>
              <a:ext cx="19952" cy="37648"/>
            </a:xfrm>
            <a:custGeom>
              <a:avLst/>
              <a:gdLst/>
              <a:ahLst/>
              <a:cxnLst/>
              <a:rect l="l" t="t" r="r" b="b"/>
              <a:pathLst>
                <a:path w="761" h="1436" extrusionOk="0">
                  <a:moveTo>
                    <a:pt x="761" y="1"/>
                  </a:moveTo>
                  <a:lnTo>
                    <a:pt x="0" y="537"/>
                  </a:lnTo>
                  <a:lnTo>
                    <a:pt x="761" y="1435"/>
                  </a:lnTo>
                  <a:lnTo>
                    <a:pt x="761"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84"/>
            <p:cNvSpPr/>
            <p:nvPr/>
          </p:nvSpPr>
          <p:spPr>
            <a:xfrm>
              <a:off x="925688" y="3969222"/>
              <a:ext cx="81668" cy="86911"/>
            </a:xfrm>
            <a:custGeom>
              <a:avLst/>
              <a:gdLst/>
              <a:ahLst/>
              <a:cxnLst/>
              <a:rect l="l" t="t" r="r" b="b"/>
              <a:pathLst>
                <a:path w="3115" h="3315" extrusionOk="0">
                  <a:moveTo>
                    <a:pt x="3115" y="1"/>
                  </a:moveTo>
                  <a:lnTo>
                    <a:pt x="1387" y="559"/>
                  </a:lnTo>
                  <a:cubicBezTo>
                    <a:pt x="562" y="823"/>
                    <a:pt x="0" y="1591"/>
                    <a:pt x="0" y="2460"/>
                  </a:cubicBezTo>
                  <a:lnTo>
                    <a:pt x="0" y="3315"/>
                  </a:lnTo>
                  <a:lnTo>
                    <a:pt x="3115" y="3315"/>
                  </a:lnTo>
                  <a:lnTo>
                    <a:pt x="31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84"/>
            <p:cNvSpPr/>
            <p:nvPr/>
          </p:nvSpPr>
          <p:spPr>
            <a:xfrm>
              <a:off x="925688" y="3977402"/>
              <a:ext cx="56420" cy="78731"/>
            </a:xfrm>
            <a:custGeom>
              <a:avLst/>
              <a:gdLst/>
              <a:ahLst/>
              <a:cxnLst/>
              <a:rect l="l" t="t" r="r" b="b"/>
              <a:pathLst>
                <a:path w="2152" h="3003" extrusionOk="0">
                  <a:moveTo>
                    <a:pt x="2151" y="0"/>
                  </a:moveTo>
                  <a:lnTo>
                    <a:pt x="1387" y="247"/>
                  </a:lnTo>
                  <a:cubicBezTo>
                    <a:pt x="562" y="511"/>
                    <a:pt x="0" y="1279"/>
                    <a:pt x="0" y="2148"/>
                  </a:cubicBezTo>
                  <a:lnTo>
                    <a:pt x="0" y="3003"/>
                  </a:lnTo>
                  <a:lnTo>
                    <a:pt x="496" y="3003"/>
                  </a:lnTo>
                  <a:lnTo>
                    <a:pt x="496" y="2148"/>
                  </a:lnTo>
                  <a:cubicBezTo>
                    <a:pt x="496" y="1279"/>
                    <a:pt x="931" y="511"/>
                    <a:pt x="1565" y="247"/>
                  </a:cubicBezTo>
                  <a:lnTo>
                    <a:pt x="215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84"/>
            <p:cNvSpPr/>
            <p:nvPr/>
          </p:nvSpPr>
          <p:spPr>
            <a:xfrm>
              <a:off x="1047311" y="3969222"/>
              <a:ext cx="81589" cy="86911"/>
            </a:xfrm>
            <a:custGeom>
              <a:avLst/>
              <a:gdLst/>
              <a:ahLst/>
              <a:cxnLst/>
              <a:rect l="l" t="t" r="r" b="b"/>
              <a:pathLst>
                <a:path w="3112" h="3315" extrusionOk="0">
                  <a:moveTo>
                    <a:pt x="1" y="1"/>
                  </a:moveTo>
                  <a:lnTo>
                    <a:pt x="1" y="3315"/>
                  </a:lnTo>
                  <a:lnTo>
                    <a:pt x="3112" y="3315"/>
                  </a:lnTo>
                  <a:lnTo>
                    <a:pt x="3112" y="2460"/>
                  </a:lnTo>
                  <a:cubicBezTo>
                    <a:pt x="3112" y="1591"/>
                    <a:pt x="2554" y="823"/>
                    <a:pt x="1728" y="555"/>
                  </a:cubicBez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84"/>
            <p:cNvSpPr/>
            <p:nvPr/>
          </p:nvSpPr>
          <p:spPr>
            <a:xfrm>
              <a:off x="1081498" y="3980259"/>
              <a:ext cx="47401" cy="75873"/>
            </a:xfrm>
            <a:custGeom>
              <a:avLst/>
              <a:gdLst/>
              <a:ahLst/>
              <a:cxnLst/>
              <a:rect l="l" t="t" r="r" b="b"/>
              <a:pathLst>
                <a:path w="1808" h="2894" extrusionOk="0">
                  <a:moveTo>
                    <a:pt x="0" y="0"/>
                  </a:moveTo>
                  <a:lnTo>
                    <a:pt x="323" y="138"/>
                  </a:lnTo>
                  <a:cubicBezTo>
                    <a:pt x="960" y="402"/>
                    <a:pt x="1391" y="1170"/>
                    <a:pt x="1391" y="2039"/>
                  </a:cubicBezTo>
                  <a:lnTo>
                    <a:pt x="1391" y="2894"/>
                  </a:lnTo>
                  <a:lnTo>
                    <a:pt x="1808" y="2894"/>
                  </a:lnTo>
                  <a:lnTo>
                    <a:pt x="1808" y="2039"/>
                  </a:lnTo>
                  <a:cubicBezTo>
                    <a:pt x="1808" y="1170"/>
                    <a:pt x="1246" y="402"/>
                    <a:pt x="421" y="138"/>
                  </a:cubicBezTo>
                  <a:lnTo>
                    <a:pt x="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84"/>
            <p:cNvSpPr/>
            <p:nvPr/>
          </p:nvSpPr>
          <p:spPr>
            <a:xfrm>
              <a:off x="1007041" y="4094096"/>
              <a:ext cx="40480" cy="10461"/>
            </a:xfrm>
            <a:custGeom>
              <a:avLst/>
              <a:gdLst/>
              <a:ahLst/>
              <a:cxnLst/>
              <a:rect l="l" t="t" r="r" b="b"/>
              <a:pathLst>
                <a:path w="1544" h="399" extrusionOk="0">
                  <a:moveTo>
                    <a:pt x="269" y="1"/>
                  </a:moveTo>
                  <a:cubicBezTo>
                    <a:pt x="1" y="1"/>
                    <a:pt x="1" y="399"/>
                    <a:pt x="269" y="399"/>
                  </a:cubicBezTo>
                  <a:lnTo>
                    <a:pt x="1279" y="399"/>
                  </a:lnTo>
                  <a:cubicBezTo>
                    <a:pt x="1544" y="399"/>
                    <a:pt x="1544" y="1"/>
                    <a:pt x="1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84"/>
            <p:cNvSpPr/>
            <p:nvPr/>
          </p:nvSpPr>
          <p:spPr>
            <a:xfrm>
              <a:off x="876687" y="3814067"/>
              <a:ext cx="362457" cy="356296"/>
            </a:xfrm>
            <a:custGeom>
              <a:avLst/>
              <a:gdLst/>
              <a:ahLst/>
              <a:cxnLst/>
              <a:rect l="l" t="t" r="r" b="b"/>
              <a:pathLst>
                <a:path w="13825" h="13590" extrusionOk="0">
                  <a:moveTo>
                    <a:pt x="4944" y="946"/>
                  </a:moveTo>
                  <a:cubicBezTo>
                    <a:pt x="4774" y="1385"/>
                    <a:pt x="4531" y="1631"/>
                    <a:pt x="4343" y="1768"/>
                  </a:cubicBezTo>
                  <a:cubicBezTo>
                    <a:pt x="4390" y="1410"/>
                    <a:pt x="4614" y="1102"/>
                    <a:pt x="4940" y="946"/>
                  </a:cubicBezTo>
                  <a:close/>
                  <a:moveTo>
                    <a:pt x="6099" y="849"/>
                  </a:moveTo>
                  <a:cubicBezTo>
                    <a:pt x="6682" y="849"/>
                    <a:pt x="7157" y="1319"/>
                    <a:pt x="7157" y="1906"/>
                  </a:cubicBezTo>
                  <a:lnTo>
                    <a:pt x="7157" y="2540"/>
                  </a:lnTo>
                  <a:cubicBezTo>
                    <a:pt x="5973" y="2428"/>
                    <a:pt x="5596" y="1352"/>
                    <a:pt x="5484" y="849"/>
                  </a:cubicBezTo>
                  <a:close/>
                  <a:moveTo>
                    <a:pt x="3934" y="3025"/>
                  </a:moveTo>
                  <a:lnTo>
                    <a:pt x="3934" y="3188"/>
                  </a:lnTo>
                  <a:cubicBezTo>
                    <a:pt x="3934" y="3286"/>
                    <a:pt x="3941" y="3387"/>
                    <a:pt x="3959" y="3489"/>
                  </a:cubicBezTo>
                  <a:cubicBezTo>
                    <a:pt x="3879" y="3434"/>
                    <a:pt x="3832" y="3344"/>
                    <a:pt x="3832" y="3250"/>
                  </a:cubicBezTo>
                  <a:lnTo>
                    <a:pt x="3836" y="3250"/>
                  </a:lnTo>
                  <a:cubicBezTo>
                    <a:pt x="3836" y="3163"/>
                    <a:pt x="3872" y="3083"/>
                    <a:pt x="3934" y="3025"/>
                  </a:cubicBezTo>
                  <a:close/>
                  <a:moveTo>
                    <a:pt x="7555" y="3025"/>
                  </a:moveTo>
                  <a:cubicBezTo>
                    <a:pt x="7620" y="3083"/>
                    <a:pt x="7653" y="3163"/>
                    <a:pt x="7657" y="3250"/>
                  </a:cubicBezTo>
                  <a:cubicBezTo>
                    <a:pt x="7657" y="3344"/>
                    <a:pt x="7610" y="3434"/>
                    <a:pt x="7534" y="3489"/>
                  </a:cubicBezTo>
                  <a:cubicBezTo>
                    <a:pt x="7548" y="3387"/>
                    <a:pt x="7555" y="3286"/>
                    <a:pt x="7555" y="3188"/>
                  </a:cubicBezTo>
                  <a:lnTo>
                    <a:pt x="7555" y="3025"/>
                  </a:lnTo>
                  <a:close/>
                  <a:moveTo>
                    <a:pt x="8696" y="4387"/>
                  </a:moveTo>
                  <a:lnTo>
                    <a:pt x="8707" y="4401"/>
                  </a:lnTo>
                  <a:lnTo>
                    <a:pt x="8693" y="4742"/>
                  </a:lnTo>
                  <a:lnTo>
                    <a:pt x="6864" y="4742"/>
                  </a:lnTo>
                  <a:cubicBezTo>
                    <a:pt x="6979" y="4633"/>
                    <a:pt x="7084" y="4517"/>
                    <a:pt x="7175" y="4387"/>
                  </a:cubicBezTo>
                  <a:close/>
                  <a:moveTo>
                    <a:pt x="5205" y="1337"/>
                  </a:moveTo>
                  <a:cubicBezTo>
                    <a:pt x="5491" y="2142"/>
                    <a:pt x="6110" y="2862"/>
                    <a:pt x="7157" y="2942"/>
                  </a:cubicBezTo>
                  <a:lnTo>
                    <a:pt x="7157" y="3188"/>
                  </a:lnTo>
                  <a:cubicBezTo>
                    <a:pt x="7153" y="3786"/>
                    <a:pt x="6838" y="4340"/>
                    <a:pt x="6320" y="4648"/>
                  </a:cubicBezTo>
                  <a:lnTo>
                    <a:pt x="6085" y="4785"/>
                  </a:lnTo>
                  <a:cubicBezTo>
                    <a:pt x="5980" y="4847"/>
                    <a:pt x="5862" y="4878"/>
                    <a:pt x="5744" y="4878"/>
                  </a:cubicBezTo>
                  <a:cubicBezTo>
                    <a:pt x="5627" y="4878"/>
                    <a:pt x="5509" y="4847"/>
                    <a:pt x="5404" y="4785"/>
                  </a:cubicBezTo>
                  <a:lnTo>
                    <a:pt x="5169" y="4648"/>
                  </a:lnTo>
                  <a:cubicBezTo>
                    <a:pt x="4651" y="4340"/>
                    <a:pt x="4336" y="3786"/>
                    <a:pt x="4336" y="3188"/>
                  </a:cubicBezTo>
                  <a:lnTo>
                    <a:pt x="4336" y="2750"/>
                  </a:lnTo>
                  <a:lnTo>
                    <a:pt x="4336" y="2243"/>
                  </a:lnTo>
                  <a:cubicBezTo>
                    <a:pt x="4538" y="2142"/>
                    <a:pt x="4922" y="1888"/>
                    <a:pt x="5205" y="1337"/>
                  </a:cubicBezTo>
                  <a:close/>
                  <a:moveTo>
                    <a:pt x="6302" y="5140"/>
                  </a:moveTo>
                  <a:lnTo>
                    <a:pt x="6306" y="5818"/>
                  </a:lnTo>
                  <a:lnTo>
                    <a:pt x="5744" y="6209"/>
                  </a:lnTo>
                  <a:lnTo>
                    <a:pt x="5183" y="5818"/>
                  </a:lnTo>
                  <a:lnTo>
                    <a:pt x="5183" y="5140"/>
                  </a:lnTo>
                  <a:lnTo>
                    <a:pt x="5223" y="5140"/>
                  </a:lnTo>
                  <a:cubicBezTo>
                    <a:pt x="5384" y="5231"/>
                    <a:pt x="5563" y="5276"/>
                    <a:pt x="5743" y="5276"/>
                  </a:cubicBezTo>
                  <a:cubicBezTo>
                    <a:pt x="5922" y="5276"/>
                    <a:pt x="6101" y="5231"/>
                    <a:pt x="6262" y="5140"/>
                  </a:cubicBezTo>
                  <a:close/>
                  <a:moveTo>
                    <a:pt x="5183" y="6306"/>
                  </a:moveTo>
                  <a:lnTo>
                    <a:pt x="5451" y="6491"/>
                  </a:lnTo>
                  <a:lnTo>
                    <a:pt x="5183" y="6806"/>
                  </a:lnTo>
                  <a:lnTo>
                    <a:pt x="5183" y="6306"/>
                  </a:lnTo>
                  <a:close/>
                  <a:moveTo>
                    <a:pt x="6306" y="6306"/>
                  </a:moveTo>
                  <a:lnTo>
                    <a:pt x="6306" y="6806"/>
                  </a:lnTo>
                  <a:lnTo>
                    <a:pt x="6038" y="6491"/>
                  </a:lnTo>
                  <a:lnTo>
                    <a:pt x="6306" y="6306"/>
                  </a:lnTo>
                  <a:close/>
                  <a:moveTo>
                    <a:pt x="6306" y="7498"/>
                  </a:moveTo>
                  <a:lnTo>
                    <a:pt x="6306" y="8030"/>
                  </a:lnTo>
                  <a:lnTo>
                    <a:pt x="6241" y="7614"/>
                  </a:lnTo>
                  <a:lnTo>
                    <a:pt x="6306" y="7498"/>
                  </a:lnTo>
                  <a:close/>
                  <a:moveTo>
                    <a:pt x="5183" y="7491"/>
                  </a:moveTo>
                  <a:lnTo>
                    <a:pt x="5252" y="7614"/>
                  </a:lnTo>
                  <a:lnTo>
                    <a:pt x="5183" y="8045"/>
                  </a:lnTo>
                  <a:lnTo>
                    <a:pt x="5183" y="7491"/>
                  </a:lnTo>
                  <a:close/>
                  <a:moveTo>
                    <a:pt x="4785" y="6194"/>
                  </a:moveTo>
                  <a:lnTo>
                    <a:pt x="4785" y="9034"/>
                  </a:lnTo>
                  <a:lnTo>
                    <a:pt x="2072" y="9034"/>
                  </a:lnTo>
                  <a:lnTo>
                    <a:pt x="2072" y="8378"/>
                  </a:lnTo>
                  <a:cubicBezTo>
                    <a:pt x="2068" y="7650"/>
                    <a:pt x="2507" y="6991"/>
                    <a:pt x="3184" y="6716"/>
                  </a:cubicBezTo>
                  <a:cubicBezTo>
                    <a:pt x="3227" y="6698"/>
                    <a:pt x="3271" y="6680"/>
                    <a:pt x="3318" y="6665"/>
                  </a:cubicBezTo>
                  <a:lnTo>
                    <a:pt x="4785" y="6194"/>
                  </a:lnTo>
                  <a:close/>
                  <a:moveTo>
                    <a:pt x="5744" y="6766"/>
                  </a:moveTo>
                  <a:lnTo>
                    <a:pt x="6049" y="7129"/>
                  </a:lnTo>
                  <a:lnTo>
                    <a:pt x="5857" y="7484"/>
                  </a:lnTo>
                  <a:cubicBezTo>
                    <a:pt x="5835" y="7520"/>
                    <a:pt x="5828" y="7563"/>
                    <a:pt x="5835" y="7607"/>
                  </a:cubicBezTo>
                  <a:lnTo>
                    <a:pt x="6056" y="9034"/>
                  </a:lnTo>
                  <a:lnTo>
                    <a:pt x="5437" y="9034"/>
                  </a:lnTo>
                  <a:lnTo>
                    <a:pt x="5658" y="7607"/>
                  </a:lnTo>
                  <a:cubicBezTo>
                    <a:pt x="5661" y="7563"/>
                    <a:pt x="5654" y="7520"/>
                    <a:pt x="5636" y="7480"/>
                  </a:cubicBezTo>
                  <a:lnTo>
                    <a:pt x="5440" y="7125"/>
                  </a:lnTo>
                  <a:lnTo>
                    <a:pt x="5744" y="6766"/>
                  </a:lnTo>
                  <a:close/>
                  <a:moveTo>
                    <a:pt x="8674" y="5140"/>
                  </a:moveTo>
                  <a:lnTo>
                    <a:pt x="8645" y="5836"/>
                  </a:lnTo>
                  <a:cubicBezTo>
                    <a:pt x="8640" y="5953"/>
                    <a:pt x="8734" y="6044"/>
                    <a:pt x="8842" y="6044"/>
                  </a:cubicBezTo>
                  <a:cubicBezTo>
                    <a:pt x="8870" y="6044"/>
                    <a:pt x="8899" y="6038"/>
                    <a:pt x="8928" y="6024"/>
                  </a:cubicBezTo>
                  <a:lnTo>
                    <a:pt x="10228" y="5416"/>
                  </a:lnTo>
                  <a:cubicBezTo>
                    <a:pt x="10279" y="5430"/>
                    <a:pt x="10330" y="5441"/>
                    <a:pt x="10380" y="5452"/>
                  </a:cubicBezTo>
                  <a:lnTo>
                    <a:pt x="10380" y="10113"/>
                  </a:lnTo>
                  <a:lnTo>
                    <a:pt x="10384" y="10117"/>
                  </a:lnTo>
                  <a:lnTo>
                    <a:pt x="1109" y="10117"/>
                  </a:lnTo>
                  <a:lnTo>
                    <a:pt x="1109" y="5140"/>
                  </a:lnTo>
                  <a:lnTo>
                    <a:pt x="4785" y="5140"/>
                  </a:lnTo>
                  <a:lnTo>
                    <a:pt x="4785" y="5774"/>
                  </a:lnTo>
                  <a:lnTo>
                    <a:pt x="3195" y="6285"/>
                  </a:lnTo>
                  <a:cubicBezTo>
                    <a:pt x="2282" y="6574"/>
                    <a:pt x="1666" y="7422"/>
                    <a:pt x="1666" y="8378"/>
                  </a:cubicBezTo>
                  <a:lnTo>
                    <a:pt x="1666" y="9236"/>
                  </a:lnTo>
                  <a:cubicBezTo>
                    <a:pt x="1666" y="9345"/>
                    <a:pt x="1757" y="9436"/>
                    <a:pt x="1869" y="9436"/>
                  </a:cubicBezTo>
                  <a:lnTo>
                    <a:pt x="9620" y="9436"/>
                  </a:lnTo>
                  <a:cubicBezTo>
                    <a:pt x="9732" y="9436"/>
                    <a:pt x="9822" y="9345"/>
                    <a:pt x="9822" y="9236"/>
                  </a:cubicBezTo>
                  <a:lnTo>
                    <a:pt x="9822" y="8498"/>
                  </a:lnTo>
                  <a:cubicBezTo>
                    <a:pt x="9822" y="8364"/>
                    <a:pt x="9722" y="8297"/>
                    <a:pt x="9621" y="8297"/>
                  </a:cubicBezTo>
                  <a:cubicBezTo>
                    <a:pt x="9521" y="8297"/>
                    <a:pt x="9420" y="8364"/>
                    <a:pt x="9420" y="8498"/>
                  </a:cubicBezTo>
                  <a:lnTo>
                    <a:pt x="9420" y="9034"/>
                  </a:lnTo>
                  <a:lnTo>
                    <a:pt x="6704" y="9034"/>
                  </a:lnTo>
                  <a:lnTo>
                    <a:pt x="6704" y="6194"/>
                  </a:lnTo>
                  <a:lnTo>
                    <a:pt x="8171" y="6665"/>
                  </a:lnTo>
                  <a:cubicBezTo>
                    <a:pt x="8703" y="6839"/>
                    <a:pt x="9127" y="7248"/>
                    <a:pt x="9315" y="7777"/>
                  </a:cubicBezTo>
                  <a:cubicBezTo>
                    <a:pt x="9349" y="7870"/>
                    <a:pt x="9423" y="7910"/>
                    <a:pt x="9497" y="7910"/>
                  </a:cubicBezTo>
                  <a:cubicBezTo>
                    <a:pt x="9622" y="7910"/>
                    <a:pt x="9749" y="7798"/>
                    <a:pt x="9692" y="7639"/>
                  </a:cubicBezTo>
                  <a:cubicBezTo>
                    <a:pt x="9460" y="6995"/>
                    <a:pt x="8942" y="6495"/>
                    <a:pt x="8290" y="6281"/>
                  </a:cubicBezTo>
                  <a:lnTo>
                    <a:pt x="6704" y="5774"/>
                  </a:lnTo>
                  <a:lnTo>
                    <a:pt x="6704" y="5140"/>
                  </a:lnTo>
                  <a:close/>
                  <a:moveTo>
                    <a:pt x="6078" y="11638"/>
                  </a:moveTo>
                  <a:lnTo>
                    <a:pt x="6255" y="12420"/>
                  </a:lnTo>
                  <a:lnTo>
                    <a:pt x="5237" y="12420"/>
                  </a:lnTo>
                  <a:lnTo>
                    <a:pt x="5411" y="11638"/>
                  </a:lnTo>
                  <a:close/>
                  <a:moveTo>
                    <a:pt x="7410" y="12818"/>
                  </a:moveTo>
                  <a:lnTo>
                    <a:pt x="7410" y="13191"/>
                  </a:lnTo>
                  <a:lnTo>
                    <a:pt x="4078" y="13191"/>
                  </a:lnTo>
                  <a:lnTo>
                    <a:pt x="4078" y="12818"/>
                  </a:lnTo>
                  <a:close/>
                  <a:moveTo>
                    <a:pt x="10912" y="0"/>
                  </a:moveTo>
                  <a:cubicBezTo>
                    <a:pt x="10273" y="0"/>
                    <a:pt x="9637" y="222"/>
                    <a:pt x="9123" y="657"/>
                  </a:cubicBezTo>
                  <a:cubicBezTo>
                    <a:pt x="8963" y="794"/>
                    <a:pt x="9092" y="1013"/>
                    <a:pt x="9254" y="1013"/>
                  </a:cubicBezTo>
                  <a:cubicBezTo>
                    <a:pt x="9297" y="1013"/>
                    <a:pt x="9342" y="997"/>
                    <a:pt x="9384" y="961"/>
                  </a:cubicBezTo>
                  <a:cubicBezTo>
                    <a:pt x="9834" y="577"/>
                    <a:pt x="10374" y="396"/>
                    <a:pt x="10909" y="396"/>
                  </a:cubicBezTo>
                  <a:cubicBezTo>
                    <a:pt x="11786" y="396"/>
                    <a:pt x="12646" y="885"/>
                    <a:pt x="13053" y="1765"/>
                  </a:cubicBezTo>
                  <a:cubicBezTo>
                    <a:pt x="13705" y="3181"/>
                    <a:pt x="12829" y="4829"/>
                    <a:pt x="11286" y="5075"/>
                  </a:cubicBezTo>
                  <a:cubicBezTo>
                    <a:pt x="11271" y="5075"/>
                    <a:pt x="11253" y="5079"/>
                    <a:pt x="11239" y="5082"/>
                  </a:cubicBezTo>
                  <a:cubicBezTo>
                    <a:pt x="11134" y="5097"/>
                    <a:pt x="11028" y="5104"/>
                    <a:pt x="10922" y="5104"/>
                  </a:cubicBezTo>
                  <a:cubicBezTo>
                    <a:pt x="10816" y="5104"/>
                    <a:pt x="10710" y="5097"/>
                    <a:pt x="10605" y="5082"/>
                  </a:cubicBezTo>
                  <a:cubicBezTo>
                    <a:pt x="10489" y="5068"/>
                    <a:pt x="10377" y="5046"/>
                    <a:pt x="10268" y="5014"/>
                  </a:cubicBezTo>
                  <a:cubicBezTo>
                    <a:pt x="10249" y="5008"/>
                    <a:pt x="10230" y="5005"/>
                    <a:pt x="10210" y="5005"/>
                  </a:cubicBezTo>
                  <a:cubicBezTo>
                    <a:pt x="10181" y="5005"/>
                    <a:pt x="10153" y="5011"/>
                    <a:pt x="10127" y="5024"/>
                  </a:cubicBezTo>
                  <a:lnTo>
                    <a:pt x="9062" y="5524"/>
                  </a:lnTo>
                  <a:lnTo>
                    <a:pt x="9113" y="4347"/>
                  </a:lnTo>
                  <a:cubicBezTo>
                    <a:pt x="9116" y="4296"/>
                    <a:pt x="9098" y="4249"/>
                    <a:pt x="9069" y="4213"/>
                  </a:cubicBezTo>
                  <a:cubicBezTo>
                    <a:pt x="8453" y="3434"/>
                    <a:pt x="8392" y="2359"/>
                    <a:pt x="8910" y="1515"/>
                  </a:cubicBezTo>
                  <a:cubicBezTo>
                    <a:pt x="9008" y="1356"/>
                    <a:pt x="8873" y="1206"/>
                    <a:pt x="8735" y="1206"/>
                  </a:cubicBezTo>
                  <a:cubicBezTo>
                    <a:pt x="8674" y="1206"/>
                    <a:pt x="8612" y="1235"/>
                    <a:pt x="8569" y="1305"/>
                  </a:cubicBezTo>
                  <a:cubicBezTo>
                    <a:pt x="8070" y="2120"/>
                    <a:pt x="8026" y="3130"/>
                    <a:pt x="8453" y="3985"/>
                  </a:cubicBezTo>
                  <a:lnTo>
                    <a:pt x="7396" y="3985"/>
                  </a:lnTo>
                  <a:cubicBezTo>
                    <a:pt x="7400" y="3970"/>
                    <a:pt x="7407" y="3960"/>
                    <a:pt x="7410" y="3945"/>
                  </a:cubicBezTo>
                  <a:cubicBezTo>
                    <a:pt x="7747" y="3916"/>
                    <a:pt x="8015" y="3655"/>
                    <a:pt x="8051" y="3319"/>
                  </a:cubicBezTo>
                  <a:cubicBezTo>
                    <a:pt x="8088" y="2985"/>
                    <a:pt x="7878" y="2674"/>
                    <a:pt x="7555" y="2576"/>
                  </a:cubicBezTo>
                  <a:lnTo>
                    <a:pt x="7555" y="1902"/>
                  </a:lnTo>
                  <a:cubicBezTo>
                    <a:pt x="7555" y="1098"/>
                    <a:pt x="6903" y="450"/>
                    <a:pt x="6099" y="447"/>
                  </a:cubicBezTo>
                  <a:lnTo>
                    <a:pt x="5389" y="447"/>
                  </a:lnTo>
                  <a:cubicBezTo>
                    <a:pt x="5332" y="447"/>
                    <a:pt x="5277" y="450"/>
                    <a:pt x="5219" y="457"/>
                  </a:cubicBezTo>
                  <a:cubicBezTo>
                    <a:pt x="4484" y="544"/>
                    <a:pt x="3930" y="1167"/>
                    <a:pt x="3934" y="1906"/>
                  </a:cubicBezTo>
                  <a:lnTo>
                    <a:pt x="3934" y="2580"/>
                  </a:lnTo>
                  <a:cubicBezTo>
                    <a:pt x="3611" y="2678"/>
                    <a:pt x="3401" y="2989"/>
                    <a:pt x="3437" y="3322"/>
                  </a:cubicBezTo>
                  <a:cubicBezTo>
                    <a:pt x="3474" y="3659"/>
                    <a:pt x="3742" y="3920"/>
                    <a:pt x="4078" y="3949"/>
                  </a:cubicBezTo>
                  <a:cubicBezTo>
                    <a:pt x="4082" y="3963"/>
                    <a:pt x="4089" y="3974"/>
                    <a:pt x="4093" y="3989"/>
                  </a:cubicBezTo>
                  <a:lnTo>
                    <a:pt x="200" y="3989"/>
                  </a:lnTo>
                  <a:cubicBezTo>
                    <a:pt x="87" y="3989"/>
                    <a:pt x="0" y="4079"/>
                    <a:pt x="0" y="4188"/>
                  </a:cubicBezTo>
                  <a:lnTo>
                    <a:pt x="0" y="11438"/>
                  </a:lnTo>
                  <a:cubicBezTo>
                    <a:pt x="0" y="11547"/>
                    <a:pt x="87" y="11638"/>
                    <a:pt x="200" y="11638"/>
                  </a:cubicBezTo>
                  <a:lnTo>
                    <a:pt x="1818" y="11638"/>
                  </a:lnTo>
                  <a:cubicBezTo>
                    <a:pt x="2086" y="11638"/>
                    <a:pt x="2086" y="11236"/>
                    <a:pt x="1818" y="11236"/>
                  </a:cubicBezTo>
                  <a:lnTo>
                    <a:pt x="399" y="11236"/>
                  </a:lnTo>
                  <a:lnTo>
                    <a:pt x="399" y="4387"/>
                  </a:lnTo>
                  <a:lnTo>
                    <a:pt x="4314" y="4387"/>
                  </a:lnTo>
                  <a:cubicBezTo>
                    <a:pt x="4404" y="4517"/>
                    <a:pt x="4509" y="4633"/>
                    <a:pt x="4625" y="4742"/>
                  </a:cubicBezTo>
                  <a:lnTo>
                    <a:pt x="906" y="4742"/>
                  </a:lnTo>
                  <a:cubicBezTo>
                    <a:pt x="797" y="4742"/>
                    <a:pt x="707" y="4829"/>
                    <a:pt x="707" y="4941"/>
                  </a:cubicBezTo>
                  <a:lnTo>
                    <a:pt x="707" y="10316"/>
                  </a:lnTo>
                  <a:cubicBezTo>
                    <a:pt x="707" y="10424"/>
                    <a:pt x="797" y="10515"/>
                    <a:pt x="906" y="10515"/>
                  </a:cubicBezTo>
                  <a:lnTo>
                    <a:pt x="10583" y="10515"/>
                  </a:lnTo>
                  <a:cubicBezTo>
                    <a:pt x="10692" y="10515"/>
                    <a:pt x="10782" y="10424"/>
                    <a:pt x="10782" y="10316"/>
                  </a:cubicBezTo>
                  <a:lnTo>
                    <a:pt x="10782" y="5502"/>
                  </a:lnTo>
                  <a:cubicBezTo>
                    <a:pt x="10826" y="5502"/>
                    <a:pt x="10873" y="5506"/>
                    <a:pt x="10916" y="5506"/>
                  </a:cubicBezTo>
                  <a:cubicBezTo>
                    <a:pt x="10974" y="5506"/>
                    <a:pt x="11032" y="5506"/>
                    <a:pt x="11090" y="5502"/>
                  </a:cubicBezTo>
                  <a:lnTo>
                    <a:pt x="11090" y="11236"/>
                  </a:lnTo>
                  <a:lnTo>
                    <a:pt x="2608" y="11236"/>
                  </a:lnTo>
                  <a:cubicBezTo>
                    <a:pt x="2340" y="11236"/>
                    <a:pt x="2340" y="11638"/>
                    <a:pt x="2608" y="11638"/>
                  </a:cubicBezTo>
                  <a:lnTo>
                    <a:pt x="5002" y="11638"/>
                  </a:lnTo>
                  <a:lnTo>
                    <a:pt x="4825" y="12420"/>
                  </a:lnTo>
                  <a:lnTo>
                    <a:pt x="3879" y="12420"/>
                  </a:lnTo>
                  <a:cubicBezTo>
                    <a:pt x="3767" y="12420"/>
                    <a:pt x="3680" y="12507"/>
                    <a:pt x="3680" y="12619"/>
                  </a:cubicBezTo>
                  <a:lnTo>
                    <a:pt x="3680" y="13387"/>
                  </a:lnTo>
                  <a:cubicBezTo>
                    <a:pt x="3680" y="13499"/>
                    <a:pt x="3767" y="13590"/>
                    <a:pt x="3879" y="13590"/>
                  </a:cubicBezTo>
                  <a:lnTo>
                    <a:pt x="7610" y="13590"/>
                  </a:lnTo>
                  <a:cubicBezTo>
                    <a:pt x="7722" y="13590"/>
                    <a:pt x="7809" y="13499"/>
                    <a:pt x="7809" y="13387"/>
                  </a:cubicBezTo>
                  <a:lnTo>
                    <a:pt x="7809" y="12619"/>
                  </a:lnTo>
                  <a:cubicBezTo>
                    <a:pt x="7809" y="12507"/>
                    <a:pt x="7722" y="12420"/>
                    <a:pt x="7610" y="12420"/>
                  </a:cubicBezTo>
                  <a:lnTo>
                    <a:pt x="6664" y="12420"/>
                  </a:lnTo>
                  <a:lnTo>
                    <a:pt x="6487" y="11638"/>
                  </a:lnTo>
                  <a:lnTo>
                    <a:pt x="11289" y="11638"/>
                  </a:lnTo>
                  <a:cubicBezTo>
                    <a:pt x="11402" y="11638"/>
                    <a:pt x="11492" y="11547"/>
                    <a:pt x="11492" y="11435"/>
                  </a:cubicBezTo>
                  <a:lnTo>
                    <a:pt x="11492" y="5445"/>
                  </a:lnTo>
                  <a:cubicBezTo>
                    <a:pt x="12571" y="5213"/>
                    <a:pt x="13408" y="4354"/>
                    <a:pt x="13614" y="3271"/>
                  </a:cubicBezTo>
                  <a:cubicBezTo>
                    <a:pt x="13824" y="2185"/>
                    <a:pt x="13361" y="1080"/>
                    <a:pt x="12445" y="465"/>
                  </a:cubicBezTo>
                  <a:cubicBezTo>
                    <a:pt x="11977" y="154"/>
                    <a:pt x="11444" y="0"/>
                    <a:pt x="10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84"/>
            <p:cNvSpPr/>
            <p:nvPr/>
          </p:nvSpPr>
          <p:spPr>
            <a:xfrm>
              <a:off x="1147121" y="3866869"/>
              <a:ext cx="31356" cy="53405"/>
            </a:xfrm>
            <a:custGeom>
              <a:avLst/>
              <a:gdLst/>
              <a:ahLst/>
              <a:cxnLst/>
              <a:rect l="l" t="t" r="r" b="b"/>
              <a:pathLst>
                <a:path w="1196" h="2037" extrusionOk="0">
                  <a:moveTo>
                    <a:pt x="283" y="1"/>
                  </a:moveTo>
                  <a:cubicBezTo>
                    <a:pt x="15" y="1"/>
                    <a:pt x="15" y="403"/>
                    <a:pt x="283" y="403"/>
                  </a:cubicBezTo>
                  <a:lnTo>
                    <a:pt x="391" y="403"/>
                  </a:lnTo>
                  <a:lnTo>
                    <a:pt x="391" y="1638"/>
                  </a:lnTo>
                  <a:lnTo>
                    <a:pt x="268" y="1638"/>
                  </a:lnTo>
                  <a:cubicBezTo>
                    <a:pt x="0" y="1638"/>
                    <a:pt x="0" y="2036"/>
                    <a:pt x="268" y="2036"/>
                  </a:cubicBezTo>
                  <a:lnTo>
                    <a:pt x="927" y="2036"/>
                  </a:lnTo>
                  <a:cubicBezTo>
                    <a:pt x="1195" y="2036"/>
                    <a:pt x="1195" y="1638"/>
                    <a:pt x="927" y="1638"/>
                  </a:cubicBezTo>
                  <a:lnTo>
                    <a:pt x="793" y="1638"/>
                  </a:lnTo>
                  <a:lnTo>
                    <a:pt x="793" y="204"/>
                  </a:lnTo>
                  <a:cubicBezTo>
                    <a:pt x="793" y="91"/>
                    <a:pt x="703"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84"/>
            <p:cNvSpPr/>
            <p:nvPr/>
          </p:nvSpPr>
          <p:spPr>
            <a:xfrm>
              <a:off x="1152626" y="3850745"/>
              <a:ext cx="17959" cy="15390"/>
            </a:xfrm>
            <a:custGeom>
              <a:avLst/>
              <a:gdLst/>
              <a:ahLst/>
              <a:cxnLst/>
              <a:rect l="l" t="t" r="r" b="b"/>
              <a:pathLst>
                <a:path w="685" h="587" extrusionOk="0">
                  <a:moveTo>
                    <a:pt x="295" y="0"/>
                  </a:moveTo>
                  <a:cubicBezTo>
                    <a:pt x="144" y="0"/>
                    <a:pt x="0" y="117"/>
                    <a:pt x="0" y="293"/>
                  </a:cubicBezTo>
                  <a:cubicBezTo>
                    <a:pt x="0" y="456"/>
                    <a:pt x="130" y="587"/>
                    <a:pt x="293" y="587"/>
                  </a:cubicBezTo>
                  <a:cubicBezTo>
                    <a:pt x="554" y="587"/>
                    <a:pt x="685" y="272"/>
                    <a:pt x="500" y="87"/>
                  </a:cubicBezTo>
                  <a:cubicBezTo>
                    <a:pt x="440" y="27"/>
                    <a:pt x="367"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84"/>
            <p:cNvSpPr/>
            <p:nvPr/>
          </p:nvSpPr>
          <p:spPr>
            <a:xfrm>
              <a:off x="1017108" y="3883831"/>
              <a:ext cx="21210" cy="30832"/>
            </a:xfrm>
            <a:custGeom>
              <a:avLst/>
              <a:gdLst/>
              <a:ahLst/>
              <a:cxnLst/>
              <a:rect l="l" t="t" r="r" b="b"/>
              <a:pathLst>
                <a:path w="809" h="1176" extrusionOk="0">
                  <a:moveTo>
                    <a:pt x="200" y="0"/>
                  </a:moveTo>
                  <a:cubicBezTo>
                    <a:pt x="100" y="0"/>
                    <a:pt x="1" y="67"/>
                    <a:pt x="1" y="201"/>
                  </a:cubicBezTo>
                  <a:lnTo>
                    <a:pt x="1" y="973"/>
                  </a:lnTo>
                  <a:cubicBezTo>
                    <a:pt x="1" y="1085"/>
                    <a:pt x="88" y="1175"/>
                    <a:pt x="200" y="1175"/>
                  </a:cubicBezTo>
                  <a:lnTo>
                    <a:pt x="544" y="1175"/>
                  </a:lnTo>
                  <a:cubicBezTo>
                    <a:pt x="809" y="1175"/>
                    <a:pt x="809" y="773"/>
                    <a:pt x="544" y="773"/>
                  </a:cubicBezTo>
                  <a:lnTo>
                    <a:pt x="399" y="773"/>
                  </a:ln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0" name="Google Shape;17400;p84"/>
          <p:cNvGrpSpPr/>
          <p:nvPr/>
        </p:nvGrpSpPr>
        <p:grpSpPr>
          <a:xfrm>
            <a:off x="4008787" y="1316696"/>
            <a:ext cx="330734" cy="358367"/>
            <a:chOff x="4008787" y="1515946"/>
            <a:chExt cx="330734" cy="358367"/>
          </a:xfrm>
        </p:grpSpPr>
        <p:sp>
          <p:nvSpPr>
            <p:cNvPr id="17401" name="Google Shape;17401;p84"/>
            <p:cNvSpPr/>
            <p:nvPr/>
          </p:nvSpPr>
          <p:spPr>
            <a:xfrm>
              <a:off x="4190422" y="1521215"/>
              <a:ext cx="140657" cy="146687"/>
            </a:xfrm>
            <a:custGeom>
              <a:avLst/>
              <a:gdLst/>
              <a:ahLst/>
              <a:cxnLst/>
              <a:rect l="l" t="t" r="r" b="b"/>
              <a:pathLst>
                <a:path w="5365" h="5595" extrusionOk="0">
                  <a:moveTo>
                    <a:pt x="2688" y="1"/>
                  </a:moveTo>
                  <a:cubicBezTo>
                    <a:pt x="2655" y="1"/>
                    <a:pt x="2623" y="1"/>
                    <a:pt x="2590" y="3"/>
                  </a:cubicBezTo>
                  <a:cubicBezTo>
                    <a:pt x="1641" y="42"/>
                    <a:pt x="794" y="611"/>
                    <a:pt x="396" y="1477"/>
                  </a:cubicBezTo>
                  <a:cubicBezTo>
                    <a:pt x="1" y="2339"/>
                    <a:pt x="120" y="3353"/>
                    <a:pt x="714" y="4099"/>
                  </a:cubicBezTo>
                  <a:lnTo>
                    <a:pt x="645" y="5595"/>
                  </a:lnTo>
                  <a:lnTo>
                    <a:pt x="645" y="5595"/>
                  </a:lnTo>
                  <a:lnTo>
                    <a:pt x="2000" y="4961"/>
                  </a:lnTo>
                  <a:cubicBezTo>
                    <a:pt x="2229" y="5026"/>
                    <a:pt x="2461" y="5057"/>
                    <a:pt x="2691" y="5057"/>
                  </a:cubicBezTo>
                  <a:cubicBezTo>
                    <a:pt x="3520" y="5057"/>
                    <a:pt x="4317" y="4648"/>
                    <a:pt x="4796" y="3936"/>
                  </a:cubicBezTo>
                  <a:cubicBezTo>
                    <a:pt x="5325" y="3143"/>
                    <a:pt x="5365" y="2121"/>
                    <a:pt x="4897" y="1292"/>
                  </a:cubicBezTo>
                  <a:cubicBezTo>
                    <a:pt x="4450" y="491"/>
                    <a:pt x="3603" y="1"/>
                    <a:pt x="2688"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84"/>
            <p:cNvSpPr/>
            <p:nvPr/>
          </p:nvSpPr>
          <p:spPr>
            <a:xfrm>
              <a:off x="4216456" y="1553069"/>
              <a:ext cx="81379" cy="69660"/>
            </a:xfrm>
            <a:custGeom>
              <a:avLst/>
              <a:gdLst/>
              <a:ahLst/>
              <a:cxnLst/>
              <a:rect l="l" t="t" r="r" b="b"/>
              <a:pathLst>
                <a:path w="3104" h="2657" extrusionOk="0">
                  <a:moveTo>
                    <a:pt x="1775" y="1"/>
                  </a:moveTo>
                  <a:cubicBezTo>
                    <a:pt x="590" y="1"/>
                    <a:pt x="0" y="1431"/>
                    <a:pt x="837" y="2268"/>
                  </a:cubicBezTo>
                  <a:cubicBezTo>
                    <a:pt x="1090" y="2522"/>
                    <a:pt x="1428" y="2656"/>
                    <a:pt x="1772" y="2656"/>
                  </a:cubicBezTo>
                  <a:cubicBezTo>
                    <a:pt x="1944" y="2656"/>
                    <a:pt x="2117" y="2623"/>
                    <a:pt x="2282" y="2554"/>
                  </a:cubicBezTo>
                  <a:cubicBezTo>
                    <a:pt x="2778" y="2351"/>
                    <a:pt x="3104" y="1866"/>
                    <a:pt x="3104" y="1330"/>
                  </a:cubicBezTo>
                  <a:lnTo>
                    <a:pt x="1775" y="1330"/>
                  </a:lnTo>
                  <a:lnTo>
                    <a:pt x="1775"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84"/>
            <p:cNvSpPr/>
            <p:nvPr/>
          </p:nvSpPr>
          <p:spPr>
            <a:xfrm>
              <a:off x="4033379" y="1568643"/>
              <a:ext cx="281471" cy="281471"/>
            </a:xfrm>
            <a:custGeom>
              <a:avLst/>
              <a:gdLst/>
              <a:ahLst/>
              <a:cxnLst/>
              <a:rect l="l" t="t" r="r" b="b"/>
              <a:pathLst>
                <a:path w="10736" h="10736" extrusionOk="0">
                  <a:moveTo>
                    <a:pt x="3477" y="1"/>
                  </a:moveTo>
                  <a:lnTo>
                    <a:pt x="0" y="3478"/>
                  </a:lnTo>
                  <a:lnTo>
                    <a:pt x="1739" y="5216"/>
                  </a:lnTo>
                  <a:cubicBezTo>
                    <a:pt x="2214" y="5689"/>
                    <a:pt x="2843" y="5935"/>
                    <a:pt x="3479" y="5935"/>
                  </a:cubicBezTo>
                  <a:cubicBezTo>
                    <a:pt x="3915" y="5935"/>
                    <a:pt x="4354" y="5819"/>
                    <a:pt x="4749" y="5582"/>
                  </a:cubicBezTo>
                  <a:lnTo>
                    <a:pt x="5154" y="5991"/>
                  </a:lnTo>
                  <a:cubicBezTo>
                    <a:pt x="4571" y="6958"/>
                    <a:pt x="4723" y="8200"/>
                    <a:pt x="5520" y="8997"/>
                  </a:cubicBezTo>
                  <a:lnTo>
                    <a:pt x="7258" y="10736"/>
                  </a:lnTo>
                  <a:lnTo>
                    <a:pt x="10735" y="7259"/>
                  </a:lnTo>
                  <a:lnTo>
                    <a:pt x="8997" y="5524"/>
                  </a:lnTo>
                  <a:cubicBezTo>
                    <a:pt x="8523" y="5050"/>
                    <a:pt x="7895" y="4804"/>
                    <a:pt x="7260" y="4804"/>
                  </a:cubicBezTo>
                  <a:cubicBezTo>
                    <a:pt x="6824" y="4804"/>
                    <a:pt x="6385" y="4921"/>
                    <a:pt x="5991" y="5158"/>
                  </a:cubicBezTo>
                  <a:lnTo>
                    <a:pt x="5581" y="4749"/>
                  </a:lnTo>
                  <a:cubicBezTo>
                    <a:pt x="6165" y="3782"/>
                    <a:pt x="6012" y="2540"/>
                    <a:pt x="5216" y="1743"/>
                  </a:cubicBezTo>
                  <a:lnTo>
                    <a:pt x="3477"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4" name="Google Shape;17404;p84"/>
            <p:cNvSpPr/>
            <p:nvPr/>
          </p:nvSpPr>
          <p:spPr>
            <a:xfrm>
              <a:off x="4110852" y="1568748"/>
              <a:ext cx="203998" cy="203893"/>
            </a:xfrm>
            <a:custGeom>
              <a:avLst/>
              <a:gdLst/>
              <a:ahLst/>
              <a:cxnLst/>
              <a:rect l="l" t="t" r="r" b="b"/>
              <a:pathLst>
                <a:path w="7781" h="7777" extrusionOk="0">
                  <a:moveTo>
                    <a:pt x="522" y="0"/>
                  </a:moveTo>
                  <a:lnTo>
                    <a:pt x="1" y="522"/>
                  </a:lnTo>
                  <a:lnTo>
                    <a:pt x="1739" y="2260"/>
                  </a:lnTo>
                  <a:cubicBezTo>
                    <a:pt x="2467" y="2988"/>
                    <a:pt x="2663" y="4097"/>
                    <a:pt x="2232" y="5031"/>
                  </a:cubicBezTo>
                  <a:cubicBezTo>
                    <a:pt x="2163" y="5180"/>
                    <a:pt x="2192" y="5353"/>
                    <a:pt x="2308" y="5469"/>
                  </a:cubicBezTo>
                  <a:cubicBezTo>
                    <a:pt x="2382" y="5544"/>
                    <a:pt x="2480" y="5582"/>
                    <a:pt x="2580" y="5582"/>
                  </a:cubicBezTo>
                  <a:cubicBezTo>
                    <a:pt x="2636" y="5582"/>
                    <a:pt x="2693" y="5570"/>
                    <a:pt x="2746" y="5545"/>
                  </a:cubicBezTo>
                  <a:cubicBezTo>
                    <a:pt x="3077" y="5391"/>
                    <a:pt x="3430" y="5316"/>
                    <a:pt x="3780" y="5316"/>
                  </a:cubicBezTo>
                  <a:cubicBezTo>
                    <a:pt x="4418" y="5316"/>
                    <a:pt x="5048" y="5565"/>
                    <a:pt x="5520" y="6038"/>
                  </a:cubicBezTo>
                  <a:lnTo>
                    <a:pt x="7259" y="7776"/>
                  </a:lnTo>
                  <a:lnTo>
                    <a:pt x="7780" y="7255"/>
                  </a:lnTo>
                  <a:lnTo>
                    <a:pt x="6042" y="5520"/>
                  </a:lnTo>
                  <a:cubicBezTo>
                    <a:pt x="5567" y="5045"/>
                    <a:pt x="4937" y="4798"/>
                    <a:pt x="4301" y="4798"/>
                  </a:cubicBezTo>
                  <a:cubicBezTo>
                    <a:pt x="3866" y="4798"/>
                    <a:pt x="3429" y="4914"/>
                    <a:pt x="3036" y="5151"/>
                  </a:cubicBezTo>
                  <a:lnTo>
                    <a:pt x="2626" y="4745"/>
                  </a:lnTo>
                  <a:cubicBezTo>
                    <a:pt x="3210" y="3778"/>
                    <a:pt x="3057" y="2536"/>
                    <a:pt x="2261" y="1739"/>
                  </a:cubicBezTo>
                  <a:lnTo>
                    <a:pt x="522"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5" name="Google Shape;17405;p84"/>
            <p:cNvSpPr/>
            <p:nvPr/>
          </p:nvSpPr>
          <p:spPr>
            <a:xfrm>
              <a:off x="4014476" y="1549766"/>
              <a:ext cx="128964" cy="128964"/>
            </a:xfrm>
            <a:custGeom>
              <a:avLst/>
              <a:gdLst/>
              <a:ahLst/>
              <a:cxnLst/>
              <a:rect l="l" t="t" r="r" b="b"/>
              <a:pathLst>
                <a:path w="4919" h="4919" extrusionOk="0">
                  <a:moveTo>
                    <a:pt x="4206" y="0"/>
                  </a:moveTo>
                  <a:lnTo>
                    <a:pt x="1" y="4205"/>
                  </a:lnTo>
                  <a:lnTo>
                    <a:pt x="711" y="4918"/>
                  </a:lnTo>
                  <a:lnTo>
                    <a:pt x="4919" y="714"/>
                  </a:lnTo>
                  <a:lnTo>
                    <a:pt x="420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84"/>
            <p:cNvSpPr/>
            <p:nvPr/>
          </p:nvSpPr>
          <p:spPr>
            <a:xfrm>
              <a:off x="4023967" y="1559257"/>
              <a:ext cx="119473" cy="119473"/>
            </a:xfrm>
            <a:custGeom>
              <a:avLst/>
              <a:gdLst/>
              <a:ahLst/>
              <a:cxnLst/>
              <a:rect l="l" t="t" r="r" b="b"/>
              <a:pathLst>
                <a:path w="4557" h="4557" extrusionOk="0">
                  <a:moveTo>
                    <a:pt x="4206" y="0"/>
                  </a:moveTo>
                  <a:lnTo>
                    <a:pt x="1" y="4209"/>
                  </a:lnTo>
                  <a:lnTo>
                    <a:pt x="349" y="4556"/>
                  </a:lnTo>
                  <a:lnTo>
                    <a:pt x="4557" y="352"/>
                  </a:lnTo>
                  <a:lnTo>
                    <a:pt x="4206"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84"/>
            <p:cNvSpPr/>
            <p:nvPr/>
          </p:nvSpPr>
          <p:spPr>
            <a:xfrm>
              <a:off x="4204763" y="1740131"/>
              <a:ext cx="128964" cy="128964"/>
            </a:xfrm>
            <a:custGeom>
              <a:avLst/>
              <a:gdLst/>
              <a:ahLst/>
              <a:cxnLst/>
              <a:rect l="l" t="t" r="r" b="b"/>
              <a:pathLst>
                <a:path w="4919" h="4919" extrusionOk="0">
                  <a:moveTo>
                    <a:pt x="4205" y="1"/>
                  </a:moveTo>
                  <a:lnTo>
                    <a:pt x="1" y="4205"/>
                  </a:lnTo>
                  <a:lnTo>
                    <a:pt x="714" y="4919"/>
                  </a:lnTo>
                  <a:lnTo>
                    <a:pt x="4919" y="711"/>
                  </a:lnTo>
                  <a:lnTo>
                    <a:pt x="4205"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84"/>
            <p:cNvSpPr/>
            <p:nvPr/>
          </p:nvSpPr>
          <p:spPr>
            <a:xfrm>
              <a:off x="4214070" y="1749439"/>
              <a:ext cx="119657" cy="119657"/>
            </a:xfrm>
            <a:custGeom>
              <a:avLst/>
              <a:gdLst/>
              <a:ahLst/>
              <a:cxnLst/>
              <a:rect l="l" t="t" r="r" b="b"/>
              <a:pathLst>
                <a:path w="4564" h="4564" extrusionOk="0">
                  <a:moveTo>
                    <a:pt x="4209" y="1"/>
                  </a:moveTo>
                  <a:lnTo>
                    <a:pt x="1" y="4205"/>
                  </a:lnTo>
                  <a:lnTo>
                    <a:pt x="359" y="4564"/>
                  </a:lnTo>
                  <a:lnTo>
                    <a:pt x="4564" y="356"/>
                  </a:lnTo>
                  <a:lnTo>
                    <a:pt x="420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84"/>
            <p:cNvSpPr/>
            <p:nvPr/>
          </p:nvSpPr>
          <p:spPr>
            <a:xfrm>
              <a:off x="4075144" y="1678704"/>
              <a:ext cx="92155" cy="30937"/>
            </a:xfrm>
            <a:custGeom>
              <a:avLst/>
              <a:gdLst/>
              <a:ahLst/>
              <a:cxnLst/>
              <a:rect l="l" t="t" r="r" b="b"/>
              <a:pathLst>
                <a:path w="3515" h="1180" extrusionOk="0">
                  <a:moveTo>
                    <a:pt x="3514" y="0"/>
                  </a:moveTo>
                  <a:lnTo>
                    <a:pt x="1" y="4"/>
                  </a:lnTo>
                  <a:cubicBezTo>
                    <a:pt x="1" y="4"/>
                    <a:pt x="421" y="518"/>
                    <a:pt x="432" y="533"/>
                  </a:cubicBezTo>
                  <a:cubicBezTo>
                    <a:pt x="802" y="966"/>
                    <a:pt x="1277" y="1179"/>
                    <a:pt x="1752" y="1179"/>
                  </a:cubicBezTo>
                  <a:cubicBezTo>
                    <a:pt x="2263" y="1179"/>
                    <a:pt x="2775" y="933"/>
                    <a:pt x="3159" y="449"/>
                  </a:cubicBezTo>
                  <a:lnTo>
                    <a:pt x="3514"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84"/>
            <p:cNvSpPr/>
            <p:nvPr/>
          </p:nvSpPr>
          <p:spPr>
            <a:xfrm>
              <a:off x="4174560" y="1764828"/>
              <a:ext cx="93387" cy="51963"/>
            </a:xfrm>
            <a:custGeom>
              <a:avLst/>
              <a:gdLst/>
              <a:ahLst/>
              <a:cxnLst/>
              <a:rect l="l" t="t" r="r" b="b"/>
              <a:pathLst>
                <a:path w="3562" h="1982" extrusionOk="0">
                  <a:moveTo>
                    <a:pt x="1" y="0"/>
                  </a:moveTo>
                  <a:cubicBezTo>
                    <a:pt x="1" y="381"/>
                    <a:pt x="254" y="656"/>
                    <a:pt x="298" y="699"/>
                  </a:cubicBezTo>
                  <a:lnTo>
                    <a:pt x="1580" y="1981"/>
                  </a:lnTo>
                  <a:lnTo>
                    <a:pt x="3561"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84"/>
            <p:cNvSpPr/>
            <p:nvPr/>
          </p:nvSpPr>
          <p:spPr>
            <a:xfrm>
              <a:off x="4176081" y="1515946"/>
              <a:ext cx="156361" cy="157174"/>
            </a:xfrm>
            <a:custGeom>
              <a:avLst/>
              <a:gdLst/>
              <a:ahLst/>
              <a:cxnLst/>
              <a:rect l="l" t="t" r="r" b="b"/>
              <a:pathLst>
                <a:path w="5964" h="5995" extrusionOk="0">
                  <a:moveTo>
                    <a:pt x="3239" y="1"/>
                  </a:moveTo>
                  <a:cubicBezTo>
                    <a:pt x="2876" y="1"/>
                    <a:pt x="2504" y="75"/>
                    <a:pt x="2145" y="233"/>
                  </a:cubicBezTo>
                  <a:cubicBezTo>
                    <a:pt x="537" y="935"/>
                    <a:pt x="1" y="2956"/>
                    <a:pt x="1055" y="4365"/>
                  </a:cubicBezTo>
                  <a:lnTo>
                    <a:pt x="993" y="5785"/>
                  </a:lnTo>
                  <a:cubicBezTo>
                    <a:pt x="987" y="5904"/>
                    <a:pt x="1084" y="5995"/>
                    <a:pt x="1193" y="5995"/>
                  </a:cubicBezTo>
                  <a:cubicBezTo>
                    <a:pt x="1220" y="5995"/>
                    <a:pt x="1248" y="5989"/>
                    <a:pt x="1276" y="5977"/>
                  </a:cubicBezTo>
                  <a:lnTo>
                    <a:pt x="2565" y="5372"/>
                  </a:lnTo>
                  <a:cubicBezTo>
                    <a:pt x="2793" y="5430"/>
                    <a:pt x="3021" y="5458"/>
                    <a:pt x="3245" y="5458"/>
                  </a:cubicBezTo>
                  <a:cubicBezTo>
                    <a:pt x="4578" y="5458"/>
                    <a:pt x="5764" y="4472"/>
                    <a:pt x="5944" y="3083"/>
                  </a:cubicBezTo>
                  <a:cubicBezTo>
                    <a:pt x="5964" y="2938"/>
                    <a:pt x="5853" y="2857"/>
                    <a:pt x="5744" y="2857"/>
                  </a:cubicBezTo>
                  <a:cubicBezTo>
                    <a:pt x="5654" y="2857"/>
                    <a:pt x="5564" y="2913"/>
                    <a:pt x="5549" y="3032"/>
                  </a:cubicBezTo>
                  <a:cubicBezTo>
                    <a:pt x="5393" y="4221"/>
                    <a:pt x="4374" y="5059"/>
                    <a:pt x="3239" y="5059"/>
                  </a:cubicBezTo>
                  <a:cubicBezTo>
                    <a:pt x="3029" y="5059"/>
                    <a:pt x="2815" y="5030"/>
                    <a:pt x="2601" y="4970"/>
                  </a:cubicBezTo>
                  <a:cubicBezTo>
                    <a:pt x="2582" y="4964"/>
                    <a:pt x="2563" y="4961"/>
                    <a:pt x="2544" y="4961"/>
                  </a:cubicBezTo>
                  <a:cubicBezTo>
                    <a:pt x="2515" y="4961"/>
                    <a:pt x="2486" y="4968"/>
                    <a:pt x="2460" y="4981"/>
                  </a:cubicBezTo>
                  <a:lnTo>
                    <a:pt x="1406" y="5473"/>
                  </a:lnTo>
                  <a:lnTo>
                    <a:pt x="1406" y="5473"/>
                  </a:lnTo>
                  <a:lnTo>
                    <a:pt x="1460" y="4311"/>
                  </a:lnTo>
                  <a:cubicBezTo>
                    <a:pt x="1460" y="4260"/>
                    <a:pt x="1446" y="4213"/>
                    <a:pt x="1413" y="4177"/>
                  </a:cubicBezTo>
                  <a:cubicBezTo>
                    <a:pt x="475" y="2989"/>
                    <a:pt x="899" y="1236"/>
                    <a:pt x="2275" y="609"/>
                  </a:cubicBezTo>
                  <a:cubicBezTo>
                    <a:pt x="2591" y="466"/>
                    <a:pt x="2917" y="399"/>
                    <a:pt x="3237" y="399"/>
                  </a:cubicBezTo>
                  <a:cubicBezTo>
                    <a:pt x="4314" y="399"/>
                    <a:pt x="5313" y="1157"/>
                    <a:pt x="5528" y="2304"/>
                  </a:cubicBezTo>
                  <a:cubicBezTo>
                    <a:pt x="5548" y="2417"/>
                    <a:pt x="5633" y="2467"/>
                    <a:pt x="5719" y="2467"/>
                  </a:cubicBezTo>
                  <a:cubicBezTo>
                    <a:pt x="5833" y="2467"/>
                    <a:pt x="5948" y="2380"/>
                    <a:pt x="5919" y="2232"/>
                  </a:cubicBezTo>
                  <a:cubicBezTo>
                    <a:pt x="5671" y="890"/>
                    <a:pt x="4502"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84"/>
            <p:cNvSpPr/>
            <p:nvPr/>
          </p:nvSpPr>
          <p:spPr>
            <a:xfrm>
              <a:off x="4219759" y="1547852"/>
              <a:ext cx="83319" cy="80068"/>
            </a:xfrm>
            <a:custGeom>
              <a:avLst/>
              <a:gdLst/>
              <a:ahLst/>
              <a:cxnLst/>
              <a:rect l="l" t="t" r="r" b="b"/>
              <a:pathLst>
                <a:path w="3178" h="3054" extrusionOk="0">
                  <a:moveTo>
                    <a:pt x="1450" y="417"/>
                  </a:moveTo>
                  <a:lnTo>
                    <a:pt x="1450" y="1525"/>
                  </a:lnTo>
                  <a:cubicBezTo>
                    <a:pt x="1450" y="1638"/>
                    <a:pt x="1536" y="1728"/>
                    <a:pt x="1649" y="1728"/>
                  </a:cubicBezTo>
                  <a:lnTo>
                    <a:pt x="2757" y="1728"/>
                  </a:lnTo>
                  <a:cubicBezTo>
                    <a:pt x="2654" y="2306"/>
                    <a:pt x="2158" y="2655"/>
                    <a:pt x="1646" y="2655"/>
                  </a:cubicBezTo>
                  <a:cubicBezTo>
                    <a:pt x="1365" y="2655"/>
                    <a:pt x="1080" y="2550"/>
                    <a:pt x="852" y="2322"/>
                  </a:cubicBezTo>
                  <a:cubicBezTo>
                    <a:pt x="207" y="1681"/>
                    <a:pt x="551" y="580"/>
                    <a:pt x="1450" y="417"/>
                  </a:cubicBezTo>
                  <a:close/>
                  <a:moveTo>
                    <a:pt x="1655" y="1"/>
                  </a:moveTo>
                  <a:cubicBezTo>
                    <a:pt x="1653" y="1"/>
                    <a:pt x="1651" y="1"/>
                    <a:pt x="1649" y="1"/>
                  </a:cubicBezTo>
                  <a:cubicBezTo>
                    <a:pt x="1029" y="1"/>
                    <a:pt x="475" y="370"/>
                    <a:pt x="236" y="942"/>
                  </a:cubicBezTo>
                  <a:cubicBezTo>
                    <a:pt x="1" y="1511"/>
                    <a:pt x="131" y="2170"/>
                    <a:pt x="569" y="2605"/>
                  </a:cubicBezTo>
                  <a:cubicBezTo>
                    <a:pt x="860" y="2898"/>
                    <a:pt x="1252" y="3054"/>
                    <a:pt x="1650" y="3054"/>
                  </a:cubicBezTo>
                  <a:cubicBezTo>
                    <a:pt x="1846" y="3054"/>
                    <a:pt x="2044" y="3016"/>
                    <a:pt x="2232" y="2938"/>
                  </a:cubicBezTo>
                  <a:cubicBezTo>
                    <a:pt x="2804" y="2702"/>
                    <a:pt x="3177" y="2145"/>
                    <a:pt x="3177" y="1525"/>
                  </a:cubicBezTo>
                  <a:cubicBezTo>
                    <a:pt x="3177" y="1417"/>
                    <a:pt x="3087" y="1326"/>
                    <a:pt x="2978" y="1326"/>
                  </a:cubicBezTo>
                  <a:lnTo>
                    <a:pt x="1848" y="1326"/>
                  </a:lnTo>
                  <a:lnTo>
                    <a:pt x="1848" y="200"/>
                  </a:lnTo>
                  <a:cubicBezTo>
                    <a:pt x="1851" y="93"/>
                    <a:pt x="1764"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84"/>
            <p:cNvSpPr/>
            <p:nvPr/>
          </p:nvSpPr>
          <p:spPr>
            <a:xfrm>
              <a:off x="4008787" y="1544549"/>
              <a:ext cx="330734" cy="329764"/>
            </a:xfrm>
            <a:custGeom>
              <a:avLst/>
              <a:gdLst/>
              <a:ahLst/>
              <a:cxnLst/>
              <a:rect l="l" t="t" r="r" b="b"/>
              <a:pathLst>
                <a:path w="12615" h="12578" extrusionOk="0">
                  <a:moveTo>
                    <a:pt x="4770" y="1561"/>
                  </a:moveTo>
                  <a:lnTo>
                    <a:pt x="6012" y="2803"/>
                  </a:lnTo>
                  <a:cubicBezTo>
                    <a:pt x="6748" y="3535"/>
                    <a:pt x="6885" y="4676"/>
                    <a:pt x="6349" y="5563"/>
                  </a:cubicBezTo>
                  <a:cubicBezTo>
                    <a:pt x="6302" y="5643"/>
                    <a:pt x="6313" y="5744"/>
                    <a:pt x="6378" y="5809"/>
                  </a:cubicBezTo>
                  <a:lnTo>
                    <a:pt x="6788" y="6215"/>
                  </a:lnTo>
                  <a:cubicBezTo>
                    <a:pt x="6827" y="6254"/>
                    <a:pt x="6878" y="6275"/>
                    <a:pt x="6930" y="6275"/>
                  </a:cubicBezTo>
                  <a:cubicBezTo>
                    <a:pt x="6964" y="6275"/>
                    <a:pt x="6999" y="6266"/>
                    <a:pt x="7030" y="6247"/>
                  </a:cubicBezTo>
                  <a:cubicBezTo>
                    <a:pt x="7391" y="6028"/>
                    <a:pt x="7794" y="5921"/>
                    <a:pt x="8195" y="5921"/>
                  </a:cubicBezTo>
                  <a:cubicBezTo>
                    <a:pt x="8779" y="5921"/>
                    <a:pt x="9357" y="6148"/>
                    <a:pt x="9794" y="6584"/>
                  </a:cubicBezTo>
                  <a:lnTo>
                    <a:pt x="11036" y="7826"/>
                  </a:lnTo>
                  <a:lnTo>
                    <a:pt x="7841" y="11017"/>
                  </a:lnTo>
                  <a:lnTo>
                    <a:pt x="6599" y="9775"/>
                  </a:lnTo>
                  <a:cubicBezTo>
                    <a:pt x="5864" y="9043"/>
                    <a:pt x="5726" y="7902"/>
                    <a:pt x="6262" y="7015"/>
                  </a:cubicBezTo>
                  <a:cubicBezTo>
                    <a:pt x="6309" y="6936"/>
                    <a:pt x="6299" y="6834"/>
                    <a:pt x="6233" y="6769"/>
                  </a:cubicBezTo>
                  <a:lnTo>
                    <a:pt x="5824" y="6363"/>
                  </a:lnTo>
                  <a:cubicBezTo>
                    <a:pt x="5785" y="6324"/>
                    <a:pt x="5732" y="6303"/>
                    <a:pt x="5680" y="6303"/>
                  </a:cubicBezTo>
                  <a:cubicBezTo>
                    <a:pt x="5646" y="6303"/>
                    <a:pt x="5612" y="6312"/>
                    <a:pt x="5581" y="6331"/>
                  </a:cubicBezTo>
                  <a:cubicBezTo>
                    <a:pt x="5219" y="6550"/>
                    <a:pt x="4815" y="6657"/>
                    <a:pt x="4414" y="6657"/>
                  </a:cubicBezTo>
                  <a:cubicBezTo>
                    <a:pt x="3830" y="6657"/>
                    <a:pt x="3252" y="6430"/>
                    <a:pt x="2818" y="5994"/>
                  </a:cubicBezTo>
                  <a:lnTo>
                    <a:pt x="1579" y="4755"/>
                  </a:lnTo>
                  <a:lnTo>
                    <a:pt x="4770" y="1561"/>
                  </a:lnTo>
                  <a:close/>
                  <a:moveTo>
                    <a:pt x="11680" y="7743"/>
                  </a:moveTo>
                  <a:lnTo>
                    <a:pt x="12108" y="8174"/>
                  </a:lnTo>
                  <a:lnTo>
                    <a:pt x="8189" y="12093"/>
                  </a:lnTo>
                  <a:lnTo>
                    <a:pt x="7758" y="11665"/>
                  </a:lnTo>
                  <a:lnTo>
                    <a:pt x="11456" y="7968"/>
                  </a:lnTo>
                  <a:lnTo>
                    <a:pt x="11680" y="7743"/>
                  </a:lnTo>
                  <a:close/>
                  <a:moveTo>
                    <a:pt x="4424" y="1"/>
                  </a:moveTo>
                  <a:cubicBezTo>
                    <a:pt x="4373" y="1"/>
                    <a:pt x="4321" y="20"/>
                    <a:pt x="4281" y="58"/>
                  </a:cubicBezTo>
                  <a:lnTo>
                    <a:pt x="2720" y="1619"/>
                  </a:lnTo>
                  <a:cubicBezTo>
                    <a:pt x="2578" y="1764"/>
                    <a:pt x="2710" y="1962"/>
                    <a:pt x="2865" y="1962"/>
                  </a:cubicBezTo>
                  <a:cubicBezTo>
                    <a:pt x="2911" y="1962"/>
                    <a:pt x="2959" y="1944"/>
                    <a:pt x="3003" y="1901"/>
                  </a:cubicBezTo>
                  <a:lnTo>
                    <a:pt x="4423" y="482"/>
                  </a:lnTo>
                  <a:lnTo>
                    <a:pt x="4854" y="913"/>
                  </a:lnTo>
                  <a:lnTo>
                    <a:pt x="4629" y="1134"/>
                  </a:lnTo>
                  <a:lnTo>
                    <a:pt x="1156" y="4610"/>
                  </a:lnTo>
                  <a:lnTo>
                    <a:pt x="931" y="4831"/>
                  </a:lnTo>
                  <a:lnTo>
                    <a:pt x="504" y="4404"/>
                  </a:lnTo>
                  <a:lnTo>
                    <a:pt x="2449" y="2455"/>
                  </a:lnTo>
                  <a:cubicBezTo>
                    <a:pt x="2588" y="2310"/>
                    <a:pt x="2457" y="2114"/>
                    <a:pt x="2303" y="2114"/>
                  </a:cubicBezTo>
                  <a:cubicBezTo>
                    <a:pt x="2257" y="2114"/>
                    <a:pt x="2209" y="2131"/>
                    <a:pt x="2166" y="2173"/>
                  </a:cubicBezTo>
                  <a:lnTo>
                    <a:pt x="76" y="4259"/>
                  </a:lnTo>
                  <a:cubicBezTo>
                    <a:pt x="0" y="4339"/>
                    <a:pt x="0" y="4465"/>
                    <a:pt x="76" y="4545"/>
                  </a:cubicBezTo>
                  <a:lnTo>
                    <a:pt x="790" y="5255"/>
                  </a:lnTo>
                  <a:cubicBezTo>
                    <a:pt x="830" y="5295"/>
                    <a:pt x="881" y="5315"/>
                    <a:pt x="933" y="5315"/>
                  </a:cubicBezTo>
                  <a:cubicBezTo>
                    <a:pt x="984" y="5315"/>
                    <a:pt x="1034" y="5295"/>
                    <a:pt x="1072" y="5255"/>
                  </a:cubicBezTo>
                  <a:lnTo>
                    <a:pt x="1297" y="5034"/>
                  </a:lnTo>
                  <a:lnTo>
                    <a:pt x="2539" y="6273"/>
                  </a:lnTo>
                  <a:cubicBezTo>
                    <a:pt x="3048" y="6786"/>
                    <a:pt x="3729" y="7056"/>
                    <a:pt x="4420" y="7056"/>
                  </a:cubicBezTo>
                  <a:cubicBezTo>
                    <a:pt x="4840" y="7056"/>
                    <a:pt x="5264" y="6956"/>
                    <a:pt x="5654" y="6751"/>
                  </a:cubicBezTo>
                  <a:lnTo>
                    <a:pt x="5842" y="6943"/>
                  </a:lnTo>
                  <a:cubicBezTo>
                    <a:pt x="5303" y="7975"/>
                    <a:pt x="5495" y="9235"/>
                    <a:pt x="6317" y="10057"/>
                  </a:cubicBezTo>
                  <a:lnTo>
                    <a:pt x="7559" y="11300"/>
                  </a:lnTo>
                  <a:lnTo>
                    <a:pt x="7334" y="11524"/>
                  </a:lnTo>
                  <a:cubicBezTo>
                    <a:pt x="7258" y="11600"/>
                    <a:pt x="7258" y="11727"/>
                    <a:pt x="7334" y="11807"/>
                  </a:cubicBezTo>
                  <a:lnTo>
                    <a:pt x="8048" y="12520"/>
                  </a:lnTo>
                  <a:cubicBezTo>
                    <a:pt x="8086" y="12558"/>
                    <a:pt x="8137" y="12577"/>
                    <a:pt x="8188" y="12577"/>
                  </a:cubicBezTo>
                  <a:cubicBezTo>
                    <a:pt x="8239" y="12577"/>
                    <a:pt x="8291" y="12558"/>
                    <a:pt x="8330" y="12520"/>
                  </a:cubicBezTo>
                  <a:lnTo>
                    <a:pt x="12535" y="8312"/>
                  </a:lnTo>
                  <a:cubicBezTo>
                    <a:pt x="12615" y="8236"/>
                    <a:pt x="12615" y="8109"/>
                    <a:pt x="12535" y="8029"/>
                  </a:cubicBezTo>
                  <a:lnTo>
                    <a:pt x="11822" y="7319"/>
                  </a:lnTo>
                  <a:cubicBezTo>
                    <a:pt x="11784" y="7280"/>
                    <a:pt x="11733" y="7260"/>
                    <a:pt x="11682" y="7260"/>
                  </a:cubicBezTo>
                  <a:cubicBezTo>
                    <a:pt x="11631" y="7260"/>
                    <a:pt x="11579" y="7280"/>
                    <a:pt x="11539" y="7319"/>
                  </a:cubicBezTo>
                  <a:lnTo>
                    <a:pt x="11318" y="7540"/>
                  </a:lnTo>
                  <a:lnTo>
                    <a:pt x="10076" y="6298"/>
                  </a:lnTo>
                  <a:cubicBezTo>
                    <a:pt x="9565" y="5787"/>
                    <a:pt x="8884" y="5518"/>
                    <a:pt x="8193" y="5518"/>
                  </a:cubicBezTo>
                  <a:cubicBezTo>
                    <a:pt x="7772" y="5518"/>
                    <a:pt x="7348" y="5618"/>
                    <a:pt x="6958" y="5824"/>
                  </a:cubicBezTo>
                  <a:lnTo>
                    <a:pt x="6769" y="5635"/>
                  </a:lnTo>
                  <a:cubicBezTo>
                    <a:pt x="7313" y="4603"/>
                    <a:pt x="7121" y="3339"/>
                    <a:pt x="6295" y="2521"/>
                  </a:cubicBezTo>
                  <a:lnTo>
                    <a:pt x="5053" y="1278"/>
                  </a:lnTo>
                  <a:lnTo>
                    <a:pt x="5277" y="1054"/>
                  </a:lnTo>
                  <a:cubicBezTo>
                    <a:pt x="5353" y="974"/>
                    <a:pt x="5353" y="847"/>
                    <a:pt x="5277" y="771"/>
                  </a:cubicBezTo>
                  <a:lnTo>
                    <a:pt x="4567" y="58"/>
                  </a:lnTo>
                  <a:cubicBezTo>
                    <a:pt x="4528" y="20"/>
                    <a:pt x="4476" y="1"/>
                    <a:pt x="4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84"/>
            <p:cNvSpPr/>
            <p:nvPr/>
          </p:nvSpPr>
          <p:spPr>
            <a:xfrm>
              <a:off x="4068327" y="1673486"/>
              <a:ext cx="105788" cy="41424"/>
            </a:xfrm>
            <a:custGeom>
              <a:avLst/>
              <a:gdLst/>
              <a:ahLst/>
              <a:cxnLst/>
              <a:rect l="l" t="t" r="r" b="b"/>
              <a:pathLst>
                <a:path w="4035" h="1580" extrusionOk="0">
                  <a:moveTo>
                    <a:pt x="3361" y="402"/>
                  </a:moveTo>
                  <a:lnTo>
                    <a:pt x="3260" y="525"/>
                  </a:lnTo>
                  <a:cubicBezTo>
                    <a:pt x="2934" y="938"/>
                    <a:pt x="2499" y="1170"/>
                    <a:pt x="2039" y="1177"/>
                  </a:cubicBezTo>
                  <a:cubicBezTo>
                    <a:pt x="2032" y="1177"/>
                    <a:pt x="2024" y="1177"/>
                    <a:pt x="2017" y="1177"/>
                  </a:cubicBezTo>
                  <a:cubicBezTo>
                    <a:pt x="1579" y="1177"/>
                    <a:pt x="1165" y="972"/>
                    <a:pt x="848" y="601"/>
                  </a:cubicBezTo>
                  <a:lnTo>
                    <a:pt x="685" y="402"/>
                  </a:lnTo>
                  <a:close/>
                  <a:moveTo>
                    <a:pt x="261" y="0"/>
                  </a:moveTo>
                  <a:cubicBezTo>
                    <a:pt x="94" y="0"/>
                    <a:pt x="0" y="196"/>
                    <a:pt x="105" y="326"/>
                  </a:cubicBezTo>
                  <a:cubicBezTo>
                    <a:pt x="232" y="482"/>
                    <a:pt x="529" y="844"/>
                    <a:pt x="540" y="859"/>
                  </a:cubicBezTo>
                  <a:cubicBezTo>
                    <a:pt x="935" y="1322"/>
                    <a:pt x="1456" y="1579"/>
                    <a:pt x="2014" y="1579"/>
                  </a:cubicBezTo>
                  <a:lnTo>
                    <a:pt x="2046" y="1579"/>
                  </a:lnTo>
                  <a:cubicBezTo>
                    <a:pt x="2630" y="1568"/>
                    <a:pt x="3173" y="1282"/>
                    <a:pt x="3575" y="775"/>
                  </a:cubicBezTo>
                  <a:lnTo>
                    <a:pt x="3930" y="326"/>
                  </a:lnTo>
                  <a:cubicBezTo>
                    <a:pt x="4035" y="196"/>
                    <a:pt x="3941" y="0"/>
                    <a:pt x="3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84"/>
            <p:cNvSpPr/>
            <p:nvPr/>
          </p:nvSpPr>
          <p:spPr>
            <a:xfrm>
              <a:off x="4169264" y="1759611"/>
              <a:ext cx="104372" cy="62450"/>
            </a:xfrm>
            <a:custGeom>
              <a:avLst/>
              <a:gdLst/>
              <a:ahLst/>
              <a:cxnLst/>
              <a:rect l="l" t="t" r="r" b="b"/>
              <a:pathLst>
                <a:path w="3981" h="2382" extrusionOk="0">
                  <a:moveTo>
                    <a:pt x="199" y="0"/>
                  </a:moveTo>
                  <a:cubicBezTo>
                    <a:pt x="91" y="0"/>
                    <a:pt x="0" y="87"/>
                    <a:pt x="0" y="199"/>
                  </a:cubicBezTo>
                  <a:cubicBezTo>
                    <a:pt x="0" y="652"/>
                    <a:pt x="293" y="978"/>
                    <a:pt x="355" y="1040"/>
                  </a:cubicBezTo>
                  <a:lnTo>
                    <a:pt x="1637" y="2322"/>
                  </a:lnTo>
                  <a:cubicBezTo>
                    <a:pt x="1677" y="2361"/>
                    <a:pt x="1729" y="2381"/>
                    <a:pt x="1780" y="2381"/>
                  </a:cubicBezTo>
                  <a:cubicBezTo>
                    <a:pt x="1831" y="2381"/>
                    <a:pt x="1882" y="2361"/>
                    <a:pt x="1920" y="2322"/>
                  </a:cubicBezTo>
                  <a:lnTo>
                    <a:pt x="3904" y="344"/>
                  </a:lnTo>
                  <a:cubicBezTo>
                    <a:pt x="3962" y="286"/>
                    <a:pt x="3980" y="199"/>
                    <a:pt x="3948" y="123"/>
                  </a:cubicBezTo>
                  <a:cubicBezTo>
                    <a:pt x="3915" y="47"/>
                    <a:pt x="3843" y="0"/>
                    <a:pt x="3763" y="0"/>
                  </a:cubicBezTo>
                  <a:lnTo>
                    <a:pt x="1992" y="0"/>
                  </a:lnTo>
                  <a:cubicBezTo>
                    <a:pt x="1728" y="0"/>
                    <a:pt x="1728" y="398"/>
                    <a:pt x="1992" y="398"/>
                  </a:cubicBezTo>
                  <a:lnTo>
                    <a:pt x="3278" y="398"/>
                  </a:lnTo>
                  <a:lnTo>
                    <a:pt x="1782" y="1898"/>
                  </a:lnTo>
                  <a:lnTo>
                    <a:pt x="641" y="757"/>
                  </a:lnTo>
                  <a:cubicBezTo>
                    <a:pt x="547" y="656"/>
                    <a:pt x="475" y="532"/>
                    <a:pt x="431" y="398"/>
                  </a:cubicBezTo>
                  <a:lnTo>
                    <a:pt x="1203" y="398"/>
                  </a:lnTo>
                  <a:cubicBezTo>
                    <a:pt x="1471" y="398"/>
                    <a:pt x="1471"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6" name="Google Shape;17416;p84"/>
          <p:cNvGrpSpPr/>
          <p:nvPr/>
        </p:nvGrpSpPr>
        <p:grpSpPr>
          <a:xfrm>
            <a:off x="3962539" y="2309185"/>
            <a:ext cx="378502" cy="218470"/>
            <a:chOff x="3962539" y="2508435"/>
            <a:chExt cx="378502" cy="218470"/>
          </a:xfrm>
        </p:grpSpPr>
        <p:sp>
          <p:nvSpPr>
            <p:cNvPr id="17417" name="Google Shape;17417;p84"/>
            <p:cNvSpPr/>
            <p:nvPr/>
          </p:nvSpPr>
          <p:spPr>
            <a:xfrm>
              <a:off x="4134605" y="2513495"/>
              <a:ext cx="205781" cy="208088"/>
            </a:xfrm>
            <a:custGeom>
              <a:avLst/>
              <a:gdLst/>
              <a:ahLst/>
              <a:cxnLst/>
              <a:rect l="l" t="t" r="r" b="b"/>
              <a:pathLst>
                <a:path w="7849" h="7937" extrusionOk="0">
                  <a:moveTo>
                    <a:pt x="3849" y="0"/>
                  </a:moveTo>
                  <a:cubicBezTo>
                    <a:pt x="2889" y="0"/>
                    <a:pt x="1934" y="384"/>
                    <a:pt x="1232" y="1139"/>
                  </a:cubicBezTo>
                  <a:cubicBezTo>
                    <a:pt x="1177" y="1193"/>
                    <a:pt x="1127" y="1247"/>
                    <a:pt x="1083" y="1305"/>
                  </a:cubicBezTo>
                  <a:cubicBezTo>
                    <a:pt x="1058" y="1338"/>
                    <a:pt x="1032" y="1367"/>
                    <a:pt x="1007" y="1399"/>
                  </a:cubicBezTo>
                  <a:cubicBezTo>
                    <a:pt x="62" y="2616"/>
                    <a:pt x="0" y="4304"/>
                    <a:pt x="859" y="5586"/>
                  </a:cubicBezTo>
                  <a:cubicBezTo>
                    <a:pt x="906" y="5659"/>
                    <a:pt x="956" y="5727"/>
                    <a:pt x="1007" y="5793"/>
                  </a:cubicBezTo>
                  <a:cubicBezTo>
                    <a:pt x="1032" y="5825"/>
                    <a:pt x="1058" y="5854"/>
                    <a:pt x="1083" y="5887"/>
                  </a:cubicBezTo>
                  <a:cubicBezTo>
                    <a:pt x="1119" y="5934"/>
                    <a:pt x="1159" y="5977"/>
                    <a:pt x="1199" y="6021"/>
                  </a:cubicBezTo>
                  <a:cubicBezTo>
                    <a:pt x="1888" y="6769"/>
                    <a:pt x="2851" y="7178"/>
                    <a:pt x="3840" y="7178"/>
                  </a:cubicBezTo>
                  <a:cubicBezTo>
                    <a:pt x="4167" y="7178"/>
                    <a:pt x="4497" y="7134"/>
                    <a:pt x="4821" y="7042"/>
                  </a:cubicBezTo>
                  <a:lnTo>
                    <a:pt x="6740" y="7937"/>
                  </a:lnTo>
                  <a:lnTo>
                    <a:pt x="6642" y="5822"/>
                  </a:lnTo>
                  <a:cubicBezTo>
                    <a:pt x="7848" y="4319"/>
                    <a:pt x="7649" y="2135"/>
                    <a:pt x="6193" y="874"/>
                  </a:cubicBezTo>
                  <a:cubicBezTo>
                    <a:pt x="5517" y="289"/>
                    <a:pt x="4682" y="0"/>
                    <a:pt x="384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84"/>
            <p:cNvSpPr/>
            <p:nvPr/>
          </p:nvSpPr>
          <p:spPr>
            <a:xfrm>
              <a:off x="4134684" y="2547709"/>
              <a:ext cx="53012" cy="120129"/>
            </a:xfrm>
            <a:custGeom>
              <a:avLst/>
              <a:gdLst/>
              <a:ahLst/>
              <a:cxnLst/>
              <a:rect l="l" t="t" r="r" b="b"/>
              <a:pathLst>
                <a:path w="2022" h="4582" extrusionOk="0">
                  <a:moveTo>
                    <a:pt x="1080" y="0"/>
                  </a:moveTo>
                  <a:cubicBezTo>
                    <a:pt x="1055" y="33"/>
                    <a:pt x="1029" y="65"/>
                    <a:pt x="1004" y="94"/>
                  </a:cubicBezTo>
                  <a:cubicBezTo>
                    <a:pt x="59" y="1311"/>
                    <a:pt x="1" y="2999"/>
                    <a:pt x="856" y="4281"/>
                  </a:cubicBezTo>
                  <a:cubicBezTo>
                    <a:pt x="903" y="4354"/>
                    <a:pt x="953" y="4422"/>
                    <a:pt x="1004" y="4488"/>
                  </a:cubicBezTo>
                  <a:cubicBezTo>
                    <a:pt x="1029" y="4520"/>
                    <a:pt x="1055" y="4553"/>
                    <a:pt x="1080" y="4582"/>
                  </a:cubicBezTo>
                  <a:lnTo>
                    <a:pt x="1102" y="4549"/>
                  </a:lnTo>
                  <a:cubicBezTo>
                    <a:pt x="2022" y="3169"/>
                    <a:pt x="2014" y="1369"/>
                    <a:pt x="10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84"/>
            <p:cNvSpPr/>
            <p:nvPr/>
          </p:nvSpPr>
          <p:spPr>
            <a:xfrm>
              <a:off x="3975071" y="2513915"/>
              <a:ext cx="199253" cy="207669"/>
            </a:xfrm>
            <a:custGeom>
              <a:avLst/>
              <a:gdLst/>
              <a:ahLst/>
              <a:cxnLst/>
              <a:rect l="l" t="t" r="r" b="b"/>
              <a:pathLst>
                <a:path w="7600" h="7921" extrusionOk="0">
                  <a:moveTo>
                    <a:pt x="3818" y="1"/>
                  </a:moveTo>
                  <a:cubicBezTo>
                    <a:pt x="3770" y="1"/>
                    <a:pt x="3722" y="2"/>
                    <a:pt x="3673" y="4"/>
                  </a:cubicBezTo>
                  <a:cubicBezTo>
                    <a:pt x="2326" y="58"/>
                    <a:pt x="1123" y="862"/>
                    <a:pt x="562" y="2086"/>
                  </a:cubicBezTo>
                  <a:cubicBezTo>
                    <a:pt x="1" y="3310"/>
                    <a:pt x="175" y="4748"/>
                    <a:pt x="1011" y="5806"/>
                  </a:cubicBezTo>
                  <a:lnTo>
                    <a:pt x="913" y="7921"/>
                  </a:lnTo>
                  <a:lnTo>
                    <a:pt x="2833" y="7022"/>
                  </a:lnTo>
                  <a:cubicBezTo>
                    <a:pt x="3159" y="7116"/>
                    <a:pt x="3490" y="7161"/>
                    <a:pt x="3817" y="7161"/>
                  </a:cubicBezTo>
                  <a:cubicBezTo>
                    <a:pt x="4991" y="7161"/>
                    <a:pt x="6118" y="6581"/>
                    <a:pt x="6795" y="5570"/>
                  </a:cubicBezTo>
                  <a:cubicBezTo>
                    <a:pt x="7541" y="4451"/>
                    <a:pt x="7599" y="3002"/>
                    <a:pt x="6940" y="1829"/>
                  </a:cubicBezTo>
                  <a:cubicBezTo>
                    <a:pt x="6305" y="694"/>
                    <a:pt x="5107" y="1"/>
                    <a:pt x="3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84"/>
            <p:cNvSpPr/>
            <p:nvPr/>
          </p:nvSpPr>
          <p:spPr>
            <a:xfrm>
              <a:off x="4116095" y="2509379"/>
              <a:ext cx="224946" cy="217474"/>
            </a:xfrm>
            <a:custGeom>
              <a:avLst/>
              <a:gdLst/>
              <a:ahLst/>
              <a:cxnLst/>
              <a:rect l="l" t="t" r="r" b="b"/>
              <a:pathLst>
                <a:path w="8580" h="8295" extrusionOk="0">
                  <a:moveTo>
                    <a:pt x="4982" y="0"/>
                  </a:moveTo>
                  <a:cubicBezTo>
                    <a:pt x="4744" y="0"/>
                    <a:pt x="4709" y="367"/>
                    <a:pt x="4965" y="401"/>
                  </a:cubicBezTo>
                  <a:cubicBezTo>
                    <a:pt x="6175" y="553"/>
                    <a:pt x="7211" y="1346"/>
                    <a:pt x="7671" y="2476"/>
                  </a:cubicBezTo>
                  <a:cubicBezTo>
                    <a:pt x="8134" y="3606"/>
                    <a:pt x="7950" y="4896"/>
                    <a:pt x="7193" y="5855"/>
                  </a:cubicBezTo>
                  <a:cubicBezTo>
                    <a:pt x="7160" y="5892"/>
                    <a:pt x="7146" y="5939"/>
                    <a:pt x="7146" y="5989"/>
                  </a:cubicBezTo>
                  <a:lnTo>
                    <a:pt x="7229" y="7771"/>
                  </a:lnTo>
                  <a:lnTo>
                    <a:pt x="5610" y="7018"/>
                  </a:lnTo>
                  <a:cubicBezTo>
                    <a:pt x="5584" y="7005"/>
                    <a:pt x="5555" y="6998"/>
                    <a:pt x="5526" y="6998"/>
                  </a:cubicBezTo>
                  <a:cubicBezTo>
                    <a:pt x="5507" y="6998"/>
                    <a:pt x="5488" y="7001"/>
                    <a:pt x="5469" y="7007"/>
                  </a:cubicBezTo>
                  <a:cubicBezTo>
                    <a:pt x="5166" y="7092"/>
                    <a:pt x="4858" y="7133"/>
                    <a:pt x="4552" y="7133"/>
                  </a:cubicBezTo>
                  <a:cubicBezTo>
                    <a:pt x="3617" y="7133"/>
                    <a:pt x="2705" y="6748"/>
                    <a:pt x="2050" y="6044"/>
                  </a:cubicBezTo>
                  <a:cubicBezTo>
                    <a:pt x="1988" y="5975"/>
                    <a:pt x="1927" y="5903"/>
                    <a:pt x="1869" y="5826"/>
                  </a:cubicBezTo>
                  <a:cubicBezTo>
                    <a:pt x="1822" y="5765"/>
                    <a:pt x="1775" y="5700"/>
                    <a:pt x="1728" y="5635"/>
                  </a:cubicBezTo>
                  <a:lnTo>
                    <a:pt x="1720" y="5624"/>
                  </a:lnTo>
                  <a:cubicBezTo>
                    <a:pt x="2003" y="5131"/>
                    <a:pt x="2169" y="4581"/>
                    <a:pt x="2209" y="4016"/>
                  </a:cubicBezTo>
                  <a:cubicBezTo>
                    <a:pt x="2219" y="3877"/>
                    <a:pt x="2112" y="3803"/>
                    <a:pt x="2006" y="3803"/>
                  </a:cubicBezTo>
                  <a:cubicBezTo>
                    <a:pt x="1911" y="3803"/>
                    <a:pt x="1816" y="3863"/>
                    <a:pt x="1807" y="3990"/>
                  </a:cubicBezTo>
                  <a:cubicBezTo>
                    <a:pt x="1731" y="5084"/>
                    <a:pt x="1130" y="6073"/>
                    <a:pt x="192" y="6645"/>
                  </a:cubicBezTo>
                  <a:cubicBezTo>
                    <a:pt x="1" y="6760"/>
                    <a:pt x="114" y="7018"/>
                    <a:pt x="290" y="7018"/>
                  </a:cubicBezTo>
                  <a:cubicBezTo>
                    <a:pt x="325" y="7018"/>
                    <a:pt x="361" y="7008"/>
                    <a:pt x="398" y="6985"/>
                  </a:cubicBezTo>
                  <a:cubicBezTo>
                    <a:pt x="826" y="6728"/>
                    <a:pt x="1195" y="6388"/>
                    <a:pt x="1485" y="5986"/>
                  </a:cubicBezTo>
                  <a:cubicBezTo>
                    <a:pt x="1507" y="6015"/>
                    <a:pt x="1532" y="6044"/>
                    <a:pt x="1550" y="6073"/>
                  </a:cubicBezTo>
                  <a:cubicBezTo>
                    <a:pt x="1615" y="6156"/>
                    <a:pt x="1684" y="6236"/>
                    <a:pt x="1753" y="6312"/>
                  </a:cubicBezTo>
                  <a:cubicBezTo>
                    <a:pt x="2481" y="7101"/>
                    <a:pt x="3495" y="7535"/>
                    <a:pt x="4540" y="7535"/>
                  </a:cubicBezTo>
                  <a:cubicBezTo>
                    <a:pt x="4861" y="7535"/>
                    <a:pt x="5185" y="7494"/>
                    <a:pt x="5505" y="7409"/>
                  </a:cubicBezTo>
                  <a:lnTo>
                    <a:pt x="7356" y="8275"/>
                  </a:lnTo>
                  <a:cubicBezTo>
                    <a:pt x="7384" y="8288"/>
                    <a:pt x="7414" y="8294"/>
                    <a:pt x="7442" y="8294"/>
                  </a:cubicBezTo>
                  <a:cubicBezTo>
                    <a:pt x="7551" y="8294"/>
                    <a:pt x="7648" y="8204"/>
                    <a:pt x="7642" y="8086"/>
                  </a:cubicBezTo>
                  <a:lnTo>
                    <a:pt x="7551" y="6044"/>
                  </a:lnTo>
                  <a:cubicBezTo>
                    <a:pt x="8525" y="4758"/>
                    <a:pt x="8580" y="2994"/>
                    <a:pt x="7682" y="1651"/>
                  </a:cubicBezTo>
                  <a:lnTo>
                    <a:pt x="7685" y="1651"/>
                  </a:lnTo>
                  <a:cubicBezTo>
                    <a:pt x="7077" y="742"/>
                    <a:pt x="6103" y="140"/>
                    <a:pt x="5016" y="3"/>
                  </a:cubicBezTo>
                  <a:cubicBezTo>
                    <a:pt x="5004" y="1"/>
                    <a:pt x="4993" y="0"/>
                    <a:pt x="49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84"/>
            <p:cNvSpPr/>
            <p:nvPr/>
          </p:nvSpPr>
          <p:spPr>
            <a:xfrm>
              <a:off x="3962539" y="2508435"/>
              <a:ext cx="270905" cy="218470"/>
            </a:xfrm>
            <a:custGeom>
              <a:avLst/>
              <a:gdLst/>
              <a:ahLst/>
              <a:cxnLst/>
              <a:rect l="l" t="t" r="r" b="b"/>
              <a:pathLst>
                <a:path w="10333" h="8333" extrusionOk="0">
                  <a:moveTo>
                    <a:pt x="4284" y="1"/>
                  </a:moveTo>
                  <a:cubicBezTo>
                    <a:pt x="3497" y="1"/>
                    <a:pt x="2704" y="245"/>
                    <a:pt x="2025" y="752"/>
                  </a:cubicBezTo>
                  <a:cubicBezTo>
                    <a:pt x="334" y="2009"/>
                    <a:pt x="1" y="4407"/>
                    <a:pt x="1283" y="6080"/>
                  </a:cubicBezTo>
                  <a:lnTo>
                    <a:pt x="1192" y="8122"/>
                  </a:lnTo>
                  <a:cubicBezTo>
                    <a:pt x="1186" y="8244"/>
                    <a:pt x="1284" y="8333"/>
                    <a:pt x="1394" y="8333"/>
                  </a:cubicBezTo>
                  <a:cubicBezTo>
                    <a:pt x="1422" y="8333"/>
                    <a:pt x="1450" y="8327"/>
                    <a:pt x="1478" y="8314"/>
                  </a:cubicBezTo>
                  <a:lnTo>
                    <a:pt x="3329" y="7449"/>
                  </a:lnTo>
                  <a:cubicBezTo>
                    <a:pt x="3644" y="7532"/>
                    <a:pt x="3967" y="7573"/>
                    <a:pt x="4289" y="7573"/>
                  </a:cubicBezTo>
                  <a:cubicBezTo>
                    <a:pt x="4681" y="7573"/>
                    <a:pt x="5072" y="7512"/>
                    <a:pt x="5448" y="7391"/>
                  </a:cubicBezTo>
                  <a:cubicBezTo>
                    <a:pt x="5680" y="7319"/>
                    <a:pt x="5602" y="6999"/>
                    <a:pt x="5398" y="6999"/>
                  </a:cubicBezTo>
                  <a:cubicBezTo>
                    <a:pt x="5376" y="6999"/>
                    <a:pt x="5353" y="7002"/>
                    <a:pt x="5328" y="7011"/>
                  </a:cubicBezTo>
                  <a:cubicBezTo>
                    <a:pt x="4993" y="7117"/>
                    <a:pt x="4646" y="7171"/>
                    <a:pt x="4298" y="7171"/>
                  </a:cubicBezTo>
                  <a:cubicBezTo>
                    <a:pt x="3985" y="7171"/>
                    <a:pt x="3671" y="7127"/>
                    <a:pt x="3365" y="7040"/>
                  </a:cubicBezTo>
                  <a:cubicBezTo>
                    <a:pt x="3348" y="7036"/>
                    <a:pt x="3331" y="7034"/>
                    <a:pt x="3315" y="7034"/>
                  </a:cubicBezTo>
                  <a:cubicBezTo>
                    <a:pt x="3285" y="7034"/>
                    <a:pt x="3255" y="7040"/>
                    <a:pt x="3228" y="7054"/>
                  </a:cubicBezTo>
                  <a:lnTo>
                    <a:pt x="1609" y="7807"/>
                  </a:lnTo>
                  <a:lnTo>
                    <a:pt x="1688" y="6025"/>
                  </a:lnTo>
                  <a:cubicBezTo>
                    <a:pt x="1688" y="5975"/>
                    <a:pt x="1674" y="5928"/>
                    <a:pt x="1641" y="5891"/>
                  </a:cubicBezTo>
                  <a:cubicBezTo>
                    <a:pt x="265" y="4149"/>
                    <a:pt x="910" y="1578"/>
                    <a:pt x="2941" y="691"/>
                  </a:cubicBezTo>
                  <a:cubicBezTo>
                    <a:pt x="3386" y="497"/>
                    <a:pt x="3844" y="407"/>
                    <a:pt x="4292" y="407"/>
                  </a:cubicBezTo>
                  <a:cubicBezTo>
                    <a:pt x="5896" y="407"/>
                    <a:pt x="7372" y="1565"/>
                    <a:pt x="7635" y="3280"/>
                  </a:cubicBezTo>
                  <a:cubicBezTo>
                    <a:pt x="7653" y="3397"/>
                    <a:pt x="7740" y="3450"/>
                    <a:pt x="7828" y="3450"/>
                  </a:cubicBezTo>
                  <a:cubicBezTo>
                    <a:pt x="7939" y="3450"/>
                    <a:pt x="8052" y="3366"/>
                    <a:pt x="8030" y="3219"/>
                  </a:cubicBezTo>
                  <a:cubicBezTo>
                    <a:pt x="7961" y="2762"/>
                    <a:pt x="7805" y="2324"/>
                    <a:pt x="7577" y="1922"/>
                  </a:cubicBezTo>
                  <a:cubicBezTo>
                    <a:pt x="7624" y="1853"/>
                    <a:pt x="7675" y="1784"/>
                    <a:pt x="7726" y="1716"/>
                  </a:cubicBezTo>
                  <a:cubicBezTo>
                    <a:pt x="7795" y="1629"/>
                    <a:pt x="7860" y="1545"/>
                    <a:pt x="7936" y="1469"/>
                  </a:cubicBezTo>
                  <a:cubicBezTo>
                    <a:pt x="8501" y="875"/>
                    <a:pt x="9258" y="502"/>
                    <a:pt x="10073" y="423"/>
                  </a:cubicBezTo>
                  <a:cubicBezTo>
                    <a:pt x="10332" y="398"/>
                    <a:pt x="10306" y="23"/>
                    <a:pt x="10061" y="23"/>
                  </a:cubicBezTo>
                  <a:cubicBezTo>
                    <a:pt x="10053" y="23"/>
                    <a:pt x="10045" y="23"/>
                    <a:pt x="10036" y="24"/>
                  </a:cubicBezTo>
                  <a:cubicBezTo>
                    <a:pt x="9124" y="115"/>
                    <a:pt x="8276" y="528"/>
                    <a:pt x="7646" y="1194"/>
                  </a:cubicBezTo>
                  <a:cubicBezTo>
                    <a:pt x="7563" y="1281"/>
                    <a:pt x="7483" y="1375"/>
                    <a:pt x="7411" y="1469"/>
                  </a:cubicBezTo>
                  <a:cubicBezTo>
                    <a:pt x="7389" y="1498"/>
                    <a:pt x="7364" y="1531"/>
                    <a:pt x="7342" y="1560"/>
                  </a:cubicBezTo>
                  <a:cubicBezTo>
                    <a:pt x="6604" y="540"/>
                    <a:pt x="5452" y="1"/>
                    <a:pt x="42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84"/>
            <p:cNvSpPr/>
            <p:nvPr/>
          </p:nvSpPr>
          <p:spPr>
            <a:xfrm>
              <a:off x="4023312" y="2562837"/>
              <a:ext cx="101304" cy="94776"/>
            </a:xfrm>
            <a:custGeom>
              <a:avLst/>
              <a:gdLst/>
              <a:ahLst/>
              <a:cxnLst/>
              <a:rect l="l" t="t" r="r" b="b"/>
              <a:pathLst>
                <a:path w="3864" h="3615" extrusionOk="0">
                  <a:moveTo>
                    <a:pt x="1868" y="402"/>
                  </a:moveTo>
                  <a:cubicBezTo>
                    <a:pt x="2240" y="402"/>
                    <a:pt x="2606" y="561"/>
                    <a:pt x="2858" y="858"/>
                  </a:cubicBezTo>
                  <a:cubicBezTo>
                    <a:pt x="3249" y="1317"/>
                    <a:pt x="3275" y="1984"/>
                    <a:pt x="2920" y="2469"/>
                  </a:cubicBezTo>
                  <a:lnTo>
                    <a:pt x="2014" y="1564"/>
                  </a:lnTo>
                  <a:cubicBezTo>
                    <a:pt x="1971" y="1521"/>
                    <a:pt x="1922" y="1503"/>
                    <a:pt x="1876" y="1503"/>
                  </a:cubicBezTo>
                  <a:cubicBezTo>
                    <a:pt x="1722" y="1503"/>
                    <a:pt x="1590" y="1701"/>
                    <a:pt x="1732" y="1846"/>
                  </a:cubicBezTo>
                  <a:lnTo>
                    <a:pt x="2637" y="2752"/>
                  </a:lnTo>
                  <a:cubicBezTo>
                    <a:pt x="2413" y="2915"/>
                    <a:pt x="2145" y="3002"/>
                    <a:pt x="1873" y="3002"/>
                  </a:cubicBezTo>
                  <a:lnTo>
                    <a:pt x="1869" y="3002"/>
                  </a:lnTo>
                  <a:cubicBezTo>
                    <a:pt x="1268" y="3002"/>
                    <a:pt x="747" y="2592"/>
                    <a:pt x="605" y="2006"/>
                  </a:cubicBezTo>
                  <a:cubicBezTo>
                    <a:pt x="464" y="1422"/>
                    <a:pt x="743" y="818"/>
                    <a:pt x="1279" y="542"/>
                  </a:cubicBezTo>
                  <a:cubicBezTo>
                    <a:pt x="1466" y="448"/>
                    <a:pt x="1668" y="402"/>
                    <a:pt x="1868" y="402"/>
                  </a:cubicBezTo>
                  <a:close/>
                  <a:moveTo>
                    <a:pt x="1869" y="1"/>
                  </a:moveTo>
                  <a:cubicBezTo>
                    <a:pt x="1433" y="1"/>
                    <a:pt x="998" y="168"/>
                    <a:pt x="667" y="499"/>
                  </a:cubicBezTo>
                  <a:cubicBezTo>
                    <a:pt x="29" y="1136"/>
                    <a:pt x="1" y="2158"/>
                    <a:pt x="598" y="2831"/>
                  </a:cubicBezTo>
                  <a:cubicBezTo>
                    <a:pt x="933" y="3209"/>
                    <a:pt x="1399" y="3403"/>
                    <a:pt x="1870" y="3403"/>
                  </a:cubicBezTo>
                  <a:cubicBezTo>
                    <a:pt x="2239" y="3403"/>
                    <a:pt x="2611" y="3283"/>
                    <a:pt x="2923" y="3038"/>
                  </a:cubicBezTo>
                  <a:lnTo>
                    <a:pt x="3441" y="3556"/>
                  </a:lnTo>
                  <a:cubicBezTo>
                    <a:pt x="3484" y="3597"/>
                    <a:pt x="3532" y="3615"/>
                    <a:pt x="3578" y="3615"/>
                  </a:cubicBezTo>
                  <a:cubicBezTo>
                    <a:pt x="3732" y="3615"/>
                    <a:pt x="3863" y="3418"/>
                    <a:pt x="3724" y="3273"/>
                  </a:cubicBezTo>
                  <a:lnTo>
                    <a:pt x="3206" y="2755"/>
                  </a:lnTo>
                  <a:cubicBezTo>
                    <a:pt x="3763" y="2045"/>
                    <a:pt x="3673" y="1028"/>
                    <a:pt x="2999" y="430"/>
                  </a:cubicBezTo>
                  <a:cubicBezTo>
                    <a:pt x="2676" y="143"/>
                    <a:pt x="2272" y="1"/>
                    <a:pt x="1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84"/>
            <p:cNvSpPr/>
            <p:nvPr/>
          </p:nvSpPr>
          <p:spPr>
            <a:xfrm>
              <a:off x="4195456" y="2561604"/>
              <a:ext cx="78653" cy="89113"/>
            </a:xfrm>
            <a:custGeom>
              <a:avLst/>
              <a:gdLst/>
              <a:ahLst/>
              <a:cxnLst/>
              <a:rect l="l" t="t" r="r" b="b"/>
              <a:pathLst>
                <a:path w="3000" h="3399" extrusionOk="0">
                  <a:moveTo>
                    <a:pt x="1504" y="720"/>
                  </a:moveTo>
                  <a:lnTo>
                    <a:pt x="1949" y="1803"/>
                  </a:lnTo>
                  <a:lnTo>
                    <a:pt x="1051" y="1803"/>
                  </a:lnTo>
                  <a:lnTo>
                    <a:pt x="1504" y="720"/>
                  </a:lnTo>
                  <a:close/>
                  <a:moveTo>
                    <a:pt x="1499" y="1"/>
                  </a:moveTo>
                  <a:cubicBezTo>
                    <a:pt x="1423" y="1"/>
                    <a:pt x="1348" y="43"/>
                    <a:pt x="1315" y="126"/>
                  </a:cubicBezTo>
                  <a:lnTo>
                    <a:pt x="1315" y="122"/>
                  </a:lnTo>
                  <a:lnTo>
                    <a:pt x="566" y="1926"/>
                  </a:lnTo>
                  <a:lnTo>
                    <a:pt x="66" y="3121"/>
                  </a:lnTo>
                  <a:cubicBezTo>
                    <a:pt x="1" y="3279"/>
                    <a:pt x="130" y="3398"/>
                    <a:pt x="258" y="3398"/>
                  </a:cubicBezTo>
                  <a:cubicBezTo>
                    <a:pt x="330" y="3398"/>
                    <a:pt x="401" y="3361"/>
                    <a:pt x="439" y="3273"/>
                  </a:cubicBezTo>
                  <a:lnTo>
                    <a:pt x="881" y="2205"/>
                  </a:lnTo>
                  <a:lnTo>
                    <a:pt x="2119" y="2205"/>
                  </a:lnTo>
                  <a:lnTo>
                    <a:pt x="2561" y="3273"/>
                  </a:lnTo>
                  <a:cubicBezTo>
                    <a:pt x="2599" y="3361"/>
                    <a:pt x="2670" y="3398"/>
                    <a:pt x="2742" y="3398"/>
                  </a:cubicBezTo>
                  <a:cubicBezTo>
                    <a:pt x="2870" y="3398"/>
                    <a:pt x="2999" y="3279"/>
                    <a:pt x="2934" y="3121"/>
                  </a:cubicBezTo>
                  <a:lnTo>
                    <a:pt x="2434" y="1926"/>
                  </a:lnTo>
                  <a:lnTo>
                    <a:pt x="1685" y="126"/>
                  </a:lnTo>
                  <a:cubicBezTo>
                    <a:pt x="1650" y="43"/>
                    <a:pt x="1574" y="1"/>
                    <a:pt x="1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24" name="Google Shape;17424;p84"/>
          <p:cNvGrpSpPr/>
          <p:nvPr/>
        </p:nvGrpSpPr>
        <p:grpSpPr>
          <a:xfrm>
            <a:off x="2241439" y="2701687"/>
            <a:ext cx="225811" cy="358262"/>
            <a:chOff x="2241439" y="2900937"/>
            <a:chExt cx="225811" cy="358262"/>
          </a:xfrm>
        </p:grpSpPr>
        <p:sp>
          <p:nvSpPr>
            <p:cNvPr id="17425" name="Google Shape;17425;p84"/>
            <p:cNvSpPr/>
            <p:nvPr/>
          </p:nvSpPr>
          <p:spPr>
            <a:xfrm>
              <a:off x="2352628" y="2967005"/>
              <a:ext cx="109301" cy="203710"/>
            </a:xfrm>
            <a:custGeom>
              <a:avLst/>
              <a:gdLst/>
              <a:ahLst/>
              <a:cxnLst/>
              <a:rect l="l" t="t" r="r" b="b"/>
              <a:pathLst>
                <a:path w="4169" h="7770" extrusionOk="0">
                  <a:moveTo>
                    <a:pt x="689" y="1"/>
                  </a:moveTo>
                  <a:lnTo>
                    <a:pt x="689" y="1967"/>
                  </a:lnTo>
                  <a:cubicBezTo>
                    <a:pt x="308" y="1967"/>
                    <a:pt x="0" y="2246"/>
                    <a:pt x="0" y="2587"/>
                  </a:cubicBezTo>
                  <a:lnTo>
                    <a:pt x="0" y="7280"/>
                  </a:lnTo>
                  <a:cubicBezTo>
                    <a:pt x="18" y="7556"/>
                    <a:pt x="247" y="7769"/>
                    <a:pt x="522" y="7769"/>
                  </a:cubicBezTo>
                  <a:cubicBezTo>
                    <a:pt x="797" y="7769"/>
                    <a:pt x="1025" y="7556"/>
                    <a:pt x="1043" y="7280"/>
                  </a:cubicBezTo>
                  <a:lnTo>
                    <a:pt x="1043" y="5538"/>
                  </a:lnTo>
                  <a:lnTo>
                    <a:pt x="4169" y="5538"/>
                  </a:lnTo>
                  <a:lnTo>
                    <a:pt x="4169" y="2587"/>
                  </a:lnTo>
                  <a:cubicBezTo>
                    <a:pt x="4169" y="2246"/>
                    <a:pt x="3861" y="1967"/>
                    <a:pt x="3484" y="1967"/>
                  </a:cubicBezTo>
                  <a:lnTo>
                    <a:pt x="348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84"/>
            <p:cNvSpPr/>
            <p:nvPr/>
          </p:nvSpPr>
          <p:spPr>
            <a:xfrm>
              <a:off x="2352628" y="3044767"/>
              <a:ext cx="72858" cy="56053"/>
            </a:xfrm>
            <a:custGeom>
              <a:avLst/>
              <a:gdLst/>
              <a:ahLst/>
              <a:cxnLst/>
              <a:rect l="l" t="t" r="r" b="b"/>
              <a:pathLst>
                <a:path w="2779" h="2138" extrusionOk="0">
                  <a:moveTo>
                    <a:pt x="497" y="1"/>
                  </a:moveTo>
                  <a:cubicBezTo>
                    <a:pt x="319" y="1"/>
                    <a:pt x="145" y="59"/>
                    <a:pt x="0" y="160"/>
                  </a:cubicBezTo>
                  <a:lnTo>
                    <a:pt x="0" y="1978"/>
                  </a:lnTo>
                  <a:cubicBezTo>
                    <a:pt x="145" y="2083"/>
                    <a:pt x="319" y="2138"/>
                    <a:pt x="497" y="2138"/>
                  </a:cubicBezTo>
                  <a:lnTo>
                    <a:pt x="2778" y="2138"/>
                  </a:lnTo>
                  <a:lnTo>
                    <a:pt x="2778" y="867"/>
                  </a:lnTo>
                  <a:cubicBezTo>
                    <a:pt x="2778" y="388"/>
                    <a:pt x="2391" y="5"/>
                    <a:pt x="1916"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84"/>
            <p:cNvSpPr/>
            <p:nvPr/>
          </p:nvSpPr>
          <p:spPr>
            <a:xfrm>
              <a:off x="2379972" y="3067890"/>
              <a:ext cx="81956" cy="44334"/>
            </a:xfrm>
            <a:custGeom>
              <a:avLst/>
              <a:gdLst/>
              <a:ahLst/>
              <a:cxnLst/>
              <a:rect l="l" t="t" r="r" b="b"/>
              <a:pathLst>
                <a:path w="3126" h="1691" extrusionOk="0">
                  <a:moveTo>
                    <a:pt x="519" y="0"/>
                  </a:moveTo>
                  <a:cubicBezTo>
                    <a:pt x="337" y="0"/>
                    <a:pt x="155" y="56"/>
                    <a:pt x="0" y="169"/>
                  </a:cubicBezTo>
                  <a:lnTo>
                    <a:pt x="0" y="1690"/>
                  </a:lnTo>
                  <a:lnTo>
                    <a:pt x="3126" y="1690"/>
                  </a:lnTo>
                  <a:lnTo>
                    <a:pt x="3126" y="484"/>
                  </a:lnTo>
                  <a:cubicBezTo>
                    <a:pt x="2985" y="387"/>
                    <a:pt x="2818" y="336"/>
                    <a:pt x="2648" y="336"/>
                  </a:cubicBezTo>
                  <a:lnTo>
                    <a:pt x="2565" y="336"/>
                  </a:lnTo>
                  <a:cubicBezTo>
                    <a:pt x="2449" y="336"/>
                    <a:pt x="2333" y="358"/>
                    <a:pt x="2228" y="405"/>
                  </a:cubicBezTo>
                  <a:cubicBezTo>
                    <a:pt x="2061" y="220"/>
                    <a:pt x="1826" y="115"/>
                    <a:pt x="1576" y="115"/>
                  </a:cubicBezTo>
                  <a:lnTo>
                    <a:pt x="1551" y="115"/>
                  </a:lnTo>
                  <a:cubicBezTo>
                    <a:pt x="1398" y="115"/>
                    <a:pt x="1246" y="155"/>
                    <a:pt x="1116" y="231"/>
                  </a:cubicBezTo>
                  <a:cubicBezTo>
                    <a:pt x="947" y="78"/>
                    <a:pt x="733" y="0"/>
                    <a:pt x="519"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84"/>
            <p:cNvSpPr/>
            <p:nvPr/>
          </p:nvSpPr>
          <p:spPr>
            <a:xfrm>
              <a:off x="2370665" y="2967110"/>
              <a:ext cx="73225" cy="42367"/>
            </a:xfrm>
            <a:custGeom>
              <a:avLst/>
              <a:gdLst/>
              <a:ahLst/>
              <a:cxnLst/>
              <a:rect l="l" t="t" r="r" b="b"/>
              <a:pathLst>
                <a:path w="2793" h="1616" extrusionOk="0">
                  <a:moveTo>
                    <a:pt x="1" y="0"/>
                  </a:moveTo>
                  <a:lnTo>
                    <a:pt x="1" y="1616"/>
                  </a:lnTo>
                  <a:lnTo>
                    <a:pt x="2793" y="1616"/>
                  </a:lnTo>
                  <a:lnTo>
                    <a:pt x="279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84"/>
            <p:cNvSpPr/>
            <p:nvPr/>
          </p:nvSpPr>
          <p:spPr>
            <a:xfrm>
              <a:off x="2358789" y="2906155"/>
              <a:ext cx="96979" cy="64600"/>
            </a:xfrm>
            <a:custGeom>
              <a:avLst/>
              <a:gdLst/>
              <a:ahLst/>
              <a:cxnLst/>
              <a:rect l="l" t="t" r="r" b="b"/>
              <a:pathLst>
                <a:path w="3699" h="2464" extrusionOk="0">
                  <a:moveTo>
                    <a:pt x="1" y="0"/>
                  </a:moveTo>
                  <a:lnTo>
                    <a:pt x="1" y="2463"/>
                  </a:lnTo>
                  <a:lnTo>
                    <a:pt x="3699" y="2463"/>
                  </a:lnTo>
                  <a:lnTo>
                    <a:pt x="36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84"/>
            <p:cNvSpPr/>
            <p:nvPr/>
          </p:nvSpPr>
          <p:spPr>
            <a:xfrm>
              <a:off x="2379972" y="3077538"/>
              <a:ext cx="27371" cy="57652"/>
            </a:xfrm>
            <a:custGeom>
              <a:avLst/>
              <a:gdLst/>
              <a:ahLst/>
              <a:cxnLst/>
              <a:rect l="l" t="t" r="r" b="b"/>
              <a:pathLst>
                <a:path w="1044" h="2199" extrusionOk="0">
                  <a:moveTo>
                    <a:pt x="522" y="0"/>
                  </a:moveTo>
                  <a:cubicBezTo>
                    <a:pt x="232" y="0"/>
                    <a:pt x="0" y="232"/>
                    <a:pt x="0" y="522"/>
                  </a:cubicBezTo>
                  <a:lnTo>
                    <a:pt x="0" y="1677"/>
                  </a:lnTo>
                  <a:cubicBezTo>
                    <a:pt x="0" y="1963"/>
                    <a:pt x="232" y="2199"/>
                    <a:pt x="522" y="2199"/>
                  </a:cubicBezTo>
                  <a:cubicBezTo>
                    <a:pt x="808" y="2199"/>
                    <a:pt x="1043" y="1963"/>
                    <a:pt x="1043" y="1677"/>
                  </a:cubicBezTo>
                  <a:lnTo>
                    <a:pt x="1043" y="522"/>
                  </a:lnTo>
                  <a:cubicBezTo>
                    <a:pt x="1043" y="232"/>
                    <a:pt x="808" y="0"/>
                    <a:pt x="5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84"/>
            <p:cNvSpPr/>
            <p:nvPr/>
          </p:nvSpPr>
          <p:spPr>
            <a:xfrm>
              <a:off x="2407317" y="3080475"/>
              <a:ext cx="27266" cy="54716"/>
            </a:xfrm>
            <a:custGeom>
              <a:avLst/>
              <a:gdLst/>
              <a:ahLst/>
              <a:cxnLst/>
              <a:rect l="l" t="t" r="r" b="b"/>
              <a:pathLst>
                <a:path w="1040" h="2087" extrusionOk="0">
                  <a:moveTo>
                    <a:pt x="508" y="1"/>
                  </a:moveTo>
                  <a:cubicBezTo>
                    <a:pt x="225" y="1"/>
                    <a:pt x="0" y="229"/>
                    <a:pt x="0" y="508"/>
                  </a:cubicBezTo>
                  <a:lnTo>
                    <a:pt x="0" y="1580"/>
                  </a:lnTo>
                  <a:cubicBezTo>
                    <a:pt x="0" y="1859"/>
                    <a:pt x="225" y="2087"/>
                    <a:pt x="508" y="2087"/>
                  </a:cubicBezTo>
                  <a:lnTo>
                    <a:pt x="533" y="2087"/>
                  </a:lnTo>
                  <a:cubicBezTo>
                    <a:pt x="815" y="2087"/>
                    <a:pt x="1040" y="1859"/>
                    <a:pt x="1040" y="1580"/>
                  </a:cubicBezTo>
                  <a:lnTo>
                    <a:pt x="1040" y="508"/>
                  </a:lnTo>
                  <a:cubicBezTo>
                    <a:pt x="1040" y="229"/>
                    <a:pt x="815" y="1"/>
                    <a:pt x="5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84"/>
            <p:cNvSpPr/>
            <p:nvPr/>
          </p:nvSpPr>
          <p:spPr>
            <a:xfrm>
              <a:off x="2434662" y="3086269"/>
              <a:ext cx="27266" cy="48922"/>
            </a:xfrm>
            <a:custGeom>
              <a:avLst/>
              <a:gdLst/>
              <a:ahLst/>
              <a:cxnLst/>
              <a:rect l="l" t="t" r="r" b="b"/>
              <a:pathLst>
                <a:path w="1040" h="1866" extrusionOk="0">
                  <a:moveTo>
                    <a:pt x="479" y="1"/>
                  </a:moveTo>
                  <a:cubicBezTo>
                    <a:pt x="214" y="1"/>
                    <a:pt x="1" y="214"/>
                    <a:pt x="1" y="482"/>
                  </a:cubicBezTo>
                  <a:lnTo>
                    <a:pt x="1" y="1388"/>
                  </a:lnTo>
                  <a:cubicBezTo>
                    <a:pt x="1" y="1652"/>
                    <a:pt x="214" y="1866"/>
                    <a:pt x="479" y="1866"/>
                  </a:cubicBezTo>
                  <a:lnTo>
                    <a:pt x="562" y="1866"/>
                  </a:lnTo>
                  <a:cubicBezTo>
                    <a:pt x="826" y="1866"/>
                    <a:pt x="1040" y="1652"/>
                    <a:pt x="1040" y="1388"/>
                  </a:cubicBezTo>
                  <a:lnTo>
                    <a:pt x="1040" y="482"/>
                  </a:lnTo>
                  <a:cubicBezTo>
                    <a:pt x="1040" y="214"/>
                    <a:pt x="826" y="1"/>
                    <a:pt x="56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84"/>
            <p:cNvSpPr/>
            <p:nvPr/>
          </p:nvSpPr>
          <p:spPr>
            <a:xfrm>
              <a:off x="2358789" y="2965485"/>
              <a:ext cx="96979" cy="27188"/>
            </a:xfrm>
            <a:custGeom>
              <a:avLst/>
              <a:gdLst/>
              <a:ahLst/>
              <a:cxnLst/>
              <a:rect l="l" t="t" r="r" b="b"/>
              <a:pathLst>
                <a:path w="3699" h="1037" extrusionOk="0">
                  <a:moveTo>
                    <a:pt x="1" y="1"/>
                  </a:moveTo>
                  <a:lnTo>
                    <a:pt x="1" y="1037"/>
                  </a:lnTo>
                  <a:lnTo>
                    <a:pt x="3699" y="1037"/>
                  </a:lnTo>
                  <a:lnTo>
                    <a:pt x="3699"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84"/>
            <p:cNvSpPr/>
            <p:nvPr/>
          </p:nvSpPr>
          <p:spPr>
            <a:xfrm>
              <a:off x="2352523" y="3054467"/>
              <a:ext cx="63263" cy="36757"/>
            </a:xfrm>
            <a:custGeom>
              <a:avLst/>
              <a:gdLst/>
              <a:ahLst/>
              <a:cxnLst/>
              <a:rect l="l" t="t" r="r" b="b"/>
              <a:pathLst>
                <a:path w="2413" h="1402" extrusionOk="0">
                  <a:moveTo>
                    <a:pt x="497" y="0"/>
                  </a:moveTo>
                  <a:cubicBezTo>
                    <a:pt x="225" y="0"/>
                    <a:pt x="4" y="221"/>
                    <a:pt x="1" y="497"/>
                  </a:cubicBezTo>
                  <a:lnTo>
                    <a:pt x="1" y="902"/>
                  </a:lnTo>
                  <a:cubicBezTo>
                    <a:pt x="4" y="1177"/>
                    <a:pt x="225" y="1398"/>
                    <a:pt x="497" y="1398"/>
                  </a:cubicBezTo>
                  <a:lnTo>
                    <a:pt x="2413" y="1402"/>
                  </a:lnTo>
                  <a:lnTo>
                    <a:pt x="2413" y="497"/>
                  </a:lnTo>
                  <a:cubicBezTo>
                    <a:pt x="2413" y="221"/>
                    <a:pt x="2192" y="0"/>
                    <a:pt x="1917"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84"/>
            <p:cNvSpPr/>
            <p:nvPr/>
          </p:nvSpPr>
          <p:spPr>
            <a:xfrm>
              <a:off x="2285878" y="3201836"/>
              <a:ext cx="162286" cy="52147"/>
            </a:xfrm>
            <a:custGeom>
              <a:avLst/>
              <a:gdLst/>
              <a:ahLst/>
              <a:cxnLst/>
              <a:rect l="l" t="t" r="r" b="b"/>
              <a:pathLst>
                <a:path w="6190" h="1989" extrusionOk="0">
                  <a:moveTo>
                    <a:pt x="927" y="0"/>
                  </a:moveTo>
                  <a:lnTo>
                    <a:pt x="0" y="1989"/>
                  </a:lnTo>
                  <a:lnTo>
                    <a:pt x="6190" y="1989"/>
                  </a:lnTo>
                  <a:lnTo>
                    <a:pt x="5263"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84"/>
            <p:cNvSpPr/>
            <p:nvPr/>
          </p:nvSpPr>
          <p:spPr>
            <a:xfrm>
              <a:off x="2310182" y="3187311"/>
              <a:ext cx="113679" cy="29075"/>
            </a:xfrm>
            <a:custGeom>
              <a:avLst/>
              <a:gdLst/>
              <a:ahLst/>
              <a:cxnLst/>
              <a:rect l="l" t="t" r="r" b="b"/>
              <a:pathLst>
                <a:path w="4336" h="1109" extrusionOk="0">
                  <a:moveTo>
                    <a:pt x="2170" y="0"/>
                  </a:moveTo>
                  <a:cubicBezTo>
                    <a:pt x="971" y="0"/>
                    <a:pt x="0" y="250"/>
                    <a:pt x="0" y="554"/>
                  </a:cubicBezTo>
                  <a:cubicBezTo>
                    <a:pt x="0" y="859"/>
                    <a:pt x="971" y="1108"/>
                    <a:pt x="2170" y="1108"/>
                  </a:cubicBezTo>
                  <a:cubicBezTo>
                    <a:pt x="3365" y="1108"/>
                    <a:pt x="4336" y="859"/>
                    <a:pt x="4336" y="554"/>
                  </a:cubicBezTo>
                  <a:cubicBezTo>
                    <a:pt x="4336" y="250"/>
                    <a:pt x="3365" y="0"/>
                    <a:pt x="217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84"/>
            <p:cNvSpPr/>
            <p:nvPr/>
          </p:nvSpPr>
          <p:spPr>
            <a:xfrm>
              <a:off x="2347305" y="2900937"/>
              <a:ext cx="119945" cy="275861"/>
            </a:xfrm>
            <a:custGeom>
              <a:avLst/>
              <a:gdLst/>
              <a:ahLst/>
              <a:cxnLst/>
              <a:rect l="l" t="t" r="r" b="b"/>
              <a:pathLst>
                <a:path w="4575" h="10522" extrusionOk="0">
                  <a:moveTo>
                    <a:pt x="3937" y="2662"/>
                  </a:moveTo>
                  <a:lnTo>
                    <a:pt x="3937" y="3299"/>
                  </a:lnTo>
                  <a:lnTo>
                    <a:pt x="642" y="3299"/>
                  </a:lnTo>
                  <a:lnTo>
                    <a:pt x="642" y="2662"/>
                  </a:lnTo>
                  <a:close/>
                  <a:moveTo>
                    <a:pt x="2119" y="6056"/>
                  </a:moveTo>
                  <a:cubicBezTo>
                    <a:pt x="2282" y="6056"/>
                    <a:pt x="2413" y="6190"/>
                    <a:pt x="2413" y="6353"/>
                  </a:cubicBezTo>
                  <a:lnTo>
                    <a:pt x="2413" y="7055"/>
                  </a:lnTo>
                  <a:lnTo>
                    <a:pt x="700" y="7055"/>
                  </a:lnTo>
                  <a:cubicBezTo>
                    <a:pt x="537" y="7055"/>
                    <a:pt x="403" y="6925"/>
                    <a:pt x="403" y="6762"/>
                  </a:cubicBezTo>
                  <a:lnTo>
                    <a:pt x="403" y="6353"/>
                  </a:lnTo>
                  <a:cubicBezTo>
                    <a:pt x="403" y="6190"/>
                    <a:pt x="537" y="6056"/>
                    <a:pt x="700" y="6056"/>
                  </a:cubicBezTo>
                  <a:close/>
                  <a:moveTo>
                    <a:pt x="2087" y="7457"/>
                  </a:moveTo>
                  <a:lnTo>
                    <a:pt x="2087" y="8413"/>
                  </a:lnTo>
                  <a:cubicBezTo>
                    <a:pt x="2087" y="8591"/>
                    <a:pt x="1945" y="8736"/>
                    <a:pt x="1768" y="8736"/>
                  </a:cubicBezTo>
                  <a:cubicBezTo>
                    <a:pt x="1590" y="8736"/>
                    <a:pt x="1446" y="8591"/>
                    <a:pt x="1446" y="8413"/>
                  </a:cubicBezTo>
                  <a:lnTo>
                    <a:pt x="1446" y="7457"/>
                  </a:lnTo>
                  <a:close/>
                  <a:moveTo>
                    <a:pt x="2822" y="7052"/>
                  </a:moveTo>
                  <a:cubicBezTo>
                    <a:pt x="2992" y="7052"/>
                    <a:pt x="3130" y="7189"/>
                    <a:pt x="3130" y="7359"/>
                  </a:cubicBezTo>
                  <a:lnTo>
                    <a:pt x="3130" y="8428"/>
                  </a:lnTo>
                  <a:cubicBezTo>
                    <a:pt x="3130" y="8598"/>
                    <a:pt x="2992" y="8736"/>
                    <a:pt x="2822" y="8736"/>
                  </a:cubicBezTo>
                  <a:lnTo>
                    <a:pt x="2793" y="8736"/>
                  </a:lnTo>
                  <a:cubicBezTo>
                    <a:pt x="2623" y="8736"/>
                    <a:pt x="2485" y="8598"/>
                    <a:pt x="2485" y="8428"/>
                  </a:cubicBezTo>
                  <a:lnTo>
                    <a:pt x="2489" y="8413"/>
                  </a:lnTo>
                  <a:lnTo>
                    <a:pt x="2489" y="7457"/>
                  </a:lnTo>
                  <a:lnTo>
                    <a:pt x="2612" y="7457"/>
                  </a:lnTo>
                  <a:cubicBezTo>
                    <a:pt x="2724" y="7457"/>
                    <a:pt x="2811" y="7367"/>
                    <a:pt x="2811" y="7258"/>
                  </a:cubicBezTo>
                  <a:lnTo>
                    <a:pt x="2811" y="7052"/>
                  </a:lnTo>
                  <a:close/>
                  <a:moveTo>
                    <a:pt x="3894" y="7272"/>
                  </a:moveTo>
                  <a:cubicBezTo>
                    <a:pt x="4046" y="7272"/>
                    <a:pt x="4173" y="7396"/>
                    <a:pt x="4173" y="7551"/>
                  </a:cubicBezTo>
                  <a:lnTo>
                    <a:pt x="4173" y="8457"/>
                  </a:lnTo>
                  <a:cubicBezTo>
                    <a:pt x="4173" y="8609"/>
                    <a:pt x="4046" y="8736"/>
                    <a:pt x="3894" y="8736"/>
                  </a:cubicBezTo>
                  <a:lnTo>
                    <a:pt x="3811" y="8736"/>
                  </a:lnTo>
                  <a:cubicBezTo>
                    <a:pt x="3655" y="8736"/>
                    <a:pt x="3532" y="8609"/>
                    <a:pt x="3532" y="8457"/>
                  </a:cubicBezTo>
                  <a:lnTo>
                    <a:pt x="3532" y="7551"/>
                  </a:lnTo>
                  <a:cubicBezTo>
                    <a:pt x="3532" y="7396"/>
                    <a:pt x="3655" y="7272"/>
                    <a:pt x="3811" y="7272"/>
                  </a:cubicBezTo>
                  <a:close/>
                  <a:moveTo>
                    <a:pt x="403" y="7392"/>
                  </a:moveTo>
                  <a:cubicBezTo>
                    <a:pt x="497" y="7435"/>
                    <a:pt x="598" y="7457"/>
                    <a:pt x="700" y="7457"/>
                  </a:cubicBezTo>
                  <a:lnTo>
                    <a:pt x="1044" y="7457"/>
                  </a:lnTo>
                  <a:lnTo>
                    <a:pt x="1044" y="9800"/>
                  </a:lnTo>
                  <a:cubicBezTo>
                    <a:pt x="1044" y="9974"/>
                    <a:pt x="902" y="10119"/>
                    <a:pt x="725" y="10119"/>
                  </a:cubicBezTo>
                  <a:cubicBezTo>
                    <a:pt x="547" y="10119"/>
                    <a:pt x="403" y="9974"/>
                    <a:pt x="403" y="9800"/>
                  </a:cubicBezTo>
                  <a:lnTo>
                    <a:pt x="403" y="7392"/>
                  </a:lnTo>
                  <a:close/>
                  <a:moveTo>
                    <a:pt x="439" y="0"/>
                  </a:moveTo>
                  <a:cubicBezTo>
                    <a:pt x="327" y="0"/>
                    <a:pt x="240" y="87"/>
                    <a:pt x="240" y="199"/>
                  </a:cubicBezTo>
                  <a:lnTo>
                    <a:pt x="240" y="931"/>
                  </a:lnTo>
                  <a:cubicBezTo>
                    <a:pt x="240" y="1063"/>
                    <a:pt x="339" y="1129"/>
                    <a:pt x="439" y="1129"/>
                  </a:cubicBezTo>
                  <a:cubicBezTo>
                    <a:pt x="538" y="1129"/>
                    <a:pt x="638" y="1063"/>
                    <a:pt x="638" y="931"/>
                  </a:cubicBezTo>
                  <a:lnTo>
                    <a:pt x="638" y="398"/>
                  </a:lnTo>
                  <a:lnTo>
                    <a:pt x="3934" y="398"/>
                  </a:lnTo>
                  <a:lnTo>
                    <a:pt x="3934" y="2264"/>
                  </a:lnTo>
                  <a:lnTo>
                    <a:pt x="638" y="2264"/>
                  </a:lnTo>
                  <a:lnTo>
                    <a:pt x="638" y="1720"/>
                  </a:lnTo>
                  <a:cubicBezTo>
                    <a:pt x="638" y="1586"/>
                    <a:pt x="538" y="1519"/>
                    <a:pt x="439" y="1519"/>
                  </a:cubicBezTo>
                  <a:cubicBezTo>
                    <a:pt x="339" y="1519"/>
                    <a:pt x="240" y="1586"/>
                    <a:pt x="240" y="1720"/>
                  </a:cubicBezTo>
                  <a:lnTo>
                    <a:pt x="240" y="3499"/>
                  </a:lnTo>
                  <a:cubicBezTo>
                    <a:pt x="240" y="3611"/>
                    <a:pt x="327" y="3701"/>
                    <a:pt x="439" y="3701"/>
                  </a:cubicBezTo>
                  <a:lnTo>
                    <a:pt x="689" y="3701"/>
                  </a:lnTo>
                  <a:lnTo>
                    <a:pt x="689" y="4310"/>
                  </a:lnTo>
                  <a:cubicBezTo>
                    <a:pt x="294" y="4393"/>
                    <a:pt x="1" y="4719"/>
                    <a:pt x="1" y="5107"/>
                  </a:cubicBezTo>
                  <a:lnTo>
                    <a:pt x="1" y="9797"/>
                  </a:lnTo>
                  <a:cubicBezTo>
                    <a:pt x="1" y="10195"/>
                    <a:pt x="323" y="10521"/>
                    <a:pt x="725" y="10521"/>
                  </a:cubicBezTo>
                  <a:cubicBezTo>
                    <a:pt x="1123" y="10521"/>
                    <a:pt x="1446" y="10195"/>
                    <a:pt x="1446" y="9797"/>
                  </a:cubicBezTo>
                  <a:lnTo>
                    <a:pt x="1446" y="9062"/>
                  </a:lnTo>
                  <a:cubicBezTo>
                    <a:pt x="1546" y="9111"/>
                    <a:pt x="1655" y="9136"/>
                    <a:pt x="1764" y="9136"/>
                  </a:cubicBezTo>
                  <a:cubicBezTo>
                    <a:pt x="1955" y="9136"/>
                    <a:pt x="2144" y="9060"/>
                    <a:pt x="2282" y="8917"/>
                  </a:cubicBezTo>
                  <a:cubicBezTo>
                    <a:pt x="2416" y="9054"/>
                    <a:pt x="2601" y="9134"/>
                    <a:pt x="2797" y="9134"/>
                  </a:cubicBezTo>
                  <a:lnTo>
                    <a:pt x="2822" y="9134"/>
                  </a:lnTo>
                  <a:cubicBezTo>
                    <a:pt x="3010" y="9134"/>
                    <a:pt x="3188" y="9062"/>
                    <a:pt x="3322" y="8928"/>
                  </a:cubicBezTo>
                  <a:cubicBezTo>
                    <a:pt x="3448" y="9062"/>
                    <a:pt x="3626" y="9134"/>
                    <a:pt x="3807" y="9134"/>
                  </a:cubicBezTo>
                  <a:lnTo>
                    <a:pt x="3890" y="9134"/>
                  </a:lnTo>
                  <a:cubicBezTo>
                    <a:pt x="4267" y="9134"/>
                    <a:pt x="4571" y="8830"/>
                    <a:pt x="4571" y="8457"/>
                  </a:cubicBezTo>
                  <a:lnTo>
                    <a:pt x="4571" y="8058"/>
                  </a:lnTo>
                  <a:lnTo>
                    <a:pt x="4571" y="6382"/>
                  </a:lnTo>
                  <a:cubicBezTo>
                    <a:pt x="4571" y="6248"/>
                    <a:pt x="4471" y="6181"/>
                    <a:pt x="4370" y="6181"/>
                  </a:cubicBezTo>
                  <a:cubicBezTo>
                    <a:pt x="4270" y="6181"/>
                    <a:pt x="4169" y="6248"/>
                    <a:pt x="4169" y="6382"/>
                  </a:cubicBezTo>
                  <a:lnTo>
                    <a:pt x="4169" y="6932"/>
                  </a:lnTo>
                  <a:cubicBezTo>
                    <a:pt x="4082" y="6892"/>
                    <a:pt x="3988" y="6870"/>
                    <a:pt x="3890" y="6870"/>
                  </a:cubicBezTo>
                  <a:lnTo>
                    <a:pt x="3807" y="6870"/>
                  </a:lnTo>
                  <a:cubicBezTo>
                    <a:pt x="3669" y="6870"/>
                    <a:pt x="3535" y="6910"/>
                    <a:pt x="3423" y="6990"/>
                  </a:cubicBezTo>
                  <a:cubicBezTo>
                    <a:pt x="3296" y="6780"/>
                    <a:pt x="3068" y="6650"/>
                    <a:pt x="2822" y="6650"/>
                  </a:cubicBezTo>
                  <a:lnTo>
                    <a:pt x="2811" y="6650"/>
                  </a:lnTo>
                  <a:lnTo>
                    <a:pt x="2811" y="6353"/>
                  </a:lnTo>
                  <a:cubicBezTo>
                    <a:pt x="2811" y="5969"/>
                    <a:pt x="2500" y="5661"/>
                    <a:pt x="2119" y="5657"/>
                  </a:cubicBezTo>
                  <a:lnTo>
                    <a:pt x="700" y="5657"/>
                  </a:lnTo>
                  <a:cubicBezTo>
                    <a:pt x="598" y="5657"/>
                    <a:pt x="497" y="5679"/>
                    <a:pt x="403" y="5722"/>
                  </a:cubicBezTo>
                  <a:lnTo>
                    <a:pt x="403" y="5107"/>
                  </a:lnTo>
                  <a:cubicBezTo>
                    <a:pt x="403" y="4879"/>
                    <a:pt x="623" y="4690"/>
                    <a:pt x="892" y="4690"/>
                  </a:cubicBezTo>
                  <a:cubicBezTo>
                    <a:pt x="1000" y="4690"/>
                    <a:pt x="1091" y="4600"/>
                    <a:pt x="1091" y="4491"/>
                  </a:cubicBezTo>
                  <a:lnTo>
                    <a:pt x="1091" y="3701"/>
                  </a:lnTo>
                  <a:lnTo>
                    <a:pt x="3485" y="3701"/>
                  </a:lnTo>
                  <a:lnTo>
                    <a:pt x="3485" y="4491"/>
                  </a:lnTo>
                  <a:cubicBezTo>
                    <a:pt x="3485" y="4600"/>
                    <a:pt x="3575" y="4690"/>
                    <a:pt x="3687" y="4690"/>
                  </a:cubicBezTo>
                  <a:cubicBezTo>
                    <a:pt x="3955" y="4690"/>
                    <a:pt x="4173" y="4879"/>
                    <a:pt x="4173" y="5107"/>
                  </a:cubicBezTo>
                  <a:lnTo>
                    <a:pt x="4173" y="5596"/>
                  </a:lnTo>
                  <a:cubicBezTo>
                    <a:pt x="4173" y="5704"/>
                    <a:pt x="4263" y="5795"/>
                    <a:pt x="4372" y="5795"/>
                  </a:cubicBezTo>
                  <a:cubicBezTo>
                    <a:pt x="4484" y="5795"/>
                    <a:pt x="4575" y="5704"/>
                    <a:pt x="4575" y="5592"/>
                  </a:cubicBezTo>
                  <a:lnTo>
                    <a:pt x="4575" y="5107"/>
                  </a:lnTo>
                  <a:cubicBezTo>
                    <a:pt x="4575" y="4719"/>
                    <a:pt x="4278" y="4393"/>
                    <a:pt x="3887" y="4310"/>
                  </a:cubicBezTo>
                  <a:lnTo>
                    <a:pt x="3887" y="3701"/>
                  </a:lnTo>
                  <a:lnTo>
                    <a:pt x="4137" y="3701"/>
                  </a:lnTo>
                  <a:cubicBezTo>
                    <a:pt x="4245" y="3701"/>
                    <a:pt x="4336" y="3611"/>
                    <a:pt x="4336" y="3502"/>
                  </a:cubicBezTo>
                  <a:lnTo>
                    <a:pt x="4336" y="199"/>
                  </a:lnTo>
                  <a:cubicBezTo>
                    <a:pt x="4336" y="87"/>
                    <a:pt x="4245" y="0"/>
                    <a:pt x="4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84"/>
            <p:cNvSpPr/>
            <p:nvPr/>
          </p:nvSpPr>
          <p:spPr>
            <a:xfrm>
              <a:off x="2279507" y="3182068"/>
              <a:ext cx="175028" cy="77132"/>
            </a:xfrm>
            <a:custGeom>
              <a:avLst/>
              <a:gdLst/>
              <a:ahLst/>
              <a:cxnLst/>
              <a:rect l="l" t="t" r="r" b="b"/>
              <a:pathLst>
                <a:path w="6676" h="2942" extrusionOk="0">
                  <a:moveTo>
                    <a:pt x="3337" y="400"/>
                  </a:moveTo>
                  <a:cubicBezTo>
                    <a:pt x="3801" y="400"/>
                    <a:pt x="4265" y="445"/>
                    <a:pt x="4723" y="533"/>
                  </a:cubicBezTo>
                  <a:cubicBezTo>
                    <a:pt x="5089" y="617"/>
                    <a:pt x="5245" y="707"/>
                    <a:pt x="5292" y="754"/>
                  </a:cubicBezTo>
                  <a:cubicBezTo>
                    <a:pt x="5245" y="801"/>
                    <a:pt x="5089" y="892"/>
                    <a:pt x="4723" y="975"/>
                  </a:cubicBezTo>
                  <a:cubicBezTo>
                    <a:pt x="4265" y="1064"/>
                    <a:pt x="3801" y="1108"/>
                    <a:pt x="3337" y="1108"/>
                  </a:cubicBezTo>
                  <a:cubicBezTo>
                    <a:pt x="2873" y="1108"/>
                    <a:pt x="2409" y="1064"/>
                    <a:pt x="1953" y="975"/>
                  </a:cubicBezTo>
                  <a:cubicBezTo>
                    <a:pt x="1587" y="892"/>
                    <a:pt x="1431" y="801"/>
                    <a:pt x="1384" y="754"/>
                  </a:cubicBezTo>
                  <a:cubicBezTo>
                    <a:pt x="1431" y="711"/>
                    <a:pt x="1587" y="617"/>
                    <a:pt x="1953" y="533"/>
                  </a:cubicBezTo>
                  <a:cubicBezTo>
                    <a:pt x="2409" y="445"/>
                    <a:pt x="2873" y="400"/>
                    <a:pt x="3337" y="400"/>
                  </a:cubicBezTo>
                  <a:close/>
                  <a:moveTo>
                    <a:pt x="3336" y="1"/>
                  </a:moveTo>
                  <a:cubicBezTo>
                    <a:pt x="3101" y="1"/>
                    <a:pt x="1073" y="19"/>
                    <a:pt x="975" y="700"/>
                  </a:cubicBezTo>
                  <a:lnTo>
                    <a:pt x="62" y="2656"/>
                  </a:lnTo>
                  <a:cubicBezTo>
                    <a:pt x="1" y="2790"/>
                    <a:pt x="95" y="2942"/>
                    <a:pt x="243" y="2942"/>
                  </a:cubicBezTo>
                  <a:lnTo>
                    <a:pt x="3304" y="2942"/>
                  </a:lnTo>
                  <a:cubicBezTo>
                    <a:pt x="3568" y="2942"/>
                    <a:pt x="3568" y="2543"/>
                    <a:pt x="3304" y="2543"/>
                  </a:cubicBezTo>
                  <a:lnTo>
                    <a:pt x="558" y="2543"/>
                  </a:lnTo>
                  <a:lnTo>
                    <a:pt x="1218" y="1131"/>
                  </a:lnTo>
                  <a:cubicBezTo>
                    <a:pt x="1783" y="1497"/>
                    <a:pt x="3148" y="1508"/>
                    <a:pt x="3340" y="1508"/>
                  </a:cubicBezTo>
                  <a:cubicBezTo>
                    <a:pt x="3528" y="1508"/>
                    <a:pt x="4894" y="1497"/>
                    <a:pt x="5459" y="1131"/>
                  </a:cubicBezTo>
                  <a:lnTo>
                    <a:pt x="6118" y="2543"/>
                  </a:lnTo>
                  <a:lnTo>
                    <a:pt x="4093" y="2543"/>
                  </a:lnTo>
                  <a:cubicBezTo>
                    <a:pt x="3825" y="2543"/>
                    <a:pt x="3825" y="2942"/>
                    <a:pt x="4093" y="2942"/>
                  </a:cubicBezTo>
                  <a:lnTo>
                    <a:pt x="6433" y="2942"/>
                  </a:lnTo>
                  <a:cubicBezTo>
                    <a:pt x="6581" y="2942"/>
                    <a:pt x="6675" y="2790"/>
                    <a:pt x="6614" y="2656"/>
                  </a:cubicBezTo>
                  <a:lnTo>
                    <a:pt x="5701" y="700"/>
                  </a:lnTo>
                  <a:cubicBezTo>
                    <a:pt x="5600" y="23"/>
                    <a:pt x="3572" y="1"/>
                    <a:pt x="33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84"/>
            <p:cNvSpPr/>
            <p:nvPr/>
          </p:nvSpPr>
          <p:spPr>
            <a:xfrm>
              <a:off x="2325860" y="3120588"/>
              <a:ext cx="10566" cy="56105"/>
            </a:xfrm>
            <a:custGeom>
              <a:avLst/>
              <a:gdLst/>
              <a:ahLst/>
              <a:cxnLst/>
              <a:rect l="l" t="t" r="r" b="b"/>
              <a:pathLst>
                <a:path w="403" h="2140" extrusionOk="0">
                  <a:moveTo>
                    <a:pt x="201" y="1"/>
                  </a:moveTo>
                  <a:cubicBezTo>
                    <a:pt x="101" y="1"/>
                    <a:pt x="0" y="68"/>
                    <a:pt x="0" y="202"/>
                  </a:cubicBezTo>
                  <a:lnTo>
                    <a:pt x="0" y="1944"/>
                  </a:lnTo>
                  <a:cubicBezTo>
                    <a:pt x="0" y="2053"/>
                    <a:pt x="91" y="2140"/>
                    <a:pt x="199" y="2140"/>
                  </a:cubicBezTo>
                  <a:cubicBezTo>
                    <a:pt x="312" y="2140"/>
                    <a:pt x="402" y="2053"/>
                    <a:pt x="402" y="1940"/>
                  </a:cubicBezTo>
                  <a:lnTo>
                    <a:pt x="402" y="202"/>
                  </a:lnTo>
                  <a:cubicBezTo>
                    <a:pt x="402" y="68"/>
                    <a:pt x="302"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84"/>
            <p:cNvSpPr/>
            <p:nvPr/>
          </p:nvSpPr>
          <p:spPr>
            <a:xfrm>
              <a:off x="2270331" y="3139438"/>
              <a:ext cx="47296" cy="42918"/>
            </a:xfrm>
            <a:custGeom>
              <a:avLst/>
              <a:gdLst/>
              <a:ahLst/>
              <a:cxnLst/>
              <a:rect l="l" t="t" r="r" b="b"/>
              <a:pathLst>
                <a:path w="1804" h="1637" extrusionOk="0">
                  <a:moveTo>
                    <a:pt x="291" y="1"/>
                  </a:moveTo>
                  <a:cubicBezTo>
                    <a:pt x="134" y="1"/>
                    <a:pt x="1" y="204"/>
                    <a:pt x="148" y="348"/>
                  </a:cubicBezTo>
                  <a:lnTo>
                    <a:pt x="1379" y="1576"/>
                  </a:lnTo>
                  <a:cubicBezTo>
                    <a:pt x="1423" y="1619"/>
                    <a:pt x="1471" y="1637"/>
                    <a:pt x="1517" y="1637"/>
                  </a:cubicBezTo>
                  <a:cubicBezTo>
                    <a:pt x="1672" y="1637"/>
                    <a:pt x="1804" y="1439"/>
                    <a:pt x="1662" y="1294"/>
                  </a:cubicBezTo>
                  <a:lnTo>
                    <a:pt x="434" y="66"/>
                  </a:lnTo>
                  <a:cubicBezTo>
                    <a:pt x="389" y="20"/>
                    <a:pt x="339"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84"/>
            <p:cNvSpPr/>
            <p:nvPr/>
          </p:nvSpPr>
          <p:spPr>
            <a:xfrm>
              <a:off x="2241439" y="3190431"/>
              <a:ext cx="57941" cy="10566"/>
            </a:xfrm>
            <a:custGeom>
              <a:avLst/>
              <a:gdLst/>
              <a:ahLst/>
              <a:cxnLst/>
              <a:rect l="l" t="t" r="r" b="b"/>
              <a:pathLst>
                <a:path w="2210" h="403" extrusionOk="0">
                  <a:moveTo>
                    <a:pt x="268" y="1"/>
                  </a:moveTo>
                  <a:cubicBezTo>
                    <a:pt x="0" y="1"/>
                    <a:pt x="0" y="403"/>
                    <a:pt x="268" y="403"/>
                  </a:cubicBezTo>
                  <a:lnTo>
                    <a:pt x="2007" y="403"/>
                  </a:lnTo>
                  <a:cubicBezTo>
                    <a:pt x="2119" y="403"/>
                    <a:pt x="2210" y="312"/>
                    <a:pt x="2210" y="200"/>
                  </a:cubicBezTo>
                  <a:cubicBezTo>
                    <a:pt x="2210" y="91"/>
                    <a:pt x="2119" y="1"/>
                    <a:pt x="20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2" name="Google Shape;17442;p84"/>
          <p:cNvGrpSpPr/>
          <p:nvPr/>
        </p:nvGrpSpPr>
        <p:grpSpPr>
          <a:xfrm>
            <a:off x="3533936" y="3237888"/>
            <a:ext cx="361775" cy="246969"/>
            <a:chOff x="3533936" y="3437138"/>
            <a:chExt cx="361775" cy="246969"/>
          </a:xfrm>
        </p:grpSpPr>
        <p:sp>
          <p:nvSpPr>
            <p:cNvPr id="17443" name="Google Shape;17443;p84"/>
            <p:cNvSpPr/>
            <p:nvPr/>
          </p:nvSpPr>
          <p:spPr>
            <a:xfrm>
              <a:off x="3580839" y="3442538"/>
              <a:ext cx="118870" cy="225916"/>
            </a:xfrm>
            <a:custGeom>
              <a:avLst/>
              <a:gdLst/>
              <a:ahLst/>
              <a:cxnLst/>
              <a:rect l="l" t="t" r="r" b="b"/>
              <a:pathLst>
                <a:path w="4534" h="8617" extrusionOk="0">
                  <a:moveTo>
                    <a:pt x="1834" y="0"/>
                  </a:moveTo>
                  <a:cubicBezTo>
                    <a:pt x="1488" y="0"/>
                    <a:pt x="1199" y="269"/>
                    <a:pt x="1177" y="616"/>
                  </a:cubicBezTo>
                  <a:cubicBezTo>
                    <a:pt x="1040" y="436"/>
                    <a:pt x="850" y="356"/>
                    <a:pt x="661" y="356"/>
                  </a:cubicBezTo>
                  <a:cubicBezTo>
                    <a:pt x="327" y="356"/>
                    <a:pt x="0" y="610"/>
                    <a:pt x="0" y="1011"/>
                  </a:cubicBezTo>
                  <a:lnTo>
                    <a:pt x="0" y="8616"/>
                  </a:lnTo>
                  <a:lnTo>
                    <a:pt x="4531" y="8616"/>
                  </a:lnTo>
                  <a:lnTo>
                    <a:pt x="4531" y="1996"/>
                  </a:lnTo>
                  <a:cubicBezTo>
                    <a:pt x="4534" y="1685"/>
                    <a:pt x="4280" y="1479"/>
                    <a:pt x="4014" y="1479"/>
                  </a:cubicBezTo>
                  <a:cubicBezTo>
                    <a:pt x="3890" y="1479"/>
                    <a:pt x="3762" y="1525"/>
                    <a:pt x="3658" y="1626"/>
                  </a:cubicBezTo>
                  <a:lnTo>
                    <a:pt x="3658" y="1181"/>
                  </a:lnTo>
                  <a:cubicBezTo>
                    <a:pt x="3656" y="779"/>
                    <a:pt x="3329" y="525"/>
                    <a:pt x="2995" y="525"/>
                  </a:cubicBezTo>
                  <a:cubicBezTo>
                    <a:pt x="2809" y="525"/>
                    <a:pt x="2620" y="605"/>
                    <a:pt x="2485" y="783"/>
                  </a:cubicBezTo>
                  <a:lnTo>
                    <a:pt x="2485" y="649"/>
                  </a:lnTo>
                  <a:cubicBezTo>
                    <a:pt x="2481" y="297"/>
                    <a:pt x="2199" y="11"/>
                    <a:pt x="1847" y="0"/>
                  </a:cubicBezTo>
                  <a:cubicBezTo>
                    <a:pt x="1843" y="0"/>
                    <a:pt x="1838" y="0"/>
                    <a:pt x="183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84"/>
            <p:cNvSpPr/>
            <p:nvPr/>
          </p:nvSpPr>
          <p:spPr>
            <a:xfrm>
              <a:off x="3580918" y="3545757"/>
              <a:ext cx="76005" cy="122698"/>
            </a:xfrm>
            <a:custGeom>
              <a:avLst/>
              <a:gdLst/>
              <a:ahLst/>
              <a:cxnLst/>
              <a:rect l="l" t="t" r="r" b="b"/>
              <a:pathLst>
                <a:path w="2899" h="4680" extrusionOk="0">
                  <a:moveTo>
                    <a:pt x="1" y="0"/>
                  </a:moveTo>
                  <a:lnTo>
                    <a:pt x="1" y="4679"/>
                  </a:lnTo>
                  <a:lnTo>
                    <a:pt x="2898" y="4679"/>
                  </a:lnTo>
                  <a:lnTo>
                    <a:pt x="2898" y="2901"/>
                  </a:lnTo>
                  <a:cubicBezTo>
                    <a:pt x="2898" y="1300"/>
                    <a:pt x="1602" y="4"/>
                    <a:pt x="1"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84"/>
            <p:cNvSpPr/>
            <p:nvPr/>
          </p:nvSpPr>
          <p:spPr>
            <a:xfrm>
              <a:off x="3539625" y="3528584"/>
              <a:ext cx="87671" cy="139870"/>
            </a:xfrm>
            <a:custGeom>
              <a:avLst/>
              <a:gdLst/>
              <a:ahLst/>
              <a:cxnLst/>
              <a:rect l="l" t="t" r="r" b="b"/>
              <a:pathLst>
                <a:path w="3344" h="5335" extrusionOk="0">
                  <a:moveTo>
                    <a:pt x="661" y="0"/>
                  </a:moveTo>
                  <a:cubicBezTo>
                    <a:pt x="508" y="0"/>
                    <a:pt x="354" y="59"/>
                    <a:pt x="236" y="177"/>
                  </a:cubicBezTo>
                  <a:cubicBezTo>
                    <a:pt x="0" y="412"/>
                    <a:pt x="0" y="793"/>
                    <a:pt x="236" y="1028"/>
                  </a:cubicBezTo>
                  <a:lnTo>
                    <a:pt x="1576" y="2368"/>
                  </a:lnTo>
                  <a:lnTo>
                    <a:pt x="1576" y="5334"/>
                  </a:lnTo>
                  <a:lnTo>
                    <a:pt x="3343" y="5334"/>
                  </a:lnTo>
                  <a:lnTo>
                    <a:pt x="3343" y="3969"/>
                  </a:lnTo>
                  <a:cubicBezTo>
                    <a:pt x="3343" y="2966"/>
                    <a:pt x="2941" y="2006"/>
                    <a:pt x="2228" y="1300"/>
                  </a:cubicBezTo>
                  <a:lnTo>
                    <a:pt x="1087" y="177"/>
                  </a:lnTo>
                  <a:cubicBezTo>
                    <a:pt x="969" y="59"/>
                    <a:pt x="815" y="0"/>
                    <a:pt x="66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84"/>
            <p:cNvSpPr/>
            <p:nvPr/>
          </p:nvSpPr>
          <p:spPr>
            <a:xfrm>
              <a:off x="3572292" y="3655503"/>
              <a:ext cx="135990" cy="23386"/>
            </a:xfrm>
            <a:custGeom>
              <a:avLst/>
              <a:gdLst/>
              <a:ahLst/>
              <a:cxnLst/>
              <a:rect l="l" t="t" r="r" b="b"/>
              <a:pathLst>
                <a:path w="5187" h="892" extrusionOk="0">
                  <a:moveTo>
                    <a:pt x="0" y="1"/>
                  </a:moveTo>
                  <a:lnTo>
                    <a:pt x="0" y="892"/>
                  </a:lnTo>
                  <a:lnTo>
                    <a:pt x="5187" y="892"/>
                  </a:lnTo>
                  <a:lnTo>
                    <a:pt x="5187"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84"/>
            <p:cNvSpPr/>
            <p:nvPr/>
          </p:nvSpPr>
          <p:spPr>
            <a:xfrm>
              <a:off x="3730488" y="3442538"/>
              <a:ext cx="118791" cy="225916"/>
            </a:xfrm>
            <a:custGeom>
              <a:avLst/>
              <a:gdLst/>
              <a:ahLst/>
              <a:cxnLst/>
              <a:rect l="l" t="t" r="r" b="b"/>
              <a:pathLst>
                <a:path w="4531" h="8617" extrusionOk="0">
                  <a:moveTo>
                    <a:pt x="2701" y="0"/>
                  </a:moveTo>
                  <a:cubicBezTo>
                    <a:pt x="2697" y="0"/>
                    <a:pt x="2692" y="0"/>
                    <a:pt x="2687" y="0"/>
                  </a:cubicBezTo>
                  <a:cubicBezTo>
                    <a:pt x="2336" y="11"/>
                    <a:pt x="2054" y="297"/>
                    <a:pt x="2050" y="649"/>
                  </a:cubicBezTo>
                  <a:lnTo>
                    <a:pt x="2050" y="783"/>
                  </a:lnTo>
                  <a:cubicBezTo>
                    <a:pt x="1914" y="605"/>
                    <a:pt x="1724" y="525"/>
                    <a:pt x="1537" y="525"/>
                  </a:cubicBezTo>
                  <a:cubicBezTo>
                    <a:pt x="1203" y="525"/>
                    <a:pt x="877" y="779"/>
                    <a:pt x="877" y="1181"/>
                  </a:cubicBezTo>
                  <a:lnTo>
                    <a:pt x="877" y="1626"/>
                  </a:lnTo>
                  <a:cubicBezTo>
                    <a:pt x="772" y="1525"/>
                    <a:pt x="645" y="1479"/>
                    <a:pt x="520" y="1479"/>
                  </a:cubicBezTo>
                  <a:cubicBezTo>
                    <a:pt x="255" y="1479"/>
                    <a:pt x="0" y="1685"/>
                    <a:pt x="0" y="1996"/>
                  </a:cubicBezTo>
                  <a:lnTo>
                    <a:pt x="0" y="8616"/>
                  </a:lnTo>
                  <a:lnTo>
                    <a:pt x="4531" y="8616"/>
                  </a:lnTo>
                  <a:lnTo>
                    <a:pt x="4531" y="1011"/>
                  </a:lnTo>
                  <a:cubicBezTo>
                    <a:pt x="4531" y="610"/>
                    <a:pt x="4206" y="356"/>
                    <a:pt x="3872" y="356"/>
                  </a:cubicBezTo>
                  <a:cubicBezTo>
                    <a:pt x="3685" y="356"/>
                    <a:pt x="3494" y="436"/>
                    <a:pt x="3357" y="616"/>
                  </a:cubicBezTo>
                  <a:cubicBezTo>
                    <a:pt x="3336" y="269"/>
                    <a:pt x="3046" y="0"/>
                    <a:pt x="270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84"/>
            <p:cNvSpPr/>
            <p:nvPr/>
          </p:nvSpPr>
          <p:spPr>
            <a:xfrm>
              <a:off x="3773302" y="3545757"/>
              <a:ext cx="75978" cy="122698"/>
            </a:xfrm>
            <a:custGeom>
              <a:avLst/>
              <a:gdLst/>
              <a:ahLst/>
              <a:cxnLst/>
              <a:rect l="l" t="t" r="r" b="b"/>
              <a:pathLst>
                <a:path w="2898" h="4680" extrusionOk="0">
                  <a:moveTo>
                    <a:pt x="2898" y="0"/>
                  </a:moveTo>
                  <a:cubicBezTo>
                    <a:pt x="1297" y="4"/>
                    <a:pt x="1" y="1300"/>
                    <a:pt x="1" y="2901"/>
                  </a:cubicBezTo>
                  <a:lnTo>
                    <a:pt x="1" y="4679"/>
                  </a:lnTo>
                  <a:lnTo>
                    <a:pt x="2898" y="4679"/>
                  </a:lnTo>
                  <a:lnTo>
                    <a:pt x="28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84"/>
            <p:cNvSpPr/>
            <p:nvPr/>
          </p:nvSpPr>
          <p:spPr>
            <a:xfrm>
              <a:off x="3802927" y="3528584"/>
              <a:ext cx="87671" cy="139870"/>
            </a:xfrm>
            <a:custGeom>
              <a:avLst/>
              <a:gdLst/>
              <a:ahLst/>
              <a:cxnLst/>
              <a:rect l="l" t="t" r="r" b="b"/>
              <a:pathLst>
                <a:path w="3344" h="5335" extrusionOk="0">
                  <a:moveTo>
                    <a:pt x="2682" y="0"/>
                  </a:moveTo>
                  <a:cubicBezTo>
                    <a:pt x="2528" y="0"/>
                    <a:pt x="2375" y="59"/>
                    <a:pt x="2257" y="177"/>
                  </a:cubicBezTo>
                  <a:lnTo>
                    <a:pt x="1116" y="1300"/>
                  </a:lnTo>
                  <a:cubicBezTo>
                    <a:pt x="403" y="2006"/>
                    <a:pt x="1" y="2966"/>
                    <a:pt x="1" y="3969"/>
                  </a:cubicBezTo>
                  <a:lnTo>
                    <a:pt x="1" y="5334"/>
                  </a:lnTo>
                  <a:lnTo>
                    <a:pt x="1768" y="5334"/>
                  </a:lnTo>
                  <a:lnTo>
                    <a:pt x="1768" y="2368"/>
                  </a:lnTo>
                  <a:lnTo>
                    <a:pt x="3108" y="1028"/>
                  </a:lnTo>
                  <a:cubicBezTo>
                    <a:pt x="3343" y="793"/>
                    <a:pt x="3343" y="412"/>
                    <a:pt x="3108" y="177"/>
                  </a:cubicBezTo>
                  <a:cubicBezTo>
                    <a:pt x="2990" y="59"/>
                    <a:pt x="2836" y="0"/>
                    <a:pt x="2682"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84"/>
            <p:cNvSpPr/>
            <p:nvPr/>
          </p:nvSpPr>
          <p:spPr>
            <a:xfrm>
              <a:off x="3721941" y="3655503"/>
              <a:ext cx="135990" cy="23386"/>
            </a:xfrm>
            <a:custGeom>
              <a:avLst/>
              <a:gdLst/>
              <a:ahLst/>
              <a:cxnLst/>
              <a:rect l="l" t="t" r="r" b="b"/>
              <a:pathLst>
                <a:path w="5187" h="892" extrusionOk="0">
                  <a:moveTo>
                    <a:pt x="0" y="1"/>
                  </a:moveTo>
                  <a:lnTo>
                    <a:pt x="0" y="892"/>
                  </a:lnTo>
                  <a:lnTo>
                    <a:pt x="5186" y="892"/>
                  </a:lnTo>
                  <a:lnTo>
                    <a:pt x="518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84"/>
            <p:cNvSpPr/>
            <p:nvPr/>
          </p:nvSpPr>
          <p:spPr>
            <a:xfrm>
              <a:off x="3533936" y="3437138"/>
              <a:ext cx="179669" cy="246969"/>
            </a:xfrm>
            <a:custGeom>
              <a:avLst/>
              <a:gdLst/>
              <a:ahLst/>
              <a:cxnLst/>
              <a:rect l="l" t="t" r="r" b="b"/>
              <a:pathLst>
                <a:path w="6853" h="9420" extrusionOk="0">
                  <a:moveTo>
                    <a:pt x="3616" y="387"/>
                  </a:moveTo>
                  <a:cubicBezTo>
                    <a:pt x="3620" y="387"/>
                    <a:pt x="3625" y="387"/>
                    <a:pt x="3629" y="387"/>
                  </a:cubicBezTo>
                  <a:cubicBezTo>
                    <a:pt x="3879" y="395"/>
                    <a:pt x="4075" y="605"/>
                    <a:pt x="4067" y="855"/>
                  </a:cubicBezTo>
                  <a:lnTo>
                    <a:pt x="4067" y="981"/>
                  </a:lnTo>
                  <a:lnTo>
                    <a:pt x="4067" y="985"/>
                  </a:lnTo>
                  <a:cubicBezTo>
                    <a:pt x="4067" y="1003"/>
                    <a:pt x="4071" y="1018"/>
                    <a:pt x="4075" y="1032"/>
                  </a:cubicBezTo>
                  <a:cubicBezTo>
                    <a:pt x="4096" y="1224"/>
                    <a:pt x="4082" y="2876"/>
                    <a:pt x="4067" y="3886"/>
                  </a:cubicBezTo>
                  <a:cubicBezTo>
                    <a:pt x="4067" y="3995"/>
                    <a:pt x="4154" y="4085"/>
                    <a:pt x="4267" y="4089"/>
                  </a:cubicBezTo>
                  <a:cubicBezTo>
                    <a:pt x="4379" y="4089"/>
                    <a:pt x="4466" y="4002"/>
                    <a:pt x="4469" y="3890"/>
                  </a:cubicBezTo>
                  <a:cubicBezTo>
                    <a:pt x="4469" y="3882"/>
                    <a:pt x="4477" y="3176"/>
                    <a:pt x="4484" y="2466"/>
                  </a:cubicBezTo>
                  <a:cubicBezTo>
                    <a:pt x="4487" y="1583"/>
                    <a:pt x="4484" y="1217"/>
                    <a:pt x="4477" y="1050"/>
                  </a:cubicBezTo>
                  <a:cubicBezTo>
                    <a:pt x="4567" y="963"/>
                    <a:pt x="4677" y="924"/>
                    <a:pt x="4785" y="924"/>
                  </a:cubicBezTo>
                  <a:cubicBezTo>
                    <a:pt x="5019" y="924"/>
                    <a:pt x="5243" y="1107"/>
                    <a:pt x="5241" y="1380"/>
                  </a:cubicBezTo>
                  <a:lnTo>
                    <a:pt x="5241" y="1829"/>
                  </a:lnTo>
                  <a:lnTo>
                    <a:pt x="5241" y="3886"/>
                  </a:lnTo>
                  <a:cubicBezTo>
                    <a:pt x="5241" y="4020"/>
                    <a:pt x="5341" y="4087"/>
                    <a:pt x="5442" y="4087"/>
                  </a:cubicBezTo>
                  <a:cubicBezTo>
                    <a:pt x="5542" y="4087"/>
                    <a:pt x="5643" y="4020"/>
                    <a:pt x="5643" y="3886"/>
                  </a:cubicBezTo>
                  <a:lnTo>
                    <a:pt x="5643" y="1923"/>
                  </a:lnTo>
                  <a:cubicBezTo>
                    <a:pt x="5690" y="1894"/>
                    <a:pt x="5744" y="1880"/>
                    <a:pt x="5802" y="1880"/>
                  </a:cubicBezTo>
                  <a:cubicBezTo>
                    <a:pt x="5976" y="1880"/>
                    <a:pt x="6117" y="2021"/>
                    <a:pt x="6117" y="2195"/>
                  </a:cubicBezTo>
                  <a:lnTo>
                    <a:pt x="6117" y="8127"/>
                  </a:lnTo>
                  <a:lnTo>
                    <a:pt x="3756" y="8127"/>
                  </a:lnTo>
                  <a:lnTo>
                    <a:pt x="3756" y="7453"/>
                  </a:lnTo>
                  <a:cubicBezTo>
                    <a:pt x="3756" y="7280"/>
                    <a:pt x="3745" y="7106"/>
                    <a:pt x="3723" y="6935"/>
                  </a:cubicBezTo>
                  <a:cubicBezTo>
                    <a:pt x="3707" y="6816"/>
                    <a:pt x="3617" y="6761"/>
                    <a:pt x="3527" y="6761"/>
                  </a:cubicBezTo>
                  <a:cubicBezTo>
                    <a:pt x="3417" y="6761"/>
                    <a:pt x="3307" y="6841"/>
                    <a:pt x="3325" y="6986"/>
                  </a:cubicBezTo>
                  <a:cubicBezTo>
                    <a:pt x="3347" y="7142"/>
                    <a:pt x="3358" y="7298"/>
                    <a:pt x="3358" y="7453"/>
                  </a:cubicBezTo>
                  <a:lnTo>
                    <a:pt x="3358" y="8127"/>
                  </a:lnTo>
                  <a:lnTo>
                    <a:pt x="1989" y="8127"/>
                  </a:lnTo>
                  <a:lnTo>
                    <a:pt x="1989" y="5853"/>
                  </a:lnTo>
                  <a:cubicBezTo>
                    <a:pt x="1989" y="5847"/>
                    <a:pt x="1989" y="5840"/>
                    <a:pt x="1989" y="5834"/>
                  </a:cubicBezTo>
                  <a:cubicBezTo>
                    <a:pt x="1985" y="5787"/>
                    <a:pt x="1963" y="5748"/>
                    <a:pt x="1931" y="5715"/>
                  </a:cubicBezTo>
                  <a:lnTo>
                    <a:pt x="594" y="4375"/>
                  </a:lnTo>
                  <a:cubicBezTo>
                    <a:pt x="428" y="4219"/>
                    <a:pt x="424" y="3958"/>
                    <a:pt x="583" y="3795"/>
                  </a:cubicBezTo>
                  <a:cubicBezTo>
                    <a:pt x="663" y="3718"/>
                    <a:pt x="766" y="3679"/>
                    <a:pt x="869" y="3679"/>
                  </a:cubicBezTo>
                  <a:cubicBezTo>
                    <a:pt x="976" y="3679"/>
                    <a:pt x="1083" y="3721"/>
                    <a:pt x="1163" y="3806"/>
                  </a:cubicBezTo>
                  <a:lnTo>
                    <a:pt x="1648" y="4284"/>
                  </a:lnTo>
                  <a:lnTo>
                    <a:pt x="2304" y="4933"/>
                  </a:lnTo>
                  <a:cubicBezTo>
                    <a:pt x="2677" y="5302"/>
                    <a:pt x="2963" y="5751"/>
                    <a:pt x="3144" y="6244"/>
                  </a:cubicBezTo>
                  <a:cubicBezTo>
                    <a:pt x="3180" y="6333"/>
                    <a:pt x="3253" y="6370"/>
                    <a:pt x="3325" y="6370"/>
                  </a:cubicBezTo>
                  <a:cubicBezTo>
                    <a:pt x="3448" y="6370"/>
                    <a:pt x="3571" y="6262"/>
                    <a:pt x="3520" y="6110"/>
                  </a:cubicBezTo>
                  <a:cubicBezTo>
                    <a:pt x="3321" y="5559"/>
                    <a:pt x="2999" y="5059"/>
                    <a:pt x="2582" y="4647"/>
                  </a:cubicBezTo>
                  <a:lnTo>
                    <a:pt x="1989" y="4060"/>
                  </a:lnTo>
                  <a:lnTo>
                    <a:pt x="1989" y="1217"/>
                  </a:lnTo>
                  <a:cubicBezTo>
                    <a:pt x="1986" y="942"/>
                    <a:pt x="2211" y="759"/>
                    <a:pt x="2445" y="759"/>
                  </a:cubicBezTo>
                  <a:cubicBezTo>
                    <a:pt x="2557" y="759"/>
                    <a:pt x="2671" y="801"/>
                    <a:pt x="2764" y="894"/>
                  </a:cubicBezTo>
                  <a:lnTo>
                    <a:pt x="2764" y="3893"/>
                  </a:lnTo>
                  <a:cubicBezTo>
                    <a:pt x="2764" y="4025"/>
                    <a:pt x="2863" y="4092"/>
                    <a:pt x="2963" y="4092"/>
                  </a:cubicBezTo>
                  <a:cubicBezTo>
                    <a:pt x="3062" y="4092"/>
                    <a:pt x="3162" y="4025"/>
                    <a:pt x="3162" y="3893"/>
                  </a:cubicBezTo>
                  <a:lnTo>
                    <a:pt x="3162" y="829"/>
                  </a:lnTo>
                  <a:cubicBezTo>
                    <a:pt x="3169" y="580"/>
                    <a:pt x="3372" y="387"/>
                    <a:pt x="3616" y="387"/>
                  </a:cubicBezTo>
                  <a:close/>
                  <a:moveTo>
                    <a:pt x="3619" y="1"/>
                  </a:moveTo>
                  <a:cubicBezTo>
                    <a:pt x="3321" y="1"/>
                    <a:pt x="3021" y="152"/>
                    <a:pt x="2861" y="467"/>
                  </a:cubicBezTo>
                  <a:cubicBezTo>
                    <a:pt x="2727" y="393"/>
                    <a:pt x="2585" y="359"/>
                    <a:pt x="2448" y="359"/>
                  </a:cubicBezTo>
                  <a:cubicBezTo>
                    <a:pt x="1999" y="359"/>
                    <a:pt x="1591" y="718"/>
                    <a:pt x="1594" y="1217"/>
                  </a:cubicBezTo>
                  <a:lnTo>
                    <a:pt x="1594" y="3665"/>
                  </a:lnTo>
                  <a:lnTo>
                    <a:pt x="1449" y="3520"/>
                  </a:lnTo>
                  <a:cubicBezTo>
                    <a:pt x="1292" y="3365"/>
                    <a:pt x="1087" y="3287"/>
                    <a:pt x="882" y="3287"/>
                  </a:cubicBezTo>
                  <a:cubicBezTo>
                    <a:pt x="676" y="3287"/>
                    <a:pt x="470" y="3366"/>
                    <a:pt x="312" y="3524"/>
                  </a:cubicBezTo>
                  <a:cubicBezTo>
                    <a:pt x="0" y="3835"/>
                    <a:pt x="0" y="4346"/>
                    <a:pt x="315" y="4657"/>
                  </a:cubicBezTo>
                  <a:lnTo>
                    <a:pt x="1594" y="5939"/>
                  </a:lnTo>
                  <a:lnTo>
                    <a:pt x="1594" y="8131"/>
                  </a:lnTo>
                  <a:lnTo>
                    <a:pt x="1467" y="8131"/>
                  </a:lnTo>
                  <a:cubicBezTo>
                    <a:pt x="1355" y="8131"/>
                    <a:pt x="1264" y="8221"/>
                    <a:pt x="1264" y="8330"/>
                  </a:cubicBezTo>
                  <a:lnTo>
                    <a:pt x="1264" y="9221"/>
                  </a:lnTo>
                  <a:cubicBezTo>
                    <a:pt x="1264" y="9329"/>
                    <a:pt x="1355" y="9420"/>
                    <a:pt x="1467" y="9420"/>
                  </a:cubicBezTo>
                  <a:lnTo>
                    <a:pt x="4784" y="9420"/>
                  </a:lnTo>
                  <a:cubicBezTo>
                    <a:pt x="5049" y="9420"/>
                    <a:pt x="5049" y="9022"/>
                    <a:pt x="4784" y="9022"/>
                  </a:cubicBezTo>
                  <a:lnTo>
                    <a:pt x="1666" y="9022"/>
                  </a:lnTo>
                  <a:lnTo>
                    <a:pt x="1666" y="8533"/>
                  </a:lnTo>
                  <a:lnTo>
                    <a:pt x="6450" y="8533"/>
                  </a:lnTo>
                  <a:lnTo>
                    <a:pt x="6450" y="9018"/>
                  </a:lnTo>
                  <a:lnTo>
                    <a:pt x="5570" y="9018"/>
                  </a:lnTo>
                  <a:cubicBezTo>
                    <a:pt x="5302" y="9018"/>
                    <a:pt x="5302" y="9420"/>
                    <a:pt x="5570" y="9420"/>
                  </a:cubicBezTo>
                  <a:lnTo>
                    <a:pt x="6653" y="9420"/>
                  </a:lnTo>
                  <a:cubicBezTo>
                    <a:pt x="6762" y="9420"/>
                    <a:pt x="6852" y="9329"/>
                    <a:pt x="6852" y="9217"/>
                  </a:cubicBezTo>
                  <a:lnTo>
                    <a:pt x="6852" y="8330"/>
                  </a:lnTo>
                  <a:cubicBezTo>
                    <a:pt x="6849" y="8218"/>
                    <a:pt x="6762" y="8131"/>
                    <a:pt x="6653" y="8131"/>
                  </a:cubicBezTo>
                  <a:lnTo>
                    <a:pt x="6523" y="8131"/>
                  </a:lnTo>
                  <a:lnTo>
                    <a:pt x="6523" y="2202"/>
                  </a:lnTo>
                  <a:cubicBezTo>
                    <a:pt x="6523" y="1798"/>
                    <a:pt x="6194" y="1484"/>
                    <a:pt x="5812" y="1484"/>
                  </a:cubicBezTo>
                  <a:cubicBezTo>
                    <a:pt x="5759" y="1484"/>
                    <a:pt x="5705" y="1490"/>
                    <a:pt x="5650" y="1503"/>
                  </a:cubicBezTo>
                  <a:lnTo>
                    <a:pt x="5650" y="1383"/>
                  </a:lnTo>
                  <a:cubicBezTo>
                    <a:pt x="5647" y="893"/>
                    <a:pt x="5244" y="529"/>
                    <a:pt x="4796" y="529"/>
                  </a:cubicBezTo>
                  <a:cubicBezTo>
                    <a:pt x="4678" y="529"/>
                    <a:pt x="4558" y="554"/>
                    <a:pt x="4440" y="608"/>
                  </a:cubicBezTo>
                  <a:cubicBezTo>
                    <a:pt x="4319" y="209"/>
                    <a:pt x="3970"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84"/>
            <p:cNvSpPr/>
            <p:nvPr/>
          </p:nvSpPr>
          <p:spPr>
            <a:xfrm>
              <a:off x="3778519" y="3507951"/>
              <a:ext cx="11142" cy="36495"/>
            </a:xfrm>
            <a:custGeom>
              <a:avLst/>
              <a:gdLst/>
              <a:ahLst/>
              <a:cxnLst/>
              <a:rect l="l" t="t" r="r" b="b"/>
              <a:pathLst>
                <a:path w="425" h="1392" extrusionOk="0">
                  <a:moveTo>
                    <a:pt x="213" y="0"/>
                  </a:moveTo>
                  <a:cubicBezTo>
                    <a:pt x="209" y="0"/>
                    <a:pt x="204" y="0"/>
                    <a:pt x="200" y="1"/>
                  </a:cubicBezTo>
                  <a:cubicBezTo>
                    <a:pt x="88" y="4"/>
                    <a:pt x="1" y="98"/>
                    <a:pt x="8" y="211"/>
                  </a:cubicBezTo>
                  <a:cubicBezTo>
                    <a:pt x="22" y="475"/>
                    <a:pt x="26" y="787"/>
                    <a:pt x="19" y="1189"/>
                  </a:cubicBezTo>
                  <a:cubicBezTo>
                    <a:pt x="15" y="1301"/>
                    <a:pt x="106" y="1391"/>
                    <a:pt x="214" y="1391"/>
                  </a:cubicBezTo>
                  <a:lnTo>
                    <a:pt x="218" y="1391"/>
                  </a:lnTo>
                  <a:cubicBezTo>
                    <a:pt x="327" y="1391"/>
                    <a:pt x="417" y="1304"/>
                    <a:pt x="421" y="1196"/>
                  </a:cubicBezTo>
                  <a:cubicBezTo>
                    <a:pt x="424" y="783"/>
                    <a:pt x="421" y="464"/>
                    <a:pt x="410" y="189"/>
                  </a:cubicBezTo>
                  <a:cubicBezTo>
                    <a:pt x="403" y="81"/>
                    <a:pt x="316" y="0"/>
                    <a:pt x="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84"/>
            <p:cNvSpPr/>
            <p:nvPr/>
          </p:nvSpPr>
          <p:spPr>
            <a:xfrm>
              <a:off x="3716698" y="3437164"/>
              <a:ext cx="179013" cy="246943"/>
            </a:xfrm>
            <a:custGeom>
              <a:avLst/>
              <a:gdLst/>
              <a:ahLst/>
              <a:cxnLst/>
              <a:rect l="l" t="t" r="r" b="b"/>
              <a:pathLst>
                <a:path w="6828" h="9419" extrusionOk="0">
                  <a:moveTo>
                    <a:pt x="5970" y="3686"/>
                  </a:moveTo>
                  <a:cubicBezTo>
                    <a:pt x="6073" y="3686"/>
                    <a:pt x="6176" y="3726"/>
                    <a:pt x="6256" y="3805"/>
                  </a:cubicBezTo>
                  <a:cubicBezTo>
                    <a:pt x="6411" y="3961"/>
                    <a:pt x="6411" y="4215"/>
                    <a:pt x="6256" y="4374"/>
                  </a:cubicBezTo>
                  <a:lnTo>
                    <a:pt x="4916" y="5714"/>
                  </a:lnTo>
                  <a:cubicBezTo>
                    <a:pt x="4879" y="5750"/>
                    <a:pt x="4858" y="5801"/>
                    <a:pt x="4858" y="5855"/>
                  </a:cubicBezTo>
                  <a:lnTo>
                    <a:pt x="4858" y="8130"/>
                  </a:lnTo>
                  <a:lnTo>
                    <a:pt x="3489" y="8130"/>
                  </a:lnTo>
                  <a:lnTo>
                    <a:pt x="3489" y="7452"/>
                  </a:lnTo>
                  <a:cubicBezTo>
                    <a:pt x="3492" y="6507"/>
                    <a:pt x="3869" y="5598"/>
                    <a:pt x="4546" y="4928"/>
                  </a:cubicBezTo>
                  <a:lnTo>
                    <a:pt x="5198" y="4283"/>
                  </a:lnTo>
                  <a:lnTo>
                    <a:pt x="5687" y="3805"/>
                  </a:lnTo>
                  <a:cubicBezTo>
                    <a:pt x="5765" y="3726"/>
                    <a:pt x="5867" y="3686"/>
                    <a:pt x="5970" y="3686"/>
                  </a:cubicBezTo>
                  <a:close/>
                  <a:moveTo>
                    <a:pt x="3237" y="393"/>
                  </a:moveTo>
                  <a:cubicBezTo>
                    <a:pt x="3478" y="393"/>
                    <a:pt x="3677" y="589"/>
                    <a:pt x="3684" y="832"/>
                  </a:cubicBezTo>
                  <a:lnTo>
                    <a:pt x="3684" y="3896"/>
                  </a:lnTo>
                  <a:cubicBezTo>
                    <a:pt x="3684" y="4028"/>
                    <a:pt x="3784" y="4094"/>
                    <a:pt x="3883" y="4094"/>
                  </a:cubicBezTo>
                  <a:cubicBezTo>
                    <a:pt x="3983" y="4094"/>
                    <a:pt x="4083" y="4028"/>
                    <a:pt x="4083" y="3896"/>
                  </a:cubicBezTo>
                  <a:lnTo>
                    <a:pt x="4083" y="897"/>
                  </a:lnTo>
                  <a:cubicBezTo>
                    <a:pt x="4175" y="805"/>
                    <a:pt x="4289" y="763"/>
                    <a:pt x="4400" y="763"/>
                  </a:cubicBezTo>
                  <a:cubicBezTo>
                    <a:pt x="4634" y="763"/>
                    <a:pt x="4858" y="945"/>
                    <a:pt x="4858" y="1219"/>
                  </a:cubicBezTo>
                  <a:lnTo>
                    <a:pt x="4858" y="4062"/>
                  </a:lnTo>
                  <a:lnTo>
                    <a:pt x="4264" y="4653"/>
                  </a:lnTo>
                  <a:cubicBezTo>
                    <a:pt x="3510" y="5395"/>
                    <a:pt x="3087" y="6406"/>
                    <a:pt x="3087" y="7460"/>
                  </a:cubicBezTo>
                  <a:lnTo>
                    <a:pt x="3087" y="8133"/>
                  </a:lnTo>
                  <a:lnTo>
                    <a:pt x="725" y="8133"/>
                  </a:lnTo>
                  <a:lnTo>
                    <a:pt x="725" y="2205"/>
                  </a:lnTo>
                  <a:lnTo>
                    <a:pt x="729" y="2201"/>
                  </a:lnTo>
                  <a:cubicBezTo>
                    <a:pt x="729" y="2027"/>
                    <a:pt x="870" y="1886"/>
                    <a:pt x="1044" y="1886"/>
                  </a:cubicBezTo>
                  <a:cubicBezTo>
                    <a:pt x="1102" y="1886"/>
                    <a:pt x="1156" y="1900"/>
                    <a:pt x="1203" y="1929"/>
                  </a:cubicBezTo>
                  <a:lnTo>
                    <a:pt x="1203" y="3892"/>
                  </a:lnTo>
                  <a:cubicBezTo>
                    <a:pt x="1203" y="4026"/>
                    <a:pt x="1304" y="4093"/>
                    <a:pt x="1404" y="4093"/>
                  </a:cubicBezTo>
                  <a:cubicBezTo>
                    <a:pt x="1505" y="4093"/>
                    <a:pt x="1605" y="4026"/>
                    <a:pt x="1605" y="3892"/>
                  </a:cubicBezTo>
                  <a:lnTo>
                    <a:pt x="1605" y="1831"/>
                  </a:lnTo>
                  <a:lnTo>
                    <a:pt x="1605" y="1386"/>
                  </a:lnTo>
                  <a:cubicBezTo>
                    <a:pt x="1603" y="1111"/>
                    <a:pt x="1826" y="930"/>
                    <a:pt x="2059" y="930"/>
                  </a:cubicBezTo>
                  <a:cubicBezTo>
                    <a:pt x="2171" y="930"/>
                    <a:pt x="2284" y="971"/>
                    <a:pt x="2377" y="1064"/>
                  </a:cubicBezTo>
                  <a:lnTo>
                    <a:pt x="2377" y="2161"/>
                  </a:lnTo>
                  <a:cubicBezTo>
                    <a:pt x="2377" y="2295"/>
                    <a:pt x="2477" y="2362"/>
                    <a:pt x="2578" y="2362"/>
                  </a:cubicBezTo>
                  <a:cubicBezTo>
                    <a:pt x="2678" y="2362"/>
                    <a:pt x="2779" y="2295"/>
                    <a:pt x="2779" y="2161"/>
                  </a:cubicBezTo>
                  <a:lnTo>
                    <a:pt x="2779" y="988"/>
                  </a:lnTo>
                  <a:lnTo>
                    <a:pt x="2779" y="857"/>
                  </a:lnTo>
                  <a:cubicBezTo>
                    <a:pt x="2772" y="607"/>
                    <a:pt x="2967" y="401"/>
                    <a:pt x="3217" y="394"/>
                  </a:cubicBezTo>
                  <a:cubicBezTo>
                    <a:pt x="3224" y="393"/>
                    <a:pt x="3230" y="393"/>
                    <a:pt x="3237" y="393"/>
                  </a:cubicBezTo>
                  <a:close/>
                  <a:moveTo>
                    <a:pt x="5187" y="8528"/>
                  </a:moveTo>
                  <a:lnTo>
                    <a:pt x="5187" y="9017"/>
                  </a:lnTo>
                  <a:lnTo>
                    <a:pt x="399" y="9017"/>
                  </a:lnTo>
                  <a:lnTo>
                    <a:pt x="399" y="8528"/>
                  </a:lnTo>
                  <a:close/>
                  <a:moveTo>
                    <a:pt x="3235" y="1"/>
                  </a:moveTo>
                  <a:cubicBezTo>
                    <a:pt x="2885" y="1"/>
                    <a:pt x="2534" y="210"/>
                    <a:pt x="2413" y="607"/>
                  </a:cubicBezTo>
                  <a:cubicBezTo>
                    <a:pt x="2296" y="554"/>
                    <a:pt x="2176" y="530"/>
                    <a:pt x="2059" y="530"/>
                  </a:cubicBezTo>
                  <a:cubicBezTo>
                    <a:pt x="1609" y="530"/>
                    <a:pt x="1203" y="892"/>
                    <a:pt x="1203" y="1386"/>
                  </a:cubicBezTo>
                  <a:lnTo>
                    <a:pt x="1203" y="1502"/>
                  </a:lnTo>
                  <a:cubicBezTo>
                    <a:pt x="1150" y="1490"/>
                    <a:pt x="1096" y="1484"/>
                    <a:pt x="1043" y="1484"/>
                  </a:cubicBezTo>
                  <a:cubicBezTo>
                    <a:pt x="659" y="1484"/>
                    <a:pt x="330" y="1796"/>
                    <a:pt x="327" y="2201"/>
                  </a:cubicBezTo>
                  <a:lnTo>
                    <a:pt x="327" y="8130"/>
                  </a:lnTo>
                  <a:lnTo>
                    <a:pt x="200" y="8130"/>
                  </a:lnTo>
                  <a:cubicBezTo>
                    <a:pt x="92" y="8130"/>
                    <a:pt x="1" y="8220"/>
                    <a:pt x="1" y="8332"/>
                  </a:cubicBezTo>
                  <a:lnTo>
                    <a:pt x="1" y="9220"/>
                  </a:lnTo>
                  <a:cubicBezTo>
                    <a:pt x="1" y="9332"/>
                    <a:pt x="92" y="9419"/>
                    <a:pt x="200" y="9419"/>
                  </a:cubicBezTo>
                  <a:lnTo>
                    <a:pt x="5386" y="9419"/>
                  </a:lnTo>
                  <a:cubicBezTo>
                    <a:pt x="5495" y="9419"/>
                    <a:pt x="5586" y="9332"/>
                    <a:pt x="5586" y="9220"/>
                  </a:cubicBezTo>
                  <a:lnTo>
                    <a:pt x="5586" y="8332"/>
                  </a:lnTo>
                  <a:cubicBezTo>
                    <a:pt x="5586" y="8220"/>
                    <a:pt x="5495" y="8130"/>
                    <a:pt x="5386" y="8130"/>
                  </a:cubicBezTo>
                  <a:lnTo>
                    <a:pt x="5256" y="8130"/>
                  </a:lnTo>
                  <a:lnTo>
                    <a:pt x="5256" y="5938"/>
                  </a:lnTo>
                  <a:lnTo>
                    <a:pt x="6538" y="4656"/>
                  </a:lnTo>
                  <a:cubicBezTo>
                    <a:pt x="6828" y="4341"/>
                    <a:pt x="6821" y="3852"/>
                    <a:pt x="6516" y="3548"/>
                  </a:cubicBezTo>
                  <a:cubicBezTo>
                    <a:pt x="6360" y="3391"/>
                    <a:pt x="6154" y="3313"/>
                    <a:pt x="5948" y="3313"/>
                  </a:cubicBezTo>
                  <a:cubicBezTo>
                    <a:pt x="5754" y="3313"/>
                    <a:pt x="5559" y="3382"/>
                    <a:pt x="5405" y="3523"/>
                  </a:cubicBezTo>
                  <a:lnTo>
                    <a:pt x="5260" y="3664"/>
                  </a:lnTo>
                  <a:lnTo>
                    <a:pt x="5260" y="1216"/>
                  </a:lnTo>
                  <a:cubicBezTo>
                    <a:pt x="5260" y="719"/>
                    <a:pt x="4851" y="360"/>
                    <a:pt x="4402" y="360"/>
                  </a:cubicBezTo>
                  <a:cubicBezTo>
                    <a:pt x="4266" y="360"/>
                    <a:pt x="4126" y="393"/>
                    <a:pt x="3992" y="466"/>
                  </a:cubicBezTo>
                  <a:cubicBezTo>
                    <a:pt x="3832" y="152"/>
                    <a:pt x="3534" y="1"/>
                    <a:pt x="3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54" name="Google Shape;17454;p84"/>
          <p:cNvGrpSpPr/>
          <p:nvPr/>
        </p:nvGrpSpPr>
        <p:grpSpPr>
          <a:xfrm>
            <a:off x="3531838" y="1806202"/>
            <a:ext cx="358288" cy="323209"/>
            <a:chOff x="3531838" y="2005452"/>
            <a:chExt cx="358288" cy="323209"/>
          </a:xfrm>
        </p:grpSpPr>
        <p:sp>
          <p:nvSpPr>
            <p:cNvPr id="17455" name="Google Shape;17455;p84"/>
            <p:cNvSpPr/>
            <p:nvPr/>
          </p:nvSpPr>
          <p:spPr>
            <a:xfrm>
              <a:off x="3536977" y="2113102"/>
              <a:ext cx="267392" cy="210055"/>
            </a:xfrm>
            <a:custGeom>
              <a:avLst/>
              <a:gdLst/>
              <a:ahLst/>
              <a:cxnLst/>
              <a:rect l="l" t="t" r="r" b="b"/>
              <a:pathLst>
                <a:path w="10199" h="8012" extrusionOk="0">
                  <a:moveTo>
                    <a:pt x="0" y="1"/>
                  </a:moveTo>
                  <a:lnTo>
                    <a:pt x="0" y="8012"/>
                  </a:lnTo>
                  <a:lnTo>
                    <a:pt x="10199" y="8012"/>
                  </a:lnTo>
                  <a:lnTo>
                    <a:pt x="10199" y="1334"/>
                  </a:lnTo>
                  <a:lnTo>
                    <a:pt x="4125" y="1334"/>
                  </a:lnTo>
                  <a:lnTo>
                    <a:pt x="27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84"/>
            <p:cNvSpPr/>
            <p:nvPr/>
          </p:nvSpPr>
          <p:spPr>
            <a:xfrm>
              <a:off x="3742811" y="2148049"/>
              <a:ext cx="61559" cy="49971"/>
            </a:xfrm>
            <a:custGeom>
              <a:avLst/>
              <a:gdLst/>
              <a:ahLst/>
              <a:cxnLst/>
              <a:rect l="l" t="t" r="r" b="b"/>
              <a:pathLst>
                <a:path w="2348" h="1906" extrusionOk="0">
                  <a:moveTo>
                    <a:pt x="425" y="1"/>
                  </a:moveTo>
                  <a:lnTo>
                    <a:pt x="84" y="341"/>
                  </a:lnTo>
                  <a:cubicBezTo>
                    <a:pt x="1" y="424"/>
                    <a:pt x="1" y="562"/>
                    <a:pt x="84" y="645"/>
                  </a:cubicBezTo>
                  <a:lnTo>
                    <a:pt x="747" y="1308"/>
                  </a:lnTo>
                  <a:cubicBezTo>
                    <a:pt x="789" y="1350"/>
                    <a:pt x="844" y="1370"/>
                    <a:pt x="899" y="1370"/>
                  </a:cubicBezTo>
                  <a:cubicBezTo>
                    <a:pt x="954" y="1370"/>
                    <a:pt x="1010" y="1350"/>
                    <a:pt x="1051" y="1308"/>
                  </a:cubicBezTo>
                  <a:lnTo>
                    <a:pt x="1482" y="877"/>
                  </a:lnTo>
                  <a:cubicBezTo>
                    <a:pt x="1642" y="964"/>
                    <a:pt x="1805" y="1033"/>
                    <a:pt x="1975" y="1080"/>
                  </a:cubicBezTo>
                  <a:lnTo>
                    <a:pt x="1975" y="1906"/>
                  </a:lnTo>
                  <a:lnTo>
                    <a:pt x="2348" y="1906"/>
                  </a:lnTo>
                  <a:lnTo>
                    <a:pt x="234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84"/>
            <p:cNvSpPr/>
            <p:nvPr/>
          </p:nvSpPr>
          <p:spPr>
            <a:xfrm>
              <a:off x="3536977" y="2215192"/>
              <a:ext cx="267392" cy="107964"/>
            </a:xfrm>
            <a:custGeom>
              <a:avLst/>
              <a:gdLst/>
              <a:ahLst/>
              <a:cxnLst/>
              <a:rect l="l" t="t" r="r" b="b"/>
              <a:pathLst>
                <a:path w="10199" h="4118" extrusionOk="0">
                  <a:moveTo>
                    <a:pt x="0" y="0"/>
                  </a:moveTo>
                  <a:lnTo>
                    <a:pt x="0" y="4118"/>
                  </a:lnTo>
                  <a:lnTo>
                    <a:pt x="10199" y="4118"/>
                  </a:lnTo>
                  <a:lnTo>
                    <a:pt x="10199"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84"/>
            <p:cNvSpPr/>
            <p:nvPr/>
          </p:nvSpPr>
          <p:spPr>
            <a:xfrm>
              <a:off x="3536977" y="2113102"/>
              <a:ext cx="108173" cy="40375"/>
            </a:xfrm>
            <a:custGeom>
              <a:avLst/>
              <a:gdLst/>
              <a:ahLst/>
              <a:cxnLst/>
              <a:rect l="l" t="t" r="r" b="b"/>
              <a:pathLst>
                <a:path w="4126" h="1540" extrusionOk="0">
                  <a:moveTo>
                    <a:pt x="0" y="1"/>
                  </a:moveTo>
                  <a:lnTo>
                    <a:pt x="0" y="1540"/>
                  </a:lnTo>
                  <a:lnTo>
                    <a:pt x="4125" y="1540"/>
                  </a:lnTo>
                  <a:lnTo>
                    <a:pt x="4125" y="1334"/>
                  </a:lnTo>
                  <a:lnTo>
                    <a:pt x="279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84"/>
            <p:cNvSpPr/>
            <p:nvPr/>
          </p:nvSpPr>
          <p:spPr>
            <a:xfrm>
              <a:off x="3536977" y="2201507"/>
              <a:ext cx="290569" cy="121649"/>
            </a:xfrm>
            <a:custGeom>
              <a:avLst/>
              <a:gdLst/>
              <a:ahLst/>
              <a:cxnLst/>
              <a:rect l="l" t="t" r="r" b="b"/>
              <a:pathLst>
                <a:path w="11083" h="4640" extrusionOk="0">
                  <a:moveTo>
                    <a:pt x="887" y="1"/>
                  </a:moveTo>
                  <a:lnTo>
                    <a:pt x="159" y="3818"/>
                  </a:lnTo>
                  <a:lnTo>
                    <a:pt x="0" y="4640"/>
                  </a:lnTo>
                  <a:lnTo>
                    <a:pt x="10199" y="4640"/>
                  </a:lnTo>
                  <a:lnTo>
                    <a:pt x="10355" y="3818"/>
                  </a:lnTo>
                  <a:lnTo>
                    <a:pt x="11083"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84"/>
            <p:cNvSpPr/>
            <p:nvPr/>
          </p:nvSpPr>
          <p:spPr>
            <a:xfrm>
              <a:off x="3536977" y="2301579"/>
              <a:ext cx="271482" cy="21577"/>
            </a:xfrm>
            <a:custGeom>
              <a:avLst/>
              <a:gdLst/>
              <a:ahLst/>
              <a:cxnLst/>
              <a:rect l="l" t="t" r="r" b="b"/>
              <a:pathLst>
                <a:path w="10355" h="823" extrusionOk="0">
                  <a:moveTo>
                    <a:pt x="159" y="1"/>
                  </a:moveTo>
                  <a:lnTo>
                    <a:pt x="0" y="823"/>
                  </a:lnTo>
                  <a:lnTo>
                    <a:pt x="10199" y="823"/>
                  </a:lnTo>
                  <a:lnTo>
                    <a:pt x="1035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84"/>
            <p:cNvSpPr/>
            <p:nvPr/>
          </p:nvSpPr>
          <p:spPr>
            <a:xfrm>
              <a:off x="3740163" y="2042550"/>
              <a:ext cx="144747" cy="144747"/>
            </a:xfrm>
            <a:custGeom>
              <a:avLst/>
              <a:gdLst/>
              <a:ahLst/>
              <a:cxnLst/>
              <a:rect l="l" t="t" r="r" b="b"/>
              <a:pathLst>
                <a:path w="5521" h="5521" extrusionOk="0">
                  <a:moveTo>
                    <a:pt x="2753" y="1576"/>
                  </a:moveTo>
                  <a:cubicBezTo>
                    <a:pt x="3358" y="1576"/>
                    <a:pt x="3937" y="2045"/>
                    <a:pt x="3937" y="2753"/>
                  </a:cubicBezTo>
                  <a:cubicBezTo>
                    <a:pt x="3937" y="3403"/>
                    <a:pt x="3416" y="3930"/>
                    <a:pt x="2767" y="3930"/>
                  </a:cubicBezTo>
                  <a:cubicBezTo>
                    <a:pt x="2765" y="3930"/>
                    <a:pt x="2763" y="3930"/>
                    <a:pt x="2760" y="3930"/>
                  </a:cubicBezTo>
                  <a:cubicBezTo>
                    <a:pt x="1710" y="3930"/>
                    <a:pt x="1185" y="2663"/>
                    <a:pt x="1927" y="1924"/>
                  </a:cubicBezTo>
                  <a:cubicBezTo>
                    <a:pt x="2168" y="1684"/>
                    <a:pt x="2463" y="1576"/>
                    <a:pt x="2753" y="1576"/>
                  </a:cubicBezTo>
                  <a:close/>
                  <a:moveTo>
                    <a:pt x="2489" y="1"/>
                  </a:moveTo>
                  <a:lnTo>
                    <a:pt x="2489" y="743"/>
                  </a:lnTo>
                  <a:lnTo>
                    <a:pt x="2492" y="743"/>
                  </a:lnTo>
                  <a:cubicBezTo>
                    <a:pt x="2141" y="790"/>
                    <a:pt x="1804" y="928"/>
                    <a:pt x="1522" y="1145"/>
                  </a:cubicBezTo>
                  <a:lnTo>
                    <a:pt x="1525" y="1142"/>
                  </a:lnTo>
                  <a:lnTo>
                    <a:pt x="1000" y="616"/>
                  </a:lnTo>
                  <a:lnTo>
                    <a:pt x="616" y="997"/>
                  </a:lnTo>
                  <a:lnTo>
                    <a:pt x="1145" y="1526"/>
                  </a:lnTo>
                  <a:lnTo>
                    <a:pt x="1149" y="1522"/>
                  </a:lnTo>
                  <a:lnTo>
                    <a:pt x="1149" y="1522"/>
                  </a:lnTo>
                  <a:cubicBezTo>
                    <a:pt x="931" y="1804"/>
                    <a:pt x="790" y="2138"/>
                    <a:pt x="747" y="2493"/>
                  </a:cubicBezTo>
                  <a:lnTo>
                    <a:pt x="747" y="2489"/>
                  </a:lnTo>
                  <a:lnTo>
                    <a:pt x="1" y="2489"/>
                  </a:lnTo>
                  <a:lnTo>
                    <a:pt x="1" y="3025"/>
                  </a:lnTo>
                  <a:lnTo>
                    <a:pt x="747" y="3025"/>
                  </a:lnTo>
                  <a:cubicBezTo>
                    <a:pt x="790" y="3376"/>
                    <a:pt x="931" y="3709"/>
                    <a:pt x="1145" y="3992"/>
                  </a:cubicBezTo>
                  <a:lnTo>
                    <a:pt x="620" y="4521"/>
                  </a:lnTo>
                  <a:lnTo>
                    <a:pt x="1000" y="4901"/>
                  </a:lnTo>
                  <a:lnTo>
                    <a:pt x="1529" y="4372"/>
                  </a:lnTo>
                  <a:cubicBezTo>
                    <a:pt x="1808" y="4590"/>
                    <a:pt x="2145" y="4727"/>
                    <a:pt x="2496" y="4774"/>
                  </a:cubicBezTo>
                  <a:lnTo>
                    <a:pt x="2492" y="4774"/>
                  </a:lnTo>
                  <a:lnTo>
                    <a:pt x="2492" y="5520"/>
                  </a:lnTo>
                  <a:lnTo>
                    <a:pt x="3032" y="5520"/>
                  </a:lnTo>
                  <a:lnTo>
                    <a:pt x="3032" y="4771"/>
                  </a:lnTo>
                  <a:lnTo>
                    <a:pt x="3028" y="4771"/>
                  </a:lnTo>
                  <a:cubicBezTo>
                    <a:pt x="3383" y="4724"/>
                    <a:pt x="3716" y="4586"/>
                    <a:pt x="3999" y="4369"/>
                  </a:cubicBezTo>
                  <a:lnTo>
                    <a:pt x="4520" y="4897"/>
                  </a:lnTo>
                  <a:lnTo>
                    <a:pt x="4901" y="4517"/>
                  </a:lnTo>
                  <a:lnTo>
                    <a:pt x="4376" y="3992"/>
                  </a:lnTo>
                  <a:cubicBezTo>
                    <a:pt x="4589" y="3709"/>
                    <a:pt x="4731" y="3376"/>
                    <a:pt x="4774" y="3025"/>
                  </a:cubicBezTo>
                  <a:lnTo>
                    <a:pt x="5520" y="3025"/>
                  </a:lnTo>
                  <a:lnTo>
                    <a:pt x="5520" y="2489"/>
                  </a:lnTo>
                  <a:lnTo>
                    <a:pt x="4774" y="2489"/>
                  </a:lnTo>
                  <a:lnTo>
                    <a:pt x="4774" y="2493"/>
                  </a:lnTo>
                  <a:cubicBezTo>
                    <a:pt x="4727" y="2138"/>
                    <a:pt x="4589" y="1804"/>
                    <a:pt x="4372" y="1522"/>
                  </a:cubicBezTo>
                  <a:lnTo>
                    <a:pt x="4372" y="1522"/>
                  </a:lnTo>
                  <a:lnTo>
                    <a:pt x="4376" y="1526"/>
                  </a:lnTo>
                  <a:lnTo>
                    <a:pt x="4901" y="997"/>
                  </a:lnTo>
                  <a:lnTo>
                    <a:pt x="4520" y="616"/>
                  </a:lnTo>
                  <a:lnTo>
                    <a:pt x="3992" y="1142"/>
                  </a:lnTo>
                  <a:lnTo>
                    <a:pt x="3995" y="1145"/>
                  </a:lnTo>
                  <a:cubicBezTo>
                    <a:pt x="3713" y="928"/>
                    <a:pt x="3376" y="790"/>
                    <a:pt x="3025" y="743"/>
                  </a:cubicBezTo>
                  <a:lnTo>
                    <a:pt x="3028" y="743"/>
                  </a:lnTo>
                  <a:lnTo>
                    <a:pt x="3028"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84"/>
            <p:cNvSpPr/>
            <p:nvPr/>
          </p:nvSpPr>
          <p:spPr>
            <a:xfrm>
              <a:off x="3669506" y="2005452"/>
              <a:ext cx="93675" cy="90057"/>
            </a:xfrm>
            <a:custGeom>
              <a:avLst/>
              <a:gdLst/>
              <a:ahLst/>
              <a:cxnLst/>
              <a:rect l="l" t="t" r="r" b="b"/>
              <a:pathLst>
                <a:path w="3573" h="3435" extrusionOk="0">
                  <a:moveTo>
                    <a:pt x="1787" y="844"/>
                  </a:moveTo>
                  <a:cubicBezTo>
                    <a:pt x="2565" y="844"/>
                    <a:pt x="2956" y="1782"/>
                    <a:pt x="2406" y="2336"/>
                  </a:cubicBezTo>
                  <a:cubicBezTo>
                    <a:pt x="2228" y="2514"/>
                    <a:pt x="2009" y="2593"/>
                    <a:pt x="1795" y="2593"/>
                  </a:cubicBezTo>
                  <a:cubicBezTo>
                    <a:pt x="1345" y="2593"/>
                    <a:pt x="914" y="2244"/>
                    <a:pt x="914" y="1716"/>
                  </a:cubicBezTo>
                  <a:cubicBezTo>
                    <a:pt x="914" y="1235"/>
                    <a:pt x="1305" y="844"/>
                    <a:pt x="1787" y="844"/>
                  </a:cubicBezTo>
                  <a:close/>
                  <a:moveTo>
                    <a:pt x="1787" y="1"/>
                  </a:moveTo>
                  <a:cubicBezTo>
                    <a:pt x="1687" y="1"/>
                    <a:pt x="1587" y="67"/>
                    <a:pt x="1587" y="199"/>
                  </a:cubicBezTo>
                  <a:lnTo>
                    <a:pt x="1587" y="460"/>
                  </a:lnTo>
                  <a:cubicBezTo>
                    <a:pt x="1388" y="492"/>
                    <a:pt x="1200" y="568"/>
                    <a:pt x="1040" y="688"/>
                  </a:cubicBezTo>
                  <a:lnTo>
                    <a:pt x="856" y="503"/>
                  </a:lnTo>
                  <a:cubicBezTo>
                    <a:pt x="812" y="458"/>
                    <a:pt x="762" y="440"/>
                    <a:pt x="715" y="440"/>
                  </a:cubicBezTo>
                  <a:cubicBezTo>
                    <a:pt x="560" y="440"/>
                    <a:pt x="425" y="641"/>
                    <a:pt x="570" y="786"/>
                  </a:cubicBezTo>
                  <a:lnTo>
                    <a:pt x="758" y="970"/>
                  </a:lnTo>
                  <a:cubicBezTo>
                    <a:pt x="638" y="1133"/>
                    <a:pt x="562" y="1322"/>
                    <a:pt x="530" y="1517"/>
                  </a:cubicBezTo>
                  <a:lnTo>
                    <a:pt x="269" y="1517"/>
                  </a:lnTo>
                  <a:cubicBezTo>
                    <a:pt x="1" y="1517"/>
                    <a:pt x="1" y="1919"/>
                    <a:pt x="269" y="1919"/>
                  </a:cubicBezTo>
                  <a:lnTo>
                    <a:pt x="269" y="1916"/>
                  </a:lnTo>
                  <a:lnTo>
                    <a:pt x="530" y="1916"/>
                  </a:lnTo>
                  <a:cubicBezTo>
                    <a:pt x="562" y="2115"/>
                    <a:pt x="638" y="2303"/>
                    <a:pt x="758" y="2466"/>
                  </a:cubicBezTo>
                  <a:lnTo>
                    <a:pt x="570" y="2651"/>
                  </a:lnTo>
                  <a:cubicBezTo>
                    <a:pt x="425" y="2795"/>
                    <a:pt x="560" y="2995"/>
                    <a:pt x="716" y="2995"/>
                  </a:cubicBezTo>
                  <a:cubicBezTo>
                    <a:pt x="763" y="2995"/>
                    <a:pt x="812" y="2977"/>
                    <a:pt x="856" y="2933"/>
                  </a:cubicBezTo>
                  <a:lnTo>
                    <a:pt x="1040" y="2749"/>
                  </a:lnTo>
                  <a:cubicBezTo>
                    <a:pt x="1200" y="2864"/>
                    <a:pt x="1388" y="2944"/>
                    <a:pt x="1587" y="2973"/>
                  </a:cubicBezTo>
                  <a:lnTo>
                    <a:pt x="1587" y="3234"/>
                  </a:lnTo>
                  <a:cubicBezTo>
                    <a:pt x="1587" y="3368"/>
                    <a:pt x="1687" y="3435"/>
                    <a:pt x="1787" y="3435"/>
                  </a:cubicBezTo>
                  <a:cubicBezTo>
                    <a:pt x="1886" y="3435"/>
                    <a:pt x="1986" y="3368"/>
                    <a:pt x="1986" y="3234"/>
                  </a:cubicBezTo>
                  <a:lnTo>
                    <a:pt x="1986" y="2977"/>
                  </a:lnTo>
                  <a:cubicBezTo>
                    <a:pt x="2185" y="2944"/>
                    <a:pt x="2373" y="2868"/>
                    <a:pt x="2536" y="2749"/>
                  </a:cubicBezTo>
                  <a:lnTo>
                    <a:pt x="2721" y="2933"/>
                  </a:lnTo>
                  <a:cubicBezTo>
                    <a:pt x="2764" y="2976"/>
                    <a:pt x="2813" y="2994"/>
                    <a:pt x="2859" y="2994"/>
                  </a:cubicBezTo>
                  <a:cubicBezTo>
                    <a:pt x="3012" y="2994"/>
                    <a:pt x="3143" y="2796"/>
                    <a:pt x="3003" y="2651"/>
                  </a:cubicBezTo>
                  <a:lnTo>
                    <a:pt x="2819" y="2466"/>
                  </a:lnTo>
                  <a:cubicBezTo>
                    <a:pt x="2935" y="2303"/>
                    <a:pt x="3014" y="2115"/>
                    <a:pt x="3043" y="1919"/>
                  </a:cubicBezTo>
                  <a:lnTo>
                    <a:pt x="3304" y="1919"/>
                  </a:lnTo>
                  <a:cubicBezTo>
                    <a:pt x="3572" y="1919"/>
                    <a:pt x="3572" y="1517"/>
                    <a:pt x="3304" y="1517"/>
                  </a:cubicBezTo>
                  <a:lnTo>
                    <a:pt x="3043" y="1517"/>
                  </a:lnTo>
                  <a:cubicBezTo>
                    <a:pt x="3014" y="1322"/>
                    <a:pt x="2935" y="1133"/>
                    <a:pt x="2819" y="970"/>
                  </a:cubicBezTo>
                  <a:lnTo>
                    <a:pt x="3003" y="786"/>
                  </a:lnTo>
                  <a:cubicBezTo>
                    <a:pt x="3153" y="642"/>
                    <a:pt x="3019" y="438"/>
                    <a:pt x="2863" y="438"/>
                  </a:cubicBezTo>
                  <a:cubicBezTo>
                    <a:pt x="2815" y="438"/>
                    <a:pt x="2765" y="457"/>
                    <a:pt x="2721" y="503"/>
                  </a:cubicBezTo>
                  <a:lnTo>
                    <a:pt x="2536" y="688"/>
                  </a:lnTo>
                  <a:cubicBezTo>
                    <a:pt x="2373" y="568"/>
                    <a:pt x="2185" y="492"/>
                    <a:pt x="1986" y="460"/>
                  </a:cubicBezTo>
                  <a:lnTo>
                    <a:pt x="1986" y="199"/>
                  </a:lnTo>
                  <a:cubicBezTo>
                    <a:pt x="1986" y="67"/>
                    <a:pt x="1886"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84"/>
            <p:cNvSpPr/>
            <p:nvPr/>
          </p:nvSpPr>
          <p:spPr>
            <a:xfrm>
              <a:off x="3699421" y="2033479"/>
              <a:ext cx="39641" cy="33978"/>
            </a:xfrm>
            <a:custGeom>
              <a:avLst/>
              <a:gdLst/>
              <a:ahLst/>
              <a:cxnLst/>
              <a:rect l="l" t="t" r="r" b="b"/>
              <a:pathLst>
                <a:path w="1512" h="1296" extrusionOk="0">
                  <a:moveTo>
                    <a:pt x="646" y="401"/>
                  </a:moveTo>
                  <a:cubicBezTo>
                    <a:pt x="866" y="401"/>
                    <a:pt x="975" y="666"/>
                    <a:pt x="819" y="821"/>
                  </a:cubicBezTo>
                  <a:cubicBezTo>
                    <a:pt x="769" y="872"/>
                    <a:pt x="707" y="895"/>
                    <a:pt x="646" y="895"/>
                  </a:cubicBezTo>
                  <a:cubicBezTo>
                    <a:pt x="520" y="895"/>
                    <a:pt x="399" y="797"/>
                    <a:pt x="399" y="647"/>
                  </a:cubicBezTo>
                  <a:cubicBezTo>
                    <a:pt x="399" y="513"/>
                    <a:pt x="512" y="401"/>
                    <a:pt x="646" y="401"/>
                  </a:cubicBezTo>
                  <a:close/>
                  <a:moveTo>
                    <a:pt x="650" y="1"/>
                  </a:moveTo>
                  <a:cubicBezTo>
                    <a:pt x="319" y="1"/>
                    <a:pt x="1" y="258"/>
                    <a:pt x="1" y="647"/>
                  </a:cubicBezTo>
                  <a:cubicBezTo>
                    <a:pt x="1" y="1006"/>
                    <a:pt x="291" y="1292"/>
                    <a:pt x="646" y="1296"/>
                  </a:cubicBezTo>
                  <a:cubicBezTo>
                    <a:pt x="1221" y="1296"/>
                    <a:pt x="1511" y="597"/>
                    <a:pt x="1102" y="191"/>
                  </a:cubicBezTo>
                  <a:cubicBezTo>
                    <a:pt x="971" y="60"/>
                    <a:pt x="809" y="1"/>
                    <a:pt x="6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4" name="Google Shape;17464;p84"/>
            <p:cNvSpPr/>
            <p:nvPr/>
          </p:nvSpPr>
          <p:spPr>
            <a:xfrm>
              <a:off x="3682825" y="2037228"/>
              <a:ext cx="207302" cy="224264"/>
            </a:xfrm>
            <a:custGeom>
              <a:avLst/>
              <a:gdLst/>
              <a:ahLst/>
              <a:cxnLst/>
              <a:rect l="l" t="t" r="r" b="b"/>
              <a:pathLst>
                <a:path w="7907" h="8554" extrusionOk="0">
                  <a:moveTo>
                    <a:pt x="5016" y="403"/>
                  </a:moveTo>
                  <a:lnTo>
                    <a:pt x="5016" y="910"/>
                  </a:lnTo>
                  <a:cubicBezTo>
                    <a:pt x="4994" y="1022"/>
                    <a:pt x="5074" y="1131"/>
                    <a:pt x="5186" y="1145"/>
                  </a:cubicBezTo>
                  <a:cubicBezTo>
                    <a:pt x="5505" y="1189"/>
                    <a:pt x="5806" y="1312"/>
                    <a:pt x="6059" y="1508"/>
                  </a:cubicBezTo>
                  <a:cubicBezTo>
                    <a:pt x="6095" y="1536"/>
                    <a:pt x="6138" y="1549"/>
                    <a:pt x="6180" y="1549"/>
                  </a:cubicBezTo>
                  <a:cubicBezTo>
                    <a:pt x="6236" y="1549"/>
                    <a:pt x="6292" y="1526"/>
                    <a:pt x="6331" y="1482"/>
                  </a:cubicBezTo>
                  <a:cubicBezTo>
                    <a:pt x="6338" y="1475"/>
                    <a:pt x="6342" y="1468"/>
                    <a:pt x="6349" y="1461"/>
                  </a:cubicBezTo>
                  <a:lnTo>
                    <a:pt x="6704" y="1102"/>
                  </a:lnTo>
                  <a:lnTo>
                    <a:pt x="6802" y="1200"/>
                  </a:lnTo>
                  <a:lnTo>
                    <a:pt x="6443" y="1558"/>
                  </a:lnTo>
                  <a:cubicBezTo>
                    <a:pt x="6349" y="1624"/>
                    <a:pt x="6327" y="1754"/>
                    <a:pt x="6400" y="1848"/>
                  </a:cubicBezTo>
                  <a:cubicBezTo>
                    <a:pt x="6595" y="2102"/>
                    <a:pt x="6718" y="2402"/>
                    <a:pt x="6762" y="2721"/>
                  </a:cubicBezTo>
                  <a:cubicBezTo>
                    <a:pt x="6776" y="2821"/>
                    <a:pt x="6859" y="2895"/>
                    <a:pt x="6958" y="2895"/>
                  </a:cubicBezTo>
                  <a:cubicBezTo>
                    <a:pt x="6963" y="2895"/>
                    <a:pt x="6967" y="2895"/>
                    <a:pt x="6972" y="2895"/>
                  </a:cubicBezTo>
                  <a:lnTo>
                    <a:pt x="6994" y="2891"/>
                  </a:lnTo>
                  <a:lnTo>
                    <a:pt x="7504" y="2891"/>
                  </a:lnTo>
                  <a:lnTo>
                    <a:pt x="7504" y="3029"/>
                  </a:lnTo>
                  <a:lnTo>
                    <a:pt x="6994" y="3029"/>
                  </a:lnTo>
                  <a:lnTo>
                    <a:pt x="6972" y="3025"/>
                  </a:lnTo>
                  <a:cubicBezTo>
                    <a:pt x="6967" y="3025"/>
                    <a:pt x="6963" y="3025"/>
                    <a:pt x="6958" y="3025"/>
                  </a:cubicBezTo>
                  <a:cubicBezTo>
                    <a:pt x="6859" y="3025"/>
                    <a:pt x="6776" y="3099"/>
                    <a:pt x="6762" y="3199"/>
                  </a:cubicBezTo>
                  <a:cubicBezTo>
                    <a:pt x="6718" y="3518"/>
                    <a:pt x="6595" y="3818"/>
                    <a:pt x="6400" y="4072"/>
                  </a:cubicBezTo>
                  <a:cubicBezTo>
                    <a:pt x="6331" y="4162"/>
                    <a:pt x="6349" y="4293"/>
                    <a:pt x="6443" y="4358"/>
                  </a:cubicBezTo>
                  <a:lnTo>
                    <a:pt x="6805" y="4720"/>
                  </a:lnTo>
                  <a:lnTo>
                    <a:pt x="6707" y="4818"/>
                  </a:lnTo>
                  <a:lnTo>
                    <a:pt x="6345" y="4456"/>
                  </a:lnTo>
                  <a:cubicBezTo>
                    <a:pt x="6342" y="4452"/>
                    <a:pt x="6338" y="4445"/>
                    <a:pt x="6334" y="4441"/>
                  </a:cubicBezTo>
                  <a:cubicBezTo>
                    <a:pt x="6295" y="4396"/>
                    <a:pt x="6239" y="4373"/>
                    <a:pt x="6183" y="4373"/>
                  </a:cubicBezTo>
                  <a:cubicBezTo>
                    <a:pt x="6141" y="4373"/>
                    <a:pt x="6099" y="4386"/>
                    <a:pt x="6063" y="4412"/>
                  </a:cubicBezTo>
                  <a:cubicBezTo>
                    <a:pt x="5809" y="4608"/>
                    <a:pt x="5509" y="4735"/>
                    <a:pt x="5190" y="4774"/>
                  </a:cubicBezTo>
                  <a:cubicBezTo>
                    <a:pt x="5085" y="4789"/>
                    <a:pt x="5009" y="4883"/>
                    <a:pt x="5016" y="4988"/>
                  </a:cubicBezTo>
                  <a:lnTo>
                    <a:pt x="5016" y="4995"/>
                  </a:lnTo>
                  <a:lnTo>
                    <a:pt x="5016" y="5520"/>
                  </a:lnTo>
                  <a:lnTo>
                    <a:pt x="4878" y="5520"/>
                  </a:lnTo>
                  <a:lnTo>
                    <a:pt x="4878" y="5006"/>
                  </a:lnTo>
                  <a:lnTo>
                    <a:pt x="4878" y="4988"/>
                  </a:lnTo>
                  <a:cubicBezTo>
                    <a:pt x="4886" y="4879"/>
                    <a:pt x="4810" y="4789"/>
                    <a:pt x="4705" y="4774"/>
                  </a:cubicBezTo>
                  <a:cubicBezTo>
                    <a:pt x="4386" y="4731"/>
                    <a:pt x="4085" y="4608"/>
                    <a:pt x="3832" y="4412"/>
                  </a:cubicBezTo>
                  <a:cubicBezTo>
                    <a:pt x="3796" y="4386"/>
                    <a:pt x="3754" y="4373"/>
                    <a:pt x="3711" y="4373"/>
                  </a:cubicBezTo>
                  <a:cubicBezTo>
                    <a:pt x="3655" y="4373"/>
                    <a:pt x="3599" y="4396"/>
                    <a:pt x="3560" y="4441"/>
                  </a:cubicBezTo>
                  <a:cubicBezTo>
                    <a:pt x="3557" y="4445"/>
                    <a:pt x="3553" y="4452"/>
                    <a:pt x="3549" y="4456"/>
                  </a:cubicBezTo>
                  <a:lnTo>
                    <a:pt x="3187" y="4818"/>
                  </a:lnTo>
                  <a:lnTo>
                    <a:pt x="3089" y="4720"/>
                  </a:lnTo>
                  <a:lnTo>
                    <a:pt x="3437" y="4372"/>
                  </a:lnTo>
                  <a:lnTo>
                    <a:pt x="3441" y="4369"/>
                  </a:lnTo>
                  <a:lnTo>
                    <a:pt x="3452" y="4358"/>
                  </a:lnTo>
                  <a:cubicBezTo>
                    <a:pt x="3455" y="4354"/>
                    <a:pt x="3462" y="4351"/>
                    <a:pt x="3466" y="4347"/>
                  </a:cubicBezTo>
                  <a:cubicBezTo>
                    <a:pt x="3546" y="4275"/>
                    <a:pt x="3557" y="4159"/>
                    <a:pt x="3495" y="4075"/>
                  </a:cubicBezTo>
                  <a:cubicBezTo>
                    <a:pt x="3299" y="3818"/>
                    <a:pt x="3173" y="3518"/>
                    <a:pt x="3133" y="3203"/>
                  </a:cubicBezTo>
                  <a:cubicBezTo>
                    <a:pt x="3119" y="3102"/>
                    <a:pt x="3032" y="3028"/>
                    <a:pt x="2933" y="3028"/>
                  </a:cubicBezTo>
                  <a:cubicBezTo>
                    <a:pt x="2928" y="3028"/>
                    <a:pt x="2924" y="3028"/>
                    <a:pt x="2919" y="3029"/>
                  </a:cubicBezTo>
                  <a:lnTo>
                    <a:pt x="2387" y="3029"/>
                  </a:lnTo>
                  <a:lnTo>
                    <a:pt x="2387" y="2891"/>
                  </a:lnTo>
                  <a:lnTo>
                    <a:pt x="2897" y="2891"/>
                  </a:lnTo>
                  <a:lnTo>
                    <a:pt x="2919" y="2895"/>
                  </a:lnTo>
                  <a:cubicBezTo>
                    <a:pt x="2924" y="2895"/>
                    <a:pt x="2928" y="2895"/>
                    <a:pt x="2933" y="2895"/>
                  </a:cubicBezTo>
                  <a:cubicBezTo>
                    <a:pt x="3032" y="2895"/>
                    <a:pt x="3119" y="2821"/>
                    <a:pt x="3133" y="2721"/>
                  </a:cubicBezTo>
                  <a:cubicBezTo>
                    <a:pt x="3173" y="2402"/>
                    <a:pt x="3299" y="2102"/>
                    <a:pt x="3495" y="1848"/>
                  </a:cubicBezTo>
                  <a:cubicBezTo>
                    <a:pt x="3564" y="1754"/>
                    <a:pt x="3542" y="1624"/>
                    <a:pt x="3448" y="1558"/>
                  </a:cubicBezTo>
                  <a:lnTo>
                    <a:pt x="3089" y="1200"/>
                  </a:lnTo>
                  <a:lnTo>
                    <a:pt x="3187" y="1102"/>
                  </a:lnTo>
                  <a:lnTo>
                    <a:pt x="3546" y="1461"/>
                  </a:lnTo>
                  <a:cubicBezTo>
                    <a:pt x="3585" y="1517"/>
                    <a:pt x="3648" y="1548"/>
                    <a:pt x="3712" y="1548"/>
                  </a:cubicBezTo>
                  <a:cubicBezTo>
                    <a:pt x="3754" y="1548"/>
                    <a:pt x="3796" y="1535"/>
                    <a:pt x="3832" y="1508"/>
                  </a:cubicBezTo>
                  <a:cubicBezTo>
                    <a:pt x="4085" y="1312"/>
                    <a:pt x="4390" y="1185"/>
                    <a:pt x="4705" y="1145"/>
                  </a:cubicBezTo>
                  <a:cubicBezTo>
                    <a:pt x="4810" y="1131"/>
                    <a:pt x="4886" y="1037"/>
                    <a:pt x="4878" y="932"/>
                  </a:cubicBezTo>
                  <a:cubicBezTo>
                    <a:pt x="4878" y="925"/>
                    <a:pt x="4878" y="917"/>
                    <a:pt x="4878" y="910"/>
                  </a:cubicBezTo>
                  <a:lnTo>
                    <a:pt x="4878" y="403"/>
                  </a:lnTo>
                  <a:close/>
                  <a:moveTo>
                    <a:pt x="4679" y="1"/>
                  </a:moveTo>
                  <a:cubicBezTo>
                    <a:pt x="4567" y="1"/>
                    <a:pt x="4476" y="92"/>
                    <a:pt x="4476" y="204"/>
                  </a:cubicBezTo>
                  <a:lnTo>
                    <a:pt x="4476" y="780"/>
                  </a:lnTo>
                  <a:cubicBezTo>
                    <a:pt x="4216" y="838"/>
                    <a:pt x="3966" y="939"/>
                    <a:pt x="3738" y="1087"/>
                  </a:cubicBezTo>
                  <a:lnTo>
                    <a:pt x="3332" y="678"/>
                  </a:lnTo>
                  <a:cubicBezTo>
                    <a:pt x="3292" y="638"/>
                    <a:pt x="3241" y="618"/>
                    <a:pt x="3189" y="618"/>
                  </a:cubicBezTo>
                  <a:cubicBezTo>
                    <a:pt x="3137" y="618"/>
                    <a:pt x="3086" y="638"/>
                    <a:pt x="3046" y="678"/>
                  </a:cubicBezTo>
                  <a:lnTo>
                    <a:pt x="2666" y="1059"/>
                  </a:lnTo>
                  <a:cubicBezTo>
                    <a:pt x="2590" y="1138"/>
                    <a:pt x="2590" y="1265"/>
                    <a:pt x="2666" y="1341"/>
                  </a:cubicBezTo>
                  <a:lnTo>
                    <a:pt x="3075" y="1750"/>
                  </a:lnTo>
                  <a:cubicBezTo>
                    <a:pt x="2926" y="1975"/>
                    <a:pt x="2825" y="2228"/>
                    <a:pt x="2767" y="2489"/>
                  </a:cubicBezTo>
                  <a:lnTo>
                    <a:pt x="2191" y="2489"/>
                  </a:lnTo>
                  <a:cubicBezTo>
                    <a:pt x="2079" y="2489"/>
                    <a:pt x="1988" y="2580"/>
                    <a:pt x="1988" y="2692"/>
                  </a:cubicBezTo>
                  <a:lnTo>
                    <a:pt x="1988" y="3228"/>
                  </a:lnTo>
                  <a:cubicBezTo>
                    <a:pt x="1988" y="3340"/>
                    <a:pt x="2079" y="3431"/>
                    <a:pt x="2191" y="3431"/>
                  </a:cubicBezTo>
                  <a:lnTo>
                    <a:pt x="2767" y="3431"/>
                  </a:lnTo>
                  <a:cubicBezTo>
                    <a:pt x="2814" y="3637"/>
                    <a:pt x="2887" y="3840"/>
                    <a:pt x="2992" y="4028"/>
                  </a:cubicBezTo>
                  <a:lnTo>
                    <a:pt x="1351" y="4028"/>
                  </a:lnTo>
                  <a:cubicBezTo>
                    <a:pt x="1087" y="4028"/>
                    <a:pt x="1087" y="4427"/>
                    <a:pt x="1351" y="4427"/>
                  </a:cubicBezTo>
                  <a:lnTo>
                    <a:pt x="2818" y="4427"/>
                  </a:lnTo>
                  <a:lnTo>
                    <a:pt x="2666" y="4579"/>
                  </a:lnTo>
                  <a:cubicBezTo>
                    <a:pt x="2590" y="4655"/>
                    <a:pt x="2590" y="4782"/>
                    <a:pt x="2666" y="4861"/>
                  </a:cubicBezTo>
                  <a:lnTo>
                    <a:pt x="3046" y="5242"/>
                  </a:lnTo>
                  <a:cubicBezTo>
                    <a:pt x="3086" y="5281"/>
                    <a:pt x="3137" y="5301"/>
                    <a:pt x="3189" y="5301"/>
                  </a:cubicBezTo>
                  <a:cubicBezTo>
                    <a:pt x="3241" y="5301"/>
                    <a:pt x="3292" y="5281"/>
                    <a:pt x="3332" y="5242"/>
                  </a:cubicBezTo>
                  <a:lnTo>
                    <a:pt x="3738" y="4836"/>
                  </a:lnTo>
                  <a:cubicBezTo>
                    <a:pt x="3951" y="4974"/>
                    <a:pt x="4190" y="5075"/>
                    <a:pt x="4437" y="5133"/>
                  </a:cubicBezTo>
                  <a:cubicBezTo>
                    <a:pt x="4437" y="5140"/>
                    <a:pt x="4437" y="5147"/>
                    <a:pt x="4437" y="5155"/>
                  </a:cubicBezTo>
                  <a:lnTo>
                    <a:pt x="4437" y="6064"/>
                  </a:lnTo>
                  <a:lnTo>
                    <a:pt x="268" y="6064"/>
                  </a:lnTo>
                  <a:cubicBezTo>
                    <a:pt x="0" y="6064"/>
                    <a:pt x="0" y="6466"/>
                    <a:pt x="268" y="6466"/>
                  </a:cubicBezTo>
                  <a:lnTo>
                    <a:pt x="5281" y="6466"/>
                  </a:lnTo>
                  <a:lnTo>
                    <a:pt x="4926" y="8316"/>
                  </a:lnTo>
                  <a:cubicBezTo>
                    <a:pt x="4897" y="8465"/>
                    <a:pt x="5012" y="8553"/>
                    <a:pt x="5126" y="8553"/>
                  </a:cubicBezTo>
                  <a:cubicBezTo>
                    <a:pt x="5213" y="8553"/>
                    <a:pt x="5299" y="8503"/>
                    <a:pt x="5320" y="8389"/>
                  </a:cubicBezTo>
                  <a:lnTo>
                    <a:pt x="5715" y="6303"/>
                  </a:lnTo>
                  <a:cubicBezTo>
                    <a:pt x="5740" y="6180"/>
                    <a:pt x="5646" y="6067"/>
                    <a:pt x="5520" y="6067"/>
                  </a:cubicBezTo>
                  <a:lnTo>
                    <a:pt x="4835" y="6067"/>
                  </a:lnTo>
                  <a:lnTo>
                    <a:pt x="4835" y="5919"/>
                  </a:lnTo>
                  <a:lnTo>
                    <a:pt x="5215" y="5919"/>
                  </a:lnTo>
                  <a:cubicBezTo>
                    <a:pt x="5328" y="5919"/>
                    <a:pt x="5418" y="5832"/>
                    <a:pt x="5418" y="5720"/>
                  </a:cubicBezTo>
                  <a:lnTo>
                    <a:pt x="5418" y="5140"/>
                  </a:lnTo>
                  <a:cubicBezTo>
                    <a:pt x="5679" y="5086"/>
                    <a:pt x="5932" y="4981"/>
                    <a:pt x="6157" y="4836"/>
                  </a:cubicBezTo>
                  <a:lnTo>
                    <a:pt x="6566" y="5242"/>
                  </a:lnTo>
                  <a:cubicBezTo>
                    <a:pt x="6604" y="5281"/>
                    <a:pt x="6655" y="5301"/>
                    <a:pt x="6706" y="5301"/>
                  </a:cubicBezTo>
                  <a:cubicBezTo>
                    <a:pt x="6757" y="5301"/>
                    <a:pt x="6809" y="5281"/>
                    <a:pt x="6849" y="5242"/>
                  </a:cubicBezTo>
                  <a:lnTo>
                    <a:pt x="7229" y="4861"/>
                  </a:lnTo>
                  <a:cubicBezTo>
                    <a:pt x="7309" y="4782"/>
                    <a:pt x="7309" y="4655"/>
                    <a:pt x="7229" y="4579"/>
                  </a:cubicBezTo>
                  <a:lnTo>
                    <a:pt x="6823" y="4170"/>
                  </a:lnTo>
                  <a:cubicBezTo>
                    <a:pt x="6968" y="3945"/>
                    <a:pt x="7073" y="3692"/>
                    <a:pt x="7131" y="3431"/>
                  </a:cubicBezTo>
                  <a:lnTo>
                    <a:pt x="7707" y="3431"/>
                  </a:lnTo>
                  <a:cubicBezTo>
                    <a:pt x="7816" y="3431"/>
                    <a:pt x="7906" y="3340"/>
                    <a:pt x="7906" y="3232"/>
                  </a:cubicBezTo>
                  <a:lnTo>
                    <a:pt x="7906" y="2692"/>
                  </a:lnTo>
                  <a:cubicBezTo>
                    <a:pt x="7906" y="2580"/>
                    <a:pt x="7816" y="2489"/>
                    <a:pt x="7707" y="2489"/>
                  </a:cubicBezTo>
                  <a:lnTo>
                    <a:pt x="7131" y="2489"/>
                  </a:lnTo>
                  <a:cubicBezTo>
                    <a:pt x="7073" y="2228"/>
                    <a:pt x="6968" y="1975"/>
                    <a:pt x="6820" y="1750"/>
                  </a:cubicBezTo>
                  <a:lnTo>
                    <a:pt x="7229" y="1345"/>
                  </a:lnTo>
                  <a:cubicBezTo>
                    <a:pt x="7309" y="1265"/>
                    <a:pt x="7309" y="1138"/>
                    <a:pt x="7229" y="1059"/>
                  </a:cubicBezTo>
                  <a:lnTo>
                    <a:pt x="6849" y="678"/>
                  </a:lnTo>
                  <a:cubicBezTo>
                    <a:pt x="6809" y="640"/>
                    <a:pt x="6757" y="621"/>
                    <a:pt x="6706" y="621"/>
                  </a:cubicBezTo>
                  <a:cubicBezTo>
                    <a:pt x="6655" y="621"/>
                    <a:pt x="6604" y="640"/>
                    <a:pt x="6566" y="678"/>
                  </a:cubicBezTo>
                  <a:lnTo>
                    <a:pt x="6157" y="1087"/>
                  </a:lnTo>
                  <a:cubicBezTo>
                    <a:pt x="5932" y="939"/>
                    <a:pt x="5679" y="838"/>
                    <a:pt x="5418" y="780"/>
                  </a:cubicBezTo>
                  <a:lnTo>
                    <a:pt x="5418" y="204"/>
                  </a:lnTo>
                  <a:cubicBezTo>
                    <a:pt x="5418" y="92"/>
                    <a:pt x="5328" y="1"/>
                    <a:pt x="5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5" name="Google Shape;17465;p84"/>
            <p:cNvSpPr/>
            <p:nvPr/>
          </p:nvSpPr>
          <p:spPr>
            <a:xfrm>
              <a:off x="3773590" y="2078730"/>
              <a:ext cx="75034" cy="72203"/>
            </a:xfrm>
            <a:custGeom>
              <a:avLst/>
              <a:gdLst/>
              <a:ahLst/>
              <a:cxnLst/>
              <a:rect l="l" t="t" r="r" b="b"/>
              <a:pathLst>
                <a:path w="2862" h="2754" extrusionOk="0">
                  <a:moveTo>
                    <a:pt x="1479" y="400"/>
                  </a:moveTo>
                  <a:cubicBezTo>
                    <a:pt x="1979" y="400"/>
                    <a:pt x="2460" y="789"/>
                    <a:pt x="2460" y="1377"/>
                  </a:cubicBezTo>
                  <a:cubicBezTo>
                    <a:pt x="2460" y="1917"/>
                    <a:pt x="2025" y="2351"/>
                    <a:pt x="1485" y="2351"/>
                  </a:cubicBezTo>
                  <a:cubicBezTo>
                    <a:pt x="616" y="2351"/>
                    <a:pt x="181" y="1301"/>
                    <a:pt x="797" y="689"/>
                  </a:cubicBezTo>
                  <a:cubicBezTo>
                    <a:pt x="995" y="489"/>
                    <a:pt x="1240" y="400"/>
                    <a:pt x="1479" y="400"/>
                  </a:cubicBezTo>
                  <a:close/>
                  <a:moveTo>
                    <a:pt x="1485" y="1"/>
                  </a:moveTo>
                  <a:cubicBezTo>
                    <a:pt x="928" y="1"/>
                    <a:pt x="428" y="337"/>
                    <a:pt x="214" y="852"/>
                  </a:cubicBezTo>
                  <a:cubicBezTo>
                    <a:pt x="0" y="1366"/>
                    <a:pt x="120" y="1956"/>
                    <a:pt x="511" y="2351"/>
                  </a:cubicBezTo>
                  <a:cubicBezTo>
                    <a:pt x="775" y="2613"/>
                    <a:pt x="1127" y="2753"/>
                    <a:pt x="1485" y="2753"/>
                  </a:cubicBezTo>
                  <a:cubicBezTo>
                    <a:pt x="1662" y="2753"/>
                    <a:pt x="1840" y="2719"/>
                    <a:pt x="2010" y="2648"/>
                  </a:cubicBezTo>
                  <a:cubicBezTo>
                    <a:pt x="2525" y="2434"/>
                    <a:pt x="2862" y="1935"/>
                    <a:pt x="2862" y="1377"/>
                  </a:cubicBezTo>
                  <a:cubicBezTo>
                    <a:pt x="2858" y="616"/>
                    <a:pt x="2246" y="4"/>
                    <a:pt x="14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84"/>
            <p:cNvSpPr/>
            <p:nvPr/>
          </p:nvSpPr>
          <p:spPr>
            <a:xfrm>
              <a:off x="3787538" y="2096217"/>
              <a:ext cx="43705" cy="37360"/>
            </a:xfrm>
            <a:custGeom>
              <a:avLst/>
              <a:gdLst/>
              <a:ahLst/>
              <a:cxnLst/>
              <a:rect l="l" t="t" r="r" b="b"/>
              <a:pathLst>
                <a:path w="1667" h="1425" extrusionOk="0">
                  <a:moveTo>
                    <a:pt x="949" y="398"/>
                  </a:moveTo>
                  <a:cubicBezTo>
                    <a:pt x="1110" y="398"/>
                    <a:pt x="1265" y="523"/>
                    <a:pt x="1265" y="710"/>
                  </a:cubicBezTo>
                  <a:cubicBezTo>
                    <a:pt x="1265" y="884"/>
                    <a:pt x="1124" y="1021"/>
                    <a:pt x="953" y="1021"/>
                  </a:cubicBezTo>
                  <a:cubicBezTo>
                    <a:pt x="674" y="1021"/>
                    <a:pt x="537" y="688"/>
                    <a:pt x="732" y="489"/>
                  </a:cubicBezTo>
                  <a:cubicBezTo>
                    <a:pt x="795" y="426"/>
                    <a:pt x="873" y="398"/>
                    <a:pt x="949" y="398"/>
                  </a:cubicBezTo>
                  <a:close/>
                  <a:moveTo>
                    <a:pt x="953" y="0"/>
                  </a:moveTo>
                  <a:cubicBezTo>
                    <a:pt x="320" y="0"/>
                    <a:pt x="1" y="764"/>
                    <a:pt x="450" y="1213"/>
                  </a:cubicBezTo>
                  <a:cubicBezTo>
                    <a:pt x="595" y="1359"/>
                    <a:pt x="775" y="1424"/>
                    <a:pt x="950" y="1424"/>
                  </a:cubicBezTo>
                  <a:cubicBezTo>
                    <a:pt x="1316" y="1424"/>
                    <a:pt x="1667" y="1141"/>
                    <a:pt x="1667" y="710"/>
                  </a:cubicBezTo>
                  <a:cubicBezTo>
                    <a:pt x="1667" y="319"/>
                    <a:pt x="1348"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84"/>
            <p:cNvSpPr/>
            <p:nvPr/>
          </p:nvSpPr>
          <p:spPr>
            <a:xfrm>
              <a:off x="3531838" y="2107779"/>
              <a:ext cx="287055" cy="220882"/>
            </a:xfrm>
            <a:custGeom>
              <a:avLst/>
              <a:gdLst/>
              <a:ahLst/>
              <a:cxnLst/>
              <a:rect l="l" t="t" r="r" b="b"/>
              <a:pathLst>
                <a:path w="10949" h="8425" extrusionOk="0">
                  <a:moveTo>
                    <a:pt x="200" y="1"/>
                  </a:moveTo>
                  <a:cubicBezTo>
                    <a:pt x="87" y="1"/>
                    <a:pt x="1" y="91"/>
                    <a:pt x="1" y="204"/>
                  </a:cubicBezTo>
                  <a:lnTo>
                    <a:pt x="1" y="8215"/>
                  </a:lnTo>
                  <a:cubicBezTo>
                    <a:pt x="1" y="8403"/>
                    <a:pt x="174" y="8418"/>
                    <a:pt x="316" y="8418"/>
                  </a:cubicBezTo>
                  <a:cubicBezTo>
                    <a:pt x="440" y="8418"/>
                    <a:pt x="3701" y="8425"/>
                    <a:pt x="6492" y="8425"/>
                  </a:cubicBezTo>
                  <a:cubicBezTo>
                    <a:pt x="8586" y="8425"/>
                    <a:pt x="10415" y="8421"/>
                    <a:pt x="10456" y="8407"/>
                  </a:cubicBezTo>
                  <a:cubicBezTo>
                    <a:pt x="10525" y="8385"/>
                    <a:pt x="10580" y="8327"/>
                    <a:pt x="10594" y="8255"/>
                  </a:cubicBezTo>
                  <a:lnTo>
                    <a:pt x="10931" y="6487"/>
                  </a:lnTo>
                  <a:cubicBezTo>
                    <a:pt x="10949" y="6379"/>
                    <a:pt x="10880" y="6274"/>
                    <a:pt x="10771" y="6256"/>
                  </a:cubicBezTo>
                  <a:lnTo>
                    <a:pt x="10768" y="6252"/>
                  </a:lnTo>
                  <a:cubicBezTo>
                    <a:pt x="10755" y="6249"/>
                    <a:pt x="10742" y="6248"/>
                    <a:pt x="10729" y="6248"/>
                  </a:cubicBezTo>
                  <a:cubicBezTo>
                    <a:pt x="10635" y="6248"/>
                    <a:pt x="10552" y="6316"/>
                    <a:pt x="10536" y="6411"/>
                  </a:cubicBezTo>
                  <a:lnTo>
                    <a:pt x="10228" y="8016"/>
                  </a:lnTo>
                  <a:lnTo>
                    <a:pt x="439" y="8016"/>
                  </a:lnTo>
                  <a:lnTo>
                    <a:pt x="1246" y="3775"/>
                  </a:lnTo>
                  <a:lnTo>
                    <a:pt x="5238" y="3775"/>
                  </a:lnTo>
                  <a:cubicBezTo>
                    <a:pt x="5506" y="3775"/>
                    <a:pt x="5506" y="3376"/>
                    <a:pt x="5238" y="3376"/>
                  </a:cubicBezTo>
                  <a:lnTo>
                    <a:pt x="1083" y="3376"/>
                  </a:lnTo>
                  <a:cubicBezTo>
                    <a:pt x="989" y="3376"/>
                    <a:pt x="906" y="3442"/>
                    <a:pt x="888" y="3539"/>
                  </a:cubicBezTo>
                  <a:lnTo>
                    <a:pt x="399" y="6096"/>
                  </a:lnTo>
                  <a:lnTo>
                    <a:pt x="399" y="403"/>
                  </a:lnTo>
                  <a:lnTo>
                    <a:pt x="2909" y="403"/>
                  </a:lnTo>
                  <a:lnTo>
                    <a:pt x="4184" y="1678"/>
                  </a:lnTo>
                  <a:cubicBezTo>
                    <a:pt x="4220" y="1714"/>
                    <a:pt x="4271" y="1736"/>
                    <a:pt x="4325" y="1736"/>
                  </a:cubicBezTo>
                  <a:lnTo>
                    <a:pt x="6324" y="1736"/>
                  </a:lnTo>
                  <a:cubicBezTo>
                    <a:pt x="6588" y="1736"/>
                    <a:pt x="6588" y="1337"/>
                    <a:pt x="6324" y="1337"/>
                  </a:cubicBezTo>
                  <a:lnTo>
                    <a:pt x="4408" y="1337"/>
                  </a:lnTo>
                  <a:lnTo>
                    <a:pt x="3133" y="62"/>
                  </a:lnTo>
                  <a:cubicBezTo>
                    <a:pt x="3093" y="23"/>
                    <a:pt x="3043"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8" name="Google Shape;17468;p84"/>
          <p:cNvGrpSpPr/>
          <p:nvPr/>
        </p:nvGrpSpPr>
        <p:grpSpPr>
          <a:xfrm>
            <a:off x="3136452" y="1316696"/>
            <a:ext cx="297988" cy="358393"/>
            <a:chOff x="3136452" y="1515946"/>
            <a:chExt cx="297988" cy="358393"/>
          </a:xfrm>
        </p:grpSpPr>
        <p:sp>
          <p:nvSpPr>
            <p:cNvPr id="17469" name="Google Shape;17469;p84"/>
            <p:cNvSpPr/>
            <p:nvPr/>
          </p:nvSpPr>
          <p:spPr>
            <a:xfrm>
              <a:off x="3141670" y="1581568"/>
              <a:ext cx="287554" cy="287527"/>
            </a:xfrm>
            <a:custGeom>
              <a:avLst/>
              <a:gdLst/>
              <a:ahLst/>
              <a:cxnLst/>
              <a:rect l="l" t="t" r="r" b="b"/>
              <a:pathLst>
                <a:path w="10968" h="10967" extrusionOk="0">
                  <a:moveTo>
                    <a:pt x="1" y="0"/>
                  </a:moveTo>
                  <a:lnTo>
                    <a:pt x="1" y="8526"/>
                  </a:lnTo>
                  <a:lnTo>
                    <a:pt x="247" y="8783"/>
                  </a:lnTo>
                  <a:lnTo>
                    <a:pt x="2369" y="10967"/>
                  </a:lnTo>
                  <a:lnTo>
                    <a:pt x="10967" y="10967"/>
                  </a:lnTo>
                  <a:lnTo>
                    <a:pt x="10967"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84"/>
            <p:cNvSpPr/>
            <p:nvPr/>
          </p:nvSpPr>
          <p:spPr>
            <a:xfrm>
              <a:off x="3148145" y="1811836"/>
              <a:ext cx="73593" cy="57259"/>
            </a:xfrm>
            <a:custGeom>
              <a:avLst/>
              <a:gdLst/>
              <a:ahLst/>
              <a:cxnLst/>
              <a:rect l="l" t="t" r="r" b="b"/>
              <a:pathLst>
                <a:path w="2807" h="2184" extrusionOk="0">
                  <a:moveTo>
                    <a:pt x="0" y="0"/>
                  </a:moveTo>
                  <a:lnTo>
                    <a:pt x="2119" y="2184"/>
                  </a:lnTo>
                  <a:lnTo>
                    <a:pt x="2807" y="2184"/>
                  </a:lnTo>
                  <a:lnTo>
                    <a:pt x="2807" y="424"/>
                  </a:lnTo>
                  <a:cubicBezTo>
                    <a:pt x="2807" y="188"/>
                    <a:pt x="2615" y="0"/>
                    <a:pt x="23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84"/>
            <p:cNvSpPr/>
            <p:nvPr/>
          </p:nvSpPr>
          <p:spPr>
            <a:xfrm>
              <a:off x="3278420" y="1581568"/>
              <a:ext cx="120024" cy="43783"/>
            </a:xfrm>
            <a:custGeom>
              <a:avLst/>
              <a:gdLst/>
              <a:ahLst/>
              <a:cxnLst/>
              <a:rect l="l" t="t" r="r" b="b"/>
              <a:pathLst>
                <a:path w="4578" h="1670" extrusionOk="0">
                  <a:moveTo>
                    <a:pt x="0" y="0"/>
                  </a:moveTo>
                  <a:cubicBezTo>
                    <a:pt x="319" y="996"/>
                    <a:pt x="1242" y="1670"/>
                    <a:pt x="2289" y="1670"/>
                  </a:cubicBezTo>
                  <a:cubicBezTo>
                    <a:pt x="3336" y="1670"/>
                    <a:pt x="4259" y="996"/>
                    <a:pt x="457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84"/>
            <p:cNvSpPr/>
            <p:nvPr/>
          </p:nvSpPr>
          <p:spPr>
            <a:xfrm>
              <a:off x="3181546" y="1581568"/>
              <a:ext cx="247677" cy="287527"/>
            </a:xfrm>
            <a:custGeom>
              <a:avLst/>
              <a:gdLst/>
              <a:ahLst/>
              <a:cxnLst/>
              <a:rect l="l" t="t" r="r" b="b"/>
              <a:pathLst>
                <a:path w="9447" h="10967" extrusionOk="0">
                  <a:moveTo>
                    <a:pt x="8577" y="0"/>
                  </a:moveTo>
                  <a:lnTo>
                    <a:pt x="8577" y="10098"/>
                  </a:lnTo>
                  <a:lnTo>
                    <a:pt x="1" y="10098"/>
                  </a:lnTo>
                  <a:lnTo>
                    <a:pt x="848" y="10967"/>
                  </a:lnTo>
                  <a:lnTo>
                    <a:pt x="9446" y="10967"/>
                  </a:lnTo>
                  <a:lnTo>
                    <a:pt x="944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84"/>
            <p:cNvSpPr/>
            <p:nvPr/>
          </p:nvSpPr>
          <p:spPr>
            <a:xfrm>
              <a:off x="3141670" y="1805072"/>
              <a:ext cx="62135" cy="64023"/>
            </a:xfrm>
            <a:custGeom>
              <a:avLst/>
              <a:gdLst/>
              <a:ahLst/>
              <a:cxnLst/>
              <a:rect l="l" t="t" r="r" b="b"/>
              <a:pathLst>
                <a:path w="2370" h="2442" extrusionOk="0">
                  <a:moveTo>
                    <a:pt x="1" y="1"/>
                  </a:moveTo>
                  <a:lnTo>
                    <a:pt x="2369" y="2442"/>
                  </a:lnTo>
                  <a:lnTo>
                    <a:pt x="236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84"/>
            <p:cNvSpPr/>
            <p:nvPr/>
          </p:nvSpPr>
          <p:spPr>
            <a:xfrm>
              <a:off x="3297297" y="1521163"/>
              <a:ext cx="82349" cy="82375"/>
            </a:xfrm>
            <a:custGeom>
              <a:avLst/>
              <a:gdLst/>
              <a:ahLst/>
              <a:cxnLst/>
              <a:rect l="l" t="t" r="r" b="b"/>
              <a:pathLst>
                <a:path w="3141" h="3142" extrusionOk="0">
                  <a:moveTo>
                    <a:pt x="1569" y="1"/>
                  </a:moveTo>
                  <a:cubicBezTo>
                    <a:pt x="703" y="1"/>
                    <a:pt x="1" y="704"/>
                    <a:pt x="1" y="1573"/>
                  </a:cubicBezTo>
                  <a:cubicBezTo>
                    <a:pt x="1" y="2438"/>
                    <a:pt x="703" y="3141"/>
                    <a:pt x="1569" y="3141"/>
                  </a:cubicBezTo>
                  <a:cubicBezTo>
                    <a:pt x="2435" y="3141"/>
                    <a:pt x="3141" y="2438"/>
                    <a:pt x="3141" y="1573"/>
                  </a:cubicBezTo>
                  <a:cubicBezTo>
                    <a:pt x="3141" y="704"/>
                    <a:pt x="2435" y="1"/>
                    <a:pt x="15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84"/>
            <p:cNvSpPr/>
            <p:nvPr/>
          </p:nvSpPr>
          <p:spPr>
            <a:xfrm>
              <a:off x="3202075" y="1650494"/>
              <a:ext cx="166665" cy="18929"/>
            </a:xfrm>
            <a:custGeom>
              <a:avLst/>
              <a:gdLst/>
              <a:ahLst/>
              <a:cxnLst/>
              <a:rect l="l" t="t" r="r" b="b"/>
              <a:pathLst>
                <a:path w="6357" h="722" extrusionOk="0">
                  <a:moveTo>
                    <a:pt x="0" y="1"/>
                  </a:moveTo>
                  <a:lnTo>
                    <a:pt x="0" y="721"/>
                  </a:lnTo>
                  <a:lnTo>
                    <a:pt x="6356" y="721"/>
                  </a:lnTo>
                  <a:lnTo>
                    <a:pt x="6356" y="1"/>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84"/>
            <p:cNvSpPr/>
            <p:nvPr/>
          </p:nvSpPr>
          <p:spPr>
            <a:xfrm>
              <a:off x="3136452" y="1515946"/>
              <a:ext cx="297988" cy="358393"/>
            </a:xfrm>
            <a:custGeom>
              <a:avLst/>
              <a:gdLst/>
              <a:ahLst/>
              <a:cxnLst/>
              <a:rect l="l" t="t" r="r" b="b"/>
              <a:pathLst>
                <a:path w="11366" h="13670" extrusionOk="0">
                  <a:moveTo>
                    <a:pt x="2366" y="11228"/>
                  </a:moveTo>
                  <a:lnTo>
                    <a:pt x="2366" y="12974"/>
                  </a:lnTo>
                  <a:lnTo>
                    <a:pt x="1688" y="12278"/>
                  </a:lnTo>
                  <a:lnTo>
                    <a:pt x="671" y="11228"/>
                  </a:lnTo>
                  <a:close/>
                  <a:moveTo>
                    <a:pt x="7704" y="1"/>
                  </a:moveTo>
                  <a:cubicBezTo>
                    <a:pt x="7247" y="1"/>
                    <a:pt x="6794" y="178"/>
                    <a:pt x="6451" y="519"/>
                  </a:cubicBezTo>
                  <a:cubicBezTo>
                    <a:pt x="6440" y="533"/>
                    <a:pt x="6426" y="548"/>
                    <a:pt x="6415" y="559"/>
                  </a:cubicBezTo>
                  <a:lnTo>
                    <a:pt x="6411" y="566"/>
                  </a:lnTo>
                  <a:cubicBezTo>
                    <a:pt x="6289" y="713"/>
                    <a:pt x="6417" y="896"/>
                    <a:pt x="6565" y="896"/>
                  </a:cubicBezTo>
                  <a:cubicBezTo>
                    <a:pt x="6611" y="896"/>
                    <a:pt x="6658" y="878"/>
                    <a:pt x="6701" y="837"/>
                  </a:cubicBezTo>
                  <a:lnTo>
                    <a:pt x="6708" y="830"/>
                  </a:lnTo>
                  <a:cubicBezTo>
                    <a:pt x="6715" y="819"/>
                    <a:pt x="6726" y="812"/>
                    <a:pt x="6737" y="801"/>
                  </a:cubicBezTo>
                  <a:cubicBezTo>
                    <a:pt x="6999" y="539"/>
                    <a:pt x="7348" y="401"/>
                    <a:pt x="7705" y="401"/>
                  </a:cubicBezTo>
                  <a:cubicBezTo>
                    <a:pt x="7881" y="401"/>
                    <a:pt x="8059" y="435"/>
                    <a:pt x="8229" y="504"/>
                  </a:cubicBezTo>
                  <a:cubicBezTo>
                    <a:pt x="8740" y="718"/>
                    <a:pt x="9073" y="1218"/>
                    <a:pt x="9073" y="1768"/>
                  </a:cubicBezTo>
                  <a:cubicBezTo>
                    <a:pt x="9073" y="2322"/>
                    <a:pt x="8740" y="2822"/>
                    <a:pt x="8229" y="3036"/>
                  </a:cubicBezTo>
                  <a:cubicBezTo>
                    <a:pt x="8059" y="3105"/>
                    <a:pt x="7881" y="3139"/>
                    <a:pt x="7705" y="3139"/>
                  </a:cubicBezTo>
                  <a:cubicBezTo>
                    <a:pt x="7348" y="3139"/>
                    <a:pt x="6999" y="3001"/>
                    <a:pt x="6737" y="2739"/>
                  </a:cubicBezTo>
                  <a:lnTo>
                    <a:pt x="6733" y="2735"/>
                  </a:lnTo>
                  <a:cubicBezTo>
                    <a:pt x="6415" y="2420"/>
                    <a:pt x="6277" y="1967"/>
                    <a:pt x="6357" y="1526"/>
                  </a:cubicBezTo>
                  <a:cubicBezTo>
                    <a:pt x="6383" y="1376"/>
                    <a:pt x="6268" y="1287"/>
                    <a:pt x="6154" y="1287"/>
                  </a:cubicBezTo>
                  <a:cubicBezTo>
                    <a:pt x="6068" y="1287"/>
                    <a:pt x="5982" y="1339"/>
                    <a:pt x="5962" y="1453"/>
                  </a:cubicBezTo>
                  <a:cubicBezTo>
                    <a:pt x="5911" y="1736"/>
                    <a:pt x="5929" y="2029"/>
                    <a:pt x="6016" y="2304"/>
                  </a:cubicBezTo>
                  <a:lnTo>
                    <a:pt x="3880" y="2304"/>
                  </a:lnTo>
                  <a:cubicBezTo>
                    <a:pt x="3612" y="2304"/>
                    <a:pt x="3612" y="2703"/>
                    <a:pt x="3880" y="2703"/>
                  </a:cubicBezTo>
                  <a:lnTo>
                    <a:pt x="6201" y="2703"/>
                  </a:lnTo>
                  <a:cubicBezTo>
                    <a:pt x="6237" y="2761"/>
                    <a:pt x="6277" y="2818"/>
                    <a:pt x="6321" y="2873"/>
                  </a:cubicBezTo>
                  <a:lnTo>
                    <a:pt x="5354" y="3843"/>
                  </a:lnTo>
                  <a:cubicBezTo>
                    <a:pt x="5211" y="3988"/>
                    <a:pt x="5344" y="4185"/>
                    <a:pt x="5499" y="4185"/>
                  </a:cubicBezTo>
                  <a:cubicBezTo>
                    <a:pt x="5545" y="4185"/>
                    <a:pt x="5593" y="4168"/>
                    <a:pt x="5636" y="4126"/>
                  </a:cubicBezTo>
                  <a:lnTo>
                    <a:pt x="6603" y="3155"/>
                  </a:lnTo>
                  <a:cubicBezTo>
                    <a:pt x="6929" y="3417"/>
                    <a:pt x="7317" y="3542"/>
                    <a:pt x="7701" y="3542"/>
                  </a:cubicBezTo>
                  <a:cubicBezTo>
                    <a:pt x="8289" y="3542"/>
                    <a:pt x="8870" y="3248"/>
                    <a:pt x="9207" y="2703"/>
                  </a:cubicBezTo>
                  <a:lnTo>
                    <a:pt x="10964" y="2703"/>
                  </a:lnTo>
                  <a:lnTo>
                    <a:pt x="10964" y="13267"/>
                  </a:lnTo>
                  <a:lnTo>
                    <a:pt x="2768" y="13267"/>
                  </a:lnTo>
                  <a:lnTo>
                    <a:pt x="2768" y="11029"/>
                  </a:lnTo>
                  <a:cubicBezTo>
                    <a:pt x="2768" y="10917"/>
                    <a:pt x="2677" y="10830"/>
                    <a:pt x="2568" y="10830"/>
                  </a:cubicBezTo>
                  <a:lnTo>
                    <a:pt x="399" y="10830"/>
                  </a:lnTo>
                  <a:lnTo>
                    <a:pt x="399" y="2703"/>
                  </a:lnTo>
                  <a:lnTo>
                    <a:pt x="3090" y="2703"/>
                  </a:lnTo>
                  <a:cubicBezTo>
                    <a:pt x="3358" y="2703"/>
                    <a:pt x="3358" y="2304"/>
                    <a:pt x="3090" y="2304"/>
                  </a:cubicBezTo>
                  <a:lnTo>
                    <a:pt x="200" y="2304"/>
                  </a:lnTo>
                  <a:cubicBezTo>
                    <a:pt x="88" y="2304"/>
                    <a:pt x="1" y="2391"/>
                    <a:pt x="1" y="2503"/>
                  </a:cubicBezTo>
                  <a:lnTo>
                    <a:pt x="1" y="11029"/>
                  </a:lnTo>
                  <a:cubicBezTo>
                    <a:pt x="1" y="11080"/>
                    <a:pt x="19" y="11130"/>
                    <a:pt x="55" y="11167"/>
                  </a:cubicBezTo>
                  <a:lnTo>
                    <a:pt x="1312" y="12463"/>
                  </a:lnTo>
                  <a:lnTo>
                    <a:pt x="2424" y="13608"/>
                  </a:lnTo>
                  <a:cubicBezTo>
                    <a:pt x="2463" y="13647"/>
                    <a:pt x="2514" y="13669"/>
                    <a:pt x="2568" y="13669"/>
                  </a:cubicBezTo>
                  <a:lnTo>
                    <a:pt x="11166" y="13669"/>
                  </a:lnTo>
                  <a:cubicBezTo>
                    <a:pt x="11275" y="13669"/>
                    <a:pt x="11366" y="13579"/>
                    <a:pt x="11366" y="13470"/>
                  </a:cubicBezTo>
                  <a:lnTo>
                    <a:pt x="11366" y="2503"/>
                  </a:lnTo>
                  <a:cubicBezTo>
                    <a:pt x="11366" y="2393"/>
                    <a:pt x="11279" y="2304"/>
                    <a:pt x="11173" y="2304"/>
                  </a:cubicBezTo>
                  <a:cubicBezTo>
                    <a:pt x="11171" y="2304"/>
                    <a:pt x="11169" y="2304"/>
                    <a:pt x="11166" y="2304"/>
                  </a:cubicBezTo>
                  <a:lnTo>
                    <a:pt x="9392" y="2304"/>
                  </a:lnTo>
                  <a:cubicBezTo>
                    <a:pt x="9638" y="1526"/>
                    <a:pt x="9319" y="682"/>
                    <a:pt x="8620" y="258"/>
                  </a:cubicBezTo>
                  <a:cubicBezTo>
                    <a:pt x="8337" y="85"/>
                    <a:pt x="8020" y="1"/>
                    <a:pt x="7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7" name="Google Shape;17477;p84"/>
            <p:cNvSpPr/>
            <p:nvPr/>
          </p:nvSpPr>
          <p:spPr>
            <a:xfrm>
              <a:off x="3265678" y="1799855"/>
              <a:ext cx="128597" cy="10487"/>
            </a:xfrm>
            <a:custGeom>
              <a:avLst/>
              <a:gdLst/>
              <a:ahLst/>
              <a:cxnLst/>
              <a:rect l="l" t="t" r="r" b="b"/>
              <a:pathLst>
                <a:path w="4905" h="400" extrusionOk="0">
                  <a:moveTo>
                    <a:pt x="269" y="1"/>
                  </a:moveTo>
                  <a:cubicBezTo>
                    <a:pt x="1" y="1"/>
                    <a:pt x="1" y="399"/>
                    <a:pt x="269" y="399"/>
                  </a:cubicBezTo>
                  <a:lnTo>
                    <a:pt x="4637" y="399"/>
                  </a:lnTo>
                  <a:cubicBezTo>
                    <a:pt x="4905" y="399"/>
                    <a:pt x="4905" y="1"/>
                    <a:pt x="4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8" name="Google Shape;17478;p84"/>
            <p:cNvSpPr/>
            <p:nvPr/>
          </p:nvSpPr>
          <p:spPr>
            <a:xfrm>
              <a:off x="3196857" y="1645172"/>
              <a:ext cx="177099" cy="29573"/>
            </a:xfrm>
            <a:custGeom>
              <a:avLst/>
              <a:gdLst/>
              <a:ahLst/>
              <a:cxnLst/>
              <a:rect l="l" t="t" r="r" b="b"/>
              <a:pathLst>
                <a:path w="6755" h="1128" extrusionOk="0">
                  <a:moveTo>
                    <a:pt x="199" y="1"/>
                  </a:moveTo>
                  <a:cubicBezTo>
                    <a:pt x="87" y="1"/>
                    <a:pt x="0" y="91"/>
                    <a:pt x="0" y="204"/>
                  </a:cubicBezTo>
                  <a:lnTo>
                    <a:pt x="0" y="928"/>
                  </a:lnTo>
                  <a:cubicBezTo>
                    <a:pt x="0" y="1037"/>
                    <a:pt x="87" y="1127"/>
                    <a:pt x="199" y="1127"/>
                  </a:cubicBezTo>
                  <a:lnTo>
                    <a:pt x="6555" y="1127"/>
                  </a:lnTo>
                  <a:cubicBezTo>
                    <a:pt x="6668" y="1127"/>
                    <a:pt x="6755" y="1037"/>
                    <a:pt x="6755" y="928"/>
                  </a:cubicBezTo>
                  <a:lnTo>
                    <a:pt x="6755" y="204"/>
                  </a:lnTo>
                  <a:cubicBezTo>
                    <a:pt x="6755" y="91"/>
                    <a:pt x="6668" y="1"/>
                    <a:pt x="6555" y="1"/>
                  </a:cubicBezTo>
                  <a:lnTo>
                    <a:pt x="5241" y="1"/>
                  </a:lnTo>
                  <a:cubicBezTo>
                    <a:pt x="4973" y="1"/>
                    <a:pt x="4973" y="403"/>
                    <a:pt x="5241" y="403"/>
                  </a:cubicBezTo>
                  <a:lnTo>
                    <a:pt x="6356" y="403"/>
                  </a:lnTo>
                  <a:lnTo>
                    <a:pt x="6356" y="725"/>
                  </a:lnTo>
                  <a:lnTo>
                    <a:pt x="398" y="725"/>
                  </a:lnTo>
                  <a:lnTo>
                    <a:pt x="398" y="403"/>
                  </a:lnTo>
                  <a:lnTo>
                    <a:pt x="4451" y="403"/>
                  </a:lnTo>
                  <a:cubicBezTo>
                    <a:pt x="4719" y="403"/>
                    <a:pt x="4719" y="1"/>
                    <a:pt x="4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84"/>
            <p:cNvSpPr/>
            <p:nvPr/>
          </p:nvSpPr>
          <p:spPr>
            <a:xfrm>
              <a:off x="3195048" y="1690292"/>
              <a:ext cx="180717" cy="10461"/>
            </a:xfrm>
            <a:custGeom>
              <a:avLst/>
              <a:gdLst/>
              <a:ahLst/>
              <a:cxnLst/>
              <a:rect l="l" t="t" r="r" b="b"/>
              <a:pathLst>
                <a:path w="6893" h="399" extrusionOk="0">
                  <a:moveTo>
                    <a:pt x="268" y="0"/>
                  </a:moveTo>
                  <a:cubicBezTo>
                    <a:pt x="0" y="0"/>
                    <a:pt x="0" y="399"/>
                    <a:pt x="268" y="399"/>
                  </a:cubicBezTo>
                  <a:lnTo>
                    <a:pt x="6624" y="399"/>
                  </a:lnTo>
                  <a:cubicBezTo>
                    <a:pt x="6892" y="399"/>
                    <a:pt x="6892" y="0"/>
                    <a:pt x="66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84"/>
            <p:cNvSpPr/>
            <p:nvPr/>
          </p:nvSpPr>
          <p:spPr>
            <a:xfrm>
              <a:off x="3195048" y="1716300"/>
              <a:ext cx="180717" cy="10461"/>
            </a:xfrm>
            <a:custGeom>
              <a:avLst/>
              <a:gdLst/>
              <a:ahLst/>
              <a:cxnLst/>
              <a:rect l="l" t="t" r="r" b="b"/>
              <a:pathLst>
                <a:path w="6893" h="399" extrusionOk="0">
                  <a:moveTo>
                    <a:pt x="268" y="1"/>
                  </a:moveTo>
                  <a:cubicBezTo>
                    <a:pt x="0" y="1"/>
                    <a:pt x="0" y="399"/>
                    <a:pt x="268" y="399"/>
                  </a:cubicBezTo>
                  <a:lnTo>
                    <a:pt x="6624" y="399"/>
                  </a:lnTo>
                  <a:cubicBezTo>
                    <a:pt x="6892" y="399"/>
                    <a:pt x="6892" y="1"/>
                    <a:pt x="6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1" name="Google Shape;17481;p84"/>
          <p:cNvGrpSpPr/>
          <p:nvPr/>
        </p:nvGrpSpPr>
        <p:grpSpPr>
          <a:xfrm>
            <a:off x="2674893" y="1316696"/>
            <a:ext cx="332254" cy="358393"/>
            <a:chOff x="2674893" y="1515946"/>
            <a:chExt cx="332254" cy="358393"/>
          </a:xfrm>
        </p:grpSpPr>
        <p:sp>
          <p:nvSpPr>
            <p:cNvPr id="17482" name="Google Shape;17482;p84"/>
            <p:cNvSpPr/>
            <p:nvPr/>
          </p:nvSpPr>
          <p:spPr>
            <a:xfrm>
              <a:off x="2968582" y="1811548"/>
              <a:ext cx="33349" cy="57469"/>
            </a:xfrm>
            <a:custGeom>
              <a:avLst/>
              <a:gdLst/>
              <a:ahLst/>
              <a:cxnLst/>
              <a:rect l="l" t="t" r="r" b="b"/>
              <a:pathLst>
                <a:path w="1272" h="2192" extrusionOk="0">
                  <a:moveTo>
                    <a:pt x="0" y="0"/>
                  </a:moveTo>
                  <a:lnTo>
                    <a:pt x="243" y="1847"/>
                  </a:lnTo>
                  <a:cubicBezTo>
                    <a:pt x="268" y="2043"/>
                    <a:pt x="439" y="2191"/>
                    <a:pt x="638" y="2191"/>
                  </a:cubicBezTo>
                  <a:cubicBezTo>
                    <a:pt x="833" y="2191"/>
                    <a:pt x="1004" y="2043"/>
                    <a:pt x="1029" y="1847"/>
                  </a:cubicBezTo>
                  <a:lnTo>
                    <a:pt x="1272" y="4"/>
                  </a:lnTo>
                  <a:lnTo>
                    <a:pt x="0"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84"/>
            <p:cNvSpPr/>
            <p:nvPr/>
          </p:nvSpPr>
          <p:spPr>
            <a:xfrm>
              <a:off x="2985282" y="1811548"/>
              <a:ext cx="16648" cy="57469"/>
            </a:xfrm>
            <a:custGeom>
              <a:avLst/>
              <a:gdLst/>
              <a:ahLst/>
              <a:cxnLst/>
              <a:rect l="l" t="t" r="r" b="b"/>
              <a:pathLst>
                <a:path w="635" h="2192" extrusionOk="0">
                  <a:moveTo>
                    <a:pt x="1" y="0"/>
                  </a:moveTo>
                  <a:lnTo>
                    <a:pt x="1" y="2191"/>
                  </a:lnTo>
                  <a:cubicBezTo>
                    <a:pt x="196" y="2191"/>
                    <a:pt x="367" y="2043"/>
                    <a:pt x="392" y="1847"/>
                  </a:cubicBezTo>
                  <a:lnTo>
                    <a:pt x="635" y="4"/>
                  </a:lnTo>
                  <a:lnTo>
                    <a:pt x="1" y="0"/>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84"/>
            <p:cNvSpPr/>
            <p:nvPr/>
          </p:nvSpPr>
          <p:spPr>
            <a:xfrm>
              <a:off x="2680215" y="1521268"/>
              <a:ext cx="257535" cy="347828"/>
            </a:xfrm>
            <a:custGeom>
              <a:avLst/>
              <a:gdLst/>
              <a:ahLst/>
              <a:cxnLst/>
              <a:rect l="l" t="t" r="r" b="b"/>
              <a:pathLst>
                <a:path w="9823" h="13267" extrusionOk="0">
                  <a:moveTo>
                    <a:pt x="2930" y="1"/>
                  </a:moveTo>
                  <a:lnTo>
                    <a:pt x="0" y="2931"/>
                  </a:lnTo>
                  <a:lnTo>
                    <a:pt x="0" y="13267"/>
                  </a:lnTo>
                  <a:lnTo>
                    <a:pt x="9822" y="13267"/>
                  </a:lnTo>
                  <a:lnTo>
                    <a:pt x="9822"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84"/>
            <p:cNvSpPr/>
            <p:nvPr/>
          </p:nvSpPr>
          <p:spPr>
            <a:xfrm>
              <a:off x="2680215" y="1521268"/>
              <a:ext cx="89375" cy="89375"/>
            </a:xfrm>
            <a:custGeom>
              <a:avLst/>
              <a:gdLst/>
              <a:ahLst/>
              <a:cxnLst/>
              <a:rect l="l" t="t" r="r" b="b"/>
              <a:pathLst>
                <a:path w="3409" h="3409" extrusionOk="0">
                  <a:moveTo>
                    <a:pt x="2930" y="1"/>
                  </a:moveTo>
                  <a:lnTo>
                    <a:pt x="0" y="2931"/>
                  </a:lnTo>
                  <a:lnTo>
                    <a:pt x="0" y="3409"/>
                  </a:lnTo>
                  <a:lnTo>
                    <a:pt x="3191" y="3409"/>
                  </a:lnTo>
                  <a:cubicBezTo>
                    <a:pt x="3311" y="3409"/>
                    <a:pt x="3408" y="3311"/>
                    <a:pt x="3408" y="3191"/>
                  </a:cubicBezTo>
                  <a:lnTo>
                    <a:pt x="3408"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84"/>
            <p:cNvSpPr/>
            <p:nvPr/>
          </p:nvSpPr>
          <p:spPr>
            <a:xfrm>
              <a:off x="2680215" y="1521268"/>
              <a:ext cx="257535" cy="347828"/>
            </a:xfrm>
            <a:custGeom>
              <a:avLst/>
              <a:gdLst/>
              <a:ahLst/>
              <a:cxnLst/>
              <a:rect l="l" t="t" r="r" b="b"/>
              <a:pathLst>
                <a:path w="9823" h="13267" extrusionOk="0">
                  <a:moveTo>
                    <a:pt x="8946" y="1"/>
                  </a:moveTo>
                  <a:lnTo>
                    <a:pt x="8946" y="12358"/>
                  </a:lnTo>
                  <a:lnTo>
                    <a:pt x="0" y="12358"/>
                  </a:lnTo>
                  <a:lnTo>
                    <a:pt x="0" y="13267"/>
                  </a:lnTo>
                  <a:lnTo>
                    <a:pt x="9822" y="13267"/>
                  </a:lnTo>
                  <a:lnTo>
                    <a:pt x="982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84"/>
            <p:cNvSpPr/>
            <p:nvPr/>
          </p:nvSpPr>
          <p:spPr>
            <a:xfrm>
              <a:off x="2680215" y="1521268"/>
              <a:ext cx="76843" cy="76843"/>
            </a:xfrm>
            <a:custGeom>
              <a:avLst/>
              <a:gdLst/>
              <a:ahLst/>
              <a:cxnLst/>
              <a:rect l="l" t="t" r="r" b="b"/>
              <a:pathLst>
                <a:path w="2931" h="2931" extrusionOk="0">
                  <a:moveTo>
                    <a:pt x="2930" y="1"/>
                  </a:moveTo>
                  <a:lnTo>
                    <a:pt x="0" y="2931"/>
                  </a:lnTo>
                  <a:lnTo>
                    <a:pt x="2930" y="2931"/>
                  </a:lnTo>
                  <a:lnTo>
                    <a:pt x="293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84"/>
            <p:cNvSpPr/>
            <p:nvPr/>
          </p:nvSpPr>
          <p:spPr>
            <a:xfrm>
              <a:off x="2968582" y="1601310"/>
              <a:ext cx="33349" cy="222691"/>
            </a:xfrm>
            <a:custGeom>
              <a:avLst/>
              <a:gdLst/>
              <a:ahLst/>
              <a:cxnLst/>
              <a:rect l="l" t="t" r="r" b="b"/>
              <a:pathLst>
                <a:path w="1272" h="8494" extrusionOk="0">
                  <a:moveTo>
                    <a:pt x="0" y="1"/>
                  </a:moveTo>
                  <a:lnTo>
                    <a:pt x="0" y="8494"/>
                  </a:lnTo>
                  <a:lnTo>
                    <a:pt x="1272" y="8494"/>
                  </a:lnTo>
                  <a:lnTo>
                    <a:pt x="12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84"/>
            <p:cNvSpPr/>
            <p:nvPr/>
          </p:nvSpPr>
          <p:spPr>
            <a:xfrm>
              <a:off x="2985282" y="1601310"/>
              <a:ext cx="16648" cy="222691"/>
            </a:xfrm>
            <a:custGeom>
              <a:avLst/>
              <a:gdLst/>
              <a:ahLst/>
              <a:cxnLst/>
              <a:rect l="l" t="t" r="r" b="b"/>
              <a:pathLst>
                <a:path w="635" h="8494" extrusionOk="0">
                  <a:moveTo>
                    <a:pt x="1" y="1"/>
                  </a:moveTo>
                  <a:lnTo>
                    <a:pt x="1" y="8494"/>
                  </a:lnTo>
                  <a:lnTo>
                    <a:pt x="635" y="8494"/>
                  </a:lnTo>
                  <a:lnTo>
                    <a:pt x="63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84"/>
            <p:cNvSpPr/>
            <p:nvPr/>
          </p:nvSpPr>
          <p:spPr>
            <a:xfrm>
              <a:off x="2968582" y="1569691"/>
              <a:ext cx="33349" cy="38776"/>
            </a:xfrm>
            <a:custGeom>
              <a:avLst/>
              <a:gdLst/>
              <a:ahLst/>
              <a:cxnLst/>
              <a:rect l="l" t="t" r="r" b="b"/>
              <a:pathLst>
                <a:path w="1272" h="1479" extrusionOk="0">
                  <a:moveTo>
                    <a:pt x="0" y="1"/>
                  </a:moveTo>
                  <a:lnTo>
                    <a:pt x="0" y="1478"/>
                  </a:lnTo>
                  <a:lnTo>
                    <a:pt x="1272" y="1478"/>
                  </a:lnTo>
                  <a:lnTo>
                    <a:pt x="127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84"/>
            <p:cNvSpPr/>
            <p:nvPr/>
          </p:nvSpPr>
          <p:spPr>
            <a:xfrm>
              <a:off x="2985282" y="1569691"/>
              <a:ext cx="16648" cy="38776"/>
            </a:xfrm>
            <a:custGeom>
              <a:avLst/>
              <a:gdLst/>
              <a:ahLst/>
              <a:cxnLst/>
              <a:rect l="l" t="t" r="r" b="b"/>
              <a:pathLst>
                <a:path w="635" h="1479" extrusionOk="0">
                  <a:moveTo>
                    <a:pt x="1" y="1"/>
                  </a:moveTo>
                  <a:lnTo>
                    <a:pt x="1" y="1478"/>
                  </a:lnTo>
                  <a:lnTo>
                    <a:pt x="635" y="1478"/>
                  </a:lnTo>
                  <a:lnTo>
                    <a:pt x="63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84"/>
            <p:cNvSpPr/>
            <p:nvPr/>
          </p:nvSpPr>
          <p:spPr>
            <a:xfrm>
              <a:off x="2968686" y="1521268"/>
              <a:ext cx="33244" cy="48450"/>
            </a:xfrm>
            <a:custGeom>
              <a:avLst/>
              <a:gdLst/>
              <a:ahLst/>
              <a:cxnLst/>
              <a:rect l="l" t="t" r="r" b="b"/>
              <a:pathLst>
                <a:path w="1268" h="1848" extrusionOk="0">
                  <a:moveTo>
                    <a:pt x="634" y="1"/>
                  </a:moveTo>
                  <a:cubicBezTo>
                    <a:pt x="283" y="1"/>
                    <a:pt x="0" y="283"/>
                    <a:pt x="0" y="634"/>
                  </a:cubicBezTo>
                  <a:lnTo>
                    <a:pt x="0" y="1848"/>
                  </a:lnTo>
                  <a:lnTo>
                    <a:pt x="1268" y="1848"/>
                  </a:lnTo>
                  <a:lnTo>
                    <a:pt x="1268" y="634"/>
                  </a:lnTo>
                  <a:cubicBezTo>
                    <a:pt x="1268" y="283"/>
                    <a:pt x="982" y="1"/>
                    <a:pt x="6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84"/>
            <p:cNvSpPr/>
            <p:nvPr/>
          </p:nvSpPr>
          <p:spPr>
            <a:xfrm>
              <a:off x="2985282" y="1521268"/>
              <a:ext cx="16648" cy="48450"/>
            </a:xfrm>
            <a:custGeom>
              <a:avLst/>
              <a:gdLst/>
              <a:ahLst/>
              <a:cxnLst/>
              <a:rect l="l" t="t" r="r" b="b"/>
              <a:pathLst>
                <a:path w="635" h="1848" extrusionOk="0">
                  <a:moveTo>
                    <a:pt x="1" y="1"/>
                  </a:moveTo>
                  <a:lnTo>
                    <a:pt x="1" y="1848"/>
                  </a:lnTo>
                  <a:lnTo>
                    <a:pt x="635" y="1848"/>
                  </a:lnTo>
                  <a:lnTo>
                    <a:pt x="635" y="634"/>
                  </a:lnTo>
                  <a:cubicBezTo>
                    <a:pt x="635" y="283"/>
                    <a:pt x="349" y="1"/>
                    <a:pt x="1"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84"/>
            <p:cNvSpPr/>
            <p:nvPr/>
          </p:nvSpPr>
          <p:spPr>
            <a:xfrm>
              <a:off x="2674998" y="1515946"/>
              <a:ext cx="268074" cy="358393"/>
            </a:xfrm>
            <a:custGeom>
              <a:avLst/>
              <a:gdLst/>
              <a:ahLst/>
              <a:cxnLst/>
              <a:rect l="l" t="t" r="r" b="b"/>
              <a:pathLst>
                <a:path w="10225" h="13670" extrusionOk="0">
                  <a:moveTo>
                    <a:pt x="7059" y="1"/>
                  </a:moveTo>
                  <a:cubicBezTo>
                    <a:pt x="6791" y="1"/>
                    <a:pt x="6791" y="403"/>
                    <a:pt x="7059" y="403"/>
                  </a:cubicBezTo>
                  <a:lnTo>
                    <a:pt x="9819" y="403"/>
                  </a:lnTo>
                  <a:lnTo>
                    <a:pt x="9819" y="13267"/>
                  </a:lnTo>
                  <a:lnTo>
                    <a:pt x="399" y="13267"/>
                  </a:lnTo>
                  <a:lnTo>
                    <a:pt x="399" y="11688"/>
                  </a:lnTo>
                  <a:cubicBezTo>
                    <a:pt x="399" y="11554"/>
                    <a:pt x="299" y="11487"/>
                    <a:pt x="199" y="11487"/>
                  </a:cubicBezTo>
                  <a:cubicBezTo>
                    <a:pt x="100" y="11487"/>
                    <a:pt x="0" y="11554"/>
                    <a:pt x="0" y="11688"/>
                  </a:cubicBezTo>
                  <a:lnTo>
                    <a:pt x="0" y="13470"/>
                  </a:lnTo>
                  <a:cubicBezTo>
                    <a:pt x="0" y="13579"/>
                    <a:pt x="87" y="13669"/>
                    <a:pt x="199" y="13669"/>
                  </a:cubicBezTo>
                  <a:lnTo>
                    <a:pt x="10025" y="13669"/>
                  </a:lnTo>
                  <a:cubicBezTo>
                    <a:pt x="10134" y="13669"/>
                    <a:pt x="10224" y="13579"/>
                    <a:pt x="10224" y="13470"/>
                  </a:cubicBezTo>
                  <a:lnTo>
                    <a:pt x="10224" y="204"/>
                  </a:lnTo>
                  <a:cubicBezTo>
                    <a:pt x="10224" y="91"/>
                    <a:pt x="10134" y="1"/>
                    <a:pt x="100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84"/>
            <p:cNvSpPr/>
            <p:nvPr/>
          </p:nvSpPr>
          <p:spPr>
            <a:xfrm>
              <a:off x="2674893" y="1515946"/>
              <a:ext cx="171515" cy="290962"/>
            </a:xfrm>
            <a:custGeom>
              <a:avLst/>
              <a:gdLst/>
              <a:ahLst/>
              <a:cxnLst/>
              <a:rect l="l" t="t" r="r" b="b"/>
              <a:pathLst>
                <a:path w="6542" h="11098" extrusionOk="0">
                  <a:moveTo>
                    <a:pt x="2934" y="685"/>
                  </a:moveTo>
                  <a:lnTo>
                    <a:pt x="2934" y="2934"/>
                  </a:lnTo>
                  <a:lnTo>
                    <a:pt x="685" y="2934"/>
                  </a:lnTo>
                  <a:lnTo>
                    <a:pt x="2934" y="685"/>
                  </a:lnTo>
                  <a:close/>
                  <a:moveTo>
                    <a:pt x="3133" y="1"/>
                  </a:moveTo>
                  <a:cubicBezTo>
                    <a:pt x="2988" y="1"/>
                    <a:pt x="2844" y="211"/>
                    <a:pt x="2753" y="301"/>
                  </a:cubicBezTo>
                  <a:lnTo>
                    <a:pt x="124" y="2931"/>
                  </a:lnTo>
                  <a:cubicBezTo>
                    <a:pt x="66" y="2989"/>
                    <a:pt x="0" y="3043"/>
                    <a:pt x="0" y="3134"/>
                  </a:cubicBezTo>
                  <a:lnTo>
                    <a:pt x="0" y="10899"/>
                  </a:lnTo>
                  <a:cubicBezTo>
                    <a:pt x="0" y="11009"/>
                    <a:pt x="88" y="11098"/>
                    <a:pt x="197" y="11098"/>
                  </a:cubicBezTo>
                  <a:cubicBezTo>
                    <a:pt x="199" y="11098"/>
                    <a:pt x="201" y="11098"/>
                    <a:pt x="203" y="11098"/>
                  </a:cubicBezTo>
                  <a:cubicBezTo>
                    <a:pt x="316" y="11098"/>
                    <a:pt x="403" y="11011"/>
                    <a:pt x="403" y="10899"/>
                  </a:cubicBezTo>
                  <a:lnTo>
                    <a:pt x="403" y="3333"/>
                  </a:lnTo>
                  <a:lnTo>
                    <a:pt x="3133" y="3333"/>
                  </a:lnTo>
                  <a:cubicBezTo>
                    <a:pt x="3246" y="3333"/>
                    <a:pt x="3336" y="3246"/>
                    <a:pt x="3336" y="3134"/>
                  </a:cubicBezTo>
                  <a:lnTo>
                    <a:pt x="3336" y="403"/>
                  </a:lnTo>
                  <a:lnTo>
                    <a:pt x="6273" y="403"/>
                  </a:lnTo>
                  <a:cubicBezTo>
                    <a:pt x="6541" y="403"/>
                    <a:pt x="6541" y="1"/>
                    <a:pt x="6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84"/>
            <p:cNvSpPr/>
            <p:nvPr/>
          </p:nvSpPr>
          <p:spPr>
            <a:xfrm>
              <a:off x="2729006" y="1758169"/>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84"/>
            <p:cNvSpPr/>
            <p:nvPr/>
          </p:nvSpPr>
          <p:spPr>
            <a:xfrm>
              <a:off x="2801943" y="1822271"/>
              <a:ext cx="86990" cy="10461"/>
            </a:xfrm>
            <a:custGeom>
              <a:avLst/>
              <a:gdLst/>
              <a:ahLst/>
              <a:cxnLst/>
              <a:rect l="l" t="t" r="r" b="b"/>
              <a:pathLst>
                <a:path w="3318" h="399" extrusionOk="0">
                  <a:moveTo>
                    <a:pt x="3057" y="0"/>
                  </a:moveTo>
                  <a:cubicBezTo>
                    <a:pt x="3056" y="0"/>
                    <a:pt x="3055" y="0"/>
                    <a:pt x="3053" y="0"/>
                  </a:cubicBezTo>
                  <a:lnTo>
                    <a:pt x="268" y="0"/>
                  </a:lnTo>
                  <a:cubicBezTo>
                    <a:pt x="0" y="0"/>
                    <a:pt x="0" y="399"/>
                    <a:pt x="268" y="399"/>
                  </a:cubicBezTo>
                  <a:lnTo>
                    <a:pt x="3053" y="399"/>
                  </a:lnTo>
                  <a:cubicBezTo>
                    <a:pt x="3317" y="399"/>
                    <a:pt x="3318" y="0"/>
                    <a:pt x="30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84"/>
            <p:cNvSpPr/>
            <p:nvPr/>
          </p:nvSpPr>
          <p:spPr>
            <a:xfrm>
              <a:off x="2729006" y="1731584"/>
              <a:ext cx="159927" cy="10566"/>
            </a:xfrm>
            <a:custGeom>
              <a:avLst/>
              <a:gdLst/>
              <a:ahLst/>
              <a:cxnLst/>
              <a:rect l="l" t="t" r="r" b="b"/>
              <a:pathLst>
                <a:path w="6100" h="403" extrusionOk="0">
                  <a:moveTo>
                    <a:pt x="265" y="1"/>
                  </a:moveTo>
                  <a:cubicBezTo>
                    <a:pt x="1" y="1"/>
                    <a:pt x="1" y="403"/>
                    <a:pt x="265" y="403"/>
                  </a:cubicBezTo>
                  <a:lnTo>
                    <a:pt x="5835" y="403"/>
                  </a:lnTo>
                  <a:cubicBezTo>
                    <a:pt x="6100" y="403"/>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84"/>
            <p:cNvSpPr/>
            <p:nvPr/>
          </p:nvSpPr>
          <p:spPr>
            <a:xfrm>
              <a:off x="2729006" y="1705000"/>
              <a:ext cx="159927" cy="10487"/>
            </a:xfrm>
            <a:custGeom>
              <a:avLst/>
              <a:gdLst/>
              <a:ahLst/>
              <a:cxnLst/>
              <a:rect l="l" t="t" r="r" b="b"/>
              <a:pathLst>
                <a:path w="6100" h="400" extrusionOk="0">
                  <a:moveTo>
                    <a:pt x="265" y="1"/>
                  </a:moveTo>
                  <a:cubicBezTo>
                    <a:pt x="1" y="1"/>
                    <a:pt x="1" y="399"/>
                    <a:pt x="265" y="399"/>
                  </a:cubicBezTo>
                  <a:lnTo>
                    <a:pt x="5835" y="399"/>
                  </a:lnTo>
                  <a:cubicBezTo>
                    <a:pt x="6100" y="399"/>
                    <a:pt x="6100" y="1"/>
                    <a:pt x="5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84"/>
            <p:cNvSpPr/>
            <p:nvPr/>
          </p:nvSpPr>
          <p:spPr>
            <a:xfrm>
              <a:off x="2729006" y="1678415"/>
              <a:ext cx="159927" cy="10461"/>
            </a:xfrm>
            <a:custGeom>
              <a:avLst/>
              <a:gdLst/>
              <a:ahLst/>
              <a:cxnLst/>
              <a:rect l="l" t="t" r="r" b="b"/>
              <a:pathLst>
                <a:path w="6100" h="399" extrusionOk="0">
                  <a:moveTo>
                    <a:pt x="5839" y="1"/>
                  </a:moveTo>
                  <a:cubicBezTo>
                    <a:pt x="5838" y="1"/>
                    <a:pt x="5837" y="1"/>
                    <a:pt x="5835" y="1"/>
                  </a:cubicBezTo>
                  <a:lnTo>
                    <a:pt x="265" y="1"/>
                  </a:lnTo>
                  <a:cubicBezTo>
                    <a:pt x="1" y="1"/>
                    <a:pt x="1" y="399"/>
                    <a:pt x="265" y="399"/>
                  </a:cubicBezTo>
                  <a:lnTo>
                    <a:pt x="5835" y="399"/>
                  </a:lnTo>
                  <a:cubicBezTo>
                    <a:pt x="6099" y="399"/>
                    <a:pt x="6100" y="1"/>
                    <a:pt x="58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84"/>
            <p:cNvSpPr/>
            <p:nvPr/>
          </p:nvSpPr>
          <p:spPr>
            <a:xfrm>
              <a:off x="2791404" y="1599894"/>
              <a:ext cx="35158" cy="62686"/>
            </a:xfrm>
            <a:custGeom>
              <a:avLst/>
              <a:gdLst/>
              <a:ahLst/>
              <a:cxnLst/>
              <a:rect l="l" t="t" r="r" b="b"/>
              <a:pathLst>
                <a:path w="1341" h="2391" extrusionOk="0">
                  <a:moveTo>
                    <a:pt x="290" y="0"/>
                  </a:moveTo>
                  <a:cubicBezTo>
                    <a:pt x="22" y="0"/>
                    <a:pt x="22" y="402"/>
                    <a:pt x="290" y="402"/>
                  </a:cubicBezTo>
                  <a:lnTo>
                    <a:pt x="468" y="402"/>
                  </a:lnTo>
                  <a:lnTo>
                    <a:pt x="468" y="1989"/>
                  </a:lnTo>
                  <a:lnTo>
                    <a:pt x="268" y="1989"/>
                  </a:lnTo>
                  <a:cubicBezTo>
                    <a:pt x="0" y="1989"/>
                    <a:pt x="0" y="2391"/>
                    <a:pt x="268" y="2391"/>
                  </a:cubicBezTo>
                  <a:lnTo>
                    <a:pt x="1072" y="2391"/>
                  </a:lnTo>
                  <a:cubicBezTo>
                    <a:pt x="1340" y="2391"/>
                    <a:pt x="1340" y="1989"/>
                    <a:pt x="1072" y="1989"/>
                  </a:cubicBezTo>
                  <a:lnTo>
                    <a:pt x="866" y="1989"/>
                  </a:lnTo>
                  <a:lnTo>
                    <a:pt x="866" y="200"/>
                  </a:lnTo>
                  <a:cubicBezTo>
                    <a:pt x="866" y="91"/>
                    <a:pt x="775"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84"/>
            <p:cNvSpPr/>
            <p:nvPr/>
          </p:nvSpPr>
          <p:spPr>
            <a:xfrm>
              <a:off x="2797670" y="1580205"/>
              <a:ext cx="19191" cy="16491"/>
            </a:xfrm>
            <a:custGeom>
              <a:avLst/>
              <a:gdLst/>
              <a:ahLst/>
              <a:cxnLst/>
              <a:rect l="l" t="t" r="r" b="b"/>
              <a:pathLst>
                <a:path w="732" h="629" extrusionOk="0">
                  <a:moveTo>
                    <a:pt x="316" y="1"/>
                  </a:moveTo>
                  <a:cubicBezTo>
                    <a:pt x="154" y="1"/>
                    <a:pt x="0" y="125"/>
                    <a:pt x="0" y="313"/>
                  </a:cubicBezTo>
                  <a:cubicBezTo>
                    <a:pt x="0" y="487"/>
                    <a:pt x="142" y="628"/>
                    <a:pt x="315" y="628"/>
                  </a:cubicBezTo>
                  <a:cubicBezTo>
                    <a:pt x="594" y="628"/>
                    <a:pt x="732" y="291"/>
                    <a:pt x="536" y="92"/>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84"/>
            <p:cNvSpPr/>
            <p:nvPr/>
          </p:nvSpPr>
          <p:spPr>
            <a:xfrm>
              <a:off x="2963364" y="1515946"/>
              <a:ext cx="43783" cy="358393"/>
            </a:xfrm>
            <a:custGeom>
              <a:avLst/>
              <a:gdLst/>
              <a:ahLst/>
              <a:cxnLst/>
              <a:rect l="l" t="t" r="r" b="b"/>
              <a:pathLst>
                <a:path w="1670" h="13670" extrusionOk="0">
                  <a:moveTo>
                    <a:pt x="837" y="388"/>
                  </a:moveTo>
                  <a:cubicBezTo>
                    <a:pt x="1083" y="388"/>
                    <a:pt x="1279" y="591"/>
                    <a:pt x="1271" y="837"/>
                  </a:cubicBezTo>
                  <a:lnTo>
                    <a:pt x="1271" y="1851"/>
                  </a:lnTo>
                  <a:lnTo>
                    <a:pt x="402" y="1851"/>
                  </a:lnTo>
                  <a:lnTo>
                    <a:pt x="402" y="837"/>
                  </a:lnTo>
                  <a:cubicBezTo>
                    <a:pt x="395" y="591"/>
                    <a:pt x="591" y="388"/>
                    <a:pt x="837" y="388"/>
                  </a:cubicBezTo>
                  <a:close/>
                  <a:moveTo>
                    <a:pt x="1271" y="2250"/>
                  </a:moveTo>
                  <a:lnTo>
                    <a:pt x="1271" y="3058"/>
                  </a:lnTo>
                  <a:lnTo>
                    <a:pt x="402" y="3058"/>
                  </a:lnTo>
                  <a:lnTo>
                    <a:pt x="402" y="2250"/>
                  </a:lnTo>
                  <a:close/>
                  <a:moveTo>
                    <a:pt x="1181" y="11949"/>
                  </a:moveTo>
                  <a:lnTo>
                    <a:pt x="1032" y="13097"/>
                  </a:lnTo>
                  <a:cubicBezTo>
                    <a:pt x="1018" y="13192"/>
                    <a:pt x="938" y="13267"/>
                    <a:pt x="844" y="13267"/>
                  </a:cubicBezTo>
                  <a:cubicBezTo>
                    <a:pt x="841" y="13267"/>
                    <a:pt x="839" y="13267"/>
                    <a:pt x="837" y="13267"/>
                  </a:cubicBezTo>
                  <a:cubicBezTo>
                    <a:pt x="739" y="13267"/>
                    <a:pt x="656" y="13195"/>
                    <a:pt x="645" y="13097"/>
                  </a:cubicBezTo>
                  <a:lnTo>
                    <a:pt x="493" y="11949"/>
                  </a:lnTo>
                  <a:close/>
                  <a:moveTo>
                    <a:pt x="837" y="1"/>
                  </a:moveTo>
                  <a:cubicBezTo>
                    <a:pt x="373" y="1"/>
                    <a:pt x="0" y="374"/>
                    <a:pt x="0" y="837"/>
                  </a:cubicBezTo>
                  <a:lnTo>
                    <a:pt x="0" y="3532"/>
                  </a:lnTo>
                  <a:lnTo>
                    <a:pt x="0" y="5987"/>
                  </a:lnTo>
                  <a:cubicBezTo>
                    <a:pt x="0" y="6120"/>
                    <a:pt x="101" y="6186"/>
                    <a:pt x="201" y="6186"/>
                  </a:cubicBezTo>
                  <a:cubicBezTo>
                    <a:pt x="302" y="6186"/>
                    <a:pt x="402" y="6120"/>
                    <a:pt x="402" y="5987"/>
                  </a:cubicBezTo>
                  <a:lnTo>
                    <a:pt x="402" y="3460"/>
                  </a:lnTo>
                  <a:lnTo>
                    <a:pt x="1271" y="3460"/>
                  </a:lnTo>
                  <a:lnTo>
                    <a:pt x="1271" y="11550"/>
                  </a:lnTo>
                  <a:lnTo>
                    <a:pt x="402" y="11550"/>
                  </a:lnTo>
                  <a:lnTo>
                    <a:pt x="402" y="6777"/>
                  </a:lnTo>
                  <a:cubicBezTo>
                    <a:pt x="402" y="6643"/>
                    <a:pt x="302" y="6576"/>
                    <a:pt x="201" y="6576"/>
                  </a:cubicBezTo>
                  <a:cubicBezTo>
                    <a:pt x="101" y="6576"/>
                    <a:pt x="0" y="6643"/>
                    <a:pt x="0" y="6777"/>
                  </a:cubicBezTo>
                  <a:lnTo>
                    <a:pt x="0" y="11750"/>
                  </a:lnTo>
                  <a:cubicBezTo>
                    <a:pt x="0" y="11815"/>
                    <a:pt x="29" y="11873"/>
                    <a:pt x="84" y="11913"/>
                  </a:cubicBezTo>
                  <a:lnTo>
                    <a:pt x="243" y="13151"/>
                  </a:lnTo>
                  <a:cubicBezTo>
                    <a:pt x="283" y="13448"/>
                    <a:pt x="536" y="13669"/>
                    <a:pt x="837" y="13669"/>
                  </a:cubicBezTo>
                  <a:cubicBezTo>
                    <a:pt x="1134" y="13669"/>
                    <a:pt x="1387" y="13448"/>
                    <a:pt x="1427" y="13151"/>
                  </a:cubicBezTo>
                  <a:lnTo>
                    <a:pt x="1590" y="11909"/>
                  </a:lnTo>
                  <a:cubicBezTo>
                    <a:pt x="1641" y="11873"/>
                    <a:pt x="1670" y="11815"/>
                    <a:pt x="1670" y="11750"/>
                  </a:cubicBezTo>
                  <a:lnTo>
                    <a:pt x="1670" y="3532"/>
                  </a:lnTo>
                  <a:lnTo>
                    <a:pt x="1670" y="837"/>
                  </a:lnTo>
                  <a:cubicBezTo>
                    <a:pt x="1670" y="374"/>
                    <a:pt x="1297" y="1"/>
                    <a:pt x="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4" name="Google Shape;17504;p84"/>
          <p:cNvGrpSpPr/>
          <p:nvPr/>
        </p:nvGrpSpPr>
        <p:grpSpPr>
          <a:xfrm>
            <a:off x="1753768" y="2239263"/>
            <a:ext cx="358839" cy="358419"/>
            <a:chOff x="1753768" y="2438513"/>
            <a:chExt cx="358839" cy="358419"/>
          </a:xfrm>
        </p:grpSpPr>
        <p:sp>
          <p:nvSpPr>
            <p:cNvPr id="17505" name="Google Shape;17505;p84"/>
            <p:cNvSpPr/>
            <p:nvPr/>
          </p:nvSpPr>
          <p:spPr>
            <a:xfrm>
              <a:off x="1873870" y="2524061"/>
              <a:ext cx="55660" cy="62319"/>
            </a:xfrm>
            <a:custGeom>
              <a:avLst/>
              <a:gdLst/>
              <a:ahLst/>
              <a:cxnLst/>
              <a:rect l="l" t="t" r="r" b="b"/>
              <a:pathLst>
                <a:path w="2123" h="2377" extrusionOk="0">
                  <a:moveTo>
                    <a:pt x="1152" y="1"/>
                  </a:moveTo>
                  <a:lnTo>
                    <a:pt x="316" y="837"/>
                  </a:lnTo>
                  <a:cubicBezTo>
                    <a:pt x="1" y="1152"/>
                    <a:pt x="1" y="1663"/>
                    <a:pt x="316" y="1978"/>
                  </a:cubicBezTo>
                  <a:lnTo>
                    <a:pt x="714" y="2376"/>
                  </a:lnTo>
                  <a:lnTo>
                    <a:pt x="2123" y="971"/>
                  </a:lnTo>
                  <a:lnTo>
                    <a:pt x="1152"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84"/>
            <p:cNvSpPr/>
            <p:nvPr/>
          </p:nvSpPr>
          <p:spPr>
            <a:xfrm>
              <a:off x="1822588" y="2443835"/>
              <a:ext cx="284801" cy="274130"/>
            </a:xfrm>
            <a:custGeom>
              <a:avLst/>
              <a:gdLst/>
              <a:ahLst/>
              <a:cxnLst/>
              <a:rect l="l" t="t" r="r" b="b"/>
              <a:pathLst>
                <a:path w="10863" h="10456" extrusionOk="0">
                  <a:moveTo>
                    <a:pt x="2366" y="0"/>
                  </a:moveTo>
                  <a:cubicBezTo>
                    <a:pt x="2073" y="0"/>
                    <a:pt x="1786" y="69"/>
                    <a:pt x="1526" y="196"/>
                  </a:cubicBezTo>
                  <a:lnTo>
                    <a:pt x="2830" y="1500"/>
                  </a:lnTo>
                  <a:cubicBezTo>
                    <a:pt x="2895" y="1565"/>
                    <a:pt x="2945" y="1644"/>
                    <a:pt x="2978" y="1731"/>
                  </a:cubicBezTo>
                  <a:cubicBezTo>
                    <a:pt x="3137" y="2159"/>
                    <a:pt x="2822" y="2611"/>
                    <a:pt x="2366" y="2611"/>
                  </a:cubicBezTo>
                  <a:cubicBezTo>
                    <a:pt x="2286" y="2611"/>
                    <a:pt x="2210" y="2597"/>
                    <a:pt x="2138" y="2568"/>
                  </a:cubicBezTo>
                  <a:cubicBezTo>
                    <a:pt x="2051" y="2535"/>
                    <a:pt x="1971" y="2485"/>
                    <a:pt x="1906" y="2419"/>
                  </a:cubicBezTo>
                  <a:lnTo>
                    <a:pt x="602" y="1119"/>
                  </a:lnTo>
                  <a:lnTo>
                    <a:pt x="602" y="1119"/>
                  </a:lnTo>
                  <a:cubicBezTo>
                    <a:pt x="1" y="2365"/>
                    <a:pt x="852" y="3821"/>
                    <a:pt x="2236" y="3908"/>
                  </a:cubicBezTo>
                  <a:lnTo>
                    <a:pt x="2366" y="3919"/>
                  </a:lnTo>
                  <a:cubicBezTo>
                    <a:pt x="2558" y="3919"/>
                    <a:pt x="2750" y="3890"/>
                    <a:pt x="2935" y="3828"/>
                  </a:cubicBezTo>
                  <a:cubicBezTo>
                    <a:pt x="2974" y="3817"/>
                    <a:pt x="3011" y="3807"/>
                    <a:pt x="3047" y="3792"/>
                  </a:cubicBezTo>
                  <a:lnTo>
                    <a:pt x="7071" y="7816"/>
                  </a:lnTo>
                  <a:cubicBezTo>
                    <a:pt x="7056" y="7852"/>
                    <a:pt x="7042" y="7888"/>
                    <a:pt x="7031" y="7924"/>
                  </a:cubicBezTo>
                  <a:cubicBezTo>
                    <a:pt x="6973" y="8109"/>
                    <a:pt x="6940" y="8301"/>
                    <a:pt x="6940" y="8497"/>
                  </a:cubicBezTo>
                  <a:lnTo>
                    <a:pt x="6955" y="8627"/>
                  </a:lnTo>
                  <a:cubicBezTo>
                    <a:pt x="7019" y="9700"/>
                    <a:pt x="7917" y="10456"/>
                    <a:pt x="8898" y="10456"/>
                  </a:cubicBezTo>
                  <a:cubicBezTo>
                    <a:pt x="9179" y="10456"/>
                    <a:pt x="9466" y="10394"/>
                    <a:pt x="9743" y="10260"/>
                  </a:cubicBezTo>
                  <a:lnTo>
                    <a:pt x="8440" y="8960"/>
                  </a:lnTo>
                  <a:cubicBezTo>
                    <a:pt x="8374" y="8895"/>
                    <a:pt x="8324" y="8815"/>
                    <a:pt x="8295" y="8725"/>
                  </a:cubicBezTo>
                  <a:cubicBezTo>
                    <a:pt x="8132" y="8301"/>
                    <a:pt x="8447" y="7845"/>
                    <a:pt x="8900" y="7845"/>
                  </a:cubicBezTo>
                  <a:cubicBezTo>
                    <a:pt x="8979" y="7845"/>
                    <a:pt x="9055" y="7859"/>
                    <a:pt x="9128" y="7892"/>
                  </a:cubicBezTo>
                  <a:cubicBezTo>
                    <a:pt x="9215" y="7921"/>
                    <a:pt x="9294" y="7972"/>
                    <a:pt x="9363" y="8037"/>
                  </a:cubicBezTo>
                  <a:lnTo>
                    <a:pt x="10663" y="9341"/>
                  </a:lnTo>
                  <a:cubicBezTo>
                    <a:pt x="10794" y="9080"/>
                    <a:pt x="10862" y="8794"/>
                    <a:pt x="10862" y="8500"/>
                  </a:cubicBezTo>
                  <a:cubicBezTo>
                    <a:pt x="10859" y="7472"/>
                    <a:pt x="10062" y="6617"/>
                    <a:pt x="9034" y="6552"/>
                  </a:cubicBezTo>
                  <a:lnTo>
                    <a:pt x="8900" y="6537"/>
                  </a:lnTo>
                  <a:cubicBezTo>
                    <a:pt x="8704" y="6541"/>
                    <a:pt x="8516" y="6570"/>
                    <a:pt x="8331" y="6628"/>
                  </a:cubicBezTo>
                  <a:cubicBezTo>
                    <a:pt x="8295" y="6639"/>
                    <a:pt x="8258" y="6653"/>
                    <a:pt x="8222" y="6664"/>
                  </a:cubicBezTo>
                  <a:lnTo>
                    <a:pt x="4202" y="2640"/>
                  </a:lnTo>
                  <a:cubicBezTo>
                    <a:pt x="4213" y="2604"/>
                    <a:pt x="4227" y="2568"/>
                    <a:pt x="4238" y="2532"/>
                  </a:cubicBezTo>
                  <a:cubicBezTo>
                    <a:pt x="4296" y="2347"/>
                    <a:pt x="4325" y="2155"/>
                    <a:pt x="4329" y="1963"/>
                  </a:cubicBezTo>
                  <a:lnTo>
                    <a:pt x="4314" y="1829"/>
                  </a:lnTo>
                  <a:cubicBezTo>
                    <a:pt x="4249" y="801"/>
                    <a:pt x="3394" y="0"/>
                    <a:pt x="2366"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84"/>
            <p:cNvSpPr/>
            <p:nvPr/>
          </p:nvSpPr>
          <p:spPr>
            <a:xfrm>
              <a:off x="1899511" y="2510192"/>
              <a:ext cx="141601" cy="141522"/>
            </a:xfrm>
            <a:custGeom>
              <a:avLst/>
              <a:gdLst/>
              <a:ahLst/>
              <a:cxnLst/>
              <a:rect l="l" t="t" r="r" b="b"/>
              <a:pathLst>
                <a:path w="5401" h="5398" extrusionOk="0">
                  <a:moveTo>
                    <a:pt x="1304" y="1"/>
                  </a:moveTo>
                  <a:lnTo>
                    <a:pt x="1" y="1305"/>
                  </a:lnTo>
                  <a:cubicBezTo>
                    <a:pt x="37" y="1290"/>
                    <a:pt x="73" y="1279"/>
                    <a:pt x="109" y="1265"/>
                  </a:cubicBezTo>
                  <a:lnTo>
                    <a:pt x="4133" y="5288"/>
                  </a:lnTo>
                  <a:cubicBezTo>
                    <a:pt x="4122" y="5325"/>
                    <a:pt x="4108" y="5361"/>
                    <a:pt x="4097" y="5397"/>
                  </a:cubicBezTo>
                  <a:lnTo>
                    <a:pt x="5401" y="4097"/>
                  </a:lnTo>
                  <a:lnTo>
                    <a:pt x="5401" y="4097"/>
                  </a:lnTo>
                  <a:cubicBezTo>
                    <a:pt x="5361" y="4108"/>
                    <a:pt x="5324" y="4119"/>
                    <a:pt x="5292" y="4133"/>
                  </a:cubicBezTo>
                  <a:lnTo>
                    <a:pt x="1265" y="109"/>
                  </a:lnTo>
                  <a:cubicBezTo>
                    <a:pt x="1279" y="73"/>
                    <a:pt x="1290" y="37"/>
                    <a:pt x="130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84"/>
            <p:cNvSpPr/>
            <p:nvPr/>
          </p:nvSpPr>
          <p:spPr>
            <a:xfrm>
              <a:off x="1797053" y="2519447"/>
              <a:ext cx="236167" cy="237373"/>
            </a:xfrm>
            <a:custGeom>
              <a:avLst/>
              <a:gdLst/>
              <a:ahLst/>
              <a:cxnLst/>
              <a:rect l="l" t="t" r="r" b="b"/>
              <a:pathLst>
                <a:path w="9008" h="9054" extrusionOk="0">
                  <a:moveTo>
                    <a:pt x="5846" y="1"/>
                  </a:moveTo>
                  <a:cubicBezTo>
                    <a:pt x="5699" y="1"/>
                    <a:pt x="5553" y="57"/>
                    <a:pt x="5441" y="169"/>
                  </a:cubicBezTo>
                  <a:lnTo>
                    <a:pt x="2742" y="2867"/>
                  </a:lnTo>
                  <a:cubicBezTo>
                    <a:pt x="2463" y="3146"/>
                    <a:pt x="2463" y="3599"/>
                    <a:pt x="2742" y="3882"/>
                  </a:cubicBezTo>
                  <a:lnTo>
                    <a:pt x="2847" y="3983"/>
                  </a:lnTo>
                  <a:lnTo>
                    <a:pt x="1" y="6830"/>
                  </a:lnTo>
                  <a:lnTo>
                    <a:pt x="2228" y="9053"/>
                  </a:lnTo>
                  <a:lnTo>
                    <a:pt x="5071" y="6210"/>
                  </a:lnTo>
                  <a:cubicBezTo>
                    <a:pt x="5212" y="6350"/>
                    <a:pt x="5396" y="6419"/>
                    <a:pt x="5580" y="6419"/>
                  </a:cubicBezTo>
                  <a:cubicBezTo>
                    <a:pt x="5764" y="6419"/>
                    <a:pt x="5948" y="6350"/>
                    <a:pt x="6089" y="6210"/>
                  </a:cubicBezTo>
                  <a:lnTo>
                    <a:pt x="8783" y="3516"/>
                  </a:lnTo>
                  <a:cubicBezTo>
                    <a:pt x="9008" y="3291"/>
                    <a:pt x="9008" y="2925"/>
                    <a:pt x="8783" y="2701"/>
                  </a:cubicBezTo>
                  <a:lnTo>
                    <a:pt x="8758" y="2675"/>
                  </a:lnTo>
                  <a:cubicBezTo>
                    <a:pt x="8646" y="2565"/>
                    <a:pt x="8499" y="2510"/>
                    <a:pt x="8352" y="2510"/>
                  </a:cubicBezTo>
                  <a:cubicBezTo>
                    <a:pt x="8206" y="2510"/>
                    <a:pt x="8059" y="2565"/>
                    <a:pt x="7947" y="2675"/>
                  </a:cubicBezTo>
                  <a:cubicBezTo>
                    <a:pt x="8171" y="2455"/>
                    <a:pt x="8171" y="2092"/>
                    <a:pt x="7947" y="1868"/>
                  </a:cubicBezTo>
                  <a:lnTo>
                    <a:pt x="7921" y="1842"/>
                  </a:lnTo>
                  <a:cubicBezTo>
                    <a:pt x="7809" y="1730"/>
                    <a:pt x="7662" y="1674"/>
                    <a:pt x="7516" y="1674"/>
                  </a:cubicBezTo>
                  <a:cubicBezTo>
                    <a:pt x="7369" y="1674"/>
                    <a:pt x="7222" y="1730"/>
                    <a:pt x="7110" y="1842"/>
                  </a:cubicBezTo>
                  <a:cubicBezTo>
                    <a:pt x="7335" y="1618"/>
                    <a:pt x="7335" y="1256"/>
                    <a:pt x="7110" y="1031"/>
                  </a:cubicBezTo>
                  <a:lnTo>
                    <a:pt x="7085" y="1006"/>
                  </a:lnTo>
                  <a:cubicBezTo>
                    <a:pt x="6974" y="894"/>
                    <a:pt x="6828" y="837"/>
                    <a:pt x="6681" y="837"/>
                  </a:cubicBezTo>
                  <a:cubicBezTo>
                    <a:pt x="6534" y="837"/>
                    <a:pt x="6388" y="894"/>
                    <a:pt x="6277" y="1006"/>
                  </a:cubicBezTo>
                  <a:cubicBezTo>
                    <a:pt x="6498" y="781"/>
                    <a:pt x="6498" y="419"/>
                    <a:pt x="6277" y="195"/>
                  </a:cubicBezTo>
                  <a:lnTo>
                    <a:pt x="6252" y="169"/>
                  </a:lnTo>
                  <a:cubicBezTo>
                    <a:pt x="6140" y="57"/>
                    <a:pt x="5993" y="1"/>
                    <a:pt x="584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84"/>
            <p:cNvSpPr/>
            <p:nvPr/>
          </p:nvSpPr>
          <p:spPr>
            <a:xfrm>
              <a:off x="1815012" y="2636377"/>
              <a:ext cx="102563" cy="102589"/>
            </a:xfrm>
            <a:custGeom>
              <a:avLst/>
              <a:gdLst/>
              <a:ahLst/>
              <a:cxnLst/>
              <a:rect l="l" t="t" r="r" b="b"/>
              <a:pathLst>
                <a:path w="3912" h="3913" extrusionOk="0">
                  <a:moveTo>
                    <a:pt x="1684" y="1"/>
                  </a:moveTo>
                  <a:lnTo>
                    <a:pt x="0" y="1685"/>
                  </a:lnTo>
                  <a:lnTo>
                    <a:pt x="2228" y="3912"/>
                  </a:lnTo>
                  <a:lnTo>
                    <a:pt x="3912" y="2228"/>
                  </a:lnTo>
                  <a:lnTo>
                    <a:pt x="1684"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84"/>
            <p:cNvSpPr/>
            <p:nvPr/>
          </p:nvSpPr>
          <p:spPr>
            <a:xfrm>
              <a:off x="1802191" y="2635144"/>
              <a:ext cx="113863" cy="113967"/>
            </a:xfrm>
            <a:custGeom>
              <a:avLst/>
              <a:gdLst/>
              <a:ahLst/>
              <a:cxnLst/>
              <a:rect l="l" t="t" r="r" b="b"/>
              <a:pathLst>
                <a:path w="4343" h="4347" extrusionOk="0">
                  <a:moveTo>
                    <a:pt x="1076" y="1"/>
                  </a:moveTo>
                  <a:lnTo>
                    <a:pt x="0" y="1077"/>
                  </a:lnTo>
                  <a:lnTo>
                    <a:pt x="3267" y="4347"/>
                  </a:lnTo>
                  <a:lnTo>
                    <a:pt x="4343" y="3268"/>
                  </a:lnTo>
                  <a:lnTo>
                    <a:pt x="1076"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84"/>
            <p:cNvSpPr/>
            <p:nvPr/>
          </p:nvSpPr>
          <p:spPr>
            <a:xfrm>
              <a:off x="1759562" y="2659264"/>
              <a:ext cx="132372" cy="132398"/>
            </a:xfrm>
            <a:custGeom>
              <a:avLst/>
              <a:gdLst/>
              <a:ahLst/>
              <a:cxnLst/>
              <a:rect l="l" t="t" r="r" b="b"/>
              <a:pathLst>
                <a:path w="5049" h="5050" extrusionOk="0">
                  <a:moveTo>
                    <a:pt x="1782" y="1"/>
                  </a:moveTo>
                  <a:lnTo>
                    <a:pt x="0" y="1783"/>
                  </a:lnTo>
                  <a:lnTo>
                    <a:pt x="3267" y="5049"/>
                  </a:lnTo>
                  <a:lnTo>
                    <a:pt x="5049" y="3268"/>
                  </a:lnTo>
                  <a:lnTo>
                    <a:pt x="178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84"/>
            <p:cNvSpPr/>
            <p:nvPr/>
          </p:nvSpPr>
          <p:spPr>
            <a:xfrm>
              <a:off x="1759562" y="2686347"/>
              <a:ext cx="105316" cy="105316"/>
            </a:xfrm>
            <a:custGeom>
              <a:avLst/>
              <a:gdLst/>
              <a:ahLst/>
              <a:cxnLst/>
              <a:rect l="l" t="t" r="r" b="b"/>
              <a:pathLst>
                <a:path w="4017" h="4017" extrusionOk="0">
                  <a:moveTo>
                    <a:pt x="750" y="0"/>
                  </a:moveTo>
                  <a:lnTo>
                    <a:pt x="0" y="750"/>
                  </a:lnTo>
                  <a:lnTo>
                    <a:pt x="3267" y="4016"/>
                  </a:lnTo>
                  <a:lnTo>
                    <a:pt x="4017" y="3267"/>
                  </a:lnTo>
                  <a:lnTo>
                    <a:pt x="75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84"/>
            <p:cNvSpPr/>
            <p:nvPr/>
          </p:nvSpPr>
          <p:spPr>
            <a:xfrm>
              <a:off x="1753768" y="2438513"/>
              <a:ext cx="358839" cy="358419"/>
            </a:xfrm>
            <a:custGeom>
              <a:avLst/>
              <a:gdLst/>
              <a:ahLst/>
              <a:cxnLst/>
              <a:rect l="l" t="t" r="r" b="b"/>
              <a:pathLst>
                <a:path w="13687" h="13671" extrusionOk="0">
                  <a:moveTo>
                    <a:pt x="5614" y="4230"/>
                  </a:moveTo>
                  <a:lnTo>
                    <a:pt x="5726" y="4339"/>
                  </a:lnTo>
                  <a:lnTo>
                    <a:pt x="5002" y="5063"/>
                  </a:lnTo>
                  <a:cubicBezTo>
                    <a:pt x="4824" y="4853"/>
                    <a:pt x="4813" y="4553"/>
                    <a:pt x="4969" y="4328"/>
                  </a:cubicBezTo>
                  <a:lnTo>
                    <a:pt x="4987" y="4328"/>
                  </a:lnTo>
                  <a:cubicBezTo>
                    <a:pt x="5201" y="4325"/>
                    <a:pt x="5411" y="4292"/>
                    <a:pt x="5614" y="4230"/>
                  </a:cubicBezTo>
                  <a:close/>
                  <a:moveTo>
                    <a:pt x="10510" y="6809"/>
                  </a:moveTo>
                  <a:lnTo>
                    <a:pt x="10706" y="7008"/>
                  </a:lnTo>
                  <a:cubicBezTo>
                    <a:pt x="10743" y="7045"/>
                    <a:pt x="10793" y="7066"/>
                    <a:pt x="10845" y="7066"/>
                  </a:cubicBezTo>
                  <a:cubicBezTo>
                    <a:pt x="10869" y="7066"/>
                    <a:pt x="10893" y="7061"/>
                    <a:pt x="10916" y="7052"/>
                  </a:cubicBezTo>
                  <a:cubicBezTo>
                    <a:pt x="11108" y="6979"/>
                    <a:pt x="11311" y="6940"/>
                    <a:pt x="11517" y="6936"/>
                  </a:cubicBezTo>
                  <a:lnTo>
                    <a:pt x="11640" y="6950"/>
                  </a:lnTo>
                  <a:lnTo>
                    <a:pt x="11644" y="6950"/>
                  </a:lnTo>
                  <a:cubicBezTo>
                    <a:pt x="12568" y="7012"/>
                    <a:pt x="13281" y="7776"/>
                    <a:pt x="13288" y="8700"/>
                  </a:cubicBezTo>
                  <a:cubicBezTo>
                    <a:pt x="13288" y="8863"/>
                    <a:pt x="13263" y="9026"/>
                    <a:pt x="13216" y="9185"/>
                  </a:cubicBezTo>
                  <a:lnTo>
                    <a:pt x="12129" y="8098"/>
                  </a:lnTo>
                  <a:cubicBezTo>
                    <a:pt x="12042" y="8012"/>
                    <a:pt x="11937" y="7943"/>
                    <a:pt x="11821" y="7903"/>
                  </a:cubicBezTo>
                  <a:cubicBezTo>
                    <a:pt x="11727" y="7867"/>
                    <a:pt x="11626" y="7845"/>
                    <a:pt x="11525" y="7845"/>
                  </a:cubicBezTo>
                  <a:cubicBezTo>
                    <a:pt x="10931" y="7845"/>
                    <a:pt x="10521" y="8439"/>
                    <a:pt x="10728" y="8993"/>
                  </a:cubicBezTo>
                  <a:cubicBezTo>
                    <a:pt x="10768" y="9109"/>
                    <a:pt x="10836" y="9218"/>
                    <a:pt x="10923" y="9301"/>
                  </a:cubicBezTo>
                  <a:lnTo>
                    <a:pt x="12006" y="10387"/>
                  </a:lnTo>
                  <a:cubicBezTo>
                    <a:pt x="11850" y="10434"/>
                    <a:pt x="11687" y="10460"/>
                    <a:pt x="11525" y="10460"/>
                  </a:cubicBezTo>
                  <a:cubicBezTo>
                    <a:pt x="10601" y="10453"/>
                    <a:pt x="9840" y="9739"/>
                    <a:pt x="9775" y="8819"/>
                  </a:cubicBezTo>
                  <a:lnTo>
                    <a:pt x="9775" y="8812"/>
                  </a:lnTo>
                  <a:lnTo>
                    <a:pt x="9764" y="8692"/>
                  </a:lnTo>
                  <a:cubicBezTo>
                    <a:pt x="9768" y="8486"/>
                    <a:pt x="9808" y="8283"/>
                    <a:pt x="9880" y="8091"/>
                  </a:cubicBezTo>
                  <a:cubicBezTo>
                    <a:pt x="9909" y="8019"/>
                    <a:pt x="9891" y="7936"/>
                    <a:pt x="9837" y="7881"/>
                  </a:cubicBezTo>
                  <a:lnTo>
                    <a:pt x="9638" y="7682"/>
                  </a:lnTo>
                  <a:lnTo>
                    <a:pt x="10510" y="6809"/>
                  </a:lnTo>
                  <a:close/>
                  <a:moveTo>
                    <a:pt x="2919" y="7783"/>
                  </a:moveTo>
                  <a:lnTo>
                    <a:pt x="3350" y="8214"/>
                  </a:lnTo>
                  <a:lnTo>
                    <a:pt x="5578" y="10442"/>
                  </a:lnTo>
                  <a:lnTo>
                    <a:pt x="5904" y="10768"/>
                  </a:lnTo>
                  <a:lnTo>
                    <a:pt x="5270" y="11401"/>
                  </a:lnTo>
                  <a:lnTo>
                    <a:pt x="2286" y="8417"/>
                  </a:lnTo>
                  <a:lnTo>
                    <a:pt x="2919" y="7783"/>
                  </a:lnTo>
                  <a:close/>
                  <a:moveTo>
                    <a:pt x="4987" y="0"/>
                  </a:moveTo>
                  <a:cubicBezTo>
                    <a:pt x="4669" y="4"/>
                    <a:pt x="4350" y="80"/>
                    <a:pt x="4064" y="221"/>
                  </a:cubicBezTo>
                  <a:cubicBezTo>
                    <a:pt x="3941" y="283"/>
                    <a:pt x="3912" y="446"/>
                    <a:pt x="4009" y="544"/>
                  </a:cubicBezTo>
                  <a:lnTo>
                    <a:pt x="5313" y="1844"/>
                  </a:lnTo>
                  <a:lnTo>
                    <a:pt x="5313" y="1847"/>
                  </a:lnTo>
                  <a:cubicBezTo>
                    <a:pt x="5360" y="1894"/>
                    <a:pt x="5393" y="1949"/>
                    <a:pt x="5418" y="2010"/>
                  </a:cubicBezTo>
                  <a:cubicBezTo>
                    <a:pt x="5476" y="2173"/>
                    <a:pt x="5436" y="2358"/>
                    <a:pt x="5313" y="2485"/>
                  </a:cubicBezTo>
                  <a:cubicBezTo>
                    <a:pt x="5226" y="2568"/>
                    <a:pt x="5110" y="2615"/>
                    <a:pt x="4991" y="2615"/>
                  </a:cubicBezTo>
                  <a:cubicBezTo>
                    <a:pt x="4871" y="2612"/>
                    <a:pt x="4759" y="2568"/>
                    <a:pt x="4672" y="2488"/>
                  </a:cubicBezTo>
                  <a:lnTo>
                    <a:pt x="4669" y="2485"/>
                  </a:lnTo>
                  <a:lnTo>
                    <a:pt x="3365" y="1181"/>
                  </a:lnTo>
                  <a:cubicBezTo>
                    <a:pt x="3325" y="1141"/>
                    <a:pt x="3274" y="1123"/>
                    <a:pt x="3224" y="1123"/>
                  </a:cubicBezTo>
                  <a:cubicBezTo>
                    <a:pt x="3150" y="1123"/>
                    <a:pt x="3077" y="1163"/>
                    <a:pt x="3042" y="1239"/>
                  </a:cubicBezTo>
                  <a:cubicBezTo>
                    <a:pt x="2438" y="2496"/>
                    <a:pt x="3176" y="3988"/>
                    <a:pt x="4542" y="4270"/>
                  </a:cubicBezTo>
                  <a:cubicBezTo>
                    <a:pt x="4386" y="4633"/>
                    <a:pt x="4455" y="5053"/>
                    <a:pt x="4716" y="5346"/>
                  </a:cubicBezTo>
                  <a:lnTo>
                    <a:pt x="4252" y="5810"/>
                  </a:lnTo>
                  <a:cubicBezTo>
                    <a:pt x="3908" y="6154"/>
                    <a:pt x="3894" y="6708"/>
                    <a:pt x="4216" y="7070"/>
                  </a:cubicBezTo>
                  <a:lnTo>
                    <a:pt x="3492" y="7791"/>
                  </a:lnTo>
                  <a:lnTo>
                    <a:pt x="3064" y="7360"/>
                  </a:lnTo>
                  <a:cubicBezTo>
                    <a:pt x="3024" y="7320"/>
                    <a:pt x="2973" y="7300"/>
                    <a:pt x="2922" y="7300"/>
                  </a:cubicBezTo>
                  <a:cubicBezTo>
                    <a:pt x="2870" y="7300"/>
                    <a:pt x="2820" y="7320"/>
                    <a:pt x="2782" y="7360"/>
                  </a:cubicBezTo>
                  <a:lnTo>
                    <a:pt x="1706" y="8435"/>
                  </a:lnTo>
                  <a:lnTo>
                    <a:pt x="80" y="10061"/>
                  </a:lnTo>
                  <a:cubicBezTo>
                    <a:pt x="0" y="10138"/>
                    <a:pt x="0" y="10264"/>
                    <a:pt x="80" y="10344"/>
                  </a:cubicBezTo>
                  <a:lnTo>
                    <a:pt x="1329" y="11593"/>
                  </a:lnTo>
                  <a:cubicBezTo>
                    <a:pt x="1374" y="11639"/>
                    <a:pt x="1423" y="11659"/>
                    <a:pt x="1471" y="11659"/>
                  </a:cubicBezTo>
                  <a:cubicBezTo>
                    <a:pt x="1627" y="11659"/>
                    <a:pt x="1762" y="11455"/>
                    <a:pt x="1612" y="11311"/>
                  </a:cubicBezTo>
                  <a:lnTo>
                    <a:pt x="504" y="10203"/>
                  </a:lnTo>
                  <a:lnTo>
                    <a:pt x="2003" y="8703"/>
                  </a:lnTo>
                  <a:lnTo>
                    <a:pt x="4991" y="11688"/>
                  </a:lnTo>
                  <a:lnTo>
                    <a:pt x="3492" y="13187"/>
                  </a:lnTo>
                  <a:lnTo>
                    <a:pt x="2170" y="11869"/>
                  </a:lnTo>
                  <a:cubicBezTo>
                    <a:pt x="2126" y="11826"/>
                    <a:pt x="2078" y="11808"/>
                    <a:pt x="2031" y="11808"/>
                  </a:cubicBezTo>
                  <a:cubicBezTo>
                    <a:pt x="1877" y="11808"/>
                    <a:pt x="1745" y="12006"/>
                    <a:pt x="1887" y="12151"/>
                  </a:cubicBezTo>
                  <a:lnTo>
                    <a:pt x="3350" y="13611"/>
                  </a:lnTo>
                  <a:cubicBezTo>
                    <a:pt x="3388" y="13651"/>
                    <a:pt x="3439" y="13670"/>
                    <a:pt x="3490" y="13670"/>
                  </a:cubicBezTo>
                  <a:cubicBezTo>
                    <a:pt x="3541" y="13670"/>
                    <a:pt x="3593" y="13651"/>
                    <a:pt x="3633" y="13611"/>
                  </a:cubicBezTo>
                  <a:lnTo>
                    <a:pt x="5255" y="11988"/>
                  </a:lnTo>
                  <a:lnTo>
                    <a:pt x="5259" y="11988"/>
                  </a:lnTo>
                  <a:lnTo>
                    <a:pt x="6335" y="10913"/>
                  </a:lnTo>
                  <a:cubicBezTo>
                    <a:pt x="6411" y="10833"/>
                    <a:pt x="6411" y="10706"/>
                    <a:pt x="6335" y="10626"/>
                  </a:cubicBezTo>
                  <a:lnTo>
                    <a:pt x="6005" y="10300"/>
                  </a:lnTo>
                  <a:lnTo>
                    <a:pt x="6740" y="9565"/>
                  </a:lnTo>
                  <a:cubicBezTo>
                    <a:pt x="6891" y="9662"/>
                    <a:pt x="7063" y="9710"/>
                    <a:pt x="7234" y="9710"/>
                  </a:cubicBezTo>
                  <a:cubicBezTo>
                    <a:pt x="7424" y="9710"/>
                    <a:pt x="7613" y="9651"/>
                    <a:pt x="7772" y="9533"/>
                  </a:cubicBezTo>
                  <a:cubicBezTo>
                    <a:pt x="7944" y="9402"/>
                    <a:pt x="7821" y="9168"/>
                    <a:pt x="7653" y="9168"/>
                  </a:cubicBezTo>
                  <a:cubicBezTo>
                    <a:pt x="7616" y="9168"/>
                    <a:pt x="7576" y="9180"/>
                    <a:pt x="7537" y="9207"/>
                  </a:cubicBezTo>
                  <a:cubicBezTo>
                    <a:pt x="7445" y="9275"/>
                    <a:pt x="7338" y="9308"/>
                    <a:pt x="7231" y="9308"/>
                  </a:cubicBezTo>
                  <a:cubicBezTo>
                    <a:pt x="7099" y="9308"/>
                    <a:pt x="6967" y="9256"/>
                    <a:pt x="6867" y="9156"/>
                  </a:cubicBezTo>
                  <a:cubicBezTo>
                    <a:pt x="6827" y="9116"/>
                    <a:pt x="6776" y="9096"/>
                    <a:pt x="6724" y="9096"/>
                  </a:cubicBezTo>
                  <a:cubicBezTo>
                    <a:pt x="6673" y="9096"/>
                    <a:pt x="6623" y="9116"/>
                    <a:pt x="6584" y="9156"/>
                  </a:cubicBezTo>
                  <a:lnTo>
                    <a:pt x="5723" y="10014"/>
                  </a:lnTo>
                  <a:lnTo>
                    <a:pt x="3781" y="8073"/>
                  </a:lnTo>
                  <a:lnTo>
                    <a:pt x="4640" y="7211"/>
                  </a:lnTo>
                  <a:cubicBezTo>
                    <a:pt x="4719" y="7135"/>
                    <a:pt x="4719" y="7008"/>
                    <a:pt x="4640" y="6929"/>
                  </a:cubicBezTo>
                  <a:lnTo>
                    <a:pt x="4538" y="6827"/>
                  </a:lnTo>
                  <a:cubicBezTo>
                    <a:pt x="4335" y="6624"/>
                    <a:pt x="4335" y="6295"/>
                    <a:pt x="4538" y="6096"/>
                  </a:cubicBezTo>
                  <a:lnTo>
                    <a:pt x="5143" y="5491"/>
                  </a:lnTo>
                  <a:lnTo>
                    <a:pt x="6150" y="4484"/>
                  </a:lnTo>
                  <a:lnTo>
                    <a:pt x="7233" y="3398"/>
                  </a:lnTo>
                  <a:cubicBezTo>
                    <a:pt x="7247" y="3383"/>
                    <a:pt x="7265" y="3365"/>
                    <a:pt x="7287" y="3354"/>
                  </a:cubicBezTo>
                  <a:cubicBezTo>
                    <a:pt x="7351" y="3309"/>
                    <a:pt x="7424" y="3287"/>
                    <a:pt x="7497" y="3287"/>
                  </a:cubicBezTo>
                  <a:cubicBezTo>
                    <a:pt x="7594" y="3287"/>
                    <a:pt x="7689" y="3325"/>
                    <a:pt x="7762" y="3398"/>
                  </a:cubicBezTo>
                  <a:lnTo>
                    <a:pt x="7787" y="3423"/>
                  </a:lnTo>
                  <a:cubicBezTo>
                    <a:pt x="7932" y="3568"/>
                    <a:pt x="7932" y="3803"/>
                    <a:pt x="7787" y="3948"/>
                  </a:cubicBezTo>
                  <a:lnTo>
                    <a:pt x="6592" y="5143"/>
                  </a:lnTo>
                  <a:cubicBezTo>
                    <a:pt x="6452" y="5288"/>
                    <a:pt x="6583" y="5485"/>
                    <a:pt x="6739" y="5485"/>
                  </a:cubicBezTo>
                  <a:cubicBezTo>
                    <a:pt x="6785" y="5485"/>
                    <a:pt x="6834" y="5467"/>
                    <a:pt x="6878" y="5426"/>
                  </a:cubicBezTo>
                  <a:lnTo>
                    <a:pt x="8066" y="4238"/>
                  </a:lnTo>
                  <a:cubicBezTo>
                    <a:pt x="8140" y="4163"/>
                    <a:pt x="8236" y="4126"/>
                    <a:pt x="8332" y="4126"/>
                  </a:cubicBezTo>
                  <a:cubicBezTo>
                    <a:pt x="8427" y="4126"/>
                    <a:pt x="8522" y="4163"/>
                    <a:pt x="8595" y="4238"/>
                  </a:cubicBezTo>
                  <a:lnTo>
                    <a:pt x="8620" y="4263"/>
                  </a:lnTo>
                  <a:cubicBezTo>
                    <a:pt x="8747" y="4390"/>
                    <a:pt x="8765" y="4589"/>
                    <a:pt x="8663" y="4738"/>
                  </a:cubicBezTo>
                  <a:cubicBezTo>
                    <a:pt x="8649" y="4756"/>
                    <a:pt x="8634" y="4774"/>
                    <a:pt x="8620" y="4788"/>
                  </a:cubicBezTo>
                  <a:lnTo>
                    <a:pt x="7428" y="5980"/>
                  </a:lnTo>
                  <a:cubicBezTo>
                    <a:pt x="7289" y="6125"/>
                    <a:pt x="7420" y="6321"/>
                    <a:pt x="7574" y="6321"/>
                  </a:cubicBezTo>
                  <a:cubicBezTo>
                    <a:pt x="7620" y="6321"/>
                    <a:pt x="7668" y="6304"/>
                    <a:pt x="7711" y="6262"/>
                  </a:cubicBezTo>
                  <a:lnTo>
                    <a:pt x="8906" y="5071"/>
                  </a:lnTo>
                  <a:cubicBezTo>
                    <a:pt x="8920" y="5053"/>
                    <a:pt x="8939" y="5038"/>
                    <a:pt x="8957" y="5024"/>
                  </a:cubicBezTo>
                  <a:cubicBezTo>
                    <a:pt x="9021" y="4980"/>
                    <a:pt x="9094" y="4959"/>
                    <a:pt x="9167" y="4959"/>
                  </a:cubicBezTo>
                  <a:cubicBezTo>
                    <a:pt x="9263" y="4959"/>
                    <a:pt x="9359" y="4996"/>
                    <a:pt x="9431" y="5071"/>
                  </a:cubicBezTo>
                  <a:lnTo>
                    <a:pt x="9457" y="5096"/>
                  </a:lnTo>
                  <a:cubicBezTo>
                    <a:pt x="9583" y="5223"/>
                    <a:pt x="9601" y="5422"/>
                    <a:pt x="9500" y="5571"/>
                  </a:cubicBezTo>
                  <a:cubicBezTo>
                    <a:pt x="9489" y="5589"/>
                    <a:pt x="9475" y="5607"/>
                    <a:pt x="9457" y="5621"/>
                  </a:cubicBezTo>
                  <a:lnTo>
                    <a:pt x="8265" y="6816"/>
                  </a:lnTo>
                  <a:cubicBezTo>
                    <a:pt x="8126" y="6961"/>
                    <a:pt x="8256" y="7160"/>
                    <a:pt x="8410" y="7160"/>
                  </a:cubicBezTo>
                  <a:cubicBezTo>
                    <a:pt x="8456" y="7160"/>
                    <a:pt x="8504" y="7142"/>
                    <a:pt x="8547" y="7099"/>
                  </a:cubicBezTo>
                  <a:lnTo>
                    <a:pt x="9739" y="5907"/>
                  </a:lnTo>
                  <a:cubicBezTo>
                    <a:pt x="9757" y="5889"/>
                    <a:pt x="9775" y="5875"/>
                    <a:pt x="9793" y="5864"/>
                  </a:cubicBezTo>
                  <a:cubicBezTo>
                    <a:pt x="9858" y="5818"/>
                    <a:pt x="9933" y="5796"/>
                    <a:pt x="10007" y="5796"/>
                  </a:cubicBezTo>
                  <a:cubicBezTo>
                    <a:pt x="10102" y="5796"/>
                    <a:pt x="10196" y="5832"/>
                    <a:pt x="10268" y="5904"/>
                  </a:cubicBezTo>
                  <a:lnTo>
                    <a:pt x="10293" y="5933"/>
                  </a:lnTo>
                  <a:cubicBezTo>
                    <a:pt x="10438" y="6078"/>
                    <a:pt x="10438" y="6313"/>
                    <a:pt x="10293" y="6458"/>
                  </a:cubicBezTo>
                  <a:lnTo>
                    <a:pt x="8073" y="8678"/>
                  </a:lnTo>
                  <a:cubicBezTo>
                    <a:pt x="7934" y="8823"/>
                    <a:pt x="8065" y="9020"/>
                    <a:pt x="8220" y="9020"/>
                  </a:cubicBezTo>
                  <a:cubicBezTo>
                    <a:pt x="8266" y="9020"/>
                    <a:pt x="8315" y="9002"/>
                    <a:pt x="8359" y="8960"/>
                  </a:cubicBezTo>
                  <a:lnTo>
                    <a:pt x="9351" y="7968"/>
                  </a:lnTo>
                  <a:lnTo>
                    <a:pt x="9460" y="8077"/>
                  </a:lnTo>
                  <a:cubicBezTo>
                    <a:pt x="9399" y="8280"/>
                    <a:pt x="9366" y="8490"/>
                    <a:pt x="9362" y="8703"/>
                  </a:cubicBezTo>
                  <a:lnTo>
                    <a:pt x="9362" y="8721"/>
                  </a:lnTo>
                  <a:lnTo>
                    <a:pt x="9377" y="8852"/>
                  </a:lnTo>
                  <a:cubicBezTo>
                    <a:pt x="9413" y="9395"/>
                    <a:pt x="9652" y="9902"/>
                    <a:pt x="10050" y="10279"/>
                  </a:cubicBezTo>
                  <a:cubicBezTo>
                    <a:pt x="10456" y="10661"/>
                    <a:pt x="10984" y="10862"/>
                    <a:pt x="11520" y="10862"/>
                  </a:cubicBezTo>
                  <a:cubicBezTo>
                    <a:pt x="11836" y="10862"/>
                    <a:pt x="12155" y="10792"/>
                    <a:pt x="12452" y="10648"/>
                  </a:cubicBezTo>
                  <a:cubicBezTo>
                    <a:pt x="12575" y="10590"/>
                    <a:pt x="12604" y="10424"/>
                    <a:pt x="12506" y="10326"/>
                  </a:cubicBezTo>
                  <a:lnTo>
                    <a:pt x="11206" y="9022"/>
                  </a:lnTo>
                  <a:lnTo>
                    <a:pt x="11202" y="9018"/>
                  </a:lnTo>
                  <a:cubicBezTo>
                    <a:pt x="11159" y="8975"/>
                    <a:pt x="11126" y="8924"/>
                    <a:pt x="11104" y="8866"/>
                  </a:cubicBezTo>
                  <a:lnTo>
                    <a:pt x="11104" y="8859"/>
                  </a:lnTo>
                  <a:cubicBezTo>
                    <a:pt x="11039" y="8696"/>
                    <a:pt x="11079" y="8508"/>
                    <a:pt x="11206" y="8381"/>
                  </a:cubicBezTo>
                  <a:cubicBezTo>
                    <a:pt x="11289" y="8298"/>
                    <a:pt x="11401" y="8251"/>
                    <a:pt x="11521" y="8251"/>
                  </a:cubicBezTo>
                  <a:cubicBezTo>
                    <a:pt x="11575" y="8251"/>
                    <a:pt x="11626" y="8258"/>
                    <a:pt x="11673" y="8280"/>
                  </a:cubicBezTo>
                  <a:lnTo>
                    <a:pt x="11677" y="8280"/>
                  </a:lnTo>
                  <a:cubicBezTo>
                    <a:pt x="11738" y="8298"/>
                    <a:pt x="11793" y="8330"/>
                    <a:pt x="11840" y="8377"/>
                  </a:cubicBezTo>
                  <a:lnTo>
                    <a:pt x="11843" y="8381"/>
                  </a:lnTo>
                  <a:lnTo>
                    <a:pt x="13147" y="9681"/>
                  </a:lnTo>
                  <a:cubicBezTo>
                    <a:pt x="13186" y="9721"/>
                    <a:pt x="13237" y="9741"/>
                    <a:pt x="13288" y="9741"/>
                  </a:cubicBezTo>
                  <a:cubicBezTo>
                    <a:pt x="13360" y="9741"/>
                    <a:pt x="13432" y="9701"/>
                    <a:pt x="13466" y="9627"/>
                  </a:cubicBezTo>
                  <a:cubicBezTo>
                    <a:pt x="13611" y="9341"/>
                    <a:pt x="13683" y="9022"/>
                    <a:pt x="13687" y="8703"/>
                  </a:cubicBezTo>
                  <a:cubicBezTo>
                    <a:pt x="13687" y="8153"/>
                    <a:pt x="13477" y="7624"/>
                    <a:pt x="13100" y="7226"/>
                  </a:cubicBezTo>
                  <a:cubicBezTo>
                    <a:pt x="12727" y="6827"/>
                    <a:pt x="12220" y="6588"/>
                    <a:pt x="11677" y="6552"/>
                  </a:cubicBezTo>
                  <a:lnTo>
                    <a:pt x="11543" y="6538"/>
                  </a:lnTo>
                  <a:lnTo>
                    <a:pt x="11525" y="6538"/>
                  </a:lnTo>
                  <a:cubicBezTo>
                    <a:pt x="11314" y="6541"/>
                    <a:pt x="11104" y="6574"/>
                    <a:pt x="10902" y="6635"/>
                  </a:cubicBezTo>
                  <a:lnTo>
                    <a:pt x="10746" y="6483"/>
                  </a:lnTo>
                  <a:cubicBezTo>
                    <a:pt x="10862" y="6193"/>
                    <a:pt x="10797" y="5868"/>
                    <a:pt x="10579" y="5650"/>
                  </a:cubicBezTo>
                  <a:lnTo>
                    <a:pt x="10550" y="5621"/>
                  </a:lnTo>
                  <a:cubicBezTo>
                    <a:pt x="10407" y="5475"/>
                    <a:pt x="10210" y="5396"/>
                    <a:pt x="10006" y="5396"/>
                  </a:cubicBezTo>
                  <a:cubicBezTo>
                    <a:pt x="9993" y="5396"/>
                    <a:pt x="9980" y="5396"/>
                    <a:pt x="9967" y="5397"/>
                  </a:cubicBezTo>
                  <a:cubicBezTo>
                    <a:pt x="9978" y="5176"/>
                    <a:pt x="9895" y="4966"/>
                    <a:pt x="9739" y="4810"/>
                  </a:cubicBezTo>
                  <a:lnTo>
                    <a:pt x="9714" y="4785"/>
                  </a:lnTo>
                  <a:cubicBezTo>
                    <a:pt x="9571" y="4638"/>
                    <a:pt x="9373" y="4559"/>
                    <a:pt x="9170" y="4559"/>
                  </a:cubicBezTo>
                  <a:cubicBezTo>
                    <a:pt x="9157" y="4559"/>
                    <a:pt x="9144" y="4559"/>
                    <a:pt x="9131" y="4560"/>
                  </a:cubicBezTo>
                  <a:cubicBezTo>
                    <a:pt x="9141" y="4339"/>
                    <a:pt x="9058" y="4129"/>
                    <a:pt x="8902" y="3973"/>
                  </a:cubicBezTo>
                  <a:lnTo>
                    <a:pt x="8877" y="3948"/>
                  </a:lnTo>
                  <a:cubicBezTo>
                    <a:pt x="8731" y="3802"/>
                    <a:pt x="8536" y="3722"/>
                    <a:pt x="8333" y="3722"/>
                  </a:cubicBezTo>
                  <a:cubicBezTo>
                    <a:pt x="8320" y="3722"/>
                    <a:pt x="8307" y="3723"/>
                    <a:pt x="8294" y="3723"/>
                  </a:cubicBezTo>
                  <a:cubicBezTo>
                    <a:pt x="8305" y="3503"/>
                    <a:pt x="8221" y="3292"/>
                    <a:pt x="8066" y="3137"/>
                  </a:cubicBezTo>
                  <a:lnTo>
                    <a:pt x="8040" y="3111"/>
                  </a:lnTo>
                  <a:cubicBezTo>
                    <a:pt x="7894" y="2963"/>
                    <a:pt x="7697" y="2885"/>
                    <a:pt x="7497" y="2885"/>
                  </a:cubicBezTo>
                  <a:cubicBezTo>
                    <a:pt x="7399" y="2885"/>
                    <a:pt x="7301" y="2903"/>
                    <a:pt x="7207" y="2941"/>
                  </a:cubicBezTo>
                  <a:lnTo>
                    <a:pt x="7052" y="2789"/>
                  </a:lnTo>
                  <a:cubicBezTo>
                    <a:pt x="7117" y="2590"/>
                    <a:pt x="7149" y="2380"/>
                    <a:pt x="7149" y="2166"/>
                  </a:cubicBezTo>
                  <a:lnTo>
                    <a:pt x="7149" y="2148"/>
                  </a:lnTo>
                  <a:lnTo>
                    <a:pt x="7139" y="2018"/>
                  </a:lnTo>
                  <a:cubicBezTo>
                    <a:pt x="7117" y="1713"/>
                    <a:pt x="7030" y="1413"/>
                    <a:pt x="6885" y="1145"/>
                  </a:cubicBezTo>
                  <a:cubicBezTo>
                    <a:pt x="6845" y="1068"/>
                    <a:pt x="6781" y="1037"/>
                    <a:pt x="6716" y="1037"/>
                  </a:cubicBezTo>
                  <a:cubicBezTo>
                    <a:pt x="6582" y="1037"/>
                    <a:pt x="6448" y="1174"/>
                    <a:pt x="6534" y="1333"/>
                  </a:cubicBezTo>
                  <a:cubicBezTo>
                    <a:pt x="6653" y="1554"/>
                    <a:pt x="6722" y="1797"/>
                    <a:pt x="6740" y="2047"/>
                  </a:cubicBezTo>
                  <a:lnTo>
                    <a:pt x="6740" y="2050"/>
                  </a:lnTo>
                  <a:lnTo>
                    <a:pt x="6751" y="2177"/>
                  </a:lnTo>
                  <a:cubicBezTo>
                    <a:pt x="6747" y="2380"/>
                    <a:pt x="6708" y="2583"/>
                    <a:pt x="6635" y="2775"/>
                  </a:cubicBezTo>
                  <a:cubicBezTo>
                    <a:pt x="6606" y="2847"/>
                    <a:pt x="6624" y="2930"/>
                    <a:pt x="6679" y="2985"/>
                  </a:cubicBezTo>
                  <a:lnTo>
                    <a:pt x="6878" y="3184"/>
                  </a:lnTo>
                  <a:lnTo>
                    <a:pt x="6012" y="4057"/>
                  </a:lnTo>
                  <a:lnTo>
                    <a:pt x="5813" y="3857"/>
                  </a:lnTo>
                  <a:cubicBezTo>
                    <a:pt x="5772" y="3819"/>
                    <a:pt x="5721" y="3799"/>
                    <a:pt x="5669" y="3799"/>
                  </a:cubicBezTo>
                  <a:cubicBezTo>
                    <a:pt x="5647" y="3799"/>
                    <a:pt x="5625" y="3803"/>
                    <a:pt x="5603" y="3810"/>
                  </a:cubicBezTo>
                  <a:cubicBezTo>
                    <a:pt x="5411" y="3886"/>
                    <a:pt x="5205" y="3923"/>
                    <a:pt x="5002" y="3926"/>
                  </a:cubicBezTo>
                  <a:lnTo>
                    <a:pt x="4879" y="3915"/>
                  </a:lnTo>
                  <a:lnTo>
                    <a:pt x="4875" y="3915"/>
                  </a:lnTo>
                  <a:cubicBezTo>
                    <a:pt x="3951" y="3854"/>
                    <a:pt x="3238" y="3090"/>
                    <a:pt x="3231" y="2166"/>
                  </a:cubicBezTo>
                  <a:cubicBezTo>
                    <a:pt x="3231" y="2003"/>
                    <a:pt x="3256" y="1840"/>
                    <a:pt x="3300" y="1681"/>
                  </a:cubicBezTo>
                  <a:lnTo>
                    <a:pt x="4386" y="2767"/>
                  </a:lnTo>
                  <a:cubicBezTo>
                    <a:pt x="4549" y="2923"/>
                    <a:pt x="4766" y="3014"/>
                    <a:pt x="4991" y="3017"/>
                  </a:cubicBezTo>
                  <a:cubicBezTo>
                    <a:pt x="5215" y="3017"/>
                    <a:pt x="5433" y="2930"/>
                    <a:pt x="5592" y="2767"/>
                  </a:cubicBezTo>
                  <a:cubicBezTo>
                    <a:pt x="5828" y="2532"/>
                    <a:pt x="5907" y="2181"/>
                    <a:pt x="5791" y="1869"/>
                  </a:cubicBezTo>
                  <a:lnTo>
                    <a:pt x="5788" y="1858"/>
                  </a:lnTo>
                  <a:cubicBezTo>
                    <a:pt x="5744" y="1746"/>
                    <a:pt x="5675" y="1645"/>
                    <a:pt x="5592" y="1561"/>
                  </a:cubicBezTo>
                  <a:lnTo>
                    <a:pt x="4506" y="475"/>
                  </a:lnTo>
                  <a:cubicBezTo>
                    <a:pt x="4661" y="428"/>
                    <a:pt x="4824" y="402"/>
                    <a:pt x="4987" y="402"/>
                  </a:cubicBezTo>
                  <a:cubicBezTo>
                    <a:pt x="5386" y="402"/>
                    <a:pt x="5770" y="536"/>
                    <a:pt x="6077" y="783"/>
                  </a:cubicBezTo>
                  <a:cubicBezTo>
                    <a:pt x="6120" y="816"/>
                    <a:pt x="6163" y="830"/>
                    <a:pt x="6205" y="830"/>
                  </a:cubicBezTo>
                  <a:cubicBezTo>
                    <a:pt x="6369" y="830"/>
                    <a:pt x="6495" y="604"/>
                    <a:pt x="6327" y="471"/>
                  </a:cubicBezTo>
                  <a:cubicBezTo>
                    <a:pt x="5947" y="167"/>
                    <a:pt x="5476" y="0"/>
                    <a:pt x="49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14" name="Google Shape;17514;p84"/>
          <p:cNvGrpSpPr/>
          <p:nvPr/>
        </p:nvGrpSpPr>
        <p:grpSpPr>
          <a:xfrm>
            <a:off x="2246840" y="1316722"/>
            <a:ext cx="301423" cy="358367"/>
            <a:chOff x="2246840" y="1515972"/>
            <a:chExt cx="301423" cy="358367"/>
          </a:xfrm>
        </p:grpSpPr>
        <p:sp>
          <p:nvSpPr>
            <p:cNvPr id="17515" name="Google Shape;17515;p84"/>
            <p:cNvSpPr/>
            <p:nvPr/>
          </p:nvSpPr>
          <p:spPr>
            <a:xfrm>
              <a:off x="2252057" y="1603512"/>
              <a:ext cx="183496" cy="265583"/>
            </a:xfrm>
            <a:custGeom>
              <a:avLst/>
              <a:gdLst/>
              <a:ahLst/>
              <a:cxnLst/>
              <a:rect l="l" t="t" r="r" b="b"/>
              <a:pathLst>
                <a:path w="6999" h="10130" extrusionOk="0">
                  <a:moveTo>
                    <a:pt x="1" y="0"/>
                  </a:moveTo>
                  <a:lnTo>
                    <a:pt x="1" y="10130"/>
                  </a:lnTo>
                  <a:lnTo>
                    <a:pt x="6998" y="10130"/>
                  </a:lnTo>
                  <a:lnTo>
                    <a:pt x="6998"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84"/>
            <p:cNvSpPr/>
            <p:nvPr/>
          </p:nvSpPr>
          <p:spPr>
            <a:xfrm>
              <a:off x="2252057" y="1859290"/>
              <a:ext cx="183496" cy="9805"/>
            </a:xfrm>
            <a:custGeom>
              <a:avLst/>
              <a:gdLst/>
              <a:ahLst/>
              <a:cxnLst/>
              <a:rect l="l" t="t" r="r" b="b"/>
              <a:pathLst>
                <a:path w="6999" h="374" extrusionOk="0">
                  <a:moveTo>
                    <a:pt x="1" y="1"/>
                  </a:moveTo>
                  <a:lnTo>
                    <a:pt x="1" y="374"/>
                  </a:lnTo>
                  <a:lnTo>
                    <a:pt x="6998" y="374"/>
                  </a:lnTo>
                  <a:lnTo>
                    <a:pt x="699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84"/>
            <p:cNvSpPr/>
            <p:nvPr/>
          </p:nvSpPr>
          <p:spPr>
            <a:xfrm>
              <a:off x="2286822" y="1603512"/>
              <a:ext cx="113967" cy="36573"/>
            </a:xfrm>
            <a:custGeom>
              <a:avLst/>
              <a:gdLst/>
              <a:ahLst/>
              <a:cxnLst/>
              <a:rect l="l" t="t" r="r" b="b"/>
              <a:pathLst>
                <a:path w="4347" h="1395" extrusionOk="0">
                  <a:moveTo>
                    <a:pt x="1" y="0"/>
                  </a:moveTo>
                  <a:lnTo>
                    <a:pt x="1" y="1087"/>
                  </a:lnTo>
                  <a:cubicBezTo>
                    <a:pt x="1" y="1257"/>
                    <a:pt x="138" y="1394"/>
                    <a:pt x="308" y="1394"/>
                  </a:cubicBezTo>
                  <a:lnTo>
                    <a:pt x="4039" y="1394"/>
                  </a:lnTo>
                  <a:cubicBezTo>
                    <a:pt x="4209" y="1394"/>
                    <a:pt x="4343" y="1257"/>
                    <a:pt x="4347" y="1087"/>
                  </a:cubicBezTo>
                  <a:lnTo>
                    <a:pt x="434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84"/>
            <p:cNvSpPr/>
            <p:nvPr/>
          </p:nvSpPr>
          <p:spPr>
            <a:xfrm>
              <a:off x="2269440" y="1621550"/>
              <a:ext cx="148627" cy="222403"/>
            </a:xfrm>
            <a:custGeom>
              <a:avLst/>
              <a:gdLst/>
              <a:ahLst/>
              <a:cxnLst/>
              <a:rect l="l" t="t" r="r" b="b"/>
              <a:pathLst>
                <a:path w="5669" h="8483" extrusionOk="0">
                  <a:moveTo>
                    <a:pt x="1" y="0"/>
                  </a:moveTo>
                  <a:lnTo>
                    <a:pt x="1" y="8482"/>
                  </a:lnTo>
                  <a:lnTo>
                    <a:pt x="5669" y="8482"/>
                  </a:lnTo>
                  <a:lnTo>
                    <a:pt x="5669"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84"/>
            <p:cNvSpPr/>
            <p:nvPr/>
          </p:nvSpPr>
          <p:spPr>
            <a:xfrm>
              <a:off x="2269440" y="1621550"/>
              <a:ext cx="148732" cy="222403"/>
            </a:xfrm>
            <a:custGeom>
              <a:avLst/>
              <a:gdLst/>
              <a:ahLst/>
              <a:cxnLst/>
              <a:rect l="l" t="t" r="r" b="b"/>
              <a:pathLst>
                <a:path w="5673" h="8483" extrusionOk="0">
                  <a:moveTo>
                    <a:pt x="1" y="0"/>
                  </a:moveTo>
                  <a:lnTo>
                    <a:pt x="1" y="8482"/>
                  </a:lnTo>
                  <a:lnTo>
                    <a:pt x="5672" y="8482"/>
                  </a:lnTo>
                  <a:lnTo>
                    <a:pt x="5672" y="8033"/>
                  </a:lnTo>
                  <a:lnTo>
                    <a:pt x="367" y="8033"/>
                  </a:lnTo>
                  <a:lnTo>
                    <a:pt x="36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84"/>
            <p:cNvSpPr/>
            <p:nvPr/>
          </p:nvSpPr>
          <p:spPr>
            <a:xfrm>
              <a:off x="2286822" y="1621550"/>
              <a:ext cx="113967" cy="18614"/>
            </a:xfrm>
            <a:custGeom>
              <a:avLst/>
              <a:gdLst/>
              <a:ahLst/>
              <a:cxnLst/>
              <a:rect l="l" t="t" r="r" b="b"/>
              <a:pathLst>
                <a:path w="4347" h="710" extrusionOk="0">
                  <a:moveTo>
                    <a:pt x="1" y="0"/>
                  </a:moveTo>
                  <a:lnTo>
                    <a:pt x="1" y="402"/>
                  </a:lnTo>
                  <a:cubicBezTo>
                    <a:pt x="1" y="572"/>
                    <a:pt x="138" y="710"/>
                    <a:pt x="308" y="710"/>
                  </a:cubicBezTo>
                  <a:lnTo>
                    <a:pt x="4039" y="710"/>
                  </a:lnTo>
                  <a:cubicBezTo>
                    <a:pt x="4209" y="710"/>
                    <a:pt x="4343" y="572"/>
                    <a:pt x="4347" y="402"/>
                  </a:cubicBezTo>
                  <a:lnTo>
                    <a:pt x="4347"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84"/>
            <p:cNvSpPr/>
            <p:nvPr/>
          </p:nvSpPr>
          <p:spPr>
            <a:xfrm>
              <a:off x="2295841" y="1567043"/>
              <a:ext cx="95930" cy="64102"/>
            </a:xfrm>
            <a:custGeom>
              <a:avLst/>
              <a:gdLst/>
              <a:ahLst/>
              <a:cxnLst/>
              <a:rect l="l" t="t" r="r" b="b"/>
              <a:pathLst>
                <a:path w="3659" h="2445" extrusionOk="0">
                  <a:moveTo>
                    <a:pt x="1830" y="0"/>
                  </a:moveTo>
                  <a:cubicBezTo>
                    <a:pt x="1337" y="0"/>
                    <a:pt x="924" y="377"/>
                    <a:pt x="881" y="866"/>
                  </a:cubicBezTo>
                  <a:lnTo>
                    <a:pt x="1" y="866"/>
                  </a:lnTo>
                  <a:lnTo>
                    <a:pt x="1" y="2445"/>
                  </a:lnTo>
                  <a:lnTo>
                    <a:pt x="3659" y="2445"/>
                  </a:lnTo>
                  <a:lnTo>
                    <a:pt x="3659" y="866"/>
                  </a:lnTo>
                  <a:lnTo>
                    <a:pt x="2775" y="866"/>
                  </a:lnTo>
                  <a:cubicBezTo>
                    <a:pt x="2731" y="377"/>
                    <a:pt x="2322" y="0"/>
                    <a:pt x="1830" y="0"/>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84"/>
            <p:cNvSpPr/>
            <p:nvPr/>
          </p:nvSpPr>
          <p:spPr>
            <a:xfrm>
              <a:off x="2295841" y="1617827"/>
              <a:ext cx="95930" cy="13318"/>
            </a:xfrm>
            <a:custGeom>
              <a:avLst/>
              <a:gdLst/>
              <a:ahLst/>
              <a:cxnLst/>
              <a:rect l="l" t="t" r="r" b="b"/>
              <a:pathLst>
                <a:path w="3659" h="508" extrusionOk="0">
                  <a:moveTo>
                    <a:pt x="1" y="1"/>
                  </a:moveTo>
                  <a:lnTo>
                    <a:pt x="1" y="508"/>
                  </a:lnTo>
                  <a:lnTo>
                    <a:pt x="3659" y="508"/>
                  </a:lnTo>
                  <a:lnTo>
                    <a:pt x="365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84"/>
            <p:cNvSpPr/>
            <p:nvPr/>
          </p:nvSpPr>
          <p:spPr>
            <a:xfrm>
              <a:off x="2414055" y="1521215"/>
              <a:ext cx="130773" cy="136331"/>
            </a:xfrm>
            <a:custGeom>
              <a:avLst/>
              <a:gdLst/>
              <a:ahLst/>
              <a:cxnLst/>
              <a:rect l="l" t="t" r="r" b="b"/>
              <a:pathLst>
                <a:path w="4988" h="5200" extrusionOk="0">
                  <a:moveTo>
                    <a:pt x="2506" y="1"/>
                  </a:moveTo>
                  <a:cubicBezTo>
                    <a:pt x="2473" y="1"/>
                    <a:pt x="2441" y="1"/>
                    <a:pt x="2409" y="3"/>
                  </a:cubicBezTo>
                  <a:cubicBezTo>
                    <a:pt x="1525" y="39"/>
                    <a:pt x="736" y="568"/>
                    <a:pt x="370" y="1372"/>
                  </a:cubicBezTo>
                  <a:cubicBezTo>
                    <a:pt x="1" y="2176"/>
                    <a:pt x="113" y="3121"/>
                    <a:pt x="663" y="3813"/>
                  </a:cubicBezTo>
                  <a:lnTo>
                    <a:pt x="602" y="5200"/>
                  </a:lnTo>
                  <a:lnTo>
                    <a:pt x="1859" y="4613"/>
                  </a:lnTo>
                  <a:cubicBezTo>
                    <a:pt x="2072" y="4674"/>
                    <a:pt x="2289" y="4703"/>
                    <a:pt x="2503" y="4703"/>
                  </a:cubicBezTo>
                  <a:cubicBezTo>
                    <a:pt x="3274" y="4703"/>
                    <a:pt x="4014" y="4324"/>
                    <a:pt x="4459" y="3661"/>
                  </a:cubicBezTo>
                  <a:cubicBezTo>
                    <a:pt x="4952" y="2925"/>
                    <a:pt x="4988" y="1973"/>
                    <a:pt x="4557" y="1201"/>
                  </a:cubicBezTo>
                  <a:cubicBezTo>
                    <a:pt x="4138" y="458"/>
                    <a:pt x="3353" y="1"/>
                    <a:pt x="2506"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84"/>
            <p:cNvSpPr/>
            <p:nvPr/>
          </p:nvSpPr>
          <p:spPr>
            <a:xfrm>
              <a:off x="2293088" y="172437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84"/>
            <p:cNvSpPr/>
            <p:nvPr/>
          </p:nvSpPr>
          <p:spPr>
            <a:xfrm>
              <a:off x="2293088" y="1744510"/>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84"/>
            <p:cNvSpPr/>
            <p:nvPr/>
          </p:nvSpPr>
          <p:spPr>
            <a:xfrm>
              <a:off x="2293088" y="1764645"/>
              <a:ext cx="101331" cy="10566"/>
            </a:xfrm>
            <a:custGeom>
              <a:avLst/>
              <a:gdLst/>
              <a:ahLst/>
              <a:cxnLst/>
              <a:rect l="l" t="t" r="r" b="b"/>
              <a:pathLst>
                <a:path w="3865" h="403" extrusionOk="0">
                  <a:moveTo>
                    <a:pt x="269" y="0"/>
                  </a:moveTo>
                  <a:cubicBezTo>
                    <a:pt x="1" y="0"/>
                    <a:pt x="1" y="402"/>
                    <a:pt x="269" y="402"/>
                  </a:cubicBezTo>
                  <a:lnTo>
                    <a:pt x="3601" y="402"/>
                  </a:lnTo>
                  <a:cubicBezTo>
                    <a:pt x="3865" y="402"/>
                    <a:pt x="3865" y="0"/>
                    <a:pt x="36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84"/>
            <p:cNvSpPr/>
            <p:nvPr/>
          </p:nvSpPr>
          <p:spPr>
            <a:xfrm>
              <a:off x="2293088" y="1784754"/>
              <a:ext cx="101331" cy="10566"/>
            </a:xfrm>
            <a:custGeom>
              <a:avLst/>
              <a:gdLst/>
              <a:ahLst/>
              <a:cxnLst/>
              <a:rect l="l" t="t" r="r" b="b"/>
              <a:pathLst>
                <a:path w="3865" h="403" extrusionOk="0">
                  <a:moveTo>
                    <a:pt x="269" y="1"/>
                  </a:moveTo>
                  <a:cubicBezTo>
                    <a:pt x="1" y="1"/>
                    <a:pt x="1" y="403"/>
                    <a:pt x="269" y="403"/>
                  </a:cubicBezTo>
                  <a:lnTo>
                    <a:pt x="3601" y="403"/>
                  </a:lnTo>
                  <a:cubicBezTo>
                    <a:pt x="3865" y="403"/>
                    <a:pt x="3865" y="1"/>
                    <a:pt x="3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84"/>
            <p:cNvSpPr/>
            <p:nvPr/>
          </p:nvSpPr>
          <p:spPr>
            <a:xfrm>
              <a:off x="2246840" y="1515972"/>
              <a:ext cx="301423" cy="358367"/>
            </a:xfrm>
            <a:custGeom>
              <a:avLst/>
              <a:gdLst/>
              <a:ahLst/>
              <a:cxnLst/>
              <a:rect l="l" t="t" r="r" b="b"/>
              <a:pathLst>
                <a:path w="11497" h="13669" extrusionOk="0">
                  <a:moveTo>
                    <a:pt x="3699" y="2122"/>
                  </a:moveTo>
                  <a:cubicBezTo>
                    <a:pt x="4093" y="2122"/>
                    <a:pt x="4419" y="2430"/>
                    <a:pt x="4445" y="2825"/>
                  </a:cubicBezTo>
                  <a:cubicBezTo>
                    <a:pt x="4452" y="2933"/>
                    <a:pt x="4539" y="3013"/>
                    <a:pt x="4644" y="3013"/>
                  </a:cubicBezTo>
                  <a:lnTo>
                    <a:pt x="5325" y="3013"/>
                  </a:lnTo>
                  <a:lnTo>
                    <a:pt x="5325" y="4190"/>
                  </a:lnTo>
                  <a:lnTo>
                    <a:pt x="4963" y="4190"/>
                  </a:lnTo>
                  <a:cubicBezTo>
                    <a:pt x="4698" y="4190"/>
                    <a:pt x="4698" y="4592"/>
                    <a:pt x="4963" y="4592"/>
                  </a:cubicBezTo>
                  <a:lnTo>
                    <a:pt x="5528" y="4592"/>
                  </a:lnTo>
                  <a:cubicBezTo>
                    <a:pt x="5636" y="4592"/>
                    <a:pt x="5727" y="4502"/>
                    <a:pt x="5727" y="4393"/>
                  </a:cubicBezTo>
                  <a:lnTo>
                    <a:pt x="5727" y="4226"/>
                  </a:lnTo>
                  <a:lnTo>
                    <a:pt x="6332" y="4226"/>
                  </a:lnTo>
                  <a:lnTo>
                    <a:pt x="6332" y="12306"/>
                  </a:lnTo>
                  <a:lnTo>
                    <a:pt x="1062" y="12306"/>
                  </a:lnTo>
                  <a:lnTo>
                    <a:pt x="1062" y="4226"/>
                  </a:lnTo>
                  <a:lnTo>
                    <a:pt x="1670" y="4226"/>
                  </a:lnTo>
                  <a:lnTo>
                    <a:pt x="1670" y="4393"/>
                  </a:lnTo>
                  <a:cubicBezTo>
                    <a:pt x="1670" y="4502"/>
                    <a:pt x="1757" y="4592"/>
                    <a:pt x="1870" y="4592"/>
                  </a:cubicBezTo>
                  <a:lnTo>
                    <a:pt x="4177" y="4592"/>
                  </a:lnTo>
                  <a:cubicBezTo>
                    <a:pt x="4441" y="4592"/>
                    <a:pt x="4441" y="4190"/>
                    <a:pt x="4177" y="4190"/>
                  </a:cubicBezTo>
                  <a:lnTo>
                    <a:pt x="2069" y="4190"/>
                  </a:lnTo>
                  <a:lnTo>
                    <a:pt x="2069" y="3013"/>
                  </a:lnTo>
                  <a:lnTo>
                    <a:pt x="2750" y="3013"/>
                  </a:lnTo>
                  <a:cubicBezTo>
                    <a:pt x="2855" y="3013"/>
                    <a:pt x="2945" y="2933"/>
                    <a:pt x="2949" y="2825"/>
                  </a:cubicBezTo>
                  <a:cubicBezTo>
                    <a:pt x="2974" y="2430"/>
                    <a:pt x="3300" y="2122"/>
                    <a:pt x="3699" y="2122"/>
                  </a:cubicBezTo>
                  <a:close/>
                  <a:moveTo>
                    <a:pt x="8884" y="1"/>
                  </a:moveTo>
                  <a:cubicBezTo>
                    <a:pt x="8375" y="1"/>
                    <a:pt x="7867" y="153"/>
                    <a:pt x="7429" y="456"/>
                  </a:cubicBezTo>
                  <a:cubicBezTo>
                    <a:pt x="6567" y="1054"/>
                    <a:pt x="6158" y="2118"/>
                    <a:pt x="6400" y="3140"/>
                  </a:cubicBezTo>
                  <a:lnTo>
                    <a:pt x="5727" y="3140"/>
                  </a:lnTo>
                  <a:lnTo>
                    <a:pt x="5727" y="2814"/>
                  </a:lnTo>
                  <a:cubicBezTo>
                    <a:pt x="5727" y="2705"/>
                    <a:pt x="5636" y="2615"/>
                    <a:pt x="5528" y="2615"/>
                  </a:cubicBezTo>
                  <a:lnTo>
                    <a:pt x="4818" y="2615"/>
                  </a:lnTo>
                  <a:cubicBezTo>
                    <a:pt x="4698" y="2093"/>
                    <a:pt x="4235" y="1724"/>
                    <a:pt x="3699" y="1724"/>
                  </a:cubicBezTo>
                  <a:cubicBezTo>
                    <a:pt x="3163" y="1724"/>
                    <a:pt x="2699" y="2093"/>
                    <a:pt x="2576" y="2615"/>
                  </a:cubicBezTo>
                  <a:lnTo>
                    <a:pt x="1870" y="2615"/>
                  </a:lnTo>
                  <a:cubicBezTo>
                    <a:pt x="1757" y="2615"/>
                    <a:pt x="1667" y="2705"/>
                    <a:pt x="1667" y="2814"/>
                  </a:cubicBezTo>
                  <a:lnTo>
                    <a:pt x="1667" y="3140"/>
                  </a:lnTo>
                  <a:lnTo>
                    <a:pt x="200" y="3140"/>
                  </a:lnTo>
                  <a:cubicBezTo>
                    <a:pt x="88" y="3140"/>
                    <a:pt x="1" y="3230"/>
                    <a:pt x="1" y="3339"/>
                  </a:cubicBezTo>
                  <a:lnTo>
                    <a:pt x="1" y="13469"/>
                  </a:lnTo>
                  <a:cubicBezTo>
                    <a:pt x="1" y="13578"/>
                    <a:pt x="88" y="13668"/>
                    <a:pt x="200" y="13668"/>
                  </a:cubicBezTo>
                  <a:lnTo>
                    <a:pt x="4191" y="13668"/>
                  </a:lnTo>
                  <a:cubicBezTo>
                    <a:pt x="4459" y="13668"/>
                    <a:pt x="4459" y="13270"/>
                    <a:pt x="4191" y="13270"/>
                  </a:cubicBezTo>
                  <a:lnTo>
                    <a:pt x="399" y="13270"/>
                  </a:lnTo>
                  <a:lnTo>
                    <a:pt x="399" y="3542"/>
                  </a:lnTo>
                  <a:lnTo>
                    <a:pt x="1667" y="3542"/>
                  </a:lnTo>
                  <a:lnTo>
                    <a:pt x="1667" y="3824"/>
                  </a:lnTo>
                  <a:lnTo>
                    <a:pt x="863" y="3824"/>
                  </a:lnTo>
                  <a:cubicBezTo>
                    <a:pt x="750" y="3824"/>
                    <a:pt x="664" y="3915"/>
                    <a:pt x="664" y="4027"/>
                  </a:cubicBezTo>
                  <a:lnTo>
                    <a:pt x="664" y="12509"/>
                  </a:lnTo>
                  <a:cubicBezTo>
                    <a:pt x="664" y="12618"/>
                    <a:pt x="750" y="12708"/>
                    <a:pt x="863" y="12708"/>
                  </a:cubicBezTo>
                  <a:lnTo>
                    <a:pt x="6534" y="12708"/>
                  </a:lnTo>
                  <a:cubicBezTo>
                    <a:pt x="6647" y="12708"/>
                    <a:pt x="6734" y="12618"/>
                    <a:pt x="6734" y="12509"/>
                  </a:cubicBezTo>
                  <a:lnTo>
                    <a:pt x="6734" y="4027"/>
                  </a:lnTo>
                  <a:cubicBezTo>
                    <a:pt x="6734" y="3915"/>
                    <a:pt x="6647" y="3824"/>
                    <a:pt x="6534" y="3824"/>
                  </a:cubicBezTo>
                  <a:lnTo>
                    <a:pt x="5730" y="3824"/>
                  </a:lnTo>
                  <a:lnTo>
                    <a:pt x="5730" y="3542"/>
                  </a:lnTo>
                  <a:lnTo>
                    <a:pt x="6531" y="3542"/>
                  </a:lnTo>
                  <a:cubicBezTo>
                    <a:pt x="6614" y="3730"/>
                    <a:pt x="6715" y="3911"/>
                    <a:pt x="6839" y="4078"/>
                  </a:cubicBezTo>
                  <a:lnTo>
                    <a:pt x="6781" y="5393"/>
                  </a:lnTo>
                  <a:cubicBezTo>
                    <a:pt x="6773" y="5508"/>
                    <a:pt x="6864" y="5603"/>
                    <a:pt x="6980" y="5603"/>
                  </a:cubicBezTo>
                  <a:lnTo>
                    <a:pt x="6998" y="5603"/>
                  </a:lnTo>
                  <a:lnTo>
                    <a:pt x="6998" y="13266"/>
                  </a:lnTo>
                  <a:lnTo>
                    <a:pt x="4981" y="13266"/>
                  </a:lnTo>
                  <a:cubicBezTo>
                    <a:pt x="4716" y="13266"/>
                    <a:pt x="4716" y="13668"/>
                    <a:pt x="4981" y="13668"/>
                  </a:cubicBezTo>
                  <a:lnTo>
                    <a:pt x="7197" y="13668"/>
                  </a:lnTo>
                  <a:cubicBezTo>
                    <a:pt x="7306" y="13668"/>
                    <a:pt x="7396" y="13578"/>
                    <a:pt x="7396" y="13469"/>
                  </a:cubicBezTo>
                  <a:lnTo>
                    <a:pt x="7396" y="5425"/>
                  </a:lnTo>
                  <a:lnTo>
                    <a:pt x="8255" y="5023"/>
                  </a:lnTo>
                  <a:cubicBezTo>
                    <a:pt x="8463" y="5074"/>
                    <a:pt x="8674" y="5102"/>
                    <a:pt x="8887" y="5102"/>
                  </a:cubicBezTo>
                  <a:cubicBezTo>
                    <a:pt x="8960" y="5102"/>
                    <a:pt x="9033" y="5098"/>
                    <a:pt x="9106" y="5092"/>
                  </a:cubicBezTo>
                  <a:cubicBezTo>
                    <a:pt x="9362" y="5067"/>
                    <a:pt x="9336" y="4692"/>
                    <a:pt x="9093" y="4692"/>
                  </a:cubicBezTo>
                  <a:cubicBezTo>
                    <a:pt x="9086" y="4692"/>
                    <a:pt x="9078" y="4693"/>
                    <a:pt x="9070" y="4694"/>
                  </a:cubicBezTo>
                  <a:cubicBezTo>
                    <a:pt x="9009" y="4699"/>
                    <a:pt x="8949" y="4701"/>
                    <a:pt x="8889" y="4701"/>
                  </a:cubicBezTo>
                  <a:cubicBezTo>
                    <a:pt x="8688" y="4701"/>
                    <a:pt x="8487" y="4673"/>
                    <a:pt x="8295" y="4617"/>
                  </a:cubicBezTo>
                  <a:cubicBezTo>
                    <a:pt x="8277" y="4613"/>
                    <a:pt x="8259" y="4611"/>
                    <a:pt x="8241" y="4611"/>
                  </a:cubicBezTo>
                  <a:cubicBezTo>
                    <a:pt x="8210" y="4611"/>
                    <a:pt x="8180" y="4617"/>
                    <a:pt x="8153" y="4628"/>
                  </a:cubicBezTo>
                  <a:lnTo>
                    <a:pt x="7194" y="5077"/>
                  </a:lnTo>
                  <a:lnTo>
                    <a:pt x="7241" y="4024"/>
                  </a:lnTo>
                  <a:cubicBezTo>
                    <a:pt x="7244" y="3973"/>
                    <a:pt x="7226" y="3926"/>
                    <a:pt x="7197" y="3890"/>
                  </a:cubicBezTo>
                  <a:cubicBezTo>
                    <a:pt x="7052" y="3708"/>
                    <a:pt x="6940" y="3509"/>
                    <a:pt x="6860" y="3292"/>
                  </a:cubicBezTo>
                  <a:cubicBezTo>
                    <a:pt x="6857" y="3281"/>
                    <a:pt x="6853" y="3267"/>
                    <a:pt x="6849" y="3256"/>
                  </a:cubicBezTo>
                  <a:cubicBezTo>
                    <a:pt x="6571" y="2452"/>
                    <a:pt x="6792" y="1561"/>
                    <a:pt x="7411" y="981"/>
                  </a:cubicBezTo>
                  <a:cubicBezTo>
                    <a:pt x="7819" y="602"/>
                    <a:pt x="8346" y="401"/>
                    <a:pt x="8882" y="401"/>
                  </a:cubicBezTo>
                  <a:cubicBezTo>
                    <a:pt x="9165" y="401"/>
                    <a:pt x="9450" y="457"/>
                    <a:pt x="9721" y="572"/>
                  </a:cubicBezTo>
                  <a:cubicBezTo>
                    <a:pt x="10504" y="902"/>
                    <a:pt x="11018" y="1662"/>
                    <a:pt x="11033" y="2513"/>
                  </a:cubicBezTo>
                  <a:cubicBezTo>
                    <a:pt x="11047" y="3364"/>
                    <a:pt x="10562" y="4143"/>
                    <a:pt x="9790" y="4502"/>
                  </a:cubicBezTo>
                  <a:cubicBezTo>
                    <a:pt x="9595" y="4607"/>
                    <a:pt x="9694" y="4879"/>
                    <a:pt x="9882" y="4879"/>
                  </a:cubicBezTo>
                  <a:cubicBezTo>
                    <a:pt x="9906" y="4879"/>
                    <a:pt x="9933" y="4874"/>
                    <a:pt x="9961" y="4864"/>
                  </a:cubicBezTo>
                  <a:cubicBezTo>
                    <a:pt x="10794" y="4476"/>
                    <a:pt x="11355" y="3665"/>
                    <a:pt x="11427" y="2749"/>
                  </a:cubicBezTo>
                  <a:cubicBezTo>
                    <a:pt x="11496" y="1829"/>
                    <a:pt x="11069" y="941"/>
                    <a:pt x="10301" y="431"/>
                  </a:cubicBezTo>
                  <a:cubicBezTo>
                    <a:pt x="9871" y="144"/>
                    <a:pt x="9377" y="1"/>
                    <a:pt x="88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84"/>
            <p:cNvSpPr/>
            <p:nvPr/>
          </p:nvSpPr>
          <p:spPr>
            <a:xfrm>
              <a:off x="2443497" y="1579916"/>
              <a:ext cx="10461" cy="11536"/>
            </a:xfrm>
            <a:custGeom>
              <a:avLst/>
              <a:gdLst/>
              <a:ahLst/>
              <a:cxnLst/>
              <a:rect l="l" t="t" r="r" b="b"/>
              <a:pathLst>
                <a:path w="399" h="440" extrusionOk="0">
                  <a:moveTo>
                    <a:pt x="200" y="0"/>
                  </a:moveTo>
                  <a:cubicBezTo>
                    <a:pt x="100" y="0"/>
                    <a:pt x="0" y="67"/>
                    <a:pt x="0" y="201"/>
                  </a:cubicBezTo>
                  <a:lnTo>
                    <a:pt x="0" y="241"/>
                  </a:lnTo>
                  <a:cubicBezTo>
                    <a:pt x="0" y="373"/>
                    <a:pt x="100" y="439"/>
                    <a:pt x="200" y="439"/>
                  </a:cubicBezTo>
                  <a:cubicBezTo>
                    <a:pt x="299" y="439"/>
                    <a:pt x="399" y="373"/>
                    <a:pt x="399" y="241"/>
                  </a:cubicBezTo>
                  <a:lnTo>
                    <a:pt x="399" y="201"/>
                  </a:lnTo>
                  <a:cubicBezTo>
                    <a:pt x="399" y="67"/>
                    <a:pt x="299"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84"/>
            <p:cNvSpPr/>
            <p:nvPr/>
          </p:nvSpPr>
          <p:spPr>
            <a:xfrm>
              <a:off x="2464157" y="1579916"/>
              <a:ext cx="10513" cy="11536"/>
            </a:xfrm>
            <a:custGeom>
              <a:avLst/>
              <a:gdLst/>
              <a:ahLst/>
              <a:cxnLst/>
              <a:rect l="l" t="t" r="r" b="b"/>
              <a:pathLst>
                <a:path w="401" h="440" extrusionOk="0">
                  <a:moveTo>
                    <a:pt x="201" y="0"/>
                  </a:moveTo>
                  <a:cubicBezTo>
                    <a:pt x="101" y="0"/>
                    <a:pt x="2" y="67"/>
                    <a:pt x="2" y="201"/>
                  </a:cubicBezTo>
                  <a:lnTo>
                    <a:pt x="2" y="241"/>
                  </a:lnTo>
                  <a:cubicBezTo>
                    <a:pt x="0" y="373"/>
                    <a:pt x="100" y="439"/>
                    <a:pt x="200" y="439"/>
                  </a:cubicBezTo>
                  <a:cubicBezTo>
                    <a:pt x="300" y="439"/>
                    <a:pt x="400" y="373"/>
                    <a:pt x="400" y="241"/>
                  </a:cubicBezTo>
                  <a:lnTo>
                    <a:pt x="400" y="201"/>
                  </a:lnTo>
                  <a:cubicBezTo>
                    <a:pt x="400"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84"/>
            <p:cNvSpPr/>
            <p:nvPr/>
          </p:nvSpPr>
          <p:spPr>
            <a:xfrm>
              <a:off x="2484790" y="1579942"/>
              <a:ext cx="10566" cy="11509"/>
            </a:xfrm>
            <a:custGeom>
              <a:avLst/>
              <a:gdLst/>
              <a:ahLst/>
              <a:cxnLst/>
              <a:rect l="l" t="t" r="r" b="b"/>
              <a:pathLst>
                <a:path w="403" h="439" extrusionOk="0">
                  <a:moveTo>
                    <a:pt x="204" y="1"/>
                  </a:moveTo>
                  <a:cubicBezTo>
                    <a:pt x="91" y="1"/>
                    <a:pt x="1" y="91"/>
                    <a:pt x="1" y="200"/>
                  </a:cubicBezTo>
                  <a:lnTo>
                    <a:pt x="1" y="240"/>
                  </a:lnTo>
                  <a:cubicBezTo>
                    <a:pt x="1" y="372"/>
                    <a:pt x="101" y="438"/>
                    <a:pt x="202" y="438"/>
                  </a:cubicBezTo>
                  <a:cubicBezTo>
                    <a:pt x="302" y="438"/>
                    <a:pt x="403" y="372"/>
                    <a:pt x="403" y="240"/>
                  </a:cubicBezTo>
                  <a:lnTo>
                    <a:pt x="403" y="200"/>
                  </a:lnTo>
                  <a:cubicBezTo>
                    <a:pt x="403" y="91"/>
                    <a:pt x="312"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84"/>
            <p:cNvSpPr/>
            <p:nvPr/>
          </p:nvSpPr>
          <p:spPr>
            <a:xfrm>
              <a:off x="2505502" y="1579916"/>
              <a:ext cx="10566" cy="11536"/>
            </a:xfrm>
            <a:custGeom>
              <a:avLst/>
              <a:gdLst/>
              <a:ahLst/>
              <a:cxnLst/>
              <a:rect l="l" t="t" r="r" b="b"/>
              <a:pathLst>
                <a:path w="403" h="440" extrusionOk="0">
                  <a:moveTo>
                    <a:pt x="201" y="0"/>
                  </a:moveTo>
                  <a:cubicBezTo>
                    <a:pt x="101" y="0"/>
                    <a:pt x="0" y="67"/>
                    <a:pt x="0" y="201"/>
                  </a:cubicBezTo>
                  <a:lnTo>
                    <a:pt x="0" y="241"/>
                  </a:lnTo>
                  <a:cubicBezTo>
                    <a:pt x="0" y="373"/>
                    <a:pt x="100" y="439"/>
                    <a:pt x="200" y="439"/>
                  </a:cubicBezTo>
                  <a:cubicBezTo>
                    <a:pt x="300" y="439"/>
                    <a:pt x="401" y="373"/>
                    <a:pt x="402" y="241"/>
                  </a:cubicBezTo>
                  <a:lnTo>
                    <a:pt x="402" y="201"/>
                  </a:lnTo>
                  <a:cubicBezTo>
                    <a:pt x="402"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84"/>
            <p:cNvSpPr/>
            <p:nvPr/>
          </p:nvSpPr>
          <p:spPr>
            <a:xfrm>
              <a:off x="2328796" y="1661793"/>
              <a:ext cx="30019" cy="49971"/>
            </a:xfrm>
            <a:custGeom>
              <a:avLst/>
              <a:gdLst/>
              <a:ahLst/>
              <a:cxnLst/>
              <a:rect l="l" t="t" r="r" b="b"/>
              <a:pathLst>
                <a:path w="1145" h="1906" extrusionOk="0">
                  <a:moveTo>
                    <a:pt x="286" y="1"/>
                  </a:moveTo>
                  <a:cubicBezTo>
                    <a:pt x="18" y="1"/>
                    <a:pt x="18" y="403"/>
                    <a:pt x="286" y="403"/>
                  </a:cubicBezTo>
                  <a:lnTo>
                    <a:pt x="370" y="403"/>
                  </a:lnTo>
                  <a:lnTo>
                    <a:pt x="370" y="1507"/>
                  </a:lnTo>
                  <a:lnTo>
                    <a:pt x="268" y="1507"/>
                  </a:lnTo>
                  <a:cubicBezTo>
                    <a:pt x="0" y="1507"/>
                    <a:pt x="0" y="1906"/>
                    <a:pt x="268" y="1906"/>
                  </a:cubicBezTo>
                  <a:lnTo>
                    <a:pt x="877" y="1906"/>
                  </a:lnTo>
                  <a:cubicBezTo>
                    <a:pt x="1145" y="1906"/>
                    <a:pt x="1145" y="1507"/>
                    <a:pt x="877" y="1507"/>
                  </a:cubicBezTo>
                  <a:lnTo>
                    <a:pt x="768" y="1507"/>
                  </a:lnTo>
                  <a:lnTo>
                    <a:pt x="768" y="200"/>
                  </a:lnTo>
                  <a:cubicBezTo>
                    <a:pt x="768" y="91"/>
                    <a:pt x="681" y="1"/>
                    <a:pt x="5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4" name="Google Shape;17534;p84"/>
            <p:cNvSpPr/>
            <p:nvPr/>
          </p:nvSpPr>
          <p:spPr>
            <a:xfrm>
              <a:off x="2334013" y="1644097"/>
              <a:ext cx="17487" cy="15075"/>
            </a:xfrm>
            <a:custGeom>
              <a:avLst/>
              <a:gdLst/>
              <a:ahLst/>
              <a:cxnLst/>
              <a:rect l="l" t="t" r="r" b="b"/>
              <a:pathLst>
                <a:path w="667" h="575" extrusionOk="0">
                  <a:moveTo>
                    <a:pt x="285" y="0"/>
                  </a:moveTo>
                  <a:cubicBezTo>
                    <a:pt x="139" y="0"/>
                    <a:pt x="1" y="115"/>
                    <a:pt x="1" y="288"/>
                  </a:cubicBezTo>
                  <a:cubicBezTo>
                    <a:pt x="1" y="444"/>
                    <a:pt x="127" y="574"/>
                    <a:pt x="283" y="574"/>
                  </a:cubicBezTo>
                  <a:cubicBezTo>
                    <a:pt x="540" y="574"/>
                    <a:pt x="667" y="266"/>
                    <a:pt x="486" y="85"/>
                  </a:cubicBezTo>
                  <a:cubicBezTo>
                    <a:pt x="427" y="27"/>
                    <a:pt x="355"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5" name="Google Shape;17535;p84"/>
          <p:cNvGrpSpPr/>
          <p:nvPr/>
        </p:nvGrpSpPr>
        <p:grpSpPr>
          <a:xfrm>
            <a:off x="2703575" y="4087256"/>
            <a:ext cx="339097" cy="358446"/>
            <a:chOff x="2703575" y="4286506"/>
            <a:chExt cx="339097" cy="358446"/>
          </a:xfrm>
        </p:grpSpPr>
        <p:sp>
          <p:nvSpPr>
            <p:cNvPr id="17536" name="Google Shape;17536;p84"/>
            <p:cNvSpPr/>
            <p:nvPr/>
          </p:nvSpPr>
          <p:spPr>
            <a:xfrm>
              <a:off x="2706616" y="4291828"/>
              <a:ext cx="163990" cy="170991"/>
            </a:xfrm>
            <a:custGeom>
              <a:avLst/>
              <a:gdLst/>
              <a:ahLst/>
              <a:cxnLst/>
              <a:rect l="l" t="t" r="r" b="b"/>
              <a:pathLst>
                <a:path w="6255" h="6522" extrusionOk="0">
                  <a:moveTo>
                    <a:pt x="3118" y="0"/>
                  </a:moveTo>
                  <a:cubicBezTo>
                    <a:pt x="2054" y="0"/>
                    <a:pt x="1068" y="573"/>
                    <a:pt x="543" y="1509"/>
                  </a:cubicBezTo>
                  <a:cubicBezTo>
                    <a:pt x="0" y="2476"/>
                    <a:pt x="47" y="3664"/>
                    <a:pt x="663" y="4588"/>
                  </a:cubicBezTo>
                  <a:cubicBezTo>
                    <a:pt x="1221" y="5420"/>
                    <a:pt x="2146" y="5896"/>
                    <a:pt x="3112" y="5896"/>
                  </a:cubicBezTo>
                  <a:cubicBezTo>
                    <a:pt x="3382" y="5896"/>
                    <a:pt x="3654" y="5859"/>
                    <a:pt x="3922" y="5783"/>
                  </a:cubicBezTo>
                  <a:lnTo>
                    <a:pt x="5502" y="6522"/>
                  </a:lnTo>
                  <a:lnTo>
                    <a:pt x="5425" y="4780"/>
                  </a:lnTo>
                  <a:cubicBezTo>
                    <a:pt x="6114" y="3910"/>
                    <a:pt x="6255" y="2730"/>
                    <a:pt x="5791" y="1719"/>
                  </a:cubicBezTo>
                  <a:cubicBezTo>
                    <a:pt x="5331" y="712"/>
                    <a:pt x="4343" y="50"/>
                    <a:pt x="3234" y="3"/>
                  </a:cubicBezTo>
                  <a:cubicBezTo>
                    <a:pt x="3195" y="1"/>
                    <a:pt x="3157" y="0"/>
                    <a:pt x="3118"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84"/>
            <p:cNvSpPr/>
            <p:nvPr/>
          </p:nvSpPr>
          <p:spPr>
            <a:xfrm>
              <a:off x="2750583" y="4355222"/>
              <a:ext cx="286872" cy="284460"/>
            </a:xfrm>
            <a:custGeom>
              <a:avLst/>
              <a:gdLst/>
              <a:ahLst/>
              <a:cxnLst/>
              <a:rect l="l" t="t" r="r" b="b"/>
              <a:pathLst>
                <a:path w="10942" h="10850" extrusionOk="0">
                  <a:moveTo>
                    <a:pt x="7829" y="1"/>
                  </a:moveTo>
                  <a:cubicBezTo>
                    <a:pt x="7743" y="1"/>
                    <a:pt x="7658" y="4"/>
                    <a:pt x="7573" y="11"/>
                  </a:cubicBezTo>
                  <a:cubicBezTo>
                    <a:pt x="6142" y="127"/>
                    <a:pt x="4824" y="1467"/>
                    <a:pt x="4737" y="2901"/>
                  </a:cubicBezTo>
                  <a:cubicBezTo>
                    <a:pt x="4705" y="3419"/>
                    <a:pt x="4802" y="3941"/>
                    <a:pt x="5027" y="4411"/>
                  </a:cubicBezTo>
                  <a:lnTo>
                    <a:pt x="456" y="8337"/>
                  </a:lnTo>
                  <a:cubicBezTo>
                    <a:pt x="29" y="8707"/>
                    <a:pt x="0" y="9362"/>
                    <a:pt x="398" y="9768"/>
                  </a:cubicBezTo>
                  <a:lnTo>
                    <a:pt x="1170" y="10558"/>
                  </a:lnTo>
                  <a:cubicBezTo>
                    <a:pt x="1363" y="10752"/>
                    <a:pt x="1616" y="10850"/>
                    <a:pt x="1869" y="10850"/>
                  </a:cubicBezTo>
                  <a:cubicBezTo>
                    <a:pt x="2143" y="10850"/>
                    <a:pt x="2416" y="10736"/>
                    <a:pt x="2611" y="10510"/>
                  </a:cubicBezTo>
                  <a:lnTo>
                    <a:pt x="6566" y="5925"/>
                  </a:lnTo>
                  <a:cubicBezTo>
                    <a:pt x="6965" y="6104"/>
                    <a:pt x="7394" y="6196"/>
                    <a:pt x="7827" y="6196"/>
                  </a:cubicBezTo>
                  <a:cubicBezTo>
                    <a:pt x="7893" y="6196"/>
                    <a:pt x="7959" y="6194"/>
                    <a:pt x="8026" y="6190"/>
                  </a:cubicBezTo>
                  <a:cubicBezTo>
                    <a:pt x="9471" y="6099"/>
                    <a:pt x="10811" y="4770"/>
                    <a:pt x="10916" y="3332"/>
                  </a:cubicBezTo>
                  <a:cubicBezTo>
                    <a:pt x="10941" y="2999"/>
                    <a:pt x="10912" y="2669"/>
                    <a:pt x="10833" y="2347"/>
                  </a:cubicBezTo>
                  <a:cubicBezTo>
                    <a:pt x="10798" y="2207"/>
                    <a:pt x="10674" y="2125"/>
                    <a:pt x="10546" y="2125"/>
                  </a:cubicBezTo>
                  <a:cubicBezTo>
                    <a:pt x="10474" y="2125"/>
                    <a:pt x="10399" y="2151"/>
                    <a:pt x="10340" y="2209"/>
                  </a:cubicBezTo>
                  <a:lnTo>
                    <a:pt x="9036" y="3517"/>
                  </a:lnTo>
                  <a:cubicBezTo>
                    <a:pt x="8890" y="3662"/>
                    <a:pt x="8698" y="3734"/>
                    <a:pt x="8508" y="3734"/>
                  </a:cubicBezTo>
                  <a:cubicBezTo>
                    <a:pt x="8317" y="3734"/>
                    <a:pt x="8127" y="3662"/>
                    <a:pt x="7982" y="3517"/>
                  </a:cubicBezTo>
                  <a:lnTo>
                    <a:pt x="7385" y="2916"/>
                  </a:lnTo>
                  <a:cubicBezTo>
                    <a:pt x="7095" y="2626"/>
                    <a:pt x="7095" y="2155"/>
                    <a:pt x="7385" y="1865"/>
                  </a:cubicBezTo>
                  <a:lnTo>
                    <a:pt x="8674" y="576"/>
                  </a:lnTo>
                  <a:cubicBezTo>
                    <a:pt x="8837" y="413"/>
                    <a:pt x="8757" y="134"/>
                    <a:pt x="8536" y="84"/>
                  </a:cubicBezTo>
                  <a:cubicBezTo>
                    <a:pt x="8304" y="28"/>
                    <a:pt x="8067" y="1"/>
                    <a:pt x="7829"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84"/>
            <p:cNvSpPr/>
            <p:nvPr/>
          </p:nvSpPr>
          <p:spPr>
            <a:xfrm>
              <a:off x="2750583" y="4563153"/>
              <a:ext cx="79203" cy="76581"/>
            </a:xfrm>
            <a:custGeom>
              <a:avLst/>
              <a:gdLst/>
              <a:ahLst/>
              <a:cxnLst/>
              <a:rect l="l" t="t" r="r" b="b"/>
              <a:pathLst>
                <a:path w="3021" h="2921" extrusionOk="0">
                  <a:moveTo>
                    <a:pt x="931" y="1"/>
                  </a:moveTo>
                  <a:lnTo>
                    <a:pt x="456" y="410"/>
                  </a:lnTo>
                  <a:cubicBezTo>
                    <a:pt x="29" y="779"/>
                    <a:pt x="0" y="1435"/>
                    <a:pt x="398" y="1837"/>
                  </a:cubicBezTo>
                  <a:lnTo>
                    <a:pt x="1170" y="2627"/>
                  </a:lnTo>
                  <a:cubicBezTo>
                    <a:pt x="1363" y="2823"/>
                    <a:pt x="1616" y="2920"/>
                    <a:pt x="1869" y="2920"/>
                  </a:cubicBezTo>
                  <a:cubicBezTo>
                    <a:pt x="2143" y="2920"/>
                    <a:pt x="2416" y="2807"/>
                    <a:pt x="2611" y="2583"/>
                  </a:cubicBezTo>
                  <a:lnTo>
                    <a:pt x="3021" y="2101"/>
                  </a:lnTo>
                  <a:lnTo>
                    <a:pt x="3021" y="2101"/>
                  </a:lnTo>
                  <a:cubicBezTo>
                    <a:pt x="2879" y="2174"/>
                    <a:pt x="2727" y="2209"/>
                    <a:pt x="2577" y="2209"/>
                  </a:cubicBezTo>
                  <a:cubicBezTo>
                    <a:pt x="2321" y="2209"/>
                    <a:pt x="2069" y="2108"/>
                    <a:pt x="1880" y="1917"/>
                  </a:cubicBezTo>
                  <a:lnTo>
                    <a:pt x="1105" y="1127"/>
                  </a:lnTo>
                  <a:cubicBezTo>
                    <a:pt x="811" y="830"/>
                    <a:pt x="742" y="377"/>
                    <a:pt x="93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84"/>
            <p:cNvSpPr/>
            <p:nvPr/>
          </p:nvSpPr>
          <p:spPr>
            <a:xfrm>
              <a:off x="2918821" y="4404118"/>
              <a:ext cx="68690" cy="65989"/>
            </a:xfrm>
            <a:custGeom>
              <a:avLst/>
              <a:gdLst/>
              <a:ahLst/>
              <a:cxnLst/>
              <a:rect l="l" t="t" r="r" b="b"/>
              <a:pathLst>
                <a:path w="2620" h="2517" extrusionOk="0">
                  <a:moveTo>
                    <a:pt x="968" y="0"/>
                  </a:moveTo>
                  <a:cubicBezTo>
                    <a:pt x="965" y="3"/>
                    <a:pt x="963" y="5"/>
                    <a:pt x="961" y="7"/>
                  </a:cubicBezTo>
                  <a:lnTo>
                    <a:pt x="961" y="7"/>
                  </a:lnTo>
                  <a:lnTo>
                    <a:pt x="968" y="0"/>
                  </a:lnTo>
                  <a:close/>
                  <a:moveTo>
                    <a:pt x="961" y="7"/>
                  </a:moveTo>
                  <a:lnTo>
                    <a:pt x="410" y="558"/>
                  </a:lnTo>
                  <a:cubicBezTo>
                    <a:pt x="1" y="967"/>
                    <a:pt x="1" y="1627"/>
                    <a:pt x="410" y="2032"/>
                  </a:cubicBezTo>
                  <a:lnTo>
                    <a:pt x="587" y="2210"/>
                  </a:lnTo>
                  <a:cubicBezTo>
                    <a:pt x="790" y="2414"/>
                    <a:pt x="1056" y="2517"/>
                    <a:pt x="1323" y="2517"/>
                  </a:cubicBezTo>
                  <a:cubicBezTo>
                    <a:pt x="1589" y="2517"/>
                    <a:pt x="1855" y="2414"/>
                    <a:pt x="2058" y="2210"/>
                  </a:cubicBezTo>
                  <a:lnTo>
                    <a:pt x="2619" y="1652"/>
                  </a:lnTo>
                  <a:lnTo>
                    <a:pt x="2619" y="1652"/>
                  </a:lnTo>
                  <a:cubicBezTo>
                    <a:pt x="2473" y="1797"/>
                    <a:pt x="2281" y="1869"/>
                    <a:pt x="2091" y="1869"/>
                  </a:cubicBezTo>
                  <a:cubicBezTo>
                    <a:pt x="1900" y="1869"/>
                    <a:pt x="1710" y="1797"/>
                    <a:pt x="1565" y="1652"/>
                  </a:cubicBezTo>
                  <a:lnTo>
                    <a:pt x="968" y="1051"/>
                  </a:lnTo>
                  <a:cubicBezTo>
                    <a:pt x="677" y="763"/>
                    <a:pt x="674" y="297"/>
                    <a:pt x="961" y="7"/>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84"/>
            <p:cNvSpPr/>
            <p:nvPr/>
          </p:nvSpPr>
          <p:spPr>
            <a:xfrm>
              <a:off x="2703575" y="4286506"/>
              <a:ext cx="184991" cy="181582"/>
            </a:xfrm>
            <a:custGeom>
              <a:avLst/>
              <a:gdLst/>
              <a:ahLst/>
              <a:cxnLst/>
              <a:rect l="l" t="t" r="r" b="b"/>
              <a:pathLst>
                <a:path w="7056" h="6926" extrusionOk="0">
                  <a:moveTo>
                    <a:pt x="3224" y="1"/>
                  </a:moveTo>
                  <a:cubicBezTo>
                    <a:pt x="1496" y="1"/>
                    <a:pt x="1" y="1444"/>
                    <a:pt x="84" y="3295"/>
                  </a:cubicBezTo>
                  <a:cubicBezTo>
                    <a:pt x="89" y="3423"/>
                    <a:pt x="185" y="3484"/>
                    <a:pt x="282" y="3484"/>
                  </a:cubicBezTo>
                  <a:cubicBezTo>
                    <a:pt x="386" y="3484"/>
                    <a:pt x="491" y="3413"/>
                    <a:pt x="486" y="3277"/>
                  </a:cubicBezTo>
                  <a:cubicBezTo>
                    <a:pt x="412" y="1661"/>
                    <a:pt x="1720" y="403"/>
                    <a:pt x="3224" y="403"/>
                  </a:cubicBezTo>
                  <a:cubicBezTo>
                    <a:pt x="3503" y="403"/>
                    <a:pt x="3789" y="446"/>
                    <a:pt x="4075" y="539"/>
                  </a:cubicBezTo>
                  <a:cubicBezTo>
                    <a:pt x="5900" y="1129"/>
                    <a:pt x="6574" y="3356"/>
                    <a:pt x="5382" y="4859"/>
                  </a:cubicBezTo>
                  <a:cubicBezTo>
                    <a:pt x="5353" y="4896"/>
                    <a:pt x="5335" y="4946"/>
                    <a:pt x="5339" y="4993"/>
                  </a:cubicBezTo>
                  <a:lnTo>
                    <a:pt x="5404" y="6402"/>
                  </a:lnTo>
                  <a:lnTo>
                    <a:pt x="5404" y="6402"/>
                  </a:lnTo>
                  <a:lnTo>
                    <a:pt x="4122" y="5805"/>
                  </a:lnTo>
                  <a:cubicBezTo>
                    <a:pt x="4095" y="5793"/>
                    <a:pt x="4065" y="5788"/>
                    <a:pt x="4035" y="5788"/>
                  </a:cubicBezTo>
                  <a:cubicBezTo>
                    <a:pt x="4018" y="5788"/>
                    <a:pt x="4000" y="5790"/>
                    <a:pt x="3984" y="5794"/>
                  </a:cubicBezTo>
                  <a:cubicBezTo>
                    <a:pt x="3732" y="5866"/>
                    <a:pt x="3477" y="5900"/>
                    <a:pt x="3227" y="5900"/>
                  </a:cubicBezTo>
                  <a:cubicBezTo>
                    <a:pt x="2069" y="5900"/>
                    <a:pt x="997" y="5164"/>
                    <a:pt x="616" y="4012"/>
                  </a:cubicBezTo>
                  <a:cubicBezTo>
                    <a:pt x="584" y="3914"/>
                    <a:pt x="508" y="3873"/>
                    <a:pt x="431" y="3873"/>
                  </a:cubicBezTo>
                  <a:cubicBezTo>
                    <a:pt x="309" y="3873"/>
                    <a:pt x="184" y="3979"/>
                    <a:pt x="236" y="4135"/>
                  </a:cubicBezTo>
                  <a:cubicBezTo>
                    <a:pt x="671" y="5454"/>
                    <a:pt x="1898" y="6301"/>
                    <a:pt x="3228" y="6301"/>
                  </a:cubicBezTo>
                  <a:cubicBezTo>
                    <a:pt x="3490" y="6301"/>
                    <a:pt x="3756" y="6268"/>
                    <a:pt x="4020" y="6199"/>
                  </a:cubicBezTo>
                  <a:lnTo>
                    <a:pt x="5534" y="6906"/>
                  </a:lnTo>
                  <a:cubicBezTo>
                    <a:pt x="5563" y="6919"/>
                    <a:pt x="5592" y="6925"/>
                    <a:pt x="5620" y="6925"/>
                  </a:cubicBezTo>
                  <a:cubicBezTo>
                    <a:pt x="5729" y="6925"/>
                    <a:pt x="5826" y="6834"/>
                    <a:pt x="5820" y="6714"/>
                  </a:cubicBezTo>
                  <a:lnTo>
                    <a:pt x="5744" y="5048"/>
                  </a:lnTo>
                  <a:cubicBezTo>
                    <a:pt x="7055" y="3306"/>
                    <a:pt x="6244" y="792"/>
                    <a:pt x="4162" y="144"/>
                  </a:cubicBezTo>
                  <a:cubicBezTo>
                    <a:pt x="3847" y="46"/>
                    <a:pt x="3532" y="1"/>
                    <a:pt x="32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84"/>
            <p:cNvSpPr/>
            <p:nvPr/>
          </p:nvSpPr>
          <p:spPr>
            <a:xfrm>
              <a:off x="2732729" y="4306012"/>
              <a:ext cx="117087" cy="121492"/>
            </a:xfrm>
            <a:custGeom>
              <a:avLst/>
              <a:gdLst/>
              <a:ahLst/>
              <a:cxnLst/>
              <a:rect l="l" t="t" r="r" b="b"/>
              <a:pathLst>
                <a:path w="4466" h="4634" extrusionOk="0">
                  <a:moveTo>
                    <a:pt x="2748" y="1"/>
                  </a:moveTo>
                  <a:cubicBezTo>
                    <a:pt x="2611" y="1"/>
                    <a:pt x="2475" y="148"/>
                    <a:pt x="2568" y="305"/>
                  </a:cubicBezTo>
                  <a:lnTo>
                    <a:pt x="2669" y="476"/>
                  </a:lnTo>
                  <a:cubicBezTo>
                    <a:pt x="2481" y="424"/>
                    <a:pt x="2294" y="400"/>
                    <a:pt x="2110" y="400"/>
                  </a:cubicBezTo>
                  <a:cubicBezTo>
                    <a:pt x="982" y="400"/>
                    <a:pt x="7" y="1315"/>
                    <a:pt x="7" y="2511"/>
                  </a:cubicBezTo>
                  <a:lnTo>
                    <a:pt x="7" y="2515"/>
                  </a:lnTo>
                  <a:cubicBezTo>
                    <a:pt x="1" y="3694"/>
                    <a:pt x="962" y="4634"/>
                    <a:pt x="2111" y="4634"/>
                  </a:cubicBezTo>
                  <a:cubicBezTo>
                    <a:pt x="2194" y="4634"/>
                    <a:pt x="2277" y="4629"/>
                    <a:pt x="2361" y="4619"/>
                  </a:cubicBezTo>
                  <a:cubicBezTo>
                    <a:pt x="3618" y="4474"/>
                    <a:pt x="4466" y="3261"/>
                    <a:pt x="4172" y="2029"/>
                  </a:cubicBezTo>
                  <a:cubicBezTo>
                    <a:pt x="4148" y="1921"/>
                    <a:pt x="4065" y="1873"/>
                    <a:pt x="3981" y="1873"/>
                  </a:cubicBezTo>
                  <a:cubicBezTo>
                    <a:pt x="3863" y="1873"/>
                    <a:pt x="3743" y="1967"/>
                    <a:pt x="3781" y="2120"/>
                  </a:cubicBezTo>
                  <a:cubicBezTo>
                    <a:pt x="3955" y="2866"/>
                    <a:pt x="3615" y="3637"/>
                    <a:pt x="2945" y="4007"/>
                  </a:cubicBezTo>
                  <a:cubicBezTo>
                    <a:pt x="2685" y="4152"/>
                    <a:pt x="2400" y="4223"/>
                    <a:pt x="2117" y="4223"/>
                  </a:cubicBezTo>
                  <a:cubicBezTo>
                    <a:pt x="1672" y="4223"/>
                    <a:pt x="1233" y="4049"/>
                    <a:pt x="906" y="3717"/>
                  </a:cubicBezTo>
                  <a:cubicBezTo>
                    <a:pt x="366" y="3174"/>
                    <a:pt x="254" y="2337"/>
                    <a:pt x="627" y="1671"/>
                  </a:cubicBezTo>
                  <a:cubicBezTo>
                    <a:pt x="935" y="1126"/>
                    <a:pt x="1507" y="803"/>
                    <a:pt x="2114" y="803"/>
                  </a:cubicBezTo>
                  <a:cubicBezTo>
                    <a:pt x="2249" y="803"/>
                    <a:pt x="2385" y="819"/>
                    <a:pt x="2521" y="852"/>
                  </a:cubicBezTo>
                  <a:lnTo>
                    <a:pt x="2304" y="899"/>
                  </a:lnTo>
                  <a:cubicBezTo>
                    <a:pt x="2062" y="956"/>
                    <a:pt x="2122" y="1297"/>
                    <a:pt x="2340" y="1297"/>
                  </a:cubicBezTo>
                  <a:cubicBezTo>
                    <a:pt x="2357" y="1297"/>
                    <a:pt x="2375" y="1295"/>
                    <a:pt x="2394" y="1290"/>
                  </a:cubicBezTo>
                  <a:lnTo>
                    <a:pt x="3202" y="1106"/>
                  </a:lnTo>
                  <a:cubicBezTo>
                    <a:pt x="3332" y="1073"/>
                    <a:pt x="3397" y="925"/>
                    <a:pt x="3328" y="809"/>
                  </a:cubicBezTo>
                  <a:lnTo>
                    <a:pt x="2916" y="103"/>
                  </a:lnTo>
                  <a:cubicBezTo>
                    <a:pt x="2873" y="31"/>
                    <a:pt x="2810" y="1"/>
                    <a:pt x="274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2" name="Google Shape;17542;p84"/>
            <p:cNvSpPr/>
            <p:nvPr/>
          </p:nvSpPr>
          <p:spPr>
            <a:xfrm>
              <a:off x="2759602" y="4349428"/>
              <a:ext cx="36469" cy="44360"/>
            </a:xfrm>
            <a:custGeom>
              <a:avLst/>
              <a:gdLst/>
              <a:ahLst/>
              <a:cxnLst/>
              <a:rect l="l" t="t" r="r" b="b"/>
              <a:pathLst>
                <a:path w="1391" h="1692" extrusionOk="0">
                  <a:moveTo>
                    <a:pt x="620" y="0"/>
                  </a:moveTo>
                  <a:cubicBezTo>
                    <a:pt x="311" y="0"/>
                    <a:pt x="62" y="245"/>
                    <a:pt x="54" y="551"/>
                  </a:cubicBezTo>
                  <a:cubicBezTo>
                    <a:pt x="54" y="685"/>
                    <a:pt x="155" y="752"/>
                    <a:pt x="255" y="752"/>
                  </a:cubicBezTo>
                  <a:cubicBezTo>
                    <a:pt x="356" y="752"/>
                    <a:pt x="456" y="685"/>
                    <a:pt x="456" y="551"/>
                  </a:cubicBezTo>
                  <a:cubicBezTo>
                    <a:pt x="460" y="468"/>
                    <a:pt x="529" y="402"/>
                    <a:pt x="614" y="402"/>
                  </a:cubicBezTo>
                  <a:cubicBezTo>
                    <a:pt x="618" y="402"/>
                    <a:pt x="622" y="402"/>
                    <a:pt x="627" y="402"/>
                  </a:cubicBezTo>
                  <a:lnTo>
                    <a:pt x="688" y="402"/>
                  </a:lnTo>
                  <a:cubicBezTo>
                    <a:pt x="691" y="402"/>
                    <a:pt x="693" y="401"/>
                    <a:pt x="696" y="401"/>
                  </a:cubicBezTo>
                  <a:cubicBezTo>
                    <a:pt x="707" y="401"/>
                    <a:pt x="718" y="408"/>
                    <a:pt x="724" y="420"/>
                  </a:cubicBezTo>
                  <a:cubicBezTo>
                    <a:pt x="728" y="428"/>
                    <a:pt x="728" y="435"/>
                    <a:pt x="724" y="439"/>
                  </a:cubicBezTo>
                  <a:lnTo>
                    <a:pt x="91" y="1380"/>
                  </a:lnTo>
                  <a:cubicBezTo>
                    <a:pt x="0" y="1514"/>
                    <a:pt x="94" y="1692"/>
                    <a:pt x="257" y="1692"/>
                  </a:cubicBezTo>
                  <a:lnTo>
                    <a:pt x="1126" y="1692"/>
                  </a:lnTo>
                  <a:cubicBezTo>
                    <a:pt x="1391" y="1692"/>
                    <a:pt x="1391" y="1293"/>
                    <a:pt x="1126" y="1293"/>
                  </a:cubicBezTo>
                  <a:lnTo>
                    <a:pt x="630" y="1293"/>
                  </a:lnTo>
                  <a:lnTo>
                    <a:pt x="1058" y="663"/>
                  </a:lnTo>
                  <a:cubicBezTo>
                    <a:pt x="1145" y="536"/>
                    <a:pt x="1152" y="370"/>
                    <a:pt x="1079" y="232"/>
                  </a:cubicBezTo>
                  <a:cubicBezTo>
                    <a:pt x="1000" y="87"/>
                    <a:pt x="851" y="0"/>
                    <a:pt x="688" y="0"/>
                  </a:cubicBezTo>
                  <a:lnTo>
                    <a:pt x="627" y="0"/>
                  </a:lnTo>
                  <a:cubicBezTo>
                    <a:pt x="624" y="0"/>
                    <a:pt x="622" y="0"/>
                    <a:pt x="62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3" name="Google Shape;17543;p84"/>
            <p:cNvSpPr/>
            <p:nvPr/>
          </p:nvSpPr>
          <p:spPr>
            <a:xfrm>
              <a:off x="2791587" y="4349480"/>
              <a:ext cx="25850" cy="44308"/>
            </a:xfrm>
            <a:custGeom>
              <a:avLst/>
              <a:gdLst/>
              <a:ahLst/>
              <a:cxnLst/>
              <a:rect l="l" t="t" r="r" b="b"/>
              <a:pathLst>
                <a:path w="986" h="1690" extrusionOk="0">
                  <a:moveTo>
                    <a:pt x="202" y="0"/>
                  </a:moveTo>
                  <a:cubicBezTo>
                    <a:pt x="101" y="0"/>
                    <a:pt x="1" y="67"/>
                    <a:pt x="1" y="201"/>
                  </a:cubicBezTo>
                  <a:lnTo>
                    <a:pt x="1" y="886"/>
                  </a:lnTo>
                  <a:cubicBezTo>
                    <a:pt x="1" y="994"/>
                    <a:pt x="91" y="1085"/>
                    <a:pt x="203" y="1085"/>
                  </a:cubicBezTo>
                  <a:lnTo>
                    <a:pt x="587" y="1085"/>
                  </a:lnTo>
                  <a:lnTo>
                    <a:pt x="587" y="1490"/>
                  </a:lnTo>
                  <a:cubicBezTo>
                    <a:pt x="587" y="1603"/>
                    <a:pt x="678" y="1690"/>
                    <a:pt x="786" y="1690"/>
                  </a:cubicBezTo>
                  <a:cubicBezTo>
                    <a:pt x="899" y="1690"/>
                    <a:pt x="986" y="1603"/>
                    <a:pt x="986" y="1490"/>
                  </a:cubicBezTo>
                  <a:lnTo>
                    <a:pt x="986" y="201"/>
                  </a:lnTo>
                  <a:cubicBezTo>
                    <a:pt x="986" y="67"/>
                    <a:pt x="886" y="0"/>
                    <a:pt x="786" y="0"/>
                  </a:cubicBezTo>
                  <a:cubicBezTo>
                    <a:pt x="687" y="0"/>
                    <a:pt x="587" y="67"/>
                    <a:pt x="587" y="201"/>
                  </a:cubicBezTo>
                  <a:lnTo>
                    <a:pt x="587" y="683"/>
                  </a:lnTo>
                  <a:lnTo>
                    <a:pt x="403" y="683"/>
                  </a:lnTo>
                  <a:lnTo>
                    <a:pt x="403" y="201"/>
                  </a:lnTo>
                  <a:cubicBezTo>
                    <a:pt x="403" y="67"/>
                    <a:pt x="302"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84"/>
            <p:cNvSpPr/>
            <p:nvPr/>
          </p:nvSpPr>
          <p:spPr>
            <a:xfrm>
              <a:off x="2825382" y="4349926"/>
              <a:ext cx="217291" cy="168579"/>
            </a:xfrm>
            <a:custGeom>
              <a:avLst/>
              <a:gdLst/>
              <a:ahLst/>
              <a:cxnLst/>
              <a:rect l="l" t="t" r="r" b="b"/>
              <a:pathLst>
                <a:path w="8288" h="6430" extrusionOk="0">
                  <a:moveTo>
                    <a:pt x="4960" y="1"/>
                  </a:moveTo>
                  <a:cubicBezTo>
                    <a:pt x="4874" y="1"/>
                    <a:pt x="4788" y="4"/>
                    <a:pt x="4702" y="10"/>
                  </a:cubicBezTo>
                  <a:cubicBezTo>
                    <a:pt x="3974" y="72"/>
                    <a:pt x="3224" y="438"/>
                    <a:pt x="2652" y="1021"/>
                  </a:cubicBezTo>
                  <a:cubicBezTo>
                    <a:pt x="2080" y="1604"/>
                    <a:pt x="1725" y="2357"/>
                    <a:pt x="1681" y="3089"/>
                  </a:cubicBezTo>
                  <a:cubicBezTo>
                    <a:pt x="1649" y="3592"/>
                    <a:pt x="1732" y="4096"/>
                    <a:pt x="1928" y="4559"/>
                  </a:cubicBezTo>
                  <a:lnTo>
                    <a:pt x="160" y="6077"/>
                  </a:lnTo>
                  <a:cubicBezTo>
                    <a:pt x="0" y="6214"/>
                    <a:pt x="129" y="6430"/>
                    <a:pt x="289" y="6430"/>
                  </a:cubicBezTo>
                  <a:cubicBezTo>
                    <a:pt x="333" y="6430"/>
                    <a:pt x="378" y="6414"/>
                    <a:pt x="421" y="6377"/>
                  </a:cubicBezTo>
                  <a:lnTo>
                    <a:pt x="2301" y="4766"/>
                  </a:lnTo>
                  <a:cubicBezTo>
                    <a:pt x="2370" y="4708"/>
                    <a:pt x="2388" y="4610"/>
                    <a:pt x="2351" y="4527"/>
                  </a:cubicBezTo>
                  <a:cubicBezTo>
                    <a:pt x="2141" y="4088"/>
                    <a:pt x="2047" y="3599"/>
                    <a:pt x="2080" y="3114"/>
                  </a:cubicBezTo>
                  <a:cubicBezTo>
                    <a:pt x="2163" y="1781"/>
                    <a:pt x="3402" y="517"/>
                    <a:pt x="4731" y="412"/>
                  </a:cubicBezTo>
                  <a:cubicBezTo>
                    <a:pt x="4813" y="405"/>
                    <a:pt x="4894" y="402"/>
                    <a:pt x="4976" y="402"/>
                  </a:cubicBezTo>
                  <a:cubicBezTo>
                    <a:pt x="5197" y="402"/>
                    <a:pt x="5416" y="427"/>
                    <a:pt x="5633" y="477"/>
                  </a:cubicBezTo>
                  <a:cubicBezTo>
                    <a:pt x="5665" y="485"/>
                    <a:pt x="5691" y="510"/>
                    <a:pt x="5702" y="543"/>
                  </a:cubicBezTo>
                  <a:cubicBezTo>
                    <a:pt x="5709" y="575"/>
                    <a:pt x="5702" y="608"/>
                    <a:pt x="5676" y="633"/>
                  </a:cubicBezTo>
                  <a:lnTo>
                    <a:pt x="4387" y="1923"/>
                  </a:lnTo>
                  <a:cubicBezTo>
                    <a:pt x="4017" y="2292"/>
                    <a:pt x="4017" y="2890"/>
                    <a:pt x="4387" y="3255"/>
                  </a:cubicBezTo>
                  <a:lnTo>
                    <a:pt x="4984" y="3857"/>
                  </a:lnTo>
                  <a:cubicBezTo>
                    <a:pt x="5169" y="4041"/>
                    <a:pt x="5411" y="4134"/>
                    <a:pt x="5653" y="4134"/>
                  </a:cubicBezTo>
                  <a:cubicBezTo>
                    <a:pt x="5894" y="4134"/>
                    <a:pt x="6136" y="4041"/>
                    <a:pt x="6321" y="3857"/>
                  </a:cubicBezTo>
                  <a:lnTo>
                    <a:pt x="7628" y="2549"/>
                  </a:lnTo>
                  <a:cubicBezTo>
                    <a:pt x="7644" y="2533"/>
                    <a:pt x="7668" y="2523"/>
                    <a:pt x="7692" y="2523"/>
                  </a:cubicBezTo>
                  <a:cubicBezTo>
                    <a:pt x="7701" y="2523"/>
                    <a:pt x="7710" y="2524"/>
                    <a:pt x="7719" y="2527"/>
                  </a:cubicBezTo>
                  <a:cubicBezTo>
                    <a:pt x="7751" y="2535"/>
                    <a:pt x="7777" y="2560"/>
                    <a:pt x="7784" y="2593"/>
                  </a:cubicBezTo>
                  <a:cubicBezTo>
                    <a:pt x="7856" y="2893"/>
                    <a:pt x="7885" y="3205"/>
                    <a:pt x="7860" y="3516"/>
                  </a:cubicBezTo>
                  <a:cubicBezTo>
                    <a:pt x="7795" y="4440"/>
                    <a:pt x="7172" y="5356"/>
                    <a:pt x="6274" y="5852"/>
                  </a:cubicBezTo>
                  <a:cubicBezTo>
                    <a:pt x="6077" y="5963"/>
                    <a:pt x="6186" y="6231"/>
                    <a:pt x="6368" y="6231"/>
                  </a:cubicBezTo>
                  <a:cubicBezTo>
                    <a:pt x="6400" y="6231"/>
                    <a:pt x="6434" y="6222"/>
                    <a:pt x="6469" y="6203"/>
                  </a:cubicBezTo>
                  <a:cubicBezTo>
                    <a:pt x="7480" y="5642"/>
                    <a:pt x="8186" y="4599"/>
                    <a:pt x="8262" y="3545"/>
                  </a:cubicBezTo>
                  <a:cubicBezTo>
                    <a:pt x="8287" y="3194"/>
                    <a:pt x="8258" y="2842"/>
                    <a:pt x="8175" y="2498"/>
                  </a:cubicBezTo>
                  <a:cubicBezTo>
                    <a:pt x="8115" y="2264"/>
                    <a:pt x="7906" y="2126"/>
                    <a:pt x="7692" y="2126"/>
                  </a:cubicBezTo>
                  <a:cubicBezTo>
                    <a:pt x="7570" y="2126"/>
                    <a:pt x="7445" y="2171"/>
                    <a:pt x="7346" y="2270"/>
                  </a:cubicBezTo>
                  <a:lnTo>
                    <a:pt x="6038" y="3578"/>
                  </a:lnTo>
                  <a:cubicBezTo>
                    <a:pt x="5933" y="3684"/>
                    <a:pt x="5794" y="3738"/>
                    <a:pt x="5654" y="3738"/>
                  </a:cubicBezTo>
                  <a:cubicBezTo>
                    <a:pt x="5515" y="3738"/>
                    <a:pt x="5376" y="3684"/>
                    <a:pt x="5271" y="3578"/>
                  </a:cubicBezTo>
                  <a:lnTo>
                    <a:pt x="4669" y="2976"/>
                  </a:lnTo>
                  <a:cubicBezTo>
                    <a:pt x="4456" y="2766"/>
                    <a:pt x="4456" y="2419"/>
                    <a:pt x="4669" y="2209"/>
                  </a:cubicBezTo>
                  <a:lnTo>
                    <a:pt x="5962" y="916"/>
                  </a:lnTo>
                  <a:cubicBezTo>
                    <a:pt x="6089" y="789"/>
                    <a:pt x="6136" y="604"/>
                    <a:pt x="6085" y="430"/>
                  </a:cubicBezTo>
                  <a:cubicBezTo>
                    <a:pt x="6038" y="260"/>
                    <a:pt x="5901" y="126"/>
                    <a:pt x="5723" y="86"/>
                  </a:cubicBezTo>
                  <a:cubicBezTo>
                    <a:pt x="5473" y="29"/>
                    <a:pt x="5217" y="1"/>
                    <a:pt x="4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84"/>
            <p:cNvSpPr/>
            <p:nvPr/>
          </p:nvSpPr>
          <p:spPr>
            <a:xfrm>
              <a:off x="2744684" y="4505265"/>
              <a:ext cx="234122" cy="139687"/>
            </a:xfrm>
            <a:custGeom>
              <a:avLst/>
              <a:gdLst/>
              <a:ahLst/>
              <a:cxnLst/>
              <a:rect l="l" t="t" r="r" b="b"/>
              <a:pathLst>
                <a:path w="8930" h="5328" extrusionOk="0">
                  <a:moveTo>
                    <a:pt x="6792" y="0"/>
                  </a:moveTo>
                  <a:cubicBezTo>
                    <a:pt x="6734" y="0"/>
                    <a:pt x="6678" y="25"/>
                    <a:pt x="6639" y="72"/>
                  </a:cubicBezTo>
                  <a:lnTo>
                    <a:pt x="2684" y="4657"/>
                  </a:lnTo>
                  <a:cubicBezTo>
                    <a:pt x="2530" y="4836"/>
                    <a:pt x="2312" y="4927"/>
                    <a:pt x="2095" y="4927"/>
                  </a:cubicBezTo>
                  <a:cubicBezTo>
                    <a:pt x="1894" y="4927"/>
                    <a:pt x="1693" y="4850"/>
                    <a:pt x="1540" y="4693"/>
                  </a:cubicBezTo>
                  <a:lnTo>
                    <a:pt x="765" y="3907"/>
                  </a:lnTo>
                  <a:cubicBezTo>
                    <a:pt x="450" y="3585"/>
                    <a:pt x="471" y="3063"/>
                    <a:pt x="812" y="2770"/>
                  </a:cubicBezTo>
                  <a:lnTo>
                    <a:pt x="2901" y="974"/>
                  </a:lnTo>
                  <a:cubicBezTo>
                    <a:pt x="3062" y="836"/>
                    <a:pt x="2933" y="618"/>
                    <a:pt x="2771" y="618"/>
                  </a:cubicBezTo>
                  <a:cubicBezTo>
                    <a:pt x="2728" y="618"/>
                    <a:pt x="2683" y="633"/>
                    <a:pt x="2641" y="670"/>
                  </a:cubicBezTo>
                  <a:lnTo>
                    <a:pt x="551" y="2466"/>
                  </a:lnTo>
                  <a:cubicBezTo>
                    <a:pt x="33" y="2911"/>
                    <a:pt x="0" y="3701"/>
                    <a:pt x="479" y="4186"/>
                  </a:cubicBezTo>
                  <a:lnTo>
                    <a:pt x="1254" y="4976"/>
                  </a:lnTo>
                  <a:cubicBezTo>
                    <a:pt x="1474" y="5200"/>
                    <a:pt x="1779" y="5327"/>
                    <a:pt x="2094" y="5327"/>
                  </a:cubicBezTo>
                  <a:lnTo>
                    <a:pt x="2134" y="5327"/>
                  </a:lnTo>
                  <a:cubicBezTo>
                    <a:pt x="2463" y="5316"/>
                    <a:pt x="2771" y="5168"/>
                    <a:pt x="2988" y="4921"/>
                  </a:cubicBezTo>
                  <a:lnTo>
                    <a:pt x="6849" y="445"/>
                  </a:lnTo>
                  <a:cubicBezTo>
                    <a:pt x="7236" y="601"/>
                    <a:pt x="7648" y="679"/>
                    <a:pt x="8065" y="679"/>
                  </a:cubicBezTo>
                  <a:cubicBezTo>
                    <a:pt x="8131" y="679"/>
                    <a:pt x="8198" y="677"/>
                    <a:pt x="8265" y="673"/>
                  </a:cubicBezTo>
                  <a:cubicBezTo>
                    <a:pt x="8406" y="662"/>
                    <a:pt x="8544" y="644"/>
                    <a:pt x="8685" y="612"/>
                  </a:cubicBezTo>
                  <a:cubicBezTo>
                    <a:pt x="8929" y="561"/>
                    <a:pt x="8869" y="215"/>
                    <a:pt x="8647" y="215"/>
                  </a:cubicBezTo>
                  <a:cubicBezTo>
                    <a:pt x="8631" y="215"/>
                    <a:pt x="8615" y="217"/>
                    <a:pt x="8598" y="220"/>
                  </a:cubicBezTo>
                  <a:lnTo>
                    <a:pt x="8602" y="217"/>
                  </a:lnTo>
                  <a:lnTo>
                    <a:pt x="8602" y="217"/>
                  </a:lnTo>
                  <a:cubicBezTo>
                    <a:pt x="8483" y="242"/>
                    <a:pt x="8359" y="260"/>
                    <a:pt x="8240" y="268"/>
                  </a:cubicBezTo>
                  <a:cubicBezTo>
                    <a:pt x="8179" y="271"/>
                    <a:pt x="8118" y="273"/>
                    <a:pt x="8058" y="273"/>
                  </a:cubicBezTo>
                  <a:cubicBezTo>
                    <a:pt x="7649" y="273"/>
                    <a:pt x="7247" y="188"/>
                    <a:pt x="6874" y="18"/>
                  </a:cubicBezTo>
                  <a:cubicBezTo>
                    <a:pt x="6848" y="6"/>
                    <a:pt x="6820" y="0"/>
                    <a:pt x="67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84"/>
            <p:cNvSpPr/>
            <p:nvPr/>
          </p:nvSpPr>
          <p:spPr>
            <a:xfrm>
              <a:off x="2888356" y="4371975"/>
              <a:ext cx="46982" cy="46982"/>
            </a:xfrm>
            <a:custGeom>
              <a:avLst/>
              <a:gdLst/>
              <a:ahLst/>
              <a:cxnLst/>
              <a:rect l="l" t="t" r="r" b="b"/>
              <a:pathLst>
                <a:path w="1792" h="1792" extrusionOk="0">
                  <a:moveTo>
                    <a:pt x="1501" y="1"/>
                  </a:moveTo>
                  <a:cubicBezTo>
                    <a:pt x="1466" y="1"/>
                    <a:pt x="1428" y="11"/>
                    <a:pt x="1391" y="35"/>
                  </a:cubicBezTo>
                  <a:cubicBezTo>
                    <a:pt x="822" y="393"/>
                    <a:pt x="362" y="900"/>
                    <a:pt x="65" y="1505"/>
                  </a:cubicBezTo>
                  <a:cubicBezTo>
                    <a:pt x="0" y="1635"/>
                    <a:pt x="97" y="1790"/>
                    <a:pt x="245" y="1791"/>
                  </a:cubicBezTo>
                  <a:lnTo>
                    <a:pt x="245" y="1791"/>
                  </a:lnTo>
                  <a:cubicBezTo>
                    <a:pt x="320" y="1791"/>
                    <a:pt x="392" y="1747"/>
                    <a:pt x="424" y="1679"/>
                  </a:cubicBezTo>
                  <a:cubicBezTo>
                    <a:pt x="688" y="1143"/>
                    <a:pt x="1097" y="690"/>
                    <a:pt x="1605" y="375"/>
                  </a:cubicBezTo>
                  <a:cubicBezTo>
                    <a:pt x="1792" y="255"/>
                    <a:pt x="1675" y="1"/>
                    <a:pt x="1501" y="1"/>
                  </a:cubicBezTo>
                  <a:close/>
                  <a:moveTo>
                    <a:pt x="245" y="1791"/>
                  </a:moveTo>
                  <a:cubicBezTo>
                    <a:pt x="244" y="1791"/>
                    <a:pt x="243" y="1791"/>
                    <a:pt x="243" y="1791"/>
                  </a:cubicBezTo>
                  <a:lnTo>
                    <a:pt x="246" y="1791"/>
                  </a:lnTo>
                  <a:cubicBezTo>
                    <a:pt x="246" y="1791"/>
                    <a:pt x="245" y="1791"/>
                    <a:pt x="245" y="179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7" name="Google Shape;17547;p84"/>
          <p:cNvGrpSpPr/>
          <p:nvPr/>
        </p:nvGrpSpPr>
        <p:grpSpPr>
          <a:xfrm>
            <a:off x="2638346" y="1806281"/>
            <a:ext cx="358551" cy="322869"/>
            <a:chOff x="2638346" y="2005531"/>
            <a:chExt cx="358551" cy="322869"/>
          </a:xfrm>
        </p:grpSpPr>
        <p:sp>
          <p:nvSpPr>
            <p:cNvPr id="17548" name="Google Shape;17548;p84"/>
            <p:cNvSpPr/>
            <p:nvPr/>
          </p:nvSpPr>
          <p:spPr>
            <a:xfrm>
              <a:off x="2643563" y="2092416"/>
              <a:ext cx="293531" cy="230662"/>
            </a:xfrm>
            <a:custGeom>
              <a:avLst/>
              <a:gdLst/>
              <a:ahLst/>
              <a:cxnLst/>
              <a:rect l="l" t="t" r="r" b="b"/>
              <a:pathLst>
                <a:path w="11196" h="8798" extrusionOk="0">
                  <a:moveTo>
                    <a:pt x="0" y="0"/>
                  </a:moveTo>
                  <a:lnTo>
                    <a:pt x="0" y="8797"/>
                  </a:lnTo>
                  <a:lnTo>
                    <a:pt x="11195" y="8797"/>
                  </a:lnTo>
                  <a:lnTo>
                    <a:pt x="11195" y="1467"/>
                  </a:lnTo>
                  <a:lnTo>
                    <a:pt x="4531" y="1467"/>
                  </a:lnTo>
                  <a:lnTo>
                    <a:pt x="3064"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84"/>
            <p:cNvSpPr/>
            <p:nvPr/>
          </p:nvSpPr>
          <p:spPr>
            <a:xfrm>
              <a:off x="2643563" y="2092416"/>
              <a:ext cx="118818" cy="38461"/>
            </a:xfrm>
            <a:custGeom>
              <a:avLst/>
              <a:gdLst/>
              <a:ahLst/>
              <a:cxnLst/>
              <a:rect l="l" t="t" r="r" b="b"/>
              <a:pathLst>
                <a:path w="4532" h="1467" extrusionOk="0">
                  <a:moveTo>
                    <a:pt x="0" y="0"/>
                  </a:moveTo>
                  <a:lnTo>
                    <a:pt x="0" y="1467"/>
                  </a:lnTo>
                  <a:lnTo>
                    <a:pt x="4531" y="1467"/>
                  </a:lnTo>
                  <a:lnTo>
                    <a:pt x="3064"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84"/>
            <p:cNvSpPr/>
            <p:nvPr/>
          </p:nvSpPr>
          <p:spPr>
            <a:xfrm>
              <a:off x="2643563" y="2302628"/>
              <a:ext cx="293531" cy="20450"/>
            </a:xfrm>
            <a:custGeom>
              <a:avLst/>
              <a:gdLst/>
              <a:ahLst/>
              <a:cxnLst/>
              <a:rect l="l" t="t" r="r" b="b"/>
              <a:pathLst>
                <a:path w="11196" h="780" extrusionOk="0">
                  <a:moveTo>
                    <a:pt x="0" y="1"/>
                  </a:moveTo>
                  <a:lnTo>
                    <a:pt x="0" y="779"/>
                  </a:lnTo>
                  <a:lnTo>
                    <a:pt x="11195" y="779"/>
                  </a:lnTo>
                  <a:lnTo>
                    <a:pt x="1119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84"/>
            <p:cNvSpPr/>
            <p:nvPr/>
          </p:nvSpPr>
          <p:spPr>
            <a:xfrm>
              <a:off x="2915701" y="2136855"/>
              <a:ext cx="21184" cy="186223"/>
            </a:xfrm>
            <a:custGeom>
              <a:avLst/>
              <a:gdLst/>
              <a:ahLst/>
              <a:cxnLst/>
              <a:rect l="l" t="t" r="r" b="b"/>
              <a:pathLst>
                <a:path w="808" h="7103" extrusionOk="0">
                  <a:moveTo>
                    <a:pt x="0" y="0"/>
                  </a:moveTo>
                  <a:lnTo>
                    <a:pt x="0" y="7102"/>
                  </a:lnTo>
                  <a:lnTo>
                    <a:pt x="808" y="7102"/>
                  </a:lnTo>
                  <a:lnTo>
                    <a:pt x="8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84"/>
            <p:cNvSpPr/>
            <p:nvPr/>
          </p:nvSpPr>
          <p:spPr>
            <a:xfrm>
              <a:off x="2835370" y="2130851"/>
              <a:ext cx="101724" cy="47847"/>
            </a:xfrm>
            <a:custGeom>
              <a:avLst/>
              <a:gdLst/>
              <a:ahLst/>
              <a:cxnLst/>
              <a:rect l="l" t="t" r="r" b="b"/>
              <a:pathLst>
                <a:path w="3880" h="1825" extrusionOk="0">
                  <a:moveTo>
                    <a:pt x="0" y="1"/>
                  </a:moveTo>
                  <a:cubicBezTo>
                    <a:pt x="631" y="1142"/>
                    <a:pt x="1826" y="1825"/>
                    <a:pt x="3092" y="1825"/>
                  </a:cubicBezTo>
                  <a:cubicBezTo>
                    <a:pt x="3353" y="1825"/>
                    <a:pt x="3617" y="1796"/>
                    <a:pt x="3879" y="1736"/>
                  </a:cubicBezTo>
                  <a:lnTo>
                    <a:pt x="3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84"/>
            <p:cNvSpPr/>
            <p:nvPr/>
          </p:nvSpPr>
          <p:spPr>
            <a:xfrm>
              <a:off x="2841243" y="2010932"/>
              <a:ext cx="150331" cy="150331"/>
            </a:xfrm>
            <a:custGeom>
              <a:avLst/>
              <a:gdLst/>
              <a:ahLst/>
              <a:cxnLst/>
              <a:rect l="l" t="t" r="r" b="b"/>
              <a:pathLst>
                <a:path w="5734" h="5734" extrusionOk="0">
                  <a:moveTo>
                    <a:pt x="2869" y="1"/>
                  </a:moveTo>
                  <a:cubicBezTo>
                    <a:pt x="1286" y="1"/>
                    <a:pt x="1" y="1283"/>
                    <a:pt x="1" y="2866"/>
                  </a:cubicBezTo>
                  <a:cubicBezTo>
                    <a:pt x="1" y="4448"/>
                    <a:pt x="1286" y="5734"/>
                    <a:pt x="2869" y="5734"/>
                  </a:cubicBezTo>
                  <a:cubicBezTo>
                    <a:pt x="4452" y="5734"/>
                    <a:pt x="5734" y="4448"/>
                    <a:pt x="5734" y="2866"/>
                  </a:cubicBezTo>
                  <a:cubicBezTo>
                    <a:pt x="5734" y="1283"/>
                    <a:pt x="4452" y="1"/>
                    <a:pt x="2869"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84"/>
            <p:cNvSpPr/>
            <p:nvPr/>
          </p:nvSpPr>
          <p:spPr>
            <a:xfrm>
              <a:off x="2883322" y="2072176"/>
              <a:ext cx="64679" cy="46562"/>
            </a:xfrm>
            <a:custGeom>
              <a:avLst/>
              <a:gdLst/>
              <a:ahLst/>
              <a:cxnLst/>
              <a:rect l="l" t="t" r="r" b="b"/>
              <a:pathLst>
                <a:path w="2467" h="1776" extrusionOk="0">
                  <a:moveTo>
                    <a:pt x="0" y="1"/>
                  </a:moveTo>
                  <a:lnTo>
                    <a:pt x="0" y="1775"/>
                  </a:lnTo>
                  <a:lnTo>
                    <a:pt x="2467" y="1775"/>
                  </a:lnTo>
                  <a:lnTo>
                    <a:pt x="2467"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84"/>
            <p:cNvSpPr/>
            <p:nvPr/>
          </p:nvSpPr>
          <p:spPr>
            <a:xfrm>
              <a:off x="2726070" y="2207773"/>
              <a:ext cx="32221" cy="32221"/>
            </a:xfrm>
            <a:custGeom>
              <a:avLst/>
              <a:gdLst/>
              <a:ahLst/>
              <a:cxnLst/>
              <a:rect l="l" t="t" r="r" b="b"/>
              <a:pathLst>
                <a:path w="1229" h="1229" extrusionOk="0">
                  <a:moveTo>
                    <a:pt x="1" y="1"/>
                  </a:moveTo>
                  <a:lnTo>
                    <a:pt x="1" y="1228"/>
                  </a:lnTo>
                  <a:lnTo>
                    <a:pt x="1228" y="1228"/>
                  </a:lnTo>
                  <a:lnTo>
                    <a:pt x="122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6" name="Google Shape;17556;p84"/>
            <p:cNvSpPr/>
            <p:nvPr/>
          </p:nvSpPr>
          <p:spPr>
            <a:xfrm>
              <a:off x="2638346" y="2087199"/>
              <a:ext cx="225523" cy="241201"/>
            </a:xfrm>
            <a:custGeom>
              <a:avLst/>
              <a:gdLst/>
              <a:ahLst/>
              <a:cxnLst/>
              <a:rect l="l" t="t" r="r" b="b"/>
              <a:pathLst>
                <a:path w="8602" h="9200" extrusionOk="0">
                  <a:moveTo>
                    <a:pt x="199" y="0"/>
                  </a:moveTo>
                  <a:cubicBezTo>
                    <a:pt x="87" y="0"/>
                    <a:pt x="0" y="91"/>
                    <a:pt x="0" y="199"/>
                  </a:cubicBezTo>
                  <a:lnTo>
                    <a:pt x="0" y="8996"/>
                  </a:lnTo>
                  <a:cubicBezTo>
                    <a:pt x="0" y="9109"/>
                    <a:pt x="87" y="9199"/>
                    <a:pt x="199" y="9199"/>
                  </a:cubicBezTo>
                  <a:lnTo>
                    <a:pt x="8337" y="9199"/>
                  </a:lnTo>
                  <a:cubicBezTo>
                    <a:pt x="8602" y="9199"/>
                    <a:pt x="8602" y="8797"/>
                    <a:pt x="8337" y="8797"/>
                  </a:cubicBezTo>
                  <a:lnTo>
                    <a:pt x="399" y="8797"/>
                  </a:lnTo>
                  <a:lnTo>
                    <a:pt x="399" y="402"/>
                  </a:lnTo>
                  <a:lnTo>
                    <a:pt x="3180" y="402"/>
                  </a:lnTo>
                  <a:lnTo>
                    <a:pt x="4585" y="1807"/>
                  </a:lnTo>
                  <a:cubicBezTo>
                    <a:pt x="4625" y="1843"/>
                    <a:pt x="4676" y="1865"/>
                    <a:pt x="4730" y="1865"/>
                  </a:cubicBezTo>
                  <a:lnTo>
                    <a:pt x="5418" y="1865"/>
                  </a:lnTo>
                  <a:cubicBezTo>
                    <a:pt x="5686" y="1865"/>
                    <a:pt x="5686" y="1463"/>
                    <a:pt x="5418" y="1463"/>
                  </a:cubicBezTo>
                  <a:lnTo>
                    <a:pt x="4810" y="1463"/>
                  </a:lnTo>
                  <a:lnTo>
                    <a:pt x="3405" y="58"/>
                  </a:lnTo>
                  <a:cubicBezTo>
                    <a:pt x="3368" y="22"/>
                    <a:pt x="3318" y="0"/>
                    <a:pt x="3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7" name="Google Shape;17557;p84"/>
            <p:cNvSpPr/>
            <p:nvPr/>
          </p:nvSpPr>
          <p:spPr>
            <a:xfrm>
              <a:off x="2794052" y="2005531"/>
              <a:ext cx="202845" cy="322869"/>
            </a:xfrm>
            <a:custGeom>
              <a:avLst/>
              <a:gdLst/>
              <a:ahLst/>
              <a:cxnLst/>
              <a:rect l="l" t="t" r="r" b="b"/>
              <a:pathLst>
                <a:path w="7737" h="12315" extrusionOk="0">
                  <a:moveTo>
                    <a:pt x="4669" y="0"/>
                  </a:moveTo>
                  <a:cubicBezTo>
                    <a:pt x="4313" y="0"/>
                    <a:pt x="3950" y="63"/>
                    <a:pt x="3593" y="196"/>
                  </a:cubicBezTo>
                  <a:cubicBezTo>
                    <a:pt x="1830" y="859"/>
                    <a:pt x="1073" y="2938"/>
                    <a:pt x="2000" y="4578"/>
                  </a:cubicBezTo>
                  <a:lnTo>
                    <a:pt x="269" y="4578"/>
                  </a:lnTo>
                  <a:cubicBezTo>
                    <a:pt x="1" y="4578"/>
                    <a:pt x="1" y="4980"/>
                    <a:pt x="269" y="4980"/>
                  </a:cubicBezTo>
                  <a:lnTo>
                    <a:pt x="2272" y="4980"/>
                  </a:lnTo>
                  <a:cubicBezTo>
                    <a:pt x="2860" y="5721"/>
                    <a:pt x="3751" y="6139"/>
                    <a:pt x="4678" y="6139"/>
                  </a:cubicBezTo>
                  <a:cubicBezTo>
                    <a:pt x="4870" y="6139"/>
                    <a:pt x="5063" y="6121"/>
                    <a:pt x="5256" y="6085"/>
                  </a:cubicBezTo>
                  <a:lnTo>
                    <a:pt x="5256" y="11912"/>
                  </a:lnTo>
                  <a:lnTo>
                    <a:pt x="3188" y="11912"/>
                  </a:lnTo>
                  <a:cubicBezTo>
                    <a:pt x="2920" y="11912"/>
                    <a:pt x="2920" y="12314"/>
                    <a:pt x="3188" y="12314"/>
                  </a:cubicBezTo>
                  <a:lnTo>
                    <a:pt x="5455" y="12314"/>
                  </a:lnTo>
                  <a:cubicBezTo>
                    <a:pt x="5564" y="12314"/>
                    <a:pt x="5654" y="12224"/>
                    <a:pt x="5654" y="12111"/>
                  </a:cubicBezTo>
                  <a:lnTo>
                    <a:pt x="5654" y="5976"/>
                  </a:lnTo>
                  <a:cubicBezTo>
                    <a:pt x="6820" y="5581"/>
                    <a:pt x="7635" y="4527"/>
                    <a:pt x="7726" y="3300"/>
                  </a:cubicBezTo>
                  <a:cubicBezTo>
                    <a:pt x="7737" y="3191"/>
                    <a:pt x="7653" y="3093"/>
                    <a:pt x="7541" y="3086"/>
                  </a:cubicBezTo>
                  <a:cubicBezTo>
                    <a:pt x="7537" y="3086"/>
                    <a:pt x="7532" y="3086"/>
                    <a:pt x="7528" y="3086"/>
                  </a:cubicBezTo>
                  <a:cubicBezTo>
                    <a:pt x="7425" y="3086"/>
                    <a:pt x="7334" y="3166"/>
                    <a:pt x="7327" y="3271"/>
                  </a:cubicBezTo>
                  <a:cubicBezTo>
                    <a:pt x="7219" y="4662"/>
                    <a:pt x="6061" y="5730"/>
                    <a:pt x="4672" y="5730"/>
                  </a:cubicBezTo>
                  <a:cubicBezTo>
                    <a:pt x="4665" y="5730"/>
                    <a:pt x="4658" y="5730"/>
                    <a:pt x="4651" y="5730"/>
                  </a:cubicBezTo>
                  <a:cubicBezTo>
                    <a:pt x="3249" y="5719"/>
                    <a:pt x="2098" y="4629"/>
                    <a:pt x="2014" y="3231"/>
                  </a:cubicBezTo>
                  <a:cubicBezTo>
                    <a:pt x="1928" y="1833"/>
                    <a:pt x="2934" y="609"/>
                    <a:pt x="4325" y="424"/>
                  </a:cubicBezTo>
                  <a:cubicBezTo>
                    <a:pt x="4442" y="409"/>
                    <a:pt x="4558" y="401"/>
                    <a:pt x="4673" y="401"/>
                  </a:cubicBezTo>
                  <a:cubicBezTo>
                    <a:pt x="5923" y="401"/>
                    <a:pt x="7029" y="1279"/>
                    <a:pt x="7284" y="2536"/>
                  </a:cubicBezTo>
                  <a:cubicBezTo>
                    <a:pt x="7306" y="2648"/>
                    <a:pt x="7389" y="2697"/>
                    <a:pt x="7474" y="2697"/>
                  </a:cubicBezTo>
                  <a:cubicBezTo>
                    <a:pt x="7589" y="2697"/>
                    <a:pt x="7706" y="2606"/>
                    <a:pt x="7675" y="2456"/>
                  </a:cubicBezTo>
                  <a:cubicBezTo>
                    <a:pt x="7374" y="981"/>
                    <a:pt x="6079" y="0"/>
                    <a:pt x="4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84"/>
            <p:cNvSpPr/>
            <p:nvPr/>
          </p:nvSpPr>
          <p:spPr>
            <a:xfrm>
              <a:off x="2878079" y="2034475"/>
              <a:ext cx="75139" cy="89480"/>
            </a:xfrm>
            <a:custGeom>
              <a:avLst/>
              <a:gdLst/>
              <a:ahLst/>
              <a:cxnLst/>
              <a:rect l="l" t="t" r="r" b="b"/>
              <a:pathLst>
                <a:path w="2866" h="3413" extrusionOk="0">
                  <a:moveTo>
                    <a:pt x="1432" y="410"/>
                  </a:moveTo>
                  <a:cubicBezTo>
                    <a:pt x="1620" y="410"/>
                    <a:pt x="1776" y="559"/>
                    <a:pt x="1783" y="747"/>
                  </a:cubicBezTo>
                  <a:lnTo>
                    <a:pt x="1783" y="1240"/>
                  </a:lnTo>
                  <a:lnTo>
                    <a:pt x="1084" y="1240"/>
                  </a:lnTo>
                  <a:lnTo>
                    <a:pt x="1084" y="747"/>
                  </a:lnTo>
                  <a:cubicBezTo>
                    <a:pt x="1091" y="559"/>
                    <a:pt x="1247" y="410"/>
                    <a:pt x="1432" y="410"/>
                  </a:cubicBezTo>
                  <a:close/>
                  <a:moveTo>
                    <a:pt x="2467" y="1642"/>
                  </a:moveTo>
                  <a:lnTo>
                    <a:pt x="2467" y="3011"/>
                  </a:lnTo>
                  <a:lnTo>
                    <a:pt x="403" y="3011"/>
                  </a:lnTo>
                  <a:lnTo>
                    <a:pt x="403" y="1642"/>
                  </a:lnTo>
                  <a:close/>
                  <a:moveTo>
                    <a:pt x="1435" y="1"/>
                  </a:moveTo>
                  <a:cubicBezTo>
                    <a:pt x="1019" y="1"/>
                    <a:pt x="685" y="334"/>
                    <a:pt x="685" y="747"/>
                  </a:cubicBezTo>
                  <a:lnTo>
                    <a:pt x="685" y="1240"/>
                  </a:lnTo>
                  <a:lnTo>
                    <a:pt x="200" y="1240"/>
                  </a:lnTo>
                  <a:cubicBezTo>
                    <a:pt x="92" y="1240"/>
                    <a:pt x="1" y="1330"/>
                    <a:pt x="1" y="1439"/>
                  </a:cubicBezTo>
                  <a:lnTo>
                    <a:pt x="1" y="3213"/>
                  </a:lnTo>
                  <a:cubicBezTo>
                    <a:pt x="1" y="3326"/>
                    <a:pt x="92" y="3413"/>
                    <a:pt x="200" y="3413"/>
                  </a:cubicBezTo>
                  <a:lnTo>
                    <a:pt x="2667" y="3413"/>
                  </a:lnTo>
                  <a:cubicBezTo>
                    <a:pt x="2775" y="3413"/>
                    <a:pt x="2866" y="3326"/>
                    <a:pt x="2866" y="3213"/>
                  </a:cubicBezTo>
                  <a:lnTo>
                    <a:pt x="2866" y="1439"/>
                  </a:lnTo>
                  <a:cubicBezTo>
                    <a:pt x="2866" y="1330"/>
                    <a:pt x="2775" y="1240"/>
                    <a:pt x="2667" y="1240"/>
                  </a:cubicBezTo>
                  <a:lnTo>
                    <a:pt x="2181" y="1240"/>
                  </a:lnTo>
                  <a:lnTo>
                    <a:pt x="2181" y="747"/>
                  </a:lnTo>
                  <a:cubicBezTo>
                    <a:pt x="2181" y="334"/>
                    <a:pt x="1848" y="1"/>
                    <a:pt x="14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84"/>
            <p:cNvSpPr/>
            <p:nvPr/>
          </p:nvSpPr>
          <p:spPr>
            <a:xfrm>
              <a:off x="2720852" y="2202556"/>
              <a:ext cx="42656" cy="42656"/>
            </a:xfrm>
            <a:custGeom>
              <a:avLst/>
              <a:gdLst/>
              <a:ahLst/>
              <a:cxnLst/>
              <a:rect l="l" t="t" r="r" b="b"/>
              <a:pathLst>
                <a:path w="1627" h="1627" extrusionOk="0">
                  <a:moveTo>
                    <a:pt x="1228" y="399"/>
                  </a:moveTo>
                  <a:lnTo>
                    <a:pt x="1228" y="1228"/>
                  </a:lnTo>
                  <a:lnTo>
                    <a:pt x="399" y="1228"/>
                  </a:lnTo>
                  <a:lnTo>
                    <a:pt x="399" y="399"/>
                  </a:lnTo>
                  <a:close/>
                  <a:moveTo>
                    <a:pt x="193" y="0"/>
                  </a:moveTo>
                  <a:cubicBezTo>
                    <a:pt x="87" y="0"/>
                    <a:pt x="0" y="89"/>
                    <a:pt x="0" y="200"/>
                  </a:cubicBezTo>
                  <a:lnTo>
                    <a:pt x="0" y="1427"/>
                  </a:lnTo>
                  <a:cubicBezTo>
                    <a:pt x="0" y="1536"/>
                    <a:pt x="87" y="1627"/>
                    <a:pt x="200" y="1627"/>
                  </a:cubicBezTo>
                  <a:lnTo>
                    <a:pt x="1427" y="1627"/>
                  </a:lnTo>
                  <a:cubicBezTo>
                    <a:pt x="1540" y="1627"/>
                    <a:pt x="1627" y="1536"/>
                    <a:pt x="1627" y="1427"/>
                  </a:cubicBezTo>
                  <a:lnTo>
                    <a:pt x="1627" y="200"/>
                  </a:lnTo>
                  <a:cubicBezTo>
                    <a:pt x="1627" y="87"/>
                    <a:pt x="1540" y="0"/>
                    <a:pt x="1427" y="0"/>
                  </a:cubicBezTo>
                  <a:lnTo>
                    <a:pt x="200" y="0"/>
                  </a:lnTo>
                  <a:cubicBezTo>
                    <a:pt x="197" y="0"/>
                    <a:pt x="195"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84"/>
            <p:cNvSpPr/>
            <p:nvPr/>
          </p:nvSpPr>
          <p:spPr>
            <a:xfrm>
              <a:off x="2771557" y="2202556"/>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84"/>
            <p:cNvSpPr/>
            <p:nvPr/>
          </p:nvSpPr>
          <p:spPr>
            <a:xfrm>
              <a:off x="2771557" y="2218601"/>
              <a:ext cx="90031" cy="10566"/>
            </a:xfrm>
            <a:custGeom>
              <a:avLst/>
              <a:gdLst/>
              <a:ahLst/>
              <a:cxnLst/>
              <a:rect l="l" t="t" r="r" b="b"/>
              <a:pathLst>
                <a:path w="3434" h="403" extrusionOk="0">
                  <a:moveTo>
                    <a:pt x="268" y="0"/>
                  </a:moveTo>
                  <a:cubicBezTo>
                    <a:pt x="0" y="0"/>
                    <a:pt x="0" y="402"/>
                    <a:pt x="268" y="402"/>
                  </a:cubicBezTo>
                  <a:lnTo>
                    <a:pt x="3166" y="402"/>
                  </a:lnTo>
                  <a:cubicBezTo>
                    <a:pt x="3434" y="402"/>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84"/>
            <p:cNvSpPr/>
            <p:nvPr/>
          </p:nvSpPr>
          <p:spPr>
            <a:xfrm>
              <a:off x="2771557" y="2234751"/>
              <a:ext cx="90031" cy="10461"/>
            </a:xfrm>
            <a:custGeom>
              <a:avLst/>
              <a:gdLst/>
              <a:ahLst/>
              <a:cxnLst/>
              <a:rect l="l" t="t" r="r" b="b"/>
              <a:pathLst>
                <a:path w="3434" h="399" extrusionOk="0">
                  <a:moveTo>
                    <a:pt x="268" y="0"/>
                  </a:moveTo>
                  <a:cubicBezTo>
                    <a:pt x="0" y="0"/>
                    <a:pt x="0" y="399"/>
                    <a:pt x="268" y="399"/>
                  </a:cubicBezTo>
                  <a:lnTo>
                    <a:pt x="3166" y="399"/>
                  </a:lnTo>
                  <a:cubicBezTo>
                    <a:pt x="3434" y="399"/>
                    <a:pt x="3434" y="0"/>
                    <a:pt x="3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84"/>
            <p:cNvSpPr/>
            <p:nvPr/>
          </p:nvSpPr>
          <p:spPr>
            <a:xfrm>
              <a:off x="2906577" y="2086150"/>
              <a:ext cx="19768" cy="18614"/>
            </a:xfrm>
            <a:custGeom>
              <a:avLst/>
              <a:gdLst/>
              <a:ahLst/>
              <a:cxnLst/>
              <a:rect l="l" t="t" r="r" b="b"/>
              <a:pathLst>
                <a:path w="754" h="710" extrusionOk="0">
                  <a:moveTo>
                    <a:pt x="276" y="0"/>
                  </a:moveTo>
                  <a:cubicBezTo>
                    <a:pt x="73" y="0"/>
                    <a:pt x="0" y="272"/>
                    <a:pt x="174" y="373"/>
                  </a:cubicBezTo>
                  <a:lnTo>
                    <a:pt x="174" y="511"/>
                  </a:lnTo>
                  <a:cubicBezTo>
                    <a:pt x="174" y="643"/>
                    <a:pt x="275" y="709"/>
                    <a:pt x="375" y="709"/>
                  </a:cubicBezTo>
                  <a:cubicBezTo>
                    <a:pt x="476" y="709"/>
                    <a:pt x="576" y="643"/>
                    <a:pt x="576" y="511"/>
                  </a:cubicBezTo>
                  <a:lnTo>
                    <a:pt x="576" y="373"/>
                  </a:lnTo>
                  <a:cubicBezTo>
                    <a:pt x="754" y="272"/>
                    <a:pt x="681"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4" name="Google Shape;17564;p84"/>
          <p:cNvGrpSpPr/>
          <p:nvPr/>
        </p:nvGrpSpPr>
        <p:grpSpPr>
          <a:xfrm>
            <a:off x="2695605" y="2701583"/>
            <a:ext cx="221826" cy="358419"/>
            <a:chOff x="2695605" y="2900833"/>
            <a:chExt cx="221826" cy="358419"/>
          </a:xfrm>
        </p:grpSpPr>
        <p:sp>
          <p:nvSpPr>
            <p:cNvPr id="17565" name="Google Shape;17565;p84"/>
            <p:cNvSpPr/>
            <p:nvPr/>
          </p:nvSpPr>
          <p:spPr>
            <a:xfrm>
              <a:off x="2701950" y="3037740"/>
              <a:ext cx="30701" cy="43914"/>
            </a:xfrm>
            <a:custGeom>
              <a:avLst/>
              <a:gdLst/>
              <a:ahLst/>
              <a:cxnLst/>
              <a:rect l="l" t="t" r="r" b="b"/>
              <a:pathLst>
                <a:path w="1171" h="1675" extrusionOk="0">
                  <a:moveTo>
                    <a:pt x="758" y="1"/>
                  </a:moveTo>
                  <a:lnTo>
                    <a:pt x="1" y="1674"/>
                  </a:lnTo>
                  <a:lnTo>
                    <a:pt x="1170" y="1674"/>
                  </a:lnTo>
                  <a:lnTo>
                    <a:pt x="117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84"/>
            <p:cNvSpPr/>
            <p:nvPr/>
          </p:nvSpPr>
          <p:spPr>
            <a:xfrm>
              <a:off x="2724837" y="3074025"/>
              <a:ext cx="162575" cy="179957"/>
            </a:xfrm>
            <a:custGeom>
              <a:avLst/>
              <a:gdLst/>
              <a:ahLst/>
              <a:cxnLst/>
              <a:rect l="l" t="t" r="r" b="b"/>
              <a:pathLst>
                <a:path w="6201" h="6864" extrusionOk="0">
                  <a:moveTo>
                    <a:pt x="1786" y="0"/>
                  </a:moveTo>
                  <a:lnTo>
                    <a:pt x="1786" y="4245"/>
                  </a:lnTo>
                  <a:lnTo>
                    <a:pt x="1" y="6864"/>
                  </a:lnTo>
                  <a:lnTo>
                    <a:pt x="6201" y="5027"/>
                  </a:lnTo>
                  <a:lnTo>
                    <a:pt x="5245" y="3952"/>
                  </a:lnTo>
                  <a:lnTo>
                    <a:pt x="5238" y="3941"/>
                  </a:lnTo>
                  <a:lnTo>
                    <a:pt x="523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84"/>
            <p:cNvSpPr/>
            <p:nvPr/>
          </p:nvSpPr>
          <p:spPr>
            <a:xfrm>
              <a:off x="2771662" y="3073920"/>
              <a:ext cx="90503" cy="80750"/>
            </a:xfrm>
            <a:custGeom>
              <a:avLst/>
              <a:gdLst/>
              <a:ahLst/>
              <a:cxnLst/>
              <a:rect l="l" t="t" r="r" b="b"/>
              <a:pathLst>
                <a:path w="3452" h="3080" extrusionOk="0">
                  <a:moveTo>
                    <a:pt x="0" y="1"/>
                  </a:moveTo>
                  <a:lnTo>
                    <a:pt x="0" y="3079"/>
                  </a:lnTo>
                  <a:lnTo>
                    <a:pt x="101" y="3079"/>
                  </a:lnTo>
                  <a:lnTo>
                    <a:pt x="3260" y="1337"/>
                  </a:lnTo>
                  <a:cubicBezTo>
                    <a:pt x="3325" y="1301"/>
                    <a:pt x="3390" y="1265"/>
                    <a:pt x="3452" y="1225"/>
                  </a:cubicBezTo>
                  <a:lnTo>
                    <a:pt x="3452" y="4"/>
                  </a:lnTo>
                  <a:lnTo>
                    <a:pt x="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84"/>
            <p:cNvSpPr/>
            <p:nvPr/>
          </p:nvSpPr>
          <p:spPr>
            <a:xfrm>
              <a:off x="2724837" y="3177427"/>
              <a:ext cx="162575" cy="76555"/>
            </a:xfrm>
            <a:custGeom>
              <a:avLst/>
              <a:gdLst/>
              <a:ahLst/>
              <a:cxnLst/>
              <a:rect l="l" t="t" r="r" b="b"/>
              <a:pathLst>
                <a:path w="6201" h="2920" extrusionOk="0">
                  <a:moveTo>
                    <a:pt x="5234" y="0"/>
                  </a:moveTo>
                  <a:lnTo>
                    <a:pt x="1" y="2920"/>
                  </a:lnTo>
                  <a:lnTo>
                    <a:pt x="6201" y="1083"/>
                  </a:lnTo>
                  <a:lnTo>
                    <a:pt x="5245" y="8"/>
                  </a:lnTo>
                  <a:cubicBezTo>
                    <a:pt x="5230" y="8"/>
                    <a:pt x="5223" y="8"/>
                    <a:pt x="5234"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9" name="Google Shape;17569;p84"/>
            <p:cNvSpPr/>
            <p:nvPr/>
          </p:nvSpPr>
          <p:spPr>
            <a:xfrm>
              <a:off x="2721718" y="2906050"/>
              <a:ext cx="190391" cy="238160"/>
            </a:xfrm>
            <a:custGeom>
              <a:avLst/>
              <a:gdLst/>
              <a:ahLst/>
              <a:cxnLst/>
              <a:rect l="l" t="t" r="r" b="b"/>
              <a:pathLst>
                <a:path w="7262" h="9084" extrusionOk="0">
                  <a:moveTo>
                    <a:pt x="3633" y="1"/>
                  </a:moveTo>
                  <a:cubicBezTo>
                    <a:pt x="1626" y="1"/>
                    <a:pt x="0" y="1572"/>
                    <a:pt x="0" y="3510"/>
                  </a:cubicBezTo>
                  <a:cubicBezTo>
                    <a:pt x="0" y="3575"/>
                    <a:pt x="7" y="6991"/>
                    <a:pt x="7" y="8443"/>
                  </a:cubicBezTo>
                  <a:cubicBezTo>
                    <a:pt x="7" y="8798"/>
                    <a:pt x="297" y="9084"/>
                    <a:pt x="652" y="9084"/>
                  </a:cubicBezTo>
                  <a:lnTo>
                    <a:pt x="1905" y="9084"/>
                  </a:lnTo>
                  <a:lnTo>
                    <a:pt x="4973" y="7393"/>
                  </a:lnTo>
                  <a:cubicBezTo>
                    <a:pt x="6385" y="6614"/>
                    <a:pt x="7262" y="5125"/>
                    <a:pt x="7262" y="3510"/>
                  </a:cubicBezTo>
                  <a:cubicBezTo>
                    <a:pt x="7262" y="1572"/>
                    <a:pt x="5635" y="1"/>
                    <a:pt x="3633"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0" name="Google Shape;17570;p84"/>
            <p:cNvSpPr/>
            <p:nvPr/>
          </p:nvSpPr>
          <p:spPr>
            <a:xfrm>
              <a:off x="2766051" y="2929986"/>
              <a:ext cx="119290" cy="119290"/>
            </a:xfrm>
            <a:custGeom>
              <a:avLst/>
              <a:gdLst/>
              <a:ahLst/>
              <a:cxnLst/>
              <a:rect l="l" t="t" r="r" b="b"/>
              <a:pathLst>
                <a:path w="4550" h="4550" extrusionOk="0">
                  <a:moveTo>
                    <a:pt x="2275" y="0"/>
                  </a:moveTo>
                  <a:cubicBezTo>
                    <a:pt x="1018" y="0"/>
                    <a:pt x="0" y="1018"/>
                    <a:pt x="0" y="2275"/>
                  </a:cubicBezTo>
                  <a:cubicBezTo>
                    <a:pt x="0" y="3531"/>
                    <a:pt x="1018" y="4549"/>
                    <a:pt x="2275" y="4549"/>
                  </a:cubicBezTo>
                  <a:cubicBezTo>
                    <a:pt x="3532" y="4549"/>
                    <a:pt x="4549" y="3531"/>
                    <a:pt x="4549" y="2275"/>
                  </a:cubicBezTo>
                  <a:cubicBezTo>
                    <a:pt x="4549" y="1018"/>
                    <a:pt x="3532" y="0"/>
                    <a:pt x="2275"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84"/>
            <p:cNvSpPr/>
            <p:nvPr/>
          </p:nvSpPr>
          <p:spPr>
            <a:xfrm>
              <a:off x="2813059" y="2953713"/>
              <a:ext cx="46457" cy="46379"/>
            </a:xfrm>
            <a:custGeom>
              <a:avLst/>
              <a:gdLst/>
              <a:ahLst/>
              <a:cxnLst/>
              <a:rect l="l" t="t" r="r" b="b"/>
              <a:pathLst>
                <a:path w="1772" h="1769" extrusionOk="0">
                  <a:moveTo>
                    <a:pt x="884" y="1"/>
                  </a:moveTo>
                  <a:cubicBezTo>
                    <a:pt x="398" y="1"/>
                    <a:pt x="0" y="396"/>
                    <a:pt x="0" y="884"/>
                  </a:cubicBezTo>
                  <a:cubicBezTo>
                    <a:pt x="0" y="1370"/>
                    <a:pt x="398" y="1768"/>
                    <a:pt x="884" y="1768"/>
                  </a:cubicBezTo>
                  <a:cubicBezTo>
                    <a:pt x="1373" y="1768"/>
                    <a:pt x="1771" y="1370"/>
                    <a:pt x="1771" y="884"/>
                  </a:cubicBezTo>
                  <a:cubicBezTo>
                    <a:pt x="1771" y="396"/>
                    <a:pt x="1373" y="1"/>
                    <a:pt x="88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84"/>
            <p:cNvSpPr/>
            <p:nvPr/>
          </p:nvSpPr>
          <p:spPr>
            <a:xfrm>
              <a:off x="2695605" y="2900833"/>
              <a:ext cx="221826" cy="358419"/>
            </a:xfrm>
            <a:custGeom>
              <a:avLst/>
              <a:gdLst/>
              <a:ahLst/>
              <a:cxnLst/>
              <a:rect l="l" t="t" r="r" b="b"/>
              <a:pathLst>
                <a:path w="8461" h="13671" extrusionOk="0">
                  <a:moveTo>
                    <a:pt x="800" y="6146"/>
                  </a:moveTo>
                  <a:lnTo>
                    <a:pt x="800" y="6697"/>
                  </a:lnTo>
                  <a:lnTo>
                    <a:pt x="554" y="6697"/>
                  </a:lnTo>
                  <a:lnTo>
                    <a:pt x="800" y="6146"/>
                  </a:lnTo>
                  <a:close/>
                  <a:moveTo>
                    <a:pt x="4629" y="0"/>
                  </a:moveTo>
                  <a:cubicBezTo>
                    <a:pt x="2517" y="0"/>
                    <a:pt x="797" y="1663"/>
                    <a:pt x="797" y="3709"/>
                  </a:cubicBezTo>
                  <a:cubicBezTo>
                    <a:pt x="797" y="3734"/>
                    <a:pt x="797" y="4328"/>
                    <a:pt x="800" y="5180"/>
                  </a:cubicBezTo>
                  <a:lnTo>
                    <a:pt x="62" y="6813"/>
                  </a:lnTo>
                  <a:cubicBezTo>
                    <a:pt x="0" y="6947"/>
                    <a:pt x="98" y="7095"/>
                    <a:pt x="243" y="7095"/>
                  </a:cubicBezTo>
                  <a:lnTo>
                    <a:pt x="800" y="7095"/>
                  </a:lnTo>
                  <a:cubicBezTo>
                    <a:pt x="800" y="7610"/>
                    <a:pt x="800" y="8138"/>
                    <a:pt x="804" y="8642"/>
                  </a:cubicBezTo>
                  <a:cubicBezTo>
                    <a:pt x="804" y="9105"/>
                    <a:pt x="1181" y="9482"/>
                    <a:pt x="1648" y="9482"/>
                  </a:cubicBezTo>
                  <a:lnTo>
                    <a:pt x="2698" y="9482"/>
                  </a:lnTo>
                  <a:lnTo>
                    <a:pt x="2698" y="10790"/>
                  </a:lnTo>
                  <a:lnTo>
                    <a:pt x="949" y="13357"/>
                  </a:lnTo>
                  <a:cubicBezTo>
                    <a:pt x="856" y="13495"/>
                    <a:pt x="962" y="13671"/>
                    <a:pt x="1114" y="13671"/>
                  </a:cubicBezTo>
                  <a:cubicBezTo>
                    <a:pt x="1133" y="13671"/>
                    <a:pt x="1153" y="13668"/>
                    <a:pt x="1173" y="13662"/>
                  </a:cubicBezTo>
                  <a:lnTo>
                    <a:pt x="2995" y="13122"/>
                  </a:lnTo>
                  <a:cubicBezTo>
                    <a:pt x="3229" y="13053"/>
                    <a:pt x="3157" y="12728"/>
                    <a:pt x="2948" y="12728"/>
                  </a:cubicBezTo>
                  <a:cubicBezTo>
                    <a:pt x="2928" y="12728"/>
                    <a:pt x="2906" y="12731"/>
                    <a:pt x="2883" y="12738"/>
                  </a:cubicBezTo>
                  <a:lnTo>
                    <a:pt x="1597" y="13118"/>
                  </a:lnTo>
                  <a:lnTo>
                    <a:pt x="1597" y="13118"/>
                  </a:lnTo>
                  <a:lnTo>
                    <a:pt x="3068" y="10963"/>
                  </a:lnTo>
                  <a:cubicBezTo>
                    <a:pt x="3089" y="10931"/>
                    <a:pt x="3100" y="10891"/>
                    <a:pt x="3100" y="10851"/>
                  </a:cubicBezTo>
                  <a:lnTo>
                    <a:pt x="3100" y="9402"/>
                  </a:lnTo>
                  <a:lnTo>
                    <a:pt x="4317" y="8732"/>
                  </a:lnTo>
                  <a:cubicBezTo>
                    <a:pt x="4514" y="8622"/>
                    <a:pt x="4405" y="8354"/>
                    <a:pt x="4225" y="8354"/>
                  </a:cubicBezTo>
                  <a:cubicBezTo>
                    <a:pt x="4194" y="8354"/>
                    <a:pt x="4160" y="8362"/>
                    <a:pt x="4125" y="8381"/>
                  </a:cubicBezTo>
                  <a:lnTo>
                    <a:pt x="2850" y="9084"/>
                  </a:lnTo>
                  <a:lnTo>
                    <a:pt x="1648" y="9084"/>
                  </a:lnTo>
                  <a:cubicBezTo>
                    <a:pt x="1405" y="9084"/>
                    <a:pt x="1206" y="8888"/>
                    <a:pt x="1206" y="8642"/>
                  </a:cubicBezTo>
                  <a:lnTo>
                    <a:pt x="1206" y="8091"/>
                  </a:lnTo>
                  <a:lnTo>
                    <a:pt x="2238" y="8091"/>
                  </a:lnTo>
                  <a:cubicBezTo>
                    <a:pt x="2506" y="8088"/>
                    <a:pt x="2506" y="7689"/>
                    <a:pt x="2238" y="7689"/>
                  </a:cubicBezTo>
                  <a:lnTo>
                    <a:pt x="1206" y="7689"/>
                  </a:lnTo>
                  <a:cubicBezTo>
                    <a:pt x="1202" y="5730"/>
                    <a:pt x="1199" y="3760"/>
                    <a:pt x="1199" y="3709"/>
                  </a:cubicBezTo>
                  <a:cubicBezTo>
                    <a:pt x="1199" y="1887"/>
                    <a:pt x="2738" y="406"/>
                    <a:pt x="4629" y="406"/>
                  </a:cubicBezTo>
                  <a:cubicBezTo>
                    <a:pt x="6523" y="406"/>
                    <a:pt x="8062" y="1887"/>
                    <a:pt x="8062" y="3709"/>
                  </a:cubicBezTo>
                  <a:cubicBezTo>
                    <a:pt x="8058" y="5252"/>
                    <a:pt x="7222" y="6672"/>
                    <a:pt x="5871" y="7418"/>
                  </a:cubicBezTo>
                  <a:lnTo>
                    <a:pt x="4915" y="7946"/>
                  </a:lnTo>
                  <a:cubicBezTo>
                    <a:pt x="4715" y="8054"/>
                    <a:pt x="4826" y="8326"/>
                    <a:pt x="5005" y="8326"/>
                  </a:cubicBezTo>
                  <a:cubicBezTo>
                    <a:pt x="5037" y="8326"/>
                    <a:pt x="5072" y="8317"/>
                    <a:pt x="5107" y="8298"/>
                  </a:cubicBezTo>
                  <a:lnTo>
                    <a:pt x="6066" y="7769"/>
                  </a:lnTo>
                  <a:cubicBezTo>
                    <a:pt x="6095" y="7751"/>
                    <a:pt x="6124" y="7733"/>
                    <a:pt x="6157" y="7718"/>
                  </a:cubicBezTo>
                  <a:lnTo>
                    <a:pt x="6157" y="10550"/>
                  </a:lnTo>
                  <a:cubicBezTo>
                    <a:pt x="6157" y="10598"/>
                    <a:pt x="6175" y="10645"/>
                    <a:pt x="6204" y="10681"/>
                  </a:cubicBezTo>
                  <a:lnTo>
                    <a:pt x="6961" y="11532"/>
                  </a:lnTo>
                  <a:lnTo>
                    <a:pt x="3676" y="12506"/>
                  </a:lnTo>
                  <a:cubicBezTo>
                    <a:pt x="3442" y="12575"/>
                    <a:pt x="3514" y="12900"/>
                    <a:pt x="3723" y="12900"/>
                  </a:cubicBezTo>
                  <a:cubicBezTo>
                    <a:pt x="3744" y="12900"/>
                    <a:pt x="3765" y="12897"/>
                    <a:pt x="3788" y="12890"/>
                  </a:cubicBezTo>
                  <a:lnTo>
                    <a:pt x="7374" y="11829"/>
                  </a:lnTo>
                  <a:cubicBezTo>
                    <a:pt x="7515" y="11786"/>
                    <a:pt x="7566" y="11612"/>
                    <a:pt x="7468" y="11503"/>
                  </a:cubicBezTo>
                  <a:lnTo>
                    <a:pt x="6552" y="10471"/>
                  </a:lnTo>
                  <a:lnTo>
                    <a:pt x="6552" y="7454"/>
                  </a:lnTo>
                  <a:cubicBezTo>
                    <a:pt x="7751" y="6581"/>
                    <a:pt x="8460" y="5190"/>
                    <a:pt x="8460" y="3709"/>
                  </a:cubicBezTo>
                  <a:cubicBezTo>
                    <a:pt x="8460" y="1663"/>
                    <a:pt x="6740" y="0"/>
                    <a:pt x="4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84"/>
            <p:cNvSpPr/>
            <p:nvPr/>
          </p:nvSpPr>
          <p:spPr>
            <a:xfrm>
              <a:off x="2760703" y="2924743"/>
              <a:ext cx="133080" cy="129829"/>
            </a:xfrm>
            <a:custGeom>
              <a:avLst/>
              <a:gdLst/>
              <a:ahLst/>
              <a:cxnLst/>
              <a:rect l="l" t="t" r="r" b="b"/>
              <a:pathLst>
                <a:path w="5076" h="4952" extrusionOk="0">
                  <a:moveTo>
                    <a:pt x="2478" y="1"/>
                  </a:moveTo>
                  <a:cubicBezTo>
                    <a:pt x="2464" y="1"/>
                    <a:pt x="2450" y="1"/>
                    <a:pt x="2435" y="1"/>
                  </a:cubicBezTo>
                  <a:cubicBezTo>
                    <a:pt x="1153" y="23"/>
                    <a:pt x="99" y="1022"/>
                    <a:pt x="12" y="2305"/>
                  </a:cubicBezTo>
                  <a:cubicBezTo>
                    <a:pt x="1" y="2443"/>
                    <a:pt x="107" y="2517"/>
                    <a:pt x="212" y="2517"/>
                  </a:cubicBezTo>
                  <a:cubicBezTo>
                    <a:pt x="307" y="2517"/>
                    <a:pt x="402" y="2457"/>
                    <a:pt x="411" y="2330"/>
                  </a:cubicBezTo>
                  <a:cubicBezTo>
                    <a:pt x="487" y="1258"/>
                    <a:pt x="1367" y="421"/>
                    <a:pt x="2443" y="403"/>
                  </a:cubicBezTo>
                  <a:cubicBezTo>
                    <a:pt x="2454" y="403"/>
                    <a:pt x="2466" y="403"/>
                    <a:pt x="2478" y="403"/>
                  </a:cubicBezTo>
                  <a:cubicBezTo>
                    <a:pt x="3535" y="403"/>
                    <a:pt x="4429" y="1201"/>
                    <a:pt x="4540" y="2257"/>
                  </a:cubicBezTo>
                  <a:cubicBezTo>
                    <a:pt x="4652" y="3326"/>
                    <a:pt x="3931" y="4304"/>
                    <a:pt x="2877" y="4510"/>
                  </a:cubicBezTo>
                  <a:cubicBezTo>
                    <a:pt x="2743" y="4536"/>
                    <a:pt x="2609" y="4549"/>
                    <a:pt x="2476" y="4549"/>
                  </a:cubicBezTo>
                  <a:cubicBezTo>
                    <a:pt x="1568" y="4549"/>
                    <a:pt x="746" y="3952"/>
                    <a:pt x="487" y="3051"/>
                  </a:cubicBezTo>
                  <a:cubicBezTo>
                    <a:pt x="457" y="2949"/>
                    <a:pt x="378" y="2905"/>
                    <a:pt x="300" y="2905"/>
                  </a:cubicBezTo>
                  <a:cubicBezTo>
                    <a:pt x="179" y="2905"/>
                    <a:pt x="57" y="3007"/>
                    <a:pt x="103" y="3163"/>
                  </a:cubicBezTo>
                  <a:cubicBezTo>
                    <a:pt x="413" y="4238"/>
                    <a:pt x="1396" y="4951"/>
                    <a:pt x="2477" y="4951"/>
                  </a:cubicBezTo>
                  <a:cubicBezTo>
                    <a:pt x="2634" y="4951"/>
                    <a:pt x="2794" y="4936"/>
                    <a:pt x="2953" y="4905"/>
                  </a:cubicBezTo>
                  <a:cubicBezTo>
                    <a:pt x="4214" y="4662"/>
                    <a:pt x="5076" y="3492"/>
                    <a:pt x="4942" y="2218"/>
                  </a:cubicBezTo>
                  <a:cubicBezTo>
                    <a:pt x="4809" y="953"/>
                    <a:pt x="3745" y="1"/>
                    <a:pt x="2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84"/>
            <p:cNvSpPr/>
            <p:nvPr/>
          </p:nvSpPr>
          <p:spPr>
            <a:xfrm>
              <a:off x="2787602" y="2948260"/>
              <a:ext cx="85967" cy="76765"/>
            </a:xfrm>
            <a:custGeom>
              <a:avLst/>
              <a:gdLst/>
              <a:ahLst/>
              <a:cxnLst/>
              <a:rect l="l" t="t" r="r" b="b"/>
              <a:pathLst>
                <a:path w="3279" h="2928" extrusionOk="0">
                  <a:moveTo>
                    <a:pt x="1858" y="406"/>
                  </a:moveTo>
                  <a:cubicBezTo>
                    <a:pt x="2033" y="406"/>
                    <a:pt x="2208" y="473"/>
                    <a:pt x="2340" y="607"/>
                  </a:cubicBezTo>
                  <a:cubicBezTo>
                    <a:pt x="2608" y="875"/>
                    <a:pt x="2608" y="1306"/>
                    <a:pt x="2344" y="1574"/>
                  </a:cubicBezTo>
                  <a:cubicBezTo>
                    <a:pt x="2210" y="1708"/>
                    <a:pt x="2034" y="1775"/>
                    <a:pt x="1858" y="1775"/>
                  </a:cubicBezTo>
                  <a:cubicBezTo>
                    <a:pt x="1683" y="1775"/>
                    <a:pt x="1507" y="1708"/>
                    <a:pt x="1373" y="1574"/>
                  </a:cubicBezTo>
                  <a:cubicBezTo>
                    <a:pt x="1109" y="1306"/>
                    <a:pt x="1109" y="875"/>
                    <a:pt x="1373" y="607"/>
                  </a:cubicBezTo>
                  <a:cubicBezTo>
                    <a:pt x="1507" y="473"/>
                    <a:pt x="1683" y="406"/>
                    <a:pt x="1858" y="406"/>
                  </a:cubicBezTo>
                  <a:close/>
                  <a:moveTo>
                    <a:pt x="1851" y="1"/>
                  </a:moveTo>
                  <a:cubicBezTo>
                    <a:pt x="994" y="1"/>
                    <a:pt x="460" y="974"/>
                    <a:pt x="964" y="1705"/>
                  </a:cubicBezTo>
                  <a:lnTo>
                    <a:pt x="80" y="2588"/>
                  </a:lnTo>
                  <a:cubicBezTo>
                    <a:pt x="0" y="2664"/>
                    <a:pt x="0" y="2791"/>
                    <a:pt x="80" y="2871"/>
                  </a:cubicBezTo>
                  <a:cubicBezTo>
                    <a:pt x="118" y="2909"/>
                    <a:pt x="169" y="2928"/>
                    <a:pt x="220" y="2928"/>
                  </a:cubicBezTo>
                  <a:cubicBezTo>
                    <a:pt x="271" y="2928"/>
                    <a:pt x="323" y="2909"/>
                    <a:pt x="363" y="2871"/>
                  </a:cubicBezTo>
                  <a:lnTo>
                    <a:pt x="1246" y="1987"/>
                  </a:lnTo>
                  <a:cubicBezTo>
                    <a:pt x="1432" y="2113"/>
                    <a:pt x="1644" y="2175"/>
                    <a:pt x="1856" y="2175"/>
                  </a:cubicBezTo>
                  <a:cubicBezTo>
                    <a:pt x="2135" y="2175"/>
                    <a:pt x="2412" y="2067"/>
                    <a:pt x="2623" y="1857"/>
                  </a:cubicBezTo>
                  <a:cubicBezTo>
                    <a:pt x="3278" y="1208"/>
                    <a:pt x="2876" y="93"/>
                    <a:pt x="1960" y="6"/>
                  </a:cubicBezTo>
                  <a:cubicBezTo>
                    <a:pt x="1923" y="2"/>
                    <a:pt x="1887" y="1"/>
                    <a:pt x="18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5" name="Google Shape;17575;p84"/>
          <p:cNvGrpSpPr/>
          <p:nvPr/>
        </p:nvGrpSpPr>
        <p:grpSpPr>
          <a:xfrm>
            <a:off x="1309564" y="3182254"/>
            <a:ext cx="320509" cy="358341"/>
            <a:chOff x="1309564" y="3381504"/>
            <a:chExt cx="320509" cy="358341"/>
          </a:xfrm>
        </p:grpSpPr>
        <p:sp>
          <p:nvSpPr>
            <p:cNvPr id="17576" name="Google Shape;17576;p84"/>
            <p:cNvSpPr/>
            <p:nvPr/>
          </p:nvSpPr>
          <p:spPr>
            <a:xfrm>
              <a:off x="1324299" y="3624750"/>
              <a:ext cx="96952" cy="96979"/>
            </a:xfrm>
            <a:custGeom>
              <a:avLst/>
              <a:gdLst/>
              <a:ahLst/>
              <a:cxnLst/>
              <a:rect l="l" t="t" r="r" b="b"/>
              <a:pathLst>
                <a:path w="3698" h="3699" extrusionOk="0">
                  <a:moveTo>
                    <a:pt x="2202" y="0"/>
                  </a:moveTo>
                  <a:lnTo>
                    <a:pt x="0" y="2206"/>
                  </a:lnTo>
                  <a:lnTo>
                    <a:pt x="1492" y="3698"/>
                  </a:lnTo>
                  <a:lnTo>
                    <a:pt x="1934" y="3256"/>
                  </a:lnTo>
                  <a:lnTo>
                    <a:pt x="1373" y="2695"/>
                  </a:lnTo>
                  <a:lnTo>
                    <a:pt x="1811" y="2253"/>
                  </a:lnTo>
                  <a:lnTo>
                    <a:pt x="2372" y="2818"/>
                  </a:lnTo>
                  <a:lnTo>
                    <a:pt x="2814" y="2376"/>
                  </a:lnTo>
                  <a:lnTo>
                    <a:pt x="2253" y="1815"/>
                  </a:lnTo>
                  <a:lnTo>
                    <a:pt x="2695" y="1373"/>
                  </a:lnTo>
                  <a:lnTo>
                    <a:pt x="3256" y="1934"/>
                  </a:lnTo>
                  <a:lnTo>
                    <a:pt x="3698" y="1493"/>
                  </a:lnTo>
                  <a:lnTo>
                    <a:pt x="220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84"/>
            <p:cNvSpPr/>
            <p:nvPr/>
          </p:nvSpPr>
          <p:spPr>
            <a:xfrm>
              <a:off x="1450955" y="3563794"/>
              <a:ext cx="149859" cy="170728"/>
            </a:xfrm>
            <a:custGeom>
              <a:avLst/>
              <a:gdLst/>
              <a:ahLst/>
              <a:cxnLst/>
              <a:rect l="l" t="t" r="r" b="b"/>
              <a:pathLst>
                <a:path w="5716" h="6512" extrusionOk="0">
                  <a:moveTo>
                    <a:pt x="2098" y="0"/>
                  </a:moveTo>
                  <a:lnTo>
                    <a:pt x="1554" y="1492"/>
                  </a:lnTo>
                  <a:cubicBezTo>
                    <a:pt x="537" y="2054"/>
                    <a:pt x="1" y="3213"/>
                    <a:pt x="225" y="4354"/>
                  </a:cubicBezTo>
                  <a:cubicBezTo>
                    <a:pt x="424" y="5342"/>
                    <a:pt x="1159" y="6139"/>
                    <a:pt x="2126" y="6411"/>
                  </a:cubicBezTo>
                  <a:cubicBezTo>
                    <a:pt x="2367" y="6479"/>
                    <a:pt x="2611" y="6512"/>
                    <a:pt x="2854" y="6512"/>
                  </a:cubicBezTo>
                  <a:cubicBezTo>
                    <a:pt x="3591" y="6512"/>
                    <a:pt x="4310" y="6206"/>
                    <a:pt x="4825" y="5650"/>
                  </a:cubicBezTo>
                  <a:cubicBezTo>
                    <a:pt x="5506" y="4908"/>
                    <a:pt x="5716" y="3847"/>
                    <a:pt x="5368" y="2901"/>
                  </a:cubicBezTo>
                  <a:cubicBezTo>
                    <a:pt x="5017" y="1956"/>
                    <a:pt x="4166" y="1290"/>
                    <a:pt x="3166" y="1170"/>
                  </a:cubicBezTo>
                  <a:lnTo>
                    <a:pt x="2098"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84"/>
            <p:cNvSpPr/>
            <p:nvPr/>
          </p:nvSpPr>
          <p:spPr>
            <a:xfrm>
              <a:off x="1497491" y="3650679"/>
              <a:ext cx="55555" cy="39982"/>
            </a:xfrm>
            <a:custGeom>
              <a:avLst/>
              <a:gdLst/>
              <a:ahLst/>
              <a:cxnLst/>
              <a:rect l="l" t="t" r="r" b="b"/>
              <a:pathLst>
                <a:path w="2119" h="1525" extrusionOk="0">
                  <a:moveTo>
                    <a:pt x="0" y="0"/>
                  </a:moveTo>
                  <a:lnTo>
                    <a:pt x="0" y="1525"/>
                  </a:lnTo>
                  <a:lnTo>
                    <a:pt x="2119" y="1525"/>
                  </a:lnTo>
                  <a:lnTo>
                    <a:pt x="2119"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84"/>
            <p:cNvSpPr/>
            <p:nvPr/>
          </p:nvSpPr>
          <p:spPr>
            <a:xfrm>
              <a:off x="1315358" y="3495603"/>
              <a:ext cx="195819" cy="195819"/>
            </a:xfrm>
            <a:custGeom>
              <a:avLst/>
              <a:gdLst/>
              <a:ahLst/>
              <a:cxnLst/>
              <a:rect l="l" t="t" r="r" b="b"/>
              <a:pathLst>
                <a:path w="7469" h="7469" extrusionOk="0">
                  <a:moveTo>
                    <a:pt x="6791" y="1"/>
                  </a:moveTo>
                  <a:lnTo>
                    <a:pt x="1" y="6792"/>
                  </a:lnTo>
                  <a:lnTo>
                    <a:pt x="678" y="7469"/>
                  </a:lnTo>
                  <a:lnTo>
                    <a:pt x="7469" y="678"/>
                  </a:lnTo>
                  <a:lnTo>
                    <a:pt x="679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84"/>
            <p:cNvSpPr/>
            <p:nvPr/>
          </p:nvSpPr>
          <p:spPr>
            <a:xfrm>
              <a:off x="1476124" y="3498827"/>
              <a:ext cx="31828" cy="31854"/>
            </a:xfrm>
            <a:custGeom>
              <a:avLst/>
              <a:gdLst/>
              <a:ahLst/>
              <a:cxnLst/>
              <a:rect l="l" t="t" r="r" b="b"/>
              <a:pathLst>
                <a:path w="1214" h="1215" extrusionOk="0">
                  <a:moveTo>
                    <a:pt x="536" y="1"/>
                  </a:moveTo>
                  <a:lnTo>
                    <a:pt x="0" y="537"/>
                  </a:lnTo>
                  <a:cubicBezTo>
                    <a:pt x="203" y="783"/>
                    <a:pt x="431" y="1011"/>
                    <a:pt x="681" y="1214"/>
                  </a:cubicBezTo>
                  <a:lnTo>
                    <a:pt x="1214" y="682"/>
                  </a:lnTo>
                  <a:lnTo>
                    <a:pt x="53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84"/>
            <p:cNvSpPr/>
            <p:nvPr/>
          </p:nvSpPr>
          <p:spPr>
            <a:xfrm>
              <a:off x="1456094" y="3386748"/>
              <a:ext cx="173979" cy="153975"/>
            </a:xfrm>
            <a:custGeom>
              <a:avLst/>
              <a:gdLst/>
              <a:ahLst/>
              <a:cxnLst/>
              <a:rect l="l" t="t" r="r" b="b"/>
              <a:pathLst>
                <a:path w="6636" h="5873" extrusionOk="0">
                  <a:moveTo>
                    <a:pt x="2783" y="799"/>
                  </a:moveTo>
                  <a:cubicBezTo>
                    <a:pt x="3401" y="799"/>
                    <a:pt x="4083" y="1084"/>
                    <a:pt x="4625" y="1629"/>
                  </a:cubicBezTo>
                  <a:cubicBezTo>
                    <a:pt x="5559" y="2559"/>
                    <a:pt x="5730" y="3903"/>
                    <a:pt x="5005" y="4624"/>
                  </a:cubicBezTo>
                  <a:cubicBezTo>
                    <a:pt x="4704" y="4926"/>
                    <a:pt x="4294" y="5073"/>
                    <a:pt x="3851" y="5073"/>
                  </a:cubicBezTo>
                  <a:cubicBezTo>
                    <a:pt x="3233" y="5073"/>
                    <a:pt x="2550" y="4789"/>
                    <a:pt x="2007" y="4247"/>
                  </a:cubicBezTo>
                  <a:cubicBezTo>
                    <a:pt x="1076" y="3313"/>
                    <a:pt x="906" y="1973"/>
                    <a:pt x="1630" y="1248"/>
                  </a:cubicBezTo>
                  <a:cubicBezTo>
                    <a:pt x="1931" y="946"/>
                    <a:pt x="2340" y="799"/>
                    <a:pt x="2783" y="799"/>
                  </a:cubicBezTo>
                  <a:close/>
                  <a:moveTo>
                    <a:pt x="2585" y="1"/>
                  </a:moveTo>
                  <a:cubicBezTo>
                    <a:pt x="1976" y="1"/>
                    <a:pt x="1412" y="202"/>
                    <a:pt x="996" y="618"/>
                  </a:cubicBezTo>
                  <a:cubicBezTo>
                    <a:pt x="0" y="1610"/>
                    <a:pt x="236" y="3454"/>
                    <a:pt x="1518" y="4736"/>
                  </a:cubicBezTo>
                  <a:cubicBezTo>
                    <a:pt x="2264" y="5482"/>
                    <a:pt x="3201" y="5873"/>
                    <a:pt x="4050" y="5873"/>
                  </a:cubicBezTo>
                  <a:cubicBezTo>
                    <a:pt x="4659" y="5873"/>
                    <a:pt x="5223" y="5672"/>
                    <a:pt x="5639" y="5257"/>
                  </a:cubicBezTo>
                  <a:cubicBezTo>
                    <a:pt x="6635" y="4265"/>
                    <a:pt x="6400" y="2418"/>
                    <a:pt x="5118" y="1136"/>
                  </a:cubicBezTo>
                  <a:cubicBezTo>
                    <a:pt x="4371" y="392"/>
                    <a:pt x="3434" y="1"/>
                    <a:pt x="2585"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84"/>
            <p:cNvSpPr/>
            <p:nvPr/>
          </p:nvSpPr>
          <p:spPr>
            <a:xfrm>
              <a:off x="1444034" y="3558551"/>
              <a:ext cx="157357" cy="181294"/>
            </a:xfrm>
            <a:custGeom>
              <a:avLst/>
              <a:gdLst/>
              <a:ahLst/>
              <a:cxnLst/>
              <a:rect l="l" t="t" r="r" b="b"/>
              <a:pathLst>
                <a:path w="6002" h="6915" extrusionOk="0">
                  <a:moveTo>
                    <a:pt x="2358" y="0"/>
                  </a:moveTo>
                  <a:cubicBezTo>
                    <a:pt x="2278" y="0"/>
                    <a:pt x="2200" y="47"/>
                    <a:pt x="2170" y="131"/>
                  </a:cubicBezTo>
                  <a:lnTo>
                    <a:pt x="1655" y="1555"/>
                  </a:lnTo>
                  <a:cubicBezTo>
                    <a:pt x="536" y="2214"/>
                    <a:pt x="0" y="3539"/>
                    <a:pt x="341" y="4789"/>
                  </a:cubicBezTo>
                  <a:cubicBezTo>
                    <a:pt x="681" y="6042"/>
                    <a:pt x="1815" y="6911"/>
                    <a:pt x="3111" y="6915"/>
                  </a:cubicBezTo>
                  <a:cubicBezTo>
                    <a:pt x="4433" y="6915"/>
                    <a:pt x="5588" y="6017"/>
                    <a:pt x="5911" y="4731"/>
                  </a:cubicBezTo>
                  <a:cubicBezTo>
                    <a:pt x="5949" y="4579"/>
                    <a:pt x="5829" y="4482"/>
                    <a:pt x="5711" y="4482"/>
                  </a:cubicBezTo>
                  <a:cubicBezTo>
                    <a:pt x="5630" y="4482"/>
                    <a:pt x="5550" y="4528"/>
                    <a:pt x="5523" y="4633"/>
                  </a:cubicBezTo>
                  <a:cubicBezTo>
                    <a:pt x="5288" y="5564"/>
                    <a:pt x="4538" y="6277"/>
                    <a:pt x="3600" y="6466"/>
                  </a:cubicBezTo>
                  <a:cubicBezTo>
                    <a:pt x="3439" y="6497"/>
                    <a:pt x="3278" y="6513"/>
                    <a:pt x="3119" y="6513"/>
                  </a:cubicBezTo>
                  <a:cubicBezTo>
                    <a:pt x="2095" y="6513"/>
                    <a:pt x="1153" y="5878"/>
                    <a:pt x="790" y="4887"/>
                  </a:cubicBezTo>
                  <a:cubicBezTo>
                    <a:pt x="370" y="3739"/>
                    <a:pt x="848" y="2460"/>
                    <a:pt x="1912" y="1866"/>
                  </a:cubicBezTo>
                  <a:cubicBezTo>
                    <a:pt x="1956" y="1841"/>
                    <a:pt x="1988" y="1805"/>
                    <a:pt x="2003" y="1758"/>
                  </a:cubicBezTo>
                  <a:lnTo>
                    <a:pt x="2430" y="581"/>
                  </a:lnTo>
                  <a:lnTo>
                    <a:pt x="3278" y="1508"/>
                  </a:lnTo>
                  <a:cubicBezTo>
                    <a:pt x="3310" y="1544"/>
                    <a:pt x="3354" y="1566"/>
                    <a:pt x="3401" y="1573"/>
                  </a:cubicBezTo>
                  <a:cubicBezTo>
                    <a:pt x="4473" y="1692"/>
                    <a:pt x="5342" y="2493"/>
                    <a:pt x="5549" y="3554"/>
                  </a:cubicBezTo>
                  <a:cubicBezTo>
                    <a:pt x="5570" y="3670"/>
                    <a:pt x="5588" y="3786"/>
                    <a:pt x="5592" y="3905"/>
                  </a:cubicBezTo>
                  <a:cubicBezTo>
                    <a:pt x="5599" y="4034"/>
                    <a:pt x="5695" y="4096"/>
                    <a:pt x="5792" y="4096"/>
                  </a:cubicBezTo>
                  <a:cubicBezTo>
                    <a:pt x="5896" y="4096"/>
                    <a:pt x="6002" y="4023"/>
                    <a:pt x="5994" y="3884"/>
                  </a:cubicBezTo>
                  <a:cubicBezTo>
                    <a:pt x="5987" y="3746"/>
                    <a:pt x="5969" y="3608"/>
                    <a:pt x="5943" y="3474"/>
                  </a:cubicBezTo>
                  <a:cubicBezTo>
                    <a:pt x="5708" y="2272"/>
                    <a:pt x="4737" y="1352"/>
                    <a:pt x="3524" y="1182"/>
                  </a:cubicBezTo>
                  <a:lnTo>
                    <a:pt x="2506" y="66"/>
                  </a:lnTo>
                  <a:cubicBezTo>
                    <a:pt x="2466" y="21"/>
                    <a:pt x="2411"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84"/>
            <p:cNvSpPr/>
            <p:nvPr/>
          </p:nvSpPr>
          <p:spPr>
            <a:xfrm>
              <a:off x="1492248" y="3617540"/>
              <a:ext cx="66042" cy="78364"/>
            </a:xfrm>
            <a:custGeom>
              <a:avLst/>
              <a:gdLst/>
              <a:ahLst/>
              <a:cxnLst/>
              <a:rect l="l" t="t" r="r" b="b"/>
              <a:pathLst>
                <a:path w="2519" h="2989" extrusionOk="0">
                  <a:moveTo>
                    <a:pt x="2120" y="1467"/>
                  </a:moveTo>
                  <a:lnTo>
                    <a:pt x="2120" y="2586"/>
                  </a:lnTo>
                  <a:lnTo>
                    <a:pt x="403" y="2586"/>
                  </a:lnTo>
                  <a:lnTo>
                    <a:pt x="403" y="1467"/>
                  </a:lnTo>
                  <a:close/>
                  <a:moveTo>
                    <a:pt x="1261" y="0"/>
                  </a:moveTo>
                  <a:cubicBezTo>
                    <a:pt x="888" y="0"/>
                    <a:pt x="588" y="301"/>
                    <a:pt x="588" y="670"/>
                  </a:cubicBezTo>
                  <a:lnTo>
                    <a:pt x="588" y="1065"/>
                  </a:lnTo>
                  <a:lnTo>
                    <a:pt x="204" y="1065"/>
                  </a:lnTo>
                  <a:cubicBezTo>
                    <a:pt x="92" y="1065"/>
                    <a:pt x="1" y="1155"/>
                    <a:pt x="1" y="1264"/>
                  </a:cubicBezTo>
                  <a:lnTo>
                    <a:pt x="1" y="2789"/>
                  </a:lnTo>
                  <a:cubicBezTo>
                    <a:pt x="1" y="2898"/>
                    <a:pt x="92" y="2988"/>
                    <a:pt x="204" y="2988"/>
                  </a:cubicBezTo>
                  <a:lnTo>
                    <a:pt x="2319" y="2988"/>
                  </a:lnTo>
                  <a:cubicBezTo>
                    <a:pt x="2431" y="2988"/>
                    <a:pt x="2518" y="2898"/>
                    <a:pt x="2518" y="2789"/>
                  </a:cubicBezTo>
                  <a:lnTo>
                    <a:pt x="2518" y="1264"/>
                  </a:lnTo>
                  <a:cubicBezTo>
                    <a:pt x="2518" y="1155"/>
                    <a:pt x="2431" y="1065"/>
                    <a:pt x="2319" y="1065"/>
                  </a:cubicBezTo>
                  <a:lnTo>
                    <a:pt x="990" y="1065"/>
                  </a:lnTo>
                  <a:lnTo>
                    <a:pt x="990" y="670"/>
                  </a:lnTo>
                  <a:cubicBezTo>
                    <a:pt x="990" y="522"/>
                    <a:pt x="1109" y="399"/>
                    <a:pt x="1261" y="399"/>
                  </a:cubicBezTo>
                  <a:cubicBezTo>
                    <a:pt x="1410" y="399"/>
                    <a:pt x="1533" y="522"/>
                    <a:pt x="1533" y="670"/>
                  </a:cubicBezTo>
                  <a:cubicBezTo>
                    <a:pt x="1533" y="804"/>
                    <a:pt x="1633" y="871"/>
                    <a:pt x="1732" y="871"/>
                  </a:cubicBezTo>
                  <a:cubicBezTo>
                    <a:pt x="1832" y="871"/>
                    <a:pt x="1931" y="804"/>
                    <a:pt x="1931" y="670"/>
                  </a:cubicBezTo>
                  <a:cubicBezTo>
                    <a:pt x="1931" y="301"/>
                    <a:pt x="1631" y="0"/>
                    <a:pt x="1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84"/>
            <p:cNvSpPr/>
            <p:nvPr/>
          </p:nvSpPr>
          <p:spPr>
            <a:xfrm>
              <a:off x="1309564" y="3381504"/>
              <a:ext cx="317835" cy="345520"/>
            </a:xfrm>
            <a:custGeom>
              <a:avLst/>
              <a:gdLst/>
              <a:ahLst/>
              <a:cxnLst/>
              <a:rect l="l" t="t" r="r" b="b"/>
              <a:pathLst>
                <a:path w="12123" h="13179" extrusionOk="0">
                  <a:moveTo>
                    <a:pt x="3105" y="9898"/>
                  </a:moveTo>
                  <a:lnTo>
                    <a:pt x="3977" y="10771"/>
                  </a:lnTo>
                  <a:lnTo>
                    <a:pt x="3818" y="10930"/>
                  </a:lnTo>
                  <a:lnTo>
                    <a:pt x="3398" y="10510"/>
                  </a:lnTo>
                  <a:cubicBezTo>
                    <a:pt x="3358" y="10470"/>
                    <a:pt x="3307" y="10450"/>
                    <a:pt x="3255" y="10450"/>
                  </a:cubicBezTo>
                  <a:cubicBezTo>
                    <a:pt x="3204" y="10450"/>
                    <a:pt x="3154" y="10470"/>
                    <a:pt x="3115" y="10510"/>
                  </a:cubicBezTo>
                  <a:lnTo>
                    <a:pt x="2674" y="10952"/>
                  </a:lnTo>
                  <a:cubicBezTo>
                    <a:pt x="2594" y="11028"/>
                    <a:pt x="2594" y="11154"/>
                    <a:pt x="2674" y="11234"/>
                  </a:cubicBezTo>
                  <a:lnTo>
                    <a:pt x="3094" y="11654"/>
                  </a:lnTo>
                  <a:lnTo>
                    <a:pt x="2934" y="11810"/>
                  </a:lnTo>
                  <a:lnTo>
                    <a:pt x="2514" y="11390"/>
                  </a:lnTo>
                  <a:cubicBezTo>
                    <a:pt x="2474" y="11352"/>
                    <a:pt x="2423" y="11333"/>
                    <a:pt x="2372" y="11333"/>
                  </a:cubicBezTo>
                  <a:cubicBezTo>
                    <a:pt x="2321" y="11333"/>
                    <a:pt x="2270" y="11352"/>
                    <a:pt x="2232" y="11390"/>
                  </a:cubicBezTo>
                  <a:lnTo>
                    <a:pt x="1790" y="11832"/>
                  </a:lnTo>
                  <a:cubicBezTo>
                    <a:pt x="1710" y="11908"/>
                    <a:pt x="1710" y="12035"/>
                    <a:pt x="1790" y="12114"/>
                  </a:cubicBezTo>
                  <a:lnTo>
                    <a:pt x="2210" y="12534"/>
                  </a:lnTo>
                  <a:lnTo>
                    <a:pt x="2054" y="12694"/>
                  </a:lnTo>
                  <a:lnTo>
                    <a:pt x="1181" y="11821"/>
                  </a:lnTo>
                  <a:lnTo>
                    <a:pt x="3105" y="9898"/>
                  </a:lnTo>
                  <a:close/>
                  <a:moveTo>
                    <a:pt x="8173" y="0"/>
                  </a:moveTo>
                  <a:cubicBezTo>
                    <a:pt x="7491" y="0"/>
                    <a:pt x="6886" y="234"/>
                    <a:pt x="6444" y="677"/>
                  </a:cubicBezTo>
                  <a:cubicBezTo>
                    <a:pt x="5919" y="1198"/>
                    <a:pt x="5691" y="1952"/>
                    <a:pt x="5796" y="2792"/>
                  </a:cubicBezTo>
                  <a:cubicBezTo>
                    <a:pt x="5886" y="3433"/>
                    <a:pt x="6136" y="4041"/>
                    <a:pt x="6524" y="4559"/>
                  </a:cubicBezTo>
                  <a:lnTo>
                    <a:pt x="4423" y="6660"/>
                  </a:lnTo>
                  <a:cubicBezTo>
                    <a:pt x="4281" y="6805"/>
                    <a:pt x="4413" y="7002"/>
                    <a:pt x="4568" y="7002"/>
                  </a:cubicBezTo>
                  <a:cubicBezTo>
                    <a:pt x="4614" y="7002"/>
                    <a:pt x="4662" y="6984"/>
                    <a:pt x="4705" y="6942"/>
                  </a:cubicBezTo>
                  <a:lnTo>
                    <a:pt x="6773" y="4874"/>
                  </a:lnTo>
                  <a:cubicBezTo>
                    <a:pt x="6835" y="4943"/>
                    <a:pt x="6900" y="5008"/>
                    <a:pt x="6965" y="5077"/>
                  </a:cubicBezTo>
                  <a:cubicBezTo>
                    <a:pt x="7034" y="5142"/>
                    <a:pt x="7099" y="5204"/>
                    <a:pt x="7168" y="5266"/>
                  </a:cubicBezTo>
                  <a:lnTo>
                    <a:pt x="2963" y="9474"/>
                  </a:lnTo>
                  <a:lnTo>
                    <a:pt x="899" y="11538"/>
                  </a:lnTo>
                  <a:lnTo>
                    <a:pt x="504" y="11144"/>
                  </a:lnTo>
                  <a:lnTo>
                    <a:pt x="4148" y="7500"/>
                  </a:lnTo>
                  <a:cubicBezTo>
                    <a:pt x="4297" y="7356"/>
                    <a:pt x="4163" y="7153"/>
                    <a:pt x="4007" y="7153"/>
                  </a:cubicBezTo>
                  <a:cubicBezTo>
                    <a:pt x="3959" y="7153"/>
                    <a:pt x="3909" y="7172"/>
                    <a:pt x="3865" y="7218"/>
                  </a:cubicBezTo>
                  <a:lnTo>
                    <a:pt x="80" y="11006"/>
                  </a:lnTo>
                  <a:cubicBezTo>
                    <a:pt x="1" y="11082"/>
                    <a:pt x="1" y="11209"/>
                    <a:pt x="80" y="11288"/>
                  </a:cubicBezTo>
                  <a:lnTo>
                    <a:pt x="758" y="11966"/>
                  </a:lnTo>
                  <a:lnTo>
                    <a:pt x="765" y="11973"/>
                  </a:lnTo>
                  <a:lnTo>
                    <a:pt x="1913" y="13121"/>
                  </a:lnTo>
                  <a:cubicBezTo>
                    <a:pt x="1953" y="13159"/>
                    <a:pt x="2005" y="13178"/>
                    <a:pt x="2056" y="13178"/>
                  </a:cubicBezTo>
                  <a:cubicBezTo>
                    <a:pt x="2108" y="13178"/>
                    <a:pt x="2159" y="13159"/>
                    <a:pt x="2199" y="13121"/>
                  </a:cubicBezTo>
                  <a:lnTo>
                    <a:pt x="2637" y="12679"/>
                  </a:lnTo>
                  <a:cubicBezTo>
                    <a:pt x="2717" y="12603"/>
                    <a:pt x="2717" y="12476"/>
                    <a:pt x="2637" y="12397"/>
                  </a:cubicBezTo>
                  <a:lnTo>
                    <a:pt x="2217" y="11977"/>
                  </a:lnTo>
                  <a:lnTo>
                    <a:pt x="2377" y="11817"/>
                  </a:lnTo>
                  <a:lnTo>
                    <a:pt x="2797" y="12241"/>
                  </a:lnTo>
                  <a:cubicBezTo>
                    <a:pt x="2835" y="12279"/>
                    <a:pt x="2885" y="12298"/>
                    <a:pt x="2937" y="12298"/>
                  </a:cubicBezTo>
                  <a:cubicBezTo>
                    <a:pt x="2988" y="12298"/>
                    <a:pt x="3039" y="12279"/>
                    <a:pt x="3079" y="12241"/>
                  </a:cubicBezTo>
                  <a:lnTo>
                    <a:pt x="3521" y="11799"/>
                  </a:lnTo>
                  <a:cubicBezTo>
                    <a:pt x="3597" y="11719"/>
                    <a:pt x="3597" y="11593"/>
                    <a:pt x="3521" y="11517"/>
                  </a:cubicBezTo>
                  <a:lnTo>
                    <a:pt x="3101" y="11096"/>
                  </a:lnTo>
                  <a:lnTo>
                    <a:pt x="3257" y="10937"/>
                  </a:lnTo>
                  <a:lnTo>
                    <a:pt x="3677" y="11357"/>
                  </a:lnTo>
                  <a:cubicBezTo>
                    <a:pt x="3717" y="11397"/>
                    <a:pt x="3768" y="11417"/>
                    <a:pt x="3819" y="11417"/>
                  </a:cubicBezTo>
                  <a:cubicBezTo>
                    <a:pt x="3871" y="11417"/>
                    <a:pt x="3921" y="11397"/>
                    <a:pt x="3959" y="11357"/>
                  </a:cubicBezTo>
                  <a:lnTo>
                    <a:pt x="4401" y="10915"/>
                  </a:lnTo>
                  <a:cubicBezTo>
                    <a:pt x="4481" y="10839"/>
                    <a:pt x="4481" y="10713"/>
                    <a:pt x="4401" y="10633"/>
                  </a:cubicBezTo>
                  <a:lnTo>
                    <a:pt x="3387" y="9619"/>
                  </a:lnTo>
                  <a:lnTo>
                    <a:pt x="7483" y="5523"/>
                  </a:lnTo>
                  <a:cubicBezTo>
                    <a:pt x="8153" y="6012"/>
                    <a:pt x="8921" y="6276"/>
                    <a:pt x="9642" y="6276"/>
                  </a:cubicBezTo>
                  <a:cubicBezTo>
                    <a:pt x="9651" y="6276"/>
                    <a:pt x="9661" y="6276"/>
                    <a:pt x="9671" y="6276"/>
                  </a:cubicBezTo>
                  <a:cubicBezTo>
                    <a:pt x="9987" y="6276"/>
                    <a:pt x="10299" y="6218"/>
                    <a:pt x="10594" y="6106"/>
                  </a:cubicBezTo>
                  <a:cubicBezTo>
                    <a:pt x="10812" y="6019"/>
                    <a:pt x="10727" y="5717"/>
                    <a:pt x="10530" y="5717"/>
                  </a:cubicBezTo>
                  <a:cubicBezTo>
                    <a:pt x="10505" y="5717"/>
                    <a:pt x="10478" y="5722"/>
                    <a:pt x="10449" y="5733"/>
                  </a:cubicBezTo>
                  <a:cubicBezTo>
                    <a:pt x="10196" y="5830"/>
                    <a:pt x="9923" y="5877"/>
                    <a:pt x="9641" y="5877"/>
                  </a:cubicBezTo>
                  <a:cubicBezTo>
                    <a:pt x="8831" y="5877"/>
                    <a:pt x="7947" y="5491"/>
                    <a:pt x="7251" y="4798"/>
                  </a:cubicBezTo>
                  <a:cubicBezTo>
                    <a:pt x="6049" y="3596"/>
                    <a:pt x="5817" y="1876"/>
                    <a:pt x="6730" y="959"/>
                  </a:cubicBezTo>
                  <a:cubicBezTo>
                    <a:pt x="7107" y="584"/>
                    <a:pt x="7619" y="403"/>
                    <a:pt x="8175" y="403"/>
                  </a:cubicBezTo>
                  <a:cubicBezTo>
                    <a:pt x="8972" y="403"/>
                    <a:pt x="9859" y="775"/>
                    <a:pt x="10565" y="1481"/>
                  </a:cubicBezTo>
                  <a:cubicBezTo>
                    <a:pt x="11768" y="2683"/>
                    <a:pt x="12003" y="4404"/>
                    <a:pt x="11087" y="5320"/>
                  </a:cubicBezTo>
                  <a:lnTo>
                    <a:pt x="11072" y="5334"/>
                  </a:lnTo>
                  <a:lnTo>
                    <a:pt x="11065" y="5342"/>
                  </a:lnTo>
                  <a:cubicBezTo>
                    <a:pt x="10917" y="5485"/>
                    <a:pt x="11050" y="5691"/>
                    <a:pt x="11207" y="5691"/>
                  </a:cubicBezTo>
                  <a:cubicBezTo>
                    <a:pt x="11253" y="5691"/>
                    <a:pt x="11301" y="5673"/>
                    <a:pt x="11344" y="5631"/>
                  </a:cubicBezTo>
                  <a:lnTo>
                    <a:pt x="11351" y="5624"/>
                  </a:lnTo>
                  <a:lnTo>
                    <a:pt x="11373" y="5602"/>
                  </a:lnTo>
                  <a:cubicBezTo>
                    <a:pt x="11895" y="5074"/>
                    <a:pt x="12123" y="4320"/>
                    <a:pt x="12018" y="3480"/>
                  </a:cubicBezTo>
                  <a:cubicBezTo>
                    <a:pt x="11913" y="2658"/>
                    <a:pt x="11500" y="1847"/>
                    <a:pt x="10848" y="1195"/>
                  </a:cubicBezTo>
                  <a:cubicBezTo>
                    <a:pt x="10196" y="546"/>
                    <a:pt x="9385" y="130"/>
                    <a:pt x="8563" y="25"/>
                  </a:cubicBezTo>
                  <a:cubicBezTo>
                    <a:pt x="8430" y="8"/>
                    <a:pt x="8300" y="0"/>
                    <a:pt x="8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84"/>
            <p:cNvSpPr/>
            <p:nvPr/>
          </p:nvSpPr>
          <p:spPr>
            <a:xfrm>
              <a:off x="1480214" y="3402452"/>
              <a:ext cx="125739" cy="122514"/>
            </a:xfrm>
            <a:custGeom>
              <a:avLst/>
              <a:gdLst/>
              <a:ahLst/>
              <a:cxnLst/>
              <a:rect l="l" t="t" r="r" b="b"/>
              <a:pathLst>
                <a:path w="4796" h="4673" extrusionOk="0">
                  <a:moveTo>
                    <a:pt x="1865" y="399"/>
                  </a:moveTo>
                  <a:cubicBezTo>
                    <a:pt x="2430" y="399"/>
                    <a:pt x="3064" y="664"/>
                    <a:pt x="3567" y="1171"/>
                  </a:cubicBezTo>
                  <a:cubicBezTo>
                    <a:pt x="4419" y="2022"/>
                    <a:pt x="4589" y="3242"/>
                    <a:pt x="3944" y="3883"/>
                  </a:cubicBezTo>
                  <a:cubicBezTo>
                    <a:pt x="3683" y="4148"/>
                    <a:pt x="3325" y="4275"/>
                    <a:pt x="2934" y="4275"/>
                  </a:cubicBezTo>
                  <a:cubicBezTo>
                    <a:pt x="2369" y="4275"/>
                    <a:pt x="1735" y="4010"/>
                    <a:pt x="1231" y="3507"/>
                  </a:cubicBezTo>
                  <a:cubicBezTo>
                    <a:pt x="811" y="3087"/>
                    <a:pt x="543" y="2565"/>
                    <a:pt x="478" y="2044"/>
                  </a:cubicBezTo>
                  <a:cubicBezTo>
                    <a:pt x="413" y="1540"/>
                    <a:pt x="547" y="1095"/>
                    <a:pt x="851" y="790"/>
                  </a:cubicBezTo>
                  <a:cubicBezTo>
                    <a:pt x="1116" y="526"/>
                    <a:pt x="1474" y="399"/>
                    <a:pt x="1865" y="399"/>
                  </a:cubicBezTo>
                  <a:close/>
                  <a:moveTo>
                    <a:pt x="1860" y="0"/>
                  </a:moveTo>
                  <a:cubicBezTo>
                    <a:pt x="1350" y="0"/>
                    <a:pt x="897" y="176"/>
                    <a:pt x="565" y="508"/>
                  </a:cubicBezTo>
                  <a:cubicBezTo>
                    <a:pt x="170" y="903"/>
                    <a:pt x="0" y="1464"/>
                    <a:pt x="80" y="2094"/>
                  </a:cubicBezTo>
                  <a:cubicBezTo>
                    <a:pt x="156" y="2703"/>
                    <a:pt x="464" y="3308"/>
                    <a:pt x="945" y="3789"/>
                  </a:cubicBezTo>
                  <a:cubicBezTo>
                    <a:pt x="1528" y="4369"/>
                    <a:pt x="2260" y="4673"/>
                    <a:pt x="2934" y="4673"/>
                  </a:cubicBezTo>
                  <a:cubicBezTo>
                    <a:pt x="3426" y="4673"/>
                    <a:pt x="3886" y="4506"/>
                    <a:pt x="4227" y="4166"/>
                  </a:cubicBezTo>
                  <a:cubicBezTo>
                    <a:pt x="4621" y="3775"/>
                    <a:pt x="4795" y="3210"/>
                    <a:pt x="4716" y="2580"/>
                  </a:cubicBezTo>
                  <a:cubicBezTo>
                    <a:pt x="4639" y="1971"/>
                    <a:pt x="4332" y="1370"/>
                    <a:pt x="3846" y="888"/>
                  </a:cubicBezTo>
                  <a:cubicBezTo>
                    <a:pt x="3365" y="403"/>
                    <a:pt x="2763" y="95"/>
                    <a:pt x="2155" y="19"/>
                  </a:cubicBezTo>
                  <a:cubicBezTo>
                    <a:pt x="2055" y="6"/>
                    <a:pt x="1956" y="0"/>
                    <a:pt x="18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84"/>
            <p:cNvSpPr/>
            <p:nvPr/>
          </p:nvSpPr>
          <p:spPr>
            <a:xfrm>
              <a:off x="1515424" y="3662241"/>
              <a:ext cx="19768" cy="18614"/>
            </a:xfrm>
            <a:custGeom>
              <a:avLst/>
              <a:gdLst/>
              <a:ahLst/>
              <a:cxnLst/>
              <a:rect l="l" t="t" r="r" b="b"/>
              <a:pathLst>
                <a:path w="754" h="710" extrusionOk="0">
                  <a:moveTo>
                    <a:pt x="276" y="1"/>
                  </a:moveTo>
                  <a:cubicBezTo>
                    <a:pt x="73" y="1"/>
                    <a:pt x="1" y="273"/>
                    <a:pt x="175" y="374"/>
                  </a:cubicBezTo>
                  <a:lnTo>
                    <a:pt x="178" y="374"/>
                  </a:lnTo>
                  <a:lnTo>
                    <a:pt x="178" y="512"/>
                  </a:lnTo>
                  <a:cubicBezTo>
                    <a:pt x="176" y="644"/>
                    <a:pt x="276" y="710"/>
                    <a:pt x="376" y="710"/>
                  </a:cubicBezTo>
                  <a:cubicBezTo>
                    <a:pt x="476" y="710"/>
                    <a:pt x="577" y="644"/>
                    <a:pt x="577" y="512"/>
                  </a:cubicBezTo>
                  <a:lnTo>
                    <a:pt x="577" y="374"/>
                  </a:lnTo>
                  <a:cubicBezTo>
                    <a:pt x="754" y="273"/>
                    <a:pt x="678" y="1"/>
                    <a:pt x="4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7" name="Google Shape;17587;p84"/>
          <p:cNvGrpSpPr/>
          <p:nvPr/>
        </p:nvGrpSpPr>
        <p:grpSpPr>
          <a:xfrm>
            <a:off x="1309486" y="2243170"/>
            <a:ext cx="359311" cy="350554"/>
            <a:chOff x="1309486" y="2442420"/>
            <a:chExt cx="359311" cy="350554"/>
          </a:xfrm>
        </p:grpSpPr>
        <p:sp>
          <p:nvSpPr>
            <p:cNvPr id="17588" name="Google Shape;17588;p84"/>
            <p:cNvSpPr/>
            <p:nvPr/>
          </p:nvSpPr>
          <p:spPr>
            <a:xfrm>
              <a:off x="1408798" y="2595189"/>
              <a:ext cx="203028" cy="192568"/>
            </a:xfrm>
            <a:custGeom>
              <a:avLst/>
              <a:gdLst/>
              <a:ahLst/>
              <a:cxnLst/>
              <a:rect l="l" t="t" r="r" b="b"/>
              <a:pathLst>
                <a:path w="7744" h="7345" extrusionOk="0">
                  <a:moveTo>
                    <a:pt x="5799" y="0"/>
                  </a:moveTo>
                  <a:lnTo>
                    <a:pt x="5009" y="790"/>
                  </a:lnTo>
                  <a:cubicBezTo>
                    <a:pt x="4969" y="830"/>
                    <a:pt x="4926" y="866"/>
                    <a:pt x="4879" y="898"/>
                  </a:cubicBezTo>
                  <a:cubicBezTo>
                    <a:pt x="4685" y="1041"/>
                    <a:pt x="4451" y="1117"/>
                    <a:pt x="4210" y="1117"/>
                  </a:cubicBezTo>
                  <a:cubicBezTo>
                    <a:pt x="4194" y="1117"/>
                    <a:pt x="4178" y="1116"/>
                    <a:pt x="4162" y="1116"/>
                  </a:cubicBezTo>
                  <a:cubicBezTo>
                    <a:pt x="3532" y="1079"/>
                    <a:pt x="2478" y="1003"/>
                    <a:pt x="2047" y="866"/>
                  </a:cubicBezTo>
                  <a:cubicBezTo>
                    <a:pt x="2041" y="864"/>
                    <a:pt x="2036" y="863"/>
                    <a:pt x="2030" y="863"/>
                  </a:cubicBezTo>
                  <a:cubicBezTo>
                    <a:pt x="1933" y="863"/>
                    <a:pt x="1793" y="1090"/>
                    <a:pt x="1793" y="1090"/>
                  </a:cubicBezTo>
                  <a:cubicBezTo>
                    <a:pt x="1717" y="1351"/>
                    <a:pt x="1829" y="1630"/>
                    <a:pt x="2068" y="1768"/>
                  </a:cubicBezTo>
                  <a:lnTo>
                    <a:pt x="3155" y="2206"/>
                  </a:lnTo>
                  <a:lnTo>
                    <a:pt x="156" y="5205"/>
                  </a:lnTo>
                  <a:cubicBezTo>
                    <a:pt x="0" y="5360"/>
                    <a:pt x="4" y="5614"/>
                    <a:pt x="160" y="5770"/>
                  </a:cubicBezTo>
                  <a:lnTo>
                    <a:pt x="189" y="5799"/>
                  </a:lnTo>
                  <a:cubicBezTo>
                    <a:pt x="267" y="5876"/>
                    <a:pt x="369" y="5915"/>
                    <a:pt x="471" y="5915"/>
                  </a:cubicBezTo>
                  <a:cubicBezTo>
                    <a:pt x="574" y="5915"/>
                    <a:pt x="676" y="5876"/>
                    <a:pt x="754" y="5799"/>
                  </a:cubicBezTo>
                  <a:lnTo>
                    <a:pt x="859" y="5697"/>
                  </a:lnTo>
                  <a:lnTo>
                    <a:pt x="859" y="5697"/>
                  </a:lnTo>
                  <a:cubicBezTo>
                    <a:pt x="703" y="5849"/>
                    <a:pt x="703" y="6096"/>
                    <a:pt x="859" y="6248"/>
                  </a:cubicBezTo>
                  <a:lnTo>
                    <a:pt x="899" y="6291"/>
                  </a:lnTo>
                  <a:cubicBezTo>
                    <a:pt x="975" y="6367"/>
                    <a:pt x="1075" y="6405"/>
                    <a:pt x="1176" y="6405"/>
                  </a:cubicBezTo>
                  <a:cubicBezTo>
                    <a:pt x="1276" y="6405"/>
                    <a:pt x="1377" y="6367"/>
                    <a:pt x="1453" y="6291"/>
                  </a:cubicBezTo>
                  <a:lnTo>
                    <a:pt x="1532" y="6211"/>
                  </a:lnTo>
                  <a:lnTo>
                    <a:pt x="1532" y="6211"/>
                  </a:lnTo>
                  <a:cubicBezTo>
                    <a:pt x="1384" y="6360"/>
                    <a:pt x="1384" y="6603"/>
                    <a:pt x="1532" y="6755"/>
                  </a:cubicBezTo>
                  <a:lnTo>
                    <a:pt x="1587" y="6805"/>
                  </a:lnTo>
                  <a:cubicBezTo>
                    <a:pt x="1661" y="6881"/>
                    <a:pt x="1759" y="6919"/>
                    <a:pt x="1857" y="6919"/>
                  </a:cubicBezTo>
                  <a:cubicBezTo>
                    <a:pt x="1955" y="6919"/>
                    <a:pt x="2054" y="6881"/>
                    <a:pt x="2130" y="6805"/>
                  </a:cubicBezTo>
                  <a:lnTo>
                    <a:pt x="2293" y="6642"/>
                  </a:lnTo>
                  <a:lnTo>
                    <a:pt x="2293" y="6642"/>
                  </a:lnTo>
                  <a:cubicBezTo>
                    <a:pt x="2148" y="6787"/>
                    <a:pt x="2148" y="7019"/>
                    <a:pt x="2293" y="7164"/>
                  </a:cubicBezTo>
                  <a:lnTo>
                    <a:pt x="2365" y="7236"/>
                  </a:lnTo>
                  <a:cubicBezTo>
                    <a:pt x="2438" y="7309"/>
                    <a:pt x="2533" y="7345"/>
                    <a:pt x="2628" y="7345"/>
                  </a:cubicBezTo>
                  <a:cubicBezTo>
                    <a:pt x="2722" y="7345"/>
                    <a:pt x="2816" y="7309"/>
                    <a:pt x="2887" y="7236"/>
                  </a:cubicBezTo>
                  <a:lnTo>
                    <a:pt x="6404" y="3720"/>
                  </a:lnTo>
                  <a:cubicBezTo>
                    <a:pt x="6545" y="3575"/>
                    <a:pt x="6635" y="3383"/>
                    <a:pt x="6650" y="3180"/>
                  </a:cubicBezTo>
                  <a:cubicBezTo>
                    <a:pt x="6654" y="3082"/>
                    <a:pt x="6697" y="2988"/>
                    <a:pt x="6766" y="2919"/>
                  </a:cubicBezTo>
                  <a:lnTo>
                    <a:pt x="7744" y="1941"/>
                  </a:lnTo>
                  <a:lnTo>
                    <a:pt x="5799"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9" name="Google Shape;17589;p84"/>
            <p:cNvSpPr/>
            <p:nvPr/>
          </p:nvSpPr>
          <p:spPr>
            <a:xfrm>
              <a:off x="1466240" y="2636875"/>
              <a:ext cx="145586" cy="150882"/>
            </a:xfrm>
            <a:custGeom>
              <a:avLst/>
              <a:gdLst/>
              <a:ahLst/>
              <a:cxnLst/>
              <a:rect l="l" t="t" r="r" b="b"/>
              <a:pathLst>
                <a:path w="5553" h="5755" extrusionOk="0">
                  <a:moveTo>
                    <a:pt x="5201" y="0"/>
                  </a:moveTo>
                  <a:lnTo>
                    <a:pt x="4224" y="974"/>
                  </a:lnTo>
                  <a:cubicBezTo>
                    <a:pt x="4155" y="1047"/>
                    <a:pt x="4111" y="1137"/>
                    <a:pt x="4108" y="1235"/>
                  </a:cubicBezTo>
                  <a:cubicBezTo>
                    <a:pt x="4093" y="1442"/>
                    <a:pt x="4003" y="1633"/>
                    <a:pt x="3861" y="1778"/>
                  </a:cubicBezTo>
                  <a:lnTo>
                    <a:pt x="341" y="5295"/>
                  </a:lnTo>
                  <a:cubicBezTo>
                    <a:pt x="273" y="5363"/>
                    <a:pt x="179" y="5402"/>
                    <a:pt x="82" y="5402"/>
                  </a:cubicBezTo>
                  <a:cubicBezTo>
                    <a:pt x="55" y="5402"/>
                    <a:pt x="27" y="5399"/>
                    <a:pt x="1" y="5393"/>
                  </a:cubicBezTo>
                  <a:lnTo>
                    <a:pt x="1" y="5393"/>
                  </a:lnTo>
                  <a:cubicBezTo>
                    <a:pt x="15" y="5462"/>
                    <a:pt x="48" y="5523"/>
                    <a:pt x="98" y="5574"/>
                  </a:cubicBezTo>
                  <a:lnTo>
                    <a:pt x="171" y="5646"/>
                  </a:lnTo>
                  <a:cubicBezTo>
                    <a:pt x="243" y="5719"/>
                    <a:pt x="338" y="5755"/>
                    <a:pt x="433" y="5755"/>
                  </a:cubicBezTo>
                  <a:cubicBezTo>
                    <a:pt x="528" y="5755"/>
                    <a:pt x="622" y="5719"/>
                    <a:pt x="692" y="5646"/>
                  </a:cubicBezTo>
                  <a:lnTo>
                    <a:pt x="4213" y="2130"/>
                  </a:lnTo>
                  <a:cubicBezTo>
                    <a:pt x="4358" y="1985"/>
                    <a:pt x="4444" y="1793"/>
                    <a:pt x="4459" y="1590"/>
                  </a:cubicBezTo>
                  <a:cubicBezTo>
                    <a:pt x="4466" y="1492"/>
                    <a:pt x="4506" y="1398"/>
                    <a:pt x="4578" y="1329"/>
                  </a:cubicBezTo>
                  <a:lnTo>
                    <a:pt x="5553" y="351"/>
                  </a:lnTo>
                  <a:lnTo>
                    <a:pt x="5201"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84"/>
            <p:cNvSpPr/>
            <p:nvPr/>
          </p:nvSpPr>
          <p:spPr>
            <a:xfrm>
              <a:off x="1536791" y="2595084"/>
              <a:ext cx="75034" cy="74956"/>
            </a:xfrm>
            <a:custGeom>
              <a:avLst/>
              <a:gdLst/>
              <a:ahLst/>
              <a:cxnLst/>
              <a:rect l="l" t="t" r="r" b="b"/>
              <a:pathLst>
                <a:path w="2862" h="2859" extrusionOk="0">
                  <a:moveTo>
                    <a:pt x="920" y="1"/>
                  </a:moveTo>
                  <a:lnTo>
                    <a:pt x="127" y="794"/>
                  </a:lnTo>
                  <a:cubicBezTo>
                    <a:pt x="87" y="834"/>
                    <a:pt x="44" y="870"/>
                    <a:pt x="1" y="902"/>
                  </a:cubicBezTo>
                  <a:lnTo>
                    <a:pt x="1953" y="2858"/>
                  </a:lnTo>
                  <a:lnTo>
                    <a:pt x="2862" y="1945"/>
                  </a:lnTo>
                  <a:lnTo>
                    <a:pt x="92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84"/>
            <p:cNvSpPr/>
            <p:nvPr/>
          </p:nvSpPr>
          <p:spPr>
            <a:xfrm>
              <a:off x="1544683" y="2580927"/>
              <a:ext cx="81379" cy="81405"/>
            </a:xfrm>
            <a:custGeom>
              <a:avLst/>
              <a:gdLst/>
              <a:ahLst/>
              <a:cxnLst/>
              <a:rect l="l" t="t" r="r" b="b"/>
              <a:pathLst>
                <a:path w="3104" h="3105" extrusionOk="0">
                  <a:moveTo>
                    <a:pt x="866" y="1"/>
                  </a:moveTo>
                  <a:lnTo>
                    <a:pt x="0" y="863"/>
                  </a:lnTo>
                  <a:lnTo>
                    <a:pt x="2238" y="3105"/>
                  </a:lnTo>
                  <a:lnTo>
                    <a:pt x="3104" y="2239"/>
                  </a:lnTo>
                  <a:lnTo>
                    <a:pt x="86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84"/>
            <p:cNvSpPr/>
            <p:nvPr/>
          </p:nvSpPr>
          <p:spPr>
            <a:xfrm>
              <a:off x="1591114" y="2627358"/>
              <a:ext cx="34948" cy="34895"/>
            </a:xfrm>
            <a:custGeom>
              <a:avLst/>
              <a:gdLst/>
              <a:ahLst/>
              <a:cxnLst/>
              <a:rect l="l" t="t" r="r" b="b"/>
              <a:pathLst>
                <a:path w="1333" h="1331" extrusionOk="0">
                  <a:moveTo>
                    <a:pt x="866" y="1"/>
                  </a:moveTo>
                  <a:lnTo>
                    <a:pt x="0" y="863"/>
                  </a:lnTo>
                  <a:lnTo>
                    <a:pt x="471" y="1330"/>
                  </a:lnTo>
                  <a:lnTo>
                    <a:pt x="1333" y="468"/>
                  </a:lnTo>
                  <a:lnTo>
                    <a:pt x="86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84"/>
            <p:cNvSpPr/>
            <p:nvPr/>
          </p:nvSpPr>
          <p:spPr>
            <a:xfrm>
              <a:off x="1562721" y="2543907"/>
              <a:ext cx="100387" cy="100387"/>
            </a:xfrm>
            <a:custGeom>
              <a:avLst/>
              <a:gdLst/>
              <a:ahLst/>
              <a:cxnLst/>
              <a:rect l="l" t="t" r="r" b="b"/>
              <a:pathLst>
                <a:path w="3829" h="3829" extrusionOk="0">
                  <a:moveTo>
                    <a:pt x="1358" y="0"/>
                  </a:moveTo>
                  <a:lnTo>
                    <a:pt x="0" y="1359"/>
                  </a:lnTo>
                  <a:lnTo>
                    <a:pt x="2470" y="3829"/>
                  </a:lnTo>
                  <a:lnTo>
                    <a:pt x="3828" y="2470"/>
                  </a:lnTo>
                  <a:lnTo>
                    <a:pt x="1358"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84"/>
            <p:cNvSpPr/>
            <p:nvPr/>
          </p:nvSpPr>
          <p:spPr>
            <a:xfrm>
              <a:off x="1612088" y="2593380"/>
              <a:ext cx="50914" cy="50914"/>
            </a:xfrm>
            <a:custGeom>
              <a:avLst/>
              <a:gdLst/>
              <a:ahLst/>
              <a:cxnLst/>
              <a:rect l="l" t="t" r="r" b="b"/>
              <a:pathLst>
                <a:path w="1942" h="1942" extrusionOk="0">
                  <a:moveTo>
                    <a:pt x="1359" y="0"/>
                  </a:moveTo>
                  <a:lnTo>
                    <a:pt x="1" y="1358"/>
                  </a:lnTo>
                  <a:lnTo>
                    <a:pt x="587" y="1942"/>
                  </a:lnTo>
                  <a:lnTo>
                    <a:pt x="1942" y="583"/>
                  </a:lnTo>
                  <a:lnTo>
                    <a:pt x="1359"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84"/>
            <p:cNvSpPr/>
            <p:nvPr/>
          </p:nvSpPr>
          <p:spPr>
            <a:xfrm>
              <a:off x="1366352" y="2586065"/>
              <a:ext cx="203028" cy="192672"/>
            </a:xfrm>
            <a:custGeom>
              <a:avLst/>
              <a:gdLst/>
              <a:ahLst/>
              <a:cxnLst/>
              <a:rect l="l" t="t" r="r" b="b"/>
              <a:pathLst>
                <a:path w="7744" h="7349" extrusionOk="0">
                  <a:moveTo>
                    <a:pt x="1945" y="0"/>
                  </a:moveTo>
                  <a:lnTo>
                    <a:pt x="1" y="1945"/>
                  </a:lnTo>
                  <a:lnTo>
                    <a:pt x="978" y="2923"/>
                  </a:lnTo>
                  <a:cubicBezTo>
                    <a:pt x="1047" y="2992"/>
                    <a:pt x="1091" y="3086"/>
                    <a:pt x="1098" y="3184"/>
                  </a:cubicBezTo>
                  <a:cubicBezTo>
                    <a:pt x="1112" y="3387"/>
                    <a:pt x="1199" y="3579"/>
                    <a:pt x="1344" y="3724"/>
                  </a:cubicBezTo>
                  <a:lnTo>
                    <a:pt x="4857" y="7240"/>
                  </a:lnTo>
                  <a:cubicBezTo>
                    <a:pt x="4930" y="7313"/>
                    <a:pt x="5025" y="7349"/>
                    <a:pt x="5119" y="7349"/>
                  </a:cubicBezTo>
                  <a:cubicBezTo>
                    <a:pt x="5214" y="7349"/>
                    <a:pt x="5308" y="7313"/>
                    <a:pt x="5379" y="7240"/>
                  </a:cubicBezTo>
                  <a:lnTo>
                    <a:pt x="5455" y="7168"/>
                  </a:lnTo>
                  <a:cubicBezTo>
                    <a:pt x="5596" y="7023"/>
                    <a:pt x="5596" y="6791"/>
                    <a:pt x="5455" y="6646"/>
                  </a:cubicBezTo>
                  <a:lnTo>
                    <a:pt x="5455" y="6646"/>
                  </a:lnTo>
                  <a:lnTo>
                    <a:pt x="5618" y="6809"/>
                  </a:lnTo>
                  <a:cubicBezTo>
                    <a:pt x="5692" y="6885"/>
                    <a:pt x="5791" y="6923"/>
                    <a:pt x="5889" y="6923"/>
                  </a:cubicBezTo>
                  <a:cubicBezTo>
                    <a:pt x="5988" y="6923"/>
                    <a:pt x="6087" y="6885"/>
                    <a:pt x="6161" y="6809"/>
                  </a:cubicBezTo>
                  <a:lnTo>
                    <a:pt x="6212" y="6759"/>
                  </a:lnTo>
                  <a:cubicBezTo>
                    <a:pt x="6364" y="6606"/>
                    <a:pt x="6364" y="6364"/>
                    <a:pt x="6212" y="6215"/>
                  </a:cubicBezTo>
                  <a:lnTo>
                    <a:pt x="6212" y="6215"/>
                  </a:lnTo>
                  <a:lnTo>
                    <a:pt x="6295" y="6295"/>
                  </a:lnTo>
                  <a:cubicBezTo>
                    <a:pt x="6371" y="6371"/>
                    <a:pt x="6471" y="6409"/>
                    <a:pt x="6570" y="6409"/>
                  </a:cubicBezTo>
                  <a:cubicBezTo>
                    <a:pt x="6670" y="6409"/>
                    <a:pt x="6770" y="6371"/>
                    <a:pt x="6846" y="6295"/>
                  </a:cubicBezTo>
                  <a:lnTo>
                    <a:pt x="6889" y="6252"/>
                  </a:lnTo>
                  <a:cubicBezTo>
                    <a:pt x="7041" y="6099"/>
                    <a:pt x="7041" y="5853"/>
                    <a:pt x="6889" y="5701"/>
                  </a:cubicBezTo>
                  <a:lnTo>
                    <a:pt x="6889" y="5701"/>
                  </a:lnTo>
                  <a:lnTo>
                    <a:pt x="6991" y="5802"/>
                  </a:lnTo>
                  <a:cubicBezTo>
                    <a:pt x="7068" y="5880"/>
                    <a:pt x="7171" y="5919"/>
                    <a:pt x="7273" y="5919"/>
                  </a:cubicBezTo>
                  <a:cubicBezTo>
                    <a:pt x="7376" y="5919"/>
                    <a:pt x="7479" y="5880"/>
                    <a:pt x="7559" y="5802"/>
                  </a:cubicBezTo>
                  <a:lnTo>
                    <a:pt x="7588" y="5773"/>
                  </a:lnTo>
                  <a:cubicBezTo>
                    <a:pt x="7744" y="5618"/>
                    <a:pt x="7744" y="5364"/>
                    <a:pt x="7588" y="5209"/>
                  </a:cubicBezTo>
                  <a:lnTo>
                    <a:pt x="4593" y="2210"/>
                  </a:lnTo>
                  <a:lnTo>
                    <a:pt x="5679" y="1771"/>
                  </a:lnTo>
                  <a:cubicBezTo>
                    <a:pt x="5915" y="1634"/>
                    <a:pt x="6027" y="1355"/>
                    <a:pt x="5955" y="1094"/>
                  </a:cubicBezTo>
                  <a:cubicBezTo>
                    <a:pt x="5955" y="1094"/>
                    <a:pt x="5812" y="867"/>
                    <a:pt x="5717" y="867"/>
                  </a:cubicBezTo>
                  <a:cubicBezTo>
                    <a:pt x="5712" y="867"/>
                    <a:pt x="5706" y="868"/>
                    <a:pt x="5701" y="870"/>
                  </a:cubicBezTo>
                  <a:cubicBezTo>
                    <a:pt x="5267" y="1007"/>
                    <a:pt x="4216" y="1083"/>
                    <a:pt x="3586" y="1120"/>
                  </a:cubicBezTo>
                  <a:cubicBezTo>
                    <a:pt x="3570" y="1120"/>
                    <a:pt x="3554" y="1121"/>
                    <a:pt x="3538" y="1121"/>
                  </a:cubicBezTo>
                  <a:cubicBezTo>
                    <a:pt x="3297" y="1121"/>
                    <a:pt x="3059" y="1045"/>
                    <a:pt x="2865" y="902"/>
                  </a:cubicBezTo>
                  <a:cubicBezTo>
                    <a:pt x="2818" y="870"/>
                    <a:pt x="2778" y="833"/>
                    <a:pt x="2739" y="794"/>
                  </a:cubicBezTo>
                  <a:lnTo>
                    <a:pt x="1945"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84"/>
            <p:cNvSpPr/>
            <p:nvPr/>
          </p:nvSpPr>
          <p:spPr>
            <a:xfrm>
              <a:off x="1366456" y="2627856"/>
              <a:ext cx="145586" cy="150882"/>
            </a:xfrm>
            <a:custGeom>
              <a:avLst/>
              <a:gdLst/>
              <a:ahLst/>
              <a:cxnLst/>
              <a:rect l="l" t="t" r="r" b="b"/>
              <a:pathLst>
                <a:path w="5553" h="5755" extrusionOk="0">
                  <a:moveTo>
                    <a:pt x="352" y="0"/>
                  </a:moveTo>
                  <a:lnTo>
                    <a:pt x="0" y="351"/>
                  </a:lnTo>
                  <a:lnTo>
                    <a:pt x="974" y="1329"/>
                  </a:lnTo>
                  <a:cubicBezTo>
                    <a:pt x="1047" y="1398"/>
                    <a:pt x="1087" y="1492"/>
                    <a:pt x="1094" y="1590"/>
                  </a:cubicBezTo>
                  <a:cubicBezTo>
                    <a:pt x="1108" y="1793"/>
                    <a:pt x="1195" y="1985"/>
                    <a:pt x="1340" y="2130"/>
                  </a:cubicBezTo>
                  <a:lnTo>
                    <a:pt x="4857" y="5646"/>
                  </a:lnTo>
                  <a:cubicBezTo>
                    <a:pt x="4928" y="5719"/>
                    <a:pt x="5022" y="5755"/>
                    <a:pt x="5116" y="5755"/>
                  </a:cubicBezTo>
                  <a:cubicBezTo>
                    <a:pt x="5211" y="5755"/>
                    <a:pt x="5306" y="5719"/>
                    <a:pt x="5378" y="5646"/>
                  </a:cubicBezTo>
                  <a:lnTo>
                    <a:pt x="5451" y="5574"/>
                  </a:lnTo>
                  <a:cubicBezTo>
                    <a:pt x="5502" y="5523"/>
                    <a:pt x="5534" y="5462"/>
                    <a:pt x="5552" y="5393"/>
                  </a:cubicBezTo>
                  <a:lnTo>
                    <a:pt x="5552" y="5393"/>
                  </a:lnTo>
                  <a:cubicBezTo>
                    <a:pt x="5526" y="5398"/>
                    <a:pt x="5500" y="5401"/>
                    <a:pt x="5474" y="5401"/>
                  </a:cubicBezTo>
                  <a:cubicBezTo>
                    <a:pt x="5376" y="5401"/>
                    <a:pt x="5281" y="5364"/>
                    <a:pt x="5212" y="5295"/>
                  </a:cubicBezTo>
                  <a:lnTo>
                    <a:pt x="1695" y="1778"/>
                  </a:lnTo>
                  <a:cubicBezTo>
                    <a:pt x="1550" y="1633"/>
                    <a:pt x="1460" y="1441"/>
                    <a:pt x="1449" y="1239"/>
                  </a:cubicBezTo>
                  <a:cubicBezTo>
                    <a:pt x="1442" y="1137"/>
                    <a:pt x="1398" y="1047"/>
                    <a:pt x="1329" y="974"/>
                  </a:cubicBezTo>
                  <a:lnTo>
                    <a:pt x="3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84"/>
            <p:cNvSpPr/>
            <p:nvPr/>
          </p:nvSpPr>
          <p:spPr>
            <a:xfrm>
              <a:off x="1366456" y="2586170"/>
              <a:ext cx="75034" cy="74851"/>
            </a:xfrm>
            <a:custGeom>
              <a:avLst/>
              <a:gdLst/>
              <a:ahLst/>
              <a:cxnLst/>
              <a:rect l="l" t="t" r="r" b="b"/>
              <a:pathLst>
                <a:path w="2862" h="2855" extrusionOk="0">
                  <a:moveTo>
                    <a:pt x="1941" y="0"/>
                  </a:moveTo>
                  <a:lnTo>
                    <a:pt x="0" y="1941"/>
                  </a:lnTo>
                  <a:lnTo>
                    <a:pt x="909" y="2854"/>
                  </a:lnTo>
                  <a:lnTo>
                    <a:pt x="2861" y="898"/>
                  </a:lnTo>
                  <a:cubicBezTo>
                    <a:pt x="2814" y="866"/>
                    <a:pt x="2774" y="829"/>
                    <a:pt x="2735" y="790"/>
                  </a:cubicBezTo>
                  <a:lnTo>
                    <a:pt x="194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8" name="Google Shape;17598;p84"/>
            <p:cNvSpPr/>
            <p:nvPr/>
          </p:nvSpPr>
          <p:spPr>
            <a:xfrm>
              <a:off x="1352194" y="2571908"/>
              <a:ext cx="81327" cy="81405"/>
            </a:xfrm>
            <a:custGeom>
              <a:avLst/>
              <a:gdLst/>
              <a:ahLst/>
              <a:cxnLst/>
              <a:rect l="l" t="t" r="r" b="b"/>
              <a:pathLst>
                <a:path w="3102" h="3105" extrusionOk="0">
                  <a:moveTo>
                    <a:pt x="2239" y="1"/>
                  </a:moveTo>
                  <a:lnTo>
                    <a:pt x="1" y="2239"/>
                  </a:lnTo>
                  <a:lnTo>
                    <a:pt x="863" y="3105"/>
                  </a:lnTo>
                  <a:lnTo>
                    <a:pt x="3101" y="863"/>
                  </a:lnTo>
                  <a:lnTo>
                    <a:pt x="2239"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9" name="Google Shape;17599;p84"/>
            <p:cNvSpPr/>
            <p:nvPr/>
          </p:nvSpPr>
          <p:spPr>
            <a:xfrm>
              <a:off x="1352194" y="2618339"/>
              <a:ext cx="34895" cy="34974"/>
            </a:xfrm>
            <a:custGeom>
              <a:avLst/>
              <a:gdLst/>
              <a:ahLst/>
              <a:cxnLst/>
              <a:rect l="l" t="t" r="r" b="b"/>
              <a:pathLst>
                <a:path w="1331" h="1334" extrusionOk="0">
                  <a:moveTo>
                    <a:pt x="468" y="1"/>
                  </a:moveTo>
                  <a:lnTo>
                    <a:pt x="1" y="468"/>
                  </a:lnTo>
                  <a:lnTo>
                    <a:pt x="863" y="1334"/>
                  </a:lnTo>
                  <a:lnTo>
                    <a:pt x="1330" y="863"/>
                  </a:lnTo>
                  <a:lnTo>
                    <a:pt x="46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84"/>
            <p:cNvSpPr/>
            <p:nvPr/>
          </p:nvSpPr>
          <p:spPr>
            <a:xfrm>
              <a:off x="1315175" y="2534889"/>
              <a:ext cx="100387" cy="100387"/>
            </a:xfrm>
            <a:custGeom>
              <a:avLst/>
              <a:gdLst/>
              <a:ahLst/>
              <a:cxnLst/>
              <a:rect l="l" t="t" r="r" b="b"/>
              <a:pathLst>
                <a:path w="3829" h="3829" extrusionOk="0">
                  <a:moveTo>
                    <a:pt x="2470" y="0"/>
                  </a:moveTo>
                  <a:lnTo>
                    <a:pt x="0" y="2470"/>
                  </a:lnTo>
                  <a:lnTo>
                    <a:pt x="1359" y="3829"/>
                  </a:lnTo>
                  <a:lnTo>
                    <a:pt x="3829" y="1359"/>
                  </a:lnTo>
                  <a:lnTo>
                    <a:pt x="2470"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84"/>
            <p:cNvSpPr/>
            <p:nvPr/>
          </p:nvSpPr>
          <p:spPr>
            <a:xfrm>
              <a:off x="1315175" y="2584361"/>
              <a:ext cx="50914" cy="50914"/>
            </a:xfrm>
            <a:custGeom>
              <a:avLst/>
              <a:gdLst/>
              <a:ahLst/>
              <a:cxnLst/>
              <a:rect l="l" t="t" r="r" b="b"/>
              <a:pathLst>
                <a:path w="1942" h="1942" extrusionOk="0">
                  <a:moveTo>
                    <a:pt x="584" y="0"/>
                  </a:moveTo>
                  <a:lnTo>
                    <a:pt x="0" y="583"/>
                  </a:lnTo>
                  <a:lnTo>
                    <a:pt x="1359" y="1942"/>
                  </a:lnTo>
                  <a:lnTo>
                    <a:pt x="1942" y="1358"/>
                  </a:lnTo>
                  <a:lnTo>
                    <a:pt x="58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84"/>
            <p:cNvSpPr/>
            <p:nvPr/>
          </p:nvSpPr>
          <p:spPr>
            <a:xfrm>
              <a:off x="1479926" y="2447978"/>
              <a:ext cx="91552" cy="92443"/>
            </a:xfrm>
            <a:custGeom>
              <a:avLst/>
              <a:gdLst/>
              <a:ahLst/>
              <a:cxnLst/>
              <a:rect l="l" t="t" r="r" b="b"/>
              <a:pathLst>
                <a:path w="3492" h="3526" extrusionOk="0">
                  <a:moveTo>
                    <a:pt x="1707" y="0"/>
                  </a:moveTo>
                  <a:cubicBezTo>
                    <a:pt x="1284" y="0"/>
                    <a:pt x="863" y="168"/>
                    <a:pt x="551" y="498"/>
                  </a:cubicBezTo>
                  <a:cubicBezTo>
                    <a:pt x="514" y="534"/>
                    <a:pt x="478" y="574"/>
                    <a:pt x="449" y="614"/>
                  </a:cubicBezTo>
                  <a:cubicBezTo>
                    <a:pt x="29" y="1157"/>
                    <a:pt x="0" y="1910"/>
                    <a:pt x="384" y="2482"/>
                  </a:cubicBezTo>
                  <a:cubicBezTo>
                    <a:pt x="406" y="2511"/>
                    <a:pt x="428" y="2540"/>
                    <a:pt x="449" y="2573"/>
                  </a:cubicBezTo>
                  <a:cubicBezTo>
                    <a:pt x="478" y="2606"/>
                    <a:pt x="504" y="2642"/>
                    <a:pt x="536" y="2674"/>
                  </a:cubicBezTo>
                  <a:cubicBezTo>
                    <a:pt x="844" y="3007"/>
                    <a:pt x="1272" y="3187"/>
                    <a:pt x="1714" y="3187"/>
                  </a:cubicBezTo>
                  <a:cubicBezTo>
                    <a:pt x="1860" y="3187"/>
                    <a:pt x="2007" y="3168"/>
                    <a:pt x="2151" y="3127"/>
                  </a:cubicBezTo>
                  <a:lnTo>
                    <a:pt x="3006" y="3525"/>
                  </a:lnTo>
                  <a:lnTo>
                    <a:pt x="2966" y="2584"/>
                  </a:lnTo>
                  <a:cubicBezTo>
                    <a:pt x="3491" y="1910"/>
                    <a:pt x="3397" y="947"/>
                    <a:pt x="2753" y="389"/>
                  </a:cubicBezTo>
                  <a:cubicBezTo>
                    <a:pt x="2450" y="129"/>
                    <a:pt x="2078" y="0"/>
                    <a:pt x="1707"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84"/>
            <p:cNvSpPr/>
            <p:nvPr/>
          </p:nvSpPr>
          <p:spPr>
            <a:xfrm>
              <a:off x="1399307" y="2447873"/>
              <a:ext cx="107544" cy="92548"/>
            </a:xfrm>
            <a:custGeom>
              <a:avLst/>
              <a:gdLst/>
              <a:ahLst/>
              <a:cxnLst/>
              <a:rect l="l" t="t" r="r" b="b"/>
              <a:pathLst>
                <a:path w="4102" h="3530" extrusionOk="0">
                  <a:moveTo>
                    <a:pt x="2071" y="0"/>
                  </a:moveTo>
                  <a:cubicBezTo>
                    <a:pt x="2047" y="0"/>
                    <a:pt x="2023" y="1"/>
                    <a:pt x="2000" y="2"/>
                  </a:cubicBezTo>
                  <a:cubicBezTo>
                    <a:pt x="696" y="53"/>
                    <a:pt x="0" y="1563"/>
                    <a:pt x="812" y="2588"/>
                  </a:cubicBezTo>
                  <a:lnTo>
                    <a:pt x="768" y="3529"/>
                  </a:lnTo>
                  <a:lnTo>
                    <a:pt x="1623" y="3131"/>
                  </a:lnTo>
                  <a:cubicBezTo>
                    <a:pt x="1769" y="3173"/>
                    <a:pt x="1917" y="3193"/>
                    <a:pt x="2063" y="3193"/>
                  </a:cubicBezTo>
                  <a:cubicBezTo>
                    <a:pt x="2588" y="3193"/>
                    <a:pt x="3091" y="2933"/>
                    <a:pt x="3394" y="2483"/>
                  </a:cubicBezTo>
                  <a:cubicBezTo>
                    <a:pt x="4101" y="1416"/>
                    <a:pt x="3332" y="0"/>
                    <a:pt x="207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84"/>
            <p:cNvSpPr/>
            <p:nvPr/>
          </p:nvSpPr>
          <p:spPr>
            <a:xfrm>
              <a:off x="1309486" y="2529698"/>
              <a:ext cx="359311" cy="263276"/>
            </a:xfrm>
            <a:custGeom>
              <a:avLst/>
              <a:gdLst/>
              <a:ahLst/>
              <a:cxnLst/>
              <a:rect l="l" t="t" r="r" b="b"/>
              <a:pathLst>
                <a:path w="13705" h="10042" extrusionOk="0">
                  <a:moveTo>
                    <a:pt x="3930" y="1959"/>
                  </a:moveTo>
                  <a:lnTo>
                    <a:pt x="4448" y="2476"/>
                  </a:lnTo>
                  <a:lnTo>
                    <a:pt x="4440" y="2480"/>
                  </a:lnTo>
                  <a:lnTo>
                    <a:pt x="2499" y="4425"/>
                  </a:lnTo>
                  <a:lnTo>
                    <a:pt x="2492" y="4432"/>
                  </a:lnTo>
                  <a:lnTo>
                    <a:pt x="1974" y="3914"/>
                  </a:lnTo>
                  <a:lnTo>
                    <a:pt x="3930" y="1959"/>
                  </a:lnTo>
                  <a:close/>
                  <a:moveTo>
                    <a:pt x="9775" y="2299"/>
                  </a:moveTo>
                  <a:lnTo>
                    <a:pt x="11731" y="4255"/>
                  </a:lnTo>
                  <a:lnTo>
                    <a:pt x="11213" y="4773"/>
                  </a:lnTo>
                  <a:lnTo>
                    <a:pt x="11206" y="4769"/>
                  </a:lnTo>
                  <a:lnTo>
                    <a:pt x="9265" y="2824"/>
                  </a:lnTo>
                  <a:lnTo>
                    <a:pt x="9257" y="2817"/>
                  </a:lnTo>
                  <a:lnTo>
                    <a:pt x="9775" y="2299"/>
                  </a:lnTo>
                  <a:close/>
                  <a:moveTo>
                    <a:pt x="9120" y="3248"/>
                  </a:moveTo>
                  <a:lnTo>
                    <a:pt x="10778" y="4910"/>
                  </a:lnTo>
                  <a:lnTo>
                    <a:pt x="10416" y="5276"/>
                  </a:lnTo>
                  <a:cubicBezTo>
                    <a:pt x="10311" y="5377"/>
                    <a:pt x="10250" y="5519"/>
                    <a:pt x="10239" y="5664"/>
                  </a:cubicBezTo>
                  <a:cubicBezTo>
                    <a:pt x="10228" y="5819"/>
                    <a:pt x="10163" y="5968"/>
                    <a:pt x="10050" y="6076"/>
                  </a:cubicBezTo>
                  <a:lnTo>
                    <a:pt x="9406" y="6721"/>
                  </a:lnTo>
                  <a:lnTo>
                    <a:pt x="7117" y="4432"/>
                  </a:lnTo>
                  <a:lnTo>
                    <a:pt x="7924" y="4106"/>
                  </a:lnTo>
                  <a:cubicBezTo>
                    <a:pt x="7932" y="4103"/>
                    <a:pt x="7943" y="4099"/>
                    <a:pt x="7950" y="4095"/>
                  </a:cubicBezTo>
                  <a:cubicBezTo>
                    <a:pt x="8073" y="4023"/>
                    <a:pt x="8174" y="3918"/>
                    <a:pt x="8243" y="3791"/>
                  </a:cubicBezTo>
                  <a:cubicBezTo>
                    <a:pt x="8508" y="3744"/>
                    <a:pt x="8747" y="3617"/>
                    <a:pt x="8939" y="3429"/>
                  </a:cubicBezTo>
                  <a:lnTo>
                    <a:pt x="9120" y="3248"/>
                  </a:lnTo>
                  <a:close/>
                  <a:moveTo>
                    <a:pt x="4643" y="7290"/>
                  </a:moveTo>
                  <a:lnTo>
                    <a:pt x="4955" y="7601"/>
                  </a:lnTo>
                  <a:lnTo>
                    <a:pt x="4502" y="8054"/>
                  </a:lnTo>
                  <a:lnTo>
                    <a:pt x="4401" y="8155"/>
                  </a:lnTo>
                  <a:cubicBezTo>
                    <a:pt x="4361" y="8191"/>
                    <a:pt x="4314" y="8213"/>
                    <a:pt x="4259" y="8213"/>
                  </a:cubicBezTo>
                  <a:cubicBezTo>
                    <a:pt x="4205" y="8213"/>
                    <a:pt x="4154" y="8191"/>
                    <a:pt x="4118" y="8155"/>
                  </a:cubicBezTo>
                  <a:lnTo>
                    <a:pt x="4089" y="8126"/>
                  </a:lnTo>
                  <a:cubicBezTo>
                    <a:pt x="4009" y="8047"/>
                    <a:pt x="4009" y="7923"/>
                    <a:pt x="4089" y="7844"/>
                  </a:cubicBezTo>
                  <a:lnTo>
                    <a:pt x="4643" y="7290"/>
                  </a:lnTo>
                  <a:close/>
                  <a:moveTo>
                    <a:pt x="5237" y="7884"/>
                  </a:moveTo>
                  <a:lnTo>
                    <a:pt x="5549" y="8195"/>
                  </a:lnTo>
                  <a:lnTo>
                    <a:pt x="5179" y="8568"/>
                  </a:lnTo>
                  <a:lnTo>
                    <a:pt x="5100" y="8648"/>
                  </a:lnTo>
                  <a:cubicBezTo>
                    <a:pt x="5063" y="8684"/>
                    <a:pt x="5013" y="8702"/>
                    <a:pt x="4962" y="8702"/>
                  </a:cubicBezTo>
                  <a:lnTo>
                    <a:pt x="4962" y="8706"/>
                  </a:lnTo>
                  <a:cubicBezTo>
                    <a:pt x="4911" y="8706"/>
                    <a:pt x="4864" y="8684"/>
                    <a:pt x="4828" y="8648"/>
                  </a:cubicBezTo>
                  <a:lnTo>
                    <a:pt x="4784" y="8604"/>
                  </a:lnTo>
                  <a:cubicBezTo>
                    <a:pt x="4712" y="8532"/>
                    <a:pt x="4712" y="8412"/>
                    <a:pt x="4784" y="8336"/>
                  </a:cubicBezTo>
                  <a:lnTo>
                    <a:pt x="5237" y="7884"/>
                  </a:lnTo>
                  <a:close/>
                  <a:moveTo>
                    <a:pt x="5835" y="8481"/>
                  </a:moveTo>
                  <a:lnTo>
                    <a:pt x="6146" y="8793"/>
                  </a:lnTo>
                  <a:lnTo>
                    <a:pt x="5936" y="8999"/>
                  </a:lnTo>
                  <a:lnTo>
                    <a:pt x="5773" y="9162"/>
                  </a:lnTo>
                  <a:cubicBezTo>
                    <a:pt x="5737" y="9198"/>
                    <a:pt x="5690" y="9216"/>
                    <a:pt x="5643" y="9216"/>
                  </a:cubicBezTo>
                  <a:cubicBezTo>
                    <a:pt x="5597" y="9216"/>
                    <a:pt x="5550" y="9198"/>
                    <a:pt x="5516" y="9162"/>
                  </a:cubicBezTo>
                  <a:lnTo>
                    <a:pt x="5462" y="9111"/>
                  </a:lnTo>
                  <a:cubicBezTo>
                    <a:pt x="5389" y="9039"/>
                    <a:pt x="5389" y="8923"/>
                    <a:pt x="5462" y="8851"/>
                  </a:cubicBezTo>
                  <a:lnTo>
                    <a:pt x="5835" y="8481"/>
                  </a:lnTo>
                  <a:close/>
                  <a:moveTo>
                    <a:pt x="4585" y="2904"/>
                  </a:moveTo>
                  <a:lnTo>
                    <a:pt x="4766" y="3085"/>
                  </a:lnTo>
                  <a:cubicBezTo>
                    <a:pt x="5015" y="3334"/>
                    <a:pt x="5351" y="3470"/>
                    <a:pt x="5701" y="3470"/>
                  </a:cubicBezTo>
                  <a:cubicBezTo>
                    <a:pt x="5722" y="3470"/>
                    <a:pt x="5744" y="3470"/>
                    <a:pt x="5766" y="3469"/>
                  </a:cubicBezTo>
                  <a:cubicBezTo>
                    <a:pt x="6476" y="3429"/>
                    <a:pt x="7399" y="3357"/>
                    <a:pt x="7863" y="3230"/>
                  </a:cubicBezTo>
                  <a:cubicBezTo>
                    <a:pt x="7892" y="3259"/>
                    <a:pt x="7917" y="3291"/>
                    <a:pt x="7939" y="3324"/>
                  </a:cubicBezTo>
                  <a:cubicBezTo>
                    <a:pt x="7972" y="3487"/>
                    <a:pt x="7903" y="3653"/>
                    <a:pt x="7762" y="3740"/>
                  </a:cubicBezTo>
                  <a:lnTo>
                    <a:pt x="6686" y="4175"/>
                  </a:lnTo>
                  <a:cubicBezTo>
                    <a:pt x="6552" y="4229"/>
                    <a:pt x="6519" y="4400"/>
                    <a:pt x="6621" y="4501"/>
                  </a:cubicBezTo>
                  <a:lnTo>
                    <a:pt x="9265" y="7145"/>
                  </a:lnTo>
                  <a:lnTo>
                    <a:pt x="9616" y="7500"/>
                  </a:lnTo>
                  <a:cubicBezTo>
                    <a:pt x="9696" y="7576"/>
                    <a:pt x="9696" y="7703"/>
                    <a:pt x="9616" y="7782"/>
                  </a:cubicBezTo>
                  <a:lnTo>
                    <a:pt x="9583" y="7811"/>
                  </a:lnTo>
                  <a:cubicBezTo>
                    <a:pt x="9545" y="7851"/>
                    <a:pt x="9495" y="7871"/>
                    <a:pt x="9444" y="7871"/>
                  </a:cubicBezTo>
                  <a:cubicBezTo>
                    <a:pt x="9393" y="7871"/>
                    <a:pt x="9342" y="7851"/>
                    <a:pt x="9304" y="7811"/>
                  </a:cubicBezTo>
                  <a:lnTo>
                    <a:pt x="9203" y="7710"/>
                  </a:lnTo>
                  <a:lnTo>
                    <a:pt x="6943" y="5453"/>
                  </a:lnTo>
                  <a:cubicBezTo>
                    <a:pt x="6899" y="5408"/>
                    <a:pt x="6849" y="5388"/>
                    <a:pt x="6801" y="5388"/>
                  </a:cubicBezTo>
                  <a:cubicBezTo>
                    <a:pt x="6645" y="5388"/>
                    <a:pt x="6511" y="5592"/>
                    <a:pt x="6661" y="5736"/>
                  </a:cubicBezTo>
                  <a:lnTo>
                    <a:pt x="8920" y="7992"/>
                  </a:lnTo>
                  <a:cubicBezTo>
                    <a:pt x="8993" y="8068"/>
                    <a:pt x="8993" y="8188"/>
                    <a:pt x="8920" y="8260"/>
                  </a:cubicBezTo>
                  <a:lnTo>
                    <a:pt x="8873" y="8304"/>
                  </a:lnTo>
                  <a:cubicBezTo>
                    <a:pt x="8837" y="8342"/>
                    <a:pt x="8788" y="8361"/>
                    <a:pt x="8739" y="8361"/>
                  </a:cubicBezTo>
                  <a:cubicBezTo>
                    <a:pt x="8690" y="8361"/>
                    <a:pt x="8640" y="8342"/>
                    <a:pt x="8602" y="8304"/>
                  </a:cubicBezTo>
                  <a:lnTo>
                    <a:pt x="8522" y="8224"/>
                  </a:lnTo>
                  <a:lnTo>
                    <a:pt x="6135" y="5837"/>
                  </a:lnTo>
                  <a:cubicBezTo>
                    <a:pt x="6091" y="5791"/>
                    <a:pt x="6041" y="5772"/>
                    <a:pt x="5994" y="5772"/>
                  </a:cubicBezTo>
                  <a:cubicBezTo>
                    <a:pt x="5838" y="5772"/>
                    <a:pt x="5703" y="5976"/>
                    <a:pt x="5853" y="6120"/>
                  </a:cubicBezTo>
                  <a:lnTo>
                    <a:pt x="8243" y="8507"/>
                  </a:lnTo>
                  <a:cubicBezTo>
                    <a:pt x="8316" y="8575"/>
                    <a:pt x="8316" y="8695"/>
                    <a:pt x="8243" y="8764"/>
                  </a:cubicBezTo>
                  <a:lnTo>
                    <a:pt x="8189" y="8818"/>
                  </a:lnTo>
                  <a:cubicBezTo>
                    <a:pt x="8153" y="8852"/>
                    <a:pt x="8106" y="8870"/>
                    <a:pt x="8058" y="8870"/>
                  </a:cubicBezTo>
                  <a:cubicBezTo>
                    <a:pt x="8011" y="8870"/>
                    <a:pt x="7964" y="8852"/>
                    <a:pt x="7928" y="8818"/>
                  </a:cubicBezTo>
                  <a:lnTo>
                    <a:pt x="7765" y="8651"/>
                  </a:lnTo>
                  <a:lnTo>
                    <a:pt x="5751" y="6638"/>
                  </a:lnTo>
                  <a:cubicBezTo>
                    <a:pt x="5708" y="6596"/>
                    <a:pt x="5660" y="6579"/>
                    <a:pt x="5614" y="6579"/>
                  </a:cubicBezTo>
                  <a:cubicBezTo>
                    <a:pt x="5459" y="6579"/>
                    <a:pt x="5327" y="6775"/>
                    <a:pt x="5469" y="6920"/>
                  </a:cubicBezTo>
                  <a:lnTo>
                    <a:pt x="7483" y="8934"/>
                  </a:lnTo>
                  <a:cubicBezTo>
                    <a:pt x="7548" y="8999"/>
                    <a:pt x="7548" y="9108"/>
                    <a:pt x="7483" y="9173"/>
                  </a:cubicBezTo>
                  <a:lnTo>
                    <a:pt x="7410" y="9245"/>
                  </a:lnTo>
                  <a:cubicBezTo>
                    <a:pt x="7378" y="9278"/>
                    <a:pt x="7334" y="9294"/>
                    <a:pt x="7291" y="9294"/>
                  </a:cubicBezTo>
                  <a:cubicBezTo>
                    <a:pt x="7247" y="9294"/>
                    <a:pt x="7204" y="9278"/>
                    <a:pt x="7171" y="9245"/>
                  </a:cubicBezTo>
                  <a:lnTo>
                    <a:pt x="7168" y="9242"/>
                  </a:lnTo>
                  <a:lnTo>
                    <a:pt x="3654" y="5732"/>
                  </a:lnTo>
                  <a:cubicBezTo>
                    <a:pt x="3546" y="5620"/>
                    <a:pt x="3477" y="5475"/>
                    <a:pt x="3466" y="5319"/>
                  </a:cubicBezTo>
                  <a:cubicBezTo>
                    <a:pt x="3455" y="5171"/>
                    <a:pt x="3394" y="5033"/>
                    <a:pt x="3289" y="4928"/>
                  </a:cubicBezTo>
                  <a:lnTo>
                    <a:pt x="2923" y="4563"/>
                  </a:lnTo>
                  <a:lnTo>
                    <a:pt x="4585" y="2904"/>
                  </a:lnTo>
                  <a:close/>
                  <a:moveTo>
                    <a:pt x="6429" y="9075"/>
                  </a:moveTo>
                  <a:lnTo>
                    <a:pt x="6740" y="9387"/>
                  </a:lnTo>
                  <a:lnTo>
                    <a:pt x="6534" y="9593"/>
                  </a:lnTo>
                  <a:cubicBezTo>
                    <a:pt x="6501" y="9626"/>
                    <a:pt x="6458" y="9644"/>
                    <a:pt x="6414" y="9644"/>
                  </a:cubicBezTo>
                  <a:cubicBezTo>
                    <a:pt x="6371" y="9644"/>
                    <a:pt x="6327" y="9626"/>
                    <a:pt x="6295" y="9593"/>
                  </a:cubicBezTo>
                  <a:lnTo>
                    <a:pt x="6222" y="9521"/>
                  </a:lnTo>
                  <a:cubicBezTo>
                    <a:pt x="6157" y="9455"/>
                    <a:pt x="6157" y="9347"/>
                    <a:pt x="6222" y="9282"/>
                  </a:cubicBezTo>
                  <a:lnTo>
                    <a:pt x="6429" y="9075"/>
                  </a:lnTo>
                  <a:close/>
                  <a:moveTo>
                    <a:pt x="2686" y="0"/>
                  </a:moveTo>
                  <a:cubicBezTo>
                    <a:pt x="2635" y="0"/>
                    <a:pt x="2584" y="19"/>
                    <a:pt x="2546" y="57"/>
                  </a:cubicBezTo>
                  <a:lnTo>
                    <a:pt x="1655" y="952"/>
                  </a:lnTo>
                  <a:cubicBezTo>
                    <a:pt x="1513" y="1097"/>
                    <a:pt x="1646" y="1293"/>
                    <a:pt x="1800" y="1293"/>
                  </a:cubicBezTo>
                  <a:cubicBezTo>
                    <a:pt x="1846" y="1293"/>
                    <a:pt x="1895" y="1276"/>
                    <a:pt x="1938" y="1234"/>
                  </a:cubicBezTo>
                  <a:lnTo>
                    <a:pt x="2687" y="484"/>
                  </a:lnTo>
                  <a:lnTo>
                    <a:pt x="3763" y="1557"/>
                  </a:lnTo>
                  <a:lnTo>
                    <a:pt x="1576" y="3748"/>
                  </a:lnTo>
                  <a:lnTo>
                    <a:pt x="504" y="2668"/>
                  </a:lnTo>
                  <a:lnTo>
                    <a:pt x="1380" y="1792"/>
                  </a:lnTo>
                  <a:cubicBezTo>
                    <a:pt x="1522" y="1647"/>
                    <a:pt x="1390" y="1449"/>
                    <a:pt x="1236" y="1449"/>
                  </a:cubicBezTo>
                  <a:cubicBezTo>
                    <a:pt x="1189" y="1449"/>
                    <a:pt x="1141" y="1467"/>
                    <a:pt x="1098" y="1509"/>
                  </a:cubicBezTo>
                  <a:lnTo>
                    <a:pt x="76" y="2527"/>
                  </a:lnTo>
                  <a:cubicBezTo>
                    <a:pt x="0" y="2607"/>
                    <a:pt x="0" y="2734"/>
                    <a:pt x="76" y="2810"/>
                  </a:cubicBezTo>
                  <a:lnTo>
                    <a:pt x="1434" y="4168"/>
                  </a:lnTo>
                  <a:cubicBezTo>
                    <a:pt x="1474" y="4207"/>
                    <a:pt x="1525" y="4228"/>
                    <a:pt x="1577" y="4228"/>
                  </a:cubicBezTo>
                  <a:cubicBezTo>
                    <a:pt x="1615" y="4228"/>
                    <a:pt x="1654" y="4216"/>
                    <a:pt x="1688" y="4193"/>
                  </a:cubicBezTo>
                  <a:lnTo>
                    <a:pt x="2351" y="4856"/>
                  </a:lnTo>
                  <a:cubicBezTo>
                    <a:pt x="2391" y="4894"/>
                    <a:pt x="2442" y="4913"/>
                    <a:pt x="2493" y="4913"/>
                  </a:cubicBezTo>
                  <a:cubicBezTo>
                    <a:pt x="2544" y="4913"/>
                    <a:pt x="2595" y="4894"/>
                    <a:pt x="2633" y="4856"/>
                  </a:cubicBezTo>
                  <a:lnTo>
                    <a:pt x="2640" y="4849"/>
                  </a:lnTo>
                  <a:lnTo>
                    <a:pt x="3006" y="5214"/>
                  </a:lnTo>
                  <a:cubicBezTo>
                    <a:pt x="3042" y="5251"/>
                    <a:pt x="3064" y="5298"/>
                    <a:pt x="3068" y="5348"/>
                  </a:cubicBezTo>
                  <a:cubicBezTo>
                    <a:pt x="3082" y="5602"/>
                    <a:pt x="3191" y="5837"/>
                    <a:pt x="3372" y="6018"/>
                  </a:cubicBezTo>
                  <a:lnTo>
                    <a:pt x="4361" y="7007"/>
                  </a:lnTo>
                  <a:lnTo>
                    <a:pt x="3807" y="7561"/>
                  </a:lnTo>
                  <a:cubicBezTo>
                    <a:pt x="3571" y="7793"/>
                    <a:pt x="3571" y="8173"/>
                    <a:pt x="3807" y="8409"/>
                  </a:cubicBezTo>
                  <a:lnTo>
                    <a:pt x="3836" y="8438"/>
                  </a:lnTo>
                  <a:cubicBezTo>
                    <a:pt x="3945" y="8547"/>
                    <a:pt x="4092" y="8612"/>
                    <a:pt x="4247" y="8612"/>
                  </a:cubicBezTo>
                  <a:cubicBezTo>
                    <a:pt x="4251" y="8612"/>
                    <a:pt x="4255" y="8612"/>
                    <a:pt x="4259" y="8612"/>
                  </a:cubicBezTo>
                  <a:cubicBezTo>
                    <a:pt x="4288" y="8612"/>
                    <a:pt x="4317" y="8612"/>
                    <a:pt x="4346" y="8608"/>
                  </a:cubicBezTo>
                  <a:cubicBezTo>
                    <a:pt x="4372" y="8713"/>
                    <a:pt x="4426" y="8811"/>
                    <a:pt x="4506" y="8887"/>
                  </a:cubicBezTo>
                  <a:lnTo>
                    <a:pt x="4545" y="8930"/>
                  </a:lnTo>
                  <a:cubicBezTo>
                    <a:pt x="4658" y="9043"/>
                    <a:pt x="4806" y="9104"/>
                    <a:pt x="4966" y="9104"/>
                  </a:cubicBezTo>
                  <a:cubicBezTo>
                    <a:pt x="4984" y="9104"/>
                    <a:pt x="5002" y="9104"/>
                    <a:pt x="5020" y="9101"/>
                  </a:cubicBezTo>
                  <a:cubicBezTo>
                    <a:pt x="5045" y="9213"/>
                    <a:pt x="5100" y="9314"/>
                    <a:pt x="5179" y="9394"/>
                  </a:cubicBezTo>
                  <a:lnTo>
                    <a:pt x="5234" y="9445"/>
                  </a:lnTo>
                  <a:cubicBezTo>
                    <a:pt x="5344" y="9555"/>
                    <a:pt x="5494" y="9615"/>
                    <a:pt x="5647" y="9615"/>
                  </a:cubicBezTo>
                  <a:cubicBezTo>
                    <a:pt x="5700" y="9615"/>
                    <a:pt x="5754" y="9608"/>
                    <a:pt x="5806" y="9593"/>
                  </a:cubicBezTo>
                  <a:cubicBezTo>
                    <a:pt x="5835" y="9673"/>
                    <a:pt x="5878" y="9742"/>
                    <a:pt x="5940" y="9803"/>
                  </a:cubicBezTo>
                  <a:lnTo>
                    <a:pt x="6012" y="9876"/>
                  </a:lnTo>
                  <a:cubicBezTo>
                    <a:pt x="6123" y="9986"/>
                    <a:pt x="6268" y="10041"/>
                    <a:pt x="6414" y="10041"/>
                  </a:cubicBezTo>
                  <a:cubicBezTo>
                    <a:pt x="6560" y="10041"/>
                    <a:pt x="6706" y="9986"/>
                    <a:pt x="6816" y="9876"/>
                  </a:cubicBezTo>
                  <a:lnTo>
                    <a:pt x="7048" y="9644"/>
                  </a:lnTo>
                  <a:cubicBezTo>
                    <a:pt x="7126" y="9680"/>
                    <a:pt x="7209" y="9698"/>
                    <a:pt x="7291" y="9698"/>
                  </a:cubicBezTo>
                  <a:cubicBezTo>
                    <a:pt x="7438" y="9698"/>
                    <a:pt x="7583" y="9641"/>
                    <a:pt x="7693" y="9532"/>
                  </a:cubicBezTo>
                  <a:lnTo>
                    <a:pt x="7765" y="9459"/>
                  </a:lnTo>
                  <a:cubicBezTo>
                    <a:pt x="7823" y="9398"/>
                    <a:pt x="7870" y="9329"/>
                    <a:pt x="7899" y="9249"/>
                  </a:cubicBezTo>
                  <a:cubicBezTo>
                    <a:pt x="7951" y="9264"/>
                    <a:pt x="8005" y="9271"/>
                    <a:pt x="8058" y="9271"/>
                  </a:cubicBezTo>
                  <a:cubicBezTo>
                    <a:pt x="8211" y="9271"/>
                    <a:pt x="8361" y="9211"/>
                    <a:pt x="8471" y="9101"/>
                  </a:cubicBezTo>
                  <a:lnTo>
                    <a:pt x="8526" y="9050"/>
                  </a:lnTo>
                  <a:cubicBezTo>
                    <a:pt x="8605" y="8970"/>
                    <a:pt x="8660" y="8869"/>
                    <a:pt x="8685" y="8756"/>
                  </a:cubicBezTo>
                  <a:cubicBezTo>
                    <a:pt x="8705" y="8759"/>
                    <a:pt x="8725" y="8760"/>
                    <a:pt x="8745" y="8760"/>
                  </a:cubicBezTo>
                  <a:cubicBezTo>
                    <a:pt x="8898" y="8760"/>
                    <a:pt x="9047" y="8698"/>
                    <a:pt x="9160" y="8586"/>
                  </a:cubicBezTo>
                  <a:lnTo>
                    <a:pt x="9203" y="8543"/>
                  </a:lnTo>
                  <a:cubicBezTo>
                    <a:pt x="9279" y="8463"/>
                    <a:pt x="9333" y="8365"/>
                    <a:pt x="9359" y="8260"/>
                  </a:cubicBezTo>
                  <a:cubicBezTo>
                    <a:pt x="9388" y="8265"/>
                    <a:pt x="9418" y="8267"/>
                    <a:pt x="9447" y="8267"/>
                  </a:cubicBezTo>
                  <a:cubicBezTo>
                    <a:pt x="9605" y="8267"/>
                    <a:pt x="9756" y="8203"/>
                    <a:pt x="9869" y="8090"/>
                  </a:cubicBezTo>
                  <a:lnTo>
                    <a:pt x="9902" y="8061"/>
                  </a:lnTo>
                  <a:cubicBezTo>
                    <a:pt x="10134" y="7826"/>
                    <a:pt x="10134" y="7445"/>
                    <a:pt x="9902" y="7214"/>
                  </a:cubicBezTo>
                  <a:lnTo>
                    <a:pt x="9688" y="7007"/>
                  </a:lnTo>
                  <a:lnTo>
                    <a:pt x="10333" y="6359"/>
                  </a:lnTo>
                  <a:cubicBezTo>
                    <a:pt x="10510" y="6181"/>
                    <a:pt x="10619" y="5946"/>
                    <a:pt x="10637" y="5693"/>
                  </a:cubicBezTo>
                  <a:cubicBezTo>
                    <a:pt x="10637" y="5667"/>
                    <a:pt x="10644" y="5642"/>
                    <a:pt x="10655" y="5620"/>
                  </a:cubicBezTo>
                  <a:cubicBezTo>
                    <a:pt x="10666" y="5598"/>
                    <a:pt x="10681" y="5577"/>
                    <a:pt x="10699" y="5559"/>
                  </a:cubicBezTo>
                  <a:lnTo>
                    <a:pt x="11065" y="5196"/>
                  </a:lnTo>
                  <a:lnTo>
                    <a:pt x="11068" y="5200"/>
                  </a:lnTo>
                  <a:cubicBezTo>
                    <a:pt x="11108" y="5240"/>
                    <a:pt x="11160" y="5260"/>
                    <a:pt x="11211" y="5260"/>
                  </a:cubicBezTo>
                  <a:cubicBezTo>
                    <a:pt x="11262" y="5260"/>
                    <a:pt x="11313" y="5240"/>
                    <a:pt x="11351" y="5200"/>
                  </a:cubicBezTo>
                  <a:lnTo>
                    <a:pt x="12013" y="4537"/>
                  </a:lnTo>
                  <a:cubicBezTo>
                    <a:pt x="12049" y="4561"/>
                    <a:pt x="12089" y="4573"/>
                    <a:pt x="12130" y="4573"/>
                  </a:cubicBezTo>
                  <a:cubicBezTo>
                    <a:pt x="12181" y="4573"/>
                    <a:pt x="12232" y="4554"/>
                    <a:pt x="12271" y="4515"/>
                  </a:cubicBezTo>
                  <a:lnTo>
                    <a:pt x="13629" y="3157"/>
                  </a:lnTo>
                  <a:cubicBezTo>
                    <a:pt x="13705" y="3078"/>
                    <a:pt x="13705" y="2951"/>
                    <a:pt x="13629" y="2871"/>
                  </a:cubicBezTo>
                  <a:lnTo>
                    <a:pt x="12542" y="1785"/>
                  </a:lnTo>
                  <a:cubicBezTo>
                    <a:pt x="12498" y="1743"/>
                    <a:pt x="12450" y="1726"/>
                    <a:pt x="12403" y="1726"/>
                  </a:cubicBezTo>
                  <a:cubicBezTo>
                    <a:pt x="12248" y="1726"/>
                    <a:pt x="12117" y="1922"/>
                    <a:pt x="12256" y="2067"/>
                  </a:cubicBezTo>
                  <a:lnTo>
                    <a:pt x="13201" y="3012"/>
                  </a:lnTo>
                  <a:lnTo>
                    <a:pt x="12126" y="4088"/>
                  </a:lnTo>
                  <a:lnTo>
                    <a:pt x="9942" y="1901"/>
                  </a:lnTo>
                  <a:lnTo>
                    <a:pt x="11017" y="829"/>
                  </a:lnTo>
                  <a:lnTo>
                    <a:pt x="11702" y="1513"/>
                  </a:lnTo>
                  <a:cubicBezTo>
                    <a:pt x="11745" y="1555"/>
                    <a:pt x="11793" y="1572"/>
                    <a:pt x="11839" y="1572"/>
                  </a:cubicBezTo>
                  <a:cubicBezTo>
                    <a:pt x="11993" y="1572"/>
                    <a:pt x="12124" y="1376"/>
                    <a:pt x="11984" y="1231"/>
                  </a:cubicBezTo>
                  <a:lnTo>
                    <a:pt x="11159" y="401"/>
                  </a:lnTo>
                  <a:cubicBezTo>
                    <a:pt x="11119" y="363"/>
                    <a:pt x="11067" y="344"/>
                    <a:pt x="11016" y="344"/>
                  </a:cubicBezTo>
                  <a:cubicBezTo>
                    <a:pt x="10965" y="344"/>
                    <a:pt x="10914" y="363"/>
                    <a:pt x="10876" y="401"/>
                  </a:cubicBezTo>
                  <a:lnTo>
                    <a:pt x="9518" y="1759"/>
                  </a:lnTo>
                  <a:cubicBezTo>
                    <a:pt x="9449" y="1828"/>
                    <a:pt x="9438" y="1937"/>
                    <a:pt x="9493" y="2016"/>
                  </a:cubicBezTo>
                  <a:lnTo>
                    <a:pt x="8834" y="2676"/>
                  </a:lnTo>
                  <a:cubicBezTo>
                    <a:pt x="8754" y="2755"/>
                    <a:pt x="8754" y="2882"/>
                    <a:pt x="8834" y="2958"/>
                  </a:cubicBezTo>
                  <a:lnTo>
                    <a:pt x="8837" y="2965"/>
                  </a:lnTo>
                  <a:lnTo>
                    <a:pt x="8656" y="3146"/>
                  </a:lnTo>
                  <a:cubicBezTo>
                    <a:pt x="8569" y="3233"/>
                    <a:pt x="8461" y="3306"/>
                    <a:pt x="8345" y="3349"/>
                  </a:cubicBezTo>
                  <a:cubicBezTo>
                    <a:pt x="8341" y="3295"/>
                    <a:pt x="8330" y="3244"/>
                    <a:pt x="8316" y="3190"/>
                  </a:cubicBezTo>
                  <a:cubicBezTo>
                    <a:pt x="8308" y="3172"/>
                    <a:pt x="8301" y="3154"/>
                    <a:pt x="8294" y="3139"/>
                  </a:cubicBezTo>
                  <a:cubicBezTo>
                    <a:pt x="8197" y="2988"/>
                    <a:pt x="8056" y="2819"/>
                    <a:pt x="7888" y="2819"/>
                  </a:cubicBezTo>
                  <a:cubicBezTo>
                    <a:pt x="7862" y="2819"/>
                    <a:pt x="7836" y="2823"/>
                    <a:pt x="7809" y="2831"/>
                  </a:cubicBezTo>
                  <a:cubicBezTo>
                    <a:pt x="7501" y="2929"/>
                    <a:pt x="6766" y="3012"/>
                    <a:pt x="5744" y="3070"/>
                  </a:cubicBezTo>
                  <a:cubicBezTo>
                    <a:pt x="5731" y="3071"/>
                    <a:pt x="5717" y="3071"/>
                    <a:pt x="5704" y="3071"/>
                  </a:cubicBezTo>
                  <a:cubicBezTo>
                    <a:pt x="5457" y="3071"/>
                    <a:pt x="5221" y="2978"/>
                    <a:pt x="5049" y="2802"/>
                  </a:cubicBezTo>
                  <a:lnTo>
                    <a:pt x="4868" y="2621"/>
                  </a:lnTo>
                  <a:lnTo>
                    <a:pt x="4871" y="2614"/>
                  </a:lnTo>
                  <a:cubicBezTo>
                    <a:pt x="4951" y="2538"/>
                    <a:pt x="4951" y="2411"/>
                    <a:pt x="4871" y="2332"/>
                  </a:cubicBezTo>
                  <a:lnTo>
                    <a:pt x="4209" y="1672"/>
                  </a:lnTo>
                  <a:cubicBezTo>
                    <a:pt x="4263" y="1593"/>
                    <a:pt x="4256" y="1484"/>
                    <a:pt x="4187" y="1415"/>
                  </a:cubicBezTo>
                  <a:lnTo>
                    <a:pt x="2829" y="57"/>
                  </a:lnTo>
                  <a:cubicBezTo>
                    <a:pt x="2789" y="19"/>
                    <a:pt x="2737" y="0"/>
                    <a:pt x="26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84"/>
            <p:cNvSpPr/>
            <p:nvPr/>
          </p:nvSpPr>
          <p:spPr>
            <a:xfrm>
              <a:off x="1400251" y="2442420"/>
              <a:ext cx="174163" cy="103271"/>
            </a:xfrm>
            <a:custGeom>
              <a:avLst/>
              <a:gdLst/>
              <a:ahLst/>
              <a:cxnLst/>
              <a:rect l="l" t="t" r="r" b="b"/>
              <a:pathLst>
                <a:path w="6643" h="3939" extrusionOk="0">
                  <a:moveTo>
                    <a:pt x="2032" y="405"/>
                  </a:moveTo>
                  <a:cubicBezTo>
                    <a:pt x="2880" y="405"/>
                    <a:pt x="3532" y="1159"/>
                    <a:pt x="3412" y="1999"/>
                  </a:cubicBezTo>
                  <a:cubicBezTo>
                    <a:pt x="3311" y="2704"/>
                    <a:pt x="2704" y="3201"/>
                    <a:pt x="2028" y="3201"/>
                  </a:cubicBezTo>
                  <a:cubicBezTo>
                    <a:pt x="1901" y="3201"/>
                    <a:pt x="1773" y="3184"/>
                    <a:pt x="1645" y="3147"/>
                  </a:cubicBezTo>
                  <a:cubicBezTo>
                    <a:pt x="1626" y="3141"/>
                    <a:pt x="1607" y="3138"/>
                    <a:pt x="1589" y="3138"/>
                  </a:cubicBezTo>
                  <a:cubicBezTo>
                    <a:pt x="1561" y="3138"/>
                    <a:pt x="1533" y="3145"/>
                    <a:pt x="1507" y="3158"/>
                  </a:cubicBezTo>
                  <a:lnTo>
                    <a:pt x="949" y="3415"/>
                  </a:lnTo>
                  <a:lnTo>
                    <a:pt x="949" y="3415"/>
                  </a:lnTo>
                  <a:lnTo>
                    <a:pt x="978" y="2803"/>
                  </a:lnTo>
                  <a:cubicBezTo>
                    <a:pt x="978" y="2756"/>
                    <a:pt x="964" y="2709"/>
                    <a:pt x="931" y="2669"/>
                  </a:cubicBezTo>
                  <a:cubicBezTo>
                    <a:pt x="555" y="2195"/>
                    <a:pt x="529" y="1528"/>
                    <a:pt x="870" y="1025"/>
                  </a:cubicBezTo>
                  <a:cubicBezTo>
                    <a:pt x="1073" y="717"/>
                    <a:pt x="1395" y="503"/>
                    <a:pt x="1757" y="431"/>
                  </a:cubicBezTo>
                  <a:cubicBezTo>
                    <a:pt x="1848" y="413"/>
                    <a:pt x="1938" y="405"/>
                    <a:pt x="2032" y="405"/>
                  </a:cubicBezTo>
                  <a:close/>
                  <a:moveTo>
                    <a:pt x="2021" y="0"/>
                  </a:moveTo>
                  <a:cubicBezTo>
                    <a:pt x="1629" y="0"/>
                    <a:pt x="1236" y="127"/>
                    <a:pt x="906" y="387"/>
                  </a:cubicBezTo>
                  <a:cubicBezTo>
                    <a:pt x="149" y="989"/>
                    <a:pt x="1" y="2075"/>
                    <a:pt x="569" y="2857"/>
                  </a:cubicBezTo>
                  <a:lnTo>
                    <a:pt x="533" y="3730"/>
                  </a:lnTo>
                  <a:cubicBezTo>
                    <a:pt x="527" y="3848"/>
                    <a:pt x="624" y="3938"/>
                    <a:pt x="733" y="3938"/>
                  </a:cubicBezTo>
                  <a:cubicBezTo>
                    <a:pt x="761" y="3938"/>
                    <a:pt x="790" y="3932"/>
                    <a:pt x="819" y="3919"/>
                  </a:cubicBezTo>
                  <a:lnTo>
                    <a:pt x="1609" y="3549"/>
                  </a:lnTo>
                  <a:cubicBezTo>
                    <a:pt x="1750" y="3583"/>
                    <a:pt x="1892" y="3600"/>
                    <a:pt x="2033" y="3600"/>
                  </a:cubicBezTo>
                  <a:cubicBezTo>
                    <a:pt x="2548" y="3600"/>
                    <a:pt x="3046" y="3378"/>
                    <a:pt x="3390" y="2977"/>
                  </a:cubicBezTo>
                  <a:cubicBezTo>
                    <a:pt x="3401" y="2991"/>
                    <a:pt x="3416" y="3006"/>
                    <a:pt x="3427" y="3020"/>
                  </a:cubicBezTo>
                  <a:cubicBezTo>
                    <a:pt x="3771" y="3390"/>
                    <a:pt x="4252" y="3600"/>
                    <a:pt x="4756" y="3600"/>
                  </a:cubicBezTo>
                  <a:cubicBezTo>
                    <a:pt x="4897" y="3600"/>
                    <a:pt x="5035" y="3582"/>
                    <a:pt x="5172" y="3549"/>
                  </a:cubicBezTo>
                  <a:lnTo>
                    <a:pt x="5958" y="3919"/>
                  </a:lnTo>
                  <a:cubicBezTo>
                    <a:pt x="5987" y="3932"/>
                    <a:pt x="6016" y="3938"/>
                    <a:pt x="6045" y="3938"/>
                  </a:cubicBezTo>
                  <a:cubicBezTo>
                    <a:pt x="6154" y="3938"/>
                    <a:pt x="6250" y="3848"/>
                    <a:pt x="6244" y="3730"/>
                  </a:cubicBezTo>
                  <a:lnTo>
                    <a:pt x="6205" y="2857"/>
                  </a:lnTo>
                  <a:cubicBezTo>
                    <a:pt x="6559" y="2365"/>
                    <a:pt x="6643" y="1724"/>
                    <a:pt x="6425" y="1155"/>
                  </a:cubicBezTo>
                  <a:cubicBezTo>
                    <a:pt x="6390" y="1064"/>
                    <a:pt x="6317" y="1025"/>
                    <a:pt x="6244" y="1025"/>
                  </a:cubicBezTo>
                  <a:cubicBezTo>
                    <a:pt x="6118" y="1025"/>
                    <a:pt x="5990" y="1141"/>
                    <a:pt x="6052" y="1300"/>
                  </a:cubicBezTo>
                  <a:cubicBezTo>
                    <a:pt x="6226" y="1760"/>
                    <a:pt x="6150" y="2282"/>
                    <a:pt x="5842" y="2669"/>
                  </a:cubicBezTo>
                  <a:cubicBezTo>
                    <a:pt x="5813" y="2705"/>
                    <a:pt x="5795" y="2756"/>
                    <a:pt x="5799" y="2803"/>
                  </a:cubicBezTo>
                  <a:lnTo>
                    <a:pt x="5824" y="3415"/>
                  </a:lnTo>
                  <a:lnTo>
                    <a:pt x="5270" y="3154"/>
                  </a:lnTo>
                  <a:cubicBezTo>
                    <a:pt x="5243" y="3143"/>
                    <a:pt x="5213" y="3137"/>
                    <a:pt x="5183" y="3137"/>
                  </a:cubicBezTo>
                  <a:cubicBezTo>
                    <a:pt x="5165" y="3137"/>
                    <a:pt x="5147" y="3139"/>
                    <a:pt x="5129" y="3143"/>
                  </a:cubicBezTo>
                  <a:cubicBezTo>
                    <a:pt x="5003" y="3179"/>
                    <a:pt x="4875" y="3197"/>
                    <a:pt x="4748" y="3197"/>
                  </a:cubicBezTo>
                  <a:cubicBezTo>
                    <a:pt x="4362" y="3197"/>
                    <a:pt x="3986" y="3037"/>
                    <a:pt x="3716" y="2745"/>
                  </a:cubicBezTo>
                  <a:cubicBezTo>
                    <a:pt x="3691" y="2720"/>
                    <a:pt x="3669" y="2691"/>
                    <a:pt x="3644" y="2655"/>
                  </a:cubicBezTo>
                  <a:lnTo>
                    <a:pt x="3619" y="2626"/>
                  </a:lnTo>
                  <a:cubicBezTo>
                    <a:pt x="3887" y="2108"/>
                    <a:pt x="3887" y="1492"/>
                    <a:pt x="3619" y="974"/>
                  </a:cubicBezTo>
                  <a:cubicBezTo>
                    <a:pt x="3626" y="963"/>
                    <a:pt x="3633" y="952"/>
                    <a:pt x="3644" y="941"/>
                  </a:cubicBezTo>
                  <a:cubicBezTo>
                    <a:pt x="3669" y="905"/>
                    <a:pt x="3698" y="873"/>
                    <a:pt x="3731" y="840"/>
                  </a:cubicBezTo>
                  <a:cubicBezTo>
                    <a:pt x="3803" y="764"/>
                    <a:pt x="3883" y="695"/>
                    <a:pt x="3970" y="637"/>
                  </a:cubicBezTo>
                  <a:cubicBezTo>
                    <a:pt x="4207" y="482"/>
                    <a:pt x="4477" y="405"/>
                    <a:pt x="4746" y="405"/>
                  </a:cubicBezTo>
                  <a:cubicBezTo>
                    <a:pt x="5065" y="405"/>
                    <a:pt x="5384" y="513"/>
                    <a:pt x="5643" y="728"/>
                  </a:cubicBezTo>
                  <a:cubicBezTo>
                    <a:pt x="5685" y="764"/>
                    <a:pt x="5730" y="779"/>
                    <a:pt x="5772" y="779"/>
                  </a:cubicBezTo>
                  <a:cubicBezTo>
                    <a:pt x="5933" y="779"/>
                    <a:pt x="6061" y="558"/>
                    <a:pt x="5900" y="420"/>
                  </a:cubicBezTo>
                  <a:cubicBezTo>
                    <a:pt x="5565" y="141"/>
                    <a:pt x="5156" y="3"/>
                    <a:pt x="4749" y="3"/>
                  </a:cubicBezTo>
                  <a:cubicBezTo>
                    <a:pt x="4270" y="3"/>
                    <a:pt x="3792" y="194"/>
                    <a:pt x="3438" y="568"/>
                  </a:cubicBezTo>
                  <a:cubicBezTo>
                    <a:pt x="3419" y="587"/>
                    <a:pt x="3401" y="605"/>
                    <a:pt x="3387" y="626"/>
                  </a:cubicBezTo>
                  <a:cubicBezTo>
                    <a:pt x="3031" y="213"/>
                    <a:pt x="2528" y="0"/>
                    <a:pt x="2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84"/>
            <p:cNvSpPr/>
            <p:nvPr/>
          </p:nvSpPr>
          <p:spPr>
            <a:xfrm>
              <a:off x="1433285" y="2486045"/>
              <a:ext cx="10487" cy="11169"/>
            </a:xfrm>
            <a:custGeom>
              <a:avLst/>
              <a:gdLst/>
              <a:ahLst/>
              <a:cxnLst/>
              <a:rect l="l" t="t" r="r" b="b"/>
              <a:pathLst>
                <a:path w="400" h="426" extrusionOk="0">
                  <a:moveTo>
                    <a:pt x="200" y="0"/>
                  </a:moveTo>
                  <a:cubicBezTo>
                    <a:pt x="100" y="0"/>
                    <a:pt x="1" y="67"/>
                    <a:pt x="1" y="201"/>
                  </a:cubicBezTo>
                  <a:lnTo>
                    <a:pt x="1" y="226"/>
                  </a:lnTo>
                  <a:cubicBezTo>
                    <a:pt x="1" y="339"/>
                    <a:pt x="91" y="426"/>
                    <a:pt x="200" y="426"/>
                  </a:cubicBezTo>
                  <a:cubicBezTo>
                    <a:pt x="312" y="426"/>
                    <a:pt x="399" y="339"/>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84"/>
            <p:cNvSpPr/>
            <p:nvPr/>
          </p:nvSpPr>
          <p:spPr>
            <a:xfrm>
              <a:off x="1448150" y="2486045"/>
              <a:ext cx="10513" cy="11169"/>
            </a:xfrm>
            <a:custGeom>
              <a:avLst/>
              <a:gdLst/>
              <a:ahLst/>
              <a:cxnLst/>
              <a:rect l="l" t="t" r="r" b="b"/>
              <a:pathLst>
                <a:path w="401" h="426" extrusionOk="0">
                  <a:moveTo>
                    <a:pt x="200" y="0"/>
                  </a:moveTo>
                  <a:cubicBezTo>
                    <a:pt x="100" y="0"/>
                    <a:pt x="1" y="67"/>
                    <a:pt x="3" y="201"/>
                  </a:cubicBezTo>
                  <a:lnTo>
                    <a:pt x="3" y="226"/>
                  </a:lnTo>
                  <a:cubicBezTo>
                    <a:pt x="3" y="339"/>
                    <a:pt x="89" y="426"/>
                    <a:pt x="202" y="426"/>
                  </a:cubicBezTo>
                  <a:cubicBezTo>
                    <a:pt x="310" y="426"/>
                    <a:pt x="401" y="339"/>
                    <a:pt x="401" y="226"/>
                  </a:cubicBezTo>
                  <a:lnTo>
                    <a:pt x="401" y="201"/>
                  </a:lnTo>
                  <a:cubicBezTo>
                    <a:pt x="401"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84"/>
            <p:cNvSpPr/>
            <p:nvPr/>
          </p:nvSpPr>
          <p:spPr>
            <a:xfrm>
              <a:off x="1463015" y="2486045"/>
              <a:ext cx="10566" cy="11169"/>
            </a:xfrm>
            <a:custGeom>
              <a:avLst/>
              <a:gdLst/>
              <a:ahLst/>
              <a:cxnLst/>
              <a:rect l="l" t="t" r="r" b="b"/>
              <a:pathLst>
                <a:path w="403" h="426" extrusionOk="0">
                  <a:moveTo>
                    <a:pt x="201" y="0"/>
                  </a:moveTo>
                  <a:cubicBezTo>
                    <a:pt x="101" y="0"/>
                    <a:pt x="0" y="67"/>
                    <a:pt x="0" y="201"/>
                  </a:cubicBezTo>
                  <a:lnTo>
                    <a:pt x="0" y="226"/>
                  </a:lnTo>
                  <a:cubicBezTo>
                    <a:pt x="0" y="339"/>
                    <a:pt x="91" y="426"/>
                    <a:pt x="200" y="426"/>
                  </a:cubicBezTo>
                  <a:cubicBezTo>
                    <a:pt x="312" y="426"/>
                    <a:pt x="403" y="339"/>
                    <a:pt x="403" y="226"/>
                  </a:cubicBezTo>
                  <a:lnTo>
                    <a:pt x="403" y="201"/>
                  </a:lnTo>
                  <a:cubicBezTo>
                    <a:pt x="403" y="67"/>
                    <a:pt x="302"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84"/>
            <p:cNvSpPr/>
            <p:nvPr/>
          </p:nvSpPr>
          <p:spPr>
            <a:xfrm>
              <a:off x="1506038" y="2486045"/>
              <a:ext cx="10461" cy="11221"/>
            </a:xfrm>
            <a:custGeom>
              <a:avLst/>
              <a:gdLst/>
              <a:ahLst/>
              <a:cxnLst/>
              <a:rect l="l" t="t" r="r" b="b"/>
              <a:pathLst>
                <a:path w="399" h="428" extrusionOk="0">
                  <a:moveTo>
                    <a:pt x="199" y="0"/>
                  </a:moveTo>
                  <a:cubicBezTo>
                    <a:pt x="100" y="0"/>
                    <a:pt x="0" y="67"/>
                    <a:pt x="0" y="201"/>
                  </a:cubicBezTo>
                  <a:lnTo>
                    <a:pt x="0" y="226"/>
                  </a:lnTo>
                  <a:cubicBezTo>
                    <a:pt x="0" y="360"/>
                    <a:pt x="100" y="427"/>
                    <a:pt x="199" y="427"/>
                  </a:cubicBezTo>
                  <a:cubicBezTo>
                    <a:pt x="299" y="427"/>
                    <a:pt x="399" y="360"/>
                    <a:pt x="399" y="226"/>
                  </a:cubicBezTo>
                  <a:lnTo>
                    <a:pt x="399" y="201"/>
                  </a:lnTo>
                  <a:cubicBezTo>
                    <a:pt x="399"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84"/>
            <p:cNvSpPr/>
            <p:nvPr/>
          </p:nvSpPr>
          <p:spPr>
            <a:xfrm>
              <a:off x="1520851" y="2486045"/>
              <a:ext cx="10566" cy="11221"/>
            </a:xfrm>
            <a:custGeom>
              <a:avLst/>
              <a:gdLst/>
              <a:ahLst/>
              <a:cxnLst/>
              <a:rect l="l" t="t" r="r" b="b"/>
              <a:pathLst>
                <a:path w="403" h="428" extrusionOk="0">
                  <a:moveTo>
                    <a:pt x="200" y="0"/>
                  </a:moveTo>
                  <a:cubicBezTo>
                    <a:pt x="100" y="0"/>
                    <a:pt x="0" y="67"/>
                    <a:pt x="0" y="201"/>
                  </a:cubicBezTo>
                  <a:lnTo>
                    <a:pt x="0" y="226"/>
                  </a:lnTo>
                  <a:cubicBezTo>
                    <a:pt x="0" y="360"/>
                    <a:pt x="101" y="427"/>
                    <a:pt x="201" y="427"/>
                  </a:cubicBezTo>
                  <a:cubicBezTo>
                    <a:pt x="302" y="427"/>
                    <a:pt x="402" y="360"/>
                    <a:pt x="402" y="226"/>
                  </a:cubicBezTo>
                  <a:lnTo>
                    <a:pt x="402" y="201"/>
                  </a:lnTo>
                  <a:cubicBezTo>
                    <a:pt x="400"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84"/>
            <p:cNvSpPr/>
            <p:nvPr/>
          </p:nvSpPr>
          <p:spPr>
            <a:xfrm>
              <a:off x="1535743" y="2486045"/>
              <a:ext cx="10487" cy="11221"/>
            </a:xfrm>
            <a:custGeom>
              <a:avLst/>
              <a:gdLst/>
              <a:ahLst/>
              <a:cxnLst/>
              <a:rect l="l" t="t" r="r" b="b"/>
              <a:pathLst>
                <a:path w="400" h="428" extrusionOk="0">
                  <a:moveTo>
                    <a:pt x="200" y="0"/>
                  </a:moveTo>
                  <a:cubicBezTo>
                    <a:pt x="100" y="0"/>
                    <a:pt x="1" y="67"/>
                    <a:pt x="1" y="201"/>
                  </a:cubicBezTo>
                  <a:lnTo>
                    <a:pt x="1" y="226"/>
                  </a:lnTo>
                  <a:cubicBezTo>
                    <a:pt x="1" y="360"/>
                    <a:pt x="100" y="427"/>
                    <a:pt x="200" y="427"/>
                  </a:cubicBezTo>
                  <a:cubicBezTo>
                    <a:pt x="300" y="427"/>
                    <a:pt x="399" y="360"/>
                    <a:pt x="399" y="226"/>
                  </a:cubicBezTo>
                  <a:lnTo>
                    <a:pt x="399" y="201"/>
                  </a:lnTo>
                  <a:cubicBezTo>
                    <a:pt x="399" y="67"/>
                    <a:pt x="300"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2" name="Google Shape;17612;p84"/>
          <p:cNvGrpSpPr/>
          <p:nvPr/>
        </p:nvGrpSpPr>
        <p:grpSpPr>
          <a:xfrm>
            <a:off x="3125755" y="3182254"/>
            <a:ext cx="278115" cy="358341"/>
            <a:chOff x="3125755" y="3381504"/>
            <a:chExt cx="278115" cy="358341"/>
          </a:xfrm>
        </p:grpSpPr>
        <p:sp>
          <p:nvSpPr>
            <p:cNvPr id="17613" name="Google Shape;17613;p84"/>
            <p:cNvSpPr/>
            <p:nvPr/>
          </p:nvSpPr>
          <p:spPr>
            <a:xfrm>
              <a:off x="3190670" y="3505775"/>
              <a:ext cx="149859" cy="173298"/>
            </a:xfrm>
            <a:custGeom>
              <a:avLst/>
              <a:gdLst/>
              <a:ahLst/>
              <a:cxnLst/>
              <a:rect l="l" t="t" r="r" b="b"/>
              <a:pathLst>
                <a:path w="5716" h="6610" extrusionOk="0">
                  <a:moveTo>
                    <a:pt x="2858" y="0"/>
                  </a:moveTo>
                  <a:cubicBezTo>
                    <a:pt x="1279" y="0"/>
                    <a:pt x="1" y="1279"/>
                    <a:pt x="1" y="2858"/>
                  </a:cubicBezTo>
                  <a:lnTo>
                    <a:pt x="1" y="6610"/>
                  </a:lnTo>
                  <a:lnTo>
                    <a:pt x="5716" y="6610"/>
                  </a:lnTo>
                  <a:lnTo>
                    <a:pt x="5716" y="2858"/>
                  </a:lnTo>
                  <a:cubicBezTo>
                    <a:pt x="5716" y="1279"/>
                    <a:pt x="4437" y="0"/>
                    <a:pt x="285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84"/>
            <p:cNvSpPr/>
            <p:nvPr/>
          </p:nvSpPr>
          <p:spPr>
            <a:xfrm>
              <a:off x="3190670" y="3505775"/>
              <a:ext cx="90713" cy="173219"/>
            </a:xfrm>
            <a:custGeom>
              <a:avLst/>
              <a:gdLst/>
              <a:ahLst/>
              <a:cxnLst/>
              <a:rect l="l" t="t" r="r" b="b"/>
              <a:pathLst>
                <a:path w="3460" h="6607" extrusionOk="0">
                  <a:moveTo>
                    <a:pt x="2858" y="0"/>
                  </a:moveTo>
                  <a:cubicBezTo>
                    <a:pt x="1279" y="0"/>
                    <a:pt x="1" y="1279"/>
                    <a:pt x="1" y="2858"/>
                  </a:cubicBezTo>
                  <a:lnTo>
                    <a:pt x="1" y="6606"/>
                  </a:lnTo>
                  <a:lnTo>
                    <a:pt x="1199" y="6606"/>
                  </a:lnTo>
                  <a:lnTo>
                    <a:pt x="1199" y="2858"/>
                  </a:lnTo>
                  <a:cubicBezTo>
                    <a:pt x="1199" y="1511"/>
                    <a:pt x="2141" y="344"/>
                    <a:pt x="3459" y="62"/>
                  </a:cubicBezTo>
                  <a:cubicBezTo>
                    <a:pt x="3260" y="18"/>
                    <a:pt x="3061" y="0"/>
                    <a:pt x="285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84"/>
            <p:cNvSpPr/>
            <p:nvPr/>
          </p:nvSpPr>
          <p:spPr>
            <a:xfrm>
              <a:off x="3253828" y="3633952"/>
              <a:ext cx="21944" cy="45042"/>
            </a:xfrm>
            <a:custGeom>
              <a:avLst/>
              <a:gdLst/>
              <a:ahLst/>
              <a:cxnLst/>
              <a:rect l="l" t="t" r="r" b="b"/>
              <a:pathLst>
                <a:path w="837" h="1718" extrusionOk="0">
                  <a:moveTo>
                    <a:pt x="0" y="1"/>
                  </a:moveTo>
                  <a:lnTo>
                    <a:pt x="0" y="1717"/>
                  </a:lnTo>
                  <a:lnTo>
                    <a:pt x="837" y="1717"/>
                  </a:lnTo>
                  <a:lnTo>
                    <a:pt x="837" y="1"/>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6" name="Google Shape;17616;p84"/>
            <p:cNvSpPr/>
            <p:nvPr/>
          </p:nvSpPr>
          <p:spPr>
            <a:xfrm>
              <a:off x="3175962" y="3667957"/>
              <a:ext cx="179301" cy="34764"/>
            </a:xfrm>
            <a:custGeom>
              <a:avLst/>
              <a:gdLst/>
              <a:ahLst/>
              <a:cxnLst/>
              <a:rect l="l" t="t" r="r" b="b"/>
              <a:pathLst>
                <a:path w="6839" h="1326" extrusionOk="0">
                  <a:moveTo>
                    <a:pt x="0" y="0"/>
                  </a:moveTo>
                  <a:lnTo>
                    <a:pt x="0" y="1326"/>
                  </a:lnTo>
                  <a:lnTo>
                    <a:pt x="6838" y="1326"/>
                  </a:lnTo>
                  <a:lnTo>
                    <a:pt x="68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7" name="Google Shape;17617;p84"/>
            <p:cNvSpPr/>
            <p:nvPr/>
          </p:nvSpPr>
          <p:spPr>
            <a:xfrm>
              <a:off x="3175962" y="3667957"/>
              <a:ext cx="14734" cy="34764"/>
            </a:xfrm>
            <a:custGeom>
              <a:avLst/>
              <a:gdLst/>
              <a:ahLst/>
              <a:cxnLst/>
              <a:rect l="l" t="t" r="r" b="b"/>
              <a:pathLst>
                <a:path w="562" h="1326" extrusionOk="0">
                  <a:moveTo>
                    <a:pt x="0" y="0"/>
                  </a:moveTo>
                  <a:lnTo>
                    <a:pt x="0" y="1326"/>
                  </a:lnTo>
                  <a:lnTo>
                    <a:pt x="562" y="1326"/>
                  </a:lnTo>
                  <a:lnTo>
                    <a:pt x="562" y="0"/>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84"/>
            <p:cNvSpPr/>
            <p:nvPr/>
          </p:nvSpPr>
          <p:spPr>
            <a:xfrm>
              <a:off x="3160467" y="3693492"/>
              <a:ext cx="210369" cy="41057"/>
            </a:xfrm>
            <a:custGeom>
              <a:avLst/>
              <a:gdLst/>
              <a:ahLst/>
              <a:cxnLst/>
              <a:rect l="l" t="t" r="r" b="b"/>
              <a:pathLst>
                <a:path w="8024" h="1566" extrusionOk="0">
                  <a:moveTo>
                    <a:pt x="1" y="1"/>
                  </a:moveTo>
                  <a:lnTo>
                    <a:pt x="1" y="1565"/>
                  </a:lnTo>
                  <a:lnTo>
                    <a:pt x="8023" y="1565"/>
                  </a:lnTo>
                  <a:lnTo>
                    <a:pt x="8023"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84"/>
            <p:cNvSpPr/>
            <p:nvPr/>
          </p:nvSpPr>
          <p:spPr>
            <a:xfrm>
              <a:off x="3160467" y="3693492"/>
              <a:ext cx="15521" cy="41057"/>
            </a:xfrm>
            <a:custGeom>
              <a:avLst/>
              <a:gdLst/>
              <a:ahLst/>
              <a:cxnLst/>
              <a:rect l="l" t="t" r="r" b="b"/>
              <a:pathLst>
                <a:path w="592" h="1566" extrusionOk="0">
                  <a:moveTo>
                    <a:pt x="1" y="1"/>
                  </a:moveTo>
                  <a:lnTo>
                    <a:pt x="1" y="1565"/>
                  </a:lnTo>
                  <a:lnTo>
                    <a:pt x="591" y="1565"/>
                  </a:lnTo>
                  <a:lnTo>
                    <a:pt x="59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84"/>
            <p:cNvSpPr/>
            <p:nvPr/>
          </p:nvSpPr>
          <p:spPr>
            <a:xfrm>
              <a:off x="3238255" y="3592372"/>
              <a:ext cx="53195" cy="53195"/>
            </a:xfrm>
            <a:custGeom>
              <a:avLst/>
              <a:gdLst/>
              <a:ahLst/>
              <a:cxnLst/>
              <a:rect l="l" t="t" r="r" b="b"/>
              <a:pathLst>
                <a:path w="2029" h="2029" extrusionOk="0">
                  <a:moveTo>
                    <a:pt x="1014" y="0"/>
                  </a:moveTo>
                  <a:cubicBezTo>
                    <a:pt x="453" y="0"/>
                    <a:pt x="0" y="453"/>
                    <a:pt x="0" y="1014"/>
                  </a:cubicBezTo>
                  <a:cubicBezTo>
                    <a:pt x="0" y="1576"/>
                    <a:pt x="453" y="2029"/>
                    <a:pt x="1014" y="2029"/>
                  </a:cubicBezTo>
                  <a:cubicBezTo>
                    <a:pt x="1572" y="2029"/>
                    <a:pt x="2028" y="1576"/>
                    <a:pt x="2028" y="1014"/>
                  </a:cubicBezTo>
                  <a:cubicBezTo>
                    <a:pt x="2028" y="453"/>
                    <a:pt x="1572" y="0"/>
                    <a:pt x="1014"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84"/>
            <p:cNvSpPr/>
            <p:nvPr/>
          </p:nvSpPr>
          <p:spPr>
            <a:xfrm>
              <a:off x="3278158" y="3523524"/>
              <a:ext cx="46956" cy="47637"/>
            </a:xfrm>
            <a:custGeom>
              <a:avLst/>
              <a:gdLst/>
              <a:ahLst/>
              <a:cxnLst/>
              <a:rect l="l" t="t" r="r" b="b"/>
              <a:pathLst>
                <a:path w="1791" h="1817" extrusionOk="0">
                  <a:moveTo>
                    <a:pt x="289" y="0"/>
                  </a:moveTo>
                  <a:cubicBezTo>
                    <a:pt x="107" y="0"/>
                    <a:pt x="1" y="276"/>
                    <a:pt x="202" y="381"/>
                  </a:cubicBezTo>
                  <a:cubicBezTo>
                    <a:pt x="778" y="682"/>
                    <a:pt x="1187" y="1138"/>
                    <a:pt x="1361" y="1677"/>
                  </a:cubicBezTo>
                  <a:cubicBezTo>
                    <a:pt x="1392" y="1775"/>
                    <a:pt x="1467" y="1817"/>
                    <a:pt x="1543" y="1817"/>
                  </a:cubicBezTo>
                  <a:cubicBezTo>
                    <a:pt x="1665" y="1817"/>
                    <a:pt x="1790" y="1710"/>
                    <a:pt x="1741" y="1554"/>
                  </a:cubicBezTo>
                  <a:cubicBezTo>
                    <a:pt x="1535" y="917"/>
                    <a:pt x="1057" y="374"/>
                    <a:pt x="387" y="26"/>
                  </a:cubicBez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84"/>
            <p:cNvSpPr/>
            <p:nvPr/>
          </p:nvSpPr>
          <p:spPr>
            <a:xfrm>
              <a:off x="3155172" y="3501502"/>
              <a:ext cx="220882" cy="238343"/>
            </a:xfrm>
            <a:custGeom>
              <a:avLst/>
              <a:gdLst/>
              <a:ahLst/>
              <a:cxnLst/>
              <a:rect l="l" t="t" r="r" b="b"/>
              <a:pathLst>
                <a:path w="8425" h="9091" extrusionOk="0">
                  <a:moveTo>
                    <a:pt x="3962" y="5672"/>
                  </a:moveTo>
                  <a:cubicBezTo>
                    <a:pt x="4035" y="5686"/>
                    <a:pt x="4111" y="5694"/>
                    <a:pt x="4183" y="5694"/>
                  </a:cubicBezTo>
                  <a:cubicBezTo>
                    <a:pt x="4256" y="5694"/>
                    <a:pt x="4328" y="5686"/>
                    <a:pt x="4401" y="5676"/>
                  </a:cubicBezTo>
                  <a:lnTo>
                    <a:pt x="4401" y="6150"/>
                  </a:lnTo>
                  <a:lnTo>
                    <a:pt x="3962" y="6150"/>
                  </a:lnTo>
                  <a:lnTo>
                    <a:pt x="3962" y="5672"/>
                  </a:lnTo>
                  <a:close/>
                  <a:moveTo>
                    <a:pt x="7432" y="6548"/>
                  </a:moveTo>
                  <a:lnTo>
                    <a:pt x="7432" y="7121"/>
                  </a:lnTo>
                  <a:lnTo>
                    <a:pt x="992" y="7121"/>
                  </a:lnTo>
                  <a:lnTo>
                    <a:pt x="996" y="6548"/>
                  </a:lnTo>
                  <a:close/>
                  <a:moveTo>
                    <a:pt x="4212" y="0"/>
                  </a:moveTo>
                  <a:cubicBezTo>
                    <a:pt x="2539" y="0"/>
                    <a:pt x="1177" y="1348"/>
                    <a:pt x="1155" y="3021"/>
                  </a:cubicBezTo>
                  <a:lnTo>
                    <a:pt x="1155" y="3329"/>
                  </a:lnTo>
                  <a:cubicBezTo>
                    <a:pt x="1155" y="3463"/>
                    <a:pt x="1255" y="3530"/>
                    <a:pt x="1355" y="3530"/>
                  </a:cubicBezTo>
                  <a:cubicBezTo>
                    <a:pt x="1454" y="3530"/>
                    <a:pt x="1554" y="3463"/>
                    <a:pt x="1554" y="3329"/>
                  </a:cubicBezTo>
                  <a:lnTo>
                    <a:pt x="1554" y="3021"/>
                  </a:lnTo>
                  <a:cubicBezTo>
                    <a:pt x="1554" y="1554"/>
                    <a:pt x="2745" y="363"/>
                    <a:pt x="4212" y="363"/>
                  </a:cubicBezTo>
                  <a:cubicBezTo>
                    <a:pt x="5683" y="363"/>
                    <a:pt x="6871" y="1554"/>
                    <a:pt x="6871" y="3021"/>
                  </a:cubicBezTo>
                  <a:lnTo>
                    <a:pt x="6871" y="6150"/>
                  </a:lnTo>
                  <a:lnTo>
                    <a:pt x="4803" y="6150"/>
                  </a:lnTo>
                  <a:lnTo>
                    <a:pt x="4803" y="5527"/>
                  </a:lnTo>
                  <a:cubicBezTo>
                    <a:pt x="5034" y="5386"/>
                    <a:pt x="5215" y="5176"/>
                    <a:pt x="5313" y="4922"/>
                  </a:cubicBezTo>
                  <a:cubicBezTo>
                    <a:pt x="5375" y="4764"/>
                    <a:pt x="5248" y="4647"/>
                    <a:pt x="5121" y="4647"/>
                  </a:cubicBezTo>
                  <a:cubicBezTo>
                    <a:pt x="5048" y="4647"/>
                    <a:pt x="4976" y="4686"/>
                    <a:pt x="4940" y="4777"/>
                  </a:cubicBezTo>
                  <a:cubicBezTo>
                    <a:pt x="4864" y="4969"/>
                    <a:pt x="4716" y="5129"/>
                    <a:pt x="4527" y="5219"/>
                  </a:cubicBezTo>
                  <a:lnTo>
                    <a:pt x="4516" y="5223"/>
                  </a:lnTo>
                  <a:cubicBezTo>
                    <a:pt x="4403" y="5274"/>
                    <a:pt x="4289" y="5297"/>
                    <a:pt x="4178" y="5297"/>
                  </a:cubicBezTo>
                  <a:cubicBezTo>
                    <a:pt x="3645" y="5297"/>
                    <a:pt x="3206" y="4755"/>
                    <a:pt x="3419" y="4191"/>
                  </a:cubicBezTo>
                  <a:cubicBezTo>
                    <a:pt x="3551" y="3842"/>
                    <a:pt x="3867" y="3664"/>
                    <a:pt x="4183" y="3664"/>
                  </a:cubicBezTo>
                  <a:cubicBezTo>
                    <a:pt x="4481" y="3664"/>
                    <a:pt x="4780" y="3822"/>
                    <a:pt x="4926" y="4144"/>
                  </a:cubicBezTo>
                  <a:cubicBezTo>
                    <a:pt x="4966" y="4214"/>
                    <a:pt x="5029" y="4245"/>
                    <a:pt x="5093" y="4245"/>
                  </a:cubicBezTo>
                  <a:cubicBezTo>
                    <a:pt x="5217" y="4245"/>
                    <a:pt x="5341" y="4128"/>
                    <a:pt x="5288" y="3977"/>
                  </a:cubicBezTo>
                  <a:cubicBezTo>
                    <a:pt x="5079" y="3519"/>
                    <a:pt x="4634" y="3266"/>
                    <a:pt x="4181" y="3266"/>
                  </a:cubicBezTo>
                  <a:cubicBezTo>
                    <a:pt x="3895" y="3266"/>
                    <a:pt x="3607" y="3366"/>
                    <a:pt x="3372" y="3579"/>
                  </a:cubicBezTo>
                  <a:cubicBezTo>
                    <a:pt x="2760" y="4126"/>
                    <a:pt x="2858" y="5107"/>
                    <a:pt x="3564" y="5524"/>
                  </a:cubicBezTo>
                  <a:lnTo>
                    <a:pt x="3564" y="6150"/>
                  </a:lnTo>
                  <a:lnTo>
                    <a:pt x="1554" y="6150"/>
                  </a:lnTo>
                  <a:lnTo>
                    <a:pt x="1554" y="4118"/>
                  </a:lnTo>
                  <a:cubicBezTo>
                    <a:pt x="1554" y="3984"/>
                    <a:pt x="1454" y="3917"/>
                    <a:pt x="1355" y="3917"/>
                  </a:cubicBezTo>
                  <a:cubicBezTo>
                    <a:pt x="1255" y="3917"/>
                    <a:pt x="1155" y="3984"/>
                    <a:pt x="1155" y="4118"/>
                  </a:cubicBezTo>
                  <a:lnTo>
                    <a:pt x="1155" y="6150"/>
                  </a:lnTo>
                  <a:lnTo>
                    <a:pt x="793" y="6150"/>
                  </a:lnTo>
                  <a:cubicBezTo>
                    <a:pt x="681" y="6150"/>
                    <a:pt x="594" y="6237"/>
                    <a:pt x="594" y="6349"/>
                  </a:cubicBezTo>
                  <a:lnTo>
                    <a:pt x="594" y="7121"/>
                  </a:lnTo>
                  <a:lnTo>
                    <a:pt x="199" y="7121"/>
                  </a:lnTo>
                  <a:cubicBezTo>
                    <a:pt x="91" y="7121"/>
                    <a:pt x="0" y="7211"/>
                    <a:pt x="0" y="7324"/>
                  </a:cubicBezTo>
                  <a:lnTo>
                    <a:pt x="0" y="8888"/>
                  </a:lnTo>
                  <a:cubicBezTo>
                    <a:pt x="0" y="9000"/>
                    <a:pt x="91" y="9091"/>
                    <a:pt x="199" y="9091"/>
                  </a:cubicBezTo>
                  <a:lnTo>
                    <a:pt x="4860" y="9091"/>
                  </a:lnTo>
                  <a:cubicBezTo>
                    <a:pt x="5125" y="9091"/>
                    <a:pt x="5125" y="8689"/>
                    <a:pt x="4860" y="8689"/>
                  </a:cubicBezTo>
                  <a:lnTo>
                    <a:pt x="402" y="8689"/>
                  </a:lnTo>
                  <a:lnTo>
                    <a:pt x="402" y="7523"/>
                  </a:lnTo>
                  <a:lnTo>
                    <a:pt x="8022" y="7523"/>
                  </a:lnTo>
                  <a:lnTo>
                    <a:pt x="8022" y="8693"/>
                  </a:lnTo>
                  <a:lnTo>
                    <a:pt x="5646" y="8693"/>
                  </a:lnTo>
                  <a:cubicBezTo>
                    <a:pt x="5382" y="8693"/>
                    <a:pt x="5382" y="9091"/>
                    <a:pt x="5646" y="9091"/>
                  </a:cubicBezTo>
                  <a:lnTo>
                    <a:pt x="8225" y="9091"/>
                  </a:lnTo>
                  <a:cubicBezTo>
                    <a:pt x="8334" y="9091"/>
                    <a:pt x="8424" y="9000"/>
                    <a:pt x="8424" y="8892"/>
                  </a:cubicBezTo>
                  <a:lnTo>
                    <a:pt x="8424" y="7324"/>
                  </a:lnTo>
                  <a:cubicBezTo>
                    <a:pt x="8424" y="7211"/>
                    <a:pt x="8334" y="7121"/>
                    <a:pt x="8225" y="7121"/>
                  </a:cubicBezTo>
                  <a:lnTo>
                    <a:pt x="7834" y="7121"/>
                  </a:lnTo>
                  <a:lnTo>
                    <a:pt x="7834" y="6349"/>
                  </a:lnTo>
                  <a:cubicBezTo>
                    <a:pt x="7834" y="6237"/>
                    <a:pt x="7743" y="6150"/>
                    <a:pt x="7635" y="6150"/>
                  </a:cubicBezTo>
                  <a:lnTo>
                    <a:pt x="7273" y="6150"/>
                  </a:lnTo>
                  <a:lnTo>
                    <a:pt x="7273" y="3021"/>
                  </a:lnTo>
                  <a:cubicBezTo>
                    <a:pt x="7251" y="1348"/>
                    <a:pt x="5889" y="0"/>
                    <a:pt x="4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84"/>
            <p:cNvSpPr/>
            <p:nvPr/>
          </p:nvSpPr>
          <p:spPr>
            <a:xfrm>
              <a:off x="3260382" y="3381504"/>
              <a:ext cx="10461" cy="99994"/>
            </a:xfrm>
            <a:custGeom>
              <a:avLst/>
              <a:gdLst/>
              <a:ahLst/>
              <a:cxnLst/>
              <a:rect l="l" t="t" r="r" b="b"/>
              <a:pathLst>
                <a:path w="399" h="3814" extrusionOk="0">
                  <a:moveTo>
                    <a:pt x="199" y="0"/>
                  </a:moveTo>
                  <a:cubicBezTo>
                    <a:pt x="100" y="0"/>
                    <a:pt x="0" y="67"/>
                    <a:pt x="0" y="199"/>
                  </a:cubicBezTo>
                  <a:lnTo>
                    <a:pt x="0" y="3610"/>
                  </a:lnTo>
                  <a:cubicBezTo>
                    <a:pt x="0" y="3723"/>
                    <a:pt x="87" y="3813"/>
                    <a:pt x="199" y="3813"/>
                  </a:cubicBezTo>
                  <a:cubicBezTo>
                    <a:pt x="311" y="3813"/>
                    <a:pt x="398" y="3723"/>
                    <a:pt x="398" y="3610"/>
                  </a:cubicBezTo>
                  <a:lnTo>
                    <a:pt x="398" y="199"/>
                  </a:lnTo>
                  <a:cubicBezTo>
                    <a:pt x="398" y="67"/>
                    <a:pt x="299"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84"/>
            <p:cNvSpPr/>
            <p:nvPr/>
          </p:nvSpPr>
          <p:spPr>
            <a:xfrm>
              <a:off x="3183801" y="3399725"/>
              <a:ext cx="57311" cy="88772"/>
            </a:xfrm>
            <a:custGeom>
              <a:avLst/>
              <a:gdLst/>
              <a:ahLst/>
              <a:cxnLst/>
              <a:rect l="l" t="t" r="r" b="b"/>
              <a:pathLst>
                <a:path w="2186" h="3386" extrusionOk="0">
                  <a:moveTo>
                    <a:pt x="271" y="0"/>
                  </a:moveTo>
                  <a:cubicBezTo>
                    <a:pt x="135" y="0"/>
                    <a:pt x="0" y="140"/>
                    <a:pt x="89" y="301"/>
                  </a:cubicBezTo>
                  <a:lnTo>
                    <a:pt x="1748" y="3281"/>
                  </a:lnTo>
                  <a:cubicBezTo>
                    <a:pt x="1789" y="3355"/>
                    <a:pt x="1853" y="3386"/>
                    <a:pt x="1916" y="3386"/>
                  </a:cubicBezTo>
                  <a:cubicBezTo>
                    <a:pt x="2052" y="3386"/>
                    <a:pt x="2185" y="3246"/>
                    <a:pt x="2099" y="3086"/>
                  </a:cubicBezTo>
                  <a:lnTo>
                    <a:pt x="440" y="105"/>
                  </a:lnTo>
                  <a:cubicBezTo>
                    <a:pt x="399" y="31"/>
                    <a:pt x="334"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84"/>
            <p:cNvSpPr/>
            <p:nvPr/>
          </p:nvSpPr>
          <p:spPr>
            <a:xfrm>
              <a:off x="3125755" y="3452790"/>
              <a:ext cx="93990" cy="52435"/>
            </a:xfrm>
            <a:custGeom>
              <a:avLst/>
              <a:gdLst/>
              <a:ahLst/>
              <a:cxnLst/>
              <a:rect l="l" t="t" r="r" b="b"/>
              <a:pathLst>
                <a:path w="3585" h="2000" extrusionOk="0">
                  <a:moveTo>
                    <a:pt x="289" y="0"/>
                  </a:moveTo>
                  <a:cubicBezTo>
                    <a:pt x="107" y="0"/>
                    <a:pt x="1" y="272"/>
                    <a:pt x="199" y="377"/>
                  </a:cubicBezTo>
                  <a:lnTo>
                    <a:pt x="3212" y="1978"/>
                  </a:lnTo>
                  <a:cubicBezTo>
                    <a:pt x="3241" y="1992"/>
                    <a:pt x="3273" y="2000"/>
                    <a:pt x="3306" y="2000"/>
                  </a:cubicBezTo>
                  <a:cubicBezTo>
                    <a:pt x="3516" y="2000"/>
                    <a:pt x="3585" y="1721"/>
                    <a:pt x="3400" y="1623"/>
                  </a:cubicBezTo>
                  <a:lnTo>
                    <a:pt x="387" y="26"/>
                  </a:lnTo>
                  <a:cubicBezTo>
                    <a:pt x="353" y="8"/>
                    <a:pt x="320"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84"/>
            <p:cNvSpPr/>
            <p:nvPr/>
          </p:nvSpPr>
          <p:spPr>
            <a:xfrm>
              <a:off x="3291031" y="3399725"/>
              <a:ext cx="56420" cy="88720"/>
            </a:xfrm>
            <a:custGeom>
              <a:avLst/>
              <a:gdLst/>
              <a:ahLst/>
              <a:cxnLst/>
              <a:rect l="l" t="t" r="r" b="b"/>
              <a:pathLst>
                <a:path w="2152" h="3384" extrusionOk="0">
                  <a:moveTo>
                    <a:pt x="1883" y="0"/>
                  </a:moveTo>
                  <a:cubicBezTo>
                    <a:pt x="1819" y="0"/>
                    <a:pt x="1756" y="31"/>
                    <a:pt x="1714" y="105"/>
                  </a:cubicBezTo>
                  <a:lnTo>
                    <a:pt x="55" y="3086"/>
                  </a:lnTo>
                  <a:cubicBezTo>
                    <a:pt x="1" y="3183"/>
                    <a:pt x="37" y="3307"/>
                    <a:pt x="131" y="3357"/>
                  </a:cubicBezTo>
                  <a:cubicBezTo>
                    <a:pt x="163" y="3375"/>
                    <a:pt x="198" y="3383"/>
                    <a:pt x="231" y="3383"/>
                  </a:cubicBezTo>
                  <a:cubicBezTo>
                    <a:pt x="302" y="3383"/>
                    <a:pt x="369" y="3347"/>
                    <a:pt x="403" y="3281"/>
                  </a:cubicBezTo>
                  <a:lnTo>
                    <a:pt x="2065" y="301"/>
                  </a:lnTo>
                  <a:cubicBezTo>
                    <a:pt x="2152" y="140"/>
                    <a:pt x="2018" y="0"/>
                    <a:pt x="1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84"/>
            <p:cNvSpPr/>
            <p:nvPr/>
          </p:nvSpPr>
          <p:spPr>
            <a:xfrm>
              <a:off x="3310956" y="3452790"/>
              <a:ext cx="92915" cy="52566"/>
            </a:xfrm>
            <a:custGeom>
              <a:avLst/>
              <a:gdLst/>
              <a:ahLst/>
              <a:cxnLst/>
              <a:rect l="l" t="t" r="r" b="b"/>
              <a:pathLst>
                <a:path w="3544" h="2005" extrusionOk="0">
                  <a:moveTo>
                    <a:pt x="3317" y="1"/>
                  </a:moveTo>
                  <a:cubicBezTo>
                    <a:pt x="3285" y="1"/>
                    <a:pt x="3252" y="9"/>
                    <a:pt x="3221" y="26"/>
                  </a:cubicBezTo>
                  <a:lnTo>
                    <a:pt x="204" y="1623"/>
                  </a:lnTo>
                  <a:cubicBezTo>
                    <a:pt x="0" y="1728"/>
                    <a:pt x="107" y="2005"/>
                    <a:pt x="292" y="2005"/>
                  </a:cubicBezTo>
                  <a:cubicBezTo>
                    <a:pt x="324" y="2005"/>
                    <a:pt x="358" y="1996"/>
                    <a:pt x="393" y="1978"/>
                  </a:cubicBezTo>
                  <a:lnTo>
                    <a:pt x="3406" y="377"/>
                  </a:lnTo>
                  <a:cubicBezTo>
                    <a:pt x="3504" y="326"/>
                    <a:pt x="3543" y="207"/>
                    <a:pt x="3493" y="109"/>
                  </a:cubicBezTo>
                  <a:cubicBezTo>
                    <a:pt x="3455" y="40"/>
                    <a:pt x="3387" y="1"/>
                    <a:pt x="3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28" name="Google Shape;17628;p84"/>
          <p:cNvGrpSpPr/>
          <p:nvPr/>
        </p:nvGrpSpPr>
        <p:grpSpPr>
          <a:xfrm>
            <a:off x="1298081" y="1797341"/>
            <a:ext cx="358577" cy="341011"/>
            <a:chOff x="1298081" y="1996591"/>
            <a:chExt cx="358577" cy="341011"/>
          </a:xfrm>
        </p:grpSpPr>
        <p:sp>
          <p:nvSpPr>
            <p:cNvPr id="17629" name="Google Shape;17629;p84"/>
            <p:cNvSpPr/>
            <p:nvPr/>
          </p:nvSpPr>
          <p:spPr>
            <a:xfrm>
              <a:off x="1512488" y="2001677"/>
              <a:ext cx="142649" cy="148575"/>
            </a:xfrm>
            <a:custGeom>
              <a:avLst/>
              <a:gdLst/>
              <a:ahLst/>
              <a:cxnLst/>
              <a:rect l="l" t="t" r="r" b="b"/>
              <a:pathLst>
                <a:path w="5441" h="5667" extrusionOk="0">
                  <a:moveTo>
                    <a:pt x="2736" y="0"/>
                  </a:moveTo>
                  <a:cubicBezTo>
                    <a:pt x="2701" y="0"/>
                    <a:pt x="2665" y="1"/>
                    <a:pt x="2630" y="2"/>
                  </a:cubicBezTo>
                  <a:cubicBezTo>
                    <a:pt x="1666" y="39"/>
                    <a:pt x="804" y="618"/>
                    <a:pt x="402" y="1495"/>
                  </a:cubicBezTo>
                  <a:cubicBezTo>
                    <a:pt x="0" y="2371"/>
                    <a:pt x="124" y="3396"/>
                    <a:pt x="725" y="4153"/>
                  </a:cubicBezTo>
                  <a:lnTo>
                    <a:pt x="656" y="5667"/>
                  </a:lnTo>
                  <a:lnTo>
                    <a:pt x="656" y="5667"/>
                  </a:lnTo>
                  <a:lnTo>
                    <a:pt x="2029" y="5026"/>
                  </a:lnTo>
                  <a:cubicBezTo>
                    <a:pt x="2261" y="5092"/>
                    <a:pt x="2496" y="5124"/>
                    <a:pt x="2730" y="5124"/>
                  </a:cubicBezTo>
                  <a:cubicBezTo>
                    <a:pt x="3571" y="5124"/>
                    <a:pt x="4380" y="4709"/>
                    <a:pt x="4864" y="3986"/>
                  </a:cubicBezTo>
                  <a:cubicBezTo>
                    <a:pt x="5397" y="3186"/>
                    <a:pt x="5440" y="2150"/>
                    <a:pt x="4966" y="1310"/>
                  </a:cubicBezTo>
                  <a:cubicBezTo>
                    <a:pt x="4512" y="497"/>
                    <a:pt x="3659" y="0"/>
                    <a:pt x="273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84"/>
            <p:cNvSpPr/>
            <p:nvPr/>
          </p:nvSpPr>
          <p:spPr>
            <a:xfrm>
              <a:off x="1348602" y="2034868"/>
              <a:ext cx="165721" cy="165721"/>
            </a:xfrm>
            <a:custGeom>
              <a:avLst/>
              <a:gdLst/>
              <a:ahLst/>
              <a:cxnLst/>
              <a:rect l="l" t="t" r="r" b="b"/>
              <a:pathLst>
                <a:path w="6321" h="6321" extrusionOk="0">
                  <a:moveTo>
                    <a:pt x="3162" y="0"/>
                  </a:moveTo>
                  <a:cubicBezTo>
                    <a:pt x="1793" y="0"/>
                    <a:pt x="641" y="1022"/>
                    <a:pt x="475" y="2380"/>
                  </a:cubicBezTo>
                  <a:lnTo>
                    <a:pt x="0" y="6320"/>
                  </a:lnTo>
                  <a:lnTo>
                    <a:pt x="6320" y="6320"/>
                  </a:lnTo>
                  <a:lnTo>
                    <a:pt x="5846" y="2380"/>
                  </a:lnTo>
                  <a:cubicBezTo>
                    <a:pt x="5683" y="1022"/>
                    <a:pt x="4527" y="0"/>
                    <a:pt x="316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84"/>
            <p:cNvSpPr/>
            <p:nvPr/>
          </p:nvSpPr>
          <p:spPr>
            <a:xfrm>
              <a:off x="1406333" y="2166664"/>
              <a:ext cx="50259" cy="90503"/>
            </a:xfrm>
            <a:custGeom>
              <a:avLst/>
              <a:gdLst/>
              <a:ahLst/>
              <a:cxnLst/>
              <a:rect l="l" t="t" r="r" b="b"/>
              <a:pathLst>
                <a:path w="1917" h="3452" extrusionOk="0">
                  <a:moveTo>
                    <a:pt x="0" y="0"/>
                  </a:moveTo>
                  <a:lnTo>
                    <a:pt x="0" y="2630"/>
                  </a:lnTo>
                  <a:lnTo>
                    <a:pt x="956" y="3452"/>
                  </a:lnTo>
                  <a:lnTo>
                    <a:pt x="960" y="3452"/>
                  </a:lnTo>
                  <a:lnTo>
                    <a:pt x="1916" y="2630"/>
                  </a:lnTo>
                  <a:lnTo>
                    <a:pt x="1916"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84"/>
            <p:cNvSpPr/>
            <p:nvPr/>
          </p:nvSpPr>
          <p:spPr>
            <a:xfrm>
              <a:off x="1303403" y="2222874"/>
              <a:ext cx="256119" cy="109510"/>
            </a:xfrm>
            <a:custGeom>
              <a:avLst/>
              <a:gdLst/>
              <a:ahLst/>
              <a:cxnLst/>
              <a:rect l="l" t="t" r="r" b="b"/>
              <a:pathLst>
                <a:path w="9769" h="4177" extrusionOk="0">
                  <a:moveTo>
                    <a:pt x="3923" y="0"/>
                  </a:moveTo>
                  <a:lnTo>
                    <a:pt x="2365" y="500"/>
                  </a:lnTo>
                  <a:lnTo>
                    <a:pt x="1750" y="696"/>
                  </a:lnTo>
                  <a:cubicBezTo>
                    <a:pt x="707" y="1033"/>
                    <a:pt x="0" y="2000"/>
                    <a:pt x="0" y="3097"/>
                  </a:cubicBezTo>
                  <a:lnTo>
                    <a:pt x="0" y="4176"/>
                  </a:lnTo>
                  <a:lnTo>
                    <a:pt x="9768" y="4176"/>
                  </a:lnTo>
                  <a:lnTo>
                    <a:pt x="9768" y="3097"/>
                  </a:lnTo>
                  <a:cubicBezTo>
                    <a:pt x="9768" y="2000"/>
                    <a:pt x="9058" y="1033"/>
                    <a:pt x="8015" y="699"/>
                  </a:cubicBezTo>
                  <a:lnTo>
                    <a:pt x="7400" y="500"/>
                  </a:lnTo>
                  <a:lnTo>
                    <a:pt x="5839" y="0"/>
                  </a:lnTo>
                  <a:lnTo>
                    <a:pt x="4882" y="674"/>
                  </a:lnTo>
                  <a:lnTo>
                    <a:pt x="392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3" name="Google Shape;17633;p84"/>
            <p:cNvSpPr/>
            <p:nvPr/>
          </p:nvSpPr>
          <p:spPr>
            <a:xfrm>
              <a:off x="1497491" y="2235983"/>
              <a:ext cx="62031" cy="96402"/>
            </a:xfrm>
            <a:custGeom>
              <a:avLst/>
              <a:gdLst/>
              <a:ahLst/>
              <a:cxnLst/>
              <a:rect l="l" t="t" r="r" b="b"/>
              <a:pathLst>
                <a:path w="2366" h="3677" extrusionOk="0">
                  <a:moveTo>
                    <a:pt x="0" y="0"/>
                  </a:moveTo>
                  <a:lnTo>
                    <a:pt x="460" y="196"/>
                  </a:lnTo>
                  <a:cubicBezTo>
                    <a:pt x="1235" y="533"/>
                    <a:pt x="1764" y="1503"/>
                    <a:pt x="1764" y="2597"/>
                  </a:cubicBezTo>
                  <a:lnTo>
                    <a:pt x="1764" y="3676"/>
                  </a:lnTo>
                  <a:lnTo>
                    <a:pt x="2365" y="3676"/>
                  </a:lnTo>
                  <a:lnTo>
                    <a:pt x="2365" y="2597"/>
                  </a:lnTo>
                  <a:cubicBezTo>
                    <a:pt x="2365" y="1500"/>
                    <a:pt x="1659" y="533"/>
                    <a:pt x="616" y="196"/>
                  </a:cubicBezTo>
                  <a:lnTo>
                    <a:pt x="0"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4" name="Google Shape;17634;p84"/>
            <p:cNvSpPr/>
            <p:nvPr/>
          </p:nvSpPr>
          <p:spPr>
            <a:xfrm>
              <a:off x="1303403" y="2235983"/>
              <a:ext cx="62031" cy="96402"/>
            </a:xfrm>
            <a:custGeom>
              <a:avLst/>
              <a:gdLst/>
              <a:ahLst/>
              <a:cxnLst/>
              <a:rect l="l" t="t" r="r" b="b"/>
              <a:pathLst>
                <a:path w="2366" h="3677" extrusionOk="0">
                  <a:moveTo>
                    <a:pt x="2365" y="0"/>
                  </a:moveTo>
                  <a:lnTo>
                    <a:pt x="1750" y="196"/>
                  </a:lnTo>
                  <a:cubicBezTo>
                    <a:pt x="707" y="533"/>
                    <a:pt x="0" y="1500"/>
                    <a:pt x="0" y="2597"/>
                  </a:cubicBezTo>
                  <a:lnTo>
                    <a:pt x="0" y="3676"/>
                  </a:lnTo>
                  <a:lnTo>
                    <a:pt x="602" y="3676"/>
                  </a:lnTo>
                  <a:lnTo>
                    <a:pt x="602" y="2597"/>
                  </a:lnTo>
                  <a:cubicBezTo>
                    <a:pt x="602" y="1503"/>
                    <a:pt x="1127" y="533"/>
                    <a:pt x="1905" y="199"/>
                  </a:cubicBezTo>
                  <a:lnTo>
                    <a:pt x="2365"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84"/>
            <p:cNvSpPr/>
            <p:nvPr/>
          </p:nvSpPr>
          <p:spPr>
            <a:xfrm>
              <a:off x="1406333" y="2222874"/>
              <a:ext cx="25195" cy="47401"/>
            </a:xfrm>
            <a:custGeom>
              <a:avLst/>
              <a:gdLst/>
              <a:ahLst/>
              <a:cxnLst/>
              <a:rect l="l" t="t" r="r" b="b"/>
              <a:pathLst>
                <a:path w="961" h="1808" extrusionOk="0">
                  <a:moveTo>
                    <a:pt x="0" y="0"/>
                  </a:moveTo>
                  <a:lnTo>
                    <a:pt x="0" y="1808"/>
                  </a:lnTo>
                  <a:lnTo>
                    <a:pt x="960" y="674"/>
                  </a:lnTo>
                  <a:lnTo>
                    <a:pt x="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84"/>
            <p:cNvSpPr/>
            <p:nvPr/>
          </p:nvSpPr>
          <p:spPr>
            <a:xfrm>
              <a:off x="1431397" y="2222874"/>
              <a:ext cx="25195" cy="47401"/>
            </a:xfrm>
            <a:custGeom>
              <a:avLst/>
              <a:gdLst/>
              <a:ahLst/>
              <a:cxnLst/>
              <a:rect l="l" t="t" r="r" b="b"/>
              <a:pathLst>
                <a:path w="961" h="1808" extrusionOk="0">
                  <a:moveTo>
                    <a:pt x="960" y="0"/>
                  </a:moveTo>
                  <a:lnTo>
                    <a:pt x="0" y="674"/>
                  </a:lnTo>
                  <a:lnTo>
                    <a:pt x="960" y="1808"/>
                  </a:lnTo>
                  <a:lnTo>
                    <a:pt x="960"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84"/>
            <p:cNvSpPr/>
            <p:nvPr/>
          </p:nvSpPr>
          <p:spPr>
            <a:xfrm>
              <a:off x="1474787" y="2288864"/>
              <a:ext cx="52147" cy="19873"/>
            </a:xfrm>
            <a:custGeom>
              <a:avLst/>
              <a:gdLst/>
              <a:ahLst/>
              <a:cxnLst/>
              <a:rect l="l" t="t" r="r" b="b"/>
              <a:pathLst>
                <a:path w="1989" h="758" extrusionOk="0">
                  <a:moveTo>
                    <a:pt x="283" y="1"/>
                  </a:moveTo>
                  <a:cubicBezTo>
                    <a:pt x="127" y="1"/>
                    <a:pt x="1" y="127"/>
                    <a:pt x="1" y="283"/>
                  </a:cubicBezTo>
                  <a:lnTo>
                    <a:pt x="1" y="479"/>
                  </a:lnTo>
                  <a:cubicBezTo>
                    <a:pt x="1" y="631"/>
                    <a:pt x="127" y="757"/>
                    <a:pt x="283" y="757"/>
                  </a:cubicBezTo>
                  <a:lnTo>
                    <a:pt x="1706" y="757"/>
                  </a:lnTo>
                  <a:cubicBezTo>
                    <a:pt x="1862" y="757"/>
                    <a:pt x="1989" y="631"/>
                    <a:pt x="1989" y="479"/>
                  </a:cubicBezTo>
                  <a:lnTo>
                    <a:pt x="1989" y="283"/>
                  </a:lnTo>
                  <a:cubicBezTo>
                    <a:pt x="1989" y="127"/>
                    <a:pt x="1862" y="1"/>
                    <a:pt x="17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84"/>
            <p:cNvSpPr/>
            <p:nvPr/>
          </p:nvSpPr>
          <p:spPr>
            <a:xfrm>
              <a:off x="1378228" y="2055842"/>
              <a:ext cx="106469" cy="145717"/>
            </a:xfrm>
            <a:custGeom>
              <a:avLst/>
              <a:gdLst/>
              <a:ahLst/>
              <a:cxnLst/>
              <a:rect l="l" t="t" r="r" b="b"/>
              <a:pathLst>
                <a:path w="4061" h="5558" extrusionOk="0">
                  <a:moveTo>
                    <a:pt x="1326" y="1"/>
                  </a:moveTo>
                  <a:cubicBezTo>
                    <a:pt x="1326" y="1"/>
                    <a:pt x="1326" y="1"/>
                    <a:pt x="1326" y="1"/>
                  </a:cubicBezTo>
                  <a:cubicBezTo>
                    <a:pt x="906" y="1294"/>
                    <a:pt x="0" y="1569"/>
                    <a:pt x="0" y="1569"/>
                  </a:cubicBezTo>
                  <a:lnTo>
                    <a:pt x="0" y="3177"/>
                  </a:lnTo>
                  <a:cubicBezTo>
                    <a:pt x="0" y="4021"/>
                    <a:pt x="446" y="4803"/>
                    <a:pt x="1174" y="5231"/>
                  </a:cubicBezTo>
                  <a:lnTo>
                    <a:pt x="1471" y="5408"/>
                  </a:lnTo>
                  <a:cubicBezTo>
                    <a:pt x="1643" y="5508"/>
                    <a:pt x="1836" y="5557"/>
                    <a:pt x="2028" y="5557"/>
                  </a:cubicBezTo>
                  <a:cubicBezTo>
                    <a:pt x="2221" y="5557"/>
                    <a:pt x="2414" y="5508"/>
                    <a:pt x="2586" y="5408"/>
                  </a:cubicBezTo>
                  <a:lnTo>
                    <a:pt x="2887" y="5231"/>
                  </a:lnTo>
                  <a:cubicBezTo>
                    <a:pt x="3611" y="4803"/>
                    <a:pt x="4060" y="4021"/>
                    <a:pt x="4060" y="3177"/>
                  </a:cubicBezTo>
                  <a:lnTo>
                    <a:pt x="4060" y="2627"/>
                  </a:lnTo>
                  <a:cubicBezTo>
                    <a:pt x="1680" y="2627"/>
                    <a:pt x="1352" y="1"/>
                    <a:pt x="1326"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84"/>
            <p:cNvSpPr/>
            <p:nvPr/>
          </p:nvSpPr>
          <p:spPr>
            <a:xfrm>
              <a:off x="1420569" y="2205125"/>
              <a:ext cx="21682" cy="21656"/>
            </a:xfrm>
            <a:custGeom>
              <a:avLst/>
              <a:gdLst/>
              <a:ahLst/>
              <a:cxnLst/>
              <a:rect l="l" t="t" r="r" b="b"/>
              <a:pathLst>
                <a:path w="827" h="826" extrusionOk="0">
                  <a:moveTo>
                    <a:pt x="413" y="0"/>
                  </a:moveTo>
                  <a:cubicBezTo>
                    <a:pt x="185" y="0"/>
                    <a:pt x="1" y="185"/>
                    <a:pt x="1" y="413"/>
                  </a:cubicBezTo>
                  <a:cubicBezTo>
                    <a:pt x="1" y="641"/>
                    <a:pt x="185" y="826"/>
                    <a:pt x="413" y="826"/>
                  </a:cubicBezTo>
                  <a:cubicBezTo>
                    <a:pt x="642" y="826"/>
                    <a:pt x="826" y="641"/>
                    <a:pt x="826" y="413"/>
                  </a:cubicBezTo>
                  <a:cubicBezTo>
                    <a:pt x="826" y="185"/>
                    <a:pt x="642" y="0"/>
                    <a:pt x="413"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84"/>
            <p:cNvSpPr/>
            <p:nvPr/>
          </p:nvSpPr>
          <p:spPr>
            <a:xfrm>
              <a:off x="1345849" y="2104948"/>
              <a:ext cx="21000" cy="45409"/>
            </a:xfrm>
            <a:custGeom>
              <a:avLst/>
              <a:gdLst/>
              <a:ahLst/>
              <a:cxnLst/>
              <a:rect l="l" t="t" r="r" b="b"/>
              <a:pathLst>
                <a:path w="801" h="1732" extrusionOk="0">
                  <a:moveTo>
                    <a:pt x="801" y="0"/>
                  </a:moveTo>
                  <a:cubicBezTo>
                    <a:pt x="359" y="0"/>
                    <a:pt x="0" y="355"/>
                    <a:pt x="0" y="797"/>
                  </a:cubicBezTo>
                  <a:lnTo>
                    <a:pt x="0" y="935"/>
                  </a:lnTo>
                  <a:cubicBezTo>
                    <a:pt x="0" y="1373"/>
                    <a:pt x="359" y="1731"/>
                    <a:pt x="801" y="1731"/>
                  </a:cubicBezTo>
                  <a:lnTo>
                    <a:pt x="801"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84"/>
            <p:cNvSpPr/>
            <p:nvPr/>
          </p:nvSpPr>
          <p:spPr>
            <a:xfrm>
              <a:off x="1496049" y="2104948"/>
              <a:ext cx="21026" cy="45409"/>
            </a:xfrm>
            <a:custGeom>
              <a:avLst/>
              <a:gdLst/>
              <a:ahLst/>
              <a:cxnLst/>
              <a:rect l="l" t="t" r="r" b="b"/>
              <a:pathLst>
                <a:path w="802" h="1732" extrusionOk="0">
                  <a:moveTo>
                    <a:pt x="1" y="0"/>
                  </a:moveTo>
                  <a:lnTo>
                    <a:pt x="1" y="1731"/>
                  </a:lnTo>
                  <a:cubicBezTo>
                    <a:pt x="443" y="1731"/>
                    <a:pt x="801" y="1373"/>
                    <a:pt x="801" y="935"/>
                  </a:cubicBezTo>
                  <a:lnTo>
                    <a:pt x="801" y="797"/>
                  </a:lnTo>
                  <a:cubicBezTo>
                    <a:pt x="801" y="355"/>
                    <a:pt x="443" y="0"/>
                    <a:pt x="1"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84"/>
            <p:cNvSpPr/>
            <p:nvPr/>
          </p:nvSpPr>
          <p:spPr>
            <a:xfrm>
              <a:off x="1499012" y="1996591"/>
              <a:ext cx="157646" cy="158930"/>
            </a:xfrm>
            <a:custGeom>
              <a:avLst/>
              <a:gdLst/>
              <a:ahLst/>
              <a:cxnLst/>
              <a:rect l="l" t="t" r="r" b="b"/>
              <a:pathLst>
                <a:path w="6013" h="6062" extrusionOk="0">
                  <a:moveTo>
                    <a:pt x="3246" y="0"/>
                  </a:moveTo>
                  <a:cubicBezTo>
                    <a:pt x="2843" y="0"/>
                    <a:pt x="2431" y="89"/>
                    <a:pt x="2039" y="280"/>
                  </a:cubicBezTo>
                  <a:cubicBezTo>
                    <a:pt x="485" y="1037"/>
                    <a:pt x="0" y="3021"/>
                    <a:pt x="1032" y="4409"/>
                  </a:cubicBezTo>
                  <a:lnTo>
                    <a:pt x="971" y="5854"/>
                  </a:lnTo>
                  <a:cubicBezTo>
                    <a:pt x="965" y="5971"/>
                    <a:pt x="1059" y="6062"/>
                    <a:pt x="1167" y="6062"/>
                  </a:cubicBezTo>
                  <a:cubicBezTo>
                    <a:pt x="1195" y="6062"/>
                    <a:pt x="1225" y="6055"/>
                    <a:pt x="1253" y="6042"/>
                  </a:cubicBezTo>
                  <a:lnTo>
                    <a:pt x="2561" y="5433"/>
                  </a:lnTo>
                  <a:cubicBezTo>
                    <a:pt x="2793" y="5493"/>
                    <a:pt x="3024" y="5521"/>
                    <a:pt x="3251" y="5521"/>
                  </a:cubicBezTo>
                  <a:cubicBezTo>
                    <a:pt x="4682" y="5521"/>
                    <a:pt x="5934" y="4398"/>
                    <a:pt x="6009" y="2891"/>
                  </a:cubicBezTo>
                  <a:cubicBezTo>
                    <a:pt x="6012" y="2779"/>
                    <a:pt x="5925" y="2685"/>
                    <a:pt x="5817" y="2681"/>
                  </a:cubicBezTo>
                  <a:cubicBezTo>
                    <a:pt x="5812" y="2681"/>
                    <a:pt x="5808" y="2681"/>
                    <a:pt x="5804" y="2681"/>
                  </a:cubicBezTo>
                  <a:cubicBezTo>
                    <a:pt x="5697" y="2681"/>
                    <a:pt x="5610" y="2765"/>
                    <a:pt x="5607" y="2869"/>
                  </a:cubicBezTo>
                  <a:cubicBezTo>
                    <a:pt x="5542" y="4163"/>
                    <a:pt x="4468" y="5119"/>
                    <a:pt x="3248" y="5119"/>
                  </a:cubicBezTo>
                  <a:cubicBezTo>
                    <a:pt x="3034" y="5119"/>
                    <a:pt x="2815" y="5090"/>
                    <a:pt x="2597" y="5028"/>
                  </a:cubicBezTo>
                  <a:cubicBezTo>
                    <a:pt x="2578" y="5022"/>
                    <a:pt x="2559" y="5019"/>
                    <a:pt x="2539" y="5019"/>
                  </a:cubicBezTo>
                  <a:cubicBezTo>
                    <a:pt x="2510" y="5019"/>
                    <a:pt x="2482" y="5026"/>
                    <a:pt x="2456" y="5039"/>
                  </a:cubicBezTo>
                  <a:lnTo>
                    <a:pt x="1384" y="5542"/>
                  </a:lnTo>
                  <a:lnTo>
                    <a:pt x="1438" y="4358"/>
                  </a:lnTo>
                  <a:cubicBezTo>
                    <a:pt x="1438" y="4307"/>
                    <a:pt x="1423" y="4260"/>
                    <a:pt x="1391" y="4224"/>
                  </a:cubicBezTo>
                  <a:cubicBezTo>
                    <a:pt x="464" y="3050"/>
                    <a:pt x="844" y="1319"/>
                    <a:pt x="2180" y="646"/>
                  </a:cubicBezTo>
                  <a:cubicBezTo>
                    <a:pt x="2523" y="474"/>
                    <a:pt x="2885" y="393"/>
                    <a:pt x="3240" y="393"/>
                  </a:cubicBezTo>
                  <a:cubicBezTo>
                    <a:pt x="4267" y="393"/>
                    <a:pt x="5236" y="1067"/>
                    <a:pt x="5527" y="2141"/>
                  </a:cubicBezTo>
                  <a:cubicBezTo>
                    <a:pt x="5555" y="2245"/>
                    <a:pt x="5634" y="2289"/>
                    <a:pt x="5714" y="2289"/>
                  </a:cubicBezTo>
                  <a:cubicBezTo>
                    <a:pt x="5833" y="2289"/>
                    <a:pt x="5954" y="2190"/>
                    <a:pt x="5911" y="2036"/>
                  </a:cubicBezTo>
                  <a:cubicBezTo>
                    <a:pt x="5572" y="787"/>
                    <a:pt x="4445" y="0"/>
                    <a:pt x="3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84"/>
            <p:cNvSpPr/>
            <p:nvPr/>
          </p:nvSpPr>
          <p:spPr>
            <a:xfrm>
              <a:off x="1568410" y="2049498"/>
              <a:ext cx="31461" cy="53484"/>
            </a:xfrm>
            <a:custGeom>
              <a:avLst/>
              <a:gdLst/>
              <a:ahLst/>
              <a:cxnLst/>
              <a:rect l="l" t="t" r="r" b="b"/>
              <a:pathLst>
                <a:path w="1200" h="2040" extrusionOk="0">
                  <a:moveTo>
                    <a:pt x="287" y="0"/>
                  </a:moveTo>
                  <a:cubicBezTo>
                    <a:pt x="19" y="0"/>
                    <a:pt x="19" y="399"/>
                    <a:pt x="287" y="399"/>
                  </a:cubicBezTo>
                  <a:lnTo>
                    <a:pt x="399" y="399"/>
                  </a:lnTo>
                  <a:lnTo>
                    <a:pt x="399" y="1641"/>
                  </a:lnTo>
                  <a:lnTo>
                    <a:pt x="269" y="1641"/>
                  </a:lnTo>
                  <a:cubicBezTo>
                    <a:pt x="1" y="1641"/>
                    <a:pt x="1" y="2039"/>
                    <a:pt x="269" y="2039"/>
                  </a:cubicBezTo>
                  <a:lnTo>
                    <a:pt x="935" y="2039"/>
                  </a:lnTo>
                  <a:cubicBezTo>
                    <a:pt x="1199" y="2039"/>
                    <a:pt x="1199" y="1641"/>
                    <a:pt x="935" y="1641"/>
                  </a:cubicBezTo>
                  <a:lnTo>
                    <a:pt x="797" y="1641"/>
                  </a:lnTo>
                  <a:lnTo>
                    <a:pt x="797" y="199"/>
                  </a:lnTo>
                  <a:cubicBezTo>
                    <a:pt x="797" y="87"/>
                    <a:pt x="707"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84"/>
            <p:cNvSpPr/>
            <p:nvPr/>
          </p:nvSpPr>
          <p:spPr>
            <a:xfrm>
              <a:off x="1573915" y="2033191"/>
              <a:ext cx="17985" cy="15468"/>
            </a:xfrm>
            <a:custGeom>
              <a:avLst/>
              <a:gdLst/>
              <a:ahLst/>
              <a:cxnLst/>
              <a:rect l="l" t="t" r="r" b="b"/>
              <a:pathLst>
                <a:path w="686" h="590" extrusionOk="0">
                  <a:moveTo>
                    <a:pt x="297" y="0"/>
                  </a:moveTo>
                  <a:cubicBezTo>
                    <a:pt x="146" y="0"/>
                    <a:pt x="1" y="119"/>
                    <a:pt x="1" y="296"/>
                  </a:cubicBezTo>
                  <a:cubicBezTo>
                    <a:pt x="1" y="456"/>
                    <a:pt x="131" y="590"/>
                    <a:pt x="294" y="590"/>
                  </a:cubicBezTo>
                  <a:cubicBezTo>
                    <a:pt x="555" y="590"/>
                    <a:pt x="685" y="275"/>
                    <a:pt x="500" y="86"/>
                  </a:cubicBezTo>
                  <a:cubicBezTo>
                    <a:pt x="441" y="27"/>
                    <a:pt x="369" y="0"/>
                    <a:pt x="2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5" name="Google Shape;17645;p84"/>
            <p:cNvSpPr/>
            <p:nvPr/>
          </p:nvSpPr>
          <p:spPr>
            <a:xfrm>
              <a:off x="1298081" y="2029546"/>
              <a:ext cx="266737" cy="308056"/>
            </a:xfrm>
            <a:custGeom>
              <a:avLst/>
              <a:gdLst/>
              <a:ahLst/>
              <a:cxnLst/>
              <a:rect l="l" t="t" r="r" b="b"/>
              <a:pathLst>
                <a:path w="10174" h="11750" extrusionOk="0">
                  <a:moveTo>
                    <a:pt x="2420" y="3112"/>
                  </a:moveTo>
                  <a:lnTo>
                    <a:pt x="2420" y="4372"/>
                  </a:lnTo>
                  <a:cubicBezTo>
                    <a:pt x="2181" y="4289"/>
                    <a:pt x="2021" y="4061"/>
                    <a:pt x="2025" y="3811"/>
                  </a:cubicBezTo>
                  <a:lnTo>
                    <a:pt x="2025" y="3673"/>
                  </a:lnTo>
                  <a:cubicBezTo>
                    <a:pt x="2025" y="3420"/>
                    <a:pt x="2181" y="3195"/>
                    <a:pt x="2420" y="3112"/>
                  </a:cubicBezTo>
                  <a:close/>
                  <a:moveTo>
                    <a:pt x="7755" y="3112"/>
                  </a:moveTo>
                  <a:cubicBezTo>
                    <a:pt x="7990" y="3195"/>
                    <a:pt x="8149" y="3420"/>
                    <a:pt x="8149" y="3673"/>
                  </a:cubicBezTo>
                  <a:lnTo>
                    <a:pt x="8149" y="3811"/>
                  </a:lnTo>
                  <a:cubicBezTo>
                    <a:pt x="8149" y="4061"/>
                    <a:pt x="7990" y="4285"/>
                    <a:pt x="7755" y="4372"/>
                  </a:cubicBezTo>
                  <a:lnTo>
                    <a:pt x="7755" y="3112"/>
                  </a:lnTo>
                  <a:close/>
                  <a:moveTo>
                    <a:pt x="7834" y="4767"/>
                  </a:moveTo>
                  <a:lnTo>
                    <a:pt x="8023" y="6321"/>
                  </a:lnTo>
                  <a:lnTo>
                    <a:pt x="7418" y="6321"/>
                  </a:lnTo>
                  <a:cubicBezTo>
                    <a:pt x="7635" y="5976"/>
                    <a:pt x="7755" y="5578"/>
                    <a:pt x="7755" y="5172"/>
                  </a:cubicBezTo>
                  <a:lnTo>
                    <a:pt x="7755" y="5169"/>
                  </a:lnTo>
                  <a:lnTo>
                    <a:pt x="7755" y="4785"/>
                  </a:lnTo>
                  <a:cubicBezTo>
                    <a:pt x="7780" y="4781"/>
                    <a:pt x="7809" y="4774"/>
                    <a:pt x="7834" y="4767"/>
                  </a:cubicBezTo>
                  <a:close/>
                  <a:moveTo>
                    <a:pt x="4339" y="1620"/>
                  </a:moveTo>
                  <a:cubicBezTo>
                    <a:pt x="4452" y="1971"/>
                    <a:pt x="4611" y="2304"/>
                    <a:pt x="4814" y="2608"/>
                  </a:cubicBezTo>
                  <a:cubicBezTo>
                    <a:pt x="5317" y="3351"/>
                    <a:pt x="6042" y="3767"/>
                    <a:pt x="6918" y="3822"/>
                  </a:cubicBezTo>
                  <a:lnTo>
                    <a:pt x="6918" y="4180"/>
                  </a:lnTo>
                  <a:cubicBezTo>
                    <a:pt x="6914" y="4952"/>
                    <a:pt x="6509" y="5669"/>
                    <a:pt x="5842" y="6063"/>
                  </a:cubicBezTo>
                  <a:lnTo>
                    <a:pt x="5542" y="6237"/>
                  </a:lnTo>
                  <a:cubicBezTo>
                    <a:pt x="5401" y="6321"/>
                    <a:pt x="5243" y="6362"/>
                    <a:pt x="5086" y="6362"/>
                  </a:cubicBezTo>
                  <a:cubicBezTo>
                    <a:pt x="4929" y="6362"/>
                    <a:pt x="4772" y="6321"/>
                    <a:pt x="4633" y="6237"/>
                  </a:cubicBezTo>
                  <a:lnTo>
                    <a:pt x="4332" y="6063"/>
                  </a:lnTo>
                  <a:cubicBezTo>
                    <a:pt x="3666" y="5669"/>
                    <a:pt x="3260" y="4952"/>
                    <a:pt x="3256" y="4180"/>
                  </a:cubicBezTo>
                  <a:lnTo>
                    <a:pt x="3260" y="4176"/>
                  </a:lnTo>
                  <a:lnTo>
                    <a:pt x="3260" y="2706"/>
                  </a:lnTo>
                  <a:cubicBezTo>
                    <a:pt x="3496" y="2594"/>
                    <a:pt x="3977" y="2300"/>
                    <a:pt x="4339" y="1620"/>
                  </a:cubicBezTo>
                  <a:close/>
                  <a:moveTo>
                    <a:pt x="6400" y="6723"/>
                  </a:moveTo>
                  <a:cubicBezTo>
                    <a:pt x="6349" y="6744"/>
                    <a:pt x="6299" y="6770"/>
                    <a:pt x="6244" y="6788"/>
                  </a:cubicBezTo>
                  <a:lnTo>
                    <a:pt x="6244" y="6723"/>
                  </a:lnTo>
                  <a:close/>
                  <a:moveTo>
                    <a:pt x="5846" y="6520"/>
                  </a:moveTo>
                  <a:lnTo>
                    <a:pt x="5846" y="6893"/>
                  </a:lnTo>
                  <a:cubicBezTo>
                    <a:pt x="5784" y="6900"/>
                    <a:pt x="5723" y="6907"/>
                    <a:pt x="5665" y="6907"/>
                  </a:cubicBezTo>
                  <a:cubicBezTo>
                    <a:pt x="5636" y="6824"/>
                    <a:pt x="5589" y="6748"/>
                    <a:pt x="5524" y="6683"/>
                  </a:cubicBezTo>
                  <a:cubicBezTo>
                    <a:pt x="5600" y="6654"/>
                    <a:pt x="5672" y="6621"/>
                    <a:pt x="5745" y="6581"/>
                  </a:cubicBezTo>
                  <a:lnTo>
                    <a:pt x="5846" y="6520"/>
                  </a:lnTo>
                  <a:close/>
                  <a:moveTo>
                    <a:pt x="5085" y="6896"/>
                  </a:moveTo>
                  <a:cubicBezTo>
                    <a:pt x="5201" y="6896"/>
                    <a:pt x="5299" y="6991"/>
                    <a:pt x="5299" y="7110"/>
                  </a:cubicBezTo>
                  <a:cubicBezTo>
                    <a:pt x="5299" y="7237"/>
                    <a:pt x="5193" y="7321"/>
                    <a:pt x="5083" y="7321"/>
                  </a:cubicBezTo>
                  <a:cubicBezTo>
                    <a:pt x="5031" y="7321"/>
                    <a:pt x="4977" y="7302"/>
                    <a:pt x="4933" y="7259"/>
                  </a:cubicBezTo>
                  <a:cubicBezTo>
                    <a:pt x="4799" y="7125"/>
                    <a:pt x="4897" y="6896"/>
                    <a:pt x="5085" y="6896"/>
                  </a:cubicBezTo>
                  <a:close/>
                  <a:moveTo>
                    <a:pt x="4329" y="6527"/>
                  </a:moveTo>
                  <a:lnTo>
                    <a:pt x="4426" y="6585"/>
                  </a:lnTo>
                  <a:cubicBezTo>
                    <a:pt x="4499" y="6625"/>
                    <a:pt x="4571" y="6657"/>
                    <a:pt x="4647" y="6686"/>
                  </a:cubicBezTo>
                  <a:cubicBezTo>
                    <a:pt x="4450" y="6887"/>
                    <a:pt x="4416" y="7195"/>
                    <a:pt x="4564" y="7433"/>
                  </a:cubicBezTo>
                  <a:lnTo>
                    <a:pt x="4564" y="7433"/>
                  </a:lnTo>
                  <a:lnTo>
                    <a:pt x="4329" y="7269"/>
                  </a:lnTo>
                  <a:lnTo>
                    <a:pt x="4329" y="6527"/>
                  </a:lnTo>
                  <a:close/>
                  <a:moveTo>
                    <a:pt x="5799" y="7302"/>
                  </a:moveTo>
                  <a:lnTo>
                    <a:pt x="5600" y="7440"/>
                  </a:lnTo>
                  <a:cubicBezTo>
                    <a:pt x="5629" y="7400"/>
                    <a:pt x="5650" y="7356"/>
                    <a:pt x="5665" y="7309"/>
                  </a:cubicBezTo>
                  <a:cubicBezTo>
                    <a:pt x="5712" y="7309"/>
                    <a:pt x="5755" y="7306"/>
                    <a:pt x="5799" y="7302"/>
                  </a:cubicBezTo>
                  <a:close/>
                  <a:moveTo>
                    <a:pt x="5223" y="7708"/>
                  </a:moveTo>
                  <a:lnTo>
                    <a:pt x="5085" y="7802"/>
                  </a:lnTo>
                  <a:lnTo>
                    <a:pt x="4951" y="7708"/>
                  </a:lnTo>
                  <a:lnTo>
                    <a:pt x="4951" y="7708"/>
                  </a:lnTo>
                  <a:cubicBezTo>
                    <a:pt x="4995" y="7718"/>
                    <a:pt x="5042" y="7722"/>
                    <a:pt x="5085" y="7722"/>
                  </a:cubicBezTo>
                  <a:cubicBezTo>
                    <a:pt x="5133" y="7722"/>
                    <a:pt x="5176" y="7718"/>
                    <a:pt x="5223" y="7708"/>
                  </a:cubicBezTo>
                  <a:close/>
                  <a:moveTo>
                    <a:pt x="4332" y="7758"/>
                  </a:moveTo>
                  <a:lnTo>
                    <a:pt x="4796" y="8084"/>
                  </a:lnTo>
                  <a:lnTo>
                    <a:pt x="4329" y="8635"/>
                  </a:lnTo>
                  <a:lnTo>
                    <a:pt x="4332" y="7758"/>
                  </a:lnTo>
                  <a:close/>
                  <a:moveTo>
                    <a:pt x="5846" y="7758"/>
                  </a:moveTo>
                  <a:lnTo>
                    <a:pt x="5846" y="8635"/>
                  </a:lnTo>
                  <a:lnTo>
                    <a:pt x="5382" y="8084"/>
                  </a:lnTo>
                  <a:lnTo>
                    <a:pt x="5846" y="7758"/>
                  </a:lnTo>
                  <a:close/>
                  <a:moveTo>
                    <a:pt x="5086" y="1"/>
                  </a:moveTo>
                  <a:cubicBezTo>
                    <a:pt x="3674" y="1"/>
                    <a:pt x="2386" y="1044"/>
                    <a:pt x="2206" y="2558"/>
                  </a:cubicBezTo>
                  <a:lnTo>
                    <a:pt x="2177" y="2778"/>
                  </a:lnTo>
                  <a:cubicBezTo>
                    <a:pt x="1837" y="2949"/>
                    <a:pt x="1623" y="3293"/>
                    <a:pt x="1623" y="3673"/>
                  </a:cubicBezTo>
                  <a:lnTo>
                    <a:pt x="1623" y="3811"/>
                  </a:lnTo>
                  <a:cubicBezTo>
                    <a:pt x="1623" y="4097"/>
                    <a:pt x="1746" y="4368"/>
                    <a:pt x="1964" y="4557"/>
                  </a:cubicBezTo>
                  <a:lnTo>
                    <a:pt x="1728" y="6498"/>
                  </a:lnTo>
                  <a:cubicBezTo>
                    <a:pt x="1714" y="6617"/>
                    <a:pt x="1804" y="6723"/>
                    <a:pt x="1927" y="6723"/>
                  </a:cubicBezTo>
                  <a:lnTo>
                    <a:pt x="3930" y="6723"/>
                  </a:lnTo>
                  <a:lnTo>
                    <a:pt x="3930" y="7230"/>
                  </a:lnTo>
                  <a:lnTo>
                    <a:pt x="1891" y="7881"/>
                  </a:lnTo>
                  <a:cubicBezTo>
                    <a:pt x="765" y="8240"/>
                    <a:pt x="1" y="9287"/>
                    <a:pt x="4" y="10471"/>
                  </a:cubicBezTo>
                  <a:lnTo>
                    <a:pt x="4" y="11550"/>
                  </a:lnTo>
                  <a:cubicBezTo>
                    <a:pt x="4" y="11663"/>
                    <a:pt x="95" y="11749"/>
                    <a:pt x="203" y="11749"/>
                  </a:cubicBezTo>
                  <a:lnTo>
                    <a:pt x="2681" y="11749"/>
                  </a:lnTo>
                  <a:cubicBezTo>
                    <a:pt x="2945" y="11749"/>
                    <a:pt x="2945" y="11351"/>
                    <a:pt x="2681" y="11351"/>
                  </a:cubicBezTo>
                  <a:lnTo>
                    <a:pt x="403" y="11351"/>
                  </a:lnTo>
                  <a:lnTo>
                    <a:pt x="403" y="10471"/>
                  </a:lnTo>
                  <a:cubicBezTo>
                    <a:pt x="399" y="9461"/>
                    <a:pt x="1051" y="8570"/>
                    <a:pt x="2014" y="8262"/>
                  </a:cubicBezTo>
                  <a:lnTo>
                    <a:pt x="3930" y="7650"/>
                  </a:lnTo>
                  <a:lnTo>
                    <a:pt x="3930" y="9182"/>
                  </a:lnTo>
                  <a:cubicBezTo>
                    <a:pt x="3928" y="9305"/>
                    <a:pt x="4027" y="9383"/>
                    <a:pt x="4130" y="9383"/>
                  </a:cubicBezTo>
                  <a:cubicBezTo>
                    <a:pt x="4185" y="9383"/>
                    <a:pt x="4240" y="9361"/>
                    <a:pt x="4281" y="9312"/>
                  </a:cubicBezTo>
                  <a:lnTo>
                    <a:pt x="5089" y="8360"/>
                  </a:lnTo>
                  <a:lnTo>
                    <a:pt x="5893" y="9312"/>
                  </a:lnTo>
                  <a:cubicBezTo>
                    <a:pt x="5935" y="9361"/>
                    <a:pt x="5990" y="9383"/>
                    <a:pt x="6044" y="9383"/>
                  </a:cubicBezTo>
                  <a:cubicBezTo>
                    <a:pt x="6147" y="9383"/>
                    <a:pt x="6247" y="9305"/>
                    <a:pt x="6244" y="9182"/>
                  </a:cubicBezTo>
                  <a:lnTo>
                    <a:pt x="6244" y="7650"/>
                  </a:lnTo>
                  <a:lnTo>
                    <a:pt x="8160" y="8262"/>
                  </a:lnTo>
                  <a:cubicBezTo>
                    <a:pt x="9124" y="8566"/>
                    <a:pt x="9776" y="9461"/>
                    <a:pt x="9772" y="10471"/>
                  </a:cubicBezTo>
                  <a:lnTo>
                    <a:pt x="9772" y="11347"/>
                  </a:lnTo>
                  <a:lnTo>
                    <a:pt x="3467" y="11347"/>
                  </a:lnTo>
                  <a:cubicBezTo>
                    <a:pt x="3202" y="11347"/>
                    <a:pt x="3202" y="11749"/>
                    <a:pt x="3467" y="11749"/>
                  </a:cubicBezTo>
                  <a:lnTo>
                    <a:pt x="9971" y="11749"/>
                  </a:lnTo>
                  <a:cubicBezTo>
                    <a:pt x="10083" y="11749"/>
                    <a:pt x="10170" y="11663"/>
                    <a:pt x="10174" y="11550"/>
                  </a:cubicBezTo>
                  <a:lnTo>
                    <a:pt x="10174" y="10471"/>
                  </a:lnTo>
                  <a:cubicBezTo>
                    <a:pt x="10174" y="9287"/>
                    <a:pt x="9410" y="8240"/>
                    <a:pt x="8283" y="7885"/>
                  </a:cubicBezTo>
                  <a:lnTo>
                    <a:pt x="6244" y="7230"/>
                  </a:lnTo>
                  <a:lnTo>
                    <a:pt x="6244" y="7219"/>
                  </a:lnTo>
                  <a:cubicBezTo>
                    <a:pt x="6560" y="7121"/>
                    <a:pt x="6846" y="6951"/>
                    <a:pt x="7085" y="6726"/>
                  </a:cubicBezTo>
                  <a:lnTo>
                    <a:pt x="8247" y="6726"/>
                  </a:lnTo>
                  <a:cubicBezTo>
                    <a:pt x="8370" y="6726"/>
                    <a:pt x="8461" y="6617"/>
                    <a:pt x="8446" y="6498"/>
                  </a:cubicBezTo>
                  <a:lnTo>
                    <a:pt x="8211" y="4560"/>
                  </a:lnTo>
                  <a:cubicBezTo>
                    <a:pt x="8428" y="4368"/>
                    <a:pt x="8551" y="4097"/>
                    <a:pt x="8551" y="3811"/>
                  </a:cubicBezTo>
                  <a:lnTo>
                    <a:pt x="8551" y="3673"/>
                  </a:lnTo>
                  <a:cubicBezTo>
                    <a:pt x="8551" y="3296"/>
                    <a:pt x="8338" y="2949"/>
                    <a:pt x="8001" y="2782"/>
                  </a:cubicBezTo>
                  <a:lnTo>
                    <a:pt x="7972" y="2558"/>
                  </a:lnTo>
                  <a:cubicBezTo>
                    <a:pt x="7885" y="1830"/>
                    <a:pt x="7523" y="1160"/>
                    <a:pt x="6962" y="689"/>
                  </a:cubicBezTo>
                  <a:cubicBezTo>
                    <a:pt x="6919" y="653"/>
                    <a:pt x="6874" y="637"/>
                    <a:pt x="6832" y="637"/>
                  </a:cubicBezTo>
                  <a:cubicBezTo>
                    <a:pt x="6670" y="637"/>
                    <a:pt x="6541" y="858"/>
                    <a:pt x="6704" y="993"/>
                  </a:cubicBezTo>
                  <a:cubicBezTo>
                    <a:pt x="7186" y="1402"/>
                    <a:pt x="7498" y="1978"/>
                    <a:pt x="7574" y="2608"/>
                  </a:cubicBezTo>
                  <a:lnTo>
                    <a:pt x="7584" y="2677"/>
                  </a:lnTo>
                  <a:lnTo>
                    <a:pt x="7555" y="2677"/>
                  </a:lnTo>
                  <a:cubicBezTo>
                    <a:pt x="7443" y="2677"/>
                    <a:pt x="7356" y="2768"/>
                    <a:pt x="7356" y="2876"/>
                  </a:cubicBezTo>
                  <a:lnTo>
                    <a:pt x="7356" y="4611"/>
                  </a:lnTo>
                  <a:lnTo>
                    <a:pt x="7356" y="4626"/>
                  </a:lnTo>
                  <a:lnTo>
                    <a:pt x="7356" y="4644"/>
                  </a:lnTo>
                  <a:lnTo>
                    <a:pt x="7356" y="5172"/>
                  </a:lnTo>
                  <a:cubicBezTo>
                    <a:pt x="7356" y="5596"/>
                    <a:pt x="7201" y="6005"/>
                    <a:pt x="6918" y="6324"/>
                  </a:cubicBezTo>
                  <a:lnTo>
                    <a:pt x="6244" y="6324"/>
                  </a:lnTo>
                  <a:lnTo>
                    <a:pt x="6244" y="6277"/>
                  </a:lnTo>
                  <a:cubicBezTo>
                    <a:pt x="6918" y="5788"/>
                    <a:pt x="7316" y="5009"/>
                    <a:pt x="7316" y="4180"/>
                  </a:cubicBezTo>
                  <a:lnTo>
                    <a:pt x="7316" y="3630"/>
                  </a:lnTo>
                  <a:cubicBezTo>
                    <a:pt x="7316" y="3517"/>
                    <a:pt x="7230" y="3427"/>
                    <a:pt x="7117" y="3427"/>
                  </a:cubicBezTo>
                  <a:cubicBezTo>
                    <a:pt x="5379" y="3427"/>
                    <a:pt x="4788" y="1920"/>
                    <a:pt x="4593" y="1022"/>
                  </a:cubicBezTo>
                  <a:cubicBezTo>
                    <a:pt x="4589" y="1000"/>
                    <a:pt x="4586" y="982"/>
                    <a:pt x="4582" y="971"/>
                  </a:cubicBezTo>
                  <a:cubicBezTo>
                    <a:pt x="4566" y="873"/>
                    <a:pt x="4479" y="802"/>
                    <a:pt x="4382" y="802"/>
                  </a:cubicBezTo>
                  <a:cubicBezTo>
                    <a:pt x="4372" y="802"/>
                    <a:pt x="4361" y="803"/>
                    <a:pt x="4350" y="805"/>
                  </a:cubicBezTo>
                  <a:cubicBezTo>
                    <a:pt x="4274" y="816"/>
                    <a:pt x="4216" y="870"/>
                    <a:pt x="4191" y="942"/>
                  </a:cubicBezTo>
                  <a:cubicBezTo>
                    <a:pt x="3861" y="1967"/>
                    <a:pt x="3217" y="2293"/>
                    <a:pt x="3043" y="2366"/>
                  </a:cubicBezTo>
                  <a:cubicBezTo>
                    <a:pt x="2938" y="2373"/>
                    <a:pt x="2858" y="2460"/>
                    <a:pt x="2858" y="2565"/>
                  </a:cubicBezTo>
                  <a:lnTo>
                    <a:pt x="2858" y="4180"/>
                  </a:lnTo>
                  <a:cubicBezTo>
                    <a:pt x="2858" y="5009"/>
                    <a:pt x="3256" y="5788"/>
                    <a:pt x="3930" y="6273"/>
                  </a:cubicBezTo>
                  <a:lnTo>
                    <a:pt x="3930" y="6321"/>
                  </a:lnTo>
                  <a:lnTo>
                    <a:pt x="2152" y="6321"/>
                  </a:lnTo>
                  <a:lnTo>
                    <a:pt x="2340" y="4767"/>
                  </a:lnTo>
                  <a:cubicBezTo>
                    <a:pt x="2431" y="4796"/>
                    <a:pt x="2525" y="4807"/>
                    <a:pt x="2619" y="4810"/>
                  </a:cubicBezTo>
                  <a:cubicBezTo>
                    <a:pt x="2731" y="4810"/>
                    <a:pt x="2822" y="4720"/>
                    <a:pt x="2822" y="4607"/>
                  </a:cubicBezTo>
                  <a:lnTo>
                    <a:pt x="2822" y="2876"/>
                  </a:lnTo>
                  <a:cubicBezTo>
                    <a:pt x="2822" y="2764"/>
                    <a:pt x="2731" y="2677"/>
                    <a:pt x="2619" y="2677"/>
                  </a:cubicBezTo>
                  <a:lnTo>
                    <a:pt x="2594" y="2677"/>
                  </a:lnTo>
                  <a:lnTo>
                    <a:pt x="2601" y="2605"/>
                  </a:lnTo>
                  <a:cubicBezTo>
                    <a:pt x="2758" y="1299"/>
                    <a:pt x="3871" y="399"/>
                    <a:pt x="5086" y="399"/>
                  </a:cubicBezTo>
                  <a:cubicBezTo>
                    <a:pt x="5409" y="399"/>
                    <a:pt x="5739" y="462"/>
                    <a:pt x="6060" y="598"/>
                  </a:cubicBezTo>
                  <a:cubicBezTo>
                    <a:pt x="6090" y="611"/>
                    <a:pt x="6119" y="617"/>
                    <a:pt x="6146" y="617"/>
                  </a:cubicBezTo>
                  <a:cubicBezTo>
                    <a:pt x="6338" y="617"/>
                    <a:pt x="6432" y="321"/>
                    <a:pt x="6219" y="232"/>
                  </a:cubicBezTo>
                  <a:cubicBezTo>
                    <a:pt x="5845" y="74"/>
                    <a:pt x="5461" y="1"/>
                    <a:pt x="5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6" name="Google Shape;17646;p84"/>
            <p:cNvSpPr/>
            <p:nvPr/>
          </p:nvSpPr>
          <p:spPr>
            <a:xfrm>
              <a:off x="1426180" y="2266657"/>
              <a:ext cx="10461" cy="11588"/>
            </a:xfrm>
            <a:custGeom>
              <a:avLst/>
              <a:gdLst/>
              <a:ahLst/>
              <a:cxnLst/>
              <a:rect l="l" t="t" r="r" b="b"/>
              <a:pathLst>
                <a:path w="399" h="442" extrusionOk="0">
                  <a:moveTo>
                    <a:pt x="199" y="1"/>
                  </a:moveTo>
                  <a:cubicBezTo>
                    <a:pt x="100" y="1"/>
                    <a:pt x="0" y="67"/>
                    <a:pt x="0" y="199"/>
                  </a:cubicBezTo>
                  <a:lnTo>
                    <a:pt x="0" y="243"/>
                  </a:lnTo>
                  <a:cubicBezTo>
                    <a:pt x="0" y="351"/>
                    <a:pt x="91" y="442"/>
                    <a:pt x="199" y="442"/>
                  </a:cubicBezTo>
                  <a:cubicBezTo>
                    <a:pt x="312" y="442"/>
                    <a:pt x="399" y="351"/>
                    <a:pt x="399" y="243"/>
                  </a:cubicBezTo>
                  <a:lnTo>
                    <a:pt x="399" y="199"/>
                  </a:lnTo>
                  <a:cubicBezTo>
                    <a:pt x="399" y="67"/>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84"/>
            <p:cNvSpPr/>
            <p:nvPr/>
          </p:nvSpPr>
          <p:spPr>
            <a:xfrm>
              <a:off x="1426180" y="2284721"/>
              <a:ext cx="10461" cy="11614"/>
            </a:xfrm>
            <a:custGeom>
              <a:avLst/>
              <a:gdLst/>
              <a:ahLst/>
              <a:cxnLst/>
              <a:rect l="l" t="t" r="r" b="b"/>
              <a:pathLst>
                <a:path w="399" h="443" extrusionOk="0">
                  <a:moveTo>
                    <a:pt x="199" y="1"/>
                  </a:moveTo>
                  <a:cubicBezTo>
                    <a:pt x="100" y="1"/>
                    <a:pt x="0" y="68"/>
                    <a:pt x="0" y="202"/>
                  </a:cubicBezTo>
                  <a:lnTo>
                    <a:pt x="0" y="242"/>
                  </a:lnTo>
                  <a:cubicBezTo>
                    <a:pt x="0" y="376"/>
                    <a:pt x="100" y="443"/>
                    <a:pt x="199" y="443"/>
                  </a:cubicBezTo>
                  <a:cubicBezTo>
                    <a:pt x="299" y="443"/>
                    <a:pt x="399" y="376"/>
                    <a:pt x="399" y="242"/>
                  </a:cubicBezTo>
                  <a:lnTo>
                    <a:pt x="399" y="202"/>
                  </a:lnTo>
                  <a:cubicBezTo>
                    <a:pt x="399" y="68"/>
                    <a:pt x="299"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84"/>
            <p:cNvSpPr/>
            <p:nvPr/>
          </p:nvSpPr>
          <p:spPr>
            <a:xfrm>
              <a:off x="1469570" y="2283646"/>
              <a:ext cx="62607" cy="30307"/>
            </a:xfrm>
            <a:custGeom>
              <a:avLst/>
              <a:gdLst/>
              <a:ahLst/>
              <a:cxnLst/>
              <a:rect l="l" t="t" r="r" b="b"/>
              <a:pathLst>
                <a:path w="2388" h="1156" extrusionOk="0">
                  <a:moveTo>
                    <a:pt x="1905" y="399"/>
                  </a:moveTo>
                  <a:cubicBezTo>
                    <a:pt x="1952" y="399"/>
                    <a:pt x="1985" y="435"/>
                    <a:pt x="1985" y="482"/>
                  </a:cubicBezTo>
                  <a:lnTo>
                    <a:pt x="1985" y="678"/>
                  </a:lnTo>
                  <a:cubicBezTo>
                    <a:pt x="1985" y="721"/>
                    <a:pt x="1952" y="757"/>
                    <a:pt x="1905" y="757"/>
                  </a:cubicBezTo>
                  <a:lnTo>
                    <a:pt x="482" y="757"/>
                  </a:lnTo>
                  <a:cubicBezTo>
                    <a:pt x="439" y="757"/>
                    <a:pt x="402" y="721"/>
                    <a:pt x="402" y="678"/>
                  </a:cubicBezTo>
                  <a:lnTo>
                    <a:pt x="402" y="482"/>
                  </a:lnTo>
                  <a:cubicBezTo>
                    <a:pt x="402" y="435"/>
                    <a:pt x="439" y="399"/>
                    <a:pt x="482" y="399"/>
                  </a:cubicBezTo>
                  <a:close/>
                  <a:moveTo>
                    <a:pt x="482" y="0"/>
                  </a:moveTo>
                  <a:cubicBezTo>
                    <a:pt x="218" y="0"/>
                    <a:pt x="0" y="214"/>
                    <a:pt x="0" y="482"/>
                  </a:cubicBezTo>
                  <a:lnTo>
                    <a:pt x="0" y="678"/>
                  </a:lnTo>
                  <a:cubicBezTo>
                    <a:pt x="0" y="942"/>
                    <a:pt x="218" y="1156"/>
                    <a:pt x="482" y="1156"/>
                  </a:cubicBezTo>
                  <a:lnTo>
                    <a:pt x="1905" y="1156"/>
                  </a:lnTo>
                  <a:cubicBezTo>
                    <a:pt x="2173" y="1156"/>
                    <a:pt x="2387" y="942"/>
                    <a:pt x="2387" y="678"/>
                  </a:cubicBezTo>
                  <a:lnTo>
                    <a:pt x="2387" y="482"/>
                  </a:lnTo>
                  <a:cubicBezTo>
                    <a:pt x="2387" y="214"/>
                    <a:pt x="2173"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84"/>
            <p:cNvSpPr/>
            <p:nvPr/>
          </p:nvSpPr>
          <p:spPr>
            <a:xfrm>
              <a:off x="1420464" y="2119577"/>
              <a:ext cx="23596" cy="36101"/>
            </a:xfrm>
            <a:custGeom>
              <a:avLst/>
              <a:gdLst/>
              <a:ahLst/>
              <a:cxnLst/>
              <a:rect l="l" t="t" r="r" b="b"/>
              <a:pathLst>
                <a:path w="900" h="1377" extrusionOk="0">
                  <a:moveTo>
                    <a:pt x="202" y="1"/>
                  </a:moveTo>
                  <a:cubicBezTo>
                    <a:pt x="101" y="1"/>
                    <a:pt x="1" y="67"/>
                    <a:pt x="1" y="199"/>
                  </a:cubicBezTo>
                  <a:lnTo>
                    <a:pt x="1" y="1173"/>
                  </a:lnTo>
                  <a:cubicBezTo>
                    <a:pt x="1" y="1286"/>
                    <a:pt x="92" y="1376"/>
                    <a:pt x="200" y="1376"/>
                  </a:cubicBezTo>
                  <a:lnTo>
                    <a:pt x="635" y="1376"/>
                  </a:lnTo>
                  <a:cubicBezTo>
                    <a:pt x="899" y="1376"/>
                    <a:pt x="899" y="974"/>
                    <a:pt x="635" y="974"/>
                  </a:cubicBezTo>
                  <a:lnTo>
                    <a:pt x="403" y="974"/>
                  </a:lnTo>
                  <a:lnTo>
                    <a:pt x="403" y="199"/>
                  </a:lnTo>
                  <a:cubicBezTo>
                    <a:pt x="403" y="67"/>
                    <a:pt x="302"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0" name="Google Shape;17650;p84"/>
          <p:cNvGrpSpPr/>
          <p:nvPr/>
        </p:nvGrpSpPr>
        <p:grpSpPr>
          <a:xfrm>
            <a:off x="3985322" y="3188153"/>
            <a:ext cx="358682" cy="346386"/>
            <a:chOff x="3985322" y="3387403"/>
            <a:chExt cx="358682" cy="346386"/>
          </a:xfrm>
        </p:grpSpPr>
        <p:sp>
          <p:nvSpPr>
            <p:cNvPr id="17651" name="Google Shape;17651;p84"/>
            <p:cNvSpPr/>
            <p:nvPr/>
          </p:nvSpPr>
          <p:spPr>
            <a:xfrm>
              <a:off x="4049319" y="3512906"/>
              <a:ext cx="33270" cy="33244"/>
            </a:xfrm>
            <a:custGeom>
              <a:avLst/>
              <a:gdLst/>
              <a:ahLst/>
              <a:cxnLst/>
              <a:rect l="l" t="t" r="r" b="b"/>
              <a:pathLst>
                <a:path w="1269" h="1268" extrusionOk="0">
                  <a:moveTo>
                    <a:pt x="635" y="0"/>
                  </a:moveTo>
                  <a:cubicBezTo>
                    <a:pt x="283" y="0"/>
                    <a:pt x="1" y="286"/>
                    <a:pt x="1" y="634"/>
                  </a:cubicBezTo>
                  <a:cubicBezTo>
                    <a:pt x="1" y="985"/>
                    <a:pt x="283" y="1268"/>
                    <a:pt x="635" y="1268"/>
                  </a:cubicBezTo>
                  <a:cubicBezTo>
                    <a:pt x="986" y="1268"/>
                    <a:pt x="1268" y="985"/>
                    <a:pt x="1268" y="634"/>
                  </a:cubicBezTo>
                  <a:cubicBezTo>
                    <a:pt x="1268" y="286"/>
                    <a:pt x="986" y="0"/>
                    <a:pt x="635"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84"/>
            <p:cNvSpPr/>
            <p:nvPr/>
          </p:nvSpPr>
          <p:spPr>
            <a:xfrm>
              <a:off x="4156444" y="3512906"/>
              <a:ext cx="33244" cy="33244"/>
            </a:xfrm>
            <a:custGeom>
              <a:avLst/>
              <a:gdLst/>
              <a:ahLst/>
              <a:cxnLst/>
              <a:rect l="l" t="t" r="r" b="b"/>
              <a:pathLst>
                <a:path w="1268" h="1268" extrusionOk="0">
                  <a:moveTo>
                    <a:pt x="634" y="0"/>
                  </a:moveTo>
                  <a:cubicBezTo>
                    <a:pt x="283" y="0"/>
                    <a:pt x="0" y="286"/>
                    <a:pt x="0" y="634"/>
                  </a:cubicBezTo>
                  <a:cubicBezTo>
                    <a:pt x="0" y="985"/>
                    <a:pt x="283" y="1268"/>
                    <a:pt x="634" y="1268"/>
                  </a:cubicBezTo>
                  <a:cubicBezTo>
                    <a:pt x="985" y="1268"/>
                    <a:pt x="1268" y="985"/>
                    <a:pt x="1268" y="634"/>
                  </a:cubicBezTo>
                  <a:cubicBezTo>
                    <a:pt x="1268" y="286"/>
                    <a:pt x="985" y="0"/>
                    <a:pt x="634"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84"/>
            <p:cNvSpPr/>
            <p:nvPr/>
          </p:nvSpPr>
          <p:spPr>
            <a:xfrm>
              <a:off x="4199152" y="3392620"/>
              <a:ext cx="143593" cy="149728"/>
            </a:xfrm>
            <a:custGeom>
              <a:avLst/>
              <a:gdLst/>
              <a:ahLst/>
              <a:cxnLst/>
              <a:rect l="l" t="t" r="r" b="b"/>
              <a:pathLst>
                <a:path w="5477" h="5711" extrusionOk="0">
                  <a:moveTo>
                    <a:pt x="2754" y="1"/>
                  </a:moveTo>
                  <a:cubicBezTo>
                    <a:pt x="2719" y="1"/>
                    <a:pt x="2684" y="1"/>
                    <a:pt x="2648" y="3"/>
                  </a:cubicBezTo>
                  <a:cubicBezTo>
                    <a:pt x="1678" y="43"/>
                    <a:pt x="809" y="622"/>
                    <a:pt x="407" y="1506"/>
                  </a:cubicBezTo>
                  <a:cubicBezTo>
                    <a:pt x="1" y="2390"/>
                    <a:pt x="128" y="3425"/>
                    <a:pt x="729" y="4186"/>
                  </a:cubicBezTo>
                  <a:lnTo>
                    <a:pt x="660" y="5711"/>
                  </a:lnTo>
                  <a:lnTo>
                    <a:pt x="2044" y="5066"/>
                  </a:lnTo>
                  <a:cubicBezTo>
                    <a:pt x="2277" y="5132"/>
                    <a:pt x="2514" y="5164"/>
                    <a:pt x="2748" y="5164"/>
                  </a:cubicBezTo>
                  <a:cubicBezTo>
                    <a:pt x="3594" y="5164"/>
                    <a:pt x="4406" y="4748"/>
                    <a:pt x="4894" y="4019"/>
                  </a:cubicBezTo>
                  <a:cubicBezTo>
                    <a:pt x="5437" y="3212"/>
                    <a:pt x="5477" y="2169"/>
                    <a:pt x="5003" y="1321"/>
                  </a:cubicBezTo>
                  <a:cubicBezTo>
                    <a:pt x="4545" y="505"/>
                    <a:pt x="3685" y="1"/>
                    <a:pt x="2754"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84"/>
            <p:cNvSpPr/>
            <p:nvPr/>
          </p:nvSpPr>
          <p:spPr>
            <a:xfrm>
              <a:off x="4094230" y="3561802"/>
              <a:ext cx="50547" cy="91080"/>
            </a:xfrm>
            <a:custGeom>
              <a:avLst/>
              <a:gdLst/>
              <a:ahLst/>
              <a:cxnLst/>
              <a:rect l="l" t="t" r="r" b="b"/>
              <a:pathLst>
                <a:path w="1928" h="3474" extrusionOk="0">
                  <a:moveTo>
                    <a:pt x="1" y="0"/>
                  </a:moveTo>
                  <a:lnTo>
                    <a:pt x="1" y="2644"/>
                  </a:lnTo>
                  <a:lnTo>
                    <a:pt x="964" y="3473"/>
                  </a:lnTo>
                  <a:lnTo>
                    <a:pt x="968" y="3473"/>
                  </a:lnTo>
                  <a:lnTo>
                    <a:pt x="1928" y="2644"/>
                  </a:lnTo>
                  <a:lnTo>
                    <a:pt x="1928" y="0"/>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84"/>
            <p:cNvSpPr/>
            <p:nvPr/>
          </p:nvSpPr>
          <p:spPr>
            <a:xfrm>
              <a:off x="3990645" y="3618379"/>
              <a:ext cx="257718" cy="110166"/>
            </a:xfrm>
            <a:custGeom>
              <a:avLst/>
              <a:gdLst/>
              <a:ahLst/>
              <a:cxnLst/>
              <a:rect l="l" t="t" r="r" b="b"/>
              <a:pathLst>
                <a:path w="9830" h="4202" extrusionOk="0">
                  <a:moveTo>
                    <a:pt x="3952" y="1"/>
                  </a:moveTo>
                  <a:lnTo>
                    <a:pt x="1761" y="703"/>
                  </a:lnTo>
                  <a:cubicBezTo>
                    <a:pt x="714" y="1037"/>
                    <a:pt x="1" y="2014"/>
                    <a:pt x="1" y="3115"/>
                  </a:cubicBezTo>
                  <a:lnTo>
                    <a:pt x="1" y="4202"/>
                  </a:lnTo>
                  <a:lnTo>
                    <a:pt x="9830" y="4202"/>
                  </a:lnTo>
                  <a:lnTo>
                    <a:pt x="9830" y="3115"/>
                  </a:lnTo>
                  <a:cubicBezTo>
                    <a:pt x="9830" y="2014"/>
                    <a:pt x="9120" y="1037"/>
                    <a:pt x="8070" y="703"/>
                  </a:cubicBezTo>
                  <a:lnTo>
                    <a:pt x="5879" y="1"/>
                  </a:lnTo>
                  <a:lnTo>
                    <a:pt x="4915" y="674"/>
                  </a:lnTo>
                  <a:lnTo>
                    <a:pt x="395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84"/>
            <p:cNvSpPr/>
            <p:nvPr/>
          </p:nvSpPr>
          <p:spPr>
            <a:xfrm>
              <a:off x="4065941" y="3443115"/>
              <a:ext cx="107125" cy="147185"/>
            </a:xfrm>
            <a:custGeom>
              <a:avLst/>
              <a:gdLst/>
              <a:ahLst/>
              <a:cxnLst/>
              <a:rect l="l" t="t" r="r" b="b"/>
              <a:pathLst>
                <a:path w="4086" h="5614" extrusionOk="0">
                  <a:moveTo>
                    <a:pt x="1594" y="0"/>
                  </a:moveTo>
                  <a:cubicBezTo>
                    <a:pt x="1533" y="0"/>
                    <a:pt x="1471" y="4"/>
                    <a:pt x="1410" y="11"/>
                  </a:cubicBezTo>
                  <a:cubicBezTo>
                    <a:pt x="606" y="105"/>
                    <a:pt x="1" y="782"/>
                    <a:pt x="1" y="1594"/>
                  </a:cubicBezTo>
                  <a:lnTo>
                    <a:pt x="1" y="3220"/>
                  </a:lnTo>
                  <a:cubicBezTo>
                    <a:pt x="1" y="4067"/>
                    <a:pt x="450" y="4853"/>
                    <a:pt x="1185" y="5288"/>
                  </a:cubicBezTo>
                  <a:lnTo>
                    <a:pt x="1482" y="5462"/>
                  </a:lnTo>
                  <a:cubicBezTo>
                    <a:pt x="1656" y="5563"/>
                    <a:pt x="1850" y="5614"/>
                    <a:pt x="2043" y="5614"/>
                  </a:cubicBezTo>
                  <a:cubicBezTo>
                    <a:pt x="2236" y="5614"/>
                    <a:pt x="2429" y="5563"/>
                    <a:pt x="2601" y="5462"/>
                  </a:cubicBezTo>
                  <a:lnTo>
                    <a:pt x="2905" y="5284"/>
                  </a:lnTo>
                  <a:cubicBezTo>
                    <a:pt x="3637" y="4853"/>
                    <a:pt x="4086" y="4067"/>
                    <a:pt x="4086" y="3216"/>
                  </a:cubicBezTo>
                  <a:lnTo>
                    <a:pt x="4086" y="1594"/>
                  </a:lnTo>
                  <a:cubicBezTo>
                    <a:pt x="4086" y="714"/>
                    <a:pt x="3372" y="0"/>
                    <a:pt x="249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84"/>
            <p:cNvSpPr/>
            <p:nvPr/>
          </p:nvSpPr>
          <p:spPr>
            <a:xfrm>
              <a:off x="4065941" y="3443377"/>
              <a:ext cx="36967" cy="48371"/>
            </a:xfrm>
            <a:custGeom>
              <a:avLst/>
              <a:gdLst/>
              <a:ahLst/>
              <a:cxnLst/>
              <a:rect l="l" t="t" r="r" b="b"/>
              <a:pathLst>
                <a:path w="1410" h="1845" extrusionOk="0">
                  <a:moveTo>
                    <a:pt x="1410" y="1"/>
                  </a:moveTo>
                  <a:cubicBezTo>
                    <a:pt x="606" y="95"/>
                    <a:pt x="1" y="776"/>
                    <a:pt x="1" y="1584"/>
                  </a:cubicBezTo>
                  <a:lnTo>
                    <a:pt x="1" y="1844"/>
                  </a:lnTo>
                  <a:cubicBezTo>
                    <a:pt x="1" y="1844"/>
                    <a:pt x="1033" y="1529"/>
                    <a:pt x="1410"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84"/>
            <p:cNvSpPr/>
            <p:nvPr/>
          </p:nvSpPr>
          <p:spPr>
            <a:xfrm>
              <a:off x="4102882" y="3443115"/>
              <a:ext cx="70184" cy="69791"/>
            </a:xfrm>
            <a:custGeom>
              <a:avLst/>
              <a:gdLst/>
              <a:ahLst/>
              <a:cxnLst/>
              <a:rect l="l" t="t" r="r" b="b"/>
              <a:pathLst>
                <a:path w="2677" h="2662" extrusionOk="0">
                  <a:moveTo>
                    <a:pt x="185" y="0"/>
                  </a:moveTo>
                  <a:cubicBezTo>
                    <a:pt x="124" y="0"/>
                    <a:pt x="62" y="4"/>
                    <a:pt x="1" y="11"/>
                  </a:cubicBezTo>
                  <a:cubicBezTo>
                    <a:pt x="1" y="11"/>
                    <a:pt x="279" y="2662"/>
                    <a:pt x="2677" y="2662"/>
                  </a:cubicBezTo>
                  <a:lnTo>
                    <a:pt x="2677" y="1594"/>
                  </a:lnTo>
                  <a:cubicBezTo>
                    <a:pt x="2677" y="714"/>
                    <a:pt x="1963" y="0"/>
                    <a:pt x="108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9" name="Google Shape;17659;p84"/>
            <p:cNvSpPr/>
            <p:nvPr/>
          </p:nvSpPr>
          <p:spPr>
            <a:xfrm>
              <a:off x="4101545" y="3636129"/>
              <a:ext cx="36023" cy="92417"/>
            </a:xfrm>
            <a:custGeom>
              <a:avLst/>
              <a:gdLst/>
              <a:ahLst/>
              <a:cxnLst/>
              <a:rect l="l" t="t" r="r" b="b"/>
              <a:pathLst>
                <a:path w="1374" h="3525" extrusionOk="0">
                  <a:moveTo>
                    <a:pt x="1" y="1"/>
                  </a:moveTo>
                  <a:lnTo>
                    <a:pt x="1" y="830"/>
                  </a:lnTo>
                  <a:lnTo>
                    <a:pt x="222" y="1424"/>
                  </a:lnTo>
                  <a:lnTo>
                    <a:pt x="1" y="3525"/>
                  </a:lnTo>
                  <a:lnTo>
                    <a:pt x="1373" y="3525"/>
                  </a:lnTo>
                  <a:lnTo>
                    <a:pt x="1153" y="1424"/>
                  </a:lnTo>
                  <a:lnTo>
                    <a:pt x="1373" y="830"/>
                  </a:lnTo>
                  <a:lnTo>
                    <a:pt x="137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0" name="Google Shape;17660;p84"/>
            <p:cNvSpPr/>
            <p:nvPr/>
          </p:nvSpPr>
          <p:spPr>
            <a:xfrm>
              <a:off x="4094230" y="3618379"/>
              <a:ext cx="25379" cy="47690"/>
            </a:xfrm>
            <a:custGeom>
              <a:avLst/>
              <a:gdLst/>
              <a:ahLst/>
              <a:cxnLst/>
              <a:rect l="l" t="t" r="r" b="b"/>
              <a:pathLst>
                <a:path w="968" h="1819" extrusionOk="0">
                  <a:moveTo>
                    <a:pt x="1" y="1"/>
                  </a:moveTo>
                  <a:lnTo>
                    <a:pt x="1" y="1819"/>
                  </a:lnTo>
                  <a:lnTo>
                    <a:pt x="968" y="678"/>
                  </a:lnTo>
                  <a:lnTo>
                    <a:pt x="1"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84"/>
            <p:cNvSpPr/>
            <p:nvPr/>
          </p:nvSpPr>
          <p:spPr>
            <a:xfrm>
              <a:off x="4119504" y="3618379"/>
              <a:ext cx="25274" cy="47690"/>
            </a:xfrm>
            <a:custGeom>
              <a:avLst/>
              <a:gdLst/>
              <a:ahLst/>
              <a:cxnLst/>
              <a:rect l="l" t="t" r="r" b="b"/>
              <a:pathLst>
                <a:path w="964" h="1819" extrusionOk="0">
                  <a:moveTo>
                    <a:pt x="964" y="1"/>
                  </a:moveTo>
                  <a:lnTo>
                    <a:pt x="0" y="678"/>
                  </a:lnTo>
                  <a:lnTo>
                    <a:pt x="964" y="1819"/>
                  </a:lnTo>
                  <a:lnTo>
                    <a:pt x="964"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84"/>
            <p:cNvSpPr/>
            <p:nvPr/>
          </p:nvSpPr>
          <p:spPr>
            <a:xfrm>
              <a:off x="3990645" y="3618379"/>
              <a:ext cx="103612" cy="110166"/>
            </a:xfrm>
            <a:custGeom>
              <a:avLst/>
              <a:gdLst/>
              <a:ahLst/>
              <a:cxnLst/>
              <a:rect l="l" t="t" r="r" b="b"/>
              <a:pathLst>
                <a:path w="3952" h="4202" extrusionOk="0">
                  <a:moveTo>
                    <a:pt x="3952" y="1"/>
                  </a:moveTo>
                  <a:lnTo>
                    <a:pt x="2500" y="464"/>
                  </a:lnTo>
                  <a:lnTo>
                    <a:pt x="1761" y="703"/>
                  </a:lnTo>
                  <a:cubicBezTo>
                    <a:pt x="714" y="1037"/>
                    <a:pt x="1" y="2014"/>
                    <a:pt x="1" y="3115"/>
                  </a:cubicBezTo>
                  <a:lnTo>
                    <a:pt x="1" y="4202"/>
                  </a:lnTo>
                  <a:lnTo>
                    <a:pt x="3952" y="4202"/>
                  </a:lnTo>
                  <a:lnTo>
                    <a:pt x="39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84"/>
            <p:cNvSpPr/>
            <p:nvPr/>
          </p:nvSpPr>
          <p:spPr>
            <a:xfrm>
              <a:off x="3990645" y="3630544"/>
              <a:ext cx="65544" cy="98001"/>
            </a:xfrm>
            <a:custGeom>
              <a:avLst/>
              <a:gdLst/>
              <a:ahLst/>
              <a:cxnLst/>
              <a:rect l="l" t="t" r="r" b="b"/>
              <a:pathLst>
                <a:path w="2500" h="3738" extrusionOk="0">
                  <a:moveTo>
                    <a:pt x="2500" y="0"/>
                  </a:moveTo>
                  <a:lnTo>
                    <a:pt x="1761" y="239"/>
                  </a:lnTo>
                  <a:cubicBezTo>
                    <a:pt x="714" y="576"/>
                    <a:pt x="1" y="1550"/>
                    <a:pt x="1" y="2651"/>
                  </a:cubicBezTo>
                  <a:lnTo>
                    <a:pt x="1" y="3738"/>
                  </a:lnTo>
                  <a:lnTo>
                    <a:pt x="580" y="3738"/>
                  </a:lnTo>
                  <a:lnTo>
                    <a:pt x="580" y="2651"/>
                  </a:lnTo>
                  <a:cubicBezTo>
                    <a:pt x="580" y="1550"/>
                    <a:pt x="1127" y="576"/>
                    <a:pt x="1931" y="239"/>
                  </a:cubicBezTo>
                  <a:lnTo>
                    <a:pt x="250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84"/>
            <p:cNvSpPr/>
            <p:nvPr/>
          </p:nvSpPr>
          <p:spPr>
            <a:xfrm>
              <a:off x="4144751" y="3618379"/>
              <a:ext cx="103612" cy="110166"/>
            </a:xfrm>
            <a:custGeom>
              <a:avLst/>
              <a:gdLst/>
              <a:ahLst/>
              <a:cxnLst/>
              <a:rect l="l" t="t" r="r" b="b"/>
              <a:pathLst>
                <a:path w="3952" h="4202" extrusionOk="0">
                  <a:moveTo>
                    <a:pt x="1" y="1"/>
                  </a:moveTo>
                  <a:lnTo>
                    <a:pt x="1" y="4202"/>
                  </a:lnTo>
                  <a:lnTo>
                    <a:pt x="3952" y="4202"/>
                  </a:lnTo>
                  <a:lnTo>
                    <a:pt x="3952" y="3115"/>
                  </a:lnTo>
                  <a:cubicBezTo>
                    <a:pt x="3952" y="2014"/>
                    <a:pt x="3239" y="1040"/>
                    <a:pt x="2192" y="703"/>
                  </a:cubicBezTo>
                  <a:lnTo>
                    <a:pt x="1453" y="464"/>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84"/>
            <p:cNvSpPr/>
            <p:nvPr/>
          </p:nvSpPr>
          <p:spPr>
            <a:xfrm>
              <a:off x="4182845" y="3630544"/>
              <a:ext cx="65518" cy="98001"/>
            </a:xfrm>
            <a:custGeom>
              <a:avLst/>
              <a:gdLst/>
              <a:ahLst/>
              <a:cxnLst/>
              <a:rect l="l" t="t" r="r" b="b"/>
              <a:pathLst>
                <a:path w="2499" h="3738" extrusionOk="0">
                  <a:moveTo>
                    <a:pt x="0" y="0"/>
                  </a:moveTo>
                  <a:lnTo>
                    <a:pt x="569" y="239"/>
                  </a:lnTo>
                  <a:cubicBezTo>
                    <a:pt x="1373" y="573"/>
                    <a:pt x="1920" y="1550"/>
                    <a:pt x="1920" y="2651"/>
                  </a:cubicBezTo>
                  <a:lnTo>
                    <a:pt x="1920" y="3738"/>
                  </a:lnTo>
                  <a:lnTo>
                    <a:pt x="2499" y="3738"/>
                  </a:lnTo>
                  <a:lnTo>
                    <a:pt x="2499" y="2651"/>
                  </a:lnTo>
                  <a:cubicBezTo>
                    <a:pt x="2499" y="1550"/>
                    <a:pt x="1789" y="573"/>
                    <a:pt x="739" y="239"/>
                  </a:cubicBezTo>
                  <a:lnTo>
                    <a:pt x="0"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84"/>
            <p:cNvSpPr/>
            <p:nvPr/>
          </p:nvSpPr>
          <p:spPr>
            <a:xfrm>
              <a:off x="4184838" y="3387403"/>
              <a:ext cx="159166" cy="160110"/>
            </a:xfrm>
            <a:custGeom>
              <a:avLst/>
              <a:gdLst/>
              <a:ahLst/>
              <a:cxnLst/>
              <a:rect l="l" t="t" r="r" b="b"/>
              <a:pathLst>
                <a:path w="6071" h="6107" extrusionOk="0">
                  <a:moveTo>
                    <a:pt x="3295" y="0"/>
                  </a:moveTo>
                  <a:cubicBezTo>
                    <a:pt x="2920" y="0"/>
                    <a:pt x="2536" y="77"/>
                    <a:pt x="2166" y="242"/>
                  </a:cubicBezTo>
                  <a:cubicBezTo>
                    <a:pt x="536" y="970"/>
                    <a:pt x="0" y="3020"/>
                    <a:pt x="1072" y="4450"/>
                  </a:cubicBezTo>
                  <a:lnTo>
                    <a:pt x="1007" y="5899"/>
                  </a:lnTo>
                  <a:cubicBezTo>
                    <a:pt x="1001" y="6017"/>
                    <a:pt x="1098" y="6107"/>
                    <a:pt x="1205" y="6107"/>
                  </a:cubicBezTo>
                  <a:cubicBezTo>
                    <a:pt x="1233" y="6107"/>
                    <a:pt x="1262" y="6101"/>
                    <a:pt x="1289" y="6087"/>
                  </a:cubicBezTo>
                  <a:lnTo>
                    <a:pt x="2604" y="5472"/>
                  </a:lnTo>
                  <a:cubicBezTo>
                    <a:pt x="2838" y="5531"/>
                    <a:pt x="3071" y="5560"/>
                    <a:pt x="3300" y="5560"/>
                  </a:cubicBezTo>
                  <a:cubicBezTo>
                    <a:pt x="4676" y="5560"/>
                    <a:pt x="5895" y="4530"/>
                    <a:pt x="6059" y="3092"/>
                  </a:cubicBezTo>
                  <a:cubicBezTo>
                    <a:pt x="6070" y="2983"/>
                    <a:pt x="5990" y="2889"/>
                    <a:pt x="5882" y="2875"/>
                  </a:cubicBezTo>
                  <a:cubicBezTo>
                    <a:pt x="5875" y="2874"/>
                    <a:pt x="5868" y="2874"/>
                    <a:pt x="5861" y="2874"/>
                  </a:cubicBezTo>
                  <a:cubicBezTo>
                    <a:pt x="5761" y="2874"/>
                    <a:pt x="5674" y="2947"/>
                    <a:pt x="5661" y="3052"/>
                  </a:cubicBezTo>
                  <a:cubicBezTo>
                    <a:pt x="5520" y="4286"/>
                    <a:pt x="4471" y="5165"/>
                    <a:pt x="3297" y="5165"/>
                  </a:cubicBezTo>
                  <a:cubicBezTo>
                    <a:pt x="3082" y="5165"/>
                    <a:pt x="2863" y="5135"/>
                    <a:pt x="2644" y="5073"/>
                  </a:cubicBezTo>
                  <a:cubicBezTo>
                    <a:pt x="2625" y="5067"/>
                    <a:pt x="2606" y="5064"/>
                    <a:pt x="2586" y="5064"/>
                  </a:cubicBezTo>
                  <a:cubicBezTo>
                    <a:pt x="2557" y="5064"/>
                    <a:pt x="2529" y="5071"/>
                    <a:pt x="2503" y="5084"/>
                  </a:cubicBezTo>
                  <a:lnTo>
                    <a:pt x="1423" y="5587"/>
                  </a:lnTo>
                  <a:lnTo>
                    <a:pt x="1478" y="4396"/>
                  </a:lnTo>
                  <a:cubicBezTo>
                    <a:pt x="1478" y="4345"/>
                    <a:pt x="1463" y="4298"/>
                    <a:pt x="1431" y="4262"/>
                  </a:cubicBezTo>
                  <a:cubicBezTo>
                    <a:pt x="475" y="3052"/>
                    <a:pt x="902" y="1270"/>
                    <a:pt x="2300" y="626"/>
                  </a:cubicBezTo>
                  <a:cubicBezTo>
                    <a:pt x="2626" y="474"/>
                    <a:pt x="2966" y="404"/>
                    <a:pt x="3298" y="404"/>
                  </a:cubicBezTo>
                  <a:cubicBezTo>
                    <a:pt x="4388" y="404"/>
                    <a:pt x="5401" y="1163"/>
                    <a:pt x="5628" y="2321"/>
                  </a:cubicBezTo>
                  <a:cubicBezTo>
                    <a:pt x="5653" y="2431"/>
                    <a:pt x="5737" y="2480"/>
                    <a:pt x="5822" y="2480"/>
                  </a:cubicBezTo>
                  <a:cubicBezTo>
                    <a:pt x="5936" y="2480"/>
                    <a:pt x="6050" y="2392"/>
                    <a:pt x="6023" y="2245"/>
                  </a:cubicBezTo>
                  <a:cubicBezTo>
                    <a:pt x="5757" y="890"/>
                    <a:pt x="4572" y="0"/>
                    <a:pt x="3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84"/>
            <p:cNvSpPr/>
            <p:nvPr/>
          </p:nvSpPr>
          <p:spPr>
            <a:xfrm>
              <a:off x="4108020" y="3511491"/>
              <a:ext cx="23753" cy="36180"/>
            </a:xfrm>
            <a:custGeom>
              <a:avLst/>
              <a:gdLst/>
              <a:ahLst/>
              <a:cxnLst/>
              <a:rect l="l" t="t" r="r" b="b"/>
              <a:pathLst>
                <a:path w="906" h="1380" extrusionOk="0">
                  <a:moveTo>
                    <a:pt x="203" y="1"/>
                  </a:moveTo>
                  <a:cubicBezTo>
                    <a:pt x="103" y="1"/>
                    <a:pt x="4" y="67"/>
                    <a:pt x="4" y="199"/>
                  </a:cubicBezTo>
                  <a:lnTo>
                    <a:pt x="4" y="1180"/>
                  </a:lnTo>
                  <a:cubicBezTo>
                    <a:pt x="0" y="1293"/>
                    <a:pt x="91" y="1380"/>
                    <a:pt x="203" y="1380"/>
                  </a:cubicBezTo>
                  <a:lnTo>
                    <a:pt x="638" y="1380"/>
                  </a:lnTo>
                  <a:cubicBezTo>
                    <a:pt x="906" y="1380"/>
                    <a:pt x="906" y="981"/>
                    <a:pt x="638" y="981"/>
                  </a:cubicBezTo>
                  <a:lnTo>
                    <a:pt x="402" y="981"/>
                  </a:lnTo>
                  <a:lnTo>
                    <a:pt x="402" y="199"/>
                  </a:lnTo>
                  <a:cubicBezTo>
                    <a:pt x="402" y="67"/>
                    <a:pt x="303"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84"/>
            <p:cNvSpPr/>
            <p:nvPr/>
          </p:nvSpPr>
          <p:spPr>
            <a:xfrm>
              <a:off x="3985322" y="3437793"/>
              <a:ext cx="268284" cy="295996"/>
            </a:xfrm>
            <a:custGeom>
              <a:avLst/>
              <a:gdLst/>
              <a:ahLst/>
              <a:cxnLst/>
              <a:rect l="l" t="t" r="r" b="b"/>
              <a:pathLst>
                <a:path w="10233" h="11290" extrusionOk="0">
                  <a:moveTo>
                    <a:pt x="4195" y="486"/>
                  </a:moveTo>
                  <a:lnTo>
                    <a:pt x="4195" y="486"/>
                  </a:lnTo>
                  <a:cubicBezTo>
                    <a:pt x="3941" y="1206"/>
                    <a:pt x="3539" y="1565"/>
                    <a:pt x="3278" y="1731"/>
                  </a:cubicBezTo>
                  <a:cubicBezTo>
                    <a:pt x="3304" y="1170"/>
                    <a:pt x="3662" y="677"/>
                    <a:pt x="4195" y="486"/>
                  </a:cubicBezTo>
                  <a:close/>
                  <a:moveTo>
                    <a:pt x="5567" y="402"/>
                  </a:moveTo>
                  <a:cubicBezTo>
                    <a:pt x="6339" y="402"/>
                    <a:pt x="6962" y="1025"/>
                    <a:pt x="6962" y="1797"/>
                  </a:cubicBezTo>
                  <a:lnTo>
                    <a:pt x="6962" y="2655"/>
                  </a:lnTo>
                  <a:cubicBezTo>
                    <a:pt x="5310" y="2539"/>
                    <a:pt x="4839" y="1000"/>
                    <a:pt x="4720" y="402"/>
                  </a:cubicBezTo>
                  <a:close/>
                  <a:moveTo>
                    <a:pt x="2873" y="3115"/>
                  </a:moveTo>
                  <a:lnTo>
                    <a:pt x="2873" y="3423"/>
                  </a:lnTo>
                  <a:cubicBezTo>
                    <a:pt x="2873" y="3586"/>
                    <a:pt x="2891" y="3745"/>
                    <a:pt x="2920" y="3904"/>
                  </a:cubicBezTo>
                  <a:cubicBezTo>
                    <a:pt x="2753" y="3839"/>
                    <a:pt x="2641" y="3680"/>
                    <a:pt x="2641" y="3499"/>
                  </a:cubicBezTo>
                  <a:cubicBezTo>
                    <a:pt x="2641" y="3339"/>
                    <a:pt x="2732" y="3191"/>
                    <a:pt x="2873" y="3115"/>
                  </a:cubicBezTo>
                  <a:close/>
                  <a:moveTo>
                    <a:pt x="7360" y="3115"/>
                  </a:moveTo>
                  <a:cubicBezTo>
                    <a:pt x="7505" y="3187"/>
                    <a:pt x="7596" y="3339"/>
                    <a:pt x="7596" y="3499"/>
                  </a:cubicBezTo>
                  <a:cubicBezTo>
                    <a:pt x="7596" y="3676"/>
                    <a:pt x="7483" y="3839"/>
                    <a:pt x="7317" y="3904"/>
                  </a:cubicBezTo>
                  <a:cubicBezTo>
                    <a:pt x="7346" y="3745"/>
                    <a:pt x="7360" y="3582"/>
                    <a:pt x="7360" y="3419"/>
                  </a:cubicBezTo>
                  <a:lnTo>
                    <a:pt x="7360" y="3115"/>
                  </a:lnTo>
                  <a:close/>
                  <a:moveTo>
                    <a:pt x="4445" y="935"/>
                  </a:moveTo>
                  <a:cubicBezTo>
                    <a:pt x="4542" y="1246"/>
                    <a:pt x="4680" y="1543"/>
                    <a:pt x="4854" y="1818"/>
                  </a:cubicBezTo>
                  <a:cubicBezTo>
                    <a:pt x="5343" y="2579"/>
                    <a:pt x="6067" y="3006"/>
                    <a:pt x="6958" y="3061"/>
                  </a:cubicBezTo>
                  <a:lnTo>
                    <a:pt x="6958" y="3423"/>
                  </a:lnTo>
                  <a:cubicBezTo>
                    <a:pt x="6958" y="4201"/>
                    <a:pt x="6545" y="4922"/>
                    <a:pt x="5875" y="5317"/>
                  </a:cubicBezTo>
                  <a:lnTo>
                    <a:pt x="5575" y="5494"/>
                  </a:lnTo>
                  <a:cubicBezTo>
                    <a:pt x="5433" y="5578"/>
                    <a:pt x="5275" y="5619"/>
                    <a:pt x="5117" y="5619"/>
                  </a:cubicBezTo>
                  <a:cubicBezTo>
                    <a:pt x="4958" y="5619"/>
                    <a:pt x="4800" y="5578"/>
                    <a:pt x="4658" y="5494"/>
                  </a:cubicBezTo>
                  <a:lnTo>
                    <a:pt x="4358" y="5317"/>
                  </a:lnTo>
                  <a:cubicBezTo>
                    <a:pt x="3688" y="4922"/>
                    <a:pt x="3278" y="4201"/>
                    <a:pt x="3275" y="3423"/>
                  </a:cubicBezTo>
                  <a:lnTo>
                    <a:pt x="3275" y="2869"/>
                  </a:lnTo>
                  <a:lnTo>
                    <a:pt x="3275" y="2865"/>
                  </a:lnTo>
                  <a:lnTo>
                    <a:pt x="3275" y="2188"/>
                  </a:lnTo>
                  <a:cubicBezTo>
                    <a:pt x="3532" y="2068"/>
                    <a:pt x="4075" y="1731"/>
                    <a:pt x="4445" y="935"/>
                  </a:cubicBezTo>
                  <a:close/>
                  <a:moveTo>
                    <a:pt x="5883" y="5777"/>
                  </a:moveTo>
                  <a:lnTo>
                    <a:pt x="5883" y="6784"/>
                  </a:lnTo>
                  <a:lnTo>
                    <a:pt x="5850" y="6805"/>
                  </a:lnTo>
                  <a:lnTo>
                    <a:pt x="5118" y="7316"/>
                  </a:lnTo>
                  <a:lnTo>
                    <a:pt x="4354" y="6784"/>
                  </a:lnTo>
                  <a:lnTo>
                    <a:pt x="4354" y="5780"/>
                  </a:lnTo>
                  <a:lnTo>
                    <a:pt x="4456" y="5838"/>
                  </a:lnTo>
                  <a:cubicBezTo>
                    <a:pt x="4660" y="5958"/>
                    <a:pt x="4889" y="6018"/>
                    <a:pt x="5118" y="6018"/>
                  </a:cubicBezTo>
                  <a:cubicBezTo>
                    <a:pt x="5347" y="6018"/>
                    <a:pt x="5576" y="5958"/>
                    <a:pt x="5781" y="5838"/>
                  </a:cubicBezTo>
                  <a:lnTo>
                    <a:pt x="5883" y="5777"/>
                  </a:lnTo>
                  <a:close/>
                  <a:moveTo>
                    <a:pt x="4354" y="7273"/>
                  </a:moveTo>
                  <a:lnTo>
                    <a:pt x="4825" y="7602"/>
                  </a:lnTo>
                  <a:lnTo>
                    <a:pt x="4354" y="8156"/>
                  </a:lnTo>
                  <a:lnTo>
                    <a:pt x="4354" y="7374"/>
                  </a:lnTo>
                  <a:lnTo>
                    <a:pt x="4354" y="7273"/>
                  </a:lnTo>
                  <a:close/>
                  <a:moveTo>
                    <a:pt x="5883" y="7273"/>
                  </a:moveTo>
                  <a:lnTo>
                    <a:pt x="5883" y="7374"/>
                  </a:lnTo>
                  <a:lnTo>
                    <a:pt x="5883" y="8156"/>
                  </a:lnTo>
                  <a:lnTo>
                    <a:pt x="5412" y="7602"/>
                  </a:lnTo>
                  <a:lnTo>
                    <a:pt x="5883" y="7273"/>
                  </a:lnTo>
                  <a:close/>
                  <a:moveTo>
                    <a:pt x="5879" y="8772"/>
                  </a:moveTo>
                  <a:lnTo>
                    <a:pt x="5883" y="8779"/>
                  </a:lnTo>
                  <a:lnTo>
                    <a:pt x="5883" y="9891"/>
                  </a:lnTo>
                  <a:lnTo>
                    <a:pt x="5792" y="9011"/>
                  </a:lnTo>
                  <a:lnTo>
                    <a:pt x="5879" y="8772"/>
                  </a:lnTo>
                  <a:close/>
                  <a:moveTo>
                    <a:pt x="4361" y="8772"/>
                  </a:moveTo>
                  <a:lnTo>
                    <a:pt x="4452" y="9011"/>
                  </a:lnTo>
                  <a:lnTo>
                    <a:pt x="4354" y="9920"/>
                  </a:lnTo>
                  <a:lnTo>
                    <a:pt x="4354" y="8779"/>
                  </a:lnTo>
                  <a:lnTo>
                    <a:pt x="4361" y="8772"/>
                  </a:lnTo>
                  <a:close/>
                  <a:moveTo>
                    <a:pt x="5118" y="7877"/>
                  </a:moveTo>
                  <a:lnTo>
                    <a:pt x="5582" y="8424"/>
                  </a:lnTo>
                  <a:lnTo>
                    <a:pt x="5397" y="8917"/>
                  </a:lnTo>
                  <a:cubicBezTo>
                    <a:pt x="5386" y="8946"/>
                    <a:pt x="5383" y="8978"/>
                    <a:pt x="5386" y="9011"/>
                  </a:cubicBezTo>
                  <a:lnTo>
                    <a:pt x="5386" y="9007"/>
                  </a:lnTo>
                  <a:lnTo>
                    <a:pt x="5586" y="10887"/>
                  </a:lnTo>
                  <a:lnTo>
                    <a:pt x="4658" y="10887"/>
                  </a:lnTo>
                  <a:lnTo>
                    <a:pt x="4854" y="9007"/>
                  </a:lnTo>
                  <a:cubicBezTo>
                    <a:pt x="4858" y="8978"/>
                    <a:pt x="4854" y="8946"/>
                    <a:pt x="4843" y="8917"/>
                  </a:cubicBezTo>
                  <a:lnTo>
                    <a:pt x="4658" y="8421"/>
                  </a:lnTo>
                  <a:lnTo>
                    <a:pt x="5118" y="7877"/>
                  </a:lnTo>
                  <a:close/>
                  <a:moveTo>
                    <a:pt x="4669" y="0"/>
                  </a:moveTo>
                  <a:cubicBezTo>
                    <a:pt x="4600" y="0"/>
                    <a:pt x="4528" y="4"/>
                    <a:pt x="4459" y="15"/>
                  </a:cubicBezTo>
                  <a:cubicBezTo>
                    <a:pt x="3557" y="120"/>
                    <a:pt x="2876" y="884"/>
                    <a:pt x="2876" y="1797"/>
                  </a:cubicBezTo>
                  <a:lnTo>
                    <a:pt x="2876" y="2688"/>
                  </a:lnTo>
                  <a:cubicBezTo>
                    <a:pt x="2474" y="2789"/>
                    <a:pt x="2206" y="3169"/>
                    <a:pt x="2246" y="3582"/>
                  </a:cubicBezTo>
                  <a:cubicBezTo>
                    <a:pt x="2290" y="3995"/>
                    <a:pt x="2627" y="4314"/>
                    <a:pt x="3043" y="4332"/>
                  </a:cubicBezTo>
                  <a:cubicBezTo>
                    <a:pt x="3224" y="4813"/>
                    <a:pt x="3539" y="5226"/>
                    <a:pt x="3956" y="5527"/>
                  </a:cubicBezTo>
                  <a:lnTo>
                    <a:pt x="3956" y="6740"/>
                  </a:lnTo>
                  <a:lnTo>
                    <a:pt x="1902" y="7399"/>
                  </a:lnTo>
                  <a:cubicBezTo>
                    <a:pt x="769" y="7758"/>
                    <a:pt x="1" y="8812"/>
                    <a:pt x="1" y="10000"/>
                  </a:cubicBezTo>
                  <a:lnTo>
                    <a:pt x="1" y="11086"/>
                  </a:lnTo>
                  <a:cubicBezTo>
                    <a:pt x="1" y="11199"/>
                    <a:pt x="91" y="11289"/>
                    <a:pt x="204" y="11289"/>
                  </a:cubicBezTo>
                  <a:lnTo>
                    <a:pt x="2163" y="11289"/>
                  </a:lnTo>
                  <a:cubicBezTo>
                    <a:pt x="2431" y="11289"/>
                    <a:pt x="2431" y="10887"/>
                    <a:pt x="2163" y="10887"/>
                  </a:cubicBezTo>
                  <a:lnTo>
                    <a:pt x="403" y="10887"/>
                  </a:lnTo>
                  <a:lnTo>
                    <a:pt x="403" y="10003"/>
                  </a:lnTo>
                  <a:cubicBezTo>
                    <a:pt x="403" y="9782"/>
                    <a:pt x="435" y="9565"/>
                    <a:pt x="493" y="9355"/>
                  </a:cubicBezTo>
                  <a:cubicBezTo>
                    <a:pt x="511" y="9297"/>
                    <a:pt x="530" y="9239"/>
                    <a:pt x="551" y="9181"/>
                  </a:cubicBezTo>
                  <a:cubicBezTo>
                    <a:pt x="573" y="9127"/>
                    <a:pt x="595" y="9069"/>
                    <a:pt x="620" y="9015"/>
                  </a:cubicBezTo>
                  <a:cubicBezTo>
                    <a:pt x="895" y="8424"/>
                    <a:pt x="1406" y="7975"/>
                    <a:pt x="2025" y="7780"/>
                  </a:cubicBezTo>
                  <a:lnTo>
                    <a:pt x="3188" y="7407"/>
                  </a:lnTo>
                  <a:lnTo>
                    <a:pt x="3952" y="7160"/>
                  </a:lnTo>
                  <a:lnTo>
                    <a:pt x="3952" y="10887"/>
                  </a:lnTo>
                  <a:lnTo>
                    <a:pt x="2953" y="10887"/>
                  </a:lnTo>
                  <a:cubicBezTo>
                    <a:pt x="2688" y="10887"/>
                    <a:pt x="2688" y="11289"/>
                    <a:pt x="2953" y="11289"/>
                  </a:cubicBezTo>
                  <a:lnTo>
                    <a:pt x="10033" y="11289"/>
                  </a:lnTo>
                  <a:cubicBezTo>
                    <a:pt x="10145" y="11289"/>
                    <a:pt x="10232" y="11199"/>
                    <a:pt x="10232" y="11086"/>
                  </a:cubicBezTo>
                  <a:lnTo>
                    <a:pt x="10232" y="10000"/>
                  </a:lnTo>
                  <a:cubicBezTo>
                    <a:pt x="10232" y="9323"/>
                    <a:pt x="9982" y="8671"/>
                    <a:pt x="9530" y="8167"/>
                  </a:cubicBezTo>
                  <a:cubicBezTo>
                    <a:pt x="9489" y="8125"/>
                    <a:pt x="9435" y="8103"/>
                    <a:pt x="9381" y="8103"/>
                  </a:cubicBezTo>
                  <a:cubicBezTo>
                    <a:pt x="9333" y="8103"/>
                    <a:pt x="9285" y="8121"/>
                    <a:pt x="9247" y="8156"/>
                  </a:cubicBezTo>
                  <a:cubicBezTo>
                    <a:pt x="9164" y="8229"/>
                    <a:pt x="9157" y="8356"/>
                    <a:pt x="9233" y="8439"/>
                  </a:cubicBezTo>
                  <a:cubicBezTo>
                    <a:pt x="9620" y="8866"/>
                    <a:pt x="9834" y="9424"/>
                    <a:pt x="9834" y="10003"/>
                  </a:cubicBezTo>
                  <a:lnTo>
                    <a:pt x="9834" y="10887"/>
                  </a:lnTo>
                  <a:lnTo>
                    <a:pt x="6285" y="10887"/>
                  </a:lnTo>
                  <a:lnTo>
                    <a:pt x="6285" y="7164"/>
                  </a:lnTo>
                  <a:lnTo>
                    <a:pt x="8211" y="7780"/>
                  </a:lnTo>
                  <a:cubicBezTo>
                    <a:pt x="8367" y="7830"/>
                    <a:pt x="8519" y="7899"/>
                    <a:pt x="8664" y="7979"/>
                  </a:cubicBezTo>
                  <a:cubicBezTo>
                    <a:pt x="8702" y="8002"/>
                    <a:pt x="8739" y="8012"/>
                    <a:pt x="8773" y="8012"/>
                  </a:cubicBezTo>
                  <a:cubicBezTo>
                    <a:pt x="8952" y="8012"/>
                    <a:pt x="9067" y="7740"/>
                    <a:pt x="8863" y="7631"/>
                  </a:cubicBezTo>
                  <a:cubicBezTo>
                    <a:pt x="8693" y="7537"/>
                    <a:pt x="8519" y="7457"/>
                    <a:pt x="8334" y="7399"/>
                  </a:cubicBezTo>
                  <a:lnTo>
                    <a:pt x="6285" y="6740"/>
                  </a:lnTo>
                  <a:lnTo>
                    <a:pt x="6285" y="5531"/>
                  </a:lnTo>
                  <a:cubicBezTo>
                    <a:pt x="6697" y="5230"/>
                    <a:pt x="7016" y="4813"/>
                    <a:pt x="7197" y="4335"/>
                  </a:cubicBezTo>
                  <a:cubicBezTo>
                    <a:pt x="7610" y="4317"/>
                    <a:pt x="7951" y="3999"/>
                    <a:pt x="7990" y="3586"/>
                  </a:cubicBezTo>
                  <a:cubicBezTo>
                    <a:pt x="8034" y="3173"/>
                    <a:pt x="7766" y="2789"/>
                    <a:pt x="7360" y="2691"/>
                  </a:cubicBezTo>
                  <a:lnTo>
                    <a:pt x="7360" y="1797"/>
                  </a:lnTo>
                  <a:cubicBezTo>
                    <a:pt x="7360" y="804"/>
                    <a:pt x="6560" y="4"/>
                    <a:pt x="55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84"/>
            <p:cNvSpPr/>
            <p:nvPr/>
          </p:nvSpPr>
          <p:spPr>
            <a:xfrm>
              <a:off x="4250250" y="3417711"/>
              <a:ext cx="43809" cy="63289"/>
            </a:xfrm>
            <a:custGeom>
              <a:avLst/>
              <a:gdLst/>
              <a:ahLst/>
              <a:cxnLst/>
              <a:rect l="l" t="t" r="r" b="b"/>
              <a:pathLst>
                <a:path w="1671" h="2414" extrusionOk="0">
                  <a:moveTo>
                    <a:pt x="829" y="1"/>
                  </a:moveTo>
                  <a:cubicBezTo>
                    <a:pt x="504" y="1"/>
                    <a:pt x="205" y="191"/>
                    <a:pt x="69" y="495"/>
                  </a:cubicBezTo>
                  <a:cubicBezTo>
                    <a:pt x="1" y="651"/>
                    <a:pt x="130" y="775"/>
                    <a:pt x="260" y="775"/>
                  </a:cubicBezTo>
                  <a:cubicBezTo>
                    <a:pt x="328" y="775"/>
                    <a:pt x="396" y="740"/>
                    <a:pt x="435" y="658"/>
                  </a:cubicBezTo>
                  <a:cubicBezTo>
                    <a:pt x="507" y="488"/>
                    <a:pt x="669" y="395"/>
                    <a:pt x="833" y="395"/>
                  </a:cubicBezTo>
                  <a:cubicBezTo>
                    <a:pt x="949" y="395"/>
                    <a:pt x="1065" y="441"/>
                    <a:pt x="1152" y="538"/>
                  </a:cubicBezTo>
                  <a:cubicBezTo>
                    <a:pt x="1362" y="773"/>
                    <a:pt x="1257" y="1147"/>
                    <a:pt x="957" y="1237"/>
                  </a:cubicBezTo>
                  <a:cubicBezTo>
                    <a:pt x="670" y="1328"/>
                    <a:pt x="489" y="1418"/>
                    <a:pt x="489" y="1599"/>
                  </a:cubicBezTo>
                  <a:lnTo>
                    <a:pt x="489" y="2215"/>
                  </a:lnTo>
                  <a:cubicBezTo>
                    <a:pt x="489" y="2347"/>
                    <a:pt x="590" y="2413"/>
                    <a:pt x="690" y="2413"/>
                  </a:cubicBezTo>
                  <a:cubicBezTo>
                    <a:pt x="791" y="2413"/>
                    <a:pt x="891" y="2347"/>
                    <a:pt x="891" y="2215"/>
                  </a:cubicBezTo>
                  <a:lnTo>
                    <a:pt x="891" y="1690"/>
                  </a:lnTo>
                  <a:cubicBezTo>
                    <a:pt x="953" y="1664"/>
                    <a:pt x="1015" y="1639"/>
                    <a:pt x="1076" y="1621"/>
                  </a:cubicBezTo>
                  <a:cubicBezTo>
                    <a:pt x="1261" y="1563"/>
                    <a:pt x="1420" y="1443"/>
                    <a:pt x="1529" y="1284"/>
                  </a:cubicBezTo>
                  <a:cubicBezTo>
                    <a:pt x="1627" y="1128"/>
                    <a:pt x="1670" y="951"/>
                    <a:pt x="1659" y="770"/>
                  </a:cubicBezTo>
                  <a:cubicBezTo>
                    <a:pt x="1630" y="390"/>
                    <a:pt x="1344" y="78"/>
                    <a:pt x="971" y="13"/>
                  </a:cubicBezTo>
                  <a:cubicBezTo>
                    <a:pt x="923" y="5"/>
                    <a:pt x="876"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84"/>
            <p:cNvSpPr/>
            <p:nvPr/>
          </p:nvSpPr>
          <p:spPr>
            <a:xfrm>
              <a:off x="4261655" y="3486112"/>
              <a:ext cx="16438" cy="14105"/>
            </a:xfrm>
            <a:custGeom>
              <a:avLst/>
              <a:gdLst/>
              <a:ahLst/>
              <a:cxnLst/>
              <a:rect l="l" t="t" r="r" b="b"/>
              <a:pathLst>
                <a:path w="627" h="538" extrusionOk="0">
                  <a:moveTo>
                    <a:pt x="268" y="1"/>
                  </a:moveTo>
                  <a:cubicBezTo>
                    <a:pt x="120" y="1"/>
                    <a:pt x="0" y="120"/>
                    <a:pt x="0" y="269"/>
                  </a:cubicBezTo>
                  <a:cubicBezTo>
                    <a:pt x="0" y="430"/>
                    <a:pt x="132" y="537"/>
                    <a:pt x="269" y="537"/>
                  </a:cubicBezTo>
                  <a:cubicBezTo>
                    <a:pt x="335" y="537"/>
                    <a:pt x="402" y="512"/>
                    <a:pt x="456" y="457"/>
                  </a:cubicBezTo>
                  <a:cubicBezTo>
                    <a:pt x="627" y="290"/>
                    <a:pt x="507"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1" name="Google Shape;17671;p84"/>
          <p:cNvGrpSpPr/>
          <p:nvPr/>
        </p:nvGrpSpPr>
        <p:grpSpPr>
          <a:xfrm>
            <a:off x="2162341" y="4087361"/>
            <a:ext cx="351341" cy="358262"/>
            <a:chOff x="2162341" y="4286611"/>
            <a:chExt cx="351341" cy="358262"/>
          </a:xfrm>
        </p:grpSpPr>
        <p:sp>
          <p:nvSpPr>
            <p:cNvPr id="17672" name="Google Shape;17672;p84"/>
            <p:cNvSpPr/>
            <p:nvPr/>
          </p:nvSpPr>
          <p:spPr>
            <a:xfrm>
              <a:off x="2168423" y="4380181"/>
              <a:ext cx="266658" cy="259475"/>
            </a:xfrm>
            <a:custGeom>
              <a:avLst/>
              <a:gdLst/>
              <a:ahLst/>
              <a:cxnLst/>
              <a:rect l="l" t="t" r="r" b="b"/>
              <a:pathLst>
                <a:path w="10171" h="9897" extrusionOk="0">
                  <a:moveTo>
                    <a:pt x="2372" y="1"/>
                  </a:moveTo>
                  <a:lnTo>
                    <a:pt x="1572" y="421"/>
                  </a:lnTo>
                  <a:lnTo>
                    <a:pt x="1355" y="537"/>
                  </a:lnTo>
                  <a:cubicBezTo>
                    <a:pt x="384" y="1044"/>
                    <a:pt x="0" y="2232"/>
                    <a:pt x="486" y="3213"/>
                  </a:cubicBezTo>
                  <a:cubicBezTo>
                    <a:pt x="1130" y="4513"/>
                    <a:pt x="5657" y="9041"/>
                    <a:pt x="6958" y="9685"/>
                  </a:cubicBezTo>
                  <a:cubicBezTo>
                    <a:pt x="7246" y="9829"/>
                    <a:pt x="7552" y="9897"/>
                    <a:pt x="7853" y="9897"/>
                  </a:cubicBezTo>
                  <a:cubicBezTo>
                    <a:pt x="8578" y="9897"/>
                    <a:pt x="9277" y="9503"/>
                    <a:pt x="9638" y="8820"/>
                  </a:cubicBezTo>
                  <a:lnTo>
                    <a:pt x="9750" y="8599"/>
                  </a:lnTo>
                  <a:lnTo>
                    <a:pt x="10170" y="7802"/>
                  </a:lnTo>
                  <a:lnTo>
                    <a:pt x="7863" y="6509"/>
                  </a:lnTo>
                  <a:lnTo>
                    <a:pt x="7657" y="7009"/>
                  </a:lnTo>
                  <a:cubicBezTo>
                    <a:pt x="7504" y="7376"/>
                    <a:pt x="7149" y="7588"/>
                    <a:pt x="6785" y="7588"/>
                  </a:cubicBezTo>
                  <a:cubicBezTo>
                    <a:pt x="6596" y="7588"/>
                    <a:pt x="6405" y="7532"/>
                    <a:pt x="6237" y="7411"/>
                  </a:cubicBezTo>
                  <a:cubicBezTo>
                    <a:pt x="6009" y="7244"/>
                    <a:pt x="2930" y="4162"/>
                    <a:pt x="2764" y="3934"/>
                  </a:cubicBezTo>
                  <a:cubicBezTo>
                    <a:pt x="2409" y="3441"/>
                    <a:pt x="2604" y="2750"/>
                    <a:pt x="3166" y="2518"/>
                  </a:cubicBezTo>
                  <a:lnTo>
                    <a:pt x="3665" y="2311"/>
                  </a:lnTo>
                  <a:lnTo>
                    <a:pt x="237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84"/>
            <p:cNvSpPr/>
            <p:nvPr/>
          </p:nvSpPr>
          <p:spPr>
            <a:xfrm>
              <a:off x="2209716" y="4380181"/>
              <a:ext cx="54821" cy="70289"/>
            </a:xfrm>
            <a:custGeom>
              <a:avLst/>
              <a:gdLst/>
              <a:ahLst/>
              <a:cxnLst/>
              <a:rect l="l" t="t" r="r" b="b"/>
              <a:pathLst>
                <a:path w="2091" h="2681" extrusionOk="0">
                  <a:moveTo>
                    <a:pt x="797" y="1"/>
                  </a:moveTo>
                  <a:lnTo>
                    <a:pt x="1" y="421"/>
                  </a:lnTo>
                  <a:lnTo>
                    <a:pt x="1330" y="2681"/>
                  </a:lnTo>
                  <a:cubicBezTo>
                    <a:pt x="1406" y="2608"/>
                    <a:pt x="1496" y="2554"/>
                    <a:pt x="1591" y="2514"/>
                  </a:cubicBezTo>
                  <a:lnTo>
                    <a:pt x="2090" y="2308"/>
                  </a:lnTo>
                  <a:lnTo>
                    <a:pt x="797"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84"/>
            <p:cNvSpPr/>
            <p:nvPr/>
          </p:nvSpPr>
          <p:spPr>
            <a:xfrm>
              <a:off x="2364871" y="4550805"/>
              <a:ext cx="70210" cy="54821"/>
            </a:xfrm>
            <a:custGeom>
              <a:avLst/>
              <a:gdLst/>
              <a:ahLst/>
              <a:cxnLst/>
              <a:rect l="l" t="t" r="r" b="b"/>
              <a:pathLst>
                <a:path w="2678" h="2091" extrusionOk="0">
                  <a:moveTo>
                    <a:pt x="370" y="1"/>
                  </a:moveTo>
                  <a:lnTo>
                    <a:pt x="164" y="497"/>
                  </a:lnTo>
                  <a:cubicBezTo>
                    <a:pt x="124" y="595"/>
                    <a:pt x="69" y="682"/>
                    <a:pt x="1" y="761"/>
                  </a:cubicBezTo>
                  <a:lnTo>
                    <a:pt x="2257" y="2091"/>
                  </a:lnTo>
                  <a:lnTo>
                    <a:pt x="2677" y="1290"/>
                  </a:lnTo>
                  <a:lnTo>
                    <a:pt x="370"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84"/>
            <p:cNvSpPr/>
            <p:nvPr/>
          </p:nvSpPr>
          <p:spPr>
            <a:xfrm>
              <a:off x="2309605" y="4291907"/>
              <a:ext cx="199332" cy="207747"/>
            </a:xfrm>
            <a:custGeom>
              <a:avLst/>
              <a:gdLst/>
              <a:ahLst/>
              <a:cxnLst/>
              <a:rect l="l" t="t" r="r" b="b"/>
              <a:pathLst>
                <a:path w="7603" h="7924" extrusionOk="0">
                  <a:moveTo>
                    <a:pt x="3818" y="0"/>
                  </a:moveTo>
                  <a:cubicBezTo>
                    <a:pt x="3770" y="0"/>
                    <a:pt x="3722" y="1"/>
                    <a:pt x="3673" y="3"/>
                  </a:cubicBezTo>
                  <a:cubicBezTo>
                    <a:pt x="2326" y="57"/>
                    <a:pt x="1123" y="861"/>
                    <a:pt x="562" y="2089"/>
                  </a:cubicBezTo>
                  <a:cubicBezTo>
                    <a:pt x="1" y="3313"/>
                    <a:pt x="175" y="4751"/>
                    <a:pt x="1011" y="5809"/>
                  </a:cubicBezTo>
                  <a:lnTo>
                    <a:pt x="913" y="7924"/>
                  </a:lnTo>
                  <a:lnTo>
                    <a:pt x="2833" y="7026"/>
                  </a:lnTo>
                  <a:cubicBezTo>
                    <a:pt x="3160" y="7119"/>
                    <a:pt x="3491" y="7164"/>
                    <a:pt x="3819" y="7164"/>
                  </a:cubicBezTo>
                  <a:cubicBezTo>
                    <a:pt x="4995" y="7164"/>
                    <a:pt x="6122" y="6585"/>
                    <a:pt x="6799" y="5573"/>
                  </a:cubicBezTo>
                  <a:cubicBezTo>
                    <a:pt x="7548" y="4454"/>
                    <a:pt x="7603" y="3006"/>
                    <a:pt x="6944" y="1828"/>
                  </a:cubicBezTo>
                  <a:cubicBezTo>
                    <a:pt x="6308" y="697"/>
                    <a:pt x="5111" y="0"/>
                    <a:pt x="381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84"/>
            <p:cNvSpPr/>
            <p:nvPr/>
          </p:nvSpPr>
          <p:spPr>
            <a:xfrm>
              <a:off x="2215799" y="4356061"/>
              <a:ext cx="79020" cy="98971"/>
            </a:xfrm>
            <a:custGeom>
              <a:avLst/>
              <a:gdLst/>
              <a:ahLst/>
              <a:cxnLst/>
              <a:rect l="l" t="t" r="r" b="b"/>
              <a:pathLst>
                <a:path w="3014" h="3775" extrusionOk="0">
                  <a:moveTo>
                    <a:pt x="1210" y="1"/>
                  </a:moveTo>
                  <a:lnTo>
                    <a:pt x="0" y="714"/>
                  </a:lnTo>
                  <a:lnTo>
                    <a:pt x="1804" y="3775"/>
                  </a:lnTo>
                  <a:lnTo>
                    <a:pt x="3014" y="3061"/>
                  </a:lnTo>
                  <a:lnTo>
                    <a:pt x="1210"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84"/>
            <p:cNvSpPr/>
            <p:nvPr/>
          </p:nvSpPr>
          <p:spPr>
            <a:xfrm>
              <a:off x="2359182" y="4530879"/>
              <a:ext cx="98866" cy="79203"/>
            </a:xfrm>
            <a:custGeom>
              <a:avLst/>
              <a:gdLst/>
              <a:ahLst/>
              <a:cxnLst/>
              <a:rect l="l" t="t" r="r" b="b"/>
              <a:pathLst>
                <a:path w="3771" h="3021" extrusionOk="0">
                  <a:moveTo>
                    <a:pt x="714" y="0"/>
                  </a:moveTo>
                  <a:lnTo>
                    <a:pt x="0" y="1210"/>
                  </a:lnTo>
                  <a:lnTo>
                    <a:pt x="3053" y="3021"/>
                  </a:lnTo>
                  <a:lnTo>
                    <a:pt x="3770" y="1811"/>
                  </a:lnTo>
                  <a:lnTo>
                    <a:pt x="714"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84"/>
            <p:cNvSpPr/>
            <p:nvPr/>
          </p:nvSpPr>
          <p:spPr>
            <a:xfrm>
              <a:off x="2349586" y="4330420"/>
              <a:ext cx="116065" cy="111660"/>
            </a:xfrm>
            <a:custGeom>
              <a:avLst/>
              <a:gdLst/>
              <a:ahLst/>
              <a:cxnLst/>
              <a:rect l="l" t="t" r="r" b="b"/>
              <a:pathLst>
                <a:path w="4427" h="4259" extrusionOk="0">
                  <a:moveTo>
                    <a:pt x="2300" y="1"/>
                  </a:moveTo>
                  <a:cubicBezTo>
                    <a:pt x="2297" y="1"/>
                    <a:pt x="2295" y="1"/>
                    <a:pt x="2293" y="1"/>
                  </a:cubicBezTo>
                  <a:cubicBezTo>
                    <a:pt x="1435" y="1"/>
                    <a:pt x="660" y="522"/>
                    <a:pt x="330" y="1316"/>
                  </a:cubicBezTo>
                  <a:cubicBezTo>
                    <a:pt x="0" y="2112"/>
                    <a:pt x="182" y="3025"/>
                    <a:pt x="790" y="3634"/>
                  </a:cubicBezTo>
                  <a:cubicBezTo>
                    <a:pt x="1198" y="4041"/>
                    <a:pt x="1744" y="4259"/>
                    <a:pt x="2298" y="4259"/>
                  </a:cubicBezTo>
                  <a:cubicBezTo>
                    <a:pt x="2571" y="4259"/>
                    <a:pt x="2846" y="4206"/>
                    <a:pt x="3108" y="4097"/>
                  </a:cubicBezTo>
                  <a:cubicBezTo>
                    <a:pt x="3905" y="3768"/>
                    <a:pt x="4423" y="2989"/>
                    <a:pt x="4423" y="2131"/>
                  </a:cubicBezTo>
                  <a:cubicBezTo>
                    <a:pt x="4426" y="956"/>
                    <a:pt x="3474" y="1"/>
                    <a:pt x="230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84"/>
            <p:cNvSpPr/>
            <p:nvPr/>
          </p:nvSpPr>
          <p:spPr>
            <a:xfrm>
              <a:off x="2356796" y="4340960"/>
              <a:ext cx="105997" cy="90241"/>
            </a:xfrm>
            <a:custGeom>
              <a:avLst/>
              <a:gdLst/>
              <a:ahLst/>
              <a:cxnLst/>
              <a:rect l="l" t="t" r="r" b="b"/>
              <a:pathLst>
                <a:path w="4043" h="3442" extrusionOk="0">
                  <a:moveTo>
                    <a:pt x="776" y="1"/>
                  </a:moveTo>
                  <a:cubicBezTo>
                    <a:pt x="414" y="262"/>
                    <a:pt x="146" y="628"/>
                    <a:pt x="1" y="1051"/>
                  </a:cubicBezTo>
                  <a:lnTo>
                    <a:pt x="3278" y="3442"/>
                  </a:lnTo>
                  <a:cubicBezTo>
                    <a:pt x="3637" y="3177"/>
                    <a:pt x="3905" y="2808"/>
                    <a:pt x="4043" y="2388"/>
                  </a:cubicBezTo>
                  <a:lnTo>
                    <a:pt x="77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84"/>
            <p:cNvSpPr/>
            <p:nvPr/>
          </p:nvSpPr>
          <p:spPr>
            <a:xfrm>
              <a:off x="2306275" y="4286611"/>
              <a:ext cx="207407" cy="218313"/>
            </a:xfrm>
            <a:custGeom>
              <a:avLst/>
              <a:gdLst/>
              <a:ahLst/>
              <a:cxnLst/>
              <a:rect l="l" t="t" r="r" b="b"/>
              <a:pathLst>
                <a:path w="7911" h="8327" extrusionOk="0">
                  <a:moveTo>
                    <a:pt x="3943" y="1"/>
                  </a:moveTo>
                  <a:cubicBezTo>
                    <a:pt x="2697" y="1"/>
                    <a:pt x="1512" y="618"/>
                    <a:pt x="801" y="1679"/>
                  </a:cubicBezTo>
                  <a:cubicBezTo>
                    <a:pt x="722" y="1799"/>
                    <a:pt x="649" y="1922"/>
                    <a:pt x="584" y="2049"/>
                  </a:cubicBezTo>
                  <a:cubicBezTo>
                    <a:pt x="501" y="2209"/>
                    <a:pt x="636" y="2343"/>
                    <a:pt x="769" y="2343"/>
                  </a:cubicBezTo>
                  <a:cubicBezTo>
                    <a:pt x="834" y="2343"/>
                    <a:pt x="900" y="2311"/>
                    <a:pt x="939" y="2233"/>
                  </a:cubicBezTo>
                  <a:cubicBezTo>
                    <a:pt x="1001" y="2117"/>
                    <a:pt x="1066" y="2009"/>
                    <a:pt x="1135" y="1904"/>
                  </a:cubicBezTo>
                  <a:cubicBezTo>
                    <a:pt x="1768" y="956"/>
                    <a:pt x="2826" y="402"/>
                    <a:pt x="3945" y="402"/>
                  </a:cubicBezTo>
                  <a:cubicBezTo>
                    <a:pt x="4080" y="402"/>
                    <a:pt x="4215" y="410"/>
                    <a:pt x="4351" y="426"/>
                  </a:cubicBezTo>
                  <a:cubicBezTo>
                    <a:pt x="5615" y="575"/>
                    <a:pt x="6687" y="1426"/>
                    <a:pt x="7125" y="2621"/>
                  </a:cubicBezTo>
                  <a:cubicBezTo>
                    <a:pt x="7563" y="3816"/>
                    <a:pt x="7292" y="5156"/>
                    <a:pt x="6426" y="6087"/>
                  </a:cubicBezTo>
                  <a:cubicBezTo>
                    <a:pt x="5775" y="6786"/>
                    <a:pt x="4875" y="7167"/>
                    <a:pt x="3950" y="7167"/>
                  </a:cubicBezTo>
                  <a:cubicBezTo>
                    <a:pt x="3639" y="7167"/>
                    <a:pt x="3326" y="7124"/>
                    <a:pt x="3018" y="7036"/>
                  </a:cubicBezTo>
                  <a:cubicBezTo>
                    <a:pt x="3000" y="7032"/>
                    <a:pt x="2982" y="7030"/>
                    <a:pt x="2964" y="7030"/>
                  </a:cubicBezTo>
                  <a:cubicBezTo>
                    <a:pt x="2934" y="7030"/>
                    <a:pt x="2904" y="7035"/>
                    <a:pt x="2877" y="7047"/>
                  </a:cubicBezTo>
                  <a:lnTo>
                    <a:pt x="1258" y="7804"/>
                  </a:lnTo>
                  <a:lnTo>
                    <a:pt x="1258" y="7804"/>
                  </a:lnTo>
                  <a:lnTo>
                    <a:pt x="1337" y="6018"/>
                  </a:lnTo>
                  <a:cubicBezTo>
                    <a:pt x="1341" y="5971"/>
                    <a:pt x="1323" y="5924"/>
                    <a:pt x="1294" y="5884"/>
                  </a:cubicBezTo>
                  <a:cubicBezTo>
                    <a:pt x="646" y="5065"/>
                    <a:pt x="414" y="3993"/>
                    <a:pt x="660" y="2976"/>
                  </a:cubicBezTo>
                  <a:cubicBezTo>
                    <a:pt x="696" y="2824"/>
                    <a:pt x="577" y="2728"/>
                    <a:pt x="459" y="2728"/>
                  </a:cubicBezTo>
                  <a:cubicBezTo>
                    <a:pt x="377" y="2728"/>
                    <a:pt x="296" y="2775"/>
                    <a:pt x="269" y="2882"/>
                  </a:cubicBezTo>
                  <a:cubicBezTo>
                    <a:pt x="1" y="3990"/>
                    <a:pt x="244" y="5163"/>
                    <a:pt x="932" y="6072"/>
                  </a:cubicBezTo>
                  <a:lnTo>
                    <a:pt x="841" y="8115"/>
                  </a:lnTo>
                  <a:cubicBezTo>
                    <a:pt x="835" y="8236"/>
                    <a:pt x="932" y="8327"/>
                    <a:pt x="1039" y="8327"/>
                  </a:cubicBezTo>
                  <a:cubicBezTo>
                    <a:pt x="1067" y="8327"/>
                    <a:pt x="1096" y="8320"/>
                    <a:pt x="1124" y="8307"/>
                  </a:cubicBezTo>
                  <a:lnTo>
                    <a:pt x="2978" y="7441"/>
                  </a:lnTo>
                  <a:cubicBezTo>
                    <a:pt x="3297" y="7526"/>
                    <a:pt x="3621" y="7567"/>
                    <a:pt x="3943" y="7567"/>
                  </a:cubicBezTo>
                  <a:cubicBezTo>
                    <a:pt x="4895" y="7567"/>
                    <a:pt x="5826" y="7208"/>
                    <a:pt x="6535" y="6540"/>
                  </a:cubicBezTo>
                  <a:cubicBezTo>
                    <a:pt x="7487" y="5649"/>
                    <a:pt x="7911" y="4327"/>
                    <a:pt x="7657" y="3045"/>
                  </a:cubicBezTo>
                  <a:lnTo>
                    <a:pt x="7657" y="3045"/>
                  </a:lnTo>
                  <a:lnTo>
                    <a:pt x="7657" y="3048"/>
                  </a:lnTo>
                  <a:cubicBezTo>
                    <a:pt x="7360" y="1545"/>
                    <a:pt x="6187" y="372"/>
                    <a:pt x="4687" y="75"/>
                  </a:cubicBezTo>
                  <a:cubicBezTo>
                    <a:pt x="4439" y="25"/>
                    <a:pt x="4190" y="1"/>
                    <a:pt x="3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84"/>
            <p:cNvSpPr/>
            <p:nvPr/>
          </p:nvSpPr>
          <p:spPr>
            <a:xfrm>
              <a:off x="2162341" y="4350818"/>
              <a:ext cx="302838" cy="294055"/>
            </a:xfrm>
            <a:custGeom>
              <a:avLst/>
              <a:gdLst/>
              <a:ahLst/>
              <a:cxnLst/>
              <a:rect l="l" t="t" r="r" b="b"/>
              <a:pathLst>
                <a:path w="11551" h="11216" extrusionOk="0">
                  <a:moveTo>
                    <a:pt x="3180" y="476"/>
                  </a:moveTo>
                  <a:lnTo>
                    <a:pt x="4778" y="3192"/>
                  </a:lnTo>
                  <a:lnTo>
                    <a:pt x="3916" y="3699"/>
                  </a:lnTo>
                  <a:lnTo>
                    <a:pt x="2315" y="983"/>
                  </a:lnTo>
                  <a:lnTo>
                    <a:pt x="3180" y="476"/>
                  </a:lnTo>
                  <a:close/>
                  <a:moveTo>
                    <a:pt x="3250" y="1"/>
                  </a:moveTo>
                  <a:cubicBezTo>
                    <a:pt x="3216" y="1"/>
                    <a:pt x="3182" y="9"/>
                    <a:pt x="3151" y="27"/>
                  </a:cubicBezTo>
                  <a:lnTo>
                    <a:pt x="1938" y="744"/>
                  </a:lnTo>
                  <a:cubicBezTo>
                    <a:pt x="1844" y="798"/>
                    <a:pt x="1811" y="922"/>
                    <a:pt x="1869" y="1016"/>
                  </a:cubicBezTo>
                  <a:lnTo>
                    <a:pt x="1989" y="1222"/>
                  </a:lnTo>
                  <a:lnTo>
                    <a:pt x="1493" y="1483"/>
                  </a:lnTo>
                  <a:cubicBezTo>
                    <a:pt x="428" y="2041"/>
                    <a:pt x="0" y="3348"/>
                    <a:pt x="536" y="4424"/>
                  </a:cubicBezTo>
                  <a:cubicBezTo>
                    <a:pt x="790" y="4934"/>
                    <a:pt x="1532" y="5800"/>
                    <a:pt x="2116" y="6441"/>
                  </a:cubicBezTo>
                  <a:cubicBezTo>
                    <a:pt x="2159" y="6489"/>
                    <a:pt x="2210" y="6509"/>
                    <a:pt x="2259" y="6509"/>
                  </a:cubicBezTo>
                  <a:cubicBezTo>
                    <a:pt x="2410" y="6509"/>
                    <a:pt x="2546" y="6320"/>
                    <a:pt x="2413" y="6169"/>
                  </a:cubicBezTo>
                  <a:cubicBezTo>
                    <a:pt x="1616" y="5293"/>
                    <a:pt x="1076" y="4612"/>
                    <a:pt x="895" y="4246"/>
                  </a:cubicBezTo>
                  <a:cubicBezTo>
                    <a:pt x="464" y="3363"/>
                    <a:pt x="808" y="2298"/>
                    <a:pt x="1677" y="1834"/>
                  </a:cubicBezTo>
                  <a:lnTo>
                    <a:pt x="2192" y="1563"/>
                  </a:lnTo>
                  <a:lnTo>
                    <a:pt x="3307" y="3457"/>
                  </a:lnTo>
                  <a:cubicBezTo>
                    <a:pt x="2633" y="3743"/>
                    <a:pt x="2402" y="4579"/>
                    <a:pt x="2829" y="5170"/>
                  </a:cubicBezTo>
                  <a:cubicBezTo>
                    <a:pt x="3010" y="5420"/>
                    <a:pt x="6103" y="8509"/>
                    <a:pt x="6349" y="8690"/>
                  </a:cubicBezTo>
                  <a:cubicBezTo>
                    <a:pt x="6554" y="8837"/>
                    <a:pt x="6786" y="8906"/>
                    <a:pt x="7015" y="8906"/>
                  </a:cubicBezTo>
                  <a:cubicBezTo>
                    <a:pt x="7452" y="8906"/>
                    <a:pt x="7876" y="8655"/>
                    <a:pt x="8066" y="8216"/>
                  </a:cubicBezTo>
                  <a:lnTo>
                    <a:pt x="9957" y="9331"/>
                  </a:lnTo>
                  <a:lnTo>
                    <a:pt x="9685" y="9845"/>
                  </a:lnTo>
                  <a:cubicBezTo>
                    <a:pt x="9359" y="10459"/>
                    <a:pt x="8729" y="10813"/>
                    <a:pt x="8074" y="10813"/>
                  </a:cubicBezTo>
                  <a:cubicBezTo>
                    <a:pt x="7806" y="10813"/>
                    <a:pt x="7534" y="10753"/>
                    <a:pt x="7276" y="10628"/>
                  </a:cubicBezTo>
                  <a:cubicBezTo>
                    <a:pt x="6577" y="10280"/>
                    <a:pt x="4734" y="8632"/>
                    <a:pt x="2992" y="6796"/>
                  </a:cubicBezTo>
                  <a:cubicBezTo>
                    <a:pt x="2949" y="6750"/>
                    <a:pt x="2899" y="6731"/>
                    <a:pt x="2851" y="6731"/>
                  </a:cubicBezTo>
                  <a:cubicBezTo>
                    <a:pt x="2698" y="6731"/>
                    <a:pt x="2562" y="6925"/>
                    <a:pt x="2702" y="7071"/>
                  </a:cubicBezTo>
                  <a:cubicBezTo>
                    <a:pt x="4245" y="8697"/>
                    <a:pt x="6252" y="10563"/>
                    <a:pt x="7099" y="10986"/>
                  </a:cubicBezTo>
                  <a:cubicBezTo>
                    <a:pt x="7414" y="11142"/>
                    <a:pt x="7748" y="11216"/>
                    <a:pt x="8078" y="11216"/>
                  </a:cubicBezTo>
                  <a:cubicBezTo>
                    <a:pt x="8875" y="11216"/>
                    <a:pt x="9645" y="10783"/>
                    <a:pt x="10040" y="10030"/>
                  </a:cubicBezTo>
                  <a:lnTo>
                    <a:pt x="10301" y="9534"/>
                  </a:lnTo>
                  <a:lnTo>
                    <a:pt x="10507" y="9653"/>
                  </a:lnTo>
                  <a:cubicBezTo>
                    <a:pt x="10538" y="9671"/>
                    <a:pt x="10572" y="9680"/>
                    <a:pt x="10606" y="9680"/>
                  </a:cubicBezTo>
                  <a:cubicBezTo>
                    <a:pt x="10675" y="9680"/>
                    <a:pt x="10742" y="9644"/>
                    <a:pt x="10779" y="9581"/>
                  </a:cubicBezTo>
                  <a:lnTo>
                    <a:pt x="11492" y="8371"/>
                  </a:lnTo>
                  <a:cubicBezTo>
                    <a:pt x="11550" y="8277"/>
                    <a:pt x="11518" y="8154"/>
                    <a:pt x="11423" y="8096"/>
                  </a:cubicBezTo>
                  <a:lnTo>
                    <a:pt x="11423" y="8100"/>
                  </a:lnTo>
                  <a:lnTo>
                    <a:pt x="10087" y="7314"/>
                  </a:lnTo>
                  <a:cubicBezTo>
                    <a:pt x="10050" y="7292"/>
                    <a:pt x="10014" y="7282"/>
                    <a:pt x="9980" y="7282"/>
                  </a:cubicBezTo>
                  <a:cubicBezTo>
                    <a:pt x="9805" y="7282"/>
                    <a:pt x="9693" y="7543"/>
                    <a:pt x="9884" y="7658"/>
                  </a:cubicBezTo>
                  <a:lnTo>
                    <a:pt x="11050" y="8342"/>
                  </a:lnTo>
                  <a:lnTo>
                    <a:pt x="10540" y="9208"/>
                  </a:lnTo>
                  <a:lnTo>
                    <a:pt x="7823" y="7611"/>
                  </a:lnTo>
                  <a:lnTo>
                    <a:pt x="8334" y="6745"/>
                  </a:lnTo>
                  <a:lnTo>
                    <a:pt x="9182" y="7241"/>
                  </a:lnTo>
                  <a:cubicBezTo>
                    <a:pt x="9218" y="7263"/>
                    <a:pt x="9254" y="7273"/>
                    <a:pt x="9288" y="7273"/>
                  </a:cubicBezTo>
                  <a:cubicBezTo>
                    <a:pt x="9464" y="7273"/>
                    <a:pt x="9576" y="7010"/>
                    <a:pt x="9384" y="6897"/>
                  </a:cubicBezTo>
                  <a:lnTo>
                    <a:pt x="8363" y="6296"/>
                  </a:lnTo>
                  <a:cubicBezTo>
                    <a:pt x="8331" y="6278"/>
                    <a:pt x="8296" y="6269"/>
                    <a:pt x="8262" y="6269"/>
                  </a:cubicBezTo>
                  <a:cubicBezTo>
                    <a:pt x="8193" y="6269"/>
                    <a:pt x="8126" y="6304"/>
                    <a:pt x="8088" y="6369"/>
                  </a:cubicBezTo>
                  <a:lnTo>
                    <a:pt x="7378" y="7578"/>
                  </a:lnTo>
                  <a:cubicBezTo>
                    <a:pt x="7324" y="7672"/>
                    <a:pt x="7353" y="7796"/>
                    <a:pt x="7450" y="7853"/>
                  </a:cubicBezTo>
                  <a:lnTo>
                    <a:pt x="7722" y="8009"/>
                  </a:lnTo>
                  <a:lnTo>
                    <a:pt x="7704" y="8049"/>
                  </a:lnTo>
                  <a:cubicBezTo>
                    <a:pt x="7585" y="8339"/>
                    <a:pt x="7308" y="8505"/>
                    <a:pt x="7022" y="8505"/>
                  </a:cubicBezTo>
                  <a:cubicBezTo>
                    <a:pt x="6873" y="8505"/>
                    <a:pt x="6721" y="8460"/>
                    <a:pt x="6588" y="8364"/>
                  </a:cubicBezTo>
                  <a:cubicBezTo>
                    <a:pt x="6367" y="8201"/>
                    <a:pt x="3322" y="5155"/>
                    <a:pt x="3159" y="4934"/>
                  </a:cubicBezTo>
                  <a:cubicBezTo>
                    <a:pt x="2880" y="4547"/>
                    <a:pt x="3035" y="4000"/>
                    <a:pt x="3474" y="3819"/>
                  </a:cubicBezTo>
                  <a:lnTo>
                    <a:pt x="3514" y="3804"/>
                  </a:lnTo>
                  <a:lnTo>
                    <a:pt x="3669" y="4076"/>
                  </a:lnTo>
                  <a:cubicBezTo>
                    <a:pt x="3708" y="4138"/>
                    <a:pt x="3774" y="4174"/>
                    <a:pt x="3843" y="4174"/>
                  </a:cubicBezTo>
                  <a:cubicBezTo>
                    <a:pt x="3877" y="4174"/>
                    <a:pt x="3913" y="4164"/>
                    <a:pt x="3945" y="4145"/>
                  </a:cubicBezTo>
                  <a:lnTo>
                    <a:pt x="5154" y="3431"/>
                  </a:lnTo>
                  <a:cubicBezTo>
                    <a:pt x="5248" y="3377"/>
                    <a:pt x="5281" y="3254"/>
                    <a:pt x="5227" y="3160"/>
                  </a:cubicBezTo>
                  <a:lnTo>
                    <a:pt x="3423" y="99"/>
                  </a:lnTo>
                  <a:cubicBezTo>
                    <a:pt x="3386" y="36"/>
                    <a:pt x="3319" y="1"/>
                    <a:pt x="3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84"/>
            <p:cNvSpPr/>
            <p:nvPr/>
          </p:nvSpPr>
          <p:spPr>
            <a:xfrm>
              <a:off x="2343897" y="4325256"/>
              <a:ext cx="126866" cy="122095"/>
            </a:xfrm>
            <a:custGeom>
              <a:avLst/>
              <a:gdLst/>
              <a:ahLst/>
              <a:cxnLst/>
              <a:rect l="l" t="t" r="r" b="b"/>
              <a:pathLst>
                <a:path w="4839" h="4657" extrusionOk="0">
                  <a:moveTo>
                    <a:pt x="2511" y="397"/>
                  </a:moveTo>
                  <a:cubicBezTo>
                    <a:pt x="3523" y="397"/>
                    <a:pt x="4440" y="1208"/>
                    <a:pt x="4440" y="2328"/>
                  </a:cubicBezTo>
                  <a:cubicBezTo>
                    <a:pt x="4440" y="2436"/>
                    <a:pt x="4430" y="2541"/>
                    <a:pt x="4411" y="2646"/>
                  </a:cubicBezTo>
                  <a:lnTo>
                    <a:pt x="1626" y="614"/>
                  </a:lnTo>
                  <a:cubicBezTo>
                    <a:pt x="1916" y="465"/>
                    <a:pt x="2217" y="397"/>
                    <a:pt x="2511" y="397"/>
                  </a:cubicBezTo>
                  <a:close/>
                  <a:moveTo>
                    <a:pt x="1275" y="850"/>
                  </a:moveTo>
                  <a:lnTo>
                    <a:pt x="4296" y="3059"/>
                  </a:lnTo>
                  <a:cubicBezTo>
                    <a:pt x="4180" y="3342"/>
                    <a:pt x="3999" y="3591"/>
                    <a:pt x="3767" y="3791"/>
                  </a:cubicBezTo>
                  <a:lnTo>
                    <a:pt x="735" y="1578"/>
                  </a:lnTo>
                  <a:cubicBezTo>
                    <a:pt x="855" y="1295"/>
                    <a:pt x="1040" y="1049"/>
                    <a:pt x="1271" y="853"/>
                  </a:cubicBezTo>
                  <a:lnTo>
                    <a:pt x="1275" y="850"/>
                  </a:lnTo>
                  <a:close/>
                  <a:moveTo>
                    <a:pt x="616" y="1983"/>
                  </a:moveTo>
                  <a:lnTo>
                    <a:pt x="3415" y="4030"/>
                  </a:lnTo>
                  <a:cubicBezTo>
                    <a:pt x="3122" y="4186"/>
                    <a:pt x="2814" y="4257"/>
                    <a:pt x="2514" y="4257"/>
                  </a:cubicBezTo>
                  <a:cubicBezTo>
                    <a:pt x="1505" y="4257"/>
                    <a:pt x="583" y="3447"/>
                    <a:pt x="583" y="2328"/>
                  </a:cubicBezTo>
                  <a:cubicBezTo>
                    <a:pt x="583" y="2212"/>
                    <a:pt x="594" y="2099"/>
                    <a:pt x="616" y="1983"/>
                  </a:cubicBezTo>
                  <a:close/>
                  <a:moveTo>
                    <a:pt x="2513" y="0"/>
                  </a:moveTo>
                  <a:cubicBezTo>
                    <a:pt x="1907" y="0"/>
                    <a:pt x="1312" y="236"/>
                    <a:pt x="866" y="680"/>
                  </a:cubicBezTo>
                  <a:cubicBezTo>
                    <a:pt x="199" y="1346"/>
                    <a:pt x="0" y="2349"/>
                    <a:pt x="362" y="3218"/>
                  </a:cubicBezTo>
                  <a:cubicBezTo>
                    <a:pt x="721" y="4088"/>
                    <a:pt x="1572" y="4656"/>
                    <a:pt x="2510" y="4656"/>
                  </a:cubicBezTo>
                  <a:cubicBezTo>
                    <a:pt x="3796" y="4653"/>
                    <a:pt x="4839" y="3613"/>
                    <a:pt x="4839" y="2328"/>
                  </a:cubicBezTo>
                  <a:cubicBezTo>
                    <a:pt x="4839" y="1386"/>
                    <a:pt x="4274" y="538"/>
                    <a:pt x="3401" y="176"/>
                  </a:cubicBezTo>
                  <a:cubicBezTo>
                    <a:pt x="3114" y="58"/>
                    <a:pt x="2812" y="0"/>
                    <a:pt x="2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83" name="Google Shape;17683;p84"/>
          <p:cNvGrpSpPr/>
          <p:nvPr/>
        </p:nvGrpSpPr>
        <p:grpSpPr>
          <a:xfrm>
            <a:off x="869949" y="3182228"/>
            <a:ext cx="303389" cy="358472"/>
            <a:chOff x="869949" y="3381478"/>
            <a:chExt cx="303389" cy="358472"/>
          </a:xfrm>
        </p:grpSpPr>
        <p:sp>
          <p:nvSpPr>
            <p:cNvPr id="17684" name="Google Shape;17684;p84"/>
            <p:cNvSpPr/>
            <p:nvPr/>
          </p:nvSpPr>
          <p:spPr>
            <a:xfrm>
              <a:off x="869949" y="3386538"/>
              <a:ext cx="289913" cy="348011"/>
            </a:xfrm>
            <a:custGeom>
              <a:avLst/>
              <a:gdLst/>
              <a:ahLst/>
              <a:cxnLst/>
              <a:rect l="l" t="t" r="r" b="b"/>
              <a:pathLst>
                <a:path w="11058" h="13274" extrusionOk="0">
                  <a:moveTo>
                    <a:pt x="5657" y="0"/>
                  </a:moveTo>
                  <a:cubicBezTo>
                    <a:pt x="4534" y="0"/>
                    <a:pt x="3417" y="350"/>
                    <a:pt x="2474" y="1035"/>
                  </a:cubicBezTo>
                  <a:cubicBezTo>
                    <a:pt x="833" y="2234"/>
                    <a:pt x="0" y="4251"/>
                    <a:pt x="323" y="6258"/>
                  </a:cubicBezTo>
                  <a:cubicBezTo>
                    <a:pt x="645" y="8264"/>
                    <a:pt x="2068" y="9919"/>
                    <a:pt x="4002" y="10542"/>
                  </a:cubicBezTo>
                  <a:lnTo>
                    <a:pt x="5654" y="13273"/>
                  </a:lnTo>
                  <a:lnTo>
                    <a:pt x="7309" y="10542"/>
                  </a:lnTo>
                  <a:cubicBezTo>
                    <a:pt x="9540" y="9822"/>
                    <a:pt x="11054" y="7746"/>
                    <a:pt x="11057" y="5399"/>
                  </a:cubicBezTo>
                  <a:cubicBezTo>
                    <a:pt x="11057" y="3368"/>
                    <a:pt x="9917" y="1510"/>
                    <a:pt x="8106" y="586"/>
                  </a:cubicBezTo>
                  <a:cubicBezTo>
                    <a:pt x="7332" y="194"/>
                    <a:pt x="6492" y="0"/>
                    <a:pt x="5657"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84"/>
            <p:cNvSpPr/>
            <p:nvPr/>
          </p:nvSpPr>
          <p:spPr>
            <a:xfrm>
              <a:off x="933553" y="3463906"/>
              <a:ext cx="146267" cy="139320"/>
            </a:xfrm>
            <a:custGeom>
              <a:avLst/>
              <a:gdLst/>
              <a:ahLst/>
              <a:cxnLst/>
              <a:rect l="l" t="t" r="r" b="b"/>
              <a:pathLst>
                <a:path w="5579" h="5314" extrusionOk="0">
                  <a:moveTo>
                    <a:pt x="1507" y="0"/>
                  </a:moveTo>
                  <a:cubicBezTo>
                    <a:pt x="1428" y="0"/>
                    <a:pt x="1344" y="4"/>
                    <a:pt x="1254" y="15"/>
                  </a:cubicBezTo>
                  <a:cubicBezTo>
                    <a:pt x="707" y="65"/>
                    <a:pt x="77" y="569"/>
                    <a:pt x="1" y="1525"/>
                  </a:cubicBezTo>
                  <a:lnTo>
                    <a:pt x="1" y="1844"/>
                  </a:lnTo>
                  <a:cubicBezTo>
                    <a:pt x="70" y="2760"/>
                    <a:pt x="765" y="3894"/>
                    <a:pt x="2790" y="5313"/>
                  </a:cubicBezTo>
                  <a:cubicBezTo>
                    <a:pt x="2902" y="5234"/>
                    <a:pt x="3007" y="5158"/>
                    <a:pt x="3112" y="5078"/>
                  </a:cubicBezTo>
                  <a:cubicBezTo>
                    <a:pt x="4546" y="4020"/>
                    <a:pt x="5227" y="3129"/>
                    <a:pt x="5473" y="2369"/>
                  </a:cubicBezTo>
                  <a:cubicBezTo>
                    <a:pt x="5528" y="2199"/>
                    <a:pt x="5564" y="2021"/>
                    <a:pt x="5578" y="1844"/>
                  </a:cubicBezTo>
                  <a:lnTo>
                    <a:pt x="5578" y="1525"/>
                  </a:lnTo>
                  <a:cubicBezTo>
                    <a:pt x="5499" y="569"/>
                    <a:pt x="4868" y="65"/>
                    <a:pt x="4321" y="15"/>
                  </a:cubicBezTo>
                  <a:cubicBezTo>
                    <a:pt x="4231" y="4"/>
                    <a:pt x="4148" y="0"/>
                    <a:pt x="4068" y="0"/>
                  </a:cubicBezTo>
                  <a:cubicBezTo>
                    <a:pt x="3438" y="0"/>
                    <a:pt x="3134" y="272"/>
                    <a:pt x="2790" y="688"/>
                  </a:cubicBezTo>
                  <a:cubicBezTo>
                    <a:pt x="2442" y="275"/>
                    <a:pt x="2138" y="0"/>
                    <a:pt x="150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84"/>
            <p:cNvSpPr/>
            <p:nvPr/>
          </p:nvSpPr>
          <p:spPr>
            <a:xfrm>
              <a:off x="1015037" y="3525989"/>
              <a:ext cx="61926" cy="71154"/>
            </a:xfrm>
            <a:custGeom>
              <a:avLst/>
              <a:gdLst/>
              <a:ahLst/>
              <a:cxnLst/>
              <a:rect l="l" t="t" r="r" b="b"/>
              <a:pathLst>
                <a:path w="2362" h="2714" extrusionOk="0">
                  <a:moveTo>
                    <a:pt x="1199" y="1"/>
                  </a:moveTo>
                  <a:cubicBezTo>
                    <a:pt x="1047" y="1"/>
                    <a:pt x="924" y="124"/>
                    <a:pt x="924" y="276"/>
                  </a:cubicBezTo>
                  <a:lnTo>
                    <a:pt x="924" y="924"/>
                  </a:lnTo>
                  <a:lnTo>
                    <a:pt x="279" y="924"/>
                  </a:lnTo>
                  <a:cubicBezTo>
                    <a:pt x="127" y="924"/>
                    <a:pt x="0" y="1047"/>
                    <a:pt x="4" y="1200"/>
                  </a:cubicBezTo>
                  <a:lnTo>
                    <a:pt x="4" y="2713"/>
                  </a:lnTo>
                  <a:cubicBezTo>
                    <a:pt x="1434" y="1656"/>
                    <a:pt x="2115" y="761"/>
                    <a:pt x="236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84"/>
            <p:cNvSpPr/>
            <p:nvPr/>
          </p:nvSpPr>
          <p:spPr>
            <a:xfrm>
              <a:off x="1001928" y="3463906"/>
              <a:ext cx="77892" cy="139320"/>
            </a:xfrm>
            <a:custGeom>
              <a:avLst/>
              <a:gdLst/>
              <a:ahLst/>
              <a:cxnLst/>
              <a:rect l="l" t="t" r="r" b="b"/>
              <a:pathLst>
                <a:path w="2971" h="5314" extrusionOk="0">
                  <a:moveTo>
                    <a:pt x="1460" y="0"/>
                  </a:moveTo>
                  <a:cubicBezTo>
                    <a:pt x="1402" y="0"/>
                    <a:pt x="1344" y="4"/>
                    <a:pt x="1290" y="7"/>
                  </a:cubicBezTo>
                  <a:lnTo>
                    <a:pt x="1359" y="15"/>
                  </a:lnTo>
                  <a:cubicBezTo>
                    <a:pt x="1905" y="69"/>
                    <a:pt x="2536" y="569"/>
                    <a:pt x="2615" y="1525"/>
                  </a:cubicBezTo>
                  <a:lnTo>
                    <a:pt x="2615" y="1844"/>
                  </a:lnTo>
                  <a:cubicBezTo>
                    <a:pt x="2543" y="2735"/>
                    <a:pt x="1891" y="3825"/>
                    <a:pt x="0" y="5186"/>
                  </a:cubicBezTo>
                  <a:cubicBezTo>
                    <a:pt x="62" y="5226"/>
                    <a:pt x="120" y="5270"/>
                    <a:pt x="182" y="5313"/>
                  </a:cubicBezTo>
                  <a:cubicBezTo>
                    <a:pt x="2206" y="3894"/>
                    <a:pt x="2898" y="2760"/>
                    <a:pt x="2970" y="1844"/>
                  </a:cubicBezTo>
                  <a:lnTo>
                    <a:pt x="2970" y="1525"/>
                  </a:lnTo>
                  <a:cubicBezTo>
                    <a:pt x="2891" y="569"/>
                    <a:pt x="2260" y="65"/>
                    <a:pt x="1713" y="15"/>
                  </a:cubicBezTo>
                  <a:cubicBezTo>
                    <a:pt x="1623" y="4"/>
                    <a:pt x="1540" y="0"/>
                    <a:pt x="146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84"/>
            <p:cNvSpPr/>
            <p:nvPr/>
          </p:nvSpPr>
          <p:spPr>
            <a:xfrm>
              <a:off x="1025655" y="3536528"/>
              <a:ext cx="77315" cy="77315"/>
            </a:xfrm>
            <a:custGeom>
              <a:avLst/>
              <a:gdLst/>
              <a:ahLst/>
              <a:cxnLst/>
              <a:rect l="l" t="t" r="r" b="b"/>
              <a:pathLst>
                <a:path w="2949" h="2949" extrusionOk="0">
                  <a:moveTo>
                    <a:pt x="924" y="1"/>
                  </a:moveTo>
                  <a:lnTo>
                    <a:pt x="924" y="924"/>
                  </a:lnTo>
                  <a:lnTo>
                    <a:pt x="1" y="924"/>
                  </a:lnTo>
                  <a:lnTo>
                    <a:pt x="1" y="2025"/>
                  </a:lnTo>
                  <a:lnTo>
                    <a:pt x="924" y="2025"/>
                  </a:lnTo>
                  <a:lnTo>
                    <a:pt x="924" y="2949"/>
                  </a:lnTo>
                  <a:lnTo>
                    <a:pt x="2025" y="2949"/>
                  </a:lnTo>
                  <a:lnTo>
                    <a:pt x="2025" y="2025"/>
                  </a:lnTo>
                  <a:lnTo>
                    <a:pt x="2949" y="2025"/>
                  </a:lnTo>
                  <a:lnTo>
                    <a:pt x="2949" y="924"/>
                  </a:lnTo>
                  <a:lnTo>
                    <a:pt x="2025" y="924"/>
                  </a:lnTo>
                  <a:lnTo>
                    <a:pt x="202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84"/>
            <p:cNvSpPr/>
            <p:nvPr/>
          </p:nvSpPr>
          <p:spPr>
            <a:xfrm>
              <a:off x="871470" y="3381924"/>
              <a:ext cx="140631" cy="169601"/>
            </a:xfrm>
            <a:custGeom>
              <a:avLst/>
              <a:gdLst/>
              <a:ahLst/>
              <a:cxnLst/>
              <a:rect l="l" t="t" r="r" b="b"/>
              <a:pathLst>
                <a:path w="5364" h="6469" extrusionOk="0">
                  <a:moveTo>
                    <a:pt x="5094" y="1"/>
                  </a:moveTo>
                  <a:cubicBezTo>
                    <a:pt x="5087" y="1"/>
                    <a:pt x="5079" y="1"/>
                    <a:pt x="5071" y="2"/>
                  </a:cubicBezTo>
                  <a:cubicBezTo>
                    <a:pt x="2195" y="273"/>
                    <a:pt x="0" y="2689"/>
                    <a:pt x="0" y="5575"/>
                  </a:cubicBezTo>
                  <a:cubicBezTo>
                    <a:pt x="0" y="5815"/>
                    <a:pt x="15" y="6054"/>
                    <a:pt x="44" y="6293"/>
                  </a:cubicBezTo>
                  <a:cubicBezTo>
                    <a:pt x="57" y="6396"/>
                    <a:pt x="143" y="6468"/>
                    <a:pt x="244" y="6468"/>
                  </a:cubicBezTo>
                  <a:cubicBezTo>
                    <a:pt x="253" y="6468"/>
                    <a:pt x="263" y="6468"/>
                    <a:pt x="272" y="6466"/>
                  </a:cubicBezTo>
                  <a:lnTo>
                    <a:pt x="268" y="6466"/>
                  </a:lnTo>
                  <a:cubicBezTo>
                    <a:pt x="377" y="6452"/>
                    <a:pt x="457" y="6351"/>
                    <a:pt x="442" y="6242"/>
                  </a:cubicBezTo>
                  <a:cubicBezTo>
                    <a:pt x="413" y="6021"/>
                    <a:pt x="399" y="5800"/>
                    <a:pt x="399" y="5575"/>
                  </a:cubicBezTo>
                  <a:cubicBezTo>
                    <a:pt x="388" y="2892"/>
                    <a:pt x="2430" y="643"/>
                    <a:pt x="5107" y="400"/>
                  </a:cubicBezTo>
                  <a:cubicBezTo>
                    <a:pt x="5363" y="375"/>
                    <a:pt x="5337" y="1"/>
                    <a:pt x="50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84"/>
            <p:cNvSpPr/>
            <p:nvPr/>
          </p:nvSpPr>
          <p:spPr>
            <a:xfrm>
              <a:off x="875822" y="3381478"/>
              <a:ext cx="297516" cy="358472"/>
            </a:xfrm>
            <a:custGeom>
              <a:avLst/>
              <a:gdLst/>
              <a:ahLst/>
              <a:cxnLst/>
              <a:rect l="l" t="t" r="r" b="b"/>
              <a:pathLst>
                <a:path w="11348" h="13673" extrusionOk="0">
                  <a:moveTo>
                    <a:pt x="5706" y="0"/>
                  </a:moveTo>
                  <a:cubicBezTo>
                    <a:pt x="5454" y="0"/>
                    <a:pt x="5438" y="388"/>
                    <a:pt x="5701" y="403"/>
                  </a:cubicBezTo>
                  <a:cubicBezTo>
                    <a:pt x="8208" y="533"/>
                    <a:pt x="10261" y="2434"/>
                    <a:pt x="10587" y="4922"/>
                  </a:cubicBezTo>
                  <a:cubicBezTo>
                    <a:pt x="10913" y="7411"/>
                    <a:pt x="9414" y="9776"/>
                    <a:pt x="7023" y="10543"/>
                  </a:cubicBezTo>
                  <a:cubicBezTo>
                    <a:pt x="6976" y="10558"/>
                    <a:pt x="6940" y="10590"/>
                    <a:pt x="6915" y="10630"/>
                  </a:cubicBezTo>
                  <a:lnTo>
                    <a:pt x="5433" y="13082"/>
                  </a:lnTo>
                  <a:lnTo>
                    <a:pt x="3952" y="10630"/>
                  </a:lnTo>
                  <a:cubicBezTo>
                    <a:pt x="3927" y="10590"/>
                    <a:pt x="3887" y="10558"/>
                    <a:pt x="3840" y="10543"/>
                  </a:cubicBezTo>
                  <a:cubicBezTo>
                    <a:pt x="2185" y="10015"/>
                    <a:pt x="906" y="8693"/>
                    <a:pt x="432" y="7023"/>
                  </a:cubicBezTo>
                  <a:cubicBezTo>
                    <a:pt x="401" y="6921"/>
                    <a:pt x="322" y="6876"/>
                    <a:pt x="242" y="6876"/>
                  </a:cubicBezTo>
                  <a:cubicBezTo>
                    <a:pt x="122" y="6876"/>
                    <a:pt x="1" y="6977"/>
                    <a:pt x="44" y="7132"/>
                  </a:cubicBezTo>
                  <a:cubicBezTo>
                    <a:pt x="551" y="8903"/>
                    <a:pt x="1899" y="10315"/>
                    <a:pt x="3648" y="10906"/>
                  </a:cubicBezTo>
                  <a:lnTo>
                    <a:pt x="5260" y="13575"/>
                  </a:lnTo>
                  <a:cubicBezTo>
                    <a:pt x="5299" y="13640"/>
                    <a:pt x="5366" y="13673"/>
                    <a:pt x="5433" y="13673"/>
                  </a:cubicBezTo>
                  <a:cubicBezTo>
                    <a:pt x="5499" y="13673"/>
                    <a:pt x="5566" y="13640"/>
                    <a:pt x="5604" y="13575"/>
                  </a:cubicBezTo>
                  <a:lnTo>
                    <a:pt x="7219" y="10906"/>
                  </a:lnTo>
                  <a:cubicBezTo>
                    <a:pt x="9765" y="10047"/>
                    <a:pt x="11348" y="7498"/>
                    <a:pt x="10982" y="4836"/>
                  </a:cubicBezTo>
                  <a:cubicBezTo>
                    <a:pt x="10612" y="2170"/>
                    <a:pt x="8407" y="142"/>
                    <a:pt x="5719" y="4"/>
                  </a:cubicBezTo>
                  <a:lnTo>
                    <a:pt x="5719" y="1"/>
                  </a:lnTo>
                  <a:cubicBezTo>
                    <a:pt x="5715" y="0"/>
                    <a:pt x="5710" y="0"/>
                    <a:pt x="5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84"/>
            <p:cNvSpPr/>
            <p:nvPr/>
          </p:nvSpPr>
          <p:spPr>
            <a:xfrm>
              <a:off x="924351" y="3458007"/>
              <a:ext cx="183863" cy="161159"/>
            </a:xfrm>
            <a:custGeom>
              <a:avLst/>
              <a:gdLst/>
              <a:ahLst/>
              <a:cxnLst/>
              <a:rect l="l" t="t" r="r" b="b"/>
              <a:pathLst>
                <a:path w="7013" h="6147" extrusionOk="0">
                  <a:moveTo>
                    <a:pt x="1102" y="641"/>
                  </a:moveTo>
                  <a:cubicBezTo>
                    <a:pt x="1025" y="700"/>
                    <a:pt x="841" y="843"/>
                    <a:pt x="841" y="843"/>
                  </a:cubicBezTo>
                  <a:cubicBezTo>
                    <a:pt x="841" y="843"/>
                    <a:pt x="904" y="794"/>
                    <a:pt x="1087" y="653"/>
                  </a:cubicBezTo>
                  <a:cubicBezTo>
                    <a:pt x="1092" y="649"/>
                    <a:pt x="1097" y="645"/>
                    <a:pt x="1102" y="641"/>
                  </a:cubicBezTo>
                  <a:close/>
                  <a:moveTo>
                    <a:pt x="5690" y="3195"/>
                  </a:moveTo>
                  <a:lnTo>
                    <a:pt x="5690" y="3919"/>
                  </a:lnTo>
                  <a:cubicBezTo>
                    <a:pt x="5690" y="4028"/>
                    <a:pt x="5781" y="4119"/>
                    <a:pt x="5889" y="4119"/>
                  </a:cubicBezTo>
                  <a:lnTo>
                    <a:pt x="6614" y="4119"/>
                  </a:lnTo>
                  <a:lnTo>
                    <a:pt x="6614" y="4821"/>
                  </a:lnTo>
                  <a:lnTo>
                    <a:pt x="5889" y="4821"/>
                  </a:lnTo>
                  <a:cubicBezTo>
                    <a:pt x="5781" y="4821"/>
                    <a:pt x="5690" y="4908"/>
                    <a:pt x="5690" y="5020"/>
                  </a:cubicBezTo>
                  <a:lnTo>
                    <a:pt x="5690" y="5745"/>
                  </a:lnTo>
                  <a:lnTo>
                    <a:pt x="4988" y="5745"/>
                  </a:lnTo>
                  <a:lnTo>
                    <a:pt x="4988" y="5020"/>
                  </a:lnTo>
                  <a:cubicBezTo>
                    <a:pt x="4988" y="4908"/>
                    <a:pt x="4897" y="4821"/>
                    <a:pt x="4788" y="4821"/>
                  </a:cubicBezTo>
                  <a:lnTo>
                    <a:pt x="4064" y="4821"/>
                  </a:lnTo>
                  <a:lnTo>
                    <a:pt x="4064" y="4119"/>
                  </a:lnTo>
                  <a:lnTo>
                    <a:pt x="4788" y="4119"/>
                  </a:lnTo>
                  <a:cubicBezTo>
                    <a:pt x="4901" y="4119"/>
                    <a:pt x="4988" y="4028"/>
                    <a:pt x="4988" y="3919"/>
                  </a:cubicBezTo>
                  <a:lnTo>
                    <a:pt x="4988" y="3195"/>
                  </a:lnTo>
                  <a:close/>
                  <a:moveTo>
                    <a:pt x="1828" y="0"/>
                  </a:moveTo>
                  <a:cubicBezTo>
                    <a:pt x="1474" y="0"/>
                    <a:pt x="1127" y="115"/>
                    <a:pt x="841" y="334"/>
                  </a:cubicBezTo>
                  <a:cubicBezTo>
                    <a:pt x="0" y="989"/>
                    <a:pt x="0" y="2134"/>
                    <a:pt x="352" y="2927"/>
                  </a:cubicBezTo>
                  <a:cubicBezTo>
                    <a:pt x="562" y="3369"/>
                    <a:pt x="852" y="3789"/>
                    <a:pt x="1243" y="4209"/>
                  </a:cubicBezTo>
                  <a:cubicBezTo>
                    <a:pt x="1808" y="4799"/>
                    <a:pt x="2420" y="5270"/>
                    <a:pt x="3007" y="5705"/>
                  </a:cubicBezTo>
                  <a:cubicBezTo>
                    <a:pt x="3042" y="5731"/>
                    <a:pt x="3082" y="5743"/>
                    <a:pt x="3123" y="5743"/>
                  </a:cubicBezTo>
                  <a:cubicBezTo>
                    <a:pt x="3162" y="5743"/>
                    <a:pt x="3201" y="5732"/>
                    <a:pt x="3235" y="5708"/>
                  </a:cubicBezTo>
                  <a:cubicBezTo>
                    <a:pt x="3488" y="5542"/>
                    <a:pt x="3713" y="5383"/>
                    <a:pt x="3919" y="5223"/>
                  </a:cubicBezTo>
                  <a:lnTo>
                    <a:pt x="4586" y="5223"/>
                  </a:lnTo>
                  <a:lnTo>
                    <a:pt x="4586" y="5948"/>
                  </a:lnTo>
                  <a:cubicBezTo>
                    <a:pt x="4586" y="6056"/>
                    <a:pt x="4676" y="6147"/>
                    <a:pt x="4785" y="6147"/>
                  </a:cubicBezTo>
                  <a:lnTo>
                    <a:pt x="5889" y="6147"/>
                  </a:lnTo>
                  <a:cubicBezTo>
                    <a:pt x="5998" y="6147"/>
                    <a:pt x="6089" y="6056"/>
                    <a:pt x="6089" y="5948"/>
                  </a:cubicBezTo>
                  <a:lnTo>
                    <a:pt x="6089" y="5223"/>
                  </a:lnTo>
                  <a:lnTo>
                    <a:pt x="6813" y="5223"/>
                  </a:lnTo>
                  <a:cubicBezTo>
                    <a:pt x="6925" y="5223"/>
                    <a:pt x="7012" y="5133"/>
                    <a:pt x="7012" y="5020"/>
                  </a:cubicBezTo>
                  <a:lnTo>
                    <a:pt x="7012" y="3919"/>
                  </a:lnTo>
                  <a:cubicBezTo>
                    <a:pt x="7012" y="3811"/>
                    <a:pt x="6925" y="3720"/>
                    <a:pt x="6813" y="3720"/>
                  </a:cubicBezTo>
                  <a:lnTo>
                    <a:pt x="6089" y="3720"/>
                  </a:lnTo>
                  <a:lnTo>
                    <a:pt x="6089" y="2996"/>
                  </a:lnTo>
                  <a:cubicBezTo>
                    <a:pt x="6089" y="2913"/>
                    <a:pt x="6038" y="2840"/>
                    <a:pt x="5962" y="2807"/>
                  </a:cubicBezTo>
                  <a:cubicBezTo>
                    <a:pt x="6005" y="2695"/>
                    <a:pt x="6042" y="2579"/>
                    <a:pt x="6067" y="2463"/>
                  </a:cubicBezTo>
                  <a:cubicBezTo>
                    <a:pt x="6101" y="2312"/>
                    <a:pt x="5983" y="2219"/>
                    <a:pt x="5866" y="2219"/>
                  </a:cubicBezTo>
                  <a:cubicBezTo>
                    <a:pt x="5783" y="2219"/>
                    <a:pt x="5700" y="2267"/>
                    <a:pt x="5676" y="2376"/>
                  </a:cubicBezTo>
                  <a:cubicBezTo>
                    <a:pt x="5643" y="2521"/>
                    <a:pt x="5596" y="2663"/>
                    <a:pt x="5531" y="2797"/>
                  </a:cubicBezTo>
                  <a:lnTo>
                    <a:pt x="4788" y="2797"/>
                  </a:lnTo>
                  <a:cubicBezTo>
                    <a:pt x="4676" y="2797"/>
                    <a:pt x="4586" y="2884"/>
                    <a:pt x="4586" y="2996"/>
                  </a:cubicBezTo>
                  <a:lnTo>
                    <a:pt x="4586" y="3720"/>
                  </a:lnTo>
                  <a:lnTo>
                    <a:pt x="3861" y="3720"/>
                  </a:lnTo>
                  <a:cubicBezTo>
                    <a:pt x="3753" y="3720"/>
                    <a:pt x="3662" y="3811"/>
                    <a:pt x="3662" y="3919"/>
                  </a:cubicBezTo>
                  <a:lnTo>
                    <a:pt x="3662" y="4915"/>
                  </a:lnTo>
                  <a:cubicBezTo>
                    <a:pt x="3499" y="5042"/>
                    <a:pt x="3322" y="5169"/>
                    <a:pt x="3130" y="5299"/>
                  </a:cubicBezTo>
                  <a:cubicBezTo>
                    <a:pt x="2597" y="4901"/>
                    <a:pt x="2040" y="4466"/>
                    <a:pt x="1536" y="3941"/>
                  </a:cubicBezTo>
                  <a:cubicBezTo>
                    <a:pt x="1203" y="3593"/>
                    <a:pt x="928" y="3195"/>
                    <a:pt x="718" y="2764"/>
                  </a:cubicBezTo>
                  <a:cubicBezTo>
                    <a:pt x="424" y="2112"/>
                    <a:pt x="417" y="1174"/>
                    <a:pt x="1083" y="656"/>
                  </a:cubicBezTo>
                  <a:cubicBezTo>
                    <a:pt x="1095" y="647"/>
                    <a:pt x="1105" y="639"/>
                    <a:pt x="1113" y="634"/>
                  </a:cubicBezTo>
                  <a:lnTo>
                    <a:pt x="1113" y="634"/>
                  </a:lnTo>
                  <a:cubicBezTo>
                    <a:pt x="1323" y="481"/>
                    <a:pt x="1576" y="402"/>
                    <a:pt x="1833" y="402"/>
                  </a:cubicBezTo>
                  <a:cubicBezTo>
                    <a:pt x="1912" y="402"/>
                    <a:pt x="1990" y="410"/>
                    <a:pt x="2068" y="424"/>
                  </a:cubicBezTo>
                  <a:cubicBezTo>
                    <a:pt x="2431" y="486"/>
                    <a:pt x="2753" y="692"/>
                    <a:pt x="2956" y="1000"/>
                  </a:cubicBezTo>
                  <a:cubicBezTo>
                    <a:pt x="2999" y="1077"/>
                    <a:pt x="3063" y="1111"/>
                    <a:pt x="3128" y="1111"/>
                  </a:cubicBezTo>
                  <a:cubicBezTo>
                    <a:pt x="3199" y="1111"/>
                    <a:pt x="3271" y="1071"/>
                    <a:pt x="3322" y="1004"/>
                  </a:cubicBezTo>
                  <a:cubicBezTo>
                    <a:pt x="3635" y="617"/>
                    <a:pt x="3967" y="424"/>
                    <a:pt x="4311" y="424"/>
                  </a:cubicBezTo>
                  <a:cubicBezTo>
                    <a:pt x="4341" y="424"/>
                    <a:pt x="4371" y="425"/>
                    <a:pt x="4401" y="428"/>
                  </a:cubicBezTo>
                  <a:lnTo>
                    <a:pt x="4423" y="428"/>
                  </a:lnTo>
                  <a:cubicBezTo>
                    <a:pt x="4694" y="428"/>
                    <a:pt x="4904" y="479"/>
                    <a:pt x="5082" y="591"/>
                  </a:cubicBezTo>
                  <a:cubicBezTo>
                    <a:pt x="5281" y="718"/>
                    <a:pt x="5444" y="895"/>
                    <a:pt x="5549" y="1109"/>
                  </a:cubicBezTo>
                  <a:cubicBezTo>
                    <a:pt x="5621" y="1257"/>
                    <a:pt x="5676" y="1413"/>
                    <a:pt x="5701" y="1576"/>
                  </a:cubicBezTo>
                  <a:cubicBezTo>
                    <a:pt x="5719" y="1670"/>
                    <a:pt x="5802" y="1743"/>
                    <a:pt x="5900" y="1743"/>
                  </a:cubicBezTo>
                  <a:cubicBezTo>
                    <a:pt x="5911" y="1743"/>
                    <a:pt x="5922" y="1739"/>
                    <a:pt x="5936" y="1739"/>
                  </a:cubicBezTo>
                  <a:cubicBezTo>
                    <a:pt x="6045" y="1721"/>
                    <a:pt x="6118" y="1616"/>
                    <a:pt x="6096" y="1507"/>
                  </a:cubicBezTo>
                  <a:cubicBezTo>
                    <a:pt x="6063" y="1304"/>
                    <a:pt x="5998" y="1109"/>
                    <a:pt x="5908" y="928"/>
                  </a:cubicBezTo>
                  <a:cubicBezTo>
                    <a:pt x="5766" y="649"/>
                    <a:pt x="5556" y="414"/>
                    <a:pt x="5292" y="247"/>
                  </a:cubicBezTo>
                  <a:cubicBezTo>
                    <a:pt x="5049" y="95"/>
                    <a:pt x="4770" y="26"/>
                    <a:pt x="4423" y="22"/>
                  </a:cubicBezTo>
                  <a:cubicBezTo>
                    <a:pt x="4386" y="19"/>
                    <a:pt x="4349" y="18"/>
                    <a:pt x="4313" y="18"/>
                  </a:cubicBezTo>
                  <a:cubicBezTo>
                    <a:pt x="3898" y="18"/>
                    <a:pt x="3507" y="208"/>
                    <a:pt x="3148" y="591"/>
                  </a:cubicBezTo>
                  <a:cubicBezTo>
                    <a:pt x="2887" y="294"/>
                    <a:pt x="2528" y="95"/>
                    <a:pt x="2137" y="30"/>
                  </a:cubicBezTo>
                  <a:cubicBezTo>
                    <a:pt x="2035" y="10"/>
                    <a:pt x="1931" y="0"/>
                    <a:pt x="18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92" name="Google Shape;17692;p84"/>
          <p:cNvGrpSpPr/>
          <p:nvPr/>
        </p:nvGrpSpPr>
        <p:grpSpPr>
          <a:xfrm>
            <a:off x="1772461" y="2701583"/>
            <a:ext cx="261729" cy="358393"/>
            <a:chOff x="1772461" y="2900833"/>
            <a:chExt cx="261729" cy="358393"/>
          </a:xfrm>
        </p:grpSpPr>
        <p:sp>
          <p:nvSpPr>
            <p:cNvPr id="17693" name="Google Shape;17693;p84"/>
            <p:cNvSpPr/>
            <p:nvPr/>
          </p:nvSpPr>
          <p:spPr>
            <a:xfrm>
              <a:off x="1838162" y="2906128"/>
              <a:ext cx="127469" cy="153005"/>
            </a:xfrm>
            <a:custGeom>
              <a:avLst/>
              <a:gdLst/>
              <a:ahLst/>
              <a:cxnLst/>
              <a:rect l="l" t="t" r="r" b="b"/>
              <a:pathLst>
                <a:path w="4862" h="5836" extrusionOk="0">
                  <a:moveTo>
                    <a:pt x="2489" y="0"/>
                  </a:moveTo>
                  <a:cubicBezTo>
                    <a:pt x="1995" y="0"/>
                    <a:pt x="1504" y="154"/>
                    <a:pt x="1091" y="458"/>
                  </a:cubicBezTo>
                  <a:cubicBezTo>
                    <a:pt x="367" y="983"/>
                    <a:pt x="1" y="1870"/>
                    <a:pt x="142" y="2750"/>
                  </a:cubicBezTo>
                  <a:cubicBezTo>
                    <a:pt x="287" y="3634"/>
                    <a:pt x="910" y="4362"/>
                    <a:pt x="1761" y="4637"/>
                  </a:cubicBezTo>
                  <a:lnTo>
                    <a:pt x="2489" y="5836"/>
                  </a:lnTo>
                  <a:lnTo>
                    <a:pt x="3213" y="4637"/>
                  </a:lnTo>
                  <a:cubicBezTo>
                    <a:pt x="4198" y="4318"/>
                    <a:pt x="4861" y="3406"/>
                    <a:pt x="4861" y="2373"/>
                  </a:cubicBezTo>
                  <a:cubicBezTo>
                    <a:pt x="4861" y="1483"/>
                    <a:pt x="4361" y="664"/>
                    <a:pt x="3565" y="258"/>
                  </a:cubicBezTo>
                  <a:cubicBezTo>
                    <a:pt x="3225" y="85"/>
                    <a:pt x="2856" y="0"/>
                    <a:pt x="2489"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84"/>
            <p:cNvSpPr/>
            <p:nvPr/>
          </p:nvSpPr>
          <p:spPr>
            <a:xfrm>
              <a:off x="1890387" y="2934548"/>
              <a:ext cx="45225" cy="45120"/>
            </a:xfrm>
            <a:custGeom>
              <a:avLst/>
              <a:gdLst/>
              <a:ahLst/>
              <a:cxnLst/>
              <a:rect l="l" t="t" r="r" b="b"/>
              <a:pathLst>
                <a:path w="1725" h="1721" extrusionOk="0">
                  <a:moveTo>
                    <a:pt x="863" y="0"/>
                  </a:moveTo>
                  <a:cubicBezTo>
                    <a:pt x="388" y="0"/>
                    <a:pt x="1" y="384"/>
                    <a:pt x="1" y="862"/>
                  </a:cubicBezTo>
                  <a:cubicBezTo>
                    <a:pt x="1" y="1337"/>
                    <a:pt x="388" y="1720"/>
                    <a:pt x="863" y="1720"/>
                  </a:cubicBezTo>
                  <a:cubicBezTo>
                    <a:pt x="1337" y="1720"/>
                    <a:pt x="1725" y="1337"/>
                    <a:pt x="1725" y="862"/>
                  </a:cubicBezTo>
                  <a:cubicBezTo>
                    <a:pt x="1725" y="384"/>
                    <a:pt x="1337" y="0"/>
                    <a:pt x="86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84"/>
            <p:cNvSpPr/>
            <p:nvPr/>
          </p:nvSpPr>
          <p:spPr>
            <a:xfrm>
              <a:off x="1777783" y="3080658"/>
              <a:ext cx="125660" cy="173324"/>
            </a:xfrm>
            <a:custGeom>
              <a:avLst/>
              <a:gdLst/>
              <a:ahLst/>
              <a:cxnLst/>
              <a:rect l="l" t="t" r="r" b="b"/>
              <a:pathLst>
                <a:path w="4793" h="6611" extrusionOk="0">
                  <a:moveTo>
                    <a:pt x="0" y="1"/>
                  </a:moveTo>
                  <a:lnTo>
                    <a:pt x="0" y="5079"/>
                  </a:lnTo>
                  <a:lnTo>
                    <a:pt x="4792" y="6611"/>
                  </a:lnTo>
                  <a:lnTo>
                    <a:pt x="4792" y="1533"/>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84"/>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1533"/>
                  </a:lnTo>
                  <a:lnTo>
                    <a:pt x="0"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84"/>
            <p:cNvSpPr/>
            <p:nvPr/>
          </p:nvSpPr>
          <p:spPr>
            <a:xfrm>
              <a:off x="1777783" y="3054651"/>
              <a:ext cx="125660" cy="173219"/>
            </a:xfrm>
            <a:custGeom>
              <a:avLst/>
              <a:gdLst/>
              <a:ahLst/>
              <a:cxnLst/>
              <a:rect l="l" t="t" r="r" b="b"/>
              <a:pathLst>
                <a:path w="4793" h="6607" extrusionOk="0">
                  <a:moveTo>
                    <a:pt x="0" y="1"/>
                  </a:moveTo>
                  <a:lnTo>
                    <a:pt x="0" y="5075"/>
                  </a:lnTo>
                  <a:lnTo>
                    <a:pt x="4792" y="6607"/>
                  </a:lnTo>
                  <a:lnTo>
                    <a:pt x="4792" y="5879"/>
                  </a:lnTo>
                  <a:lnTo>
                    <a:pt x="627" y="4549"/>
                  </a:lnTo>
                  <a:lnTo>
                    <a:pt x="627" y="200"/>
                  </a:lnTo>
                  <a:lnTo>
                    <a:pt x="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84"/>
            <p:cNvSpPr/>
            <p:nvPr/>
          </p:nvSpPr>
          <p:spPr>
            <a:xfrm>
              <a:off x="1792124" y="3043351"/>
              <a:ext cx="111320" cy="153477"/>
            </a:xfrm>
            <a:custGeom>
              <a:avLst/>
              <a:gdLst/>
              <a:ahLst/>
              <a:cxnLst/>
              <a:rect l="l" t="t" r="r" b="b"/>
              <a:pathLst>
                <a:path w="4246" h="5854" extrusionOk="0">
                  <a:moveTo>
                    <a:pt x="0" y="1"/>
                  </a:moveTo>
                  <a:lnTo>
                    <a:pt x="0" y="4495"/>
                  </a:lnTo>
                  <a:lnTo>
                    <a:pt x="4245" y="5853"/>
                  </a:lnTo>
                  <a:lnTo>
                    <a:pt x="4245" y="1359"/>
                  </a:lnTo>
                  <a:lnTo>
                    <a:pt x="0"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84"/>
            <p:cNvSpPr/>
            <p:nvPr/>
          </p:nvSpPr>
          <p:spPr>
            <a:xfrm>
              <a:off x="1903417" y="3080658"/>
              <a:ext cx="125634" cy="173324"/>
            </a:xfrm>
            <a:custGeom>
              <a:avLst/>
              <a:gdLst/>
              <a:ahLst/>
              <a:cxnLst/>
              <a:rect l="l" t="t" r="r" b="b"/>
              <a:pathLst>
                <a:path w="4792" h="6611" extrusionOk="0">
                  <a:moveTo>
                    <a:pt x="4792" y="1"/>
                  </a:moveTo>
                  <a:lnTo>
                    <a:pt x="0" y="1533"/>
                  </a:lnTo>
                  <a:lnTo>
                    <a:pt x="0" y="6611"/>
                  </a:lnTo>
                  <a:lnTo>
                    <a:pt x="4792" y="5079"/>
                  </a:lnTo>
                  <a:lnTo>
                    <a:pt x="4792"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0" name="Google Shape;17700;p84"/>
            <p:cNvSpPr/>
            <p:nvPr/>
          </p:nvSpPr>
          <p:spPr>
            <a:xfrm>
              <a:off x="1903417" y="3054651"/>
              <a:ext cx="125634" cy="173219"/>
            </a:xfrm>
            <a:custGeom>
              <a:avLst/>
              <a:gdLst/>
              <a:ahLst/>
              <a:cxnLst/>
              <a:rect l="l" t="t" r="r" b="b"/>
              <a:pathLst>
                <a:path w="4792" h="6607" extrusionOk="0">
                  <a:moveTo>
                    <a:pt x="4792" y="1"/>
                  </a:moveTo>
                  <a:lnTo>
                    <a:pt x="0" y="1533"/>
                  </a:lnTo>
                  <a:lnTo>
                    <a:pt x="0" y="6607"/>
                  </a:lnTo>
                  <a:lnTo>
                    <a:pt x="4792" y="5075"/>
                  </a:lnTo>
                  <a:lnTo>
                    <a:pt x="4792"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1" name="Google Shape;17701;p84"/>
            <p:cNvSpPr/>
            <p:nvPr/>
          </p:nvSpPr>
          <p:spPr>
            <a:xfrm>
              <a:off x="1903417" y="3054651"/>
              <a:ext cx="125634" cy="173219"/>
            </a:xfrm>
            <a:custGeom>
              <a:avLst/>
              <a:gdLst/>
              <a:ahLst/>
              <a:cxnLst/>
              <a:rect l="l" t="t" r="r" b="b"/>
              <a:pathLst>
                <a:path w="4792" h="6607" extrusionOk="0">
                  <a:moveTo>
                    <a:pt x="4792" y="1"/>
                  </a:moveTo>
                  <a:lnTo>
                    <a:pt x="4161" y="200"/>
                  </a:lnTo>
                  <a:lnTo>
                    <a:pt x="4161" y="4549"/>
                  </a:lnTo>
                  <a:lnTo>
                    <a:pt x="0" y="5879"/>
                  </a:lnTo>
                  <a:lnTo>
                    <a:pt x="0" y="6607"/>
                  </a:lnTo>
                  <a:lnTo>
                    <a:pt x="4792" y="5075"/>
                  </a:lnTo>
                  <a:lnTo>
                    <a:pt x="479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84"/>
            <p:cNvSpPr/>
            <p:nvPr/>
          </p:nvSpPr>
          <p:spPr>
            <a:xfrm>
              <a:off x="1903417" y="3043351"/>
              <a:ext cx="111293" cy="153477"/>
            </a:xfrm>
            <a:custGeom>
              <a:avLst/>
              <a:gdLst/>
              <a:ahLst/>
              <a:cxnLst/>
              <a:rect l="l" t="t" r="r" b="b"/>
              <a:pathLst>
                <a:path w="4245" h="5854" extrusionOk="0">
                  <a:moveTo>
                    <a:pt x="4245" y="1"/>
                  </a:moveTo>
                  <a:lnTo>
                    <a:pt x="0" y="1359"/>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84"/>
            <p:cNvSpPr/>
            <p:nvPr/>
          </p:nvSpPr>
          <p:spPr>
            <a:xfrm>
              <a:off x="1903417" y="3043351"/>
              <a:ext cx="111293" cy="153477"/>
            </a:xfrm>
            <a:custGeom>
              <a:avLst/>
              <a:gdLst/>
              <a:ahLst/>
              <a:cxnLst/>
              <a:rect l="l" t="t" r="r" b="b"/>
              <a:pathLst>
                <a:path w="4245" h="5854" extrusionOk="0">
                  <a:moveTo>
                    <a:pt x="4245" y="1"/>
                  </a:moveTo>
                  <a:lnTo>
                    <a:pt x="3607" y="203"/>
                  </a:lnTo>
                  <a:lnTo>
                    <a:pt x="3607" y="3887"/>
                  </a:lnTo>
                  <a:lnTo>
                    <a:pt x="0" y="5042"/>
                  </a:lnTo>
                  <a:lnTo>
                    <a:pt x="0" y="5853"/>
                  </a:lnTo>
                  <a:lnTo>
                    <a:pt x="4245" y="4495"/>
                  </a:lnTo>
                  <a:lnTo>
                    <a:pt x="4245"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84"/>
            <p:cNvSpPr/>
            <p:nvPr/>
          </p:nvSpPr>
          <p:spPr>
            <a:xfrm>
              <a:off x="1941957" y="3082100"/>
              <a:ext cx="27843" cy="38566"/>
            </a:xfrm>
            <a:custGeom>
              <a:avLst/>
              <a:gdLst/>
              <a:ahLst/>
              <a:cxnLst/>
              <a:rect l="l" t="t" r="r" b="b"/>
              <a:pathLst>
                <a:path w="1062" h="1471" extrusionOk="0">
                  <a:moveTo>
                    <a:pt x="1062" y="0"/>
                  </a:moveTo>
                  <a:lnTo>
                    <a:pt x="0" y="341"/>
                  </a:lnTo>
                  <a:lnTo>
                    <a:pt x="0" y="1471"/>
                  </a:lnTo>
                  <a:lnTo>
                    <a:pt x="1062" y="1130"/>
                  </a:lnTo>
                  <a:lnTo>
                    <a:pt x="1062" y="0"/>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84"/>
            <p:cNvSpPr/>
            <p:nvPr/>
          </p:nvSpPr>
          <p:spPr>
            <a:xfrm>
              <a:off x="1835802" y="2900833"/>
              <a:ext cx="138088" cy="163545"/>
            </a:xfrm>
            <a:custGeom>
              <a:avLst/>
              <a:gdLst/>
              <a:ahLst/>
              <a:cxnLst/>
              <a:rect l="l" t="t" r="r" b="b"/>
              <a:pathLst>
                <a:path w="5267" h="6238" extrusionOk="0">
                  <a:moveTo>
                    <a:pt x="2576" y="0"/>
                  </a:moveTo>
                  <a:cubicBezTo>
                    <a:pt x="2201" y="0"/>
                    <a:pt x="1825" y="82"/>
                    <a:pt x="1474" y="247"/>
                  </a:cubicBezTo>
                  <a:cubicBezTo>
                    <a:pt x="616" y="656"/>
                    <a:pt x="51" y="1503"/>
                    <a:pt x="4" y="2452"/>
                  </a:cubicBezTo>
                  <a:cubicBezTo>
                    <a:pt x="0" y="2565"/>
                    <a:pt x="87" y="2659"/>
                    <a:pt x="196" y="2662"/>
                  </a:cubicBezTo>
                  <a:cubicBezTo>
                    <a:pt x="200" y="2663"/>
                    <a:pt x="205" y="2663"/>
                    <a:pt x="209" y="2663"/>
                  </a:cubicBezTo>
                  <a:cubicBezTo>
                    <a:pt x="315" y="2663"/>
                    <a:pt x="403" y="2578"/>
                    <a:pt x="406" y="2474"/>
                  </a:cubicBezTo>
                  <a:cubicBezTo>
                    <a:pt x="465" y="1232"/>
                    <a:pt x="1495" y="401"/>
                    <a:pt x="2585" y="401"/>
                  </a:cubicBezTo>
                  <a:cubicBezTo>
                    <a:pt x="3034" y="401"/>
                    <a:pt x="3492" y="541"/>
                    <a:pt x="3897" y="852"/>
                  </a:cubicBezTo>
                  <a:cubicBezTo>
                    <a:pt x="4538" y="1344"/>
                    <a:pt x="4857" y="2152"/>
                    <a:pt x="4719" y="2949"/>
                  </a:cubicBezTo>
                  <a:cubicBezTo>
                    <a:pt x="4582" y="3745"/>
                    <a:pt x="4013" y="4397"/>
                    <a:pt x="3245" y="4647"/>
                  </a:cubicBezTo>
                  <a:cubicBezTo>
                    <a:pt x="3198" y="4662"/>
                    <a:pt x="3159" y="4691"/>
                    <a:pt x="3133" y="4734"/>
                  </a:cubicBezTo>
                  <a:lnTo>
                    <a:pt x="2579" y="5654"/>
                  </a:lnTo>
                  <a:lnTo>
                    <a:pt x="2021" y="4734"/>
                  </a:lnTo>
                  <a:cubicBezTo>
                    <a:pt x="1996" y="4691"/>
                    <a:pt x="1956" y="4662"/>
                    <a:pt x="1913" y="4647"/>
                  </a:cubicBezTo>
                  <a:cubicBezTo>
                    <a:pt x="1228" y="4426"/>
                    <a:pt x="696" y="3883"/>
                    <a:pt x="493" y="3195"/>
                  </a:cubicBezTo>
                  <a:cubicBezTo>
                    <a:pt x="463" y="3094"/>
                    <a:pt x="386" y="3050"/>
                    <a:pt x="307" y="3050"/>
                  </a:cubicBezTo>
                  <a:cubicBezTo>
                    <a:pt x="186" y="3050"/>
                    <a:pt x="63" y="3154"/>
                    <a:pt x="109" y="3311"/>
                  </a:cubicBezTo>
                  <a:cubicBezTo>
                    <a:pt x="341" y="4100"/>
                    <a:pt x="942" y="4727"/>
                    <a:pt x="1717" y="5002"/>
                  </a:cubicBezTo>
                  <a:lnTo>
                    <a:pt x="2405" y="6143"/>
                  </a:lnTo>
                  <a:cubicBezTo>
                    <a:pt x="2445" y="6206"/>
                    <a:pt x="2511" y="6238"/>
                    <a:pt x="2577" y="6238"/>
                  </a:cubicBezTo>
                  <a:cubicBezTo>
                    <a:pt x="2643" y="6238"/>
                    <a:pt x="2709" y="6206"/>
                    <a:pt x="2749" y="6143"/>
                  </a:cubicBezTo>
                  <a:lnTo>
                    <a:pt x="3437" y="5002"/>
                  </a:lnTo>
                  <a:cubicBezTo>
                    <a:pt x="4336" y="4687"/>
                    <a:pt x="4984" y="3897"/>
                    <a:pt x="5125" y="2959"/>
                  </a:cubicBezTo>
                  <a:cubicBezTo>
                    <a:pt x="5266" y="2018"/>
                    <a:pt x="4875" y="1076"/>
                    <a:pt x="4115" y="507"/>
                  </a:cubicBezTo>
                  <a:cubicBezTo>
                    <a:pt x="3662" y="173"/>
                    <a:pt x="3121" y="0"/>
                    <a:pt x="2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6" name="Google Shape;17706;p84"/>
            <p:cNvSpPr/>
            <p:nvPr/>
          </p:nvSpPr>
          <p:spPr>
            <a:xfrm>
              <a:off x="1865428" y="2929331"/>
              <a:ext cx="78181" cy="74799"/>
            </a:xfrm>
            <a:custGeom>
              <a:avLst/>
              <a:gdLst/>
              <a:ahLst/>
              <a:cxnLst/>
              <a:rect l="l" t="t" r="r" b="b"/>
              <a:pathLst>
                <a:path w="2982" h="2853" extrusionOk="0">
                  <a:moveTo>
                    <a:pt x="1811" y="399"/>
                  </a:moveTo>
                  <a:cubicBezTo>
                    <a:pt x="2149" y="399"/>
                    <a:pt x="2474" y="662"/>
                    <a:pt x="2474" y="1061"/>
                  </a:cubicBezTo>
                  <a:cubicBezTo>
                    <a:pt x="2474" y="1458"/>
                    <a:pt x="2148" y="1721"/>
                    <a:pt x="1809" y="1721"/>
                  </a:cubicBezTo>
                  <a:cubicBezTo>
                    <a:pt x="1647" y="1721"/>
                    <a:pt x="1482" y="1662"/>
                    <a:pt x="1348" y="1528"/>
                  </a:cubicBezTo>
                  <a:cubicBezTo>
                    <a:pt x="1087" y="1268"/>
                    <a:pt x="1090" y="851"/>
                    <a:pt x="1348" y="594"/>
                  </a:cubicBezTo>
                  <a:cubicBezTo>
                    <a:pt x="1483" y="459"/>
                    <a:pt x="1648" y="399"/>
                    <a:pt x="1811" y="399"/>
                  </a:cubicBezTo>
                  <a:close/>
                  <a:moveTo>
                    <a:pt x="1814" y="0"/>
                  </a:moveTo>
                  <a:cubicBezTo>
                    <a:pt x="1575" y="0"/>
                    <a:pt x="1335" y="80"/>
                    <a:pt x="1138" y="243"/>
                  </a:cubicBezTo>
                  <a:cubicBezTo>
                    <a:pt x="717" y="590"/>
                    <a:pt x="631" y="1202"/>
                    <a:pt x="938" y="1655"/>
                  </a:cubicBezTo>
                  <a:lnTo>
                    <a:pt x="80" y="2513"/>
                  </a:lnTo>
                  <a:cubicBezTo>
                    <a:pt x="0" y="2589"/>
                    <a:pt x="0" y="2716"/>
                    <a:pt x="80" y="2796"/>
                  </a:cubicBezTo>
                  <a:cubicBezTo>
                    <a:pt x="118" y="2834"/>
                    <a:pt x="169" y="2853"/>
                    <a:pt x="220" y="2853"/>
                  </a:cubicBezTo>
                  <a:cubicBezTo>
                    <a:pt x="271" y="2853"/>
                    <a:pt x="323" y="2834"/>
                    <a:pt x="363" y="2796"/>
                  </a:cubicBezTo>
                  <a:lnTo>
                    <a:pt x="1221" y="1938"/>
                  </a:lnTo>
                  <a:cubicBezTo>
                    <a:pt x="1403" y="2061"/>
                    <a:pt x="1610" y="2121"/>
                    <a:pt x="1816" y="2121"/>
                  </a:cubicBezTo>
                  <a:cubicBezTo>
                    <a:pt x="2123" y="2121"/>
                    <a:pt x="2425" y="1988"/>
                    <a:pt x="2633" y="1735"/>
                  </a:cubicBezTo>
                  <a:cubicBezTo>
                    <a:pt x="2981" y="1315"/>
                    <a:pt x="2952" y="695"/>
                    <a:pt x="2565" y="311"/>
                  </a:cubicBezTo>
                  <a:cubicBezTo>
                    <a:pt x="2358" y="105"/>
                    <a:pt x="2086" y="0"/>
                    <a:pt x="18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7" name="Google Shape;17707;p84"/>
            <p:cNvSpPr/>
            <p:nvPr/>
          </p:nvSpPr>
          <p:spPr>
            <a:xfrm>
              <a:off x="1820675" y="3081524"/>
              <a:ext cx="62188" cy="25195"/>
            </a:xfrm>
            <a:custGeom>
              <a:avLst/>
              <a:gdLst/>
              <a:ahLst/>
              <a:cxnLst/>
              <a:rect l="l" t="t" r="r" b="b"/>
              <a:pathLst>
                <a:path w="2372" h="961" extrusionOk="0">
                  <a:moveTo>
                    <a:pt x="282" y="1"/>
                  </a:moveTo>
                  <a:cubicBezTo>
                    <a:pt x="77" y="1"/>
                    <a:pt x="0" y="320"/>
                    <a:pt x="233" y="392"/>
                  </a:cubicBezTo>
                  <a:lnTo>
                    <a:pt x="2022" y="949"/>
                  </a:lnTo>
                  <a:cubicBezTo>
                    <a:pt x="2046" y="957"/>
                    <a:pt x="2068" y="960"/>
                    <a:pt x="2090" y="960"/>
                  </a:cubicBezTo>
                  <a:cubicBezTo>
                    <a:pt x="2295" y="960"/>
                    <a:pt x="2372" y="638"/>
                    <a:pt x="2138" y="566"/>
                  </a:cubicBezTo>
                  <a:lnTo>
                    <a:pt x="349" y="11"/>
                  </a:lnTo>
                  <a:cubicBezTo>
                    <a:pt x="325"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84"/>
            <p:cNvSpPr/>
            <p:nvPr/>
          </p:nvSpPr>
          <p:spPr>
            <a:xfrm>
              <a:off x="1820675" y="3100033"/>
              <a:ext cx="62188" cy="25300"/>
            </a:xfrm>
            <a:custGeom>
              <a:avLst/>
              <a:gdLst/>
              <a:ahLst/>
              <a:cxnLst/>
              <a:rect l="l" t="t" r="r" b="b"/>
              <a:pathLst>
                <a:path w="2372" h="965" extrusionOk="0">
                  <a:moveTo>
                    <a:pt x="282" y="1"/>
                  </a:moveTo>
                  <a:cubicBezTo>
                    <a:pt x="77" y="1"/>
                    <a:pt x="0" y="323"/>
                    <a:pt x="233" y="396"/>
                  </a:cubicBezTo>
                  <a:lnTo>
                    <a:pt x="2022" y="953"/>
                  </a:lnTo>
                  <a:cubicBezTo>
                    <a:pt x="2046" y="961"/>
                    <a:pt x="2068" y="964"/>
                    <a:pt x="2090" y="964"/>
                  </a:cubicBezTo>
                  <a:cubicBezTo>
                    <a:pt x="2295" y="964"/>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84"/>
            <p:cNvSpPr/>
            <p:nvPr/>
          </p:nvSpPr>
          <p:spPr>
            <a:xfrm>
              <a:off x="1820675" y="3118648"/>
              <a:ext cx="62214" cy="25274"/>
            </a:xfrm>
            <a:custGeom>
              <a:avLst/>
              <a:gdLst/>
              <a:ahLst/>
              <a:cxnLst/>
              <a:rect l="l" t="t" r="r" b="b"/>
              <a:pathLst>
                <a:path w="2373" h="964" extrusionOk="0">
                  <a:moveTo>
                    <a:pt x="282" y="1"/>
                  </a:moveTo>
                  <a:cubicBezTo>
                    <a:pt x="77" y="1"/>
                    <a:pt x="0" y="323"/>
                    <a:pt x="233" y="395"/>
                  </a:cubicBezTo>
                  <a:lnTo>
                    <a:pt x="2022" y="953"/>
                  </a:lnTo>
                  <a:cubicBezTo>
                    <a:pt x="2045" y="960"/>
                    <a:pt x="2067" y="963"/>
                    <a:pt x="2087" y="963"/>
                  </a:cubicBezTo>
                  <a:cubicBezTo>
                    <a:pt x="2294" y="963"/>
                    <a:pt x="2372" y="642"/>
                    <a:pt x="2138" y="569"/>
                  </a:cubicBezTo>
                  <a:lnTo>
                    <a:pt x="349" y="12"/>
                  </a:lnTo>
                  <a:cubicBezTo>
                    <a:pt x="326" y="4"/>
                    <a:pt x="303" y="1"/>
                    <a:pt x="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84"/>
            <p:cNvSpPr/>
            <p:nvPr/>
          </p:nvSpPr>
          <p:spPr>
            <a:xfrm>
              <a:off x="1772461" y="3038055"/>
              <a:ext cx="261729" cy="221171"/>
            </a:xfrm>
            <a:custGeom>
              <a:avLst/>
              <a:gdLst/>
              <a:ahLst/>
              <a:cxnLst/>
              <a:rect l="l" t="t" r="r" b="b"/>
              <a:pathLst>
                <a:path w="9983" h="8436" extrusionOk="0">
                  <a:moveTo>
                    <a:pt x="9040" y="478"/>
                  </a:moveTo>
                  <a:lnTo>
                    <a:pt x="9040" y="4552"/>
                  </a:lnTo>
                  <a:lnTo>
                    <a:pt x="5194" y="5780"/>
                  </a:lnTo>
                  <a:lnTo>
                    <a:pt x="5194" y="3158"/>
                  </a:lnTo>
                  <a:lnTo>
                    <a:pt x="5194" y="1706"/>
                  </a:lnTo>
                  <a:lnTo>
                    <a:pt x="9040" y="478"/>
                  </a:lnTo>
                  <a:close/>
                  <a:moveTo>
                    <a:pt x="403" y="905"/>
                  </a:moveTo>
                  <a:lnTo>
                    <a:pt x="551" y="952"/>
                  </a:lnTo>
                  <a:lnTo>
                    <a:pt x="551" y="4697"/>
                  </a:lnTo>
                  <a:cubicBezTo>
                    <a:pt x="551" y="4784"/>
                    <a:pt x="606" y="4860"/>
                    <a:pt x="689" y="4889"/>
                  </a:cubicBezTo>
                  <a:lnTo>
                    <a:pt x="4796" y="6200"/>
                  </a:lnTo>
                  <a:lnTo>
                    <a:pt x="4796" y="6964"/>
                  </a:lnTo>
                  <a:lnTo>
                    <a:pt x="403" y="5559"/>
                  </a:lnTo>
                  <a:lnTo>
                    <a:pt x="403" y="905"/>
                  </a:lnTo>
                  <a:close/>
                  <a:moveTo>
                    <a:pt x="9587" y="909"/>
                  </a:moveTo>
                  <a:lnTo>
                    <a:pt x="9587" y="5563"/>
                  </a:lnTo>
                  <a:lnTo>
                    <a:pt x="5194" y="6964"/>
                  </a:lnTo>
                  <a:lnTo>
                    <a:pt x="5194" y="6204"/>
                  </a:lnTo>
                  <a:lnTo>
                    <a:pt x="9301" y="4889"/>
                  </a:lnTo>
                  <a:cubicBezTo>
                    <a:pt x="9385" y="4864"/>
                    <a:pt x="9439" y="4788"/>
                    <a:pt x="9439" y="4701"/>
                  </a:cubicBezTo>
                  <a:lnTo>
                    <a:pt x="9439" y="952"/>
                  </a:lnTo>
                  <a:lnTo>
                    <a:pt x="9587" y="909"/>
                  </a:lnTo>
                  <a:close/>
                  <a:moveTo>
                    <a:pt x="403" y="5983"/>
                  </a:moveTo>
                  <a:lnTo>
                    <a:pt x="4796" y="7384"/>
                  </a:lnTo>
                  <a:lnTo>
                    <a:pt x="4796" y="7960"/>
                  </a:lnTo>
                  <a:lnTo>
                    <a:pt x="403" y="6555"/>
                  </a:lnTo>
                  <a:lnTo>
                    <a:pt x="403" y="5983"/>
                  </a:lnTo>
                  <a:close/>
                  <a:moveTo>
                    <a:pt x="9238" y="0"/>
                  </a:moveTo>
                  <a:cubicBezTo>
                    <a:pt x="9217" y="0"/>
                    <a:pt x="9196" y="4"/>
                    <a:pt x="9174" y="11"/>
                  </a:cubicBezTo>
                  <a:lnTo>
                    <a:pt x="4991" y="1347"/>
                  </a:lnTo>
                  <a:lnTo>
                    <a:pt x="2449" y="532"/>
                  </a:lnTo>
                  <a:cubicBezTo>
                    <a:pt x="2425" y="525"/>
                    <a:pt x="2403" y="521"/>
                    <a:pt x="2381" y="521"/>
                  </a:cubicBezTo>
                  <a:cubicBezTo>
                    <a:pt x="2176" y="521"/>
                    <a:pt x="2096" y="841"/>
                    <a:pt x="2326" y="916"/>
                  </a:cubicBezTo>
                  <a:lnTo>
                    <a:pt x="4792" y="1702"/>
                  </a:lnTo>
                  <a:lnTo>
                    <a:pt x="4792" y="5776"/>
                  </a:lnTo>
                  <a:lnTo>
                    <a:pt x="953" y="4552"/>
                  </a:lnTo>
                  <a:lnTo>
                    <a:pt x="953" y="478"/>
                  </a:lnTo>
                  <a:lnTo>
                    <a:pt x="1540" y="666"/>
                  </a:lnTo>
                  <a:cubicBezTo>
                    <a:pt x="1564" y="674"/>
                    <a:pt x="1588" y="678"/>
                    <a:pt x="1610" y="678"/>
                  </a:cubicBezTo>
                  <a:cubicBezTo>
                    <a:pt x="1814" y="678"/>
                    <a:pt x="1892" y="358"/>
                    <a:pt x="1663" y="286"/>
                  </a:cubicBezTo>
                  <a:lnTo>
                    <a:pt x="812" y="14"/>
                  </a:lnTo>
                  <a:cubicBezTo>
                    <a:pt x="791" y="7"/>
                    <a:pt x="769" y="4"/>
                    <a:pt x="748" y="4"/>
                  </a:cubicBezTo>
                  <a:cubicBezTo>
                    <a:pt x="641" y="4"/>
                    <a:pt x="548" y="91"/>
                    <a:pt x="548" y="206"/>
                  </a:cubicBezTo>
                  <a:lnTo>
                    <a:pt x="548" y="536"/>
                  </a:lnTo>
                  <a:lnTo>
                    <a:pt x="265" y="445"/>
                  </a:lnTo>
                  <a:cubicBezTo>
                    <a:pt x="244" y="438"/>
                    <a:pt x="222" y="435"/>
                    <a:pt x="201" y="435"/>
                  </a:cubicBezTo>
                  <a:cubicBezTo>
                    <a:pt x="94" y="435"/>
                    <a:pt x="1" y="522"/>
                    <a:pt x="1" y="634"/>
                  </a:cubicBezTo>
                  <a:lnTo>
                    <a:pt x="1" y="6704"/>
                  </a:lnTo>
                  <a:cubicBezTo>
                    <a:pt x="1" y="6794"/>
                    <a:pt x="59" y="6870"/>
                    <a:pt x="142" y="6896"/>
                  </a:cubicBezTo>
                  <a:lnTo>
                    <a:pt x="4937" y="8428"/>
                  </a:lnTo>
                  <a:cubicBezTo>
                    <a:pt x="4955" y="8433"/>
                    <a:pt x="4975" y="8436"/>
                    <a:pt x="4995" y="8436"/>
                  </a:cubicBezTo>
                  <a:cubicBezTo>
                    <a:pt x="5016" y="8436"/>
                    <a:pt x="5037" y="8433"/>
                    <a:pt x="5057" y="8428"/>
                  </a:cubicBezTo>
                  <a:lnTo>
                    <a:pt x="7516" y="7638"/>
                  </a:lnTo>
                  <a:cubicBezTo>
                    <a:pt x="7745" y="7566"/>
                    <a:pt x="7666" y="7246"/>
                    <a:pt x="7462" y="7246"/>
                  </a:cubicBezTo>
                  <a:cubicBezTo>
                    <a:pt x="7441" y="7246"/>
                    <a:pt x="7417" y="7250"/>
                    <a:pt x="7393" y="7258"/>
                  </a:cubicBezTo>
                  <a:lnTo>
                    <a:pt x="5194" y="7960"/>
                  </a:lnTo>
                  <a:lnTo>
                    <a:pt x="5194" y="7384"/>
                  </a:lnTo>
                  <a:lnTo>
                    <a:pt x="9584" y="5983"/>
                  </a:lnTo>
                  <a:lnTo>
                    <a:pt x="9584" y="6559"/>
                  </a:lnTo>
                  <a:lnTo>
                    <a:pt x="8182" y="7008"/>
                  </a:lnTo>
                  <a:cubicBezTo>
                    <a:pt x="7949" y="7080"/>
                    <a:pt x="8028" y="7399"/>
                    <a:pt x="8234" y="7399"/>
                  </a:cubicBezTo>
                  <a:cubicBezTo>
                    <a:pt x="8255" y="7399"/>
                    <a:pt x="8278" y="7396"/>
                    <a:pt x="8302" y="7388"/>
                  </a:cubicBezTo>
                  <a:lnTo>
                    <a:pt x="9841" y="6896"/>
                  </a:lnTo>
                  <a:cubicBezTo>
                    <a:pt x="9924" y="6867"/>
                    <a:pt x="9982" y="6791"/>
                    <a:pt x="9982" y="6704"/>
                  </a:cubicBezTo>
                  <a:lnTo>
                    <a:pt x="9982" y="634"/>
                  </a:lnTo>
                  <a:cubicBezTo>
                    <a:pt x="9982" y="568"/>
                    <a:pt x="9950" y="507"/>
                    <a:pt x="9899" y="471"/>
                  </a:cubicBezTo>
                  <a:lnTo>
                    <a:pt x="9902" y="471"/>
                  </a:lnTo>
                  <a:cubicBezTo>
                    <a:pt x="9869" y="444"/>
                    <a:pt x="9828" y="431"/>
                    <a:pt x="9786" y="431"/>
                  </a:cubicBezTo>
                  <a:cubicBezTo>
                    <a:pt x="9764" y="431"/>
                    <a:pt x="9742" y="434"/>
                    <a:pt x="9721" y="442"/>
                  </a:cubicBezTo>
                  <a:lnTo>
                    <a:pt x="9439" y="532"/>
                  </a:lnTo>
                  <a:lnTo>
                    <a:pt x="9439" y="203"/>
                  </a:lnTo>
                  <a:cubicBezTo>
                    <a:pt x="9439" y="88"/>
                    <a:pt x="9345" y="0"/>
                    <a:pt x="9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84"/>
            <p:cNvSpPr/>
            <p:nvPr/>
          </p:nvSpPr>
          <p:spPr>
            <a:xfrm>
              <a:off x="1936635" y="3076857"/>
              <a:ext cx="38382" cy="49027"/>
            </a:xfrm>
            <a:custGeom>
              <a:avLst/>
              <a:gdLst/>
              <a:ahLst/>
              <a:cxnLst/>
              <a:rect l="l" t="t" r="r" b="b"/>
              <a:pathLst>
                <a:path w="1464" h="1870" extrusionOk="0">
                  <a:moveTo>
                    <a:pt x="1069" y="476"/>
                  </a:moveTo>
                  <a:lnTo>
                    <a:pt x="1069" y="1182"/>
                  </a:lnTo>
                  <a:lnTo>
                    <a:pt x="403" y="1395"/>
                  </a:lnTo>
                  <a:lnTo>
                    <a:pt x="403" y="689"/>
                  </a:lnTo>
                  <a:lnTo>
                    <a:pt x="1069" y="476"/>
                  </a:lnTo>
                  <a:close/>
                  <a:moveTo>
                    <a:pt x="1267" y="1"/>
                  </a:moveTo>
                  <a:cubicBezTo>
                    <a:pt x="1246" y="1"/>
                    <a:pt x="1224" y="5"/>
                    <a:pt x="1203" y="12"/>
                  </a:cubicBezTo>
                  <a:lnTo>
                    <a:pt x="138" y="352"/>
                  </a:lnTo>
                  <a:cubicBezTo>
                    <a:pt x="55" y="378"/>
                    <a:pt x="1" y="454"/>
                    <a:pt x="1" y="541"/>
                  </a:cubicBezTo>
                  <a:lnTo>
                    <a:pt x="1" y="1671"/>
                  </a:lnTo>
                  <a:cubicBezTo>
                    <a:pt x="1" y="1783"/>
                    <a:pt x="92" y="1869"/>
                    <a:pt x="198" y="1869"/>
                  </a:cubicBezTo>
                  <a:cubicBezTo>
                    <a:pt x="219" y="1869"/>
                    <a:pt x="240" y="1866"/>
                    <a:pt x="261" y="1859"/>
                  </a:cubicBezTo>
                  <a:lnTo>
                    <a:pt x="1326" y="1519"/>
                  </a:lnTo>
                  <a:cubicBezTo>
                    <a:pt x="1409" y="1493"/>
                    <a:pt x="1464" y="1417"/>
                    <a:pt x="1464" y="1330"/>
                  </a:cubicBezTo>
                  <a:lnTo>
                    <a:pt x="1464" y="200"/>
                  </a:lnTo>
                  <a:cubicBezTo>
                    <a:pt x="1464" y="139"/>
                    <a:pt x="1435" y="77"/>
                    <a:pt x="1384" y="41"/>
                  </a:cubicBezTo>
                  <a:cubicBezTo>
                    <a:pt x="1351" y="15"/>
                    <a:pt x="1309" y="1"/>
                    <a:pt x="1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12" name="Google Shape;17712;p84"/>
          <p:cNvGrpSpPr/>
          <p:nvPr/>
        </p:nvGrpSpPr>
        <p:grpSpPr>
          <a:xfrm>
            <a:off x="1352587" y="1316827"/>
            <a:ext cx="310992" cy="358262"/>
            <a:chOff x="1352587" y="1516077"/>
            <a:chExt cx="310992" cy="358262"/>
          </a:xfrm>
        </p:grpSpPr>
        <p:sp>
          <p:nvSpPr>
            <p:cNvPr id="17713" name="Google Shape;17713;p84"/>
            <p:cNvSpPr/>
            <p:nvPr/>
          </p:nvSpPr>
          <p:spPr>
            <a:xfrm>
              <a:off x="1457877" y="1589355"/>
              <a:ext cx="27581" cy="76555"/>
            </a:xfrm>
            <a:custGeom>
              <a:avLst/>
              <a:gdLst/>
              <a:ahLst/>
              <a:cxnLst/>
              <a:rect l="l" t="t" r="r" b="b"/>
              <a:pathLst>
                <a:path w="1052" h="2920" extrusionOk="0">
                  <a:moveTo>
                    <a:pt x="526" y="0"/>
                  </a:moveTo>
                  <a:cubicBezTo>
                    <a:pt x="236" y="0"/>
                    <a:pt x="1" y="236"/>
                    <a:pt x="5" y="526"/>
                  </a:cubicBezTo>
                  <a:lnTo>
                    <a:pt x="5" y="2919"/>
                  </a:lnTo>
                  <a:lnTo>
                    <a:pt x="1051" y="2919"/>
                  </a:lnTo>
                  <a:lnTo>
                    <a:pt x="1051" y="526"/>
                  </a:lnTo>
                  <a:cubicBezTo>
                    <a:pt x="1051"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84"/>
            <p:cNvSpPr/>
            <p:nvPr/>
          </p:nvSpPr>
          <p:spPr>
            <a:xfrm>
              <a:off x="1457877" y="1644805"/>
              <a:ext cx="27581" cy="21105"/>
            </a:xfrm>
            <a:custGeom>
              <a:avLst/>
              <a:gdLst/>
              <a:ahLst/>
              <a:cxnLst/>
              <a:rect l="l" t="t" r="r" b="b"/>
              <a:pathLst>
                <a:path w="1052" h="805" extrusionOk="0">
                  <a:moveTo>
                    <a:pt x="1" y="0"/>
                  </a:moveTo>
                  <a:lnTo>
                    <a:pt x="1" y="804"/>
                  </a:lnTo>
                  <a:lnTo>
                    <a:pt x="1051" y="804"/>
                  </a:lnTo>
                  <a:lnTo>
                    <a:pt x="105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84"/>
            <p:cNvSpPr/>
            <p:nvPr/>
          </p:nvSpPr>
          <p:spPr>
            <a:xfrm>
              <a:off x="1375554" y="1589355"/>
              <a:ext cx="27476" cy="76555"/>
            </a:xfrm>
            <a:custGeom>
              <a:avLst/>
              <a:gdLst/>
              <a:ahLst/>
              <a:cxnLst/>
              <a:rect l="l" t="t" r="r" b="b"/>
              <a:pathLst>
                <a:path w="1048" h="2920" extrusionOk="0">
                  <a:moveTo>
                    <a:pt x="526" y="0"/>
                  </a:moveTo>
                  <a:cubicBezTo>
                    <a:pt x="236" y="0"/>
                    <a:pt x="1" y="236"/>
                    <a:pt x="1" y="526"/>
                  </a:cubicBezTo>
                  <a:lnTo>
                    <a:pt x="1" y="2919"/>
                  </a:lnTo>
                  <a:lnTo>
                    <a:pt x="1048" y="2919"/>
                  </a:lnTo>
                  <a:lnTo>
                    <a:pt x="1048" y="526"/>
                  </a:lnTo>
                  <a:cubicBezTo>
                    <a:pt x="1048" y="236"/>
                    <a:pt x="816" y="0"/>
                    <a:pt x="5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84"/>
            <p:cNvSpPr/>
            <p:nvPr/>
          </p:nvSpPr>
          <p:spPr>
            <a:xfrm>
              <a:off x="1375554" y="1644805"/>
              <a:ext cx="27476" cy="21105"/>
            </a:xfrm>
            <a:custGeom>
              <a:avLst/>
              <a:gdLst/>
              <a:ahLst/>
              <a:cxnLst/>
              <a:rect l="l" t="t" r="r" b="b"/>
              <a:pathLst>
                <a:path w="1048" h="805" extrusionOk="0">
                  <a:moveTo>
                    <a:pt x="1" y="0"/>
                  </a:moveTo>
                  <a:lnTo>
                    <a:pt x="1" y="804"/>
                  </a:lnTo>
                  <a:lnTo>
                    <a:pt x="1048" y="804"/>
                  </a:lnTo>
                  <a:lnTo>
                    <a:pt x="104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84"/>
            <p:cNvSpPr/>
            <p:nvPr/>
          </p:nvSpPr>
          <p:spPr>
            <a:xfrm>
              <a:off x="1416768" y="1803368"/>
              <a:ext cx="27476" cy="65727"/>
            </a:xfrm>
            <a:custGeom>
              <a:avLst/>
              <a:gdLst/>
              <a:ahLst/>
              <a:cxnLst/>
              <a:rect l="l" t="t" r="r" b="b"/>
              <a:pathLst>
                <a:path w="1048" h="2507" extrusionOk="0">
                  <a:moveTo>
                    <a:pt x="1" y="1"/>
                  </a:moveTo>
                  <a:lnTo>
                    <a:pt x="1" y="2507"/>
                  </a:lnTo>
                  <a:lnTo>
                    <a:pt x="1047" y="2507"/>
                  </a:lnTo>
                  <a:lnTo>
                    <a:pt x="1047"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84"/>
            <p:cNvSpPr/>
            <p:nvPr/>
          </p:nvSpPr>
          <p:spPr>
            <a:xfrm>
              <a:off x="1416768" y="1803368"/>
              <a:ext cx="27476" cy="21865"/>
            </a:xfrm>
            <a:custGeom>
              <a:avLst/>
              <a:gdLst/>
              <a:ahLst/>
              <a:cxnLst/>
              <a:rect l="l" t="t" r="r" b="b"/>
              <a:pathLst>
                <a:path w="1048" h="834" extrusionOk="0">
                  <a:moveTo>
                    <a:pt x="1" y="1"/>
                  </a:moveTo>
                  <a:lnTo>
                    <a:pt x="1" y="834"/>
                  </a:lnTo>
                  <a:lnTo>
                    <a:pt x="1047" y="834"/>
                  </a:lnTo>
                  <a:lnTo>
                    <a:pt x="1047"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84"/>
            <p:cNvSpPr/>
            <p:nvPr/>
          </p:nvSpPr>
          <p:spPr>
            <a:xfrm>
              <a:off x="1410502" y="1777937"/>
              <a:ext cx="40008" cy="32116"/>
            </a:xfrm>
            <a:custGeom>
              <a:avLst/>
              <a:gdLst/>
              <a:ahLst/>
              <a:cxnLst/>
              <a:rect l="l" t="t" r="r" b="b"/>
              <a:pathLst>
                <a:path w="1526" h="1225" extrusionOk="0">
                  <a:moveTo>
                    <a:pt x="1" y="0"/>
                  </a:moveTo>
                  <a:lnTo>
                    <a:pt x="1" y="1224"/>
                  </a:lnTo>
                  <a:lnTo>
                    <a:pt x="1525" y="1224"/>
                  </a:lnTo>
                  <a:lnTo>
                    <a:pt x="1525"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84"/>
            <p:cNvSpPr/>
            <p:nvPr/>
          </p:nvSpPr>
          <p:spPr>
            <a:xfrm>
              <a:off x="1437008" y="1777937"/>
              <a:ext cx="13502" cy="32116"/>
            </a:xfrm>
            <a:custGeom>
              <a:avLst/>
              <a:gdLst/>
              <a:ahLst/>
              <a:cxnLst/>
              <a:rect l="l" t="t" r="r" b="b"/>
              <a:pathLst>
                <a:path w="515" h="1225" extrusionOk="0">
                  <a:moveTo>
                    <a:pt x="0" y="0"/>
                  </a:moveTo>
                  <a:lnTo>
                    <a:pt x="0" y="1224"/>
                  </a:lnTo>
                  <a:lnTo>
                    <a:pt x="514" y="1224"/>
                  </a:lnTo>
                  <a:lnTo>
                    <a:pt x="5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84"/>
            <p:cNvSpPr/>
            <p:nvPr/>
          </p:nvSpPr>
          <p:spPr>
            <a:xfrm>
              <a:off x="1405573" y="1752087"/>
              <a:ext cx="49866" cy="32510"/>
            </a:xfrm>
            <a:custGeom>
              <a:avLst/>
              <a:gdLst/>
              <a:ahLst/>
              <a:cxnLst/>
              <a:rect l="l" t="t" r="r" b="b"/>
              <a:pathLst>
                <a:path w="1902" h="1240" extrusionOk="0">
                  <a:moveTo>
                    <a:pt x="0" y="1"/>
                  </a:moveTo>
                  <a:lnTo>
                    <a:pt x="0" y="1240"/>
                  </a:lnTo>
                  <a:lnTo>
                    <a:pt x="1902" y="1240"/>
                  </a:lnTo>
                  <a:lnTo>
                    <a:pt x="1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84"/>
            <p:cNvSpPr/>
            <p:nvPr/>
          </p:nvSpPr>
          <p:spPr>
            <a:xfrm>
              <a:off x="1437008" y="1752087"/>
              <a:ext cx="18431" cy="32510"/>
            </a:xfrm>
            <a:custGeom>
              <a:avLst/>
              <a:gdLst/>
              <a:ahLst/>
              <a:cxnLst/>
              <a:rect l="l" t="t" r="r" b="b"/>
              <a:pathLst>
                <a:path w="703" h="1240" extrusionOk="0">
                  <a:moveTo>
                    <a:pt x="0" y="1"/>
                  </a:moveTo>
                  <a:lnTo>
                    <a:pt x="0" y="1240"/>
                  </a:lnTo>
                  <a:lnTo>
                    <a:pt x="703" y="1240"/>
                  </a:lnTo>
                  <a:lnTo>
                    <a:pt x="703"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84"/>
            <p:cNvSpPr/>
            <p:nvPr/>
          </p:nvSpPr>
          <p:spPr>
            <a:xfrm>
              <a:off x="1364542" y="1684314"/>
              <a:ext cx="131926" cy="74930"/>
            </a:xfrm>
            <a:custGeom>
              <a:avLst/>
              <a:gdLst/>
              <a:ahLst/>
              <a:cxnLst/>
              <a:rect l="l" t="t" r="r" b="b"/>
              <a:pathLst>
                <a:path w="5032" h="2858" extrusionOk="0">
                  <a:moveTo>
                    <a:pt x="1" y="0"/>
                  </a:moveTo>
                  <a:lnTo>
                    <a:pt x="1" y="934"/>
                  </a:lnTo>
                  <a:lnTo>
                    <a:pt x="1558" y="2858"/>
                  </a:lnTo>
                  <a:lnTo>
                    <a:pt x="3474" y="2858"/>
                  </a:lnTo>
                  <a:lnTo>
                    <a:pt x="5031" y="934"/>
                  </a:lnTo>
                  <a:lnTo>
                    <a:pt x="503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84"/>
            <p:cNvSpPr/>
            <p:nvPr/>
          </p:nvSpPr>
          <p:spPr>
            <a:xfrm>
              <a:off x="1434517" y="1684314"/>
              <a:ext cx="61952" cy="74930"/>
            </a:xfrm>
            <a:custGeom>
              <a:avLst/>
              <a:gdLst/>
              <a:ahLst/>
              <a:cxnLst/>
              <a:rect l="l" t="t" r="r" b="b"/>
              <a:pathLst>
                <a:path w="2363" h="2858" extrusionOk="0">
                  <a:moveTo>
                    <a:pt x="1685" y="0"/>
                  </a:moveTo>
                  <a:lnTo>
                    <a:pt x="1685" y="772"/>
                  </a:lnTo>
                  <a:lnTo>
                    <a:pt x="1" y="2858"/>
                  </a:lnTo>
                  <a:lnTo>
                    <a:pt x="805" y="2858"/>
                  </a:lnTo>
                  <a:lnTo>
                    <a:pt x="2362" y="934"/>
                  </a:lnTo>
                  <a:lnTo>
                    <a:pt x="236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5" name="Google Shape;17725;p84"/>
            <p:cNvSpPr/>
            <p:nvPr/>
          </p:nvSpPr>
          <p:spPr>
            <a:xfrm>
              <a:off x="1357805" y="1657441"/>
              <a:ext cx="145402" cy="26899"/>
            </a:xfrm>
            <a:custGeom>
              <a:avLst/>
              <a:gdLst/>
              <a:ahLst/>
              <a:cxnLst/>
              <a:rect l="l" t="t" r="r" b="b"/>
              <a:pathLst>
                <a:path w="5546" h="1026" extrusionOk="0">
                  <a:moveTo>
                    <a:pt x="1" y="0"/>
                  </a:moveTo>
                  <a:lnTo>
                    <a:pt x="1" y="1025"/>
                  </a:lnTo>
                  <a:lnTo>
                    <a:pt x="5545" y="1025"/>
                  </a:lnTo>
                  <a:lnTo>
                    <a:pt x="5545"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6" name="Google Shape;17726;p84"/>
            <p:cNvSpPr/>
            <p:nvPr/>
          </p:nvSpPr>
          <p:spPr>
            <a:xfrm>
              <a:off x="1483150" y="1657441"/>
              <a:ext cx="20056" cy="26899"/>
            </a:xfrm>
            <a:custGeom>
              <a:avLst/>
              <a:gdLst/>
              <a:ahLst/>
              <a:cxnLst/>
              <a:rect l="l" t="t" r="r" b="b"/>
              <a:pathLst>
                <a:path w="765" h="1026" extrusionOk="0">
                  <a:moveTo>
                    <a:pt x="0" y="0"/>
                  </a:moveTo>
                  <a:lnTo>
                    <a:pt x="0" y="1025"/>
                  </a:lnTo>
                  <a:lnTo>
                    <a:pt x="764" y="1025"/>
                  </a:lnTo>
                  <a:lnTo>
                    <a:pt x="7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84"/>
            <p:cNvSpPr/>
            <p:nvPr/>
          </p:nvSpPr>
          <p:spPr>
            <a:xfrm>
              <a:off x="1505462" y="1521215"/>
              <a:ext cx="157069" cy="163781"/>
            </a:xfrm>
            <a:custGeom>
              <a:avLst/>
              <a:gdLst/>
              <a:ahLst/>
              <a:cxnLst/>
              <a:rect l="l" t="t" r="r" b="b"/>
              <a:pathLst>
                <a:path w="5991" h="6247" extrusionOk="0">
                  <a:moveTo>
                    <a:pt x="3001" y="1"/>
                  </a:moveTo>
                  <a:cubicBezTo>
                    <a:pt x="2966" y="1"/>
                    <a:pt x="2930" y="1"/>
                    <a:pt x="2894" y="3"/>
                  </a:cubicBezTo>
                  <a:cubicBezTo>
                    <a:pt x="1833" y="46"/>
                    <a:pt x="884" y="683"/>
                    <a:pt x="442" y="1647"/>
                  </a:cubicBezTo>
                  <a:cubicBezTo>
                    <a:pt x="0" y="2614"/>
                    <a:pt x="134" y="3744"/>
                    <a:pt x="797" y="4577"/>
                  </a:cubicBezTo>
                  <a:lnTo>
                    <a:pt x="721" y="6246"/>
                  </a:lnTo>
                  <a:lnTo>
                    <a:pt x="2231" y="5540"/>
                  </a:lnTo>
                  <a:cubicBezTo>
                    <a:pt x="2487" y="5612"/>
                    <a:pt x="2747" y="5647"/>
                    <a:pt x="3004" y="5647"/>
                  </a:cubicBezTo>
                  <a:cubicBezTo>
                    <a:pt x="3932" y="5647"/>
                    <a:pt x="4820" y="5192"/>
                    <a:pt x="5353" y="4392"/>
                  </a:cubicBezTo>
                  <a:cubicBezTo>
                    <a:pt x="5944" y="3512"/>
                    <a:pt x="5991" y="2371"/>
                    <a:pt x="5469" y="1444"/>
                  </a:cubicBezTo>
                  <a:cubicBezTo>
                    <a:pt x="4969" y="548"/>
                    <a:pt x="4022" y="1"/>
                    <a:pt x="300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84"/>
            <p:cNvSpPr/>
            <p:nvPr/>
          </p:nvSpPr>
          <p:spPr>
            <a:xfrm>
              <a:off x="1551132" y="1544811"/>
              <a:ext cx="62791" cy="105630"/>
            </a:xfrm>
            <a:custGeom>
              <a:avLst/>
              <a:gdLst/>
              <a:ahLst/>
              <a:cxnLst/>
              <a:rect l="l" t="t" r="r" b="b"/>
              <a:pathLst>
                <a:path w="2395" h="4029" extrusionOk="0">
                  <a:moveTo>
                    <a:pt x="1091" y="1"/>
                  </a:moveTo>
                  <a:lnTo>
                    <a:pt x="0" y="1928"/>
                  </a:lnTo>
                  <a:lnTo>
                    <a:pt x="1051" y="1928"/>
                  </a:lnTo>
                  <a:lnTo>
                    <a:pt x="98" y="4028"/>
                  </a:lnTo>
                  <a:lnTo>
                    <a:pt x="98" y="4028"/>
                  </a:lnTo>
                  <a:lnTo>
                    <a:pt x="2394" y="1268"/>
                  </a:lnTo>
                  <a:lnTo>
                    <a:pt x="1206" y="1268"/>
                  </a:lnTo>
                  <a:lnTo>
                    <a:pt x="2159"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84"/>
            <p:cNvSpPr/>
            <p:nvPr/>
          </p:nvSpPr>
          <p:spPr>
            <a:xfrm>
              <a:off x="1490754" y="1516077"/>
              <a:ext cx="172826" cy="174189"/>
            </a:xfrm>
            <a:custGeom>
              <a:avLst/>
              <a:gdLst/>
              <a:ahLst/>
              <a:cxnLst/>
              <a:rect l="l" t="t" r="r" b="b"/>
              <a:pathLst>
                <a:path w="6592" h="6644" extrusionOk="0">
                  <a:moveTo>
                    <a:pt x="3565" y="0"/>
                  </a:moveTo>
                  <a:cubicBezTo>
                    <a:pt x="3133" y="0"/>
                    <a:pt x="2693" y="93"/>
                    <a:pt x="2271" y="293"/>
                  </a:cubicBezTo>
                  <a:cubicBezTo>
                    <a:pt x="543" y="1111"/>
                    <a:pt x="0" y="3310"/>
                    <a:pt x="1152" y="4842"/>
                  </a:cubicBezTo>
                  <a:lnTo>
                    <a:pt x="1079" y="6435"/>
                  </a:lnTo>
                  <a:cubicBezTo>
                    <a:pt x="1074" y="6553"/>
                    <a:pt x="1168" y="6643"/>
                    <a:pt x="1276" y="6643"/>
                  </a:cubicBezTo>
                  <a:cubicBezTo>
                    <a:pt x="1304" y="6643"/>
                    <a:pt x="1333" y="6637"/>
                    <a:pt x="1362" y="6624"/>
                  </a:cubicBezTo>
                  <a:lnTo>
                    <a:pt x="2807" y="5950"/>
                  </a:lnTo>
                  <a:cubicBezTo>
                    <a:pt x="3063" y="6016"/>
                    <a:pt x="3319" y="6048"/>
                    <a:pt x="3570" y="6048"/>
                  </a:cubicBezTo>
                  <a:cubicBezTo>
                    <a:pt x="5143" y="6048"/>
                    <a:pt x="6516" y="4809"/>
                    <a:pt x="6584" y="3150"/>
                  </a:cubicBezTo>
                  <a:cubicBezTo>
                    <a:pt x="6592" y="3042"/>
                    <a:pt x="6508" y="2947"/>
                    <a:pt x="6396" y="2940"/>
                  </a:cubicBezTo>
                  <a:lnTo>
                    <a:pt x="6389" y="2940"/>
                  </a:lnTo>
                  <a:cubicBezTo>
                    <a:pt x="6280" y="2940"/>
                    <a:pt x="6193" y="3027"/>
                    <a:pt x="6190" y="3132"/>
                  </a:cubicBezTo>
                  <a:cubicBezTo>
                    <a:pt x="6125" y="4576"/>
                    <a:pt x="4929" y="5645"/>
                    <a:pt x="3567" y="5645"/>
                  </a:cubicBezTo>
                  <a:cubicBezTo>
                    <a:pt x="3330" y="5645"/>
                    <a:pt x="3088" y="5612"/>
                    <a:pt x="2847" y="5544"/>
                  </a:cubicBezTo>
                  <a:cubicBezTo>
                    <a:pt x="2829" y="5538"/>
                    <a:pt x="2811" y="5536"/>
                    <a:pt x="2792" y="5536"/>
                  </a:cubicBezTo>
                  <a:cubicBezTo>
                    <a:pt x="2764" y="5536"/>
                    <a:pt x="2735" y="5542"/>
                    <a:pt x="2709" y="5555"/>
                  </a:cubicBezTo>
                  <a:lnTo>
                    <a:pt x="1496" y="6120"/>
                  </a:lnTo>
                  <a:lnTo>
                    <a:pt x="1557" y="4784"/>
                  </a:lnTo>
                  <a:cubicBezTo>
                    <a:pt x="1557" y="4733"/>
                    <a:pt x="1543" y="4686"/>
                    <a:pt x="1510" y="4650"/>
                  </a:cubicBezTo>
                  <a:cubicBezTo>
                    <a:pt x="471" y="3339"/>
                    <a:pt x="909" y="1401"/>
                    <a:pt x="2412" y="662"/>
                  </a:cubicBezTo>
                  <a:cubicBezTo>
                    <a:pt x="2786" y="480"/>
                    <a:pt x="3178" y="394"/>
                    <a:pt x="3563" y="394"/>
                  </a:cubicBezTo>
                  <a:cubicBezTo>
                    <a:pt x="4726" y="394"/>
                    <a:pt x="5817" y="1175"/>
                    <a:pt x="6113" y="2401"/>
                  </a:cubicBezTo>
                  <a:cubicBezTo>
                    <a:pt x="6139" y="2506"/>
                    <a:pt x="6220" y="2553"/>
                    <a:pt x="6302" y="2553"/>
                  </a:cubicBezTo>
                  <a:cubicBezTo>
                    <a:pt x="6420" y="2553"/>
                    <a:pt x="6539" y="2458"/>
                    <a:pt x="6501" y="2306"/>
                  </a:cubicBezTo>
                  <a:cubicBezTo>
                    <a:pt x="6159" y="898"/>
                    <a:pt x="4905" y="0"/>
                    <a:pt x="3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84"/>
            <p:cNvSpPr/>
            <p:nvPr/>
          </p:nvSpPr>
          <p:spPr>
            <a:xfrm>
              <a:off x="1352587" y="1584137"/>
              <a:ext cx="155837" cy="290202"/>
            </a:xfrm>
            <a:custGeom>
              <a:avLst/>
              <a:gdLst/>
              <a:ahLst/>
              <a:cxnLst/>
              <a:rect l="l" t="t" r="r" b="b"/>
              <a:pathLst>
                <a:path w="5944" h="11069" extrusionOk="0">
                  <a:moveTo>
                    <a:pt x="1402" y="399"/>
                  </a:moveTo>
                  <a:cubicBezTo>
                    <a:pt x="1580" y="399"/>
                    <a:pt x="1728" y="543"/>
                    <a:pt x="1728" y="725"/>
                  </a:cubicBezTo>
                  <a:lnTo>
                    <a:pt x="1728" y="2601"/>
                  </a:lnTo>
                  <a:lnTo>
                    <a:pt x="1076" y="2601"/>
                  </a:lnTo>
                  <a:lnTo>
                    <a:pt x="1076" y="725"/>
                  </a:lnTo>
                  <a:lnTo>
                    <a:pt x="1080" y="725"/>
                  </a:lnTo>
                  <a:cubicBezTo>
                    <a:pt x="1076" y="543"/>
                    <a:pt x="1225" y="399"/>
                    <a:pt x="1402" y="399"/>
                  </a:cubicBezTo>
                  <a:close/>
                  <a:moveTo>
                    <a:pt x="4546" y="399"/>
                  </a:moveTo>
                  <a:cubicBezTo>
                    <a:pt x="4723" y="399"/>
                    <a:pt x="4868" y="543"/>
                    <a:pt x="4868" y="725"/>
                  </a:cubicBezTo>
                  <a:lnTo>
                    <a:pt x="4868" y="2601"/>
                  </a:lnTo>
                  <a:lnTo>
                    <a:pt x="4220" y="2601"/>
                  </a:lnTo>
                  <a:lnTo>
                    <a:pt x="4220" y="725"/>
                  </a:lnTo>
                  <a:cubicBezTo>
                    <a:pt x="4220" y="543"/>
                    <a:pt x="4365" y="399"/>
                    <a:pt x="4546" y="399"/>
                  </a:cubicBezTo>
                  <a:close/>
                  <a:moveTo>
                    <a:pt x="5545" y="2999"/>
                  </a:moveTo>
                  <a:lnTo>
                    <a:pt x="5545" y="3622"/>
                  </a:lnTo>
                  <a:lnTo>
                    <a:pt x="399" y="3622"/>
                  </a:lnTo>
                  <a:lnTo>
                    <a:pt x="399" y="2999"/>
                  </a:lnTo>
                  <a:close/>
                  <a:moveTo>
                    <a:pt x="3724" y="6878"/>
                  </a:moveTo>
                  <a:lnTo>
                    <a:pt x="3724" y="7446"/>
                  </a:lnTo>
                  <a:lnTo>
                    <a:pt x="2221" y="7446"/>
                  </a:lnTo>
                  <a:lnTo>
                    <a:pt x="2221" y="6878"/>
                  </a:lnTo>
                  <a:close/>
                  <a:moveTo>
                    <a:pt x="3535" y="7848"/>
                  </a:moveTo>
                  <a:lnTo>
                    <a:pt x="3535" y="8417"/>
                  </a:lnTo>
                  <a:lnTo>
                    <a:pt x="2409" y="8417"/>
                  </a:lnTo>
                  <a:lnTo>
                    <a:pt x="2409" y="7848"/>
                  </a:lnTo>
                  <a:close/>
                  <a:moveTo>
                    <a:pt x="1402" y="0"/>
                  </a:moveTo>
                  <a:cubicBezTo>
                    <a:pt x="1000" y="0"/>
                    <a:pt x="678" y="323"/>
                    <a:pt x="678" y="725"/>
                  </a:cubicBezTo>
                  <a:lnTo>
                    <a:pt x="678" y="2601"/>
                  </a:lnTo>
                  <a:lnTo>
                    <a:pt x="200" y="2601"/>
                  </a:lnTo>
                  <a:cubicBezTo>
                    <a:pt x="197" y="2600"/>
                    <a:pt x="195" y="2600"/>
                    <a:pt x="193" y="2600"/>
                  </a:cubicBezTo>
                  <a:cubicBezTo>
                    <a:pt x="84" y="2600"/>
                    <a:pt x="0" y="2690"/>
                    <a:pt x="0" y="2800"/>
                  </a:cubicBezTo>
                  <a:lnTo>
                    <a:pt x="0" y="3821"/>
                  </a:lnTo>
                  <a:cubicBezTo>
                    <a:pt x="0" y="3933"/>
                    <a:pt x="87" y="4020"/>
                    <a:pt x="200" y="4020"/>
                  </a:cubicBezTo>
                  <a:lnTo>
                    <a:pt x="254" y="4020"/>
                  </a:lnTo>
                  <a:lnTo>
                    <a:pt x="254" y="4755"/>
                  </a:lnTo>
                  <a:cubicBezTo>
                    <a:pt x="254" y="4799"/>
                    <a:pt x="272" y="4846"/>
                    <a:pt x="301" y="4879"/>
                  </a:cubicBezTo>
                  <a:lnTo>
                    <a:pt x="917" y="5643"/>
                  </a:lnTo>
                  <a:cubicBezTo>
                    <a:pt x="961" y="5697"/>
                    <a:pt x="1016" y="5719"/>
                    <a:pt x="1069" y="5719"/>
                  </a:cubicBezTo>
                  <a:cubicBezTo>
                    <a:pt x="1217" y="5719"/>
                    <a:pt x="1354" y="5542"/>
                    <a:pt x="1228" y="5389"/>
                  </a:cubicBezTo>
                  <a:lnTo>
                    <a:pt x="656" y="4683"/>
                  </a:lnTo>
                  <a:lnTo>
                    <a:pt x="656" y="4024"/>
                  </a:lnTo>
                  <a:lnTo>
                    <a:pt x="5288" y="4024"/>
                  </a:lnTo>
                  <a:lnTo>
                    <a:pt x="5288" y="4683"/>
                  </a:lnTo>
                  <a:lnTo>
                    <a:pt x="3832" y="6476"/>
                  </a:lnTo>
                  <a:lnTo>
                    <a:pt x="2108" y="6476"/>
                  </a:lnTo>
                  <a:lnTo>
                    <a:pt x="1768" y="6056"/>
                  </a:lnTo>
                  <a:cubicBezTo>
                    <a:pt x="1733" y="5975"/>
                    <a:pt x="1657" y="5932"/>
                    <a:pt x="1580" y="5932"/>
                  </a:cubicBezTo>
                  <a:cubicBezTo>
                    <a:pt x="1522" y="5932"/>
                    <a:pt x="1464" y="5957"/>
                    <a:pt x="1424" y="6009"/>
                  </a:cubicBezTo>
                  <a:lnTo>
                    <a:pt x="1420" y="6019"/>
                  </a:lnTo>
                  <a:cubicBezTo>
                    <a:pt x="1362" y="6092"/>
                    <a:pt x="1362" y="6193"/>
                    <a:pt x="1424" y="6266"/>
                  </a:cubicBezTo>
                  <a:lnTo>
                    <a:pt x="1822" y="6758"/>
                  </a:lnTo>
                  <a:lnTo>
                    <a:pt x="1822" y="7646"/>
                  </a:lnTo>
                  <a:cubicBezTo>
                    <a:pt x="1822" y="7751"/>
                    <a:pt x="1902" y="7841"/>
                    <a:pt x="2010" y="7845"/>
                  </a:cubicBezTo>
                  <a:lnTo>
                    <a:pt x="2010" y="8616"/>
                  </a:lnTo>
                  <a:cubicBezTo>
                    <a:pt x="2010" y="8725"/>
                    <a:pt x="2097" y="8815"/>
                    <a:pt x="2210" y="8815"/>
                  </a:cubicBezTo>
                  <a:lnTo>
                    <a:pt x="2246" y="8815"/>
                  </a:lnTo>
                  <a:lnTo>
                    <a:pt x="2246" y="10865"/>
                  </a:lnTo>
                  <a:cubicBezTo>
                    <a:pt x="2246" y="10978"/>
                    <a:pt x="2336" y="11068"/>
                    <a:pt x="2449" y="11068"/>
                  </a:cubicBezTo>
                  <a:lnTo>
                    <a:pt x="3495" y="11068"/>
                  </a:lnTo>
                  <a:cubicBezTo>
                    <a:pt x="3608" y="11068"/>
                    <a:pt x="3695" y="10978"/>
                    <a:pt x="3695" y="10865"/>
                  </a:cubicBezTo>
                  <a:lnTo>
                    <a:pt x="3695" y="10087"/>
                  </a:lnTo>
                  <a:cubicBezTo>
                    <a:pt x="3695" y="9954"/>
                    <a:pt x="3595" y="9888"/>
                    <a:pt x="3495" y="9888"/>
                  </a:cubicBezTo>
                  <a:cubicBezTo>
                    <a:pt x="3396" y="9888"/>
                    <a:pt x="3296" y="9954"/>
                    <a:pt x="3296" y="10087"/>
                  </a:cubicBezTo>
                  <a:lnTo>
                    <a:pt x="3296" y="10666"/>
                  </a:lnTo>
                  <a:lnTo>
                    <a:pt x="2648" y="10666"/>
                  </a:lnTo>
                  <a:lnTo>
                    <a:pt x="2648" y="8819"/>
                  </a:lnTo>
                  <a:lnTo>
                    <a:pt x="3296" y="8819"/>
                  </a:lnTo>
                  <a:lnTo>
                    <a:pt x="3296" y="9301"/>
                  </a:lnTo>
                  <a:cubicBezTo>
                    <a:pt x="3296" y="9433"/>
                    <a:pt x="3396" y="9499"/>
                    <a:pt x="3495" y="9499"/>
                  </a:cubicBezTo>
                  <a:cubicBezTo>
                    <a:pt x="3595" y="9499"/>
                    <a:pt x="3695" y="9433"/>
                    <a:pt x="3695" y="9301"/>
                  </a:cubicBezTo>
                  <a:lnTo>
                    <a:pt x="3695" y="8819"/>
                  </a:lnTo>
                  <a:lnTo>
                    <a:pt x="3731" y="8819"/>
                  </a:lnTo>
                  <a:cubicBezTo>
                    <a:pt x="3843" y="8819"/>
                    <a:pt x="3934" y="8729"/>
                    <a:pt x="3934" y="8616"/>
                  </a:cubicBezTo>
                  <a:lnTo>
                    <a:pt x="3934" y="7848"/>
                  </a:lnTo>
                  <a:cubicBezTo>
                    <a:pt x="4039" y="7841"/>
                    <a:pt x="4122" y="7754"/>
                    <a:pt x="4122" y="7649"/>
                  </a:cubicBezTo>
                  <a:lnTo>
                    <a:pt x="4122" y="6758"/>
                  </a:lnTo>
                  <a:lnTo>
                    <a:pt x="5643" y="4882"/>
                  </a:lnTo>
                  <a:cubicBezTo>
                    <a:pt x="5672" y="4846"/>
                    <a:pt x="5687" y="4803"/>
                    <a:pt x="5687" y="4755"/>
                  </a:cubicBezTo>
                  <a:lnTo>
                    <a:pt x="5687" y="4024"/>
                  </a:lnTo>
                  <a:lnTo>
                    <a:pt x="5744" y="4024"/>
                  </a:lnTo>
                  <a:cubicBezTo>
                    <a:pt x="5853" y="4024"/>
                    <a:pt x="5944" y="3933"/>
                    <a:pt x="5944" y="3821"/>
                  </a:cubicBezTo>
                  <a:lnTo>
                    <a:pt x="5944" y="2796"/>
                  </a:lnTo>
                  <a:cubicBezTo>
                    <a:pt x="5944" y="2687"/>
                    <a:pt x="5853" y="2601"/>
                    <a:pt x="5744" y="2601"/>
                  </a:cubicBezTo>
                  <a:lnTo>
                    <a:pt x="5266" y="2601"/>
                  </a:lnTo>
                  <a:lnTo>
                    <a:pt x="5266" y="725"/>
                  </a:lnTo>
                  <a:cubicBezTo>
                    <a:pt x="5266" y="323"/>
                    <a:pt x="4944" y="0"/>
                    <a:pt x="4542" y="0"/>
                  </a:cubicBezTo>
                  <a:cubicBezTo>
                    <a:pt x="4144" y="0"/>
                    <a:pt x="3818" y="323"/>
                    <a:pt x="3818" y="725"/>
                  </a:cubicBezTo>
                  <a:lnTo>
                    <a:pt x="3818" y="2601"/>
                  </a:lnTo>
                  <a:lnTo>
                    <a:pt x="2126" y="2601"/>
                  </a:lnTo>
                  <a:lnTo>
                    <a:pt x="2126" y="725"/>
                  </a:lnTo>
                  <a:cubicBezTo>
                    <a:pt x="2126" y="323"/>
                    <a:pt x="1800" y="0"/>
                    <a:pt x="14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84"/>
            <p:cNvSpPr/>
            <p:nvPr/>
          </p:nvSpPr>
          <p:spPr>
            <a:xfrm>
              <a:off x="1394745" y="1695404"/>
              <a:ext cx="71443" cy="10487"/>
            </a:xfrm>
            <a:custGeom>
              <a:avLst/>
              <a:gdLst/>
              <a:ahLst/>
              <a:cxnLst/>
              <a:rect l="l" t="t" r="r" b="b"/>
              <a:pathLst>
                <a:path w="2725" h="400" extrusionOk="0">
                  <a:moveTo>
                    <a:pt x="268" y="1"/>
                  </a:moveTo>
                  <a:cubicBezTo>
                    <a:pt x="0" y="1"/>
                    <a:pt x="0" y="399"/>
                    <a:pt x="268" y="399"/>
                  </a:cubicBezTo>
                  <a:lnTo>
                    <a:pt x="2460" y="399"/>
                  </a:lnTo>
                  <a:cubicBezTo>
                    <a:pt x="2724" y="399"/>
                    <a:pt x="2724" y="1"/>
                    <a:pt x="2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84"/>
            <p:cNvSpPr/>
            <p:nvPr/>
          </p:nvSpPr>
          <p:spPr>
            <a:xfrm>
              <a:off x="1544578" y="1539594"/>
              <a:ext cx="76188" cy="116117"/>
            </a:xfrm>
            <a:custGeom>
              <a:avLst/>
              <a:gdLst/>
              <a:ahLst/>
              <a:cxnLst/>
              <a:rect l="l" t="t" r="r" b="b"/>
              <a:pathLst>
                <a:path w="2906" h="4429" extrusionOk="0">
                  <a:moveTo>
                    <a:pt x="2007" y="403"/>
                  </a:moveTo>
                  <a:lnTo>
                    <a:pt x="1297" y="1344"/>
                  </a:lnTo>
                  <a:cubicBezTo>
                    <a:pt x="1199" y="1478"/>
                    <a:pt x="1294" y="1667"/>
                    <a:pt x="1456" y="1667"/>
                  </a:cubicBezTo>
                  <a:lnTo>
                    <a:pt x="2221" y="1667"/>
                  </a:lnTo>
                  <a:lnTo>
                    <a:pt x="1145" y="2956"/>
                  </a:lnTo>
                  <a:lnTo>
                    <a:pt x="1485" y="2210"/>
                  </a:lnTo>
                  <a:cubicBezTo>
                    <a:pt x="1543" y="2076"/>
                    <a:pt x="1449" y="1927"/>
                    <a:pt x="1304" y="1927"/>
                  </a:cubicBezTo>
                  <a:lnTo>
                    <a:pt x="595" y="1927"/>
                  </a:lnTo>
                  <a:lnTo>
                    <a:pt x="1456" y="403"/>
                  </a:lnTo>
                  <a:close/>
                  <a:moveTo>
                    <a:pt x="1341" y="1"/>
                  </a:moveTo>
                  <a:cubicBezTo>
                    <a:pt x="1268" y="1"/>
                    <a:pt x="1203" y="40"/>
                    <a:pt x="1167" y="102"/>
                  </a:cubicBezTo>
                  <a:lnTo>
                    <a:pt x="77" y="2029"/>
                  </a:lnTo>
                  <a:cubicBezTo>
                    <a:pt x="1" y="2163"/>
                    <a:pt x="98" y="2326"/>
                    <a:pt x="250" y="2326"/>
                  </a:cubicBezTo>
                  <a:lnTo>
                    <a:pt x="993" y="2326"/>
                  </a:lnTo>
                  <a:lnTo>
                    <a:pt x="167" y="4144"/>
                  </a:lnTo>
                  <a:cubicBezTo>
                    <a:pt x="124" y="4234"/>
                    <a:pt x="156" y="4343"/>
                    <a:pt x="243" y="4397"/>
                  </a:cubicBezTo>
                  <a:cubicBezTo>
                    <a:pt x="275" y="4418"/>
                    <a:pt x="312" y="4429"/>
                    <a:pt x="348" y="4429"/>
                  </a:cubicBezTo>
                  <a:cubicBezTo>
                    <a:pt x="406" y="4429"/>
                    <a:pt x="464" y="4403"/>
                    <a:pt x="504" y="4354"/>
                  </a:cubicBezTo>
                  <a:lnTo>
                    <a:pt x="2797" y="1594"/>
                  </a:lnTo>
                  <a:cubicBezTo>
                    <a:pt x="2905" y="1464"/>
                    <a:pt x="2815" y="1265"/>
                    <a:pt x="2644" y="1265"/>
                  </a:cubicBezTo>
                  <a:lnTo>
                    <a:pt x="1858" y="1265"/>
                  </a:lnTo>
                  <a:lnTo>
                    <a:pt x="2568" y="323"/>
                  </a:lnTo>
                  <a:cubicBezTo>
                    <a:pt x="2666" y="189"/>
                    <a:pt x="2572" y="1"/>
                    <a:pt x="24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33" name="Google Shape;17733;p84"/>
          <p:cNvSpPr/>
          <p:nvPr/>
        </p:nvSpPr>
        <p:spPr>
          <a:xfrm>
            <a:off x="1324482" y="3041807"/>
            <a:ext cx="181110" cy="12925"/>
          </a:xfrm>
          <a:custGeom>
            <a:avLst/>
            <a:gdLst/>
            <a:ahLst/>
            <a:cxnLst/>
            <a:rect l="l" t="t" r="r" b="b"/>
            <a:pathLst>
              <a:path w="6908" h="493" extrusionOk="0">
                <a:moveTo>
                  <a:pt x="0" y="0"/>
                </a:moveTo>
                <a:lnTo>
                  <a:pt x="0" y="493"/>
                </a:lnTo>
                <a:lnTo>
                  <a:pt x="6907" y="493"/>
                </a:lnTo>
                <a:lnTo>
                  <a:pt x="6907"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734" name="Google Shape;17734;p84"/>
          <p:cNvGrpSpPr/>
          <p:nvPr/>
        </p:nvGrpSpPr>
        <p:grpSpPr>
          <a:xfrm>
            <a:off x="1319160" y="2701687"/>
            <a:ext cx="265295" cy="358262"/>
            <a:chOff x="1319160" y="2900937"/>
            <a:chExt cx="265295" cy="358262"/>
          </a:xfrm>
        </p:grpSpPr>
        <p:sp>
          <p:nvSpPr>
            <p:cNvPr id="17735" name="Google Shape;17735;p84"/>
            <p:cNvSpPr/>
            <p:nvPr/>
          </p:nvSpPr>
          <p:spPr>
            <a:xfrm>
              <a:off x="1324482" y="2939294"/>
              <a:ext cx="181110" cy="314689"/>
            </a:xfrm>
            <a:custGeom>
              <a:avLst/>
              <a:gdLst/>
              <a:ahLst/>
              <a:cxnLst/>
              <a:rect l="l" t="t" r="r" b="b"/>
              <a:pathLst>
                <a:path w="6908" h="12003" extrusionOk="0">
                  <a:moveTo>
                    <a:pt x="0" y="0"/>
                  </a:moveTo>
                  <a:lnTo>
                    <a:pt x="0" y="12003"/>
                  </a:lnTo>
                  <a:lnTo>
                    <a:pt x="6907" y="12003"/>
                  </a:lnTo>
                  <a:lnTo>
                    <a:pt x="6907"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84"/>
            <p:cNvSpPr/>
            <p:nvPr/>
          </p:nvSpPr>
          <p:spPr>
            <a:xfrm>
              <a:off x="1433390" y="2939294"/>
              <a:ext cx="72203" cy="112447"/>
            </a:xfrm>
            <a:custGeom>
              <a:avLst/>
              <a:gdLst/>
              <a:ahLst/>
              <a:cxnLst/>
              <a:rect l="l" t="t" r="r" b="b"/>
              <a:pathLst>
                <a:path w="2754" h="4289" extrusionOk="0">
                  <a:moveTo>
                    <a:pt x="243" y="0"/>
                  </a:moveTo>
                  <a:cubicBezTo>
                    <a:pt x="80" y="381"/>
                    <a:pt x="1" y="790"/>
                    <a:pt x="1" y="1206"/>
                  </a:cubicBezTo>
                  <a:lnTo>
                    <a:pt x="1" y="1224"/>
                  </a:lnTo>
                  <a:cubicBezTo>
                    <a:pt x="8" y="2528"/>
                    <a:pt x="830" y="3687"/>
                    <a:pt x="2058" y="4125"/>
                  </a:cubicBezTo>
                  <a:cubicBezTo>
                    <a:pt x="2282" y="4209"/>
                    <a:pt x="2514" y="4263"/>
                    <a:pt x="2753" y="4288"/>
                  </a:cubicBezTo>
                  <a:lnTo>
                    <a:pt x="2753"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84"/>
            <p:cNvSpPr/>
            <p:nvPr/>
          </p:nvSpPr>
          <p:spPr>
            <a:xfrm>
              <a:off x="1342703"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84"/>
            <p:cNvSpPr/>
            <p:nvPr/>
          </p:nvSpPr>
          <p:spPr>
            <a:xfrm>
              <a:off x="1433390"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84"/>
            <p:cNvSpPr/>
            <p:nvPr/>
          </p:nvSpPr>
          <p:spPr>
            <a:xfrm>
              <a:off x="1342703"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1" y="8087"/>
                  </a:lnTo>
                  <a:lnTo>
                    <a:pt x="511" y="2781"/>
                  </a:lnTo>
                  <a:lnTo>
                    <a:pt x="511"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84"/>
            <p:cNvSpPr/>
            <p:nvPr/>
          </p:nvSpPr>
          <p:spPr>
            <a:xfrm>
              <a:off x="1403292" y="3211143"/>
              <a:ext cx="23465" cy="23465"/>
            </a:xfrm>
            <a:custGeom>
              <a:avLst/>
              <a:gdLst/>
              <a:ahLst/>
              <a:cxnLst/>
              <a:rect l="l" t="t" r="r" b="b"/>
              <a:pathLst>
                <a:path w="895" h="895" extrusionOk="0">
                  <a:moveTo>
                    <a:pt x="446" y="0"/>
                  </a:moveTo>
                  <a:cubicBezTo>
                    <a:pt x="200" y="0"/>
                    <a:pt x="0" y="199"/>
                    <a:pt x="0" y="446"/>
                  </a:cubicBezTo>
                  <a:cubicBezTo>
                    <a:pt x="0" y="692"/>
                    <a:pt x="200" y="895"/>
                    <a:pt x="446" y="895"/>
                  </a:cubicBezTo>
                  <a:cubicBezTo>
                    <a:pt x="696" y="895"/>
                    <a:pt x="895" y="692"/>
                    <a:pt x="895" y="446"/>
                  </a:cubicBezTo>
                  <a:cubicBezTo>
                    <a:pt x="895" y="199"/>
                    <a:pt x="696" y="0"/>
                    <a:pt x="44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84"/>
            <p:cNvSpPr/>
            <p:nvPr/>
          </p:nvSpPr>
          <p:spPr>
            <a:xfrm>
              <a:off x="1449907" y="2906050"/>
              <a:ext cx="129646" cy="129646"/>
            </a:xfrm>
            <a:custGeom>
              <a:avLst/>
              <a:gdLst/>
              <a:ahLst/>
              <a:cxnLst/>
              <a:rect l="l" t="t" r="r" b="b"/>
              <a:pathLst>
                <a:path w="4945" h="4945" extrusionOk="0">
                  <a:moveTo>
                    <a:pt x="2471" y="1"/>
                  </a:moveTo>
                  <a:cubicBezTo>
                    <a:pt x="1109" y="1"/>
                    <a:pt x="1" y="1109"/>
                    <a:pt x="1" y="2474"/>
                  </a:cubicBezTo>
                  <a:cubicBezTo>
                    <a:pt x="1" y="3836"/>
                    <a:pt x="1109" y="4944"/>
                    <a:pt x="2471" y="4944"/>
                  </a:cubicBezTo>
                  <a:cubicBezTo>
                    <a:pt x="3836" y="4944"/>
                    <a:pt x="4944" y="3836"/>
                    <a:pt x="4944" y="2474"/>
                  </a:cubicBezTo>
                  <a:cubicBezTo>
                    <a:pt x="4944" y="1109"/>
                    <a:pt x="3836" y="1"/>
                    <a:pt x="247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84"/>
            <p:cNvSpPr/>
            <p:nvPr/>
          </p:nvSpPr>
          <p:spPr>
            <a:xfrm>
              <a:off x="1477173" y="2933028"/>
              <a:ext cx="75113" cy="74851"/>
            </a:xfrm>
            <a:custGeom>
              <a:avLst/>
              <a:gdLst/>
              <a:ahLst/>
              <a:cxnLst/>
              <a:rect l="l" t="t" r="r" b="b"/>
              <a:pathLst>
                <a:path w="2865" h="2855" extrusionOk="0">
                  <a:moveTo>
                    <a:pt x="1431" y="0"/>
                  </a:moveTo>
                  <a:cubicBezTo>
                    <a:pt x="638" y="0"/>
                    <a:pt x="0" y="652"/>
                    <a:pt x="15" y="1445"/>
                  </a:cubicBezTo>
                  <a:lnTo>
                    <a:pt x="15" y="1471"/>
                  </a:lnTo>
                  <a:cubicBezTo>
                    <a:pt x="33" y="2241"/>
                    <a:pt x="663" y="2854"/>
                    <a:pt x="1432" y="2854"/>
                  </a:cubicBezTo>
                  <a:cubicBezTo>
                    <a:pt x="1436" y="2854"/>
                    <a:pt x="1441" y="2854"/>
                    <a:pt x="1445" y="2854"/>
                  </a:cubicBezTo>
                  <a:cubicBezTo>
                    <a:pt x="2220" y="2847"/>
                    <a:pt x="2847" y="2220"/>
                    <a:pt x="2850" y="1445"/>
                  </a:cubicBezTo>
                  <a:cubicBezTo>
                    <a:pt x="2865" y="652"/>
                    <a:pt x="2224" y="0"/>
                    <a:pt x="1431"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84"/>
            <p:cNvSpPr/>
            <p:nvPr/>
          </p:nvSpPr>
          <p:spPr>
            <a:xfrm>
              <a:off x="1369681" y="3048385"/>
              <a:ext cx="90713" cy="21393"/>
            </a:xfrm>
            <a:custGeom>
              <a:avLst/>
              <a:gdLst/>
              <a:ahLst/>
              <a:cxnLst/>
              <a:rect l="l" t="t" r="r" b="b"/>
              <a:pathLst>
                <a:path w="3460" h="816" extrusionOk="0">
                  <a:moveTo>
                    <a:pt x="0" y="1"/>
                  </a:moveTo>
                  <a:lnTo>
                    <a:pt x="0" y="815"/>
                  </a:lnTo>
                  <a:lnTo>
                    <a:pt x="3459" y="815"/>
                  </a:lnTo>
                  <a:lnTo>
                    <a:pt x="3459"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84"/>
            <p:cNvSpPr/>
            <p:nvPr/>
          </p:nvSpPr>
          <p:spPr>
            <a:xfrm>
              <a:off x="1369681" y="3087318"/>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84"/>
            <p:cNvSpPr/>
            <p:nvPr/>
          </p:nvSpPr>
          <p:spPr>
            <a:xfrm>
              <a:off x="1369681" y="3126251"/>
              <a:ext cx="90713" cy="21289"/>
            </a:xfrm>
            <a:custGeom>
              <a:avLst/>
              <a:gdLst/>
              <a:ahLst/>
              <a:cxnLst/>
              <a:rect l="l" t="t" r="r" b="b"/>
              <a:pathLst>
                <a:path w="3460" h="812" extrusionOk="0">
                  <a:moveTo>
                    <a:pt x="0" y="0"/>
                  </a:moveTo>
                  <a:lnTo>
                    <a:pt x="0" y="812"/>
                  </a:lnTo>
                  <a:lnTo>
                    <a:pt x="3459" y="812"/>
                  </a:lnTo>
                  <a:lnTo>
                    <a:pt x="3459"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84"/>
            <p:cNvSpPr/>
            <p:nvPr/>
          </p:nvSpPr>
          <p:spPr>
            <a:xfrm>
              <a:off x="1507454" y="2934915"/>
              <a:ext cx="44465" cy="73173"/>
            </a:xfrm>
            <a:custGeom>
              <a:avLst/>
              <a:gdLst/>
              <a:ahLst/>
              <a:cxnLst/>
              <a:rect l="l" t="t" r="r" b="b"/>
              <a:pathLst>
                <a:path w="1696" h="2791" extrusionOk="0">
                  <a:moveTo>
                    <a:pt x="634" y="1"/>
                  </a:moveTo>
                  <a:cubicBezTo>
                    <a:pt x="363" y="218"/>
                    <a:pt x="116" y="490"/>
                    <a:pt x="276" y="714"/>
                  </a:cubicBezTo>
                  <a:cubicBezTo>
                    <a:pt x="587" y="1141"/>
                    <a:pt x="1188" y="819"/>
                    <a:pt x="1206" y="1395"/>
                  </a:cubicBezTo>
                  <a:cubicBezTo>
                    <a:pt x="1221" y="1927"/>
                    <a:pt x="0" y="2094"/>
                    <a:pt x="4" y="2764"/>
                  </a:cubicBezTo>
                  <a:cubicBezTo>
                    <a:pt x="96" y="2782"/>
                    <a:pt x="188" y="2791"/>
                    <a:pt x="278" y="2791"/>
                  </a:cubicBezTo>
                  <a:cubicBezTo>
                    <a:pt x="1043" y="2791"/>
                    <a:pt x="1695" y="2170"/>
                    <a:pt x="1695" y="1373"/>
                  </a:cubicBezTo>
                  <a:cubicBezTo>
                    <a:pt x="1695" y="729"/>
                    <a:pt x="1261" y="164"/>
                    <a:pt x="63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84"/>
            <p:cNvSpPr/>
            <p:nvPr/>
          </p:nvSpPr>
          <p:spPr>
            <a:xfrm>
              <a:off x="1477540" y="2959901"/>
              <a:ext cx="30806" cy="33532"/>
            </a:xfrm>
            <a:custGeom>
              <a:avLst/>
              <a:gdLst/>
              <a:ahLst/>
              <a:cxnLst/>
              <a:rect l="l" t="t" r="r" b="b"/>
              <a:pathLst>
                <a:path w="1175" h="1279" extrusionOk="0">
                  <a:moveTo>
                    <a:pt x="62" y="0"/>
                  </a:moveTo>
                  <a:cubicBezTo>
                    <a:pt x="22" y="134"/>
                    <a:pt x="1" y="279"/>
                    <a:pt x="1" y="420"/>
                  </a:cubicBezTo>
                  <a:lnTo>
                    <a:pt x="1" y="446"/>
                  </a:lnTo>
                  <a:cubicBezTo>
                    <a:pt x="4" y="746"/>
                    <a:pt x="106" y="1040"/>
                    <a:pt x="290" y="1279"/>
                  </a:cubicBezTo>
                  <a:cubicBezTo>
                    <a:pt x="1174" y="880"/>
                    <a:pt x="1018" y="478"/>
                    <a:pt x="406" y="232"/>
                  </a:cubicBezTo>
                  <a:cubicBezTo>
                    <a:pt x="276" y="181"/>
                    <a:pt x="156" y="102"/>
                    <a:pt x="6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84"/>
            <p:cNvSpPr/>
            <p:nvPr/>
          </p:nvSpPr>
          <p:spPr>
            <a:xfrm>
              <a:off x="1319160" y="2934076"/>
              <a:ext cx="55004" cy="285718"/>
            </a:xfrm>
            <a:custGeom>
              <a:avLst/>
              <a:gdLst/>
              <a:ahLst/>
              <a:cxnLst/>
              <a:rect l="l" t="t" r="r" b="b"/>
              <a:pathLst>
                <a:path w="2098" h="10898" extrusionOk="0">
                  <a:moveTo>
                    <a:pt x="203" y="0"/>
                  </a:moveTo>
                  <a:cubicBezTo>
                    <a:pt x="91" y="0"/>
                    <a:pt x="4" y="91"/>
                    <a:pt x="4" y="199"/>
                  </a:cubicBezTo>
                  <a:lnTo>
                    <a:pt x="4" y="10699"/>
                  </a:lnTo>
                  <a:cubicBezTo>
                    <a:pt x="1" y="10807"/>
                    <a:pt x="91" y="10898"/>
                    <a:pt x="203" y="10898"/>
                  </a:cubicBezTo>
                  <a:cubicBezTo>
                    <a:pt x="312" y="10898"/>
                    <a:pt x="403" y="10811"/>
                    <a:pt x="403" y="10699"/>
                  </a:cubicBezTo>
                  <a:lnTo>
                    <a:pt x="403" y="402"/>
                  </a:lnTo>
                  <a:lnTo>
                    <a:pt x="1833" y="402"/>
                  </a:lnTo>
                  <a:cubicBezTo>
                    <a:pt x="2098" y="402"/>
                    <a:pt x="2098" y="0"/>
                    <a:pt x="18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84"/>
            <p:cNvSpPr/>
            <p:nvPr/>
          </p:nvSpPr>
          <p:spPr>
            <a:xfrm>
              <a:off x="1392281" y="3205821"/>
              <a:ext cx="39720" cy="34004"/>
            </a:xfrm>
            <a:custGeom>
              <a:avLst/>
              <a:gdLst/>
              <a:ahLst/>
              <a:cxnLst/>
              <a:rect l="l" t="t" r="r" b="b"/>
              <a:pathLst>
                <a:path w="1515" h="1297" extrusionOk="0">
                  <a:moveTo>
                    <a:pt x="869" y="402"/>
                  </a:moveTo>
                  <a:cubicBezTo>
                    <a:pt x="930" y="402"/>
                    <a:pt x="993" y="424"/>
                    <a:pt x="1043" y="475"/>
                  </a:cubicBezTo>
                  <a:cubicBezTo>
                    <a:pt x="1199" y="631"/>
                    <a:pt x="1087" y="899"/>
                    <a:pt x="866" y="899"/>
                  </a:cubicBezTo>
                  <a:cubicBezTo>
                    <a:pt x="732" y="899"/>
                    <a:pt x="620" y="786"/>
                    <a:pt x="620" y="649"/>
                  </a:cubicBezTo>
                  <a:cubicBezTo>
                    <a:pt x="620" y="500"/>
                    <a:pt x="742" y="402"/>
                    <a:pt x="869" y="402"/>
                  </a:cubicBezTo>
                  <a:close/>
                  <a:moveTo>
                    <a:pt x="864" y="1"/>
                  </a:moveTo>
                  <a:cubicBezTo>
                    <a:pt x="704" y="1"/>
                    <a:pt x="542" y="60"/>
                    <a:pt x="410" y="192"/>
                  </a:cubicBezTo>
                  <a:cubicBezTo>
                    <a:pt x="0" y="598"/>
                    <a:pt x="290" y="1297"/>
                    <a:pt x="866" y="1297"/>
                  </a:cubicBezTo>
                  <a:cubicBezTo>
                    <a:pt x="1224" y="1297"/>
                    <a:pt x="1514" y="1007"/>
                    <a:pt x="1514" y="649"/>
                  </a:cubicBezTo>
                  <a:cubicBezTo>
                    <a:pt x="1514" y="259"/>
                    <a:pt x="1196"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84"/>
            <p:cNvSpPr/>
            <p:nvPr/>
          </p:nvSpPr>
          <p:spPr>
            <a:xfrm>
              <a:off x="1319160" y="2900937"/>
              <a:ext cx="265295" cy="358262"/>
            </a:xfrm>
            <a:custGeom>
              <a:avLst/>
              <a:gdLst/>
              <a:ahLst/>
              <a:cxnLst/>
              <a:rect l="l" t="t" r="r" b="b"/>
              <a:pathLst>
                <a:path w="10119" h="13665" extrusionOk="0">
                  <a:moveTo>
                    <a:pt x="4796" y="2890"/>
                  </a:moveTo>
                  <a:cubicBezTo>
                    <a:pt x="4872" y="3799"/>
                    <a:pt x="5404" y="4603"/>
                    <a:pt x="6212" y="5031"/>
                  </a:cubicBezTo>
                  <a:lnTo>
                    <a:pt x="6212" y="11137"/>
                  </a:lnTo>
                  <a:lnTo>
                    <a:pt x="1098" y="11137"/>
                  </a:lnTo>
                  <a:lnTo>
                    <a:pt x="1098" y="2890"/>
                  </a:lnTo>
                  <a:close/>
                  <a:moveTo>
                    <a:pt x="7460" y="1"/>
                  </a:moveTo>
                  <a:cubicBezTo>
                    <a:pt x="6548" y="1"/>
                    <a:pt x="5681" y="468"/>
                    <a:pt x="5187" y="1268"/>
                  </a:cubicBezTo>
                  <a:lnTo>
                    <a:pt x="2623" y="1268"/>
                  </a:lnTo>
                  <a:cubicBezTo>
                    <a:pt x="2355" y="1268"/>
                    <a:pt x="2355" y="1666"/>
                    <a:pt x="2623" y="1666"/>
                  </a:cubicBezTo>
                  <a:lnTo>
                    <a:pt x="4984" y="1666"/>
                  </a:lnTo>
                  <a:cubicBezTo>
                    <a:pt x="4879" y="1927"/>
                    <a:pt x="4814" y="2206"/>
                    <a:pt x="4796" y="2488"/>
                  </a:cubicBezTo>
                  <a:lnTo>
                    <a:pt x="902" y="2488"/>
                  </a:lnTo>
                  <a:cubicBezTo>
                    <a:pt x="790" y="2488"/>
                    <a:pt x="703" y="2579"/>
                    <a:pt x="703" y="2687"/>
                  </a:cubicBezTo>
                  <a:lnTo>
                    <a:pt x="703" y="11336"/>
                  </a:lnTo>
                  <a:cubicBezTo>
                    <a:pt x="703" y="11445"/>
                    <a:pt x="790" y="11535"/>
                    <a:pt x="902" y="11535"/>
                  </a:cubicBezTo>
                  <a:lnTo>
                    <a:pt x="6415" y="11535"/>
                  </a:lnTo>
                  <a:cubicBezTo>
                    <a:pt x="6527" y="11535"/>
                    <a:pt x="6617" y="11445"/>
                    <a:pt x="6617" y="11336"/>
                  </a:cubicBezTo>
                  <a:lnTo>
                    <a:pt x="6617" y="5201"/>
                  </a:lnTo>
                  <a:cubicBezTo>
                    <a:pt x="6715" y="5233"/>
                    <a:pt x="6813" y="5259"/>
                    <a:pt x="6914" y="5281"/>
                  </a:cubicBezTo>
                  <a:lnTo>
                    <a:pt x="6914" y="13263"/>
                  </a:lnTo>
                  <a:lnTo>
                    <a:pt x="403" y="13263"/>
                  </a:lnTo>
                  <a:lnTo>
                    <a:pt x="403" y="12752"/>
                  </a:lnTo>
                  <a:cubicBezTo>
                    <a:pt x="403" y="12618"/>
                    <a:pt x="302" y="12551"/>
                    <a:pt x="202" y="12551"/>
                  </a:cubicBezTo>
                  <a:cubicBezTo>
                    <a:pt x="101" y="12551"/>
                    <a:pt x="1" y="12618"/>
                    <a:pt x="1" y="12752"/>
                  </a:cubicBezTo>
                  <a:lnTo>
                    <a:pt x="1" y="13466"/>
                  </a:lnTo>
                  <a:cubicBezTo>
                    <a:pt x="1" y="13574"/>
                    <a:pt x="91" y="13665"/>
                    <a:pt x="203" y="13665"/>
                  </a:cubicBezTo>
                  <a:lnTo>
                    <a:pt x="7110" y="13665"/>
                  </a:lnTo>
                  <a:cubicBezTo>
                    <a:pt x="7222" y="13665"/>
                    <a:pt x="7309" y="13574"/>
                    <a:pt x="7309" y="13466"/>
                  </a:cubicBezTo>
                  <a:lnTo>
                    <a:pt x="7309" y="5335"/>
                  </a:lnTo>
                  <a:cubicBezTo>
                    <a:pt x="7360" y="5338"/>
                    <a:pt x="7407" y="5338"/>
                    <a:pt x="7458" y="5338"/>
                  </a:cubicBezTo>
                  <a:cubicBezTo>
                    <a:pt x="8772" y="5338"/>
                    <a:pt x="9892" y="4382"/>
                    <a:pt x="10098" y="3082"/>
                  </a:cubicBezTo>
                  <a:cubicBezTo>
                    <a:pt x="10112" y="2973"/>
                    <a:pt x="10040" y="2872"/>
                    <a:pt x="9931" y="2854"/>
                  </a:cubicBezTo>
                  <a:cubicBezTo>
                    <a:pt x="9922" y="2853"/>
                    <a:pt x="9913" y="2852"/>
                    <a:pt x="9904" y="2852"/>
                  </a:cubicBezTo>
                  <a:cubicBezTo>
                    <a:pt x="9805" y="2852"/>
                    <a:pt x="9716" y="2921"/>
                    <a:pt x="9703" y="3021"/>
                  </a:cubicBezTo>
                  <a:cubicBezTo>
                    <a:pt x="9528" y="4132"/>
                    <a:pt x="8571" y="4940"/>
                    <a:pt x="7463" y="4940"/>
                  </a:cubicBezTo>
                  <a:cubicBezTo>
                    <a:pt x="7405" y="4940"/>
                    <a:pt x="7346" y="4937"/>
                    <a:pt x="7287" y="4933"/>
                  </a:cubicBezTo>
                  <a:cubicBezTo>
                    <a:pt x="6107" y="4842"/>
                    <a:pt x="5194" y="3864"/>
                    <a:pt x="5191" y="2680"/>
                  </a:cubicBezTo>
                  <a:cubicBezTo>
                    <a:pt x="5187" y="1496"/>
                    <a:pt x="6089" y="507"/>
                    <a:pt x="7269" y="406"/>
                  </a:cubicBezTo>
                  <a:cubicBezTo>
                    <a:pt x="7333" y="400"/>
                    <a:pt x="7396" y="398"/>
                    <a:pt x="7459" y="398"/>
                  </a:cubicBezTo>
                  <a:cubicBezTo>
                    <a:pt x="8558" y="398"/>
                    <a:pt x="9515" y="1193"/>
                    <a:pt x="9700" y="2296"/>
                  </a:cubicBezTo>
                  <a:cubicBezTo>
                    <a:pt x="9719" y="2412"/>
                    <a:pt x="9806" y="2465"/>
                    <a:pt x="9893" y="2465"/>
                  </a:cubicBezTo>
                  <a:cubicBezTo>
                    <a:pt x="10005" y="2465"/>
                    <a:pt x="10119" y="2379"/>
                    <a:pt x="10094" y="2231"/>
                  </a:cubicBezTo>
                  <a:cubicBezTo>
                    <a:pt x="9910" y="1134"/>
                    <a:pt x="9066" y="264"/>
                    <a:pt x="7976" y="51"/>
                  </a:cubicBezTo>
                  <a:cubicBezTo>
                    <a:pt x="7804" y="17"/>
                    <a:pt x="7631" y="1"/>
                    <a:pt x="74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84"/>
            <p:cNvSpPr/>
            <p:nvPr/>
          </p:nvSpPr>
          <p:spPr>
            <a:xfrm>
              <a:off x="1472506" y="2928675"/>
              <a:ext cx="94226" cy="84420"/>
            </a:xfrm>
            <a:custGeom>
              <a:avLst/>
              <a:gdLst/>
              <a:ahLst/>
              <a:cxnLst/>
              <a:rect l="l" t="t" r="r" b="b"/>
              <a:pathLst>
                <a:path w="3594" h="3220" extrusionOk="0">
                  <a:moveTo>
                    <a:pt x="417" y="1568"/>
                  </a:moveTo>
                  <a:cubicBezTo>
                    <a:pt x="453" y="1586"/>
                    <a:pt x="493" y="1604"/>
                    <a:pt x="529" y="1619"/>
                  </a:cubicBezTo>
                  <a:cubicBezTo>
                    <a:pt x="819" y="1734"/>
                    <a:pt x="899" y="1847"/>
                    <a:pt x="899" y="1890"/>
                  </a:cubicBezTo>
                  <a:cubicBezTo>
                    <a:pt x="899" y="1937"/>
                    <a:pt x="826" y="2053"/>
                    <a:pt x="566" y="2191"/>
                  </a:cubicBezTo>
                  <a:cubicBezTo>
                    <a:pt x="471" y="2021"/>
                    <a:pt x="421" y="1829"/>
                    <a:pt x="417" y="1633"/>
                  </a:cubicBezTo>
                  <a:lnTo>
                    <a:pt x="417" y="1611"/>
                  </a:lnTo>
                  <a:lnTo>
                    <a:pt x="417" y="1568"/>
                  </a:lnTo>
                  <a:close/>
                  <a:moveTo>
                    <a:pt x="1496" y="423"/>
                  </a:moveTo>
                  <a:lnTo>
                    <a:pt x="1496" y="423"/>
                  </a:lnTo>
                  <a:cubicBezTo>
                    <a:pt x="1478" y="449"/>
                    <a:pt x="1460" y="470"/>
                    <a:pt x="1449" y="496"/>
                  </a:cubicBezTo>
                  <a:cubicBezTo>
                    <a:pt x="1276" y="775"/>
                    <a:pt x="1370" y="985"/>
                    <a:pt x="1442" y="1083"/>
                  </a:cubicBezTo>
                  <a:cubicBezTo>
                    <a:pt x="1623" y="1332"/>
                    <a:pt x="1877" y="1390"/>
                    <a:pt x="2065" y="1430"/>
                  </a:cubicBezTo>
                  <a:cubicBezTo>
                    <a:pt x="2290" y="1481"/>
                    <a:pt x="2315" y="1492"/>
                    <a:pt x="2319" y="1640"/>
                  </a:cubicBezTo>
                  <a:cubicBezTo>
                    <a:pt x="2322" y="1771"/>
                    <a:pt x="2094" y="1915"/>
                    <a:pt x="1877" y="2053"/>
                  </a:cubicBezTo>
                  <a:cubicBezTo>
                    <a:pt x="1612" y="2220"/>
                    <a:pt x="1297" y="2419"/>
                    <a:pt x="1181" y="2727"/>
                  </a:cubicBezTo>
                  <a:cubicBezTo>
                    <a:pt x="1076" y="2687"/>
                    <a:pt x="979" y="2633"/>
                    <a:pt x="888" y="2564"/>
                  </a:cubicBezTo>
                  <a:cubicBezTo>
                    <a:pt x="870" y="2549"/>
                    <a:pt x="855" y="2535"/>
                    <a:pt x="837" y="2517"/>
                  </a:cubicBezTo>
                  <a:cubicBezTo>
                    <a:pt x="1163" y="2328"/>
                    <a:pt x="1323" y="2118"/>
                    <a:pt x="1315" y="1883"/>
                  </a:cubicBezTo>
                  <a:cubicBezTo>
                    <a:pt x="1312" y="1698"/>
                    <a:pt x="1199" y="1437"/>
                    <a:pt x="685" y="1231"/>
                  </a:cubicBezTo>
                  <a:cubicBezTo>
                    <a:pt x="624" y="1209"/>
                    <a:pt x="566" y="1177"/>
                    <a:pt x="515" y="1137"/>
                  </a:cubicBezTo>
                  <a:cubicBezTo>
                    <a:pt x="685" y="738"/>
                    <a:pt x="1062" y="463"/>
                    <a:pt x="1496" y="423"/>
                  </a:cubicBezTo>
                  <a:close/>
                  <a:moveTo>
                    <a:pt x="2011" y="489"/>
                  </a:moveTo>
                  <a:cubicBezTo>
                    <a:pt x="2297" y="590"/>
                    <a:pt x="2532" y="796"/>
                    <a:pt x="2670" y="1068"/>
                  </a:cubicBezTo>
                  <a:cubicBezTo>
                    <a:pt x="3079" y="1861"/>
                    <a:pt x="2503" y="2806"/>
                    <a:pt x="1609" y="2806"/>
                  </a:cubicBezTo>
                  <a:lnTo>
                    <a:pt x="1605" y="2806"/>
                  </a:lnTo>
                  <a:cubicBezTo>
                    <a:pt x="1688" y="2672"/>
                    <a:pt x="1866" y="2553"/>
                    <a:pt x="2098" y="2408"/>
                  </a:cubicBezTo>
                  <a:cubicBezTo>
                    <a:pt x="2402" y="2212"/>
                    <a:pt x="2746" y="1995"/>
                    <a:pt x="2735" y="1629"/>
                  </a:cubicBezTo>
                  <a:cubicBezTo>
                    <a:pt x="2721" y="1148"/>
                    <a:pt x="2380" y="1075"/>
                    <a:pt x="2156" y="1025"/>
                  </a:cubicBezTo>
                  <a:cubicBezTo>
                    <a:pt x="2000" y="992"/>
                    <a:pt x="1866" y="963"/>
                    <a:pt x="1779" y="840"/>
                  </a:cubicBezTo>
                  <a:cubicBezTo>
                    <a:pt x="1743" y="789"/>
                    <a:pt x="1804" y="662"/>
                    <a:pt x="2011" y="489"/>
                  </a:cubicBezTo>
                  <a:close/>
                  <a:moveTo>
                    <a:pt x="1616" y="1"/>
                  </a:moveTo>
                  <a:cubicBezTo>
                    <a:pt x="1569" y="1"/>
                    <a:pt x="1522" y="3"/>
                    <a:pt x="1475" y="7"/>
                  </a:cubicBezTo>
                  <a:cubicBezTo>
                    <a:pt x="823" y="61"/>
                    <a:pt x="272" y="503"/>
                    <a:pt x="73" y="1126"/>
                  </a:cubicBezTo>
                  <a:lnTo>
                    <a:pt x="73" y="1130"/>
                  </a:lnTo>
                  <a:lnTo>
                    <a:pt x="73" y="1133"/>
                  </a:lnTo>
                  <a:lnTo>
                    <a:pt x="73" y="1137"/>
                  </a:lnTo>
                  <a:cubicBezTo>
                    <a:pt x="26" y="1289"/>
                    <a:pt x="1" y="1452"/>
                    <a:pt x="1" y="1611"/>
                  </a:cubicBezTo>
                  <a:lnTo>
                    <a:pt x="1" y="1644"/>
                  </a:lnTo>
                  <a:cubicBezTo>
                    <a:pt x="8" y="1984"/>
                    <a:pt x="124" y="2318"/>
                    <a:pt x="330" y="2586"/>
                  </a:cubicBezTo>
                  <a:lnTo>
                    <a:pt x="337" y="2596"/>
                  </a:lnTo>
                  <a:cubicBezTo>
                    <a:pt x="577" y="2904"/>
                    <a:pt x="917" y="3114"/>
                    <a:pt x="1297" y="3190"/>
                  </a:cubicBezTo>
                  <a:lnTo>
                    <a:pt x="1304" y="3190"/>
                  </a:lnTo>
                  <a:cubicBezTo>
                    <a:pt x="1402" y="3208"/>
                    <a:pt x="1507" y="3219"/>
                    <a:pt x="1609" y="3219"/>
                  </a:cubicBezTo>
                  <a:cubicBezTo>
                    <a:pt x="2815" y="3219"/>
                    <a:pt x="3593" y="1944"/>
                    <a:pt x="3043" y="872"/>
                  </a:cubicBezTo>
                  <a:cubicBezTo>
                    <a:pt x="2764" y="335"/>
                    <a:pt x="2212" y="1"/>
                    <a:pt x="1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84"/>
            <p:cNvSpPr/>
            <p:nvPr/>
          </p:nvSpPr>
          <p:spPr>
            <a:xfrm>
              <a:off x="1403659" y="2946949"/>
              <a:ext cx="19794" cy="16963"/>
            </a:xfrm>
            <a:custGeom>
              <a:avLst/>
              <a:gdLst/>
              <a:ahLst/>
              <a:cxnLst/>
              <a:rect l="l" t="t" r="r" b="b"/>
              <a:pathLst>
                <a:path w="755" h="647" extrusionOk="0">
                  <a:moveTo>
                    <a:pt x="432" y="0"/>
                  </a:moveTo>
                  <a:cubicBezTo>
                    <a:pt x="352" y="0"/>
                    <a:pt x="271" y="30"/>
                    <a:pt x="204" y="96"/>
                  </a:cubicBezTo>
                  <a:cubicBezTo>
                    <a:pt x="1" y="299"/>
                    <a:pt x="146" y="646"/>
                    <a:pt x="432" y="646"/>
                  </a:cubicBezTo>
                  <a:cubicBezTo>
                    <a:pt x="609" y="646"/>
                    <a:pt x="754" y="501"/>
                    <a:pt x="754" y="324"/>
                  </a:cubicBezTo>
                  <a:cubicBezTo>
                    <a:pt x="754" y="128"/>
                    <a:pt x="597" y="0"/>
                    <a:pt x="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84"/>
            <p:cNvSpPr/>
            <p:nvPr/>
          </p:nvSpPr>
          <p:spPr>
            <a:xfrm>
              <a:off x="1364464" y="3043062"/>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4"/>
                  </a:cubicBezTo>
                  <a:lnTo>
                    <a:pt x="0" y="1018"/>
                  </a:lnTo>
                  <a:cubicBezTo>
                    <a:pt x="0" y="1127"/>
                    <a:pt x="87" y="1218"/>
                    <a:pt x="199" y="1218"/>
                  </a:cubicBezTo>
                  <a:lnTo>
                    <a:pt x="3658" y="1218"/>
                  </a:lnTo>
                  <a:cubicBezTo>
                    <a:pt x="3767" y="1218"/>
                    <a:pt x="3857" y="1127"/>
                    <a:pt x="3857" y="1018"/>
                  </a:cubicBezTo>
                  <a:lnTo>
                    <a:pt x="3857" y="204"/>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84"/>
            <p:cNvSpPr/>
            <p:nvPr/>
          </p:nvSpPr>
          <p:spPr>
            <a:xfrm>
              <a:off x="1364464" y="3081995"/>
              <a:ext cx="101147" cy="31933"/>
            </a:xfrm>
            <a:custGeom>
              <a:avLst/>
              <a:gdLst/>
              <a:ahLst/>
              <a:cxnLst/>
              <a:rect l="l" t="t" r="r" b="b"/>
              <a:pathLst>
                <a:path w="3858" h="1218" extrusionOk="0">
                  <a:moveTo>
                    <a:pt x="3455" y="403"/>
                  </a:moveTo>
                  <a:lnTo>
                    <a:pt x="3455" y="816"/>
                  </a:lnTo>
                  <a:lnTo>
                    <a:pt x="399" y="816"/>
                  </a:lnTo>
                  <a:lnTo>
                    <a:pt x="399" y="403"/>
                  </a:lnTo>
                  <a:close/>
                  <a:moveTo>
                    <a:pt x="199" y="1"/>
                  </a:moveTo>
                  <a:cubicBezTo>
                    <a:pt x="87" y="1"/>
                    <a:pt x="0" y="91"/>
                    <a:pt x="0" y="203"/>
                  </a:cubicBezTo>
                  <a:lnTo>
                    <a:pt x="0" y="1018"/>
                  </a:lnTo>
                  <a:cubicBezTo>
                    <a:pt x="0" y="1127"/>
                    <a:pt x="87" y="1218"/>
                    <a:pt x="199" y="1218"/>
                  </a:cubicBezTo>
                  <a:lnTo>
                    <a:pt x="3658" y="1218"/>
                  </a:lnTo>
                  <a:cubicBezTo>
                    <a:pt x="3767" y="1218"/>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84"/>
            <p:cNvSpPr/>
            <p:nvPr/>
          </p:nvSpPr>
          <p:spPr>
            <a:xfrm>
              <a:off x="1364464" y="3120928"/>
              <a:ext cx="101147" cy="31933"/>
            </a:xfrm>
            <a:custGeom>
              <a:avLst/>
              <a:gdLst/>
              <a:ahLst/>
              <a:cxnLst/>
              <a:rect l="l" t="t" r="r" b="b"/>
              <a:pathLst>
                <a:path w="3858" h="1218" extrusionOk="0">
                  <a:moveTo>
                    <a:pt x="3455" y="403"/>
                  </a:moveTo>
                  <a:lnTo>
                    <a:pt x="3455" y="815"/>
                  </a:lnTo>
                  <a:lnTo>
                    <a:pt x="399" y="815"/>
                  </a:lnTo>
                  <a:lnTo>
                    <a:pt x="399" y="403"/>
                  </a:lnTo>
                  <a:close/>
                  <a:moveTo>
                    <a:pt x="199" y="1"/>
                  </a:moveTo>
                  <a:cubicBezTo>
                    <a:pt x="87" y="1"/>
                    <a:pt x="0" y="91"/>
                    <a:pt x="0" y="203"/>
                  </a:cubicBezTo>
                  <a:lnTo>
                    <a:pt x="0" y="1018"/>
                  </a:lnTo>
                  <a:cubicBezTo>
                    <a:pt x="0" y="1127"/>
                    <a:pt x="87" y="1217"/>
                    <a:pt x="199" y="1217"/>
                  </a:cubicBezTo>
                  <a:lnTo>
                    <a:pt x="3658" y="1217"/>
                  </a:lnTo>
                  <a:cubicBezTo>
                    <a:pt x="3767" y="1217"/>
                    <a:pt x="3857" y="1127"/>
                    <a:pt x="3857" y="1018"/>
                  </a:cubicBezTo>
                  <a:lnTo>
                    <a:pt x="3857" y="203"/>
                  </a:lnTo>
                  <a:cubicBezTo>
                    <a:pt x="3857" y="91"/>
                    <a:pt x="3767"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6" name="Google Shape;17756;p84"/>
          <p:cNvGrpSpPr/>
          <p:nvPr/>
        </p:nvGrpSpPr>
        <p:grpSpPr>
          <a:xfrm>
            <a:off x="3978401" y="1805966"/>
            <a:ext cx="358839" cy="323472"/>
            <a:chOff x="3978401" y="2005216"/>
            <a:chExt cx="358839" cy="323472"/>
          </a:xfrm>
        </p:grpSpPr>
        <p:sp>
          <p:nvSpPr>
            <p:cNvPr id="17757" name="Google Shape;17757;p84"/>
            <p:cNvSpPr/>
            <p:nvPr/>
          </p:nvSpPr>
          <p:spPr>
            <a:xfrm>
              <a:off x="3983723" y="2092206"/>
              <a:ext cx="293898" cy="230950"/>
            </a:xfrm>
            <a:custGeom>
              <a:avLst/>
              <a:gdLst/>
              <a:ahLst/>
              <a:cxnLst/>
              <a:rect l="l" t="t" r="r" b="b"/>
              <a:pathLst>
                <a:path w="11210" h="8809" extrusionOk="0">
                  <a:moveTo>
                    <a:pt x="0" y="1"/>
                  </a:moveTo>
                  <a:lnTo>
                    <a:pt x="0" y="8809"/>
                  </a:lnTo>
                  <a:lnTo>
                    <a:pt x="11209" y="8809"/>
                  </a:lnTo>
                  <a:lnTo>
                    <a:pt x="11209" y="1468"/>
                  </a:lnTo>
                  <a:lnTo>
                    <a:pt x="4535" y="1468"/>
                  </a:lnTo>
                  <a:lnTo>
                    <a:pt x="306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84"/>
            <p:cNvSpPr/>
            <p:nvPr/>
          </p:nvSpPr>
          <p:spPr>
            <a:xfrm>
              <a:off x="3983723" y="2204443"/>
              <a:ext cx="293898" cy="118713"/>
            </a:xfrm>
            <a:custGeom>
              <a:avLst/>
              <a:gdLst/>
              <a:ahLst/>
              <a:cxnLst/>
              <a:rect l="l" t="t" r="r" b="b"/>
              <a:pathLst>
                <a:path w="11210" h="4528" extrusionOk="0">
                  <a:moveTo>
                    <a:pt x="0" y="1"/>
                  </a:moveTo>
                  <a:lnTo>
                    <a:pt x="0" y="4528"/>
                  </a:lnTo>
                  <a:lnTo>
                    <a:pt x="11209" y="4528"/>
                  </a:lnTo>
                  <a:lnTo>
                    <a:pt x="1120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84"/>
            <p:cNvSpPr/>
            <p:nvPr/>
          </p:nvSpPr>
          <p:spPr>
            <a:xfrm>
              <a:off x="4175714" y="2130667"/>
              <a:ext cx="101907" cy="47952"/>
            </a:xfrm>
            <a:custGeom>
              <a:avLst/>
              <a:gdLst/>
              <a:ahLst/>
              <a:cxnLst/>
              <a:rect l="l" t="t" r="r" b="b"/>
              <a:pathLst>
                <a:path w="3887" h="1829" extrusionOk="0">
                  <a:moveTo>
                    <a:pt x="0" y="1"/>
                  </a:moveTo>
                  <a:cubicBezTo>
                    <a:pt x="634" y="1145"/>
                    <a:pt x="1830" y="1828"/>
                    <a:pt x="3098" y="1828"/>
                  </a:cubicBezTo>
                  <a:cubicBezTo>
                    <a:pt x="3359" y="1828"/>
                    <a:pt x="3623" y="1799"/>
                    <a:pt x="3886" y="1739"/>
                  </a:cubicBezTo>
                  <a:lnTo>
                    <a:pt x="3886"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84"/>
            <p:cNvSpPr/>
            <p:nvPr/>
          </p:nvSpPr>
          <p:spPr>
            <a:xfrm>
              <a:off x="3983723" y="2092206"/>
              <a:ext cx="118896" cy="44465"/>
            </a:xfrm>
            <a:custGeom>
              <a:avLst/>
              <a:gdLst/>
              <a:ahLst/>
              <a:cxnLst/>
              <a:rect l="l" t="t" r="r" b="b"/>
              <a:pathLst>
                <a:path w="4535" h="1696" extrusionOk="0">
                  <a:moveTo>
                    <a:pt x="0" y="1"/>
                  </a:moveTo>
                  <a:lnTo>
                    <a:pt x="0" y="1696"/>
                  </a:lnTo>
                  <a:lnTo>
                    <a:pt x="4535" y="1696"/>
                  </a:lnTo>
                  <a:lnTo>
                    <a:pt x="4535" y="1468"/>
                  </a:lnTo>
                  <a:lnTo>
                    <a:pt x="3068"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84"/>
            <p:cNvSpPr/>
            <p:nvPr/>
          </p:nvSpPr>
          <p:spPr>
            <a:xfrm>
              <a:off x="3983723" y="2189342"/>
              <a:ext cx="319355" cy="133814"/>
            </a:xfrm>
            <a:custGeom>
              <a:avLst/>
              <a:gdLst/>
              <a:ahLst/>
              <a:cxnLst/>
              <a:rect l="l" t="t" r="r" b="b"/>
              <a:pathLst>
                <a:path w="12181" h="5104" extrusionOk="0">
                  <a:moveTo>
                    <a:pt x="975" y="1"/>
                  </a:moveTo>
                  <a:lnTo>
                    <a:pt x="174" y="4202"/>
                  </a:lnTo>
                  <a:lnTo>
                    <a:pt x="0" y="5104"/>
                  </a:lnTo>
                  <a:lnTo>
                    <a:pt x="11209" y="5104"/>
                  </a:lnTo>
                  <a:lnTo>
                    <a:pt x="11380" y="4202"/>
                  </a:lnTo>
                  <a:lnTo>
                    <a:pt x="12180"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84"/>
            <p:cNvSpPr/>
            <p:nvPr/>
          </p:nvSpPr>
          <p:spPr>
            <a:xfrm>
              <a:off x="3983723" y="2299508"/>
              <a:ext cx="298355" cy="23648"/>
            </a:xfrm>
            <a:custGeom>
              <a:avLst/>
              <a:gdLst/>
              <a:ahLst/>
              <a:cxnLst/>
              <a:rect l="l" t="t" r="r" b="b"/>
              <a:pathLst>
                <a:path w="11380" h="902" extrusionOk="0">
                  <a:moveTo>
                    <a:pt x="174" y="0"/>
                  </a:moveTo>
                  <a:lnTo>
                    <a:pt x="0" y="902"/>
                  </a:lnTo>
                  <a:lnTo>
                    <a:pt x="11209" y="902"/>
                  </a:lnTo>
                  <a:lnTo>
                    <a:pt x="1138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84"/>
            <p:cNvSpPr/>
            <p:nvPr/>
          </p:nvSpPr>
          <p:spPr>
            <a:xfrm>
              <a:off x="4181692" y="2010565"/>
              <a:ext cx="150515" cy="150515"/>
            </a:xfrm>
            <a:custGeom>
              <a:avLst/>
              <a:gdLst/>
              <a:ahLst/>
              <a:cxnLst/>
              <a:rect l="l" t="t" r="r" b="b"/>
              <a:pathLst>
                <a:path w="5741" h="5741" extrusionOk="0">
                  <a:moveTo>
                    <a:pt x="2869" y="0"/>
                  </a:moveTo>
                  <a:cubicBezTo>
                    <a:pt x="1286" y="0"/>
                    <a:pt x="1" y="1286"/>
                    <a:pt x="1" y="2872"/>
                  </a:cubicBezTo>
                  <a:cubicBezTo>
                    <a:pt x="1" y="4455"/>
                    <a:pt x="1286" y="5741"/>
                    <a:pt x="2869" y="5741"/>
                  </a:cubicBezTo>
                  <a:cubicBezTo>
                    <a:pt x="4455" y="5741"/>
                    <a:pt x="5741" y="4455"/>
                    <a:pt x="5741" y="2872"/>
                  </a:cubicBezTo>
                  <a:cubicBezTo>
                    <a:pt x="5741" y="1286"/>
                    <a:pt x="4455" y="0"/>
                    <a:pt x="2869"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84"/>
            <p:cNvSpPr/>
            <p:nvPr/>
          </p:nvSpPr>
          <p:spPr>
            <a:xfrm>
              <a:off x="3978401" y="2005216"/>
              <a:ext cx="358839" cy="323472"/>
            </a:xfrm>
            <a:custGeom>
              <a:avLst/>
              <a:gdLst/>
              <a:ahLst/>
              <a:cxnLst/>
              <a:rect l="l" t="t" r="r" b="b"/>
              <a:pathLst>
                <a:path w="13687" h="12338" extrusionOk="0">
                  <a:moveTo>
                    <a:pt x="10626" y="1"/>
                  </a:moveTo>
                  <a:cubicBezTo>
                    <a:pt x="10298" y="1"/>
                    <a:pt x="9962" y="54"/>
                    <a:pt x="9631" y="168"/>
                  </a:cubicBezTo>
                  <a:cubicBezTo>
                    <a:pt x="7813" y="791"/>
                    <a:pt x="7005" y="2913"/>
                    <a:pt x="7950" y="4587"/>
                  </a:cubicBezTo>
                  <a:lnTo>
                    <a:pt x="6701" y="4587"/>
                  </a:lnTo>
                  <a:cubicBezTo>
                    <a:pt x="6433" y="4587"/>
                    <a:pt x="6433" y="4985"/>
                    <a:pt x="6701" y="4985"/>
                  </a:cubicBezTo>
                  <a:lnTo>
                    <a:pt x="8222" y="4985"/>
                  </a:lnTo>
                  <a:cubicBezTo>
                    <a:pt x="8809" y="5727"/>
                    <a:pt x="9700" y="6146"/>
                    <a:pt x="10625" y="6146"/>
                  </a:cubicBezTo>
                  <a:cubicBezTo>
                    <a:pt x="10819" y="6146"/>
                    <a:pt x="11015" y="6127"/>
                    <a:pt x="11210" y="6090"/>
                  </a:cubicBezTo>
                  <a:lnTo>
                    <a:pt x="11210" y="6825"/>
                  </a:lnTo>
                  <a:lnTo>
                    <a:pt x="1178" y="6825"/>
                  </a:lnTo>
                  <a:cubicBezTo>
                    <a:pt x="1080" y="6825"/>
                    <a:pt x="996" y="6894"/>
                    <a:pt x="978" y="6988"/>
                  </a:cubicBezTo>
                  <a:lnTo>
                    <a:pt x="406" y="10001"/>
                  </a:lnTo>
                  <a:lnTo>
                    <a:pt x="406" y="3522"/>
                  </a:lnTo>
                  <a:lnTo>
                    <a:pt x="3191" y="3522"/>
                  </a:lnTo>
                  <a:lnTo>
                    <a:pt x="4596" y="4927"/>
                  </a:lnTo>
                  <a:cubicBezTo>
                    <a:pt x="4636" y="4967"/>
                    <a:pt x="4687" y="4985"/>
                    <a:pt x="4738" y="4989"/>
                  </a:cubicBezTo>
                  <a:lnTo>
                    <a:pt x="5911" y="4989"/>
                  </a:lnTo>
                  <a:cubicBezTo>
                    <a:pt x="6179" y="4989"/>
                    <a:pt x="6179" y="4587"/>
                    <a:pt x="5911" y="4587"/>
                  </a:cubicBezTo>
                  <a:lnTo>
                    <a:pt x="4821" y="4587"/>
                  </a:lnTo>
                  <a:lnTo>
                    <a:pt x="3412" y="3178"/>
                  </a:lnTo>
                  <a:cubicBezTo>
                    <a:pt x="3372" y="3141"/>
                    <a:pt x="3322" y="3120"/>
                    <a:pt x="3271" y="3120"/>
                  </a:cubicBezTo>
                  <a:lnTo>
                    <a:pt x="203" y="3120"/>
                  </a:lnTo>
                  <a:cubicBezTo>
                    <a:pt x="91" y="3120"/>
                    <a:pt x="0" y="3210"/>
                    <a:pt x="0" y="3319"/>
                  </a:cubicBezTo>
                  <a:lnTo>
                    <a:pt x="0" y="12127"/>
                  </a:lnTo>
                  <a:cubicBezTo>
                    <a:pt x="0" y="12323"/>
                    <a:pt x="186" y="12326"/>
                    <a:pt x="329" y="12326"/>
                  </a:cubicBezTo>
                  <a:cubicBezTo>
                    <a:pt x="334" y="12326"/>
                    <a:pt x="340" y="12326"/>
                    <a:pt x="345" y="12326"/>
                  </a:cubicBezTo>
                  <a:cubicBezTo>
                    <a:pt x="485" y="12326"/>
                    <a:pt x="4184" y="12337"/>
                    <a:pt x="7283" y="12337"/>
                  </a:cubicBezTo>
                  <a:cubicBezTo>
                    <a:pt x="9520" y="12337"/>
                    <a:pt x="11445" y="12331"/>
                    <a:pt x="11489" y="12312"/>
                  </a:cubicBezTo>
                  <a:cubicBezTo>
                    <a:pt x="11550" y="12283"/>
                    <a:pt x="11594" y="12228"/>
                    <a:pt x="11604" y="12163"/>
                  </a:cubicBezTo>
                  <a:lnTo>
                    <a:pt x="11992" y="10139"/>
                  </a:lnTo>
                  <a:cubicBezTo>
                    <a:pt x="12017" y="9992"/>
                    <a:pt x="11903" y="9905"/>
                    <a:pt x="11791" y="9905"/>
                  </a:cubicBezTo>
                  <a:cubicBezTo>
                    <a:pt x="11706" y="9905"/>
                    <a:pt x="11622" y="9954"/>
                    <a:pt x="11597" y="10063"/>
                  </a:cubicBezTo>
                  <a:lnTo>
                    <a:pt x="11250" y="11928"/>
                  </a:lnTo>
                  <a:lnTo>
                    <a:pt x="446" y="11928"/>
                  </a:lnTo>
                  <a:lnTo>
                    <a:pt x="1340" y="7227"/>
                  </a:lnTo>
                  <a:lnTo>
                    <a:pt x="12140" y="7227"/>
                  </a:lnTo>
                  <a:lnTo>
                    <a:pt x="11753" y="9273"/>
                  </a:lnTo>
                  <a:cubicBezTo>
                    <a:pt x="11728" y="9420"/>
                    <a:pt x="11842" y="9507"/>
                    <a:pt x="11954" y="9507"/>
                  </a:cubicBezTo>
                  <a:cubicBezTo>
                    <a:pt x="12038" y="9507"/>
                    <a:pt x="12121" y="9458"/>
                    <a:pt x="12144" y="9349"/>
                  </a:cubicBezTo>
                  <a:lnTo>
                    <a:pt x="12579" y="7064"/>
                  </a:lnTo>
                  <a:cubicBezTo>
                    <a:pt x="12604" y="6941"/>
                    <a:pt x="12510" y="6825"/>
                    <a:pt x="12383" y="6825"/>
                  </a:cubicBezTo>
                  <a:lnTo>
                    <a:pt x="11615" y="6825"/>
                  </a:lnTo>
                  <a:lnTo>
                    <a:pt x="11615" y="5981"/>
                  </a:lnTo>
                  <a:cubicBezTo>
                    <a:pt x="12720" y="5604"/>
                    <a:pt x="13517" y="4634"/>
                    <a:pt x="13672" y="3475"/>
                  </a:cubicBezTo>
                  <a:cubicBezTo>
                    <a:pt x="13687" y="3366"/>
                    <a:pt x="13607" y="3265"/>
                    <a:pt x="13499" y="3250"/>
                  </a:cubicBezTo>
                  <a:lnTo>
                    <a:pt x="13495" y="3250"/>
                  </a:lnTo>
                  <a:cubicBezTo>
                    <a:pt x="13486" y="3249"/>
                    <a:pt x="13478" y="3248"/>
                    <a:pt x="13469" y="3248"/>
                  </a:cubicBezTo>
                  <a:cubicBezTo>
                    <a:pt x="13371" y="3248"/>
                    <a:pt x="13284" y="3324"/>
                    <a:pt x="13270" y="3424"/>
                  </a:cubicBezTo>
                  <a:cubicBezTo>
                    <a:pt x="13093" y="4759"/>
                    <a:pt x="11955" y="5747"/>
                    <a:pt x="10624" y="5747"/>
                  </a:cubicBezTo>
                  <a:cubicBezTo>
                    <a:pt x="10568" y="5747"/>
                    <a:pt x="10512" y="5745"/>
                    <a:pt x="10456" y="5742"/>
                  </a:cubicBezTo>
                  <a:cubicBezTo>
                    <a:pt x="9055" y="5651"/>
                    <a:pt x="7961" y="4496"/>
                    <a:pt x="7954" y="3091"/>
                  </a:cubicBezTo>
                  <a:cubicBezTo>
                    <a:pt x="7943" y="1689"/>
                    <a:pt x="9022" y="519"/>
                    <a:pt x="10420" y="411"/>
                  </a:cubicBezTo>
                  <a:cubicBezTo>
                    <a:pt x="10488" y="406"/>
                    <a:pt x="10555" y="403"/>
                    <a:pt x="10622" y="403"/>
                  </a:cubicBezTo>
                  <a:cubicBezTo>
                    <a:pt x="11936" y="403"/>
                    <a:pt x="13074" y="1369"/>
                    <a:pt x="13267" y="2689"/>
                  </a:cubicBezTo>
                  <a:cubicBezTo>
                    <a:pt x="13283" y="2807"/>
                    <a:pt x="13371" y="2860"/>
                    <a:pt x="13460" y="2860"/>
                  </a:cubicBezTo>
                  <a:cubicBezTo>
                    <a:pt x="13571" y="2860"/>
                    <a:pt x="13684" y="2777"/>
                    <a:pt x="13662" y="2631"/>
                  </a:cubicBezTo>
                  <a:cubicBezTo>
                    <a:pt x="13437" y="1076"/>
                    <a:pt x="12100" y="1"/>
                    <a:pt x="106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84"/>
            <p:cNvSpPr/>
            <p:nvPr/>
          </p:nvSpPr>
          <p:spPr>
            <a:xfrm>
              <a:off x="4240183" y="2062685"/>
              <a:ext cx="35263" cy="62896"/>
            </a:xfrm>
            <a:custGeom>
              <a:avLst/>
              <a:gdLst/>
              <a:ahLst/>
              <a:cxnLst/>
              <a:rect l="l" t="t" r="r" b="b"/>
              <a:pathLst>
                <a:path w="1345" h="2399" extrusionOk="0">
                  <a:moveTo>
                    <a:pt x="290" y="1"/>
                  </a:moveTo>
                  <a:cubicBezTo>
                    <a:pt x="22" y="1"/>
                    <a:pt x="22" y="399"/>
                    <a:pt x="290" y="399"/>
                  </a:cubicBezTo>
                  <a:lnTo>
                    <a:pt x="468" y="399"/>
                  </a:lnTo>
                  <a:lnTo>
                    <a:pt x="468" y="2000"/>
                  </a:lnTo>
                  <a:lnTo>
                    <a:pt x="269" y="2000"/>
                  </a:lnTo>
                  <a:cubicBezTo>
                    <a:pt x="1" y="2000"/>
                    <a:pt x="1" y="2398"/>
                    <a:pt x="269" y="2398"/>
                  </a:cubicBezTo>
                  <a:lnTo>
                    <a:pt x="1076" y="2398"/>
                  </a:lnTo>
                  <a:cubicBezTo>
                    <a:pt x="1344" y="2398"/>
                    <a:pt x="1344" y="2000"/>
                    <a:pt x="1076" y="2000"/>
                  </a:cubicBezTo>
                  <a:lnTo>
                    <a:pt x="870" y="2000"/>
                  </a:lnTo>
                  <a:lnTo>
                    <a:pt x="870" y="200"/>
                  </a:lnTo>
                  <a:cubicBezTo>
                    <a:pt x="870" y="88"/>
                    <a:pt x="779"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84"/>
            <p:cNvSpPr/>
            <p:nvPr/>
          </p:nvSpPr>
          <p:spPr>
            <a:xfrm>
              <a:off x="4246449" y="2042865"/>
              <a:ext cx="19217" cy="16517"/>
            </a:xfrm>
            <a:custGeom>
              <a:avLst/>
              <a:gdLst/>
              <a:ahLst/>
              <a:cxnLst/>
              <a:rect l="l" t="t" r="r" b="b"/>
              <a:pathLst>
                <a:path w="733" h="630" extrusionOk="0">
                  <a:moveTo>
                    <a:pt x="316" y="1"/>
                  </a:moveTo>
                  <a:cubicBezTo>
                    <a:pt x="155" y="1"/>
                    <a:pt x="1" y="126"/>
                    <a:pt x="1" y="315"/>
                  </a:cubicBezTo>
                  <a:cubicBezTo>
                    <a:pt x="1" y="489"/>
                    <a:pt x="138" y="630"/>
                    <a:pt x="312" y="630"/>
                  </a:cubicBezTo>
                  <a:cubicBezTo>
                    <a:pt x="595" y="630"/>
                    <a:pt x="732" y="293"/>
                    <a:pt x="537" y="94"/>
                  </a:cubicBezTo>
                  <a:cubicBezTo>
                    <a:pt x="472" y="29"/>
                    <a:pt x="393"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67" name="Google Shape;17767;p84"/>
          <p:cNvGrpSpPr/>
          <p:nvPr/>
        </p:nvGrpSpPr>
        <p:grpSpPr>
          <a:xfrm>
            <a:off x="865099" y="2239394"/>
            <a:ext cx="360569" cy="358210"/>
            <a:chOff x="865099" y="2438644"/>
            <a:chExt cx="360569" cy="358210"/>
          </a:xfrm>
        </p:grpSpPr>
        <p:sp>
          <p:nvSpPr>
            <p:cNvPr id="17768" name="Google Shape;17768;p84"/>
            <p:cNvSpPr/>
            <p:nvPr/>
          </p:nvSpPr>
          <p:spPr>
            <a:xfrm>
              <a:off x="870893" y="2728007"/>
              <a:ext cx="63656" cy="63656"/>
            </a:xfrm>
            <a:custGeom>
              <a:avLst/>
              <a:gdLst/>
              <a:ahLst/>
              <a:cxnLst/>
              <a:rect l="l" t="t" r="r" b="b"/>
              <a:pathLst>
                <a:path w="2428" h="2428" extrusionOk="0">
                  <a:moveTo>
                    <a:pt x="1214" y="1"/>
                  </a:moveTo>
                  <a:lnTo>
                    <a:pt x="0" y="1214"/>
                  </a:lnTo>
                  <a:lnTo>
                    <a:pt x="1214" y="2427"/>
                  </a:lnTo>
                  <a:lnTo>
                    <a:pt x="2427" y="1214"/>
                  </a:lnTo>
                  <a:lnTo>
                    <a:pt x="121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84"/>
            <p:cNvSpPr/>
            <p:nvPr/>
          </p:nvSpPr>
          <p:spPr>
            <a:xfrm>
              <a:off x="886755" y="2743973"/>
              <a:ext cx="47795" cy="47690"/>
            </a:xfrm>
            <a:custGeom>
              <a:avLst/>
              <a:gdLst/>
              <a:ahLst/>
              <a:cxnLst/>
              <a:rect l="l" t="t" r="r" b="b"/>
              <a:pathLst>
                <a:path w="1823" h="1819" extrusionOk="0">
                  <a:moveTo>
                    <a:pt x="1214" y="0"/>
                  </a:moveTo>
                  <a:lnTo>
                    <a:pt x="0" y="1214"/>
                  </a:lnTo>
                  <a:lnTo>
                    <a:pt x="609" y="1818"/>
                  </a:lnTo>
                  <a:lnTo>
                    <a:pt x="1822" y="605"/>
                  </a:lnTo>
                  <a:lnTo>
                    <a:pt x="121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84"/>
            <p:cNvSpPr/>
            <p:nvPr/>
          </p:nvSpPr>
          <p:spPr>
            <a:xfrm>
              <a:off x="884185" y="2600983"/>
              <a:ext cx="177309" cy="177388"/>
            </a:xfrm>
            <a:custGeom>
              <a:avLst/>
              <a:gdLst/>
              <a:ahLst/>
              <a:cxnLst/>
              <a:rect l="l" t="t" r="r" b="b"/>
              <a:pathLst>
                <a:path w="6763" h="6766" extrusionOk="0">
                  <a:moveTo>
                    <a:pt x="5122" y="0"/>
                  </a:moveTo>
                  <a:lnTo>
                    <a:pt x="0" y="5121"/>
                  </a:lnTo>
                  <a:lnTo>
                    <a:pt x="1645" y="6765"/>
                  </a:lnTo>
                  <a:lnTo>
                    <a:pt x="6762" y="1644"/>
                  </a:lnTo>
                  <a:lnTo>
                    <a:pt x="51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84"/>
            <p:cNvSpPr/>
            <p:nvPr/>
          </p:nvSpPr>
          <p:spPr>
            <a:xfrm>
              <a:off x="905736" y="2622534"/>
              <a:ext cx="155758" cy="155837"/>
            </a:xfrm>
            <a:custGeom>
              <a:avLst/>
              <a:gdLst/>
              <a:ahLst/>
              <a:cxnLst/>
              <a:rect l="l" t="t" r="r" b="b"/>
              <a:pathLst>
                <a:path w="5941" h="5944" extrusionOk="0">
                  <a:moveTo>
                    <a:pt x="5122" y="0"/>
                  </a:moveTo>
                  <a:lnTo>
                    <a:pt x="1" y="5121"/>
                  </a:lnTo>
                  <a:lnTo>
                    <a:pt x="823" y="5943"/>
                  </a:lnTo>
                  <a:lnTo>
                    <a:pt x="5940" y="822"/>
                  </a:lnTo>
                  <a:lnTo>
                    <a:pt x="5122"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84"/>
            <p:cNvSpPr/>
            <p:nvPr/>
          </p:nvSpPr>
          <p:spPr>
            <a:xfrm>
              <a:off x="974479" y="2635249"/>
              <a:ext cx="52828" cy="52828"/>
            </a:xfrm>
            <a:custGeom>
              <a:avLst/>
              <a:gdLst/>
              <a:ahLst/>
              <a:cxnLst/>
              <a:rect l="l" t="t" r="r" b="b"/>
              <a:pathLst>
                <a:path w="2015" h="2015" extrusionOk="0">
                  <a:moveTo>
                    <a:pt x="1442" y="1"/>
                  </a:moveTo>
                  <a:lnTo>
                    <a:pt x="1" y="1442"/>
                  </a:lnTo>
                  <a:lnTo>
                    <a:pt x="573" y="2014"/>
                  </a:lnTo>
                  <a:lnTo>
                    <a:pt x="2014" y="573"/>
                  </a:lnTo>
                  <a:lnTo>
                    <a:pt x="1442" y="1"/>
                  </a:ln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84"/>
            <p:cNvSpPr/>
            <p:nvPr/>
          </p:nvSpPr>
          <p:spPr>
            <a:xfrm>
              <a:off x="1036404" y="2532319"/>
              <a:ext cx="93832" cy="93832"/>
            </a:xfrm>
            <a:custGeom>
              <a:avLst/>
              <a:gdLst/>
              <a:ahLst/>
              <a:cxnLst/>
              <a:rect l="l" t="t" r="r" b="b"/>
              <a:pathLst>
                <a:path w="3579" h="3579" extrusionOk="0">
                  <a:moveTo>
                    <a:pt x="1789" y="1"/>
                  </a:moveTo>
                  <a:cubicBezTo>
                    <a:pt x="801" y="1"/>
                    <a:pt x="0" y="801"/>
                    <a:pt x="0" y="1790"/>
                  </a:cubicBezTo>
                  <a:cubicBezTo>
                    <a:pt x="0" y="2778"/>
                    <a:pt x="801" y="3579"/>
                    <a:pt x="1789" y="3579"/>
                  </a:cubicBezTo>
                  <a:cubicBezTo>
                    <a:pt x="2778" y="3579"/>
                    <a:pt x="3578" y="2778"/>
                    <a:pt x="3578" y="1790"/>
                  </a:cubicBezTo>
                  <a:cubicBezTo>
                    <a:pt x="3578" y="801"/>
                    <a:pt x="2778" y="1"/>
                    <a:pt x="1789"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84"/>
            <p:cNvSpPr/>
            <p:nvPr/>
          </p:nvSpPr>
          <p:spPr>
            <a:xfrm>
              <a:off x="1005913" y="2507360"/>
              <a:ext cx="149282" cy="144537"/>
            </a:xfrm>
            <a:custGeom>
              <a:avLst/>
              <a:gdLst/>
              <a:ahLst/>
              <a:cxnLst/>
              <a:rect l="l" t="t" r="r" b="b"/>
              <a:pathLst>
                <a:path w="5694" h="5513" extrusionOk="0">
                  <a:moveTo>
                    <a:pt x="1417" y="0"/>
                  </a:moveTo>
                  <a:lnTo>
                    <a:pt x="725" y="688"/>
                  </a:lnTo>
                  <a:cubicBezTo>
                    <a:pt x="1" y="1416"/>
                    <a:pt x="1" y="2593"/>
                    <a:pt x="725" y="3321"/>
                  </a:cubicBezTo>
                  <a:lnTo>
                    <a:pt x="2373" y="4969"/>
                  </a:lnTo>
                  <a:cubicBezTo>
                    <a:pt x="2737" y="5331"/>
                    <a:pt x="3213" y="5512"/>
                    <a:pt x="3689" y="5512"/>
                  </a:cubicBezTo>
                  <a:cubicBezTo>
                    <a:pt x="4166" y="5512"/>
                    <a:pt x="4642" y="5331"/>
                    <a:pt x="5006" y="4969"/>
                  </a:cubicBezTo>
                  <a:lnTo>
                    <a:pt x="5694" y="4277"/>
                  </a:lnTo>
                  <a:lnTo>
                    <a:pt x="1417"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5" name="Google Shape;17775;p84"/>
            <p:cNvSpPr/>
            <p:nvPr/>
          </p:nvSpPr>
          <p:spPr>
            <a:xfrm>
              <a:off x="1042461" y="2593852"/>
              <a:ext cx="112735" cy="58046"/>
            </a:xfrm>
            <a:custGeom>
              <a:avLst/>
              <a:gdLst/>
              <a:ahLst/>
              <a:cxnLst/>
              <a:rect l="l" t="t" r="r" b="b"/>
              <a:pathLst>
                <a:path w="4300" h="2214" extrusionOk="0">
                  <a:moveTo>
                    <a:pt x="1" y="689"/>
                  </a:moveTo>
                  <a:cubicBezTo>
                    <a:pt x="1" y="689"/>
                    <a:pt x="2" y="690"/>
                    <a:pt x="3" y="690"/>
                  </a:cubicBezTo>
                  <a:lnTo>
                    <a:pt x="3" y="690"/>
                  </a:lnTo>
                  <a:lnTo>
                    <a:pt x="1" y="689"/>
                  </a:lnTo>
                  <a:close/>
                  <a:moveTo>
                    <a:pt x="3318" y="0"/>
                  </a:moveTo>
                  <a:lnTo>
                    <a:pt x="2630" y="689"/>
                  </a:lnTo>
                  <a:cubicBezTo>
                    <a:pt x="2268" y="1053"/>
                    <a:pt x="1792" y="1235"/>
                    <a:pt x="1316" y="1235"/>
                  </a:cubicBezTo>
                  <a:cubicBezTo>
                    <a:pt x="840" y="1235"/>
                    <a:pt x="365" y="1053"/>
                    <a:pt x="3" y="690"/>
                  </a:cubicBezTo>
                  <a:lnTo>
                    <a:pt x="3" y="690"/>
                  </a:lnTo>
                  <a:lnTo>
                    <a:pt x="979" y="1670"/>
                  </a:lnTo>
                  <a:cubicBezTo>
                    <a:pt x="1343" y="2032"/>
                    <a:pt x="1819" y="2213"/>
                    <a:pt x="2295" y="2213"/>
                  </a:cubicBezTo>
                  <a:cubicBezTo>
                    <a:pt x="2772" y="2213"/>
                    <a:pt x="3248" y="2032"/>
                    <a:pt x="3612" y="1670"/>
                  </a:cubicBezTo>
                  <a:lnTo>
                    <a:pt x="4300" y="978"/>
                  </a:lnTo>
                  <a:lnTo>
                    <a:pt x="331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6" name="Google Shape;17776;p84"/>
            <p:cNvSpPr/>
            <p:nvPr/>
          </p:nvSpPr>
          <p:spPr>
            <a:xfrm>
              <a:off x="1003344" y="2585960"/>
              <a:ext cx="73252" cy="73252"/>
            </a:xfrm>
            <a:custGeom>
              <a:avLst/>
              <a:gdLst/>
              <a:ahLst/>
              <a:cxnLst/>
              <a:rect l="l" t="t" r="r" b="b"/>
              <a:pathLst>
                <a:path w="2794" h="2794" extrusionOk="0">
                  <a:moveTo>
                    <a:pt x="504" y="1"/>
                  </a:moveTo>
                  <a:lnTo>
                    <a:pt x="1" y="504"/>
                  </a:lnTo>
                  <a:lnTo>
                    <a:pt x="2290" y="2793"/>
                  </a:lnTo>
                  <a:lnTo>
                    <a:pt x="2793" y="2290"/>
                  </a:lnTo>
                  <a:lnTo>
                    <a:pt x="5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84"/>
            <p:cNvSpPr/>
            <p:nvPr/>
          </p:nvSpPr>
          <p:spPr>
            <a:xfrm>
              <a:off x="1033363" y="2615979"/>
              <a:ext cx="43233" cy="43128"/>
            </a:xfrm>
            <a:custGeom>
              <a:avLst/>
              <a:gdLst/>
              <a:ahLst/>
              <a:cxnLst/>
              <a:rect l="l" t="t" r="r" b="b"/>
              <a:pathLst>
                <a:path w="1649" h="1645" extrusionOk="0">
                  <a:moveTo>
                    <a:pt x="504" y="0"/>
                  </a:moveTo>
                  <a:lnTo>
                    <a:pt x="0" y="504"/>
                  </a:lnTo>
                  <a:lnTo>
                    <a:pt x="1145" y="1645"/>
                  </a:lnTo>
                  <a:lnTo>
                    <a:pt x="1648" y="1145"/>
                  </a:lnTo>
                  <a:lnTo>
                    <a:pt x="504"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84"/>
            <p:cNvSpPr/>
            <p:nvPr/>
          </p:nvSpPr>
          <p:spPr>
            <a:xfrm>
              <a:off x="968684" y="2629875"/>
              <a:ext cx="64416" cy="63420"/>
            </a:xfrm>
            <a:custGeom>
              <a:avLst/>
              <a:gdLst/>
              <a:ahLst/>
              <a:cxnLst/>
              <a:rect l="l" t="t" r="r" b="b"/>
              <a:pathLst>
                <a:path w="2457" h="2419" extrusionOk="0">
                  <a:moveTo>
                    <a:pt x="1665" y="1"/>
                  </a:moveTo>
                  <a:cubicBezTo>
                    <a:pt x="1613" y="1"/>
                    <a:pt x="1562" y="21"/>
                    <a:pt x="1522" y="61"/>
                  </a:cubicBezTo>
                  <a:lnTo>
                    <a:pt x="1037" y="546"/>
                  </a:lnTo>
                  <a:cubicBezTo>
                    <a:pt x="895" y="691"/>
                    <a:pt x="1027" y="889"/>
                    <a:pt x="1181" y="889"/>
                  </a:cubicBezTo>
                  <a:cubicBezTo>
                    <a:pt x="1227" y="889"/>
                    <a:pt x="1276" y="871"/>
                    <a:pt x="1319" y="828"/>
                  </a:cubicBezTo>
                  <a:lnTo>
                    <a:pt x="1663" y="484"/>
                  </a:lnTo>
                  <a:lnTo>
                    <a:pt x="1953" y="774"/>
                  </a:lnTo>
                  <a:lnTo>
                    <a:pt x="794" y="1933"/>
                  </a:lnTo>
                  <a:lnTo>
                    <a:pt x="504" y="1643"/>
                  </a:lnTo>
                  <a:lnTo>
                    <a:pt x="761" y="1386"/>
                  </a:lnTo>
                  <a:cubicBezTo>
                    <a:pt x="901" y="1241"/>
                    <a:pt x="770" y="1045"/>
                    <a:pt x="616" y="1045"/>
                  </a:cubicBezTo>
                  <a:cubicBezTo>
                    <a:pt x="570" y="1045"/>
                    <a:pt x="522" y="1062"/>
                    <a:pt x="479" y="1104"/>
                  </a:cubicBezTo>
                  <a:lnTo>
                    <a:pt x="81" y="1502"/>
                  </a:lnTo>
                  <a:cubicBezTo>
                    <a:pt x="1" y="1582"/>
                    <a:pt x="1" y="1709"/>
                    <a:pt x="81" y="1785"/>
                  </a:cubicBezTo>
                  <a:lnTo>
                    <a:pt x="653" y="2360"/>
                  </a:lnTo>
                  <a:cubicBezTo>
                    <a:pt x="689" y="2397"/>
                    <a:pt x="740" y="2418"/>
                    <a:pt x="794" y="2418"/>
                  </a:cubicBezTo>
                  <a:cubicBezTo>
                    <a:pt x="848" y="2418"/>
                    <a:pt x="899" y="2397"/>
                    <a:pt x="935" y="2360"/>
                  </a:cubicBezTo>
                  <a:lnTo>
                    <a:pt x="2377" y="919"/>
                  </a:lnTo>
                  <a:cubicBezTo>
                    <a:pt x="2456" y="839"/>
                    <a:pt x="2456" y="713"/>
                    <a:pt x="2377" y="637"/>
                  </a:cubicBezTo>
                  <a:lnTo>
                    <a:pt x="1804" y="61"/>
                  </a:lnTo>
                  <a:cubicBezTo>
                    <a:pt x="1766" y="21"/>
                    <a:pt x="1716" y="1"/>
                    <a:pt x="1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84"/>
            <p:cNvSpPr/>
            <p:nvPr/>
          </p:nvSpPr>
          <p:spPr>
            <a:xfrm>
              <a:off x="865099" y="2502143"/>
              <a:ext cx="295812" cy="294711"/>
            </a:xfrm>
            <a:custGeom>
              <a:avLst/>
              <a:gdLst/>
              <a:ahLst/>
              <a:cxnLst/>
              <a:rect l="l" t="t" r="r" b="b"/>
              <a:pathLst>
                <a:path w="11283" h="11241" extrusionOk="0">
                  <a:moveTo>
                    <a:pt x="8327" y="1355"/>
                  </a:moveTo>
                  <a:cubicBezTo>
                    <a:pt x="8744" y="1355"/>
                    <a:pt x="9148" y="1520"/>
                    <a:pt x="9446" y="1818"/>
                  </a:cubicBezTo>
                  <a:cubicBezTo>
                    <a:pt x="9768" y="2140"/>
                    <a:pt x="9935" y="2586"/>
                    <a:pt x="9906" y="3039"/>
                  </a:cubicBezTo>
                  <a:lnTo>
                    <a:pt x="8225" y="1358"/>
                  </a:lnTo>
                  <a:cubicBezTo>
                    <a:pt x="8259" y="1356"/>
                    <a:pt x="8293" y="1355"/>
                    <a:pt x="8327" y="1355"/>
                  </a:cubicBezTo>
                  <a:close/>
                  <a:moveTo>
                    <a:pt x="5777" y="3484"/>
                  </a:moveTo>
                  <a:lnTo>
                    <a:pt x="5958" y="3665"/>
                  </a:lnTo>
                  <a:lnTo>
                    <a:pt x="7606" y="5309"/>
                  </a:lnTo>
                  <a:lnTo>
                    <a:pt x="7784" y="5487"/>
                  </a:lnTo>
                  <a:lnTo>
                    <a:pt x="7563" y="5704"/>
                  </a:lnTo>
                  <a:lnTo>
                    <a:pt x="5560" y="3701"/>
                  </a:lnTo>
                  <a:lnTo>
                    <a:pt x="5777" y="3484"/>
                  </a:lnTo>
                  <a:close/>
                  <a:moveTo>
                    <a:pt x="942" y="9387"/>
                  </a:moveTo>
                  <a:lnTo>
                    <a:pt x="1877" y="10322"/>
                  </a:lnTo>
                  <a:lnTo>
                    <a:pt x="1431" y="10760"/>
                  </a:lnTo>
                  <a:lnTo>
                    <a:pt x="500" y="9829"/>
                  </a:lnTo>
                  <a:lnTo>
                    <a:pt x="942" y="9387"/>
                  </a:lnTo>
                  <a:close/>
                  <a:moveTo>
                    <a:pt x="6786" y="1"/>
                  </a:moveTo>
                  <a:cubicBezTo>
                    <a:pt x="6735" y="1"/>
                    <a:pt x="6684" y="20"/>
                    <a:pt x="6646" y="58"/>
                  </a:cubicBezTo>
                  <a:lnTo>
                    <a:pt x="6081" y="623"/>
                  </a:lnTo>
                  <a:cubicBezTo>
                    <a:pt x="5932" y="767"/>
                    <a:pt x="6066" y="970"/>
                    <a:pt x="6222" y="970"/>
                  </a:cubicBezTo>
                  <a:cubicBezTo>
                    <a:pt x="6270" y="970"/>
                    <a:pt x="6320" y="951"/>
                    <a:pt x="6364" y="905"/>
                  </a:cubicBezTo>
                  <a:lnTo>
                    <a:pt x="6788" y="482"/>
                  </a:lnTo>
                  <a:lnTo>
                    <a:pt x="10782" y="4476"/>
                  </a:lnTo>
                  <a:lnTo>
                    <a:pt x="10236" y="5023"/>
                  </a:lnTo>
                  <a:cubicBezTo>
                    <a:pt x="9911" y="5347"/>
                    <a:pt x="9486" y="5509"/>
                    <a:pt x="9060" y="5509"/>
                  </a:cubicBezTo>
                  <a:cubicBezTo>
                    <a:pt x="8635" y="5509"/>
                    <a:pt x="8209" y="5347"/>
                    <a:pt x="7885" y="5023"/>
                  </a:cubicBezTo>
                  <a:lnTo>
                    <a:pt x="7063" y="4201"/>
                  </a:lnTo>
                  <a:lnTo>
                    <a:pt x="6241" y="3375"/>
                  </a:lnTo>
                  <a:cubicBezTo>
                    <a:pt x="5741" y="2876"/>
                    <a:pt x="5611" y="2119"/>
                    <a:pt x="5918" y="1481"/>
                  </a:cubicBezTo>
                  <a:cubicBezTo>
                    <a:pt x="5995" y="1321"/>
                    <a:pt x="5863" y="1191"/>
                    <a:pt x="5731" y="1191"/>
                  </a:cubicBezTo>
                  <a:cubicBezTo>
                    <a:pt x="5663" y="1191"/>
                    <a:pt x="5596" y="1225"/>
                    <a:pt x="5556" y="1307"/>
                  </a:cubicBezTo>
                  <a:cubicBezTo>
                    <a:pt x="5281" y="1883"/>
                    <a:pt x="5285" y="2550"/>
                    <a:pt x="5567" y="3122"/>
                  </a:cubicBezTo>
                  <a:lnTo>
                    <a:pt x="5133" y="3556"/>
                  </a:lnTo>
                  <a:cubicBezTo>
                    <a:pt x="5053" y="3636"/>
                    <a:pt x="5053" y="3763"/>
                    <a:pt x="5133" y="3839"/>
                  </a:cubicBezTo>
                  <a:lnTo>
                    <a:pt x="5314" y="4020"/>
                  </a:lnTo>
                  <a:lnTo>
                    <a:pt x="587" y="8750"/>
                  </a:lnTo>
                  <a:cubicBezTo>
                    <a:pt x="511" y="8826"/>
                    <a:pt x="511" y="8953"/>
                    <a:pt x="587" y="9032"/>
                  </a:cubicBezTo>
                  <a:lnTo>
                    <a:pt x="660" y="9105"/>
                  </a:lnTo>
                  <a:lnTo>
                    <a:pt x="80" y="9688"/>
                  </a:lnTo>
                  <a:cubicBezTo>
                    <a:pt x="1" y="9764"/>
                    <a:pt x="1" y="9891"/>
                    <a:pt x="80" y="9970"/>
                  </a:cubicBezTo>
                  <a:lnTo>
                    <a:pt x="1293" y="11184"/>
                  </a:lnTo>
                  <a:cubicBezTo>
                    <a:pt x="1332" y="11222"/>
                    <a:pt x="1382" y="11241"/>
                    <a:pt x="1433" y="11241"/>
                  </a:cubicBezTo>
                  <a:cubicBezTo>
                    <a:pt x="1485" y="11241"/>
                    <a:pt x="1536" y="11222"/>
                    <a:pt x="1576" y="11184"/>
                  </a:cubicBezTo>
                  <a:lnTo>
                    <a:pt x="2159" y="10601"/>
                  </a:lnTo>
                  <a:lnTo>
                    <a:pt x="2232" y="10673"/>
                  </a:lnTo>
                  <a:cubicBezTo>
                    <a:pt x="2270" y="10711"/>
                    <a:pt x="2320" y="10730"/>
                    <a:pt x="2371" y="10730"/>
                  </a:cubicBezTo>
                  <a:cubicBezTo>
                    <a:pt x="2423" y="10730"/>
                    <a:pt x="2474" y="10711"/>
                    <a:pt x="2514" y="10673"/>
                  </a:cubicBezTo>
                  <a:lnTo>
                    <a:pt x="3901" y="9286"/>
                  </a:lnTo>
                  <a:cubicBezTo>
                    <a:pt x="4040" y="9141"/>
                    <a:pt x="3910" y="8943"/>
                    <a:pt x="3756" y="8943"/>
                  </a:cubicBezTo>
                  <a:cubicBezTo>
                    <a:pt x="3710" y="8943"/>
                    <a:pt x="3662" y="8961"/>
                    <a:pt x="3619" y="9003"/>
                  </a:cubicBezTo>
                  <a:lnTo>
                    <a:pt x="2373" y="10249"/>
                  </a:lnTo>
                  <a:lnTo>
                    <a:pt x="2300" y="10173"/>
                  </a:lnTo>
                  <a:lnTo>
                    <a:pt x="1087" y="8964"/>
                  </a:lnTo>
                  <a:lnTo>
                    <a:pt x="1015" y="8888"/>
                  </a:lnTo>
                  <a:lnTo>
                    <a:pt x="5600" y="4306"/>
                  </a:lnTo>
                  <a:lnTo>
                    <a:pt x="6958" y="5664"/>
                  </a:lnTo>
                  <a:lnTo>
                    <a:pt x="4176" y="8446"/>
                  </a:lnTo>
                  <a:cubicBezTo>
                    <a:pt x="4037" y="8591"/>
                    <a:pt x="4168" y="8787"/>
                    <a:pt x="4322" y="8787"/>
                  </a:cubicBezTo>
                  <a:cubicBezTo>
                    <a:pt x="4368" y="8787"/>
                    <a:pt x="4416" y="8770"/>
                    <a:pt x="4459" y="8728"/>
                  </a:cubicBezTo>
                  <a:lnTo>
                    <a:pt x="7240" y="5947"/>
                  </a:lnTo>
                  <a:lnTo>
                    <a:pt x="7421" y="6128"/>
                  </a:lnTo>
                  <a:cubicBezTo>
                    <a:pt x="7459" y="6168"/>
                    <a:pt x="7510" y="6188"/>
                    <a:pt x="7561" y="6188"/>
                  </a:cubicBezTo>
                  <a:cubicBezTo>
                    <a:pt x="7612" y="6188"/>
                    <a:pt x="7664" y="6168"/>
                    <a:pt x="7704" y="6128"/>
                  </a:cubicBezTo>
                  <a:lnTo>
                    <a:pt x="8139" y="5693"/>
                  </a:lnTo>
                  <a:cubicBezTo>
                    <a:pt x="8431" y="5839"/>
                    <a:pt x="8745" y="5909"/>
                    <a:pt x="9057" y="5909"/>
                  </a:cubicBezTo>
                  <a:cubicBezTo>
                    <a:pt x="9591" y="5909"/>
                    <a:pt x="10119" y="5701"/>
                    <a:pt x="10514" y="5306"/>
                  </a:cubicBezTo>
                  <a:lnTo>
                    <a:pt x="11206" y="4621"/>
                  </a:lnTo>
                  <a:cubicBezTo>
                    <a:pt x="11282" y="4542"/>
                    <a:pt x="11282" y="4415"/>
                    <a:pt x="11206" y="4335"/>
                  </a:cubicBezTo>
                  <a:lnTo>
                    <a:pt x="10261" y="3390"/>
                  </a:lnTo>
                  <a:cubicBezTo>
                    <a:pt x="10555" y="2110"/>
                    <a:pt x="9565" y="951"/>
                    <a:pt x="8329" y="951"/>
                  </a:cubicBezTo>
                  <a:cubicBezTo>
                    <a:pt x="8181" y="951"/>
                    <a:pt x="8028" y="968"/>
                    <a:pt x="7874" y="1003"/>
                  </a:cubicBezTo>
                  <a:lnTo>
                    <a:pt x="6929" y="58"/>
                  </a:lnTo>
                  <a:cubicBezTo>
                    <a:pt x="6889" y="20"/>
                    <a:pt x="6837" y="1"/>
                    <a:pt x="6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84"/>
            <p:cNvSpPr/>
            <p:nvPr/>
          </p:nvSpPr>
          <p:spPr>
            <a:xfrm>
              <a:off x="1128978" y="2478416"/>
              <a:ext cx="57311" cy="53353"/>
            </a:xfrm>
            <a:custGeom>
              <a:avLst/>
              <a:gdLst/>
              <a:ahLst/>
              <a:cxnLst/>
              <a:rect l="l" t="t" r="r" b="b"/>
              <a:pathLst>
                <a:path w="2186" h="2035" extrusionOk="0">
                  <a:moveTo>
                    <a:pt x="1899" y="0"/>
                  </a:moveTo>
                  <a:cubicBezTo>
                    <a:pt x="1852" y="0"/>
                    <a:pt x="1804" y="18"/>
                    <a:pt x="1760" y="61"/>
                  </a:cubicBezTo>
                  <a:lnTo>
                    <a:pt x="127" y="1694"/>
                  </a:lnTo>
                  <a:cubicBezTo>
                    <a:pt x="1" y="1817"/>
                    <a:pt x="90" y="2033"/>
                    <a:pt x="270" y="2035"/>
                  </a:cubicBezTo>
                  <a:lnTo>
                    <a:pt x="270" y="2035"/>
                  </a:lnTo>
                  <a:cubicBezTo>
                    <a:pt x="324" y="2034"/>
                    <a:pt x="374" y="2013"/>
                    <a:pt x="413" y="1977"/>
                  </a:cubicBezTo>
                  <a:lnTo>
                    <a:pt x="2047" y="344"/>
                  </a:lnTo>
                  <a:cubicBezTo>
                    <a:pt x="2186" y="199"/>
                    <a:pt x="2053" y="0"/>
                    <a:pt x="1899" y="0"/>
                  </a:cubicBezTo>
                  <a:close/>
                  <a:moveTo>
                    <a:pt x="270" y="2035"/>
                  </a:moveTo>
                  <a:cubicBezTo>
                    <a:pt x="269" y="2035"/>
                    <a:pt x="269" y="2035"/>
                    <a:pt x="268" y="2035"/>
                  </a:cubicBezTo>
                  <a:lnTo>
                    <a:pt x="272" y="2035"/>
                  </a:lnTo>
                  <a:cubicBezTo>
                    <a:pt x="271" y="2035"/>
                    <a:pt x="271" y="2035"/>
                    <a:pt x="270" y="2035"/>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84"/>
            <p:cNvSpPr/>
            <p:nvPr/>
          </p:nvSpPr>
          <p:spPr>
            <a:xfrm>
              <a:off x="1101529" y="2438644"/>
              <a:ext cx="10461" cy="70997"/>
            </a:xfrm>
            <a:custGeom>
              <a:avLst/>
              <a:gdLst/>
              <a:ahLst/>
              <a:cxnLst/>
              <a:rect l="l" t="t" r="r" b="b"/>
              <a:pathLst>
                <a:path w="399" h="2708" extrusionOk="0">
                  <a:moveTo>
                    <a:pt x="200" y="1"/>
                  </a:moveTo>
                  <a:cubicBezTo>
                    <a:pt x="100" y="1"/>
                    <a:pt x="1" y="68"/>
                    <a:pt x="1" y="202"/>
                  </a:cubicBezTo>
                  <a:lnTo>
                    <a:pt x="1" y="2509"/>
                  </a:lnTo>
                  <a:cubicBezTo>
                    <a:pt x="1" y="2621"/>
                    <a:pt x="88" y="2708"/>
                    <a:pt x="200" y="2708"/>
                  </a:cubicBezTo>
                  <a:cubicBezTo>
                    <a:pt x="312" y="2708"/>
                    <a:pt x="399" y="2621"/>
                    <a:pt x="399" y="2509"/>
                  </a:cubicBezTo>
                  <a:lnTo>
                    <a:pt x="399" y="202"/>
                  </a:lnTo>
                  <a:cubicBezTo>
                    <a:pt x="399" y="68"/>
                    <a:pt x="299"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84"/>
            <p:cNvSpPr/>
            <p:nvPr/>
          </p:nvSpPr>
          <p:spPr>
            <a:xfrm>
              <a:off x="1151184" y="2550540"/>
              <a:ext cx="74484" cy="10487"/>
            </a:xfrm>
            <a:custGeom>
              <a:avLst/>
              <a:gdLst/>
              <a:ahLst/>
              <a:cxnLst/>
              <a:rect l="l" t="t" r="r" b="b"/>
              <a:pathLst>
                <a:path w="2841" h="400" extrusionOk="0">
                  <a:moveTo>
                    <a:pt x="265" y="1"/>
                  </a:moveTo>
                  <a:cubicBezTo>
                    <a:pt x="1" y="1"/>
                    <a:pt x="1" y="399"/>
                    <a:pt x="265" y="399"/>
                  </a:cubicBezTo>
                  <a:lnTo>
                    <a:pt x="2576" y="399"/>
                  </a:lnTo>
                  <a:cubicBezTo>
                    <a:pt x="2840" y="399"/>
                    <a:pt x="2840" y="1"/>
                    <a:pt x="25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3" name="Google Shape;17783;p84"/>
          <p:cNvGrpSpPr/>
          <p:nvPr/>
        </p:nvGrpSpPr>
        <p:grpSpPr>
          <a:xfrm>
            <a:off x="3126490" y="2701766"/>
            <a:ext cx="265242" cy="358288"/>
            <a:chOff x="3126490" y="2901016"/>
            <a:chExt cx="265242" cy="358288"/>
          </a:xfrm>
        </p:grpSpPr>
        <p:sp>
          <p:nvSpPr>
            <p:cNvPr id="17784" name="Google Shape;17784;p84"/>
            <p:cNvSpPr/>
            <p:nvPr/>
          </p:nvSpPr>
          <p:spPr>
            <a:xfrm>
              <a:off x="3131707" y="2939294"/>
              <a:ext cx="181189" cy="314689"/>
            </a:xfrm>
            <a:custGeom>
              <a:avLst/>
              <a:gdLst/>
              <a:ahLst/>
              <a:cxnLst/>
              <a:rect l="l" t="t" r="r" b="b"/>
              <a:pathLst>
                <a:path w="6911" h="12003" extrusionOk="0">
                  <a:moveTo>
                    <a:pt x="1" y="0"/>
                  </a:moveTo>
                  <a:lnTo>
                    <a:pt x="1" y="12003"/>
                  </a:lnTo>
                  <a:lnTo>
                    <a:pt x="6911" y="12003"/>
                  </a:lnTo>
                  <a:lnTo>
                    <a:pt x="6911"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84"/>
            <p:cNvSpPr/>
            <p:nvPr/>
          </p:nvSpPr>
          <p:spPr>
            <a:xfrm>
              <a:off x="3240614" y="2939294"/>
              <a:ext cx="72282" cy="112447"/>
            </a:xfrm>
            <a:custGeom>
              <a:avLst/>
              <a:gdLst/>
              <a:ahLst/>
              <a:cxnLst/>
              <a:rect l="l" t="t" r="r" b="b"/>
              <a:pathLst>
                <a:path w="2757" h="4289" extrusionOk="0">
                  <a:moveTo>
                    <a:pt x="243" y="0"/>
                  </a:moveTo>
                  <a:cubicBezTo>
                    <a:pt x="84" y="381"/>
                    <a:pt x="1" y="790"/>
                    <a:pt x="1" y="1206"/>
                  </a:cubicBezTo>
                  <a:lnTo>
                    <a:pt x="1" y="1224"/>
                  </a:lnTo>
                  <a:cubicBezTo>
                    <a:pt x="8" y="2528"/>
                    <a:pt x="830" y="3687"/>
                    <a:pt x="2058" y="4125"/>
                  </a:cubicBezTo>
                  <a:cubicBezTo>
                    <a:pt x="2282" y="4209"/>
                    <a:pt x="2518" y="4263"/>
                    <a:pt x="2757" y="4288"/>
                  </a:cubicBezTo>
                  <a:lnTo>
                    <a:pt x="275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84"/>
            <p:cNvSpPr/>
            <p:nvPr/>
          </p:nvSpPr>
          <p:spPr>
            <a:xfrm>
              <a:off x="3131707" y="3241057"/>
              <a:ext cx="181189" cy="12925"/>
            </a:xfrm>
            <a:custGeom>
              <a:avLst/>
              <a:gdLst/>
              <a:ahLst/>
              <a:cxnLst/>
              <a:rect l="l" t="t" r="r" b="b"/>
              <a:pathLst>
                <a:path w="6911" h="493" extrusionOk="0">
                  <a:moveTo>
                    <a:pt x="1" y="0"/>
                  </a:moveTo>
                  <a:lnTo>
                    <a:pt x="1" y="493"/>
                  </a:lnTo>
                  <a:lnTo>
                    <a:pt x="6911" y="493"/>
                  </a:lnTo>
                  <a:lnTo>
                    <a:pt x="6911"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7" name="Google Shape;17787;p84"/>
            <p:cNvSpPr/>
            <p:nvPr/>
          </p:nvSpPr>
          <p:spPr>
            <a:xfrm>
              <a:off x="3149928" y="2971384"/>
              <a:ext cx="144642" cy="226781"/>
            </a:xfrm>
            <a:custGeom>
              <a:avLst/>
              <a:gdLst/>
              <a:ahLst/>
              <a:cxnLst/>
              <a:rect l="l" t="t" r="r" b="b"/>
              <a:pathLst>
                <a:path w="5517" h="8650" extrusionOk="0">
                  <a:moveTo>
                    <a:pt x="1" y="0"/>
                  </a:moveTo>
                  <a:lnTo>
                    <a:pt x="1" y="8649"/>
                  </a:lnTo>
                  <a:lnTo>
                    <a:pt x="5517" y="8649"/>
                  </a:lnTo>
                  <a:lnTo>
                    <a:pt x="551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8" name="Google Shape;17788;p84"/>
            <p:cNvSpPr/>
            <p:nvPr/>
          </p:nvSpPr>
          <p:spPr>
            <a:xfrm>
              <a:off x="3240614" y="2971489"/>
              <a:ext cx="53956" cy="76057"/>
            </a:xfrm>
            <a:custGeom>
              <a:avLst/>
              <a:gdLst/>
              <a:ahLst/>
              <a:cxnLst/>
              <a:rect l="l" t="t" r="r" b="b"/>
              <a:pathLst>
                <a:path w="2058" h="2901" extrusionOk="0">
                  <a:moveTo>
                    <a:pt x="1" y="0"/>
                  </a:moveTo>
                  <a:cubicBezTo>
                    <a:pt x="8" y="1300"/>
                    <a:pt x="830" y="2459"/>
                    <a:pt x="2058" y="2901"/>
                  </a:cubicBezTo>
                  <a:lnTo>
                    <a:pt x="2058"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84"/>
            <p:cNvSpPr/>
            <p:nvPr/>
          </p:nvSpPr>
          <p:spPr>
            <a:xfrm>
              <a:off x="3149928" y="2971489"/>
              <a:ext cx="144642" cy="226677"/>
            </a:xfrm>
            <a:custGeom>
              <a:avLst/>
              <a:gdLst/>
              <a:ahLst/>
              <a:cxnLst/>
              <a:rect l="l" t="t" r="r" b="b"/>
              <a:pathLst>
                <a:path w="5517" h="8646" extrusionOk="0">
                  <a:moveTo>
                    <a:pt x="1" y="0"/>
                  </a:moveTo>
                  <a:lnTo>
                    <a:pt x="1" y="3339"/>
                  </a:lnTo>
                  <a:lnTo>
                    <a:pt x="1" y="8645"/>
                  </a:lnTo>
                  <a:lnTo>
                    <a:pt x="5517" y="8645"/>
                  </a:lnTo>
                  <a:lnTo>
                    <a:pt x="5517" y="8087"/>
                  </a:lnTo>
                  <a:lnTo>
                    <a:pt x="512" y="8087"/>
                  </a:lnTo>
                  <a:lnTo>
                    <a:pt x="512" y="2781"/>
                  </a:lnTo>
                  <a:lnTo>
                    <a:pt x="512"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84"/>
            <p:cNvSpPr/>
            <p:nvPr/>
          </p:nvSpPr>
          <p:spPr>
            <a:xfrm>
              <a:off x="3176906" y="3056932"/>
              <a:ext cx="90713" cy="21393"/>
            </a:xfrm>
            <a:custGeom>
              <a:avLst/>
              <a:gdLst/>
              <a:ahLst/>
              <a:cxnLst/>
              <a:rect l="l" t="t" r="r" b="b"/>
              <a:pathLst>
                <a:path w="3460" h="816" extrusionOk="0">
                  <a:moveTo>
                    <a:pt x="1" y="1"/>
                  </a:moveTo>
                  <a:lnTo>
                    <a:pt x="1" y="815"/>
                  </a:lnTo>
                  <a:lnTo>
                    <a:pt x="3459" y="815"/>
                  </a:lnTo>
                  <a:lnTo>
                    <a:pt x="3459"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84"/>
            <p:cNvSpPr/>
            <p:nvPr/>
          </p:nvSpPr>
          <p:spPr>
            <a:xfrm>
              <a:off x="3210517" y="3211143"/>
              <a:ext cx="23491" cy="23465"/>
            </a:xfrm>
            <a:custGeom>
              <a:avLst/>
              <a:gdLst/>
              <a:ahLst/>
              <a:cxnLst/>
              <a:rect l="l" t="t" r="r" b="b"/>
              <a:pathLst>
                <a:path w="896" h="895" extrusionOk="0">
                  <a:moveTo>
                    <a:pt x="450" y="0"/>
                  </a:moveTo>
                  <a:cubicBezTo>
                    <a:pt x="203" y="0"/>
                    <a:pt x="1" y="199"/>
                    <a:pt x="1" y="446"/>
                  </a:cubicBezTo>
                  <a:cubicBezTo>
                    <a:pt x="1" y="692"/>
                    <a:pt x="203" y="895"/>
                    <a:pt x="450" y="895"/>
                  </a:cubicBezTo>
                  <a:cubicBezTo>
                    <a:pt x="696" y="895"/>
                    <a:pt x="895" y="692"/>
                    <a:pt x="895" y="446"/>
                  </a:cubicBezTo>
                  <a:cubicBezTo>
                    <a:pt x="895" y="199"/>
                    <a:pt x="696" y="0"/>
                    <a:pt x="450"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84"/>
            <p:cNvSpPr/>
            <p:nvPr/>
          </p:nvSpPr>
          <p:spPr>
            <a:xfrm>
              <a:off x="3257236" y="2906050"/>
              <a:ext cx="129541" cy="129646"/>
            </a:xfrm>
            <a:custGeom>
              <a:avLst/>
              <a:gdLst/>
              <a:ahLst/>
              <a:cxnLst/>
              <a:rect l="l" t="t" r="r" b="b"/>
              <a:pathLst>
                <a:path w="4941" h="4945" extrusionOk="0">
                  <a:moveTo>
                    <a:pt x="2471" y="1"/>
                  </a:moveTo>
                  <a:cubicBezTo>
                    <a:pt x="1105" y="1"/>
                    <a:pt x="0" y="1109"/>
                    <a:pt x="0" y="2474"/>
                  </a:cubicBezTo>
                  <a:cubicBezTo>
                    <a:pt x="0" y="3836"/>
                    <a:pt x="1105" y="4944"/>
                    <a:pt x="2471" y="4944"/>
                  </a:cubicBezTo>
                  <a:cubicBezTo>
                    <a:pt x="3832" y="4944"/>
                    <a:pt x="4941" y="3836"/>
                    <a:pt x="4941" y="2474"/>
                  </a:cubicBezTo>
                  <a:cubicBezTo>
                    <a:pt x="4941" y="1109"/>
                    <a:pt x="3832" y="1"/>
                    <a:pt x="2471"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84"/>
            <p:cNvSpPr/>
            <p:nvPr/>
          </p:nvSpPr>
          <p:spPr>
            <a:xfrm>
              <a:off x="3201603" y="2949545"/>
              <a:ext cx="41319" cy="10566"/>
            </a:xfrm>
            <a:custGeom>
              <a:avLst/>
              <a:gdLst/>
              <a:ahLst/>
              <a:cxnLst/>
              <a:rect l="l" t="t" r="r" b="b"/>
              <a:pathLst>
                <a:path w="1576" h="403" extrusionOk="0">
                  <a:moveTo>
                    <a:pt x="268" y="0"/>
                  </a:moveTo>
                  <a:cubicBezTo>
                    <a:pt x="0" y="0"/>
                    <a:pt x="0" y="402"/>
                    <a:pt x="268" y="402"/>
                  </a:cubicBezTo>
                  <a:lnTo>
                    <a:pt x="1311" y="402"/>
                  </a:lnTo>
                  <a:cubicBezTo>
                    <a:pt x="1576" y="402"/>
                    <a:pt x="1576" y="0"/>
                    <a:pt x="1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84"/>
            <p:cNvSpPr/>
            <p:nvPr/>
          </p:nvSpPr>
          <p:spPr>
            <a:xfrm>
              <a:off x="3171689" y="3051714"/>
              <a:ext cx="101147" cy="31828"/>
            </a:xfrm>
            <a:custGeom>
              <a:avLst/>
              <a:gdLst/>
              <a:ahLst/>
              <a:cxnLst/>
              <a:rect l="l" t="t" r="r" b="b"/>
              <a:pathLst>
                <a:path w="3858" h="1214" extrusionOk="0">
                  <a:moveTo>
                    <a:pt x="3459" y="399"/>
                  </a:moveTo>
                  <a:lnTo>
                    <a:pt x="3459" y="815"/>
                  </a:lnTo>
                  <a:lnTo>
                    <a:pt x="402" y="815"/>
                  </a:lnTo>
                  <a:lnTo>
                    <a:pt x="402" y="399"/>
                  </a:lnTo>
                  <a:close/>
                  <a:moveTo>
                    <a:pt x="200" y="0"/>
                  </a:moveTo>
                  <a:cubicBezTo>
                    <a:pt x="91" y="0"/>
                    <a:pt x="0" y="91"/>
                    <a:pt x="0" y="200"/>
                  </a:cubicBezTo>
                  <a:lnTo>
                    <a:pt x="0" y="1014"/>
                  </a:lnTo>
                  <a:cubicBezTo>
                    <a:pt x="0" y="1127"/>
                    <a:pt x="91" y="1214"/>
                    <a:pt x="200" y="1214"/>
                  </a:cubicBezTo>
                  <a:lnTo>
                    <a:pt x="3658" y="1214"/>
                  </a:lnTo>
                  <a:cubicBezTo>
                    <a:pt x="3771" y="1214"/>
                    <a:pt x="3857" y="1127"/>
                    <a:pt x="3857" y="1014"/>
                  </a:cubicBezTo>
                  <a:lnTo>
                    <a:pt x="3857" y="200"/>
                  </a:lnTo>
                  <a:cubicBezTo>
                    <a:pt x="3857" y="91"/>
                    <a:pt x="3771" y="0"/>
                    <a:pt x="36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84"/>
            <p:cNvSpPr/>
            <p:nvPr/>
          </p:nvSpPr>
          <p:spPr>
            <a:xfrm>
              <a:off x="3169984" y="3096913"/>
              <a:ext cx="104660" cy="10566"/>
            </a:xfrm>
            <a:custGeom>
              <a:avLst/>
              <a:gdLst/>
              <a:ahLst/>
              <a:cxnLst/>
              <a:rect l="l" t="t" r="r" b="b"/>
              <a:pathLst>
                <a:path w="3992" h="403" extrusionOk="0">
                  <a:moveTo>
                    <a:pt x="265" y="0"/>
                  </a:moveTo>
                  <a:cubicBezTo>
                    <a:pt x="0" y="0"/>
                    <a:pt x="0" y="399"/>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84"/>
            <p:cNvSpPr/>
            <p:nvPr/>
          </p:nvSpPr>
          <p:spPr>
            <a:xfrm>
              <a:off x="3169984" y="3122266"/>
              <a:ext cx="104660" cy="10566"/>
            </a:xfrm>
            <a:custGeom>
              <a:avLst/>
              <a:gdLst/>
              <a:ahLst/>
              <a:cxnLst/>
              <a:rect l="l" t="t" r="r" b="b"/>
              <a:pathLst>
                <a:path w="3992" h="403" extrusionOk="0">
                  <a:moveTo>
                    <a:pt x="265" y="0"/>
                  </a:moveTo>
                  <a:cubicBezTo>
                    <a:pt x="0" y="0"/>
                    <a:pt x="0" y="402"/>
                    <a:pt x="265" y="402"/>
                  </a:cubicBezTo>
                  <a:lnTo>
                    <a:pt x="3723" y="402"/>
                  </a:lnTo>
                  <a:cubicBezTo>
                    <a:pt x="3991" y="402"/>
                    <a:pt x="3991" y="0"/>
                    <a:pt x="37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84"/>
            <p:cNvSpPr/>
            <p:nvPr/>
          </p:nvSpPr>
          <p:spPr>
            <a:xfrm>
              <a:off x="3199610" y="3205821"/>
              <a:ext cx="39693" cy="34004"/>
            </a:xfrm>
            <a:custGeom>
              <a:avLst/>
              <a:gdLst/>
              <a:ahLst/>
              <a:cxnLst/>
              <a:rect l="l" t="t" r="r" b="b"/>
              <a:pathLst>
                <a:path w="1514" h="1297" extrusionOk="0">
                  <a:moveTo>
                    <a:pt x="866" y="402"/>
                  </a:moveTo>
                  <a:cubicBezTo>
                    <a:pt x="927" y="402"/>
                    <a:pt x="989" y="424"/>
                    <a:pt x="1040" y="475"/>
                  </a:cubicBezTo>
                  <a:cubicBezTo>
                    <a:pt x="1195" y="631"/>
                    <a:pt x="1087" y="899"/>
                    <a:pt x="866" y="899"/>
                  </a:cubicBezTo>
                  <a:cubicBezTo>
                    <a:pt x="728" y="899"/>
                    <a:pt x="616" y="786"/>
                    <a:pt x="616" y="649"/>
                  </a:cubicBezTo>
                  <a:lnTo>
                    <a:pt x="619" y="649"/>
                  </a:lnTo>
                  <a:cubicBezTo>
                    <a:pt x="619" y="500"/>
                    <a:pt x="740" y="402"/>
                    <a:pt x="866" y="402"/>
                  </a:cubicBezTo>
                  <a:close/>
                  <a:moveTo>
                    <a:pt x="861" y="1"/>
                  </a:moveTo>
                  <a:cubicBezTo>
                    <a:pt x="701" y="1"/>
                    <a:pt x="538" y="60"/>
                    <a:pt x="406" y="192"/>
                  </a:cubicBezTo>
                  <a:cubicBezTo>
                    <a:pt x="0" y="598"/>
                    <a:pt x="286" y="1297"/>
                    <a:pt x="866" y="1297"/>
                  </a:cubicBezTo>
                  <a:cubicBezTo>
                    <a:pt x="1221" y="1297"/>
                    <a:pt x="1510" y="1007"/>
                    <a:pt x="1514" y="649"/>
                  </a:cubicBezTo>
                  <a:cubicBezTo>
                    <a:pt x="1514" y="259"/>
                    <a:pt x="1194" y="1"/>
                    <a:pt x="8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84"/>
            <p:cNvSpPr/>
            <p:nvPr/>
          </p:nvSpPr>
          <p:spPr>
            <a:xfrm>
              <a:off x="3126490" y="2901016"/>
              <a:ext cx="265242" cy="358288"/>
            </a:xfrm>
            <a:custGeom>
              <a:avLst/>
              <a:gdLst/>
              <a:ahLst/>
              <a:cxnLst/>
              <a:rect l="l" t="t" r="r" b="b"/>
              <a:pathLst>
                <a:path w="10117" h="13666" extrusionOk="0">
                  <a:moveTo>
                    <a:pt x="7453" y="0"/>
                  </a:moveTo>
                  <a:cubicBezTo>
                    <a:pt x="6541" y="0"/>
                    <a:pt x="5678" y="468"/>
                    <a:pt x="5187" y="1265"/>
                  </a:cubicBezTo>
                  <a:lnTo>
                    <a:pt x="200" y="1265"/>
                  </a:lnTo>
                  <a:cubicBezTo>
                    <a:pt x="87" y="1265"/>
                    <a:pt x="0" y="1352"/>
                    <a:pt x="0" y="1464"/>
                  </a:cubicBezTo>
                  <a:lnTo>
                    <a:pt x="0" y="11836"/>
                  </a:lnTo>
                  <a:cubicBezTo>
                    <a:pt x="0" y="11970"/>
                    <a:pt x="100" y="12037"/>
                    <a:pt x="200" y="12037"/>
                  </a:cubicBezTo>
                  <a:cubicBezTo>
                    <a:pt x="299" y="12037"/>
                    <a:pt x="399" y="11970"/>
                    <a:pt x="399" y="11836"/>
                  </a:cubicBezTo>
                  <a:lnTo>
                    <a:pt x="399" y="1663"/>
                  </a:lnTo>
                  <a:lnTo>
                    <a:pt x="4980" y="1663"/>
                  </a:lnTo>
                  <a:cubicBezTo>
                    <a:pt x="4875" y="1924"/>
                    <a:pt x="4810" y="2203"/>
                    <a:pt x="4792" y="2485"/>
                  </a:cubicBezTo>
                  <a:lnTo>
                    <a:pt x="899" y="2485"/>
                  </a:lnTo>
                  <a:cubicBezTo>
                    <a:pt x="786" y="2485"/>
                    <a:pt x="699" y="2576"/>
                    <a:pt x="699" y="2684"/>
                  </a:cubicBezTo>
                  <a:lnTo>
                    <a:pt x="699" y="11333"/>
                  </a:lnTo>
                  <a:cubicBezTo>
                    <a:pt x="699" y="11442"/>
                    <a:pt x="786" y="11532"/>
                    <a:pt x="899" y="11532"/>
                  </a:cubicBezTo>
                  <a:lnTo>
                    <a:pt x="4930" y="11532"/>
                  </a:lnTo>
                  <a:cubicBezTo>
                    <a:pt x="5194" y="11532"/>
                    <a:pt x="5194" y="11134"/>
                    <a:pt x="4930" y="11134"/>
                  </a:cubicBezTo>
                  <a:lnTo>
                    <a:pt x="1098" y="11134"/>
                  </a:lnTo>
                  <a:lnTo>
                    <a:pt x="1098" y="2887"/>
                  </a:lnTo>
                  <a:lnTo>
                    <a:pt x="4796" y="2887"/>
                  </a:lnTo>
                  <a:cubicBezTo>
                    <a:pt x="4872" y="3796"/>
                    <a:pt x="5404" y="4600"/>
                    <a:pt x="6212" y="5028"/>
                  </a:cubicBezTo>
                  <a:lnTo>
                    <a:pt x="6212" y="11134"/>
                  </a:lnTo>
                  <a:lnTo>
                    <a:pt x="5715" y="11134"/>
                  </a:lnTo>
                  <a:cubicBezTo>
                    <a:pt x="5447" y="11134"/>
                    <a:pt x="5447" y="11532"/>
                    <a:pt x="5715" y="11532"/>
                  </a:cubicBezTo>
                  <a:lnTo>
                    <a:pt x="6411" y="11532"/>
                  </a:lnTo>
                  <a:cubicBezTo>
                    <a:pt x="6519" y="11532"/>
                    <a:pt x="6610" y="11442"/>
                    <a:pt x="6610" y="11333"/>
                  </a:cubicBezTo>
                  <a:lnTo>
                    <a:pt x="6610" y="5198"/>
                  </a:lnTo>
                  <a:cubicBezTo>
                    <a:pt x="6708" y="5230"/>
                    <a:pt x="6806" y="5256"/>
                    <a:pt x="6907" y="5278"/>
                  </a:cubicBezTo>
                  <a:lnTo>
                    <a:pt x="6907" y="13260"/>
                  </a:lnTo>
                  <a:lnTo>
                    <a:pt x="399" y="13260"/>
                  </a:lnTo>
                  <a:lnTo>
                    <a:pt x="399" y="12626"/>
                  </a:lnTo>
                  <a:cubicBezTo>
                    <a:pt x="399" y="12492"/>
                    <a:pt x="299" y="12425"/>
                    <a:pt x="200" y="12425"/>
                  </a:cubicBezTo>
                  <a:cubicBezTo>
                    <a:pt x="100" y="12425"/>
                    <a:pt x="0" y="12492"/>
                    <a:pt x="0" y="12626"/>
                  </a:cubicBezTo>
                  <a:lnTo>
                    <a:pt x="0" y="13463"/>
                  </a:lnTo>
                  <a:cubicBezTo>
                    <a:pt x="0" y="13575"/>
                    <a:pt x="87" y="13665"/>
                    <a:pt x="200" y="13665"/>
                  </a:cubicBezTo>
                  <a:lnTo>
                    <a:pt x="7110" y="13665"/>
                  </a:lnTo>
                  <a:cubicBezTo>
                    <a:pt x="7218" y="13665"/>
                    <a:pt x="7309" y="13575"/>
                    <a:pt x="7309" y="13463"/>
                  </a:cubicBezTo>
                  <a:lnTo>
                    <a:pt x="7309" y="5332"/>
                  </a:lnTo>
                  <a:cubicBezTo>
                    <a:pt x="7356" y="5335"/>
                    <a:pt x="7407" y="5335"/>
                    <a:pt x="7458" y="5335"/>
                  </a:cubicBezTo>
                  <a:cubicBezTo>
                    <a:pt x="8761" y="5335"/>
                    <a:pt x="9877" y="4394"/>
                    <a:pt x="10090" y="3105"/>
                  </a:cubicBezTo>
                  <a:cubicBezTo>
                    <a:pt x="10109" y="2996"/>
                    <a:pt x="10033" y="2891"/>
                    <a:pt x="9924" y="2873"/>
                  </a:cubicBezTo>
                  <a:cubicBezTo>
                    <a:pt x="9913" y="2871"/>
                    <a:pt x="9902" y="2870"/>
                    <a:pt x="9892" y="2870"/>
                  </a:cubicBezTo>
                  <a:cubicBezTo>
                    <a:pt x="9795" y="2870"/>
                    <a:pt x="9708" y="2941"/>
                    <a:pt x="9692" y="3039"/>
                  </a:cubicBezTo>
                  <a:cubicBezTo>
                    <a:pt x="9507" y="4140"/>
                    <a:pt x="8554" y="4935"/>
                    <a:pt x="7455" y="4935"/>
                  </a:cubicBezTo>
                  <a:cubicBezTo>
                    <a:pt x="7390" y="4935"/>
                    <a:pt x="7324" y="4932"/>
                    <a:pt x="7258" y="4926"/>
                  </a:cubicBezTo>
                  <a:cubicBezTo>
                    <a:pt x="6078" y="4821"/>
                    <a:pt x="5176" y="3832"/>
                    <a:pt x="5187" y="2648"/>
                  </a:cubicBezTo>
                  <a:cubicBezTo>
                    <a:pt x="5194" y="1464"/>
                    <a:pt x="6114" y="486"/>
                    <a:pt x="7295" y="399"/>
                  </a:cubicBezTo>
                  <a:cubicBezTo>
                    <a:pt x="7349" y="395"/>
                    <a:pt x="7403" y="393"/>
                    <a:pt x="7456" y="393"/>
                  </a:cubicBezTo>
                  <a:cubicBezTo>
                    <a:pt x="8570" y="393"/>
                    <a:pt x="9530" y="1206"/>
                    <a:pt x="9699" y="2322"/>
                  </a:cubicBezTo>
                  <a:cubicBezTo>
                    <a:pt x="9717" y="2440"/>
                    <a:pt x="9805" y="2494"/>
                    <a:pt x="9894" y="2494"/>
                  </a:cubicBezTo>
                  <a:cubicBezTo>
                    <a:pt x="10005" y="2494"/>
                    <a:pt x="10116" y="2411"/>
                    <a:pt x="10094" y="2264"/>
                  </a:cubicBezTo>
                  <a:cubicBezTo>
                    <a:pt x="9924" y="1160"/>
                    <a:pt x="9084" y="276"/>
                    <a:pt x="7990" y="55"/>
                  </a:cubicBezTo>
                  <a:cubicBezTo>
                    <a:pt x="7811" y="18"/>
                    <a:pt x="7631" y="0"/>
                    <a:pt x="7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84"/>
            <p:cNvSpPr/>
            <p:nvPr/>
          </p:nvSpPr>
          <p:spPr>
            <a:xfrm>
              <a:off x="3306525" y="2950200"/>
              <a:ext cx="32300" cy="55686"/>
            </a:xfrm>
            <a:custGeom>
              <a:avLst/>
              <a:gdLst/>
              <a:ahLst/>
              <a:cxnLst/>
              <a:rect l="l" t="t" r="r" b="b"/>
              <a:pathLst>
                <a:path w="1232" h="2124" extrusionOk="0">
                  <a:moveTo>
                    <a:pt x="286" y="1"/>
                  </a:moveTo>
                  <a:cubicBezTo>
                    <a:pt x="18" y="1"/>
                    <a:pt x="18" y="403"/>
                    <a:pt x="286" y="403"/>
                  </a:cubicBezTo>
                  <a:lnTo>
                    <a:pt x="413" y="403"/>
                  </a:lnTo>
                  <a:lnTo>
                    <a:pt x="413" y="1721"/>
                  </a:lnTo>
                  <a:lnTo>
                    <a:pt x="268" y="1721"/>
                  </a:lnTo>
                  <a:cubicBezTo>
                    <a:pt x="0" y="1721"/>
                    <a:pt x="0" y="2123"/>
                    <a:pt x="268" y="2123"/>
                  </a:cubicBezTo>
                  <a:lnTo>
                    <a:pt x="964" y="2123"/>
                  </a:lnTo>
                  <a:cubicBezTo>
                    <a:pt x="1232" y="2123"/>
                    <a:pt x="1232" y="1721"/>
                    <a:pt x="964" y="1721"/>
                  </a:cubicBezTo>
                  <a:lnTo>
                    <a:pt x="811" y="1721"/>
                  </a:lnTo>
                  <a:lnTo>
                    <a:pt x="811" y="204"/>
                  </a:lnTo>
                  <a:cubicBezTo>
                    <a:pt x="811" y="91"/>
                    <a:pt x="725" y="1"/>
                    <a:pt x="6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84"/>
            <p:cNvSpPr/>
            <p:nvPr/>
          </p:nvSpPr>
          <p:spPr>
            <a:xfrm>
              <a:off x="3312214" y="2933185"/>
              <a:ext cx="18247" cy="15626"/>
            </a:xfrm>
            <a:custGeom>
              <a:avLst/>
              <a:gdLst/>
              <a:ahLst/>
              <a:cxnLst/>
              <a:rect l="l" t="t" r="r" b="b"/>
              <a:pathLst>
                <a:path w="696" h="596" extrusionOk="0">
                  <a:moveTo>
                    <a:pt x="299" y="0"/>
                  </a:moveTo>
                  <a:cubicBezTo>
                    <a:pt x="146" y="0"/>
                    <a:pt x="0" y="120"/>
                    <a:pt x="0" y="298"/>
                  </a:cubicBezTo>
                  <a:cubicBezTo>
                    <a:pt x="0" y="465"/>
                    <a:pt x="134" y="595"/>
                    <a:pt x="297" y="595"/>
                  </a:cubicBezTo>
                  <a:cubicBezTo>
                    <a:pt x="562" y="595"/>
                    <a:pt x="696" y="277"/>
                    <a:pt x="508" y="88"/>
                  </a:cubicBezTo>
                  <a:cubicBezTo>
                    <a:pt x="447" y="28"/>
                    <a:pt x="372"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1" name="Google Shape;17801;p84"/>
          <p:cNvGrpSpPr/>
          <p:nvPr/>
        </p:nvGrpSpPr>
        <p:grpSpPr>
          <a:xfrm>
            <a:off x="2671485" y="3182202"/>
            <a:ext cx="289336" cy="358393"/>
            <a:chOff x="2671485" y="3381452"/>
            <a:chExt cx="289336" cy="358393"/>
          </a:xfrm>
        </p:grpSpPr>
        <p:sp>
          <p:nvSpPr>
            <p:cNvPr id="17802" name="Google Shape;17802;p84"/>
            <p:cNvSpPr/>
            <p:nvPr/>
          </p:nvSpPr>
          <p:spPr>
            <a:xfrm>
              <a:off x="2744973" y="3660537"/>
              <a:ext cx="60510" cy="41135"/>
            </a:xfrm>
            <a:custGeom>
              <a:avLst/>
              <a:gdLst/>
              <a:ahLst/>
              <a:cxnLst/>
              <a:rect l="l" t="t" r="r" b="b"/>
              <a:pathLst>
                <a:path w="2308" h="1569" extrusionOk="0">
                  <a:moveTo>
                    <a:pt x="0" y="1"/>
                  </a:moveTo>
                  <a:lnTo>
                    <a:pt x="0" y="1569"/>
                  </a:lnTo>
                  <a:lnTo>
                    <a:pt x="2307" y="1569"/>
                  </a:lnTo>
                  <a:lnTo>
                    <a:pt x="2307"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84"/>
            <p:cNvSpPr/>
            <p:nvPr/>
          </p:nvSpPr>
          <p:spPr>
            <a:xfrm>
              <a:off x="2826824" y="3660537"/>
              <a:ext cx="60589" cy="41135"/>
            </a:xfrm>
            <a:custGeom>
              <a:avLst/>
              <a:gdLst/>
              <a:ahLst/>
              <a:cxnLst/>
              <a:rect l="l" t="t" r="r" b="b"/>
              <a:pathLst>
                <a:path w="2311" h="1569" extrusionOk="0">
                  <a:moveTo>
                    <a:pt x="0" y="1"/>
                  </a:moveTo>
                  <a:lnTo>
                    <a:pt x="0" y="1569"/>
                  </a:lnTo>
                  <a:lnTo>
                    <a:pt x="2311" y="1569"/>
                  </a:lnTo>
                  <a:lnTo>
                    <a:pt x="23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4" name="Google Shape;17804;p84"/>
            <p:cNvSpPr/>
            <p:nvPr/>
          </p:nvSpPr>
          <p:spPr>
            <a:xfrm>
              <a:off x="2744973" y="3690740"/>
              <a:ext cx="60510" cy="43809"/>
            </a:xfrm>
            <a:custGeom>
              <a:avLst/>
              <a:gdLst/>
              <a:ahLst/>
              <a:cxnLst/>
              <a:rect l="l" t="t" r="r" b="b"/>
              <a:pathLst>
                <a:path w="2308" h="1671" extrusionOk="0">
                  <a:moveTo>
                    <a:pt x="0" y="0"/>
                  </a:moveTo>
                  <a:lnTo>
                    <a:pt x="0" y="1670"/>
                  </a:lnTo>
                  <a:lnTo>
                    <a:pt x="2307" y="1670"/>
                  </a:lnTo>
                  <a:lnTo>
                    <a:pt x="230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5" name="Google Shape;17805;p84"/>
            <p:cNvSpPr/>
            <p:nvPr/>
          </p:nvSpPr>
          <p:spPr>
            <a:xfrm>
              <a:off x="2676781" y="3525228"/>
              <a:ext cx="128780" cy="135335"/>
            </a:xfrm>
            <a:custGeom>
              <a:avLst/>
              <a:gdLst/>
              <a:ahLst/>
              <a:cxnLst/>
              <a:rect l="l" t="t" r="r" b="b"/>
              <a:pathLst>
                <a:path w="4912" h="5162" extrusionOk="0">
                  <a:moveTo>
                    <a:pt x="1" y="1"/>
                  </a:moveTo>
                  <a:lnTo>
                    <a:pt x="1" y="1938"/>
                  </a:lnTo>
                  <a:cubicBezTo>
                    <a:pt x="1" y="2043"/>
                    <a:pt x="52" y="2145"/>
                    <a:pt x="139" y="2203"/>
                  </a:cubicBezTo>
                  <a:lnTo>
                    <a:pt x="2753" y="4017"/>
                  </a:lnTo>
                  <a:cubicBezTo>
                    <a:pt x="2844" y="4083"/>
                    <a:pt x="2898" y="4184"/>
                    <a:pt x="2898" y="4296"/>
                  </a:cubicBezTo>
                  <a:lnTo>
                    <a:pt x="2898" y="5162"/>
                  </a:lnTo>
                  <a:lnTo>
                    <a:pt x="4912" y="5162"/>
                  </a:lnTo>
                  <a:lnTo>
                    <a:pt x="4912" y="2590"/>
                  </a:lnTo>
                  <a:cubicBezTo>
                    <a:pt x="4912" y="2493"/>
                    <a:pt x="4865" y="2402"/>
                    <a:pt x="4789" y="2340"/>
                  </a:cubicBezTo>
                  <a:lnTo>
                    <a:pt x="3188" y="1084"/>
                  </a:lnTo>
                  <a:lnTo>
                    <a:pt x="2808" y="1464"/>
                  </a:lnTo>
                  <a:cubicBezTo>
                    <a:pt x="2721" y="1551"/>
                    <a:pt x="2724" y="1692"/>
                    <a:pt x="2815" y="1775"/>
                  </a:cubicBezTo>
                  <a:lnTo>
                    <a:pt x="3637" y="2518"/>
                  </a:lnTo>
                  <a:cubicBezTo>
                    <a:pt x="3717" y="2590"/>
                    <a:pt x="3720" y="2710"/>
                    <a:pt x="3644" y="2786"/>
                  </a:cubicBezTo>
                  <a:lnTo>
                    <a:pt x="3586" y="2847"/>
                  </a:lnTo>
                  <a:cubicBezTo>
                    <a:pt x="3518" y="2920"/>
                    <a:pt x="3423" y="2960"/>
                    <a:pt x="3329" y="2960"/>
                  </a:cubicBezTo>
                  <a:lnTo>
                    <a:pt x="3184" y="2960"/>
                  </a:lnTo>
                  <a:cubicBezTo>
                    <a:pt x="3036" y="2960"/>
                    <a:pt x="2891" y="2913"/>
                    <a:pt x="2772" y="2829"/>
                  </a:cubicBezTo>
                  <a:lnTo>
                    <a:pt x="993" y="1623"/>
                  </a:lnTo>
                  <a:cubicBezTo>
                    <a:pt x="903" y="1562"/>
                    <a:pt x="852" y="1464"/>
                    <a:pt x="852" y="1359"/>
                  </a:cubicBezTo>
                  <a:lnTo>
                    <a:pt x="852" y="222"/>
                  </a:lnTo>
                  <a:cubicBezTo>
                    <a:pt x="852" y="99"/>
                    <a:pt x="751" y="1"/>
                    <a:pt x="62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84"/>
            <p:cNvSpPr/>
            <p:nvPr/>
          </p:nvSpPr>
          <p:spPr>
            <a:xfrm>
              <a:off x="2752759"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84"/>
            <p:cNvSpPr/>
            <p:nvPr/>
          </p:nvSpPr>
          <p:spPr>
            <a:xfrm>
              <a:off x="2826824" y="3690740"/>
              <a:ext cx="60589" cy="43809"/>
            </a:xfrm>
            <a:custGeom>
              <a:avLst/>
              <a:gdLst/>
              <a:ahLst/>
              <a:cxnLst/>
              <a:rect l="l" t="t" r="r" b="b"/>
              <a:pathLst>
                <a:path w="2311" h="1671" extrusionOk="0">
                  <a:moveTo>
                    <a:pt x="0" y="0"/>
                  </a:moveTo>
                  <a:lnTo>
                    <a:pt x="0" y="1670"/>
                  </a:lnTo>
                  <a:lnTo>
                    <a:pt x="2311" y="1670"/>
                  </a:lnTo>
                  <a:lnTo>
                    <a:pt x="2311"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84"/>
            <p:cNvSpPr/>
            <p:nvPr/>
          </p:nvSpPr>
          <p:spPr>
            <a:xfrm>
              <a:off x="2826824" y="3525228"/>
              <a:ext cx="128675" cy="135335"/>
            </a:xfrm>
            <a:custGeom>
              <a:avLst/>
              <a:gdLst/>
              <a:ahLst/>
              <a:cxnLst/>
              <a:rect l="l" t="t" r="r" b="b"/>
              <a:pathLst>
                <a:path w="4908" h="5162" extrusionOk="0">
                  <a:moveTo>
                    <a:pt x="4281" y="1"/>
                  </a:moveTo>
                  <a:cubicBezTo>
                    <a:pt x="4158" y="1"/>
                    <a:pt x="4057" y="102"/>
                    <a:pt x="4060" y="225"/>
                  </a:cubicBezTo>
                  <a:lnTo>
                    <a:pt x="4060" y="1359"/>
                  </a:lnTo>
                  <a:cubicBezTo>
                    <a:pt x="4060" y="1464"/>
                    <a:pt x="4006" y="1562"/>
                    <a:pt x="3919" y="1623"/>
                  </a:cubicBezTo>
                  <a:lnTo>
                    <a:pt x="2141" y="2829"/>
                  </a:lnTo>
                  <a:cubicBezTo>
                    <a:pt x="2018" y="2913"/>
                    <a:pt x="1873" y="2960"/>
                    <a:pt x="1728" y="2960"/>
                  </a:cubicBezTo>
                  <a:lnTo>
                    <a:pt x="1583" y="2960"/>
                  </a:lnTo>
                  <a:cubicBezTo>
                    <a:pt x="1485" y="2960"/>
                    <a:pt x="1395" y="2920"/>
                    <a:pt x="1326" y="2847"/>
                  </a:cubicBezTo>
                  <a:lnTo>
                    <a:pt x="1264" y="2786"/>
                  </a:lnTo>
                  <a:cubicBezTo>
                    <a:pt x="1192" y="2710"/>
                    <a:pt x="1195" y="2590"/>
                    <a:pt x="1275" y="2518"/>
                  </a:cubicBezTo>
                  <a:lnTo>
                    <a:pt x="2097" y="1775"/>
                  </a:lnTo>
                  <a:cubicBezTo>
                    <a:pt x="2188" y="1692"/>
                    <a:pt x="2191" y="1551"/>
                    <a:pt x="2104" y="1464"/>
                  </a:cubicBezTo>
                  <a:lnTo>
                    <a:pt x="1721" y="1084"/>
                  </a:lnTo>
                  <a:lnTo>
                    <a:pt x="123" y="2340"/>
                  </a:lnTo>
                  <a:cubicBezTo>
                    <a:pt x="44" y="2402"/>
                    <a:pt x="0" y="2493"/>
                    <a:pt x="0" y="2590"/>
                  </a:cubicBezTo>
                  <a:lnTo>
                    <a:pt x="0" y="5162"/>
                  </a:lnTo>
                  <a:lnTo>
                    <a:pt x="2010" y="5162"/>
                  </a:lnTo>
                  <a:lnTo>
                    <a:pt x="2010" y="4296"/>
                  </a:lnTo>
                  <a:cubicBezTo>
                    <a:pt x="2010" y="4184"/>
                    <a:pt x="2065" y="4083"/>
                    <a:pt x="2155" y="4017"/>
                  </a:cubicBezTo>
                  <a:lnTo>
                    <a:pt x="4770" y="2203"/>
                  </a:lnTo>
                  <a:cubicBezTo>
                    <a:pt x="4857" y="2145"/>
                    <a:pt x="4908" y="2043"/>
                    <a:pt x="4908" y="1938"/>
                  </a:cubicBezTo>
                  <a:lnTo>
                    <a:pt x="4908"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84"/>
            <p:cNvSpPr/>
            <p:nvPr/>
          </p:nvSpPr>
          <p:spPr>
            <a:xfrm>
              <a:off x="2826824" y="3640690"/>
              <a:ext cx="52723" cy="19873"/>
            </a:xfrm>
            <a:custGeom>
              <a:avLst/>
              <a:gdLst/>
              <a:ahLst/>
              <a:cxnLst/>
              <a:rect l="l" t="t" r="r" b="b"/>
              <a:pathLst>
                <a:path w="2011" h="758" extrusionOk="0">
                  <a:moveTo>
                    <a:pt x="0" y="1"/>
                  </a:moveTo>
                  <a:lnTo>
                    <a:pt x="0" y="758"/>
                  </a:lnTo>
                  <a:lnTo>
                    <a:pt x="2010" y="758"/>
                  </a:lnTo>
                  <a:lnTo>
                    <a:pt x="2010"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0" name="Google Shape;17810;p84"/>
            <p:cNvSpPr/>
            <p:nvPr/>
          </p:nvSpPr>
          <p:spPr>
            <a:xfrm>
              <a:off x="2740883" y="3386721"/>
              <a:ext cx="147106" cy="176627"/>
            </a:xfrm>
            <a:custGeom>
              <a:avLst/>
              <a:gdLst/>
              <a:ahLst/>
              <a:cxnLst/>
              <a:rect l="l" t="t" r="r" b="b"/>
              <a:pathLst>
                <a:path w="5611" h="6737" extrusionOk="0">
                  <a:moveTo>
                    <a:pt x="2872" y="1"/>
                  </a:moveTo>
                  <a:cubicBezTo>
                    <a:pt x="2302" y="1"/>
                    <a:pt x="1735" y="180"/>
                    <a:pt x="1257" y="529"/>
                  </a:cubicBezTo>
                  <a:cubicBezTo>
                    <a:pt x="424" y="1133"/>
                    <a:pt x="1" y="2158"/>
                    <a:pt x="164" y="3176"/>
                  </a:cubicBezTo>
                  <a:cubicBezTo>
                    <a:pt x="330" y="4194"/>
                    <a:pt x="1051" y="5034"/>
                    <a:pt x="2032" y="5349"/>
                  </a:cubicBezTo>
                  <a:lnTo>
                    <a:pt x="2873" y="6736"/>
                  </a:lnTo>
                  <a:lnTo>
                    <a:pt x="3709" y="5349"/>
                  </a:lnTo>
                  <a:cubicBezTo>
                    <a:pt x="4843" y="4987"/>
                    <a:pt x="5611" y="3933"/>
                    <a:pt x="5611" y="2741"/>
                  </a:cubicBezTo>
                  <a:cubicBezTo>
                    <a:pt x="5611" y="1709"/>
                    <a:pt x="5031" y="768"/>
                    <a:pt x="4111" y="300"/>
                  </a:cubicBezTo>
                  <a:cubicBezTo>
                    <a:pt x="3721" y="100"/>
                    <a:pt x="3296" y="1"/>
                    <a:pt x="2872"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1" name="Google Shape;17811;p84"/>
            <p:cNvSpPr/>
            <p:nvPr/>
          </p:nvSpPr>
          <p:spPr>
            <a:xfrm>
              <a:off x="2786553" y="3428958"/>
              <a:ext cx="59173" cy="59173"/>
            </a:xfrm>
            <a:custGeom>
              <a:avLst/>
              <a:gdLst/>
              <a:ahLst/>
              <a:cxnLst/>
              <a:rect l="l" t="t" r="r" b="b"/>
              <a:pathLst>
                <a:path w="2257" h="2257" extrusionOk="0">
                  <a:moveTo>
                    <a:pt x="1127" y="0"/>
                  </a:moveTo>
                  <a:cubicBezTo>
                    <a:pt x="508" y="0"/>
                    <a:pt x="1" y="507"/>
                    <a:pt x="1" y="1130"/>
                  </a:cubicBezTo>
                  <a:cubicBezTo>
                    <a:pt x="1" y="1753"/>
                    <a:pt x="508" y="2257"/>
                    <a:pt x="1127" y="2257"/>
                  </a:cubicBezTo>
                  <a:cubicBezTo>
                    <a:pt x="1750" y="2257"/>
                    <a:pt x="2257" y="1753"/>
                    <a:pt x="2257" y="1130"/>
                  </a:cubicBezTo>
                  <a:cubicBezTo>
                    <a:pt x="2257" y="507"/>
                    <a:pt x="1750" y="0"/>
                    <a:pt x="112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84"/>
            <p:cNvSpPr/>
            <p:nvPr/>
          </p:nvSpPr>
          <p:spPr>
            <a:xfrm>
              <a:off x="2671485" y="3520011"/>
              <a:ext cx="139320" cy="219834"/>
            </a:xfrm>
            <a:custGeom>
              <a:avLst/>
              <a:gdLst/>
              <a:ahLst/>
              <a:cxnLst/>
              <a:rect l="l" t="t" r="r" b="b"/>
              <a:pathLst>
                <a:path w="5314" h="8385" extrusionOk="0">
                  <a:moveTo>
                    <a:pt x="4911" y="5560"/>
                  </a:moveTo>
                  <a:lnTo>
                    <a:pt x="4911" y="6310"/>
                  </a:lnTo>
                  <a:lnTo>
                    <a:pt x="3003" y="6310"/>
                  </a:lnTo>
                  <a:lnTo>
                    <a:pt x="3003" y="5560"/>
                  </a:lnTo>
                  <a:close/>
                  <a:moveTo>
                    <a:pt x="203" y="1"/>
                  </a:moveTo>
                  <a:cubicBezTo>
                    <a:pt x="91" y="1"/>
                    <a:pt x="0" y="91"/>
                    <a:pt x="0" y="203"/>
                  </a:cubicBezTo>
                  <a:lnTo>
                    <a:pt x="0" y="2141"/>
                  </a:lnTo>
                  <a:cubicBezTo>
                    <a:pt x="4" y="2311"/>
                    <a:pt x="87" y="2474"/>
                    <a:pt x="228" y="2568"/>
                  </a:cubicBezTo>
                  <a:lnTo>
                    <a:pt x="1460" y="3423"/>
                  </a:lnTo>
                  <a:cubicBezTo>
                    <a:pt x="1496" y="3445"/>
                    <a:pt x="1532" y="3455"/>
                    <a:pt x="1566" y="3455"/>
                  </a:cubicBezTo>
                  <a:cubicBezTo>
                    <a:pt x="1733" y="3455"/>
                    <a:pt x="1850" y="3223"/>
                    <a:pt x="1684" y="3094"/>
                  </a:cubicBezTo>
                  <a:lnTo>
                    <a:pt x="453" y="2239"/>
                  </a:lnTo>
                  <a:cubicBezTo>
                    <a:pt x="420" y="2217"/>
                    <a:pt x="402" y="2181"/>
                    <a:pt x="402" y="2141"/>
                  </a:cubicBezTo>
                  <a:lnTo>
                    <a:pt x="402" y="403"/>
                  </a:lnTo>
                  <a:lnTo>
                    <a:pt x="829" y="403"/>
                  </a:lnTo>
                  <a:cubicBezTo>
                    <a:pt x="844" y="403"/>
                    <a:pt x="851" y="414"/>
                    <a:pt x="851" y="424"/>
                  </a:cubicBezTo>
                  <a:lnTo>
                    <a:pt x="851" y="1558"/>
                  </a:lnTo>
                  <a:cubicBezTo>
                    <a:pt x="851" y="1728"/>
                    <a:pt x="938" y="1891"/>
                    <a:pt x="1079" y="1989"/>
                  </a:cubicBezTo>
                  <a:lnTo>
                    <a:pt x="2858" y="3195"/>
                  </a:lnTo>
                  <a:cubicBezTo>
                    <a:pt x="3013" y="3300"/>
                    <a:pt x="3198" y="3358"/>
                    <a:pt x="3383" y="3358"/>
                  </a:cubicBezTo>
                  <a:lnTo>
                    <a:pt x="3528" y="3358"/>
                  </a:lnTo>
                  <a:cubicBezTo>
                    <a:pt x="3680" y="3358"/>
                    <a:pt x="3825" y="3296"/>
                    <a:pt x="3930" y="3188"/>
                  </a:cubicBezTo>
                  <a:lnTo>
                    <a:pt x="3988" y="3126"/>
                  </a:lnTo>
                  <a:cubicBezTo>
                    <a:pt x="4140" y="2970"/>
                    <a:pt x="4132" y="2717"/>
                    <a:pt x="3970" y="2572"/>
                  </a:cubicBezTo>
                  <a:lnTo>
                    <a:pt x="3151" y="1826"/>
                  </a:lnTo>
                  <a:cubicBezTo>
                    <a:pt x="3147" y="1822"/>
                    <a:pt x="3144" y="1819"/>
                    <a:pt x="3144" y="1815"/>
                  </a:cubicBezTo>
                  <a:cubicBezTo>
                    <a:pt x="3144" y="1811"/>
                    <a:pt x="3147" y="1808"/>
                    <a:pt x="3147" y="1808"/>
                  </a:cubicBezTo>
                  <a:lnTo>
                    <a:pt x="3408" y="1551"/>
                  </a:lnTo>
                  <a:lnTo>
                    <a:pt x="4868" y="2699"/>
                  </a:lnTo>
                  <a:cubicBezTo>
                    <a:pt x="4893" y="2721"/>
                    <a:pt x="4911" y="2753"/>
                    <a:pt x="4911" y="2789"/>
                  </a:cubicBezTo>
                  <a:lnTo>
                    <a:pt x="4911" y="5162"/>
                  </a:lnTo>
                  <a:lnTo>
                    <a:pt x="3303" y="5162"/>
                  </a:lnTo>
                  <a:lnTo>
                    <a:pt x="3303" y="4492"/>
                  </a:lnTo>
                  <a:cubicBezTo>
                    <a:pt x="3299" y="4318"/>
                    <a:pt x="3216" y="4151"/>
                    <a:pt x="3071" y="4050"/>
                  </a:cubicBezTo>
                  <a:lnTo>
                    <a:pt x="2336" y="3543"/>
                  </a:lnTo>
                  <a:cubicBezTo>
                    <a:pt x="2299" y="3521"/>
                    <a:pt x="2263" y="3511"/>
                    <a:pt x="2228" y="3511"/>
                  </a:cubicBezTo>
                  <a:cubicBezTo>
                    <a:pt x="2059" y="3511"/>
                    <a:pt x="1942" y="3743"/>
                    <a:pt x="2108" y="3872"/>
                  </a:cubicBezTo>
                  <a:lnTo>
                    <a:pt x="2843" y="4383"/>
                  </a:lnTo>
                  <a:cubicBezTo>
                    <a:pt x="2879" y="4408"/>
                    <a:pt x="2901" y="4448"/>
                    <a:pt x="2901" y="4495"/>
                  </a:cubicBezTo>
                  <a:lnTo>
                    <a:pt x="2901" y="5162"/>
                  </a:lnTo>
                  <a:lnTo>
                    <a:pt x="2803" y="5162"/>
                  </a:lnTo>
                  <a:cubicBezTo>
                    <a:pt x="2691" y="5162"/>
                    <a:pt x="2601" y="5252"/>
                    <a:pt x="2601" y="5361"/>
                  </a:cubicBezTo>
                  <a:lnTo>
                    <a:pt x="2601" y="6929"/>
                  </a:lnTo>
                  <a:lnTo>
                    <a:pt x="2601" y="8186"/>
                  </a:lnTo>
                  <a:cubicBezTo>
                    <a:pt x="2601" y="8294"/>
                    <a:pt x="2691" y="8385"/>
                    <a:pt x="2803" y="8385"/>
                  </a:cubicBezTo>
                  <a:lnTo>
                    <a:pt x="3495" y="8385"/>
                  </a:lnTo>
                  <a:cubicBezTo>
                    <a:pt x="3763" y="8385"/>
                    <a:pt x="3763" y="7983"/>
                    <a:pt x="3495" y="7983"/>
                  </a:cubicBezTo>
                  <a:lnTo>
                    <a:pt x="3003" y="7983"/>
                  </a:lnTo>
                  <a:lnTo>
                    <a:pt x="3003" y="6712"/>
                  </a:lnTo>
                  <a:lnTo>
                    <a:pt x="4911" y="6712"/>
                  </a:lnTo>
                  <a:lnTo>
                    <a:pt x="4911" y="7987"/>
                  </a:lnTo>
                  <a:lnTo>
                    <a:pt x="4285" y="7987"/>
                  </a:lnTo>
                  <a:cubicBezTo>
                    <a:pt x="4017" y="7987"/>
                    <a:pt x="4017" y="8385"/>
                    <a:pt x="4285" y="8385"/>
                  </a:cubicBezTo>
                  <a:lnTo>
                    <a:pt x="5110" y="8385"/>
                  </a:lnTo>
                  <a:cubicBezTo>
                    <a:pt x="5223" y="8385"/>
                    <a:pt x="5313" y="8294"/>
                    <a:pt x="5313" y="8186"/>
                  </a:cubicBezTo>
                  <a:lnTo>
                    <a:pt x="5313" y="5364"/>
                  </a:lnTo>
                  <a:lnTo>
                    <a:pt x="5313" y="2789"/>
                  </a:lnTo>
                  <a:cubicBezTo>
                    <a:pt x="5313" y="2630"/>
                    <a:pt x="5241" y="2482"/>
                    <a:pt x="5114" y="2384"/>
                  </a:cubicBezTo>
                  <a:lnTo>
                    <a:pt x="3517" y="1127"/>
                  </a:lnTo>
                  <a:cubicBezTo>
                    <a:pt x="3480" y="1097"/>
                    <a:pt x="3436" y="1082"/>
                    <a:pt x="3391" y="1082"/>
                  </a:cubicBezTo>
                  <a:cubicBezTo>
                    <a:pt x="3340" y="1082"/>
                    <a:pt x="3288" y="1102"/>
                    <a:pt x="3249" y="1141"/>
                  </a:cubicBezTo>
                  <a:lnTo>
                    <a:pt x="2869" y="1525"/>
                  </a:lnTo>
                  <a:cubicBezTo>
                    <a:pt x="2698" y="1692"/>
                    <a:pt x="2706" y="1964"/>
                    <a:pt x="2883" y="2123"/>
                  </a:cubicBezTo>
                  <a:lnTo>
                    <a:pt x="3694" y="2858"/>
                  </a:lnTo>
                  <a:lnTo>
                    <a:pt x="3644" y="2909"/>
                  </a:lnTo>
                  <a:cubicBezTo>
                    <a:pt x="3615" y="2941"/>
                    <a:pt x="3571" y="2956"/>
                    <a:pt x="3531" y="2960"/>
                  </a:cubicBezTo>
                  <a:lnTo>
                    <a:pt x="3386" y="2960"/>
                  </a:lnTo>
                  <a:cubicBezTo>
                    <a:pt x="3278" y="2960"/>
                    <a:pt x="3173" y="2927"/>
                    <a:pt x="3086" y="2869"/>
                  </a:cubicBezTo>
                  <a:lnTo>
                    <a:pt x="1308" y="1659"/>
                  </a:lnTo>
                  <a:cubicBezTo>
                    <a:pt x="1271" y="1638"/>
                    <a:pt x="1253" y="1598"/>
                    <a:pt x="1253" y="1558"/>
                  </a:cubicBezTo>
                  <a:lnTo>
                    <a:pt x="1253" y="424"/>
                  </a:lnTo>
                  <a:cubicBezTo>
                    <a:pt x="1253" y="193"/>
                    <a:pt x="1065" y="1"/>
                    <a:pt x="8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84"/>
            <p:cNvSpPr/>
            <p:nvPr/>
          </p:nvSpPr>
          <p:spPr>
            <a:xfrm>
              <a:off x="2821501" y="3520011"/>
              <a:ext cx="139320" cy="219755"/>
            </a:xfrm>
            <a:custGeom>
              <a:avLst/>
              <a:gdLst/>
              <a:ahLst/>
              <a:cxnLst/>
              <a:rect l="l" t="t" r="r" b="b"/>
              <a:pathLst>
                <a:path w="5314" h="8382" extrusionOk="0">
                  <a:moveTo>
                    <a:pt x="4911" y="403"/>
                  </a:moveTo>
                  <a:lnTo>
                    <a:pt x="4911" y="2137"/>
                  </a:lnTo>
                  <a:cubicBezTo>
                    <a:pt x="4911" y="2177"/>
                    <a:pt x="4893" y="2217"/>
                    <a:pt x="4861" y="2239"/>
                  </a:cubicBezTo>
                  <a:lnTo>
                    <a:pt x="2242" y="4053"/>
                  </a:lnTo>
                  <a:cubicBezTo>
                    <a:pt x="2097" y="4151"/>
                    <a:pt x="2014" y="4318"/>
                    <a:pt x="2014" y="4495"/>
                  </a:cubicBezTo>
                  <a:lnTo>
                    <a:pt x="2014" y="5162"/>
                  </a:lnTo>
                  <a:lnTo>
                    <a:pt x="402" y="5162"/>
                  </a:lnTo>
                  <a:lnTo>
                    <a:pt x="402" y="2789"/>
                  </a:lnTo>
                  <a:cubicBezTo>
                    <a:pt x="402" y="2753"/>
                    <a:pt x="421" y="2721"/>
                    <a:pt x="450" y="2699"/>
                  </a:cubicBezTo>
                  <a:lnTo>
                    <a:pt x="790" y="2431"/>
                  </a:lnTo>
                  <a:lnTo>
                    <a:pt x="1909" y="1551"/>
                  </a:lnTo>
                  <a:lnTo>
                    <a:pt x="2166" y="1808"/>
                  </a:lnTo>
                  <a:cubicBezTo>
                    <a:pt x="2170" y="1811"/>
                    <a:pt x="2170" y="1822"/>
                    <a:pt x="2166" y="1826"/>
                  </a:cubicBezTo>
                  <a:lnTo>
                    <a:pt x="1344" y="2572"/>
                  </a:lnTo>
                  <a:cubicBezTo>
                    <a:pt x="1181" y="2717"/>
                    <a:pt x="1174" y="2970"/>
                    <a:pt x="1326" y="3126"/>
                  </a:cubicBezTo>
                  <a:lnTo>
                    <a:pt x="1384" y="3188"/>
                  </a:lnTo>
                  <a:cubicBezTo>
                    <a:pt x="1489" y="3296"/>
                    <a:pt x="1634" y="3358"/>
                    <a:pt x="1786" y="3358"/>
                  </a:cubicBezTo>
                  <a:lnTo>
                    <a:pt x="1931" y="3358"/>
                  </a:lnTo>
                  <a:cubicBezTo>
                    <a:pt x="2116" y="3358"/>
                    <a:pt x="2300" y="3300"/>
                    <a:pt x="2456" y="3195"/>
                  </a:cubicBezTo>
                  <a:lnTo>
                    <a:pt x="4234" y="1989"/>
                  </a:lnTo>
                  <a:cubicBezTo>
                    <a:pt x="4375" y="1891"/>
                    <a:pt x="4462" y="1728"/>
                    <a:pt x="4462" y="1558"/>
                  </a:cubicBezTo>
                  <a:lnTo>
                    <a:pt x="4462" y="424"/>
                  </a:lnTo>
                  <a:cubicBezTo>
                    <a:pt x="4462" y="414"/>
                    <a:pt x="4470" y="403"/>
                    <a:pt x="4484" y="403"/>
                  </a:cubicBezTo>
                  <a:close/>
                  <a:moveTo>
                    <a:pt x="2311" y="5560"/>
                  </a:moveTo>
                  <a:lnTo>
                    <a:pt x="2311" y="6310"/>
                  </a:lnTo>
                  <a:lnTo>
                    <a:pt x="402" y="6310"/>
                  </a:lnTo>
                  <a:lnTo>
                    <a:pt x="402" y="5560"/>
                  </a:lnTo>
                  <a:close/>
                  <a:moveTo>
                    <a:pt x="2311" y="6712"/>
                  </a:moveTo>
                  <a:lnTo>
                    <a:pt x="2311" y="7983"/>
                  </a:lnTo>
                  <a:lnTo>
                    <a:pt x="402" y="7983"/>
                  </a:lnTo>
                  <a:lnTo>
                    <a:pt x="402" y="6929"/>
                  </a:lnTo>
                  <a:lnTo>
                    <a:pt x="402" y="6712"/>
                  </a:lnTo>
                  <a:close/>
                  <a:moveTo>
                    <a:pt x="4484" y="1"/>
                  </a:moveTo>
                  <a:cubicBezTo>
                    <a:pt x="4249" y="1"/>
                    <a:pt x="4060" y="189"/>
                    <a:pt x="4060" y="421"/>
                  </a:cubicBezTo>
                  <a:lnTo>
                    <a:pt x="4060" y="1558"/>
                  </a:lnTo>
                  <a:cubicBezTo>
                    <a:pt x="4060" y="1598"/>
                    <a:pt x="4042" y="1634"/>
                    <a:pt x="4010" y="1656"/>
                  </a:cubicBezTo>
                  <a:lnTo>
                    <a:pt x="2231" y="2865"/>
                  </a:lnTo>
                  <a:cubicBezTo>
                    <a:pt x="2141" y="2923"/>
                    <a:pt x="2036" y="2956"/>
                    <a:pt x="1927" y="2956"/>
                  </a:cubicBezTo>
                  <a:lnTo>
                    <a:pt x="1786" y="2956"/>
                  </a:lnTo>
                  <a:cubicBezTo>
                    <a:pt x="1742" y="2956"/>
                    <a:pt x="1699" y="2938"/>
                    <a:pt x="1670" y="2905"/>
                  </a:cubicBezTo>
                  <a:lnTo>
                    <a:pt x="1619" y="2855"/>
                  </a:lnTo>
                  <a:lnTo>
                    <a:pt x="2434" y="2119"/>
                  </a:lnTo>
                  <a:cubicBezTo>
                    <a:pt x="2608" y="1960"/>
                    <a:pt x="2615" y="1688"/>
                    <a:pt x="2449" y="1522"/>
                  </a:cubicBezTo>
                  <a:lnTo>
                    <a:pt x="2065" y="1138"/>
                  </a:lnTo>
                  <a:cubicBezTo>
                    <a:pt x="2026" y="1099"/>
                    <a:pt x="1976" y="1080"/>
                    <a:pt x="1926" y="1080"/>
                  </a:cubicBezTo>
                  <a:cubicBezTo>
                    <a:pt x="1882" y="1080"/>
                    <a:pt x="1838" y="1095"/>
                    <a:pt x="1800" y="1123"/>
                  </a:cubicBezTo>
                  <a:lnTo>
                    <a:pt x="540" y="2112"/>
                  </a:lnTo>
                  <a:lnTo>
                    <a:pt x="200" y="2380"/>
                  </a:lnTo>
                  <a:cubicBezTo>
                    <a:pt x="73" y="2478"/>
                    <a:pt x="0" y="2630"/>
                    <a:pt x="0" y="2789"/>
                  </a:cubicBezTo>
                  <a:lnTo>
                    <a:pt x="0" y="5361"/>
                  </a:lnTo>
                  <a:lnTo>
                    <a:pt x="0" y="6509"/>
                  </a:lnTo>
                  <a:lnTo>
                    <a:pt x="0" y="8178"/>
                  </a:lnTo>
                  <a:cubicBezTo>
                    <a:pt x="0" y="8291"/>
                    <a:pt x="91" y="8381"/>
                    <a:pt x="203" y="8381"/>
                  </a:cubicBezTo>
                  <a:lnTo>
                    <a:pt x="2510" y="8381"/>
                  </a:lnTo>
                  <a:cubicBezTo>
                    <a:pt x="2623" y="8381"/>
                    <a:pt x="2709" y="8291"/>
                    <a:pt x="2709" y="8178"/>
                  </a:cubicBezTo>
                  <a:lnTo>
                    <a:pt x="2709" y="6925"/>
                  </a:lnTo>
                  <a:lnTo>
                    <a:pt x="2709" y="6922"/>
                  </a:lnTo>
                  <a:lnTo>
                    <a:pt x="2709" y="5357"/>
                  </a:lnTo>
                  <a:cubicBezTo>
                    <a:pt x="2709" y="5245"/>
                    <a:pt x="2623" y="5158"/>
                    <a:pt x="2510" y="5158"/>
                  </a:cubicBezTo>
                  <a:lnTo>
                    <a:pt x="2412" y="5158"/>
                  </a:lnTo>
                  <a:lnTo>
                    <a:pt x="2412" y="4492"/>
                  </a:lnTo>
                  <a:cubicBezTo>
                    <a:pt x="2412" y="4444"/>
                    <a:pt x="2434" y="4405"/>
                    <a:pt x="2470" y="4379"/>
                  </a:cubicBezTo>
                  <a:lnTo>
                    <a:pt x="5085" y="2565"/>
                  </a:lnTo>
                  <a:cubicBezTo>
                    <a:pt x="5227" y="2467"/>
                    <a:pt x="5313" y="2308"/>
                    <a:pt x="5313" y="2134"/>
                  </a:cubicBezTo>
                  <a:lnTo>
                    <a:pt x="5313" y="200"/>
                  </a:lnTo>
                  <a:cubicBezTo>
                    <a:pt x="5313" y="88"/>
                    <a:pt x="5223" y="1"/>
                    <a:pt x="5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84"/>
            <p:cNvSpPr/>
            <p:nvPr/>
          </p:nvSpPr>
          <p:spPr>
            <a:xfrm>
              <a:off x="2739152" y="3381452"/>
              <a:ext cx="154159" cy="187141"/>
            </a:xfrm>
            <a:custGeom>
              <a:avLst/>
              <a:gdLst/>
              <a:ahLst/>
              <a:cxnLst/>
              <a:rect l="l" t="t" r="r" b="b"/>
              <a:pathLst>
                <a:path w="5880" h="7138" extrusionOk="0">
                  <a:moveTo>
                    <a:pt x="2936" y="0"/>
                  </a:moveTo>
                  <a:cubicBezTo>
                    <a:pt x="1452" y="0"/>
                    <a:pt x="190" y="1113"/>
                    <a:pt x="16" y="2602"/>
                  </a:cubicBezTo>
                  <a:cubicBezTo>
                    <a:pt x="0" y="2745"/>
                    <a:pt x="110" y="2823"/>
                    <a:pt x="218" y="2823"/>
                  </a:cubicBezTo>
                  <a:cubicBezTo>
                    <a:pt x="310" y="2823"/>
                    <a:pt x="401" y="2767"/>
                    <a:pt x="414" y="2645"/>
                  </a:cubicBezTo>
                  <a:cubicBezTo>
                    <a:pt x="523" y="1722"/>
                    <a:pt x="1128" y="932"/>
                    <a:pt x="1990" y="585"/>
                  </a:cubicBezTo>
                  <a:cubicBezTo>
                    <a:pt x="2296" y="461"/>
                    <a:pt x="2618" y="401"/>
                    <a:pt x="2937" y="401"/>
                  </a:cubicBezTo>
                  <a:cubicBezTo>
                    <a:pt x="3516" y="401"/>
                    <a:pt x="4088" y="599"/>
                    <a:pt x="4550" y="979"/>
                  </a:cubicBezTo>
                  <a:cubicBezTo>
                    <a:pt x="5267" y="1570"/>
                    <a:pt x="5608" y="2504"/>
                    <a:pt x="5434" y="3417"/>
                  </a:cubicBezTo>
                  <a:cubicBezTo>
                    <a:pt x="5257" y="4330"/>
                    <a:pt x="4601" y="5076"/>
                    <a:pt x="3714" y="5362"/>
                  </a:cubicBezTo>
                  <a:cubicBezTo>
                    <a:pt x="3670" y="5376"/>
                    <a:pt x="3630" y="5405"/>
                    <a:pt x="3605" y="5449"/>
                  </a:cubicBezTo>
                  <a:lnTo>
                    <a:pt x="2939" y="6550"/>
                  </a:lnTo>
                  <a:lnTo>
                    <a:pt x="2269" y="5449"/>
                  </a:lnTo>
                  <a:cubicBezTo>
                    <a:pt x="2243" y="5405"/>
                    <a:pt x="2207" y="5376"/>
                    <a:pt x="2160" y="5362"/>
                  </a:cubicBezTo>
                  <a:cubicBezTo>
                    <a:pt x="1262" y="5072"/>
                    <a:pt x="595" y="4308"/>
                    <a:pt x="436" y="3377"/>
                  </a:cubicBezTo>
                  <a:cubicBezTo>
                    <a:pt x="415" y="3262"/>
                    <a:pt x="329" y="3210"/>
                    <a:pt x="242" y="3210"/>
                  </a:cubicBezTo>
                  <a:cubicBezTo>
                    <a:pt x="129" y="3210"/>
                    <a:pt x="15" y="3297"/>
                    <a:pt x="41" y="3446"/>
                  </a:cubicBezTo>
                  <a:cubicBezTo>
                    <a:pt x="222" y="4496"/>
                    <a:pt x="958" y="5365"/>
                    <a:pt x="1964" y="5717"/>
                  </a:cubicBezTo>
                  <a:lnTo>
                    <a:pt x="2765" y="7042"/>
                  </a:lnTo>
                  <a:cubicBezTo>
                    <a:pt x="2805" y="7106"/>
                    <a:pt x="2872" y="7137"/>
                    <a:pt x="2938" y="7137"/>
                  </a:cubicBezTo>
                  <a:cubicBezTo>
                    <a:pt x="3005" y="7137"/>
                    <a:pt x="3071" y="7106"/>
                    <a:pt x="3109" y="7042"/>
                  </a:cubicBezTo>
                  <a:lnTo>
                    <a:pt x="3909" y="5717"/>
                  </a:lnTo>
                  <a:cubicBezTo>
                    <a:pt x="5090" y="5307"/>
                    <a:pt x="5879" y="4192"/>
                    <a:pt x="5876" y="2942"/>
                  </a:cubicBezTo>
                  <a:cubicBezTo>
                    <a:pt x="5876" y="1385"/>
                    <a:pt x="4663" y="96"/>
                    <a:pt x="3109" y="5"/>
                  </a:cubicBezTo>
                  <a:cubicBezTo>
                    <a:pt x="3051" y="2"/>
                    <a:pt x="2993" y="0"/>
                    <a:pt x="29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84"/>
            <p:cNvSpPr/>
            <p:nvPr/>
          </p:nvSpPr>
          <p:spPr>
            <a:xfrm>
              <a:off x="2767284" y="3411523"/>
              <a:ext cx="97739" cy="94121"/>
            </a:xfrm>
            <a:custGeom>
              <a:avLst/>
              <a:gdLst/>
              <a:ahLst/>
              <a:cxnLst/>
              <a:rect l="l" t="t" r="r" b="b"/>
              <a:pathLst>
                <a:path w="3728" h="3590" extrusionOk="0">
                  <a:moveTo>
                    <a:pt x="1866" y="868"/>
                  </a:moveTo>
                  <a:cubicBezTo>
                    <a:pt x="2376" y="868"/>
                    <a:pt x="2789" y="1281"/>
                    <a:pt x="2793" y="1795"/>
                  </a:cubicBezTo>
                  <a:cubicBezTo>
                    <a:pt x="2789" y="2306"/>
                    <a:pt x="2376" y="2723"/>
                    <a:pt x="1866" y="2723"/>
                  </a:cubicBezTo>
                  <a:cubicBezTo>
                    <a:pt x="1351" y="2723"/>
                    <a:pt x="938" y="2306"/>
                    <a:pt x="938" y="1795"/>
                  </a:cubicBezTo>
                  <a:cubicBezTo>
                    <a:pt x="938" y="1285"/>
                    <a:pt x="1351" y="868"/>
                    <a:pt x="1866" y="868"/>
                  </a:cubicBezTo>
                  <a:close/>
                  <a:moveTo>
                    <a:pt x="1864" y="1"/>
                  </a:moveTo>
                  <a:cubicBezTo>
                    <a:pt x="1763" y="1"/>
                    <a:pt x="1663" y="68"/>
                    <a:pt x="1663" y="202"/>
                  </a:cubicBezTo>
                  <a:lnTo>
                    <a:pt x="1663" y="481"/>
                  </a:lnTo>
                  <a:cubicBezTo>
                    <a:pt x="1453" y="513"/>
                    <a:pt x="1250" y="597"/>
                    <a:pt x="1076" y="727"/>
                  </a:cubicBezTo>
                  <a:lnTo>
                    <a:pt x="877" y="524"/>
                  </a:lnTo>
                  <a:cubicBezTo>
                    <a:pt x="834" y="483"/>
                    <a:pt x="786" y="465"/>
                    <a:pt x="740" y="465"/>
                  </a:cubicBezTo>
                  <a:cubicBezTo>
                    <a:pt x="586" y="465"/>
                    <a:pt x="455" y="662"/>
                    <a:pt x="594" y="810"/>
                  </a:cubicBezTo>
                  <a:lnTo>
                    <a:pt x="794" y="1009"/>
                  </a:lnTo>
                  <a:cubicBezTo>
                    <a:pt x="667" y="1180"/>
                    <a:pt x="584" y="1383"/>
                    <a:pt x="551" y="1596"/>
                  </a:cubicBezTo>
                  <a:lnTo>
                    <a:pt x="268" y="1596"/>
                  </a:lnTo>
                  <a:cubicBezTo>
                    <a:pt x="0" y="1596"/>
                    <a:pt x="0" y="1995"/>
                    <a:pt x="268" y="1995"/>
                  </a:cubicBezTo>
                  <a:lnTo>
                    <a:pt x="551" y="1995"/>
                  </a:lnTo>
                  <a:cubicBezTo>
                    <a:pt x="584" y="2208"/>
                    <a:pt x="667" y="2407"/>
                    <a:pt x="794" y="2581"/>
                  </a:cubicBezTo>
                  <a:lnTo>
                    <a:pt x="594" y="2780"/>
                  </a:lnTo>
                  <a:cubicBezTo>
                    <a:pt x="445" y="2925"/>
                    <a:pt x="579" y="3128"/>
                    <a:pt x="735" y="3128"/>
                  </a:cubicBezTo>
                  <a:cubicBezTo>
                    <a:pt x="783" y="3128"/>
                    <a:pt x="833" y="3109"/>
                    <a:pt x="877" y="3063"/>
                  </a:cubicBezTo>
                  <a:lnTo>
                    <a:pt x="1076" y="2864"/>
                  </a:lnTo>
                  <a:cubicBezTo>
                    <a:pt x="1250" y="2991"/>
                    <a:pt x="1453" y="3074"/>
                    <a:pt x="1663" y="3106"/>
                  </a:cubicBezTo>
                  <a:lnTo>
                    <a:pt x="1663" y="3389"/>
                  </a:lnTo>
                  <a:cubicBezTo>
                    <a:pt x="1663" y="3523"/>
                    <a:pt x="1763" y="3590"/>
                    <a:pt x="1864" y="3590"/>
                  </a:cubicBezTo>
                  <a:cubicBezTo>
                    <a:pt x="1964" y="3590"/>
                    <a:pt x="2065" y="3523"/>
                    <a:pt x="2065" y="3389"/>
                  </a:cubicBezTo>
                  <a:lnTo>
                    <a:pt x="2065" y="3106"/>
                  </a:lnTo>
                  <a:cubicBezTo>
                    <a:pt x="2275" y="3074"/>
                    <a:pt x="2478" y="2991"/>
                    <a:pt x="2652" y="2864"/>
                  </a:cubicBezTo>
                  <a:lnTo>
                    <a:pt x="2851" y="3063"/>
                  </a:lnTo>
                  <a:cubicBezTo>
                    <a:pt x="2895" y="3109"/>
                    <a:pt x="2945" y="3128"/>
                    <a:pt x="2993" y="3128"/>
                  </a:cubicBezTo>
                  <a:cubicBezTo>
                    <a:pt x="3148" y="3128"/>
                    <a:pt x="3283" y="2925"/>
                    <a:pt x="3133" y="2780"/>
                  </a:cubicBezTo>
                  <a:lnTo>
                    <a:pt x="2934" y="2581"/>
                  </a:lnTo>
                  <a:cubicBezTo>
                    <a:pt x="3061" y="2407"/>
                    <a:pt x="3144" y="2208"/>
                    <a:pt x="3177" y="1995"/>
                  </a:cubicBezTo>
                  <a:lnTo>
                    <a:pt x="3459" y="1995"/>
                  </a:lnTo>
                  <a:cubicBezTo>
                    <a:pt x="3727" y="1995"/>
                    <a:pt x="3727" y="1596"/>
                    <a:pt x="3459" y="1596"/>
                  </a:cubicBezTo>
                  <a:lnTo>
                    <a:pt x="3177" y="1596"/>
                  </a:lnTo>
                  <a:cubicBezTo>
                    <a:pt x="3144" y="1383"/>
                    <a:pt x="3061" y="1180"/>
                    <a:pt x="2934" y="1009"/>
                  </a:cubicBezTo>
                  <a:lnTo>
                    <a:pt x="3133" y="810"/>
                  </a:lnTo>
                  <a:cubicBezTo>
                    <a:pt x="3273" y="662"/>
                    <a:pt x="3141" y="465"/>
                    <a:pt x="2988" y="465"/>
                  </a:cubicBezTo>
                  <a:cubicBezTo>
                    <a:pt x="2942" y="465"/>
                    <a:pt x="2894" y="483"/>
                    <a:pt x="2851" y="524"/>
                  </a:cubicBezTo>
                  <a:lnTo>
                    <a:pt x="2652" y="727"/>
                  </a:lnTo>
                  <a:cubicBezTo>
                    <a:pt x="2478" y="597"/>
                    <a:pt x="2275" y="513"/>
                    <a:pt x="2065" y="481"/>
                  </a:cubicBezTo>
                  <a:lnTo>
                    <a:pt x="2065" y="202"/>
                  </a:lnTo>
                  <a:cubicBezTo>
                    <a:pt x="2065" y="68"/>
                    <a:pt x="1964" y="1"/>
                    <a:pt x="1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84"/>
            <p:cNvSpPr/>
            <p:nvPr/>
          </p:nvSpPr>
          <p:spPr>
            <a:xfrm>
              <a:off x="2798614" y="3440992"/>
              <a:ext cx="40952" cy="35079"/>
            </a:xfrm>
            <a:custGeom>
              <a:avLst/>
              <a:gdLst/>
              <a:ahLst/>
              <a:cxnLst/>
              <a:rect l="l" t="t" r="r" b="b"/>
              <a:pathLst>
                <a:path w="1562" h="1338" extrusionOk="0">
                  <a:moveTo>
                    <a:pt x="671" y="403"/>
                  </a:moveTo>
                  <a:cubicBezTo>
                    <a:pt x="906" y="403"/>
                    <a:pt x="1026" y="693"/>
                    <a:pt x="859" y="860"/>
                  </a:cubicBezTo>
                  <a:cubicBezTo>
                    <a:pt x="804" y="915"/>
                    <a:pt x="736" y="940"/>
                    <a:pt x="670" y="940"/>
                  </a:cubicBezTo>
                  <a:cubicBezTo>
                    <a:pt x="533" y="940"/>
                    <a:pt x="403" y="833"/>
                    <a:pt x="403" y="671"/>
                  </a:cubicBezTo>
                  <a:cubicBezTo>
                    <a:pt x="403" y="525"/>
                    <a:pt x="519" y="407"/>
                    <a:pt x="664" y="407"/>
                  </a:cubicBezTo>
                  <a:cubicBezTo>
                    <a:pt x="666" y="407"/>
                    <a:pt x="668" y="407"/>
                    <a:pt x="671" y="407"/>
                  </a:cubicBezTo>
                  <a:lnTo>
                    <a:pt x="671" y="403"/>
                  </a:lnTo>
                  <a:close/>
                  <a:moveTo>
                    <a:pt x="674" y="0"/>
                  </a:moveTo>
                  <a:cubicBezTo>
                    <a:pt x="331" y="0"/>
                    <a:pt x="1" y="267"/>
                    <a:pt x="1" y="671"/>
                  </a:cubicBezTo>
                  <a:cubicBezTo>
                    <a:pt x="1" y="1041"/>
                    <a:pt x="301" y="1338"/>
                    <a:pt x="671" y="1338"/>
                  </a:cubicBezTo>
                  <a:cubicBezTo>
                    <a:pt x="1265" y="1338"/>
                    <a:pt x="1562" y="621"/>
                    <a:pt x="1141" y="197"/>
                  </a:cubicBezTo>
                  <a:cubicBezTo>
                    <a:pt x="1006" y="61"/>
                    <a:pt x="838"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7" name="Google Shape;17817;p84"/>
          <p:cNvGrpSpPr/>
          <p:nvPr/>
        </p:nvGrpSpPr>
        <p:grpSpPr>
          <a:xfrm>
            <a:off x="7153891" y="1314152"/>
            <a:ext cx="289546" cy="364974"/>
            <a:chOff x="7153891" y="1513402"/>
            <a:chExt cx="289546" cy="364974"/>
          </a:xfrm>
        </p:grpSpPr>
        <p:sp>
          <p:nvSpPr>
            <p:cNvPr id="17818" name="Google Shape;17818;p84"/>
            <p:cNvSpPr/>
            <p:nvPr/>
          </p:nvSpPr>
          <p:spPr>
            <a:xfrm>
              <a:off x="7159213" y="1761027"/>
              <a:ext cx="278797" cy="112080"/>
            </a:xfrm>
            <a:custGeom>
              <a:avLst/>
              <a:gdLst/>
              <a:ahLst/>
              <a:cxnLst/>
              <a:rect l="l" t="t" r="r" b="b"/>
              <a:pathLst>
                <a:path w="10634" h="4275" extrusionOk="0">
                  <a:moveTo>
                    <a:pt x="3227" y="0"/>
                  </a:moveTo>
                  <a:lnTo>
                    <a:pt x="953" y="670"/>
                  </a:lnTo>
                  <a:cubicBezTo>
                    <a:pt x="388" y="833"/>
                    <a:pt x="0" y="1355"/>
                    <a:pt x="0" y="1945"/>
                  </a:cubicBezTo>
                  <a:lnTo>
                    <a:pt x="0" y="4274"/>
                  </a:lnTo>
                  <a:lnTo>
                    <a:pt x="10634" y="4274"/>
                  </a:lnTo>
                  <a:lnTo>
                    <a:pt x="10634" y="1945"/>
                  </a:lnTo>
                  <a:cubicBezTo>
                    <a:pt x="10634" y="1355"/>
                    <a:pt x="10246" y="837"/>
                    <a:pt x="9681" y="670"/>
                  </a:cubicBezTo>
                  <a:lnTo>
                    <a:pt x="7407" y="0"/>
                  </a:lnTo>
                  <a:lnTo>
                    <a:pt x="5687" y="1145"/>
                  </a:lnTo>
                  <a:cubicBezTo>
                    <a:pt x="5574" y="1221"/>
                    <a:pt x="5446" y="1259"/>
                    <a:pt x="5317" y="1259"/>
                  </a:cubicBezTo>
                  <a:cubicBezTo>
                    <a:pt x="5189" y="1259"/>
                    <a:pt x="5060" y="1221"/>
                    <a:pt x="4948" y="1145"/>
                  </a:cubicBezTo>
                  <a:lnTo>
                    <a:pt x="3227"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9" name="Google Shape;17819;p84"/>
            <p:cNvSpPr/>
            <p:nvPr/>
          </p:nvSpPr>
          <p:spPr>
            <a:xfrm>
              <a:off x="7199850" y="1710427"/>
              <a:ext cx="197523" cy="104555"/>
            </a:xfrm>
            <a:custGeom>
              <a:avLst/>
              <a:gdLst/>
              <a:ahLst/>
              <a:cxnLst/>
              <a:rect l="l" t="t" r="r" b="b"/>
              <a:pathLst>
                <a:path w="7534" h="3988" extrusionOk="0">
                  <a:moveTo>
                    <a:pt x="1330" y="0"/>
                  </a:moveTo>
                  <a:cubicBezTo>
                    <a:pt x="598" y="0"/>
                    <a:pt x="1" y="594"/>
                    <a:pt x="1" y="1329"/>
                  </a:cubicBezTo>
                  <a:cubicBezTo>
                    <a:pt x="1" y="2796"/>
                    <a:pt x="1192" y="3988"/>
                    <a:pt x="2659" y="3988"/>
                  </a:cubicBezTo>
                  <a:lnTo>
                    <a:pt x="4875" y="3988"/>
                  </a:lnTo>
                  <a:cubicBezTo>
                    <a:pt x="6342" y="3988"/>
                    <a:pt x="7534" y="2796"/>
                    <a:pt x="7534" y="1329"/>
                  </a:cubicBezTo>
                  <a:cubicBezTo>
                    <a:pt x="7534" y="594"/>
                    <a:pt x="6940" y="0"/>
                    <a:pt x="6205"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84"/>
            <p:cNvSpPr/>
            <p:nvPr/>
          </p:nvSpPr>
          <p:spPr>
            <a:xfrm>
              <a:off x="7218648" y="1727783"/>
              <a:ext cx="159927" cy="66278"/>
            </a:xfrm>
            <a:custGeom>
              <a:avLst/>
              <a:gdLst/>
              <a:ahLst/>
              <a:cxnLst/>
              <a:rect l="l" t="t" r="r" b="b"/>
              <a:pathLst>
                <a:path w="6100" h="2528" extrusionOk="0">
                  <a:moveTo>
                    <a:pt x="5430" y="1"/>
                  </a:moveTo>
                  <a:lnTo>
                    <a:pt x="674" y="4"/>
                  </a:lnTo>
                  <a:cubicBezTo>
                    <a:pt x="189" y="4"/>
                    <a:pt x="1" y="631"/>
                    <a:pt x="403" y="895"/>
                  </a:cubicBezTo>
                  <a:lnTo>
                    <a:pt x="2681" y="2417"/>
                  </a:lnTo>
                  <a:cubicBezTo>
                    <a:pt x="2793" y="2491"/>
                    <a:pt x="2922" y="2528"/>
                    <a:pt x="3050" y="2528"/>
                  </a:cubicBezTo>
                  <a:cubicBezTo>
                    <a:pt x="3179" y="2528"/>
                    <a:pt x="3307" y="2491"/>
                    <a:pt x="3420" y="2417"/>
                  </a:cubicBezTo>
                  <a:lnTo>
                    <a:pt x="5701" y="895"/>
                  </a:lnTo>
                  <a:cubicBezTo>
                    <a:pt x="6100" y="627"/>
                    <a:pt x="5911" y="1"/>
                    <a:pt x="5430" y="1"/>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84"/>
            <p:cNvSpPr/>
            <p:nvPr/>
          </p:nvSpPr>
          <p:spPr>
            <a:xfrm>
              <a:off x="7243817" y="1716195"/>
              <a:ext cx="109589" cy="77787"/>
            </a:xfrm>
            <a:custGeom>
              <a:avLst/>
              <a:gdLst/>
              <a:ahLst/>
              <a:cxnLst/>
              <a:rect l="l" t="t" r="r" b="b"/>
              <a:pathLst>
                <a:path w="4180" h="2967" extrusionOk="0">
                  <a:moveTo>
                    <a:pt x="540" y="1"/>
                  </a:moveTo>
                  <a:lnTo>
                    <a:pt x="540" y="1055"/>
                  </a:lnTo>
                  <a:cubicBezTo>
                    <a:pt x="540" y="1348"/>
                    <a:pt x="344" y="1609"/>
                    <a:pt x="62" y="1692"/>
                  </a:cubicBezTo>
                  <a:lnTo>
                    <a:pt x="0" y="1710"/>
                  </a:lnTo>
                  <a:lnTo>
                    <a:pt x="1721" y="2855"/>
                  </a:lnTo>
                  <a:cubicBezTo>
                    <a:pt x="1833" y="2929"/>
                    <a:pt x="1962" y="2966"/>
                    <a:pt x="2090" y="2966"/>
                  </a:cubicBezTo>
                  <a:cubicBezTo>
                    <a:pt x="2219" y="2966"/>
                    <a:pt x="2347" y="2929"/>
                    <a:pt x="2460" y="2855"/>
                  </a:cubicBezTo>
                  <a:lnTo>
                    <a:pt x="4180" y="1710"/>
                  </a:lnTo>
                  <a:lnTo>
                    <a:pt x="4118" y="1692"/>
                  </a:lnTo>
                  <a:cubicBezTo>
                    <a:pt x="3836" y="1609"/>
                    <a:pt x="3640" y="1348"/>
                    <a:pt x="3640" y="1055"/>
                  </a:cubicBezTo>
                  <a:lnTo>
                    <a:pt x="364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84"/>
            <p:cNvSpPr/>
            <p:nvPr/>
          </p:nvSpPr>
          <p:spPr>
            <a:xfrm>
              <a:off x="7257974" y="1716195"/>
              <a:ext cx="81300" cy="29101"/>
            </a:xfrm>
            <a:custGeom>
              <a:avLst/>
              <a:gdLst/>
              <a:ahLst/>
              <a:cxnLst/>
              <a:rect l="l" t="t" r="r" b="b"/>
              <a:pathLst>
                <a:path w="3101" h="1110" extrusionOk="0">
                  <a:moveTo>
                    <a:pt x="0" y="1"/>
                  </a:moveTo>
                  <a:lnTo>
                    <a:pt x="0" y="718"/>
                  </a:lnTo>
                  <a:cubicBezTo>
                    <a:pt x="484" y="979"/>
                    <a:pt x="1017" y="1109"/>
                    <a:pt x="1550" y="1109"/>
                  </a:cubicBezTo>
                  <a:cubicBezTo>
                    <a:pt x="2083" y="1109"/>
                    <a:pt x="2617" y="979"/>
                    <a:pt x="3100" y="718"/>
                  </a:cubicBezTo>
                  <a:lnTo>
                    <a:pt x="310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84"/>
            <p:cNvSpPr/>
            <p:nvPr/>
          </p:nvSpPr>
          <p:spPr>
            <a:xfrm>
              <a:off x="7199955" y="1559440"/>
              <a:ext cx="197418" cy="168369"/>
            </a:xfrm>
            <a:custGeom>
              <a:avLst/>
              <a:gdLst/>
              <a:ahLst/>
              <a:cxnLst/>
              <a:rect l="l" t="t" r="r" b="b"/>
              <a:pathLst>
                <a:path w="7530" h="6422" extrusionOk="0">
                  <a:moveTo>
                    <a:pt x="663" y="1"/>
                  </a:moveTo>
                  <a:lnTo>
                    <a:pt x="663" y="2659"/>
                  </a:lnTo>
                  <a:lnTo>
                    <a:pt x="554" y="2659"/>
                  </a:lnTo>
                  <a:cubicBezTo>
                    <a:pt x="246" y="2659"/>
                    <a:pt x="0" y="2905"/>
                    <a:pt x="0" y="3209"/>
                  </a:cubicBezTo>
                  <a:cubicBezTo>
                    <a:pt x="0" y="3517"/>
                    <a:pt x="246" y="3763"/>
                    <a:pt x="554" y="3763"/>
                  </a:cubicBezTo>
                  <a:lnTo>
                    <a:pt x="895" y="3763"/>
                  </a:lnTo>
                  <a:cubicBezTo>
                    <a:pt x="1011" y="5263"/>
                    <a:pt x="2260" y="6422"/>
                    <a:pt x="3763" y="6422"/>
                  </a:cubicBezTo>
                  <a:cubicBezTo>
                    <a:pt x="5270" y="6422"/>
                    <a:pt x="6519" y="5263"/>
                    <a:pt x="6635" y="3763"/>
                  </a:cubicBezTo>
                  <a:lnTo>
                    <a:pt x="6976" y="3763"/>
                  </a:lnTo>
                  <a:cubicBezTo>
                    <a:pt x="7283" y="3763"/>
                    <a:pt x="7530" y="3517"/>
                    <a:pt x="7530" y="3209"/>
                  </a:cubicBezTo>
                  <a:cubicBezTo>
                    <a:pt x="7530" y="2905"/>
                    <a:pt x="7283" y="2659"/>
                    <a:pt x="6976" y="2659"/>
                  </a:cubicBezTo>
                  <a:lnTo>
                    <a:pt x="6863" y="2659"/>
                  </a:lnTo>
                  <a:lnTo>
                    <a:pt x="6863"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84"/>
            <p:cNvSpPr/>
            <p:nvPr/>
          </p:nvSpPr>
          <p:spPr>
            <a:xfrm>
              <a:off x="7223210" y="1518698"/>
              <a:ext cx="174163" cy="52251"/>
            </a:xfrm>
            <a:custGeom>
              <a:avLst/>
              <a:gdLst/>
              <a:ahLst/>
              <a:cxnLst/>
              <a:rect l="l" t="t" r="r" b="b"/>
              <a:pathLst>
                <a:path w="6643" h="1993" extrusionOk="0">
                  <a:moveTo>
                    <a:pt x="1992" y="1"/>
                  </a:moveTo>
                  <a:cubicBezTo>
                    <a:pt x="891" y="1"/>
                    <a:pt x="0" y="892"/>
                    <a:pt x="0" y="1993"/>
                  </a:cubicBezTo>
                  <a:lnTo>
                    <a:pt x="4651" y="1993"/>
                  </a:lnTo>
                  <a:cubicBezTo>
                    <a:pt x="5654" y="1993"/>
                    <a:pt x="6501" y="1247"/>
                    <a:pt x="6628" y="251"/>
                  </a:cubicBezTo>
                  <a:cubicBezTo>
                    <a:pt x="6643" y="117"/>
                    <a:pt x="6538" y="1"/>
                    <a:pt x="64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84"/>
            <p:cNvSpPr/>
            <p:nvPr/>
          </p:nvSpPr>
          <p:spPr>
            <a:xfrm>
              <a:off x="7199955" y="1571028"/>
              <a:ext cx="150987" cy="156833"/>
            </a:xfrm>
            <a:custGeom>
              <a:avLst/>
              <a:gdLst/>
              <a:ahLst/>
              <a:cxnLst/>
              <a:rect l="l" t="t" r="r" b="b"/>
              <a:pathLst>
                <a:path w="5759" h="5982" extrusionOk="0">
                  <a:moveTo>
                    <a:pt x="663" y="0"/>
                  </a:moveTo>
                  <a:lnTo>
                    <a:pt x="663" y="2217"/>
                  </a:lnTo>
                  <a:lnTo>
                    <a:pt x="554" y="2217"/>
                  </a:lnTo>
                  <a:cubicBezTo>
                    <a:pt x="246" y="2217"/>
                    <a:pt x="0" y="2463"/>
                    <a:pt x="0" y="2767"/>
                  </a:cubicBezTo>
                  <a:cubicBezTo>
                    <a:pt x="0" y="3075"/>
                    <a:pt x="246" y="3321"/>
                    <a:pt x="554" y="3321"/>
                  </a:cubicBezTo>
                  <a:lnTo>
                    <a:pt x="895" y="3321"/>
                  </a:lnTo>
                  <a:cubicBezTo>
                    <a:pt x="1003" y="4843"/>
                    <a:pt x="2272" y="5982"/>
                    <a:pt x="3743" y="5982"/>
                  </a:cubicBezTo>
                  <a:cubicBezTo>
                    <a:pt x="3896" y="5982"/>
                    <a:pt x="4052" y="5969"/>
                    <a:pt x="4209" y="5944"/>
                  </a:cubicBezTo>
                  <a:cubicBezTo>
                    <a:pt x="2807" y="5726"/>
                    <a:pt x="1771" y="4520"/>
                    <a:pt x="1771" y="3101"/>
                  </a:cubicBezTo>
                  <a:lnTo>
                    <a:pt x="1771" y="1550"/>
                  </a:lnTo>
                  <a:cubicBezTo>
                    <a:pt x="1771" y="1062"/>
                    <a:pt x="2166" y="663"/>
                    <a:pt x="2655" y="663"/>
                  </a:cubicBezTo>
                  <a:lnTo>
                    <a:pt x="5313" y="663"/>
                  </a:lnTo>
                  <a:cubicBezTo>
                    <a:pt x="5559" y="663"/>
                    <a:pt x="5759" y="468"/>
                    <a:pt x="5759" y="221"/>
                  </a:cubicBezTo>
                  <a:lnTo>
                    <a:pt x="575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84"/>
            <p:cNvSpPr/>
            <p:nvPr/>
          </p:nvSpPr>
          <p:spPr>
            <a:xfrm>
              <a:off x="7269930" y="1518698"/>
              <a:ext cx="127443" cy="34895"/>
            </a:xfrm>
            <a:custGeom>
              <a:avLst/>
              <a:gdLst/>
              <a:ahLst/>
              <a:cxnLst/>
              <a:rect l="l" t="t" r="r" b="b"/>
              <a:pathLst>
                <a:path w="4861" h="1331" extrusionOk="0">
                  <a:moveTo>
                    <a:pt x="511" y="1"/>
                  </a:moveTo>
                  <a:cubicBezTo>
                    <a:pt x="308" y="222"/>
                    <a:pt x="163" y="486"/>
                    <a:pt x="80" y="772"/>
                  </a:cubicBezTo>
                  <a:cubicBezTo>
                    <a:pt x="1" y="1053"/>
                    <a:pt x="211" y="1330"/>
                    <a:pt x="505" y="1330"/>
                  </a:cubicBezTo>
                  <a:cubicBezTo>
                    <a:pt x="507" y="1330"/>
                    <a:pt x="509" y="1330"/>
                    <a:pt x="511" y="1330"/>
                  </a:cubicBezTo>
                  <a:lnTo>
                    <a:pt x="4350" y="1330"/>
                  </a:lnTo>
                  <a:cubicBezTo>
                    <a:pt x="4622" y="1029"/>
                    <a:pt x="4795" y="653"/>
                    <a:pt x="4846" y="251"/>
                  </a:cubicBezTo>
                  <a:cubicBezTo>
                    <a:pt x="4861" y="117"/>
                    <a:pt x="4756" y="1"/>
                    <a:pt x="46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84"/>
            <p:cNvSpPr/>
            <p:nvPr/>
          </p:nvSpPr>
          <p:spPr>
            <a:xfrm>
              <a:off x="7258446" y="1629520"/>
              <a:ext cx="10644" cy="16569"/>
            </a:xfrm>
            <a:custGeom>
              <a:avLst/>
              <a:gdLst/>
              <a:ahLst/>
              <a:cxnLst/>
              <a:rect l="l" t="t" r="r" b="b"/>
              <a:pathLst>
                <a:path w="406" h="632" extrusionOk="0">
                  <a:moveTo>
                    <a:pt x="203" y="0"/>
                  </a:moveTo>
                  <a:cubicBezTo>
                    <a:pt x="91" y="0"/>
                    <a:pt x="0" y="95"/>
                    <a:pt x="0" y="207"/>
                  </a:cubicBezTo>
                  <a:lnTo>
                    <a:pt x="0" y="428"/>
                  </a:lnTo>
                  <a:cubicBezTo>
                    <a:pt x="0" y="564"/>
                    <a:pt x="102" y="631"/>
                    <a:pt x="203" y="631"/>
                  </a:cubicBezTo>
                  <a:cubicBezTo>
                    <a:pt x="304" y="631"/>
                    <a:pt x="406" y="564"/>
                    <a:pt x="406" y="428"/>
                  </a:cubicBezTo>
                  <a:lnTo>
                    <a:pt x="406" y="207"/>
                  </a:lnTo>
                  <a:cubicBezTo>
                    <a:pt x="406" y="95"/>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84"/>
            <p:cNvSpPr/>
            <p:nvPr/>
          </p:nvSpPr>
          <p:spPr>
            <a:xfrm>
              <a:off x="7328132" y="1629520"/>
              <a:ext cx="10671" cy="16569"/>
            </a:xfrm>
            <a:custGeom>
              <a:avLst/>
              <a:gdLst/>
              <a:ahLst/>
              <a:cxnLst/>
              <a:rect l="l" t="t" r="r" b="b"/>
              <a:pathLst>
                <a:path w="407" h="632" extrusionOk="0">
                  <a:moveTo>
                    <a:pt x="203" y="0"/>
                  </a:moveTo>
                  <a:cubicBezTo>
                    <a:pt x="91" y="0"/>
                    <a:pt x="0" y="95"/>
                    <a:pt x="0" y="207"/>
                  </a:cubicBezTo>
                  <a:lnTo>
                    <a:pt x="0" y="428"/>
                  </a:lnTo>
                  <a:cubicBezTo>
                    <a:pt x="0" y="564"/>
                    <a:pt x="102" y="631"/>
                    <a:pt x="203" y="631"/>
                  </a:cubicBezTo>
                  <a:cubicBezTo>
                    <a:pt x="305" y="631"/>
                    <a:pt x="406" y="564"/>
                    <a:pt x="406" y="428"/>
                  </a:cubicBezTo>
                  <a:lnTo>
                    <a:pt x="406" y="207"/>
                  </a:lnTo>
                  <a:cubicBezTo>
                    <a:pt x="406" y="95"/>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84"/>
            <p:cNvSpPr/>
            <p:nvPr/>
          </p:nvSpPr>
          <p:spPr>
            <a:xfrm>
              <a:off x="7273495" y="1670104"/>
              <a:ext cx="50259" cy="16596"/>
            </a:xfrm>
            <a:custGeom>
              <a:avLst/>
              <a:gdLst/>
              <a:ahLst/>
              <a:cxnLst/>
              <a:rect l="l" t="t" r="r" b="b"/>
              <a:pathLst>
                <a:path w="1917" h="633" extrusionOk="0">
                  <a:moveTo>
                    <a:pt x="295" y="1"/>
                  </a:moveTo>
                  <a:cubicBezTo>
                    <a:pt x="136" y="1"/>
                    <a:pt x="0" y="206"/>
                    <a:pt x="150" y="354"/>
                  </a:cubicBezTo>
                  <a:cubicBezTo>
                    <a:pt x="328" y="528"/>
                    <a:pt x="632" y="633"/>
                    <a:pt x="958" y="633"/>
                  </a:cubicBezTo>
                  <a:cubicBezTo>
                    <a:pt x="1288" y="633"/>
                    <a:pt x="1588" y="528"/>
                    <a:pt x="1766" y="354"/>
                  </a:cubicBezTo>
                  <a:cubicBezTo>
                    <a:pt x="1916" y="206"/>
                    <a:pt x="1780" y="1"/>
                    <a:pt x="1621" y="1"/>
                  </a:cubicBezTo>
                  <a:cubicBezTo>
                    <a:pt x="1574" y="1"/>
                    <a:pt x="1524" y="20"/>
                    <a:pt x="1480" y="64"/>
                  </a:cubicBezTo>
                  <a:cubicBezTo>
                    <a:pt x="1404" y="136"/>
                    <a:pt x="1222" y="227"/>
                    <a:pt x="958" y="227"/>
                  </a:cubicBezTo>
                  <a:cubicBezTo>
                    <a:pt x="694" y="227"/>
                    <a:pt x="513" y="136"/>
                    <a:pt x="437" y="64"/>
                  </a:cubicBezTo>
                  <a:cubicBezTo>
                    <a:pt x="392" y="20"/>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84"/>
            <p:cNvSpPr/>
            <p:nvPr/>
          </p:nvSpPr>
          <p:spPr>
            <a:xfrm>
              <a:off x="7153891" y="1513402"/>
              <a:ext cx="289546" cy="364974"/>
            </a:xfrm>
            <a:custGeom>
              <a:avLst/>
              <a:gdLst/>
              <a:ahLst/>
              <a:cxnLst/>
              <a:rect l="l" t="t" r="r" b="b"/>
              <a:pathLst>
                <a:path w="11044" h="13921" extrusionOk="0">
                  <a:moveTo>
                    <a:pt x="9069" y="409"/>
                  </a:moveTo>
                  <a:cubicBezTo>
                    <a:pt x="8964" y="1311"/>
                    <a:pt x="8200" y="1992"/>
                    <a:pt x="7291" y="1992"/>
                  </a:cubicBezTo>
                  <a:lnTo>
                    <a:pt x="3307" y="1992"/>
                  </a:lnTo>
                  <a:cubicBezTo>
                    <a:pt x="3036" y="1992"/>
                    <a:pt x="3036" y="2401"/>
                    <a:pt x="3307" y="2401"/>
                  </a:cubicBezTo>
                  <a:lnTo>
                    <a:pt x="7295" y="2401"/>
                  </a:lnTo>
                  <a:cubicBezTo>
                    <a:pt x="7690" y="2401"/>
                    <a:pt x="8077" y="2293"/>
                    <a:pt x="8417" y="2090"/>
                  </a:cubicBezTo>
                  <a:lnTo>
                    <a:pt x="8417" y="4415"/>
                  </a:lnTo>
                  <a:cubicBezTo>
                    <a:pt x="8417" y="4527"/>
                    <a:pt x="8508" y="4618"/>
                    <a:pt x="8624" y="4618"/>
                  </a:cubicBezTo>
                  <a:lnTo>
                    <a:pt x="8733" y="4618"/>
                  </a:lnTo>
                  <a:cubicBezTo>
                    <a:pt x="8943" y="4618"/>
                    <a:pt x="9102" y="4795"/>
                    <a:pt x="9080" y="5005"/>
                  </a:cubicBezTo>
                  <a:cubicBezTo>
                    <a:pt x="9062" y="5179"/>
                    <a:pt x="8896" y="5317"/>
                    <a:pt x="8700" y="5317"/>
                  </a:cubicBezTo>
                  <a:lnTo>
                    <a:pt x="8602" y="5317"/>
                  </a:lnTo>
                  <a:lnTo>
                    <a:pt x="8602" y="5302"/>
                  </a:lnTo>
                  <a:cubicBezTo>
                    <a:pt x="8602" y="5190"/>
                    <a:pt x="8512" y="5099"/>
                    <a:pt x="8399" y="5099"/>
                  </a:cubicBezTo>
                  <a:cubicBezTo>
                    <a:pt x="8287" y="5099"/>
                    <a:pt x="8197" y="5190"/>
                    <a:pt x="8197" y="5302"/>
                  </a:cubicBezTo>
                  <a:cubicBezTo>
                    <a:pt x="8175" y="6765"/>
                    <a:pt x="6983" y="7942"/>
                    <a:pt x="5520" y="7942"/>
                  </a:cubicBezTo>
                  <a:cubicBezTo>
                    <a:pt x="4053" y="7942"/>
                    <a:pt x="2862" y="6765"/>
                    <a:pt x="2844" y="5302"/>
                  </a:cubicBezTo>
                  <a:cubicBezTo>
                    <a:pt x="2844" y="5190"/>
                    <a:pt x="2753" y="5096"/>
                    <a:pt x="2641" y="5096"/>
                  </a:cubicBezTo>
                  <a:cubicBezTo>
                    <a:pt x="2529" y="5096"/>
                    <a:pt x="2438" y="5186"/>
                    <a:pt x="2438" y="5299"/>
                  </a:cubicBezTo>
                  <a:lnTo>
                    <a:pt x="2438" y="5317"/>
                  </a:lnTo>
                  <a:lnTo>
                    <a:pt x="2311" y="5317"/>
                  </a:lnTo>
                  <a:cubicBezTo>
                    <a:pt x="2101" y="5317"/>
                    <a:pt x="1938" y="5136"/>
                    <a:pt x="1960" y="4929"/>
                  </a:cubicBezTo>
                  <a:cubicBezTo>
                    <a:pt x="1978" y="4755"/>
                    <a:pt x="2145" y="4618"/>
                    <a:pt x="2340" y="4618"/>
                  </a:cubicBezTo>
                  <a:lnTo>
                    <a:pt x="2420" y="4618"/>
                  </a:lnTo>
                  <a:cubicBezTo>
                    <a:pt x="2532" y="4618"/>
                    <a:pt x="2623" y="4527"/>
                    <a:pt x="2623" y="4415"/>
                  </a:cubicBezTo>
                  <a:lnTo>
                    <a:pt x="2623" y="2198"/>
                  </a:lnTo>
                  <a:cubicBezTo>
                    <a:pt x="2626" y="1210"/>
                    <a:pt x="3427" y="409"/>
                    <a:pt x="4412" y="409"/>
                  </a:cubicBezTo>
                  <a:close/>
                  <a:moveTo>
                    <a:pt x="3767" y="8384"/>
                  </a:moveTo>
                  <a:lnTo>
                    <a:pt x="3767" y="8790"/>
                  </a:lnTo>
                  <a:cubicBezTo>
                    <a:pt x="3767" y="8981"/>
                    <a:pt x="3645" y="9154"/>
                    <a:pt x="3465" y="9220"/>
                  </a:cubicBezTo>
                  <a:lnTo>
                    <a:pt x="3465" y="9220"/>
                  </a:lnTo>
                  <a:lnTo>
                    <a:pt x="2989" y="8902"/>
                  </a:lnTo>
                  <a:cubicBezTo>
                    <a:pt x="2753" y="8746"/>
                    <a:pt x="2862" y="8384"/>
                    <a:pt x="3144" y="8384"/>
                  </a:cubicBezTo>
                  <a:close/>
                  <a:moveTo>
                    <a:pt x="7900" y="8381"/>
                  </a:moveTo>
                  <a:cubicBezTo>
                    <a:pt x="8178" y="8381"/>
                    <a:pt x="8291" y="8746"/>
                    <a:pt x="8055" y="8902"/>
                  </a:cubicBezTo>
                  <a:lnTo>
                    <a:pt x="7577" y="9221"/>
                  </a:lnTo>
                  <a:cubicBezTo>
                    <a:pt x="7396" y="9156"/>
                    <a:pt x="7277" y="8982"/>
                    <a:pt x="7277" y="8790"/>
                  </a:cubicBezTo>
                  <a:lnTo>
                    <a:pt x="7277" y="8381"/>
                  </a:lnTo>
                  <a:close/>
                  <a:moveTo>
                    <a:pt x="7958" y="7718"/>
                  </a:moveTo>
                  <a:cubicBezTo>
                    <a:pt x="8580" y="7718"/>
                    <a:pt x="9084" y="8221"/>
                    <a:pt x="9084" y="8844"/>
                  </a:cubicBezTo>
                  <a:cubicBezTo>
                    <a:pt x="9084" y="10118"/>
                    <a:pt x="8108" y="11182"/>
                    <a:pt x="6835" y="11289"/>
                  </a:cubicBezTo>
                  <a:lnTo>
                    <a:pt x="6835" y="11289"/>
                  </a:lnTo>
                  <a:lnTo>
                    <a:pt x="6835" y="11061"/>
                  </a:lnTo>
                  <a:cubicBezTo>
                    <a:pt x="6835" y="10925"/>
                    <a:pt x="6732" y="10857"/>
                    <a:pt x="6630" y="10857"/>
                  </a:cubicBezTo>
                  <a:cubicBezTo>
                    <a:pt x="6528" y="10857"/>
                    <a:pt x="6426" y="10925"/>
                    <a:pt x="6426" y="11061"/>
                  </a:cubicBezTo>
                  <a:lnTo>
                    <a:pt x="6426" y="11300"/>
                  </a:lnTo>
                  <a:lnTo>
                    <a:pt x="4618" y="11300"/>
                  </a:lnTo>
                  <a:lnTo>
                    <a:pt x="4618" y="11061"/>
                  </a:lnTo>
                  <a:cubicBezTo>
                    <a:pt x="4618" y="10925"/>
                    <a:pt x="4517" y="10857"/>
                    <a:pt x="4415" y="10857"/>
                  </a:cubicBezTo>
                  <a:cubicBezTo>
                    <a:pt x="4314" y="10857"/>
                    <a:pt x="4213" y="10925"/>
                    <a:pt x="4213" y="11061"/>
                  </a:cubicBezTo>
                  <a:lnTo>
                    <a:pt x="4213" y="11289"/>
                  </a:lnTo>
                  <a:cubicBezTo>
                    <a:pt x="2941" y="11180"/>
                    <a:pt x="1964" y="10119"/>
                    <a:pt x="1960" y="8844"/>
                  </a:cubicBezTo>
                  <a:cubicBezTo>
                    <a:pt x="1960" y="8225"/>
                    <a:pt x="2463" y="7721"/>
                    <a:pt x="3086" y="7718"/>
                  </a:cubicBezTo>
                  <a:lnTo>
                    <a:pt x="3611" y="7718"/>
                  </a:lnTo>
                  <a:cubicBezTo>
                    <a:pt x="3662" y="7758"/>
                    <a:pt x="3716" y="7798"/>
                    <a:pt x="3767" y="7834"/>
                  </a:cubicBezTo>
                  <a:lnTo>
                    <a:pt x="3767" y="7975"/>
                  </a:lnTo>
                  <a:lnTo>
                    <a:pt x="3144" y="7975"/>
                  </a:lnTo>
                  <a:cubicBezTo>
                    <a:pt x="2460" y="7975"/>
                    <a:pt x="2188" y="8866"/>
                    <a:pt x="2760" y="9243"/>
                  </a:cubicBezTo>
                  <a:lnTo>
                    <a:pt x="5042" y="10764"/>
                  </a:lnTo>
                  <a:cubicBezTo>
                    <a:pt x="5187" y="10862"/>
                    <a:pt x="5354" y="10910"/>
                    <a:pt x="5522" y="10910"/>
                  </a:cubicBezTo>
                  <a:cubicBezTo>
                    <a:pt x="5690" y="10910"/>
                    <a:pt x="5859" y="10862"/>
                    <a:pt x="6005" y="10764"/>
                  </a:cubicBezTo>
                  <a:lnTo>
                    <a:pt x="6523" y="10420"/>
                  </a:lnTo>
                  <a:cubicBezTo>
                    <a:pt x="6708" y="10294"/>
                    <a:pt x="6586" y="10041"/>
                    <a:pt x="6411" y="10041"/>
                  </a:cubicBezTo>
                  <a:cubicBezTo>
                    <a:pt x="6374" y="10041"/>
                    <a:pt x="6335" y="10052"/>
                    <a:pt x="6295" y="10079"/>
                  </a:cubicBezTo>
                  <a:lnTo>
                    <a:pt x="5777" y="10423"/>
                  </a:lnTo>
                  <a:cubicBezTo>
                    <a:pt x="5699" y="10476"/>
                    <a:pt x="5611" y="10502"/>
                    <a:pt x="5522" y="10502"/>
                  </a:cubicBezTo>
                  <a:cubicBezTo>
                    <a:pt x="5433" y="10502"/>
                    <a:pt x="5344" y="10476"/>
                    <a:pt x="5267" y="10423"/>
                  </a:cubicBezTo>
                  <a:lnTo>
                    <a:pt x="3843" y="9474"/>
                  </a:lnTo>
                  <a:cubicBezTo>
                    <a:pt x="4053" y="9308"/>
                    <a:pt x="4173" y="9058"/>
                    <a:pt x="4176" y="8790"/>
                  </a:cubicBezTo>
                  <a:lnTo>
                    <a:pt x="4176" y="8073"/>
                  </a:lnTo>
                  <a:cubicBezTo>
                    <a:pt x="4602" y="8279"/>
                    <a:pt x="5063" y="8382"/>
                    <a:pt x="5523" y="8382"/>
                  </a:cubicBezTo>
                  <a:cubicBezTo>
                    <a:pt x="5984" y="8382"/>
                    <a:pt x="6444" y="8279"/>
                    <a:pt x="6867" y="8073"/>
                  </a:cubicBezTo>
                  <a:lnTo>
                    <a:pt x="6867" y="8790"/>
                  </a:lnTo>
                  <a:cubicBezTo>
                    <a:pt x="6871" y="9054"/>
                    <a:pt x="6994" y="9308"/>
                    <a:pt x="7204" y="9471"/>
                  </a:cubicBezTo>
                  <a:lnTo>
                    <a:pt x="7070" y="9561"/>
                  </a:lnTo>
                  <a:cubicBezTo>
                    <a:pt x="6885" y="9684"/>
                    <a:pt x="7005" y="9936"/>
                    <a:pt x="7181" y="9936"/>
                  </a:cubicBezTo>
                  <a:cubicBezTo>
                    <a:pt x="7218" y="9936"/>
                    <a:pt x="7258" y="9925"/>
                    <a:pt x="7298" y="9898"/>
                  </a:cubicBezTo>
                  <a:lnTo>
                    <a:pt x="8283" y="9243"/>
                  </a:lnTo>
                  <a:cubicBezTo>
                    <a:pt x="8855" y="8863"/>
                    <a:pt x="8589" y="7975"/>
                    <a:pt x="7904" y="7975"/>
                  </a:cubicBezTo>
                  <a:cubicBezTo>
                    <a:pt x="7902" y="7975"/>
                    <a:pt x="7901" y="7975"/>
                    <a:pt x="7900" y="7975"/>
                  </a:cubicBezTo>
                  <a:lnTo>
                    <a:pt x="7277" y="7975"/>
                  </a:lnTo>
                  <a:lnTo>
                    <a:pt x="7277" y="7834"/>
                  </a:lnTo>
                  <a:cubicBezTo>
                    <a:pt x="7331" y="7794"/>
                    <a:pt x="7382" y="7758"/>
                    <a:pt x="7432" y="7718"/>
                  </a:cubicBezTo>
                  <a:close/>
                  <a:moveTo>
                    <a:pt x="4412" y="0"/>
                  </a:moveTo>
                  <a:cubicBezTo>
                    <a:pt x="3199" y="0"/>
                    <a:pt x="2217" y="985"/>
                    <a:pt x="2217" y="2198"/>
                  </a:cubicBezTo>
                  <a:lnTo>
                    <a:pt x="2217" y="4219"/>
                  </a:lnTo>
                  <a:cubicBezTo>
                    <a:pt x="1869" y="4274"/>
                    <a:pt x="1591" y="4549"/>
                    <a:pt x="1554" y="4889"/>
                  </a:cubicBezTo>
                  <a:cubicBezTo>
                    <a:pt x="1507" y="5335"/>
                    <a:pt x="1859" y="5726"/>
                    <a:pt x="2311" y="5726"/>
                  </a:cubicBezTo>
                  <a:lnTo>
                    <a:pt x="2467" y="5726"/>
                  </a:lnTo>
                  <a:cubicBezTo>
                    <a:pt x="2550" y="6313"/>
                    <a:pt x="2800" y="6860"/>
                    <a:pt x="3188" y="7309"/>
                  </a:cubicBezTo>
                  <a:lnTo>
                    <a:pt x="3086" y="7309"/>
                  </a:lnTo>
                  <a:cubicBezTo>
                    <a:pt x="2239" y="7309"/>
                    <a:pt x="1554" y="7997"/>
                    <a:pt x="1551" y="8841"/>
                  </a:cubicBezTo>
                  <a:cubicBezTo>
                    <a:pt x="1551" y="9148"/>
                    <a:pt x="1601" y="9453"/>
                    <a:pt x="1696" y="9742"/>
                  </a:cubicBezTo>
                  <a:lnTo>
                    <a:pt x="1102" y="9916"/>
                  </a:lnTo>
                  <a:cubicBezTo>
                    <a:pt x="450" y="10112"/>
                    <a:pt x="4" y="10709"/>
                    <a:pt x="1" y="11390"/>
                  </a:cubicBezTo>
                  <a:lnTo>
                    <a:pt x="1" y="13719"/>
                  </a:lnTo>
                  <a:cubicBezTo>
                    <a:pt x="1" y="13853"/>
                    <a:pt x="103" y="13920"/>
                    <a:pt x="205" y="13920"/>
                  </a:cubicBezTo>
                  <a:cubicBezTo>
                    <a:pt x="308" y="13920"/>
                    <a:pt x="410" y="13853"/>
                    <a:pt x="410" y="13719"/>
                  </a:cubicBezTo>
                  <a:lnTo>
                    <a:pt x="410" y="11390"/>
                  </a:lnTo>
                  <a:cubicBezTo>
                    <a:pt x="410" y="10890"/>
                    <a:pt x="739" y="10452"/>
                    <a:pt x="1217" y="10307"/>
                  </a:cubicBezTo>
                  <a:lnTo>
                    <a:pt x="1851" y="10123"/>
                  </a:lnTo>
                  <a:cubicBezTo>
                    <a:pt x="2304" y="11024"/>
                    <a:pt x="3202" y="11626"/>
                    <a:pt x="4213" y="11698"/>
                  </a:cubicBezTo>
                  <a:lnTo>
                    <a:pt x="4213" y="13719"/>
                  </a:lnTo>
                  <a:cubicBezTo>
                    <a:pt x="4213" y="13853"/>
                    <a:pt x="4314" y="13920"/>
                    <a:pt x="4415" y="13920"/>
                  </a:cubicBezTo>
                  <a:cubicBezTo>
                    <a:pt x="4517" y="13920"/>
                    <a:pt x="4618" y="13853"/>
                    <a:pt x="4618" y="13719"/>
                  </a:cubicBezTo>
                  <a:lnTo>
                    <a:pt x="4618" y="11705"/>
                  </a:lnTo>
                  <a:lnTo>
                    <a:pt x="6426" y="11705"/>
                  </a:lnTo>
                  <a:lnTo>
                    <a:pt x="6426" y="13719"/>
                  </a:lnTo>
                  <a:cubicBezTo>
                    <a:pt x="6426" y="13853"/>
                    <a:pt x="6528" y="13920"/>
                    <a:pt x="6630" y="13920"/>
                  </a:cubicBezTo>
                  <a:cubicBezTo>
                    <a:pt x="6732" y="13920"/>
                    <a:pt x="6835" y="13853"/>
                    <a:pt x="6835" y="13719"/>
                  </a:cubicBezTo>
                  <a:lnTo>
                    <a:pt x="6835" y="11698"/>
                  </a:lnTo>
                  <a:cubicBezTo>
                    <a:pt x="7842" y="11626"/>
                    <a:pt x="8736" y="11028"/>
                    <a:pt x="9193" y="10123"/>
                  </a:cubicBezTo>
                  <a:lnTo>
                    <a:pt x="9826" y="10311"/>
                  </a:lnTo>
                  <a:cubicBezTo>
                    <a:pt x="10304" y="10452"/>
                    <a:pt x="10634" y="10890"/>
                    <a:pt x="10634" y="11390"/>
                  </a:cubicBezTo>
                  <a:lnTo>
                    <a:pt x="10634" y="13719"/>
                  </a:lnTo>
                  <a:cubicBezTo>
                    <a:pt x="10634" y="13853"/>
                    <a:pt x="10736" y="13920"/>
                    <a:pt x="10839" y="13920"/>
                  </a:cubicBezTo>
                  <a:cubicBezTo>
                    <a:pt x="10941" y="13920"/>
                    <a:pt x="11043" y="13853"/>
                    <a:pt x="11043" y="13719"/>
                  </a:cubicBezTo>
                  <a:lnTo>
                    <a:pt x="11043" y="11390"/>
                  </a:lnTo>
                  <a:cubicBezTo>
                    <a:pt x="11040" y="10709"/>
                    <a:pt x="10591" y="10112"/>
                    <a:pt x="9942" y="9920"/>
                  </a:cubicBezTo>
                  <a:lnTo>
                    <a:pt x="9345" y="9742"/>
                  </a:lnTo>
                  <a:cubicBezTo>
                    <a:pt x="9442" y="9453"/>
                    <a:pt x="9490" y="9148"/>
                    <a:pt x="9490" y="8844"/>
                  </a:cubicBezTo>
                  <a:cubicBezTo>
                    <a:pt x="9490" y="7997"/>
                    <a:pt x="8805" y="7312"/>
                    <a:pt x="7958" y="7312"/>
                  </a:cubicBezTo>
                  <a:lnTo>
                    <a:pt x="7856" y="7312"/>
                  </a:lnTo>
                  <a:cubicBezTo>
                    <a:pt x="8244" y="6863"/>
                    <a:pt x="8494" y="6313"/>
                    <a:pt x="8577" y="5726"/>
                  </a:cubicBezTo>
                  <a:lnTo>
                    <a:pt x="8700" y="5726"/>
                  </a:lnTo>
                  <a:cubicBezTo>
                    <a:pt x="9106" y="5726"/>
                    <a:pt x="9450" y="5429"/>
                    <a:pt x="9486" y="5049"/>
                  </a:cubicBezTo>
                  <a:cubicBezTo>
                    <a:pt x="9529" y="4636"/>
                    <a:pt x="9236" y="4270"/>
                    <a:pt x="8827" y="4219"/>
                  </a:cubicBezTo>
                  <a:lnTo>
                    <a:pt x="8827" y="1778"/>
                  </a:lnTo>
                  <a:cubicBezTo>
                    <a:pt x="9250" y="1365"/>
                    <a:pt x="9490" y="797"/>
                    <a:pt x="9490" y="203"/>
                  </a:cubicBezTo>
                  <a:cubicBezTo>
                    <a:pt x="9490" y="91"/>
                    <a:pt x="9399" y="0"/>
                    <a:pt x="92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1" name="Google Shape;17831;p84"/>
            <p:cNvSpPr/>
            <p:nvPr/>
          </p:nvSpPr>
          <p:spPr>
            <a:xfrm>
              <a:off x="7250555" y="1609935"/>
              <a:ext cx="26585" cy="12951"/>
            </a:xfrm>
            <a:custGeom>
              <a:avLst/>
              <a:gdLst/>
              <a:ahLst/>
              <a:cxnLst/>
              <a:rect l="l" t="t" r="r" b="b"/>
              <a:pathLst>
                <a:path w="1014" h="494" extrusionOk="0">
                  <a:moveTo>
                    <a:pt x="734" y="0"/>
                  </a:moveTo>
                  <a:cubicBezTo>
                    <a:pt x="720" y="0"/>
                    <a:pt x="704" y="2"/>
                    <a:pt x="689" y="5"/>
                  </a:cubicBezTo>
                  <a:lnTo>
                    <a:pt x="247" y="88"/>
                  </a:lnTo>
                  <a:cubicBezTo>
                    <a:pt x="1" y="132"/>
                    <a:pt x="33" y="494"/>
                    <a:pt x="283" y="494"/>
                  </a:cubicBezTo>
                  <a:cubicBezTo>
                    <a:pt x="294" y="490"/>
                    <a:pt x="308" y="490"/>
                    <a:pt x="319" y="490"/>
                  </a:cubicBezTo>
                  <a:lnTo>
                    <a:pt x="765" y="407"/>
                  </a:lnTo>
                  <a:cubicBezTo>
                    <a:pt x="1013" y="359"/>
                    <a:pt x="964" y="0"/>
                    <a:pt x="7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2" name="Google Shape;17832;p84"/>
            <p:cNvSpPr/>
            <p:nvPr/>
          </p:nvSpPr>
          <p:spPr>
            <a:xfrm>
              <a:off x="7320084" y="1609935"/>
              <a:ext cx="26689" cy="12951"/>
            </a:xfrm>
            <a:custGeom>
              <a:avLst/>
              <a:gdLst/>
              <a:ahLst/>
              <a:cxnLst/>
              <a:rect l="l" t="t" r="r" b="b"/>
              <a:pathLst>
                <a:path w="1018" h="494" extrusionOk="0">
                  <a:moveTo>
                    <a:pt x="281" y="0"/>
                  </a:moveTo>
                  <a:cubicBezTo>
                    <a:pt x="53" y="0"/>
                    <a:pt x="1" y="359"/>
                    <a:pt x="253" y="407"/>
                  </a:cubicBezTo>
                  <a:lnTo>
                    <a:pt x="695" y="490"/>
                  </a:lnTo>
                  <a:cubicBezTo>
                    <a:pt x="706" y="490"/>
                    <a:pt x="720" y="490"/>
                    <a:pt x="735" y="494"/>
                  </a:cubicBezTo>
                  <a:cubicBezTo>
                    <a:pt x="981" y="494"/>
                    <a:pt x="1017" y="132"/>
                    <a:pt x="771" y="88"/>
                  </a:cubicBezTo>
                  <a:lnTo>
                    <a:pt x="326" y="5"/>
                  </a:lnTo>
                  <a:cubicBezTo>
                    <a:pt x="310" y="2"/>
                    <a:pt x="295"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3" name="Google Shape;17833;p84"/>
          <p:cNvGrpSpPr/>
          <p:nvPr/>
        </p:nvGrpSpPr>
        <p:grpSpPr>
          <a:xfrm>
            <a:off x="6255941" y="3598300"/>
            <a:ext cx="284958" cy="364974"/>
            <a:chOff x="6255941" y="3797550"/>
            <a:chExt cx="284958" cy="364974"/>
          </a:xfrm>
        </p:grpSpPr>
        <p:sp>
          <p:nvSpPr>
            <p:cNvPr id="17834" name="Google Shape;17834;p84"/>
            <p:cNvSpPr/>
            <p:nvPr/>
          </p:nvSpPr>
          <p:spPr>
            <a:xfrm>
              <a:off x="6261342" y="3999818"/>
              <a:ext cx="274235" cy="157357"/>
            </a:xfrm>
            <a:custGeom>
              <a:avLst/>
              <a:gdLst/>
              <a:ahLst/>
              <a:cxnLst/>
              <a:rect l="l" t="t" r="r" b="b"/>
              <a:pathLst>
                <a:path w="10460" h="6002" extrusionOk="0">
                  <a:moveTo>
                    <a:pt x="3705" y="0"/>
                  </a:moveTo>
                  <a:cubicBezTo>
                    <a:pt x="3705" y="677"/>
                    <a:pt x="3260" y="1275"/>
                    <a:pt x="2608" y="1463"/>
                  </a:cubicBezTo>
                  <a:lnTo>
                    <a:pt x="938" y="1956"/>
                  </a:lnTo>
                  <a:cubicBezTo>
                    <a:pt x="381" y="2119"/>
                    <a:pt x="0" y="2630"/>
                    <a:pt x="0" y="3213"/>
                  </a:cubicBezTo>
                  <a:lnTo>
                    <a:pt x="0" y="6001"/>
                  </a:lnTo>
                  <a:lnTo>
                    <a:pt x="10460" y="6001"/>
                  </a:lnTo>
                  <a:lnTo>
                    <a:pt x="10460" y="3213"/>
                  </a:lnTo>
                  <a:cubicBezTo>
                    <a:pt x="10460" y="2630"/>
                    <a:pt x="10080" y="2119"/>
                    <a:pt x="9522" y="1956"/>
                  </a:cubicBezTo>
                  <a:lnTo>
                    <a:pt x="7849" y="1463"/>
                  </a:lnTo>
                  <a:cubicBezTo>
                    <a:pt x="7200" y="1275"/>
                    <a:pt x="6755" y="677"/>
                    <a:pt x="675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84"/>
            <p:cNvSpPr/>
            <p:nvPr/>
          </p:nvSpPr>
          <p:spPr>
            <a:xfrm>
              <a:off x="6307013" y="3802977"/>
              <a:ext cx="182815" cy="285640"/>
            </a:xfrm>
            <a:custGeom>
              <a:avLst/>
              <a:gdLst/>
              <a:ahLst/>
              <a:cxnLst/>
              <a:rect l="l" t="t" r="r" b="b"/>
              <a:pathLst>
                <a:path w="6973" h="10895" extrusionOk="0">
                  <a:moveTo>
                    <a:pt x="3488" y="0"/>
                  </a:moveTo>
                  <a:cubicBezTo>
                    <a:pt x="1561" y="0"/>
                    <a:pt x="0" y="1558"/>
                    <a:pt x="0" y="3484"/>
                  </a:cubicBezTo>
                  <a:lnTo>
                    <a:pt x="0" y="5009"/>
                  </a:lnTo>
                  <a:cubicBezTo>
                    <a:pt x="0" y="8280"/>
                    <a:pt x="3488" y="9370"/>
                    <a:pt x="3488" y="10894"/>
                  </a:cubicBezTo>
                  <a:cubicBezTo>
                    <a:pt x="3488" y="9370"/>
                    <a:pt x="6972" y="8280"/>
                    <a:pt x="6972" y="5009"/>
                  </a:cubicBezTo>
                  <a:lnTo>
                    <a:pt x="6972" y="3484"/>
                  </a:lnTo>
                  <a:cubicBezTo>
                    <a:pt x="6972" y="1558"/>
                    <a:pt x="5411" y="0"/>
                    <a:pt x="3488"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84"/>
            <p:cNvSpPr/>
            <p:nvPr/>
          </p:nvSpPr>
          <p:spPr>
            <a:xfrm>
              <a:off x="6381261" y="3997143"/>
              <a:ext cx="34397" cy="80068"/>
            </a:xfrm>
            <a:custGeom>
              <a:avLst/>
              <a:gdLst/>
              <a:ahLst/>
              <a:cxnLst/>
              <a:rect l="l" t="t" r="r" b="b"/>
              <a:pathLst>
                <a:path w="1312" h="3054" extrusionOk="0">
                  <a:moveTo>
                    <a:pt x="1" y="1"/>
                  </a:moveTo>
                  <a:lnTo>
                    <a:pt x="1" y="2181"/>
                  </a:lnTo>
                  <a:lnTo>
                    <a:pt x="656" y="3054"/>
                  </a:lnTo>
                  <a:lnTo>
                    <a:pt x="1312" y="2181"/>
                  </a:lnTo>
                  <a:lnTo>
                    <a:pt x="13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84"/>
            <p:cNvSpPr/>
            <p:nvPr/>
          </p:nvSpPr>
          <p:spPr>
            <a:xfrm>
              <a:off x="6341279" y="3940094"/>
              <a:ext cx="114256" cy="65439"/>
            </a:xfrm>
            <a:custGeom>
              <a:avLst/>
              <a:gdLst/>
              <a:ahLst/>
              <a:cxnLst/>
              <a:rect l="l" t="t" r="r" b="b"/>
              <a:pathLst>
                <a:path w="4358" h="2496" extrusionOk="0">
                  <a:moveTo>
                    <a:pt x="1" y="0"/>
                  </a:moveTo>
                  <a:lnTo>
                    <a:pt x="1" y="1152"/>
                  </a:lnTo>
                  <a:cubicBezTo>
                    <a:pt x="1" y="1507"/>
                    <a:pt x="218" y="1829"/>
                    <a:pt x="548" y="1963"/>
                  </a:cubicBezTo>
                  <a:lnTo>
                    <a:pt x="1616" y="2387"/>
                  </a:lnTo>
                  <a:cubicBezTo>
                    <a:pt x="1797" y="2459"/>
                    <a:pt x="1989" y="2495"/>
                    <a:pt x="2181" y="2495"/>
                  </a:cubicBezTo>
                  <a:cubicBezTo>
                    <a:pt x="2373" y="2495"/>
                    <a:pt x="2565" y="2459"/>
                    <a:pt x="2746" y="2387"/>
                  </a:cubicBezTo>
                  <a:lnTo>
                    <a:pt x="3811" y="1963"/>
                  </a:lnTo>
                  <a:cubicBezTo>
                    <a:pt x="4141" y="1829"/>
                    <a:pt x="4358" y="1507"/>
                    <a:pt x="4358" y="1152"/>
                  </a:cubicBezTo>
                  <a:lnTo>
                    <a:pt x="43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84"/>
            <p:cNvSpPr/>
            <p:nvPr/>
          </p:nvSpPr>
          <p:spPr>
            <a:xfrm>
              <a:off x="6329901" y="3825760"/>
              <a:ext cx="137144" cy="137144"/>
            </a:xfrm>
            <a:custGeom>
              <a:avLst/>
              <a:gdLst/>
              <a:ahLst/>
              <a:cxnLst/>
              <a:rect l="l" t="t" r="r" b="b"/>
              <a:pathLst>
                <a:path w="5231" h="5231" extrusionOk="0">
                  <a:moveTo>
                    <a:pt x="2611" y="0"/>
                  </a:moveTo>
                  <a:cubicBezTo>
                    <a:pt x="2595" y="0"/>
                    <a:pt x="2580" y="0"/>
                    <a:pt x="2565" y="1"/>
                  </a:cubicBezTo>
                  <a:cubicBezTo>
                    <a:pt x="1127" y="26"/>
                    <a:pt x="0" y="1265"/>
                    <a:pt x="0" y="2702"/>
                  </a:cubicBezTo>
                  <a:lnTo>
                    <a:pt x="0" y="3890"/>
                  </a:lnTo>
                  <a:cubicBezTo>
                    <a:pt x="0" y="4169"/>
                    <a:pt x="181" y="4419"/>
                    <a:pt x="446" y="4510"/>
                  </a:cubicBezTo>
                  <a:lnTo>
                    <a:pt x="1308" y="4796"/>
                  </a:lnTo>
                  <a:cubicBezTo>
                    <a:pt x="1308" y="5035"/>
                    <a:pt x="1503" y="5230"/>
                    <a:pt x="1742" y="5230"/>
                  </a:cubicBezTo>
                  <a:lnTo>
                    <a:pt x="3488" y="5230"/>
                  </a:lnTo>
                  <a:cubicBezTo>
                    <a:pt x="3727" y="5230"/>
                    <a:pt x="3923" y="5035"/>
                    <a:pt x="3923" y="4796"/>
                  </a:cubicBezTo>
                  <a:lnTo>
                    <a:pt x="4781" y="4510"/>
                  </a:lnTo>
                  <a:cubicBezTo>
                    <a:pt x="5049" y="4419"/>
                    <a:pt x="5230" y="4169"/>
                    <a:pt x="5230" y="3890"/>
                  </a:cubicBezTo>
                  <a:lnTo>
                    <a:pt x="5230" y="2615"/>
                  </a:lnTo>
                  <a:cubicBezTo>
                    <a:pt x="5230" y="1168"/>
                    <a:pt x="4053" y="0"/>
                    <a:pt x="261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84"/>
            <p:cNvSpPr/>
            <p:nvPr/>
          </p:nvSpPr>
          <p:spPr>
            <a:xfrm>
              <a:off x="6329901" y="3825760"/>
              <a:ext cx="85757" cy="128492"/>
            </a:xfrm>
            <a:custGeom>
              <a:avLst/>
              <a:gdLst/>
              <a:ahLst/>
              <a:cxnLst/>
              <a:rect l="l" t="t" r="r" b="b"/>
              <a:pathLst>
                <a:path w="3271" h="4901" extrusionOk="0">
                  <a:moveTo>
                    <a:pt x="2604" y="0"/>
                  </a:moveTo>
                  <a:cubicBezTo>
                    <a:pt x="2591" y="0"/>
                    <a:pt x="2578" y="0"/>
                    <a:pt x="2565" y="1"/>
                  </a:cubicBezTo>
                  <a:cubicBezTo>
                    <a:pt x="1127" y="26"/>
                    <a:pt x="0" y="1261"/>
                    <a:pt x="0" y="2702"/>
                  </a:cubicBezTo>
                  <a:lnTo>
                    <a:pt x="0" y="3887"/>
                  </a:lnTo>
                  <a:cubicBezTo>
                    <a:pt x="0" y="4169"/>
                    <a:pt x="181" y="4419"/>
                    <a:pt x="446" y="4510"/>
                  </a:cubicBezTo>
                  <a:lnTo>
                    <a:pt x="1080" y="4720"/>
                  </a:lnTo>
                  <a:cubicBezTo>
                    <a:pt x="1177" y="4752"/>
                    <a:pt x="1257" y="4814"/>
                    <a:pt x="1311" y="4901"/>
                  </a:cubicBezTo>
                  <a:lnTo>
                    <a:pt x="1311" y="2615"/>
                  </a:lnTo>
                  <a:lnTo>
                    <a:pt x="1308" y="2615"/>
                  </a:lnTo>
                  <a:cubicBezTo>
                    <a:pt x="1308" y="1424"/>
                    <a:pt x="2115" y="384"/>
                    <a:pt x="3271" y="87"/>
                  </a:cubicBezTo>
                  <a:cubicBezTo>
                    <a:pt x="3052" y="29"/>
                    <a:pt x="2830" y="0"/>
                    <a:pt x="260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84"/>
            <p:cNvSpPr/>
            <p:nvPr/>
          </p:nvSpPr>
          <p:spPr>
            <a:xfrm>
              <a:off x="6352684" y="3894318"/>
              <a:ext cx="34292" cy="34292"/>
            </a:xfrm>
            <a:custGeom>
              <a:avLst/>
              <a:gdLst/>
              <a:ahLst/>
              <a:cxnLst/>
              <a:rect l="l" t="t" r="r" b="b"/>
              <a:pathLst>
                <a:path w="1308" h="1308" extrusionOk="0">
                  <a:moveTo>
                    <a:pt x="656" y="0"/>
                  </a:moveTo>
                  <a:cubicBezTo>
                    <a:pt x="294" y="0"/>
                    <a:pt x="1" y="294"/>
                    <a:pt x="1" y="656"/>
                  </a:cubicBezTo>
                  <a:cubicBezTo>
                    <a:pt x="1" y="1015"/>
                    <a:pt x="294" y="1308"/>
                    <a:pt x="656" y="1308"/>
                  </a:cubicBezTo>
                  <a:cubicBezTo>
                    <a:pt x="1018" y="1308"/>
                    <a:pt x="1308" y="1015"/>
                    <a:pt x="1308" y="656"/>
                  </a:cubicBezTo>
                  <a:cubicBezTo>
                    <a:pt x="1308" y="294"/>
                    <a:pt x="1018"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84"/>
            <p:cNvSpPr/>
            <p:nvPr/>
          </p:nvSpPr>
          <p:spPr>
            <a:xfrm>
              <a:off x="6348411" y="3894214"/>
              <a:ext cx="42944" cy="25850"/>
            </a:xfrm>
            <a:custGeom>
              <a:avLst/>
              <a:gdLst/>
              <a:ahLst/>
              <a:cxnLst/>
              <a:rect l="l" t="t" r="r" b="b"/>
              <a:pathLst>
                <a:path w="1638" h="986" extrusionOk="0">
                  <a:moveTo>
                    <a:pt x="819" y="1"/>
                  </a:moveTo>
                  <a:cubicBezTo>
                    <a:pt x="312" y="1"/>
                    <a:pt x="1" y="551"/>
                    <a:pt x="254" y="986"/>
                  </a:cubicBezTo>
                  <a:cubicBezTo>
                    <a:pt x="370" y="783"/>
                    <a:pt x="587" y="660"/>
                    <a:pt x="819" y="660"/>
                  </a:cubicBezTo>
                  <a:cubicBezTo>
                    <a:pt x="1051" y="660"/>
                    <a:pt x="1268" y="783"/>
                    <a:pt x="1380" y="986"/>
                  </a:cubicBezTo>
                  <a:cubicBezTo>
                    <a:pt x="1638" y="551"/>
                    <a:pt x="1326" y="1"/>
                    <a:pt x="819"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84"/>
            <p:cNvSpPr/>
            <p:nvPr/>
          </p:nvSpPr>
          <p:spPr>
            <a:xfrm>
              <a:off x="6409838" y="3894318"/>
              <a:ext cx="34319" cy="34292"/>
            </a:xfrm>
            <a:custGeom>
              <a:avLst/>
              <a:gdLst/>
              <a:ahLst/>
              <a:cxnLst/>
              <a:rect l="l" t="t" r="r" b="b"/>
              <a:pathLst>
                <a:path w="1309" h="1308" extrusionOk="0">
                  <a:moveTo>
                    <a:pt x="656" y="0"/>
                  </a:moveTo>
                  <a:cubicBezTo>
                    <a:pt x="294" y="0"/>
                    <a:pt x="1" y="294"/>
                    <a:pt x="1" y="656"/>
                  </a:cubicBezTo>
                  <a:cubicBezTo>
                    <a:pt x="1" y="1015"/>
                    <a:pt x="294" y="1308"/>
                    <a:pt x="656" y="1308"/>
                  </a:cubicBezTo>
                  <a:cubicBezTo>
                    <a:pt x="1019" y="1308"/>
                    <a:pt x="1308" y="1015"/>
                    <a:pt x="1308" y="656"/>
                  </a:cubicBezTo>
                  <a:cubicBezTo>
                    <a:pt x="1308" y="294"/>
                    <a:pt x="1019" y="0"/>
                    <a:pt x="65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84"/>
            <p:cNvSpPr/>
            <p:nvPr/>
          </p:nvSpPr>
          <p:spPr>
            <a:xfrm>
              <a:off x="6405486" y="3894214"/>
              <a:ext cx="43023" cy="25850"/>
            </a:xfrm>
            <a:custGeom>
              <a:avLst/>
              <a:gdLst/>
              <a:ahLst/>
              <a:cxnLst/>
              <a:rect l="l" t="t" r="r" b="b"/>
              <a:pathLst>
                <a:path w="1641" h="986" extrusionOk="0">
                  <a:moveTo>
                    <a:pt x="822" y="1"/>
                  </a:moveTo>
                  <a:cubicBezTo>
                    <a:pt x="315" y="1"/>
                    <a:pt x="0" y="551"/>
                    <a:pt x="257" y="986"/>
                  </a:cubicBezTo>
                  <a:cubicBezTo>
                    <a:pt x="373" y="783"/>
                    <a:pt x="591" y="660"/>
                    <a:pt x="822" y="660"/>
                  </a:cubicBezTo>
                  <a:cubicBezTo>
                    <a:pt x="1054" y="660"/>
                    <a:pt x="1268" y="783"/>
                    <a:pt x="1384" y="986"/>
                  </a:cubicBezTo>
                  <a:cubicBezTo>
                    <a:pt x="1641" y="551"/>
                    <a:pt x="1329" y="1"/>
                    <a:pt x="82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84"/>
            <p:cNvSpPr/>
            <p:nvPr/>
          </p:nvSpPr>
          <p:spPr>
            <a:xfrm>
              <a:off x="6339759" y="3888996"/>
              <a:ext cx="52645" cy="45015"/>
            </a:xfrm>
            <a:custGeom>
              <a:avLst/>
              <a:gdLst/>
              <a:ahLst/>
              <a:cxnLst/>
              <a:rect l="l" t="t" r="r" b="b"/>
              <a:pathLst>
                <a:path w="2008" h="1717" extrusionOk="0">
                  <a:moveTo>
                    <a:pt x="1145" y="408"/>
                  </a:moveTo>
                  <a:cubicBezTo>
                    <a:pt x="1376" y="408"/>
                    <a:pt x="1598" y="587"/>
                    <a:pt x="1598" y="859"/>
                  </a:cubicBezTo>
                  <a:cubicBezTo>
                    <a:pt x="1598" y="1105"/>
                    <a:pt x="1399" y="1308"/>
                    <a:pt x="1149" y="1308"/>
                  </a:cubicBezTo>
                  <a:cubicBezTo>
                    <a:pt x="747" y="1308"/>
                    <a:pt x="548" y="823"/>
                    <a:pt x="830" y="540"/>
                  </a:cubicBezTo>
                  <a:cubicBezTo>
                    <a:pt x="922" y="449"/>
                    <a:pt x="1034" y="408"/>
                    <a:pt x="1145" y="408"/>
                  </a:cubicBezTo>
                  <a:close/>
                  <a:moveTo>
                    <a:pt x="1149" y="1"/>
                  </a:moveTo>
                  <a:cubicBezTo>
                    <a:pt x="385" y="1"/>
                    <a:pt x="1" y="924"/>
                    <a:pt x="544" y="1464"/>
                  </a:cubicBezTo>
                  <a:cubicBezTo>
                    <a:pt x="719" y="1639"/>
                    <a:pt x="934" y="1717"/>
                    <a:pt x="1145" y="1717"/>
                  </a:cubicBezTo>
                  <a:cubicBezTo>
                    <a:pt x="1585" y="1717"/>
                    <a:pt x="2007" y="1376"/>
                    <a:pt x="2007" y="859"/>
                  </a:cubicBezTo>
                  <a:cubicBezTo>
                    <a:pt x="2007" y="385"/>
                    <a:pt x="1624" y="1"/>
                    <a:pt x="1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84"/>
            <p:cNvSpPr/>
            <p:nvPr/>
          </p:nvSpPr>
          <p:spPr>
            <a:xfrm>
              <a:off x="6396939" y="3888996"/>
              <a:ext cx="52619" cy="45015"/>
            </a:xfrm>
            <a:custGeom>
              <a:avLst/>
              <a:gdLst/>
              <a:ahLst/>
              <a:cxnLst/>
              <a:rect l="l" t="t" r="r" b="b"/>
              <a:pathLst>
                <a:path w="2007" h="1717" extrusionOk="0">
                  <a:moveTo>
                    <a:pt x="1144" y="408"/>
                  </a:moveTo>
                  <a:cubicBezTo>
                    <a:pt x="1375" y="408"/>
                    <a:pt x="1597" y="587"/>
                    <a:pt x="1597" y="859"/>
                  </a:cubicBezTo>
                  <a:cubicBezTo>
                    <a:pt x="1597" y="1105"/>
                    <a:pt x="1395" y="1308"/>
                    <a:pt x="1148" y="1308"/>
                  </a:cubicBezTo>
                  <a:cubicBezTo>
                    <a:pt x="746" y="1308"/>
                    <a:pt x="547" y="823"/>
                    <a:pt x="830" y="540"/>
                  </a:cubicBezTo>
                  <a:cubicBezTo>
                    <a:pt x="921" y="449"/>
                    <a:pt x="1034" y="408"/>
                    <a:pt x="1144" y="408"/>
                  </a:cubicBezTo>
                  <a:close/>
                  <a:moveTo>
                    <a:pt x="1148" y="1"/>
                  </a:moveTo>
                  <a:cubicBezTo>
                    <a:pt x="384" y="1"/>
                    <a:pt x="0" y="924"/>
                    <a:pt x="540" y="1464"/>
                  </a:cubicBezTo>
                  <a:cubicBezTo>
                    <a:pt x="716" y="1639"/>
                    <a:pt x="932" y="1717"/>
                    <a:pt x="1143" y="1717"/>
                  </a:cubicBezTo>
                  <a:cubicBezTo>
                    <a:pt x="1584" y="1717"/>
                    <a:pt x="2007" y="1376"/>
                    <a:pt x="2007" y="859"/>
                  </a:cubicBezTo>
                  <a:cubicBezTo>
                    <a:pt x="2003" y="385"/>
                    <a:pt x="1623" y="1"/>
                    <a:pt x="1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6" name="Google Shape;17846;p84"/>
            <p:cNvSpPr/>
            <p:nvPr/>
          </p:nvSpPr>
          <p:spPr>
            <a:xfrm>
              <a:off x="6393138" y="3928978"/>
              <a:ext cx="10671" cy="16412"/>
            </a:xfrm>
            <a:custGeom>
              <a:avLst/>
              <a:gdLst/>
              <a:ahLst/>
              <a:cxnLst/>
              <a:rect l="l" t="t" r="r" b="b"/>
              <a:pathLst>
                <a:path w="407" h="626" extrusionOk="0">
                  <a:moveTo>
                    <a:pt x="203" y="0"/>
                  </a:moveTo>
                  <a:cubicBezTo>
                    <a:pt x="91" y="0"/>
                    <a:pt x="0" y="91"/>
                    <a:pt x="0" y="203"/>
                  </a:cubicBezTo>
                  <a:lnTo>
                    <a:pt x="0" y="424"/>
                  </a:lnTo>
                  <a:cubicBezTo>
                    <a:pt x="0" y="558"/>
                    <a:pt x="102" y="625"/>
                    <a:pt x="203" y="625"/>
                  </a:cubicBezTo>
                  <a:cubicBezTo>
                    <a:pt x="305" y="625"/>
                    <a:pt x="406" y="558"/>
                    <a:pt x="406" y="424"/>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7" name="Google Shape;17847;p84"/>
            <p:cNvSpPr/>
            <p:nvPr/>
          </p:nvSpPr>
          <p:spPr>
            <a:xfrm>
              <a:off x="6255941" y="3797550"/>
              <a:ext cx="284958" cy="364974"/>
            </a:xfrm>
            <a:custGeom>
              <a:avLst/>
              <a:gdLst/>
              <a:ahLst/>
              <a:cxnLst/>
              <a:rect l="l" t="t" r="r" b="b"/>
              <a:pathLst>
                <a:path w="10869" h="13921" extrusionOk="0">
                  <a:moveTo>
                    <a:pt x="7410" y="5864"/>
                  </a:moveTo>
                  <a:lnTo>
                    <a:pt x="7410" y="6589"/>
                  </a:lnTo>
                  <a:cubicBezTo>
                    <a:pt x="7410" y="6860"/>
                    <a:pt x="7243" y="7107"/>
                    <a:pt x="6990" y="7208"/>
                  </a:cubicBezTo>
                  <a:lnTo>
                    <a:pt x="5925" y="7635"/>
                  </a:lnTo>
                  <a:cubicBezTo>
                    <a:pt x="5768" y="7699"/>
                    <a:pt x="5601" y="7731"/>
                    <a:pt x="5434" y="7731"/>
                  </a:cubicBezTo>
                  <a:cubicBezTo>
                    <a:pt x="5268" y="7731"/>
                    <a:pt x="5101" y="7699"/>
                    <a:pt x="4944" y="7635"/>
                  </a:cubicBezTo>
                  <a:lnTo>
                    <a:pt x="3879" y="7208"/>
                  </a:lnTo>
                  <a:cubicBezTo>
                    <a:pt x="3625" y="7107"/>
                    <a:pt x="3459" y="6860"/>
                    <a:pt x="3459" y="6589"/>
                  </a:cubicBezTo>
                  <a:lnTo>
                    <a:pt x="3459" y="5864"/>
                  </a:lnTo>
                  <a:lnTo>
                    <a:pt x="3462" y="5864"/>
                  </a:lnTo>
                  <a:lnTo>
                    <a:pt x="3944" y="6024"/>
                  </a:lnTo>
                  <a:cubicBezTo>
                    <a:pt x="4013" y="6310"/>
                    <a:pt x="4270" y="6513"/>
                    <a:pt x="4563" y="6513"/>
                  </a:cubicBezTo>
                  <a:lnTo>
                    <a:pt x="4578" y="6513"/>
                  </a:lnTo>
                  <a:lnTo>
                    <a:pt x="4578" y="6527"/>
                  </a:lnTo>
                  <a:cubicBezTo>
                    <a:pt x="4578" y="6663"/>
                    <a:pt x="4680" y="6731"/>
                    <a:pt x="4782" y="6731"/>
                  </a:cubicBezTo>
                  <a:cubicBezTo>
                    <a:pt x="4885" y="6731"/>
                    <a:pt x="4987" y="6663"/>
                    <a:pt x="4987" y="6527"/>
                  </a:cubicBezTo>
                  <a:lnTo>
                    <a:pt x="4987" y="6513"/>
                  </a:lnTo>
                  <a:lnTo>
                    <a:pt x="5233" y="6513"/>
                  </a:lnTo>
                  <a:lnTo>
                    <a:pt x="5233" y="6527"/>
                  </a:lnTo>
                  <a:cubicBezTo>
                    <a:pt x="5233" y="6663"/>
                    <a:pt x="5335" y="6731"/>
                    <a:pt x="5436" y="6731"/>
                  </a:cubicBezTo>
                  <a:cubicBezTo>
                    <a:pt x="5538" y="6731"/>
                    <a:pt x="5639" y="6663"/>
                    <a:pt x="5639" y="6527"/>
                  </a:cubicBezTo>
                  <a:lnTo>
                    <a:pt x="5639" y="6513"/>
                  </a:lnTo>
                  <a:lnTo>
                    <a:pt x="5885" y="6513"/>
                  </a:lnTo>
                  <a:lnTo>
                    <a:pt x="5885" y="6527"/>
                  </a:lnTo>
                  <a:cubicBezTo>
                    <a:pt x="5885" y="6663"/>
                    <a:pt x="5987" y="6731"/>
                    <a:pt x="6088" y="6731"/>
                  </a:cubicBezTo>
                  <a:cubicBezTo>
                    <a:pt x="6190" y="6731"/>
                    <a:pt x="6291" y="6663"/>
                    <a:pt x="6291" y="6527"/>
                  </a:cubicBezTo>
                  <a:lnTo>
                    <a:pt x="6291" y="6513"/>
                  </a:lnTo>
                  <a:lnTo>
                    <a:pt x="6305" y="6513"/>
                  </a:lnTo>
                  <a:cubicBezTo>
                    <a:pt x="6599" y="6513"/>
                    <a:pt x="6856" y="6310"/>
                    <a:pt x="6928" y="6024"/>
                  </a:cubicBezTo>
                  <a:lnTo>
                    <a:pt x="7410" y="5864"/>
                  </a:lnTo>
                  <a:close/>
                  <a:moveTo>
                    <a:pt x="5885" y="8077"/>
                  </a:moveTo>
                  <a:lnTo>
                    <a:pt x="5885" y="8501"/>
                  </a:lnTo>
                  <a:lnTo>
                    <a:pt x="4987" y="8501"/>
                  </a:lnTo>
                  <a:lnTo>
                    <a:pt x="4987" y="8077"/>
                  </a:lnTo>
                  <a:cubicBezTo>
                    <a:pt x="5132" y="8117"/>
                    <a:pt x="5284" y="8139"/>
                    <a:pt x="5436" y="8139"/>
                  </a:cubicBezTo>
                  <a:cubicBezTo>
                    <a:pt x="5588" y="8139"/>
                    <a:pt x="5740" y="8117"/>
                    <a:pt x="5885" y="8077"/>
                  </a:cubicBezTo>
                  <a:close/>
                  <a:moveTo>
                    <a:pt x="5885" y="8907"/>
                  </a:moveTo>
                  <a:lnTo>
                    <a:pt x="5885" y="9374"/>
                  </a:lnTo>
                  <a:lnTo>
                    <a:pt x="4987" y="9374"/>
                  </a:lnTo>
                  <a:lnTo>
                    <a:pt x="4987" y="8907"/>
                  </a:lnTo>
                  <a:close/>
                  <a:moveTo>
                    <a:pt x="5436" y="370"/>
                  </a:moveTo>
                  <a:cubicBezTo>
                    <a:pt x="7265" y="370"/>
                    <a:pt x="8743" y="1862"/>
                    <a:pt x="8721" y="3691"/>
                  </a:cubicBezTo>
                  <a:lnTo>
                    <a:pt x="8721" y="5216"/>
                  </a:lnTo>
                  <a:cubicBezTo>
                    <a:pt x="8721" y="6042"/>
                    <a:pt x="8489" y="6792"/>
                    <a:pt x="8015" y="7509"/>
                  </a:cubicBezTo>
                  <a:cubicBezTo>
                    <a:pt x="7595" y="8146"/>
                    <a:pt x="7041" y="8671"/>
                    <a:pt x="6552" y="9138"/>
                  </a:cubicBezTo>
                  <a:cubicBezTo>
                    <a:pt x="6465" y="9222"/>
                    <a:pt x="6378" y="9305"/>
                    <a:pt x="6295" y="9385"/>
                  </a:cubicBezTo>
                  <a:lnTo>
                    <a:pt x="6295" y="7929"/>
                  </a:lnTo>
                  <a:lnTo>
                    <a:pt x="7142" y="7588"/>
                  </a:lnTo>
                  <a:cubicBezTo>
                    <a:pt x="7551" y="7425"/>
                    <a:pt x="7819" y="7027"/>
                    <a:pt x="7819" y="6589"/>
                  </a:cubicBezTo>
                  <a:lnTo>
                    <a:pt x="7819" y="5709"/>
                  </a:lnTo>
                  <a:cubicBezTo>
                    <a:pt x="8091" y="5557"/>
                    <a:pt x="8258" y="5274"/>
                    <a:pt x="8258" y="4963"/>
                  </a:cubicBezTo>
                  <a:lnTo>
                    <a:pt x="8258" y="3691"/>
                  </a:lnTo>
                  <a:cubicBezTo>
                    <a:pt x="8258" y="3003"/>
                    <a:pt x="8004" y="2341"/>
                    <a:pt x="7551" y="1826"/>
                  </a:cubicBezTo>
                  <a:cubicBezTo>
                    <a:pt x="7506" y="1776"/>
                    <a:pt x="7453" y="1755"/>
                    <a:pt x="7402" y="1755"/>
                  </a:cubicBezTo>
                  <a:cubicBezTo>
                    <a:pt x="7247" y="1755"/>
                    <a:pt x="7108" y="1946"/>
                    <a:pt x="7243" y="2098"/>
                  </a:cubicBezTo>
                  <a:cubicBezTo>
                    <a:pt x="7635" y="2536"/>
                    <a:pt x="7848" y="3105"/>
                    <a:pt x="7848" y="3695"/>
                  </a:cubicBezTo>
                  <a:lnTo>
                    <a:pt x="7848" y="4966"/>
                  </a:lnTo>
                  <a:cubicBezTo>
                    <a:pt x="7848" y="5158"/>
                    <a:pt x="7725" y="5332"/>
                    <a:pt x="7540" y="5394"/>
                  </a:cubicBezTo>
                  <a:lnTo>
                    <a:pt x="6678" y="5680"/>
                  </a:lnTo>
                  <a:cubicBezTo>
                    <a:pt x="6595" y="5709"/>
                    <a:pt x="6541" y="5785"/>
                    <a:pt x="6541" y="5872"/>
                  </a:cubicBezTo>
                  <a:cubicBezTo>
                    <a:pt x="6541" y="6002"/>
                    <a:pt x="6436" y="6103"/>
                    <a:pt x="6309" y="6103"/>
                  </a:cubicBezTo>
                  <a:lnTo>
                    <a:pt x="4567" y="6103"/>
                  </a:lnTo>
                  <a:cubicBezTo>
                    <a:pt x="4437" y="6103"/>
                    <a:pt x="4335" y="6002"/>
                    <a:pt x="4335" y="5872"/>
                  </a:cubicBezTo>
                  <a:cubicBezTo>
                    <a:pt x="4332" y="5785"/>
                    <a:pt x="4277" y="5709"/>
                    <a:pt x="4194" y="5680"/>
                  </a:cubicBezTo>
                  <a:lnTo>
                    <a:pt x="3336" y="5394"/>
                  </a:lnTo>
                  <a:cubicBezTo>
                    <a:pt x="3151" y="5332"/>
                    <a:pt x="3024" y="5158"/>
                    <a:pt x="3028" y="4966"/>
                  </a:cubicBezTo>
                  <a:lnTo>
                    <a:pt x="3028" y="3691"/>
                  </a:lnTo>
                  <a:cubicBezTo>
                    <a:pt x="3028" y="2282"/>
                    <a:pt x="4182" y="1275"/>
                    <a:pt x="5441" y="1275"/>
                  </a:cubicBezTo>
                  <a:cubicBezTo>
                    <a:pt x="5842" y="1275"/>
                    <a:pt x="6254" y="1378"/>
                    <a:pt x="6642" y="1602"/>
                  </a:cubicBezTo>
                  <a:cubicBezTo>
                    <a:pt x="6679" y="1623"/>
                    <a:pt x="6716" y="1633"/>
                    <a:pt x="6750" y="1633"/>
                  </a:cubicBezTo>
                  <a:cubicBezTo>
                    <a:pt x="6932" y="1633"/>
                    <a:pt x="7047" y="1363"/>
                    <a:pt x="6849" y="1250"/>
                  </a:cubicBezTo>
                  <a:cubicBezTo>
                    <a:pt x="6394" y="988"/>
                    <a:pt x="5912" y="868"/>
                    <a:pt x="5443" y="868"/>
                  </a:cubicBezTo>
                  <a:cubicBezTo>
                    <a:pt x="3970" y="868"/>
                    <a:pt x="2619" y="2046"/>
                    <a:pt x="2619" y="3691"/>
                  </a:cubicBezTo>
                  <a:lnTo>
                    <a:pt x="2619" y="4963"/>
                  </a:lnTo>
                  <a:cubicBezTo>
                    <a:pt x="2619" y="5274"/>
                    <a:pt x="2785" y="5557"/>
                    <a:pt x="3053" y="5709"/>
                  </a:cubicBezTo>
                  <a:lnTo>
                    <a:pt x="3053" y="6589"/>
                  </a:lnTo>
                  <a:cubicBezTo>
                    <a:pt x="3053" y="7031"/>
                    <a:pt x="3321" y="7425"/>
                    <a:pt x="3730" y="7588"/>
                  </a:cubicBezTo>
                  <a:lnTo>
                    <a:pt x="4578" y="7929"/>
                  </a:lnTo>
                  <a:lnTo>
                    <a:pt x="4578" y="9385"/>
                  </a:lnTo>
                  <a:cubicBezTo>
                    <a:pt x="4495" y="9305"/>
                    <a:pt x="4408" y="9222"/>
                    <a:pt x="4321" y="9138"/>
                  </a:cubicBezTo>
                  <a:cubicBezTo>
                    <a:pt x="3832" y="8671"/>
                    <a:pt x="3281" y="8146"/>
                    <a:pt x="2861" y="7512"/>
                  </a:cubicBezTo>
                  <a:cubicBezTo>
                    <a:pt x="2387" y="6792"/>
                    <a:pt x="2155" y="6042"/>
                    <a:pt x="2155" y="5220"/>
                  </a:cubicBezTo>
                  <a:lnTo>
                    <a:pt x="2155" y="3691"/>
                  </a:lnTo>
                  <a:cubicBezTo>
                    <a:pt x="2133" y="1862"/>
                    <a:pt x="3607" y="370"/>
                    <a:pt x="5436" y="370"/>
                  </a:cubicBezTo>
                  <a:close/>
                  <a:moveTo>
                    <a:pt x="5885" y="9780"/>
                  </a:moveTo>
                  <a:lnTo>
                    <a:pt x="5885" y="9801"/>
                  </a:lnTo>
                  <a:cubicBezTo>
                    <a:pt x="5715" y="9982"/>
                    <a:pt x="5563" y="10182"/>
                    <a:pt x="5436" y="10395"/>
                  </a:cubicBezTo>
                  <a:cubicBezTo>
                    <a:pt x="5309" y="10178"/>
                    <a:pt x="5157" y="9979"/>
                    <a:pt x="4987" y="9801"/>
                  </a:cubicBezTo>
                  <a:lnTo>
                    <a:pt x="4987" y="9780"/>
                  </a:lnTo>
                  <a:close/>
                  <a:moveTo>
                    <a:pt x="5436" y="1"/>
                  </a:moveTo>
                  <a:cubicBezTo>
                    <a:pt x="3397" y="1"/>
                    <a:pt x="1746" y="1652"/>
                    <a:pt x="1746" y="3691"/>
                  </a:cubicBezTo>
                  <a:lnTo>
                    <a:pt x="1746" y="5216"/>
                  </a:lnTo>
                  <a:cubicBezTo>
                    <a:pt x="1746" y="6781"/>
                    <a:pt x="2503" y="7860"/>
                    <a:pt x="3317" y="8718"/>
                  </a:cubicBezTo>
                  <a:cubicBezTo>
                    <a:pt x="3162" y="8874"/>
                    <a:pt x="2970" y="8986"/>
                    <a:pt x="2760" y="9048"/>
                  </a:cubicBezTo>
                  <a:lnTo>
                    <a:pt x="1087" y="9540"/>
                  </a:lnTo>
                  <a:cubicBezTo>
                    <a:pt x="445" y="9732"/>
                    <a:pt x="4" y="10319"/>
                    <a:pt x="0" y="10989"/>
                  </a:cubicBezTo>
                  <a:lnTo>
                    <a:pt x="0" y="13716"/>
                  </a:lnTo>
                  <a:cubicBezTo>
                    <a:pt x="0" y="13852"/>
                    <a:pt x="102" y="13920"/>
                    <a:pt x="205" y="13920"/>
                  </a:cubicBezTo>
                  <a:cubicBezTo>
                    <a:pt x="307" y="13920"/>
                    <a:pt x="409" y="13852"/>
                    <a:pt x="409" y="13716"/>
                  </a:cubicBezTo>
                  <a:lnTo>
                    <a:pt x="409" y="10989"/>
                  </a:lnTo>
                  <a:cubicBezTo>
                    <a:pt x="409" y="10844"/>
                    <a:pt x="438" y="10699"/>
                    <a:pt x="496" y="10562"/>
                  </a:cubicBezTo>
                  <a:lnTo>
                    <a:pt x="1735" y="11648"/>
                  </a:lnTo>
                  <a:cubicBezTo>
                    <a:pt x="1876" y="11775"/>
                    <a:pt x="1959" y="11956"/>
                    <a:pt x="1959" y="12152"/>
                  </a:cubicBezTo>
                  <a:lnTo>
                    <a:pt x="1959" y="13716"/>
                  </a:lnTo>
                  <a:cubicBezTo>
                    <a:pt x="1959" y="13852"/>
                    <a:pt x="2062" y="13920"/>
                    <a:pt x="2164" y="13920"/>
                  </a:cubicBezTo>
                  <a:cubicBezTo>
                    <a:pt x="2266" y="13920"/>
                    <a:pt x="2369" y="13852"/>
                    <a:pt x="2369" y="13716"/>
                  </a:cubicBezTo>
                  <a:lnTo>
                    <a:pt x="2369" y="12152"/>
                  </a:lnTo>
                  <a:cubicBezTo>
                    <a:pt x="2369" y="11840"/>
                    <a:pt x="2235" y="11543"/>
                    <a:pt x="1999" y="11340"/>
                  </a:cubicBezTo>
                  <a:lnTo>
                    <a:pt x="721" y="10221"/>
                  </a:lnTo>
                  <a:cubicBezTo>
                    <a:pt x="851" y="10084"/>
                    <a:pt x="1018" y="9982"/>
                    <a:pt x="1199" y="9932"/>
                  </a:cubicBezTo>
                  <a:lnTo>
                    <a:pt x="2868" y="9439"/>
                  </a:lnTo>
                  <a:cubicBezTo>
                    <a:pt x="3144" y="9359"/>
                    <a:pt x="3394" y="9211"/>
                    <a:pt x="3596" y="9008"/>
                  </a:cubicBezTo>
                  <a:cubicBezTo>
                    <a:pt x="3745" y="9157"/>
                    <a:pt x="3893" y="9294"/>
                    <a:pt x="4035" y="9432"/>
                  </a:cubicBezTo>
                  <a:cubicBezTo>
                    <a:pt x="4676" y="10040"/>
                    <a:pt x="5230" y="10569"/>
                    <a:pt x="5230" y="11101"/>
                  </a:cubicBezTo>
                  <a:cubicBezTo>
                    <a:pt x="5230" y="11237"/>
                    <a:pt x="5331" y="11305"/>
                    <a:pt x="5433" y="11305"/>
                  </a:cubicBezTo>
                  <a:cubicBezTo>
                    <a:pt x="5534" y="11305"/>
                    <a:pt x="5635" y="11237"/>
                    <a:pt x="5635" y="11101"/>
                  </a:cubicBezTo>
                  <a:cubicBezTo>
                    <a:pt x="5635" y="10569"/>
                    <a:pt x="6190" y="10040"/>
                    <a:pt x="6831" y="9432"/>
                  </a:cubicBezTo>
                  <a:cubicBezTo>
                    <a:pt x="6972" y="9294"/>
                    <a:pt x="7120" y="9157"/>
                    <a:pt x="7269" y="9008"/>
                  </a:cubicBezTo>
                  <a:cubicBezTo>
                    <a:pt x="7472" y="9211"/>
                    <a:pt x="7722" y="9359"/>
                    <a:pt x="7997" y="9439"/>
                  </a:cubicBezTo>
                  <a:lnTo>
                    <a:pt x="9666" y="9932"/>
                  </a:lnTo>
                  <a:cubicBezTo>
                    <a:pt x="9847" y="9982"/>
                    <a:pt x="10014" y="10084"/>
                    <a:pt x="10144" y="10221"/>
                  </a:cubicBezTo>
                  <a:lnTo>
                    <a:pt x="8870" y="11344"/>
                  </a:lnTo>
                  <a:cubicBezTo>
                    <a:pt x="8634" y="11547"/>
                    <a:pt x="8500" y="11840"/>
                    <a:pt x="8500" y="12152"/>
                  </a:cubicBezTo>
                  <a:lnTo>
                    <a:pt x="8500" y="13716"/>
                  </a:lnTo>
                  <a:cubicBezTo>
                    <a:pt x="8500" y="13852"/>
                    <a:pt x="8602" y="13920"/>
                    <a:pt x="8705" y="13920"/>
                  </a:cubicBezTo>
                  <a:cubicBezTo>
                    <a:pt x="8807" y="13920"/>
                    <a:pt x="8909" y="13852"/>
                    <a:pt x="8909" y="13716"/>
                  </a:cubicBezTo>
                  <a:lnTo>
                    <a:pt x="8909" y="12152"/>
                  </a:lnTo>
                  <a:cubicBezTo>
                    <a:pt x="8909" y="11960"/>
                    <a:pt x="8993" y="11775"/>
                    <a:pt x="9134" y="11648"/>
                  </a:cubicBezTo>
                  <a:lnTo>
                    <a:pt x="10376" y="10565"/>
                  </a:lnTo>
                  <a:cubicBezTo>
                    <a:pt x="10431" y="10699"/>
                    <a:pt x="10460" y="10844"/>
                    <a:pt x="10463" y="10993"/>
                  </a:cubicBezTo>
                  <a:lnTo>
                    <a:pt x="10463" y="13716"/>
                  </a:lnTo>
                  <a:cubicBezTo>
                    <a:pt x="10463" y="13852"/>
                    <a:pt x="10565" y="13920"/>
                    <a:pt x="10666" y="13920"/>
                  </a:cubicBezTo>
                  <a:cubicBezTo>
                    <a:pt x="10767" y="13920"/>
                    <a:pt x="10869" y="13852"/>
                    <a:pt x="10869" y="13716"/>
                  </a:cubicBezTo>
                  <a:lnTo>
                    <a:pt x="10869" y="10993"/>
                  </a:lnTo>
                  <a:cubicBezTo>
                    <a:pt x="10865" y="10323"/>
                    <a:pt x="10427" y="9732"/>
                    <a:pt x="9786" y="9540"/>
                  </a:cubicBezTo>
                  <a:lnTo>
                    <a:pt x="8116" y="9048"/>
                  </a:lnTo>
                  <a:cubicBezTo>
                    <a:pt x="7903" y="8986"/>
                    <a:pt x="7711" y="8874"/>
                    <a:pt x="7559" y="8718"/>
                  </a:cubicBezTo>
                  <a:cubicBezTo>
                    <a:pt x="8373" y="7860"/>
                    <a:pt x="9127" y="6781"/>
                    <a:pt x="9127" y="5216"/>
                  </a:cubicBezTo>
                  <a:lnTo>
                    <a:pt x="9127" y="3691"/>
                  </a:lnTo>
                  <a:cubicBezTo>
                    <a:pt x="9127" y="1652"/>
                    <a:pt x="747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84"/>
            <p:cNvSpPr/>
            <p:nvPr/>
          </p:nvSpPr>
          <p:spPr>
            <a:xfrm>
              <a:off x="6393138" y="4106156"/>
              <a:ext cx="10671" cy="56368"/>
            </a:xfrm>
            <a:custGeom>
              <a:avLst/>
              <a:gdLst/>
              <a:ahLst/>
              <a:cxnLst/>
              <a:rect l="l" t="t" r="r" b="b"/>
              <a:pathLst>
                <a:path w="407" h="2150" extrusionOk="0">
                  <a:moveTo>
                    <a:pt x="203" y="0"/>
                  </a:moveTo>
                  <a:cubicBezTo>
                    <a:pt x="91" y="0"/>
                    <a:pt x="0" y="91"/>
                    <a:pt x="0" y="203"/>
                  </a:cubicBezTo>
                  <a:lnTo>
                    <a:pt x="0" y="1945"/>
                  </a:lnTo>
                  <a:cubicBezTo>
                    <a:pt x="0" y="2081"/>
                    <a:pt x="102" y="2149"/>
                    <a:pt x="203" y="2149"/>
                  </a:cubicBezTo>
                  <a:cubicBezTo>
                    <a:pt x="305" y="2149"/>
                    <a:pt x="406" y="2081"/>
                    <a:pt x="406" y="1945"/>
                  </a:cubicBezTo>
                  <a:lnTo>
                    <a:pt x="406" y="207"/>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9" name="Google Shape;17849;p84"/>
          <p:cNvGrpSpPr/>
          <p:nvPr/>
        </p:nvGrpSpPr>
        <p:grpSpPr>
          <a:xfrm>
            <a:off x="6698309" y="1314152"/>
            <a:ext cx="300557" cy="364974"/>
            <a:chOff x="6698309" y="1513402"/>
            <a:chExt cx="300557" cy="364974"/>
          </a:xfrm>
        </p:grpSpPr>
        <p:sp>
          <p:nvSpPr>
            <p:cNvPr id="17850" name="Google Shape;17850;p84"/>
            <p:cNvSpPr/>
            <p:nvPr/>
          </p:nvSpPr>
          <p:spPr>
            <a:xfrm>
              <a:off x="6711313" y="1718764"/>
              <a:ext cx="274340" cy="154342"/>
            </a:xfrm>
            <a:custGeom>
              <a:avLst/>
              <a:gdLst/>
              <a:ahLst/>
              <a:cxnLst/>
              <a:rect l="l" t="t" r="r" b="b"/>
              <a:pathLst>
                <a:path w="10464" h="5887" extrusionOk="0">
                  <a:moveTo>
                    <a:pt x="3709" y="1"/>
                  </a:moveTo>
                  <a:lnTo>
                    <a:pt x="3709" y="1037"/>
                  </a:lnTo>
                  <a:cubicBezTo>
                    <a:pt x="3709" y="1326"/>
                    <a:pt x="3517" y="1580"/>
                    <a:pt x="3239" y="1663"/>
                  </a:cubicBezTo>
                  <a:lnTo>
                    <a:pt x="942" y="2337"/>
                  </a:lnTo>
                  <a:cubicBezTo>
                    <a:pt x="385" y="2503"/>
                    <a:pt x="1" y="3014"/>
                    <a:pt x="1" y="3594"/>
                  </a:cubicBezTo>
                  <a:lnTo>
                    <a:pt x="1" y="5886"/>
                  </a:lnTo>
                  <a:lnTo>
                    <a:pt x="10464" y="5886"/>
                  </a:lnTo>
                  <a:lnTo>
                    <a:pt x="10464" y="3594"/>
                  </a:lnTo>
                  <a:cubicBezTo>
                    <a:pt x="10464" y="3014"/>
                    <a:pt x="10084" y="2503"/>
                    <a:pt x="9526" y="2340"/>
                  </a:cubicBezTo>
                  <a:lnTo>
                    <a:pt x="7230" y="1663"/>
                  </a:lnTo>
                  <a:cubicBezTo>
                    <a:pt x="6951" y="1580"/>
                    <a:pt x="6759" y="1326"/>
                    <a:pt x="6759" y="1037"/>
                  </a:cubicBezTo>
                  <a:lnTo>
                    <a:pt x="675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84"/>
            <p:cNvSpPr/>
            <p:nvPr/>
          </p:nvSpPr>
          <p:spPr>
            <a:xfrm>
              <a:off x="6711418" y="1763124"/>
              <a:ext cx="274340" cy="109982"/>
            </a:xfrm>
            <a:custGeom>
              <a:avLst/>
              <a:gdLst/>
              <a:ahLst/>
              <a:cxnLst/>
              <a:rect l="l" t="t" r="r" b="b"/>
              <a:pathLst>
                <a:path w="10464" h="4195" extrusionOk="0">
                  <a:moveTo>
                    <a:pt x="3140" y="0"/>
                  </a:moveTo>
                  <a:lnTo>
                    <a:pt x="942" y="645"/>
                  </a:lnTo>
                  <a:cubicBezTo>
                    <a:pt x="384" y="811"/>
                    <a:pt x="0" y="1322"/>
                    <a:pt x="0" y="1902"/>
                  </a:cubicBezTo>
                  <a:lnTo>
                    <a:pt x="0" y="4194"/>
                  </a:lnTo>
                  <a:lnTo>
                    <a:pt x="10464" y="4194"/>
                  </a:lnTo>
                  <a:lnTo>
                    <a:pt x="10464" y="1902"/>
                  </a:lnTo>
                  <a:cubicBezTo>
                    <a:pt x="10464" y="1322"/>
                    <a:pt x="10080" y="811"/>
                    <a:pt x="9522" y="648"/>
                  </a:cubicBezTo>
                  <a:lnTo>
                    <a:pt x="7327" y="0"/>
                  </a:lnTo>
                  <a:cubicBezTo>
                    <a:pt x="7055" y="935"/>
                    <a:pt x="6204" y="1576"/>
                    <a:pt x="5234" y="1576"/>
                  </a:cubicBezTo>
                  <a:cubicBezTo>
                    <a:pt x="4260" y="1576"/>
                    <a:pt x="3408" y="935"/>
                    <a:pt x="31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84"/>
            <p:cNvSpPr/>
            <p:nvPr/>
          </p:nvSpPr>
          <p:spPr>
            <a:xfrm>
              <a:off x="6808554" y="1724480"/>
              <a:ext cx="79963" cy="28551"/>
            </a:xfrm>
            <a:custGeom>
              <a:avLst/>
              <a:gdLst/>
              <a:ahLst/>
              <a:cxnLst/>
              <a:rect l="l" t="t" r="r" b="b"/>
              <a:pathLst>
                <a:path w="3050" h="1089" extrusionOk="0">
                  <a:moveTo>
                    <a:pt x="0" y="0"/>
                  </a:moveTo>
                  <a:lnTo>
                    <a:pt x="0" y="703"/>
                  </a:lnTo>
                  <a:cubicBezTo>
                    <a:pt x="475" y="960"/>
                    <a:pt x="999" y="1088"/>
                    <a:pt x="1524" y="1088"/>
                  </a:cubicBezTo>
                  <a:cubicBezTo>
                    <a:pt x="2048" y="1088"/>
                    <a:pt x="2574"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3" name="Google Shape;17853;p84"/>
            <p:cNvSpPr/>
            <p:nvPr/>
          </p:nvSpPr>
          <p:spPr>
            <a:xfrm>
              <a:off x="6751400" y="1610145"/>
              <a:ext cx="194298" cy="125844"/>
            </a:xfrm>
            <a:custGeom>
              <a:avLst/>
              <a:gdLst/>
              <a:ahLst/>
              <a:cxnLst/>
              <a:rect l="l" t="t" r="r" b="b"/>
              <a:pathLst>
                <a:path w="7411" h="4800" extrusionOk="0">
                  <a:moveTo>
                    <a:pt x="873" y="1"/>
                  </a:moveTo>
                  <a:lnTo>
                    <a:pt x="873" y="1091"/>
                  </a:lnTo>
                  <a:lnTo>
                    <a:pt x="547" y="1091"/>
                  </a:lnTo>
                  <a:cubicBezTo>
                    <a:pt x="243" y="1091"/>
                    <a:pt x="0" y="1333"/>
                    <a:pt x="0" y="1634"/>
                  </a:cubicBezTo>
                  <a:cubicBezTo>
                    <a:pt x="0" y="1938"/>
                    <a:pt x="243" y="2181"/>
                    <a:pt x="547" y="2181"/>
                  </a:cubicBezTo>
                  <a:lnTo>
                    <a:pt x="884" y="2181"/>
                  </a:lnTo>
                  <a:cubicBezTo>
                    <a:pt x="992" y="3658"/>
                    <a:pt x="2224" y="4799"/>
                    <a:pt x="3705" y="4799"/>
                  </a:cubicBezTo>
                  <a:cubicBezTo>
                    <a:pt x="5186" y="4799"/>
                    <a:pt x="6418" y="3658"/>
                    <a:pt x="6526" y="2181"/>
                  </a:cubicBezTo>
                  <a:lnTo>
                    <a:pt x="6867" y="2181"/>
                  </a:lnTo>
                  <a:cubicBezTo>
                    <a:pt x="7168" y="2181"/>
                    <a:pt x="7410" y="1938"/>
                    <a:pt x="7410" y="1634"/>
                  </a:cubicBezTo>
                  <a:cubicBezTo>
                    <a:pt x="7410" y="1333"/>
                    <a:pt x="7168" y="1091"/>
                    <a:pt x="6867" y="1091"/>
                  </a:cubicBezTo>
                  <a:lnTo>
                    <a:pt x="6537" y="1091"/>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4" name="Google Shape;17854;p84"/>
            <p:cNvSpPr/>
            <p:nvPr/>
          </p:nvSpPr>
          <p:spPr>
            <a:xfrm>
              <a:off x="6750535" y="1610145"/>
              <a:ext cx="149492" cy="125739"/>
            </a:xfrm>
            <a:custGeom>
              <a:avLst/>
              <a:gdLst/>
              <a:ahLst/>
              <a:cxnLst/>
              <a:rect l="l" t="t" r="r" b="b"/>
              <a:pathLst>
                <a:path w="5702" h="4796" extrusionOk="0">
                  <a:moveTo>
                    <a:pt x="906" y="1"/>
                  </a:moveTo>
                  <a:lnTo>
                    <a:pt x="906" y="1091"/>
                  </a:lnTo>
                  <a:lnTo>
                    <a:pt x="609" y="1091"/>
                  </a:lnTo>
                  <a:cubicBezTo>
                    <a:pt x="323" y="1091"/>
                    <a:pt x="66" y="1297"/>
                    <a:pt x="37" y="1580"/>
                  </a:cubicBezTo>
                  <a:cubicBezTo>
                    <a:pt x="1" y="1902"/>
                    <a:pt x="254" y="2181"/>
                    <a:pt x="580" y="2181"/>
                  </a:cubicBezTo>
                  <a:lnTo>
                    <a:pt x="917" y="2181"/>
                  </a:lnTo>
                  <a:cubicBezTo>
                    <a:pt x="1029" y="3655"/>
                    <a:pt x="2260" y="4796"/>
                    <a:pt x="3738" y="4796"/>
                  </a:cubicBezTo>
                  <a:lnTo>
                    <a:pt x="3738" y="4575"/>
                  </a:lnTo>
                  <a:cubicBezTo>
                    <a:pt x="2684" y="4137"/>
                    <a:pt x="1996" y="3104"/>
                    <a:pt x="1996" y="1963"/>
                  </a:cubicBezTo>
                  <a:cubicBezTo>
                    <a:pt x="1996" y="1362"/>
                    <a:pt x="2485" y="873"/>
                    <a:pt x="3086" y="873"/>
                  </a:cubicBezTo>
                  <a:lnTo>
                    <a:pt x="5049" y="873"/>
                  </a:lnTo>
                  <a:cubicBezTo>
                    <a:pt x="5408" y="873"/>
                    <a:pt x="5701" y="580"/>
                    <a:pt x="5701" y="218"/>
                  </a:cubicBezTo>
                  <a:lnTo>
                    <a:pt x="570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84"/>
            <p:cNvSpPr/>
            <p:nvPr/>
          </p:nvSpPr>
          <p:spPr>
            <a:xfrm>
              <a:off x="6716347" y="1521084"/>
              <a:ext cx="264377" cy="94881"/>
            </a:xfrm>
            <a:custGeom>
              <a:avLst/>
              <a:gdLst/>
              <a:ahLst/>
              <a:cxnLst/>
              <a:rect l="l" t="t" r="r" b="b"/>
              <a:pathLst>
                <a:path w="10084" h="3619" extrusionOk="0">
                  <a:moveTo>
                    <a:pt x="5042" y="0"/>
                  </a:moveTo>
                  <a:cubicBezTo>
                    <a:pt x="4956" y="0"/>
                    <a:pt x="4870" y="26"/>
                    <a:pt x="4796" y="76"/>
                  </a:cubicBezTo>
                  <a:lnTo>
                    <a:pt x="178" y="3220"/>
                  </a:lnTo>
                  <a:cubicBezTo>
                    <a:pt x="1" y="3340"/>
                    <a:pt x="88" y="3618"/>
                    <a:pt x="301" y="3618"/>
                  </a:cubicBezTo>
                  <a:lnTo>
                    <a:pt x="9783" y="3618"/>
                  </a:lnTo>
                  <a:cubicBezTo>
                    <a:pt x="10000" y="3618"/>
                    <a:pt x="10084" y="3340"/>
                    <a:pt x="9906" y="3220"/>
                  </a:cubicBezTo>
                  <a:lnTo>
                    <a:pt x="5288" y="76"/>
                  </a:lnTo>
                  <a:cubicBezTo>
                    <a:pt x="5214" y="26"/>
                    <a:pt x="5128" y="0"/>
                    <a:pt x="504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84"/>
            <p:cNvSpPr/>
            <p:nvPr/>
          </p:nvSpPr>
          <p:spPr>
            <a:xfrm>
              <a:off x="6716347" y="1521137"/>
              <a:ext cx="135807" cy="94724"/>
            </a:xfrm>
            <a:custGeom>
              <a:avLst/>
              <a:gdLst/>
              <a:ahLst/>
              <a:cxnLst/>
              <a:rect l="l" t="t" r="r" b="b"/>
              <a:pathLst>
                <a:path w="5180" h="3613" extrusionOk="0">
                  <a:moveTo>
                    <a:pt x="5038" y="1"/>
                  </a:moveTo>
                  <a:cubicBezTo>
                    <a:pt x="4952" y="1"/>
                    <a:pt x="4868" y="25"/>
                    <a:pt x="4796" y="74"/>
                  </a:cubicBezTo>
                  <a:lnTo>
                    <a:pt x="178" y="3214"/>
                  </a:lnTo>
                  <a:cubicBezTo>
                    <a:pt x="1" y="3334"/>
                    <a:pt x="88" y="3613"/>
                    <a:pt x="301" y="3613"/>
                  </a:cubicBezTo>
                  <a:lnTo>
                    <a:pt x="3181" y="3613"/>
                  </a:lnTo>
                  <a:cubicBezTo>
                    <a:pt x="3083" y="3613"/>
                    <a:pt x="3043" y="3330"/>
                    <a:pt x="3123" y="3207"/>
                  </a:cubicBezTo>
                  <a:lnTo>
                    <a:pt x="5180" y="24"/>
                  </a:lnTo>
                  <a:cubicBezTo>
                    <a:pt x="5133" y="8"/>
                    <a:pt x="5085" y="1"/>
                    <a:pt x="503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84"/>
            <p:cNvSpPr/>
            <p:nvPr/>
          </p:nvSpPr>
          <p:spPr>
            <a:xfrm>
              <a:off x="6762778" y="1615834"/>
              <a:ext cx="22914" cy="25850"/>
            </a:xfrm>
            <a:custGeom>
              <a:avLst/>
              <a:gdLst/>
              <a:ahLst/>
              <a:cxnLst/>
              <a:rect l="l" t="t" r="r" b="b"/>
              <a:pathLst>
                <a:path w="874" h="986" extrusionOk="0">
                  <a:moveTo>
                    <a:pt x="1" y="1"/>
                  </a:moveTo>
                  <a:lnTo>
                    <a:pt x="1" y="986"/>
                  </a:lnTo>
                  <a:lnTo>
                    <a:pt x="301" y="946"/>
                  </a:lnTo>
                  <a:cubicBezTo>
                    <a:pt x="627" y="906"/>
                    <a:pt x="874" y="627"/>
                    <a:pt x="874" y="298"/>
                  </a:cubicBez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8" name="Google Shape;17858;p84"/>
            <p:cNvSpPr/>
            <p:nvPr/>
          </p:nvSpPr>
          <p:spPr>
            <a:xfrm>
              <a:off x="6911379" y="1615834"/>
              <a:ext cx="22914" cy="25850"/>
            </a:xfrm>
            <a:custGeom>
              <a:avLst/>
              <a:gdLst/>
              <a:ahLst/>
              <a:cxnLst/>
              <a:rect l="l" t="t" r="r" b="b"/>
              <a:pathLst>
                <a:path w="874" h="986" extrusionOk="0">
                  <a:moveTo>
                    <a:pt x="1" y="1"/>
                  </a:moveTo>
                  <a:lnTo>
                    <a:pt x="1" y="298"/>
                  </a:lnTo>
                  <a:cubicBezTo>
                    <a:pt x="1" y="627"/>
                    <a:pt x="247" y="906"/>
                    <a:pt x="573" y="946"/>
                  </a:cubicBezTo>
                  <a:lnTo>
                    <a:pt x="874" y="986"/>
                  </a:lnTo>
                  <a:lnTo>
                    <a:pt x="87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9" name="Google Shape;17859;p84"/>
            <p:cNvSpPr/>
            <p:nvPr/>
          </p:nvSpPr>
          <p:spPr>
            <a:xfrm>
              <a:off x="6825648" y="1678704"/>
              <a:ext cx="45776" cy="28603"/>
            </a:xfrm>
            <a:custGeom>
              <a:avLst/>
              <a:gdLst/>
              <a:ahLst/>
              <a:cxnLst/>
              <a:rect l="l" t="t" r="r" b="b"/>
              <a:pathLst>
                <a:path w="1746" h="1091" extrusionOk="0">
                  <a:moveTo>
                    <a:pt x="0" y="0"/>
                  </a:moveTo>
                  <a:lnTo>
                    <a:pt x="0" y="656"/>
                  </a:lnTo>
                  <a:cubicBezTo>
                    <a:pt x="0" y="895"/>
                    <a:pt x="196" y="1091"/>
                    <a:pt x="439" y="1091"/>
                  </a:cubicBezTo>
                  <a:lnTo>
                    <a:pt x="1308" y="1091"/>
                  </a:lnTo>
                  <a:cubicBezTo>
                    <a:pt x="1550" y="1091"/>
                    <a:pt x="1746" y="895"/>
                    <a:pt x="1746" y="656"/>
                  </a:cubicBezTo>
                  <a:lnTo>
                    <a:pt x="174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84"/>
            <p:cNvSpPr/>
            <p:nvPr/>
          </p:nvSpPr>
          <p:spPr>
            <a:xfrm>
              <a:off x="6771718" y="1763124"/>
              <a:ext cx="153661" cy="64207"/>
            </a:xfrm>
            <a:custGeom>
              <a:avLst/>
              <a:gdLst/>
              <a:ahLst/>
              <a:cxnLst/>
              <a:rect l="l" t="t" r="r" b="b"/>
              <a:pathLst>
                <a:path w="5861" h="2449" extrusionOk="0">
                  <a:moveTo>
                    <a:pt x="840" y="0"/>
                  </a:moveTo>
                  <a:lnTo>
                    <a:pt x="0" y="246"/>
                  </a:lnTo>
                  <a:cubicBezTo>
                    <a:pt x="377" y="1550"/>
                    <a:pt x="1572" y="2448"/>
                    <a:pt x="2930" y="2448"/>
                  </a:cubicBezTo>
                  <a:cubicBezTo>
                    <a:pt x="4288" y="2448"/>
                    <a:pt x="5483" y="1550"/>
                    <a:pt x="5860" y="246"/>
                  </a:cubicBezTo>
                  <a:lnTo>
                    <a:pt x="5027" y="0"/>
                  </a:lnTo>
                  <a:cubicBezTo>
                    <a:pt x="4755" y="935"/>
                    <a:pt x="3904" y="1576"/>
                    <a:pt x="2934" y="1576"/>
                  </a:cubicBezTo>
                  <a:cubicBezTo>
                    <a:pt x="1960" y="1576"/>
                    <a:pt x="1108"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84"/>
            <p:cNvSpPr/>
            <p:nvPr/>
          </p:nvSpPr>
          <p:spPr>
            <a:xfrm>
              <a:off x="6814243" y="1678704"/>
              <a:ext cx="34319" cy="17199"/>
            </a:xfrm>
            <a:custGeom>
              <a:avLst/>
              <a:gdLst/>
              <a:ahLst/>
              <a:cxnLst/>
              <a:rect l="l" t="t" r="r" b="b"/>
              <a:pathLst>
                <a:path w="1309" h="656" extrusionOk="0">
                  <a:moveTo>
                    <a:pt x="656" y="0"/>
                  </a:moveTo>
                  <a:cubicBezTo>
                    <a:pt x="294" y="0"/>
                    <a:pt x="1" y="294"/>
                    <a:pt x="1" y="656"/>
                  </a:cubicBezTo>
                  <a:lnTo>
                    <a:pt x="656" y="656"/>
                  </a:lnTo>
                  <a:cubicBezTo>
                    <a:pt x="1015" y="656"/>
                    <a:pt x="1308" y="363"/>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84"/>
            <p:cNvSpPr/>
            <p:nvPr/>
          </p:nvSpPr>
          <p:spPr>
            <a:xfrm>
              <a:off x="6848536" y="1678704"/>
              <a:ext cx="34292" cy="17199"/>
            </a:xfrm>
            <a:custGeom>
              <a:avLst/>
              <a:gdLst/>
              <a:ahLst/>
              <a:cxnLst/>
              <a:rect l="l" t="t" r="r" b="b"/>
              <a:pathLst>
                <a:path w="1308" h="656" extrusionOk="0">
                  <a:moveTo>
                    <a:pt x="0" y="0"/>
                  </a:moveTo>
                  <a:cubicBezTo>
                    <a:pt x="0" y="363"/>
                    <a:pt x="294" y="656"/>
                    <a:pt x="656" y="656"/>
                  </a:cubicBezTo>
                  <a:lnTo>
                    <a:pt x="1308" y="656"/>
                  </a:lnTo>
                  <a:cubicBezTo>
                    <a:pt x="1308" y="294"/>
                    <a:pt x="1014" y="0"/>
                    <a:pt x="6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3" name="Google Shape;17863;p84"/>
            <p:cNvSpPr/>
            <p:nvPr/>
          </p:nvSpPr>
          <p:spPr>
            <a:xfrm>
              <a:off x="6698309" y="1513402"/>
              <a:ext cx="300557" cy="364974"/>
            </a:xfrm>
            <a:custGeom>
              <a:avLst/>
              <a:gdLst/>
              <a:ahLst/>
              <a:cxnLst/>
              <a:rect l="l" t="t" r="r" b="b"/>
              <a:pathLst>
                <a:path w="11464" h="13921" extrusionOk="0">
                  <a:moveTo>
                    <a:pt x="3130" y="4114"/>
                  </a:moveTo>
                  <a:lnTo>
                    <a:pt x="3130" y="4346"/>
                  </a:lnTo>
                  <a:cubicBezTo>
                    <a:pt x="3130" y="4473"/>
                    <a:pt x="3025" y="4578"/>
                    <a:pt x="2898" y="4578"/>
                  </a:cubicBezTo>
                  <a:lnTo>
                    <a:pt x="2666" y="4578"/>
                  </a:lnTo>
                  <a:lnTo>
                    <a:pt x="2666" y="4114"/>
                  </a:lnTo>
                  <a:close/>
                  <a:moveTo>
                    <a:pt x="8794" y="4114"/>
                  </a:moveTo>
                  <a:lnTo>
                    <a:pt x="8794" y="4578"/>
                  </a:lnTo>
                  <a:lnTo>
                    <a:pt x="8562" y="4578"/>
                  </a:lnTo>
                  <a:cubicBezTo>
                    <a:pt x="8436" y="4578"/>
                    <a:pt x="8331" y="4473"/>
                    <a:pt x="8331" y="4346"/>
                  </a:cubicBezTo>
                  <a:lnTo>
                    <a:pt x="8331" y="4114"/>
                  </a:lnTo>
                  <a:close/>
                  <a:moveTo>
                    <a:pt x="5730" y="453"/>
                  </a:moveTo>
                  <a:lnTo>
                    <a:pt x="10518" y="3709"/>
                  </a:lnTo>
                  <a:lnTo>
                    <a:pt x="4640" y="3709"/>
                  </a:lnTo>
                  <a:lnTo>
                    <a:pt x="4640" y="3705"/>
                  </a:lnTo>
                  <a:cubicBezTo>
                    <a:pt x="4368" y="3705"/>
                    <a:pt x="4368" y="4114"/>
                    <a:pt x="4640" y="4114"/>
                  </a:cubicBezTo>
                  <a:lnTo>
                    <a:pt x="7925" y="4114"/>
                  </a:lnTo>
                  <a:lnTo>
                    <a:pt x="7925" y="4346"/>
                  </a:lnTo>
                  <a:cubicBezTo>
                    <a:pt x="7925" y="4697"/>
                    <a:pt x="8211" y="4983"/>
                    <a:pt x="8562" y="4987"/>
                  </a:cubicBezTo>
                  <a:lnTo>
                    <a:pt x="8892" y="4987"/>
                  </a:lnTo>
                  <a:cubicBezTo>
                    <a:pt x="9091" y="4987"/>
                    <a:pt x="9250" y="5161"/>
                    <a:pt x="9229" y="5364"/>
                  </a:cubicBezTo>
                  <a:cubicBezTo>
                    <a:pt x="9211" y="5534"/>
                    <a:pt x="9048" y="5668"/>
                    <a:pt x="8859" y="5668"/>
                  </a:cubicBezTo>
                  <a:lnTo>
                    <a:pt x="8769" y="5668"/>
                  </a:lnTo>
                  <a:lnTo>
                    <a:pt x="8769" y="5657"/>
                  </a:lnTo>
                  <a:cubicBezTo>
                    <a:pt x="8769" y="5545"/>
                    <a:pt x="8678" y="5451"/>
                    <a:pt x="8566" y="5451"/>
                  </a:cubicBezTo>
                  <a:cubicBezTo>
                    <a:pt x="8454" y="5451"/>
                    <a:pt x="8360" y="5545"/>
                    <a:pt x="8360" y="5657"/>
                  </a:cubicBezTo>
                  <a:cubicBezTo>
                    <a:pt x="8360" y="7026"/>
                    <a:pt x="7302" y="8167"/>
                    <a:pt x="5937" y="8276"/>
                  </a:cubicBezTo>
                  <a:lnTo>
                    <a:pt x="5937" y="8051"/>
                  </a:lnTo>
                  <a:cubicBezTo>
                    <a:pt x="5937" y="7915"/>
                    <a:pt x="5834" y="7847"/>
                    <a:pt x="5732" y="7847"/>
                  </a:cubicBezTo>
                  <a:cubicBezTo>
                    <a:pt x="5630" y="7847"/>
                    <a:pt x="5527" y="7915"/>
                    <a:pt x="5527" y="8051"/>
                  </a:cubicBezTo>
                  <a:lnTo>
                    <a:pt x="5527" y="8276"/>
                  </a:lnTo>
                  <a:cubicBezTo>
                    <a:pt x="4158" y="8167"/>
                    <a:pt x="3104" y="7026"/>
                    <a:pt x="3101" y="5653"/>
                  </a:cubicBezTo>
                  <a:cubicBezTo>
                    <a:pt x="3101" y="5518"/>
                    <a:pt x="2999" y="5450"/>
                    <a:pt x="2898" y="5450"/>
                  </a:cubicBezTo>
                  <a:cubicBezTo>
                    <a:pt x="2797" y="5450"/>
                    <a:pt x="2695" y="5518"/>
                    <a:pt x="2695" y="5653"/>
                  </a:cubicBezTo>
                  <a:lnTo>
                    <a:pt x="2695" y="5668"/>
                  </a:lnTo>
                  <a:lnTo>
                    <a:pt x="2572" y="5668"/>
                  </a:lnTo>
                  <a:cubicBezTo>
                    <a:pt x="2369" y="5668"/>
                    <a:pt x="2210" y="5494"/>
                    <a:pt x="2232" y="5291"/>
                  </a:cubicBezTo>
                  <a:cubicBezTo>
                    <a:pt x="2250" y="5121"/>
                    <a:pt x="2413" y="4987"/>
                    <a:pt x="2605" y="4987"/>
                  </a:cubicBezTo>
                  <a:lnTo>
                    <a:pt x="2898" y="4987"/>
                  </a:lnTo>
                  <a:cubicBezTo>
                    <a:pt x="3253" y="4983"/>
                    <a:pt x="3535" y="4697"/>
                    <a:pt x="3535" y="4346"/>
                  </a:cubicBezTo>
                  <a:lnTo>
                    <a:pt x="3535" y="4114"/>
                  </a:lnTo>
                  <a:lnTo>
                    <a:pt x="3767" y="4114"/>
                  </a:lnTo>
                  <a:cubicBezTo>
                    <a:pt x="4039" y="4114"/>
                    <a:pt x="4039" y="3705"/>
                    <a:pt x="3767" y="3705"/>
                  </a:cubicBezTo>
                  <a:lnTo>
                    <a:pt x="946" y="3705"/>
                  </a:lnTo>
                  <a:lnTo>
                    <a:pt x="5730" y="453"/>
                  </a:lnTo>
                  <a:close/>
                  <a:moveTo>
                    <a:pt x="7052" y="8388"/>
                  </a:moveTo>
                  <a:lnTo>
                    <a:pt x="7052" y="8870"/>
                  </a:lnTo>
                  <a:cubicBezTo>
                    <a:pt x="7052" y="9210"/>
                    <a:pt x="7255" y="9518"/>
                    <a:pt x="7566" y="9655"/>
                  </a:cubicBezTo>
                  <a:cubicBezTo>
                    <a:pt x="7469" y="9898"/>
                    <a:pt x="7324" y="10119"/>
                    <a:pt x="7139" y="10304"/>
                  </a:cubicBezTo>
                  <a:cubicBezTo>
                    <a:pt x="6995" y="10453"/>
                    <a:pt x="7130" y="10655"/>
                    <a:pt x="7288" y="10655"/>
                  </a:cubicBezTo>
                  <a:cubicBezTo>
                    <a:pt x="7336" y="10655"/>
                    <a:pt x="7387" y="10636"/>
                    <a:pt x="7432" y="10590"/>
                  </a:cubicBezTo>
                  <a:cubicBezTo>
                    <a:pt x="7661" y="10358"/>
                    <a:pt x="7838" y="10079"/>
                    <a:pt x="7954" y="9775"/>
                  </a:cubicBezTo>
                  <a:lnTo>
                    <a:pt x="8403" y="9909"/>
                  </a:lnTo>
                  <a:cubicBezTo>
                    <a:pt x="8211" y="10420"/>
                    <a:pt x="7878" y="10865"/>
                    <a:pt x="7443" y="11198"/>
                  </a:cubicBezTo>
                  <a:cubicBezTo>
                    <a:pt x="6936" y="11578"/>
                    <a:pt x="6334" y="11768"/>
                    <a:pt x="5732" y="11768"/>
                  </a:cubicBezTo>
                  <a:cubicBezTo>
                    <a:pt x="5135" y="11768"/>
                    <a:pt x="4537" y="11581"/>
                    <a:pt x="4032" y="11206"/>
                  </a:cubicBezTo>
                  <a:cubicBezTo>
                    <a:pt x="3590" y="10876"/>
                    <a:pt x="3249" y="10427"/>
                    <a:pt x="3057" y="9909"/>
                  </a:cubicBezTo>
                  <a:lnTo>
                    <a:pt x="3506" y="9775"/>
                  </a:lnTo>
                  <a:cubicBezTo>
                    <a:pt x="3666" y="10195"/>
                    <a:pt x="3945" y="10561"/>
                    <a:pt x="4303" y="10833"/>
                  </a:cubicBezTo>
                  <a:cubicBezTo>
                    <a:pt x="4724" y="11145"/>
                    <a:pt x="5225" y="11305"/>
                    <a:pt x="5731" y="11305"/>
                  </a:cubicBezTo>
                  <a:cubicBezTo>
                    <a:pt x="6053" y="11305"/>
                    <a:pt x="6377" y="11240"/>
                    <a:pt x="6683" y="11108"/>
                  </a:cubicBezTo>
                  <a:cubicBezTo>
                    <a:pt x="6901" y="11013"/>
                    <a:pt x="6804" y="10715"/>
                    <a:pt x="6609" y="10715"/>
                  </a:cubicBezTo>
                  <a:cubicBezTo>
                    <a:pt x="6581" y="10715"/>
                    <a:pt x="6551" y="10721"/>
                    <a:pt x="6520" y="10735"/>
                  </a:cubicBezTo>
                  <a:cubicBezTo>
                    <a:pt x="6263" y="10847"/>
                    <a:pt x="5995" y="10900"/>
                    <a:pt x="5732" y="10900"/>
                  </a:cubicBezTo>
                  <a:cubicBezTo>
                    <a:pt x="4948" y="10900"/>
                    <a:pt x="4203" y="10431"/>
                    <a:pt x="3894" y="9655"/>
                  </a:cubicBezTo>
                  <a:cubicBezTo>
                    <a:pt x="4205" y="9518"/>
                    <a:pt x="4405" y="9210"/>
                    <a:pt x="4408" y="8870"/>
                  </a:cubicBezTo>
                  <a:lnTo>
                    <a:pt x="4408" y="8388"/>
                  </a:lnTo>
                  <a:cubicBezTo>
                    <a:pt x="4760" y="8558"/>
                    <a:pt x="5136" y="8656"/>
                    <a:pt x="5527" y="8685"/>
                  </a:cubicBezTo>
                  <a:lnTo>
                    <a:pt x="5527" y="9359"/>
                  </a:lnTo>
                  <a:cubicBezTo>
                    <a:pt x="5527" y="9494"/>
                    <a:pt x="5629" y="9562"/>
                    <a:pt x="5730" y="9562"/>
                  </a:cubicBezTo>
                  <a:cubicBezTo>
                    <a:pt x="5832" y="9562"/>
                    <a:pt x="5933" y="9494"/>
                    <a:pt x="5933" y="9359"/>
                  </a:cubicBezTo>
                  <a:lnTo>
                    <a:pt x="5933" y="8685"/>
                  </a:lnTo>
                  <a:cubicBezTo>
                    <a:pt x="6320" y="8656"/>
                    <a:pt x="6701" y="8558"/>
                    <a:pt x="7052" y="8388"/>
                  </a:cubicBezTo>
                  <a:close/>
                  <a:moveTo>
                    <a:pt x="5732" y="1"/>
                  </a:moveTo>
                  <a:cubicBezTo>
                    <a:pt x="5691" y="1"/>
                    <a:pt x="5650" y="13"/>
                    <a:pt x="5614" y="36"/>
                  </a:cubicBezTo>
                  <a:lnTo>
                    <a:pt x="167" y="3741"/>
                  </a:lnTo>
                  <a:cubicBezTo>
                    <a:pt x="1" y="3854"/>
                    <a:pt x="80" y="4114"/>
                    <a:pt x="279" y="4114"/>
                  </a:cubicBezTo>
                  <a:lnTo>
                    <a:pt x="2257" y="4114"/>
                  </a:lnTo>
                  <a:lnTo>
                    <a:pt x="2257" y="4658"/>
                  </a:lnTo>
                  <a:cubicBezTo>
                    <a:pt x="1938" y="4802"/>
                    <a:pt x="1764" y="5150"/>
                    <a:pt x="1840" y="5491"/>
                  </a:cubicBezTo>
                  <a:cubicBezTo>
                    <a:pt x="1916" y="5835"/>
                    <a:pt x="2221" y="6077"/>
                    <a:pt x="2568" y="6077"/>
                  </a:cubicBezTo>
                  <a:lnTo>
                    <a:pt x="2721" y="6077"/>
                  </a:lnTo>
                  <a:cubicBezTo>
                    <a:pt x="2840" y="6914"/>
                    <a:pt x="3304" y="7667"/>
                    <a:pt x="3999" y="8149"/>
                  </a:cubicBezTo>
                  <a:lnTo>
                    <a:pt x="3999" y="8870"/>
                  </a:lnTo>
                  <a:cubicBezTo>
                    <a:pt x="3999" y="9069"/>
                    <a:pt x="3869" y="9243"/>
                    <a:pt x="3677" y="9301"/>
                  </a:cubicBezTo>
                  <a:lnTo>
                    <a:pt x="1536" y="9931"/>
                  </a:lnTo>
                  <a:cubicBezTo>
                    <a:pt x="801" y="10148"/>
                    <a:pt x="298" y="10822"/>
                    <a:pt x="294" y="11589"/>
                  </a:cubicBezTo>
                  <a:lnTo>
                    <a:pt x="294" y="13719"/>
                  </a:lnTo>
                  <a:cubicBezTo>
                    <a:pt x="294" y="13853"/>
                    <a:pt x="396" y="13920"/>
                    <a:pt x="499" y="13920"/>
                  </a:cubicBezTo>
                  <a:cubicBezTo>
                    <a:pt x="601" y="13920"/>
                    <a:pt x="703" y="13853"/>
                    <a:pt x="703" y="13719"/>
                  </a:cubicBezTo>
                  <a:lnTo>
                    <a:pt x="703" y="11589"/>
                  </a:lnTo>
                  <a:cubicBezTo>
                    <a:pt x="707" y="11003"/>
                    <a:pt x="1091" y="10488"/>
                    <a:pt x="1652" y="10322"/>
                  </a:cubicBezTo>
                  <a:lnTo>
                    <a:pt x="2666" y="10025"/>
                  </a:lnTo>
                  <a:cubicBezTo>
                    <a:pt x="3104" y="11245"/>
                    <a:pt x="4227" y="12089"/>
                    <a:pt x="5524" y="12169"/>
                  </a:cubicBezTo>
                  <a:lnTo>
                    <a:pt x="5524" y="13719"/>
                  </a:lnTo>
                  <a:cubicBezTo>
                    <a:pt x="5524" y="13853"/>
                    <a:pt x="5626" y="13920"/>
                    <a:pt x="5728" y="13920"/>
                  </a:cubicBezTo>
                  <a:cubicBezTo>
                    <a:pt x="5831" y="13920"/>
                    <a:pt x="5933" y="13853"/>
                    <a:pt x="5933" y="13719"/>
                  </a:cubicBezTo>
                  <a:lnTo>
                    <a:pt x="5933" y="12169"/>
                  </a:lnTo>
                  <a:cubicBezTo>
                    <a:pt x="6570" y="12133"/>
                    <a:pt x="7182" y="11908"/>
                    <a:pt x="7690" y="11524"/>
                  </a:cubicBezTo>
                  <a:cubicBezTo>
                    <a:pt x="8197" y="11140"/>
                    <a:pt x="8577" y="10619"/>
                    <a:pt x="8794" y="10025"/>
                  </a:cubicBezTo>
                  <a:lnTo>
                    <a:pt x="9808" y="10322"/>
                  </a:lnTo>
                  <a:cubicBezTo>
                    <a:pt x="10370" y="10488"/>
                    <a:pt x="10757" y="11003"/>
                    <a:pt x="10761" y="11589"/>
                  </a:cubicBezTo>
                  <a:lnTo>
                    <a:pt x="10761" y="13715"/>
                  </a:lnTo>
                  <a:cubicBezTo>
                    <a:pt x="10761" y="13851"/>
                    <a:pt x="10862" y="13919"/>
                    <a:pt x="10964" y="13919"/>
                  </a:cubicBezTo>
                  <a:cubicBezTo>
                    <a:pt x="11065" y="13919"/>
                    <a:pt x="11166" y="13851"/>
                    <a:pt x="11166" y="13715"/>
                  </a:cubicBezTo>
                  <a:lnTo>
                    <a:pt x="11166" y="11589"/>
                  </a:lnTo>
                  <a:cubicBezTo>
                    <a:pt x="11163" y="10822"/>
                    <a:pt x="10659" y="10148"/>
                    <a:pt x="9924" y="9931"/>
                  </a:cubicBezTo>
                  <a:lnTo>
                    <a:pt x="7787" y="9301"/>
                  </a:lnTo>
                  <a:cubicBezTo>
                    <a:pt x="7595" y="9243"/>
                    <a:pt x="7465" y="9069"/>
                    <a:pt x="7461" y="8870"/>
                  </a:cubicBezTo>
                  <a:lnTo>
                    <a:pt x="7461" y="8149"/>
                  </a:lnTo>
                  <a:cubicBezTo>
                    <a:pt x="8160" y="7667"/>
                    <a:pt x="8624" y="6914"/>
                    <a:pt x="8740" y="6074"/>
                  </a:cubicBezTo>
                  <a:lnTo>
                    <a:pt x="8863" y="6074"/>
                  </a:lnTo>
                  <a:cubicBezTo>
                    <a:pt x="9261" y="6074"/>
                    <a:pt x="9602" y="5780"/>
                    <a:pt x="9638" y="5404"/>
                  </a:cubicBezTo>
                  <a:cubicBezTo>
                    <a:pt x="9671" y="5085"/>
                    <a:pt x="9497" y="4781"/>
                    <a:pt x="9207" y="4647"/>
                  </a:cubicBezTo>
                  <a:lnTo>
                    <a:pt x="9207" y="4114"/>
                  </a:lnTo>
                  <a:lnTo>
                    <a:pt x="11181" y="4114"/>
                  </a:lnTo>
                  <a:cubicBezTo>
                    <a:pt x="11384" y="4114"/>
                    <a:pt x="11463" y="3854"/>
                    <a:pt x="11297" y="3741"/>
                  </a:cubicBezTo>
                  <a:lnTo>
                    <a:pt x="11293" y="3741"/>
                  </a:lnTo>
                  <a:lnTo>
                    <a:pt x="5846" y="36"/>
                  </a:lnTo>
                  <a:cubicBezTo>
                    <a:pt x="5812" y="13"/>
                    <a:pt x="5772" y="1"/>
                    <a:pt x="57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4" name="Google Shape;17864;p84"/>
            <p:cNvSpPr/>
            <p:nvPr/>
          </p:nvSpPr>
          <p:spPr>
            <a:xfrm>
              <a:off x="6808921" y="1673382"/>
              <a:ext cx="79229" cy="39274"/>
            </a:xfrm>
            <a:custGeom>
              <a:avLst/>
              <a:gdLst/>
              <a:ahLst/>
              <a:cxnLst/>
              <a:rect l="l" t="t" r="r" b="b"/>
              <a:pathLst>
                <a:path w="3022" h="1498" extrusionOk="0">
                  <a:moveTo>
                    <a:pt x="1258" y="410"/>
                  </a:moveTo>
                  <a:cubicBezTo>
                    <a:pt x="1182" y="558"/>
                    <a:pt x="1026" y="652"/>
                    <a:pt x="856" y="656"/>
                  </a:cubicBezTo>
                  <a:lnTo>
                    <a:pt x="457" y="656"/>
                  </a:lnTo>
                  <a:cubicBezTo>
                    <a:pt x="533" y="504"/>
                    <a:pt x="689" y="410"/>
                    <a:pt x="859" y="410"/>
                  </a:cubicBezTo>
                  <a:close/>
                  <a:moveTo>
                    <a:pt x="2167" y="410"/>
                  </a:moveTo>
                  <a:cubicBezTo>
                    <a:pt x="2333" y="410"/>
                    <a:pt x="2489" y="504"/>
                    <a:pt x="2565" y="656"/>
                  </a:cubicBezTo>
                  <a:lnTo>
                    <a:pt x="2167" y="656"/>
                  </a:lnTo>
                  <a:cubicBezTo>
                    <a:pt x="1996" y="652"/>
                    <a:pt x="1841" y="558"/>
                    <a:pt x="1765" y="410"/>
                  </a:cubicBezTo>
                  <a:close/>
                  <a:moveTo>
                    <a:pt x="856" y="1"/>
                  </a:moveTo>
                  <a:cubicBezTo>
                    <a:pt x="385" y="1"/>
                    <a:pt x="1" y="384"/>
                    <a:pt x="1" y="859"/>
                  </a:cubicBezTo>
                  <a:lnTo>
                    <a:pt x="1" y="1294"/>
                  </a:lnTo>
                  <a:cubicBezTo>
                    <a:pt x="1" y="1429"/>
                    <a:pt x="102" y="1497"/>
                    <a:pt x="204" y="1497"/>
                  </a:cubicBezTo>
                  <a:cubicBezTo>
                    <a:pt x="305" y="1497"/>
                    <a:pt x="407" y="1429"/>
                    <a:pt x="407" y="1294"/>
                  </a:cubicBezTo>
                  <a:lnTo>
                    <a:pt x="407" y="1062"/>
                  </a:lnTo>
                  <a:lnTo>
                    <a:pt x="856" y="1062"/>
                  </a:lnTo>
                  <a:cubicBezTo>
                    <a:pt x="1028" y="859"/>
                    <a:pt x="1269" y="758"/>
                    <a:pt x="1511" y="758"/>
                  </a:cubicBezTo>
                  <a:cubicBezTo>
                    <a:pt x="1753" y="758"/>
                    <a:pt x="1995" y="859"/>
                    <a:pt x="2167" y="1062"/>
                  </a:cubicBezTo>
                  <a:lnTo>
                    <a:pt x="2616" y="1062"/>
                  </a:lnTo>
                  <a:lnTo>
                    <a:pt x="2616" y="1294"/>
                  </a:lnTo>
                  <a:cubicBezTo>
                    <a:pt x="2616" y="1429"/>
                    <a:pt x="2717" y="1497"/>
                    <a:pt x="2819" y="1497"/>
                  </a:cubicBezTo>
                  <a:cubicBezTo>
                    <a:pt x="2920" y="1497"/>
                    <a:pt x="3021" y="1429"/>
                    <a:pt x="3021" y="1294"/>
                  </a:cubicBezTo>
                  <a:lnTo>
                    <a:pt x="3021" y="859"/>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84"/>
            <p:cNvSpPr/>
            <p:nvPr/>
          </p:nvSpPr>
          <p:spPr>
            <a:xfrm>
              <a:off x="6803127" y="1639115"/>
              <a:ext cx="23963" cy="10749"/>
            </a:xfrm>
            <a:custGeom>
              <a:avLst/>
              <a:gdLst/>
              <a:ahLst/>
              <a:cxnLst/>
              <a:rect l="l" t="t" r="r" b="b"/>
              <a:pathLst>
                <a:path w="914" h="410" extrusionOk="0">
                  <a:moveTo>
                    <a:pt x="207" y="0"/>
                  </a:moveTo>
                  <a:cubicBezTo>
                    <a:pt x="95" y="0"/>
                    <a:pt x="1" y="91"/>
                    <a:pt x="5" y="203"/>
                  </a:cubicBezTo>
                  <a:cubicBezTo>
                    <a:pt x="5" y="315"/>
                    <a:pt x="95" y="409"/>
                    <a:pt x="207" y="409"/>
                  </a:cubicBezTo>
                  <a:lnTo>
                    <a:pt x="642" y="409"/>
                  </a:lnTo>
                  <a:cubicBezTo>
                    <a:pt x="914" y="409"/>
                    <a:pt x="91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84"/>
            <p:cNvSpPr/>
            <p:nvPr/>
          </p:nvSpPr>
          <p:spPr>
            <a:xfrm>
              <a:off x="6869982" y="1639115"/>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7" name="Google Shape;17867;p84"/>
          <p:cNvGrpSpPr/>
          <p:nvPr/>
        </p:nvGrpSpPr>
        <p:grpSpPr>
          <a:xfrm>
            <a:off x="5327187" y="1314152"/>
            <a:ext cx="342243" cy="364974"/>
            <a:chOff x="5327187" y="1513402"/>
            <a:chExt cx="342243" cy="364974"/>
          </a:xfrm>
        </p:grpSpPr>
        <p:sp>
          <p:nvSpPr>
            <p:cNvPr id="17868" name="Google Shape;17868;p84"/>
            <p:cNvSpPr/>
            <p:nvPr/>
          </p:nvSpPr>
          <p:spPr>
            <a:xfrm>
              <a:off x="5328707" y="1518698"/>
              <a:ext cx="339123" cy="342899"/>
            </a:xfrm>
            <a:custGeom>
              <a:avLst/>
              <a:gdLst/>
              <a:ahLst/>
              <a:cxnLst/>
              <a:rect l="l" t="t" r="r" b="b"/>
              <a:pathLst>
                <a:path w="12935" h="13079" extrusionOk="0">
                  <a:moveTo>
                    <a:pt x="5633" y="1"/>
                  </a:moveTo>
                  <a:cubicBezTo>
                    <a:pt x="4651" y="1"/>
                    <a:pt x="2674" y="946"/>
                    <a:pt x="2453" y="2782"/>
                  </a:cubicBezTo>
                  <a:cubicBezTo>
                    <a:pt x="2326" y="3865"/>
                    <a:pt x="1906" y="3992"/>
                    <a:pt x="1674" y="4756"/>
                  </a:cubicBezTo>
                  <a:cubicBezTo>
                    <a:pt x="1424" y="5575"/>
                    <a:pt x="1638" y="6082"/>
                    <a:pt x="1428" y="6821"/>
                  </a:cubicBezTo>
                  <a:cubicBezTo>
                    <a:pt x="1218" y="7563"/>
                    <a:pt x="801" y="7777"/>
                    <a:pt x="819" y="9030"/>
                  </a:cubicBezTo>
                  <a:cubicBezTo>
                    <a:pt x="841" y="10482"/>
                    <a:pt x="1" y="10808"/>
                    <a:pt x="330" y="11771"/>
                  </a:cubicBezTo>
                  <a:cubicBezTo>
                    <a:pt x="573" y="12488"/>
                    <a:pt x="1891" y="13079"/>
                    <a:pt x="1891" y="13079"/>
                  </a:cubicBezTo>
                  <a:lnTo>
                    <a:pt x="11044" y="13079"/>
                  </a:lnTo>
                  <a:cubicBezTo>
                    <a:pt x="11044" y="13079"/>
                    <a:pt x="12362" y="12492"/>
                    <a:pt x="12608" y="11771"/>
                  </a:cubicBezTo>
                  <a:cubicBezTo>
                    <a:pt x="12934" y="10808"/>
                    <a:pt x="12097" y="10482"/>
                    <a:pt x="12116" y="9030"/>
                  </a:cubicBezTo>
                  <a:cubicBezTo>
                    <a:pt x="12134" y="7777"/>
                    <a:pt x="11717" y="7559"/>
                    <a:pt x="11507" y="6821"/>
                  </a:cubicBezTo>
                  <a:cubicBezTo>
                    <a:pt x="11301" y="6085"/>
                    <a:pt x="11511" y="5575"/>
                    <a:pt x="11264" y="4756"/>
                  </a:cubicBezTo>
                  <a:cubicBezTo>
                    <a:pt x="11033" y="3992"/>
                    <a:pt x="10613" y="3865"/>
                    <a:pt x="10482" y="2782"/>
                  </a:cubicBezTo>
                  <a:cubicBezTo>
                    <a:pt x="10265" y="946"/>
                    <a:pt x="8284" y="1"/>
                    <a:pt x="7302" y="1"/>
                  </a:cubicBezTo>
                  <a:cubicBezTo>
                    <a:pt x="7027" y="1"/>
                    <a:pt x="6839" y="73"/>
                    <a:pt x="6708" y="157"/>
                  </a:cubicBezTo>
                  <a:cubicBezTo>
                    <a:pt x="6636" y="205"/>
                    <a:pt x="6552" y="230"/>
                    <a:pt x="6467" y="230"/>
                  </a:cubicBezTo>
                  <a:cubicBezTo>
                    <a:pt x="6383" y="230"/>
                    <a:pt x="6299" y="205"/>
                    <a:pt x="6227" y="157"/>
                  </a:cubicBezTo>
                  <a:cubicBezTo>
                    <a:pt x="6100" y="73"/>
                    <a:pt x="5912" y="1"/>
                    <a:pt x="563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84"/>
            <p:cNvSpPr/>
            <p:nvPr/>
          </p:nvSpPr>
          <p:spPr>
            <a:xfrm>
              <a:off x="5328812" y="1518698"/>
              <a:ext cx="169522" cy="342899"/>
            </a:xfrm>
            <a:custGeom>
              <a:avLst/>
              <a:gdLst/>
              <a:ahLst/>
              <a:cxnLst/>
              <a:rect l="l" t="t" r="r" b="b"/>
              <a:pathLst>
                <a:path w="6466" h="13079" extrusionOk="0">
                  <a:moveTo>
                    <a:pt x="5629" y="1"/>
                  </a:moveTo>
                  <a:cubicBezTo>
                    <a:pt x="4647" y="1"/>
                    <a:pt x="2670" y="946"/>
                    <a:pt x="2452" y="2782"/>
                  </a:cubicBezTo>
                  <a:cubicBezTo>
                    <a:pt x="2322" y="3865"/>
                    <a:pt x="1902" y="3992"/>
                    <a:pt x="1670" y="4756"/>
                  </a:cubicBezTo>
                  <a:cubicBezTo>
                    <a:pt x="1420" y="5575"/>
                    <a:pt x="1634" y="6082"/>
                    <a:pt x="1424" y="6824"/>
                  </a:cubicBezTo>
                  <a:cubicBezTo>
                    <a:pt x="1214" y="7563"/>
                    <a:pt x="797" y="7777"/>
                    <a:pt x="815" y="9030"/>
                  </a:cubicBezTo>
                  <a:cubicBezTo>
                    <a:pt x="837" y="10482"/>
                    <a:pt x="1" y="10808"/>
                    <a:pt x="326" y="11771"/>
                  </a:cubicBezTo>
                  <a:cubicBezTo>
                    <a:pt x="569" y="12492"/>
                    <a:pt x="1887" y="13079"/>
                    <a:pt x="1887" y="13079"/>
                  </a:cubicBezTo>
                  <a:lnTo>
                    <a:pt x="6465" y="13079"/>
                  </a:lnTo>
                  <a:lnTo>
                    <a:pt x="6465" y="229"/>
                  </a:lnTo>
                  <a:cubicBezTo>
                    <a:pt x="6378" y="229"/>
                    <a:pt x="6295" y="204"/>
                    <a:pt x="6223" y="157"/>
                  </a:cubicBezTo>
                  <a:cubicBezTo>
                    <a:pt x="6096" y="73"/>
                    <a:pt x="5908" y="1"/>
                    <a:pt x="56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84"/>
            <p:cNvSpPr/>
            <p:nvPr/>
          </p:nvSpPr>
          <p:spPr>
            <a:xfrm>
              <a:off x="5366880" y="1724480"/>
              <a:ext cx="262857" cy="148627"/>
            </a:xfrm>
            <a:custGeom>
              <a:avLst/>
              <a:gdLst/>
              <a:ahLst/>
              <a:cxnLst/>
              <a:rect l="l" t="t" r="r" b="b"/>
              <a:pathLst>
                <a:path w="10026" h="5669" extrusionOk="0">
                  <a:moveTo>
                    <a:pt x="3706" y="0"/>
                  </a:moveTo>
                  <a:lnTo>
                    <a:pt x="3706" y="1126"/>
                  </a:lnTo>
                  <a:cubicBezTo>
                    <a:pt x="3706" y="1496"/>
                    <a:pt x="3470" y="1825"/>
                    <a:pt x="3123" y="1949"/>
                  </a:cubicBezTo>
                  <a:lnTo>
                    <a:pt x="874" y="2742"/>
                  </a:lnTo>
                  <a:cubicBezTo>
                    <a:pt x="349" y="2926"/>
                    <a:pt x="1" y="3423"/>
                    <a:pt x="1" y="3977"/>
                  </a:cubicBezTo>
                  <a:lnTo>
                    <a:pt x="1" y="5668"/>
                  </a:lnTo>
                  <a:lnTo>
                    <a:pt x="10026" y="5668"/>
                  </a:lnTo>
                  <a:lnTo>
                    <a:pt x="10026" y="3977"/>
                  </a:lnTo>
                  <a:cubicBezTo>
                    <a:pt x="10026" y="3423"/>
                    <a:pt x="9674" y="2926"/>
                    <a:pt x="9153" y="2742"/>
                  </a:cubicBezTo>
                  <a:lnTo>
                    <a:pt x="6904" y="1949"/>
                  </a:lnTo>
                  <a:cubicBezTo>
                    <a:pt x="6553" y="1825"/>
                    <a:pt x="6321" y="1496"/>
                    <a:pt x="6321" y="1126"/>
                  </a:cubicBezTo>
                  <a:lnTo>
                    <a:pt x="632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84"/>
            <p:cNvSpPr/>
            <p:nvPr/>
          </p:nvSpPr>
          <p:spPr>
            <a:xfrm>
              <a:off x="5366880" y="1782473"/>
              <a:ext cx="262857" cy="90634"/>
            </a:xfrm>
            <a:custGeom>
              <a:avLst/>
              <a:gdLst/>
              <a:ahLst/>
              <a:cxnLst/>
              <a:rect l="l" t="t" r="r" b="b"/>
              <a:pathLst>
                <a:path w="10026" h="3457" extrusionOk="0">
                  <a:moveTo>
                    <a:pt x="2373" y="1"/>
                  </a:moveTo>
                  <a:lnTo>
                    <a:pt x="874" y="530"/>
                  </a:lnTo>
                  <a:cubicBezTo>
                    <a:pt x="349" y="714"/>
                    <a:pt x="1" y="1211"/>
                    <a:pt x="1" y="1765"/>
                  </a:cubicBezTo>
                  <a:lnTo>
                    <a:pt x="1" y="3456"/>
                  </a:lnTo>
                  <a:lnTo>
                    <a:pt x="10026" y="3456"/>
                  </a:lnTo>
                  <a:lnTo>
                    <a:pt x="10026" y="1765"/>
                  </a:lnTo>
                  <a:cubicBezTo>
                    <a:pt x="10026" y="1211"/>
                    <a:pt x="9674" y="714"/>
                    <a:pt x="9153" y="530"/>
                  </a:cubicBezTo>
                  <a:lnTo>
                    <a:pt x="7650" y="1"/>
                  </a:lnTo>
                  <a:cubicBezTo>
                    <a:pt x="7060" y="816"/>
                    <a:pt x="6256" y="1721"/>
                    <a:pt x="5318" y="2217"/>
                  </a:cubicBezTo>
                  <a:cubicBezTo>
                    <a:pt x="5222" y="2268"/>
                    <a:pt x="5117" y="2293"/>
                    <a:pt x="5011" y="2293"/>
                  </a:cubicBezTo>
                  <a:cubicBezTo>
                    <a:pt x="4906" y="2293"/>
                    <a:pt x="4801" y="2268"/>
                    <a:pt x="4705" y="2217"/>
                  </a:cubicBezTo>
                  <a:cubicBezTo>
                    <a:pt x="3771" y="1721"/>
                    <a:pt x="2967" y="819"/>
                    <a:pt x="2373"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84"/>
            <p:cNvSpPr/>
            <p:nvPr/>
          </p:nvSpPr>
          <p:spPr>
            <a:xfrm>
              <a:off x="5464016" y="1724480"/>
              <a:ext cx="68585" cy="28551"/>
            </a:xfrm>
            <a:custGeom>
              <a:avLst/>
              <a:gdLst/>
              <a:ahLst/>
              <a:cxnLst/>
              <a:rect l="l" t="t" r="r" b="b"/>
              <a:pathLst>
                <a:path w="2616" h="1089" extrusionOk="0">
                  <a:moveTo>
                    <a:pt x="1" y="0"/>
                  </a:moveTo>
                  <a:lnTo>
                    <a:pt x="1" y="811"/>
                  </a:lnTo>
                  <a:cubicBezTo>
                    <a:pt x="416" y="996"/>
                    <a:pt x="861" y="1088"/>
                    <a:pt x="1307" y="1088"/>
                  </a:cubicBezTo>
                  <a:cubicBezTo>
                    <a:pt x="1753" y="1088"/>
                    <a:pt x="2199" y="996"/>
                    <a:pt x="2616" y="811"/>
                  </a:cubicBezTo>
                  <a:lnTo>
                    <a:pt x="261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84"/>
            <p:cNvSpPr/>
            <p:nvPr/>
          </p:nvSpPr>
          <p:spPr>
            <a:xfrm>
              <a:off x="5423955" y="1564474"/>
              <a:ext cx="148627" cy="171410"/>
            </a:xfrm>
            <a:custGeom>
              <a:avLst/>
              <a:gdLst/>
              <a:ahLst/>
              <a:cxnLst/>
              <a:rect l="l" t="t" r="r" b="b"/>
              <a:pathLst>
                <a:path w="5669" h="6538" extrusionOk="0">
                  <a:moveTo>
                    <a:pt x="1" y="0"/>
                  </a:moveTo>
                  <a:lnTo>
                    <a:pt x="1" y="3705"/>
                  </a:lnTo>
                  <a:cubicBezTo>
                    <a:pt x="1" y="5270"/>
                    <a:pt x="1272" y="6538"/>
                    <a:pt x="2836" y="6538"/>
                  </a:cubicBezTo>
                  <a:cubicBezTo>
                    <a:pt x="4401" y="6538"/>
                    <a:pt x="5668" y="5270"/>
                    <a:pt x="5668" y="3705"/>
                  </a:cubicBezTo>
                  <a:lnTo>
                    <a:pt x="5668"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84"/>
            <p:cNvSpPr/>
            <p:nvPr/>
          </p:nvSpPr>
          <p:spPr>
            <a:xfrm>
              <a:off x="5423693" y="1564474"/>
              <a:ext cx="148889" cy="171436"/>
            </a:xfrm>
            <a:custGeom>
              <a:avLst/>
              <a:gdLst/>
              <a:ahLst/>
              <a:cxnLst/>
              <a:rect l="l" t="t" r="r" b="b"/>
              <a:pathLst>
                <a:path w="5679" h="6539" extrusionOk="0">
                  <a:moveTo>
                    <a:pt x="11" y="0"/>
                  </a:moveTo>
                  <a:lnTo>
                    <a:pt x="11" y="3705"/>
                  </a:lnTo>
                  <a:cubicBezTo>
                    <a:pt x="1" y="5292"/>
                    <a:pt x="1294" y="6538"/>
                    <a:pt x="2824" y="6538"/>
                  </a:cubicBezTo>
                  <a:cubicBezTo>
                    <a:pt x="2974" y="6538"/>
                    <a:pt x="3127" y="6526"/>
                    <a:pt x="3281" y="6501"/>
                  </a:cubicBezTo>
                  <a:cubicBezTo>
                    <a:pt x="1901" y="6288"/>
                    <a:pt x="883" y="5100"/>
                    <a:pt x="883" y="3705"/>
                  </a:cubicBezTo>
                  <a:lnTo>
                    <a:pt x="883" y="3293"/>
                  </a:lnTo>
                  <a:cubicBezTo>
                    <a:pt x="887" y="2898"/>
                    <a:pt x="1003" y="2514"/>
                    <a:pt x="1217" y="2184"/>
                  </a:cubicBezTo>
                  <a:lnTo>
                    <a:pt x="1220" y="2177"/>
                  </a:lnTo>
                  <a:cubicBezTo>
                    <a:pt x="1532" y="1681"/>
                    <a:pt x="1785" y="1616"/>
                    <a:pt x="2169" y="1518"/>
                  </a:cubicBezTo>
                  <a:cubicBezTo>
                    <a:pt x="2404" y="1467"/>
                    <a:pt x="2633" y="1388"/>
                    <a:pt x="2846" y="1275"/>
                  </a:cubicBezTo>
                  <a:cubicBezTo>
                    <a:pt x="3056" y="1388"/>
                    <a:pt x="3285" y="1467"/>
                    <a:pt x="3520" y="1518"/>
                  </a:cubicBezTo>
                  <a:cubicBezTo>
                    <a:pt x="3904" y="1616"/>
                    <a:pt x="4157" y="1681"/>
                    <a:pt x="4472" y="2181"/>
                  </a:cubicBezTo>
                  <a:cubicBezTo>
                    <a:pt x="4867" y="2818"/>
                    <a:pt x="5331" y="3144"/>
                    <a:pt x="5668" y="3383"/>
                  </a:cubicBezTo>
                  <a:lnTo>
                    <a:pt x="5678" y="3390"/>
                  </a:lnTo>
                  <a:lnTo>
                    <a:pt x="567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84"/>
            <p:cNvSpPr/>
            <p:nvPr/>
          </p:nvSpPr>
          <p:spPr>
            <a:xfrm>
              <a:off x="5498308" y="1518698"/>
              <a:ext cx="149938" cy="256014"/>
            </a:xfrm>
            <a:custGeom>
              <a:avLst/>
              <a:gdLst/>
              <a:ahLst/>
              <a:cxnLst/>
              <a:rect l="l" t="t" r="r" b="b"/>
              <a:pathLst>
                <a:path w="5719" h="9765" extrusionOk="0">
                  <a:moveTo>
                    <a:pt x="833" y="1"/>
                  </a:moveTo>
                  <a:cubicBezTo>
                    <a:pt x="558" y="1"/>
                    <a:pt x="370" y="73"/>
                    <a:pt x="239" y="157"/>
                  </a:cubicBezTo>
                  <a:cubicBezTo>
                    <a:pt x="171" y="204"/>
                    <a:pt x="84" y="229"/>
                    <a:pt x="0" y="229"/>
                  </a:cubicBezTo>
                  <a:lnTo>
                    <a:pt x="0" y="2181"/>
                  </a:lnTo>
                  <a:cubicBezTo>
                    <a:pt x="562" y="2891"/>
                    <a:pt x="1398" y="2326"/>
                    <a:pt x="2181" y="3579"/>
                  </a:cubicBezTo>
                  <a:cubicBezTo>
                    <a:pt x="2843" y="4644"/>
                    <a:pt x="3676" y="4618"/>
                    <a:pt x="3970" y="5459"/>
                  </a:cubicBezTo>
                  <a:cubicBezTo>
                    <a:pt x="4053" y="5698"/>
                    <a:pt x="4010" y="5955"/>
                    <a:pt x="4028" y="6208"/>
                  </a:cubicBezTo>
                  <a:cubicBezTo>
                    <a:pt x="4140" y="7632"/>
                    <a:pt x="5230" y="8284"/>
                    <a:pt x="5719" y="9765"/>
                  </a:cubicBezTo>
                  <a:cubicBezTo>
                    <a:pt x="5668" y="9526"/>
                    <a:pt x="5643" y="9276"/>
                    <a:pt x="5647" y="9030"/>
                  </a:cubicBezTo>
                  <a:cubicBezTo>
                    <a:pt x="5665" y="7777"/>
                    <a:pt x="5248" y="7559"/>
                    <a:pt x="5038" y="6821"/>
                  </a:cubicBezTo>
                  <a:cubicBezTo>
                    <a:pt x="4828" y="6082"/>
                    <a:pt x="5042" y="5575"/>
                    <a:pt x="4795" y="4756"/>
                  </a:cubicBezTo>
                  <a:cubicBezTo>
                    <a:pt x="4564" y="3992"/>
                    <a:pt x="4144" y="3865"/>
                    <a:pt x="4013" y="2782"/>
                  </a:cubicBezTo>
                  <a:cubicBezTo>
                    <a:pt x="3796" y="946"/>
                    <a:pt x="1815" y="1"/>
                    <a:pt x="8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84"/>
            <p:cNvSpPr/>
            <p:nvPr/>
          </p:nvSpPr>
          <p:spPr>
            <a:xfrm>
              <a:off x="5348265" y="1518698"/>
              <a:ext cx="150069" cy="256014"/>
            </a:xfrm>
            <a:custGeom>
              <a:avLst/>
              <a:gdLst/>
              <a:ahLst/>
              <a:cxnLst/>
              <a:rect l="l" t="t" r="r" b="b"/>
              <a:pathLst>
                <a:path w="5724" h="9765" extrusionOk="0">
                  <a:moveTo>
                    <a:pt x="4887" y="1"/>
                  </a:moveTo>
                  <a:cubicBezTo>
                    <a:pt x="3909" y="1"/>
                    <a:pt x="1928" y="946"/>
                    <a:pt x="1710" y="2782"/>
                  </a:cubicBezTo>
                  <a:cubicBezTo>
                    <a:pt x="1580" y="3865"/>
                    <a:pt x="1160" y="3992"/>
                    <a:pt x="928" y="4756"/>
                  </a:cubicBezTo>
                  <a:cubicBezTo>
                    <a:pt x="678" y="5575"/>
                    <a:pt x="892" y="6082"/>
                    <a:pt x="682" y="6821"/>
                  </a:cubicBezTo>
                  <a:cubicBezTo>
                    <a:pt x="472" y="7559"/>
                    <a:pt x="55" y="7777"/>
                    <a:pt x="73" y="9030"/>
                  </a:cubicBezTo>
                  <a:cubicBezTo>
                    <a:pt x="77" y="9276"/>
                    <a:pt x="55" y="9526"/>
                    <a:pt x="1" y="9765"/>
                  </a:cubicBezTo>
                  <a:cubicBezTo>
                    <a:pt x="490" y="8284"/>
                    <a:pt x="1580" y="7632"/>
                    <a:pt x="1692" y="6208"/>
                  </a:cubicBezTo>
                  <a:cubicBezTo>
                    <a:pt x="1714" y="5955"/>
                    <a:pt x="1667" y="5698"/>
                    <a:pt x="1750" y="5459"/>
                  </a:cubicBezTo>
                  <a:cubicBezTo>
                    <a:pt x="2044" y="4618"/>
                    <a:pt x="2880" y="4644"/>
                    <a:pt x="3543" y="3579"/>
                  </a:cubicBezTo>
                  <a:cubicBezTo>
                    <a:pt x="4325" y="2326"/>
                    <a:pt x="5158" y="2891"/>
                    <a:pt x="5723" y="2181"/>
                  </a:cubicBezTo>
                  <a:lnTo>
                    <a:pt x="5723" y="229"/>
                  </a:lnTo>
                  <a:cubicBezTo>
                    <a:pt x="5636" y="229"/>
                    <a:pt x="5553" y="204"/>
                    <a:pt x="5481" y="157"/>
                  </a:cubicBezTo>
                  <a:cubicBezTo>
                    <a:pt x="5354" y="73"/>
                    <a:pt x="5166" y="1"/>
                    <a:pt x="488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84"/>
            <p:cNvSpPr/>
            <p:nvPr/>
          </p:nvSpPr>
          <p:spPr>
            <a:xfrm>
              <a:off x="5473480" y="1684734"/>
              <a:ext cx="49604" cy="16491"/>
            </a:xfrm>
            <a:custGeom>
              <a:avLst/>
              <a:gdLst/>
              <a:ahLst/>
              <a:cxnLst/>
              <a:rect l="l" t="t" r="r" b="b"/>
              <a:pathLst>
                <a:path w="1892" h="629" extrusionOk="0">
                  <a:moveTo>
                    <a:pt x="293" y="1"/>
                  </a:moveTo>
                  <a:cubicBezTo>
                    <a:pt x="134" y="1"/>
                    <a:pt x="0" y="206"/>
                    <a:pt x="151" y="353"/>
                  </a:cubicBezTo>
                  <a:cubicBezTo>
                    <a:pt x="324" y="527"/>
                    <a:pt x="625" y="629"/>
                    <a:pt x="947" y="629"/>
                  </a:cubicBezTo>
                  <a:cubicBezTo>
                    <a:pt x="1270" y="629"/>
                    <a:pt x="1567" y="527"/>
                    <a:pt x="1744" y="353"/>
                  </a:cubicBezTo>
                  <a:cubicBezTo>
                    <a:pt x="1892" y="206"/>
                    <a:pt x="1757" y="1"/>
                    <a:pt x="1599" y="1"/>
                  </a:cubicBezTo>
                  <a:cubicBezTo>
                    <a:pt x="1552" y="1"/>
                    <a:pt x="1502" y="19"/>
                    <a:pt x="1458" y="64"/>
                  </a:cubicBezTo>
                  <a:cubicBezTo>
                    <a:pt x="1382" y="136"/>
                    <a:pt x="1204" y="223"/>
                    <a:pt x="947" y="223"/>
                  </a:cubicBezTo>
                  <a:cubicBezTo>
                    <a:pt x="687"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8" name="Google Shape;17878;p84"/>
            <p:cNvSpPr/>
            <p:nvPr/>
          </p:nvSpPr>
          <p:spPr>
            <a:xfrm>
              <a:off x="5458615" y="1644805"/>
              <a:ext cx="10749" cy="16386"/>
            </a:xfrm>
            <a:custGeom>
              <a:avLst/>
              <a:gdLst/>
              <a:ahLst/>
              <a:cxnLst/>
              <a:rect l="l" t="t" r="r" b="b"/>
              <a:pathLst>
                <a:path w="410" h="625" extrusionOk="0">
                  <a:moveTo>
                    <a:pt x="207" y="0"/>
                  </a:moveTo>
                  <a:cubicBezTo>
                    <a:pt x="95" y="0"/>
                    <a:pt x="0" y="91"/>
                    <a:pt x="0" y="203"/>
                  </a:cubicBezTo>
                  <a:lnTo>
                    <a:pt x="0" y="421"/>
                  </a:lnTo>
                  <a:cubicBezTo>
                    <a:pt x="0" y="556"/>
                    <a:pt x="103" y="624"/>
                    <a:pt x="205" y="624"/>
                  </a:cubicBezTo>
                  <a:cubicBezTo>
                    <a:pt x="307" y="624"/>
                    <a:pt x="410" y="556"/>
                    <a:pt x="410" y="421"/>
                  </a:cubicBezTo>
                  <a:lnTo>
                    <a:pt x="410" y="203"/>
                  </a:lnTo>
                  <a:cubicBezTo>
                    <a:pt x="410" y="91"/>
                    <a:pt x="316"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9" name="Google Shape;17879;p84"/>
            <p:cNvSpPr/>
            <p:nvPr/>
          </p:nvSpPr>
          <p:spPr>
            <a:xfrm>
              <a:off x="5527252" y="1644805"/>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84"/>
            <p:cNvSpPr/>
            <p:nvPr/>
          </p:nvSpPr>
          <p:spPr>
            <a:xfrm>
              <a:off x="5451117" y="1627711"/>
              <a:ext cx="25667" cy="10671"/>
            </a:xfrm>
            <a:custGeom>
              <a:avLst/>
              <a:gdLst/>
              <a:ahLst/>
              <a:cxnLst/>
              <a:rect l="l" t="t" r="r" b="b"/>
              <a:pathLst>
                <a:path w="979" h="407" extrusionOk="0">
                  <a:moveTo>
                    <a:pt x="272" y="1"/>
                  </a:moveTo>
                  <a:cubicBezTo>
                    <a:pt x="0" y="1"/>
                    <a:pt x="0" y="406"/>
                    <a:pt x="272" y="406"/>
                  </a:cubicBezTo>
                  <a:lnTo>
                    <a:pt x="710" y="406"/>
                  </a:lnTo>
                  <a:cubicBezTo>
                    <a:pt x="978" y="406"/>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1" name="Google Shape;17881;p84"/>
            <p:cNvSpPr/>
            <p:nvPr/>
          </p:nvSpPr>
          <p:spPr>
            <a:xfrm>
              <a:off x="5519754" y="1627711"/>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2" name="Google Shape;17882;p84"/>
            <p:cNvSpPr/>
            <p:nvPr/>
          </p:nvSpPr>
          <p:spPr>
            <a:xfrm>
              <a:off x="5327187" y="1513402"/>
              <a:ext cx="342243" cy="364974"/>
            </a:xfrm>
            <a:custGeom>
              <a:avLst/>
              <a:gdLst/>
              <a:ahLst/>
              <a:cxnLst/>
              <a:rect l="l" t="t" r="r" b="b"/>
              <a:pathLst>
                <a:path w="13054" h="13921" extrusionOk="0">
                  <a:moveTo>
                    <a:pt x="7368" y="406"/>
                  </a:moveTo>
                  <a:cubicBezTo>
                    <a:pt x="7943" y="406"/>
                    <a:pt x="8664" y="739"/>
                    <a:pt x="9120" y="1068"/>
                  </a:cubicBezTo>
                  <a:cubicBezTo>
                    <a:pt x="9617" y="1427"/>
                    <a:pt x="10229" y="2050"/>
                    <a:pt x="10345" y="3006"/>
                  </a:cubicBezTo>
                  <a:cubicBezTo>
                    <a:pt x="10428" y="3701"/>
                    <a:pt x="10627" y="4035"/>
                    <a:pt x="10819" y="4353"/>
                  </a:cubicBezTo>
                  <a:cubicBezTo>
                    <a:pt x="10935" y="4549"/>
                    <a:pt x="11047" y="4737"/>
                    <a:pt x="11134" y="5016"/>
                  </a:cubicBezTo>
                  <a:cubicBezTo>
                    <a:pt x="11257" y="5414"/>
                    <a:pt x="11261" y="5730"/>
                    <a:pt x="11265" y="6063"/>
                  </a:cubicBezTo>
                  <a:cubicBezTo>
                    <a:pt x="11268" y="6374"/>
                    <a:pt x="11272" y="6697"/>
                    <a:pt x="11380" y="7077"/>
                  </a:cubicBezTo>
                  <a:cubicBezTo>
                    <a:pt x="11446" y="7301"/>
                    <a:pt x="11536" y="7519"/>
                    <a:pt x="11645" y="7725"/>
                  </a:cubicBezTo>
                  <a:cubicBezTo>
                    <a:pt x="11826" y="8087"/>
                    <a:pt x="11992" y="8435"/>
                    <a:pt x="11982" y="9228"/>
                  </a:cubicBezTo>
                  <a:cubicBezTo>
                    <a:pt x="11971" y="9974"/>
                    <a:pt x="12174" y="10449"/>
                    <a:pt x="12344" y="10829"/>
                  </a:cubicBezTo>
                  <a:cubicBezTo>
                    <a:pt x="12503" y="11224"/>
                    <a:pt x="12615" y="11484"/>
                    <a:pt x="12474" y="11908"/>
                  </a:cubicBezTo>
                  <a:cubicBezTo>
                    <a:pt x="12344" y="12285"/>
                    <a:pt x="11996" y="12564"/>
                    <a:pt x="11743" y="12723"/>
                  </a:cubicBezTo>
                  <a:lnTo>
                    <a:pt x="11743" y="12028"/>
                  </a:lnTo>
                  <a:cubicBezTo>
                    <a:pt x="11743" y="11387"/>
                    <a:pt x="11341" y="10814"/>
                    <a:pt x="10736" y="10601"/>
                  </a:cubicBezTo>
                  <a:lnTo>
                    <a:pt x="8483" y="9808"/>
                  </a:lnTo>
                  <a:cubicBezTo>
                    <a:pt x="8219" y="9713"/>
                    <a:pt x="8038" y="9460"/>
                    <a:pt x="8038" y="9177"/>
                  </a:cubicBezTo>
                  <a:lnTo>
                    <a:pt x="8038" y="8286"/>
                  </a:lnTo>
                  <a:cubicBezTo>
                    <a:pt x="8983" y="7743"/>
                    <a:pt x="9562" y="6740"/>
                    <a:pt x="9566" y="5650"/>
                  </a:cubicBezTo>
                  <a:lnTo>
                    <a:pt x="9566" y="4926"/>
                  </a:lnTo>
                  <a:lnTo>
                    <a:pt x="9609" y="4958"/>
                  </a:lnTo>
                  <a:cubicBezTo>
                    <a:pt x="10048" y="5266"/>
                    <a:pt x="10337" y="5472"/>
                    <a:pt x="10392" y="6171"/>
                  </a:cubicBezTo>
                  <a:cubicBezTo>
                    <a:pt x="10403" y="6280"/>
                    <a:pt x="10489" y="6360"/>
                    <a:pt x="10594" y="6360"/>
                  </a:cubicBezTo>
                  <a:lnTo>
                    <a:pt x="10613" y="6360"/>
                  </a:lnTo>
                  <a:cubicBezTo>
                    <a:pt x="10725" y="6352"/>
                    <a:pt x="10808" y="6255"/>
                    <a:pt x="10801" y="6142"/>
                  </a:cubicBezTo>
                  <a:cubicBezTo>
                    <a:pt x="10729" y="5248"/>
                    <a:pt x="10301" y="4947"/>
                    <a:pt x="9845" y="4625"/>
                  </a:cubicBezTo>
                  <a:cubicBezTo>
                    <a:pt x="9522" y="4400"/>
                    <a:pt x="9186" y="4161"/>
                    <a:pt x="8881" y="3669"/>
                  </a:cubicBezTo>
                  <a:cubicBezTo>
                    <a:pt x="8385" y="2876"/>
                    <a:pt x="7846" y="2742"/>
                    <a:pt x="7415" y="2633"/>
                  </a:cubicBezTo>
                  <a:cubicBezTo>
                    <a:pt x="7205" y="2579"/>
                    <a:pt x="7023" y="2535"/>
                    <a:pt x="6871" y="2423"/>
                  </a:cubicBezTo>
                  <a:cubicBezTo>
                    <a:pt x="6784" y="2365"/>
                    <a:pt x="6734" y="2264"/>
                    <a:pt x="6734" y="2159"/>
                  </a:cubicBezTo>
                  <a:lnTo>
                    <a:pt x="6734" y="1738"/>
                  </a:lnTo>
                  <a:cubicBezTo>
                    <a:pt x="6737" y="1626"/>
                    <a:pt x="6647" y="1532"/>
                    <a:pt x="6538" y="1525"/>
                  </a:cubicBezTo>
                  <a:cubicBezTo>
                    <a:pt x="6536" y="1525"/>
                    <a:pt x="6534" y="1525"/>
                    <a:pt x="6532" y="1525"/>
                  </a:cubicBezTo>
                  <a:cubicBezTo>
                    <a:pt x="6419" y="1525"/>
                    <a:pt x="6325" y="1617"/>
                    <a:pt x="6328" y="1731"/>
                  </a:cubicBezTo>
                  <a:lnTo>
                    <a:pt x="6328" y="2162"/>
                  </a:lnTo>
                  <a:cubicBezTo>
                    <a:pt x="6328" y="2267"/>
                    <a:pt x="6277" y="2369"/>
                    <a:pt x="6190" y="2430"/>
                  </a:cubicBezTo>
                  <a:cubicBezTo>
                    <a:pt x="6035" y="2539"/>
                    <a:pt x="5857" y="2582"/>
                    <a:pt x="5647" y="2637"/>
                  </a:cubicBezTo>
                  <a:cubicBezTo>
                    <a:pt x="5213" y="2745"/>
                    <a:pt x="4673" y="2879"/>
                    <a:pt x="4180" y="3672"/>
                  </a:cubicBezTo>
                  <a:cubicBezTo>
                    <a:pt x="3876" y="4165"/>
                    <a:pt x="3539" y="4397"/>
                    <a:pt x="3217" y="4629"/>
                  </a:cubicBezTo>
                  <a:cubicBezTo>
                    <a:pt x="2764" y="4951"/>
                    <a:pt x="2330" y="5251"/>
                    <a:pt x="2261" y="6146"/>
                  </a:cubicBezTo>
                  <a:cubicBezTo>
                    <a:pt x="2249" y="6290"/>
                    <a:pt x="2359" y="6367"/>
                    <a:pt x="2467" y="6367"/>
                  </a:cubicBezTo>
                  <a:cubicBezTo>
                    <a:pt x="2563" y="6367"/>
                    <a:pt x="2658" y="6306"/>
                    <a:pt x="2667" y="6179"/>
                  </a:cubicBezTo>
                  <a:cubicBezTo>
                    <a:pt x="2725" y="5476"/>
                    <a:pt x="3014" y="5273"/>
                    <a:pt x="3452" y="4962"/>
                  </a:cubicBezTo>
                  <a:cubicBezTo>
                    <a:pt x="3775" y="4737"/>
                    <a:pt x="4177" y="4451"/>
                    <a:pt x="4528" y="3890"/>
                  </a:cubicBezTo>
                  <a:cubicBezTo>
                    <a:pt x="4934" y="3238"/>
                    <a:pt x="5329" y="3136"/>
                    <a:pt x="5749" y="3031"/>
                  </a:cubicBezTo>
                  <a:cubicBezTo>
                    <a:pt x="6017" y="2963"/>
                    <a:pt x="6288" y="2894"/>
                    <a:pt x="6535" y="2676"/>
                  </a:cubicBezTo>
                  <a:cubicBezTo>
                    <a:pt x="6781" y="2894"/>
                    <a:pt x="7052" y="2963"/>
                    <a:pt x="7320" y="3031"/>
                  </a:cubicBezTo>
                  <a:cubicBezTo>
                    <a:pt x="7737" y="3136"/>
                    <a:pt x="8135" y="3234"/>
                    <a:pt x="8541" y="3890"/>
                  </a:cubicBezTo>
                  <a:cubicBezTo>
                    <a:pt x="8708" y="4161"/>
                    <a:pt x="8914" y="4408"/>
                    <a:pt x="9157" y="4618"/>
                  </a:cubicBezTo>
                  <a:lnTo>
                    <a:pt x="9157" y="5621"/>
                  </a:lnTo>
                  <a:cubicBezTo>
                    <a:pt x="9157" y="7070"/>
                    <a:pt x="8001" y="8268"/>
                    <a:pt x="6553" y="8283"/>
                  </a:cubicBezTo>
                  <a:cubicBezTo>
                    <a:pt x="6546" y="8283"/>
                    <a:pt x="6539" y="8283"/>
                    <a:pt x="6533" y="8283"/>
                  </a:cubicBezTo>
                  <a:cubicBezTo>
                    <a:pt x="5079" y="8283"/>
                    <a:pt x="3898" y="7106"/>
                    <a:pt x="3898" y="5653"/>
                  </a:cubicBezTo>
                  <a:lnTo>
                    <a:pt x="3898" y="5581"/>
                  </a:lnTo>
                  <a:cubicBezTo>
                    <a:pt x="3898" y="5465"/>
                    <a:pt x="3811" y="5375"/>
                    <a:pt x="3699" y="5367"/>
                  </a:cubicBezTo>
                  <a:cubicBezTo>
                    <a:pt x="3697" y="5367"/>
                    <a:pt x="3694" y="5367"/>
                    <a:pt x="3692" y="5367"/>
                  </a:cubicBezTo>
                  <a:cubicBezTo>
                    <a:pt x="3579" y="5367"/>
                    <a:pt x="3489" y="5457"/>
                    <a:pt x="3489" y="5570"/>
                  </a:cubicBezTo>
                  <a:lnTo>
                    <a:pt x="3489" y="5653"/>
                  </a:lnTo>
                  <a:cubicBezTo>
                    <a:pt x="3489" y="6740"/>
                    <a:pt x="4072" y="7743"/>
                    <a:pt x="5013" y="8286"/>
                  </a:cubicBezTo>
                  <a:lnTo>
                    <a:pt x="5013" y="9177"/>
                  </a:lnTo>
                  <a:cubicBezTo>
                    <a:pt x="5013" y="9460"/>
                    <a:pt x="4836" y="9713"/>
                    <a:pt x="4568" y="9808"/>
                  </a:cubicBezTo>
                  <a:lnTo>
                    <a:pt x="2319" y="10601"/>
                  </a:lnTo>
                  <a:cubicBezTo>
                    <a:pt x="1714" y="10814"/>
                    <a:pt x="1308" y="11387"/>
                    <a:pt x="1308" y="12028"/>
                  </a:cubicBezTo>
                  <a:lnTo>
                    <a:pt x="1308" y="12723"/>
                  </a:lnTo>
                  <a:cubicBezTo>
                    <a:pt x="1059" y="12564"/>
                    <a:pt x="711" y="12288"/>
                    <a:pt x="580" y="11908"/>
                  </a:cubicBezTo>
                  <a:cubicBezTo>
                    <a:pt x="436" y="11484"/>
                    <a:pt x="551" y="11224"/>
                    <a:pt x="722" y="10829"/>
                  </a:cubicBezTo>
                  <a:cubicBezTo>
                    <a:pt x="888" y="10445"/>
                    <a:pt x="1091" y="9974"/>
                    <a:pt x="1084" y="9228"/>
                  </a:cubicBezTo>
                  <a:cubicBezTo>
                    <a:pt x="1073" y="8435"/>
                    <a:pt x="1240" y="8091"/>
                    <a:pt x="1421" y="7725"/>
                  </a:cubicBezTo>
                  <a:cubicBezTo>
                    <a:pt x="1529" y="7519"/>
                    <a:pt x="1616" y="7301"/>
                    <a:pt x="1685" y="7077"/>
                  </a:cubicBezTo>
                  <a:cubicBezTo>
                    <a:pt x="1794" y="6697"/>
                    <a:pt x="1797" y="6374"/>
                    <a:pt x="1801" y="6063"/>
                  </a:cubicBezTo>
                  <a:cubicBezTo>
                    <a:pt x="1805" y="5730"/>
                    <a:pt x="1808" y="5414"/>
                    <a:pt x="1928" y="5016"/>
                  </a:cubicBezTo>
                  <a:cubicBezTo>
                    <a:pt x="2015" y="4737"/>
                    <a:pt x="2123" y="4549"/>
                    <a:pt x="2246" y="4353"/>
                  </a:cubicBezTo>
                  <a:cubicBezTo>
                    <a:pt x="2438" y="4031"/>
                    <a:pt x="2638" y="3701"/>
                    <a:pt x="2717" y="3006"/>
                  </a:cubicBezTo>
                  <a:cubicBezTo>
                    <a:pt x="2833" y="2050"/>
                    <a:pt x="3442" y="1427"/>
                    <a:pt x="3938" y="1068"/>
                  </a:cubicBezTo>
                  <a:cubicBezTo>
                    <a:pt x="4572" y="612"/>
                    <a:pt x="5278" y="406"/>
                    <a:pt x="5694" y="406"/>
                  </a:cubicBezTo>
                  <a:cubicBezTo>
                    <a:pt x="5894" y="406"/>
                    <a:pt x="6056" y="445"/>
                    <a:pt x="6176" y="525"/>
                  </a:cubicBezTo>
                  <a:cubicBezTo>
                    <a:pt x="6283" y="598"/>
                    <a:pt x="6406" y="634"/>
                    <a:pt x="6530" y="634"/>
                  </a:cubicBezTo>
                  <a:cubicBezTo>
                    <a:pt x="6653" y="634"/>
                    <a:pt x="6777" y="598"/>
                    <a:pt x="6886" y="525"/>
                  </a:cubicBezTo>
                  <a:cubicBezTo>
                    <a:pt x="7005" y="445"/>
                    <a:pt x="7168" y="406"/>
                    <a:pt x="7368" y="406"/>
                  </a:cubicBezTo>
                  <a:close/>
                  <a:moveTo>
                    <a:pt x="5691" y="0"/>
                  </a:moveTo>
                  <a:cubicBezTo>
                    <a:pt x="5104" y="0"/>
                    <a:pt x="4318" y="290"/>
                    <a:pt x="3695" y="739"/>
                  </a:cubicBezTo>
                  <a:cubicBezTo>
                    <a:pt x="3137" y="1144"/>
                    <a:pt x="2442" y="1858"/>
                    <a:pt x="2312" y="2959"/>
                  </a:cubicBezTo>
                  <a:cubicBezTo>
                    <a:pt x="2239" y="3567"/>
                    <a:pt x="2069" y="3850"/>
                    <a:pt x="1892" y="4143"/>
                  </a:cubicBezTo>
                  <a:cubicBezTo>
                    <a:pt x="1739" y="4379"/>
                    <a:pt x="1620" y="4632"/>
                    <a:pt x="1537" y="4897"/>
                  </a:cubicBezTo>
                  <a:cubicBezTo>
                    <a:pt x="1399" y="5353"/>
                    <a:pt x="1395" y="5711"/>
                    <a:pt x="1392" y="6059"/>
                  </a:cubicBezTo>
                  <a:cubicBezTo>
                    <a:pt x="1388" y="6356"/>
                    <a:pt x="1384" y="6639"/>
                    <a:pt x="1290" y="6968"/>
                  </a:cubicBezTo>
                  <a:cubicBezTo>
                    <a:pt x="1229" y="7167"/>
                    <a:pt x="1149" y="7363"/>
                    <a:pt x="1051" y="7548"/>
                  </a:cubicBezTo>
                  <a:cubicBezTo>
                    <a:pt x="859" y="7939"/>
                    <a:pt x="660" y="8344"/>
                    <a:pt x="675" y="9232"/>
                  </a:cubicBezTo>
                  <a:cubicBezTo>
                    <a:pt x="682" y="9891"/>
                    <a:pt x="504" y="10304"/>
                    <a:pt x="349" y="10666"/>
                  </a:cubicBezTo>
                  <a:cubicBezTo>
                    <a:pt x="168" y="11079"/>
                    <a:pt x="1" y="11466"/>
                    <a:pt x="193" y="12039"/>
                  </a:cubicBezTo>
                  <a:cubicBezTo>
                    <a:pt x="407" y="12672"/>
                    <a:pt x="1037" y="13053"/>
                    <a:pt x="1308" y="13190"/>
                  </a:cubicBezTo>
                  <a:lnTo>
                    <a:pt x="1308" y="13719"/>
                  </a:lnTo>
                  <a:cubicBezTo>
                    <a:pt x="1308" y="13853"/>
                    <a:pt x="1411" y="13920"/>
                    <a:pt x="1513" y="13920"/>
                  </a:cubicBezTo>
                  <a:cubicBezTo>
                    <a:pt x="1615" y="13920"/>
                    <a:pt x="1718" y="13853"/>
                    <a:pt x="1718" y="13719"/>
                  </a:cubicBezTo>
                  <a:lnTo>
                    <a:pt x="1718" y="12028"/>
                  </a:lnTo>
                  <a:cubicBezTo>
                    <a:pt x="1718" y="11832"/>
                    <a:pt x="1768" y="11640"/>
                    <a:pt x="1866" y="11474"/>
                  </a:cubicBezTo>
                  <a:lnTo>
                    <a:pt x="2830" y="12299"/>
                  </a:lnTo>
                  <a:cubicBezTo>
                    <a:pt x="2978" y="12426"/>
                    <a:pt x="3061" y="12611"/>
                    <a:pt x="3061" y="12806"/>
                  </a:cubicBezTo>
                  <a:lnTo>
                    <a:pt x="3061" y="13719"/>
                  </a:lnTo>
                  <a:cubicBezTo>
                    <a:pt x="3061" y="13853"/>
                    <a:pt x="3164" y="13920"/>
                    <a:pt x="3266" y="13920"/>
                  </a:cubicBezTo>
                  <a:cubicBezTo>
                    <a:pt x="3368" y="13920"/>
                    <a:pt x="3471" y="13853"/>
                    <a:pt x="3471" y="13719"/>
                  </a:cubicBezTo>
                  <a:lnTo>
                    <a:pt x="3471" y="12806"/>
                  </a:lnTo>
                  <a:cubicBezTo>
                    <a:pt x="3471" y="12495"/>
                    <a:pt x="3333" y="12198"/>
                    <a:pt x="3094" y="11991"/>
                  </a:cubicBezTo>
                  <a:lnTo>
                    <a:pt x="2131" y="11166"/>
                  </a:lnTo>
                  <a:cubicBezTo>
                    <a:pt x="2228" y="11086"/>
                    <a:pt x="2337" y="11024"/>
                    <a:pt x="2453" y="10985"/>
                  </a:cubicBezTo>
                  <a:lnTo>
                    <a:pt x="3749" y="10525"/>
                  </a:lnTo>
                  <a:cubicBezTo>
                    <a:pt x="4626" y="11676"/>
                    <a:pt x="5535" y="12444"/>
                    <a:pt x="6448" y="12814"/>
                  </a:cubicBezTo>
                  <a:cubicBezTo>
                    <a:pt x="6473" y="12824"/>
                    <a:pt x="6499" y="12830"/>
                    <a:pt x="6525" y="12830"/>
                  </a:cubicBezTo>
                  <a:cubicBezTo>
                    <a:pt x="6551" y="12830"/>
                    <a:pt x="6576" y="12824"/>
                    <a:pt x="6600" y="12814"/>
                  </a:cubicBezTo>
                  <a:cubicBezTo>
                    <a:pt x="7157" y="12589"/>
                    <a:pt x="7719" y="12209"/>
                    <a:pt x="8273" y="11684"/>
                  </a:cubicBezTo>
                  <a:cubicBezTo>
                    <a:pt x="8425" y="11538"/>
                    <a:pt x="8291" y="11326"/>
                    <a:pt x="8131" y="11326"/>
                  </a:cubicBezTo>
                  <a:cubicBezTo>
                    <a:pt x="8084" y="11326"/>
                    <a:pt x="8035" y="11344"/>
                    <a:pt x="7990" y="11387"/>
                  </a:cubicBezTo>
                  <a:cubicBezTo>
                    <a:pt x="7502" y="11854"/>
                    <a:pt x="7009" y="12194"/>
                    <a:pt x="6524" y="12404"/>
                  </a:cubicBezTo>
                  <a:cubicBezTo>
                    <a:pt x="5560" y="11988"/>
                    <a:pt x="4724" y="11111"/>
                    <a:pt x="4155" y="10383"/>
                  </a:cubicBezTo>
                  <a:lnTo>
                    <a:pt x="4702" y="10188"/>
                  </a:lnTo>
                  <a:cubicBezTo>
                    <a:pt x="5133" y="10036"/>
                    <a:pt x="5419" y="9630"/>
                    <a:pt x="5419" y="9174"/>
                  </a:cubicBezTo>
                  <a:lnTo>
                    <a:pt x="5419" y="8482"/>
                  </a:lnTo>
                  <a:cubicBezTo>
                    <a:pt x="5774" y="8621"/>
                    <a:pt x="6149" y="8691"/>
                    <a:pt x="6524" y="8691"/>
                  </a:cubicBezTo>
                  <a:cubicBezTo>
                    <a:pt x="6899" y="8691"/>
                    <a:pt x="7273" y="8621"/>
                    <a:pt x="7628" y="8482"/>
                  </a:cubicBezTo>
                  <a:lnTo>
                    <a:pt x="7628" y="9177"/>
                  </a:lnTo>
                  <a:cubicBezTo>
                    <a:pt x="7628" y="9634"/>
                    <a:pt x="7914" y="10039"/>
                    <a:pt x="8345" y="10191"/>
                  </a:cubicBezTo>
                  <a:lnTo>
                    <a:pt x="8892" y="10387"/>
                  </a:lnTo>
                  <a:cubicBezTo>
                    <a:pt x="8780" y="10532"/>
                    <a:pt x="8664" y="10673"/>
                    <a:pt x="8548" y="10804"/>
                  </a:cubicBezTo>
                  <a:cubicBezTo>
                    <a:pt x="8416" y="10958"/>
                    <a:pt x="8554" y="11146"/>
                    <a:pt x="8706" y="11146"/>
                  </a:cubicBezTo>
                  <a:cubicBezTo>
                    <a:pt x="8758" y="11146"/>
                    <a:pt x="8811" y="11124"/>
                    <a:pt x="8856" y="11072"/>
                  </a:cubicBezTo>
                  <a:cubicBezTo>
                    <a:pt x="9005" y="10901"/>
                    <a:pt x="9153" y="10720"/>
                    <a:pt x="9298" y="10528"/>
                  </a:cubicBezTo>
                  <a:lnTo>
                    <a:pt x="10594" y="10988"/>
                  </a:lnTo>
                  <a:cubicBezTo>
                    <a:pt x="10718" y="11028"/>
                    <a:pt x="10830" y="11093"/>
                    <a:pt x="10928" y="11173"/>
                  </a:cubicBezTo>
                  <a:lnTo>
                    <a:pt x="9975" y="11991"/>
                  </a:lnTo>
                  <a:cubicBezTo>
                    <a:pt x="9736" y="12194"/>
                    <a:pt x="9599" y="12491"/>
                    <a:pt x="9599" y="12806"/>
                  </a:cubicBezTo>
                  <a:lnTo>
                    <a:pt x="9599" y="13719"/>
                  </a:lnTo>
                  <a:cubicBezTo>
                    <a:pt x="9599" y="13853"/>
                    <a:pt x="9701" y="13920"/>
                    <a:pt x="9803" y="13920"/>
                  </a:cubicBezTo>
                  <a:cubicBezTo>
                    <a:pt x="9905" y="13920"/>
                    <a:pt x="10008" y="13853"/>
                    <a:pt x="10008" y="13719"/>
                  </a:cubicBezTo>
                  <a:lnTo>
                    <a:pt x="10008" y="12806"/>
                  </a:lnTo>
                  <a:cubicBezTo>
                    <a:pt x="10008" y="12611"/>
                    <a:pt x="10091" y="12426"/>
                    <a:pt x="10240" y="12299"/>
                  </a:cubicBezTo>
                  <a:lnTo>
                    <a:pt x="11188" y="11484"/>
                  </a:lnTo>
                  <a:cubicBezTo>
                    <a:pt x="11283" y="11651"/>
                    <a:pt x="11333" y="11839"/>
                    <a:pt x="11333" y="12028"/>
                  </a:cubicBezTo>
                  <a:lnTo>
                    <a:pt x="11333" y="13719"/>
                  </a:lnTo>
                  <a:cubicBezTo>
                    <a:pt x="11333" y="13853"/>
                    <a:pt x="11435" y="13920"/>
                    <a:pt x="11536" y="13920"/>
                  </a:cubicBezTo>
                  <a:cubicBezTo>
                    <a:pt x="11638" y="13920"/>
                    <a:pt x="11739" y="13853"/>
                    <a:pt x="11739" y="13719"/>
                  </a:cubicBezTo>
                  <a:lnTo>
                    <a:pt x="11739" y="13190"/>
                  </a:lnTo>
                  <a:cubicBezTo>
                    <a:pt x="12011" y="13053"/>
                    <a:pt x="12641" y="12672"/>
                    <a:pt x="12854" y="12039"/>
                  </a:cubicBezTo>
                  <a:cubicBezTo>
                    <a:pt x="13054" y="11466"/>
                    <a:pt x="12883" y="11079"/>
                    <a:pt x="12706" y="10666"/>
                  </a:cubicBezTo>
                  <a:cubicBezTo>
                    <a:pt x="12547" y="10304"/>
                    <a:pt x="12369" y="9891"/>
                    <a:pt x="12380" y="9235"/>
                  </a:cubicBezTo>
                  <a:cubicBezTo>
                    <a:pt x="12391" y="8344"/>
                    <a:pt x="12192" y="7939"/>
                    <a:pt x="12000" y="7548"/>
                  </a:cubicBezTo>
                  <a:cubicBezTo>
                    <a:pt x="11902" y="7363"/>
                    <a:pt x="11822" y="7167"/>
                    <a:pt x="11764" y="6968"/>
                  </a:cubicBezTo>
                  <a:cubicBezTo>
                    <a:pt x="11670" y="6639"/>
                    <a:pt x="11667" y="6360"/>
                    <a:pt x="11663" y="6059"/>
                  </a:cubicBezTo>
                  <a:cubicBezTo>
                    <a:pt x="11659" y="5711"/>
                    <a:pt x="11656" y="5353"/>
                    <a:pt x="11518" y="4900"/>
                  </a:cubicBezTo>
                  <a:cubicBezTo>
                    <a:pt x="11431" y="4632"/>
                    <a:pt x="11312" y="4379"/>
                    <a:pt x="11159" y="4147"/>
                  </a:cubicBezTo>
                  <a:cubicBezTo>
                    <a:pt x="10982" y="3850"/>
                    <a:pt x="10815" y="3567"/>
                    <a:pt x="10743" y="2959"/>
                  </a:cubicBezTo>
                  <a:cubicBezTo>
                    <a:pt x="10613" y="1858"/>
                    <a:pt x="9917" y="1144"/>
                    <a:pt x="9356" y="742"/>
                  </a:cubicBezTo>
                  <a:cubicBezTo>
                    <a:pt x="8733" y="290"/>
                    <a:pt x="7951" y="0"/>
                    <a:pt x="7360" y="0"/>
                  </a:cubicBezTo>
                  <a:cubicBezTo>
                    <a:pt x="7081" y="0"/>
                    <a:pt x="6846" y="65"/>
                    <a:pt x="6654" y="188"/>
                  </a:cubicBezTo>
                  <a:cubicBezTo>
                    <a:pt x="6616" y="215"/>
                    <a:pt x="6572" y="229"/>
                    <a:pt x="6527" y="229"/>
                  </a:cubicBezTo>
                  <a:cubicBezTo>
                    <a:pt x="6482" y="229"/>
                    <a:pt x="6437" y="215"/>
                    <a:pt x="6397" y="188"/>
                  </a:cubicBezTo>
                  <a:cubicBezTo>
                    <a:pt x="6209" y="65"/>
                    <a:pt x="5970" y="0"/>
                    <a:pt x="56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83" name="Google Shape;17883;p84"/>
          <p:cNvGrpSpPr/>
          <p:nvPr/>
        </p:nvGrpSpPr>
        <p:grpSpPr>
          <a:xfrm>
            <a:off x="5782978" y="1314152"/>
            <a:ext cx="330839" cy="364974"/>
            <a:chOff x="5782978" y="1513402"/>
            <a:chExt cx="330839" cy="364974"/>
          </a:xfrm>
        </p:grpSpPr>
        <p:sp>
          <p:nvSpPr>
            <p:cNvPr id="17884" name="Google Shape;17884;p84"/>
            <p:cNvSpPr/>
            <p:nvPr/>
          </p:nvSpPr>
          <p:spPr>
            <a:xfrm>
              <a:off x="5788379" y="1695876"/>
              <a:ext cx="320011" cy="177230"/>
            </a:xfrm>
            <a:custGeom>
              <a:avLst/>
              <a:gdLst/>
              <a:ahLst/>
              <a:cxnLst/>
              <a:rect l="l" t="t" r="r" b="b"/>
              <a:pathLst>
                <a:path w="12206" h="6760" extrusionOk="0">
                  <a:moveTo>
                    <a:pt x="4133" y="1"/>
                  </a:moveTo>
                  <a:lnTo>
                    <a:pt x="4140" y="1258"/>
                  </a:lnTo>
                  <a:cubicBezTo>
                    <a:pt x="4140" y="1428"/>
                    <a:pt x="4071" y="1594"/>
                    <a:pt x="3948" y="1718"/>
                  </a:cubicBezTo>
                  <a:lnTo>
                    <a:pt x="3195" y="2471"/>
                  </a:lnTo>
                  <a:cubicBezTo>
                    <a:pt x="3101" y="2565"/>
                    <a:pt x="2981" y="2630"/>
                    <a:pt x="2851" y="2652"/>
                  </a:cubicBezTo>
                  <a:lnTo>
                    <a:pt x="1435" y="2909"/>
                  </a:lnTo>
                  <a:cubicBezTo>
                    <a:pt x="602" y="3058"/>
                    <a:pt x="1" y="3782"/>
                    <a:pt x="1" y="4626"/>
                  </a:cubicBezTo>
                  <a:lnTo>
                    <a:pt x="1" y="6759"/>
                  </a:lnTo>
                  <a:lnTo>
                    <a:pt x="12206" y="6759"/>
                  </a:lnTo>
                  <a:lnTo>
                    <a:pt x="12206" y="4626"/>
                  </a:lnTo>
                  <a:cubicBezTo>
                    <a:pt x="12206" y="3782"/>
                    <a:pt x="11601" y="3058"/>
                    <a:pt x="10772" y="2909"/>
                  </a:cubicBezTo>
                  <a:lnTo>
                    <a:pt x="9356" y="2652"/>
                  </a:lnTo>
                  <a:cubicBezTo>
                    <a:pt x="9225" y="2630"/>
                    <a:pt x="9102" y="2565"/>
                    <a:pt x="9008" y="2471"/>
                  </a:cubicBezTo>
                  <a:lnTo>
                    <a:pt x="8255" y="1718"/>
                  </a:lnTo>
                  <a:cubicBezTo>
                    <a:pt x="8135" y="1594"/>
                    <a:pt x="8066" y="1428"/>
                    <a:pt x="8066" y="1258"/>
                  </a:cubicBezTo>
                  <a:lnTo>
                    <a:pt x="80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84"/>
            <p:cNvSpPr/>
            <p:nvPr/>
          </p:nvSpPr>
          <p:spPr>
            <a:xfrm>
              <a:off x="5896736" y="1695876"/>
              <a:ext cx="103323" cy="45750"/>
            </a:xfrm>
            <a:custGeom>
              <a:avLst/>
              <a:gdLst/>
              <a:ahLst/>
              <a:cxnLst/>
              <a:rect l="l" t="t" r="r" b="b"/>
              <a:pathLst>
                <a:path w="3941" h="1745" extrusionOk="0">
                  <a:moveTo>
                    <a:pt x="0" y="1"/>
                  </a:moveTo>
                  <a:lnTo>
                    <a:pt x="4" y="1077"/>
                  </a:lnTo>
                  <a:cubicBezTo>
                    <a:pt x="583" y="1522"/>
                    <a:pt x="1276" y="1745"/>
                    <a:pt x="1968" y="1745"/>
                  </a:cubicBezTo>
                  <a:cubicBezTo>
                    <a:pt x="2661" y="1745"/>
                    <a:pt x="3354" y="1522"/>
                    <a:pt x="3933" y="1077"/>
                  </a:cubicBezTo>
                  <a:lnTo>
                    <a:pt x="394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84"/>
            <p:cNvSpPr/>
            <p:nvPr/>
          </p:nvSpPr>
          <p:spPr>
            <a:xfrm>
              <a:off x="5862627" y="1518698"/>
              <a:ext cx="171515" cy="120050"/>
            </a:xfrm>
            <a:custGeom>
              <a:avLst/>
              <a:gdLst/>
              <a:ahLst/>
              <a:cxnLst/>
              <a:rect l="l" t="t" r="r" b="b"/>
              <a:pathLst>
                <a:path w="6542" h="4579" extrusionOk="0">
                  <a:moveTo>
                    <a:pt x="874" y="1"/>
                  </a:moveTo>
                  <a:cubicBezTo>
                    <a:pt x="392" y="1"/>
                    <a:pt x="1" y="392"/>
                    <a:pt x="1" y="874"/>
                  </a:cubicBezTo>
                  <a:lnTo>
                    <a:pt x="1" y="4579"/>
                  </a:lnTo>
                  <a:lnTo>
                    <a:pt x="6542" y="4579"/>
                  </a:lnTo>
                  <a:lnTo>
                    <a:pt x="6542" y="874"/>
                  </a:lnTo>
                  <a:cubicBezTo>
                    <a:pt x="6542" y="392"/>
                    <a:pt x="6151" y="1"/>
                    <a:pt x="566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84"/>
            <p:cNvSpPr/>
            <p:nvPr/>
          </p:nvSpPr>
          <p:spPr>
            <a:xfrm>
              <a:off x="5851248" y="1575879"/>
              <a:ext cx="194298" cy="148706"/>
            </a:xfrm>
            <a:custGeom>
              <a:avLst/>
              <a:gdLst/>
              <a:ahLst/>
              <a:cxnLst/>
              <a:rect l="l" t="t" r="r" b="b"/>
              <a:pathLst>
                <a:path w="7411" h="5672" extrusionOk="0">
                  <a:moveTo>
                    <a:pt x="2181" y="0"/>
                  </a:moveTo>
                  <a:cubicBezTo>
                    <a:pt x="1699" y="0"/>
                    <a:pt x="1308" y="391"/>
                    <a:pt x="1308" y="873"/>
                  </a:cubicBezTo>
                  <a:lnTo>
                    <a:pt x="1308" y="1525"/>
                  </a:lnTo>
                  <a:cubicBezTo>
                    <a:pt x="1308" y="1767"/>
                    <a:pt x="1112" y="1963"/>
                    <a:pt x="869" y="1963"/>
                  </a:cubicBezTo>
                  <a:lnTo>
                    <a:pt x="543" y="1963"/>
                  </a:lnTo>
                  <a:cubicBezTo>
                    <a:pt x="243" y="1963"/>
                    <a:pt x="0" y="2206"/>
                    <a:pt x="0" y="2506"/>
                  </a:cubicBezTo>
                  <a:cubicBezTo>
                    <a:pt x="0" y="2807"/>
                    <a:pt x="243" y="3053"/>
                    <a:pt x="543" y="3053"/>
                  </a:cubicBezTo>
                  <a:lnTo>
                    <a:pt x="884" y="3053"/>
                  </a:lnTo>
                  <a:cubicBezTo>
                    <a:pt x="996" y="4527"/>
                    <a:pt x="2224" y="5672"/>
                    <a:pt x="3705" y="5672"/>
                  </a:cubicBezTo>
                  <a:cubicBezTo>
                    <a:pt x="5187" y="5672"/>
                    <a:pt x="6418" y="4527"/>
                    <a:pt x="6530" y="3053"/>
                  </a:cubicBezTo>
                  <a:lnTo>
                    <a:pt x="6867" y="3053"/>
                  </a:lnTo>
                  <a:cubicBezTo>
                    <a:pt x="7168" y="3053"/>
                    <a:pt x="7410" y="2807"/>
                    <a:pt x="7410" y="2506"/>
                  </a:cubicBezTo>
                  <a:cubicBezTo>
                    <a:pt x="7410" y="2206"/>
                    <a:pt x="7168" y="1963"/>
                    <a:pt x="6867" y="1963"/>
                  </a:cubicBezTo>
                  <a:lnTo>
                    <a:pt x="6537" y="1963"/>
                  </a:lnTo>
                  <a:cubicBezTo>
                    <a:pt x="6298" y="1963"/>
                    <a:pt x="6103" y="1767"/>
                    <a:pt x="6103" y="1528"/>
                  </a:cubicBezTo>
                  <a:lnTo>
                    <a:pt x="6103" y="873"/>
                  </a:lnTo>
                  <a:cubicBezTo>
                    <a:pt x="6103" y="391"/>
                    <a:pt x="5712" y="0"/>
                    <a:pt x="523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84"/>
            <p:cNvSpPr/>
            <p:nvPr/>
          </p:nvSpPr>
          <p:spPr>
            <a:xfrm>
              <a:off x="5914091" y="1518698"/>
              <a:ext cx="119971" cy="40113"/>
            </a:xfrm>
            <a:custGeom>
              <a:avLst/>
              <a:gdLst/>
              <a:ahLst/>
              <a:cxnLst/>
              <a:rect l="l" t="t" r="r" b="b"/>
              <a:pathLst>
                <a:path w="4576" h="1530" extrusionOk="0">
                  <a:moveTo>
                    <a:pt x="1" y="1"/>
                  </a:moveTo>
                  <a:lnTo>
                    <a:pt x="1" y="439"/>
                  </a:lnTo>
                  <a:cubicBezTo>
                    <a:pt x="1" y="1040"/>
                    <a:pt x="490" y="1529"/>
                    <a:pt x="1091" y="1529"/>
                  </a:cubicBezTo>
                  <a:lnTo>
                    <a:pt x="4575" y="1529"/>
                  </a:lnTo>
                  <a:lnTo>
                    <a:pt x="4575" y="874"/>
                  </a:lnTo>
                  <a:cubicBezTo>
                    <a:pt x="4575" y="392"/>
                    <a:pt x="4188" y="1"/>
                    <a:pt x="370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84"/>
            <p:cNvSpPr/>
            <p:nvPr/>
          </p:nvSpPr>
          <p:spPr>
            <a:xfrm>
              <a:off x="5856937" y="1753057"/>
              <a:ext cx="182893" cy="120050"/>
            </a:xfrm>
            <a:custGeom>
              <a:avLst/>
              <a:gdLst/>
              <a:ahLst/>
              <a:cxnLst/>
              <a:rect l="l" t="t" r="r" b="b"/>
              <a:pathLst>
                <a:path w="6976" h="4579" extrusionOk="0">
                  <a:moveTo>
                    <a:pt x="873" y="0"/>
                  </a:moveTo>
                  <a:lnTo>
                    <a:pt x="580" y="290"/>
                  </a:lnTo>
                  <a:cubicBezTo>
                    <a:pt x="486" y="384"/>
                    <a:pt x="366" y="449"/>
                    <a:pt x="236" y="471"/>
                  </a:cubicBezTo>
                  <a:lnTo>
                    <a:pt x="1" y="514"/>
                  </a:lnTo>
                  <a:lnTo>
                    <a:pt x="1" y="4578"/>
                  </a:lnTo>
                  <a:lnTo>
                    <a:pt x="6976" y="4578"/>
                  </a:lnTo>
                  <a:lnTo>
                    <a:pt x="6976" y="514"/>
                  </a:lnTo>
                  <a:lnTo>
                    <a:pt x="6741" y="471"/>
                  </a:lnTo>
                  <a:cubicBezTo>
                    <a:pt x="6610" y="446"/>
                    <a:pt x="6487" y="384"/>
                    <a:pt x="6393" y="290"/>
                  </a:cubicBezTo>
                  <a:lnTo>
                    <a:pt x="6103" y="0"/>
                  </a:lnTo>
                  <a:lnTo>
                    <a:pt x="6103" y="869"/>
                  </a:lnTo>
                  <a:cubicBezTo>
                    <a:pt x="6103" y="2314"/>
                    <a:pt x="4933" y="3484"/>
                    <a:pt x="3488" y="3484"/>
                  </a:cubicBezTo>
                  <a:cubicBezTo>
                    <a:pt x="2043" y="3484"/>
                    <a:pt x="873" y="2314"/>
                    <a:pt x="873" y="869"/>
                  </a:cubicBezTo>
                  <a:lnTo>
                    <a:pt x="873"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84"/>
            <p:cNvSpPr/>
            <p:nvPr/>
          </p:nvSpPr>
          <p:spPr>
            <a:xfrm>
              <a:off x="5839844" y="1827305"/>
              <a:ext cx="17120" cy="45802"/>
            </a:xfrm>
            <a:custGeom>
              <a:avLst/>
              <a:gdLst/>
              <a:ahLst/>
              <a:cxnLst/>
              <a:rect l="l" t="t" r="r" b="b"/>
              <a:pathLst>
                <a:path w="653" h="1747" extrusionOk="0">
                  <a:moveTo>
                    <a:pt x="653" y="0"/>
                  </a:moveTo>
                  <a:cubicBezTo>
                    <a:pt x="290" y="0"/>
                    <a:pt x="1" y="294"/>
                    <a:pt x="1" y="656"/>
                  </a:cubicBezTo>
                  <a:lnTo>
                    <a:pt x="1" y="1746"/>
                  </a:lnTo>
                  <a:lnTo>
                    <a:pt x="653" y="1746"/>
                  </a:lnTo>
                  <a:lnTo>
                    <a:pt x="6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84"/>
            <p:cNvSpPr/>
            <p:nvPr/>
          </p:nvSpPr>
          <p:spPr>
            <a:xfrm>
              <a:off x="6039804" y="1827305"/>
              <a:ext cx="17120" cy="45802"/>
            </a:xfrm>
            <a:custGeom>
              <a:avLst/>
              <a:gdLst/>
              <a:ahLst/>
              <a:cxnLst/>
              <a:rect l="l" t="t" r="r" b="b"/>
              <a:pathLst>
                <a:path w="653" h="1747" extrusionOk="0">
                  <a:moveTo>
                    <a:pt x="1" y="0"/>
                  </a:moveTo>
                  <a:lnTo>
                    <a:pt x="1" y="1746"/>
                  </a:lnTo>
                  <a:lnTo>
                    <a:pt x="653" y="1746"/>
                  </a:lnTo>
                  <a:lnTo>
                    <a:pt x="653" y="656"/>
                  </a:lnTo>
                  <a:cubicBezTo>
                    <a:pt x="653" y="294"/>
                    <a:pt x="360" y="0"/>
                    <a:pt x="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84"/>
            <p:cNvSpPr/>
            <p:nvPr/>
          </p:nvSpPr>
          <p:spPr>
            <a:xfrm>
              <a:off x="5850383" y="1575879"/>
              <a:ext cx="160110" cy="148653"/>
            </a:xfrm>
            <a:custGeom>
              <a:avLst/>
              <a:gdLst/>
              <a:ahLst/>
              <a:cxnLst/>
              <a:rect l="l" t="t" r="r" b="b"/>
              <a:pathLst>
                <a:path w="6107" h="5670" extrusionOk="0">
                  <a:moveTo>
                    <a:pt x="2214" y="0"/>
                  </a:moveTo>
                  <a:cubicBezTo>
                    <a:pt x="1732" y="0"/>
                    <a:pt x="1341" y="391"/>
                    <a:pt x="1341" y="873"/>
                  </a:cubicBezTo>
                  <a:lnTo>
                    <a:pt x="1341" y="1525"/>
                  </a:lnTo>
                  <a:cubicBezTo>
                    <a:pt x="1341" y="1767"/>
                    <a:pt x="1145" y="1963"/>
                    <a:pt x="902" y="1963"/>
                  </a:cubicBezTo>
                  <a:lnTo>
                    <a:pt x="609" y="1963"/>
                  </a:lnTo>
                  <a:cubicBezTo>
                    <a:pt x="323" y="1963"/>
                    <a:pt x="66" y="2166"/>
                    <a:pt x="37" y="2452"/>
                  </a:cubicBezTo>
                  <a:cubicBezTo>
                    <a:pt x="1" y="2774"/>
                    <a:pt x="254" y="3053"/>
                    <a:pt x="580" y="3053"/>
                  </a:cubicBezTo>
                  <a:lnTo>
                    <a:pt x="917" y="3053"/>
                  </a:lnTo>
                  <a:cubicBezTo>
                    <a:pt x="1022" y="4548"/>
                    <a:pt x="2270" y="5669"/>
                    <a:pt x="3717" y="5669"/>
                  </a:cubicBezTo>
                  <a:cubicBezTo>
                    <a:pt x="3868" y="5669"/>
                    <a:pt x="4022" y="5657"/>
                    <a:pt x="4176" y="5632"/>
                  </a:cubicBezTo>
                  <a:cubicBezTo>
                    <a:pt x="2797" y="5418"/>
                    <a:pt x="1775" y="4230"/>
                    <a:pt x="1779" y="2832"/>
                  </a:cubicBezTo>
                  <a:lnTo>
                    <a:pt x="1779" y="1525"/>
                  </a:lnTo>
                  <a:cubicBezTo>
                    <a:pt x="1779" y="1043"/>
                    <a:pt x="2166" y="656"/>
                    <a:pt x="2648" y="656"/>
                  </a:cubicBezTo>
                  <a:lnTo>
                    <a:pt x="6107" y="656"/>
                  </a:lnTo>
                  <a:cubicBezTo>
                    <a:pt x="6005" y="268"/>
                    <a:pt x="5661" y="0"/>
                    <a:pt x="526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84"/>
            <p:cNvSpPr/>
            <p:nvPr/>
          </p:nvSpPr>
          <p:spPr>
            <a:xfrm>
              <a:off x="5908796" y="1627711"/>
              <a:ext cx="10644" cy="16386"/>
            </a:xfrm>
            <a:custGeom>
              <a:avLst/>
              <a:gdLst/>
              <a:ahLst/>
              <a:cxnLst/>
              <a:rect l="l" t="t" r="r" b="b"/>
              <a:pathLst>
                <a:path w="406" h="625" extrusionOk="0">
                  <a:moveTo>
                    <a:pt x="203" y="1"/>
                  </a:moveTo>
                  <a:cubicBezTo>
                    <a:pt x="91" y="1"/>
                    <a:pt x="0" y="91"/>
                    <a:pt x="0" y="203"/>
                  </a:cubicBezTo>
                  <a:lnTo>
                    <a:pt x="0" y="421"/>
                  </a:lnTo>
                  <a:cubicBezTo>
                    <a:pt x="0" y="556"/>
                    <a:pt x="101" y="624"/>
                    <a:pt x="203" y="624"/>
                  </a:cubicBezTo>
                  <a:cubicBezTo>
                    <a:pt x="304" y="624"/>
                    <a:pt x="406" y="556"/>
                    <a:pt x="406" y="421"/>
                  </a:cubicBezTo>
                  <a:lnTo>
                    <a:pt x="406" y="203"/>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84"/>
            <p:cNvSpPr/>
            <p:nvPr/>
          </p:nvSpPr>
          <p:spPr>
            <a:xfrm>
              <a:off x="5977328" y="1627711"/>
              <a:ext cx="10671" cy="16386"/>
            </a:xfrm>
            <a:custGeom>
              <a:avLst/>
              <a:gdLst/>
              <a:ahLst/>
              <a:cxnLst/>
              <a:rect l="l" t="t" r="r" b="b"/>
              <a:pathLst>
                <a:path w="407" h="625" extrusionOk="0">
                  <a:moveTo>
                    <a:pt x="204" y="1"/>
                  </a:moveTo>
                  <a:cubicBezTo>
                    <a:pt x="91" y="1"/>
                    <a:pt x="1" y="91"/>
                    <a:pt x="1" y="203"/>
                  </a:cubicBezTo>
                  <a:lnTo>
                    <a:pt x="1" y="421"/>
                  </a:lnTo>
                  <a:cubicBezTo>
                    <a:pt x="1" y="556"/>
                    <a:pt x="102" y="624"/>
                    <a:pt x="204" y="624"/>
                  </a:cubicBezTo>
                  <a:cubicBezTo>
                    <a:pt x="305" y="624"/>
                    <a:pt x="407" y="556"/>
                    <a:pt x="407" y="421"/>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5" name="Google Shape;17895;p84"/>
            <p:cNvSpPr/>
            <p:nvPr/>
          </p:nvSpPr>
          <p:spPr>
            <a:xfrm>
              <a:off x="5923530" y="1667561"/>
              <a:ext cx="49630" cy="16569"/>
            </a:xfrm>
            <a:custGeom>
              <a:avLst/>
              <a:gdLst/>
              <a:ahLst/>
              <a:cxnLst/>
              <a:rect l="l" t="t" r="r" b="b"/>
              <a:pathLst>
                <a:path w="1893" h="632" extrusionOk="0">
                  <a:moveTo>
                    <a:pt x="295" y="1"/>
                  </a:moveTo>
                  <a:cubicBezTo>
                    <a:pt x="136" y="1"/>
                    <a:pt x="1" y="208"/>
                    <a:pt x="151" y="353"/>
                  </a:cubicBezTo>
                  <a:cubicBezTo>
                    <a:pt x="325" y="527"/>
                    <a:pt x="626" y="632"/>
                    <a:pt x="948" y="632"/>
                  </a:cubicBezTo>
                  <a:cubicBezTo>
                    <a:pt x="1271" y="632"/>
                    <a:pt x="1571" y="527"/>
                    <a:pt x="1745" y="353"/>
                  </a:cubicBezTo>
                  <a:cubicBezTo>
                    <a:pt x="1893" y="208"/>
                    <a:pt x="1757" y="1"/>
                    <a:pt x="1599" y="1"/>
                  </a:cubicBezTo>
                  <a:cubicBezTo>
                    <a:pt x="1552" y="1"/>
                    <a:pt x="1503" y="19"/>
                    <a:pt x="1459" y="63"/>
                  </a:cubicBezTo>
                  <a:cubicBezTo>
                    <a:pt x="1383" y="136"/>
                    <a:pt x="1205" y="223"/>
                    <a:pt x="948" y="223"/>
                  </a:cubicBezTo>
                  <a:cubicBezTo>
                    <a:pt x="691" y="223"/>
                    <a:pt x="510" y="139"/>
                    <a:pt x="438" y="63"/>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6" name="Google Shape;17896;p84"/>
            <p:cNvSpPr/>
            <p:nvPr/>
          </p:nvSpPr>
          <p:spPr>
            <a:xfrm>
              <a:off x="5782978" y="1513402"/>
              <a:ext cx="330839" cy="364974"/>
            </a:xfrm>
            <a:custGeom>
              <a:avLst/>
              <a:gdLst/>
              <a:ahLst/>
              <a:cxnLst/>
              <a:rect l="l" t="t" r="r" b="b"/>
              <a:pathLst>
                <a:path w="12619" h="13921" extrusionOk="0">
                  <a:moveTo>
                    <a:pt x="8707" y="409"/>
                  </a:moveTo>
                  <a:cubicBezTo>
                    <a:pt x="9076" y="409"/>
                    <a:pt x="9373" y="706"/>
                    <a:pt x="9373" y="1076"/>
                  </a:cubicBezTo>
                  <a:lnTo>
                    <a:pt x="9373" y="4140"/>
                  </a:lnTo>
                  <a:lnTo>
                    <a:pt x="9141" y="4140"/>
                  </a:lnTo>
                  <a:cubicBezTo>
                    <a:pt x="9015" y="4140"/>
                    <a:pt x="8910" y="4038"/>
                    <a:pt x="8910" y="3908"/>
                  </a:cubicBezTo>
                  <a:lnTo>
                    <a:pt x="8910" y="3256"/>
                  </a:lnTo>
                  <a:cubicBezTo>
                    <a:pt x="8910" y="2662"/>
                    <a:pt x="8428" y="2180"/>
                    <a:pt x="7834" y="2180"/>
                  </a:cubicBezTo>
                  <a:lnTo>
                    <a:pt x="5654" y="2180"/>
                  </a:lnTo>
                  <a:cubicBezTo>
                    <a:pt x="5382" y="2180"/>
                    <a:pt x="5382" y="2586"/>
                    <a:pt x="5654" y="2586"/>
                  </a:cubicBezTo>
                  <a:lnTo>
                    <a:pt x="7834" y="2586"/>
                  </a:lnTo>
                  <a:cubicBezTo>
                    <a:pt x="8203" y="2586"/>
                    <a:pt x="8500" y="2887"/>
                    <a:pt x="8500" y="3256"/>
                  </a:cubicBezTo>
                  <a:lnTo>
                    <a:pt x="8500" y="3908"/>
                  </a:lnTo>
                  <a:cubicBezTo>
                    <a:pt x="8504" y="4263"/>
                    <a:pt x="8790" y="4549"/>
                    <a:pt x="9141" y="4549"/>
                  </a:cubicBezTo>
                  <a:lnTo>
                    <a:pt x="9467" y="4549"/>
                  </a:lnTo>
                  <a:cubicBezTo>
                    <a:pt x="9670" y="4549"/>
                    <a:pt x="9830" y="4723"/>
                    <a:pt x="9808" y="4926"/>
                  </a:cubicBezTo>
                  <a:cubicBezTo>
                    <a:pt x="9790" y="5096"/>
                    <a:pt x="9627" y="5230"/>
                    <a:pt x="9438" y="5230"/>
                  </a:cubicBezTo>
                  <a:lnTo>
                    <a:pt x="9348" y="5230"/>
                  </a:lnTo>
                  <a:lnTo>
                    <a:pt x="9348" y="5219"/>
                  </a:lnTo>
                  <a:cubicBezTo>
                    <a:pt x="9348" y="5107"/>
                    <a:pt x="9254" y="5016"/>
                    <a:pt x="9141" y="5016"/>
                  </a:cubicBezTo>
                  <a:cubicBezTo>
                    <a:pt x="9029" y="5016"/>
                    <a:pt x="8939" y="5107"/>
                    <a:pt x="8939" y="5219"/>
                  </a:cubicBezTo>
                  <a:cubicBezTo>
                    <a:pt x="8939" y="6671"/>
                    <a:pt x="7762" y="7848"/>
                    <a:pt x="6309" y="7848"/>
                  </a:cubicBezTo>
                  <a:cubicBezTo>
                    <a:pt x="4857" y="7848"/>
                    <a:pt x="3680" y="6671"/>
                    <a:pt x="3680" y="5219"/>
                  </a:cubicBezTo>
                  <a:cubicBezTo>
                    <a:pt x="3680" y="5107"/>
                    <a:pt x="3589" y="5012"/>
                    <a:pt x="3477" y="5012"/>
                  </a:cubicBezTo>
                  <a:cubicBezTo>
                    <a:pt x="3361" y="5012"/>
                    <a:pt x="3271" y="5103"/>
                    <a:pt x="3271" y="5215"/>
                  </a:cubicBezTo>
                  <a:lnTo>
                    <a:pt x="3271" y="5230"/>
                  </a:lnTo>
                  <a:lnTo>
                    <a:pt x="3147" y="5230"/>
                  </a:lnTo>
                  <a:cubicBezTo>
                    <a:pt x="2945" y="5230"/>
                    <a:pt x="2789" y="5056"/>
                    <a:pt x="2811" y="4853"/>
                  </a:cubicBezTo>
                  <a:cubicBezTo>
                    <a:pt x="2825" y="4683"/>
                    <a:pt x="2992" y="4549"/>
                    <a:pt x="3180" y="4549"/>
                  </a:cubicBezTo>
                  <a:lnTo>
                    <a:pt x="3477" y="4549"/>
                  </a:lnTo>
                  <a:cubicBezTo>
                    <a:pt x="3828" y="4549"/>
                    <a:pt x="4114" y="4263"/>
                    <a:pt x="4114" y="3908"/>
                  </a:cubicBezTo>
                  <a:lnTo>
                    <a:pt x="4114" y="3256"/>
                  </a:lnTo>
                  <a:cubicBezTo>
                    <a:pt x="4114" y="2887"/>
                    <a:pt x="4415" y="2590"/>
                    <a:pt x="4785" y="2590"/>
                  </a:cubicBezTo>
                  <a:cubicBezTo>
                    <a:pt x="5053" y="2590"/>
                    <a:pt x="5053" y="2180"/>
                    <a:pt x="4785" y="2180"/>
                  </a:cubicBezTo>
                  <a:cubicBezTo>
                    <a:pt x="4191" y="2180"/>
                    <a:pt x="3709" y="2662"/>
                    <a:pt x="3709" y="3256"/>
                  </a:cubicBezTo>
                  <a:lnTo>
                    <a:pt x="3709" y="3908"/>
                  </a:lnTo>
                  <a:cubicBezTo>
                    <a:pt x="3705" y="4038"/>
                    <a:pt x="3604" y="4140"/>
                    <a:pt x="3477" y="4140"/>
                  </a:cubicBezTo>
                  <a:lnTo>
                    <a:pt x="3245" y="4140"/>
                  </a:lnTo>
                  <a:lnTo>
                    <a:pt x="3245" y="1076"/>
                  </a:lnTo>
                  <a:cubicBezTo>
                    <a:pt x="3245" y="706"/>
                    <a:pt x="3542" y="409"/>
                    <a:pt x="3912" y="409"/>
                  </a:cubicBezTo>
                  <a:close/>
                  <a:moveTo>
                    <a:pt x="4545" y="7689"/>
                  </a:moveTo>
                  <a:lnTo>
                    <a:pt x="4545" y="7689"/>
                  </a:lnTo>
                  <a:cubicBezTo>
                    <a:pt x="5072" y="8066"/>
                    <a:pt x="5690" y="8254"/>
                    <a:pt x="6307" y="8254"/>
                  </a:cubicBezTo>
                  <a:cubicBezTo>
                    <a:pt x="6925" y="8254"/>
                    <a:pt x="7542" y="8066"/>
                    <a:pt x="8069" y="7689"/>
                  </a:cubicBezTo>
                  <a:lnTo>
                    <a:pt x="8069" y="7689"/>
                  </a:lnTo>
                  <a:lnTo>
                    <a:pt x="8066" y="8218"/>
                  </a:lnTo>
                  <a:cubicBezTo>
                    <a:pt x="8062" y="8442"/>
                    <a:pt x="8153" y="8663"/>
                    <a:pt x="8316" y="8822"/>
                  </a:cubicBezTo>
                  <a:lnTo>
                    <a:pt x="8718" y="9225"/>
                  </a:lnTo>
                  <a:lnTo>
                    <a:pt x="8718" y="10010"/>
                  </a:lnTo>
                  <a:cubicBezTo>
                    <a:pt x="8718" y="11264"/>
                    <a:pt x="7758" y="12307"/>
                    <a:pt x="6512" y="12415"/>
                  </a:cubicBezTo>
                  <a:lnTo>
                    <a:pt x="6512" y="12191"/>
                  </a:lnTo>
                  <a:cubicBezTo>
                    <a:pt x="6512" y="12055"/>
                    <a:pt x="6411" y="11987"/>
                    <a:pt x="6309" y="11987"/>
                  </a:cubicBezTo>
                  <a:cubicBezTo>
                    <a:pt x="6208" y="11987"/>
                    <a:pt x="6106" y="12055"/>
                    <a:pt x="6106" y="12191"/>
                  </a:cubicBezTo>
                  <a:lnTo>
                    <a:pt x="6106" y="12415"/>
                  </a:lnTo>
                  <a:cubicBezTo>
                    <a:pt x="4857" y="12307"/>
                    <a:pt x="3897" y="11264"/>
                    <a:pt x="3897" y="10010"/>
                  </a:cubicBezTo>
                  <a:lnTo>
                    <a:pt x="3897" y="9225"/>
                  </a:lnTo>
                  <a:lnTo>
                    <a:pt x="4299" y="8822"/>
                  </a:lnTo>
                  <a:cubicBezTo>
                    <a:pt x="4459" y="8660"/>
                    <a:pt x="4549" y="8442"/>
                    <a:pt x="4549" y="8214"/>
                  </a:cubicBezTo>
                  <a:lnTo>
                    <a:pt x="4545" y="7689"/>
                  </a:lnTo>
                  <a:close/>
                  <a:moveTo>
                    <a:pt x="3912" y="0"/>
                  </a:moveTo>
                  <a:cubicBezTo>
                    <a:pt x="3318" y="0"/>
                    <a:pt x="2836" y="482"/>
                    <a:pt x="2836" y="1076"/>
                  </a:cubicBezTo>
                  <a:lnTo>
                    <a:pt x="2836" y="4219"/>
                  </a:lnTo>
                  <a:cubicBezTo>
                    <a:pt x="2517" y="4364"/>
                    <a:pt x="2343" y="4712"/>
                    <a:pt x="2420" y="5056"/>
                  </a:cubicBezTo>
                  <a:cubicBezTo>
                    <a:pt x="2496" y="5396"/>
                    <a:pt x="2800" y="5639"/>
                    <a:pt x="3147" y="5639"/>
                  </a:cubicBezTo>
                  <a:lnTo>
                    <a:pt x="3300" y="5639"/>
                  </a:lnTo>
                  <a:cubicBezTo>
                    <a:pt x="3390" y="6276"/>
                    <a:pt x="3684" y="6870"/>
                    <a:pt x="4136" y="7334"/>
                  </a:cubicBezTo>
                  <a:lnTo>
                    <a:pt x="4143" y="8214"/>
                  </a:lnTo>
                  <a:cubicBezTo>
                    <a:pt x="4143" y="8334"/>
                    <a:pt x="4096" y="8446"/>
                    <a:pt x="4013" y="8529"/>
                  </a:cubicBezTo>
                  <a:lnTo>
                    <a:pt x="3260" y="9286"/>
                  </a:lnTo>
                  <a:cubicBezTo>
                    <a:pt x="3195" y="9348"/>
                    <a:pt x="3111" y="9391"/>
                    <a:pt x="3021" y="9409"/>
                  </a:cubicBezTo>
                  <a:lnTo>
                    <a:pt x="1605" y="9666"/>
                  </a:lnTo>
                  <a:cubicBezTo>
                    <a:pt x="674" y="9833"/>
                    <a:pt x="0" y="10641"/>
                    <a:pt x="4" y="11586"/>
                  </a:cubicBezTo>
                  <a:lnTo>
                    <a:pt x="4" y="13719"/>
                  </a:lnTo>
                  <a:cubicBezTo>
                    <a:pt x="4" y="13853"/>
                    <a:pt x="105" y="13920"/>
                    <a:pt x="207" y="13920"/>
                  </a:cubicBezTo>
                  <a:cubicBezTo>
                    <a:pt x="308" y="13920"/>
                    <a:pt x="409" y="13853"/>
                    <a:pt x="409" y="13719"/>
                  </a:cubicBezTo>
                  <a:lnTo>
                    <a:pt x="409" y="11586"/>
                  </a:lnTo>
                  <a:cubicBezTo>
                    <a:pt x="409" y="10840"/>
                    <a:pt x="942" y="10199"/>
                    <a:pt x="1677" y="10068"/>
                  </a:cubicBezTo>
                  <a:lnTo>
                    <a:pt x="2619" y="9898"/>
                  </a:lnTo>
                  <a:lnTo>
                    <a:pt x="2619" y="13719"/>
                  </a:lnTo>
                  <a:cubicBezTo>
                    <a:pt x="2619" y="13853"/>
                    <a:pt x="2721" y="13920"/>
                    <a:pt x="2823" y="13920"/>
                  </a:cubicBezTo>
                  <a:cubicBezTo>
                    <a:pt x="2926" y="13920"/>
                    <a:pt x="3028" y="13853"/>
                    <a:pt x="3028" y="13719"/>
                  </a:cubicBezTo>
                  <a:lnTo>
                    <a:pt x="3028" y="9826"/>
                  </a:lnTo>
                  <a:lnTo>
                    <a:pt x="3093" y="9811"/>
                  </a:lnTo>
                  <a:cubicBezTo>
                    <a:pt x="3238" y="9786"/>
                    <a:pt x="3376" y="9721"/>
                    <a:pt x="3492" y="9627"/>
                  </a:cubicBezTo>
                  <a:lnTo>
                    <a:pt x="3492" y="10010"/>
                  </a:lnTo>
                  <a:cubicBezTo>
                    <a:pt x="3492" y="11568"/>
                    <a:pt x="4752" y="12828"/>
                    <a:pt x="6309" y="12828"/>
                  </a:cubicBezTo>
                  <a:cubicBezTo>
                    <a:pt x="7867" y="12828"/>
                    <a:pt x="9127" y="11568"/>
                    <a:pt x="9131" y="10010"/>
                  </a:cubicBezTo>
                  <a:lnTo>
                    <a:pt x="9131" y="9627"/>
                  </a:lnTo>
                  <a:cubicBezTo>
                    <a:pt x="9243" y="9721"/>
                    <a:pt x="9380" y="9786"/>
                    <a:pt x="9525" y="9811"/>
                  </a:cubicBezTo>
                  <a:lnTo>
                    <a:pt x="9594" y="9826"/>
                  </a:lnTo>
                  <a:lnTo>
                    <a:pt x="9594" y="10231"/>
                  </a:lnTo>
                  <a:cubicBezTo>
                    <a:pt x="9594" y="10367"/>
                    <a:pt x="9696" y="10435"/>
                    <a:pt x="9797" y="10435"/>
                  </a:cubicBezTo>
                  <a:cubicBezTo>
                    <a:pt x="9898" y="10435"/>
                    <a:pt x="10000" y="10367"/>
                    <a:pt x="10000" y="10231"/>
                  </a:cubicBezTo>
                  <a:lnTo>
                    <a:pt x="10000" y="9902"/>
                  </a:lnTo>
                  <a:lnTo>
                    <a:pt x="10941" y="10072"/>
                  </a:lnTo>
                  <a:cubicBezTo>
                    <a:pt x="11677" y="10202"/>
                    <a:pt x="12209" y="10840"/>
                    <a:pt x="12209" y="11586"/>
                  </a:cubicBezTo>
                  <a:lnTo>
                    <a:pt x="12209" y="13719"/>
                  </a:lnTo>
                  <a:cubicBezTo>
                    <a:pt x="12209" y="13853"/>
                    <a:pt x="12311" y="13920"/>
                    <a:pt x="12414" y="13920"/>
                  </a:cubicBezTo>
                  <a:cubicBezTo>
                    <a:pt x="12516" y="13920"/>
                    <a:pt x="12618" y="13853"/>
                    <a:pt x="12618" y="13719"/>
                  </a:cubicBezTo>
                  <a:lnTo>
                    <a:pt x="12618" y="11586"/>
                  </a:lnTo>
                  <a:cubicBezTo>
                    <a:pt x="12618" y="10641"/>
                    <a:pt x="11941" y="9833"/>
                    <a:pt x="11014" y="9666"/>
                  </a:cubicBezTo>
                  <a:lnTo>
                    <a:pt x="9601" y="9413"/>
                  </a:lnTo>
                  <a:cubicBezTo>
                    <a:pt x="9511" y="9395"/>
                    <a:pt x="9428" y="9351"/>
                    <a:pt x="9362" y="9286"/>
                  </a:cubicBezTo>
                  <a:lnTo>
                    <a:pt x="8609" y="8533"/>
                  </a:lnTo>
                  <a:cubicBezTo>
                    <a:pt x="8522" y="8449"/>
                    <a:pt x="8475" y="8334"/>
                    <a:pt x="8475" y="8218"/>
                  </a:cubicBezTo>
                  <a:lnTo>
                    <a:pt x="8486" y="7334"/>
                  </a:lnTo>
                  <a:cubicBezTo>
                    <a:pt x="8935" y="6870"/>
                    <a:pt x="9228" y="6276"/>
                    <a:pt x="9319" y="5639"/>
                  </a:cubicBezTo>
                  <a:lnTo>
                    <a:pt x="9438" y="5639"/>
                  </a:lnTo>
                  <a:cubicBezTo>
                    <a:pt x="9837" y="5639"/>
                    <a:pt x="10177" y="5342"/>
                    <a:pt x="10217" y="4965"/>
                  </a:cubicBezTo>
                  <a:cubicBezTo>
                    <a:pt x="10246" y="4647"/>
                    <a:pt x="10072" y="4342"/>
                    <a:pt x="9782" y="4212"/>
                  </a:cubicBezTo>
                  <a:lnTo>
                    <a:pt x="9782" y="1076"/>
                  </a:lnTo>
                  <a:cubicBezTo>
                    <a:pt x="9779" y="482"/>
                    <a:pt x="9301" y="0"/>
                    <a:pt x="8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7" name="Google Shape;17897;p84"/>
            <p:cNvSpPr/>
            <p:nvPr/>
          </p:nvSpPr>
          <p:spPr>
            <a:xfrm>
              <a:off x="5900773" y="1610486"/>
              <a:ext cx="26689" cy="13214"/>
            </a:xfrm>
            <a:custGeom>
              <a:avLst/>
              <a:gdLst/>
              <a:ahLst/>
              <a:cxnLst/>
              <a:rect l="l" t="t" r="r" b="b"/>
              <a:pathLst>
                <a:path w="1018" h="504" extrusionOk="0">
                  <a:moveTo>
                    <a:pt x="283" y="1"/>
                  </a:moveTo>
                  <a:cubicBezTo>
                    <a:pt x="58" y="1"/>
                    <a:pt x="0" y="353"/>
                    <a:pt x="248" y="408"/>
                  </a:cubicBezTo>
                  <a:lnTo>
                    <a:pt x="686" y="498"/>
                  </a:lnTo>
                  <a:cubicBezTo>
                    <a:pt x="703" y="502"/>
                    <a:pt x="719" y="503"/>
                    <a:pt x="734" y="503"/>
                  </a:cubicBezTo>
                  <a:cubicBezTo>
                    <a:pt x="960" y="503"/>
                    <a:pt x="1017" y="150"/>
                    <a:pt x="770" y="96"/>
                  </a:cubicBezTo>
                  <a:lnTo>
                    <a:pt x="331" y="6"/>
                  </a:lnTo>
                  <a:cubicBezTo>
                    <a:pt x="315" y="2"/>
                    <a:pt x="298"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84"/>
            <p:cNvSpPr/>
            <p:nvPr/>
          </p:nvSpPr>
          <p:spPr>
            <a:xfrm>
              <a:off x="5969489" y="1610486"/>
              <a:ext cx="26532" cy="13161"/>
            </a:xfrm>
            <a:custGeom>
              <a:avLst/>
              <a:gdLst/>
              <a:ahLst/>
              <a:cxnLst/>
              <a:rect l="l" t="t" r="r" b="b"/>
              <a:pathLst>
                <a:path w="1012" h="502" extrusionOk="0">
                  <a:moveTo>
                    <a:pt x="728" y="1"/>
                  </a:moveTo>
                  <a:cubicBezTo>
                    <a:pt x="713" y="1"/>
                    <a:pt x="697" y="2"/>
                    <a:pt x="680" y="6"/>
                  </a:cubicBezTo>
                  <a:lnTo>
                    <a:pt x="242" y="96"/>
                  </a:lnTo>
                  <a:cubicBezTo>
                    <a:pt x="0" y="143"/>
                    <a:pt x="35" y="502"/>
                    <a:pt x="278" y="502"/>
                  </a:cubicBezTo>
                  <a:cubicBezTo>
                    <a:pt x="279" y="502"/>
                    <a:pt x="281" y="502"/>
                    <a:pt x="282" y="502"/>
                  </a:cubicBezTo>
                  <a:lnTo>
                    <a:pt x="285" y="502"/>
                  </a:lnTo>
                  <a:cubicBezTo>
                    <a:pt x="296" y="502"/>
                    <a:pt x="311" y="498"/>
                    <a:pt x="325" y="498"/>
                  </a:cubicBezTo>
                  <a:lnTo>
                    <a:pt x="763" y="408"/>
                  </a:lnTo>
                  <a:cubicBezTo>
                    <a:pt x="1011" y="353"/>
                    <a:pt x="954" y="1"/>
                    <a:pt x="7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84"/>
            <p:cNvSpPr/>
            <p:nvPr/>
          </p:nvSpPr>
          <p:spPr>
            <a:xfrm>
              <a:off x="6034508" y="1799095"/>
              <a:ext cx="10644" cy="79282"/>
            </a:xfrm>
            <a:custGeom>
              <a:avLst/>
              <a:gdLst/>
              <a:ahLst/>
              <a:cxnLst/>
              <a:rect l="l" t="t" r="r" b="b"/>
              <a:pathLst>
                <a:path w="406" h="3024" extrusionOk="0">
                  <a:moveTo>
                    <a:pt x="203" y="1"/>
                  </a:moveTo>
                  <a:cubicBezTo>
                    <a:pt x="91" y="1"/>
                    <a:pt x="0" y="91"/>
                    <a:pt x="0" y="204"/>
                  </a:cubicBezTo>
                  <a:lnTo>
                    <a:pt x="0" y="2822"/>
                  </a:lnTo>
                  <a:cubicBezTo>
                    <a:pt x="0" y="2956"/>
                    <a:pt x="102" y="3023"/>
                    <a:pt x="203" y="3023"/>
                  </a:cubicBezTo>
                  <a:cubicBezTo>
                    <a:pt x="304" y="3023"/>
                    <a:pt x="406" y="2956"/>
                    <a:pt x="406" y="2822"/>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0" name="Google Shape;17900;p84"/>
          <p:cNvGrpSpPr/>
          <p:nvPr/>
        </p:nvGrpSpPr>
        <p:grpSpPr>
          <a:xfrm>
            <a:off x="4905609" y="3598300"/>
            <a:ext cx="285063" cy="364974"/>
            <a:chOff x="4905609" y="3797550"/>
            <a:chExt cx="285063" cy="364974"/>
          </a:xfrm>
        </p:grpSpPr>
        <p:sp>
          <p:nvSpPr>
            <p:cNvPr id="17901" name="Google Shape;17901;p84"/>
            <p:cNvSpPr/>
            <p:nvPr/>
          </p:nvSpPr>
          <p:spPr>
            <a:xfrm>
              <a:off x="4911115" y="4020031"/>
              <a:ext cx="274261" cy="137144"/>
            </a:xfrm>
            <a:custGeom>
              <a:avLst/>
              <a:gdLst/>
              <a:ahLst/>
              <a:cxnLst/>
              <a:rect l="l" t="t" r="r" b="b"/>
              <a:pathLst>
                <a:path w="10461" h="5231" extrusionOk="0">
                  <a:moveTo>
                    <a:pt x="3706" y="1"/>
                  </a:moveTo>
                  <a:lnTo>
                    <a:pt x="3706" y="1627"/>
                  </a:lnTo>
                  <a:cubicBezTo>
                    <a:pt x="3706" y="1916"/>
                    <a:pt x="3514" y="2174"/>
                    <a:pt x="3235" y="2253"/>
                  </a:cubicBezTo>
                  <a:lnTo>
                    <a:pt x="939" y="2931"/>
                  </a:lnTo>
                  <a:cubicBezTo>
                    <a:pt x="381" y="3094"/>
                    <a:pt x="1" y="3604"/>
                    <a:pt x="1" y="4184"/>
                  </a:cubicBezTo>
                  <a:lnTo>
                    <a:pt x="1" y="5230"/>
                  </a:lnTo>
                  <a:lnTo>
                    <a:pt x="10460" y="5230"/>
                  </a:lnTo>
                  <a:lnTo>
                    <a:pt x="10460" y="4184"/>
                  </a:lnTo>
                  <a:cubicBezTo>
                    <a:pt x="10460" y="3604"/>
                    <a:pt x="10076" y="3094"/>
                    <a:pt x="9522" y="2931"/>
                  </a:cubicBezTo>
                  <a:lnTo>
                    <a:pt x="7226" y="2253"/>
                  </a:lnTo>
                  <a:cubicBezTo>
                    <a:pt x="6947" y="2174"/>
                    <a:pt x="6755" y="1916"/>
                    <a:pt x="6755" y="1627"/>
                  </a:cubicBezTo>
                  <a:lnTo>
                    <a:pt x="675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2" name="Google Shape;17902;p84"/>
            <p:cNvSpPr/>
            <p:nvPr/>
          </p:nvSpPr>
          <p:spPr>
            <a:xfrm>
              <a:off x="4939980" y="4020031"/>
              <a:ext cx="216609" cy="130013"/>
            </a:xfrm>
            <a:custGeom>
              <a:avLst/>
              <a:gdLst/>
              <a:ahLst/>
              <a:cxnLst/>
              <a:rect l="l" t="t" r="r" b="b"/>
              <a:pathLst>
                <a:path w="8262" h="4959" extrusionOk="0">
                  <a:moveTo>
                    <a:pt x="2605" y="1"/>
                  </a:moveTo>
                  <a:lnTo>
                    <a:pt x="2605" y="1627"/>
                  </a:lnTo>
                  <a:cubicBezTo>
                    <a:pt x="2605" y="1916"/>
                    <a:pt x="2413" y="2174"/>
                    <a:pt x="2134" y="2253"/>
                  </a:cubicBezTo>
                  <a:lnTo>
                    <a:pt x="1" y="2883"/>
                  </a:lnTo>
                  <a:cubicBezTo>
                    <a:pt x="490" y="4133"/>
                    <a:pt x="1696" y="4955"/>
                    <a:pt x="3039" y="4959"/>
                  </a:cubicBezTo>
                  <a:lnTo>
                    <a:pt x="5219" y="4959"/>
                  </a:lnTo>
                  <a:cubicBezTo>
                    <a:pt x="6563" y="4959"/>
                    <a:pt x="7769" y="4133"/>
                    <a:pt x="8262" y="2883"/>
                  </a:cubicBezTo>
                  <a:lnTo>
                    <a:pt x="6125" y="2253"/>
                  </a:lnTo>
                  <a:cubicBezTo>
                    <a:pt x="5846" y="2174"/>
                    <a:pt x="5654" y="1916"/>
                    <a:pt x="5654" y="1627"/>
                  </a:cubicBezTo>
                  <a:lnTo>
                    <a:pt x="56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3" name="Google Shape;17903;p84"/>
            <p:cNvSpPr/>
            <p:nvPr/>
          </p:nvSpPr>
          <p:spPr>
            <a:xfrm>
              <a:off x="4951096" y="4030099"/>
              <a:ext cx="194298" cy="102851"/>
            </a:xfrm>
            <a:custGeom>
              <a:avLst/>
              <a:gdLst/>
              <a:ahLst/>
              <a:cxnLst/>
              <a:rect l="l" t="t" r="r" b="b"/>
              <a:pathLst>
                <a:path w="7411" h="3923" extrusionOk="0">
                  <a:moveTo>
                    <a:pt x="6110" y="0"/>
                  </a:moveTo>
                  <a:cubicBezTo>
                    <a:pt x="6107" y="0"/>
                    <a:pt x="6105" y="0"/>
                    <a:pt x="6103" y="0"/>
                  </a:cubicBezTo>
                  <a:lnTo>
                    <a:pt x="1308" y="0"/>
                  </a:lnTo>
                  <a:cubicBezTo>
                    <a:pt x="583" y="0"/>
                    <a:pt x="0" y="584"/>
                    <a:pt x="0" y="1308"/>
                  </a:cubicBezTo>
                  <a:cubicBezTo>
                    <a:pt x="0" y="2749"/>
                    <a:pt x="1170" y="3923"/>
                    <a:pt x="2615" y="3923"/>
                  </a:cubicBezTo>
                  <a:lnTo>
                    <a:pt x="4795" y="3923"/>
                  </a:lnTo>
                  <a:cubicBezTo>
                    <a:pt x="6241" y="3923"/>
                    <a:pt x="7410" y="2749"/>
                    <a:pt x="7410" y="1308"/>
                  </a:cubicBezTo>
                  <a:cubicBezTo>
                    <a:pt x="7410" y="586"/>
                    <a:pt x="6827" y="0"/>
                    <a:pt x="611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84"/>
            <p:cNvSpPr/>
            <p:nvPr/>
          </p:nvSpPr>
          <p:spPr>
            <a:xfrm>
              <a:off x="4969501" y="4047193"/>
              <a:ext cx="157384" cy="65072"/>
            </a:xfrm>
            <a:custGeom>
              <a:avLst/>
              <a:gdLst/>
              <a:ahLst/>
              <a:cxnLst/>
              <a:rect l="l" t="t" r="r" b="b"/>
              <a:pathLst>
                <a:path w="6003" h="2482" extrusionOk="0">
                  <a:moveTo>
                    <a:pt x="664" y="0"/>
                  </a:moveTo>
                  <a:cubicBezTo>
                    <a:pt x="189" y="0"/>
                    <a:pt x="1" y="616"/>
                    <a:pt x="396" y="880"/>
                  </a:cubicBezTo>
                  <a:lnTo>
                    <a:pt x="2641" y="2373"/>
                  </a:lnTo>
                  <a:cubicBezTo>
                    <a:pt x="2750" y="2445"/>
                    <a:pt x="2876" y="2481"/>
                    <a:pt x="3002" y="2481"/>
                  </a:cubicBezTo>
                  <a:cubicBezTo>
                    <a:pt x="3128" y="2481"/>
                    <a:pt x="3255" y="2445"/>
                    <a:pt x="3366" y="2373"/>
                  </a:cubicBezTo>
                  <a:lnTo>
                    <a:pt x="5607" y="880"/>
                  </a:lnTo>
                  <a:cubicBezTo>
                    <a:pt x="6002" y="616"/>
                    <a:pt x="5817" y="0"/>
                    <a:pt x="534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5" name="Google Shape;17905;p84"/>
            <p:cNvSpPr/>
            <p:nvPr/>
          </p:nvSpPr>
          <p:spPr>
            <a:xfrm>
              <a:off x="4994303" y="4025721"/>
              <a:ext cx="107780" cy="86596"/>
            </a:xfrm>
            <a:custGeom>
              <a:avLst/>
              <a:gdLst/>
              <a:ahLst/>
              <a:cxnLst/>
              <a:rect l="l" t="t" r="r" b="b"/>
              <a:pathLst>
                <a:path w="4111" h="3303" extrusionOk="0">
                  <a:moveTo>
                    <a:pt x="529" y="1"/>
                  </a:moveTo>
                  <a:lnTo>
                    <a:pt x="529" y="1421"/>
                  </a:lnTo>
                  <a:cubicBezTo>
                    <a:pt x="529" y="1710"/>
                    <a:pt x="337" y="1964"/>
                    <a:pt x="62" y="2047"/>
                  </a:cubicBezTo>
                  <a:lnTo>
                    <a:pt x="0" y="2065"/>
                  </a:lnTo>
                  <a:lnTo>
                    <a:pt x="1695" y="3192"/>
                  </a:lnTo>
                  <a:cubicBezTo>
                    <a:pt x="1804" y="3266"/>
                    <a:pt x="1930" y="3303"/>
                    <a:pt x="2056" y="3303"/>
                  </a:cubicBezTo>
                  <a:cubicBezTo>
                    <a:pt x="2182" y="3303"/>
                    <a:pt x="2309" y="3266"/>
                    <a:pt x="2420" y="3192"/>
                  </a:cubicBezTo>
                  <a:lnTo>
                    <a:pt x="4111" y="2065"/>
                  </a:lnTo>
                  <a:lnTo>
                    <a:pt x="4049" y="2047"/>
                  </a:lnTo>
                  <a:cubicBezTo>
                    <a:pt x="3770" y="1964"/>
                    <a:pt x="3582" y="1710"/>
                    <a:pt x="3582" y="1421"/>
                  </a:cubicBezTo>
                  <a:lnTo>
                    <a:pt x="3582"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6" name="Google Shape;17906;p84"/>
            <p:cNvSpPr/>
            <p:nvPr/>
          </p:nvSpPr>
          <p:spPr>
            <a:xfrm>
              <a:off x="5008146" y="4025721"/>
              <a:ext cx="80094" cy="34371"/>
            </a:xfrm>
            <a:custGeom>
              <a:avLst/>
              <a:gdLst/>
              <a:ahLst/>
              <a:cxnLst/>
              <a:rect l="l" t="t" r="r" b="b"/>
              <a:pathLst>
                <a:path w="3055" h="1311" extrusionOk="0">
                  <a:moveTo>
                    <a:pt x="1" y="1"/>
                  </a:moveTo>
                  <a:lnTo>
                    <a:pt x="1" y="924"/>
                  </a:lnTo>
                  <a:cubicBezTo>
                    <a:pt x="477" y="1182"/>
                    <a:pt x="1002" y="1310"/>
                    <a:pt x="1528" y="1310"/>
                  </a:cubicBezTo>
                  <a:cubicBezTo>
                    <a:pt x="2053" y="1310"/>
                    <a:pt x="2578" y="1182"/>
                    <a:pt x="3054" y="924"/>
                  </a:cubicBezTo>
                  <a:lnTo>
                    <a:pt x="305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84"/>
            <p:cNvSpPr/>
            <p:nvPr/>
          </p:nvSpPr>
          <p:spPr>
            <a:xfrm>
              <a:off x="4950231" y="3842906"/>
              <a:ext cx="195923" cy="200040"/>
            </a:xfrm>
            <a:custGeom>
              <a:avLst/>
              <a:gdLst/>
              <a:ahLst/>
              <a:cxnLst/>
              <a:rect l="l" t="t" r="r" b="b"/>
              <a:pathLst>
                <a:path w="7473" h="7630" extrusionOk="0">
                  <a:moveTo>
                    <a:pt x="3737" y="0"/>
                  </a:moveTo>
                  <a:cubicBezTo>
                    <a:pt x="3632" y="0"/>
                    <a:pt x="3528" y="6"/>
                    <a:pt x="3423" y="17"/>
                  </a:cubicBezTo>
                  <a:cubicBezTo>
                    <a:pt x="1750" y="180"/>
                    <a:pt x="468" y="1585"/>
                    <a:pt x="468" y="3269"/>
                  </a:cubicBezTo>
                  <a:lnTo>
                    <a:pt x="468" y="4015"/>
                  </a:lnTo>
                  <a:cubicBezTo>
                    <a:pt x="240" y="4066"/>
                    <a:pt x="66" y="4254"/>
                    <a:pt x="33" y="4486"/>
                  </a:cubicBezTo>
                  <a:cubicBezTo>
                    <a:pt x="1" y="4806"/>
                    <a:pt x="251" y="5087"/>
                    <a:pt x="570" y="5087"/>
                  </a:cubicBezTo>
                  <a:cubicBezTo>
                    <a:pt x="573" y="5087"/>
                    <a:pt x="575" y="5087"/>
                    <a:pt x="577" y="5087"/>
                  </a:cubicBezTo>
                  <a:lnTo>
                    <a:pt x="924" y="5087"/>
                  </a:lnTo>
                  <a:cubicBezTo>
                    <a:pt x="1073" y="6532"/>
                    <a:pt x="2286" y="7629"/>
                    <a:pt x="3738" y="7629"/>
                  </a:cubicBezTo>
                  <a:cubicBezTo>
                    <a:pt x="5191" y="7629"/>
                    <a:pt x="6404" y="6532"/>
                    <a:pt x="6552" y="5087"/>
                  </a:cubicBezTo>
                  <a:lnTo>
                    <a:pt x="6868" y="5087"/>
                  </a:lnTo>
                  <a:cubicBezTo>
                    <a:pt x="7154" y="5087"/>
                    <a:pt x="7411" y="4881"/>
                    <a:pt x="7440" y="4598"/>
                  </a:cubicBezTo>
                  <a:cubicBezTo>
                    <a:pt x="7472" y="4319"/>
                    <a:pt x="7280" y="4062"/>
                    <a:pt x="7005" y="4008"/>
                  </a:cubicBezTo>
                  <a:lnTo>
                    <a:pt x="7005" y="3269"/>
                  </a:lnTo>
                  <a:cubicBezTo>
                    <a:pt x="7005" y="1585"/>
                    <a:pt x="5727" y="180"/>
                    <a:pt x="4050" y="17"/>
                  </a:cubicBezTo>
                  <a:cubicBezTo>
                    <a:pt x="3945" y="6"/>
                    <a:pt x="3841" y="0"/>
                    <a:pt x="373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8" name="Google Shape;17908;p84"/>
            <p:cNvSpPr/>
            <p:nvPr/>
          </p:nvSpPr>
          <p:spPr>
            <a:xfrm>
              <a:off x="5031610" y="3802898"/>
              <a:ext cx="33060" cy="67851"/>
            </a:xfrm>
            <a:custGeom>
              <a:avLst/>
              <a:gdLst/>
              <a:ahLst/>
              <a:cxnLst/>
              <a:rect l="l" t="t" r="r" b="b"/>
              <a:pathLst>
                <a:path w="1261" h="2588" extrusionOk="0">
                  <a:moveTo>
                    <a:pt x="631" y="1"/>
                  </a:moveTo>
                  <a:cubicBezTo>
                    <a:pt x="591" y="1"/>
                    <a:pt x="551" y="23"/>
                    <a:pt x="537" y="69"/>
                  </a:cubicBezTo>
                  <a:lnTo>
                    <a:pt x="40" y="1550"/>
                  </a:lnTo>
                  <a:cubicBezTo>
                    <a:pt x="1" y="1673"/>
                    <a:pt x="19" y="1811"/>
                    <a:pt x="87" y="1919"/>
                  </a:cubicBezTo>
                  <a:lnTo>
                    <a:pt x="439" y="2484"/>
                  </a:lnTo>
                  <a:cubicBezTo>
                    <a:pt x="484" y="2553"/>
                    <a:pt x="557" y="2587"/>
                    <a:pt x="631" y="2587"/>
                  </a:cubicBezTo>
                  <a:cubicBezTo>
                    <a:pt x="704" y="2587"/>
                    <a:pt x="777" y="2553"/>
                    <a:pt x="823" y="2484"/>
                  </a:cubicBezTo>
                  <a:lnTo>
                    <a:pt x="1174" y="1919"/>
                  </a:lnTo>
                  <a:cubicBezTo>
                    <a:pt x="1243" y="1811"/>
                    <a:pt x="1261" y="1673"/>
                    <a:pt x="1221" y="1550"/>
                  </a:cubicBezTo>
                  <a:lnTo>
                    <a:pt x="725" y="69"/>
                  </a:lnTo>
                  <a:cubicBezTo>
                    <a:pt x="710" y="23"/>
                    <a:pt x="671" y="1"/>
                    <a:pt x="63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9" name="Google Shape;17909;p84"/>
            <p:cNvSpPr/>
            <p:nvPr/>
          </p:nvSpPr>
          <p:spPr>
            <a:xfrm>
              <a:off x="5031715" y="3802977"/>
              <a:ext cx="16543" cy="67903"/>
            </a:xfrm>
            <a:custGeom>
              <a:avLst/>
              <a:gdLst/>
              <a:ahLst/>
              <a:cxnLst/>
              <a:rect l="l" t="t" r="r" b="b"/>
              <a:pathLst>
                <a:path w="631" h="2590" extrusionOk="0">
                  <a:moveTo>
                    <a:pt x="623" y="0"/>
                  </a:moveTo>
                  <a:cubicBezTo>
                    <a:pt x="582" y="0"/>
                    <a:pt x="546" y="28"/>
                    <a:pt x="533" y="66"/>
                  </a:cubicBezTo>
                  <a:lnTo>
                    <a:pt x="40" y="1550"/>
                  </a:lnTo>
                  <a:cubicBezTo>
                    <a:pt x="0" y="1674"/>
                    <a:pt x="15" y="1808"/>
                    <a:pt x="87" y="1916"/>
                  </a:cubicBezTo>
                  <a:lnTo>
                    <a:pt x="438" y="2481"/>
                  </a:lnTo>
                  <a:cubicBezTo>
                    <a:pt x="478" y="2550"/>
                    <a:pt x="551" y="2590"/>
                    <a:pt x="630" y="2590"/>
                  </a:cubicBezTo>
                  <a:lnTo>
                    <a:pt x="630" y="0"/>
                  </a:lnTo>
                  <a:cubicBezTo>
                    <a:pt x="628" y="0"/>
                    <a:pt x="625" y="0"/>
                    <a:pt x="62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0" name="Google Shape;17910;p84"/>
            <p:cNvSpPr/>
            <p:nvPr/>
          </p:nvSpPr>
          <p:spPr>
            <a:xfrm>
              <a:off x="4950231" y="3879217"/>
              <a:ext cx="112368" cy="163728"/>
            </a:xfrm>
            <a:custGeom>
              <a:avLst/>
              <a:gdLst/>
              <a:ahLst/>
              <a:cxnLst/>
              <a:rect l="l" t="t" r="r" b="b"/>
              <a:pathLst>
                <a:path w="4286" h="6245" extrusionOk="0">
                  <a:moveTo>
                    <a:pt x="1395" y="1"/>
                  </a:moveTo>
                  <a:cubicBezTo>
                    <a:pt x="1193" y="1"/>
                    <a:pt x="989" y="100"/>
                    <a:pt x="870" y="319"/>
                  </a:cubicBezTo>
                  <a:cubicBezTo>
                    <a:pt x="606" y="797"/>
                    <a:pt x="468" y="1337"/>
                    <a:pt x="468" y="1884"/>
                  </a:cubicBezTo>
                  <a:lnTo>
                    <a:pt x="468" y="2630"/>
                  </a:lnTo>
                  <a:cubicBezTo>
                    <a:pt x="240" y="2681"/>
                    <a:pt x="66" y="2869"/>
                    <a:pt x="37" y="3101"/>
                  </a:cubicBezTo>
                  <a:cubicBezTo>
                    <a:pt x="1" y="3423"/>
                    <a:pt x="254" y="3702"/>
                    <a:pt x="580" y="3702"/>
                  </a:cubicBezTo>
                  <a:lnTo>
                    <a:pt x="924" y="3702"/>
                  </a:lnTo>
                  <a:cubicBezTo>
                    <a:pt x="1075" y="5172"/>
                    <a:pt x="2316" y="6244"/>
                    <a:pt x="3734" y="6244"/>
                  </a:cubicBezTo>
                  <a:cubicBezTo>
                    <a:pt x="3915" y="6244"/>
                    <a:pt x="4100" y="6227"/>
                    <a:pt x="4285" y="6190"/>
                  </a:cubicBezTo>
                  <a:cubicBezTo>
                    <a:pt x="2956" y="5933"/>
                    <a:pt x="1993" y="4767"/>
                    <a:pt x="1993" y="3412"/>
                  </a:cubicBezTo>
                  <a:lnTo>
                    <a:pt x="1993" y="595"/>
                  </a:lnTo>
                  <a:cubicBezTo>
                    <a:pt x="1993" y="222"/>
                    <a:pt x="1697" y="1"/>
                    <a:pt x="139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84"/>
            <p:cNvSpPr/>
            <p:nvPr/>
          </p:nvSpPr>
          <p:spPr>
            <a:xfrm>
              <a:off x="4905609" y="3797550"/>
              <a:ext cx="285063" cy="364974"/>
            </a:xfrm>
            <a:custGeom>
              <a:avLst/>
              <a:gdLst/>
              <a:ahLst/>
              <a:cxnLst/>
              <a:rect l="l" t="t" r="r" b="b"/>
              <a:pathLst>
                <a:path w="10873" h="13921" extrusionOk="0">
                  <a:moveTo>
                    <a:pt x="5440" y="635"/>
                  </a:moveTo>
                  <a:lnTo>
                    <a:pt x="5871" y="1924"/>
                  </a:lnTo>
                  <a:lnTo>
                    <a:pt x="5462" y="2580"/>
                  </a:lnTo>
                  <a:cubicBezTo>
                    <a:pt x="5458" y="2587"/>
                    <a:pt x="5450" y="2590"/>
                    <a:pt x="5442" y="2590"/>
                  </a:cubicBezTo>
                  <a:cubicBezTo>
                    <a:pt x="5434" y="2590"/>
                    <a:pt x="5426" y="2587"/>
                    <a:pt x="5422" y="2580"/>
                  </a:cubicBezTo>
                  <a:lnTo>
                    <a:pt x="5013" y="1924"/>
                  </a:lnTo>
                  <a:lnTo>
                    <a:pt x="5440" y="635"/>
                  </a:lnTo>
                  <a:close/>
                  <a:moveTo>
                    <a:pt x="6234" y="2112"/>
                  </a:moveTo>
                  <a:cubicBezTo>
                    <a:pt x="7574" y="2475"/>
                    <a:pt x="8504" y="3688"/>
                    <a:pt x="8508" y="5075"/>
                  </a:cubicBezTo>
                  <a:lnTo>
                    <a:pt x="8508" y="5549"/>
                  </a:lnTo>
                  <a:cubicBezTo>
                    <a:pt x="8316" y="5647"/>
                    <a:pt x="8388" y="5933"/>
                    <a:pt x="8602" y="5933"/>
                  </a:cubicBezTo>
                  <a:cubicBezTo>
                    <a:pt x="8805" y="5933"/>
                    <a:pt x="8961" y="6107"/>
                    <a:pt x="8939" y="6310"/>
                  </a:cubicBezTo>
                  <a:cubicBezTo>
                    <a:pt x="8924" y="6480"/>
                    <a:pt x="8758" y="6614"/>
                    <a:pt x="8570" y="6614"/>
                  </a:cubicBezTo>
                  <a:lnTo>
                    <a:pt x="8479" y="6614"/>
                  </a:lnTo>
                  <a:lnTo>
                    <a:pt x="8479" y="6600"/>
                  </a:lnTo>
                  <a:cubicBezTo>
                    <a:pt x="8479" y="6464"/>
                    <a:pt x="8378" y="6396"/>
                    <a:pt x="8276" y="6396"/>
                  </a:cubicBezTo>
                  <a:cubicBezTo>
                    <a:pt x="8175" y="6396"/>
                    <a:pt x="8073" y="6464"/>
                    <a:pt x="8073" y="6600"/>
                  </a:cubicBezTo>
                  <a:cubicBezTo>
                    <a:pt x="8091" y="8066"/>
                    <a:pt x="6907" y="9265"/>
                    <a:pt x="5444" y="9265"/>
                  </a:cubicBezTo>
                  <a:cubicBezTo>
                    <a:pt x="3977" y="9265"/>
                    <a:pt x="2797" y="8066"/>
                    <a:pt x="2815" y="6600"/>
                  </a:cubicBezTo>
                  <a:cubicBezTo>
                    <a:pt x="2815" y="6464"/>
                    <a:pt x="2712" y="6396"/>
                    <a:pt x="2610" y="6396"/>
                  </a:cubicBezTo>
                  <a:cubicBezTo>
                    <a:pt x="2508" y="6396"/>
                    <a:pt x="2405" y="6464"/>
                    <a:pt x="2405" y="6600"/>
                  </a:cubicBezTo>
                  <a:lnTo>
                    <a:pt x="2405" y="6614"/>
                  </a:lnTo>
                  <a:lnTo>
                    <a:pt x="2282" y="6614"/>
                  </a:lnTo>
                  <a:cubicBezTo>
                    <a:pt x="2079" y="6614"/>
                    <a:pt x="1920" y="6437"/>
                    <a:pt x="1942" y="6237"/>
                  </a:cubicBezTo>
                  <a:cubicBezTo>
                    <a:pt x="1960" y="6064"/>
                    <a:pt x="2123" y="5930"/>
                    <a:pt x="2311" y="5930"/>
                  </a:cubicBezTo>
                  <a:cubicBezTo>
                    <a:pt x="2312" y="5930"/>
                    <a:pt x="2314" y="5930"/>
                    <a:pt x="2315" y="5930"/>
                  </a:cubicBezTo>
                  <a:cubicBezTo>
                    <a:pt x="2544" y="5930"/>
                    <a:pt x="2596" y="5603"/>
                    <a:pt x="2376" y="5535"/>
                  </a:cubicBezTo>
                  <a:lnTo>
                    <a:pt x="2376" y="5075"/>
                  </a:lnTo>
                  <a:cubicBezTo>
                    <a:pt x="2380" y="3688"/>
                    <a:pt x="3311" y="2475"/>
                    <a:pt x="4647" y="2112"/>
                  </a:cubicBezTo>
                  <a:lnTo>
                    <a:pt x="5075" y="2797"/>
                  </a:lnTo>
                  <a:cubicBezTo>
                    <a:pt x="5160" y="2933"/>
                    <a:pt x="5301" y="3001"/>
                    <a:pt x="5442" y="3001"/>
                  </a:cubicBezTo>
                  <a:cubicBezTo>
                    <a:pt x="5583" y="3001"/>
                    <a:pt x="5725" y="2933"/>
                    <a:pt x="5810" y="2797"/>
                  </a:cubicBezTo>
                  <a:lnTo>
                    <a:pt x="6234" y="2112"/>
                  </a:lnTo>
                  <a:close/>
                  <a:moveTo>
                    <a:pt x="3713" y="9780"/>
                  </a:moveTo>
                  <a:lnTo>
                    <a:pt x="3713" y="10178"/>
                  </a:lnTo>
                  <a:cubicBezTo>
                    <a:pt x="3709" y="10365"/>
                    <a:pt x="3594" y="10531"/>
                    <a:pt x="3418" y="10597"/>
                  </a:cubicBezTo>
                  <a:lnTo>
                    <a:pt x="3418" y="10597"/>
                  </a:lnTo>
                  <a:lnTo>
                    <a:pt x="2949" y="10287"/>
                  </a:lnTo>
                  <a:cubicBezTo>
                    <a:pt x="2724" y="10134"/>
                    <a:pt x="2829" y="9780"/>
                    <a:pt x="3101" y="9780"/>
                  </a:cubicBezTo>
                  <a:close/>
                  <a:moveTo>
                    <a:pt x="7780" y="9780"/>
                  </a:moveTo>
                  <a:cubicBezTo>
                    <a:pt x="8052" y="9780"/>
                    <a:pt x="8160" y="10134"/>
                    <a:pt x="7932" y="10287"/>
                  </a:cubicBezTo>
                  <a:lnTo>
                    <a:pt x="7465" y="10598"/>
                  </a:lnTo>
                  <a:cubicBezTo>
                    <a:pt x="7287" y="10533"/>
                    <a:pt x="7172" y="10366"/>
                    <a:pt x="7172" y="10178"/>
                  </a:cubicBezTo>
                  <a:lnTo>
                    <a:pt x="7172" y="9780"/>
                  </a:lnTo>
                  <a:close/>
                  <a:moveTo>
                    <a:pt x="7842" y="9128"/>
                  </a:moveTo>
                  <a:cubicBezTo>
                    <a:pt x="8450" y="9128"/>
                    <a:pt x="8946" y="9620"/>
                    <a:pt x="8946" y="10232"/>
                  </a:cubicBezTo>
                  <a:cubicBezTo>
                    <a:pt x="8943" y="11231"/>
                    <a:pt x="8325" y="12128"/>
                    <a:pt x="7389" y="12484"/>
                  </a:cubicBezTo>
                  <a:lnTo>
                    <a:pt x="7389" y="12484"/>
                  </a:lnTo>
                  <a:lnTo>
                    <a:pt x="7389" y="12409"/>
                  </a:lnTo>
                  <a:cubicBezTo>
                    <a:pt x="7389" y="12273"/>
                    <a:pt x="7287" y="12205"/>
                    <a:pt x="7184" y="12205"/>
                  </a:cubicBezTo>
                  <a:cubicBezTo>
                    <a:pt x="7082" y="12205"/>
                    <a:pt x="6980" y="12273"/>
                    <a:pt x="6980" y="12409"/>
                  </a:cubicBezTo>
                  <a:lnTo>
                    <a:pt x="6980" y="12601"/>
                  </a:lnTo>
                  <a:cubicBezTo>
                    <a:pt x="6831" y="12630"/>
                    <a:pt x="6683" y="12641"/>
                    <a:pt x="6530" y="12641"/>
                  </a:cubicBezTo>
                  <a:lnTo>
                    <a:pt x="4350" y="12641"/>
                  </a:lnTo>
                  <a:cubicBezTo>
                    <a:pt x="4202" y="12641"/>
                    <a:pt x="4050" y="12630"/>
                    <a:pt x="3901" y="12601"/>
                  </a:cubicBezTo>
                  <a:lnTo>
                    <a:pt x="3901" y="12409"/>
                  </a:lnTo>
                  <a:cubicBezTo>
                    <a:pt x="3901" y="12273"/>
                    <a:pt x="3800" y="12205"/>
                    <a:pt x="3698" y="12205"/>
                  </a:cubicBezTo>
                  <a:cubicBezTo>
                    <a:pt x="3597" y="12205"/>
                    <a:pt x="3495" y="12273"/>
                    <a:pt x="3495" y="12409"/>
                  </a:cubicBezTo>
                  <a:lnTo>
                    <a:pt x="3495" y="12485"/>
                  </a:lnTo>
                  <a:cubicBezTo>
                    <a:pt x="2561" y="12126"/>
                    <a:pt x="1942" y="11232"/>
                    <a:pt x="1942" y="10232"/>
                  </a:cubicBezTo>
                  <a:cubicBezTo>
                    <a:pt x="1942" y="9620"/>
                    <a:pt x="2434" y="9128"/>
                    <a:pt x="3043" y="9128"/>
                  </a:cubicBezTo>
                  <a:lnTo>
                    <a:pt x="3713" y="9128"/>
                  </a:lnTo>
                  <a:lnTo>
                    <a:pt x="3713" y="9142"/>
                  </a:lnTo>
                  <a:lnTo>
                    <a:pt x="3713" y="9374"/>
                  </a:lnTo>
                  <a:lnTo>
                    <a:pt x="3104" y="9374"/>
                  </a:lnTo>
                  <a:cubicBezTo>
                    <a:pt x="2427" y="9374"/>
                    <a:pt x="2163" y="10250"/>
                    <a:pt x="2724" y="10627"/>
                  </a:cubicBezTo>
                  <a:lnTo>
                    <a:pt x="5089" y="12202"/>
                  </a:lnTo>
                  <a:cubicBezTo>
                    <a:pt x="5196" y="12273"/>
                    <a:pt x="5319" y="12308"/>
                    <a:pt x="5443" y="12308"/>
                  </a:cubicBezTo>
                  <a:cubicBezTo>
                    <a:pt x="5566" y="12308"/>
                    <a:pt x="5690" y="12273"/>
                    <a:pt x="5799" y="12202"/>
                  </a:cubicBezTo>
                  <a:lnTo>
                    <a:pt x="6429" y="11779"/>
                  </a:lnTo>
                  <a:cubicBezTo>
                    <a:pt x="6614" y="11656"/>
                    <a:pt x="6494" y="11404"/>
                    <a:pt x="6319" y="11404"/>
                  </a:cubicBezTo>
                  <a:cubicBezTo>
                    <a:pt x="6281" y="11404"/>
                    <a:pt x="6241" y="11415"/>
                    <a:pt x="6201" y="11442"/>
                  </a:cubicBezTo>
                  <a:lnTo>
                    <a:pt x="5571" y="11862"/>
                  </a:lnTo>
                  <a:cubicBezTo>
                    <a:pt x="5533" y="11887"/>
                    <a:pt x="5488" y="11900"/>
                    <a:pt x="5444" y="11900"/>
                  </a:cubicBezTo>
                  <a:cubicBezTo>
                    <a:pt x="5399" y="11900"/>
                    <a:pt x="5353" y="11887"/>
                    <a:pt x="5314" y="11862"/>
                  </a:cubicBezTo>
                  <a:lnTo>
                    <a:pt x="3796" y="10848"/>
                  </a:lnTo>
                  <a:cubicBezTo>
                    <a:pt x="3999" y="10685"/>
                    <a:pt x="4122" y="10439"/>
                    <a:pt x="4122" y="10178"/>
                  </a:cubicBezTo>
                  <a:lnTo>
                    <a:pt x="4122" y="9334"/>
                  </a:lnTo>
                  <a:cubicBezTo>
                    <a:pt x="4539" y="9535"/>
                    <a:pt x="4990" y="9636"/>
                    <a:pt x="5443" y="9636"/>
                  </a:cubicBezTo>
                  <a:cubicBezTo>
                    <a:pt x="5895" y="9636"/>
                    <a:pt x="6348" y="9535"/>
                    <a:pt x="6766" y="9334"/>
                  </a:cubicBezTo>
                  <a:lnTo>
                    <a:pt x="6766" y="10178"/>
                  </a:lnTo>
                  <a:cubicBezTo>
                    <a:pt x="6766" y="10439"/>
                    <a:pt x="6885" y="10685"/>
                    <a:pt x="7092" y="10848"/>
                  </a:cubicBezTo>
                  <a:lnTo>
                    <a:pt x="6965" y="10931"/>
                  </a:lnTo>
                  <a:cubicBezTo>
                    <a:pt x="6777" y="11057"/>
                    <a:pt x="6899" y="11310"/>
                    <a:pt x="7073" y="11310"/>
                  </a:cubicBezTo>
                  <a:cubicBezTo>
                    <a:pt x="7111" y="11310"/>
                    <a:pt x="7150" y="11298"/>
                    <a:pt x="7190" y="11272"/>
                  </a:cubicBezTo>
                  <a:lnTo>
                    <a:pt x="8160" y="10627"/>
                  </a:lnTo>
                  <a:cubicBezTo>
                    <a:pt x="8725" y="10250"/>
                    <a:pt x="8457" y="9374"/>
                    <a:pt x="7784" y="9374"/>
                  </a:cubicBezTo>
                  <a:lnTo>
                    <a:pt x="7172" y="9374"/>
                  </a:lnTo>
                  <a:lnTo>
                    <a:pt x="7172" y="9142"/>
                  </a:lnTo>
                  <a:lnTo>
                    <a:pt x="7172" y="9128"/>
                  </a:lnTo>
                  <a:close/>
                  <a:moveTo>
                    <a:pt x="5439" y="1"/>
                  </a:moveTo>
                  <a:cubicBezTo>
                    <a:pt x="5317" y="1"/>
                    <a:pt x="5196" y="70"/>
                    <a:pt x="5151" y="207"/>
                  </a:cubicBezTo>
                  <a:lnTo>
                    <a:pt x="4658" y="1689"/>
                  </a:lnTo>
                  <a:cubicBezTo>
                    <a:pt x="3083" y="2054"/>
                    <a:pt x="1971" y="3456"/>
                    <a:pt x="1967" y="5071"/>
                  </a:cubicBezTo>
                  <a:lnTo>
                    <a:pt x="1967" y="5600"/>
                  </a:lnTo>
                  <a:cubicBezTo>
                    <a:pt x="1648" y="5745"/>
                    <a:pt x="1475" y="6096"/>
                    <a:pt x="1551" y="6437"/>
                  </a:cubicBezTo>
                  <a:cubicBezTo>
                    <a:pt x="1627" y="6777"/>
                    <a:pt x="1927" y="7020"/>
                    <a:pt x="2279" y="7020"/>
                  </a:cubicBezTo>
                  <a:lnTo>
                    <a:pt x="2431" y="7020"/>
                  </a:lnTo>
                  <a:cubicBezTo>
                    <a:pt x="2521" y="7661"/>
                    <a:pt x="2815" y="8258"/>
                    <a:pt x="3267" y="8718"/>
                  </a:cubicBezTo>
                  <a:lnTo>
                    <a:pt x="3039" y="8718"/>
                  </a:lnTo>
                  <a:cubicBezTo>
                    <a:pt x="2206" y="8722"/>
                    <a:pt x="1529" y="9396"/>
                    <a:pt x="1529" y="10232"/>
                  </a:cubicBezTo>
                  <a:cubicBezTo>
                    <a:pt x="1529" y="10529"/>
                    <a:pt x="1576" y="10830"/>
                    <a:pt x="1670" y="11112"/>
                  </a:cubicBezTo>
                  <a:lnTo>
                    <a:pt x="1087" y="11286"/>
                  </a:lnTo>
                  <a:cubicBezTo>
                    <a:pt x="446" y="11474"/>
                    <a:pt x="4" y="12065"/>
                    <a:pt x="1" y="12735"/>
                  </a:cubicBezTo>
                  <a:lnTo>
                    <a:pt x="1" y="13716"/>
                  </a:lnTo>
                  <a:cubicBezTo>
                    <a:pt x="1" y="13852"/>
                    <a:pt x="103" y="13920"/>
                    <a:pt x="205" y="13920"/>
                  </a:cubicBezTo>
                  <a:cubicBezTo>
                    <a:pt x="307" y="13920"/>
                    <a:pt x="410" y="13852"/>
                    <a:pt x="410" y="13716"/>
                  </a:cubicBezTo>
                  <a:lnTo>
                    <a:pt x="410" y="12735"/>
                  </a:lnTo>
                  <a:cubicBezTo>
                    <a:pt x="410" y="12246"/>
                    <a:pt x="732" y="11815"/>
                    <a:pt x="1203" y="11674"/>
                  </a:cubicBezTo>
                  <a:lnTo>
                    <a:pt x="1826" y="11493"/>
                  </a:lnTo>
                  <a:cubicBezTo>
                    <a:pt x="2166" y="12170"/>
                    <a:pt x="2764" y="12684"/>
                    <a:pt x="3488" y="12916"/>
                  </a:cubicBezTo>
                  <a:lnTo>
                    <a:pt x="3488" y="13716"/>
                  </a:lnTo>
                  <a:cubicBezTo>
                    <a:pt x="3488" y="13852"/>
                    <a:pt x="3591" y="13920"/>
                    <a:pt x="3693" y="13920"/>
                  </a:cubicBezTo>
                  <a:cubicBezTo>
                    <a:pt x="3795" y="13920"/>
                    <a:pt x="3898" y="13852"/>
                    <a:pt x="3898" y="13716"/>
                  </a:cubicBezTo>
                  <a:lnTo>
                    <a:pt x="3898" y="13014"/>
                  </a:lnTo>
                  <a:cubicBezTo>
                    <a:pt x="4046" y="13035"/>
                    <a:pt x="4194" y="13050"/>
                    <a:pt x="4347" y="13050"/>
                  </a:cubicBezTo>
                  <a:lnTo>
                    <a:pt x="6530" y="13050"/>
                  </a:lnTo>
                  <a:cubicBezTo>
                    <a:pt x="6683" y="13050"/>
                    <a:pt x="6831" y="13035"/>
                    <a:pt x="6980" y="13014"/>
                  </a:cubicBezTo>
                  <a:lnTo>
                    <a:pt x="6980" y="13716"/>
                  </a:lnTo>
                  <a:cubicBezTo>
                    <a:pt x="6980" y="13852"/>
                    <a:pt x="7082" y="13920"/>
                    <a:pt x="7184" y="13920"/>
                  </a:cubicBezTo>
                  <a:cubicBezTo>
                    <a:pt x="7287" y="13920"/>
                    <a:pt x="7389" y="13852"/>
                    <a:pt x="7389" y="13716"/>
                  </a:cubicBezTo>
                  <a:lnTo>
                    <a:pt x="7389" y="12916"/>
                  </a:lnTo>
                  <a:cubicBezTo>
                    <a:pt x="8110" y="12684"/>
                    <a:pt x="8711" y="12170"/>
                    <a:pt x="9051" y="11493"/>
                  </a:cubicBezTo>
                  <a:lnTo>
                    <a:pt x="9674" y="11674"/>
                  </a:lnTo>
                  <a:cubicBezTo>
                    <a:pt x="10141" y="11815"/>
                    <a:pt x="10464" y="12246"/>
                    <a:pt x="10467" y="12735"/>
                  </a:cubicBezTo>
                  <a:lnTo>
                    <a:pt x="10467" y="13716"/>
                  </a:lnTo>
                  <a:cubicBezTo>
                    <a:pt x="10467" y="13852"/>
                    <a:pt x="10569" y="13920"/>
                    <a:pt x="10670" y="13920"/>
                  </a:cubicBezTo>
                  <a:cubicBezTo>
                    <a:pt x="10772" y="13920"/>
                    <a:pt x="10873" y="13852"/>
                    <a:pt x="10873" y="13716"/>
                  </a:cubicBezTo>
                  <a:lnTo>
                    <a:pt x="10873" y="12735"/>
                  </a:lnTo>
                  <a:cubicBezTo>
                    <a:pt x="10869" y="12065"/>
                    <a:pt x="10431" y="11478"/>
                    <a:pt x="9790" y="11286"/>
                  </a:cubicBezTo>
                  <a:lnTo>
                    <a:pt x="9207" y="11112"/>
                  </a:lnTo>
                  <a:cubicBezTo>
                    <a:pt x="9301" y="10830"/>
                    <a:pt x="9348" y="10529"/>
                    <a:pt x="9348" y="10232"/>
                  </a:cubicBezTo>
                  <a:cubicBezTo>
                    <a:pt x="9348" y="9396"/>
                    <a:pt x="8671" y="8722"/>
                    <a:pt x="7838" y="8718"/>
                  </a:cubicBezTo>
                  <a:lnTo>
                    <a:pt x="7613" y="8718"/>
                  </a:lnTo>
                  <a:cubicBezTo>
                    <a:pt x="8066" y="8258"/>
                    <a:pt x="8356" y="7661"/>
                    <a:pt x="8446" y="7020"/>
                  </a:cubicBezTo>
                  <a:lnTo>
                    <a:pt x="8570" y="7020"/>
                  </a:lnTo>
                  <a:cubicBezTo>
                    <a:pt x="8964" y="7020"/>
                    <a:pt x="9305" y="6726"/>
                    <a:pt x="9345" y="6346"/>
                  </a:cubicBezTo>
                  <a:cubicBezTo>
                    <a:pt x="9377" y="6031"/>
                    <a:pt x="9203" y="5727"/>
                    <a:pt x="8914" y="5593"/>
                  </a:cubicBezTo>
                  <a:lnTo>
                    <a:pt x="8914" y="5071"/>
                  </a:lnTo>
                  <a:cubicBezTo>
                    <a:pt x="8910" y="3456"/>
                    <a:pt x="7794" y="2054"/>
                    <a:pt x="6223" y="1689"/>
                  </a:cubicBezTo>
                  <a:lnTo>
                    <a:pt x="5726" y="207"/>
                  </a:lnTo>
                  <a:cubicBezTo>
                    <a:pt x="5681" y="70"/>
                    <a:pt x="5560" y="1"/>
                    <a:pt x="5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2" name="Google Shape;17912;p84"/>
            <p:cNvSpPr/>
            <p:nvPr/>
          </p:nvSpPr>
          <p:spPr>
            <a:xfrm>
              <a:off x="5008539" y="3948064"/>
              <a:ext cx="10749" cy="16386"/>
            </a:xfrm>
            <a:custGeom>
              <a:avLst/>
              <a:gdLst/>
              <a:ahLst/>
              <a:cxnLst/>
              <a:rect l="l" t="t" r="r" b="b"/>
              <a:pathLst>
                <a:path w="410" h="625"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3" name="Google Shape;17913;p84"/>
            <p:cNvSpPr/>
            <p:nvPr/>
          </p:nvSpPr>
          <p:spPr>
            <a:xfrm>
              <a:off x="5077098" y="3948064"/>
              <a:ext cx="10749" cy="16386"/>
            </a:xfrm>
            <a:custGeom>
              <a:avLst/>
              <a:gdLst/>
              <a:ahLst/>
              <a:cxnLst/>
              <a:rect l="l" t="t" r="r" b="b"/>
              <a:pathLst>
                <a:path w="410" h="625" extrusionOk="0">
                  <a:moveTo>
                    <a:pt x="207" y="0"/>
                  </a:moveTo>
                  <a:cubicBezTo>
                    <a:pt x="95"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4" name="Google Shape;17914;p84"/>
            <p:cNvSpPr/>
            <p:nvPr/>
          </p:nvSpPr>
          <p:spPr>
            <a:xfrm>
              <a:off x="5023378" y="3987941"/>
              <a:ext cx="49656" cy="16543"/>
            </a:xfrm>
            <a:custGeom>
              <a:avLst/>
              <a:gdLst/>
              <a:ahLst/>
              <a:cxnLst/>
              <a:rect l="l" t="t" r="r" b="b"/>
              <a:pathLst>
                <a:path w="1894" h="631" extrusionOk="0">
                  <a:moveTo>
                    <a:pt x="296" y="1"/>
                  </a:moveTo>
                  <a:cubicBezTo>
                    <a:pt x="136" y="1"/>
                    <a:pt x="1" y="206"/>
                    <a:pt x="152" y="352"/>
                  </a:cubicBezTo>
                  <a:cubicBezTo>
                    <a:pt x="325" y="526"/>
                    <a:pt x="622" y="631"/>
                    <a:pt x="948" y="631"/>
                  </a:cubicBezTo>
                  <a:cubicBezTo>
                    <a:pt x="1271" y="631"/>
                    <a:pt x="1568" y="526"/>
                    <a:pt x="1745" y="352"/>
                  </a:cubicBezTo>
                  <a:cubicBezTo>
                    <a:pt x="1893" y="206"/>
                    <a:pt x="1757" y="1"/>
                    <a:pt x="1599"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5" name="Google Shape;17915;p84"/>
            <p:cNvSpPr/>
            <p:nvPr/>
          </p:nvSpPr>
          <p:spPr>
            <a:xfrm>
              <a:off x="5000359" y="3930839"/>
              <a:ext cx="32798" cy="16543"/>
            </a:xfrm>
            <a:custGeom>
              <a:avLst/>
              <a:gdLst/>
              <a:ahLst/>
              <a:cxnLst/>
              <a:rect l="l" t="t" r="r" b="b"/>
              <a:pathLst>
                <a:path w="1251" h="631" extrusionOk="0">
                  <a:moveTo>
                    <a:pt x="292" y="1"/>
                  </a:moveTo>
                  <a:cubicBezTo>
                    <a:pt x="84" y="1"/>
                    <a:pt x="1" y="322"/>
                    <a:pt x="236" y="400"/>
                  </a:cubicBezTo>
                  <a:lnTo>
                    <a:pt x="888" y="617"/>
                  </a:lnTo>
                  <a:cubicBezTo>
                    <a:pt x="914" y="626"/>
                    <a:pt x="938" y="630"/>
                    <a:pt x="961" y="630"/>
                  </a:cubicBezTo>
                  <a:cubicBezTo>
                    <a:pt x="1168" y="630"/>
                    <a:pt x="1250" y="308"/>
                    <a:pt x="1019" y="230"/>
                  </a:cubicBezTo>
                  <a:lnTo>
                    <a:pt x="363" y="13"/>
                  </a:lnTo>
                  <a:cubicBezTo>
                    <a:pt x="338" y="5"/>
                    <a:pt x="315"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84"/>
            <p:cNvSpPr/>
            <p:nvPr/>
          </p:nvSpPr>
          <p:spPr>
            <a:xfrm>
              <a:off x="5063622" y="3930839"/>
              <a:ext cx="32405" cy="16491"/>
            </a:xfrm>
            <a:custGeom>
              <a:avLst/>
              <a:gdLst/>
              <a:ahLst/>
              <a:cxnLst/>
              <a:rect l="l" t="t" r="r" b="b"/>
              <a:pathLst>
                <a:path w="1236" h="629" extrusionOk="0">
                  <a:moveTo>
                    <a:pt x="944" y="1"/>
                  </a:moveTo>
                  <a:cubicBezTo>
                    <a:pt x="922" y="1"/>
                    <a:pt x="898" y="5"/>
                    <a:pt x="873" y="13"/>
                  </a:cubicBezTo>
                  <a:lnTo>
                    <a:pt x="221" y="230"/>
                  </a:lnTo>
                  <a:cubicBezTo>
                    <a:pt x="0" y="306"/>
                    <a:pt x="54" y="628"/>
                    <a:pt x="283" y="628"/>
                  </a:cubicBezTo>
                  <a:cubicBezTo>
                    <a:pt x="304" y="628"/>
                    <a:pt x="326" y="625"/>
                    <a:pt x="348" y="617"/>
                  </a:cubicBezTo>
                  <a:lnTo>
                    <a:pt x="1003" y="400"/>
                  </a:lnTo>
                  <a:cubicBezTo>
                    <a:pt x="1236" y="322"/>
                    <a:pt x="1152" y="1"/>
                    <a:pt x="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7" name="Google Shape;17917;p84"/>
          <p:cNvGrpSpPr/>
          <p:nvPr/>
        </p:nvGrpSpPr>
        <p:grpSpPr>
          <a:xfrm>
            <a:off x="8056219" y="1314100"/>
            <a:ext cx="285168" cy="365026"/>
            <a:chOff x="8056219" y="1513350"/>
            <a:chExt cx="285168" cy="365026"/>
          </a:xfrm>
        </p:grpSpPr>
        <p:sp>
          <p:nvSpPr>
            <p:cNvPr id="17918" name="Google Shape;17918;p84"/>
            <p:cNvSpPr/>
            <p:nvPr/>
          </p:nvSpPr>
          <p:spPr>
            <a:xfrm>
              <a:off x="8061541" y="1712970"/>
              <a:ext cx="274340" cy="160136"/>
            </a:xfrm>
            <a:custGeom>
              <a:avLst/>
              <a:gdLst/>
              <a:ahLst/>
              <a:cxnLst/>
              <a:rect l="l" t="t" r="r" b="b"/>
              <a:pathLst>
                <a:path w="10464" h="6108" extrusionOk="0">
                  <a:moveTo>
                    <a:pt x="3709" y="1"/>
                  </a:moveTo>
                  <a:lnTo>
                    <a:pt x="3709" y="1265"/>
                  </a:lnTo>
                  <a:cubicBezTo>
                    <a:pt x="3709" y="1555"/>
                    <a:pt x="3517" y="1808"/>
                    <a:pt x="3238" y="1891"/>
                  </a:cubicBezTo>
                  <a:lnTo>
                    <a:pt x="942" y="2569"/>
                  </a:lnTo>
                  <a:cubicBezTo>
                    <a:pt x="385" y="2732"/>
                    <a:pt x="1" y="3242"/>
                    <a:pt x="1" y="3822"/>
                  </a:cubicBezTo>
                  <a:lnTo>
                    <a:pt x="1" y="6107"/>
                  </a:lnTo>
                  <a:lnTo>
                    <a:pt x="10464" y="6107"/>
                  </a:lnTo>
                  <a:lnTo>
                    <a:pt x="10464" y="3822"/>
                  </a:lnTo>
                  <a:cubicBezTo>
                    <a:pt x="10464" y="3242"/>
                    <a:pt x="10083" y="2732"/>
                    <a:pt x="9529" y="2569"/>
                  </a:cubicBezTo>
                  <a:lnTo>
                    <a:pt x="7230" y="1891"/>
                  </a:lnTo>
                  <a:cubicBezTo>
                    <a:pt x="6951" y="1812"/>
                    <a:pt x="6759" y="1555"/>
                    <a:pt x="6759" y="1265"/>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84"/>
            <p:cNvSpPr/>
            <p:nvPr/>
          </p:nvSpPr>
          <p:spPr>
            <a:xfrm>
              <a:off x="8158781" y="1712970"/>
              <a:ext cx="80068" cy="62896"/>
            </a:xfrm>
            <a:custGeom>
              <a:avLst/>
              <a:gdLst/>
              <a:ahLst/>
              <a:cxnLst/>
              <a:rect l="l" t="t" r="r" b="b"/>
              <a:pathLst>
                <a:path w="3054" h="2399" extrusionOk="0">
                  <a:moveTo>
                    <a:pt x="0" y="1"/>
                  </a:moveTo>
                  <a:lnTo>
                    <a:pt x="0" y="2398"/>
                  </a:lnTo>
                  <a:lnTo>
                    <a:pt x="3053" y="2398"/>
                  </a:lnTo>
                  <a:lnTo>
                    <a:pt x="305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0" name="Google Shape;17920;p84"/>
            <p:cNvSpPr/>
            <p:nvPr/>
          </p:nvSpPr>
          <p:spPr>
            <a:xfrm>
              <a:off x="8095912" y="1838683"/>
              <a:ext cx="17225" cy="34319"/>
            </a:xfrm>
            <a:custGeom>
              <a:avLst/>
              <a:gdLst/>
              <a:ahLst/>
              <a:cxnLst/>
              <a:rect l="l" t="t" r="r" b="b"/>
              <a:pathLst>
                <a:path w="657" h="1309" extrusionOk="0">
                  <a:moveTo>
                    <a:pt x="1" y="1"/>
                  </a:moveTo>
                  <a:lnTo>
                    <a:pt x="1"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1" name="Google Shape;17921;p84"/>
            <p:cNvSpPr/>
            <p:nvPr/>
          </p:nvSpPr>
          <p:spPr>
            <a:xfrm>
              <a:off x="8284494" y="1838683"/>
              <a:ext cx="17199" cy="34319"/>
            </a:xfrm>
            <a:custGeom>
              <a:avLst/>
              <a:gdLst/>
              <a:ahLst/>
              <a:cxnLst/>
              <a:rect l="l" t="t" r="r" b="b"/>
              <a:pathLst>
                <a:path w="656" h="1309" extrusionOk="0">
                  <a:moveTo>
                    <a:pt x="0" y="1"/>
                  </a:moveTo>
                  <a:lnTo>
                    <a:pt x="0" y="1308"/>
                  </a:lnTo>
                  <a:lnTo>
                    <a:pt x="656" y="1308"/>
                  </a:lnTo>
                  <a:lnTo>
                    <a:pt x="65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84"/>
            <p:cNvSpPr/>
            <p:nvPr/>
          </p:nvSpPr>
          <p:spPr>
            <a:xfrm>
              <a:off x="8061646" y="1762547"/>
              <a:ext cx="274340" cy="110559"/>
            </a:xfrm>
            <a:custGeom>
              <a:avLst/>
              <a:gdLst/>
              <a:ahLst/>
              <a:cxnLst/>
              <a:rect l="l" t="t" r="r" b="b"/>
              <a:pathLst>
                <a:path w="10464" h="4217" extrusionOk="0">
                  <a:moveTo>
                    <a:pt x="3238" y="0"/>
                  </a:moveTo>
                  <a:lnTo>
                    <a:pt x="938" y="678"/>
                  </a:lnTo>
                  <a:cubicBezTo>
                    <a:pt x="384" y="841"/>
                    <a:pt x="0" y="1351"/>
                    <a:pt x="0" y="1931"/>
                  </a:cubicBezTo>
                  <a:lnTo>
                    <a:pt x="0" y="2905"/>
                  </a:lnTo>
                  <a:lnTo>
                    <a:pt x="1963" y="3343"/>
                  </a:lnTo>
                  <a:lnTo>
                    <a:pt x="1963" y="4216"/>
                  </a:lnTo>
                  <a:lnTo>
                    <a:pt x="8500" y="4216"/>
                  </a:lnTo>
                  <a:lnTo>
                    <a:pt x="8500" y="3343"/>
                  </a:lnTo>
                  <a:lnTo>
                    <a:pt x="10463" y="2905"/>
                  </a:lnTo>
                  <a:lnTo>
                    <a:pt x="10463" y="1931"/>
                  </a:lnTo>
                  <a:cubicBezTo>
                    <a:pt x="10463" y="1351"/>
                    <a:pt x="10079" y="841"/>
                    <a:pt x="9525" y="678"/>
                  </a:cubicBezTo>
                  <a:lnTo>
                    <a:pt x="7226" y="0"/>
                  </a:lnTo>
                  <a:lnTo>
                    <a:pt x="5230" y="290"/>
                  </a:lnTo>
                  <a:lnTo>
                    <a:pt x="323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84"/>
            <p:cNvSpPr/>
            <p:nvPr/>
          </p:nvSpPr>
          <p:spPr>
            <a:xfrm>
              <a:off x="8187358" y="1770150"/>
              <a:ext cx="22914" cy="62870"/>
            </a:xfrm>
            <a:custGeom>
              <a:avLst/>
              <a:gdLst/>
              <a:ahLst/>
              <a:cxnLst/>
              <a:rect l="l" t="t" r="r" b="b"/>
              <a:pathLst>
                <a:path w="874" h="2398" extrusionOk="0">
                  <a:moveTo>
                    <a:pt x="0" y="0"/>
                  </a:moveTo>
                  <a:lnTo>
                    <a:pt x="0" y="2180"/>
                  </a:lnTo>
                  <a:cubicBezTo>
                    <a:pt x="0" y="2300"/>
                    <a:pt x="98" y="2398"/>
                    <a:pt x="218" y="2398"/>
                  </a:cubicBezTo>
                  <a:lnTo>
                    <a:pt x="656" y="2398"/>
                  </a:lnTo>
                  <a:cubicBezTo>
                    <a:pt x="775" y="2398"/>
                    <a:pt x="873" y="2300"/>
                    <a:pt x="873" y="2180"/>
                  </a:cubicBezTo>
                  <a:lnTo>
                    <a:pt x="87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4" name="Google Shape;17924;p84"/>
            <p:cNvSpPr/>
            <p:nvPr/>
          </p:nvSpPr>
          <p:spPr>
            <a:xfrm>
              <a:off x="8095912" y="1518698"/>
              <a:ext cx="205781" cy="137249"/>
            </a:xfrm>
            <a:custGeom>
              <a:avLst/>
              <a:gdLst/>
              <a:ahLst/>
              <a:cxnLst/>
              <a:rect l="l" t="t" r="r" b="b"/>
              <a:pathLst>
                <a:path w="7849" h="5235" extrusionOk="0">
                  <a:moveTo>
                    <a:pt x="2833" y="1"/>
                  </a:moveTo>
                  <a:lnTo>
                    <a:pt x="1964" y="656"/>
                  </a:lnTo>
                  <a:lnTo>
                    <a:pt x="874" y="656"/>
                  </a:lnTo>
                  <a:lnTo>
                    <a:pt x="874" y="1746"/>
                  </a:lnTo>
                  <a:lnTo>
                    <a:pt x="1" y="1746"/>
                  </a:lnTo>
                  <a:lnTo>
                    <a:pt x="439" y="3054"/>
                  </a:lnTo>
                  <a:lnTo>
                    <a:pt x="1" y="3489"/>
                  </a:lnTo>
                  <a:lnTo>
                    <a:pt x="656" y="5234"/>
                  </a:lnTo>
                  <a:lnTo>
                    <a:pt x="7193" y="5234"/>
                  </a:lnTo>
                  <a:lnTo>
                    <a:pt x="7849" y="3489"/>
                  </a:lnTo>
                  <a:lnTo>
                    <a:pt x="7411" y="3054"/>
                  </a:lnTo>
                  <a:lnTo>
                    <a:pt x="7849" y="1746"/>
                  </a:lnTo>
                  <a:lnTo>
                    <a:pt x="6759" y="1746"/>
                  </a:lnTo>
                  <a:lnTo>
                    <a:pt x="7193" y="656"/>
                  </a:lnTo>
                  <a:lnTo>
                    <a:pt x="5886" y="656"/>
                  </a:lnTo>
                  <a:lnTo>
                    <a:pt x="5230" y="1"/>
                  </a:lnTo>
                  <a:lnTo>
                    <a:pt x="3706" y="222"/>
                  </a:lnTo>
                  <a:lnTo>
                    <a:pt x="2833"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5" name="Google Shape;17925;p84"/>
            <p:cNvSpPr/>
            <p:nvPr/>
          </p:nvSpPr>
          <p:spPr>
            <a:xfrm>
              <a:off x="8095912" y="1531519"/>
              <a:ext cx="191073" cy="124323"/>
            </a:xfrm>
            <a:custGeom>
              <a:avLst/>
              <a:gdLst/>
              <a:ahLst/>
              <a:cxnLst/>
              <a:rect l="l" t="t" r="r" b="b"/>
              <a:pathLst>
                <a:path w="7288" h="4742" extrusionOk="0">
                  <a:moveTo>
                    <a:pt x="2185" y="1"/>
                  </a:moveTo>
                  <a:lnTo>
                    <a:pt x="1964" y="167"/>
                  </a:lnTo>
                  <a:lnTo>
                    <a:pt x="874" y="167"/>
                  </a:lnTo>
                  <a:lnTo>
                    <a:pt x="874" y="1257"/>
                  </a:lnTo>
                  <a:lnTo>
                    <a:pt x="1" y="1257"/>
                  </a:lnTo>
                  <a:lnTo>
                    <a:pt x="435" y="2565"/>
                  </a:lnTo>
                  <a:lnTo>
                    <a:pt x="1" y="3000"/>
                  </a:lnTo>
                  <a:lnTo>
                    <a:pt x="656" y="4742"/>
                  </a:lnTo>
                  <a:lnTo>
                    <a:pt x="7193" y="4742"/>
                  </a:lnTo>
                  <a:lnTo>
                    <a:pt x="7288" y="4492"/>
                  </a:lnTo>
                  <a:lnTo>
                    <a:pt x="7288" y="4492"/>
                  </a:lnTo>
                  <a:cubicBezTo>
                    <a:pt x="7110" y="4513"/>
                    <a:pt x="6936" y="4524"/>
                    <a:pt x="6759" y="4524"/>
                  </a:cubicBezTo>
                  <a:cubicBezTo>
                    <a:pt x="4253" y="4524"/>
                    <a:pt x="2214" y="2507"/>
                    <a:pt x="218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6" name="Google Shape;17926;p84"/>
            <p:cNvSpPr/>
            <p:nvPr/>
          </p:nvSpPr>
          <p:spPr>
            <a:xfrm>
              <a:off x="8100867" y="1593051"/>
              <a:ext cx="195897" cy="142938"/>
            </a:xfrm>
            <a:custGeom>
              <a:avLst/>
              <a:gdLst/>
              <a:ahLst/>
              <a:cxnLst/>
              <a:rect l="l" t="t" r="r" b="b"/>
              <a:pathLst>
                <a:path w="7472" h="5452" extrusionOk="0">
                  <a:moveTo>
                    <a:pt x="1340" y="1"/>
                  </a:moveTo>
                  <a:lnTo>
                    <a:pt x="1340" y="1308"/>
                  </a:lnTo>
                  <a:cubicBezTo>
                    <a:pt x="1340" y="1547"/>
                    <a:pt x="1144" y="1743"/>
                    <a:pt x="902" y="1743"/>
                  </a:cubicBezTo>
                  <a:lnTo>
                    <a:pt x="608" y="1743"/>
                  </a:lnTo>
                  <a:cubicBezTo>
                    <a:pt x="322" y="1743"/>
                    <a:pt x="65" y="1949"/>
                    <a:pt x="33" y="2232"/>
                  </a:cubicBezTo>
                  <a:cubicBezTo>
                    <a:pt x="0" y="2552"/>
                    <a:pt x="250" y="2833"/>
                    <a:pt x="570" y="2833"/>
                  </a:cubicBezTo>
                  <a:cubicBezTo>
                    <a:pt x="572" y="2833"/>
                    <a:pt x="574" y="2833"/>
                    <a:pt x="576" y="2833"/>
                  </a:cubicBezTo>
                  <a:lnTo>
                    <a:pt x="913" y="2833"/>
                  </a:lnTo>
                  <a:cubicBezTo>
                    <a:pt x="1025" y="4310"/>
                    <a:pt x="2253" y="5451"/>
                    <a:pt x="3734" y="5451"/>
                  </a:cubicBezTo>
                  <a:cubicBezTo>
                    <a:pt x="5215" y="5451"/>
                    <a:pt x="6447" y="4310"/>
                    <a:pt x="6559" y="2833"/>
                  </a:cubicBezTo>
                  <a:lnTo>
                    <a:pt x="6863" y="2833"/>
                  </a:lnTo>
                  <a:cubicBezTo>
                    <a:pt x="7149" y="2833"/>
                    <a:pt x="7406" y="2630"/>
                    <a:pt x="7439" y="2344"/>
                  </a:cubicBezTo>
                  <a:cubicBezTo>
                    <a:pt x="7472" y="2022"/>
                    <a:pt x="7218" y="1743"/>
                    <a:pt x="6896" y="1743"/>
                  </a:cubicBezTo>
                  <a:lnTo>
                    <a:pt x="6570" y="1743"/>
                  </a:lnTo>
                  <a:cubicBezTo>
                    <a:pt x="6327" y="1743"/>
                    <a:pt x="6132" y="1547"/>
                    <a:pt x="6132" y="1308"/>
                  </a:cubicBezTo>
                  <a:lnTo>
                    <a:pt x="6132" y="870"/>
                  </a:lnTo>
                  <a:lnTo>
                    <a:pt x="4824" y="1"/>
                  </a:lnTo>
                  <a:lnTo>
                    <a:pt x="4824" y="497"/>
                  </a:lnTo>
                  <a:cubicBezTo>
                    <a:pt x="4824" y="623"/>
                    <a:pt x="4720" y="714"/>
                    <a:pt x="4606" y="714"/>
                  </a:cubicBezTo>
                  <a:cubicBezTo>
                    <a:pt x="4570" y="714"/>
                    <a:pt x="4533" y="705"/>
                    <a:pt x="4498" y="685"/>
                  </a:cubicBezTo>
                  <a:lnTo>
                    <a:pt x="3299" y="1"/>
                  </a:lnTo>
                  <a:lnTo>
                    <a:pt x="2963" y="504"/>
                  </a:lnTo>
                  <a:cubicBezTo>
                    <a:pt x="2921" y="566"/>
                    <a:pt x="2852" y="601"/>
                    <a:pt x="2781" y="601"/>
                  </a:cubicBezTo>
                  <a:cubicBezTo>
                    <a:pt x="2753" y="601"/>
                    <a:pt x="2725" y="595"/>
                    <a:pt x="2698" y="584"/>
                  </a:cubicBezTo>
                  <a:lnTo>
                    <a:pt x="134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84"/>
            <p:cNvSpPr/>
            <p:nvPr/>
          </p:nvSpPr>
          <p:spPr>
            <a:xfrm>
              <a:off x="8100867" y="1593051"/>
              <a:ext cx="165328" cy="142964"/>
            </a:xfrm>
            <a:custGeom>
              <a:avLst/>
              <a:gdLst/>
              <a:ahLst/>
              <a:cxnLst/>
              <a:rect l="l" t="t" r="r" b="b"/>
              <a:pathLst>
                <a:path w="6306" h="5453" extrusionOk="0">
                  <a:moveTo>
                    <a:pt x="1336" y="1"/>
                  </a:moveTo>
                  <a:lnTo>
                    <a:pt x="1336" y="1308"/>
                  </a:lnTo>
                  <a:cubicBezTo>
                    <a:pt x="1336" y="1551"/>
                    <a:pt x="1144" y="1743"/>
                    <a:pt x="902" y="1743"/>
                  </a:cubicBezTo>
                  <a:lnTo>
                    <a:pt x="605" y="1743"/>
                  </a:lnTo>
                  <a:cubicBezTo>
                    <a:pt x="322" y="1743"/>
                    <a:pt x="62" y="1949"/>
                    <a:pt x="33" y="2232"/>
                  </a:cubicBezTo>
                  <a:cubicBezTo>
                    <a:pt x="0" y="2552"/>
                    <a:pt x="250" y="2833"/>
                    <a:pt x="570" y="2833"/>
                  </a:cubicBezTo>
                  <a:cubicBezTo>
                    <a:pt x="572" y="2833"/>
                    <a:pt x="574" y="2833"/>
                    <a:pt x="576" y="2833"/>
                  </a:cubicBezTo>
                  <a:lnTo>
                    <a:pt x="913" y="2833"/>
                  </a:lnTo>
                  <a:cubicBezTo>
                    <a:pt x="1018" y="4328"/>
                    <a:pt x="2266" y="5453"/>
                    <a:pt x="3714" y="5453"/>
                  </a:cubicBezTo>
                  <a:cubicBezTo>
                    <a:pt x="3865" y="5453"/>
                    <a:pt x="4018" y="5440"/>
                    <a:pt x="4172" y="5415"/>
                  </a:cubicBezTo>
                  <a:cubicBezTo>
                    <a:pt x="2792" y="5201"/>
                    <a:pt x="1775" y="4013"/>
                    <a:pt x="1775" y="2619"/>
                  </a:cubicBezTo>
                  <a:lnTo>
                    <a:pt x="1775" y="1337"/>
                  </a:lnTo>
                  <a:cubicBezTo>
                    <a:pt x="1775" y="1164"/>
                    <a:pt x="1916" y="1038"/>
                    <a:pt x="2074" y="1038"/>
                  </a:cubicBezTo>
                  <a:cubicBezTo>
                    <a:pt x="2117" y="1038"/>
                    <a:pt x="2162" y="1048"/>
                    <a:pt x="2206" y="1069"/>
                  </a:cubicBezTo>
                  <a:cubicBezTo>
                    <a:pt x="2322" y="1127"/>
                    <a:pt x="2423" y="1174"/>
                    <a:pt x="2437" y="1181"/>
                  </a:cubicBezTo>
                  <a:cubicBezTo>
                    <a:pt x="2546" y="1228"/>
                    <a:pt x="2662" y="1254"/>
                    <a:pt x="2781" y="1254"/>
                  </a:cubicBezTo>
                  <a:cubicBezTo>
                    <a:pt x="2803" y="1254"/>
                    <a:pt x="2825" y="1254"/>
                    <a:pt x="2847" y="1250"/>
                  </a:cubicBezTo>
                  <a:cubicBezTo>
                    <a:pt x="3111" y="1225"/>
                    <a:pt x="3350" y="1087"/>
                    <a:pt x="3502" y="870"/>
                  </a:cubicBezTo>
                  <a:lnTo>
                    <a:pt x="4172" y="1254"/>
                  </a:lnTo>
                  <a:cubicBezTo>
                    <a:pt x="4308" y="1332"/>
                    <a:pt x="4457" y="1369"/>
                    <a:pt x="4605" y="1369"/>
                  </a:cubicBezTo>
                  <a:cubicBezTo>
                    <a:pt x="4848" y="1369"/>
                    <a:pt x="5088" y="1268"/>
                    <a:pt x="5259" y="1076"/>
                  </a:cubicBezTo>
                  <a:lnTo>
                    <a:pt x="6269" y="1757"/>
                  </a:lnTo>
                  <a:cubicBezTo>
                    <a:pt x="6276" y="1721"/>
                    <a:pt x="6291" y="1685"/>
                    <a:pt x="6305" y="1652"/>
                  </a:cubicBezTo>
                  <a:cubicBezTo>
                    <a:pt x="6197" y="1569"/>
                    <a:pt x="6132" y="1442"/>
                    <a:pt x="6132" y="1308"/>
                  </a:cubicBezTo>
                  <a:lnTo>
                    <a:pt x="6132" y="870"/>
                  </a:lnTo>
                  <a:lnTo>
                    <a:pt x="4824" y="1"/>
                  </a:lnTo>
                  <a:lnTo>
                    <a:pt x="4824" y="497"/>
                  </a:lnTo>
                  <a:cubicBezTo>
                    <a:pt x="4824" y="519"/>
                    <a:pt x="4821" y="537"/>
                    <a:pt x="4817" y="558"/>
                  </a:cubicBezTo>
                  <a:cubicBezTo>
                    <a:pt x="4792" y="649"/>
                    <a:pt x="4708" y="714"/>
                    <a:pt x="4610" y="714"/>
                  </a:cubicBezTo>
                  <a:cubicBezTo>
                    <a:pt x="4605" y="715"/>
                    <a:pt x="4600" y="715"/>
                    <a:pt x="4595" y="715"/>
                  </a:cubicBezTo>
                  <a:cubicBezTo>
                    <a:pt x="4561" y="715"/>
                    <a:pt x="4527" y="704"/>
                    <a:pt x="4498" y="685"/>
                  </a:cubicBezTo>
                  <a:lnTo>
                    <a:pt x="3299" y="1"/>
                  </a:lnTo>
                  <a:lnTo>
                    <a:pt x="2963" y="504"/>
                  </a:lnTo>
                  <a:cubicBezTo>
                    <a:pt x="2921" y="566"/>
                    <a:pt x="2852" y="601"/>
                    <a:pt x="2780" y="601"/>
                  </a:cubicBezTo>
                  <a:cubicBezTo>
                    <a:pt x="2752" y="601"/>
                    <a:pt x="2722" y="595"/>
                    <a:pt x="2695" y="584"/>
                  </a:cubicBezTo>
                  <a:lnTo>
                    <a:pt x="1336"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8" name="Google Shape;17928;p84"/>
            <p:cNvSpPr/>
            <p:nvPr/>
          </p:nvSpPr>
          <p:spPr>
            <a:xfrm>
              <a:off x="8136470" y="1743776"/>
              <a:ext cx="62293" cy="57547"/>
            </a:xfrm>
            <a:custGeom>
              <a:avLst/>
              <a:gdLst/>
              <a:ahLst/>
              <a:cxnLst/>
              <a:rect l="l" t="t" r="r" b="b"/>
              <a:pathLst>
                <a:path w="2376" h="2195" extrusionOk="0">
                  <a:moveTo>
                    <a:pt x="510" y="0"/>
                  </a:moveTo>
                  <a:cubicBezTo>
                    <a:pt x="430" y="0"/>
                    <a:pt x="353" y="45"/>
                    <a:pt x="315" y="122"/>
                  </a:cubicBezTo>
                  <a:lnTo>
                    <a:pt x="33" y="684"/>
                  </a:lnTo>
                  <a:cubicBezTo>
                    <a:pt x="0" y="749"/>
                    <a:pt x="0" y="829"/>
                    <a:pt x="36" y="890"/>
                  </a:cubicBezTo>
                  <a:lnTo>
                    <a:pt x="721" y="2085"/>
                  </a:lnTo>
                  <a:cubicBezTo>
                    <a:pt x="762" y="2157"/>
                    <a:pt x="836" y="2195"/>
                    <a:pt x="910" y="2195"/>
                  </a:cubicBezTo>
                  <a:cubicBezTo>
                    <a:pt x="960" y="2195"/>
                    <a:pt x="1010" y="2178"/>
                    <a:pt x="1050" y="2143"/>
                  </a:cubicBezTo>
                  <a:lnTo>
                    <a:pt x="2376" y="1006"/>
                  </a:lnTo>
                  <a:lnTo>
                    <a:pt x="616" y="28"/>
                  </a:lnTo>
                  <a:cubicBezTo>
                    <a:pt x="582" y="9"/>
                    <a:pt x="546" y="0"/>
                    <a:pt x="51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9" name="Google Shape;17929;p84"/>
            <p:cNvSpPr/>
            <p:nvPr/>
          </p:nvSpPr>
          <p:spPr>
            <a:xfrm>
              <a:off x="8198763" y="1743776"/>
              <a:ext cx="62398" cy="57547"/>
            </a:xfrm>
            <a:custGeom>
              <a:avLst/>
              <a:gdLst/>
              <a:ahLst/>
              <a:cxnLst/>
              <a:rect l="l" t="t" r="r" b="b"/>
              <a:pathLst>
                <a:path w="2380" h="2195" extrusionOk="0">
                  <a:moveTo>
                    <a:pt x="1870" y="0"/>
                  </a:moveTo>
                  <a:cubicBezTo>
                    <a:pt x="1834" y="0"/>
                    <a:pt x="1797" y="9"/>
                    <a:pt x="1764" y="28"/>
                  </a:cubicBezTo>
                  <a:lnTo>
                    <a:pt x="0" y="1006"/>
                  </a:lnTo>
                  <a:lnTo>
                    <a:pt x="1326" y="2143"/>
                  </a:lnTo>
                  <a:cubicBezTo>
                    <a:pt x="1368" y="2178"/>
                    <a:pt x="1418" y="2195"/>
                    <a:pt x="1468" y="2195"/>
                  </a:cubicBezTo>
                  <a:cubicBezTo>
                    <a:pt x="1544" y="2195"/>
                    <a:pt x="1617" y="2157"/>
                    <a:pt x="1659" y="2085"/>
                  </a:cubicBezTo>
                  <a:lnTo>
                    <a:pt x="2340" y="890"/>
                  </a:lnTo>
                  <a:cubicBezTo>
                    <a:pt x="2376" y="829"/>
                    <a:pt x="2379" y="749"/>
                    <a:pt x="2347" y="684"/>
                  </a:cubicBezTo>
                  <a:lnTo>
                    <a:pt x="2064" y="122"/>
                  </a:lnTo>
                  <a:cubicBezTo>
                    <a:pt x="2027" y="45"/>
                    <a:pt x="1950" y="0"/>
                    <a:pt x="187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84"/>
            <p:cNvSpPr/>
            <p:nvPr/>
          </p:nvSpPr>
          <p:spPr>
            <a:xfrm>
              <a:off x="8159253" y="1639115"/>
              <a:ext cx="10644" cy="16360"/>
            </a:xfrm>
            <a:custGeom>
              <a:avLst/>
              <a:gdLst/>
              <a:ahLst/>
              <a:cxnLst/>
              <a:rect l="l" t="t" r="r" b="b"/>
              <a:pathLst>
                <a:path w="406" h="624" extrusionOk="0">
                  <a:moveTo>
                    <a:pt x="203" y="0"/>
                  </a:moveTo>
                  <a:cubicBezTo>
                    <a:pt x="91" y="0"/>
                    <a:pt x="0" y="91"/>
                    <a:pt x="0" y="203"/>
                  </a:cubicBezTo>
                  <a:lnTo>
                    <a:pt x="0" y="420"/>
                  </a:lnTo>
                  <a:cubicBezTo>
                    <a:pt x="0" y="556"/>
                    <a:pt x="102" y="624"/>
                    <a:pt x="203" y="624"/>
                  </a:cubicBezTo>
                  <a:cubicBezTo>
                    <a:pt x="305" y="624"/>
                    <a:pt x="406" y="556"/>
                    <a:pt x="406" y="420"/>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1" name="Google Shape;17931;p84"/>
            <p:cNvSpPr/>
            <p:nvPr/>
          </p:nvSpPr>
          <p:spPr>
            <a:xfrm>
              <a:off x="8227812" y="1639089"/>
              <a:ext cx="10644" cy="16465"/>
            </a:xfrm>
            <a:custGeom>
              <a:avLst/>
              <a:gdLst/>
              <a:ahLst/>
              <a:cxnLst/>
              <a:rect l="l" t="t" r="r" b="b"/>
              <a:pathLst>
                <a:path w="406" h="628" extrusionOk="0">
                  <a:moveTo>
                    <a:pt x="203" y="0"/>
                  </a:moveTo>
                  <a:cubicBezTo>
                    <a:pt x="102" y="0"/>
                    <a:pt x="0" y="68"/>
                    <a:pt x="0" y="204"/>
                  </a:cubicBezTo>
                  <a:lnTo>
                    <a:pt x="0" y="425"/>
                  </a:lnTo>
                  <a:cubicBezTo>
                    <a:pt x="0" y="537"/>
                    <a:pt x="91" y="628"/>
                    <a:pt x="203" y="628"/>
                  </a:cubicBezTo>
                  <a:cubicBezTo>
                    <a:pt x="315" y="628"/>
                    <a:pt x="406" y="537"/>
                    <a:pt x="406" y="425"/>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2" name="Google Shape;17932;p84"/>
            <p:cNvSpPr/>
            <p:nvPr/>
          </p:nvSpPr>
          <p:spPr>
            <a:xfrm>
              <a:off x="8174014" y="1679045"/>
              <a:ext cx="49604" cy="16491"/>
            </a:xfrm>
            <a:custGeom>
              <a:avLst/>
              <a:gdLst/>
              <a:ahLst/>
              <a:cxnLst/>
              <a:rect l="l" t="t" r="r" b="b"/>
              <a:pathLst>
                <a:path w="1892" h="629" extrusionOk="0">
                  <a:moveTo>
                    <a:pt x="294" y="0"/>
                  </a:moveTo>
                  <a:cubicBezTo>
                    <a:pt x="135" y="0"/>
                    <a:pt x="1" y="206"/>
                    <a:pt x="151" y="353"/>
                  </a:cubicBezTo>
                  <a:cubicBezTo>
                    <a:pt x="325" y="527"/>
                    <a:pt x="625" y="628"/>
                    <a:pt x="948" y="628"/>
                  </a:cubicBezTo>
                  <a:cubicBezTo>
                    <a:pt x="1270" y="628"/>
                    <a:pt x="1571" y="523"/>
                    <a:pt x="1744" y="353"/>
                  </a:cubicBezTo>
                  <a:cubicBezTo>
                    <a:pt x="1892" y="206"/>
                    <a:pt x="1757" y="0"/>
                    <a:pt x="1600" y="0"/>
                  </a:cubicBezTo>
                  <a:cubicBezTo>
                    <a:pt x="1552" y="0"/>
                    <a:pt x="1503" y="19"/>
                    <a:pt x="1458" y="63"/>
                  </a:cubicBezTo>
                  <a:cubicBezTo>
                    <a:pt x="1382" y="136"/>
                    <a:pt x="1205" y="223"/>
                    <a:pt x="948" y="223"/>
                  </a:cubicBezTo>
                  <a:cubicBezTo>
                    <a:pt x="690" y="223"/>
                    <a:pt x="509" y="136"/>
                    <a:pt x="437" y="63"/>
                  </a:cubicBezTo>
                  <a:cubicBezTo>
                    <a:pt x="392" y="19"/>
                    <a:pt x="342"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84"/>
            <p:cNvSpPr/>
            <p:nvPr/>
          </p:nvSpPr>
          <p:spPr>
            <a:xfrm>
              <a:off x="8056219" y="1513350"/>
              <a:ext cx="285168" cy="365026"/>
            </a:xfrm>
            <a:custGeom>
              <a:avLst/>
              <a:gdLst/>
              <a:ahLst/>
              <a:cxnLst/>
              <a:rect l="l" t="t" r="r" b="b"/>
              <a:pathLst>
                <a:path w="10877" h="13923" extrusionOk="0">
                  <a:moveTo>
                    <a:pt x="6672" y="422"/>
                  </a:moveTo>
                  <a:lnTo>
                    <a:pt x="7255" y="1002"/>
                  </a:lnTo>
                  <a:cubicBezTo>
                    <a:pt x="7291" y="1041"/>
                    <a:pt x="7346" y="1063"/>
                    <a:pt x="7400" y="1063"/>
                  </a:cubicBezTo>
                  <a:lnTo>
                    <a:pt x="8407" y="1063"/>
                  </a:lnTo>
                  <a:lnTo>
                    <a:pt x="8081" y="1874"/>
                  </a:lnTo>
                  <a:cubicBezTo>
                    <a:pt x="8027" y="2008"/>
                    <a:pt x="8128" y="2153"/>
                    <a:pt x="8269" y="2153"/>
                  </a:cubicBezTo>
                  <a:lnTo>
                    <a:pt x="9077" y="2153"/>
                  </a:lnTo>
                  <a:lnTo>
                    <a:pt x="8733" y="3193"/>
                  </a:lnTo>
                  <a:cubicBezTo>
                    <a:pt x="8707" y="3269"/>
                    <a:pt x="8726" y="3348"/>
                    <a:pt x="8780" y="3403"/>
                  </a:cubicBezTo>
                  <a:lnTo>
                    <a:pt x="9120" y="3743"/>
                  </a:lnTo>
                  <a:lnTo>
                    <a:pt x="8776" y="4605"/>
                  </a:lnTo>
                  <a:cubicBezTo>
                    <a:pt x="8718" y="4591"/>
                    <a:pt x="8660" y="4583"/>
                    <a:pt x="8599" y="4583"/>
                  </a:cubicBezTo>
                  <a:lnTo>
                    <a:pt x="8276" y="4583"/>
                  </a:lnTo>
                  <a:cubicBezTo>
                    <a:pt x="8146" y="4583"/>
                    <a:pt x="8041" y="4478"/>
                    <a:pt x="8045" y="4348"/>
                  </a:cubicBezTo>
                  <a:lnTo>
                    <a:pt x="8045" y="3913"/>
                  </a:lnTo>
                  <a:cubicBezTo>
                    <a:pt x="8041" y="3845"/>
                    <a:pt x="8008" y="3783"/>
                    <a:pt x="7954" y="3743"/>
                  </a:cubicBezTo>
                  <a:lnTo>
                    <a:pt x="6643" y="2870"/>
                  </a:lnTo>
                  <a:cubicBezTo>
                    <a:pt x="6608" y="2847"/>
                    <a:pt x="6569" y="2836"/>
                    <a:pt x="6532" y="2836"/>
                  </a:cubicBezTo>
                  <a:cubicBezTo>
                    <a:pt x="6426" y="2836"/>
                    <a:pt x="6328" y="2921"/>
                    <a:pt x="6328" y="3041"/>
                  </a:cubicBezTo>
                  <a:lnTo>
                    <a:pt x="6328" y="3562"/>
                  </a:lnTo>
                  <a:lnTo>
                    <a:pt x="5104" y="2863"/>
                  </a:lnTo>
                  <a:cubicBezTo>
                    <a:pt x="5073" y="2846"/>
                    <a:pt x="5039" y="2837"/>
                    <a:pt x="5004" y="2837"/>
                  </a:cubicBezTo>
                  <a:cubicBezTo>
                    <a:pt x="4938" y="2837"/>
                    <a:pt x="4873" y="2869"/>
                    <a:pt x="4832" y="2928"/>
                  </a:cubicBezTo>
                  <a:lnTo>
                    <a:pt x="4495" y="3435"/>
                  </a:lnTo>
                  <a:lnTo>
                    <a:pt x="3999" y="3207"/>
                  </a:lnTo>
                  <a:cubicBezTo>
                    <a:pt x="3966" y="3192"/>
                    <a:pt x="3935" y="3185"/>
                    <a:pt x="3906" y="3185"/>
                  </a:cubicBezTo>
                  <a:cubicBezTo>
                    <a:pt x="3715" y="3185"/>
                    <a:pt x="3615" y="3476"/>
                    <a:pt x="3829" y="3577"/>
                  </a:cubicBezTo>
                  <a:lnTo>
                    <a:pt x="4481" y="3881"/>
                  </a:lnTo>
                  <a:cubicBezTo>
                    <a:pt x="4508" y="3894"/>
                    <a:pt x="4537" y="3900"/>
                    <a:pt x="4566" y="3900"/>
                  </a:cubicBezTo>
                  <a:cubicBezTo>
                    <a:pt x="4632" y="3900"/>
                    <a:pt x="4697" y="3867"/>
                    <a:pt x="4738" y="3808"/>
                  </a:cubicBezTo>
                  <a:lnTo>
                    <a:pt x="5068" y="3312"/>
                  </a:lnTo>
                  <a:lnTo>
                    <a:pt x="6429" y="4091"/>
                  </a:lnTo>
                  <a:cubicBezTo>
                    <a:pt x="6462" y="4110"/>
                    <a:pt x="6496" y="4119"/>
                    <a:pt x="6529" y="4119"/>
                  </a:cubicBezTo>
                  <a:cubicBezTo>
                    <a:pt x="6635" y="4119"/>
                    <a:pt x="6734" y="4032"/>
                    <a:pt x="6734" y="3913"/>
                  </a:cubicBezTo>
                  <a:lnTo>
                    <a:pt x="6734" y="3421"/>
                  </a:lnTo>
                  <a:lnTo>
                    <a:pt x="7632" y="4022"/>
                  </a:lnTo>
                  <a:lnTo>
                    <a:pt x="7632" y="4348"/>
                  </a:lnTo>
                  <a:cubicBezTo>
                    <a:pt x="7635" y="4699"/>
                    <a:pt x="7922" y="4985"/>
                    <a:pt x="8276" y="4985"/>
                  </a:cubicBezTo>
                  <a:lnTo>
                    <a:pt x="8602" y="4985"/>
                  </a:lnTo>
                  <a:cubicBezTo>
                    <a:pt x="8805" y="4985"/>
                    <a:pt x="8961" y="5163"/>
                    <a:pt x="8939" y="5362"/>
                  </a:cubicBezTo>
                  <a:cubicBezTo>
                    <a:pt x="8925" y="5536"/>
                    <a:pt x="8758" y="5670"/>
                    <a:pt x="8570" y="5670"/>
                  </a:cubicBezTo>
                  <a:lnTo>
                    <a:pt x="8479" y="5670"/>
                  </a:lnTo>
                  <a:lnTo>
                    <a:pt x="8479" y="5655"/>
                  </a:lnTo>
                  <a:cubicBezTo>
                    <a:pt x="8479" y="5543"/>
                    <a:pt x="8389" y="5453"/>
                    <a:pt x="8276" y="5453"/>
                  </a:cubicBezTo>
                  <a:cubicBezTo>
                    <a:pt x="8164" y="5453"/>
                    <a:pt x="8074" y="5543"/>
                    <a:pt x="8074" y="5655"/>
                  </a:cubicBezTo>
                  <a:cubicBezTo>
                    <a:pt x="8074" y="7108"/>
                    <a:pt x="6897" y="8285"/>
                    <a:pt x="5444" y="8285"/>
                  </a:cubicBezTo>
                  <a:cubicBezTo>
                    <a:pt x="3992" y="8285"/>
                    <a:pt x="2815" y="7108"/>
                    <a:pt x="2815" y="5655"/>
                  </a:cubicBezTo>
                  <a:lnTo>
                    <a:pt x="2811" y="5655"/>
                  </a:lnTo>
                  <a:cubicBezTo>
                    <a:pt x="2811" y="5520"/>
                    <a:pt x="2709" y="5452"/>
                    <a:pt x="2607" y="5452"/>
                  </a:cubicBezTo>
                  <a:cubicBezTo>
                    <a:pt x="2504" y="5452"/>
                    <a:pt x="2402" y="5520"/>
                    <a:pt x="2402" y="5655"/>
                  </a:cubicBezTo>
                  <a:lnTo>
                    <a:pt x="2402" y="5670"/>
                  </a:lnTo>
                  <a:lnTo>
                    <a:pt x="2279" y="5670"/>
                  </a:lnTo>
                  <a:cubicBezTo>
                    <a:pt x="2080" y="5670"/>
                    <a:pt x="1920" y="5493"/>
                    <a:pt x="1942" y="5293"/>
                  </a:cubicBezTo>
                  <a:cubicBezTo>
                    <a:pt x="1960" y="5119"/>
                    <a:pt x="2123" y="4985"/>
                    <a:pt x="2311" y="4985"/>
                  </a:cubicBezTo>
                  <a:lnTo>
                    <a:pt x="2608" y="4985"/>
                  </a:lnTo>
                  <a:cubicBezTo>
                    <a:pt x="2960" y="4985"/>
                    <a:pt x="3246" y="4699"/>
                    <a:pt x="3246" y="4348"/>
                  </a:cubicBezTo>
                  <a:lnTo>
                    <a:pt x="3246" y="3041"/>
                  </a:lnTo>
                  <a:cubicBezTo>
                    <a:pt x="3246" y="2928"/>
                    <a:pt x="3155" y="2838"/>
                    <a:pt x="3043" y="2838"/>
                  </a:cubicBezTo>
                  <a:cubicBezTo>
                    <a:pt x="2931" y="2838"/>
                    <a:pt x="2840" y="2928"/>
                    <a:pt x="2840" y="3041"/>
                  </a:cubicBezTo>
                  <a:lnTo>
                    <a:pt x="2840" y="4348"/>
                  </a:lnTo>
                  <a:cubicBezTo>
                    <a:pt x="2840" y="4475"/>
                    <a:pt x="2735" y="4580"/>
                    <a:pt x="2608" y="4580"/>
                  </a:cubicBezTo>
                  <a:lnTo>
                    <a:pt x="2311" y="4580"/>
                  </a:lnTo>
                  <a:cubicBezTo>
                    <a:pt x="2239" y="4580"/>
                    <a:pt x="2170" y="4591"/>
                    <a:pt x="2101" y="4609"/>
                  </a:cubicBezTo>
                  <a:lnTo>
                    <a:pt x="1757" y="3743"/>
                  </a:lnTo>
                  <a:lnTo>
                    <a:pt x="2098" y="3403"/>
                  </a:lnTo>
                  <a:cubicBezTo>
                    <a:pt x="2152" y="3348"/>
                    <a:pt x="2170" y="3265"/>
                    <a:pt x="2145" y="3193"/>
                  </a:cubicBezTo>
                  <a:lnTo>
                    <a:pt x="1801" y="2153"/>
                  </a:lnTo>
                  <a:lnTo>
                    <a:pt x="2388" y="2153"/>
                  </a:lnTo>
                  <a:cubicBezTo>
                    <a:pt x="2500" y="2153"/>
                    <a:pt x="2590" y="2059"/>
                    <a:pt x="2590" y="1947"/>
                  </a:cubicBezTo>
                  <a:lnTo>
                    <a:pt x="2590" y="1063"/>
                  </a:lnTo>
                  <a:lnTo>
                    <a:pt x="3478" y="1063"/>
                  </a:lnTo>
                  <a:cubicBezTo>
                    <a:pt x="3521" y="1063"/>
                    <a:pt x="3565" y="1049"/>
                    <a:pt x="3597" y="1023"/>
                  </a:cubicBezTo>
                  <a:lnTo>
                    <a:pt x="4394" y="426"/>
                  </a:lnTo>
                  <a:lnTo>
                    <a:pt x="5169" y="621"/>
                  </a:lnTo>
                  <a:cubicBezTo>
                    <a:pt x="5184" y="626"/>
                    <a:pt x="5200" y="627"/>
                    <a:pt x="5216" y="627"/>
                  </a:cubicBezTo>
                  <a:cubicBezTo>
                    <a:pt x="5227" y="627"/>
                    <a:pt x="5238" y="626"/>
                    <a:pt x="5249" y="625"/>
                  </a:cubicBezTo>
                  <a:lnTo>
                    <a:pt x="6672" y="422"/>
                  </a:lnTo>
                  <a:close/>
                  <a:moveTo>
                    <a:pt x="3570" y="8992"/>
                  </a:moveTo>
                  <a:cubicBezTo>
                    <a:pt x="3572" y="8992"/>
                    <a:pt x="3574" y="8993"/>
                    <a:pt x="3575" y="8995"/>
                  </a:cubicBezTo>
                  <a:lnTo>
                    <a:pt x="5082" y="9831"/>
                  </a:lnTo>
                  <a:lnTo>
                    <a:pt x="3981" y="10777"/>
                  </a:lnTo>
                  <a:cubicBezTo>
                    <a:pt x="3977" y="10780"/>
                    <a:pt x="3974" y="10780"/>
                    <a:pt x="3970" y="10780"/>
                  </a:cubicBezTo>
                  <a:cubicBezTo>
                    <a:pt x="3963" y="10780"/>
                    <a:pt x="3959" y="10777"/>
                    <a:pt x="3959" y="10773"/>
                  </a:cubicBezTo>
                  <a:lnTo>
                    <a:pt x="3271" y="9571"/>
                  </a:lnTo>
                  <a:lnTo>
                    <a:pt x="3557" y="9002"/>
                  </a:lnTo>
                  <a:cubicBezTo>
                    <a:pt x="3557" y="8998"/>
                    <a:pt x="3561" y="8995"/>
                    <a:pt x="3565" y="8995"/>
                  </a:cubicBezTo>
                  <a:cubicBezTo>
                    <a:pt x="3566" y="8993"/>
                    <a:pt x="3568" y="8992"/>
                    <a:pt x="3570" y="8992"/>
                  </a:cubicBezTo>
                  <a:close/>
                  <a:moveTo>
                    <a:pt x="6759" y="8390"/>
                  </a:moveTo>
                  <a:lnTo>
                    <a:pt x="6759" y="8832"/>
                  </a:lnTo>
                  <a:lnTo>
                    <a:pt x="6516" y="8966"/>
                  </a:lnTo>
                  <a:cubicBezTo>
                    <a:pt x="6317" y="9076"/>
                    <a:pt x="6427" y="9350"/>
                    <a:pt x="6610" y="9350"/>
                  </a:cubicBezTo>
                  <a:cubicBezTo>
                    <a:pt x="6643" y="9350"/>
                    <a:pt x="6679" y="9341"/>
                    <a:pt x="6715" y="9321"/>
                  </a:cubicBezTo>
                  <a:lnTo>
                    <a:pt x="7299" y="8998"/>
                  </a:lnTo>
                  <a:cubicBezTo>
                    <a:pt x="7302" y="8997"/>
                    <a:pt x="7305" y="8996"/>
                    <a:pt x="7309" y="8996"/>
                  </a:cubicBezTo>
                  <a:cubicBezTo>
                    <a:pt x="7314" y="8996"/>
                    <a:pt x="7318" y="8998"/>
                    <a:pt x="7320" y="9002"/>
                  </a:cubicBezTo>
                  <a:lnTo>
                    <a:pt x="7606" y="9574"/>
                  </a:lnTo>
                  <a:lnTo>
                    <a:pt x="6918" y="10773"/>
                  </a:lnTo>
                  <a:cubicBezTo>
                    <a:pt x="6915" y="10777"/>
                    <a:pt x="6911" y="10780"/>
                    <a:pt x="6907" y="10780"/>
                  </a:cubicBezTo>
                  <a:cubicBezTo>
                    <a:pt x="6904" y="10780"/>
                    <a:pt x="6897" y="10780"/>
                    <a:pt x="6897" y="10777"/>
                  </a:cubicBezTo>
                  <a:lnTo>
                    <a:pt x="5792" y="9831"/>
                  </a:lnTo>
                  <a:lnTo>
                    <a:pt x="5973" y="9734"/>
                  </a:lnTo>
                  <a:cubicBezTo>
                    <a:pt x="6176" y="9620"/>
                    <a:pt x="6063" y="9347"/>
                    <a:pt x="5878" y="9347"/>
                  </a:cubicBezTo>
                  <a:cubicBezTo>
                    <a:pt x="5845" y="9347"/>
                    <a:pt x="5810" y="9355"/>
                    <a:pt x="5774" y="9375"/>
                  </a:cubicBezTo>
                  <a:lnTo>
                    <a:pt x="5437" y="9563"/>
                  </a:lnTo>
                  <a:lnTo>
                    <a:pt x="4115" y="8832"/>
                  </a:lnTo>
                  <a:lnTo>
                    <a:pt x="4115" y="8390"/>
                  </a:lnTo>
                  <a:cubicBezTo>
                    <a:pt x="4533" y="8591"/>
                    <a:pt x="4986" y="8691"/>
                    <a:pt x="5438" y="8691"/>
                  </a:cubicBezTo>
                  <a:cubicBezTo>
                    <a:pt x="5891" y="8691"/>
                    <a:pt x="6342" y="8591"/>
                    <a:pt x="6759" y="8390"/>
                  </a:cubicBezTo>
                  <a:close/>
                  <a:moveTo>
                    <a:pt x="5437" y="10063"/>
                  </a:moveTo>
                  <a:lnTo>
                    <a:pt x="5669" y="10262"/>
                  </a:lnTo>
                  <a:lnTo>
                    <a:pt x="5669" y="11975"/>
                  </a:lnTo>
                  <a:cubicBezTo>
                    <a:pt x="5669" y="11983"/>
                    <a:pt x="5665" y="11990"/>
                    <a:pt x="5658" y="11990"/>
                  </a:cubicBezTo>
                  <a:lnTo>
                    <a:pt x="5220" y="11990"/>
                  </a:lnTo>
                  <a:cubicBezTo>
                    <a:pt x="5212" y="11990"/>
                    <a:pt x="5205" y="11983"/>
                    <a:pt x="5205" y="11975"/>
                  </a:cubicBezTo>
                  <a:lnTo>
                    <a:pt x="5205" y="10262"/>
                  </a:lnTo>
                  <a:lnTo>
                    <a:pt x="5437" y="10063"/>
                  </a:lnTo>
                  <a:close/>
                  <a:moveTo>
                    <a:pt x="566" y="10871"/>
                  </a:moveTo>
                  <a:lnTo>
                    <a:pt x="1732" y="11870"/>
                  </a:lnTo>
                  <a:cubicBezTo>
                    <a:pt x="1880" y="11997"/>
                    <a:pt x="1964" y="12182"/>
                    <a:pt x="1964" y="12377"/>
                  </a:cubicBezTo>
                  <a:lnTo>
                    <a:pt x="1964" y="12595"/>
                  </a:lnTo>
                  <a:lnTo>
                    <a:pt x="410" y="12247"/>
                  </a:lnTo>
                  <a:lnTo>
                    <a:pt x="410" y="11429"/>
                  </a:lnTo>
                  <a:cubicBezTo>
                    <a:pt x="410" y="11233"/>
                    <a:pt x="464" y="11037"/>
                    <a:pt x="566" y="10871"/>
                  </a:cubicBezTo>
                  <a:close/>
                  <a:moveTo>
                    <a:pt x="4352" y="0"/>
                  </a:moveTo>
                  <a:cubicBezTo>
                    <a:pt x="4307" y="0"/>
                    <a:pt x="4262" y="15"/>
                    <a:pt x="4227" y="42"/>
                  </a:cubicBezTo>
                  <a:lnTo>
                    <a:pt x="3409" y="654"/>
                  </a:lnTo>
                  <a:lnTo>
                    <a:pt x="2388" y="654"/>
                  </a:lnTo>
                  <a:cubicBezTo>
                    <a:pt x="2275" y="654"/>
                    <a:pt x="2185" y="744"/>
                    <a:pt x="2185" y="857"/>
                  </a:cubicBezTo>
                  <a:lnTo>
                    <a:pt x="2185" y="1748"/>
                  </a:lnTo>
                  <a:lnTo>
                    <a:pt x="1515" y="1748"/>
                  </a:lnTo>
                  <a:cubicBezTo>
                    <a:pt x="1513" y="1748"/>
                    <a:pt x="1511" y="1748"/>
                    <a:pt x="1509" y="1748"/>
                  </a:cubicBezTo>
                  <a:cubicBezTo>
                    <a:pt x="1375" y="1748"/>
                    <a:pt x="1280" y="1883"/>
                    <a:pt x="1323" y="2016"/>
                  </a:cubicBezTo>
                  <a:lnTo>
                    <a:pt x="1717" y="3204"/>
                  </a:lnTo>
                  <a:lnTo>
                    <a:pt x="1370" y="3548"/>
                  </a:lnTo>
                  <a:cubicBezTo>
                    <a:pt x="1312" y="3606"/>
                    <a:pt x="1297" y="3693"/>
                    <a:pt x="1326" y="3769"/>
                  </a:cubicBezTo>
                  <a:lnTo>
                    <a:pt x="1743" y="4815"/>
                  </a:lnTo>
                  <a:cubicBezTo>
                    <a:pt x="1627" y="4931"/>
                    <a:pt x="1555" y="5087"/>
                    <a:pt x="1536" y="5250"/>
                  </a:cubicBezTo>
                  <a:cubicBezTo>
                    <a:pt x="1489" y="5692"/>
                    <a:pt x="1837" y="6076"/>
                    <a:pt x="2279" y="6076"/>
                  </a:cubicBezTo>
                  <a:lnTo>
                    <a:pt x="2431" y="6076"/>
                  </a:lnTo>
                  <a:cubicBezTo>
                    <a:pt x="2550" y="6916"/>
                    <a:pt x="3014" y="7669"/>
                    <a:pt x="3709" y="8151"/>
                  </a:cubicBezTo>
                  <a:lnTo>
                    <a:pt x="3709" y="8611"/>
                  </a:lnTo>
                  <a:cubicBezTo>
                    <a:pt x="3664" y="8595"/>
                    <a:pt x="3617" y="8588"/>
                    <a:pt x="3571" y="8588"/>
                  </a:cubicBezTo>
                  <a:cubicBezTo>
                    <a:pt x="3413" y="8588"/>
                    <a:pt x="3264" y="8675"/>
                    <a:pt x="3192" y="8821"/>
                  </a:cubicBezTo>
                  <a:lnTo>
                    <a:pt x="2876" y="9455"/>
                  </a:lnTo>
                  <a:lnTo>
                    <a:pt x="1087" y="9980"/>
                  </a:lnTo>
                  <a:cubicBezTo>
                    <a:pt x="446" y="10172"/>
                    <a:pt x="4" y="10758"/>
                    <a:pt x="1" y="11429"/>
                  </a:cubicBezTo>
                  <a:lnTo>
                    <a:pt x="1" y="13721"/>
                  </a:lnTo>
                  <a:cubicBezTo>
                    <a:pt x="1" y="13855"/>
                    <a:pt x="103" y="13922"/>
                    <a:pt x="205" y="13922"/>
                  </a:cubicBezTo>
                  <a:cubicBezTo>
                    <a:pt x="308" y="13922"/>
                    <a:pt x="410" y="13855"/>
                    <a:pt x="410" y="13721"/>
                  </a:cubicBezTo>
                  <a:lnTo>
                    <a:pt x="410" y="12667"/>
                  </a:lnTo>
                  <a:lnTo>
                    <a:pt x="1964" y="13011"/>
                  </a:lnTo>
                  <a:lnTo>
                    <a:pt x="1964" y="13721"/>
                  </a:lnTo>
                  <a:cubicBezTo>
                    <a:pt x="1964" y="13855"/>
                    <a:pt x="2065" y="13922"/>
                    <a:pt x="2167" y="13922"/>
                  </a:cubicBezTo>
                  <a:cubicBezTo>
                    <a:pt x="2268" y="13922"/>
                    <a:pt x="2369" y="13855"/>
                    <a:pt x="2369" y="13721"/>
                  </a:cubicBezTo>
                  <a:lnTo>
                    <a:pt x="2369" y="12377"/>
                  </a:lnTo>
                  <a:cubicBezTo>
                    <a:pt x="2369" y="12062"/>
                    <a:pt x="2232" y="11765"/>
                    <a:pt x="1996" y="11563"/>
                  </a:cubicBezTo>
                  <a:lnTo>
                    <a:pt x="830" y="10567"/>
                  </a:lnTo>
                  <a:cubicBezTo>
                    <a:pt x="942" y="10480"/>
                    <a:pt x="1066" y="10414"/>
                    <a:pt x="1203" y="10375"/>
                  </a:cubicBezTo>
                  <a:lnTo>
                    <a:pt x="2960" y="9857"/>
                  </a:lnTo>
                  <a:lnTo>
                    <a:pt x="3601" y="10979"/>
                  </a:lnTo>
                  <a:cubicBezTo>
                    <a:pt x="3666" y="11088"/>
                    <a:pt x="3771" y="11164"/>
                    <a:pt x="3898" y="11186"/>
                  </a:cubicBezTo>
                  <a:cubicBezTo>
                    <a:pt x="3920" y="11189"/>
                    <a:pt x="3945" y="11193"/>
                    <a:pt x="3970" y="11193"/>
                  </a:cubicBezTo>
                  <a:cubicBezTo>
                    <a:pt x="4068" y="11193"/>
                    <a:pt x="4166" y="11157"/>
                    <a:pt x="4242" y="11092"/>
                  </a:cubicBezTo>
                  <a:lnTo>
                    <a:pt x="4796" y="10617"/>
                  </a:lnTo>
                  <a:lnTo>
                    <a:pt x="4796" y="11979"/>
                  </a:lnTo>
                  <a:cubicBezTo>
                    <a:pt x="4796" y="12211"/>
                    <a:pt x="4984" y="12403"/>
                    <a:pt x="5216" y="12403"/>
                  </a:cubicBezTo>
                  <a:lnTo>
                    <a:pt x="5654" y="12403"/>
                  </a:lnTo>
                  <a:cubicBezTo>
                    <a:pt x="5886" y="12403"/>
                    <a:pt x="6074" y="12211"/>
                    <a:pt x="6074" y="11979"/>
                  </a:cubicBezTo>
                  <a:lnTo>
                    <a:pt x="6074" y="10617"/>
                  </a:lnTo>
                  <a:lnTo>
                    <a:pt x="6629" y="11092"/>
                  </a:lnTo>
                  <a:cubicBezTo>
                    <a:pt x="6705" y="11157"/>
                    <a:pt x="6802" y="11193"/>
                    <a:pt x="6904" y="11193"/>
                  </a:cubicBezTo>
                  <a:cubicBezTo>
                    <a:pt x="6926" y="11193"/>
                    <a:pt x="6951" y="11189"/>
                    <a:pt x="6976" y="11186"/>
                  </a:cubicBezTo>
                  <a:cubicBezTo>
                    <a:pt x="7099" y="11164"/>
                    <a:pt x="7208" y="11088"/>
                    <a:pt x="7270" y="10979"/>
                  </a:cubicBezTo>
                  <a:lnTo>
                    <a:pt x="7914" y="9853"/>
                  </a:lnTo>
                  <a:lnTo>
                    <a:pt x="9674" y="10371"/>
                  </a:lnTo>
                  <a:cubicBezTo>
                    <a:pt x="9808" y="10407"/>
                    <a:pt x="9932" y="10476"/>
                    <a:pt x="10044" y="10563"/>
                  </a:cubicBezTo>
                  <a:lnTo>
                    <a:pt x="8878" y="11559"/>
                  </a:lnTo>
                  <a:cubicBezTo>
                    <a:pt x="8642" y="11762"/>
                    <a:pt x="8505" y="12059"/>
                    <a:pt x="8505" y="12374"/>
                  </a:cubicBezTo>
                  <a:lnTo>
                    <a:pt x="8505" y="13721"/>
                  </a:lnTo>
                  <a:cubicBezTo>
                    <a:pt x="8505" y="13855"/>
                    <a:pt x="8606" y="13922"/>
                    <a:pt x="8707" y="13922"/>
                  </a:cubicBezTo>
                  <a:cubicBezTo>
                    <a:pt x="8809" y="13922"/>
                    <a:pt x="8910" y="13855"/>
                    <a:pt x="8910" y="13721"/>
                  </a:cubicBezTo>
                  <a:lnTo>
                    <a:pt x="8910" y="13011"/>
                  </a:lnTo>
                  <a:lnTo>
                    <a:pt x="9185" y="12950"/>
                  </a:lnTo>
                  <a:cubicBezTo>
                    <a:pt x="9434" y="12892"/>
                    <a:pt x="9374" y="12545"/>
                    <a:pt x="9150" y="12545"/>
                  </a:cubicBezTo>
                  <a:cubicBezTo>
                    <a:pt x="9132" y="12545"/>
                    <a:pt x="9114" y="12547"/>
                    <a:pt x="9095" y="12551"/>
                  </a:cubicBezTo>
                  <a:lnTo>
                    <a:pt x="8910" y="12595"/>
                  </a:lnTo>
                  <a:lnTo>
                    <a:pt x="8910" y="12377"/>
                  </a:lnTo>
                  <a:cubicBezTo>
                    <a:pt x="8907" y="12182"/>
                    <a:pt x="8994" y="11997"/>
                    <a:pt x="9142" y="11870"/>
                  </a:cubicBezTo>
                  <a:lnTo>
                    <a:pt x="10312" y="10867"/>
                  </a:lnTo>
                  <a:cubicBezTo>
                    <a:pt x="10413" y="11037"/>
                    <a:pt x="10464" y="11229"/>
                    <a:pt x="10468" y="11425"/>
                  </a:cubicBezTo>
                  <a:lnTo>
                    <a:pt x="10468" y="12247"/>
                  </a:lnTo>
                  <a:lnTo>
                    <a:pt x="9971" y="12356"/>
                  </a:lnTo>
                  <a:cubicBezTo>
                    <a:pt x="9726" y="12413"/>
                    <a:pt x="9786" y="12760"/>
                    <a:pt x="10008" y="12760"/>
                  </a:cubicBezTo>
                  <a:cubicBezTo>
                    <a:pt x="10025" y="12760"/>
                    <a:pt x="10043" y="12758"/>
                    <a:pt x="10062" y="12754"/>
                  </a:cubicBezTo>
                  <a:lnTo>
                    <a:pt x="10471" y="12664"/>
                  </a:lnTo>
                  <a:lnTo>
                    <a:pt x="10471" y="13721"/>
                  </a:lnTo>
                  <a:cubicBezTo>
                    <a:pt x="10471" y="13855"/>
                    <a:pt x="10573" y="13922"/>
                    <a:pt x="10674" y="13922"/>
                  </a:cubicBezTo>
                  <a:cubicBezTo>
                    <a:pt x="10775" y="13922"/>
                    <a:pt x="10877" y="13855"/>
                    <a:pt x="10877" y="13721"/>
                  </a:cubicBezTo>
                  <a:lnTo>
                    <a:pt x="10877" y="11429"/>
                  </a:lnTo>
                  <a:lnTo>
                    <a:pt x="10873" y="11429"/>
                  </a:lnTo>
                  <a:cubicBezTo>
                    <a:pt x="10870" y="10758"/>
                    <a:pt x="10428" y="10172"/>
                    <a:pt x="9787" y="9980"/>
                  </a:cubicBezTo>
                  <a:lnTo>
                    <a:pt x="8005" y="9451"/>
                  </a:lnTo>
                  <a:lnTo>
                    <a:pt x="7686" y="8817"/>
                  </a:lnTo>
                  <a:cubicBezTo>
                    <a:pt x="7614" y="8673"/>
                    <a:pt x="7467" y="8586"/>
                    <a:pt x="7313" y="8586"/>
                  </a:cubicBezTo>
                  <a:cubicBezTo>
                    <a:pt x="7266" y="8586"/>
                    <a:pt x="7218" y="8594"/>
                    <a:pt x="7172" y="8611"/>
                  </a:cubicBezTo>
                  <a:lnTo>
                    <a:pt x="7172" y="8151"/>
                  </a:lnTo>
                  <a:cubicBezTo>
                    <a:pt x="7867" y="7669"/>
                    <a:pt x="8331" y="6916"/>
                    <a:pt x="8450" y="6076"/>
                  </a:cubicBezTo>
                  <a:lnTo>
                    <a:pt x="8573" y="6076"/>
                  </a:lnTo>
                  <a:cubicBezTo>
                    <a:pt x="8968" y="6076"/>
                    <a:pt x="9312" y="5782"/>
                    <a:pt x="9348" y="5406"/>
                  </a:cubicBezTo>
                  <a:cubicBezTo>
                    <a:pt x="9370" y="5192"/>
                    <a:pt x="9301" y="4982"/>
                    <a:pt x="9160" y="4826"/>
                  </a:cubicBezTo>
                  <a:lnTo>
                    <a:pt x="9138" y="4804"/>
                  </a:lnTo>
                  <a:lnTo>
                    <a:pt x="9551" y="3769"/>
                  </a:lnTo>
                  <a:cubicBezTo>
                    <a:pt x="9584" y="3693"/>
                    <a:pt x="9566" y="3606"/>
                    <a:pt x="9508" y="3548"/>
                  </a:cubicBezTo>
                  <a:lnTo>
                    <a:pt x="9160" y="3204"/>
                  </a:lnTo>
                  <a:lnTo>
                    <a:pt x="9559" y="2012"/>
                  </a:lnTo>
                  <a:cubicBezTo>
                    <a:pt x="9602" y="1882"/>
                    <a:pt x="9504" y="1744"/>
                    <a:pt x="9363" y="1744"/>
                  </a:cubicBezTo>
                  <a:lnTo>
                    <a:pt x="8573" y="1744"/>
                  </a:lnTo>
                  <a:lnTo>
                    <a:pt x="8899" y="936"/>
                  </a:lnTo>
                  <a:cubicBezTo>
                    <a:pt x="8954" y="802"/>
                    <a:pt x="8852" y="654"/>
                    <a:pt x="8711" y="654"/>
                  </a:cubicBezTo>
                  <a:lnTo>
                    <a:pt x="7487" y="654"/>
                  </a:lnTo>
                  <a:lnTo>
                    <a:pt x="6889" y="64"/>
                  </a:lnTo>
                  <a:cubicBezTo>
                    <a:pt x="6851" y="22"/>
                    <a:pt x="6797" y="1"/>
                    <a:pt x="6742" y="1"/>
                  </a:cubicBezTo>
                  <a:cubicBezTo>
                    <a:pt x="6735" y="1"/>
                    <a:pt x="6727" y="1"/>
                    <a:pt x="6719" y="2"/>
                  </a:cubicBezTo>
                  <a:lnTo>
                    <a:pt x="5231" y="216"/>
                  </a:lnTo>
                  <a:lnTo>
                    <a:pt x="4398" y="6"/>
                  </a:lnTo>
                  <a:cubicBezTo>
                    <a:pt x="4383" y="2"/>
                    <a:pt x="4367" y="0"/>
                    <a:pt x="43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34" name="Google Shape;17934;p84"/>
          <p:cNvGrpSpPr/>
          <p:nvPr/>
        </p:nvGrpSpPr>
        <p:grpSpPr>
          <a:xfrm>
            <a:off x="6233054" y="1314152"/>
            <a:ext cx="330839" cy="364974"/>
            <a:chOff x="6233054" y="1513402"/>
            <a:chExt cx="330839" cy="364974"/>
          </a:xfrm>
        </p:grpSpPr>
        <p:sp>
          <p:nvSpPr>
            <p:cNvPr id="17935" name="Google Shape;17935;p84"/>
            <p:cNvSpPr/>
            <p:nvPr/>
          </p:nvSpPr>
          <p:spPr>
            <a:xfrm>
              <a:off x="6261342" y="1707281"/>
              <a:ext cx="274340" cy="165826"/>
            </a:xfrm>
            <a:custGeom>
              <a:avLst/>
              <a:gdLst/>
              <a:ahLst/>
              <a:cxnLst/>
              <a:rect l="l" t="t" r="r" b="b"/>
              <a:pathLst>
                <a:path w="10464" h="6325" extrusionOk="0">
                  <a:moveTo>
                    <a:pt x="3705" y="1"/>
                  </a:moveTo>
                  <a:lnTo>
                    <a:pt x="3705" y="1036"/>
                  </a:lnTo>
                  <a:cubicBezTo>
                    <a:pt x="3705" y="1326"/>
                    <a:pt x="3514" y="1583"/>
                    <a:pt x="3235" y="1667"/>
                  </a:cubicBezTo>
                  <a:lnTo>
                    <a:pt x="938" y="2340"/>
                  </a:lnTo>
                  <a:cubicBezTo>
                    <a:pt x="381" y="2503"/>
                    <a:pt x="0" y="3014"/>
                    <a:pt x="0" y="3597"/>
                  </a:cubicBezTo>
                  <a:lnTo>
                    <a:pt x="0" y="6324"/>
                  </a:lnTo>
                  <a:lnTo>
                    <a:pt x="10464" y="6324"/>
                  </a:lnTo>
                  <a:lnTo>
                    <a:pt x="10464" y="3597"/>
                  </a:lnTo>
                  <a:cubicBezTo>
                    <a:pt x="10464" y="3014"/>
                    <a:pt x="10080" y="2503"/>
                    <a:pt x="9522" y="2340"/>
                  </a:cubicBezTo>
                  <a:lnTo>
                    <a:pt x="7226" y="1667"/>
                  </a:lnTo>
                  <a:cubicBezTo>
                    <a:pt x="6947" y="1583"/>
                    <a:pt x="6755" y="1326"/>
                    <a:pt x="6755" y="1036"/>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6" name="Google Shape;17936;p84"/>
            <p:cNvSpPr/>
            <p:nvPr/>
          </p:nvSpPr>
          <p:spPr>
            <a:xfrm>
              <a:off x="6238454" y="1724480"/>
              <a:ext cx="320011" cy="97162"/>
            </a:xfrm>
            <a:custGeom>
              <a:avLst/>
              <a:gdLst/>
              <a:ahLst/>
              <a:cxnLst/>
              <a:rect l="l" t="t" r="r" b="b"/>
              <a:pathLst>
                <a:path w="12206" h="3706" extrusionOk="0">
                  <a:moveTo>
                    <a:pt x="1308" y="0"/>
                  </a:moveTo>
                  <a:cubicBezTo>
                    <a:pt x="587" y="0"/>
                    <a:pt x="1" y="587"/>
                    <a:pt x="1" y="1308"/>
                  </a:cubicBezTo>
                  <a:lnTo>
                    <a:pt x="1" y="2832"/>
                  </a:lnTo>
                  <a:cubicBezTo>
                    <a:pt x="1" y="3314"/>
                    <a:pt x="392" y="3705"/>
                    <a:pt x="873" y="3705"/>
                  </a:cubicBezTo>
                  <a:lnTo>
                    <a:pt x="11337" y="3705"/>
                  </a:lnTo>
                  <a:cubicBezTo>
                    <a:pt x="11818" y="3705"/>
                    <a:pt x="12206" y="3314"/>
                    <a:pt x="12206" y="2832"/>
                  </a:cubicBezTo>
                  <a:lnTo>
                    <a:pt x="12206" y="1308"/>
                  </a:lnTo>
                  <a:cubicBezTo>
                    <a:pt x="12206" y="583"/>
                    <a:pt x="11619" y="0"/>
                    <a:pt x="10898" y="0"/>
                  </a:cubicBezTo>
                  <a:lnTo>
                    <a:pt x="10826" y="0"/>
                  </a:lnTo>
                  <a:cubicBezTo>
                    <a:pt x="10591" y="0"/>
                    <a:pt x="10359" y="76"/>
                    <a:pt x="10170" y="217"/>
                  </a:cubicBezTo>
                  <a:lnTo>
                    <a:pt x="9881" y="435"/>
                  </a:lnTo>
                  <a:cubicBezTo>
                    <a:pt x="9692" y="576"/>
                    <a:pt x="9464" y="652"/>
                    <a:pt x="9229" y="652"/>
                  </a:cubicBezTo>
                  <a:lnTo>
                    <a:pt x="8856" y="652"/>
                  </a:lnTo>
                  <a:cubicBezTo>
                    <a:pt x="8772" y="652"/>
                    <a:pt x="8696" y="699"/>
                    <a:pt x="8660" y="771"/>
                  </a:cubicBezTo>
                  <a:cubicBezTo>
                    <a:pt x="8454" y="1181"/>
                    <a:pt x="7693" y="2332"/>
                    <a:pt x="6382" y="2934"/>
                  </a:cubicBezTo>
                  <a:cubicBezTo>
                    <a:pt x="6293" y="2975"/>
                    <a:pt x="6198" y="2996"/>
                    <a:pt x="6103" y="2996"/>
                  </a:cubicBezTo>
                  <a:cubicBezTo>
                    <a:pt x="6008" y="2996"/>
                    <a:pt x="5913" y="2975"/>
                    <a:pt x="5824" y="2934"/>
                  </a:cubicBezTo>
                  <a:cubicBezTo>
                    <a:pt x="4513" y="2332"/>
                    <a:pt x="3753" y="1177"/>
                    <a:pt x="3546" y="771"/>
                  </a:cubicBezTo>
                  <a:cubicBezTo>
                    <a:pt x="3510" y="699"/>
                    <a:pt x="3434" y="652"/>
                    <a:pt x="3351" y="652"/>
                  </a:cubicBezTo>
                  <a:lnTo>
                    <a:pt x="2978" y="652"/>
                  </a:lnTo>
                  <a:cubicBezTo>
                    <a:pt x="2742" y="652"/>
                    <a:pt x="2514" y="576"/>
                    <a:pt x="2326" y="435"/>
                  </a:cubicBezTo>
                  <a:lnTo>
                    <a:pt x="2036" y="217"/>
                  </a:lnTo>
                  <a:cubicBezTo>
                    <a:pt x="1848" y="76"/>
                    <a:pt x="1616" y="0"/>
                    <a:pt x="1380"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7" name="Google Shape;17937;p84"/>
            <p:cNvSpPr/>
            <p:nvPr/>
          </p:nvSpPr>
          <p:spPr>
            <a:xfrm>
              <a:off x="6307013" y="1739948"/>
              <a:ext cx="182893" cy="133159"/>
            </a:xfrm>
            <a:custGeom>
              <a:avLst/>
              <a:gdLst/>
              <a:ahLst/>
              <a:cxnLst/>
              <a:rect l="l" t="t" r="r" b="b"/>
              <a:pathLst>
                <a:path w="6976" h="5079" extrusionOk="0">
                  <a:moveTo>
                    <a:pt x="0" y="0"/>
                  </a:moveTo>
                  <a:lnTo>
                    <a:pt x="0" y="5078"/>
                  </a:lnTo>
                  <a:lnTo>
                    <a:pt x="6976" y="5078"/>
                  </a:lnTo>
                  <a:lnTo>
                    <a:pt x="6976" y="0"/>
                  </a:lnTo>
                  <a:cubicBezTo>
                    <a:pt x="6860" y="40"/>
                    <a:pt x="6737" y="62"/>
                    <a:pt x="6614" y="62"/>
                  </a:cubicBezTo>
                  <a:lnTo>
                    <a:pt x="6241" y="62"/>
                  </a:lnTo>
                  <a:cubicBezTo>
                    <a:pt x="6157" y="62"/>
                    <a:pt x="6081" y="109"/>
                    <a:pt x="6045" y="181"/>
                  </a:cubicBezTo>
                  <a:cubicBezTo>
                    <a:pt x="5839" y="591"/>
                    <a:pt x="5078" y="1742"/>
                    <a:pt x="3767" y="2344"/>
                  </a:cubicBezTo>
                  <a:cubicBezTo>
                    <a:pt x="3678" y="2385"/>
                    <a:pt x="3583" y="2406"/>
                    <a:pt x="3488" y="2406"/>
                  </a:cubicBezTo>
                  <a:cubicBezTo>
                    <a:pt x="3393" y="2406"/>
                    <a:pt x="3298" y="2385"/>
                    <a:pt x="3209" y="2344"/>
                  </a:cubicBezTo>
                  <a:cubicBezTo>
                    <a:pt x="1898" y="1742"/>
                    <a:pt x="1138" y="587"/>
                    <a:pt x="931" y="181"/>
                  </a:cubicBezTo>
                  <a:cubicBezTo>
                    <a:pt x="891" y="109"/>
                    <a:pt x="819" y="62"/>
                    <a:pt x="736" y="62"/>
                  </a:cubicBezTo>
                  <a:lnTo>
                    <a:pt x="363" y="62"/>
                  </a:lnTo>
                  <a:cubicBezTo>
                    <a:pt x="240" y="62"/>
                    <a:pt x="116" y="40"/>
                    <a:pt x="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8" name="Google Shape;17938;p84"/>
            <p:cNvSpPr/>
            <p:nvPr/>
          </p:nvSpPr>
          <p:spPr>
            <a:xfrm>
              <a:off x="6358478" y="1707281"/>
              <a:ext cx="79963" cy="28656"/>
            </a:xfrm>
            <a:custGeom>
              <a:avLst/>
              <a:gdLst/>
              <a:ahLst/>
              <a:cxnLst/>
              <a:rect l="l" t="t" r="r" b="b"/>
              <a:pathLst>
                <a:path w="3050" h="1093" extrusionOk="0">
                  <a:moveTo>
                    <a:pt x="0" y="1"/>
                  </a:moveTo>
                  <a:lnTo>
                    <a:pt x="0" y="707"/>
                  </a:lnTo>
                  <a:cubicBezTo>
                    <a:pt x="477" y="964"/>
                    <a:pt x="1001" y="1092"/>
                    <a:pt x="1525" y="1092"/>
                  </a:cubicBezTo>
                  <a:cubicBezTo>
                    <a:pt x="2049" y="1092"/>
                    <a:pt x="2574" y="964"/>
                    <a:pt x="3050" y="707"/>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9" name="Google Shape;17939;p84"/>
            <p:cNvSpPr/>
            <p:nvPr/>
          </p:nvSpPr>
          <p:spPr>
            <a:xfrm>
              <a:off x="6312702" y="1518698"/>
              <a:ext cx="171515" cy="85784"/>
            </a:xfrm>
            <a:custGeom>
              <a:avLst/>
              <a:gdLst/>
              <a:ahLst/>
              <a:cxnLst/>
              <a:rect l="l" t="t" r="r" b="b"/>
              <a:pathLst>
                <a:path w="6542" h="3272" extrusionOk="0">
                  <a:moveTo>
                    <a:pt x="3271" y="1"/>
                  </a:moveTo>
                  <a:cubicBezTo>
                    <a:pt x="1464" y="1"/>
                    <a:pt x="1" y="1464"/>
                    <a:pt x="1" y="3271"/>
                  </a:cubicBezTo>
                  <a:lnTo>
                    <a:pt x="6542" y="3271"/>
                  </a:lnTo>
                  <a:cubicBezTo>
                    <a:pt x="6542" y="1464"/>
                    <a:pt x="5075" y="1"/>
                    <a:pt x="327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0" name="Google Shape;17940;p84"/>
            <p:cNvSpPr/>
            <p:nvPr/>
          </p:nvSpPr>
          <p:spPr>
            <a:xfrm>
              <a:off x="6375572" y="1518698"/>
              <a:ext cx="45802" cy="85784"/>
            </a:xfrm>
            <a:custGeom>
              <a:avLst/>
              <a:gdLst/>
              <a:ahLst/>
              <a:cxnLst/>
              <a:rect l="l" t="t" r="r" b="b"/>
              <a:pathLst>
                <a:path w="1747" h="3272" extrusionOk="0">
                  <a:moveTo>
                    <a:pt x="873" y="1"/>
                  </a:moveTo>
                  <a:cubicBezTo>
                    <a:pt x="576" y="1"/>
                    <a:pt x="283" y="44"/>
                    <a:pt x="0" y="124"/>
                  </a:cubicBezTo>
                  <a:lnTo>
                    <a:pt x="0" y="3271"/>
                  </a:lnTo>
                  <a:lnTo>
                    <a:pt x="1746" y="3271"/>
                  </a:lnTo>
                  <a:lnTo>
                    <a:pt x="1746" y="124"/>
                  </a:lnTo>
                  <a:cubicBezTo>
                    <a:pt x="1460" y="44"/>
                    <a:pt x="1167" y="1"/>
                    <a:pt x="873"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1" name="Google Shape;17941;p84"/>
            <p:cNvSpPr/>
            <p:nvPr/>
          </p:nvSpPr>
          <p:spPr>
            <a:xfrm>
              <a:off x="6312702" y="1518803"/>
              <a:ext cx="171515" cy="85679"/>
            </a:xfrm>
            <a:custGeom>
              <a:avLst/>
              <a:gdLst/>
              <a:ahLst/>
              <a:cxnLst/>
              <a:rect l="l" t="t" r="r" b="b"/>
              <a:pathLst>
                <a:path w="6542" h="3268" extrusionOk="0">
                  <a:moveTo>
                    <a:pt x="3272" y="0"/>
                  </a:moveTo>
                  <a:cubicBezTo>
                    <a:pt x="1464" y="0"/>
                    <a:pt x="1" y="1462"/>
                    <a:pt x="1" y="3267"/>
                  </a:cubicBezTo>
                  <a:lnTo>
                    <a:pt x="6542" y="3267"/>
                  </a:lnTo>
                  <a:cubicBezTo>
                    <a:pt x="6542" y="3050"/>
                    <a:pt x="6520" y="2829"/>
                    <a:pt x="6476" y="2615"/>
                  </a:cubicBezTo>
                  <a:lnTo>
                    <a:pt x="2435" y="2615"/>
                  </a:lnTo>
                  <a:cubicBezTo>
                    <a:pt x="2163" y="2612"/>
                    <a:pt x="1960" y="2369"/>
                    <a:pt x="2004" y="2105"/>
                  </a:cubicBezTo>
                  <a:cubicBezTo>
                    <a:pt x="2138" y="1261"/>
                    <a:pt x="2594" y="507"/>
                    <a:pt x="3278" y="0"/>
                  </a:cubicBezTo>
                  <a:cubicBezTo>
                    <a:pt x="3276" y="0"/>
                    <a:pt x="3274"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2" name="Google Shape;17942;p84"/>
            <p:cNvSpPr/>
            <p:nvPr/>
          </p:nvSpPr>
          <p:spPr>
            <a:xfrm>
              <a:off x="6352684" y="1827305"/>
              <a:ext cx="91473" cy="45802"/>
            </a:xfrm>
            <a:custGeom>
              <a:avLst/>
              <a:gdLst/>
              <a:ahLst/>
              <a:cxnLst/>
              <a:rect l="l" t="t" r="r" b="b"/>
              <a:pathLst>
                <a:path w="3489" h="1747" extrusionOk="0">
                  <a:moveTo>
                    <a:pt x="1746" y="0"/>
                  </a:moveTo>
                  <a:cubicBezTo>
                    <a:pt x="783" y="0"/>
                    <a:pt x="1" y="783"/>
                    <a:pt x="4" y="1746"/>
                  </a:cubicBezTo>
                  <a:lnTo>
                    <a:pt x="3488" y="1746"/>
                  </a:lnTo>
                  <a:cubicBezTo>
                    <a:pt x="3488" y="783"/>
                    <a:pt x="2710" y="0"/>
                    <a:pt x="174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3" name="Google Shape;17943;p84"/>
            <p:cNvSpPr/>
            <p:nvPr/>
          </p:nvSpPr>
          <p:spPr>
            <a:xfrm>
              <a:off x="6375572" y="1518698"/>
              <a:ext cx="23098" cy="26139"/>
            </a:xfrm>
            <a:custGeom>
              <a:avLst/>
              <a:gdLst/>
              <a:ahLst/>
              <a:cxnLst/>
              <a:rect l="l" t="t" r="r" b="b"/>
              <a:pathLst>
                <a:path w="881" h="997" extrusionOk="0">
                  <a:moveTo>
                    <a:pt x="880" y="1"/>
                  </a:moveTo>
                  <a:cubicBezTo>
                    <a:pt x="583" y="1"/>
                    <a:pt x="286" y="44"/>
                    <a:pt x="0" y="124"/>
                  </a:cubicBezTo>
                  <a:lnTo>
                    <a:pt x="0" y="997"/>
                  </a:lnTo>
                  <a:cubicBezTo>
                    <a:pt x="225" y="609"/>
                    <a:pt x="522" y="269"/>
                    <a:pt x="88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4" name="Google Shape;17944;p84"/>
            <p:cNvSpPr/>
            <p:nvPr/>
          </p:nvSpPr>
          <p:spPr>
            <a:xfrm>
              <a:off x="6375572" y="1587178"/>
              <a:ext cx="45697" cy="17304"/>
            </a:xfrm>
            <a:custGeom>
              <a:avLst/>
              <a:gdLst/>
              <a:ahLst/>
              <a:cxnLst/>
              <a:rect l="l" t="t" r="r" b="b"/>
              <a:pathLst>
                <a:path w="1743" h="660" extrusionOk="0">
                  <a:moveTo>
                    <a:pt x="0" y="0"/>
                  </a:moveTo>
                  <a:lnTo>
                    <a:pt x="0" y="659"/>
                  </a:lnTo>
                  <a:lnTo>
                    <a:pt x="1742" y="659"/>
                  </a:lnTo>
                  <a:lnTo>
                    <a:pt x="1742" y="7"/>
                  </a:lnTo>
                  <a:lnTo>
                    <a:pt x="37" y="7"/>
                  </a:lnTo>
                  <a:cubicBezTo>
                    <a:pt x="22" y="7"/>
                    <a:pt x="11" y="4"/>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5" name="Google Shape;17945;p84"/>
            <p:cNvSpPr/>
            <p:nvPr/>
          </p:nvSpPr>
          <p:spPr>
            <a:xfrm>
              <a:off x="6289814" y="1793012"/>
              <a:ext cx="17120" cy="28630"/>
            </a:xfrm>
            <a:custGeom>
              <a:avLst/>
              <a:gdLst/>
              <a:ahLst/>
              <a:cxnLst/>
              <a:rect l="l" t="t" r="r" b="b"/>
              <a:pathLst>
                <a:path w="653" h="1092" extrusionOk="0">
                  <a:moveTo>
                    <a:pt x="653" y="1"/>
                  </a:moveTo>
                  <a:cubicBezTo>
                    <a:pt x="294" y="1"/>
                    <a:pt x="1" y="291"/>
                    <a:pt x="1" y="653"/>
                  </a:cubicBezTo>
                  <a:lnTo>
                    <a:pt x="1" y="1091"/>
                  </a:lnTo>
                  <a:lnTo>
                    <a:pt x="653" y="1091"/>
                  </a:lnTo>
                  <a:lnTo>
                    <a:pt x="65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6" name="Google Shape;17946;p84"/>
            <p:cNvSpPr/>
            <p:nvPr/>
          </p:nvSpPr>
          <p:spPr>
            <a:xfrm>
              <a:off x="6261342" y="1821615"/>
              <a:ext cx="45697" cy="51491"/>
            </a:xfrm>
            <a:custGeom>
              <a:avLst/>
              <a:gdLst/>
              <a:ahLst/>
              <a:cxnLst/>
              <a:rect l="l" t="t" r="r" b="b"/>
              <a:pathLst>
                <a:path w="1743" h="1964" extrusionOk="0">
                  <a:moveTo>
                    <a:pt x="0" y="0"/>
                  </a:moveTo>
                  <a:lnTo>
                    <a:pt x="0" y="435"/>
                  </a:lnTo>
                  <a:lnTo>
                    <a:pt x="652" y="435"/>
                  </a:lnTo>
                  <a:cubicBezTo>
                    <a:pt x="895" y="435"/>
                    <a:pt x="1091" y="630"/>
                    <a:pt x="1091" y="873"/>
                  </a:cubicBezTo>
                  <a:lnTo>
                    <a:pt x="1091" y="1963"/>
                  </a:lnTo>
                  <a:lnTo>
                    <a:pt x="1742" y="1963"/>
                  </a:lnTo>
                  <a:lnTo>
                    <a:pt x="17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7" name="Google Shape;17947;p84"/>
            <p:cNvSpPr/>
            <p:nvPr/>
          </p:nvSpPr>
          <p:spPr>
            <a:xfrm>
              <a:off x="6489880" y="1793012"/>
              <a:ext cx="17225" cy="28630"/>
            </a:xfrm>
            <a:custGeom>
              <a:avLst/>
              <a:gdLst/>
              <a:ahLst/>
              <a:cxnLst/>
              <a:rect l="l" t="t" r="r" b="b"/>
              <a:pathLst>
                <a:path w="657" h="1092" extrusionOk="0">
                  <a:moveTo>
                    <a:pt x="1" y="1"/>
                  </a:moveTo>
                  <a:lnTo>
                    <a:pt x="1" y="1091"/>
                  </a:lnTo>
                  <a:lnTo>
                    <a:pt x="656" y="1091"/>
                  </a:lnTo>
                  <a:lnTo>
                    <a:pt x="656" y="653"/>
                  </a:lnTo>
                  <a:cubicBezTo>
                    <a:pt x="653" y="291"/>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8" name="Google Shape;17948;p84"/>
            <p:cNvSpPr/>
            <p:nvPr/>
          </p:nvSpPr>
          <p:spPr>
            <a:xfrm>
              <a:off x="6489880" y="1821615"/>
              <a:ext cx="45697" cy="51491"/>
            </a:xfrm>
            <a:custGeom>
              <a:avLst/>
              <a:gdLst/>
              <a:ahLst/>
              <a:cxnLst/>
              <a:rect l="l" t="t" r="r" b="b"/>
              <a:pathLst>
                <a:path w="1743" h="1964" extrusionOk="0">
                  <a:moveTo>
                    <a:pt x="1" y="0"/>
                  </a:moveTo>
                  <a:lnTo>
                    <a:pt x="1" y="1963"/>
                  </a:lnTo>
                  <a:lnTo>
                    <a:pt x="653" y="1963"/>
                  </a:lnTo>
                  <a:lnTo>
                    <a:pt x="653" y="873"/>
                  </a:lnTo>
                  <a:cubicBezTo>
                    <a:pt x="653" y="630"/>
                    <a:pt x="848" y="435"/>
                    <a:pt x="1091" y="435"/>
                  </a:cubicBezTo>
                  <a:lnTo>
                    <a:pt x="1743" y="435"/>
                  </a:lnTo>
                  <a:lnTo>
                    <a:pt x="174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9" name="Google Shape;17949;p84"/>
            <p:cNvSpPr/>
            <p:nvPr/>
          </p:nvSpPr>
          <p:spPr>
            <a:xfrm>
              <a:off x="6369883" y="1844477"/>
              <a:ext cx="57180" cy="28630"/>
            </a:xfrm>
            <a:custGeom>
              <a:avLst/>
              <a:gdLst/>
              <a:ahLst/>
              <a:cxnLst/>
              <a:rect l="l" t="t" r="r" b="b"/>
              <a:pathLst>
                <a:path w="2181" h="1092" extrusionOk="0">
                  <a:moveTo>
                    <a:pt x="1084" y="1"/>
                  </a:moveTo>
                  <a:cubicBezTo>
                    <a:pt x="485" y="1"/>
                    <a:pt x="0" y="488"/>
                    <a:pt x="0" y="1091"/>
                  </a:cubicBezTo>
                  <a:lnTo>
                    <a:pt x="2180" y="1091"/>
                  </a:lnTo>
                  <a:cubicBezTo>
                    <a:pt x="2180" y="488"/>
                    <a:pt x="1695" y="1"/>
                    <a:pt x="1097" y="1"/>
                  </a:cubicBezTo>
                  <a:cubicBezTo>
                    <a:pt x="1095" y="1"/>
                    <a:pt x="1092" y="1"/>
                    <a:pt x="1090" y="1"/>
                  </a:cubicBezTo>
                  <a:cubicBezTo>
                    <a:pt x="1088" y="1"/>
                    <a:pt x="1086" y="1"/>
                    <a:pt x="1084"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0" name="Google Shape;17950;p84"/>
            <p:cNvSpPr/>
            <p:nvPr/>
          </p:nvSpPr>
          <p:spPr>
            <a:xfrm>
              <a:off x="6324212" y="1604456"/>
              <a:ext cx="148522" cy="114335"/>
            </a:xfrm>
            <a:custGeom>
              <a:avLst/>
              <a:gdLst/>
              <a:ahLst/>
              <a:cxnLst/>
              <a:rect l="l" t="t" r="r" b="b"/>
              <a:pathLst>
                <a:path w="5665" h="4361" extrusionOk="0">
                  <a:moveTo>
                    <a:pt x="0" y="0"/>
                  </a:moveTo>
                  <a:lnTo>
                    <a:pt x="0" y="1525"/>
                  </a:lnTo>
                  <a:cubicBezTo>
                    <a:pt x="0" y="3090"/>
                    <a:pt x="1268" y="4361"/>
                    <a:pt x="2832" y="4361"/>
                  </a:cubicBezTo>
                  <a:cubicBezTo>
                    <a:pt x="4397" y="4361"/>
                    <a:pt x="5664" y="3090"/>
                    <a:pt x="5664" y="1525"/>
                  </a:cubicBezTo>
                  <a:lnTo>
                    <a:pt x="5664"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1" name="Google Shape;17951;p84"/>
            <p:cNvSpPr/>
            <p:nvPr/>
          </p:nvSpPr>
          <p:spPr>
            <a:xfrm>
              <a:off x="6323845" y="1604456"/>
              <a:ext cx="131795" cy="114282"/>
            </a:xfrm>
            <a:custGeom>
              <a:avLst/>
              <a:gdLst/>
              <a:ahLst/>
              <a:cxnLst/>
              <a:rect l="l" t="t" r="r" b="b"/>
              <a:pathLst>
                <a:path w="5027" h="4359" extrusionOk="0">
                  <a:moveTo>
                    <a:pt x="14" y="0"/>
                  </a:moveTo>
                  <a:lnTo>
                    <a:pt x="14" y="1525"/>
                  </a:lnTo>
                  <a:cubicBezTo>
                    <a:pt x="1" y="3113"/>
                    <a:pt x="1291" y="4359"/>
                    <a:pt x="2819" y="4359"/>
                  </a:cubicBezTo>
                  <a:cubicBezTo>
                    <a:pt x="2971" y="4359"/>
                    <a:pt x="3125" y="4346"/>
                    <a:pt x="3281" y="4321"/>
                  </a:cubicBezTo>
                  <a:cubicBezTo>
                    <a:pt x="1901" y="4111"/>
                    <a:pt x="883" y="2923"/>
                    <a:pt x="883" y="1525"/>
                  </a:cubicBezTo>
                  <a:cubicBezTo>
                    <a:pt x="883" y="1043"/>
                    <a:pt x="1274" y="656"/>
                    <a:pt x="1756" y="652"/>
                  </a:cubicBezTo>
                  <a:lnTo>
                    <a:pt x="4588" y="652"/>
                  </a:lnTo>
                  <a:cubicBezTo>
                    <a:pt x="4590" y="652"/>
                    <a:pt x="4593" y="652"/>
                    <a:pt x="4595" y="652"/>
                  </a:cubicBezTo>
                  <a:cubicBezTo>
                    <a:pt x="4834" y="652"/>
                    <a:pt x="5026" y="458"/>
                    <a:pt x="5026" y="218"/>
                  </a:cubicBezTo>
                  <a:lnTo>
                    <a:pt x="502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2" name="Google Shape;17952;p84"/>
            <p:cNvSpPr/>
            <p:nvPr/>
          </p:nvSpPr>
          <p:spPr>
            <a:xfrm>
              <a:off x="6361598" y="1621995"/>
              <a:ext cx="10775" cy="16386"/>
            </a:xfrm>
            <a:custGeom>
              <a:avLst/>
              <a:gdLst/>
              <a:ahLst/>
              <a:cxnLst/>
              <a:rect l="l" t="t" r="r" b="b"/>
              <a:pathLst>
                <a:path w="411" h="625" extrusionOk="0">
                  <a:moveTo>
                    <a:pt x="206" y="0"/>
                  </a:moveTo>
                  <a:cubicBezTo>
                    <a:pt x="103" y="0"/>
                    <a:pt x="1" y="68"/>
                    <a:pt x="1" y="204"/>
                  </a:cubicBezTo>
                  <a:lnTo>
                    <a:pt x="1" y="421"/>
                  </a:lnTo>
                  <a:cubicBezTo>
                    <a:pt x="1" y="534"/>
                    <a:pt x="92" y="624"/>
                    <a:pt x="207" y="624"/>
                  </a:cubicBezTo>
                  <a:cubicBezTo>
                    <a:pt x="320" y="624"/>
                    <a:pt x="410" y="534"/>
                    <a:pt x="410" y="421"/>
                  </a:cubicBezTo>
                  <a:lnTo>
                    <a:pt x="410" y="204"/>
                  </a:lnTo>
                  <a:cubicBezTo>
                    <a:pt x="410" y="68"/>
                    <a:pt x="308"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3" name="Google Shape;17953;p84"/>
            <p:cNvSpPr/>
            <p:nvPr/>
          </p:nvSpPr>
          <p:spPr>
            <a:xfrm>
              <a:off x="6424572" y="1621995"/>
              <a:ext cx="10644" cy="16386"/>
            </a:xfrm>
            <a:custGeom>
              <a:avLst/>
              <a:gdLst/>
              <a:ahLst/>
              <a:cxnLst/>
              <a:rect l="l" t="t" r="r" b="b"/>
              <a:pathLst>
                <a:path w="406" h="625" extrusionOk="0">
                  <a:moveTo>
                    <a:pt x="203" y="0"/>
                  </a:moveTo>
                  <a:cubicBezTo>
                    <a:pt x="102"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4" name="Google Shape;17954;p84"/>
            <p:cNvSpPr/>
            <p:nvPr/>
          </p:nvSpPr>
          <p:spPr>
            <a:xfrm>
              <a:off x="6379924" y="1667692"/>
              <a:ext cx="37072" cy="10749"/>
            </a:xfrm>
            <a:custGeom>
              <a:avLst/>
              <a:gdLst/>
              <a:ahLst/>
              <a:cxnLst/>
              <a:rect l="l" t="t" r="r" b="b"/>
              <a:pathLst>
                <a:path w="1414" h="410" extrusionOk="0">
                  <a:moveTo>
                    <a:pt x="273" y="0"/>
                  </a:moveTo>
                  <a:cubicBezTo>
                    <a:pt x="1" y="0"/>
                    <a:pt x="1" y="410"/>
                    <a:pt x="273" y="410"/>
                  </a:cubicBezTo>
                  <a:lnTo>
                    <a:pt x="1142" y="410"/>
                  </a:lnTo>
                  <a:cubicBezTo>
                    <a:pt x="1413" y="410"/>
                    <a:pt x="1413" y="0"/>
                    <a:pt x="11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5" name="Google Shape;17955;p84"/>
            <p:cNvSpPr/>
            <p:nvPr/>
          </p:nvSpPr>
          <p:spPr>
            <a:xfrm>
              <a:off x="6233054" y="1513402"/>
              <a:ext cx="330839" cy="364974"/>
            </a:xfrm>
            <a:custGeom>
              <a:avLst/>
              <a:gdLst/>
              <a:ahLst/>
              <a:cxnLst/>
              <a:rect l="l" t="t" r="r" b="b"/>
              <a:pathLst>
                <a:path w="12619" h="13921" extrusionOk="0">
                  <a:moveTo>
                    <a:pt x="5234" y="605"/>
                  </a:moveTo>
                  <a:lnTo>
                    <a:pt x="5234" y="3270"/>
                  </a:lnTo>
                  <a:lnTo>
                    <a:pt x="3252" y="3270"/>
                  </a:lnTo>
                  <a:cubicBezTo>
                    <a:pt x="3332" y="2072"/>
                    <a:pt x="4107" y="1029"/>
                    <a:pt x="5234" y="605"/>
                  </a:cubicBezTo>
                  <a:close/>
                  <a:moveTo>
                    <a:pt x="6310" y="408"/>
                  </a:moveTo>
                  <a:cubicBezTo>
                    <a:pt x="6534" y="408"/>
                    <a:pt x="6758" y="433"/>
                    <a:pt x="6979" y="482"/>
                  </a:cubicBezTo>
                  <a:lnTo>
                    <a:pt x="6979" y="2166"/>
                  </a:lnTo>
                  <a:cubicBezTo>
                    <a:pt x="6979" y="2302"/>
                    <a:pt x="7081" y="2370"/>
                    <a:pt x="7182" y="2370"/>
                  </a:cubicBezTo>
                  <a:cubicBezTo>
                    <a:pt x="7283" y="2370"/>
                    <a:pt x="7385" y="2302"/>
                    <a:pt x="7385" y="2166"/>
                  </a:cubicBezTo>
                  <a:lnTo>
                    <a:pt x="7385" y="605"/>
                  </a:lnTo>
                  <a:cubicBezTo>
                    <a:pt x="8511" y="1029"/>
                    <a:pt x="9286" y="2068"/>
                    <a:pt x="9370" y="3270"/>
                  </a:cubicBezTo>
                  <a:lnTo>
                    <a:pt x="7385" y="3270"/>
                  </a:lnTo>
                  <a:lnTo>
                    <a:pt x="7385" y="3039"/>
                  </a:lnTo>
                  <a:cubicBezTo>
                    <a:pt x="7385" y="2903"/>
                    <a:pt x="7283" y="2835"/>
                    <a:pt x="7182" y="2835"/>
                  </a:cubicBezTo>
                  <a:cubicBezTo>
                    <a:pt x="7081" y="2835"/>
                    <a:pt x="6979" y="2903"/>
                    <a:pt x="6979" y="3039"/>
                  </a:cubicBezTo>
                  <a:lnTo>
                    <a:pt x="6979" y="3270"/>
                  </a:lnTo>
                  <a:lnTo>
                    <a:pt x="5643" y="3270"/>
                  </a:lnTo>
                  <a:lnTo>
                    <a:pt x="5643" y="482"/>
                  </a:lnTo>
                  <a:cubicBezTo>
                    <a:pt x="5862" y="433"/>
                    <a:pt x="6086" y="408"/>
                    <a:pt x="6310" y="408"/>
                  </a:cubicBezTo>
                  <a:close/>
                  <a:moveTo>
                    <a:pt x="8939" y="3676"/>
                  </a:moveTo>
                  <a:lnTo>
                    <a:pt x="8939" y="4998"/>
                  </a:lnTo>
                  <a:cubicBezTo>
                    <a:pt x="8939" y="5078"/>
                    <a:pt x="8935" y="5154"/>
                    <a:pt x="8928" y="5230"/>
                  </a:cubicBezTo>
                  <a:lnTo>
                    <a:pt x="3691" y="5230"/>
                  </a:lnTo>
                  <a:cubicBezTo>
                    <a:pt x="3683" y="5154"/>
                    <a:pt x="3680" y="5078"/>
                    <a:pt x="3680" y="4998"/>
                  </a:cubicBezTo>
                  <a:lnTo>
                    <a:pt x="3680" y="4563"/>
                  </a:lnTo>
                  <a:cubicBezTo>
                    <a:pt x="3680" y="4428"/>
                    <a:pt x="3578" y="4360"/>
                    <a:pt x="3477" y="4360"/>
                  </a:cubicBezTo>
                  <a:cubicBezTo>
                    <a:pt x="3376" y="4360"/>
                    <a:pt x="3274" y="4428"/>
                    <a:pt x="3274" y="4563"/>
                  </a:cubicBezTo>
                  <a:lnTo>
                    <a:pt x="3274" y="4998"/>
                  </a:lnTo>
                  <a:cubicBezTo>
                    <a:pt x="3274" y="5078"/>
                    <a:pt x="3274" y="5154"/>
                    <a:pt x="3281" y="5230"/>
                  </a:cubicBezTo>
                  <a:lnTo>
                    <a:pt x="3039" y="5230"/>
                  </a:lnTo>
                  <a:cubicBezTo>
                    <a:pt x="2912" y="5230"/>
                    <a:pt x="2807" y="5128"/>
                    <a:pt x="2807" y="4998"/>
                  </a:cubicBezTo>
                  <a:lnTo>
                    <a:pt x="2807" y="3908"/>
                  </a:lnTo>
                  <a:cubicBezTo>
                    <a:pt x="2807" y="3781"/>
                    <a:pt x="2912" y="3676"/>
                    <a:pt x="3039" y="3676"/>
                  </a:cubicBezTo>
                  <a:lnTo>
                    <a:pt x="3271" y="3676"/>
                  </a:lnTo>
                  <a:lnTo>
                    <a:pt x="3271" y="3691"/>
                  </a:lnTo>
                  <a:cubicBezTo>
                    <a:pt x="3271" y="3826"/>
                    <a:pt x="3373" y="3894"/>
                    <a:pt x="3475" y="3894"/>
                  </a:cubicBezTo>
                  <a:cubicBezTo>
                    <a:pt x="3578" y="3894"/>
                    <a:pt x="3680" y="3826"/>
                    <a:pt x="3680" y="3691"/>
                  </a:cubicBezTo>
                  <a:lnTo>
                    <a:pt x="3680" y="3676"/>
                  </a:lnTo>
                  <a:close/>
                  <a:moveTo>
                    <a:pt x="9580" y="3676"/>
                  </a:moveTo>
                  <a:cubicBezTo>
                    <a:pt x="9706" y="3676"/>
                    <a:pt x="9811" y="3781"/>
                    <a:pt x="9811" y="3908"/>
                  </a:cubicBezTo>
                  <a:lnTo>
                    <a:pt x="9811" y="4998"/>
                  </a:lnTo>
                  <a:lnTo>
                    <a:pt x="9811" y="5002"/>
                  </a:lnTo>
                  <a:cubicBezTo>
                    <a:pt x="9811" y="5128"/>
                    <a:pt x="9706" y="5233"/>
                    <a:pt x="9580" y="5233"/>
                  </a:cubicBezTo>
                  <a:lnTo>
                    <a:pt x="9337" y="5233"/>
                  </a:lnTo>
                  <a:cubicBezTo>
                    <a:pt x="9344" y="5157"/>
                    <a:pt x="9348" y="5078"/>
                    <a:pt x="9348" y="5002"/>
                  </a:cubicBezTo>
                  <a:lnTo>
                    <a:pt x="9348" y="3676"/>
                  </a:lnTo>
                  <a:close/>
                  <a:moveTo>
                    <a:pt x="3339" y="5639"/>
                  </a:moveTo>
                  <a:cubicBezTo>
                    <a:pt x="3405" y="5954"/>
                    <a:pt x="3524" y="6258"/>
                    <a:pt x="3691" y="6537"/>
                  </a:cubicBezTo>
                  <a:lnTo>
                    <a:pt x="3626" y="6537"/>
                  </a:lnTo>
                  <a:cubicBezTo>
                    <a:pt x="3513" y="6537"/>
                    <a:pt x="3415" y="6458"/>
                    <a:pt x="3397" y="6345"/>
                  </a:cubicBezTo>
                  <a:lnTo>
                    <a:pt x="3278" y="5639"/>
                  </a:lnTo>
                  <a:close/>
                  <a:moveTo>
                    <a:pt x="4614" y="5639"/>
                  </a:moveTo>
                  <a:lnTo>
                    <a:pt x="4777" y="6537"/>
                  </a:lnTo>
                  <a:lnTo>
                    <a:pt x="4176" y="6537"/>
                  </a:lnTo>
                  <a:cubicBezTo>
                    <a:pt x="3980" y="6266"/>
                    <a:pt x="3839" y="5961"/>
                    <a:pt x="3760" y="5639"/>
                  </a:cubicBezTo>
                  <a:close/>
                  <a:moveTo>
                    <a:pt x="7591" y="5639"/>
                  </a:moveTo>
                  <a:lnTo>
                    <a:pt x="7428" y="6537"/>
                  </a:lnTo>
                  <a:lnTo>
                    <a:pt x="5190" y="6537"/>
                  </a:lnTo>
                  <a:lnTo>
                    <a:pt x="5027" y="5639"/>
                  </a:lnTo>
                  <a:close/>
                  <a:moveTo>
                    <a:pt x="8859" y="5639"/>
                  </a:moveTo>
                  <a:cubicBezTo>
                    <a:pt x="8783" y="5947"/>
                    <a:pt x="8649" y="6244"/>
                    <a:pt x="8464" y="6505"/>
                  </a:cubicBezTo>
                  <a:lnTo>
                    <a:pt x="8439" y="6537"/>
                  </a:lnTo>
                  <a:lnTo>
                    <a:pt x="7841" y="6537"/>
                  </a:lnTo>
                  <a:lnTo>
                    <a:pt x="8004" y="5639"/>
                  </a:lnTo>
                  <a:close/>
                  <a:moveTo>
                    <a:pt x="9337" y="5639"/>
                  </a:moveTo>
                  <a:lnTo>
                    <a:pt x="9221" y="6345"/>
                  </a:lnTo>
                  <a:cubicBezTo>
                    <a:pt x="9203" y="6455"/>
                    <a:pt x="9109" y="6537"/>
                    <a:pt x="9000" y="6537"/>
                  </a:cubicBezTo>
                  <a:cubicBezTo>
                    <a:pt x="8998" y="6537"/>
                    <a:pt x="8995" y="6537"/>
                    <a:pt x="8993" y="6537"/>
                  </a:cubicBezTo>
                  <a:lnTo>
                    <a:pt x="8993" y="6541"/>
                  </a:lnTo>
                  <a:lnTo>
                    <a:pt x="8928" y="6541"/>
                  </a:lnTo>
                  <a:cubicBezTo>
                    <a:pt x="9094" y="6262"/>
                    <a:pt x="9210" y="5958"/>
                    <a:pt x="9279" y="5639"/>
                  </a:cubicBezTo>
                  <a:close/>
                  <a:moveTo>
                    <a:pt x="8077" y="6946"/>
                  </a:moveTo>
                  <a:cubicBezTo>
                    <a:pt x="7964" y="7048"/>
                    <a:pt x="7845" y="7138"/>
                    <a:pt x="7718" y="7218"/>
                  </a:cubicBezTo>
                  <a:lnTo>
                    <a:pt x="7769" y="6946"/>
                  </a:lnTo>
                  <a:close/>
                  <a:moveTo>
                    <a:pt x="4850" y="6946"/>
                  </a:moveTo>
                  <a:lnTo>
                    <a:pt x="4900" y="7222"/>
                  </a:lnTo>
                  <a:cubicBezTo>
                    <a:pt x="4770" y="7138"/>
                    <a:pt x="4650" y="7048"/>
                    <a:pt x="4538" y="6946"/>
                  </a:cubicBezTo>
                  <a:close/>
                  <a:moveTo>
                    <a:pt x="7352" y="6946"/>
                  </a:moveTo>
                  <a:lnTo>
                    <a:pt x="7294" y="7258"/>
                  </a:lnTo>
                  <a:cubicBezTo>
                    <a:pt x="7258" y="7472"/>
                    <a:pt x="7070" y="7627"/>
                    <a:pt x="6852" y="7627"/>
                  </a:cubicBezTo>
                  <a:lnTo>
                    <a:pt x="5766" y="7627"/>
                  </a:lnTo>
                  <a:cubicBezTo>
                    <a:pt x="5549" y="7627"/>
                    <a:pt x="5360" y="7472"/>
                    <a:pt x="5324" y="7258"/>
                  </a:cubicBezTo>
                  <a:lnTo>
                    <a:pt x="5266" y="6946"/>
                  </a:lnTo>
                  <a:close/>
                  <a:moveTo>
                    <a:pt x="7628" y="7732"/>
                  </a:moveTo>
                  <a:lnTo>
                    <a:pt x="7628" y="8431"/>
                  </a:lnTo>
                  <a:cubicBezTo>
                    <a:pt x="7631" y="8812"/>
                    <a:pt x="7881" y="9148"/>
                    <a:pt x="8247" y="9257"/>
                  </a:cubicBezTo>
                  <a:lnTo>
                    <a:pt x="8330" y="9282"/>
                  </a:lnTo>
                  <a:cubicBezTo>
                    <a:pt x="7961" y="9779"/>
                    <a:pt x="7298" y="10492"/>
                    <a:pt x="6309" y="10883"/>
                  </a:cubicBezTo>
                  <a:cubicBezTo>
                    <a:pt x="5320" y="10492"/>
                    <a:pt x="4658" y="9779"/>
                    <a:pt x="4285" y="9282"/>
                  </a:cubicBezTo>
                  <a:lnTo>
                    <a:pt x="4372" y="9257"/>
                  </a:lnTo>
                  <a:cubicBezTo>
                    <a:pt x="4737" y="9145"/>
                    <a:pt x="4987" y="8812"/>
                    <a:pt x="4987" y="8431"/>
                  </a:cubicBezTo>
                  <a:lnTo>
                    <a:pt x="4987" y="7736"/>
                  </a:lnTo>
                  <a:cubicBezTo>
                    <a:pt x="5052" y="7765"/>
                    <a:pt x="5118" y="7794"/>
                    <a:pt x="5183" y="7823"/>
                  </a:cubicBezTo>
                  <a:lnTo>
                    <a:pt x="5205" y="7827"/>
                  </a:lnTo>
                  <a:cubicBezTo>
                    <a:pt x="5360" y="7961"/>
                    <a:pt x="5560" y="8037"/>
                    <a:pt x="5766" y="8037"/>
                  </a:cubicBezTo>
                  <a:lnTo>
                    <a:pt x="6852" y="8037"/>
                  </a:lnTo>
                  <a:cubicBezTo>
                    <a:pt x="7055" y="8037"/>
                    <a:pt x="7254" y="7964"/>
                    <a:pt x="7410" y="7830"/>
                  </a:cubicBezTo>
                  <a:cubicBezTo>
                    <a:pt x="7483" y="7801"/>
                    <a:pt x="7559" y="7769"/>
                    <a:pt x="7628" y="7732"/>
                  </a:cubicBezTo>
                  <a:close/>
                  <a:moveTo>
                    <a:pt x="11104" y="8258"/>
                  </a:moveTo>
                  <a:cubicBezTo>
                    <a:pt x="11713" y="8258"/>
                    <a:pt x="12205" y="8750"/>
                    <a:pt x="12209" y="9359"/>
                  </a:cubicBezTo>
                  <a:lnTo>
                    <a:pt x="12209" y="10887"/>
                  </a:lnTo>
                  <a:lnTo>
                    <a:pt x="12205" y="10883"/>
                  </a:lnTo>
                  <a:cubicBezTo>
                    <a:pt x="12205" y="11253"/>
                    <a:pt x="11908" y="11553"/>
                    <a:pt x="11539" y="11553"/>
                  </a:cubicBezTo>
                  <a:lnTo>
                    <a:pt x="10000" y="11553"/>
                  </a:lnTo>
                  <a:lnTo>
                    <a:pt x="10000" y="8779"/>
                  </a:lnTo>
                  <a:cubicBezTo>
                    <a:pt x="10072" y="8743"/>
                    <a:pt x="10145" y="8699"/>
                    <a:pt x="10210" y="8652"/>
                  </a:cubicBezTo>
                  <a:lnTo>
                    <a:pt x="10500" y="8431"/>
                  </a:lnTo>
                  <a:cubicBezTo>
                    <a:pt x="10652" y="8319"/>
                    <a:pt x="10840" y="8258"/>
                    <a:pt x="11032" y="8258"/>
                  </a:cubicBezTo>
                  <a:close/>
                  <a:moveTo>
                    <a:pt x="6309" y="0"/>
                  </a:moveTo>
                  <a:cubicBezTo>
                    <a:pt x="4459" y="0"/>
                    <a:pt x="2934" y="1452"/>
                    <a:pt x="2840" y="3303"/>
                  </a:cubicBezTo>
                  <a:cubicBezTo>
                    <a:pt x="2579" y="3390"/>
                    <a:pt x="2401" y="3633"/>
                    <a:pt x="2401" y="3908"/>
                  </a:cubicBezTo>
                  <a:lnTo>
                    <a:pt x="2401" y="4998"/>
                  </a:lnTo>
                  <a:cubicBezTo>
                    <a:pt x="2401" y="5284"/>
                    <a:pt x="2590" y="5534"/>
                    <a:pt x="2861" y="5614"/>
                  </a:cubicBezTo>
                  <a:lnTo>
                    <a:pt x="2995" y="6410"/>
                  </a:lnTo>
                  <a:cubicBezTo>
                    <a:pt x="3046" y="6722"/>
                    <a:pt x="3314" y="6946"/>
                    <a:pt x="3626" y="6946"/>
                  </a:cubicBezTo>
                  <a:lnTo>
                    <a:pt x="3977" y="6946"/>
                  </a:lnTo>
                  <a:cubicBezTo>
                    <a:pt x="4151" y="7157"/>
                    <a:pt x="4353" y="7341"/>
                    <a:pt x="4578" y="7497"/>
                  </a:cubicBezTo>
                  <a:lnTo>
                    <a:pt x="4578" y="8431"/>
                  </a:lnTo>
                  <a:cubicBezTo>
                    <a:pt x="4578" y="8631"/>
                    <a:pt x="4444" y="8808"/>
                    <a:pt x="4256" y="8866"/>
                  </a:cubicBezTo>
                  <a:lnTo>
                    <a:pt x="4042" y="8928"/>
                  </a:lnTo>
                  <a:cubicBezTo>
                    <a:pt x="3973" y="8815"/>
                    <a:pt x="3937" y="8743"/>
                    <a:pt x="3930" y="8728"/>
                  </a:cubicBezTo>
                  <a:cubicBezTo>
                    <a:pt x="3861" y="8587"/>
                    <a:pt x="3712" y="8500"/>
                    <a:pt x="3557" y="8500"/>
                  </a:cubicBezTo>
                  <a:lnTo>
                    <a:pt x="3184" y="8500"/>
                  </a:lnTo>
                  <a:cubicBezTo>
                    <a:pt x="2992" y="8500"/>
                    <a:pt x="2807" y="8439"/>
                    <a:pt x="2651" y="8323"/>
                  </a:cubicBezTo>
                  <a:lnTo>
                    <a:pt x="2362" y="8105"/>
                  </a:lnTo>
                  <a:cubicBezTo>
                    <a:pt x="2137" y="7939"/>
                    <a:pt x="1865" y="7848"/>
                    <a:pt x="1586" y="7845"/>
                  </a:cubicBezTo>
                  <a:lnTo>
                    <a:pt x="1514" y="7845"/>
                  </a:lnTo>
                  <a:cubicBezTo>
                    <a:pt x="677" y="7848"/>
                    <a:pt x="0" y="8522"/>
                    <a:pt x="0" y="9359"/>
                  </a:cubicBezTo>
                  <a:lnTo>
                    <a:pt x="0" y="10883"/>
                  </a:lnTo>
                  <a:cubicBezTo>
                    <a:pt x="0" y="11398"/>
                    <a:pt x="366" y="11839"/>
                    <a:pt x="873" y="11941"/>
                  </a:cubicBezTo>
                  <a:lnTo>
                    <a:pt x="873" y="13719"/>
                  </a:lnTo>
                  <a:cubicBezTo>
                    <a:pt x="873" y="13853"/>
                    <a:pt x="974" y="13920"/>
                    <a:pt x="1076" y="13920"/>
                  </a:cubicBezTo>
                  <a:cubicBezTo>
                    <a:pt x="1177" y="13920"/>
                    <a:pt x="1279" y="13853"/>
                    <a:pt x="1279" y="13719"/>
                  </a:cubicBezTo>
                  <a:lnTo>
                    <a:pt x="1279" y="11959"/>
                  </a:lnTo>
                  <a:lnTo>
                    <a:pt x="2619" y="11959"/>
                  </a:lnTo>
                  <a:lnTo>
                    <a:pt x="2619" y="13719"/>
                  </a:lnTo>
                  <a:cubicBezTo>
                    <a:pt x="2619" y="13853"/>
                    <a:pt x="2721" y="13920"/>
                    <a:pt x="2823" y="13920"/>
                  </a:cubicBezTo>
                  <a:cubicBezTo>
                    <a:pt x="2926" y="13920"/>
                    <a:pt x="3028" y="13853"/>
                    <a:pt x="3028" y="13719"/>
                  </a:cubicBezTo>
                  <a:lnTo>
                    <a:pt x="3028" y="11318"/>
                  </a:lnTo>
                  <a:cubicBezTo>
                    <a:pt x="3028" y="11182"/>
                    <a:pt x="2926" y="11114"/>
                    <a:pt x="2823" y="11114"/>
                  </a:cubicBezTo>
                  <a:cubicBezTo>
                    <a:pt x="2721" y="11114"/>
                    <a:pt x="2619" y="11182"/>
                    <a:pt x="2619" y="11318"/>
                  </a:cubicBezTo>
                  <a:lnTo>
                    <a:pt x="2619" y="11550"/>
                  </a:lnTo>
                  <a:lnTo>
                    <a:pt x="1079" y="11550"/>
                  </a:lnTo>
                  <a:cubicBezTo>
                    <a:pt x="710" y="11550"/>
                    <a:pt x="413" y="11249"/>
                    <a:pt x="413" y="10883"/>
                  </a:cubicBezTo>
                  <a:lnTo>
                    <a:pt x="413" y="9355"/>
                  </a:lnTo>
                  <a:cubicBezTo>
                    <a:pt x="413" y="8746"/>
                    <a:pt x="906" y="8254"/>
                    <a:pt x="1514" y="8254"/>
                  </a:cubicBezTo>
                  <a:lnTo>
                    <a:pt x="1586" y="8254"/>
                  </a:lnTo>
                  <a:cubicBezTo>
                    <a:pt x="1778" y="8254"/>
                    <a:pt x="1967" y="8315"/>
                    <a:pt x="2119" y="8431"/>
                  </a:cubicBezTo>
                  <a:lnTo>
                    <a:pt x="2409" y="8649"/>
                  </a:lnTo>
                  <a:cubicBezTo>
                    <a:pt x="2474" y="8696"/>
                    <a:pt x="2546" y="8739"/>
                    <a:pt x="2619" y="8775"/>
                  </a:cubicBezTo>
                  <a:lnTo>
                    <a:pt x="2619" y="10445"/>
                  </a:lnTo>
                  <a:cubicBezTo>
                    <a:pt x="2619" y="10581"/>
                    <a:pt x="2721" y="10649"/>
                    <a:pt x="2823" y="10649"/>
                  </a:cubicBezTo>
                  <a:cubicBezTo>
                    <a:pt x="2926" y="10649"/>
                    <a:pt x="3028" y="10581"/>
                    <a:pt x="3028" y="10445"/>
                  </a:cubicBezTo>
                  <a:lnTo>
                    <a:pt x="3028" y="8899"/>
                  </a:lnTo>
                  <a:cubicBezTo>
                    <a:pt x="3079" y="8906"/>
                    <a:pt x="3133" y="8909"/>
                    <a:pt x="3187" y="8909"/>
                  </a:cubicBezTo>
                  <a:lnTo>
                    <a:pt x="3557" y="8909"/>
                  </a:lnTo>
                  <a:cubicBezTo>
                    <a:pt x="3564" y="8909"/>
                    <a:pt x="3568" y="8909"/>
                    <a:pt x="3571" y="8913"/>
                  </a:cubicBezTo>
                  <a:cubicBezTo>
                    <a:pt x="3604" y="8982"/>
                    <a:pt x="4451" y="10622"/>
                    <a:pt x="6240" y="11293"/>
                  </a:cubicBezTo>
                  <a:cubicBezTo>
                    <a:pt x="6262" y="11302"/>
                    <a:pt x="6286" y="11306"/>
                    <a:pt x="6310" y="11306"/>
                  </a:cubicBezTo>
                  <a:cubicBezTo>
                    <a:pt x="6334" y="11306"/>
                    <a:pt x="6358" y="11302"/>
                    <a:pt x="6382" y="11293"/>
                  </a:cubicBezTo>
                  <a:cubicBezTo>
                    <a:pt x="8167" y="10622"/>
                    <a:pt x="9015" y="8985"/>
                    <a:pt x="9051" y="8913"/>
                  </a:cubicBezTo>
                  <a:cubicBezTo>
                    <a:pt x="9054" y="8909"/>
                    <a:pt x="9058" y="8909"/>
                    <a:pt x="9062" y="8909"/>
                  </a:cubicBezTo>
                  <a:lnTo>
                    <a:pt x="9435" y="8909"/>
                  </a:lnTo>
                  <a:cubicBezTo>
                    <a:pt x="9489" y="8909"/>
                    <a:pt x="9540" y="8906"/>
                    <a:pt x="9594" y="8899"/>
                  </a:cubicBezTo>
                  <a:lnTo>
                    <a:pt x="9594" y="13719"/>
                  </a:lnTo>
                  <a:cubicBezTo>
                    <a:pt x="9594" y="13853"/>
                    <a:pt x="9696" y="13920"/>
                    <a:pt x="9797" y="13920"/>
                  </a:cubicBezTo>
                  <a:cubicBezTo>
                    <a:pt x="9898" y="13920"/>
                    <a:pt x="10000" y="13853"/>
                    <a:pt x="10000" y="13719"/>
                  </a:cubicBezTo>
                  <a:lnTo>
                    <a:pt x="10000" y="11959"/>
                  </a:lnTo>
                  <a:lnTo>
                    <a:pt x="11336" y="11959"/>
                  </a:lnTo>
                  <a:lnTo>
                    <a:pt x="11336" y="13719"/>
                  </a:lnTo>
                  <a:cubicBezTo>
                    <a:pt x="11336" y="13853"/>
                    <a:pt x="11438" y="13920"/>
                    <a:pt x="11541" y="13920"/>
                  </a:cubicBezTo>
                  <a:cubicBezTo>
                    <a:pt x="11643" y="13920"/>
                    <a:pt x="11745" y="13853"/>
                    <a:pt x="11745" y="13719"/>
                  </a:cubicBezTo>
                  <a:lnTo>
                    <a:pt x="11745" y="11941"/>
                  </a:lnTo>
                  <a:cubicBezTo>
                    <a:pt x="12249" y="11843"/>
                    <a:pt x="12615" y="11398"/>
                    <a:pt x="12618" y="10883"/>
                  </a:cubicBezTo>
                  <a:lnTo>
                    <a:pt x="12618" y="9359"/>
                  </a:lnTo>
                  <a:cubicBezTo>
                    <a:pt x="12615" y="8522"/>
                    <a:pt x="11937" y="7848"/>
                    <a:pt x="11104" y="7848"/>
                  </a:cubicBezTo>
                  <a:lnTo>
                    <a:pt x="11032" y="7848"/>
                  </a:lnTo>
                  <a:cubicBezTo>
                    <a:pt x="10753" y="7848"/>
                    <a:pt x="10478" y="7939"/>
                    <a:pt x="10257" y="8105"/>
                  </a:cubicBezTo>
                  <a:lnTo>
                    <a:pt x="9964" y="8323"/>
                  </a:lnTo>
                  <a:cubicBezTo>
                    <a:pt x="9811" y="8439"/>
                    <a:pt x="9623" y="8500"/>
                    <a:pt x="9435" y="8500"/>
                  </a:cubicBezTo>
                  <a:lnTo>
                    <a:pt x="9062" y="8500"/>
                  </a:lnTo>
                  <a:cubicBezTo>
                    <a:pt x="8902" y="8500"/>
                    <a:pt x="8757" y="8587"/>
                    <a:pt x="8685" y="8728"/>
                  </a:cubicBezTo>
                  <a:cubicBezTo>
                    <a:pt x="8678" y="8743"/>
                    <a:pt x="8642" y="8815"/>
                    <a:pt x="8573" y="8928"/>
                  </a:cubicBezTo>
                  <a:lnTo>
                    <a:pt x="8363" y="8866"/>
                  </a:lnTo>
                  <a:cubicBezTo>
                    <a:pt x="8171" y="8808"/>
                    <a:pt x="8040" y="8631"/>
                    <a:pt x="8040" y="8431"/>
                  </a:cubicBezTo>
                  <a:lnTo>
                    <a:pt x="8040" y="7497"/>
                  </a:lnTo>
                  <a:cubicBezTo>
                    <a:pt x="8261" y="7341"/>
                    <a:pt x="8464" y="7157"/>
                    <a:pt x="8642" y="6946"/>
                  </a:cubicBezTo>
                  <a:lnTo>
                    <a:pt x="8993" y="6946"/>
                  </a:lnTo>
                  <a:cubicBezTo>
                    <a:pt x="9304" y="6946"/>
                    <a:pt x="9572" y="6722"/>
                    <a:pt x="9623" y="6410"/>
                  </a:cubicBezTo>
                  <a:lnTo>
                    <a:pt x="9757" y="5614"/>
                  </a:lnTo>
                  <a:cubicBezTo>
                    <a:pt x="10029" y="5534"/>
                    <a:pt x="10217" y="5284"/>
                    <a:pt x="10217" y="4998"/>
                  </a:cubicBezTo>
                  <a:lnTo>
                    <a:pt x="10217" y="3908"/>
                  </a:lnTo>
                  <a:cubicBezTo>
                    <a:pt x="10217" y="3633"/>
                    <a:pt x="10040" y="3390"/>
                    <a:pt x="9779" y="3303"/>
                  </a:cubicBezTo>
                  <a:cubicBezTo>
                    <a:pt x="9685" y="1452"/>
                    <a:pt x="8160" y="0"/>
                    <a:pt x="63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6" name="Google Shape;17956;p84"/>
            <p:cNvSpPr/>
            <p:nvPr/>
          </p:nvSpPr>
          <p:spPr>
            <a:xfrm>
              <a:off x="6347362" y="1821982"/>
              <a:ext cx="102117" cy="56394"/>
            </a:xfrm>
            <a:custGeom>
              <a:avLst/>
              <a:gdLst/>
              <a:ahLst/>
              <a:cxnLst/>
              <a:rect l="l" t="t" r="r" b="b"/>
              <a:pathLst>
                <a:path w="3895" h="2151" extrusionOk="0">
                  <a:moveTo>
                    <a:pt x="1949" y="1"/>
                  </a:moveTo>
                  <a:cubicBezTo>
                    <a:pt x="874" y="1"/>
                    <a:pt x="4" y="873"/>
                    <a:pt x="1" y="1949"/>
                  </a:cubicBezTo>
                  <a:cubicBezTo>
                    <a:pt x="1" y="2083"/>
                    <a:pt x="103" y="2150"/>
                    <a:pt x="205" y="2150"/>
                  </a:cubicBezTo>
                  <a:cubicBezTo>
                    <a:pt x="308" y="2150"/>
                    <a:pt x="410" y="2083"/>
                    <a:pt x="410" y="1949"/>
                  </a:cubicBezTo>
                  <a:cubicBezTo>
                    <a:pt x="410" y="1098"/>
                    <a:pt x="1098" y="410"/>
                    <a:pt x="1949" y="410"/>
                  </a:cubicBezTo>
                  <a:cubicBezTo>
                    <a:pt x="2800" y="410"/>
                    <a:pt x="3488" y="1098"/>
                    <a:pt x="3488" y="1949"/>
                  </a:cubicBezTo>
                  <a:cubicBezTo>
                    <a:pt x="3488" y="2083"/>
                    <a:pt x="3590" y="2150"/>
                    <a:pt x="3691" y="2150"/>
                  </a:cubicBezTo>
                  <a:cubicBezTo>
                    <a:pt x="3793" y="2150"/>
                    <a:pt x="3894" y="2083"/>
                    <a:pt x="3894" y="1949"/>
                  </a:cubicBezTo>
                  <a:cubicBezTo>
                    <a:pt x="3894" y="873"/>
                    <a:pt x="3025" y="1"/>
                    <a:pt x="19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7" name="Google Shape;17957;p84"/>
          <p:cNvGrpSpPr/>
          <p:nvPr/>
        </p:nvGrpSpPr>
        <p:grpSpPr>
          <a:xfrm>
            <a:off x="5805866" y="3598221"/>
            <a:ext cx="285168" cy="365288"/>
            <a:chOff x="5805866" y="3797471"/>
            <a:chExt cx="285168" cy="365288"/>
          </a:xfrm>
        </p:grpSpPr>
        <p:sp>
          <p:nvSpPr>
            <p:cNvPr id="17958" name="Google Shape;17958;p84"/>
            <p:cNvSpPr/>
            <p:nvPr/>
          </p:nvSpPr>
          <p:spPr>
            <a:xfrm>
              <a:off x="5811266" y="4039406"/>
              <a:ext cx="274261" cy="117769"/>
            </a:xfrm>
            <a:custGeom>
              <a:avLst/>
              <a:gdLst/>
              <a:ahLst/>
              <a:cxnLst/>
              <a:rect l="l" t="t" r="r" b="b"/>
              <a:pathLst>
                <a:path w="10461" h="4492" extrusionOk="0">
                  <a:moveTo>
                    <a:pt x="3235" y="0"/>
                  </a:moveTo>
                  <a:lnTo>
                    <a:pt x="939" y="674"/>
                  </a:lnTo>
                  <a:cubicBezTo>
                    <a:pt x="381" y="837"/>
                    <a:pt x="0" y="1348"/>
                    <a:pt x="0" y="1931"/>
                  </a:cubicBezTo>
                  <a:lnTo>
                    <a:pt x="0" y="4491"/>
                  </a:lnTo>
                  <a:lnTo>
                    <a:pt x="10460" y="4491"/>
                  </a:lnTo>
                  <a:lnTo>
                    <a:pt x="10460" y="1931"/>
                  </a:lnTo>
                  <a:cubicBezTo>
                    <a:pt x="10460" y="1348"/>
                    <a:pt x="10080" y="837"/>
                    <a:pt x="9522" y="674"/>
                  </a:cubicBezTo>
                  <a:lnTo>
                    <a:pt x="722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9" name="Google Shape;17959;p84"/>
            <p:cNvSpPr/>
            <p:nvPr/>
          </p:nvSpPr>
          <p:spPr>
            <a:xfrm>
              <a:off x="5908402" y="4042919"/>
              <a:ext cx="79963" cy="114256"/>
            </a:xfrm>
            <a:custGeom>
              <a:avLst/>
              <a:gdLst/>
              <a:ahLst/>
              <a:cxnLst/>
              <a:rect l="l" t="t" r="r" b="b"/>
              <a:pathLst>
                <a:path w="3050" h="4358" extrusionOk="0">
                  <a:moveTo>
                    <a:pt x="1" y="0"/>
                  </a:moveTo>
                  <a:lnTo>
                    <a:pt x="435" y="4357"/>
                  </a:lnTo>
                  <a:lnTo>
                    <a:pt x="2615" y="4357"/>
                  </a:lnTo>
                  <a:lnTo>
                    <a:pt x="305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0" name="Google Shape;17960;p84"/>
            <p:cNvSpPr/>
            <p:nvPr/>
          </p:nvSpPr>
          <p:spPr>
            <a:xfrm>
              <a:off x="5908297" y="4042919"/>
              <a:ext cx="80068" cy="40008"/>
            </a:xfrm>
            <a:custGeom>
              <a:avLst/>
              <a:gdLst/>
              <a:ahLst/>
              <a:cxnLst/>
              <a:rect l="l" t="t" r="r" b="b"/>
              <a:pathLst>
                <a:path w="3054" h="1526" extrusionOk="0">
                  <a:moveTo>
                    <a:pt x="1" y="0"/>
                  </a:moveTo>
                  <a:lnTo>
                    <a:pt x="102" y="993"/>
                  </a:lnTo>
                  <a:cubicBezTo>
                    <a:pt x="512" y="1348"/>
                    <a:pt x="1020" y="1525"/>
                    <a:pt x="1529" y="1525"/>
                  </a:cubicBezTo>
                  <a:cubicBezTo>
                    <a:pt x="2038" y="1525"/>
                    <a:pt x="2547" y="1348"/>
                    <a:pt x="2956" y="993"/>
                  </a:cubicBezTo>
                  <a:lnTo>
                    <a:pt x="305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1" name="Google Shape;17961;p84"/>
            <p:cNvSpPr/>
            <p:nvPr/>
          </p:nvSpPr>
          <p:spPr>
            <a:xfrm>
              <a:off x="5908402" y="3985765"/>
              <a:ext cx="79963" cy="80068"/>
            </a:xfrm>
            <a:custGeom>
              <a:avLst/>
              <a:gdLst/>
              <a:ahLst/>
              <a:cxnLst/>
              <a:rect l="l" t="t" r="r" b="b"/>
              <a:pathLst>
                <a:path w="3050" h="3054" extrusionOk="0">
                  <a:moveTo>
                    <a:pt x="1" y="0"/>
                  </a:moveTo>
                  <a:lnTo>
                    <a:pt x="1" y="1525"/>
                  </a:lnTo>
                  <a:cubicBezTo>
                    <a:pt x="1" y="2369"/>
                    <a:pt x="681" y="3050"/>
                    <a:pt x="1525" y="3053"/>
                  </a:cubicBezTo>
                  <a:cubicBezTo>
                    <a:pt x="2369" y="3050"/>
                    <a:pt x="3050" y="2369"/>
                    <a:pt x="3050" y="1525"/>
                  </a:cubicBezTo>
                  <a:lnTo>
                    <a:pt x="305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2" name="Google Shape;17962;p84"/>
            <p:cNvSpPr/>
            <p:nvPr/>
          </p:nvSpPr>
          <p:spPr>
            <a:xfrm>
              <a:off x="5908402" y="3985765"/>
              <a:ext cx="79963" cy="40034"/>
            </a:xfrm>
            <a:custGeom>
              <a:avLst/>
              <a:gdLst/>
              <a:ahLst/>
              <a:cxnLst/>
              <a:rect l="l" t="t" r="r" b="b"/>
              <a:pathLst>
                <a:path w="3050" h="1527" extrusionOk="0">
                  <a:moveTo>
                    <a:pt x="1" y="0"/>
                  </a:moveTo>
                  <a:lnTo>
                    <a:pt x="1" y="1141"/>
                  </a:lnTo>
                  <a:cubicBezTo>
                    <a:pt x="477" y="1398"/>
                    <a:pt x="1001" y="1527"/>
                    <a:pt x="1525" y="1527"/>
                  </a:cubicBezTo>
                  <a:cubicBezTo>
                    <a:pt x="2050" y="1527"/>
                    <a:pt x="2574" y="1398"/>
                    <a:pt x="3050" y="1141"/>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3" name="Google Shape;17963;p84"/>
            <p:cNvSpPr/>
            <p:nvPr/>
          </p:nvSpPr>
          <p:spPr>
            <a:xfrm>
              <a:off x="5851248" y="3854337"/>
              <a:ext cx="194298" cy="154421"/>
            </a:xfrm>
            <a:custGeom>
              <a:avLst/>
              <a:gdLst/>
              <a:ahLst/>
              <a:cxnLst/>
              <a:rect l="l" t="t" r="r" b="b"/>
              <a:pathLst>
                <a:path w="7411" h="5890" extrusionOk="0">
                  <a:moveTo>
                    <a:pt x="873" y="1"/>
                  </a:moveTo>
                  <a:lnTo>
                    <a:pt x="873" y="2181"/>
                  </a:lnTo>
                  <a:lnTo>
                    <a:pt x="543" y="2181"/>
                  </a:lnTo>
                  <a:cubicBezTo>
                    <a:pt x="243" y="2181"/>
                    <a:pt x="0" y="2424"/>
                    <a:pt x="0" y="2724"/>
                  </a:cubicBezTo>
                  <a:cubicBezTo>
                    <a:pt x="0" y="3025"/>
                    <a:pt x="243" y="3271"/>
                    <a:pt x="543" y="3271"/>
                  </a:cubicBezTo>
                  <a:lnTo>
                    <a:pt x="884" y="3271"/>
                  </a:lnTo>
                  <a:cubicBezTo>
                    <a:pt x="996" y="4745"/>
                    <a:pt x="2224" y="5890"/>
                    <a:pt x="3705" y="5890"/>
                  </a:cubicBezTo>
                  <a:cubicBezTo>
                    <a:pt x="5187" y="5890"/>
                    <a:pt x="6418" y="4745"/>
                    <a:pt x="6530" y="3271"/>
                  </a:cubicBezTo>
                  <a:lnTo>
                    <a:pt x="6867" y="3271"/>
                  </a:lnTo>
                  <a:cubicBezTo>
                    <a:pt x="7168" y="3271"/>
                    <a:pt x="7410" y="3025"/>
                    <a:pt x="7410" y="2724"/>
                  </a:cubicBezTo>
                  <a:cubicBezTo>
                    <a:pt x="7410" y="2424"/>
                    <a:pt x="7168" y="2181"/>
                    <a:pt x="6867" y="2181"/>
                  </a:cubicBezTo>
                  <a:lnTo>
                    <a:pt x="6537" y="2181"/>
                  </a:lnTo>
                  <a:lnTo>
                    <a:pt x="6537"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4" name="Google Shape;17964;p84"/>
            <p:cNvSpPr/>
            <p:nvPr/>
          </p:nvSpPr>
          <p:spPr>
            <a:xfrm>
              <a:off x="5849334" y="3854337"/>
              <a:ext cx="167163" cy="154369"/>
            </a:xfrm>
            <a:custGeom>
              <a:avLst/>
              <a:gdLst/>
              <a:ahLst/>
              <a:cxnLst/>
              <a:rect l="l" t="t" r="r" b="b"/>
              <a:pathLst>
                <a:path w="6376" h="5888" extrusionOk="0">
                  <a:moveTo>
                    <a:pt x="946" y="1"/>
                  </a:moveTo>
                  <a:lnTo>
                    <a:pt x="946" y="2181"/>
                  </a:lnTo>
                  <a:lnTo>
                    <a:pt x="642" y="2181"/>
                  </a:lnTo>
                  <a:cubicBezTo>
                    <a:pt x="636" y="2181"/>
                    <a:pt x="631" y="2181"/>
                    <a:pt x="626" y="2181"/>
                  </a:cubicBezTo>
                  <a:cubicBezTo>
                    <a:pt x="382" y="2181"/>
                    <a:pt x="166" y="2342"/>
                    <a:pt x="99" y="2576"/>
                  </a:cubicBezTo>
                  <a:cubicBezTo>
                    <a:pt x="1" y="2923"/>
                    <a:pt x="262" y="3267"/>
                    <a:pt x="624" y="3271"/>
                  </a:cubicBezTo>
                  <a:lnTo>
                    <a:pt x="957" y="3271"/>
                  </a:lnTo>
                  <a:cubicBezTo>
                    <a:pt x="1062" y="4766"/>
                    <a:pt x="2310" y="5887"/>
                    <a:pt x="3757" y="5887"/>
                  </a:cubicBezTo>
                  <a:cubicBezTo>
                    <a:pt x="3908" y="5887"/>
                    <a:pt x="4062" y="5875"/>
                    <a:pt x="4216" y="5850"/>
                  </a:cubicBezTo>
                  <a:cubicBezTo>
                    <a:pt x="2837" y="5636"/>
                    <a:pt x="1819" y="4448"/>
                    <a:pt x="1819" y="3054"/>
                  </a:cubicBezTo>
                  <a:lnTo>
                    <a:pt x="1819" y="1685"/>
                  </a:lnTo>
                  <a:cubicBezTo>
                    <a:pt x="1819" y="1319"/>
                    <a:pt x="2117" y="1035"/>
                    <a:pt x="2469" y="1035"/>
                  </a:cubicBezTo>
                  <a:cubicBezTo>
                    <a:pt x="2497" y="1035"/>
                    <a:pt x="2525" y="1036"/>
                    <a:pt x="2554" y="1040"/>
                  </a:cubicBezTo>
                  <a:cubicBezTo>
                    <a:pt x="2771" y="1065"/>
                    <a:pt x="2992" y="1080"/>
                    <a:pt x="3210" y="1080"/>
                  </a:cubicBezTo>
                  <a:cubicBezTo>
                    <a:pt x="3862" y="1080"/>
                    <a:pt x="4586" y="975"/>
                    <a:pt x="5361" y="772"/>
                  </a:cubicBezTo>
                  <a:cubicBezTo>
                    <a:pt x="5788" y="656"/>
                    <a:pt x="6150" y="381"/>
                    <a:pt x="6375"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5" name="Google Shape;17965;p84"/>
            <p:cNvSpPr/>
            <p:nvPr/>
          </p:nvSpPr>
          <p:spPr>
            <a:xfrm>
              <a:off x="5862627" y="3831423"/>
              <a:ext cx="40008" cy="82952"/>
            </a:xfrm>
            <a:custGeom>
              <a:avLst/>
              <a:gdLst/>
              <a:ahLst/>
              <a:cxnLst/>
              <a:rect l="l" t="t" r="r" b="b"/>
              <a:pathLst>
                <a:path w="1526" h="3164" extrusionOk="0">
                  <a:moveTo>
                    <a:pt x="1432" y="0"/>
                  </a:moveTo>
                  <a:cubicBezTo>
                    <a:pt x="644" y="0"/>
                    <a:pt x="1" y="609"/>
                    <a:pt x="1" y="1313"/>
                  </a:cubicBezTo>
                  <a:lnTo>
                    <a:pt x="1" y="3164"/>
                  </a:lnTo>
                  <a:lnTo>
                    <a:pt x="493" y="3102"/>
                  </a:lnTo>
                  <a:cubicBezTo>
                    <a:pt x="711" y="3077"/>
                    <a:pt x="874" y="2892"/>
                    <a:pt x="874" y="2671"/>
                  </a:cubicBezTo>
                  <a:lnTo>
                    <a:pt x="874" y="2399"/>
                  </a:lnTo>
                  <a:cubicBezTo>
                    <a:pt x="874" y="1527"/>
                    <a:pt x="1526" y="875"/>
                    <a:pt x="1526" y="875"/>
                  </a:cubicBezTo>
                  <a:lnTo>
                    <a:pt x="1500" y="2"/>
                  </a:lnTo>
                  <a:cubicBezTo>
                    <a:pt x="1477" y="1"/>
                    <a:pt x="1455" y="0"/>
                    <a:pt x="143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6" name="Google Shape;17966;p84"/>
            <p:cNvSpPr/>
            <p:nvPr/>
          </p:nvSpPr>
          <p:spPr>
            <a:xfrm>
              <a:off x="5948384" y="4020031"/>
              <a:ext cx="72858" cy="137144"/>
            </a:xfrm>
            <a:custGeom>
              <a:avLst/>
              <a:gdLst/>
              <a:ahLst/>
              <a:cxnLst/>
              <a:rect l="l" t="t" r="r" b="b"/>
              <a:pathLst>
                <a:path w="2779" h="5231" extrusionOk="0">
                  <a:moveTo>
                    <a:pt x="1525" y="1"/>
                  </a:moveTo>
                  <a:lnTo>
                    <a:pt x="0" y="5230"/>
                  </a:lnTo>
                  <a:lnTo>
                    <a:pt x="1308" y="5230"/>
                  </a:lnTo>
                  <a:lnTo>
                    <a:pt x="2691" y="2463"/>
                  </a:lnTo>
                  <a:cubicBezTo>
                    <a:pt x="2778" y="2293"/>
                    <a:pt x="2746" y="2090"/>
                    <a:pt x="2612" y="1960"/>
                  </a:cubicBezTo>
                  <a:lnTo>
                    <a:pt x="2181" y="1525"/>
                  </a:lnTo>
                  <a:lnTo>
                    <a:pt x="2640" y="910"/>
                  </a:lnTo>
                  <a:cubicBezTo>
                    <a:pt x="2742" y="776"/>
                    <a:pt x="2698" y="587"/>
                    <a:pt x="2546" y="511"/>
                  </a:cubicBezTo>
                  <a:lnTo>
                    <a:pt x="1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7" name="Google Shape;17967;p84"/>
            <p:cNvSpPr/>
            <p:nvPr/>
          </p:nvSpPr>
          <p:spPr>
            <a:xfrm>
              <a:off x="5994055" y="3814329"/>
              <a:ext cx="40087" cy="100046"/>
            </a:xfrm>
            <a:custGeom>
              <a:avLst/>
              <a:gdLst/>
              <a:ahLst/>
              <a:cxnLst/>
              <a:rect l="l" t="t" r="r" b="b"/>
              <a:pathLst>
                <a:path w="1529" h="3816" extrusionOk="0">
                  <a:moveTo>
                    <a:pt x="97" y="0"/>
                  </a:moveTo>
                  <a:cubicBezTo>
                    <a:pt x="75" y="0"/>
                    <a:pt x="52" y="1"/>
                    <a:pt x="29" y="2"/>
                  </a:cubicBezTo>
                  <a:lnTo>
                    <a:pt x="0" y="1527"/>
                  </a:lnTo>
                  <a:cubicBezTo>
                    <a:pt x="0" y="1527"/>
                    <a:pt x="656" y="2179"/>
                    <a:pt x="656" y="3051"/>
                  </a:cubicBezTo>
                  <a:lnTo>
                    <a:pt x="656" y="3323"/>
                  </a:lnTo>
                  <a:cubicBezTo>
                    <a:pt x="656" y="3544"/>
                    <a:pt x="819" y="3729"/>
                    <a:pt x="1036" y="3754"/>
                  </a:cubicBezTo>
                  <a:lnTo>
                    <a:pt x="1525" y="3816"/>
                  </a:lnTo>
                  <a:lnTo>
                    <a:pt x="1525" y="1309"/>
                  </a:lnTo>
                  <a:cubicBezTo>
                    <a:pt x="1529" y="605"/>
                    <a:pt x="882" y="0"/>
                    <a:pt x="97"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8" name="Google Shape;17968;p84"/>
            <p:cNvSpPr/>
            <p:nvPr/>
          </p:nvSpPr>
          <p:spPr>
            <a:xfrm>
              <a:off x="5875657" y="4020031"/>
              <a:ext cx="72754" cy="137144"/>
            </a:xfrm>
            <a:custGeom>
              <a:avLst/>
              <a:gdLst/>
              <a:ahLst/>
              <a:cxnLst/>
              <a:rect l="l" t="t" r="r" b="b"/>
              <a:pathLst>
                <a:path w="2775" h="5231" extrusionOk="0">
                  <a:moveTo>
                    <a:pt x="1250" y="1"/>
                  </a:moveTo>
                  <a:lnTo>
                    <a:pt x="228" y="511"/>
                  </a:lnTo>
                  <a:cubicBezTo>
                    <a:pt x="80" y="584"/>
                    <a:pt x="33" y="776"/>
                    <a:pt x="134" y="910"/>
                  </a:cubicBezTo>
                  <a:lnTo>
                    <a:pt x="594" y="1525"/>
                  </a:lnTo>
                  <a:lnTo>
                    <a:pt x="163" y="1960"/>
                  </a:lnTo>
                  <a:cubicBezTo>
                    <a:pt x="29" y="2090"/>
                    <a:pt x="0" y="2293"/>
                    <a:pt x="83" y="2460"/>
                  </a:cubicBezTo>
                  <a:lnTo>
                    <a:pt x="1467" y="5230"/>
                  </a:lnTo>
                  <a:lnTo>
                    <a:pt x="2774" y="5230"/>
                  </a:lnTo>
                  <a:lnTo>
                    <a:pt x="125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9" name="Google Shape;17969;p84"/>
            <p:cNvSpPr/>
            <p:nvPr/>
          </p:nvSpPr>
          <p:spPr>
            <a:xfrm>
              <a:off x="5862259" y="3802977"/>
              <a:ext cx="145114" cy="62476"/>
            </a:xfrm>
            <a:custGeom>
              <a:avLst/>
              <a:gdLst/>
              <a:ahLst/>
              <a:cxnLst/>
              <a:rect l="l" t="t" r="r" b="b"/>
              <a:pathLst>
                <a:path w="5535" h="2383" extrusionOk="0">
                  <a:moveTo>
                    <a:pt x="3705" y="0"/>
                  </a:moveTo>
                  <a:cubicBezTo>
                    <a:pt x="1887" y="0"/>
                    <a:pt x="1540" y="551"/>
                    <a:pt x="142" y="996"/>
                  </a:cubicBezTo>
                  <a:cubicBezTo>
                    <a:pt x="44" y="1025"/>
                    <a:pt x="0" y="1138"/>
                    <a:pt x="55" y="1224"/>
                  </a:cubicBezTo>
                  <a:cubicBezTo>
                    <a:pt x="285" y="1584"/>
                    <a:pt x="990" y="2382"/>
                    <a:pt x="2716" y="2382"/>
                  </a:cubicBezTo>
                  <a:cubicBezTo>
                    <a:pt x="3267" y="2382"/>
                    <a:pt x="3923" y="2301"/>
                    <a:pt x="4701" y="2097"/>
                  </a:cubicBezTo>
                  <a:cubicBezTo>
                    <a:pt x="5078" y="2000"/>
                    <a:pt x="5368" y="1692"/>
                    <a:pt x="5444" y="1311"/>
                  </a:cubicBezTo>
                  <a:cubicBezTo>
                    <a:pt x="5534" y="870"/>
                    <a:pt x="5263" y="431"/>
                    <a:pt x="4861" y="232"/>
                  </a:cubicBezTo>
                  <a:cubicBezTo>
                    <a:pt x="4538" y="76"/>
                    <a:pt x="4118" y="0"/>
                    <a:pt x="37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0" name="Google Shape;17970;p84"/>
            <p:cNvSpPr/>
            <p:nvPr/>
          </p:nvSpPr>
          <p:spPr>
            <a:xfrm>
              <a:off x="5839765" y="4122856"/>
              <a:ext cx="57180" cy="34319"/>
            </a:xfrm>
            <a:custGeom>
              <a:avLst/>
              <a:gdLst/>
              <a:ahLst/>
              <a:cxnLst/>
              <a:rect l="l" t="t" r="r" b="b"/>
              <a:pathLst>
                <a:path w="2181" h="1309" extrusionOk="0">
                  <a:moveTo>
                    <a:pt x="0" y="1"/>
                  </a:moveTo>
                  <a:lnTo>
                    <a:pt x="0" y="1308"/>
                  </a:lnTo>
                  <a:lnTo>
                    <a:pt x="2180" y="1308"/>
                  </a:lnTo>
                  <a:lnTo>
                    <a:pt x="2180"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1" name="Google Shape;17971;p84"/>
            <p:cNvSpPr/>
            <p:nvPr/>
          </p:nvSpPr>
          <p:spPr>
            <a:xfrm>
              <a:off x="5908796" y="3911884"/>
              <a:ext cx="10644" cy="16386"/>
            </a:xfrm>
            <a:custGeom>
              <a:avLst/>
              <a:gdLst/>
              <a:ahLst/>
              <a:cxnLst/>
              <a:rect l="l" t="t" r="r" b="b"/>
              <a:pathLst>
                <a:path w="406" h="625" extrusionOk="0">
                  <a:moveTo>
                    <a:pt x="203" y="0"/>
                  </a:moveTo>
                  <a:cubicBezTo>
                    <a:pt x="91" y="0"/>
                    <a:pt x="0" y="91"/>
                    <a:pt x="0" y="203"/>
                  </a:cubicBezTo>
                  <a:lnTo>
                    <a:pt x="0" y="421"/>
                  </a:lnTo>
                  <a:cubicBezTo>
                    <a:pt x="0" y="556"/>
                    <a:pt x="101" y="624"/>
                    <a:pt x="203" y="624"/>
                  </a:cubicBezTo>
                  <a:cubicBezTo>
                    <a:pt x="304" y="624"/>
                    <a:pt x="406" y="556"/>
                    <a:pt x="406" y="42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2" name="Google Shape;17972;p84"/>
            <p:cNvSpPr/>
            <p:nvPr/>
          </p:nvSpPr>
          <p:spPr>
            <a:xfrm>
              <a:off x="5977328" y="3911884"/>
              <a:ext cx="10671" cy="16386"/>
            </a:xfrm>
            <a:custGeom>
              <a:avLst/>
              <a:gdLst/>
              <a:ahLst/>
              <a:cxnLst/>
              <a:rect l="l" t="t" r="r" b="b"/>
              <a:pathLst>
                <a:path w="407" h="625" extrusionOk="0">
                  <a:moveTo>
                    <a:pt x="204" y="0"/>
                  </a:moveTo>
                  <a:cubicBezTo>
                    <a:pt x="91" y="0"/>
                    <a:pt x="1" y="91"/>
                    <a:pt x="1" y="203"/>
                  </a:cubicBezTo>
                  <a:lnTo>
                    <a:pt x="1" y="421"/>
                  </a:lnTo>
                  <a:cubicBezTo>
                    <a:pt x="1" y="556"/>
                    <a:pt x="102" y="624"/>
                    <a:pt x="204" y="624"/>
                  </a:cubicBezTo>
                  <a:cubicBezTo>
                    <a:pt x="305" y="624"/>
                    <a:pt x="407" y="556"/>
                    <a:pt x="407" y="421"/>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3" name="Google Shape;17973;p84"/>
            <p:cNvSpPr/>
            <p:nvPr/>
          </p:nvSpPr>
          <p:spPr>
            <a:xfrm>
              <a:off x="5923556" y="3951735"/>
              <a:ext cx="49604" cy="16569"/>
            </a:xfrm>
            <a:custGeom>
              <a:avLst/>
              <a:gdLst/>
              <a:ahLst/>
              <a:cxnLst/>
              <a:rect l="l" t="t" r="r" b="b"/>
              <a:pathLst>
                <a:path w="1892" h="632" extrusionOk="0">
                  <a:moveTo>
                    <a:pt x="293" y="0"/>
                  </a:moveTo>
                  <a:cubicBezTo>
                    <a:pt x="134" y="0"/>
                    <a:pt x="0" y="205"/>
                    <a:pt x="150" y="353"/>
                  </a:cubicBezTo>
                  <a:cubicBezTo>
                    <a:pt x="324" y="527"/>
                    <a:pt x="621" y="632"/>
                    <a:pt x="947" y="632"/>
                  </a:cubicBezTo>
                  <a:cubicBezTo>
                    <a:pt x="1270" y="632"/>
                    <a:pt x="1567" y="527"/>
                    <a:pt x="1744" y="353"/>
                  </a:cubicBezTo>
                  <a:cubicBezTo>
                    <a:pt x="1892" y="205"/>
                    <a:pt x="1757" y="0"/>
                    <a:pt x="1599" y="0"/>
                  </a:cubicBezTo>
                  <a:cubicBezTo>
                    <a:pt x="1552" y="0"/>
                    <a:pt x="1502" y="19"/>
                    <a:pt x="1458" y="63"/>
                  </a:cubicBezTo>
                  <a:cubicBezTo>
                    <a:pt x="1382" y="136"/>
                    <a:pt x="1204"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4" name="Google Shape;17974;p84"/>
            <p:cNvSpPr/>
            <p:nvPr/>
          </p:nvSpPr>
          <p:spPr>
            <a:xfrm>
              <a:off x="5901271" y="3894686"/>
              <a:ext cx="25667" cy="10775"/>
            </a:xfrm>
            <a:custGeom>
              <a:avLst/>
              <a:gdLst/>
              <a:ahLst/>
              <a:cxnLst/>
              <a:rect l="l" t="t" r="r" b="b"/>
              <a:pathLst>
                <a:path w="979" h="411" extrusionOk="0">
                  <a:moveTo>
                    <a:pt x="273" y="1"/>
                  </a:moveTo>
                  <a:cubicBezTo>
                    <a:pt x="1" y="1"/>
                    <a:pt x="1" y="410"/>
                    <a:pt x="273"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5" name="Google Shape;17975;p84"/>
            <p:cNvSpPr/>
            <p:nvPr/>
          </p:nvSpPr>
          <p:spPr>
            <a:xfrm>
              <a:off x="5969830" y="3894686"/>
              <a:ext cx="25667" cy="10775"/>
            </a:xfrm>
            <a:custGeom>
              <a:avLst/>
              <a:gdLst/>
              <a:ahLst/>
              <a:cxnLst/>
              <a:rect l="l" t="t" r="r" b="b"/>
              <a:pathLst>
                <a:path w="979" h="411"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6" name="Google Shape;17976;p84"/>
            <p:cNvSpPr/>
            <p:nvPr/>
          </p:nvSpPr>
          <p:spPr>
            <a:xfrm>
              <a:off x="5805866" y="3797471"/>
              <a:ext cx="285168" cy="365288"/>
            </a:xfrm>
            <a:custGeom>
              <a:avLst/>
              <a:gdLst/>
              <a:ahLst/>
              <a:cxnLst/>
              <a:rect l="l" t="t" r="r" b="b"/>
              <a:pathLst>
                <a:path w="10877" h="13933" extrusionOk="0">
                  <a:moveTo>
                    <a:pt x="5856" y="413"/>
                  </a:moveTo>
                  <a:cubicBezTo>
                    <a:pt x="6610" y="413"/>
                    <a:pt x="7283" y="732"/>
                    <a:pt x="7421" y="1145"/>
                  </a:cubicBezTo>
                  <a:cubicBezTo>
                    <a:pt x="7454" y="1243"/>
                    <a:pt x="7532" y="1285"/>
                    <a:pt x="7610" y="1285"/>
                  </a:cubicBezTo>
                  <a:cubicBezTo>
                    <a:pt x="7735" y="1285"/>
                    <a:pt x="7862" y="1177"/>
                    <a:pt x="7808" y="1018"/>
                  </a:cubicBezTo>
                  <a:cubicBezTo>
                    <a:pt x="7798" y="982"/>
                    <a:pt x="7783" y="946"/>
                    <a:pt x="7769" y="913"/>
                  </a:cubicBezTo>
                  <a:lnTo>
                    <a:pt x="7769" y="913"/>
                  </a:lnTo>
                  <a:cubicBezTo>
                    <a:pt x="8207" y="1069"/>
                    <a:pt x="8500" y="1485"/>
                    <a:pt x="8500" y="1956"/>
                  </a:cubicBezTo>
                  <a:lnTo>
                    <a:pt x="8500" y="4147"/>
                  </a:lnTo>
                  <a:lnTo>
                    <a:pt x="8268" y="4147"/>
                  </a:lnTo>
                  <a:cubicBezTo>
                    <a:pt x="8142" y="4147"/>
                    <a:pt x="8037" y="4042"/>
                    <a:pt x="8037" y="3915"/>
                  </a:cubicBezTo>
                  <a:lnTo>
                    <a:pt x="8037" y="3694"/>
                  </a:lnTo>
                  <a:cubicBezTo>
                    <a:pt x="8037" y="2749"/>
                    <a:pt x="7352" y="2054"/>
                    <a:pt x="7323" y="2025"/>
                  </a:cubicBezTo>
                  <a:cubicBezTo>
                    <a:pt x="7284" y="1985"/>
                    <a:pt x="7231" y="1965"/>
                    <a:pt x="7178" y="1965"/>
                  </a:cubicBezTo>
                  <a:cubicBezTo>
                    <a:pt x="7157" y="1965"/>
                    <a:pt x="7137" y="1968"/>
                    <a:pt x="7117" y="1974"/>
                  </a:cubicBezTo>
                  <a:cubicBezTo>
                    <a:pt x="6451" y="2185"/>
                    <a:pt x="5623" y="2376"/>
                    <a:pt x="4816" y="2376"/>
                  </a:cubicBezTo>
                  <a:cubicBezTo>
                    <a:pt x="4252" y="2376"/>
                    <a:pt x="3698" y="2283"/>
                    <a:pt x="3216" y="2039"/>
                  </a:cubicBezTo>
                  <a:cubicBezTo>
                    <a:pt x="2901" y="1884"/>
                    <a:pt x="2629" y="1659"/>
                    <a:pt x="2419" y="1380"/>
                  </a:cubicBezTo>
                  <a:cubicBezTo>
                    <a:pt x="2785" y="1257"/>
                    <a:pt x="3140" y="1112"/>
                    <a:pt x="3491" y="949"/>
                  </a:cubicBezTo>
                  <a:cubicBezTo>
                    <a:pt x="4151" y="649"/>
                    <a:pt x="4672" y="413"/>
                    <a:pt x="5856" y="413"/>
                  </a:cubicBezTo>
                  <a:close/>
                  <a:moveTo>
                    <a:pt x="2557" y="2104"/>
                  </a:moveTo>
                  <a:cubicBezTo>
                    <a:pt x="2695" y="2213"/>
                    <a:pt x="2843" y="2311"/>
                    <a:pt x="2999" y="2391"/>
                  </a:cubicBezTo>
                  <a:cubicBezTo>
                    <a:pt x="3462" y="2630"/>
                    <a:pt x="4013" y="2764"/>
                    <a:pt x="4636" y="2785"/>
                  </a:cubicBezTo>
                  <a:cubicBezTo>
                    <a:pt x="4702" y="2788"/>
                    <a:pt x="4770" y="2789"/>
                    <a:pt x="4838" y="2789"/>
                  </a:cubicBezTo>
                  <a:cubicBezTo>
                    <a:pt x="5517" y="2789"/>
                    <a:pt x="6281" y="2659"/>
                    <a:pt x="7117" y="2409"/>
                  </a:cubicBezTo>
                  <a:cubicBezTo>
                    <a:pt x="7276" y="2604"/>
                    <a:pt x="7631" y="3100"/>
                    <a:pt x="7631" y="3698"/>
                  </a:cubicBezTo>
                  <a:lnTo>
                    <a:pt x="7631" y="3915"/>
                  </a:lnTo>
                  <a:cubicBezTo>
                    <a:pt x="7631" y="4270"/>
                    <a:pt x="7917" y="4556"/>
                    <a:pt x="8268" y="4556"/>
                  </a:cubicBezTo>
                  <a:lnTo>
                    <a:pt x="8598" y="4556"/>
                  </a:lnTo>
                  <a:cubicBezTo>
                    <a:pt x="8801" y="4556"/>
                    <a:pt x="8957" y="4730"/>
                    <a:pt x="8935" y="4933"/>
                  </a:cubicBezTo>
                  <a:cubicBezTo>
                    <a:pt x="8920" y="5103"/>
                    <a:pt x="8754" y="5237"/>
                    <a:pt x="8565" y="5237"/>
                  </a:cubicBezTo>
                  <a:lnTo>
                    <a:pt x="8475" y="5237"/>
                  </a:lnTo>
                  <a:lnTo>
                    <a:pt x="8475" y="5226"/>
                  </a:lnTo>
                  <a:cubicBezTo>
                    <a:pt x="8475" y="5114"/>
                    <a:pt x="8384" y="5024"/>
                    <a:pt x="8272" y="5024"/>
                  </a:cubicBezTo>
                  <a:cubicBezTo>
                    <a:pt x="8160" y="5024"/>
                    <a:pt x="8069" y="5114"/>
                    <a:pt x="8069" y="5226"/>
                  </a:cubicBezTo>
                  <a:cubicBezTo>
                    <a:pt x="8062" y="6675"/>
                    <a:pt x="6885" y="7849"/>
                    <a:pt x="5436" y="7849"/>
                  </a:cubicBezTo>
                  <a:lnTo>
                    <a:pt x="5436" y="7852"/>
                  </a:lnTo>
                  <a:cubicBezTo>
                    <a:pt x="3984" y="7852"/>
                    <a:pt x="2807" y="6675"/>
                    <a:pt x="2807" y="5223"/>
                  </a:cubicBezTo>
                  <a:cubicBezTo>
                    <a:pt x="2807" y="5087"/>
                    <a:pt x="2705" y="5019"/>
                    <a:pt x="2602" y="5019"/>
                  </a:cubicBezTo>
                  <a:cubicBezTo>
                    <a:pt x="2500" y="5019"/>
                    <a:pt x="2398" y="5087"/>
                    <a:pt x="2398" y="5223"/>
                  </a:cubicBezTo>
                  <a:lnTo>
                    <a:pt x="2398" y="5237"/>
                  </a:lnTo>
                  <a:lnTo>
                    <a:pt x="2274" y="5237"/>
                  </a:lnTo>
                  <a:cubicBezTo>
                    <a:pt x="2072" y="5237"/>
                    <a:pt x="1916" y="5063"/>
                    <a:pt x="1938" y="4861"/>
                  </a:cubicBezTo>
                  <a:cubicBezTo>
                    <a:pt x="1952" y="4690"/>
                    <a:pt x="2119" y="4556"/>
                    <a:pt x="2307" y="4556"/>
                  </a:cubicBezTo>
                  <a:lnTo>
                    <a:pt x="2604" y="4556"/>
                  </a:lnTo>
                  <a:cubicBezTo>
                    <a:pt x="2955" y="4556"/>
                    <a:pt x="3241" y="4270"/>
                    <a:pt x="3241" y="3915"/>
                  </a:cubicBezTo>
                  <a:lnTo>
                    <a:pt x="3241" y="3148"/>
                  </a:lnTo>
                  <a:cubicBezTo>
                    <a:pt x="3241" y="3012"/>
                    <a:pt x="3140" y="2944"/>
                    <a:pt x="3039" y="2944"/>
                  </a:cubicBezTo>
                  <a:cubicBezTo>
                    <a:pt x="2937" y="2944"/>
                    <a:pt x="2836" y="3012"/>
                    <a:pt x="2836" y="3148"/>
                  </a:cubicBezTo>
                  <a:lnTo>
                    <a:pt x="2836" y="3915"/>
                  </a:lnTo>
                  <a:cubicBezTo>
                    <a:pt x="2836" y="4046"/>
                    <a:pt x="2731" y="4147"/>
                    <a:pt x="2604" y="4147"/>
                  </a:cubicBezTo>
                  <a:lnTo>
                    <a:pt x="2372" y="4147"/>
                  </a:lnTo>
                  <a:lnTo>
                    <a:pt x="2372" y="2901"/>
                  </a:lnTo>
                  <a:cubicBezTo>
                    <a:pt x="2372" y="2427"/>
                    <a:pt x="2499" y="2188"/>
                    <a:pt x="2557" y="2104"/>
                  </a:cubicBezTo>
                  <a:close/>
                  <a:moveTo>
                    <a:pt x="6758" y="7957"/>
                  </a:moveTo>
                  <a:lnTo>
                    <a:pt x="6758" y="8464"/>
                  </a:lnTo>
                  <a:lnTo>
                    <a:pt x="6367" y="9801"/>
                  </a:lnTo>
                  <a:cubicBezTo>
                    <a:pt x="6075" y="9956"/>
                    <a:pt x="5755" y="10034"/>
                    <a:pt x="5434" y="10034"/>
                  </a:cubicBezTo>
                  <a:cubicBezTo>
                    <a:pt x="5114" y="10034"/>
                    <a:pt x="4793" y="9956"/>
                    <a:pt x="4502" y="9801"/>
                  </a:cubicBezTo>
                  <a:lnTo>
                    <a:pt x="4114" y="8464"/>
                  </a:lnTo>
                  <a:lnTo>
                    <a:pt x="4114" y="7957"/>
                  </a:lnTo>
                  <a:cubicBezTo>
                    <a:pt x="4531" y="8160"/>
                    <a:pt x="4983" y="8261"/>
                    <a:pt x="5435" y="8261"/>
                  </a:cubicBezTo>
                  <a:cubicBezTo>
                    <a:pt x="5887" y="8261"/>
                    <a:pt x="6340" y="8160"/>
                    <a:pt x="6758" y="7957"/>
                  </a:cubicBezTo>
                  <a:close/>
                  <a:moveTo>
                    <a:pt x="3270" y="12618"/>
                  </a:moveTo>
                  <a:lnTo>
                    <a:pt x="3270" y="13520"/>
                  </a:lnTo>
                  <a:lnTo>
                    <a:pt x="1499" y="13520"/>
                  </a:lnTo>
                  <a:lnTo>
                    <a:pt x="1499" y="12618"/>
                  </a:lnTo>
                  <a:lnTo>
                    <a:pt x="2180" y="12618"/>
                  </a:lnTo>
                  <a:lnTo>
                    <a:pt x="2180" y="12633"/>
                  </a:lnTo>
                  <a:cubicBezTo>
                    <a:pt x="2180" y="12769"/>
                    <a:pt x="2282" y="12837"/>
                    <a:pt x="2383" y="12837"/>
                  </a:cubicBezTo>
                  <a:cubicBezTo>
                    <a:pt x="2485" y="12837"/>
                    <a:pt x="2586" y="12769"/>
                    <a:pt x="2586" y="12633"/>
                  </a:cubicBezTo>
                  <a:lnTo>
                    <a:pt x="2586" y="12618"/>
                  </a:lnTo>
                  <a:close/>
                  <a:moveTo>
                    <a:pt x="5856" y="0"/>
                  </a:moveTo>
                  <a:cubicBezTo>
                    <a:pt x="4585" y="0"/>
                    <a:pt x="3998" y="268"/>
                    <a:pt x="3321" y="573"/>
                  </a:cubicBezTo>
                  <a:cubicBezTo>
                    <a:pt x="2912" y="768"/>
                    <a:pt x="2488" y="935"/>
                    <a:pt x="2054" y="1061"/>
                  </a:cubicBezTo>
                  <a:cubicBezTo>
                    <a:pt x="1938" y="1098"/>
                    <a:pt x="1876" y="1224"/>
                    <a:pt x="1923" y="1337"/>
                  </a:cubicBezTo>
                  <a:cubicBezTo>
                    <a:pt x="2010" y="1514"/>
                    <a:pt x="2122" y="1677"/>
                    <a:pt x="2256" y="1822"/>
                  </a:cubicBezTo>
                  <a:cubicBezTo>
                    <a:pt x="2155" y="1945"/>
                    <a:pt x="1963" y="2264"/>
                    <a:pt x="1963" y="2894"/>
                  </a:cubicBezTo>
                  <a:lnTo>
                    <a:pt x="1963" y="4220"/>
                  </a:lnTo>
                  <a:cubicBezTo>
                    <a:pt x="1644" y="4368"/>
                    <a:pt x="1470" y="4716"/>
                    <a:pt x="1547" y="5056"/>
                  </a:cubicBezTo>
                  <a:cubicBezTo>
                    <a:pt x="1622" y="5394"/>
                    <a:pt x="1922" y="5639"/>
                    <a:pt x="2267" y="5639"/>
                  </a:cubicBezTo>
                  <a:cubicBezTo>
                    <a:pt x="2269" y="5639"/>
                    <a:pt x="2272" y="5639"/>
                    <a:pt x="2274" y="5639"/>
                  </a:cubicBezTo>
                  <a:lnTo>
                    <a:pt x="2427" y="5639"/>
                  </a:lnTo>
                  <a:cubicBezTo>
                    <a:pt x="2546" y="6480"/>
                    <a:pt x="3010" y="7229"/>
                    <a:pt x="3705" y="7715"/>
                  </a:cubicBezTo>
                  <a:lnTo>
                    <a:pt x="3705" y="8363"/>
                  </a:lnTo>
                  <a:lnTo>
                    <a:pt x="2796" y="8816"/>
                  </a:lnTo>
                  <a:cubicBezTo>
                    <a:pt x="2629" y="8899"/>
                    <a:pt x="2528" y="9073"/>
                    <a:pt x="2539" y="9261"/>
                  </a:cubicBezTo>
                  <a:lnTo>
                    <a:pt x="1068" y="9714"/>
                  </a:lnTo>
                  <a:cubicBezTo>
                    <a:pt x="431" y="9906"/>
                    <a:pt x="0" y="10492"/>
                    <a:pt x="0" y="11159"/>
                  </a:cubicBezTo>
                  <a:lnTo>
                    <a:pt x="0" y="13719"/>
                  </a:lnTo>
                  <a:cubicBezTo>
                    <a:pt x="0" y="13855"/>
                    <a:pt x="102" y="13923"/>
                    <a:pt x="205" y="13923"/>
                  </a:cubicBezTo>
                  <a:cubicBezTo>
                    <a:pt x="307" y="13923"/>
                    <a:pt x="409" y="13855"/>
                    <a:pt x="409" y="13719"/>
                  </a:cubicBezTo>
                  <a:lnTo>
                    <a:pt x="409" y="11159"/>
                  </a:lnTo>
                  <a:cubicBezTo>
                    <a:pt x="406" y="10673"/>
                    <a:pt x="724" y="10246"/>
                    <a:pt x="1188" y="10105"/>
                  </a:cubicBezTo>
                  <a:lnTo>
                    <a:pt x="2716" y="9634"/>
                  </a:lnTo>
                  <a:lnTo>
                    <a:pt x="2988" y="9993"/>
                  </a:lnTo>
                  <a:lnTo>
                    <a:pt x="2680" y="10300"/>
                  </a:lnTo>
                  <a:cubicBezTo>
                    <a:pt x="2488" y="10496"/>
                    <a:pt x="2437" y="10793"/>
                    <a:pt x="2561" y="11039"/>
                  </a:cubicBezTo>
                  <a:lnTo>
                    <a:pt x="3144" y="12205"/>
                  </a:lnTo>
                  <a:lnTo>
                    <a:pt x="2590" y="12205"/>
                  </a:lnTo>
                  <a:lnTo>
                    <a:pt x="2590" y="11981"/>
                  </a:lnTo>
                  <a:cubicBezTo>
                    <a:pt x="2590" y="11845"/>
                    <a:pt x="2487" y="11777"/>
                    <a:pt x="2385" y="11777"/>
                  </a:cubicBezTo>
                  <a:cubicBezTo>
                    <a:pt x="2283" y="11777"/>
                    <a:pt x="2180" y="11845"/>
                    <a:pt x="2180" y="11981"/>
                  </a:cubicBezTo>
                  <a:lnTo>
                    <a:pt x="2180" y="12213"/>
                  </a:lnTo>
                  <a:lnTo>
                    <a:pt x="1297" y="12213"/>
                  </a:lnTo>
                  <a:cubicBezTo>
                    <a:pt x="1184" y="12213"/>
                    <a:pt x="1094" y="12303"/>
                    <a:pt x="1094" y="12416"/>
                  </a:cubicBezTo>
                  <a:lnTo>
                    <a:pt x="1094" y="13723"/>
                  </a:lnTo>
                  <a:cubicBezTo>
                    <a:pt x="1094" y="13835"/>
                    <a:pt x="1184" y="13926"/>
                    <a:pt x="1297" y="13926"/>
                  </a:cubicBezTo>
                  <a:lnTo>
                    <a:pt x="3477" y="13926"/>
                  </a:lnTo>
                  <a:cubicBezTo>
                    <a:pt x="3589" y="13926"/>
                    <a:pt x="3680" y="13835"/>
                    <a:pt x="3680" y="13723"/>
                  </a:cubicBezTo>
                  <a:lnTo>
                    <a:pt x="3680" y="13277"/>
                  </a:lnTo>
                  <a:lnTo>
                    <a:pt x="3948" y="13813"/>
                  </a:lnTo>
                  <a:cubicBezTo>
                    <a:pt x="3989" y="13892"/>
                    <a:pt x="4055" y="13924"/>
                    <a:pt x="4121" y="13924"/>
                  </a:cubicBezTo>
                  <a:cubicBezTo>
                    <a:pt x="4255" y="13924"/>
                    <a:pt x="4387" y="13792"/>
                    <a:pt x="4310" y="13632"/>
                  </a:cubicBezTo>
                  <a:lnTo>
                    <a:pt x="2926" y="10862"/>
                  </a:lnTo>
                  <a:cubicBezTo>
                    <a:pt x="2883" y="10771"/>
                    <a:pt x="2901" y="10666"/>
                    <a:pt x="2970" y="10594"/>
                  </a:cubicBezTo>
                  <a:lnTo>
                    <a:pt x="3404" y="10163"/>
                  </a:lnTo>
                  <a:cubicBezTo>
                    <a:pt x="3473" y="10090"/>
                    <a:pt x="3484" y="9978"/>
                    <a:pt x="3423" y="9895"/>
                  </a:cubicBezTo>
                  <a:lnTo>
                    <a:pt x="2959" y="9279"/>
                  </a:lnTo>
                  <a:cubicBezTo>
                    <a:pt x="2937" y="9247"/>
                    <a:pt x="2948" y="9203"/>
                    <a:pt x="2981" y="9185"/>
                  </a:cubicBezTo>
                  <a:lnTo>
                    <a:pt x="3785" y="8783"/>
                  </a:lnTo>
                  <a:lnTo>
                    <a:pt x="4353" y="10728"/>
                  </a:lnTo>
                  <a:cubicBezTo>
                    <a:pt x="4384" y="10831"/>
                    <a:pt x="4463" y="10876"/>
                    <a:pt x="4544" y="10876"/>
                  </a:cubicBezTo>
                  <a:cubicBezTo>
                    <a:pt x="4666" y="10876"/>
                    <a:pt x="4790" y="10773"/>
                    <a:pt x="4745" y="10616"/>
                  </a:cubicBezTo>
                  <a:lnTo>
                    <a:pt x="4654" y="10308"/>
                  </a:lnTo>
                  <a:lnTo>
                    <a:pt x="4654" y="10308"/>
                  </a:lnTo>
                  <a:cubicBezTo>
                    <a:pt x="4907" y="10396"/>
                    <a:pt x="5172" y="10441"/>
                    <a:pt x="5437" y="10441"/>
                  </a:cubicBezTo>
                  <a:cubicBezTo>
                    <a:pt x="5702" y="10441"/>
                    <a:pt x="5967" y="10396"/>
                    <a:pt x="6222" y="10308"/>
                  </a:cubicBezTo>
                  <a:lnTo>
                    <a:pt x="6222" y="10308"/>
                  </a:lnTo>
                  <a:lnTo>
                    <a:pt x="5436" y="12995"/>
                  </a:lnTo>
                  <a:lnTo>
                    <a:pt x="4998" y="11485"/>
                  </a:lnTo>
                  <a:cubicBezTo>
                    <a:pt x="4968" y="11382"/>
                    <a:pt x="4889" y="11338"/>
                    <a:pt x="4809" y="11338"/>
                  </a:cubicBezTo>
                  <a:cubicBezTo>
                    <a:pt x="4686" y="11338"/>
                    <a:pt x="4561" y="11443"/>
                    <a:pt x="4607" y="11601"/>
                  </a:cubicBezTo>
                  <a:lnTo>
                    <a:pt x="5241" y="13781"/>
                  </a:lnTo>
                  <a:cubicBezTo>
                    <a:pt x="5268" y="13879"/>
                    <a:pt x="5351" y="13928"/>
                    <a:pt x="5435" y="13928"/>
                  </a:cubicBezTo>
                  <a:cubicBezTo>
                    <a:pt x="5519" y="13928"/>
                    <a:pt x="5603" y="13879"/>
                    <a:pt x="5632" y="13781"/>
                  </a:cubicBezTo>
                  <a:lnTo>
                    <a:pt x="7088" y="8783"/>
                  </a:lnTo>
                  <a:lnTo>
                    <a:pt x="7892" y="9185"/>
                  </a:lnTo>
                  <a:cubicBezTo>
                    <a:pt x="7928" y="9203"/>
                    <a:pt x="7939" y="9247"/>
                    <a:pt x="7914" y="9279"/>
                  </a:cubicBezTo>
                  <a:lnTo>
                    <a:pt x="7450" y="9895"/>
                  </a:lnTo>
                  <a:cubicBezTo>
                    <a:pt x="7392" y="9978"/>
                    <a:pt x="7399" y="10090"/>
                    <a:pt x="7472" y="10163"/>
                  </a:cubicBezTo>
                  <a:lnTo>
                    <a:pt x="7903" y="10594"/>
                  </a:lnTo>
                  <a:cubicBezTo>
                    <a:pt x="7975" y="10663"/>
                    <a:pt x="7993" y="10771"/>
                    <a:pt x="7946" y="10862"/>
                  </a:cubicBezTo>
                  <a:lnTo>
                    <a:pt x="6563" y="13632"/>
                  </a:lnTo>
                  <a:cubicBezTo>
                    <a:pt x="6476" y="13796"/>
                    <a:pt x="6613" y="13932"/>
                    <a:pt x="6750" y="13932"/>
                  </a:cubicBezTo>
                  <a:cubicBezTo>
                    <a:pt x="6819" y="13932"/>
                    <a:pt x="6888" y="13897"/>
                    <a:pt x="6928" y="13813"/>
                  </a:cubicBezTo>
                  <a:lnTo>
                    <a:pt x="8312" y="11043"/>
                  </a:lnTo>
                  <a:cubicBezTo>
                    <a:pt x="8435" y="10797"/>
                    <a:pt x="8388" y="10500"/>
                    <a:pt x="8192" y="10304"/>
                  </a:cubicBezTo>
                  <a:lnTo>
                    <a:pt x="7885" y="9996"/>
                  </a:lnTo>
                  <a:lnTo>
                    <a:pt x="8156" y="9638"/>
                  </a:lnTo>
                  <a:lnTo>
                    <a:pt x="9685" y="10108"/>
                  </a:lnTo>
                  <a:cubicBezTo>
                    <a:pt x="10152" y="10250"/>
                    <a:pt x="10467" y="10677"/>
                    <a:pt x="10467" y="11162"/>
                  </a:cubicBezTo>
                  <a:lnTo>
                    <a:pt x="10467" y="13723"/>
                  </a:lnTo>
                  <a:cubicBezTo>
                    <a:pt x="10467" y="13859"/>
                    <a:pt x="10568" y="13927"/>
                    <a:pt x="10670" y="13927"/>
                  </a:cubicBezTo>
                  <a:cubicBezTo>
                    <a:pt x="10771" y="13927"/>
                    <a:pt x="10872" y="13859"/>
                    <a:pt x="10872" y="13723"/>
                  </a:cubicBezTo>
                  <a:lnTo>
                    <a:pt x="10872" y="11162"/>
                  </a:lnTo>
                  <a:cubicBezTo>
                    <a:pt x="10876" y="10496"/>
                    <a:pt x="10441" y="9909"/>
                    <a:pt x="9804" y="9717"/>
                  </a:cubicBezTo>
                  <a:lnTo>
                    <a:pt x="8334" y="9265"/>
                  </a:lnTo>
                  <a:cubicBezTo>
                    <a:pt x="8344" y="9076"/>
                    <a:pt x="8243" y="8899"/>
                    <a:pt x="8073" y="8816"/>
                  </a:cubicBezTo>
                  <a:lnTo>
                    <a:pt x="7164" y="8363"/>
                  </a:lnTo>
                  <a:lnTo>
                    <a:pt x="7164" y="7715"/>
                  </a:lnTo>
                  <a:cubicBezTo>
                    <a:pt x="7863" y="7233"/>
                    <a:pt x="8326" y="6480"/>
                    <a:pt x="8442" y="5643"/>
                  </a:cubicBezTo>
                  <a:lnTo>
                    <a:pt x="8565" y="5643"/>
                  </a:lnTo>
                  <a:cubicBezTo>
                    <a:pt x="8964" y="5643"/>
                    <a:pt x="9304" y="5346"/>
                    <a:pt x="9340" y="4969"/>
                  </a:cubicBezTo>
                  <a:cubicBezTo>
                    <a:pt x="9373" y="4651"/>
                    <a:pt x="9199" y="4346"/>
                    <a:pt x="8909" y="4212"/>
                  </a:cubicBezTo>
                  <a:lnTo>
                    <a:pt x="8909" y="1949"/>
                  </a:lnTo>
                  <a:cubicBezTo>
                    <a:pt x="8909" y="1116"/>
                    <a:pt x="8232" y="439"/>
                    <a:pt x="7396" y="439"/>
                  </a:cubicBezTo>
                  <a:lnTo>
                    <a:pt x="7363" y="439"/>
                  </a:lnTo>
                  <a:cubicBezTo>
                    <a:pt x="6997" y="167"/>
                    <a:pt x="6458" y="0"/>
                    <a:pt x="58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7" name="Google Shape;17977;p84"/>
            <p:cNvSpPr/>
            <p:nvPr/>
          </p:nvSpPr>
          <p:spPr>
            <a:xfrm>
              <a:off x="6021295" y="4106235"/>
              <a:ext cx="42761" cy="39117"/>
            </a:xfrm>
            <a:custGeom>
              <a:avLst/>
              <a:gdLst/>
              <a:ahLst/>
              <a:cxnLst/>
              <a:rect l="l" t="t" r="r" b="b"/>
              <a:pathLst>
                <a:path w="1631" h="1492" extrusionOk="0">
                  <a:moveTo>
                    <a:pt x="816" y="0"/>
                  </a:moveTo>
                  <a:cubicBezTo>
                    <a:pt x="714" y="0"/>
                    <a:pt x="613" y="68"/>
                    <a:pt x="613" y="204"/>
                  </a:cubicBezTo>
                  <a:lnTo>
                    <a:pt x="613" y="544"/>
                  </a:lnTo>
                  <a:lnTo>
                    <a:pt x="272" y="544"/>
                  </a:lnTo>
                  <a:cubicBezTo>
                    <a:pt x="1" y="544"/>
                    <a:pt x="1" y="950"/>
                    <a:pt x="272" y="950"/>
                  </a:cubicBezTo>
                  <a:lnTo>
                    <a:pt x="613" y="950"/>
                  </a:lnTo>
                  <a:lnTo>
                    <a:pt x="613" y="1290"/>
                  </a:lnTo>
                  <a:cubicBezTo>
                    <a:pt x="613" y="1424"/>
                    <a:pt x="714" y="1491"/>
                    <a:pt x="816" y="1491"/>
                  </a:cubicBezTo>
                  <a:cubicBezTo>
                    <a:pt x="917" y="1491"/>
                    <a:pt x="1018" y="1424"/>
                    <a:pt x="1018" y="1290"/>
                  </a:cubicBezTo>
                  <a:lnTo>
                    <a:pt x="1018" y="946"/>
                  </a:lnTo>
                  <a:lnTo>
                    <a:pt x="1359" y="946"/>
                  </a:lnTo>
                  <a:cubicBezTo>
                    <a:pt x="1631" y="946"/>
                    <a:pt x="1631" y="541"/>
                    <a:pt x="1359" y="541"/>
                  </a:cubicBezTo>
                  <a:lnTo>
                    <a:pt x="1018" y="541"/>
                  </a:lnTo>
                  <a:lnTo>
                    <a:pt x="1018" y="204"/>
                  </a:lnTo>
                  <a:cubicBezTo>
                    <a:pt x="1018" y="68"/>
                    <a:pt x="917" y="0"/>
                    <a:pt x="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78" name="Google Shape;17978;p84"/>
          <p:cNvGrpSpPr/>
          <p:nvPr/>
        </p:nvGrpSpPr>
        <p:grpSpPr>
          <a:xfrm>
            <a:off x="5355790" y="3598221"/>
            <a:ext cx="284958" cy="365052"/>
            <a:chOff x="5355790" y="3797471"/>
            <a:chExt cx="284958" cy="365052"/>
          </a:xfrm>
        </p:grpSpPr>
        <p:sp>
          <p:nvSpPr>
            <p:cNvPr id="17979" name="Google Shape;17979;p84"/>
            <p:cNvSpPr/>
            <p:nvPr/>
          </p:nvSpPr>
          <p:spPr>
            <a:xfrm>
              <a:off x="5361086" y="3991454"/>
              <a:ext cx="274366" cy="165721"/>
            </a:xfrm>
            <a:custGeom>
              <a:avLst/>
              <a:gdLst/>
              <a:ahLst/>
              <a:cxnLst/>
              <a:rect l="l" t="t" r="r" b="b"/>
              <a:pathLst>
                <a:path w="10465" h="6321" extrusionOk="0">
                  <a:moveTo>
                    <a:pt x="3710" y="0"/>
                  </a:moveTo>
                  <a:lnTo>
                    <a:pt x="3710" y="1482"/>
                  </a:lnTo>
                  <a:cubicBezTo>
                    <a:pt x="3710" y="1771"/>
                    <a:pt x="3518" y="2025"/>
                    <a:pt x="3239" y="2108"/>
                  </a:cubicBezTo>
                  <a:lnTo>
                    <a:pt x="943" y="2786"/>
                  </a:lnTo>
                  <a:cubicBezTo>
                    <a:pt x="385" y="2949"/>
                    <a:pt x="1" y="3459"/>
                    <a:pt x="1" y="4039"/>
                  </a:cubicBezTo>
                  <a:lnTo>
                    <a:pt x="1" y="6320"/>
                  </a:lnTo>
                  <a:lnTo>
                    <a:pt x="10464" y="6320"/>
                  </a:lnTo>
                  <a:lnTo>
                    <a:pt x="10464" y="4039"/>
                  </a:lnTo>
                  <a:cubicBezTo>
                    <a:pt x="10464" y="3456"/>
                    <a:pt x="10080" y="2949"/>
                    <a:pt x="9526" y="2786"/>
                  </a:cubicBezTo>
                  <a:lnTo>
                    <a:pt x="7230" y="2108"/>
                  </a:lnTo>
                  <a:cubicBezTo>
                    <a:pt x="6951" y="2025"/>
                    <a:pt x="6759" y="1771"/>
                    <a:pt x="6759" y="1482"/>
                  </a:cubicBezTo>
                  <a:lnTo>
                    <a:pt x="6759"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0" name="Google Shape;17980;p84"/>
            <p:cNvSpPr/>
            <p:nvPr/>
          </p:nvSpPr>
          <p:spPr>
            <a:xfrm>
              <a:off x="5361191" y="4047088"/>
              <a:ext cx="274261" cy="110087"/>
            </a:xfrm>
            <a:custGeom>
              <a:avLst/>
              <a:gdLst/>
              <a:ahLst/>
              <a:cxnLst/>
              <a:rect l="l" t="t" r="r" b="b"/>
              <a:pathLst>
                <a:path w="10461" h="4199" extrusionOk="0">
                  <a:moveTo>
                    <a:pt x="3188" y="1"/>
                  </a:moveTo>
                  <a:lnTo>
                    <a:pt x="939" y="664"/>
                  </a:lnTo>
                  <a:cubicBezTo>
                    <a:pt x="381" y="827"/>
                    <a:pt x="1" y="1337"/>
                    <a:pt x="1" y="1917"/>
                  </a:cubicBezTo>
                  <a:lnTo>
                    <a:pt x="1" y="4198"/>
                  </a:lnTo>
                  <a:lnTo>
                    <a:pt x="10460" y="4198"/>
                  </a:lnTo>
                  <a:lnTo>
                    <a:pt x="10460" y="1917"/>
                  </a:lnTo>
                  <a:cubicBezTo>
                    <a:pt x="10460" y="1334"/>
                    <a:pt x="10076" y="827"/>
                    <a:pt x="9522" y="664"/>
                  </a:cubicBezTo>
                  <a:lnTo>
                    <a:pt x="7273" y="1"/>
                  </a:lnTo>
                  <a:cubicBezTo>
                    <a:pt x="6808" y="765"/>
                    <a:pt x="6019" y="1147"/>
                    <a:pt x="5230" y="1147"/>
                  </a:cubicBezTo>
                  <a:cubicBezTo>
                    <a:pt x="4442" y="1147"/>
                    <a:pt x="3653" y="765"/>
                    <a:pt x="318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1" name="Google Shape;17981;p84"/>
            <p:cNvSpPr/>
            <p:nvPr/>
          </p:nvSpPr>
          <p:spPr>
            <a:xfrm>
              <a:off x="5427757" y="4047088"/>
              <a:ext cx="141129" cy="47218"/>
            </a:xfrm>
            <a:custGeom>
              <a:avLst/>
              <a:gdLst/>
              <a:ahLst/>
              <a:cxnLst/>
              <a:rect l="l" t="t" r="r" b="b"/>
              <a:pathLst>
                <a:path w="5383" h="1801" extrusionOk="0">
                  <a:moveTo>
                    <a:pt x="649" y="1"/>
                  </a:moveTo>
                  <a:lnTo>
                    <a:pt x="0" y="189"/>
                  </a:lnTo>
                  <a:cubicBezTo>
                    <a:pt x="529" y="1181"/>
                    <a:pt x="1565" y="1801"/>
                    <a:pt x="2691" y="1801"/>
                  </a:cubicBezTo>
                  <a:cubicBezTo>
                    <a:pt x="3814" y="1801"/>
                    <a:pt x="4850" y="1181"/>
                    <a:pt x="5382" y="189"/>
                  </a:cubicBezTo>
                  <a:lnTo>
                    <a:pt x="4734" y="1"/>
                  </a:lnTo>
                  <a:cubicBezTo>
                    <a:pt x="4267" y="765"/>
                    <a:pt x="3478" y="1147"/>
                    <a:pt x="2690" y="1147"/>
                  </a:cubicBezTo>
                  <a:cubicBezTo>
                    <a:pt x="1902" y="1147"/>
                    <a:pt x="1114" y="765"/>
                    <a:pt x="649"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2" name="Google Shape;17982;p84"/>
            <p:cNvSpPr/>
            <p:nvPr/>
          </p:nvSpPr>
          <p:spPr>
            <a:xfrm>
              <a:off x="5406862" y="4049841"/>
              <a:ext cx="28603" cy="78836"/>
            </a:xfrm>
            <a:custGeom>
              <a:avLst/>
              <a:gdLst/>
              <a:ahLst/>
              <a:cxnLst/>
              <a:rect l="l" t="t" r="r" b="b"/>
              <a:pathLst>
                <a:path w="1091" h="3007" extrusionOk="0">
                  <a:moveTo>
                    <a:pt x="1091" y="1"/>
                  </a:moveTo>
                  <a:lnTo>
                    <a:pt x="1" y="319"/>
                  </a:lnTo>
                  <a:lnTo>
                    <a:pt x="1" y="3007"/>
                  </a:lnTo>
                  <a:lnTo>
                    <a:pt x="1091" y="3007"/>
                  </a:lnTo>
                  <a:lnTo>
                    <a:pt x="109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3" name="Google Shape;17983;p84"/>
            <p:cNvSpPr/>
            <p:nvPr/>
          </p:nvSpPr>
          <p:spPr>
            <a:xfrm>
              <a:off x="5561152" y="4049841"/>
              <a:ext cx="28630" cy="78836"/>
            </a:xfrm>
            <a:custGeom>
              <a:avLst/>
              <a:gdLst/>
              <a:ahLst/>
              <a:cxnLst/>
              <a:rect l="l" t="t" r="r" b="b"/>
              <a:pathLst>
                <a:path w="1092" h="3007" extrusionOk="0">
                  <a:moveTo>
                    <a:pt x="1" y="1"/>
                  </a:moveTo>
                  <a:lnTo>
                    <a:pt x="1" y="3007"/>
                  </a:lnTo>
                  <a:lnTo>
                    <a:pt x="1091" y="3007"/>
                  </a:lnTo>
                  <a:lnTo>
                    <a:pt x="1091" y="319"/>
                  </a:lnTo>
                  <a:lnTo>
                    <a:pt x="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4" name="Google Shape;17984;p84"/>
            <p:cNvSpPr/>
            <p:nvPr/>
          </p:nvSpPr>
          <p:spPr>
            <a:xfrm>
              <a:off x="5406862" y="4105763"/>
              <a:ext cx="182919" cy="51413"/>
            </a:xfrm>
            <a:custGeom>
              <a:avLst/>
              <a:gdLst/>
              <a:ahLst/>
              <a:cxnLst/>
              <a:rect l="l" t="t" r="r" b="b"/>
              <a:pathLst>
                <a:path w="6977" h="1961" extrusionOk="0">
                  <a:moveTo>
                    <a:pt x="653" y="1"/>
                  </a:moveTo>
                  <a:cubicBezTo>
                    <a:pt x="294" y="1"/>
                    <a:pt x="1" y="294"/>
                    <a:pt x="1" y="653"/>
                  </a:cubicBezTo>
                  <a:lnTo>
                    <a:pt x="1" y="1960"/>
                  </a:lnTo>
                  <a:lnTo>
                    <a:pt x="6976" y="1960"/>
                  </a:lnTo>
                  <a:lnTo>
                    <a:pt x="6976" y="653"/>
                  </a:lnTo>
                  <a:cubicBezTo>
                    <a:pt x="6976" y="294"/>
                    <a:pt x="6683" y="1"/>
                    <a:pt x="632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5" name="Google Shape;17985;p84"/>
            <p:cNvSpPr/>
            <p:nvPr/>
          </p:nvSpPr>
          <p:spPr>
            <a:xfrm>
              <a:off x="5458326" y="3997143"/>
              <a:ext cx="79990" cy="34292"/>
            </a:xfrm>
            <a:custGeom>
              <a:avLst/>
              <a:gdLst/>
              <a:ahLst/>
              <a:cxnLst/>
              <a:rect l="l" t="t" r="r" b="b"/>
              <a:pathLst>
                <a:path w="3051" h="1308" extrusionOk="0">
                  <a:moveTo>
                    <a:pt x="1" y="1"/>
                  </a:moveTo>
                  <a:lnTo>
                    <a:pt x="1" y="924"/>
                  </a:lnTo>
                  <a:cubicBezTo>
                    <a:pt x="475" y="1180"/>
                    <a:pt x="999" y="1307"/>
                    <a:pt x="1524" y="1307"/>
                  </a:cubicBezTo>
                  <a:cubicBezTo>
                    <a:pt x="2049" y="1307"/>
                    <a:pt x="2574" y="1180"/>
                    <a:pt x="3050" y="924"/>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6" name="Google Shape;17986;p84"/>
            <p:cNvSpPr/>
            <p:nvPr/>
          </p:nvSpPr>
          <p:spPr>
            <a:xfrm>
              <a:off x="5401172" y="3814355"/>
              <a:ext cx="194298" cy="200092"/>
            </a:xfrm>
            <a:custGeom>
              <a:avLst/>
              <a:gdLst/>
              <a:ahLst/>
              <a:cxnLst/>
              <a:rect l="l" t="t" r="r" b="b"/>
              <a:pathLst>
                <a:path w="7411" h="7632" extrusionOk="0">
                  <a:moveTo>
                    <a:pt x="3705" y="1"/>
                  </a:moveTo>
                  <a:cubicBezTo>
                    <a:pt x="2018" y="1"/>
                    <a:pt x="652" y="1366"/>
                    <a:pt x="652" y="3050"/>
                  </a:cubicBezTo>
                  <a:lnTo>
                    <a:pt x="652" y="3923"/>
                  </a:lnTo>
                  <a:lnTo>
                    <a:pt x="544" y="3923"/>
                  </a:lnTo>
                  <a:cubicBezTo>
                    <a:pt x="243" y="3923"/>
                    <a:pt x="0" y="4166"/>
                    <a:pt x="0" y="4467"/>
                  </a:cubicBezTo>
                  <a:cubicBezTo>
                    <a:pt x="0" y="4767"/>
                    <a:pt x="243" y="5013"/>
                    <a:pt x="544" y="5013"/>
                  </a:cubicBezTo>
                  <a:lnTo>
                    <a:pt x="880" y="5013"/>
                  </a:lnTo>
                  <a:cubicBezTo>
                    <a:pt x="993" y="6487"/>
                    <a:pt x="2224" y="7632"/>
                    <a:pt x="3705" y="7632"/>
                  </a:cubicBezTo>
                  <a:cubicBezTo>
                    <a:pt x="5187" y="7632"/>
                    <a:pt x="6414" y="6487"/>
                    <a:pt x="6527" y="5013"/>
                  </a:cubicBezTo>
                  <a:lnTo>
                    <a:pt x="6863" y="5013"/>
                  </a:lnTo>
                  <a:cubicBezTo>
                    <a:pt x="7164" y="5013"/>
                    <a:pt x="7410" y="4767"/>
                    <a:pt x="7410" y="4467"/>
                  </a:cubicBezTo>
                  <a:cubicBezTo>
                    <a:pt x="7410" y="4166"/>
                    <a:pt x="7164" y="3923"/>
                    <a:pt x="6863" y="3923"/>
                  </a:cubicBezTo>
                  <a:lnTo>
                    <a:pt x="6755" y="3923"/>
                  </a:lnTo>
                  <a:lnTo>
                    <a:pt x="6755" y="3050"/>
                  </a:lnTo>
                  <a:cubicBezTo>
                    <a:pt x="6755" y="1366"/>
                    <a:pt x="5389" y="1"/>
                    <a:pt x="3705"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7" name="Google Shape;17987;p84"/>
            <p:cNvSpPr/>
            <p:nvPr/>
          </p:nvSpPr>
          <p:spPr>
            <a:xfrm>
              <a:off x="5406862" y="3808587"/>
              <a:ext cx="182919" cy="91447"/>
            </a:xfrm>
            <a:custGeom>
              <a:avLst/>
              <a:gdLst/>
              <a:ahLst/>
              <a:cxnLst/>
              <a:rect l="l" t="t" r="r" b="b"/>
              <a:pathLst>
                <a:path w="6977" h="3488" extrusionOk="0">
                  <a:moveTo>
                    <a:pt x="3488" y="0"/>
                  </a:moveTo>
                  <a:cubicBezTo>
                    <a:pt x="1562" y="0"/>
                    <a:pt x="1" y="1561"/>
                    <a:pt x="1" y="3488"/>
                  </a:cubicBezTo>
                  <a:lnTo>
                    <a:pt x="6976" y="3488"/>
                  </a:lnTo>
                  <a:cubicBezTo>
                    <a:pt x="6976" y="1561"/>
                    <a:pt x="5415" y="0"/>
                    <a:pt x="348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8" name="Google Shape;17988;p84"/>
            <p:cNvSpPr/>
            <p:nvPr/>
          </p:nvSpPr>
          <p:spPr>
            <a:xfrm>
              <a:off x="5406862" y="3808587"/>
              <a:ext cx="91473" cy="91447"/>
            </a:xfrm>
            <a:custGeom>
              <a:avLst/>
              <a:gdLst/>
              <a:ahLst/>
              <a:cxnLst/>
              <a:rect l="l" t="t" r="r" b="b"/>
              <a:pathLst>
                <a:path w="3489" h="3488" extrusionOk="0">
                  <a:moveTo>
                    <a:pt x="3488" y="0"/>
                  </a:moveTo>
                  <a:cubicBezTo>
                    <a:pt x="1562" y="0"/>
                    <a:pt x="1" y="1561"/>
                    <a:pt x="1" y="3488"/>
                  </a:cubicBezTo>
                  <a:lnTo>
                    <a:pt x="1964" y="3488"/>
                  </a:lnTo>
                  <a:cubicBezTo>
                    <a:pt x="1964" y="2332"/>
                    <a:pt x="2536" y="1253"/>
                    <a:pt x="3488" y="608"/>
                  </a:cubicBezTo>
                  <a:lnTo>
                    <a:pt x="348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9" name="Google Shape;17989;p84"/>
            <p:cNvSpPr/>
            <p:nvPr/>
          </p:nvSpPr>
          <p:spPr>
            <a:xfrm>
              <a:off x="5401172" y="3900008"/>
              <a:ext cx="165721" cy="114361"/>
            </a:xfrm>
            <a:custGeom>
              <a:avLst/>
              <a:gdLst/>
              <a:ahLst/>
              <a:cxnLst/>
              <a:rect l="l" t="t" r="r" b="b"/>
              <a:pathLst>
                <a:path w="6321" h="4362" extrusionOk="0">
                  <a:moveTo>
                    <a:pt x="652" y="1"/>
                  </a:moveTo>
                  <a:lnTo>
                    <a:pt x="652" y="656"/>
                  </a:lnTo>
                  <a:lnTo>
                    <a:pt x="544" y="656"/>
                  </a:lnTo>
                  <a:cubicBezTo>
                    <a:pt x="243" y="656"/>
                    <a:pt x="0" y="899"/>
                    <a:pt x="0" y="1200"/>
                  </a:cubicBezTo>
                  <a:cubicBezTo>
                    <a:pt x="0" y="1500"/>
                    <a:pt x="243" y="1746"/>
                    <a:pt x="544" y="1746"/>
                  </a:cubicBezTo>
                  <a:lnTo>
                    <a:pt x="880" y="1746"/>
                  </a:lnTo>
                  <a:cubicBezTo>
                    <a:pt x="991" y="3253"/>
                    <a:pt x="2253" y="4362"/>
                    <a:pt x="3691" y="4362"/>
                  </a:cubicBezTo>
                  <a:cubicBezTo>
                    <a:pt x="3905" y="4362"/>
                    <a:pt x="4124" y="4337"/>
                    <a:pt x="4343" y="4285"/>
                  </a:cubicBezTo>
                  <a:cubicBezTo>
                    <a:pt x="2952" y="3974"/>
                    <a:pt x="1960" y="2735"/>
                    <a:pt x="1960" y="1308"/>
                  </a:cubicBezTo>
                  <a:cubicBezTo>
                    <a:pt x="1960" y="950"/>
                    <a:pt x="2253" y="656"/>
                    <a:pt x="2615" y="656"/>
                  </a:cubicBezTo>
                  <a:lnTo>
                    <a:pt x="5882" y="656"/>
                  </a:lnTo>
                  <a:cubicBezTo>
                    <a:pt x="6125" y="656"/>
                    <a:pt x="6320" y="461"/>
                    <a:pt x="6320" y="218"/>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0" name="Google Shape;17990;p84"/>
            <p:cNvSpPr/>
            <p:nvPr/>
          </p:nvSpPr>
          <p:spPr>
            <a:xfrm>
              <a:off x="5464592" y="3957267"/>
              <a:ext cx="67536" cy="66540"/>
            </a:xfrm>
            <a:custGeom>
              <a:avLst/>
              <a:gdLst/>
              <a:ahLst/>
              <a:cxnLst/>
              <a:rect l="l" t="t" r="r" b="b"/>
              <a:pathLst>
                <a:path w="2576" h="2538" extrusionOk="0">
                  <a:moveTo>
                    <a:pt x="1797" y="1"/>
                  </a:moveTo>
                  <a:cubicBezTo>
                    <a:pt x="1794" y="1"/>
                    <a:pt x="1792" y="1"/>
                    <a:pt x="1790" y="1"/>
                  </a:cubicBezTo>
                  <a:lnTo>
                    <a:pt x="783" y="1"/>
                  </a:lnTo>
                  <a:cubicBezTo>
                    <a:pt x="450" y="1"/>
                    <a:pt x="171" y="251"/>
                    <a:pt x="135" y="580"/>
                  </a:cubicBezTo>
                  <a:lnTo>
                    <a:pt x="30" y="1507"/>
                  </a:lnTo>
                  <a:cubicBezTo>
                    <a:pt x="1" y="1779"/>
                    <a:pt x="142" y="2043"/>
                    <a:pt x="388" y="2163"/>
                  </a:cubicBezTo>
                  <a:lnTo>
                    <a:pt x="997" y="2467"/>
                  </a:lnTo>
                  <a:cubicBezTo>
                    <a:pt x="1089" y="2514"/>
                    <a:pt x="1189" y="2538"/>
                    <a:pt x="1288" y="2538"/>
                  </a:cubicBezTo>
                  <a:cubicBezTo>
                    <a:pt x="1388" y="2538"/>
                    <a:pt x="1487" y="2514"/>
                    <a:pt x="1580" y="2467"/>
                  </a:cubicBezTo>
                  <a:lnTo>
                    <a:pt x="2188" y="2163"/>
                  </a:lnTo>
                  <a:cubicBezTo>
                    <a:pt x="2434" y="2043"/>
                    <a:pt x="2576" y="1779"/>
                    <a:pt x="2547" y="1507"/>
                  </a:cubicBezTo>
                  <a:lnTo>
                    <a:pt x="2442" y="580"/>
                  </a:lnTo>
                  <a:cubicBezTo>
                    <a:pt x="2406" y="249"/>
                    <a:pt x="2127" y="1"/>
                    <a:pt x="1797"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1" name="Google Shape;17991;p84"/>
            <p:cNvSpPr/>
            <p:nvPr/>
          </p:nvSpPr>
          <p:spPr>
            <a:xfrm>
              <a:off x="5464592" y="3957162"/>
              <a:ext cx="41712" cy="66566"/>
            </a:xfrm>
            <a:custGeom>
              <a:avLst/>
              <a:gdLst/>
              <a:ahLst/>
              <a:cxnLst/>
              <a:rect l="l" t="t" r="r" b="b"/>
              <a:pathLst>
                <a:path w="1591" h="2539" extrusionOk="0">
                  <a:moveTo>
                    <a:pt x="783" y="1"/>
                  </a:moveTo>
                  <a:cubicBezTo>
                    <a:pt x="450" y="1"/>
                    <a:pt x="171" y="251"/>
                    <a:pt x="135" y="584"/>
                  </a:cubicBezTo>
                  <a:lnTo>
                    <a:pt x="30" y="1508"/>
                  </a:lnTo>
                  <a:cubicBezTo>
                    <a:pt x="1" y="1783"/>
                    <a:pt x="142" y="2044"/>
                    <a:pt x="388" y="2167"/>
                  </a:cubicBezTo>
                  <a:lnTo>
                    <a:pt x="997" y="2471"/>
                  </a:lnTo>
                  <a:cubicBezTo>
                    <a:pt x="1089" y="2516"/>
                    <a:pt x="1189" y="2539"/>
                    <a:pt x="1288" y="2539"/>
                  </a:cubicBezTo>
                  <a:cubicBezTo>
                    <a:pt x="1388" y="2539"/>
                    <a:pt x="1487" y="2516"/>
                    <a:pt x="1580" y="2471"/>
                  </a:cubicBezTo>
                  <a:lnTo>
                    <a:pt x="1591" y="2467"/>
                  </a:lnTo>
                  <a:lnTo>
                    <a:pt x="1210" y="2236"/>
                  </a:lnTo>
                  <a:cubicBezTo>
                    <a:pt x="968" y="2083"/>
                    <a:pt x="823" y="1761"/>
                    <a:pt x="852" y="1424"/>
                  </a:cubicBezTo>
                  <a:lnTo>
                    <a:pt x="957" y="283"/>
                  </a:lnTo>
                  <a:cubicBezTo>
                    <a:pt x="964" y="186"/>
                    <a:pt x="989" y="92"/>
                    <a:pt x="10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2" name="Google Shape;17992;p84"/>
            <p:cNvSpPr/>
            <p:nvPr/>
          </p:nvSpPr>
          <p:spPr>
            <a:xfrm>
              <a:off x="5481109" y="3802872"/>
              <a:ext cx="34319" cy="74379"/>
            </a:xfrm>
            <a:custGeom>
              <a:avLst/>
              <a:gdLst/>
              <a:ahLst/>
              <a:cxnLst/>
              <a:rect l="l" t="t" r="r" b="b"/>
              <a:pathLst>
                <a:path w="1309" h="2837" extrusionOk="0">
                  <a:moveTo>
                    <a:pt x="218" y="1"/>
                  </a:moveTo>
                  <a:cubicBezTo>
                    <a:pt x="99" y="1"/>
                    <a:pt x="1" y="99"/>
                    <a:pt x="1" y="218"/>
                  </a:cubicBezTo>
                  <a:lnTo>
                    <a:pt x="1" y="2619"/>
                  </a:lnTo>
                  <a:cubicBezTo>
                    <a:pt x="1" y="2739"/>
                    <a:pt x="99" y="2837"/>
                    <a:pt x="218" y="2837"/>
                  </a:cubicBezTo>
                  <a:lnTo>
                    <a:pt x="1091" y="2837"/>
                  </a:lnTo>
                  <a:cubicBezTo>
                    <a:pt x="1210" y="2837"/>
                    <a:pt x="1308" y="2739"/>
                    <a:pt x="1308" y="2619"/>
                  </a:cubicBezTo>
                  <a:lnTo>
                    <a:pt x="1308" y="218"/>
                  </a:lnTo>
                  <a:cubicBezTo>
                    <a:pt x="1308" y="99"/>
                    <a:pt x="1210" y="1"/>
                    <a:pt x="1091"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3" name="Google Shape;17993;p84"/>
            <p:cNvSpPr/>
            <p:nvPr/>
          </p:nvSpPr>
          <p:spPr>
            <a:xfrm>
              <a:off x="5543979" y="3817947"/>
              <a:ext cx="22914" cy="59304"/>
            </a:xfrm>
            <a:custGeom>
              <a:avLst/>
              <a:gdLst/>
              <a:ahLst/>
              <a:cxnLst/>
              <a:rect l="l" t="t" r="r" b="b"/>
              <a:pathLst>
                <a:path w="874" h="2262" extrusionOk="0">
                  <a:moveTo>
                    <a:pt x="143" y="1"/>
                  </a:moveTo>
                  <a:cubicBezTo>
                    <a:pt x="69" y="1"/>
                    <a:pt x="0" y="60"/>
                    <a:pt x="0" y="143"/>
                  </a:cubicBezTo>
                  <a:lnTo>
                    <a:pt x="0" y="2044"/>
                  </a:lnTo>
                  <a:cubicBezTo>
                    <a:pt x="0" y="2164"/>
                    <a:pt x="98" y="2262"/>
                    <a:pt x="218" y="2262"/>
                  </a:cubicBezTo>
                  <a:lnTo>
                    <a:pt x="656" y="2262"/>
                  </a:lnTo>
                  <a:cubicBezTo>
                    <a:pt x="775" y="2262"/>
                    <a:pt x="873" y="2164"/>
                    <a:pt x="873" y="2044"/>
                  </a:cubicBezTo>
                  <a:lnTo>
                    <a:pt x="873" y="733"/>
                  </a:lnTo>
                  <a:cubicBezTo>
                    <a:pt x="873" y="599"/>
                    <a:pt x="812" y="469"/>
                    <a:pt x="699" y="385"/>
                  </a:cubicBezTo>
                  <a:lnTo>
                    <a:pt x="229" y="31"/>
                  </a:lnTo>
                  <a:cubicBezTo>
                    <a:pt x="202" y="10"/>
                    <a:pt x="172" y="1"/>
                    <a:pt x="14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4" name="Google Shape;17994;p84"/>
            <p:cNvSpPr/>
            <p:nvPr/>
          </p:nvSpPr>
          <p:spPr>
            <a:xfrm>
              <a:off x="5429645" y="3817947"/>
              <a:ext cx="22993" cy="59304"/>
            </a:xfrm>
            <a:custGeom>
              <a:avLst/>
              <a:gdLst/>
              <a:ahLst/>
              <a:cxnLst/>
              <a:rect l="l" t="t" r="r" b="b"/>
              <a:pathLst>
                <a:path w="877" h="2262" extrusionOk="0">
                  <a:moveTo>
                    <a:pt x="733" y="1"/>
                  </a:moveTo>
                  <a:cubicBezTo>
                    <a:pt x="704" y="1"/>
                    <a:pt x="675" y="10"/>
                    <a:pt x="649" y="31"/>
                  </a:cubicBezTo>
                  <a:lnTo>
                    <a:pt x="175" y="385"/>
                  </a:lnTo>
                  <a:cubicBezTo>
                    <a:pt x="66" y="469"/>
                    <a:pt x="1" y="599"/>
                    <a:pt x="1" y="733"/>
                  </a:cubicBezTo>
                  <a:lnTo>
                    <a:pt x="1" y="2044"/>
                  </a:lnTo>
                  <a:cubicBezTo>
                    <a:pt x="1" y="2164"/>
                    <a:pt x="99" y="2262"/>
                    <a:pt x="222" y="2262"/>
                  </a:cubicBezTo>
                  <a:lnTo>
                    <a:pt x="656" y="2262"/>
                  </a:lnTo>
                  <a:cubicBezTo>
                    <a:pt x="776" y="2262"/>
                    <a:pt x="874" y="2164"/>
                    <a:pt x="874" y="2044"/>
                  </a:cubicBezTo>
                  <a:lnTo>
                    <a:pt x="874" y="143"/>
                  </a:lnTo>
                  <a:cubicBezTo>
                    <a:pt x="876" y="60"/>
                    <a:pt x="806" y="1"/>
                    <a:pt x="73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5" name="Google Shape;17995;p84"/>
            <p:cNvSpPr/>
            <p:nvPr/>
          </p:nvSpPr>
          <p:spPr>
            <a:xfrm>
              <a:off x="5389689" y="4105763"/>
              <a:ext cx="17199" cy="51413"/>
            </a:xfrm>
            <a:custGeom>
              <a:avLst/>
              <a:gdLst/>
              <a:ahLst/>
              <a:cxnLst/>
              <a:rect l="l" t="t" r="r" b="b"/>
              <a:pathLst>
                <a:path w="656" h="1961" extrusionOk="0">
                  <a:moveTo>
                    <a:pt x="656" y="1"/>
                  </a:moveTo>
                  <a:cubicBezTo>
                    <a:pt x="293" y="1"/>
                    <a:pt x="0" y="294"/>
                    <a:pt x="0" y="653"/>
                  </a:cubicBezTo>
                  <a:lnTo>
                    <a:pt x="0" y="1960"/>
                  </a:lnTo>
                  <a:lnTo>
                    <a:pt x="656" y="1960"/>
                  </a:lnTo>
                  <a:lnTo>
                    <a:pt x="656"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6" name="Google Shape;17996;p84"/>
            <p:cNvSpPr/>
            <p:nvPr/>
          </p:nvSpPr>
          <p:spPr>
            <a:xfrm>
              <a:off x="5589755" y="4105763"/>
              <a:ext cx="17094" cy="51413"/>
            </a:xfrm>
            <a:custGeom>
              <a:avLst/>
              <a:gdLst/>
              <a:ahLst/>
              <a:cxnLst/>
              <a:rect l="l" t="t" r="r" b="b"/>
              <a:pathLst>
                <a:path w="652" h="1961" extrusionOk="0">
                  <a:moveTo>
                    <a:pt x="0" y="1"/>
                  </a:moveTo>
                  <a:lnTo>
                    <a:pt x="0" y="1960"/>
                  </a:lnTo>
                  <a:lnTo>
                    <a:pt x="652" y="1960"/>
                  </a:lnTo>
                  <a:lnTo>
                    <a:pt x="652" y="653"/>
                  </a:lnTo>
                  <a:cubicBezTo>
                    <a:pt x="652" y="294"/>
                    <a:pt x="359" y="1"/>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7" name="Google Shape;17997;p84"/>
            <p:cNvSpPr/>
            <p:nvPr/>
          </p:nvSpPr>
          <p:spPr>
            <a:xfrm>
              <a:off x="5479956" y="3968724"/>
              <a:ext cx="37360" cy="16674"/>
            </a:xfrm>
            <a:custGeom>
              <a:avLst/>
              <a:gdLst/>
              <a:ahLst/>
              <a:cxnLst/>
              <a:rect l="l" t="t" r="r" b="b"/>
              <a:pathLst>
                <a:path w="1425" h="636" extrusionOk="0">
                  <a:moveTo>
                    <a:pt x="1134" y="0"/>
                  </a:moveTo>
                  <a:cubicBezTo>
                    <a:pt x="1072" y="0"/>
                    <a:pt x="1009" y="30"/>
                    <a:pt x="965" y="103"/>
                  </a:cubicBezTo>
                  <a:cubicBezTo>
                    <a:pt x="898" y="188"/>
                    <a:pt x="799" y="231"/>
                    <a:pt x="700" y="231"/>
                  </a:cubicBezTo>
                  <a:cubicBezTo>
                    <a:pt x="601" y="231"/>
                    <a:pt x="501" y="188"/>
                    <a:pt x="432" y="103"/>
                  </a:cubicBezTo>
                  <a:cubicBezTo>
                    <a:pt x="387" y="43"/>
                    <a:pt x="329" y="17"/>
                    <a:pt x="272" y="17"/>
                  </a:cubicBezTo>
                  <a:cubicBezTo>
                    <a:pt x="132" y="17"/>
                    <a:pt x="0" y="171"/>
                    <a:pt x="95" y="328"/>
                  </a:cubicBezTo>
                  <a:cubicBezTo>
                    <a:pt x="231" y="520"/>
                    <a:pt x="451" y="636"/>
                    <a:pt x="689" y="636"/>
                  </a:cubicBezTo>
                  <a:cubicBezTo>
                    <a:pt x="693" y="636"/>
                    <a:pt x="697" y="636"/>
                    <a:pt x="700" y="636"/>
                  </a:cubicBezTo>
                  <a:cubicBezTo>
                    <a:pt x="704" y="636"/>
                    <a:pt x="708" y="636"/>
                    <a:pt x="711" y="636"/>
                  </a:cubicBezTo>
                  <a:cubicBezTo>
                    <a:pt x="946" y="636"/>
                    <a:pt x="1170" y="520"/>
                    <a:pt x="1305" y="328"/>
                  </a:cubicBezTo>
                  <a:cubicBezTo>
                    <a:pt x="1425" y="167"/>
                    <a:pt x="1282"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8" name="Google Shape;17998;p84"/>
            <p:cNvSpPr/>
            <p:nvPr/>
          </p:nvSpPr>
          <p:spPr>
            <a:xfrm>
              <a:off x="5461551" y="3917547"/>
              <a:ext cx="10671" cy="16491"/>
            </a:xfrm>
            <a:custGeom>
              <a:avLst/>
              <a:gdLst/>
              <a:ahLst/>
              <a:cxnLst/>
              <a:rect l="l" t="t" r="r" b="b"/>
              <a:pathLst>
                <a:path w="407" h="629" extrusionOk="0">
                  <a:moveTo>
                    <a:pt x="204" y="1"/>
                  </a:moveTo>
                  <a:cubicBezTo>
                    <a:pt x="102" y="1"/>
                    <a:pt x="1" y="69"/>
                    <a:pt x="1" y="205"/>
                  </a:cubicBezTo>
                  <a:lnTo>
                    <a:pt x="1" y="422"/>
                  </a:lnTo>
                  <a:cubicBezTo>
                    <a:pt x="1" y="534"/>
                    <a:pt x="91" y="628"/>
                    <a:pt x="204" y="628"/>
                  </a:cubicBezTo>
                  <a:cubicBezTo>
                    <a:pt x="316" y="628"/>
                    <a:pt x="406" y="534"/>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9" name="Google Shape;17999;p84"/>
            <p:cNvSpPr/>
            <p:nvPr/>
          </p:nvSpPr>
          <p:spPr>
            <a:xfrm>
              <a:off x="5524421" y="3917547"/>
              <a:ext cx="10644" cy="16491"/>
            </a:xfrm>
            <a:custGeom>
              <a:avLst/>
              <a:gdLst/>
              <a:ahLst/>
              <a:cxnLst/>
              <a:rect l="l" t="t" r="r" b="b"/>
              <a:pathLst>
                <a:path w="406" h="629" extrusionOk="0">
                  <a:moveTo>
                    <a:pt x="203" y="1"/>
                  </a:moveTo>
                  <a:cubicBezTo>
                    <a:pt x="102" y="1"/>
                    <a:pt x="0" y="69"/>
                    <a:pt x="0" y="205"/>
                  </a:cubicBezTo>
                  <a:lnTo>
                    <a:pt x="0" y="422"/>
                  </a:lnTo>
                  <a:cubicBezTo>
                    <a:pt x="0" y="534"/>
                    <a:pt x="91" y="628"/>
                    <a:pt x="203" y="628"/>
                  </a:cubicBezTo>
                  <a:cubicBezTo>
                    <a:pt x="315" y="628"/>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0" name="Google Shape;18000;p84"/>
            <p:cNvSpPr/>
            <p:nvPr/>
          </p:nvSpPr>
          <p:spPr>
            <a:xfrm>
              <a:off x="5355790" y="3797471"/>
              <a:ext cx="284958" cy="365052"/>
            </a:xfrm>
            <a:custGeom>
              <a:avLst/>
              <a:gdLst/>
              <a:ahLst/>
              <a:cxnLst/>
              <a:rect l="l" t="t" r="r" b="b"/>
              <a:pathLst>
                <a:path w="10869" h="13924" extrusionOk="0">
                  <a:moveTo>
                    <a:pt x="3484" y="1054"/>
                  </a:moveTo>
                  <a:lnTo>
                    <a:pt x="3484" y="2825"/>
                  </a:lnTo>
                  <a:cubicBezTo>
                    <a:pt x="3484" y="2832"/>
                    <a:pt x="3481" y="2840"/>
                    <a:pt x="3470" y="2840"/>
                  </a:cubicBezTo>
                  <a:lnTo>
                    <a:pt x="3035" y="2840"/>
                  </a:lnTo>
                  <a:cubicBezTo>
                    <a:pt x="3028" y="2840"/>
                    <a:pt x="3021" y="2832"/>
                    <a:pt x="3021" y="2825"/>
                  </a:cubicBezTo>
                  <a:lnTo>
                    <a:pt x="3021" y="1518"/>
                  </a:lnTo>
                  <a:lnTo>
                    <a:pt x="3024" y="1518"/>
                  </a:lnTo>
                  <a:cubicBezTo>
                    <a:pt x="3024" y="1445"/>
                    <a:pt x="3057" y="1377"/>
                    <a:pt x="3115" y="1333"/>
                  </a:cubicBezTo>
                  <a:lnTo>
                    <a:pt x="3484" y="1054"/>
                  </a:lnTo>
                  <a:close/>
                  <a:moveTo>
                    <a:pt x="4995" y="412"/>
                  </a:moveTo>
                  <a:cubicBezTo>
                    <a:pt x="4996" y="412"/>
                    <a:pt x="4997" y="413"/>
                    <a:pt x="4998" y="413"/>
                  </a:cubicBezTo>
                  <a:lnTo>
                    <a:pt x="5871" y="413"/>
                  </a:lnTo>
                  <a:cubicBezTo>
                    <a:pt x="5878" y="413"/>
                    <a:pt x="5885" y="420"/>
                    <a:pt x="5885" y="428"/>
                  </a:cubicBezTo>
                  <a:lnTo>
                    <a:pt x="5885" y="2825"/>
                  </a:lnTo>
                  <a:cubicBezTo>
                    <a:pt x="5885" y="2836"/>
                    <a:pt x="5878" y="2840"/>
                    <a:pt x="5871" y="2840"/>
                  </a:cubicBezTo>
                  <a:lnTo>
                    <a:pt x="4998" y="2840"/>
                  </a:lnTo>
                  <a:cubicBezTo>
                    <a:pt x="4991" y="2840"/>
                    <a:pt x="4984" y="2836"/>
                    <a:pt x="4984" y="2825"/>
                  </a:cubicBezTo>
                  <a:lnTo>
                    <a:pt x="4984" y="428"/>
                  </a:lnTo>
                  <a:cubicBezTo>
                    <a:pt x="4984" y="421"/>
                    <a:pt x="4989" y="412"/>
                    <a:pt x="4995" y="412"/>
                  </a:cubicBezTo>
                  <a:close/>
                  <a:moveTo>
                    <a:pt x="7381" y="1054"/>
                  </a:moveTo>
                  <a:lnTo>
                    <a:pt x="7754" y="1333"/>
                  </a:lnTo>
                  <a:cubicBezTo>
                    <a:pt x="7812" y="1377"/>
                    <a:pt x="7845" y="1445"/>
                    <a:pt x="7845" y="1518"/>
                  </a:cubicBezTo>
                  <a:lnTo>
                    <a:pt x="7845" y="2825"/>
                  </a:lnTo>
                  <a:cubicBezTo>
                    <a:pt x="7845" y="2832"/>
                    <a:pt x="7838" y="2840"/>
                    <a:pt x="7830" y="2840"/>
                  </a:cubicBezTo>
                  <a:lnTo>
                    <a:pt x="7396" y="2840"/>
                  </a:lnTo>
                  <a:cubicBezTo>
                    <a:pt x="7385" y="2840"/>
                    <a:pt x="7381" y="2832"/>
                    <a:pt x="7381" y="2825"/>
                  </a:cubicBezTo>
                  <a:lnTo>
                    <a:pt x="7381" y="1054"/>
                  </a:lnTo>
                  <a:close/>
                  <a:moveTo>
                    <a:pt x="6295" y="743"/>
                  </a:moveTo>
                  <a:cubicBezTo>
                    <a:pt x="6530" y="808"/>
                    <a:pt x="6758" y="898"/>
                    <a:pt x="6976" y="1014"/>
                  </a:cubicBezTo>
                  <a:lnTo>
                    <a:pt x="6976" y="2825"/>
                  </a:lnTo>
                  <a:cubicBezTo>
                    <a:pt x="6976" y="3057"/>
                    <a:pt x="7164" y="3245"/>
                    <a:pt x="7399" y="3245"/>
                  </a:cubicBezTo>
                  <a:lnTo>
                    <a:pt x="7834" y="3245"/>
                  </a:lnTo>
                  <a:cubicBezTo>
                    <a:pt x="8066" y="3245"/>
                    <a:pt x="8254" y="3057"/>
                    <a:pt x="8254" y="2825"/>
                  </a:cubicBezTo>
                  <a:lnTo>
                    <a:pt x="8254" y="2231"/>
                  </a:lnTo>
                  <a:cubicBezTo>
                    <a:pt x="8522" y="2680"/>
                    <a:pt x="8681" y="3187"/>
                    <a:pt x="8714" y="3713"/>
                  </a:cubicBezTo>
                  <a:lnTo>
                    <a:pt x="8051" y="3713"/>
                  </a:lnTo>
                  <a:cubicBezTo>
                    <a:pt x="7780" y="3713"/>
                    <a:pt x="7780" y="4118"/>
                    <a:pt x="8051" y="4118"/>
                  </a:cubicBezTo>
                  <a:lnTo>
                    <a:pt x="8500" y="4118"/>
                  </a:lnTo>
                  <a:lnTo>
                    <a:pt x="8500" y="4390"/>
                  </a:lnTo>
                  <a:cubicBezTo>
                    <a:pt x="8313" y="4487"/>
                    <a:pt x="8383" y="4774"/>
                    <a:pt x="8594" y="4774"/>
                  </a:cubicBezTo>
                  <a:cubicBezTo>
                    <a:pt x="8595" y="4774"/>
                    <a:pt x="8597" y="4774"/>
                    <a:pt x="8598" y="4774"/>
                  </a:cubicBezTo>
                  <a:cubicBezTo>
                    <a:pt x="8801" y="4774"/>
                    <a:pt x="8957" y="4951"/>
                    <a:pt x="8935" y="5150"/>
                  </a:cubicBezTo>
                  <a:cubicBezTo>
                    <a:pt x="8920" y="5321"/>
                    <a:pt x="8754" y="5455"/>
                    <a:pt x="8565" y="5455"/>
                  </a:cubicBezTo>
                  <a:lnTo>
                    <a:pt x="8475" y="5455"/>
                  </a:lnTo>
                  <a:lnTo>
                    <a:pt x="8475" y="5444"/>
                  </a:lnTo>
                  <a:cubicBezTo>
                    <a:pt x="8475" y="5331"/>
                    <a:pt x="8384" y="5241"/>
                    <a:pt x="8272" y="5241"/>
                  </a:cubicBezTo>
                  <a:cubicBezTo>
                    <a:pt x="8160" y="5241"/>
                    <a:pt x="8069" y="5331"/>
                    <a:pt x="8069" y="5444"/>
                  </a:cubicBezTo>
                  <a:cubicBezTo>
                    <a:pt x="8066" y="6320"/>
                    <a:pt x="7627" y="7139"/>
                    <a:pt x="6903" y="7628"/>
                  </a:cubicBezTo>
                  <a:cubicBezTo>
                    <a:pt x="6903" y="7613"/>
                    <a:pt x="6903" y="7599"/>
                    <a:pt x="6899" y="7581"/>
                  </a:cubicBezTo>
                  <a:lnTo>
                    <a:pt x="6794" y="6657"/>
                  </a:lnTo>
                  <a:cubicBezTo>
                    <a:pt x="6747" y="6222"/>
                    <a:pt x="6382" y="5893"/>
                    <a:pt x="5943" y="5893"/>
                  </a:cubicBezTo>
                  <a:lnTo>
                    <a:pt x="4933" y="5893"/>
                  </a:lnTo>
                  <a:cubicBezTo>
                    <a:pt x="4495" y="5893"/>
                    <a:pt x="4129" y="6222"/>
                    <a:pt x="4082" y="6657"/>
                  </a:cubicBezTo>
                  <a:lnTo>
                    <a:pt x="3977" y="7581"/>
                  </a:lnTo>
                  <a:cubicBezTo>
                    <a:pt x="3977" y="7595"/>
                    <a:pt x="3977" y="7613"/>
                    <a:pt x="3973" y="7628"/>
                  </a:cubicBezTo>
                  <a:cubicBezTo>
                    <a:pt x="3673" y="7425"/>
                    <a:pt x="3415" y="7164"/>
                    <a:pt x="3223" y="6860"/>
                  </a:cubicBezTo>
                  <a:lnTo>
                    <a:pt x="3220" y="6860"/>
                  </a:lnTo>
                  <a:cubicBezTo>
                    <a:pt x="2948" y="6436"/>
                    <a:pt x="2803" y="5944"/>
                    <a:pt x="2807" y="5440"/>
                  </a:cubicBezTo>
                  <a:cubicBezTo>
                    <a:pt x="2807" y="5304"/>
                    <a:pt x="2705" y="5236"/>
                    <a:pt x="2602" y="5236"/>
                  </a:cubicBezTo>
                  <a:cubicBezTo>
                    <a:pt x="2500" y="5236"/>
                    <a:pt x="2398" y="5304"/>
                    <a:pt x="2398" y="5440"/>
                  </a:cubicBezTo>
                  <a:lnTo>
                    <a:pt x="2398" y="5455"/>
                  </a:lnTo>
                  <a:lnTo>
                    <a:pt x="2275" y="5455"/>
                  </a:lnTo>
                  <a:cubicBezTo>
                    <a:pt x="2072" y="5455"/>
                    <a:pt x="1916" y="5277"/>
                    <a:pt x="1938" y="5078"/>
                  </a:cubicBezTo>
                  <a:cubicBezTo>
                    <a:pt x="1952" y="4908"/>
                    <a:pt x="2119" y="4774"/>
                    <a:pt x="2307" y="4774"/>
                  </a:cubicBezTo>
                  <a:cubicBezTo>
                    <a:pt x="2539" y="4774"/>
                    <a:pt x="2590" y="4448"/>
                    <a:pt x="2369" y="4375"/>
                  </a:cubicBezTo>
                  <a:lnTo>
                    <a:pt x="2369" y="4118"/>
                  </a:lnTo>
                  <a:lnTo>
                    <a:pt x="7178" y="4118"/>
                  </a:lnTo>
                  <a:cubicBezTo>
                    <a:pt x="7450" y="4118"/>
                    <a:pt x="7450" y="3713"/>
                    <a:pt x="7178" y="3713"/>
                  </a:cubicBezTo>
                  <a:lnTo>
                    <a:pt x="2159" y="3713"/>
                  </a:lnTo>
                  <a:cubicBezTo>
                    <a:pt x="2191" y="3187"/>
                    <a:pt x="2347" y="2680"/>
                    <a:pt x="2615" y="2231"/>
                  </a:cubicBezTo>
                  <a:lnTo>
                    <a:pt x="2615" y="2825"/>
                  </a:lnTo>
                  <a:cubicBezTo>
                    <a:pt x="2615" y="3057"/>
                    <a:pt x="2807" y="3245"/>
                    <a:pt x="3039" y="3245"/>
                  </a:cubicBezTo>
                  <a:lnTo>
                    <a:pt x="3473" y="3245"/>
                  </a:lnTo>
                  <a:cubicBezTo>
                    <a:pt x="3709" y="3245"/>
                    <a:pt x="3897" y="3057"/>
                    <a:pt x="3897" y="2825"/>
                  </a:cubicBezTo>
                  <a:lnTo>
                    <a:pt x="3897" y="1014"/>
                  </a:lnTo>
                  <a:cubicBezTo>
                    <a:pt x="4111" y="898"/>
                    <a:pt x="4343" y="808"/>
                    <a:pt x="4578" y="743"/>
                  </a:cubicBezTo>
                  <a:lnTo>
                    <a:pt x="4578" y="2822"/>
                  </a:lnTo>
                  <a:cubicBezTo>
                    <a:pt x="4578" y="3057"/>
                    <a:pt x="4766" y="3245"/>
                    <a:pt x="5002" y="3245"/>
                  </a:cubicBezTo>
                  <a:lnTo>
                    <a:pt x="5871" y="3245"/>
                  </a:lnTo>
                  <a:cubicBezTo>
                    <a:pt x="6106" y="3245"/>
                    <a:pt x="6295" y="3057"/>
                    <a:pt x="6295" y="2822"/>
                  </a:cubicBezTo>
                  <a:lnTo>
                    <a:pt x="6295" y="743"/>
                  </a:lnTo>
                  <a:close/>
                  <a:moveTo>
                    <a:pt x="5940" y="6298"/>
                  </a:moveTo>
                  <a:cubicBezTo>
                    <a:pt x="6168" y="6298"/>
                    <a:pt x="6363" y="6472"/>
                    <a:pt x="6389" y="6700"/>
                  </a:cubicBezTo>
                  <a:lnTo>
                    <a:pt x="6490" y="7624"/>
                  </a:lnTo>
                  <a:cubicBezTo>
                    <a:pt x="6508" y="7812"/>
                    <a:pt x="6411" y="7993"/>
                    <a:pt x="6244" y="8077"/>
                  </a:cubicBezTo>
                  <a:lnTo>
                    <a:pt x="5636" y="8381"/>
                  </a:lnTo>
                  <a:cubicBezTo>
                    <a:pt x="5572" y="8414"/>
                    <a:pt x="5503" y="8430"/>
                    <a:pt x="5434" y="8430"/>
                  </a:cubicBezTo>
                  <a:cubicBezTo>
                    <a:pt x="5366" y="8430"/>
                    <a:pt x="5297" y="8414"/>
                    <a:pt x="5233" y="8381"/>
                  </a:cubicBezTo>
                  <a:lnTo>
                    <a:pt x="4625" y="8077"/>
                  </a:lnTo>
                  <a:cubicBezTo>
                    <a:pt x="4458" y="7993"/>
                    <a:pt x="4361" y="7812"/>
                    <a:pt x="4382" y="7624"/>
                  </a:cubicBezTo>
                  <a:lnTo>
                    <a:pt x="4484" y="6700"/>
                  </a:lnTo>
                  <a:cubicBezTo>
                    <a:pt x="4509" y="6472"/>
                    <a:pt x="4701" y="6298"/>
                    <a:pt x="4929" y="6298"/>
                  </a:cubicBezTo>
                  <a:close/>
                  <a:moveTo>
                    <a:pt x="6758" y="8174"/>
                  </a:moveTo>
                  <a:lnTo>
                    <a:pt x="6758" y="8873"/>
                  </a:lnTo>
                  <a:cubicBezTo>
                    <a:pt x="6758" y="9174"/>
                    <a:pt x="6918" y="9453"/>
                    <a:pt x="7175" y="9609"/>
                  </a:cubicBezTo>
                  <a:cubicBezTo>
                    <a:pt x="6762" y="10152"/>
                    <a:pt x="6117" y="10467"/>
                    <a:pt x="5436" y="10467"/>
                  </a:cubicBezTo>
                  <a:cubicBezTo>
                    <a:pt x="5432" y="10467"/>
                    <a:pt x="5429" y="10467"/>
                    <a:pt x="5425" y="10467"/>
                  </a:cubicBezTo>
                  <a:cubicBezTo>
                    <a:pt x="4745" y="10467"/>
                    <a:pt x="4105" y="10149"/>
                    <a:pt x="3694" y="9609"/>
                  </a:cubicBezTo>
                  <a:cubicBezTo>
                    <a:pt x="3955" y="9453"/>
                    <a:pt x="4111" y="9174"/>
                    <a:pt x="4114" y="8873"/>
                  </a:cubicBezTo>
                  <a:lnTo>
                    <a:pt x="4114" y="8174"/>
                  </a:lnTo>
                  <a:lnTo>
                    <a:pt x="4125" y="8178"/>
                  </a:lnTo>
                  <a:lnTo>
                    <a:pt x="4140" y="8185"/>
                  </a:lnTo>
                  <a:cubicBezTo>
                    <a:pt x="4223" y="8294"/>
                    <a:pt x="4324" y="8381"/>
                    <a:pt x="4444" y="8439"/>
                  </a:cubicBezTo>
                  <a:lnTo>
                    <a:pt x="5052" y="8743"/>
                  </a:lnTo>
                  <a:cubicBezTo>
                    <a:pt x="5174" y="8805"/>
                    <a:pt x="5305" y="8835"/>
                    <a:pt x="5436" y="8835"/>
                  </a:cubicBezTo>
                  <a:cubicBezTo>
                    <a:pt x="5568" y="8835"/>
                    <a:pt x="5699" y="8805"/>
                    <a:pt x="5820" y="8743"/>
                  </a:cubicBezTo>
                  <a:lnTo>
                    <a:pt x="6425" y="8439"/>
                  </a:lnTo>
                  <a:cubicBezTo>
                    <a:pt x="6545" y="8381"/>
                    <a:pt x="6650" y="8294"/>
                    <a:pt x="6729" y="8189"/>
                  </a:cubicBezTo>
                  <a:lnTo>
                    <a:pt x="6758" y="8174"/>
                  </a:lnTo>
                  <a:close/>
                  <a:moveTo>
                    <a:pt x="2832" y="9891"/>
                  </a:moveTo>
                  <a:lnTo>
                    <a:pt x="2832" y="11557"/>
                  </a:lnTo>
                  <a:lnTo>
                    <a:pt x="2601" y="11557"/>
                  </a:lnTo>
                  <a:cubicBezTo>
                    <a:pt x="2441" y="11557"/>
                    <a:pt x="2285" y="11601"/>
                    <a:pt x="2151" y="11684"/>
                  </a:cubicBezTo>
                  <a:lnTo>
                    <a:pt x="2151" y="10090"/>
                  </a:lnTo>
                  <a:lnTo>
                    <a:pt x="2832" y="9891"/>
                  </a:lnTo>
                  <a:close/>
                  <a:moveTo>
                    <a:pt x="8037" y="9891"/>
                  </a:moveTo>
                  <a:lnTo>
                    <a:pt x="8718" y="10090"/>
                  </a:lnTo>
                  <a:lnTo>
                    <a:pt x="8718" y="11684"/>
                  </a:lnTo>
                  <a:cubicBezTo>
                    <a:pt x="8584" y="11601"/>
                    <a:pt x="8428" y="11557"/>
                    <a:pt x="8268" y="11557"/>
                  </a:cubicBezTo>
                  <a:lnTo>
                    <a:pt x="8037" y="11557"/>
                  </a:lnTo>
                  <a:lnTo>
                    <a:pt x="8037" y="9891"/>
                  </a:lnTo>
                  <a:close/>
                  <a:moveTo>
                    <a:pt x="4998" y="0"/>
                  </a:moveTo>
                  <a:cubicBezTo>
                    <a:pt x="4806" y="0"/>
                    <a:pt x="4640" y="131"/>
                    <a:pt x="4589" y="315"/>
                  </a:cubicBezTo>
                  <a:cubicBezTo>
                    <a:pt x="4295" y="384"/>
                    <a:pt x="4006" y="493"/>
                    <a:pt x="3738" y="634"/>
                  </a:cubicBezTo>
                  <a:cubicBezTo>
                    <a:pt x="3727" y="627"/>
                    <a:pt x="3716" y="620"/>
                    <a:pt x="3705" y="616"/>
                  </a:cubicBezTo>
                  <a:cubicBezTo>
                    <a:pt x="3655" y="590"/>
                    <a:pt x="3602" y="578"/>
                    <a:pt x="3550" y="578"/>
                  </a:cubicBezTo>
                  <a:cubicBezTo>
                    <a:pt x="3476" y="578"/>
                    <a:pt x="3404" y="602"/>
                    <a:pt x="3343" y="649"/>
                  </a:cubicBezTo>
                  <a:lnTo>
                    <a:pt x="2869" y="1003"/>
                  </a:lnTo>
                  <a:cubicBezTo>
                    <a:pt x="2709" y="1123"/>
                    <a:pt x="2615" y="1311"/>
                    <a:pt x="2615" y="1514"/>
                  </a:cubicBezTo>
                  <a:lnTo>
                    <a:pt x="2615" y="1529"/>
                  </a:lnTo>
                  <a:cubicBezTo>
                    <a:pt x="2093" y="2141"/>
                    <a:pt x="1793" y="2905"/>
                    <a:pt x="1746" y="3709"/>
                  </a:cubicBezTo>
                  <a:lnTo>
                    <a:pt x="1510" y="3709"/>
                  </a:lnTo>
                  <a:cubicBezTo>
                    <a:pt x="1239" y="3709"/>
                    <a:pt x="1239" y="4115"/>
                    <a:pt x="1510" y="4115"/>
                  </a:cubicBezTo>
                  <a:lnTo>
                    <a:pt x="1959" y="4115"/>
                  </a:lnTo>
                  <a:lnTo>
                    <a:pt x="1959" y="4440"/>
                  </a:lnTo>
                  <a:cubicBezTo>
                    <a:pt x="1641" y="4585"/>
                    <a:pt x="1467" y="4933"/>
                    <a:pt x="1543" y="5273"/>
                  </a:cubicBezTo>
                  <a:cubicBezTo>
                    <a:pt x="1619" y="5618"/>
                    <a:pt x="1923" y="5860"/>
                    <a:pt x="2271" y="5860"/>
                  </a:cubicBezTo>
                  <a:lnTo>
                    <a:pt x="2423" y="5860"/>
                  </a:lnTo>
                  <a:cubicBezTo>
                    <a:pt x="2543" y="6700"/>
                    <a:pt x="3006" y="7450"/>
                    <a:pt x="3702" y="7935"/>
                  </a:cubicBezTo>
                  <a:lnTo>
                    <a:pt x="3702" y="8870"/>
                  </a:lnTo>
                  <a:cubicBezTo>
                    <a:pt x="3702" y="9069"/>
                    <a:pt x="3571" y="9247"/>
                    <a:pt x="3379" y="9301"/>
                  </a:cubicBezTo>
                  <a:lnTo>
                    <a:pt x="1087" y="9978"/>
                  </a:lnTo>
                  <a:cubicBezTo>
                    <a:pt x="442" y="10170"/>
                    <a:pt x="4" y="10760"/>
                    <a:pt x="0" y="11427"/>
                  </a:cubicBezTo>
                  <a:lnTo>
                    <a:pt x="0" y="13719"/>
                  </a:lnTo>
                  <a:cubicBezTo>
                    <a:pt x="0" y="13855"/>
                    <a:pt x="102" y="13923"/>
                    <a:pt x="203" y="13923"/>
                  </a:cubicBezTo>
                  <a:cubicBezTo>
                    <a:pt x="304" y="13923"/>
                    <a:pt x="406" y="13855"/>
                    <a:pt x="406" y="13719"/>
                  </a:cubicBezTo>
                  <a:lnTo>
                    <a:pt x="406" y="11427"/>
                  </a:lnTo>
                  <a:cubicBezTo>
                    <a:pt x="409" y="10938"/>
                    <a:pt x="728" y="10510"/>
                    <a:pt x="1199" y="10369"/>
                  </a:cubicBezTo>
                  <a:lnTo>
                    <a:pt x="1742" y="10210"/>
                  </a:lnTo>
                  <a:lnTo>
                    <a:pt x="1742" y="13719"/>
                  </a:lnTo>
                  <a:cubicBezTo>
                    <a:pt x="1742" y="13855"/>
                    <a:pt x="1844" y="13923"/>
                    <a:pt x="1945" y="13923"/>
                  </a:cubicBezTo>
                  <a:cubicBezTo>
                    <a:pt x="2046" y="13923"/>
                    <a:pt x="2148" y="13855"/>
                    <a:pt x="2148" y="13719"/>
                  </a:cubicBezTo>
                  <a:lnTo>
                    <a:pt x="2148" y="12412"/>
                  </a:lnTo>
                  <a:cubicBezTo>
                    <a:pt x="2151" y="12162"/>
                    <a:pt x="2351" y="11963"/>
                    <a:pt x="2601" y="11963"/>
                  </a:cubicBezTo>
                  <a:lnTo>
                    <a:pt x="3470" y="11963"/>
                  </a:lnTo>
                  <a:cubicBezTo>
                    <a:pt x="3741" y="11963"/>
                    <a:pt x="3741" y="11554"/>
                    <a:pt x="3470" y="11554"/>
                  </a:cubicBezTo>
                  <a:lnTo>
                    <a:pt x="3238" y="11554"/>
                  </a:lnTo>
                  <a:lnTo>
                    <a:pt x="3238" y="9768"/>
                  </a:lnTo>
                  <a:lnTo>
                    <a:pt x="3296" y="9754"/>
                  </a:lnTo>
                  <a:cubicBezTo>
                    <a:pt x="3812" y="10500"/>
                    <a:pt x="4622" y="10873"/>
                    <a:pt x="5433" y="10873"/>
                  </a:cubicBezTo>
                  <a:cubicBezTo>
                    <a:pt x="6243" y="10873"/>
                    <a:pt x="7053" y="10500"/>
                    <a:pt x="7570" y="9754"/>
                  </a:cubicBezTo>
                  <a:lnTo>
                    <a:pt x="7627" y="9768"/>
                  </a:lnTo>
                  <a:lnTo>
                    <a:pt x="7627" y="11554"/>
                  </a:lnTo>
                  <a:lnTo>
                    <a:pt x="4346" y="11554"/>
                  </a:lnTo>
                  <a:cubicBezTo>
                    <a:pt x="4075" y="11554"/>
                    <a:pt x="4075" y="11963"/>
                    <a:pt x="4346" y="11963"/>
                  </a:cubicBezTo>
                  <a:lnTo>
                    <a:pt x="8268" y="11963"/>
                  </a:lnTo>
                  <a:cubicBezTo>
                    <a:pt x="8515" y="11963"/>
                    <a:pt x="8718" y="12162"/>
                    <a:pt x="8718" y="12412"/>
                  </a:cubicBezTo>
                  <a:lnTo>
                    <a:pt x="8718" y="13719"/>
                  </a:lnTo>
                  <a:cubicBezTo>
                    <a:pt x="8718" y="13855"/>
                    <a:pt x="8820" y="13923"/>
                    <a:pt x="8922" y="13923"/>
                  </a:cubicBezTo>
                  <a:cubicBezTo>
                    <a:pt x="9025" y="13923"/>
                    <a:pt x="9127" y="13855"/>
                    <a:pt x="9127" y="13719"/>
                  </a:cubicBezTo>
                  <a:lnTo>
                    <a:pt x="9127" y="10210"/>
                  </a:lnTo>
                  <a:lnTo>
                    <a:pt x="9670" y="10369"/>
                  </a:lnTo>
                  <a:cubicBezTo>
                    <a:pt x="10137" y="10510"/>
                    <a:pt x="10460" y="10938"/>
                    <a:pt x="10460" y="11427"/>
                  </a:cubicBezTo>
                  <a:lnTo>
                    <a:pt x="10460" y="13719"/>
                  </a:lnTo>
                  <a:cubicBezTo>
                    <a:pt x="10460" y="13855"/>
                    <a:pt x="10562" y="13923"/>
                    <a:pt x="10664" y="13923"/>
                  </a:cubicBezTo>
                  <a:cubicBezTo>
                    <a:pt x="10767" y="13923"/>
                    <a:pt x="10869" y="13855"/>
                    <a:pt x="10869" y="13719"/>
                  </a:cubicBezTo>
                  <a:lnTo>
                    <a:pt x="10869" y="11427"/>
                  </a:lnTo>
                  <a:cubicBezTo>
                    <a:pt x="10865" y="10760"/>
                    <a:pt x="10423" y="10170"/>
                    <a:pt x="9786" y="9978"/>
                  </a:cubicBezTo>
                  <a:lnTo>
                    <a:pt x="7490" y="9304"/>
                  </a:lnTo>
                  <a:cubicBezTo>
                    <a:pt x="7298" y="9247"/>
                    <a:pt x="7167" y="9073"/>
                    <a:pt x="7164" y="8873"/>
                  </a:cubicBezTo>
                  <a:lnTo>
                    <a:pt x="7164" y="7935"/>
                  </a:lnTo>
                  <a:cubicBezTo>
                    <a:pt x="7859" y="7450"/>
                    <a:pt x="8323" y="6700"/>
                    <a:pt x="8442" y="5860"/>
                  </a:cubicBezTo>
                  <a:lnTo>
                    <a:pt x="8565" y="5860"/>
                  </a:lnTo>
                  <a:cubicBezTo>
                    <a:pt x="8964" y="5860"/>
                    <a:pt x="9304" y="5563"/>
                    <a:pt x="9341" y="5187"/>
                  </a:cubicBezTo>
                  <a:cubicBezTo>
                    <a:pt x="9373" y="4868"/>
                    <a:pt x="9199" y="4564"/>
                    <a:pt x="8910" y="4430"/>
                  </a:cubicBezTo>
                  <a:lnTo>
                    <a:pt x="8910" y="4115"/>
                  </a:lnTo>
                  <a:lnTo>
                    <a:pt x="9359" y="4115"/>
                  </a:lnTo>
                  <a:cubicBezTo>
                    <a:pt x="9630" y="4115"/>
                    <a:pt x="9630" y="3705"/>
                    <a:pt x="9359" y="3705"/>
                  </a:cubicBezTo>
                  <a:lnTo>
                    <a:pt x="9120" y="3705"/>
                  </a:lnTo>
                  <a:cubicBezTo>
                    <a:pt x="9076" y="2905"/>
                    <a:pt x="8772" y="2141"/>
                    <a:pt x="8254" y="1529"/>
                  </a:cubicBezTo>
                  <a:lnTo>
                    <a:pt x="8254" y="1514"/>
                  </a:lnTo>
                  <a:cubicBezTo>
                    <a:pt x="8254" y="1311"/>
                    <a:pt x="8160" y="1123"/>
                    <a:pt x="8000" y="1003"/>
                  </a:cubicBezTo>
                  <a:lnTo>
                    <a:pt x="7526" y="649"/>
                  </a:lnTo>
                  <a:cubicBezTo>
                    <a:pt x="7465" y="602"/>
                    <a:pt x="7391" y="578"/>
                    <a:pt x="7318" y="578"/>
                  </a:cubicBezTo>
                  <a:cubicBezTo>
                    <a:pt x="7265" y="578"/>
                    <a:pt x="7212" y="590"/>
                    <a:pt x="7164" y="616"/>
                  </a:cubicBezTo>
                  <a:cubicBezTo>
                    <a:pt x="7153" y="620"/>
                    <a:pt x="7142" y="627"/>
                    <a:pt x="7131" y="634"/>
                  </a:cubicBezTo>
                  <a:cubicBezTo>
                    <a:pt x="6860" y="493"/>
                    <a:pt x="6574" y="384"/>
                    <a:pt x="6277" y="315"/>
                  </a:cubicBezTo>
                  <a:cubicBezTo>
                    <a:pt x="6229" y="131"/>
                    <a:pt x="6063" y="0"/>
                    <a:pt x="5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1" name="Google Shape;18001;p84"/>
            <p:cNvSpPr/>
            <p:nvPr/>
          </p:nvSpPr>
          <p:spPr>
            <a:xfrm>
              <a:off x="5422723" y="4123250"/>
              <a:ext cx="12453" cy="10697"/>
            </a:xfrm>
            <a:custGeom>
              <a:avLst/>
              <a:gdLst/>
              <a:ahLst/>
              <a:cxnLst/>
              <a:rect l="l" t="t" r="r" b="b"/>
              <a:pathLst>
                <a:path w="475" h="408" extrusionOk="0">
                  <a:moveTo>
                    <a:pt x="275" y="0"/>
                  </a:moveTo>
                  <a:cubicBezTo>
                    <a:pt x="273" y="0"/>
                    <a:pt x="271"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2" name="Google Shape;18002;p84"/>
            <p:cNvSpPr/>
            <p:nvPr/>
          </p:nvSpPr>
          <p:spPr>
            <a:xfrm>
              <a:off x="5559736" y="4123250"/>
              <a:ext cx="12558" cy="10697"/>
            </a:xfrm>
            <a:custGeom>
              <a:avLst/>
              <a:gdLst/>
              <a:ahLst/>
              <a:cxnLst/>
              <a:rect l="l" t="t" r="r" b="b"/>
              <a:pathLst>
                <a:path w="479" h="408" extrusionOk="0">
                  <a:moveTo>
                    <a:pt x="275" y="0"/>
                  </a:moveTo>
                  <a:cubicBezTo>
                    <a:pt x="273" y="0"/>
                    <a:pt x="271" y="0"/>
                    <a:pt x="269" y="0"/>
                  </a:cubicBezTo>
                  <a:lnTo>
                    <a:pt x="272" y="0"/>
                  </a:lnTo>
                  <a:cubicBezTo>
                    <a:pt x="91" y="4"/>
                    <a:pt x="1" y="221"/>
                    <a:pt x="131" y="348"/>
                  </a:cubicBezTo>
                  <a:cubicBezTo>
                    <a:pt x="172" y="389"/>
                    <a:pt x="222" y="407"/>
                    <a:pt x="272" y="407"/>
                  </a:cubicBezTo>
                  <a:cubicBezTo>
                    <a:pt x="377" y="407"/>
                    <a:pt x="479" y="326"/>
                    <a:pt x="479" y="203"/>
                  </a:cubicBezTo>
                  <a:cubicBezTo>
                    <a:pt x="479" y="93"/>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03" name="Google Shape;18003;p84"/>
          <p:cNvGrpSpPr/>
          <p:nvPr/>
        </p:nvGrpSpPr>
        <p:grpSpPr>
          <a:xfrm>
            <a:off x="7156067" y="3598300"/>
            <a:ext cx="285089" cy="364974"/>
            <a:chOff x="7156067" y="3797550"/>
            <a:chExt cx="285089" cy="364974"/>
          </a:xfrm>
        </p:grpSpPr>
        <p:sp>
          <p:nvSpPr>
            <p:cNvPr id="18004" name="Google Shape;18004;p84"/>
            <p:cNvSpPr/>
            <p:nvPr/>
          </p:nvSpPr>
          <p:spPr>
            <a:xfrm>
              <a:off x="7161494" y="3991454"/>
              <a:ext cx="274235" cy="165721"/>
            </a:xfrm>
            <a:custGeom>
              <a:avLst/>
              <a:gdLst/>
              <a:ahLst/>
              <a:cxnLst/>
              <a:rect l="l" t="t" r="r" b="b"/>
              <a:pathLst>
                <a:path w="10460" h="6321" extrusionOk="0">
                  <a:moveTo>
                    <a:pt x="3705" y="0"/>
                  </a:moveTo>
                  <a:lnTo>
                    <a:pt x="3705" y="1036"/>
                  </a:lnTo>
                  <a:cubicBezTo>
                    <a:pt x="3705" y="1326"/>
                    <a:pt x="3513" y="1583"/>
                    <a:pt x="3235" y="1666"/>
                  </a:cubicBezTo>
                  <a:lnTo>
                    <a:pt x="938" y="2340"/>
                  </a:lnTo>
                  <a:cubicBezTo>
                    <a:pt x="381" y="2503"/>
                    <a:pt x="0" y="3014"/>
                    <a:pt x="0" y="3593"/>
                  </a:cubicBezTo>
                  <a:lnTo>
                    <a:pt x="0" y="6320"/>
                  </a:lnTo>
                  <a:lnTo>
                    <a:pt x="10460" y="6320"/>
                  </a:lnTo>
                  <a:lnTo>
                    <a:pt x="10460" y="3593"/>
                  </a:lnTo>
                  <a:cubicBezTo>
                    <a:pt x="10460" y="3014"/>
                    <a:pt x="10080" y="2503"/>
                    <a:pt x="9522" y="2340"/>
                  </a:cubicBezTo>
                  <a:lnTo>
                    <a:pt x="7226" y="1666"/>
                  </a:lnTo>
                  <a:cubicBezTo>
                    <a:pt x="6947" y="1583"/>
                    <a:pt x="6755" y="1326"/>
                    <a:pt x="6755" y="1036"/>
                  </a:cubicBezTo>
                  <a:lnTo>
                    <a:pt x="6755"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5" name="Google Shape;18005;p84"/>
            <p:cNvSpPr/>
            <p:nvPr/>
          </p:nvSpPr>
          <p:spPr>
            <a:xfrm>
              <a:off x="7161494" y="4048425"/>
              <a:ext cx="274235" cy="108750"/>
            </a:xfrm>
            <a:custGeom>
              <a:avLst/>
              <a:gdLst/>
              <a:ahLst/>
              <a:cxnLst/>
              <a:rect l="l" t="t" r="r" b="b"/>
              <a:pathLst>
                <a:path w="10460" h="4148" extrusionOk="0">
                  <a:moveTo>
                    <a:pt x="1511" y="0"/>
                  </a:moveTo>
                  <a:lnTo>
                    <a:pt x="938" y="167"/>
                  </a:lnTo>
                  <a:cubicBezTo>
                    <a:pt x="381" y="330"/>
                    <a:pt x="0" y="841"/>
                    <a:pt x="0" y="1424"/>
                  </a:cubicBezTo>
                  <a:lnTo>
                    <a:pt x="0" y="4147"/>
                  </a:lnTo>
                  <a:lnTo>
                    <a:pt x="10460" y="4147"/>
                  </a:lnTo>
                  <a:lnTo>
                    <a:pt x="10460" y="1424"/>
                  </a:lnTo>
                  <a:cubicBezTo>
                    <a:pt x="10460" y="841"/>
                    <a:pt x="10080" y="330"/>
                    <a:pt x="9522" y="167"/>
                  </a:cubicBezTo>
                  <a:lnTo>
                    <a:pt x="8953" y="0"/>
                  </a:lnTo>
                  <a:lnTo>
                    <a:pt x="5230" y="1862"/>
                  </a:lnTo>
                  <a:lnTo>
                    <a:pt x="151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6" name="Google Shape;18006;p84"/>
            <p:cNvSpPr/>
            <p:nvPr/>
          </p:nvSpPr>
          <p:spPr>
            <a:xfrm>
              <a:off x="7258630" y="3991454"/>
              <a:ext cx="79963" cy="28577"/>
            </a:xfrm>
            <a:custGeom>
              <a:avLst/>
              <a:gdLst/>
              <a:ahLst/>
              <a:cxnLst/>
              <a:rect l="l" t="t" r="r" b="b"/>
              <a:pathLst>
                <a:path w="3050" h="1090" extrusionOk="0">
                  <a:moveTo>
                    <a:pt x="0" y="0"/>
                  </a:moveTo>
                  <a:lnTo>
                    <a:pt x="0" y="707"/>
                  </a:lnTo>
                  <a:cubicBezTo>
                    <a:pt x="477" y="962"/>
                    <a:pt x="1001" y="1090"/>
                    <a:pt x="1525" y="1090"/>
                  </a:cubicBezTo>
                  <a:cubicBezTo>
                    <a:pt x="2049" y="1090"/>
                    <a:pt x="2574" y="962"/>
                    <a:pt x="3050" y="707"/>
                  </a:cubicBezTo>
                  <a:lnTo>
                    <a:pt x="305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7" name="Google Shape;18007;p84"/>
            <p:cNvSpPr/>
            <p:nvPr/>
          </p:nvSpPr>
          <p:spPr>
            <a:xfrm>
              <a:off x="7201476" y="3848648"/>
              <a:ext cx="194298" cy="154316"/>
            </a:xfrm>
            <a:custGeom>
              <a:avLst/>
              <a:gdLst/>
              <a:ahLst/>
              <a:cxnLst/>
              <a:rect l="l" t="t" r="r" b="b"/>
              <a:pathLst>
                <a:path w="7411" h="5886" extrusionOk="0">
                  <a:moveTo>
                    <a:pt x="873" y="0"/>
                  </a:moveTo>
                  <a:lnTo>
                    <a:pt x="873" y="2181"/>
                  </a:lnTo>
                  <a:lnTo>
                    <a:pt x="547" y="2181"/>
                  </a:lnTo>
                  <a:cubicBezTo>
                    <a:pt x="243" y="2181"/>
                    <a:pt x="0" y="2423"/>
                    <a:pt x="0" y="2724"/>
                  </a:cubicBezTo>
                  <a:cubicBezTo>
                    <a:pt x="0" y="3025"/>
                    <a:pt x="243" y="3267"/>
                    <a:pt x="547" y="3267"/>
                  </a:cubicBezTo>
                  <a:lnTo>
                    <a:pt x="884" y="3267"/>
                  </a:lnTo>
                  <a:cubicBezTo>
                    <a:pt x="992" y="4745"/>
                    <a:pt x="2224" y="5886"/>
                    <a:pt x="3705" y="5886"/>
                  </a:cubicBezTo>
                  <a:cubicBezTo>
                    <a:pt x="5186" y="5886"/>
                    <a:pt x="6418" y="4745"/>
                    <a:pt x="6526" y="3267"/>
                  </a:cubicBezTo>
                  <a:lnTo>
                    <a:pt x="6867" y="3267"/>
                  </a:lnTo>
                  <a:cubicBezTo>
                    <a:pt x="7167" y="3267"/>
                    <a:pt x="7410" y="3025"/>
                    <a:pt x="7410" y="2724"/>
                  </a:cubicBezTo>
                  <a:cubicBezTo>
                    <a:pt x="7410" y="2423"/>
                    <a:pt x="7167" y="2181"/>
                    <a:pt x="6867" y="2181"/>
                  </a:cubicBezTo>
                  <a:lnTo>
                    <a:pt x="6541" y="2181"/>
                  </a:lnTo>
                  <a:lnTo>
                    <a:pt x="654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8" name="Google Shape;18008;p84"/>
            <p:cNvSpPr/>
            <p:nvPr/>
          </p:nvSpPr>
          <p:spPr>
            <a:xfrm>
              <a:off x="7201476" y="3848648"/>
              <a:ext cx="108645" cy="154342"/>
            </a:xfrm>
            <a:custGeom>
              <a:avLst/>
              <a:gdLst/>
              <a:ahLst/>
              <a:cxnLst/>
              <a:rect l="l" t="t" r="r" b="b"/>
              <a:pathLst>
                <a:path w="4144" h="5887" extrusionOk="0">
                  <a:moveTo>
                    <a:pt x="873" y="0"/>
                  </a:moveTo>
                  <a:lnTo>
                    <a:pt x="873" y="2181"/>
                  </a:lnTo>
                  <a:lnTo>
                    <a:pt x="547" y="2181"/>
                  </a:lnTo>
                  <a:cubicBezTo>
                    <a:pt x="243" y="2181"/>
                    <a:pt x="0" y="2423"/>
                    <a:pt x="0" y="2724"/>
                  </a:cubicBezTo>
                  <a:cubicBezTo>
                    <a:pt x="0" y="3025"/>
                    <a:pt x="243" y="3267"/>
                    <a:pt x="547" y="3267"/>
                  </a:cubicBezTo>
                  <a:lnTo>
                    <a:pt x="884" y="3267"/>
                  </a:lnTo>
                  <a:cubicBezTo>
                    <a:pt x="989" y="4763"/>
                    <a:pt x="2237" y="5887"/>
                    <a:pt x="3685" y="5887"/>
                  </a:cubicBezTo>
                  <a:cubicBezTo>
                    <a:pt x="3836" y="5887"/>
                    <a:pt x="3989" y="5875"/>
                    <a:pt x="4143" y="5849"/>
                  </a:cubicBezTo>
                  <a:cubicBezTo>
                    <a:pt x="2763" y="5636"/>
                    <a:pt x="1742" y="4448"/>
                    <a:pt x="1746" y="3050"/>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9" name="Google Shape;18009;p84"/>
            <p:cNvSpPr/>
            <p:nvPr/>
          </p:nvSpPr>
          <p:spPr>
            <a:xfrm>
              <a:off x="7212854" y="3802977"/>
              <a:ext cx="171515" cy="91368"/>
            </a:xfrm>
            <a:custGeom>
              <a:avLst/>
              <a:gdLst/>
              <a:ahLst/>
              <a:cxnLst/>
              <a:rect l="l" t="t" r="r" b="b"/>
              <a:pathLst>
                <a:path w="6542" h="3485" extrusionOk="0">
                  <a:moveTo>
                    <a:pt x="3264" y="0"/>
                  </a:moveTo>
                  <a:cubicBezTo>
                    <a:pt x="1464" y="0"/>
                    <a:pt x="1" y="1466"/>
                    <a:pt x="1" y="3267"/>
                  </a:cubicBezTo>
                  <a:lnTo>
                    <a:pt x="1" y="3484"/>
                  </a:lnTo>
                  <a:lnTo>
                    <a:pt x="6542" y="3484"/>
                  </a:lnTo>
                  <a:lnTo>
                    <a:pt x="6542" y="3267"/>
                  </a:lnTo>
                  <a:cubicBezTo>
                    <a:pt x="6542" y="1460"/>
                    <a:pt x="5078" y="0"/>
                    <a:pt x="3271" y="0"/>
                  </a:cubicBezTo>
                  <a:cubicBezTo>
                    <a:pt x="3269" y="0"/>
                    <a:pt x="3267" y="0"/>
                    <a:pt x="3264"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0" name="Google Shape;18010;p84"/>
            <p:cNvSpPr/>
            <p:nvPr/>
          </p:nvSpPr>
          <p:spPr>
            <a:xfrm>
              <a:off x="7252941" y="3802977"/>
              <a:ext cx="91368" cy="91368"/>
            </a:xfrm>
            <a:custGeom>
              <a:avLst/>
              <a:gdLst/>
              <a:ahLst/>
              <a:cxnLst/>
              <a:rect l="l" t="t" r="r" b="b"/>
              <a:pathLst>
                <a:path w="3485" h="3485" extrusionOk="0">
                  <a:moveTo>
                    <a:pt x="1761" y="0"/>
                  </a:moveTo>
                  <a:cubicBezTo>
                    <a:pt x="1754" y="0"/>
                    <a:pt x="1748" y="0"/>
                    <a:pt x="1742" y="0"/>
                  </a:cubicBezTo>
                  <a:cubicBezTo>
                    <a:pt x="1736" y="0"/>
                    <a:pt x="1730" y="0"/>
                    <a:pt x="1724" y="0"/>
                  </a:cubicBezTo>
                  <a:cubicBezTo>
                    <a:pt x="1114" y="0"/>
                    <a:pt x="516" y="178"/>
                    <a:pt x="0" y="507"/>
                  </a:cubicBezTo>
                  <a:lnTo>
                    <a:pt x="0" y="3484"/>
                  </a:lnTo>
                  <a:lnTo>
                    <a:pt x="3484" y="3484"/>
                  </a:lnTo>
                  <a:lnTo>
                    <a:pt x="3484" y="504"/>
                  </a:lnTo>
                  <a:cubicBezTo>
                    <a:pt x="2968" y="177"/>
                    <a:pt x="2373" y="0"/>
                    <a:pt x="176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1" name="Google Shape;18011;p84"/>
            <p:cNvSpPr/>
            <p:nvPr/>
          </p:nvSpPr>
          <p:spPr>
            <a:xfrm>
              <a:off x="7281518" y="3888629"/>
              <a:ext cx="34292" cy="34292"/>
            </a:xfrm>
            <a:custGeom>
              <a:avLst/>
              <a:gdLst/>
              <a:ahLst/>
              <a:cxnLst/>
              <a:rect l="l" t="t" r="r" b="b"/>
              <a:pathLst>
                <a:path w="1308" h="1308" extrusionOk="0">
                  <a:moveTo>
                    <a:pt x="0" y="0"/>
                  </a:moveTo>
                  <a:lnTo>
                    <a:pt x="0" y="1308"/>
                  </a:lnTo>
                  <a:lnTo>
                    <a:pt x="1308" y="1308"/>
                  </a:lnTo>
                  <a:lnTo>
                    <a:pt x="1308"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2" name="Google Shape;18012;p84"/>
            <p:cNvSpPr/>
            <p:nvPr/>
          </p:nvSpPr>
          <p:spPr>
            <a:xfrm>
              <a:off x="7212854" y="3888629"/>
              <a:ext cx="74379" cy="49577"/>
            </a:xfrm>
            <a:custGeom>
              <a:avLst/>
              <a:gdLst/>
              <a:ahLst/>
              <a:cxnLst/>
              <a:rect l="l" t="t" r="r" b="b"/>
              <a:pathLst>
                <a:path w="2837" h="1891" extrusionOk="0">
                  <a:moveTo>
                    <a:pt x="4" y="0"/>
                  </a:moveTo>
                  <a:lnTo>
                    <a:pt x="4" y="424"/>
                  </a:lnTo>
                  <a:cubicBezTo>
                    <a:pt x="1" y="569"/>
                    <a:pt x="73" y="703"/>
                    <a:pt x="189" y="782"/>
                  </a:cubicBezTo>
                  <a:lnTo>
                    <a:pt x="1580" y="1746"/>
                  </a:lnTo>
                  <a:cubicBezTo>
                    <a:pt x="1723" y="1846"/>
                    <a:pt x="1881" y="1891"/>
                    <a:pt x="2035" y="1891"/>
                  </a:cubicBezTo>
                  <a:cubicBezTo>
                    <a:pt x="2450" y="1891"/>
                    <a:pt x="2836" y="1561"/>
                    <a:pt x="2836" y="1090"/>
                  </a:cubicBezTo>
                  <a:lnTo>
                    <a:pt x="283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3" name="Google Shape;18013;p84"/>
            <p:cNvSpPr/>
            <p:nvPr/>
          </p:nvSpPr>
          <p:spPr>
            <a:xfrm>
              <a:off x="7310095" y="3888629"/>
              <a:ext cx="74274" cy="49577"/>
            </a:xfrm>
            <a:custGeom>
              <a:avLst/>
              <a:gdLst/>
              <a:ahLst/>
              <a:cxnLst/>
              <a:rect l="l" t="t" r="r" b="b"/>
              <a:pathLst>
                <a:path w="2833" h="1891" extrusionOk="0">
                  <a:moveTo>
                    <a:pt x="0" y="0"/>
                  </a:moveTo>
                  <a:lnTo>
                    <a:pt x="0" y="1090"/>
                  </a:lnTo>
                  <a:cubicBezTo>
                    <a:pt x="0" y="1561"/>
                    <a:pt x="384" y="1891"/>
                    <a:pt x="799" y="1891"/>
                  </a:cubicBezTo>
                  <a:cubicBezTo>
                    <a:pt x="952" y="1891"/>
                    <a:pt x="1110" y="1846"/>
                    <a:pt x="1253" y="1746"/>
                  </a:cubicBezTo>
                  <a:lnTo>
                    <a:pt x="2644" y="782"/>
                  </a:lnTo>
                  <a:cubicBezTo>
                    <a:pt x="2760" y="703"/>
                    <a:pt x="2833" y="569"/>
                    <a:pt x="2833" y="424"/>
                  </a:cubicBezTo>
                  <a:lnTo>
                    <a:pt x="2833"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4" name="Google Shape;18014;p84"/>
            <p:cNvSpPr/>
            <p:nvPr/>
          </p:nvSpPr>
          <p:spPr>
            <a:xfrm>
              <a:off x="7275802" y="4077186"/>
              <a:ext cx="45697" cy="45697"/>
            </a:xfrm>
            <a:custGeom>
              <a:avLst/>
              <a:gdLst/>
              <a:ahLst/>
              <a:cxnLst/>
              <a:rect l="l" t="t" r="r" b="b"/>
              <a:pathLst>
                <a:path w="1743" h="1743" extrusionOk="0">
                  <a:moveTo>
                    <a:pt x="870" y="1"/>
                  </a:moveTo>
                  <a:cubicBezTo>
                    <a:pt x="388" y="1"/>
                    <a:pt x="1" y="392"/>
                    <a:pt x="1" y="874"/>
                  </a:cubicBezTo>
                  <a:cubicBezTo>
                    <a:pt x="1" y="1355"/>
                    <a:pt x="388" y="1743"/>
                    <a:pt x="870" y="1743"/>
                  </a:cubicBezTo>
                  <a:cubicBezTo>
                    <a:pt x="1352" y="1743"/>
                    <a:pt x="1743" y="1355"/>
                    <a:pt x="1743" y="874"/>
                  </a:cubicBezTo>
                  <a:cubicBezTo>
                    <a:pt x="1743" y="392"/>
                    <a:pt x="1352" y="1"/>
                    <a:pt x="87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5" name="Google Shape;18015;p84"/>
            <p:cNvSpPr/>
            <p:nvPr/>
          </p:nvSpPr>
          <p:spPr>
            <a:xfrm>
              <a:off x="7271057" y="4079283"/>
              <a:ext cx="48371" cy="43652"/>
            </a:xfrm>
            <a:custGeom>
              <a:avLst/>
              <a:gdLst/>
              <a:ahLst/>
              <a:cxnLst/>
              <a:rect l="l" t="t" r="r" b="b"/>
              <a:pathLst>
                <a:path w="1845" h="1665" extrusionOk="0">
                  <a:moveTo>
                    <a:pt x="693" y="1"/>
                  </a:moveTo>
                  <a:lnTo>
                    <a:pt x="693" y="1"/>
                  </a:lnTo>
                  <a:cubicBezTo>
                    <a:pt x="135" y="247"/>
                    <a:pt x="1" y="978"/>
                    <a:pt x="432" y="1409"/>
                  </a:cubicBezTo>
                  <a:cubicBezTo>
                    <a:pt x="606" y="1582"/>
                    <a:pt x="828" y="1664"/>
                    <a:pt x="1047" y="1664"/>
                  </a:cubicBezTo>
                  <a:cubicBezTo>
                    <a:pt x="1374" y="1664"/>
                    <a:pt x="1695" y="1482"/>
                    <a:pt x="1844" y="1149"/>
                  </a:cubicBezTo>
                  <a:lnTo>
                    <a:pt x="1844" y="1149"/>
                  </a:lnTo>
                  <a:cubicBezTo>
                    <a:pt x="1732" y="1203"/>
                    <a:pt x="1609" y="1228"/>
                    <a:pt x="1489" y="1232"/>
                  </a:cubicBezTo>
                  <a:cubicBezTo>
                    <a:pt x="1488" y="1232"/>
                    <a:pt x="1486" y="1232"/>
                    <a:pt x="1484" y="1232"/>
                  </a:cubicBezTo>
                  <a:cubicBezTo>
                    <a:pt x="850" y="1232"/>
                    <a:pt x="429" y="575"/>
                    <a:pt x="69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6" name="Google Shape;18016;p84"/>
            <p:cNvSpPr/>
            <p:nvPr/>
          </p:nvSpPr>
          <p:spPr>
            <a:xfrm>
              <a:off x="7261855" y="3906169"/>
              <a:ext cx="10671" cy="16386"/>
            </a:xfrm>
            <a:custGeom>
              <a:avLst/>
              <a:gdLst/>
              <a:ahLst/>
              <a:cxnLst/>
              <a:rect l="l" t="t" r="r" b="b"/>
              <a:pathLst>
                <a:path w="407" h="625" extrusionOk="0">
                  <a:moveTo>
                    <a:pt x="203" y="0"/>
                  </a:moveTo>
                  <a:cubicBezTo>
                    <a:pt x="102" y="0"/>
                    <a:pt x="0" y="68"/>
                    <a:pt x="0" y="204"/>
                  </a:cubicBezTo>
                  <a:lnTo>
                    <a:pt x="0" y="421"/>
                  </a:lnTo>
                  <a:cubicBezTo>
                    <a:pt x="0" y="534"/>
                    <a:pt x="91" y="624"/>
                    <a:pt x="203" y="624"/>
                  </a:cubicBezTo>
                  <a:cubicBezTo>
                    <a:pt x="316" y="624"/>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7" name="Google Shape;18017;p84"/>
            <p:cNvSpPr/>
            <p:nvPr/>
          </p:nvSpPr>
          <p:spPr>
            <a:xfrm>
              <a:off x="7324724" y="3906090"/>
              <a:ext cx="10644" cy="16465"/>
            </a:xfrm>
            <a:custGeom>
              <a:avLst/>
              <a:gdLst/>
              <a:ahLst/>
              <a:cxnLst/>
              <a:rect l="l" t="t" r="r" b="b"/>
              <a:pathLst>
                <a:path w="406" h="628" extrusionOk="0">
                  <a:moveTo>
                    <a:pt x="203" y="1"/>
                  </a:moveTo>
                  <a:cubicBezTo>
                    <a:pt x="91" y="1"/>
                    <a:pt x="0" y="95"/>
                    <a:pt x="0" y="207"/>
                  </a:cubicBezTo>
                  <a:lnTo>
                    <a:pt x="0" y="424"/>
                  </a:lnTo>
                  <a:cubicBezTo>
                    <a:pt x="0" y="560"/>
                    <a:pt x="101" y="628"/>
                    <a:pt x="203" y="628"/>
                  </a:cubicBezTo>
                  <a:cubicBezTo>
                    <a:pt x="304" y="628"/>
                    <a:pt x="406" y="560"/>
                    <a:pt x="406" y="424"/>
                  </a:cubicBezTo>
                  <a:lnTo>
                    <a:pt x="406" y="207"/>
                  </a:lnTo>
                  <a:cubicBezTo>
                    <a:pt x="406" y="95"/>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8" name="Google Shape;18018;p84"/>
            <p:cNvSpPr/>
            <p:nvPr/>
          </p:nvSpPr>
          <p:spPr>
            <a:xfrm>
              <a:off x="7156067" y="3797550"/>
              <a:ext cx="285089" cy="364974"/>
            </a:xfrm>
            <a:custGeom>
              <a:avLst/>
              <a:gdLst/>
              <a:ahLst/>
              <a:cxnLst/>
              <a:rect l="l" t="t" r="r" b="b"/>
              <a:pathLst>
                <a:path w="10874" h="13921" extrusionOk="0">
                  <a:moveTo>
                    <a:pt x="3489" y="1109"/>
                  </a:moveTo>
                  <a:lnTo>
                    <a:pt x="3489" y="3271"/>
                  </a:lnTo>
                  <a:lnTo>
                    <a:pt x="2377" y="3271"/>
                  </a:lnTo>
                  <a:cubicBezTo>
                    <a:pt x="2435" y="2427"/>
                    <a:pt x="2837" y="1645"/>
                    <a:pt x="3489" y="1109"/>
                  </a:cubicBezTo>
                  <a:close/>
                  <a:moveTo>
                    <a:pt x="5437" y="411"/>
                  </a:moveTo>
                  <a:cubicBezTo>
                    <a:pt x="5969" y="411"/>
                    <a:pt x="6500" y="550"/>
                    <a:pt x="6976" y="827"/>
                  </a:cubicBezTo>
                  <a:lnTo>
                    <a:pt x="6976" y="2167"/>
                  </a:lnTo>
                  <a:cubicBezTo>
                    <a:pt x="6976" y="2302"/>
                    <a:pt x="7079" y="2370"/>
                    <a:pt x="7181" y="2370"/>
                  </a:cubicBezTo>
                  <a:cubicBezTo>
                    <a:pt x="7283" y="2370"/>
                    <a:pt x="7386" y="2302"/>
                    <a:pt x="7386" y="2167"/>
                  </a:cubicBezTo>
                  <a:lnTo>
                    <a:pt x="7386" y="1109"/>
                  </a:lnTo>
                  <a:cubicBezTo>
                    <a:pt x="8037" y="1645"/>
                    <a:pt x="8440" y="2427"/>
                    <a:pt x="8494" y="3271"/>
                  </a:cubicBezTo>
                  <a:lnTo>
                    <a:pt x="7386" y="3271"/>
                  </a:lnTo>
                  <a:lnTo>
                    <a:pt x="7386" y="3040"/>
                  </a:lnTo>
                  <a:cubicBezTo>
                    <a:pt x="7386" y="2904"/>
                    <a:pt x="7283" y="2836"/>
                    <a:pt x="7181" y="2836"/>
                  </a:cubicBezTo>
                  <a:cubicBezTo>
                    <a:pt x="7079" y="2836"/>
                    <a:pt x="6976" y="2904"/>
                    <a:pt x="6976" y="3040"/>
                  </a:cubicBezTo>
                  <a:lnTo>
                    <a:pt x="6976" y="3271"/>
                  </a:lnTo>
                  <a:lnTo>
                    <a:pt x="3898" y="3271"/>
                  </a:lnTo>
                  <a:lnTo>
                    <a:pt x="3898" y="827"/>
                  </a:lnTo>
                  <a:cubicBezTo>
                    <a:pt x="4374" y="550"/>
                    <a:pt x="4906" y="411"/>
                    <a:pt x="5437" y="411"/>
                  </a:cubicBezTo>
                  <a:close/>
                  <a:moveTo>
                    <a:pt x="5669" y="3677"/>
                  </a:moveTo>
                  <a:lnTo>
                    <a:pt x="5669" y="4564"/>
                  </a:lnTo>
                  <a:cubicBezTo>
                    <a:pt x="5669" y="4568"/>
                    <a:pt x="5669" y="4572"/>
                    <a:pt x="5669" y="4579"/>
                  </a:cubicBezTo>
                  <a:lnTo>
                    <a:pt x="5205" y="4579"/>
                  </a:lnTo>
                  <a:lnTo>
                    <a:pt x="5205" y="4564"/>
                  </a:lnTo>
                  <a:lnTo>
                    <a:pt x="5205" y="3677"/>
                  </a:lnTo>
                  <a:close/>
                  <a:moveTo>
                    <a:pt x="4796" y="3677"/>
                  </a:moveTo>
                  <a:lnTo>
                    <a:pt x="4796" y="4564"/>
                  </a:lnTo>
                  <a:cubicBezTo>
                    <a:pt x="4796" y="4914"/>
                    <a:pt x="4508" y="5161"/>
                    <a:pt x="4198" y="5161"/>
                  </a:cubicBezTo>
                  <a:cubicBezTo>
                    <a:pt x="4084" y="5161"/>
                    <a:pt x="3968" y="5127"/>
                    <a:pt x="3862" y="5053"/>
                  </a:cubicBezTo>
                  <a:lnTo>
                    <a:pt x="2370" y="4021"/>
                  </a:lnTo>
                  <a:lnTo>
                    <a:pt x="2370" y="3677"/>
                  </a:lnTo>
                  <a:close/>
                  <a:moveTo>
                    <a:pt x="8501" y="3677"/>
                  </a:moveTo>
                  <a:lnTo>
                    <a:pt x="8501" y="4021"/>
                  </a:lnTo>
                  <a:lnTo>
                    <a:pt x="7013" y="5053"/>
                  </a:lnTo>
                  <a:cubicBezTo>
                    <a:pt x="6906" y="5127"/>
                    <a:pt x="6790" y="5161"/>
                    <a:pt x="6676" y="5161"/>
                  </a:cubicBezTo>
                  <a:cubicBezTo>
                    <a:pt x="6367" y="5161"/>
                    <a:pt x="6078" y="4914"/>
                    <a:pt x="6078" y="4564"/>
                  </a:cubicBezTo>
                  <a:lnTo>
                    <a:pt x="6078" y="3677"/>
                  </a:lnTo>
                  <a:close/>
                  <a:moveTo>
                    <a:pt x="2149" y="4361"/>
                  </a:moveTo>
                  <a:lnTo>
                    <a:pt x="3630" y="5386"/>
                  </a:lnTo>
                  <a:cubicBezTo>
                    <a:pt x="3805" y="5508"/>
                    <a:pt x="4004" y="5566"/>
                    <a:pt x="4200" y="5566"/>
                  </a:cubicBezTo>
                  <a:cubicBezTo>
                    <a:pt x="4575" y="5566"/>
                    <a:pt x="4940" y="5355"/>
                    <a:pt x="5111" y="4984"/>
                  </a:cubicBezTo>
                  <a:lnTo>
                    <a:pt x="5759" y="4984"/>
                  </a:lnTo>
                  <a:cubicBezTo>
                    <a:pt x="5933" y="5355"/>
                    <a:pt x="6297" y="5566"/>
                    <a:pt x="6672" y="5566"/>
                  </a:cubicBezTo>
                  <a:cubicBezTo>
                    <a:pt x="6867" y="5566"/>
                    <a:pt x="7065" y="5508"/>
                    <a:pt x="7241" y="5386"/>
                  </a:cubicBezTo>
                  <a:lnTo>
                    <a:pt x="8722" y="4361"/>
                  </a:lnTo>
                  <a:lnTo>
                    <a:pt x="8722" y="4361"/>
                  </a:lnTo>
                  <a:cubicBezTo>
                    <a:pt x="9070" y="4499"/>
                    <a:pt x="8968" y="5013"/>
                    <a:pt x="8595" y="5013"/>
                  </a:cubicBezTo>
                  <a:lnTo>
                    <a:pt x="8476" y="5013"/>
                  </a:lnTo>
                  <a:lnTo>
                    <a:pt x="8476" y="4999"/>
                  </a:lnTo>
                  <a:cubicBezTo>
                    <a:pt x="8476" y="4863"/>
                    <a:pt x="8373" y="4795"/>
                    <a:pt x="8271" y="4795"/>
                  </a:cubicBezTo>
                  <a:cubicBezTo>
                    <a:pt x="8169" y="4795"/>
                    <a:pt x="8066" y="4863"/>
                    <a:pt x="8066" y="4999"/>
                  </a:cubicBezTo>
                  <a:cubicBezTo>
                    <a:pt x="8066" y="6451"/>
                    <a:pt x="6889" y="7628"/>
                    <a:pt x="5437" y="7632"/>
                  </a:cubicBezTo>
                  <a:lnTo>
                    <a:pt x="5437" y="7628"/>
                  </a:lnTo>
                  <a:cubicBezTo>
                    <a:pt x="3985" y="7625"/>
                    <a:pt x="2808" y="6451"/>
                    <a:pt x="2808" y="4999"/>
                  </a:cubicBezTo>
                  <a:cubicBezTo>
                    <a:pt x="2808" y="4863"/>
                    <a:pt x="2705" y="4795"/>
                    <a:pt x="2603" y="4795"/>
                  </a:cubicBezTo>
                  <a:cubicBezTo>
                    <a:pt x="2501" y="4795"/>
                    <a:pt x="2398" y="4863"/>
                    <a:pt x="2398" y="4999"/>
                  </a:cubicBezTo>
                  <a:lnTo>
                    <a:pt x="2398" y="5013"/>
                  </a:lnTo>
                  <a:lnTo>
                    <a:pt x="2275" y="5013"/>
                  </a:lnTo>
                  <a:cubicBezTo>
                    <a:pt x="2274" y="5013"/>
                    <a:pt x="2273" y="5013"/>
                    <a:pt x="2271" y="5013"/>
                  </a:cubicBezTo>
                  <a:cubicBezTo>
                    <a:pt x="1902" y="5013"/>
                    <a:pt x="1802" y="4499"/>
                    <a:pt x="2149" y="4361"/>
                  </a:cubicBezTo>
                  <a:close/>
                  <a:moveTo>
                    <a:pt x="5430" y="10868"/>
                  </a:moveTo>
                  <a:cubicBezTo>
                    <a:pt x="5774" y="10868"/>
                    <a:pt x="6103" y="11134"/>
                    <a:pt x="6103" y="11536"/>
                  </a:cubicBezTo>
                  <a:cubicBezTo>
                    <a:pt x="6103" y="11905"/>
                    <a:pt x="5807" y="12206"/>
                    <a:pt x="5437" y="12206"/>
                  </a:cubicBezTo>
                  <a:lnTo>
                    <a:pt x="5437" y="12202"/>
                  </a:lnTo>
                  <a:cubicBezTo>
                    <a:pt x="4840" y="12202"/>
                    <a:pt x="4543" y="11485"/>
                    <a:pt x="4963" y="11065"/>
                  </a:cubicBezTo>
                  <a:cubicBezTo>
                    <a:pt x="5099" y="10929"/>
                    <a:pt x="5266" y="10868"/>
                    <a:pt x="5430" y="10868"/>
                  </a:cubicBezTo>
                  <a:close/>
                  <a:moveTo>
                    <a:pt x="5437" y="1"/>
                  </a:moveTo>
                  <a:cubicBezTo>
                    <a:pt x="3518" y="1"/>
                    <a:pt x="1964" y="1555"/>
                    <a:pt x="1964" y="3474"/>
                  </a:cubicBezTo>
                  <a:lnTo>
                    <a:pt x="1964" y="4003"/>
                  </a:lnTo>
                  <a:cubicBezTo>
                    <a:pt x="1645" y="4148"/>
                    <a:pt x="1471" y="4495"/>
                    <a:pt x="1547" y="4836"/>
                  </a:cubicBezTo>
                  <a:cubicBezTo>
                    <a:pt x="1623" y="5180"/>
                    <a:pt x="1928" y="5423"/>
                    <a:pt x="2279" y="5423"/>
                  </a:cubicBezTo>
                  <a:lnTo>
                    <a:pt x="2431" y="5423"/>
                  </a:lnTo>
                  <a:cubicBezTo>
                    <a:pt x="2547" y="6259"/>
                    <a:pt x="3011" y="7013"/>
                    <a:pt x="3710" y="7494"/>
                  </a:cubicBezTo>
                  <a:lnTo>
                    <a:pt x="3710" y="8432"/>
                  </a:lnTo>
                  <a:cubicBezTo>
                    <a:pt x="3706" y="8631"/>
                    <a:pt x="3576" y="8805"/>
                    <a:pt x="3387" y="8863"/>
                  </a:cubicBezTo>
                  <a:lnTo>
                    <a:pt x="1087" y="9540"/>
                  </a:lnTo>
                  <a:cubicBezTo>
                    <a:pt x="446" y="9729"/>
                    <a:pt x="5" y="10319"/>
                    <a:pt x="1" y="10989"/>
                  </a:cubicBezTo>
                  <a:lnTo>
                    <a:pt x="1" y="13716"/>
                  </a:lnTo>
                  <a:cubicBezTo>
                    <a:pt x="1" y="13852"/>
                    <a:pt x="103" y="13920"/>
                    <a:pt x="206" y="13920"/>
                  </a:cubicBezTo>
                  <a:cubicBezTo>
                    <a:pt x="308" y="13920"/>
                    <a:pt x="410" y="13852"/>
                    <a:pt x="410" y="13716"/>
                  </a:cubicBezTo>
                  <a:lnTo>
                    <a:pt x="410" y="10989"/>
                  </a:lnTo>
                  <a:cubicBezTo>
                    <a:pt x="410" y="10790"/>
                    <a:pt x="464" y="10598"/>
                    <a:pt x="562" y="10428"/>
                  </a:cubicBezTo>
                  <a:lnTo>
                    <a:pt x="1728" y="11431"/>
                  </a:lnTo>
                  <a:cubicBezTo>
                    <a:pt x="1877" y="11558"/>
                    <a:pt x="1964" y="11742"/>
                    <a:pt x="1964" y="11938"/>
                  </a:cubicBezTo>
                  <a:lnTo>
                    <a:pt x="1964" y="13716"/>
                  </a:lnTo>
                  <a:cubicBezTo>
                    <a:pt x="1964" y="13852"/>
                    <a:pt x="2065" y="13920"/>
                    <a:pt x="2167" y="13920"/>
                  </a:cubicBezTo>
                  <a:cubicBezTo>
                    <a:pt x="2268" y="13920"/>
                    <a:pt x="2370" y="13852"/>
                    <a:pt x="2370" y="13716"/>
                  </a:cubicBezTo>
                  <a:lnTo>
                    <a:pt x="2370" y="11938"/>
                  </a:lnTo>
                  <a:cubicBezTo>
                    <a:pt x="2370" y="11623"/>
                    <a:pt x="2232" y="11326"/>
                    <a:pt x="1993" y="11123"/>
                  </a:cubicBezTo>
                  <a:lnTo>
                    <a:pt x="830" y="10127"/>
                  </a:lnTo>
                  <a:cubicBezTo>
                    <a:pt x="939" y="10037"/>
                    <a:pt x="1066" y="9971"/>
                    <a:pt x="1200" y="9932"/>
                  </a:cubicBezTo>
                  <a:lnTo>
                    <a:pt x="1696" y="9787"/>
                  </a:lnTo>
                  <a:lnTo>
                    <a:pt x="3503" y="10692"/>
                  </a:lnTo>
                  <a:cubicBezTo>
                    <a:pt x="3539" y="10711"/>
                    <a:pt x="3573" y="10719"/>
                    <a:pt x="3605" y="10719"/>
                  </a:cubicBezTo>
                  <a:cubicBezTo>
                    <a:pt x="3794" y="10719"/>
                    <a:pt x="3898" y="10429"/>
                    <a:pt x="3684" y="10330"/>
                  </a:cubicBezTo>
                  <a:lnTo>
                    <a:pt x="2272" y="9617"/>
                  </a:lnTo>
                  <a:lnTo>
                    <a:pt x="3499" y="9254"/>
                  </a:lnTo>
                  <a:cubicBezTo>
                    <a:pt x="3865" y="9146"/>
                    <a:pt x="4115" y="8813"/>
                    <a:pt x="4115" y="8432"/>
                  </a:cubicBezTo>
                  <a:lnTo>
                    <a:pt x="4115" y="7733"/>
                  </a:lnTo>
                  <a:cubicBezTo>
                    <a:pt x="4533" y="7936"/>
                    <a:pt x="4986" y="8037"/>
                    <a:pt x="5438" y="8037"/>
                  </a:cubicBezTo>
                  <a:cubicBezTo>
                    <a:pt x="5891" y="8037"/>
                    <a:pt x="6343" y="7936"/>
                    <a:pt x="6759" y="7733"/>
                  </a:cubicBezTo>
                  <a:lnTo>
                    <a:pt x="6759" y="8432"/>
                  </a:lnTo>
                  <a:cubicBezTo>
                    <a:pt x="6763" y="8813"/>
                    <a:pt x="7013" y="9146"/>
                    <a:pt x="7375" y="9254"/>
                  </a:cubicBezTo>
                  <a:lnTo>
                    <a:pt x="8606" y="9617"/>
                  </a:lnTo>
                  <a:lnTo>
                    <a:pt x="6227" y="10808"/>
                  </a:lnTo>
                  <a:cubicBezTo>
                    <a:pt x="6015" y="10578"/>
                    <a:pt x="5727" y="10463"/>
                    <a:pt x="5439" y="10463"/>
                  </a:cubicBezTo>
                  <a:cubicBezTo>
                    <a:pt x="5151" y="10463"/>
                    <a:pt x="4863" y="10578"/>
                    <a:pt x="4651" y="10808"/>
                  </a:cubicBezTo>
                  <a:lnTo>
                    <a:pt x="4441" y="10703"/>
                  </a:lnTo>
                  <a:cubicBezTo>
                    <a:pt x="4406" y="10684"/>
                    <a:pt x="4371" y="10676"/>
                    <a:pt x="4339" y="10676"/>
                  </a:cubicBezTo>
                  <a:cubicBezTo>
                    <a:pt x="4150" y="10676"/>
                    <a:pt x="4043" y="10966"/>
                    <a:pt x="4260" y="11065"/>
                  </a:cubicBezTo>
                  <a:lnTo>
                    <a:pt x="4434" y="11156"/>
                  </a:lnTo>
                  <a:cubicBezTo>
                    <a:pt x="4195" y="11779"/>
                    <a:pt x="4579" y="12467"/>
                    <a:pt x="5234" y="12594"/>
                  </a:cubicBezTo>
                  <a:lnTo>
                    <a:pt x="5234" y="13716"/>
                  </a:lnTo>
                  <a:cubicBezTo>
                    <a:pt x="5234" y="13852"/>
                    <a:pt x="5337" y="13920"/>
                    <a:pt x="5439" y="13920"/>
                  </a:cubicBezTo>
                  <a:cubicBezTo>
                    <a:pt x="5541" y="13920"/>
                    <a:pt x="5644" y="13852"/>
                    <a:pt x="5644" y="13716"/>
                  </a:cubicBezTo>
                  <a:lnTo>
                    <a:pt x="5644" y="12594"/>
                  </a:lnTo>
                  <a:cubicBezTo>
                    <a:pt x="6299" y="12467"/>
                    <a:pt x="6683" y="11779"/>
                    <a:pt x="6444" y="11156"/>
                  </a:cubicBezTo>
                  <a:lnTo>
                    <a:pt x="9178" y="9787"/>
                  </a:lnTo>
                  <a:lnTo>
                    <a:pt x="9675" y="9932"/>
                  </a:lnTo>
                  <a:cubicBezTo>
                    <a:pt x="9809" y="9971"/>
                    <a:pt x="9935" y="10037"/>
                    <a:pt x="10044" y="10124"/>
                  </a:cubicBezTo>
                  <a:lnTo>
                    <a:pt x="8881" y="11120"/>
                  </a:lnTo>
                  <a:cubicBezTo>
                    <a:pt x="8642" y="11322"/>
                    <a:pt x="8505" y="11623"/>
                    <a:pt x="8505" y="11934"/>
                  </a:cubicBezTo>
                  <a:lnTo>
                    <a:pt x="8505" y="13713"/>
                  </a:lnTo>
                  <a:cubicBezTo>
                    <a:pt x="8505" y="13849"/>
                    <a:pt x="8606" y="13916"/>
                    <a:pt x="8708" y="13916"/>
                  </a:cubicBezTo>
                  <a:cubicBezTo>
                    <a:pt x="8809" y="13916"/>
                    <a:pt x="8910" y="13849"/>
                    <a:pt x="8910" y="13713"/>
                  </a:cubicBezTo>
                  <a:lnTo>
                    <a:pt x="8910" y="11934"/>
                  </a:lnTo>
                  <a:cubicBezTo>
                    <a:pt x="8910" y="11739"/>
                    <a:pt x="8997" y="11554"/>
                    <a:pt x="9146" y="11427"/>
                  </a:cubicBezTo>
                  <a:lnTo>
                    <a:pt x="10312" y="10428"/>
                  </a:lnTo>
                  <a:cubicBezTo>
                    <a:pt x="10410" y="10598"/>
                    <a:pt x="10464" y="10790"/>
                    <a:pt x="10464" y="10986"/>
                  </a:cubicBezTo>
                  <a:lnTo>
                    <a:pt x="10464" y="13713"/>
                  </a:lnTo>
                  <a:cubicBezTo>
                    <a:pt x="10464" y="13849"/>
                    <a:pt x="10566" y="13916"/>
                    <a:pt x="10669" y="13916"/>
                  </a:cubicBezTo>
                  <a:cubicBezTo>
                    <a:pt x="10771" y="13916"/>
                    <a:pt x="10873" y="13849"/>
                    <a:pt x="10873" y="13713"/>
                  </a:cubicBezTo>
                  <a:lnTo>
                    <a:pt x="10873" y="10986"/>
                  </a:lnTo>
                  <a:cubicBezTo>
                    <a:pt x="10866" y="10319"/>
                    <a:pt x="10428" y="9732"/>
                    <a:pt x="9787" y="9540"/>
                  </a:cubicBezTo>
                  <a:lnTo>
                    <a:pt x="7491" y="8867"/>
                  </a:lnTo>
                  <a:cubicBezTo>
                    <a:pt x="7299" y="8809"/>
                    <a:pt x="7168" y="8631"/>
                    <a:pt x="7168" y="8432"/>
                  </a:cubicBezTo>
                  <a:lnTo>
                    <a:pt x="7168" y="7494"/>
                  </a:lnTo>
                  <a:cubicBezTo>
                    <a:pt x="7864" y="7013"/>
                    <a:pt x="8327" y="6259"/>
                    <a:pt x="8447" y="5423"/>
                  </a:cubicBezTo>
                  <a:lnTo>
                    <a:pt x="8599" y="5423"/>
                  </a:lnTo>
                  <a:cubicBezTo>
                    <a:pt x="8950" y="5423"/>
                    <a:pt x="9254" y="5180"/>
                    <a:pt x="9330" y="4840"/>
                  </a:cubicBezTo>
                  <a:cubicBezTo>
                    <a:pt x="9407" y="4495"/>
                    <a:pt x="9229" y="4144"/>
                    <a:pt x="8910" y="4003"/>
                  </a:cubicBezTo>
                  <a:lnTo>
                    <a:pt x="8910" y="3474"/>
                  </a:lnTo>
                  <a:cubicBezTo>
                    <a:pt x="8910" y="1555"/>
                    <a:pt x="7357" y="1"/>
                    <a:pt x="5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9" name="Google Shape;18019;p84"/>
            <p:cNvSpPr/>
            <p:nvPr/>
          </p:nvSpPr>
          <p:spPr>
            <a:xfrm>
              <a:off x="7273836" y="3946019"/>
              <a:ext cx="49630" cy="16491"/>
            </a:xfrm>
            <a:custGeom>
              <a:avLst/>
              <a:gdLst/>
              <a:ahLst/>
              <a:cxnLst/>
              <a:rect l="l" t="t" r="r" b="b"/>
              <a:pathLst>
                <a:path w="1893" h="629" extrusionOk="0">
                  <a:moveTo>
                    <a:pt x="293" y="1"/>
                  </a:moveTo>
                  <a:cubicBezTo>
                    <a:pt x="136" y="1"/>
                    <a:pt x="1" y="206"/>
                    <a:pt x="148" y="354"/>
                  </a:cubicBezTo>
                  <a:cubicBezTo>
                    <a:pt x="326" y="527"/>
                    <a:pt x="623" y="629"/>
                    <a:pt x="945" y="629"/>
                  </a:cubicBezTo>
                  <a:cubicBezTo>
                    <a:pt x="1271" y="629"/>
                    <a:pt x="1568" y="527"/>
                    <a:pt x="1742" y="354"/>
                  </a:cubicBezTo>
                  <a:cubicBezTo>
                    <a:pt x="1892" y="206"/>
                    <a:pt x="1758" y="1"/>
                    <a:pt x="1599" y="1"/>
                  </a:cubicBezTo>
                  <a:cubicBezTo>
                    <a:pt x="1551" y="1"/>
                    <a:pt x="1501" y="19"/>
                    <a:pt x="1456" y="64"/>
                  </a:cubicBezTo>
                  <a:cubicBezTo>
                    <a:pt x="1383" y="136"/>
                    <a:pt x="1202" y="223"/>
                    <a:pt x="945" y="223"/>
                  </a:cubicBezTo>
                  <a:cubicBezTo>
                    <a:pt x="688" y="223"/>
                    <a:pt x="510" y="136"/>
                    <a:pt x="434" y="64"/>
                  </a:cubicBezTo>
                  <a:cubicBezTo>
                    <a:pt x="390"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0" name="Google Shape;18020;p84"/>
            <p:cNvSpPr/>
            <p:nvPr/>
          </p:nvSpPr>
          <p:spPr>
            <a:xfrm>
              <a:off x="7273626" y="3848884"/>
              <a:ext cx="49971" cy="22259"/>
            </a:xfrm>
            <a:custGeom>
              <a:avLst/>
              <a:gdLst/>
              <a:ahLst/>
              <a:cxnLst/>
              <a:rect l="l" t="t" r="r" b="b"/>
              <a:pathLst>
                <a:path w="1906" h="849" extrusionOk="0">
                  <a:moveTo>
                    <a:pt x="296" y="0"/>
                  </a:moveTo>
                  <a:cubicBezTo>
                    <a:pt x="120" y="0"/>
                    <a:pt x="0" y="254"/>
                    <a:pt x="185" y="379"/>
                  </a:cubicBezTo>
                  <a:lnTo>
                    <a:pt x="189" y="379"/>
                  </a:lnTo>
                  <a:lnTo>
                    <a:pt x="841" y="814"/>
                  </a:lnTo>
                  <a:cubicBezTo>
                    <a:pt x="875" y="837"/>
                    <a:pt x="915" y="849"/>
                    <a:pt x="955" y="849"/>
                  </a:cubicBezTo>
                  <a:cubicBezTo>
                    <a:pt x="995" y="849"/>
                    <a:pt x="1035" y="837"/>
                    <a:pt x="1069" y="814"/>
                  </a:cubicBezTo>
                  <a:lnTo>
                    <a:pt x="1721" y="379"/>
                  </a:lnTo>
                  <a:cubicBezTo>
                    <a:pt x="1906" y="254"/>
                    <a:pt x="1786" y="0"/>
                    <a:pt x="1610" y="0"/>
                  </a:cubicBezTo>
                  <a:cubicBezTo>
                    <a:pt x="1573" y="0"/>
                    <a:pt x="1533" y="12"/>
                    <a:pt x="1493" y="38"/>
                  </a:cubicBezTo>
                  <a:lnTo>
                    <a:pt x="953" y="401"/>
                  </a:lnTo>
                  <a:lnTo>
                    <a:pt x="413" y="38"/>
                  </a:lnTo>
                  <a:cubicBezTo>
                    <a:pt x="373" y="12"/>
                    <a:pt x="333" y="0"/>
                    <a:pt x="2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1" name="Google Shape;18021;p84"/>
            <p:cNvSpPr/>
            <p:nvPr/>
          </p:nvSpPr>
          <p:spPr>
            <a:xfrm>
              <a:off x="7293289" y="3831921"/>
              <a:ext cx="10644" cy="16360"/>
            </a:xfrm>
            <a:custGeom>
              <a:avLst/>
              <a:gdLst/>
              <a:ahLst/>
              <a:cxnLst/>
              <a:rect l="l" t="t" r="r" b="b"/>
              <a:pathLst>
                <a:path w="406" h="624" extrusionOk="0">
                  <a:moveTo>
                    <a:pt x="203" y="0"/>
                  </a:moveTo>
                  <a:cubicBezTo>
                    <a:pt x="102" y="0"/>
                    <a:pt x="0" y="68"/>
                    <a:pt x="0" y="204"/>
                  </a:cubicBezTo>
                  <a:lnTo>
                    <a:pt x="0" y="421"/>
                  </a:lnTo>
                  <a:cubicBezTo>
                    <a:pt x="0" y="533"/>
                    <a:pt x="91" y="624"/>
                    <a:pt x="203" y="624"/>
                  </a:cubicBezTo>
                  <a:cubicBezTo>
                    <a:pt x="315" y="624"/>
                    <a:pt x="406" y="533"/>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22" name="Google Shape;18022;p84"/>
          <p:cNvGrpSpPr/>
          <p:nvPr/>
        </p:nvGrpSpPr>
        <p:grpSpPr>
          <a:xfrm>
            <a:off x="6255941" y="4086837"/>
            <a:ext cx="284958" cy="364948"/>
            <a:chOff x="6255941" y="4286087"/>
            <a:chExt cx="284958" cy="364948"/>
          </a:xfrm>
        </p:grpSpPr>
        <p:sp>
          <p:nvSpPr>
            <p:cNvPr id="18023" name="Google Shape;18023;p84"/>
            <p:cNvSpPr/>
            <p:nvPr/>
          </p:nvSpPr>
          <p:spPr>
            <a:xfrm>
              <a:off x="6291912" y="4291409"/>
              <a:ext cx="213017" cy="205781"/>
            </a:xfrm>
            <a:custGeom>
              <a:avLst/>
              <a:gdLst/>
              <a:ahLst/>
              <a:cxnLst/>
              <a:rect l="l" t="t" r="r" b="b"/>
              <a:pathLst>
                <a:path w="8125" h="7849" extrusionOk="0">
                  <a:moveTo>
                    <a:pt x="4061" y="0"/>
                  </a:moveTo>
                  <a:cubicBezTo>
                    <a:pt x="2018" y="0"/>
                    <a:pt x="356" y="1659"/>
                    <a:pt x="356" y="3705"/>
                  </a:cubicBezTo>
                  <a:lnTo>
                    <a:pt x="356" y="4796"/>
                  </a:lnTo>
                  <a:cubicBezTo>
                    <a:pt x="356" y="5524"/>
                    <a:pt x="211" y="5994"/>
                    <a:pt x="84" y="6262"/>
                  </a:cubicBezTo>
                  <a:cubicBezTo>
                    <a:pt x="1" y="6447"/>
                    <a:pt x="55" y="6668"/>
                    <a:pt x="218" y="6791"/>
                  </a:cubicBezTo>
                  <a:cubicBezTo>
                    <a:pt x="645" y="7113"/>
                    <a:pt x="2101" y="7849"/>
                    <a:pt x="4064" y="7849"/>
                  </a:cubicBezTo>
                  <a:cubicBezTo>
                    <a:pt x="6027" y="7849"/>
                    <a:pt x="7483" y="7113"/>
                    <a:pt x="7907" y="6791"/>
                  </a:cubicBezTo>
                  <a:cubicBezTo>
                    <a:pt x="8070" y="6668"/>
                    <a:pt x="8124" y="6447"/>
                    <a:pt x="8041" y="6262"/>
                  </a:cubicBezTo>
                  <a:cubicBezTo>
                    <a:pt x="7914" y="5994"/>
                    <a:pt x="7769" y="5524"/>
                    <a:pt x="7769" y="4796"/>
                  </a:cubicBezTo>
                  <a:lnTo>
                    <a:pt x="7769" y="3705"/>
                  </a:lnTo>
                  <a:cubicBezTo>
                    <a:pt x="7769" y="1659"/>
                    <a:pt x="6107" y="0"/>
                    <a:pt x="406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4" name="Google Shape;18024;p84"/>
            <p:cNvSpPr/>
            <p:nvPr/>
          </p:nvSpPr>
          <p:spPr>
            <a:xfrm>
              <a:off x="6358478" y="4474276"/>
              <a:ext cx="79963" cy="68585"/>
            </a:xfrm>
            <a:custGeom>
              <a:avLst/>
              <a:gdLst/>
              <a:ahLst/>
              <a:cxnLst/>
              <a:rect l="l" t="t" r="r" b="b"/>
              <a:pathLst>
                <a:path w="3050" h="2616" extrusionOk="0">
                  <a:moveTo>
                    <a:pt x="0" y="1"/>
                  </a:moveTo>
                  <a:lnTo>
                    <a:pt x="0" y="2616"/>
                  </a:lnTo>
                  <a:lnTo>
                    <a:pt x="3050" y="2616"/>
                  </a:lnTo>
                  <a:lnTo>
                    <a:pt x="305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5" name="Google Shape;18025;p84"/>
            <p:cNvSpPr/>
            <p:nvPr/>
          </p:nvSpPr>
          <p:spPr>
            <a:xfrm>
              <a:off x="6358478" y="4474276"/>
              <a:ext cx="79963" cy="39982"/>
            </a:xfrm>
            <a:custGeom>
              <a:avLst/>
              <a:gdLst/>
              <a:ahLst/>
              <a:cxnLst/>
              <a:rect l="l" t="t" r="r" b="b"/>
              <a:pathLst>
                <a:path w="3050" h="1525" extrusionOk="0">
                  <a:moveTo>
                    <a:pt x="0" y="1"/>
                  </a:moveTo>
                  <a:lnTo>
                    <a:pt x="0" y="1142"/>
                  </a:lnTo>
                  <a:cubicBezTo>
                    <a:pt x="477" y="1397"/>
                    <a:pt x="1001" y="1525"/>
                    <a:pt x="1525" y="1525"/>
                  </a:cubicBezTo>
                  <a:cubicBezTo>
                    <a:pt x="2049" y="1525"/>
                    <a:pt x="2574" y="1397"/>
                    <a:pt x="3050" y="1142"/>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6" name="Google Shape;18026;p84"/>
            <p:cNvSpPr/>
            <p:nvPr/>
          </p:nvSpPr>
          <p:spPr>
            <a:xfrm>
              <a:off x="6301219" y="4330683"/>
              <a:ext cx="194691" cy="166507"/>
            </a:xfrm>
            <a:custGeom>
              <a:avLst/>
              <a:gdLst/>
              <a:ahLst/>
              <a:cxnLst/>
              <a:rect l="l" t="t" r="r" b="b"/>
              <a:pathLst>
                <a:path w="7426" h="6351" extrusionOk="0">
                  <a:moveTo>
                    <a:pt x="2441" y="0"/>
                  </a:moveTo>
                  <a:cubicBezTo>
                    <a:pt x="2356" y="0"/>
                    <a:pt x="2270" y="25"/>
                    <a:pt x="2195" y="78"/>
                  </a:cubicBezTo>
                  <a:cubicBezTo>
                    <a:pt x="1478" y="585"/>
                    <a:pt x="1065" y="1418"/>
                    <a:pt x="1094" y="2294"/>
                  </a:cubicBezTo>
                  <a:cubicBezTo>
                    <a:pt x="1105" y="2483"/>
                    <a:pt x="957" y="2642"/>
                    <a:pt x="768" y="2642"/>
                  </a:cubicBezTo>
                  <a:lnTo>
                    <a:pt x="547" y="2642"/>
                  </a:lnTo>
                  <a:cubicBezTo>
                    <a:pt x="247" y="2642"/>
                    <a:pt x="1" y="2885"/>
                    <a:pt x="1" y="3185"/>
                  </a:cubicBezTo>
                  <a:cubicBezTo>
                    <a:pt x="1" y="3490"/>
                    <a:pt x="247" y="3732"/>
                    <a:pt x="547" y="3732"/>
                  </a:cubicBezTo>
                  <a:lnTo>
                    <a:pt x="888" y="3732"/>
                  </a:lnTo>
                  <a:cubicBezTo>
                    <a:pt x="997" y="5210"/>
                    <a:pt x="2228" y="6351"/>
                    <a:pt x="3709" y="6351"/>
                  </a:cubicBezTo>
                  <a:cubicBezTo>
                    <a:pt x="5190" y="6351"/>
                    <a:pt x="6422" y="5210"/>
                    <a:pt x="6531" y="3732"/>
                  </a:cubicBezTo>
                  <a:lnTo>
                    <a:pt x="6882" y="3732"/>
                  </a:lnTo>
                  <a:cubicBezTo>
                    <a:pt x="7182" y="3732"/>
                    <a:pt x="7425" y="3490"/>
                    <a:pt x="7425" y="3185"/>
                  </a:cubicBezTo>
                  <a:cubicBezTo>
                    <a:pt x="7425" y="2885"/>
                    <a:pt x="7182" y="2642"/>
                    <a:pt x="6882" y="2642"/>
                  </a:cubicBezTo>
                  <a:lnTo>
                    <a:pt x="6650" y="2642"/>
                  </a:lnTo>
                  <a:cubicBezTo>
                    <a:pt x="6462" y="2642"/>
                    <a:pt x="6313" y="2483"/>
                    <a:pt x="6324" y="2294"/>
                  </a:cubicBezTo>
                  <a:cubicBezTo>
                    <a:pt x="6353" y="1418"/>
                    <a:pt x="5940" y="585"/>
                    <a:pt x="5223" y="78"/>
                  </a:cubicBezTo>
                  <a:cubicBezTo>
                    <a:pt x="5149" y="25"/>
                    <a:pt x="5063" y="0"/>
                    <a:pt x="4977" y="0"/>
                  </a:cubicBezTo>
                  <a:cubicBezTo>
                    <a:pt x="4838" y="0"/>
                    <a:pt x="4701" y="67"/>
                    <a:pt x="4618" y="190"/>
                  </a:cubicBezTo>
                  <a:cubicBezTo>
                    <a:pt x="4405" y="520"/>
                    <a:pt x="4057" y="685"/>
                    <a:pt x="3709" y="685"/>
                  </a:cubicBezTo>
                  <a:cubicBezTo>
                    <a:pt x="3362" y="685"/>
                    <a:pt x="3014" y="520"/>
                    <a:pt x="2800" y="190"/>
                  </a:cubicBezTo>
                  <a:cubicBezTo>
                    <a:pt x="2717" y="67"/>
                    <a:pt x="2580" y="0"/>
                    <a:pt x="244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7" name="Google Shape;18027;p84"/>
            <p:cNvSpPr/>
            <p:nvPr/>
          </p:nvSpPr>
          <p:spPr>
            <a:xfrm>
              <a:off x="6301219" y="4343346"/>
              <a:ext cx="108750" cy="153871"/>
            </a:xfrm>
            <a:custGeom>
              <a:avLst/>
              <a:gdLst/>
              <a:ahLst/>
              <a:cxnLst/>
              <a:rect l="l" t="t" r="r" b="b"/>
              <a:pathLst>
                <a:path w="4148" h="5869" extrusionOk="0">
                  <a:moveTo>
                    <a:pt x="1746" y="0"/>
                  </a:moveTo>
                  <a:cubicBezTo>
                    <a:pt x="1304" y="497"/>
                    <a:pt x="1073" y="1149"/>
                    <a:pt x="1094" y="1815"/>
                  </a:cubicBezTo>
                  <a:cubicBezTo>
                    <a:pt x="1105" y="2003"/>
                    <a:pt x="957" y="2159"/>
                    <a:pt x="768" y="2163"/>
                  </a:cubicBezTo>
                  <a:lnTo>
                    <a:pt x="547" y="2163"/>
                  </a:lnTo>
                  <a:cubicBezTo>
                    <a:pt x="247" y="2163"/>
                    <a:pt x="1" y="2405"/>
                    <a:pt x="1" y="2706"/>
                  </a:cubicBezTo>
                  <a:cubicBezTo>
                    <a:pt x="1" y="3007"/>
                    <a:pt x="247" y="3249"/>
                    <a:pt x="547" y="3249"/>
                  </a:cubicBezTo>
                  <a:lnTo>
                    <a:pt x="888" y="3249"/>
                  </a:lnTo>
                  <a:cubicBezTo>
                    <a:pt x="990" y="4745"/>
                    <a:pt x="2238" y="5869"/>
                    <a:pt x="3688" y="5869"/>
                  </a:cubicBezTo>
                  <a:cubicBezTo>
                    <a:pt x="3839" y="5869"/>
                    <a:pt x="3993" y="5857"/>
                    <a:pt x="4147" y="5831"/>
                  </a:cubicBezTo>
                  <a:cubicBezTo>
                    <a:pt x="2768" y="5618"/>
                    <a:pt x="1746" y="4430"/>
                    <a:pt x="1746" y="3032"/>
                  </a:cubicBezTo>
                  <a:lnTo>
                    <a:pt x="174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8" name="Google Shape;18028;p84"/>
            <p:cNvSpPr/>
            <p:nvPr/>
          </p:nvSpPr>
          <p:spPr>
            <a:xfrm>
              <a:off x="6261237" y="4531456"/>
              <a:ext cx="274261" cy="114256"/>
            </a:xfrm>
            <a:custGeom>
              <a:avLst/>
              <a:gdLst/>
              <a:ahLst/>
              <a:cxnLst/>
              <a:rect l="l" t="t" r="r" b="b"/>
              <a:pathLst>
                <a:path w="10461" h="4358" extrusionOk="0">
                  <a:moveTo>
                    <a:pt x="2833" y="0"/>
                  </a:moveTo>
                  <a:lnTo>
                    <a:pt x="1229" y="493"/>
                  </a:lnTo>
                  <a:cubicBezTo>
                    <a:pt x="497" y="717"/>
                    <a:pt x="1" y="1394"/>
                    <a:pt x="1" y="2159"/>
                  </a:cubicBezTo>
                  <a:lnTo>
                    <a:pt x="1" y="4357"/>
                  </a:lnTo>
                  <a:lnTo>
                    <a:pt x="10460" y="4357"/>
                  </a:lnTo>
                  <a:lnTo>
                    <a:pt x="10460" y="2159"/>
                  </a:lnTo>
                  <a:cubicBezTo>
                    <a:pt x="10460" y="1394"/>
                    <a:pt x="9964" y="717"/>
                    <a:pt x="9233" y="493"/>
                  </a:cubicBezTo>
                  <a:lnTo>
                    <a:pt x="7632" y="0"/>
                  </a:lnTo>
                  <a:lnTo>
                    <a:pt x="5231" y="217"/>
                  </a:lnTo>
                  <a:lnTo>
                    <a:pt x="283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9" name="Google Shape;18029;p84"/>
            <p:cNvSpPr/>
            <p:nvPr/>
          </p:nvSpPr>
          <p:spPr>
            <a:xfrm>
              <a:off x="6381261" y="4479991"/>
              <a:ext cx="34397" cy="28603"/>
            </a:xfrm>
            <a:custGeom>
              <a:avLst/>
              <a:gdLst/>
              <a:ahLst/>
              <a:cxnLst/>
              <a:rect l="l" t="t" r="r" b="b"/>
              <a:pathLst>
                <a:path w="1312" h="1091" extrusionOk="0">
                  <a:moveTo>
                    <a:pt x="1" y="0"/>
                  </a:moveTo>
                  <a:lnTo>
                    <a:pt x="356" y="887"/>
                  </a:lnTo>
                  <a:cubicBezTo>
                    <a:pt x="406" y="1011"/>
                    <a:pt x="526" y="1090"/>
                    <a:pt x="656" y="1090"/>
                  </a:cubicBezTo>
                  <a:cubicBezTo>
                    <a:pt x="787" y="1090"/>
                    <a:pt x="906" y="1011"/>
                    <a:pt x="957" y="887"/>
                  </a:cubicBezTo>
                  <a:lnTo>
                    <a:pt x="131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0" name="Google Shape;18030;p84"/>
            <p:cNvSpPr/>
            <p:nvPr/>
          </p:nvSpPr>
          <p:spPr>
            <a:xfrm>
              <a:off x="6375572" y="4445699"/>
              <a:ext cx="45802" cy="22914"/>
            </a:xfrm>
            <a:custGeom>
              <a:avLst/>
              <a:gdLst/>
              <a:ahLst/>
              <a:cxnLst/>
              <a:rect l="l" t="t" r="r" b="b"/>
              <a:pathLst>
                <a:path w="1747" h="874" extrusionOk="0">
                  <a:moveTo>
                    <a:pt x="0" y="1"/>
                  </a:moveTo>
                  <a:lnTo>
                    <a:pt x="0" y="435"/>
                  </a:lnTo>
                  <a:cubicBezTo>
                    <a:pt x="0" y="678"/>
                    <a:pt x="196" y="874"/>
                    <a:pt x="439" y="874"/>
                  </a:cubicBezTo>
                  <a:lnTo>
                    <a:pt x="1308" y="874"/>
                  </a:lnTo>
                  <a:cubicBezTo>
                    <a:pt x="1550" y="874"/>
                    <a:pt x="1746" y="678"/>
                    <a:pt x="1746" y="435"/>
                  </a:cubicBezTo>
                  <a:lnTo>
                    <a:pt x="174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1" name="Google Shape;18031;p84"/>
            <p:cNvSpPr/>
            <p:nvPr/>
          </p:nvSpPr>
          <p:spPr>
            <a:xfrm>
              <a:off x="6318680" y="4531456"/>
              <a:ext cx="159455" cy="54034"/>
            </a:xfrm>
            <a:custGeom>
              <a:avLst/>
              <a:gdLst/>
              <a:ahLst/>
              <a:cxnLst/>
              <a:rect l="l" t="t" r="r" b="b"/>
              <a:pathLst>
                <a:path w="6082" h="2061" extrusionOk="0">
                  <a:moveTo>
                    <a:pt x="642" y="0"/>
                  </a:moveTo>
                  <a:lnTo>
                    <a:pt x="1" y="196"/>
                  </a:lnTo>
                  <a:lnTo>
                    <a:pt x="26" y="239"/>
                  </a:lnTo>
                  <a:lnTo>
                    <a:pt x="73" y="322"/>
                  </a:lnTo>
                  <a:lnTo>
                    <a:pt x="816" y="1619"/>
                  </a:lnTo>
                  <a:cubicBezTo>
                    <a:pt x="972" y="1891"/>
                    <a:pt x="1261" y="2061"/>
                    <a:pt x="1576" y="2061"/>
                  </a:cubicBezTo>
                  <a:cubicBezTo>
                    <a:pt x="1783" y="2057"/>
                    <a:pt x="1986" y="1985"/>
                    <a:pt x="2141" y="1851"/>
                  </a:cubicBezTo>
                  <a:lnTo>
                    <a:pt x="3043" y="1079"/>
                  </a:lnTo>
                  <a:lnTo>
                    <a:pt x="3941" y="1851"/>
                  </a:lnTo>
                  <a:cubicBezTo>
                    <a:pt x="4107" y="1992"/>
                    <a:pt x="4308" y="2059"/>
                    <a:pt x="4506" y="2059"/>
                  </a:cubicBezTo>
                  <a:cubicBezTo>
                    <a:pt x="4807" y="2059"/>
                    <a:pt x="5103" y="1905"/>
                    <a:pt x="5267" y="1619"/>
                  </a:cubicBezTo>
                  <a:lnTo>
                    <a:pt x="6009" y="322"/>
                  </a:lnTo>
                  <a:lnTo>
                    <a:pt x="6056" y="239"/>
                  </a:lnTo>
                  <a:lnTo>
                    <a:pt x="6082" y="196"/>
                  </a:lnTo>
                  <a:lnTo>
                    <a:pt x="5441" y="0"/>
                  </a:lnTo>
                  <a:lnTo>
                    <a:pt x="3040" y="217"/>
                  </a:lnTo>
                  <a:lnTo>
                    <a:pt x="64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2" name="Google Shape;18032;p84"/>
            <p:cNvSpPr/>
            <p:nvPr/>
          </p:nvSpPr>
          <p:spPr>
            <a:xfrm>
              <a:off x="6364167" y="4440010"/>
              <a:ext cx="34319" cy="17120"/>
            </a:xfrm>
            <a:custGeom>
              <a:avLst/>
              <a:gdLst/>
              <a:ahLst/>
              <a:cxnLst/>
              <a:rect l="l" t="t" r="r" b="b"/>
              <a:pathLst>
                <a:path w="1309" h="653" extrusionOk="0">
                  <a:moveTo>
                    <a:pt x="653" y="0"/>
                  </a:moveTo>
                  <a:cubicBezTo>
                    <a:pt x="294" y="0"/>
                    <a:pt x="1" y="290"/>
                    <a:pt x="1" y="652"/>
                  </a:cubicBezTo>
                  <a:lnTo>
                    <a:pt x="653" y="652"/>
                  </a:lnTo>
                  <a:cubicBezTo>
                    <a:pt x="1015" y="652"/>
                    <a:pt x="1308" y="359"/>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3" name="Google Shape;18033;p84"/>
            <p:cNvSpPr/>
            <p:nvPr/>
          </p:nvSpPr>
          <p:spPr>
            <a:xfrm>
              <a:off x="6398538" y="4440010"/>
              <a:ext cx="34214" cy="17120"/>
            </a:xfrm>
            <a:custGeom>
              <a:avLst/>
              <a:gdLst/>
              <a:ahLst/>
              <a:cxnLst/>
              <a:rect l="l" t="t" r="r" b="b"/>
              <a:pathLst>
                <a:path w="1305" h="653" extrusionOk="0">
                  <a:moveTo>
                    <a:pt x="1" y="0"/>
                  </a:moveTo>
                  <a:cubicBezTo>
                    <a:pt x="1" y="359"/>
                    <a:pt x="291" y="652"/>
                    <a:pt x="653" y="652"/>
                  </a:cubicBezTo>
                  <a:lnTo>
                    <a:pt x="1305" y="652"/>
                  </a:lnTo>
                  <a:cubicBezTo>
                    <a:pt x="1305" y="290"/>
                    <a:pt x="1015" y="0"/>
                    <a:pt x="6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4" name="Google Shape;18034;p84"/>
            <p:cNvSpPr/>
            <p:nvPr/>
          </p:nvSpPr>
          <p:spPr>
            <a:xfrm>
              <a:off x="6335590" y="4510718"/>
              <a:ext cx="62896" cy="57574"/>
            </a:xfrm>
            <a:custGeom>
              <a:avLst/>
              <a:gdLst/>
              <a:ahLst/>
              <a:cxnLst/>
              <a:rect l="l" t="t" r="r" b="b"/>
              <a:pathLst>
                <a:path w="2399" h="2196" extrusionOk="0">
                  <a:moveTo>
                    <a:pt x="530" y="0"/>
                  </a:moveTo>
                  <a:cubicBezTo>
                    <a:pt x="450" y="0"/>
                    <a:pt x="374" y="43"/>
                    <a:pt x="334" y="121"/>
                  </a:cubicBezTo>
                  <a:lnTo>
                    <a:pt x="1" y="791"/>
                  </a:lnTo>
                  <a:lnTo>
                    <a:pt x="743" y="2088"/>
                  </a:lnTo>
                  <a:cubicBezTo>
                    <a:pt x="782" y="2157"/>
                    <a:pt x="855" y="2195"/>
                    <a:pt x="930" y="2195"/>
                  </a:cubicBezTo>
                  <a:cubicBezTo>
                    <a:pt x="980" y="2195"/>
                    <a:pt x="1031" y="2178"/>
                    <a:pt x="1073" y="2142"/>
                  </a:cubicBezTo>
                  <a:lnTo>
                    <a:pt x="2398" y="1008"/>
                  </a:lnTo>
                  <a:lnTo>
                    <a:pt x="634" y="27"/>
                  </a:lnTo>
                  <a:cubicBezTo>
                    <a:pt x="601" y="9"/>
                    <a:pt x="565" y="0"/>
                    <a:pt x="5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5" name="Google Shape;18035;p84"/>
            <p:cNvSpPr/>
            <p:nvPr/>
          </p:nvSpPr>
          <p:spPr>
            <a:xfrm>
              <a:off x="6398460" y="4510718"/>
              <a:ext cx="62870" cy="57574"/>
            </a:xfrm>
            <a:custGeom>
              <a:avLst/>
              <a:gdLst/>
              <a:ahLst/>
              <a:cxnLst/>
              <a:rect l="l" t="t" r="r" b="b"/>
              <a:pathLst>
                <a:path w="2398" h="2196" extrusionOk="0">
                  <a:moveTo>
                    <a:pt x="1869" y="0"/>
                  </a:moveTo>
                  <a:cubicBezTo>
                    <a:pt x="1833" y="0"/>
                    <a:pt x="1798" y="9"/>
                    <a:pt x="1764" y="27"/>
                  </a:cubicBezTo>
                  <a:lnTo>
                    <a:pt x="0" y="1008"/>
                  </a:lnTo>
                  <a:lnTo>
                    <a:pt x="1326" y="2142"/>
                  </a:lnTo>
                  <a:cubicBezTo>
                    <a:pt x="1368" y="2178"/>
                    <a:pt x="1419" y="2195"/>
                    <a:pt x="1469" y="2195"/>
                  </a:cubicBezTo>
                  <a:cubicBezTo>
                    <a:pt x="1543" y="2195"/>
                    <a:pt x="1616" y="2157"/>
                    <a:pt x="1655" y="2088"/>
                  </a:cubicBezTo>
                  <a:lnTo>
                    <a:pt x="2398" y="791"/>
                  </a:lnTo>
                  <a:lnTo>
                    <a:pt x="2065" y="121"/>
                  </a:lnTo>
                  <a:cubicBezTo>
                    <a:pt x="2025" y="43"/>
                    <a:pt x="1948" y="0"/>
                    <a:pt x="186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6" name="Google Shape;18036;p84"/>
            <p:cNvSpPr/>
            <p:nvPr/>
          </p:nvSpPr>
          <p:spPr>
            <a:xfrm>
              <a:off x="6358845" y="4400395"/>
              <a:ext cx="10671" cy="16386"/>
            </a:xfrm>
            <a:custGeom>
              <a:avLst/>
              <a:gdLst/>
              <a:ahLst/>
              <a:cxnLst/>
              <a:rect l="l" t="t" r="r" b="b"/>
              <a:pathLst>
                <a:path w="407" h="625"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7" name="Google Shape;18037;p84"/>
            <p:cNvSpPr/>
            <p:nvPr/>
          </p:nvSpPr>
          <p:spPr>
            <a:xfrm>
              <a:off x="6427404" y="4400316"/>
              <a:ext cx="10671" cy="16465"/>
            </a:xfrm>
            <a:custGeom>
              <a:avLst/>
              <a:gdLst/>
              <a:ahLst/>
              <a:cxnLst/>
              <a:rect l="l" t="t" r="r" b="b"/>
              <a:pathLst>
                <a:path w="407" h="628" extrusionOk="0">
                  <a:moveTo>
                    <a:pt x="204" y="1"/>
                  </a:moveTo>
                  <a:cubicBezTo>
                    <a:pt x="91" y="1"/>
                    <a:pt x="1" y="91"/>
                    <a:pt x="1" y="207"/>
                  </a:cubicBezTo>
                  <a:lnTo>
                    <a:pt x="1" y="424"/>
                  </a:lnTo>
                  <a:cubicBezTo>
                    <a:pt x="1" y="560"/>
                    <a:pt x="102" y="628"/>
                    <a:pt x="204" y="628"/>
                  </a:cubicBezTo>
                  <a:cubicBezTo>
                    <a:pt x="305" y="628"/>
                    <a:pt x="406" y="560"/>
                    <a:pt x="406" y="424"/>
                  </a:cubicBezTo>
                  <a:lnTo>
                    <a:pt x="406" y="207"/>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8" name="Google Shape;18038;p84"/>
            <p:cNvSpPr/>
            <p:nvPr/>
          </p:nvSpPr>
          <p:spPr>
            <a:xfrm>
              <a:off x="6351347"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9" name="Google Shape;18039;p84"/>
            <p:cNvSpPr/>
            <p:nvPr/>
          </p:nvSpPr>
          <p:spPr>
            <a:xfrm>
              <a:off x="6419906" y="4383222"/>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0" name="Google Shape;18040;p84"/>
            <p:cNvSpPr/>
            <p:nvPr/>
          </p:nvSpPr>
          <p:spPr>
            <a:xfrm>
              <a:off x="6255941" y="4286087"/>
              <a:ext cx="284958" cy="364948"/>
            </a:xfrm>
            <a:custGeom>
              <a:avLst/>
              <a:gdLst/>
              <a:ahLst/>
              <a:cxnLst/>
              <a:rect l="l" t="t" r="r" b="b"/>
              <a:pathLst>
                <a:path w="10869" h="13920" extrusionOk="0">
                  <a:moveTo>
                    <a:pt x="1905" y="5542"/>
                  </a:moveTo>
                  <a:cubicBezTo>
                    <a:pt x="2017" y="5603"/>
                    <a:pt x="2144" y="5640"/>
                    <a:pt x="2274" y="5640"/>
                  </a:cubicBezTo>
                  <a:lnTo>
                    <a:pt x="2427" y="5640"/>
                  </a:lnTo>
                  <a:cubicBezTo>
                    <a:pt x="2535" y="6418"/>
                    <a:pt x="2944" y="7125"/>
                    <a:pt x="3564" y="7610"/>
                  </a:cubicBezTo>
                  <a:cubicBezTo>
                    <a:pt x="2731" y="7512"/>
                    <a:pt x="2061" y="7096"/>
                    <a:pt x="1717" y="6831"/>
                  </a:cubicBezTo>
                  <a:cubicBezTo>
                    <a:pt x="1630" y="6766"/>
                    <a:pt x="1597" y="6650"/>
                    <a:pt x="1644" y="6549"/>
                  </a:cubicBezTo>
                  <a:cubicBezTo>
                    <a:pt x="1786" y="6230"/>
                    <a:pt x="1872" y="5890"/>
                    <a:pt x="1905" y="5542"/>
                  </a:cubicBezTo>
                  <a:close/>
                  <a:moveTo>
                    <a:pt x="8964" y="5531"/>
                  </a:moveTo>
                  <a:cubicBezTo>
                    <a:pt x="8996" y="5882"/>
                    <a:pt x="9083" y="6226"/>
                    <a:pt x="9225" y="6549"/>
                  </a:cubicBezTo>
                  <a:cubicBezTo>
                    <a:pt x="9272" y="6650"/>
                    <a:pt x="9243" y="6766"/>
                    <a:pt x="9156" y="6835"/>
                  </a:cubicBezTo>
                  <a:cubicBezTo>
                    <a:pt x="8808" y="7096"/>
                    <a:pt x="8142" y="7512"/>
                    <a:pt x="7309" y="7610"/>
                  </a:cubicBezTo>
                  <a:cubicBezTo>
                    <a:pt x="7928" y="7125"/>
                    <a:pt x="8337" y="6418"/>
                    <a:pt x="8442" y="5640"/>
                  </a:cubicBezTo>
                  <a:lnTo>
                    <a:pt x="8565" y="5640"/>
                  </a:lnTo>
                  <a:cubicBezTo>
                    <a:pt x="8707" y="5640"/>
                    <a:pt x="8844" y="5603"/>
                    <a:pt x="8964" y="5531"/>
                  </a:cubicBezTo>
                  <a:close/>
                  <a:moveTo>
                    <a:pt x="5436" y="406"/>
                  </a:moveTo>
                  <a:lnTo>
                    <a:pt x="5436" y="410"/>
                  </a:lnTo>
                  <a:cubicBezTo>
                    <a:pt x="7370" y="410"/>
                    <a:pt x="8935" y="1978"/>
                    <a:pt x="8938" y="3908"/>
                  </a:cubicBezTo>
                  <a:lnTo>
                    <a:pt x="8938" y="4224"/>
                  </a:lnTo>
                  <a:cubicBezTo>
                    <a:pt x="8830" y="4169"/>
                    <a:pt x="8714" y="4140"/>
                    <a:pt x="8598" y="4140"/>
                  </a:cubicBezTo>
                  <a:lnTo>
                    <a:pt x="8486" y="4140"/>
                  </a:lnTo>
                  <a:cubicBezTo>
                    <a:pt x="8424" y="4140"/>
                    <a:pt x="8366" y="4118"/>
                    <a:pt x="8323" y="4075"/>
                  </a:cubicBezTo>
                  <a:cubicBezTo>
                    <a:pt x="8279" y="4032"/>
                    <a:pt x="8254" y="3974"/>
                    <a:pt x="8254" y="3912"/>
                  </a:cubicBezTo>
                  <a:cubicBezTo>
                    <a:pt x="8254" y="2999"/>
                    <a:pt x="7812" y="2141"/>
                    <a:pt x="7070" y="1612"/>
                  </a:cubicBezTo>
                  <a:cubicBezTo>
                    <a:pt x="6958" y="1534"/>
                    <a:pt x="6830" y="1496"/>
                    <a:pt x="6704" y="1496"/>
                  </a:cubicBezTo>
                  <a:cubicBezTo>
                    <a:pt x="6499" y="1496"/>
                    <a:pt x="6298" y="1595"/>
                    <a:pt x="6175" y="1779"/>
                  </a:cubicBezTo>
                  <a:cubicBezTo>
                    <a:pt x="6001" y="2045"/>
                    <a:pt x="5719" y="2178"/>
                    <a:pt x="5436" y="2178"/>
                  </a:cubicBezTo>
                  <a:cubicBezTo>
                    <a:pt x="5154" y="2178"/>
                    <a:pt x="4871" y="2045"/>
                    <a:pt x="4697" y="1779"/>
                  </a:cubicBezTo>
                  <a:cubicBezTo>
                    <a:pt x="4574" y="1595"/>
                    <a:pt x="4373" y="1496"/>
                    <a:pt x="4168" y="1496"/>
                  </a:cubicBezTo>
                  <a:cubicBezTo>
                    <a:pt x="4042" y="1496"/>
                    <a:pt x="3915" y="1534"/>
                    <a:pt x="3803" y="1612"/>
                  </a:cubicBezTo>
                  <a:cubicBezTo>
                    <a:pt x="3662" y="1714"/>
                    <a:pt x="3528" y="1830"/>
                    <a:pt x="3404" y="1956"/>
                  </a:cubicBezTo>
                  <a:cubicBezTo>
                    <a:pt x="3261" y="2105"/>
                    <a:pt x="3397" y="2305"/>
                    <a:pt x="3553" y="2305"/>
                  </a:cubicBezTo>
                  <a:cubicBezTo>
                    <a:pt x="3602" y="2305"/>
                    <a:pt x="3653" y="2285"/>
                    <a:pt x="3698" y="2239"/>
                  </a:cubicBezTo>
                  <a:cubicBezTo>
                    <a:pt x="3803" y="2130"/>
                    <a:pt x="3919" y="2032"/>
                    <a:pt x="4042" y="1945"/>
                  </a:cubicBezTo>
                  <a:cubicBezTo>
                    <a:pt x="4081" y="1918"/>
                    <a:pt x="4126" y="1904"/>
                    <a:pt x="4171" y="1904"/>
                  </a:cubicBezTo>
                  <a:cubicBezTo>
                    <a:pt x="4243" y="1904"/>
                    <a:pt x="4315" y="1939"/>
                    <a:pt x="4357" y="2003"/>
                  </a:cubicBezTo>
                  <a:cubicBezTo>
                    <a:pt x="4612" y="2393"/>
                    <a:pt x="5025" y="2587"/>
                    <a:pt x="5438" y="2587"/>
                  </a:cubicBezTo>
                  <a:cubicBezTo>
                    <a:pt x="5851" y="2587"/>
                    <a:pt x="6264" y="2393"/>
                    <a:pt x="6519" y="2003"/>
                  </a:cubicBezTo>
                  <a:cubicBezTo>
                    <a:pt x="6564" y="1939"/>
                    <a:pt x="6634" y="1904"/>
                    <a:pt x="6707" y="1904"/>
                  </a:cubicBezTo>
                  <a:cubicBezTo>
                    <a:pt x="6752" y="1904"/>
                    <a:pt x="6797" y="1918"/>
                    <a:pt x="6838" y="1945"/>
                  </a:cubicBezTo>
                  <a:cubicBezTo>
                    <a:pt x="7472" y="2398"/>
                    <a:pt x="7852" y="3130"/>
                    <a:pt x="7852" y="3912"/>
                  </a:cubicBezTo>
                  <a:cubicBezTo>
                    <a:pt x="7852" y="4263"/>
                    <a:pt x="8138" y="4549"/>
                    <a:pt x="8493" y="4549"/>
                  </a:cubicBezTo>
                  <a:lnTo>
                    <a:pt x="8602" y="4549"/>
                  </a:lnTo>
                  <a:cubicBezTo>
                    <a:pt x="8804" y="4549"/>
                    <a:pt x="8960" y="4723"/>
                    <a:pt x="8938" y="4926"/>
                  </a:cubicBezTo>
                  <a:cubicBezTo>
                    <a:pt x="8924" y="5096"/>
                    <a:pt x="8757" y="5230"/>
                    <a:pt x="8569" y="5230"/>
                  </a:cubicBezTo>
                  <a:lnTo>
                    <a:pt x="8478" y="5230"/>
                  </a:lnTo>
                  <a:lnTo>
                    <a:pt x="8478" y="5219"/>
                  </a:lnTo>
                  <a:cubicBezTo>
                    <a:pt x="8478" y="5107"/>
                    <a:pt x="8388" y="5017"/>
                    <a:pt x="8276" y="5017"/>
                  </a:cubicBezTo>
                  <a:cubicBezTo>
                    <a:pt x="8163" y="5017"/>
                    <a:pt x="8073" y="5107"/>
                    <a:pt x="8073" y="5219"/>
                  </a:cubicBezTo>
                  <a:cubicBezTo>
                    <a:pt x="8069" y="6386"/>
                    <a:pt x="7298" y="7414"/>
                    <a:pt x="6179" y="7744"/>
                  </a:cubicBezTo>
                  <a:lnTo>
                    <a:pt x="6284" y="7472"/>
                  </a:lnTo>
                  <a:cubicBezTo>
                    <a:pt x="6338" y="7338"/>
                    <a:pt x="6240" y="7190"/>
                    <a:pt x="6095" y="7190"/>
                  </a:cubicBezTo>
                  <a:lnTo>
                    <a:pt x="4788" y="7190"/>
                  </a:lnTo>
                  <a:cubicBezTo>
                    <a:pt x="4643" y="7190"/>
                    <a:pt x="4545" y="7338"/>
                    <a:pt x="4600" y="7472"/>
                  </a:cubicBezTo>
                  <a:lnTo>
                    <a:pt x="4705" y="7744"/>
                  </a:lnTo>
                  <a:cubicBezTo>
                    <a:pt x="3582" y="7414"/>
                    <a:pt x="2810" y="6386"/>
                    <a:pt x="2810" y="5216"/>
                  </a:cubicBezTo>
                  <a:cubicBezTo>
                    <a:pt x="2810" y="5080"/>
                    <a:pt x="2709" y="5012"/>
                    <a:pt x="2608" y="5012"/>
                  </a:cubicBezTo>
                  <a:cubicBezTo>
                    <a:pt x="2506" y="5012"/>
                    <a:pt x="2405" y="5080"/>
                    <a:pt x="2405" y="5216"/>
                  </a:cubicBezTo>
                  <a:lnTo>
                    <a:pt x="2405" y="5230"/>
                  </a:lnTo>
                  <a:lnTo>
                    <a:pt x="2282" y="5230"/>
                  </a:lnTo>
                  <a:cubicBezTo>
                    <a:pt x="2079" y="5230"/>
                    <a:pt x="1920" y="5057"/>
                    <a:pt x="1941" y="4854"/>
                  </a:cubicBezTo>
                  <a:cubicBezTo>
                    <a:pt x="1959" y="4683"/>
                    <a:pt x="2122" y="4549"/>
                    <a:pt x="2311" y="4549"/>
                  </a:cubicBezTo>
                  <a:lnTo>
                    <a:pt x="2390" y="4549"/>
                  </a:lnTo>
                  <a:cubicBezTo>
                    <a:pt x="2742" y="4549"/>
                    <a:pt x="3028" y="4263"/>
                    <a:pt x="3031" y="3912"/>
                  </a:cubicBezTo>
                  <a:cubicBezTo>
                    <a:pt x="3028" y="3564"/>
                    <a:pt x="3104" y="3220"/>
                    <a:pt x="3249" y="2905"/>
                  </a:cubicBezTo>
                  <a:cubicBezTo>
                    <a:pt x="3325" y="2744"/>
                    <a:pt x="3190" y="2615"/>
                    <a:pt x="3057" y="2615"/>
                  </a:cubicBezTo>
                  <a:cubicBezTo>
                    <a:pt x="2987" y="2615"/>
                    <a:pt x="2918" y="2650"/>
                    <a:pt x="2879" y="2735"/>
                  </a:cubicBezTo>
                  <a:cubicBezTo>
                    <a:pt x="2709" y="3104"/>
                    <a:pt x="2622" y="3506"/>
                    <a:pt x="2622" y="3912"/>
                  </a:cubicBezTo>
                  <a:cubicBezTo>
                    <a:pt x="2622" y="3974"/>
                    <a:pt x="2597" y="4032"/>
                    <a:pt x="2557" y="4071"/>
                  </a:cubicBezTo>
                  <a:cubicBezTo>
                    <a:pt x="2510" y="4115"/>
                    <a:pt x="2452" y="4140"/>
                    <a:pt x="2390" y="4140"/>
                  </a:cubicBezTo>
                  <a:lnTo>
                    <a:pt x="2314" y="4140"/>
                  </a:lnTo>
                  <a:cubicBezTo>
                    <a:pt x="2184" y="4140"/>
                    <a:pt x="2057" y="4173"/>
                    <a:pt x="1941" y="4231"/>
                  </a:cubicBezTo>
                  <a:lnTo>
                    <a:pt x="1941" y="3908"/>
                  </a:lnTo>
                  <a:cubicBezTo>
                    <a:pt x="1945" y="1978"/>
                    <a:pt x="3506" y="413"/>
                    <a:pt x="5436" y="406"/>
                  </a:cubicBezTo>
                  <a:close/>
                  <a:moveTo>
                    <a:pt x="5788" y="7599"/>
                  </a:moveTo>
                  <a:lnTo>
                    <a:pt x="5545" y="8207"/>
                  </a:lnTo>
                  <a:cubicBezTo>
                    <a:pt x="5525" y="8256"/>
                    <a:pt x="5481" y="8281"/>
                    <a:pt x="5436" y="8281"/>
                  </a:cubicBezTo>
                  <a:cubicBezTo>
                    <a:pt x="5392" y="8281"/>
                    <a:pt x="5347" y="8256"/>
                    <a:pt x="5328" y="8207"/>
                  </a:cubicBezTo>
                  <a:lnTo>
                    <a:pt x="5085" y="7599"/>
                  </a:lnTo>
                  <a:close/>
                  <a:moveTo>
                    <a:pt x="3566" y="8774"/>
                  </a:moveTo>
                  <a:cubicBezTo>
                    <a:pt x="3569" y="8774"/>
                    <a:pt x="3572" y="8775"/>
                    <a:pt x="3575" y="8776"/>
                  </a:cubicBezTo>
                  <a:lnTo>
                    <a:pt x="5081" y="9613"/>
                  </a:lnTo>
                  <a:lnTo>
                    <a:pt x="3977" y="10558"/>
                  </a:lnTo>
                  <a:cubicBezTo>
                    <a:pt x="3975" y="10559"/>
                    <a:pt x="3972" y="10560"/>
                    <a:pt x="3969" y="10560"/>
                  </a:cubicBezTo>
                  <a:cubicBezTo>
                    <a:pt x="3965" y="10560"/>
                    <a:pt x="3961" y="10559"/>
                    <a:pt x="3959" y="10554"/>
                  </a:cubicBezTo>
                  <a:lnTo>
                    <a:pt x="3270" y="9352"/>
                  </a:lnTo>
                  <a:lnTo>
                    <a:pt x="3557" y="8780"/>
                  </a:lnTo>
                  <a:cubicBezTo>
                    <a:pt x="3559" y="8775"/>
                    <a:pt x="3562" y="8774"/>
                    <a:pt x="3566" y="8774"/>
                  </a:cubicBezTo>
                  <a:close/>
                  <a:moveTo>
                    <a:pt x="6755" y="7950"/>
                  </a:moveTo>
                  <a:lnTo>
                    <a:pt x="6755" y="8609"/>
                  </a:lnTo>
                  <a:lnTo>
                    <a:pt x="6512" y="8743"/>
                  </a:lnTo>
                  <a:cubicBezTo>
                    <a:pt x="6312" y="8857"/>
                    <a:pt x="6423" y="9130"/>
                    <a:pt x="6607" y="9130"/>
                  </a:cubicBezTo>
                  <a:cubicBezTo>
                    <a:pt x="6640" y="9130"/>
                    <a:pt x="6675" y="9122"/>
                    <a:pt x="6711" y="9102"/>
                  </a:cubicBezTo>
                  <a:lnTo>
                    <a:pt x="7298" y="8776"/>
                  </a:lnTo>
                  <a:cubicBezTo>
                    <a:pt x="7299" y="8775"/>
                    <a:pt x="7300" y="8775"/>
                    <a:pt x="7302" y="8775"/>
                  </a:cubicBezTo>
                  <a:cubicBezTo>
                    <a:pt x="7307" y="8775"/>
                    <a:pt x="7313" y="8778"/>
                    <a:pt x="7316" y="8783"/>
                  </a:cubicBezTo>
                  <a:lnTo>
                    <a:pt x="7602" y="9352"/>
                  </a:lnTo>
                  <a:lnTo>
                    <a:pt x="6917" y="10554"/>
                  </a:lnTo>
                  <a:cubicBezTo>
                    <a:pt x="6914" y="10558"/>
                    <a:pt x="6910" y="10562"/>
                    <a:pt x="6907" y="10562"/>
                  </a:cubicBezTo>
                  <a:cubicBezTo>
                    <a:pt x="6903" y="10562"/>
                    <a:pt x="6896" y="10562"/>
                    <a:pt x="6896" y="10558"/>
                  </a:cubicBezTo>
                  <a:lnTo>
                    <a:pt x="5791" y="9613"/>
                  </a:lnTo>
                  <a:lnTo>
                    <a:pt x="5972" y="9511"/>
                  </a:lnTo>
                  <a:cubicBezTo>
                    <a:pt x="6175" y="9401"/>
                    <a:pt x="6063" y="9127"/>
                    <a:pt x="5879" y="9127"/>
                  </a:cubicBezTo>
                  <a:cubicBezTo>
                    <a:pt x="5845" y="9127"/>
                    <a:pt x="5810" y="9136"/>
                    <a:pt x="5773" y="9156"/>
                  </a:cubicBezTo>
                  <a:lnTo>
                    <a:pt x="5436" y="9341"/>
                  </a:lnTo>
                  <a:lnTo>
                    <a:pt x="4114" y="8609"/>
                  </a:lnTo>
                  <a:lnTo>
                    <a:pt x="4114" y="7950"/>
                  </a:lnTo>
                  <a:cubicBezTo>
                    <a:pt x="4361" y="8070"/>
                    <a:pt x="4618" y="8153"/>
                    <a:pt x="4886" y="8204"/>
                  </a:cubicBezTo>
                  <a:lnTo>
                    <a:pt x="4947" y="8360"/>
                  </a:lnTo>
                  <a:cubicBezTo>
                    <a:pt x="5036" y="8579"/>
                    <a:pt x="5236" y="8688"/>
                    <a:pt x="5436" y="8688"/>
                  </a:cubicBezTo>
                  <a:cubicBezTo>
                    <a:pt x="5636" y="8688"/>
                    <a:pt x="5836" y="8579"/>
                    <a:pt x="5925" y="8360"/>
                  </a:cubicBezTo>
                  <a:lnTo>
                    <a:pt x="5987" y="8204"/>
                  </a:lnTo>
                  <a:cubicBezTo>
                    <a:pt x="6255" y="8153"/>
                    <a:pt x="6512" y="8070"/>
                    <a:pt x="6755" y="7950"/>
                  </a:cubicBezTo>
                  <a:close/>
                  <a:moveTo>
                    <a:pt x="5436" y="1"/>
                  </a:moveTo>
                  <a:cubicBezTo>
                    <a:pt x="3278" y="1"/>
                    <a:pt x="1528" y="1750"/>
                    <a:pt x="1528" y="3908"/>
                  </a:cubicBezTo>
                  <a:lnTo>
                    <a:pt x="1528" y="4999"/>
                  </a:lnTo>
                  <a:cubicBezTo>
                    <a:pt x="1528" y="5690"/>
                    <a:pt x="1391" y="6129"/>
                    <a:pt x="1275" y="6378"/>
                  </a:cubicBezTo>
                  <a:cubicBezTo>
                    <a:pt x="1148" y="6650"/>
                    <a:pt x="1228" y="6976"/>
                    <a:pt x="1470" y="7157"/>
                  </a:cubicBezTo>
                  <a:cubicBezTo>
                    <a:pt x="1880" y="7465"/>
                    <a:pt x="2687" y="7968"/>
                    <a:pt x="3709" y="8030"/>
                  </a:cubicBezTo>
                  <a:lnTo>
                    <a:pt x="3709" y="8388"/>
                  </a:lnTo>
                  <a:cubicBezTo>
                    <a:pt x="3662" y="8373"/>
                    <a:pt x="3615" y="8365"/>
                    <a:pt x="3568" y="8365"/>
                  </a:cubicBezTo>
                  <a:cubicBezTo>
                    <a:pt x="3411" y="8365"/>
                    <a:pt x="3263" y="8451"/>
                    <a:pt x="3191" y="8599"/>
                  </a:cubicBezTo>
                  <a:lnTo>
                    <a:pt x="2876" y="9232"/>
                  </a:lnTo>
                  <a:lnTo>
                    <a:pt x="1087" y="9757"/>
                  </a:lnTo>
                  <a:cubicBezTo>
                    <a:pt x="445" y="9949"/>
                    <a:pt x="4" y="10536"/>
                    <a:pt x="0" y="11206"/>
                  </a:cubicBezTo>
                  <a:lnTo>
                    <a:pt x="0" y="13716"/>
                  </a:lnTo>
                  <a:cubicBezTo>
                    <a:pt x="0" y="13852"/>
                    <a:pt x="102" y="13920"/>
                    <a:pt x="205" y="13920"/>
                  </a:cubicBezTo>
                  <a:cubicBezTo>
                    <a:pt x="307" y="13920"/>
                    <a:pt x="409" y="13852"/>
                    <a:pt x="409" y="13716"/>
                  </a:cubicBezTo>
                  <a:lnTo>
                    <a:pt x="409" y="11206"/>
                  </a:lnTo>
                  <a:cubicBezTo>
                    <a:pt x="409" y="11011"/>
                    <a:pt x="460" y="10815"/>
                    <a:pt x="561" y="10648"/>
                  </a:cubicBezTo>
                  <a:lnTo>
                    <a:pt x="1728" y="11648"/>
                  </a:lnTo>
                  <a:cubicBezTo>
                    <a:pt x="1876" y="11775"/>
                    <a:pt x="1963" y="11959"/>
                    <a:pt x="1963" y="12155"/>
                  </a:cubicBezTo>
                  <a:lnTo>
                    <a:pt x="1963" y="13716"/>
                  </a:lnTo>
                  <a:cubicBezTo>
                    <a:pt x="1963" y="13850"/>
                    <a:pt x="2064" y="13917"/>
                    <a:pt x="2166" y="13917"/>
                  </a:cubicBezTo>
                  <a:cubicBezTo>
                    <a:pt x="2267" y="13917"/>
                    <a:pt x="2369" y="13850"/>
                    <a:pt x="2369" y="13716"/>
                  </a:cubicBezTo>
                  <a:lnTo>
                    <a:pt x="2369" y="12155"/>
                  </a:lnTo>
                  <a:cubicBezTo>
                    <a:pt x="2369" y="11840"/>
                    <a:pt x="2231" y="11543"/>
                    <a:pt x="1992" y="11340"/>
                  </a:cubicBezTo>
                  <a:lnTo>
                    <a:pt x="829" y="10344"/>
                  </a:lnTo>
                  <a:cubicBezTo>
                    <a:pt x="938" y="10257"/>
                    <a:pt x="1065" y="10188"/>
                    <a:pt x="1199" y="10152"/>
                  </a:cubicBezTo>
                  <a:lnTo>
                    <a:pt x="2959" y="9634"/>
                  </a:lnTo>
                  <a:lnTo>
                    <a:pt x="3600" y="10757"/>
                  </a:lnTo>
                  <a:cubicBezTo>
                    <a:pt x="3662" y="10866"/>
                    <a:pt x="3770" y="10942"/>
                    <a:pt x="3897" y="10964"/>
                  </a:cubicBezTo>
                  <a:cubicBezTo>
                    <a:pt x="3919" y="10967"/>
                    <a:pt x="3944" y="10971"/>
                    <a:pt x="3969" y="10971"/>
                  </a:cubicBezTo>
                  <a:cubicBezTo>
                    <a:pt x="4067" y="10971"/>
                    <a:pt x="4165" y="10935"/>
                    <a:pt x="4241" y="10869"/>
                  </a:cubicBezTo>
                  <a:lnTo>
                    <a:pt x="5436" y="9844"/>
                  </a:lnTo>
                  <a:lnTo>
                    <a:pt x="6628" y="10869"/>
                  </a:lnTo>
                  <a:cubicBezTo>
                    <a:pt x="6704" y="10935"/>
                    <a:pt x="6802" y="10971"/>
                    <a:pt x="6903" y="10971"/>
                  </a:cubicBezTo>
                  <a:cubicBezTo>
                    <a:pt x="6925" y="10971"/>
                    <a:pt x="6950" y="10967"/>
                    <a:pt x="6975" y="10964"/>
                  </a:cubicBezTo>
                  <a:cubicBezTo>
                    <a:pt x="7099" y="10942"/>
                    <a:pt x="7207" y="10866"/>
                    <a:pt x="7269" y="10757"/>
                  </a:cubicBezTo>
                  <a:lnTo>
                    <a:pt x="7910" y="9634"/>
                  </a:lnTo>
                  <a:lnTo>
                    <a:pt x="9670" y="10152"/>
                  </a:lnTo>
                  <a:cubicBezTo>
                    <a:pt x="9804" y="10188"/>
                    <a:pt x="9931" y="10257"/>
                    <a:pt x="10039" y="10344"/>
                  </a:cubicBezTo>
                  <a:lnTo>
                    <a:pt x="8877" y="11340"/>
                  </a:lnTo>
                  <a:cubicBezTo>
                    <a:pt x="8638" y="11543"/>
                    <a:pt x="8500" y="11840"/>
                    <a:pt x="8500" y="12155"/>
                  </a:cubicBezTo>
                  <a:lnTo>
                    <a:pt x="8500" y="13716"/>
                  </a:lnTo>
                  <a:cubicBezTo>
                    <a:pt x="8500" y="13850"/>
                    <a:pt x="8602" y="13917"/>
                    <a:pt x="8703" y="13917"/>
                  </a:cubicBezTo>
                  <a:cubicBezTo>
                    <a:pt x="8804" y="13917"/>
                    <a:pt x="8906" y="13850"/>
                    <a:pt x="8906" y="13716"/>
                  </a:cubicBezTo>
                  <a:lnTo>
                    <a:pt x="8906" y="12155"/>
                  </a:lnTo>
                  <a:cubicBezTo>
                    <a:pt x="8906" y="11959"/>
                    <a:pt x="8993" y="11775"/>
                    <a:pt x="9141" y="11648"/>
                  </a:cubicBezTo>
                  <a:lnTo>
                    <a:pt x="10307" y="10648"/>
                  </a:lnTo>
                  <a:cubicBezTo>
                    <a:pt x="10409" y="10815"/>
                    <a:pt x="10460" y="11011"/>
                    <a:pt x="10460" y="11206"/>
                  </a:cubicBezTo>
                  <a:lnTo>
                    <a:pt x="10460" y="13716"/>
                  </a:lnTo>
                  <a:cubicBezTo>
                    <a:pt x="10460" y="13852"/>
                    <a:pt x="10562" y="13920"/>
                    <a:pt x="10664" y="13920"/>
                  </a:cubicBezTo>
                  <a:cubicBezTo>
                    <a:pt x="10766" y="13920"/>
                    <a:pt x="10869" y="13852"/>
                    <a:pt x="10869" y="13716"/>
                  </a:cubicBezTo>
                  <a:lnTo>
                    <a:pt x="10869" y="11206"/>
                  </a:lnTo>
                  <a:cubicBezTo>
                    <a:pt x="10865" y="10536"/>
                    <a:pt x="10427" y="9949"/>
                    <a:pt x="9786" y="9757"/>
                  </a:cubicBezTo>
                  <a:lnTo>
                    <a:pt x="8000" y="9232"/>
                  </a:lnTo>
                  <a:lnTo>
                    <a:pt x="7682" y="8599"/>
                  </a:lnTo>
                  <a:cubicBezTo>
                    <a:pt x="7609" y="8453"/>
                    <a:pt x="7460" y="8366"/>
                    <a:pt x="7304" y="8366"/>
                  </a:cubicBezTo>
                  <a:cubicBezTo>
                    <a:pt x="7258" y="8366"/>
                    <a:pt x="7212" y="8373"/>
                    <a:pt x="7167" y="8388"/>
                  </a:cubicBezTo>
                  <a:lnTo>
                    <a:pt x="7167" y="8030"/>
                  </a:lnTo>
                  <a:cubicBezTo>
                    <a:pt x="8185" y="7968"/>
                    <a:pt x="8996" y="7465"/>
                    <a:pt x="9402" y="7157"/>
                  </a:cubicBezTo>
                  <a:cubicBezTo>
                    <a:pt x="9645" y="6976"/>
                    <a:pt x="9724" y="6650"/>
                    <a:pt x="9598" y="6378"/>
                  </a:cubicBezTo>
                  <a:cubicBezTo>
                    <a:pt x="9482" y="6132"/>
                    <a:pt x="9344" y="5690"/>
                    <a:pt x="9344" y="4999"/>
                  </a:cubicBezTo>
                  <a:lnTo>
                    <a:pt x="9344" y="3908"/>
                  </a:lnTo>
                  <a:cubicBezTo>
                    <a:pt x="9344" y="1750"/>
                    <a:pt x="7595" y="1"/>
                    <a:pt x="54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1" name="Google Shape;18041;p84"/>
            <p:cNvSpPr/>
            <p:nvPr/>
          </p:nvSpPr>
          <p:spPr>
            <a:xfrm>
              <a:off x="6391434" y="4583183"/>
              <a:ext cx="12558" cy="10697"/>
            </a:xfrm>
            <a:custGeom>
              <a:avLst/>
              <a:gdLst/>
              <a:ahLst/>
              <a:cxnLst/>
              <a:rect l="l" t="t" r="r" b="b"/>
              <a:pathLst>
                <a:path w="479" h="408" extrusionOk="0">
                  <a:moveTo>
                    <a:pt x="274" y="1"/>
                  </a:moveTo>
                  <a:cubicBezTo>
                    <a:pt x="272" y="1"/>
                    <a:pt x="270" y="1"/>
                    <a:pt x="268" y="1"/>
                  </a:cubicBezTo>
                  <a:lnTo>
                    <a:pt x="272" y="1"/>
                  </a:lnTo>
                  <a:cubicBezTo>
                    <a:pt x="91" y="5"/>
                    <a:pt x="0" y="222"/>
                    <a:pt x="131" y="349"/>
                  </a:cubicBezTo>
                  <a:cubicBezTo>
                    <a:pt x="171" y="389"/>
                    <a:pt x="222" y="408"/>
                    <a:pt x="271" y="408"/>
                  </a:cubicBezTo>
                  <a:cubicBezTo>
                    <a:pt x="375" y="408"/>
                    <a:pt x="475" y="327"/>
                    <a:pt x="475" y="204"/>
                  </a:cubicBezTo>
                  <a:cubicBezTo>
                    <a:pt x="478" y="94"/>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2" name="Google Shape;18042;p84"/>
            <p:cNvSpPr/>
            <p:nvPr/>
          </p:nvSpPr>
          <p:spPr>
            <a:xfrm>
              <a:off x="6391434" y="4623165"/>
              <a:ext cx="12558" cy="10749"/>
            </a:xfrm>
            <a:custGeom>
              <a:avLst/>
              <a:gdLst/>
              <a:ahLst/>
              <a:cxnLst/>
              <a:rect l="l" t="t" r="r" b="b"/>
              <a:pathLst>
                <a:path w="479" h="410" extrusionOk="0">
                  <a:moveTo>
                    <a:pt x="274" y="1"/>
                  </a:moveTo>
                  <a:cubicBezTo>
                    <a:pt x="272" y="1"/>
                    <a:pt x="270" y="1"/>
                    <a:pt x="268" y="1"/>
                  </a:cubicBezTo>
                  <a:lnTo>
                    <a:pt x="272" y="1"/>
                  </a:lnTo>
                  <a:cubicBezTo>
                    <a:pt x="91" y="4"/>
                    <a:pt x="0" y="222"/>
                    <a:pt x="131" y="348"/>
                  </a:cubicBezTo>
                  <a:cubicBezTo>
                    <a:pt x="172" y="391"/>
                    <a:pt x="222" y="409"/>
                    <a:pt x="271" y="409"/>
                  </a:cubicBezTo>
                  <a:cubicBezTo>
                    <a:pt x="375" y="409"/>
                    <a:pt x="475" y="327"/>
                    <a:pt x="475" y="207"/>
                  </a:cubicBezTo>
                  <a:cubicBezTo>
                    <a:pt x="478" y="93"/>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3" name="Google Shape;18043;p84"/>
            <p:cNvSpPr/>
            <p:nvPr/>
          </p:nvSpPr>
          <p:spPr>
            <a:xfrm>
              <a:off x="6358845" y="4434687"/>
              <a:ext cx="79229" cy="33506"/>
            </a:xfrm>
            <a:custGeom>
              <a:avLst/>
              <a:gdLst/>
              <a:ahLst/>
              <a:cxnLst/>
              <a:rect l="l" t="t" r="r" b="b"/>
              <a:pathLst>
                <a:path w="3022" h="1278" extrusionOk="0">
                  <a:moveTo>
                    <a:pt x="1258" y="406"/>
                  </a:moveTo>
                  <a:cubicBezTo>
                    <a:pt x="1182" y="558"/>
                    <a:pt x="1026" y="652"/>
                    <a:pt x="856" y="652"/>
                  </a:cubicBezTo>
                  <a:lnTo>
                    <a:pt x="457" y="652"/>
                  </a:lnTo>
                  <a:cubicBezTo>
                    <a:pt x="533" y="500"/>
                    <a:pt x="689" y="406"/>
                    <a:pt x="856" y="406"/>
                  </a:cubicBezTo>
                  <a:close/>
                  <a:moveTo>
                    <a:pt x="2163" y="406"/>
                  </a:moveTo>
                  <a:cubicBezTo>
                    <a:pt x="2333" y="406"/>
                    <a:pt x="2489" y="500"/>
                    <a:pt x="2565" y="652"/>
                  </a:cubicBezTo>
                  <a:lnTo>
                    <a:pt x="2167" y="652"/>
                  </a:lnTo>
                  <a:cubicBezTo>
                    <a:pt x="1997" y="652"/>
                    <a:pt x="1844" y="558"/>
                    <a:pt x="1765" y="406"/>
                  </a:cubicBezTo>
                  <a:close/>
                  <a:moveTo>
                    <a:pt x="856" y="1"/>
                  </a:moveTo>
                  <a:cubicBezTo>
                    <a:pt x="385" y="1"/>
                    <a:pt x="1" y="384"/>
                    <a:pt x="1" y="855"/>
                  </a:cubicBezTo>
                  <a:lnTo>
                    <a:pt x="1" y="1076"/>
                  </a:lnTo>
                  <a:cubicBezTo>
                    <a:pt x="1" y="1210"/>
                    <a:pt x="102" y="1277"/>
                    <a:pt x="204" y="1277"/>
                  </a:cubicBezTo>
                  <a:cubicBezTo>
                    <a:pt x="305" y="1277"/>
                    <a:pt x="407" y="1210"/>
                    <a:pt x="407" y="1076"/>
                  </a:cubicBezTo>
                  <a:lnTo>
                    <a:pt x="407" y="1062"/>
                  </a:lnTo>
                  <a:lnTo>
                    <a:pt x="856" y="1062"/>
                  </a:lnTo>
                  <a:cubicBezTo>
                    <a:pt x="1028" y="859"/>
                    <a:pt x="1269" y="758"/>
                    <a:pt x="1511" y="758"/>
                  </a:cubicBezTo>
                  <a:cubicBezTo>
                    <a:pt x="1752" y="758"/>
                    <a:pt x="1993" y="859"/>
                    <a:pt x="2163" y="1062"/>
                  </a:cubicBezTo>
                  <a:lnTo>
                    <a:pt x="2616" y="1062"/>
                  </a:lnTo>
                  <a:lnTo>
                    <a:pt x="2616" y="1076"/>
                  </a:lnTo>
                  <a:cubicBezTo>
                    <a:pt x="2616" y="1210"/>
                    <a:pt x="2717" y="1277"/>
                    <a:pt x="2819" y="1277"/>
                  </a:cubicBezTo>
                  <a:cubicBezTo>
                    <a:pt x="2920" y="1277"/>
                    <a:pt x="3021" y="1210"/>
                    <a:pt x="3021" y="1076"/>
                  </a:cubicBezTo>
                  <a:lnTo>
                    <a:pt x="3021" y="855"/>
                  </a:lnTo>
                  <a:cubicBezTo>
                    <a:pt x="3021" y="384"/>
                    <a:pt x="2638" y="1"/>
                    <a:pt x="2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44" name="Google Shape;18044;p84"/>
          <p:cNvGrpSpPr/>
          <p:nvPr/>
        </p:nvGrpSpPr>
        <p:grpSpPr>
          <a:xfrm>
            <a:off x="7606143" y="3598352"/>
            <a:ext cx="285089" cy="364948"/>
            <a:chOff x="7606143" y="3797602"/>
            <a:chExt cx="285089" cy="364948"/>
          </a:xfrm>
        </p:grpSpPr>
        <p:sp>
          <p:nvSpPr>
            <p:cNvPr id="18045" name="Google Shape;18045;p84"/>
            <p:cNvSpPr/>
            <p:nvPr/>
          </p:nvSpPr>
          <p:spPr>
            <a:xfrm>
              <a:off x="7628742" y="3802872"/>
              <a:ext cx="239969" cy="114361"/>
            </a:xfrm>
            <a:custGeom>
              <a:avLst/>
              <a:gdLst/>
              <a:ahLst/>
              <a:cxnLst/>
              <a:rect l="l" t="t" r="r" b="b"/>
              <a:pathLst>
                <a:path w="9153" h="4362" extrusionOk="0">
                  <a:moveTo>
                    <a:pt x="4579" y="1"/>
                  </a:moveTo>
                  <a:lnTo>
                    <a:pt x="1308" y="874"/>
                  </a:lnTo>
                  <a:lnTo>
                    <a:pt x="1" y="3054"/>
                  </a:lnTo>
                  <a:lnTo>
                    <a:pt x="1308" y="4361"/>
                  </a:lnTo>
                  <a:lnTo>
                    <a:pt x="7845" y="4361"/>
                  </a:lnTo>
                  <a:lnTo>
                    <a:pt x="9153" y="3054"/>
                  </a:lnTo>
                  <a:lnTo>
                    <a:pt x="7845" y="874"/>
                  </a:lnTo>
                  <a:lnTo>
                    <a:pt x="457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6" name="Google Shape;18046;p84"/>
            <p:cNvSpPr/>
            <p:nvPr/>
          </p:nvSpPr>
          <p:spPr>
            <a:xfrm>
              <a:off x="7611648" y="4031436"/>
              <a:ext cx="274261" cy="125739"/>
            </a:xfrm>
            <a:custGeom>
              <a:avLst/>
              <a:gdLst/>
              <a:ahLst/>
              <a:cxnLst/>
              <a:rect l="l" t="t" r="r" b="b"/>
              <a:pathLst>
                <a:path w="10461" h="4796" extrusionOk="0">
                  <a:moveTo>
                    <a:pt x="3706" y="0"/>
                  </a:moveTo>
                  <a:lnTo>
                    <a:pt x="3706" y="819"/>
                  </a:lnTo>
                  <a:cubicBezTo>
                    <a:pt x="3706" y="1108"/>
                    <a:pt x="3514" y="1366"/>
                    <a:pt x="3235" y="1449"/>
                  </a:cubicBezTo>
                  <a:lnTo>
                    <a:pt x="939" y="2122"/>
                  </a:lnTo>
                  <a:cubicBezTo>
                    <a:pt x="381" y="2285"/>
                    <a:pt x="1" y="2796"/>
                    <a:pt x="1" y="3379"/>
                  </a:cubicBezTo>
                  <a:lnTo>
                    <a:pt x="1" y="4795"/>
                  </a:lnTo>
                  <a:lnTo>
                    <a:pt x="10460" y="4795"/>
                  </a:lnTo>
                  <a:lnTo>
                    <a:pt x="10460" y="3379"/>
                  </a:lnTo>
                  <a:cubicBezTo>
                    <a:pt x="10460" y="2796"/>
                    <a:pt x="10080" y="2285"/>
                    <a:pt x="9522" y="2122"/>
                  </a:cubicBezTo>
                  <a:lnTo>
                    <a:pt x="7226" y="1449"/>
                  </a:lnTo>
                  <a:cubicBezTo>
                    <a:pt x="6947" y="1366"/>
                    <a:pt x="6755" y="1108"/>
                    <a:pt x="6755" y="819"/>
                  </a:cubicBezTo>
                  <a:lnTo>
                    <a:pt x="675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7" name="Google Shape;18047;p84"/>
            <p:cNvSpPr/>
            <p:nvPr/>
          </p:nvSpPr>
          <p:spPr>
            <a:xfrm>
              <a:off x="7611570" y="4062766"/>
              <a:ext cx="274340" cy="94488"/>
            </a:xfrm>
            <a:custGeom>
              <a:avLst/>
              <a:gdLst/>
              <a:ahLst/>
              <a:cxnLst/>
              <a:rect l="l" t="t" r="r" b="b"/>
              <a:pathLst>
                <a:path w="10464" h="3604" extrusionOk="0">
                  <a:moveTo>
                    <a:pt x="6878" y="0"/>
                  </a:moveTo>
                  <a:lnTo>
                    <a:pt x="5230" y="551"/>
                  </a:lnTo>
                  <a:lnTo>
                    <a:pt x="3586" y="4"/>
                  </a:lnTo>
                  <a:cubicBezTo>
                    <a:pt x="3502" y="123"/>
                    <a:pt x="3379" y="214"/>
                    <a:pt x="3238" y="254"/>
                  </a:cubicBezTo>
                  <a:lnTo>
                    <a:pt x="938" y="931"/>
                  </a:lnTo>
                  <a:cubicBezTo>
                    <a:pt x="384" y="1094"/>
                    <a:pt x="0" y="1605"/>
                    <a:pt x="0" y="2184"/>
                  </a:cubicBezTo>
                  <a:lnTo>
                    <a:pt x="0" y="3604"/>
                  </a:lnTo>
                  <a:lnTo>
                    <a:pt x="10463" y="3604"/>
                  </a:lnTo>
                  <a:lnTo>
                    <a:pt x="10463" y="2184"/>
                  </a:lnTo>
                  <a:cubicBezTo>
                    <a:pt x="10463" y="1605"/>
                    <a:pt x="10083" y="1094"/>
                    <a:pt x="9525" y="927"/>
                  </a:cubicBezTo>
                  <a:lnTo>
                    <a:pt x="7229" y="254"/>
                  </a:lnTo>
                  <a:cubicBezTo>
                    <a:pt x="7088" y="210"/>
                    <a:pt x="6965" y="123"/>
                    <a:pt x="687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8" name="Google Shape;18048;p84"/>
            <p:cNvSpPr/>
            <p:nvPr/>
          </p:nvSpPr>
          <p:spPr>
            <a:xfrm>
              <a:off x="7733770" y="4108909"/>
              <a:ext cx="30019" cy="48266"/>
            </a:xfrm>
            <a:custGeom>
              <a:avLst/>
              <a:gdLst/>
              <a:ahLst/>
              <a:cxnLst/>
              <a:rect l="l" t="t" r="r" b="b"/>
              <a:pathLst>
                <a:path w="1145" h="1841" extrusionOk="0">
                  <a:moveTo>
                    <a:pt x="924" y="0"/>
                  </a:moveTo>
                  <a:lnTo>
                    <a:pt x="214" y="26"/>
                  </a:lnTo>
                  <a:lnTo>
                    <a:pt x="0" y="1840"/>
                  </a:lnTo>
                  <a:lnTo>
                    <a:pt x="1145" y="1840"/>
                  </a:lnTo>
                  <a:lnTo>
                    <a:pt x="92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9" name="Google Shape;18049;p84"/>
            <p:cNvSpPr/>
            <p:nvPr/>
          </p:nvSpPr>
          <p:spPr>
            <a:xfrm>
              <a:off x="7708706" y="4031436"/>
              <a:ext cx="80068" cy="28656"/>
            </a:xfrm>
            <a:custGeom>
              <a:avLst/>
              <a:gdLst/>
              <a:ahLst/>
              <a:cxnLst/>
              <a:rect l="l" t="t" r="r" b="b"/>
              <a:pathLst>
                <a:path w="3054" h="1093" extrusionOk="0">
                  <a:moveTo>
                    <a:pt x="0" y="0"/>
                  </a:moveTo>
                  <a:lnTo>
                    <a:pt x="0" y="706"/>
                  </a:lnTo>
                  <a:cubicBezTo>
                    <a:pt x="477" y="964"/>
                    <a:pt x="1002" y="1092"/>
                    <a:pt x="1527" y="1092"/>
                  </a:cubicBezTo>
                  <a:cubicBezTo>
                    <a:pt x="2052" y="1092"/>
                    <a:pt x="2577" y="964"/>
                    <a:pt x="3053" y="706"/>
                  </a:cubicBezTo>
                  <a:lnTo>
                    <a:pt x="305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0" name="Google Shape;18050;p84"/>
            <p:cNvSpPr/>
            <p:nvPr/>
          </p:nvSpPr>
          <p:spPr>
            <a:xfrm>
              <a:off x="7651551" y="3888629"/>
              <a:ext cx="194377" cy="154421"/>
            </a:xfrm>
            <a:custGeom>
              <a:avLst/>
              <a:gdLst/>
              <a:ahLst/>
              <a:cxnLst/>
              <a:rect l="l" t="t" r="r" b="b"/>
              <a:pathLst>
                <a:path w="7414" h="5890" extrusionOk="0">
                  <a:moveTo>
                    <a:pt x="873" y="0"/>
                  </a:moveTo>
                  <a:lnTo>
                    <a:pt x="873" y="2180"/>
                  </a:lnTo>
                  <a:lnTo>
                    <a:pt x="547" y="2180"/>
                  </a:lnTo>
                  <a:cubicBezTo>
                    <a:pt x="246" y="2180"/>
                    <a:pt x="0" y="2423"/>
                    <a:pt x="0" y="2724"/>
                  </a:cubicBezTo>
                  <a:cubicBezTo>
                    <a:pt x="0" y="3024"/>
                    <a:pt x="246" y="3271"/>
                    <a:pt x="547" y="3271"/>
                  </a:cubicBezTo>
                  <a:lnTo>
                    <a:pt x="884" y="3271"/>
                  </a:lnTo>
                  <a:cubicBezTo>
                    <a:pt x="996" y="4745"/>
                    <a:pt x="2224" y="5889"/>
                    <a:pt x="3705" y="5889"/>
                  </a:cubicBezTo>
                  <a:cubicBezTo>
                    <a:pt x="5186" y="5889"/>
                    <a:pt x="6418" y="4745"/>
                    <a:pt x="6530" y="3271"/>
                  </a:cubicBezTo>
                  <a:lnTo>
                    <a:pt x="6870" y="3271"/>
                  </a:lnTo>
                  <a:cubicBezTo>
                    <a:pt x="7171" y="3271"/>
                    <a:pt x="7414" y="3024"/>
                    <a:pt x="7414" y="2724"/>
                  </a:cubicBezTo>
                  <a:cubicBezTo>
                    <a:pt x="7414" y="2423"/>
                    <a:pt x="7171" y="2180"/>
                    <a:pt x="6870" y="2180"/>
                  </a:cubicBezTo>
                  <a:lnTo>
                    <a:pt x="6541" y="2180"/>
                  </a:lnTo>
                  <a:lnTo>
                    <a:pt x="6541"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1" name="Google Shape;18051;p84"/>
            <p:cNvSpPr/>
            <p:nvPr/>
          </p:nvSpPr>
          <p:spPr>
            <a:xfrm>
              <a:off x="7649533" y="3888629"/>
              <a:ext cx="173507" cy="154342"/>
            </a:xfrm>
            <a:custGeom>
              <a:avLst/>
              <a:gdLst/>
              <a:ahLst/>
              <a:cxnLst/>
              <a:rect l="l" t="t" r="r" b="b"/>
              <a:pathLst>
                <a:path w="6618" h="5887" extrusionOk="0">
                  <a:moveTo>
                    <a:pt x="950" y="0"/>
                  </a:moveTo>
                  <a:lnTo>
                    <a:pt x="950" y="2180"/>
                  </a:lnTo>
                  <a:lnTo>
                    <a:pt x="642" y="2180"/>
                  </a:lnTo>
                  <a:cubicBezTo>
                    <a:pt x="639" y="2180"/>
                    <a:pt x="636" y="2180"/>
                    <a:pt x="634" y="2180"/>
                  </a:cubicBezTo>
                  <a:cubicBezTo>
                    <a:pt x="387" y="2180"/>
                    <a:pt x="170" y="2339"/>
                    <a:pt x="99" y="2575"/>
                  </a:cubicBezTo>
                  <a:cubicBezTo>
                    <a:pt x="1" y="2923"/>
                    <a:pt x="265" y="3267"/>
                    <a:pt x="624" y="3271"/>
                  </a:cubicBezTo>
                  <a:lnTo>
                    <a:pt x="961" y="3271"/>
                  </a:lnTo>
                  <a:cubicBezTo>
                    <a:pt x="1066" y="4766"/>
                    <a:pt x="2313" y="5887"/>
                    <a:pt x="3761" y="5887"/>
                  </a:cubicBezTo>
                  <a:cubicBezTo>
                    <a:pt x="3912" y="5887"/>
                    <a:pt x="4066" y="5875"/>
                    <a:pt x="4220" y="5849"/>
                  </a:cubicBezTo>
                  <a:cubicBezTo>
                    <a:pt x="2840" y="5636"/>
                    <a:pt x="1823" y="4448"/>
                    <a:pt x="1823" y="3053"/>
                  </a:cubicBezTo>
                  <a:lnTo>
                    <a:pt x="1823" y="2970"/>
                  </a:lnTo>
                  <a:cubicBezTo>
                    <a:pt x="1823" y="2606"/>
                    <a:pt x="2118" y="2319"/>
                    <a:pt x="2474" y="2319"/>
                  </a:cubicBezTo>
                  <a:cubicBezTo>
                    <a:pt x="2504" y="2319"/>
                    <a:pt x="2534" y="2321"/>
                    <a:pt x="2565" y="2325"/>
                  </a:cubicBezTo>
                  <a:cubicBezTo>
                    <a:pt x="2967" y="2372"/>
                    <a:pt x="3376" y="2398"/>
                    <a:pt x="3786" y="2398"/>
                  </a:cubicBezTo>
                  <a:cubicBezTo>
                    <a:pt x="4825" y="2398"/>
                    <a:pt x="5868" y="2242"/>
                    <a:pt x="6618" y="1916"/>
                  </a:cubicBezTo>
                  <a:lnTo>
                    <a:pt x="6618"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2" name="Google Shape;18052;p84"/>
            <p:cNvSpPr/>
            <p:nvPr/>
          </p:nvSpPr>
          <p:spPr>
            <a:xfrm>
              <a:off x="7663035" y="3905723"/>
              <a:ext cx="22914" cy="42944"/>
            </a:xfrm>
            <a:custGeom>
              <a:avLst/>
              <a:gdLst/>
              <a:ahLst/>
              <a:cxnLst/>
              <a:rect l="l" t="t" r="r" b="b"/>
              <a:pathLst>
                <a:path w="874" h="1638" extrusionOk="0">
                  <a:moveTo>
                    <a:pt x="0" y="0"/>
                  </a:moveTo>
                  <a:lnTo>
                    <a:pt x="0" y="1637"/>
                  </a:lnTo>
                  <a:lnTo>
                    <a:pt x="489" y="1575"/>
                  </a:lnTo>
                  <a:cubicBezTo>
                    <a:pt x="707" y="1547"/>
                    <a:pt x="873" y="1362"/>
                    <a:pt x="873" y="1144"/>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3" name="Google Shape;18053;p84"/>
            <p:cNvSpPr/>
            <p:nvPr/>
          </p:nvSpPr>
          <p:spPr>
            <a:xfrm>
              <a:off x="7811531" y="3905723"/>
              <a:ext cx="22914" cy="42944"/>
            </a:xfrm>
            <a:custGeom>
              <a:avLst/>
              <a:gdLst/>
              <a:ahLst/>
              <a:cxnLst/>
              <a:rect l="l" t="t" r="r" b="b"/>
              <a:pathLst>
                <a:path w="874" h="1638" extrusionOk="0">
                  <a:moveTo>
                    <a:pt x="4" y="0"/>
                  </a:moveTo>
                  <a:lnTo>
                    <a:pt x="4" y="1144"/>
                  </a:lnTo>
                  <a:cubicBezTo>
                    <a:pt x="1" y="1362"/>
                    <a:pt x="167" y="1547"/>
                    <a:pt x="385" y="1575"/>
                  </a:cubicBezTo>
                  <a:lnTo>
                    <a:pt x="873" y="1637"/>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4" name="Google Shape;18054;p84"/>
            <p:cNvSpPr/>
            <p:nvPr/>
          </p:nvSpPr>
          <p:spPr>
            <a:xfrm>
              <a:off x="7663035" y="3905802"/>
              <a:ext cx="171410" cy="28525"/>
            </a:xfrm>
            <a:custGeom>
              <a:avLst/>
              <a:gdLst/>
              <a:ahLst/>
              <a:cxnLst/>
              <a:rect l="l" t="t" r="r" b="b"/>
              <a:pathLst>
                <a:path w="6538" h="1088" extrusionOk="0">
                  <a:moveTo>
                    <a:pt x="0" y="1"/>
                  </a:moveTo>
                  <a:cubicBezTo>
                    <a:pt x="0" y="602"/>
                    <a:pt x="1463" y="1087"/>
                    <a:pt x="3271"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5" name="Google Shape;18055;p84"/>
            <p:cNvSpPr/>
            <p:nvPr/>
          </p:nvSpPr>
          <p:spPr>
            <a:xfrm>
              <a:off x="7663035"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6" name="Google Shape;18056;p84"/>
            <p:cNvSpPr/>
            <p:nvPr/>
          </p:nvSpPr>
          <p:spPr>
            <a:xfrm>
              <a:off x="7670245" y="4062845"/>
              <a:ext cx="156886" cy="62686"/>
            </a:xfrm>
            <a:custGeom>
              <a:avLst/>
              <a:gdLst/>
              <a:ahLst/>
              <a:cxnLst/>
              <a:rect l="l" t="t" r="r" b="b"/>
              <a:pathLst>
                <a:path w="5984" h="2391" extrusionOk="0">
                  <a:moveTo>
                    <a:pt x="1348" y="1"/>
                  </a:moveTo>
                  <a:cubicBezTo>
                    <a:pt x="1264" y="120"/>
                    <a:pt x="1141" y="211"/>
                    <a:pt x="1000" y="251"/>
                  </a:cubicBezTo>
                  <a:lnTo>
                    <a:pt x="1" y="544"/>
                  </a:lnTo>
                  <a:cubicBezTo>
                    <a:pt x="19" y="617"/>
                    <a:pt x="44" y="689"/>
                    <a:pt x="84" y="754"/>
                  </a:cubicBezTo>
                  <a:lnTo>
                    <a:pt x="765" y="1953"/>
                  </a:lnTo>
                  <a:cubicBezTo>
                    <a:pt x="928" y="2238"/>
                    <a:pt x="1223" y="2391"/>
                    <a:pt x="1522" y="2391"/>
                  </a:cubicBezTo>
                  <a:cubicBezTo>
                    <a:pt x="1722" y="2391"/>
                    <a:pt x="1924" y="2323"/>
                    <a:pt x="2090" y="2181"/>
                  </a:cubicBezTo>
                  <a:lnTo>
                    <a:pt x="2992" y="1413"/>
                  </a:lnTo>
                  <a:lnTo>
                    <a:pt x="3890" y="2181"/>
                  </a:lnTo>
                  <a:cubicBezTo>
                    <a:pt x="4057" y="2323"/>
                    <a:pt x="4258" y="2391"/>
                    <a:pt x="4458" y="2391"/>
                  </a:cubicBezTo>
                  <a:cubicBezTo>
                    <a:pt x="4758" y="2391"/>
                    <a:pt x="5053" y="2238"/>
                    <a:pt x="5216" y="1953"/>
                  </a:cubicBezTo>
                  <a:lnTo>
                    <a:pt x="5897" y="758"/>
                  </a:lnTo>
                  <a:cubicBezTo>
                    <a:pt x="5937" y="689"/>
                    <a:pt x="5962" y="617"/>
                    <a:pt x="5984" y="544"/>
                  </a:cubicBezTo>
                  <a:lnTo>
                    <a:pt x="4988" y="251"/>
                  </a:lnTo>
                  <a:cubicBezTo>
                    <a:pt x="4843" y="207"/>
                    <a:pt x="4720" y="120"/>
                    <a:pt x="4636" y="1"/>
                  </a:cubicBezTo>
                  <a:lnTo>
                    <a:pt x="2988" y="548"/>
                  </a:lnTo>
                  <a:lnTo>
                    <a:pt x="134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7" name="Google Shape;18057;p84"/>
            <p:cNvSpPr/>
            <p:nvPr/>
          </p:nvSpPr>
          <p:spPr>
            <a:xfrm>
              <a:off x="7725878" y="4077290"/>
              <a:ext cx="45697" cy="34974"/>
            </a:xfrm>
            <a:custGeom>
              <a:avLst/>
              <a:gdLst/>
              <a:ahLst/>
              <a:cxnLst/>
              <a:rect l="l" t="t" r="r" b="b"/>
              <a:pathLst>
                <a:path w="1743" h="1334" extrusionOk="0">
                  <a:moveTo>
                    <a:pt x="1" y="0"/>
                  </a:moveTo>
                  <a:lnTo>
                    <a:pt x="305" y="996"/>
                  </a:lnTo>
                  <a:cubicBezTo>
                    <a:pt x="363" y="1192"/>
                    <a:pt x="544" y="1330"/>
                    <a:pt x="751" y="1333"/>
                  </a:cubicBezTo>
                  <a:lnTo>
                    <a:pt x="993" y="1333"/>
                  </a:lnTo>
                  <a:cubicBezTo>
                    <a:pt x="1200" y="1330"/>
                    <a:pt x="1381" y="1192"/>
                    <a:pt x="1439" y="996"/>
                  </a:cubicBez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8" name="Google Shape;18058;p84"/>
            <p:cNvSpPr/>
            <p:nvPr/>
          </p:nvSpPr>
          <p:spPr>
            <a:xfrm>
              <a:off x="7686290" y="4050811"/>
              <a:ext cx="62424" cy="57574"/>
            </a:xfrm>
            <a:custGeom>
              <a:avLst/>
              <a:gdLst/>
              <a:ahLst/>
              <a:cxnLst/>
              <a:rect l="l" t="t" r="r" b="b"/>
              <a:pathLst>
                <a:path w="2381" h="2196" extrusionOk="0">
                  <a:moveTo>
                    <a:pt x="510" y="1"/>
                  </a:moveTo>
                  <a:cubicBezTo>
                    <a:pt x="432" y="1"/>
                    <a:pt x="356" y="45"/>
                    <a:pt x="316" y="120"/>
                  </a:cubicBezTo>
                  <a:lnTo>
                    <a:pt x="33" y="685"/>
                  </a:lnTo>
                  <a:cubicBezTo>
                    <a:pt x="1" y="750"/>
                    <a:pt x="4" y="826"/>
                    <a:pt x="40" y="891"/>
                  </a:cubicBezTo>
                  <a:lnTo>
                    <a:pt x="725" y="2086"/>
                  </a:lnTo>
                  <a:cubicBezTo>
                    <a:pt x="764" y="2158"/>
                    <a:pt x="837" y="2196"/>
                    <a:pt x="912" y="2196"/>
                  </a:cubicBezTo>
                  <a:cubicBezTo>
                    <a:pt x="962" y="2196"/>
                    <a:pt x="1012" y="2179"/>
                    <a:pt x="1055" y="2144"/>
                  </a:cubicBezTo>
                  <a:lnTo>
                    <a:pt x="2380" y="1007"/>
                  </a:lnTo>
                  <a:lnTo>
                    <a:pt x="616" y="29"/>
                  </a:lnTo>
                  <a:cubicBezTo>
                    <a:pt x="582" y="10"/>
                    <a:pt x="546" y="1"/>
                    <a:pt x="51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9" name="Google Shape;18059;p84"/>
            <p:cNvSpPr/>
            <p:nvPr/>
          </p:nvSpPr>
          <p:spPr>
            <a:xfrm>
              <a:off x="7748687" y="4050811"/>
              <a:ext cx="62398" cy="57547"/>
            </a:xfrm>
            <a:custGeom>
              <a:avLst/>
              <a:gdLst/>
              <a:ahLst/>
              <a:cxnLst/>
              <a:rect l="l" t="t" r="r" b="b"/>
              <a:pathLst>
                <a:path w="2380" h="2195" extrusionOk="0">
                  <a:moveTo>
                    <a:pt x="1870" y="1"/>
                  </a:moveTo>
                  <a:cubicBezTo>
                    <a:pt x="1834" y="1"/>
                    <a:pt x="1798" y="10"/>
                    <a:pt x="1764" y="29"/>
                  </a:cubicBezTo>
                  <a:lnTo>
                    <a:pt x="0" y="1007"/>
                  </a:lnTo>
                  <a:lnTo>
                    <a:pt x="1326" y="2144"/>
                  </a:lnTo>
                  <a:cubicBezTo>
                    <a:pt x="1367" y="2178"/>
                    <a:pt x="1417" y="2195"/>
                    <a:pt x="1466" y="2195"/>
                  </a:cubicBezTo>
                  <a:cubicBezTo>
                    <a:pt x="1542" y="2195"/>
                    <a:pt x="1616" y="2156"/>
                    <a:pt x="1655" y="2086"/>
                  </a:cubicBezTo>
                  <a:lnTo>
                    <a:pt x="2340" y="891"/>
                  </a:lnTo>
                  <a:cubicBezTo>
                    <a:pt x="2376" y="826"/>
                    <a:pt x="2380" y="750"/>
                    <a:pt x="2347" y="685"/>
                  </a:cubicBezTo>
                  <a:lnTo>
                    <a:pt x="2064" y="120"/>
                  </a:lnTo>
                  <a:cubicBezTo>
                    <a:pt x="2025" y="45"/>
                    <a:pt x="1949" y="1"/>
                    <a:pt x="187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0" name="Google Shape;18060;p84"/>
            <p:cNvSpPr/>
            <p:nvPr/>
          </p:nvSpPr>
          <p:spPr>
            <a:xfrm>
              <a:off x="7731593" y="3837164"/>
              <a:ext cx="34292" cy="40087"/>
            </a:xfrm>
            <a:custGeom>
              <a:avLst/>
              <a:gdLst/>
              <a:ahLst/>
              <a:cxnLst/>
              <a:rect l="l" t="t" r="r" b="b"/>
              <a:pathLst>
                <a:path w="1308" h="1529" extrusionOk="0">
                  <a:moveTo>
                    <a:pt x="0" y="0"/>
                  </a:moveTo>
                  <a:lnTo>
                    <a:pt x="0" y="873"/>
                  </a:lnTo>
                  <a:cubicBezTo>
                    <a:pt x="0" y="1235"/>
                    <a:pt x="294" y="1529"/>
                    <a:pt x="656"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1" name="Google Shape;18061;p84"/>
            <p:cNvSpPr/>
            <p:nvPr/>
          </p:nvSpPr>
          <p:spPr>
            <a:xfrm>
              <a:off x="7731593" y="3837164"/>
              <a:ext cx="17199" cy="40087"/>
            </a:xfrm>
            <a:custGeom>
              <a:avLst/>
              <a:gdLst/>
              <a:ahLst/>
              <a:cxnLst/>
              <a:rect l="l" t="t" r="r" b="b"/>
              <a:pathLst>
                <a:path w="656" h="1529" extrusionOk="0">
                  <a:moveTo>
                    <a:pt x="0" y="0"/>
                  </a:moveTo>
                  <a:lnTo>
                    <a:pt x="0" y="873"/>
                  </a:lnTo>
                  <a:cubicBezTo>
                    <a:pt x="0" y="1235"/>
                    <a:pt x="294" y="1529"/>
                    <a:pt x="656" y="1529"/>
                  </a:cubicBezTo>
                  <a:lnTo>
                    <a:pt x="65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2" name="Google Shape;18062;p84"/>
            <p:cNvSpPr/>
            <p:nvPr/>
          </p:nvSpPr>
          <p:spPr>
            <a:xfrm>
              <a:off x="7606143" y="3797602"/>
              <a:ext cx="285089" cy="364948"/>
            </a:xfrm>
            <a:custGeom>
              <a:avLst/>
              <a:gdLst/>
              <a:ahLst/>
              <a:cxnLst/>
              <a:rect l="l" t="t" r="r" b="b"/>
              <a:pathLst>
                <a:path w="10874" h="13920" extrusionOk="0">
                  <a:moveTo>
                    <a:pt x="5890" y="1712"/>
                  </a:moveTo>
                  <a:lnTo>
                    <a:pt x="5890" y="2382"/>
                  </a:lnTo>
                  <a:cubicBezTo>
                    <a:pt x="5890" y="2628"/>
                    <a:pt x="5687" y="2831"/>
                    <a:pt x="5441" y="2831"/>
                  </a:cubicBezTo>
                  <a:cubicBezTo>
                    <a:pt x="5191" y="2831"/>
                    <a:pt x="4988" y="2628"/>
                    <a:pt x="4992" y="2382"/>
                  </a:cubicBezTo>
                  <a:lnTo>
                    <a:pt x="4992" y="1712"/>
                  </a:lnTo>
                  <a:close/>
                  <a:moveTo>
                    <a:pt x="5441" y="412"/>
                  </a:moveTo>
                  <a:lnTo>
                    <a:pt x="8577" y="1248"/>
                  </a:lnTo>
                  <a:lnTo>
                    <a:pt x="9761" y="3222"/>
                  </a:lnTo>
                  <a:lnTo>
                    <a:pt x="8914" y="4070"/>
                  </a:lnTo>
                  <a:lnTo>
                    <a:pt x="8914" y="3034"/>
                  </a:lnTo>
                  <a:cubicBezTo>
                    <a:pt x="8914" y="2802"/>
                    <a:pt x="8726" y="2614"/>
                    <a:pt x="8490" y="2614"/>
                  </a:cubicBezTo>
                  <a:lnTo>
                    <a:pt x="8273" y="2614"/>
                  </a:lnTo>
                  <a:cubicBezTo>
                    <a:pt x="8001" y="2614"/>
                    <a:pt x="8001" y="3019"/>
                    <a:pt x="8273" y="3019"/>
                  </a:cubicBezTo>
                  <a:lnTo>
                    <a:pt x="8490" y="3019"/>
                  </a:lnTo>
                  <a:cubicBezTo>
                    <a:pt x="8497" y="3019"/>
                    <a:pt x="8505" y="3027"/>
                    <a:pt x="8505" y="3034"/>
                  </a:cubicBezTo>
                  <a:lnTo>
                    <a:pt x="8505" y="3921"/>
                  </a:lnTo>
                  <a:lnTo>
                    <a:pt x="2373" y="3921"/>
                  </a:lnTo>
                  <a:lnTo>
                    <a:pt x="2373" y="3034"/>
                  </a:lnTo>
                  <a:cubicBezTo>
                    <a:pt x="2373" y="3027"/>
                    <a:pt x="2380" y="3019"/>
                    <a:pt x="2388" y="3019"/>
                  </a:cubicBezTo>
                  <a:lnTo>
                    <a:pt x="4868" y="3019"/>
                  </a:lnTo>
                  <a:cubicBezTo>
                    <a:pt x="5031" y="3164"/>
                    <a:pt x="5236" y="3237"/>
                    <a:pt x="5440" y="3237"/>
                  </a:cubicBezTo>
                  <a:cubicBezTo>
                    <a:pt x="5644" y="3237"/>
                    <a:pt x="5848" y="3164"/>
                    <a:pt x="6009" y="3019"/>
                  </a:cubicBezTo>
                  <a:lnTo>
                    <a:pt x="7400" y="3019"/>
                  </a:lnTo>
                  <a:cubicBezTo>
                    <a:pt x="7672" y="3019"/>
                    <a:pt x="7672" y="2614"/>
                    <a:pt x="7400" y="2614"/>
                  </a:cubicBezTo>
                  <a:lnTo>
                    <a:pt x="6266" y="2614"/>
                  </a:lnTo>
                  <a:cubicBezTo>
                    <a:pt x="6288" y="2538"/>
                    <a:pt x="6299" y="2458"/>
                    <a:pt x="6299" y="2382"/>
                  </a:cubicBezTo>
                  <a:lnTo>
                    <a:pt x="6299" y="1509"/>
                  </a:lnTo>
                  <a:cubicBezTo>
                    <a:pt x="6299" y="1397"/>
                    <a:pt x="6205" y="1306"/>
                    <a:pt x="6093" y="1306"/>
                  </a:cubicBezTo>
                  <a:lnTo>
                    <a:pt x="4785" y="1306"/>
                  </a:lnTo>
                  <a:cubicBezTo>
                    <a:pt x="4673" y="1306"/>
                    <a:pt x="4582" y="1397"/>
                    <a:pt x="4582" y="1509"/>
                  </a:cubicBezTo>
                  <a:lnTo>
                    <a:pt x="4582" y="2382"/>
                  </a:lnTo>
                  <a:cubicBezTo>
                    <a:pt x="4582" y="2458"/>
                    <a:pt x="4593" y="2538"/>
                    <a:pt x="4615" y="2614"/>
                  </a:cubicBezTo>
                  <a:lnTo>
                    <a:pt x="2388" y="2614"/>
                  </a:lnTo>
                  <a:cubicBezTo>
                    <a:pt x="2156" y="2614"/>
                    <a:pt x="1967" y="2802"/>
                    <a:pt x="1967" y="3034"/>
                  </a:cubicBezTo>
                  <a:lnTo>
                    <a:pt x="1967" y="4070"/>
                  </a:lnTo>
                  <a:lnTo>
                    <a:pt x="1120" y="3222"/>
                  </a:lnTo>
                  <a:lnTo>
                    <a:pt x="2304" y="1248"/>
                  </a:lnTo>
                  <a:lnTo>
                    <a:pt x="5441" y="412"/>
                  </a:lnTo>
                  <a:close/>
                  <a:moveTo>
                    <a:pt x="8396" y="4330"/>
                  </a:moveTo>
                  <a:cubicBezTo>
                    <a:pt x="8240" y="4479"/>
                    <a:pt x="7951" y="4617"/>
                    <a:pt x="7686" y="4704"/>
                  </a:cubicBezTo>
                  <a:cubicBezTo>
                    <a:pt x="7092" y="4903"/>
                    <a:pt x="6292" y="5011"/>
                    <a:pt x="5441" y="5011"/>
                  </a:cubicBezTo>
                  <a:cubicBezTo>
                    <a:pt x="4590" y="5011"/>
                    <a:pt x="3789" y="4903"/>
                    <a:pt x="3192" y="4704"/>
                  </a:cubicBezTo>
                  <a:cubicBezTo>
                    <a:pt x="2931" y="4617"/>
                    <a:pt x="2637" y="4479"/>
                    <a:pt x="2485" y="4330"/>
                  </a:cubicBezTo>
                  <a:close/>
                  <a:moveTo>
                    <a:pt x="2377" y="4765"/>
                  </a:moveTo>
                  <a:cubicBezTo>
                    <a:pt x="2522" y="4863"/>
                    <a:pt x="2674" y="4943"/>
                    <a:pt x="2840" y="5008"/>
                  </a:cubicBezTo>
                  <a:lnTo>
                    <a:pt x="2840" y="5214"/>
                  </a:lnTo>
                  <a:cubicBezTo>
                    <a:pt x="2837" y="5341"/>
                    <a:pt x="2735" y="5446"/>
                    <a:pt x="2608" y="5446"/>
                  </a:cubicBezTo>
                  <a:lnTo>
                    <a:pt x="2377" y="5446"/>
                  </a:lnTo>
                  <a:lnTo>
                    <a:pt x="2377" y="4765"/>
                  </a:lnTo>
                  <a:close/>
                  <a:moveTo>
                    <a:pt x="8505" y="4765"/>
                  </a:moveTo>
                  <a:lnTo>
                    <a:pt x="8505" y="5446"/>
                  </a:lnTo>
                  <a:lnTo>
                    <a:pt x="8273" y="5446"/>
                  </a:lnTo>
                  <a:cubicBezTo>
                    <a:pt x="8146" y="5446"/>
                    <a:pt x="8041" y="5341"/>
                    <a:pt x="8041" y="5214"/>
                  </a:cubicBezTo>
                  <a:lnTo>
                    <a:pt x="8041" y="5008"/>
                  </a:lnTo>
                  <a:cubicBezTo>
                    <a:pt x="8204" y="4943"/>
                    <a:pt x="8360" y="4863"/>
                    <a:pt x="8505" y="4765"/>
                  </a:cubicBezTo>
                  <a:close/>
                  <a:moveTo>
                    <a:pt x="7635" y="5145"/>
                  </a:moveTo>
                  <a:lnTo>
                    <a:pt x="7635" y="5214"/>
                  </a:lnTo>
                  <a:cubicBezTo>
                    <a:pt x="7635" y="5565"/>
                    <a:pt x="7922" y="5852"/>
                    <a:pt x="8273" y="5855"/>
                  </a:cubicBezTo>
                  <a:lnTo>
                    <a:pt x="8602" y="5855"/>
                  </a:lnTo>
                  <a:cubicBezTo>
                    <a:pt x="8802" y="5855"/>
                    <a:pt x="8961" y="6029"/>
                    <a:pt x="8939" y="6232"/>
                  </a:cubicBezTo>
                  <a:cubicBezTo>
                    <a:pt x="8921" y="6402"/>
                    <a:pt x="8758" y="6536"/>
                    <a:pt x="8570" y="6536"/>
                  </a:cubicBezTo>
                  <a:lnTo>
                    <a:pt x="8479" y="6536"/>
                  </a:lnTo>
                  <a:lnTo>
                    <a:pt x="8479" y="6525"/>
                  </a:lnTo>
                  <a:cubicBezTo>
                    <a:pt x="8479" y="6413"/>
                    <a:pt x="8389" y="6319"/>
                    <a:pt x="8276" y="6319"/>
                  </a:cubicBezTo>
                  <a:cubicBezTo>
                    <a:pt x="8164" y="6319"/>
                    <a:pt x="8070" y="6413"/>
                    <a:pt x="8070" y="6525"/>
                  </a:cubicBezTo>
                  <a:cubicBezTo>
                    <a:pt x="8070" y="7978"/>
                    <a:pt x="6893" y="9155"/>
                    <a:pt x="5441" y="9155"/>
                  </a:cubicBezTo>
                  <a:cubicBezTo>
                    <a:pt x="3988" y="9155"/>
                    <a:pt x="2811" y="7978"/>
                    <a:pt x="2811" y="6525"/>
                  </a:cubicBezTo>
                  <a:lnTo>
                    <a:pt x="2811" y="6522"/>
                  </a:lnTo>
                  <a:cubicBezTo>
                    <a:pt x="2811" y="6386"/>
                    <a:pt x="2710" y="6318"/>
                    <a:pt x="2608" y="6318"/>
                  </a:cubicBezTo>
                  <a:cubicBezTo>
                    <a:pt x="2507" y="6318"/>
                    <a:pt x="2406" y="6386"/>
                    <a:pt x="2406" y="6522"/>
                  </a:cubicBezTo>
                  <a:lnTo>
                    <a:pt x="2406" y="6536"/>
                  </a:lnTo>
                  <a:lnTo>
                    <a:pt x="2283" y="6536"/>
                  </a:lnTo>
                  <a:cubicBezTo>
                    <a:pt x="2080" y="6536"/>
                    <a:pt x="1920" y="6359"/>
                    <a:pt x="1942" y="6159"/>
                  </a:cubicBezTo>
                  <a:cubicBezTo>
                    <a:pt x="1960" y="5989"/>
                    <a:pt x="2123" y="5855"/>
                    <a:pt x="2312" y="5855"/>
                  </a:cubicBezTo>
                  <a:lnTo>
                    <a:pt x="2608" y="5855"/>
                  </a:lnTo>
                  <a:cubicBezTo>
                    <a:pt x="2960" y="5852"/>
                    <a:pt x="3246" y="5565"/>
                    <a:pt x="3246" y="5214"/>
                  </a:cubicBezTo>
                  <a:lnTo>
                    <a:pt x="3246" y="5145"/>
                  </a:lnTo>
                  <a:cubicBezTo>
                    <a:pt x="3858" y="5323"/>
                    <a:pt x="4629" y="5417"/>
                    <a:pt x="5441" y="5417"/>
                  </a:cubicBezTo>
                  <a:cubicBezTo>
                    <a:pt x="6252" y="5417"/>
                    <a:pt x="7023" y="5319"/>
                    <a:pt x="7635" y="5145"/>
                  </a:cubicBezTo>
                  <a:close/>
                  <a:moveTo>
                    <a:pt x="3575" y="9861"/>
                  </a:moveTo>
                  <a:lnTo>
                    <a:pt x="5082" y="10697"/>
                  </a:lnTo>
                  <a:lnTo>
                    <a:pt x="3981" y="11643"/>
                  </a:lnTo>
                  <a:cubicBezTo>
                    <a:pt x="3978" y="11646"/>
                    <a:pt x="3974" y="11646"/>
                    <a:pt x="3970" y="11646"/>
                  </a:cubicBezTo>
                  <a:cubicBezTo>
                    <a:pt x="3967" y="11646"/>
                    <a:pt x="3963" y="11643"/>
                    <a:pt x="3959" y="11639"/>
                  </a:cubicBezTo>
                  <a:lnTo>
                    <a:pt x="3271" y="10440"/>
                  </a:lnTo>
                  <a:lnTo>
                    <a:pt x="3557" y="9868"/>
                  </a:lnTo>
                  <a:cubicBezTo>
                    <a:pt x="3561" y="9864"/>
                    <a:pt x="3561" y="9861"/>
                    <a:pt x="3565" y="9861"/>
                  </a:cubicBezTo>
                  <a:close/>
                  <a:moveTo>
                    <a:pt x="6763" y="9260"/>
                  </a:moveTo>
                  <a:lnTo>
                    <a:pt x="6763" y="9694"/>
                  </a:lnTo>
                  <a:lnTo>
                    <a:pt x="6520" y="9832"/>
                  </a:lnTo>
                  <a:cubicBezTo>
                    <a:pt x="6317" y="9943"/>
                    <a:pt x="6430" y="10218"/>
                    <a:pt x="6614" y="10218"/>
                  </a:cubicBezTo>
                  <a:cubicBezTo>
                    <a:pt x="6646" y="10218"/>
                    <a:pt x="6680" y="10210"/>
                    <a:pt x="6716" y="10190"/>
                  </a:cubicBezTo>
                  <a:lnTo>
                    <a:pt x="7302" y="9864"/>
                  </a:lnTo>
                  <a:cubicBezTo>
                    <a:pt x="7304" y="9863"/>
                    <a:pt x="7306" y="9863"/>
                    <a:pt x="7308" y="9863"/>
                  </a:cubicBezTo>
                  <a:cubicBezTo>
                    <a:pt x="7313" y="9863"/>
                    <a:pt x="7318" y="9866"/>
                    <a:pt x="7320" y="9872"/>
                  </a:cubicBezTo>
                  <a:lnTo>
                    <a:pt x="7606" y="10440"/>
                  </a:lnTo>
                  <a:lnTo>
                    <a:pt x="6918" y="11639"/>
                  </a:lnTo>
                  <a:cubicBezTo>
                    <a:pt x="6915" y="11643"/>
                    <a:pt x="6911" y="11646"/>
                    <a:pt x="6907" y="11646"/>
                  </a:cubicBezTo>
                  <a:cubicBezTo>
                    <a:pt x="6904" y="11646"/>
                    <a:pt x="6900" y="11646"/>
                    <a:pt x="6897" y="11643"/>
                  </a:cubicBezTo>
                  <a:lnTo>
                    <a:pt x="5796" y="10701"/>
                  </a:lnTo>
                  <a:lnTo>
                    <a:pt x="5977" y="10600"/>
                  </a:lnTo>
                  <a:cubicBezTo>
                    <a:pt x="6176" y="10489"/>
                    <a:pt x="6064" y="10215"/>
                    <a:pt x="5882" y="10215"/>
                  </a:cubicBezTo>
                  <a:cubicBezTo>
                    <a:pt x="5849" y="10215"/>
                    <a:pt x="5814" y="10224"/>
                    <a:pt x="5777" y="10245"/>
                  </a:cubicBezTo>
                  <a:lnTo>
                    <a:pt x="5441" y="10429"/>
                  </a:lnTo>
                  <a:lnTo>
                    <a:pt x="4119" y="9698"/>
                  </a:lnTo>
                  <a:lnTo>
                    <a:pt x="4119" y="9260"/>
                  </a:lnTo>
                  <a:cubicBezTo>
                    <a:pt x="4535" y="9461"/>
                    <a:pt x="4987" y="9561"/>
                    <a:pt x="5439" y="9561"/>
                  </a:cubicBezTo>
                  <a:cubicBezTo>
                    <a:pt x="5892" y="9561"/>
                    <a:pt x="6344" y="9461"/>
                    <a:pt x="6763" y="9260"/>
                  </a:cubicBezTo>
                  <a:close/>
                  <a:moveTo>
                    <a:pt x="5441" y="10933"/>
                  </a:moveTo>
                  <a:lnTo>
                    <a:pt x="5883" y="11310"/>
                  </a:lnTo>
                  <a:lnTo>
                    <a:pt x="5785" y="11606"/>
                  </a:lnTo>
                  <a:cubicBezTo>
                    <a:pt x="5752" y="11704"/>
                    <a:pt x="5662" y="11766"/>
                    <a:pt x="5564" y="11766"/>
                  </a:cubicBezTo>
                  <a:lnTo>
                    <a:pt x="5321" y="11766"/>
                  </a:lnTo>
                  <a:cubicBezTo>
                    <a:pt x="5220" y="11766"/>
                    <a:pt x="5129" y="11704"/>
                    <a:pt x="5100" y="11606"/>
                  </a:cubicBezTo>
                  <a:lnTo>
                    <a:pt x="4999" y="11310"/>
                  </a:lnTo>
                  <a:lnTo>
                    <a:pt x="5441" y="10933"/>
                  </a:lnTo>
                  <a:close/>
                  <a:moveTo>
                    <a:pt x="5441" y="1"/>
                  </a:moveTo>
                  <a:cubicBezTo>
                    <a:pt x="5423" y="1"/>
                    <a:pt x="5406" y="3"/>
                    <a:pt x="5390" y="6"/>
                  </a:cubicBezTo>
                  <a:lnTo>
                    <a:pt x="2120" y="879"/>
                  </a:lnTo>
                  <a:cubicBezTo>
                    <a:pt x="2069" y="893"/>
                    <a:pt x="2025" y="926"/>
                    <a:pt x="1996" y="970"/>
                  </a:cubicBezTo>
                  <a:lnTo>
                    <a:pt x="689" y="3150"/>
                  </a:lnTo>
                  <a:cubicBezTo>
                    <a:pt x="642" y="3229"/>
                    <a:pt x="653" y="3331"/>
                    <a:pt x="718" y="3400"/>
                  </a:cubicBezTo>
                  <a:lnTo>
                    <a:pt x="1967" y="4646"/>
                  </a:lnTo>
                  <a:lnTo>
                    <a:pt x="1967" y="5526"/>
                  </a:lnTo>
                  <a:cubicBezTo>
                    <a:pt x="1649" y="5671"/>
                    <a:pt x="1475" y="6018"/>
                    <a:pt x="1551" y="6362"/>
                  </a:cubicBezTo>
                  <a:cubicBezTo>
                    <a:pt x="1627" y="6703"/>
                    <a:pt x="1931" y="6945"/>
                    <a:pt x="2279" y="6945"/>
                  </a:cubicBezTo>
                  <a:lnTo>
                    <a:pt x="2431" y="6945"/>
                  </a:lnTo>
                  <a:cubicBezTo>
                    <a:pt x="2551" y="7782"/>
                    <a:pt x="3014" y="8535"/>
                    <a:pt x="3709" y="9017"/>
                  </a:cubicBezTo>
                  <a:lnTo>
                    <a:pt x="3709" y="9477"/>
                  </a:lnTo>
                  <a:cubicBezTo>
                    <a:pt x="3664" y="9461"/>
                    <a:pt x="3617" y="9454"/>
                    <a:pt x="3571" y="9454"/>
                  </a:cubicBezTo>
                  <a:cubicBezTo>
                    <a:pt x="3413" y="9454"/>
                    <a:pt x="3264" y="9541"/>
                    <a:pt x="3192" y="9687"/>
                  </a:cubicBezTo>
                  <a:lnTo>
                    <a:pt x="2877" y="10321"/>
                  </a:lnTo>
                  <a:lnTo>
                    <a:pt x="1087" y="10846"/>
                  </a:lnTo>
                  <a:cubicBezTo>
                    <a:pt x="446" y="11038"/>
                    <a:pt x="4" y="11625"/>
                    <a:pt x="1" y="12295"/>
                  </a:cubicBezTo>
                  <a:lnTo>
                    <a:pt x="1" y="13714"/>
                  </a:lnTo>
                  <a:cubicBezTo>
                    <a:pt x="1" y="13850"/>
                    <a:pt x="103" y="13918"/>
                    <a:pt x="205" y="13918"/>
                  </a:cubicBezTo>
                  <a:cubicBezTo>
                    <a:pt x="308" y="13918"/>
                    <a:pt x="410" y="13850"/>
                    <a:pt x="410" y="13714"/>
                  </a:cubicBezTo>
                  <a:lnTo>
                    <a:pt x="410" y="12295"/>
                  </a:lnTo>
                  <a:cubicBezTo>
                    <a:pt x="410" y="12099"/>
                    <a:pt x="464" y="11903"/>
                    <a:pt x="562" y="11737"/>
                  </a:cubicBezTo>
                  <a:lnTo>
                    <a:pt x="1732" y="12736"/>
                  </a:lnTo>
                  <a:cubicBezTo>
                    <a:pt x="1877" y="12863"/>
                    <a:pt x="1964" y="13048"/>
                    <a:pt x="1964" y="13243"/>
                  </a:cubicBezTo>
                  <a:lnTo>
                    <a:pt x="1964" y="13714"/>
                  </a:lnTo>
                  <a:cubicBezTo>
                    <a:pt x="1964" y="13850"/>
                    <a:pt x="2065" y="13918"/>
                    <a:pt x="2167" y="13918"/>
                  </a:cubicBezTo>
                  <a:cubicBezTo>
                    <a:pt x="2268" y="13918"/>
                    <a:pt x="2369" y="13850"/>
                    <a:pt x="2369" y="13714"/>
                  </a:cubicBezTo>
                  <a:lnTo>
                    <a:pt x="2369" y="13243"/>
                  </a:lnTo>
                  <a:cubicBezTo>
                    <a:pt x="2369" y="12928"/>
                    <a:pt x="2232" y="12631"/>
                    <a:pt x="1996" y="12429"/>
                  </a:cubicBezTo>
                  <a:lnTo>
                    <a:pt x="830" y="11433"/>
                  </a:lnTo>
                  <a:cubicBezTo>
                    <a:pt x="943" y="11346"/>
                    <a:pt x="1066" y="11281"/>
                    <a:pt x="1203" y="11241"/>
                  </a:cubicBezTo>
                  <a:lnTo>
                    <a:pt x="2960" y="10723"/>
                  </a:lnTo>
                  <a:lnTo>
                    <a:pt x="3604" y="11846"/>
                  </a:lnTo>
                  <a:cubicBezTo>
                    <a:pt x="3683" y="11985"/>
                    <a:pt x="3825" y="12059"/>
                    <a:pt x="3969" y="12059"/>
                  </a:cubicBezTo>
                  <a:cubicBezTo>
                    <a:pt x="4065" y="12059"/>
                    <a:pt x="4162" y="12026"/>
                    <a:pt x="4242" y="11958"/>
                  </a:cubicBezTo>
                  <a:lnTo>
                    <a:pt x="4662" y="11599"/>
                  </a:lnTo>
                  <a:lnTo>
                    <a:pt x="4709" y="11740"/>
                  </a:lnTo>
                  <a:cubicBezTo>
                    <a:pt x="4745" y="11846"/>
                    <a:pt x="4807" y="11940"/>
                    <a:pt x="4890" y="12012"/>
                  </a:cubicBezTo>
                  <a:lnTo>
                    <a:pt x="4586" y="13678"/>
                  </a:lnTo>
                  <a:cubicBezTo>
                    <a:pt x="4564" y="13790"/>
                    <a:pt x="4637" y="13895"/>
                    <a:pt x="4749" y="13917"/>
                  </a:cubicBezTo>
                  <a:cubicBezTo>
                    <a:pt x="4760" y="13919"/>
                    <a:pt x="4771" y="13920"/>
                    <a:pt x="4782" y="13920"/>
                  </a:cubicBezTo>
                  <a:cubicBezTo>
                    <a:pt x="4879" y="13920"/>
                    <a:pt x="4968" y="13852"/>
                    <a:pt x="4984" y="13754"/>
                  </a:cubicBezTo>
                  <a:lnTo>
                    <a:pt x="5274" y="12175"/>
                  </a:lnTo>
                  <a:lnTo>
                    <a:pt x="5607" y="12175"/>
                  </a:lnTo>
                  <a:lnTo>
                    <a:pt x="5893" y="13754"/>
                  </a:lnTo>
                  <a:cubicBezTo>
                    <a:pt x="5915" y="13868"/>
                    <a:pt x="6003" y="13920"/>
                    <a:pt x="6091" y="13920"/>
                  </a:cubicBezTo>
                  <a:cubicBezTo>
                    <a:pt x="6207" y="13920"/>
                    <a:pt x="6324" y="13830"/>
                    <a:pt x="6295" y="13678"/>
                  </a:cubicBezTo>
                  <a:lnTo>
                    <a:pt x="5991" y="12012"/>
                  </a:lnTo>
                  <a:cubicBezTo>
                    <a:pt x="6074" y="11936"/>
                    <a:pt x="6136" y="11842"/>
                    <a:pt x="6172" y="11740"/>
                  </a:cubicBezTo>
                  <a:lnTo>
                    <a:pt x="6216" y="11599"/>
                  </a:lnTo>
                  <a:lnTo>
                    <a:pt x="6632" y="11954"/>
                  </a:lnTo>
                  <a:cubicBezTo>
                    <a:pt x="6708" y="12019"/>
                    <a:pt x="6806" y="12056"/>
                    <a:pt x="6904" y="12056"/>
                  </a:cubicBezTo>
                  <a:cubicBezTo>
                    <a:pt x="7056" y="12056"/>
                    <a:pt x="7197" y="11976"/>
                    <a:pt x="7273" y="11846"/>
                  </a:cubicBezTo>
                  <a:lnTo>
                    <a:pt x="7914" y="10719"/>
                  </a:lnTo>
                  <a:lnTo>
                    <a:pt x="9674" y="11237"/>
                  </a:lnTo>
                  <a:cubicBezTo>
                    <a:pt x="9808" y="11277"/>
                    <a:pt x="9935" y="11342"/>
                    <a:pt x="10044" y="11429"/>
                  </a:cubicBezTo>
                  <a:lnTo>
                    <a:pt x="8881" y="12425"/>
                  </a:lnTo>
                  <a:cubicBezTo>
                    <a:pt x="8642" y="12631"/>
                    <a:pt x="8505" y="12928"/>
                    <a:pt x="8505" y="13240"/>
                  </a:cubicBezTo>
                  <a:lnTo>
                    <a:pt x="8505" y="13711"/>
                  </a:lnTo>
                  <a:cubicBezTo>
                    <a:pt x="8505" y="13847"/>
                    <a:pt x="8606" y="13914"/>
                    <a:pt x="8707" y="13914"/>
                  </a:cubicBezTo>
                  <a:cubicBezTo>
                    <a:pt x="8809" y="13914"/>
                    <a:pt x="8910" y="13847"/>
                    <a:pt x="8910" y="13711"/>
                  </a:cubicBezTo>
                  <a:lnTo>
                    <a:pt x="8910" y="13240"/>
                  </a:lnTo>
                  <a:cubicBezTo>
                    <a:pt x="8910" y="13048"/>
                    <a:pt x="8997" y="12860"/>
                    <a:pt x="9146" y="12733"/>
                  </a:cubicBezTo>
                  <a:lnTo>
                    <a:pt x="10312" y="11733"/>
                  </a:lnTo>
                  <a:cubicBezTo>
                    <a:pt x="10410" y="11903"/>
                    <a:pt x="10464" y="12095"/>
                    <a:pt x="10464" y="12295"/>
                  </a:cubicBezTo>
                  <a:lnTo>
                    <a:pt x="10464" y="13711"/>
                  </a:lnTo>
                  <a:cubicBezTo>
                    <a:pt x="10464" y="13847"/>
                    <a:pt x="10566" y="13914"/>
                    <a:pt x="10669" y="13914"/>
                  </a:cubicBezTo>
                  <a:cubicBezTo>
                    <a:pt x="10771" y="13914"/>
                    <a:pt x="10873" y="13847"/>
                    <a:pt x="10873" y="13711"/>
                  </a:cubicBezTo>
                  <a:lnTo>
                    <a:pt x="10873" y="12295"/>
                  </a:lnTo>
                  <a:cubicBezTo>
                    <a:pt x="10870" y="11625"/>
                    <a:pt x="10428" y="11038"/>
                    <a:pt x="9787" y="10846"/>
                  </a:cubicBezTo>
                  <a:lnTo>
                    <a:pt x="8001" y="10321"/>
                  </a:lnTo>
                  <a:lnTo>
                    <a:pt x="7683" y="9687"/>
                  </a:lnTo>
                  <a:cubicBezTo>
                    <a:pt x="7610" y="9541"/>
                    <a:pt x="7461" y="9454"/>
                    <a:pt x="7305" y="9454"/>
                  </a:cubicBezTo>
                  <a:cubicBezTo>
                    <a:pt x="7259" y="9454"/>
                    <a:pt x="7213" y="9461"/>
                    <a:pt x="7168" y="9477"/>
                  </a:cubicBezTo>
                  <a:lnTo>
                    <a:pt x="7168" y="9021"/>
                  </a:lnTo>
                  <a:cubicBezTo>
                    <a:pt x="7864" y="8535"/>
                    <a:pt x="8331" y="7786"/>
                    <a:pt x="8450" y="6945"/>
                  </a:cubicBezTo>
                  <a:lnTo>
                    <a:pt x="8570" y="6945"/>
                  </a:lnTo>
                  <a:cubicBezTo>
                    <a:pt x="8968" y="6945"/>
                    <a:pt x="9309" y="6648"/>
                    <a:pt x="9345" y="6272"/>
                  </a:cubicBezTo>
                  <a:cubicBezTo>
                    <a:pt x="9377" y="5953"/>
                    <a:pt x="9204" y="5649"/>
                    <a:pt x="8914" y="5515"/>
                  </a:cubicBezTo>
                  <a:lnTo>
                    <a:pt x="8914" y="4646"/>
                  </a:lnTo>
                  <a:lnTo>
                    <a:pt x="10163" y="3400"/>
                  </a:lnTo>
                  <a:cubicBezTo>
                    <a:pt x="10229" y="3331"/>
                    <a:pt x="10239" y="3229"/>
                    <a:pt x="10192" y="3150"/>
                  </a:cubicBezTo>
                  <a:lnTo>
                    <a:pt x="8885" y="970"/>
                  </a:lnTo>
                  <a:cubicBezTo>
                    <a:pt x="8856" y="926"/>
                    <a:pt x="8812" y="893"/>
                    <a:pt x="8762" y="879"/>
                  </a:cubicBezTo>
                  <a:lnTo>
                    <a:pt x="5495" y="6"/>
                  </a:lnTo>
                  <a:cubicBezTo>
                    <a:pt x="5477" y="3"/>
                    <a:pt x="5459" y="1"/>
                    <a:pt x="54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3" name="Google Shape;18063;p84"/>
            <p:cNvSpPr/>
            <p:nvPr/>
          </p:nvSpPr>
          <p:spPr>
            <a:xfrm>
              <a:off x="7709177" y="3946150"/>
              <a:ext cx="10671" cy="16412"/>
            </a:xfrm>
            <a:custGeom>
              <a:avLst/>
              <a:gdLst/>
              <a:ahLst/>
              <a:cxnLst/>
              <a:rect l="l" t="t" r="r" b="b"/>
              <a:pathLst>
                <a:path w="407" h="626" extrusionOk="0">
                  <a:moveTo>
                    <a:pt x="203" y="1"/>
                  </a:moveTo>
                  <a:cubicBezTo>
                    <a:pt x="91" y="1"/>
                    <a:pt x="0" y="91"/>
                    <a:pt x="0" y="204"/>
                  </a:cubicBezTo>
                  <a:lnTo>
                    <a:pt x="0" y="425"/>
                  </a:lnTo>
                  <a:cubicBezTo>
                    <a:pt x="0" y="559"/>
                    <a:pt x="102" y="626"/>
                    <a:pt x="203" y="626"/>
                  </a:cubicBezTo>
                  <a:cubicBezTo>
                    <a:pt x="305" y="626"/>
                    <a:pt x="406" y="559"/>
                    <a:pt x="406" y="425"/>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4" name="Google Shape;18064;p84"/>
            <p:cNvSpPr/>
            <p:nvPr/>
          </p:nvSpPr>
          <p:spPr>
            <a:xfrm>
              <a:off x="7777736" y="3946124"/>
              <a:ext cx="10644" cy="16386"/>
            </a:xfrm>
            <a:custGeom>
              <a:avLst/>
              <a:gdLst/>
              <a:ahLst/>
              <a:cxnLst/>
              <a:rect l="l" t="t" r="r" b="b"/>
              <a:pathLst>
                <a:path w="406" h="625" extrusionOk="0">
                  <a:moveTo>
                    <a:pt x="203" y="1"/>
                  </a:moveTo>
                  <a:cubicBezTo>
                    <a:pt x="102" y="1"/>
                    <a:pt x="0" y="69"/>
                    <a:pt x="0" y="205"/>
                  </a:cubicBezTo>
                  <a:lnTo>
                    <a:pt x="0" y="426"/>
                  </a:lnTo>
                  <a:cubicBezTo>
                    <a:pt x="0" y="534"/>
                    <a:pt x="91" y="625"/>
                    <a:pt x="203" y="625"/>
                  </a:cubicBezTo>
                  <a:cubicBezTo>
                    <a:pt x="315" y="625"/>
                    <a:pt x="406" y="534"/>
                    <a:pt x="406" y="422"/>
                  </a:cubicBezTo>
                  <a:lnTo>
                    <a:pt x="406" y="205"/>
                  </a:lnTo>
                  <a:cubicBezTo>
                    <a:pt x="406" y="69"/>
                    <a:pt x="30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5" name="Google Shape;18065;p84"/>
            <p:cNvSpPr/>
            <p:nvPr/>
          </p:nvSpPr>
          <p:spPr>
            <a:xfrm>
              <a:off x="7730256" y="3991821"/>
              <a:ext cx="35341" cy="10775"/>
            </a:xfrm>
            <a:custGeom>
              <a:avLst/>
              <a:gdLst/>
              <a:ahLst/>
              <a:cxnLst/>
              <a:rect l="l" t="t" r="r" b="b"/>
              <a:pathLst>
                <a:path w="1348" h="411" extrusionOk="0">
                  <a:moveTo>
                    <a:pt x="272" y="1"/>
                  </a:moveTo>
                  <a:cubicBezTo>
                    <a:pt x="0" y="1"/>
                    <a:pt x="0" y="410"/>
                    <a:pt x="272" y="410"/>
                  </a:cubicBezTo>
                  <a:lnTo>
                    <a:pt x="1141" y="410"/>
                  </a:lnTo>
                  <a:cubicBezTo>
                    <a:pt x="1254" y="410"/>
                    <a:pt x="1348" y="316"/>
                    <a:pt x="1348" y="204"/>
                  </a:cubicBezTo>
                  <a:cubicBezTo>
                    <a:pt x="1348" y="91"/>
                    <a:pt x="1254" y="1"/>
                    <a:pt x="11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66" name="Google Shape;18066;p84"/>
          <p:cNvGrpSpPr/>
          <p:nvPr/>
        </p:nvGrpSpPr>
        <p:grpSpPr>
          <a:xfrm>
            <a:off x="7606143" y="3157269"/>
            <a:ext cx="285089" cy="365052"/>
            <a:chOff x="7606143" y="3356519"/>
            <a:chExt cx="285089" cy="365052"/>
          </a:xfrm>
        </p:grpSpPr>
        <p:sp>
          <p:nvSpPr>
            <p:cNvPr id="18067" name="Google Shape;18067;p84"/>
            <p:cNvSpPr/>
            <p:nvPr/>
          </p:nvSpPr>
          <p:spPr>
            <a:xfrm>
              <a:off x="7640147" y="3361920"/>
              <a:ext cx="217186" cy="280029"/>
            </a:xfrm>
            <a:custGeom>
              <a:avLst/>
              <a:gdLst/>
              <a:ahLst/>
              <a:cxnLst/>
              <a:rect l="l" t="t" r="r" b="b"/>
              <a:pathLst>
                <a:path w="8284" h="10681" extrusionOk="0">
                  <a:moveTo>
                    <a:pt x="4140" y="0"/>
                  </a:moveTo>
                  <a:cubicBezTo>
                    <a:pt x="1855" y="0"/>
                    <a:pt x="0" y="1855"/>
                    <a:pt x="0" y="4140"/>
                  </a:cubicBezTo>
                  <a:lnTo>
                    <a:pt x="0" y="4759"/>
                  </a:lnTo>
                  <a:cubicBezTo>
                    <a:pt x="0" y="6302"/>
                    <a:pt x="681" y="7765"/>
                    <a:pt x="1862" y="8761"/>
                  </a:cubicBezTo>
                  <a:lnTo>
                    <a:pt x="4140" y="10681"/>
                  </a:lnTo>
                  <a:lnTo>
                    <a:pt x="6422" y="8761"/>
                  </a:lnTo>
                  <a:cubicBezTo>
                    <a:pt x="7602" y="7765"/>
                    <a:pt x="8283" y="6302"/>
                    <a:pt x="8283" y="4759"/>
                  </a:cubicBezTo>
                  <a:lnTo>
                    <a:pt x="8283" y="4140"/>
                  </a:lnTo>
                  <a:cubicBezTo>
                    <a:pt x="8283" y="1855"/>
                    <a:pt x="6429" y="0"/>
                    <a:pt x="41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8" name="Google Shape;18068;p84"/>
            <p:cNvSpPr/>
            <p:nvPr/>
          </p:nvSpPr>
          <p:spPr>
            <a:xfrm>
              <a:off x="7611570" y="3561881"/>
              <a:ext cx="274340" cy="154342"/>
            </a:xfrm>
            <a:custGeom>
              <a:avLst/>
              <a:gdLst/>
              <a:ahLst/>
              <a:cxnLst/>
              <a:rect l="l" t="t" r="r" b="b"/>
              <a:pathLst>
                <a:path w="10464" h="5887" extrusionOk="0">
                  <a:moveTo>
                    <a:pt x="3705" y="1"/>
                  </a:moveTo>
                  <a:lnTo>
                    <a:pt x="3705" y="1037"/>
                  </a:lnTo>
                  <a:cubicBezTo>
                    <a:pt x="3705" y="1326"/>
                    <a:pt x="3513" y="1584"/>
                    <a:pt x="3234" y="1667"/>
                  </a:cubicBezTo>
                  <a:lnTo>
                    <a:pt x="938" y="2340"/>
                  </a:lnTo>
                  <a:cubicBezTo>
                    <a:pt x="381" y="2503"/>
                    <a:pt x="0" y="3014"/>
                    <a:pt x="0" y="3597"/>
                  </a:cubicBezTo>
                  <a:lnTo>
                    <a:pt x="0" y="5886"/>
                  </a:lnTo>
                  <a:lnTo>
                    <a:pt x="10463" y="5886"/>
                  </a:lnTo>
                  <a:lnTo>
                    <a:pt x="10463" y="3597"/>
                  </a:lnTo>
                  <a:cubicBezTo>
                    <a:pt x="10460" y="3014"/>
                    <a:pt x="10080" y="2503"/>
                    <a:pt x="9522" y="2340"/>
                  </a:cubicBezTo>
                  <a:lnTo>
                    <a:pt x="7226" y="1667"/>
                  </a:lnTo>
                  <a:cubicBezTo>
                    <a:pt x="6947" y="1584"/>
                    <a:pt x="6755" y="1326"/>
                    <a:pt x="6758" y="1037"/>
                  </a:cubicBezTo>
                  <a:lnTo>
                    <a:pt x="675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9" name="Google Shape;18069;p84"/>
            <p:cNvSpPr/>
            <p:nvPr/>
          </p:nvSpPr>
          <p:spPr>
            <a:xfrm>
              <a:off x="7611570" y="3604327"/>
              <a:ext cx="274340" cy="111896"/>
            </a:xfrm>
            <a:custGeom>
              <a:avLst/>
              <a:gdLst/>
              <a:ahLst/>
              <a:cxnLst/>
              <a:rect l="l" t="t" r="r" b="b"/>
              <a:pathLst>
                <a:path w="10464" h="4268" extrusionOk="0">
                  <a:moveTo>
                    <a:pt x="3347" y="1"/>
                  </a:moveTo>
                  <a:cubicBezTo>
                    <a:pt x="3311" y="19"/>
                    <a:pt x="3274" y="33"/>
                    <a:pt x="3238" y="48"/>
                  </a:cubicBezTo>
                  <a:lnTo>
                    <a:pt x="938" y="721"/>
                  </a:lnTo>
                  <a:cubicBezTo>
                    <a:pt x="384" y="884"/>
                    <a:pt x="0" y="1395"/>
                    <a:pt x="0" y="1978"/>
                  </a:cubicBezTo>
                  <a:lnTo>
                    <a:pt x="0" y="4267"/>
                  </a:lnTo>
                  <a:lnTo>
                    <a:pt x="10463" y="4267"/>
                  </a:lnTo>
                  <a:lnTo>
                    <a:pt x="10463" y="1978"/>
                  </a:lnTo>
                  <a:cubicBezTo>
                    <a:pt x="10463" y="1395"/>
                    <a:pt x="10080" y="884"/>
                    <a:pt x="9522" y="721"/>
                  </a:cubicBezTo>
                  <a:lnTo>
                    <a:pt x="7226" y="48"/>
                  </a:lnTo>
                  <a:cubicBezTo>
                    <a:pt x="7189" y="33"/>
                    <a:pt x="7150" y="19"/>
                    <a:pt x="7117" y="1"/>
                  </a:cubicBezTo>
                  <a:lnTo>
                    <a:pt x="5230" y="1435"/>
                  </a:lnTo>
                  <a:lnTo>
                    <a:pt x="334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0" name="Google Shape;18070;p84"/>
            <p:cNvSpPr/>
            <p:nvPr/>
          </p:nvSpPr>
          <p:spPr>
            <a:xfrm>
              <a:off x="7708706" y="3561881"/>
              <a:ext cx="79963" cy="28603"/>
            </a:xfrm>
            <a:custGeom>
              <a:avLst/>
              <a:gdLst/>
              <a:ahLst/>
              <a:cxnLst/>
              <a:rect l="l" t="t" r="r" b="b"/>
              <a:pathLst>
                <a:path w="3050" h="1091" extrusionOk="0">
                  <a:moveTo>
                    <a:pt x="0" y="1"/>
                  </a:moveTo>
                  <a:lnTo>
                    <a:pt x="0" y="707"/>
                  </a:lnTo>
                  <a:cubicBezTo>
                    <a:pt x="477" y="962"/>
                    <a:pt x="1002" y="1090"/>
                    <a:pt x="1526" y="1090"/>
                  </a:cubicBezTo>
                  <a:cubicBezTo>
                    <a:pt x="2051" y="1090"/>
                    <a:pt x="2575" y="962"/>
                    <a:pt x="3050" y="707"/>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1" name="Google Shape;18071;p84"/>
            <p:cNvSpPr/>
            <p:nvPr/>
          </p:nvSpPr>
          <p:spPr>
            <a:xfrm>
              <a:off x="7651551" y="3413280"/>
              <a:ext cx="194298" cy="160136"/>
            </a:xfrm>
            <a:custGeom>
              <a:avLst/>
              <a:gdLst/>
              <a:ahLst/>
              <a:cxnLst/>
              <a:rect l="l" t="t" r="r" b="b"/>
              <a:pathLst>
                <a:path w="7411" h="6108" extrusionOk="0">
                  <a:moveTo>
                    <a:pt x="873" y="1"/>
                  </a:moveTo>
                  <a:lnTo>
                    <a:pt x="873" y="2402"/>
                  </a:lnTo>
                  <a:lnTo>
                    <a:pt x="547" y="2402"/>
                  </a:lnTo>
                  <a:cubicBezTo>
                    <a:pt x="246" y="2402"/>
                    <a:pt x="0" y="2645"/>
                    <a:pt x="0" y="2945"/>
                  </a:cubicBezTo>
                  <a:cubicBezTo>
                    <a:pt x="0" y="3246"/>
                    <a:pt x="246" y="3489"/>
                    <a:pt x="547" y="3489"/>
                  </a:cubicBezTo>
                  <a:lnTo>
                    <a:pt x="884" y="3489"/>
                  </a:lnTo>
                  <a:cubicBezTo>
                    <a:pt x="992" y="4966"/>
                    <a:pt x="2224" y="6107"/>
                    <a:pt x="3705" y="6107"/>
                  </a:cubicBezTo>
                  <a:cubicBezTo>
                    <a:pt x="5186" y="6107"/>
                    <a:pt x="6418" y="4966"/>
                    <a:pt x="6530" y="3489"/>
                  </a:cubicBezTo>
                  <a:lnTo>
                    <a:pt x="6867" y="3489"/>
                  </a:lnTo>
                  <a:cubicBezTo>
                    <a:pt x="7167" y="3489"/>
                    <a:pt x="7410" y="3246"/>
                    <a:pt x="7410" y="2945"/>
                  </a:cubicBezTo>
                  <a:cubicBezTo>
                    <a:pt x="7410" y="2645"/>
                    <a:pt x="7167" y="2402"/>
                    <a:pt x="6867" y="2402"/>
                  </a:cubicBezTo>
                  <a:lnTo>
                    <a:pt x="6541" y="2402"/>
                  </a:lnTo>
                  <a:lnTo>
                    <a:pt x="654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2" name="Google Shape;18072;p84"/>
            <p:cNvSpPr/>
            <p:nvPr/>
          </p:nvSpPr>
          <p:spPr>
            <a:xfrm>
              <a:off x="7650686" y="3413490"/>
              <a:ext cx="172354" cy="159953"/>
            </a:xfrm>
            <a:custGeom>
              <a:avLst/>
              <a:gdLst/>
              <a:ahLst/>
              <a:cxnLst/>
              <a:rect l="l" t="t" r="r" b="b"/>
              <a:pathLst>
                <a:path w="6574" h="6101" extrusionOk="0">
                  <a:moveTo>
                    <a:pt x="906" y="0"/>
                  </a:moveTo>
                  <a:lnTo>
                    <a:pt x="906" y="2394"/>
                  </a:lnTo>
                  <a:lnTo>
                    <a:pt x="609" y="2394"/>
                  </a:lnTo>
                  <a:cubicBezTo>
                    <a:pt x="323" y="2394"/>
                    <a:pt x="66" y="2600"/>
                    <a:pt x="37" y="2883"/>
                  </a:cubicBezTo>
                  <a:cubicBezTo>
                    <a:pt x="0" y="3205"/>
                    <a:pt x="254" y="3484"/>
                    <a:pt x="580" y="3484"/>
                  </a:cubicBezTo>
                  <a:lnTo>
                    <a:pt x="917" y="3484"/>
                  </a:lnTo>
                  <a:cubicBezTo>
                    <a:pt x="1022" y="4979"/>
                    <a:pt x="2269" y="6100"/>
                    <a:pt x="3717" y="6100"/>
                  </a:cubicBezTo>
                  <a:cubicBezTo>
                    <a:pt x="3868" y="6100"/>
                    <a:pt x="4022" y="6088"/>
                    <a:pt x="4176" y="6063"/>
                  </a:cubicBezTo>
                  <a:cubicBezTo>
                    <a:pt x="2796" y="5853"/>
                    <a:pt x="1779" y="4665"/>
                    <a:pt x="1779" y="3267"/>
                  </a:cubicBezTo>
                  <a:lnTo>
                    <a:pt x="1779" y="2198"/>
                  </a:lnTo>
                  <a:cubicBezTo>
                    <a:pt x="1776" y="1831"/>
                    <a:pt x="2077" y="1545"/>
                    <a:pt x="2429" y="1545"/>
                  </a:cubicBezTo>
                  <a:cubicBezTo>
                    <a:pt x="2476" y="1545"/>
                    <a:pt x="2524" y="1550"/>
                    <a:pt x="2572" y="1561"/>
                  </a:cubicBezTo>
                  <a:cubicBezTo>
                    <a:pt x="2934" y="1641"/>
                    <a:pt x="3303" y="1702"/>
                    <a:pt x="3673" y="1738"/>
                  </a:cubicBezTo>
                  <a:cubicBezTo>
                    <a:pt x="3695" y="1738"/>
                    <a:pt x="3720" y="1742"/>
                    <a:pt x="3738" y="1742"/>
                  </a:cubicBezTo>
                  <a:cubicBezTo>
                    <a:pt x="4078" y="1742"/>
                    <a:pt x="4361" y="1481"/>
                    <a:pt x="4390" y="1145"/>
                  </a:cubicBezTo>
                  <a:cubicBezTo>
                    <a:pt x="5038" y="1355"/>
                    <a:pt x="5878" y="1742"/>
                    <a:pt x="6570" y="2445"/>
                  </a:cubicBezTo>
                  <a:lnTo>
                    <a:pt x="6574" y="2445"/>
                  </a:lnTo>
                  <a:lnTo>
                    <a:pt x="65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3" name="Google Shape;18073;p84"/>
            <p:cNvSpPr/>
            <p:nvPr/>
          </p:nvSpPr>
          <p:spPr>
            <a:xfrm>
              <a:off x="7662930" y="3413385"/>
              <a:ext cx="22914" cy="65544"/>
            </a:xfrm>
            <a:custGeom>
              <a:avLst/>
              <a:gdLst/>
              <a:ahLst/>
              <a:cxnLst/>
              <a:rect l="l" t="t" r="r" b="b"/>
              <a:pathLst>
                <a:path w="874" h="2500" extrusionOk="0">
                  <a:moveTo>
                    <a:pt x="1" y="0"/>
                  </a:moveTo>
                  <a:lnTo>
                    <a:pt x="4" y="2499"/>
                  </a:lnTo>
                  <a:lnTo>
                    <a:pt x="490" y="2441"/>
                  </a:lnTo>
                  <a:cubicBezTo>
                    <a:pt x="707" y="2416"/>
                    <a:pt x="873" y="2231"/>
                    <a:pt x="873" y="2011"/>
                  </a:cubicBez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4" name="Google Shape;18074;p84"/>
            <p:cNvSpPr/>
            <p:nvPr/>
          </p:nvSpPr>
          <p:spPr>
            <a:xfrm>
              <a:off x="7811531" y="3413385"/>
              <a:ext cx="22914" cy="65544"/>
            </a:xfrm>
            <a:custGeom>
              <a:avLst/>
              <a:gdLst/>
              <a:ahLst/>
              <a:cxnLst/>
              <a:rect l="l" t="t" r="r" b="b"/>
              <a:pathLst>
                <a:path w="874" h="2500" extrusionOk="0">
                  <a:moveTo>
                    <a:pt x="1" y="0"/>
                  </a:moveTo>
                  <a:lnTo>
                    <a:pt x="1" y="2011"/>
                  </a:lnTo>
                  <a:cubicBezTo>
                    <a:pt x="1" y="2231"/>
                    <a:pt x="167" y="2416"/>
                    <a:pt x="388" y="2441"/>
                  </a:cubicBezTo>
                  <a:lnTo>
                    <a:pt x="873" y="2499"/>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5" name="Google Shape;18075;p84"/>
            <p:cNvSpPr/>
            <p:nvPr/>
          </p:nvSpPr>
          <p:spPr>
            <a:xfrm>
              <a:off x="7656192" y="3361815"/>
              <a:ext cx="186406" cy="102956"/>
            </a:xfrm>
            <a:custGeom>
              <a:avLst/>
              <a:gdLst/>
              <a:ahLst/>
              <a:cxnLst/>
              <a:rect l="l" t="t" r="r" b="b"/>
              <a:pathLst>
                <a:path w="7110" h="3927" extrusionOk="0">
                  <a:moveTo>
                    <a:pt x="3537" y="1"/>
                  </a:moveTo>
                  <a:cubicBezTo>
                    <a:pt x="2094" y="1"/>
                    <a:pt x="754" y="751"/>
                    <a:pt x="1" y="1982"/>
                  </a:cubicBezTo>
                  <a:lnTo>
                    <a:pt x="1" y="2047"/>
                  </a:lnTo>
                  <a:cubicBezTo>
                    <a:pt x="747" y="2388"/>
                    <a:pt x="2090" y="2909"/>
                    <a:pt x="3528" y="3054"/>
                  </a:cubicBezTo>
                  <a:lnTo>
                    <a:pt x="3191" y="2217"/>
                  </a:lnTo>
                  <a:lnTo>
                    <a:pt x="3191" y="2217"/>
                  </a:lnTo>
                  <a:cubicBezTo>
                    <a:pt x="3192" y="2217"/>
                    <a:pt x="5274" y="2399"/>
                    <a:pt x="6798" y="3927"/>
                  </a:cubicBezTo>
                  <a:lnTo>
                    <a:pt x="7110" y="2069"/>
                  </a:lnTo>
                  <a:cubicBezTo>
                    <a:pt x="6378" y="805"/>
                    <a:pt x="5038" y="19"/>
                    <a:pt x="3579" y="1"/>
                  </a:cubicBezTo>
                  <a:cubicBezTo>
                    <a:pt x="3565" y="1"/>
                    <a:pt x="3551" y="1"/>
                    <a:pt x="3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6" name="Google Shape;18076;p84"/>
            <p:cNvSpPr/>
            <p:nvPr/>
          </p:nvSpPr>
          <p:spPr>
            <a:xfrm>
              <a:off x="7656192" y="3361920"/>
              <a:ext cx="186406" cy="86046"/>
            </a:xfrm>
            <a:custGeom>
              <a:avLst/>
              <a:gdLst/>
              <a:ahLst/>
              <a:cxnLst/>
              <a:rect l="l" t="t" r="r" b="b"/>
              <a:pathLst>
                <a:path w="7110" h="3282" extrusionOk="0">
                  <a:moveTo>
                    <a:pt x="3528" y="0"/>
                  </a:moveTo>
                  <a:cubicBezTo>
                    <a:pt x="2087" y="0"/>
                    <a:pt x="750" y="750"/>
                    <a:pt x="1" y="1982"/>
                  </a:cubicBezTo>
                  <a:lnTo>
                    <a:pt x="1" y="2047"/>
                  </a:lnTo>
                  <a:cubicBezTo>
                    <a:pt x="167" y="2119"/>
                    <a:pt x="363" y="2202"/>
                    <a:pt x="580" y="2289"/>
                  </a:cubicBezTo>
                  <a:cubicBezTo>
                    <a:pt x="1222" y="1264"/>
                    <a:pt x="2342" y="653"/>
                    <a:pt x="3530" y="653"/>
                  </a:cubicBezTo>
                  <a:cubicBezTo>
                    <a:pt x="3709" y="653"/>
                    <a:pt x="3890" y="667"/>
                    <a:pt x="4071" y="696"/>
                  </a:cubicBezTo>
                  <a:cubicBezTo>
                    <a:pt x="5448" y="913"/>
                    <a:pt x="6563" y="1931"/>
                    <a:pt x="6907" y="3282"/>
                  </a:cubicBezTo>
                  <a:lnTo>
                    <a:pt x="7110" y="2065"/>
                  </a:lnTo>
                  <a:cubicBezTo>
                    <a:pt x="6367" y="786"/>
                    <a:pt x="5006" y="0"/>
                    <a:pt x="3528"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7" name="Google Shape;18077;p84"/>
            <p:cNvSpPr/>
            <p:nvPr/>
          </p:nvSpPr>
          <p:spPr>
            <a:xfrm>
              <a:off x="7737283" y="3641923"/>
              <a:ext cx="22914" cy="34319"/>
            </a:xfrm>
            <a:custGeom>
              <a:avLst/>
              <a:gdLst/>
              <a:ahLst/>
              <a:cxnLst/>
              <a:rect l="l" t="t" r="r" b="b"/>
              <a:pathLst>
                <a:path w="874" h="1309" extrusionOk="0">
                  <a:moveTo>
                    <a:pt x="435" y="1"/>
                  </a:moveTo>
                  <a:cubicBezTo>
                    <a:pt x="196" y="1"/>
                    <a:pt x="0" y="196"/>
                    <a:pt x="0" y="436"/>
                  </a:cubicBezTo>
                  <a:lnTo>
                    <a:pt x="0" y="874"/>
                  </a:lnTo>
                  <a:cubicBezTo>
                    <a:pt x="0" y="1113"/>
                    <a:pt x="196" y="1308"/>
                    <a:pt x="435" y="1308"/>
                  </a:cubicBezTo>
                  <a:cubicBezTo>
                    <a:pt x="678" y="1308"/>
                    <a:pt x="870" y="1113"/>
                    <a:pt x="873" y="874"/>
                  </a:cubicBezTo>
                  <a:lnTo>
                    <a:pt x="873" y="439"/>
                  </a:lnTo>
                  <a:cubicBezTo>
                    <a:pt x="873" y="196"/>
                    <a:pt x="678"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8" name="Google Shape;18078;p84"/>
            <p:cNvSpPr/>
            <p:nvPr/>
          </p:nvSpPr>
          <p:spPr>
            <a:xfrm>
              <a:off x="7709073" y="3476516"/>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9" name="Google Shape;18079;p84"/>
            <p:cNvSpPr/>
            <p:nvPr/>
          </p:nvSpPr>
          <p:spPr>
            <a:xfrm>
              <a:off x="7777631" y="3476516"/>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0" name="Google Shape;18080;p84"/>
            <p:cNvSpPr/>
            <p:nvPr/>
          </p:nvSpPr>
          <p:spPr>
            <a:xfrm>
              <a:off x="7723912" y="3516472"/>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7"/>
                    <a:pt x="1742" y="353"/>
                  </a:cubicBezTo>
                  <a:cubicBezTo>
                    <a:pt x="1892"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1" name="Google Shape;18081;p84"/>
            <p:cNvSpPr/>
            <p:nvPr/>
          </p:nvSpPr>
          <p:spPr>
            <a:xfrm>
              <a:off x="7606143" y="3356519"/>
              <a:ext cx="285089" cy="365052"/>
            </a:xfrm>
            <a:custGeom>
              <a:avLst/>
              <a:gdLst/>
              <a:ahLst/>
              <a:cxnLst/>
              <a:rect l="l" t="t" r="r" b="b"/>
              <a:pathLst>
                <a:path w="10874" h="13924" extrusionOk="0">
                  <a:moveTo>
                    <a:pt x="5437" y="409"/>
                  </a:moveTo>
                  <a:cubicBezTo>
                    <a:pt x="6759" y="413"/>
                    <a:pt x="7990" y="1076"/>
                    <a:pt x="8718" y="2177"/>
                  </a:cubicBezTo>
                  <a:lnTo>
                    <a:pt x="8577" y="3730"/>
                  </a:lnTo>
                  <a:cubicBezTo>
                    <a:pt x="7060" y="2405"/>
                    <a:pt x="5202" y="2227"/>
                    <a:pt x="5118" y="2220"/>
                  </a:cubicBezTo>
                  <a:cubicBezTo>
                    <a:pt x="5112" y="2220"/>
                    <a:pt x="5105" y="2219"/>
                    <a:pt x="5098" y="2219"/>
                  </a:cubicBezTo>
                  <a:cubicBezTo>
                    <a:pt x="4957" y="2219"/>
                    <a:pt x="4857" y="2364"/>
                    <a:pt x="4912" y="2499"/>
                  </a:cubicBezTo>
                  <a:lnTo>
                    <a:pt x="5118" y="3017"/>
                  </a:lnTo>
                  <a:cubicBezTo>
                    <a:pt x="3930" y="2847"/>
                    <a:pt x="2833" y="2434"/>
                    <a:pt x="2178" y="2148"/>
                  </a:cubicBezTo>
                  <a:cubicBezTo>
                    <a:pt x="2909" y="1061"/>
                    <a:pt x="4130" y="413"/>
                    <a:pt x="5437" y="409"/>
                  </a:cubicBezTo>
                  <a:close/>
                  <a:moveTo>
                    <a:pt x="8037" y="3817"/>
                  </a:moveTo>
                  <a:cubicBezTo>
                    <a:pt x="8211" y="3948"/>
                    <a:pt x="8374" y="4093"/>
                    <a:pt x="8530" y="4245"/>
                  </a:cubicBezTo>
                  <a:lnTo>
                    <a:pt x="8519" y="4361"/>
                  </a:lnTo>
                  <a:lnTo>
                    <a:pt x="8269" y="4361"/>
                  </a:lnTo>
                  <a:cubicBezTo>
                    <a:pt x="8142" y="4361"/>
                    <a:pt x="8037" y="4259"/>
                    <a:pt x="8037" y="4129"/>
                  </a:cubicBezTo>
                  <a:lnTo>
                    <a:pt x="8037" y="3817"/>
                  </a:lnTo>
                  <a:close/>
                  <a:moveTo>
                    <a:pt x="2373" y="2669"/>
                  </a:moveTo>
                  <a:cubicBezTo>
                    <a:pt x="3137" y="2977"/>
                    <a:pt x="4249" y="3343"/>
                    <a:pt x="5419" y="3459"/>
                  </a:cubicBezTo>
                  <a:cubicBezTo>
                    <a:pt x="5427" y="3460"/>
                    <a:pt x="5435" y="3460"/>
                    <a:pt x="5444" y="3460"/>
                  </a:cubicBezTo>
                  <a:cubicBezTo>
                    <a:pt x="5583" y="3460"/>
                    <a:pt x="5680" y="3317"/>
                    <a:pt x="5625" y="3180"/>
                  </a:cubicBezTo>
                  <a:lnTo>
                    <a:pt x="5423" y="2676"/>
                  </a:lnTo>
                  <a:lnTo>
                    <a:pt x="5423" y="2676"/>
                  </a:lnTo>
                  <a:cubicBezTo>
                    <a:pt x="6205" y="2829"/>
                    <a:pt x="6955" y="3118"/>
                    <a:pt x="7632" y="3538"/>
                  </a:cubicBezTo>
                  <a:lnTo>
                    <a:pt x="7632" y="4129"/>
                  </a:lnTo>
                  <a:cubicBezTo>
                    <a:pt x="7632" y="4484"/>
                    <a:pt x="7918" y="4770"/>
                    <a:pt x="8269" y="4770"/>
                  </a:cubicBezTo>
                  <a:lnTo>
                    <a:pt x="8599" y="4770"/>
                  </a:lnTo>
                  <a:cubicBezTo>
                    <a:pt x="8802" y="4770"/>
                    <a:pt x="8957" y="4947"/>
                    <a:pt x="8936" y="5146"/>
                  </a:cubicBezTo>
                  <a:cubicBezTo>
                    <a:pt x="8921" y="5317"/>
                    <a:pt x="8755" y="5451"/>
                    <a:pt x="8566" y="5451"/>
                  </a:cubicBezTo>
                  <a:lnTo>
                    <a:pt x="8476" y="5451"/>
                  </a:lnTo>
                  <a:lnTo>
                    <a:pt x="8476" y="5440"/>
                  </a:lnTo>
                  <a:cubicBezTo>
                    <a:pt x="8476" y="5324"/>
                    <a:pt x="8385" y="5233"/>
                    <a:pt x="8273" y="5233"/>
                  </a:cubicBezTo>
                  <a:cubicBezTo>
                    <a:pt x="8161" y="5233"/>
                    <a:pt x="8070" y="5324"/>
                    <a:pt x="8070" y="5440"/>
                  </a:cubicBezTo>
                  <a:cubicBezTo>
                    <a:pt x="8066" y="6889"/>
                    <a:pt x="6889" y="8066"/>
                    <a:pt x="5441" y="8066"/>
                  </a:cubicBezTo>
                  <a:cubicBezTo>
                    <a:pt x="3988" y="8066"/>
                    <a:pt x="2811" y="6889"/>
                    <a:pt x="2811" y="5440"/>
                  </a:cubicBezTo>
                  <a:cubicBezTo>
                    <a:pt x="2811" y="5304"/>
                    <a:pt x="2709" y="5236"/>
                    <a:pt x="2607" y="5236"/>
                  </a:cubicBezTo>
                  <a:cubicBezTo>
                    <a:pt x="2504" y="5236"/>
                    <a:pt x="2402" y="5304"/>
                    <a:pt x="2402" y="5440"/>
                  </a:cubicBezTo>
                  <a:lnTo>
                    <a:pt x="2402" y="5451"/>
                  </a:lnTo>
                  <a:lnTo>
                    <a:pt x="2279" y="5451"/>
                  </a:lnTo>
                  <a:cubicBezTo>
                    <a:pt x="2076" y="5451"/>
                    <a:pt x="1920" y="5277"/>
                    <a:pt x="1938" y="5074"/>
                  </a:cubicBezTo>
                  <a:cubicBezTo>
                    <a:pt x="1957" y="4904"/>
                    <a:pt x="2120" y="4770"/>
                    <a:pt x="2308" y="4770"/>
                  </a:cubicBezTo>
                  <a:lnTo>
                    <a:pt x="2605" y="4770"/>
                  </a:lnTo>
                  <a:cubicBezTo>
                    <a:pt x="2956" y="4770"/>
                    <a:pt x="3242" y="4484"/>
                    <a:pt x="3242" y="4129"/>
                  </a:cubicBezTo>
                  <a:lnTo>
                    <a:pt x="3242" y="3622"/>
                  </a:lnTo>
                  <a:cubicBezTo>
                    <a:pt x="3242" y="3486"/>
                    <a:pt x="3141" y="3418"/>
                    <a:pt x="3039" y="3418"/>
                  </a:cubicBezTo>
                  <a:cubicBezTo>
                    <a:pt x="2938" y="3418"/>
                    <a:pt x="2837" y="3486"/>
                    <a:pt x="2837" y="3622"/>
                  </a:cubicBezTo>
                  <a:lnTo>
                    <a:pt x="2837" y="4129"/>
                  </a:lnTo>
                  <a:cubicBezTo>
                    <a:pt x="2837" y="4256"/>
                    <a:pt x="2732" y="4361"/>
                    <a:pt x="2605" y="4361"/>
                  </a:cubicBezTo>
                  <a:lnTo>
                    <a:pt x="2373" y="4361"/>
                  </a:lnTo>
                  <a:lnTo>
                    <a:pt x="2373" y="2669"/>
                  </a:lnTo>
                  <a:close/>
                  <a:moveTo>
                    <a:pt x="1960" y="2499"/>
                  </a:moveTo>
                  <a:lnTo>
                    <a:pt x="1960" y="4440"/>
                  </a:lnTo>
                  <a:cubicBezTo>
                    <a:pt x="1641" y="4585"/>
                    <a:pt x="1468" y="4933"/>
                    <a:pt x="1544" y="5273"/>
                  </a:cubicBezTo>
                  <a:cubicBezTo>
                    <a:pt x="1620" y="5617"/>
                    <a:pt x="1924" y="5860"/>
                    <a:pt x="2275" y="5860"/>
                  </a:cubicBezTo>
                  <a:lnTo>
                    <a:pt x="2427" y="5860"/>
                  </a:lnTo>
                  <a:cubicBezTo>
                    <a:pt x="2543" y="6697"/>
                    <a:pt x="3007" y="7450"/>
                    <a:pt x="3702" y="7932"/>
                  </a:cubicBezTo>
                  <a:lnTo>
                    <a:pt x="3702" y="8870"/>
                  </a:lnTo>
                  <a:cubicBezTo>
                    <a:pt x="3702" y="8953"/>
                    <a:pt x="3681" y="9036"/>
                    <a:pt x="3637" y="9105"/>
                  </a:cubicBezTo>
                  <a:lnTo>
                    <a:pt x="3286" y="8808"/>
                  </a:lnTo>
                  <a:cubicBezTo>
                    <a:pt x="2152" y="7856"/>
                    <a:pt x="1497" y="6447"/>
                    <a:pt x="1500" y="4965"/>
                  </a:cubicBezTo>
                  <a:lnTo>
                    <a:pt x="1500" y="4346"/>
                  </a:lnTo>
                  <a:cubicBezTo>
                    <a:pt x="1497" y="3701"/>
                    <a:pt x="1656" y="3068"/>
                    <a:pt x="1960" y="2499"/>
                  </a:cubicBezTo>
                  <a:close/>
                  <a:moveTo>
                    <a:pt x="9070" y="2829"/>
                  </a:moveTo>
                  <a:cubicBezTo>
                    <a:pt x="9272" y="3307"/>
                    <a:pt x="9374" y="3825"/>
                    <a:pt x="9374" y="4346"/>
                  </a:cubicBezTo>
                  <a:lnTo>
                    <a:pt x="9374" y="4965"/>
                  </a:lnTo>
                  <a:cubicBezTo>
                    <a:pt x="9377" y="6447"/>
                    <a:pt x="8722" y="7856"/>
                    <a:pt x="7585" y="8812"/>
                  </a:cubicBezTo>
                  <a:lnTo>
                    <a:pt x="7233" y="9105"/>
                  </a:lnTo>
                  <a:cubicBezTo>
                    <a:pt x="7190" y="9036"/>
                    <a:pt x="7168" y="8953"/>
                    <a:pt x="7168" y="8870"/>
                  </a:cubicBezTo>
                  <a:lnTo>
                    <a:pt x="7168" y="8707"/>
                  </a:lnTo>
                  <a:cubicBezTo>
                    <a:pt x="7168" y="8571"/>
                    <a:pt x="7066" y="8503"/>
                    <a:pt x="6964" y="8503"/>
                  </a:cubicBezTo>
                  <a:cubicBezTo>
                    <a:pt x="6861" y="8503"/>
                    <a:pt x="6759" y="8571"/>
                    <a:pt x="6759" y="8707"/>
                  </a:cubicBezTo>
                  <a:lnTo>
                    <a:pt x="6759" y="8870"/>
                  </a:lnTo>
                  <a:cubicBezTo>
                    <a:pt x="6759" y="9051"/>
                    <a:pt x="6817" y="9225"/>
                    <a:pt x="6922" y="9369"/>
                  </a:cubicBezTo>
                  <a:lnTo>
                    <a:pt x="5437" y="10619"/>
                  </a:lnTo>
                  <a:lnTo>
                    <a:pt x="3956" y="9369"/>
                  </a:lnTo>
                  <a:cubicBezTo>
                    <a:pt x="4057" y="9225"/>
                    <a:pt x="4115" y="9051"/>
                    <a:pt x="4115" y="8870"/>
                  </a:cubicBezTo>
                  <a:lnTo>
                    <a:pt x="4115" y="8171"/>
                  </a:lnTo>
                  <a:cubicBezTo>
                    <a:pt x="4547" y="8380"/>
                    <a:pt x="4997" y="8477"/>
                    <a:pt x="5437" y="8477"/>
                  </a:cubicBezTo>
                  <a:cubicBezTo>
                    <a:pt x="6887" y="8477"/>
                    <a:pt x="8227" y="7424"/>
                    <a:pt x="8447" y="5860"/>
                  </a:cubicBezTo>
                  <a:lnTo>
                    <a:pt x="8566" y="5860"/>
                  </a:lnTo>
                  <a:cubicBezTo>
                    <a:pt x="8965" y="5860"/>
                    <a:pt x="9305" y="5563"/>
                    <a:pt x="9345" y="5186"/>
                  </a:cubicBezTo>
                  <a:cubicBezTo>
                    <a:pt x="9374" y="4871"/>
                    <a:pt x="9207" y="4571"/>
                    <a:pt x="8925" y="4437"/>
                  </a:cubicBezTo>
                  <a:lnTo>
                    <a:pt x="9070" y="2829"/>
                  </a:lnTo>
                  <a:close/>
                  <a:moveTo>
                    <a:pt x="5437" y="11092"/>
                  </a:moveTo>
                  <a:cubicBezTo>
                    <a:pt x="5553" y="11092"/>
                    <a:pt x="5669" y="11169"/>
                    <a:pt x="5669" y="11325"/>
                  </a:cubicBezTo>
                  <a:lnTo>
                    <a:pt x="5669" y="11756"/>
                  </a:lnTo>
                  <a:cubicBezTo>
                    <a:pt x="5669" y="11883"/>
                    <a:pt x="5564" y="11988"/>
                    <a:pt x="5437" y="11988"/>
                  </a:cubicBezTo>
                  <a:cubicBezTo>
                    <a:pt x="5307" y="11988"/>
                    <a:pt x="5205" y="11883"/>
                    <a:pt x="5205" y="11756"/>
                  </a:cubicBezTo>
                  <a:lnTo>
                    <a:pt x="5205" y="11325"/>
                  </a:lnTo>
                  <a:cubicBezTo>
                    <a:pt x="5205" y="11169"/>
                    <a:pt x="5321" y="11092"/>
                    <a:pt x="5437" y="11092"/>
                  </a:cubicBezTo>
                  <a:close/>
                  <a:moveTo>
                    <a:pt x="5437" y="0"/>
                  </a:moveTo>
                  <a:cubicBezTo>
                    <a:pt x="3036" y="0"/>
                    <a:pt x="1091" y="1949"/>
                    <a:pt x="1091" y="4346"/>
                  </a:cubicBezTo>
                  <a:lnTo>
                    <a:pt x="1091" y="4965"/>
                  </a:lnTo>
                  <a:cubicBezTo>
                    <a:pt x="1091" y="6570"/>
                    <a:pt x="1797" y="8091"/>
                    <a:pt x="3025" y="9123"/>
                  </a:cubicBezTo>
                  <a:lnTo>
                    <a:pt x="3279" y="9333"/>
                  </a:lnTo>
                  <a:lnTo>
                    <a:pt x="1087" y="9978"/>
                  </a:lnTo>
                  <a:cubicBezTo>
                    <a:pt x="446" y="10170"/>
                    <a:pt x="4" y="10757"/>
                    <a:pt x="1" y="11427"/>
                  </a:cubicBezTo>
                  <a:lnTo>
                    <a:pt x="1" y="13719"/>
                  </a:lnTo>
                  <a:cubicBezTo>
                    <a:pt x="1" y="13855"/>
                    <a:pt x="102" y="13923"/>
                    <a:pt x="204" y="13923"/>
                  </a:cubicBezTo>
                  <a:cubicBezTo>
                    <a:pt x="305" y="13923"/>
                    <a:pt x="406" y="13855"/>
                    <a:pt x="406" y="13719"/>
                  </a:cubicBezTo>
                  <a:lnTo>
                    <a:pt x="406" y="11427"/>
                  </a:lnTo>
                  <a:cubicBezTo>
                    <a:pt x="406" y="11282"/>
                    <a:pt x="435" y="11137"/>
                    <a:pt x="493" y="11003"/>
                  </a:cubicBezTo>
                  <a:lnTo>
                    <a:pt x="1732" y="12086"/>
                  </a:lnTo>
                  <a:cubicBezTo>
                    <a:pt x="1877" y="12212"/>
                    <a:pt x="1960" y="12397"/>
                    <a:pt x="1960" y="12589"/>
                  </a:cubicBezTo>
                  <a:lnTo>
                    <a:pt x="1960" y="13719"/>
                  </a:lnTo>
                  <a:cubicBezTo>
                    <a:pt x="1960" y="13855"/>
                    <a:pt x="2062" y="13923"/>
                    <a:pt x="2163" y="13923"/>
                  </a:cubicBezTo>
                  <a:cubicBezTo>
                    <a:pt x="2264" y="13923"/>
                    <a:pt x="2366" y="13855"/>
                    <a:pt x="2366" y="13719"/>
                  </a:cubicBezTo>
                  <a:lnTo>
                    <a:pt x="2366" y="12589"/>
                  </a:lnTo>
                  <a:cubicBezTo>
                    <a:pt x="2366" y="12278"/>
                    <a:pt x="2232" y="11984"/>
                    <a:pt x="2000" y="11778"/>
                  </a:cubicBezTo>
                  <a:lnTo>
                    <a:pt x="725" y="10659"/>
                  </a:lnTo>
                  <a:cubicBezTo>
                    <a:pt x="856" y="10521"/>
                    <a:pt x="1019" y="10423"/>
                    <a:pt x="1203" y="10369"/>
                  </a:cubicBezTo>
                  <a:lnTo>
                    <a:pt x="3499" y="9692"/>
                  </a:lnTo>
                  <a:cubicBezTo>
                    <a:pt x="3547" y="9681"/>
                    <a:pt x="3594" y="9659"/>
                    <a:pt x="3637" y="9637"/>
                  </a:cubicBezTo>
                  <a:lnTo>
                    <a:pt x="5042" y="10818"/>
                  </a:lnTo>
                  <a:cubicBezTo>
                    <a:pt x="4887" y="10941"/>
                    <a:pt x="4796" y="11126"/>
                    <a:pt x="4796" y="11322"/>
                  </a:cubicBezTo>
                  <a:lnTo>
                    <a:pt x="4796" y="11756"/>
                  </a:lnTo>
                  <a:cubicBezTo>
                    <a:pt x="4800" y="12031"/>
                    <a:pt x="4973" y="12274"/>
                    <a:pt x="5234" y="12365"/>
                  </a:cubicBezTo>
                  <a:lnTo>
                    <a:pt x="5234" y="13719"/>
                  </a:lnTo>
                  <a:cubicBezTo>
                    <a:pt x="5234" y="13855"/>
                    <a:pt x="5336" y="13923"/>
                    <a:pt x="5437" y="13923"/>
                  </a:cubicBezTo>
                  <a:cubicBezTo>
                    <a:pt x="5538" y="13923"/>
                    <a:pt x="5640" y="13855"/>
                    <a:pt x="5640" y="13719"/>
                  </a:cubicBezTo>
                  <a:lnTo>
                    <a:pt x="5640" y="12365"/>
                  </a:lnTo>
                  <a:cubicBezTo>
                    <a:pt x="5901" y="12278"/>
                    <a:pt x="6078" y="12031"/>
                    <a:pt x="6078" y="11760"/>
                  </a:cubicBezTo>
                  <a:lnTo>
                    <a:pt x="6078" y="11325"/>
                  </a:lnTo>
                  <a:cubicBezTo>
                    <a:pt x="6078" y="11126"/>
                    <a:pt x="5988" y="10941"/>
                    <a:pt x="5832" y="10822"/>
                  </a:cubicBezTo>
                  <a:lnTo>
                    <a:pt x="7237" y="9641"/>
                  </a:lnTo>
                  <a:cubicBezTo>
                    <a:pt x="7281" y="9663"/>
                    <a:pt x="7328" y="9681"/>
                    <a:pt x="7375" y="9695"/>
                  </a:cubicBezTo>
                  <a:lnTo>
                    <a:pt x="9674" y="10373"/>
                  </a:lnTo>
                  <a:cubicBezTo>
                    <a:pt x="9856" y="10423"/>
                    <a:pt x="10019" y="10525"/>
                    <a:pt x="10153" y="10662"/>
                  </a:cubicBezTo>
                  <a:lnTo>
                    <a:pt x="8874" y="11781"/>
                  </a:lnTo>
                  <a:cubicBezTo>
                    <a:pt x="8639" y="11984"/>
                    <a:pt x="8505" y="12278"/>
                    <a:pt x="8505" y="12589"/>
                  </a:cubicBezTo>
                  <a:lnTo>
                    <a:pt x="8505" y="13723"/>
                  </a:lnTo>
                  <a:cubicBezTo>
                    <a:pt x="8505" y="13857"/>
                    <a:pt x="8607" y="13924"/>
                    <a:pt x="8709" y="13924"/>
                  </a:cubicBezTo>
                  <a:cubicBezTo>
                    <a:pt x="8812" y="13924"/>
                    <a:pt x="8914" y="13857"/>
                    <a:pt x="8914" y="13723"/>
                  </a:cubicBezTo>
                  <a:lnTo>
                    <a:pt x="8914" y="12589"/>
                  </a:lnTo>
                  <a:cubicBezTo>
                    <a:pt x="8914" y="12397"/>
                    <a:pt x="8994" y="12212"/>
                    <a:pt x="9138" y="12086"/>
                  </a:cubicBezTo>
                  <a:lnTo>
                    <a:pt x="10377" y="11003"/>
                  </a:lnTo>
                  <a:cubicBezTo>
                    <a:pt x="10435" y="11137"/>
                    <a:pt x="10464" y="11282"/>
                    <a:pt x="10464" y="11430"/>
                  </a:cubicBezTo>
                  <a:lnTo>
                    <a:pt x="10464" y="13719"/>
                  </a:lnTo>
                  <a:cubicBezTo>
                    <a:pt x="10464" y="13855"/>
                    <a:pt x="10566" y="13923"/>
                    <a:pt x="10669" y="13923"/>
                  </a:cubicBezTo>
                  <a:cubicBezTo>
                    <a:pt x="10771" y="13923"/>
                    <a:pt x="10873" y="13855"/>
                    <a:pt x="10873" y="13719"/>
                  </a:cubicBezTo>
                  <a:lnTo>
                    <a:pt x="10873" y="11430"/>
                  </a:lnTo>
                  <a:cubicBezTo>
                    <a:pt x="10870" y="10760"/>
                    <a:pt x="10428" y="10170"/>
                    <a:pt x="9787" y="9978"/>
                  </a:cubicBezTo>
                  <a:lnTo>
                    <a:pt x="7599" y="9333"/>
                  </a:lnTo>
                  <a:lnTo>
                    <a:pt x="7849" y="9123"/>
                  </a:lnTo>
                  <a:cubicBezTo>
                    <a:pt x="9077" y="8091"/>
                    <a:pt x="9783" y="6570"/>
                    <a:pt x="9783" y="4965"/>
                  </a:cubicBezTo>
                  <a:lnTo>
                    <a:pt x="9783" y="4346"/>
                  </a:lnTo>
                  <a:cubicBezTo>
                    <a:pt x="9783" y="1949"/>
                    <a:pt x="7838"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2" name="Google Shape;18082;p84"/>
            <p:cNvSpPr/>
            <p:nvPr/>
          </p:nvSpPr>
          <p:spPr>
            <a:xfrm>
              <a:off x="7701574" y="3459423"/>
              <a:ext cx="25667" cy="10671"/>
            </a:xfrm>
            <a:custGeom>
              <a:avLst/>
              <a:gdLst/>
              <a:ahLst/>
              <a:cxnLst/>
              <a:rect l="l" t="t" r="r" b="b"/>
              <a:pathLst>
                <a:path w="979" h="407" extrusionOk="0">
                  <a:moveTo>
                    <a:pt x="272" y="1"/>
                  </a:moveTo>
                  <a:cubicBezTo>
                    <a:pt x="1" y="1"/>
                    <a:pt x="1" y="407"/>
                    <a:pt x="272" y="407"/>
                  </a:cubicBezTo>
                  <a:lnTo>
                    <a:pt x="707" y="407"/>
                  </a:lnTo>
                  <a:cubicBezTo>
                    <a:pt x="979" y="407"/>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3" name="Google Shape;18083;p84"/>
            <p:cNvSpPr/>
            <p:nvPr/>
          </p:nvSpPr>
          <p:spPr>
            <a:xfrm>
              <a:off x="7770133" y="3459423"/>
              <a:ext cx="25667" cy="10671"/>
            </a:xfrm>
            <a:custGeom>
              <a:avLst/>
              <a:gdLst/>
              <a:ahLst/>
              <a:cxnLst/>
              <a:rect l="l" t="t" r="r" b="b"/>
              <a:pathLst>
                <a:path w="979" h="407" extrusionOk="0">
                  <a:moveTo>
                    <a:pt x="272" y="1"/>
                  </a:moveTo>
                  <a:cubicBezTo>
                    <a:pt x="1" y="1"/>
                    <a:pt x="1" y="407"/>
                    <a:pt x="272" y="407"/>
                  </a:cubicBezTo>
                  <a:lnTo>
                    <a:pt x="710" y="407"/>
                  </a:lnTo>
                  <a:cubicBezTo>
                    <a:pt x="978" y="407"/>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84" name="Google Shape;18084;p84"/>
          <p:cNvGrpSpPr/>
          <p:nvPr/>
        </p:nvGrpSpPr>
        <p:grpSpPr>
          <a:xfrm>
            <a:off x="4905557" y="4086260"/>
            <a:ext cx="285797" cy="366390"/>
            <a:chOff x="4905557" y="4285510"/>
            <a:chExt cx="285797" cy="366390"/>
          </a:xfrm>
        </p:grpSpPr>
        <p:sp>
          <p:nvSpPr>
            <p:cNvPr id="18085" name="Google Shape;18085;p84"/>
            <p:cNvSpPr/>
            <p:nvPr/>
          </p:nvSpPr>
          <p:spPr>
            <a:xfrm>
              <a:off x="4976632" y="4290727"/>
              <a:ext cx="148915" cy="57967"/>
            </a:xfrm>
            <a:custGeom>
              <a:avLst/>
              <a:gdLst/>
              <a:ahLst/>
              <a:cxnLst/>
              <a:rect l="l" t="t" r="r" b="b"/>
              <a:pathLst>
                <a:path w="5680" h="2211" extrusionOk="0">
                  <a:moveTo>
                    <a:pt x="2759" y="0"/>
                  </a:moveTo>
                  <a:cubicBezTo>
                    <a:pt x="1887" y="0"/>
                    <a:pt x="1085" y="144"/>
                    <a:pt x="439" y="392"/>
                  </a:cubicBezTo>
                  <a:cubicBezTo>
                    <a:pt x="185" y="486"/>
                    <a:pt x="15" y="729"/>
                    <a:pt x="11" y="1001"/>
                  </a:cubicBezTo>
                  <a:lnTo>
                    <a:pt x="1" y="2152"/>
                  </a:lnTo>
                  <a:lnTo>
                    <a:pt x="5665" y="2210"/>
                  </a:lnTo>
                  <a:lnTo>
                    <a:pt x="5679" y="1059"/>
                  </a:lnTo>
                  <a:cubicBezTo>
                    <a:pt x="5679" y="787"/>
                    <a:pt x="5513" y="541"/>
                    <a:pt x="5263" y="439"/>
                  </a:cubicBezTo>
                  <a:cubicBezTo>
                    <a:pt x="4600" y="175"/>
                    <a:pt x="3764" y="8"/>
                    <a:pt x="2855" y="1"/>
                  </a:cubicBezTo>
                  <a:cubicBezTo>
                    <a:pt x="2823" y="1"/>
                    <a:pt x="2791" y="0"/>
                    <a:pt x="27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6" name="Google Shape;18086;p84"/>
            <p:cNvSpPr/>
            <p:nvPr/>
          </p:nvSpPr>
          <p:spPr>
            <a:xfrm>
              <a:off x="4947478" y="4325020"/>
              <a:ext cx="206358" cy="102877"/>
            </a:xfrm>
            <a:custGeom>
              <a:avLst/>
              <a:gdLst/>
              <a:ahLst/>
              <a:cxnLst/>
              <a:rect l="l" t="t" r="r" b="b"/>
              <a:pathLst>
                <a:path w="7871" h="3924" extrusionOk="0">
                  <a:moveTo>
                    <a:pt x="3876" y="0"/>
                  </a:moveTo>
                  <a:cubicBezTo>
                    <a:pt x="1746" y="0"/>
                    <a:pt x="22" y="854"/>
                    <a:pt x="12" y="1924"/>
                  </a:cubicBezTo>
                  <a:cubicBezTo>
                    <a:pt x="1" y="3007"/>
                    <a:pt x="1750" y="3901"/>
                    <a:pt x="3916" y="3923"/>
                  </a:cubicBezTo>
                  <a:cubicBezTo>
                    <a:pt x="3943" y="3923"/>
                    <a:pt x="3969" y="3923"/>
                    <a:pt x="3996" y="3923"/>
                  </a:cubicBezTo>
                  <a:cubicBezTo>
                    <a:pt x="6125" y="3923"/>
                    <a:pt x="7849" y="3073"/>
                    <a:pt x="7860" y="2003"/>
                  </a:cubicBezTo>
                  <a:cubicBezTo>
                    <a:pt x="7871" y="920"/>
                    <a:pt x="6121" y="22"/>
                    <a:pt x="3956" y="1"/>
                  </a:cubicBezTo>
                  <a:cubicBezTo>
                    <a:pt x="3929" y="0"/>
                    <a:pt x="3902" y="0"/>
                    <a:pt x="3876"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7" name="Google Shape;18087;p84"/>
            <p:cNvSpPr/>
            <p:nvPr/>
          </p:nvSpPr>
          <p:spPr>
            <a:xfrm>
              <a:off x="4910748" y="4490242"/>
              <a:ext cx="274995" cy="156125"/>
            </a:xfrm>
            <a:custGeom>
              <a:avLst/>
              <a:gdLst/>
              <a:ahLst/>
              <a:cxnLst/>
              <a:rect l="l" t="t" r="r" b="b"/>
              <a:pathLst>
                <a:path w="10489" h="5955" extrusionOk="0">
                  <a:moveTo>
                    <a:pt x="3767" y="0"/>
                  </a:moveTo>
                  <a:lnTo>
                    <a:pt x="3756" y="1040"/>
                  </a:lnTo>
                  <a:cubicBezTo>
                    <a:pt x="3752" y="1329"/>
                    <a:pt x="3557" y="1583"/>
                    <a:pt x="3278" y="1659"/>
                  </a:cubicBezTo>
                  <a:lnTo>
                    <a:pt x="974" y="2315"/>
                  </a:lnTo>
                  <a:cubicBezTo>
                    <a:pt x="417" y="2470"/>
                    <a:pt x="29" y="2977"/>
                    <a:pt x="25" y="3557"/>
                  </a:cubicBezTo>
                  <a:lnTo>
                    <a:pt x="0" y="5849"/>
                  </a:lnTo>
                  <a:lnTo>
                    <a:pt x="10463" y="5954"/>
                  </a:lnTo>
                  <a:lnTo>
                    <a:pt x="10485" y="3665"/>
                  </a:lnTo>
                  <a:cubicBezTo>
                    <a:pt x="10489" y="3082"/>
                    <a:pt x="10112" y="2572"/>
                    <a:pt x="9558" y="2401"/>
                  </a:cubicBezTo>
                  <a:lnTo>
                    <a:pt x="7269" y="1702"/>
                  </a:lnTo>
                  <a:cubicBezTo>
                    <a:pt x="6990" y="1616"/>
                    <a:pt x="6802" y="1358"/>
                    <a:pt x="6805" y="1069"/>
                  </a:cubicBezTo>
                  <a:lnTo>
                    <a:pt x="6816" y="33"/>
                  </a:lnTo>
                  <a:lnTo>
                    <a:pt x="37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8" name="Google Shape;18088;p84"/>
            <p:cNvSpPr/>
            <p:nvPr/>
          </p:nvSpPr>
          <p:spPr>
            <a:xfrm>
              <a:off x="5009299" y="4490321"/>
              <a:ext cx="80173" cy="28997"/>
            </a:xfrm>
            <a:custGeom>
              <a:avLst/>
              <a:gdLst/>
              <a:ahLst/>
              <a:cxnLst/>
              <a:rect l="l" t="t" r="r" b="b"/>
              <a:pathLst>
                <a:path w="3058" h="1106" extrusionOk="0">
                  <a:moveTo>
                    <a:pt x="8" y="1"/>
                  </a:moveTo>
                  <a:lnTo>
                    <a:pt x="0" y="704"/>
                  </a:lnTo>
                  <a:cubicBezTo>
                    <a:pt x="483" y="972"/>
                    <a:pt x="1019" y="1106"/>
                    <a:pt x="1554" y="1106"/>
                  </a:cubicBezTo>
                  <a:cubicBezTo>
                    <a:pt x="2068" y="1106"/>
                    <a:pt x="2582" y="983"/>
                    <a:pt x="3050" y="736"/>
                  </a:cubicBezTo>
                  <a:lnTo>
                    <a:pt x="3057" y="30"/>
                  </a:lnTo>
                  <a:lnTo>
                    <a:pt x="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9" name="Google Shape;18089;p84"/>
            <p:cNvSpPr/>
            <p:nvPr/>
          </p:nvSpPr>
          <p:spPr>
            <a:xfrm>
              <a:off x="4952984" y="4347881"/>
              <a:ext cx="194403" cy="154342"/>
            </a:xfrm>
            <a:custGeom>
              <a:avLst/>
              <a:gdLst/>
              <a:ahLst/>
              <a:cxnLst/>
              <a:rect l="l" t="t" r="r" b="b"/>
              <a:pathLst>
                <a:path w="7415" h="5887" extrusionOk="0">
                  <a:moveTo>
                    <a:pt x="3662" y="1"/>
                  </a:moveTo>
                  <a:cubicBezTo>
                    <a:pt x="2370" y="1"/>
                    <a:pt x="1337" y="376"/>
                    <a:pt x="1330" y="849"/>
                  </a:cubicBezTo>
                  <a:lnTo>
                    <a:pt x="1319" y="1722"/>
                  </a:lnTo>
                  <a:cubicBezTo>
                    <a:pt x="1319" y="1961"/>
                    <a:pt x="1120" y="2153"/>
                    <a:pt x="881" y="2153"/>
                  </a:cubicBezTo>
                  <a:lnTo>
                    <a:pt x="551" y="2149"/>
                  </a:lnTo>
                  <a:cubicBezTo>
                    <a:pt x="549" y="2149"/>
                    <a:pt x="547" y="2149"/>
                    <a:pt x="545" y="2149"/>
                  </a:cubicBezTo>
                  <a:cubicBezTo>
                    <a:pt x="247" y="2149"/>
                    <a:pt x="4" y="2390"/>
                    <a:pt x="1" y="2689"/>
                  </a:cubicBezTo>
                  <a:cubicBezTo>
                    <a:pt x="1" y="2989"/>
                    <a:pt x="240" y="3236"/>
                    <a:pt x="540" y="3239"/>
                  </a:cubicBezTo>
                  <a:lnTo>
                    <a:pt x="881" y="3243"/>
                  </a:lnTo>
                  <a:cubicBezTo>
                    <a:pt x="975" y="4720"/>
                    <a:pt x="2196" y="5872"/>
                    <a:pt x="3677" y="5887"/>
                  </a:cubicBezTo>
                  <a:cubicBezTo>
                    <a:pt x="3686" y="5887"/>
                    <a:pt x="3696" y="5887"/>
                    <a:pt x="3705" y="5887"/>
                  </a:cubicBezTo>
                  <a:cubicBezTo>
                    <a:pt x="5170" y="5887"/>
                    <a:pt x="6398" y="4765"/>
                    <a:pt x="6523" y="3301"/>
                  </a:cubicBezTo>
                  <a:lnTo>
                    <a:pt x="6860" y="3304"/>
                  </a:lnTo>
                  <a:cubicBezTo>
                    <a:pt x="7161" y="3304"/>
                    <a:pt x="7407" y="3065"/>
                    <a:pt x="7411" y="2765"/>
                  </a:cubicBezTo>
                  <a:cubicBezTo>
                    <a:pt x="7414" y="2460"/>
                    <a:pt x="7172" y="2214"/>
                    <a:pt x="6871" y="2214"/>
                  </a:cubicBezTo>
                  <a:lnTo>
                    <a:pt x="6875" y="2214"/>
                  </a:lnTo>
                  <a:lnTo>
                    <a:pt x="6545" y="2211"/>
                  </a:lnTo>
                  <a:cubicBezTo>
                    <a:pt x="6306" y="2207"/>
                    <a:pt x="6111" y="2008"/>
                    <a:pt x="6114" y="1769"/>
                  </a:cubicBezTo>
                  <a:lnTo>
                    <a:pt x="6125" y="896"/>
                  </a:lnTo>
                  <a:cubicBezTo>
                    <a:pt x="6129" y="414"/>
                    <a:pt x="5060" y="12"/>
                    <a:pt x="3735" y="1"/>
                  </a:cubicBezTo>
                  <a:cubicBezTo>
                    <a:pt x="3710" y="1"/>
                    <a:pt x="3686" y="1"/>
                    <a:pt x="366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0" name="Google Shape;18090;p84"/>
            <p:cNvSpPr/>
            <p:nvPr/>
          </p:nvSpPr>
          <p:spPr>
            <a:xfrm>
              <a:off x="4952145" y="4347881"/>
              <a:ext cx="161526" cy="154342"/>
            </a:xfrm>
            <a:custGeom>
              <a:avLst/>
              <a:gdLst/>
              <a:ahLst/>
              <a:cxnLst/>
              <a:rect l="l" t="t" r="r" b="b"/>
              <a:pathLst>
                <a:path w="6161" h="5887" extrusionOk="0">
                  <a:moveTo>
                    <a:pt x="3691" y="1"/>
                  </a:moveTo>
                  <a:cubicBezTo>
                    <a:pt x="2455" y="1"/>
                    <a:pt x="1458" y="347"/>
                    <a:pt x="1369" y="791"/>
                  </a:cubicBezTo>
                  <a:cubicBezTo>
                    <a:pt x="1362" y="809"/>
                    <a:pt x="1358" y="827"/>
                    <a:pt x="1358" y="849"/>
                  </a:cubicBezTo>
                  <a:lnTo>
                    <a:pt x="1351" y="1718"/>
                  </a:lnTo>
                  <a:cubicBezTo>
                    <a:pt x="1347" y="1961"/>
                    <a:pt x="1152" y="2153"/>
                    <a:pt x="909" y="2153"/>
                  </a:cubicBezTo>
                  <a:lnTo>
                    <a:pt x="616" y="2149"/>
                  </a:lnTo>
                  <a:cubicBezTo>
                    <a:pt x="613" y="2149"/>
                    <a:pt x="611" y="2149"/>
                    <a:pt x="608" y="2149"/>
                  </a:cubicBezTo>
                  <a:cubicBezTo>
                    <a:pt x="325" y="2149"/>
                    <a:pt x="69" y="2351"/>
                    <a:pt x="36" y="2631"/>
                  </a:cubicBezTo>
                  <a:cubicBezTo>
                    <a:pt x="0" y="2953"/>
                    <a:pt x="250" y="3236"/>
                    <a:pt x="572" y="3239"/>
                  </a:cubicBezTo>
                  <a:lnTo>
                    <a:pt x="909" y="3243"/>
                  </a:lnTo>
                  <a:cubicBezTo>
                    <a:pt x="1002" y="4748"/>
                    <a:pt x="2253" y="5887"/>
                    <a:pt x="3714" y="5887"/>
                  </a:cubicBezTo>
                  <a:cubicBezTo>
                    <a:pt x="3855" y="5887"/>
                    <a:pt x="3999" y="5876"/>
                    <a:pt x="4143" y="5854"/>
                  </a:cubicBezTo>
                  <a:cubicBezTo>
                    <a:pt x="2767" y="5626"/>
                    <a:pt x="1760" y="4427"/>
                    <a:pt x="1775" y="3033"/>
                  </a:cubicBezTo>
                  <a:lnTo>
                    <a:pt x="1782" y="1986"/>
                  </a:lnTo>
                  <a:cubicBezTo>
                    <a:pt x="1789" y="1331"/>
                    <a:pt x="2282" y="780"/>
                    <a:pt x="2934" y="700"/>
                  </a:cubicBezTo>
                  <a:cubicBezTo>
                    <a:pt x="3179" y="668"/>
                    <a:pt x="3429" y="653"/>
                    <a:pt x="3678" y="653"/>
                  </a:cubicBezTo>
                  <a:cubicBezTo>
                    <a:pt x="3705" y="653"/>
                    <a:pt x="3732" y="653"/>
                    <a:pt x="3760" y="653"/>
                  </a:cubicBezTo>
                  <a:cubicBezTo>
                    <a:pt x="5081" y="668"/>
                    <a:pt x="6150" y="1070"/>
                    <a:pt x="6146" y="1551"/>
                  </a:cubicBezTo>
                  <a:lnTo>
                    <a:pt x="6153" y="896"/>
                  </a:lnTo>
                  <a:cubicBezTo>
                    <a:pt x="6161" y="414"/>
                    <a:pt x="5092" y="12"/>
                    <a:pt x="3767" y="1"/>
                  </a:cubicBezTo>
                  <a:cubicBezTo>
                    <a:pt x="3741" y="1"/>
                    <a:pt x="3716" y="1"/>
                    <a:pt x="369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1" name="Google Shape;18091;p84"/>
            <p:cNvSpPr/>
            <p:nvPr/>
          </p:nvSpPr>
          <p:spPr>
            <a:xfrm>
              <a:off x="4910748" y="4544827"/>
              <a:ext cx="274995" cy="101540"/>
            </a:xfrm>
            <a:custGeom>
              <a:avLst/>
              <a:gdLst/>
              <a:ahLst/>
              <a:cxnLst/>
              <a:rect l="l" t="t" r="r" b="b"/>
              <a:pathLst>
                <a:path w="10489" h="3873" extrusionOk="0">
                  <a:moveTo>
                    <a:pt x="1789" y="1"/>
                  </a:moveTo>
                  <a:lnTo>
                    <a:pt x="974" y="233"/>
                  </a:lnTo>
                  <a:cubicBezTo>
                    <a:pt x="417" y="392"/>
                    <a:pt x="29" y="899"/>
                    <a:pt x="22" y="1478"/>
                  </a:cubicBezTo>
                  <a:lnTo>
                    <a:pt x="0" y="3767"/>
                  </a:lnTo>
                  <a:lnTo>
                    <a:pt x="10463" y="3872"/>
                  </a:lnTo>
                  <a:lnTo>
                    <a:pt x="10485" y="1583"/>
                  </a:lnTo>
                  <a:cubicBezTo>
                    <a:pt x="10489" y="1004"/>
                    <a:pt x="10112" y="490"/>
                    <a:pt x="9558" y="319"/>
                  </a:cubicBezTo>
                  <a:lnTo>
                    <a:pt x="8750" y="73"/>
                  </a:lnTo>
                  <a:cubicBezTo>
                    <a:pt x="8337" y="555"/>
                    <a:pt x="6871" y="2170"/>
                    <a:pt x="5241" y="2949"/>
                  </a:cubicBezTo>
                  <a:cubicBezTo>
                    <a:pt x="3625" y="2138"/>
                    <a:pt x="2195" y="490"/>
                    <a:pt x="178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2" name="Google Shape;18092;p84"/>
            <p:cNvSpPr/>
            <p:nvPr/>
          </p:nvSpPr>
          <p:spPr>
            <a:xfrm>
              <a:off x="4958490" y="4432800"/>
              <a:ext cx="17304" cy="17120"/>
            </a:xfrm>
            <a:custGeom>
              <a:avLst/>
              <a:gdLst/>
              <a:ahLst/>
              <a:cxnLst/>
              <a:rect l="l" t="t" r="r" b="b"/>
              <a:pathLst>
                <a:path w="660" h="653" extrusionOk="0">
                  <a:moveTo>
                    <a:pt x="327" y="0"/>
                  </a:moveTo>
                  <a:cubicBezTo>
                    <a:pt x="149" y="0"/>
                    <a:pt x="4" y="144"/>
                    <a:pt x="4" y="322"/>
                  </a:cubicBezTo>
                  <a:cubicBezTo>
                    <a:pt x="1" y="504"/>
                    <a:pt x="146" y="652"/>
                    <a:pt x="327" y="652"/>
                  </a:cubicBezTo>
                  <a:cubicBezTo>
                    <a:pt x="329" y="652"/>
                    <a:pt x="331" y="652"/>
                    <a:pt x="333" y="652"/>
                  </a:cubicBezTo>
                  <a:cubicBezTo>
                    <a:pt x="511" y="652"/>
                    <a:pt x="656" y="509"/>
                    <a:pt x="656" y="330"/>
                  </a:cubicBezTo>
                  <a:cubicBezTo>
                    <a:pt x="660" y="149"/>
                    <a:pt x="515" y="0"/>
                    <a:pt x="334" y="0"/>
                  </a:cubicBezTo>
                  <a:cubicBezTo>
                    <a:pt x="332" y="0"/>
                    <a:pt x="330" y="0"/>
                    <a:pt x="327"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3" name="Google Shape;18093;p84"/>
            <p:cNvSpPr/>
            <p:nvPr/>
          </p:nvSpPr>
          <p:spPr>
            <a:xfrm>
              <a:off x="5124184" y="4434399"/>
              <a:ext cx="17304" cy="17225"/>
            </a:xfrm>
            <a:custGeom>
              <a:avLst/>
              <a:gdLst/>
              <a:ahLst/>
              <a:cxnLst/>
              <a:rect l="l" t="t" r="r" b="b"/>
              <a:pathLst>
                <a:path w="660" h="657" extrusionOk="0">
                  <a:moveTo>
                    <a:pt x="334" y="1"/>
                  </a:moveTo>
                  <a:cubicBezTo>
                    <a:pt x="153" y="1"/>
                    <a:pt x="4" y="146"/>
                    <a:pt x="4" y="327"/>
                  </a:cubicBezTo>
                  <a:cubicBezTo>
                    <a:pt x="1" y="504"/>
                    <a:pt x="146" y="653"/>
                    <a:pt x="327" y="656"/>
                  </a:cubicBezTo>
                  <a:cubicBezTo>
                    <a:pt x="508" y="656"/>
                    <a:pt x="656" y="511"/>
                    <a:pt x="656" y="330"/>
                  </a:cubicBezTo>
                  <a:cubicBezTo>
                    <a:pt x="660" y="153"/>
                    <a:pt x="515" y="4"/>
                    <a:pt x="33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4" name="Google Shape;18094;p84"/>
            <p:cNvSpPr/>
            <p:nvPr/>
          </p:nvSpPr>
          <p:spPr>
            <a:xfrm>
              <a:off x="5020783" y="4485025"/>
              <a:ext cx="57285" cy="32877"/>
            </a:xfrm>
            <a:custGeom>
              <a:avLst/>
              <a:gdLst/>
              <a:ahLst/>
              <a:cxnLst/>
              <a:rect l="l" t="t" r="r" b="b"/>
              <a:pathLst>
                <a:path w="2185" h="1254" extrusionOk="0">
                  <a:moveTo>
                    <a:pt x="1098" y="0"/>
                  </a:moveTo>
                  <a:lnTo>
                    <a:pt x="1" y="424"/>
                  </a:lnTo>
                  <a:lnTo>
                    <a:pt x="624" y="1058"/>
                  </a:lnTo>
                  <a:cubicBezTo>
                    <a:pt x="752" y="1188"/>
                    <a:pt x="922" y="1253"/>
                    <a:pt x="1092" y="1253"/>
                  </a:cubicBezTo>
                  <a:cubicBezTo>
                    <a:pt x="1257" y="1253"/>
                    <a:pt x="1422" y="1192"/>
                    <a:pt x="1551" y="1068"/>
                  </a:cubicBezTo>
                  <a:lnTo>
                    <a:pt x="2185" y="446"/>
                  </a:lnTo>
                  <a:lnTo>
                    <a:pt x="1098"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5" name="Google Shape;18095;p84"/>
            <p:cNvSpPr/>
            <p:nvPr/>
          </p:nvSpPr>
          <p:spPr>
            <a:xfrm>
              <a:off x="5010584" y="4405062"/>
              <a:ext cx="10802" cy="16386"/>
            </a:xfrm>
            <a:custGeom>
              <a:avLst/>
              <a:gdLst/>
              <a:ahLst/>
              <a:cxnLst/>
              <a:rect l="l" t="t" r="r" b="b"/>
              <a:pathLst>
                <a:path w="412" h="625" extrusionOk="0">
                  <a:moveTo>
                    <a:pt x="202" y="1"/>
                  </a:moveTo>
                  <a:cubicBezTo>
                    <a:pt x="93" y="1"/>
                    <a:pt x="2" y="90"/>
                    <a:pt x="2" y="200"/>
                  </a:cubicBezTo>
                  <a:lnTo>
                    <a:pt x="2" y="421"/>
                  </a:lnTo>
                  <a:cubicBezTo>
                    <a:pt x="0" y="556"/>
                    <a:pt x="104" y="625"/>
                    <a:pt x="207" y="625"/>
                  </a:cubicBezTo>
                  <a:cubicBezTo>
                    <a:pt x="308" y="625"/>
                    <a:pt x="410" y="559"/>
                    <a:pt x="411" y="424"/>
                  </a:cubicBezTo>
                  <a:lnTo>
                    <a:pt x="411" y="207"/>
                  </a:lnTo>
                  <a:cubicBezTo>
                    <a:pt x="411" y="91"/>
                    <a:pt x="321" y="1"/>
                    <a:pt x="209" y="1"/>
                  </a:cubicBezTo>
                  <a:cubicBezTo>
                    <a:pt x="206" y="1"/>
                    <a:pt x="204" y="1"/>
                    <a:pt x="2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6" name="Google Shape;18096;p84"/>
            <p:cNvSpPr/>
            <p:nvPr/>
          </p:nvSpPr>
          <p:spPr>
            <a:xfrm>
              <a:off x="5079143" y="4405717"/>
              <a:ext cx="10802" cy="16438"/>
            </a:xfrm>
            <a:custGeom>
              <a:avLst/>
              <a:gdLst/>
              <a:ahLst/>
              <a:cxnLst/>
              <a:rect l="l" t="t" r="r" b="b"/>
              <a:pathLst>
                <a:path w="412" h="627" extrusionOk="0">
                  <a:moveTo>
                    <a:pt x="208" y="1"/>
                  </a:moveTo>
                  <a:cubicBezTo>
                    <a:pt x="96" y="1"/>
                    <a:pt x="2" y="92"/>
                    <a:pt x="2" y="204"/>
                  </a:cubicBezTo>
                  <a:lnTo>
                    <a:pt x="2" y="421"/>
                  </a:lnTo>
                  <a:cubicBezTo>
                    <a:pt x="0" y="558"/>
                    <a:pt x="103" y="627"/>
                    <a:pt x="206" y="627"/>
                  </a:cubicBezTo>
                  <a:cubicBezTo>
                    <a:pt x="308" y="627"/>
                    <a:pt x="409" y="560"/>
                    <a:pt x="411" y="425"/>
                  </a:cubicBezTo>
                  <a:lnTo>
                    <a:pt x="411" y="207"/>
                  </a:lnTo>
                  <a:cubicBezTo>
                    <a:pt x="411" y="95"/>
                    <a:pt x="321" y="1"/>
                    <a:pt x="2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7" name="Google Shape;18097;p84"/>
            <p:cNvSpPr/>
            <p:nvPr/>
          </p:nvSpPr>
          <p:spPr>
            <a:xfrm>
              <a:off x="5025082" y="4445096"/>
              <a:ext cx="49630" cy="16674"/>
            </a:xfrm>
            <a:custGeom>
              <a:avLst/>
              <a:gdLst/>
              <a:ahLst/>
              <a:cxnLst/>
              <a:rect l="l" t="t" r="r" b="b"/>
              <a:pathLst>
                <a:path w="1893" h="636" extrusionOk="0">
                  <a:moveTo>
                    <a:pt x="295" y="0"/>
                  </a:moveTo>
                  <a:cubicBezTo>
                    <a:pt x="137" y="0"/>
                    <a:pt x="1" y="203"/>
                    <a:pt x="148" y="353"/>
                  </a:cubicBezTo>
                  <a:cubicBezTo>
                    <a:pt x="322" y="527"/>
                    <a:pt x="619" y="632"/>
                    <a:pt x="941" y="636"/>
                  </a:cubicBezTo>
                  <a:cubicBezTo>
                    <a:pt x="947" y="636"/>
                    <a:pt x="952" y="636"/>
                    <a:pt x="958" y="636"/>
                  </a:cubicBezTo>
                  <a:cubicBezTo>
                    <a:pt x="1274" y="636"/>
                    <a:pt x="1567" y="535"/>
                    <a:pt x="1742" y="368"/>
                  </a:cubicBezTo>
                  <a:cubicBezTo>
                    <a:pt x="1893" y="222"/>
                    <a:pt x="1758" y="14"/>
                    <a:pt x="1599" y="14"/>
                  </a:cubicBezTo>
                  <a:cubicBezTo>
                    <a:pt x="1552" y="14"/>
                    <a:pt x="1504" y="32"/>
                    <a:pt x="1459" y="74"/>
                  </a:cubicBezTo>
                  <a:cubicBezTo>
                    <a:pt x="1383" y="147"/>
                    <a:pt x="1202" y="230"/>
                    <a:pt x="945" y="230"/>
                  </a:cubicBezTo>
                  <a:cubicBezTo>
                    <a:pt x="688" y="227"/>
                    <a:pt x="510" y="140"/>
                    <a:pt x="438" y="64"/>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8" name="Google Shape;18098;p84"/>
            <p:cNvSpPr/>
            <p:nvPr/>
          </p:nvSpPr>
          <p:spPr>
            <a:xfrm>
              <a:off x="4905557" y="4285510"/>
              <a:ext cx="285797" cy="366390"/>
            </a:xfrm>
            <a:custGeom>
              <a:avLst/>
              <a:gdLst/>
              <a:ahLst/>
              <a:cxnLst/>
              <a:rect l="l" t="t" r="r" b="b"/>
              <a:pathLst>
                <a:path w="10901" h="13975" extrusionOk="0">
                  <a:moveTo>
                    <a:pt x="5498" y="403"/>
                  </a:moveTo>
                  <a:cubicBezTo>
                    <a:pt x="5520" y="403"/>
                    <a:pt x="5543" y="403"/>
                    <a:pt x="5566" y="403"/>
                  </a:cubicBezTo>
                  <a:cubicBezTo>
                    <a:pt x="6420" y="414"/>
                    <a:pt x="7228" y="559"/>
                    <a:pt x="7894" y="830"/>
                  </a:cubicBezTo>
                  <a:cubicBezTo>
                    <a:pt x="8072" y="899"/>
                    <a:pt x="8188" y="1066"/>
                    <a:pt x="8184" y="1254"/>
                  </a:cubicBezTo>
                  <a:lnTo>
                    <a:pt x="8180" y="1815"/>
                  </a:lnTo>
                  <a:cubicBezTo>
                    <a:pt x="7474" y="1504"/>
                    <a:pt x="6561" y="1316"/>
                    <a:pt x="5555" y="1305"/>
                  </a:cubicBezTo>
                  <a:cubicBezTo>
                    <a:pt x="5524" y="1304"/>
                    <a:pt x="5494" y="1304"/>
                    <a:pt x="5464" y="1304"/>
                  </a:cubicBezTo>
                  <a:cubicBezTo>
                    <a:pt x="4489" y="1304"/>
                    <a:pt x="3610" y="1473"/>
                    <a:pt x="2918" y="1761"/>
                  </a:cubicBezTo>
                  <a:lnTo>
                    <a:pt x="2925" y="1203"/>
                  </a:lnTo>
                  <a:cubicBezTo>
                    <a:pt x="2929" y="1015"/>
                    <a:pt x="3048" y="848"/>
                    <a:pt x="3222" y="783"/>
                  </a:cubicBezTo>
                  <a:cubicBezTo>
                    <a:pt x="3882" y="533"/>
                    <a:pt x="4665" y="403"/>
                    <a:pt x="5498" y="403"/>
                  </a:cubicBezTo>
                  <a:close/>
                  <a:moveTo>
                    <a:pt x="2348" y="5820"/>
                  </a:moveTo>
                  <a:cubicBezTo>
                    <a:pt x="2411" y="5820"/>
                    <a:pt x="2471" y="5870"/>
                    <a:pt x="2469" y="5944"/>
                  </a:cubicBezTo>
                  <a:cubicBezTo>
                    <a:pt x="2469" y="6013"/>
                    <a:pt x="2415" y="6067"/>
                    <a:pt x="2346" y="6067"/>
                  </a:cubicBezTo>
                  <a:cubicBezTo>
                    <a:pt x="2237" y="6067"/>
                    <a:pt x="2183" y="5933"/>
                    <a:pt x="2262" y="5857"/>
                  </a:cubicBezTo>
                  <a:cubicBezTo>
                    <a:pt x="2287" y="5832"/>
                    <a:pt x="2318" y="5820"/>
                    <a:pt x="2348" y="5820"/>
                  </a:cubicBezTo>
                  <a:close/>
                  <a:moveTo>
                    <a:pt x="8665" y="5884"/>
                  </a:moveTo>
                  <a:cubicBezTo>
                    <a:pt x="8729" y="5884"/>
                    <a:pt x="8791" y="5935"/>
                    <a:pt x="8789" y="6009"/>
                  </a:cubicBezTo>
                  <a:cubicBezTo>
                    <a:pt x="8789" y="6078"/>
                    <a:pt x="8735" y="6132"/>
                    <a:pt x="8666" y="6132"/>
                  </a:cubicBezTo>
                  <a:cubicBezTo>
                    <a:pt x="8557" y="6129"/>
                    <a:pt x="8503" y="5995"/>
                    <a:pt x="8582" y="5919"/>
                  </a:cubicBezTo>
                  <a:cubicBezTo>
                    <a:pt x="8606" y="5895"/>
                    <a:pt x="8636" y="5884"/>
                    <a:pt x="8665" y="5884"/>
                  </a:cubicBezTo>
                  <a:close/>
                  <a:moveTo>
                    <a:pt x="5473" y="1714"/>
                  </a:moveTo>
                  <a:cubicBezTo>
                    <a:pt x="5500" y="1714"/>
                    <a:pt x="5527" y="1714"/>
                    <a:pt x="5555" y="1714"/>
                  </a:cubicBezTo>
                  <a:cubicBezTo>
                    <a:pt x="7572" y="1732"/>
                    <a:pt x="9267" y="2554"/>
                    <a:pt x="9256" y="3507"/>
                  </a:cubicBezTo>
                  <a:cubicBezTo>
                    <a:pt x="9252" y="3891"/>
                    <a:pt x="8974" y="4191"/>
                    <a:pt x="8720" y="4387"/>
                  </a:cubicBezTo>
                  <a:lnTo>
                    <a:pt x="8361" y="4383"/>
                  </a:lnTo>
                  <a:cubicBezTo>
                    <a:pt x="8235" y="4383"/>
                    <a:pt x="8130" y="4278"/>
                    <a:pt x="8133" y="4151"/>
                  </a:cubicBezTo>
                  <a:lnTo>
                    <a:pt x="8141" y="3279"/>
                  </a:lnTo>
                  <a:cubicBezTo>
                    <a:pt x="8141" y="3097"/>
                    <a:pt x="8050" y="2826"/>
                    <a:pt x="7601" y="2590"/>
                  </a:cubicBezTo>
                  <a:cubicBezTo>
                    <a:pt x="7566" y="2572"/>
                    <a:pt x="7532" y="2564"/>
                    <a:pt x="7500" y="2564"/>
                  </a:cubicBezTo>
                  <a:cubicBezTo>
                    <a:pt x="7313" y="2564"/>
                    <a:pt x="7205" y="2844"/>
                    <a:pt x="7409" y="2953"/>
                  </a:cubicBezTo>
                  <a:cubicBezTo>
                    <a:pt x="7612" y="3061"/>
                    <a:pt x="7735" y="3177"/>
                    <a:pt x="7731" y="3275"/>
                  </a:cubicBezTo>
                  <a:lnTo>
                    <a:pt x="7724" y="4148"/>
                  </a:lnTo>
                  <a:cubicBezTo>
                    <a:pt x="7720" y="4503"/>
                    <a:pt x="8003" y="4789"/>
                    <a:pt x="8358" y="4796"/>
                  </a:cubicBezTo>
                  <a:lnTo>
                    <a:pt x="8684" y="4796"/>
                  </a:lnTo>
                  <a:cubicBezTo>
                    <a:pt x="8887" y="4800"/>
                    <a:pt x="9042" y="4977"/>
                    <a:pt x="9021" y="5176"/>
                  </a:cubicBezTo>
                  <a:cubicBezTo>
                    <a:pt x="9003" y="5350"/>
                    <a:pt x="8840" y="5481"/>
                    <a:pt x="8648" y="5481"/>
                  </a:cubicBezTo>
                  <a:lnTo>
                    <a:pt x="8557" y="5481"/>
                  </a:lnTo>
                  <a:lnTo>
                    <a:pt x="8557" y="5466"/>
                  </a:lnTo>
                  <a:cubicBezTo>
                    <a:pt x="8557" y="5354"/>
                    <a:pt x="8466" y="5263"/>
                    <a:pt x="8354" y="5263"/>
                  </a:cubicBezTo>
                  <a:cubicBezTo>
                    <a:pt x="8352" y="5263"/>
                    <a:pt x="8350" y="5263"/>
                    <a:pt x="8348" y="5263"/>
                  </a:cubicBezTo>
                  <a:cubicBezTo>
                    <a:pt x="8238" y="5263"/>
                    <a:pt x="8148" y="5352"/>
                    <a:pt x="8148" y="5462"/>
                  </a:cubicBezTo>
                  <a:cubicBezTo>
                    <a:pt x="8137" y="6495"/>
                    <a:pt x="7521" y="7422"/>
                    <a:pt x="6580" y="7835"/>
                  </a:cubicBezTo>
                  <a:lnTo>
                    <a:pt x="6576" y="7835"/>
                  </a:lnTo>
                  <a:lnTo>
                    <a:pt x="5696" y="7472"/>
                  </a:lnTo>
                  <a:lnTo>
                    <a:pt x="5696" y="7393"/>
                  </a:lnTo>
                  <a:cubicBezTo>
                    <a:pt x="5698" y="7256"/>
                    <a:pt x="5595" y="7187"/>
                    <a:pt x="5492" y="7187"/>
                  </a:cubicBezTo>
                  <a:cubicBezTo>
                    <a:pt x="5391" y="7187"/>
                    <a:pt x="5290" y="7254"/>
                    <a:pt x="5290" y="7389"/>
                  </a:cubicBezTo>
                  <a:lnTo>
                    <a:pt x="5290" y="7469"/>
                  </a:lnTo>
                  <a:lnTo>
                    <a:pt x="4403" y="7813"/>
                  </a:lnTo>
                  <a:cubicBezTo>
                    <a:pt x="3465" y="7378"/>
                    <a:pt x="2871" y="6437"/>
                    <a:pt x="2885" y="5404"/>
                  </a:cubicBezTo>
                  <a:cubicBezTo>
                    <a:pt x="2885" y="5268"/>
                    <a:pt x="2783" y="5199"/>
                    <a:pt x="2680" y="5199"/>
                  </a:cubicBezTo>
                  <a:cubicBezTo>
                    <a:pt x="2579" y="5199"/>
                    <a:pt x="2478" y="5266"/>
                    <a:pt x="2476" y="5401"/>
                  </a:cubicBezTo>
                  <a:lnTo>
                    <a:pt x="2476" y="5415"/>
                  </a:lnTo>
                  <a:lnTo>
                    <a:pt x="2353" y="5415"/>
                  </a:lnTo>
                  <a:cubicBezTo>
                    <a:pt x="2150" y="5412"/>
                    <a:pt x="1994" y="5234"/>
                    <a:pt x="2020" y="5035"/>
                  </a:cubicBezTo>
                  <a:cubicBezTo>
                    <a:pt x="2038" y="4867"/>
                    <a:pt x="2197" y="4734"/>
                    <a:pt x="2385" y="4734"/>
                  </a:cubicBezTo>
                  <a:cubicBezTo>
                    <a:pt x="2388" y="4734"/>
                    <a:pt x="2390" y="4734"/>
                    <a:pt x="2393" y="4734"/>
                  </a:cubicBezTo>
                  <a:lnTo>
                    <a:pt x="2686" y="4734"/>
                  </a:lnTo>
                  <a:cubicBezTo>
                    <a:pt x="2688" y="4734"/>
                    <a:pt x="2691" y="4734"/>
                    <a:pt x="2693" y="4734"/>
                  </a:cubicBezTo>
                  <a:cubicBezTo>
                    <a:pt x="3045" y="4734"/>
                    <a:pt x="3331" y="4453"/>
                    <a:pt x="3335" y="4101"/>
                  </a:cubicBezTo>
                  <a:lnTo>
                    <a:pt x="3342" y="3231"/>
                  </a:lnTo>
                  <a:cubicBezTo>
                    <a:pt x="3342" y="3130"/>
                    <a:pt x="3494" y="2960"/>
                    <a:pt x="3914" y="2811"/>
                  </a:cubicBezTo>
                  <a:cubicBezTo>
                    <a:pt x="4339" y="2663"/>
                    <a:pt x="4899" y="2583"/>
                    <a:pt x="5503" y="2583"/>
                  </a:cubicBezTo>
                  <a:cubicBezTo>
                    <a:pt x="5517" y="2583"/>
                    <a:pt x="5530" y="2583"/>
                    <a:pt x="5544" y="2583"/>
                  </a:cubicBezTo>
                  <a:cubicBezTo>
                    <a:pt x="5899" y="2587"/>
                    <a:pt x="6250" y="2619"/>
                    <a:pt x="6598" y="2688"/>
                  </a:cubicBezTo>
                  <a:cubicBezTo>
                    <a:pt x="6613" y="2691"/>
                    <a:pt x="6629" y="2693"/>
                    <a:pt x="6643" y="2693"/>
                  </a:cubicBezTo>
                  <a:cubicBezTo>
                    <a:pt x="6870" y="2693"/>
                    <a:pt x="6926" y="2337"/>
                    <a:pt x="6674" y="2286"/>
                  </a:cubicBezTo>
                  <a:cubicBezTo>
                    <a:pt x="6304" y="2217"/>
                    <a:pt x="5928" y="2178"/>
                    <a:pt x="5547" y="2178"/>
                  </a:cubicBezTo>
                  <a:cubicBezTo>
                    <a:pt x="5522" y="2177"/>
                    <a:pt x="5496" y="2177"/>
                    <a:pt x="5471" y="2177"/>
                  </a:cubicBezTo>
                  <a:cubicBezTo>
                    <a:pt x="4837" y="2177"/>
                    <a:pt x="4240" y="2264"/>
                    <a:pt x="3784" y="2427"/>
                  </a:cubicBezTo>
                  <a:cubicBezTo>
                    <a:pt x="3088" y="2670"/>
                    <a:pt x="2940" y="2996"/>
                    <a:pt x="2940" y="3224"/>
                  </a:cubicBezTo>
                  <a:lnTo>
                    <a:pt x="2929" y="4097"/>
                  </a:lnTo>
                  <a:cubicBezTo>
                    <a:pt x="2929" y="4227"/>
                    <a:pt x="2824" y="4329"/>
                    <a:pt x="2697" y="4329"/>
                  </a:cubicBezTo>
                  <a:lnTo>
                    <a:pt x="2335" y="4325"/>
                  </a:lnTo>
                  <a:cubicBezTo>
                    <a:pt x="2085" y="4122"/>
                    <a:pt x="1813" y="3815"/>
                    <a:pt x="1817" y="3434"/>
                  </a:cubicBezTo>
                  <a:cubicBezTo>
                    <a:pt x="1828" y="2495"/>
                    <a:pt x="3492" y="1714"/>
                    <a:pt x="5473" y="1714"/>
                  </a:cubicBezTo>
                  <a:close/>
                  <a:moveTo>
                    <a:pt x="5489" y="7831"/>
                  </a:moveTo>
                  <a:lnTo>
                    <a:pt x="6214" y="8128"/>
                  </a:lnTo>
                  <a:lnTo>
                    <a:pt x="5801" y="8534"/>
                  </a:lnTo>
                  <a:cubicBezTo>
                    <a:pt x="5713" y="8618"/>
                    <a:pt x="5599" y="8660"/>
                    <a:pt x="5484" y="8660"/>
                  </a:cubicBezTo>
                  <a:cubicBezTo>
                    <a:pt x="5368" y="8660"/>
                    <a:pt x="5251" y="8616"/>
                    <a:pt x="5163" y="8526"/>
                  </a:cubicBezTo>
                  <a:lnTo>
                    <a:pt x="4758" y="8114"/>
                  </a:lnTo>
                  <a:lnTo>
                    <a:pt x="5489" y="7831"/>
                  </a:lnTo>
                  <a:close/>
                  <a:moveTo>
                    <a:pt x="5505" y="1"/>
                  </a:moveTo>
                  <a:cubicBezTo>
                    <a:pt x="4624" y="1"/>
                    <a:pt x="3791" y="138"/>
                    <a:pt x="3085" y="407"/>
                  </a:cubicBezTo>
                  <a:cubicBezTo>
                    <a:pt x="2751" y="530"/>
                    <a:pt x="2527" y="848"/>
                    <a:pt x="2523" y="1203"/>
                  </a:cubicBezTo>
                  <a:lnTo>
                    <a:pt x="2516" y="1964"/>
                  </a:lnTo>
                  <a:cubicBezTo>
                    <a:pt x="1832" y="2341"/>
                    <a:pt x="1419" y="2855"/>
                    <a:pt x="1411" y="3434"/>
                  </a:cubicBezTo>
                  <a:cubicBezTo>
                    <a:pt x="1408" y="3807"/>
                    <a:pt x="1578" y="4169"/>
                    <a:pt x="1911" y="4492"/>
                  </a:cubicBezTo>
                  <a:cubicBezTo>
                    <a:pt x="1748" y="4611"/>
                    <a:pt x="1643" y="4792"/>
                    <a:pt x="1618" y="4992"/>
                  </a:cubicBezTo>
                  <a:cubicBezTo>
                    <a:pt x="1589" y="5252"/>
                    <a:pt x="1698" y="5509"/>
                    <a:pt x="1904" y="5669"/>
                  </a:cubicBezTo>
                  <a:cubicBezTo>
                    <a:pt x="1666" y="6052"/>
                    <a:pt x="1974" y="6484"/>
                    <a:pt x="2352" y="6484"/>
                  </a:cubicBezTo>
                  <a:cubicBezTo>
                    <a:pt x="2446" y="6484"/>
                    <a:pt x="2544" y="6457"/>
                    <a:pt x="2639" y="6397"/>
                  </a:cubicBezTo>
                  <a:cubicBezTo>
                    <a:pt x="2907" y="7208"/>
                    <a:pt x="3505" y="7867"/>
                    <a:pt x="4287" y="8211"/>
                  </a:cubicBezTo>
                  <a:lnTo>
                    <a:pt x="4881" y="8816"/>
                  </a:lnTo>
                  <a:cubicBezTo>
                    <a:pt x="5048" y="8987"/>
                    <a:pt x="5271" y="9073"/>
                    <a:pt x="5494" y="9073"/>
                  </a:cubicBezTo>
                  <a:cubicBezTo>
                    <a:pt x="5710" y="9073"/>
                    <a:pt x="5927" y="8993"/>
                    <a:pt x="6094" y="8831"/>
                  </a:cubicBezTo>
                  <a:lnTo>
                    <a:pt x="6699" y="8237"/>
                  </a:lnTo>
                  <a:cubicBezTo>
                    <a:pt x="6739" y="8219"/>
                    <a:pt x="6775" y="8200"/>
                    <a:pt x="6815" y="8182"/>
                  </a:cubicBezTo>
                  <a:lnTo>
                    <a:pt x="6815" y="8182"/>
                  </a:lnTo>
                  <a:lnTo>
                    <a:pt x="6808" y="8881"/>
                  </a:lnTo>
                  <a:cubicBezTo>
                    <a:pt x="6804" y="9262"/>
                    <a:pt x="7050" y="9598"/>
                    <a:pt x="7416" y="9711"/>
                  </a:cubicBezTo>
                  <a:lnTo>
                    <a:pt x="8615" y="10080"/>
                  </a:lnTo>
                  <a:cubicBezTo>
                    <a:pt x="8148" y="10598"/>
                    <a:pt x="6862" y="11931"/>
                    <a:pt x="5446" y="12619"/>
                  </a:cubicBezTo>
                  <a:cubicBezTo>
                    <a:pt x="4052" y="11905"/>
                    <a:pt x="2791" y="10544"/>
                    <a:pt x="2331" y="10015"/>
                  </a:cubicBezTo>
                  <a:lnTo>
                    <a:pt x="3541" y="9674"/>
                  </a:lnTo>
                  <a:cubicBezTo>
                    <a:pt x="3903" y="9569"/>
                    <a:pt x="4157" y="9236"/>
                    <a:pt x="4164" y="8860"/>
                  </a:cubicBezTo>
                  <a:lnTo>
                    <a:pt x="4164" y="8693"/>
                  </a:lnTo>
                  <a:cubicBezTo>
                    <a:pt x="4164" y="8556"/>
                    <a:pt x="4061" y="8487"/>
                    <a:pt x="3959" y="8487"/>
                  </a:cubicBezTo>
                  <a:cubicBezTo>
                    <a:pt x="3857" y="8487"/>
                    <a:pt x="3756" y="8554"/>
                    <a:pt x="3755" y="8689"/>
                  </a:cubicBezTo>
                  <a:lnTo>
                    <a:pt x="3755" y="8852"/>
                  </a:lnTo>
                  <a:cubicBezTo>
                    <a:pt x="3751" y="9055"/>
                    <a:pt x="3621" y="9229"/>
                    <a:pt x="3429" y="9283"/>
                  </a:cubicBezTo>
                  <a:lnTo>
                    <a:pt x="1125" y="9935"/>
                  </a:lnTo>
                  <a:cubicBezTo>
                    <a:pt x="481" y="10120"/>
                    <a:pt x="35" y="10703"/>
                    <a:pt x="24" y="11373"/>
                  </a:cubicBezTo>
                  <a:lnTo>
                    <a:pt x="3" y="13666"/>
                  </a:lnTo>
                  <a:cubicBezTo>
                    <a:pt x="1" y="13802"/>
                    <a:pt x="103" y="13871"/>
                    <a:pt x="206" y="13871"/>
                  </a:cubicBezTo>
                  <a:cubicBezTo>
                    <a:pt x="307" y="13871"/>
                    <a:pt x="408" y="13804"/>
                    <a:pt x="408" y="13669"/>
                  </a:cubicBezTo>
                  <a:lnTo>
                    <a:pt x="434" y="11377"/>
                  </a:lnTo>
                  <a:cubicBezTo>
                    <a:pt x="441" y="10888"/>
                    <a:pt x="767" y="10464"/>
                    <a:pt x="1234" y="10326"/>
                  </a:cubicBezTo>
                  <a:lnTo>
                    <a:pt x="1900" y="10138"/>
                  </a:lnTo>
                  <a:cubicBezTo>
                    <a:pt x="2234" y="10544"/>
                    <a:pt x="3682" y="12210"/>
                    <a:pt x="5355" y="13032"/>
                  </a:cubicBezTo>
                  <a:cubicBezTo>
                    <a:pt x="5383" y="13044"/>
                    <a:pt x="5412" y="13051"/>
                    <a:pt x="5442" y="13051"/>
                  </a:cubicBezTo>
                  <a:cubicBezTo>
                    <a:pt x="5472" y="13051"/>
                    <a:pt x="5502" y="13044"/>
                    <a:pt x="5529" y="13032"/>
                  </a:cubicBezTo>
                  <a:cubicBezTo>
                    <a:pt x="7217" y="12246"/>
                    <a:pt x="8698" y="10609"/>
                    <a:pt x="9046" y="10210"/>
                  </a:cubicBezTo>
                  <a:lnTo>
                    <a:pt x="9705" y="10410"/>
                  </a:lnTo>
                  <a:cubicBezTo>
                    <a:pt x="10172" y="10555"/>
                    <a:pt x="10487" y="10989"/>
                    <a:pt x="10484" y="11478"/>
                  </a:cubicBezTo>
                  <a:lnTo>
                    <a:pt x="10462" y="13767"/>
                  </a:lnTo>
                  <a:cubicBezTo>
                    <a:pt x="10460" y="13905"/>
                    <a:pt x="10564" y="13974"/>
                    <a:pt x="10668" y="13974"/>
                  </a:cubicBezTo>
                  <a:cubicBezTo>
                    <a:pt x="10769" y="13974"/>
                    <a:pt x="10870" y="13908"/>
                    <a:pt x="10871" y="13774"/>
                  </a:cubicBezTo>
                  <a:lnTo>
                    <a:pt x="10893" y="11482"/>
                  </a:lnTo>
                  <a:cubicBezTo>
                    <a:pt x="10900" y="10808"/>
                    <a:pt x="10462" y="10210"/>
                    <a:pt x="9817" y="10015"/>
                  </a:cubicBezTo>
                  <a:lnTo>
                    <a:pt x="7528" y="9316"/>
                  </a:lnTo>
                  <a:cubicBezTo>
                    <a:pt x="7340" y="9258"/>
                    <a:pt x="7210" y="9081"/>
                    <a:pt x="7213" y="8881"/>
                  </a:cubicBezTo>
                  <a:lnTo>
                    <a:pt x="7221" y="7947"/>
                  </a:lnTo>
                  <a:cubicBezTo>
                    <a:pt x="7757" y="7585"/>
                    <a:pt x="8162" y="7060"/>
                    <a:pt x="8380" y="6451"/>
                  </a:cubicBezTo>
                  <a:cubicBezTo>
                    <a:pt x="8477" y="6516"/>
                    <a:pt x="8578" y="6544"/>
                    <a:pt x="8674" y="6544"/>
                  </a:cubicBezTo>
                  <a:cubicBezTo>
                    <a:pt x="9050" y="6544"/>
                    <a:pt x="9361" y="6116"/>
                    <a:pt x="9122" y="5730"/>
                  </a:cubicBezTo>
                  <a:cubicBezTo>
                    <a:pt x="9292" y="5611"/>
                    <a:pt x="9401" y="5426"/>
                    <a:pt x="9426" y="5220"/>
                  </a:cubicBezTo>
                  <a:cubicBezTo>
                    <a:pt x="9455" y="4966"/>
                    <a:pt x="9350" y="4716"/>
                    <a:pt x="9155" y="4557"/>
                  </a:cubicBezTo>
                  <a:cubicBezTo>
                    <a:pt x="9484" y="4242"/>
                    <a:pt x="9662" y="3887"/>
                    <a:pt x="9665" y="3514"/>
                  </a:cubicBezTo>
                  <a:cubicBezTo>
                    <a:pt x="9673" y="2938"/>
                    <a:pt x="9267" y="2417"/>
                    <a:pt x="8590" y="2022"/>
                  </a:cubicBezTo>
                  <a:lnTo>
                    <a:pt x="8597" y="1261"/>
                  </a:lnTo>
                  <a:cubicBezTo>
                    <a:pt x="8601" y="906"/>
                    <a:pt x="8387" y="584"/>
                    <a:pt x="8054" y="454"/>
                  </a:cubicBezTo>
                  <a:cubicBezTo>
                    <a:pt x="7340" y="167"/>
                    <a:pt x="6482" y="8"/>
                    <a:pt x="5573" y="1"/>
                  </a:cubicBezTo>
                  <a:cubicBezTo>
                    <a:pt x="5550" y="1"/>
                    <a:pt x="5527" y="1"/>
                    <a:pt x="55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9" name="Google Shape;18099;p84"/>
            <p:cNvSpPr/>
            <p:nvPr/>
          </p:nvSpPr>
          <p:spPr>
            <a:xfrm>
              <a:off x="5003217" y="4387784"/>
              <a:ext cx="24041" cy="10854"/>
            </a:xfrm>
            <a:custGeom>
              <a:avLst/>
              <a:gdLst/>
              <a:ahLst/>
              <a:cxnLst/>
              <a:rect l="l" t="t" r="r" b="b"/>
              <a:pathLst>
                <a:path w="917" h="414" extrusionOk="0">
                  <a:moveTo>
                    <a:pt x="280" y="0"/>
                  </a:moveTo>
                  <a:cubicBezTo>
                    <a:pt x="8" y="0"/>
                    <a:pt x="1" y="406"/>
                    <a:pt x="272" y="410"/>
                  </a:cubicBezTo>
                  <a:lnTo>
                    <a:pt x="711" y="413"/>
                  </a:lnTo>
                  <a:cubicBezTo>
                    <a:pt x="823" y="413"/>
                    <a:pt x="913" y="326"/>
                    <a:pt x="917" y="214"/>
                  </a:cubicBezTo>
                  <a:cubicBezTo>
                    <a:pt x="917" y="98"/>
                    <a:pt x="826" y="8"/>
                    <a:pt x="714" y="8"/>
                  </a:cubicBezTo>
                  <a:lnTo>
                    <a:pt x="2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0" name="Google Shape;18100;p84"/>
            <p:cNvSpPr/>
            <p:nvPr/>
          </p:nvSpPr>
          <p:spPr>
            <a:xfrm>
              <a:off x="5071907" y="4388545"/>
              <a:ext cx="25719" cy="10854"/>
            </a:xfrm>
            <a:custGeom>
              <a:avLst/>
              <a:gdLst/>
              <a:ahLst/>
              <a:cxnLst/>
              <a:rect l="l" t="t" r="r" b="b"/>
              <a:pathLst>
                <a:path w="981" h="414" extrusionOk="0">
                  <a:moveTo>
                    <a:pt x="271" y="0"/>
                  </a:moveTo>
                  <a:cubicBezTo>
                    <a:pt x="3" y="0"/>
                    <a:pt x="0" y="406"/>
                    <a:pt x="271" y="406"/>
                  </a:cubicBezTo>
                  <a:lnTo>
                    <a:pt x="705" y="413"/>
                  </a:lnTo>
                  <a:cubicBezTo>
                    <a:pt x="977" y="413"/>
                    <a:pt x="981" y="8"/>
                    <a:pt x="709" y="4"/>
                  </a:cubicBezTo>
                  <a:lnTo>
                    <a:pt x="274" y="0"/>
                  </a:lnTo>
                  <a:cubicBezTo>
                    <a:pt x="273" y="0"/>
                    <a:pt x="272"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1" name="Google Shape;18101;p84"/>
          <p:cNvGrpSpPr/>
          <p:nvPr/>
        </p:nvGrpSpPr>
        <p:grpSpPr>
          <a:xfrm>
            <a:off x="7606248" y="2232053"/>
            <a:ext cx="284984" cy="364843"/>
            <a:chOff x="7606248" y="2431303"/>
            <a:chExt cx="284984" cy="364843"/>
          </a:xfrm>
        </p:grpSpPr>
        <p:sp>
          <p:nvSpPr>
            <p:cNvPr id="18102" name="Google Shape;18102;p84"/>
            <p:cNvSpPr/>
            <p:nvPr/>
          </p:nvSpPr>
          <p:spPr>
            <a:xfrm>
              <a:off x="7611281" y="2636586"/>
              <a:ext cx="274340" cy="154316"/>
            </a:xfrm>
            <a:custGeom>
              <a:avLst/>
              <a:gdLst/>
              <a:ahLst/>
              <a:cxnLst/>
              <a:rect l="l" t="t" r="r" b="b"/>
              <a:pathLst>
                <a:path w="10464" h="5886" extrusionOk="0">
                  <a:moveTo>
                    <a:pt x="3705" y="0"/>
                  </a:moveTo>
                  <a:lnTo>
                    <a:pt x="3705" y="1036"/>
                  </a:lnTo>
                  <a:cubicBezTo>
                    <a:pt x="3705" y="1326"/>
                    <a:pt x="3517" y="1583"/>
                    <a:pt x="3238" y="1663"/>
                  </a:cubicBezTo>
                  <a:lnTo>
                    <a:pt x="942" y="2340"/>
                  </a:lnTo>
                  <a:cubicBezTo>
                    <a:pt x="384" y="2503"/>
                    <a:pt x="0" y="3013"/>
                    <a:pt x="0" y="3593"/>
                  </a:cubicBezTo>
                  <a:lnTo>
                    <a:pt x="0" y="5886"/>
                  </a:lnTo>
                  <a:lnTo>
                    <a:pt x="10464" y="5886"/>
                  </a:lnTo>
                  <a:lnTo>
                    <a:pt x="10464" y="3593"/>
                  </a:lnTo>
                  <a:cubicBezTo>
                    <a:pt x="10464" y="3013"/>
                    <a:pt x="10080" y="2503"/>
                    <a:pt x="9526" y="2340"/>
                  </a:cubicBezTo>
                  <a:lnTo>
                    <a:pt x="7229" y="1663"/>
                  </a:lnTo>
                  <a:cubicBezTo>
                    <a:pt x="6951" y="1583"/>
                    <a:pt x="6759" y="1326"/>
                    <a:pt x="6759" y="1036"/>
                  </a:cubicBezTo>
                  <a:lnTo>
                    <a:pt x="6759"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3" name="Google Shape;18103;p84"/>
            <p:cNvSpPr/>
            <p:nvPr/>
          </p:nvSpPr>
          <p:spPr>
            <a:xfrm>
              <a:off x="7611281" y="2684617"/>
              <a:ext cx="274340" cy="106286"/>
            </a:xfrm>
            <a:custGeom>
              <a:avLst/>
              <a:gdLst/>
              <a:ahLst/>
              <a:cxnLst/>
              <a:rect l="l" t="t" r="r" b="b"/>
              <a:pathLst>
                <a:path w="10464" h="4054" extrusionOk="0">
                  <a:moveTo>
                    <a:pt x="2670" y="1"/>
                  </a:moveTo>
                  <a:lnTo>
                    <a:pt x="942" y="508"/>
                  </a:lnTo>
                  <a:cubicBezTo>
                    <a:pt x="384" y="671"/>
                    <a:pt x="0" y="1181"/>
                    <a:pt x="0" y="1761"/>
                  </a:cubicBezTo>
                  <a:lnTo>
                    <a:pt x="0" y="4054"/>
                  </a:lnTo>
                  <a:lnTo>
                    <a:pt x="10464" y="4054"/>
                  </a:lnTo>
                  <a:lnTo>
                    <a:pt x="10464" y="1761"/>
                  </a:lnTo>
                  <a:cubicBezTo>
                    <a:pt x="10464" y="1181"/>
                    <a:pt x="10080" y="671"/>
                    <a:pt x="9526" y="508"/>
                  </a:cubicBezTo>
                  <a:lnTo>
                    <a:pt x="7794" y="1"/>
                  </a:lnTo>
                  <a:cubicBezTo>
                    <a:pt x="7548" y="1218"/>
                    <a:pt x="6476" y="2091"/>
                    <a:pt x="5234" y="2091"/>
                  </a:cubicBezTo>
                  <a:cubicBezTo>
                    <a:pt x="3992" y="2091"/>
                    <a:pt x="2920" y="1218"/>
                    <a:pt x="26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4" name="Google Shape;18104;p84"/>
            <p:cNvSpPr/>
            <p:nvPr/>
          </p:nvSpPr>
          <p:spPr>
            <a:xfrm>
              <a:off x="7708522" y="2636586"/>
              <a:ext cx="79963" cy="28551"/>
            </a:xfrm>
            <a:custGeom>
              <a:avLst/>
              <a:gdLst/>
              <a:ahLst/>
              <a:cxnLst/>
              <a:rect l="l" t="t" r="r" b="b"/>
              <a:pathLst>
                <a:path w="3050" h="1089" extrusionOk="0">
                  <a:moveTo>
                    <a:pt x="0" y="0"/>
                  </a:moveTo>
                  <a:lnTo>
                    <a:pt x="0" y="703"/>
                  </a:lnTo>
                  <a:cubicBezTo>
                    <a:pt x="475" y="960"/>
                    <a:pt x="999" y="1089"/>
                    <a:pt x="1523" y="1089"/>
                  </a:cubicBezTo>
                  <a:cubicBezTo>
                    <a:pt x="2048" y="1089"/>
                    <a:pt x="2573" y="960"/>
                    <a:pt x="3050" y="703"/>
                  </a:cubicBezTo>
                  <a:lnTo>
                    <a:pt x="30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5" name="Google Shape;18105;p84"/>
            <p:cNvSpPr/>
            <p:nvPr/>
          </p:nvSpPr>
          <p:spPr>
            <a:xfrm>
              <a:off x="7651342" y="2487986"/>
              <a:ext cx="194298" cy="160110"/>
            </a:xfrm>
            <a:custGeom>
              <a:avLst/>
              <a:gdLst/>
              <a:ahLst/>
              <a:cxnLst/>
              <a:rect l="l" t="t" r="r" b="b"/>
              <a:pathLst>
                <a:path w="7411" h="6107" extrusionOk="0">
                  <a:moveTo>
                    <a:pt x="870" y="0"/>
                  </a:moveTo>
                  <a:lnTo>
                    <a:pt x="870" y="2398"/>
                  </a:lnTo>
                  <a:lnTo>
                    <a:pt x="544" y="2398"/>
                  </a:lnTo>
                  <a:cubicBezTo>
                    <a:pt x="243" y="2398"/>
                    <a:pt x="1" y="2640"/>
                    <a:pt x="1" y="2945"/>
                  </a:cubicBezTo>
                  <a:cubicBezTo>
                    <a:pt x="1" y="3245"/>
                    <a:pt x="243" y="3488"/>
                    <a:pt x="544" y="3488"/>
                  </a:cubicBezTo>
                  <a:lnTo>
                    <a:pt x="881" y="3488"/>
                  </a:lnTo>
                  <a:cubicBezTo>
                    <a:pt x="993" y="4966"/>
                    <a:pt x="2225" y="6106"/>
                    <a:pt x="3706" y="6106"/>
                  </a:cubicBezTo>
                  <a:cubicBezTo>
                    <a:pt x="5187" y="6106"/>
                    <a:pt x="6415" y="4966"/>
                    <a:pt x="6527" y="3488"/>
                  </a:cubicBezTo>
                  <a:lnTo>
                    <a:pt x="6864" y="3488"/>
                  </a:lnTo>
                  <a:cubicBezTo>
                    <a:pt x="7165" y="3488"/>
                    <a:pt x="7411" y="3245"/>
                    <a:pt x="7411" y="2945"/>
                  </a:cubicBezTo>
                  <a:cubicBezTo>
                    <a:pt x="7411" y="2640"/>
                    <a:pt x="7165" y="2398"/>
                    <a:pt x="6864" y="2398"/>
                  </a:cubicBezTo>
                  <a:lnTo>
                    <a:pt x="6538" y="2398"/>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6" name="Google Shape;18106;p84"/>
            <p:cNvSpPr/>
            <p:nvPr/>
          </p:nvSpPr>
          <p:spPr>
            <a:xfrm>
              <a:off x="7650503" y="2487986"/>
              <a:ext cx="172249" cy="160136"/>
            </a:xfrm>
            <a:custGeom>
              <a:avLst/>
              <a:gdLst/>
              <a:ahLst/>
              <a:cxnLst/>
              <a:rect l="l" t="t" r="r" b="b"/>
              <a:pathLst>
                <a:path w="6570" h="6108" extrusionOk="0">
                  <a:moveTo>
                    <a:pt x="902" y="0"/>
                  </a:moveTo>
                  <a:lnTo>
                    <a:pt x="902" y="2401"/>
                  </a:lnTo>
                  <a:lnTo>
                    <a:pt x="609" y="2401"/>
                  </a:lnTo>
                  <a:cubicBezTo>
                    <a:pt x="323" y="2401"/>
                    <a:pt x="65" y="2604"/>
                    <a:pt x="36" y="2890"/>
                  </a:cubicBezTo>
                  <a:cubicBezTo>
                    <a:pt x="0" y="3213"/>
                    <a:pt x="254" y="3492"/>
                    <a:pt x="580" y="3492"/>
                  </a:cubicBezTo>
                  <a:lnTo>
                    <a:pt x="916" y="3492"/>
                  </a:lnTo>
                  <a:cubicBezTo>
                    <a:pt x="1021" y="4987"/>
                    <a:pt x="2269" y="6108"/>
                    <a:pt x="3717" y="6108"/>
                  </a:cubicBezTo>
                  <a:cubicBezTo>
                    <a:pt x="3868" y="6108"/>
                    <a:pt x="4021" y="6096"/>
                    <a:pt x="4176" y="6070"/>
                  </a:cubicBezTo>
                  <a:cubicBezTo>
                    <a:pt x="2796" y="5857"/>
                    <a:pt x="1778" y="4669"/>
                    <a:pt x="1775" y="3274"/>
                  </a:cubicBezTo>
                  <a:lnTo>
                    <a:pt x="1775" y="1525"/>
                  </a:lnTo>
                  <a:cubicBezTo>
                    <a:pt x="1775" y="1043"/>
                    <a:pt x="2166" y="656"/>
                    <a:pt x="2648" y="656"/>
                  </a:cubicBezTo>
                  <a:lnTo>
                    <a:pt x="3962" y="656"/>
                  </a:lnTo>
                  <a:cubicBezTo>
                    <a:pt x="4151" y="799"/>
                    <a:pt x="4379" y="872"/>
                    <a:pt x="4607" y="872"/>
                  </a:cubicBezTo>
                  <a:cubicBezTo>
                    <a:pt x="4777" y="872"/>
                    <a:pt x="4947" y="832"/>
                    <a:pt x="5103" y="750"/>
                  </a:cubicBezTo>
                  <a:cubicBezTo>
                    <a:pt x="5403" y="972"/>
                    <a:pt x="5764" y="1090"/>
                    <a:pt x="6131" y="1090"/>
                  </a:cubicBezTo>
                  <a:cubicBezTo>
                    <a:pt x="6277" y="1090"/>
                    <a:pt x="6425" y="1071"/>
                    <a:pt x="6570" y="1032"/>
                  </a:cubicBezTo>
                  <a:lnTo>
                    <a:pt x="65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7" name="Google Shape;18107;p84"/>
            <p:cNvSpPr/>
            <p:nvPr/>
          </p:nvSpPr>
          <p:spPr>
            <a:xfrm>
              <a:off x="7659338" y="2436599"/>
              <a:ext cx="173874" cy="114256"/>
            </a:xfrm>
            <a:custGeom>
              <a:avLst/>
              <a:gdLst/>
              <a:ahLst/>
              <a:cxnLst/>
              <a:rect l="l" t="t" r="r" b="b"/>
              <a:pathLst>
                <a:path w="6632" h="4358" extrusionOk="0">
                  <a:moveTo>
                    <a:pt x="1840" y="1"/>
                  </a:moveTo>
                  <a:cubicBezTo>
                    <a:pt x="808" y="1"/>
                    <a:pt x="0" y="892"/>
                    <a:pt x="105" y="1917"/>
                  </a:cubicBezTo>
                  <a:lnTo>
                    <a:pt x="348" y="4358"/>
                  </a:lnTo>
                  <a:lnTo>
                    <a:pt x="565" y="4358"/>
                  </a:lnTo>
                  <a:cubicBezTo>
                    <a:pt x="804" y="4358"/>
                    <a:pt x="1000" y="4162"/>
                    <a:pt x="1000" y="3923"/>
                  </a:cubicBezTo>
                  <a:lnTo>
                    <a:pt x="1000" y="2960"/>
                  </a:lnTo>
                  <a:cubicBezTo>
                    <a:pt x="1000" y="2478"/>
                    <a:pt x="1391" y="2087"/>
                    <a:pt x="1872" y="2087"/>
                  </a:cubicBezTo>
                  <a:lnTo>
                    <a:pt x="5795" y="2087"/>
                  </a:lnTo>
                  <a:lnTo>
                    <a:pt x="5795" y="3923"/>
                  </a:lnTo>
                  <a:cubicBezTo>
                    <a:pt x="5795" y="4162"/>
                    <a:pt x="5990" y="4358"/>
                    <a:pt x="6233" y="4358"/>
                  </a:cubicBezTo>
                  <a:lnTo>
                    <a:pt x="6450" y="4358"/>
                  </a:lnTo>
                  <a:lnTo>
                    <a:pt x="6631" y="2000"/>
                  </a:lnTo>
                  <a:lnTo>
                    <a:pt x="6617" y="1996"/>
                  </a:lnTo>
                  <a:lnTo>
                    <a:pt x="579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8" name="Google Shape;18108;p84"/>
            <p:cNvSpPr/>
            <p:nvPr/>
          </p:nvSpPr>
          <p:spPr>
            <a:xfrm>
              <a:off x="7659417" y="2436599"/>
              <a:ext cx="71915" cy="114256"/>
            </a:xfrm>
            <a:custGeom>
              <a:avLst/>
              <a:gdLst/>
              <a:ahLst/>
              <a:cxnLst/>
              <a:rect l="l" t="t" r="r" b="b"/>
              <a:pathLst>
                <a:path w="2743" h="4358" extrusionOk="0">
                  <a:moveTo>
                    <a:pt x="1837" y="1"/>
                  </a:moveTo>
                  <a:cubicBezTo>
                    <a:pt x="805" y="1"/>
                    <a:pt x="1" y="888"/>
                    <a:pt x="102" y="1917"/>
                  </a:cubicBezTo>
                  <a:lnTo>
                    <a:pt x="348" y="4358"/>
                  </a:lnTo>
                  <a:lnTo>
                    <a:pt x="566" y="4358"/>
                  </a:lnTo>
                  <a:cubicBezTo>
                    <a:pt x="805" y="4358"/>
                    <a:pt x="1000" y="4162"/>
                    <a:pt x="1000" y="3923"/>
                  </a:cubicBezTo>
                  <a:lnTo>
                    <a:pt x="1000" y="1743"/>
                  </a:lnTo>
                  <a:cubicBezTo>
                    <a:pt x="1000" y="780"/>
                    <a:pt x="177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9" name="Google Shape;18109;p84"/>
            <p:cNvSpPr/>
            <p:nvPr/>
          </p:nvSpPr>
          <p:spPr>
            <a:xfrm>
              <a:off x="7777055" y="2436599"/>
              <a:ext cx="68585" cy="68585"/>
            </a:xfrm>
            <a:custGeom>
              <a:avLst/>
              <a:gdLst/>
              <a:ahLst/>
              <a:cxnLst/>
              <a:rect l="l" t="t" r="r" b="b"/>
              <a:pathLst>
                <a:path w="2616" h="2616" extrusionOk="0">
                  <a:moveTo>
                    <a:pt x="1308" y="1"/>
                  </a:moveTo>
                  <a:cubicBezTo>
                    <a:pt x="584" y="1"/>
                    <a:pt x="1" y="584"/>
                    <a:pt x="1" y="1308"/>
                  </a:cubicBezTo>
                  <a:cubicBezTo>
                    <a:pt x="1" y="2029"/>
                    <a:pt x="584" y="2616"/>
                    <a:pt x="1308" y="2616"/>
                  </a:cubicBezTo>
                  <a:cubicBezTo>
                    <a:pt x="2029" y="2616"/>
                    <a:pt x="2616" y="2029"/>
                    <a:pt x="2616" y="1308"/>
                  </a:cubicBezTo>
                  <a:cubicBezTo>
                    <a:pt x="2616" y="584"/>
                    <a:pt x="2029" y="1"/>
                    <a:pt x="130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0" name="Google Shape;18110;p84"/>
            <p:cNvSpPr/>
            <p:nvPr/>
          </p:nvSpPr>
          <p:spPr>
            <a:xfrm>
              <a:off x="7754193" y="2465203"/>
              <a:ext cx="34292" cy="34292"/>
            </a:xfrm>
            <a:custGeom>
              <a:avLst/>
              <a:gdLst/>
              <a:ahLst/>
              <a:cxnLst/>
              <a:rect l="l" t="t" r="r" b="b"/>
              <a:pathLst>
                <a:path w="1308" h="1308" extrusionOk="0">
                  <a:moveTo>
                    <a:pt x="652" y="0"/>
                  </a:moveTo>
                  <a:cubicBezTo>
                    <a:pt x="293" y="0"/>
                    <a:pt x="0" y="290"/>
                    <a:pt x="0" y="652"/>
                  </a:cubicBezTo>
                  <a:cubicBezTo>
                    <a:pt x="0" y="1014"/>
                    <a:pt x="293" y="1307"/>
                    <a:pt x="652" y="1307"/>
                  </a:cubicBezTo>
                  <a:cubicBezTo>
                    <a:pt x="1014" y="1307"/>
                    <a:pt x="1308" y="1014"/>
                    <a:pt x="1308" y="652"/>
                  </a:cubicBezTo>
                  <a:cubicBezTo>
                    <a:pt x="1308" y="290"/>
                    <a:pt x="1014" y="0"/>
                    <a:pt x="65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1" name="Google Shape;18111;p84"/>
            <p:cNvSpPr/>
            <p:nvPr/>
          </p:nvSpPr>
          <p:spPr>
            <a:xfrm>
              <a:off x="7659338" y="2684538"/>
              <a:ext cx="178227" cy="77682"/>
            </a:xfrm>
            <a:custGeom>
              <a:avLst/>
              <a:gdLst/>
              <a:ahLst/>
              <a:cxnLst/>
              <a:rect l="l" t="t" r="r" b="b"/>
              <a:pathLst>
                <a:path w="6798" h="2963" extrusionOk="0">
                  <a:moveTo>
                    <a:pt x="837" y="0"/>
                  </a:moveTo>
                  <a:lnTo>
                    <a:pt x="0" y="246"/>
                  </a:lnTo>
                  <a:cubicBezTo>
                    <a:pt x="362" y="1836"/>
                    <a:pt x="1771" y="2963"/>
                    <a:pt x="3401" y="2963"/>
                  </a:cubicBezTo>
                  <a:cubicBezTo>
                    <a:pt x="5027" y="2963"/>
                    <a:pt x="6439" y="1836"/>
                    <a:pt x="6798" y="246"/>
                  </a:cubicBezTo>
                  <a:lnTo>
                    <a:pt x="5961" y="0"/>
                  </a:lnTo>
                  <a:cubicBezTo>
                    <a:pt x="5715" y="1221"/>
                    <a:pt x="4643" y="2094"/>
                    <a:pt x="3401" y="2094"/>
                  </a:cubicBezTo>
                  <a:cubicBezTo>
                    <a:pt x="2159" y="2094"/>
                    <a:pt x="1087" y="1221"/>
                    <a:pt x="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2" name="Google Shape;18112;p84"/>
            <p:cNvSpPr/>
            <p:nvPr/>
          </p:nvSpPr>
          <p:spPr>
            <a:xfrm>
              <a:off x="7709073" y="2551222"/>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3" name="Google Shape;18113;p84"/>
            <p:cNvSpPr/>
            <p:nvPr/>
          </p:nvSpPr>
          <p:spPr>
            <a:xfrm>
              <a:off x="7777631" y="2551222"/>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4" name="Google Shape;18114;p84"/>
            <p:cNvSpPr/>
            <p:nvPr/>
          </p:nvSpPr>
          <p:spPr>
            <a:xfrm>
              <a:off x="7723912" y="2591151"/>
              <a:ext cx="49630" cy="16491"/>
            </a:xfrm>
            <a:custGeom>
              <a:avLst/>
              <a:gdLst/>
              <a:ahLst/>
              <a:cxnLst/>
              <a:rect l="l" t="t" r="r" b="b"/>
              <a:pathLst>
                <a:path w="1893" h="629" extrusionOk="0">
                  <a:moveTo>
                    <a:pt x="293" y="1"/>
                  </a:moveTo>
                  <a:cubicBezTo>
                    <a:pt x="136" y="1"/>
                    <a:pt x="1" y="206"/>
                    <a:pt x="148" y="353"/>
                  </a:cubicBezTo>
                  <a:cubicBezTo>
                    <a:pt x="326" y="527"/>
                    <a:pt x="623" y="629"/>
                    <a:pt x="945" y="629"/>
                  </a:cubicBezTo>
                  <a:cubicBezTo>
                    <a:pt x="1271" y="629"/>
                    <a:pt x="1568" y="527"/>
                    <a:pt x="1742" y="353"/>
                  </a:cubicBezTo>
                  <a:cubicBezTo>
                    <a:pt x="1892" y="206"/>
                    <a:pt x="1758" y="1"/>
                    <a:pt x="1599" y="1"/>
                  </a:cubicBezTo>
                  <a:cubicBezTo>
                    <a:pt x="1551" y="1"/>
                    <a:pt x="1501" y="19"/>
                    <a:pt x="1456" y="64"/>
                  </a:cubicBezTo>
                  <a:cubicBezTo>
                    <a:pt x="1383" y="136"/>
                    <a:pt x="1206" y="223"/>
                    <a:pt x="945" y="223"/>
                  </a:cubicBezTo>
                  <a:cubicBezTo>
                    <a:pt x="688" y="223"/>
                    <a:pt x="510" y="136"/>
                    <a:pt x="434" y="64"/>
                  </a:cubicBezTo>
                  <a:cubicBezTo>
                    <a:pt x="390"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5" name="Google Shape;18115;p84"/>
            <p:cNvSpPr/>
            <p:nvPr/>
          </p:nvSpPr>
          <p:spPr>
            <a:xfrm>
              <a:off x="7606248" y="2431303"/>
              <a:ext cx="284984" cy="364843"/>
            </a:xfrm>
            <a:custGeom>
              <a:avLst/>
              <a:gdLst/>
              <a:ahLst/>
              <a:cxnLst/>
              <a:rect l="l" t="t" r="r" b="b"/>
              <a:pathLst>
                <a:path w="10870" h="13916" extrusionOk="0">
                  <a:moveTo>
                    <a:pt x="8410" y="2897"/>
                  </a:moveTo>
                  <a:lnTo>
                    <a:pt x="8298" y="4357"/>
                  </a:lnTo>
                  <a:lnTo>
                    <a:pt x="8269" y="4357"/>
                  </a:lnTo>
                  <a:cubicBezTo>
                    <a:pt x="8138" y="4357"/>
                    <a:pt x="8037" y="4252"/>
                    <a:pt x="8037" y="4125"/>
                  </a:cubicBezTo>
                  <a:lnTo>
                    <a:pt x="8037" y="3006"/>
                  </a:lnTo>
                  <a:cubicBezTo>
                    <a:pt x="8164" y="2984"/>
                    <a:pt x="8291" y="2948"/>
                    <a:pt x="8410" y="2897"/>
                  </a:cubicBezTo>
                  <a:close/>
                  <a:moveTo>
                    <a:pt x="7813" y="406"/>
                  </a:moveTo>
                  <a:cubicBezTo>
                    <a:pt x="8664" y="406"/>
                    <a:pt x="9192" y="1329"/>
                    <a:pt x="8765" y="2064"/>
                  </a:cubicBezTo>
                  <a:cubicBezTo>
                    <a:pt x="8552" y="2430"/>
                    <a:pt x="8182" y="2613"/>
                    <a:pt x="7812" y="2613"/>
                  </a:cubicBezTo>
                  <a:cubicBezTo>
                    <a:pt x="7438" y="2613"/>
                    <a:pt x="7064" y="2427"/>
                    <a:pt x="6853" y="2054"/>
                  </a:cubicBezTo>
                  <a:cubicBezTo>
                    <a:pt x="6811" y="1980"/>
                    <a:pt x="6747" y="1949"/>
                    <a:pt x="6683" y="1949"/>
                  </a:cubicBezTo>
                  <a:cubicBezTo>
                    <a:pt x="6544" y="1949"/>
                    <a:pt x="6406" y="2095"/>
                    <a:pt x="6498" y="2256"/>
                  </a:cubicBezTo>
                  <a:cubicBezTo>
                    <a:pt x="6509" y="2278"/>
                    <a:pt x="6523" y="2300"/>
                    <a:pt x="6534" y="2318"/>
                  </a:cubicBezTo>
                  <a:cubicBezTo>
                    <a:pt x="6456" y="2371"/>
                    <a:pt x="6370" y="2394"/>
                    <a:pt x="6286" y="2394"/>
                  </a:cubicBezTo>
                  <a:cubicBezTo>
                    <a:pt x="6053" y="2394"/>
                    <a:pt x="5835" y="2209"/>
                    <a:pt x="5835" y="1945"/>
                  </a:cubicBezTo>
                  <a:cubicBezTo>
                    <a:pt x="5835" y="1809"/>
                    <a:pt x="5734" y="1741"/>
                    <a:pt x="5632" y="1741"/>
                  </a:cubicBezTo>
                  <a:cubicBezTo>
                    <a:pt x="5531" y="1741"/>
                    <a:pt x="5429" y="1809"/>
                    <a:pt x="5429" y="1945"/>
                  </a:cubicBezTo>
                  <a:cubicBezTo>
                    <a:pt x="5429" y="2452"/>
                    <a:pt x="5846" y="2804"/>
                    <a:pt x="6290" y="2804"/>
                  </a:cubicBezTo>
                  <a:cubicBezTo>
                    <a:pt x="6464" y="2804"/>
                    <a:pt x="6643" y="2750"/>
                    <a:pt x="6802" y="2629"/>
                  </a:cubicBezTo>
                  <a:cubicBezTo>
                    <a:pt x="7030" y="2840"/>
                    <a:pt x="7320" y="2970"/>
                    <a:pt x="7628" y="3010"/>
                  </a:cubicBezTo>
                  <a:lnTo>
                    <a:pt x="7628" y="4125"/>
                  </a:lnTo>
                  <a:cubicBezTo>
                    <a:pt x="7628" y="4477"/>
                    <a:pt x="7914" y="4763"/>
                    <a:pt x="8265" y="4763"/>
                  </a:cubicBezTo>
                  <a:lnTo>
                    <a:pt x="8595" y="4763"/>
                  </a:lnTo>
                  <a:cubicBezTo>
                    <a:pt x="8798" y="4763"/>
                    <a:pt x="8953" y="4940"/>
                    <a:pt x="8932" y="5139"/>
                  </a:cubicBezTo>
                  <a:cubicBezTo>
                    <a:pt x="8917" y="5313"/>
                    <a:pt x="8751" y="5447"/>
                    <a:pt x="8562" y="5447"/>
                  </a:cubicBezTo>
                  <a:lnTo>
                    <a:pt x="8472" y="5447"/>
                  </a:lnTo>
                  <a:lnTo>
                    <a:pt x="8472" y="5433"/>
                  </a:lnTo>
                  <a:cubicBezTo>
                    <a:pt x="8472" y="5320"/>
                    <a:pt x="8381" y="5230"/>
                    <a:pt x="8269" y="5230"/>
                  </a:cubicBezTo>
                  <a:cubicBezTo>
                    <a:pt x="8157" y="5230"/>
                    <a:pt x="8066" y="5320"/>
                    <a:pt x="8066" y="5433"/>
                  </a:cubicBezTo>
                  <a:cubicBezTo>
                    <a:pt x="8062" y="6885"/>
                    <a:pt x="6885" y="8062"/>
                    <a:pt x="5437" y="8062"/>
                  </a:cubicBezTo>
                  <a:cubicBezTo>
                    <a:pt x="3984" y="8062"/>
                    <a:pt x="2807" y="6885"/>
                    <a:pt x="2807" y="5433"/>
                  </a:cubicBezTo>
                  <a:lnTo>
                    <a:pt x="2804" y="5433"/>
                  </a:lnTo>
                  <a:cubicBezTo>
                    <a:pt x="2804" y="5297"/>
                    <a:pt x="2702" y="5229"/>
                    <a:pt x="2601" y="5229"/>
                  </a:cubicBezTo>
                  <a:cubicBezTo>
                    <a:pt x="2499" y="5229"/>
                    <a:pt x="2398" y="5297"/>
                    <a:pt x="2398" y="5433"/>
                  </a:cubicBezTo>
                  <a:lnTo>
                    <a:pt x="2398" y="5447"/>
                  </a:lnTo>
                  <a:lnTo>
                    <a:pt x="2275" y="5447"/>
                  </a:lnTo>
                  <a:cubicBezTo>
                    <a:pt x="2072" y="5447"/>
                    <a:pt x="1913" y="5270"/>
                    <a:pt x="1934" y="5070"/>
                  </a:cubicBezTo>
                  <a:cubicBezTo>
                    <a:pt x="1953" y="4897"/>
                    <a:pt x="2116" y="4763"/>
                    <a:pt x="2304" y="4763"/>
                  </a:cubicBezTo>
                  <a:lnTo>
                    <a:pt x="2601" y="4763"/>
                  </a:lnTo>
                  <a:cubicBezTo>
                    <a:pt x="2952" y="4763"/>
                    <a:pt x="3238" y="4477"/>
                    <a:pt x="3242" y="4125"/>
                  </a:cubicBezTo>
                  <a:lnTo>
                    <a:pt x="3242" y="3173"/>
                  </a:lnTo>
                  <a:cubicBezTo>
                    <a:pt x="3242" y="2803"/>
                    <a:pt x="3539" y="2503"/>
                    <a:pt x="3908" y="2503"/>
                  </a:cubicBezTo>
                  <a:lnTo>
                    <a:pt x="4763" y="2503"/>
                  </a:lnTo>
                  <a:cubicBezTo>
                    <a:pt x="5035" y="2503"/>
                    <a:pt x="5035" y="2097"/>
                    <a:pt x="4763" y="2097"/>
                  </a:cubicBezTo>
                  <a:lnTo>
                    <a:pt x="3908" y="2097"/>
                  </a:lnTo>
                  <a:cubicBezTo>
                    <a:pt x="3314" y="2097"/>
                    <a:pt x="2833" y="2579"/>
                    <a:pt x="2833" y="3173"/>
                  </a:cubicBezTo>
                  <a:lnTo>
                    <a:pt x="2833" y="4125"/>
                  </a:lnTo>
                  <a:cubicBezTo>
                    <a:pt x="2833" y="4252"/>
                    <a:pt x="2728" y="4357"/>
                    <a:pt x="2601" y="4357"/>
                  </a:cubicBezTo>
                  <a:lnTo>
                    <a:pt x="2568" y="4357"/>
                  </a:lnTo>
                  <a:lnTo>
                    <a:pt x="2340" y="2097"/>
                  </a:lnTo>
                  <a:cubicBezTo>
                    <a:pt x="2250" y="1192"/>
                    <a:pt x="2963" y="406"/>
                    <a:pt x="3872" y="406"/>
                  </a:cubicBezTo>
                  <a:close/>
                  <a:moveTo>
                    <a:pt x="6755" y="8167"/>
                  </a:moveTo>
                  <a:lnTo>
                    <a:pt x="6755" y="8866"/>
                  </a:lnTo>
                  <a:cubicBezTo>
                    <a:pt x="6759" y="9246"/>
                    <a:pt x="7009" y="9580"/>
                    <a:pt x="7371" y="9688"/>
                  </a:cubicBezTo>
                  <a:lnTo>
                    <a:pt x="7733" y="9797"/>
                  </a:lnTo>
                  <a:cubicBezTo>
                    <a:pt x="7635" y="10145"/>
                    <a:pt x="7461" y="10463"/>
                    <a:pt x="7222" y="10731"/>
                  </a:cubicBezTo>
                  <a:cubicBezTo>
                    <a:pt x="7087" y="10886"/>
                    <a:pt x="7223" y="11077"/>
                    <a:pt x="7376" y="11077"/>
                  </a:cubicBezTo>
                  <a:cubicBezTo>
                    <a:pt x="7427" y="11077"/>
                    <a:pt x="7481" y="11055"/>
                    <a:pt x="7526" y="11003"/>
                  </a:cubicBezTo>
                  <a:cubicBezTo>
                    <a:pt x="7805" y="10688"/>
                    <a:pt x="8008" y="10318"/>
                    <a:pt x="8124" y="9913"/>
                  </a:cubicBezTo>
                  <a:lnTo>
                    <a:pt x="8569" y="10043"/>
                  </a:lnTo>
                  <a:cubicBezTo>
                    <a:pt x="8381" y="10695"/>
                    <a:pt x="7997" y="11274"/>
                    <a:pt x="7468" y="11702"/>
                  </a:cubicBezTo>
                  <a:cubicBezTo>
                    <a:pt x="6867" y="12182"/>
                    <a:pt x="6140" y="12422"/>
                    <a:pt x="5414" y="12422"/>
                  </a:cubicBezTo>
                  <a:cubicBezTo>
                    <a:pt x="4687" y="12422"/>
                    <a:pt x="3961" y="12182"/>
                    <a:pt x="3361" y="11702"/>
                  </a:cubicBezTo>
                  <a:cubicBezTo>
                    <a:pt x="2836" y="11278"/>
                    <a:pt x="2449" y="10702"/>
                    <a:pt x="2260" y="10054"/>
                  </a:cubicBezTo>
                  <a:lnTo>
                    <a:pt x="2706" y="9924"/>
                  </a:lnTo>
                  <a:cubicBezTo>
                    <a:pt x="3072" y="11183"/>
                    <a:pt x="4217" y="11959"/>
                    <a:pt x="5420" y="11959"/>
                  </a:cubicBezTo>
                  <a:cubicBezTo>
                    <a:pt x="5895" y="11959"/>
                    <a:pt x="6379" y="11838"/>
                    <a:pt x="6827" y="11579"/>
                  </a:cubicBezTo>
                  <a:cubicBezTo>
                    <a:pt x="7026" y="11466"/>
                    <a:pt x="6911" y="11196"/>
                    <a:pt x="6729" y="11196"/>
                  </a:cubicBezTo>
                  <a:cubicBezTo>
                    <a:pt x="6695" y="11196"/>
                    <a:pt x="6658" y="11206"/>
                    <a:pt x="6621" y="11227"/>
                  </a:cubicBezTo>
                  <a:cubicBezTo>
                    <a:pt x="6239" y="11448"/>
                    <a:pt x="5826" y="11551"/>
                    <a:pt x="5421" y="11551"/>
                  </a:cubicBezTo>
                  <a:cubicBezTo>
                    <a:pt x="4392" y="11551"/>
                    <a:pt x="3412" y="10886"/>
                    <a:pt x="3097" y="9808"/>
                  </a:cubicBezTo>
                  <a:lnTo>
                    <a:pt x="3495" y="9692"/>
                  </a:lnTo>
                  <a:cubicBezTo>
                    <a:pt x="3861" y="9583"/>
                    <a:pt x="4111" y="9246"/>
                    <a:pt x="4111" y="8870"/>
                  </a:cubicBezTo>
                  <a:lnTo>
                    <a:pt x="4111" y="8167"/>
                  </a:lnTo>
                  <a:cubicBezTo>
                    <a:pt x="4529" y="8368"/>
                    <a:pt x="4982" y="8469"/>
                    <a:pt x="5434" y="8469"/>
                  </a:cubicBezTo>
                  <a:cubicBezTo>
                    <a:pt x="5887" y="8469"/>
                    <a:pt x="6338" y="8368"/>
                    <a:pt x="6755" y="8167"/>
                  </a:cubicBezTo>
                  <a:close/>
                  <a:moveTo>
                    <a:pt x="3876" y="0"/>
                  </a:moveTo>
                  <a:cubicBezTo>
                    <a:pt x="2724" y="0"/>
                    <a:pt x="1822" y="992"/>
                    <a:pt x="1938" y="2141"/>
                  </a:cubicBezTo>
                  <a:lnTo>
                    <a:pt x="2163" y="4371"/>
                  </a:lnTo>
                  <a:cubicBezTo>
                    <a:pt x="1829" y="4433"/>
                    <a:pt x="1565" y="4701"/>
                    <a:pt x="1532" y="5031"/>
                  </a:cubicBezTo>
                  <a:cubicBezTo>
                    <a:pt x="1485" y="5472"/>
                    <a:pt x="1833" y="5856"/>
                    <a:pt x="2279" y="5856"/>
                  </a:cubicBezTo>
                  <a:lnTo>
                    <a:pt x="2431" y="5856"/>
                  </a:lnTo>
                  <a:cubicBezTo>
                    <a:pt x="2550" y="6697"/>
                    <a:pt x="3010" y="7446"/>
                    <a:pt x="3709" y="7928"/>
                  </a:cubicBezTo>
                  <a:lnTo>
                    <a:pt x="3709" y="8866"/>
                  </a:lnTo>
                  <a:cubicBezTo>
                    <a:pt x="3705" y="9065"/>
                    <a:pt x="3575" y="9239"/>
                    <a:pt x="3387" y="9297"/>
                  </a:cubicBezTo>
                  <a:lnTo>
                    <a:pt x="1087" y="9974"/>
                  </a:lnTo>
                  <a:cubicBezTo>
                    <a:pt x="446" y="10163"/>
                    <a:pt x="4" y="10753"/>
                    <a:pt x="0" y="11423"/>
                  </a:cubicBezTo>
                  <a:lnTo>
                    <a:pt x="0" y="13712"/>
                  </a:lnTo>
                  <a:cubicBezTo>
                    <a:pt x="0" y="13848"/>
                    <a:pt x="103" y="13916"/>
                    <a:pt x="205" y="13916"/>
                  </a:cubicBezTo>
                  <a:cubicBezTo>
                    <a:pt x="307" y="13916"/>
                    <a:pt x="410" y="13848"/>
                    <a:pt x="410" y="13712"/>
                  </a:cubicBezTo>
                  <a:lnTo>
                    <a:pt x="410" y="11423"/>
                  </a:lnTo>
                  <a:cubicBezTo>
                    <a:pt x="410" y="10934"/>
                    <a:pt x="732" y="10503"/>
                    <a:pt x="1203" y="10362"/>
                  </a:cubicBezTo>
                  <a:lnTo>
                    <a:pt x="1873" y="10166"/>
                  </a:lnTo>
                  <a:cubicBezTo>
                    <a:pt x="2333" y="11745"/>
                    <a:pt x="3778" y="12828"/>
                    <a:pt x="5422" y="12828"/>
                  </a:cubicBezTo>
                  <a:cubicBezTo>
                    <a:pt x="7066" y="12825"/>
                    <a:pt x="8512" y="11734"/>
                    <a:pt x="8968" y="10155"/>
                  </a:cubicBezTo>
                  <a:lnTo>
                    <a:pt x="9670" y="10362"/>
                  </a:lnTo>
                  <a:cubicBezTo>
                    <a:pt x="10138" y="10503"/>
                    <a:pt x="10460" y="10934"/>
                    <a:pt x="10464" y="11423"/>
                  </a:cubicBezTo>
                  <a:lnTo>
                    <a:pt x="10464" y="13712"/>
                  </a:lnTo>
                  <a:cubicBezTo>
                    <a:pt x="10464" y="13848"/>
                    <a:pt x="10565" y="13916"/>
                    <a:pt x="10666" y="13916"/>
                  </a:cubicBezTo>
                  <a:cubicBezTo>
                    <a:pt x="10768" y="13916"/>
                    <a:pt x="10869" y="13848"/>
                    <a:pt x="10869" y="13712"/>
                  </a:cubicBezTo>
                  <a:lnTo>
                    <a:pt x="10869" y="11423"/>
                  </a:lnTo>
                  <a:cubicBezTo>
                    <a:pt x="10866" y="10753"/>
                    <a:pt x="10424" y="10163"/>
                    <a:pt x="9783" y="9974"/>
                  </a:cubicBezTo>
                  <a:lnTo>
                    <a:pt x="7487" y="9297"/>
                  </a:lnTo>
                  <a:cubicBezTo>
                    <a:pt x="7295" y="9239"/>
                    <a:pt x="7164" y="9065"/>
                    <a:pt x="7164" y="8866"/>
                  </a:cubicBezTo>
                  <a:lnTo>
                    <a:pt x="7164" y="7928"/>
                  </a:lnTo>
                  <a:cubicBezTo>
                    <a:pt x="7860" y="7443"/>
                    <a:pt x="8323" y="6693"/>
                    <a:pt x="8443" y="5853"/>
                  </a:cubicBezTo>
                  <a:lnTo>
                    <a:pt x="8562" y="5853"/>
                  </a:lnTo>
                  <a:cubicBezTo>
                    <a:pt x="8961" y="5853"/>
                    <a:pt x="9301" y="5559"/>
                    <a:pt x="9341" y="5183"/>
                  </a:cubicBezTo>
                  <a:cubicBezTo>
                    <a:pt x="9381" y="4784"/>
                    <a:pt x="9102" y="4426"/>
                    <a:pt x="8707" y="4368"/>
                  </a:cubicBezTo>
                  <a:lnTo>
                    <a:pt x="8841" y="2619"/>
                  </a:lnTo>
                  <a:cubicBezTo>
                    <a:pt x="9297" y="2198"/>
                    <a:pt x="9450" y="1539"/>
                    <a:pt x="9221" y="960"/>
                  </a:cubicBezTo>
                  <a:cubicBezTo>
                    <a:pt x="8997" y="380"/>
                    <a:pt x="8439" y="0"/>
                    <a:pt x="78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6" name="Google Shape;18116;p84"/>
            <p:cNvSpPr/>
            <p:nvPr/>
          </p:nvSpPr>
          <p:spPr>
            <a:xfrm>
              <a:off x="7701574" y="2534128"/>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7" name="Google Shape;18117;p84"/>
            <p:cNvSpPr/>
            <p:nvPr/>
          </p:nvSpPr>
          <p:spPr>
            <a:xfrm>
              <a:off x="7770133" y="2534128"/>
              <a:ext cx="25667" cy="10749"/>
            </a:xfrm>
            <a:custGeom>
              <a:avLst/>
              <a:gdLst/>
              <a:ahLst/>
              <a:cxnLst/>
              <a:rect l="l" t="t" r="r" b="b"/>
              <a:pathLst>
                <a:path w="979" h="410" extrusionOk="0">
                  <a:moveTo>
                    <a:pt x="272" y="0"/>
                  </a:moveTo>
                  <a:cubicBezTo>
                    <a:pt x="1" y="0"/>
                    <a:pt x="1" y="410"/>
                    <a:pt x="272" y="410"/>
                  </a:cubicBezTo>
                  <a:lnTo>
                    <a:pt x="710" y="410"/>
                  </a:lnTo>
                  <a:cubicBezTo>
                    <a:pt x="978" y="410"/>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18" name="Google Shape;18118;p84"/>
          <p:cNvGrpSpPr/>
          <p:nvPr/>
        </p:nvGrpSpPr>
        <p:grpSpPr>
          <a:xfrm>
            <a:off x="5805866" y="4086837"/>
            <a:ext cx="284879" cy="364948"/>
            <a:chOff x="5805866" y="4286087"/>
            <a:chExt cx="284879" cy="364948"/>
          </a:xfrm>
        </p:grpSpPr>
        <p:sp>
          <p:nvSpPr>
            <p:cNvPr id="18119" name="Google Shape;18119;p84"/>
            <p:cNvSpPr/>
            <p:nvPr/>
          </p:nvSpPr>
          <p:spPr>
            <a:xfrm>
              <a:off x="5811266" y="4542835"/>
              <a:ext cx="274261" cy="102956"/>
            </a:xfrm>
            <a:custGeom>
              <a:avLst/>
              <a:gdLst/>
              <a:ahLst/>
              <a:cxnLst/>
              <a:rect l="l" t="t" r="r" b="b"/>
              <a:pathLst>
                <a:path w="10461" h="3927" extrusionOk="0">
                  <a:moveTo>
                    <a:pt x="3706" y="1"/>
                  </a:moveTo>
                  <a:lnTo>
                    <a:pt x="939" y="816"/>
                  </a:lnTo>
                  <a:cubicBezTo>
                    <a:pt x="381" y="979"/>
                    <a:pt x="0" y="1489"/>
                    <a:pt x="0" y="2069"/>
                  </a:cubicBezTo>
                  <a:lnTo>
                    <a:pt x="0" y="3927"/>
                  </a:lnTo>
                  <a:lnTo>
                    <a:pt x="10460" y="3927"/>
                  </a:lnTo>
                  <a:lnTo>
                    <a:pt x="10460" y="2069"/>
                  </a:lnTo>
                  <a:cubicBezTo>
                    <a:pt x="10460" y="1489"/>
                    <a:pt x="10080" y="979"/>
                    <a:pt x="9522" y="816"/>
                  </a:cubicBezTo>
                  <a:lnTo>
                    <a:pt x="675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0" name="Google Shape;18120;p84"/>
            <p:cNvSpPr/>
            <p:nvPr/>
          </p:nvSpPr>
          <p:spPr>
            <a:xfrm>
              <a:off x="5872327" y="4542835"/>
              <a:ext cx="152140" cy="51413"/>
            </a:xfrm>
            <a:custGeom>
              <a:avLst/>
              <a:gdLst/>
              <a:ahLst/>
              <a:cxnLst/>
              <a:rect l="l" t="t" r="r" b="b"/>
              <a:pathLst>
                <a:path w="5803" h="1961" extrusionOk="0">
                  <a:moveTo>
                    <a:pt x="1377" y="1"/>
                  </a:moveTo>
                  <a:lnTo>
                    <a:pt x="0" y="406"/>
                  </a:lnTo>
                  <a:cubicBezTo>
                    <a:pt x="645" y="1377"/>
                    <a:pt x="1735" y="1960"/>
                    <a:pt x="2901" y="1960"/>
                  </a:cubicBezTo>
                  <a:cubicBezTo>
                    <a:pt x="4067" y="1960"/>
                    <a:pt x="5158" y="1377"/>
                    <a:pt x="5802" y="406"/>
                  </a:cubicBezTo>
                  <a:lnTo>
                    <a:pt x="44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1" name="Google Shape;18121;p84"/>
            <p:cNvSpPr/>
            <p:nvPr/>
          </p:nvSpPr>
          <p:spPr>
            <a:xfrm>
              <a:off x="5856937" y="4546164"/>
              <a:ext cx="40008" cy="99548"/>
            </a:xfrm>
            <a:custGeom>
              <a:avLst/>
              <a:gdLst/>
              <a:ahLst/>
              <a:cxnLst/>
              <a:rect l="l" t="t" r="r" b="b"/>
              <a:pathLst>
                <a:path w="1526" h="3797" extrusionOk="0">
                  <a:moveTo>
                    <a:pt x="1525" y="0"/>
                  </a:moveTo>
                  <a:lnTo>
                    <a:pt x="1" y="450"/>
                  </a:lnTo>
                  <a:lnTo>
                    <a:pt x="1" y="3796"/>
                  </a:lnTo>
                  <a:lnTo>
                    <a:pt x="1525" y="3796"/>
                  </a:lnTo>
                  <a:lnTo>
                    <a:pt x="1525"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2" name="Google Shape;18122;p84"/>
            <p:cNvSpPr/>
            <p:nvPr/>
          </p:nvSpPr>
          <p:spPr>
            <a:xfrm>
              <a:off x="5999849" y="4546164"/>
              <a:ext cx="39982" cy="99548"/>
            </a:xfrm>
            <a:custGeom>
              <a:avLst/>
              <a:gdLst/>
              <a:ahLst/>
              <a:cxnLst/>
              <a:rect l="l" t="t" r="r" b="b"/>
              <a:pathLst>
                <a:path w="1525" h="3797" extrusionOk="0">
                  <a:moveTo>
                    <a:pt x="0" y="0"/>
                  </a:moveTo>
                  <a:lnTo>
                    <a:pt x="0" y="3796"/>
                  </a:lnTo>
                  <a:lnTo>
                    <a:pt x="1525" y="3796"/>
                  </a:lnTo>
                  <a:lnTo>
                    <a:pt x="1525" y="450"/>
                  </a:lnTo>
                  <a:lnTo>
                    <a:pt x="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3" name="Google Shape;18123;p84"/>
            <p:cNvSpPr/>
            <p:nvPr/>
          </p:nvSpPr>
          <p:spPr>
            <a:xfrm>
              <a:off x="5999849" y="4546164"/>
              <a:ext cx="24618" cy="32221"/>
            </a:xfrm>
            <a:custGeom>
              <a:avLst/>
              <a:gdLst/>
              <a:ahLst/>
              <a:cxnLst/>
              <a:rect l="l" t="t" r="r" b="b"/>
              <a:pathLst>
                <a:path w="939" h="1229" extrusionOk="0">
                  <a:moveTo>
                    <a:pt x="0" y="0"/>
                  </a:moveTo>
                  <a:lnTo>
                    <a:pt x="0" y="1228"/>
                  </a:lnTo>
                  <a:cubicBezTo>
                    <a:pt x="370" y="975"/>
                    <a:pt x="688" y="652"/>
                    <a:pt x="938" y="279"/>
                  </a:cubicBezTo>
                  <a:lnTo>
                    <a:pt x="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4" name="Google Shape;18124;p84"/>
            <p:cNvSpPr/>
            <p:nvPr/>
          </p:nvSpPr>
          <p:spPr>
            <a:xfrm>
              <a:off x="5874136" y="4365657"/>
              <a:ext cx="148522" cy="34319"/>
            </a:xfrm>
            <a:custGeom>
              <a:avLst/>
              <a:gdLst/>
              <a:ahLst/>
              <a:cxnLst/>
              <a:rect l="l" t="t" r="r" b="b"/>
              <a:pathLst>
                <a:path w="5665" h="1309" extrusionOk="0">
                  <a:moveTo>
                    <a:pt x="0" y="1"/>
                  </a:moveTo>
                  <a:lnTo>
                    <a:pt x="0" y="1308"/>
                  </a:lnTo>
                  <a:lnTo>
                    <a:pt x="5664" y="1308"/>
                  </a:lnTo>
                  <a:lnTo>
                    <a:pt x="566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5" name="Google Shape;18125;p84"/>
            <p:cNvSpPr/>
            <p:nvPr/>
          </p:nvSpPr>
          <p:spPr>
            <a:xfrm>
              <a:off x="5851248" y="4399949"/>
              <a:ext cx="194298" cy="74274"/>
            </a:xfrm>
            <a:custGeom>
              <a:avLst/>
              <a:gdLst/>
              <a:ahLst/>
              <a:cxnLst/>
              <a:rect l="l" t="t" r="r" b="b"/>
              <a:pathLst>
                <a:path w="7411" h="2833" extrusionOk="0">
                  <a:moveTo>
                    <a:pt x="873" y="0"/>
                  </a:moveTo>
                  <a:lnTo>
                    <a:pt x="873" y="1090"/>
                  </a:lnTo>
                  <a:lnTo>
                    <a:pt x="543" y="1090"/>
                  </a:lnTo>
                  <a:cubicBezTo>
                    <a:pt x="243" y="1090"/>
                    <a:pt x="0" y="1333"/>
                    <a:pt x="0" y="1633"/>
                  </a:cubicBezTo>
                  <a:cubicBezTo>
                    <a:pt x="0" y="1934"/>
                    <a:pt x="243" y="2180"/>
                    <a:pt x="543" y="2180"/>
                  </a:cubicBezTo>
                  <a:lnTo>
                    <a:pt x="873" y="2180"/>
                  </a:lnTo>
                  <a:lnTo>
                    <a:pt x="873" y="2832"/>
                  </a:lnTo>
                  <a:lnTo>
                    <a:pt x="6537" y="2832"/>
                  </a:lnTo>
                  <a:lnTo>
                    <a:pt x="6537" y="2180"/>
                  </a:lnTo>
                  <a:lnTo>
                    <a:pt x="6863" y="2180"/>
                  </a:lnTo>
                  <a:cubicBezTo>
                    <a:pt x="7164" y="2180"/>
                    <a:pt x="7410" y="1934"/>
                    <a:pt x="7410" y="1633"/>
                  </a:cubicBezTo>
                  <a:cubicBezTo>
                    <a:pt x="7410" y="1333"/>
                    <a:pt x="7164" y="1090"/>
                    <a:pt x="6863" y="1090"/>
                  </a:cubicBezTo>
                  <a:lnTo>
                    <a:pt x="6537" y="1090"/>
                  </a:lnTo>
                  <a:lnTo>
                    <a:pt x="6537"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6" name="Google Shape;18126;p84"/>
            <p:cNvSpPr/>
            <p:nvPr/>
          </p:nvSpPr>
          <p:spPr>
            <a:xfrm>
              <a:off x="5850488" y="4399949"/>
              <a:ext cx="172170" cy="74274"/>
            </a:xfrm>
            <a:custGeom>
              <a:avLst/>
              <a:gdLst/>
              <a:ahLst/>
              <a:cxnLst/>
              <a:rect l="l" t="t" r="r" b="b"/>
              <a:pathLst>
                <a:path w="6567" h="2833" extrusionOk="0">
                  <a:moveTo>
                    <a:pt x="902" y="0"/>
                  </a:moveTo>
                  <a:lnTo>
                    <a:pt x="902" y="1090"/>
                  </a:lnTo>
                  <a:lnTo>
                    <a:pt x="609" y="1090"/>
                  </a:lnTo>
                  <a:cubicBezTo>
                    <a:pt x="323" y="1090"/>
                    <a:pt x="65" y="1297"/>
                    <a:pt x="33" y="1579"/>
                  </a:cubicBezTo>
                  <a:cubicBezTo>
                    <a:pt x="0" y="1901"/>
                    <a:pt x="254" y="2180"/>
                    <a:pt x="576" y="2180"/>
                  </a:cubicBezTo>
                  <a:lnTo>
                    <a:pt x="902" y="2180"/>
                  </a:lnTo>
                  <a:lnTo>
                    <a:pt x="902" y="2832"/>
                  </a:lnTo>
                  <a:lnTo>
                    <a:pt x="1775" y="2832"/>
                  </a:lnTo>
                  <a:lnTo>
                    <a:pt x="1775" y="1963"/>
                  </a:lnTo>
                  <a:cubicBezTo>
                    <a:pt x="1775" y="1239"/>
                    <a:pt x="2358" y="652"/>
                    <a:pt x="3082" y="652"/>
                  </a:cubicBezTo>
                  <a:lnTo>
                    <a:pt x="6566" y="652"/>
                  </a:lnTo>
                  <a:lnTo>
                    <a:pt x="656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7" name="Google Shape;18127;p84"/>
            <p:cNvSpPr/>
            <p:nvPr/>
          </p:nvSpPr>
          <p:spPr>
            <a:xfrm>
              <a:off x="5891204" y="4291409"/>
              <a:ext cx="159927" cy="138271"/>
            </a:xfrm>
            <a:custGeom>
              <a:avLst/>
              <a:gdLst/>
              <a:ahLst/>
              <a:cxnLst/>
              <a:rect l="l" t="t" r="r" b="b"/>
              <a:pathLst>
                <a:path w="6100" h="5274" extrusionOk="0">
                  <a:moveTo>
                    <a:pt x="2156" y="0"/>
                  </a:moveTo>
                  <a:cubicBezTo>
                    <a:pt x="1403" y="0"/>
                    <a:pt x="661" y="189"/>
                    <a:pt x="1" y="551"/>
                  </a:cubicBezTo>
                  <a:cubicBezTo>
                    <a:pt x="2109" y="3626"/>
                    <a:pt x="4539" y="5002"/>
                    <a:pt x="5010" y="5230"/>
                  </a:cubicBezTo>
                  <a:cubicBezTo>
                    <a:pt x="5084" y="5266"/>
                    <a:pt x="5176" y="5274"/>
                    <a:pt x="5239" y="5274"/>
                  </a:cubicBezTo>
                  <a:cubicBezTo>
                    <a:pt x="5284" y="5274"/>
                    <a:pt x="5314" y="5270"/>
                    <a:pt x="5314" y="5270"/>
                  </a:cubicBezTo>
                  <a:cubicBezTo>
                    <a:pt x="5814" y="4720"/>
                    <a:pt x="6093" y="4010"/>
                    <a:pt x="6100" y="3271"/>
                  </a:cubicBezTo>
                  <a:cubicBezTo>
                    <a:pt x="6100" y="1464"/>
                    <a:pt x="4343" y="0"/>
                    <a:pt x="2178" y="0"/>
                  </a:cubicBezTo>
                  <a:cubicBezTo>
                    <a:pt x="2170" y="0"/>
                    <a:pt x="2163" y="0"/>
                    <a:pt x="215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8" name="Google Shape;18128;p84"/>
            <p:cNvSpPr/>
            <p:nvPr/>
          </p:nvSpPr>
          <p:spPr>
            <a:xfrm>
              <a:off x="5845533" y="4291409"/>
              <a:ext cx="159927" cy="138271"/>
            </a:xfrm>
            <a:custGeom>
              <a:avLst/>
              <a:gdLst/>
              <a:ahLst/>
              <a:cxnLst/>
              <a:rect l="l" t="t" r="r" b="b"/>
              <a:pathLst>
                <a:path w="6100" h="5274" extrusionOk="0">
                  <a:moveTo>
                    <a:pt x="3945" y="0"/>
                  </a:moveTo>
                  <a:cubicBezTo>
                    <a:pt x="3938" y="0"/>
                    <a:pt x="3930" y="0"/>
                    <a:pt x="3923" y="0"/>
                  </a:cubicBezTo>
                  <a:cubicBezTo>
                    <a:pt x="1757" y="0"/>
                    <a:pt x="1" y="1464"/>
                    <a:pt x="1" y="3271"/>
                  </a:cubicBezTo>
                  <a:cubicBezTo>
                    <a:pt x="8" y="4010"/>
                    <a:pt x="287" y="4720"/>
                    <a:pt x="783" y="5270"/>
                  </a:cubicBezTo>
                  <a:cubicBezTo>
                    <a:pt x="783" y="5270"/>
                    <a:pt x="814" y="5274"/>
                    <a:pt x="860" y="5274"/>
                  </a:cubicBezTo>
                  <a:cubicBezTo>
                    <a:pt x="924" y="5274"/>
                    <a:pt x="1017" y="5266"/>
                    <a:pt x="1091" y="5230"/>
                  </a:cubicBezTo>
                  <a:cubicBezTo>
                    <a:pt x="1562" y="5002"/>
                    <a:pt x="3992" y="3626"/>
                    <a:pt x="6100" y="551"/>
                  </a:cubicBezTo>
                  <a:cubicBezTo>
                    <a:pt x="5440" y="189"/>
                    <a:pt x="4698" y="0"/>
                    <a:pt x="394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9" name="Google Shape;18129;p84"/>
            <p:cNvSpPr/>
            <p:nvPr/>
          </p:nvSpPr>
          <p:spPr>
            <a:xfrm>
              <a:off x="5839844" y="4594221"/>
              <a:ext cx="17120" cy="51491"/>
            </a:xfrm>
            <a:custGeom>
              <a:avLst/>
              <a:gdLst/>
              <a:ahLst/>
              <a:cxnLst/>
              <a:rect l="l" t="t" r="r" b="b"/>
              <a:pathLst>
                <a:path w="653" h="1964" extrusionOk="0">
                  <a:moveTo>
                    <a:pt x="653" y="0"/>
                  </a:moveTo>
                  <a:cubicBezTo>
                    <a:pt x="290" y="0"/>
                    <a:pt x="1" y="293"/>
                    <a:pt x="1" y="656"/>
                  </a:cubicBezTo>
                  <a:lnTo>
                    <a:pt x="1" y="1963"/>
                  </a:lnTo>
                  <a:lnTo>
                    <a:pt x="653" y="1963"/>
                  </a:lnTo>
                  <a:lnTo>
                    <a:pt x="65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0" name="Google Shape;18130;p84"/>
            <p:cNvSpPr/>
            <p:nvPr/>
          </p:nvSpPr>
          <p:spPr>
            <a:xfrm>
              <a:off x="6039804" y="4594221"/>
              <a:ext cx="17120" cy="51491"/>
            </a:xfrm>
            <a:custGeom>
              <a:avLst/>
              <a:gdLst/>
              <a:ahLst/>
              <a:cxnLst/>
              <a:rect l="l" t="t" r="r" b="b"/>
              <a:pathLst>
                <a:path w="653" h="1964" extrusionOk="0">
                  <a:moveTo>
                    <a:pt x="1" y="0"/>
                  </a:moveTo>
                  <a:lnTo>
                    <a:pt x="1" y="1963"/>
                  </a:lnTo>
                  <a:lnTo>
                    <a:pt x="653" y="1963"/>
                  </a:lnTo>
                  <a:lnTo>
                    <a:pt x="653" y="656"/>
                  </a:lnTo>
                  <a:cubicBezTo>
                    <a:pt x="653" y="293"/>
                    <a:pt x="360" y="0"/>
                    <a:pt x="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1" name="Google Shape;18131;p84"/>
            <p:cNvSpPr/>
            <p:nvPr/>
          </p:nvSpPr>
          <p:spPr>
            <a:xfrm>
              <a:off x="5872327" y="4546164"/>
              <a:ext cx="24697" cy="32221"/>
            </a:xfrm>
            <a:custGeom>
              <a:avLst/>
              <a:gdLst/>
              <a:ahLst/>
              <a:cxnLst/>
              <a:rect l="l" t="t" r="r" b="b"/>
              <a:pathLst>
                <a:path w="942" h="1229" extrusionOk="0">
                  <a:moveTo>
                    <a:pt x="942" y="0"/>
                  </a:moveTo>
                  <a:lnTo>
                    <a:pt x="0" y="279"/>
                  </a:lnTo>
                  <a:cubicBezTo>
                    <a:pt x="250" y="652"/>
                    <a:pt x="569" y="975"/>
                    <a:pt x="942" y="1228"/>
                  </a:cubicBezTo>
                  <a:lnTo>
                    <a:pt x="942"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2" name="Google Shape;18132;p84"/>
            <p:cNvSpPr/>
            <p:nvPr/>
          </p:nvSpPr>
          <p:spPr>
            <a:xfrm>
              <a:off x="5874136" y="4462897"/>
              <a:ext cx="148522" cy="114256"/>
            </a:xfrm>
            <a:custGeom>
              <a:avLst/>
              <a:gdLst/>
              <a:ahLst/>
              <a:cxnLst/>
              <a:rect l="l" t="t" r="r" b="b"/>
              <a:pathLst>
                <a:path w="5665" h="4358" extrusionOk="0">
                  <a:moveTo>
                    <a:pt x="0" y="0"/>
                  </a:moveTo>
                  <a:lnTo>
                    <a:pt x="0" y="1525"/>
                  </a:lnTo>
                  <a:cubicBezTo>
                    <a:pt x="0" y="3090"/>
                    <a:pt x="1268" y="4357"/>
                    <a:pt x="2832" y="4357"/>
                  </a:cubicBezTo>
                  <a:cubicBezTo>
                    <a:pt x="4397" y="4357"/>
                    <a:pt x="5664" y="3090"/>
                    <a:pt x="5664" y="1525"/>
                  </a:cubicBezTo>
                  <a:lnTo>
                    <a:pt x="566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3" name="Google Shape;18133;p84"/>
            <p:cNvSpPr/>
            <p:nvPr/>
          </p:nvSpPr>
          <p:spPr>
            <a:xfrm>
              <a:off x="5873874" y="4462897"/>
              <a:ext cx="86020" cy="114282"/>
            </a:xfrm>
            <a:custGeom>
              <a:avLst/>
              <a:gdLst/>
              <a:ahLst/>
              <a:cxnLst/>
              <a:rect l="l" t="t" r="r" b="b"/>
              <a:pathLst>
                <a:path w="3281" h="4359" extrusionOk="0">
                  <a:moveTo>
                    <a:pt x="10" y="0"/>
                  </a:moveTo>
                  <a:lnTo>
                    <a:pt x="10" y="1525"/>
                  </a:lnTo>
                  <a:cubicBezTo>
                    <a:pt x="0" y="3110"/>
                    <a:pt x="1288" y="4359"/>
                    <a:pt x="2819" y="4359"/>
                  </a:cubicBezTo>
                  <a:cubicBezTo>
                    <a:pt x="2970" y="4359"/>
                    <a:pt x="3125" y="4346"/>
                    <a:pt x="3280" y="4321"/>
                  </a:cubicBezTo>
                  <a:cubicBezTo>
                    <a:pt x="1901" y="4107"/>
                    <a:pt x="883" y="2919"/>
                    <a:pt x="883" y="1525"/>
                  </a:cubicBezTo>
                  <a:lnTo>
                    <a:pt x="8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4" name="Google Shape;18134;p84"/>
            <p:cNvSpPr/>
            <p:nvPr/>
          </p:nvSpPr>
          <p:spPr>
            <a:xfrm>
              <a:off x="5908796" y="4428893"/>
              <a:ext cx="10644" cy="16491"/>
            </a:xfrm>
            <a:custGeom>
              <a:avLst/>
              <a:gdLst/>
              <a:ahLst/>
              <a:cxnLst/>
              <a:rect l="l" t="t" r="r" b="b"/>
              <a:pathLst>
                <a:path w="406" h="629" extrusionOk="0">
                  <a:moveTo>
                    <a:pt x="203" y="1"/>
                  </a:moveTo>
                  <a:cubicBezTo>
                    <a:pt x="91" y="1"/>
                    <a:pt x="0" y="91"/>
                    <a:pt x="0" y="207"/>
                  </a:cubicBezTo>
                  <a:lnTo>
                    <a:pt x="0" y="424"/>
                  </a:lnTo>
                  <a:cubicBezTo>
                    <a:pt x="0" y="560"/>
                    <a:pt x="101" y="628"/>
                    <a:pt x="203" y="628"/>
                  </a:cubicBezTo>
                  <a:cubicBezTo>
                    <a:pt x="304" y="628"/>
                    <a:pt x="406" y="560"/>
                    <a:pt x="406" y="424"/>
                  </a:cubicBezTo>
                  <a:lnTo>
                    <a:pt x="406" y="207"/>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5" name="Google Shape;18135;p84"/>
            <p:cNvSpPr/>
            <p:nvPr/>
          </p:nvSpPr>
          <p:spPr>
            <a:xfrm>
              <a:off x="5977328" y="4428893"/>
              <a:ext cx="10671" cy="16491"/>
            </a:xfrm>
            <a:custGeom>
              <a:avLst/>
              <a:gdLst/>
              <a:ahLst/>
              <a:cxnLst/>
              <a:rect l="l" t="t" r="r" b="b"/>
              <a:pathLst>
                <a:path w="407" h="629" extrusionOk="0">
                  <a:moveTo>
                    <a:pt x="204" y="1"/>
                  </a:moveTo>
                  <a:cubicBezTo>
                    <a:pt x="91" y="1"/>
                    <a:pt x="1" y="91"/>
                    <a:pt x="1" y="207"/>
                  </a:cubicBezTo>
                  <a:lnTo>
                    <a:pt x="1" y="424"/>
                  </a:lnTo>
                  <a:cubicBezTo>
                    <a:pt x="1" y="560"/>
                    <a:pt x="102" y="628"/>
                    <a:pt x="204" y="628"/>
                  </a:cubicBezTo>
                  <a:cubicBezTo>
                    <a:pt x="305" y="628"/>
                    <a:pt x="407" y="560"/>
                    <a:pt x="407" y="424"/>
                  </a:cubicBezTo>
                  <a:lnTo>
                    <a:pt x="407" y="207"/>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6" name="Google Shape;18136;p84"/>
            <p:cNvSpPr/>
            <p:nvPr/>
          </p:nvSpPr>
          <p:spPr>
            <a:xfrm>
              <a:off x="5923556" y="4480227"/>
              <a:ext cx="49604" cy="16491"/>
            </a:xfrm>
            <a:custGeom>
              <a:avLst/>
              <a:gdLst/>
              <a:ahLst/>
              <a:cxnLst/>
              <a:rect l="l" t="t" r="r" b="b"/>
              <a:pathLst>
                <a:path w="1892" h="629" extrusionOk="0">
                  <a:moveTo>
                    <a:pt x="293" y="1"/>
                  </a:moveTo>
                  <a:cubicBezTo>
                    <a:pt x="134" y="1"/>
                    <a:pt x="0" y="206"/>
                    <a:pt x="150" y="353"/>
                  </a:cubicBezTo>
                  <a:cubicBezTo>
                    <a:pt x="324" y="524"/>
                    <a:pt x="625" y="629"/>
                    <a:pt x="947" y="629"/>
                  </a:cubicBezTo>
                  <a:cubicBezTo>
                    <a:pt x="1270" y="629"/>
                    <a:pt x="1570" y="524"/>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7" name="Google Shape;18137;p84"/>
            <p:cNvSpPr/>
            <p:nvPr/>
          </p:nvSpPr>
          <p:spPr>
            <a:xfrm>
              <a:off x="5805866" y="4286087"/>
              <a:ext cx="284879" cy="364895"/>
            </a:xfrm>
            <a:custGeom>
              <a:avLst/>
              <a:gdLst/>
              <a:ahLst/>
              <a:cxnLst/>
              <a:rect l="l" t="t" r="r" b="b"/>
              <a:pathLst>
                <a:path w="10866" h="13918" extrusionOk="0">
                  <a:moveTo>
                    <a:pt x="5436" y="3579"/>
                  </a:moveTo>
                  <a:cubicBezTo>
                    <a:pt x="5664" y="3782"/>
                    <a:pt x="5882" y="3970"/>
                    <a:pt x="6092" y="4140"/>
                  </a:cubicBezTo>
                  <a:lnTo>
                    <a:pt x="4781" y="4140"/>
                  </a:lnTo>
                  <a:cubicBezTo>
                    <a:pt x="4994" y="3970"/>
                    <a:pt x="5212" y="3785"/>
                    <a:pt x="5436" y="3579"/>
                  </a:cubicBezTo>
                  <a:close/>
                  <a:moveTo>
                    <a:pt x="5460" y="406"/>
                  </a:moveTo>
                  <a:cubicBezTo>
                    <a:pt x="6097" y="406"/>
                    <a:pt x="6729" y="547"/>
                    <a:pt x="7305" y="819"/>
                  </a:cubicBezTo>
                  <a:cubicBezTo>
                    <a:pt x="5317" y="3716"/>
                    <a:pt x="2868" y="4980"/>
                    <a:pt x="2376" y="5212"/>
                  </a:cubicBezTo>
                  <a:cubicBezTo>
                    <a:pt x="1945" y="4698"/>
                    <a:pt x="1717" y="4100"/>
                    <a:pt x="1717" y="3470"/>
                  </a:cubicBezTo>
                  <a:cubicBezTo>
                    <a:pt x="1717" y="1782"/>
                    <a:pt x="3386" y="406"/>
                    <a:pt x="5436" y="406"/>
                  </a:cubicBezTo>
                  <a:cubicBezTo>
                    <a:pt x="5444" y="406"/>
                    <a:pt x="5452" y="406"/>
                    <a:pt x="5460" y="406"/>
                  </a:cubicBezTo>
                  <a:close/>
                  <a:moveTo>
                    <a:pt x="7660" y="1018"/>
                  </a:moveTo>
                  <a:cubicBezTo>
                    <a:pt x="8569" y="1579"/>
                    <a:pt x="9155" y="2470"/>
                    <a:pt x="9156" y="3472"/>
                  </a:cubicBezTo>
                  <a:lnTo>
                    <a:pt x="9156" y="3472"/>
                  </a:lnTo>
                  <a:cubicBezTo>
                    <a:pt x="9155" y="4102"/>
                    <a:pt x="8927" y="4698"/>
                    <a:pt x="8497" y="5212"/>
                  </a:cubicBezTo>
                  <a:cubicBezTo>
                    <a:pt x="8163" y="5053"/>
                    <a:pt x="7037" y="4473"/>
                    <a:pt x="5733" y="3296"/>
                  </a:cubicBezTo>
                  <a:cubicBezTo>
                    <a:pt x="6454" y="2605"/>
                    <a:pt x="7099" y="1840"/>
                    <a:pt x="7660" y="1018"/>
                  </a:cubicBezTo>
                  <a:close/>
                  <a:moveTo>
                    <a:pt x="6628" y="4546"/>
                  </a:moveTo>
                  <a:cubicBezTo>
                    <a:pt x="7454" y="5147"/>
                    <a:pt x="8095" y="5473"/>
                    <a:pt x="8330" y="5585"/>
                  </a:cubicBezTo>
                  <a:cubicBezTo>
                    <a:pt x="8406" y="5618"/>
                    <a:pt x="8486" y="5636"/>
                    <a:pt x="8569" y="5636"/>
                  </a:cubicBezTo>
                  <a:cubicBezTo>
                    <a:pt x="8757" y="5636"/>
                    <a:pt x="8920" y="5774"/>
                    <a:pt x="8938" y="5944"/>
                  </a:cubicBezTo>
                  <a:cubicBezTo>
                    <a:pt x="8960" y="6143"/>
                    <a:pt x="8801" y="6320"/>
                    <a:pt x="8598" y="6320"/>
                  </a:cubicBezTo>
                  <a:lnTo>
                    <a:pt x="8475" y="6320"/>
                  </a:lnTo>
                  <a:lnTo>
                    <a:pt x="8475" y="6306"/>
                  </a:lnTo>
                  <a:cubicBezTo>
                    <a:pt x="8475" y="6170"/>
                    <a:pt x="8373" y="6102"/>
                    <a:pt x="8270" y="6102"/>
                  </a:cubicBezTo>
                  <a:cubicBezTo>
                    <a:pt x="8168" y="6102"/>
                    <a:pt x="8066" y="6170"/>
                    <a:pt x="8066" y="6306"/>
                  </a:cubicBezTo>
                  <a:lnTo>
                    <a:pt x="8066" y="6538"/>
                  </a:lnTo>
                  <a:lnTo>
                    <a:pt x="7834" y="6538"/>
                  </a:lnTo>
                  <a:cubicBezTo>
                    <a:pt x="7562" y="6538"/>
                    <a:pt x="7562" y="6943"/>
                    <a:pt x="7834" y="6943"/>
                  </a:cubicBezTo>
                  <a:lnTo>
                    <a:pt x="8066" y="6943"/>
                  </a:lnTo>
                  <a:lnTo>
                    <a:pt x="8066" y="8265"/>
                  </a:lnTo>
                  <a:cubicBezTo>
                    <a:pt x="8066" y="9718"/>
                    <a:pt x="6889" y="10895"/>
                    <a:pt x="5436" y="10895"/>
                  </a:cubicBezTo>
                  <a:cubicBezTo>
                    <a:pt x="3984" y="10895"/>
                    <a:pt x="2807" y="9718"/>
                    <a:pt x="2807" y="8265"/>
                  </a:cubicBezTo>
                  <a:lnTo>
                    <a:pt x="2807" y="6943"/>
                  </a:lnTo>
                  <a:lnTo>
                    <a:pt x="6961" y="6943"/>
                  </a:lnTo>
                  <a:cubicBezTo>
                    <a:pt x="7233" y="6943"/>
                    <a:pt x="7233" y="6538"/>
                    <a:pt x="6961" y="6538"/>
                  </a:cubicBezTo>
                  <a:lnTo>
                    <a:pt x="2807" y="6538"/>
                  </a:lnTo>
                  <a:lnTo>
                    <a:pt x="2807" y="6306"/>
                  </a:lnTo>
                  <a:cubicBezTo>
                    <a:pt x="2807" y="6170"/>
                    <a:pt x="2705" y="6102"/>
                    <a:pt x="2602" y="6102"/>
                  </a:cubicBezTo>
                  <a:cubicBezTo>
                    <a:pt x="2500" y="6102"/>
                    <a:pt x="2398" y="6170"/>
                    <a:pt x="2398" y="6306"/>
                  </a:cubicBezTo>
                  <a:lnTo>
                    <a:pt x="2398" y="6320"/>
                  </a:lnTo>
                  <a:lnTo>
                    <a:pt x="2274" y="6320"/>
                  </a:lnTo>
                  <a:cubicBezTo>
                    <a:pt x="2072" y="6320"/>
                    <a:pt x="1916" y="6143"/>
                    <a:pt x="1938" y="5944"/>
                  </a:cubicBezTo>
                  <a:cubicBezTo>
                    <a:pt x="1952" y="5770"/>
                    <a:pt x="2119" y="5636"/>
                    <a:pt x="2307" y="5636"/>
                  </a:cubicBezTo>
                  <a:cubicBezTo>
                    <a:pt x="2390" y="5636"/>
                    <a:pt x="2470" y="5618"/>
                    <a:pt x="2546" y="5585"/>
                  </a:cubicBezTo>
                  <a:cubicBezTo>
                    <a:pt x="2771" y="5477"/>
                    <a:pt x="3419" y="5151"/>
                    <a:pt x="4248" y="4546"/>
                  </a:cubicBezTo>
                  <a:close/>
                  <a:moveTo>
                    <a:pt x="5433" y="1"/>
                  </a:moveTo>
                  <a:cubicBezTo>
                    <a:pt x="3158" y="1"/>
                    <a:pt x="1307" y="1558"/>
                    <a:pt x="1307" y="3474"/>
                  </a:cubicBezTo>
                  <a:cubicBezTo>
                    <a:pt x="1311" y="4140"/>
                    <a:pt x="1532" y="4789"/>
                    <a:pt x="1938" y="5321"/>
                  </a:cubicBezTo>
                  <a:cubicBezTo>
                    <a:pt x="1630" y="5477"/>
                    <a:pt x="1470" y="5821"/>
                    <a:pt x="1550" y="6158"/>
                  </a:cubicBezTo>
                  <a:cubicBezTo>
                    <a:pt x="1630" y="6494"/>
                    <a:pt x="1930" y="6730"/>
                    <a:pt x="2274" y="6730"/>
                  </a:cubicBezTo>
                  <a:lnTo>
                    <a:pt x="2398" y="6730"/>
                  </a:lnTo>
                  <a:lnTo>
                    <a:pt x="2398" y="8269"/>
                  </a:lnTo>
                  <a:cubicBezTo>
                    <a:pt x="2398" y="8841"/>
                    <a:pt x="2561" y="9403"/>
                    <a:pt x="2865" y="9888"/>
                  </a:cubicBezTo>
                  <a:lnTo>
                    <a:pt x="1087" y="10409"/>
                  </a:lnTo>
                  <a:cubicBezTo>
                    <a:pt x="446" y="10601"/>
                    <a:pt x="4" y="11188"/>
                    <a:pt x="0" y="11858"/>
                  </a:cubicBezTo>
                  <a:lnTo>
                    <a:pt x="0" y="13716"/>
                  </a:lnTo>
                  <a:cubicBezTo>
                    <a:pt x="0" y="13850"/>
                    <a:pt x="101" y="13917"/>
                    <a:pt x="203" y="13917"/>
                  </a:cubicBezTo>
                  <a:cubicBezTo>
                    <a:pt x="304" y="13917"/>
                    <a:pt x="406" y="13850"/>
                    <a:pt x="406" y="13716"/>
                  </a:cubicBezTo>
                  <a:lnTo>
                    <a:pt x="406" y="11858"/>
                  </a:lnTo>
                  <a:cubicBezTo>
                    <a:pt x="409" y="11369"/>
                    <a:pt x="732" y="10938"/>
                    <a:pt x="1199" y="10801"/>
                  </a:cubicBezTo>
                  <a:lnTo>
                    <a:pt x="1742" y="10641"/>
                  </a:lnTo>
                  <a:lnTo>
                    <a:pt x="1742" y="13712"/>
                  </a:lnTo>
                  <a:cubicBezTo>
                    <a:pt x="1742" y="13848"/>
                    <a:pt x="1844" y="13916"/>
                    <a:pt x="1947" y="13916"/>
                  </a:cubicBezTo>
                  <a:cubicBezTo>
                    <a:pt x="2049" y="13916"/>
                    <a:pt x="2151" y="13848"/>
                    <a:pt x="2151" y="13712"/>
                  </a:cubicBezTo>
                  <a:lnTo>
                    <a:pt x="2151" y="10518"/>
                  </a:lnTo>
                  <a:lnTo>
                    <a:pt x="3122" y="10232"/>
                  </a:lnTo>
                  <a:cubicBezTo>
                    <a:pt x="3169" y="10286"/>
                    <a:pt x="3216" y="10341"/>
                    <a:pt x="3267" y="10391"/>
                  </a:cubicBezTo>
                  <a:lnTo>
                    <a:pt x="3267" y="11098"/>
                  </a:lnTo>
                  <a:cubicBezTo>
                    <a:pt x="3267" y="11233"/>
                    <a:pt x="3369" y="11301"/>
                    <a:pt x="3471" y="11301"/>
                  </a:cubicBezTo>
                  <a:cubicBezTo>
                    <a:pt x="3574" y="11301"/>
                    <a:pt x="3676" y="11233"/>
                    <a:pt x="3676" y="11098"/>
                  </a:cubicBezTo>
                  <a:lnTo>
                    <a:pt x="3676" y="10739"/>
                  </a:lnTo>
                  <a:cubicBezTo>
                    <a:pt x="4201" y="11114"/>
                    <a:pt x="4817" y="11301"/>
                    <a:pt x="5433" y="11301"/>
                  </a:cubicBezTo>
                  <a:cubicBezTo>
                    <a:pt x="6048" y="11301"/>
                    <a:pt x="6664" y="11114"/>
                    <a:pt x="7189" y="10739"/>
                  </a:cubicBezTo>
                  <a:lnTo>
                    <a:pt x="7189" y="13712"/>
                  </a:lnTo>
                  <a:cubicBezTo>
                    <a:pt x="7189" y="13848"/>
                    <a:pt x="7291" y="13916"/>
                    <a:pt x="7394" y="13916"/>
                  </a:cubicBezTo>
                  <a:cubicBezTo>
                    <a:pt x="7496" y="13916"/>
                    <a:pt x="7598" y="13848"/>
                    <a:pt x="7598" y="13712"/>
                  </a:cubicBezTo>
                  <a:lnTo>
                    <a:pt x="7598" y="10391"/>
                  </a:lnTo>
                  <a:cubicBezTo>
                    <a:pt x="7649" y="10341"/>
                    <a:pt x="7696" y="10286"/>
                    <a:pt x="7743" y="10236"/>
                  </a:cubicBezTo>
                  <a:lnTo>
                    <a:pt x="8714" y="10518"/>
                  </a:lnTo>
                  <a:lnTo>
                    <a:pt x="8714" y="13712"/>
                  </a:lnTo>
                  <a:cubicBezTo>
                    <a:pt x="8714" y="13848"/>
                    <a:pt x="8816" y="13916"/>
                    <a:pt x="8919" y="13916"/>
                  </a:cubicBezTo>
                  <a:cubicBezTo>
                    <a:pt x="9021" y="13916"/>
                    <a:pt x="9123" y="13848"/>
                    <a:pt x="9123" y="13712"/>
                  </a:cubicBezTo>
                  <a:lnTo>
                    <a:pt x="9123" y="10638"/>
                  </a:lnTo>
                  <a:lnTo>
                    <a:pt x="9666" y="10797"/>
                  </a:lnTo>
                  <a:cubicBezTo>
                    <a:pt x="10134" y="10938"/>
                    <a:pt x="10456" y="11369"/>
                    <a:pt x="10460" y="11858"/>
                  </a:cubicBezTo>
                  <a:lnTo>
                    <a:pt x="10460" y="13712"/>
                  </a:lnTo>
                  <a:cubicBezTo>
                    <a:pt x="10460" y="13848"/>
                    <a:pt x="10561" y="13916"/>
                    <a:pt x="10662" y="13916"/>
                  </a:cubicBezTo>
                  <a:cubicBezTo>
                    <a:pt x="10764" y="13916"/>
                    <a:pt x="10865" y="13848"/>
                    <a:pt x="10865" y="13712"/>
                  </a:cubicBezTo>
                  <a:lnTo>
                    <a:pt x="10865" y="11858"/>
                  </a:lnTo>
                  <a:cubicBezTo>
                    <a:pt x="10862" y="11188"/>
                    <a:pt x="10423" y="10601"/>
                    <a:pt x="9786" y="10409"/>
                  </a:cubicBezTo>
                  <a:lnTo>
                    <a:pt x="8004" y="9888"/>
                  </a:lnTo>
                  <a:cubicBezTo>
                    <a:pt x="8308" y="9403"/>
                    <a:pt x="8471" y="8841"/>
                    <a:pt x="8471" y="8269"/>
                  </a:cubicBezTo>
                  <a:lnTo>
                    <a:pt x="8471" y="6730"/>
                  </a:lnTo>
                  <a:lnTo>
                    <a:pt x="8598" y="6730"/>
                  </a:lnTo>
                  <a:cubicBezTo>
                    <a:pt x="8601" y="6730"/>
                    <a:pt x="8603" y="6730"/>
                    <a:pt x="8606" y="6730"/>
                  </a:cubicBezTo>
                  <a:cubicBezTo>
                    <a:pt x="8947" y="6730"/>
                    <a:pt x="9247" y="6492"/>
                    <a:pt x="9326" y="6158"/>
                  </a:cubicBezTo>
                  <a:cubicBezTo>
                    <a:pt x="9406" y="5821"/>
                    <a:pt x="9243" y="5473"/>
                    <a:pt x="8931" y="5321"/>
                  </a:cubicBezTo>
                  <a:cubicBezTo>
                    <a:pt x="9337" y="4789"/>
                    <a:pt x="9558" y="4140"/>
                    <a:pt x="9561" y="3474"/>
                  </a:cubicBezTo>
                  <a:cubicBezTo>
                    <a:pt x="9561" y="1558"/>
                    <a:pt x="7711" y="1"/>
                    <a:pt x="54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8" name="Google Shape;18138;p84"/>
            <p:cNvSpPr/>
            <p:nvPr/>
          </p:nvSpPr>
          <p:spPr>
            <a:xfrm>
              <a:off x="5891597" y="4594588"/>
              <a:ext cx="10749" cy="56446"/>
            </a:xfrm>
            <a:custGeom>
              <a:avLst/>
              <a:gdLst/>
              <a:ahLst/>
              <a:cxnLst/>
              <a:rect l="l" t="t" r="r" b="b"/>
              <a:pathLst>
                <a:path w="410" h="2153" extrusionOk="0">
                  <a:moveTo>
                    <a:pt x="207" y="1"/>
                  </a:moveTo>
                  <a:cubicBezTo>
                    <a:pt x="91" y="1"/>
                    <a:pt x="0" y="91"/>
                    <a:pt x="0" y="203"/>
                  </a:cubicBezTo>
                  <a:lnTo>
                    <a:pt x="0" y="1949"/>
                  </a:lnTo>
                  <a:cubicBezTo>
                    <a:pt x="0" y="2085"/>
                    <a:pt x="103" y="2153"/>
                    <a:pt x="205" y="2153"/>
                  </a:cubicBezTo>
                  <a:cubicBezTo>
                    <a:pt x="307" y="2153"/>
                    <a:pt x="410" y="2085"/>
                    <a:pt x="410" y="1949"/>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9" name="Google Shape;18139;p84"/>
            <p:cNvSpPr/>
            <p:nvPr/>
          </p:nvSpPr>
          <p:spPr>
            <a:xfrm>
              <a:off x="5941358" y="4600382"/>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0" name="Google Shape;18140;p84"/>
            <p:cNvSpPr/>
            <p:nvPr/>
          </p:nvSpPr>
          <p:spPr>
            <a:xfrm>
              <a:off x="5941358" y="4634648"/>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89"/>
                    <a:pt x="220" y="408"/>
                    <a:pt x="270" y="408"/>
                  </a:cubicBezTo>
                  <a:cubicBezTo>
                    <a:pt x="375" y="408"/>
                    <a:pt x="475" y="327"/>
                    <a:pt x="475" y="204"/>
                  </a:cubicBezTo>
                  <a:cubicBezTo>
                    <a:pt x="475" y="90"/>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1" name="Google Shape;18141;p84"/>
          <p:cNvGrpSpPr/>
          <p:nvPr/>
        </p:nvGrpSpPr>
        <p:grpSpPr>
          <a:xfrm>
            <a:off x="5355790" y="4086837"/>
            <a:ext cx="284958" cy="364948"/>
            <a:chOff x="5355790" y="4286087"/>
            <a:chExt cx="284958" cy="364948"/>
          </a:xfrm>
        </p:grpSpPr>
        <p:sp>
          <p:nvSpPr>
            <p:cNvPr id="18142" name="Google Shape;18142;p84"/>
            <p:cNvSpPr/>
            <p:nvPr/>
          </p:nvSpPr>
          <p:spPr>
            <a:xfrm>
              <a:off x="5361086" y="4525662"/>
              <a:ext cx="274366" cy="120050"/>
            </a:xfrm>
            <a:custGeom>
              <a:avLst/>
              <a:gdLst/>
              <a:ahLst/>
              <a:cxnLst/>
              <a:rect l="l" t="t" r="r" b="b"/>
              <a:pathLst>
                <a:path w="10465" h="4579" extrusionOk="0">
                  <a:moveTo>
                    <a:pt x="5234" y="0"/>
                  </a:moveTo>
                  <a:lnTo>
                    <a:pt x="1102" y="1206"/>
                  </a:lnTo>
                  <a:cubicBezTo>
                    <a:pt x="450" y="1398"/>
                    <a:pt x="5" y="1992"/>
                    <a:pt x="1" y="2673"/>
                  </a:cubicBezTo>
                  <a:lnTo>
                    <a:pt x="1" y="4578"/>
                  </a:lnTo>
                  <a:lnTo>
                    <a:pt x="10464" y="4578"/>
                  </a:lnTo>
                  <a:lnTo>
                    <a:pt x="10464" y="2673"/>
                  </a:lnTo>
                  <a:cubicBezTo>
                    <a:pt x="10464" y="1992"/>
                    <a:pt x="10019" y="1398"/>
                    <a:pt x="9367" y="1206"/>
                  </a:cubicBezTo>
                  <a:lnTo>
                    <a:pt x="5234"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3" name="Google Shape;18143;p84"/>
            <p:cNvSpPr/>
            <p:nvPr/>
          </p:nvSpPr>
          <p:spPr>
            <a:xfrm>
              <a:off x="5458222" y="4491370"/>
              <a:ext cx="80094" cy="154342"/>
            </a:xfrm>
            <a:custGeom>
              <a:avLst/>
              <a:gdLst/>
              <a:ahLst/>
              <a:cxnLst/>
              <a:rect l="l" t="t" r="r" b="b"/>
              <a:pathLst>
                <a:path w="3055" h="5887" extrusionOk="0">
                  <a:moveTo>
                    <a:pt x="1" y="1"/>
                  </a:moveTo>
                  <a:lnTo>
                    <a:pt x="1" y="5886"/>
                  </a:lnTo>
                  <a:lnTo>
                    <a:pt x="3054" y="5886"/>
                  </a:lnTo>
                  <a:lnTo>
                    <a:pt x="30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4" name="Google Shape;18144;p84"/>
            <p:cNvSpPr/>
            <p:nvPr/>
          </p:nvSpPr>
          <p:spPr>
            <a:xfrm>
              <a:off x="5458326" y="4491370"/>
              <a:ext cx="79990" cy="34319"/>
            </a:xfrm>
            <a:custGeom>
              <a:avLst/>
              <a:gdLst/>
              <a:ahLst/>
              <a:cxnLst/>
              <a:rect l="l" t="t" r="r" b="b"/>
              <a:pathLst>
                <a:path w="3051" h="1309" extrusionOk="0">
                  <a:moveTo>
                    <a:pt x="1" y="1"/>
                  </a:moveTo>
                  <a:lnTo>
                    <a:pt x="1" y="928"/>
                  </a:lnTo>
                  <a:cubicBezTo>
                    <a:pt x="477" y="1181"/>
                    <a:pt x="1001" y="1308"/>
                    <a:pt x="1525" y="1308"/>
                  </a:cubicBezTo>
                  <a:cubicBezTo>
                    <a:pt x="2050" y="1308"/>
                    <a:pt x="2574" y="1181"/>
                    <a:pt x="3050" y="928"/>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5" name="Google Shape;18145;p84"/>
            <p:cNvSpPr/>
            <p:nvPr/>
          </p:nvSpPr>
          <p:spPr>
            <a:xfrm>
              <a:off x="5538290" y="4479991"/>
              <a:ext cx="64783" cy="165799"/>
            </a:xfrm>
            <a:custGeom>
              <a:avLst/>
              <a:gdLst/>
              <a:ahLst/>
              <a:cxnLst/>
              <a:rect l="l" t="t" r="r" b="b"/>
              <a:pathLst>
                <a:path w="2471" h="6324" extrusionOk="0">
                  <a:moveTo>
                    <a:pt x="0" y="0"/>
                  </a:moveTo>
                  <a:lnTo>
                    <a:pt x="0" y="6324"/>
                  </a:lnTo>
                  <a:lnTo>
                    <a:pt x="873" y="6324"/>
                  </a:lnTo>
                  <a:lnTo>
                    <a:pt x="873" y="3937"/>
                  </a:lnTo>
                  <a:cubicBezTo>
                    <a:pt x="873" y="3788"/>
                    <a:pt x="924" y="3644"/>
                    <a:pt x="1014" y="3528"/>
                  </a:cubicBezTo>
                  <a:lnTo>
                    <a:pt x="2303" y="1920"/>
                  </a:lnTo>
                  <a:cubicBezTo>
                    <a:pt x="2470" y="1713"/>
                    <a:pt x="2416" y="1405"/>
                    <a:pt x="2188" y="1268"/>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6" name="Google Shape;18146;p84"/>
            <p:cNvSpPr/>
            <p:nvPr/>
          </p:nvSpPr>
          <p:spPr>
            <a:xfrm>
              <a:off x="5393464" y="4479991"/>
              <a:ext cx="64783" cy="165799"/>
            </a:xfrm>
            <a:custGeom>
              <a:avLst/>
              <a:gdLst/>
              <a:ahLst/>
              <a:cxnLst/>
              <a:rect l="l" t="t" r="r" b="b"/>
              <a:pathLst>
                <a:path w="2471" h="6324" extrusionOk="0">
                  <a:moveTo>
                    <a:pt x="2471" y="0"/>
                  </a:moveTo>
                  <a:lnTo>
                    <a:pt x="283" y="1268"/>
                  </a:lnTo>
                  <a:cubicBezTo>
                    <a:pt x="55" y="1405"/>
                    <a:pt x="1" y="1713"/>
                    <a:pt x="168" y="1920"/>
                  </a:cubicBezTo>
                  <a:lnTo>
                    <a:pt x="1457" y="3528"/>
                  </a:lnTo>
                  <a:cubicBezTo>
                    <a:pt x="1551" y="3644"/>
                    <a:pt x="1602" y="3788"/>
                    <a:pt x="1602" y="3937"/>
                  </a:cubicBezTo>
                  <a:lnTo>
                    <a:pt x="1602" y="6324"/>
                  </a:lnTo>
                  <a:lnTo>
                    <a:pt x="2471" y="6324"/>
                  </a:lnTo>
                  <a:lnTo>
                    <a:pt x="247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7" name="Google Shape;18147;p84"/>
            <p:cNvSpPr/>
            <p:nvPr/>
          </p:nvSpPr>
          <p:spPr>
            <a:xfrm>
              <a:off x="5406862" y="4297098"/>
              <a:ext cx="182919" cy="125739"/>
            </a:xfrm>
            <a:custGeom>
              <a:avLst/>
              <a:gdLst/>
              <a:ahLst/>
              <a:cxnLst/>
              <a:rect l="l" t="t" r="r" b="b"/>
              <a:pathLst>
                <a:path w="6977" h="4796" extrusionOk="0">
                  <a:moveTo>
                    <a:pt x="3488" y="1"/>
                  </a:moveTo>
                  <a:cubicBezTo>
                    <a:pt x="1562" y="1"/>
                    <a:pt x="1" y="1562"/>
                    <a:pt x="1" y="3488"/>
                  </a:cubicBezTo>
                  <a:lnTo>
                    <a:pt x="1" y="4796"/>
                  </a:lnTo>
                  <a:lnTo>
                    <a:pt x="6976" y="4796"/>
                  </a:lnTo>
                  <a:lnTo>
                    <a:pt x="6976" y="3488"/>
                  </a:lnTo>
                  <a:cubicBezTo>
                    <a:pt x="6976" y="1562"/>
                    <a:pt x="5415"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8" name="Google Shape;18148;p84"/>
            <p:cNvSpPr/>
            <p:nvPr/>
          </p:nvSpPr>
          <p:spPr>
            <a:xfrm>
              <a:off x="5406521" y="4297098"/>
              <a:ext cx="106050" cy="125739"/>
            </a:xfrm>
            <a:custGeom>
              <a:avLst/>
              <a:gdLst/>
              <a:ahLst/>
              <a:cxnLst/>
              <a:rect l="l" t="t" r="r" b="b"/>
              <a:pathLst>
                <a:path w="4045" h="4796" extrusionOk="0">
                  <a:moveTo>
                    <a:pt x="3471" y="0"/>
                  </a:moveTo>
                  <a:cubicBezTo>
                    <a:pt x="1591" y="0"/>
                    <a:pt x="0" y="1536"/>
                    <a:pt x="14" y="3488"/>
                  </a:cubicBezTo>
                  <a:lnTo>
                    <a:pt x="14" y="4796"/>
                  </a:lnTo>
                  <a:lnTo>
                    <a:pt x="1104" y="4796"/>
                  </a:lnTo>
                  <a:lnTo>
                    <a:pt x="1104" y="3488"/>
                  </a:lnTo>
                  <a:cubicBezTo>
                    <a:pt x="1104" y="1775"/>
                    <a:pt x="2353" y="316"/>
                    <a:pt x="4045" y="48"/>
                  </a:cubicBezTo>
                  <a:cubicBezTo>
                    <a:pt x="3851" y="16"/>
                    <a:pt x="3660" y="0"/>
                    <a:pt x="347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9" name="Google Shape;18149;p84"/>
            <p:cNvSpPr/>
            <p:nvPr/>
          </p:nvSpPr>
          <p:spPr>
            <a:xfrm>
              <a:off x="5372595" y="4382855"/>
              <a:ext cx="251452" cy="91447"/>
            </a:xfrm>
            <a:custGeom>
              <a:avLst/>
              <a:gdLst/>
              <a:ahLst/>
              <a:cxnLst/>
              <a:rect l="l" t="t" r="r" b="b"/>
              <a:pathLst>
                <a:path w="9591" h="3488" extrusionOk="0">
                  <a:moveTo>
                    <a:pt x="1742" y="0"/>
                  </a:moveTo>
                  <a:cubicBezTo>
                    <a:pt x="779" y="0"/>
                    <a:pt x="0" y="782"/>
                    <a:pt x="0" y="1742"/>
                  </a:cubicBezTo>
                  <a:cubicBezTo>
                    <a:pt x="0" y="2706"/>
                    <a:pt x="779" y="3488"/>
                    <a:pt x="1742" y="3488"/>
                  </a:cubicBezTo>
                  <a:lnTo>
                    <a:pt x="7845" y="3488"/>
                  </a:lnTo>
                  <a:cubicBezTo>
                    <a:pt x="8808" y="3488"/>
                    <a:pt x="9590" y="2706"/>
                    <a:pt x="9590" y="1742"/>
                  </a:cubicBezTo>
                  <a:cubicBezTo>
                    <a:pt x="9590" y="782"/>
                    <a:pt x="8808" y="0"/>
                    <a:pt x="7845"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0" name="Google Shape;18150;p84"/>
            <p:cNvSpPr/>
            <p:nvPr/>
          </p:nvSpPr>
          <p:spPr>
            <a:xfrm>
              <a:off x="5401172" y="4382855"/>
              <a:ext cx="194298" cy="125818"/>
            </a:xfrm>
            <a:custGeom>
              <a:avLst/>
              <a:gdLst/>
              <a:ahLst/>
              <a:cxnLst/>
              <a:rect l="l" t="t" r="r" b="b"/>
              <a:pathLst>
                <a:path w="7411" h="4799" extrusionOk="0">
                  <a:moveTo>
                    <a:pt x="870" y="0"/>
                  </a:moveTo>
                  <a:lnTo>
                    <a:pt x="870" y="1090"/>
                  </a:lnTo>
                  <a:lnTo>
                    <a:pt x="544" y="1090"/>
                  </a:lnTo>
                  <a:cubicBezTo>
                    <a:pt x="243" y="1090"/>
                    <a:pt x="0" y="1333"/>
                    <a:pt x="0" y="1634"/>
                  </a:cubicBezTo>
                  <a:cubicBezTo>
                    <a:pt x="0" y="1934"/>
                    <a:pt x="243" y="2180"/>
                    <a:pt x="544" y="2180"/>
                  </a:cubicBezTo>
                  <a:lnTo>
                    <a:pt x="880" y="2180"/>
                  </a:lnTo>
                  <a:cubicBezTo>
                    <a:pt x="993" y="3654"/>
                    <a:pt x="2224" y="4799"/>
                    <a:pt x="3705" y="4799"/>
                  </a:cubicBezTo>
                  <a:cubicBezTo>
                    <a:pt x="5187" y="4799"/>
                    <a:pt x="6414" y="3654"/>
                    <a:pt x="6527" y="2180"/>
                  </a:cubicBezTo>
                  <a:lnTo>
                    <a:pt x="6863" y="2180"/>
                  </a:lnTo>
                  <a:cubicBezTo>
                    <a:pt x="7164" y="2180"/>
                    <a:pt x="7410" y="1934"/>
                    <a:pt x="7410" y="1634"/>
                  </a:cubicBezTo>
                  <a:cubicBezTo>
                    <a:pt x="7410" y="1333"/>
                    <a:pt x="7164" y="1090"/>
                    <a:pt x="6863"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1" name="Google Shape;18151;p84"/>
            <p:cNvSpPr/>
            <p:nvPr/>
          </p:nvSpPr>
          <p:spPr>
            <a:xfrm>
              <a:off x="5401172" y="4382855"/>
              <a:ext cx="148522" cy="125765"/>
            </a:xfrm>
            <a:custGeom>
              <a:avLst/>
              <a:gdLst/>
              <a:ahLst/>
              <a:cxnLst/>
              <a:rect l="l" t="t" r="r" b="b"/>
              <a:pathLst>
                <a:path w="5665" h="4797" extrusionOk="0">
                  <a:moveTo>
                    <a:pt x="870" y="0"/>
                  </a:moveTo>
                  <a:lnTo>
                    <a:pt x="870" y="1090"/>
                  </a:lnTo>
                  <a:lnTo>
                    <a:pt x="544" y="1090"/>
                  </a:lnTo>
                  <a:cubicBezTo>
                    <a:pt x="243" y="1090"/>
                    <a:pt x="0" y="1333"/>
                    <a:pt x="0" y="1634"/>
                  </a:cubicBezTo>
                  <a:cubicBezTo>
                    <a:pt x="0" y="1934"/>
                    <a:pt x="243" y="2180"/>
                    <a:pt x="544" y="2180"/>
                  </a:cubicBezTo>
                  <a:lnTo>
                    <a:pt x="880" y="2180"/>
                  </a:lnTo>
                  <a:cubicBezTo>
                    <a:pt x="985" y="3676"/>
                    <a:pt x="2233" y="4797"/>
                    <a:pt x="3680" y="4797"/>
                  </a:cubicBezTo>
                  <a:cubicBezTo>
                    <a:pt x="3832" y="4797"/>
                    <a:pt x="3985" y="4784"/>
                    <a:pt x="4140" y="4759"/>
                  </a:cubicBezTo>
                  <a:cubicBezTo>
                    <a:pt x="2760" y="4545"/>
                    <a:pt x="1742" y="3361"/>
                    <a:pt x="1742" y="1963"/>
                  </a:cubicBezTo>
                  <a:cubicBezTo>
                    <a:pt x="1742" y="1242"/>
                    <a:pt x="2329" y="656"/>
                    <a:pt x="3050" y="656"/>
                  </a:cubicBezTo>
                  <a:lnTo>
                    <a:pt x="5230" y="656"/>
                  </a:lnTo>
                  <a:cubicBezTo>
                    <a:pt x="5469" y="656"/>
                    <a:pt x="5665" y="460"/>
                    <a:pt x="5665" y="221"/>
                  </a:cubicBezTo>
                  <a:lnTo>
                    <a:pt x="566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2" name="Google Shape;18152;p84"/>
            <p:cNvSpPr/>
            <p:nvPr/>
          </p:nvSpPr>
          <p:spPr>
            <a:xfrm>
              <a:off x="5475420" y="4291409"/>
              <a:ext cx="45802" cy="65124"/>
            </a:xfrm>
            <a:custGeom>
              <a:avLst/>
              <a:gdLst/>
              <a:ahLst/>
              <a:cxnLst/>
              <a:rect l="l" t="t" r="r" b="b"/>
              <a:pathLst>
                <a:path w="1747" h="2484" extrusionOk="0">
                  <a:moveTo>
                    <a:pt x="218" y="0"/>
                  </a:moveTo>
                  <a:cubicBezTo>
                    <a:pt x="98" y="0"/>
                    <a:pt x="0" y="98"/>
                    <a:pt x="0" y="218"/>
                  </a:cubicBezTo>
                  <a:lnTo>
                    <a:pt x="0" y="1145"/>
                  </a:lnTo>
                  <a:cubicBezTo>
                    <a:pt x="0" y="1391"/>
                    <a:pt x="87" y="1630"/>
                    <a:pt x="240" y="1822"/>
                  </a:cubicBezTo>
                  <a:lnTo>
                    <a:pt x="703" y="2402"/>
                  </a:lnTo>
                  <a:cubicBezTo>
                    <a:pt x="747" y="2456"/>
                    <a:pt x="810" y="2483"/>
                    <a:pt x="873" y="2483"/>
                  </a:cubicBezTo>
                  <a:cubicBezTo>
                    <a:pt x="937" y="2483"/>
                    <a:pt x="1000" y="2456"/>
                    <a:pt x="1044" y="2402"/>
                  </a:cubicBezTo>
                  <a:lnTo>
                    <a:pt x="1507" y="1822"/>
                  </a:lnTo>
                  <a:cubicBezTo>
                    <a:pt x="1659" y="1630"/>
                    <a:pt x="1743" y="1391"/>
                    <a:pt x="1746" y="1145"/>
                  </a:cubicBezTo>
                  <a:lnTo>
                    <a:pt x="1746" y="218"/>
                  </a:lnTo>
                  <a:cubicBezTo>
                    <a:pt x="1746" y="98"/>
                    <a:pt x="1648" y="0"/>
                    <a:pt x="152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3" name="Google Shape;18153;p84"/>
            <p:cNvSpPr/>
            <p:nvPr/>
          </p:nvSpPr>
          <p:spPr>
            <a:xfrm>
              <a:off x="5475420" y="4291409"/>
              <a:ext cx="22914" cy="65150"/>
            </a:xfrm>
            <a:custGeom>
              <a:avLst/>
              <a:gdLst/>
              <a:ahLst/>
              <a:cxnLst/>
              <a:rect l="l" t="t" r="r" b="b"/>
              <a:pathLst>
                <a:path w="874" h="2485" extrusionOk="0">
                  <a:moveTo>
                    <a:pt x="218" y="0"/>
                  </a:moveTo>
                  <a:cubicBezTo>
                    <a:pt x="98" y="0"/>
                    <a:pt x="0" y="98"/>
                    <a:pt x="0" y="218"/>
                  </a:cubicBezTo>
                  <a:lnTo>
                    <a:pt x="0" y="1145"/>
                  </a:lnTo>
                  <a:cubicBezTo>
                    <a:pt x="0" y="1391"/>
                    <a:pt x="84" y="1630"/>
                    <a:pt x="240" y="1822"/>
                  </a:cubicBezTo>
                  <a:lnTo>
                    <a:pt x="703" y="2402"/>
                  </a:lnTo>
                  <a:cubicBezTo>
                    <a:pt x="743" y="2452"/>
                    <a:pt x="804" y="2485"/>
                    <a:pt x="873" y="2485"/>
                  </a:cubicBezTo>
                  <a:lnTo>
                    <a:pt x="873"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4" name="Google Shape;18154;p84"/>
            <p:cNvSpPr/>
            <p:nvPr/>
          </p:nvSpPr>
          <p:spPr>
            <a:xfrm>
              <a:off x="5458326" y="4546531"/>
              <a:ext cx="79990" cy="99181"/>
            </a:xfrm>
            <a:custGeom>
              <a:avLst/>
              <a:gdLst/>
              <a:ahLst/>
              <a:cxnLst/>
              <a:rect l="l" t="t" r="r" b="b"/>
              <a:pathLst>
                <a:path w="3051" h="3783" extrusionOk="0">
                  <a:moveTo>
                    <a:pt x="1" y="1"/>
                  </a:moveTo>
                  <a:lnTo>
                    <a:pt x="1" y="3782"/>
                  </a:lnTo>
                  <a:lnTo>
                    <a:pt x="3050" y="3782"/>
                  </a:lnTo>
                  <a:lnTo>
                    <a:pt x="3050" y="1"/>
                  </a:lnTo>
                  <a:cubicBezTo>
                    <a:pt x="2677" y="465"/>
                    <a:pt x="2116" y="733"/>
                    <a:pt x="1525" y="733"/>
                  </a:cubicBezTo>
                  <a:cubicBezTo>
                    <a:pt x="931" y="733"/>
                    <a:pt x="370" y="465"/>
                    <a:pt x="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5" name="Google Shape;18155;p84"/>
            <p:cNvSpPr/>
            <p:nvPr/>
          </p:nvSpPr>
          <p:spPr>
            <a:xfrm>
              <a:off x="5458326" y="4546531"/>
              <a:ext cx="79990" cy="42079"/>
            </a:xfrm>
            <a:custGeom>
              <a:avLst/>
              <a:gdLst/>
              <a:ahLst/>
              <a:cxnLst/>
              <a:rect l="l" t="t" r="r" b="b"/>
              <a:pathLst>
                <a:path w="3051" h="1605" extrusionOk="0">
                  <a:moveTo>
                    <a:pt x="1" y="1"/>
                  </a:moveTo>
                  <a:lnTo>
                    <a:pt x="1" y="1156"/>
                  </a:lnTo>
                  <a:cubicBezTo>
                    <a:pt x="464" y="1455"/>
                    <a:pt x="994" y="1604"/>
                    <a:pt x="1524" y="1604"/>
                  </a:cubicBezTo>
                  <a:cubicBezTo>
                    <a:pt x="2054" y="1604"/>
                    <a:pt x="2585" y="1455"/>
                    <a:pt x="3050" y="1156"/>
                  </a:cubicBezTo>
                  <a:lnTo>
                    <a:pt x="3050" y="1"/>
                  </a:lnTo>
                  <a:cubicBezTo>
                    <a:pt x="2677" y="465"/>
                    <a:pt x="2116" y="733"/>
                    <a:pt x="1525" y="733"/>
                  </a:cubicBezTo>
                  <a:cubicBezTo>
                    <a:pt x="931" y="733"/>
                    <a:pt x="370" y="465"/>
                    <a:pt x="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6" name="Google Shape;18156;p84"/>
            <p:cNvSpPr/>
            <p:nvPr/>
          </p:nvSpPr>
          <p:spPr>
            <a:xfrm>
              <a:off x="5412551" y="4382855"/>
              <a:ext cx="22914" cy="30203"/>
            </a:xfrm>
            <a:custGeom>
              <a:avLst/>
              <a:gdLst/>
              <a:ahLst/>
              <a:cxnLst/>
              <a:rect l="l" t="t" r="r" b="b"/>
              <a:pathLst>
                <a:path w="874" h="1152" extrusionOk="0">
                  <a:moveTo>
                    <a:pt x="1" y="0"/>
                  </a:moveTo>
                  <a:lnTo>
                    <a:pt x="1" y="1152"/>
                  </a:lnTo>
                  <a:lnTo>
                    <a:pt x="468" y="1119"/>
                  </a:lnTo>
                  <a:cubicBezTo>
                    <a:pt x="696" y="1101"/>
                    <a:pt x="874" y="913"/>
                    <a:pt x="874" y="681"/>
                  </a:cubicBezTo>
                  <a:lnTo>
                    <a:pt x="87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7" name="Google Shape;18157;p84"/>
            <p:cNvSpPr/>
            <p:nvPr/>
          </p:nvSpPr>
          <p:spPr>
            <a:xfrm>
              <a:off x="5561073" y="4382855"/>
              <a:ext cx="22914" cy="30203"/>
            </a:xfrm>
            <a:custGeom>
              <a:avLst/>
              <a:gdLst/>
              <a:ahLst/>
              <a:cxnLst/>
              <a:rect l="l" t="t" r="r" b="b"/>
              <a:pathLst>
                <a:path w="874" h="1152" extrusionOk="0">
                  <a:moveTo>
                    <a:pt x="4" y="0"/>
                  </a:moveTo>
                  <a:lnTo>
                    <a:pt x="4" y="681"/>
                  </a:lnTo>
                  <a:cubicBezTo>
                    <a:pt x="0" y="913"/>
                    <a:pt x="178" y="1101"/>
                    <a:pt x="410" y="1119"/>
                  </a:cubicBezTo>
                  <a:lnTo>
                    <a:pt x="873" y="1152"/>
                  </a:lnTo>
                  <a:lnTo>
                    <a:pt x="87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8" name="Google Shape;18158;p84"/>
            <p:cNvSpPr/>
            <p:nvPr/>
          </p:nvSpPr>
          <p:spPr>
            <a:xfrm>
              <a:off x="5458615" y="4411799"/>
              <a:ext cx="10749" cy="16386"/>
            </a:xfrm>
            <a:custGeom>
              <a:avLst/>
              <a:gdLst/>
              <a:ahLst/>
              <a:cxnLst/>
              <a:rect l="l" t="t" r="r" b="b"/>
              <a:pathLst>
                <a:path w="410" h="625" extrusionOk="0">
                  <a:moveTo>
                    <a:pt x="207" y="1"/>
                  </a:moveTo>
                  <a:cubicBezTo>
                    <a:pt x="95" y="1"/>
                    <a:pt x="0" y="91"/>
                    <a:pt x="0" y="204"/>
                  </a:cubicBezTo>
                  <a:lnTo>
                    <a:pt x="0" y="421"/>
                  </a:lnTo>
                  <a:cubicBezTo>
                    <a:pt x="0" y="557"/>
                    <a:pt x="103" y="625"/>
                    <a:pt x="205" y="625"/>
                  </a:cubicBezTo>
                  <a:cubicBezTo>
                    <a:pt x="307" y="625"/>
                    <a:pt x="410" y="557"/>
                    <a:pt x="410" y="421"/>
                  </a:cubicBezTo>
                  <a:lnTo>
                    <a:pt x="410" y="204"/>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9" name="Google Shape;18159;p84"/>
            <p:cNvSpPr/>
            <p:nvPr/>
          </p:nvSpPr>
          <p:spPr>
            <a:xfrm>
              <a:off x="5527252" y="4411799"/>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0" name="Google Shape;18160;p84"/>
            <p:cNvSpPr/>
            <p:nvPr/>
          </p:nvSpPr>
          <p:spPr>
            <a:xfrm>
              <a:off x="5473480" y="4451755"/>
              <a:ext cx="49604" cy="16491"/>
            </a:xfrm>
            <a:custGeom>
              <a:avLst/>
              <a:gdLst/>
              <a:ahLst/>
              <a:cxnLst/>
              <a:rect l="l" t="t" r="r" b="b"/>
              <a:pathLst>
                <a:path w="1892" h="629" extrusionOk="0">
                  <a:moveTo>
                    <a:pt x="293" y="0"/>
                  </a:moveTo>
                  <a:cubicBezTo>
                    <a:pt x="134" y="0"/>
                    <a:pt x="0" y="205"/>
                    <a:pt x="151" y="353"/>
                  </a:cubicBezTo>
                  <a:cubicBezTo>
                    <a:pt x="324" y="523"/>
                    <a:pt x="621" y="628"/>
                    <a:pt x="947" y="628"/>
                  </a:cubicBezTo>
                  <a:cubicBezTo>
                    <a:pt x="1270" y="628"/>
                    <a:pt x="1567" y="523"/>
                    <a:pt x="1744" y="353"/>
                  </a:cubicBezTo>
                  <a:cubicBezTo>
                    <a:pt x="1892" y="205"/>
                    <a:pt x="1757" y="0"/>
                    <a:pt x="1599" y="0"/>
                  </a:cubicBezTo>
                  <a:cubicBezTo>
                    <a:pt x="1552" y="0"/>
                    <a:pt x="1502" y="19"/>
                    <a:pt x="1458" y="63"/>
                  </a:cubicBezTo>
                  <a:cubicBezTo>
                    <a:pt x="1382" y="135"/>
                    <a:pt x="1204" y="222"/>
                    <a:pt x="947" y="222"/>
                  </a:cubicBezTo>
                  <a:cubicBezTo>
                    <a:pt x="687" y="222"/>
                    <a:pt x="509" y="135"/>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1" name="Google Shape;18161;p84"/>
            <p:cNvSpPr/>
            <p:nvPr/>
          </p:nvSpPr>
          <p:spPr>
            <a:xfrm>
              <a:off x="5452926" y="4606071"/>
              <a:ext cx="10749" cy="44963"/>
            </a:xfrm>
            <a:custGeom>
              <a:avLst/>
              <a:gdLst/>
              <a:ahLst/>
              <a:cxnLst/>
              <a:rect l="l" t="t" r="r" b="b"/>
              <a:pathLst>
                <a:path w="410" h="1715" extrusionOk="0">
                  <a:moveTo>
                    <a:pt x="207" y="1"/>
                  </a:moveTo>
                  <a:cubicBezTo>
                    <a:pt x="91" y="1"/>
                    <a:pt x="0" y="91"/>
                    <a:pt x="0" y="204"/>
                  </a:cubicBezTo>
                  <a:lnTo>
                    <a:pt x="0" y="1511"/>
                  </a:lnTo>
                  <a:cubicBezTo>
                    <a:pt x="0" y="1647"/>
                    <a:pt x="102" y="1715"/>
                    <a:pt x="205" y="1715"/>
                  </a:cubicBezTo>
                  <a:cubicBezTo>
                    <a:pt x="307" y="1715"/>
                    <a:pt x="409" y="1647"/>
                    <a:pt x="409" y="151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2" name="Google Shape;18162;p84"/>
            <p:cNvSpPr/>
            <p:nvPr/>
          </p:nvSpPr>
          <p:spPr>
            <a:xfrm>
              <a:off x="5355790" y="4286087"/>
              <a:ext cx="284958" cy="364948"/>
            </a:xfrm>
            <a:custGeom>
              <a:avLst/>
              <a:gdLst/>
              <a:ahLst/>
              <a:cxnLst/>
              <a:rect l="l" t="t" r="r" b="b"/>
              <a:pathLst>
                <a:path w="10869" h="13920" extrusionOk="0">
                  <a:moveTo>
                    <a:pt x="6088" y="410"/>
                  </a:moveTo>
                  <a:cubicBezTo>
                    <a:pt x="6099" y="410"/>
                    <a:pt x="6103" y="413"/>
                    <a:pt x="6103" y="424"/>
                  </a:cubicBezTo>
                  <a:lnTo>
                    <a:pt x="6103" y="1348"/>
                  </a:lnTo>
                  <a:cubicBezTo>
                    <a:pt x="6103" y="1551"/>
                    <a:pt x="6034" y="1743"/>
                    <a:pt x="5911" y="1902"/>
                  </a:cubicBezTo>
                  <a:lnTo>
                    <a:pt x="5447" y="2481"/>
                  </a:lnTo>
                  <a:cubicBezTo>
                    <a:pt x="5444" y="2485"/>
                    <a:pt x="5439" y="2487"/>
                    <a:pt x="5435" y="2487"/>
                  </a:cubicBezTo>
                  <a:cubicBezTo>
                    <a:pt x="5431" y="2487"/>
                    <a:pt x="5427" y="2485"/>
                    <a:pt x="5425" y="2481"/>
                  </a:cubicBezTo>
                  <a:lnTo>
                    <a:pt x="4962" y="1898"/>
                  </a:lnTo>
                  <a:cubicBezTo>
                    <a:pt x="4835" y="1743"/>
                    <a:pt x="4766" y="1547"/>
                    <a:pt x="4766" y="1344"/>
                  </a:cubicBezTo>
                  <a:lnTo>
                    <a:pt x="4766" y="424"/>
                  </a:lnTo>
                  <a:cubicBezTo>
                    <a:pt x="4766" y="413"/>
                    <a:pt x="4774" y="410"/>
                    <a:pt x="4781" y="410"/>
                  </a:cubicBezTo>
                  <a:close/>
                  <a:moveTo>
                    <a:pt x="2836" y="3894"/>
                  </a:moveTo>
                  <a:lnTo>
                    <a:pt x="2836" y="4343"/>
                  </a:lnTo>
                  <a:cubicBezTo>
                    <a:pt x="2832" y="4470"/>
                    <a:pt x="2731" y="4575"/>
                    <a:pt x="2604" y="4575"/>
                  </a:cubicBezTo>
                  <a:lnTo>
                    <a:pt x="2369" y="4578"/>
                  </a:lnTo>
                  <a:lnTo>
                    <a:pt x="2369" y="3894"/>
                  </a:lnTo>
                  <a:close/>
                  <a:moveTo>
                    <a:pt x="8500" y="3894"/>
                  </a:moveTo>
                  <a:lnTo>
                    <a:pt x="8500" y="4578"/>
                  </a:lnTo>
                  <a:lnTo>
                    <a:pt x="8268" y="4578"/>
                  </a:lnTo>
                  <a:cubicBezTo>
                    <a:pt x="8142" y="4575"/>
                    <a:pt x="8037" y="4473"/>
                    <a:pt x="8037" y="4347"/>
                  </a:cubicBezTo>
                  <a:lnTo>
                    <a:pt x="8037" y="3894"/>
                  </a:lnTo>
                  <a:close/>
                  <a:moveTo>
                    <a:pt x="1963" y="3956"/>
                  </a:moveTo>
                  <a:lnTo>
                    <a:pt x="1963" y="4655"/>
                  </a:lnTo>
                  <a:cubicBezTo>
                    <a:pt x="1644" y="4803"/>
                    <a:pt x="1471" y="5151"/>
                    <a:pt x="1547" y="5491"/>
                  </a:cubicBezTo>
                  <a:cubicBezTo>
                    <a:pt x="1622" y="5833"/>
                    <a:pt x="1919" y="6074"/>
                    <a:pt x="2267" y="6074"/>
                  </a:cubicBezTo>
                  <a:cubicBezTo>
                    <a:pt x="2269" y="6074"/>
                    <a:pt x="2272" y="6074"/>
                    <a:pt x="2275" y="6074"/>
                  </a:cubicBezTo>
                  <a:lnTo>
                    <a:pt x="2427" y="6074"/>
                  </a:lnTo>
                  <a:cubicBezTo>
                    <a:pt x="2470" y="6389"/>
                    <a:pt x="2561" y="6694"/>
                    <a:pt x="2698" y="6976"/>
                  </a:cubicBezTo>
                  <a:lnTo>
                    <a:pt x="2383" y="6976"/>
                  </a:lnTo>
                  <a:cubicBezTo>
                    <a:pt x="1615" y="6976"/>
                    <a:pt x="963" y="6411"/>
                    <a:pt x="858" y="5650"/>
                  </a:cubicBezTo>
                  <a:cubicBezTo>
                    <a:pt x="750" y="4890"/>
                    <a:pt x="1224" y="4166"/>
                    <a:pt x="1963" y="3956"/>
                  </a:cubicBezTo>
                  <a:close/>
                  <a:moveTo>
                    <a:pt x="8910" y="3956"/>
                  </a:moveTo>
                  <a:cubicBezTo>
                    <a:pt x="9648" y="4166"/>
                    <a:pt x="10119" y="4886"/>
                    <a:pt x="10014" y="5647"/>
                  </a:cubicBezTo>
                  <a:cubicBezTo>
                    <a:pt x="9906" y="6407"/>
                    <a:pt x="9254" y="6976"/>
                    <a:pt x="8486" y="6976"/>
                  </a:cubicBezTo>
                  <a:lnTo>
                    <a:pt x="8171" y="6976"/>
                  </a:lnTo>
                  <a:cubicBezTo>
                    <a:pt x="8308" y="6690"/>
                    <a:pt x="8399" y="6386"/>
                    <a:pt x="8442" y="6074"/>
                  </a:cubicBezTo>
                  <a:lnTo>
                    <a:pt x="8565" y="6074"/>
                  </a:lnTo>
                  <a:cubicBezTo>
                    <a:pt x="8964" y="6074"/>
                    <a:pt x="9304" y="5777"/>
                    <a:pt x="9341" y="5401"/>
                  </a:cubicBezTo>
                  <a:cubicBezTo>
                    <a:pt x="9373" y="5082"/>
                    <a:pt x="9199" y="4778"/>
                    <a:pt x="8910" y="4644"/>
                  </a:cubicBezTo>
                  <a:lnTo>
                    <a:pt x="8910" y="3956"/>
                  </a:lnTo>
                  <a:close/>
                  <a:moveTo>
                    <a:pt x="6512" y="805"/>
                  </a:moveTo>
                  <a:cubicBezTo>
                    <a:pt x="7685" y="1214"/>
                    <a:pt x="8529" y="2253"/>
                    <a:pt x="8692" y="3488"/>
                  </a:cubicBezTo>
                  <a:lnTo>
                    <a:pt x="7396" y="3488"/>
                  </a:lnTo>
                  <a:cubicBezTo>
                    <a:pt x="7124" y="3488"/>
                    <a:pt x="7124" y="3894"/>
                    <a:pt x="7396" y="3894"/>
                  </a:cubicBezTo>
                  <a:lnTo>
                    <a:pt x="7627" y="3894"/>
                  </a:lnTo>
                  <a:lnTo>
                    <a:pt x="7627" y="4343"/>
                  </a:lnTo>
                  <a:cubicBezTo>
                    <a:pt x="7627" y="4694"/>
                    <a:pt x="7914" y="4980"/>
                    <a:pt x="8268" y="4984"/>
                  </a:cubicBezTo>
                  <a:lnTo>
                    <a:pt x="8594" y="4984"/>
                  </a:lnTo>
                  <a:cubicBezTo>
                    <a:pt x="8797" y="4984"/>
                    <a:pt x="8953" y="5158"/>
                    <a:pt x="8935" y="5361"/>
                  </a:cubicBezTo>
                  <a:cubicBezTo>
                    <a:pt x="8917" y="5531"/>
                    <a:pt x="8754" y="5665"/>
                    <a:pt x="8562" y="5665"/>
                  </a:cubicBezTo>
                  <a:lnTo>
                    <a:pt x="8471" y="5665"/>
                  </a:lnTo>
                  <a:lnTo>
                    <a:pt x="8471" y="5658"/>
                  </a:lnTo>
                  <a:cubicBezTo>
                    <a:pt x="8471" y="5542"/>
                    <a:pt x="8381" y="5451"/>
                    <a:pt x="8268" y="5451"/>
                  </a:cubicBezTo>
                  <a:cubicBezTo>
                    <a:pt x="8156" y="5451"/>
                    <a:pt x="8066" y="5542"/>
                    <a:pt x="8066" y="5658"/>
                  </a:cubicBezTo>
                  <a:cubicBezTo>
                    <a:pt x="8062" y="7106"/>
                    <a:pt x="6885" y="8280"/>
                    <a:pt x="5436" y="8283"/>
                  </a:cubicBezTo>
                  <a:cubicBezTo>
                    <a:pt x="3984" y="8280"/>
                    <a:pt x="2807" y="7103"/>
                    <a:pt x="2807" y="5654"/>
                  </a:cubicBezTo>
                  <a:cubicBezTo>
                    <a:pt x="2807" y="5518"/>
                    <a:pt x="2705" y="5450"/>
                    <a:pt x="2602" y="5450"/>
                  </a:cubicBezTo>
                  <a:cubicBezTo>
                    <a:pt x="2500" y="5450"/>
                    <a:pt x="2398" y="5518"/>
                    <a:pt x="2398" y="5654"/>
                  </a:cubicBezTo>
                  <a:lnTo>
                    <a:pt x="2398" y="5665"/>
                  </a:lnTo>
                  <a:lnTo>
                    <a:pt x="2275" y="5665"/>
                  </a:lnTo>
                  <a:cubicBezTo>
                    <a:pt x="2072" y="5665"/>
                    <a:pt x="1916" y="5491"/>
                    <a:pt x="1938" y="5288"/>
                  </a:cubicBezTo>
                  <a:cubicBezTo>
                    <a:pt x="1952" y="5118"/>
                    <a:pt x="2119" y="4984"/>
                    <a:pt x="2307" y="4984"/>
                  </a:cubicBezTo>
                  <a:lnTo>
                    <a:pt x="2604" y="4984"/>
                  </a:lnTo>
                  <a:cubicBezTo>
                    <a:pt x="2955" y="4984"/>
                    <a:pt x="3242" y="4698"/>
                    <a:pt x="3242" y="4347"/>
                  </a:cubicBezTo>
                  <a:lnTo>
                    <a:pt x="3242" y="3894"/>
                  </a:lnTo>
                  <a:lnTo>
                    <a:pt x="6526" y="3894"/>
                  </a:lnTo>
                  <a:cubicBezTo>
                    <a:pt x="6798" y="3894"/>
                    <a:pt x="6798" y="3488"/>
                    <a:pt x="6526" y="3488"/>
                  </a:cubicBezTo>
                  <a:lnTo>
                    <a:pt x="2180" y="3488"/>
                  </a:lnTo>
                  <a:cubicBezTo>
                    <a:pt x="2340" y="2253"/>
                    <a:pt x="3184" y="1214"/>
                    <a:pt x="4361" y="805"/>
                  </a:cubicBezTo>
                  <a:lnTo>
                    <a:pt x="4361" y="1348"/>
                  </a:lnTo>
                  <a:cubicBezTo>
                    <a:pt x="4361" y="1641"/>
                    <a:pt x="4458" y="1927"/>
                    <a:pt x="4643" y="2156"/>
                  </a:cubicBezTo>
                  <a:lnTo>
                    <a:pt x="5107" y="2735"/>
                  </a:lnTo>
                  <a:cubicBezTo>
                    <a:pt x="5190" y="2840"/>
                    <a:pt x="5312" y="2893"/>
                    <a:pt x="5435" y="2893"/>
                  </a:cubicBezTo>
                  <a:cubicBezTo>
                    <a:pt x="5558" y="2893"/>
                    <a:pt x="5681" y="2840"/>
                    <a:pt x="5766" y="2735"/>
                  </a:cubicBezTo>
                  <a:lnTo>
                    <a:pt x="6226" y="2156"/>
                  </a:lnTo>
                  <a:cubicBezTo>
                    <a:pt x="6411" y="1927"/>
                    <a:pt x="6512" y="1641"/>
                    <a:pt x="6512" y="1348"/>
                  </a:cubicBezTo>
                  <a:lnTo>
                    <a:pt x="6512" y="805"/>
                  </a:lnTo>
                  <a:close/>
                  <a:moveTo>
                    <a:pt x="6758" y="8388"/>
                  </a:moveTo>
                  <a:lnTo>
                    <a:pt x="6758" y="9863"/>
                  </a:lnTo>
                  <a:cubicBezTo>
                    <a:pt x="6409" y="10263"/>
                    <a:pt x="5923" y="10463"/>
                    <a:pt x="5436" y="10463"/>
                  </a:cubicBezTo>
                  <a:cubicBezTo>
                    <a:pt x="4950" y="10463"/>
                    <a:pt x="4464" y="10263"/>
                    <a:pt x="4114" y="9863"/>
                  </a:cubicBezTo>
                  <a:lnTo>
                    <a:pt x="4114" y="8388"/>
                  </a:lnTo>
                  <a:cubicBezTo>
                    <a:pt x="4531" y="8589"/>
                    <a:pt x="4983" y="8690"/>
                    <a:pt x="5435" y="8690"/>
                  </a:cubicBezTo>
                  <a:cubicBezTo>
                    <a:pt x="5887" y="8690"/>
                    <a:pt x="6340" y="8589"/>
                    <a:pt x="6758" y="8388"/>
                  </a:cubicBezTo>
                  <a:close/>
                  <a:moveTo>
                    <a:pt x="6758" y="10417"/>
                  </a:moveTo>
                  <a:lnTo>
                    <a:pt x="6758" y="10974"/>
                  </a:lnTo>
                  <a:cubicBezTo>
                    <a:pt x="6349" y="11213"/>
                    <a:pt x="5892" y="11333"/>
                    <a:pt x="5435" y="11333"/>
                  </a:cubicBezTo>
                  <a:cubicBezTo>
                    <a:pt x="4978" y="11333"/>
                    <a:pt x="4522" y="11213"/>
                    <a:pt x="4114" y="10974"/>
                  </a:cubicBezTo>
                  <a:lnTo>
                    <a:pt x="4114" y="10417"/>
                  </a:lnTo>
                  <a:cubicBezTo>
                    <a:pt x="4504" y="10717"/>
                    <a:pt x="4970" y="10868"/>
                    <a:pt x="5436" y="10868"/>
                  </a:cubicBezTo>
                  <a:cubicBezTo>
                    <a:pt x="5903" y="10868"/>
                    <a:pt x="6369" y="10717"/>
                    <a:pt x="6758" y="10417"/>
                  </a:cubicBezTo>
                  <a:close/>
                  <a:moveTo>
                    <a:pt x="4781" y="1"/>
                  </a:moveTo>
                  <a:cubicBezTo>
                    <a:pt x="4567" y="1"/>
                    <a:pt x="4386" y="164"/>
                    <a:pt x="4361" y="377"/>
                  </a:cubicBezTo>
                  <a:cubicBezTo>
                    <a:pt x="2919" y="815"/>
                    <a:pt x="1887" y="2087"/>
                    <a:pt x="1760" y="3590"/>
                  </a:cubicBezTo>
                  <a:cubicBezTo>
                    <a:pt x="855" y="3894"/>
                    <a:pt x="304" y="4810"/>
                    <a:pt x="460" y="5752"/>
                  </a:cubicBezTo>
                  <a:cubicBezTo>
                    <a:pt x="615" y="6691"/>
                    <a:pt x="1426" y="7382"/>
                    <a:pt x="2376" y="7382"/>
                  </a:cubicBezTo>
                  <a:cubicBezTo>
                    <a:pt x="2378" y="7382"/>
                    <a:pt x="2381" y="7382"/>
                    <a:pt x="2383" y="7382"/>
                  </a:cubicBezTo>
                  <a:lnTo>
                    <a:pt x="2941" y="7382"/>
                  </a:lnTo>
                  <a:cubicBezTo>
                    <a:pt x="2992" y="7458"/>
                    <a:pt x="3046" y="7530"/>
                    <a:pt x="3108" y="7599"/>
                  </a:cubicBezTo>
                  <a:lnTo>
                    <a:pt x="1619" y="8490"/>
                  </a:lnTo>
                  <a:cubicBezTo>
                    <a:pt x="1286" y="8689"/>
                    <a:pt x="1206" y="9135"/>
                    <a:pt x="1449" y="9439"/>
                  </a:cubicBezTo>
                  <a:lnTo>
                    <a:pt x="1869" y="9964"/>
                  </a:lnTo>
                  <a:lnTo>
                    <a:pt x="1242" y="10149"/>
                  </a:lnTo>
                  <a:cubicBezTo>
                    <a:pt x="511" y="10366"/>
                    <a:pt x="4" y="11040"/>
                    <a:pt x="0" y="11807"/>
                  </a:cubicBezTo>
                  <a:lnTo>
                    <a:pt x="0" y="13716"/>
                  </a:lnTo>
                  <a:cubicBezTo>
                    <a:pt x="0" y="13852"/>
                    <a:pt x="102" y="13920"/>
                    <a:pt x="205" y="13920"/>
                  </a:cubicBezTo>
                  <a:cubicBezTo>
                    <a:pt x="307" y="13920"/>
                    <a:pt x="409" y="13852"/>
                    <a:pt x="409" y="13716"/>
                  </a:cubicBezTo>
                  <a:lnTo>
                    <a:pt x="409" y="11807"/>
                  </a:lnTo>
                  <a:cubicBezTo>
                    <a:pt x="413" y="11221"/>
                    <a:pt x="797" y="10706"/>
                    <a:pt x="1358" y="10540"/>
                  </a:cubicBezTo>
                  <a:lnTo>
                    <a:pt x="2144" y="10308"/>
                  </a:lnTo>
                  <a:lnTo>
                    <a:pt x="2738" y="11050"/>
                  </a:lnTo>
                  <a:cubicBezTo>
                    <a:pt x="2800" y="11130"/>
                    <a:pt x="2836" y="11228"/>
                    <a:pt x="2836" y="11333"/>
                  </a:cubicBezTo>
                  <a:lnTo>
                    <a:pt x="2836" y="13716"/>
                  </a:lnTo>
                  <a:cubicBezTo>
                    <a:pt x="2836" y="13852"/>
                    <a:pt x="2938" y="13920"/>
                    <a:pt x="3041" y="13920"/>
                  </a:cubicBezTo>
                  <a:cubicBezTo>
                    <a:pt x="3143" y="13920"/>
                    <a:pt x="3245" y="13852"/>
                    <a:pt x="3245" y="13716"/>
                  </a:cubicBezTo>
                  <a:lnTo>
                    <a:pt x="3245" y="11333"/>
                  </a:lnTo>
                  <a:cubicBezTo>
                    <a:pt x="3245" y="11137"/>
                    <a:pt x="3176" y="10949"/>
                    <a:pt x="3057" y="10797"/>
                  </a:cubicBezTo>
                  <a:lnTo>
                    <a:pt x="1764" y="9185"/>
                  </a:lnTo>
                  <a:cubicBezTo>
                    <a:pt x="1677" y="9073"/>
                    <a:pt x="1706" y="8914"/>
                    <a:pt x="1825" y="8841"/>
                  </a:cubicBezTo>
                  <a:lnTo>
                    <a:pt x="3394" y="7900"/>
                  </a:lnTo>
                  <a:cubicBezTo>
                    <a:pt x="3491" y="7990"/>
                    <a:pt x="3596" y="8073"/>
                    <a:pt x="3705" y="8149"/>
                  </a:cubicBezTo>
                  <a:lnTo>
                    <a:pt x="3705" y="11536"/>
                  </a:lnTo>
                  <a:cubicBezTo>
                    <a:pt x="3705" y="11672"/>
                    <a:pt x="3807" y="11739"/>
                    <a:pt x="3908" y="11739"/>
                  </a:cubicBezTo>
                  <a:cubicBezTo>
                    <a:pt x="4009" y="11739"/>
                    <a:pt x="4111" y="11672"/>
                    <a:pt x="4111" y="11536"/>
                  </a:cubicBezTo>
                  <a:lnTo>
                    <a:pt x="4111" y="11434"/>
                  </a:lnTo>
                  <a:cubicBezTo>
                    <a:pt x="4529" y="11639"/>
                    <a:pt x="4982" y="11741"/>
                    <a:pt x="5434" y="11741"/>
                  </a:cubicBezTo>
                  <a:cubicBezTo>
                    <a:pt x="5886" y="11741"/>
                    <a:pt x="6338" y="11639"/>
                    <a:pt x="6755" y="11434"/>
                  </a:cubicBezTo>
                  <a:lnTo>
                    <a:pt x="6755" y="13716"/>
                  </a:lnTo>
                  <a:cubicBezTo>
                    <a:pt x="6755" y="13852"/>
                    <a:pt x="6857" y="13920"/>
                    <a:pt x="6959" y="13920"/>
                  </a:cubicBezTo>
                  <a:cubicBezTo>
                    <a:pt x="7062" y="13920"/>
                    <a:pt x="7164" y="13852"/>
                    <a:pt x="7164" y="13716"/>
                  </a:cubicBezTo>
                  <a:lnTo>
                    <a:pt x="7164" y="8146"/>
                  </a:lnTo>
                  <a:cubicBezTo>
                    <a:pt x="7273" y="8070"/>
                    <a:pt x="7378" y="7986"/>
                    <a:pt x="7475" y="7900"/>
                  </a:cubicBezTo>
                  <a:lnTo>
                    <a:pt x="9044" y="8838"/>
                  </a:lnTo>
                  <a:cubicBezTo>
                    <a:pt x="9163" y="8910"/>
                    <a:pt x="9192" y="9073"/>
                    <a:pt x="9105" y="9182"/>
                  </a:cubicBezTo>
                  <a:lnTo>
                    <a:pt x="7816" y="10793"/>
                  </a:lnTo>
                  <a:cubicBezTo>
                    <a:pt x="7693" y="10945"/>
                    <a:pt x="7627" y="11134"/>
                    <a:pt x="7627" y="11329"/>
                  </a:cubicBezTo>
                  <a:lnTo>
                    <a:pt x="7627" y="13716"/>
                  </a:lnTo>
                  <a:cubicBezTo>
                    <a:pt x="7627" y="13852"/>
                    <a:pt x="7730" y="13920"/>
                    <a:pt x="7832" y="13920"/>
                  </a:cubicBezTo>
                  <a:cubicBezTo>
                    <a:pt x="7934" y="13920"/>
                    <a:pt x="8037" y="13852"/>
                    <a:pt x="8037" y="13716"/>
                  </a:cubicBezTo>
                  <a:lnTo>
                    <a:pt x="8037" y="11329"/>
                  </a:lnTo>
                  <a:cubicBezTo>
                    <a:pt x="8037" y="11228"/>
                    <a:pt x="8069" y="11127"/>
                    <a:pt x="8134" y="11047"/>
                  </a:cubicBezTo>
                  <a:lnTo>
                    <a:pt x="8728" y="10308"/>
                  </a:lnTo>
                  <a:lnTo>
                    <a:pt x="9511" y="10536"/>
                  </a:lnTo>
                  <a:cubicBezTo>
                    <a:pt x="10072" y="10703"/>
                    <a:pt x="10460" y="11221"/>
                    <a:pt x="10463" y="11804"/>
                  </a:cubicBezTo>
                  <a:lnTo>
                    <a:pt x="10463" y="13716"/>
                  </a:lnTo>
                  <a:cubicBezTo>
                    <a:pt x="10463" y="13852"/>
                    <a:pt x="10565" y="13920"/>
                    <a:pt x="10666" y="13920"/>
                  </a:cubicBezTo>
                  <a:cubicBezTo>
                    <a:pt x="10767" y="13920"/>
                    <a:pt x="10869" y="13852"/>
                    <a:pt x="10869" y="13716"/>
                  </a:cubicBezTo>
                  <a:lnTo>
                    <a:pt x="10869" y="11804"/>
                  </a:lnTo>
                  <a:cubicBezTo>
                    <a:pt x="10865" y="11040"/>
                    <a:pt x="10362" y="10366"/>
                    <a:pt x="9630" y="10149"/>
                  </a:cubicBezTo>
                  <a:lnTo>
                    <a:pt x="9004" y="9964"/>
                  </a:lnTo>
                  <a:lnTo>
                    <a:pt x="9424" y="9439"/>
                  </a:lnTo>
                  <a:cubicBezTo>
                    <a:pt x="9666" y="9135"/>
                    <a:pt x="9587" y="8689"/>
                    <a:pt x="9254" y="8490"/>
                  </a:cubicBezTo>
                  <a:lnTo>
                    <a:pt x="7765" y="7599"/>
                  </a:lnTo>
                  <a:cubicBezTo>
                    <a:pt x="7823" y="7527"/>
                    <a:pt x="7877" y="7458"/>
                    <a:pt x="7932" y="7382"/>
                  </a:cubicBezTo>
                  <a:lnTo>
                    <a:pt x="8486" y="7382"/>
                  </a:lnTo>
                  <a:cubicBezTo>
                    <a:pt x="8488" y="7382"/>
                    <a:pt x="8491" y="7382"/>
                    <a:pt x="8493" y="7382"/>
                  </a:cubicBezTo>
                  <a:cubicBezTo>
                    <a:pt x="9446" y="7382"/>
                    <a:pt x="10257" y="6691"/>
                    <a:pt x="10413" y="5752"/>
                  </a:cubicBezTo>
                  <a:cubicBezTo>
                    <a:pt x="10568" y="4810"/>
                    <a:pt x="10018" y="3894"/>
                    <a:pt x="9112" y="3590"/>
                  </a:cubicBezTo>
                  <a:cubicBezTo>
                    <a:pt x="8982" y="2087"/>
                    <a:pt x="7953" y="815"/>
                    <a:pt x="6508" y="377"/>
                  </a:cubicBezTo>
                  <a:cubicBezTo>
                    <a:pt x="6487" y="164"/>
                    <a:pt x="6306" y="1"/>
                    <a:pt x="60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3" name="Google Shape;18163;p84"/>
            <p:cNvSpPr/>
            <p:nvPr/>
          </p:nvSpPr>
          <p:spPr>
            <a:xfrm>
              <a:off x="5451117" y="4394627"/>
              <a:ext cx="25667" cy="10749"/>
            </a:xfrm>
            <a:custGeom>
              <a:avLst/>
              <a:gdLst/>
              <a:ahLst/>
              <a:cxnLst/>
              <a:rect l="l" t="t" r="r" b="b"/>
              <a:pathLst>
                <a:path w="979" h="410" extrusionOk="0">
                  <a:moveTo>
                    <a:pt x="272" y="0"/>
                  </a:moveTo>
                  <a:cubicBezTo>
                    <a:pt x="0" y="0"/>
                    <a:pt x="0"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4" name="Google Shape;18164;p84"/>
            <p:cNvSpPr/>
            <p:nvPr/>
          </p:nvSpPr>
          <p:spPr>
            <a:xfrm>
              <a:off x="5521484" y="4394627"/>
              <a:ext cx="23937" cy="10644"/>
            </a:xfrm>
            <a:custGeom>
              <a:avLst/>
              <a:gdLst/>
              <a:ahLst/>
              <a:cxnLst/>
              <a:rect l="l" t="t" r="r" b="b"/>
              <a:pathLst>
                <a:path w="913" h="406" extrusionOk="0">
                  <a:moveTo>
                    <a:pt x="206" y="0"/>
                  </a:moveTo>
                  <a:cubicBezTo>
                    <a:pt x="94" y="0"/>
                    <a:pt x="0" y="91"/>
                    <a:pt x="0" y="203"/>
                  </a:cubicBezTo>
                  <a:cubicBezTo>
                    <a:pt x="0" y="315"/>
                    <a:pt x="94" y="406"/>
                    <a:pt x="206"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65" name="Google Shape;18165;p84"/>
          <p:cNvGrpSpPr/>
          <p:nvPr/>
        </p:nvGrpSpPr>
        <p:grpSpPr>
          <a:xfrm>
            <a:off x="8056219" y="1784258"/>
            <a:ext cx="284984" cy="364869"/>
            <a:chOff x="8056219" y="1983508"/>
            <a:chExt cx="284984" cy="364869"/>
          </a:xfrm>
        </p:grpSpPr>
        <p:sp>
          <p:nvSpPr>
            <p:cNvPr id="18166" name="Google Shape;18166;p84"/>
            <p:cNvSpPr/>
            <p:nvPr/>
          </p:nvSpPr>
          <p:spPr>
            <a:xfrm>
              <a:off x="8061646" y="2230005"/>
              <a:ext cx="274340" cy="112447"/>
            </a:xfrm>
            <a:custGeom>
              <a:avLst/>
              <a:gdLst/>
              <a:ahLst/>
              <a:cxnLst/>
              <a:rect l="l" t="t" r="r" b="b"/>
              <a:pathLst>
                <a:path w="10464" h="4289" extrusionOk="0">
                  <a:moveTo>
                    <a:pt x="2506" y="0"/>
                  </a:moveTo>
                  <a:lnTo>
                    <a:pt x="938" y="460"/>
                  </a:lnTo>
                  <a:cubicBezTo>
                    <a:pt x="384" y="623"/>
                    <a:pt x="0" y="1134"/>
                    <a:pt x="0" y="1717"/>
                  </a:cubicBezTo>
                  <a:lnTo>
                    <a:pt x="0" y="4288"/>
                  </a:lnTo>
                  <a:lnTo>
                    <a:pt x="10463" y="4288"/>
                  </a:lnTo>
                  <a:lnTo>
                    <a:pt x="10463" y="1717"/>
                  </a:lnTo>
                  <a:cubicBezTo>
                    <a:pt x="10463" y="1137"/>
                    <a:pt x="10079" y="623"/>
                    <a:pt x="9525" y="460"/>
                  </a:cubicBezTo>
                  <a:lnTo>
                    <a:pt x="79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7" name="Google Shape;18167;p84"/>
            <p:cNvSpPr/>
            <p:nvPr/>
          </p:nvSpPr>
          <p:spPr>
            <a:xfrm>
              <a:off x="8090511" y="2165327"/>
              <a:ext cx="216609" cy="130013"/>
            </a:xfrm>
            <a:custGeom>
              <a:avLst/>
              <a:gdLst/>
              <a:ahLst/>
              <a:cxnLst/>
              <a:rect l="l" t="t" r="r" b="b"/>
              <a:pathLst>
                <a:path w="8262" h="4959" extrusionOk="0">
                  <a:moveTo>
                    <a:pt x="2604" y="1"/>
                  </a:moveTo>
                  <a:lnTo>
                    <a:pt x="2604" y="1627"/>
                  </a:lnTo>
                  <a:cubicBezTo>
                    <a:pt x="2604" y="1913"/>
                    <a:pt x="2412" y="2170"/>
                    <a:pt x="2137" y="2253"/>
                  </a:cubicBezTo>
                  <a:lnTo>
                    <a:pt x="0" y="2880"/>
                  </a:lnTo>
                  <a:cubicBezTo>
                    <a:pt x="489" y="4133"/>
                    <a:pt x="1695" y="4955"/>
                    <a:pt x="3039" y="4959"/>
                  </a:cubicBezTo>
                  <a:lnTo>
                    <a:pt x="5219" y="4959"/>
                  </a:lnTo>
                  <a:cubicBezTo>
                    <a:pt x="6563" y="4955"/>
                    <a:pt x="7769" y="4133"/>
                    <a:pt x="8261" y="2880"/>
                  </a:cubicBezTo>
                  <a:lnTo>
                    <a:pt x="6125" y="2253"/>
                  </a:lnTo>
                  <a:cubicBezTo>
                    <a:pt x="5846" y="2170"/>
                    <a:pt x="5654" y="1917"/>
                    <a:pt x="5654" y="1627"/>
                  </a:cubicBezTo>
                  <a:lnTo>
                    <a:pt x="5654"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8" name="Google Shape;18168;p84"/>
            <p:cNvSpPr/>
            <p:nvPr/>
          </p:nvSpPr>
          <p:spPr>
            <a:xfrm>
              <a:off x="8101601" y="2175289"/>
              <a:ext cx="194298" cy="102877"/>
            </a:xfrm>
            <a:custGeom>
              <a:avLst/>
              <a:gdLst/>
              <a:ahLst/>
              <a:cxnLst/>
              <a:rect l="l" t="t" r="r" b="b"/>
              <a:pathLst>
                <a:path w="7411" h="3924" extrusionOk="0">
                  <a:moveTo>
                    <a:pt x="1308" y="1"/>
                  </a:moveTo>
                  <a:cubicBezTo>
                    <a:pt x="588" y="1"/>
                    <a:pt x="1" y="588"/>
                    <a:pt x="1" y="1308"/>
                  </a:cubicBezTo>
                  <a:cubicBezTo>
                    <a:pt x="1" y="2753"/>
                    <a:pt x="1174" y="3923"/>
                    <a:pt x="2616" y="3923"/>
                  </a:cubicBezTo>
                  <a:lnTo>
                    <a:pt x="4796" y="3923"/>
                  </a:lnTo>
                  <a:cubicBezTo>
                    <a:pt x="6241" y="3923"/>
                    <a:pt x="7411" y="2753"/>
                    <a:pt x="7411" y="1308"/>
                  </a:cubicBezTo>
                  <a:cubicBezTo>
                    <a:pt x="7411" y="588"/>
                    <a:pt x="6828" y="1"/>
                    <a:pt x="61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9" name="Google Shape;18169;p84"/>
            <p:cNvSpPr/>
            <p:nvPr/>
          </p:nvSpPr>
          <p:spPr>
            <a:xfrm>
              <a:off x="8120137" y="2192488"/>
              <a:ext cx="157253" cy="65072"/>
            </a:xfrm>
            <a:custGeom>
              <a:avLst/>
              <a:gdLst/>
              <a:ahLst/>
              <a:cxnLst/>
              <a:rect l="l" t="t" r="r" b="b"/>
              <a:pathLst>
                <a:path w="5998" h="2482" extrusionOk="0">
                  <a:moveTo>
                    <a:pt x="659" y="0"/>
                  </a:moveTo>
                  <a:cubicBezTo>
                    <a:pt x="185" y="0"/>
                    <a:pt x="0" y="613"/>
                    <a:pt x="395" y="877"/>
                  </a:cubicBezTo>
                  <a:lnTo>
                    <a:pt x="2637" y="2373"/>
                  </a:lnTo>
                  <a:cubicBezTo>
                    <a:pt x="2747" y="2445"/>
                    <a:pt x="2874" y="2481"/>
                    <a:pt x="3000" y="2481"/>
                  </a:cubicBezTo>
                  <a:cubicBezTo>
                    <a:pt x="3127" y="2481"/>
                    <a:pt x="3253" y="2445"/>
                    <a:pt x="3361" y="2373"/>
                  </a:cubicBezTo>
                  <a:lnTo>
                    <a:pt x="5603" y="877"/>
                  </a:lnTo>
                  <a:cubicBezTo>
                    <a:pt x="5998" y="613"/>
                    <a:pt x="5813" y="0"/>
                    <a:pt x="5339"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0" name="Google Shape;18170;p84"/>
            <p:cNvSpPr/>
            <p:nvPr/>
          </p:nvSpPr>
          <p:spPr>
            <a:xfrm>
              <a:off x="8144807" y="2171016"/>
              <a:ext cx="107911" cy="86544"/>
            </a:xfrm>
            <a:custGeom>
              <a:avLst/>
              <a:gdLst/>
              <a:ahLst/>
              <a:cxnLst/>
              <a:rect l="l" t="t" r="r" b="b"/>
              <a:pathLst>
                <a:path w="4116" h="3301" extrusionOk="0">
                  <a:moveTo>
                    <a:pt x="533" y="1"/>
                  </a:moveTo>
                  <a:lnTo>
                    <a:pt x="533" y="1417"/>
                  </a:lnTo>
                  <a:cubicBezTo>
                    <a:pt x="533" y="1707"/>
                    <a:pt x="341" y="1964"/>
                    <a:pt x="62" y="2047"/>
                  </a:cubicBezTo>
                  <a:lnTo>
                    <a:pt x="1" y="2062"/>
                  </a:lnTo>
                  <a:lnTo>
                    <a:pt x="8" y="2062"/>
                  </a:lnTo>
                  <a:lnTo>
                    <a:pt x="1699" y="3192"/>
                  </a:lnTo>
                  <a:cubicBezTo>
                    <a:pt x="1808" y="3264"/>
                    <a:pt x="1934" y="3300"/>
                    <a:pt x="2060" y="3300"/>
                  </a:cubicBezTo>
                  <a:cubicBezTo>
                    <a:pt x="2187" y="3300"/>
                    <a:pt x="2313" y="3264"/>
                    <a:pt x="2424" y="3192"/>
                  </a:cubicBezTo>
                  <a:lnTo>
                    <a:pt x="4115" y="2062"/>
                  </a:lnTo>
                  <a:lnTo>
                    <a:pt x="4057" y="2047"/>
                  </a:lnTo>
                  <a:cubicBezTo>
                    <a:pt x="3775" y="1964"/>
                    <a:pt x="3583" y="1710"/>
                    <a:pt x="3583" y="1417"/>
                  </a:cubicBezTo>
                  <a:lnTo>
                    <a:pt x="358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1" name="Google Shape;18171;p84"/>
            <p:cNvSpPr/>
            <p:nvPr/>
          </p:nvSpPr>
          <p:spPr>
            <a:xfrm>
              <a:off x="8158781" y="2171016"/>
              <a:ext cx="80068" cy="34292"/>
            </a:xfrm>
            <a:custGeom>
              <a:avLst/>
              <a:gdLst/>
              <a:ahLst/>
              <a:cxnLst/>
              <a:rect l="l" t="t" r="r" b="b"/>
              <a:pathLst>
                <a:path w="3054" h="1308" extrusionOk="0">
                  <a:moveTo>
                    <a:pt x="0" y="1"/>
                  </a:moveTo>
                  <a:lnTo>
                    <a:pt x="0" y="925"/>
                  </a:lnTo>
                  <a:cubicBezTo>
                    <a:pt x="477" y="1180"/>
                    <a:pt x="1002" y="1308"/>
                    <a:pt x="1527" y="1308"/>
                  </a:cubicBezTo>
                  <a:cubicBezTo>
                    <a:pt x="2052" y="1308"/>
                    <a:pt x="2577" y="1180"/>
                    <a:pt x="3053" y="925"/>
                  </a:cubicBezTo>
                  <a:lnTo>
                    <a:pt x="305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2" name="Google Shape;18172;p84"/>
            <p:cNvSpPr/>
            <p:nvPr/>
          </p:nvSpPr>
          <p:spPr>
            <a:xfrm>
              <a:off x="8100474" y="1989434"/>
              <a:ext cx="196684" cy="200144"/>
            </a:xfrm>
            <a:custGeom>
              <a:avLst/>
              <a:gdLst/>
              <a:ahLst/>
              <a:cxnLst/>
              <a:rect l="l" t="t" r="r" b="b"/>
              <a:pathLst>
                <a:path w="7502" h="7634" extrusionOk="0">
                  <a:moveTo>
                    <a:pt x="3751" y="0"/>
                  </a:moveTo>
                  <a:cubicBezTo>
                    <a:pt x="3647" y="0"/>
                    <a:pt x="3543" y="6"/>
                    <a:pt x="3438" y="17"/>
                  </a:cubicBezTo>
                  <a:cubicBezTo>
                    <a:pt x="1761" y="180"/>
                    <a:pt x="482" y="1585"/>
                    <a:pt x="482" y="3273"/>
                  </a:cubicBezTo>
                  <a:lnTo>
                    <a:pt x="482" y="3935"/>
                  </a:lnTo>
                  <a:cubicBezTo>
                    <a:pt x="200" y="3983"/>
                    <a:pt x="1" y="4240"/>
                    <a:pt x="29" y="4526"/>
                  </a:cubicBezTo>
                  <a:cubicBezTo>
                    <a:pt x="58" y="4805"/>
                    <a:pt x="293" y="5015"/>
                    <a:pt x="570" y="5015"/>
                  </a:cubicBezTo>
                  <a:cubicBezTo>
                    <a:pt x="577" y="5015"/>
                    <a:pt x="584" y="5015"/>
                    <a:pt x="591" y="5015"/>
                  </a:cubicBezTo>
                  <a:lnTo>
                    <a:pt x="928" y="5015"/>
                  </a:lnTo>
                  <a:cubicBezTo>
                    <a:pt x="1040" y="6492"/>
                    <a:pt x="2268" y="7633"/>
                    <a:pt x="3749" y="7633"/>
                  </a:cubicBezTo>
                  <a:cubicBezTo>
                    <a:pt x="5230" y="7633"/>
                    <a:pt x="6462" y="6492"/>
                    <a:pt x="6574" y="5015"/>
                  </a:cubicBezTo>
                  <a:lnTo>
                    <a:pt x="6911" y="5015"/>
                  </a:lnTo>
                  <a:cubicBezTo>
                    <a:pt x="6918" y="5015"/>
                    <a:pt x="6925" y="5015"/>
                    <a:pt x="6932" y="5015"/>
                  </a:cubicBezTo>
                  <a:cubicBezTo>
                    <a:pt x="7209" y="5015"/>
                    <a:pt x="7444" y="4805"/>
                    <a:pt x="7472" y="4526"/>
                  </a:cubicBezTo>
                  <a:cubicBezTo>
                    <a:pt x="7501" y="4240"/>
                    <a:pt x="7302" y="3983"/>
                    <a:pt x="7019" y="3935"/>
                  </a:cubicBezTo>
                  <a:lnTo>
                    <a:pt x="7019" y="3273"/>
                  </a:lnTo>
                  <a:cubicBezTo>
                    <a:pt x="7019" y="1585"/>
                    <a:pt x="5737" y="180"/>
                    <a:pt x="4064" y="17"/>
                  </a:cubicBezTo>
                  <a:cubicBezTo>
                    <a:pt x="3959" y="6"/>
                    <a:pt x="3855" y="0"/>
                    <a:pt x="375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3" name="Google Shape;18173;p84"/>
            <p:cNvSpPr/>
            <p:nvPr/>
          </p:nvSpPr>
          <p:spPr>
            <a:xfrm>
              <a:off x="8100474" y="2023621"/>
              <a:ext cx="112735" cy="165852"/>
            </a:xfrm>
            <a:custGeom>
              <a:avLst/>
              <a:gdLst/>
              <a:ahLst/>
              <a:cxnLst/>
              <a:rect l="l" t="t" r="r" b="b"/>
              <a:pathLst>
                <a:path w="4300" h="6326" extrusionOk="0">
                  <a:moveTo>
                    <a:pt x="1434" y="1"/>
                  </a:moveTo>
                  <a:cubicBezTo>
                    <a:pt x="1252" y="1"/>
                    <a:pt x="1069" y="85"/>
                    <a:pt x="953" y="274"/>
                  </a:cubicBezTo>
                  <a:cubicBezTo>
                    <a:pt x="645" y="784"/>
                    <a:pt x="479" y="1371"/>
                    <a:pt x="482" y="1969"/>
                  </a:cubicBezTo>
                  <a:lnTo>
                    <a:pt x="482" y="2631"/>
                  </a:lnTo>
                  <a:cubicBezTo>
                    <a:pt x="189" y="2689"/>
                    <a:pt x="1" y="2972"/>
                    <a:pt x="55" y="3262"/>
                  </a:cubicBezTo>
                  <a:cubicBezTo>
                    <a:pt x="98" y="3526"/>
                    <a:pt x="345" y="3711"/>
                    <a:pt x="613" y="3711"/>
                  </a:cubicBezTo>
                  <a:lnTo>
                    <a:pt x="928" y="3711"/>
                  </a:lnTo>
                  <a:cubicBezTo>
                    <a:pt x="1043" y="5212"/>
                    <a:pt x="2299" y="6326"/>
                    <a:pt x="3745" y="6326"/>
                  </a:cubicBezTo>
                  <a:cubicBezTo>
                    <a:pt x="3927" y="6326"/>
                    <a:pt x="4113" y="6308"/>
                    <a:pt x="4300" y="6271"/>
                  </a:cubicBezTo>
                  <a:cubicBezTo>
                    <a:pt x="2967" y="6014"/>
                    <a:pt x="2007" y="4848"/>
                    <a:pt x="2007" y="3493"/>
                  </a:cubicBezTo>
                  <a:lnTo>
                    <a:pt x="2007" y="567"/>
                  </a:lnTo>
                  <a:cubicBezTo>
                    <a:pt x="2007" y="215"/>
                    <a:pt x="1723" y="1"/>
                    <a:pt x="143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4" name="Google Shape;18174;p84"/>
            <p:cNvSpPr/>
            <p:nvPr/>
          </p:nvSpPr>
          <p:spPr>
            <a:xfrm>
              <a:off x="8165047" y="2132293"/>
              <a:ext cx="67536" cy="66619"/>
            </a:xfrm>
            <a:custGeom>
              <a:avLst/>
              <a:gdLst/>
              <a:ahLst/>
              <a:cxnLst/>
              <a:rect l="l" t="t" r="r" b="b"/>
              <a:pathLst>
                <a:path w="2576" h="2541" extrusionOk="0">
                  <a:moveTo>
                    <a:pt x="783" y="0"/>
                  </a:moveTo>
                  <a:cubicBezTo>
                    <a:pt x="449" y="0"/>
                    <a:pt x="171" y="254"/>
                    <a:pt x="134" y="583"/>
                  </a:cubicBezTo>
                  <a:lnTo>
                    <a:pt x="29" y="1511"/>
                  </a:lnTo>
                  <a:cubicBezTo>
                    <a:pt x="0" y="1782"/>
                    <a:pt x="142" y="2043"/>
                    <a:pt x="388" y="2166"/>
                  </a:cubicBezTo>
                  <a:lnTo>
                    <a:pt x="996" y="2470"/>
                  </a:lnTo>
                  <a:cubicBezTo>
                    <a:pt x="1089" y="2517"/>
                    <a:pt x="1188" y="2541"/>
                    <a:pt x="1288" y="2541"/>
                  </a:cubicBezTo>
                  <a:cubicBezTo>
                    <a:pt x="1387" y="2541"/>
                    <a:pt x="1487" y="2517"/>
                    <a:pt x="1579" y="2470"/>
                  </a:cubicBezTo>
                  <a:lnTo>
                    <a:pt x="2188" y="2166"/>
                  </a:lnTo>
                  <a:cubicBezTo>
                    <a:pt x="2434" y="2043"/>
                    <a:pt x="2575" y="1782"/>
                    <a:pt x="2546" y="1511"/>
                  </a:cubicBezTo>
                  <a:lnTo>
                    <a:pt x="2441" y="583"/>
                  </a:lnTo>
                  <a:cubicBezTo>
                    <a:pt x="2405" y="250"/>
                    <a:pt x="2126" y="0"/>
                    <a:pt x="179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5" name="Google Shape;18175;p84"/>
            <p:cNvSpPr/>
            <p:nvPr/>
          </p:nvSpPr>
          <p:spPr>
            <a:xfrm>
              <a:off x="8165047" y="2132293"/>
              <a:ext cx="41712" cy="66566"/>
            </a:xfrm>
            <a:custGeom>
              <a:avLst/>
              <a:gdLst/>
              <a:ahLst/>
              <a:cxnLst/>
              <a:rect l="l" t="t" r="r" b="b"/>
              <a:pathLst>
                <a:path w="1591" h="2539" extrusionOk="0">
                  <a:moveTo>
                    <a:pt x="783" y="0"/>
                  </a:moveTo>
                  <a:cubicBezTo>
                    <a:pt x="449" y="0"/>
                    <a:pt x="171" y="250"/>
                    <a:pt x="134" y="583"/>
                  </a:cubicBezTo>
                  <a:lnTo>
                    <a:pt x="29" y="1511"/>
                  </a:lnTo>
                  <a:cubicBezTo>
                    <a:pt x="0" y="1782"/>
                    <a:pt x="142" y="2043"/>
                    <a:pt x="388" y="2166"/>
                  </a:cubicBezTo>
                  <a:lnTo>
                    <a:pt x="996" y="2470"/>
                  </a:lnTo>
                  <a:cubicBezTo>
                    <a:pt x="1087" y="2516"/>
                    <a:pt x="1186" y="2538"/>
                    <a:pt x="1286" y="2538"/>
                  </a:cubicBezTo>
                  <a:cubicBezTo>
                    <a:pt x="1387" y="2538"/>
                    <a:pt x="1487" y="2516"/>
                    <a:pt x="1579" y="2470"/>
                  </a:cubicBezTo>
                  <a:lnTo>
                    <a:pt x="1590" y="2467"/>
                  </a:lnTo>
                  <a:lnTo>
                    <a:pt x="1214" y="2235"/>
                  </a:lnTo>
                  <a:cubicBezTo>
                    <a:pt x="967" y="2083"/>
                    <a:pt x="826" y="1760"/>
                    <a:pt x="855" y="1424"/>
                  </a:cubicBezTo>
                  <a:lnTo>
                    <a:pt x="956" y="283"/>
                  </a:lnTo>
                  <a:cubicBezTo>
                    <a:pt x="967" y="185"/>
                    <a:pt x="989" y="91"/>
                    <a:pt x="10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6" name="Google Shape;18176;p84"/>
            <p:cNvSpPr/>
            <p:nvPr/>
          </p:nvSpPr>
          <p:spPr>
            <a:xfrm>
              <a:off x="8180463" y="2143173"/>
              <a:ext cx="37308" cy="16674"/>
            </a:xfrm>
            <a:custGeom>
              <a:avLst/>
              <a:gdLst/>
              <a:ahLst/>
              <a:cxnLst/>
              <a:rect l="l" t="t" r="r" b="b"/>
              <a:pathLst>
                <a:path w="1423" h="636" extrusionOk="0">
                  <a:moveTo>
                    <a:pt x="1134" y="0"/>
                  </a:moveTo>
                  <a:cubicBezTo>
                    <a:pt x="1073" y="0"/>
                    <a:pt x="1010" y="30"/>
                    <a:pt x="966" y="103"/>
                  </a:cubicBezTo>
                  <a:cubicBezTo>
                    <a:pt x="897" y="188"/>
                    <a:pt x="798" y="231"/>
                    <a:pt x="698" y="231"/>
                  </a:cubicBezTo>
                  <a:cubicBezTo>
                    <a:pt x="599" y="231"/>
                    <a:pt x="501" y="188"/>
                    <a:pt x="434" y="103"/>
                  </a:cubicBezTo>
                  <a:cubicBezTo>
                    <a:pt x="389" y="44"/>
                    <a:pt x="331" y="19"/>
                    <a:pt x="274" y="19"/>
                  </a:cubicBezTo>
                  <a:cubicBezTo>
                    <a:pt x="133" y="19"/>
                    <a:pt x="0" y="171"/>
                    <a:pt x="93" y="331"/>
                  </a:cubicBezTo>
                  <a:cubicBezTo>
                    <a:pt x="227" y="521"/>
                    <a:pt x="446" y="636"/>
                    <a:pt x="677" y="636"/>
                  </a:cubicBezTo>
                  <a:cubicBezTo>
                    <a:pt x="684" y="636"/>
                    <a:pt x="691" y="636"/>
                    <a:pt x="698" y="636"/>
                  </a:cubicBezTo>
                  <a:cubicBezTo>
                    <a:pt x="705" y="636"/>
                    <a:pt x="712" y="636"/>
                    <a:pt x="719" y="636"/>
                  </a:cubicBezTo>
                  <a:cubicBezTo>
                    <a:pt x="954" y="636"/>
                    <a:pt x="1169" y="521"/>
                    <a:pt x="1303" y="331"/>
                  </a:cubicBezTo>
                  <a:cubicBezTo>
                    <a:pt x="1423" y="168"/>
                    <a:pt x="1281" y="0"/>
                    <a:pt x="113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7" name="Google Shape;18177;p84"/>
            <p:cNvSpPr/>
            <p:nvPr/>
          </p:nvSpPr>
          <p:spPr>
            <a:xfrm>
              <a:off x="8151650" y="2063446"/>
              <a:ext cx="31461" cy="10749"/>
            </a:xfrm>
            <a:custGeom>
              <a:avLst/>
              <a:gdLst/>
              <a:ahLst/>
              <a:cxnLst/>
              <a:rect l="l" t="t" r="r" b="b"/>
              <a:pathLst>
                <a:path w="1200" h="410" extrusionOk="0">
                  <a:moveTo>
                    <a:pt x="272" y="1"/>
                  </a:moveTo>
                  <a:cubicBezTo>
                    <a:pt x="1" y="1"/>
                    <a:pt x="1" y="410"/>
                    <a:pt x="272" y="410"/>
                  </a:cubicBezTo>
                  <a:lnTo>
                    <a:pt x="928" y="410"/>
                  </a:lnTo>
                  <a:cubicBezTo>
                    <a:pt x="1199" y="410"/>
                    <a:pt x="1199" y="1"/>
                    <a:pt x="9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8" name="Google Shape;18178;p84"/>
            <p:cNvSpPr/>
            <p:nvPr/>
          </p:nvSpPr>
          <p:spPr>
            <a:xfrm>
              <a:off x="8214520" y="2063446"/>
              <a:ext cx="31356" cy="10749"/>
            </a:xfrm>
            <a:custGeom>
              <a:avLst/>
              <a:gdLst/>
              <a:ahLst/>
              <a:cxnLst/>
              <a:rect l="l" t="t" r="r" b="b"/>
              <a:pathLst>
                <a:path w="1196" h="410" extrusionOk="0">
                  <a:moveTo>
                    <a:pt x="272" y="1"/>
                  </a:moveTo>
                  <a:cubicBezTo>
                    <a:pt x="0" y="1"/>
                    <a:pt x="0" y="410"/>
                    <a:pt x="272" y="410"/>
                  </a:cubicBezTo>
                  <a:lnTo>
                    <a:pt x="924" y="410"/>
                  </a:lnTo>
                  <a:cubicBezTo>
                    <a:pt x="1195" y="410"/>
                    <a:pt x="1195"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9" name="Google Shape;18179;p84"/>
            <p:cNvSpPr/>
            <p:nvPr/>
          </p:nvSpPr>
          <p:spPr>
            <a:xfrm>
              <a:off x="8056219" y="1983508"/>
              <a:ext cx="284984" cy="364869"/>
            </a:xfrm>
            <a:custGeom>
              <a:avLst/>
              <a:gdLst/>
              <a:ahLst/>
              <a:cxnLst/>
              <a:rect l="l" t="t" r="r" b="b"/>
              <a:pathLst>
                <a:path w="10870" h="13917" extrusionOk="0">
                  <a:moveTo>
                    <a:pt x="5437" y="406"/>
                  </a:moveTo>
                  <a:cubicBezTo>
                    <a:pt x="7132" y="406"/>
                    <a:pt x="8505" y="1778"/>
                    <a:pt x="8505" y="3473"/>
                  </a:cubicBezTo>
                  <a:lnTo>
                    <a:pt x="8505" y="3926"/>
                  </a:lnTo>
                  <a:lnTo>
                    <a:pt x="7603" y="3926"/>
                  </a:lnTo>
                  <a:lnTo>
                    <a:pt x="7603" y="3912"/>
                  </a:lnTo>
                  <a:cubicBezTo>
                    <a:pt x="7603" y="3799"/>
                    <a:pt x="7512" y="3709"/>
                    <a:pt x="7400" y="3709"/>
                  </a:cubicBezTo>
                  <a:lnTo>
                    <a:pt x="5875" y="3709"/>
                  </a:lnTo>
                  <a:cubicBezTo>
                    <a:pt x="5763" y="3709"/>
                    <a:pt x="5672" y="3799"/>
                    <a:pt x="5672" y="3912"/>
                  </a:cubicBezTo>
                  <a:lnTo>
                    <a:pt x="5672" y="3969"/>
                  </a:lnTo>
                  <a:cubicBezTo>
                    <a:pt x="5598" y="3941"/>
                    <a:pt x="5519" y="3926"/>
                    <a:pt x="5441" y="3926"/>
                  </a:cubicBezTo>
                  <a:cubicBezTo>
                    <a:pt x="5362" y="3926"/>
                    <a:pt x="5283" y="3941"/>
                    <a:pt x="5209" y="3969"/>
                  </a:cubicBezTo>
                  <a:lnTo>
                    <a:pt x="5209" y="3908"/>
                  </a:lnTo>
                  <a:cubicBezTo>
                    <a:pt x="5209" y="3796"/>
                    <a:pt x="5115" y="3705"/>
                    <a:pt x="5002" y="3705"/>
                  </a:cubicBezTo>
                  <a:lnTo>
                    <a:pt x="3478" y="3705"/>
                  </a:lnTo>
                  <a:cubicBezTo>
                    <a:pt x="3362" y="3705"/>
                    <a:pt x="3271" y="3796"/>
                    <a:pt x="3271" y="3908"/>
                  </a:cubicBezTo>
                  <a:lnTo>
                    <a:pt x="3271" y="3922"/>
                  </a:lnTo>
                  <a:lnTo>
                    <a:pt x="2373" y="3922"/>
                  </a:lnTo>
                  <a:lnTo>
                    <a:pt x="2373" y="3473"/>
                  </a:lnTo>
                  <a:cubicBezTo>
                    <a:pt x="2373" y="1778"/>
                    <a:pt x="3746" y="406"/>
                    <a:pt x="5437" y="406"/>
                  </a:cubicBezTo>
                  <a:close/>
                  <a:moveTo>
                    <a:pt x="4796" y="4111"/>
                  </a:moveTo>
                  <a:lnTo>
                    <a:pt x="4796" y="4563"/>
                  </a:lnTo>
                  <a:cubicBezTo>
                    <a:pt x="4796" y="4690"/>
                    <a:pt x="4691" y="4795"/>
                    <a:pt x="4564" y="4795"/>
                  </a:cubicBezTo>
                  <a:lnTo>
                    <a:pt x="3912" y="4795"/>
                  </a:lnTo>
                  <a:cubicBezTo>
                    <a:pt x="3782" y="4795"/>
                    <a:pt x="3680" y="4690"/>
                    <a:pt x="3680" y="4563"/>
                  </a:cubicBezTo>
                  <a:lnTo>
                    <a:pt x="3680" y="4111"/>
                  </a:lnTo>
                  <a:lnTo>
                    <a:pt x="4035" y="4111"/>
                  </a:lnTo>
                  <a:lnTo>
                    <a:pt x="4035" y="4343"/>
                  </a:lnTo>
                  <a:cubicBezTo>
                    <a:pt x="4032" y="4455"/>
                    <a:pt x="4126" y="4549"/>
                    <a:pt x="4238" y="4549"/>
                  </a:cubicBezTo>
                  <a:cubicBezTo>
                    <a:pt x="4350" y="4549"/>
                    <a:pt x="4441" y="4455"/>
                    <a:pt x="4441" y="4343"/>
                  </a:cubicBezTo>
                  <a:lnTo>
                    <a:pt x="4441" y="4111"/>
                  </a:lnTo>
                  <a:close/>
                  <a:moveTo>
                    <a:pt x="7197" y="4111"/>
                  </a:moveTo>
                  <a:lnTo>
                    <a:pt x="7197" y="4563"/>
                  </a:lnTo>
                  <a:cubicBezTo>
                    <a:pt x="7197" y="4690"/>
                    <a:pt x="7092" y="4795"/>
                    <a:pt x="6962" y="4795"/>
                  </a:cubicBezTo>
                  <a:lnTo>
                    <a:pt x="6310" y="4795"/>
                  </a:lnTo>
                  <a:cubicBezTo>
                    <a:pt x="6183" y="4795"/>
                    <a:pt x="6078" y="4690"/>
                    <a:pt x="6078" y="4563"/>
                  </a:cubicBezTo>
                  <a:lnTo>
                    <a:pt x="6078" y="4114"/>
                  </a:lnTo>
                  <a:lnTo>
                    <a:pt x="6433" y="4114"/>
                  </a:lnTo>
                  <a:lnTo>
                    <a:pt x="6433" y="4343"/>
                  </a:lnTo>
                  <a:cubicBezTo>
                    <a:pt x="6433" y="4455"/>
                    <a:pt x="6524" y="4549"/>
                    <a:pt x="6636" y="4549"/>
                  </a:cubicBezTo>
                  <a:cubicBezTo>
                    <a:pt x="6748" y="4549"/>
                    <a:pt x="6842" y="4455"/>
                    <a:pt x="6842" y="4343"/>
                  </a:cubicBezTo>
                  <a:lnTo>
                    <a:pt x="6842" y="4111"/>
                  </a:lnTo>
                  <a:close/>
                  <a:moveTo>
                    <a:pt x="3271" y="4328"/>
                  </a:moveTo>
                  <a:lnTo>
                    <a:pt x="3271" y="4560"/>
                  </a:lnTo>
                  <a:cubicBezTo>
                    <a:pt x="3271" y="4915"/>
                    <a:pt x="3557" y="5204"/>
                    <a:pt x="3912" y="5204"/>
                  </a:cubicBezTo>
                  <a:lnTo>
                    <a:pt x="4568" y="5204"/>
                  </a:lnTo>
                  <a:cubicBezTo>
                    <a:pt x="4919" y="5201"/>
                    <a:pt x="5205" y="4915"/>
                    <a:pt x="5205" y="4563"/>
                  </a:cubicBezTo>
                  <a:cubicBezTo>
                    <a:pt x="5205" y="4408"/>
                    <a:pt x="5321" y="4330"/>
                    <a:pt x="5437" y="4330"/>
                  </a:cubicBezTo>
                  <a:cubicBezTo>
                    <a:pt x="5553" y="4330"/>
                    <a:pt x="5669" y="4408"/>
                    <a:pt x="5669" y="4563"/>
                  </a:cubicBezTo>
                  <a:cubicBezTo>
                    <a:pt x="5672" y="4915"/>
                    <a:pt x="5959" y="5201"/>
                    <a:pt x="6310" y="5204"/>
                  </a:cubicBezTo>
                  <a:lnTo>
                    <a:pt x="6962" y="5204"/>
                  </a:lnTo>
                  <a:cubicBezTo>
                    <a:pt x="7313" y="5201"/>
                    <a:pt x="7599" y="4915"/>
                    <a:pt x="7603" y="4563"/>
                  </a:cubicBezTo>
                  <a:lnTo>
                    <a:pt x="7603" y="4332"/>
                  </a:lnTo>
                  <a:lnTo>
                    <a:pt x="8599" y="4332"/>
                  </a:lnTo>
                  <a:cubicBezTo>
                    <a:pt x="8802" y="4332"/>
                    <a:pt x="8957" y="4506"/>
                    <a:pt x="8936" y="4708"/>
                  </a:cubicBezTo>
                  <a:cubicBezTo>
                    <a:pt x="8921" y="4879"/>
                    <a:pt x="8754" y="5013"/>
                    <a:pt x="8566" y="5013"/>
                  </a:cubicBezTo>
                  <a:lnTo>
                    <a:pt x="8476" y="5013"/>
                  </a:lnTo>
                  <a:lnTo>
                    <a:pt x="8476" y="5002"/>
                  </a:lnTo>
                  <a:cubicBezTo>
                    <a:pt x="8476" y="4889"/>
                    <a:pt x="8385" y="4799"/>
                    <a:pt x="8273" y="4799"/>
                  </a:cubicBezTo>
                  <a:cubicBezTo>
                    <a:pt x="8161" y="4799"/>
                    <a:pt x="8070" y="4889"/>
                    <a:pt x="8070" y="5002"/>
                  </a:cubicBezTo>
                  <a:cubicBezTo>
                    <a:pt x="8066" y="5878"/>
                    <a:pt x="7628" y="6697"/>
                    <a:pt x="6900" y="7186"/>
                  </a:cubicBezTo>
                  <a:cubicBezTo>
                    <a:pt x="6900" y="7167"/>
                    <a:pt x="6900" y="7153"/>
                    <a:pt x="6900" y="7138"/>
                  </a:cubicBezTo>
                  <a:lnTo>
                    <a:pt x="6795" y="6211"/>
                  </a:lnTo>
                  <a:cubicBezTo>
                    <a:pt x="6748" y="5777"/>
                    <a:pt x="6382" y="5447"/>
                    <a:pt x="5944" y="5447"/>
                  </a:cubicBezTo>
                  <a:lnTo>
                    <a:pt x="4934" y="5447"/>
                  </a:lnTo>
                  <a:cubicBezTo>
                    <a:pt x="4495" y="5447"/>
                    <a:pt x="4130" y="5777"/>
                    <a:pt x="4082" y="6211"/>
                  </a:cubicBezTo>
                  <a:lnTo>
                    <a:pt x="3977" y="7138"/>
                  </a:lnTo>
                  <a:cubicBezTo>
                    <a:pt x="3977" y="7153"/>
                    <a:pt x="3977" y="7167"/>
                    <a:pt x="3974" y="7186"/>
                  </a:cubicBezTo>
                  <a:cubicBezTo>
                    <a:pt x="3673" y="6983"/>
                    <a:pt x="3420" y="6722"/>
                    <a:pt x="3224" y="6418"/>
                  </a:cubicBezTo>
                  <a:cubicBezTo>
                    <a:pt x="2953" y="5994"/>
                    <a:pt x="2808" y="5501"/>
                    <a:pt x="2808" y="4998"/>
                  </a:cubicBezTo>
                  <a:cubicBezTo>
                    <a:pt x="2808" y="4862"/>
                    <a:pt x="2705" y="4794"/>
                    <a:pt x="2603" y="4794"/>
                  </a:cubicBezTo>
                  <a:cubicBezTo>
                    <a:pt x="2501" y="4794"/>
                    <a:pt x="2398" y="4862"/>
                    <a:pt x="2398" y="4998"/>
                  </a:cubicBezTo>
                  <a:lnTo>
                    <a:pt x="2398" y="5013"/>
                  </a:lnTo>
                  <a:lnTo>
                    <a:pt x="2275" y="5013"/>
                  </a:lnTo>
                  <a:cubicBezTo>
                    <a:pt x="2072" y="5013"/>
                    <a:pt x="1917" y="4835"/>
                    <a:pt x="1938" y="4636"/>
                  </a:cubicBezTo>
                  <a:cubicBezTo>
                    <a:pt x="1957" y="4462"/>
                    <a:pt x="2120" y="4328"/>
                    <a:pt x="2308" y="4328"/>
                  </a:cubicBezTo>
                  <a:close/>
                  <a:moveTo>
                    <a:pt x="5940" y="5856"/>
                  </a:moveTo>
                  <a:cubicBezTo>
                    <a:pt x="6172" y="5856"/>
                    <a:pt x="6364" y="6027"/>
                    <a:pt x="6390" y="6255"/>
                  </a:cubicBezTo>
                  <a:lnTo>
                    <a:pt x="6491" y="7182"/>
                  </a:lnTo>
                  <a:cubicBezTo>
                    <a:pt x="6513" y="7370"/>
                    <a:pt x="6415" y="7548"/>
                    <a:pt x="6248" y="7635"/>
                  </a:cubicBezTo>
                  <a:lnTo>
                    <a:pt x="6245" y="7635"/>
                  </a:lnTo>
                  <a:lnTo>
                    <a:pt x="5636" y="7939"/>
                  </a:lnTo>
                  <a:cubicBezTo>
                    <a:pt x="5573" y="7970"/>
                    <a:pt x="5504" y="7985"/>
                    <a:pt x="5435" y="7985"/>
                  </a:cubicBezTo>
                  <a:cubicBezTo>
                    <a:pt x="5366" y="7985"/>
                    <a:pt x="5298" y="7970"/>
                    <a:pt x="5234" y="7939"/>
                  </a:cubicBezTo>
                  <a:lnTo>
                    <a:pt x="4629" y="7635"/>
                  </a:lnTo>
                  <a:cubicBezTo>
                    <a:pt x="4459" y="7551"/>
                    <a:pt x="4361" y="7370"/>
                    <a:pt x="4383" y="7182"/>
                  </a:cubicBezTo>
                  <a:lnTo>
                    <a:pt x="4484" y="6255"/>
                  </a:lnTo>
                  <a:cubicBezTo>
                    <a:pt x="4510" y="6027"/>
                    <a:pt x="4702" y="5856"/>
                    <a:pt x="4934" y="5856"/>
                  </a:cubicBezTo>
                  <a:close/>
                  <a:moveTo>
                    <a:pt x="3709" y="8182"/>
                  </a:moveTo>
                  <a:lnTo>
                    <a:pt x="3709" y="8576"/>
                  </a:lnTo>
                  <a:cubicBezTo>
                    <a:pt x="3709" y="8765"/>
                    <a:pt x="3590" y="8931"/>
                    <a:pt x="3416" y="9000"/>
                  </a:cubicBezTo>
                  <a:lnTo>
                    <a:pt x="2945" y="8685"/>
                  </a:lnTo>
                  <a:cubicBezTo>
                    <a:pt x="2721" y="8533"/>
                    <a:pt x="2826" y="8182"/>
                    <a:pt x="3097" y="8182"/>
                  </a:cubicBezTo>
                  <a:close/>
                  <a:moveTo>
                    <a:pt x="7777" y="8182"/>
                  </a:moveTo>
                  <a:cubicBezTo>
                    <a:pt x="8048" y="8182"/>
                    <a:pt x="8157" y="8533"/>
                    <a:pt x="7929" y="8685"/>
                  </a:cubicBezTo>
                  <a:lnTo>
                    <a:pt x="7462" y="9000"/>
                  </a:lnTo>
                  <a:cubicBezTo>
                    <a:pt x="7284" y="8931"/>
                    <a:pt x="7168" y="8765"/>
                    <a:pt x="7168" y="8576"/>
                  </a:cubicBezTo>
                  <a:lnTo>
                    <a:pt x="7168" y="8182"/>
                  </a:lnTo>
                  <a:close/>
                  <a:moveTo>
                    <a:pt x="7838" y="7526"/>
                  </a:moveTo>
                  <a:cubicBezTo>
                    <a:pt x="8447" y="7526"/>
                    <a:pt x="8943" y="8022"/>
                    <a:pt x="8943" y="8631"/>
                  </a:cubicBezTo>
                  <a:cubicBezTo>
                    <a:pt x="8939" y="9630"/>
                    <a:pt x="8320" y="10528"/>
                    <a:pt x="7385" y="10883"/>
                  </a:cubicBezTo>
                  <a:lnTo>
                    <a:pt x="7385" y="10811"/>
                  </a:lnTo>
                  <a:cubicBezTo>
                    <a:pt x="7385" y="10675"/>
                    <a:pt x="7284" y="10607"/>
                    <a:pt x="7183" y="10607"/>
                  </a:cubicBezTo>
                  <a:cubicBezTo>
                    <a:pt x="7081" y="10607"/>
                    <a:pt x="6980" y="10675"/>
                    <a:pt x="6980" y="10811"/>
                  </a:cubicBezTo>
                  <a:lnTo>
                    <a:pt x="6980" y="10999"/>
                  </a:lnTo>
                  <a:cubicBezTo>
                    <a:pt x="6831" y="11025"/>
                    <a:pt x="6679" y="11039"/>
                    <a:pt x="6527" y="11039"/>
                  </a:cubicBezTo>
                  <a:lnTo>
                    <a:pt x="5643" y="11039"/>
                  </a:lnTo>
                  <a:lnTo>
                    <a:pt x="5643" y="10699"/>
                  </a:lnTo>
                  <a:lnTo>
                    <a:pt x="6422" y="10184"/>
                  </a:lnTo>
                  <a:cubicBezTo>
                    <a:pt x="6610" y="10059"/>
                    <a:pt x="6488" y="9806"/>
                    <a:pt x="6314" y="9806"/>
                  </a:cubicBezTo>
                  <a:cubicBezTo>
                    <a:pt x="6277" y="9806"/>
                    <a:pt x="6237" y="9817"/>
                    <a:pt x="6198" y="9844"/>
                  </a:cubicBezTo>
                  <a:lnTo>
                    <a:pt x="5437" y="10347"/>
                  </a:lnTo>
                  <a:lnTo>
                    <a:pt x="3793" y="9250"/>
                  </a:lnTo>
                  <a:cubicBezTo>
                    <a:pt x="3999" y="9087"/>
                    <a:pt x="4119" y="8837"/>
                    <a:pt x="4119" y="8576"/>
                  </a:cubicBezTo>
                  <a:lnTo>
                    <a:pt x="4119" y="7732"/>
                  </a:lnTo>
                  <a:lnTo>
                    <a:pt x="4151" y="7751"/>
                  </a:lnTo>
                  <a:cubicBezTo>
                    <a:pt x="4227" y="7856"/>
                    <a:pt x="4332" y="7939"/>
                    <a:pt x="4448" y="8000"/>
                  </a:cubicBezTo>
                  <a:lnTo>
                    <a:pt x="5057" y="8305"/>
                  </a:lnTo>
                  <a:cubicBezTo>
                    <a:pt x="5178" y="8364"/>
                    <a:pt x="5309" y="8394"/>
                    <a:pt x="5441" y="8394"/>
                  </a:cubicBezTo>
                  <a:cubicBezTo>
                    <a:pt x="5572" y="8394"/>
                    <a:pt x="5703" y="8364"/>
                    <a:pt x="5825" y="8305"/>
                  </a:cubicBezTo>
                  <a:lnTo>
                    <a:pt x="6433" y="8000"/>
                  </a:lnTo>
                  <a:cubicBezTo>
                    <a:pt x="6552" y="7939"/>
                    <a:pt x="6654" y="7852"/>
                    <a:pt x="6734" y="7747"/>
                  </a:cubicBezTo>
                  <a:lnTo>
                    <a:pt x="6763" y="7732"/>
                  </a:lnTo>
                  <a:lnTo>
                    <a:pt x="6763" y="8576"/>
                  </a:lnTo>
                  <a:cubicBezTo>
                    <a:pt x="6763" y="8841"/>
                    <a:pt x="6882" y="9087"/>
                    <a:pt x="7089" y="9250"/>
                  </a:cubicBezTo>
                  <a:lnTo>
                    <a:pt x="6962" y="9333"/>
                  </a:lnTo>
                  <a:cubicBezTo>
                    <a:pt x="6776" y="9459"/>
                    <a:pt x="6897" y="9711"/>
                    <a:pt x="7074" y="9711"/>
                  </a:cubicBezTo>
                  <a:cubicBezTo>
                    <a:pt x="7111" y="9711"/>
                    <a:pt x="7150" y="9700"/>
                    <a:pt x="7190" y="9674"/>
                  </a:cubicBezTo>
                  <a:lnTo>
                    <a:pt x="8161" y="9025"/>
                  </a:lnTo>
                  <a:cubicBezTo>
                    <a:pt x="8722" y="8649"/>
                    <a:pt x="8458" y="7772"/>
                    <a:pt x="7780" y="7772"/>
                  </a:cubicBezTo>
                  <a:lnTo>
                    <a:pt x="7172" y="7772"/>
                  </a:lnTo>
                  <a:lnTo>
                    <a:pt x="7172" y="7526"/>
                  </a:lnTo>
                  <a:close/>
                  <a:moveTo>
                    <a:pt x="3709" y="7526"/>
                  </a:moveTo>
                  <a:lnTo>
                    <a:pt x="3709" y="7772"/>
                  </a:lnTo>
                  <a:lnTo>
                    <a:pt x="3097" y="7772"/>
                  </a:lnTo>
                  <a:cubicBezTo>
                    <a:pt x="2424" y="7772"/>
                    <a:pt x="2156" y="8649"/>
                    <a:pt x="2721" y="9025"/>
                  </a:cubicBezTo>
                  <a:lnTo>
                    <a:pt x="5234" y="10699"/>
                  </a:lnTo>
                  <a:lnTo>
                    <a:pt x="5234" y="11043"/>
                  </a:lnTo>
                  <a:lnTo>
                    <a:pt x="4347" y="11043"/>
                  </a:lnTo>
                  <a:cubicBezTo>
                    <a:pt x="4198" y="11043"/>
                    <a:pt x="4046" y="11028"/>
                    <a:pt x="3898" y="10999"/>
                  </a:cubicBezTo>
                  <a:lnTo>
                    <a:pt x="3898" y="10811"/>
                  </a:lnTo>
                  <a:cubicBezTo>
                    <a:pt x="3898" y="10675"/>
                    <a:pt x="3796" y="10607"/>
                    <a:pt x="3695" y="10607"/>
                  </a:cubicBezTo>
                  <a:cubicBezTo>
                    <a:pt x="3594" y="10607"/>
                    <a:pt x="3492" y="10675"/>
                    <a:pt x="3492" y="10811"/>
                  </a:cubicBezTo>
                  <a:lnTo>
                    <a:pt x="3492" y="10887"/>
                  </a:lnTo>
                  <a:cubicBezTo>
                    <a:pt x="2554" y="10528"/>
                    <a:pt x="1938" y="9630"/>
                    <a:pt x="1938" y="8631"/>
                  </a:cubicBezTo>
                  <a:cubicBezTo>
                    <a:pt x="1938" y="8022"/>
                    <a:pt x="2431" y="7526"/>
                    <a:pt x="3039" y="7526"/>
                  </a:cubicBezTo>
                  <a:close/>
                  <a:moveTo>
                    <a:pt x="5437" y="0"/>
                  </a:moveTo>
                  <a:cubicBezTo>
                    <a:pt x="3517" y="0"/>
                    <a:pt x="1964" y="1554"/>
                    <a:pt x="1964" y="3473"/>
                  </a:cubicBezTo>
                  <a:lnTo>
                    <a:pt x="1964" y="3998"/>
                  </a:lnTo>
                  <a:cubicBezTo>
                    <a:pt x="1645" y="4147"/>
                    <a:pt x="1471" y="4495"/>
                    <a:pt x="1547" y="4835"/>
                  </a:cubicBezTo>
                  <a:cubicBezTo>
                    <a:pt x="1623" y="5177"/>
                    <a:pt x="1923" y="5418"/>
                    <a:pt x="2268" y="5418"/>
                  </a:cubicBezTo>
                  <a:cubicBezTo>
                    <a:pt x="2270" y="5418"/>
                    <a:pt x="2273" y="5418"/>
                    <a:pt x="2275" y="5418"/>
                  </a:cubicBezTo>
                  <a:lnTo>
                    <a:pt x="2427" y="5418"/>
                  </a:lnTo>
                  <a:cubicBezTo>
                    <a:pt x="2489" y="5853"/>
                    <a:pt x="2645" y="6269"/>
                    <a:pt x="2880" y="6639"/>
                  </a:cubicBezTo>
                  <a:cubicBezTo>
                    <a:pt x="2992" y="6809"/>
                    <a:pt x="3119" y="6972"/>
                    <a:pt x="3264" y="7117"/>
                  </a:cubicBezTo>
                  <a:lnTo>
                    <a:pt x="3039" y="7117"/>
                  </a:lnTo>
                  <a:cubicBezTo>
                    <a:pt x="2206" y="7120"/>
                    <a:pt x="1529" y="7798"/>
                    <a:pt x="1529" y="8631"/>
                  </a:cubicBezTo>
                  <a:cubicBezTo>
                    <a:pt x="1529" y="8931"/>
                    <a:pt x="1576" y="9228"/>
                    <a:pt x="1670" y="9514"/>
                  </a:cubicBezTo>
                  <a:lnTo>
                    <a:pt x="1087" y="9685"/>
                  </a:lnTo>
                  <a:cubicBezTo>
                    <a:pt x="446" y="9877"/>
                    <a:pt x="4" y="10463"/>
                    <a:pt x="1" y="11133"/>
                  </a:cubicBezTo>
                  <a:lnTo>
                    <a:pt x="1" y="13716"/>
                  </a:lnTo>
                  <a:cubicBezTo>
                    <a:pt x="1" y="13850"/>
                    <a:pt x="103" y="13917"/>
                    <a:pt x="205" y="13917"/>
                  </a:cubicBezTo>
                  <a:cubicBezTo>
                    <a:pt x="308" y="13917"/>
                    <a:pt x="410" y="13850"/>
                    <a:pt x="410" y="13716"/>
                  </a:cubicBezTo>
                  <a:lnTo>
                    <a:pt x="410" y="11133"/>
                  </a:lnTo>
                  <a:cubicBezTo>
                    <a:pt x="410" y="10644"/>
                    <a:pt x="732" y="10213"/>
                    <a:pt x="1203" y="10076"/>
                  </a:cubicBezTo>
                  <a:lnTo>
                    <a:pt x="1826" y="9891"/>
                  </a:lnTo>
                  <a:cubicBezTo>
                    <a:pt x="2167" y="10568"/>
                    <a:pt x="2768" y="11083"/>
                    <a:pt x="3492" y="11314"/>
                  </a:cubicBezTo>
                  <a:lnTo>
                    <a:pt x="3492" y="13716"/>
                  </a:lnTo>
                  <a:cubicBezTo>
                    <a:pt x="3492" y="13850"/>
                    <a:pt x="3594" y="13917"/>
                    <a:pt x="3695" y="13917"/>
                  </a:cubicBezTo>
                  <a:cubicBezTo>
                    <a:pt x="3796" y="13917"/>
                    <a:pt x="3898" y="13850"/>
                    <a:pt x="3898" y="13716"/>
                  </a:cubicBezTo>
                  <a:lnTo>
                    <a:pt x="3898" y="11412"/>
                  </a:lnTo>
                  <a:cubicBezTo>
                    <a:pt x="4046" y="11437"/>
                    <a:pt x="4198" y="11448"/>
                    <a:pt x="4347" y="11448"/>
                  </a:cubicBezTo>
                  <a:lnTo>
                    <a:pt x="5234" y="11448"/>
                  </a:lnTo>
                  <a:lnTo>
                    <a:pt x="5234" y="13716"/>
                  </a:lnTo>
                  <a:cubicBezTo>
                    <a:pt x="5234" y="13850"/>
                    <a:pt x="5336" y="13917"/>
                    <a:pt x="5437" y="13917"/>
                  </a:cubicBezTo>
                  <a:cubicBezTo>
                    <a:pt x="5538" y="13917"/>
                    <a:pt x="5640" y="13850"/>
                    <a:pt x="5640" y="13716"/>
                  </a:cubicBezTo>
                  <a:lnTo>
                    <a:pt x="5640" y="11452"/>
                  </a:lnTo>
                  <a:lnTo>
                    <a:pt x="6527" y="11452"/>
                  </a:lnTo>
                  <a:cubicBezTo>
                    <a:pt x="6679" y="11448"/>
                    <a:pt x="6828" y="11437"/>
                    <a:pt x="6976" y="11416"/>
                  </a:cubicBezTo>
                  <a:lnTo>
                    <a:pt x="6976" y="13716"/>
                  </a:lnTo>
                  <a:cubicBezTo>
                    <a:pt x="6976" y="13850"/>
                    <a:pt x="7079" y="13917"/>
                    <a:pt x="7181" y="13917"/>
                  </a:cubicBezTo>
                  <a:cubicBezTo>
                    <a:pt x="7283" y="13917"/>
                    <a:pt x="7385" y="13850"/>
                    <a:pt x="7385" y="13716"/>
                  </a:cubicBezTo>
                  <a:lnTo>
                    <a:pt x="7385" y="11314"/>
                  </a:lnTo>
                  <a:cubicBezTo>
                    <a:pt x="8106" y="11083"/>
                    <a:pt x="8707" y="10568"/>
                    <a:pt x="9048" y="9891"/>
                  </a:cubicBezTo>
                  <a:lnTo>
                    <a:pt x="9671" y="10072"/>
                  </a:lnTo>
                  <a:cubicBezTo>
                    <a:pt x="10142" y="10213"/>
                    <a:pt x="10460" y="10644"/>
                    <a:pt x="10464" y="11133"/>
                  </a:cubicBezTo>
                  <a:lnTo>
                    <a:pt x="10464" y="13712"/>
                  </a:lnTo>
                  <a:cubicBezTo>
                    <a:pt x="10464" y="13848"/>
                    <a:pt x="10565" y="13916"/>
                    <a:pt x="10667" y="13916"/>
                  </a:cubicBezTo>
                  <a:cubicBezTo>
                    <a:pt x="10768" y="13916"/>
                    <a:pt x="10870" y="13848"/>
                    <a:pt x="10870" y="13712"/>
                  </a:cubicBezTo>
                  <a:lnTo>
                    <a:pt x="10870" y="11133"/>
                  </a:lnTo>
                  <a:cubicBezTo>
                    <a:pt x="10870" y="10463"/>
                    <a:pt x="10428" y="9877"/>
                    <a:pt x="9787" y="9685"/>
                  </a:cubicBezTo>
                  <a:lnTo>
                    <a:pt x="9207" y="9514"/>
                  </a:lnTo>
                  <a:cubicBezTo>
                    <a:pt x="9301" y="9228"/>
                    <a:pt x="9348" y="8931"/>
                    <a:pt x="9348" y="8631"/>
                  </a:cubicBezTo>
                  <a:cubicBezTo>
                    <a:pt x="9345" y="7798"/>
                    <a:pt x="8671" y="7120"/>
                    <a:pt x="7835" y="7120"/>
                  </a:cubicBezTo>
                  <a:lnTo>
                    <a:pt x="7610" y="7120"/>
                  </a:lnTo>
                  <a:cubicBezTo>
                    <a:pt x="8063" y="6657"/>
                    <a:pt x="8352" y="6059"/>
                    <a:pt x="8447" y="5422"/>
                  </a:cubicBezTo>
                  <a:lnTo>
                    <a:pt x="8566" y="5422"/>
                  </a:lnTo>
                  <a:cubicBezTo>
                    <a:pt x="8965" y="5422"/>
                    <a:pt x="9305" y="5125"/>
                    <a:pt x="9341" y="4748"/>
                  </a:cubicBezTo>
                  <a:cubicBezTo>
                    <a:pt x="9374" y="4429"/>
                    <a:pt x="9200" y="4125"/>
                    <a:pt x="8910" y="3991"/>
                  </a:cubicBezTo>
                  <a:lnTo>
                    <a:pt x="8910" y="3473"/>
                  </a:lnTo>
                  <a:cubicBezTo>
                    <a:pt x="8910" y="1554"/>
                    <a:pt x="7357" y="0"/>
                    <a:pt x="54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0" name="Google Shape;18180;p84"/>
          <p:cNvGrpSpPr/>
          <p:nvPr/>
        </p:nvGrpSpPr>
        <p:grpSpPr>
          <a:xfrm>
            <a:off x="7161782" y="4086732"/>
            <a:ext cx="273580" cy="365131"/>
            <a:chOff x="7161782" y="4285982"/>
            <a:chExt cx="273580" cy="365131"/>
          </a:xfrm>
        </p:grpSpPr>
        <p:sp>
          <p:nvSpPr>
            <p:cNvPr id="18181" name="Google Shape;18181;p84"/>
            <p:cNvSpPr/>
            <p:nvPr/>
          </p:nvSpPr>
          <p:spPr>
            <a:xfrm>
              <a:off x="7173449" y="4291409"/>
              <a:ext cx="250325" cy="280029"/>
            </a:xfrm>
            <a:custGeom>
              <a:avLst/>
              <a:gdLst/>
              <a:ahLst/>
              <a:cxnLst/>
              <a:rect l="l" t="t" r="r" b="b"/>
              <a:pathLst>
                <a:path w="9548" h="10681" extrusionOk="0">
                  <a:moveTo>
                    <a:pt x="4774" y="0"/>
                  </a:moveTo>
                  <a:cubicBezTo>
                    <a:pt x="3010" y="0"/>
                    <a:pt x="1496" y="1268"/>
                    <a:pt x="1189" y="3006"/>
                  </a:cubicBezTo>
                  <a:lnTo>
                    <a:pt x="33" y="9515"/>
                  </a:lnTo>
                  <a:cubicBezTo>
                    <a:pt x="1" y="9692"/>
                    <a:pt x="80" y="9870"/>
                    <a:pt x="236" y="9964"/>
                  </a:cubicBezTo>
                  <a:lnTo>
                    <a:pt x="1504" y="10681"/>
                  </a:lnTo>
                  <a:lnTo>
                    <a:pt x="8045" y="10681"/>
                  </a:lnTo>
                  <a:lnTo>
                    <a:pt x="9312" y="9964"/>
                  </a:lnTo>
                  <a:cubicBezTo>
                    <a:pt x="9468" y="9870"/>
                    <a:pt x="9548" y="9692"/>
                    <a:pt x="9519" y="9511"/>
                  </a:cubicBezTo>
                  <a:lnTo>
                    <a:pt x="8360" y="3006"/>
                  </a:lnTo>
                  <a:cubicBezTo>
                    <a:pt x="8052" y="1268"/>
                    <a:pt x="6541" y="0"/>
                    <a:pt x="47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2" name="Google Shape;18182;p84"/>
            <p:cNvSpPr/>
            <p:nvPr/>
          </p:nvSpPr>
          <p:spPr>
            <a:xfrm>
              <a:off x="7167104" y="4497164"/>
              <a:ext cx="262935" cy="148548"/>
            </a:xfrm>
            <a:custGeom>
              <a:avLst/>
              <a:gdLst/>
              <a:ahLst/>
              <a:cxnLst/>
              <a:rect l="l" t="t" r="r" b="b"/>
              <a:pathLst>
                <a:path w="10029" h="5666" extrusionOk="0">
                  <a:moveTo>
                    <a:pt x="3709" y="1"/>
                  </a:moveTo>
                  <a:lnTo>
                    <a:pt x="3709" y="1127"/>
                  </a:lnTo>
                  <a:cubicBezTo>
                    <a:pt x="3705" y="1496"/>
                    <a:pt x="3473" y="1826"/>
                    <a:pt x="3126" y="1949"/>
                  </a:cubicBezTo>
                  <a:lnTo>
                    <a:pt x="873" y="2742"/>
                  </a:lnTo>
                  <a:cubicBezTo>
                    <a:pt x="351" y="2927"/>
                    <a:pt x="4" y="3420"/>
                    <a:pt x="0" y="3974"/>
                  </a:cubicBezTo>
                  <a:lnTo>
                    <a:pt x="0" y="5665"/>
                  </a:lnTo>
                  <a:lnTo>
                    <a:pt x="10029" y="5665"/>
                  </a:lnTo>
                  <a:lnTo>
                    <a:pt x="10029" y="3974"/>
                  </a:lnTo>
                  <a:cubicBezTo>
                    <a:pt x="10029" y="3423"/>
                    <a:pt x="9681" y="2927"/>
                    <a:pt x="9156" y="2742"/>
                  </a:cubicBezTo>
                  <a:lnTo>
                    <a:pt x="6907" y="1949"/>
                  </a:lnTo>
                  <a:cubicBezTo>
                    <a:pt x="6559" y="1826"/>
                    <a:pt x="6324" y="1496"/>
                    <a:pt x="6324" y="1127"/>
                  </a:cubicBezTo>
                  <a:lnTo>
                    <a:pt x="632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3" name="Google Shape;18183;p84"/>
            <p:cNvSpPr/>
            <p:nvPr/>
          </p:nvSpPr>
          <p:spPr>
            <a:xfrm>
              <a:off x="7167183" y="4570468"/>
              <a:ext cx="262857" cy="75244"/>
            </a:xfrm>
            <a:custGeom>
              <a:avLst/>
              <a:gdLst/>
              <a:ahLst/>
              <a:cxnLst/>
              <a:rect l="l" t="t" r="r" b="b"/>
              <a:pathLst>
                <a:path w="10026" h="2870" extrusionOk="0">
                  <a:moveTo>
                    <a:pt x="750" y="1"/>
                  </a:moveTo>
                  <a:cubicBezTo>
                    <a:pt x="294" y="214"/>
                    <a:pt x="4" y="674"/>
                    <a:pt x="1" y="1178"/>
                  </a:cubicBezTo>
                  <a:lnTo>
                    <a:pt x="1" y="2869"/>
                  </a:lnTo>
                  <a:lnTo>
                    <a:pt x="10026" y="2869"/>
                  </a:lnTo>
                  <a:lnTo>
                    <a:pt x="10026" y="1178"/>
                  </a:lnTo>
                  <a:cubicBezTo>
                    <a:pt x="10026" y="674"/>
                    <a:pt x="9732" y="214"/>
                    <a:pt x="9276" y="1"/>
                  </a:cubicBezTo>
                  <a:cubicBezTo>
                    <a:pt x="8392" y="808"/>
                    <a:pt x="6813" y="1344"/>
                    <a:pt x="5013" y="1344"/>
                  </a:cubicBezTo>
                  <a:cubicBezTo>
                    <a:pt x="3213" y="1344"/>
                    <a:pt x="1634" y="808"/>
                    <a:pt x="75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4" name="Google Shape;18184;p84"/>
            <p:cNvSpPr/>
            <p:nvPr/>
          </p:nvSpPr>
          <p:spPr>
            <a:xfrm>
              <a:off x="7264319" y="4497164"/>
              <a:ext cx="68585" cy="28577"/>
            </a:xfrm>
            <a:custGeom>
              <a:avLst/>
              <a:gdLst/>
              <a:ahLst/>
              <a:cxnLst/>
              <a:rect l="l" t="t" r="r" b="b"/>
              <a:pathLst>
                <a:path w="2616" h="1090" extrusionOk="0">
                  <a:moveTo>
                    <a:pt x="1" y="1"/>
                  </a:moveTo>
                  <a:lnTo>
                    <a:pt x="1" y="816"/>
                  </a:lnTo>
                  <a:cubicBezTo>
                    <a:pt x="417" y="998"/>
                    <a:pt x="863" y="1090"/>
                    <a:pt x="1308" y="1090"/>
                  </a:cubicBezTo>
                  <a:cubicBezTo>
                    <a:pt x="1754" y="1090"/>
                    <a:pt x="2199" y="998"/>
                    <a:pt x="2616" y="816"/>
                  </a:cubicBezTo>
                  <a:lnTo>
                    <a:pt x="261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5" name="Google Shape;18185;p84"/>
            <p:cNvSpPr/>
            <p:nvPr/>
          </p:nvSpPr>
          <p:spPr>
            <a:xfrm>
              <a:off x="7224337" y="4314297"/>
              <a:ext cx="148627" cy="194298"/>
            </a:xfrm>
            <a:custGeom>
              <a:avLst/>
              <a:gdLst/>
              <a:ahLst/>
              <a:cxnLst/>
              <a:rect l="l" t="t" r="r" b="b"/>
              <a:pathLst>
                <a:path w="5669" h="7411" extrusionOk="0">
                  <a:moveTo>
                    <a:pt x="2833" y="0"/>
                  </a:moveTo>
                  <a:cubicBezTo>
                    <a:pt x="1450" y="0"/>
                    <a:pt x="269" y="1000"/>
                    <a:pt x="44" y="2365"/>
                  </a:cubicBezTo>
                  <a:cubicBezTo>
                    <a:pt x="15" y="2532"/>
                    <a:pt x="1" y="2698"/>
                    <a:pt x="1" y="2869"/>
                  </a:cubicBezTo>
                  <a:lnTo>
                    <a:pt x="1" y="4578"/>
                  </a:lnTo>
                  <a:cubicBezTo>
                    <a:pt x="1" y="6143"/>
                    <a:pt x="1269" y="7410"/>
                    <a:pt x="2833" y="7410"/>
                  </a:cubicBezTo>
                  <a:cubicBezTo>
                    <a:pt x="4398" y="7410"/>
                    <a:pt x="5669" y="6143"/>
                    <a:pt x="5669" y="4578"/>
                  </a:cubicBezTo>
                  <a:lnTo>
                    <a:pt x="5669" y="2869"/>
                  </a:lnTo>
                  <a:cubicBezTo>
                    <a:pt x="5669" y="2698"/>
                    <a:pt x="5654" y="2532"/>
                    <a:pt x="5625" y="2365"/>
                  </a:cubicBezTo>
                  <a:cubicBezTo>
                    <a:pt x="5397" y="1000"/>
                    <a:pt x="4217" y="0"/>
                    <a:pt x="283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6" name="Google Shape;18186;p84"/>
            <p:cNvSpPr/>
            <p:nvPr/>
          </p:nvSpPr>
          <p:spPr>
            <a:xfrm>
              <a:off x="7224101" y="4314218"/>
              <a:ext cx="148784" cy="194481"/>
            </a:xfrm>
            <a:custGeom>
              <a:avLst/>
              <a:gdLst/>
              <a:ahLst/>
              <a:cxnLst/>
              <a:rect l="l" t="t" r="r" b="b"/>
              <a:pathLst>
                <a:path w="5675" h="7418" extrusionOk="0">
                  <a:moveTo>
                    <a:pt x="2842" y="1"/>
                  </a:moveTo>
                  <a:cubicBezTo>
                    <a:pt x="2801" y="1"/>
                    <a:pt x="2760" y="1"/>
                    <a:pt x="2719" y="3"/>
                  </a:cubicBezTo>
                  <a:cubicBezTo>
                    <a:pt x="1440" y="61"/>
                    <a:pt x="329" y="999"/>
                    <a:pt x="71" y="2256"/>
                  </a:cubicBezTo>
                  <a:cubicBezTo>
                    <a:pt x="32" y="2459"/>
                    <a:pt x="10" y="2665"/>
                    <a:pt x="10" y="2872"/>
                  </a:cubicBezTo>
                  <a:lnTo>
                    <a:pt x="10" y="3045"/>
                  </a:lnTo>
                  <a:lnTo>
                    <a:pt x="10" y="4585"/>
                  </a:lnTo>
                  <a:cubicBezTo>
                    <a:pt x="0" y="6171"/>
                    <a:pt x="1290" y="7418"/>
                    <a:pt x="2822" y="7418"/>
                  </a:cubicBezTo>
                  <a:cubicBezTo>
                    <a:pt x="2973" y="7418"/>
                    <a:pt x="3126" y="7406"/>
                    <a:pt x="3280" y="7381"/>
                  </a:cubicBezTo>
                  <a:cubicBezTo>
                    <a:pt x="1900" y="7167"/>
                    <a:pt x="879" y="5979"/>
                    <a:pt x="879" y="4585"/>
                  </a:cubicBezTo>
                  <a:lnTo>
                    <a:pt x="879" y="3375"/>
                  </a:lnTo>
                  <a:cubicBezTo>
                    <a:pt x="883" y="2948"/>
                    <a:pt x="1187" y="2586"/>
                    <a:pt x="1607" y="2513"/>
                  </a:cubicBezTo>
                  <a:cubicBezTo>
                    <a:pt x="2016" y="2441"/>
                    <a:pt x="2429" y="2404"/>
                    <a:pt x="2842" y="2404"/>
                  </a:cubicBezTo>
                  <a:cubicBezTo>
                    <a:pt x="3820" y="2404"/>
                    <a:pt x="4751" y="2596"/>
                    <a:pt x="5464" y="2944"/>
                  </a:cubicBezTo>
                  <a:lnTo>
                    <a:pt x="5674" y="3045"/>
                  </a:lnTo>
                  <a:lnTo>
                    <a:pt x="5674" y="2875"/>
                  </a:lnTo>
                  <a:cubicBezTo>
                    <a:pt x="5674" y="2705"/>
                    <a:pt x="5663" y="2535"/>
                    <a:pt x="5634" y="2368"/>
                  </a:cubicBezTo>
                  <a:cubicBezTo>
                    <a:pt x="5406" y="997"/>
                    <a:pt x="4221"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7" name="Google Shape;18187;p84"/>
            <p:cNvSpPr/>
            <p:nvPr/>
          </p:nvSpPr>
          <p:spPr>
            <a:xfrm>
              <a:off x="7225674" y="4314297"/>
              <a:ext cx="145874" cy="60589"/>
            </a:xfrm>
            <a:custGeom>
              <a:avLst/>
              <a:gdLst/>
              <a:ahLst/>
              <a:cxnLst/>
              <a:rect l="l" t="t" r="r" b="b"/>
              <a:pathLst>
                <a:path w="5564" h="2311" extrusionOk="0">
                  <a:moveTo>
                    <a:pt x="2782" y="0"/>
                  </a:moveTo>
                  <a:cubicBezTo>
                    <a:pt x="1420" y="0"/>
                    <a:pt x="251" y="971"/>
                    <a:pt x="1" y="2311"/>
                  </a:cubicBezTo>
                  <a:cubicBezTo>
                    <a:pt x="736" y="1960"/>
                    <a:pt x="1710" y="1742"/>
                    <a:pt x="2782" y="1742"/>
                  </a:cubicBezTo>
                  <a:cubicBezTo>
                    <a:pt x="3854" y="1742"/>
                    <a:pt x="4828" y="1960"/>
                    <a:pt x="5564" y="2311"/>
                  </a:cubicBezTo>
                  <a:cubicBezTo>
                    <a:pt x="5314" y="971"/>
                    <a:pt x="4144" y="0"/>
                    <a:pt x="278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8" name="Google Shape;18188;p84"/>
            <p:cNvSpPr/>
            <p:nvPr/>
          </p:nvSpPr>
          <p:spPr>
            <a:xfrm>
              <a:off x="7225674" y="4314297"/>
              <a:ext cx="84447" cy="60589"/>
            </a:xfrm>
            <a:custGeom>
              <a:avLst/>
              <a:gdLst/>
              <a:ahLst/>
              <a:cxnLst/>
              <a:rect l="l" t="t" r="r" b="b"/>
              <a:pathLst>
                <a:path w="3221" h="2311" extrusionOk="0">
                  <a:moveTo>
                    <a:pt x="2782" y="0"/>
                  </a:moveTo>
                  <a:cubicBezTo>
                    <a:pt x="1420" y="0"/>
                    <a:pt x="251" y="971"/>
                    <a:pt x="1" y="2311"/>
                  </a:cubicBezTo>
                  <a:cubicBezTo>
                    <a:pt x="308" y="2166"/>
                    <a:pt x="631" y="2050"/>
                    <a:pt x="960" y="1967"/>
                  </a:cubicBezTo>
                  <a:cubicBezTo>
                    <a:pt x="1286" y="949"/>
                    <a:pt x="2163" y="199"/>
                    <a:pt x="3220" y="36"/>
                  </a:cubicBezTo>
                  <a:cubicBezTo>
                    <a:pt x="3075" y="11"/>
                    <a:pt x="2927" y="0"/>
                    <a:pt x="278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9" name="Google Shape;18189;p84"/>
            <p:cNvSpPr/>
            <p:nvPr/>
          </p:nvSpPr>
          <p:spPr>
            <a:xfrm>
              <a:off x="7173921" y="4570468"/>
              <a:ext cx="249486" cy="52356"/>
            </a:xfrm>
            <a:custGeom>
              <a:avLst/>
              <a:gdLst/>
              <a:ahLst/>
              <a:cxnLst/>
              <a:rect l="l" t="t" r="r" b="b"/>
              <a:pathLst>
                <a:path w="9516" h="1997" extrusionOk="0">
                  <a:moveTo>
                    <a:pt x="493" y="1"/>
                  </a:moveTo>
                  <a:cubicBezTo>
                    <a:pt x="298" y="95"/>
                    <a:pt x="128" y="232"/>
                    <a:pt x="1" y="406"/>
                  </a:cubicBezTo>
                  <a:cubicBezTo>
                    <a:pt x="957" y="1402"/>
                    <a:pt x="2732" y="1996"/>
                    <a:pt x="4756" y="1996"/>
                  </a:cubicBezTo>
                  <a:cubicBezTo>
                    <a:pt x="6781" y="1996"/>
                    <a:pt x="8559" y="1402"/>
                    <a:pt x="9515" y="406"/>
                  </a:cubicBezTo>
                  <a:cubicBezTo>
                    <a:pt x="9385" y="232"/>
                    <a:pt x="9214" y="95"/>
                    <a:pt x="9019" y="1"/>
                  </a:cubicBezTo>
                  <a:cubicBezTo>
                    <a:pt x="8135" y="808"/>
                    <a:pt x="6560" y="1344"/>
                    <a:pt x="4756" y="1344"/>
                  </a:cubicBezTo>
                  <a:cubicBezTo>
                    <a:pt x="2956" y="1344"/>
                    <a:pt x="1377" y="808"/>
                    <a:pt x="49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0" name="Google Shape;18190;p84"/>
            <p:cNvSpPr/>
            <p:nvPr/>
          </p:nvSpPr>
          <p:spPr>
            <a:xfrm>
              <a:off x="7161782" y="4285982"/>
              <a:ext cx="273580" cy="365131"/>
            </a:xfrm>
            <a:custGeom>
              <a:avLst/>
              <a:gdLst/>
              <a:ahLst/>
              <a:cxnLst/>
              <a:rect l="l" t="t" r="r" b="b"/>
              <a:pathLst>
                <a:path w="10435" h="13927" extrusionOk="0">
                  <a:moveTo>
                    <a:pt x="5223" y="1283"/>
                  </a:moveTo>
                  <a:cubicBezTo>
                    <a:pt x="6356" y="1283"/>
                    <a:pt x="7360" y="2007"/>
                    <a:pt x="7714" y="3083"/>
                  </a:cubicBezTo>
                  <a:cubicBezTo>
                    <a:pt x="7490" y="2985"/>
                    <a:pt x="7258" y="2902"/>
                    <a:pt x="7019" y="2840"/>
                  </a:cubicBezTo>
                  <a:cubicBezTo>
                    <a:pt x="6998" y="2835"/>
                    <a:pt x="6978" y="2832"/>
                    <a:pt x="6959" y="2832"/>
                  </a:cubicBezTo>
                  <a:cubicBezTo>
                    <a:pt x="6744" y="2832"/>
                    <a:pt x="6674" y="3169"/>
                    <a:pt x="6914" y="3235"/>
                  </a:cubicBezTo>
                  <a:cubicBezTo>
                    <a:pt x="7233" y="3315"/>
                    <a:pt x="7541" y="3438"/>
                    <a:pt x="7830" y="3601"/>
                  </a:cubicBezTo>
                  <a:cubicBezTo>
                    <a:pt x="7845" y="3717"/>
                    <a:pt x="7852" y="3833"/>
                    <a:pt x="7852" y="3949"/>
                  </a:cubicBezTo>
                  <a:lnTo>
                    <a:pt x="7852" y="5654"/>
                  </a:lnTo>
                  <a:cubicBezTo>
                    <a:pt x="7852" y="7107"/>
                    <a:pt x="6675" y="8284"/>
                    <a:pt x="5223" y="8284"/>
                  </a:cubicBezTo>
                  <a:cubicBezTo>
                    <a:pt x="3770" y="8284"/>
                    <a:pt x="2593" y="7107"/>
                    <a:pt x="2593" y="5654"/>
                  </a:cubicBezTo>
                  <a:lnTo>
                    <a:pt x="2593" y="3949"/>
                  </a:lnTo>
                  <a:cubicBezTo>
                    <a:pt x="2593" y="3833"/>
                    <a:pt x="2601" y="3717"/>
                    <a:pt x="2615" y="3601"/>
                  </a:cubicBezTo>
                  <a:cubicBezTo>
                    <a:pt x="3227" y="3239"/>
                    <a:pt x="4194" y="3025"/>
                    <a:pt x="5223" y="3025"/>
                  </a:cubicBezTo>
                  <a:cubicBezTo>
                    <a:pt x="5505" y="3025"/>
                    <a:pt x="5788" y="3043"/>
                    <a:pt x="6070" y="3076"/>
                  </a:cubicBezTo>
                  <a:cubicBezTo>
                    <a:pt x="6081" y="3077"/>
                    <a:pt x="6091" y="3078"/>
                    <a:pt x="6100" y="3078"/>
                  </a:cubicBezTo>
                  <a:cubicBezTo>
                    <a:pt x="6342" y="3078"/>
                    <a:pt x="6378" y="2702"/>
                    <a:pt x="6117" y="2670"/>
                  </a:cubicBezTo>
                  <a:cubicBezTo>
                    <a:pt x="5820" y="2634"/>
                    <a:pt x="5520" y="2619"/>
                    <a:pt x="5223" y="2619"/>
                  </a:cubicBezTo>
                  <a:cubicBezTo>
                    <a:pt x="4270" y="2619"/>
                    <a:pt x="3390" y="2786"/>
                    <a:pt x="2727" y="3083"/>
                  </a:cubicBezTo>
                  <a:cubicBezTo>
                    <a:pt x="3082" y="2007"/>
                    <a:pt x="4089" y="1283"/>
                    <a:pt x="5223" y="1283"/>
                  </a:cubicBezTo>
                  <a:close/>
                  <a:moveTo>
                    <a:pt x="5219" y="410"/>
                  </a:moveTo>
                  <a:cubicBezTo>
                    <a:pt x="6885" y="410"/>
                    <a:pt x="8312" y="1605"/>
                    <a:pt x="8605" y="3246"/>
                  </a:cubicBezTo>
                  <a:lnTo>
                    <a:pt x="9761" y="9754"/>
                  </a:lnTo>
                  <a:cubicBezTo>
                    <a:pt x="9779" y="9852"/>
                    <a:pt x="9735" y="9946"/>
                    <a:pt x="9652" y="9997"/>
                  </a:cubicBezTo>
                  <a:lnTo>
                    <a:pt x="8928" y="10428"/>
                  </a:lnTo>
                  <a:lnTo>
                    <a:pt x="7175" y="9812"/>
                  </a:lnTo>
                  <a:cubicBezTo>
                    <a:pt x="6910" y="9714"/>
                    <a:pt x="6733" y="9465"/>
                    <a:pt x="6733" y="9182"/>
                  </a:cubicBezTo>
                  <a:lnTo>
                    <a:pt x="6733" y="8291"/>
                  </a:lnTo>
                  <a:cubicBezTo>
                    <a:pt x="7678" y="7748"/>
                    <a:pt x="8258" y="6745"/>
                    <a:pt x="8258" y="5658"/>
                  </a:cubicBezTo>
                  <a:lnTo>
                    <a:pt x="8258" y="3949"/>
                  </a:lnTo>
                  <a:cubicBezTo>
                    <a:pt x="8258" y="3768"/>
                    <a:pt x="8243" y="3586"/>
                    <a:pt x="8214" y="3409"/>
                  </a:cubicBezTo>
                  <a:cubicBezTo>
                    <a:pt x="7972" y="1946"/>
                    <a:pt x="6704" y="870"/>
                    <a:pt x="5223" y="870"/>
                  </a:cubicBezTo>
                  <a:cubicBezTo>
                    <a:pt x="3738" y="870"/>
                    <a:pt x="2470" y="1946"/>
                    <a:pt x="2228" y="3409"/>
                  </a:cubicBezTo>
                  <a:cubicBezTo>
                    <a:pt x="2199" y="3586"/>
                    <a:pt x="2184" y="3768"/>
                    <a:pt x="2184" y="3949"/>
                  </a:cubicBezTo>
                  <a:lnTo>
                    <a:pt x="2184" y="5654"/>
                  </a:lnTo>
                  <a:cubicBezTo>
                    <a:pt x="2184" y="6745"/>
                    <a:pt x="2767" y="7748"/>
                    <a:pt x="3709" y="8291"/>
                  </a:cubicBezTo>
                  <a:lnTo>
                    <a:pt x="3709" y="9182"/>
                  </a:lnTo>
                  <a:cubicBezTo>
                    <a:pt x="3709" y="9465"/>
                    <a:pt x="3531" y="9714"/>
                    <a:pt x="3263" y="9809"/>
                  </a:cubicBezTo>
                  <a:lnTo>
                    <a:pt x="1510" y="10428"/>
                  </a:lnTo>
                  <a:lnTo>
                    <a:pt x="786" y="9997"/>
                  </a:lnTo>
                  <a:cubicBezTo>
                    <a:pt x="703" y="9946"/>
                    <a:pt x="659" y="9852"/>
                    <a:pt x="677" y="9754"/>
                  </a:cubicBezTo>
                  <a:lnTo>
                    <a:pt x="1833" y="3246"/>
                  </a:lnTo>
                  <a:cubicBezTo>
                    <a:pt x="2126" y="1605"/>
                    <a:pt x="3553" y="410"/>
                    <a:pt x="5219" y="410"/>
                  </a:cubicBezTo>
                  <a:close/>
                  <a:moveTo>
                    <a:pt x="5219" y="1"/>
                  </a:moveTo>
                  <a:cubicBezTo>
                    <a:pt x="3354" y="1"/>
                    <a:pt x="1760" y="1341"/>
                    <a:pt x="1434" y="3177"/>
                  </a:cubicBezTo>
                  <a:lnTo>
                    <a:pt x="275" y="9685"/>
                  </a:lnTo>
                  <a:cubicBezTo>
                    <a:pt x="232" y="9946"/>
                    <a:pt x="352" y="10207"/>
                    <a:pt x="576" y="10345"/>
                  </a:cubicBezTo>
                  <a:lnTo>
                    <a:pt x="1011" y="10605"/>
                  </a:lnTo>
                  <a:cubicBezTo>
                    <a:pt x="406" y="10819"/>
                    <a:pt x="4" y="11391"/>
                    <a:pt x="0" y="12032"/>
                  </a:cubicBezTo>
                  <a:lnTo>
                    <a:pt x="0" y="13720"/>
                  </a:lnTo>
                  <a:cubicBezTo>
                    <a:pt x="0" y="13856"/>
                    <a:pt x="103" y="13924"/>
                    <a:pt x="205" y="13924"/>
                  </a:cubicBezTo>
                  <a:cubicBezTo>
                    <a:pt x="307" y="13924"/>
                    <a:pt x="409" y="13856"/>
                    <a:pt x="409" y="13720"/>
                  </a:cubicBezTo>
                  <a:lnTo>
                    <a:pt x="409" y="12032"/>
                  </a:lnTo>
                  <a:cubicBezTo>
                    <a:pt x="409" y="11634"/>
                    <a:pt x="623" y="11268"/>
                    <a:pt x="964" y="11073"/>
                  </a:cubicBezTo>
                  <a:cubicBezTo>
                    <a:pt x="1311" y="11388"/>
                    <a:pt x="1771" y="11663"/>
                    <a:pt x="2304" y="11877"/>
                  </a:cubicBezTo>
                  <a:cubicBezTo>
                    <a:pt x="2333" y="11888"/>
                    <a:pt x="2361" y="11894"/>
                    <a:pt x="2388" y="11894"/>
                  </a:cubicBezTo>
                  <a:cubicBezTo>
                    <a:pt x="2587" y="11894"/>
                    <a:pt x="2680" y="11589"/>
                    <a:pt x="2456" y="11500"/>
                  </a:cubicBezTo>
                  <a:cubicBezTo>
                    <a:pt x="2075" y="11351"/>
                    <a:pt x="1717" y="11149"/>
                    <a:pt x="1395" y="10902"/>
                  </a:cubicBezTo>
                  <a:lnTo>
                    <a:pt x="3397" y="10196"/>
                  </a:lnTo>
                  <a:cubicBezTo>
                    <a:pt x="3828" y="10044"/>
                    <a:pt x="4114" y="9638"/>
                    <a:pt x="4114" y="9182"/>
                  </a:cubicBezTo>
                  <a:lnTo>
                    <a:pt x="4114" y="8487"/>
                  </a:lnTo>
                  <a:cubicBezTo>
                    <a:pt x="4469" y="8624"/>
                    <a:pt x="4844" y="8693"/>
                    <a:pt x="5219" y="8693"/>
                  </a:cubicBezTo>
                  <a:cubicBezTo>
                    <a:pt x="5593" y="8693"/>
                    <a:pt x="5967" y="8624"/>
                    <a:pt x="6320" y="8487"/>
                  </a:cubicBezTo>
                  <a:lnTo>
                    <a:pt x="6320" y="9182"/>
                  </a:lnTo>
                  <a:cubicBezTo>
                    <a:pt x="6324" y="9638"/>
                    <a:pt x="6610" y="10044"/>
                    <a:pt x="7041" y="10196"/>
                  </a:cubicBezTo>
                  <a:lnTo>
                    <a:pt x="9044" y="10902"/>
                  </a:lnTo>
                  <a:cubicBezTo>
                    <a:pt x="8189" y="11583"/>
                    <a:pt x="6762" y="11992"/>
                    <a:pt x="5219" y="11992"/>
                  </a:cubicBezTo>
                  <a:cubicBezTo>
                    <a:pt x="4564" y="11992"/>
                    <a:pt x="3912" y="11916"/>
                    <a:pt x="3274" y="11761"/>
                  </a:cubicBezTo>
                  <a:cubicBezTo>
                    <a:pt x="3254" y="11756"/>
                    <a:pt x="3235" y="11753"/>
                    <a:pt x="3217" y="11753"/>
                  </a:cubicBezTo>
                  <a:cubicBezTo>
                    <a:pt x="2997" y="11753"/>
                    <a:pt x="2932" y="12095"/>
                    <a:pt x="3176" y="12155"/>
                  </a:cubicBezTo>
                  <a:cubicBezTo>
                    <a:pt x="3506" y="12239"/>
                    <a:pt x="3839" y="12300"/>
                    <a:pt x="4176" y="12337"/>
                  </a:cubicBezTo>
                  <a:lnTo>
                    <a:pt x="4585" y="13778"/>
                  </a:lnTo>
                  <a:cubicBezTo>
                    <a:pt x="4615" y="13881"/>
                    <a:pt x="4695" y="13926"/>
                    <a:pt x="4776" y="13926"/>
                  </a:cubicBezTo>
                  <a:cubicBezTo>
                    <a:pt x="4899" y="13926"/>
                    <a:pt x="5024" y="13823"/>
                    <a:pt x="4980" y="13666"/>
                  </a:cubicBezTo>
                  <a:lnTo>
                    <a:pt x="4611" y="12376"/>
                  </a:lnTo>
                  <a:lnTo>
                    <a:pt x="4611" y="12376"/>
                  </a:lnTo>
                  <a:cubicBezTo>
                    <a:pt x="4810" y="12391"/>
                    <a:pt x="5013" y="12398"/>
                    <a:pt x="5219" y="12398"/>
                  </a:cubicBezTo>
                  <a:cubicBezTo>
                    <a:pt x="5422" y="12398"/>
                    <a:pt x="5625" y="12391"/>
                    <a:pt x="5824" y="12376"/>
                  </a:cubicBezTo>
                  <a:lnTo>
                    <a:pt x="5824" y="12376"/>
                  </a:lnTo>
                  <a:lnTo>
                    <a:pt x="5458" y="13666"/>
                  </a:lnTo>
                  <a:cubicBezTo>
                    <a:pt x="5412" y="13823"/>
                    <a:pt x="5538" y="13926"/>
                    <a:pt x="5660" y="13926"/>
                  </a:cubicBezTo>
                  <a:cubicBezTo>
                    <a:pt x="5741" y="13926"/>
                    <a:pt x="5821" y="13881"/>
                    <a:pt x="5849" y="13778"/>
                  </a:cubicBezTo>
                  <a:lnTo>
                    <a:pt x="6262" y="12337"/>
                  </a:lnTo>
                  <a:cubicBezTo>
                    <a:pt x="7584" y="12177"/>
                    <a:pt x="8750" y="11724"/>
                    <a:pt x="9471" y="11073"/>
                  </a:cubicBezTo>
                  <a:cubicBezTo>
                    <a:pt x="9815" y="11268"/>
                    <a:pt x="10025" y="11634"/>
                    <a:pt x="10025" y="12029"/>
                  </a:cubicBezTo>
                  <a:lnTo>
                    <a:pt x="10025" y="13720"/>
                  </a:lnTo>
                  <a:cubicBezTo>
                    <a:pt x="10025" y="13856"/>
                    <a:pt x="10127" y="13924"/>
                    <a:pt x="10230" y="13924"/>
                  </a:cubicBezTo>
                  <a:cubicBezTo>
                    <a:pt x="10332" y="13924"/>
                    <a:pt x="10434" y="13856"/>
                    <a:pt x="10434" y="13720"/>
                  </a:cubicBezTo>
                  <a:lnTo>
                    <a:pt x="10434" y="12029"/>
                  </a:lnTo>
                  <a:cubicBezTo>
                    <a:pt x="10434" y="11391"/>
                    <a:pt x="10032" y="10819"/>
                    <a:pt x="9428" y="10605"/>
                  </a:cubicBezTo>
                  <a:lnTo>
                    <a:pt x="9862" y="10345"/>
                  </a:lnTo>
                  <a:cubicBezTo>
                    <a:pt x="10090" y="10207"/>
                    <a:pt x="10210" y="9946"/>
                    <a:pt x="10163" y="9685"/>
                  </a:cubicBezTo>
                  <a:lnTo>
                    <a:pt x="9007" y="3177"/>
                  </a:lnTo>
                  <a:cubicBezTo>
                    <a:pt x="8681" y="1341"/>
                    <a:pt x="7084"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1" name="Google Shape;18191;p84"/>
            <p:cNvSpPr/>
            <p:nvPr/>
          </p:nvSpPr>
          <p:spPr>
            <a:xfrm>
              <a:off x="7273836" y="4457392"/>
              <a:ext cx="49630" cy="16543"/>
            </a:xfrm>
            <a:custGeom>
              <a:avLst/>
              <a:gdLst/>
              <a:ahLst/>
              <a:cxnLst/>
              <a:rect l="l" t="t" r="r" b="b"/>
              <a:pathLst>
                <a:path w="1893" h="631" extrusionOk="0">
                  <a:moveTo>
                    <a:pt x="295" y="1"/>
                  </a:moveTo>
                  <a:cubicBezTo>
                    <a:pt x="137" y="1"/>
                    <a:pt x="0" y="206"/>
                    <a:pt x="148" y="351"/>
                  </a:cubicBezTo>
                  <a:cubicBezTo>
                    <a:pt x="326" y="525"/>
                    <a:pt x="623" y="630"/>
                    <a:pt x="945" y="630"/>
                  </a:cubicBezTo>
                  <a:cubicBezTo>
                    <a:pt x="1271" y="630"/>
                    <a:pt x="1568" y="525"/>
                    <a:pt x="1742" y="351"/>
                  </a:cubicBezTo>
                  <a:cubicBezTo>
                    <a:pt x="1893" y="206"/>
                    <a:pt x="1757" y="1"/>
                    <a:pt x="1597" y="1"/>
                  </a:cubicBezTo>
                  <a:cubicBezTo>
                    <a:pt x="1550" y="1"/>
                    <a:pt x="1500" y="19"/>
                    <a:pt x="1456" y="62"/>
                  </a:cubicBezTo>
                  <a:cubicBezTo>
                    <a:pt x="1383" y="138"/>
                    <a:pt x="1202" y="221"/>
                    <a:pt x="945" y="221"/>
                  </a:cubicBezTo>
                  <a:cubicBezTo>
                    <a:pt x="688" y="221"/>
                    <a:pt x="510" y="138"/>
                    <a:pt x="434" y="62"/>
                  </a:cubicBezTo>
                  <a:cubicBezTo>
                    <a:pt x="391" y="19"/>
                    <a:pt x="342"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2" name="Google Shape;18192;p84"/>
            <p:cNvSpPr/>
            <p:nvPr/>
          </p:nvSpPr>
          <p:spPr>
            <a:xfrm>
              <a:off x="7258918" y="4417515"/>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3" name="Google Shape;18193;p84"/>
            <p:cNvSpPr/>
            <p:nvPr/>
          </p:nvSpPr>
          <p:spPr>
            <a:xfrm>
              <a:off x="7327556" y="4417515"/>
              <a:ext cx="10749" cy="16360"/>
            </a:xfrm>
            <a:custGeom>
              <a:avLst/>
              <a:gdLst/>
              <a:ahLst/>
              <a:cxnLst/>
              <a:rect l="l" t="t" r="r" b="b"/>
              <a:pathLst>
                <a:path w="410" h="624" extrusionOk="0">
                  <a:moveTo>
                    <a:pt x="204" y="0"/>
                  </a:moveTo>
                  <a:cubicBezTo>
                    <a:pt x="91" y="0"/>
                    <a:pt x="1" y="91"/>
                    <a:pt x="1" y="203"/>
                  </a:cubicBezTo>
                  <a:lnTo>
                    <a:pt x="1" y="420"/>
                  </a:lnTo>
                  <a:cubicBezTo>
                    <a:pt x="1" y="556"/>
                    <a:pt x="103" y="624"/>
                    <a:pt x="205" y="624"/>
                  </a:cubicBezTo>
                  <a:cubicBezTo>
                    <a:pt x="308" y="624"/>
                    <a:pt x="410" y="556"/>
                    <a:pt x="410" y="420"/>
                  </a:cubicBezTo>
                  <a:lnTo>
                    <a:pt x="410" y="203"/>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4" name="Google Shape;18194;p84"/>
            <p:cNvSpPr/>
            <p:nvPr/>
          </p:nvSpPr>
          <p:spPr>
            <a:xfrm>
              <a:off x="7251499" y="4400316"/>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5" name="Google Shape;18195;p84"/>
            <p:cNvSpPr/>
            <p:nvPr/>
          </p:nvSpPr>
          <p:spPr>
            <a:xfrm>
              <a:off x="7320057" y="4400316"/>
              <a:ext cx="25667" cy="10749"/>
            </a:xfrm>
            <a:custGeom>
              <a:avLst/>
              <a:gdLst/>
              <a:ahLst/>
              <a:cxnLst/>
              <a:rect l="l" t="t" r="r" b="b"/>
              <a:pathLst>
                <a:path w="979" h="410" extrusionOk="0">
                  <a:moveTo>
                    <a:pt x="272" y="1"/>
                  </a:moveTo>
                  <a:cubicBezTo>
                    <a:pt x="1" y="1"/>
                    <a:pt x="1" y="410"/>
                    <a:pt x="272" y="410"/>
                  </a:cubicBezTo>
                  <a:lnTo>
                    <a:pt x="707" y="410"/>
                  </a:lnTo>
                  <a:cubicBezTo>
                    <a:pt x="978" y="410"/>
                    <a:pt x="978"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96" name="Google Shape;18196;p84"/>
          <p:cNvGrpSpPr/>
          <p:nvPr/>
        </p:nvGrpSpPr>
        <p:grpSpPr>
          <a:xfrm>
            <a:off x="7606352" y="1784258"/>
            <a:ext cx="285063" cy="364869"/>
            <a:chOff x="7606352" y="1983508"/>
            <a:chExt cx="285063" cy="364869"/>
          </a:xfrm>
        </p:grpSpPr>
        <p:sp>
          <p:nvSpPr>
            <p:cNvPr id="18197" name="Google Shape;18197;p84"/>
            <p:cNvSpPr/>
            <p:nvPr/>
          </p:nvSpPr>
          <p:spPr>
            <a:xfrm>
              <a:off x="7611570" y="2205964"/>
              <a:ext cx="274340" cy="137144"/>
            </a:xfrm>
            <a:custGeom>
              <a:avLst/>
              <a:gdLst/>
              <a:ahLst/>
              <a:cxnLst/>
              <a:rect l="l" t="t" r="r" b="b"/>
              <a:pathLst>
                <a:path w="10464" h="5231" extrusionOk="0">
                  <a:moveTo>
                    <a:pt x="3053" y="1"/>
                  </a:moveTo>
                  <a:cubicBezTo>
                    <a:pt x="2930" y="1"/>
                    <a:pt x="2832" y="99"/>
                    <a:pt x="2832" y="218"/>
                  </a:cubicBezTo>
                  <a:lnTo>
                    <a:pt x="2832" y="1261"/>
                  </a:lnTo>
                  <a:cubicBezTo>
                    <a:pt x="2832" y="1547"/>
                    <a:pt x="2648" y="1801"/>
                    <a:pt x="2373" y="1884"/>
                  </a:cubicBezTo>
                  <a:lnTo>
                    <a:pt x="924" y="2333"/>
                  </a:lnTo>
                  <a:cubicBezTo>
                    <a:pt x="377" y="2500"/>
                    <a:pt x="0" y="3007"/>
                    <a:pt x="0" y="3583"/>
                  </a:cubicBezTo>
                  <a:lnTo>
                    <a:pt x="0" y="5231"/>
                  </a:lnTo>
                  <a:lnTo>
                    <a:pt x="10463" y="5231"/>
                  </a:lnTo>
                  <a:lnTo>
                    <a:pt x="10463" y="3583"/>
                  </a:lnTo>
                  <a:cubicBezTo>
                    <a:pt x="10463" y="3007"/>
                    <a:pt x="10087" y="2500"/>
                    <a:pt x="9540" y="2333"/>
                  </a:cubicBezTo>
                  <a:lnTo>
                    <a:pt x="8091" y="1884"/>
                  </a:lnTo>
                  <a:cubicBezTo>
                    <a:pt x="7816" y="1801"/>
                    <a:pt x="7628" y="1547"/>
                    <a:pt x="7628" y="1261"/>
                  </a:cubicBezTo>
                  <a:lnTo>
                    <a:pt x="7628" y="218"/>
                  </a:lnTo>
                  <a:cubicBezTo>
                    <a:pt x="7628" y="99"/>
                    <a:pt x="7530" y="1"/>
                    <a:pt x="7410"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8" name="Google Shape;18198;p84"/>
            <p:cNvSpPr/>
            <p:nvPr/>
          </p:nvSpPr>
          <p:spPr>
            <a:xfrm>
              <a:off x="7674334" y="2206069"/>
              <a:ext cx="148811" cy="91368"/>
            </a:xfrm>
            <a:custGeom>
              <a:avLst/>
              <a:gdLst/>
              <a:ahLst/>
              <a:cxnLst/>
              <a:rect l="l" t="t" r="r" b="b"/>
              <a:pathLst>
                <a:path w="5676" h="3485" extrusionOk="0">
                  <a:moveTo>
                    <a:pt x="659" y="0"/>
                  </a:moveTo>
                  <a:cubicBezTo>
                    <a:pt x="536" y="0"/>
                    <a:pt x="438" y="98"/>
                    <a:pt x="438" y="218"/>
                  </a:cubicBezTo>
                  <a:lnTo>
                    <a:pt x="438" y="1257"/>
                  </a:lnTo>
                  <a:cubicBezTo>
                    <a:pt x="438" y="1536"/>
                    <a:pt x="261" y="1786"/>
                    <a:pt x="0" y="1876"/>
                  </a:cubicBezTo>
                  <a:cubicBezTo>
                    <a:pt x="337" y="2804"/>
                    <a:pt x="1478" y="3484"/>
                    <a:pt x="2836" y="3484"/>
                  </a:cubicBezTo>
                  <a:cubicBezTo>
                    <a:pt x="4198" y="3484"/>
                    <a:pt x="5335" y="2804"/>
                    <a:pt x="5675" y="1876"/>
                  </a:cubicBezTo>
                  <a:cubicBezTo>
                    <a:pt x="5411" y="1782"/>
                    <a:pt x="5234" y="1536"/>
                    <a:pt x="5234" y="1257"/>
                  </a:cubicBezTo>
                  <a:lnTo>
                    <a:pt x="5234" y="218"/>
                  </a:lnTo>
                  <a:cubicBezTo>
                    <a:pt x="5234" y="98"/>
                    <a:pt x="5136" y="0"/>
                    <a:pt x="5016"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9" name="Google Shape;18199;p84"/>
            <p:cNvSpPr/>
            <p:nvPr/>
          </p:nvSpPr>
          <p:spPr>
            <a:xfrm>
              <a:off x="7685818" y="2205964"/>
              <a:ext cx="125739" cy="39982"/>
            </a:xfrm>
            <a:custGeom>
              <a:avLst/>
              <a:gdLst/>
              <a:ahLst/>
              <a:cxnLst/>
              <a:rect l="l" t="t" r="r" b="b"/>
              <a:pathLst>
                <a:path w="4796" h="1525" extrusionOk="0">
                  <a:moveTo>
                    <a:pt x="221" y="1"/>
                  </a:moveTo>
                  <a:cubicBezTo>
                    <a:pt x="98" y="1"/>
                    <a:pt x="0" y="99"/>
                    <a:pt x="0" y="218"/>
                  </a:cubicBezTo>
                  <a:lnTo>
                    <a:pt x="0" y="359"/>
                  </a:lnTo>
                  <a:cubicBezTo>
                    <a:pt x="611" y="1136"/>
                    <a:pt x="1505" y="1525"/>
                    <a:pt x="2399" y="1525"/>
                  </a:cubicBezTo>
                  <a:cubicBezTo>
                    <a:pt x="3294" y="1525"/>
                    <a:pt x="4187" y="1136"/>
                    <a:pt x="4796" y="359"/>
                  </a:cubicBezTo>
                  <a:lnTo>
                    <a:pt x="4796" y="218"/>
                  </a:lnTo>
                  <a:cubicBezTo>
                    <a:pt x="4796" y="99"/>
                    <a:pt x="4698" y="1"/>
                    <a:pt x="4578"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0" name="Google Shape;18200;p84"/>
            <p:cNvSpPr/>
            <p:nvPr/>
          </p:nvSpPr>
          <p:spPr>
            <a:xfrm>
              <a:off x="7651551" y="2051674"/>
              <a:ext cx="194298" cy="154421"/>
            </a:xfrm>
            <a:custGeom>
              <a:avLst/>
              <a:gdLst/>
              <a:ahLst/>
              <a:cxnLst/>
              <a:rect l="l" t="t" r="r" b="b"/>
              <a:pathLst>
                <a:path w="7411" h="5890" extrusionOk="0">
                  <a:moveTo>
                    <a:pt x="873" y="0"/>
                  </a:moveTo>
                  <a:lnTo>
                    <a:pt x="873" y="2181"/>
                  </a:lnTo>
                  <a:lnTo>
                    <a:pt x="547" y="2181"/>
                  </a:lnTo>
                  <a:cubicBezTo>
                    <a:pt x="246" y="2181"/>
                    <a:pt x="0" y="2423"/>
                    <a:pt x="0" y="2724"/>
                  </a:cubicBezTo>
                  <a:cubicBezTo>
                    <a:pt x="0" y="3025"/>
                    <a:pt x="246" y="3271"/>
                    <a:pt x="547" y="3271"/>
                  </a:cubicBezTo>
                  <a:lnTo>
                    <a:pt x="884" y="3271"/>
                  </a:lnTo>
                  <a:cubicBezTo>
                    <a:pt x="992" y="4745"/>
                    <a:pt x="2224" y="5889"/>
                    <a:pt x="3705" y="5889"/>
                  </a:cubicBezTo>
                  <a:cubicBezTo>
                    <a:pt x="5186" y="5889"/>
                    <a:pt x="6418" y="4745"/>
                    <a:pt x="6530" y="3271"/>
                  </a:cubicBezTo>
                  <a:lnTo>
                    <a:pt x="6867" y="3271"/>
                  </a:lnTo>
                  <a:cubicBezTo>
                    <a:pt x="7167" y="3271"/>
                    <a:pt x="7410" y="3025"/>
                    <a:pt x="7410" y="2724"/>
                  </a:cubicBezTo>
                  <a:cubicBezTo>
                    <a:pt x="7410" y="2423"/>
                    <a:pt x="7167" y="2181"/>
                    <a:pt x="6867" y="2181"/>
                  </a:cubicBezTo>
                  <a:lnTo>
                    <a:pt x="6541" y="2181"/>
                  </a:lnTo>
                  <a:lnTo>
                    <a:pt x="65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1" name="Google Shape;18201;p84"/>
            <p:cNvSpPr/>
            <p:nvPr/>
          </p:nvSpPr>
          <p:spPr>
            <a:xfrm>
              <a:off x="7649533" y="2051674"/>
              <a:ext cx="144930" cy="154369"/>
            </a:xfrm>
            <a:custGeom>
              <a:avLst/>
              <a:gdLst/>
              <a:ahLst/>
              <a:cxnLst/>
              <a:rect l="l" t="t" r="r" b="b"/>
              <a:pathLst>
                <a:path w="5528" h="5888" extrusionOk="0">
                  <a:moveTo>
                    <a:pt x="950" y="0"/>
                  </a:moveTo>
                  <a:lnTo>
                    <a:pt x="950" y="2181"/>
                  </a:lnTo>
                  <a:lnTo>
                    <a:pt x="642" y="2181"/>
                  </a:lnTo>
                  <a:cubicBezTo>
                    <a:pt x="639" y="2181"/>
                    <a:pt x="636" y="2181"/>
                    <a:pt x="634" y="2181"/>
                  </a:cubicBezTo>
                  <a:cubicBezTo>
                    <a:pt x="387" y="2181"/>
                    <a:pt x="170" y="2339"/>
                    <a:pt x="99" y="2576"/>
                  </a:cubicBezTo>
                  <a:cubicBezTo>
                    <a:pt x="1" y="2923"/>
                    <a:pt x="262" y="3267"/>
                    <a:pt x="624" y="3271"/>
                  </a:cubicBezTo>
                  <a:lnTo>
                    <a:pt x="961" y="3271"/>
                  </a:lnTo>
                  <a:cubicBezTo>
                    <a:pt x="1066" y="4766"/>
                    <a:pt x="2313" y="5887"/>
                    <a:pt x="3761" y="5887"/>
                  </a:cubicBezTo>
                  <a:cubicBezTo>
                    <a:pt x="3912" y="5887"/>
                    <a:pt x="4066" y="5875"/>
                    <a:pt x="4220" y="5850"/>
                  </a:cubicBezTo>
                  <a:cubicBezTo>
                    <a:pt x="2840" y="5636"/>
                    <a:pt x="1823" y="4448"/>
                    <a:pt x="1823" y="3054"/>
                  </a:cubicBezTo>
                  <a:lnTo>
                    <a:pt x="1823" y="1963"/>
                  </a:lnTo>
                  <a:cubicBezTo>
                    <a:pt x="1823" y="1359"/>
                    <a:pt x="2308" y="873"/>
                    <a:pt x="2909" y="873"/>
                  </a:cubicBezTo>
                  <a:lnTo>
                    <a:pt x="4872" y="873"/>
                  </a:lnTo>
                  <a:cubicBezTo>
                    <a:pt x="5234" y="873"/>
                    <a:pt x="5528" y="580"/>
                    <a:pt x="5528" y="218"/>
                  </a:cubicBezTo>
                  <a:lnTo>
                    <a:pt x="552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2" name="Google Shape;18202;p84"/>
            <p:cNvSpPr/>
            <p:nvPr/>
          </p:nvSpPr>
          <p:spPr>
            <a:xfrm>
              <a:off x="7660570" y="2001441"/>
              <a:ext cx="105421" cy="107701"/>
            </a:xfrm>
            <a:custGeom>
              <a:avLst/>
              <a:gdLst/>
              <a:ahLst/>
              <a:cxnLst/>
              <a:rect l="l" t="t" r="r" b="b"/>
              <a:pathLst>
                <a:path w="4021" h="4108" extrusionOk="0">
                  <a:moveTo>
                    <a:pt x="1836" y="1"/>
                  </a:moveTo>
                  <a:cubicBezTo>
                    <a:pt x="743" y="229"/>
                    <a:pt x="0" y="1250"/>
                    <a:pt x="116" y="2362"/>
                  </a:cubicBezTo>
                  <a:lnTo>
                    <a:pt x="301" y="4108"/>
                  </a:lnTo>
                  <a:lnTo>
                    <a:pt x="525" y="4104"/>
                  </a:lnTo>
                  <a:cubicBezTo>
                    <a:pt x="764" y="4100"/>
                    <a:pt x="953" y="3905"/>
                    <a:pt x="953" y="3669"/>
                  </a:cubicBezTo>
                  <a:lnTo>
                    <a:pt x="953" y="2789"/>
                  </a:lnTo>
                  <a:cubicBezTo>
                    <a:pt x="953" y="2427"/>
                    <a:pt x="1246" y="2134"/>
                    <a:pt x="1608" y="2134"/>
                  </a:cubicBezTo>
                  <a:lnTo>
                    <a:pt x="4020" y="2134"/>
                  </a:lnTo>
                  <a:lnTo>
                    <a:pt x="183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3" name="Google Shape;18203;p84"/>
            <p:cNvSpPr/>
            <p:nvPr/>
          </p:nvSpPr>
          <p:spPr>
            <a:xfrm>
              <a:off x="7685818" y="2143121"/>
              <a:ext cx="125844" cy="85757"/>
            </a:xfrm>
            <a:custGeom>
              <a:avLst/>
              <a:gdLst/>
              <a:ahLst/>
              <a:cxnLst/>
              <a:rect l="l" t="t" r="r" b="b"/>
              <a:pathLst>
                <a:path w="4800" h="3271" extrusionOk="0">
                  <a:moveTo>
                    <a:pt x="4150" y="0"/>
                  </a:moveTo>
                  <a:cubicBezTo>
                    <a:pt x="4148" y="0"/>
                    <a:pt x="4146" y="0"/>
                    <a:pt x="4144" y="0"/>
                  </a:cubicBezTo>
                  <a:lnTo>
                    <a:pt x="656" y="0"/>
                  </a:lnTo>
                  <a:cubicBezTo>
                    <a:pt x="294" y="0"/>
                    <a:pt x="0" y="294"/>
                    <a:pt x="0" y="656"/>
                  </a:cubicBezTo>
                  <a:lnTo>
                    <a:pt x="0" y="873"/>
                  </a:lnTo>
                  <a:cubicBezTo>
                    <a:pt x="0" y="2199"/>
                    <a:pt x="1076" y="3271"/>
                    <a:pt x="2402" y="3271"/>
                  </a:cubicBezTo>
                  <a:cubicBezTo>
                    <a:pt x="3727" y="3271"/>
                    <a:pt x="4799" y="2199"/>
                    <a:pt x="4799" y="873"/>
                  </a:cubicBezTo>
                  <a:lnTo>
                    <a:pt x="4799" y="656"/>
                  </a:lnTo>
                  <a:cubicBezTo>
                    <a:pt x="4799" y="292"/>
                    <a:pt x="4509" y="0"/>
                    <a:pt x="4150"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4" name="Google Shape;18204;p84"/>
            <p:cNvSpPr/>
            <p:nvPr/>
          </p:nvSpPr>
          <p:spPr>
            <a:xfrm>
              <a:off x="7685739" y="2143121"/>
              <a:ext cx="77289" cy="85757"/>
            </a:xfrm>
            <a:custGeom>
              <a:avLst/>
              <a:gdLst/>
              <a:ahLst/>
              <a:cxnLst/>
              <a:rect l="l" t="t" r="r" b="b"/>
              <a:pathLst>
                <a:path w="2948" h="3271" extrusionOk="0">
                  <a:moveTo>
                    <a:pt x="659" y="0"/>
                  </a:moveTo>
                  <a:cubicBezTo>
                    <a:pt x="297" y="0"/>
                    <a:pt x="3" y="294"/>
                    <a:pt x="3" y="656"/>
                  </a:cubicBezTo>
                  <a:lnTo>
                    <a:pt x="3" y="873"/>
                  </a:lnTo>
                  <a:cubicBezTo>
                    <a:pt x="0" y="2227"/>
                    <a:pt x="1105" y="3271"/>
                    <a:pt x="2392" y="3271"/>
                  </a:cubicBezTo>
                  <a:cubicBezTo>
                    <a:pt x="2574" y="3271"/>
                    <a:pt x="2761" y="3250"/>
                    <a:pt x="2948" y="3205"/>
                  </a:cubicBezTo>
                  <a:cubicBezTo>
                    <a:pt x="1861" y="2952"/>
                    <a:pt x="1094" y="1985"/>
                    <a:pt x="1094" y="869"/>
                  </a:cubicBezTo>
                  <a:lnTo>
                    <a:pt x="1094" y="656"/>
                  </a:lnTo>
                  <a:cubicBezTo>
                    <a:pt x="1094" y="294"/>
                    <a:pt x="1387" y="0"/>
                    <a:pt x="17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5" name="Google Shape;18205;p84"/>
            <p:cNvSpPr/>
            <p:nvPr/>
          </p:nvSpPr>
          <p:spPr>
            <a:xfrm>
              <a:off x="7663035" y="1988804"/>
              <a:ext cx="174058" cy="120338"/>
            </a:xfrm>
            <a:custGeom>
              <a:avLst/>
              <a:gdLst/>
              <a:ahLst/>
              <a:cxnLst/>
              <a:rect l="l" t="t" r="r" b="b"/>
              <a:pathLst>
                <a:path w="6639" h="4590" extrusionOk="0">
                  <a:moveTo>
                    <a:pt x="435" y="1"/>
                  </a:moveTo>
                  <a:lnTo>
                    <a:pt x="435" y="1"/>
                  </a:lnTo>
                  <a:cubicBezTo>
                    <a:pt x="435" y="1"/>
                    <a:pt x="0" y="2616"/>
                    <a:pt x="3923" y="2616"/>
                  </a:cubicBezTo>
                  <a:lnTo>
                    <a:pt x="5009" y="2616"/>
                  </a:lnTo>
                  <a:cubicBezTo>
                    <a:pt x="5371" y="2616"/>
                    <a:pt x="5665" y="2909"/>
                    <a:pt x="5665" y="3271"/>
                  </a:cubicBezTo>
                  <a:lnTo>
                    <a:pt x="5665" y="4151"/>
                  </a:lnTo>
                  <a:cubicBezTo>
                    <a:pt x="5665" y="4387"/>
                    <a:pt x="5853" y="4582"/>
                    <a:pt x="6092" y="4586"/>
                  </a:cubicBezTo>
                  <a:lnTo>
                    <a:pt x="6317" y="4590"/>
                  </a:lnTo>
                  <a:lnTo>
                    <a:pt x="6501" y="2844"/>
                  </a:lnTo>
                  <a:cubicBezTo>
                    <a:pt x="6639" y="1558"/>
                    <a:pt x="5628" y="436"/>
                    <a:pt x="4335" y="436"/>
                  </a:cubicBezTo>
                  <a:lnTo>
                    <a:pt x="2177" y="436"/>
                  </a:lnTo>
                  <a:cubicBezTo>
                    <a:pt x="1525" y="436"/>
                    <a:pt x="761" y="327"/>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6" name="Google Shape;18206;p84"/>
            <p:cNvSpPr/>
            <p:nvPr/>
          </p:nvSpPr>
          <p:spPr>
            <a:xfrm>
              <a:off x="7709073"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7" name="Google Shape;18207;p84"/>
            <p:cNvSpPr/>
            <p:nvPr/>
          </p:nvSpPr>
          <p:spPr>
            <a:xfrm>
              <a:off x="7777631" y="2109221"/>
              <a:ext cx="10671" cy="16386"/>
            </a:xfrm>
            <a:custGeom>
              <a:avLst/>
              <a:gdLst/>
              <a:ahLst/>
              <a:cxnLst/>
              <a:rect l="l" t="t" r="r" b="b"/>
              <a:pathLst>
                <a:path w="407" h="625"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8" name="Google Shape;18208;p84"/>
            <p:cNvSpPr/>
            <p:nvPr/>
          </p:nvSpPr>
          <p:spPr>
            <a:xfrm>
              <a:off x="7723912" y="2160555"/>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2" y="353"/>
                  </a:cubicBezTo>
                  <a:cubicBezTo>
                    <a:pt x="1892" y="205"/>
                    <a:pt x="1758" y="0"/>
                    <a:pt x="1599" y="0"/>
                  </a:cubicBezTo>
                  <a:cubicBezTo>
                    <a:pt x="1551" y="0"/>
                    <a:pt x="1501" y="19"/>
                    <a:pt x="1456" y="63"/>
                  </a:cubicBezTo>
                  <a:cubicBezTo>
                    <a:pt x="1383" y="136"/>
                    <a:pt x="1202"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9" name="Google Shape;18209;p84"/>
            <p:cNvSpPr/>
            <p:nvPr/>
          </p:nvSpPr>
          <p:spPr>
            <a:xfrm>
              <a:off x="7701574" y="2092023"/>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0" name="Google Shape;18210;p84"/>
            <p:cNvSpPr/>
            <p:nvPr/>
          </p:nvSpPr>
          <p:spPr>
            <a:xfrm>
              <a:off x="7770133" y="2092023"/>
              <a:ext cx="25667" cy="10749"/>
            </a:xfrm>
            <a:custGeom>
              <a:avLst/>
              <a:gdLst/>
              <a:ahLst/>
              <a:cxnLst/>
              <a:rect l="l" t="t" r="r" b="b"/>
              <a:pathLst>
                <a:path w="979" h="410" extrusionOk="0">
                  <a:moveTo>
                    <a:pt x="272" y="1"/>
                  </a:moveTo>
                  <a:cubicBezTo>
                    <a:pt x="1" y="1"/>
                    <a:pt x="1"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1" name="Google Shape;18211;p84"/>
            <p:cNvSpPr/>
            <p:nvPr/>
          </p:nvSpPr>
          <p:spPr>
            <a:xfrm>
              <a:off x="7606352" y="1983508"/>
              <a:ext cx="285063" cy="364869"/>
            </a:xfrm>
            <a:custGeom>
              <a:avLst/>
              <a:gdLst/>
              <a:ahLst/>
              <a:cxnLst/>
              <a:rect l="l" t="t" r="r" b="b"/>
              <a:pathLst>
                <a:path w="10873" h="13917" extrusionOk="0">
                  <a:moveTo>
                    <a:pt x="2792" y="576"/>
                  </a:moveTo>
                  <a:cubicBezTo>
                    <a:pt x="2955" y="652"/>
                    <a:pt x="3126" y="706"/>
                    <a:pt x="3303" y="743"/>
                  </a:cubicBezTo>
                  <a:cubicBezTo>
                    <a:pt x="3644" y="811"/>
                    <a:pt x="3991" y="844"/>
                    <a:pt x="4339" y="844"/>
                  </a:cubicBezTo>
                  <a:lnTo>
                    <a:pt x="6497" y="844"/>
                  </a:lnTo>
                  <a:cubicBezTo>
                    <a:pt x="7667" y="844"/>
                    <a:pt x="8584" y="1858"/>
                    <a:pt x="8460" y="3024"/>
                  </a:cubicBezTo>
                  <a:lnTo>
                    <a:pt x="8297" y="4578"/>
                  </a:lnTo>
                  <a:lnTo>
                    <a:pt x="8261" y="4578"/>
                  </a:lnTo>
                  <a:cubicBezTo>
                    <a:pt x="8134" y="4574"/>
                    <a:pt x="8029" y="4473"/>
                    <a:pt x="8029" y="4346"/>
                  </a:cubicBezTo>
                  <a:lnTo>
                    <a:pt x="8029" y="3473"/>
                  </a:lnTo>
                  <a:cubicBezTo>
                    <a:pt x="8029" y="2999"/>
                    <a:pt x="7646" y="2615"/>
                    <a:pt x="7175" y="2615"/>
                  </a:cubicBezTo>
                  <a:lnTo>
                    <a:pt x="6085" y="2615"/>
                  </a:lnTo>
                  <a:cubicBezTo>
                    <a:pt x="4726" y="2615"/>
                    <a:pt x="3767" y="2296"/>
                    <a:pt x="3234" y="1673"/>
                  </a:cubicBezTo>
                  <a:cubicBezTo>
                    <a:pt x="2974" y="1365"/>
                    <a:pt x="2818" y="982"/>
                    <a:pt x="2792" y="576"/>
                  </a:cubicBezTo>
                  <a:close/>
                  <a:moveTo>
                    <a:pt x="2742" y="1691"/>
                  </a:moveTo>
                  <a:cubicBezTo>
                    <a:pt x="2796" y="1775"/>
                    <a:pt x="2854" y="1854"/>
                    <a:pt x="2919" y="1930"/>
                  </a:cubicBezTo>
                  <a:cubicBezTo>
                    <a:pt x="3531" y="2655"/>
                    <a:pt x="4596" y="3017"/>
                    <a:pt x="6085" y="3017"/>
                  </a:cubicBezTo>
                  <a:lnTo>
                    <a:pt x="7175" y="3017"/>
                  </a:lnTo>
                  <a:cubicBezTo>
                    <a:pt x="7421" y="3021"/>
                    <a:pt x="7624" y="3220"/>
                    <a:pt x="7624" y="3470"/>
                  </a:cubicBezTo>
                  <a:lnTo>
                    <a:pt x="7624" y="4343"/>
                  </a:lnTo>
                  <a:cubicBezTo>
                    <a:pt x="7624" y="4694"/>
                    <a:pt x="7910" y="4980"/>
                    <a:pt x="8265" y="4984"/>
                  </a:cubicBezTo>
                  <a:lnTo>
                    <a:pt x="8591" y="4984"/>
                  </a:lnTo>
                  <a:cubicBezTo>
                    <a:pt x="8794" y="4984"/>
                    <a:pt x="8949" y="5157"/>
                    <a:pt x="8928" y="5360"/>
                  </a:cubicBezTo>
                  <a:cubicBezTo>
                    <a:pt x="8913" y="5530"/>
                    <a:pt x="8747" y="5664"/>
                    <a:pt x="8558" y="5664"/>
                  </a:cubicBezTo>
                  <a:lnTo>
                    <a:pt x="8468" y="5664"/>
                  </a:lnTo>
                  <a:lnTo>
                    <a:pt x="8468" y="5657"/>
                  </a:lnTo>
                  <a:cubicBezTo>
                    <a:pt x="8468" y="5541"/>
                    <a:pt x="8377" y="5451"/>
                    <a:pt x="8265" y="5451"/>
                  </a:cubicBezTo>
                  <a:cubicBezTo>
                    <a:pt x="8153" y="5451"/>
                    <a:pt x="8062" y="5541"/>
                    <a:pt x="8062" y="5657"/>
                  </a:cubicBezTo>
                  <a:cubicBezTo>
                    <a:pt x="8062" y="5903"/>
                    <a:pt x="8026" y="6150"/>
                    <a:pt x="7957" y="6389"/>
                  </a:cubicBezTo>
                  <a:cubicBezTo>
                    <a:pt x="7816" y="6081"/>
                    <a:pt x="7512" y="5882"/>
                    <a:pt x="7175" y="5882"/>
                  </a:cubicBezTo>
                  <a:lnTo>
                    <a:pt x="3687" y="5882"/>
                  </a:lnTo>
                  <a:cubicBezTo>
                    <a:pt x="3350" y="5882"/>
                    <a:pt x="3046" y="6081"/>
                    <a:pt x="2905" y="6389"/>
                  </a:cubicBezTo>
                  <a:cubicBezTo>
                    <a:pt x="2836" y="6150"/>
                    <a:pt x="2800" y="5900"/>
                    <a:pt x="2800" y="5654"/>
                  </a:cubicBezTo>
                  <a:cubicBezTo>
                    <a:pt x="2800" y="5518"/>
                    <a:pt x="2698" y="5450"/>
                    <a:pt x="2597" y="5450"/>
                  </a:cubicBezTo>
                  <a:cubicBezTo>
                    <a:pt x="2495" y="5450"/>
                    <a:pt x="2394" y="5518"/>
                    <a:pt x="2394" y="5654"/>
                  </a:cubicBezTo>
                  <a:lnTo>
                    <a:pt x="2394" y="5664"/>
                  </a:lnTo>
                  <a:lnTo>
                    <a:pt x="2271" y="5664"/>
                  </a:lnTo>
                  <a:cubicBezTo>
                    <a:pt x="2068" y="5664"/>
                    <a:pt x="1909" y="5491"/>
                    <a:pt x="1930" y="5288"/>
                  </a:cubicBezTo>
                  <a:cubicBezTo>
                    <a:pt x="1949" y="5118"/>
                    <a:pt x="2112" y="4984"/>
                    <a:pt x="2300" y="4984"/>
                  </a:cubicBezTo>
                  <a:lnTo>
                    <a:pt x="2597" y="4984"/>
                  </a:lnTo>
                  <a:cubicBezTo>
                    <a:pt x="2952" y="4984"/>
                    <a:pt x="3238" y="4697"/>
                    <a:pt x="3238" y="4343"/>
                  </a:cubicBezTo>
                  <a:lnTo>
                    <a:pt x="3238" y="3256"/>
                  </a:lnTo>
                  <a:cubicBezTo>
                    <a:pt x="3238" y="3173"/>
                    <a:pt x="3281" y="3097"/>
                    <a:pt x="3354" y="3057"/>
                  </a:cubicBezTo>
                  <a:cubicBezTo>
                    <a:pt x="3552" y="2941"/>
                    <a:pt x="3437" y="2671"/>
                    <a:pt x="3255" y="2671"/>
                  </a:cubicBezTo>
                  <a:cubicBezTo>
                    <a:pt x="3221" y="2671"/>
                    <a:pt x="3184" y="2680"/>
                    <a:pt x="3147" y="2702"/>
                  </a:cubicBezTo>
                  <a:cubicBezTo>
                    <a:pt x="2952" y="2818"/>
                    <a:pt x="2829" y="3028"/>
                    <a:pt x="2829" y="3256"/>
                  </a:cubicBezTo>
                  <a:lnTo>
                    <a:pt x="2829" y="4343"/>
                  </a:lnTo>
                  <a:cubicBezTo>
                    <a:pt x="2829" y="4469"/>
                    <a:pt x="2724" y="4574"/>
                    <a:pt x="2597" y="4574"/>
                  </a:cubicBezTo>
                  <a:lnTo>
                    <a:pt x="2561" y="4574"/>
                  </a:lnTo>
                  <a:lnTo>
                    <a:pt x="2398" y="3024"/>
                  </a:lnTo>
                  <a:cubicBezTo>
                    <a:pt x="2351" y="2553"/>
                    <a:pt x="2470" y="2079"/>
                    <a:pt x="2742" y="1691"/>
                  </a:cubicBezTo>
                  <a:close/>
                  <a:moveTo>
                    <a:pt x="7171" y="6291"/>
                  </a:moveTo>
                  <a:cubicBezTo>
                    <a:pt x="7421" y="6295"/>
                    <a:pt x="7620" y="6494"/>
                    <a:pt x="7624" y="6744"/>
                  </a:cubicBezTo>
                  <a:lnTo>
                    <a:pt x="7624" y="6961"/>
                  </a:lnTo>
                  <a:cubicBezTo>
                    <a:pt x="7624" y="8171"/>
                    <a:pt x="6642" y="9152"/>
                    <a:pt x="5429" y="9152"/>
                  </a:cubicBezTo>
                  <a:cubicBezTo>
                    <a:pt x="4219" y="9152"/>
                    <a:pt x="3238" y="8171"/>
                    <a:pt x="3238" y="6961"/>
                  </a:cubicBezTo>
                  <a:lnTo>
                    <a:pt x="3238" y="6744"/>
                  </a:lnTo>
                  <a:cubicBezTo>
                    <a:pt x="3238" y="6494"/>
                    <a:pt x="3437" y="6295"/>
                    <a:pt x="3687" y="6291"/>
                  </a:cubicBezTo>
                  <a:close/>
                  <a:moveTo>
                    <a:pt x="2600" y="0"/>
                  </a:moveTo>
                  <a:cubicBezTo>
                    <a:pt x="2506" y="0"/>
                    <a:pt x="2416" y="65"/>
                    <a:pt x="2398" y="170"/>
                  </a:cubicBezTo>
                  <a:cubicBezTo>
                    <a:pt x="2354" y="551"/>
                    <a:pt x="2401" y="934"/>
                    <a:pt x="2539" y="1289"/>
                  </a:cubicBezTo>
                  <a:cubicBezTo>
                    <a:pt x="2126" y="1786"/>
                    <a:pt x="1930" y="2427"/>
                    <a:pt x="1996" y="3068"/>
                  </a:cubicBezTo>
                  <a:lnTo>
                    <a:pt x="2159" y="4592"/>
                  </a:lnTo>
                  <a:cubicBezTo>
                    <a:pt x="1825" y="4654"/>
                    <a:pt x="1561" y="4918"/>
                    <a:pt x="1528" y="5248"/>
                  </a:cubicBezTo>
                  <a:cubicBezTo>
                    <a:pt x="1481" y="5690"/>
                    <a:pt x="1829" y="6074"/>
                    <a:pt x="2275" y="6074"/>
                  </a:cubicBezTo>
                  <a:lnTo>
                    <a:pt x="2427" y="6074"/>
                  </a:lnTo>
                  <a:cubicBezTo>
                    <a:pt x="2485" y="6490"/>
                    <a:pt x="2626" y="6889"/>
                    <a:pt x="2847" y="7247"/>
                  </a:cubicBezTo>
                  <a:cubicBezTo>
                    <a:pt x="2887" y="7613"/>
                    <a:pt x="3006" y="7971"/>
                    <a:pt x="3194" y="8287"/>
                  </a:cubicBezTo>
                  <a:cubicBezTo>
                    <a:pt x="2988" y="8319"/>
                    <a:pt x="2836" y="8497"/>
                    <a:pt x="2832" y="8707"/>
                  </a:cubicBezTo>
                  <a:lnTo>
                    <a:pt x="2832" y="9746"/>
                  </a:lnTo>
                  <a:cubicBezTo>
                    <a:pt x="2836" y="9945"/>
                    <a:pt x="2706" y="10119"/>
                    <a:pt x="2517" y="10177"/>
                  </a:cubicBezTo>
                  <a:lnTo>
                    <a:pt x="1069" y="10623"/>
                  </a:lnTo>
                  <a:cubicBezTo>
                    <a:pt x="431" y="10815"/>
                    <a:pt x="0" y="11401"/>
                    <a:pt x="0" y="12068"/>
                  </a:cubicBezTo>
                  <a:lnTo>
                    <a:pt x="0" y="13716"/>
                  </a:lnTo>
                  <a:cubicBezTo>
                    <a:pt x="0" y="13850"/>
                    <a:pt x="102" y="13917"/>
                    <a:pt x="205" y="13917"/>
                  </a:cubicBezTo>
                  <a:cubicBezTo>
                    <a:pt x="307" y="13917"/>
                    <a:pt x="409" y="13850"/>
                    <a:pt x="409" y="13716"/>
                  </a:cubicBezTo>
                  <a:lnTo>
                    <a:pt x="409" y="12068"/>
                  </a:lnTo>
                  <a:cubicBezTo>
                    <a:pt x="406" y="11582"/>
                    <a:pt x="724" y="11151"/>
                    <a:pt x="1188" y="11010"/>
                  </a:cubicBezTo>
                  <a:lnTo>
                    <a:pt x="2514" y="10604"/>
                  </a:lnTo>
                  <a:cubicBezTo>
                    <a:pt x="2876" y="11528"/>
                    <a:pt x="4064" y="12176"/>
                    <a:pt x="5436" y="12176"/>
                  </a:cubicBezTo>
                  <a:cubicBezTo>
                    <a:pt x="5446" y="12176"/>
                    <a:pt x="5457" y="12176"/>
                    <a:pt x="5467" y="12176"/>
                  </a:cubicBezTo>
                  <a:cubicBezTo>
                    <a:pt x="5924" y="12176"/>
                    <a:pt x="6380" y="12097"/>
                    <a:pt x="6813" y="11945"/>
                  </a:cubicBezTo>
                  <a:cubicBezTo>
                    <a:pt x="7039" y="11860"/>
                    <a:pt x="6954" y="11546"/>
                    <a:pt x="6753" y="11546"/>
                  </a:cubicBezTo>
                  <a:cubicBezTo>
                    <a:pt x="6728" y="11546"/>
                    <a:pt x="6702" y="11550"/>
                    <a:pt x="6675" y="11561"/>
                  </a:cubicBezTo>
                  <a:cubicBezTo>
                    <a:pt x="6277" y="11698"/>
                    <a:pt x="5856" y="11771"/>
                    <a:pt x="5436" y="11771"/>
                  </a:cubicBezTo>
                  <a:cubicBezTo>
                    <a:pt x="4802" y="11771"/>
                    <a:pt x="4187" y="11615"/>
                    <a:pt x="3709" y="11332"/>
                  </a:cubicBezTo>
                  <a:cubicBezTo>
                    <a:pt x="3303" y="11097"/>
                    <a:pt x="3017" y="10786"/>
                    <a:pt x="2887" y="10441"/>
                  </a:cubicBezTo>
                  <a:cubicBezTo>
                    <a:pt x="3111" y="10282"/>
                    <a:pt x="3242" y="10021"/>
                    <a:pt x="3242" y="9746"/>
                  </a:cubicBezTo>
                  <a:lnTo>
                    <a:pt x="3242" y="8707"/>
                  </a:lnTo>
                  <a:cubicBezTo>
                    <a:pt x="3242" y="8696"/>
                    <a:pt x="3249" y="8692"/>
                    <a:pt x="3256" y="8692"/>
                  </a:cubicBezTo>
                  <a:lnTo>
                    <a:pt x="3495" y="8692"/>
                  </a:lnTo>
                  <a:cubicBezTo>
                    <a:pt x="4011" y="9273"/>
                    <a:pt x="4723" y="9564"/>
                    <a:pt x="5435" y="9564"/>
                  </a:cubicBezTo>
                  <a:cubicBezTo>
                    <a:pt x="6147" y="9564"/>
                    <a:pt x="6860" y="9273"/>
                    <a:pt x="7378" y="8692"/>
                  </a:cubicBezTo>
                  <a:lnTo>
                    <a:pt x="7613" y="8692"/>
                  </a:lnTo>
                  <a:cubicBezTo>
                    <a:pt x="7620" y="8692"/>
                    <a:pt x="7627" y="8696"/>
                    <a:pt x="7627" y="8707"/>
                  </a:cubicBezTo>
                  <a:lnTo>
                    <a:pt x="7627" y="9746"/>
                  </a:lnTo>
                  <a:cubicBezTo>
                    <a:pt x="7627" y="10021"/>
                    <a:pt x="7758" y="10282"/>
                    <a:pt x="7982" y="10441"/>
                  </a:cubicBezTo>
                  <a:cubicBezTo>
                    <a:pt x="7881" y="10706"/>
                    <a:pt x="7689" y="10949"/>
                    <a:pt x="7421" y="11159"/>
                  </a:cubicBezTo>
                  <a:cubicBezTo>
                    <a:pt x="7249" y="11293"/>
                    <a:pt x="7377" y="11527"/>
                    <a:pt x="7545" y="11527"/>
                  </a:cubicBezTo>
                  <a:cubicBezTo>
                    <a:pt x="7586" y="11527"/>
                    <a:pt x="7629" y="11514"/>
                    <a:pt x="7671" y="11481"/>
                  </a:cubicBezTo>
                  <a:cubicBezTo>
                    <a:pt x="7993" y="11231"/>
                    <a:pt x="8229" y="10930"/>
                    <a:pt x="8359" y="10604"/>
                  </a:cubicBezTo>
                  <a:lnTo>
                    <a:pt x="9681" y="11014"/>
                  </a:lnTo>
                  <a:cubicBezTo>
                    <a:pt x="10148" y="11151"/>
                    <a:pt x="10463" y="11582"/>
                    <a:pt x="10463" y="12068"/>
                  </a:cubicBezTo>
                  <a:lnTo>
                    <a:pt x="10463" y="13716"/>
                  </a:lnTo>
                  <a:cubicBezTo>
                    <a:pt x="10463" y="13850"/>
                    <a:pt x="10565" y="13917"/>
                    <a:pt x="10666" y="13917"/>
                  </a:cubicBezTo>
                  <a:cubicBezTo>
                    <a:pt x="10767" y="13917"/>
                    <a:pt x="10869" y="13850"/>
                    <a:pt x="10869" y="13716"/>
                  </a:cubicBezTo>
                  <a:lnTo>
                    <a:pt x="10869" y="12068"/>
                  </a:lnTo>
                  <a:cubicBezTo>
                    <a:pt x="10872" y="11401"/>
                    <a:pt x="10434" y="10815"/>
                    <a:pt x="9797" y="10623"/>
                  </a:cubicBezTo>
                  <a:lnTo>
                    <a:pt x="8348" y="10177"/>
                  </a:lnTo>
                  <a:cubicBezTo>
                    <a:pt x="8160" y="10119"/>
                    <a:pt x="8033" y="9942"/>
                    <a:pt x="8033" y="9746"/>
                  </a:cubicBezTo>
                  <a:lnTo>
                    <a:pt x="8033" y="8703"/>
                  </a:lnTo>
                  <a:cubicBezTo>
                    <a:pt x="8033" y="8493"/>
                    <a:pt x="7877" y="8316"/>
                    <a:pt x="7671" y="8287"/>
                  </a:cubicBezTo>
                  <a:cubicBezTo>
                    <a:pt x="7859" y="7968"/>
                    <a:pt x="7979" y="7613"/>
                    <a:pt x="8019" y="7247"/>
                  </a:cubicBezTo>
                  <a:cubicBezTo>
                    <a:pt x="8240" y="6889"/>
                    <a:pt x="8384" y="6490"/>
                    <a:pt x="8442" y="6074"/>
                  </a:cubicBezTo>
                  <a:lnTo>
                    <a:pt x="8562" y="6074"/>
                  </a:lnTo>
                  <a:cubicBezTo>
                    <a:pt x="8960" y="6074"/>
                    <a:pt x="9301" y="5780"/>
                    <a:pt x="9337" y="5400"/>
                  </a:cubicBezTo>
                  <a:cubicBezTo>
                    <a:pt x="9377" y="5005"/>
                    <a:pt x="9101" y="4647"/>
                    <a:pt x="8710" y="4585"/>
                  </a:cubicBezTo>
                  <a:lnTo>
                    <a:pt x="8870" y="3068"/>
                  </a:lnTo>
                  <a:cubicBezTo>
                    <a:pt x="9018" y="1662"/>
                    <a:pt x="7914" y="435"/>
                    <a:pt x="6501" y="435"/>
                  </a:cubicBezTo>
                  <a:lnTo>
                    <a:pt x="4343" y="435"/>
                  </a:lnTo>
                  <a:cubicBezTo>
                    <a:pt x="3589" y="435"/>
                    <a:pt x="2977" y="293"/>
                    <a:pt x="2745" y="62"/>
                  </a:cubicBezTo>
                  <a:cubicBezTo>
                    <a:pt x="2703" y="19"/>
                    <a:pt x="2651" y="0"/>
                    <a:pt x="2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2" name="Google Shape;18212;p84"/>
          <p:cNvGrpSpPr/>
          <p:nvPr/>
        </p:nvGrpSpPr>
        <p:grpSpPr>
          <a:xfrm>
            <a:off x="7611937" y="4086837"/>
            <a:ext cx="273580" cy="365052"/>
            <a:chOff x="7611937" y="4286087"/>
            <a:chExt cx="273580" cy="365052"/>
          </a:xfrm>
        </p:grpSpPr>
        <p:sp>
          <p:nvSpPr>
            <p:cNvPr id="18213" name="Google Shape;18213;p84"/>
            <p:cNvSpPr/>
            <p:nvPr/>
          </p:nvSpPr>
          <p:spPr>
            <a:xfrm>
              <a:off x="7617259" y="4536752"/>
              <a:ext cx="262857" cy="109039"/>
            </a:xfrm>
            <a:custGeom>
              <a:avLst/>
              <a:gdLst/>
              <a:ahLst/>
              <a:cxnLst/>
              <a:rect l="l" t="t" r="r" b="b"/>
              <a:pathLst>
                <a:path w="10026" h="4159" extrusionOk="0">
                  <a:moveTo>
                    <a:pt x="3126" y="1"/>
                  </a:moveTo>
                  <a:lnTo>
                    <a:pt x="873" y="798"/>
                  </a:lnTo>
                  <a:cubicBezTo>
                    <a:pt x="352" y="982"/>
                    <a:pt x="1" y="1475"/>
                    <a:pt x="1" y="2029"/>
                  </a:cubicBezTo>
                  <a:lnTo>
                    <a:pt x="1" y="4159"/>
                  </a:lnTo>
                  <a:lnTo>
                    <a:pt x="10026" y="4159"/>
                  </a:lnTo>
                  <a:lnTo>
                    <a:pt x="10026" y="2029"/>
                  </a:lnTo>
                  <a:cubicBezTo>
                    <a:pt x="10026" y="1475"/>
                    <a:pt x="9678" y="982"/>
                    <a:pt x="9156" y="798"/>
                  </a:cubicBezTo>
                  <a:lnTo>
                    <a:pt x="690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4" name="Google Shape;18214;p84"/>
            <p:cNvSpPr/>
            <p:nvPr/>
          </p:nvSpPr>
          <p:spPr>
            <a:xfrm>
              <a:off x="7720084" y="4537145"/>
              <a:ext cx="57207" cy="108567"/>
            </a:xfrm>
            <a:custGeom>
              <a:avLst/>
              <a:gdLst/>
              <a:ahLst/>
              <a:cxnLst/>
              <a:rect l="l" t="t" r="r" b="b"/>
              <a:pathLst>
                <a:path w="2182" h="4141" extrusionOk="0">
                  <a:moveTo>
                    <a:pt x="1" y="0"/>
                  </a:moveTo>
                  <a:lnTo>
                    <a:pt x="1" y="4140"/>
                  </a:lnTo>
                  <a:lnTo>
                    <a:pt x="2181" y="4140"/>
                  </a:lnTo>
                  <a:lnTo>
                    <a:pt x="2181"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5" name="Google Shape;18215;p84"/>
            <p:cNvSpPr/>
            <p:nvPr/>
          </p:nvSpPr>
          <p:spPr>
            <a:xfrm>
              <a:off x="7720084" y="4537145"/>
              <a:ext cx="57207" cy="40034"/>
            </a:xfrm>
            <a:custGeom>
              <a:avLst/>
              <a:gdLst/>
              <a:ahLst/>
              <a:cxnLst/>
              <a:rect l="l" t="t" r="r" b="b"/>
              <a:pathLst>
                <a:path w="2182" h="1527" extrusionOk="0">
                  <a:moveTo>
                    <a:pt x="1" y="0"/>
                  </a:moveTo>
                  <a:lnTo>
                    <a:pt x="1" y="1196"/>
                  </a:lnTo>
                  <a:cubicBezTo>
                    <a:pt x="330" y="1417"/>
                    <a:pt x="711" y="1527"/>
                    <a:pt x="1091" y="1527"/>
                  </a:cubicBezTo>
                  <a:cubicBezTo>
                    <a:pt x="1471" y="1527"/>
                    <a:pt x="1852" y="1417"/>
                    <a:pt x="2181" y="1196"/>
                  </a:cubicBezTo>
                  <a:lnTo>
                    <a:pt x="2181"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6" name="Google Shape;18216;p84"/>
            <p:cNvSpPr/>
            <p:nvPr/>
          </p:nvSpPr>
          <p:spPr>
            <a:xfrm>
              <a:off x="7643555" y="4291409"/>
              <a:ext cx="210264" cy="208639"/>
            </a:xfrm>
            <a:custGeom>
              <a:avLst/>
              <a:gdLst/>
              <a:ahLst/>
              <a:cxnLst/>
              <a:rect l="l" t="t" r="r" b="b"/>
              <a:pathLst>
                <a:path w="8020" h="7958" extrusionOk="0">
                  <a:moveTo>
                    <a:pt x="4010" y="0"/>
                  </a:moveTo>
                  <a:cubicBezTo>
                    <a:pt x="1964" y="0"/>
                    <a:pt x="305" y="1659"/>
                    <a:pt x="305" y="3705"/>
                  </a:cubicBezTo>
                  <a:lnTo>
                    <a:pt x="305" y="5447"/>
                  </a:lnTo>
                  <a:cubicBezTo>
                    <a:pt x="305" y="6096"/>
                    <a:pt x="200" y="6530"/>
                    <a:pt x="91" y="6802"/>
                  </a:cubicBezTo>
                  <a:cubicBezTo>
                    <a:pt x="1" y="7034"/>
                    <a:pt x="124" y="7291"/>
                    <a:pt x="356" y="7367"/>
                  </a:cubicBezTo>
                  <a:cubicBezTo>
                    <a:pt x="1120" y="7628"/>
                    <a:pt x="1906" y="7827"/>
                    <a:pt x="2703" y="7957"/>
                  </a:cubicBezTo>
                  <a:lnTo>
                    <a:pt x="5317" y="7957"/>
                  </a:lnTo>
                  <a:cubicBezTo>
                    <a:pt x="6114" y="7827"/>
                    <a:pt x="6900" y="7628"/>
                    <a:pt x="7664" y="7367"/>
                  </a:cubicBezTo>
                  <a:cubicBezTo>
                    <a:pt x="7896" y="7291"/>
                    <a:pt x="8019" y="7034"/>
                    <a:pt x="7932" y="6806"/>
                  </a:cubicBezTo>
                  <a:cubicBezTo>
                    <a:pt x="7824" y="6534"/>
                    <a:pt x="7715" y="6096"/>
                    <a:pt x="7715" y="5451"/>
                  </a:cubicBezTo>
                  <a:lnTo>
                    <a:pt x="7715" y="3705"/>
                  </a:lnTo>
                  <a:cubicBezTo>
                    <a:pt x="7715" y="1659"/>
                    <a:pt x="6056" y="0"/>
                    <a:pt x="4010"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7" name="Google Shape;18217;p84"/>
            <p:cNvSpPr/>
            <p:nvPr/>
          </p:nvSpPr>
          <p:spPr>
            <a:xfrm>
              <a:off x="7714395" y="4485680"/>
              <a:ext cx="68585" cy="74379"/>
            </a:xfrm>
            <a:custGeom>
              <a:avLst/>
              <a:gdLst/>
              <a:ahLst/>
              <a:cxnLst/>
              <a:rect l="l" t="t" r="r" b="b"/>
              <a:pathLst>
                <a:path w="2616" h="2837" extrusionOk="0">
                  <a:moveTo>
                    <a:pt x="1" y="0"/>
                  </a:moveTo>
                  <a:lnTo>
                    <a:pt x="1" y="1525"/>
                  </a:lnTo>
                  <a:cubicBezTo>
                    <a:pt x="1" y="2250"/>
                    <a:pt x="587" y="2836"/>
                    <a:pt x="1308" y="2836"/>
                  </a:cubicBezTo>
                  <a:cubicBezTo>
                    <a:pt x="2032" y="2833"/>
                    <a:pt x="2615" y="2250"/>
                    <a:pt x="2615" y="1525"/>
                  </a:cubicBezTo>
                  <a:lnTo>
                    <a:pt x="261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8" name="Google Shape;18218;p84"/>
            <p:cNvSpPr/>
            <p:nvPr/>
          </p:nvSpPr>
          <p:spPr>
            <a:xfrm>
              <a:off x="7714395" y="4485680"/>
              <a:ext cx="68585" cy="34266"/>
            </a:xfrm>
            <a:custGeom>
              <a:avLst/>
              <a:gdLst/>
              <a:ahLst/>
              <a:cxnLst/>
              <a:rect l="l" t="t" r="r" b="b"/>
              <a:pathLst>
                <a:path w="2616" h="1307" extrusionOk="0">
                  <a:moveTo>
                    <a:pt x="1" y="0"/>
                  </a:moveTo>
                  <a:lnTo>
                    <a:pt x="1" y="1033"/>
                  </a:lnTo>
                  <a:cubicBezTo>
                    <a:pt x="417" y="1216"/>
                    <a:pt x="863" y="1307"/>
                    <a:pt x="1308" y="1307"/>
                  </a:cubicBezTo>
                  <a:cubicBezTo>
                    <a:pt x="1754" y="1307"/>
                    <a:pt x="2199" y="1216"/>
                    <a:pt x="2615" y="1033"/>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9" name="Google Shape;18219;p84"/>
            <p:cNvSpPr/>
            <p:nvPr/>
          </p:nvSpPr>
          <p:spPr>
            <a:xfrm>
              <a:off x="7674413" y="4342874"/>
              <a:ext cx="148627" cy="160005"/>
            </a:xfrm>
            <a:custGeom>
              <a:avLst/>
              <a:gdLst/>
              <a:ahLst/>
              <a:cxnLst/>
              <a:rect l="l" t="t" r="r" b="b"/>
              <a:pathLst>
                <a:path w="5669" h="6103" extrusionOk="0">
                  <a:moveTo>
                    <a:pt x="1" y="0"/>
                  </a:moveTo>
                  <a:lnTo>
                    <a:pt x="1" y="3267"/>
                  </a:lnTo>
                  <a:cubicBezTo>
                    <a:pt x="1" y="4832"/>
                    <a:pt x="1268" y="6103"/>
                    <a:pt x="2833" y="6103"/>
                  </a:cubicBezTo>
                  <a:cubicBezTo>
                    <a:pt x="4398" y="6103"/>
                    <a:pt x="5669" y="4832"/>
                    <a:pt x="5669" y="3267"/>
                  </a:cubicBezTo>
                  <a:lnTo>
                    <a:pt x="566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0" name="Google Shape;18220;p84"/>
            <p:cNvSpPr/>
            <p:nvPr/>
          </p:nvSpPr>
          <p:spPr>
            <a:xfrm>
              <a:off x="7674151" y="4342769"/>
              <a:ext cx="148811" cy="160084"/>
            </a:xfrm>
            <a:custGeom>
              <a:avLst/>
              <a:gdLst/>
              <a:ahLst/>
              <a:cxnLst/>
              <a:rect l="l" t="t" r="r" b="b"/>
              <a:pathLst>
                <a:path w="5676" h="6106" extrusionOk="0">
                  <a:moveTo>
                    <a:pt x="11" y="1"/>
                  </a:moveTo>
                  <a:lnTo>
                    <a:pt x="11" y="3271"/>
                  </a:lnTo>
                  <a:cubicBezTo>
                    <a:pt x="1" y="4859"/>
                    <a:pt x="1288" y="6105"/>
                    <a:pt x="2818" y="6105"/>
                  </a:cubicBezTo>
                  <a:cubicBezTo>
                    <a:pt x="2971" y="6105"/>
                    <a:pt x="3125" y="6093"/>
                    <a:pt x="3281" y="6067"/>
                  </a:cubicBezTo>
                  <a:cubicBezTo>
                    <a:pt x="1901" y="5853"/>
                    <a:pt x="880" y="4669"/>
                    <a:pt x="880" y="3271"/>
                  </a:cubicBezTo>
                  <a:lnTo>
                    <a:pt x="880" y="2330"/>
                  </a:lnTo>
                  <a:cubicBezTo>
                    <a:pt x="880" y="2033"/>
                    <a:pt x="1036" y="1754"/>
                    <a:pt x="1289" y="1594"/>
                  </a:cubicBezTo>
                  <a:cubicBezTo>
                    <a:pt x="1485" y="1471"/>
                    <a:pt x="1673" y="1337"/>
                    <a:pt x="1858" y="1192"/>
                  </a:cubicBezTo>
                  <a:cubicBezTo>
                    <a:pt x="1894" y="1163"/>
                    <a:pt x="1938" y="1145"/>
                    <a:pt x="1985" y="1145"/>
                  </a:cubicBezTo>
                  <a:cubicBezTo>
                    <a:pt x="2032" y="1145"/>
                    <a:pt x="2075" y="1160"/>
                    <a:pt x="2111" y="1189"/>
                  </a:cubicBezTo>
                  <a:cubicBezTo>
                    <a:pt x="2702" y="1627"/>
                    <a:pt x="3890" y="2362"/>
                    <a:pt x="5675" y="2753"/>
                  </a:cubicBezTo>
                  <a:lnTo>
                    <a:pt x="56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1" name="Google Shape;18221;p84"/>
            <p:cNvSpPr/>
            <p:nvPr/>
          </p:nvSpPr>
          <p:spPr>
            <a:xfrm>
              <a:off x="7645836" y="4611393"/>
              <a:ext cx="57180" cy="34319"/>
            </a:xfrm>
            <a:custGeom>
              <a:avLst/>
              <a:gdLst/>
              <a:ahLst/>
              <a:cxnLst/>
              <a:rect l="l" t="t" r="r" b="b"/>
              <a:pathLst>
                <a:path w="2181" h="1309" extrusionOk="0">
                  <a:moveTo>
                    <a:pt x="1" y="1"/>
                  </a:moveTo>
                  <a:lnTo>
                    <a:pt x="1" y="1308"/>
                  </a:lnTo>
                  <a:lnTo>
                    <a:pt x="2181" y="1308"/>
                  </a:lnTo>
                  <a:lnTo>
                    <a:pt x="218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2" name="Google Shape;18222;p84"/>
            <p:cNvSpPr/>
            <p:nvPr/>
          </p:nvSpPr>
          <p:spPr>
            <a:xfrm>
              <a:off x="7722942" y="4448556"/>
              <a:ext cx="51491" cy="22914"/>
            </a:xfrm>
            <a:custGeom>
              <a:avLst/>
              <a:gdLst/>
              <a:ahLst/>
              <a:cxnLst/>
              <a:rect l="l" t="t" r="r" b="b"/>
              <a:pathLst>
                <a:path w="1964" h="874" extrusionOk="0">
                  <a:moveTo>
                    <a:pt x="1" y="0"/>
                  </a:moveTo>
                  <a:cubicBezTo>
                    <a:pt x="1" y="482"/>
                    <a:pt x="442"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3" name="Google Shape;18223;p84"/>
            <p:cNvSpPr/>
            <p:nvPr/>
          </p:nvSpPr>
          <p:spPr>
            <a:xfrm>
              <a:off x="7651551" y="4291382"/>
              <a:ext cx="194298" cy="108672"/>
            </a:xfrm>
            <a:custGeom>
              <a:avLst/>
              <a:gdLst/>
              <a:ahLst/>
              <a:cxnLst/>
              <a:rect l="l" t="t" r="r" b="b"/>
              <a:pathLst>
                <a:path w="7411" h="4145" extrusionOk="0">
                  <a:moveTo>
                    <a:pt x="3699" y="1"/>
                  </a:moveTo>
                  <a:cubicBezTo>
                    <a:pt x="3678" y="1"/>
                    <a:pt x="3657" y="1"/>
                    <a:pt x="3636" y="1"/>
                  </a:cubicBezTo>
                  <a:cubicBezTo>
                    <a:pt x="1615" y="41"/>
                    <a:pt x="0" y="1689"/>
                    <a:pt x="0" y="3706"/>
                  </a:cubicBezTo>
                  <a:lnTo>
                    <a:pt x="0" y="3848"/>
                  </a:lnTo>
                  <a:cubicBezTo>
                    <a:pt x="467" y="3670"/>
                    <a:pt x="1590" y="3207"/>
                    <a:pt x="2445" y="2526"/>
                  </a:cubicBezTo>
                  <a:cubicBezTo>
                    <a:pt x="2563" y="2432"/>
                    <a:pt x="2705" y="2384"/>
                    <a:pt x="2846" y="2384"/>
                  </a:cubicBezTo>
                  <a:cubicBezTo>
                    <a:pt x="2983" y="2384"/>
                    <a:pt x="3119" y="2428"/>
                    <a:pt x="3234" y="2515"/>
                  </a:cubicBezTo>
                  <a:cubicBezTo>
                    <a:pt x="3868" y="2989"/>
                    <a:pt x="5262" y="3837"/>
                    <a:pt x="7410" y="4145"/>
                  </a:cubicBezTo>
                  <a:lnTo>
                    <a:pt x="7410" y="3804"/>
                  </a:lnTo>
                  <a:cubicBezTo>
                    <a:pt x="7410" y="1750"/>
                    <a:pt x="5746" y="1"/>
                    <a:pt x="369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4" name="Google Shape;18224;p84"/>
            <p:cNvSpPr/>
            <p:nvPr/>
          </p:nvSpPr>
          <p:spPr>
            <a:xfrm>
              <a:off x="7748687" y="4515201"/>
              <a:ext cx="65622" cy="130511"/>
            </a:xfrm>
            <a:custGeom>
              <a:avLst/>
              <a:gdLst/>
              <a:ahLst/>
              <a:cxnLst/>
              <a:rect l="l" t="t" r="r" b="b"/>
              <a:pathLst>
                <a:path w="2503" h="4978" extrusionOk="0">
                  <a:moveTo>
                    <a:pt x="1307" y="1"/>
                  </a:moveTo>
                  <a:lnTo>
                    <a:pt x="0" y="4977"/>
                  </a:lnTo>
                  <a:lnTo>
                    <a:pt x="1090" y="4977"/>
                  </a:lnTo>
                  <a:lnTo>
                    <a:pt x="2296" y="2366"/>
                  </a:lnTo>
                  <a:cubicBezTo>
                    <a:pt x="2358" y="2228"/>
                    <a:pt x="2347" y="2069"/>
                    <a:pt x="2264" y="1942"/>
                  </a:cubicBezTo>
                  <a:lnTo>
                    <a:pt x="1963" y="1489"/>
                  </a:lnTo>
                  <a:lnTo>
                    <a:pt x="2387" y="921"/>
                  </a:lnTo>
                  <a:cubicBezTo>
                    <a:pt x="2503" y="765"/>
                    <a:pt x="2448" y="540"/>
                    <a:pt x="2274" y="457"/>
                  </a:cubicBezTo>
                  <a:lnTo>
                    <a:pt x="130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5" name="Google Shape;18225;p84"/>
            <p:cNvSpPr/>
            <p:nvPr/>
          </p:nvSpPr>
          <p:spPr>
            <a:xfrm>
              <a:off x="7683065" y="4515201"/>
              <a:ext cx="65649" cy="130511"/>
            </a:xfrm>
            <a:custGeom>
              <a:avLst/>
              <a:gdLst/>
              <a:ahLst/>
              <a:cxnLst/>
              <a:rect l="l" t="t" r="r" b="b"/>
              <a:pathLst>
                <a:path w="2504" h="4978" extrusionOk="0">
                  <a:moveTo>
                    <a:pt x="1196" y="1"/>
                  </a:moveTo>
                  <a:lnTo>
                    <a:pt x="232" y="457"/>
                  </a:lnTo>
                  <a:cubicBezTo>
                    <a:pt x="55" y="540"/>
                    <a:pt x="0" y="765"/>
                    <a:pt x="116" y="921"/>
                  </a:cubicBezTo>
                  <a:lnTo>
                    <a:pt x="544" y="1489"/>
                  </a:lnTo>
                  <a:lnTo>
                    <a:pt x="243" y="1942"/>
                  </a:lnTo>
                  <a:cubicBezTo>
                    <a:pt x="156" y="2069"/>
                    <a:pt x="145" y="2228"/>
                    <a:pt x="211" y="2366"/>
                  </a:cubicBezTo>
                  <a:lnTo>
                    <a:pt x="1413" y="4977"/>
                  </a:lnTo>
                  <a:lnTo>
                    <a:pt x="2503" y="4977"/>
                  </a:lnTo>
                  <a:lnTo>
                    <a:pt x="119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6" name="Google Shape;18226;p84"/>
            <p:cNvSpPr/>
            <p:nvPr/>
          </p:nvSpPr>
          <p:spPr>
            <a:xfrm>
              <a:off x="7716309" y="4291382"/>
              <a:ext cx="129436" cy="92731"/>
            </a:xfrm>
            <a:custGeom>
              <a:avLst/>
              <a:gdLst/>
              <a:ahLst/>
              <a:cxnLst/>
              <a:rect l="l" t="t" r="r" b="b"/>
              <a:pathLst>
                <a:path w="4937" h="3537" extrusionOk="0">
                  <a:moveTo>
                    <a:pt x="1235" y="1"/>
                  </a:moveTo>
                  <a:cubicBezTo>
                    <a:pt x="1212" y="1"/>
                    <a:pt x="1189" y="1"/>
                    <a:pt x="1166" y="1"/>
                  </a:cubicBezTo>
                  <a:cubicBezTo>
                    <a:pt x="768" y="9"/>
                    <a:pt x="373" y="81"/>
                    <a:pt x="0" y="215"/>
                  </a:cubicBezTo>
                  <a:cubicBezTo>
                    <a:pt x="858" y="1331"/>
                    <a:pt x="2499" y="2975"/>
                    <a:pt x="4936" y="3536"/>
                  </a:cubicBezTo>
                  <a:cubicBezTo>
                    <a:pt x="4847" y="1531"/>
                    <a:pt x="3190" y="1"/>
                    <a:pt x="123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7" name="Google Shape;18227;p84"/>
            <p:cNvSpPr/>
            <p:nvPr/>
          </p:nvSpPr>
          <p:spPr>
            <a:xfrm>
              <a:off x="7611937" y="4286087"/>
              <a:ext cx="273580" cy="365052"/>
            </a:xfrm>
            <a:custGeom>
              <a:avLst/>
              <a:gdLst/>
              <a:ahLst/>
              <a:cxnLst/>
              <a:rect l="l" t="t" r="r" b="b"/>
              <a:pathLst>
                <a:path w="10435" h="13924" extrusionOk="0">
                  <a:moveTo>
                    <a:pt x="8255" y="4434"/>
                  </a:moveTo>
                  <a:cubicBezTo>
                    <a:pt x="8407" y="4463"/>
                    <a:pt x="8563" y="4492"/>
                    <a:pt x="8718" y="4517"/>
                  </a:cubicBezTo>
                  <a:lnTo>
                    <a:pt x="8718" y="5650"/>
                  </a:lnTo>
                  <a:cubicBezTo>
                    <a:pt x="8718" y="6215"/>
                    <a:pt x="8794" y="6694"/>
                    <a:pt x="8946" y="7081"/>
                  </a:cubicBezTo>
                  <a:cubicBezTo>
                    <a:pt x="8968" y="7135"/>
                    <a:pt x="8968" y="7201"/>
                    <a:pt x="8943" y="7255"/>
                  </a:cubicBezTo>
                  <a:lnTo>
                    <a:pt x="8939" y="7255"/>
                  </a:lnTo>
                  <a:cubicBezTo>
                    <a:pt x="8914" y="7313"/>
                    <a:pt x="8863" y="7360"/>
                    <a:pt x="8805" y="7378"/>
                  </a:cubicBezTo>
                  <a:cubicBezTo>
                    <a:pt x="8229" y="7574"/>
                    <a:pt x="7643" y="7733"/>
                    <a:pt x="7045" y="7856"/>
                  </a:cubicBezTo>
                  <a:cubicBezTo>
                    <a:pt x="7806" y="7284"/>
                    <a:pt x="8255" y="6386"/>
                    <a:pt x="8255" y="5433"/>
                  </a:cubicBezTo>
                  <a:lnTo>
                    <a:pt x="8255" y="4434"/>
                  </a:lnTo>
                  <a:close/>
                  <a:moveTo>
                    <a:pt x="5212" y="415"/>
                  </a:moveTo>
                  <a:cubicBezTo>
                    <a:pt x="5248" y="415"/>
                    <a:pt x="5285" y="416"/>
                    <a:pt x="5321" y="417"/>
                  </a:cubicBezTo>
                  <a:cubicBezTo>
                    <a:pt x="7208" y="475"/>
                    <a:pt x="8711" y="2018"/>
                    <a:pt x="8715" y="3908"/>
                  </a:cubicBezTo>
                  <a:lnTo>
                    <a:pt x="8715" y="4108"/>
                  </a:lnTo>
                  <a:cubicBezTo>
                    <a:pt x="8363" y="4050"/>
                    <a:pt x="8012" y="3974"/>
                    <a:pt x="7668" y="3876"/>
                  </a:cubicBezTo>
                  <a:cubicBezTo>
                    <a:pt x="7647" y="3870"/>
                    <a:pt x="7627" y="3868"/>
                    <a:pt x="7607" y="3868"/>
                  </a:cubicBezTo>
                  <a:cubicBezTo>
                    <a:pt x="7389" y="3868"/>
                    <a:pt x="7316" y="4204"/>
                    <a:pt x="7559" y="4271"/>
                  </a:cubicBezTo>
                  <a:cubicBezTo>
                    <a:pt x="7653" y="4296"/>
                    <a:pt x="7748" y="4321"/>
                    <a:pt x="7845" y="4347"/>
                  </a:cubicBezTo>
                  <a:lnTo>
                    <a:pt x="7845" y="5437"/>
                  </a:lnTo>
                  <a:cubicBezTo>
                    <a:pt x="7842" y="6885"/>
                    <a:pt x="6668" y="8059"/>
                    <a:pt x="5216" y="8063"/>
                  </a:cubicBezTo>
                  <a:lnTo>
                    <a:pt x="5216" y="8066"/>
                  </a:lnTo>
                  <a:cubicBezTo>
                    <a:pt x="3764" y="8063"/>
                    <a:pt x="2587" y="6889"/>
                    <a:pt x="2587" y="5437"/>
                  </a:cubicBezTo>
                  <a:lnTo>
                    <a:pt x="2587" y="4564"/>
                  </a:lnTo>
                  <a:cubicBezTo>
                    <a:pt x="2587" y="4428"/>
                    <a:pt x="2484" y="4360"/>
                    <a:pt x="2382" y="4360"/>
                  </a:cubicBezTo>
                  <a:cubicBezTo>
                    <a:pt x="2280" y="4360"/>
                    <a:pt x="2177" y="4428"/>
                    <a:pt x="2177" y="4564"/>
                  </a:cubicBezTo>
                  <a:lnTo>
                    <a:pt x="2177" y="5437"/>
                  </a:lnTo>
                  <a:cubicBezTo>
                    <a:pt x="2177" y="6389"/>
                    <a:pt x="2627" y="7287"/>
                    <a:pt x="3387" y="7860"/>
                  </a:cubicBezTo>
                  <a:cubicBezTo>
                    <a:pt x="2790" y="7737"/>
                    <a:pt x="2203" y="7577"/>
                    <a:pt x="1627" y="7382"/>
                  </a:cubicBezTo>
                  <a:cubicBezTo>
                    <a:pt x="1569" y="7360"/>
                    <a:pt x="1518" y="7316"/>
                    <a:pt x="1493" y="7259"/>
                  </a:cubicBezTo>
                  <a:cubicBezTo>
                    <a:pt x="1464" y="7204"/>
                    <a:pt x="1464" y="7139"/>
                    <a:pt x="1486" y="7085"/>
                  </a:cubicBezTo>
                  <a:cubicBezTo>
                    <a:pt x="1638" y="6701"/>
                    <a:pt x="1714" y="6219"/>
                    <a:pt x="1714" y="5654"/>
                  </a:cubicBezTo>
                  <a:lnTo>
                    <a:pt x="1714" y="4118"/>
                  </a:lnTo>
                  <a:cubicBezTo>
                    <a:pt x="1746" y="4111"/>
                    <a:pt x="1775" y="4108"/>
                    <a:pt x="1786" y="4104"/>
                  </a:cubicBezTo>
                  <a:cubicBezTo>
                    <a:pt x="1837" y="4090"/>
                    <a:pt x="3036" y="3742"/>
                    <a:pt x="4090" y="2887"/>
                  </a:cubicBezTo>
                  <a:cubicBezTo>
                    <a:pt x="4169" y="2823"/>
                    <a:pt x="4265" y="2791"/>
                    <a:pt x="4361" y="2791"/>
                  </a:cubicBezTo>
                  <a:cubicBezTo>
                    <a:pt x="4454" y="2791"/>
                    <a:pt x="4547" y="2821"/>
                    <a:pt x="4626" y="2880"/>
                  </a:cubicBezTo>
                  <a:cubicBezTo>
                    <a:pt x="5252" y="3340"/>
                    <a:pt x="5940" y="3709"/>
                    <a:pt x="6668" y="3977"/>
                  </a:cubicBezTo>
                  <a:cubicBezTo>
                    <a:pt x="6697" y="3988"/>
                    <a:pt x="6724" y="3993"/>
                    <a:pt x="6749" y="3993"/>
                  </a:cubicBezTo>
                  <a:cubicBezTo>
                    <a:pt x="6949" y="3993"/>
                    <a:pt x="7038" y="3684"/>
                    <a:pt x="6813" y="3597"/>
                  </a:cubicBezTo>
                  <a:cubicBezTo>
                    <a:pt x="6121" y="3340"/>
                    <a:pt x="5466" y="2992"/>
                    <a:pt x="4872" y="2558"/>
                  </a:cubicBezTo>
                  <a:cubicBezTo>
                    <a:pt x="4720" y="2443"/>
                    <a:pt x="4539" y="2385"/>
                    <a:pt x="4359" y="2385"/>
                  </a:cubicBezTo>
                  <a:cubicBezTo>
                    <a:pt x="4170" y="2385"/>
                    <a:pt x="3983" y="2448"/>
                    <a:pt x="3829" y="2572"/>
                  </a:cubicBezTo>
                  <a:cubicBezTo>
                    <a:pt x="2960" y="3278"/>
                    <a:pt x="1949" y="3626"/>
                    <a:pt x="1721" y="3698"/>
                  </a:cubicBezTo>
                  <a:cubicBezTo>
                    <a:pt x="1835" y="1848"/>
                    <a:pt x="3370" y="415"/>
                    <a:pt x="5212" y="415"/>
                  </a:cubicBezTo>
                  <a:close/>
                  <a:moveTo>
                    <a:pt x="6321" y="8265"/>
                  </a:moveTo>
                  <a:lnTo>
                    <a:pt x="6321" y="8714"/>
                  </a:lnTo>
                  <a:lnTo>
                    <a:pt x="5969" y="10047"/>
                  </a:lnTo>
                  <a:cubicBezTo>
                    <a:pt x="5738" y="10178"/>
                    <a:pt x="5480" y="10243"/>
                    <a:pt x="5216" y="10243"/>
                  </a:cubicBezTo>
                  <a:cubicBezTo>
                    <a:pt x="5209" y="10243"/>
                    <a:pt x="5203" y="10243"/>
                    <a:pt x="5196" y="10243"/>
                  </a:cubicBezTo>
                  <a:cubicBezTo>
                    <a:pt x="4939" y="10243"/>
                    <a:pt x="4685" y="10174"/>
                    <a:pt x="4463" y="10047"/>
                  </a:cubicBezTo>
                  <a:lnTo>
                    <a:pt x="4111" y="8714"/>
                  </a:lnTo>
                  <a:lnTo>
                    <a:pt x="4111" y="8265"/>
                  </a:lnTo>
                  <a:cubicBezTo>
                    <a:pt x="4466" y="8403"/>
                    <a:pt x="4841" y="8472"/>
                    <a:pt x="5216" y="8472"/>
                  </a:cubicBezTo>
                  <a:cubicBezTo>
                    <a:pt x="5591" y="8472"/>
                    <a:pt x="5966" y="8403"/>
                    <a:pt x="6321" y="8265"/>
                  </a:cubicBezTo>
                  <a:close/>
                  <a:moveTo>
                    <a:pt x="3268" y="12611"/>
                  </a:moveTo>
                  <a:lnTo>
                    <a:pt x="3268" y="13513"/>
                  </a:lnTo>
                  <a:lnTo>
                    <a:pt x="1500" y="13513"/>
                  </a:lnTo>
                  <a:lnTo>
                    <a:pt x="1500" y="12611"/>
                  </a:lnTo>
                  <a:lnTo>
                    <a:pt x="2177" y="12611"/>
                  </a:lnTo>
                  <a:lnTo>
                    <a:pt x="2177" y="12626"/>
                  </a:lnTo>
                  <a:cubicBezTo>
                    <a:pt x="2177" y="12762"/>
                    <a:pt x="2280" y="12830"/>
                    <a:pt x="2382" y="12830"/>
                  </a:cubicBezTo>
                  <a:cubicBezTo>
                    <a:pt x="2484" y="12830"/>
                    <a:pt x="2587" y="12762"/>
                    <a:pt x="2587" y="12626"/>
                  </a:cubicBezTo>
                  <a:lnTo>
                    <a:pt x="2587" y="12611"/>
                  </a:lnTo>
                  <a:close/>
                  <a:moveTo>
                    <a:pt x="5216" y="1"/>
                  </a:moveTo>
                  <a:cubicBezTo>
                    <a:pt x="3058" y="1"/>
                    <a:pt x="1308" y="1750"/>
                    <a:pt x="1308" y="3908"/>
                  </a:cubicBezTo>
                  <a:lnTo>
                    <a:pt x="1308" y="5650"/>
                  </a:lnTo>
                  <a:cubicBezTo>
                    <a:pt x="1308" y="6292"/>
                    <a:pt x="1200" y="6701"/>
                    <a:pt x="1109" y="6933"/>
                  </a:cubicBezTo>
                  <a:cubicBezTo>
                    <a:pt x="1044" y="7092"/>
                    <a:pt x="1047" y="7273"/>
                    <a:pt x="1124" y="7429"/>
                  </a:cubicBezTo>
                  <a:cubicBezTo>
                    <a:pt x="1196" y="7588"/>
                    <a:pt x="1334" y="7711"/>
                    <a:pt x="1497" y="7766"/>
                  </a:cubicBezTo>
                  <a:cubicBezTo>
                    <a:pt x="2217" y="8012"/>
                    <a:pt x="2956" y="8200"/>
                    <a:pt x="3706" y="8334"/>
                  </a:cubicBezTo>
                  <a:lnTo>
                    <a:pt x="3706" y="8613"/>
                  </a:lnTo>
                  <a:lnTo>
                    <a:pt x="2858" y="9011"/>
                  </a:lnTo>
                  <a:cubicBezTo>
                    <a:pt x="2630" y="9120"/>
                    <a:pt x="2514" y="9370"/>
                    <a:pt x="2579" y="9613"/>
                  </a:cubicBezTo>
                  <a:lnTo>
                    <a:pt x="1008" y="10167"/>
                  </a:lnTo>
                  <a:cubicBezTo>
                    <a:pt x="403" y="10380"/>
                    <a:pt x="1" y="10953"/>
                    <a:pt x="1" y="11594"/>
                  </a:cubicBezTo>
                  <a:lnTo>
                    <a:pt x="1" y="13720"/>
                  </a:lnTo>
                  <a:cubicBezTo>
                    <a:pt x="1" y="13855"/>
                    <a:pt x="102" y="13923"/>
                    <a:pt x="204" y="13923"/>
                  </a:cubicBezTo>
                  <a:cubicBezTo>
                    <a:pt x="305" y="13923"/>
                    <a:pt x="406" y="13855"/>
                    <a:pt x="406" y="13720"/>
                  </a:cubicBezTo>
                  <a:lnTo>
                    <a:pt x="406" y="11594"/>
                  </a:lnTo>
                  <a:cubicBezTo>
                    <a:pt x="406" y="11123"/>
                    <a:pt x="703" y="10706"/>
                    <a:pt x="1145" y="10551"/>
                  </a:cubicBezTo>
                  <a:lnTo>
                    <a:pt x="2800" y="9968"/>
                  </a:lnTo>
                  <a:lnTo>
                    <a:pt x="3007" y="10239"/>
                  </a:lnTo>
                  <a:lnTo>
                    <a:pt x="2786" y="10569"/>
                  </a:lnTo>
                  <a:cubicBezTo>
                    <a:pt x="2663" y="10753"/>
                    <a:pt x="2645" y="10989"/>
                    <a:pt x="2735" y="11192"/>
                  </a:cubicBezTo>
                  <a:lnTo>
                    <a:pt x="3206" y="12206"/>
                  </a:lnTo>
                  <a:lnTo>
                    <a:pt x="2587" y="12206"/>
                  </a:lnTo>
                  <a:lnTo>
                    <a:pt x="2587" y="11974"/>
                  </a:lnTo>
                  <a:cubicBezTo>
                    <a:pt x="2587" y="11838"/>
                    <a:pt x="2485" y="11770"/>
                    <a:pt x="2384" y="11770"/>
                  </a:cubicBezTo>
                  <a:cubicBezTo>
                    <a:pt x="2282" y="11770"/>
                    <a:pt x="2181" y="11838"/>
                    <a:pt x="2181" y="11974"/>
                  </a:cubicBezTo>
                  <a:lnTo>
                    <a:pt x="2181" y="12206"/>
                  </a:lnTo>
                  <a:lnTo>
                    <a:pt x="1294" y="12206"/>
                  </a:lnTo>
                  <a:cubicBezTo>
                    <a:pt x="1181" y="12206"/>
                    <a:pt x="1091" y="12296"/>
                    <a:pt x="1091" y="12409"/>
                  </a:cubicBezTo>
                  <a:lnTo>
                    <a:pt x="1091" y="13720"/>
                  </a:lnTo>
                  <a:cubicBezTo>
                    <a:pt x="1091" y="13832"/>
                    <a:pt x="1181" y="13922"/>
                    <a:pt x="1294" y="13922"/>
                  </a:cubicBezTo>
                  <a:lnTo>
                    <a:pt x="3474" y="13922"/>
                  </a:lnTo>
                  <a:cubicBezTo>
                    <a:pt x="3586" y="13922"/>
                    <a:pt x="3677" y="13832"/>
                    <a:pt x="3677" y="13720"/>
                  </a:cubicBezTo>
                  <a:lnTo>
                    <a:pt x="3677" y="13231"/>
                  </a:lnTo>
                  <a:lnTo>
                    <a:pt x="3941" y="13803"/>
                  </a:lnTo>
                  <a:cubicBezTo>
                    <a:pt x="3981" y="13888"/>
                    <a:pt x="4051" y="13923"/>
                    <a:pt x="4121" y="13923"/>
                  </a:cubicBezTo>
                  <a:cubicBezTo>
                    <a:pt x="4254" y="13923"/>
                    <a:pt x="4387" y="13794"/>
                    <a:pt x="4311" y="13633"/>
                  </a:cubicBezTo>
                  <a:lnTo>
                    <a:pt x="3108" y="11021"/>
                  </a:lnTo>
                  <a:cubicBezTo>
                    <a:pt x="3072" y="10945"/>
                    <a:pt x="3079" y="10862"/>
                    <a:pt x="3123" y="10793"/>
                  </a:cubicBezTo>
                  <a:lnTo>
                    <a:pt x="3423" y="10341"/>
                  </a:lnTo>
                  <a:cubicBezTo>
                    <a:pt x="3474" y="10268"/>
                    <a:pt x="3470" y="10174"/>
                    <a:pt x="3420" y="10105"/>
                  </a:cubicBezTo>
                  <a:lnTo>
                    <a:pt x="2992" y="9537"/>
                  </a:lnTo>
                  <a:cubicBezTo>
                    <a:pt x="2952" y="9482"/>
                    <a:pt x="2971" y="9410"/>
                    <a:pt x="3032" y="9381"/>
                  </a:cubicBezTo>
                  <a:lnTo>
                    <a:pt x="3775" y="9030"/>
                  </a:lnTo>
                  <a:lnTo>
                    <a:pt x="4216" y="10717"/>
                  </a:lnTo>
                  <a:cubicBezTo>
                    <a:pt x="4244" y="10823"/>
                    <a:pt x="4326" y="10869"/>
                    <a:pt x="4408" y="10869"/>
                  </a:cubicBezTo>
                  <a:cubicBezTo>
                    <a:pt x="4529" y="10869"/>
                    <a:pt x="4652" y="10769"/>
                    <a:pt x="4611" y="10612"/>
                  </a:cubicBezTo>
                  <a:lnTo>
                    <a:pt x="4597" y="10547"/>
                  </a:lnTo>
                  <a:lnTo>
                    <a:pt x="4597" y="10547"/>
                  </a:lnTo>
                  <a:cubicBezTo>
                    <a:pt x="4798" y="10616"/>
                    <a:pt x="5007" y="10650"/>
                    <a:pt x="5217" y="10650"/>
                  </a:cubicBezTo>
                  <a:cubicBezTo>
                    <a:pt x="5426" y="10650"/>
                    <a:pt x="5636" y="10616"/>
                    <a:pt x="5839" y="10547"/>
                  </a:cubicBezTo>
                  <a:lnTo>
                    <a:pt x="5839" y="10547"/>
                  </a:lnTo>
                  <a:lnTo>
                    <a:pt x="5216" y="12912"/>
                  </a:lnTo>
                  <a:lnTo>
                    <a:pt x="4839" y="11485"/>
                  </a:lnTo>
                  <a:cubicBezTo>
                    <a:pt x="4812" y="11378"/>
                    <a:pt x="4730" y="11331"/>
                    <a:pt x="4648" y="11331"/>
                  </a:cubicBezTo>
                  <a:cubicBezTo>
                    <a:pt x="4527" y="11331"/>
                    <a:pt x="4405" y="11431"/>
                    <a:pt x="4448" y="11586"/>
                  </a:cubicBezTo>
                  <a:lnTo>
                    <a:pt x="5020" y="13767"/>
                  </a:lnTo>
                  <a:cubicBezTo>
                    <a:pt x="5046" y="13868"/>
                    <a:pt x="5131" y="13919"/>
                    <a:pt x="5217" y="13919"/>
                  </a:cubicBezTo>
                  <a:cubicBezTo>
                    <a:pt x="5302" y="13919"/>
                    <a:pt x="5388" y="13868"/>
                    <a:pt x="5415" y="13767"/>
                  </a:cubicBezTo>
                  <a:lnTo>
                    <a:pt x="6661" y="9030"/>
                  </a:lnTo>
                  <a:lnTo>
                    <a:pt x="7404" y="9381"/>
                  </a:lnTo>
                  <a:cubicBezTo>
                    <a:pt x="7462" y="9410"/>
                    <a:pt x="7483" y="9486"/>
                    <a:pt x="7443" y="9537"/>
                  </a:cubicBezTo>
                  <a:lnTo>
                    <a:pt x="7016" y="10109"/>
                  </a:lnTo>
                  <a:cubicBezTo>
                    <a:pt x="6962" y="10178"/>
                    <a:pt x="6962" y="10272"/>
                    <a:pt x="7009" y="10344"/>
                  </a:cubicBezTo>
                  <a:lnTo>
                    <a:pt x="7309" y="10797"/>
                  </a:lnTo>
                  <a:cubicBezTo>
                    <a:pt x="7353" y="10862"/>
                    <a:pt x="7360" y="10949"/>
                    <a:pt x="7328" y="11021"/>
                  </a:cubicBezTo>
                  <a:lnTo>
                    <a:pt x="6121" y="13633"/>
                  </a:lnTo>
                  <a:cubicBezTo>
                    <a:pt x="6048" y="13794"/>
                    <a:pt x="6181" y="13923"/>
                    <a:pt x="6314" y="13923"/>
                  </a:cubicBezTo>
                  <a:cubicBezTo>
                    <a:pt x="6383" y="13923"/>
                    <a:pt x="6452" y="13888"/>
                    <a:pt x="6491" y="13803"/>
                  </a:cubicBezTo>
                  <a:lnTo>
                    <a:pt x="7697" y="11192"/>
                  </a:lnTo>
                  <a:cubicBezTo>
                    <a:pt x="7791" y="10989"/>
                    <a:pt x="7773" y="10753"/>
                    <a:pt x="7650" y="10569"/>
                  </a:cubicBezTo>
                  <a:lnTo>
                    <a:pt x="7429" y="10239"/>
                  </a:lnTo>
                  <a:lnTo>
                    <a:pt x="7632" y="9968"/>
                  </a:lnTo>
                  <a:lnTo>
                    <a:pt x="9290" y="10551"/>
                  </a:lnTo>
                  <a:cubicBezTo>
                    <a:pt x="9732" y="10706"/>
                    <a:pt x="10026" y="11127"/>
                    <a:pt x="10026" y="11594"/>
                  </a:cubicBezTo>
                  <a:lnTo>
                    <a:pt x="10026" y="13720"/>
                  </a:lnTo>
                  <a:cubicBezTo>
                    <a:pt x="10026" y="13855"/>
                    <a:pt x="10128" y="13923"/>
                    <a:pt x="10230" y="13923"/>
                  </a:cubicBezTo>
                  <a:cubicBezTo>
                    <a:pt x="10333" y="13923"/>
                    <a:pt x="10435" y="13855"/>
                    <a:pt x="10435" y="13720"/>
                  </a:cubicBezTo>
                  <a:lnTo>
                    <a:pt x="10435" y="11594"/>
                  </a:lnTo>
                  <a:cubicBezTo>
                    <a:pt x="10435" y="10953"/>
                    <a:pt x="10029" y="10380"/>
                    <a:pt x="9424" y="10167"/>
                  </a:cubicBezTo>
                  <a:lnTo>
                    <a:pt x="7853" y="9609"/>
                  </a:lnTo>
                  <a:cubicBezTo>
                    <a:pt x="7918" y="9370"/>
                    <a:pt x="7802" y="9116"/>
                    <a:pt x="7577" y="9011"/>
                  </a:cubicBezTo>
                  <a:lnTo>
                    <a:pt x="6730" y="8609"/>
                  </a:lnTo>
                  <a:lnTo>
                    <a:pt x="6730" y="8331"/>
                  </a:lnTo>
                  <a:cubicBezTo>
                    <a:pt x="7480" y="8200"/>
                    <a:pt x="8215" y="8012"/>
                    <a:pt x="8936" y="7766"/>
                  </a:cubicBezTo>
                  <a:cubicBezTo>
                    <a:pt x="9102" y="7708"/>
                    <a:pt x="9236" y="7588"/>
                    <a:pt x="9312" y="7429"/>
                  </a:cubicBezTo>
                  <a:cubicBezTo>
                    <a:pt x="9385" y="7269"/>
                    <a:pt x="9392" y="7092"/>
                    <a:pt x="9327" y="6929"/>
                  </a:cubicBezTo>
                  <a:cubicBezTo>
                    <a:pt x="9236" y="6697"/>
                    <a:pt x="9128" y="6288"/>
                    <a:pt x="9128" y="5650"/>
                  </a:cubicBezTo>
                  <a:lnTo>
                    <a:pt x="9128" y="3908"/>
                  </a:lnTo>
                  <a:cubicBezTo>
                    <a:pt x="9128"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8" name="Google Shape;18228;p84"/>
            <p:cNvSpPr/>
            <p:nvPr/>
          </p:nvSpPr>
          <p:spPr>
            <a:xfrm>
              <a:off x="7701574" y="4394627"/>
              <a:ext cx="25667" cy="10749"/>
            </a:xfrm>
            <a:custGeom>
              <a:avLst/>
              <a:gdLst/>
              <a:ahLst/>
              <a:cxnLst/>
              <a:rect l="l" t="t" r="r" b="b"/>
              <a:pathLst>
                <a:path w="979" h="410" extrusionOk="0">
                  <a:moveTo>
                    <a:pt x="272" y="0"/>
                  </a:moveTo>
                  <a:cubicBezTo>
                    <a:pt x="1" y="0"/>
                    <a:pt x="1" y="409"/>
                    <a:pt x="272" y="409"/>
                  </a:cubicBezTo>
                  <a:lnTo>
                    <a:pt x="707" y="409"/>
                  </a:lnTo>
                  <a:cubicBezTo>
                    <a:pt x="979" y="409"/>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9" name="Google Shape;18229;p84"/>
            <p:cNvSpPr/>
            <p:nvPr/>
          </p:nvSpPr>
          <p:spPr>
            <a:xfrm>
              <a:off x="7770133" y="4394627"/>
              <a:ext cx="25667" cy="10749"/>
            </a:xfrm>
            <a:custGeom>
              <a:avLst/>
              <a:gdLst/>
              <a:ahLst/>
              <a:cxnLst/>
              <a:rect l="l" t="t" r="r" b="b"/>
              <a:pathLst>
                <a:path w="979" h="410" extrusionOk="0">
                  <a:moveTo>
                    <a:pt x="272" y="0"/>
                  </a:moveTo>
                  <a:cubicBezTo>
                    <a:pt x="1" y="0"/>
                    <a:pt x="1" y="409"/>
                    <a:pt x="272" y="409"/>
                  </a:cubicBezTo>
                  <a:lnTo>
                    <a:pt x="710" y="409"/>
                  </a:lnTo>
                  <a:cubicBezTo>
                    <a:pt x="978" y="409"/>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0" name="Google Shape;18230;p84"/>
            <p:cNvSpPr/>
            <p:nvPr/>
          </p:nvSpPr>
          <p:spPr>
            <a:xfrm>
              <a:off x="7815909" y="4594667"/>
              <a:ext cx="42735" cy="39221"/>
            </a:xfrm>
            <a:custGeom>
              <a:avLst/>
              <a:gdLst/>
              <a:ahLst/>
              <a:cxnLst/>
              <a:rect l="l" t="t" r="r" b="b"/>
              <a:pathLst>
                <a:path w="1630" h="1496" extrusionOk="0">
                  <a:moveTo>
                    <a:pt x="815" y="0"/>
                  </a:moveTo>
                  <a:cubicBezTo>
                    <a:pt x="714" y="0"/>
                    <a:pt x="612" y="68"/>
                    <a:pt x="612" y="204"/>
                  </a:cubicBezTo>
                  <a:lnTo>
                    <a:pt x="612" y="544"/>
                  </a:lnTo>
                  <a:lnTo>
                    <a:pt x="272" y="544"/>
                  </a:lnTo>
                  <a:cubicBezTo>
                    <a:pt x="0" y="544"/>
                    <a:pt x="0" y="950"/>
                    <a:pt x="272" y="950"/>
                  </a:cubicBezTo>
                  <a:lnTo>
                    <a:pt x="612" y="950"/>
                  </a:lnTo>
                  <a:lnTo>
                    <a:pt x="612" y="1294"/>
                  </a:lnTo>
                  <a:cubicBezTo>
                    <a:pt x="612" y="1428"/>
                    <a:pt x="714" y="1495"/>
                    <a:pt x="815" y="1495"/>
                  </a:cubicBezTo>
                  <a:cubicBezTo>
                    <a:pt x="917" y="1495"/>
                    <a:pt x="1018" y="1428"/>
                    <a:pt x="1018" y="1294"/>
                  </a:cubicBezTo>
                  <a:lnTo>
                    <a:pt x="1018" y="950"/>
                  </a:lnTo>
                  <a:lnTo>
                    <a:pt x="1362" y="950"/>
                  </a:lnTo>
                  <a:cubicBezTo>
                    <a:pt x="1630" y="950"/>
                    <a:pt x="1630" y="544"/>
                    <a:pt x="1362" y="544"/>
                  </a:cubicBezTo>
                  <a:lnTo>
                    <a:pt x="1018" y="544"/>
                  </a:lnTo>
                  <a:lnTo>
                    <a:pt x="1018" y="204"/>
                  </a:lnTo>
                  <a:cubicBezTo>
                    <a:pt x="1018" y="68"/>
                    <a:pt x="917" y="0"/>
                    <a:pt x="8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1" name="Google Shape;18231;p84"/>
            <p:cNvSpPr/>
            <p:nvPr/>
          </p:nvSpPr>
          <p:spPr>
            <a:xfrm>
              <a:off x="7709073" y="4411773"/>
              <a:ext cx="10775" cy="16412"/>
            </a:xfrm>
            <a:custGeom>
              <a:avLst/>
              <a:gdLst/>
              <a:ahLst/>
              <a:cxnLst/>
              <a:rect l="l" t="t" r="r" b="b"/>
              <a:pathLst>
                <a:path w="411" h="626" extrusionOk="0">
                  <a:moveTo>
                    <a:pt x="205" y="1"/>
                  </a:moveTo>
                  <a:cubicBezTo>
                    <a:pt x="103" y="1"/>
                    <a:pt x="1" y="69"/>
                    <a:pt x="1" y="205"/>
                  </a:cubicBezTo>
                  <a:lnTo>
                    <a:pt x="1" y="422"/>
                  </a:lnTo>
                  <a:cubicBezTo>
                    <a:pt x="1" y="558"/>
                    <a:pt x="103" y="626"/>
                    <a:pt x="205" y="626"/>
                  </a:cubicBezTo>
                  <a:cubicBezTo>
                    <a:pt x="308" y="626"/>
                    <a:pt x="410" y="558"/>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2" name="Google Shape;18232;p84"/>
            <p:cNvSpPr/>
            <p:nvPr/>
          </p:nvSpPr>
          <p:spPr>
            <a:xfrm>
              <a:off x="7777631" y="4411799"/>
              <a:ext cx="10671" cy="16386"/>
            </a:xfrm>
            <a:custGeom>
              <a:avLst/>
              <a:gdLst/>
              <a:ahLst/>
              <a:cxnLst/>
              <a:rect l="l" t="t" r="r" b="b"/>
              <a:pathLst>
                <a:path w="407" h="625" extrusionOk="0">
                  <a:moveTo>
                    <a:pt x="203" y="1"/>
                  </a:moveTo>
                  <a:cubicBezTo>
                    <a:pt x="91" y="1"/>
                    <a:pt x="1" y="91"/>
                    <a:pt x="1" y="204"/>
                  </a:cubicBezTo>
                  <a:lnTo>
                    <a:pt x="1" y="421"/>
                  </a:lnTo>
                  <a:cubicBezTo>
                    <a:pt x="1" y="557"/>
                    <a:pt x="102" y="625"/>
                    <a:pt x="203" y="625"/>
                  </a:cubicBezTo>
                  <a:cubicBezTo>
                    <a:pt x="305" y="625"/>
                    <a:pt x="406" y="557"/>
                    <a:pt x="406" y="421"/>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3" name="Google Shape;18233;p84"/>
            <p:cNvSpPr/>
            <p:nvPr/>
          </p:nvSpPr>
          <p:spPr>
            <a:xfrm>
              <a:off x="7717620" y="4443234"/>
              <a:ext cx="62214" cy="33532"/>
            </a:xfrm>
            <a:custGeom>
              <a:avLst/>
              <a:gdLst/>
              <a:ahLst/>
              <a:cxnLst/>
              <a:rect l="l" t="t" r="r" b="b"/>
              <a:pathLst>
                <a:path w="2373" h="1279" extrusionOk="0">
                  <a:moveTo>
                    <a:pt x="1928" y="406"/>
                  </a:moveTo>
                  <a:cubicBezTo>
                    <a:pt x="1826" y="674"/>
                    <a:pt x="1533" y="870"/>
                    <a:pt x="1189" y="870"/>
                  </a:cubicBezTo>
                  <a:cubicBezTo>
                    <a:pt x="841" y="870"/>
                    <a:pt x="548" y="674"/>
                    <a:pt x="446" y="406"/>
                  </a:cubicBezTo>
                  <a:close/>
                  <a:moveTo>
                    <a:pt x="201" y="0"/>
                  </a:moveTo>
                  <a:cubicBezTo>
                    <a:pt x="91" y="0"/>
                    <a:pt x="1" y="93"/>
                    <a:pt x="4" y="203"/>
                  </a:cubicBezTo>
                  <a:cubicBezTo>
                    <a:pt x="4" y="797"/>
                    <a:pt x="533" y="1279"/>
                    <a:pt x="1189" y="1279"/>
                  </a:cubicBezTo>
                  <a:cubicBezTo>
                    <a:pt x="1841" y="1279"/>
                    <a:pt x="2373" y="797"/>
                    <a:pt x="2373" y="203"/>
                  </a:cubicBezTo>
                  <a:cubicBezTo>
                    <a:pt x="2373" y="91"/>
                    <a:pt x="2282" y="1"/>
                    <a:pt x="2170" y="1"/>
                  </a:cubicBezTo>
                  <a:lnTo>
                    <a:pt x="207" y="1"/>
                  </a:lnTo>
                  <a:cubicBezTo>
                    <a:pt x="205" y="0"/>
                    <a:pt x="203" y="0"/>
                    <a:pt x="2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4" name="Google Shape;18234;p84"/>
          <p:cNvGrpSpPr/>
          <p:nvPr/>
        </p:nvGrpSpPr>
        <p:grpSpPr>
          <a:xfrm>
            <a:off x="8061934" y="2231948"/>
            <a:ext cx="273658" cy="365052"/>
            <a:chOff x="8061934" y="2431198"/>
            <a:chExt cx="273658" cy="365052"/>
          </a:xfrm>
        </p:grpSpPr>
        <p:sp>
          <p:nvSpPr>
            <p:cNvPr id="18235" name="Google Shape;18235;p84"/>
            <p:cNvSpPr/>
            <p:nvPr/>
          </p:nvSpPr>
          <p:spPr>
            <a:xfrm>
              <a:off x="8084533" y="2453693"/>
              <a:ext cx="97162" cy="257167"/>
            </a:xfrm>
            <a:custGeom>
              <a:avLst/>
              <a:gdLst/>
              <a:ahLst/>
              <a:cxnLst/>
              <a:rect l="l" t="t" r="r" b="b"/>
              <a:pathLst>
                <a:path w="3706" h="9809" extrusionOk="0">
                  <a:moveTo>
                    <a:pt x="2398" y="1"/>
                  </a:moveTo>
                  <a:cubicBezTo>
                    <a:pt x="873" y="874"/>
                    <a:pt x="0" y="2333"/>
                    <a:pt x="0" y="3977"/>
                  </a:cubicBezTo>
                  <a:cubicBezTo>
                    <a:pt x="0" y="6933"/>
                    <a:pt x="1525" y="9808"/>
                    <a:pt x="1525" y="9808"/>
                  </a:cubicBezTo>
                  <a:lnTo>
                    <a:pt x="3705" y="9808"/>
                  </a:lnTo>
                  <a:lnTo>
                    <a:pt x="370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6" name="Google Shape;18236;p84"/>
            <p:cNvSpPr/>
            <p:nvPr/>
          </p:nvSpPr>
          <p:spPr>
            <a:xfrm>
              <a:off x="8135894" y="2436599"/>
              <a:ext cx="182893" cy="268572"/>
            </a:xfrm>
            <a:custGeom>
              <a:avLst/>
              <a:gdLst/>
              <a:ahLst/>
              <a:cxnLst/>
              <a:rect l="l" t="t" r="r" b="b"/>
              <a:pathLst>
                <a:path w="6976" h="10244" extrusionOk="0">
                  <a:moveTo>
                    <a:pt x="1963" y="1"/>
                  </a:moveTo>
                  <a:cubicBezTo>
                    <a:pt x="873" y="1"/>
                    <a:pt x="0" y="682"/>
                    <a:pt x="0" y="1526"/>
                  </a:cubicBezTo>
                  <a:cubicBezTo>
                    <a:pt x="0" y="2007"/>
                    <a:pt x="392" y="2398"/>
                    <a:pt x="873" y="2398"/>
                  </a:cubicBezTo>
                  <a:lnTo>
                    <a:pt x="1746" y="2398"/>
                  </a:lnTo>
                  <a:lnTo>
                    <a:pt x="1746" y="10243"/>
                  </a:lnTo>
                  <a:lnTo>
                    <a:pt x="5234" y="10243"/>
                  </a:lnTo>
                  <a:cubicBezTo>
                    <a:pt x="5234" y="10243"/>
                    <a:pt x="6976" y="7411"/>
                    <a:pt x="6976" y="4575"/>
                  </a:cubicBezTo>
                  <a:cubicBezTo>
                    <a:pt x="6976" y="2047"/>
                    <a:pt x="4926" y="1"/>
                    <a:pt x="23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7" name="Google Shape;18237;p84"/>
            <p:cNvSpPr/>
            <p:nvPr/>
          </p:nvSpPr>
          <p:spPr>
            <a:xfrm>
              <a:off x="8107316" y="2579406"/>
              <a:ext cx="22914" cy="45697"/>
            </a:xfrm>
            <a:custGeom>
              <a:avLst/>
              <a:gdLst/>
              <a:ahLst/>
              <a:cxnLst/>
              <a:rect l="l" t="t" r="r" b="b"/>
              <a:pathLst>
                <a:path w="874" h="1743" extrusionOk="0">
                  <a:moveTo>
                    <a:pt x="439" y="1"/>
                  </a:moveTo>
                  <a:cubicBezTo>
                    <a:pt x="439" y="1"/>
                    <a:pt x="0" y="874"/>
                    <a:pt x="0" y="1308"/>
                  </a:cubicBezTo>
                  <a:cubicBezTo>
                    <a:pt x="0" y="1551"/>
                    <a:pt x="196" y="1743"/>
                    <a:pt x="439" y="1743"/>
                  </a:cubicBezTo>
                  <a:cubicBezTo>
                    <a:pt x="678" y="1743"/>
                    <a:pt x="873" y="1551"/>
                    <a:pt x="873" y="1308"/>
                  </a:cubicBezTo>
                  <a:cubicBezTo>
                    <a:pt x="873" y="874"/>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8" name="Google Shape;18238;p84"/>
            <p:cNvSpPr/>
            <p:nvPr/>
          </p:nvSpPr>
          <p:spPr>
            <a:xfrm>
              <a:off x="8267401" y="2579406"/>
              <a:ext cx="22809" cy="45697"/>
            </a:xfrm>
            <a:custGeom>
              <a:avLst/>
              <a:gdLst/>
              <a:ahLst/>
              <a:cxnLst/>
              <a:rect l="l" t="t" r="r" b="b"/>
              <a:pathLst>
                <a:path w="870" h="1743" extrusionOk="0">
                  <a:moveTo>
                    <a:pt x="435" y="1"/>
                  </a:moveTo>
                  <a:cubicBezTo>
                    <a:pt x="435" y="1"/>
                    <a:pt x="1" y="874"/>
                    <a:pt x="1" y="1308"/>
                  </a:cubicBezTo>
                  <a:cubicBezTo>
                    <a:pt x="1" y="1551"/>
                    <a:pt x="192" y="1743"/>
                    <a:pt x="435" y="1743"/>
                  </a:cubicBezTo>
                  <a:cubicBezTo>
                    <a:pt x="674" y="1743"/>
                    <a:pt x="870" y="1551"/>
                    <a:pt x="870" y="1308"/>
                  </a:cubicBezTo>
                  <a:cubicBezTo>
                    <a:pt x="870" y="874"/>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9" name="Google Shape;18239;p84"/>
            <p:cNvSpPr/>
            <p:nvPr/>
          </p:nvSpPr>
          <p:spPr>
            <a:xfrm>
              <a:off x="8067335" y="2642276"/>
              <a:ext cx="262962" cy="148627"/>
            </a:xfrm>
            <a:custGeom>
              <a:avLst/>
              <a:gdLst/>
              <a:ahLst/>
              <a:cxnLst/>
              <a:rect l="l" t="t" r="r" b="b"/>
              <a:pathLst>
                <a:path w="10030" h="5669" extrusionOk="0">
                  <a:moveTo>
                    <a:pt x="3706" y="1"/>
                  </a:moveTo>
                  <a:lnTo>
                    <a:pt x="3706" y="1127"/>
                  </a:lnTo>
                  <a:cubicBezTo>
                    <a:pt x="3706" y="1496"/>
                    <a:pt x="3474" y="1826"/>
                    <a:pt x="3126" y="1949"/>
                  </a:cubicBezTo>
                  <a:lnTo>
                    <a:pt x="873" y="2742"/>
                  </a:lnTo>
                  <a:cubicBezTo>
                    <a:pt x="352" y="2927"/>
                    <a:pt x="1" y="3423"/>
                    <a:pt x="1" y="3977"/>
                  </a:cubicBezTo>
                  <a:lnTo>
                    <a:pt x="1" y="5669"/>
                  </a:lnTo>
                  <a:lnTo>
                    <a:pt x="10025" y="5669"/>
                  </a:lnTo>
                  <a:lnTo>
                    <a:pt x="10025" y="3981"/>
                  </a:lnTo>
                  <a:cubicBezTo>
                    <a:pt x="10029" y="3423"/>
                    <a:pt x="9678" y="2927"/>
                    <a:pt x="9156" y="2746"/>
                  </a:cubicBezTo>
                  <a:lnTo>
                    <a:pt x="6904" y="1949"/>
                  </a:lnTo>
                  <a:cubicBezTo>
                    <a:pt x="6556" y="1826"/>
                    <a:pt x="6320" y="1496"/>
                    <a:pt x="6320" y="1127"/>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0" name="Google Shape;18240;p84"/>
            <p:cNvSpPr/>
            <p:nvPr/>
          </p:nvSpPr>
          <p:spPr>
            <a:xfrm>
              <a:off x="8164471" y="2642276"/>
              <a:ext cx="68690" cy="28603"/>
            </a:xfrm>
            <a:custGeom>
              <a:avLst/>
              <a:gdLst/>
              <a:ahLst/>
              <a:cxnLst/>
              <a:rect l="l" t="t" r="r" b="b"/>
              <a:pathLst>
                <a:path w="2620" h="1091" extrusionOk="0">
                  <a:moveTo>
                    <a:pt x="1" y="1"/>
                  </a:moveTo>
                  <a:lnTo>
                    <a:pt x="1" y="812"/>
                  </a:lnTo>
                  <a:cubicBezTo>
                    <a:pt x="413" y="993"/>
                    <a:pt x="859" y="1091"/>
                    <a:pt x="1308" y="1091"/>
                  </a:cubicBezTo>
                  <a:cubicBezTo>
                    <a:pt x="1761" y="1091"/>
                    <a:pt x="2206" y="993"/>
                    <a:pt x="2619" y="812"/>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1" name="Google Shape;18241;p84"/>
            <p:cNvSpPr/>
            <p:nvPr/>
          </p:nvSpPr>
          <p:spPr>
            <a:xfrm>
              <a:off x="8101601" y="2499469"/>
              <a:ext cx="194298" cy="154316"/>
            </a:xfrm>
            <a:custGeom>
              <a:avLst/>
              <a:gdLst/>
              <a:ahLst/>
              <a:cxnLst/>
              <a:rect l="l" t="t" r="r" b="b"/>
              <a:pathLst>
                <a:path w="7411" h="5886" extrusionOk="0">
                  <a:moveTo>
                    <a:pt x="5237" y="0"/>
                  </a:moveTo>
                  <a:cubicBezTo>
                    <a:pt x="5235" y="0"/>
                    <a:pt x="5233" y="0"/>
                    <a:pt x="5231" y="0"/>
                  </a:cubicBezTo>
                  <a:lnTo>
                    <a:pt x="2181" y="0"/>
                  </a:lnTo>
                  <a:cubicBezTo>
                    <a:pt x="1457" y="0"/>
                    <a:pt x="870" y="584"/>
                    <a:pt x="870" y="1308"/>
                  </a:cubicBezTo>
                  <a:lnTo>
                    <a:pt x="870" y="2177"/>
                  </a:lnTo>
                  <a:lnTo>
                    <a:pt x="544" y="2177"/>
                  </a:lnTo>
                  <a:cubicBezTo>
                    <a:pt x="244" y="2177"/>
                    <a:pt x="1" y="2423"/>
                    <a:pt x="1" y="2724"/>
                  </a:cubicBezTo>
                  <a:cubicBezTo>
                    <a:pt x="1" y="3025"/>
                    <a:pt x="244" y="3267"/>
                    <a:pt x="544" y="3267"/>
                  </a:cubicBezTo>
                  <a:lnTo>
                    <a:pt x="885" y="3267"/>
                  </a:lnTo>
                  <a:cubicBezTo>
                    <a:pt x="997" y="4745"/>
                    <a:pt x="2225" y="5886"/>
                    <a:pt x="3706" y="5886"/>
                  </a:cubicBezTo>
                  <a:cubicBezTo>
                    <a:pt x="5187" y="5886"/>
                    <a:pt x="6419" y="4745"/>
                    <a:pt x="6531" y="3267"/>
                  </a:cubicBezTo>
                  <a:lnTo>
                    <a:pt x="6868" y="3267"/>
                  </a:lnTo>
                  <a:cubicBezTo>
                    <a:pt x="7168" y="3267"/>
                    <a:pt x="7411" y="3025"/>
                    <a:pt x="7411" y="2724"/>
                  </a:cubicBezTo>
                  <a:cubicBezTo>
                    <a:pt x="7411" y="2423"/>
                    <a:pt x="7168" y="2177"/>
                    <a:pt x="6868" y="2177"/>
                  </a:cubicBezTo>
                  <a:lnTo>
                    <a:pt x="6542" y="2177"/>
                  </a:lnTo>
                  <a:lnTo>
                    <a:pt x="6542" y="1308"/>
                  </a:lnTo>
                  <a:cubicBezTo>
                    <a:pt x="6542" y="586"/>
                    <a:pt x="5959" y="0"/>
                    <a:pt x="5237"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2" name="Google Shape;18242;p84"/>
            <p:cNvSpPr/>
            <p:nvPr/>
          </p:nvSpPr>
          <p:spPr>
            <a:xfrm>
              <a:off x="8067335" y="2709497"/>
              <a:ext cx="262962" cy="81405"/>
            </a:xfrm>
            <a:custGeom>
              <a:avLst/>
              <a:gdLst/>
              <a:ahLst/>
              <a:cxnLst/>
              <a:rect l="l" t="t" r="r" b="b"/>
              <a:pathLst>
                <a:path w="10030" h="3105" extrusionOk="0">
                  <a:moveTo>
                    <a:pt x="1384" y="1"/>
                  </a:moveTo>
                  <a:lnTo>
                    <a:pt x="873" y="182"/>
                  </a:lnTo>
                  <a:cubicBezTo>
                    <a:pt x="352" y="363"/>
                    <a:pt x="1" y="859"/>
                    <a:pt x="1" y="1413"/>
                  </a:cubicBezTo>
                  <a:lnTo>
                    <a:pt x="1" y="3105"/>
                  </a:lnTo>
                  <a:lnTo>
                    <a:pt x="10025" y="3105"/>
                  </a:lnTo>
                  <a:lnTo>
                    <a:pt x="10025" y="1417"/>
                  </a:lnTo>
                  <a:cubicBezTo>
                    <a:pt x="10029" y="859"/>
                    <a:pt x="9678" y="366"/>
                    <a:pt x="9156" y="182"/>
                  </a:cubicBezTo>
                  <a:lnTo>
                    <a:pt x="8642" y="1"/>
                  </a:lnTo>
                  <a:cubicBezTo>
                    <a:pt x="7729" y="1198"/>
                    <a:pt x="6372" y="1796"/>
                    <a:pt x="5014" y="1796"/>
                  </a:cubicBezTo>
                  <a:cubicBezTo>
                    <a:pt x="3657" y="1796"/>
                    <a:pt x="2299" y="1198"/>
                    <a:pt x="1384"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3" name="Google Shape;18243;p84"/>
            <p:cNvSpPr/>
            <p:nvPr/>
          </p:nvSpPr>
          <p:spPr>
            <a:xfrm>
              <a:off x="8100867" y="2499469"/>
              <a:ext cx="143672" cy="154342"/>
            </a:xfrm>
            <a:custGeom>
              <a:avLst/>
              <a:gdLst/>
              <a:ahLst/>
              <a:cxnLst/>
              <a:rect l="l" t="t" r="r" b="b"/>
              <a:pathLst>
                <a:path w="5480" h="5887" extrusionOk="0">
                  <a:moveTo>
                    <a:pt x="2209" y="0"/>
                  </a:moveTo>
                  <a:cubicBezTo>
                    <a:pt x="1489" y="0"/>
                    <a:pt x="902" y="584"/>
                    <a:pt x="902" y="1308"/>
                  </a:cubicBezTo>
                  <a:lnTo>
                    <a:pt x="902" y="2177"/>
                  </a:lnTo>
                  <a:lnTo>
                    <a:pt x="605" y="2177"/>
                  </a:lnTo>
                  <a:cubicBezTo>
                    <a:pt x="322" y="2177"/>
                    <a:pt x="62" y="2384"/>
                    <a:pt x="33" y="2666"/>
                  </a:cubicBezTo>
                  <a:cubicBezTo>
                    <a:pt x="0" y="2986"/>
                    <a:pt x="250" y="3267"/>
                    <a:pt x="570" y="3267"/>
                  </a:cubicBezTo>
                  <a:cubicBezTo>
                    <a:pt x="572" y="3267"/>
                    <a:pt x="574" y="3267"/>
                    <a:pt x="576" y="3267"/>
                  </a:cubicBezTo>
                  <a:lnTo>
                    <a:pt x="913" y="3267"/>
                  </a:lnTo>
                  <a:cubicBezTo>
                    <a:pt x="1018" y="4764"/>
                    <a:pt x="2268" y="5886"/>
                    <a:pt x="3718" y="5886"/>
                  </a:cubicBezTo>
                  <a:cubicBezTo>
                    <a:pt x="3868" y="5886"/>
                    <a:pt x="4019" y="5874"/>
                    <a:pt x="4172" y="5850"/>
                  </a:cubicBezTo>
                  <a:cubicBezTo>
                    <a:pt x="2792" y="5636"/>
                    <a:pt x="1775" y="4448"/>
                    <a:pt x="1775" y="3054"/>
                  </a:cubicBezTo>
                  <a:lnTo>
                    <a:pt x="1775" y="1525"/>
                  </a:lnTo>
                  <a:cubicBezTo>
                    <a:pt x="1775" y="1044"/>
                    <a:pt x="2162" y="652"/>
                    <a:pt x="2644" y="652"/>
                  </a:cubicBezTo>
                  <a:lnTo>
                    <a:pt x="5045" y="652"/>
                  </a:lnTo>
                  <a:cubicBezTo>
                    <a:pt x="5047" y="652"/>
                    <a:pt x="5049" y="652"/>
                    <a:pt x="5052" y="652"/>
                  </a:cubicBezTo>
                  <a:cubicBezTo>
                    <a:pt x="5288" y="652"/>
                    <a:pt x="5480" y="458"/>
                    <a:pt x="5480" y="218"/>
                  </a:cubicBezTo>
                  <a:lnTo>
                    <a:pt x="548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4" name="Google Shape;18244;p84"/>
            <p:cNvSpPr/>
            <p:nvPr/>
          </p:nvSpPr>
          <p:spPr>
            <a:xfrm>
              <a:off x="8086788" y="2709497"/>
              <a:ext cx="223924" cy="64207"/>
            </a:xfrm>
            <a:custGeom>
              <a:avLst/>
              <a:gdLst/>
              <a:ahLst/>
              <a:cxnLst/>
              <a:rect l="l" t="t" r="r" b="b"/>
              <a:pathLst>
                <a:path w="8541" h="2449" extrusionOk="0">
                  <a:moveTo>
                    <a:pt x="642" y="1"/>
                  </a:moveTo>
                  <a:lnTo>
                    <a:pt x="131" y="182"/>
                  </a:lnTo>
                  <a:cubicBezTo>
                    <a:pt x="88" y="196"/>
                    <a:pt x="44" y="218"/>
                    <a:pt x="1" y="240"/>
                  </a:cubicBezTo>
                  <a:cubicBezTo>
                    <a:pt x="982" y="1623"/>
                    <a:pt x="2572" y="2449"/>
                    <a:pt x="4271" y="2449"/>
                  </a:cubicBezTo>
                  <a:cubicBezTo>
                    <a:pt x="5970" y="2449"/>
                    <a:pt x="7563" y="1623"/>
                    <a:pt x="8541" y="240"/>
                  </a:cubicBezTo>
                  <a:cubicBezTo>
                    <a:pt x="8501" y="218"/>
                    <a:pt x="8458" y="196"/>
                    <a:pt x="8411" y="182"/>
                  </a:cubicBezTo>
                  <a:lnTo>
                    <a:pt x="7904" y="1"/>
                  </a:lnTo>
                  <a:cubicBezTo>
                    <a:pt x="6989" y="1198"/>
                    <a:pt x="5631" y="1796"/>
                    <a:pt x="4273" y="1796"/>
                  </a:cubicBezTo>
                  <a:cubicBezTo>
                    <a:pt x="2915" y="1796"/>
                    <a:pt x="1557" y="1198"/>
                    <a:pt x="642"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5" name="Google Shape;18245;p84"/>
            <p:cNvSpPr/>
            <p:nvPr/>
          </p:nvSpPr>
          <p:spPr>
            <a:xfrm>
              <a:off x="8159148" y="2557488"/>
              <a:ext cx="10749" cy="16412"/>
            </a:xfrm>
            <a:custGeom>
              <a:avLst/>
              <a:gdLst/>
              <a:ahLst/>
              <a:cxnLst/>
              <a:rect l="l" t="t" r="r" b="b"/>
              <a:pathLst>
                <a:path w="410" h="626" extrusionOk="0">
                  <a:moveTo>
                    <a:pt x="210" y="0"/>
                  </a:moveTo>
                  <a:cubicBezTo>
                    <a:pt x="208" y="0"/>
                    <a:pt x="206" y="0"/>
                    <a:pt x="204"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6" name="Google Shape;18246;p84"/>
            <p:cNvSpPr/>
            <p:nvPr/>
          </p:nvSpPr>
          <p:spPr>
            <a:xfrm>
              <a:off x="8227707" y="2557488"/>
              <a:ext cx="10749" cy="16412"/>
            </a:xfrm>
            <a:custGeom>
              <a:avLst/>
              <a:gdLst/>
              <a:ahLst/>
              <a:cxnLst/>
              <a:rect l="l" t="t" r="r" b="b"/>
              <a:pathLst>
                <a:path w="410" h="626" extrusionOk="0">
                  <a:moveTo>
                    <a:pt x="210" y="0"/>
                  </a:moveTo>
                  <a:cubicBezTo>
                    <a:pt x="208" y="0"/>
                    <a:pt x="206" y="0"/>
                    <a:pt x="203" y="0"/>
                  </a:cubicBezTo>
                  <a:cubicBezTo>
                    <a:pt x="91" y="0"/>
                    <a:pt x="1" y="91"/>
                    <a:pt x="1" y="203"/>
                  </a:cubicBezTo>
                  <a:lnTo>
                    <a:pt x="1" y="424"/>
                  </a:lnTo>
                  <a:cubicBezTo>
                    <a:pt x="1" y="558"/>
                    <a:pt x="103" y="625"/>
                    <a:pt x="205" y="625"/>
                  </a:cubicBezTo>
                  <a:cubicBezTo>
                    <a:pt x="308" y="625"/>
                    <a:pt x="410" y="558"/>
                    <a:pt x="410" y="424"/>
                  </a:cubicBezTo>
                  <a:lnTo>
                    <a:pt x="410" y="203"/>
                  </a:lnTo>
                  <a:cubicBezTo>
                    <a:pt x="410" y="93"/>
                    <a:pt x="323" y="0"/>
                    <a:pt x="2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7" name="Google Shape;18247;p84"/>
            <p:cNvSpPr/>
            <p:nvPr/>
          </p:nvSpPr>
          <p:spPr>
            <a:xfrm>
              <a:off x="8061934" y="2431198"/>
              <a:ext cx="273658" cy="365052"/>
            </a:xfrm>
            <a:custGeom>
              <a:avLst/>
              <a:gdLst/>
              <a:ahLst/>
              <a:cxnLst/>
              <a:rect l="l" t="t" r="r" b="b"/>
              <a:pathLst>
                <a:path w="10438" h="13924" extrusionOk="0">
                  <a:moveTo>
                    <a:pt x="2170" y="6273"/>
                  </a:moveTo>
                  <a:cubicBezTo>
                    <a:pt x="2285" y="6491"/>
                    <a:pt x="2401" y="6766"/>
                    <a:pt x="2401" y="6961"/>
                  </a:cubicBezTo>
                  <a:cubicBezTo>
                    <a:pt x="2401" y="7088"/>
                    <a:pt x="2300" y="7193"/>
                    <a:pt x="2170" y="7193"/>
                  </a:cubicBezTo>
                  <a:cubicBezTo>
                    <a:pt x="2043" y="7193"/>
                    <a:pt x="1938" y="7088"/>
                    <a:pt x="1938" y="6961"/>
                  </a:cubicBezTo>
                  <a:cubicBezTo>
                    <a:pt x="1938" y="6766"/>
                    <a:pt x="2057" y="6491"/>
                    <a:pt x="2170" y="6273"/>
                  </a:cubicBezTo>
                  <a:close/>
                  <a:moveTo>
                    <a:pt x="8272" y="6273"/>
                  </a:moveTo>
                  <a:cubicBezTo>
                    <a:pt x="8384" y="6491"/>
                    <a:pt x="8504" y="6766"/>
                    <a:pt x="8504" y="6961"/>
                  </a:cubicBezTo>
                  <a:cubicBezTo>
                    <a:pt x="8504" y="7088"/>
                    <a:pt x="8399" y="7193"/>
                    <a:pt x="8272" y="7193"/>
                  </a:cubicBezTo>
                  <a:cubicBezTo>
                    <a:pt x="8142" y="7193"/>
                    <a:pt x="8040" y="7088"/>
                    <a:pt x="8040" y="6961"/>
                  </a:cubicBezTo>
                  <a:cubicBezTo>
                    <a:pt x="8040" y="6766"/>
                    <a:pt x="8156" y="6491"/>
                    <a:pt x="8272" y="6273"/>
                  </a:cubicBezTo>
                  <a:close/>
                  <a:moveTo>
                    <a:pt x="5223" y="410"/>
                  </a:moveTo>
                  <a:cubicBezTo>
                    <a:pt x="7635" y="413"/>
                    <a:pt x="9590" y="2369"/>
                    <a:pt x="9594" y="4785"/>
                  </a:cubicBezTo>
                  <a:cubicBezTo>
                    <a:pt x="9594" y="7313"/>
                    <a:pt x="8149" y="9699"/>
                    <a:pt x="7917" y="10069"/>
                  </a:cubicBezTo>
                  <a:lnTo>
                    <a:pt x="7178" y="9804"/>
                  </a:lnTo>
                  <a:cubicBezTo>
                    <a:pt x="6914" y="9710"/>
                    <a:pt x="6733" y="9460"/>
                    <a:pt x="6733" y="9178"/>
                  </a:cubicBezTo>
                  <a:lnTo>
                    <a:pt x="6733" y="8287"/>
                  </a:lnTo>
                  <a:cubicBezTo>
                    <a:pt x="7142" y="8052"/>
                    <a:pt x="7490" y="7726"/>
                    <a:pt x="7754" y="7331"/>
                  </a:cubicBezTo>
                  <a:cubicBezTo>
                    <a:pt x="7886" y="7518"/>
                    <a:pt x="8078" y="7601"/>
                    <a:pt x="8268" y="7601"/>
                  </a:cubicBezTo>
                  <a:cubicBezTo>
                    <a:pt x="8594" y="7601"/>
                    <a:pt x="8913" y="7355"/>
                    <a:pt x="8913" y="6961"/>
                  </a:cubicBezTo>
                  <a:cubicBezTo>
                    <a:pt x="8913" y="6657"/>
                    <a:pt x="8747" y="6291"/>
                    <a:pt x="8613" y="6041"/>
                  </a:cubicBezTo>
                  <a:cubicBezTo>
                    <a:pt x="8964" y="5929"/>
                    <a:pt x="9178" y="5574"/>
                    <a:pt x="9123" y="5212"/>
                  </a:cubicBezTo>
                  <a:cubicBezTo>
                    <a:pt x="9065" y="4846"/>
                    <a:pt x="8750" y="4578"/>
                    <a:pt x="8384" y="4578"/>
                  </a:cubicBezTo>
                  <a:lnTo>
                    <a:pt x="8272" y="4578"/>
                  </a:lnTo>
                  <a:cubicBezTo>
                    <a:pt x="8265" y="4578"/>
                    <a:pt x="8261" y="4571"/>
                    <a:pt x="8261" y="4564"/>
                  </a:cubicBezTo>
                  <a:lnTo>
                    <a:pt x="8261" y="3912"/>
                  </a:lnTo>
                  <a:cubicBezTo>
                    <a:pt x="8258" y="3075"/>
                    <a:pt x="7580" y="2398"/>
                    <a:pt x="6744" y="2398"/>
                  </a:cubicBezTo>
                  <a:lnTo>
                    <a:pt x="6526" y="2398"/>
                  </a:lnTo>
                  <a:cubicBezTo>
                    <a:pt x="6255" y="2398"/>
                    <a:pt x="6255" y="2807"/>
                    <a:pt x="6526" y="2807"/>
                  </a:cubicBezTo>
                  <a:lnTo>
                    <a:pt x="6744" y="2807"/>
                  </a:lnTo>
                  <a:cubicBezTo>
                    <a:pt x="7352" y="2807"/>
                    <a:pt x="7848" y="3300"/>
                    <a:pt x="7848" y="3912"/>
                  </a:cubicBezTo>
                  <a:lnTo>
                    <a:pt x="7848" y="4564"/>
                  </a:lnTo>
                  <a:cubicBezTo>
                    <a:pt x="7848" y="4796"/>
                    <a:pt x="8037" y="4984"/>
                    <a:pt x="8268" y="4988"/>
                  </a:cubicBezTo>
                  <a:lnTo>
                    <a:pt x="8377" y="4988"/>
                  </a:lnTo>
                  <a:cubicBezTo>
                    <a:pt x="8379" y="4988"/>
                    <a:pt x="8381" y="4988"/>
                    <a:pt x="8384" y="4988"/>
                  </a:cubicBezTo>
                  <a:cubicBezTo>
                    <a:pt x="8569" y="4988"/>
                    <a:pt x="8718" y="5142"/>
                    <a:pt x="8718" y="5328"/>
                  </a:cubicBezTo>
                  <a:cubicBezTo>
                    <a:pt x="8718" y="5516"/>
                    <a:pt x="8565" y="5668"/>
                    <a:pt x="8377" y="5668"/>
                  </a:cubicBezTo>
                  <a:lnTo>
                    <a:pt x="8254" y="5668"/>
                  </a:lnTo>
                  <a:lnTo>
                    <a:pt x="8254" y="5654"/>
                  </a:lnTo>
                  <a:cubicBezTo>
                    <a:pt x="8254" y="5518"/>
                    <a:pt x="8153" y="5450"/>
                    <a:pt x="8051" y="5450"/>
                  </a:cubicBezTo>
                  <a:cubicBezTo>
                    <a:pt x="7950" y="5450"/>
                    <a:pt x="7848" y="5518"/>
                    <a:pt x="7848" y="5654"/>
                  </a:cubicBezTo>
                  <a:cubicBezTo>
                    <a:pt x="7848" y="7106"/>
                    <a:pt x="6671" y="8283"/>
                    <a:pt x="5219" y="8283"/>
                  </a:cubicBezTo>
                  <a:cubicBezTo>
                    <a:pt x="3767" y="8283"/>
                    <a:pt x="2590" y="7106"/>
                    <a:pt x="2590" y="5654"/>
                  </a:cubicBezTo>
                  <a:cubicBezTo>
                    <a:pt x="2590" y="5518"/>
                    <a:pt x="2487" y="5450"/>
                    <a:pt x="2385" y="5450"/>
                  </a:cubicBezTo>
                  <a:cubicBezTo>
                    <a:pt x="2283" y="5450"/>
                    <a:pt x="2180" y="5518"/>
                    <a:pt x="2180" y="5654"/>
                  </a:cubicBezTo>
                  <a:lnTo>
                    <a:pt x="2180" y="5668"/>
                  </a:lnTo>
                  <a:lnTo>
                    <a:pt x="2057" y="5668"/>
                  </a:lnTo>
                  <a:cubicBezTo>
                    <a:pt x="1869" y="5668"/>
                    <a:pt x="1717" y="5516"/>
                    <a:pt x="1717" y="5328"/>
                  </a:cubicBezTo>
                  <a:cubicBezTo>
                    <a:pt x="1717" y="5140"/>
                    <a:pt x="1869" y="4988"/>
                    <a:pt x="2057" y="4988"/>
                  </a:cubicBezTo>
                  <a:lnTo>
                    <a:pt x="2166" y="4988"/>
                  </a:lnTo>
                  <a:cubicBezTo>
                    <a:pt x="2401" y="4984"/>
                    <a:pt x="2590" y="4796"/>
                    <a:pt x="2590" y="4564"/>
                  </a:cubicBezTo>
                  <a:lnTo>
                    <a:pt x="2590" y="3912"/>
                  </a:lnTo>
                  <a:cubicBezTo>
                    <a:pt x="2590" y="3300"/>
                    <a:pt x="3086" y="2807"/>
                    <a:pt x="3694" y="2807"/>
                  </a:cubicBezTo>
                  <a:lnTo>
                    <a:pt x="5657" y="2807"/>
                  </a:lnTo>
                  <a:cubicBezTo>
                    <a:pt x="5929" y="2807"/>
                    <a:pt x="5929" y="2398"/>
                    <a:pt x="5657" y="2398"/>
                  </a:cubicBezTo>
                  <a:lnTo>
                    <a:pt x="3694" y="2398"/>
                  </a:lnTo>
                  <a:cubicBezTo>
                    <a:pt x="3328" y="2398"/>
                    <a:pt x="3028" y="2101"/>
                    <a:pt x="3028" y="1732"/>
                  </a:cubicBezTo>
                  <a:cubicBezTo>
                    <a:pt x="3028" y="1004"/>
                    <a:pt x="3817" y="410"/>
                    <a:pt x="4784" y="410"/>
                  </a:cubicBezTo>
                  <a:close/>
                  <a:moveTo>
                    <a:pt x="2626" y="1601"/>
                  </a:moveTo>
                  <a:lnTo>
                    <a:pt x="2626" y="1601"/>
                  </a:lnTo>
                  <a:cubicBezTo>
                    <a:pt x="2622" y="1645"/>
                    <a:pt x="2619" y="1688"/>
                    <a:pt x="2619" y="1732"/>
                  </a:cubicBezTo>
                  <a:cubicBezTo>
                    <a:pt x="2619" y="2054"/>
                    <a:pt x="2763" y="2358"/>
                    <a:pt x="3013" y="2561"/>
                  </a:cubicBezTo>
                  <a:cubicBezTo>
                    <a:pt x="2503" y="2818"/>
                    <a:pt x="2184" y="3340"/>
                    <a:pt x="2184" y="3912"/>
                  </a:cubicBezTo>
                  <a:lnTo>
                    <a:pt x="2184" y="4564"/>
                  </a:lnTo>
                  <a:cubicBezTo>
                    <a:pt x="2184" y="4571"/>
                    <a:pt x="2177" y="4578"/>
                    <a:pt x="2170" y="4578"/>
                  </a:cubicBezTo>
                  <a:lnTo>
                    <a:pt x="2061" y="4578"/>
                  </a:lnTo>
                  <a:cubicBezTo>
                    <a:pt x="1691" y="4578"/>
                    <a:pt x="1376" y="4846"/>
                    <a:pt x="1318" y="5212"/>
                  </a:cubicBezTo>
                  <a:cubicBezTo>
                    <a:pt x="1264" y="5574"/>
                    <a:pt x="1478" y="5926"/>
                    <a:pt x="1829" y="6041"/>
                  </a:cubicBezTo>
                  <a:cubicBezTo>
                    <a:pt x="1695" y="6291"/>
                    <a:pt x="1528" y="6657"/>
                    <a:pt x="1528" y="6961"/>
                  </a:cubicBezTo>
                  <a:cubicBezTo>
                    <a:pt x="1528" y="7355"/>
                    <a:pt x="1848" y="7601"/>
                    <a:pt x="2174" y="7601"/>
                  </a:cubicBezTo>
                  <a:cubicBezTo>
                    <a:pt x="2363" y="7601"/>
                    <a:pt x="2555" y="7518"/>
                    <a:pt x="2687" y="7331"/>
                  </a:cubicBezTo>
                  <a:cubicBezTo>
                    <a:pt x="2952" y="7726"/>
                    <a:pt x="3299" y="8052"/>
                    <a:pt x="3709" y="8287"/>
                  </a:cubicBezTo>
                  <a:lnTo>
                    <a:pt x="3709" y="9178"/>
                  </a:lnTo>
                  <a:lnTo>
                    <a:pt x="3712" y="9178"/>
                  </a:lnTo>
                  <a:cubicBezTo>
                    <a:pt x="3709" y="9460"/>
                    <a:pt x="3531" y="9714"/>
                    <a:pt x="3267" y="9808"/>
                  </a:cubicBezTo>
                  <a:lnTo>
                    <a:pt x="2474" y="10087"/>
                  </a:lnTo>
                  <a:cubicBezTo>
                    <a:pt x="2162" y="9504"/>
                    <a:pt x="1069" y="7298"/>
                    <a:pt x="1069" y="4835"/>
                  </a:cubicBezTo>
                  <a:cubicBezTo>
                    <a:pt x="1069" y="4075"/>
                    <a:pt x="1250" y="3376"/>
                    <a:pt x="1605" y="2764"/>
                  </a:cubicBezTo>
                  <a:cubicBezTo>
                    <a:pt x="1865" y="2315"/>
                    <a:pt x="2209" y="1920"/>
                    <a:pt x="2626" y="1601"/>
                  </a:cubicBezTo>
                  <a:close/>
                  <a:moveTo>
                    <a:pt x="4784" y="0"/>
                  </a:moveTo>
                  <a:cubicBezTo>
                    <a:pt x="4212" y="0"/>
                    <a:pt x="3676" y="174"/>
                    <a:pt x="3271" y="493"/>
                  </a:cubicBezTo>
                  <a:cubicBezTo>
                    <a:pt x="3100" y="623"/>
                    <a:pt x="2952" y="783"/>
                    <a:pt x="2840" y="964"/>
                  </a:cubicBezTo>
                  <a:cubicBezTo>
                    <a:pt x="2180" y="1351"/>
                    <a:pt x="1634" y="1902"/>
                    <a:pt x="1250" y="2561"/>
                  </a:cubicBezTo>
                  <a:cubicBezTo>
                    <a:pt x="855" y="3242"/>
                    <a:pt x="659" y="4006"/>
                    <a:pt x="659" y="4835"/>
                  </a:cubicBezTo>
                  <a:cubicBezTo>
                    <a:pt x="659" y="6393"/>
                    <a:pt x="1079" y="7834"/>
                    <a:pt x="1431" y="8769"/>
                  </a:cubicBezTo>
                  <a:cubicBezTo>
                    <a:pt x="1619" y="9268"/>
                    <a:pt x="1833" y="9754"/>
                    <a:pt x="2083" y="10225"/>
                  </a:cubicBezTo>
                  <a:lnTo>
                    <a:pt x="1011" y="10601"/>
                  </a:lnTo>
                  <a:cubicBezTo>
                    <a:pt x="406" y="10815"/>
                    <a:pt x="0" y="11387"/>
                    <a:pt x="0" y="12028"/>
                  </a:cubicBezTo>
                  <a:lnTo>
                    <a:pt x="0" y="13720"/>
                  </a:lnTo>
                  <a:cubicBezTo>
                    <a:pt x="0" y="13855"/>
                    <a:pt x="102" y="13923"/>
                    <a:pt x="205" y="13923"/>
                  </a:cubicBezTo>
                  <a:cubicBezTo>
                    <a:pt x="307" y="13923"/>
                    <a:pt x="409" y="13855"/>
                    <a:pt x="409" y="13720"/>
                  </a:cubicBezTo>
                  <a:lnTo>
                    <a:pt x="409" y="12032"/>
                  </a:lnTo>
                  <a:cubicBezTo>
                    <a:pt x="409" y="11561"/>
                    <a:pt x="703" y="11144"/>
                    <a:pt x="1145" y="10989"/>
                  </a:cubicBezTo>
                  <a:lnTo>
                    <a:pt x="1478" y="10873"/>
                  </a:lnTo>
                  <a:cubicBezTo>
                    <a:pt x="2260" y="11952"/>
                    <a:pt x="3680" y="12615"/>
                    <a:pt x="5219" y="12615"/>
                  </a:cubicBezTo>
                  <a:cubicBezTo>
                    <a:pt x="5228" y="12615"/>
                    <a:pt x="5237" y="12615"/>
                    <a:pt x="5246" y="12615"/>
                  </a:cubicBezTo>
                  <a:cubicBezTo>
                    <a:pt x="5921" y="12615"/>
                    <a:pt x="6589" y="12481"/>
                    <a:pt x="7215" y="12220"/>
                  </a:cubicBezTo>
                  <a:cubicBezTo>
                    <a:pt x="7434" y="12128"/>
                    <a:pt x="7338" y="11825"/>
                    <a:pt x="7141" y="11825"/>
                  </a:cubicBezTo>
                  <a:cubicBezTo>
                    <a:pt x="7114" y="11825"/>
                    <a:pt x="7085" y="11831"/>
                    <a:pt x="7055" y="11843"/>
                  </a:cubicBezTo>
                  <a:cubicBezTo>
                    <a:pt x="6480" y="12083"/>
                    <a:pt x="5867" y="12206"/>
                    <a:pt x="5246" y="12206"/>
                  </a:cubicBezTo>
                  <a:cubicBezTo>
                    <a:pt x="5237" y="12206"/>
                    <a:pt x="5228" y="12206"/>
                    <a:pt x="5219" y="12206"/>
                  </a:cubicBezTo>
                  <a:cubicBezTo>
                    <a:pt x="3854" y="12206"/>
                    <a:pt x="2601" y="11644"/>
                    <a:pt x="1880" y="10728"/>
                  </a:cubicBezTo>
                  <a:lnTo>
                    <a:pt x="3397" y="10192"/>
                  </a:lnTo>
                  <a:cubicBezTo>
                    <a:pt x="3828" y="10043"/>
                    <a:pt x="4118" y="9634"/>
                    <a:pt x="4118" y="9178"/>
                  </a:cubicBezTo>
                  <a:lnTo>
                    <a:pt x="4118" y="8483"/>
                  </a:lnTo>
                  <a:cubicBezTo>
                    <a:pt x="4473" y="8622"/>
                    <a:pt x="4848" y="8692"/>
                    <a:pt x="5223" y="8692"/>
                  </a:cubicBezTo>
                  <a:cubicBezTo>
                    <a:pt x="5597" y="8692"/>
                    <a:pt x="5972" y="8622"/>
                    <a:pt x="6327" y="8483"/>
                  </a:cubicBezTo>
                  <a:lnTo>
                    <a:pt x="6327" y="9178"/>
                  </a:lnTo>
                  <a:cubicBezTo>
                    <a:pt x="6327" y="9634"/>
                    <a:pt x="6613" y="10040"/>
                    <a:pt x="7044" y="10192"/>
                  </a:cubicBezTo>
                  <a:lnTo>
                    <a:pt x="8558" y="10728"/>
                  </a:lnTo>
                  <a:cubicBezTo>
                    <a:pt x="8341" y="11003"/>
                    <a:pt x="8080" y="11242"/>
                    <a:pt x="7790" y="11441"/>
                  </a:cubicBezTo>
                  <a:cubicBezTo>
                    <a:pt x="7609" y="11569"/>
                    <a:pt x="7733" y="11817"/>
                    <a:pt x="7906" y="11817"/>
                  </a:cubicBezTo>
                  <a:cubicBezTo>
                    <a:pt x="7943" y="11817"/>
                    <a:pt x="7983" y="11805"/>
                    <a:pt x="8022" y="11778"/>
                  </a:cubicBezTo>
                  <a:cubicBezTo>
                    <a:pt x="8384" y="11532"/>
                    <a:pt x="8703" y="11224"/>
                    <a:pt x="8960" y="10873"/>
                  </a:cubicBezTo>
                  <a:lnTo>
                    <a:pt x="9293" y="10989"/>
                  </a:lnTo>
                  <a:cubicBezTo>
                    <a:pt x="9735" y="11144"/>
                    <a:pt x="10032" y="11561"/>
                    <a:pt x="10032" y="12032"/>
                  </a:cubicBezTo>
                  <a:lnTo>
                    <a:pt x="10032" y="13720"/>
                  </a:lnTo>
                  <a:cubicBezTo>
                    <a:pt x="10032" y="13855"/>
                    <a:pt x="10134" y="13923"/>
                    <a:pt x="10235" y="13923"/>
                  </a:cubicBezTo>
                  <a:cubicBezTo>
                    <a:pt x="10336" y="13923"/>
                    <a:pt x="10438" y="13855"/>
                    <a:pt x="10438" y="13720"/>
                  </a:cubicBezTo>
                  <a:lnTo>
                    <a:pt x="10438" y="12032"/>
                  </a:lnTo>
                  <a:cubicBezTo>
                    <a:pt x="10438" y="11387"/>
                    <a:pt x="10032" y="10815"/>
                    <a:pt x="9427" y="10601"/>
                  </a:cubicBezTo>
                  <a:lnTo>
                    <a:pt x="8308" y="10206"/>
                  </a:lnTo>
                  <a:cubicBezTo>
                    <a:pt x="8613" y="9707"/>
                    <a:pt x="8881" y="9189"/>
                    <a:pt x="9112" y="8649"/>
                  </a:cubicBezTo>
                  <a:cubicBezTo>
                    <a:pt x="9848" y="6951"/>
                    <a:pt x="10000" y="5610"/>
                    <a:pt x="10000" y="4781"/>
                  </a:cubicBezTo>
                  <a:cubicBezTo>
                    <a:pt x="9996" y="2145"/>
                    <a:pt x="7859" y="4"/>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8" name="Google Shape;18248;p84"/>
            <p:cNvSpPr/>
            <p:nvPr/>
          </p:nvSpPr>
          <p:spPr>
            <a:xfrm>
              <a:off x="8173988" y="2602556"/>
              <a:ext cx="49630" cy="16491"/>
            </a:xfrm>
            <a:custGeom>
              <a:avLst/>
              <a:gdLst/>
              <a:ahLst/>
              <a:cxnLst/>
              <a:rect l="l" t="t" r="r" b="b"/>
              <a:pathLst>
                <a:path w="1893" h="629" extrusionOk="0">
                  <a:moveTo>
                    <a:pt x="293" y="0"/>
                  </a:moveTo>
                  <a:cubicBezTo>
                    <a:pt x="136" y="0"/>
                    <a:pt x="1" y="205"/>
                    <a:pt x="148" y="353"/>
                  </a:cubicBezTo>
                  <a:cubicBezTo>
                    <a:pt x="326" y="527"/>
                    <a:pt x="623" y="628"/>
                    <a:pt x="945" y="628"/>
                  </a:cubicBezTo>
                  <a:cubicBezTo>
                    <a:pt x="1271" y="628"/>
                    <a:pt x="1568" y="523"/>
                    <a:pt x="1745" y="353"/>
                  </a:cubicBezTo>
                  <a:cubicBezTo>
                    <a:pt x="1893" y="205"/>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9" name="Google Shape;18249;p84"/>
            <p:cNvSpPr/>
            <p:nvPr/>
          </p:nvSpPr>
          <p:spPr>
            <a:xfrm>
              <a:off x="8150890" y="2536855"/>
              <a:ext cx="22547" cy="14105"/>
            </a:xfrm>
            <a:custGeom>
              <a:avLst/>
              <a:gdLst/>
              <a:ahLst/>
              <a:cxnLst/>
              <a:rect l="l" t="t" r="r" b="b"/>
              <a:pathLst>
                <a:path w="860" h="538" extrusionOk="0">
                  <a:moveTo>
                    <a:pt x="565" y="1"/>
                  </a:moveTo>
                  <a:cubicBezTo>
                    <a:pt x="536" y="1"/>
                    <a:pt x="504" y="8"/>
                    <a:pt x="471" y="23"/>
                  </a:cubicBezTo>
                  <a:lnTo>
                    <a:pt x="214" y="146"/>
                  </a:lnTo>
                  <a:cubicBezTo>
                    <a:pt x="1" y="247"/>
                    <a:pt x="103" y="538"/>
                    <a:pt x="295" y="538"/>
                  </a:cubicBezTo>
                  <a:cubicBezTo>
                    <a:pt x="324" y="538"/>
                    <a:pt x="355" y="531"/>
                    <a:pt x="388" y="516"/>
                  </a:cubicBezTo>
                  <a:lnTo>
                    <a:pt x="649" y="393"/>
                  </a:lnTo>
                  <a:cubicBezTo>
                    <a:pt x="859" y="292"/>
                    <a:pt x="757" y="1"/>
                    <a:pt x="5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0" name="Google Shape;18250;p84"/>
            <p:cNvSpPr/>
            <p:nvPr/>
          </p:nvSpPr>
          <p:spPr>
            <a:xfrm>
              <a:off x="8224115" y="2536855"/>
              <a:ext cx="22599" cy="14105"/>
            </a:xfrm>
            <a:custGeom>
              <a:avLst/>
              <a:gdLst/>
              <a:ahLst/>
              <a:cxnLst/>
              <a:rect l="l" t="t" r="r" b="b"/>
              <a:pathLst>
                <a:path w="862" h="538" extrusionOk="0">
                  <a:moveTo>
                    <a:pt x="294" y="1"/>
                  </a:moveTo>
                  <a:cubicBezTo>
                    <a:pt x="102" y="1"/>
                    <a:pt x="0" y="292"/>
                    <a:pt x="214" y="393"/>
                  </a:cubicBezTo>
                  <a:lnTo>
                    <a:pt x="474" y="516"/>
                  </a:lnTo>
                  <a:cubicBezTo>
                    <a:pt x="507" y="531"/>
                    <a:pt x="538" y="538"/>
                    <a:pt x="567" y="538"/>
                  </a:cubicBezTo>
                  <a:cubicBezTo>
                    <a:pt x="757" y="538"/>
                    <a:pt x="862" y="247"/>
                    <a:pt x="648" y="146"/>
                  </a:cubicBezTo>
                  <a:lnTo>
                    <a:pt x="388" y="23"/>
                  </a:lnTo>
                  <a:cubicBezTo>
                    <a:pt x="355" y="8"/>
                    <a:pt x="323" y="1"/>
                    <a:pt x="2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51" name="Google Shape;18251;p84"/>
          <p:cNvGrpSpPr/>
          <p:nvPr/>
        </p:nvGrpSpPr>
        <p:grpSpPr>
          <a:xfrm>
            <a:off x="7161861" y="3157269"/>
            <a:ext cx="273501" cy="365131"/>
            <a:chOff x="7161861" y="3356519"/>
            <a:chExt cx="273501" cy="365131"/>
          </a:xfrm>
        </p:grpSpPr>
        <p:sp>
          <p:nvSpPr>
            <p:cNvPr id="18252" name="Google Shape;18252;p84"/>
            <p:cNvSpPr/>
            <p:nvPr/>
          </p:nvSpPr>
          <p:spPr>
            <a:xfrm>
              <a:off x="7327189" y="3504726"/>
              <a:ext cx="68847" cy="125739"/>
            </a:xfrm>
            <a:custGeom>
              <a:avLst/>
              <a:gdLst/>
              <a:ahLst/>
              <a:cxnLst/>
              <a:rect l="l" t="t" r="r" b="b"/>
              <a:pathLst>
                <a:path w="2626" h="4796" extrusionOk="0">
                  <a:moveTo>
                    <a:pt x="0" y="1"/>
                  </a:moveTo>
                  <a:lnTo>
                    <a:pt x="0" y="4796"/>
                  </a:lnTo>
                  <a:lnTo>
                    <a:pt x="2626" y="4796"/>
                  </a:lnTo>
                  <a:cubicBezTo>
                    <a:pt x="2467" y="3626"/>
                    <a:pt x="1797" y="2746"/>
                    <a:pt x="1568" y="1692"/>
                  </a:cubicBezTo>
                  <a:cubicBezTo>
                    <a:pt x="1405" y="942"/>
                    <a:pt x="1525" y="1"/>
                    <a:pt x="152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3" name="Google Shape;18253;p84"/>
            <p:cNvSpPr/>
            <p:nvPr/>
          </p:nvSpPr>
          <p:spPr>
            <a:xfrm>
              <a:off x="7167183" y="3556191"/>
              <a:ext cx="262857" cy="160032"/>
            </a:xfrm>
            <a:custGeom>
              <a:avLst/>
              <a:gdLst/>
              <a:ahLst/>
              <a:cxnLst/>
              <a:rect l="l" t="t" r="r" b="b"/>
              <a:pathLst>
                <a:path w="10026" h="6104" extrusionOk="0">
                  <a:moveTo>
                    <a:pt x="3706" y="1"/>
                  </a:moveTo>
                  <a:lnTo>
                    <a:pt x="3706" y="1348"/>
                  </a:lnTo>
                  <a:cubicBezTo>
                    <a:pt x="3706" y="1714"/>
                    <a:pt x="3474" y="2043"/>
                    <a:pt x="3126" y="2170"/>
                  </a:cubicBezTo>
                  <a:lnTo>
                    <a:pt x="873" y="2963"/>
                  </a:lnTo>
                  <a:cubicBezTo>
                    <a:pt x="352" y="3148"/>
                    <a:pt x="1" y="3640"/>
                    <a:pt x="1" y="4194"/>
                  </a:cubicBezTo>
                  <a:lnTo>
                    <a:pt x="1" y="6103"/>
                  </a:lnTo>
                  <a:lnTo>
                    <a:pt x="10026" y="6103"/>
                  </a:lnTo>
                  <a:lnTo>
                    <a:pt x="10026" y="4194"/>
                  </a:lnTo>
                  <a:cubicBezTo>
                    <a:pt x="10026" y="3640"/>
                    <a:pt x="9678" y="3148"/>
                    <a:pt x="9153" y="2963"/>
                  </a:cubicBezTo>
                  <a:lnTo>
                    <a:pt x="6904" y="2170"/>
                  </a:lnTo>
                  <a:cubicBezTo>
                    <a:pt x="6556" y="2047"/>
                    <a:pt x="6321" y="1717"/>
                    <a:pt x="6321" y="1348"/>
                  </a:cubicBezTo>
                  <a:lnTo>
                    <a:pt x="632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4" name="Google Shape;18254;p84"/>
            <p:cNvSpPr/>
            <p:nvPr/>
          </p:nvSpPr>
          <p:spPr>
            <a:xfrm>
              <a:off x="7230053" y="3612978"/>
              <a:ext cx="199987" cy="103245"/>
            </a:xfrm>
            <a:custGeom>
              <a:avLst/>
              <a:gdLst/>
              <a:ahLst/>
              <a:cxnLst/>
              <a:rect l="l" t="t" r="r" b="b"/>
              <a:pathLst>
                <a:path w="7628" h="3938" extrusionOk="0">
                  <a:moveTo>
                    <a:pt x="4498" y="0"/>
                  </a:moveTo>
                  <a:cubicBezTo>
                    <a:pt x="4201" y="583"/>
                    <a:pt x="2999" y="2590"/>
                    <a:pt x="0" y="3937"/>
                  </a:cubicBezTo>
                  <a:lnTo>
                    <a:pt x="7628" y="3937"/>
                  </a:lnTo>
                  <a:lnTo>
                    <a:pt x="7628" y="2028"/>
                  </a:lnTo>
                  <a:cubicBezTo>
                    <a:pt x="7628" y="1474"/>
                    <a:pt x="7280" y="982"/>
                    <a:pt x="6755" y="797"/>
                  </a:cubicBezTo>
                  <a:lnTo>
                    <a:pt x="4506"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5" name="Google Shape;18255;p84"/>
            <p:cNvSpPr/>
            <p:nvPr/>
          </p:nvSpPr>
          <p:spPr>
            <a:xfrm>
              <a:off x="7167183" y="3612978"/>
              <a:ext cx="199987" cy="103245"/>
            </a:xfrm>
            <a:custGeom>
              <a:avLst/>
              <a:gdLst/>
              <a:ahLst/>
              <a:cxnLst/>
              <a:rect l="l" t="t" r="r" b="b"/>
              <a:pathLst>
                <a:path w="7628" h="3938" extrusionOk="0">
                  <a:moveTo>
                    <a:pt x="3123" y="0"/>
                  </a:moveTo>
                  <a:lnTo>
                    <a:pt x="873" y="797"/>
                  </a:lnTo>
                  <a:cubicBezTo>
                    <a:pt x="352" y="982"/>
                    <a:pt x="1" y="1474"/>
                    <a:pt x="1" y="2028"/>
                  </a:cubicBezTo>
                  <a:lnTo>
                    <a:pt x="1" y="3937"/>
                  </a:lnTo>
                  <a:lnTo>
                    <a:pt x="7628" y="3937"/>
                  </a:lnTo>
                  <a:cubicBezTo>
                    <a:pt x="4629" y="2590"/>
                    <a:pt x="3430" y="583"/>
                    <a:pt x="313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6" name="Google Shape;18256;p84"/>
            <p:cNvSpPr/>
            <p:nvPr/>
          </p:nvSpPr>
          <p:spPr>
            <a:xfrm>
              <a:off x="7264319" y="3556086"/>
              <a:ext cx="68585" cy="34345"/>
            </a:xfrm>
            <a:custGeom>
              <a:avLst/>
              <a:gdLst/>
              <a:ahLst/>
              <a:cxnLst/>
              <a:rect l="l" t="t" r="r" b="b"/>
              <a:pathLst>
                <a:path w="2616" h="1310" extrusionOk="0">
                  <a:moveTo>
                    <a:pt x="1" y="1"/>
                  </a:moveTo>
                  <a:lnTo>
                    <a:pt x="1" y="1040"/>
                  </a:lnTo>
                  <a:cubicBezTo>
                    <a:pt x="417" y="1220"/>
                    <a:pt x="862" y="1309"/>
                    <a:pt x="1307" y="1309"/>
                  </a:cubicBezTo>
                  <a:cubicBezTo>
                    <a:pt x="1752" y="1309"/>
                    <a:pt x="2197" y="1220"/>
                    <a:pt x="2616" y="1040"/>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7" name="Google Shape;18257;p84"/>
            <p:cNvSpPr/>
            <p:nvPr/>
          </p:nvSpPr>
          <p:spPr>
            <a:xfrm>
              <a:off x="72014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5" y="1743"/>
                    <a:pt x="1742" y="1352"/>
                    <a:pt x="1742" y="874"/>
                  </a:cubicBezTo>
                  <a:cubicBezTo>
                    <a:pt x="1742" y="392"/>
                    <a:pt x="1355"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8" name="Google Shape;18258;p84"/>
            <p:cNvSpPr/>
            <p:nvPr/>
          </p:nvSpPr>
          <p:spPr>
            <a:xfrm>
              <a:off x="7218543"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9" name="Google Shape;18259;p84"/>
            <p:cNvSpPr/>
            <p:nvPr/>
          </p:nvSpPr>
          <p:spPr>
            <a:xfrm>
              <a:off x="7350076" y="3516210"/>
              <a:ext cx="45697" cy="45697"/>
            </a:xfrm>
            <a:custGeom>
              <a:avLst/>
              <a:gdLst/>
              <a:ahLst/>
              <a:cxnLst/>
              <a:rect l="l" t="t" r="r" b="b"/>
              <a:pathLst>
                <a:path w="1743" h="1743" extrusionOk="0">
                  <a:moveTo>
                    <a:pt x="873" y="1"/>
                  </a:moveTo>
                  <a:cubicBezTo>
                    <a:pt x="391" y="1"/>
                    <a:pt x="0" y="392"/>
                    <a:pt x="0" y="874"/>
                  </a:cubicBezTo>
                  <a:cubicBezTo>
                    <a:pt x="0" y="1352"/>
                    <a:pt x="391" y="1743"/>
                    <a:pt x="873" y="1743"/>
                  </a:cubicBezTo>
                  <a:cubicBezTo>
                    <a:pt x="1351" y="1743"/>
                    <a:pt x="1742" y="1352"/>
                    <a:pt x="1742" y="874"/>
                  </a:cubicBezTo>
                  <a:cubicBezTo>
                    <a:pt x="1742" y="392"/>
                    <a:pt x="1351" y="1"/>
                    <a:pt x="873"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0" name="Google Shape;18260;p84"/>
            <p:cNvSpPr/>
            <p:nvPr/>
          </p:nvSpPr>
          <p:spPr>
            <a:xfrm>
              <a:off x="7367144" y="3533303"/>
              <a:ext cx="11536" cy="11509"/>
            </a:xfrm>
            <a:custGeom>
              <a:avLst/>
              <a:gdLst/>
              <a:ahLst/>
              <a:cxnLst/>
              <a:rect l="l" t="t" r="r" b="b"/>
              <a:pathLst>
                <a:path w="440" h="439" extrusionOk="0">
                  <a:moveTo>
                    <a:pt x="222" y="1"/>
                  </a:moveTo>
                  <a:cubicBezTo>
                    <a:pt x="99" y="1"/>
                    <a:pt x="1" y="98"/>
                    <a:pt x="1" y="222"/>
                  </a:cubicBezTo>
                  <a:cubicBezTo>
                    <a:pt x="1" y="341"/>
                    <a:pt x="99" y="439"/>
                    <a:pt x="222" y="439"/>
                  </a:cubicBezTo>
                  <a:cubicBezTo>
                    <a:pt x="341" y="439"/>
                    <a:pt x="439" y="341"/>
                    <a:pt x="439" y="222"/>
                  </a:cubicBezTo>
                  <a:cubicBezTo>
                    <a:pt x="439" y="98"/>
                    <a:pt x="341" y="1"/>
                    <a:pt x="22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1" name="Google Shape;18261;p84"/>
            <p:cNvSpPr/>
            <p:nvPr/>
          </p:nvSpPr>
          <p:spPr>
            <a:xfrm>
              <a:off x="7207270" y="3361920"/>
              <a:ext cx="182893" cy="134286"/>
            </a:xfrm>
            <a:custGeom>
              <a:avLst/>
              <a:gdLst/>
              <a:ahLst/>
              <a:cxnLst/>
              <a:rect l="l" t="t" r="r" b="b"/>
              <a:pathLst>
                <a:path w="6976" h="5122" extrusionOk="0">
                  <a:moveTo>
                    <a:pt x="3491" y="0"/>
                  </a:moveTo>
                  <a:cubicBezTo>
                    <a:pt x="3489" y="0"/>
                    <a:pt x="3486" y="0"/>
                    <a:pt x="3484" y="0"/>
                  </a:cubicBezTo>
                  <a:cubicBezTo>
                    <a:pt x="1561" y="0"/>
                    <a:pt x="0" y="1561"/>
                    <a:pt x="0" y="3485"/>
                  </a:cubicBezTo>
                  <a:lnTo>
                    <a:pt x="0" y="5122"/>
                  </a:lnTo>
                  <a:lnTo>
                    <a:pt x="6975" y="5122"/>
                  </a:lnTo>
                  <a:lnTo>
                    <a:pt x="6975" y="3485"/>
                  </a:lnTo>
                  <a:cubicBezTo>
                    <a:pt x="6975" y="1560"/>
                    <a:pt x="5414" y="0"/>
                    <a:pt x="34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2" name="Google Shape;18262;p84"/>
            <p:cNvSpPr/>
            <p:nvPr/>
          </p:nvSpPr>
          <p:spPr>
            <a:xfrm>
              <a:off x="7201554" y="3430190"/>
              <a:ext cx="194219" cy="143226"/>
            </a:xfrm>
            <a:custGeom>
              <a:avLst/>
              <a:gdLst/>
              <a:ahLst/>
              <a:cxnLst/>
              <a:rect l="l" t="t" r="r" b="b"/>
              <a:pathLst>
                <a:path w="7408" h="5463" extrusionOk="0">
                  <a:moveTo>
                    <a:pt x="3703" y="0"/>
                  </a:moveTo>
                  <a:cubicBezTo>
                    <a:pt x="3634" y="0"/>
                    <a:pt x="3564" y="33"/>
                    <a:pt x="3521" y="98"/>
                  </a:cubicBezTo>
                  <a:cubicBezTo>
                    <a:pt x="2710" y="1348"/>
                    <a:pt x="1638" y="1775"/>
                    <a:pt x="1142" y="1913"/>
                  </a:cubicBezTo>
                  <a:cubicBezTo>
                    <a:pt x="1051" y="1938"/>
                    <a:pt x="761" y="1974"/>
                    <a:pt x="761" y="1974"/>
                  </a:cubicBezTo>
                  <a:lnTo>
                    <a:pt x="544" y="1974"/>
                  </a:lnTo>
                  <a:cubicBezTo>
                    <a:pt x="243" y="1974"/>
                    <a:pt x="1" y="2217"/>
                    <a:pt x="1" y="2518"/>
                  </a:cubicBezTo>
                  <a:cubicBezTo>
                    <a:pt x="1" y="2818"/>
                    <a:pt x="243" y="3064"/>
                    <a:pt x="544" y="3064"/>
                  </a:cubicBezTo>
                  <a:lnTo>
                    <a:pt x="906" y="3064"/>
                  </a:lnTo>
                  <a:cubicBezTo>
                    <a:pt x="1120" y="4441"/>
                    <a:pt x="2308" y="5462"/>
                    <a:pt x="3702" y="5462"/>
                  </a:cubicBezTo>
                  <a:cubicBezTo>
                    <a:pt x="5100" y="5462"/>
                    <a:pt x="6288" y="4441"/>
                    <a:pt x="6498" y="3064"/>
                  </a:cubicBezTo>
                  <a:lnTo>
                    <a:pt x="6860" y="3064"/>
                  </a:lnTo>
                  <a:cubicBezTo>
                    <a:pt x="7161" y="3064"/>
                    <a:pt x="7407" y="2818"/>
                    <a:pt x="7407" y="2518"/>
                  </a:cubicBezTo>
                  <a:cubicBezTo>
                    <a:pt x="7407" y="2217"/>
                    <a:pt x="7161" y="1974"/>
                    <a:pt x="6860" y="1974"/>
                  </a:cubicBezTo>
                  <a:lnTo>
                    <a:pt x="6647" y="1974"/>
                  </a:lnTo>
                  <a:cubicBezTo>
                    <a:pt x="6647" y="1974"/>
                    <a:pt x="6353" y="1938"/>
                    <a:pt x="6263" y="1913"/>
                  </a:cubicBezTo>
                  <a:cubicBezTo>
                    <a:pt x="5770" y="1779"/>
                    <a:pt x="4698" y="1348"/>
                    <a:pt x="3883" y="98"/>
                  </a:cubicBezTo>
                  <a:cubicBezTo>
                    <a:pt x="3842" y="33"/>
                    <a:pt x="3773" y="0"/>
                    <a:pt x="370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3" name="Google Shape;18263;p84"/>
            <p:cNvSpPr/>
            <p:nvPr/>
          </p:nvSpPr>
          <p:spPr>
            <a:xfrm>
              <a:off x="7200715" y="3430111"/>
              <a:ext cx="160871" cy="143226"/>
            </a:xfrm>
            <a:custGeom>
              <a:avLst/>
              <a:gdLst/>
              <a:ahLst/>
              <a:cxnLst/>
              <a:rect l="l" t="t" r="r" b="b"/>
              <a:pathLst>
                <a:path w="6136" h="5463" extrusionOk="0">
                  <a:moveTo>
                    <a:pt x="3736" y="1"/>
                  </a:moveTo>
                  <a:cubicBezTo>
                    <a:pt x="3666" y="1"/>
                    <a:pt x="3596" y="34"/>
                    <a:pt x="3553" y="101"/>
                  </a:cubicBezTo>
                  <a:cubicBezTo>
                    <a:pt x="2992" y="963"/>
                    <a:pt x="2307" y="1438"/>
                    <a:pt x="1775" y="1691"/>
                  </a:cubicBezTo>
                  <a:cubicBezTo>
                    <a:pt x="1583" y="1782"/>
                    <a:pt x="1380" y="1858"/>
                    <a:pt x="1174" y="1916"/>
                  </a:cubicBezTo>
                  <a:cubicBezTo>
                    <a:pt x="1083" y="1941"/>
                    <a:pt x="793" y="1977"/>
                    <a:pt x="793" y="1977"/>
                  </a:cubicBezTo>
                  <a:lnTo>
                    <a:pt x="605" y="1977"/>
                  </a:lnTo>
                  <a:cubicBezTo>
                    <a:pt x="322" y="1977"/>
                    <a:pt x="62" y="2180"/>
                    <a:pt x="33" y="2463"/>
                  </a:cubicBezTo>
                  <a:cubicBezTo>
                    <a:pt x="0" y="2786"/>
                    <a:pt x="250" y="3064"/>
                    <a:pt x="570" y="3064"/>
                  </a:cubicBezTo>
                  <a:cubicBezTo>
                    <a:pt x="572" y="3064"/>
                    <a:pt x="574" y="3064"/>
                    <a:pt x="576" y="3064"/>
                  </a:cubicBezTo>
                  <a:lnTo>
                    <a:pt x="938" y="3064"/>
                  </a:lnTo>
                  <a:cubicBezTo>
                    <a:pt x="1150" y="4463"/>
                    <a:pt x="2349" y="5463"/>
                    <a:pt x="3717" y="5463"/>
                  </a:cubicBezTo>
                  <a:cubicBezTo>
                    <a:pt x="3868" y="5463"/>
                    <a:pt x="4022" y="5450"/>
                    <a:pt x="4176" y="5425"/>
                  </a:cubicBezTo>
                  <a:cubicBezTo>
                    <a:pt x="2854" y="5222"/>
                    <a:pt x="1854" y="4121"/>
                    <a:pt x="1778" y="2789"/>
                  </a:cubicBezTo>
                  <a:cubicBezTo>
                    <a:pt x="1778" y="2760"/>
                    <a:pt x="1775" y="2731"/>
                    <a:pt x="1775" y="2705"/>
                  </a:cubicBezTo>
                  <a:cubicBezTo>
                    <a:pt x="1768" y="2528"/>
                    <a:pt x="1865" y="2365"/>
                    <a:pt x="2028" y="2292"/>
                  </a:cubicBezTo>
                  <a:cubicBezTo>
                    <a:pt x="2687" y="1977"/>
                    <a:pt x="3271" y="1521"/>
                    <a:pt x="3734" y="956"/>
                  </a:cubicBezTo>
                  <a:cubicBezTo>
                    <a:pt x="4201" y="1525"/>
                    <a:pt x="4792" y="1981"/>
                    <a:pt x="5454" y="2296"/>
                  </a:cubicBezTo>
                  <a:cubicBezTo>
                    <a:pt x="5549" y="2339"/>
                    <a:pt x="5638" y="2360"/>
                    <a:pt x="5720" y="2360"/>
                  </a:cubicBezTo>
                  <a:cubicBezTo>
                    <a:pt x="5964" y="2360"/>
                    <a:pt x="6135" y="2175"/>
                    <a:pt x="6135" y="1865"/>
                  </a:cubicBezTo>
                  <a:cubicBezTo>
                    <a:pt x="5592" y="1688"/>
                    <a:pt x="4650" y="1228"/>
                    <a:pt x="3919" y="101"/>
                  </a:cubicBezTo>
                  <a:cubicBezTo>
                    <a:pt x="3875" y="34"/>
                    <a:pt x="3806" y="1"/>
                    <a:pt x="373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4" name="Google Shape;18264;p84"/>
            <p:cNvSpPr/>
            <p:nvPr/>
          </p:nvSpPr>
          <p:spPr>
            <a:xfrm>
              <a:off x="7272866" y="3519067"/>
              <a:ext cx="51491" cy="22809"/>
            </a:xfrm>
            <a:custGeom>
              <a:avLst/>
              <a:gdLst/>
              <a:ahLst/>
              <a:cxnLst/>
              <a:rect l="l" t="t" r="r" b="b"/>
              <a:pathLst>
                <a:path w="1964" h="870" extrusionOk="0">
                  <a:moveTo>
                    <a:pt x="1" y="0"/>
                  </a:moveTo>
                  <a:cubicBezTo>
                    <a:pt x="1" y="482"/>
                    <a:pt x="442" y="870"/>
                    <a:pt x="982" y="870"/>
                  </a:cubicBezTo>
                  <a:cubicBezTo>
                    <a:pt x="1525" y="870"/>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5" name="Google Shape;18265;p84"/>
            <p:cNvSpPr/>
            <p:nvPr/>
          </p:nvSpPr>
          <p:spPr>
            <a:xfrm>
              <a:off x="7296042" y="3363545"/>
              <a:ext cx="94016" cy="101226"/>
            </a:xfrm>
            <a:custGeom>
              <a:avLst/>
              <a:gdLst/>
              <a:ahLst/>
              <a:cxnLst/>
              <a:rect l="l" t="t" r="r" b="b"/>
              <a:pathLst>
                <a:path w="3586" h="3861" extrusionOk="0">
                  <a:moveTo>
                    <a:pt x="732" y="0"/>
                  </a:moveTo>
                  <a:cubicBezTo>
                    <a:pt x="1" y="1853"/>
                    <a:pt x="1370" y="3861"/>
                    <a:pt x="3363" y="3861"/>
                  </a:cubicBezTo>
                  <a:cubicBezTo>
                    <a:pt x="3365" y="3861"/>
                    <a:pt x="3367" y="3861"/>
                    <a:pt x="3369" y="3861"/>
                  </a:cubicBezTo>
                  <a:cubicBezTo>
                    <a:pt x="3441" y="3861"/>
                    <a:pt x="3513" y="3857"/>
                    <a:pt x="3586" y="3850"/>
                  </a:cubicBezTo>
                  <a:lnTo>
                    <a:pt x="3586" y="3426"/>
                  </a:lnTo>
                  <a:cubicBezTo>
                    <a:pt x="3586" y="1742"/>
                    <a:pt x="2383" y="301"/>
                    <a:pt x="732"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6" name="Google Shape;18266;p84"/>
            <p:cNvSpPr/>
            <p:nvPr/>
          </p:nvSpPr>
          <p:spPr>
            <a:xfrm>
              <a:off x="7372938" y="3481550"/>
              <a:ext cx="2884" cy="2124"/>
            </a:xfrm>
            <a:custGeom>
              <a:avLst/>
              <a:gdLst/>
              <a:ahLst/>
              <a:cxnLst/>
              <a:rect l="l" t="t" r="r" b="b"/>
              <a:pathLst>
                <a:path w="110" h="81" extrusionOk="0">
                  <a:moveTo>
                    <a:pt x="1" y="1"/>
                  </a:moveTo>
                  <a:lnTo>
                    <a:pt x="1" y="81"/>
                  </a:lnTo>
                  <a:cubicBezTo>
                    <a:pt x="37" y="59"/>
                    <a:pt x="73" y="37"/>
                    <a:pt x="110" y="12"/>
                  </a:cubicBez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7" name="Google Shape;18267;p84"/>
            <p:cNvSpPr/>
            <p:nvPr/>
          </p:nvSpPr>
          <p:spPr>
            <a:xfrm>
              <a:off x="7258997" y="3482284"/>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6" y="558"/>
                    <a:pt x="406" y="422"/>
                  </a:cubicBezTo>
                  <a:lnTo>
                    <a:pt x="406" y="205"/>
                  </a:lnTo>
                  <a:cubicBezTo>
                    <a:pt x="406"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8" name="Google Shape;18268;p84"/>
            <p:cNvSpPr/>
            <p:nvPr/>
          </p:nvSpPr>
          <p:spPr>
            <a:xfrm>
              <a:off x="7327556" y="3482284"/>
              <a:ext cx="10749" cy="16386"/>
            </a:xfrm>
            <a:custGeom>
              <a:avLst/>
              <a:gdLst/>
              <a:ahLst/>
              <a:cxnLst/>
              <a:rect l="l" t="t" r="r" b="b"/>
              <a:pathLst>
                <a:path w="410" h="625" extrusionOk="0">
                  <a:moveTo>
                    <a:pt x="205" y="1"/>
                  </a:moveTo>
                  <a:cubicBezTo>
                    <a:pt x="103" y="1"/>
                    <a:pt x="1" y="69"/>
                    <a:pt x="1" y="205"/>
                  </a:cubicBezTo>
                  <a:lnTo>
                    <a:pt x="1" y="422"/>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9" name="Google Shape;18269;p84"/>
            <p:cNvSpPr/>
            <p:nvPr/>
          </p:nvSpPr>
          <p:spPr>
            <a:xfrm>
              <a:off x="7161861" y="3356519"/>
              <a:ext cx="273501" cy="365131"/>
            </a:xfrm>
            <a:custGeom>
              <a:avLst/>
              <a:gdLst/>
              <a:ahLst/>
              <a:cxnLst/>
              <a:rect l="l" t="t" r="r" b="b"/>
              <a:pathLst>
                <a:path w="10432" h="13927" extrusionOk="0">
                  <a:moveTo>
                    <a:pt x="5221" y="409"/>
                  </a:moveTo>
                  <a:cubicBezTo>
                    <a:pt x="5225" y="409"/>
                    <a:pt x="5230" y="409"/>
                    <a:pt x="5234" y="409"/>
                  </a:cubicBezTo>
                  <a:cubicBezTo>
                    <a:pt x="7045" y="420"/>
                    <a:pt x="8501" y="1916"/>
                    <a:pt x="8501" y="3730"/>
                  </a:cubicBezTo>
                  <a:lnTo>
                    <a:pt x="8501" y="4578"/>
                  </a:lnTo>
                  <a:lnTo>
                    <a:pt x="8233" y="4578"/>
                  </a:lnTo>
                  <a:cubicBezTo>
                    <a:pt x="8095" y="4578"/>
                    <a:pt x="7961" y="4560"/>
                    <a:pt x="7831" y="4527"/>
                  </a:cubicBezTo>
                  <a:cubicBezTo>
                    <a:pt x="7386" y="4400"/>
                    <a:pt x="6292" y="3977"/>
                    <a:pt x="5499" y="2680"/>
                  </a:cubicBezTo>
                  <a:cubicBezTo>
                    <a:pt x="5448" y="2597"/>
                    <a:pt x="5419" y="2499"/>
                    <a:pt x="5419" y="2401"/>
                  </a:cubicBezTo>
                  <a:lnTo>
                    <a:pt x="5419" y="1956"/>
                  </a:lnTo>
                  <a:cubicBezTo>
                    <a:pt x="5423" y="1843"/>
                    <a:pt x="5336" y="1749"/>
                    <a:pt x="5223" y="1746"/>
                  </a:cubicBezTo>
                  <a:cubicBezTo>
                    <a:pt x="5221" y="1746"/>
                    <a:pt x="5219" y="1746"/>
                    <a:pt x="5217" y="1746"/>
                  </a:cubicBezTo>
                  <a:cubicBezTo>
                    <a:pt x="5104" y="1746"/>
                    <a:pt x="5013" y="1835"/>
                    <a:pt x="5013" y="1949"/>
                  </a:cubicBezTo>
                  <a:lnTo>
                    <a:pt x="5013" y="2401"/>
                  </a:lnTo>
                  <a:cubicBezTo>
                    <a:pt x="5013" y="2499"/>
                    <a:pt x="4984" y="2597"/>
                    <a:pt x="4934" y="2684"/>
                  </a:cubicBezTo>
                  <a:cubicBezTo>
                    <a:pt x="4140" y="3980"/>
                    <a:pt x="3047" y="4404"/>
                    <a:pt x="2601" y="4527"/>
                  </a:cubicBezTo>
                  <a:cubicBezTo>
                    <a:pt x="2471" y="4563"/>
                    <a:pt x="2337" y="4582"/>
                    <a:pt x="2203" y="4582"/>
                  </a:cubicBezTo>
                  <a:lnTo>
                    <a:pt x="2058" y="4582"/>
                  </a:lnTo>
                  <a:cubicBezTo>
                    <a:pt x="2015" y="4582"/>
                    <a:pt x="1975" y="4582"/>
                    <a:pt x="1935" y="4589"/>
                  </a:cubicBezTo>
                  <a:lnTo>
                    <a:pt x="1935" y="3694"/>
                  </a:lnTo>
                  <a:cubicBezTo>
                    <a:pt x="1935" y="1877"/>
                    <a:pt x="3409" y="409"/>
                    <a:pt x="5221" y="409"/>
                  </a:cubicBezTo>
                  <a:close/>
                  <a:moveTo>
                    <a:pt x="8128" y="6298"/>
                  </a:moveTo>
                  <a:cubicBezTo>
                    <a:pt x="8464" y="6338"/>
                    <a:pt x="8717" y="6623"/>
                    <a:pt x="8718" y="6963"/>
                  </a:cubicBezTo>
                  <a:lnTo>
                    <a:pt x="8718" y="6963"/>
                  </a:lnTo>
                  <a:cubicBezTo>
                    <a:pt x="8717" y="7369"/>
                    <a:pt x="8387" y="7630"/>
                    <a:pt x="8046" y="7630"/>
                  </a:cubicBezTo>
                  <a:cubicBezTo>
                    <a:pt x="7865" y="7630"/>
                    <a:pt x="7681" y="7556"/>
                    <a:pt x="7541" y="7392"/>
                  </a:cubicBezTo>
                  <a:cubicBezTo>
                    <a:pt x="7809" y="7073"/>
                    <a:pt x="8012" y="6700"/>
                    <a:pt x="8128" y="6298"/>
                  </a:cubicBezTo>
                  <a:close/>
                  <a:moveTo>
                    <a:pt x="2304" y="6302"/>
                  </a:moveTo>
                  <a:cubicBezTo>
                    <a:pt x="2420" y="6700"/>
                    <a:pt x="2623" y="7073"/>
                    <a:pt x="2891" y="7396"/>
                  </a:cubicBezTo>
                  <a:cubicBezTo>
                    <a:pt x="2764" y="7544"/>
                    <a:pt x="2579" y="7631"/>
                    <a:pt x="2384" y="7631"/>
                  </a:cubicBezTo>
                  <a:cubicBezTo>
                    <a:pt x="2029" y="7631"/>
                    <a:pt x="1736" y="7356"/>
                    <a:pt x="1714" y="7004"/>
                  </a:cubicBezTo>
                  <a:cubicBezTo>
                    <a:pt x="1692" y="6650"/>
                    <a:pt x="1953" y="6342"/>
                    <a:pt x="2304" y="6302"/>
                  </a:cubicBezTo>
                  <a:close/>
                  <a:moveTo>
                    <a:pt x="5212" y="3002"/>
                  </a:moveTo>
                  <a:cubicBezTo>
                    <a:pt x="6078" y="4339"/>
                    <a:pt x="7237" y="4788"/>
                    <a:pt x="7722" y="4922"/>
                  </a:cubicBezTo>
                  <a:cubicBezTo>
                    <a:pt x="7885" y="4965"/>
                    <a:pt x="8056" y="4987"/>
                    <a:pt x="8229" y="4987"/>
                  </a:cubicBezTo>
                  <a:lnTo>
                    <a:pt x="8374" y="4987"/>
                  </a:lnTo>
                  <a:cubicBezTo>
                    <a:pt x="8577" y="4987"/>
                    <a:pt x="8733" y="5165"/>
                    <a:pt x="8715" y="5364"/>
                  </a:cubicBezTo>
                  <a:cubicBezTo>
                    <a:pt x="8697" y="5538"/>
                    <a:pt x="8534" y="5672"/>
                    <a:pt x="8342" y="5672"/>
                  </a:cubicBezTo>
                  <a:lnTo>
                    <a:pt x="8240" y="5672"/>
                  </a:lnTo>
                  <a:cubicBezTo>
                    <a:pt x="8252" y="5528"/>
                    <a:pt x="8142" y="5451"/>
                    <a:pt x="8034" y="5451"/>
                  </a:cubicBezTo>
                  <a:cubicBezTo>
                    <a:pt x="7938" y="5451"/>
                    <a:pt x="7843" y="5511"/>
                    <a:pt x="7835" y="5639"/>
                  </a:cubicBezTo>
                  <a:cubicBezTo>
                    <a:pt x="7755" y="6646"/>
                    <a:pt x="7107" y="7519"/>
                    <a:pt x="6169" y="7885"/>
                  </a:cubicBezTo>
                  <a:cubicBezTo>
                    <a:pt x="5858" y="8005"/>
                    <a:pt x="5534" y="8064"/>
                    <a:pt x="5212" y="8064"/>
                  </a:cubicBezTo>
                  <a:cubicBezTo>
                    <a:pt x="4558" y="8064"/>
                    <a:pt x="3915" y="7821"/>
                    <a:pt x="3420" y="7359"/>
                  </a:cubicBezTo>
                  <a:lnTo>
                    <a:pt x="3420" y="7359"/>
                  </a:lnTo>
                  <a:lnTo>
                    <a:pt x="3423" y="7363"/>
                  </a:lnTo>
                  <a:cubicBezTo>
                    <a:pt x="2942" y="6914"/>
                    <a:pt x="2645" y="6298"/>
                    <a:pt x="2594" y="5639"/>
                  </a:cubicBezTo>
                  <a:cubicBezTo>
                    <a:pt x="2584" y="5511"/>
                    <a:pt x="2489" y="5451"/>
                    <a:pt x="2393" y="5451"/>
                  </a:cubicBezTo>
                  <a:cubicBezTo>
                    <a:pt x="2285" y="5451"/>
                    <a:pt x="2175" y="5528"/>
                    <a:pt x="2185" y="5672"/>
                  </a:cubicBezTo>
                  <a:lnTo>
                    <a:pt x="2087" y="5672"/>
                  </a:lnTo>
                  <a:cubicBezTo>
                    <a:pt x="1895" y="5672"/>
                    <a:pt x="1732" y="5534"/>
                    <a:pt x="1714" y="5364"/>
                  </a:cubicBezTo>
                  <a:cubicBezTo>
                    <a:pt x="1692" y="5165"/>
                    <a:pt x="1852" y="4987"/>
                    <a:pt x="2054" y="4987"/>
                  </a:cubicBezTo>
                  <a:lnTo>
                    <a:pt x="2199" y="4987"/>
                  </a:lnTo>
                  <a:cubicBezTo>
                    <a:pt x="2369" y="4987"/>
                    <a:pt x="2543" y="4965"/>
                    <a:pt x="2706" y="4922"/>
                  </a:cubicBezTo>
                  <a:cubicBezTo>
                    <a:pt x="3188" y="4784"/>
                    <a:pt x="4351" y="4339"/>
                    <a:pt x="5212" y="3002"/>
                  </a:cubicBezTo>
                  <a:close/>
                  <a:moveTo>
                    <a:pt x="7255" y="7685"/>
                  </a:moveTo>
                  <a:cubicBezTo>
                    <a:pt x="7418" y="7863"/>
                    <a:pt x="7635" y="7982"/>
                    <a:pt x="7871" y="8022"/>
                  </a:cubicBezTo>
                  <a:cubicBezTo>
                    <a:pt x="7950" y="8475"/>
                    <a:pt x="8099" y="8750"/>
                    <a:pt x="8251" y="9040"/>
                  </a:cubicBezTo>
                  <a:cubicBezTo>
                    <a:pt x="8400" y="9319"/>
                    <a:pt x="8552" y="9612"/>
                    <a:pt x="8671" y="10119"/>
                  </a:cubicBezTo>
                  <a:lnTo>
                    <a:pt x="7172" y="9590"/>
                  </a:lnTo>
                  <a:cubicBezTo>
                    <a:pt x="6907" y="9496"/>
                    <a:pt x="6726" y="9243"/>
                    <a:pt x="6726" y="8960"/>
                  </a:cubicBezTo>
                  <a:lnTo>
                    <a:pt x="6726" y="8073"/>
                  </a:lnTo>
                  <a:cubicBezTo>
                    <a:pt x="6915" y="7961"/>
                    <a:pt x="7092" y="7834"/>
                    <a:pt x="7255" y="7685"/>
                  </a:cubicBezTo>
                  <a:close/>
                  <a:moveTo>
                    <a:pt x="6321" y="8268"/>
                  </a:moveTo>
                  <a:lnTo>
                    <a:pt x="6321" y="8960"/>
                  </a:lnTo>
                  <a:cubicBezTo>
                    <a:pt x="6321" y="9333"/>
                    <a:pt x="6509" y="9677"/>
                    <a:pt x="6824" y="9873"/>
                  </a:cubicBezTo>
                  <a:cubicBezTo>
                    <a:pt x="6632" y="10199"/>
                    <a:pt x="6125" y="10945"/>
                    <a:pt x="5126" y="11756"/>
                  </a:cubicBezTo>
                  <a:lnTo>
                    <a:pt x="5122" y="11756"/>
                  </a:lnTo>
                  <a:cubicBezTo>
                    <a:pt x="4883" y="11535"/>
                    <a:pt x="4655" y="11303"/>
                    <a:pt x="4437" y="11061"/>
                  </a:cubicBezTo>
                  <a:cubicBezTo>
                    <a:pt x="4115" y="10699"/>
                    <a:pt x="3836" y="10300"/>
                    <a:pt x="3601" y="9876"/>
                  </a:cubicBezTo>
                  <a:cubicBezTo>
                    <a:pt x="3920" y="9681"/>
                    <a:pt x="4111" y="9333"/>
                    <a:pt x="4111" y="8960"/>
                  </a:cubicBezTo>
                  <a:lnTo>
                    <a:pt x="4111" y="8268"/>
                  </a:lnTo>
                  <a:cubicBezTo>
                    <a:pt x="4466" y="8406"/>
                    <a:pt x="4841" y="8475"/>
                    <a:pt x="5216" y="8475"/>
                  </a:cubicBezTo>
                  <a:cubicBezTo>
                    <a:pt x="5591" y="8475"/>
                    <a:pt x="5966" y="8406"/>
                    <a:pt x="6321" y="8268"/>
                  </a:cubicBezTo>
                  <a:close/>
                  <a:moveTo>
                    <a:pt x="5216" y="0"/>
                  </a:moveTo>
                  <a:cubicBezTo>
                    <a:pt x="3177" y="0"/>
                    <a:pt x="1526" y="1655"/>
                    <a:pt x="1526" y="3691"/>
                  </a:cubicBezTo>
                  <a:lnTo>
                    <a:pt x="1526" y="4799"/>
                  </a:lnTo>
                  <a:cubicBezTo>
                    <a:pt x="1518" y="4806"/>
                    <a:pt x="1507" y="4817"/>
                    <a:pt x="1500" y="4824"/>
                  </a:cubicBezTo>
                  <a:cubicBezTo>
                    <a:pt x="1131" y="5230"/>
                    <a:pt x="1312" y="5878"/>
                    <a:pt x="1837" y="6037"/>
                  </a:cubicBezTo>
                  <a:cubicBezTo>
                    <a:pt x="1272" y="6371"/>
                    <a:pt x="1134" y="7131"/>
                    <a:pt x="1547" y="7638"/>
                  </a:cubicBezTo>
                  <a:cubicBezTo>
                    <a:pt x="1763" y="7902"/>
                    <a:pt x="2073" y="8036"/>
                    <a:pt x="2384" y="8036"/>
                  </a:cubicBezTo>
                  <a:cubicBezTo>
                    <a:pt x="2674" y="8036"/>
                    <a:pt x="2964" y="7920"/>
                    <a:pt x="3177" y="7685"/>
                  </a:cubicBezTo>
                  <a:cubicBezTo>
                    <a:pt x="3340" y="7834"/>
                    <a:pt x="3518" y="7964"/>
                    <a:pt x="3706" y="8073"/>
                  </a:cubicBezTo>
                  <a:lnTo>
                    <a:pt x="3706" y="8960"/>
                  </a:lnTo>
                  <a:cubicBezTo>
                    <a:pt x="3706" y="9243"/>
                    <a:pt x="3528" y="9496"/>
                    <a:pt x="3260" y="9590"/>
                  </a:cubicBezTo>
                  <a:lnTo>
                    <a:pt x="1011" y="10387"/>
                  </a:lnTo>
                  <a:cubicBezTo>
                    <a:pt x="406" y="10601"/>
                    <a:pt x="1" y="11169"/>
                    <a:pt x="1" y="11810"/>
                  </a:cubicBezTo>
                  <a:lnTo>
                    <a:pt x="1" y="13719"/>
                  </a:lnTo>
                  <a:cubicBezTo>
                    <a:pt x="1" y="13855"/>
                    <a:pt x="103" y="13923"/>
                    <a:pt x="205" y="13923"/>
                  </a:cubicBezTo>
                  <a:cubicBezTo>
                    <a:pt x="308" y="13923"/>
                    <a:pt x="410" y="13855"/>
                    <a:pt x="410" y="13719"/>
                  </a:cubicBezTo>
                  <a:lnTo>
                    <a:pt x="410" y="11810"/>
                  </a:lnTo>
                  <a:cubicBezTo>
                    <a:pt x="410" y="11343"/>
                    <a:pt x="703" y="10927"/>
                    <a:pt x="1145" y="10771"/>
                  </a:cubicBezTo>
                  <a:lnTo>
                    <a:pt x="1732" y="10561"/>
                  </a:lnTo>
                  <a:cubicBezTo>
                    <a:pt x="1844" y="11195"/>
                    <a:pt x="1964" y="11850"/>
                    <a:pt x="2094" y="12455"/>
                  </a:cubicBezTo>
                  <a:cubicBezTo>
                    <a:pt x="2120" y="12566"/>
                    <a:pt x="2205" y="12615"/>
                    <a:pt x="2291" y="12615"/>
                  </a:cubicBezTo>
                  <a:cubicBezTo>
                    <a:pt x="2409" y="12615"/>
                    <a:pt x="2528" y="12522"/>
                    <a:pt x="2493" y="12368"/>
                  </a:cubicBezTo>
                  <a:cubicBezTo>
                    <a:pt x="2359" y="11749"/>
                    <a:pt x="2235" y="11072"/>
                    <a:pt x="2123" y="10423"/>
                  </a:cubicBezTo>
                  <a:lnTo>
                    <a:pt x="2431" y="10315"/>
                  </a:lnTo>
                  <a:cubicBezTo>
                    <a:pt x="2819" y="11579"/>
                    <a:pt x="3304" y="12962"/>
                    <a:pt x="3963" y="13842"/>
                  </a:cubicBezTo>
                  <a:cubicBezTo>
                    <a:pt x="4008" y="13902"/>
                    <a:pt x="4065" y="13927"/>
                    <a:pt x="4120" y="13927"/>
                  </a:cubicBezTo>
                  <a:cubicBezTo>
                    <a:pt x="4268" y="13927"/>
                    <a:pt x="4407" y="13754"/>
                    <a:pt x="4289" y="13596"/>
                  </a:cubicBezTo>
                  <a:cubicBezTo>
                    <a:pt x="3594" y="12669"/>
                    <a:pt x="3065" y="10999"/>
                    <a:pt x="2815" y="10177"/>
                  </a:cubicBezTo>
                  <a:lnTo>
                    <a:pt x="3221" y="10036"/>
                  </a:lnTo>
                  <a:cubicBezTo>
                    <a:pt x="3470" y="10496"/>
                    <a:pt x="3771" y="10923"/>
                    <a:pt x="4115" y="11311"/>
                  </a:cubicBezTo>
                  <a:cubicBezTo>
                    <a:pt x="4760" y="12053"/>
                    <a:pt x="5911" y="13103"/>
                    <a:pt x="7748" y="13904"/>
                  </a:cubicBezTo>
                  <a:cubicBezTo>
                    <a:pt x="7780" y="13918"/>
                    <a:pt x="7810" y="13924"/>
                    <a:pt x="7838" y="13924"/>
                  </a:cubicBezTo>
                  <a:cubicBezTo>
                    <a:pt x="8032" y="13924"/>
                    <a:pt x="8129" y="13626"/>
                    <a:pt x="7911" y="13531"/>
                  </a:cubicBezTo>
                  <a:cubicBezTo>
                    <a:pt x="7020" y="13147"/>
                    <a:pt x="6187" y="12640"/>
                    <a:pt x="5433" y="12024"/>
                  </a:cubicBezTo>
                  <a:cubicBezTo>
                    <a:pt x="6491" y="11159"/>
                    <a:pt x="7012" y="10365"/>
                    <a:pt x="7201" y="10032"/>
                  </a:cubicBezTo>
                  <a:lnTo>
                    <a:pt x="7610" y="10177"/>
                  </a:lnTo>
                  <a:cubicBezTo>
                    <a:pt x="7411" y="10840"/>
                    <a:pt x="7165" y="11488"/>
                    <a:pt x="6875" y="12118"/>
                  </a:cubicBezTo>
                  <a:cubicBezTo>
                    <a:pt x="6799" y="12280"/>
                    <a:pt x="6932" y="12409"/>
                    <a:pt x="7065" y="12409"/>
                  </a:cubicBezTo>
                  <a:cubicBezTo>
                    <a:pt x="7135" y="12409"/>
                    <a:pt x="7204" y="12373"/>
                    <a:pt x="7244" y="12289"/>
                  </a:cubicBezTo>
                  <a:cubicBezTo>
                    <a:pt x="7541" y="11651"/>
                    <a:pt x="7791" y="10988"/>
                    <a:pt x="7998" y="10315"/>
                  </a:cubicBezTo>
                  <a:lnTo>
                    <a:pt x="9287" y="10771"/>
                  </a:lnTo>
                  <a:cubicBezTo>
                    <a:pt x="9729" y="10927"/>
                    <a:pt x="10022" y="11343"/>
                    <a:pt x="10022" y="11810"/>
                  </a:cubicBezTo>
                  <a:lnTo>
                    <a:pt x="10022" y="13719"/>
                  </a:lnTo>
                  <a:cubicBezTo>
                    <a:pt x="10022" y="13855"/>
                    <a:pt x="10124" y="13923"/>
                    <a:pt x="10227" y="13923"/>
                  </a:cubicBezTo>
                  <a:cubicBezTo>
                    <a:pt x="10329" y="13923"/>
                    <a:pt x="10431" y="13855"/>
                    <a:pt x="10431" y="13719"/>
                  </a:cubicBezTo>
                  <a:lnTo>
                    <a:pt x="10431" y="11810"/>
                  </a:lnTo>
                  <a:cubicBezTo>
                    <a:pt x="10431" y="11169"/>
                    <a:pt x="10029" y="10601"/>
                    <a:pt x="9425" y="10387"/>
                  </a:cubicBezTo>
                  <a:lnTo>
                    <a:pt x="9120" y="10278"/>
                  </a:lnTo>
                  <a:cubicBezTo>
                    <a:pt x="9033" y="9775"/>
                    <a:pt x="8863" y="9290"/>
                    <a:pt x="8610" y="8848"/>
                  </a:cubicBezTo>
                  <a:cubicBezTo>
                    <a:pt x="8476" y="8591"/>
                    <a:pt x="8356" y="8366"/>
                    <a:pt x="8287" y="8011"/>
                  </a:cubicBezTo>
                  <a:cubicBezTo>
                    <a:pt x="8715" y="7913"/>
                    <a:pt x="9044" y="7566"/>
                    <a:pt x="9113" y="7128"/>
                  </a:cubicBezTo>
                  <a:cubicBezTo>
                    <a:pt x="9182" y="6693"/>
                    <a:pt x="8975" y="6258"/>
                    <a:pt x="8595" y="6034"/>
                  </a:cubicBezTo>
                  <a:cubicBezTo>
                    <a:pt x="9120" y="5878"/>
                    <a:pt x="9301" y="5230"/>
                    <a:pt x="8932" y="4824"/>
                  </a:cubicBezTo>
                  <a:cubicBezTo>
                    <a:pt x="8925" y="4817"/>
                    <a:pt x="8917" y="4806"/>
                    <a:pt x="8907" y="4799"/>
                  </a:cubicBezTo>
                  <a:lnTo>
                    <a:pt x="8907" y="3691"/>
                  </a:lnTo>
                  <a:cubicBezTo>
                    <a:pt x="8907" y="1655"/>
                    <a:pt x="7255"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0" name="Google Shape;18270;p84"/>
            <p:cNvSpPr/>
            <p:nvPr/>
          </p:nvSpPr>
          <p:spPr>
            <a:xfrm>
              <a:off x="7221401" y="3699391"/>
              <a:ext cx="16255" cy="22180"/>
            </a:xfrm>
            <a:custGeom>
              <a:avLst/>
              <a:gdLst/>
              <a:ahLst/>
              <a:cxnLst/>
              <a:rect l="l" t="t" r="r" b="b"/>
              <a:pathLst>
                <a:path w="620" h="846" extrusionOk="0">
                  <a:moveTo>
                    <a:pt x="248" y="0"/>
                  </a:moveTo>
                  <a:cubicBezTo>
                    <a:pt x="125" y="0"/>
                    <a:pt x="0" y="104"/>
                    <a:pt x="44" y="261"/>
                  </a:cubicBezTo>
                  <a:cubicBezTo>
                    <a:pt x="91" y="424"/>
                    <a:pt x="135" y="572"/>
                    <a:pt x="182" y="706"/>
                  </a:cubicBezTo>
                  <a:cubicBezTo>
                    <a:pt x="215" y="804"/>
                    <a:pt x="291" y="846"/>
                    <a:pt x="368" y="846"/>
                  </a:cubicBezTo>
                  <a:cubicBezTo>
                    <a:pt x="493" y="846"/>
                    <a:pt x="619" y="735"/>
                    <a:pt x="566" y="576"/>
                  </a:cubicBezTo>
                  <a:cubicBezTo>
                    <a:pt x="526" y="449"/>
                    <a:pt x="482" y="308"/>
                    <a:pt x="439" y="149"/>
                  </a:cubicBezTo>
                  <a:cubicBezTo>
                    <a:pt x="409" y="45"/>
                    <a:pt x="329" y="0"/>
                    <a:pt x="2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1" name="Google Shape;18271;p84"/>
            <p:cNvSpPr/>
            <p:nvPr/>
          </p:nvSpPr>
          <p:spPr>
            <a:xfrm>
              <a:off x="7267544" y="3513640"/>
              <a:ext cx="62135" cy="33663"/>
            </a:xfrm>
            <a:custGeom>
              <a:avLst/>
              <a:gdLst/>
              <a:ahLst/>
              <a:cxnLst/>
              <a:rect l="l" t="t" r="r" b="b"/>
              <a:pathLst>
                <a:path w="2370" h="1284" extrusionOk="0">
                  <a:moveTo>
                    <a:pt x="1928" y="410"/>
                  </a:moveTo>
                  <a:cubicBezTo>
                    <a:pt x="1826" y="678"/>
                    <a:pt x="1533" y="874"/>
                    <a:pt x="1185" y="874"/>
                  </a:cubicBezTo>
                  <a:cubicBezTo>
                    <a:pt x="841" y="874"/>
                    <a:pt x="548" y="678"/>
                    <a:pt x="446" y="410"/>
                  </a:cubicBezTo>
                  <a:close/>
                  <a:moveTo>
                    <a:pt x="204" y="1"/>
                  </a:moveTo>
                  <a:cubicBezTo>
                    <a:pt x="91" y="1"/>
                    <a:pt x="1" y="95"/>
                    <a:pt x="1" y="207"/>
                  </a:cubicBezTo>
                  <a:cubicBezTo>
                    <a:pt x="1" y="798"/>
                    <a:pt x="533" y="1283"/>
                    <a:pt x="1185" y="1283"/>
                  </a:cubicBezTo>
                  <a:cubicBezTo>
                    <a:pt x="1841" y="1283"/>
                    <a:pt x="2369" y="798"/>
                    <a:pt x="2369" y="207"/>
                  </a:cubicBezTo>
                  <a:cubicBezTo>
                    <a:pt x="2369" y="95"/>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72" name="Google Shape;18272;p84"/>
          <p:cNvGrpSpPr/>
          <p:nvPr/>
        </p:nvGrpSpPr>
        <p:grpSpPr>
          <a:xfrm>
            <a:off x="7156067" y="1784258"/>
            <a:ext cx="285089" cy="365131"/>
            <a:chOff x="7156067" y="1983508"/>
            <a:chExt cx="285089" cy="365131"/>
          </a:xfrm>
        </p:grpSpPr>
        <p:sp>
          <p:nvSpPr>
            <p:cNvPr id="18273" name="Google Shape;18273;p84"/>
            <p:cNvSpPr/>
            <p:nvPr/>
          </p:nvSpPr>
          <p:spPr>
            <a:xfrm>
              <a:off x="7161494" y="2228196"/>
              <a:ext cx="274235" cy="114911"/>
            </a:xfrm>
            <a:custGeom>
              <a:avLst/>
              <a:gdLst/>
              <a:ahLst/>
              <a:cxnLst/>
              <a:rect l="l" t="t" r="r" b="b"/>
              <a:pathLst>
                <a:path w="10460" h="4383" extrusionOk="0">
                  <a:moveTo>
                    <a:pt x="3046" y="0"/>
                  </a:moveTo>
                  <a:lnTo>
                    <a:pt x="938" y="620"/>
                  </a:lnTo>
                  <a:cubicBezTo>
                    <a:pt x="381" y="783"/>
                    <a:pt x="0" y="1293"/>
                    <a:pt x="0" y="1873"/>
                  </a:cubicBezTo>
                  <a:lnTo>
                    <a:pt x="0" y="4383"/>
                  </a:lnTo>
                  <a:lnTo>
                    <a:pt x="10460" y="4383"/>
                  </a:lnTo>
                  <a:lnTo>
                    <a:pt x="10460" y="1873"/>
                  </a:lnTo>
                  <a:cubicBezTo>
                    <a:pt x="10460" y="1293"/>
                    <a:pt x="10080" y="783"/>
                    <a:pt x="9522" y="620"/>
                  </a:cubicBezTo>
                  <a:lnTo>
                    <a:pt x="7414" y="0"/>
                  </a:lnTo>
                  <a:lnTo>
                    <a:pt x="5230" y="1985"/>
                  </a:lnTo>
                  <a:lnTo>
                    <a:pt x="3046"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4" name="Google Shape;18274;p84"/>
            <p:cNvSpPr/>
            <p:nvPr/>
          </p:nvSpPr>
          <p:spPr>
            <a:xfrm>
              <a:off x="7191880" y="2131611"/>
              <a:ext cx="213568" cy="211497"/>
            </a:xfrm>
            <a:custGeom>
              <a:avLst/>
              <a:gdLst/>
              <a:ahLst/>
              <a:cxnLst/>
              <a:rect l="l" t="t" r="r" b="b"/>
              <a:pathLst>
                <a:path w="8146" h="8067" extrusionOk="0">
                  <a:moveTo>
                    <a:pt x="4071" y="1"/>
                  </a:moveTo>
                  <a:lnTo>
                    <a:pt x="228" y="609"/>
                  </a:lnTo>
                  <a:cubicBezTo>
                    <a:pt x="84" y="631"/>
                    <a:pt x="0" y="794"/>
                    <a:pt x="69" y="925"/>
                  </a:cubicBezTo>
                  <a:lnTo>
                    <a:pt x="2546" y="5669"/>
                  </a:lnTo>
                  <a:lnTo>
                    <a:pt x="2228" y="6306"/>
                  </a:lnTo>
                  <a:cubicBezTo>
                    <a:pt x="2155" y="6451"/>
                    <a:pt x="2170" y="6625"/>
                    <a:pt x="2264" y="6755"/>
                  </a:cubicBezTo>
                  <a:lnTo>
                    <a:pt x="3202" y="8067"/>
                  </a:lnTo>
                  <a:lnTo>
                    <a:pt x="4944" y="8067"/>
                  </a:lnTo>
                  <a:lnTo>
                    <a:pt x="5882" y="6755"/>
                  </a:lnTo>
                  <a:cubicBezTo>
                    <a:pt x="5976" y="6625"/>
                    <a:pt x="5991" y="6451"/>
                    <a:pt x="5918" y="6306"/>
                  </a:cubicBezTo>
                  <a:lnTo>
                    <a:pt x="5599" y="5669"/>
                  </a:lnTo>
                  <a:lnTo>
                    <a:pt x="8077" y="925"/>
                  </a:lnTo>
                  <a:cubicBezTo>
                    <a:pt x="8146" y="794"/>
                    <a:pt x="8062" y="631"/>
                    <a:pt x="7914" y="609"/>
                  </a:cubicBezTo>
                  <a:lnTo>
                    <a:pt x="40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5" name="Google Shape;18275;p84"/>
            <p:cNvSpPr/>
            <p:nvPr/>
          </p:nvSpPr>
          <p:spPr>
            <a:xfrm>
              <a:off x="7193112" y="2131611"/>
              <a:ext cx="210998" cy="148627"/>
            </a:xfrm>
            <a:custGeom>
              <a:avLst/>
              <a:gdLst/>
              <a:ahLst/>
              <a:cxnLst/>
              <a:rect l="l" t="t" r="r" b="b"/>
              <a:pathLst>
                <a:path w="8048" h="5669" extrusionOk="0">
                  <a:moveTo>
                    <a:pt x="4024" y="1"/>
                  </a:moveTo>
                  <a:lnTo>
                    <a:pt x="181" y="609"/>
                  </a:lnTo>
                  <a:cubicBezTo>
                    <a:pt x="87" y="624"/>
                    <a:pt x="11" y="704"/>
                    <a:pt x="0" y="801"/>
                  </a:cubicBezTo>
                  <a:lnTo>
                    <a:pt x="4024" y="5669"/>
                  </a:lnTo>
                  <a:lnTo>
                    <a:pt x="8048" y="801"/>
                  </a:lnTo>
                  <a:cubicBezTo>
                    <a:pt x="8037" y="704"/>
                    <a:pt x="7961" y="624"/>
                    <a:pt x="7867" y="609"/>
                  </a:cubicBezTo>
                  <a:lnTo>
                    <a:pt x="4024"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6" name="Google Shape;18276;p84"/>
            <p:cNvSpPr/>
            <p:nvPr/>
          </p:nvSpPr>
          <p:spPr>
            <a:xfrm>
              <a:off x="7251971" y="2183076"/>
              <a:ext cx="93282" cy="93911"/>
            </a:xfrm>
            <a:custGeom>
              <a:avLst/>
              <a:gdLst/>
              <a:ahLst/>
              <a:cxnLst/>
              <a:rect l="l" t="t" r="r" b="b"/>
              <a:pathLst>
                <a:path w="3558" h="3582" extrusionOk="0">
                  <a:moveTo>
                    <a:pt x="254" y="1"/>
                  </a:moveTo>
                  <a:lnTo>
                    <a:pt x="254" y="1037"/>
                  </a:lnTo>
                  <a:cubicBezTo>
                    <a:pt x="254" y="1240"/>
                    <a:pt x="160" y="1428"/>
                    <a:pt x="1" y="1551"/>
                  </a:cubicBezTo>
                  <a:lnTo>
                    <a:pt x="1613" y="3503"/>
                  </a:lnTo>
                  <a:cubicBezTo>
                    <a:pt x="1656" y="3556"/>
                    <a:pt x="1718" y="3582"/>
                    <a:pt x="1780" y="3582"/>
                  </a:cubicBezTo>
                  <a:cubicBezTo>
                    <a:pt x="1842" y="3582"/>
                    <a:pt x="1904" y="3556"/>
                    <a:pt x="1949" y="3503"/>
                  </a:cubicBezTo>
                  <a:lnTo>
                    <a:pt x="3557" y="1555"/>
                  </a:lnTo>
                  <a:cubicBezTo>
                    <a:pt x="3398" y="1428"/>
                    <a:pt x="3307" y="1240"/>
                    <a:pt x="3304" y="1037"/>
                  </a:cubicBezTo>
                  <a:lnTo>
                    <a:pt x="330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7" name="Google Shape;18277;p84"/>
            <p:cNvSpPr/>
            <p:nvPr/>
          </p:nvSpPr>
          <p:spPr>
            <a:xfrm>
              <a:off x="7258630" y="2183076"/>
              <a:ext cx="79963" cy="28577"/>
            </a:xfrm>
            <a:custGeom>
              <a:avLst/>
              <a:gdLst/>
              <a:ahLst/>
              <a:cxnLst/>
              <a:rect l="l" t="t" r="r" b="b"/>
              <a:pathLst>
                <a:path w="3050" h="1090" extrusionOk="0">
                  <a:moveTo>
                    <a:pt x="0" y="1"/>
                  </a:moveTo>
                  <a:lnTo>
                    <a:pt x="0" y="704"/>
                  </a:lnTo>
                  <a:cubicBezTo>
                    <a:pt x="477" y="961"/>
                    <a:pt x="1001" y="1089"/>
                    <a:pt x="1525" y="1089"/>
                  </a:cubicBezTo>
                  <a:cubicBezTo>
                    <a:pt x="2049" y="1089"/>
                    <a:pt x="2574" y="961"/>
                    <a:pt x="3050" y="704"/>
                  </a:cubicBezTo>
                  <a:lnTo>
                    <a:pt x="30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8" name="Google Shape;18278;p84"/>
            <p:cNvSpPr/>
            <p:nvPr/>
          </p:nvSpPr>
          <p:spPr>
            <a:xfrm>
              <a:off x="7201476" y="2028786"/>
              <a:ext cx="194298" cy="165826"/>
            </a:xfrm>
            <a:custGeom>
              <a:avLst/>
              <a:gdLst/>
              <a:ahLst/>
              <a:cxnLst/>
              <a:rect l="l" t="t" r="r" b="b"/>
              <a:pathLst>
                <a:path w="7411" h="6325" extrusionOk="0">
                  <a:moveTo>
                    <a:pt x="873" y="1"/>
                  </a:moveTo>
                  <a:lnTo>
                    <a:pt x="873" y="2616"/>
                  </a:lnTo>
                  <a:lnTo>
                    <a:pt x="547" y="2616"/>
                  </a:lnTo>
                  <a:cubicBezTo>
                    <a:pt x="243" y="2616"/>
                    <a:pt x="0" y="2858"/>
                    <a:pt x="0" y="3159"/>
                  </a:cubicBezTo>
                  <a:cubicBezTo>
                    <a:pt x="0" y="3463"/>
                    <a:pt x="243" y="3706"/>
                    <a:pt x="547" y="3706"/>
                  </a:cubicBezTo>
                  <a:lnTo>
                    <a:pt x="884" y="3706"/>
                  </a:lnTo>
                  <a:cubicBezTo>
                    <a:pt x="992" y="5183"/>
                    <a:pt x="2224" y="6324"/>
                    <a:pt x="3705" y="6324"/>
                  </a:cubicBezTo>
                  <a:cubicBezTo>
                    <a:pt x="5186" y="6324"/>
                    <a:pt x="6418" y="5183"/>
                    <a:pt x="6526" y="3706"/>
                  </a:cubicBezTo>
                  <a:lnTo>
                    <a:pt x="6867" y="3706"/>
                  </a:lnTo>
                  <a:cubicBezTo>
                    <a:pt x="7167" y="3706"/>
                    <a:pt x="7410" y="3463"/>
                    <a:pt x="7410" y="3159"/>
                  </a:cubicBezTo>
                  <a:cubicBezTo>
                    <a:pt x="7410" y="2858"/>
                    <a:pt x="7167" y="2616"/>
                    <a:pt x="6867" y="2616"/>
                  </a:cubicBezTo>
                  <a:lnTo>
                    <a:pt x="6541" y="2616"/>
                  </a:lnTo>
                  <a:lnTo>
                    <a:pt x="65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9" name="Google Shape;18279;p84"/>
            <p:cNvSpPr/>
            <p:nvPr/>
          </p:nvSpPr>
          <p:spPr>
            <a:xfrm>
              <a:off x="7281518" y="2137405"/>
              <a:ext cx="34292" cy="17120"/>
            </a:xfrm>
            <a:custGeom>
              <a:avLst/>
              <a:gdLst/>
              <a:ahLst/>
              <a:cxnLst/>
              <a:rect l="l" t="t" r="r" b="b"/>
              <a:pathLst>
                <a:path w="1308" h="653" extrusionOk="0">
                  <a:moveTo>
                    <a:pt x="0" y="1"/>
                  </a:moveTo>
                  <a:cubicBezTo>
                    <a:pt x="0" y="359"/>
                    <a:pt x="290" y="653"/>
                    <a:pt x="652" y="653"/>
                  </a:cubicBezTo>
                  <a:cubicBezTo>
                    <a:pt x="1014" y="653"/>
                    <a:pt x="1308" y="359"/>
                    <a:pt x="13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0" name="Google Shape;18280;p84"/>
            <p:cNvSpPr/>
            <p:nvPr/>
          </p:nvSpPr>
          <p:spPr>
            <a:xfrm>
              <a:off x="7201476" y="2028786"/>
              <a:ext cx="154316" cy="165747"/>
            </a:xfrm>
            <a:custGeom>
              <a:avLst/>
              <a:gdLst/>
              <a:ahLst/>
              <a:cxnLst/>
              <a:rect l="l" t="t" r="r" b="b"/>
              <a:pathLst>
                <a:path w="5886" h="6322" extrusionOk="0">
                  <a:moveTo>
                    <a:pt x="873" y="1"/>
                  </a:moveTo>
                  <a:lnTo>
                    <a:pt x="873" y="2616"/>
                  </a:lnTo>
                  <a:lnTo>
                    <a:pt x="547" y="2616"/>
                  </a:lnTo>
                  <a:cubicBezTo>
                    <a:pt x="243" y="2616"/>
                    <a:pt x="0" y="2858"/>
                    <a:pt x="0" y="3159"/>
                  </a:cubicBezTo>
                  <a:cubicBezTo>
                    <a:pt x="0" y="3463"/>
                    <a:pt x="243" y="3706"/>
                    <a:pt x="547" y="3706"/>
                  </a:cubicBezTo>
                  <a:lnTo>
                    <a:pt x="884" y="3706"/>
                  </a:lnTo>
                  <a:cubicBezTo>
                    <a:pt x="989" y="5201"/>
                    <a:pt x="2236" y="6322"/>
                    <a:pt x="3684" y="6322"/>
                  </a:cubicBezTo>
                  <a:cubicBezTo>
                    <a:pt x="3835" y="6322"/>
                    <a:pt x="3989" y="6310"/>
                    <a:pt x="4143" y="6284"/>
                  </a:cubicBezTo>
                  <a:cubicBezTo>
                    <a:pt x="2763" y="6071"/>
                    <a:pt x="1746" y="4886"/>
                    <a:pt x="1746" y="3488"/>
                  </a:cubicBezTo>
                  <a:lnTo>
                    <a:pt x="1746" y="2815"/>
                  </a:lnTo>
                  <a:cubicBezTo>
                    <a:pt x="1739" y="2185"/>
                    <a:pt x="1930" y="1565"/>
                    <a:pt x="2285" y="1047"/>
                  </a:cubicBezTo>
                  <a:lnTo>
                    <a:pt x="2293" y="1033"/>
                  </a:lnTo>
                  <a:cubicBezTo>
                    <a:pt x="2336" y="971"/>
                    <a:pt x="2406" y="938"/>
                    <a:pt x="2475" y="938"/>
                  </a:cubicBezTo>
                  <a:cubicBezTo>
                    <a:pt x="2520" y="938"/>
                    <a:pt x="2566" y="952"/>
                    <a:pt x="2604" y="982"/>
                  </a:cubicBezTo>
                  <a:cubicBezTo>
                    <a:pt x="2868" y="1189"/>
                    <a:pt x="3162" y="1355"/>
                    <a:pt x="3473" y="1486"/>
                  </a:cubicBezTo>
                  <a:cubicBezTo>
                    <a:pt x="3548" y="1513"/>
                    <a:pt x="3626" y="1526"/>
                    <a:pt x="3706" y="1526"/>
                  </a:cubicBezTo>
                  <a:cubicBezTo>
                    <a:pt x="3785" y="1526"/>
                    <a:pt x="3864" y="1513"/>
                    <a:pt x="3941" y="1486"/>
                  </a:cubicBezTo>
                  <a:cubicBezTo>
                    <a:pt x="4328" y="1333"/>
                    <a:pt x="5885" y="1"/>
                    <a:pt x="588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1" name="Google Shape;18281;p84"/>
            <p:cNvSpPr/>
            <p:nvPr/>
          </p:nvSpPr>
          <p:spPr>
            <a:xfrm>
              <a:off x="7212854" y="1988804"/>
              <a:ext cx="171515" cy="111503"/>
            </a:xfrm>
            <a:custGeom>
              <a:avLst/>
              <a:gdLst/>
              <a:ahLst/>
              <a:cxnLst/>
              <a:rect l="l" t="t" r="r" b="b"/>
              <a:pathLst>
                <a:path w="6542" h="4253" extrusionOk="0">
                  <a:moveTo>
                    <a:pt x="2619" y="1"/>
                  </a:moveTo>
                  <a:cubicBezTo>
                    <a:pt x="1174" y="1"/>
                    <a:pt x="1" y="1171"/>
                    <a:pt x="1" y="2616"/>
                  </a:cubicBezTo>
                  <a:lnTo>
                    <a:pt x="1" y="4253"/>
                  </a:lnTo>
                  <a:cubicBezTo>
                    <a:pt x="95" y="4180"/>
                    <a:pt x="211" y="4141"/>
                    <a:pt x="330" y="4141"/>
                  </a:cubicBezTo>
                  <a:lnTo>
                    <a:pt x="475" y="4141"/>
                  </a:lnTo>
                  <a:cubicBezTo>
                    <a:pt x="580" y="4141"/>
                    <a:pt x="667" y="4068"/>
                    <a:pt x="689" y="3970"/>
                  </a:cubicBezTo>
                  <a:cubicBezTo>
                    <a:pt x="776" y="3565"/>
                    <a:pt x="1058" y="2529"/>
                    <a:pt x="1815" y="1685"/>
                  </a:cubicBezTo>
                  <a:cubicBezTo>
                    <a:pt x="1858" y="1639"/>
                    <a:pt x="1915" y="1615"/>
                    <a:pt x="1974" y="1615"/>
                  </a:cubicBezTo>
                  <a:cubicBezTo>
                    <a:pt x="2025" y="1615"/>
                    <a:pt x="2077" y="1633"/>
                    <a:pt x="2119" y="1671"/>
                  </a:cubicBezTo>
                  <a:cubicBezTo>
                    <a:pt x="2337" y="1862"/>
                    <a:pt x="2760" y="2203"/>
                    <a:pt x="3195" y="2370"/>
                  </a:cubicBezTo>
                  <a:cubicBezTo>
                    <a:pt x="3220" y="2380"/>
                    <a:pt x="3247" y="2386"/>
                    <a:pt x="3273" y="2386"/>
                  </a:cubicBezTo>
                  <a:cubicBezTo>
                    <a:pt x="3299" y="2386"/>
                    <a:pt x="3325" y="2380"/>
                    <a:pt x="3351" y="2370"/>
                  </a:cubicBezTo>
                  <a:cubicBezTo>
                    <a:pt x="3785" y="2203"/>
                    <a:pt x="4209" y="1862"/>
                    <a:pt x="4426" y="1671"/>
                  </a:cubicBezTo>
                  <a:cubicBezTo>
                    <a:pt x="4467" y="1633"/>
                    <a:pt x="4518" y="1615"/>
                    <a:pt x="4569" y="1615"/>
                  </a:cubicBezTo>
                  <a:cubicBezTo>
                    <a:pt x="4627" y="1615"/>
                    <a:pt x="4685" y="1639"/>
                    <a:pt x="4727" y="1685"/>
                  </a:cubicBezTo>
                  <a:cubicBezTo>
                    <a:pt x="5484" y="2529"/>
                    <a:pt x="5770" y="3565"/>
                    <a:pt x="5853" y="3970"/>
                  </a:cubicBezTo>
                  <a:cubicBezTo>
                    <a:pt x="5875" y="4068"/>
                    <a:pt x="5966" y="4141"/>
                    <a:pt x="6067" y="4141"/>
                  </a:cubicBezTo>
                  <a:lnTo>
                    <a:pt x="6216" y="4141"/>
                  </a:lnTo>
                  <a:cubicBezTo>
                    <a:pt x="6331" y="4141"/>
                    <a:pt x="6447" y="4180"/>
                    <a:pt x="6542" y="4253"/>
                  </a:cubicBezTo>
                  <a:lnTo>
                    <a:pt x="6542" y="2616"/>
                  </a:lnTo>
                  <a:cubicBezTo>
                    <a:pt x="6542" y="1171"/>
                    <a:pt x="5372" y="1"/>
                    <a:pt x="3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2" name="Google Shape;18282;p84"/>
            <p:cNvSpPr/>
            <p:nvPr/>
          </p:nvSpPr>
          <p:spPr>
            <a:xfrm>
              <a:off x="7304301" y="2135622"/>
              <a:ext cx="22914" cy="21236"/>
            </a:xfrm>
            <a:custGeom>
              <a:avLst/>
              <a:gdLst/>
              <a:ahLst/>
              <a:cxnLst/>
              <a:rect l="l" t="t" r="r" b="b"/>
              <a:pathLst>
                <a:path w="874" h="810" extrusionOk="0">
                  <a:moveTo>
                    <a:pt x="873" y="0"/>
                  </a:moveTo>
                  <a:lnTo>
                    <a:pt x="0" y="69"/>
                  </a:lnTo>
                  <a:lnTo>
                    <a:pt x="344" y="757"/>
                  </a:lnTo>
                  <a:cubicBezTo>
                    <a:pt x="364" y="792"/>
                    <a:pt x="399" y="810"/>
                    <a:pt x="434" y="810"/>
                  </a:cubicBezTo>
                  <a:cubicBezTo>
                    <a:pt x="470" y="810"/>
                    <a:pt x="507" y="791"/>
                    <a:pt x="526" y="753"/>
                  </a:cubicBezTo>
                  <a:lnTo>
                    <a:pt x="8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3" name="Google Shape;18283;p84"/>
            <p:cNvSpPr/>
            <p:nvPr/>
          </p:nvSpPr>
          <p:spPr>
            <a:xfrm>
              <a:off x="7270008" y="2135622"/>
              <a:ext cx="22914" cy="21262"/>
            </a:xfrm>
            <a:custGeom>
              <a:avLst/>
              <a:gdLst/>
              <a:ahLst/>
              <a:cxnLst/>
              <a:rect l="l" t="t" r="r" b="b"/>
              <a:pathLst>
                <a:path w="874" h="811" extrusionOk="0">
                  <a:moveTo>
                    <a:pt x="1" y="0"/>
                  </a:moveTo>
                  <a:lnTo>
                    <a:pt x="352" y="753"/>
                  </a:lnTo>
                  <a:cubicBezTo>
                    <a:pt x="369" y="791"/>
                    <a:pt x="404" y="810"/>
                    <a:pt x="440" y="810"/>
                  </a:cubicBezTo>
                  <a:cubicBezTo>
                    <a:pt x="475" y="810"/>
                    <a:pt x="512" y="791"/>
                    <a:pt x="530" y="753"/>
                  </a:cubicBezTo>
                  <a:lnTo>
                    <a:pt x="874" y="6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4" name="Google Shape;18284;p84"/>
            <p:cNvSpPr/>
            <p:nvPr/>
          </p:nvSpPr>
          <p:spPr>
            <a:xfrm>
              <a:off x="7258918" y="2097790"/>
              <a:ext cx="10749" cy="16386"/>
            </a:xfrm>
            <a:custGeom>
              <a:avLst/>
              <a:gdLst/>
              <a:ahLst/>
              <a:cxnLst/>
              <a:rect l="l" t="t" r="r" b="b"/>
              <a:pathLst>
                <a:path w="410" h="625" extrusionOk="0">
                  <a:moveTo>
                    <a:pt x="205" y="1"/>
                  </a:moveTo>
                  <a:cubicBezTo>
                    <a:pt x="103" y="1"/>
                    <a:pt x="0" y="69"/>
                    <a:pt x="0" y="204"/>
                  </a:cubicBezTo>
                  <a:lnTo>
                    <a:pt x="0" y="422"/>
                  </a:lnTo>
                  <a:cubicBezTo>
                    <a:pt x="0" y="534"/>
                    <a:pt x="91" y="625"/>
                    <a:pt x="207" y="625"/>
                  </a:cubicBezTo>
                  <a:cubicBezTo>
                    <a:pt x="319" y="625"/>
                    <a:pt x="409" y="534"/>
                    <a:pt x="409" y="422"/>
                  </a:cubicBezTo>
                  <a:lnTo>
                    <a:pt x="409" y="204"/>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5" name="Google Shape;18285;p84"/>
            <p:cNvSpPr/>
            <p:nvPr/>
          </p:nvSpPr>
          <p:spPr>
            <a:xfrm>
              <a:off x="7327556" y="2097738"/>
              <a:ext cx="10749" cy="16465"/>
            </a:xfrm>
            <a:custGeom>
              <a:avLst/>
              <a:gdLst/>
              <a:ahLst/>
              <a:cxnLst/>
              <a:rect l="l" t="t" r="r" b="b"/>
              <a:pathLst>
                <a:path w="410" h="628" extrusionOk="0">
                  <a:moveTo>
                    <a:pt x="204" y="0"/>
                  </a:moveTo>
                  <a:cubicBezTo>
                    <a:pt x="91" y="0"/>
                    <a:pt x="1" y="91"/>
                    <a:pt x="1" y="206"/>
                  </a:cubicBezTo>
                  <a:lnTo>
                    <a:pt x="1" y="424"/>
                  </a:lnTo>
                  <a:cubicBezTo>
                    <a:pt x="1" y="560"/>
                    <a:pt x="103" y="627"/>
                    <a:pt x="205" y="627"/>
                  </a:cubicBezTo>
                  <a:cubicBezTo>
                    <a:pt x="308" y="627"/>
                    <a:pt x="410" y="560"/>
                    <a:pt x="410" y="424"/>
                  </a:cubicBezTo>
                  <a:lnTo>
                    <a:pt x="410" y="206"/>
                  </a:lnTo>
                  <a:cubicBezTo>
                    <a:pt x="410"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6" name="Google Shape;18286;p84"/>
            <p:cNvSpPr/>
            <p:nvPr/>
          </p:nvSpPr>
          <p:spPr>
            <a:xfrm>
              <a:off x="7250843" y="2080592"/>
              <a:ext cx="32693" cy="16517"/>
            </a:xfrm>
            <a:custGeom>
              <a:avLst/>
              <a:gdLst/>
              <a:ahLst/>
              <a:cxnLst/>
              <a:rect l="l" t="t" r="r" b="b"/>
              <a:pathLst>
                <a:path w="1247" h="630" extrusionOk="0">
                  <a:moveTo>
                    <a:pt x="290" y="0"/>
                  </a:moveTo>
                  <a:cubicBezTo>
                    <a:pt x="83" y="0"/>
                    <a:pt x="1" y="322"/>
                    <a:pt x="232" y="397"/>
                  </a:cubicBezTo>
                  <a:lnTo>
                    <a:pt x="888" y="618"/>
                  </a:lnTo>
                  <a:cubicBezTo>
                    <a:pt x="912" y="626"/>
                    <a:pt x="936" y="629"/>
                    <a:pt x="958" y="629"/>
                  </a:cubicBezTo>
                  <a:cubicBezTo>
                    <a:pt x="1166" y="629"/>
                    <a:pt x="1247" y="306"/>
                    <a:pt x="1014" y="230"/>
                  </a:cubicBezTo>
                  <a:lnTo>
                    <a:pt x="363" y="13"/>
                  </a:lnTo>
                  <a:cubicBezTo>
                    <a:pt x="337" y="4"/>
                    <a:pt x="312" y="0"/>
                    <a:pt x="2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7" name="Google Shape;18287;p84"/>
            <p:cNvSpPr/>
            <p:nvPr/>
          </p:nvSpPr>
          <p:spPr>
            <a:xfrm>
              <a:off x="7314080" y="2080592"/>
              <a:ext cx="32300" cy="16491"/>
            </a:xfrm>
            <a:custGeom>
              <a:avLst/>
              <a:gdLst/>
              <a:ahLst/>
              <a:cxnLst/>
              <a:rect l="l" t="t" r="r" b="b"/>
              <a:pathLst>
                <a:path w="1232" h="629" extrusionOk="0">
                  <a:moveTo>
                    <a:pt x="946" y="0"/>
                  </a:moveTo>
                  <a:cubicBezTo>
                    <a:pt x="923" y="0"/>
                    <a:pt x="899" y="4"/>
                    <a:pt x="873" y="13"/>
                  </a:cubicBezTo>
                  <a:lnTo>
                    <a:pt x="218" y="230"/>
                  </a:lnTo>
                  <a:cubicBezTo>
                    <a:pt x="0" y="303"/>
                    <a:pt x="51" y="625"/>
                    <a:pt x="283" y="629"/>
                  </a:cubicBezTo>
                  <a:cubicBezTo>
                    <a:pt x="305" y="629"/>
                    <a:pt x="326" y="625"/>
                    <a:pt x="348" y="618"/>
                  </a:cubicBezTo>
                  <a:lnTo>
                    <a:pt x="1000" y="400"/>
                  </a:lnTo>
                  <a:cubicBezTo>
                    <a:pt x="1232" y="322"/>
                    <a:pt x="1152" y="0"/>
                    <a:pt x="9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8" name="Google Shape;18288;p84"/>
            <p:cNvSpPr/>
            <p:nvPr/>
          </p:nvSpPr>
          <p:spPr>
            <a:xfrm>
              <a:off x="7293289" y="2297778"/>
              <a:ext cx="10644" cy="50600"/>
            </a:xfrm>
            <a:custGeom>
              <a:avLst/>
              <a:gdLst/>
              <a:ahLst/>
              <a:cxnLst/>
              <a:rect l="l" t="t" r="r" b="b"/>
              <a:pathLst>
                <a:path w="406" h="1930" extrusionOk="0">
                  <a:moveTo>
                    <a:pt x="210" y="1"/>
                  </a:moveTo>
                  <a:cubicBezTo>
                    <a:pt x="207" y="1"/>
                    <a:pt x="205" y="1"/>
                    <a:pt x="203" y="1"/>
                  </a:cubicBezTo>
                  <a:cubicBezTo>
                    <a:pt x="91" y="1"/>
                    <a:pt x="0" y="92"/>
                    <a:pt x="0" y="204"/>
                  </a:cubicBezTo>
                  <a:lnTo>
                    <a:pt x="0" y="1729"/>
                  </a:lnTo>
                  <a:cubicBezTo>
                    <a:pt x="0" y="1863"/>
                    <a:pt x="102" y="1930"/>
                    <a:pt x="203" y="1930"/>
                  </a:cubicBezTo>
                  <a:cubicBezTo>
                    <a:pt x="305" y="1930"/>
                    <a:pt x="406" y="1863"/>
                    <a:pt x="406" y="1729"/>
                  </a:cubicBezTo>
                  <a:lnTo>
                    <a:pt x="406" y="200"/>
                  </a:lnTo>
                  <a:cubicBezTo>
                    <a:pt x="406" y="90"/>
                    <a:pt x="319"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9" name="Google Shape;18289;p84"/>
            <p:cNvSpPr/>
            <p:nvPr/>
          </p:nvSpPr>
          <p:spPr>
            <a:xfrm>
              <a:off x="7156067" y="1983508"/>
              <a:ext cx="285089" cy="365131"/>
            </a:xfrm>
            <a:custGeom>
              <a:avLst/>
              <a:gdLst/>
              <a:ahLst/>
              <a:cxnLst/>
              <a:rect l="l" t="t" r="r" b="b"/>
              <a:pathLst>
                <a:path w="10874" h="13927" extrusionOk="0">
                  <a:moveTo>
                    <a:pt x="6093" y="406"/>
                  </a:moveTo>
                  <a:cubicBezTo>
                    <a:pt x="7422" y="409"/>
                    <a:pt x="8501" y="1489"/>
                    <a:pt x="8505" y="2818"/>
                  </a:cubicBezTo>
                  <a:lnTo>
                    <a:pt x="8505" y="4140"/>
                  </a:lnTo>
                  <a:lnTo>
                    <a:pt x="8233" y="4140"/>
                  </a:lnTo>
                  <a:cubicBezTo>
                    <a:pt x="8226" y="4140"/>
                    <a:pt x="8222" y="4136"/>
                    <a:pt x="8219" y="4129"/>
                  </a:cubicBezTo>
                  <a:cubicBezTo>
                    <a:pt x="8121" y="3665"/>
                    <a:pt x="7791" y="2485"/>
                    <a:pt x="6889" y="1583"/>
                  </a:cubicBezTo>
                  <a:cubicBezTo>
                    <a:pt x="6850" y="1545"/>
                    <a:pt x="6797" y="1526"/>
                    <a:pt x="6745" y="1526"/>
                  </a:cubicBezTo>
                  <a:cubicBezTo>
                    <a:pt x="6692" y="1526"/>
                    <a:pt x="6640" y="1545"/>
                    <a:pt x="6600" y="1583"/>
                  </a:cubicBezTo>
                  <a:cubicBezTo>
                    <a:pt x="6596" y="1590"/>
                    <a:pt x="6017" y="2162"/>
                    <a:pt x="5437" y="2383"/>
                  </a:cubicBezTo>
                  <a:cubicBezTo>
                    <a:pt x="4858" y="2162"/>
                    <a:pt x="4282" y="1590"/>
                    <a:pt x="4275" y="1583"/>
                  </a:cubicBezTo>
                  <a:cubicBezTo>
                    <a:pt x="4235" y="1543"/>
                    <a:pt x="4182" y="1523"/>
                    <a:pt x="4130" y="1523"/>
                  </a:cubicBezTo>
                  <a:cubicBezTo>
                    <a:pt x="4077" y="1523"/>
                    <a:pt x="4025" y="1543"/>
                    <a:pt x="3985" y="1583"/>
                  </a:cubicBezTo>
                  <a:cubicBezTo>
                    <a:pt x="3909" y="1662"/>
                    <a:pt x="3829" y="1746"/>
                    <a:pt x="3757" y="1833"/>
                  </a:cubicBezTo>
                  <a:cubicBezTo>
                    <a:pt x="3625" y="1986"/>
                    <a:pt x="3763" y="2172"/>
                    <a:pt x="3916" y="2172"/>
                  </a:cubicBezTo>
                  <a:cubicBezTo>
                    <a:pt x="3968" y="2172"/>
                    <a:pt x="4023" y="2150"/>
                    <a:pt x="4068" y="2097"/>
                  </a:cubicBezTo>
                  <a:cubicBezTo>
                    <a:pt x="4090" y="2068"/>
                    <a:pt x="4115" y="2043"/>
                    <a:pt x="4141" y="2014"/>
                  </a:cubicBezTo>
                  <a:cubicBezTo>
                    <a:pt x="4380" y="2231"/>
                    <a:pt x="4872" y="2626"/>
                    <a:pt x="5376" y="2792"/>
                  </a:cubicBezTo>
                  <a:cubicBezTo>
                    <a:pt x="5395" y="2800"/>
                    <a:pt x="5417" y="2803"/>
                    <a:pt x="5439" y="2803"/>
                  </a:cubicBezTo>
                  <a:cubicBezTo>
                    <a:pt x="5461" y="2803"/>
                    <a:pt x="5482" y="2800"/>
                    <a:pt x="5502" y="2792"/>
                  </a:cubicBezTo>
                  <a:cubicBezTo>
                    <a:pt x="6006" y="2626"/>
                    <a:pt x="6498" y="2227"/>
                    <a:pt x="6737" y="2014"/>
                  </a:cubicBezTo>
                  <a:cubicBezTo>
                    <a:pt x="7462" y="2818"/>
                    <a:pt x="7733" y="3810"/>
                    <a:pt x="7824" y="4212"/>
                  </a:cubicBezTo>
                  <a:cubicBezTo>
                    <a:pt x="7864" y="4408"/>
                    <a:pt x="8037" y="4549"/>
                    <a:pt x="8237" y="4549"/>
                  </a:cubicBezTo>
                  <a:lnTo>
                    <a:pt x="8599" y="4549"/>
                  </a:lnTo>
                  <a:cubicBezTo>
                    <a:pt x="8802" y="4549"/>
                    <a:pt x="8957" y="4723"/>
                    <a:pt x="8939" y="4926"/>
                  </a:cubicBezTo>
                  <a:cubicBezTo>
                    <a:pt x="8921" y="5096"/>
                    <a:pt x="8758" y="5230"/>
                    <a:pt x="8566" y="5230"/>
                  </a:cubicBezTo>
                  <a:lnTo>
                    <a:pt x="8476" y="5230"/>
                  </a:lnTo>
                  <a:lnTo>
                    <a:pt x="8476" y="5219"/>
                  </a:lnTo>
                  <a:cubicBezTo>
                    <a:pt x="8476" y="5107"/>
                    <a:pt x="8385" y="5013"/>
                    <a:pt x="8273" y="5013"/>
                  </a:cubicBezTo>
                  <a:cubicBezTo>
                    <a:pt x="8161" y="5013"/>
                    <a:pt x="8070" y="5107"/>
                    <a:pt x="8070" y="5219"/>
                  </a:cubicBezTo>
                  <a:cubicBezTo>
                    <a:pt x="8070" y="6671"/>
                    <a:pt x="6893" y="7848"/>
                    <a:pt x="5441" y="7848"/>
                  </a:cubicBezTo>
                  <a:cubicBezTo>
                    <a:pt x="3988" y="7848"/>
                    <a:pt x="2811" y="6671"/>
                    <a:pt x="2811" y="5219"/>
                  </a:cubicBezTo>
                  <a:cubicBezTo>
                    <a:pt x="2811" y="5083"/>
                    <a:pt x="2709" y="5015"/>
                    <a:pt x="2607" y="5015"/>
                  </a:cubicBezTo>
                  <a:cubicBezTo>
                    <a:pt x="2504" y="5015"/>
                    <a:pt x="2402" y="5083"/>
                    <a:pt x="2402" y="5219"/>
                  </a:cubicBezTo>
                  <a:lnTo>
                    <a:pt x="2402" y="5230"/>
                  </a:lnTo>
                  <a:lnTo>
                    <a:pt x="2279" y="5230"/>
                  </a:lnTo>
                  <a:cubicBezTo>
                    <a:pt x="2076" y="5230"/>
                    <a:pt x="1920" y="5056"/>
                    <a:pt x="1942" y="4853"/>
                  </a:cubicBezTo>
                  <a:cubicBezTo>
                    <a:pt x="1957" y="4683"/>
                    <a:pt x="2123" y="4549"/>
                    <a:pt x="2312" y="4549"/>
                  </a:cubicBezTo>
                  <a:lnTo>
                    <a:pt x="2645" y="4549"/>
                  </a:lnTo>
                  <a:cubicBezTo>
                    <a:pt x="2844" y="4549"/>
                    <a:pt x="3014" y="4408"/>
                    <a:pt x="3058" y="4216"/>
                  </a:cubicBezTo>
                  <a:cubicBezTo>
                    <a:pt x="3166" y="3709"/>
                    <a:pt x="3351" y="3227"/>
                    <a:pt x="3601" y="2774"/>
                  </a:cubicBezTo>
                  <a:cubicBezTo>
                    <a:pt x="3690" y="2614"/>
                    <a:pt x="3553" y="2470"/>
                    <a:pt x="3415" y="2470"/>
                  </a:cubicBezTo>
                  <a:cubicBezTo>
                    <a:pt x="3351" y="2470"/>
                    <a:pt x="3287" y="2501"/>
                    <a:pt x="3246" y="2575"/>
                  </a:cubicBezTo>
                  <a:cubicBezTo>
                    <a:pt x="2974" y="3060"/>
                    <a:pt x="2775" y="3586"/>
                    <a:pt x="2656" y="4129"/>
                  </a:cubicBezTo>
                  <a:cubicBezTo>
                    <a:pt x="2656" y="4136"/>
                    <a:pt x="2648" y="4140"/>
                    <a:pt x="2641" y="4140"/>
                  </a:cubicBezTo>
                  <a:lnTo>
                    <a:pt x="2373" y="4140"/>
                  </a:lnTo>
                  <a:lnTo>
                    <a:pt x="2373" y="2818"/>
                  </a:lnTo>
                  <a:cubicBezTo>
                    <a:pt x="2373" y="1489"/>
                    <a:pt x="3452" y="409"/>
                    <a:pt x="4785" y="406"/>
                  </a:cubicBezTo>
                  <a:close/>
                  <a:moveTo>
                    <a:pt x="2601" y="6295"/>
                  </a:moveTo>
                  <a:cubicBezTo>
                    <a:pt x="2819" y="6867"/>
                    <a:pt x="3206" y="7359"/>
                    <a:pt x="3710" y="7711"/>
                  </a:cubicBezTo>
                  <a:lnTo>
                    <a:pt x="3710" y="8906"/>
                  </a:lnTo>
                  <a:lnTo>
                    <a:pt x="1681" y="6450"/>
                  </a:lnTo>
                  <a:lnTo>
                    <a:pt x="2601" y="6295"/>
                  </a:lnTo>
                  <a:close/>
                  <a:moveTo>
                    <a:pt x="8280" y="6295"/>
                  </a:moveTo>
                  <a:lnTo>
                    <a:pt x="9200" y="6450"/>
                  </a:lnTo>
                  <a:lnTo>
                    <a:pt x="7168" y="8906"/>
                  </a:lnTo>
                  <a:lnTo>
                    <a:pt x="7168" y="7711"/>
                  </a:lnTo>
                  <a:cubicBezTo>
                    <a:pt x="7672" y="7359"/>
                    <a:pt x="8059" y="6867"/>
                    <a:pt x="8280" y="6295"/>
                  </a:cubicBezTo>
                  <a:close/>
                  <a:moveTo>
                    <a:pt x="6763" y="7950"/>
                  </a:moveTo>
                  <a:lnTo>
                    <a:pt x="6763" y="9398"/>
                  </a:lnTo>
                  <a:lnTo>
                    <a:pt x="5441" y="10999"/>
                  </a:lnTo>
                  <a:lnTo>
                    <a:pt x="4119" y="9398"/>
                  </a:lnTo>
                  <a:lnTo>
                    <a:pt x="4119" y="7950"/>
                  </a:lnTo>
                  <a:cubicBezTo>
                    <a:pt x="4535" y="8153"/>
                    <a:pt x="4987" y="8254"/>
                    <a:pt x="5439" y="8254"/>
                  </a:cubicBezTo>
                  <a:cubicBezTo>
                    <a:pt x="5892" y="8254"/>
                    <a:pt x="6344" y="8153"/>
                    <a:pt x="6763" y="7950"/>
                  </a:cubicBezTo>
                  <a:close/>
                  <a:moveTo>
                    <a:pt x="4785" y="0"/>
                  </a:moveTo>
                  <a:cubicBezTo>
                    <a:pt x="3228" y="0"/>
                    <a:pt x="1964" y="1260"/>
                    <a:pt x="1964" y="2818"/>
                  </a:cubicBezTo>
                  <a:lnTo>
                    <a:pt x="1964" y="4219"/>
                  </a:lnTo>
                  <a:cubicBezTo>
                    <a:pt x="1645" y="4364"/>
                    <a:pt x="1471" y="4712"/>
                    <a:pt x="1547" y="5052"/>
                  </a:cubicBezTo>
                  <a:cubicBezTo>
                    <a:pt x="1623" y="5396"/>
                    <a:pt x="1928" y="5639"/>
                    <a:pt x="2275" y="5639"/>
                  </a:cubicBezTo>
                  <a:lnTo>
                    <a:pt x="2427" y="5639"/>
                  </a:lnTo>
                  <a:cubicBezTo>
                    <a:pt x="2442" y="5730"/>
                    <a:pt x="2456" y="5817"/>
                    <a:pt x="2478" y="5903"/>
                  </a:cubicBezTo>
                  <a:lnTo>
                    <a:pt x="1558" y="6056"/>
                  </a:lnTo>
                  <a:cubicBezTo>
                    <a:pt x="1276" y="6103"/>
                    <a:pt x="1120" y="6411"/>
                    <a:pt x="1254" y="6668"/>
                  </a:cubicBezTo>
                  <a:lnTo>
                    <a:pt x="2609" y="9264"/>
                  </a:lnTo>
                  <a:lnTo>
                    <a:pt x="1062" y="9746"/>
                  </a:lnTo>
                  <a:cubicBezTo>
                    <a:pt x="432" y="9942"/>
                    <a:pt x="1" y="10528"/>
                    <a:pt x="1" y="11191"/>
                  </a:cubicBezTo>
                  <a:lnTo>
                    <a:pt x="1" y="13716"/>
                  </a:lnTo>
                  <a:cubicBezTo>
                    <a:pt x="1" y="13850"/>
                    <a:pt x="103" y="13917"/>
                    <a:pt x="206" y="13917"/>
                  </a:cubicBezTo>
                  <a:cubicBezTo>
                    <a:pt x="308" y="13917"/>
                    <a:pt x="410" y="13850"/>
                    <a:pt x="410" y="13716"/>
                  </a:cubicBezTo>
                  <a:lnTo>
                    <a:pt x="410" y="11191"/>
                  </a:lnTo>
                  <a:cubicBezTo>
                    <a:pt x="410" y="11046"/>
                    <a:pt x="436" y="10905"/>
                    <a:pt x="490" y="10771"/>
                  </a:cubicBezTo>
                  <a:lnTo>
                    <a:pt x="1511" y="11648"/>
                  </a:lnTo>
                  <a:cubicBezTo>
                    <a:pt x="1660" y="11774"/>
                    <a:pt x="1747" y="11959"/>
                    <a:pt x="1747" y="12155"/>
                  </a:cubicBezTo>
                  <a:lnTo>
                    <a:pt x="1747" y="13716"/>
                  </a:lnTo>
                  <a:cubicBezTo>
                    <a:pt x="1747" y="13850"/>
                    <a:pt x="1848" y="13917"/>
                    <a:pt x="1949" y="13917"/>
                  </a:cubicBezTo>
                  <a:cubicBezTo>
                    <a:pt x="2051" y="13917"/>
                    <a:pt x="2152" y="13850"/>
                    <a:pt x="2152" y="13716"/>
                  </a:cubicBezTo>
                  <a:lnTo>
                    <a:pt x="2152" y="12155"/>
                  </a:lnTo>
                  <a:cubicBezTo>
                    <a:pt x="2152" y="11843"/>
                    <a:pt x="2015" y="11542"/>
                    <a:pt x="1776" y="11340"/>
                  </a:cubicBezTo>
                  <a:lnTo>
                    <a:pt x="714" y="10431"/>
                  </a:lnTo>
                  <a:cubicBezTo>
                    <a:pt x="845" y="10293"/>
                    <a:pt x="1004" y="10192"/>
                    <a:pt x="1185" y="10137"/>
                  </a:cubicBezTo>
                  <a:lnTo>
                    <a:pt x="2800" y="9634"/>
                  </a:lnTo>
                  <a:lnTo>
                    <a:pt x="3684" y="11322"/>
                  </a:lnTo>
                  <a:lnTo>
                    <a:pt x="3413" y="11865"/>
                  </a:lnTo>
                  <a:cubicBezTo>
                    <a:pt x="3304" y="12075"/>
                    <a:pt x="3326" y="12328"/>
                    <a:pt x="3463" y="12524"/>
                  </a:cubicBezTo>
                  <a:lnTo>
                    <a:pt x="4401" y="13835"/>
                  </a:lnTo>
                  <a:cubicBezTo>
                    <a:pt x="4445" y="13898"/>
                    <a:pt x="4504" y="13924"/>
                    <a:pt x="4561" y="13924"/>
                  </a:cubicBezTo>
                  <a:cubicBezTo>
                    <a:pt x="4706" y="13924"/>
                    <a:pt x="4845" y="13758"/>
                    <a:pt x="4731" y="13600"/>
                  </a:cubicBezTo>
                  <a:lnTo>
                    <a:pt x="3796" y="12285"/>
                  </a:lnTo>
                  <a:cubicBezTo>
                    <a:pt x="3746" y="12216"/>
                    <a:pt x="3739" y="12122"/>
                    <a:pt x="3778" y="12046"/>
                  </a:cubicBezTo>
                  <a:lnTo>
                    <a:pt x="4093" y="11408"/>
                  </a:lnTo>
                  <a:cubicBezTo>
                    <a:pt x="4122" y="11351"/>
                    <a:pt x="4122" y="11282"/>
                    <a:pt x="4093" y="11224"/>
                  </a:cubicBezTo>
                  <a:lnTo>
                    <a:pt x="2373" y="7932"/>
                  </a:lnTo>
                  <a:lnTo>
                    <a:pt x="5281" y="11452"/>
                  </a:lnTo>
                  <a:cubicBezTo>
                    <a:pt x="5321" y="11501"/>
                    <a:pt x="5379" y="11525"/>
                    <a:pt x="5438" y="11525"/>
                  </a:cubicBezTo>
                  <a:cubicBezTo>
                    <a:pt x="5496" y="11525"/>
                    <a:pt x="5555" y="11501"/>
                    <a:pt x="5596" y="11452"/>
                  </a:cubicBezTo>
                  <a:lnTo>
                    <a:pt x="8501" y="7932"/>
                  </a:lnTo>
                  <a:lnTo>
                    <a:pt x="6781" y="11227"/>
                  </a:lnTo>
                  <a:cubicBezTo>
                    <a:pt x="6752" y="11285"/>
                    <a:pt x="6752" y="11354"/>
                    <a:pt x="6781" y="11412"/>
                  </a:cubicBezTo>
                  <a:lnTo>
                    <a:pt x="7099" y="12050"/>
                  </a:lnTo>
                  <a:cubicBezTo>
                    <a:pt x="7136" y="12126"/>
                    <a:pt x="7128" y="12216"/>
                    <a:pt x="7078" y="12289"/>
                  </a:cubicBezTo>
                  <a:lnTo>
                    <a:pt x="6143" y="13600"/>
                  </a:lnTo>
                  <a:cubicBezTo>
                    <a:pt x="6029" y="13758"/>
                    <a:pt x="6169" y="13927"/>
                    <a:pt x="6314" y="13927"/>
                  </a:cubicBezTo>
                  <a:cubicBezTo>
                    <a:pt x="6371" y="13927"/>
                    <a:pt x="6429" y="13901"/>
                    <a:pt x="6473" y="13839"/>
                  </a:cubicBezTo>
                  <a:lnTo>
                    <a:pt x="7411" y="12524"/>
                  </a:lnTo>
                  <a:cubicBezTo>
                    <a:pt x="7549" y="12332"/>
                    <a:pt x="7570" y="12079"/>
                    <a:pt x="7462" y="11868"/>
                  </a:cubicBezTo>
                  <a:lnTo>
                    <a:pt x="7190" y="11325"/>
                  </a:lnTo>
                  <a:lnTo>
                    <a:pt x="8074" y="9634"/>
                  </a:lnTo>
                  <a:lnTo>
                    <a:pt x="9689" y="10137"/>
                  </a:lnTo>
                  <a:cubicBezTo>
                    <a:pt x="9870" y="10192"/>
                    <a:pt x="10029" y="10293"/>
                    <a:pt x="10160" y="10427"/>
                  </a:cubicBezTo>
                  <a:lnTo>
                    <a:pt x="9095" y="11340"/>
                  </a:lnTo>
                  <a:cubicBezTo>
                    <a:pt x="8860" y="11542"/>
                    <a:pt x="8722" y="11839"/>
                    <a:pt x="8722" y="12155"/>
                  </a:cubicBezTo>
                  <a:lnTo>
                    <a:pt x="8722" y="13716"/>
                  </a:lnTo>
                  <a:cubicBezTo>
                    <a:pt x="8722" y="13850"/>
                    <a:pt x="8823" y="13917"/>
                    <a:pt x="8925" y="13917"/>
                  </a:cubicBezTo>
                  <a:cubicBezTo>
                    <a:pt x="9026" y="13917"/>
                    <a:pt x="9128" y="13850"/>
                    <a:pt x="9128" y="13716"/>
                  </a:cubicBezTo>
                  <a:lnTo>
                    <a:pt x="9128" y="12155"/>
                  </a:lnTo>
                  <a:cubicBezTo>
                    <a:pt x="9128" y="11959"/>
                    <a:pt x="9215" y="11774"/>
                    <a:pt x="9363" y="11648"/>
                  </a:cubicBezTo>
                  <a:lnTo>
                    <a:pt x="10384" y="10771"/>
                  </a:lnTo>
                  <a:cubicBezTo>
                    <a:pt x="10439" y="10905"/>
                    <a:pt x="10464" y="11046"/>
                    <a:pt x="10464" y="11188"/>
                  </a:cubicBezTo>
                  <a:lnTo>
                    <a:pt x="10464" y="13716"/>
                  </a:lnTo>
                  <a:cubicBezTo>
                    <a:pt x="10464" y="13850"/>
                    <a:pt x="10566" y="13917"/>
                    <a:pt x="10669" y="13917"/>
                  </a:cubicBezTo>
                  <a:cubicBezTo>
                    <a:pt x="10771" y="13917"/>
                    <a:pt x="10873" y="13850"/>
                    <a:pt x="10873" y="13716"/>
                  </a:cubicBezTo>
                  <a:lnTo>
                    <a:pt x="10873" y="11191"/>
                  </a:lnTo>
                  <a:cubicBezTo>
                    <a:pt x="10873" y="10528"/>
                    <a:pt x="10442" y="9942"/>
                    <a:pt x="9812" y="9746"/>
                  </a:cubicBezTo>
                  <a:lnTo>
                    <a:pt x="8266" y="9264"/>
                  </a:lnTo>
                  <a:lnTo>
                    <a:pt x="9620" y="6668"/>
                  </a:lnTo>
                  <a:cubicBezTo>
                    <a:pt x="9754" y="6411"/>
                    <a:pt x="9598" y="6103"/>
                    <a:pt x="9316" y="6056"/>
                  </a:cubicBezTo>
                  <a:lnTo>
                    <a:pt x="8396" y="5903"/>
                  </a:lnTo>
                  <a:cubicBezTo>
                    <a:pt x="8418" y="5817"/>
                    <a:pt x="8432" y="5726"/>
                    <a:pt x="8447" y="5639"/>
                  </a:cubicBezTo>
                  <a:lnTo>
                    <a:pt x="8566" y="5639"/>
                  </a:lnTo>
                  <a:cubicBezTo>
                    <a:pt x="8965" y="5639"/>
                    <a:pt x="9305" y="5342"/>
                    <a:pt x="9341" y="4965"/>
                  </a:cubicBezTo>
                  <a:cubicBezTo>
                    <a:pt x="9374" y="4647"/>
                    <a:pt x="9204" y="4343"/>
                    <a:pt x="8910" y="4209"/>
                  </a:cubicBezTo>
                  <a:lnTo>
                    <a:pt x="8910" y="2818"/>
                  </a:lnTo>
                  <a:cubicBezTo>
                    <a:pt x="8910" y="1260"/>
                    <a:pt x="7646" y="0"/>
                    <a:pt x="60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0" name="Google Shape;18290;p84"/>
            <p:cNvSpPr/>
            <p:nvPr/>
          </p:nvSpPr>
          <p:spPr>
            <a:xfrm>
              <a:off x="7258446" y="2128308"/>
              <a:ext cx="82035" cy="37334"/>
            </a:xfrm>
            <a:custGeom>
              <a:avLst/>
              <a:gdLst/>
              <a:ahLst/>
              <a:cxnLst/>
              <a:rect l="l" t="t" r="r" b="b"/>
              <a:pathLst>
                <a:path w="3129" h="1424" extrusionOk="0">
                  <a:moveTo>
                    <a:pt x="775" y="504"/>
                  </a:moveTo>
                  <a:cubicBezTo>
                    <a:pt x="848" y="514"/>
                    <a:pt x="920" y="522"/>
                    <a:pt x="996" y="525"/>
                  </a:cubicBezTo>
                  <a:lnTo>
                    <a:pt x="887" y="746"/>
                  </a:lnTo>
                  <a:lnTo>
                    <a:pt x="775" y="504"/>
                  </a:lnTo>
                  <a:close/>
                  <a:moveTo>
                    <a:pt x="2293" y="504"/>
                  </a:moveTo>
                  <a:lnTo>
                    <a:pt x="2180" y="746"/>
                  </a:lnTo>
                  <a:lnTo>
                    <a:pt x="2068" y="525"/>
                  </a:lnTo>
                  <a:cubicBezTo>
                    <a:pt x="2144" y="522"/>
                    <a:pt x="2220" y="514"/>
                    <a:pt x="2293" y="504"/>
                  </a:cubicBezTo>
                  <a:close/>
                  <a:moveTo>
                    <a:pt x="2843" y="1"/>
                  </a:moveTo>
                  <a:cubicBezTo>
                    <a:pt x="2826" y="1"/>
                    <a:pt x="2808" y="3"/>
                    <a:pt x="2789" y="7"/>
                  </a:cubicBezTo>
                  <a:cubicBezTo>
                    <a:pt x="2374" y="98"/>
                    <a:pt x="1951" y="143"/>
                    <a:pt x="1528" y="143"/>
                  </a:cubicBezTo>
                  <a:cubicBezTo>
                    <a:pt x="1106" y="143"/>
                    <a:pt x="683" y="98"/>
                    <a:pt x="268" y="7"/>
                  </a:cubicBezTo>
                  <a:cubicBezTo>
                    <a:pt x="253" y="4"/>
                    <a:pt x="238" y="2"/>
                    <a:pt x="223" y="2"/>
                  </a:cubicBezTo>
                  <a:cubicBezTo>
                    <a:pt x="131" y="2"/>
                    <a:pt x="50" y="66"/>
                    <a:pt x="25" y="156"/>
                  </a:cubicBezTo>
                  <a:cubicBezTo>
                    <a:pt x="0" y="268"/>
                    <a:pt x="69" y="377"/>
                    <a:pt x="178" y="406"/>
                  </a:cubicBezTo>
                  <a:cubicBezTo>
                    <a:pt x="214" y="413"/>
                    <a:pt x="250" y="420"/>
                    <a:pt x="286" y="428"/>
                  </a:cubicBezTo>
                  <a:lnTo>
                    <a:pt x="695" y="1304"/>
                  </a:lnTo>
                  <a:cubicBezTo>
                    <a:pt x="728" y="1376"/>
                    <a:pt x="797" y="1420"/>
                    <a:pt x="877" y="1424"/>
                  </a:cubicBezTo>
                  <a:lnTo>
                    <a:pt x="880" y="1424"/>
                  </a:lnTo>
                  <a:cubicBezTo>
                    <a:pt x="956" y="1424"/>
                    <a:pt x="1025" y="1380"/>
                    <a:pt x="1061" y="1311"/>
                  </a:cubicBezTo>
                  <a:lnTo>
                    <a:pt x="1438" y="551"/>
                  </a:lnTo>
                  <a:lnTo>
                    <a:pt x="1619" y="551"/>
                  </a:lnTo>
                  <a:lnTo>
                    <a:pt x="1999" y="1311"/>
                  </a:lnTo>
                  <a:cubicBezTo>
                    <a:pt x="2036" y="1380"/>
                    <a:pt x="2104" y="1424"/>
                    <a:pt x="2180" y="1424"/>
                  </a:cubicBezTo>
                  <a:lnTo>
                    <a:pt x="2184" y="1424"/>
                  </a:lnTo>
                  <a:cubicBezTo>
                    <a:pt x="2264" y="1420"/>
                    <a:pt x="2332" y="1376"/>
                    <a:pt x="2365" y="1304"/>
                  </a:cubicBezTo>
                  <a:lnTo>
                    <a:pt x="2774" y="428"/>
                  </a:lnTo>
                  <a:cubicBezTo>
                    <a:pt x="2811" y="420"/>
                    <a:pt x="2847" y="413"/>
                    <a:pt x="2883" y="406"/>
                  </a:cubicBezTo>
                  <a:cubicBezTo>
                    <a:pt x="3128" y="345"/>
                    <a:pt x="3065" y="1"/>
                    <a:pt x="28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91" name="Google Shape;18291;p84"/>
          <p:cNvGrpSpPr/>
          <p:nvPr/>
        </p:nvGrpSpPr>
        <p:grpSpPr>
          <a:xfrm>
            <a:off x="5355790" y="1784258"/>
            <a:ext cx="284879" cy="364974"/>
            <a:chOff x="5355790" y="1983508"/>
            <a:chExt cx="284879" cy="364974"/>
          </a:xfrm>
        </p:grpSpPr>
        <p:sp>
          <p:nvSpPr>
            <p:cNvPr id="18292" name="Google Shape;18292;p84"/>
            <p:cNvSpPr/>
            <p:nvPr/>
          </p:nvSpPr>
          <p:spPr>
            <a:xfrm>
              <a:off x="5361086" y="2183076"/>
              <a:ext cx="274366" cy="160032"/>
            </a:xfrm>
            <a:custGeom>
              <a:avLst/>
              <a:gdLst/>
              <a:ahLst/>
              <a:cxnLst/>
              <a:rect l="l" t="t" r="r" b="b"/>
              <a:pathLst>
                <a:path w="10465" h="6104" extrusionOk="0">
                  <a:moveTo>
                    <a:pt x="3710" y="1"/>
                  </a:moveTo>
                  <a:lnTo>
                    <a:pt x="3710" y="1627"/>
                  </a:lnTo>
                  <a:cubicBezTo>
                    <a:pt x="3706" y="1917"/>
                    <a:pt x="3514" y="2174"/>
                    <a:pt x="3239" y="2254"/>
                  </a:cubicBezTo>
                  <a:lnTo>
                    <a:pt x="939" y="2927"/>
                  </a:lnTo>
                  <a:cubicBezTo>
                    <a:pt x="385" y="3094"/>
                    <a:pt x="1" y="3605"/>
                    <a:pt x="1" y="4184"/>
                  </a:cubicBezTo>
                  <a:lnTo>
                    <a:pt x="1" y="6104"/>
                  </a:lnTo>
                  <a:lnTo>
                    <a:pt x="10464" y="6104"/>
                  </a:lnTo>
                  <a:lnTo>
                    <a:pt x="10464" y="4184"/>
                  </a:lnTo>
                  <a:cubicBezTo>
                    <a:pt x="10460" y="3605"/>
                    <a:pt x="10080" y="3094"/>
                    <a:pt x="9526" y="2931"/>
                  </a:cubicBezTo>
                  <a:lnTo>
                    <a:pt x="7230" y="2254"/>
                  </a:lnTo>
                  <a:cubicBezTo>
                    <a:pt x="6951" y="2170"/>
                    <a:pt x="6759" y="1917"/>
                    <a:pt x="6759" y="1627"/>
                  </a:cubicBezTo>
                  <a:lnTo>
                    <a:pt x="675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3" name="Google Shape;18293;p84"/>
            <p:cNvSpPr/>
            <p:nvPr/>
          </p:nvSpPr>
          <p:spPr>
            <a:xfrm>
              <a:off x="5401172" y="2193065"/>
              <a:ext cx="194193" cy="102956"/>
            </a:xfrm>
            <a:custGeom>
              <a:avLst/>
              <a:gdLst/>
              <a:ahLst/>
              <a:cxnLst/>
              <a:rect l="l" t="t" r="r" b="b"/>
              <a:pathLst>
                <a:path w="7407" h="3927" extrusionOk="0">
                  <a:moveTo>
                    <a:pt x="1308" y="0"/>
                  </a:moveTo>
                  <a:cubicBezTo>
                    <a:pt x="583" y="0"/>
                    <a:pt x="0" y="587"/>
                    <a:pt x="0" y="1308"/>
                  </a:cubicBezTo>
                  <a:cubicBezTo>
                    <a:pt x="0" y="2753"/>
                    <a:pt x="1170" y="3923"/>
                    <a:pt x="2615" y="3926"/>
                  </a:cubicBezTo>
                  <a:lnTo>
                    <a:pt x="4792" y="3926"/>
                  </a:lnTo>
                  <a:cubicBezTo>
                    <a:pt x="6237" y="3926"/>
                    <a:pt x="7407" y="2753"/>
                    <a:pt x="7407" y="1311"/>
                  </a:cubicBezTo>
                  <a:cubicBezTo>
                    <a:pt x="7407" y="587"/>
                    <a:pt x="6824" y="4"/>
                    <a:pt x="6103"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4" name="Google Shape;18294;p84"/>
            <p:cNvSpPr/>
            <p:nvPr/>
          </p:nvSpPr>
          <p:spPr>
            <a:xfrm>
              <a:off x="5419577" y="2210237"/>
              <a:ext cx="157384" cy="68585"/>
            </a:xfrm>
            <a:custGeom>
              <a:avLst/>
              <a:gdLst/>
              <a:ahLst/>
              <a:cxnLst/>
              <a:rect l="l" t="t" r="r" b="b"/>
              <a:pathLst>
                <a:path w="6003" h="2616" extrusionOk="0">
                  <a:moveTo>
                    <a:pt x="664" y="1"/>
                  </a:moveTo>
                  <a:cubicBezTo>
                    <a:pt x="189" y="1"/>
                    <a:pt x="1" y="616"/>
                    <a:pt x="396" y="877"/>
                  </a:cubicBezTo>
                  <a:lnTo>
                    <a:pt x="3003" y="2616"/>
                  </a:lnTo>
                  <a:lnTo>
                    <a:pt x="5607" y="877"/>
                  </a:lnTo>
                  <a:cubicBezTo>
                    <a:pt x="6002" y="616"/>
                    <a:pt x="5817" y="1"/>
                    <a:pt x="534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5" name="Google Shape;18295;p84"/>
            <p:cNvSpPr/>
            <p:nvPr/>
          </p:nvSpPr>
          <p:spPr>
            <a:xfrm>
              <a:off x="5444379" y="2188791"/>
              <a:ext cx="107780" cy="90031"/>
            </a:xfrm>
            <a:custGeom>
              <a:avLst/>
              <a:gdLst/>
              <a:ahLst/>
              <a:cxnLst/>
              <a:rect l="l" t="t" r="r" b="b"/>
              <a:pathLst>
                <a:path w="4111" h="3434" extrusionOk="0">
                  <a:moveTo>
                    <a:pt x="529" y="0"/>
                  </a:moveTo>
                  <a:lnTo>
                    <a:pt x="529" y="1420"/>
                  </a:lnTo>
                  <a:cubicBezTo>
                    <a:pt x="529" y="1710"/>
                    <a:pt x="337" y="1963"/>
                    <a:pt x="62" y="2047"/>
                  </a:cubicBezTo>
                  <a:lnTo>
                    <a:pt x="0" y="2065"/>
                  </a:lnTo>
                  <a:lnTo>
                    <a:pt x="2057" y="3434"/>
                  </a:lnTo>
                  <a:lnTo>
                    <a:pt x="4111" y="2065"/>
                  </a:lnTo>
                  <a:lnTo>
                    <a:pt x="4053" y="2047"/>
                  </a:lnTo>
                  <a:cubicBezTo>
                    <a:pt x="3774" y="1963"/>
                    <a:pt x="3582" y="1710"/>
                    <a:pt x="3582" y="1420"/>
                  </a:cubicBezTo>
                  <a:lnTo>
                    <a:pt x="358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6" name="Google Shape;18296;p84"/>
            <p:cNvSpPr/>
            <p:nvPr/>
          </p:nvSpPr>
          <p:spPr>
            <a:xfrm>
              <a:off x="5458326" y="2188791"/>
              <a:ext cx="79990" cy="34345"/>
            </a:xfrm>
            <a:custGeom>
              <a:avLst/>
              <a:gdLst/>
              <a:ahLst/>
              <a:cxnLst/>
              <a:rect l="l" t="t" r="r" b="b"/>
              <a:pathLst>
                <a:path w="3051" h="1310" extrusionOk="0">
                  <a:moveTo>
                    <a:pt x="1" y="0"/>
                  </a:moveTo>
                  <a:lnTo>
                    <a:pt x="1" y="924"/>
                  </a:lnTo>
                  <a:cubicBezTo>
                    <a:pt x="475" y="1181"/>
                    <a:pt x="999" y="1309"/>
                    <a:pt x="1524" y="1309"/>
                  </a:cubicBezTo>
                  <a:cubicBezTo>
                    <a:pt x="2049" y="1309"/>
                    <a:pt x="2574" y="1181"/>
                    <a:pt x="3050" y="924"/>
                  </a:cubicBezTo>
                  <a:lnTo>
                    <a:pt x="305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7" name="Google Shape;18297;p84"/>
            <p:cNvSpPr/>
            <p:nvPr/>
          </p:nvSpPr>
          <p:spPr>
            <a:xfrm>
              <a:off x="5401172" y="2091656"/>
              <a:ext cx="194298" cy="114439"/>
            </a:xfrm>
            <a:custGeom>
              <a:avLst/>
              <a:gdLst/>
              <a:ahLst/>
              <a:cxnLst/>
              <a:rect l="l" t="t" r="r" b="b"/>
              <a:pathLst>
                <a:path w="7411" h="4365" extrusionOk="0">
                  <a:moveTo>
                    <a:pt x="870" y="0"/>
                  </a:moveTo>
                  <a:lnTo>
                    <a:pt x="870" y="656"/>
                  </a:lnTo>
                  <a:lnTo>
                    <a:pt x="544" y="656"/>
                  </a:lnTo>
                  <a:cubicBezTo>
                    <a:pt x="243" y="656"/>
                    <a:pt x="0" y="898"/>
                    <a:pt x="0" y="1199"/>
                  </a:cubicBezTo>
                  <a:cubicBezTo>
                    <a:pt x="0" y="1500"/>
                    <a:pt x="243" y="1746"/>
                    <a:pt x="544" y="1746"/>
                  </a:cubicBezTo>
                  <a:lnTo>
                    <a:pt x="880" y="1746"/>
                  </a:lnTo>
                  <a:cubicBezTo>
                    <a:pt x="993" y="3220"/>
                    <a:pt x="2224" y="4364"/>
                    <a:pt x="3705" y="4364"/>
                  </a:cubicBezTo>
                  <a:cubicBezTo>
                    <a:pt x="5187" y="4364"/>
                    <a:pt x="6414" y="3220"/>
                    <a:pt x="6527" y="1746"/>
                  </a:cubicBezTo>
                  <a:lnTo>
                    <a:pt x="6863" y="1746"/>
                  </a:lnTo>
                  <a:cubicBezTo>
                    <a:pt x="7164" y="1746"/>
                    <a:pt x="7410" y="1500"/>
                    <a:pt x="7410" y="1199"/>
                  </a:cubicBezTo>
                  <a:cubicBezTo>
                    <a:pt x="7410" y="898"/>
                    <a:pt x="7164" y="656"/>
                    <a:pt x="6863" y="656"/>
                  </a:cubicBezTo>
                  <a:lnTo>
                    <a:pt x="6537" y="656"/>
                  </a:lnTo>
                  <a:lnTo>
                    <a:pt x="6537"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8" name="Google Shape;18298;p84"/>
            <p:cNvSpPr/>
            <p:nvPr/>
          </p:nvSpPr>
          <p:spPr>
            <a:xfrm>
              <a:off x="5401172" y="2091656"/>
              <a:ext cx="108540" cy="114387"/>
            </a:xfrm>
            <a:custGeom>
              <a:avLst/>
              <a:gdLst/>
              <a:ahLst/>
              <a:cxnLst/>
              <a:rect l="l" t="t" r="r" b="b"/>
              <a:pathLst>
                <a:path w="4140" h="4363" extrusionOk="0">
                  <a:moveTo>
                    <a:pt x="870" y="0"/>
                  </a:moveTo>
                  <a:lnTo>
                    <a:pt x="870" y="656"/>
                  </a:lnTo>
                  <a:lnTo>
                    <a:pt x="544" y="656"/>
                  </a:lnTo>
                  <a:cubicBezTo>
                    <a:pt x="243" y="656"/>
                    <a:pt x="0" y="898"/>
                    <a:pt x="0" y="1199"/>
                  </a:cubicBezTo>
                  <a:cubicBezTo>
                    <a:pt x="0" y="1500"/>
                    <a:pt x="243" y="1746"/>
                    <a:pt x="544" y="1746"/>
                  </a:cubicBezTo>
                  <a:lnTo>
                    <a:pt x="880" y="1746"/>
                  </a:lnTo>
                  <a:cubicBezTo>
                    <a:pt x="985" y="3241"/>
                    <a:pt x="2233" y="4362"/>
                    <a:pt x="3680" y="4362"/>
                  </a:cubicBezTo>
                  <a:cubicBezTo>
                    <a:pt x="3832" y="4362"/>
                    <a:pt x="3985" y="4350"/>
                    <a:pt x="4140" y="4325"/>
                  </a:cubicBezTo>
                  <a:cubicBezTo>
                    <a:pt x="2760" y="4111"/>
                    <a:pt x="1742" y="2923"/>
                    <a:pt x="1742" y="1525"/>
                  </a:cubicBezTo>
                  <a:lnTo>
                    <a:pt x="1742"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9" name="Google Shape;18299;p84"/>
            <p:cNvSpPr/>
            <p:nvPr/>
          </p:nvSpPr>
          <p:spPr>
            <a:xfrm>
              <a:off x="5413416" y="1988804"/>
              <a:ext cx="169811" cy="74300"/>
            </a:xfrm>
            <a:custGeom>
              <a:avLst/>
              <a:gdLst/>
              <a:ahLst/>
              <a:cxnLst/>
              <a:rect l="l" t="t" r="r" b="b"/>
              <a:pathLst>
                <a:path w="6477" h="2834" extrusionOk="0">
                  <a:moveTo>
                    <a:pt x="3238" y="1"/>
                  </a:moveTo>
                  <a:cubicBezTo>
                    <a:pt x="1601" y="1"/>
                    <a:pt x="218" y="1214"/>
                    <a:pt x="0" y="2833"/>
                  </a:cubicBezTo>
                  <a:lnTo>
                    <a:pt x="6476" y="2833"/>
                  </a:lnTo>
                  <a:cubicBezTo>
                    <a:pt x="6259" y="1214"/>
                    <a:pt x="4875" y="1"/>
                    <a:pt x="32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0" name="Google Shape;18300;p84"/>
            <p:cNvSpPr/>
            <p:nvPr/>
          </p:nvSpPr>
          <p:spPr>
            <a:xfrm>
              <a:off x="5486825" y="2285927"/>
              <a:ext cx="22888" cy="22914"/>
            </a:xfrm>
            <a:custGeom>
              <a:avLst/>
              <a:gdLst/>
              <a:ahLst/>
              <a:cxnLst/>
              <a:rect l="l" t="t" r="r" b="b"/>
              <a:pathLst>
                <a:path w="873" h="874" extrusionOk="0">
                  <a:moveTo>
                    <a:pt x="438" y="0"/>
                  </a:moveTo>
                  <a:cubicBezTo>
                    <a:pt x="196" y="0"/>
                    <a:pt x="0" y="196"/>
                    <a:pt x="0" y="438"/>
                  </a:cubicBezTo>
                  <a:cubicBezTo>
                    <a:pt x="0" y="678"/>
                    <a:pt x="196" y="873"/>
                    <a:pt x="438" y="873"/>
                  </a:cubicBezTo>
                  <a:cubicBezTo>
                    <a:pt x="677" y="873"/>
                    <a:pt x="873" y="678"/>
                    <a:pt x="873" y="438"/>
                  </a:cubicBezTo>
                  <a:cubicBezTo>
                    <a:pt x="873" y="196"/>
                    <a:pt x="677" y="0"/>
                    <a:pt x="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1" name="Google Shape;18301;p84"/>
            <p:cNvSpPr/>
            <p:nvPr/>
          </p:nvSpPr>
          <p:spPr>
            <a:xfrm>
              <a:off x="5406862" y="2063157"/>
              <a:ext cx="182919" cy="28525"/>
            </a:xfrm>
            <a:custGeom>
              <a:avLst/>
              <a:gdLst/>
              <a:ahLst/>
              <a:cxnLst/>
              <a:rect l="l" t="t" r="r" b="b"/>
              <a:pathLst>
                <a:path w="6977" h="1088" extrusionOk="0">
                  <a:moveTo>
                    <a:pt x="218" y="1"/>
                  </a:moveTo>
                  <a:cubicBezTo>
                    <a:pt x="98" y="1"/>
                    <a:pt x="1" y="98"/>
                    <a:pt x="1" y="218"/>
                  </a:cubicBezTo>
                  <a:lnTo>
                    <a:pt x="1" y="1087"/>
                  </a:lnTo>
                  <a:lnTo>
                    <a:pt x="6976" y="1087"/>
                  </a:lnTo>
                  <a:lnTo>
                    <a:pt x="6976" y="218"/>
                  </a:lnTo>
                  <a:cubicBezTo>
                    <a:pt x="6976" y="98"/>
                    <a:pt x="6878" y="1"/>
                    <a:pt x="6755"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2" name="Google Shape;18302;p84"/>
            <p:cNvSpPr/>
            <p:nvPr/>
          </p:nvSpPr>
          <p:spPr>
            <a:xfrm>
              <a:off x="5406862" y="2063079"/>
              <a:ext cx="40008" cy="28603"/>
            </a:xfrm>
            <a:custGeom>
              <a:avLst/>
              <a:gdLst/>
              <a:ahLst/>
              <a:cxnLst/>
              <a:rect l="l" t="t" r="r" b="b"/>
              <a:pathLst>
                <a:path w="1526" h="1091" extrusionOk="0">
                  <a:moveTo>
                    <a:pt x="218" y="0"/>
                  </a:moveTo>
                  <a:cubicBezTo>
                    <a:pt x="98" y="0"/>
                    <a:pt x="1" y="98"/>
                    <a:pt x="1" y="217"/>
                  </a:cubicBezTo>
                  <a:lnTo>
                    <a:pt x="1" y="1090"/>
                  </a:lnTo>
                  <a:lnTo>
                    <a:pt x="1312" y="1090"/>
                  </a:lnTo>
                  <a:lnTo>
                    <a:pt x="1312" y="221"/>
                  </a:lnTo>
                  <a:cubicBezTo>
                    <a:pt x="1308" y="101"/>
                    <a:pt x="1406" y="4"/>
                    <a:pt x="15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3" name="Google Shape;18303;p84"/>
            <p:cNvSpPr/>
            <p:nvPr/>
          </p:nvSpPr>
          <p:spPr>
            <a:xfrm>
              <a:off x="5412656" y="2091656"/>
              <a:ext cx="171515" cy="49604"/>
            </a:xfrm>
            <a:custGeom>
              <a:avLst/>
              <a:gdLst/>
              <a:ahLst/>
              <a:cxnLst/>
              <a:rect l="l" t="t" r="r" b="b"/>
              <a:pathLst>
                <a:path w="6542" h="1892" extrusionOk="0">
                  <a:moveTo>
                    <a:pt x="1" y="0"/>
                  </a:moveTo>
                  <a:lnTo>
                    <a:pt x="1" y="656"/>
                  </a:lnTo>
                  <a:lnTo>
                    <a:pt x="1580" y="1750"/>
                  </a:lnTo>
                  <a:cubicBezTo>
                    <a:pt x="1720" y="1846"/>
                    <a:pt x="1878" y="1891"/>
                    <a:pt x="2034" y="1891"/>
                  </a:cubicBezTo>
                  <a:cubicBezTo>
                    <a:pt x="2340" y="1891"/>
                    <a:pt x="2637" y="1716"/>
                    <a:pt x="2771" y="1409"/>
                  </a:cubicBezTo>
                  <a:cubicBezTo>
                    <a:pt x="2858" y="1214"/>
                    <a:pt x="3054" y="1090"/>
                    <a:pt x="3267" y="1090"/>
                  </a:cubicBezTo>
                  <a:cubicBezTo>
                    <a:pt x="3481" y="1090"/>
                    <a:pt x="3677" y="1214"/>
                    <a:pt x="3767" y="1409"/>
                  </a:cubicBezTo>
                  <a:cubicBezTo>
                    <a:pt x="3899" y="1716"/>
                    <a:pt x="4196" y="1891"/>
                    <a:pt x="4503" y="1891"/>
                  </a:cubicBezTo>
                  <a:cubicBezTo>
                    <a:pt x="4659" y="1891"/>
                    <a:pt x="4818" y="1846"/>
                    <a:pt x="4959" y="1750"/>
                  </a:cubicBezTo>
                  <a:lnTo>
                    <a:pt x="6534" y="656"/>
                  </a:lnTo>
                  <a:lnTo>
                    <a:pt x="6541" y="656"/>
                  </a:lnTo>
                  <a:lnTo>
                    <a:pt x="654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4" name="Google Shape;18304;p84"/>
            <p:cNvSpPr/>
            <p:nvPr/>
          </p:nvSpPr>
          <p:spPr>
            <a:xfrm>
              <a:off x="5406862" y="2091656"/>
              <a:ext cx="182815" cy="17199"/>
            </a:xfrm>
            <a:custGeom>
              <a:avLst/>
              <a:gdLst/>
              <a:ahLst/>
              <a:cxnLst/>
              <a:rect l="l" t="t" r="r" b="b"/>
              <a:pathLst>
                <a:path w="6973" h="656" extrusionOk="0">
                  <a:moveTo>
                    <a:pt x="1" y="0"/>
                  </a:moveTo>
                  <a:lnTo>
                    <a:pt x="1" y="638"/>
                  </a:lnTo>
                  <a:cubicBezTo>
                    <a:pt x="1" y="645"/>
                    <a:pt x="1" y="649"/>
                    <a:pt x="1" y="656"/>
                  </a:cubicBezTo>
                  <a:lnTo>
                    <a:pt x="6972" y="656"/>
                  </a:lnTo>
                  <a:lnTo>
                    <a:pt x="6972" y="638"/>
                  </a:lnTo>
                  <a:lnTo>
                    <a:pt x="69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5" name="Google Shape;18305;p84"/>
            <p:cNvSpPr/>
            <p:nvPr/>
          </p:nvSpPr>
          <p:spPr>
            <a:xfrm>
              <a:off x="5355790" y="1983508"/>
              <a:ext cx="284879" cy="364974"/>
            </a:xfrm>
            <a:custGeom>
              <a:avLst/>
              <a:gdLst/>
              <a:ahLst/>
              <a:cxnLst/>
              <a:rect l="l" t="t" r="r" b="b"/>
              <a:pathLst>
                <a:path w="10866" h="13921" extrusionOk="0">
                  <a:moveTo>
                    <a:pt x="4803" y="561"/>
                  </a:moveTo>
                  <a:cubicBezTo>
                    <a:pt x="4545" y="1116"/>
                    <a:pt x="4411" y="1999"/>
                    <a:pt x="4364" y="2829"/>
                  </a:cubicBezTo>
                  <a:lnTo>
                    <a:pt x="3484" y="2829"/>
                  </a:lnTo>
                  <a:cubicBezTo>
                    <a:pt x="3495" y="2763"/>
                    <a:pt x="3502" y="2698"/>
                    <a:pt x="3517" y="2637"/>
                  </a:cubicBezTo>
                  <a:cubicBezTo>
                    <a:pt x="3544" y="2484"/>
                    <a:pt x="3426" y="2394"/>
                    <a:pt x="3310" y="2394"/>
                  </a:cubicBezTo>
                  <a:cubicBezTo>
                    <a:pt x="3223" y="2394"/>
                    <a:pt x="3137" y="2445"/>
                    <a:pt x="3115" y="2561"/>
                  </a:cubicBezTo>
                  <a:cubicBezTo>
                    <a:pt x="3097" y="2651"/>
                    <a:pt x="3086" y="2738"/>
                    <a:pt x="3071" y="2832"/>
                  </a:cubicBezTo>
                  <a:lnTo>
                    <a:pt x="2438" y="2832"/>
                  </a:lnTo>
                  <a:cubicBezTo>
                    <a:pt x="2618" y="2009"/>
                    <a:pt x="3127" y="1289"/>
                    <a:pt x="3848" y="854"/>
                  </a:cubicBezTo>
                  <a:lnTo>
                    <a:pt x="3848" y="854"/>
                  </a:lnTo>
                  <a:cubicBezTo>
                    <a:pt x="3659" y="1099"/>
                    <a:pt x="3505" y="1364"/>
                    <a:pt x="3386" y="1648"/>
                  </a:cubicBezTo>
                  <a:cubicBezTo>
                    <a:pt x="3319" y="1809"/>
                    <a:pt x="3452" y="1933"/>
                    <a:pt x="3583" y="1933"/>
                  </a:cubicBezTo>
                  <a:cubicBezTo>
                    <a:pt x="3655" y="1933"/>
                    <a:pt x="3726" y="1896"/>
                    <a:pt x="3763" y="1807"/>
                  </a:cubicBezTo>
                  <a:cubicBezTo>
                    <a:pt x="4017" y="1210"/>
                    <a:pt x="4386" y="779"/>
                    <a:pt x="4803" y="561"/>
                  </a:cubicBezTo>
                  <a:close/>
                  <a:moveTo>
                    <a:pt x="5436" y="406"/>
                  </a:moveTo>
                  <a:cubicBezTo>
                    <a:pt x="5480" y="406"/>
                    <a:pt x="5654" y="529"/>
                    <a:pt x="5820" y="1079"/>
                  </a:cubicBezTo>
                  <a:cubicBezTo>
                    <a:pt x="5961" y="1536"/>
                    <a:pt x="6056" y="2151"/>
                    <a:pt x="6092" y="2832"/>
                  </a:cubicBezTo>
                  <a:lnTo>
                    <a:pt x="4777" y="2832"/>
                  </a:lnTo>
                  <a:cubicBezTo>
                    <a:pt x="4813" y="2151"/>
                    <a:pt x="4908" y="1536"/>
                    <a:pt x="5049" y="1079"/>
                  </a:cubicBezTo>
                  <a:cubicBezTo>
                    <a:pt x="5215" y="529"/>
                    <a:pt x="5389" y="406"/>
                    <a:pt x="5436" y="406"/>
                  </a:cubicBezTo>
                  <a:close/>
                  <a:moveTo>
                    <a:pt x="6063" y="565"/>
                  </a:moveTo>
                  <a:lnTo>
                    <a:pt x="6063" y="565"/>
                  </a:lnTo>
                  <a:cubicBezTo>
                    <a:pt x="6722" y="906"/>
                    <a:pt x="7236" y="1760"/>
                    <a:pt x="7385" y="2832"/>
                  </a:cubicBezTo>
                  <a:lnTo>
                    <a:pt x="6501" y="2832"/>
                  </a:lnTo>
                  <a:cubicBezTo>
                    <a:pt x="6458" y="1999"/>
                    <a:pt x="6320" y="1119"/>
                    <a:pt x="6063" y="565"/>
                  </a:cubicBezTo>
                  <a:close/>
                  <a:moveTo>
                    <a:pt x="7012" y="848"/>
                  </a:moveTo>
                  <a:lnTo>
                    <a:pt x="7012" y="848"/>
                  </a:lnTo>
                  <a:cubicBezTo>
                    <a:pt x="7740" y="1286"/>
                    <a:pt x="8254" y="2003"/>
                    <a:pt x="8431" y="2832"/>
                  </a:cubicBezTo>
                  <a:lnTo>
                    <a:pt x="7798" y="2832"/>
                  </a:lnTo>
                  <a:cubicBezTo>
                    <a:pt x="7700" y="2086"/>
                    <a:pt x="7439" y="1405"/>
                    <a:pt x="7052" y="895"/>
                  </a:cubicBezTo>
                  <a:lnTo>
                    <a:pt x="7012" y="848"/>
                  </a:lnTo>
                  <a:close/>
                  <a:moveTo>
                    <a:pt x="8703" y="3242"/>
                  </a:moveTo>
                  <a:cubicBezTo>
                    <a:pt x="8714" y="3242"/>
                    <a:pt x="8718" y="3249"/>
                    <a:pt x="8718" y="3256"/>
                  </a:cubicBezTo>
                  <a:lnTo>
                    <a:pt x="8718" y="3922"/>
                  </a:lnTo>
                  <a:lnTo>
                    <a:pt x="2151" y="3919"/>
                  </a:lnTo>
                  <a:lnTo>
                    <a:pt x="2151" y="3256"/>
                  </a:lnTo>
                  <a:cubicBezTo>
                    <a:pt x="2151" y="3249"/>
                    <a:pt x="2159" y="3242"/>
                    <a:pt x="2166" y="3242"/>
                  </a:cubicBezTo>
                  <a:close/>
                  <a:moveTo>
                    <a:pt x="8718" y="4328"/>
                  </a:moveTo>
                  <a:lnTo>
                    <a:pt x="8718" y="4585"/>
                  </a:lnTo>
                  <a:cubicBezTo>
                    <a:pt x="8678" y="4578"/>
                    <a:pt x="8638" y="4574"/>
                    <a:pt x="8594" y="4574"/>
                  </a:cubicBezTo>
                  <a:lnTo>
                    <a:pt x="8471" y="4574"/>
                  </a:lnTo>
                  <a:lnTo>
                    <a:pt x="8471" y="4328"/>
                  </a:lnTo>
                  <a:close/>
                  <a:moveTo>
                    <a:pt x="2398" y="4328"/>
                  </a:moveTo>
                  <a:lnTo>
                    <a:pt x="2398" y="4574"/>
                  </a:lnTo>
                  <a:lnTo>
                    <a:pt x="2307" y="4574"/>
                  </a:lnTo>
                  <a:cubicBezTo>
                    <a:pt x="2256" y="4574"/>
                    <a:pt x="2202" y="4582"/>
                    <a:pt x="2151" y="4592"/>
                  </a:cubicBezTo>
                  <a:lnTo>
                    <a:pt x="2151" y="4589"/>
                  </a:lnTo>
                  <a:lnTo>
                    <a:pt x="2151" y="4328"/>
                  </a:lnTo>
                  <a:close/>
                  <a:moveTo>
                    <a:pt x="2398" y="4984"/>
                  </a:moveTo>
                  <a:lnTo>
                    <a:pt x="2398" y="5650"/>
                  </a:lnTo>
                  <a:lnTo>
                    <a:pt x="2398" y="5664"/>
                  </a:lnTo>
                  <a:lnTo>
                    <a:pt x="2275" y="5664"/>
                  </a:lnTo>
                  <a:cubicBezTo>
                    <a:pt x="2072" y="5664"/>
                    <a:pt x="1916" y="5487"/>
                    <a:pt x="1938" y="5288"/>
                  </a:cubicBezTo>
                  <a:cubicBezTo>
                    <a:pt x="1952" y="5118"/>
                    <a:pt x="2119" y="4984"/>
                    <a:pt x="2307" y="4984"/>
                  </a:cubicBezTo>
                  <a:close/>
                  <a:moveTo>
                    <a:pt x="8604" y="4984"/>
                  </a:moveTo>
                  <a:cubicBezTo>
                    <a:pt x="8804" y="4984"/>
                    <a:pt x="8956" y="5159"/>
                    <a:pt x="8935" y="5360"/>
                  </a:cubicBezTo>
                  <a:cubicBezTo>
                    <a:pt x="8917" y="5530"/>
                    <a:pt x="8754" y="5664"/>
                    <a:pt x="8565" y="5664"/>
                  </a:cubicBezTo>
                  <a:lnTo>
                    <a:pt x="8475" y="5664"/>
                  </a:lnTo>
                  <a:lnTo>
                    <a:pt x="8475" y="5654"/>
                  </a:lnTo>
                  <a:lnTo>
                    <a:pt x="8475" y="4984"/>
                  </a:lnTo>
                  <a:lnTo>
                    <a:pt x="8598" y="4984"/>
                  </a:lnTo>
                  <a:cubicBezTo>
                    <a:pt x="8600" y="4984"/>
                    <a:pt x="8602" y="4984"/>
                    <a:pt x="8604" y="4984"/>
                  </a:cubicBezTo>
                  <a:close/>
                  <a:moveTo>
                    <a:pt x="8066" y="4332"/>
                  </a:moveTo>
                  <a:lnTo>
                    <a:pt x="8066" y="4973"/>
                  </a:lnTo>
                  <a:lnTo>
                    <a:pt x="7008" y="5704"/>
                  </a:lnTo>
                  <a:cubicBezTo>
                    <a:pt x="6909" y="5774"/>
                    <a:pt x="6790" y="5811"/>
                    <a:pt x="6671" y="5811"/>
                  </a:cubicBezTo>
                  <a:cubicBezTo>
                    <a:pt x="6616" y="5811"/>
                    <a:pt x="6562" y="5803"/>
                    <a:pt x="6508" y="5788"/>
                  </a:cubicBezTo>
                  <a:cubicBezTo>
                    <a:pt x="6338" y="5737"/>
                    <a:pt x="6197" y="5614"/>
                    <a:pt x="6124" y="5451"/>
                  </a:cubicBezTo>
                  <a:cubicBezTo>
                    <a:pt x="6003" y="5182"/>
                    <a:pt x="5739" y="5009"/>
                    <a:pt x="5445" y="5009"/>
                  </a:cubicBezTo>
                  <a:cubicBezTo>
                    <a:pt x="5442" y="5009"/>
                    <a:pt x="5439" y="5009"/>
                    <a:pt x="5436" y="5009"/>
                  </a:cubicBezTo>
                  <a:cubicBezTo>
                    <a:pt x="5433" y="5009"/>
                    <a:pt x="5430" y="5009"/>
                    <a:pt x="5427" y="5009"/>
                  </a:cubicBezTo>
                  <a:cubicBezTo>
                    <a:pt x="5134" y="5009"/>
                    <a:pt x="4866" y="5182"/>
                    <a:pt x="4748" y="5451"/>
                  </a:cubicBezTo>
                  <a:cubicBezTo>
                    <a:pt x="4676" y="5614"/>
                    <a:pt x="4535" y="5737"/>
                    <a:pt x="4361" y="5788"/>
                  </a:cubicBezTo>
                  <a:cubicBezTo>
                    <a:pt x="4308" y="5802"/>
                    <a:pt x="4253" y="5810"/>
                    <a:pt x="4200" y="5810"/>
                  </a:cubicBezTo>
                  <a:cubicBezTo>
                    <a:pt x="4081" y="5810"/>
                    <a:pt x="3964" y="5774"/>
                    <a:pt x="3864" y="5704"/>
                  </a:cubicBezTo>
                  <a:lnTo>
                    <a:pt x="2807" y="4976"/>
                  </a:lnTo>
                  <a:lnTo>
                    <a:pt x="2807" y="4332"/>
                  </a:lnTo>
                  <a:close/>
                  <a:moveTo>
                    <a:pt x="5445" y="5418"/>
                  </a:moveTo>
                  <a:cubicBezTo>
                    <a:pt x="5576" y="5418"/>
                    <a:pt x="5691" y="5497"/>
                    <a:pt x="5748" y="5614"/>
                  </a:cubicBezTo>
                  <a:cubicBezTo>
                    <a:pt x="5913" y="6000"/>
                    <a:pt x="6287" y="6221"/>
                    <a:pt x="6671" y="6221"/>
                  </a:cubicBezTo>
                  <a:cubicBezTo>
                    <a:pt x="6867" y="6221"/>
                    <a:pt x="7065" y="6163"/>
                    <a:pt x="7240" y="6041"/>
                  </a:cubicBezTo>
                  <a:lnTo>
                    <a:pt x="8066" y="5469"/>
                  </a:lnTo>
                  <a:lnTo>
                    <a:pt x="8066" y="5650"/>
                  </a:lnTo>
                  <a:cubicBezTo>
                    <a:pt x="8066" y="7102"/>
                    <a:pt x="6885" y="8279"/>
                    <a:pt x="5436" y="8279"/>
                  </a:cubicBezTo>
                  <a:cubicBezTo>
                    <a:pt x="3984" y="8279"/>
                    <a:pt x="2807" y="7102"/>
                    <a:pt x="2807" y="5650"/>
                  </a:cubicBezTo>
                  <a:lnTo>
                    <a:pt x="2807" y="5469"/>
                  </a:lnTo>
                  <a:lnTo>
                    <a:pt x="3629" y="6041"/>
                  </a:lnTo>
                  <a:cubicBezTo>
                    <a:pt x="3804" y="6162"/>
                    <a:pt x="4002" y="6219"/>
                    <a:pt x="4197" y="6219"/>
                  </a:cubicBezTo>
                  <a:cubicBezTo>
                    <a:pt x="4581" y="6219"/>
                    <a:pt x="4953" y="6000"/>
                    <a:pt x="5121" y="5614"/>
                  </a:cubicBezTo>
                  <a:cubicBezTo>
                    <a:pt x="5178" y="5497"/>
                    <a:pt x="5297" y="5418"/>
                    <a:pt x="5428" y="5418"/>
                  </a:cubicBezTo>
                  <a:cubicBezTo>
                    <a:pt x="5430" y="5418"/>
                    <a:pt x="5433" y="5418"/>
                    <a:pt x="5436" y="5418"/>
                  </a:cubicBezTo>
                  <a:cubicBezTo>
                    <a:pt x="5439" y="5418"/>
                    <a:pt x="5442" y="5418"/>
                    <a:pt x="5445" y="5418"/>
                  </a:cubicBezTo>
                  <a:close/>
                  <a:moveTo>
                    <a:pt x="3705" y="8906"/>
                  </a:moveTo>
                  <a:lnTo>
                    <a:pt x="3705" y="9301"/>
                  </a:lnTo>
                  <a:cubicBezTo>
                    <a:pt x="3705" y="9489"/>
                    <a:pt x="3589" y="9656"/>
                    <a:pt x="3412" y="9724"/>
                  </a:cubicBezTo>
                  <a:lnTo>
                    <a:pt x="2941" y="9413"/>
                  </a:lnTo>
                  <a:cubicBezTo>
                    <a:pt x="2716" y="9261"/>
                    <a:pt x="2821" y="8910"/>
                    <a:pt x="3093" y="8910"/>
                  </a:cubicBezTo>
                  <a:lnTo>
                    <a:pt x="3705" y="8906"/>
                  </a:lnTo>
                  <a:close/>
                  <a:moveTo>
                    <a:pt x="7776" y="8906"/>
                  </a:moveTo>
                  <a:cubicBezTo>
                    <a:pt x="8048" y="8906"/>
                    <a:pt x="8153" y="9261"/>
                    <a:pt x="7928" y="9413"/>
                  </a:cubicBezTo>
                  <a:lnTo>
                    <a:pt x="7457" y="9724"/>
                  </a:lnTo>
                  <a:cubicBezTo>
                    <a:pt x="7283" y="9659"/>
                    <a:pt x="7164" y="9493"/>
                    <a:pt x="7164" y="9304"/>
                  </a:cubicBezTo>
                  <a:lnTo>
                    <a:pt x="7164" y="8906"/>
                  </a:lnTo>
                  <a:close/>
                  <a:moveTo>
                    <a:pt x="3705" y="8250"/>
                  </a:moveTo>
                  <a:lnTo>
                    <a:pt x="3705" y="8497"/>
                  </a:lnTo>
                  <a:lnTo>
                    <a:pt x="3093" y="8497"/>
                  </a:lnTo>
                  <a:cubicBezTo>
                    <a:pt x="2419" y="8497"/>
                    <a:pt x="2155" y="9373"/>
                    <a:pt x="2716" y="9750"/>
                  </a:cubicBezTo>
                  <a:lnTo>
                    <a:pt x="5172" y="11387"/>
                  </a:lnTo>
                  <a:cubicBezTo>
                    <a:pt x="5009" y="11463"/>
                    <a:pt x="4886" y="11600"/>
                    <a:pt x="4828" y="11767"/>
                  </a:cubicBezTo>
                  <a:lnTo>
                    <a:pt x="4346" y="11767"/>
                  </a:lnTo>
                  <a:cubicBezTo>
                    <a:pt x="3013" y="11767"/>
                    <a:pt x="1934" y="10688"/>
                    <a:pt x="1934" y="9355"/>
                  </a:cubicBezTo>
                  <a:cubicBezTo>
                    <a:pt x="1934" y="8747"/>
                    <a:pt x="2427" y="8254"/>
                    <a:pt x="3035" y="8250"/>
                  </a:cubicBezTo>
                  <a:close/>
                  <a:moveTo>
                    <a:pt x="7834" y="8254"/>
                  </a:moveTo>
                  <a:cubicBezTo>
                    <a:pt x="8442" y="8254"/>
                    <a:pt x="8935" y="8747"/>
                    <a:pt x="8935" y="9359"/>
                  </a:cubicBezTo>
                  <a:cubicBezTo>
                    <a:pt x="8935" y="10688"/>
                    <a:pt x="7856" y="11767"/>
                    <a:pt x="6526" y="11767"/>
                  </a:cubicBezTo>
                  <a:lnTo>
                    <a:pt x="6041" y="11767"/>
                  </a:lnTo>
                  <a:cubicBezTo>
                    <a:pt x="5983" y="11597"/>
                    <a:pt x="5860" y="11463"/>
                    <a:pt x="5697" y="11387"/>
                  </a:cubicBezTo>
                  <a:lnTo>
                    <a:pt x="6421" y="10905"/>
                  </a:lnTo>
                  <a:cubicBezTo>
                    <a:pt x="6610" y="10779"/>
                    <a:pt x="6487" y="10528"/>
                    <a:pt x="6312" y="10528"/>
                  </a:cubicBezTo>
                  <a:cubicBezTo>
                    <a:pt x="6275" y="10528"/>
                    <a:pt x="6236" y="10539"/>
                    <a:pt x="6197" y="10565"/>
                  </a:cubicBezTo>
                  <a:lnTo>
                    <a:pt x="5436" y="11072"/>
                  </a:lnTo>
                  <a:lnTo>
                    <a:pt x="3788" y="9974"/>
                  </a:lnTo>
                  <a:cubicBezTo>
                    <a:pt x="3995" y="9811"/>
                    <a:pt x="4114" y="9565"/>
                    <a:pt x="4114" y="9301"/>
                  </a:cubicBezTo>
                  <a:lnTo>
                    <a:pt x="4114" y="8384"/>
                  </a:lnTo>
                  <a:cubicBezTo>
                    <a:pt x="4533" y="8587"/>
                    <a:pt x="4985" y="8689"/>
                    <a:pt x="5438" y="8689"/>
                  </a:cubicBezTo>
                  <a:cubicBezTo>
                    <a:pt x="5890" y="8689"/>
                    <a:pt x="6342" y="8587"/>
                    <a:pt x="6758" y="8384"/>
                  </a:cubicBezTo>
                  <a:lnTo>
                    <a:pt x="6758" y="9304"/>
                  </a:lnTo>
                  <a:cubicBezTo>
                    <a:pt x="6758" y="9565"/>
                    <a:pt x="6878" y="9811"/>
                    <a:pt x="7084" y="9974"/>
                  </a:cubicBezTo>
                  <a:lnTo>
                    <a:pt x="6957" y="10058"/>
                  </a:lnTo>
                  <a:cubicBezTo>
                    <a:pt x="6772" y="10183"/>
                    <a:pt x="6892" y="10436"/>
                    <a:pt x="7068" y="10436"/>
                  </a:cubicBezTo>
                  <a:cubicBezTo>
                    <a:pt x="7106" y="10436"/>
                    <a:pt x="7145" y="10425"/>
                    <a:pt x="7186" y="10398"/>
                  </a:cubicBezTo>
                  <a:lnTo>
                    <a:pt x="8156" y="9750"/>
                  </a:lnTo>
                  <a:cubicBezTo>
                    <a:pt x="8718" y="9377"/>
                    <a:pt x="8453" y="8500"/>
                    <a:pt x="7776" y="8500"/>
                  </a:cubicBezTo>
                  <a:lnTo>
                    <a:pt x="7164" y="8500"/>
                  </a:lnTo>
                  <a:lnTo>
                    <a:pt x="7164" y="8254"/>
                  </a:lnTo>
                  <a:close/>
                  <a:moveTo>
                    <a:pt x="5436" y="11740"/>
                  </a:moveTo>
                  <a:cubicBezTo>
                    <a:pt x="5552" y="11740"/>
                    <a:pt x="5668" y="11818"/>
                    <a:pt x="5668" y="11973"/>
                  </a:cubicBezTo>
                  <a:cubicBezTo>
                    <a:pt x="5668" y="12100"/>
                    <a:pt x="5563" y="12205"/>
                    <a:pt x="5436" y="12205"/>
                  </a:cubicBezTo>
                  <a:cubicBezTo>
                    <a:pt x="5306" y="12205"/>
                    <a:pt x="5205" y="12100"/>
                    <a:pt x="5205" y="11973"/>
                  </a:cubicBezTo>
                  <a:cubicBezTo>
                    <a:pt x="5205" y="11818"/>
                    <a:pt x="5320" y="11740"/>
                    <a:pt x="5436" y="11740"/>
                  </a:cubicBezTo>
                  <a:close/>
                  <a:moveTo>
                    <a:pt x="5436" y="0"/>
                  </a:moveTo>
                  <a:cubicBezTo>
                    <a:pt x="3756" y="0"/>
                    <a:pt x="2314" y="1206"/>
                    <a:pt x="2021" y="2861"/>
                  </a:cubicBezTo>
                  <a:cubicBezTo>
                    <a:pt x="1854" y="2923"/>
                    <a:pt x="1746" y="3079"/>
                    <a:pt x="1742" y="3256"/>
                  </a:cubicBezTo>
                  <a:lnTo>
                    <a:pt x="1742" y="4810"/>
                  </a:lnTo>
                  <a:cubicBezTo>
                    <a:pt x="1623" y="4926"/>
                    <a:pt x="1547" y="5081"/>
                    <a:pt x="1528" y="5252"/>
                  </a:cubicBezTo>
                  <a:cubicBezTo>
                    <a:pt x="1485" y="5693"/>
                    <a:pt x="1829" y="6074"/>
                    <a:pt x="2275" y="6077"/>
                  </a:cubicBezTo>
                  <a:lnTo>
                    <a:pt x="2427" y="6077"/>
                  </a:lnTo>
                  <a:cubicBezTo>
                    <a:pt x="2521" y="6751"/>
                    <a:pt x="2843" y="7374"/>
                    <a:pt x="3336" y="7848"/>
                  </a:cubicBezTo>
                  <a:lnTo>
                    <a:pt x="3039" y="7848"/>
                  </a:lnTo>
                  <a:cubicBezTo>
                    <a:pt x="2202" y="7848"/>
                    <a:pt x="1528" y="8526"/>
                    <a:pt x="1525" y="9359"/>
                  </a:cubicBezTo>
                  <a:cubicBezTo>
                    <a:pt x="1525" y="9659"/>
                    <a:pt x="1572" y="9956"/>
                    <a:pt x="1666" y="10242"/>
                  </a:cubicBezTo>
                  <a:lnTo>
                    <a:pt x="1087" y="10409"/>
                  </a:lnTo>
                  <a:cubicBezTo>
                    <a:pt x="442" y="10601"/>
                    <a:pt x="4" y="11188"/>
                    <a:pt x="0" y="11858"/>
                  </a:cubicBezTo>
                  <a:lnTo>
                    <a:pt x="0" y="13716"/>
                  </a:lnTo>
                  <a:cubicBezTo>
                    <a:pt x="0" y="13850"/>
                    <a:pt x="102" y="13917"/>
                    <a:pt x="203" y="13917"/>
                  </a:cubicBezTo>
                  <a:cubicBezTo>
                    <a:pt x="304" y="13917"/>
                    <a:pt x="406" y="13850"/>
                    <a:pt x="406" y="13716"/>
                  </a:cubicBezTo>
                  <a:lnTo>
                    <a:pt x="406" y="11858"/>
                  </a:lnTo>
                  <a:cubicBezTo>
                    <a:pt x="406" y="11695"/>
                    <a:pt x="442" y="11535"/>
                    <a:pt x="511" y="11390"/>
                  </a:cubicBezTo>
                  <a:lnTo>
                    <a:pt x="1507" y="12245"/>
                  </a:lnTo>
                  <a:cubicBezTo>
                    <a:pt x="1655" y="12372"/>
                    <a:pt x="1742" y="12557"/>
                    <a:pt x="1742" y="12752"/>
                  </a:cubicBezTo>
                  <a:lnTo>
                    <a:pt x="1742" y="13716"/>
                  </a:lnTo>
                  <a:cubicBezTo>
                    <a:pt x="1742" y="13850"/>
                    <a:pt x="1844" y="13917"/>
                    <a:pt x="1945" y="13917"/>
                  </a:cubicBezTo>
                  <a:cubicBezTo>
                    <a:pt x="2046" y="13917"/>
                    <a:pt x="2148" y="13850"/>
                    <a:pt x="2148" y="13716"/>
                  </a:cubicBezTo>
                  <a:lnTo>
                    <a:pt x="2148" y="12756"/>
                  </a:lnTo>
                  <a:cubicBezTo>
                    <a:pt x="2148" y="12441"/>
                    <a:pt x="2010" y="12144"/>
                    <a:pt x="1771" y="11941"/>
                  </a:cubicBezTo>
                  <a:lnTo>
                    <a:pt x="750" y="11064"/>
                  </a:lnTo>
                  <a:cubicBezTo>
                    <a:pt x="877" y="10941"/>
                    <a:pt x="1029" y="10854"/>
                    <a:pt x="1195" y="10804"/>
                  </a:cubicBezTo>
                  <a:lnTo>
                    <a:pt x="1822" y="10623"/>
                  </a:lnTo>
                  <a:cubicBezTo>
                    <a:pt x="2300" y="11575"/>
                    <a:pt x="3278" y="12176"/>
                    <a:pt x="4346" y="12176"/>
                  </a:cubicBezTo>
                  <a:lnTo>
                    <a:pt x="4828" y="12176"/>
                  </a:lnTo>
                  <a:cubicBezTo>
                    <a:pt x="4893" y="12365"/>
                    <a:pt x="5042" y="12513"/>
                    <a:pt x="5230" y="12578"/>
                  </a:cubicBezTo>
                  <a:lnTo>
                    <a:pt x="5230" y="13716"/>
                  </a:lnTo>
                  <a:cubicBezTo>
                    <a:pt x="5230" y="13850"/>
                    <a:pt x="5332" y="13917"/>
                    <a:pt x="5434" y="13917"/>
                  </a:cubicBezTo>
                  <a:cubicBezTo>
                    <a:pt x="5537" y="13917"/>
                    <a:pt x="5639" y="13850"/>
                    <a:pt x="5639" y="13716"/>
                  </a:cubicBezTo>
                  <a:lnTo>
                    <a:pt x="5639" y="12578"/>
                  </a:lnTo>
                  <a:cubicBezTo>
                    <a:pt x="5827" y="12513"/>
                    <a:pt x="5976" y="12365"/>
                    <a:pt x="6041" y="12176"/>
                  </a:cubicBezTo>
                  <a:lnTo>
                    <a:pt x="6523" y="12176"/>
                  </a:lnTo>
                  <a:cubicBezTo>
                    <a:pt x="7591" y="12176"/>
                    <a:pt x="8565" y="11571"/>
                    <a:pt x="9044" y="10619"/>
                  </a:cubicBezTo>
                  <a:lnTo>
                    <a:pt x="9666" y="10800"/>
                  </a:lnTo>
                  <a:cubicBezTo>
                    <a:pt x="9837" y="10851"/>
                    <a:pt x="9989" y="10941"/>
                    <a:pt x="10116" y="11061"/>
                  </a:cubicBezTo>
                  <a:lnTo>
                    <a:pt x="9094" y="11937"/>
                  </a:lnTo>
                  <a:cubicBezTo>
                    <a:pt x="8855" y="12144"/>
                    <a:pt x="8718" y="12441"/>
                    <a:pt x="8718" y="12752"/>
                  </a:cubicBezTo>
                  <a:lnTo>
                    <a:pt x="8718" y="13716"/>
                  </a:lnTo>
                  <a:cubicBezTo>
                    <a:pt x="8718" y="13850"/>
                    <a:pt x="8819" y="13917"/>
                    <a:pt x="8920" y="13917"/>
                  </a:cubicBezTo>
                  <a:cubicBezTo>
                    <a:pt x="9022" y="13917"/>
                    <a:pt x="9123" y="13850"/>
                    <a:pt x="9123" y="13716"/>
                  </a:cubicBezTo>
                  <a:lnTo>
                    <a:pt x="9123" y="12756"/>
                  </a:lnTo>
                  <a:cubicBezTo>
                    <a:pt x="9123" y="12560"/>
                    <a:pt x="9210" y="12375"/>
                    <a:pt x="9359" y="12249"/>
                  </a:cubicBezTo>
                  <a:lnTo>
                    <a:pt x="10355" y="11394"/>
                  </a:lnTo>
                  <a:cubicBezTo>
                    <a:pt x="10423" y="11539"/>
                    <a:pt x="10460" y="11698"/>
                    <a:pt x="10460" y="11861"/>
                  </a:cubicBezTo>
                  <a:lnTo>
                    <a:pt x="10460" y="13719"/>
                  </a:lnTo>
                  <a:cubicBezTo>
                    <a:pt x="10460" y="13853"/>
                    <a:pt x="10561" y="13920"/>
                    <a:pt x="10662" y="13920"/>
                  </a:cubicBezTo>
                  <a:cubicBezTo>
                    <a:pt x="10764" y="13920"/>
                    <a:pt x="10865" y="13853"/>
                    <a:pt x="10865" y="13719"/>
                  </a:cubicBezTo>
                  <a:lnTo>
                    <a:pt x="10865" y="11861"/>
                  </a:lnTo>
                  <a:cubicBezTo>
                    <a:pt x="10865" y="11191"/>
                    <a:pt x="10427" y="10601"/>
                    <a:pt x="9786" y="10409"/>
                  </a:cubicBezTo>
                  <a:lnTo>
                    <a:pt x="9203" y="10239"/>
                  </a:lnTo>
                  <a:cubicBezTo>
                    <a:pt x="9297" y="9953"/>
                    <a:pt x="9344" y="9656"/>
                    <a:pt x="9344" y="9355"/>
                  </a:cubicBezTo>
                  <a:cubicBezTo>
                    <a:pt x="9344" y="8522"/>
                    <a:pt x="8667" y="7845"/>
                    <a:pt x="7834" y="7845"/>
                  </a:cubicBezTo>
                  <a:lnTo>
                    <a:pt x="7533" y="7845"/>
                  </a:lnTo>
                  <a:cubicBezTo>
                    <a:pt x="8026" y="7370"/>
                    <a:pt x="8348" y="6747"/>
                    <a:pt x="8442" y="6074"/>
                  </a:cubicBezTo>
                  <a:lnTo>
                    <a:pt x="8565" y="6074"/>
                  </a:lnTo>
                  <a:cubicBezTo>
                    <a:pt x="8964" y="6074"/>
                    <a:pt x="9304" y="5777"/>
                    <a:pt x="9341" y="5400"/>
                  </a:cubicBezTo>
                  <a:cubicBezTo>
                    <a:pt x="9362" y="5190"/>
                    <a:pt x="9293" y="4980"/>
                    <a:pt x="9152" y="4821"/>
                  </a:cubicBezTo>
                  <a:lnTo>
                    <a:pt x="9127" y="4795"/>
                  </a:lnTo>
                  <a:lnTo>
                    <a:pt x="9127" y="3256"/>
                  </a:lnTo>
                  <a:cubicBezTo>
                    <a:pt x="9127" y="3079"/>
                    <a:pt x="9015" y="2923"/>
                    <a:pt x="8852" y="2861"/>
                  </a:cubicBezTo>
                  <a:cubicBezTo>
                    <a:pt x="8555" y="1206"/>
                    <a:pt x="7117" y="0"/>
                    <a:pt x="5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6" name="Google Shape;18306;p84"/>
            <p:cNvSpPr/>
            <p:nvPr/>
          </p:nvSpPr>
          <p:spPr>
            <a:xfrm>
              <a:off x="5458615" y="2109195"/>
              <a:ext cx="10749" cy="16386"/>
            </a:xfrm>
            <a:custGeom>
              <a:avLst/>
              <a:gdLst/>
              <a:ahLst/>
              <a:cxnLst/>
              <a:rect l="l" t="t" r="r" b="b"/>
              <a:pathLst>
                <a:path w="410" h="625" extrusionOk="0">
                  <a:moveTo>
                    <a:pt x="205" y="0"/>
                  </a:moveTo>
                  <a:cubicBezTo>
                    <a:pt x="103" y="0"/>
                    <a:pt x="0" y="68"/>
                    <a:pt x="0" y="204"/>
                  </a:cubicBezTo>
                  <a:lnTo>
                    <a:pt x="0" y="421"/>
                  </a:lnTo>
                  <a:cubicBezTo>
                    <a:pt x="0" y="534"/>
                    <a:pt x="95" y="624"/>
                    <a:pt x="207" y="624"/>
                  </a:cubicBezTo>
                  <a:cubicBezTo>
                    <a:pt x="319" y="624"/>
                    <a:pt x="410" y="534"/>
                    <a:pt x="410" y="421"/>
                  </a:cubicBezTo>
                  <a:lnTo>
                    <a:pt x="410" y="204"/>
                  </a:lnTo>
                  <a:cubicBezTo>
                    <a:pt x="410" y="68"/>
                    <a:pt x="307" y="0"/>
                    <a:pt x="2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7" name="Google Shape;18307;p84"/>
            <p:cNvSpPr/>
            <p:nvPr/>
          </p:nvSpPr>
          <p:spPr>
            <a:xfrm>
              <a:off x="5527252" y="2109195"/>
              <a:ext cx="10671" cy="16386"/>
            </a:xfrm>
            <a:custGeom>
              <a:avLst/>
              <a:gdLst/>
              <a:ahLst/>
              <a:cxnLst/>
              <a:rect l="l" t="t" r="r" b="b"/>
              <a:pathLst>
                <a:path w="407" h="625" extrusionOk="0">
                  <a:moveTo>
                    <a:pt x="204" y="0"/>
                  </a:moveTo>
                  <a:cubicBezTo>
                    <a:pt x="102" y="0"/>
                    <a:pt x="1" y="68"/>
                    <a:pt x="1" y="204"/>
                  </a:cubicBezTo>
                  <a:lnTo>
                    <a:pt x="1" y="421"/>
                  </a:lnTo>
                  <a:cubicBezTo>
                    <a:pt x="1" y="534"/>
                    <a:pt x="91" y="624"/>
                    <a:pt x="204" y="624"/>
                  </a:cubicBezTo>
                  <a:cubicBezTo>
                    <a:pt x="316" y="624"/>
                    <a:pt x="407" y="534"/>
                    <a:pt x="407" y="421"/>
                  </a:cubicBezTo>
                  <a:lnTo>
                    <a:pt x="407" y="204"/>
                  </a:lnTo>
                  <a:cubicBezTo>
                    <a:pt x="407" y="68"/>
                    <a:pt x="305" y="0"/>
                    <a:pt x="2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8" name="Google Shape;18308;p84"/>
            <p:cNvSpPr/>
            <p:nvPr/>
          </p:nvSpPr>
          <p:spPr>
            <a:xfrm>
              <a:off x="5479694" y="2154892"/>
              <a:ext cx="37150" cy="10749"/>
            </a:xfrm>
            <a:custGeom>
              <a:avLst/>
              <a:gdLst/>
              <a:ahLst/>
              <a:cxnLst/>
              <a:rect l="l" t="t" r="r" b="b"/>
              <a:pathLst>
                <a:path w="1417" h="410" extrusionOk="0">
                  <a:moveTo>
                    <a:pt x="272" y="0"/>
                  </a:moveTo>
                  <a:cubicBezTo>
                    <a:pt x="0" y="0"/>
                    <a:pt x="0" y="410"/>
                    <a:pt x="272" y="410"/>
                  </a:cubicBezTo>
                  <a:lnTo>
                    <a:pt x="1145" y="410"/>
                  </a:lnTo>
                  <a:cubicBezTo>
                    <a:pt x="1417" y="410"/>
                    <a:pt x="1417" y="0"/>
                    <a:pt x="11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09" name="Google Shape;18309;p84"/>
          <p:cNvGrpSpPr/>
          <p:nvPr/>
        </p:nvGrpSpPr>
        <p:grpSpPr>
          <a:xfrm>
            <a:off x="7161573" y="2695500"/>
            <a:ext cx="273868" cy="365131"/>
            <a:chOff x="7161573" y="2894750"/>
            <a:chExt cx="273868" cy="365131"/>
          </a:xfrm>
        </p:grpSpPr>
        <p:sp>
          <p:nvSpPr>
            <p:cNvPr id="18310" name="Google Shape;18310;p84"/>
            <p:cNvSpPr/>
            <p:nvPr/>
          </p:nvSpPr>
          <p:spPr>
            <a:xfrm>
              <a:off x="7167104" y="3145520"/>
              <a:ext cx="262830" cy="109039"/>
            </a:xfrm>
            <a:custGeom>
              <a:avLst/>
              <a:gdLst/>
              <a:ahLst/>
              <a:cxnLst/>
              <a:rect l="l" t="t" r="r" b="b"/>
              <a:pathLst>
                <a:path w="10025" h="4159" extrusionOk="0">
                  <a:moveTo>
                    <a:pt x="3122" y="1"/>
                  </a:moveTo>
                  <a:lnTo>
                    <a:pt x="873" y="797"/>
                  </a:lnTo>
                  <a:cubicBezTo>
                    <a:pt x="348" y="978"/>
                    <a:pt x="0" y="1475"/>
                    <a:pt x="0" y="2029"/>
                  </a:cubicBezTo>
                  <a:lnTo>
                    <a:pt x="0" y="4158"/>
                  </a:lnTo>
                  <a:lnTo>
                    <a:pt x="10025" y="4158"/>
                  </a:lnTo>
                  <a:lnTo>
                    <a:pt x="10025" y="2029"/>
                  </a:lnTo>
                  <a:cubicBezTo>
                    <a:pt x="10025" y="1475"/>
                    <a:pt x="9674" y="978"/>
                    <a:pt x="9152" y="797"/>
                  </a:cubicBezTo>
                  <a:lnTo>
                    <a:pt x="69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1" name="Google Shape;18311;p84"/>
            <p:cNvSpPr/>
            <p:nvPr/>
          </p:nvSpPr>
          <p:spPr>
            <a:xfrm>
              <a:off x="7201371" y="2940237"/>
              <a:ext cx="194298" cy="291434"/>
            </a:xfrm>
            <a:custGeom>
              <a:avLst/>
              <a:gdLst/>
              <a:ahLst/>
              <a:cxnLst/>
              <a:rect l="l" t="t" r="r" b="b"/>
              <a:pathLst>
                <a:path w="7411" h="11116" extrusionOk="0">
                  <a:moveTo>
                    <a:pt x="3705" y="0"/>
                  </a:moveTo>
                  <a:cubicBezTo>
                    <a:pt x="2398" y="0"/>
                    <a:pt x="1091" y="3054"/>
                    <a:pt x="1091" y="5451"/>
                  </a:cubicBezTo>
                  <a:lnTo>
                    <a:pt x="1091" y="6309"/>
                  </a:lnTo>
                  <a:cubicBezTo>
                    <a:pt x="1087" y="6722"/>
                    <a:pt x="891" y="7110"/>
                    <a:pt x="562" y="7356"/>
                  </a:cubicBezTo>
                  <a:cubicBezTo>
                    <a:pt x="207" y="7624"/>
                    <a:pt x="0" y="7943"/>
                    <a:pt x="0" y="8280"/>
                  </a:cubicBezTo>
                  <a:cubicBezTo>
                    <a:pt x="0" y="9243"/>
                    <a:pt x="935" y="11115"/>
                    <a:pt x="3705" y="11115"/>
                  </a:cubicBezTo>
                  <a:cubicBezTo>
                    <a:pt x="6472" y="11115"/>
                    <a:pt x="7410" y="9243"/>
                    <a:pt x="7410" y="8280"/>
                  </a:cubicBezTo>
                  <a:cubicBezTo>
                    <a:pt x="7410" y="7943"/>
                    <a:pt x="7204" y="7624"/>
                    <a:pt x="6849" y="7356"/>
                  </a:cubicBezTo>
                  <a:cubicBezTo>
                    <a:pt x="6516" y="7110"/>
                    <a:pt x="6320" y="6722"/>
                    <a:pt x="6320" y="6309"/>
                  </a:cubicBezTo>
                  <a:lnTo>
                    <a:pt x="6320" y="5451"/>
                  </a:lnTo>
                  <a:cubicBezTo>
                    <a:pt x="6320" y="3050"/>
                    <a:pt x="5013" y="0"/>
                    <a:pt x="370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2" name="Google Shape;18312;p84"/>
            <p:cNvSpPr/>
            <p:nvPr/>
          </p:nvSpPr>
          <p:spPr>
            <a:xfrm>
              <a:off x="7224154" y="3020096"/>
              <a:ext cx="148627" cy="125844"/>
            </a:xfrm>
            <a:custGeom>
              <a:avLst/>
              <a:gdLst/>
              <a:ahLst/>
              <a:cxnLst/>
              <a:rect l="l" t="t" r="r" b="b"/>
              <a:pathLst>
                <a:path w="5669" h="4800" extrusionOk="0">
                  <a:moveTo>
                    <a:pt x="2836" y="0"/>
                  </a:moveTo>
                  <a:cubicBezTo>
                    <a:pt x="1272" y="0"/>
                    <a:pt x="1" y="1076"/>
                    <a:pt x="1" y="2402"/>
                  </a:cubicBezTo>
                  <a:cubicBezTo>
                    <a:pt x="1" y="3723"/>
                    <a:pt x="1272" y="4799"/>
                    <a:pt x="2836" y="4799"/>
                  </a:cubicBezTo>
                  <a:cubicBezTo>
                    <a:pt x="4397" y="4799"/>
                    <a:pt x="5669" y="3723"/>
                    <a:pt x="5669" y="2402"/>
                  </a:cubicBezTo>
                  <a:cubicBezTo>
                    <a:pt x="5669" y="1076"/>
                    <a:pt x="4397" y="0"/>
                    <a:pt x="28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3" name="Google Shape;18313;p84"/>
            <p:cNvSpPr/>
            <p:nvPr/>
          </p:nvSpPr>
          <p:spPr>
            <a:xfrm>
              <a:off x="7224154" y="2974504"/>
              <a:ext cx="148627" cy="142833"/>
            </a:xfrm>
            <a:custGeom>
              <a:avLst/>
              <a:gdLst/>
              <a:ahLst/>
              <a:cxnLst/>
              <a:rect l="l" t="t" r="r" b="b"/>
              <a:pathLst>
                <a:path w="5669" h="5448" extrusionOk="0">
                  <a:moveTo>
                    <a:pt x="1" y="1"/>
                  </a:moveTo>
                  <a:lnTo>
                    <a:pt x="1" y="2616"/>
                  </a:lnTo>
                  <a:cubicBezTo>
                    <a:pt x="1" y="4180"/>
                    <a:pt x="1272" y="5448"/>
                    <a:pt x="2836" y="5448"/>
                  </a:cubicBezTo>
                  <a:cubicBezTo>
                    <a:pt x="4401" y="5448"/>
                    <a:pt x="5669" y="4180"/>
                    <a:pt x="5669" y="2616"/>
                  </a:cubicBez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4" name="Google Shape;18314;p84"/>
            <p:cNvSpPr/>
            <p:nvPr/>
          </p:nvSpPr>
          <p:spPr>
            <a:xfrm>
              <a:off x="7223918" y="2974504"/>
              <a:ext cx="148863" cy="142885"/>
            </a:xfrm>
            <a:custGeom>
              <a:avLst/>
              <a:gdLst/>
              <a:ahLst/>
              <a:cxnLst/>
              <a:rect l="l" t="t" r="r" b="b"/>
              <a:pathLst>
                <a:path w="5678" h="5450" extrusionOk="0">
                  <a:moveTo>
                    <a:pt x="13" y="1"/>
                  </a:moveTo>
                  <a:lnTo>
                    <a:pt x="13" y="2616"/>
                  </a:lnTo>
                  <a:cubicBezTo>
                    <a:pt x="0" y="4201"/>
                    <a:pt x="1291" y="5450"/>
                    <a:pt x="2819" y="5450"/>
                  </a:cubicBezTo>
                  <a:cubicBezTo>
                    <a:pt x="2971" y="5450"/>
                    <a:pt x="3125" y="5437"/>
                    <a:pt x="3280" y="5412"/>
                  </a:cubicBezTo>
                  <a:cubicBezTo>
                    <a:pt x="1900" y="5198"/>
                    <a:pt x="883" y="4010"/>
                    <a:pt x="883" y="2616"/>
                  </a:cubicBezTo>
                  <a:lnTo>
                    <a:pt x="883" y="2398"/>
                  </a:lnTo>
                  <a:cubicBezTo>
                    <a:pt x="883" y="1435"/>
                    <a:pt x="1665" y="656"/>
                    <a:pt x="2628" y="656"/>
                  </a:cubicBezTo>
                  <a:lnTo>
                    <a:pt x="5678" y="656"/>
                  </a:lnTo>
                  <a:lnTo>
                    <a:pt x="567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5" name="Google Shape;18315;p84"/>
            <p:cNvSpPr/>
            <p:nvPr/>
          </p:nvSpPr>
          <p:spPr>
            <a:xfrm>
              <a:off x="7193112" y="2900177"/>
              <a:ext cx="208927" cy="285351"/>
            </a:xfrm>
            <a:custGeom>
              <a:avLst/>
              <a:gdLst/>
              <a:ahLst/>
              <a:cxnLst/>
              <a:rect l="l" t="t" r="r" b="b"/>
              <a:pathLst>
                <a:path w="7969" h="10884" extrusionOk="0">
                  <a:moveTo>
                    <a:pt x="4018" y="1"/>
                  </a:moveTo>
                  <a:cubicBezTo>
                    <a:pt x="2074" y="1"/>
                    <a:pt x="441" y="1515"/>
                    <a:pt x="323" y="3481"/>
                  </a:cubicBezTo>
                  <a:lnTo>
                    <a:pt x="127" y="6765"/>
                  </a:lnTo>
                  <a:cubicBezTo>
                    <a:pt x="0" y="8899"/>
                    <a:pt x="1616" y="10735"/>
                    <a:pt x="3749" y="10883"/>
                  </a:cubicBezTo>
                  <a:cubicBezTo>
                    <a:pt x="2416" y="10746"/>
                    <a:pt x="1406" y="9623"/>
                    <a:pt x="1406" y="8283"/>
                  </a:cubicBezTo>
                  <a:lnTo>
                    <a:pt x="1406" y="6976"/>
                  </a:lnTo>
                  <a:cubicBezTo>
                    <a:pt x="1406" y="4574"/>
                    <a:pt x="2713" y="1525"/>
                    <a:pt x="4020" y="1525"/>
                  </a:cubicBezTo>
                  <a:cubicBezTo>
                    <a:pt x="5328" y="1525"/>
                    <a:pt x="6635" y="4578"/>
                    <a:pt x="6635" y="6976"/>
                  </a:cubicBezTo>
                  <a:lnTo>
                    <a:pt x="6635" y="9087"/>
                  </a:lnTo>
                  <a:cubicBezTo>
                    <a:pt x="6635" y="9275"/>
                    <a:pt x="6791" y="9394"/>
                    <a:pt x="6948" y="9394"/>
                  </a:cubicBezTo>
                  <a:cubicBezTo>
                    <a:pt x="7036" y="9394"/>
                    <a:pt x="7125" y="9356"/>
                    <a:pt x="7186" y="9272"/>
                  </a:cubicBezTo>
                  <a:cubicBezTo>
                    <a:pt x="7711" y="8544"/>
                    <a:pt x="7968" y="7660"/>
                    <a:pt x="7914" y="6765"/>
                  </a:cubicBezTo>
                  <a:lnTo>
                    <a:pt x="7722" y="3582"/>
                  </a:lnTo>
                  <a:cubicBezTo>
                    <a:pt x="7610" y="1691"/>
                    <a:pt x="6128" y="116"/>
                    <a:pt x="4238" y="7"/>
                  </a:cubicBezTo>
                  <a:cubicBezTo>
                    <a:pt x="4164" y="3"/>
                    <a:pt x="4091" y="1"/>
                    <a:pt x="401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6" name="Google Shape;18316;p84"/>
            <p:cNvSpPr/>
            <p:nvPr/>
          </p:nvSpPr>
          <p:spPr>
            <a:xfrm>
              <a:off x="7161573" y="2894750"/>
              <a:ext cx="273868" cy="365131"/>
            </a:xfrm>
            <a:custGeom>
              <a:avLst/>
              <a:gdLst/>
              <a:ahLst/>
              <a:cxnLst/>
              <a:rect l="l" t="t" r="r" b="b"/>
              <a:pathLst>
                <a:path w="10446" h="13927" extrusionOk="0">
                  <a:moveTo>
                    <a:pt x="5223" y="1935"/>
                  </a:moveTo>
                  <a:cubicBezTo>
                    <a:pt x="5607" y="1935"/>
                    <a:pt x="6020" y="2282"/>
                    <a:pt x="6390" y="2836"/>
                  </a:cubicBezTo>
                  <a:lnTo>
                    <a:pt x="4057" y="2836"/>
                  </a:lnTo>
                  <a:cubicBezTo>
                    <a:pt x="4427" y="2286"/>
                    <a:pt x="4836" y="1938"/>
                    <a:pt x="5223" y="1938"/>
                  </a:cubicBezTo>
                  <a:lnTo>
                    <a:pt x="5223" y="1935"/>
                  </a:lnTo>
                  <a:close/>
                  <a:moveTo>
                    <a:pt x="6636" y="3246"/>
                  </a:moveTo>
                  <a:cubicBezTo>
                    <a:pt x="7147" y="4184"/>
                    <a:pt x="7545" y="5502"/>
                    <a:pt x="7621" y="6755"/>
                  </a:cubicBezTo>
                  <a:cubicBezTo>
                    <a:pt x="7191" y="7692"/>
                    <a:pt x="6258" y="8287"/>
                    <a:pt x="5237" y="8287"/>
                  </a:cubicBezTo>
                  <a:cubicBezTo>
                    <a:pt x="5193" y="8287"/>
                    <a:pt x="5149" y="8286"/>
                    <a:pt x="5104" y="8284"/>
                  </a:cubicBezTo>
                  <a:cubicBezTo>
                    <a:pt x="4604" y="8258"/>
                    <a:pt x="4122" y="8088"/>
                    <a:pt x="3720" y="7791"/>
                  </a:cubicBezTo>
                  <a:cubicBezTo>
                    <a:pt x="3329" y="7505"/>
                    <a:pt x="3021" y="7117"/>
                    <a:pt x="2830" y="6672"/>
                  </a:cubicBezTo>
                  <a:cubicBezTo>
                    <a:pt x="2920" y="5444"/>
                    <a:pt x="3308" y="4166"/>
                    <a:pt x="3811" y="3246"/>
                  </a:cubicBezTo>
                  <a:close/>
                  <a:moveTo>
                    <a:pt x="2811" y="7454"/>
                  </a:moveTo>
                  <a:cubicBezTo>
                    <a:pt x="3000" y="7711"/>
                    <a:pt x="3224" y="7936"/>
                    <a:pt x="3478" y="8121"/>
                  </a:cubicBezTo>
                  <a:cubicBezTo>
                    <a:pt x="3945" y="8465"/>
                    <a:pt x="4506" y="8664"/>
                    <a:pt x="5086" y="8689"/>
                  </a:cubicBezTo>
                  <a:cubicBezTo>
                    <a:pt x="5133" y="8693"/>
                    <a:pt x="5184" y="8693"/>
                    <a:pt x="5231" y="8693"/>
                  </a:cubicBezTo>
                  <a:cubicBezTo>
                    <a:pt x="5235" y="8693"/>
                    <a:pt x="5238" y="8693"/>
                    <a:pt x="5242" y="8693"/>
                  </a:cubicBezTo>
                  <a:cubicBezTo>
                    <a:pt x="6176" y="8693"/>
                    <a:pt x="7058" y="8259"/>
                    <a:pt x="7632" y="7523"/>
                  </a:cubicBezTo>
                  <a:lnTo>
                    <a:pt x="7632" y="7523"/>
                  </a:lnTo>
                  <a:cubicBezTo>
                    <a:pt x="7596" y="7990"/>
                    <a:pt x="7360" y="8428"/>
                    <a:pt x="6958" y="8772"/>
                  </a:cubicBezTo>
                  <a:cubicBezTo>
                    <a:pt x="6795" y="8910"/>
                    <a:pt x="6926" y="9133"/>
                    <a:pt x="7090" y="9133"/>
                  </a:cubicBezTo>
                  <a:cubicBezTo>
                    <a:pt x="7134" y="9133"/>
                    <a:pt x="7179" y="9117"/>
                    <a:pt x="7223" y="9080"/>
                  </a:cubicBezTo>
                  <a:cubicBezTo>
                    <a:pt x="7375" y="8954"/>
                    <a:pt x="7512" y="8805"/>
                    <a:pt x="7632" y="8646"/>
                  </a:cubicBezTo>
                  <a:lnTo>
                    <a:pt x="7632" y="8646"/>
                  </a:lnTo>
                  <a:cubicBezTo>
                    <a:pt x="7552" y="9917"/>
                    <a:pt x="6498" y="10906"/>
                    <a:pt x="5223" y="10906"/>
                  </a:cubicBezTo>
                  <a:cubicBezTo>
                    <a:pt x="3950" y="10906"/>
                    <a:pt x="2898" y="9916"/>
                    <a:pt x="2819" y="8644"/>
                  </a:cubicBezTo>
                  <a:lnTo>
                    <a:pt x="2819" y="8644"/>
                  </a:lnTo>
                  <a:cubicBezTo>
                    <a:pt x="3316" y="9329"/>
                    <a:pt x="4205" y="9783"/>
                    <a:pt x="5220" y="9783"/>
                  </a:cubicBezTo>
                  <a:cubicBezTo>
                    <a:pt x="5229" y="9783"/>
                    <a:pt x="5239" y="9783"/>
                    <a:pt x="5248" y="9783"/>
                  </a:cubicBezTo>
                  <a:cubicBezTo>
                    <a:pt x="5637" y="9783"/>
                    <a:pt x="6022" y="9711"/>
                    <a:pt x="6382" y="9573"/>
                  </a:cubicBezTo>
                  <a:cubicBezTo>
                    <a:pt x="6607" y="9486"/>
                    <a:pt x="6519" y="9177"/>
                    <a:pt x="6318" y="9177"/>
                  </a:cubicBezTo>
                  <a:cubicBezTo>
                    <a:pt x="6293" y="9177"/>
                    <a:pt x="6266" y="9182"/>
                    <a:pt x="6238" y="9193"/>
                  </a:cubicBezTo>
                  <a:cubicBezTo>
                    <a:pt x="5912" y="9316"/>
                    <a:pt x="5568" y="9377"/>
                    <a:pt x="5220" y="9377"/>
                  </a:cubicBezTo>
                  <a:cubicBezTo>
                    <a:pt x="3916" y="9377"/>
                    <a:pt x="2848" y="8519"/>
                    <a:pt x="2811" y="7454"/>
                  </a:cubicBezTo>
                  <a:close/>
                  <a:moveTo>
                    <a:pt x="8679" y="9761"/>
                  </a:moveTo>
                  <a:cubicBezTo>
                    <a:pt x="8711" y="9848"/>
                    <a:pt x="8726" y="9935"/>
                    <a:pt x="8726" y="10026"/>
                  </a:cubicBezTo>
                  <a:cubicBezTo>
                    <a:pt x="8726" y="11471"/>
                    <a:pt x="7154" y="12644"/>
                    <a:pt x="5223" y="12644"/>
                  </a:cubicBezTo>
                  <a:lnTo>
                    <a:pt x="5220" y="12644"/>
                  </a:lnTo>
                  <a:cubicBezTo>
                    <a:pt x="4926" y="12644"/>
                    <a:pt x="4630" y="12615"/>
                    <a:pt x="4340" y="12561"/>
                  </a:cubicBezTo>
                  <a:cubicBezTo>
                    <a:pt x="5647" y="12477"/>
                    <a:pt x="6795" y="12007"/>
                    <a:pt x="7654" y="11192"/>
                  </a:cubicBezTo>
                  <a:cubicBezTo>
                    <a:pt x="8081" y="10782"/>
                    <a:pt x="8429" y="10297"/>
                    <a:pt x="8679" y="9761"/>
                  </a:cubicBezTo>
                  <a:close/>
                  <a:moveTo>
                    <a:pt x="5230" y="1"/>
                  </a:moveTo>
                  <a:cubicBezTo>
                    <a:pt x="5228" y="1"/>
                    <a:pt x="5226" y="1"/>
                    <a:pt x="5223" y="1"/>
                  </a:cubicBezTo>
                  <a:cubicBezTo>
                    <a:pt x="3152" y="4"/>
                    <a:pt x="1442" y="1620"/>
                    <a:pt x="1323" y="3688"/>
                  </a:cubicBezTo>
                  <a:lnTo>
                    <a:pt x="1127" y="6962"/>
                  </a:lnTo>
                  <a:cubicBezTo>
                    <a:pt x="1077" y="7748"/>
                    <a:pt x="1254" y="8533"/>
                    <a:pt x="1645" y="9222"/>
                  </a:cubicBezTo>
                  <a:cubicBezTo>
                    <a:pt x="1432" y="9435"/>
                    <a:pt x="1312" y="9725"/>
                    <a:pt x="1312" y="10029"/>
                  </a:cubicBezTo>
                  <a:lnTo>
                    <a:pt x="1312" y="10069"/>
                  </a:lnTo>
                  <a:lnTo>
                    <a:pt x="1011" y="10178"/>
                  </a:lnTo>
                  <a:cubicBezTo>
                    <a:pt x="407" y="10391"/>
                    <a:pt x="5" y="10960"/>
                    <a:pt x="5" y="11601"/>
                  </a:cubicBezTo>
                  <a:lnTo>
                    <a:pt x="5" y="13712"/>
                  </a:lnTo>
                  <a:cubicBezTo>
                    <a:pt x="1" y="13825"/>
                    <a:pt x="92" y="13919"/>
                    <a:pt x="204" y="13926"/>
                  </a:cubicBezTo>
                  <a:cubicBezTo>
                    <a:pt x="206" y="13926"/>
                    <a:pt x="208" y="13926"/>
                    <a:pt x="210" y="13926"/>
                  </a:cubicBezTo>
                  <a:cubicBezTo>
                    <a:pt x="320" y="13926"/>
                    <a:pt x="414" y="13834"/>
                    <a:pt x="414" y="13723"/>
                  </a:cubicBezTo>
                  <a:lnTo>
                    <a:pt x="414" y="11601"/>
                  </a:lnTo>
                  <a:cubicBezTo>
                    <a:pt x="410" y="11134"/>
                    <a:pt x="707" y="10717"/>
                    <a:pt x="1149" y="10562"/>
                  </a:cubicBezTo>
                  <a:lnTo>
                    <a:pt x="1355" y="10489"/>
                  </a:lnTo>
                  <a:cubicBezTo>
                    <a:pt x="1406" y="10739"/>
                    <a:pt x="1493" y="10978"/>
                    <a:pt x="1616" y="11203"/>
                  </a:cubicBezTo>
                  <a:cubicBezTo>
                    <a:pt x="1655" y="11273"/>
                    <a:pt x="1724" y="11310"/>
                    <a:pt x="1795" y="11310"/>
                  </a:cubicBezTo>
                  <a:cubicBezTo>
                    <a:pt x="1838" y="11310"/>
                    <a:pt x="1882" y="11296"/>
                    <a:pt x="1920" y="11268"/>
                  </a:cubicBezTo>
                  <a:cubicBezTo>
                    <a:pt x="2000" y="11206"/>
                    <a:pt x="2022" y="11094"/>
                    <a:pt x="1971" y="11003"/>
                  </a:cubicBezTo>
                  <a:cubicBezTo>
                    <a:pt x="1808" y="10706"/>
                    <a:pt x="1721" y="10370"/>
                    <a:pt x="1721" y="10029"/>
                  </a:cubicBezTo>
                  <a:cubicBezTo>
                    <a:pt x="1718" y="9866"/>
                    <a:pt x="1772" y="9707"/>
                    <a:pt x="1873" y="9580"/>
                  </a:cubicBezTo>
                  <a:cubicBezTo>
                    <a:pt x="1982" y="9736"/>
                    <a:pt x="2105" y="9881"/>
                    <a:pt x="2236" y="10022"/>
                  </a:cubicBezTo>
                  <a:cubicBezTo>
                    <a:pt x="3003" y="10842"/>
                    <a:pt x="4079" y="11312"/>
                    <a:pt x="5205" y="11312"/>
                  </a:cubicBezTo>
                  <a:cubicBezTo>
                    <a:pt x="5222" y="11312"/>
                    <a:pt x="5239" y="11311"/>
                    <a:pt x="5256" y="11311"/>
                  </a:cubicBezTo>
                  <a:cubicBezTo>
                    <a:pt x="6803" y="11293"/>
                    <a:pt x="8045" y="10036"/>
                    <a:pt x="8041" y="8490"/>
                  </a:cubicBezTo>
                  <a:lnTo>
                    <a:pt x="8041" y="7183"/>
                  </a:lnTo>
                  <a:cubicBezTo>
                    <a:pt x="8041" y="5995"/>
                    <a:pt x="7730" y="4607"/>
                    <a:pt x="7205" y="3474"/>
                  </a:cubicBezTo>
                  <a:cubicBezTo>
                    <a:pt x="6944" y="2909"/>
                    <a:pt x="6643" y="2438"/>
                    <a:pt x="6332" y="2108"/>
                  </a:cubicBezTo>
                  <a:cubicBezTo>
                    <a:pt x="5970" y="1725"/>
                    <a:pt x="5593" y="1529"/>
                    <a:pt x="5223" y="1529"/>
                  </a:cubicBezTo>
                  <a:cubicBezTo>
                    <a:pt x="4850" y="1529"/>
                    <a:pt x="4477" y="1725"/>
                    <a:pt x="4115" y="2108"/>
                  </a:cubicBezTo>
                  <a:cubicBezTo>
                    <a:pt x="3800" y="2438"/>
                    <a:pt x="3500" y="2909"/>
                    <a:pt x="3239" y="3474"/>
                  </a:cubicBezTo>
                  <a:cubicBezTo>
                    <a:pt x="2714" y="4607"/>
                    <a:pt x="2402" y="5995"/>
                    <a:pt x="2402" y="7183"/>
                  </a:cubicBezTo>
                  <a:lnTo>
                    <a:pt x="2402" y="8490"/>
                  </a:lnTo>
                  <a:cubicBezTo>
                    <a:pt x="2402" y="9055"/>
                    <a:pt x="2572" y="9609"/>
                    <a:pt x="2891" y="10076"/>
                  </a:cubicBezTo>
                  <a:cubicBezTo>
                    <a:pt x="2764" y="9971"/>
                    <a:pt x="2641" y="9859"/>
                    <a:pt x="2529" y="9739"/>
                  </a:cubicBezTo>
                  <a:cubicBezTo>
                    <a:pt x="1826" y="9001"/>
                    <a:pt x="1464" y="8001"/>
                    <a:pt x="1529" y="6983"/>
                  </a:cubicBezTo>
                  <a:lnTo>
                    <a:pt x="1729" y="3709"/>
                  </a:lnTo>
                  <a:cubicBezTo>
                    <a:pt x="1837" y="1862"/>
                    <a:pt x="3369" y="417"/>
                    <a:pt x="5220" y="417"/>
                  </a:cubicBezTo>
                  <a:cubicBezTo>
                    <a:pt x="5222" y="417"/>
                    <a:pt x="5225" y="417"/>
                    <a:pt x="5227" y="417"/>
                  </a:cubicBezTo>
                  <a:cubicBezTo>
                    <a:pt x="7074" y="417"/>
                    <a:pt x="8606" y="1854"/>
                    <a:pt x="8722" y="3702"/>
                  </a:cubicBezTo>
                  <a:lnTo>
                    <a:pt x="8860" y="6107"/>
                  </a:lnTo>
                  <a:cubicBezTo>
                    <a:pt x="9001" y="8178"/>
                    <a:pt x="8483" y="9834"/>
                    <a:pt x="7371" y="10895"/>
                  </a:cubicBezTo>
                  <a:cubicBezTo>
                    <a:pt x="6500" y="11728"/>
                    <a:pt x="5285" y="12168"/>
                    <a:pt x="3901" y="12168"/>
                  </a:cubicBezTo>
                  <a:cubicBezTo>
                    <a:pt x="3703" y="12168"/>
                    <a:pt x="3501" y="12159"/>
                    <a:pt x="3297" y="12141"/>
                  </a:cubicBezTo>
                  <a:cubicBezTo>
                    <a:pt x="3174" y="12130"/>
                    <a:pt x="3058" y="12090"/>
                    <a:pt x="2956" y="12025"/>
                  </a:cubicBezTo>
                  <a:cubicBezTo>
                    <a:pt x="2782" y="11912"/>
                    <a:pt x="2619" y="11786"/>
                    <a:pt x="2471" y="11644"/>
                  </a:cubicBezTo>
                  <a:cubicBezTo>
                    <a:pt x="2428" y="11606"/>
                    <a:pt x="2374" y="11586"/>
                    <a:pt x="2321" y="11586"/>
                  </a:cubicBezTo>
                  <a:cubicBezTo>
                    <a:pt x="2270" y="11586"/>
                    <a:pt x="2220" y="11604"/>
                    <a:pt x="2181" y="11641"/>
                  </a:cubicBezTo>
                  <a:cubicBezTo>
                    <a:pt x="2098" y="11721"/>
                    <a:pt x="2098" y="11855"/>
                    <a:pt x="2181" y="11934"/>
                  </a:cubicBezTo>
                  <a:cubicBezTo>
                    <a:pt x="2927" y="12644"/>
                    <a:pt x="4032" y="13053"/>
                    <a:pt x="5216" y="13053"/>
                  </a:cubicBezTo>
                  <a:cubicBezTo>
                    <a:pt x="6252" y="13053"/>
                    <a:pt x="7226" y="12745"/>
                    <a:pt x="7961" y="12184"/>
                  </a:cubicBezTo>
                  <a:cubicBezTo>
                    <a:pt x="8570" y="11721"/>
                    <a:pt x="8957" y="11127"/>
                    <a:pt x="9084" y="10482"/>
                  </a:cubicBezTo>
                  <a:lnTo>
                    <a:pt x="9298" y="10562"/>
                  </a:lnTo>
                  <a:cubicBezTo>
                    <a:pt x="9740" y="10717"/>
                    <a:pt x="10037" y="11134"/>
                    <a:pt x="10037" y="11601"/>
                  </a:cubicBezTo>
                  <a:lnTo>
                    <a:pt x="10037" y="13712"/>
                  </a:lnTo>
                  <a:cubicBezTo>
                    <a:pt x="10033" y="13825"/>
                    <a:pt x="10120" y="13919"/>
                    <a:pt x="10232" y="13926"/>
                  </a:cubicBezTo>
                  <a:cubicBezTo>
                    <a:pt x="10234" y="13926"/>
                    <a:pt x="10237" y="13926"/>
                    <a:pt x="10239" y="13926"/>
                  </a:cubicBezTo>
                  <a:cubicBezTo>
                    <a:pt x="10352" y="13926"/>
                    <a:pt x="10442" y="13833"/>
                    <a:pt x="10442" y="13720"/>
                  </a:cubicBezTo>
                  <a:lnTo>
                    <a:pt x="10442" y="11601"/>
                  </a:lnTo>
                  <a:cubicBezTo>
                    <a:pt x="10446" y="10960"/>
                    <a:pt x="10044" y="10391"/>
                    <a:pt x="9443" y="10178"/>
                  </a:cubicBezTo>
                  <a:lnTo>
                    <a:pt x="9131" y="10065"/>
                  </a:lnTo>
                  <a:lnTo>
                    <a:pt x="9131" y="10029"/>
                  </a:lnTo>
                  <a:cubicBezTo>
                    <a:pt x="9139" y="9761"/>
                    <a:pt x="9044" y="9504"/>
                    <a:pt x="8874" y="9305"/>
                  </a:cubicBezTo>
                  <a:cubicBezTo>
                    <a:pt x="9215" y="8381"/>
                    <a:pt x="9349" y="7298"/>
                    <a:pt x="9269" y="6082"/>
                  </a:cubicBezTo>
                  <a:lnTo>
                    <a:pt x="9131" y="3677"/>
                  </a:lnTo>
                  <a:cubicBezTo>
                    <a:pt x="9008" y="1615"/>
                    <a:pt x="7295" y="1"/>
                    <a:pt x="5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7" name="Google Shape;18317;p84"/>
            <p:cNvSpPr/>
            <p:nvPr/>
          </p:nvSpPr>
          <p:spPr>
            <a:xfrm>
              <a:off x="7273862" y="3066186"/>
              <a:ext cx="49682" cy="16517"/>
            </a:xfrm>
            <a:custGeom>
              <a:avLst/>
              <a:gdLst/>
              <a:ahLst/>
              <a:cxnLst/>
              <a:rect l="l" t="t" r="r" b="b"/>
              <a:pathLst>
                <a:path w="1895" h="630" extrusionOk="0">
                  <a:moveTo>
                    <a:pt x="295" y="1"/>
                  </a:moveTo>
                  <a:cubicBezTo>
                    <a:pt x="137" y="1"/>
                    <a:pt x="1" y="206"/>
                    <a:pt x="151" y="354"/>
                  </a:cubicBezTo>
                  <a:cubicBezTo>
                    <a:pt x="328" y="528"/>
                    <a:pt x="625" y="629"/>
                    <a:pt x="948" y="629"/>
                  </a:cubicBezTo>
                  <a:cubicBezTo>
                    <a:pt x="1270" y="629"/>
                    <a:pt x="1571" y="528"/>
                    <a:pt x="1744" y="354"/>
                  </a:cubicBezTo>
                  <a:cubicBezTo>
                    <a:pt x="1895" y="206"/>
                    <a:pt x="1758" y="1"/>
                    <a:pt x="1600" y="1"/>
                  </a:cubicBezTo>
                  <a:cubicBezTo>
                    <a:pt x="1552" y="1"/>
                    <a:pt x="1503" y="20"/>
                    <a:pt x="1458" y="64"/>
                  </a:cubicBezTo>
                  <a:cubicBezTo>
                    <a:pt x="1386" y="136"/>
                    <a:pt x="1205" y="223"/>
                    <a:pt x="948" y="223"/>
                  </a:cubicBezTo>
                  <a:cubicBezTo>
                    <a:pt x="691" y="223"/>
                    <a:pt x="513" y="136"/>
                    <a:pt x="437" y="64"/>
                  </a:cubicBezTo>
                  <a:cubicBezTo>
                    <a:pt x="393" y="20"/>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8" name="Google Shape;18318;p84"/>
            <p:cNvSpPr/>
            <p:nvPr/>
          </p:nvSpPr>
          <p:spPr>
            <a:xfrm>
              <a:off x="7259102" y="3026178"/>
              <a:ext cx="10749" cy="16360"/>
            </a:xfrm>
            <a:custGeom>
              <a:avLst/>
              <a:gdLst/>
              <a:ahLst/>
              <a:cxnLst/>
              <a:rect l="l" t="t" r="r" b="b"/>
              <a:pathLst>
                <a:path w="410" h="624"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9" name="Google Shape;18319;p84"/>
            <p:cNvSpPr/>
            <p:nvPr/>
          </p:nvSpPr>
          <p:spPr>
            <a:xfrm>
              <a:off x="7327660"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0" name="Google Shape;18320;p84"/>
            <p:cNvSpPr/>
            <p:nvPr/>
          </p:nvSpPr>
          <p:spPr>
            <a:xfrm>
              <a:off x="7251682" y="3009085"/>
              <a:ext cx="25667" cy="10644"/>
            </a:xfrm>
            <a:custGeom>
              <a:avLst/>
              <a:gdLst/>
              <a:ahLst/>
              <a:cxnLst/>
              <a:rect l="l" t="t" r="r" b="b"/>
              <a:pathLst>
                <a:path w="979" h="406" extrusionOk="0">
                  <a:moveTo>
                    <a:pt x="273" y="0"/>
                  </a:moveTo>
                  <a:cubicBezTo>
                    <a:pt x="1" y="0"/>
                    <a:pt x="1" y="406"/>
                    <a:pt x="273"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1" name="Google Shape;18321;p84"/>
            <p:cNvSpPr/>
            <p:nvPr/>
          </p:nvSpPr>
          <p:spPr>
            <a:xfrm>
              <a:off x="7320162"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2" name="Google Shape;18322;p84"/>
          <p:cNvGrpSpPr/>
          <p:nvPr/>
        </p:nvGrpSpPr>
        <p:grpSpPr>
          <a:xfrm>
            <a:off x="4911692" y="1314152"/>
            <a:ext cx="273108" cy="364974"/>
            <a:chOff x="4911692" y="1513402"/>
            <a:chExt cx="273108" cy="364974"/>
          </a:xfrm>
        </p:grpSpPr>
        <p:sp>
          <p:nvSpPr>
            <p:cNvPr id="18323" name="Google Shape;18323;p84"/>
            <p:cNvSpPr/>
            <p:nvPr/>
          </p:nvSpPr>
          <p:spPr>
            <a:xfrm>
              <a:off x="4924224" y="1610014"/>
              <a:ext cx="112919" cy="102746"/>
            </a:xfrm>
            <a:custGeom>
              <a:avLst/>
              <a:gdLst/>
              <a:ahLst/>
              <a:cxnLst/>
              <a:rect l="l" t="t" r="r" b="b"/>
              <a:pathLst>
                <a:path w="4307" h="3919" extrusionOk="0">
                  <a:moveTo>
                    <a:pt x="1246" y="0"/>
                  </a:moveTo>
                  <a:cubicBezTo>
                    <a:pt x="1042" y="0"/>
                    <a:pt x="834" y="58"/>
                    <a:pt x="645" y="183"/>
                  </a:cubicBezTo>
                  <a:cubicBezTo>
                    <a:pt x="4" y="610"/>
                    <a:pt x="0" y="1556"/>
                    <a:pt x="638" y="1987"/>
                  </a:cubicBezTo>
                  <a:cubicBezTo>
                    <a:pt x="757" y="2074"/>
                    <a:pt x="823" y="2215"/>
                    <a:pt x="815" y="2363"/>
                  </a:cubicBezTo>
                  <a:cubicBezTo>
                    <a:pt x="812" y="2523"/>
                    <a:pt x="833" y="2678"/>
                    <a:pt x="877" y="2830"/>
                  </a:cubicBezTo>
                  <a:cubicBezTo>
                    <a:pt x="1086" y="3532"/>
                    <a:pt x="1710" y="3918"/>
                    <a:pt x="2343" y="3918"/>
                  </a:cubicBezTo>
                  <a:cubicBezTo>
                    <a:pt x="2794" y="3918"/>
                    <a:pt x="3249" y="3722"/>
                    <a:pt x="3561" y="3305"/>
                  </a:cubicBezTo>
                  <a:cubicBezTo>
                    <a:pt x="4307" y="2298"/>
                    <a:pt x="3590" y="871"/>
                    <a:pt x="2336" y="871"/>
                  </a:cubicBezTo>
                  <a:lnTo>
                    <a:pt x="2315" y="871"/>
                  </a:lnTo>
                  <a:cubicBezTo>
                    <a:pt x="2205" y="336"/>
                    <a:pt x="1738" y="0"/>
                    <a:pt x="124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4" name="Google Shape;18324;p84"/>
            <p:cNvSpPr/>
            <p:nvPr/>
          </p:nvSpPr>
          <p:spPr>
            <a:xfrm>
              <a:off x="5059244" y="1610014"/>
              <a:ext cx="112919" cy="102720"/>
            </a:xfrm>
            <a:custGeom>
              <a:avLst/>
              <a:gdLst/>
              <a:ahLst/>
              <a:cxnLst/>
              <a:rect l="l" t="t" r="r" b="b"/>
              <a:pathLst>
                <a:path w="4307" h="3918" extrusionOk="0">
                  <a:moveTo>
                    <a:pt x="3063" y="0"/>
                  </a:moveTo>
                  <a:cubicBezTo>
                    <a:pt x="2571" y="0"/>
                    <a:pt x="2104" y="336"/>
                    <a:pt x="1996" y="871"/>
                  </a:cubicBezTo>
                  <a:lnTo>
                    <a:pt x="1971" y="871"/>
                  </a:lnTo>
                  <a:cubicBezTo>
                    <a:pt x="718" y="871"/>
                    <a:pt x="0" y="2298"/>
                    <a:pt x="750" y="3305"/>
                  </a:cubicBezTo>
                  <a:cubicBezTo>
                    <a:pt x="1060" y="3722"/>
                    <a:pt x="1514" y="3917"/>
                    <a:pt x="1963" y="3917"/>
                  </a:cubicBezTo>
                  <a:cubicBezTo>
                    <a:pt x="2596" y="3917"/>
                    <a:pt x="3221" y="3531"/>
                    <a:pt x="3430" y="2830"/>
                  </a:cubicBezTo>
                  <a:cubicBezTo>
                    <a:pt x="3477" y="2678"/>
                    <a:pt x="3495" y="2523"/>
                    <a:pt x="3495" y="2363"/>
                  </a:cubicBezTo>
                  <a:cubicBezTo>
                    <a:pt x="3485" y="2215"/>
                    <a:pt x="3550" y="2074"/>
                    <a:pt x="3669" y="1987"/>
                  </a:cubicBezTo>
                  <a:cubicBezTo>
                    <a:pt x="4307" y="1556"/>
                    <a:pt x="4303" y="610"/>
                    <a:pt x="3662" y="183"/>
                  </a:cubicBezTo>
                  <a:cubicBezTo>
                    <a:pt x="3474" y="58"/>
                    <a:pt x="3266" y="0"/>
                    <a:pt x="30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5" name="Google Shape;18325;p84"/>
            <p:cNvSpPr/>
            <p:nvPr/>
          </p:nvSpPr>
          <p:spPr>
            <a:xfrm>
              <a:off x="4962580" y="1518698"/>
              <a:ext cx="171226" cy="119866"/>
            </a:xfrm>
            <a:custGeom>
              <a:avLst/>
              <a:gdLst/>
              <a:ahLst/>
              <a:cxnLst/>
              <a:rect l="l" t="t" r="r" b="b"/>
              <a:pathLst>
                <a:path w="6531" h="4572" extrusionOk="0">
                  <a:moveTo>
                    <a:pt x="3267" y="1"/>
                  </a:moveTo>
                  <a:cubicBezTo>
                    <a:pt x="1464" y="1"/>
                    <a:pt x="1" y="1464"/>
                    <a:pt x="1" y="3268"/>
                  </a:cubicBezTo>
                  <a:lnTo>
                    <a:pt x="1" y="4571"/>
                  </a:lnTo>
                  <a:lnTo>
                    <a:pt x="6531" y="4571"/>
                  </a:lnTo>
                  <a:lnTo>
                    <a:pt x="6531" y="3268"/>
                  </a:lnTo>
                  <a:cubicBezTo>
                    <a:pt x="6531" y="1464"/>
                    <a:pt x="5067" y="1"/>
                    <a:pt x="32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6" name="Google Shape;18326;p84"/>
            <p:cNvSpPr/>
            <p:nvPr/>
          </p:nvSpPr>
          <p:spPr>
            <a:xfrm>
              <a:off x="4916909" y="1695614"/>
              <a:ext cx="262463" cy="176916"/>
            </a:xfrm>
            <a:custGeom>
              <a:avLst/>
              <a:gdLst/>
              <a:ahLst/>
              <a:cxnLst/>
              <a:rect l="l" t="t" r="r" b="b"/>
              <a:pathLst>
                <a:path w="10011" h="6748" extrusionOk="0">
                  <a:moveTo>
                    <a:pt x="3702" y="0"/>
                  </a:moveTo>
                  <a:lnTo>
                    <a:pt x="3702" y="1344"/>
                  </a:lnTo>
                  <a:cubicBezTo>
                    <a:pt x="3698" y="1713"/>
                    <a:pt x="3467" y="2043"/>
                    <a:pt x="3119" y="2166"/>
                  </a:cubicBezTo>
                  <a:lnTo>
                    <a:pt x="873" y="2959"/>
                  </a:lnTo>
                  <a:cubicBezTo>
                    <a:pt x="348" y="3144"/>
                    <a:pt x="1" y="3636"/>
                    <a:pt x="1" y="4190"/>
                  </a:cubicBezTo>
                  <a:lnTo>
                    <a:pt x="1" y="6747"/>
                  </a:lnTo>
                  <a:lnTo>
                    <a:pt x="10011" y="6747"/>
                  </a:lnTo>
                  <a:lnTo>
                    <a:pt x="10011" y="4190"/>
                  </a:lnTo>
                  <a:cubicBezTo>
                    <a:pt x="10011" y="3636"/>
                    <a:pt x="9663" y="3144"/>
                    <a:pt x="9142" y="2959"/>
                  </a:cubicBezTo>
                  <a:lnTo>
                    <a:pt x="6896" y="2166"/>
                  </a:lnTo>
                  <a:cubicBezTo>
                    <a:pt x="6549" y="2043"/>
                    <a:pt x="6313" y="1713"/>
                    <a:pt x="6313" y="1344"/>
                  </a:cubicBezTo>
                  <a:lnTo>
                    <a:pt x="6313"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7" name="Google Shape;18327;p84"/>
            <p:cNvSpPr/>
            <p:nvPr/>
          </p:nvSpPr>
          <p:spPr>
            <a:xfrm>
              <a:off x="4917014" y="1745821"/>
              <a:ext cx="262463" cy="126788"/>
            </a:xfrm>
            <a:custGeom>
              <a:avLst/>
              <a:gdLst/>
              <a:ahLst/>
              <a:cxnLst/>
              <a:rect l="l" t="t" r="r" b="b"/>
              <a:pathLst>
                <a:path w="10011" h="4836" extrusionOk="0">
                  <a:moveTo>
                    <a:pt x="6530" y="1"/>
                  </a:moveTo>
                  <a:lnTo>
                    <a:pt x="6530" y="302"/>
                  </a:lnTo>
                  <a:cubicBezTo>
                    <a:pt x="6530" y="1196"/>
                    <a:pt x="5838" y="1978"/>
                    <a:pt x="4947" y="2004"/>
                  </a:cubicBezTo>
                  <a:cubicBezTo>
                    <a:pt x="4932" y="2004"/>
                    <a:pt x="4917" y="2004"/>
                    <a:pt x="4901" y="2004"/>
                  </a:cubicBezTo>
                  <a:cubicBezTo>
                    <a:pt x="4002" y="2004"/>
                    <a:pt x="3263" y="1278"/>
                    <a:pt x="3263" y="374"/>
                  </a:cubicBezTo>
                  <a:lnTo>
                    <a:pt x="3263" y="182"/>
                  </a:lnTo>
                  <a:cubicBezTo>
                    <a:pt x="3216" y="211"/>
                    <a:pt x="3169" y="233"/>
                    <a:pt x="3118" y="251"/>
                  </a:cubicBezTo>
                  <a:lnTo>
                    <a:pt x="869" y="1044"/>
                  </a:lnTo>
                  <a:cubicBezTo>
                    <a:pt x="348" y="1229"/>
                    <a:pt x="0" y="1721"/>
                    <a:pt x="0" y="2275"/>
                  </a:cubicBezTo>
                  <a:lnTo>
                    <a:pt x="0" y="4836"/>
                  </a:lnTo>
                  <a:lnTo>
                    <a:pt x="10011" y="4836"/>
                  </a:lnTo>
                  <a:lnTo>
                    <a:pt x="10011" y="2275"/>
                  </a:lnTo>
                  <a:cubicBezTo>
                    <a:pt x="10011" y="1721"/>
                    <a:pt x="9663" y="1229"/>
                    <a:pt x="9138" y="1044"/>
                  </a:cubicBezTo>
                  <a:lnTo>
                    <a:pt x="6892" y="251"/>
                  </a:lnTo>
                  <a:cubicBezTo>
                    <a:pt x="6751" y="200"/>
                    <a:pt x="6628" y="113"/>
                    <a:pt x="6530"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8" name="Google Shape;18328;p84"/>
            <p:cNvSpPr/>
            <p:nvPr/>
          </p:nvSpPr>
          <p:spPr>
            <a:xfrm>
              <a:off x="4967509" y="1745821"/>
              <a:ext cx="161447" cy="87330"/>
            </a:xfrm>
            <a:custGeom>
              <a:avLst/>
              <a:gdLst/>
              <a:ahLst/>
              <a:cxnLst/>
              <a:rect l="l" t="t" r="r" b="b"/>
              <a:pathLst>
                <a:path w="6158" h="3331" extrusionOk="0">
                  <a:moveTo>
                    <a:pt x="4604" y="1"/>
                  </a:moveTo>
                  <a:lnTo>
                    <a:pt x="4604" y="302"/>
                  </a:lnTo>
                  <a:cubicBezTo>
                    <a:pt x="4604" y="1196"/>
                    <a:pt x="3916" y="1978"/>
                    <a:pt x="3021" y="2004"/>
                  </a:cubicBezTo>
                  <a:cubicBezTo>
                    <a:pt x="3006" y="2004"/>
                    <a:pt x="2991" y="2004"/>
                    <a:pt x="2975" y="2004"/>
                  </a:cubicBezTo>
                  <a:cubicBezTo>
                    <a:pt x="2076" y="2004"/>
                    <a:pt x="1337" y="1278"/>
                    <a:pt x="1337" y="374"/>
                  </a:cubicBezTo>
                  <a:lnTo>
                    <a:pt x="1337" y="182"/>
                  </a:lnTo>
                  <a:cubicBezTo>
                    <a:pt x="1290" y="211"/>
                    <a:pt x="1243" y="233"/>
                    <a:pt x="1192" y="251"/>
                  </a:cubicBezTo>
                  <a:lnTo>
                    <a:pt x="1" y="671"/>
                  </a:lnTo>
                  <a:cubicBezTo>
                    <a:pt x="15" y="1261"/>
                    <a:pt x="139" y="1844"/>
                    <a:pt x="363" y="2391"/>
                  </a:cubicBezTo>
                  <a:cubicBezTo>
                    <a:pt x="601" y="2970"/>
                    <a:pt x="1166" y="3331"/>
                    <a:pt x="1770" y="3331"/>
                  </a:cubicBezTo>
                  <a:cubicBezTo>
                    <a:pt x="1892" y="3331"/>
                    <a:pt x="2015" y="3316"/>
                    <a:pt x="2138" y="3286"/>
                  </a:cubicBezTo>
                  <a:lnTo>
                    <a:pt x="3079" y="3050"/>
                  </a:lnTo>
                  <a:lnTo>
                    <a:pt x="4017" y="3286"/>
                  </a:lnTo>
                  <a:cubicBezTo>
                    <a:pt x="4140" y="3316"/>
                    <a:pt x="4263" y="3331"/>
                    <a:pt x="4385" y="3331"/>
                  </a:cubicBezTo>
                  <a:cubicBezTo>
                    <a:pt x="4989" y="3331"/>
                    <a:pt x="5554" y="2970"/>
                    <a:pt x="5796" y="2391"/>
                  </a:cubicBezTo>
                  <a:cubicBezTo>
                    <a:pt x="6020" y="1844"/>
                    <a:pt x="6143" y="1261"/>
                    <a:pt x="6158" y="671"/>
                  </a:cubicBezTo>
                  <a:lnTo>
                    <a:pt x="4966" y="251"/>
                  </a:lnTo>
                  <a:cubicBezTo>
                    <a:pt x="4825" y="200"/>
                    <a:pt x="4702" y="113"/>
                    <a:pt x="460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9" name="Google Shape;18329;p84"/>
            <p:cNvSpPr/>
            <p:nvPr/>
          </p:nvSpPr>
          <p:spPr>
            <a:xfrm>
              <a:off x="5013940" y="1706992"/>
              <a:ext cx="68506" cy="34345"/>
            </a:xfrm>
            <a:custGeom>
              <a:avLst/>
              <a:gdLst/>
              <a:ahLst/>
              <a:cxnLst/>
              <a:rect l="l" t="t" r="r" b="b"/>
              <a:pathLst>
                <a:path w="2613" h="1310" extrusionOk="0">
                  <a:moveTo>
                    <a:pt x="1" y="1"/>
                  </a:moveTo>
                  <a:lnTo>
                    <a:pt x="1" y="1040"/>
                  </a:lnTo>
                  <a:cubicBezTo>
                    <a:pt x="417" y="1219"/>
                    <a:pt x="861" y="1309"/>
                    <a:pt x="1305" y="1309"/>
                  </a:cubicBezTo>
                  <a:cubicBezTo>
                    <a:pt x="1749" y="1309"/>
                    <a:pt x="2194" y="1219"/>
                    <a:pt x="2612" y="1040"/>
                  </a:cubicBezTo>
                  <a:lnTo>
                    <a:pt x="261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0" name="Google Shape;18330;p84"/>
            <p:cNvSpPr/>
            <p:nvPr/>
          </p:nvSpPr>
          <p:spPr>
            <a:xfrm>
              <a:off x="4951280" y="1575485"/>
              <a:ext cx="193931" cy="148627"/>
            </a:xfrm>
            <a:custGeom>
              <a:avLst/>
              <a:gdLst/>
              <a:ahLst/>
              <a:cxnLst/>
              <a:rect l="l" t="t" r="r" b="b"/>
              <a:pathLst>
                <a:path w="7397" h="5669" extrusionOk="0">
                  <a:moveTo>
                    <a:pt x="3697" y="1"/>
                  </a:moveTo>
                  <a:cubicBezTo>
                    <a:pt x="3628" y="1"/>
                    <a:pt x="3559" y="33"/>
                    <a:pt x="3517" y="98"/>
                  </a:cubicBezTo>
                  <a:cubicBezTo>
                    <a:pt x="2706" y="1348"/>
                    <a:pt x="1634" y="1775"/>
                    <a:pt x="1141" y="1913"/>
                  </a:cubicBezTo>
                  <a:cubicBezTo>
                    <a:pt x="1051" y="1938"/>
                    <a:pt x="761" y="1971"/>
                    <a:pt x="761" y="1971"/>
                  </a:cubicBezTo>
                  <a:lnTo>
                    <a:pt x="544" y="1971"/>
                  </a:lnTo>
                  <a:cubicBezTo>
                    <a:pt x="243" y="1971"/>
                    <a:pt x="1" y="2213"/>
                    <a:pt x="1" y="2514"/>
                  </a:cubicBezTo>
                  <a:cubicBezTo>
                    <a:pt x="1" y="2815"/>
                    <a:pt x="243" y="3057"/>
                    <a:pt x="544" y="3057"/>
                  </a:cubicBezTo>
                  <a:lnTo>
                    <a:pt x="881" y="3057"/>
                  </a:lnTo>
                  <a:cubicBezTo>
                    <a:pt x="993" y="4531"/>
                    <a:pt x="2221" y="5669"/>
                    <a:pt x="3698" y="5669"/>
                  </a:cubicBezTo>
                  <a:cubicBezTo>
                    <a:pt x="5176" y="5669"/>
                    <a:pt x="6404" y="4531"/>
                    <a:pt x="6516" y="3057"/>
                  </a:cubicBezTo>
                  <a:lnTo>
                    <a:pt x="6853" y="3057"/>
                  </a:lnTo>
                  <a:cubicBezTo>
                    <a:pt x="7153" y="3057"/>
                    <a:pt x="7396" y="2815"/>
                    <a:pt x="7396" y="2514"/>
                  </a:cubicBezTo>
                  <a:cubicBezTo>
                    <a:pt x="7396" y="2213"/>
                    <a:pt x="7153" y="1971"/>
                    <a:pt x="6853" y="1971"/>
                  </a:cubicBezTo>
                  <a:lnTo>
                    <a:pt x="6636" y="1971"/>
                  </a:lnTo>
                  <a:cubicBezTo>
                    <a:pt x="6636" y="1971"/>
                    <a:pt x="6342" y="1935"/>
                    <a:pt x="6255" y="1913"/>
                  </a:cubicBezTo>
                  <a:cubicBezTo>
                    <a:pt x="5759" y="1775"/>
                    <a:pt x="4691" y="1348"/>
                    <a:pt x="3879" y="98"/>
                  </a:cubicBezTo>
                  <a:cubicBezTo>
                    <a:pt x="3836" y="33"/>
                    <a:pt x="3766" y="1"/>
                    <a:pt x="369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1" name="Google Shape;18331;p84"/>
            <p:cNvSpPr/>
            <p:nvPr/>
          </p:nvSpPr>
          <p:spPr>
            <a:xfrm>
              <a:off x="4983659" y="1735570"/>
              <a:ext cx="129069" cy="80435"/>
            </a:xfrm>
            <a:custGeom>
              <a:avLst/>
              <a:gdLst/>
              <a:ahLst/>
              <a:cxnLst/>
              <a:rect l="l" t="t" r="r" b="b"/>
              <a:pathLst>
                <a:path w="4923" h="3068" extrusionOk="0">
                  <a:moveTo>
                    <a:pt x="1156" y="1"/>
                  </a:moveTo>
                  <a:lnTo>
                    <a:pt x="334" y="280"/>
                  </a:lnTo>
                  <a:cubicBezTo>
                    <a:pt x="167" y="338"/>
                    <a:pt x="51" y="493"/>
                    <a:pt x="40" y="667"/>
                  </a:cubicBezTo>
                  <a:cubicBezTo>
                    <a:pt x="1" y="1305"/>
                    <a:pt x="106" y="1942"/>
                    <a:pt x="348" y="2529"/>
                  </a:cubicBezTo>
                  <a:cubicBezTo>
                    <a:pt x="487" y="2861"/>
                    <a:pt x="811" y="3068"/>
                    <a:pt x="1158" y="3068"/>
                  </a:cubicBezTo>
                  <a:cubicBezTo>
                    <a:pt x="1227" y="3068"/>
                    <a:pt x="1297" y="3060"/>
                    <a:pt x="1366" y="3043"/>
                  </a:cubicBezTo>
                  <a:lnTo>
                    <a:pt x="2463" y="2768"/>
                  </a:lnTo>
                  <a:lnTo>
                    <a:pt x="3561" y="3043"/>
                  </a:lnTo>
                  <a:cubicBezTo>
                    <a:pt x="3629" y="3060"/>
                    <a:pt x="3699" y="3068"/>
                    <a:pt x="3767" y="3068"/>
                  </a:cubicBezTo>
                  <a:cubicBezTo>
                    <a:pt x="4113" y="3068"/>
                    <a:pt x="4439" y="2861"/>
                    <a:pt x="4575" y="2529"/>
                  </a:cubicBezTo>
                  <a:cubicBezTo>
                    <a:pt x="4817" y="1942"/>
                    <a:pt x="4923" y="1305"/>
                    <a:pt x="4883" y="667"/>
                  </a:cubicBezTo>
                  <a:cubicBezTo>
                    <a:pt x="4872" y="493"/>
                    <a:pt x="4756" y="338"/>
                    <a:pt x="4589" y="280"/>
                  </a:cubicBezTo>
                  <a:lnTo>
                    <a:pt x="3767" y="1"/>
                  </a:lnTo>
                  <a:lnTo>
                    <a:pt x="3767" y="645"/>
                  </a:lnTo>
                  <a:cubicBezTo>
                    <a:pt x="3756" y="1359"/>
                    <a:pt x="3173" y="1928"/>
                    <a:pt x="2463" y="1928"/>
                  </a:cubicBezTo>
                  <a:cubicBezTo>
                    <a:pt x="1750" y="1928"/>
                    <a:pt x="1170" y="1359"/>
                    <a:pt x="1156" y="645"/>
                  </a:cubicBezTo>
                  <a:lnTo>
                    <a:pt x="1156"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2" name="Google Shape;18332;p84"/>
            <p:cNvSpPr/>
            <p:nvPr/>
          </p:nvSpPr>
          <p:spPr>
            <a:xfrm>
              <a:off x="5082420" y="1735386"/>
              <a:ext cx="26" cy="210"/>
            </a:xfrm>
            <a:custGeom>
              <a:avLst/>
              <a:gdLst/>
              <a:ahLst/>
              <a:cxnLst/>
              <a:rect l="l" t="t" r="r" b="b"/>
              <a:pathLst>
                <a:path w="1" h="8" extrusionOk="0">
                  <a:moveTo>
                    <a:pt x="0" y="8"/>
                  </a:moveTo>
                  <a:lnTo>
                    <a:pt x="0" y="8"/>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3" name="Google Shape;18333;p84"/>
            <p:cNvSpPr/>
            <p:nvPr/>
          </p:nvSpPr>
          <p:spPr>
            <a:xfrm>
              <a:off x="5013940" y="1735386"/>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4" name="Google Shape;18334;p84"/>
            <p:cNvSpPr/>
            <p:nvPr/>
          </p:nvSpPr>
          <p:spPr>
            <a:xfrm>
              <a:off x="4950441" y="1575485"/>
              <a:ext cx="166271" cy="148732"/>
            </a:xfrm>
            <a:custGeom>
              <a:avLst/>
              <a:gdLst/>
              <a:ahLst/>
              <a:cxnLst/>
              <a:rect l="l" t="t" r="r" b="b"/>
              <a:pathLst>
                <a:path w="6342" h="5673" extrusionOk="0">
                  <a:moveTo>
                    <a:pt x="3730" y="1"/>
                  </a:moveTo>
                  <a:cubicBezTo>
                    <a:pt x="3662" y="1"/>
                    <a:pt x="3593" y="33"/>
                    <a:pt x="3549" y="98"/>
                  </a:cubicBezTo>
                  <a:cubicBezTo>
                    <a:pt x="2977" y="978"/>
                    <a:pt x="2274" y="1449"/>
                    <a:pt x="1738" y="1699"/>
                  </a:cubicBezTo>
                  <a:cubicBezTo>
                    <a:pt x="1702" y="1717"/>
                    <a:pt x="1409" y="1837"/>
                    <a:pt x="1376" y="1848"/>
                  </a:cubicBezTo>
                  <a:cubicBezTo>
                    <a:pt x="1304" y="1873"/>
                    <a:pt x="1235" y="1891"/>
                    <a:pt x="1173" y="1909"/>
                  </a:cubicBezTo>
                  <a:cubicBezTo>
                    <a:pt x="1083" y="1935"/>
                    <a:pt x="793" y="1971"/>
                    <a:pt x="793" y="1971"/>
                  </a:cubicBezTo>
                  <a:lnTo>
                    <a:pt x="608" y="1971"/>
                  </a:lnTo>
                  <a:cubicBezTo>
                    <a:pt x="322" y="1971"/>
                    <a:pt x="65" y="2174"/>
                    <a:pt x="36" y="2460"/>
                  </a:cubicBezTo>
                  <a:cubicBezTo>
                    <a:pt x="0" y="2780"/>
                    <a:pt x="250" y="3057"/>
                    <a:pt x="573" y="3057"/>
                  </a:cubicBezTo>
                  <a:cubicBezTo>
                    <a:pt x="575" y="3057"/>
                    <a:pt x="577" y="3057"/>
                    <a:pt x="579" y="3057"/>
                  </a:cubicBezTo>
                  <a:lnTo>
                    <a:pt x="916" y="3057"/>
                  </a:lnTo>
                  <a:cubicBezTo>
                    <a:pt x="1018" y="4554"/>
                    <a:pt x="2268" y="5673"/>
                    <a:pt x="3714" y="5673"/>
                  </a:cubicBezTo>
                  <a:cubicBezTo>
                    <a:pt x="3864" y="5673"/>
                    <a:pt x="4016" y="5661"/>
                    <a:pt x="4169" y="5636"/>
                  </a:cubicBezTo>
                  <a:cubicBezTo>
                    <a:pt x="2923" y="5440"/>
                    <a:pt x="1952" y="4444"/>
                    <a:pt x="1796" y="3191"/>
                  </a:cubicBezTo>
                  <a:cubicBezTo>
                    <a:pt x="1793" y="3155"/>
                    <a:pt x="1789" y="3101"/>
                    <a:pt x="1782" y="3039"/>
                  </a:cubicBezTo>
                  <a:cubicBezTo>
                    <a:pt x="1760" y="2699"/>
                    <a:pt x="1938" y="2376"/>
                    <a:pt x="2242" y="2213"/>
                  </a:cubicBezTo>
                  <a:cubicBezTo>
                    <a:pt x="2868" y="1888"/>
                    <a:pt x="3379" y="1428"/>
                    <a:pt x="3730" y="1047"/>
                  </a:cubicBezTo>
                  <a:cubicBezTo>
                    <a:pt x="4158" y="1511"/>
                    <a:pt x="4820" y="2098"/>
                    <a:pt x="5639" y="2405"/>
                  </a:cubicBezTo>
                  <a:cubicBezTo>
                    <a:pt x="5701" y="2429"/>
                    <a:pt x="5765" y="2440"/>
                    <a:pt x="5826" y="2440"/>
                  </a:cubicBezTo>
                  <a:cubicBezTo>
                    <a:pt x="6100" y="2440"/>
                    <a:pt x="6342" y="2220"/>
                    <a:pt x="6342" y="1924"/>
                  </a:cubicBezTo>
                  <a:cubicBezTo>
                    <a:pt x="6320" y="1920"/>
                    <a:pt x="6298" y="1913"/>
                    <a:pt x="6287" y="1909"/>
                  </a:cubicBezTo>
                  <a:cubicBezTo>
                    <a:pt x="5791" y="1775"/>
                    <a:pt x="4723" y="1348"/>
                    <a:pt x="3911" y="98"/>
                  </a:cubicBezTo>
                  <a:cubicBezTo>
                    <a:pt x="3868" y="33"/>
                    <a:pt x="3799" y="1"/>
                    <a:pt x="37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5" name="Google Shape;18335;p84"/>
            <p:cNvSpPr/>
            <p:nvPr/>
          </p:nvSpPr>
          <p:spPr>
            <a:xfrm>
              <a:off x="5059611" y="1519852"/>
              <a:ext cx="74196" cy="90214"/>
            </a:xfrm>
            <a:custGeom>
              <a:avLst/>
              <a:gdLst/>
              <a:ahLst/>
              <a:cxnLst/>
              <a:rect l="l" t="t" r="r" b="b"/>
              <a:pathLst>
                <a:path w="2830" h="3441" extrusionOk="0">
                  <a:moveTo>
                    <a:pt x="70" y="0"/>
                  </a:moveTo>
                  <a:cubicBezTo>
                    <a:pt x="26" y="199"/>
                    <a:pt x="1" y="406"/>
                    <a:pt x="1" y="612"/>
                  </a:cubicBezTo>
                  <a:cubicBezTo>
                    <a:pt x="1" y="2173"/>
                    <a:pt x="1269" y="3441"/>
                    <a:pt x="2830" y="3441"/>
                  </a:cubicBezTo>
                  <a:lnTo>
                    <a:pt x="2830" y="3224"/>
                  </a:lnTo>
                  <a:cubicBezTo>
                    <a:pt x="2830" y="1695"/>
                    <a:pt x="1772" y="373"/>
                    <a:pt x="283" y="40"/>
                  </a:cubicBezTo>
                  <a:cubicBezTo>
                    <a:pt x="233" y="29"/>
                    <a:pt x="178" y="18"/>
                    <a:pt x="128" y="11"/>
                  </a:cubicBezTo>
                  <a:lnTo>
                    <a:pt x="7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6" name="Google Shape;18336;p84"/>
            <p:cNvSpPr/>
            <p:nvPr/>
          </p:nvSpPr>
          <p:spPr>
            <a:xfrm>
              <a:off x="5008539" y="1627999"/>
              <a:ext cx="10749" cy="16412"/>
            </a:xfrm>
            <a:custGeom>
              <a:avLst/>
              <a:gdLst/>
              <a:ahLst/>
              <a:cxnLst/>
              <a:rect l="l" t="t" r="r" b="b"/>
              <a:pathLst>
                <a:path w="410" h="626" extrusionOk="0">
                  <a:moveTo>
                    <a:pt x="207"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7" name="Google Shape;18337;p84"/>
            <p:cNvSpPr/>
            <p:nvPr/>
          </p:nvSpPr>
          <p:spPr>
            <a:xfrm>
              <a:off x="5077098" y="1627999"/>
              <a:ext cx="10749" cy="16412"/>
            </a:xfrm>
            <a:custGeom>
              <a:avLst/>
              <a:gdLst/>
              <a:ahLst/>
              <a:cxnLst/>
              <a:rect l="l" t="t" r="r" b="b"/>
              <a:pathLst>
                <a:path w="410" h="626" extrusionOk="0">
                  <a:moveTo>
                    <a:pt x="203" y="0"/>
                  </a:moveTo>
                  <a:cubicBezTo>
                    <a:pt x="91" y="0"/>
                    <a:pt x="0" y="91"/>
                    <a:pt x="0" y="203"/>
                  </a:cubicBezTo>
                  <a:lnTo>
                    <a:pt x="0" y="424"/>
                  </a:lnTo>
                  <a:cubicBezTo>
                    <a:pt x="0" y="558"/>
                    <a:pt x="103" y="625"/>
                    <a:pt x="205" y="625"/>
                  </a:cubicBezTo>
                  <a:cubicBezTo>
                    <a:pt x="307" y="625"/>
                    <a:pt x="410" y="558"/>
                    <a:pt x="410" y="424"/>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8" name="Google Shape;18338;p84"/>
            <p:cNvSpPr/>
            <p:nvPr/>
          </p:nvSpPr>
          <p:spPr>
            <a:xfrm>
              <a:off x="5023404" y="1667850"/>
              <a:ext cx="49604" cy="16569"/>
            </a:xfrm>
            <a:custGeom>
              <a:avLst/>
              <a:gdLst/>
              <a:ahLst/>
              <a:cxnLst/>
              <a:rect l="l" t="t" r="r" b="b"/>
              <a:pathLst>
                <a:path w="1892" h="632" extrusionOk="0">
                  <a:moveTo>
                    <a:pt x="293" y="0"/>
                  </a:moveTo>
                  <a:cubicBezTo>
                    <a:pt x="134" y="0"/>
                    <a:pt x="0" y="205"/>
                    <a:pt x="151" y="353"/>
                  </a:cubicBezTo>
                  <a:cubicBezTo>
                    <a:pt x="324" y="527"/>
                    <a:pt x="621" y="632"/>
                    <a:pt x="947" y="632"/>
                  </a:cubicBezTo>
                  <a:cubicBezTo>
                    <a:pt x="1270" y="632"/>
                    <a:pt x="1567" y="527"/>
                    <a:pt x="1744" y="353"/>
                  </a:cubicBezTo>
                  <a:cubicBezTo>
                    <a:pt x="1892" y="205"/>
                    <a:pt x="1757" y="0"/>
                    <a:pt x="1598" y="0"/>
                  </a:cubicBezTo>
                  <a:cubicBezTo>
                    <a:pt x="1550" y="0"/>
                    <a:pt x="1500" y="19"/>
                    <a:pt x="1454" y="63"/>
                  </a:cubicBezTo>
                  <a:cubicBezTo>
                    <a:pt x="1382" y="136"/>
                    <a:pt x="1205" y="222"/>
                    <a:pt x="947" y="222"/>
                  </a:cubicBezTo>
                  <a:cubicBezTo>
                    <a:pt x="690" y="222"/>
                    <a:pt x="509" y="136"/>
                    <a:pt x="437" y="63"/>
                  </a:cubicBezTo>
                  <a:cubicBezTo>
                    <a:pt x="391" y="19"/>
                    <a:pt x="341"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9" name="Google Shape;18339;p84"/>
            <p:cNvSpPr/>
            <p:nvPr/>
          </p:nvSpPr>
          <p:spPr>
            <a:xfrm>
              <a:off x="4911692" y="1513402"/>
              <a:ext cx="273108" cy="364974"/>
            </a:xfrm>
            <a:custGeom>
              <a:avLst/>
              <a:gdLst/>
              <a:ahLst/>
              <a:cxnLst/>
              <a:rect l="l" t="t" r="r" b="b"/>
              <a:pathLst>
                <a:path w="10417" h="13921" extrusionOk="0">
                  <a:moveTo>
                    <a:pt x="1739" y="3890"/>
                  </a:moveTo>
                  <a:lnTo>
                    <a:pt x="1739" y="4205"/>
                  </a:lnTo>
                  <a:cubicBezTo>
                    <a:pt x="1420" y="4350"/>
                    <a:pt x="1246" y="4701"/>
                    <a:pt x="1319" y="5045"/>
                  </a:cubicBezTo>
                  <a:cubicBezTo>
                    <a:pt x="1395" y="5385"/>
                    <a:pt x="1699" y="5632"/>
                    <a:pt x="2050" y="5632"/>
                  </a:cubicBezTo>
                  <a:lnTo>
                    <a:pt x="2202" y="5632"/>
                  </a:lnTo>
                  <a:cubicBezTo>
                    <a:pt x="2293" y="6280"/>
                    <a:pt x="2593" y="6885"/>
                    <a:pt x="3057" y="7348"/>
                  </a:cubicBezTo>
                  <a:cubicBezTo>
                    <a:pt x="2939" y="7382"/>
                    <a:pt x="2817" y="7399"/>
                    <a:pt x="2696" y="7399"/>
                  </a:cubicBezTo>
                  <a:cubicBezTo>
                    <a:pt x="2623" y="7399"/>
                    <a:pt x="2550" y="7393"/>
                    <a:pt x="2478" y="7381"/>
                  </a:cubicBezTo>
                  <a:cubicBezTo>
                    <a:pt x="1866" y="7262"/>
                    <a:pt x="1442" y="6700"/>
                    <a:pt x="1500" y="6081"/>
                  </a:cubicBezTo>
                  <a:cubicBezTo>
                    <a:pt x="1521" y="5853"/>
                    <a:pt x="1416" y="5632"/>
                    <a:pt x="1228" y="5501"/>
                  </a:cubicBezTo>
                  <a:cubicBezTo>
                    <a:pt x="931" y="5302"/>
                    <a:pt x="783" y="4940"/>
                    <a:pt x="859" y="4592"/>
                  </a:cubicBezTo>
                  <a:cubicBezTo>
                    <a:pt x="935" y="4241"/>
                    <a:pt x="1214" y="3969"/>
                    <a:pt x="1565" y="3904"/>
                  </a:cubicBezTo>
                  <a:cubicBezTo>
                    <a:pt x="1623" y="3893"/>
                    <a:pt x="1681" y="3890"/>
                    <a:pt x="1739" y="3890"/>
                  </a:cubicBezTo>
                  <a:close/>
                  <a:moveTo>
                    <a:pt x="8720" y="3892"/>
                  </a:moveTo>
                  <a:cubicBezTo>
                    <a:pt x="8766" y="3892"/>
                    <a:pt x="8812" y="3896"/>
                    <a:pt x="8855" y="3904"/>
                  </a:cubicBezTo>
                  <a:cubicBezTo>
                    <a:pt x="9207" y="3969"/>
                    <a:pt x="9486" y="4241"/>
                    <a:pt x="9562" y="4592"/>
                  </a:cubicBezTo>
                  <a:cubicBezTo>
                    <a:pt x="9634" y="4944"/>
                    <a:pt x="9489" y="5302"/>
                    <a:pt x="9192" y="5501"/>
                  </a:cubicBezTo>
                  <a:cubicBezTo>
                    <a:pt x="9004" y="5632"/>
                    <a:pt x="8899" y="5853"/>
                    <a:pt x="8921" y="6081"/>
                  </a:cubicBezTo>
                  <a:cubicBezTo>
                    <a:pt x="8979" y="6700"/>
                    <a:pt x="8555" y="7262"/>
                    <a:pt x="7943" y="7381"/>
                  </a:cubicBezTo>
                  <a:cubicBezTo>
                    <a:pt x="7868" y="7395"/>
                    <a:pt x="7792" y="7402"/>
                    <a:pt x="7716" y="7402"/>
                  </a:cubicBezTo>
                  <a:cubicBezTo>
                    <a:pt x="7595" y="7402"/>
                    <a:pt x="7474" y="7384"/>
                    <a:pt x="7356" y="7348"/>
                  </a:cubicBezTo>
                  <a:cubicBezTo>
                    <a:pt x="7820" y="6881"/>
                    <a:pt x="8120" y="6280"/>
                    <a:pt x="8211" y="5632"/>
                  </a:cubicBezTo>
                  <a:lnTo>
                    <a:pt x="8363" y="5632"/>
                  </a:lnTo>
                  <a:cubicBezTo>
                    <a:pt x="8714" y="5632"/>
                    <a:pt x="9018" y="5389"/>
                    <a:pt x="9094" y="5045"/>
                  </a:cubicBezTo>
                  <a:cubicBezTo>
                    <a:pt x="9171" y="4701"/>
                    <a:pt x="8997" y="4350"/>
                    <a:pt x="8674" y="4205"/>
                  </a:cubicBezTo>
                  <a:lnTo>
                    <a:pt x="8674" y="3893"/>
                  </a:lnTo>
                  <a:cubicBezTo>
                    <a:pt x="8690" y="3892"/>
                    <a:pt x="8705" y="3892"/>
                    <a:pt x="8720" y="3892"/>
                  </a:cubicBezTo>
                  <a:close/>
                  <a:moveTo>
                    <a:pt x="5208" y="409"/>
                  </a:moveTo>
                  <a:cubicBezTo>
                    <a:pt x="6896" y="409"/>
                    <a:pt x="8265" y="1778"/>
                    <a:pt x="8269" y="3470"/>
                  </a:cubicBezTo>
                  <a:lnTo>
                    <a:pt x="8269" y="4136"/>
                  </a:lnTo>
                  <a:lnTo>
                    <a:pt x="8254" y="4136"/>
                  </a:lnTo>
                  <a:cubicBezTo>
                    <a:pt x="8051" y="4136"/>
                    <a:pt x="7849" y="4107"/>
                    <a:pt x="7653" y="4053"/>
                  </a:cubicBezTo>
                  <a:cubicBezTo>
                    <a:pt x="7631" y="4047"/>
                    <a:pt x="7611" y="4044"/>
                    <a:pt x="7591" y="4044"/>
                  </a:cubicBezTo>
                  <a:cubicBezTo>
                    <a:pt x="7377" y="4044"/>
                    <a:pt x="7306" y="4381"/>
                    <a:pt x="7548" y="4447"/>
                  </a:cubicBezTo>
                  <a:cubicBezTo>
                    <a:pt x="7776" y="4509"/>
                    <a:pt x="8015" y="4542"/>
                    <a:pt x="8254" y="4542"/>
                  </a:cubicBezTo>
                  <a:lnTo>
                    <a:pt x="8363" y="4542"/>
                  </a:lnTo>
                  <a:cubicBezTo>
                    <a:pt x="8367" y="4541"/>
                    <a:pt x="8372" y="4541"/>
                    <a:pt x="8376" y="4541"/>
                  </a:cubicBezTo>
                  <a:cubicBezTo>
                    <a:pt x="8566" y="4541"/>
                    <a:pt x="8721" y="4691"/>
                    <a:pt x="8721" y="4882"/>
                  </a:cubicBezTo>
                  <a:cubicBezTo>
                    <a:pt x="8721" y="5071"/>
                    <a:pt x="8569" y="5223"/>
                    <a:pt x="8382" y="5223"/>
                  </a:cubicBezTo>
                  <a:cubicBezTo>
                    <a:pt x="8376" y="5223"/>
                    <a:pt x="8369" y="5223"/>
                    <a:pt x="8363" y="5223"/>
                  </a:cubicBezTo>
                  <a:lnTo>
                    <a:pt x="8240" y="5223"/>
                  </a:lnTo>
                  <a:lnTo>
                    <a:pt x="8240" y="5208"/>
                  </a:lnTo>
                  <a:cubicBezTo>
                    <a:pt x="8240" y="5072"/>
                    <a:pt x="8138" y="5004"/>
                    <a:pt x="8037" y="5004"/>
                  </a:cubicBezTo>
                  <a:cubicBezTo>
                    <a:pt x="7936" y="5004"/>
                    <a:pt x="7834" y="5072"/>
                    <a:pt x="7834" y="5208"/>
                  </a:cubicBezTo>
                  <a:cubicBezTo>
                    <a:pt x="7834" y="6660"/>
                    <a:pt x="6657" y="7834"/>
                    <a:pt x="5208" y="7834"/>
                  </a:cubicBezTo>
                  <a:cubicBezTo>
                    <a:pt x="3756" y="7834"/>
                    <a:pt x="2583" y="6660"/>
                    <a:pt x="2583" y="5208"/>
                  </a:cubicBezTo>
                  <a:cubicBezTo>
                    <a:pt x="2583" y="5072"/>
                    <a:pt x="2480" y="5004"/>
                    <a:pt x="2378" y="5004"/>
                  </a:cubicBezTo>
                  <a:cubicBezTo>
                    <a:pt x="2276" y="5004"/>
                    <a:pt x="2173" y="5072"/>
                    <a:pt x="2173" y="5208"/>
                  </a:cubicBezTo>
                  <a:lnTo>
                    <a:pt x="2173" y="5223"/>
                  </a:lnTo>
                  <a:lnTo>
                    <a:pt x="2050" y="5223"/>
                  </a:lnTo>
                  <a:cubicBezTo>
                    <a:pt x="2044" y="5223"/>
                    <a:pt x="2038" y="5223"/>
                    <a:pt x="2031" y="5223"/>
                  </a:cubicBezTo>
                  <a:cubicBezTo>
                    <a:pt x="1848" y="5223"/>
                    <a:pt x="1695" y="5071"/>
                    <a:pt x="1695" y="4882"/>
                  </a:cubicBezTo>
                  <a:cubicBezTo>
                    <a:pt x="1695" y="4691"/>
                    <a:pt x="1851" y="4541"/>
                    <a:pt x="2037" y="4541"/>
                  </a:cubicBezTo>
                  <a:cubicBezTo>
                    <a:pt x="2041" y="4541"/>
                    <a:pt x="2046" y="4541"/>
                    <a:pt x="2050" y="4542"/>
                  </a:cubicBezTo>
                  <a:lnTo>
                    <a:pt x="2159" y="4542"/>
                  </a:lnTo>
                  <a:cubicBezTo>
                    <a:pt x="3615" y="4542"/>
                    <a:pt x="4770" y="3281"/>
                    <a:pt x="5197" y="2738"/>
                  </a:cubicBezTo>
                  <a:cubicBezTo>
                    <a:pt x="5199" y="2734"/>
                    <a:pt x="5203" y="2733"/>
                    <a:pt x="5207" y="2733"/>
                  </a:cubicBezTo>
                  <a:cubicBezTo>
                    <a:pt x="5211" y="2733"/>
                    <a:pt x="5216" y="2734"/>
                    <a:pt x="5219" y="2738"/>
                  </a:cubicBezTo>
                  <a:cubicBezTo>
                    <a:pt x="5480" y="3068"/>
                    <a:pt x="6023" y="3687"/>
                    <a:pt x="6744" y="4103"/>
                  </a:cubicBezTo>
                  <a:cubicBezTo>
                    <a:pt x="6781" y="4125"/>
                    <a:pt x="6818" y="4135"/>
                    <a:pt x="6852" y="4135"/>
                  </a:cubicBezTo>
                  <a:cubicBezTo>
                    <a:pt x="7034" y="4135"/>
                    <a:pt x="7149" y="3865"/>
                    <a:pt x="6950" y="3752"/>
                  </a:cubicBezTo>
                  <a:cubicBezTo>
                    <a:pt x="6288" y="3368"/>
                    <a:pt x="5781" y="2792"/>
                    <a:pt x="5538" y="2484"/>
                  </a:cubicBezTo>
                  <a:cubicBezTo>
                    <a:pt x="5458" y="2383"/>
                    <a:pt x="5335" y="2325"/>
                    <a:pt x="5208" y="2325"/>
                  </a:cubicBezTo>
                  <a:cubicBezTo>
                    <a:pt x="5078" y="2325"/>
                    <a:pt x="4955" y="2383"/>
                    <a:pt x="4875" y="2484"/>
                  </a:cubicBezTo>
                  <a:cubicBezTo>
                    <a:pt x="3702" y="3973"/>
                    <a:pt x="2586" y="4136"/>
                    <a:pt x="2159" y="4136"/>
                  </a:cubicBezTo>
                  <a:lnTo>
                    <a:pt x="2144" y="4136"/>
                  </a:lnTo>
                  <a:lnTo>
                    <a:pt x="2144" y="3470"/>
                  </a:lnTo>
                  <a:cubicBezTo>
                    <a:pt x="2148" y="1778"/>
                    <a:pt x="3517" y="409"/>
                    <a:pt x="5208" y="409"/>
                  </a:cubicBezTo>
                  <a:close/>
                  <a:moveTo>
                    <a:pt x="6309" y="8037"/>
                  </a:moveTo>
                  <a:lnTo>
                    <a:pt x="6309" y="9123"/>
                  </a:lnTo>
                  <a:cubicBezTo>
                    <a:pt x="6309" y="9732"/>
                    <a:pt x="5817" y="10224"/>
                    <a:pt x="5208" y="10224"/>
                  </a:cubicBezTo>
                  <a:cubicBezTo>
                    <a:pt x="4600" y="10224"/>
                    <a:pt x="4104" y="9732"/>
                    <a:pt x="4104" y="9123"/>
                  </a:cubicBezTo>
                  <a:lnTo>
                    <a:pt x="4104" y="8037"/>
                  </a:lnTo>
                  <a:cubicBezTo>
                    <a:pt x="4455" y="8174"/>
                    <a:pt x="4832" y="8243"/>
                    <a:pt x="5208" y="8243"/>
                  </a:cubicBezTo>
                  <a:cubicBezTo>
                    <a:pt x="5585" y="8243"/>
                    <a:pt x="5958" y="8174"/>
                    <a:pt x="6309" y="8037"/>
                  </a:cubicBezTo>
                  <a:close/>
                  <a:moveTo>
                    <a:pt x="6719" y="8761"/>
                  </a:moveTo>
                  <a:lnTo>
                    <a:pt x="7269" y="8949"/>
                  </a:lnTo>
                  <a:cubicBezTo>
                    <a:pt x="7360" y="8978"/>
                    <a:pt x="7421" y="9062"/>
                    <a:pt x="7425" y="9156"/>
                  </a:cubicBezTo>
                  <a:cubicBezTo>
                    <a:pt x="7461" y="9761"/>
                    <a:pt x="7363" y="10365"/>
                    <a:pt x="7131" y="10927"/>
                  </a:cubicBezTo>
                  <a:cubicBezTo>
                    <a:pt x="7029" y="11180"/>
                    <a:pt x="6781" y="11338"/>
                    <a:pt x="6515" y="11338"/>
                  </a:cubicBezTo>
                  <a:cubicBezTo>
                    <a:pt x="6461" y="11338"/>
                    <a:pt x="6407" y="11331"/>
                    <a:pt x="6353" y="11318"/>
                  </a:cubicBezTo>
                  <a:lnTo>
                    <a:pt x="5259" y="11043"/>
                  </a:lnTo>
                  <a:cubicBezTo>
                    <a:pt x="5243" y="11039"/>
                    <a:pt x="5226" y="11037"/>
                    <a:pt x="5208" y="11037"/>
                  </a:cubicBezTo>
                  <a:cubicBezTo>
                    <a:pt x="5191" y="11037"/>
                    <a:pt x="5174" y="11039"/>
                    <a:pt x="5158" y="11043"/>
                  </a:cubicBezTo>
                  <a:lnTo>
                    <a:pt x="4060" y="11318"/>
                  </a:lnTo>
                  <a:cubicBezTo>
                    <a:pt x="4006" y="11331"/>
                    <a:pt x="3952" y="11338"/>
                    <a:pt x="3898" y="11338"/>
                  </a:cubicBezTo>
                  <a:cubicBezTo>
                    <a:pt x="3633" y="11338"/>
                    <a:pt x="3387" y="11180"/>
                    <a:pt x="3282" y="10927"/>
                  </a:cubicBezTo>
                  <a:cubicBezTo>
                    <a:pt x="3050" y="10365"/>
                    <a:pt x="2952" y="9761"/>
                    <a:pt x="2988" y="9156"/>
                  </a:cubicBezTo>
                  <a:cubicBezTo>
                    <a:pt x="2995" y="9062"/>
                    <a:pt x="3053" y="8978"/>
                    <a:pt x="3144" y="8949"/>
                  </a:cubicBezTo>
                  <a:lnTo>
                    <a:pt x="3698" y="8761"/>
                  </a:lnTo>
                  <a:lnTo>
                    <a:pt x="3698" y="9123"/>
                  </a:lnTo>
                  <a:cubicBezTo>
                    <a:pt x="3698" y="9956"/>
                    <a:pt x="4372" y="10630"/>
                    <a:pt x="5208" y="10630"/>
                  </a:cubicBezTo>
                  <a:cubicBezTo>
                    <a:pt x="6041" y="10630"/>
                    <a:pt x="6715" y="9956"/>
                    <a:pt x="6719" y="9123"/>
                  </a:cubicBezTo>
                  <a:lnTo>
                    <a:pt x="6719" y="8761"/>
                  </a:lnTo>
                  <a:close/>
                  <a:moveTo>
                    <a:pt x="5208" y="0"/>
                  </a:moveTo>
                  <a:cubicBezTo>
                    <a:pt x="3292" y="0"/>
                    <a:pt x="1739" y="1554"/>
                    <a:pt x="1739" y="3470"/>
                  </a:cubicBezTo>
                  <a:lnTo>
                    <a:pt x="1739" y="3484"/>
                  </a:lnTo>
                  <a:cubicBezTo>
                    <a:pt x="1655" y="3484"/>
                    <a:pt x="1576" y="3491"/>
                    <a:pt x="1496" y="3502"/>
                  </a:cubicBezTo>
                  <a:cubicBezTo>
                    <a:pt x="978" y="3596"/>
                    <a:pt x="569" y="3991"/>
                    <a:pt x="460" y="4505"/>
                  </a:cubicBezTo>
                  <a:cubicBezTo>
                    <a:pt x="352" y="5016"/>
                    <a:pt x="562" y="5545"/>
                    <a:pt x="996" y="5842"/>
                  </a:cubicBezTo>
                  <a:cubicBezTo>
                    <a:pt x="1061" y="5885"/>
                    <a:pt x="1098" y="5965"/>
                    <a:pt x="1090" y="6045"/>
                  </a:cubicBezTo>
                  <a:cubicBezTo>
                    <a:pt x="1018" y="6874"/>
                    <a:pt x="1583" y="7627"/>
                    <a:pt x="2405" y="7783"/>
                  </a:cubicBezTo>
                  <a:cubicBezTo>
                    <a:pt x="2503" y="7801"/>
                    <a:pt x="2604" y="7808"/>
                    <a:pt x="2706" y="7808"/>
                  </a:cubicBezTo>
                  <a:cubicBezTo>
                    <a:pt x="2948" y="7808"/>
                    <a:pt x="3187" y="7754"/>
                    <a:pt x="3405" y="7649"/>
                  </a:cubicBezTo>
                  <a:cubicBezTo>
                    <a:pt x="3499" y="7718"/>
                    <a:pt x="3597" y="7783"/>
                    <a:pt x="3698" y="7841"/>
                  </a:cubicBezTo>
                  <a:lnTo>
                    <a:pt x="3698" y="8330"/>
                  </a:lnTo>
                  <a:lnTo>
                    <a:pt x="3014" y="8565"/>
                  </a:lnTo>
                  <a:cubicBezTo>
                    <a:pt x="2767" y="8649"/>
                    <a:pt x="2597" y="8873"/>
                    <a:pt x="2583" y="9134"/>
                  </a:cubicBezTo>
                  <a:lnTo>
                    <a:pt x="2583" y="9174"/>
                  </a:lnTo>
                  <a:lnTo>
                    <a:pt x="1007" y="9728"/>
                  </a:lnTo>
                  <a:cubicBezTo>
                    <a:pt x="402" y="9942"/>
                    <a:pt x="0" y="10514"/>
                    <a:pt x="0" y="11155"/>
                  </a:cubicBezTo>
                  <a:lnTo>
                    <a:pt x="0" y="13719"/>
                  </a:lnTo>
                  <a:cubicBezTo>
                    <a:pt x="0" y="13853"/>
                    <a:pt x="102" y="13920"/>
                    <a:pt x="203" y="13920"/>
                  </a:cubicBezTo>
                  <a:cubicBezTo>
                    <a:pt x="305" y="13920"/>
                    <a:pt x="406" y="13853"/>
                    <a:pt x="406" y="13719"/>
                  </a:cubicBezTo>
                  <a:lnTo>
                    <a:pt x="406" y="11151"/>
                  </a:lnTo>
                  <a:cubicBezTo>
                    <a:pt x="406" y="11017"/>
                    <a:pt x="431" y="10887"/>
                    <a:pt x="478" y="10764"/>
                  </a:cubicBezTo>
                  <a:lnTo>
                    <a:pt x="1507" y="11647"/>
                  </a:lnTo>
                  <a:cubicBezTo>
                    <a:pt x="1655" y="11771"/>
                    <a:pt x="1742" y="11959"/>
                    <a:pt x="1742" y="12151"/>
                  </a:cubicBezTo>
                  <a:lnTo>
                    <a:pt x="1742" y="13719"/>
                  </a:lnTo>
                  <a:cubicBezTo>
                    <a:pt x="1742" y="13853"/>
                    <a:pt x="1844" y="13920"/>
                    <a:pt x="1945" y="13920"/>
                  </a:cubicBezTo>
                  <a:cubicBezTo>
                    <a:pt x="2047" y="13920"/>
                    <a:pt x="2148" y="13853"/>
                    <a:pt x="2148" y="13719"/>
                  </a:cubicBezTo>
                  <a:lnTo>
                    <a:pt x="2148" y="12151"/>
                  </a:lnTo>
                  <a:cubicBezTo>
                    <a:pt x="2148" y="11839"/>
                    <a:pt x="2010" y="11542"/>
                    <a:pt x="1771" y="11336"/>
                  </a:cubicBezTo>
                  <a:lnTo>
                    <a:pt x="692" y="10412"/>
                  </a:lnTo>
                  <a:cubicBezTo>
                    <a:pt x="815" y="10278"/>
                    <a:pt x="967" y="10173"/>
                    <a:pt x="1141" y="10115"/>
                  </a:cubicBezTo>
                  <a:lnTo>
                    <a:pt x="2579" y="9605"/>
                  </a:lnTo>
                  <a:cubicBezTo>
                    <a:pt x="2601" y="10115"/>
                    <a:pt x="2713" y="10615"/>
                    <a:pt x="2905" y="11082"/>
                  </a:cubicBezTo>
                  <a:cubicBezTo>
                    <a:pt x="3074" y="11492"/>
                    <a:pt x="3473" y="11749"/>
                    <a:pt x="3898" y="11749"/>
                  </a:cubicBezTo>
                  <a:cubicBezTo>
                    <a:pt x="3984" y="11749"/>
                    <a:pt x="4071" y="11738"/>
                    <a:pt x="4158" y="11716"/>
                  </a:cubicBezTo>
                  <a:lnTo>
                    <a:pt x="5002" y="11503"/>
                  </a:lnTo>
                  <a:lnTo>
                    <a:pt x="5002" y="12176"/>
                  </a:lnTo>
                  <a:cubicBezTo>
                    <a:pt x="5002" y="12312"/>
                    <a:pt x="5104" y="12380"/>
                    <a:pt x="5207" y="12380"/>
                  </a:cubicBezTo>
                  <a:cubicBezTo>
                    <a:pt x="5309" y="12380"/>
                    <a:pt x="5411" y="12312"/>
                    <a:pt x="5411" y="12176"/>
                  </a:cubicBezTo>
                  <a:lnTo>
                    <a:pt x="5411" y="11503"/>
                  </a:lnTo>
                  <a:lnTo>
                    <a:pt x="6255" y="11713"/>
                  </a:lnTo>
                  <a:cubicBezTo>
                    <a:pt x="6342" y="11734"/>
                    <a:pt x="6429" y="11745"/>
                    <a:pt x="6519" y="11745"/>
                  </a:cubicBezTo>
                  <a:cubicBezTo>
                    <a:pt x="6954" y="11745"/>
                    <a:pt x="7345" y="11484"/>
                    <a:pt x="7508" y="11082"/>
                  </a:cubicBezTo>
                  <a:cubicBezTo>
                    <a:pt x="7704" y="10612"/>
                    <a:pt x="7812" y="10112"/>
                    <a:pt x="7834" y="9605"/>
                  </a:cubicBezTo>
                  <a:lnTo>
                    <a:pt x="9276" y="10112"/>
                  </a:lnTo>
                  <a:cubicBezTo>
                    <a:pt x="9446" y="10173"/>
                    <a:pt x="9602" y="10275"/>
                    <a:pt x="9721" y="10412"/>
                  </a:cubicBezTo>
                  <a:lnTo>
                    <a:pt x="8642" y="11336"/>
                  </a:lnTo>
                  <a:cubicBezTo>
                    <a:pt x="8406" y="11539"/>
                    <a:pt x="8269" y="11836"/>
                    <a:pt x="8269" y="12151"/>
                  </a:cubicBezTo>
                  <a:lnTo>
                    <a:pt x="8269" y="13719"/>
                  </a:lnTo>
                  <a:cubicBezTo>
                    <a:pt x="8269" y="13853"/>
                    <a:pt x="8370" y="13920"/>
                    <a:pt x="8472" y="13920"/>
                  </a:cubicBezTo>
                  <a:cubicBezTo>
                    <a:pt x="8573" y="13920"/>
                    <a:pt x="8674" y="13853"/>
                    <a:pt x="8674" y="13719"/>
                  </a:cubicBezTo>
                  <a:lnTo>
                    <a:pt x="8674" y="12151"/>
                  </a:lnTo>
                  <a:cubicBezTo>
                    <a:pt x="8674" y="11959"/>
                    <a:pt x="8761" y="11771"/>
                    <a:pt x="8910" y="11647"/>
                  </a:cubicBezTo>
                  <a:lnTo>
                    <a:pt x="9938" y="10764"/>
                  </a:lnTo>
                  <a:cubicBezTo>
                    <a:pt x="9985" y="10887"/>
                    <a:pt x="10007" y="11017"/>
                    <a:pt x="10007" y="11151"/>
                  </a:cubicBezTo>
                  <a:lnTo>
                    <a:pt x="10007" y="13719"/>
                  </a:lnTo>
                  <a:cubicBezTo>
                    <a:pt x="10007" y="13853"/>
                    <a:pt x="10109" y="13920"/>
                    <a:pt x="10212" y="13920"/>
                  </a:cubicBezTo>
                  <a:cubicBezTo>
                    <a:pt x="10314" y="13920"/>
                    <a:pt x="10416" y="13853"/>
                    <a:pt x="10416" y="13719"/>
                  </a:cubicBezTo>
                  <a:lnTo>
                    <a:pt x="10416" y="11151"/>
                  </a:lnTo>
                  <a:cubicBezTo>
                    <a:pt x="10416" y="10510"/>
                    <a:pt x="10014" y="9942"/>
                    <a:pt x="9410" y="9728"/>
                  </a:cubicBezTo>
                  <a:lnTo>
                    <a:pt x="7834" y="9170"/>
                  </a:lnTo>
                  <a:lnTo>
                    <a:pt x="7834" y="9130"/>
                  </a:lnTo>
                  <a:cubicBezTo>
                    <a:pt x="7820" y="8870"/>
                    <a:pt x="7649" y="8645"/>
                    <a:pt x="7403" y="8562"/>
                  </a:cubicBezTo>
                  <a:lnTo>
                    <a:pt x="6715" y="8330"/>
                  </a:lnTo>
                  <a:lnTo>
                    <a:pt x="6715" y="7841"/>
                  </a:lnTo>
                  <a:cubicBezTo>
                    <a:pt x="6820" y="7783"/>
                    <a:pt x="6918" y="7718"/>
                    <a:pt x="7012" y="7645"/>
                  </a:cubicBezTo>
                  <a:cubicBezTo>
                    <a:pt x="7229" y="7754"/>
                    <a:pt x="7468" y="7808"/>
                    <a:pt x="7715" y="7808"/>
                  </a:cubicBezTo>
                  <a:cubicBezTo>
                    <a:pt x="7816" y="7808"/>
                    <a:pt x="7917" y="7798"/>
                    <a:pt x="8015" y="7779"/>
                  </a:cubicBezTo>
                  <a:cubicBezTo>
                    <a:pt x="8837" y="7624"/>
                    <a:pt x="9402" y="6874"/>
                    <a:pt x="9330" y="6041"/>
                  </a:cubicBezTo>
                  <a:cubicBezTo>
                    <a:pt x="9323" y="5961"/>
                    <a:pt x="9355" y="5885"/>
                    <a:pt x="9424" y="5842"/>
                  </a:cubicBezTo>
                  <a:cubicBezTo>
                    <a:pt x="9855" y="5545"/>
                    <a:pt x="10069" y="5016"/>
                    <a:pt x="9960" y="4505"/>
                  </a:cubicBezTo>
                  <a:cubicBezTo>
                    <a:pt x="9848" y="3991"/>
                    <a:pt x="9442" y="3596"/>
                    <a:pt x="8924" y="3502"/>
                  </a:cubicBezTo>
                  <a:cubicBezTo>
                    <a:pt x="8841" y="3488"/>
                    <a:pt x="8758" y="3484"/>
                    <a:pt x="8674" y="3484"/>
                  </a:cubicBezTo>
                  <a:lnTo>
                    <a:pt x="8674" y="3470"/>
                  </a:lnTo>
                  <a:cubicBezTo>
                    <a:pt x="8674" y="1554"/>
                    <a:pt x="7121" y="0"/>
                    <a:pt x="5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0" name="Google Shape;18340;p84"/>
            <p:cNvSpPr/>
            <p:nvPr/>
          </p:nvSpPr>
          <p:spPr>
            <a:xfrm>
              <a:off x="5042805" y="1850088"/>
              <a:ext cx="10775" cy="16412"/>
            </a:xfrm>
            <a:custGeom>
              <a:avLst/>
              <a:gdLst/>
              <a:ahLst/>
              <a:cxnLst/>
              <a:rect l="l" t="t" r="r" b="b"/>
              <a:pathLst>
                <a:path w="411" h="626" extrusionOk="0">
                  <a:moveTo>
                    <a:pt x="207" y="1"/>
                  </a:moveTo>
                  <a:cubicBezTo>
                    <a:pt x="95" y="1"/>
                    <a:pt x="1" y="91"/>
                    <a:pt x="1" y="203"/>
                  </a:cubicBezTo>
                  <a:lnTo>
                    <a:pt x="1" y="424"/>
                  </a:lnTo>
                  <a:cubicBezTo>
                    <a:pt x="1" y="558"/>
                    <a:pt x="103" y="625"/>
                    <a:pt x="206" y="625"/>
                  </a:cubicBezTo>
                  <a:cubicBezTo>
                    <a:pt x="308" y="625"/>
                    <a:pt x="410" y="558"/>
                    <a:pt x="410" y="424"/>
                  </a:cubicBezTo>
                  <a:lnTo>
                    <a:pt x="410" y="203"/>
                  </a:lnTo>
                  <a:cubicBezTo>
                    <a:pt x="410" y="91"/>
                    <a:pt x="32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41" name="Google Shape;18341;p84"/>
          <p:cNvGrpSpPr/>
          <p:nvPr/>
        </p:nvGrpSpPr>
        <p:grpSpPr>
          <a:xfrm>
            <a:off x="8062013" y="3598378"/>
            <a:ext cx="273580" cy="364921"/>
            <a:chOff x="8062013" y="3797628"/>
            <a:chExt cx="273580" cy="364921"/>
          </a:xfrm>
        </p:grpSpPr>
        <p:sp>
          <p:nvSpPr>
            <p:cNvPr id="18342" name="Google Shape;18342;p84"/>
            <p:cNvSpPr/>
            <p:nvPr/>
          </p:nvSpPr>
          <p:spPr>
            <a:xfrm>
              <a:off x="8078818" y="3802872"/>
              <a:ext cx="239969" cy="114361"/>
            </a:xfrm>
            <a:custGeom>
              <a:avLst/>
              <a:gdLst/>
              <a:ahLst/>
              <a:cxnLst/>
              <a:rect l="l" t="t" r="r" b="b"/>
              <a:pathLst>
                <a:path w="9153" h="4362" extrusionOk="0">
                  <a:moveTo>
                    <a:pt x="4575" y="1"/>
                  </a:moveTo>
                  <a:lnTo>
                    <a:pt x="1308" y="874"/>
                  </a:lnTo>
                  <a:lnTo>
                    <a:pt x="1" y="3054"/>
                  </a:lnTo>
                  <a:lnTo>
                    <a:pt x="1308" y="4361"/>
                  </a:lnTo>
                  <a:lnTo>
                    <a:pt x="7845" y="4361"/>
                  </a:lnTo>
                  <a:lnTo>
                    <a:pt x="9153" y="3054"/>
                  </a:lnTo>
                  <a:lnTo>
                    <a:pt x="7845" y="874"/>
                  </a:lnTo>
                  <a:lnTo>
                    <a:pt x="457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3" name="Google Shape;18343;p84"/>
            <p:cNvSpPr/>
            <p:nvPr/>
          </p:nvSpPr>
          <p:spPr>
            <a:xfrm>
              <a:off x="8090223" y="3968566"/>
              <a:ext cx="79963" cy="125739"/>
            </a:xfrm>
            <a:custGeom>
              <a:avLst/>
              <a:gdLst/>
              <a:ahLst/>
              <a:cxnLst/>
              <a:rect l="l" t="t" r="r" b="b"/>
              <a:pathLst>
                <a:path w="3050" h="4796" extrusionOk="0">
                  <a:moveTo>
                    <a:pt x="873" y="1"/>
                  </a:moveTo>
                  <a:cubicBezTo>
                    <a:pt x="873" y="1373"/>
                    <a:pt x="0" y="1833"/>
                    <a:pt x="0" y="3890"/>
                  </a:cubicBezTo>
                  <a:lnTo>
                    <a:pt x="0" y="4796"/>
                  </a:lnTo>
                  <a:lnTo>
                    <a:pt x="3050" y="4796"/>
                  </a:lnTo>
                  <a:lnTo>
                    <a:pt x="30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4" name="Google Shape;18344;p84"/>
            <p:cNvSpPr/>
            <p:nvPr/>
          </p:nvSpPr>
          <p:spPr>
            <a:xfrm>
              <a:off x="8067335" y="4031515"/>
              <a:ext cx="262962" cy="125739"/>
            </a:xfrm>
            <a:custGeom>
              <a:avLst/>
              <a:gdLst/>
              <a:ahLst/>
              <a:cxnLst/>
              <a:rect l="l" t="t" r="r" b="b"/>
              <a:pathLst>
                <a:path w="10030" h="4796" extrusionOk="0">
                  <a:moveTo>
                    <a:pt x="3706" y="1"/>
                  </a:moveTo>
                  <a:lnTo>
                    <a:pt x="3706" y="693"/>
                  </a:lnTo>
                  <a:cubicBezTo>
                    <a:pt x="3706" y="1062"/>
                    <a:pt x="3474" y="1392"/>
                    <a:pt x="3126" y="1515"/>
                  </a:cubicBezTo>
                  <a:lnTo>
                    <a:pt x="873" y="2308"/>
                  </a:lnTo>
                  <a:cubicBezTo>
                    <a:pt x="352" y="2493"/>
                    <a:pt x="1" y="2985"/>
                    <a:pt x="1" y="3539"/>
                  </a:cubicBezTo>
                  <a:lnTo>
                    <a:pt x="1" y="4796"/>
                  </a:lnTo>
                  <a:lnTo>
                    <a:pt x="10025" y="4796"/>
                  </a:lnTo>
                  <a:lnTo>
                    <a:pt x="10025" y="3539"/>
                  </a:lnTo>
                  <a:cubicBezTo>
                    <a:pt x="10029" y="2985"/>
                    <a:pt x="9678" y="2489"/>
                    <a:pt x="9156" y="2304"/>
                  </a:cubicBezTo>
                  <a:lnTo>
                    <a:pt x="6904" y="1515"/>
                  </a:lnTo>
                  <a:cubicBezTo>
                    <a:pt x="6556" y="1392"/>
                    <a:pt x="6320" y="1062"/>
                    <a:pt x="6320" y="693"/>
                  </a:cubicBezTo>
                  <a:lnTo>
                    <a:pt x="6320"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5" name="Google Shape;18345;p84"/>
            <p:cNvSpPr/>
            <p:nvPr/>
          </p:nvSpPr>
          <p:spPr>
            <a:xfrm>
              <a:off x="8067440" y="4070081"/>
              <a:ext cx="262857" cy="87173"/>
            </a:xfrm>
            <a:custGeom>
              <a:avLst/>
              <a:gdLst/>
              <a:ahLst/>
              <a:cxnLst/>
              <a:rect l="l" t="t" r="r" b="b"/>
              <a:pathLst>
                <a:path w="10026" h="3325" extrusionOk="0">
                  <a:moveTo>
                    <a:pt x="3213" y="0"/>
                  </a:moveTo>
                  <a:cubicBezTo>
                    <a:pt x="3184" y="15"/>
                    <a:pt x="3155" y="29"/>
                    <a:pt x="3122" y="44"/>
                  </a:cubicBezTo>
                  <a:lnTo>
                    <a:pt x="873" y="837"/>
                  </a:lnTo>
                  <a:cubicBezTo>
                    <a:pt x="348" y="1022"/>
                    <a:pt x="0" y="1514"/>
                    <a:pt x="0" y="2068"/>
                  </a:cubicBezTo>
                  <a:lnTo>
                    <a:pt x="0" y="3325"/>
                  </a:lnTo>
                  <a:lnTo>
                    <a:pt x="10025" y="3325"/>
                  </a:lnTo>
                  <a:lnTo>
                    <a:pt x="10025" y="2068"/>
                  </a:lnTo>
                  <a:cubicBezTo>
                    <a:pt x="10025" y="1514"/>
                    <a:pt x="9674" y="1018"/>
                    <a:pt x="9152" y="833"/>
                  </a:cubicBezTo>
                  <a:lnTo>
                    <a:pt x="6900" y="44"/>
                  </a:lnTo>
                  <a:cubicBezTo>
                    <a:pt x="6867" y="29"/>
                    <a:pt x="6838" y="15"/>
                    <a:pt x="6809" y="0"/>
                  </a:cubicBezTo>
                  <a:lnTo>
                    <a:pt x="5013" y="1145"/>
                  </a:lnTo>
                  <a:lnTo>
                    <a:pt x="321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6" name="Google Shape;18346;p84"/>
            <p:cNvSpPr/>
            <p:nvPr/>
          </p:nvSpPr>
          <p:spPr>
            <a:xfrm>
              <a:off x="8164471" y="4031515"/>
              <a:ext cx="68690" cy="28525"/>
            </a:xfrm>
            <a:custGeom>
              <a:avLst/>
              <a:gdLst/>
              <a:ahLst/>
              <a:cxnLst/>
              <a:rect l="l" t="t" r="r" b="b"/>
              <a:pathLst>
                <a:path w="2620" h="1088" extrusionOk="0">
                  <a:moveTo>
                    <a:pt x="1" y="1"/>
                  </a:moveTo>
                  <a:lnTo>
                    <a:pt x="1" y="808"/>
                  </a:lnTo>
                  <a:cubicBezTo>
                    <a:pt x="413" y="993"/>
                    <a:pt x="859" y="1087"/>
                    <a:pt x="1308" y="1087"/>
                  </a:cubicBezTo>
                  <a:cubicBezTo>
                    <a:pt x="1761" y="1087"/>
                    <a:pt x="2206" y="993"/>
                    <a:pt x="2619" y="808"/>
                  </a:cubicBezTo>
                  <a:lnTo>
                    <a:pt x="261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7" name="Google Shape;18347;p84"/>
            <p:cNvSpPr/>
            <p:nvPr/>
          </p:nvSpPr>
          <p:spPr>
            <a:xfrm>
              <a:off x="8101601" y="3888629"/>
              <a:ext cx="194298" cy="154421"/>
            </a:xfrm>
            <a:custGeom>
              <a:avLst/>
              <a:gdLst/>
              <a:ahLst/>
              <a:cxnLst/>
              <a:rect l="l" t="t" r="r" b="b"/>
              <a:pathLst>
                <a:path w="7411" h="5890" extrusionOk="0">
                  <a:moveTo>
                    <a:pt x="2181" y="0"/>
                  </a:moveTo>
                  <a:cubicBezTo>
                    <a:pt x="1457" y="0"/>
                    <a:pt x="870" y="587"/>
                    <a:pt x="870" y="1308"/>
                  </a:cubicBezTo>
                  <a:lnTo>
                    <a:pt x="870" y="2180"/>
                  </a:lnTo>
                  <a:lnTo>
                    <a:pt x="544" y="2180"/>
                  </a:lnTo>
                  <a:cubicBezTo>
                    <a:pt x="244" y="2180"/>
                    <a:pt x="1" y="2423"/>
                    <a:pt x="1" y="2724"/>
                  </a:cubicBezTo>
                  <a:cubicBezTo>
                    <a:pt x="1" y="3024"/>
                    <a:pt x="244" y="3271"/>
                    <a:pt x="544" y="3271"/>
                  </a:cubicBezTo>
                  <a:lnTo>
                    <a:pt x="885" y="3271"/>
                  </a:lnTo>
                  <a:cubicBezTo>
                    <a:pt x="997" y="4748"/>
                    <a:pt x="2225" y="5889"/>
                    <a:pt x="3706" y="5889"/>
                  </a:cubicBezTo>
                  <a:cubicBezTo>
                    <a:pt x="5187" y="5889"/>
                    <a:pt x="6419" y="4748"/>
                    <a:pt x="6531" y="3271"/>
                  </a:cubicBezTo>
                  <a:lnTo>
                    <a:pt x="6868" y="3271"/>
                  </a:lnTo>
                  <a:cubicBezTo>
                    <a:pt x="7168" y="3271"/>
                    <a:pt x="7411" y="3024"/>
                    <a:pt x="7411" y="2724"/>
                  </a:cubicBezTo>
                  <a:cubicBezTo>
                    <a:pt x="7411" y="2423"/>
                    <a:pt x="7168" y="2180"/>
                    <a:pt x="6868" y="2180"/>
                  </a:cubicBezTo>
                  <a:lnTo>
                    <a:pt x="6542" y="2180"/>
                  </a:lnTo>
                  <a:lnTo>
                    <a:pt x="6542" y="1308"/>
                  </a:lnTo>
                  <a:cubicBezTo>
                    <a:pt x="6542" y="583"/>
                    <a:pt x="5955" y="0"/>
                    <a:pt x="523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8" name="Google Shape;18348;p84"/>
            <p:cNvSpPr/>
            <p:nvPr/>
          </p:nvSpPr>
          <p:spPr>
            <a:xfrm>
              <a:off x="8100867" y="3894318"/>
              <a:ext cx="172249" cy="148653"/>
            </a:xfrm>
            <a:custGeom>
              <a:avLst/>
              <a:gdLst/>
              <a:ahLst/>
              <a:cxnLst/>
              <a:rect l="l" t="t" r="r" b="b"/>
              <a:pathLst>
                <a:path w="6570" h="5670" extrusionOk="0">
                  <a:moveTo>
                    <a:pt x="1489" y="0"/>
                  </a:moveTo>
                  <a:cubicBezTo>
                    <a:pt x="1123" y="243"/>
                    <a:pt x="902" y="652"/>
                    <a:pt x="902" y="1091"/>
                  </a:cubicBezTo>
                  <a:lnTo>
                    <a:pt x="902" y="1963"/>
                  </a:lnTo>
                  <a:lnTo>
                    <a:pt x="605" y="1963"/>
                  </a:lnTo>
                  <a:cubicBezTo>
                    <a:pt x="322" y="1963"/>
                    <a:pt x="62" y="2166"/>
                    <a:pt x="33" y="2452"/>
                  </a:cubicBezTo>
                  <a:cubicBezTo>
                    <a:pt x="0" y="2775"/>
                    <a:pt x="254" y="3054"/>
                    <a:pt x="576" y="3054"/>
                  </a:cubicBezTo>
                  <a:lnTo>
                    <a:pt x="913" y="3054"/>
                  </a:lnTo>
                  <a:cubicBezTo>
                    <a:pt x="1018" y="4549"/>
                    <a:pt x="2265" y="5670"/>
                    <a:pt x="3713" y="5670"/>
                  </a:cubicBezTo>
                  <a:cubicBezTo>
                    <a:pt x="3864" y="5670"/>
                    <a:pt x="4018" y="5658"/>
                    <a:pt x="4172" y="5632"/>
                  </a:cubicBezTo>
                  <a:cubicBezTo>
                    <a:pt x="2792" y="5419"/>
                    <a:pt x="1775" y="4231"/>
                    <a:pt x="1775" y="2836"/>
                  </a:cubicBezTo>
                  <a:cubicBezTo>
                    <a:pt x="1775" y="2458"/>
                    <a:pt x="2081" y="2164"/>
                    <a:pt x="2447" y="2164"/>
                  </a:cubicBezTo>
                  <a:cubicBezTo>
                    <a:pt x="2477" y="2164"/>
                    <a:pt x="2508" y="2166"/>
                    <a:pt x="2539" y="2170"/>
                  </a:cubicBezTo>
                  <a:cubicBezTo>
                    <a:pt x="2934" y="2221"/>
                    <a:pt x="3336" y="2242"/>
                    <a:pt x="3734" y="2242"/>
                  </a:cubicBezTo>
                  <a:cubicBezTo>
                    <a:pt x="4770" y="2242"/>
                    <a:pt x="5845" y="2083"/>
                    <a:pt x="6570" y="1746"/>
                  </a:cubicBezTo>
                  <a:lnTo>
                    <a:pt x="6570" y="1091"/>
                  </a:lnTo>
                  <a:cubicBezTo>
                    <a:pt x="6570" y="652"/>
                    <a:pt x="6349" y="243"/>
                    <a:pt x="598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9" name="Google Shape;18349;p84"/>
            <p:cNvSpPr/>
            <p:nvPr/>
          </p:nvSpPr>
          <p:spPr>
            <a:xfrm>
              <a:off x="8261606" y="3905802"/>
              <a:ext cx="22914" cy="42761"/>
            </a:xfrm>
            <a:custGeom>
              <a:avLst/>
              <a:gdLst/>
              <a:ahLst/>
              <a:cxnLst/>
              <a:rect l="l" t="t" r="r" b="b"/>
              <a:pathLst>
                <a:path w="874" h="1631" extrusionOk="0">
                  <a:moveTo>
                    <a:pt x="1" y="1"/>
                  </a:moveTo>
                  <a:lnTo>
                    <a:pt x="1" y="1138"/>
                  </a:lnTo>
                  <a:cubicBezTo>
                    <a:pt x="1" y="1359"/>
                    <a:pt x="167" y="1544"/>
                    <a:pt x="384" y="1572"/>
                  </a:cubicBezTo>
                  <a:lnTo>
                    <a:pt x="873" y="1630"/>
                  </a:lnTo>
                  <a:lnTo>
                    <a:pt x="87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0" name="Google Shape;18350;p84"/>
            <p:cNvSpPr/>
            <p:nvPr/>
          </p:nvSpPr>
          <p:spPr>
            <a:xfrm>
              <a:off x="8113111" y="3905802"/>
              <a:ext cx="22809" cy="42761"/>
            </a:xfrm>
            <a:custGeom>
              <a:avLst/>
              <a:gdLst/>
              <a:ahLst/>
              <a:cxnLst/>
              <a:rect l="l" t="t" r="r" b="b"/>
              <a:pathLst>
                <a:path w="870" h="1631" extrusionOk="0">
                  <a:moveTo>
                    <a:pt x="0" y="1"/>
                  </a:moveTo>
                  <a:lnTo>
                    <a:pt x="0" y="1630"/>
                  </a:lnTo>
                  <a:lnTo>
                    <a:pt x="486" y="1572"/>
                  </a:lnTo>
                  <a:cubicBezTo>
                    <a:pt x="706" y="1544"/>
                    <a:pt x="869" y="1359"/>
                    <a:pt x="869" y="1138"/>
                  </a:cubicBezTo>
                  <a:lnTo>
                    <a:pt x="86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1" name="Google Shape;18351;p84"/>
            <p:cNvSpPr/>
            <p:nvPr/>
          </p:nvSpPr>
          <p:spPr>
            <a:xfrm>
              <a:off x="8113111" y="3905802"/>
              <a:ext cx="171410" cy="28525"/>
            </a:xfrm>
            <a:custGeom>
              <a:avLst/>
              <a:gdLst/>
              <a:ahLst/>
              <a:cxnLst/>
              <a:rect l="l" t="t" r="r" b="b"/>
              <a:pathLst>
                <a:path w="6538" h="1088" extrusionOk="0">
                  <a:moveTo>
                    <a:pt x="0" y="1"/>
                  </a:moveTo>
                  <a:cubicBezTo>
                    <a:pt x="0" y="602"/>
                    <a:pt x="1463" y="1087"/>
                    <a:pt x="3267" y="1087"/>
                  </a:cubicBezTo>
                  <a:cubicBezTo>
                    <a:pt x="5074" y="1087"/>
                    <a:pt x="6537" y="602"/>
                    <a:pt x="653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2" name="Google Shape;18352;p84"/>
            <p:cNvSpPr/>
            <p:nvPr/>
          </p:nvSpPr>
          <p:spPr>
            <a:xfrm>
              <a:off x="8184789" y="4122856"/>
              <a:ext cx="27948" cy="34319"/>
            </a:xfrm>
            <a:custGeom>
              <a:avLst/>
              <a:gdLst/>
              <a:ahLst/>
              <a:cxnLst/>
              <a:rect l="l" t="t" r="r" b="b"/>
              <a:pathLst>
                <a:path w="1066" h="1309" extrusionOk="0">
                  <a:moveTo>
                    <a:pt x="863" y="1"/>
                  </a:moveTo>
                  <a:lnTo>
                    <a:pt x="203" y="19"/>
                  </a:lnTo>
                  <a:lnTo>
                    <a:pt x="1" y="1308"/>
                  </a:lnTo>
                  <a:lnTo>
                    <a:pt x="1065" y="1308"/>
                  </a:lnTo>
                  <a:lnTo>
                    <a:pt x="863"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3" name="Google Shape;18353;p84"/>
            <p:cNvSpPr/>
            <p:nvPr/>
          </p:nvSpPr>
          <p:spPr>
            <a:xfrm>
              <a:off x="8113111" y="3871431"/>
              <a:ext cx="171410" cy="34319"/>
            </a:xfrm>
            <a:custGeom>
              <a:avLst/>
              <a:gdLst/>
              <a:ahLst/>
              <a:cxnLst/>
              <a:rect l="l" t="t" r="r" b="b"/>
              <a:pathLst>
                <a:path w="6538" h="1309" extrusionOk="0">
                  <a:moveTo>
                    <a:pt x="218" y="1"/>
                  </a:moveTo>
                  <a:cubicBezTo>
                    <a:pt x="98" y="1"/>
                    <a:pt x="0" y="98"/>
                    <a:pt x="0" y="222"/>
                  </a:cubicBezTo>
                  <a:lnTo>
                    <a:pt x="0" y="1308"/>
                  </a:lnTo>
                  <a:lnTo>
                    <a:pt x="6537" y="1308"/>
                  </a:lnTo>
                  <a:lnTo>
                    <a:pt x="6537" y="222"/>
                  </a:lnTo>
                  <a:cubicBezTo>
                    <a:pt x="6537" y="98"/>
                    <a:pt x="6440" y="1"/>
                    <a:pt x="632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4" name="Google Shape;18354;p84"/>
            <p:cNvSpPr/>
            <p:nvPr/>
          </p:nvSpPr>
          <p:spPr>
            <a:xfrm>
              <a:off x="8181669" y="3837164"/>
              <a:ext cx="34292" cy="40087"/>
            </a:xfrm>
            <a:custGeom>
              <a:avLst/>
              <a:gdLst/>
              <a:ahLst/>
              <a:cxnLst/>
              <a:rect l="l" t="t" r="r" b="b"/>
              <a:pathLst>
                <a:path w="1308" h="1529" extrusionOk="0">
                  <a:moveTo>
                    <a:pt x="0" y="0"/>
                  </a:moveTo>
                  <a:lnTo>
                    <a:pt x="0" y="873"/>
                  </a:lnTo>
                  <a:cubicBezTo>
                    <a:pt x="0" y="1235"/>
                    <a:pt x="293" y="1529"/>
                    <a:pt x="652" y="1529"/>
                  </a:cubicBezTo>
                  <a:cubicBezTo>
                    <a:pt x="1014" y="1529"/>
                    <a:pt x="1308" y="1235"/>
                    <a:pt x="1308" y="873"/>
                  </a:cubicBezTo>
                  <a:lnTo>
                    <a:pt x="130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5" name="Google Shape;18355;p84"/>
            <p:cNvSpPr/>
            <p:nvPr/>
          </p:nvSpPr>
          <p:spPr>
            <a:xfrm>
              <a:off x="8126586" y="4070081"/>
              <a:ext cx="144458" cy="66514"/>
            </a:xfrm>
            <a:custGeom>
              <a:avLst/>
              <a:gdLst/>
              <a:ahLst/>
              <a:cxnLst/>
              <a:rect l="l" t="t" r="r" b="b"/>
              <a:pathLst>
                <a:path w="5510" h="2537" extrusionOk="0">
                  <a:moveTo>
                    <a:pt x="960" y="0"/>
                  </a:moveTo>
                  <a:cubicBezTo>
                    <a:pt x="928" y="15"/>
                    <a:pt x="899" y="29"/>
                    <a:pt x="870" y="40"/>
                  </a:cubicBezTo>
                  <a:lnTo>
                    <a:pt x="0" y="344"/>
                  </a:lnTo>
                  <a:cubicBezTo>
                    <a:pt x="11" y="384"/>
                    <a:pt x="22" y="420"/>
                    <a:pt x="37" y="457"/>
                  </a:cubicBezTo>
                  <a:lnTo>
                    <a:pt x="732" y="2018"/>
                  </a:lnTo>
                  <a:cubicBezTo>
                    <a:pt x="880" y="2350"/>
                    <a:pt x="1201" y="2536"/>
                    <a:pt x="1530" y="2536"/>
                  </a:cubicBezTo>
                  <a:cubicBezTo>
                    <a:pt x="1724" y="2536"/>
                    <a:pt x="1921" y="2471"/>
                    <a:pt x="2087" y="2333"/>
                  </a:cubicBezTo>
                  <a:lnTo>
                    <a:pt x="2757" y="1778"/>
                  </a:lnTo>
                  <a:lnTo>
                    <a:pt x="3423" y="2333"/>
                  </a:lnTo>
                  <a:cubicBezTo>
                    <a:pt x="3588" y="2471"/>
                    <a:pt x="3785" y="2536"/>
                    <a:pt x="3980" y="2536"/>
                  </a:cubicBezTo>
                  <a:cubicBezTo>
                    <a:pt x="4308" y="2536"/>
                    <a:pt x="4630" y="2350"/>
                    <a:pt x="4778" y="2018"/>
                  </a:cubicBezTo>
                  <a:lnTo>
                    <a:pt x="5473" y="457"/>
                  </a:lnTo>
                  <a:cubicBezTo>
                    <a:pt x="5487" y="420"/>
                    <a:pt x="5498" y="384"/>
                    <a:pt x="5509" y="344"/>
                  </a:cubicBezTo>
                  <a:lnTo>
                    <a:pt x="4644" y="40"/>
                  </a:lnTo>
                  <a:cubicBezTo>
                    <a:pt x="4615" y="29"/>
                    <a:pt x="4582" y="15"/>
                    <a:pt x="4553" y="0"/>
                  </a:cubicBezTo>
                  <a:lnTo>
                    <a:pt x="2757" y="1141"/>
                  </a:lnTo>
                  <a:lnTo>
                    <a:pt x="96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6" name="Google Shape;18356;p84"/>
            <p:cNvSpPr/>
            <p:nvPr/>
          </p:nvSpPr>
          <p:spPr>
            <a:xfrm>
              <a:off x="8177474" y="4094279"/>
              <a:ext cx="42577" cy="31749"/>
            </a:xfrm>
            <a:custGeom>
              <a:avLst/>
              <a:gdLst/>
              <a:ahLst/>
              <a:cxnLst/>
              <a:rect l="l" t="t" r="r" b="b"/>
              <a:pathLst>
                <a:path w="1624" h="1211" extrusionOk="0">
                  <a:moveTo>
                    <a:pt x="1" y="1"/>
                  </a:moveTo>
                  <a:lnTo>
                    <a:pt x="283" y="906"/>
                  </a:lnTo>
                  <a:cubicBezTo>
                    <a:pt x="341" y="1087"/>
                    <a:pt x="508" y="1210"/>
                    <a:pt x="700" y="1210"/>
                  </a:cubicBezTo>
                  <a:lnTo>
                    <a:pt x="924" y="1210"/>
                  </a:lnTo>
                  <a:cubicBezTo>
                    <a:pt x="1116" y="1210"/>
                    <a:pt x="1283" y="1087"/>
                    <a:pt x="1341" y="906"/>
                  </a:cubicBezTo>
                  <a:lnTo>
                    <a:pt x="162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7" name="Google Shape;18357;p84"/>
            <p:cNvSpPr/>
            <p:nvPr/>
          </p:nvSpPr>
          <p:spPr>
            <a:xfrm>
              <a:off x="8142264" y="4056683"/>
              <a:ext cx="56499" cy="62738"/>
            </a:xfrm>
            <a:custGeom>
              <a:avLst/>
              <a:gdLst/>
              <a:ahLst/>
              <a:cxnLst/>
              <a:rect l="l" t="t" r="r" b="b"/>
              <a:pathLst>
                <a:path w="2155" h="2393" extrusionOk="0">
                  <a:moveTo>
                    <a:pt x="627" y="1"/>
                  </a:moveTo>
                  <a:cubicBezTo>
                    <a:pt x="571" y="1"/>
                    <a:pt x="516" y="22"/>
                    <a:pt x="475" y="66"/>
                  </a:cubicBezTo>
                  <a:lnTo>
                    <a:pt x="80" y="461"/>
                  </a:lnTo>
                  <a:cubicBezTo>
                    <a:pt x="15" y="522"/>
                    <a:pt x="0" y="620"/>
                    <a:pt x="36" y="703"/>
                  </a:cubicBezTo>
                  <a:lnTo>
                    <a:pt x="728" y="2264"/>
                  </a:lnTo>
                  <a:cubicBezTo>
                    <a:pt x="765" y="2347"/>
                    <a:pt x="846" y="2393"/>
                    <a:pt x="930" y="2393"/>
                  </a:cubicBezTo>
                  <a:cubicBezTo>
                    <a:pt x="978" y="2393"/>
                    <a:pt x="1027" y="2377"/>
                    <a:pt x="1068" y="2344"/>
                  </a:cubicBezTo>
                  <a:lnTo>
                    <a:pt x="2155" y="1438"/>
                  </a:lnTo>
                  <a:lnTo>
                    <a:pt x="782" y="66"/>
                  </a:lnTo>
                  <a:cubicBezTo>
                    <a:pt x="739" y="22"/>
                    <a:pt x="683" y="1"/>
                    <a:pt x="62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8" name="Google Shape;18358;p84"/>
            <p:cNvSpPr/>
            <p:nvPr/>
          </p:nvSpPr>
          <p:spPr>
            <a:xfrm>
              <a:off x="8198763" y="4056683"/>
              <a:ext cx="56499" cy="62738"/>
            </a:xfrm>
            <a:custGeom>
              <a:avLst/>
              <a:gdLst/>
              <a:ahLst/>
              <a:cxnLst/>
              <a:rect l="l" t="t" r="r" b="b"/>
              <a:pathLst>
                <a:path w="2155" h="2393" extrusionOk="0">
                  <a:moveTo>
                    <a:pt x="1528" y="1"/>
                  </a:moveTo>
                  <a:cubicBezTo>
                    <a:pt x="1472" y="1"/>
                    <a:pt x="1416" y="22"/>
                    <a:pt x="1373" y="66"/>
                  </a:cubicBezTo>
                  <a:lnTo>
                    <a:pt x="0" y="1438"/>
                  </a:lnTo>
                  <a:lnTo>
                    <a:pt x="1087" y="2344"/>
                  </a:lnTo>
                  <a:cubicBezTo>
                    <a:pt x="1128" y="2377"/>
                    <a:pt x="1177" y="2393"/>
                    <a:pt x="1225" y="2393"/>
                  </a:cubicBezTo>
                  <a:cubicBezTo>
                    <a:pt x="1309" y="2393"/>
                    <a:pt x="1390" y="2347"/>
                    <a:pt x="1427" y="2264"/>
                  </a:cubicBezTo>
                  <a:lnTo>
                    <a:pt x="2119" y="703"/>
                  </a:lnTo>
                  <a:cubicBezTo>
                    <a:pt x="2155" y="620"/>
                    <a:pt x="2140" y="522"/>
                    <a:pt x="2075" y="461"/>
                  </a:cubicBezTo>
                  <a:lnTo>
                    <a:pt x="1680" y="66"/>
                  </a:lnTo>
                  <a:cubicBezTo>
                    <a:pt x="1639" y="22"/>
                    <a:pt x="1584" y="1"/>
                    <a:pt x="1528"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9" name="Google Shape;18359;p84"/>
            <p:cNvSpPr/>
            <p:nvPr/>
          </p:nvSpPr>
          <p:spPr>
            <a:xfrm>
              <a:off x="8181669" y="3837164"/>
              <a:ext cx="17094" cy="40087"/>
            </a:xfrm>
            <a:custGeom>
              <a:avLst/>
              <a:gdLst/>
              <a:ahLst/>
              <a:cxnLst/>
              <a:rect l="l" t="t" r="r" b="b"/>
              <a:pathLst>
                <a:path w="652" h="1529" extrusionOk="0">
                  <a:moveTo>
                    <a:pt x="0" y="0"/>
                  </a:moveTo>
                  <a:lnTo>
                    <a:pt x="0" y="873"/>
                  </a:lnTo>
                  <a:cubicBezTo>
                    <a:pt x="0" y="1235"/>
                    <a:pt x="293" y="1529"/>
                    <a:pt x="652" y="1529"/>
                  </a:cubicBezTo>
                  <a:lnTo>
                    <a:pt x="652"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0" name="Google Shape;18360;p84"/>
            <p:cNvSpPr/>
            <p:nvPr/>
          </p:nvSpPr>
          <p:spPr>
            <a:xfrm>
              <a:off x="8173988" y="3991795"/>
              <a:ext cx="49630" cy="16491"/>
            </a:xfrm>
            <a:custGeom>
              <a:avLst/>
              <a:gdLst/>
              <a:ahLst/>
              <a:cxnLst/>
              <a:rect l="l" t="t" r="r" b="b"/>
              <a:pathLst>
                <a:path w="1893" h="629" extrusionOk="0">
                  <a:moveTo>
                    <a:pt x="293" y="0"/>
                  </a:moveTo>
                  <a:cubicBezTo>
                    <a:pt x="136" y="0"/>
                    <a:pt x="1" y="206"/>
                    <a:pt x="148" y="353"/>
                  </a:cubicBezTo>
                  <a:cubicBezTo>
                    <a:pt x="326" y="523"/>
                    <a:pt x="623" y="628"/>
                    <a:pt x="945" y="628"/>
                  </a:cubicBezTo>
                  <a:cubicBezTo>
                    <a:pt x="1271" y="628"/>
                    <a:pt x="1568" y="523"/>
                    <a:pt x="1745" y="353"/>
                  </a:cubicBezTo>
                  <a:cubicBezTo>
                    <a:pt x="1893" y="206"/>
                    <a:pt x="1758" y="0"/>
                    <a:pt x="1599" y="0"/>
                  </a:cubicBezTo>
                  <a:cubicBezTo>
                    <a:pt x="1551" y="0"/>
                    <a:pt x="1501" y="19"/>
                    <a:pt x="1456"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1" name="Google Shape;18361;p84"/>
            <p:cNvSpPr/>
            <p:nvPr/>
          </p:nvSpPr>
          <p:spPr>
            <a:xfrm>
              <a:off x="8159148"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4"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2" name="Google Shape;18362;p84"/>
            <p:cNvSpPr/>
            <p:nvPr/>
          </p:nvSpPr>
          <p:spPr>
            <a:xfrm>
              <a:off x="8227707" y="3946124"/>
              <a:ext cx="10749" cy="16386"/>
            </a:xfrm>
            <a:custGeom>
              <a:avLst/>
              <a:gdLst/>
              <a:ahLst/>
              <a:cxnLst/>
              <a:rect l="l" t="t" r="r" b="b"/>
              <a:pathLst>
                <a:path w="410" h="625" extrusionOk="0">
                  <a:moveTo>
                    <a:pt x="205" y="1"/>
                  </a:moveTo>
                  <a:cubicBezTo>
                    <a:pt x="103" y="1"/>
                    <a:pt x="1" y="69"/>
                    <a:pt x="1" y="205"/>
                  </a:cubicBezTo>
                  <a:lnTo>
                    <a:pt x="1" y="426"/>
                  </a:lnTo>
                  <a:cubicBezTo>
                    <a:pt x="1" y="534"/>
                    <a:pt x="91" y="625"/>
                    <a:pt x="203" y="625"/>
                  </a:cubicBezTo>
                  <a:cubicBezTo>
                    <a:pt x="316" y="625"/>
                    <a:pt x="410" y="534"/>
                    <a:pt x="410" y="422"/>
                  </a:cubicBezTo>
                  <a:lnTo>
                    <a:pt x="410" y="205"/>
                  </a:lnTo>
                  <a:cubicBezTo>
                    <a:pt x="410" y="69"/>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3" name="Google Shape;18363;p84"/>
            <p:cNvSpPr/>
            <p:nvPr/>
          </p:nvSpPr>
          <p:spPr>
            <a:xfrm>
              <a:off x="8062013" y="3797628"/>
              <a:ext cx="273580" cy="364921"/>
            </a:xfrm>
            <a:custGeom>
              <a:avLst/>
              <a:gdLst/>
              <a:ahLst/>
              <a:cxnLst/>
              <a:rect l="l" t="t" r="r" b="b"/>
              <a:pathLst>
                <a:path w="10435" h="13919" extrusionOk="0">
                  <a:moveTo>
                    <a:pt x="5669" y="1715"/>
                  </a:moveTo>
                  <a:lnTo>
                    <a:pt x="5669" y="2381"/>
                  </a:lnTo>
                  <a:cubicBezTo>
                    <a:pt x="5665" y="2627"/>
                    <a:pt x="5466" y="2830"/>
                    <a:pt x="5216" y="2830"/>
                  </a:cubicBezTo>
                  <a:cubicBezTo>
                    <a:pt x="4970" y="2830"/>
                    <a:pt x="4767" y="2627"/>
                    <a:pt x="4767" y="2381"/>
                  </a:cubicBezTo>
                  <a:lnTo>
                    <a:pt x="4767" y="1715"/>
                  </a:lnTo>
                  <a:close/>
                  <a:moveTo>
                    <a:pt x="5216" y="411"/>
                  </a:moveTo>
                  <a:lnTo>
                    <a:pt x="8352" y="1247"/>
                  </a:lnTo>
                  <a:lnTo>
                    <a:pt x="9537" y="3221"/>
                  </a:lnTo>
                  <a:lnTo>
                    <a:pt x="8689" y="4069"/>
                  </a:lnTo>
                  <a:lnTo>
                    <a:pt x="8689" y="3033"/>
                  </a:lnTo>
                  <a:cubicBezTo>
                    <a:pt x="8689" y="2801"/>
                    <a:pt x="8501" y="2613"/>
                    <a:pt x="8269" y="2613"/>
                  </a:cubicBezTo>
                  <a:lnTo>
                    <a:pt x="8052" y="2613"/>
                  </a:lnTo>
                  <a:cubicBezTo>
                    <a:pt x="7780" y="2613"/>
                    <a:pt x="7780" y="3018"/>
                    <a:pt x="8052" y="3018"/>
                  </a:cubicBezTo>
                  <a:lnTo>
                    <a:pt x="8269" y="3018"/>
                  </a:lnTo>
                  <a:cubicBezTo>
                    <a:pt x="8276" y="3018"/>
                    <a:pt x="8284" y="3026"/>
                    <a:pt x="8284" y="3033"/>
                  </a:cubicBezTo>
                  <a:lnTo>
                    <a:pt x="8284" y="3920"/>
                  </a:lnTo>
                  <a:lnTo>
                    <a:pt x="2152" y="3920"/>
                  </a:lnTo>
                  <a:lnTo>
                    <a:pt x="2152" y="3033"/>
                  </a:lnTo>
                  <a:cubicBezTo>
                    <a:pt x="2152" y="3026"/>
                    <a:pt x="2159" y="3018"/>
                    <a:pt x="2167" y="3018"/>
                  </a:cubicBezTo>
                  <a:lnTo>
                    <a:pt x="4647" y="3018"/>
                  </a:lnTo>
                  <a:cubicBezTo>
                    <a:pt x="4810" y="3165"/>
                    <a:pt x="5014" y="3238"/>
                    <a:pt x="5218" y="3238"/>
                  </a:cubicBezTo>
                  <a:cubicBezTo>
                    <a:pt x="5422" y="3238"/>
                    <a:pt x="5625" y="3165"/>
                    <a:pt x="5788" y="3018"/>
                  </a:cubicBezTo>
                  <a:lnTo>
                    <a:pt x="7179" y="3018"/>
                  </a:lnTo>
                  <a:cubicBezTo>
                    <a:pt x="7451" y="3018"/>
                    <a:pt x="7451" y="2613"/>
                    <a:pt x="7179" y="2613"/>
                  </a:cubicBezTo>
                  <a:lnTo>
                    <a:pt x="6042" y="2613"/>
                  </a:lnTo>
                  <a:cubicBezTo>
                    <a:pt x="6063" y="2537"/>
                    <a:pt x="6074" y="2461"/>
                    <a:pt x="6074" y="2381"/>
                  </a:cubicBezTo>
                  <a:lnTo>
                    <a:pt x="6074" y="1508"/>
                  </a:lnTo>
                  <a:cubicBezTo>
                    <a:pt x="6074" y="1396"/>
                    <a:pt x="5984" y="1305"/>
                    <a:pt x="5872" y="1305"/>
                  </a:cubicBezTo>
                  <a:lnTo>
                    <a:pt x="4564" y="1305"/>
                  </a:lnTo>
                  <a:cubicBezTo>
                    <a:pt x="4452" y="1305"/>
                    <a:pt x="4361" y="1396"/>
                    <a:pt x="4361" y="1508"/>
                  </a:cubicBezTo>
                  <a:lnTo>
                    <a:pt x="4361" y="2381"/>
                  </a:lnTo>
                  <a:cubicBezTo>
                    <a:pt x="4361" y="2461"/>
                    <a:pt x="4369" y="2537"/>
                    <a:pt x="4390" y="2613"/>
                  </a:cubicBezTo>
                  <a:lnTo>
                    <a:pt x="2167" y="2613"/>
                  </a:lnTo>
                  <a:cubicBezTo>
                    <a:pt x="1935" y="2613"/>
                    <a:pt x="1743" y="2801"/>
                    <a:pt x="1743" y="3033"/>
                  </a:cubicBezTo>
                  <a:lnTo>
                    <a:pt x="1743" y="4069"/>
                  </a:lnTo>
                  <a:lnTo>
                    <a:pt x="899" y="3221"/>
                  </a:lnTo>
                  <a:lnTo>
                    <a:pt x="2080" y="1247"/>
                  </a:lnTo>
                  <a:lnTo>
                    <a:pt x="5216" y="411"/>
                  </a:lnTo>
                  <a:close/>
                  <a:moveTo>
                    <a:pt x="8175" y="4329"/>
                  </a:moveTo>
                  <a:cubicBezTo>
                    <a:pt x="8019" y="4478"/>
                    <a:pt x="7726" y="4616"/>
                    <a:pt x="7465" y="4703"/>
                  </a:cubicBezTo>
                  <a:cubicBezTo>
                    <a:pt x="6868" y="4902"/>
                    <a:pt x="6071" y="5010"/>
                    <a:pt x="5216" y="5010"/>
                  </a:cubicBezTo>
                  <a:cubicBezTo>
                    <a:pt x="4365" y="5010"/>
                    <a:pt x="3568" y="4902"/>
                    <a:pt x="2971" y="4703"/>
                  </a:cubicBezTo>
                  <a:cubicBezTo>
                    <a:pt x="2710" y="4616"/>
                    <a:pt x="2416" y="4478"/>
                    <a:pt x="2261" y="4329"/>
                  </a:cubicBezTo>
                  <a:close/>
                  <a:moveTo>
                    <a:pt x="2152" y="4764"/>
                  </a:moveTo>
                  <a:cubicBezTo>
                    <a:pt x="2297" y="4862"/>
                    <a:pt x="2453" y="4942"/>
                    <a:pt x="2616" y="5007"/>
                  </a:cubicBezTo>
                  <a:lnTo>
                    <a:pt x="2616" y="5213"/>
                  </a:lnTo>
                  <a:cubicBezTo>
                    <a:pt x="2616" y="5344"/>
                    <a:pt x="2511" y="5445"/>
                    <a:pt x="2384" y="5445"/>
                  </a:cubicBezTo>
                  <a:lnTo>
                    <a:pt x="2152" y="5445"/>
                  </a:lnTo>
                  <a:lnTo>
                    <a:pt x="2152" y="4764"/>
                  </a:lnTo>
                  <a:close/>
                  <a:moveTo>
                    <a:pt x="8284" y="4764"/>
                  </a:moveTo>
                  <a:lnTo>
                    <a:pt x="8284" y="5449"/>
                  </a:lnTo>
                  <a:lnTo>
                    <a:pt x="8052" y="5449"/>
                  </a:lnTo>
                  <a:cubicBezTo>
                    <a:pt x="7921" y="5449"/>
                    <a:pt x="7820" y="5344"/>
                    <a:pt x="7820" y="5217"/>
                  </a:cubicBezTo>
                  <a:lnTo>
                    <a:pt x="7820" y="5007"/>
                  </a:lnTo>
                  <a:cubicBezTo>
                    <a:pt x="7983" y="4942"/>
                    <a:pt x="8139" y="4862"/>
                    <a:pt x="8284" y="4764"/>
                  </a:cubicBezTo>
                  <a:close/>
                  <a:moveTo>
                    <a:pt x="7411" y="5144"/>
                  </a:moveTo>
                  <a:lnTo>
                    <a:pt x="7411" y="5213"/>
                  </a:lnTo>
                  <a:cubicBezTo>
                    <a:pt x="7411" y="5568"/>
                    <a:pt x="7697" y="5854"/>
                    <a:pt x="8052" y="5854"/>
                  </a:cubicBezTo>
                  <a:lnTo>
                    <a:pt x="8378" y="5854"/>
                  </a:lnTo>
                  <a:cubicBezTo>
                    <a:pt x="8566" y="5854"/>
                    <a:pt x="8718" y="6006"/>
                    <a:pt x="8718" y="6195"/>
                  </a:cubicBezTo>
                  <a:cubicBezTo>
                    <a:pt x="8718" y="6383"/>
                    <a:pt x="8566" y="6535"/>
                    <a:pt x="8378" y="6535"/>
                  </a:cubicBezTo>
                  <a:lnTo>
                    <a:pt x="8255" y="6535"/>
                  </a:lnTo>
                  <a:lnTo>
                    <a:pt x="8255" y="6521"/>
                  </a:lnTo>
                  <a:cubicBezTo>
                    <a:pt x="8255" y="6385"/>
                    <a:pt x="8152" y="6317"/>
                    <a:pt x="8050" y="6317"/>
                  </a:cubicBezTo>
                  <a:cubicBezTo>
                    <a:pt x="7948" y="6317"/>
                    <a:pt x="7845" y="6385"/>
                    <a:pt x="7845" y="6521"/>
                  </a:cubicBezTo>
                  <a:cubicBezTo>
                    <a:pt x="7845" y="7973"/>
                    <a:pt x="6668" y="9150"/>
                    <a:pt x="5216" y="9150"/>
                  </a:cubicBezTo>
                  <a:cubicBezTo>
                    <a:pt x="3764" y="9150"/>
                    <a:pt x="2587" y="7973"/>
                    <a:pt x="2587" y="6521"/>
                  </a:cubicBezTo>
                  <a:cubicBezTo>
                    <a:pt x="2587" y="6385"/>
                    <a:pt x="2485" y="6317"/>
                    <a:pt x="2384" y="6317"/>
                  </a:cubicBezTo>
                  <a:cubicBezTo>
                    <a:pt x="2282" y="6317"/>
                    <a:pt x="2181" y="6385"/>
                    <a:pt x="2181" y="6521"/>
                  </a:cubicBezTo>
                  <a:lnTo>
                    <a:pt x="2181" y="6535"/>
                  </a:lnTo>
                  <a:lnTo>
                    <a:pt x="2058" y="6535"/>
                  </a:lnTo>
                  <a:cubicBezTo>
                    <a:pt x="1870" y="6535"/>
                    <a:pt x="1717" y="6383"/>
                    <a:pt x="1717" y="6195"/>
                  </a:cubicBezTo>
                  <a:cubicBezTo>
                    <a:pt x="1717" y="6006"/>
                    <a:pt x="1870" y="5854"/>
                    <a:pt x="2058" y="5854"/>
                  </a:cubicBezTo>
                  <a:lnTo>
                    <a:pt x="2384" y="5854"/>
                  </a:lnTo>
                  <a:cubicBezTo>
                    <a:pt x="2735" y="5854"/>
                    <a:pt x="3021" y="5568"/>
                    <a:pt x="3025" y="5213"/>
                  </a:cubicBezTo>
                  <a:lnTo>
                    <a:pt x="3025" y="5144"/>
                  </a:lnTo>
                  <a:cubicBezTo>
                    <a:pt x="3637" y="5322"/>
                    <a:pt x="4405" y="5416"/>
                    <a:pt x="5216" y="5416"/>
                  </a:cubicBezTo>
                  <a:cubicBezTo>
                    <a:pt x="6027" y="5416"/>
                    <a:pt x="6799" y="5318"/>
                    <a:pt x="7411" y="5144"/>
                  </a:cubicBezTo>
                  <a:close/>
                  <a:moveTo>
                    <a:pt x="2210" y="6944"/>
                  </a:moveTo>
                  <a:cubicBezTo>
                    <a:pt x="2340" y="7872"/>
                    <a:pt x="2891" y="8686"/>
                    <a:pt x="3706" y="9154"/>
                  </a:cubicBezTo>
                  <a:lnTo>
                    <a:pt x="3706" y="9679"/>
                  </a:lnTo>
                  <a:cubicBezTo>
                    <a:pt x="3701" y="9679"/>
                    <a:pt x="3697" y="9679"/>
                    <a:pt x="3692" y="9679"/>
                  </a:cubicBezTo>
                  <a:cubicBezTo>
                    <a:pt x="3581" y="9679"/>
                    <a:pt x="3471" y="9722"/>
                    <a:pt x="3394" y="9802"/>
                  </a:cubicBezTo>
                  <a:lnTo>
                    <a:pt x="2894" y="10298"/>
                  </a:lnTo>
                  <a:cubicBezTo>
                    <a:pt x="2873" y="10323"/>
                    <a:pt x="2855" y="10352"/>
                    <a:pt x="2844" y="10385"/>
                  </a:cubicBezTo>
                  <a:lnTo>
                    <a:pt x="1283" y="10935"/>
                  </a:lnTo>
                  <a:lnTo>
                    <a:pt x="1283" y="10443"/>
                  </a:lnTo>
                  <a:cubicBezTo>
                    <a:pt x="1279" y="9407"/>
                    <a:pt x="1529" y="8831"/>
                    <a:pt x="1765" y="8274"/>
                  </a:cubicBezTo>
                  <a:cubicBezTo>
                    <a:pt x="1942" y="7861"/>
                    <a:pt x="2109" y="7466"/>
                    <a:pt x="2145" y="6944"/>
                  </a:cubicBezTo>
                  <a:close/>
                  <a:moveTo>
                    <a:pt x="6324" y="9353"/>
                  </a:moveTo>
                  <a:lnTo>
                    <a:pt x="6324" y="9925"/>
                  </a:lnTo>
                  <a:lnTo>
                    <a:pt x="5216" y="11030"/>
                  </a:lnTo>
                  <a:lnTo>
                    <a:pt x="4115" y="9925"/>
                  </a:lnTo>
                  <a:lnTo>
                    <a:pt x="4115" y="9353"/>
                  </a:lnTo>
                  <a:cubicBezTo>
                    <a:pt x="4470" y="9490"/>
                    <a:pt x="4845" y="9559"/>
                    <a:pt x="5220" y="9559"/>
                  </a:cubicBezTo>
                  <a:cubicBezTo>
                    <a:pt x="5594" y="9559"/>
                    <a:pt x="5969" y="9490"/>
                    <a:pt x="6324" y="9353"/>
                  </a:cubicBezTo>
                  <a:close/>
                  <a:moveTo>
                    <a:pt x="3691" y="10085"/>
                  </a:moveTo>
                  <a:cubicBezTo>
                    <a:pt x="3695" y="10085"/>
                    <a:pt x="3699" y="10086"/>
                    <a:pt x="3702" y="10088"/>
                  </a:cubicBezTo>
                  <a:lnTo>
                    <a:pt x="4915" y="11305"/>
                  </a:lnTo>
                  <a:lnTo>
                    <a:pt x="3999" y="12065"/>
                  </a:lnTo>
                  <a:cubicBezTo>
                    <a:pt x="3995" y="12069"/>
                    <a:pt x="3992" y="12069"/>
                    <a:pt x="3988" y="12069"/>
                  </a:cubicBezTo>
                  <a:cubicBezTo>
                    <a:pt x="3985" y="12069"/>
                    <a:pt x="3981" y="12065"/>
                    <a:pt x="3977" y="12062"/>
                  </a:cubicBezTo>
                  <a:lnTo>
                    <a:pt x="3282" y="10490"/>
                  </a:lnTo>
                  <a:lnTo>
                    <a:pt x="3680" y="10088"/>
                  </a:lnTo>
                  <a:cubicBezTo>
                    <a:pt x="3684" y="10086"/>
                    <a:pt x="3688" y="10085"/>
                    <a:pt x="3691" y="10085"/>
                  </a:cubicBezTo>
                  <a:close/>
                  <a:moveTo>
                    <a:pt x="5216" y="11584"/>
                  </a:moveTo>
                  <a:lnTo>
                    <a:pt x="5640" y="11935"/>
                  </a:lnTo>
                  <a:lnTo>
                    <a:pt x="5560" y="12170"/>
                  </a:lnTo>
                  <a:cubicBezTo>
                    <a:pt x="5527" y="12265"/>
                    <a:pt x="5441" y="12330"/>
                    <a:pt x="5339" y="12330"/>
                  </a:cubicBezTo>
                  <a:lnTo>
                    <a:pt x="5096" y="12330"/>
                  </a:lnTo>
                  <a:cubicBezTo>
                    <a:pt x="4995" y="12330"/>
                    <a:pt x="4908" y="12265"/>
                    <a:pt x="4876" y="12170"/>
                  </a:cubicBezTo>
                  <a:lnTo>
                    <a:pt x="4796" y="11935"/>
                  </a:lnTo>
                  <a:lnTo>
                    <a:pt x="5216" y="11584"/>
                  </a:lnTo>
                  <a:close/>
                  <a:moveTo>
                    <a:pt x="5220" y="1"/>
                  </a:moveTo>
                  <a:cubicBezTo>
                    <a:pt x="5202" y="1"/>
                    <a:pt x="5185" y="3"/>
                    <a:pt x="5169" y="9"/>
                  </a:cubicBezTo>
                  <a:lnTo>
                    <a:pt x="1899" y="878"/>
                  </a:lnTo>
                  <a:cubicBezTo>
                    <a:pt x="1844" y="889"/>
                    <a:pt x="1801" y="921"/>
                    <a:pt x="1775" y="969"/>
                  </a:cubicBezTo>
                  <a:lnTo>
                    <a:pt x="468" y="3145"/>
                  </a:lnTo>
                  <a:cubicBezTo>
                    <a:pt x="417" y="3228"/>
                    <a:pt x="432" y="3330"/>
                    <a:pt x="497" y="3395"/>
                  </a:cubicBezTo>
                  <a:lnTo>
                    <a:pt x="1746" y="4645"/>
                  </a:lnTo>
                  <a:lnTo>
                    <a:pt x="1746" y="5514"/>
                  </a:lnTo>
                  <a:cubicBezTo>
                    <a:pt x="1167" y="5782"/>
                    <a:pt x="1163" y="6604"/>
                    <a:pt x="1743" y="6872"/>
                  </a:cubicBezTo>
                  <a:cubicBezTo>
                    <a:pt x="1717" y="7350"/>
                    <a:pt x="1565" y="7705"/>
                    <a:pt x="1391" y="8111"/>
                  </a:cubicBezTo>
                  <a:cubicBezTo>
                    <a:pt x="1149" y="8679"/>
                    <a:pt x="874" y="9324"/>
                    <a:pt x="874" y="10443"/>
                  </a:cubicBezTo>
                  <a:lnTo>
                    <a:pt x="874" y="11091"/>
                  </a:lnTo>
                  <a:cubicBezTo>
                    <a:pt x="341" y="11337"/>
                    <a:pt x="4" y="11873"/>
                    <a:pt x="1" y="12460"/>
                  </a:cubicBezTo>
                  <a:lnTo>
                    <a:pt x="1" y="13713"/>
                  </a:lnTo>
                  <a:cubicBezTo>
                    <a:pt x="1" y="13849"/>
                    <a:pt x="103" y="13917"/>
                    <a:pt x="205" y="13917"/>
                  </a:cubicBezTo>
                  <a:cubicBezTo>
                    <a:pt x="308" y="13917"/>
                    <a:pt x="410" y="13849"/>
                    <a:pt x="410" y="13713"/>
                  </a:cubicBezTo>
                  <a:lnTo>
                    <a:pt x="410" y="12460"/>
                  </a:lnTo>
                  <a:cubicBezTo>
                    <a:pt x="410" y="12326"/>
                    <a:pt x="435" y="12192"/>
                    <a:pt x="482" y="12069"/>
                  </a:cubicBezTo>
                  <a:lnTo>
                    <a:pt x="1511" y="12953"/>
                  </a:lnTo>
                  <a:cubicBezTo>
                    <a:pt x="1659" y="13080"/>
                    <a:pt x="1746" y="13264"/>
                    <a:pt x="1746" y="13460"/>
                  </a:cubicBezTo>
                  <a:lnTo>
                    <a:pt x="1746" y="13713"/>
                  </a:lnTo>
                  <a:cubicBezTo>
                    <a:pt x="1746" y="13849"/>
                    <a:pt x="1848" y="13917"/>
                    <a:pt x="1949" y="13917"/>
                  </a:cubicBezTo>
                  <a:cubicBezTo>
                    <a:pt x="2051" y="13917"/>
                    <a:pt x="2152" y="13849"/>
                    <a:pt x="2152" y="13713"/>
                  </a:cubicBezTo>
                  <a:lnTo>
                    <a:pt x="2152" y="13460"/>
                  </a:lnTo>
                  <a:cubicBezTo>
                    <a:pt x="2152" y="13148"/>
                    <a:pt x="2014" y="12848"/>
                    <a:pt x="1775" y="12645"/>
                  </a:cubicBezTo>
                  <a:lnTo>
                    <a:pt x="696" y="11718"/>
                  </a:lnTo>
                  <a:cubicBezTo>
                    <a:pt x="819" y="11584"/>
                    <a:pt x="975" y="11482"/>
                    <a:pt x="1145" y="11421"/>
                  </a:cubicBezTo>
                  <a:lnTo>
                    <a:pt x="2963" y="10780"/>
                  </a:lnTo>
                  <a:lnTo>
                    <a:pt x="3608" y="12228"/>
                  </a:lnTo>
                  <a:cubicBezTo>
                    <a:pt x="3659" y="12348"/>
                    <a:pt x="3767" y="12438"/>
                    <a:pt x="3898" y="12467"/>
                  </a:cubicBezTo>
                  <a:cubicBezTo>
                    <a:pt x="3930" y="12475"/>
                    <a:pt x="3959" y="12478"/>
                    <a:pt x="3992" y="12478"/>
                  </a:cubicBezTo>
                  <a:cubicBezTo>
                    <a:pt x="4093" y="12478"/>
                    <a:pt x="4187" y="12442"/>
                    <a:pt x="4263" y="12381"/>
                  </a:cubicBezTo>
                  <a:lnTo>
                    <a:pt x="4459" y="12214"/>
                  </a:lnTo>
                  <a:lnTo>
                    <a:pt x="4488" y="12301"/>
                  </a:lnTo>
                  <a:cubicBezTo>
                    <a:pt x="4524" y="12406"/>
                    <a:pt x="4586" y="12500"/>
                    <a:pt x="4669" y="12572"/>
                  </a:cubicBezTo>
                  <a:lnTo>
                    <a:pt x="4488" y="13681"/>
                  </a:lnTo>
                  <a:cubicBezTo>
                    <a:pt x="4462" y="13831"/>
                    <a:pt x="4578" y="13919"/>
                    <a:pt x="4692" y="13919"/>
                  </a:cubicBezTo>
                  <a:cubicBezTo>
                    <a:pt x="4782" y="13919"/>
                    <a:pt x="4871" y="13865"/>
                    <a:pt x="4890" y="13746"/>
                  </a:cubicBezTo>
                  <a:lnTo>
                    <a:pt x="5057" y="12735"/>
                  </a:lnTo>
                  <a:lnTo>
                    <a:pt x="5379" y="12735"/>
                  </a:lnTo>
                  <a:lnTo>
                    <a:pt x="5546" y="13746"/>
                  </a:lnTo>
                  <a:cubicBezTo>
                    <a:pt x="5566" y="13865"/>
                    <a:pt x="5655" y="13919"/>
                    <a:pt x="5745" y="13919"/>
                  </a:cubicBezTo>
                  <a:cubicBezTo>
                    <a:pt x="5860" y="13919"/>
                    <a:pt x="5976" y="13831"/>
                    <a:pt x="5951" y="13681"/>
                  </a:cubicBezTo>
                  <a:lnTo>
                    <a:pt x="5767" y="12572"/>
                  </a:lnTo>
                  <a:cubicBezTo>
                    <a:pt x="5850" y="12500"/>
                    <a:pt x="5911" y="12406"/>
                    <a:pt x="5948" y="12301"/>
                  </a:cubicBezTo>
                  <a:lnTo>
                    <a:pt x="5977" y="12214"/>
                  </a:lnTo>
                  <a:lnTo>
                    <a:pt x="6172" y="12381"/>
                  </a:lnTo>
                  <a:cubicBezTo>
                    <a:pt x="6248" y="12442"/>
                    <a:pt x="6342" y="12478"/>
                    <a:pt x="6444" y="12478"/>
                  </a:cubicBezTo>
                  <a:cubicBezTo>
                    <a:pt x="6476" y="12478"/>
                    <a:pt x="6505" y="12475"/>
                    <a:pt x="6538" y="12467"/>
                  </a:cubicBezTo>
                  <a:cubicBezTo>
                    <a:pt x="6668" y="12438"/>
                    <a:pt x="6777" y="12348"/>
                    <a:pt x="6828" y="12228"/>
                  </a:cubicBezTo>
                  <a:lnTo>
                    <a:pt x="7139" y="11533"/>
                  </a:lnTo>
                  <a:cubicBezTo>
                    <a:pt x="7210" y="11370"/>
                    <a:pt x="7076" y="11243"/>
                    <a:pt x="6945" y="11243"/>
                  </a:cubicBezTo>
                  <a:cubicBezTo>
                    <a:pt x="6874" y="11243"/>
                    <a:pt x="6804" y="11279"/>
                    <a:pt x="6766" y="11366"/>
                  </a:cubicBezTo>
                  <a:lnTo>
                    <a:pt x="6455" y="12062"/>
                  </a:lnTo>
                  <a:cubicBezTo>
                    <a:pt x="6455" y="12065"/>
                    <a:pt x="6451" y="12069"/>
                    <a:pt x="6447" y="12069"/>
                  </a:cubicBezTo>
                  <a:cubicBezTo>
                    <a:pt x="6446" y="12070"/>
                    <a:pt x="6445" y="12071"/>
                    <a:pt x="6443" y="12071"/>
                  </a:cubicBezTo>
                  <a:cubicBezTo>
                    <a:pt x="6439" y="12071"/>
                    <a:pt x="6435" y="12069"/>
                    <a:pt x="6433" y="12069"/>
                  </a:cubicBezTo>
                  <a:lnTo>
                    <a:pt x="5520" y="11305"/>
                  </a:lnTo>
                  <a:lnTo>
                    <a:pt x="6734" y="10092"/>
                  </a:lnTo>
                  <a:cubicBezTo>
                    <a:pt x="6737" y="10088"/>
                    <a:pt x="6741" y="10086"/>
                    <a:pt x="6744" y="10086"/>
                  </a:cubicBezTo>
                  <a:cubicBezTo>
                    <a:pt x="6748" y="10086"/>
                    <a:pt x="6752" y="10088"/>
                    <a:pt x="6755" y="10092"/>
                  </a:cubicBezTo>
                  <a:lnTo>
                    <a:pt x="7154" y="10490"/>
                  </a:lnTo>
                  <a:lnTo>
                    <a:pt x="7114" y="10581"/>
                  </a:lnTo>
                  <a:cubicBezTo>
                    <a:pt x="7044" y="10738"/>
                    <a:pt x="7174" y="10871"/>
                    <a:pt x="7306" y="10871"/>
                  </a:cubicBezTo>
                  <a:cubicBezTo>
                    <a:pt x="7366" y="10871"/>
                    <a:pt x="7426" y="10844"/>
                    <a:pt x="7469" y="10780"/>
                  </a:cubicBezTo>
                  <a:lnTo>
                    <a:pt x="9290" y="11421"/>
                  </a:lnTo>
                  <a:cubicBezTo>
                    <a:pt x="9464" y="11482"/>
                    <a:pt x="9616" y="11584"/>
                    <a:pt x="9740" y="11721"/>
                  </a:cubicBezTo>
                  <a:lnTo>
                    <a:pt x="8660" y="12645"/>
                  </a:lnTo>
                  <a:cubicBezTo>
                    <a:pt x="8421" y="12851"/>
                    <a:pt x="8284" y="13148"/>
                    <a:pt x="8284" y="13460"/>
                  </a:cubicBezTo>
                  <a:lnTo>
                    <a:pt x="8284" y="13713"/>
                  </a:lnTo>
                  <a:cubicBezTo>
                    <a:pt x="8284" y="13849"/>
                    <a:pt x="8385" y="13917"/>
                    <a:pt x="8486" y="13917"/>
                  </a:cubicBezTo>
                  <a:cubicBezTo>
                    <a:pt x="8588" y="13917"/>
                    <a:pt x="8689" y="13849"/>
                    <a:pt x="8689" y="13713"/>
                  </a:cubicBezTo>
                  <a:lnTo>
                    <a:pt x="8689" y="13460"/>
                  </a:lnTo>
                  <a:cubicBezTo>
                    <a:pt x="8689" y="13268"/>
                    <a:pt x="8776" y="13080"/>
                    <a:pt x="8925" y="12953"/>
                  </a:cubicBezTo>
                  <a:lnTo>
                    <a:pt x="9957" y="12069"/>
                  </a:lnTo>
                  <a:cubicBezTo>
                    <a:pt x="10004" y="12196"/>
                    <a:pt x="10026" y="12326"/>
                    <a:pt x="10026" y="12460"/>
                  </a:cubicBezTo>
                  <a:lnTo>
                    <a:pt x="10026" y="13713"/>
                  </a:lnTo>
                  <a:cubicBezTo>
                    <a:pt x="10026" y="13849"/>
                    <a:pt x="10128" y="13917"/>
                    <a:pt x="10230" y="13917"/>
                  </a:cubicBezTo>
                  <a:cubicBezTo>
                    <a:pt x="10333" y="13917"/>
                    <a:pt x="10435" y="13849"/>
                    <a:pt x="10435" y="13713"/>
                  </a:cubicBezTo>
                  <a:lnTo>
                    <a:pt x="10435" y="12460"/>
                  </a:lnTo>
                  <a:cubicBezTo>
                    <a:pt x="10431" y="11819"/>
                    <a:pt x="10029" y="11251"/>
                    <a:pt x="9424" y="11037"/>
                  </a:cubicBezTo>
                  <a:lnTo>
                    <a:pt x="7592" y="10389"/>
                  </a:lnTo>
                  <a:cubicBezTo>
                    <a:pt x="7581" y="10356"/>
                    <a:pt x="7566" y="10327"/>
                    <a:pt x="7541" y="10302"/>
                  </a:cubicBezTo>
                  <a:lnTo>
                    <a:pt x="7045" y="9802"/>
                  </a:lnTo>
                  <a:cubicBezTo>
                    <a:pt x="6967" y="9728"/>
                    <a:pt x="6861" y="9682"/>
                    <a:pt x="6753" y="9682"/>
                  </a:cubicBezTo>
                  <a:cubicBezTo>
                    <a:pt x="6746" y="9682"/>
                    <a:pt x="6738" y="9682"/>
                    <a:pt x="6730" y="9682"/>
                  </a:cubicBezTo>
                  <a:lnTo>
                    <a:pt x="6730" y="9157"/>
                  </a:lnTo>
                  <a:cubicBezTo>
                    <a:pt x="7545" y="8690"/>
                    <a:pt x="8095" y="7875"/>
                    <a:pt x="8226" y="6944"/>
                  </a:cubicBezTo>
                  <a:lnTo>
                    <a:pt x="8381" y="6944"/>
                  </a:lnTo>
                  <a:cubicBezTo>
                    <a:pt x="8733" y="6944"/>
                    <a:pt x="9037" y="6702"/>
                    <a:pt x="9109" y="6358"/>
                  </a:cubicBezTo>
                  <a:cubicBezTo>
                    <a:pt x="9185" y="6014"/>
                    <a:pt x="9012" y="5666"/>
                    <a:pt x="8693" y="5517"/>
                  </a:cubicBezTo>
                  <a:lnTo>
                    <a:pt x="8693" y="4648"/>
                  </a:lnTo>
                  <a:lnTo>
                    <a:pt x="9942" y="3399"/>
                  </a:lnTo>
                  <a:cubicBezTo>
                    <a:pt x="10008" y="3333"/>
                    <a:pt x="10018" y="3228"/>
                    <a:pt x="9971" y="3149"/>
                  </a:cubicBezTo>
                  <a:lnTo>
                    <a:pt x="8664" y="969"/>
                  </a:lnTo>
                  <a:cubicBezTo>
                    <a:pt x="8635" y="925"/>
                    <a:pt x="8591" y="892"/>
                    <a:pt x="8541" y="878"/>
                  </a:cubicBezTo>
                  <a:lnTo>
                    <a:pt x="5274" y="9"/>
                  </a:lnTo>
                  <a:cubicBezTo>
                    <a:pt x="5256" y="3"/>
                    <a:pt x="5238" y="1"/>
                    <a:pt x="5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64" name="Google Shape;18364;p84"/>
          <p:cNvGrpSpPr/>
          <p:nvPr/>
        </p:nvGrpSpPr>
        <p:grpSpPr>
          <a:xfrm>
            <a:off x="6711785" y="3157348"/>
            <a:ext cx="273501" cy="365052"/>
            <a:chOff x="6711785" y="3356598"/>
            <a:chExt cx="273501" cy="365052"/>
          </a:xfrm>
        </p:grpSpPr>
        <p:sp>
          <p:nvSpPr>
            <p:cNvPr id="18365" name="Google Shape;18365;p84"/>
            <p:cNvSpPr/>
            <p:nvPr/>
          </p:nvSpPr>
          <p:spPr>
            <a:xfrm>
              <a:off x="6774261" y="3481943"/>
              <a:ext cx="148548" cy="148522"/>
            </a:xfrm>
            <a:custGeom>
              <a:avLst/>
              <a:gdLst/>
              <a:ahLst/>
              <a:cxnLst/>
              <a:rect l="l" t="t" r="r" b="b"/>
              <a:pathLst>
                <a:path w="5666" h="5665" extrusionOk="0">
                  <a:moveTo>
                    <a:pt x="1" y="0"/>
                  </a:moveTo>
                  <a:lnTo>
                    <a:pt x="1" y="5665"/>
                  </a:lnTo>
                  <a:lnTo>
                    <a:pt x="5665" y="5665"/>
                  </a:lnTo>
                  <a:lnTo>
                    <a:pt x="566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6" name="Google Shape;18366;p84"/>
            <p:cNvSpPr/>
            <p:nvPr/>
          </p:nvSpPr>
          <p:spPr>
            <a:xfrm>
              <a:off x="6717107" y="3561881"/>
              <a:ext cx="262857" cy="154342"/>
            </a:xfrm>
            <a:custGeom>
              <a:avLst/>
              <a:gdLst/>
              <a:ahLst/>
              <a:cxnLst/>
              <a:rect l="l" t="t" r="r" b="b"/>
              <a:pathLst>
                <a:path w="10026" h="5887" extrusionOk="0">
                  <a:moveTo>
                    <a:pt x="3706" y="1"/>
                  </a:moveTo>
                  <a:lnTo>
                    <a:pt x="3706" y="1131"/>
                  </a:lnTo>
                  <a:cubicBezTo>
                    <a:pt x="3706" y="1500"/>
                    <a:pt x="3474" y="1826"/>
                    <a:pt x="3126" y="1953"/>
                  </a:cubicBezTo>
                  <a:lnTo>
                    <a:pt x="874" y="2746"/>
                  </a:lnTo>
                  <a:cubicBezTo>
                    <a:pt x="352" y="2931"/>
                    <a:pt x="1" y="3423"/>
                    <a:pt x="1" y="3977"/>
                  </a:cubicBezTo>
                  <a:lnTo>
                    <a:pt x="1" y="5886"/>
                  </a:lnTo>
                  <a:lnTo>
                    <a:pt x="10026" y="5886"/>
                  </a:lnTo>
                  <a:lnTo>
                    <a:pt x="10026" y="3977"/>
                  </a:lnTo>
                  <a:cubicBezTo>
                    <a:pt x="10026" y="3423"/>
                    <a:pt x="9678" y="2931"/>
                    <a:pt x="9153" y="2746"/>
                  </a:cubicBezTo>
                  <a:lnTo>
                    <a:pt x="6904" y="1953"/>
                  </a:lnTo>
                  <a:cubicBezTo>
                    <a:pt x="6556" y="1830"/>
                    <a:pt x="6321" y="1500"/>
                    <a:pt x="6321" y="1131"/>
                  </a:cubicBezTo>
                  <a:lnTo>
                    <a:pt x="6321"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7" name="Google Shape;18367;p84"/>
            <p:cNvSpPr/>
            <p:nvPr/>
          </p:nvSpPr>
          <p:spPr>
            <a:xfrm>
              <a:off x="6760209" y="3561881"/>
              <a:ext cx="176654" cy="148627"/>
            </a:xfrm>
            <a:custGeom>
              <a:avLst/>
              <a:gdLst/>
              <a:ahLst/>
              <a:cxnLst/>
              <a:rect l="l" t="t" r="r" b="b"/>
              <a:pathLst>
                <a:path w="6738" h="5669" extrusionOk="0">
                  <a:moveTo>
                    <a:pt x="2062" y="1"/>
                  </a:moveTo>
                  <a:lnTo>
                    <a:pt x="2062" y="1131"/>
                  </a:lnTo>
                  <a:cubicBezTo>
                    <a:pt x="2062" y="1500"/>
                    <a:pt x="1830" y="1826"/>
                    <a:pt x="1482" y="1953"/>
                  </a:cubicBezTo>
                  <a:lnTo>
                    <a:pt x="1" y="2474"/>
                  </a:lnTo>
                  <a:cubicBezTo>
                    <a:pt x="95" y="4264"/>
                    <a:pt x="1576" y="5669"/>
                    <a:pt x="3369" y="5669"/>
                  </a:cubicBezTo>
                  <a:cubicBezTo>
                    <a:pt x="5162" y="5669"/>
                    <a:pt x="6643" y="4264"/>
                    <a:pt x="6737" y="2474"/>
                  </a:cubicBezTo>
                  <a:lnTo>
                    <a:pt x="5260" y="1953"/>
                  </a:lnTo>
                  <a:cubicBezTo>
                    <a:pt x="4912" y="1830"/>
                    <a:pt x="4677" y="1500"/>
                    <a:pt x="4677" y="1131"/>
                  </a:cubicBezTo>
                  <a:lnTo>
                    <a:pt x="467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8" name="Google Shape;18368;p84"/>
            <p:cNvSpPr/>
            <p:nvPr/>
          </p:nvSpPr>
          <p:spPr>
            <a:xfrm>
              <a:off x="6777119" y="3561881"/>
              <a:ext cx="142833" cy="131455"/>
            </a:xfrm>
            <a:custGeom>
              <a:avLst/>
              <a:gdLst/>
              <a:ahLst/>
              <a:cxnLst/>
              <a:rect l="l" t="t" r="r" b="b"/>
              <a:pathLst>
                <a:path w="5448" h="5014" extrusionOk="0">
                  <a:moveTo>
                    <a:pt x="1417" y="1"/>
                  </a:moveTo>
                  <a:lnTo>
                    <a:pt x="1417" y="1127"/>
                  </a:lnTo>
                  <a:cubicBezTo>
                    <a:pt x="1417" y="1497"/>
                    <a:pt x="1185" y="1826"/>
                    <a:pt x="837" y="1953"/>
                  </a:cubicBezTo>
                  <a:lnTo>
                    <a:pt x="4" y="2246"/>
                  </a:lnTo>
                  <a:cubicBezTo>
                    <a:pt x="4" y="2261"/>
                    <a:pt x="1" y="2275"/>
                    <a:pt x="1" y="2290"/>
                  </a:cubicBezTo>
                  <a:cubicBezTo>
                    <a:pt x="1" y="3793"/>
                    <a:pt x="1221" y="5013"/>
                    <a:pt x="2724" y="5013"/>
                  </a:cubicBezTo>
                  <a:cubicBezTo>
                    <a:pt x="4227" y="5013"/>
                    <a:pt x="5448" y="3793"/>
                    <a:pt x="5448" y="2290"/>
                  </a:cubicBezTo>
                  <a:cubicBezTo>
                    <a:pt x="5448" y="2275"/>
                    <a:pt x="5448" y="2261"/>
                    <a:pt x="5448" y="2246"/>
                  </a:cubicBezTo>
                  <a:lnTo>
                    <a:pt x="4615" y="1949"/>
                  </a:lnTo>
                  <a:cubicBezTo>
                    <a:pt x="4267" y="1826"/>
                    <a:pt x="4032" y="1497"/>
                    <a:pt x="4032" y="1127"/>
                  </a:cubicBezTo>
                  <a:lnTo>
                    <a:pt x="403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9" name="Google Shape;18369;p84"/>
            <p:cNvSpPr/>
            <p:nvPr/>
          </p:nvSpPr>
          <p:spPr>
            <a:xfrm>
              <a:off x="6814243" y="3561881"/>
              <a:ext cx="68585" cy="34371"/>
            </a:xfrm>
            <a:custGeom>
              <a:avLst/>
              <a:gdLst/>
              <a:ahLst/>
              <a:cxnLst/>
              <a:rect l="l" t="t" r="r" b="b"/>
              <a:pathLst>
                <a:path w="2616" h="1311" extrusionOk="0">
                  <a:moveTo>
                    <a:pt x="1" y="1"/>
                  </a:moveTo>
                  <a:lnTo>
                    <a:pt x="1" y="1033"/>
                  </a:lnTo>
                  <a:cubicBezTo>
                    <a:pt x="417" y="1218"/>
                    <a:pt x="863" y="1310"/>
                    <a:pt x="1308" y="1310"/>
                  </a:cubicBezTo>
                  <a:cubicBezTo>
                    <a:pt x="1754" y="1310"/>
                    <a:pt x="2199" y="1218"/>
                    <a:pt x="2616" y="1033"/>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0" name="Google Shape;18370;p84"/>
            <p:cNvSpPr/>
            <p:nvPr/>
          </p:nvSpPr>
          <p:spPr>
            <a:xfrm>
              <a:off x="6774261" y="3430478"/>
              <a:ext cx="148548" cy="148627"/>
            </a:xfrm>
            <a:custGeom>
              <a:avLst/>
              <a:gdLst/>
              <a:ahLst/>
              <a:cxnLst/>
              <a:rect l="l" t="t" r="r" b="b"/>
              <a:pathLst>
                <a:path w="5666" h="5669" extrusionOk="0">
                  <a:moveTo>
                    <a:pt x="1" y="0"/>
                  </a:moveTo>
                  <a:lnTo>
                    <a:pt x="1" y="2833"/>
                  </a:lnTo>
                  <a:cubicBezTo>
                    <a:pt x="1" y="4397"/>
                    <a:pt x="1269" y="5668"/>
                    <a:pt x="2833" y="5668"/>
                  </a:cubicBezTo>
                  <a:cubicBezTo>
                    <a:pt x="4398" y="5668"/>
                    <a:pt x="5665" y="4397"/>
                    <a:pt x="5665" y="2833"/>
                  </a:cubicBezTo>
                  <a:lnTo>
                    <a:pt x="566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1" name="Google Shape;18371;p84"/>
            <p:cNvSpPr/>
            <p:nvPr/>
          </p:nvSpPr>
          <p:spPr>
            <a:xfrm>
              <a:off x="6774025" y="3430478"/>
              <a:ext cx="148784" cy="148653"/>
            </a:xfrm>
            <a:custGeom>
              <a:avLst/>
              <a:gdLst/>
              <a:ahLst/>
              <a:cxnLst/>
              <a:rect l="l" t="t" r="r" b="b"/>
              <a:pathLst>
                <a:path w="5675" h="5670" extrusionOk="0">
                  <a:moveTo>
                    <a:pt x="10" y="0"/>
                  </a:moveTo>
                  <a:lnTo>
                    <a:pt x="10" y="2833"/>
                  </a:lnTo>
                  <a:cubicBezTo>
                    <a:pt x="0" y="4422"/>
                    <a:pt x="1290" y="5669"/>
                    <a:pt x="2823" y="5669"/>
                  </a:cubicBezTo>
                  <a:cubicBezTo>
                    <a:pt x="2973" y="5669"/>
                    <a:pt x="3126" y="5657"/>
                    <a:pt x="3280" y="5632"/>
                  </a:cubicBezTo>
                  <a:cubicBezTo>
                    <a:pt x="1901" y="5418"/>
                    <a:pt x="879" y="4231"/>
                    <a:pt x="879" y="2833"/>
                  </a:cubicBezTo>
                  <a:lnTo>
                    <a:pt x="879" y="2825"/>
                  </a:lnTo>
                  <a:cubicBezTo>
                    <a:pt x="879" y="2641"/>
                    <a:pt x="995" y="2478"/>
                    <a:pt x="1169" y="2420"/>
                  </a:cubicBezTo>
                  <a:cubicBezTo>
                    <a:pt x="1843" y="2177"/>
                    <a:pt x="2426" y="1739"/>
                    <a:pt x="2842" y="1156"/>
                  </a:cubicBezTo>
                  <a:cubicBezTo>
                    <a:pt x="3494" y="2072"/>
                    <a:pt x="4552" y="2615"/>
                    <a:pt x="5674" y="2615"/>
                  </a:cubicBezTo>
                  <a:lnTo>
                    <a:pt x="56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2" name="Google Shape;18372;p84"/>
            <p:cNvSpPr/>
            <p:nvPr/>
          </p:nvSpPr>
          <p:spPr>
            <a:xfrm>
              <a:off x="6751295" y="3361920"/>
              <a:ext cx="194298" cy="267890"/>
            </a:xfrm>
            <a:custGeom>
              <a:avLst/>
              <a:gdLst/>
              <a:ahLst/>
              <a:cxnLst/>
              <a:rect l="l" t="t" r="r" b="b"/>
              <a:pathLst>
                <a:path w="7411" h="10218" extrusionOk="0">
                  <a:moveTo>
                    <a:pt x="3706" y="0"/>
                  </a:moveTo>
                  <a:cubicBezTo>
                    <a:pt x="1659" y="0"/>
                    <a:pt x="1" y="1659"/>
                    <a:pt x="1" y="3705"/>
                  </a:cubicBezTo>
                  <a:lnTo>
                    <a:pt x="1" y="10217"/>
                  </a:lnTo>
                  <a:lnTo>
                    <a:pt x="877" y="9909"/>
                  </a:lnTo>
                  <a:lnTo>
                    <a:pt x="877" y="4991"/>
                  </a:lnTo>
                  <a:cubicBezTo>
                    <a:pt x="873" y="4774"/>
                    <a:pt x="1025" y="4589"/>
                    <a:pt x="1239" y="4549"/>
                  </a:cubicBezTo>
                  <a:cubicBezTo>
                    <a:pt x="2376" y="4368"/>
                    <a:pt x="3188" y="3387"/>
                    <a:pt x="3528" y="2894"/>
                  </a:cubicBezTo>
                  <a:cubicBezTo>
                    <a:pt x="3572" y="2833"/>
                    <a:pt x="3639" y="2802"/>
                    <a:pt x="3707" y="2802"/>
                  </a:cubicBezTo>
                  <a:cubicBezTo>
                    <a:pt x="3775" y="2802"/>
                    <a:pt x="3843" y="2833"/>
                    <a:pt x="3887" y="2894"/>
                  </a:cubicBezTo>
                  <a:cubicBezTo>
                    <a:pt x="4227" y="3387"/>
                    <a:pt x="5038" y="4368"/>
                    <a:pt x="6176" y="4549"/>
                  </a:cubicBezTo>
                  <a:cubicBezTo>
                    <a:pt x="6389" y="4589"/>
                    <a:pt x="6541" y="4774"/>
                    <a:pt x="6538" y="4991"/>
                  </a:cubicBezTo>
                  <a:lnTo>
                    <a:pt x="6538" y="9909"/>
                  </a:lnTo>
                  <a:lnTo>
                    <a:pt x="7411" y="10217"/>
                  </a:lnTo>
                  <a:lnTo>
                    <a:pt x="7411" y="3705"/>
                  </a:lnTo>
                  <a:cubicBezTo>
                    <a:pt x="7411" y="1659"/>
                    <a:pt x="5752" y="0"/>
                    <a:pt x="370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3" name="Google Shape;18373;p84"/>
            <p:cNvSpPr/>
            <p:nvPr/>
          </p:nvSpPr>
          <p:spPr>
            <a:xfrm>
              <a:off x="6777119" y="3608312"/>
              <a:ext cx="142833" cy="85023"/>
            </a:xfrm>
            <a:custGeom>
              <a:avLst/>
              <a:gdLst/>
              <a:ahLst/>
              <a:cxnLst/>
              <a:rect l="l" t="t" r="r" b="b"/>
              <a:pathLst>
                <a:path w="5448" h="3243" extrusionOk="0">
                  <a:moveTo>
                    <a:pt x="1131" y="1"/>
                  </a:moveTo>
                  <a:cubicBezTo>
                    <a:pt x="1044" y="77"/>
                    <a:pt x="946" y="138"/>
                    <a:pt x="837" y="182"/>
                  </a:cubicBezTo>
                  <a:lnTo>
                    <a:pt x="4" y="475"/>
                  </a:lnTo>
                  <a:cubicBezTo>
                    <a:pt x="4" y="490"/>
                    <a:pt x="1" y="504"/>
                    <a:pt x="1" y="519"/>
                  </a:cubicBezTo>
                  <a:cubicBezTo>
                    <a:pt x="1" y="2025"/>
                    <a:pt x="1221" y="3242"/>
                    <a:pt x="2724" y="3242"/>
                  </a:cubicBezTo>
                  <a:cubicBezTo>
                    <a:pt x="4231" y="3242"/>
                    <a:pt x="5448" y="2025"/>
                    <a:pt x="5448" y="519"/>
                  </a:cubicBezTo>
                  <a:cubicBezTo>
                    <a:pt x="5448" y="504"/>
                    <a:pt x="5448" y="490"/>
                    <a:pt x="5448" y="475"/>
                  </a:cubicBezTo>
                  <a:lnTo>
                    <a:pt x="4615" y="178"/>
                  </a:lnTo>
                  <a:cubicBezTo>
                    <a:pt x="4506" y="138"/>
                    <a:pt x="4405" y="77"/>
                    <a:pt x="4321" y="1"/>
                  </a:cubicBezTo>
                  <a:lnTo>
                    <a:pt x="2728" y="1062"/>
                  </a:lnTo>
                  <a:lnTo>
                    <a:pt x="113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4" name="Google Shape;18374;p84"/>
            <p:cNvSpPr/>
            <p:nvPr/>
          </p:nvSpPr>
          <p:spPr>
            <a:xfrm>
              <a:off x="6777119" y="3608312"/>
              <a:ext cx="142938" cy="70158"/>
            </a:xfrm>
            <a:custGeom>
              <a:avLst/>
              <a:gdLst/>
              <a:ahLst/>
              <a:cxnLst/>
              <a:rect l="l" t="t" r="r" b="b"/>
              <a:pathLst>
                <a:path w="5452" h="2676" extrusionOk="0">
                  <a:moveTo>
                    <a:pt x="1131" y="1"/>
                  </a:moveTo>
                  <a:cubicBezTo>
                    <a:pt x="1044" y="77"/>
                    <a:pt x="946" y="138"/>
                    <a:pt x="837" y="182"/>
                  </a:cubicBezTo>
                  <a:lnTo>
                    <a:pt x="4" y="475"/>
                  </a:lnTo>
                  <a:cubicBezTo>
                    <a:pt x="4" y="490"/>
                    <a:pt x="1" y="504"/>
                    <a:pt x="1" y="519"/>
                  </a:cubicBezTo>
                  <a:cubicBezTo>
                    <a:pt x="1" y="533"/>
                    <a:pt x="4" y="562"/>
                    <a:pt x="4" y="584"/>
                  </a:cubicBezTo>
                  <a:lnTo>
                    <a:pt x="703" y="2156"/>
                  </a:lnTo>
                  <a:cubicBezTo>
                    <a:pt x="852" y="2489"/>
                    <a:pt x="1174" y="2675"/>
                    <a:pt x="1503" y="2675"/>
                  </a:cubicBezTo>
                  <a:cubicBezTo>
                    <a:pt x="1697" y="2675"/>
                    <a:pt x="1893" y="2611"/>
                    <a:pt x="2058" y="2474"/>
                  </a:cubicBezTo>
                  <a:lnTo>
                    <a:pt x="2724" y="1917"/>
                  </a:lnTo>
                  <a:lnTo>
                    <a:pt x="3394" y="2474"/>
                  </a:lnTo>
                  <a:cubicBezTo>
                    <a:pt x="3559" y="2611"/>
                    <a:pt x="3755" y="2675"/>
                    <a:pt x="3948" y="2675"/>
                  </a:cubicBezTo>
                  <a:cubicBezTo>
                    <a:pt x="4278" y="2675"/>
                    <a:pt x="4600" y="2489"/>
                    <a:pt x="4749" y="2156"/>
                  </a:cubicBezTo>
                  <a:lnTo>
                    <a:pt x="5448" y="584"/>
                  </a:lnTo>
                  <a:cubicBezTo>
                    <a:pt x="5448" y="562"/>
                    <a:pt x="5451" y="540"/>
                    <a:pt x="5451" y="519"/>
                  </a:cubicBezTo>
                  <a:cubicBezTo>
                    <a:pt x="5451" y="497"/>
                    <a:pt x="5451" y="490"/>
                    <a:pt x="5448" y="475"/>
                  </a:cubicBezTo>
                  <a:lnTo>
                    <a:pt x="4615" y="182"/>
                  </a:lnTo>
                  <a:cubicBezTo>
                    <a:pt x="4506" y="138"/>
                    <a:pt x="4405" y="77"/>
                    <a:pt x="4321" y="1"/>
                  </a:cubicBezTo>
                  <a:lnTo>
                    <a:pt x="2728" y="1062"/>
                  </a:lnTo>
                  <a:lnTo>
                    <a:pt x="113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5" name="Google Shape;18375;p84"/>
            <p:cNvSpPr/>
            <p:nvPr/>
          </p:nvSpPr>
          <p:spPr>
            <a:xfrm>
              <a:off x="6791827" y="3598533"/>
              <a:ext cx="56735" cy="62738"/>
            </a:xfrm>
            <a:custGeom>
              <a:avLst/>
              <a:gdLst/>
              <a:ahLst/>
              <a:cxnLst/>
              <a:rect l="l" t="t" r="r" b="b"/>
              <a:pathLst>
                <a:path w="2164" h="2393" extrusionOk="0">
                  <a:moveTo>
                    <a:pt x="638" y="1"/>
                  </a:moveTo>
                  <a:cubicBezTo>
                    <a:pt x="582" y="1"/>
                    <a:pt x="526" y="23"/>
                    <a:pt x="483" y="66"/>
                  </a:cubicBezTo>
                  <a:lnTo>
                    <a:pt x="59" y="490"/>
                  </a:lnTo>
                  <a:cubicBezTo>
                    <a:pt x="12" y="537"/>
                    <a:pt x="1" y="606"/>
                    <a:pt x="26" y="664"/>
                  </a:cubicBezTo>
                  <a:lnTo>
                    <a:pt x="740" y="2264"/>
                  </a:lnTo>
                  <a:cubicBezTo>
                    <a:pt x="776" y="2347"/>
                    <a:pt x="856" y="2393"/>
                    <a:pt x="939" y="2393"/>
                  </a:cubicBezTo>
                  <a:cubicBezTo>
                    <a:pt x="987" y="2393"/>
                    <a:pt x="1035" y="2377"/>
                    <a:pt x="1077" y="2344"/>
                  </a:cubicBezTo>
                  <a:lnTo>
                    <a:pt x="2163" y="1439"/>
                  </a:lnTo>
                  <a:lnTo>
                    <a:pt x="791" y="66"/>
                  </a:lnTo>
                  <a:cubicBezTo>
                    <a:pt x="749" y="23"/>
                    <a:pt x="694" y="1"/>
                    <a:pt x="6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6" name="Google Shape;18376;p84"/>
            <p:cNvSpPr/>
            <p:nvPr/>
          </p:nvSpPr>
          <p:spPr>
            <a:xfrm>
              <a:off x="6848536" y="3598533"/>
              <a:ext cx="56708" cy="62738"/>
            </a:xfrm>
            <a:custGeom>
              <a:avLst/>
              <a:gdLst/>
              <a:ahLst/>
              <a:cxnLst/>
              <a:rect l="l" t="t" r="r" b="b"/>
              <a:pathLst>
                <a:path w="2163" h="2393" extrusionOk="0">
                  <a:moveTo>
                    <a:pt x="1525" y="1"/>
                  </a:moveTo>
                  <a:cubicBezTo>
                    <a:pt x="1470" y="1"/>
                    <a:pt x="1414" y="23"/>
                    <a:pt x="1373" y="66"/>
                  </a:cubicBezTo>
                  <a:lnTo>
                    <a:pt x="0" y="1439"/>
                  </a:lnTo>
                  <a:lnTo>
                    <a:pt x="1087" y="2344"/>
                  </a:lnTo>
                  <a:cubicBezTo>
                    <a:pt x="1127" y="2377"/>
                    <a:pt x="1175" y="2393"/>
                    <a:pt x="1223" y="2393"/>
                  </a:cubicBezTo>
                  <a:cubicBezTo>
                    <a:pt x="1305" y="2393"/>
                    <a:pt x="1387" y="2347"/>
                    <a:pt x="1423" y="2264"/>
                  </a:cubicBezTo>
                  <a:lnTo>
                    <a:pt x="2137" y="664"/>
                  </a:lnTo>
                  <a:cubicBezTo>
                    <a:pt x="2162" y="606"/>
                    <a:pt x="2148" y="537"/>
                    <a:pt x="2104" y="490"/>
                  </a:cubicBezTo>
                  <a:lnTo>
                    <a:pt x="1681" y="66"/>
                  </a:lnTo>
                  <a:cubicBezTo>
                    <a:pt x="1637" y="23"/>
                    <a:pt x="1581" y="1"/>
                    <a:pt x="15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7" name="Google Shape;18377;p84"/>
            <p:cNvSpPr/>
            <p:nvPr/>
          </p:nvSpPr>
          <p:spPr>
            <a:xfrm>
              <a:off x="6808921" y="3482782"/>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7" y="557"/>
                    <a:pt x="407" y="421"/>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8" name="Google Shape;18378;p84"/>
            <p:cNvSpPr/>
            <p:nvPr/>
          </p:nvSpPr>
          <p:spPr>
            <a:xfrm>
              <a:off x="6877480" y="3482782"/>
              <a:ext cx="10671" cy="16465"/>
            </a:xfrm>
            <a:custGeom>
              <a:avLst/>
              <a:gdLst/>
              <a:ahLst/>
              <a:cxnLst/>
              <a:rect l="l" t="t" r="r" b="b"/>
              <a:pathLst>
                <a:path w="407" h="628" extrusionOk="0">
                  <a:moveTo>
                    <a:pt x="204" y="0"/>
                  </a:moveTo>
                  <a:cubicBezTo>
                    <a:pt x="102" y="0"/>
                    <a:pt x="1" y="68"/>
                    <a:pt x="1" y="204"/>
                  </a:cubicBezTo>
                  <a:lnTo>
                    <a:pt x="1" y="421"/>
                  </a:lnTo>
                  <a:cubicBezTo>
                    <a:pt x="1" y="533"/>
                    <a:pt x="91" y="627"/>
                    <a:pt x="204" y="627"/>
                  </a:cubicBezTo>
                  <a:cubicBezTo>
                    <a:pt x="316" y="627"/>
                    <a:pt x="406" y="533"/>
                    <a:pt x="406" y="421"/>
                  </a:cubicBezTo>
                  <a:lnTo>
                    <a:pt x="406" y="204"/>
                  </a:lnTo>
                  <a:cubicBezTo>
                    <a:pt x="406"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9" name="Google Shape;18379;p84"/>
            <p:cNvSpPr/>
            <p:nvPr/>
          </p:nvSpPr>
          <p:spPr>
            <a:xfrm>
              <a:off x="6823681" y="3522685"/>
              <a:ext cx="49708" cy="16543"/>
            </a:xfrm>
            <a:custGeom>
              <a:avLst/>
              <a:gdLst/>
              <a:ahLst/>
              <a:cxnLst/>
              <a:rect l="l" t="t" r="r" b="b"/>
              <a:pathLst>
                <a:path w="1896" h="631" extrusionOk="0">
                  <a:moveTo>
                    <a:pt x="298" y="1"/>
                  </a:moveTo>
                  <a:cubicBezTo>
                    <a:pt x="139" y="1"/>
                    <a:pt x="0" y="207"/>
                    <a:pt x="151" y="355"/>
                  </a:cubicBezTo>
                  <a:cubicBezTo>
                    <a:pt x="329" y="525"/>
                    <a:pt x="626" y="630"/>
                    <a:pt x="948" y="630"/>
                  </a:cubicBezTo>
                  <a:cubicBezTo>
                    <a:pt x="1270" y="630"/>
                    <a:pt x="1571" y="525"/>
                    <a:pt x="1745" y="355"/>
                  </a:cubicBezTo>
                  <a:cubicBezTo>
                    <a:pt x="1896" y="207"/>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0" name="Google Shape;18380;p84"/>
            <p:cNvSpPr/>
            <p:nvPr/>
          </p:nvSpPr>
          <p:spPr>
            <a:xfrm>
              <a:off x="6917461" y="3504726"/>
              <a:ext cx="26" cy="131"/>
            </a:xfrm>
            <a:custGeom>
              <a:avLst/>
              <a:gdLst/>
              <a:ahLst/>
              <a:cxnLst/>
              <a:rect l="l" t="t" r="r" b="b"/>
              <a:pathLst>
                <a:path w="1" h="5" extrusionOk="0">
                  <a:moveTo>
                    <a:pt x="1" y="1"/>
                  </a:moveTo>
                  <a:cubicBezTo>
                    <a:pt x="1" y="1"/>
                    <a:pt x="1" y="4"/>
                    <a:pt x="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1" name="Google Shape;18381;p84"/>
            <p:cNvSpPr/>
            <p:nvPr/>
          </p:nvSpPr>
          <p:spPr>
            <a:xfrm>
              <a:off x="6711785" y="3356598"/>
              <a:ext cx="273501" cy="365052"/>
            </a:xfrm>
            <a:custGeom>
              <a:avLst/>
              <a:gdLst/>
              <a:ahLst/>
              <a:cxnLst/>
              <a:rect l="l" t="t" r="r" b="b"/>
              <a:pathLst>
                <a:path w="10432" h="13924" extrusionOk="0">
                  <a:moveTo>
                    <a:pt x="5220" y="406"/>
                  </a:moveTo>
                  <a:cubicBezTo>
                    <a:pt x="7154" y="406"/>
                    <a:pt x="8722" y="1971"/>
                    <a:pt x="8722" y="3905"/>
                  </a:cubicBezTo>
                  <a:lnTo>
                    <a:pt x="8718" y="10134"/>
                  </a:lnTo>
                  <a:lnTo>
                    <a:pt x="7592" y="9736"/>
                  </a:lnTo>
                  <a:cubicBezTo>
                    <a:pt x="7581" y="9703"/>
                    <a:pt x="7563" y="9674"/>
                    <a:pt x="7541" y="9649"/>
                  </a:cubicBezTo>
                  <a:lnTo>
                    <a:pt x="7041" y="9153"/>
                  </a:lnTo>
                  <a:cubicBezTo>
                    <a:pt x="6964" y="9075"/>
                    <a:pt x="6861" y="9029"/>
                    <a:pt x="6753" y="9029"/>
                  </a:cubicBezTo>
                  <a:cubicBezTo>
                    <a:pt x="6746" y="9029"/>
                    <a:pt x="6738" y="9029"/>
                    <a:pt x="6730" y="9030"/>
                  </a:cubicBezTo>
                  <a:lnTo>
                    <a:pt x="6730" y="8287"/>
                  </a:lnTo>
                  <a:cubicBezTo>
                    <a:pt x="7194" y="8019"/>
                    <a:pt x="7578" y="7635"/>
                    <a:pt x="7849" y="7172"/>
                  </a:cubicBezTo>
                  <a:lnTo>
                    <a:pt x="7849" y="9142"/>
                  </a:lnTo>
                  <a:cubicBezTo>
                    <a:pt x="7849" y="9278"/>
                    <a:pt x="7951" y="9346"/>
                    <a:pt x="8052" y="9346"/>
                  </a:cubicBezTo>
                  <a:cubicBezTo>
                    <a:pt x="8153" y="9346"/>
                    <a:pt x="8255" y="9278"/>
                    <a:pt x="8255" y="9142"/>
                  </a:cubicBezTo>
                  <a:lnTo>
                    <a:pt x="8255" y="5194"/>
                  </a:lnTo>
                  <a:cubicBezTo>
                    <a:pt x="8258" y="4879"/>
                    <a:pt x="8030" y="4607"/>
                    <a:pt x="7719" y="4553"/>
                  </a:cubicBezTo>
                  <a:cubicBezTo>
                    <a:pt x="7357" y="4495"/>
                    <a:pt x="6426" y="4227"/>
                    <a:pt x="5564" y="2981"/>
                  </a:cubicBezTo>
                  <a:cubicBezTo>
                    <a:pt x="5481" y="2862"/>
                    <a:pt x="5349" y="2802"/>
                    <a:pt x="5218" y="2802"/>
                  </a:cubicBezTo>
                  <a:cubicBezTo>
                    <a:pt x="5087" y="2802"/>
                    <a:pt x="4955" y="2862"/>
                    <a:pt x="4872" y="2981"/>
                  </a:cubicBezTo>
                  <a:cubicBezTo>
                    <a:pt x="4731" y="3181"/>
                    <a:pt x="4579" y="3369"/>
                    <a:pt x="4416" y="3546"/>
                  </a:cubicBezTo>
                  <a:cubicBezTo>
                    <a:pt x="4273" y="3697"/>
                    <a:pt x="4409" y="3894"/>
                    <a:pt x="4565" y="3894"/>
                  </a:cubicBezTo>
                  <a:cubicBezTo>
                    <a:pt x="4615" y="3894"/>
                    <a:pt x="4667" y="3874"/>
                    <a:pt x="4713" y="3825"/>
                  </a:cubicBezTo>
                  <a:cubicBezTo>
                    <a:pt x="4890" y="3633"/>
                    <a:pt x="5057" y="3430"/>
                    <a:pt x="5205" y="3213"/>
                  </a:cubicBezTo>
                  <a:cubicBezTo>
                    <a:pt x="5207" y="3210"/>
                    <a:pt x="5212" y="3208"/>
                    <a:pt x="5216" y="3208"/>
                  </a:cubicBezTo>
                  <a:cubicBezTo>
                    <a:pt x="5221" y="3208"/>
                    <a:pt x="5225" y="3210"/>
                    <a:pt x="5227" y="3213"/>
                  </a:cubicBezTo>
                  <a:cubicBezTo>
                    <a:pt x="5477" y="3579"/>
                    <a:pt x="5774" y="3908"/>
                    <a:pt x="6111" y="4198"/>
                  </a:cubicBezTo>
                  <a:cubicBezTo>
                    <a:pt x="6600" y="4615"/>
                    <a:pt x="7121" y="4868"/>
                    <a:pt x="7654" y="4952"/>
                  </a:cubicBezTo>
                  <a:cubicBezTo>
                    <a:pt x="7769" y="4977"/>
                    <a:pt x="7849" y="5078"/>
                    <a:pt x="7846" y="5194"/>
                  </a:cubicBezTo>
                  <a:lnTo>
                    <a:pt x="7846" y="5651"/>
                  </a:lnTo>
                  <a:cubicBezTo>
                    <a:pt x="7853" y="7103"/>
                    <a:pt x="6679" y="8284"/>
                    <a:pt x="5227" y="8291"/>
                  </a:cubicBezTo>
                  <a:cubicBezTo>
                    <a:pt x="5225" y="8291"/>
                    <a:pt x="5223" y="8291"/>
                    <a:pt x="5220" y="8291"/>
                  </a:cubicBezTo>
                  <a:cubicBezTo>
                    <a:pt x="3771" y="8291"/>
                    <a:pt x="2594" y="7119"/>
                    <a:pt x="2587" y="5669"/>
                  </a:cubicBezTo>
                  <a:lnTo>
                    <a:pt x="2587" y="5194"/>
                  </a:lnTo>
                  <a:cubicBezTo>
                    <a:pt x="2587" y="5078"/>
                    <a:pt x="2666" y="4977"/>
                    <a:pt x="2779" y="4952"/>
                  </a:cubicBezTo>
                  <a:cubicBezTo>
                    <a:pt x="3231" y="4875"/>
                    <a:pt x="3659" y="4694"/>
                    <a:pt x="4028" y="4426"/>
                  </a:cubicBezTo>
                  <a:cubicBezTo>
                    <a:pt x="4209" y="4299"/>
                    <a:pt x="4087" y="4053"/>
                    <a:pt x="3913" y="4053"/>
                  </a:cubicBezTo>
                  <a:cubicBezTo>
                    <a:pt x="3875" y="4053"/>
                    <a:pt x="3834" y="4065"/>
                    <a:pt x="3793" y="4093"/>
                  </a:cubicBezTo>
                  <a:cubicBezTo>
                    <a:pt x="3474" y="4325"/>
                    <a:pt x="3105" y="4481"/>
                    <a:pt x="2717" y="4550"/>
                  </a:cubicBezTo>
                  <a:cubicBezTo>
                    <a:pt x="2406" y="4604"/>
                    <a:pt x="2178" y="4879"/>
                    <a:pt x="2181" y="5194"/>
                  </a:cubicBezTo>
                  <a:lnTo>
                    <a:pt x="2181" y="9138"/>
                  </a:lnTo>
                  <a:cubicBezTo>
                    <a:pt x="2181" y="9274"/>
                    <a:pt x="2283" y="9342"/>
                    <a:pt x="2384" y="9342"/>
                  </a:cubicBezTo>
                  <a:cubicBezTo>
                    <a:pt x="2485" y="9342"/>
                    <a:pt x="2587" y="9274"/>
                    <a:pt x="2587" y="9138"/>
                  </a:cubicBezTo>
                  <a:lnTo>
                    <a:pt x="2587" y="7172"/>
                  </a:lnTo>
                  <a:cubicBezTo>
                    <a:pt x="2858" y="7635"/>
                    <a:pt x="3242" y="8019"/>
                    <a:pt x="3706" y="8287"/>
                  </a:cubicBezTo>
                  <a:lnTo>
                    <a:pt x="3706" y="9026"/>
                  </a:lnTo>
                  <a:cubicBezTo>
                    <a:pt x="3701" y="9026"/>
                    <a:pt x="3697" y="9026"/>
                    <a:pt x="3693" y="9026"/>
                  </a:cubicBezTo>
                  <a:cubicBezTo>
                    <a:pt x="3581" y="9026"/>
                    <a:pt x="3475" y="9069"/>
                    <a:pt x="3394" y="9149"/>
                  </a:cubicBezTo>
                  <a:lnTo>
                    <a:pt x="2895" y="9645"/>
                  </a:lnTo>
                  <a:cubicBezTo>
                    <a:pt x="2873" y="9671"/>
                    <a:pt x="2855" y="9700"/>
                    <a:pt x="2844" y="9732"/>
                  </a:cubicBezTo>
                  <a:lnTo>
                    <a:pt x="1718" y="10131"/>
                  </a:lnTo>
                  <a:lnTo>
                    <a:pt x="1718" y="3905"/>
                  </a:lnTo>
                  <a:cubicBezTo>
                    <a:pt x="1718" y="1971"/>
                    <a:pt x="3286" y="406"/>
                    <a:pt x="5220" y="406"/>
                  </a:cubicBezTo>
                  <a:close/>
                  <a:moveTo>
                    <a:pt x="6321" y="8483"/>
                  </a:moveTo>
                  <a:lnTo>
                    <a:pt x="6321" y="9272"/>
                  </a:lnTo>
                  <a:lnTo>
                    <a:pt x="5216" y="10377"/>
                  </a:lnTo>
                  <a:lnTo>
                    <a:pt x="4112" y="9272"/>
                  </a:lnTo>
                  <a:lnTo>
                    <a:pt x="4112" y="8483"/>
                  </a:lnTo>
                  <a:cubicBezTo>
                    <a:pt x="4466" y="8620"/>
                    <a:pt x="4841" y="8689"/>
                    <a:pt x="5216" y="8689"/>
                  </a:cubicBezTo>
                  <a:cubicBezTo>
                    <a:pt x="5591" y="8689"/>
                    <a:pt x="5966" y="8620"/>
                    <a:pt x="6321" y="8483"/>
                  </a:cubicBezTo>
                  <a:close/>
                  <a:moveTo>
                    <a:pt x="3693" y="9433"/>
                  </a:moveTo>
                  <a:cubicBezTo>
                    <a:pt x="3697" y="9433"/>
                    <a:pt x="3700" y="9435"/>
                    <a:pt x="3702" y="9439"/>
                  </a:cubicBezTo>
                  <a:lnTo>
                    <a:pt x="4916" y="10652"/>
                  </a:lnTo>
                  <a:lnTo>
                    <a:pt x="3999" y="11413"/>
                  </a:lnTo>
                  <a:cubicBezTo>
                    <a:pt x="3996" y="11415"/>
                    <a:pt x="3993" y="11417"/>
                    <a:pt x="3990" y="11417"/>
                  </a:cubicBezTo>
                  <a:cubicBezTo>
                    <a:pt x="3985" y="11417"/>
                    <a:pt x="3980" y="11414"/>
                    <a:pt x="3978" y="11409"/>
                  </a:cubicBezTo>
                  <a:lnTo>
                    <a:pt x="3282" y="9837"/>
                  </a:lnTo>
                  <a:lnTo>
                    <a:pt x="3684" y="9439"/>
                  </a:lnTo>
                  <a:cubicBezTo>
                    <a:pt x="3686" y="9435"/>
                    <a:pt x="3690" y="9433"/>
                    <a:pt x="3693" y="9433"/>
                  </a:cubicBezTo>
                  <a:close/>
                  <a:moveTo>
                    <a:pt x="6741" y="9433"/>
                  </a:moveTo>
                  <a:cubicBezTo>
                    <a:pt x="6745" y="9433"/>
                    <a:pt x="6748" y="9435"/>
                    <a:pt x="6752" y="9439"/>
                  </a:cubicBezTo>
                  <a:lnTo>
                    <a:pt x="7154" y="9837"/>
                  </a:lnTo>
                  <a:lnTo>
                    <a:pt x="7114" y="9928"/>
                  </a:lnTo>
                  <a:cubicBezTo>
                    <a:pt x="7044" y="10084"/>
                    <a:pt x="7171" y="10215"/>
                    <a:pt x="7303" y="10215"/>
                  </a:cubicBezTo>
                  <a:cubicBezTo>
                    <a:pt x="7363" y="10215"/>
                    <a:pt x="7425" y="10188"/>
                    <a:pt x="7469" y="10123"/>
                  </a:cubicBezTo>
                  <a:lnTo>
                    <a:pt x="7759" y="10228"/>
                  </a:lnTo>
                  <a:lnTo>
                    <a:pt x="7730" y="10442"/>
                  </a:lnTo>
                  <a:cubicBezTo>
                    <a:pt x="7559" y="11699"/>
                    <a:pt x="6484" y="12637"/>
                    <a:pt x="5216" y="12637"/>
                  </a:cubicBezTo>
                  <a:cubicBezTo>
                    <a:pt x="3945" y="12637"/>
                    <a:pt x="2873" y="11699"/>
                    <a:pt x="2703" y="10442"/>
                  </a:cubicBezTo>
                  <a:lnTo>
                    <a:pt x="2674" y="10228"/>
                  </a:lnTo>
                  <a:lnTo>
                    <a:pt x="2960" y="10127"/>
                  </a:lnTo>
                  <a:lnTo>
                    <a:pt x="3604" y="11576"/>
                  </a:lnTo>
                  <a:cubicBezTo>
                    <a:pt x="3659" y="11695"/>
                    <a:pt x="3764" y="11786"/>
                    <a:pt x="3894" y="11815"/>
                  </a:cubicBezTo>
                  <a:cubicBezTo>
                    <a:pt x="3927" y="11822"/>
                    <a:pt x="3959" y="11826"/>
                    <a:pt x="3992" y="11826"/>
                  </a:cubicBezTo>
                  <a:cubicBezTo>
                    <a:pt x="4090" y="11826"/>
                    <a:pt x="4184" y="11789"/>
                    <a:pt x="4260" y="11728"/>
                  </a:cubicBezTo>
                  <a:lnTo>
                    <a:pt x="5216" y="10931"/>
                  </a:lnTo>
                  <a:lnTo>
                    <a:pt x="6172" y="11728"/>
                  </a:lnTo>
                  <a:cubicBezTo>
                    <a:pt x="6248" y="11789"/>
                    <a:pt x="6343" y="11826"/>
                    <a:pt x="6440" y="11826"/>
                  </a:cubicBezTo>
                  <a:cubicBezTo>
                    <a:pt x="6473" y="11826"/>
                    <a:pt x="6505" y="11822"/>
                    <a:pt x="6538" y="11815"/>
                  </a:cubicBezTo>
                  <a:cubicBezTo>
                    <a:pt x="6665" y="11786"/>
                    <a:pt x="6773" y="11695"/>
                    <a:pt x="6828" y="11576"/>
                  </a:cubicBezTo>
                  <a:lnTo>
                    <a:pt x="7136" y="10880"/>
                  </a:lnTo>
                  <a:cubicBezTo>
                    <a:pt x="7209" y="10718"/>
                    <a:pt x="7076" y="10590"/>
                    <a:pt x="6944" y="10590"/>
                  </a:cubicBezTo>
                  <a:cubicBezTo>
                    <a:pt x="6873" y="10590"/>
                    <a:pt x="6802" y="10627"/>
                    <a:pt x="6763" y="10714"/>
                  </a:cubicBezTo>
                  <a:lnTo>
                    <a:pt x="6455" y="11409"/>
                  </a:lnTo>
                  <a:cubicBezTo>
                    <a:pt x="6453" y="11414"/>
                    <a:pt x="6448" y="11417"/>
                    <a:pt x="6442" y="11417"/>
                  </a:cubicBezTo>
                  <a:cubicBezTo>
                    <a:pt x="6439" y="11417"/>
                    <a:pt x="6436" y="11415"/>
                    <a:pt x="6433" y="11413"/>
                  </a:cubicBezTo>
                  <a:lnTo>
                    <a:pt x="5517" y="10652"/>
                  </a:lnTo>
                  <a:lnTo>
                    <a:pt x="6734" y="9439"/>
                  </a:lnTo>
                  <a:cubicBezTo>
                    <a:pt x="6735" y="9435"/>
                    <a:pt x="6738" y="9433"/>
                    <a:pt x="6741" y="9433"/>
                  </a:cubicBezTo>
                  <a:close/>
                  <a:moveTo>
                    <a:pt x="5216" y="1"/>
                  </a:moveTo>
                  <a:cubicBezTo>
                    <a:pt x="3058" y="1"/>
                    <a:pt x="1308" y="1750"/>
                    <a:pt x="1308" y="3908"/>
                  </a:cubicBezTo>
                  <a:lnTo>
                    <a:pt x="1308" y="10279"/>
                  </a:lnTo>
                  <a:lnTo>
                    <a:pt x="1008" y="10384"/>
                  </a:lnTo>
                  <a:cubicBezTo>
                    <a:pt x="403" y="10598"/>
                    <a:pt x="1" y="11170"/>
                    <a:pt x="1" y="11811"/>
                  </a:cubicBezTo>
                  <a:lnTo>
                    <a:pt x="1" y="13720"/>
                  </a:lnTo>
                  <a:cubicBezTo>
                    <a:pt x="1" y="13856"/>
                    <a:pt x="102" y="13923"/>
                    <a:pt x="204" y="13923"/>
                  </a:cubicBezTo>
                  <a:cubicBezTo>
                    <a:pt x="305" y="13923"/>
                    <a:pt x="407" y="13856"/>
                    <a:pt x="407" y="13720"/>
                  </a:cubicBezTo>
                  <a:lnTo>
                    <a:pt x="407" y="11811"/>
                  </a:lnTo>
                  <a:cubicBezTo>
                    <a:pt x="407" y="11677"/>
                    <a:pt x="432" y="11547"/>
                    <a:pt x="479" y="11420"/>
                  </a:cubicBezTo>
                  <a:lnTo>
                    <a:pt x="1511" y="12304"/>
                  </a:lnTo>
                  <a:cubicBezTo>
                    <a:pt x="1656" y="12430"/>
                    <a:pt x="1743" y="12615"/>
                    <a:pt x="1743" y="12811"/>
                  </a:cubicBezTo>
                  <a:lnTo>
                    <a:pt x="1743" y="13716"/>
                  </a:lnTo>
                  <a:cubicBezTo>
                    <a:pt x="1743" y="13852"/>
                    <a:pt x="1844" y="13920"/>
                    <a:pt x="1946" y="13920"/>
                  </a:cubicBezTo>
                  <a:cubicBezTo>
                    <a:pt x="2047" y="13920"/>
                    <a:pt x="2149" y="13852"/>
                    <a:pt x="2149" y="13716"/>
                  </a:cubicBezTo>
                  <a:lnTo>
                    <a:pt x="2149" y="12811"/>
                  </a:lnTo>
                  <a:cubicBezTo>
                    <a:pt x="2149" y="12499"/>
                    <a:pt x="2011" y="12202"/>
                    <a:pt x="1776" y="11996"/>
                  </a:cubicBezTo>
                  <a:lnTo>
                    <a:pt x="693" y="11069"/>
                  </a:lnTo>
                  <a:cubicBezTo>
                    <a:pt x="816" y="10935"/>
                    <a:pt x="971" y="10833"/>
                    <a:pt x="1142" y="10772"/>
                  </a:cubicBezTo>
                  <a:lnTo>
                    <a:pt x="2283" y="10370"/>
                  </a:lnTo>
                  <a:lnTo>
                    <a:pt x="2301" y="10500"/>
                  </a:lnTo>
                  <a:cubicBezTo>
                    <a:pt x="2496" y="11960"/>
                    <a:pt x="3742" y="13050"/>
                    <a:pt x="5216" y="13050"/>
                  </a:cubicBezTo>
                  <a:cubicBezTo>
                    <a:pt x="6690" y="13050"/>
                    <a:pt x="7936" y="11960"/>
                    <a:pt x="8132" y="10500"/>
                  </a:cubicBezTo>
                  <a:lnTo>
                    <a:pt x="8150" y="10370"/>
                  </a:lnTo>
                  <a:lnTo>
                    <a:pt x="9287" y="10772"/>
                  </a:lnTo>
                  <a:cubicBezTo>
                    <a:pt x="9461" y="10833"/>
                    <a:pt x="9617" y="10935"/>
                    <a:pt x="9736" y="11069"/>
                  </a:cubicBezTo>
                  <a:lnTo>
                    <a:pt x="8657" y="11996"/>
                  </a:lnTo>
                  <a:cubicBezTo>
                    <a:pt x="8418" y="12202"/>
                    <a:pt x="8280" y="12499"/>
                    <a:pt x="8280" y="12811"/>
                  </a:cubicBezTo>
                  <a:lnTo>
                    <a:pt x="8280" y="13716"/>
                  </a:lnTo>
                  <a:cubicBezTo>
                    <a:pt x="8280" y="13852"/>
                    <a:pt x="8382" y="13920"/>
                    <a:pt x="8485" y="13920"/>
                  </a:cubicBezTo>
                  <a:cubicBezTo>
                    <a:pt x="8587" y="13920"/>
                    <a:pt x="8689" y="13852"/>
                    <a:pt x="8689" y="13716"/>
                  </a:cubicBezTo>
                  <a:lnTo>
                    <a:pt x="8689" y="12811"/>
                  </a:lnTo>
                  <a:cubicBezTo>
                    <a:pt x="8689" y="12615"/>
                    <a:pt x="8773" y="12430"/>
                    <a:pt x="8921" y="12304"/>
                  </a:cubicBezTo>
                  <a:lnTo>
                    <a:pt x="9953" y="11420"/>
                  </a:lnTo>
                  <a:cubicBezTo>
                    <a:pt x="10000" y="11547"/>
                    <a:pt x="10022" y="11677"/>
                    <a:pt x="10026" y="11811"/>
                  </a:cubicBezTo>
                  <a:lnTo>
                    <a:pt x="10026" y="13720"/>
                  </a:lnTo>
                  <a:cubicBezTo>
                    <a:pt x="10026" y="13856"/>
                    <a:pt x="10127" y="13923"/>
                    <a:pt x="10229" y="13923"/>
                  </a:cubicBezTo>
                  <a:cubicBezTo>
                    <a:pt x="10330" y="13923"/>
                    <a:pt x="10431" y="13856"/>
                    <a:pt x="10431" y="13720"/>
                  </a:cubicBezTo>
                  <a:lnTo>
                    <a:pt x="10431" y="11811"/>
                  </a:lnTo>
                  <a:cubicBezTo>
                    <a:pt x="10431" y="11170"/>
                    <a:pt x="10029" y="10598"/>
                    <a:pt x="9425" y="10384"/>
                  </a:cubicBezTo>
                  <a:lnTo>
                    <a:pt x="9124" y="10279"/>
                  </a:lnTo>
                  <a:lnTo>
                    <a:pt x="9124" y="3908"/>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82" name="Google Shape;18382;p84"/>
          <p:cNvGrpSpPr/>
          <p:nvPr/>
        </p:nvGrpSpPr>
        <p:grpSpPr>
          <a:xfrm>
            <a:off x="6261814" y="3157348"/>
            <a:ext cx="273501" cy="364948"/>
            <a:chOff x="6261814" y="3356598"/>
            <a:chExt cx="273501" cy="364948"/>
          </a:xfrm>
        </p:grpSpPr>
        <p:sp>
          <p:nvSpPr>
            <p:cNvPr id="18383" name="Google Shape;18383;p84"/>
            <p:cNvSpPr/>
            <p:nvPr/>
          </p:nvSpPr>
          <p:spPr>
            <a:xfrm>
              <a:off x="6272826" y="3361920"/>
              <a:ext cx="251373" cy="236665"/>
            </a:xfrm>
            <a:custGeom>
              <a:avLst/>
              <a:gdLst/>
              <a:ahLst/>
              <a:cxnLst/>
              <a:rect l="l" t="t" r="r" b="b"/>
              <a:pathLst>
                <a:path w="9588" h="9027" extrusionOk="0">
                  <a:moveTo>
                    <a:pt x="4792" y="0"/>
                  </a:moveTo>
                  <a:cubicBezTo>
                    <a:pt x="4383" y="0"/>
                    <a:pt x="4043" y="486"/>
                    <a:pt x="3666" y="587"/>
                  </a:cubicBezTo>
                  <a:cubicBezTo>
                    <a:pt x="3592" y="606"/>
                    <a:pt x="3514" y="613"/>
                    <a:pt x="3433" y="613"/>
                  </a:cubicBezTo>
                  <a:cubicBezTo>
                    <a:pt x="3216" y="613"/>
                    <a:pt x="2979" y="564"/>
                    <a:pt x="2764" y="564"/>
                  </a:cubicBezTo>
                  <a:cubicBezTo>
                    <a:pt x="2630" y="564"/>
                    <a:pt x="2504" y="583"/>
                    <a:pt x="2398" y="645"/>
                  </a:cubicBezTo>
                  <a:cubicBezTo>
                    <a:pt x="2058" y="841"/>
                    <a:pt x="1996" y="1435"/>
                    <a:pt x="1714" y="1714"/>
                  </a:cubicBezTo>
                  <a:cubicBezTo>
                    <a:pt x="1431" y="1996"/>
                    <a:pt x="845" y="2050"/>
                    <a:pt x="642" y="2398"/>
                  </a:cubicBezTo>
                  <a:cubicBezTo>
                    <a:pt x="443" y="2746"/>
                    <a:pt x="689" y="3278"/>
                    <a:pt x="584" y="3666"/>
                  </a:cubicBezTo>
                  <a:cubicBezTo>
                    <a:pt x="482" y="4046"/>
                    <a:pt x="1" y="4386"/>
                    <a:pt x="1" y="4796"/>
                  </a:cubicBezTo>
                  <a:cubicBezTo>
                    <a:pt x="1" y="5205"/>
                    <a:pt x="482" y="5545"/>
                    <a:pt x="584" y="5926"/>
                  </a:cubicBezTo>
                  <a:cubicBezTo>
                    <a:pt x="689" y="6317"/>
                    <a:pt x="443" y="6849"/>
                    <a:pt x="642" y="7193"/>
                  </a:cubicBezTo>
                  <a:cubicBezTo>
                    <a:pt x="841" y="7534"/>
                    <a:pt x="1431" y="7595"/>
                    <a:pt x="1714" y="7874"/>
                  </a:cubicBezTo>
                  <a:cubicBezTo>
                    <a:pt x="1993" y="8157"/>
                    <a:pt x="2051" y="8747"/>
                    <a:pt x="2398" y="8946"/>
                  </a:cubicBezTo>
                  <a:cubicBezTo>
                    <a:pt x="2504" y="9008"/>
                    <a:pt x="2628" y="9027"/>
                    <a:pt x="2760" y="9027"/>
                  </a:cubicBezTo>
                  <a:cubicBezTo>
                    <a:pt x="2974" y="9027"/>
                    <a:pt x="3209" y="8977"/>
                    <a:pt x="3426" y="8977"/>
                  </a:cubicBezTo>
                  <a:cubicBezTo>
                    <a:pt x="3447" y="8977"/>
                    <a:pt x="3468" y="8978"/>
                    <a:pt x="3488" y="8979"/>
                  </a:cubicBezTo>
                  <a:lnTo>
                    <a:pt x="6103" y="8979"/>
                  </a:lnTo>
                  <a:cubicBezTo>
                    <a:pt x="6124" y="8978"/>
                    <a:pt x="6145" y="8977"/>
                    <a:pt x="6166" y="8977"/>
                  </a:cubicBezTo>
                  <a:cubicBezTo>
                    <a:pt x="6381" y="8977"/>
                    <a:pt x="6616" y="9027"/>
                    <a:pt x="6830" y="9027"/>
                  </a:cubicBezTo>
                  <a:cubicBezTo>
                    <a:pt x="6963" y="9027"/>
                    <a:pt x="7087" y="9008"/>
                    <a:pt x="7193" y="8946"/>
                  </a:cubicBezTo>
                  <a:cubicBezTo>
                    <a:pt x="7541" y="8747"/>
                    <a:pt x="7595" y="8157"/>
                    <a:pt x="7878" y="7874"/>
                  </a:cubicBezTo>
                  <a:cubicBezTo>
                    <a:pt x="8160" y="7595"/>
                    <a:pt x="8747" y="7537"/>
                    <a:pt x="8950" y="7190"/>
                  </a:cubicBezTo>
                  <a:cubicBezTo>
                    <a:pt x="9149" y="6842"/>
                    <a:pt x="8899" y="6317"/>
                    <a:pt x="9004" y="5926"/>
                  </a:cubicBezTo>
                  <a:cubicBezTo>
                    <a:pt x="9106" y="5545"/>
                    <a:pt x="9587" y="5205"/>
                    <a:pt x="9587" y="4796"/>
                  </a:cubicBezTo>
                  <a:cubicBezTo>
                    <a:pt x="9587" y="4386"/>
                    <a:pt x="9106" y="4046"/>
                    <a:pt x="9004" y="3666"/>
                  </a:cubicBezTo>
                  <a:cubicBezTo>
                    <a:pt x="8899" y="3275"/>
                    <a:pt x="9142" y="2738"/>
                    <a:pt x="8946" y="2398"/>
                  </a:cubicBezTo>
                  <a:cubicBezTo>
                    <a:pt x="8747" y="2058"/>
                    <a:pt x="8157" y="1996"/>
                    <a:pt x="7874" y="1714"/>
                  </a:cubicBezTo>
                  <a:cubicBezTo>
                    <a:pt x="7592" y="1431"/>
                    <a:pt x="7537" y="844"/>
                    <a:pt x="7190" y="645"/>
                  </a:cubicBezTo>
                  <a:cubicBezTo>
                    <a:pt x="7081" y="582"/>
                    <a:pt x="6955" y="562"/>
                    <a:pt x="6821" y="562"/>
                  </a:cubicBezTo>
                  <a:cubicBezTo>
                    <a:pt x="6605" y="562"/>
                    <a:pt x="6368" y="613"/>
                    <a:pt x="6151" y="613"/>
                  </a:cubicBezTo>
                  <a:cubicBezTo>
                    <a:pt x="6072" y="613"/>
                    <a:pt x="5995" y="606"/>
                    <a:pt x="5922" y="587"/>
                  </a:cubicBezTo>
                  <a:cubicBezTo>
                    <a:pt x="5546" y="486"/>
                    <a:pt x="5205" y="0"/>
                    <a:pt x="47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4" name="Google Shape;18384;p84"/>
            <p:cNvSpPr/>
            <p:nvPr/>
          </p:nvSpPr>
          <p:spPr>
            <a:xfrm>
              <a:off x="6347074" y="3361920"/>
              <a:ext cx="177125" cy="198335"/>
            </a:xfrm>
            <a:custGeom>
              <a:avLst/>
              <a:gdLst/>
              <a:ahLst/>
              <a:cxnLst/>
              <a:rect l="l" t="t" r="r" b="b"/>
              <a:pathLst>
                <a:path w="6756" h="7565" extrusionOk="0">
                  <a:moveTo>
                    <a:pt x="1960" y="0"/>
                  </a:moveTo>
                  <a:cubicBezTo>
                    <a:pt x="1551" y="0"/>
                    <a:pt x="1211" y="486"/>
                    <a:pt x="834" y="587"/>
                  </a:cubicBezTo>
                  <a:cubicBezTo>
                    <a:pt x="759" y="606"/>
                    <a:pt x="679" y="613"/>
                    <a:pt x="597" y="613"/>
                  </a:cubicBezTo>
                  <a:cubicBezTo>
                    <a:pt x="411" y="613"/>
                    <a:pt x="211" y="578"/>
                    <a:pt x="23" y="565"/>
                  </a:cubicBezTo>
                  <a:cubicBezTo>
                    <a:pt x="8" y="739"/>
                    <a:pt x="1" y="913"/>
                    <a:pt x="1" y="1091"/>
                  </a:cubicBezTo>
                  <a:cubicBezTo>
                    <a:pt x="1" y="3999"/>
                    <a:pt x="1779" y="6212"/>
                    <a:pt x="4307" y="7258"/>
                  </a:cubicBezTo>
                  <a:cubicBezTo>
                    <a:pt x="4649" y="7401"/>
                    <a:pt x="5028" y="7565"/>
                    <a:pt x="5383" y="7565"/>
                  </a:cubicBezTo>
                  <a:cubicBezTo>
                    <a:pt x="5543" y="7565"/>
                    <a:pt x="5698" y="7531"/>
                    <a:pt x="5843" y="7447"/>
                  </a:cubicBezTo>
                  <a:cubicBezTo>
                    <a:pt x="5951" y="7389"/>
                    <a:pt x="6046" y="7302"/>
                    <a:pt x="6114" y="7193"/>
                  </a:cubicBezTo>
                  <a:cubicBezTo>
                    <a:pt x="6314" y="6853"/>
                    <a:pt x="6067" y="6317"/>
                    <a:pt x="6172" y="5926"/>
                  </a:cubicBezTo>
                  <a:cubicBezTo>
                    <a:pt x="6274" y="5545"/>
                    <a:pt x="6755" y="5205"/>
                    <a:pt x="6755" y="4796"/>
                  </a:cubicBezTo>
                  <a:cubicBezTo>
                    <a:pt x="6755" y="4386"/>
                    <a:pt x="6274" y="4046"/>
                    <a:pt x="6172" y="3666"/>
                  </a:cubicBezTo>
                  <a:cubicBezTo>
                    <a:pt x="6067" y="3275"/>
                    <a:pt x="6310" y="2738"/>
                    <a:pt x="6114" y="2398"/>
                  </a:cubicBezTo>
                  <a:cubicBezTo>
                    <a:pt x="5915" y="2058"/>
                    <a:pt x="5325" y="1996"/>
                    <a:pt x="5042" y="1714"/>
                  </a:cubicBezTo>
                  <a:cubicBezTo>
                    <a:pt x="4760" y="1431"/>
                    <a:pt x="4705" y="844"/>
                    <a:pt x="4358" y="645"/>
                  </a:cubicBezTo>
                  <a:cubicBezTo>
                    <a:pt x="4249" y="582"/>
                    <a:pt x="4123" y="562"/>
                    <a:pt x="3989" y="562"/>
                  </a:cubicBezTo>
                  <a:cubicBezTo>
                    <a:pt x="3773" y="562"/>
                    <a:pt x="3536" y="613"/>
                    <a:pt x="3319" y="613"/>
                  </a:cubicBezTo>
                  <a:cubicBezTo>
                    <a:pt x="3240" y="613"/>
                    <a:pt x="3163" y="606"/>
                    <a:pt x="3090" y="587"/>
                  </a:cubicBezTo>
                  <a:cubicBezTo>
                    <a:pt x="2714" y="486"/>
                    <a:pt x="2373" y="0"/>
                    <a:pt x="196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5" name="Google Shape;18385;p84"/>
            <p:cNvSpPr/>
            <p:nvPr/>
          </p:nvSpPr>
          <p:spPr>
            <a:xfrm>
              <a:off x="6267031" y="3590458"/>
              <a:ext cx="262857" cy="125844"/>
            </a:xfrm>
            <a:custGeom>
              <a:avLst/>
              <a:gdLst/>
              <a:ahLst/>
              <a:cxnLst/>
              <a:rect l="l" t="t" r="r" b="b"/>
              <a:pathLst>
                <a:path w="10026" h="4800" extrusionOk="0">
                  <a:moveTo>
                    <a:pt x="3706" y="1"/>
                  </a:moveTo>
                  <a:lnTo>
                    <a:pt x="3706" y="693"/>
                  </a:lnTo>
                  <a:cubicBezTo>
                    <a:pt x="3706" y="1062"/>
                    <a:pt x="3474" y="1392"/>
                    <a:pt x="3126" y="1515"/>
                  </a:cubicBezTo>
                  <a:lnTo>
                    <a:pt x="874" y="2312"/>
                  </a:lnTo>
                  <a:cubicBezTo>
                    <a:pt x="348" y="2493"/>
                    <a:pt x="1" y="2989"/>
                    <a:pt x="1" y="3543"/>
                  </a:cubicBezTo>
                  <a:lnTo>
                    <a:pt x="1" y="4800"/>
                  </a:lnTo>
                  <a:lnTo>
                    <a:pt x="10026" y="4800"/>
                  </a:lnTo>
                  <a:lnTo>
                    <a:pt x="10026" y="3543"/>
                  </a:lnTo>
                  <a:cubicBezTo>
                    <a:pt x="10026" y="2989"/>
                    <a:pt x="9678" y="2496"/>
                    <a:pt x="9156" y="2312"/>
                  </a:cubicBezTo>
                  <a:lnTo>
                    <a:pt x="6904" y="1515"/>
                  </a:lnTo>
                  <a:cubicBezTo>
                    <a:pt x="6556" y="1392"/>
                    <a:pt x="6321" y="1062"/>
                    <a:pt x="6321" y="693"/>
                  </a:cubicBezTo>
                  <a:lnTo>
                    <a:pt x="632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6" name="Google Shape;18386;p84"/>
            <p:cNvSpPr/>
            <p:nvPr/>
          </p:nvSpPr>
          <p:spPr>
            <a:xfrm>
              <a:off x="6307485" y="3626743"/>
              <a:ext cx="181871" cy="89480"/>
            </a:xfrm>
            <a:custGeom>
              <a:avLst/>
              <a:gdLst/>
              <a:ahLst/>
              <a:cxnLst/>
              <a:rect l="l" t="t" r="r" b="b"/>
              <a:pathLst>
                <a:path w="6937" h="3413" extrusionOk="0">
                  <a:moveTo>
                    <a:pt x="1819" y="0"/>
                  </a:moveTo>
                  <a:cubicBezTo>
                    <a:pt x="1746" y="55"/>
                    <a:pt x="1663" y="98"/>
                    <a:pt x="1580" y="131"/>
                  </a:cubicBezTo>
                  <a:lnTo>
                    <a:pt x="1" y="685"/>
                  </a:lnTo>
                  <a:cubicBezTo>
                    <a:pt x="109" y="1833"/>
                    <a:pt x="779" y="2854"/>
                    <a:pt x="1786" y="3412"/>
                  </a:cubicBezTo>
                  <a:lnTo>
                    <a:pt x="5147" y="3412"/>
                  </a:lnTo>
                  <a:cubicBezTo>
                    <a:pt x="6158" y="2854"/>
                    <a:pt x="6828" y="1833"/>
                    <a:pt x="6936" y="685"/>
                  </a:cubicBezTo>
                  <a:lnTo>
                    <a:pt x="5361" y="131"/>
                  </a:lnTo>
                  <a:cubicBezTo>
                    <a:pt x="5274" y="98"/>
                    <a:pt x="5194" y="55"/>
                    <a:pt x="5122" y="0"/>
                  </a:cubicBezTo>
                  <a:lnTo>
                    <a:pt x="3470" y="775"/>
                  </a:lnTo>
                  <a:lnTo>
                    <a:pt x="18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7" name="Google Shape;18387;p84"/>
            <p:cNvSpPr/>
            <p:nvPr/>
          </p:nvSpPr>
          <p:spPr>
            <a:xfrm>
              <a:off x="6348883" y="3590458"/>
              <a:ext cx="99076" cy="62896"/>
            </a:xfrm>
            <a:custGeom>
              <a:avLst/>
              <a:gdLst/>
              <a:ahLst/>
              <a:cxnLst/>
              <a:rect l="l" t="t" r="r" b="b"/>
              <a:pathLst>
                <a:path w="3779" h="2399" extrusionOk="0">
                  <a:moveTo>
                    <a:pt x="584" y="1"/>
                  </a:moveTo>
                  <a:lnTo>
                    <a:pt x="584" y="693"/>
                  </a:lnTo>
                  <a:cubicBezTo>
                    <a:pt x="584" y="1062"/>
                    <a:pt x="348" y="1392"/>
                    <a:pt x="1" y="1515"/>
                  </a:cubicBezTo>
                  <a:lnTo>
                    <a:pt x="1891" y="2399"/>
                  </a:lnTo>
                  <a:lnTo>
                    <a:pt x="3778" y="1515"/>
                  </a:lnTo>
                  <a:cubicBezTo>
                    <a:pt x="3430" y="1392"/>
                    <a:pt x="3199" y="1062"/>
                    <a:pt x="3199" y="693"/>
                  </a:cubicBezTo>
                  <a:lnTo>
                    <a:pt x="319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8" name="Google Shape;18388;p84"/>
            <p:cNvSpPr/>
            <p:nvPr/>
          </p:nvSpPr>
          <p:spPr>
            <a:xfrm>
              <a:off x="6324290" y="3630151"/>
              <a:ext cx="148443" cy="81589"/>
            </a:xfrm>
            <a:custGeom>
              <a:avLst/>
              <a:gdLst/>
              <a:ahLst/>
              <a:cxnLst/>
              <a:rect l="l" t="t" r="r" b="b"/>
              <a:pathLst>
                <a:path w="5662" h="3112" extrusionOk="0">
                  <a:moveTo>
                    <a:pt x="939" y="1"/>
                  </a:moveTo>
                  <a:lnTo>
                    <a:pt x="1" y="334"/>
                  </a:lnTo>
                  <a:cubicBezTo>
                    <a:pt x="30" y="1877"/>
                    <a:pt x="1286" y="3112"/>
                    <a:pt x="2829" y="3112"/>
                  </a:cubicBezTo>
                  <a:cubicBezTo>
                    <a:pt x="4372" y="3112"/>
                    <a:pt x="5632" y="1877"/>
                    <a:pt x="5661" y="334"/>
                  </a:cubicBezTo>
                  <a:lnTo>
                    <a:pt x="4720" y="1"/>
                  </a:lnTo>
                  <a:lnTo>
                    <a:pt x="2829" y="888"/>
                  </a:lnTo>
                  <a:lnTo>
                    <a:pt x="93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9" name="Google Shape;18389;p84"/>
            <p:cNvSpPr/>
            <p:nvPr/>
          </p:nvSpPr>
          <p:spPr>
            <a:xfrm>
              <a:off x="6364167" y="3590458"/>
              <a:ext cx="68585" cy="28630"/>
            </a:xfrm>
            <a:custGeom>
              <a:avLst/>
              <a:gdLst/>
              <a:ahLst/>
              <a:cxnLst/>
              <a:rect l="l" t="t" r="r" b="b"/>
              <a:pathLst>
                <a:path w="2616" h="1092" extrusionOk="0">
                  <a:moveTo>
                    <a:pt x="1" y="1"/>
                  </a:moveTo>
                  <a:lnTo>
                    <a:pt x="1" y="812"/>
                  </a:lnTo>
                  <a:cubicBezTo>
                    <a:pt x="414" y="997"/>
                    <a:pt x="855" y="1091"/>
                    <a:pt x="1308" y="1091"/>
                  </a:cubicBezTo>
                  <a:cubicBezTo>
                    <a:pt x="1757" y="1091"/>
                    <a:pt x="2203" y="997"/>
                    <a:pt x="2616" y="812"/>
                  </a:cubicBezTo>
                  <a:lnTo>
                    <a:pt x="26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0" name="Google Shape;18390;p84"/>
            <p:cNvSpPr/>
            <p:nvPr/>
          </p:nvSpPr>
          <p:spPr>
            <a:xfrm>
              <a:off x="6301324" y="3447651"/>
              <a:ext cx="194298" cy="154342"/>
            </a:xfrm>
            <a:custGeom>
              <a:avLst/>
              <a:gdLst/>
              <a:ahLst/>
              <a:cxnLst/>
              <a:rect l="l" t="t" r="r" b="b"/>
              <a:pathLst>
                <a:path w="7411" h="5887" extrusionOk="0">
                  <a:moveTo>
                    <a:pt x="3705" y="1"/>
                  </a:moveTo>
                  <a:cubicBezTo>
                    <a:pt x="2137" y="1"/>
                    <a:pt x="869" y="486"/>
                    <a:pt x="869" y="1091"/>
                  </a:cubicBezTo>
                  <a:lnTo>
                    <a:pt x="869" y="2178"/>
                  </a:lnTo>
                  <a:lnTo>
                    <a:pt x="543" y="2178"/>
                  </a:lnTo>
                  <a:cubicBezTo>
                    <a:pt x="243" y="2178"/>
                    <a:pt x="0" y="2424"/>
                    <a:pt x="0" y="2724"/>
                  </a:cubicBezTo>
                  <a:cubicBezTo>
                    <a:pt x="0" y="3025"/>
                    <a:pt x="243" y="3268"/>
                    <a:pt x="543" y="3268"/>
                  </a:cubicBezTo>
                  <a:lnTo>
                    <a:pt x="880" y="3268"/>
                  </a:lnTo>
                  <a:cubicBezTo>
                    <a:pt x="993" y="4745"/>
                    <a:pt x="2224" y="5886"/>
                    <a:pt x="3705" y="5886"/>
                  </a:cubicBezTo>
                  <a:cubicBezTo>
                    <a:pt x="5186" y="5886"/>
                    <a:pt x="6418" y="4745"/>
                    <a:pt x="6527" y="3268"/>
                  </a:cubicBezTo>
                  <a:lnTo>
                    <a:pt x="6863" y="3268"/>
                  </a:lnTo>
                  <a:cubicBezTo>
                    <a:pt x="7164" y="3268"/>
                    <a:pt x="7410" y="3025"/>
                    <a:pt x="7410" y="2724"/>
                  </a:cubicBezTo>
                  <a:cubicBezTo>
                    <a:pt x="7410" y="2424"/>
                    <a:pt x="7164" y="2178"/>
                    <a:pt x="6863" y="2178"/>
                  </a:cubicBezTo>
                  <a:lnTo>
                    <a:pt x="6537" y="2178"/>
                  </a:lnTo>
                  <a:lnTo>
                    <a:pt x="6537" y="1091"/>
                  </a:lnTo>
                  <a:cubicBezTo>
                    <a:pt x="6537" y="486"/>
                    <a:pt x="5270" y="1"/>
                    <a:pt x="370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1" name="Google Shape;18391;p84"/>
            <p:cNvSpPr/>
            <p:nvPr/>
          </p:nvSpPr>
          <p:spPr>
            <a:xfrm>
              <a:off x="6301324" y="3447651"/>
              <a:ext cx="154316" cy="154342"/>
            </a:xfrm>
            <a:custGeom>
              <a:avLst/>
              <a:gdLst/>
              <a:ahLst/>
              <a:cxnLst/>
              <a:rect l="l" t="t" r="r" b="b"/>
              <a:pathLst>
                <a:path w="5886" h="5887" extrusionOk="0">
                  <a:moveTo>
                    <a:pt x="3705" y="1"/>
                  </a:moveTo>
                  <a:cubicBezTo>
                    <a:pt x="2945" y="1"/>
                    <a:pt x="2253" y="117"/>
                    <a:pt x="1742" y="305"/>
                  </a:cubicBezTo>
                  <a:cubicBezTo>
                    <a:pt x="1206" y="501"/>
                    <a:pt x="873" y="780"/>
                    <a:pt x="873" y="1087"/>
                  </a:cubicBezTo>
                  <a:lnTo>
                    <a:pt x="873" y="2178"/>
                  </a:lnTo>
                  <a:lnTo>
                    <a:pt x="543" y="2178"/>
                  </a:lnTo>
                  <a:cubicBezTo>
                    <a:pt x="243" y="2178"/>
                    <a:pt x="0" y="2424"/>
                    <a:pt x="0" y="2724"/>
                  </a:cubicBezTo>
                  <a:cubicBezTo>
                    <a:pt x="0" y="3025"/>
                    <a:pt x="243" y="3268"/>
                    <a:pt x="543" y="3268"/>
                  </a:cubicBezTo>
                  <a:lnTo>
                    <a:pt x="884" y="3268"/>
                  </a:lnTo>
                  <a:cubicBezTo>
                    <a:pt x="986" y="4765"/>
                    <a:pt x="2236" y="5887"/>
                    <a:pt x="3688" y="5887"/>
                  </a:cubicBezTo>
                  <a:cubicBezTo>
                    <a:pt x="3838" y="5887"/>
                    <a:pt x="3990" y="5875"/>
                    <a:pt x="4143" y="5850"/>
                  </a:cubicBezTo>
                  <a:cubicBezTo>
                    <a:pt x="2760" y="5636"/>
                    <a:pt x="1742" y="4445"/>
                    <a:pt x="1742" y="3050"/>
                  </a:cubicBezTo>
                  <a:lnTo>
                    <a:pt x="1742" y="2478"/>
                  </a:lnTo>
                  <a:cubicBezTo>
                    <a:pt x="1742" y="2272"/>
                    <a:pt x="1887" y="2094"/>
                    <a:pt x="2090" y="2051"/>
                  </a:cubicBezTo>
                  <a:cubicBezTo>
                    <a:pt x="3100" y="1841"/>
                    <a:pt x="4795" y="1308"/>
                    <a:pt x="5885" y="218"/>
                  </a:cubicBezTo>
                  <a:lnTo>
                    <a:pt x="5885" y="218"/>
                  </a:lnTo>
                  <a:lnTo>
                    <a:pt x="5588" y="276"/>
                  </a:lnTo>
                  <a:cubicBezTo>
                    <a:pt x="5085" y="106"/>
                    <a:pt x="4430" y="1"/>
                    <a:pt x="370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2" name="Google Shape;18392;p84"/>
            <p:cNvSpPr/>
            <p:nvPr/>
          </p:nvSpPr>
          <p:spPr>
            <a:xfrm>
              <a:off x="6318418" y="3447651"/>
              <a:ext cx="120024" cy="40008"/>
            </a:xfrm>
            <a:custGeom>
              <a:avLst/>
              <a:gdLst/>
              <a:ahLst/>
              <a:cxnLst/>
              <a:rect l="l" t="t" r="r" b="b"/>
              <a:pathLst>
                <a:path w="4578" h="1526" extrusionOk="0">
                  <a:moveTo>
                    <a:pt x="0" y="1"/>
                  </a:moveTo>
                  <a:lnTo>
                    <a:pt x="0" y="1526"/>
                  </a:lnTo>
                  <a:cubicBezTo>
                    <a:pt x="0" y="1526"/>
                    <a:pt x="2836" y="1312"/>
                    <a:pt x="45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3" name="Google Shape;18393;p84"/>
            <p:cNvSpPr/>
            <p:nvPr/>
          </p:nvSpPr>
          <p:spPr>
            <a:xfrm>
              <a:off x="6324212" y="3424789"/>
              <a:ext cx="148522" cy="51491"/>
            </a:xfrm>
            <a:custGeom>
              <a:avLst/>
              <a:gdLst/>
              <a:ahLst/>
              <a:cxnLst/>
              <a:rect l="l" t="t" r="r" b="b"/>
              <a:pathLst>
                <a:path w="5665" h="1964" extrusionOk="0">
                  <a:moveTo>
                    <a:pt x="2832" y="0"/>
                  </a:moveTo>
                  <a:cubicBezTo>
                    <a:pt x="1268" y="0"/>
                    <a:pt x="0" y="489"/>
                    <a:pt x="0" y="1090"/>
                  </a:cubicBezTo>
                  <a:lnTo>
                    <a:pt x="0" y="1963"/>
                  </a:lnTo>
                  <a:cubicBezTo>
                    <a:pt x="0" y="1358"/>
                    <a:pt x="1268" y="873"/>
                    <a:pt x="2832" y="873"/>
                  </a:cubicBezTo>
                  <a:cubicBezTo>
                    <a:pt x="4397" y="873"/>
                    <a:pt x="5664" y="1358"/>
                    <a:pt x="5664" y="1963"/>
                  </a:cubicBezTo>
                  <a:lnTo>
                    <a:pt x="5664" y="1090"/>
                  </a:lnTo>
                  <a:cubicBezTo>
                    <a:pt x="5664" y="489"/>
                    <a:pt x="4397" y="0"/>
                    <a:pt x="283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4" name="Google Shape;18394;p84"/>
            <p:cNvSpPr/>
            <p:nvPr/>
          </p:nvSpPr>
          <p:spPr>
            <a:xfrm>
              <a:off x="6326100" y="3630151"/>
              <a:ext cx="144721" cy="65491"/>
            </a:xfrm>
            <a:custGeom>
              <a:avLst/>
              <a:gdLst/>
              <a:ahLst/>
              <a:cxnLst/>
              <a:rect l="l" t="t" r="r" b="b"/>
              <a:pathLst>
                <a:path w="5520" h="2498" extrusionOk="0">
                  <a:moveTo>
                    <a:pt x="870" y="1"/>
                  </a:moveTo>
                  <a:lnTo>
                    <a:pt x="0" y="309"/>
                  </a:lnTo>
                  <a:cubicBezTo>
                    <a:pt x="8" y="327"/>
                    <a:pt x="11" y="345"/>
                    <a:pt x="19" y="363"/>
                  </a:cubicBezTo>
                  <a:lnTo>
                    <a:pt x="736" y="1978"/>
                  </a:lnTo>
                  <a:cubicBezTo>
                    <a:pt x="884" y="2311"/>
                    <a:pt x="1206" y="2497"/>
                    <a:pt x="1536" y="2497"/>
                  </a:cubicBezTo>
                  <a:cubicBezTo>
                    <a:pt x="1731" y="2497"/>
                    <a:pt x="1928" y="2432"/>
                    <a:pt x="2094" y="2293"/>
                  </a:cubicBezTo>
                  <a:lnTo>
                    <a:pt x="2760" y="1739"/>
                  </a:lnTo>
                  <a:lnTo>
                    <a:pt x="3427" y="2293"/>
                  </a:lnTo>
                  <a:cubicBezTo>
                    <a:pt x="3592" y="2432"/>
                    <a:pt x="3790" y="2497"/>
                    <a:pt x="3984" y="2497"/>
                  </a:cubicBezTo>
                  <a:cubicBezTo>
                    <a:pt x="4314" y="2497"/>
                    <a:pt x="4635" y="2311"/>
                    <a:pt x="4781" y="1978"/>
                  </a:cubicBezTo>
                  <a:lnTo>
                    <a:pt x="5502" y="359"/>
                  </a:lnTo>
                  <a:cubicBezTo>
                    <a:pt x="5509" y="345"/>
                    <a:pt x="5513" y="323"/>
                    <a:pt x="5520" y="309"/>
                  </a:cubicBezTo>
                  <a:lnTo>
                    <a:pt x="4651" y="1"/>
                  </a:lnTo>
                  <a:lnTo>
                    <a:pt x="2760" y="888"/>
                  </a:lnTo>
                  <a:lnTo>
                    <a:pt x="87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5" name="Google Shape;18395;p84"/>
            <p:cNvSpPr/>
            <p:nvPr/>
          </p:nvSpPr>
          <p:spPr>
            <a:xfrm>
              <a:off x="6341673" y="3615705"/>
              <a:ext cx="56813" cy="62738"/>
            </a:xfrm>
            <a:custGeom>
              <a:avLst/>
              <a:gdLst/>
              <a:ahLst/>
              <a:cxnLst/>
              <a:rect l="l" t="t" r="r" b="b"/>
              <a:pathLst>
                <a:path w="2167" h="2393" extrusionOk="0">
                  <a:moveTo>
                    <a:pt x="641" y="0"/>
                  </a:moveTo>
                  <a:cubicBezTo>
                    <a:pt x="585" y="0"/>
                    <a:pt x="529" y="21"/>
                    <a:pt x="486" y="63"/>
                  </a:cubicBezTo>
                  <a:lnTo>
                    <a:pt x="51" y="501"/>
                  </a:lnTo>
                  <a:cubicBezTo>
                    <a:pt x="11" y="541"/>
                    <a:pt x="0" y="599"/>
                    <a:pt x="22" y="646"/>
                  </a:cubicBezTo>
                  <a:lnTo>
                    <a:pt x="743" y="2261"/>
                  </a:lnTo>
                  <a:cubicBezTo>
                    <a:pt x="779" y="2345"/>
                    <a:pt x="859" y="2392"/>
                    <a:pt x="940" y="2392"/>
                  </a:cubicBezTo>
                  <a:cubicBezTo>
                    <a:pt x="989" y="2392"/>
                    <a:pt x="1038" y="2376"/>
                    <a:pt x="1080" y="2341"/>
                  </a:cubicBezTo>
                  <a:lnTo>
                    <a:pt x="2166" y="1436"/>
                  </a:lnTo>
                  <a:lnTo>
                    <a:pt x="794" y="63"/>
                  </a:lnTo>
                  <a:cubicBezTo>
                    <a:pt x="752" y="21"/>
                    <a:pt x="697" y="0"/>
                    <a:pt x="64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6" name="Google Shape;18396;p84"/>
            <p:cNvSpPr/>
            <p:nvPr/>
          </p:nvSpPr>
          <p:spPr>
            <a:xfrm>
              <a:off x="6398460" y="3615705"/>
              <a:ext cx="56787" cy="62738"/>
            </a:xfrm>
            <a:custGeom>
              <a:avLst/>
              <a:gdLst/>
              <a:ahLst/>
              <a:cxnLst/>
              <a:rect l="l" t="t" r="r" b="b"/>
              <a:pathLst>
                <a:path w="2166" h="2393" extrusionOk="0">
                  <a:moveTo>
                    <a:pt x="1525" y="0"/>
                  </a:moveTo>
                  <a:cubicBezTo>
                    <a:pt x="1470" y="0"/>
                    <a:pt x="1414" y="21"/>
                    <a:pt x="1373" y="63"/>
                  </a:cubicBezTo>
                  <a:lnTo>
                    <a:pt x="0" y="1436"/>
                  </a:lnTo>
                  <a:lnTo>
                    <a:pt x="1087" y="2341"/>
                  </a:lnTo>
                  <a:cubicBezTo>
                    <a:pt x="1128" y="2376"/>
                    <a:pt x="1178" y="2392"/>
                    <a:pt x="1226" y="2392"/>
                  </a:cubicBezTo>
                  <a:cubicBezTo>
                    <a:pt x="1308" y="2392"/>
                    <a:pt x="1387" y="2345"/>
                    <a:pt x="1424" y="2261"/>
                  </a:cubicBezTo>
                  <a:lnTo>
                    <a:pt x="2144" y="646"/>
                  </a:lnTo>
                  <a:cubicBezTo>
                    <a:pt x="2166" y="599"/>
                    <a:pt x="2155" y="541"/>
                    <a:pt x="2115" y="501"/>
                  </a:cubicBezTo>
                  <a:lnTo>
                    <a:pt x="1681" y="63"/>
                  </a:lnTo>
                  <a:cubicBezTo>
                    <a:pt x="1637" y="21"/>
                    <a:pt x="1581" y="0"/>
                    <a:pt x="1525"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7" name="Google Shape;18397;p84"/>
            <p:cNvSpPr/>
            <p:nvPr/>
          </p:nvSpPr>
          <p:spPr>
            <a:xfrm>
              <a:off x="6301324" y="3533303"/>
              <a:ext cx="22914" cy="28603"/>
            </a:xfrm>
            <a:custGeom>
              <a:avLst/>
              <a:gdLst/>
              <a:ahLst/>
              <a:cxnLst/>
              <a:rect l="l" t="t" r="r" b="b"/>
              <a:pathLst>
                <a:path w="874" h="1091" extrusionOk="0">
                  <a:moveTo>
                    <a:pt x="435" y="1"/>
                  </a:moveTo>
                  <a:cubicBezTo>
                    <a:pt x="435" y="1"/>
                    <a:pt x="0" y="218"/>
                    <a:pt x="0" y="656"/>
                  </a:cubicBezTo>
                  <a:cubicBezTo>
                    <a:pt x="0" y="895"/>
                    <a:pt x="196" y="1091"/>
                    <a:pt x="435" y="1091"/>
                  </a:cubicBezTo>
                  <a:cubicBezTo>
                    <a:pt x="677" y="1091"/>
                    <a:pt x="873" y="895"/>
                    <a:pt x="873" y="656"/>
                  </a:cubicBezTo>
                  <a:cubicBezTo>
                    <a:pt x="873" y="222"/>
                    <a:pt x="435" y="1"/>
                    <a:pt x="43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8" name="Google Shape;18398;p84"/>
            <p:cNvSpPr/>
            <p:nvPr/>
          </p:nvSpPr>
          <p:spPr>
            <a:xfrm>
              <a:off x="6472708" y="3533303"/>
              <a:ext cx="22914" cy="28603"/>
            </a:xfrm>
            <a:custGeom>
              <a:avLst/>
              <a:gdLst/>
              <a:ahLst/>
              <a:cxnLst/>
              <a:rect l="l" t="t" r="r" b="b"/>
              <a:pathLst>
                <a:path w="874" h="1091" extrusionOk="0">
                  <a:moveTo>
                    <a:pt x="439" y="1"/>
                  </a:moveTo>
                  <a:cubicBezTo>
                    <a:pt x="439" y="1"/>
                    <a:pt x="0" y="218"/>
                    <a:pt x="0" y="656"/>
                  </a:cubicBezTo>
                  <a:cubicBezTo>
                    <a:pt x="0" y="895"/>
                    <a:pt x="196" y="1091"/>
                    <a:pt x="439" y="1091"/>
                  </a:cubicBezTo>
                  <a:cubicBezTo>
                    <a:pt x="678" y="1091"/>
                    <a:pt x="873" y="895"/>
                    <a:pt x="873" y="656"/>
                  </a:cubicBezTo>
                  <a:cubicBezTo>
                    <a:pt x="873" y="222"/>
                    <a:pt x="439" y="1"/>
                    <a:pt x="439"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9" name="Google Shape;18399;p84"/>
            <p:cNvSpPr/>
            <p:nvPr/>
          </p:nvSpPr>
          <p:spPr>
            <a:xfrm>
              <a:off x="6261814" y="3356598"/>
              <a:ext cx="273501" cy="364948"/>
            </a:xfrm>
            <a:custGeom>
              <a:avLst/>
              <a:gdLst/>
              <a:ahLst/>
              <a:cxnLst/>
              <a:rect l="l" t="t" r="r" b="b"/>
              <a:pathLst>
                <a:path w="10432" h="13920" extrusionOk="0">
                  <a:moveTo>
                    <a:pt x="5209" y="3677"/>
                  </a:moveTo>
                  <a:cubicBezTo>
                    <a:pt x="5469" y="3677"/>
                    <a:pt x="5730" y="3691"/>
                    <a:pt x="5991" y="3720"/>
                  </a:cubicBezTo>
                  <a:cubicBezTo>
                    <a:pt x="4774" y="4452"/>
                    <a:pt x="3159" y="4702"/>
                    <a:pt x="2579" y="4770"/>
                  </a:cubicBezTo>
                  <a:lnTo>
                    <a:pt x="2579" y="4564"/>
                  </a:lnTo>
                  <a:cubicBezTo>
                    <a:pt x="2579" y="4191"/>
                    <a:pt x="3582" y="3677"/>
                    <a:pt x="5209" y="3677"/>
                  </a:cubicBezTo>
                  <a:close/>
                  <a:moveTo>
                    <a:pt x="5212" y="2804"/>
                  </a:moveTo>
                  <a:cubicBezTo>
                    <a:pt x="6842" y="2804"/>
                    <a:pt x="7842" y="3322"/>
                    <a:pt x="7842" y="3691"/>
                  </a:cubicBezTo>
                  <a:lnTo>
                    <a:pt x="7842" y="3890"/>
                  </a:lnTo>
                  <a:cubicBezTo>
                    <a:pt x="7800" y="3861"/>
                    <a:pt x="7759" y="3848"/>
                    <a:pt x="7719" y="3848"/>
                  </a:cubicBezTo>
                  <a:cubicBezTo>
                    <a:pt x="7547" y="3848"/>
                    <a:pt x="7422" y="4090"/>
                    <a:pt x="7599" y="4220"/>
                  </a:cubicBezTo>
                  <a:cubicBezTo>
                    <a:pt x="7711" y="4300"/>
                    <a:pt x="7842" y="4423"/>
                    <a:pt x="7842" y="4560"/>
                  </a:cubicBezTo>
                  <a:lnTo>
                    <a:pt x="7842" y="5448"/>
                  </a:lnTo>
                  <a:lnTo>
                    <a:pt x="5647" y="5448"/>
                  </a:lnTo>
                  <a:cubicBezTo>
                    <a:pt x="5535" y="5448"/>
                    <a:pt x="5444" y="5538"/>
                    <a:pt x="5444" y="5651"/>
                  </a:cubicBezTo>
                  <a:lnTo>
                    <a:pt x="5444" y="5665"/>
                  </a:lnTo>
                  <a:lnTo>
                    <a:pt x="4980" y="5665"/>
                  </a:lnTo>
                  <a:lnTo>
                    <a:pt x="4980" y="5651"/>
                  </a:lnTo>
                  <a:cubicBezTo>
                    <a:pt x="4980" y="5538"/>
                    <a:pt x="4890" y="5448"/>
                    <a:pt x="4778" y="5448"/>
                  </a:cubicBezTo>
                  <a:lnTo>
                    <a:pt x="2583" y="5448"/>
                  </a:lnTo>
                  <a:lnTo>
                    <a:pt x="2583" y="5183"/>
                  </a:lnTo>
                  <a:lnTo>
                    <a:pt x="2579" y="5183"/>
                  </a:lnTo>
                  <a:cubicBezTo>
                    <a:pt x="3206" y="5115"/>
                    <a:pt x="5216" y="4821"/>
                    <a:pt x="6581" y="3818"/>
                  </a:cubicBezTo>
                  <a:cubicBezTo>
                    <a:pt x="6690" y="3840"/>
                    <a:pt x="6795" y="3869"/>
                    <a:pt x="6896" y="3898"/>
                  </a:cubicBezTo>
                  <a:cubicBezTo>
                    <a:pt x="6920" y="3905"/>
                    <a:pt x="6943" y="3908"/>
                    <a:pt x="6964" y="3908"/>
                  </a:cubicBezTo>
                  <a:cubicBezTo>
                    <a:pt x="7176" y="3908"/>
                    <a:pt x="7253" y="3579"/>
                    <a:pt x="7016" y="3506"/>
                  </a:cubicBezTo>
                  <a:cubicBezTo>
                    <a:pt x="6494" y="3351"/>
                    <a:pt x="5871" y="3267"/>
                    <a:pt x="5212" y="3267"/>
                  </a:cubicBezTo>
                  <a:cubicBezTo>
                    <a:pt x="4198" y="3267"/>
                    <a:pt x="3144" y="3481"/>
                    <a:pt x="2583" y="3890"/>
                  </a:cubicBezTo>
                  <a:lnTo>
                    <a:pt x="2583" y="3691"/>
                  </a:lnTo>
                  <a:cubicBezTo>
                    <a:pt x="2583" y="3318"/>
                    <a:pt x="3582" y="2804"/>
                    <a:pt x="5212" y="2804"/>
                  </a:cubicBezTo>
                  <a:close/>
                  <a:moveTo>
                    <a:pt x="4571" y="5857"/>
                  </a:moveTo>
                  <a:lnTo>
                    <a:pt x="4571" y="6089"/>
                  </a:lnTo>
                  <a:cubicBezTo>
                    <a:pt x="4571" y="6458"/>
                    <a:pt x="4271" y="6755"/>
                    <a:pt x="3901" y="6755"/>
                  </a:cubicBezTo>
                  <a:cubicBezTo>
                    <a:pt x="3532" y="6755"/>
                    <a:pt x="3235" y="6458"/>
                    <a:pt x="3235" y="6089"/>
                  </a:cubicBezTo>
                  <a:lnTo>
                    <a:pt x="3235" y="5857"/>
                  </a:lnTo>
                  <a:lnTo>
                    <a:pt x="3698" y="5857"/>
                  </a:lnTo>
                  <a:lnTo>
                    <a:pt x="3698" y="6107"/>
                  </a:lnTo>
                  <a:cubicBezTo>
                    <a:pt x="3698" y="6243"/>
                    <a:pt x="3801" y="6311"/>
                    <a:pt x="3903" y="6311"/>
                  </a:cubicBezTo>
                  <a:cubicBezTo>
                    <a:pt x="4005" y="6311"/>
                    <a:pt x="4108" y="6243"/>
                    <a:pt x="4108" y="6107"/>
                  </a:cubicBezTo>
                  <a:lnTo>
                    <a:pt x="4108" y="5857"/>
                  </a:lnTo>
                  <a:close/>
                  <a:moveTo>
                    <a:pt x="7186" y="5857"/>
                  </a:moveTo>
                  <a:lnTo>
                    <a:pt x="7186" y="6089"/>
                  </a:lnTo>
                  <a:cubicBezTo>
                    <a:pt x="7186" y="6458"/>
                    <a:pt x="6885" y="6755"/>
                    <a:pt x="6516" y="6755"/>
                  </a:cubicBezTo>
                  <a:cubicBezTo>
                    <a:pt x="6150" y="6755"/>
                    <a:pt x="5850" y="6458"/>
                    <a:pt x="5850" y="6089"/>
                  </a:cubicBezTo>
                  <a:lnTo>
                    <a:pt x="5850" y="5857"/>
                  </a:lnTo>
                  <a:lnTo>
                    <a:pt x="6313" y="5857"/>
                  </a:lnTo>
                  <a:lnTo>
                    <a:pt x="6313" y="6107"/>
                  </a:lnTo>
                  <a:cubicBezTo>
                    <a:pt x="6313" y="6243"/>
                    <a:pt x="6416" y="6311"/>
                    <a:pt x="6518" y="6311"/>
                  </a:cubicBezTo>
                  <a:cubicBezTo>
                    <a:pt x="6620" y="6311"/>
                    <a:pt x="6722" y="6243"/>
                    <a:pt x="6722" y="6107"/>
                  </a:cubicBezTo>
                  <a:lnTo>
                    <a:pt x="6722" y="5857"/>
                  </a:lnTo>
                  <a:close/>
                  <a:moveTo>
                    <a:pt x="5212" y="406"/>
                  </a:moveTo>
                  <a:cubicBezTo>
                    <a:pt x="5375" y="406"/>
                    <a:pt x="5553" y="537"/>
                    <a:pt x="5741" y="674"/>
                  </a:cubicBezTo>
                  <a:cubicBezTo>
                    <a:pt x="5911" y="797"/>
                    <a:pt x="6085" y="928"/>
                    <a:pt x="6288" y="982"/>
                  </a:cubicBezTo>
                  <a:cubicBezTo>
                    <a:pt x="6382" y="1008"/>
                    <a:pt x="6478" y="1017"/>
                    <a:pt x="6576" y="1017"/>
                  </a:cubicBezTo>
                  <a:cubicBezTo>
                    <a:pt x="6695" y="1017"/>
                    <a:pt x="6816" y="1003"/>
                    <a:pt x="6936" y="989"/>
                  </a:cubicBezTo>
                  <a:cubicBezTo>
                    <a:pt x="7044" y="979"/>
                    <a:pt x="7150" y="968"/>
                    <a:pt x="7245" y="968"/>
                  </a:cubicBezTo>
                  <a:cubicBezTo>
                    <a:pt x="7348" y="968"/>
                    <a:pt x="7439" y="981"/>
                    <a:pt x="7508" y="1022"/>
                  </a:cubicBezTo>
                  <a:cubicBezTo>
                    <a:pt x="7642" y="1098"/>
                    <a:pt x="7733" y="1297"/>
                    <a:pt x="7823" y="1507"/>
                  </a:cubicBezTo>
                  <a:cubicBezTo>
                    <a:pt x="7910" y="1703"/>
                    <a:pt x="8001" y="1909"/>
                    <a:pt x="8149" y="2058"/>
                  </a:cubicBezTo>
                  <a:cubicBezTo>
                    <a:pt x="8302" y="2210"/>
                    <a:pt x="8504" y="2300"/>
                    <a:pt x="8704" y="2384"/>
                  </a:cubicBezTo>
                  <a:cubicBezTo>
                    <a:pt x="8910" y="2474"/>
                    <a:pt x="9109" y="2565"/>
                    <a:pt x="9189" y="2702"/>
                  </a:cubicBezTo>
                  <a:cubicBezTo>
                    <a:pt x="9269" y="2840"/>
                    <a:pt x="9243" y="3050"/>
                    <a:pt x="9218" y="3275"/>
                  </a:cubicBezTo>
                  <a:cubicBezTo>
                    <a:pt x="9196" y="3488"/>
                    <a:pt x="9171" y="3713"/>
                    <a:pt x="9225" y="3923"/>
                  </a:cubicBezTo>
                  <a:cubicBezTo>
                    <a:pt x="9279" y="4122"/>
                    <a:pt x="9410" y="4300"/>
                    <a:pt x="9537" y="4470"/>
                  </a:cubicBezTo>
                  <a:cubicBezTo>
                    <a:pt x="9671" y="4658"/>
                    <a:pt x="9805" y="4832"/>
                    <a:pt x="9805" y="4999"/>
                  </a:cubicBezTo>
                  <a:cubicBezTo>
                    <a:pt x="9805" y="5165"/>
                    <a:pt x="9674" y="5339"/>
                    <a:pt x="9537" y="5527"/>
                  </a:cubicBezTo>
                  <a:cubicBezTo>
                    <a:pt x="9410" y="5698"/>
                    <a:pt x="9279" y="5871"/>
                    <a:pt x="9225" y="6074"/>
                  </a:cubicBezTo>
                  <a:cubicBezTo>
                    <a:pt x="9171" y="6284"/>
                    <a:pt x="9196" y="6505"/>
                    <a:pt x="9218" y="6723"/>
                  </a:cubicBezTo>
                  <a:cubicBezTo>
                    <a:pt x="9243" y="6951"/>
                    <a:pt x="9265" y="7161"/>
                    <a:pt x="9189" y="7295"/>
                  </a:cubicBezTo>
                  <a:cubicBezTo>
                    <a:pt x="9171" y="7324"/>
                    <a:pt x="9149" y="7353"/>
                    <a:pt x="9120" y="7378"/>
                  </a:cubicBezTo>
                  <a:cubicBezTo>
                    <a:pt x="9113" y="7146"/>
                    <a:pt x="9019" y="6933"/>
                    <a:pt x="8852" y="6770"/>
                  </a:cubicBezTo>
                  <a:cubicBezTo>
                    <a:pt x="9392" y="6324"/>
                    <a:pt x="9073" y="5448"/>
                    <a:pt x="8374" y="5448"/>
                  </a:cubicBezTo>
                  <a:lnTo>
                    <a:pt x="8251" y="5448"/>
                  </a:lnTo>
                  <a:lnTo>
                    <a:pt x="8251" y="3691"/>
                  </a:lnTo>
                  <a:cubicBezTo>
                    <a:pt x="8251" y="2851"/>
                    <a:pt x="6686" y="2398"/>
                    <a:pt x="5212" y="2398"/>
                  </a:cubicBezTo>
                  <a:cubicBezTo>
                    <a:pt x="3742" y="2398"/>
                    <a:pt x="2174" y="2851"/>
                    <a:pt x="2174" y="3691"/>
                  </a:cubicBezTo>
                  <a:lnTo>
                    <a:pt x="2174" y="5448"/>
                  </a:lnTo>
                  <a:lnTo>
                    <a:pt x="2050" y="5448"/>
                  </a:lnTo>
                  <a:cubicBezTo>
                    <a:pt x="1351" y="5448"/>
                    <a:pt x="1033" y="6324"/>
                    <a:pt x="1572" y="6770"/>
                  </a:cubicBezTo>
                  <a:cubicBezTo>
                    <a:pt x="1406" y="6933"/>
                    <a:pt x="1312" y="7146"/>
                    <a:pt x="1304" y="7378"/>
                  </a:cubicBezTo>
                  <a:cubicBezTo>
                    <a:pt x="1275" y="7353"/>
                    <a:pt x="1254" y="7324"/>
                    <a:pt x="1236" y="7295"/>
                  </a:cubicBezTo>
                  <a:lnTo>
                    <a:pt x="1232" y="7295"/>
                  </a:lnTo>
                  <a:cubicBezTo>
                    <a:pt x="1156" y="7161"/>
                    <a:pt x="1181" y="6947"/>
                    <a:pt x="1203" y="6723"/>
                  </a:cubicBezTo>
                  <a:cubicBezTo>
                    <a:pt x="1228" y="6505"/>
                    <a:pt x="1250" y="6284"/>
                    <a:pt x="1196" y="6074"/>
                  </a:cubicBezTo>
                  <a:cubicBezTo>
                    <a:pt x="1141" y="5871"/>
                    <a:pt x="1011" y="5698"/>
                    <a:pt x="888" y="5527"/>
                  </a:cubicBezTo>
                  <a:cubicBezTo>
                    <a:pt x="750" y="5339"/>
                    <a:pt x="620" y="5165"/>
                    <a:pt x="620" y="4999"/>
                  </a:cubicBezTo>
                  <a:cubicBezTo>
                    <a:pt x="620" y="4832"/>
                    <a:pt x="750" y="4658"/>
                    <a:pt x="888" y="4470"/>
                  </a:cubicBezTo>
                  <a:cubicBezTo>
                    <a:pt x="1011" y="4300"/>
                    <a:pt x="1141" y="4122"/>
                    <a:pt x="1196" y="3923"/>
                  </a:cubicBezTo>
                  <a:cubicBezTo>
                    <a:pt x="1254" y="3713"/>
                    <a:pt x="1228" y="3488"/>
                    <a:pt x="1203" y="3275"/>
                  </a:cubicBezTo>
                  <a:cubicBezTo>
                    <a:pt x="1181" y="3047"/>
                    <a:pt x="1156" y="2836"/>
                    <a:pt x="1232" y="2702"/>
                  </a:cubicBezTo>
                  <a:cubicBezTo>
                    <a:pt x="1312" y="2568"/>
                    <a:pt x="1511" y="2478"/>
                    <a:pt x="1721" y="2384"/>
                  </a:cubicBezTo>
                  <a:cubicBezTo>
                    <a:pt x="1916" y="2300"/>
                    <a:pt x="2123" y="2210"/>
                    <a:pt x="2271" y="2058"/>
                  </a:cubicBezTo>
                  <a:cubicBezTo>
                    <a:pt x="2423" y="1909"/>
                    <a:pt x="2510" y="1703"/>
                    <a:pt x="2597" y="1507"/>
                  </a:cubicBezTo>
                  <a:cubicBezTo>
                    <a:pt x="2688" y="1297"/>
                    <a:pt x="2778" y="1102"/>
                    <a:pt x="2916" y="1022"/>
                  </a:cubicBezTo>
                  <a:cubicBezTo>
                    <a:pt x="2987" y="981"/>
                    <a:pt x="3077" y="968"/>
                    <a:pt x="3179" y="968"/>
                  </a:cubicBezTo>
                  <a:cubicBezTo>
                    <a:pt x="3273" y="968"/>
                    <a:pt x="3378" y="979"/>
                    <a:pt x="3488" y="989"/>
                  </a:cubicBezTo>
                  <a:cubicBezTo>
                    <a:pt x="3606" y="1003"/>
                    <a:pt x="3727" y="1017"/>
                    <a:pt x="3848" y="1017"/>
                  </a:cubicBezTo>
                  <a:cubicBezTo>
                    <a:pt x="3945" y="1017"/>
                    <a:pt x="4042" y="1008"/>
                    <a:pt x="4137" y="982"/>
                  </a:cubicBezTo>
                  <a:cubicBezTo>
                    <a:pt x="4336" y="928"/>
                    <a:pt x="4513" y="797"/>
                    <a:pt x="4683" y="674"/>
                  </a:cubicBezTo>
                  <a:cubicBezTo>
                    <a:pt x="4868" y="537"/>
                    <a:pt x="5046" y="406"/>
                    <a:pt x="5212" y="406"/>
                  </a:cubicBezTo>
                  <a:close/>
                  <a:moveTo>
                    <a:pt x="1942" y="6983"/>
                  </a:moveTo>
                  <a:cubicBezTo>
                    <a:pt x="2036" y="7059"/>
                    <a:pt x="2174" y="7201"/>
                    <a:pt x="2174" y="7396"/>
                  </a:cubicBezTo>
                  <a:cubicBezTo>
                    <a:pt x="2174" y="7523"/>
                    <a:pt x="2069" y="7628"/>
                    <a:pt x="1942" y="7628"/>
                  </a:cubicBezTo>
                  <a:cubicBezTo>
                    <a:pt x="1811" y="7628"/>
                    <a:pt x="1710" y="7523"/>
                    <a:pt x="1710" y="7396"/>
                  </a:cubicBezTo>
                  <a:cubicBezTo>
                    <a:pt x="1710" y="7201"/>
                    <a:pt x="1848" y="7059"/>
                    <a:pt x="1942" y="6983"/>
                  </a:cubicBezTo>
                  <a:close/>
                  <a:moveTo>
                    <a:pt x="8479" y="6987"/>
                  </a:moveTo>
                  <a:cubicBezTo>
                    <a:pt x="8577" y="7059"/>
                    <a:pt x="8711" y="7201"/>
                    <a:pt x="8711" y="7396"/>
                  </a:cubicBezTo>
                  <a:cubicBezTo>
                    <a:pt x="8711" y="7523"/>
                    <a:pt x="8609" y="7628"/>
                    <a:pt x="8483" y="7628"/>
                  </a:cubicBezTo>
                  <a:lnTo>
                    <a:pt x="8479" y="7628"/>
                  </a:lnTo>
                  <a:cubicBezTo>
                    <a:pt x="8352" y="7628"/>
                    <a:pt x="8247" y="7523"/>
                    <a:pt x="8247" y="7396"/>
                  </a:cubicBezTo>
                  <a:cubicBezTo>
                    <a:pt x="8247" y="7201"/>
                    <a:pt x="8385" y="7059"/>
                    <a:pt x="8479" y="6987"/>
                  </a:cubicBezTo>
                  <a:close/>
                  <a:moveTo>
                    <a:pt x="2445" y="7787"/>
                  </a:moveTo>
                  <a:cubicBezTo>
                    <a:pt x="2670" y="8276"/>
                    <a:pt x="3021" y="8696"/>
                    <a:pt x="3463" y="9008"/>
                  </a:cubicBezTo>
                  <a:cubicBezTo>
                    <a:pt x="3365" y="9018"/>
                    <a:pt x="3269" y="9027"/>
                    <a:pt x="3181" y="9027"/>
                  </a:cubicBezTo>
                  <a:cubicBezTo>
                    <a:pt x="3078" y="9027"/>
                    <a:pt x="2986" y="9014"/>
                    <a:pt x="2916" y="8975"/>
                  </a:cubicBezTo>
                  <a:cubicBezTo>
                    <a:pt x="2778" y="8896"/>
                    <a:pt x="2691" y="8696"/>
                    <a:pt x="2597" y="8486"/>
                  </a:cubicBezTo>
                  <a:cubicBezTo>
                    <a:pt x="2510" y="8294"/>
                    <a:pt x="2423" y="8092"/>
                    <a:pt x="2275" y="7939"/>
                  </a:cubicBezTo>
                  <a:cubicBezTo>
                    <a:pt x="2340" y="7900"/>
                    <a:pt x="2398" y="7845"/>
                    <a:pt x="2445" y="7787"/>
                  </a:cubicBezTo>
                  <a:close/>
                  <a:moveTo>
                    <a:pt x="7972" y="7784"/>
                  </a:moveTo>
                  <a:cubicBezTo>
                    <a:pt x="8019" y="7845"/>
                    <a:pt x="8077" y="7900"/>
                    <a:pt x="8142" y="7939"/>
                  </a:cubicBezTo>
                  <a:cubicBezTo>
                    <a:pt x="7997" y="8092"/>
                    <a:pt x="7910" y="8294"/>
                    <a:pt x="7823" y="8486"/>
                  </a:cubicBezTo>
                  <a:cubicBezTo>
                    <a:pt x="7733" y="8696"/>
                    <a:pt x="7642" y="8896"/>
                    <a:pt x="7505" y="8975"/>
                  </a:cubicBezTo>
                  <a:cubicBezTo>
                    <a:pt x="7436" y="9015"/>
                    <a:pt x="7347" y="9028"/>
                    <a:pt x="7246" y="9028"/>
                  </a:cubicBezTo>
                  <a:cubicBezTo>
                    <a:pt x="7157" y="9028"/>
                    <a:pt x="7059" y="9018"/>
                    <a:pt x="6958" y="9008"/>
                  </a:cubicBezTo>
                  <a:cubicBezTo>
                    <a:pt x="7396" y="8696"/>
                    <a:pt x="7747" y="8276"/>
                    <a:pt x="7972" y="7784"/>
                  </a:cubicBezTo>
                  <a:close/>
                  <a:moveTo>
                    <a:pt x="8370" y="5857"/>
                  </a:moveTo>
                  <a:cubicBezTo>
                    <a:pt x="8559" y="5857"/>
                    <a:pt x="8711" y="6009"/>
                    <a:pt x="8711" y="6197"/>
                  </a:cubicBezTo>
                  <a:cubicBezTo>
                    <a:pt x="8711" y="6386"/>
                    <a:pt x="8559" y="6538"/>
                    <a:pt x="8370" y="6538"/>
                  </a:cubicBezTo>
                  <a:lnTo>
                    <a:pt x="8247" y="6538"/>
                  </a:lnTo>
                  <a:lnTo>
                    <a:pt x="8247" y="6523"/>
                  </a:lnTo>
                  <a:cubicBezTo>
                    <a:pt x="8247" y="6388"/>
                    <a:pt x="8146" y="6320"/>
                    <a:pt x="8044" y="6320"/>
                  </a:cubicBezTo>
                  <a:cubicBezTo>
                    <a:pt x="7943" y="6320"/>
                    <a:pt x="7842" y="6388"/>
                    <a:pt x="7842" y="6523"/>
                  </a:cubicBezTo>
                  <a:cubicBezTo>
                    <a:pt x="7842" y="7976"/>
                    <a:pt x="6661" y="9153"/>
                    <a:pt x="5212" y="9153"/>
                  </a:cubicBezTo>
                  <a:cubicBezTo>
                    <a:pt x="3760" y="9153"/>
                    <a:pt x="2579" y="7976"/>
                    <a:pt x="2583" y="6523"/>
                  </a:cubicBezTo>
                  <a:lnTo>
                    <a:pt x="2579" y="6523"/>
                  </a:lnTo>
                  <a:cubicBezTo>
                    <a:pt x="2579" y="6388"/>
                    <a:pt x="2478" y="6320"/>
                    <a:pt x="2376" y="6320"/>
                  </a:cubicBezTo>
                  <a:cubicBezTo>
                    <a:pt x="2275" y="6320"/>
                    <a:pt x="2174" y="6388"/>
                    <a:pt x="2174" y="6523"/>
                  </a:cubicBezTo>
                  <a:lnTo>
                    <a:pt x="2174" y="6538"/>
                  </a:lnTo>
                  <a:lnTo>
                    <a:pt x="2050" y="6538"/>
                  </a:lnTo>
                  <a:cubicBezTo>
                    <a:pt x="1862" y="6538"/>
                    <a:pt x="1710" y="6386"/>
                    <a:pt x="1710" y="6197"/>
                  </a:cubicBezTo>
                  <a:cubicBezTo>
                    <a:pt x="1710" y="6009"/>
                    <a:pt x="1862" y="5857"/>
                    <a:pt x="2050" y="5857"/>
                  </a:cubicBezTo>
                  <a:lnTo>
                    <a:pt x="2825" y="5857"/>
                  </a:lnTo>
                  <a:lnTo>
                    <a:pt x="2825" y="6089"/>
                  </a:lnTo>
                  <a:cubicBezTo>
                    <a:pt x="2825" y="6683"/>
                    <a:pt x="3307" y="7164"/>
                    <a:pt x="3901" y="7164"/>
                  </a:cubicBezTo>
                  <a:cubicBezTo>
                    <a:pt x="4495" y="7164"/>
                    <a:pt x="4977" y="6683"/>
                    <a:pt x="4977" y="6089"/>
                  </a:cubicBezTo>
                  <a:lnTo>
                    <a:pt x="4977" y="6074"/>
                  </a:lnTo>
                  <a:lnTo>
                    <a:pt x="5444" y="6074"/>
                  </a:lnTo>
                  <a:lnTo>
                    <a:pt x="5444" y="6089"/>
                  </a:lnTo>
                  <a:cubicBezTo>
                    <a:pt x="5444" y="6683"/>
                    <a:pt x="5922" y="7164"/>
                    <a:pt x="6520" y="7164"/>
                  </a:cubicBezTo>
                  <a:cubicBezTo>
                    <a:pt x="7114" y="7164"/>
                    <a:pt x="7595" y="6683"/>
                    <a:pt x="7595" y="6089"/>
                  </a:cubicBezTo>
                  <a:lnTo>
                    <a:pt x="7595" y="5857"/>
                  </a:lnTo>
                  <a:close/>
                  <a:moveTo>
                    <a:pt x="6313" y="9352"/>
                  </a:moveTo>
                  <a:lnTo>
                    <a:pt x="6313" y="9928"/>
                  </a:lnTo>
                  <a:lnTo>
                    <a:pt x="5209" y="11029"/>
                  </a:lnTo>
                  <a:lnTo>
                    <a:pt x="4108" y="9928"/>
                  </a:lnTo>
                  <a:lnTo>
                    <a:pt x="4108" y="9352"/>
                  </a:lnTo>
                  <a:cubicBezTo>
                    <a:pt x="4463" y="9491"/>
                    <a:pt x="4836" y="9561"/>
                    <a:pt x="5210" y="9561"/>
                  </a:cubicBezTo>
                  <a:cubicBezTo>
                    <a:pt x="5584" y="9561"/>
                    <a:pt x="5958" y="9491"/>
                    <a:pt x="6313" y="9352"/>
                  </a:cubicBezTo>
                  <a:close/>
                  <a:moveTo>
                    <a:pt x="3684" y="10088"/>
                  </a:moveTo>
                  <a:cubicBezTo>
                    <a:pt x="3687" y="10088"/>
                    <a:pt x="3691" y="10089"/>
                    <a:pt x="3695" y="10091"/>
                  </a:cubicBezTo>
                  <a:lnTo>
                    <a:pt x="4908" y="11304"/>
                  </a:lnTo>
                  <a:lnTo>
                    <a:pt x="3995" y="12068"/>
                  </a:lnTo>
                  <a:cubicBezTo>
                    <a:pt x="3992" y="12072"/>
                    <a:pt x="3984" y="12072"/>
                    <a:pt x="3981" y="12072"/>
                  </a:cubicBezTo>
                  <a:cubicBezTo>
                    <a:pt x="3977" y="12068"/>
                    <a:pt x="3974" y="12068"/>
                    <a:pt x="3974" y="12061"/>
                  </a:cubicBezTo>
                  <a:lnTo>
                    <a:pt x="3275" y="10493"/>
                  </a:lnTo>
                  <a:lnTo>
                    <a:pt x="3677" y="10091"/>
                  </a:lnTo>
                  <a:cubicBezTo>
                    <a:pt x="3678" y="10089"/>
                    <a:pt x="3681" y="10088"/>
                    <a:pt x="3684" y="10088"/>
                  </a:cubicBezTo>
                  <a:close/>
                  <a:moveTo>
                    <a:pt x="2956" y="10779"/>
                  </a:moveTo>
                  <a:lnTo>
                    <a:pt x="3597" y="12228"/>
                  </a:lnTo>
                  <a:cubicBezTo>
                    <a:pt x="3651" y="12347"/>
                    <a:pt x="3760" y="12438"/>
                    <a:pt x="3887" y="12467"/>
                  </a:cubicBezTo>
                  <a:cubicBezTo>
                    <a:pt x="3919" y="12474"/>
                    <a:pt x="3952" y="12477"/>
                    <a:pt x="3984" y="12477"/>
                  </a:cubicBezTo>
                  <a:cubicBezTo>
                    <a:pt x="4082" y="12477"/>
                    <a:pt x="4180" y="12445"/>
                    <a:pt x="4252" y="12380"/>
                  </a:cubicBezTo>
                  <a:lnTo>
                    <a:pt x="5006" y="11753"/>
                  </a:lnTo>
                  <a:lnTo>
                    <a:pt x="5006" y="13285"/>
                  </a:lnTo>
                  <a:cubicBezTo>
                    <a:pt x="3731" y="13187"/>
                    <a:pt x="2710" y="12184"/>
                    <a:pt x="2594" y="10909"/>
                  </a:cubicBezTo>
                  <a:lnTo>
                    <a:pt x="2594" y="10906"/>
                  </a:lnTo>
                  <a:lnTo>
                    <a:pt x="2956" y="10779"/>
                  </a:lnTo>
                  <a:close/>
                  <a:moveTo>
                    <a:pt x="6737" y="10085"/>
                  </a:moveTo>
                  <a:cubicBezTo>
                    <a:pt x="6741" y="10085"/>
                    <a:pt x="6744" y="10087"/>
                    <a:pt x="6748" y="10091"/>
                  </a:cubicBezTo>
                  <a:lnTo>
                    <a:pt x="7146" y="10489"/>
                  </a:lnTo>
                  <a:lnTo>
                    <a:pt x="7106" y="10580"/>
                  </a:lnTo>
                  <a:cubicBezTo>
                    <a:pt x="7036" y="10737"/>
                    <a:pt x="7166" y="10870"/>
                    <a:pt x="7299" y="10870"/>
                  </a:cubicBezTo>
                  <a:cubicBezTo>
                    <a:pt x="7358" y="10870"/>
                    <a:pt x="7419" y="10843"/>
                    <a:pt x="7461" y="10779"/>
                  </a:cubicBezTo>
                  <a:lnTo>
                    <a:pt x="7831" y="10906"/>
                  </a:lnTo>
                  <a:cubicBezTo>
                    <a:pt x="7711" y="12184"/>
                    <a:pt x="6693" y="13187"/>
                    <a:pt x="5415" y="13285"/>
                  </a:cubicBezTo>
                  <a:lnTo>
                    <a:pt x="5415" y="11753"/>
                  </a:lnTo>
                  <a:lnTo>
                    <a:pt x="6165" y="12380"/>
                  </a:lnTo>
                  <a:cubicBezTo>
                    <a:pt x="6241" y="12441"/>
                    <a:pt x="6335" y="12477"/>
                    <a:pt x="6436" y="12477"/>
                  </a:cubicBezTo>
                  <a:cubicBezTo>
                    <a:pt x="6469" y="12477"/>
                    <a:pt x="6502" y="12474"/>
                    <a:pt x="6531" y="12467"/>
                  </a:cubicBezTo>
                  <a:cubicBezTo>
                    <a:pt x="6661" y="12438"/>
                    <a:pt x="6770" y="12347"/>
                    <a:pt x="6820" y="12228"/>
                  </a:cubicBezTo>
                  <a:lnTo>
                    <a:pt x="7132" y="11532"/>
                  </a:lnTo>
                  <a:cubicBezTo>
                    <a:pt x="7202" y="11369"/>
                    <a:pt x="7069" y="11242"/>
                    <a:pt x="6937" y="11242"/>
                  </a:cubicBezTo>
                  <a:cubicBezTo>
                    <a:pt x="6867" y="11242"/>
                    <a:pt x="6797" y="11278"/>
                    <a:pt x="6759" y="11366"/>
                  </a:cubicBezTo>
                  <a:lnTo>
                    <a:pt x="6451" y="12061"/>
                  </a:lnTo>
                  <a:cubicBezTo>
                    <a:pt x="6447" y="12065"/>
                    <a:pt x="6444" y="12068"/>
                    <a:pt x="6440" y="12068"/>
                  </a:cubicBezTo>
                  <a:cubicBezTo>
                    <a:pt x="6436" y="12068"/>
                    <a:pt x="6429" y="12068"/>
                    <a:pt x="6429" y="12065"/>
                  </a:cubicBezTo>
                  <a:lnTo>
                    <a:pt x="5513" y="11304"/>
                  </a:lnTo>
                  <a:lnTo>
                    <a:pt x="6726" y="10091"/>
                  </a:lnTo>
                  <a:cubicBezTo>
                    <a:pt x="6730" y="10087"/>
                    <a:pt x="6733" y="10085"/>
                    <a:pt x="6737" y="10085"/>
                  </a:cubicBezTo>
                  <a:close/>
                  <a:moveTo>
                    <a:pt x="5216" y="1"/>
                  </a:moveTo>
                  <a:cubicBezTo>
                    <a:pt x="4915" y="1"/>
                    <a:pt x="4665" y="185"/>
                    <a:pt x="4444" y="348"/>
                  </a:cubicBezTo>
                  <a:cubicBezTo>
                    <a:pt x="4300" y="457"/>
                    <a:pt x="4162" y="558"/>
                    <a:pt x="4035" y="591"/>
                  </a:cubicBezTo>
                  <a:cubicBezTo>
                    <a:pt x="3977" y="606"/>
                    <a:pt x="3912" y="612"/>
                    <a:pt x="3842" y="612"/>
                  </a:cubicBezTo>
                  <a:cubicBezTo>
                    <a:pt x="3746" y="612"/>
                    <a:pt x="3642" y="601"/>
                    <a:pt x="3535" y="591"/>
                  </a:cubicBezTo>
                  <a:cubicBezTo>
                    <a:pt x="3416" y="577"/>
                    <a:pt x="3294" y="563"/>
                    <a:pt x="3175" y="563"/>
                  </a:cubicBezTo>
                  <a:cubicBezTo>
                    <a:pt x="3015" y="563"/>
                    <a:pt x="2860" y="588"/>
                    <a:pt x="2717" y="671"/>
                  </a:cubicBezTo>
                  <a:cubicBezTo>
                    <a:pt x="2467" y="816"/>
                    <a:pt x="2340" y="1098"/>
                    <a:pt x="2232" y="1348"/>
                  </a:cubicBezTo>
                  <a:cubicBezTo>
                    <a:pt x="2155" y="1518"/>
                    <a:pt x="2087" y="1678"/>
                    <a:pt x="1989" y="1775"/>
                  </a:cubicBezTo>
                  <a:cubicBezTo>
                    <a:pt x="1895" y="1869"/>
                    <a:pt x="1732" y="1942"/>
                    <a:pt x="1562" y="2014"/>
                  </a:cubicBezTo>
                  <a:cubicBezTo>
                    <a:pt x="1315" y="2127"/>
                    <a:pt x="1033" y="2250"/>
                    <a:pt x="888" y="2500"/>
                  </a:cubicBezTo>
                  <a:cubicBezTo>
                    <a:pt x="739" y="2753"/>
                    <a:pt x="772" y="3039"/>
                    <a:pt x="805" y="3322"/>
                  </a:cubicBezTo>
                  <a:cubicBezTo>
                    <a:pt x="823" y="3506"/>
                    <a:pt x="844" y="3684"/>
                    <a:pt x="808" y="3818"/>
                  </a:cubicBezTo>
                  <a:cubicBezTo>
                    <a:pt x="772" y="3945"/>
                    <a:pt x="671" y="4086"/>
                    <a:pt x="562" y="4231"/>
                  </a:cubicBezTo>
                  <a:cubicBezTo>
                    <a:pt x="403" y="4452"/>
                    <a:pt x="218" y="4702"/>
                    <a:pt x="218" y="4999"/>
                  </a:cubicBezTo>
                  <a:cubicBezTo>
                    <a:pt x="218" y="5299"/>
                    <a:pt x="403" y="5549"/>
                    <a:pt x="562" y="5770"/>
                  </a:cubicBezTo>
                  <a:cubicBezTo>
                    <a:pt x="671" y="5915"/>
                    <a:pt x="772" y="6053"/>
                    <a:pt x="808" y="6179"/>
                  </a:cubicBezTo>
                  <a:cubicBezTo>
                    <a:pt x="844" y="6317"/>
                    <a:pt x="823" y="6494"/>
                    <a:pt x="805" y="6679"/>
                  </a:cubicBezTo>
                  <a:cubicBezTo>
                    <a:pt x="772" y="6958"/>
                    <a:pt x="743" y="7251"/>
                    <a:pt x="888" y="7498"/>
                  </a:cubicBezTo>
                  <a:cubicBezTo>
                    <a:pt x="1029" y="7748"/>
                    <a:pt x="1315" y="7874"/>
                    <a:pt x="1562" y="7983"/>
                  </a:cubicBezTo>
                  <a:cubicBezTo>
                    <a:pt x="1732" y="8059"/>
                    <a:pt x="1895" y="8128"/>
                    <a:pt x="1989" y="8226"/>
                  </a:cubicBezTo>
                  <a:cubicBezTo>
                    <a:pt x="2087" y="8323"/>
                    <a:pt x="2155" y="8483"/>
                    <a:pt x="2232" y="8653"/>
                  </a:cubicBezTo>
                  <a:cubicBezTo>
                    <a:pt x="2340" y="8899"/>
                    <a:pt x="2463" y="9182"/>
                    <a:pt x="2717" y="9330"/>
                  </a:cubicBezTo>
                  <a:cubicBezTo>
                    <a:pt x="2862" y="9413"/>
                    <a:pt x="3017" y="9438"/>
                    <a:pt x="3176" y="9438"/>
                  </a:cubicBezTo>
                  <a:cubicBezTo>
                    <a:pt x="3295" y="9438"/>
                    <a:pt x="3416" y="9424"/>
                    <a:pt x="3535" y="9410"/>
                  </a:cubicBezTo>
                  <a:cubicBezTo>
                    <a:pt x="3593" y="9403"/>
                    <a:pt x="3651" y="9399"/>
                    <a:pt x="3706" y="9395"/>
                  </a:cubicBezTo>
                  <a:lnTo>
                    <a:pt x="3706" y="9682"/>
                  </a:lnTo>
                  <a:lnTo>
                    <a:pt x="3691" y="9682"/>
                  </a:lnTo>
                  <a:cubicBezTo>
                    <a:pt x="3579" y="9682"/>
                    <a:pt x="3470" y="9725"/>
                    <a:pt x="3390" y="9805"/>
                  </a:cubicBezTo>
                  <a:lnTo>
                    <a:pt x="2894" y="10301"/>
                  </a:lnTo>
                  <a:cubicBezTo>
                    <a:pt x="2869" y="10326"/>
                    <a:pt x="2851" y="10355"/>
                    <a:pt x="2844" y="10388"/>
                  </a:cubicBezTo>
                  <a:lnTo>
                    <a:pt x="1011" y="11036"/>
                  </a:lnTo>
                  <a:cubicBezTo>
                    <a:pt x="406" y="11250"/>
                    <a:pt x="1" y="11822"/>
                    <a:pt x="1" y="12463"/>
                  </a:cubicBezTo>
                  <a:lnTo>
                    <a:pt x="1" y="13716"/>
                  </a:lnTo>
                  <a:cubicBezTo>
                    <a:pt x="1" y="13852"/>
                    <a:pt x="103" y="13920"/>
                    <a:pt x="205" y="13920"/>
                  </a:cubicBezTo>
                  <a:cubicBezTo>
                    <a:pt x="307" y="13920"/>
                    <a:pt x="410" y="13852"/>
                    <a:pt x="410" y="13716"/>
                  </a:cubicBezTo>
                  <a:lnTo>
                    <a:pt x="410" y="12463"/>
                  </a:lnTo>
                  <a:cubicBezTo>
                    <a:pt x="410" y="12329"/>
                    <a:pt x="432" y="12199"/>
                    <a:pt x="479" y="12072"/>
                  </a:cubicBezTo>
                  <a:lnTo>
                    <a:pt x="1511" y="12956"/>
                  </a:lnTo>
                  <a:cubicBezTo>
                    <a:pt x="1659" y="13082"/>
                    <a:pt x="1746" y="13267"/>
                    <a:pt x="1743" y="13463"/>
                  </a:cubicBezTo>
                  <a:lnTo>
                    <a:pt x="1743" y="13716"/>
                  </a:lnTo>
                  <a:cubicBezTo>
                    <a:pt x="1743" y="13852"/>
                    <a:pt x="1845" y="13920"/>
                    <a:pt x="1947" y="13920"/>
                  </a:cubicBezTo>
                  <a:cubicBezTo>
                    <a:pt x="2050" y="13920"/>
                    <a:pt x="2152" y="13852"/>
                    <a:pt x="2152" y="13716"/>
                  </a:cubicBezTo>
                  <a:lnTo>
                    <a:pt x="2152" y="13463"/>
                  </a:lnTo>
                  <a:cubicBezTo>
                    <a:pt x="2152" y="13151"/>
                    <a:pt x="2014" y="12854"/>
                    <a:pt x="1775" y="12648"/>
                  </a:cubicBezTo>
                  <a:lnTo>
                    <a:pt x="696" y="11721"/>
                  </a:lnTo>
                  <a:cubicBezTo>
                    <a:pt x="819" y="11587"/>
                    <a:pt x="971" y="11485"/>
                    <a:pt x="1145" y="11424"/>
                  </a:cubicBezTo>
                  <a:lnTo>
                    <a:pt x="2203" y="11051"/>
                  </a:lnTo>
                  <a:cubicBezTo>
                    <a:pt x="2395" y="12564"/>
                    <a:pt x="3684" y="13705"/>
                    <a:pt x="5216" y="13705"/>
                  </a:cubicBezTo>
                  <a:cubicBezTo>
                    <a:pt x="6744" y="13705"/>
                    <a:pt x="8034" y="12564"/>
                    <a:pt x="8229" y="11051"/>
                  </a:cubicBezTo>
                  <a:lnTo>
                    <a:pt x="9287" y="11424"/>
                  </a:lnTo>
                  <a:cubicBezTo>
                    <a:pt x="9460" y="11485"/>
                    <a:pt x="9613" y="11587"/>
                    <a:pt x="9736" y="11721"/>
                  </a:cubicBezTo>
                  <a:lnTo>
                    <a:pt x="8656" y="12648"/>
                  </a:lnTo>
                  <a:cubicBezTo>
                    <a:pt x="8417" y="12854"/>
                    <a:pt x="8280" y="13151"/>
                    <a:pt x="8280" y="13463"/>
                  </a:cubicBezTo>
                  <a:lnTo>
                    <a:pt x="8280" y="13716"/>
                  </a:lnTo>
                  <a:cubicBezTo>
                    <a:pt x="8280" y="13852"/>
                    <a:pt x="8382" y="13920"/>
                    <a:pt x="8484" y="13920"/>
                  </a:cubicBezTo>
                  <a:cubicBezTo>
                    <a:pt x="8587" y="13920"/>
                    <a:pt x="8689" y="13852"/>
                    <a:pt x="8689" y="13716"/>
                  </a:cubicBezTo>
                  <a:lnTo>
                    <a:pt x="8689" y="13463"/>
                  </a:lnTo>
                  <a:cubicBezTo>
                    <a:pt x="8685" y="13267"/>
                    <a:pt x="8772" y="13082"/>
                    <a:pt x="8921" y="12956"/>
                  </a:cubicBezTo>
                  <a:lnTo>
                    <a:pt x="9953" y="12072"/>
                  </a:lnTo>
                  <a:cubicBezTo>
                    <a:pt x="10000" y="12199"/>
                    <a:pt x="10022" y="12329"/>
                    <a:pt x="10022" y="12463"/>
                  </a:cubicBezTo>
                  <a:lnTo>
                    <a:pt x="10022" y="13716"/>
                  </a:lnTo>
                  <a:cubicBezTo>
                    <a:pt x="10022" y="13852"/>
                    <a:pt x="10124" y="13920"/>
                    <a:pt x="10226" y="13920"/>
                  </a:cubicBezTo>
                  <a:cubicBezTo>
                    <a:pt x="10329" y="13920"/>
                    <a:pt x="10431" y="13852"/>
                    <a:pt x="10431" y="13716"/>
                  </a:cubicBezTo>
                  <a:lnTo>
                    <a:pt x="10431" y="12463"/>
                  </a:lnTo>
                  <a:cubicBezTo>
                    <a:pt x="10431" y="11822"/>
                    <a:pt x="10025" y="11250"/>
                    <a:pt x="9421" y="11036"/>
                  </a:cubicBezTo>
                  <a:lnTo>
                    <a:pt x="7588" y="10388"/>
                  </a:lnTo>
                  <a:cubicBezTo>
                    <a:pt x="7577" y="10355"/>
                    <a:pt x="7559" y="10326"/>
                    <a:pt x="7537" y="10304"/>
                  </a:cubicBezTo>
                  <a:lnTo>
                    <a:pt x="7038" y="9805"/>
                  </a:lnTo>
                  <a:cubicBezTo>
                    <a:pt x="6958" y="9725"/>
                    <a:pt x="6853" y="9682"/>
                    <a:pt x="6741" y="9682"/>
                  </a:cubicBezTo>
                  <a:lnTo>
                    <a:pt x="6726" y="9682"/>
                  </a:lnTo>
                  <a:lnTo>
                    <a:pt x="6726" y="9395"/>
                  </a:lnTo>
                  <a:cubicBezTo>
                    <a:pt x="6780" y="9399"/>
                    <a:pt x="6835" y="9406"/>
                    <a:pt x="6893" y="9410"/>
                  </a:cubicBezTo>
                  <a:cubicBezTo>
                    <a:pt x="7012" y="9424"/>
                    <a:pt x="7132" y="9435"/>
                    <a:pt x="7251" y="9435"/>
                  </a:cubicBezTo>
                  <a:cubicBezTo>
                    <a:pt x="7265" y="9436"/>
                    <a:pt x="7278" y="9436"/>
                    <a:pt x="7291" y="9436"/>
                  </a:cubicBezTo>
                  <a:cubicBezTo>
                    <a:pt x="7438" y="9436"/>
                    <a:pt x="7585" y="9400"/>
                    <a:pt x="7715" y="9330"/>
                  </a:cubicBezTo>
                  <a:cubicBezTo>
                    <a:pt x="7965" y="9182"/>
                    <a:pt x="8091" y="8899"/>
                    <a:pt x="8200" y="8653"/>
                  </a:cubicBezTo>
                  <a:cubicBezTo>
                    <a:pt x="8273" y="8483"/>
                    <a:pt x="8345" y="8323"/>
                    <a:pt x="8439" y="8226"/>
                  </a:cubicBezTo>
                  <a:cubicBezTo>
                    <a:pt x="8537" y="8128"/>
                    <a:pt x="8696" y="8059"/>
                    <a:pt x="8867" y="7983"/>
                  </a:cubicBezTo>
                  <a:cubicBezTo>
                    <a:pt x="9116" y="7874"/>
                    <a:pt x="9399" y="7751"/>
                    <a:pt x="9544" y="7498"/>
                  </a:cubicBezTo>
                  <a:cubicBezTo>
                    <a:pt x="9689" y="7244"/>
                    <a:pt x="9656" y="6958"/>
                    <a:pt x="9627" y="6679"/>
                  </a:cubicBezTo>
                  <a:cubicBezTo>
                    <a:pt x="9605" y="6494"/>
                    <a:pt x="9587" y="6317"/>
                    <a:pt x="9623" y="6179"/>
                  </a:cubicBezTo>
                  <a:cubicBezTo>
                    <a:pt x="9656" y="6053"/>
                    <a:pt x="9757" y="5915"/>
                    <a:pt x="9866" y="5770"/>
                  </a:cubicBezTo>
                  <a:cubicBezTo>
                    <a:pt x="10029" y="5549"/>
                    <a:pt x="10214" y="5299"/>
                    <a:pt x="10214" y="4999"/>
                  </a:cubicBezTo>
                  <a:cubicBezTo>
                    <a:pt x="10214" y="4702"/>
                    <a:pt x="10029" y="4452"/>
                    <a:pt x="9866" y="4231"/>
                  </a:cubicBezTo>
                  <a:cubicBezTo>
                    <a:pt x="9757" y="4086"/>
                    <a:pt x="9656" y="3945"/>
                    <a:pt x="9623" y="3818"/>
                  </a:cubicBezTo>
                  <a:cubicBezTo>
                    <a:pt x="9587" y="3684"/>
                    <a:pt x="9605" y="3506"/>
                    <a:pt x="9627" y="3322"/>
                  </a:cubicBezTo>
                  <a:cubicBezTo>
                    <a:pt x="9656" y="3039"/>
                    <a:pt x="9689" y="2750"/>
                    <a:pt x="9544" y="2500"/>
                  </a:cubicBezTo>
                  <a:cubicBezTo>
                    <a:pt x="9399" y="2253"/>
                    <a:pt x="9116" y="2127"/>
                    <a:pt x="8867" y="2014"/>
                  </a:cubicBezTo>
                  <a:cubicBezTo>
                    <a:pt x="8696" y="1942"/>
                    <a:pt x="8537" y="1869"/>
                    <a:pt x="8439" y="1775"/>
                  </a:cubicBezTo>
                  <a:cubicBezTo>
                    <a:pt x="8345" y="1678"/>
                    <a:pt x="8273" y="1518"/>
                    <a:pt x="8200" y="1348"/>
                  </a:cubicBezTo>
                  <a:cubicBezTo>
                    <a:pt x="8091" y="1098"/>
                    <a:pt x="7968" y="819"/>
                    <a:pt x="7715" y="671"/>
                  </a:cubicBezTo>
                  <a:cubicBezTo>
                    <a:pt x="7570" y="588"/>
                    <a:pt x="7414" y="563"/>
                    <a:pt x="7255" y="563"/>
                  </a:cubicBezTo>
                  <a:cubicBezTo>
                    <a:pt x="7135" y="563"/>
                    <a:pt x="7014" y="577"/>
                    <a:pt x="6893" y="591"/>
                  </a:cubicBezTo>
                  <a:cubicBezTo>
                    <a:pt x="6786" y="601"/>
                    <a:pt x="6682" y="612"/>
                    <a:pt x="6587" y="612"/>
                  </a:cubicBezTo>
                  <a:cubicBezTo>
                    <a:pt x="6518" y="612"/>
                    <a:pt x="6453" y="606"/>
                    <a:pt x="6397" y="591"/>
                  </a:cubicBezTo>
                  <a:cubicBezTo>
                    <a:pt x="6270" y="558"/>
                    <a:pt x="6132" y="457"/>
                    <a:pt x="5984" y="348"/>
                  </a:cubicBezTo>
                  <a:cubicBezTo>
                    <a:pt x="5763" y="185"/>
                    <a:pt x="5513"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0" name="Google Shape;18400;p84"/>
            <p:cNvSpPr/>
            <p:nvPr/>
          </p:nvSpPr>
          <p:spPr>
            <a:xfrm>
              <a:off x="6373606" y="3556454"/>
              <a:ext cx="49630" cy="16569"/>
            </a:xfrm>
            <a:custGeom>
              <a:avLst/>
              <a:gdLst/>
              <a:ahLst/>
              <a:cxnLst/>
              <a:rect l="l" t="t" r="r" b="b"/>
              <a:pathLst>
                <a:path w="1893" h="632" extrusionOk="0">
                  <a:moveTo>
                    <a:pt x="295" y="0"/>
                  </a:moveTo>
                  <a:cubicBezTo>
                    <a:pt x="136" y="0"/>
                    <a:pt x="1" y="208"/>
                    <a:pt x="151" y="353"/>
                  </a:cubicBezTo>
                  <a:cubicBezTo>
                    <a:pt x="325" y="530"/>
                    <a:pt x="626" y="632"/>
                    <a:pt x="948" y="632"/>
                  </a:cubicBezTo>
                  <a:cubicBezTo>
                    <a:pt x="1271" y="632"/>
                    <a:pt x="1571" y="527"/>
                    <a:pt x="1745" y="353"/>
                  </a:cubicBezTo>
                  <a:cubicBezTo>
                    <a:pt x="1893" y="208"/>
                    <a:pt x="1757" y="0"/>
                    <a:pt x="1599" y="0"/>
                  </a:cubicBezTo>
                  <a:cubicBezTo>
                    <a:pt x="1552" y="0"/>
                    <a:pt x="1503" y="19"/>
                    <a:pt x="1459" y="63"/>
                  </a:cubicBezTo>
                  <a:cubicBezTo>
                    <a:pt x="1383" y="135"/>
                    <a:pt x="1205" y="222"/>
                    <a:pt x="948" y="222"/>
                  </a:cubicBezTo>
                  <a:cubicBezTo>
                    <a:pt x="691" y="222"/>
                    <a:pt x="510" y="139"/>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1" name="Google Shape;18401;p84"/>
            <p:cNvSpPr/>
            <p:nvPr/>
          </p:nvSpPr>
          <p:spPr>
            <a:xfrm>
              <a:off x="6419906" y="3482310"/>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02" name="Google Shape;18402;p84"/>
          <p:cNvGrpSpPr/>
          <p:nvPr/>
        </p:nvGrpSpPr>
        <p:grpSpPr>
          <a:xfrm>
            <a:off x="7611753" y="2695421"/>
            <a:ext cx="273868" cy="365131"/>
            <a:chOff x="7611753" y="2894671"/>
            <a:chExt cx="273868" cy="365131"/>
          </a:xfrm>
        </p:grpSpPr>
        <p:sp>
          <p:nvSpPr>
            <p:cNvPr id="18403" name="Google Shape;18403;p84"/>
            <p:cNvSpPr/>
            <p:nvPr/>
          </p:nvSpPr>
          <p:spPr>
            <a:xfrm>
              <a:off x="7644787" y="2900177"/>
              <a:ext cx="208088" cy="261887"/>
            </a:xfrm>
            <a:custGeom>
              <a:avLst/>
              <a:gdLst/>
              <a:ahLst/>
              <a:cxnLst/>
              <a:rect l="l" t="t" r="r" b="b"/>
              <a:pathLst>
                <a:path w="7937" h="9989" extrusionOk="0">
                  <a:moveTo>
                    <a:pt x="3970" y="0"/>
                  </a:moveTo>
                  <a:cubicBezTo>
                    <a:pt x="2011" y="0"/>
                    <a:pt x="388" y="1525"/>
                    <a:pt x="273" y="3481"/>
                  </a:cubicBezTo>
                  <a:lnTo>
                    <a:pt x="77" y="6765"/>
                  </a:lnTo>
                  <a:cubicBezTo>
                    <a:pt x="1" y="8000"/>
                    <a:pt x="515" y="9196"/>
                    <a:pt x="1464" y="9989"/>
                  </a:cubicBezTo>
                  <a:lnTo>
                    <a:pt x="6484" y="9982"/>
                  </a:lnTo>
                  <a:cubicBezTo>
                    <a:pt x="7425" y="9188"/>
                    <a:pt x="7936" y="7993"/>
                    <a:pt x="7864" y="6765"/>
                  </a:cubicBezTo>
                  <a:lnTo>
                    <a:pt x="7664" y="3481"/>
                  </a:lnTo>
                  <a:cubicBezTo>
                    <a:pt x="7549" y="1525"/>
                    <a:pt x="5930" y="0"/>
                    <a:pt x="397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4" name="Google Shape;18404;p84"/>
            <p:cNvSpPr/>
            <p:nvPr/>
          </p:nvSpPr>
          <p:spPr>
            <a:xfrm>
              <a:off x="7644787" y="2900177"/>
              <a:ext cx="104110" cy="261887"/>
            </a:xfrm>
            <a:custGeom>
              <a:avLst/>
              <a:gdLst/>
              <a:ahLst/>
              <a:cxnLst/>
              <a:rect l="l" t="t" r="r" b="b"/>
              <a:pathLst>
                <a:path w="3971" h="9989" extrusionOk="0">
                  <a:moveTo>
                    <a:pt x="3970" y="0"/>
                  </a:moveTo>
                  <a:cubicBezTo>
                    <a:pt x="2011" y="0"/>
                    <a:pt x="388" y="1525"/>
                    <a:pt x="273" y="3481"/>
                  </a:cubicBezTo>
                  <a:lnTo>
                    <a:pt x="77" y="6765"/>
                  </a:lnTo>
                  <a:cubicBezTo>
                    <a:pt x="1" y="8000"/>
                    <a:pt x="515" y="9196"/>
                    <a:pt x="1464" y="9989"/>
                  </a:cubicBezTo>
                  <a:lnTo>
                    <a:pt x="3970" y="9985"/>
                  </a:lnTo>
                  <a:lnTo>
                    <a:pt x="397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5" name="Google Shape;18405;p84"/>
            <p:cNvSpPr/>
            <p:nvPr/>
          </p:nvSpPr>
          <p:spPr>
            <a:xfrm>
              <a:off x="7617442" y="3088655"/>
              <a:ext cx="262857" cy="165799"/>
            </a:xfrm>
            <a:custGeom>
              <a:avLst/>
              <a:gdLst/>
              <a:ahLst/>
              <a:cxnLst/>
              <a:rect l="l" t="t" r="r" b="b"/>
              <a:pathLst>
                <a:path w="10026" h="6324" extrusionOk="0">
                  <a:moveTo>
                    <a:pt x="3706" y="0"/>
                  </a:moveTo>
                  <a:lnTo>
                    <a:pt x="3706" y="1347"/>
                  </a:lnTo>
                  <a:cubicBezTo>
                    <a:pt x="3706" y="1717"/>
                    <a:pt x="3470" y="2046"/>
                    <a:pt x="3123" y="2170"/>
                  </a:cubicBezTo>
                  <a:lnTo>
                    <a:pt x="874" y="2963"/>
                  </a:lnTo>
                  <a:cubicBezTo>
                    <a:pt x="349" y="3147"/>
                    <a:pt x="1" y="3640"/>
                    <a:pt x="1" y="4198"/>
                  </a:cubicBezTo>
                  <a:lnTo>
                    <a:pt x="1" y="6324"/>
                  </a:lnTo>
                  <a:lnTo>
                    <a:pt x="10026" y="6324"/>
                  </a:lnTo>
                  <a:lnTo>
                    <a:pt x="10026" y="4198"/>
                  </a:lnTo>
                  <a:cubicBezTo>
                    <a:pt x="10026" y="3640"/>
                    <a:pt x="9674" y="3147"/>
                    <a:pt x="9153" y="2963"/>
                  </a:cubicBezTo>
                  <a:lnTo>
                    <a:pt x="6904" y="2170"/>
                  </a:lnTo>
                  <a:cubicBezTo>
                    <a:pt x="6553" y="2046"/>
                    <a:pt x="6321" y="1717"/>
                    <a:pt x="6321" y="1347"/>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6" name="Google Shape;18406;p84"/>
            <p:cNvSpPr/>
            <p:nvPr/>
          </p:nvSpPr>
          <p:spPr>
            <a:xfrm>
              <a:off x="7617442" y="3138966"/>
              <a:ext cx="262857" cy="115488"/>
            </a:xfrm>
            <a:custGeom>
              <a:avLst/>
              <a:gdLst/>
              <a:ahLst/>
              <a:cxnLst/>
              <a:rect l="l" t="t" r="r" b="b"/>
              <a:pathLst>
                <a:path w="10026" h="4405" extrusionOk="0">
                  <a:moveTo>
                    <a:pt x="6542" y="1"/>
                  </a:moveTo>
                  <a:lnTo>
                    <a:pt x="6542" y="301"/>
                  </a:lnTo>
                  <a:cubicBezTo>
                    <a:pt x="6542" y="1199"/>
                    <a:pt x="5850" y="1978"/>
                    <a:pt x="4955" y="2004"/>
                  </a:cubicBezTo>
                  <a:cubicBezTo>
                    <a:pt x="4938" y="2004"/>
                    <a:pt x="4920" y="2004"/>
                    <a:pt x="4903" y="2004"/>
                  </a:cubicBezTo>
                  <a:cubicBezTo>
                    <a:pt x="4003" y="2004"/>
                    <a:pt x="3271" y="1276"/>
                    <a:pt x="3271" y="370"/>
                  </a:cubicBezTo>
                  <a:lnTo>
                    <a:pt x="3271" y="182"/>
                  </a:lnTo>
                  <a:cubicBezTo>
                    <a:pt x="3224" y="207"/>
                    <a:pt x="3173" y="232"/>
                    <a:pt x="3126" y="251"/>
                  </a:cubicBezTo>
                  <a:lnTo>
                    <a:pt x="874" y="1044"/>
                  </a:lnTo>
                  <a:cubicBezTo>
                    <a:pt x="352" y="1228"/>
                    <a:pt x="1" y="1721"/>
                    <a:pt x="1" y="2279"/>
                  </a:cubicBezTo>
                  <a:lnTo>
                    <a:pt x="1" y="4405"/>
                  </a:lnTo>
                  <a:lnTo>
                    <a:pt x="10026" y="4405"/>
                  </a:lnTo>
                  <a:lnTo>
                    <a:pt x="10026" y="2279"/>
                  </a:lnTo>
                  <a:cubicBezTo>
                    <a:pt x="10026" y="1721"/>
                    <a:pt x="9674" y="1228"/>
                    <a:pt x="9153" y="1044"/>
                  </a:cubicBezTo>
                  <a:lnTo>
                    <a:pt x="6904" y="251"/>
                  </a:lnTo>
                  <a:cubicBezTo>
                    <a:pt x="6763" y="200"/>
                    <a:pt x="6636" y="113"/>
                    <a:pt x="654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7" name="Google Shape;18407;p84"/>
            <p:cNvSpPr/>
            <p:nvPr/>
          </p:nvSpPr>
          <p:spPr>
            <a:xfrm>
              <a:off x="7714578" y="3100138"/>
              <a:ext cx="68585" cy="34292"/>
            </a:xfrm>
            <a:custGeom>
              <a:avLst/>
              <a:gdLst/>
              <a:ahLst/>
              <a:cxnLst/>
              <a:rect l="l" t="t" r="r" b="b"/>
              <a:pathLst>
                <a:path w="2616" h="1308" extrusionOk="0">
                  <a:moveTo>
                    <a:pt x="1" y="0"/>
                  </a:moveTo>
                  <a:lnTo>
                    <a:pt x="1" y="1036"/>
                  </a:lnTo>
                  <a:cubicBezTo>
                    <a:pt x="417" y="1217"/>
                    <a:pt x="862" y="1308"/>
                    <a:pt x="1307" y="1308"/>
                  </a:cubicBezTo>
                  <a:cubicBezTo>
                    <a:pt x="1752" y="1308"/>
                    <a:pt x="2197" y="1217"/>
                    <a:pt x="2616" y="1036"/>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8" name="Google Shape;18408;p84"/>
            <p:cNvSpPr/>
            <p:nvPr/>
          </p:nvSpPr>
          <p:spPr>
            <a:xfrm>
              <a:off x="7674518" y="2962942"/>
              <a:ext cx="148627" cy="154316"/>
            </a:xfrm>
            <a:custGeom>
              <a:avLst/>
              <a:gdLst/>
              <a:ahLst/>
              <a:cxnLst/>
              <a:rect l="l" t="t" r="r" b="b"/>
              <a:pathLst>
                <a:path w="5669" h="5886" extrusionOk="0">
                  <a:moveTo>
                    <a:pt x="0" y="0"/>
                  </a:moveTo>
                  <a:lnTo>
                    <a:pt x="0" y="3053"/>
                  </a:lnTo>
                  <a:cubicBezTo>
                    <a:pt x="0" y="4618"/>
                    <a:pt x="1272" y="5885"/>
                    <a:pt x="2836" y="5885"/>
                  </a:cubicBezTo>
                  <a:cubicBezTo>
                    <a:pt x="4401" y="5885"/>
                    <a:pt x="5668" y="4618"/>
                    <a:pt x="5668" y="3053"/>
                  </a:cubicBezTo>
                  <a:lnTo>
                    <a:pt x="5668"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9" name="Google Shape;18409;p84"/>
            <p:cNvSpPr/>
            <p:nvPr/>
          </p:nvSpPr>
          <p:spPr>
            <a:xfrm>
              <a:off x="7674256" y="2962942"/>
              <a:ext cx="148889" cy="154342"/>
            </a:xfrm>
            <a:custGeom>
              <a:avLst/>
              <a:gdLst/>
              <a:ahLst/>
              <a:cxnLst/>
              <a:rect l="l" t="t" r="r" b="b"/>
              <a:pathLst>
                <a:path w="5679" h="5887" extrusionOk="0">
                  <a:moveTo>
                    <a:pt x="10" y="0"/>
                  </a:moveTo>
                  <a:lnTo>
                    <a:pt x="10" y="3053"/>
                  </a:lnTo>
                  <a:cubicBezTo>
                    <a:pt x="1" y="4638"/>
                    <a:pt x="1291" y="5887"/>
                    <a:pt x="2820" y="5887"/>
                  </a:cubicBezTo>
                  <a:cubicBezTo>
                    <a:pt x="2972" y="5887"/>
                    <a:pt x="3126" y="5875"/>
                    <a:pt x="3281" y="5849"/>
                  </a:cubicBezTo>
                  <a:cubicBezTo>
                    <a:pt x="1901" y="5635"/>
                    <a:pt x="883" y="4448"/>
                    <a:pt x="883" y="3053"/>
                  </a:cubicBezTo>
                  <a:lnTo>
                    <a:pt x="883" y="2303"/>
                  </a:lnTo>
                  <a:cubicBezTo>
                    <a:pt x="883" y="2039"/>
                    <a:pt x="1079" y="1818"/>
                    <a:pt x="1329" y="1749"/>
                  </a:cubicBezTo>
                  <a:cubicBezTo>
                    <a:pt x="1923" y="1597"/>
                    <a:pt x="2502" y="1398"/>
                    <a:pt x="3064" y="1148"/>
                  </a:cubicBezTo>
                  <a:cubicBezTo>
                    <a:pt x="3093" y="1485"/>
                    <a:pt x="3375" y="1746"/>
                    <a:pt x="3716" y="1746"/>
                  </a:cubicBezTo>
                  <a:cubicBezTo>
                    <a:pt x="4255" y="1735"/>
                    <a:pt x="4788" y="1652"/>
                    <a:pt x="5305" y="1499"/>
                  </a:cubicBezTo>
                  <a:cubicBezTo>
                    <a:pt x="5458" y="1456"/>
                    <a:pt x="5584" y="1355"/>
                    <a:pt x="5668" y="1221"/>
                  </a:cubicBezTo>
                  <a:cubicBezTo>
                    <a:pt x="5668" y="1217"/>
                    <a:pt x="5664" y="1210"/>
                    <a:pt x="5664" y="1206"/>
                  </a:cubicBezTo>
                  <a:lnTo>
                    <a:pt x="5678" y="1202"/>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0" name="Google Shape;18410;p84"/>
            <p:cNvSpPr/>
            <p:nvPr/>
          </p:nvSpPr>
          <p:spPr>
            <a:xfrm>
              <a:off x="7783137" y="3128531"/>
              <a:ext cx="26" cy="210"/>
            </a:xfrm>
            <a:custGeom>
              <a:avLst/>
              <a:gdLst/>
              <a:ahLst/>
              <a:cxnLst/>
              <a:rect l="l" t="t" r="r" b="b"/>
              <a:pathLst>
                <a:path w="1" h="8" extrusionOk="0">
                  <a:moveTo>
                    <a:pt x="1" y="8"/>
                  </a:moveTo>
                  <a:lnTo>
                    <a:pt x="1" y="8"/>
                  </a:lnTo>
                  <a:lnTo>
                    <a:pt x="1"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1" name="Google Shape;18411;p84"/>
            <p:cNvSpPr/>
            <p:nvPr/>
          </p:nvSpPr>
          <p:spPr>
            <a:xfrm>
              <a:off x="7714578" y="3128531"/>
              <a:ext cx="26" cy="210"/>
            </a:xfrm>
            <a:custGeom>
              <a:avLst/>
              <a:gdLst/>
              <a:ahLst/>
              <a:cxnLst/>
              <a:rect l="l" t="t" r="r" b="b"/>
              <a:pathLst>
                <a:path w="1" h="8" extrusionOk="0">
                  <a:moveTo>
                    <a:pt x="1" y="0"/>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2" name="Google Shape;18412;p84"/>
            <p:cNvSpPr/>
            <p:nvPr/>
          </p:nvSpPr>
          <p:spPr>
            <a:xfrm>
              <a:off x="7651342" y="2900177"/>
              <a:ext cx="193931" cy="102746"/>
            </a:xfrm>
            <a:custGeom>
              <a:avLst/>
              <a:gdLst/>
              <a:ahLst/>
              <a:cxnLst/>
              <a:rect l="l" t="t" r="r" b="b"/>
              <a:pathLst>
                <a:path w="7397" h="3919" extrusionOk="0">
                  <a:moveTo>
                    <a:pt x="3723" y="0"/>
                  </a:moveTo>
                  <a:cubicBezTo>
                    <a:pt x="3648" y="0"/>
                    <a:pt x="3572" y="3"/>
                    <a:pt x="3496" y="7"/>
                  </a:cubicBezTo>
                  <a:cubicBezTo>
                    <a:pt x="1620" y="120"/>
                    <a:pt x="135" y="1641"/>
                    <a:pt x="23" y="3517"/>
                  </a:cubicBezTo>
                  <a:lnTo>
                    <a:pt x="1" y="3835"/>
                  </a:lnTo>
                  <a:lnTo>
                    <a:pt x="15" y="3919"/>
                  </a:lnTo>
                  <a:cubicBezTo>
                    <a:pt x="15" y="3919"/>
                    <a:pt x="3282" y="3484"/>
                    <a:pt x="4590" y="2394"/>
                  </a:cubicBezTo>
                  <a:lnTo>
                    <a:pt x="4590" y="3484"/>
                  </a:lnTo>
                  <a:cubicBezTo>
                    <a:pt x="5068" y="3473"/>
                    <a:pt x="5538" y="3401"/>
                    <a:pt x="5995" y="3267"/>
                  </a:cubicBezTo>
                  <a:cubicBezTo>
                    <a:pt x="6037" y="3254"/>
                    <a:pt x="6079" y="3248"/>
                    <a:pt x="6119" y="3248"/>
                  </a:cubicBezTo>
                  <a:cubicBezTo>
                    <a:pt x="6351" y="3248"/>
                    <a:pt x="6552" y="3437"/>
                    <a:pt x="6552" y="3683"/>
                  </a:cubicBezTo>
                  <a:cubicBezTo>
                    <a:pt x="7088" y="3557"/>
                    <a:pt x="7396" y="2999"/>
                    <a:pt x="7215" y="2477"/>
                  </a:cubicBezTo>
                  <a:cubicBezTo>
                    <a:pt x="6694" y="988"/>
                    <a:pt x="5286" y="0"/>
                    <a:pt x="372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3" name="Google Shape;18413;p84"/>
            <p:cNvSpPr/>
            <p:nvPr/>
          </p:nvSpPr>
          <p:spPr>
            <a:xfrm>
              <a:off x="7668068" y="3138966"/>
              <a:ext cx="161526" cy="87383"/>
            </a:xfrm>
            <a:custGeom>
              <a:avLst/>
              <a:gdLst/>
              <a:ahLst/>
              <a:cxnLst/>
              <a:rect l="l" t="t" r="r" b="b"/>
              <a:pathLst>
                <a:path w="6161" h="3333" extrusionOk="0">
                  <a:moveTo>
                    <a:pt x="4607" y="1"/>
                  </a:moveTo>
                  <a:lnTo>
                    <a:pt x="4607" y="301"/>
                  </a:lnTo>
                  <a:cubicBezTo>
                    <a:pt x="4607" y="1199"/>
                    <a:pt x="3919" y="1978"/>
                    <a:pt x="3024" y="2004"/>
                  </a:cubicBezTo>
                  <a:cubicBezTo>
                    <a:pt x="3007" y="2004"/>
                    <a:pt x="2989" y="2004"/>
                    <a:pt x="2972" y="2004"/>
                  </a:cubicBezTo>
                  <a:cubicBezTo>
                    <a:pt x="2072" y="2004"/>
                    <a:pt x="1337" y="1276"/>
                    <a:pt x="1337" y="370"/>
                  </a:cubicBezTo>
                  <a:lnTo>
                    <a:pt x="1337" y="182"/>
                  </a:lnTo>
                  <a:cubicBezTo>
                    <a:pt x="1290" y="207"/>
                    <a:pt x="1242" y="232"/>
                    <a:pt x="1192" y="251"/>
                  </a:cubicBezTo>
                  <a:lnTo>
                    <a:pt x="0" y="671"/>
                  </a:lnTo>
                  <a:cubicBezTo>
                    <a:pt x="15" y="1261"/>
                    <a:pt x="138" y="1844"/>
                    <a:pt x="362" y="2391"/>
                  </a:cubicBezTo>
                  <a:cubicBezTo>
                    <a:pt x="600" y="2971"/>
                    <a:pt x="1165" y="3332"/>
                    <a:pt x="1768" y="3332"/>
                  </a:cubicBezTo>
                  <a:cubicBezTo>
                    <a:pt x="1891" y="3332"/>
                    <a:pt x="2016" y="3317"/>
                    <a:pt x="2141" y="3286"/>
                  </a:cubicBezTo>
                  <a:lnTo>
                    <a:pt x="3082" y="3054"/>
                  </a:lnTo>
                  <a:lnTo>
                    <a:pt x="4020" y="3286"/>
                  </a:lnTo>
                  <a:cubicBezTo>
                    <a:pt x="4145" y="3317"/>
                    <a:pt x="4270" y="3332"/>
                    <a:pt x="4393" y="3332"/>
                  </a:cubicBezTo>
                  <a:cubicBezTo>
                    <a:pt x="4997" y="3332"/>
                    <a:pt x="5562" y="2971"/>
                    <a:pt x="5802" y="2391"/>
                  </a:cubicBezTo>
                  <a:cubicBezTo>
                    <a:pt x="6023" y="1844"/>
                    <a:pt x="6146" y="1261"/>
                    <a:pt x="6161" y="671"/>
                  </a:cubicBezTo>
                  <a:lnTo>
                    <a:pt x="4969" y="251"/>
                  </a:lnTo>
                  <a:cubicBezTo>
                    <a:pt x="4828" y="200"/>
                    <a:pt x="4705" y="113"/>
                    <a:pt x="460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4" name="Google Shape;18414;p84"/>
            <p:cNvSpPr/>
            <p:nvPr/>
          </p:nvSpPr>
          <p:spPr>
            <a:xfrm>
              <a:off x="7684192" y="3128715"/>
              <a:ext cx="129278" cy="80488"/>
            </a:xfrm>
            <a:custGeom>
              <a:avLst/>
              <a:gdLst/>
              <a:ahLst/>
              <a:cxnLst/>
              <a:rect l="l" t="t" r="r" b="b"/>
              <a:pathLst>
                <a:path w="4931" h="3070" extrusionOk="0">
                  <a:moveTo>
                    <a:pt x="1160" y="1"/>
                  </a:moveTo>
                  <a:lnTo>
                    <a:pt x="334" y="279"/>
                  </a:lnTo>
                  <a:cubicBezTo>
                    <a:pt x="168" y="337"/>
                    <a:pt x="52" y="489"/>
                    <a:pt x="41" y="667"/>
                  </a:cubicBezTo>
                  <a:cubicBezTo>
                    <a:pt x="1" y="1304"/>
                    <a:pt x="106" y="1942"/>
                    <a:pt x="349" y="2532"/>
                  </a:cubicBezTo>
                  <a:cubicBezTo>
                    <a:pt x="487" y="2863"/>
                    <a:pt x="808" y="3069"/>
                    <a:pt x="1153" y="3069"/>
                  </a:cubicBezTo>
                  <a:cubicBezTo>
                    <a:pt x="1224" y="3069"/>
                    <a:pt x="1295" y="3061"/>
                    <a:pt x="1366" y="3043"/>
                  </a:cubicBezTo>
                  <a:lnTo>
                    <a:pt x="2467" y="2768"/>
                  </a:lnTo>
                  <a:lnTo>
                    <a:pt x="3565" y="3043"/>
                  </a:lnTo>
                  <a:cubicBezTo>
                    <a:pt x="3636" y="3061"/>
                    <a:pt x="3707" y="3069"/>
                    <a:pt x="3778" y="3069"/>
                  </a:cubicBezTo>
                  <a:cubicBezTo>
                    <a:pt x="4123" y="3069"/>
                    <a:pt x="4444" y="2863"/>
                    <a:pt x="4582" y="2532"/>
                  </a:cubicBezTo>
                  <a:cubicBezTo>
                    <a:pt x="4825" y="1942"/>
                    <a:pt x="4930" y="1304"/>
                    <a:pt x="4890" y="667"/>
                  </a:cubicBezTo>
                  <a:cubicBezTo>
                    <a:pt x="4879" y="489"/>
                    <a:pt x="4763" y="337"/>
                    <a:pt x="4597" y="279"/>
                  </a:cubicBezTo>
                  <a:lnTo>
                    <a:pt x="3775" y="1"/>
                  </a:lnTo>
                  <a:lnTo>
                    <a:pt x="3775" y="645"/>
                  </a:lnTo>
                  <a:cubicBezTo>
                    <a:pt x="3789" y="1377"/>
                    <a:pt x="3199" y="1978"/>
                    <a:pt x="2467" y="1978"/>
                  </a:cubicBezTo>
                  <a:cubicBezTo>
                    <a:pt x="1736" y="1978"/>
                    <a:pt x="1145" y="1377"/>
                    <a:pt x="1160" y="645"/>
                  </a:cubicBezTo>
                  <a:lnTo>
                    <a:pt x="116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5" name="Google Shape;18415;p84"/>
            <p:cNvSpPr/>
            <p:nvPr/>
          </p:nvSpPr>
          <p:spPr>
            <a:xfrm>
              <a:off x="7611753" y="2894671"/>
              <a:ext cx="273868" cy="365131"/>
            </a:xfrm>
            <a:custGeom>
              <a:avLst/>
              <a:gdLst/>
              <a:ahLst/>
              <a:cxnLst/>
              <a:rect l="l" t="t" r="r" b="b"/>
              <a:pathLst>
                <a:path w="10446" h="13927" extrusionOk="0">
                  <a:moveTo>
                    <a:pt x="5897" y="3002"/>
                  </a:moveTo>
                  <a:lnTo>
                    <a:pt x="5897" y="3694"/>
                  </a:lnTo>
                  <a:cubicBezTo>
                    <a:pt x="5897" y="3806"/>
                    <a:pt x="5987" y="3897"/>
                    <a:pt x="6100" y="3897"/>
                  </a:cubicBezTo>
                  <a:cubicBezTo>
                    <a:pt x="6596" y="3890"/>
                    <a:pt x="7088" y="3814"/>
                    <a:pt x="7563" y="3672"/>
                  </a:cubicBezTo>
                  <a:cubicBezTo>
                    <a:pt x="7584" y="3666"/>
                    <a:pt x="7606" y="3662"/>
                    <a:pt x="7628" y="3662"/>
                  </a:cubicBezTo>
                  <a:cubicBezTo>
                    <a:pt x="7677" y="3662"/>
                    <a:pt x="7725" y="3679"/>
                    <a:pt x="7766" y="3709"/>
                  </a:cubicBezTo>
                  <a:cubicBezTo>
                    <a:pt x="7823" y="3752"/>
                    <a:pt x="7860" y="3821"/>
                    <a:pt x="7860" y="3893"/>
                  </a:cubicBezTo>
                  <a:lnTo>
                    <a:pt x="7860" y="5661"/>
                  </a:lnTo>
                  <a:cubicBezTo>
                    <a:pt x="7856" y="7120"/>
                    <a:pt x="6674" y="8290"/>
                    <a:pt x="5230" y="8290"/>
                  </a:cubicBezTo>
                  <a:cubicBezTo>
                    <a:pt x="5187" y="8290"/>
                    <a:pt x="5143" y="8289"/>
                    <a:pt x="5100" y="8287"/>
                  </a:cubicBezTo>
                  <a:cubicBezTo>
                    <a:pt x="4419" y="8254"/>
                    <a:pt x="3778" y="7950"/>
                    <a:pt x="3322" y="7443"/>
                  </a:cubicBezTo>
                  <a:cubicBezTo>
                    <a:pt x="2854" y="6936"/>
                    <a:pt x="2597" y="6269"/>
                    <a:pt x="2597" y="5581"/>
                  </a:cubicBezTo>
                  <a:lnTo>
                    <a:pt x="2597" y="4784"/>
                  </a:lnTo>
                  <a:cubicBezTo>
                    <a:pt x="2597" y="4649"/>
                    <a:pt x="2496" y="4581"/>
                    <a:pt x="2394" y="4581"/>
                  </a:cubicBezTo>
                  <a:cubicBezTo>
                    <a:pt x="2293" y="4581"/>
                    <a:pt x="2192" y="4649"/>
                    <a:pt x="2192" y="4784"/>
                  </a:cubicBezTo>
                  <a:lnTo>
                    <a:pt x="2192" y="5581"/>
                  </a:lnTo>
                  <a:cubicBezTo>
                    <a:pt x="2188" y="6371"/>
                    <a:pt x="2485" y="7135"/>
                    <a:pt x="3021" y="7718"/>
                  </a:cubicBezTo>
                  <a:cubicBezTo>
                    <a:pt x="3224" y="7939"/>
                    <a:pt x="3456" y="8131"/>
                    <a:pt x="3716" y="8283"/>
                  </a:cubicBezTo>
                  <a:lnTo>
                    <a:pt x="3716" y="8786"/>
                  </a:lnTo>
                  <a:lnTo>
                    <a:pt x="3028" y="9018"/>
                  </a:lnTo>
                  <a:cubicBezTo>
                    <a:pt x="2782" y="9105"/>
                    <a:pt x="2612" y="9330"/>
                    <a:pt x="2597" y="9590"/>
                  </a:cubicBezTo>
                  <a:lnTo>
                    <a:pt x="2597" y="9619"/>
                  </a:lnTo>
                  <a:lnTo>
                    <a:pt x="2467" y="9663"/>
                  </a:lnTo>
                  <a:cubicBezTo>
                    <a:pt x="1811" y="8931"/>
                    <a:pt x="1478" y="7968"/>
                    <a:pt x="1540" y="6986"/>
                  </a:cubicBezTo>
                  <a:lnTo>
                    <a:pt x="1699" y="4313"/>
                  </a:lnTo>
                  <a:cubicBezTo>
                    <a:pt x="2311" y="4223"/>
                    <a:pt x="4596" y="3828"/>
                    <a:pt x="5897" y="3002"/>
                  </a:cubicBezTo>
                  <a:close/>
                  <a:moveTo>
                    <a:pt x="5230" y="413"/>
                  </a:moveTo>
                  <a:cubicBezTo>
                    <a:pt x="7081" y="413"/>
                    <a:pt x="8609" y="1854"/>
                    <a:pt x="8722" y="3701"/>
                  </a:cubicBezTo>
                  <a:lnTo>
                    <a:pt x="8917" y="6986"/>
                  </a:lnTo>
                  <a:cubicBezTo>
                    <a:pt x="8982" y="7968"/>
                    <a:pt x="8646" y="8935"/>
                    <a:pt x="7990" y="9666"/>
                  </a:cubicBezTo>
                  <a:lnTo>
                    <a:pt x="7860" y="9619"/>
                  </a:lnTo>
                  <a:lnTo>
                    <a:pt x="7860" y="9587"/>
                  </a:lnTo>
                  <a:cubicBezTo>
                    <a:pt x="7842" y="9330"/>
                    <a:pt x="7671" y="9105"/>
                    <a:pt x="7425" y="9022"/>
                  </a:cubicBezTo>
                  <a:lnTo>
                    <a:pt x="7425" y="9018"/>
                  </a:lnTo>
                  <a:lnTo>
                    <a:pt x="6741" y="8786"/>
                  </a:lnTo>
                  <a:lnTo>
                    <a:pt x="6741" y="8297"/>
                  </a:lnTo>
                  <a:cubicBezTo>
                    <a:pt x="6951" y="8174"/>
                    <a:pt x="7146" y="8026"/>
                    <a:pt x="7324" y="7859"/>
                  </a:cubicBezTo>
                  <a:cubicBezTo>
                    <a:pt x="7928" y="7287"/>
                    <a:pt x="8269" y="6490"/>
                    <a:pt x="8265" y="5661"/>
                  </a:cubicBezTo>
                  <a:lnTo>
                    <a:pt x="8265" y="3893"/>
                  </a:lnTo>
                  <a:cubicBezTo>
                    <a:pt x="8265" y="3531"/>
                    <a:pt x="7968" y="3254"/>
                    <a:pt x="7628" y="3254"/>
                  </a:cubicBezTo>
                  <a:cubicBezTo>
                    <a:pt x="7567" y="3254"/>
                    <a:pt x="7505" y="3263"/>
                    <a:pt x="7443" y="3281"/>
                  </a:cubicBezTo>
                  <a:cubicBezTo>
                    <a:pt x="7074" y="3390"/>
                    <a:pt x="6690" y="3455"/>
                    <a:pt x="6306" y="3481"/>
                  </a:cubicBezTo>
                  <a:lnTo>
                    <a:pt x="6306" y="2604"/>
                  </a:lnTo>
                  <a:cubicBezTo>
                    <a:pt x="6306" y="2482"/>
                    <a:pt x="6206" y="2400"/>
                    <a:pt x="6101" y="2400"/>
                  </a:cubicBezTo>
                  <a:cubicBezTo>
                    <a:pt x="6056" y="2400"/>
                    <a:pt x="6009" y="2415"/>
                    <a:pt x="5969" y="2448"/>
                  </a:cubicBezTo>
                  <a:cubicBezTo>
                    <a:pt x="4919" y="3325"/>
                    <a:pt x="2481" y="3770"/>
                    <a:pt x="1724" y="3893"/>
                  </a:cubicBezTo>
                  <a:lnTo>
                    <a:pt x="1735" y="3701"/>
                  </a:lnTo>
                  <a:cubicBezTo>
                    <a:pt x="1848" y="1854"/>
                    <a:pt x="3376" y="413"/>
                    <a:pt x="5230" y="413"/>
                  </a:cubicBezTo>
                  <a:close/>
                  <a:moveTo>
                    <a:pt x="4126" y="8486"/>
                  </a:moveTo>
                  <a:cubicBezTo>
                    <a:pt x="4430" y="8609"/>
                    <a:pt x="4752" y="8678"/>
                    <a:pt x="5082" y="8692"/>
                  </a:cubicBezTo>
                  <a:cubicBezTo>
                    <a:pt x="5129" y="8696"/>
                    <a:pt x="5180" y="8696"/>
                    <a:pt x="5230" y="8696"/>
                  </a:cubicBezTo>
                  <a:cubicBezTo>
                    <a:pt x="5239" y="8696"/>
                    <a:pt x="5248" y="8696"/>
                    <a:pt x="5257" y="8696"/>
                  </a:cubicBezTo>
                  <a:cubicBezTo>
                    <a:pt x="5625" y="8696"/>
                    <a:pt x="5988" y="8624"/>
                    <a:pt x="6331" y="8493"/>
                  </a:cubicBezTo>
                  <a:lnTo>
                    <a:pt x="6331" y="9579"/>
                  </a:lnTo>
                  <a:cubicBezTo>
                    <a:pt x="6331" y="9703"/>
                    <a:pt x="6310" y="9829"/>
                    <a:pt x="6270" y="9945"/>
                  </a:cubicBezTo>
                  <a:cubicBezTo>
                    <a:pt x="6213" y="10106"/>
                    <a:pt x="6342" y="10220"/>
                    <a:pt x="6469" y="10220"/>
                  </a:cubicBezTo>
                  <a:cubicBezTo>
                    <a:pt x="6545" y="10220"/>
                    <a:pt x="6620" y="10179"/>
                    <a:pt x="6654" y="10083"/>
                  </a:cubicBezTo>
                  <a:cubicBezTo>
                    <a:pt x="6712" y="9920"/>
                    <a:pt x="6741" y="9750"/>
                    <a:pt x="6741" y="9579"/>
                  </a:cubicBezTo>
                  <a:lnTo>
                    <a:pt x="6741" y="9217"/>
                  </a:lnTo>
                  <a:lnTo>
                    <a:pt x="7291" y="9402"/>
                  </a:lnTo>
                  <a:cubicBezTo>
                    <a:pt x="7382" y="9435"/>
                    <a:pt x="7443" y="9518"/>
                    <a:pt x="7450" y="9612"/>
                  </a:cubicBezTo>
                  <a:cubicBezTo>
                    <a:pt x="7487" y="10217"/>
                    <a:pt x="7389" y="10825"/>
                    <a:pt x="7157" y="11387"/>
                  </a:cubicBezTo>
                  <a:cubicBezTo>
                    <a:pt x="7052" y="11643"/>
                    <a:pt x="6803" y="11801"/>
                    <a:pt x="6539" y="11801"/>
                  </a:cubicBezTo>
                  <a:cubicBezTo>
                    <a:pt x="6486" y="11801"/>
                    <a:pt x="6432" y="11795"/>
                    <a:pt x="6378" y="11781"/>
                  </a:cubicBezTo>
                  <a:lnTo>
                    <a:pt x="5277" y="11506"/>
                  </a:lnTo>
                  <a:cubicBezTo>
                    <a:pt x="5261" y="11501"/>
                    <a:pt x="5245" y="11498"/>
                    <a:pt x="5228" y="11498"/>
                  </a:cubicBezTo>
                  <a:cubicBezTo>
                    <a:pt x="5212" y="11498"/>
                    <a:pt x="5196" y="11501"/>
                    <a:pt x="5180" y="11506"/>
                  </a:cubicBezTo>
                  <a:lnTo>
                    <a:pt x="4079" y="11781"/>
                  </a:lnTo>
                  <a:cubicBezTo>
                    <a:pt x="4025" y="11795"/>
                    <a:pt x="3971" y="11801"/>
                    <a:pt x="3918" y="11801"/>
                  </a:cubicBezTo>
                  <a:cubicBezTo>
                    <a:pt x="3654" y="11801"/>
                    <a:pt x="3405" y="11643"/>
                    <a:pt x="3300" y="11387"/>
                  </a:cubicBezTo>
                  <a:cubicBezTo>
                    <a:pt x="3068" y="10825"/>
                    <a:pt x="2970" y="10221"/>
                    <a:pt x="3007" y="9612"/>
                  </a:cubicBezTo>
                  <a:cubicBezTo>
                    <a:pt x="3014" y="9518"/>
                    <a:pt x="3072" y="9438"/>
                    <a:pt x="3162" y="9406"/>
                  </a:cubicBezTo>
                  <a:lnTo>
                    <a:pt x="3716" y="9217"/>
                  </a:lnTo>
                  <a:lnTo>
                    <a:pt x="3716" y="9579"/>
                  </a:lnTo>
                  <a:cubicBezTo>
                    <a:pt x="3716" y="10469"/>
                    <a:pt x="4447" y="11094"/>
                    <a:pt x="5233" y="11094"/>
                  </a:cubicBezTo>
                  <a:cubicBezTo>
                    <a:pt x="5513" y="11094"/>
                    <a:pt x="5800" y="11015"/>
                    <a:pt x="6063" y="10840"/>
                  </a:cubicBezTo>
                  <a:cubicBezTo>
                    <a:pt x="6251" y="10714"/>
                    <a:pt x="6129" y="10461"/>
                    <a:pt x="5955" y="10461"/>
                  </a:cubicBezTo>
                  <a:cubicBezTo>
                    <a:pt x="5918" y="10461"/>
                    <a:pt x="5878" y="10473"/>
                    <a:pt x="5839" y="10499"/>
                  </a:cubicBezTo>
                  <a:cubicBezTo>
                    <a:pt x="5646" y="10627"/>
                    <a:pt x="5436" y="10685"/>
                    <a:pt x="5232" y="10685"/>
                  </a:cubicBezTo>
                  <a:cubicBezTo>
                    <a:pt x="4658" y="10685"/>
                    <a:pt x="4126" y="10229"/>
                    <a:pt x="4126" y="9579"/>
                  </a:cubicBezTo>
                  <a:lnTo>
                    <a:pt x="4126" y="8486"/>
                  </a:lnTo>
                  <a:close/>
                  <a:moveTo>
                    <a:pt x="5230" y="0"/>
                  </a:moveTo>
                  <a:cubicBezTo>
                    <a:pt x="3162" y="0"/>
                    <a:pt x="1453" y="1612"/>
                    <a:pt x="1330" y="3680"/>
                  </a:cubicBezTo>
                  <a:lnTo>
                    <a:pt x="1131" y="6961"/>
                  </a:lnTo>
                  <a:cubicBezTo>
                    <a:pt x="1065" y="7993"/>
                    <a:pt x="1395" y="9011"/>
                    <a:pt x="2054" y="9808"/>
                  </a:cubicBezTo>
                  <a:lnTo>
                    <a:pt x="1011" y="10177"/>
                  </a:lnTo>
                  <a:cubicBezTo>
                    <a:pt x="406" y="10391"/>
                    <a:pt x="4" y="10963"/>
                    <a:pt x="1" y="11604"/>
                  </a:cubicBezTo>
                  <a:lnTo>
                    <a:pt x="1" y="13723"/>
                  </a:lnTo>
                  <a:cubicBezTo>
                    <a:pt x="1" y="13859"/>
                    <a:pt x="103" y="13926"/>
                    <a:pt x="205" y="13926"/>
                  </a:cubicBezTo>
                  <a:cubicBezTo>
                    <a:pt x="307" y="13926"/>
                    <a:pt x="410" y="13859"/>
                    <a:pt x="410" y="13723"/>
                  </a:cubicBezTo>
                  <a:lnTo>
                    <a:pt x="410" y="11604"/>
                  </a:lnTo>
                  <a:cubicBezTo>
                    <a:pt x="410" y="11466"/>
                    <a:pt x="435" y="11329"/>
                    <a:pt x="486" y="11198"/>
                  </a:cubicBezTo>
                  <a:lnTo>
                    <a:pt x="1522" y="12089"/>
                  </a:lnTo>
                  <a:cubicBezTo>
                    <a:pt x="1670" y="12216"/>
                    <a:pt x="1757" y="12401"/>
                    <a:pt x="1753" y="12596"/>
                  </a:cubicBezTo>
                  <a:lnTo>
                    <a:pt x="1753" y="13719"/>
                  </a:lnTo>
                  <a:cubicBezTo>
                    <a:pt x="1753" y="13855"/>
                    <a:pt x="1856" y="13923"/>
                    <a:pt x="1958" y="13923"/>
                  </a:cubicBezTo>
                  <a:cubicBezTo>
                    <a:pt x="2060" y="13923"/>
                    <a:pt x="2163" y="13855"/>
                    <a:pt x="2163" y="13719"/>
                  </a:cubicBezTo>
                  <a:lnTo>
                    <a:pt x="2163" y="12596"/>
                  </a:lnTo>
                  <a:cubicBezTo>
                    <a:pt x="2163" y="12281"/>
                    <a:pt x="2025" y="11984"/>
                    <a:pt x="1786" y="11781"/>
                  </a:cubicBezTo>
                  <a:lnTo>
                    <a:pt x="707" y="10854"/>
                  </a:lnTo>
                  <a:cubicBezTo>
                    <a:pt x="826" y="10724"/>
                    <a:pt x="978" y="10626"/>
                    <a:pt x="1145" y="10565"/>
                  </a:cubicBezTo>
                  <a:lnTo>
                    <a:pt x="2594" y="10054"/>
                  </a:lnTo>
                  <a:cubicBezTo>
                    <a:pt x="2615" y="10565"/>
                    <a:pt x="2724" y="11072"/>
                    <a:pt x="2920" y="11546"/>
                  </a:cubicBezTo>
                  <a:cubicBezTo>
                    <a:pt x="3088" y="11956"/>
                    <a:pt x="3487" y="12212"/>
                    <a:pt x="3915" y="12212"/>
                  </a:cubicBezTo>
                  <a:cubicBezTo>
                    <a:pt x="4001" y="12212"/>
                    <a:pt x="4089" y="12202"/>
                    <a:pt x="4176" y="12180"/>
                  </a:cubicBezTo>
                  <a:lnTo>
                    <a:pt x="5227" y="11915"/>
                  </a:lnTo>
                  <a:lnTo>
                    <a:pt x="6273" y="12180"/>
                  </a:lnTo>
                  <a:cubicBezTo>
                    <a:pt x="6360" y="12202"/>
                    <a:pt x="6451" y="12212"/>
                    <a:pt x="6541" y="12212"/>
                  </a:cubicBezTo>
                  <a:cubicBezTo>
                    <a:pt x="6976" y="12212"/>
                    <a:pt x="7367" y="11948"/>
                    <a:pt x="7530" y="11546"/>
                  </a:cubicBezTo>
                  <a:cubicBezTo>
                    <a:pt x="7726" y="11075"/>
                    <a:pt x="7838" y="10572"/>
                    <a:pt x="7856" y="10058"/>
                  </a:cubicBezTo>
                  <a:lnTo>
                    <a:pt x="9297" y="10568"/>
                  </a:lnTo>
                  <a:cubicBezTo>
                    <a:pt x="9468" y="10626"/>
                    <a:pt x="9620" y="10728"/>
                    <a:pt x="9743" y="10862"/>
                  </a:cubicBezTo>
                  <a:lnTo>
                    <a:pt x="8671" y="11781"/>
                  </a:lnTo>
                  <a:cubicBezTo>
                    <a:pt x="8432" y="11984"/>
                    <a:pt x="8294" y="12281"/>
                    <a:pt x="8294" y="12596"/>
                  </a:cubicBezTo>
                  <a:lnTo>
                    <a:pt x="8294" y="13723"/>
                  </a:lnTo>
                  <a:cubicBezTo>
                    <a:pt x="8294" y="13857"/>
                    <a:pt x="8397" y="13924"/>
                    <a:pt x="8499" y="13924"/>
                  </a:cubicBezTo>
                  <a:cubicBezTo>
                    <a:pt x="8601" y="13924"/>
                    <a:pt x="8704" y="13857"/>
                    <a:pt x="8704" y="13723"/>
                  </a:cubicBezTo>
                  <a:lnTo>
                    <a:pt x="8704" y="12596"/>
                  </a:lnTo>
                  <a:cubicBezTo>
                    <a:pt x="8700" y="12401"/>
                    <a:pt x="8787" y="12216"/>
                    <a:pt x="8935" y="12089"/>
                  </a:cubicBezTo>
                  <a:lnTo>
                    <a:pt x="9964" y="11209"/>
                  </a:lnTo>
                  <a:cubicBezTo>
                    <a:pt x="10011" y="11336"/>
                    <a:pt x="10036" y="11470"/>
                    <a:pt x="10036" y="11604"/>
                  </a:cubicBezTo>
                  <a:lnTo>
                    <a:pt x="10036" y="13723"/>
                  </a:lnTo>
                  <a:cubicBezTo>
                    <a:pt x="10036" y="13859"/>
                    <a:pt x="10139" y="13926"/>
                    <a:pt x="10241" y="13926"/>
                  </a:cubicBezTo>
                  <a:cubicBezTo>
                    <a:pt x="10343" y="13926"/>
                    <a:pt x="10446" y="13859"/>
                    <a:pt x="10446" y="13723"/>
                  </a:cubicBezTo>
                  <a:lnTo>
                    <a:pt x="10446" y="11604"/>
                  </a:lnTo>
                  <a:cubicBezTo>
                    <a:pt x="10446" y="10963"/>
                    <a:pt x="10040" y="10394"/>
                    <a:pt x="9439" y="10181"/>
                  </a:cubicBezTo>
                  <a:lnTo>
                    <a:pt x="8399" y="9815"/>
                  </a:lnTo>
                  <a:cubicBezTo>
                    <a:pt x="9062" y="9014"/>
                    <a:pt x="9392" y="7993"/>
                    <a:pt x="9326" y="6961"/>
                  </a:cubicBezTo>
                  <a:lnTo>
                    <a:pt x="9127" y="3680"/>
                  </a:lnTo>
                  <a:cubicBezTo>
                    <a:pt x="9008" y="1612"/>
                    <a:pt x="7298" y="0"/>
                    <a:pt x="5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6" name="Google Shape;18416;p84"/>
            <p:cNvSpPr/>
            <p:nvPr/>
          </p:nvSpPr>
          <p:spPr>
            <a:xfrm>
              <a:off x="7724043" y="3066186"/>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4"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7" name="Google Shape;18417;p84"/>
            <p:cNvSpPr/>
            <p:nvPr/>
          </p:nvSpPr>
          <p:spPr>
            <a:xfrm>
              <a:off x="7709177"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8" name="Google Shape;18418;p84"/>
            <p:cNvSpPr/>
            <p:nvPr/>
          </p:nvSpPr>
          <p:spPr>
            <a:xfrm>
              <a:off x="7777736" y="3026178"/>
              <a:ext cx="10749" cy="16360"/>
            </a:xfrm>
            <a:custGeom>
              <a:avLst/>
              <a:gdLst/>
              <a:ahLst/>
              <a:cxnLst/>
              <a:rect l="l" t="t" r="r" b="b"/>
              <a:pathLst>
                <a:path w="410" h="624" extrusionOk="0">
                  <a:moveTo>
                    <a:pt x="207" y="0"/>
                  </a:moveTo>
                  <a:cubicBezTo>
                    <a:pt x="94"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9" name="Google Shape;18419;p84"/>
            <p:cNvSpPr/>
            <p:nvPr/>
          </p:nvSpPr>
          <p:spPr>
            <a:xfrm>
              <a:off x="7701679" y="3009085"/>
              <a:ext cx="25746" cy="10644"/>
            </a:xfrm>
            <a:custGeom>
              <a:avLst/>
              <a:gdLst/>
              <a:ahLst/>
              <a:cxnLst/>
              <a:rect l="l" t="t" r="r" b="b"/>
              <a:pathLst>
                <a:path w="982" h="406" extrusionOk="0">
                  <a:moveTo>
                    <a:pt x="272" y="0"/>
                  </a:moveTo>
                  <a:cubicBezTo>
                    <a:pt x="0" y="0"/>
                    <a:pt x="0" y="406"/>
                    <a:pt x="272" y="406"/>
                  </a:cubicBezTo>
                  <a:lnTo>
                    <a:pt x="710" y="406"/>
                  </a:lnTo>
                  <a:cubicBezTo>
                    <a:pt x="982" y="406"/>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0" name="Google Shape;18420;p84"/>
            <p:cNvSpPr/>
            <p:nvPr/>
          </p:nvSpPr>
          <p:spPr>
            <a:xfrm>
              <a:off x="7770317" y="3009085"/>
              <a:ext cx="25667" cy="10644"/>
            </a:xfrm>
            <a:custGeom>
              <a:avLst/>
              <a:gdLst/>
              <a:ahLst/>
              <a:cxnLst/>
              <a:rect l="l" t="t" r="r" b="b"/>
              <a:pathLst>
                <a:path w="979" h="406" extrusionOk="0">
                  <a:moveTo>
                    <a:pt x="272" y="0"/>
                  </a:moveTo>
                  <a:cubicBezTo>
                    <a:pt x="1" y="0"/>
                    <a:pt x="1" y="406"/>
                    <a:pt x="272" y="406"/>
                  </a:cubicBezTo>
                  <a:lnTo>
                    <a:pt x="707" y="406"/>
                  </a:lnTo>
                  <a:cubicBezTo>
                    <a:pt x="979" y="406"/>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1" name="Google Shape;18421;p84"/>
          <p:cNvGrpSpPr/>
          <p:nvPr/>
        </p:nvGrpSpPr>
        <p:grpSpPr>
          <a:xfrm>
            <a:off x="6706096" y="1784232"/>
            <a:ext cx="284984" cy="364895"/>
            <a:chOff x="6706096" y="1983482"/>
            <a:chExt cx="284984" cy="364895"/>
          </a:xfrm>
        </p:grpSpPr>
        <p:sp>
          <p:nvSpPr>
            <p:cNvPr id="18422" name="Google Shape;18422;p84"/>
            <p:cNvSpPr/>
            <p:nvPr/>
          </p:nvSpPr>
          <p:spPr>
            <a:xfrm>
              <a:off x="6768572" y="1988804"/>
              <a:ext cx="160032" cy="57207"/>
            </a:xfrm>
            <a:custGeom>
              <a:avLst/>
              <a:gdLst/>
              <a:ahLst/>
              <a:cxnLst/>
              <a:rect l="l" t="t" r="r" b="b"/>
              <a:pathLst>
                <a:path w="6104" h="2182" extrusionOk="0">
                  <a:moveTo>
                    <a:pt x="3050" y="1"/>
                  </a:moveTo>
                  <a:cubicBezTo>
                    <a:pt x="1565" y="1"/>
                    <a:pt x="327" y="932"/>
                    <a:pt x="1" y="2181"/>
                  </a:cubicBezTo>
                  <a:lnTo>
                    <a:pt x="6103" y="2181"/>
                  </a:lnTo>
                  <a:cubicBezTo>
                    <a:pt x="5774" y="932"/>
                    <a:pt x="4535" y="1"/>
                    <a:pt x="305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3" name="Google Shape;18423;p84"/>
            <p:cNvSpPr/>
            <p:nvPr/>
          </p:nvSpPr>
          <p:spPr>
            <a:xfrm>
              <a:off x="6732313" y="2131611"/>
              <a:ext cx="232471" cy="112263"/>
            </a:xfrm>
            <a:custGeom>
              <a:avLst/>
              <a:gdLst/>
              <a:ahLst/>
              <a:cxnLst/>
              <a:rect l="l" t="t" r="r" b="b"/>
              <a:pathLst>
                <a:path w="8867" h="4282" extrusionOk="0">
                  <a:moveTo>
                    <a:pt x="1329" y="1"/>
                  </a:moveTo>
                  <a:cubicBezTo>
                    <a:pt x="1203" y="700"/>
                    <a:pt x="786" y="743"/>
                    <a:pt x="761" y="1736"/>
                  </a:cubicBezTo>
                  <a:cubicBezTo>
                    <a:pt x="746" y="2257"/>
                    <a:pt x="772" y="2551"/>
                    <a:pt x="464" y="3018"/>
                  </a:cubicBezTo>
                  <a:cubicBezTo>
                    <a:pt x="0" y="3720"/>
                    <a:pt x="337" y="4282"/>
                    <a:pt x="337" y="4282"/>
                  </a:cubicBezTo>
                  <a:lnTo>
                    <a:pt x="8529" y="4282"/>
                  </a:lnTo>
                  <a:cubicBezTo>
                    <a:pt x="8529" y="4282"/>
                    <a:pt x="8866" y="3720"/>
                    <a:pt x="8403" y="3018"/>
                  </a:cubicBezTo>
                  <a:cubicBezTo>
                    <a:pt x="8095" y="2551"/>
                    <a:pt x="8120" y="2257"/>
                    <a:pt x="8109" y="1736"/>
                  </a:cubicBezTo>
                  <a:cubicBezTo>
                    <a:pt x="8084" y="747"/>
                    <a:pt x="7664" y="700"/>
                    <a:pt x="75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4" name="Google Shape;18424;p84"/>
            <p:cNvSpPr/>
            <p:nvPr/>
          </p:nvSpPr>
          <p:spPr>
            <a:xfrm>
              <a:off x="6711418" y="2217369"/>
              <a:ext cx="274340" cy="125739"/>
            </a:xfrm>
            <a:custGeom>
              <a:avLst/>
              <a:gdLst/>
              <a:ahLst/>
              <a:cxnLst/>
              <a:rect l="l" t="t" r="r" b="b"/>
              <a:pathLst>
                <a:path w="10464" h="4796" extrusionOk="0">
                  <a:moveTo>
                    <a:pt x="4361" y="0"/>
                  </a:moveTo>
                  <a:lnTo>
                    <a:pt x="938" y="1033"/>
                  </a:lnTo>
                  <a:cubicBezTo>
                    <a:pt x="384" y="1196"/>
                    <a:pt x="0" y="1706"/>
                    <a:pt x="0" y="2286"/>
                  </a:cubicBezTo>
                  <a:lnTo>
                    <a:pt x="0" y="4796"/>
                  </a:lnTo>
                  <a:lnTo>
                    <a:pt x="10464" y="4796"/>
                  </a:lnTo>
                  <a:lnTo>
                    <a:pt x="10464" y="2286"/>
                  </a:lnTo>
                  <a:cubicBezTo>
                    <a:pt x="10464" y="1706"/>
                    <a:pt x="10080" y="1196"/>
                    <a:pt x="9522" y="1033"/>
                  </a:cubicBezTo>
                  <a:lnTo>
                    <a:pt x="610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5" name="Google Shape;18425;p84"/>
            <p:cNvSpPr/>
            <p:nvPr/>
          </p:nvSpPr>
          <p:spPr>
            <a:xfrm>
              <a:off x="6771718" y="2217369"/>
              <a:ext cx="153739" cy="74379"/>
            </a:xfrm>
            <a:custGeom>
              <a:avLst/>
              <a:gdLst/>
              <a:ahLst/>
              <a:cxnLst/>
              <a:rect l="l" t="t" r="r" b="b"/>
              <a:pathLst>
                <a:path w="5864" h="2837" extrusionOk="0">
                  <a:moveTo>
                    <a:pt x="2061" y="0"/>
                  </a:moveTo>
                  <a:lnTo>
                    <a:pt x="0" y="623"/>
                  </a:lnTo>
                  <a:cubicBezTo>
                    <a:pt x="373" y="1931"/>
                    <a:pt x="1568" y="2836"/>
                    <a:pt x="2930" y="2836"/>
                  </a:cubicBezTo>
                  <a:cubicBezTo>
                    <a:pt x="4292" y="2836"/>
                    <a:pt x="5491" y="1931"/>
                    <a:pt x="5864" y="623"/>
                  </a:cubicBezTo>
                  <a:lnTo>
                    <a:pt x="5860" y="623"/>
                  </a:lnTo>
                  <a:lnTo>
                    <a:pt x="380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6" name="Google Shape;18426;p84"/>
            <p:cNvSpPr/>
            <p:nvPr/>
          </p:nvSpPr>
          <p:spPr>
            <a:xfrm>
              <a:off x="6762778" y="2227724"/>
              <a:ext cx="28603" cy="115383"/>
            </a:xfrm>
            <a:custGeom>
              <a:avLst/>
              <a:gdLst/>
              <a:ahLst/>
              <a:cxnLst/>
              <a:rect l="l" t="t" r="r" b="b"/>
              <a:pathLst>
                <a:path w="1091" h="4401" extrusionOk="0">
                  <a:moveTo>
                    <a:pt x="1091" y="0"/>
                  </a:moveTo>
                  <a:lnTo>
                    <a:pt x="1" y="330"/>
                  </a:lnTo>
                  <a:lnTo>
                    <a:pt x="1" y="4401"/>
                  </a:lnTo>
                  <a:lnTo>
                    <a:pt x="1091" y="4401"/>
                  </a:lnTo>
                  <a:lnTo>
                    <a:pt x="109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7" name="Google Shape;18427;p84"/>
            <p:cNvSpPr/>
            <p:nvPr/>
          </p:nvSpPr>
          <p:spPr>
            <a:xfrm>
              <a:off x="6905690" y="2227724"/>
              <a:ext cx="28603" cy="115383"/>
            </a:xfrm>
            <a:custGeom>
              <a:avLst/>
              <a:gdLst/>
              <a:ahLst/>
              <a:cxnLst/>
              <a:rect l="l" t="t" r="r" b="b"/>
              <a:pathLst>
                <a:path w="1091" h="4401" extrusionOk="0">
                  <a:moveTo>
                    <a:pt x="0" y="0"/>
                  </a:moveTo>
                  <a:lnTo>
                    <a:pt x="0" y="4401"/>
                  </a:lnTo>
                  <a:lnTo>
                    <a:pt x="1091" y="4401"/>
                  </a:lnTo>
                  <a:lnTo>
                    <a:pt x="1091" y="330"/>
                  </a:ln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8" name="Google Shape;18428;p84"/>
            <p:cNvSpPr/>
            <p:nvPr/>
          </p:nvSpPr>
          <p:spPr>
            <a:xfrm>
              <a:off x="6751400" y="2068873"/>
              <a:ext cx="194298" cy="137222"/>
            </a:xfrm>
            <a:custGeom>
              <a:avLst/>
              <a:gdLst/>
              <a:ahLst/>
              <a:cxnLst/>
              <a:rect l="l" t="t" r="r" b="b"/>
              <a:pathLst>
                <a:path w="7411" h="5234" extrusionOk="0">
                  <a:moveTo>
                    <a:pt x="873" y="0"/>
                  </a:moveTo>
                  <a:lnTo>
                    <a:pt x="873" y="1525"/>
                  </a:lnTo>
                  <a:lnTo>
                    <a:pt x="547" y="1525"/>
                  </a:lnTo>
                  <a:cubicBezTo>
                    <a:pt x="243" y="1525"/>
                    <a:pt x="0" y="1771"/>
                    <a:pt x="0" y="2072"/>
                  </a:cubicBezTo>
                  <a:cubicBezTo>
                    <a:pt x="0" y="2372"/>
                    <a:pt x="243" y="2615"/>
                    <a:pt x="547" y="2615"/>
                  </a:cubicBezTo>
                  <a:lnTo>
                    <a:pt x="884" y="2615"/>
                  </a:lnTo>
                  <a:cubicBezTo>
                    <a:pt x="992" y="4093"/>
                    <a:pt x="2224" y="5233"/>
                    <a:pt x="3705" y="5233"/>
                  </a:cubicBezTo>
                  <a:cubicBezTo>
                    <a:pt x="5186" y="5233"/>
                    <a:pt x="6418" y="4093"/>
                    <a:pt x="6526" y="2615"/>
                  </a:cubicBezTo>
                  <a:lnTo>
                    <a:pt x="6867" y="2615"/>
                  </a:lnTo>
                  <a:cubicBezTo>
                    <a:pt x="7168" y="2615"/>
                    <a:pt x="7410" y="2372"/>
                    <a:pt x="7410" y="2072"/>
                  </a:cubicBezTo>
                  <a:cubicBezTo>
                    <a:pt x="7410" y="1771"/>
                    <a:pt x="7168" y="1525"/>
                    <a:pt x="6867" y="1525"/>
                  </a:cubicBezTo>
                  <a:lnTo>
                    <a:pt x="6537" y="1525"/>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9" name="Google Shape;18429;p84"/>
            <p:cNvSpPr/>
            <p:nvPr/>
          </p:nvSpPr>
          <p:spPr>
            <a:xfrm>
              <a:off x="6751400" y="2068873"/>
              <a:ext cx="171410" cy="116327"/>
            </a:xfrm>
            <a:custGeom>
              <a:avLst/>
              <a:gdLst/>
              <a:ahLst/>
              <a:cxnLst/>
              <a:rect l="l" t="t" r="r" b="b"/>
              <a:pathLst>
                <a:path w="6538" h="4437" extrusionOk="0">
                  <a:moveTo>
                    <a:pt x="873" y="0"/>
                  </a:moveTo>
                  <a:lnTo>
                    <a:pt x="873" y="1525"/>
                  </a:lnTo>
                  <a:lnTo>
                    <a:pt x="547" y="1525"/>
                  </a:lnTo>
                  <a:cubicBezTo>
                    <a:pt x="243" y="1525"/>
                    <a:pt x="0" y="1771"/>
                    <a:pt x="0" y="2072"/>
                  </a:cubicBezTo>
                  <a:cubicBezTo>
                    <a:pt x="0" y="2372"/>
                    <a:pt x="243" y="2615"/>
                    <a:pt x="547" y="2615"/>
                  </a:cubicBezTo>
                  <a:lnTo>
                    <a:pt x="884" y="2615"/>
                  </a:lnTo>
                  <a:cubicBezTo>
                    <a:pt x="935" y="3307"/>
                    <a:pt x="1242" y="3959"/>
                    <a:pt x="1742" y="4437"/>
                  </a:cubicBezTo>
                  <a:lnTo>
                    <a:pt x="1742" y="2177"/>
                  </a:lnTo>
                  <a:cubicBezTo>
                    <a:pt x="1742" y="1575"/>
                    <a:pt x="2231" y="1087"/>
                    <a:pt x="2832" y="1087"/>
                  </a:cubicBezTo>
                  <a:lnTo>
                    <a:pt x="6537" y="1087"/>
                  </a:lnTo>
                  <a:lnTo>
                    <a:pt x="653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0" name="Google Shape;18430;p84"/>
            <p:cNvSpPr/>
            <p:nvPr/>
          </p:nvSpPr>
          <p:spPr>
            <a:xfrm>
              <a:off x="6762778" y="2080251"/>
              <a:ext cx="22914" cy="31356"/>
            </a:xfrm>
            <a:custGeom>
              <a:avLst/>
              <a:gdLst/>
              <a:ahLst/>
              <a:cxnLst/>
              <a:rect l="l" t="t" r="r" b="b"/>
              <a:pathLst>
                <a:path w="874" h="1196" extrusionOk="0">
                  <a:moveTo>
                    <a:pt x="1" y="1"/>
                  </a:moveTo>
                  <a:lnTo>
                    <a:pt x="1" y="1196"/>
                  </a:lnTo>
                  <a:lnTo>
                    <a:pt x="493" y="1138"/>
                  </a:lnTo>
                  <a:cubicBezTo>
                    <a:pt x="711" y="1109"/>
                    <a:pt x="874" y="924"/>
                    <a:pt x="874" y="703"/>
                  </a:cubicBez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1" name="Google Shape;18431;p84"/>
            <p:cNvSpPr/>
            <p:nvPr/>
          </p:nvSpPr>
          <p:spPr>
            <a:xfrm>
              <a:off x="6911379" y="2080251"/>
              <a:ext cx="22914" cy="31461"/>
            </a:xfrm>
            <a:custGeom>
              <a:avLst/>
              <a:gdLst/>
              <a:ahLst/>
              <a:cxnLst/>
              <a:rect l="l" t="t" r="r" b="b"/>
              <a:pathLst>
                <a:path w="874" h="1200" extrusionOk="0">
                  <a:moveTo>
                    <a:pt x="1" y="1"/>
                  </a:moveTo>
                  <a:lnTo>
                    <a:pt x="1" y="703"/>
                  </a:lnTo>
                  <a:cubicBezTo>
                    <a:pt x="1" y="924"/>
                    <a:pt x="164" y="1109"/>
                    <a:pt x="385" y="1138"/>
                  </a:cubicBezTo>
                  <a:lnTo>
                    <a:pt x="874" y="1199"/>
                  </a:lnTo>
                  <a:lnTo>
                    <a:pt x="87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2" name="Google Shape;18432;p84"/>
            <p:cNvSpPr/>
            <p:nvPr/>
          </p:nvSpPr>
          <p:spPr>
            <a:xfrm>
              <a:off x="6757089" y="2045985"/>
              <a:ext cx="182893" cy="34292"/>
            </a:xfrm>
            <a:custGeom>
              <a:avLst/>
              <a:gdLst/>
              <a:ahLst/>
              <a:cxnLst/>
              <a:rect l="l" t="t" r="r" b="b"/>
              <a:pathLst>
                <a:path w="6976" h="1308" extrusionOk="0">
                  <a:moveTo>
                    <a:pt x="218" y="0"/>
                  </a:moveTo>
                  <a:cubicBezTo>
                    <a:pt x="98" y="0"/>
                    <a:pt x="0" y="98"/>
                    <a:pt x="0" y="217"/>
                  </a:cubicBezTo>
                  <a:lnTo>
                    <a:pt x="0" y="1090"/>
                  </a:lnTo>
                  <a:cubicBezTo>
                    <a:pt x="0" y="1210"/>
                    <a:pt x="98" y="1308"/>
                    <a:pt x="218" y="1308"/>
                  </a:cubicBezTo>
                  <a:lnTo>
                    <a:pt x="6759" y="1308"/>
                  </a:lnTo>
                  <a:cubicBezTo>
                    <a:pt x="6878" y="1308"/>
                    <a:pt x="6976" y="1210"/>
                    <a:pt x="6976" y="1090"/>
                  </a:cubicBezTo>
                  <a:lnTo>
                    <a:pt x="6976" y="217"/>
                  </a:lnTo>
                  <a:cubicBezTo>
                    <a:pt x="6976" y="98"/>
                    <a:pt x="6878" y="0"/>
                    <a:pt x="675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3" name="Google Shape;18433;p84"/>
            <p:cNvSpPr/>
            <p:nvPr/>
          </p:nvSpPr>
          <p:spPr>
            <a:xfrm>
              <a:off x="6818150" y="1988857"/>
              <a:ext cx="106260" cy="45750"/>
            </a:xfrm>
            <a:custGeom>
              <a:avLst/>
              <a:gdLst/>
              <a:ahLst/>
              <a:cxnLst/>
              <a:rect l="l" t="t" r="r" b="b"/>
              <a:pathLst>
                <a:path w="4053" h="1745" extrusionOk="0">
                  <a:moveTo>
                    <a:pt x="1163" y="0"/>
                  </a:moveTo>
                  <a:cubicBezTo>
                    <a:pt x="1122" y="0"/>
                    <a:pt x="1081" y="1"/>
                    <a:pt x="1040" y="3"/>
                  </a:cubicBezTo>
                  <a:lnTo>
                    <a:pt x="1032" y="3"/>
                  </a:lnTo>
                  <a:cubicBezTo>
                    <a:pt x="754" y="191"/>
                    <a:pt x="511" y="426"/>
                    <a:pt x="315" y="702"/>
                  </a:cubicBezTo>
                  <a:cubicBezTo>
                    <a:pt x="0" y="1133"/>
                    <a:pt x="308" y="1741"/>
                    <a:pt x="844" y="1745"/>
                  </a:cubicBezTo>
                  <a:lnTo>
                    <a:pt x="4053" y="1745"/>
                  </a:lnTo>
                  <a:cubicBezTo>
                    <a:pt x="3582" y="719"/>
                    <a:pt x="2465" y="0"/>
                    <a:pt x="116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4" name="Google Shape;18434;p84"/>
            <p:cNvSpPr/>
            <p:nvPr/>
          </p:nvSpPr>
          <p:spPr>
            <a:xfrm>
              <a:off x="6745684"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5" name="Google Shape;18435;p84"/>
            <p:cNvSpPr/>
            <p:nvPr/>
          </p:nvSpPr>
          <p:spPr>
            <a:xfrm>
              <a:off x="6934267" y="2291721"/>
              <a:ext cx="17120" cy="51386"/>
            </a:xfrm>
            <a:custGeom>
              <a:avLst/>
              <a:gdLst/>
              <a:ahLst/>
              <a:cxnLst/>
              <a:rect l="l" t="t" r="r" b="b"/>
              <a:pathLst>
                <a:path w="653" h="1960" extrusionOk="0">
                  <a:moveTo>
                    <a:pt x="1" y="0"/>
                  </a:moveTo>
                  <a:lnTo>
                    <a:pt x="1" y="1960"/>
                  </a:lnTo>
                  <a:lnTo>
                    <a:pt x="652" y="1960"/>
                  </a:lnTo>
                  <a:lnTo>
                    <a:pt x="652" y="652"/>
                  </a:lnTo>
                  <a:cubicBezTo>
                    <a:pt x="652" y="290"/>
                    <a:pt x="35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6" name="Google Shape;18436;p84"/>
            <p:cNvSpPr/>
            <p:nvPr/>
          </p:nvSpPr>
          <p:spPr>
            <a:xfrm>
              <a:off x="6771718" y="2227724"/>
              <a:ext cx="19768" cy="39720"/>
            </a:xfrm>
            <a:custGeom>
              <a:avLst/>
              <a:gdLst/>
              <a:ahLst/>
              <a:cxnLst/>
              <a:rect l="l" t="t" r="r" b="b"/>
              <a:pathLst>
                <a:path w="754" h="1515" extrusionOk="0">
                  <a:moveTo>
                    <a:pt x="750" y="0"/>
                  </a:moveTo>
                  <a:lnTo>
                    <a:pt x="562" y="58"/>
                  </a:lnTo>
                  <a:lnTo>
                    <a:pt x="0" y="228"/>
                  </a:lnTo>
                  <a:cubicBezTo>
                    <a:pt x="141" y="714"/>
                    <a:pt x="399" y="1155"/>
                    <a:pt x="753" y="1514"/>
                  </a:cubicBezTo>
                  <a:lnTo>
                    <a:pt x="75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7" name="Google Shape;18437;p84"/>
            <p:cNvSpPr/>
            <p:nvPr/>
          </p:nvSpPr>
          <p:spPr>
            <a:xfrm>
              <a:off x="6905690" y="2227724"/>
              <a:ext cx="19689" cy="39720"/>
            </a:xfrm>
            <a:custGeom>
              <a:avLst/>
              <a:gdLst/>
              <a:ahLst/>
              <a:cxnLst/>
              <a:rect l="l" t="t" r="r" b="b"/>
              <a:pathLst>
                <a:path w="751" h="1515" extrusionOk="0">
                  <a:moveTo>
                    <a:pt x="0" y="0"/>
                  </a:moveTo>
                  <a:lnTo>
                    <a:pt x="0" y="1514"/>
                  </a:lnTo>
                  <a:cubicBezTo>
                    <a:pt x="355" y="1155"/>
                    <a:pt x="612" y="714"/>
                    <a:pt x="750" y="228"/>
                  </a:cubicBezTo>
                  <a:lnTo>
                    <a:pt x="189" y="58"/>
                  </a:ln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8" name="Google Shape;18438;p84"/>
            <p:cNvSpPr/>
            <p:nvPr/>
          </p:nvSpPr>
          <p:spPr>
            <a:xfrm>
              <a:off x="6785666" y="2143121"/>
              <a:ext cx="125844" cy="131533"/>
            </a:xfrm>
            <a:custGeom>
              <a:avLst/>
              <a:gdLst/>
              <a:ahLst/>
              <a:cxnLst/>
              <a:rect l="l" t="t" r="r" b="b"/>
              <a:pathLst>
                <a:path w="4800" h="5017" extrusionOk="0">
                  <a:moveTo>
                    <a:pt x="4150" y="0"/>
                  </a:moveTo>
                  <a:cubicBezTo>
                    <a:pt x="4148" y="0"/>
                    <a:pt x="4146" y="0"/>
                    <a:pt x="4144" y="0"/>
                  </a:cubicBezTo>
                  <a:lnTo>
                    <a:pt x="656" y="0"/>
                  </a:lnTo>
                  <a:cubicBezTo>
                    <a:pt x="654" y="0"/>
                    <a:pt x="652" y="0"/>
                    <a:pt x="650" y="0"/>
                  </a:cubicBezTo>
                  <a:cubicBezTo>
                    <a:pt x="290" y="0"/>
                    <a:pt x="1" y="296"/>
                    <a:pt x="1" y="656"/>
                  </a:cubicBezTo>
                  <a:lnTo>
                    <a:pt x="1" y="2615"/>
                  </a:lnTo>
                  <a:cubicBezTo>
                    <a:pt x="1" y="3941"/>
                    <a:pt x="1076" y="5016"/>
                    <a:pt x="2402" y="5016"/>
                  </a:cubicBezTo>
                  <a:cubicBezTo>
                    <a:pt x="3724" y="5016"/>
                    <a:pt x="4799" y="3941"/>
                    <a:pt x="4799" y="2615"/>
                  </a:cubicBezTo>
                  <a:lnTo>
                    <a:pt x="4799" y="656"/>
                  </a:lnTo>
                  <a:cubicBezTo>
                    <a:pt x="4799" y="292"/>
                    <a:pt x="4510" y="0"/>
                    <a:pt x="415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9" name="Google Shape;18439;p84"/>
            <p:cNvSpPr/>
            <p:nvPr/>
          </p:nvSpPr>
          <p:spPr>
            <a:xfrm>
              <a:off x="6785666" y="2143121"/>
              <a:ext cx="99731" cy="131428"/>
            </a:xfrm>
            <a:custGeom>
              <a:avLst/>
              <a:gdLst/>
              <a:ahLst/>
              <a:cxnLst/>
              <a:rect l="l" t="t" r="r" b="b"/>
              <a:pathLst>
                <a:path w="3804" h="5013" extrusionOk="0">
                  <a:moveTo>
                    <a:pt x="652" y="0"/>
                  </a:moveTo>
                  <a:cubicBezTo>
                    <a:pt x="290" y="0"/>
                    <a:pt x="1" y="294"/>
                    <a:pt x="1" y="656"/>
                  </a:cubicBezTo>
                  <a:lnTo>
                    <a:pt x="1" y="2615"/>
                  </a:lnTo>
                  <a:cubicBezTo>
                    <a:pt x="1" y="3517"/>
                    <a:pt x="504" y="4343"/>
                    <a:pt x="1308" y="4752"/>
                  </a:cubicBezTo>
                  <a:cubicBezTo>
                    <a:pt x="1651" y="4927"/>
                    <a:pt x="2024" y="5013"/>
                    <a:pt x="2395" y="5013"/>
                  </a:cubicBezTo>
                  <a:cubicBezTo>
                    <a:pt x="2892" y="5013"/>
                    <a:pt x="3386" y="4858"/>
                    <a:pt x="3803" y="4553"/>
                  </a:cubicBezTo>
                  <a:lnTo>
                    <a:pt x="3803" y="4553"/>
                  </a:lnTo>
                  <a:cubicBezTo>
                    <a:pt x="3698" y="4567"/>
                    <a:pt x="3593" y="4574"/>
                    <a:pt x="3488" y="4578"/>
                  </a:cubicBezTo>
                  <a:cubicBezTo>
                    <a:pt x="2163" y="4578"/>
                    <a:pt x="1087" y="3502"/>
                    <a:pt x="1087" y="2177"/>
                  </a:cubicBezTo>
                  <a:lnTo>
                    <a:pt x="108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0" name="Google Shape;18440;p84"/>
            <p:cNvSpPr/>
            <p:nvPr/>
          </p:nvSpPr>
          <p:spPr>
            <a:xfrm>
              <a:off x="6808921"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1" name="Google Shape;18441;p84"/>
            <p:cNvSpPr/>
            <p:nvPr/>
          </p:nvSpPr>
          <p:spPr>
            <a:xfrm>
              <a:off x="6877480" y="2109221"/>
              <a:ext cx="10671" cy="16386"/>
            </a:xfrm>
            <a:custGeom>
              <a:avLst/>
              <a:gdLst/>
              <a:ahLst/>
              <a:cxnLst/>
              <a:rect l="l" t="t" r="r" b="b"/>
              <a:pathLst>
                <a:path w="407" h="625"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2" name="Google Shape;18442;p84"/>
            <p:cNvSpPr/>
            <p:nvPr/>
          </p:nvSpPr>
          <p:spPr>
            <a:xfrm>
              <a:off x="6823708" y="2160555"/>
              <a:ext cx="49682" cy="16491"/>
            </a:xfrm>
            <a:custGeom>
              <a:avLst/>
              <a:gdLst/>
              <a:ahLst/>
              <a:cxnLst/>
              <a:rect l="l" t="t" r="r" b="b"/>
              <a:pathLst>
                <a:path w="1895" h="629" extrusionOk="0">
                  <a:moveTo>
                    <a:pt x="295" y="0"/>
                  </a:moveTo>
                  <a:cubicBezTo>
                    <a:pt x="136" y="0"/>
                    <a:pt x="0" y="205"/>
                    <a:pt x="150" y="353"/>
                  </a:cubicBezTo>
                  <a:cubicBezTo>
                    <a:pt x="324" y="527"/>
                    <a:pt x="625" y="628"/>
                    <a:pt x="947" y="628"/>
                  </a:cubicBezTo>
                  <a:cubicBezTo>
                    <a:pt x="1269" y="628"/>
                    <a:pt x="1570" y="523"/>
                    <a:pt x="1744" y="353"/>
                  </a:cubicBezTo>
                  <a:cubicBezTo>
                    <a:pt x="1894" y="205"/>
                    <a:pt x="1758" y="0"/>
                    <a:pt x="1600" y="0"/>
                  </a:cubicBezTo>
                  <a:cubicBezTo>
                    <a:pt x="1552" y="0"/>
                    <a:pt x="1502" y="19"/>
                    <a:pt x="1458" y="63"/>
                  </a:cubicBezTo>
                  <a:cubicBezTo>
                    <a:pt x="1382" y="136"/>
                    <a:pt x="1204" y="223"/>
                    <a:pt x="947" y="223"/>
                  </a:cubicBezTo>
                  <a:cubicBezTo>
                    <a:pt x="690" y="223"/>
                    <a:pt x="513" y="136"/>
                    <a:pt x="436" y="63"/>
                  </a:cubicBezTo>
                  <a:cubicBezTo>
                    <a:pt x="392" y="19"/>
                    <a:pt x="342"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3" name="Google Shape;18443;p84"/>
            <p:cNvSpPr/>
            <p:nvPr/>
          </p:nvSpPr>
          <p:spPr>
            <a:xfrm>
              <a:off x="6706096" y="1983482"/>
              <a:ext cx="284984" cy="364895"/>
            </a:xfrm>
            <a:custGeom>
              <a:avLst/>
              <a:gdLst/>
              <a:ahLst/>
              <a:cxnLst/>
              <a:rect l="l" t="t" r="r" b="b"/>
              <a:pathLst>
                <a:path w="10870" h="13918" extrusionOk="0">
                  <a:moveTo>
                    <a:pt x="5435" y="409"/>
                  </a:moveTo>
                  <a:cubicBezTo>
                    <a:pt x="6079" y="409"/>
                    <a:pt x="6722" y="602"/>
                    <a:pt x="7273" y="990"/>
                  </a:cubicBezTo>
                  <a:cubicBezTo>
                    <a:pt x="7693" y="1290"/>
                    <a:pt x="8015" y="1703"/>
                    <a:pt x="8204" y="2181"/>
                  </a:cubicBezTo>
                  <a:lnTo>
                    <a:pt x="7831" y="2181"/>
                  </a:lnTo>
                  <a:cubicBezTo>
                    <a:pt x="7559" y="2181"/>
                    <a:pt x="7559" y="2587"/>
                    <a:pt x="7831" y="2587"/>
                  </a:cubicBezTo>
                  <a:lnTo>
                    <a:pt x="8704" y="2587"/>
                  </a:lnTo>
                  <a:cubicBezTo>
                    <a:pt x="8711" y="2587"/>
                    <a:pt x="8718" y="2594"/>
                    <a:pt x="8718" y="2601"/>
                  </a:cubicBezTo>
                  <a:lnTo>
                    <a:pt x="8718" y="3474"/>
                  </a:lnTo>
                  <a:cubicBezTo>
                    <a:pt x="8718" y="3482"/>
                    <a:pt x="8711" y="3489"/>
                    <a:pt x="8704" y="3489"/>
                  </a:cubicBezTo>
                  <a:lnTo>
                    <a:pt x="2163" y="3489"/>
                  </a:lnTo>
                  <a:cubicBezTo>
                    <a:pt x="2155" y="3489"/>
                    <a:pt x="2152" y="3482"/>
                    <a:pt x="2152" y="3474"/>
                  </a:cubicBezTo>
                  <a:lnTo>
                    <a:pt x="2152" y="2601"/>
                  </a:lnTo>
                  <a:cubicBezTo>
                    <a:pt x="2152" y="2594"/>
                    <a:pt x="2155" y="2587"/>
                    <a:pt x="2166" y="2587"/>
                  </a:cubicBezTo>
                  <a:lnTo>
                    <a:pt x="6962" y="2587"/>
                  </a:lnTo>
                  <a:cubicBezTo>
                    <a:pt x="7230" y="2587"/>
                    <a:pt x="7230" y="2181"/>
                    <a:pt x="6962" y="2181"/>
                  </a:cubicBezTo>
                  <a:lnTo>
                    <a:pt x="2663" y="2181"/>
                  </a:lnTo>
                  <a:cubicBezTo>
                    <a:pt x="2854" y="1703"/>
                    <a:pt x="3177" y="1290"/>
                    <a:pt x="3593" y="990"/>
                  </a:cubicBezTo>
                  <a:cubicBezTo>
                    <a:pt x="4146" y="602"/>
                    <a:pt x="4790" y="409"/>
                    <a:pt x="5435" y="409"/>
                  </a:cubicBezTo>
                  <a:close/>
                  <a:moveTo>
                    <a:pt x="2833" y="3894"/>
                  </a:moveTo>
                  <a:lnTo>
                    <a:pt x="2833" y="4344"/>
                  </a:lnTo>
                  <a:cubicBezTo>
                    <a:pt x="2833" y="4470"/>
                    <a:pt x="2728" y="4575"/>
                    <a:pt x="2601" y="4575"/>
                  </a:cubicBezTo>
                  <a:lnTo>
                    <a:pt x="2369" y="4575"/>
                  </a:lnTo>
                  <a:lnTo>
                    <a:pt x="2369" y="3894"/>
                  </a:lnTo>
                  <a:close/>
                  <a:moveTo>
                    <a:pt x="8501" y="3894"/>
                  </a:moveTo>
                  <a:lnTo>
                    <a:pt x="8501" y="4575"/>
                  </a:lnTo>
                  <a:lnTo>
                    <a:pt x="8269" y="4575"/>
                  </a:lnTo>
                  <a:cubicBezTo>
                    <a:pt x="8139" y="4575"/>
                    <a:pt x="8037" y="4474"/>
                    <a:pt x="8037" y="4344"/>
                  </a:cubicBezTo>
                  <a:lnTo>
                    <a:pt x="8037" y="3894"/>
                  </a:lnTo>
                  <a:close/>
                  <a:moveTo>
                    <a:pt x="7628" y="3894"/>
                  </a:moveTo>
                  <a:lnTo>
                    <a:pt x="7628" y="4344"/>
                  </a:lnTo>
                  <a:cubicBezTo>
                    <a:pt x="7628" y="4695"/>
                    <a:pt x="7914" y="4981"/>
                    <a:pt x="8265" y="4985"/>
                  </a:cubicBezTo>
                  <a:lnTo>
                    <a:pt x="8595" y="4985"/>
                  </a:lnTo>
                  <a:cubicBezTo>
                    <a:pt x="8798" y="4985"/>
                    <a:pt x="8953" y="5158"/>
                    <a:pt x="8932" y="5361"/>
                  </a:cubicBezTo>
                  <a:cubicBezTo>
                    <a:pt x="8917" y="5531"/>
                    <a:pt x="8751" y="5665"/>
                    <a:pt x="8562" y="5665"/>
                  </a:cubicBezTo>
                  <a:lnTo>
                    <a:pt x="8472" y="5665"/>
                  </a:lnTo>
                  <a:lnTo>
                    <a:pt x="8472" y="5658"/>
                  </a:lnTo>
                  <a:cubicBezTo>
                    <a:pt x="8472" y="5542"/>
                    <a:pt x="8381" y="5452"/>
                    <a:pt x="8269" y="5452"/>
                  </a:cubicBezTo>
                  <a:cubicBezTo>
                    <a:pt x="8157" y="5452"/>
                    <a:pt x="8066" y="5542"/>
                    <a:pt x="8066" y="5658"/>
                  </a:cubicBezTo>
                  <a:cubicBezTo>
                    <a:pt x="8063" y="5904"/>
                    <a:pt x="8030" y="6151"/>
                    <a:pt x="7961" y="6390"/>
                  </a:cubicBezTo>
                  <a:cubicBezTo>
                    <a:pt x="7820" y="6082"/>
                    <a:pt x="7516" y="5883"/>
                    <a:pt x="7179" y="5883"/>
                  </a:cubicBezTo>
                  <a:lnTo>
                    <a:pt x="3691" y="5883"/>
                  </a:lnTo>
                  <a:cubicBezTo>
                    <a:pt x="3354" y="5883"/>
                    <a:pt x="3050" y="6082"/>
                    <a:pt x="2912" y="6390"/>
                  </a:cubicBezTo>
                  <a:cubicBezTo>
                    <a:pt x="2840" y="6151"/>
                    <a:pt x="2807" y="5901"/>
                    <a:pt x="2807" y="5651"/>
                  </a:cubicBezTo>
                  <a:cubicBezTo>
                    <a:pt x="2807" y="5517"/>
                    <a:pt x="2705" y="5450"/>
                    <a:pt x="2603" y="5450"/>
                  </a:cubicBezTo>
                  <a:cubicBezTo>
                    <a:pt x="2500" y="5450"/>
                    <a:pt x="2398" y="5517"/>
                    <a:pt x="2398" y="5651"/>
                  </a:cubicBezTo>
                  <a:lnTo>
                    <a:pt x="2398" y="5665"/>
                  </a:lnTo>
                  <a:lnTo>
                    <a:pt x="2275" y="5665"/>
                  </a:lnTo>
                  <a:cubicBezTo>
                    <a:pt x="2072" y="5665"/>
                    <a:pt x="1916" y="5492"/>
                    <a:pt x="1935" y="5289"/>
                  </a:cubicBezTo>
                  <a:cubicBezTo>
                    <a:pt x="1953" y="5119"/>
                    <a:pt x="2116" y="4985"/>
                    <a:pt x="2304" y="4985"/>
                  </a:cubicBezTo>
                  <a:lnTo>
                    <a:pt x="2601" y="4985"/>
                  </a:lnTo>
                  <a:cubicBezTo>
                    <a:pt x="2952" y="4985"/>
                    <a:pt x="3238" y="4698"/>
                    <a:pt x="3238" y="4344"/>
                  </a:cubicBezTo>
                  <a:lnTo>
                    <a:pt x="3238" y="3894"/>
                  </a:lnTo>
                  <a:close/>
                  <a:moveTo>
                    <a:pt x="2456" y="6249"/>
                  </a:moveTo>
                  <a:cubicBezTo>
                    <a:pt x="2525" y="6593"/>
                    <a:pt x="2652" y="6922"/>
                    <a:pt x="2833" y="7219"/>
                  </a:cubicBezTo>
                  <a:lnTo>
                    <a:pt x="2833" y="8704"/>
                  </a:lnTo>
                  <a:cubicBezTo>
                    <a:pt x="2833" y="8878"/>
                    <a:pt x="2851" y="9055"/>
                    <a:pt x="2887" y="9229"/>
                  </a:cubicBezTo>
                  <a:lnTo>
                    <a:pt x="1467" y="9646"/>
                  </a:lnTo>
                  <a:cubicBezTo>
                    <a:pt x="1413" y="9501"/>
                    <a:pt x="1359" y="9193"/>
                    <a:pt x="1630" y="8816"/>
                  </a:cubicBezTo>
                  <a:cubicBezTo>
                    <a:pt x="1945" y="8378"/>
                    <a:pt x="1953" y="8074"/>
                    <a:pt x="1960" y="7654"/>
                  </a:cubicBezTo>
                  <a:cubicBezTo>
                    <a:pt x="1960" y="7618"/>
                    <a:pt x="1960" y="7578"/>
                    <a:pt x="1964" y="7534"/>
                  </a:cubicBezTo>
                  <a:cubicBezTo>
                    <a:pt x="1974" y="7067"/>
                    <a:pt x="2101" y="6875"/>
                    <a:pt x="2239" y="6651"/>
                  </a:cubicBezTo>
                  <a:cubicBezTo>
                    <a:pt x="2326" y="6524"/>
                    <a:pt x="2398" y="6390"/>
                    <a:pt x="2456" y="6249"/>
                  </a:cubicBezTo>
                  <a:close/>
                  <a:moveTo>
                    <a:pt x="8414" y="6249"/>
                  </a:moveTo>
                  <a:cubicBezTo>
                    <a:pt x="8468" y="6390"/>
                    <a:pt x="8541" y="6527"/>
                    <a:pt x="8628" y="6651"/>
                  </a:cubicBezTo>
                  <a:cubicBezTo>
                    <a:pt x="8769" y="6875"/>
                    <a:pt x="8892" y="7067"/>
                    <a:pt x="8903" y="7534"/>
                  </a:cubicBezTo>
                  <a:cubicBezTo>
                    <a:pt x="8903" y="7578"/>
                    <a:pt x="8903" y="7618"/>
                    <a:pt x="8906" y="7654"/>
                  </a:cubicBezTo>
                  <a:cubicBezTo>
                    <a:pt x="8914" y="8074"/>
                    <a:pt x="8921" y="8378"/>
                    <a:pt x="9240" y="8816"/>
                  </a:cubicBezTo>
                  <a:cubicBezTo>
                    <a:pt x="9508" y="9189"/>
                    <a:pt x="9453" y="9497"/>
                    <a:pt x="9399" y="9646"/>
                  </a:cubicBezTo>
                  <a:lnTo>
                    <a:pt x="7983" y="9229"/>
                  </a:lnTo>
                  <a:cubicBezTo>
                    <a:pt x="8015" y="9055"/>
                    <a:pt x="8034" y="8882"/>
                    <a:pt x="8034" y="8704"/>
                  </a:cubicBezTo>
                  <a:lnTo>
                    <a:pt x="8034" y="7219"/>
                  </a:lnTo>
                  <a:cubicBezTo>
                    <a:pt x="8215" y="6922"/>
                    <a:pt x="8345" y="6593"/>
                    <a:pt x="8414" y="6249"/>
                  </a:cubicBezTo>
                  <a:close/>
                  <a:moveTo>
                    <a:pt x="7175" y="6292"/>
                  </a:moveTo>
                  <a:cubicBezTo>
                    <a:pt x="7425" y="6296"/>
                    <a:pt x="7624" y="6495"/>
                    <a:pt x="7628" y="6745"/>
                  </a:cubicBezTo>
                  <a:lnTo>
                    <a:pt x="7628" y="8704"/>
                  </a:lnTo>
                  <a:cubicBezTo>
                    <a:pt x="7624" y="9914"/>
                    <a:pt x="6643" y="10895"/>
                    <a:pt x="5433" y="10899"/>
                  </a:cubicBezTo>
                  <a:cubicBezTo>
                    <a:pt x="4223" y="10895"/>
                    <a:pt x="3242" y="9914"/>
                    <a:pt x="3242" y="8704"/>
                  </a:cubicBezTo>
                  <a:lnTo>
                    <a:pt x="3242" y="6745"/>
                  </a:lnTo>
                  <a:cubicBezTo>
                    <a:pt x="3242" y="6495"/>
                    <a:pt x="3441" y="6296"/>
                    <a:pt x="3691" y="6292"/>
                  </a:cubicBezTo>
                  <a:close/>
                  <a:moveTo>
                    <a:pt x="5433" y="0"/>
                  </a:moveTo>
                  <a:cubicBezTo>
                    <a:pt x="4705" y="0"/>
                    <a:pt x="3977" y="220"/>
                    <a:pt x="3354" y="660"/>
                  </a:cubicBezTo>
                  <a:cubicBezTo>
                    <a:pt x="2829" y="1037"/>
                    <a:pt x="2438" y="1566"/>
                    <a:pt x="2232" y="2181"/>
                  </a:cubicBezTo>
                  <a:lnTo>
                    <a:pt x="2166" y="2181"/>
                  </a:lnTo>
                  <a:cubicBezTo>
                    <a:pt x="1931" y="2181"/>
                    <a:pt x="1743" y="2370"/>
                    <a:pt x="1743" y="2601"/>
                  </a:cubicBezTo>
                  <a:lnTo>
                    <a:pt x="1743" y="3474"/>
                  </a:lnTo>
                  <a:cubicBezTo>
                    <a:pt x="1743" y="3626"/>
                    <a:pt x="1826" y="3768"/>
                    <a:pt x="1960" y="3844"/>
                  </a:cubicBezTo>
                  <a:lnTo>
                    <a:pt x="1960" y="4659"/>
                  </a:lnTo>
                  <a:cubicBezTo>
                    <a:pt x="1323" y="4948"/>
                    <a:pt x="1409" y="5886"/>
                    <a:pt x="2094" y="6053"/>
                  </a:cubicBezTo>
                  <a:cubicBezTo>
                    <a:pt x="2047" y="6191"/>
                    <a:pt x="1978" y="6317"/>
                    <a:pt x="1898" y="6433"/>
                  </a:cubicBezTo>
                  <a:cubicBezTo>
                    <a:pt x="1746" y="6672"/>
                    <a:pt x="1572" y="6944"/>
                    <a:pt x="1558" y="7527"/>
                  </a:cubicBezTo>
                  <a:cubicBezTo>
                    <a:pt x="1558" y="7570"/>
                    <a:pt x="1558" y="7610"/>
                    <a:pt x="1554" y="7650"/>
                  </a:cubicBezTo>
                  <a:cubicBezTo>
                    <a:pt x="1547" y="8045"/>
                    <a:pt x="1543" y="8244"/>
                    <a:pt x="1301" y="8581"/>
                  </a:cubicBezTo>
                  <a:cubicBezTo>
                    <a:pt x="939" y="9077"/>
                    <a:pt x="997" y="9519"/>
                    <a:pt x="1076" y="9762"/>
                  </a:cubicBezTo>
                  <a:cubicBezTo>
                    <a:pt x="439" y="9957"/>
                    <a:pt x="4" y="10544"/>
                    <a:pt x="1" y="11210"/>
                  </a:cubicBezTo>
                  <a:lnTo>
                    <a:pt x="1" y="13717"/>
                  </a:lnTo>
                  <a:cubicBezTo>
                    <a:pt x="1" y="13851"/>
                    <a:pt x="102" y="13918"/>
                    <a:pt x="203" y="13918"/>
                  </a:cubicBezTo>
                  <a:cubicBezTo>
                    <a:pt x="305" y="13918"/>
                    <a:pt x="406" y="13851"/>
                    <a:pt x="406" y="13717"/>
                  </a:cubicBezTo>
                  <a:lnTo>
                    <a:pt x="406" y="11207"/>
                  </a:lnTo>
                  <a:cubicBezTo>
                    <a:pt x="410" y="10718"/>
                    <a:pt x="732" y="10290"/>
                    <a:pt x="1199" y="10149"/>
                  </a:cubicBezTo>
                  <a:lnTo>
                    <a:pt x="1960" y="9925"/>
                  </a:lnTo>
                  <a:lnTo>
                    <a:pt x="1960" y="13717"/>
                  </a:lnTo>
                  <a:cubicBezTo>
                    <a:pt x="1960" y="13851"/>
                    <a:pt x="2062" y="13918"/>
                    <a:pt x="2165" y="13918"/>
                  </a:cubicBezTo>
                  <a:cubicBezTo>
                    <a:pt x="2267" y="13918"/>
                    <a:pt x="2369" y="13851"/>
                    <a:pt x="2369" y="13717"/>
                  </a:cubicBezTo>
                  <a:lnTo>
                    <a:pt x="2369" y="9805"/>
                  </a:lnTo>
                  <a:lnTo>
                    <a:pt x="2999" y="9617"/>
                  </a:lnTo>
                  <a:cubicBezTo>
                    <a:pt x="3014" y="9660"/>
                    <a:pt x="3032" y="9704"/>
                    <a:pt x="3050" y="9744"/>
                  </a:cubicBezTo>
                  <a:lnTo>
                    <a:pt x="3050" y="13717"/>
                  </a:lnTo>
                  <a:cubicBezTo>
                    <a:pt x="3050" y="13851"/>
                    <a:pt x="3152" y="13918"/>
                    <a:pt x="3255" y="13918"/>
                  </a:cubicBezTo>
                  <a:cubicBezTo>
                    <a:pt x="3357" y="13918"/>
                    <a:pt x="3459" y="13851"/>
                    <a:pt x="3459" y="13717"/>
                  </a:cubicBezTo>
                  <a:lnTo>
                    <a:pt x="3459" y="10395"/>
                  </a:lnTo>
                  <a:cubicBezTo>
                    <a:pt x="3957" y="10978"/>
                    <a:pt x="4680" y="11304"/>
                    <a:pt x="5433" y="11304"/>
                  </a:cubicBezTo>
                  <a:cubicBezTo>
                    <a:pt x="5583" y="11304"/>
                    <a:pt x="5735" y="11291"/>
                    <a:pt x="5886" y="11265"/>
                  </a:cubicBezTo>
                  <a:cubicBezTo>
                    <a:pt x="6791" y="11105"/>
                    <a:pt x="7545" y="10482"/>
                    <a:pt x="7867" y="9620"/>
                  </a:cubicBezTo>
                  <a:lnTo>
                    <a:pt x="8501" y="9805"/>
                  </a:lnTo>
                  <a:lnTo>
                    <a:pt x="8501" y="13717"/>
                  </a:lnTo>
                  <a:cubicBezTo>
                    <a:pt x="8501" y="13851"/>
                    <a:pt x="8602" y="13918"/>
                    <a:pt x="8704" y="13918"/>
                  </a:cubicBezTo>
                  <a:cubicBezTo>
                    <a:pt x="8805" y="13918"/>
                    <a:pt x="8906" y="13851"/>
                    <a:pt x="8906" y="13717"/>
                  </a:cubicBezTo>
                  <a:lnTo>
                    <a:pt x="8906" y="9925"/>
                  </a:lnTo>
                  <a:lnTo>
                    <a:pt x="9667" y="10149"/>
                  </a:lnTo>
                  <a:cubicBezTo>
                    <a:pt x="10138" y="10290"/>
                    <a:pt x="10456" y="10718"/>
                    <a:pt x="10460" y="11207"/>
                  </a:cubicBezTo>
                  <a:lnTo>
                    <a:pt x="10460" y="13717"/>
                  </a:lnTo>
                  <a:cubicBezTo>
                    <a:pt x="10460" y="13851"/>
                    <a:pt x="10562" y="13918"/>
                    <a:pt x="10665" y="13918"/>
                  </a:cubicBezTo>
                  <a:cubicBezTo>
                    <a:pt x="10767" y="13918"/>
                    <a:pt x="10869" y="13851"/>
                    <a:pt x="10869" y="13717"/>
                  </a:cubicBezTo>
                  <a:lnTo>
                    <a:pt x="10869" y="11207"/>
                  </a:lnTo>
                  <a:cubicBezTo>
                    <a:pt x="10866" y="10540"/>
                    <a:pt x="10428" y="9954"/>
                    <a:pt x="9794" y="9762"/>
                  </a:cubicBezTo>
                  <a:cubicBezTo>
                    <a:pt x="9873" y="9519"/>
                    <a:pt x="9931" y="9077"/>
                    <a:pt x="9569" y="8577"/>
                  </a:cubicBezTo>
                  <a:cubicBezTo>
                    <a:pt x="9327" y="8244"/>
                    <a:pt x="9323" y="8041"/>
                    <a:pt x="9316" y="7647"/>
                  </a:cubicBezTo>
                  <a:cubicBezTo>
                    <a:pt x="9316" y="7607"/>
                    <a:pt x="9312" y="7567"/>
                    <a:pt x="9312" y="7527"/>
                  </a:cubicBezTo>
                  <a:cubicBezTo>
                    <a:pt x="9298" y="6944"/>
                    <a:pt x="9124" y="6672"/>
                    <a:pt x="8972" y="6433"/>
                  </a:cubicBezTo>
                  <a:cubicBezTo>
                    <a:pt x="8888" y="6314"/>
                    <a:pt x="8823" y="6183"/>
                    <a:pt x="8772" y="6046"/>
                  </a:cubicBezTo>
                  <a:cubicBezTo>
                    <a:pt x="9077" y="5966"/>
                    <a:pt x="9301" y="5713"/>
                    <a:pt x="9341" y="5401"/>
                  </a:cubicBezTo>
                  <a:cubicBezTo>
                    <a:pt x="9374" y="5082"/>
                    <a:pt x="9200" y="4778"/>
                    <a:pt x="8906" y="4644"/>
                  </a:cubicBezTo>
                  <a:lnTo>
                    <a:pt x="8906" y="3844"/>
                  </a:lnTo>
                  <a:cubicBezTo>
                    <a:pt x="9040" y="3768"/>
                    <a:pt x="9124" y="3626"/>
                    <a:pt x="9124" y="3474"/>
                  </a:cubicBezTo>
                  <a:lnTo>
                    <a:pt x="9124" y="2601"/>
                  </a:lnTo>
                  <a:cubicBezTo>
                    <a:pt x="9124" y="2370"/>
                    <a:pt x="8935" y="2178"/>
                    <a:pt x="8704" y="2178"/>
                  </a:cubicBezTo>
                  <a:lnTo>
                    <a:pt x="8638" y="2178"/>
                  </a:lnTo>
                  <a:cubicBezTo>
                    <a:pt x="8432" y="1566"/>
                    <a:pt x="8037" y="1033"/>
                    <a:pt x="7512" y="660"/>
                  </a:cubicBezTo>
                  <a:cubicBezTo>
                    <a:pt x="6889" y="220"/>
                    <a:pt x="6161" y="0"/>
                    <a:pt x="5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4" name="Google Shape;18444;p84"/>
            <p:cNvSpPr/>
            <p:nvPr/>
          </p:nvSpPr>
          <p:spPr>
            <a:xfrm>
              <a:off x="6900368" y="2269201"/>
              <a:ext cx="10671" cy="79177"/>
            </a:xfrm>
            <a:custGeom>
              <a:avLst/>
              <a:gdLst/>
              <a:ahLst/>
              <a:cxnLst/>
              <a:rect l="l" t="t" r="r" b="b"/>
              <a:pathLst>
                <a:path w="407" h="3020" extrusionOk="0">
                  <a:moveTo>
                    <a:pt x="203" y="1"/>
                  </a:moveTo>
                  <a:cubicBezTo>
                    <a:pt x="91" y="1"/>
                    <a:pt x="1" y="91"/>
                    <a:pt x="1" y="204"/>
                  </a:cubicBezTo>
                  <a:lnTo>
                    <a:pt x="1" y="2819"/>
                  </a:lnTo>
                  <a:cubicBezTo>
                    <a:pt x="1" y="2953"/>
                    <a:pt x="102" y="3020"/>
                    <a:pt x="203" y="3020"/>
                  </a:cubicBezTo>
                  <a:cubicBezTo>
                    <a:pt x="305" y="3020"/>
                    <a:pt x="406" y="2953"/>
                    <a:pt x="406" y="2819"/>
                  </a:cubicBezTo>
                  <a:lnTo>
                    <a:pt x="406" y="204"/>
                  </a:lnTo>
                  <a:cubicBezTo>
                    <a:pt x="406" y="91"/>
                    <a:pt x="316"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5" name="Google Shape;18445;p84"/>
            <p:cNvSpPr/>
            <p:nvPr/>
          </p:nvSpPr>
          <p:spPr>
            <a:xfrm>
              <a:off x="6801134" y="2091996"/>
              <a:ext cx="26532" cy="13817"/>
            </a:xfrm>
            <a:custGeom>
              <a:avLst/>
              <a:gdLst/>
              <a:ahLst/>
              <a:cxnLst/>
              <a:rect l="l" t="t" r="r" b="b"/>
              <a:pathLst>
                <a:path w="1012" h="527" extrusionOk="0">
                  <a:moveTo>
                    <a:pt x="726" y="0"/>
                  </a:moveTo>
                  <a:cubicBezTo>
                    <a:pt x="707" y="0"/>
                    <a:pt x="686" y="3"/>
                    <a:pt x="664" y="9"/>
                  </a:cubicBezTo>
                  <a:lnTo>
                    <a:pt x="229" y="128"/>
                  </a:lnTo>
                  <a:cubicBezTo>
                    <a:pt x="1" y="190"/>
                    <a:pt x="44" y="523"/>
                    <a:pt x="280" y="527"/>
                  </a:cubicBezTo>
                  <a:lnTo>
                    <a:pt x="283" y="527"/>
                  </a:lnTo>
                  <a:cubicBezTo>
                    <a:pt x="298" y="527"/>
                    <a:pt x="316" y="527"/>
                    <a:pt x="334" y="520"/>
                  </a:cubicBezTo>
                  <a:lnTo>
                    <a:pt x="772" y="404"/>
                  </a:lnTo>
                  <a:cubicBezTo>
                    <a:pt x="1011" y="337"/>
                    <a:pt x="943" y="0"/>
                    <a:pt x="7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6" name="Google Shape;18446;p84"/>
            <p:cNvSpPr/>
            <p:nvPr/>
          </p:nvSpPr>
          <p:spPr>
            <a:xfrm>
              <a:off x="6869405" y="2091996"/>
              <a:ext cx="26899" cy="13869"/>
            </a:xfrm>
            <a:custGeom>
              <a:avLst/>
              <a:gdLst/>
              <a:ahLst/>
              <a:cxnLst/>
              <a:rect l="l" t="t" r="r" b="b"/>
              <a:pathLst>
                <a:path w="1026" h="529" extrusionOk="0">
                  <a:moveTo>
                    <a:pt x="286" y="0"/>
                  </a:moveTo>
                  <a:cubicBezTo>
                    <a:pt x="69" y="0"/>
                    <a:pt x="1" y="337"/>
                    <a:pt x="240" y="404"/>
                  </a:cubicBezTo>
                  <a:lnTo>
                    <a:pt x="678" y="520"/>
                  </a:lnTo>
                  <a:cubicBezTo>
                    <a:pt x="700" y="526"/>
                    <a:pt x="721" y="528"/>
                    <a:pt x="740" y="528"/>
                  </a:cubicBezTo>
                  <a:cubicBezTo>
                    <a:pt x="954" y="528"/>
                    <a:pt x="1026" y="192"/>
                    <a:pt x="783" y="128"/>
                  </a:cubicBezTo>
                  <a:lnTo>
                    <a:pt x="349" y="9"/>
                  </a:lnTo>
                  <a:cubicBezTo>
                    <a:pt x="327" y="3"/>
                    <a:pt x="306"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47" name="Google Shape;18447;p84"/>
          <p:cNvGrpSpPr/>
          <p:nvPr/>
        </p:nvGrpSpPr>
        <p:grpSpPr>
          <a:xfrm>
            <a:off x="6261526" y="2695421"/>
            <a:ext cx="273868" cy="365026"/>
            <a:chOff x="6261526" y="2894671"/>
            <a:chExt cx="273868" cy="365026"/>
          </a:xfrm>
        </p:grpSpPr>
        <p:sp>
          <p:nvSpPr>
            <p:cNvPr id="18448" name="Google Shape;18448;p84"/>
            <p:cNvSpPr/>
            <p:nvPr/>
          </p:nvSpPr>
          <p:spPr>
            <a:xfrm>
              <a:off x="6266848" y="3094239"/>
              <a:ext cx="263224" cy="160215"/>
            </a:xfrm>
            <a:custGeom>
              <a:avLst/>
              <a:gdLst/>
              <a:ahLst/>
              <a:cxnLst/>
              <a:rect l="l" t="t" r="r" b="b"/>
              <a:pathLst>
                <a:path w="10040" h="6111" extrusionOk="0">
                  <a:moveTo>
                    <a:pt x="3709" y="1"/>
                  </a:moveTo>
                  <a:lnTo>
                    <a:pt x="3709" y="1127"/>
                  </a:lnTo>
                  <a:cubicBezTo>
                    <a:pt x="3709" y="1497"/>
                    <a:pt x="3477" y="1830"/>
                    <a:pt x="3126" y="1953"/>
                  </a:cubicBezTo>
                  <a:lnTo>
                    <a:pt x="873" y="2746"/>
                  </a:lnTo>
                  <a:cubicBezTo>
                    <a:pt x="348" y="2931"/>
                    <a:pt x="1" y="3427"/>
                    <a:pt x="1" y="3981"/>
                  </a:cubicBezTo>
                  <a:lnTo>
                    <a:pt x="1" y="6111"/>
                  </a:lnTo>
                  <a:lnTo>
                    <a:pt x="10040" y="6111"/>
                  </a:lnTo>
                  <a:lnTo>
                    <a:pt x="10040" y="3981"/>
                  </a:lnTo>
                  <a:cubicBezTo>
                    <a:pt x="10040" y="3427"/>
                    <a:pt x="9689" y="2934"/>
                    <a:pt x="9167" y="2750"/>
                  </a:cubicBezTo>
                  <a:lnTo>
                    <a:pt x="6911" y="1953"/>
                  </a:lnTo>
                  <a:cubicBezTo>
                    <a:pt x="6563" y="1830"/>
                    <a:pt x="6328" y="1497"/>
                    <a:pt x="6328" y="1127"/>
                  </a:cubicBezTo>
                  <a:lnTo>
                    <a:pt x="632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9" name="Google Shape;18449;p84"/>
            <p:cNvSpPr/>
            <p:nvPr/>
          </p:nvSpPr>
          <p:spPr>
            <a:xfrm>
              <a:off x="6364089" y="3094239"/>
              <a:ext cx="68769" cy="36416"/>
            </a:xfrm>
            <a:custGeom>
              <a:avLst/>
              <a:gdLst/>
              <a:ahLst/>
              <a:cxnLst/>
              <a:rect l="l" t="t" r="r" b="b"/>
              <a:pathLst>
                <a:path w="2623" h="1389" extrusionOk="0">
                  <a:moveTo>
                    <a:pt x="0" y="1"/>
                  </a:moveTo>
                  <a:lnTo>
                    <a:pt x="0" y="1131"/>
                  </a:lnTo>
                  <a:cubicBezTo>
                    <a:pt x="420" y="1303"/>
                    <a:pt x="866" y="1389"/>
                    <a:pt x="1311" y="1389"/>
                  </a:cubicBezTo>
                  <a:cubicBezTo>
                    <a:pt x="1757" y="1389"/>
                    <a:pt x="2202" y="1303"/>
                    <a:pt x="2622" y="1131"/>
                  </a:cubicBezTo>
                  <a:lnTo>
                    <a:pt x="262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0" name="Google Shape;18450;p84"/>
            <p:cNvSpPr/>
            <p:nvPr/>
          </p:nvSpPr>
          <p:spPr>
            <a:xfrm>
              <a:off x="6319440" y="3019912"/>
              <a:ext cx="158039" cy="85862"/>
            </a:xfrm>
            <a:custGeom>
              <a:avLst/>
              <a:gdLst/>
              <a:ahLst/>
              <a:cxnLst/>
              <a:rect l="l" t="t" r="r" b="b"/>
              <a:pathLst>
                <a:path w="6028" h="3275" extrusionOk="0">
                  <a:moveTo>
                    <a:pt x="1" y="0"/>
                  </a:moveTo>
                  <a:lnTo>
                    <a:pt x="23" y="438"/>
                  </a:lnTo>
                  <a:cubicBezTo>
                    <a:pt x="110" y="2028"/>
                    <a:pt x="1424" y="3274"/>
                    <a:pt x="3014" y="3274"/>
                  </a:cubicBezTo>
                  <a:cubicBezTo>
                    <a:pt x="4608" y="3274"/>
                    <a:pt x="5919" y="2028"/>
                    <a:pt x="6006" y="438"/>
                  </a:cubicBezTo>
                  <a:lnTo>
                    <a:pt x="602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1" name="Google Shape;18451;p84"/>
            <p:cNvSpPr/>
            <p:nvPr/>
          </p:nvSpPr>
          <p:spPr>
            <a:xfrm>
              <a:off x="6319440" y="3019912"/>
              <a:ext cx="158039" cy="85836"/>
            </a:xfrm>
            <a:custGeom>
              <a:avLst/>
              <a:gdLst/>
              <a:ahLst/>
              <a:cxnLst/>
              <a:rect l="l" t="t" r="r" b="b"/>
              <a:pathLst>
                <a:path w="6028" h="3274" extrusionOk="0">
                  <a:moveTo>
                    <a:pt x="1" y="0"/>
                  </a:moveTo>
                  <a:lnTo>
                    <a:pt x="23" y="438"/>
                  </a:lnTo>
                  <a:cubicBezTo>
                    <a:pt x="107" y="2055"/>
                    <a:pt x="1449" y="3273"/>
                    <a:pt x="3004" y="3273"/>
                  </a:cubicBezTo>
                  <a:cubicBezTo>
                    <a:pt x="3184" y="3273"/>
                    <a:pt x="3367" y="3257"/>
                    <a:pt x="3550" y="3223"/>
                  </a:cubicBezTo>
                  <a:cubicBezTo>
                    <a:pt x="2670" y="3060"/>
                    <a:pt x="1906" y="2514"/>
                    <a:pt x="1468" y="1728"/>
                  </a:cubicBezTo>
                  <a:cubicBezTo>
                    <a:pt x="1149" y="1152"/>
                    <a:pt x="1576" y="438"/>
                    <a:pt x="2239" y="438"/>
                  </a:cubicBezTo>
                  <a:lnTo>
                    <a:pt x="6006" y="435"/>
                  </a:lnTo>
                  <a:lnTo>
                    <a:pt x="602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2" name="Google Shape;18452;p84"/>
            <p:cNvSpPr/>
            <p:nvPr/>
          </p:nvSpPr>
          <p:spPr>
            <a:xfrm>
              <a:off x="6313069" y="2900230"/>
              <a:ext cx="170781" cy="85338"/>
            </a:xfrm>
            <a:custGeom>
              <a:avLst/>
              <a:gdLst/>
              <a:ahLst/>
              <a:cxnLst/>
              <a:rect l="l" t="t" r="r" b="b"/>
              <a:pathLst>
                <a:path w="6514" h="3255" extrusionOk="0">
                  <a:moveTo>
                    <a:pt x="225" y="0"/>
                  </a:moveTo>
                  <a:cubicBezTo>
                    <a:pt x="109" y="0"/>
                    <a:pt x="1" y="96"/>
                    <a:pt x="9" y="230"/>
                  </a:cubicBezTo>
                  <a:lnTo>
                    <a:pt x="172" y="3254"/>
                  </a:lnTo>
                  <a:lnTo>
                    <a:pt x="6343" y="3254"/>
                  </a:lnTo>
                  <a:lnTo>
                    <a:pt x="6506" y="230"/>
                  </a:lnTo>
                  <a:cubicBezTo>
                    <a:pt x="6514" y="96"/>
                    <a:pt x="6404" y="0"/>
                    <a:pt x="6288" y="0"/>
                  </a:cubicBezTo>
                  <a:cubicBezTo>
                    <a:pt x="6243" y="0"/>
                    <a:pt x="6198" y="14"/>
                    <a:pt x="6158" y="45"/>
                  </a:cubicBezTo>
                  <a:lnTo>
                    <a:pt x="4786" y="1074"/>
                  </a:lnTo>
                  <a:lnTo>
                    <a:pt x="1729" y="1074"/>
                  </a:lnTo>
                  <a:lnTo>
                    <a:pt x="356" y="45"/>
                  </a:lnTo>
                  <a:cubicBezTo>
                    <a:pt x="315" y="14"/>
                    <a:pt x="270" y="0"/>
                    <a:pt x="2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3" name="Google Shape;18453;p84"/>
            <p:cNvSpPr/>
            <p:nvPr/>
          </p:nvSpPr>
          <p:spPr>
            <a:xfrm>
              <a:off x="6317553" y="2909484"/>
              <a:ext cx="161814" cy="110454"/>
            </a:xfrm>
            <a:custGeom>
              <a:avLst/>
              <a:gdLst/>
              <a:ahLst/>
              <a:cxnLst/>
              <a:rect l="l" t="t" r="r" b="b"/>
              <a:pathLst>
                <a:path w="6172" h="4213" extrusionOk="0">
                  <a:moveTo>
                    <a:pt x="3086" y="0"/>
                  </a:moveTo>
                  <a:cubicBezTo>
                    <a:pt x="1464" y="4"/>
                    <a:pt x="116" y="1257"/>
                    <a:pt x="1" y="2876"/>
                  </a:cubicBezTo>
                  <a:lnTo>
                    <a:pt x="73" y="4212"/>
                  </a:lnTo>
                  <a:lnTo>
                    <a:pt x="6099" y="4212"/>
                  </a:lnTo>
                  <a:lnTo>
                    <a:pt x="6172" y="2876"/>
                  </a:lnTo>
                  <a:cubicBezTo>
                    <a:pt x="6056" y="1257"/>
                    <a:pt x="4709" y="0"/>
                    <a:pt x="308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4" name="Google Shape;18454;p84"/>
            <p:cNvSpPr/>
            <p:nvPr/>
          </p:nvSpPr>
          <p:spPr>
            <a:xfrm>
              <a:off x="6317553" y="2909484"/>
              <a:ext cx="95641" cy="110454"/>
            </a:xfrm>
            <a:custGeom>
              <a:avLst/>
              <a:gdLst/>
              <a:ahLst/>
              <a:cxnLst/>
              <a:rect l="l" t="t" r="r" b="b"/>
              <a:pathLst>
                <a:path w="3648" h="4213" extrusionOk="0">
                  <a:moveTo>
                    <a:pt x="3073" y="1"/>
                  </a:moveTo>
                  <a:cubicBezTo>
                    <a:pt x="1488" y="1"/>
                    <a:pt x="114" y="1229"/>
                    <a:pt x="1" y="2876"/>
                  </a:cubicBezTo>
                  <a:lnTo>
                    <a:pt x="73" y="4212"/>
                  </a:lnTo>
                  <a:lnTo>
                    <a:pt x="1196" y="4212"/>
                  </a:lnTo>
                  <a:lnTo>
                    <a:pt x="1123" y="2876"/>
                  </a:lnTo>
                  <a:cubicBezTo>
                    <a:pt x="1225" y="1470"/>
                    <a:pt x="2260" y="311"/>
                    <a:pt x="3648" y="54"/>
                  </a:cubicBezTo>
                  <a:cubicBezTo>
                    <a:pt x="3454" y="18"/>
                    <a:pt x="3262" y="1"/>
                    <a:pt x="30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5" name="Google Shape;18455;p84"/>
            <p:cNvSpPr/>
            <p:nvPr/>
          </p:nvSpPr>
          <p:spPr>
            <a:xfrm>
              <a:off x="6355542" y="3121977"/>
              <a:ext cx="85862" cy="29547"/>
            </a:xfrm>
            <a:custGeom>
              <a:avLst/>
              <a:gdLst/>
              <a:ahLst/>
              <a:cxnLst/>
              <a:rect l="l" t="t" r="r" b="b"/>
              <a:pathLst>
                <a:path w="3275" h="1127" extrusionOk="0">
                  <a:moveTo>
                    <a:pt x="326" y="0"/>
                  </a:moveTo>
                  <a:lnTo>
                    <a:pt x="326" y="73"/>
                  </a:lnTo>
                  <a:cubicBezTo>
                    <a:pt x="326" y="337"/>
                    <a:pt x="207" y="587"/>
                    <a:pt x="0" y="750"/>
                  </a:cubicBezTo>
                  <a:cubicBezTo>
                    <a:pt x="196" y="953"/>
                    <a:pt x="855" y="1127"/>
                    <a:pt x="1637" y="1127"/>
                  </a:cubicBezTo>
                  <a:cubicBezTo>
                    <a:pt x="2419" y="1127"/>
                    <a:pt x="3079" y="953"/>
                    <a:pt x="3274" y="750"/>
                  </a:cubicBezTo>
                  <a:cubicBezTo>
                    <a:pt x="3068" y="587"/>
                    <a:pt x="2948" y="337"/>
                    <a:pt x="2945" y="73"/>
                  </a:cubicBezTo>
                  <a:lnTo>
                    <a:pt x="2945" y="0"/>
                  </a:lnTo>
                  <a:cubicBezTo>
                    <a:pt x="2521" y="149"/>
                    <a:pt x="2078" y="223"/>
                    <a:pt x="1635" y="223"/>
                  </a:cubicBezTo>
                  <a:cubicBezTo>
                    <a:pt x="1193" y="223"/>
                    <a:pt x="750" y="149"/>
                    <a:pt x="3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6" name="Google Shape;18456;p84"/>
            <p:cNvSpPr/>
            <p:nvPr/>
          </p:nvSpPr>
          <p:spPr>
            <a:xfrm>
              <a:off x="6266848" y="3164790"/>
              <a:ext cx="263224" cy="89664"/>
            </a:xfrm>
            <a:custGeom>
              <a:avLst/>
              <a:gdLst/>
              <a:ahLst/>
              <a:cxnLst/>
              <a:rect l="l" t="t" r="r" b="b"/>
              <a:pathLst>
                <a:path w="10040" h="3420" extrusionOk="0">
                  <a:moveTo>
                    <a:pt x="1033" y="1"/>
                  </a:moveTo>
                  <a:lnTo>
                    <a:pt x="873" y="59"/>
                  </a:lnTo>
                  <a:cubicBezTo>
                    <a:pt x="352" y="243"/>
                    <a:pt x="1" y="736"/>
                    <a:pt x="1" y="1294"/>
                  </a:cubicBezTo>
                  <a:lnTo>
                    <a:pt x="1" y="3420"/>
                  </a:lnTo>
                  <a:lnTo>
                    <a:pt x="10040" y="3420"/>
                  </a:lnTo>
                  <a:lnTo>
                    <a:pt x="10040" y="1294"/>
                  </a:lnTo>
                  <a:cubicBezTo>
                    <a:pt x="10040" y="736"/>
                    <a:pt x="9689" y="243"/>
                    <a:pt x="9167" y="59"/>
                  </a:cubicBezTo>
                  <a:lnTo>
                    <a:pt x="9008" y="1"/>
                  </a:lnTo>
                  <a:cubicBezTo>
                    <a:pt x="8196" y="1439"/>
                    <a:pt x="6672" y="2330"/>
                    <a:pt x="5020" y="2330"/>
                  </a:cubicBezTo>
                  <a:cubicBezTo>
                    <a:pt x="3369" y="2330"/>
                    <a:pt x="1844" y="1439"/>
                    <a:pt x="103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7" name="Google Shape;18457;p84"/>
            <p:cNvSpPr/>
            <p:nvPr/>
          </p:nvSpPr>
          <p:spPr>
            <a:xfrm>
              <a:off x="6341201" y="2996920"/>
              <a:ext cx="45776" cy="41004"/>
            </a:xfrm>
            <a:custGeom>
              <a:avLst/>
              <a:gdLst/>
              <a:ahLst/>
              <a:cxnLst/>
              <a:rect l="l" t="t" r="r" b="b"/>
              <a:pathLst>
                <a:path w="1746" h="1564" extrusionOk="0">
                  <a:moveTo>
                    <a:pt x="630" y="1"/>
                  </a:moveTo>
                  <a:cubicBezTo>
                    <a:pt x="283" y="1"/>
                    <a:pt x="0" y="283"/>
                    <a:pt x="0" y="627"/>
                  </a:cubicBezTo>
                  <a:cubicBezTo>
                    <a:pt x="0" y="1029"/>
                    <a:pt x="272" y="1377"/>
                    <a:pt x="663" y="1475"/>
                  </a:cubicBezTo>
                  <a:lnTo>
                    <a:pt x="935" y="1543"/>
                  </a:lnTo>
                  <a:cubicBezTo>
                    <a:pt x="989" y="1557"/>
                    <a:pt x="1043" y="1564"/>
                    <a:pt x="1096" y="1564"/>
                  </a:cubicBezTo>
                  <a:cubicBezTo>
                    <a:pt x="1445" y="1564"/>
                    <a:pt x="1746" y="1278"/>
                    <a:pt x="1746" y="910"/>
                  </a:cubicBezTo>
                  <a:lnTo>
                    <a:pt x="1746" y="627"/>
                  </a:lnTo>
                  <a:cubicBezTo>
                    <a:pt x="1746" y="283"/>
                    <a:pt x="1467" y="1"/>
                    <a:pt x="111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8" name="Google Shape;18458;p84"/>
            <p:cNvSpPr/>
            <p:nvPr/>
          </p:nvSpPr>
          <p:spPr>
            <a:xfrm>
              <a:off x="6409838" y="2997025"/>
              <a:ext cx="45802" cy="40978"/>
            </a:xfrm>
            <a:custGeom>
              <a:avLst/>
              <a:gdLst/>
              <a:ahLst/>
              <a:cxnLst/>
              <a:rect l="l" t="t" r="r" b="b"/>
              <a:pathLst>
                <a:path w="1747" h="1563" extrusionOk="0">
                  <a:moveTo>
                    <a:pt x="631" y="0"/>
                  </a:moveTo>
                  <a:cubicBezTo>
                    <a:pt x="283" y="0"/>
                    <a:pt x="1" y="283"/>
                    <a:pt x="1" y="627"/>
                  </a:cubicBezTo>
                  <a:lnTo>
                    <a:pt x="1" y="909"/>
                  </a:lnTo>
                  <a:cubicBezTo>
                    <a:pt x="1" y="1278"/>
                    <a:pt x="306" y="1562"/>
                    <a:pt x="657" y="1562"/>
                  </a:cubicBezTo>
                  <a:cubicBezTo>
                    <a:pt x="709" y="1562"/>
                    <a:pt x="762" y="1556"/>
                    <a:pt x="816" y="1543"/>
                  </a:cubicBezTo>
                  <a:lnTo>
                    <a:pt x="1087" y="1474"/>
                  </a:lnTo>
                  <a:cubicBezTo>
                    <a:pt x="1475" y="1376"/>
                    <a:pt x="1746" y="1029"/>
                    <a:pt x="1746" y="627"/>
                  </a:cubicBezTo>
                  <a:cubicBezTo>
                    <a:pt x="1746" y="283"/>
                    <a:pt x="1468" y="0"/>
                    <a:pt x="11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9" name="Google Shape;18459;p84"/>
            <p:cNvSpPr/>
            <p:nvPr/>
          </p:nvSpPr>
          <p:spPr>
            <a:xfrm>
              <a:off x="6341201" y="2997025"/>
              <a:ext cx="45776" cy="28420"/>
            </a:xfrm>
            <a:custGeom>
              <a:avLst/>
              <a:gdLst/>
              <a:ahLst/>
              <a:cxnLst/>
              <a:rect l="l" t="t" r="r" b="b"/>
              <a:pathLst>
                <a:path w="1746" h="1084" extrusionOk="0">
                  <a:moveTo>
                    <a:pt x="630" y="0"/>
                  </a:moveTo>
                  <a:cubicBezTo>
                    <a:pt x="283" y="0"/>
                    <a:pt x="0" y="283"/>
                    <a:pt x="0" y="627"/>
                  </a:cubicBezTo>
                  <a:cubicBezTo>
                    <a:pt x="0" y="743"/>
                    <a:pt x="26" y="859"/>
                    <a:pt x="73" y="964"/>
                  </a:cubicBezTo>
                  <a:cubicBezTo>
                    <a:pt x="178" y="754"/>
                    <a:pt x="395" y="620"/>
                    <a:pt x="630" y="620"/>
                  </a:cubicBezTo>
                  <a:lnTo>
                    <a:pt x="1119" y="620"/>
                  </a:lnTo>
                  <a:cubicBezTo>
                    <a:pt x="1402" y="620"/>
                    <a:pt x="1648" y="808"/>
                    <a:pt x="1721" y="1083"/>
                  </a:cubicBezTo>
                  <a:cubicBezTo>
                    <a:pt x="1739" y="1025"/>
                    <a:pt x="1746" y="967"/>
                    <a:pt x="1746" y="909"/>
                  </a:cubicBezTo>
                  <a:lnTo>
                    <a:pt x="1746" y="627"/>
                  </a:lnTo>
                  <a:cubicBezTo>
                    <a:pt x="1746" y="283"/>
                    <a:pt x="1467" y="0"/>
                    <a:pt x="1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0" name="Google Shape;18460;p84"/>
            <p:cNvSpPr/>
            <p:nvPr/>
          </p:nvSpPr>
          <p:spPr>
            <a:xfrm>
              <a:off x="6409838" y="2997025"/>
              <a:ext cx="45802" cy="28315"/>
            </a:xfrm>
            <a:custGeom>
              <a:avLst/>
              <a:gdLst/>
              <a:ahLst/>
              <a:cxnLst/>
              <a:rect l="l" t="t" r="r" b="b"/>
              <a:pathLst>
                <a:path w="1747" h="1080" extrusionOk="0">
                  <a:moveTo>
                    <a:pt x="631" y="0"/>
                  </a:moveTo>
                  <a:cubicBezTo>
                    <a:pt x="283" y="0"/>
                    <a:pt x="1" y="279"/>
                    <a:pt x="1" y="627"/>
                  </a:cubicBezTo>
                  <a:lnTo>
                    <a:pt x="1" y="906"/>
                  </a:lnTo>
                  <a:cubicBezTo>
                    <a:pt x="1" y="964"/>
                    <a:pt x="12" y="1022"/>
                    <a:pt x="26" y="1080"/>
                  </a:cubicBezTo>
                  <a:cubicBezTo>
                    <a:pt x="102" y="808"/>
                    <a:pt x="348" y="620"/>
                    <a:pt x="631" y="620"/>
                  </a:cubicBezTo>
                  <a:lnTo>
                    <a:pt x="1120" y="620"/>
                  </a:lnTo>
                  <a:cubicBezTo>
                    <a:pt x="1355" y="620"/>
                    <a:pt x="1569" y="754"/>
                    <a:pt x="1678" y="964"/>
                  </a:cubicBezTo>
                  <a:cubicBezTo>
                    <a:pt x="1721" y="859"/>
                    <a:pt x="1746" y="743"/>
                    <a:pt x="1746" y="627"/>
                  </a:cubicBezTo>
                  <a:cubicBezTo>
                    <a:pt x="1746" y="279"/>
                    <a:pt x="1468" y="0"/>
                    <a:pt x="112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1" name="Google Shape;18461;p84"/>
            <p:cNvSpPr/>
            <p:nvPr/>
          </p:nvSpPr>
          <p:spPr>
            <a:xfrm>
              <a:off x="6261526" y="2894671"/>
              <a:ext cx="273868" cy="365026"/>
            </a:xfrm>
            <a:custGeom>
              <a:avLst/>
              <a:gdLst/>
              <a:ahLst/>
              <a:cxnLst/>
              <a:rect l="l" t="t" r="r" b="b"/>
              <a:pathLst>
                <a:path w="10446" h="13923" extrusionOk="0">
                  <a:moveTo>
                    <a:pt x="8253" y="417"/>
                  </a:moveTo>
                  <a:cubicBezTo>
                    <a:pt x="8262" y="417"/>
                    <a:pt x="8269" y="423"/>
                    <a:pt x="8269" y="431"/>
                  </a:cubicBezTo>
                  <a:lnTo>
                    <a:pt x="8175" y="2184"/>
                  </a:lnTo>
                  <a:cubicBezTo>
                    <a:pt x="8001" y="1836"/>
                    <a:pt x="7766" y="1521"/>
                    <a:pt x="7483" y="1257"/>
                  </a:cubicBezTo>
                  <a:cubicBezTo>
                    <a:pt x="7429" y="1206"/>
                    <a:pt x="7378" y="1159"/>
                    <a:pt x="7320" y="1116"/>
                  </a:cubicBezTo>
                  <a:lnTo>
                    <a:pt x="8244" y="420"/>
                  </a:lnTo>
                  <a:cubicBezTo>
                    <a:pt x="8247" y="418"/>
                    <a:pt x="8250" y="417"/>
                    <a:pt x="8253" y="417"/>
                  </a:cubicBezTo>
                  <a:close/>
                  <a:moveTo>
                    <a:pt x="2192" y="415"/>
                  </a:moveTo>
                  <a:cubicBezTo>
                    <a:pt x="2195" y="415"/>
                    <a:pt x="2199" y="417"/>
                    <a:pt x="2203" y="420"/>
                  </a:cubicBezTo>
                  <a:lnTo>
                    <a:pt x="3126" y="1116"/>
                  </a:lnTo>
                  <a:lnTo>
                    <a:pt x="3112" y="1126"/>
                  </a:lnTo>
                  <a:cubicBezTo>
                    <a:pt x="2945" y="1264"/>
                    <a:pt x="3074" y="1490"/>
                    <a:pt x="3240" y="1490"/>
                  </a:cubicBezTo>
                  <a:cubicBezTo>
                    <a:pt x="3283" y="1490"/>
                    <a:pt x="3329" y="1475"/>
                    <a:pt x="3373" y="1438"/>
                  </a:cubicBezTo>
                  <a:cubicBezTo>
                    <a:pt x="3902" y="998"/>
                    <a:pt x="4558" y="770"/>
                    <a:pt x="5221" y="770"/>
                  </a:cubicBezTo>
                  <a:cubicBezTo>
                    <a:pt x="5603" y="770"/>
                    <a:pt x="5986" y="845"/>
                    <a:pt x="6350" y="1000"/>
                  </a:cubicBezTo>
                  <a:cubicBezTo>
                    <a:pt x="7349" y="1420"/>
                    <a:pt x="8026" y="2365"/>
                    <a:pt x="8106" y="3448"/>
                  </a:cubicBezTo>
                  <a:lnTo>
                    <a:pt x="8045" y="4571"/>
                  </a:lnTo>
                  <a:lnTo>
                    <a:pt x="7610" y="4571"/>
                  </a:lnTo>
                  <a:lnTo>
                    <a:pt x="7610" y="4531"/>
                  </a:lnTo>
                  <a:cubicBezTo>
                    <a:pt x="7606" y="4071"/>
                    <a:pt x="7237" y="3698"/>
                    <a:pt x="6777" y="3698"/>
                  </a:cubicBezTo>
                  <a:lnTo>
                    <a:pt x="6288" y="3698"/>
                  </a:lnTo>
                  <a:cubicBezTo>
                    <a:pt x="5882" y="3698"/>
                    <a:pt x="5538" y="3988"/>
                    <a:pt x="5469" y="4382"/>
                  </a:cubicBezTo>
                  <a:cubicBezTo>
                    <a:pt x="5388" y="4362"/>
                    <a:pt x="5305" y="4352"/>
                    <a:pt x="5222" y="4352"/>
                  </a:cubicBezTo>
                  <a:cubicBezTo>
                    <a:pt x="5139" y="4352"/>
                    <a:pt x="5057" y="4362"/>
                    <a:pt x="4977" y="4382"/>
                  </a:cubicBezTo>
                  <a:cubicBezTo>
                    <a:pt x="4904" y="3988"/>
                    <a:pt x="4560" y="3698"/>
                    <a:pt x="4158" y="3698"/>
                  </a:cubicBezTo>
                  <a:lnTo>
                    <a:pt x="3666" y="3698"/>
                  </a:lnTo>
                  <a:cubicBezTo>
                    <a:pt x="3210" y="3698"/>
                    <a:pt x="2836" y="4071"/>
                    <a:pt x="2836" y="4531"/>
                  </a:cubicBezTo>
                  <a:lnTo>
                    <a:pt x="2836" y="4571"/>
                  </a:lnTo>
                  <a:lnTo>
                    <a:pt x="2398" y="4571"/>
                  </a:lnTo>
                  <a:lnTo>
                    <a:pt x="2340" y="3448"/>
                  </a:lnTo>
                  <a:cubicBezTo>
                    <a:pt x="2377" y="2948"/>
                    <a:pt x="2543" y="2466"/>
                    <a:pt x="2822" y="2050"/>
                  </a:cubicBezTo>
                  <a:cubicBezTo>
                    <a:pt x="2934" y="1889"/>
                    <a:pt x="2793" y="1727"/>
                    <a:pt x="2648" y="1727"/>
                  </a:cubicBezTo>
                  <a:cubicBezTo>
                    <a:pt x="2587" y="1727"/>
                    <a:pt x="2526" y="1756"/>
                    <a:pt x="2482" y="1825"/>
                  </a:cubicBezTo>
                  <a:cubicBezTo>
                    <a:pt x="2406" y="1941"/>
                    <a:pt x="2333" y="2061"/>
                    <a:pt x="2272" y="2188"/>
                  </a:cubicBezTo>
                  <a:lnTo>
                    <a:pt x="2177" y="431"/>
                  </a:lnTo>
                  <a:cubicBezTo>
                    <a:pt x="2177" y="424"/>
                    <a:pt x="2181" y="420"/>
                    <a:pt x="2185" y="420"/>
                  </a:cubicBezTo>
                  <a:cubicBezTo>
                    <a:pt x="2186" y="417"/>
                    <a:pt x="2189" y="415"/>
                    <a:pt x="2192" y="415"/>
                  </a:cubicBezTo>
                  <a:close/>
                  <a:moveTo>
                    <a:pt x="4158" y="4107"/>
                  </a:moveTo>
                  <a:cubicBezTo>
                    <a:pt x="4394" y="4107"/>
                    <a:pt x="4582" y="4295"/>
                    <a:pt x="4582" y="4531"/>
                  </a:cubicBezTo>
                  <a:lnTo>
                    <a:pt x="4582" y="4810"/>
                  </a:lnTo>
                  <a:cubicBezTo>
                    <a:pt x="4582" y="5066"/>
                    <a:pt x="4373" y="5261"/>
                    <a:pt x="4129" y="5261"/>
                  </a:cubicBezTo>
                  <a:cubicBezTo>
                    <a:pt x="4094" y="5261"/>
                    <a:pt x="4057" y="5257"/>
                    <a:pt x="4021" y="5248"/>
                  </a:cubicBezTo>
                  <a:lnTo>
                    <a:pt x="3749" y="5179"/>
                  </a:lnTo>
                  <a:cubicBezTo>
                    <a:pt x="3452" y="5107"/>
                    <a:pt x="3242" y="4839"/>
                    <a:pt x="3242" y="4531"/>
                  </a:cubicBezTo>
                  <a:cubicBezTo>
                    <a:pt x="3242" y="4295"/>
                    <a:pt x="3434" y="4107"/>
                    <a:pt x="3669" y="4107"/>
                  </a:cubicBezTo>
                  <a:close/>
                  <a:moveTo>
                    <a:pt x="6777" y="4107"/>
                  </a:moveTo>
                  <a:cubicBezTo>
                    <a:pt x="7012" y="4107"/>
                    <a:pt x="7201" y="4295"/>
                    <a:pt x="7201" y="4531"/>
                  </a:cubicBezTo>
                  <a:cubicBezTo>
                    <a:pt x="7201" y="4839"/>
                    <a:pt x="6994" y="5107"/>
                    <a:pt x="6694" y="5179"/>
                  </a:cubicBezTo>
                  <a:lnTo>
                    <a:pt x="6422" y="5248"/>
                  </a:lnTo>
                  <a:cubicBezTo>
                    <a:pt x="6386" y="5257"/>
                    <a:pt x="6350" y="5261"/>
                    <a:pt x="6315" y="5261"/>
                  </a:cubicBezTo>
                  <a:cubicBezTo>
                    <a:pt x="6074" y="5261"/>
                    <a:pt x="5864" y="5066"/>
                    <a:pt x="5864" y="4810"/>
                  </a:cubicBezTo>
                  <a:lnTo>
                    <a:pt x="5864" y="4531"/>
                  </a:lnTo>
                  <a:cubicBezTo>
                    <a:pt x="5864" y="4295"/>
                    <a:pt x="6053" y="4107"/>
                    <a:pt x="6288" y="4107"/>
                  </a:cubicBezTo>
                  <a:close/>
                  <a:moveTo>
                    <a:pt x="5225" y="4762"/>
                  </a:moveTo>
                  <a:cubicBezTo>
                    <a:pt x="5305" y="4762"/>
                    <a:pt x="5384" y="4779"/>
                    <a:pt x="5459" y="4813"/>
                  </a:cubicBezTo>
                  <a:cubicBezTo>
                    <a:pt x="5459" y="5284"/>
                    <a:pt x="5843" y="5668"/>
                    <a:pt x="6313" y="5668"/>
                  </a:cubicBezTo>
                  <a:cubicBezTo>
                    <a:pt x="6386" y="5668"/>
                    <a:pt x="6455" y="5661"/>
                    <a:pt x="6523" y="5643"/>
                  </a:cubicBezTo>
                  <a:lnTo>
                    <a:pt x="6795" y="5574"/>
                  </a:lnTo>
                  <a:cubicBezTo>
                    <a:pt x="7114" y="5498"/>
                    <a:pt x="7378" y="5277"/>
                    <a:pt x="7516" y="4980"/>
                  </a:cubicBezTo>
                  <a:lnTo>
                    <a:pt x="8023" y="4980"/>
                  </a:lnTo>
                  <a:lnTo>
                    <a:pt x="8012" y="5204"/>
                  </a:lnTo>
                  <a:cubicBezTo>
                    <a:pt x="7936" y="6689"/>
                    <a:pt x="6708" y="7852"/>
                    <a:pt x="5227" y="7852"/>
                  </a:cubicBezTo>
                  <a:cubicBezTo>
                    <a:pt x="3742" y="7852"/>
                    <a:pt x="2518" y="6689"/>
                    <a:pt x="2438" y="5204"/>
                  </a:cubicBezTo>
                  <a:lnTo>
                    <a:pt x="2434" y="5204"/>
                  </a:lnTo>
                  <a:lnTo>
                    <a:pt x="2424" y="4980"/>
                  </a:lnTo>
                  <a:lnTo>
                    <a:pt x="2938" y="4980"/>
                  </a:lnTo>
                  <a:cubicBezTo>
                    <a:pt x="3072" y="5277"/>
                    <a:pt x="3336" y="5498"/>
                    <a:pt x="3655" y="5574"/>
                  </a:cubicBezTo>
                  <a:lnTo>
                    <a:pt x="3927" y="5643"/>
                  </a:lnTo>
                  <a:cubicBezTo>
                    <a:pt x="3995" y="5661"/>
                    <a:pt x="4064" y="5668"/>
                    <a:pt x="4137" y="5668"/>
                  </a:cubicBezTo>
                  <a:cubicBezTo>
                    <a:pt x="4608" y="5668"/>
                    <a:pt x="4991" y="5284"/>
                    <a:pt x="4991" y="4813"/>
                  </a:cubicBezTo>
                  <a:cubicBezTo>
                    <a:pt x="5066" y="4779"/>
                    <a:pt x="5145" y="4762"/>
                    <a:pt x="5225" y="4762"/>
                  </a:cubicBezTo>
                  <a:close/>
                  <a:moveTo>
                    <a:pt x="6328" y="8058"/>
                  </a:moveTo>
                  <a:lnTo>
                    <a:pt x="6328" y="8471"/>
                  </a:lnTo>
                  <a:cubicBezTo>
                    <a:pt x="6306" y="8497"/>
                    <a:pt x="6284" y="8515"/>
                    <a:pt x="6255" y="8529"/>
                  </a:cubicBezTo>
                  <a:cubicBezTo>
                    <a:pt x="6187" y="8565"/>
                    <a:pt x="6114" y="8598"/>
                    <a:pt x="6038" y="8620"/>
                  </a:cubicBezTo>
                  <a:cubicBezTo>
                    <a:pt x="5800" y="8689"/>
                    <a:pt x="5876" y="9021"/>
                    <a:pt x="6089" y="9021"/>
                  </a:cubicBezTo>
                  <a:cubicBezTo>
                    <a:pt x="6109" y="9021"/>
                    <a:pt x="6131" y="9018"/>
                    <a:pt x="6154" y="9011"/>
                  </a:cubicBezTo>
                  <a:cubicBezTo>
                    <a:pt x="6219" y="8989"/>
                    <a:pt x="6284" y="8967"/>
                    <a:pt x="6346" y="8938"/>
                  </a:cubicBezTo>
                  <a:cubicBezTo>
                    <a:pt x="6375" y="9091"/>
                    <a:pt x="6433" y="9235"/>
                    <a:pt x="6523" y="9362"/>
                  </a:cubicBezTo>
                  <a:cubicBezTo>
                    <a:pt x="6397" y="9453"/>
                    <a:pt x="5948" y="9594"/>
                    <a:pt x="5223" y="9594"/>
                  </a:cubicBezTo>
                  <a:cubicBezTo>
                    <a:pt x="4499" y="9594"/>
                    <a:pt x="4050" y="9453"/>
                    <a:pt x="3923" y="9362"/>
                  </a:cubicBezTo>
                  <a:cubicBezTo>
                    <a:pt x="4010" y="9235"/>
                    <a:pt x="4071" y="9091"/>
                    <a:pt x="4097" y="8938"/>
                  </a:cubicBezTo>
                  <a:cubicBezTo>
                    <a:pt x="4140" y="8957"/>
                    <a:pt x="4184" y="8975"/>
                    <a:pt x="4231" y="8993"/>
                  </a:cubicBezTo>
                  <a:cubicBezTo>
                    <a:pt x="4542" y="9084"/>
                    <a:pt x="4863" y="9131"/>
                    <a:pt x="5187" y="9131"/>
                  </a:cubicBezTo>
                  <a:cubicBezTo>
                    <a:pt x="5199" y="9131"/>
                    <a:pt x="5211" y="9131"/>
                    <a:pt x="5223" y="9130"/>
                  </a:cubicBezTo>
                  <a:cubicBezTo>
                    <a:pt x="5495" y="9130"/>
                    <a:pt x="5495" y="8721"/>
                    <a:pt x="5223" y="8721"/>
                  </a:cubicBezTo>
                  <a:cubicBezTo>
                    <a:pt x="4546" y="8721"/>
                    <a:pt x="4173" y="8555"/>
                    <a:pt x="4119" y="8475"/>
                  </a:cubicBezTo>
                  <a:lnTo>
                    <a:pt x="4119" y="8062"/>
                  </a:lnTo>
                  <a:cubicBezTo>
                    <a:pt x="4470" y="8189"/>
                    <a:pt x="4847" y="8254"/>
                    <a:pt x="5223" y="8254"/>
                  </a:cubicBezTo>
                  <a:cubicBezTo>
                    <a:pt x="5600" y="8254"/>
                    <a:pt x="5973" y="8189"/>
                    <a:pt x="6328" y="8058"/>
                  </a:cubicBezTo>
                  <a:close/>
                  <a:moveTo>
                    <a:pt x="6813" y="9645"/>
                  </a:moveTo>
                  <a:cubicBezTo>
                    <a:pt x="6886" y="9692"/>
                    <a:pt x="6965" y="9728"/>
                    <a:pt x="7045" y="9757"/>
                  </a:cubicBezTo>
                  <a:lnTo>
                    <a:pt x="8906" y="10416"/>
                  </a:lnTo>
                  <a:cubicBezTo>
                    <a:pt x="8537" y="10992"/>
                    <a:pt x="8034" y="11477"/>
                    <a:pt x="7443" y="11829"/>
                  </a:cubicBezTo>
                  <a:lnTo>
                    <a:pt x="7440" y="11825"/>
                  </a:lnTo>
                  <a:cubicBezTo>
                    <a:pt x="6828" y="12187"/>
                    <a:pt x="6136" y="12394"/>
                    <a:pt x="5426" y="12426"/>
                  </a:cubicBezTo>
                  <a:lnTo>
                    <a:pt x="5426" y="12198"/>
                  </a:lnTo>
                  <a:cubicBezTo>
                    <a:pt x="5426" y="12062"/>
                    <a:pt x="5324" y="11994"/>
                    <a:pt x="5221" y="11994"/>
                  </a:cubicBezTo>
                  <a:cubicBezTo>
                    <a:pt x="5119" y="11994"/>
                    <a:pt x="5017" y="12062"/>
                    <a:pt x="5017" y="12198"/>
                  </a:cubicBezTo>
                  <a:lnTo>
                    <a:pt x="5017" y="12426"/>
                  </a:lnTo>
                  <a:cubicBezTo>
                    <a:pt x="3597" y="12361"/>
                    <a:pt x="2300" y="11611"/>
                    <a:pt x="1536" y="10416"/>
                  </a:cubicBezTo>
                  <a:lnTo>
                    <a:pt x="3398" y="9757"/>
                  </a:lnTo>
                  <a:cubicBezTo>
                    <a:pt x="3478" y="9728"/>
                    <a:pt x="3557" y="9692"/>
                    <a:pt x="3630" y="9645"/>
                  </a:cubicBezTo>
                  <a:cubicBezTo>
                    <a:pt x="3727" y="9732"/>
                    <a:pt x="3880" y="9808"/>
                    <a:pt x="4086" y="9866"/>
                  </a:cubicBezTo>
                  <a:cubicBezTo>
                    <a:pt x="4390" y="9953"/>
                    <a:pt x="4796" y="10000"/>
                    <a:pt x="5223" y="10000"/>
                  </a:cubicBezTo>
                  <a:cubicBezTo>
                    <a:pt x="5647" y="10000"/>
                    <a:pt x="6053" y="9953"/>
                    <a:pt x="6357" y="9866"/>
                  </a:cubicBezTo>
                  <a:cubicBezTo>
                    <a:pt x="6563" y="9808"/>
                    <a:pt x="6715" y="9732"/>
                    <a:pt x="6813" y="9645"/>
                  </a:cubicBezTo>
                  <a:close/>
                  <a:moveTo>
                    <a:pt x="2194" y="1"/>
                  </a:moveTo>
                  <a:cubicBezTo>
                    <a:pt x="1968" y="1"/>
                    <a:pt x="1756" y="189"/>
                    <a:pt x="1772" y="449"/>
                  </a:cubicBezTo>
                  <a:lnTo>
                    <a:pt x="2029" y="5223"/>
                  </a:lnTo>
                  <a:cubicBezTo>
                    <a:pt x="2087" y="6338"/>
                    <a:pt x="2724" y="7341"/>
                    <a:pt x="3709" y="7870"/>
                  </a:cubicBezTo>
                  <a:lnTo>
                    <a:pt x="3709" y="8739"/>
                  </a:lnTo>
                  <a:cubicBezTo>
                    <a:pt x="3709" y="9022"/>
                    <a:pt x="3532" y="9275"/>
                    <a:pt x="3264" y="9369"/>
                  </a:cubicBezTo>
                  <a:lnTo>
                    <a:pt x="1008" y="10166"/>
                  </a:lnTo>
                  <a:cubicBezTo>
                    <a:pt x="403" y="10380"/>
                    <a:pt x="1" y="10952"/>
                    <a:pt x="1" y="11593"/>
                  </a:cubicBezTo>
                  <a:lnTo>
                    <a:pt x="1" y="13719"/>
                  </a:lnTo>
                  <a:cubicBezTo>
                    <a:pt x="1" y="13855"/>
                    <a:pt x="102" y="13923"/>
                    <a:pt x="204" y="13923"/>
                  </a:cubicBezTo>
                  <a:cubicBezTo>
                    <a:pt x="305" y="13923"/>
                    <a:pt x="406" y="13855"/>
                    <a:pt x="406" y="13719"/>
                  </a:cubicBezTo>
                  <a:lnTo>
                    <a:pt x="406" y="11593"/>
                  </a:lnTo>
                  <a:cubicBezTo>
                    <a:pt x="406" y="11126"/>
                    <a:pt x="703" y="10709"/>
                    <a:pt x="1142" y="10550"/>
                  </a:cubicBezTo>
                  <a:cubicBezTo>
                    <a:pt x="2011" y="11970"/>
                    <a:pt x="3557" y="12835"/>
                    <a:pt x="5223" y="12835"/>
                  </a:cubicBezTo>
                  <a:cubicBezTo>
                    <a:pt x="6889" y="12835"/>
                    <a:pt x="8432" y="11970"/>
                    <a:pt x="9305" y="10550"/>
                  </a:cubicBezTo>
                  <a:cubicBezTo>
                    <a:pt x="9743" y="10709"/>
                    <a:pt x="10036" y="11126"/>
                    <a:pt x="10040" y="11593"/>
                  </a:cubicBezTo>
                  <a:lnTo>
                    <a:pt x="10040" y="13719"/>
                  </a:lnTo>
                  <a:cubicBezTo>
                    <a:pt x="10040" y="13855"/>
                    <a:pt x="10141" y="13923"/>
                    <a:pt x="10243" y="13923"/>
                  </a:cubicBezTo>
                  <a:cubicBezTo>
                    <a:pt x="10344" y="13923"/>
                    <a:pt x="10446" y="13855"/>
                    <a:pt x="10446" y="13719"/>
                  </a:cubicBezTo>
                  <a:lnTo>
                    <a:pt x="10446" y="11593"/>
                  </a:lnTo>
                  <a:cubicBezTo>
                    <a:pt x="10446" y="10952"/>
                    <a:pt x="10040" y="10383"/>
                    <a:pt x="9439" y="10166"/>
                  </a:cubicBezTo>
                  <a:lnTo>
                    <a:pt x="7183" y="9373"/>
                  </a:lnTo>
                  <a:cubicBezTo>
                    <a:pt x="6915" y="9275"/>
                    <a:pt x="6737" y="9025"/>
                    <a:pt x="6737" y="8739"/>
                  </a:cubicBezTo>
                  <a:lnTo>
                    <a:pt x="6737" y="7874"/>
                  </a:lnTo>
                  <a:cubicBezTo>
                    <a:pt x="7719" y="7345"/>
                    <a:pt x="8356" y="6342"/>
                    <a:pt x="8418" y="5226"/>
                  </a:cubicBezTo>
                  <a:lnTo>
                    <a:pt x="8675" y="453"/>
                  </a:lnTo>
                  <a:cubicBezTo>
                    <a:pt x="8690" y="192"/>
                    <a:pt x="8479" y="4"/>
                    <a:pt x="8252" y="4"/>
                  </a:cubicBezTo>
                  <a:cubicBezTo>
                    <a:pt x="8167" y="4"/>
                    <a:pt x="8079" y="31"/>
                    <a:pt x="8001" y="91"/>
                  </a:cubicBezTo>
                  <a:lnTo>
                    <a:pt x="6976" y="858"/>
                  </a:lnTo>
                  <a:cubicBezTo>
                    <a:pt x="6440" y="523"/>
                    <a:pt x="5832" y="356"/>
                    <a:pt x="5223" y="356"/>
                  </a:cubicBezTo>
                  <a:cubicBezTo>
                    <a:pt x="4615" y="356"/>
                    <a:pt x="4006" y="523"/>
                    <a:pt x="3470" y="858"/>
                  </a:cubicBezTo>
                  <a:lnTo>
                    <a:pt x="2445" y="87"/>
                  </a:lnTo>
                  <a:cubicBezTo>
                    <a:pt x="2367" y="28"/>
                    <a:pt x="2280" y="1"/>
                    <a:pt x="2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2" name="Google Shape;18462;p84"/>
            <p:cNvSpPr/>
            <p:nvPr/>
          </p:nvSpPr>
          <p:spPr>
            <a:xfrm>
              <a:off x="6373606" y="3054467"/>
              <a:ext cx="49708" cy="16543"/>
            </a:xfrm>
            <a:custGeom>
              <a:avLst/>
              <a:gdLst/>
              <a:ahLst/>
              <a:cxnLst/>
              <a:rect l="l" t="t" r="r" b="b"/>
              <a:pathLst>
                <a:path w="1896" h="631" extrusionOk="0">
                  <a:moveTo>
                    <a:pt x="296" y="1"/>
                  </a:moveTo>
                  <a:cubicBezTo>
                    <a:pt x="136" y="1"/>
                    <a:pt x="1" y="206"/>
                    <a:pt x="151" y="352"/>
                  </a:cubicBezTo>
                  <a:cubicBezTo>
                    <a:pt x="325" y="526"/>
                    <a:pt x="622" y="631"/>
                    <a:pt x="948" y="631"/>
                  </a:cubicBezTo>
                  <a:cubicBezTo>
                    <a:pt x="1271" y="631"/>
                    <a:pt x="1571" y="526"/>
                    <a:pt x="1745" y="352"/>
                  </a:cubicBezTo>
                  <a:cubicBezTo>
                    <a:pt x="1896" y="206"/>
                    <a:pt x="1760" y="1"/>
                    <a:pt x="1600" y="1"/>
                  </a:cubicBezTo>
                  <a:cubicBezTo>
                    <a:pt x="1553" y="1"/>
                    <a:pt x="1504" y="19"/>
                    <a:pt x="1459" y="62"/>
                  </a:cubicBezTo>
                  <a:cubicBezTo>
                    <a:pt x="1386" y="138"/>
                    <a:pt x="1205" y="221"/>
                    <a:pt x="948" y="221"/>
                  </a:cubicBezTo>
                  <a:cubicBezTo>
                    <a:pt x="691" y="221"/>
                    <a:pt x="510" y="134"/>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3" name="Google Shape;18463;p84"/>
            <p:cNvSpPr/>
            <p:nvPr/>
          </p:nvSpPr>
          <p:spPr>
            <a:xfrm>
              <a:off x="6358767" y="3008796"/>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4" name="Google Shape;18464;p84"/>
            <p:cNvSpPr/>
            <p:nvPr/>
          </p:nvSpPr>
          <p:spPr>
            <a:xfrm>
              <a:off x="6427404" y="3008770"/>
              <a:ext cx="10775" cy="16465"/>
            </a:xfrm>
            <a:custGeom>
              <a:avLst/>
              <a:gdLst/>
              <a:ahLst/>
              <a:cxnLst/>
              <a:rect l="l" t="t" r="r" b="b"/>
              <a:pathLst>
                <a:path w="411" h="628" extrusionOk="0">
                  <a:moveTo>
                    <a:pt x="205" y="0"/>
                  </a:moveTo>
                  <a:cubicBezTo>
                    <a:pt x="103" y="0"/>
                    <a:pt x="1" y="68"/>
                    <a:pt x="1" y="204"/>
                  </a:cubicBezTo>
                  <a:lnTo>
                    <a:pt x="1" y="425"/>
                  </a:lnTo>
                  <a:cubicBezTo>
                    <a:pt x="1" y="537"/>
                    <a:pt x="91" y="628"/>
                    <a:pt x="204" y="628"/>
                  </a:cubicBezTo>
                  <a:cubicBezTo>
                    <a:pt x="320" y="628"/>
                    <a:pt x="410" y="537"/>
                    <a:pt x="410" y="425"/>
                  </a:cubicBezTo>
                  <a:lnTo>
                    <a:pt x="410" y="204"/>
                  </a:lnTo>
                  <a:cubicBezTo>
                    <a:pt x="410" y="68"/>
                    <a:pt x="308"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65" name="Google Shape;18465;p84"/>
          <p:cNvGrpSpPr/>
          <p:nvPr/>
        </p:nvGrpSpPr>
        <p:grpSpPr>
          <a:xfrm>
            <a:off x="4905609" y="1784258"/>
            <a:ext cx="285063" cy="364869"/>
            <a:chOff x="4905609" y="1983508"/>
            <a:chExt cx="285063" cy="364869"/>
          </a:xfrm>
        </p:grpSpPr>
        <p:sp>
          <p:nvSpPr>
            <p:cNvPr id="18466" name="Google Shape;18466;p84"/>
            <p:cNvSpPr/>
            <p:nvPr/>
          </p:nvSpPr>
          <p:spPr>
            <a:xfrm>
              <a:off x="4911115" y="2177387"/>
              <a:ext cx="274261" cy="165721"/>
            </a:xfrm>
            <a:custGeom>
              <a:avLst/>
              <a:gdLst/>
              <a:ahLst/>
              <a:cxnLst/>
              <a:rect l="l" t="t" r="r" b="b"/>
              <a:pathLst>
                <a:path w="10461" h="6321" extrusionOk="0">
                  <a:moveTo>
                    <a:pt x="3706" y="1"/>
                  </a:moveTo>
                  <a:lnTo>
                    <a:pt x="3706" y="1036"/>
                  </a:lnTo>
                  <a:cubicBezTo>
                    <a:pt x="3706" y="1326"/>
                    <a:pt x="3514" y="1583"/>
                    <a:pt x="3235" y="1663"/>
                  </a:cubicBezTo>
                  <a:lnTo>
                    <a:pt x="939" y="2340"/>
                  </a:lnTo>
                  <a:cubicBezTo>
                    <a:pt x="381" y="2503"/>
                    <a:pt x="1" y="3014"/>
                    <a:pt x="1" y="3593"/>
                  </a:cubicBezTo>
                  <a:lnTo>
                    <a:pt x="1" y="6321"/>
                  </a:lnTo>
                  <a:lnTo>
                    <a:pt x="10460" y="6321"/>
                  </a:lnTo>
                  <a:lnTo>
                    <a:pt x="10460" y="3593"/>
                  </a:lnTo>
                  <a:cubicBezTo>
                    <a:pt x="10460" y="3014"/>
                    <a:pt x="10080" y="2503"/>
                    <a:pt x="9522" y="2340"/>
                  </a:cubicBezTo>
                  <a:lnTo>
                    <a:pt x="7226" y="1663"/>
                  </a:lnTo>
                  <a:cubicBezTo>
                    <a:pt x="6947" y="1583"/>
                    <a:pt x="6755" y="1326"/>
                    <a:pt x="6755" y="1036"/>
                  </a:cubicBezTo>
                  <a:lnTo>
                    <a:pt x="675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7" name="Google Shape;18467;p84"/>
            <p:cNvSpPr/>
            <p:nvPr/>
          </p:nvSpPr>
          <p:spPr>
            <a:xfrm>
              <a:off x="4911010" y="2224106"/>
              <a:ext cx="274366" cy="119001"/>
            </a:xfrm>
            <a:custGeom>
              <a:avLst/>
              <a:gdLst/>
              <a:ahLst/>
              <a:cxnLst/>
              <a:rect l="l" t="t" r="r" b="b"/>
              <a:pathLst>
                <a:path w="10465" h="4539" extrusionOk="0">
                  <a:moveTo>
                    <a:pt x="2833" y="1"/>
                  </a:moveTo>
                  <a:lnTo>
                    <a:pt x="943" y="558"/>
                  </a:lnTo>
                  <a:cubicBezTo>
                    <a:pt x="385" y="721"/>
                    <a:pt x="5" y="1232"/>
                    <a:pt x="1" y="1811"/>
                  </a:cubicBezTo>
                  <a:lnTo>
                    <a:pt x="1" y="4539"/>
                  </a:lnTo>
                  <a:lnTo>
                    <a:pt x="10464" y="4539"/>
                  </a:lnTo>
                  <a:lnTo>
                    <a:pt x="10464" y="1811"/>
                  </a:lnTo>
                  <a:cubicBezTo>
                    <a:pt x="10464" y="1232"/>
                    <a:pt x="10084" y="721"/>
                    <a:pt x="9526" y="558"/>
                  </a:cubicBezTo>
                  <a:lnTo>
                    <a:pt x="7632" y="1"/>
                  </a:lnTo>
                  <a:cubicBezTo>
                    <a:pt x="7230" y="620"/>
                    <a:pt x="6306" y="1051"/>
                    <a:pt x="5234" y="1051"/>
                  </a:cubicBezTo>
                  <a:cubicBezTo>
                    <a:pt x="4159" y="1051"/>
                    <a:pt x="3235" y="620"/>
                    <a:pt x="283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8" name="Google Shape;18468;p84"/>
            <p:cNvSpPr/>
            <p:nvPr/>
          </p:nvSpPr>
          <p:spPr>
            <a:xfrm>
              <a:off x="5008146" y="2177387"/>
              <a:ext cx="80094" cy="28577"/>
            </a:xfrm>
            <a:custGeom>
              <a:avLst/>
              <a:gdLst/>
              <a:ahLst/>
              <a:cxnLst/>
              <a:rect l="l" t="t" r="r" b="b"/>
              <a:pathLst>
                <a:path w="3055" h="1090" extrusionOk="0">
                  <a:moveTo>
                    <a:pt x="1" y="1"/>
                  </a:moveTo>
                  <a:lnTo>
                    <a:pt x="1" y="707"/>
                  </a:lnTo>
                  <a:cubicBezTo>
                    <a:pt x="477" y="962"/>
                    <a:pt x="1002" y="1090"/>
                    <a:pt x="1528" y="1090"/>
                  </a:cubicBezTo>
                  <a:cubicBezTo>
                    <a:pt x="2053" y="1090"/>
                    <a:pt x="2578" y="962"/>
                    <a:pt x="3054" y="70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9" name="Google Shape;18469;p84"/>
            <p:cNvSpPr/>
            <p:nvPr/>
          </p:nvSpPr>
          <p:spPr>
            <a:xfrm>
              <a:off x="4951096" y="2034475"/>
              <a:ext cx="194298" cy="154421"/>
            </a:xfrm>
            <a:custGeom>
              <a:avLst/>
              <a:gdLst/>
              <a:ahLst/>
              <a:cxnLst/>
              <a:rect l="l" t="t" r="r" b="b"/>
              <a:pathLst>
                <a:path w="7411" h="5890" extrusionOk="0">
                  <a:moveTo>
                    <a:pt x="870" y="1"/>
                  </a:moveTo>
                  <a:lnTo>
                    <a:pt x="870" y="2181"/>
                  </a:lnTo>
                  <a:lnTo>
                    <a:pt x="544" y="2181"/>
                  </a:lnTo>
                  <a:cubicBezTo>
                    <a:pt x="243" y="2181"/>
                    <a:pt x="0" y="2424"/>
                    <a:pt x="0" y="2728"/>
                  </a:cubicBezTo>
                  <a:cubicBezTo>
                    <a:pt x="0" y="3029"/>
                    <a:pt x="243" y="3271"/>
                    <a:pt x="544" y="3271"/>
                  </a:cubicBezTo>
                  <a:lnTo>
                    <a:pt x="880" y="3271"/>
                  </a:lnTo>
                  <a:cubicBezTo>
                    <a:pt x="993" y="4749"/>
                    <a:pt x="2224" y="5890"/>
                    <a:pt x="3705" y="5890"/>
                  </a:cubicBezTo>
                  <a:cubicBezTo>
                    <a:pt x="5187" y="5890"/>
                    <a:pt x="6414" y="4749"/>
                    <a:pt x="6527" y="3271"/>
                  </a:cubicBezTo>
                  <a:lnTo>
                    <a:pt x="6864" y="3271"/>
                  </a:lnTo>
                  <a:cubicBezTo>
                    <a:pt x="7164" y="3271"/>
                    <a:pt x="7410" y="3029"/>
                    <a:pt x="7410" y="2728"/>
                  </a:cubicBezTo>
                  <a:cubicBezTo>
                    <a:pt x="7410" y="2424"/>
                    <a:pt x="7164" y="2181"/>
                    <a:pt x="6864" y="2181"/>
                  </a:cubicBezTo>
                  <a:lnTo>
                    <a:pt x="6538" y="2181"/>
                  </a:lnTo>
                  <a:lnTo>
                    <a:pt x="653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0" name="Google Shape;18470;p84"/>
            <p:cNvSpPr/>
            <p:nvPr/>
          </p:nvSpPr>
          <p:spPr>
            <a:xfrm>
              <a:off x="4949104" y="2057363"/>
              <a:ext cx="150620" cy="131559"/>
            </a:xfrm>
            <a:custGeom>
              <a:avLst/>
              <a:gdLst/>
              <a:ahLst/>
              <a:cxnLst/>
              <a:rect l="l" t="t" r="r" b="b"/>
              <a:pathLst>
                <a:path w="5745" h="5018" extrusionOk="0">
                  <a:moveTo>
                    <a:pt x="946" y="1"/>
                  </a:moveTo>
                  <a:lnTo>
                    <a:pt x="946" y="1308"/>
                  </a:lnTo>
                  <a:lnTo>
                    <a:pt x="638" y="1308"/>
                  </a:lnTo>
                  <a:cubicBezTo>
                    <a:pt x="635" y="1308"/>
                    <a:pt x="632" y="1308"/>
                    <a:pt x="630" y="1308"/>
                  </a:cubicBezTo>
                  <a:cubicBezTo>
                    <a:pt x="383" y="1308"/>
                    <a:pt x="166" y="1470"/>
                    <a:pt x="94" y="1707"/>
                  </a:cubicBezTo>
                  <a:cubicBezTo>
                    <a:pt x="0" y="2054"/>
                    <a:pt x="261" y="2398"/>
                    <a:pt x="620" y="2398"/>
                  </a:cubicBezTo>
                  <a:lnTo>
                    <a:pt x="960" y="2398"/>
                  </a:lnTo>
                  <a:cubicBezTo>
                    <a:pt x="1062" y="3895"/>
                    <a:pt x="2312" y="5017"/>
                    <a:pt x="3764" y="5017"/>
                  </a:cubicBezTo>
                  <a:cubicBezTo>
                    <a:pt x="3914" y="5017"/>
                    <a:pt x="4066" y="5005"/>
                    <a:pt x="4220" y="4981"/>
                  </a:cubicBezTo>
                  <a:cubicBezTo>
                    <a:pt x="2836" y="4767"/>
                    <a:pt x="1818" y="3579"/>
                    <a:pt x="1818" y="2181"/>
                  </a:cubicBezTo>
                  <a:lnTo>
                    <a:pt x="1818" y="1964"/>
                  </a:lnTo>
                  <a:cubicBezTo>
                    <a:pt x="1818" y="1243"/>
                    <a:pt x="2405" y="656"/>
                    <a:pt x="3126" y="656"/>
                  </a:cubicBezTo>
                  <a:lnTo>
                    <a:pt x="5089" y="656"/>
                  </a:lnTo>
                  <a:cubicBezTo>
                    <a:pt x="5451" y="656"/>
                    <a:pt x="5744" y="363"/>
                    <a:pt x="57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1" name="Google Shape;18471;p84"/>
            <p:cNvSpPr/>
            <p:nvPr/>
          </p:nvSpPr>
          <p:spPr>
            <a:xfrm>
              <a:off x="4962475" y="1988804"/>
              <a:ext cx="171436" cy="68585"/>
            </a:xfrm>
            <a:custGeom>
              <a:avLst/>
              <a:gdLst/>
              <a:ahLst/>
              <a:cxnLst/>
              <a:rect l="l" t="t" r="r" b="b"/>
              <a:pathLst>
                <a:path w="6539" h="2616" extrusionOk="0">
                  <a:moveTo>
                    <a:pt x="1164" y="1"/>
                  </a:moveTo>
                  <a:cubicBezTo>
                    <a:pt x="863" y="1"/>
                    <a:pt x="602" y="204"/>
                    <a:pt x="530" y="497"/>
                  </a:cubicBezTo>
                  <a:lnTo>
                    <a:pt x="1" y="2616"/>
                  </a:lnTo>
                  <a:lnTo>
                    <a:pt x="6538" y="2616"/>
                  </a:lnTo>
                  <a:lnTo>
                    <a:pt x="6009" y="497"/>
                  </a:lnTo>
                  <a:cubicBezTo>
                    <a:pt x="5937" y="204"/>
                    <a:pt x="5676" y="1"/>
                    <a:pt x="5376"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2" name="Google Shape;18472;p84"/>
            <p:cNvSpPr/>
            <p:nvPr/>
          </p:nvSpPr>
          <p:spPr>
            <a:xfrm>
              <a:off x="4981666" y="2200406"/>
              <a:ext cx="55188" cy="50600"/>
            </a:xfrm>
            <a:custGeom>
              <a:avLst/>
              <a:gdLst/>
              <a:ahLst/>
              <a:cxnLst/>
              <a:rect l="l" t="t" r="r" b="b"/>
              <a:pathLst>
                <a:path w="2105" h="1930" extrusionOk="0">
                  <a:moveTo>
                    <a:pt x="826" y="0"/>
                  </a:moveTo>
                  <a:cubicBezTo>
                    <a:pt x="738" y="0"/>
                    <a:pt x="649" y="40"/>
                    <a:pt x="591" y="119"/>
                  </a:cubicBezTo>
                  <a:lnTo>
                    <a:pt x="1" y="908"/>
                  </a:lnTo>
                  <a:cubicBezTo>
                    <a:pt x="468" y="1455"/>
                    <a:pt x="1221" y="1835"/>
                    <a:pt x="2101" y="1929"/>
                  </a:cubicBezTo>
                  <a:lnTo>
                    <a:pt x="2101" y="789"/>
                  </a:lnTo>
                  <a:cubicBezTo>
                    <a:pt x="2105" y="687"/>
                    <a:pt x="2036" y="600"/>
                    <a:pt x="1942" y="575"/>
                  </a:cubicBezTo>
                  <a:cubicBezTo>
                    <a:pt x="1561" y="484"/>
                    <a:pt x="1239" y="307"/>
                    <a:pt x="1033" y="90"/>
                  </a:cubicBezTo>
                  <a:cubicBezTo>
                    <a:pt x="976" y="30"/>
                    <a:pt x="901" y="0"/>
                    <a:pt x="826"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3" name="Google Shape;18473;p84"/>
            <p:cNvSpPr/>
            <p:nvPr/>
          </p:nvSpPr>
          <p:spPr>
            <a:xfrm>
              <a:off x="5059611" y="2200406"/>
              <a:ext cx="55109" cy="50705"/>
            </a:xfrm>
            <a:custGeom>
              <a:avLst/>
              <a:gdLst/>
              <a:ahLst/>
              <a:cxnLst/>
              <a:rect l="l" t="t" r="r" b="b"/>
              <a:pathLst>
                <a:path w="2102" h="1934" extrusionOk="0">
                  <a:moveTo>
                    <a:pt x="1280" y="0"/>
                  </a:moveTo>
                  <a:cubicBezTo>
                    <a:pt x="1205" y="0"/>
                    <a:pt x="1130" y="30"/>
                    <a:pt x="1073" y="90"/>
                  </a:cubicBezTo>
                  <a:cubicBezTo>
                    <a:pt x="867" y="311"/>
                    <a:pt x="541" y="484"/>
                    <a:pt x="160" y="579"/>
                  </a:cubicBezTo>
                  <a:cubicBezTo>
                    <a:pt x="66" y="600"/>
                    <a:pt x="1" y="687"/>
                    <a:pt x="1" y="789"/>
                  </a:cubicBezTo>
                  <a:lnTo>
                    <a:pt x="1" y="1933"/>
                  </a:lnTo>
                  <a:cubicBezTo>
                    <a:pt x="885" y="1835"/>
                    <a:pt x="1634" y="1459"/>
                    <a:pt x="2102" y="908"/>
                  </a:cubicBezTo>
                  <a:lnTo>
                    <a:pt x="1511" y="119"/>
                  </a:lnTo>
                  <a:cubicBezTo>
                    <a:pt x="1455" y="40"/>
                    <a:pt x="1367" y="0"/>
                    <a:pt x="12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4" name="Google Shape;18474;p84"/>
            <p:cNvSpPr/>
            <p:nvPr/>
          </p:nvSpPr>
          <p:spPr>
            <a:xfrm>
              <a:off x="4962475" y="2057363"/>
              <a:ext cx="22914" cy="37150"/>
            </a:xfrm>
            <a:custGeom>
              <a:avLst/>
              <a:gdLst/>
              <a:ahLst/>
              <a:cxnLst/>
              <a:rect l="l" t="t" r="r" b="b"/>
              <a:pathLst>
                <a:path w="874" h="1417" extrusionOk="0">
                  <a:moveTo>
                    <a:pt x="1" y="1"/>
                  </a:moveTo>
                  <a:lnTo>
                    <a:pt x="1" y="1417"/>
                  </a:lnTo>
                  <a:lnTo>
                    <a:pt x="490" y="1355"/>
                  </a:lnTo>
                  <a:cubicBezTo>
                    <a:pt x="707" y="1330"/>
                    <a:pt x="874" y="1145"/>
                    <a:pt x="874" y="924"/>
                  </a:cubicBezTo>
                  <a:lnTo>
                    <a:pt x="8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5" name="Google Shape;18475;p84"/>
            <p:cNvSpPr/>
            <p:nvPr/>
          </p:nvSpPr>
          <p:spPr>
            <a:xfrm>
              <a:off x="5111076" y="2057363"/>
              <a:ext cx="22835" cy="37150"/>
            </a:xfrm>
            <a:custGeom>
              <a:avLst/>
              <a:gdLst/>
              <a:ahLst/>
              <a:cxnLst/>
              <a:rect l="l" t="t" r="r" b="b"/>
              <a:pathLst>
                <a:path w="871" h="1417" extrusionOk="0">
                  <a:moveTo>
                    <a:pt x="1" y="1"/>
                  </a:moveTo>
                  <a:lnTo>
                    <a:pt x="1" y="924"/>
                  </a:lnTo>
                  <a:cubicBezTo>
                    <a:pt x="1" y="1145"/>
                    <a:pt x="164" y="1330"/>
                    <a:pt x="381" y="1355"/>
                  </a:cubicBezTo>
                  <a:lnTo>
                    <a:pt x="870" y="1417"/>
                  </a:lnTo>
                  <a:lnTo>
                    <a:pt x="870"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6" name="Google Shape;18476;p84"/>
            <p:cNvSpPr/>
            <p:nvPr/>
          </p:nvSpPr>
          <p:spPr>
            <a:xfrm>
              <a:off x="4962475" y="1988804"/>
              <a:ext cx="70578" cy="68585"/>
            </a:xfrm>
            <a:custGeom>
              <a:avLst/>
              <a:gdLst/>
              <a:ahLst/>
              <a:cxnLst/>
              <a:rect l="l" t="t" r="r" b="b"/>
              <a:pathLst>
                <a:path w="2692" h="2616" extrusionOk="0">
                  <a:moveTo>
                    <a:pt x="1167" y="1"/>
                  </a:moveTo>
                  <a:cubicBezTo>
                    <a:pt x="867" y="1"/>
                    <a:pt x="606" y="204"/>
                    <a:pt x="533" y="497"/>
                  </a:cubicBezTo>
                  <a:lnTo>
                    <a:pt x="1" y="2616"/>
                  </a:lnTo>
                  <a:lnTo>
                    <a:pt x="1526" y="2616"/>
                  </a:lnTo>
                  <a:lnTo>
                    <a:pt x="2058" y="497"/>
                  </a:lnTo>
                  <a:cubicBezTo>
                    <a:pt x="2131" y="204"/>
                    <a:pt x="2391" y="1"/>
                    <a:pt x="2692"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7" name="Google Shape;18477;p84"/>
            <p:cNvSpPr/>
            <p:nvPr/>
          </p:nvSpPr>
          <p:spPr>
            <a:xfrm>
              <a:off x="5008539" y="2092023"/>
              <a:ext cx="10749" cy="16412"/>
            </a:xfrm>
            <a:custGeom>
              <a:avLst/>
              <a:gdLst/>
              <a:ahLst/>
              <a:cxnLst/>
              <a:rect l="l" t="t" r="r" b="b"/>
              <a:pathLst>
                <a:path w="410" h="626" extrusionOk="0">
                  <a:moveTo>
                    <a:pt x="207" y="1"/>
                  </a:moveTo>
                  <a:cubicBezTo>
                    <a:pt x="91" y="1"/>
                    <a:pt x="0" y="91"/>
                    <a:pt x="0" y="204"/>
                  </a:cubicBezTo>
                  <a:lnTo>
                    <a:pt x="0" y="424"/>
                  </a:lnTo>
                  <a:cubicBezTo>
                    <a:pt x="0" y="558"/>
                    <a:pt x="103" y="625"/>
                    <a:pt x="205" y="625"/>
                  </a:cubicBezTo>
                  <a:cubicBezTo>
                    <a:pt x="307" y="625"/>
                    <a:pt x="410" y="558"/>
                    <a:pt x="410" y="424"/>
                  </a:cubicBezTo>
                  <a:lnTo>
                    <a:pt x="410" y="204"/>
                  </a:lnTo>
                  <a:cubicBezTo>
                    <a:pt x="410" y="91"/>
                    <a:pt x="316"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8" name="Google Shape;18478;p84"/>
            <p:cNvSpPr/>
            <p:nvPr/>
          </p:nvSpPr>
          <p:spPr>
            <a:xfrm>
              <a:off x="5077176" y="2092023"/>
              <a:ext cx="10671" cy="16412"/>
            </a:xfrm>
            <a:custGeom>
              <a:avLst/>
              <a:gdLst/>
              <a:ahLst/>
              <a:cxnLst/>
              <a:rect l="l" t="t" r="r" b="b"/>
              <a:pathLst>
                <a:path w="407" h="626" extrusionOk="0">
                  <a:moveTo>
                    <a:pt x="204" y="1"/>
                  </a:moveTo>
                  <a:cubicBezTo>
                    <a:pt x="92" y="1"/>
                    <a:pt x="1" y="91"/>
                    <a:pt x="1" y="204"/>
                  </a:cubicBezTo>
                  <a:lnTo>
                    <a:pt x="1" y="424"/>
                  </a:lnTo>
                  <a:cubicBezTo>
                    <a:pt x="1" y="558"/>
                    <a:pt x="102" y="625"/>
                    <a:pt x="204" y="625"/>
                  </a:cubicBezTo>
                  <a:cubicBezTo>
                    <a:pt x="305" y="625"/>
                    <a:pt x="407" y="558"/>
                    <a:pt x="407" y="424"/>
                  </a:cubicBezTo>
                  <a:lnTo>
                    <a:pt x="407" y="204"/>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9" name="Google Shape;18479;p84"/>
            <p:cNvSpPr/>
            <p:nvPr/>
          </p:nvSpPr>
          <p:spPr>
            <a:xfrm>
              <a:off x="5023404" y="2131952"/>
              <a:ext cx="49604" cy="16517"/>
            </a:xfrm>
            <a:custGeom>
              <a:avLst/>
              <a:gdLst/>
              <a:ahLst/>
              <a:cxnLst/>
              <a:rect l="l" t="t" r="r" b="b"/>
              <a:pathLst>
                <a:path w="1892" h="630" extrusionOk="0">
                  <a:moveTo>
                    <a:pt x="293" y="1"/>
                  </a:moveTo>
                  <a:cubicBezTo>
                    <a:pt x="134" y="1"/>
                    <a:pt x="0" y="206"/>
                    <a:pt x="151" y="354"/>
                  </a:cubicBezTo>
                  <a:cubicBezTo>
                    <a:pt x="324" y="528"/>
                    <a:pt x="621" y="629"/>
                    <a:pt x="947" y="629"/>
                  </a:cubicBezTo>
                  <a:cubicBezTo>
                    <a:pt x="1270" y="629"/>
                    <a:pt x="1567" y="528"/>
                    <a:pt x="1744" y="354"/>
                  </a:cubicBezTo>
                  <a:cubicBezTo>
                    <a:pt x="1892" y="206"/>
                    <a:pt x="1757" y="1"/>
                    <a:pt x="1599" y="1"/>
                  </a:cubicBezTo>
                  <a:cubicBezTo>
                    <a:pt x="1552" y="1"/>
                    <a:pt x="1502" y="20"/>
                    <a:pt x="1458" y="64"/>
                  </a:cubicBezTo>
                  <a:cubicBezTo>
                    <a:pt x="1382" y="136"/>
                    <a:pt x="1205" y="223"/>
                    <a:pt x="947" y="223"/>
                  </a:cubicBezTo>
                  <a:cubicBezTo>
                    <a:pt x="687" y="223"/>
                    <a:pt x="509" y="136"/>
                    <a:pt x="437" y="64"/>
                  </a:cubicBezTo>
                  <a:cubicBezTo>
                    <a:pt x="391" y="20"/>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0" name="Google Shape;18480;p84"/>
            <p:cNvSpPr/>
            <p:nvPr/>
          </p:nvSpPr>
          <p:spPr>
            <a:xfrm>
              <a:off x="4905609" y="1983508"/>
              <a:ext cx="285063" cy="364869"/>
            </a:xfrm>
            <a:custGeom>
              <a:avLst/>
              <a:gdLst/>
              <a:ahLst/>
              <a:cxnLst/>
              <a:rect l="l" t="t" r="r" b="b"/>
              <a:pathLst>
                <a:path w="10873" h="13917" extrusionOk="0">
                  <a:moveTo>
                    <a:pt x="7545" y="406"/>
                  </a:moveTo>
                  <a:cubicBezTo>
                    <a:pt x="7751" y="406"/>
                    <a:pt x="7932" y="547"/>
                    <a:pt x="7979" y="746"/>
                  </a:cubicBezTo>
                  <a:lnTo>
                    <a:pt x="8229" y="1742"/>
                  </a:lnTo>
                  <a:lnTo>
                    <a:pt x="7617" y="1742"/>
                  </a:lnTo>
                  <a:cubicBezTo>
                    <a:pt x="7345" y="1742"/>
                    <a:pt x="7345" y="2151"/>
                    <a:pt x="7617" y="2151"/>
                  </a:cubicBezTo>
                  <a:lnTo>
                    <a:pt x="8330" y="2151"/>
                  </a:lnTo>
                  <a:lnTo>
                    <a:pt x="8446" y="2615"/>
                  </a:lnTo>
                  <a:lnTo>
                    <a:pt x="2431" y="2615"/>
                  </a:lnTo>
                  <a:lnTo>
                    <a:pt x="2547" y="2151"/>
                  </a:lnTo>
                  <a:lnTo>
                    <a:pt x="6748" y="2151"/>
                  </a:lnTo>
                  <a:cubicBezTo>
                    <a:pt x="7019" y="2151"/>
                    <a:pt x="7019" y="1742"/>
                    <a:pt x="6748" y="1742"/>
                  </a:cubicBezTo>
                  <a:lnTo>
                    <a:pt x="2648" y="1742"/>
                  </a:lnTo>
                  <a:lnTo>
                    <a:pt x="2898" y="746"/>
                  </a:lnTo>
                  <a:cubicBezTo>
                    <a:pt x="2945" y="547"/>
                    <a:pt x="3126" y="406"/>
                    <a:pt x="3333" y="406"/>
                  </a:cubicBezTo>
                  <a:close/>
                  <a:moveTo>
                    <a:pt x="2836" y="3024"/>
                  </a:moveTo>
                  <a:lnTo>
                    <a:pt x="2836" y="3691"/>
                  </a:lnTo>
                  <a:cubicBezTo>
                    <a:pt x="2836" y="3817"/>
                    <a:pt x="2735" y="3922"/>
                    <a:pt x="2605" y="3922"/>
                  </a:cubicBezTo>
                  <a:lnTo>
                    <a:pt x="2373" y="3922"/>
                  </a:lnTo>
                  <a:lnTo>
                    <a:pt x="2373" y="3024"/>
                  </a:lnTo>
                  <a:close/>
                  <a:moveTo>
                    <a:pt x="8504" y="3021"/>
                  </a:moveTo>
                  <a:lnTo>
                    <a:pt x="8504" y="3024"/>
                  </a:lnTo>
                  <a:lnTo>
                    <a:pt x="8504" y="3922"/>
                  </a:lnTo>
                  <a:lnTo>
                    <a:pt x="8273" y="3922"/>
                  </a:lnTo>
                  <a:cubicBezTo>
                    <a:pt x="8146" y="3922"/>
                    <a:pt x="8041" y="3817"/>
                    <a:pt x="8041" y="3691"/>
                  </a:cubicBezTo>
                  <a:lnTo>
                    <a:pt x="8041" y="3021"/>
                  </a:lnTo>
                  <a:close/>
                  <a:moveTo>
                    <a:pt x="7632" y="3021"/>
                  </a:moveTo>
                  <a:lnTo>
                    <a:pt x="7632" y="3691"/>
                  </a:lnTo>
                  <a:cubicBezTo>
                    <a:pt x="7635" y="4042"/>
                    <a:pt x="7921" y="4328"/>
                    <a:pt x="8273" y="4328"/>
                  </a:cubicBezTo>
                  <a:lnTo>
                    <a:pt x="8599" y="4328"/>
                  </a:lnTo>
                  <a:cubicBezTo>
                    <a:pt x="8801" y="4328"/>
                    <a:pt x="8961" y="4506"/>
                    <a:pt x="8939" y="4705"/>
                  </a:cubicBezTo>
                  <a:cubicBezTo>
                    <a:pt x="8921" y="4879"/>
                    <a:pt x="8758" y="5013"/>
                    <a:pt x="8570" y="5013"/>
                  </a:cubicBezTo>
                  <a:lnTo>
                    <a:pt x="8479" y="5013"/>
                  </a:lnTo>
                  <a:lnTo>
                    <a:pt x="8479" y="4998"/>
                  </a:lnTo>
                  <a:cubicBezTo>
                    <a:pt x="8479" y="4886"/>
                    <a:pt x="8385" y="4795"/>
                    <a:pt x="8273" y="4795"/>
                  </a:cubicBezTo>
                  <a:cubicBezTo>
                    <a:pt x="8160" y="4795"/>
                    <a:pt x="8070" y="4886"/>
                    <a:pt x="8070" y="4998"/>
                  </a:cubicBezTo>
                  <a:cubicBezTo>
                    <a:pt x="8070" y="6450"/>
                    <a:pt x="6893" y="7627"/>
                    <a:pt x="5440" y="7627"/>
                  </a:cubicBezTo>
                  <a:cubicBezTo>
                    <a:pt x="3988" y="7627"/>
                    <a:pt x="2811" y="6450"/>
                    <a:pt x="2811" y="4998"/>
                  </a:cubicBezTo>
                  <a:cubicBezTo>
                    <a:pt x="2811" y="4862"/>
                    <a:pt x="2709" y="4794"/>
                    <a:pt x="2606" y="4794"/>
                  </a:cubicBezTo>
                  <a:cubicBezTo>
                    <a:pt x="2504" y="4794"/>
                    <a:pt x="2402" y="4862"/>
                    <a:pt x="2402" y="4998"/>
                  </a:cubicBezTo>
                  <a:lnTo>
                    <a:pt x="2402" y="5013"/>
                  </a:lnTo>
                  <a:lnTo>
                    <a:pt x="2279" y="5013"/>
                  </a:lnTo>
                  <a:cubicBezTo>
                    <a:pt x="2076" y="5013"/>
                    <a:pt x="1920" y="4835"/>
                    <a:pt x="1942" y="4636"/>
                  </a:cubicBezTo>
                  <a:cubicBezTo>
                    <a:pt x="1956" y="4466"/>
                    <a:pt x="2123" y="4332"/>
                    <a:pt x="2311" y="4332"/>
                  </a:cubicBezTo>
                  <a:lnTo>
                    <a:pt x="2605" y="4332"/>
                  </a:lnTo>
                  <a:cubicBezTo>
                    <a:pt x="2959" y="4328"/>
                    <a:pt x="3246" y="4042"/>
                    <a:pt x="3246" y="3691"/>
                  </a:cubicBezTo>
                  <a:lnTo>
                    <a:pt x="3246" y="3021"/>
                  </a:lnTo>
                  <a:close/>
                  <a:moveTo>
                    <a:pt x="3732" y="8478"/>
                  </a:moveTo>
                  <a:cubicBezTo>
                    <a:pt x="3751" y="8478"/>
                    <a:pt x="3770" y="8488"/>
                    <a:pt x="3785" y="8500"/>
                  </a:cubicBezTo>
                  <a:cubicBezTo>
                    <a:pt x="4021" y="8754"/>
                    <a:pt x="4379" y="8946"/>
                    <a:pt x="4796" y="9047"/>
                  </a:cubicBezTo>
                  <a:cubicBezTo>
                    <a:pt x="4799" y="9051"/>
                    <a:pt x="4799" y="9054"/>
                    <a:pt x="4799" y="9062"/>
                  </a:cubicBezTo>
                  <a:lnTo>
                    <a:pt x="4799" y="9971"/>
                  </a:lnTo>
                  <a:cubicBezTo>
                    <a:pt x="4147" y="9858"/>
                    <a:pt x="3568" y="9576"/>
                    <a:pt x="3166" y="9167"/>
                  </a:cubicBezTo>
                  <a:lnTo>
                    <a:pt x="3658" y="8515"/>
                  </a:lnTo>
                  <a:cubicBezTo>
                    <a:pt x="3673" y="8493"/>
                    <a:pt x="3698" y="8479"/>
                    <a:pt x="3724" y="8479"/>
                  </a:cubicBezTo>
                  <a:cubicBezTo>
                    <a:pt x="3727" y="8478"/>
                    <a:pt x="3729" y="8478"/>
                    <a:pt x="3732" y="8478"/>
                  </a:cubicBezTo>
                  <a:close/>
                  <a:moveTo>
                    <a:pt x="7153" y="8479"/>
                  </a:moveTo>
                  <a:cubicBezTo>
                    <a:pt x="7179" y="8479"/>
                    <a:pt x="7204" y="8493"/>
                    <a:pt x="7222" y="8515"/>
                  </a:cubicBezTo>
                  <a:lnTo>
                    <a:pt x="7711" y="9167"/>
                  </a:lnTo>
                  <a:cubicBezTo>
                    <a:pt x="7309" y="9576"/>
                    <a:pt x="6730" y="9858"/>
                    <a:pt x="6078" y="9971"/>
                  </a:cubicBezTo>
                  <a:lnTo>
                    <a:pt x="6078" y="9062"/>
                  </a:lnTo>
                  <a:cubicBezTo>
                    <a:pt x="6078" y="9054"/>
                    <a:pt x="6078" y="9051"/>
                    <a:pt x="6081" y="9047"/>
                  </a:cubicBezTo>
                  <a:cubicBezTo>
                    <a:pt x="6498" y="8946"/>
                    <a:pt x="6856" y="8754"/>
                    <a:pt x="7092" y="8500"/>
                  </a:cubicBezTo>
                  <a:cubicBezTo>
                    <a:pt x="7106" y="8486"/>
                    <a:pt x="7128" y="8479"/>
                    <a:pt x="7150" y="8479"/>
                  </a:cubicBezTo>
                  <a:close/>
                  <a:moveTo>
                    <a:pt x="6759" y="7732"/>
                  </a:moveTo>
                  <a:lnTo>
                    <a:pt x="6759" y="8258"/>
                  </a:lnTo>
                  <a:cubicBezTo>
                    <a:pt x="6578" y="8435"/>
                    <a:pt x="6299" y="8576"/>
                    <a:pt x="5987" y="8652"/>
                  </a:cubicBezTo>
                  <a:cubicBezTo>
                    <a:pt x="5799" y="8699"/>
                    <a:pt x="5669" y="8866"/>
                    <a:pt x="5672" y="9062"/>
                  </a:cubicBezTo>
                  <a:lnTo>
                    <a:pt x="5672" y="10018"/>
                  </a:lnTo>
                  <a:cubicBezTo>
                    <a:pt x="5594" y="10023"/>
                    <a:pt x="5516" y="10026"/>
                    <a:pt x="5439" y="10026"/>
                  </a:cubicBezTo>
                  <a:cubicBezTo>
                    <a:pt x="5361" y="10026"/>
                    <a:pt x="5283" y="10023"/>
                    <a:pt x="5205" y="10018"/>
                  </a:cubicBezTo>
                  <a:lnTo>
                    <a:pt x="5205" y="9062"/>
                  </a:lnTo>
                  <a:cubicBezTo>
                    <a:pt x="5209" y="8866"/>
                    <a:pt x="5078" y="8699"/>
                    <a:pt x="4890" y="8652"/>
                  </a:cubicBezTo>
                  <a:cubicBezTo>
                    <a:pt x="4575" y="8576"/>
                    <a:pt x="4296" y="8435"/>
                    <a:pt x="4115" y="8258"/>
                  </a:cubicBezTo>
                  <a:lnTo>
                    <a:pt x="4115" y="7732"/>
                  </a:lnTo>
                  <a:cubicBezTo>
                    <a:pt x="4533" y="7933"/>
                    <a:pt x="4986" y="8034"/>
                    <a:pt x="5438" y="8034"/>
                  </a:cubicBezTo>
                  <a:cubicBezTo>
                    <a:pt x="5890" y="8034"/>
                    <a:pt x="6342" y="7933"/>
                    <a:pt x="6759" y="7732"/>
                  </a:cubicBezTo>
                  <a:close/>
                  <a:moveTo>
                    <a:pt x="3333" y="0"/>
                  </a:moveTo>
                  <a:cubicBezTo>
                    <a:pt x="2941" y="0"/>
                    <a:pt x="2597" y="268"/>
                    <a:pt x="2503" y="648"/>
                  </a:cubicBezTo>
                  <a:lnTo>
                    <a:pt x="1971" y="2767"/>
                  </a:lnTo>
                  <a:cubicBezTo>
                    <a:pt x="1967" y="2785"/>
                    <a:pt x="1964" y="2800"/>
                    <a:pt x="1967" y="2818"/>
                  </a:cubicBezTo>
                  <a:lnTo>
                    <a:pt x="1967" y="3998"/>
                  </a:lnTo>
                  <a:cubicBezTo>
                    <a:pt x="1648" y="4147"/>
                    <a:pt x="1475" y="4495"/>
                    <a:pt x="1551" y="4835"/>
                  </a:cubicBezTo>
                  <a:cubicBezTo>
                    <a:pt x="1623" y="5173"/>
                    <a:pt x="1923" y="5418"/>
                    <a:pt x="2271" y="5418"/>
                  </a:cubicBezTo>
                  <a:cubicBezTo>
                    <a:pt x="2274" y="5418"/>
                    <a:pt x="2276" y="5418"/>
                    <a:pt x="2279" y="5418"/>
                  </a:cubicBezTo>
                  <a:lnTo>
                    <a:pt x="2431" y="5418"/>
                  </a:lnTo>
                  <a:cubicBezTo>
                    <a:pt x="2550" y="6258"/>
                    <a:pt x="3014" y="7008"/>
                    <a:pt x="3709" y="7493"/>
                  </a:cubicBezTo>
                  <a:lnTo>
                    <a:pt x="3709" y="8069"/>
                  </a:lnTo>
                  <a:lnTo>
                    <a:pt x="3698" y="8069"/>
                  </a:lnTo>
                  <a:cubicBezTo>
                    <a:pt x="3553" y="8077"/>
                    <a:pt x="3419" y="8149"/>
                    <a:pt x="3329" y="8268"/>
                  </a:cubicBezTo>
                  <a:lnTo>
                    <a:pt x="2742" y="9051"/>
                  </a:lnTo>
                  <a:lnTo>
                    <a:pt x="1087" y="9540"/>
                  </a:lnTo>
                  <a:cubicBezTo>
                    <a:pt x="446" y="9728"/>
                    <a:pt x="4" y="10318"/>
                    <a:pt x="1" y="10988"/>
                  </a:cubicBezTo>
                  <a:lnTo>
                    <a:pt x="1" y="13716"/>
                  </a:lnTo>
                  <a:cubicBezTo>
                    <a:pt x="1" y="13850"/>
                    <a:pt x="103" y="13917"/>
                    <a:pt x="205" y="13917"/>
                  </a:cubicBezTo>
                  <a:cubicBezTo>
                    <a:pt x="307" y="13917"/>
                    <a:pt x="410" y="13850"/>
                    <a:pt x="410" y="13716"/>
                  </a:cubicBezTo>
                  <a:lnTo>
                    <a:pt x="410" y="10988"/>
                  </a:lnTo>
                  <a:cubicBezTo>
                    <a:pt x="410" y="10499"/>
                    <a:pt x="732" y="10072"/>
                    <a:pt x="1203" y="9931"/>
                  </a:cubicBezTo>
                  <a:lnTo>
                    <a:pt x="2865" y="9442"/>
                  </a:lnTo>
                  <a:cubicBezTo>
                    <a:pt x="3097" y="9677"/>
                    <a:pt x="3369" y="9877"/>
                    <a:pt x="3669" y="10025"/>
                  </a:cubicBezTo>
                  <a:lnTo>
                    <a:pt x="2822" y="10025"/>
                  </a:lnTo>
                  <a:cubicBezTo>
                    <a:pt x="2228" y="10025"/>
                    <a:pt x="1746" y="10507"/>
                    <a:pt x="1746" y="11101"/>
                  </a:cubicBezTo>
                  <a:cubicBezTo>
                    <a:pt x="1746" y="11236"/>
                    <a:pt x="1849" y="11304"/>
                    <a:pt x="1951" y="11304"/>
                  </a:cubicBezTo>
                  <a:cubicBezTo>
                    <a:pt x="2053" y="11304"/>
                    <a:pt x="2155" y="11236"/>
                    <a:pt x="2155" y="11101"/>
                  </a:cubicBezTo>
                  <a:cubicBezTo>
                    <a:pt x="2155" y="10731"/>
                    <a:pt x="2452" y="10434"/>
                    <a:pt x="2822" y="10434"/>
                  </a:cubicBezTo>
                  <a:lnTo>
                    <a:pt x="5437" y="10434"/>
                  </a:lnTo>
                  <a:cubicBezTo>
                    <a:pt x="6458" y="10434"/>
                    <a:pt x="7403" y="10065"/>
                    <a:pt x="8012" y="9442"/>
                  </a:cubicBezTo>
                  <a:lnTo>
                    <a:pt x="9671" y="9931"/>
                  </a:lnTo>
                  <a:cubicBezTo>
                    <a:pt x="10141" y="10072"/>
                    <a:pt x="10460" y="10499"/>
                    <a:pt x="10464" y="10988"/>
                  </a:cubicBezTo>
                  <a:lnTo>
                    <a:pt x="10464" y="13716"/>
                  </a:lnTo>
                  <a:cubicBezTo>
                    <a:pt x="10464" y="13850"/>
                    <a:pt x="10566" y="13917"/>
                    <a:pt x="10668" y="13917"/>
                  </a:cubicBezTo>
                  <a:cubicBezTo>
                    <a:pt x="10771" y="13917"/>
                    <a:pt x="10873" y="13850"/>
                    <a:pt x="10873" y="13716"/>
                  </a:cubicBezTo>
                  <a:lnTo>
                    <a:pt x="10873" y="10988"/>
                  </a:lnTo>
                  <a:cubicBezTo>
                    <a:pt x="10869" y="10322"/>
                    <a:pt x="10431" y="9732"/>
                    <a:pt x="9790" y="9540"/>
                  </a:cubicBezTo>
                  <a:lnTo>
                    <a:pt x="8135" y="9051"/>
                  </a:lnTo>
                  <a:lnTo>
                    <a:pt x="7548" y="8265"/>
                  </a:lnTo>
                  <a:cubicBezTo>
                    <a:pt x="7458" y="8149"/>
                    <a:pt x="7324" y="8077"/>
                    <a:pt x="7179" y="8069"/>
                  </a:cubicBezTo>
                  <a:lnTo>
                    <a:pt x="7168" y="8069"/>
                  </a:lnTo>
                  <a:lnTo>
                    <a:pt x="7168" y="7493"/>
                  </a:lnTo>
                  <a:cubicBezTo>
                    <a:pt x="7863" y="7012"/>
                    <a:pt x="8327" y="6258"/>
                    <a:pt x="8446" y="5418"/>
                  </a:cubicBezTo>
                  <a:lnTo>
                    <a:pt x="8570" y="5418"/>
                  </a:lnTo>
                  <a:cubicBezTo>
                    <a:pt x="8964" y="5418"/>
                    <a:pt x="9305" y="5125"/>
                    <a:pt x="9345" y="4748"/>
                  </a:cubicBezTo>
                  <a:cubicBezTo>
                    <a:pt x="9377" y="4429"/>
                    <a:pt x="9203" y="4125"/>
                    <a:pt x="8914" y="3991"/>
                  </a:cubicBezTo>
                  <a:lnTo>
                    <a:pt x="8914" y="2818"/>
                  </a:lnTo>
                  <a:cubicBezTo>
                    <a:pt x="8914" y="2803"/>
                    <a:pt x="8910" y="2785"/>
                    <a:pt x="8906" y="2771"/>
                  </a:cubicBezTo>
                  <a:lnTo>
                    <a:pt x="8378" y="648"/>
                  </a:lnTo>
                  <a:cubicBezTo>
                    <a:pt x="8280" y="268"/>
                    <a:pt x="7936" y="0"/>
                    <a:pt x="75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1" name="Google Shape;18481;p84"/>
            <p:cNvSpPr/>
            <p:nvPr/>
          </p:nvSpPr>
          <p:spPr>
            <a:xfrm>
              <a:off x="5001041" y="2074929"/>
              <a:ext cx="25746" cy="10671"/>
            </a:xfrm>
            <a:custGeom>
              <a:avLst/>
              <a:gdLst/>
              <a:ahLst/>
              <a:cxnLst/>
              <a:rect l="l" t="t" r="r" b="b"/>
              <a:pathLst>
                <a:path w="982" h="407" extrusionOk="0">
                  <a:moveTo>
                    <a:pt x="272" y="1"/>
                  </a:moveTo>
                  <a:cubicBezTo>
                    <a:pt x="0" y="1"/>
                    <a:pt x="0" y="406"/>
                    <a:pt x="272" y="406"/>
                  </a:cubicBezTo>
                  <a:lnTo>
                    <a:pt x="710" y="406"/>
                  </a:lnTo>
                  <a:cubicBezTo>
                    <a:pt x="982" y="406"/>
                    <a:pt x="98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2" name="Google Shape;18482;p84"/>
            <p:cNvSpPr/>
            <p:nvPr/>
          </p:nvSpPr>
          <p:spPr>
            <a:xfrm>
              <a:off x="5069678" y="2074929"/>
              <a:ext cx="25667" cy="10671"/>
            </a:xfrm>
            <a:custGeom>
              <a:avLst/>
              <a:gdLst/>
              <a:ahLst/>
              <a:cxnLst/>
              <a:rect l="l" t="t" r="r" b="b"/>
              <a:pathLst>
                <a:path w="979" h="407" extrusionOk="0">
                  <a:moveTo>
                    <a:pt x="272" y="1"/>
                  </a:moveTo>
                  <a:cubicBezTo>
                    <a:pt x="1" y="1"/>
                    <a:pt x="1" y="406"/>
                    <a:pt x="272" y="406"/>
                  </a:cubicBezTo>
                  <a:lnTo>
                    <a:pt x="707" y="406"/>
                  </a:lnTo>
                  <a:cubicBezTo>
                    <a:pt x="979" y="406"/>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3" name="Google Shape;18483;p84"/>
            <p:cNvSpPr/>
            <p:nvPr/>
          </p:nvSpPr>
          <p:spPr>
            <a:xfrm>
              <a:off x="4951464" y="2292010"/>
              <a:ext cx="10671" cy="56368"/>
            </a:xfrm>
            <a:custGeom>
              <a:avLst/>
              <a:gdLst/>
              <a:ahLst/>
              <a:cxnLst/>
              <a:rect l="l" t="t" r="r" b="b"/>
              <a:pathLst>
                <a:path w="407" h="2150" extrusionOk="0">
                  <a:moveTo>
                    <a:pt x="204" y="0"/>
                  </a:moveTo>
                  <a:cubicBezTo>
                    <a:pt x="91" y="0"/>
                    <a:pt x="1" y="91"/>
                    <a:pt x="1" y="203"/>
                  </a:cubicBezTo>
                  <a:lnTo>
                    <a:pt x="1" y="1949"/>
                  </a:lnTo>
                  <a:cubicBezTo>
                    <a:pt x="1" y="2083"/>
                    <a:pt x="102" y="2150"/>
                    <a:pt x="204" y="2150"/>
                  </a:cubicBezTo>
                  <a:cubicBezTo>
                    <a:pt x="305" y="2150"/>
                    <a:pt x="406" y="2083"/>
                    <a:pt x="406" y="1949"/>
                  </a:cubicBezTo>
                  <a:lnTo>
                    <a:pt x="406" y="206"/>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4" name="Google Shape;18484;p84"/>
            <p:cNvSpPr/>
            <p:nvPr/>
          </p:nvSpPr>
          <p:spPr>
            <a:xfrm>
              <a:off x="4972647" y="2274916"/>
              <a:ext cx="12453" cy="10671"/>
            </a:xfrm>
            <a:custGeom>
              <a:avLst/>
              <a:gdLst/>
              <a:ahLst/>
              <a:cxnLst/>
              <a:rect l="l" t="t" r="r" b="b"/>
              <a:pathLst>
                <a:path w="475" h="407"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5" name="Google Shape;18485;p84"/>
            <p:cNvSpPr/>
            <p:nvPr/>
          </p:nvSpPr>
          <p:spPr>
            <a:xfrm>
              <a:off x="5109765" y="2274916"/>
              <a:ext cx="12453" cy="10671"/>
            </a:xfrm>
            <a:custGeom>
              <a:avLst/>
              <a:gdLst/>
              <a:ahLst/>
              <a:cxnLst/>
              <a:rect l="l" t="t" r="r" b="b"/>
              <a:pathLst>
                <a:path w="475" h="407"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6" name="Google Shape;18486;p84"/>
            <p:cNvSpPr/>
            <p:nvPr/>
          </p:nvSpPr>
          <p:spPr>
            <a:xfrm>
              <a:off x="5109765" y="2303493"/>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7" name="Google Shape;18487;p84"/>
            <p:cNvSpPr/>
            <p:nvPr/>
          </p:nvSpPr>
          <p:spPr>
            <a:xfrm>
              <a:off x="4972647" y="2303493"/>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89"/>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8" name="Google Shape;18488;p84"/>
            <p:cNvSpPr/>
            <p:nvPr/>
          </p:nvSpPr>
          <p:spPr>
            <a:xfrm>
              <a:off x="5109765" y="2332070"/>
              <a:ext cx="12453" cy="10697"/>
            </a:xfrm>
            <a:custGeom>
              <a:avLst/>
              <a:gdLst/>
              <a:ahLst/>
              <a:cxnLst/>
              <a:rect l="l" t="t" r="r" b="b"/>
              <a:pathLst>
                <a:path w="475" h="408" extrusionOk="0">
                  <a:moveTo>
                    <a:pt x="275" y="0"/>
                  </a:moveTo>
                  <a:cubicBezTo>
                    <a:pt x="273" y="0"/>
                    <a:pt x="270"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9" name="Google Shape;18489;p84"/>
            <p:cNvSpPr/>
            <p:nvPr/>
          </p:nvSpPr>
          <p:spPr>
            <a:xfrm>
              <a:off x="4972647" y="2332070"/>
              <a:ext cx="12453" cy="10697"/>
            </a:xfrm>
            <a:custGeom>
              <a:avLst/>
              <a:gdLst/>
              <a:ahLst/>
              <a:cxnLst/>
              <a:rect l="l" t="t" r="r" b="b"/>
              <a:pathLst>
                <a:path w="475" h="408" extrusionOk="0">
                  <a:moveTo>
                    <a:pt x="275" y="0"/>
                  </a:moveTo>
                  <a:cubicBezTo>
                    <a:pt x="273" y="0"/>
                    <a:pt x="271" y="0"/>
                    <a:pt x="268" y="0"/>
                  </a:cubicBezTo>
                  <a:cubicBezTo>
                    <a:pt x="87" y="0"/>
                    <a:pt x="0" y="221"/>
                    <a:pt x="127" y="348"/>
                  </a:cubicBezTo>
                  <a:cubicBezTo>
                    <a:pt x="169" y="389"/>
                    <a:pt x="220" y="407"/>
                    <a:pt x="270" y="407"/>
                  </a:cubicBezTo>
                  <a:cubicBezTo>
                    <a:pt x="375" y="407"/>
                    <a:pt x="475" y="326"/>
                    <a:pt x="475" y="203"/>
                  </a:cubicBezTo>
                  <a:cubicBezTo>
                    <a:pt x="475" y="90"/>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0" name="Google Shape;18490;p84"/>
          <p:cNvGrpSpPr/>
          <p:nvPr/>
        </p:nvGrpSpPr>
        <p:grpSpPr>
          <a:xfrm>
            <a:off x="5811555" y="2695500"/>
            <a:ext cx="273684" cy="365052"/>
            <a:chOff x="5811555" y="2894750"/>
            <a:chExt cx="273684" cy="365052"/>
          </a:xfrm>
        </p:grpSpPr>
        <p:sp>
          <p:nvSpPr>
            <p:cNvPr id="18491" name="Google Shape;18491;p84"/>
            <p:cNvSpPr/>
            <p:nvPr/>
          </p:nvSpPr>
          <p:spPr>
            <a:xfrm>
              <a:off x="5817165" y="3157004"/>
              <a:ext cx="262830" cy="97450"/>
            </a:xfrm>
            <a:custGeom>
              <a:avLst/>
              <a:gdLst/>
              <a:ahLst/>
              <a:cxnLst/>
              <a:rect l="l" t="t" r="r" b="b"/>
              <a:pathLst>
                <a:path w="10025" h="3717" extrusionOk="0">
                  <a:moveTo>
                    <a:pt x="3118" y="1"/>
                  </a:moveTo>
                  <a:lnTo>
                    <a:pt x="873" y="794"/>
                  </a:lnTo>
                  <a:cubicBezTo>
                    <a:pt x="348" y="979"/>
                    <a:pt x="0" y="1475"/>
                    <a:pt x="0" y="2029"/>
                  </a:cubicBezTo>
                  <a:lnTo>
                    <a:pt x="0" y="3717"/>
                  </a:lnTo>
                  <a:lnTo>
                    <a:pt x="10025" y="3717"/>
                  </a:lnTo>
                  <a:lnTo>
                    <a:pt x="10025" y="2029"/>
                  </a:lnTo>
                  <a:cubicBezTo>
                    <a:pt x="10025" y="1475"/>
                    <a:pt x="9674" y="979"/>
                    <a:pt x="9149" y="794"/>
                  </a:cubicBezTo>
                  <a:lnTo>
                    <a:pt x="6899"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2" name="Google Shape;18492;p84"/>
            <p:cNvSpPr/>
            <p:nvPr/>
          </p:nvSpPr>
          <p:spPr>
            <a:xfrm>
              <a:off x="5867765" y="3157004"/>
              <a:ext cx="161526" cy="81484"/>
            </a:xfrm>
            <a:custGeom>
              <a:avLst/>
              <a:gdLst/>
              <a:ahLst/>
              <a:cxnLst/>
              <a:rect l="l" t="t" r="r" b="b"/>
              <a:pathLst>
                <a:path w="6161" h="3108" extrusionOk="0">
                  <a:moveTo>
                    <a:pt x="1192" y="1"/>
                  </a:moveTo>
                  <a:lnTo>
                    <a:pt x="0" y="421"/>
                  </a:lnTo>
                  <a:cubicBezTo>
                    <a:pt x="15" y="1019"/>
                    <a:pt x="138" y="1612"/>
                    <a:pt x="363" y="2167"/>
                  </a:cubicBezTo>
                  <a:cubicBezTo>
                    <a:pt x="603" y="2745"/>
                    <a:pt x="1167" y="3107"/>
                    <a:pt x="1773" y="3107"/>
                  </a:cubicBezTo>
                  <a:cubicBezTo>
                    <a:pt x="1896" y="3107"/>
                    <a:pt x="2020" y="3092"/>
                    <a:pt x="2144" y="3061"/>
                  </a:cubicBezTo>
                  <a:lnTo>
                    <a:pt x="2141" y="3061"/>
                  </a:lnTo>
                  <a:lnTo>
                    <a:pt x="3028" y="2840"/>
                  </a:lnTo>
                  <a:cubicBezTo>
                    <a:pt x="3043" y="2833"/>
                    <a:pt x="3061" y="2833"/>
                    <a:pt x="3079" y="2833"/>
                  </a:cubicBezTo>
                  <a:cubicBezTo>
                    <a:pt x="3097" y="2833"/>
                    <a:pt x="3115" y="2833"/>
                    <a:pt x="3133" y="2840"/>
                  </a:cubicBezTo>
                  <a:lnTo>
                    <a:pt x="4021" y="3061"/>
                  </a:lnTo>
                  <a:cubicBezTo>
                    <a:pt x="4144" y="3092"/>
                    <a:pt x="4268" y="3107"/>
                    <a:pt x="4391" y="3107"/>
                  </a:cubicBezTo>
                  <a:cubicBezTo>
                    <a:pt x="4994" y="3107"/>
                    <a:pt x="5558" y="2745"/>
                    <a:pt x="5799" y="2167"/>
                  </a:cubicBezTo>
                  <a:cubicBezTo>
                    <a:pt x="6027" y="1612"/>
                    <a:pt x="6150" y="1019"/>
                    <a:pt x="6161" y="421"/>
                  </a:cubicBezTo>
                  <a:lnTo>
                    <a:pt x="497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3" name="Google Shape;18493;p84"/>
            <p:cNvSpPr/>
            <p:nvPr/>
          </p:nvSpPr>
          <p:spPr>
            <a:xfrm>
              <a:off x="5883915" y="3140775"/>
              <a:ext cx="129252" cy="80566"/>
            </a:xfrm>
            <a:custGeom>
              <a:avLst/>
              <a:gdLst/>
              <a:ahLst/>
              <a:cxnLst/>
              <a:rect l="l" t="t" r="r" b="b"/>
              <a:pathLst>
                <a:path w="4930" h="3073" extrusionOk="0">
                  <a:moveTo>
                    <a:pt x="1155" y="1"/>
                  </a:moveTo>
                  <a:lnTo>
                    <a:pt x="333" y="279"/>
                  </a:lnTo>
                  <a:cubicBezTo>
                    <a:pt x="167" y="341"/>
                    <a:pt x="51" y="493"/>
                    <a:pt x="40" y="671"/>
                  </a:cubicBezTo>
                  <a:cubicBezTo>
                    <a:pt x="0" y="1304"/>
                    <a:pt x="105" y="1942"/>
                    <a:pt x="348" y="2532"/>
                  </a:cubicBezTo>
                  <a:cubicBezTo>
                    <a:pt x="486" y="2864"/>
                    <a:pt x="808" y="3072"/>
                    <a:pt x="1155" y="3072"/>
                  </a:cubicBezTo>
                  <a:cubicBezTo>
                    <a:pt x="1224" y="3072"/>
                    <a:pt x="1295" y="3064"/>
                    <a:pt x="1365" y="3046"/>
                  </a:cubicBezTo>
                  <a:lnTo>
                    <a:pt x="2253" y="2825"/>
                  </a:lnTo>
                  <a:cubicBezTo>
                    <a:pt x="2322" y="2807"/>
                    <a:pt x="2393" y="2798"/>
                    <a:pt x="2465" y="2798"/>
                  </a:cubicBezTo>
                  <a:cubicBezTo>
                    <a:pt x="2536" y="2798"/>
                    <a:pt x="2608" y="2807"/>
                    <a:pt x="2677" y="2825"/>
                  </a:cubicBezTo>
                  <a:lnTo>
                    <a:pt x="3564" y="3046"/>
                  </a:lnTo>
                  <a:cubicBezTo>
                    <a:pt x="3634" y="3064"/>
                    <a:pt x="3705" y="3072"/>
                    <a:pt x="3775" y="3072"/>
                  </a:cubicBezTo>
                  <a:cubicBezTo>
                    <a:pt x="4121" y="3072"/>
                    <a:pt x="4443" y="2864"/>
                    <a:pt x="4582" y="2532"/>
                  </a:cubicBezTo>
                  <a:cubicBezTo>
                    <a:pt x="4824" y="1942"/>
                    <a:pt x="4929" y="1304"/>
                    <a:pt x="4889" y="671"/>
                  </a:cubicBezTo>
                  <a:cubicBezTo>
                    <a:pt x="4879" y="493"/>
                    <a:pt x="4763" y="341"/>
                    <a:pt x="4596" y="279"/>
                  </a:cubicBezTo>
                  <a:lnTo>
                    <a:pt x="37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4" name="Google Shape;18494;p84"/>
            <p:cNvSpPr/>
            <p:nvPr/>
          </p:nvSpPr>
          <p:spPr>
            <a:xfrm>
              <a:off x="5914196" y="3111726"/>
              <a:ext cx="68585" cy="79963"/>
            </a:xfrm>
            <a:custGeom>
              <a:avLst/>
              <a:gdLst/>
              <a:ahLst/>
              <a:cxnLst/>
              <a:rect l="l" t="t" r="r" b="b"/>
              <a:pathLst>
                <a:path w="2616" h="3050" extrusionOk="0">
                  <a:moveTo>
                    <a:pt x="0" y="0"/>
                  </a:moveTo>
                  <a:lnTo>
                    <a:pt x="0" y="1742"/>
                  </a:lnTo>
                  <a:cubicBezTo>
                    <a:pt x="0" y="2463"/>
                    <a:pt x="587" y="3050"/>
                    <a:pt x="1308" y="3050"/>
                  </a:cubicBezTo>
                  <a:cubicBezTo>
                    <a:pt x="2032" y="3050"/>
                    <a:pt x="2615" y="2463"/>
                    <a:pt x="2615" y="1742"/>
                  </a:cubicBezTo>
                  <a:lnTo>
                    <a:pt x="261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5" name="Google Shape;18495;p84"/>
            <p:cNvSpPr/>
            <p:nvPr/>
          </p:nvSpPr>
          <p:spPr>
            <a:xfrm>
              <a:off x="5914196" y="3111621"/>
              <a:ext cx="68585" cy="34319"/>
            </a:xfrm>
            <a:custGeom>
              <a:avLst/>
              <a:gdLst/>
              <a:ahLst/>
              <a:cxnLst/>
              <a:rect l="l" t="t" r="r" b="b"/>
              <a:pathLst>
                <a:path w="2616" h="1309" extrusionOk="0">
                  <a:moveTo>
                    <a:pt x="0" y="1"/>
                  </a:moveTo>
                  <a:lnTo>
                    <a:pt x="0" y="1029"/>
                  </a:lnTo>
                  <a:cubicBezTo>
                    <a:pt x="417" y="1216"/>
                    <a:pt x="862" y="1309"/>
                    <a:pt x="1308" y="1309"/>
                  </a:cubicBezTo>
                  <a:cubicBezTo>
                    <a:pt x="1753" y="1309"/>
                    <a:pt x="2199" y="1216"/>
                    <a:pt x="2615" y="1029"/>
                  </a:cubicBezTo>
                  <a:lnTo>
                    <a:pt x="2615"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6" name="Google Shape;18496;p84"/>
            <p:cNvSpPr/>
            <p:nvPr/>
          </p:nvSpPr>
          <p:spPr>
            <a:xfrm>
              <a:off x="5914091" y="2900177"/>
              <a:ext cx="68690" cy="45776"/>
            </a:xfrm>
            <a:custGeom>
              <a:avLst/>
              <a:gdLst/>
              <a:ahLst/>
              <a:cxnLst/>
              <a:rect l="l" t="t" r="r" b="b"/>
              <a:pathLst>
                <a:path w="2620" h="1746" extrusionOk="0">
                  <a:moveTo>
                    <a:pt x="874" y="0"/>
                  </a:moveTo>
                  <a:cubicBezTo>
                    <a:pt x="392" y="0"/>
                    <a:pt x="1" y="391"/>
                    <a:pt x="1" y="873"/>
                  </a:cubicBezTo>
                  <a:cubicBezTo>
                    <a:pt x="1" y="1355"/>
                    <a:pt x="392" y="1746"/>
                    <a:pt x="874" y="1746"/>
                  </a:cubicBezTo>
                  <a:lnTo>
                    <a:pt x="1746" y="1746"/>
                  </a:lnTo>
                  <a:cubicBezTo>
                    <a:pt x="2228" y="1746"/>
                    <a:pt x="2619" y="1355"/>
                    <a:pt x="2619" y="873"/>
                  </a:cubicBezTo>
                  <a:cubicBezTo>
                    <a:pt x="2619" y="391"/>
                    <a:pt x="2228"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7" name="Google Shape;18497;p84"/>
            <p:cNvSpPr/>
            <p:nvPr/>
          </p:nvSpPr>
          <p:spPr>
            <a:xfrm>
              <a:off x="5845638" y="2934443"/>
              <a:ext cx="205703" cy="137222"/>
            </a:xfrm>
            <a:custGeom>
              <a:avLst/>
              <a:gdLst/>
              <a:ahLst/>
              <a:cxnLst/>
              <a:rect l="l" t="t" r="r" b="b"/>
              <a:pathLst>
                <a:path w="7846" h="5234" extrusionOk="0">
                  <a:moveTo>
                    <a:pt x="2615" y="1"/>
                  </a:moveTo>
                  <a:cubicBezTo>
                    <a:pt x="1170" y="1"/>
                    <a:pt x="1" y="1174"/>
                    <a:pt x="1" y="2619"/>
                  </a:cubicBezTo>
                  <a:cubicBezTo>
                    <a:pt x="1" y="4060"/>
                    <a:pt x="1170" y="5234"/>
                    <a:pt x="2615" y="5234"/>
                  </a:cubicBezTo>
                  <a:lnTo>
                    <a:pt x="5230" y="5234"/>
                  </a:lnTo>
                  <a:cubicBezTo>
                    <a:pt x="6675" y="5234"/>
                    <a:pt x="7845" y="4060"/>
                    <a:pt x="7845" y="2619"/>
                  </a:cubicBezTo>
                  <a:cubicBezTo>
                    <a:pt x="7845" y="1174"/>
                    <a:pt x="6675" y="1"/>
                    <a:pt x="5230"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8" name="Google Shape;18498;p84"/>
            <p:cNvSpPr/>
            <p:nvPr/>
          </p:nvSpPr>
          <p:spPr>
            <a:xfrm>
              <a:off x="5862836" y="2963020"/>
              <a:ext cx="171410" cy="102956"/>
            </a:xfrm>
            <a:custGeom>
              <a:avLst/>
              <a:gdLst/>
              <a:ahLst/>
              <a:cxnLst/>
              <a:rect l="l" t="t" r="r" b="b"/>
              <a:pathLst>
                <a:path w="6538" h="3927" extrusionOk="0">
                  <a:moveTo>
                    <a:pt x="1959" y="1"/>
                  </a:moveTo>
                  <a:cubicBezTo>
                    <a:pt x="877" y="1"/>
                    <a:pt x="0" y="881"/>
                    <a:pt x="0" y="1964"/>
                  </a:cubicBezTo>
                  <a:cubicBezTo>
                    <a:pt x="0" y="3047"/>
                    <a:pt x="877" y="3923"/>
                    <a:pt x="1959" y="3927"/>
                  </a:cubicBezTo>
                  <a:lnTo>
                    <a:pt x="4574" y="3927"/>
                  </a:lnTo>
                  <a:cubicBezTo>
                    <a:pt x="5657" y="3927"/>
                    <a:pt x="6537" y="3047"/>
                    <a:pt x="6537" y="1964"/>
                  </a:cubicBezTo>
                  <a:cubicBezTo>
                    <a:pt x="6537" y="881"/>
                    <a:pt x="5657" y="1"/>
                    <a:pt x="457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9" name="Google Shape;18499;p84"/>
            <p:cNvSpPr/>
            <p:nvPr/>
          </p:nvSpPr>
          <p:spPr>
            <a:xfrm>
              <a:off x="5850593" y="2980219"/>
              <a:ext cx="196448" cy="148627"/>
            </a:xfrm>
            <a:custGeom>
              <a:avLst/>
              <a:gdLst/>
              <a:ahLst/>
              <a:cxnLst/>
              <a:rect l="l" t="t" r="r" b="b"/>
              <a:pathLst>
                <a:path w="7493" h="5669" extrusionOk="0">
                  <a:moveTo>
                    <a:pt x="2426" y="0"/>
                  </a:moveTo>
                  <a:cubicBezTo>
                    <a:pt x="1706" y="0"/>
                    <a:pt x="1119" y="583"/>
                    <a:pt x="1119" y="1308"/>
                  </a:cubicBezTo>
                  <a:lnTo>
                    <a:pt x="1119" y="1666"/>
                  </a:lnTo>
                  <a:cubicBezTo>
                    <a:pt x="1119" y="1829"/>
                    <a:pt x="985" y="1960"/>
                    <a:pt x="822" y="1960"/>
                  </a:cubicBezTo>
                  <a:lnTo>
                    <a:pt x="605" y="1960"/>
                  </a:lnTo>
                  <a:cubicBezTo>
                    <a:pt x="322" y="1960"/>
                    <a:pt x="61" y="2166"/>
                    <a:pt x="32" y="2448"/>
                  </a:cubicBezTo>
                  <a:cubicBezTo>
                    <a:pt x="0" y="2769"/>
                    <a:pt x="250" y="3050"/>
                    <a:pt x="570" y="3050"/>
                  </a:cubicBezTo>
                  <a:cubicBezTo>
                    <a:pt x="572" y="3050"/>
                    <a:pt x="574" y="3050"/>
                    <a:pt x="576" y="3050"/>
                  </a:cubicBezTo>
                  <a:lnTo>
                    <a:pt x="913" y="3050"/>
                  </a:lnTo>
                  <a:cubicBezTo>
                    <a:pt x="1025" y="4527"/>
                    <a:pt x="2256" y="5668"/>
                    <a:pt x="3738" y="5668"/>
                  </a:cubicBezTo>
                  <a:cubicBezTo>
                    <a:pt x="5219" y="5668"/>
                    <a:pt x="6447" y="4527"/>
                    <a:pt x="6559" y="3050"/>
                  </a:cubicBezTo>
                  <a:lnTo>
                    <a:pt x="6914" y="3050"/>
                  </a:lnTo>
                  <a:cubicBezTo>
                    <a:pt x="6916" y="3050"/>
                    <a:pt x="6918" y="3050"/>
                    <a:pt x="6920" y="3050"/>
                  </a:cubicBezTo>
                  <a:cubicBezTo>
                    <a:pt x="7243" y="3050"/>
                    <a:pt x="7493" y="2769"/>
                    <a:pt x="7457" y="2448"/>
                  </a:cubicBezTo>
                  <a:cubicBezTo>
                    <a:pt x="7428" y="2166"/>
                    <a:pt x="7167" y="1960"/>
                    <a:pt x="6881" y="1960"/>
                  </a:cubicBezTo>
                  <a:lnTo>
                    <a:pt x="6646" y="1960"/>
                  </a:lnTo>
                  <a:cubicBezTo>
                    <a:pt x="6483" y="1960"/>
                    <a:pt x="6349" y="1829"/>
                    <a:pt x="6349" y="1666"/>
                  </a:cubicBezTo>
                  <a:lnTo>
                    <a:pt x="6349" y="1308"/>
                  </a:lnTo>
                  <a:cubicBezTo>
                    <a:pt x="6349" y="583"/>
                    <a:pt x="5766" y="0"/>
                    <a:pt x="5041"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0" name="Google Shape;18500;p84"/>
            <p:cNvSpPr/>
            <p:nvPr/>
          </p:nvSpPr>
          <p:spPr>
            <a:xfrm>
              <a:off x="5850383" y="2980219"/>
              <a:ext cx="138088" cy="148653"/>
            </a:xfrm>
            <a:custGeom>
              <a:avLst/>
              <a:gdLst/>
              <a:ahLst/>
              <a:cxnLst/>
              <a:rect l="l" t="t" r="r" b="b"/>
              <a:pathLst>
                <a:path w="5267" h="5670" extrusionOk="0">
                  <a:moveTo>
                    <a:pt x="2434" y="0"/>
                  </a:moveTo>
                  <a:cubicBezTo>
                    <a:pt x="1714" y="0"/>
                    <a:pt x="1127" y="583"/>
                    <a:pt x="1127" y="1308"/>
                  </a:cubicBezTo>
                  <a:lnTo>
                    <a:pt x="1127" y="1666"/>
                  </a:lnTo>
                  <a:cubicBezTo>
                    <a:pt x="1127" y="1833"/>
                    <a:pt x="768" y="1960"/>
                    <a:pt x="605" y="1963"/>
                  </a:cubicBezTo>
                  <a:cubicBezTo>
                    <a:pt x="319" y="1963"/>
                    <a:pt x="66" y="2170"/>
                    <a:pt x="37" y="2448"/>
                  </a:cubicBezTo>
                  <a:cubicBezTo>
                    <a:pt x="1" y="2769"/>
                    <a:pt x="251" y="3050"/>
                    <a:pt x="574" y="3050"/>
                  </a:cubicBezTo>
                  <a:cubicBezTo>
                    <a:pt x="576" y="3050"/>
                    <a:pt x="578" y="3050"/>
                    <a:pt x="580" y="3050"/>
                  </a:cubicBezTo>
                  <a:lnTo>
                    <a:pt x="921" y="3050"/>
                  </a:lnTo>
                  <a:cubicBezTo>
                    <a:pt x="1026" y="4545"/>
                    <a:pt x="2274" y="5670"/>
                    <a:pt x="3722" y="5670"/>
                  </a:cubicBezTo>
                  <a:cubicBezTo>
                    <a:pt x="3873" y="5670"/>
                    <a:pt x="4026" y="5657"/>
                    <a:pt x="4180" y="5632"/>
                  </a:cubicBezTo>
                  <a:cubicBezTo>
                    <a:pt x="2800" y="5418"/>
                    <a:pt x="1783" y="4230"/>
                    <a:pt x="1783" y="2836"/>
                  </a:cubicBezTo>
                  <a:lnTo>
                    <a:pt x="1783" y="1746"/>
                  </a:lnTo>
                  <a:cubicBezTo>
                    <a:pt x="1783" y="1145"/>
                    <a:pt x="2268" y="656"/>
                    <a:pt x="2873" y="656"/>
                  </a:cubicBezTo>
                  <a:lnTo>
                    <a:pt x="4618" y="656"/>
                  </a:lnTo>
                  <a:cubicBezTo>
                    <a:pt x="4970" y="652"/>
                    <a:pt x="5256" y="377"/>
                    <a:pt x="5267" y="29"/>
                  </a:cubicBezTo>
                  <a:lnTo>
                    <a:pt x="5267" y="22"/>
                  </a:lnTo>
                  <a:cubicBezTo>
                    <a:pt x="5194" y="7"/>
                    <a:pt x="5122" y="0"/>
                    <a:pt x="504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1" name="Google Shape;18501;p84"/>
            <p:cNvSpPr/>
            <p:nvPr/>
          </p:nvSpPr>
          <p:spPr>
            <a:xfrm>
              <a:off x="5886956" y="3020096"/>
              <a:ext cx="54611" cy="31540"/>
            </a:xfrm>
            <a:custGeom>
              <a:avLst/>
              <a:gdLst/>
              <a:ahLst/>
              <a:cxnLst/>
              <a:rect l="l" t="t" r="r" b="b"/>
              <a:pathLst>
                <a:path w="2083" h="1203" extrusionOk="0">
                  <a:moveTo>
                    <a:pt x="1039" y="0"/>
                  </a:moveTo>
                  <a:cubicBezTo>
                    <a:pt x="420" y="0"/>
                    <a:pt x="0" y="631"/>
                    <a:pt x="232" y="1203"/>
                  </a:cubicBezTo>
                  <a:cubicBezTo>
                    <a:pt x="366" y="873"/>
                    <a:pt x="685" y="659"/>
                    <a:pt x="1039" y="659"/>
                  </a:cubicBezTo>
                  <a:cubicBezTo>
                    <a:pt x="1394" y="659"/>
                    <a:pt x="1713" y="873"/>
                    <a:pt x="1847" y="1203"/>
                  </a:cubicBezTo>
                  <a:cubicBezTo>
                    <a:pt x="2082" y="631"/>
                    <a:pt x="1659" y="0"/>
                    <a:pt x="103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2" name="Google Shape;18502;p84"/>
            <p:cNvSpPr/>
            <p:nvPr/>
          </p:nvSpPr>
          <p:spPr>
            <a:xfrm>
              <a:off x="5955489" y="3020096"/>
              <a:ext cx="54637" cy="31540"/>
            </a:xfrm>
            <a:custGeom>
              <a:avLst/>
              <a:gdLst/>
              <a:ahLst/>
              <a:cxnLst/>
              <a:rect l="l" t="t" r="r" b="b"/>
              <a:pathLst>
                <a:path w="2084" h="1203" extrusionOk="0">
                  <a:moveTo>
                    <a:pt x="1040" y="0"/>
                  </a:moveTo>
                  <a:cubicBezTo>
                    <a:pt x="421" y="0"/>
                    <a:pt x="1" y="631"/>
                    <a:pt x="233" y="1203"/>
                  </a:cubicBezTo>
                  <a:cubicBezTo>
                    <a:pt x="367" y="873"/>
                    <a:pt x="685" y="659"/>
                    <a:pt x="1040" y="659"/>
                  </a:cubicBezTo>
                  <a:cubicBezTo>
                    <a:pt x="1395" y="659"/>
                    <a:pt x="1714" y="873"/>
                    <a:pt x="1848" y="1203"/>
                  </a:cubicBezTo>
                  <a:cubicBezTo>
                    <a:pt x="2083" y="631"/>
                    <a:pt x="1660" y="0"/>
                    <a:pt x="104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3" name="Google Shape;18503;p84"/>
            <p:cNvSpPr/>
            <p:nvPr/>
          </p:nvSpPr>
          <p:spPr>
            <a:xfrm>
              <a:off x="5811555" y="2894750"/>
              <a:ext cx="273684" cy="365052"/>
            </a:xfrm>
            <a:custGeom>
              <a:avLst/>
              <a:gdLst/>
              <a:ahLst/>
              <a:cxnLst/>
              <a:rect l="l" t="t" r="r" b="b"/>
              <a:pathLst>
                <a:path w="10439" h="13924" extrusionOk="0">
                  <a:moveTo>
                    <a:pt x="4782" y="414"/>
                  </a:moveTo>
                  <a:cubicBezTo>
                    <a:pt x="4784" y="414"/>
                    <a:pt x="4786" y="414"/>
                    <a:pt x="4788" y="414"/>
                  </a:cubicBezTo>
                  <a:lnTo>
                    <a:pt x="5657" y="414"/>
                  </a:lnTo>
                  <a:cubicBezTo>
                    <a:pt x="6027" y="414"/>
                    <a:pt x="6324" y="711"/>
                    <a:pt x="6324" y="1080"/>
                  </a:cubicBezTo>
                  <a:cubicBezTo>
                    <a:pt x="6324" y="1160"/>
                    <a:pt x="6309" y="1239"/>
                    <a:pt x="6280" y="1312"/>
                  </a:cubicBezTo>
                  <a:lnTo>
                    <a:pt x="4165" y="1312"/>
                  </a:lnTo>
                  <a:cubicBezTo>
                    <a:pt x="4133" y="1239"/>
                    <a:pt x="4118" y="1160"/>
                    <a:pt x="4118" y="1080"/>
                  </a:cubicBezTo>
                  <a:cubicBezTo>
                    <a:pt x="4118" y="713"/>
                    <a:pt x="4415" y="414"/>
                    <a:pt x="4782" y="414"/>
                  </a:cubicBezTo>
                  <a:close/>
                  <a:moveTo>
                    <a:pt x="6530" y="1721"/>
                  </a:moveTo>
                  <a:cubicBezTo>
                    <a:pt x="8272" y="1721"/>
                    <a:pt x="9439" y="3510"/>
                    <a:pt x="8736" y="5107"/>
                  </a:cubicBezTo>
                  <a:cubicBezTo>
                    <a:pt x="8627" y="5046"/>
                    <a:pt x="8508" y="5017"/>
                    <a:pt x="8385" y="5017"/>
                  </a:cubicBezTo>
                  <a:lnTo>
                    <a:pt x="8041" y="5017"/>
                  </a:lnTo>
                  <a:lnTo>
                    <a:pt x="8041" y="4564"/>
                  </a:lnTo>
                  <a:cubicBezTo>
                    <a:pt x="8041" y="3731"/>
                    <a:pt x="7367" y="3054"/>
                    <a:pt x="6530" y="3054"/>
                  </a:cubicBezTo>
                  <a:cubicBezTo>
                    <a:pt x="6259" y="3054"/>
                    <a:pt x="6259" y="3463"/>
                    <a:pt x="6530" y="3463"/>
                  </a:cubicBezTo>
                  <a:cubicBezTo>
                    <a:pt x="7139" y="3463"/>
                    <a:pt x="7635" y="3956"/>
                    <a:pt x="7635" y="4564"/>
                  </a:cubicBezTo>
                  <a:lnTo>
                    <a:pt x="7635" y="5017"/>
                  </a:lnTo>
                  <a:lnTo>
                    <a:pt x="7396" y="5017"/>
                  </a:lnTo>
                  <a:cubicBezTo>
                    <a:pt x="7178" y="4719"/>
                    <a:pt x="6854" y="4576"/>
                    <a:pt x="6531" y="4576"/>
                  </a:cubicBezTo>
                  <a:cubicBezTo>
                    <a:pt x="6126" y="4576"/>
                    <a:pt x="5723" y="4802"/>
                    <a:pt x="5542" y="5230"/>
                  </a:cubicBezTo>
                  <a:lnTo>
                    <a:pt x="4904" y="5230"/>
                  </a:lnTo>
                  <a:cubicBezTo>
                    <a:pt x="4722" y="4802"/>
                    <a:pt x="4320" y="4576"/>
                    <a:pt x="3914" y="4576"/>
                  </a:cubicBezTo>
                  <a:cubicBezTo>
                    <a:pt x="3591" y="4576"/>
                    <a:pt x="3266" y="4719"/>
                    <a:pt x="3046" y="5017"/>
                  </a:cubicBezTo>
                  <a:lnTo>
                    <a:pt x="2811" y="5017"/>
                  </a:lnTo>
                  <a:lnTo>
                    <a:pt x="2811" y="4564"/>
                  </a:lnTo>
                  <a:cubicBezTo>
                    <a:pt x="2811" y="3956"/>
                    <a:pt x="3303" y="3463"/>
                    <a:pt x="3915" y="3463"/>
                  </a:cubicBezTo>
                  <a:lnTo>
                    <a:pt x="5657" y="3463"/>
                  </a:lnTo>
                  <a:cubicBezTo>
                    <a:pt x="5929" y="3463"/>
                    <a:pt x="5929" y="3054"/>
                    <a:pt x="5657" y="3054"/>
                  </a:cubicBezTo>
                  <a:lnTo>
                    <a:pt x="3915" y="3054"/>
                  </a:lnTo>
                  <a:cubicBezTo>
                    <a:pt x="3079" y="3054"/>
                    <a:pt x="2405" y="3731"/>
                    <a:pt x="2402" y="4564"/>
                  </a:cubicBezTo>
                  <a:lnTo>
                    <a:pt x="2402" y="5017"/>
                  </a:lnTo>
                  <a:lnTo>
                    <a:pt x="2061" y="5017"/>
                  </a:lnTo>
                  <a:cubicBezTo>
                    <a:pt x="1938" y="5017"/>
                    <a:pt x="1815" y="5046"/>
                    <a:pt x="1706" y="5107"/>
                  </a:cubicBezTo>
                  <a:cubicBezTo>
                    <a:pt x="1004" y="3510"/>
                    <a:pt x="2170" y="1721"/>
                    <a:pt x="3915" y="1721"/>
                  </a:cubicBezTo>
                  <a:close/>
                  <a:moveTo>
                    <a:pt x="3915" y="4988"/>
                  </a:moveTo>
                  <a:cubicBezTo>
                    <a:pt x="4509" y="4988"/>
                    <a:pt x="4810" y="5708"/>
                    <a:pt x="4386" y="6129"/>
                  </a:cubicBezTo>
                  <a:cubicBezTo>
                    <a:pt x="4250" y="6264"/>
                    <a:pt x="4084" y="6325"/>
                    <a:pt x="3920" y="6325"/>
                  </a:cubicBezTo>
                  <a:cubicBezTo>
                    <a:pt x="3577" y="6325"/>
                    <a:pt x="3249" y="6059"/>
                    <a:pt x="3249" y="5654"/>
                  </a:cubicBezTo>
                  <a:cubicBezTo>
                    <a:pt x="3249" y="5288"/>
                    <a:pt x="3546" y="4988"/>
                    <a:pt x="3915" y="4988"/>
                  </a:cubicBezTo>
                  <a:close/>
                  <a:moveTo>
                    <a:pt x="6530" y="4988"/>
                  </a:moveTo>
                  <a:cubicBezTo>
                    <a:pt x="7128" y="4988"/>
                    <a:pt x="7425" y="5708"/>
                    <a:pt x="7005" y="6129"/>
                  </a:cubicBezTo>
                  <a:cubicBezTo>
                    <a:pt x="6868" y="6264"/>
                    <a:pt x="6700" y="6325"/>
                    <a:pt x="6536" y="6325"/>
                  </a:cubicBezTo>
                  <a:cubicBezTo>
                    <a:pt x="6192" y="6325"/>
                    <a:pt x="5864" y="6059"/>
                    <a:pt x="5864" y="5654"/>
                  </a:cubicBezTo>
                  <a:cubicBezTo>
                    <a:pt x="5864" y="5288"/>
                    <a:pt x="6161" y="4988"/>
                    <a:pt x="6530" y="4988"/>
                  </a:cubicBezTo>
                  <a:close/>
                  <a:moveTo>
                    <a:pt x="8388" y="5426"/>
                  </a:moveTo>
                  <a:cubicBezTo>
                    <a:pt x="8577" y="5426"/>
                    <a:pt x="8729" y="5578"/>
                    <a:pt x="8729" y="5766"/>
                  </a:cubicBezTo>
                  <a:cubicBezTo>
                    <a:pt x="8729" y="5955"/>
                    <a:pt x="8577" y="6110"/>
                    <a:pt x="8388" y="6110"/>
                  </a:cubicBezTo>
                  <a:lnTo>
                    <a:pt x="8265" y="6110"/>
                  </a:lnTo>
                  <a:lnTo>
                    <a:pt x="8265" y="6096"/>
                  </a:lnTo>
                  <a:cubicBezTo>
                    <a:pt x="8265" y="5960"/>
                    <a:pt x="8163" y="5892"/>
                    <a:pt x="8060" y="5892"/>
                  </a:cubicBezTo>
                  <a:cubicBezTo>
                    <a:pt x="7958" y="5892"/>
                    <a:pt x="7856" y="5960"/>
                    <a:pt x="7856" y="6096"/>
                  </a:cubicBezTo>
                  <a:cubicBezTo>
                    <a:pt x="7856" y="7548"/>
                    <a:pt x="6679" y="8725"/>
                    <a:pt x="5227" y="8725"/>
                  </a:cubicBezTo>
                  <a:cubicBezTo>
                    <a:pt x="3774" y="8725"/>
                    <a:pt x="2597" y="7548"/>
                    <a:pt x="2597" y="6096"/>
                  </a:cubicBezTo>
                  <a:lnTo>
                    <a:pt x="2594" y="6096"/>
                  </a:lnTo>
                  <a:cubicBezTo>
                    <a:pt x="2594" y="5960"/>
                    <a:pt x="2492" y="5892"/>
                    <a:pt x="2391" y="5892"/>
                  </a:cubicBezTo>
                  <a:cubicBezTo>
                    <a:pt x="2289" y="5892"/>
                    <a:pt x="2188" y="5960"/>
                    <a:pt x="2188" y="6096"/>
                  </a:cubicBezTo>
                  <a:lnTo>
                    <a:pt x="2188" y="6110"/>
                  </a:lnTo>
                  <a:lnTo>
                    <a:pt x="2065" y="6110"/>
                  </a:lnTo>
                  <a:cubicBezTo>
                    <a:pt x="1876" y="6110"/>
                    <a:pt x="1724" y="5955"/>
                    <a:pt x="1724" y="5766"/>
                  </a:cubicBezTo>
                  <a:cubicBezTo>
                    <a:pt x="1724" y="5578"/>
                    <a:pt x="1876" y="5426"/>
                    <a:pt x="2065" y="5426"/>
                  </a:cubicBezTo>
                  <a:lnTo>
                    <a:pt x="2865" y="5426"/>
                  </a:lnTo>
                  <a:cubicBezTo>
                    <a:pt x="2731" y="6049"/>
                    <a:pt x="3169" y="6650"/>
                    <a:pt x="3803" y="6719"/>
                  </a:cubicBezTo>
                  <a:cubicBezTo>
                    <a:pt x="3843" y="6723"/>
                    <a:pt x="3882" y="6725"/>
                    <a:pt x="3921" y="6725"/>
                  </a:cubicBezTo>
                  <a:cubicBezTo>
                    <a:pt x="4504" y="6725"/>
                    <a:pt x="4991" y="6255"/>
                    <a:pt x="4995" y="5658"/>
                  </a:cubicBezTo>
                  <a:lnTo>
                    <a:pt x="4995" y="5643"/>
                  </a:lnTo>
                  <a:lnTo>
                    <a:pt x="5458" y="5643"/>
                  </a:lnTo>
                  <a:lnTo>
                    <a:pt x="5458" y="5658"/>
                  </a:lnTo>
                  <a:cubicBezTo>
                    <a:pt x="5462" y="6255"/>
                    <a:pt x="5949" y="6725"/>
                    <a:pt x="6532" y="6725"/>
                  </a:cubicBezTo>
                  <a:cubicBezTo>
                    <a:pt x="6571" y="6725"/>
                    <a:pt x="6610" y="6723"/>
                    <a:pt x="6650" y="6719"/>
                  </a:cubicBezTo>
                  <a:cubicBezTo>
                    <a:pt x="7284" y="6650"/>
                    <a:pt x="7718" y="6049"/>
                    <a:pt x="7584" y="5426"/>
                  </a:cubicBezTo>
                  <a:close/>
                  <a:moveTo>
                    <a:pt x="6328" y="8921"/>
                  </a:moveTo>
                  <a:lnTo>
                    <a:pt x="6328" y="10033"/>
                  </a:lnTo>
                  <a:cubicBezTo>
                    <a:pt x="6328" y="10156"/>
                    <a:pt x="6306" y="10283"/>
                    <a:pt x="6262" y="10399"/>
                  </a:cubicBezTo>
                  <a:cubicBezTo>
                    <a:pt x="6206" y="10559"/>
                    <a:pt x="6334" y="10672"/>
                    <a:pt x="6461" y="10672"/>
                  </a:cubicBezTo>
                  <a:cubicBezTo>
                    <a:pt x="6537" y="10672"/>
                    <a:pt x="6612" y="10631"/>
                    <a:pt x="6646" y="10536"/>
                  </a:cubicBezTo>
                  <a:cubicBezTo>
                    <a:pt x="6704" y="10373"/>
                    <a:pt x="6733" y="10203"/>
                    <a:pt x="6733" y="10029"/>
                  </a:cubicBezTo>
                  <a:lnTo>
                    <a:pt x="6733" y="9667"/>
                  </a:lnTo>
                  <a:lnTo>
                    <a:pt x="7287" y="9855"/>
                  </a:lnTo>
                  <a:cubicBezTo>
                    <a:pt x="7378" y="9888"/>
                    <a:pt x="7439" y="9971"/>
                    <a:pt x="7443" y="10065"/>
                  </a:cubicBezTo>
                  <a:cubicBezTo>
                    <a:pt x="7483" y="10670"/>
                    <a:pt x="7381" y="11275"/>
                    <a:pt x="7153" y="11840"/>
                  </a:cubicBezTo>
                  <a:cubicBezTo>
                    <a:pt x="7048" y="12092"/>
                    <a:pt x="6801" y="12252"/>
                    <a:pt x="6536" y="12252"/>
                  </a:cubicBezTo>
                  <a:cubicBezTo>
                    <a:pt x="6482" y="12252"/>
                    <a:pt x="6426" y="12245"/>
                    <a:pt x="6371" y="12231"/>
                  </a:cubicBezTo>
                  <a:lnTo>
                    <a:pt x="5274" y="11956"/>
                  </a:lnTo>
                  <a:cubicBezTo>
                    <a:pt x="5257" y="11952"/>
                    <a:pt x="5240" y="11951"/>
                    <a:pt x="5223" y="11951"/>
                  </a:cubicBezTo>
                  <a:cubicBezTo>
                    <a:pt x="5206" y="11951"/>
                    <a:pt x="5188" y="11952"/>
                    <a:pt x="5172" y="11956"/>
                  </a:cubicBezTo>
                  <a:lnTo>
                    <a:pt x="4075" y="12231"/>
                  </a:lnTo>
                  <a:cubicBezTo>
                    <a:pt x="4020" y="12245"/>
                    <a:pt x="3964" y="12252"/>
                    <a:pt x="3909" y="12252"/>
                  </a:cubicBezTo>
                  <a:cubicBezTo>
                    <a:pt x="3645" y="12252"/>
                    <a:pt x="3398" y="12092"/>
                    <a:pt x="3296" y="11840"/>
                  </a:cubicBezTo>
                  <a:cubicBezTo>
                    <a:pt x="3064" y="11279"/>
                    <a:pt x="2963" y="10670"/>
                    <a:pt x="3003" y="10065"/>
                  </a:cubicBezTo>
                  <a:cubicBezTo>
                    <a:pt x="3006" y="9971"/>
                    <a:pt x="3068" y="9888"/>
                    <a:pt x="3158" y="9859"/>
                  </a:cubicBezTo>
                  <a:lnTo>
                    <a:pt x="3713" y="9671"/>
                  </a:lnTo>
                  <a:lnTo>
                    <a:pt x="3713" y="10033"/>
                  </a:lnTo>
                  <a:cubicBezTo>
                    <a:pt x="3713" y="10920"/>
                    <a:pt x="4443" y="11545"/>
                    <a:pt x="5230" y="11545"/>
                  </a:cubicBezTo>
                  <a:cubicBezTo>
                    <a:pt x="5509" y="11545"/>
                    <a:pt x="5796" y="11467"/>
                    <a:pt x="6059" y="11293"/>
                  </a:cubicBezTo>
                  <a:cubicBezTo>
                    <a:pt x="6245" y="11168"/>
                    <a:pt x="6125" y="10914"/>
                    <a:pt x="5949" y="10914"/>
                  </a:cubicBezTo>
                  <a:cubicBezTo>
                    <a:pt x="5911" y="10914"/>
                    <a:pt x="5871" y="10926"/>
                    <a:pt x="5831" y="10953"/>
                  </a:cubicBezTo>
                  <a:cubicBezTo>
                    <a:pt x="5638" y="11080"/>
                    <a:pt x="5429" y="11138"/>
                    <a:pt x="5224" y="11138"/>
                  </a:cubicBezTo>
                  <a:cubicBezTo>
                    <a:pt x="4650" y="11138"/>
                    <a:pt x="4118" y="10682"/>
                    <a:pt x="4118" y="10033"/>
                  </a:cubicBezTo>
                  <a:lnTo>
                    <a:pt x="4118" y="8921"/>
                  </a:lnTo>
                  <a:cubicBezTo>
                    <a:pt x="4473" y="9060"/>
                    <a:pt x="4848" y="9130"/>
                    <a:pt x="5223" y="9130"/>
                  </a:cubicBezTo>
                  <a:cubicBezTo>
                    <a:pt x="5598" y="9130"/>
                    <a:pt x="5973" y="9060"/>
                    <a:pt x="6328" y="8921"/>
                  </a:cubicBezTo>
                  <a:close/>
                  <a:moveTo>
                    <a:pt x="4788" y="1"/>
                  </a:moveTo>
                  <a:cubicBezTo>
                    <a:pt x="4194" y="4"/>
                    <a:pt x="3716" y="482"/>
                    <a:pt x="3713" y="1076"/>
                  </a:cubicBezTo>
                  <a:cubicBezTo>
                    <a:pt x="3713" y="1156"/>
                    <a:pt x="3723" y="1236"/>
                    <a:pt x="3742" y="1315"/>
                  </a:cubicBezTo>
                  <a:cubicBezTo>
                    <a:pt x="1717" y="1442"/>
                    <a:pt x="486" y="3601"/>
                    <a:pt x="1406" y="5412"/>
                  </a:cubicBezTo>
                  <a:cubicBezTo>
                    <a:pt x="1138" y="5908"/>
                    <a:pt x="1500" y="6513"/>
                    <a:pt x="2065" y="6513"/>
                  </a:cubicBezTo>
                  <a:lnTo>
                    <a:pt x="2217" y="6513"/>
                  </a:lnTo>
                  <a:cubicBezTo>
                    <a:pt x="2347" y="7440"/>
                    <a:pt x="2901" y="8258"/>
                    <a:pt x="3713" y="8725"/>
                  </a:cubicBezTo>
                  <a:lnTo>
                    <a:pt x="3713" y="9236"/>
                  </a:lnTo>
                  <a:lnTo>
                    <a:pt x="3024" y="9471"/>
                  </a:lnTo>
                  <a:cubicBezTo>
                    <a:pt x="2782" y="9555"/>
                    <a:pt x="2612" y="9779"/>
                    <a:pt x="2597" y="10040"/>
                  </a:cubicBezTo>
                  <a:lnTo>
                    <a:pt x="2597" y="10069"/>
                  </a:lnTo>
                  <a:lnTo>
                    <a:pt x="1007" y="10630"/>
                  </a:lnTo>
                  <a:cubicBezTo>
                    <a:pt x="402" y="10844"/>
                    <a:pt x="0" y="11413"/>
                    <a:pt x="0" y="12054"/>
                  </a:cubicBezTo>
                  <a:lnTo>
                    <a:pt x="0" y="13720"/>
                  </a:lnTo>
                  <a:cubicBezTo>
                    <a:pt x="0" y="13856"/>
                    <a:pt x="102" y="13923"/>
                    <a:pt x="203" y="13923"/>
                  </a:cubicBezTo>
                  <a:cubicBezTo>
                    <a:pt x="305" y="13923"/>
                    <a:pt x="406" y="13856"/>
                    <a:pt x="406" y="13720"/>
                  </a:cubicBezTo>
                  <a:lnTo>
                    <a:pt x="406" y="12054"/>
                  </a:lnTo>
                  <a:cubicBezTo>
                    <a:pt x="406" y="11916"/>
                    <a:pt x="431" y="11778"/>
                    <a:pt x="482" y="11652"/>
                  </a:cubicBezTo>
                  <a:lnTo>
                    <a:pt x="1518" y="12539"/>
                  </a:lnTo>
                  <a:cubicBezTo>
                    <a:pt x="1666" y="12666"/>
                    <a:pt x="1753" y="12850"/>
                    <a:pt x="1753" y="13046"/>
                  </a:cubicBezTo>
                  <a:lnTo>
                    <a:pt x="1753" y="13716"/>
                  </a:lnTo>
                  <a:cubicBezTo>
                    <a:pt x="1753" y="13852"/>
                    <a:pt x="1855" y="13920"/>
                    <a:pt x="1956" y="13920"/>
                  </a:cubicBezTo>
                  <a:cubicBezTo>
                    <a:pt x="2057" y="13920"/>
                    <a:pt x="2159" y="13852"/>
                    <a:pt x="2159" y="13716"/>
                  </a:cubicBezTo>
                  <a:lnTo>
                    <a:pt x="2159" y="13046"/>
                  </a:lnTo>
                  <a:cubicBezTo>
                    <a:pt x="2159" y="12731"/>
                    <a:pt x="2021" y="12434"/>
                    <a:pt x="1782" y="12231"/>
                  </a:cubicBezTo>
                  <a:lnTo>
                    <a:pt x="703" y="11304"/>
                  </a:lnTo>
                  <a:cubicBezTo>
                    <a:pt x="822" y="11174"/>
                    <a:pt x="975" y="11076"/>
                    <a:pt x="1141" y="11014"/>
                  </a:cubicBezTo>
                  <a:lnTo>
                    <a:pt x="2590" y="10504"/>
                  </a:lnTo>
                  <a:cubicBezTo>
                    <a:pt x="2612" y="11014"/>
                    <a:pt x="2724" y="11521"/>
                    <a:pt x="2919" y="11996"/>
                  </a:cubicBezTo>
                  <a:cubicBezTo>
                    <a:pt x="3085" y="12405"/>
                    <a:pt x="3484" y="12662"/>
                    <a:pt x="3911" y="12662"/>
                  </a:cubicBezTo>
                  <a:cubicBezTo>
                    <a:pt x="3997" y="12662"/>
                    <a:pt x="4085" y="12652"/>
                    <a:pt x="4173" y="12630"/>
                  </a:cubicBezTo>
                  <a:lnTo>
                    <a:pt x="5223" y="12365"/>
                  </a:lnTo>
                  <a:lnTo>
                    <a:pt x="6270" y="12630"/>
                  </a:lnTo>
                  <a:cubicBezTo>
                    <a:pt x="6356" y="12651"/>
                    <a:pt x="6447" y="12662"/>
                    <a:pt x="6538" y="12662"/>
                  </a:cubicBezTo>
                  <a:cubicBezTo>
                    <a:pt x="6972" y="12662"/>
                    <a:pt x="7363" y="12398"/>
                    <a:pt x="7526" y="11996"/>
                  </a:cubicBezTo>
                  <a:cubicBezTo>
                    <a:pt x="7722" y="11525"/>
                    <a:pt x="7834" y="11022"/>
                    <a:pt x="7856" y="10507"/>
                  </a:cubicBezTo>
                  <a:lnTo>
                    <a:pt x="9294" y="11018"/>
                  </a:lnTo>
                  <a:cubicBezTo>
                    <a:pt x="9464" y="11076"/>
                    <a:pt x="9616" y="11177"/>
                    <a:pt x="9739" y="11311"/>
                  </a:cubicBezTo>
                  <a:lnTo>
                    <a:pt x="8664" y="12231"/>
                  </a:lnTo>
                  <a:cubicBezTo>
                    <a:pt x="8428" y="12434"/>
                    <a:pt x="8290" y="12731"/>
                    <a:pt x="8290" y="13046"/>
                  </a:cubicBezTo>
                  <a:lnTo>
                    <a:pt x="8290" y="13716"/>
                  </a:lnTo>
                  <a:cubicBezTo>
                    <a:pt x="8290" y="13852"/>
                    <a:pt x="8392" y="13920"/>
                    <a:pt x="8493" y="13920"/>
                  </a:cubicBezTo>
                  <a:cubicBezTo>
                    <a:pt x="8595" y="13920"/>
                    <a:pt x="8696" y="13852"/>
                    <a:pt x="8696" y="13716"/>
                  </a:cubicBezTo>
                  <a:lnTo>
                    <a:pt x="8696" y="13046"/>
                  </a:lnTo>
                  <a:cubicBezTo>
                    <a:pt x="8696" y="12850"/>
                    <a:pt x="8779" y="12666"/>
                    <a:pt x="8928" y="12539"/>
                  </a:cubicBezTo>
                  <a:lnTo>
                    <a:pt x="9956" y="11659"/>
                  </a:lnTo>
                  <a:cubicBezTo>
                    <a:pt x="10007" y="11786"/>
                    <a:pt x="10033" y="11920"/>
                    <a:pt x="10033" y="12054"/>
                  </a:cubicBezTo>
                  <a:lnTo>
                    <a:pt x="10033" y="13720"/>
                  </a:lnTo>
                  <a:cubicBezTo>
                    <a:pt x="10033" y="13856"/>
                    <a:pt x="10134" y="13923"/>
                    <a:pt x="10235" y="13923"/>
                  </a:cubicBezTo>
                  <a:cubicBezTo>
                    <a:pt x="10337" y="13923"/>
                    <a:pt x="10438" y="13856"/>
                    <a:pt x="10438" y="13720"/>
                  </a:cubicBezTo>
                  <a:lnTo>
                    <a:pt x="10438" y="12054"/>
                  </a:lnTo>
                  <a:cubicBezTo>
                    <a:pt x="10438" y="11413"/>
                    <a:pt x="10036" y="10844"/>
                    <a:pt x="9431" y="10630"/>
                  </a:cubicBezTo>
                  <a:lnTo>
                    <a:pt x="7852" y="10073"/>
                  </a:lnTo>
                  <a:lnTo>
                    <a:pt x="7852" y="10040"/>
                  </a:lnTo>
                  <a:cubicBezTo>
                    <a:pt x="7838" y="9783"/>
                    <a:pt x="7668" y="9555"/>
                    <a:pt x="7425" y="9471"/>
                  </a:cubicBezTo>
                  <a:lnTo>
                    <a:pt x="6737" y="9236"/>
                  </a:lnTo>
                  <a:lnTo>
                    <a:pt x="6737" y="8725"/>
                  </a:lnTo>
                  <a:cubicBezTo>
                    <a:pt x="7552" y="8258"/>
                    <a:pt x="8102" y="7440"/>
                    <a:pt x="8233" y="6513"/>
                  </a:cubicBezTo>
                  <a:lnTo>
                    <a:pt x="8385" y="6513"/>
                  </a:lnTo>
                  <a:cubicBezTo>
                    <a:pt x="8953" y="6513"/>
                    <a:pt x="9315" y="5908"/>
                    <a:pt x="9047" y="5412"/>
                  </a:cubicBezTo>
                  <a:cubicBezTo>
                    <a:pt x="9967" y="3601"/>
                    <a:pt x="8732" y="1442"/>
                    <a:pt x="6708" y="1315"/>
                  </a:cubicBezTo>
                  <a:cubicBezTo>
                    <a:pt x="6726" y="1236"/>
                    <a:pt x="6737" y="1156"/>
                    <a:pt x="6737" y="1076"/>
                  </a:cubicBezTo>
                  <a:cubicBezTo>
                    <a:pt x="6737" y="482"/>
                    <a:pt x="6255" y="4"/>
                    <a:pt x="5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4" name="Google Shape;18504;p84"/>
            <p:cNvSpPr/>
            <p:nvPr/>
          </p:nvSpPr>
          <p:spPr>
            <a:xfrm>
              <a:off x="5923635" y="3078115"/>
              <a:ext cx="49630" cy="16543"/>
            </a:xfrm>
            <a:custGeom>
              <a:avLst/>
              <a:gdLst/>
              <a:ahLst/>
              <a:cxnLst/>
              <a:rect l="l" t="t" r="r" b="b"/>
              <a:pathLst>
                <a:path w="1893" h="631" extrusionOk="0">
                  <a:moveTo>
                    <a:pt x="296" y="1"/>
                  </a:moveTo>
                  <a:cubicBezTo>
                    <a:pt x="136" y="1"/>
                    <a:pt x="0" y="206"/>
                    <a:pt x="151" y="351"/>
                  </a:cubicBezTo>
                  <a:cubicBezTo>
                    <a:pt x="325" y="525"/>
                    <a:pt x="626" y="630"/>
                    <a:pt x="948" y="630"/>
                  </a:cubicBezTo>
                  <a:cubicBezTo>
                    <a:pt x="1270" y="630"/>
                    <a:pt x="1571" y="525"/>
                    <a:pt x="1745" y="351"/>
                  </a:cubicBezTo>
                  <a:cubicBezTo>
                    <a:pt x="1893" y="206"/>
                    <a:pt x="1756" y="1"/>
                    <a:pt x="1598" y="1"/>
                  </a:cubicBezTo>
                  <a:cubicBezTo>
                    <a:pt x="1551" y="1"/>
                    <a:pt x="1502" y="19"/>
                    <a:pt x="1459" y="62"/>
                  </a:cubicBezTo>
                  <a:cubicBezTo>
                    <a:pt x="1382" y="134"/>
                    <a:pt x="1205" y="221"/>
                    <a:pt x="948" y="221"/>
                  </a:cubicBezTo>
                  <a:cubicBezTo>
                    <a:pt x="691" y="221"/>
                    <a:pt x="510" y="138"/>
                    <a:pt x="437" y="62"/>
                  </a:cubicBezTo>
                  <a:cubicBezTo>
                    <a:pt x="392"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5" name="Google Shape;18505;p84"/>
            <p:cNvSpPr/>
            <p:nvPr/>
          </p:nvSpPr>
          <p:spPr>
            <a:xfrm>
              <a:off x="5908874" y="3032418"/>
              <a:ext cx="10671" cy="16465"/>
            </a:xfrm>
            <a:custGeom>
              <a:avLst/>
              <a:gdLst/>
              <a:ahLst/>
              <a:cxnLst/>
              <a:rect l="l" t="t" r="r" b="b"/>
              <a:pathLst>
                <a:path w="407" h="628" extrusionOk="0">
                  <a:moveTo>
                    <a:pt x="203" y="0"/>
                  </a:moveTo>
                  <a:cubicBezTo>
                    <a:pt x="102" y="0"/>
                    <a:pt x="1" y="68"/>
                    <a:pt x="1" y="204"/>
                  </a:cubicBezTo>
                  <a:lnTo>
                    <a:pt x="1" y="421"/>
                  </a:lnTo>
                  <a:cubicBezTo>
                    <a:pt x="1" y="534"/>
                    <a:pt x="91" y="628"/>
                    <a:pt x="203" y="628"/>
                  </a:cubicBezTo>
                  <a:cubicBezTo>
                    <a:pt x="316" y="628"/>
                    <a:pt x="406" y="534"/>
                    <a:pt x="406" y="421"/>
                  </a:cubicBez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6" name="Google Shape;18506;p84"/>
            <p:cNvSpPr/>
            <p:nvPr/>
          </p:nvSpPr>
          <p:spPr>
            <a:xfrm>
              <a:off x="5977433" y="3032418"/>
              <a:ext cx="10749" cy="16465"/>
            </a:xfrm>
            <a:custGeom>
              <a:avLst/>
              <a:gdLst/>
              <a:ahLst/>
              <a:cxnLst/>
              <a:rect l="l" t="t" r="r" b="b"/>
              <a:pathLst>
                <a:path w="410" h="628" extrusionOk="0">
                  <a:moveTo>
                    <a:pt x="205" y="0"/>
                  </a:moveTo>
                  <a:cubicBezTo>
                    <a:pt x="103" y="0"/>
                    <a:pt x="1" y="68"/>
                    <a:pt x="1" y="204"/>
                  </a:cubicBezTo>
                  <a:lnTo>
                    <a:pt x="1" y="421"/>
                  </a:lnTo>
                  <a:cubicBezTo>
                    <a:pt x="1" y="534"/>
                    <a:pt x="91" y="628"/>
                    <a:pt x="203" y="628"/>
                  </a:cubicBezTo>
                  <a:cubicBezTo>
                    <a:pt x="316" y="628"/>
                    <a:pt x="410" y="534"/>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7" name="Google Shape;18507;p84"/>
            <p:cNvSpPr/>
            <p:nvPr/>
          </p:nvSpPr>
          <p:spPr>
            <a:xfrm>
              <a:off x="5941436" y="3237727"/>
              <a:ext cx="12558" cy="10697"/>
            </a:xfrm>
            <a:custGeom>
              <a:avLst/>
              <a:gdLst/>
              <a:ahLst/>
              <a:cxnLst/>
              <a:rect l="l" t="t" r="r" b="b"/>
              <a:pathLst>
                <a:path w="479" h="408" extrusionOk="0">
                  <a:moveTo>
                    <a:pt x="276" y="0"/>
                  </a:moveTo>
                  <a:cubicBezTo>
                    <a:pt x="273" y="0"/>
                    <a:pt x="271" y="0"/>
                    <a:pt x="269" y="0"/>
                  </a:cubicBezTo>
                  <a:lnTo>
                    <a:pt x="273" y="0"/>
                  </a:lnTo>
                  <a:cubicBezTo>
                    <a:pt x="91" y="0"/>
                    <a:pt x="1" y="221"/>
                    <a:pt x="131" y="348"/>
                  </a:cubicBezTo>
                  <a:cubicBezTo>
                    <a:pt x="172" y="389"/>
                    <a:pt x="223" y="407"/>
                    <a:pt x="272" y="407"/>
                  </a:cubicBezTo>
                  <a:cubicBezTo>
                    <a:pt x="377" y="407"/>
                    <a:pt x="479" y="326"/>
                    <a:pt x="479" y="203"/>
                  </a:cubicBezTo>
                  <a:cubicBezTo>
                    <a:pt x="479" y="89"/>
                    <a:pt x="388" y="0"/>
                    <a:pt x="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08" name="Google Shape;18508;p84"/>
          <p:cNvGrpSpPr/>
          <p:nvPr/>
        </p:nvGrpSpPr>
        <p:grpSpPr>
          <a:xfrm>
            <a:off x="5361296" y="2695500"/>
            <a:ext cx="274052" cy="365157"/>
            <a:chOff x="5361296" y="2894750"/>
            <a:chExt cx="274052" cy="365157"/>
          </a:xfrm>
        </p:grpSpPr>
        <p:sp>
          <p:nvSpPr>
            <p:cNvPr id="18509" name="Google Shape;18509;p84"/>
            <p:cNvSpPr/>
            <p:nvPr/>
          </p:nvSpPr>
          <p:spPr>
            <a:xfrm>
              <a:off x="5401172" y="3140198"/>
              <a:ext cx="194298" cy="51491"/>
            </a:xfrm>
            <a:custGeom>
              <a:avLst/>
              <a:gdLst/>
              <a:ahLst/>
              <a:cxnLst/>
              <a:rect l="l" t="t" r="r" b="b"/>
              <a:pathLst>
                <a:path w="7411" h="1964" extrusionOk="0">
                  <a:moveTo>
                    <a:pt x="870" y="1"/>
                  </a:moveTo>
                  <a:cubicBezTo>
                    <a:pt x="388" y="1"/>
                    <a:pt x="0" y="392"/>
                    <a:pt x="0" y="874"/>
                  </a:cubicBezTo>
                  <a:lnTo>
                    <a:pt x="0" y="1964"/>
                  </a:lnTo>
                  <a:lnTo>
                    <a:pt x="7410" y="1964"/>
                  </a:lnTo>
                  <a:lnTo>
                    <a:pt x="7410" y="874"/>
                  </a:lnTo>
                  <a:cubicBezTo>
                    <a:pt x="7410" y="392"/>
                    <a:pt x="7019" y="1"/>
                    <a:pt x="6537"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0" name="Google Shape;18510;p84"/>
            <p:cNvSpPr/>
            <p:nvPr/>
          </p:nvSpPr>
          <p:spPr>
            <a:xfrm>
              <a:off x="5458222" y="2900177"/>
              <a:ext cx="80094" cy="45776"/>
            </a:xfrm>
            <a:custGeom>
              <a:avLst/>
              <a:gdLst/>
              <a:ahLst/>
              <a:cxnLst/>
              <a:rect l="l" t="t" r="r" b="b"/>
              <a:pathLst>
                <a:path w="3055" h="1746" extrusionOk="0">
                  <a:moveTo>
                    <a:pt x="874" y="0"/>
                  </a:moveTo>
                  <a:cubicBezTo>
                    <a:pt x="392" y="0"/>
                    <a:pt x="1" y="391"/>
                    <a:pt x="1" y="873"/>
                  </a:cubicBezTo>
                  <a:cubicBezTo>
                    <a:pt x="1" y="1355"/>
                    <a:pt x="392" y="1746"/>
                    <a:pt x="874" y="1746"/>
                  </a:cubicBezTo>
                  <a:lnTo>
                    <a:pt x="2181" y="1746"/>
                  </a:lnTo>
                  <a:cubicBezTo>
                    <a:pt x="2663" y="1746"/>
                    <a:pt x="3054" y="1355"/>
                    <a:pt x="3054" y="873"/>
                  </a:cubicBezTo>
                  <a:cubicBezTo>
                    <a:pt x="3054" y="391"/>
                    <a:pt x="2663" y="0"/>
                    <a:pt x="2181"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1" name="Google Shape;18511;p84"/>
            <p:cNvSpPr/>
            <p:nvPr/>
          </p:nvSpPr>
          <p:spPr>
            <a:xfrm>
              <a:off x="5366880" y="3111621"/>
              <a:ext cx="262857" cy="142833"/>
            </a:xfrm>
            <a:custGeom>
              <a:avLst/>
              <a:gdLst/>
              <a:ahLst/>
              <a:cxnLst/>
              <a:rect l="l" t="t" r="r" b="b"/>
              <a:pathLst>
                <a:path w="10026" h="5448" extrusionOk="0">
                  <a:moveTo>
                    <a:pt x="3706" y="1"/>
                  </a:moveTo>
                  <a:lnTo>
                    <a:pt x="3706" y="1127"/>
                  </a:lnTo>
                  <a:cubicBezTo>
                    <a:pt x="3706" y="1496"/>
                    <a:pt x="3470" y="1826"/>
                    <a:pt x="3123" y="1949"/>
                  </a:cubicBezTo>
                  <a:lnTo>
                    <a:pt x="874" y="2742"/>
                  </a:lnTo>
                  <a:cubicBezTo>
                    <a:pt x="349" y="2927"/>
                    <a:pt x="1" y="3423"/>
                    <a:pt x="1" y="3977"/>
                  </a:cubicBezTo>
                  <a:lnTo>
                    <a:pt x="1" y="5448"/>
                  </a:lnTo>
                  <a:lnTo>
                    <a:pt x="10026" y="5448"/>
                  </a:lnTo>
                  <a:lnTo>
                    <a:pt x="10026" y="3977"/>
                  </a:lnTo>
                  <a:cubicBezTo>
                    <a:pt x="10026" y="3423"/>
                    <a:pt x="9674" y="2927"/>
                    <a:pt x="9153" y="2742"/>
                  </a:cubicBezTo>
                  <a:lnTo>
                    <a:pt x="6904" y="1949"/>
                  </a:lnTo>
                  <a:cubicBezTo>
                    <a:pt x="6553" y="1826"/>
                    <a:pt x="6321" y="1496"/>
                    <a:pt x="6321" y="1127"/>
                  </a:cubicBezTo>
                  <a:lnTo>
                    <a:pt x="632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2" name="Google Shape;18512;p84"/>
            <p:cNvSpPr/>
            <p:nvPr/>
          </p:nvSpPr>
          <p:spPr>
            <a:xfrm>
              <a:off x="5366880" y="3164790"/>
              <a:ext cx="262857" cy="89664"/>
            </a:xfrm>
            <a:custGeom>
              <a:avLst/>
              <a:gdLst/>
              <a:ahLst/>
              <a:cxnLst/>
              <a:rect l="l" t="t" r="r" b="b"/>
              <a:pathLst>
                <a:path w="10026" h="3420" extrusionOk="0">
                  <a:moveTo>
                    <a:pt x="2895" y="1"/>
                  </a:moveTo>
                  <a:lnTo>
                    <a:pt x="874" y="714"/>
                  </a:lnTo>
                  <a:cubicBezTo>
                    <a:pt x="349" y="899"/>
                    <a:pt x="1" y="1395"/>
                    <a:pt x="1" y="1949"/>
                  </a:cubicBezTo>
                  <a:lnTo>
                    <a:pt x="1" y="3420"/>
                  </a:lnTo>
                  <a:lnTo>
                    <a:pt x="10026" y="3420"/>
                  </a:lnTo>
                  <a:lnTo>
                    <a:pt x="10026" y="1949"/>
                  </a:lnTo>
                  <a:cubicBezTo>
                    <a:pt x="10026" y="1395"/>
                    <a:pt x="9674" y="899"/>
                    <a:pt x="9153" y="714"/>
                  </a:cubicBezTo>
                  <a:lnTo>
                    <a:pt x="7132" y="1"/>
                  </a:lnTo>
                  <a:cubicBezTo>
                    <a:pt x="6900" y="982"/>
                    <a:pt x="6020" y="1678"/>
                    <a:pt x="5013" y="1678"/>
                  </a:cubicBezTo>
                  <a:cubicBezTo>
                    <a:pt x="4003" y="1678"/>
                    <a:pt x="3126" y="982"/>
                    <a:pt x="28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3" name="Google Shape;18513;p84"/>
            <p:cNvSpPr/>
            <p:nvPr/>
          </p:nvSpPr>
          <p:spPr>
            <a:xfrm>
              <a:off x="5464016" y="3111621"/>
              <a:ext cx="68585" cy="40034"/>
            </a:xfrm>
            <a:custGeom>
              <a:avLst/>
              <a:gdLst/>
              <a:ahLst/>
              <a:cxnLst/>
              <a:rect l="l" t="t" r="r" b="b"/>
              <a:pathLst>
                <a:path w="2616" h="1527" extrusionOk="0">
                  <a:moveTo>
                    <a:pt x="1" y="1"/>
                  </a:moveTo>
                  <a:lnTo>
                    <a:pt x="1" y="1247"/>
                  </a:lnTo>
                  <a:cubicBezTo>
                    <a:pt x="416" y="1433"/>
                    <a:pt x="861" y="1526"/>
                    <a:pt x="1307" y="1526"/>
                  </a:cubicBezTo>
                  <a:cubicBezTo>
                    <a:pt x="1753" y="1526"/>
                    <a:pt x="2199" y="1433"/>
                    <a:pt x="2616" y="1247"/>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4" name="Google Shape;18514;p84"/>
            <p:cNvSpPr/>
            <p:nvPr/>
          </p:nvSpPr>
          <p:spPr>
            <a:xfrm>
              <a:off x="5401172" y="3014485"/>
              <a:ext cx="194298" cy="120155"/>
            </a:xfrm>
            <a:custGeom>
              <a:avLst/>
              <a:gdLst/>
              <a:ahLst/>
              <a:cxnLst/>
              <a:rect l="l" t="t" r="r" b="b"/>
              <a:pathLst>
                <a:path w="7411" h="4583" extrusionOk="0">
                  <a:moveTo>
                    <a:pt x="870" y="1"/>
                  </a:moveTo>
                  <a:lnTo>
                    <a:pt x="696" y="873"/>
                  </a:lnTo>
                  <a:lnTo>
                    <a:pt x="544" y="873"/>
                  </a:lnTo>
                  <a:cubicBezTo>
                    <a:pt x="243" y="873"/>
                    <a:pt x="0" y="1116"/>
                    <a:pt x="0" y="1417"/>
                  </a:cubicBezTo>
                  <a:cubicBezTo>
                    <a:pt x="0" y="1721"/>
                    <a:pt x="243" y="1964"/>
                    <a:pt x="544" y="1964"/>
                  </a:cubicBezTo>
                  <a:lnTo>
                    <a:pt x="880" y="1964"/>
                  </a:lnTo>
                  <a:cubicBezTo>
                    <a:pt x="993" y="3441"/>
                    <a:pt x="2224" y="4582"/>
                    <a:pt x="3705" y="4582"/>
                  </a:cubicBezTo>
                  <a:cubicBezTo>
                    <a:pt x="5187" y="4582"/>
                    <a:pt x="6414" y="3441"/>
                    <a:pt x="6527" y="1964"/>
                  </a:cubicBezTo>
                  <a:lnTo>
                    <a:pt x="6863" y="1964"/>
                  </a:lnTo>
                  <a:cubicBezTo>
                    <a:pt x="7164" y="1964"/>
                    <a:pt x="7410" y="1721"/>
                    <a:pt x="7410" y="1417"/>
                  </a:cubicBezTo>
                  <a:cubicBezTo>
                    <a:pt x="7410" y="1116"/>
                    <a:pt x="7164" y="873"/>
                    <a:pt x="6863" y="873"/>
                  </a:cubicBezTo>
                  <a:lnTo>
                    <a:pt x="6711" y="873"/>
                  </a:lnTo>
                  <a:lnTo>
                    <a:pt x="653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5" name="Google Shape;18515;p84"/>
            <p:cNvSpPr/>
            <p:nvPr/>
          </p:nvSpPr>
          <p:spPr>
            <a:xfrm>
              <a:off x="5400307" y="3003107"/>
              <a:ext cx="149492" cy="131455"/>
            </a:xfrm>
            <a:custGeom>
              <a:avLst/>
              <a:gdLst/>
              <a:ahLst/>
              <a:cxnLst/>
              <a:rect l="l" t="t" r="r" b="b"/>
              <a:pathLst>
                <a:path w="5702" h="5014" extrusionOk="0">
                  <a:moveTo>
                    <a:pt x="903" y="0"/>
                  </a:moveTo>
                  <a:lnTo>
                    <a:pt x="718" y="1307"/>
                  </a:lnTo>
                  <a:lnTo>
                    <a:pt x="609" y="1307"/>
                  </a:lnTo>
                  <a:cubicBezTo>
                    <a:pt x="323" y="1307"/>
                    <a:pt x="66" y="1510"/>
                    <a:pt x="37" y="1796"/>
                  </a:cubicBezTo>
                  <a:cubicBezTo>
                    <a:pt x="1" y="2119"/>
                    <a:pt x="254" y="2398"/>
                    <a:pt x="580" y="2398"/>
                  </a:cubicBezTo>
                  <a:lnTo>
                    <a:pt x="917" y="2398"/>
                  </a:lnTo>
                  <a:cubicBezTo>
                    <a:pt x="1022" y="3893"/>
                    <a:pt x="2270" y="5014"/>
                    <a:pt x="3717" y="5014"/>
                  </a:cubicBezTo>
                  <a:cubicBezTo>
                    <a:pt x="3868" y="5014"/>
                    <a:pt x="4022" y="5002"/>
                    <a:pt x="4177" y="4976"/>
                  </a:cubicBezTo>
                  <a:cubicBezTo>
                    <a:pt x="2909" y="4781"/>
                    <a:pt x="1931" y="3756"/>
                    <a:pt x="1793" y="2481"/>
                  </a:cubicBezTo>
                  <a:cubicBezTo>
                    <a:pt x="1743" y="1967"/>
                    <a:pt x="2148" y="1525"/>
                    <a:pt x="2663" y="1525"/>
                  </a:cubicBezTo>
                  <a:lnTo>
                    <a:pt x="5046" y="1525"/>
                  </a:lnTo>
                  <a:cubicBezTo>
                    <a:pt x="5408" y="1525"/>
                    <a:pt x="5701" y="1231"/>
                    <a:pt x="5701" y="873"/>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6" name="Google Shape;18516;p84"/>
            <p:cNvSpPr/>
            <p:nvPr/>
          </p:nvSpPr>
          <p:spPr>
            <a:xfrm>
              <a:off x="5401172" y="2940133"/>
              <a:ext cx="194377" cy="111503"/>
            </a:xfrm>
            <a:custGeom>
              <a:avLst/>
              <a:gdLst/>
              <a:ahLst/>
              <a:cxnLst/>
              <a:rect l="l" t="t" r="r" b="b"/>
              <a:pathLst>
                <a:path w="7414" h="4253" extrusionOk="0">
                  <a:moveTo>
                    <a:pt x="3010" y="1"/>
                  </a:moveTo>
                  <a:cubicBezTo>
                    <a:pt x="1348" y="1"/>
                    <a:pt x="0" y="1268"/>
                    <a:pt x="0" y="2837"/>
                  </a:cubicBezTo>
                  <a:lnTo>
                    <a:pt x="0" y="4253"/>
                  </a:lnTo>
                  <a:cubicBezTo>
                    <a:pt x="0" y="3954"/>
                    <a:pt x="257" y="3709"/>
                    <a:pt x="573" y="3709"/>
                  </a:cubicBezTo>
                  <a:cubicBezTo>
                    <a:pt x="575" y="3709"/>
                    <a:pt x="577" y="3709"/>
                    <a:pt x="580" y="3709"/>
                  </a:cubicBezTo>
                  <a:cubicBezTo>
                    <a:pt x="641" y="3709"/>
                    <a:pt x="692" y="3662"/>
                    <a:pt x="692" y="3601"/>
                  </a:cubicBezTo>
                  <a:lnTo>
                    <a:pt x="692" y="3492"/>
                  </a:lnTo>
                  <a:cubicBezTo>
                    <a:pt x="699" y="3371"/>
                    <a:pt x="797" y="3275"/>
                    <a:pt x="917" y="3275"/>
                  </a:cubicBezTo>
                  <a:cubicBezTo>
                    <a:pt x="919" y="3275"/>
                    <a:pt x="922" y="3275"/>
                    <a:pt x="924" y="3275"/>
                  </a:cubicBezTo>
                  <a:lnTo>
                    <a:pt x="3977" y="3275"/>
                  </a:lnTo>
                  <a:cubicBezTo>
                    <a:pt x="4096" y="3275"/>
                    <a:pt x="4212" y="3228"/>
                    <a:pt x="4303" y="3144"/>
                  </a:cubicBezTo>
                  <a:lnTo>
                    <a:pt x="4806" y="2674"/>
                  </a:lnTo>
                  <a:cubicBezTo>
                    <a:pt x="4853" y="2630"/>
                    <a:pt x="4910" y="2609"/>
                    <a:pt x="4967" y="2609"/>
                  </a:cubicBezTo>
                  <a:cubicBezTo>
                    <a:pt x="5064" y="2609"/>
                    <a:pt x="5159" y="2670"/>
                    <a:pt x="5194" y="2775"/>
                  </a:cubicBezTo>
                  <a:lnTo>
                    <a:pt x="5284" y="3108"/>
                  </a:lnTo>
                  <a:cubicBezTo>
                    <a:pt x="5313" y="3207"/>
                    <a:pt x="5399" y="3275"/>
                    <a:pt x="5501" y="3275"/>
                  </a:cubicBezTo>
                  <a:cubicBezTo>
                    <a:pt x="5504" y="3275"/>
                    <a:pt x="5506" y="3275"/>
                    <a:pt x="5509" y="3275"/>
                  </a:cubicBezTo>
                  <a:lnTo>
                    <a:pt x="6487" y="3275"/>
                  </a:lnTo>
                  <a:cubicBezTo>
                    <a:pt x="6489" y="3275"/>
                    <a:pt x="6491" y="3275"/>
                    <a:pt x="6493" y="3275"/>
                  </a:cubicBezTo>
                  <a:cubicBezTo>
                    <a:pt x="6614" y="3275"/>
                    <a:pt x="6715" y="3371"/>
                    <a:pt x="6719" y="3492"/>
                  </a:cubicBezTo>
                  <a:lnTo>
                    <a:pt x="6719" y="3601"/>
                  </a:lnTo>
                  <a:cubicBezTo>
                    <a:pt x="6719" y="3662"/>
                    <a:pt x="6769" y="3709"/>
                    <a:pt x="6831" y="3709"/>
                  </a:cubicBezTo>
                  <a:cubicBezTo>
                    <a:pt x="7153" y="3709"/>
                    <a:pt x="7414" y="3952"/>
                    <a:pt x="7414" y="4253"/>
                  </a:cubicBezTo>
                  <a:lnTo>
                    <a:pt x="7414" y="2837"/>
                  </a:lnTo>
                  <a:cubicBezTo>
                    <a:pt x="7410" y="1272"/>
                    <a:pt x="6063" y="1"/>
                    <a:pt x="440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7" name="Google Shape;18517;p84"/>
            <p:cNvSpPr/>
            <p:nvPr/>
          </p:nvSpPr>
          <p:spPr>
            <a:xfrm>
              <a:off x="5462416" y="2940133"/>
              <a:ext cx="132765" cy="68690"/>
            </a:xfrm>
            <a:custGeom>
              <a:avLst/>
              <a:gdLst/>
              <a:ahLst/>
              <a:cxnLst/>
              <a:rect l="l" t="t" r="r" b="b"/>
              <a:pathLst>
                <a:path w="5064" h="2620" extrusionOk="0">
                  <a:moveTo>
                    <a:pt x="1855" y="1"/>
                  </a:moveTo>
                  <a:cubicBezTo>
                    <a:pt x="1195" y="254"/>
                    <a:pt x="649" y="732"/>
                    <a:pt x="312" y="1352"/>
                  </a:cubicBezTo>
                  <a:cubicBezTo>
                    <a:pt x="0" y="1931"/>
                    <a:pt x="446" y="2619"/>
                    <a:pt x="1138" y="2619"/>
                  </a:cubicBezTo>
                  <a:lnTo>
                    <a:pt x="2568" y="2619"/>
                  </a:lnTo>
                  <a:cubicBezTo>
                    <a:pt x="2590" y="2612"/>
                    <a:pt x="2612" y="2608"/>
                    <a:pt x="2633" y="2608"/>
                  </a:cubicBezTo>
                  <a:cubicBezTo>
                    <a:pt x="2655" y="2608"/>
                    <a:pt x="2677" y="2612"/>
                    <a:pt x="2698" y="2619"/>
                  </a:cubicBezTo>
                  <a:lnTo>
                    <a:pt x="5063" y="2619"/>
                  </a:lnTo>
                  <a:cubicBezTo>
                    <a:pt x="4944" y="1156"/>
                    <a:pt x="3647" y="1"/>
                    <a:pt x="206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8" name="Google Shape;18518;p84"/>
            <p:cNvSpPr/>
            <p:nvPr/>
          </p:nvSpPr>
          <p:spPr>
            <a:xfrm>
              <a:off x="5426525" y="3164790"/>
              <a:ext cx="143488" cy="61087"/>
            </a:xfrm>
            <a:custGeom>
              <a:avLst/>
              <a:gdLst/>
              <a:ahLst/>
              <a:cxnLst/>
              <a:rect l="l" t="t" r="r" b="b"/>
              <a:pathLst>
                <a:path w="5473" h="2330" extrusionOk="0">
                  <a:moveTo>
                    <a:pt x="620" y="1"/>
                  </a:moveTo>
                  <a:lnTo>
                    <a:pt x="0" y="222"/>
                  </a:lnTo>
                  <a:cubicBezTo>
                    <a:pt x="326" y="1464"/>
                    <a:pt x="1453" y="2330"/>
                    <a:pt x="2738" y="2330"/>
                  </a:cubicBezTo>
                  <a:cubicBezTo>
                    <a:pt x="4024" y="2330"/>
                    <a:pt x="5147" y="1464"/>
                    <a:pt x="5473" y="222"/>
                  </a:cubicBezTo>
                  <a:lnTo>
                    <a:pt x="4857" y="1"/>
                  </a:lnTo>
                  <a:cubicBezTo>
                    <a:pt x="4622" y="982"/>
                    <a:pt x="3745" y="1678"/>
                    <a:pt x="2738" y="1678"/>
                  </a:cubicBezTo>
                  <a:cubicBezTo>
                    <a:pt x="1728" y="1678"/>
                    <a:pt x="851" y="982"/>
                    <a:pt x="6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9" name="Google Shape;18519;p84"/>
            <p:cNvSpPr/>
            <p:nvPr/>
          </p:nvSpPr>
          <p:spPr>
            <a:xfrm>
              <a:off x="5418266" y="3159521"/>
              <a:ext cx="28603" cy="94934"/>
            </a:xfrm>
            <a:custGeom>
              <a:avLst/>
              <a:gdLst/>
              <a:ahLst/>
              <a:cxnLst/>
              <a:rect l="l" t="t" r="r" b="b"/>
              <a:pathLst>
                <a:path w="1091" h="3621" extrusionOk="0">
                  <a:moveTo>
                    <a:pt x="913" y="1"/>
                  </a:moveTo>
                  <a:cubicBezTo>
                    <a:pt x="892" y="1"/>
                    <a:pt x="869" y="5"/>
                    <a:pt x="848" y="13"/>
                  </a:cubicBezTo>
                  <a:lnTo>
                    <a:pt x="218" y="267"/>
                  </a:lnTo>
                  <a:cubicBezTo>
                    <a:pt x="87" y="318"/>
                    <a:pt x="0" y="444"/>
                    <a:pt x="0" y="586"/>
                  </a:cubicBezTo>
                  <a:lnTo>
                    <a:pt x="0" y="3621"/>
                  </a:lnTo>
                  <a:lnTo>
                    <a:pt x="1090" y="3621"/>
                  </a:lnTo>
                  <a:lnTo>
                    <a:pt x="1090" y="180"/>
                  </a:lnTo>
                  <a:cubicBezTo>
                    <a:pt x="1090" y="77"/>
                    <a:pt x="1007" y="1"/>
                    <a:pt x="91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0" name="Google Shape;18520;p84"/>
            <p:cNvSpPr/>
            <p:nvPr/>
          </p:nvSpPr>
          <p:spPr>
            <a:xfrm>
              <a:off x="5549668" y="3159521"/>
              <a:ext cx="28603" cy="94934"/>
            </a:xfrm>
            <a:custGeom>
              <a:avLst/>
              <a:gdLst/>
              <a:ahLst/>
              <a:cxnLst/>
              <a:rect l="l" t="t" r="r" b="b"/>
              <a:pathLst>
                <a:path w="1091" h="3621" extrusionOk="0">
                  <a:moveTo>
                    <a:pt x="178" y="1"/>
                  </a:moveTo>
                  <a:cubicBezTo>
                    <a:pt x="84" y="1"/>
                    <a:pt x="1" y="77"/>
                    <a:pt x="1" y="180"/>
                  </a:cubicBezTo>
                  <a:lnTo>
                    <a:pt x="1" y="3621"/>
                  </a:lnTo>
                  <a:lnTo>
                    <a:pt x="1091" y="3621"/>
                  </a:lnTo>
                  <a:lnTo>
                    <a:pt x="1091" y="586"/>
                  </a:lnTo>
                  <a:cubicBezTo>
                    <a:pt x="1091" y="444"/>
                    <a:pt x="1007" y="318"/>
                    <a:pt x="873" y="267"/>
                  </a:cubicBezTo>
                  <a:lnTo>
                    <a:pt x="243" y="13"/>
                  </a:lnTo>
                  <a:cubicBezTo>
                    <a:pt x="222" y="5"/>
                    <a:pt x="199"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1" name="Google Shape;18521;p84"/>
            <p:cNvSpPr/>
            <p:nvPr/>
          </p:nvSpPr>
          <p:spPr>
            <a:xfrm>
              <a:off x="5473454" y="3083306"/>
              <a:ext cx="49630" cy="16569"/>
            </a:xfrm>
            <a:custGeom>
              <a:avLst/>
              <a:gdLst/>
              <a:ahLst/>
              <a:cxnLst/>
              <a:rect l="l" t="t" r="r" b="b"/>
              <a:pathLst>
                <a:path w="1893" h="632" extrusionOk="0">
                  <a:moveTo>
                    <a:pt x="295" y="0"/>
                  </a:moveTo>
                  <a:cubicBezTo>
                    <a:pt x="136" y="0"/>
                    <a:pt x="1" y="208"/>
                    <a:pt x="152" y="353"/>
                  </a:cubicBezTo>
                  <a:cubicBezTo>
                    <a:pt x="325" y="527"/>
                    <a:pt x="622" y="632"/>
                    <a:pt x="948" y="632"/>
                  </a:cubicBezTo>
                  <a:cubicBezTo>
                    <a:pt x="1271" y="632"/>
                    <a:pt x="1568" y="527"/>
                    <a:pt x="1745" y="353"/>
                  </a:cubicBezTo>
                  <a:cubicBezTo>
                    <a:pt x="1893" y="208"/>
                    <a:pt x="1757" y="0"/>
                    <a:pt x="1599" y="0"/>
                  </a:cubicBezTo>
                  <a:cubicBezTo>
                    <a:pt x="1552" y="0"/>
                    <a:pt x="1503" y="19"/>
                    <a:pt x="1459" y="63"/>
                  </a:cubicBezTo>
                  <a:cubicBezTo>
                    <a:pt x="1383" y="135"/>
                    <a:pt x="1205" y="222"/>
                    <a:pt x="948" y="222"/>
                  </a:cubicBezTo>
                  <a:cubicBezTo>
                    <a:pt x="688" y="222"/>
                    <a:pt x="510" y="135"/>
                    <a:pt x="438" y="63"/>
                  </a:cubicBezTo>
                  <a:cubicBezTo>
                    <a:pt x="393" y="19"/>
                    <a:pt x="343" y="0"/>
                    <a:pt x="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2" name="Google Shape;18522;p84"/>
            <p:cNvSpPr/>
            <p:nvPr/>
          </p:nvSpPr>
          <p:spPr>
            <a:xfrm>
              <a:off x="5458615" y="3043351"/>
              <a:ext cx="10749" cy="16386"/>
            </a:xfrm>
            <a:custGeom>
              <a:avLst/>
              <a:gdLst/>
              <a:ahLst/>
              <a:cxnLst/>
              <a:rect l="l" t="t" r="r" b="b"/>
              <a:pathLst>
                <a:path w="410" h="625" extrusionOk="0">
                  <a:moveTo>
                    <a:pt x="207" y="1"/>
                  </a:moveTo>
                  <a:cubicBezTo>
                    <a:pt x="95" y="1"/>
                    <a:pt x="0" y="91"/>
                    <a:pt x="0" y="203"/>
                  </a:cubicBezTo>
                  <a:lnTo>
                    <a:pt x="0" y="421"/>
                  </a:lnTo>
                  <a:cubicBezTo>
                    <a:pt x="0" y="557"/>
                    <a:pt x="103" y="624"/>
                    <a:pt x="205" y="624"/>
                  </a:cubicBezTo>
                  <a:cubicBezTo>
                    <a:pt x="307" y="624"/>
                    <a:pt x="410" y="557"/>
                    <a:pt x="410" y="421"/>
                  </a:cubicBezTo>
                  <a:lnTo>
                    <a:pt x="410" y="203"/>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3" name="Google Shape;18523;p84"/>
            <p:cNvSpPr/>
            <p:nvPr/>
          </p:nvSpPr>
          <p:spPr>
            <a:xfrm>
              <a:off x="5527252" y="3043325"/>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4" name="Google Shape;18524;p84"/>
            <p:cNvSpPr/>
            <p:nvPr/>
          </p:nvSpPr>
          <p:spPr>
            <a:xfrm>
              <a:off x="5361296" y="2894750"/>
              <a:ext cx="274052" cy="365079"/>
            </a:xfrm>
            <a:custGeom>
              <a:avLst/>
              <a:gdLst/>
              <a:ahLst/>
              <a:cxnLst/>
              <a:rect l="l" t="t" r="r" b="b"/>
              <a:pathLst>
                <a:path w="10453" h="13925" extrusionOk="0">
                  <a:moveTo>
                    <a:pt x="5878" y="410"/>
                  </a:moveTo>
                  <a:cubicBezTo>
                    <a:pt x="6248" y="410"/>
                    <a:pt x="6545" y="711"/>
                    <a:pt x="6548" y="1076"/>
                  </a:cubicBezTo>
                  <a:cubicBezTo>
                    <a:pt x="6548" y="1261"/>
                    <a:pt x="6472" y="1435"/>
                    <a:pt x="6335" y="1562"/>
                  </a:cubicBezTo>
                  <a:cubicBezTo>
                    <a:pt x="6186" y="1540"/>
                    <a:pt x="6030" y="1529"/>
                    <a:pt x="5878" y="1529"/>
                  </a:cubicBezTo>
                  <a:lnTo>
                    <a:pt x="4571" y="1529"/>
                  </a:lnTo>
                  <a:cubicBezTo>
                    <a:pt x="4419" y="1529"/>
                    <a:pt x="4267" y="1540"/>
                    <a:pt x="4114" y="1562"/>
                  </a:cubicBezTo>
                  <a:cubicBezTo>
                    <a:pt x="3980" y="1435"/>
                    <a:pt x="3904" y="1261"/>
                    <a:pt x="3904" y="1080"/>
                  </a:cubicBezTo>
                  <a:lnTo>
                    <a:pt x="3904" y="1076"/>
                  </a:lnTo>
                  <a:cubicBezTo>
                    <a:pt x="3904" y="711"/>
                    <a:pt x="4201" y="410"/>
                    <a:pt x="4571" y="410"/>
                  </a:cubicBezTo>
                  <a:close/>
                  <a:moveTo>
                    <a:pt x="5878" y="1938"/>
                  </a:moveTo>
                  <a:cubicBezTo>
                    <a:pt x="7450" y="1938"/>
                    <a:pt x="8725" y="3213"/>
                    <a:pt x="8729" y="4785"/>
                  </a:cubicBezTo>
                  <a:lnTo>
                    <a:pt x="8729" y="5317"/>
                  </a:lnTo>
                  <a:cubicBezTo>
                    <a:pt x="8620" y="5263"/>
                    <a:pt x="8504" y="5234"/>
                    <a:pt x="8384" y="5234"/>
                  </a:cubicBezTo>
                  <a:lnTo>
                    <a:pt x="8276" y="5234"/>
                  </a:lnTo>
                  <a:cubicBezTo>
                    <a:pt x="8272" y="5234"/>
                    <a:pt x="8269" y="5234"/>
                    <a:pt x="8269" y="5230"/>
                  </a:cubicBezTo>
                  <a:cubicBezTo>
                    <a:pt x="8265" y="5227"/>
                    <a:pt x="8261" y="5223"/>
                    <a:pt x="8261" y="5220"/>
                  </a:cubicBezTo>
                  <a:lnTo>
                    <a:pt x="8261" y="5002"/>
                  </a:lnTo>
                  <a:cubicBezTo>
                    <a:pt x="8261" y="4890"/>
                    <a:pt x="8171" y="4799"/>
                    <a:pt x="8058" y="4799"/>
                  </a:cubicBezTo>
                  <a:lnTo>
                    <a:pt x="6910" y="4799"/>
                  </a:lnTo>
                  <a:lnTo>
                    <a:pt x="6729" y="4082"/>
                  </a:lnTo>
                  <a:cubicBezTo>
                    <a:pt x="6704" y="3984"/>
                    <a:pt x="6620" y="3928"/>
                    <a:pt x="6533" y="3928"/>
                  </a:cubicBezTo>
                  <a:cubicBezTo>
                    <a:pt x="6482" y="3928"/>
                    <a:pt x="6430" y="3947"/>
                    <a:pt x="6389" y="3988"/>
                  </a:cubicBezTo>
                  <a:lnTo>
                    <a:pt x="5574" y="4799"/>
                  </a:lnTo>
                  <a:lnTo>
                    <a:pt x="3702" y="4799"/>
                  </a:lnTo>
                  <a:cubicBezTo>
                    <a:pt x="3430" y="4799"/>
                    <a:pt x="3430" y="5205"/>
                    <a:pt x="3702" y="5205"/>
                  </a:cubicBezTo>
                  <a:lnTo>
                    <a:pt x="5661" y="5205"/>
                  </a:lnTo>
                  <a:cubicBezTo>
                    <a:pt x="5715" y="5205"/>
                    <a:pt x="5766" y="5183"/>
                    <a:pt x="5806" y="5147"/>
                  </a:cubicBezTo>
                  <a:lnTo>
                    <a:pt x="6421" y="4531"/>
                  </a:lnTo>
                  <a:lnTo>
                    <a:pt x="6552" y="5053"/>
                  </a:lnTo>
                  <a:cubicBezTo>
                    <a:pt x="6577" y="5143"/>
                    <a:pt x="6657" y="5205"/>
                    <a:pt x="6751" y="5205"/>
                  </a:cubicBezTo>
                  <a:lnTo>
                    <a:pt x="7856" y="5205"/>
                  </a:lnTo>
                  <a:lnTo>
                    <a:pt x="7856" y="5220"/>
                  </a:lnTo>
                  <a:cubicBezTo>
                    <a:pt x="7856" y="5455"/>
                    <a:pt x="8044" y="5643"/>
                    <a:pt x="8276" y="5643"/>
                  </a:cubicBezTo>
                  <a:lnTo>
                    <a:pt x="8384" y="5643"/>
                  </a:lnTo>
                  <a:cubicBezTo>
                    <a:pt x="8573" y="5643"/>
                    <a:pt x="8725" y="5795"/>
                    <a:pt x="8725" y="5984"/>
                  </a:cubicBezTo>
                  <a:cubicBezTo>
                    <a:pt x="8725" y="6172"/>
                    <a:pt x="8573" y="6324"/>
                    <a:pt x="8384" y="6324"/>
                  </a:cubicBezTo>
                  <a:lnTo>
                    <a:pt x="8261" y="6324"/>
                  </a:lnTo>
                  <a:lnTo>
                    <a:pt x="8261" y="6310"/>
                  </a:lnTo>
                  <a:cubicBezTo>
                    <a:pt x="8261" y="6174"/>
                    <a:pt x="8160" y="6106"/>
                    <a:pt x="8058" y="6106"/>
                  </a:cubicBezTo>
                  <a:cubicBezTo>
                    <a:pt x="7957" y="6106"/>
                    <a:pt x="7856" y="6174"/>
                    <a:pt x="7856" y="6310"/>
                  </a:cubicBezTo>
                  <a:cubicBezTo>
                    <a:pt x="7856" y="7762"/>
                    <a:pt x="6679" y="8939"/>
                    <a:pt x="5226" y="8939"/>
                  </a:cubicBezTo>
                  <a:cubicBezTo>
                    <a:pt x="3774" y="8939"/>
                    <a:pt x="2597" y="7762"/>
                    <a:pt x="2597" y="6310"/>
                  </a:cubicBezTo>
                  <a:cubicBezTo>
                    <a:pt x="2597" y="6174"/>
                    <a:pt x="2495" y="6106"/>
                    <a:pt x="2392" y="6106"/>
                  </a:cubicBezTo>
                  <a:cubicBezTo>
                    <a:pt x="2290" y="6106"/>
                    <a:pt x="2188" y="6174"/>
                    <a:pt x="2188" y="6310"/>
                  </a:cubicBezTo>
                  <a:lnTo>
                    <a:pt x="2188" y="6324"/>
                  </a:lnTo>
                  <a:lnTo>
                    <a:pt x="2065" y="6324"/>
                  </a:lnTo>
                  <a:cubicBezTo>
                    <a:pt x="1876" y="6324"/>
                    <a:pt x="1724" y="6172"/>
                    <a:pt x="1724" y="5984"/>
                  </a:cubicBezTo>
                  <a:cubicBezTo>
                    <a:pt x="1724" y="5795"/>
                    <a:pt x="1876" y="5643"/>
                    <a:pt x="2065" y="5643"/>
                  </a:cubicBezTo>
                  <a:lnTo>
                    <a:pt x="2173" y="5643"/>
                  </a:lnTo>
                  <a:cubicBezTo>
                    <a:pt x="2405" y="5643"/>
                    <a:pt x="2597" y="5455"/>
                    <a:pt x="2597" y="5220"/>
                  </a:cubicBezTo>
                  <a:lnTo>
                    <a:pt x="2597" y="5209"/>
                  </a:lnTo>
                  <a:lnTo>
                    <a:pt x="2829" y="5209"/>
                  </a:lnTo>
                  <a:cubicBezTo>
                    <a:pt x="3100" y="5209"/>
                    <a:pt x="3100" y="4799"/>
                    <a:pt x="2829" y="4799"/>
                  </a:cubicBezTo>
                  <a:lnTo>
                    <a:pt x="2391" y="4799"/>
                  </a:lnTo>
                  <a:cubicBezTo>
                    <a:pt x="2278" y="4799"/>
                    <a:pt x="2188" y="4890"/>
                    <a:pt x="2188" y="5002"/>
                  </a:cubicBezTo>
                  <a:lnTo>
                    <a:pt x="2188" y="5220"/>
                  </a:lnTo>
                  <a:cubicBezTo>
                    <a:pt x="2188" y="5230"/>
                    <a:pt x="2180" y="5234"/>
                    <a:pt x="2173" y="5234"/>
                  </a:cubicBezTo>
                  <a:lnTo>
                    <a:pt x="2065" y="5234"/>
                  </a:lnTo>
                  <a:cubicBezTo>
                    <a:pt x="1945" y="5234"/>
                    <a:pt x="1829" y="5263"/>
                    <a:pt x="1724" y="5317"/>
                  </a:cubicBezTo>
                  <a:lnTo>
                    <a:pt x="1724" y="4785"/>
                  </a:lnTo>
                  <a:cubicBezTo>
                    <a:pt x="1728" y="3213"/>
                    <a:pt x="2999" y="1938"/>
                    <a:pt x="4571" y="1938"/>
                  </a:cubicBezTo>
                  <a:close/>
                  <a:moveTo>
                    <a:pt x="3712" y="9566"/>
                  </a:moveTo>
                  <a:cubicBezTo>
                    <a:pt x="3705" y="9750"/>
                    <a:pt x="3589" y="9917"/>
                    <a:pt x="3412" y="9978"/>
                  </a:cubicBezTo>
                  <a:lnTo>
                    <a:pt x="3347" y="10000"/>
                  </a:lnTo>
                  <a:cubicBezTo>
                    <a:pt x="3277" y="9933"/>
                    <a:pt x="3182" y="9896"/>
                    <a:pt x="3087" y="9896"/>
                  </a:cubicBezTo>
                  <a:cubicBezTo>
                    <a:pt x="3039" y="9896"/>
                    <a:pt x="2991" y="9905"/>
                    <a:pt x="2945" y="9924"/>
                  </a:cubicBezTo>
                  <a:lnTo>
                    <a:pt x="2314" y="10178"/>
                  </a:lnTo>
                  <a:cubicBezTo>
                    <a:pt x="2177" y="10232"/>
                    <a:pt x="2068" y="10337"/>
                    <a:pt x="2010" y="10475"/>
                  </a:cubicBezTo>
                  <a:lnTo>
                    <a:pt x="1724" y="10576"/>
                  </a:lnTo>
                  <a:lnTo>
                    <a:pt x="1724" y="10236"/>
                  </a:lnTo>
                  <a:cubicBezTo>
                    <a:pt x="1724" y="9866"/>
                    <a:pt x="2021" y="9566"/>
                    <a:pt x="2391" y="9566"/>
                  </a:cubicBezTo>
                  <a:close/>
                  <a:moveTo>
                    <a:pt x="8058" y="9566"/>
                  </a:moveTo>
                  <a:cubicBezTo>
                    <a:pt x="8428" y="9566"/>
                    <a:pt x="8729" y="9866"/>
                    <a:pt x="8729" y="10236"/>
                  </a:cubicBezTo>
                  <a:lnTo>
                    <a:pt x="8729" y="10576"/>
                  </a:lnTo>
                  <a:lnTo>
                    <a:pt x="8439" y="10471"/>
                  </a:lnTo>
                  <a:cubicBezTo>
                    <a:pt x="8381" y="10337"/>
                    <a:pt x="8272" y="10228"/>
                    <a:pt x="8135" y="10174"/>
                  </a:cubicBezTo>
                  <a:lnTo>
                    <a:pt x="7504" y="9921"/>
                  </a:lnTo>
                  <a:cubicBezTo>
                    <a:pt x="7459" y="9903"/>
                    <a:pt x="7411" y="9894"/>
                    <a:pt x="7364" y="9894"/>
                  </a:cubicBezTo>
                  <a:cubicBezTo>
                    <a:pt x="7269" y="9894"/>
                    <a:pt x="7175" y="9930"/>
                    <a:pt x="7102" y="10000"/>
                  </a:cubicBezTo>
                  <a:lnTo>
                    <a:pt x="7037" y="9975"/>
                  </a:lnTo>
                  <a:cubicBezTo>
                    <a:pt x="6863" y="9913"/>
                    <a:pt x="6744" y="9750"/>
                    <a:pt x="6737" y="9566"/>
                  </a:cubicBezTo>
                  <a:close/>
                  <a:moveTo>
                    <a:pt x="3061" y="10319"/>
                  </a:moveTo>
                  <a:lnTo>
                    <a:pt x="3061" y="11558"/>
                  </a:lnTo>
                  <a:lnTo>
                    <a:pt x="2376" y="11558"/>
                  </a:lnTo>
                  <a:lnTo>
                    <a:pt x="2376" y="10685"/>
                  </a:lnTo>
                  <a:cubicBezTo>
                    <a:pt x="2376" y="10627"/>
                    <a:pt x="2412" y="10576"/>
                    <a:pt x="2467" y="10554"/>
                  </a:cubicBezTo>
                  <a:lnTo>
                    <a:pt x="3061" y="10319"/>
                  </a:lnTo>
                  <a:close/>
                  <a:moveTo>
                    <a:pt x="7388" y="10319"/>
                  </a:moveTo>
                  <a:lnTo>
                    <a:pt x="7982" y="10558"/>
                  </a:lnTo>
                  <a:cubicBezTo>
                    <a:pt x="8037" y="10576"/>
                    <a:pt x="8073" y="10630"/>
                    <a:pt x="8073" y="10688"/>
                  </a:cubicBezTo>
                  <a:lnTo>
                    <a:pt x="8073" y="11558"/>
                  </a:lnTo>
                  <a:lnTo>
                    <a:pt x="7388" y="11558"/>
                  </a:lnTo>
                  <a:lnTo>
                    <a:pt x="7388" y="10319"/>
                  </a:lnTo>
                  <a:close/>
                  <a:moveTo>
                    <a:pt x="6327" y="9142"/>
                  </a:moveTo>
                  <a:lnTo>
                    <a:pt x="6327" y="9555"/>
                  </a:lnTo>
                  <a:cubicBezTo>
                    <a:pt x="6331" y="9917"/>
                    <a:pt x="6559" y="10239"/>
                    <a:pt x="6900" y="10362"/>
                  </a:cubicBezTo>
                  <a:lnTo>
                    <a:pt x="6983" y="10391"/>
                  </a:lnTo>
                  <a:lnTo>
                    <a:pt x="6983" y="10696"/>
                  </a:lnTo>
                  <a:cubicBezTo>
                    <a:pt x="6650" y="11358"/>
                    <a:pt x="5969" y="11775"/>
                    <a:pt x="5226" y="11775"/>
                  </a:cubicBezTo>
                  <a:cubicBezTo>
                    <a:pt x="4480" y="11775"/>
                    <a:pt x="3799" y="11358"/>
                    <a:pt x="3466" y="10696"/>
                  </a:cubicBezTo>
                  <a:lnTo>
                    <a:pt x="3466" y="10391"/>
                  </a:lnTo>
                  <a:lnTo>
                    <a:pt x="3549" y="10362"/>
                  </a:lnTo>
                  <a:cubicBezTo>
                    <a:pt x="3890" y="10239"/>
                    <a:pt x="4122" y="9917"/>
                    <a:pt x="4122" y="9555"/>
                  </a:cubicBezTo>
                  <a:lnTo>
                    <a:pt x="4122" y="9142"/>
                  </a:lnTo>
                  <a:cubicBezTo>
                    <a:pt x="4477" y="9279"/>
                    <a:pt x="4851" y="9348"/>
                    <a:pt x="5224" y="9348"/>
                  </a:cubicBezTo>
                  <a:cubicBezTo>
                    <a:pt x="5598" y="9348"/>
                    <a:pt x="5972" y="9279"/>
                    <a:pt x="6327" y="9142"/>
                  </a:cubicBezTo>
                  <a:close/>
                  <a:moveTo>
                    <a:pt x="4571" y="1"/>
                  </a:moveTo>
                  <a:cubicBezTo>
                    <a:pt x="3977" y="4"/>
                    <a:pt x="3495" y="482"/>
                    <a:pt x="3495" y="1076"/>
                  </a:cubicBezTo>
                  <a:cubicBezTo>
                    <a:pt x="3495" y="1283"/>
                    <a:pt x="3557" y="1482"/>
                    <a:pt x="3669" y="1656"/>
                  </a:cubicBezTo>
                  <a:cubicBezTo>
                    <a:pt x="2275" y="2058"/>
                    <a:pt x="1318" y="3333"/>
                    <a:pt x="1318" y="4781"/>
                  </a:cubicBezTo>
                  <a:lnTo>
                    <a:pt x="1318" y="5984"/>
                  </a:lnTo>
                  <a:cubicBezTo>
                    <a:pt x="1318" y="6397"/>
                    <a:pt x="1652" y="6733"/>
                    <a:pt x="2065" y="6733"/>
                  </a:cubicBezTo>
                  <a:lnTo>
                    <a:pt x="2217" y="6733"/>
                  </a:lnTo>
                  <a:cubicBezTo>
                    <a:pt x="2351" y="7661"/>
                    <a:pt x="2901" y="8475"/>
                    <a:pt x="3716" y="8946"/>
                  </a:cubicBezTo>
                  <a:lnTo>
                    <a:pt x="3716" y="9160"/>
                  </a:lnTo>
                  <a:lnTo>
                    <a:pt x="2394" y="9160"/>
                  </a:lnTo>
                  <a:cubicBezTo>
                    <a:pt x="1800" y="9160"/>
                    <a:pt x="1318" y="9642"/>
                    <a:pt x="1318" y="10236"/>
                  </a:cubicBezTo>
                  <a:lnTo>
                    <a:pt x="1318" y="10721"/>
                  </a:lnTo>
                  <a:lnTo>
                    <a:pt x="1007" y="10830"/>
                  </a:lnTo>
                  <a:cubicBezTo>
                    <a:pt x="402" y="11043"/>
                    <a:pt x="0" y="11615"/>
                    <a:pt x="0" y="12257"/>
                  </a:cubicBezTo>
                  <a:lnTo>
                    <a:pt x="0" y="13720"/>
                  </a:lnTo>
                  <a:cubicBezTo>
                    <a:pt x="0" y="13856"/>
                    <a:pt x="102" y="13923"/>
                    <a:pt x="203" y="13923"/>
                  </a:cubicBezTo>
                  <a:cubicBezTo>
                    <a:pt x="304" y="13923"/>
                    <a:pt x="406" y="13856"/>
                    <a:pt x="406" y="13720"/>
                  </a:cubicBezTo>
                  <a:lnTo>
                    <a:pt x="406" y="12257"/>
                  </a:lnTo>
                  <a:cubicBezTo>
                    <a:pt x="406" y="11786"/>
                    <a:pt x="703" y="11369"/>
                    <a:pt x="1145" y="11213"/>
                  </a:cubicBezTo>
                  <a:lnTo>
                    <a:pt x="1970" y="10920"/>
                  </a:lnTo>
                  <a:lnTo>
                    <a:pt x="1970" y="13720"/>
                  </a:lnTo>
                  <a:cubicBezTo>
                    <a:pt x="1970" y="13856"/>
                    <a:pt x="2073" y="13923"/>
                    <a:pt x="2175" y="13923"/>
                  </a:cubicBezTo>
                  <a:cubicBezTo>
                    <a:pt x="2277" y="13923"/>
                    <a:pt x="2380" y="13856"/>
                    <a:pt x="2380" y="13720"/>
                  </a:cubicBezTo>
                  <a:lnTo>
                    <a:pt x="2380" y="11963"/>
                  </a:lnTo>
                  <a:lnTo>
                    <a:pt x="3061" y="11963"/>
                  </a:lnTo>
                  <a:lnTo>
                    <a:pt x="3061" y="13720"/>
                  </a:lnTo>
                  <a:cubicBezTo>
                    <a:pt x="3061" y="13856"/>
                    <a:pt x="3162" y="13923"/>
                    <a:pt x="3263" y="13923"/>
                  </a:cubicBezTo>
                  <a:cubicBezTo>
                    <a:pt x="3365" y="13923"/>
                    <a:pt x="3466" y="13856"/>
                    <a:pt x="3466" y="13720"/>
                  </a:cubicBezTo>
                  <a:lnTo>
                    <a:pt x="3466" y="11405"/>
                  </a:lnTo>
                  <a:cubicBezTo>
                    <a:pt x="3607" y="11558"/>
                    <a:pt x="3767" y="11692"/>
                    <a:pt x="3941" y="11804"/>
                  </a:cubicBezTo>
                  <a:cubicBezTo>
                    <a:pt x="4332" y="12056"/>
                    <a:pt x="4778" y="12181"/>
                    <a:pt x="5224" y="12181"/>
                  </a:cubicBezTo>
                  <a:cubicBezTo>
                    <a:pt x="5671" y="12181"/>
                    <a:pt x="6117" y="12056"/>
                    <a:pt x="6508" y="11804"/>
                  </a:cubicBezTo>
                  <a:cubicBezTo>
                    <a:pt x="6682" y="11692"/>
                    <a:pt x="6842" y="11558"/>
                    <a:pt x="6983" y="11405"/>
                  </a:cubicBezTo>
                  <a:lnTo>
                    <a:pt x="6983" y="12195"/>
                  </a:lnTo>
                  <a:cubicBezTo>
                    <a:pt x="6983" y="12331"/>
                    <a:pt x="7084" y="12399"/>
                    <a:pt x="7186" y="12399"/>
                  </a:cubicBezTo>
                  <a:cubicBezTo>
                    <a:pt x="7287" y="12399"/>
                    <a:pt x="7388" y="12331"/>
                    <a:pt x="7388" y="12195"/>
                  </a:cubicBezTo>
                  <a:lnTo>
                    <a:pt x="7388" y="11963"/>
                  </a:lnTo>
                  <a:lnTo>
                    <a:pt x="8073" y="11963"/>
                  </a:lnTo>
                  <a:lnTo>
                    <a:pt x="8073" y="13720"/>
                  </a:lnTo>
                  <a:cubicBezTo>
                    <a:pt x="8073" y="13856"/>
                    <a:pt x="8175" y="13923"/>
                    <a:pt x="8278" y="13923"/>
                  </a:cubicBezTo>
                  <a:cubicBezTo>
                    <a:pt x="8380" y="13923"/>
                    <a:pt x="8482" y="13856"/>
                    <a:pt x="8482" y="13720"/>
                  </a:cubicBezTo>
                  <a:lnTo>
                    <a:pt x="8482" y="10920"/>
                  </a:lnTo>
                  <a:lnTo>
                    <a:pt x="9308" y="11213"/>
                  </a:lnTo>
                  <a:cubicBezTo>
                    <a:pt x="9750" y="11369"/>
                    <a:pt x="10043" y="11789"/>
                    <a:pt x="10043" y="12257"/>
                  </a:cubicBezTo>
                  <a:lnTo>
                    <a:pt x="10043" y="13723"/>
                  </a:lnTo>
                  <a:cubicBezTo>
                    <a:pt x="10043" y="13857"/>
                    <a:pt x="10146" y="13924"/>
                    <a:pt x="10248" y="13924"/>
                  </a:cubicBezTo>
                  <a:cubicBezTo>
                    <a:pt x="10350" y="13924"/>
                    <a:pt x="10452" y="13857"/>
                    <a:pt x="10452" y="13723"/>
                  </a:cubicBezTo>
                  <a:lnTo>
                    <a:pt x="10452" y="12257"/>
                  </a:lnTo>
                  <a:cubicBezTo>
                    <a:pt x="10452" y="11615"/>
                    <a:pt x="10047" y="11043"/>
                    <a:pt x="9446" y="10830"/>
                  </a:cubicBezTo>
                  <a:lnTo>
                    <a:pt x="9134" y="10717"/>
                  </a:lnTo>
                  <a:lnTo>
                    <a:pt x="9134" y="10232"/>
                  </a:lnTo>
                  <a:cubicBezTo>
                    <a:pt x="9134" y="9638"/>
                    <a:pt x="8652" y="9156"/>
                    <a:pt x="8058" y="9156"/>
                  </a:cubicBezTo>
                  <a:lnTo>
                    <a:pt x="6737" y="9156"/>
                  </a:lnTo>
                  <a:lnTo>
                    <a:pt x="6737" y="8943"/>
                  </a:lnTo>
                  <a:cubicBezTo>
                    <a:pt x="7551" y="8475"/>
                    <a:pt x="8102" y="7657"/>
                    <a:pt x="8232" y="6730"/>
                  </a:cubicBezTo>
                  <a:lnTo>
                    <a:pt x="8384" y="6730"/>
                  </a:lnTo>
                  <a:cubicBezTo>
                    <a:pt x="8801" y="6730"/>
                    <a:pt x="9134" y="6397"/>
                    <a:pt x="9134" y="5980"/>
                  </a:cubicBezTo>
                  <a:lnTo>
                    <a:pt x="9134" y="4781"/>
                  </a:lnTo>
                  <a:cubicBezTo>
                    <a:pt x="9134" y="3333"/>
                    <a:pt x="8174" y="2058"/>
                    <a:pt x="6784" y="1656"/>
                  </a:cubicBezTo>
                  <a:cubicBezTo>
                    <a:pt x="6896" y="1482"/>
                    <a:pt x="6954" y="1283"/>
                    <a:pt x="6954" y="1076"/>
                  </a:cubicBezTo>
                  <a:cubicBezTo>
                    <a:pt x="6954" y="482"/>
                    <a:pt x="6472" y="4"/>
                    <a:pt x="58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5" name="Google Shape;18525;p84"/>
            <p:cNvSpPr/>
            <p:nvPr/>
          </p:nvSpPr>
          <p:spPr>
            <a:xfrm>
              <a:off x="5544346" y="3232012"/>
              <a:ext cx="10775" cy="27895"/>
            </a:xfrm>
            <a:custGeom>
              <a:avLst/>
              <a:gdLst/>
              <a:ahLst/>
              <a:cxnLst/>
              <a:rect l="l" t="t" r="r" b="b"/>
              <a:pathLst>
                <a:path w="411" h="1064" extrusionOk="0">
                  <a:moveTo>
                    <a:pt x="204" y="1"/>
                  </a:moveTo>
                  <a:cubicBezTo>
                    <a:pt x="91" y="1"/>
                    <a:pt x="1" y="92"/>
                    <a:pt x="1" y="204"/>
                  </a:cubicBezTo>
                  <a:lnTo>
                    <a:pt x="1" y="859"/>
                  </a:lnTo>
                  <a:cubicBezTo>
                    <a:pt x="1" y="995"/>
                    <a:pt x="103" y="1063"/>
                    <a:pt x="205" y="1063"/>
                  </a:cubicBezTo>
                  <a:cubicBezTo>
                    <a:pt x="308" y="1063"/>
                    <a:pt x="410" y="995"/>
                    <a:pt x="410" y="859"/>
                  </a:cubicBezTo>
                  <a:lnTo>
                    <a:pt x="410" y="204"/>
                  </a:lnTo>
                  <a:cubicBezTo>
                    <a:pt x="410" y="92"/>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6" name="Google Shape;18526;p84"/>
          <p:cNvGrpSpPr/>
          <p:nvPr/>
        </p:nvGrpSpPr>
        <p:grpSpPr>
          <a:xfrm>
            <a:off x="5805866" y="1784180"/>
            <a:ext cx="284958" cy="365079"/>
            <a:chOff x="5805866" y="1983430"/>
            <a:chExt cx="284958" cy="365079"/>
          </a:xfrm>
        </p:grpSpPr>
        <p:sp>
          <p:nvSpPr>
            <p:cNvPr id="18527" name="Google Shape;18527;p84"/>
            <p:cNvSpPr/>
            <p:nvPr/>
          </p:nvSpPr>
          <p:spPr>
            <a:xfrm>
              <a:off x="5811266" y="2225811"/>
              <a:ext cx="274261" cy="117297"/>
            </a:xfrm>
            <a:custGeom>
              <a:avLst/>
              <a:gdLst/>
              <a:ahLst/>
              <a:cxnLst/>
              <a:rect l="l" t="t" r="r" b="b"/>
              <a:pathLst>
                <a:path w="10461" h="4474" extrusionOk="0">
                  <a:moveTo>
                    <a:pt x="3582" y="1"/>
                  </a:moveTo>
                  <a:cubicBezTo>
                    <a:pt x="3499" y="124"/>
                    <a:pt x="3376" y="211"/>
                    <a:pt x="3235" y="254"/>
                  </a:cubicBezTo>
                  <a:lnTo>
                    <a:pt x="939" y="928"/>
                  </a:lnTo>
                  <a:cubicBezTo>
                    <a:pt x="381" y="1091"/>
                    <a:pt x="0" y="1602"/>
                    <a:pt x="0" y="2185"/>
                  </a:cubicBezTo>
                  <a:lnTo>
                    <a:pt x="0" y="4474"/>
                  </a:lnTo>
                  <a:lnTo>
                    <a:pt x="10460" y="4474"/>
                  </a:lnTo>
                  <a:lnTo>
                    <a:pt x="10460" y="2181"/>
                  </a:lnTo>
                  <a:cubicBezTo>
                    <a:pt x="10460" y="1602"/>
                    <a:pt x="10076" y="1091"/>
                    <a:pt x="9522" y="928"/>
                  </a:cubicBezTo>
                  <a:lnTo>
                    <a:pt x="7226" y="254"/>
                  </a:lnTo>
                  <a:cubicBezTo>
                    <a:pt x="7085" y="211"/>
                    <a:pt x="6961" y="124"/>
                    <a:pt x="687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8" name="Google Shape;18528;p84"/>
            <p:cNvSpPr/>
            <p:nvPr/>
          </p:nvSpPr>
          <p:spPr>
            <a:xfrm>
              <a:off x="5880769" y="2285927"/>
              <a:ext cx="135151" cy="57180"/>
            </a:xfrm>
            <a:custGeom>
              <a:avLst/>
              <a:gdLst/>
              <a:ahLst/>
              <a:cxnLst/>
              <a:rect l="l" t="t" r="r" b="b"/>
              <a:pathLst>
                <a:path w="5155" h="2181" extrusionOk="0">
                  <a:moveTo>
                    <a:pt x="2579" y="0"/>
                  </a:moveTo>
                  <a:cubicBezTo>
                    <a:pt x="1304" y="0"/>
                    <a:pt x="214" y="920"/>
                    <a:pt x="1" y="2181"/>
                  </a:cubicBezTo>
                  <a:lnTo>
                    <a:pt x="5154" y="2181"/>
                  </a:lnTo>
                  <a:cubicBezTo>
                    <a:pt x="4941" y="920"/>
                    <a:pt x="3854" y="0"/>
                    <a:pt x="257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9" name="Google Shape;18529;p84"/>
            <p:cNvSpPr/>
            <p:nvPr/>
          </p:nvSpPr>
          <p:spPr>
            <a:xfrm>
              <a:off x="5884859" y="2225811"/>
              <a:ext cx="127076" cy="25850"/>
            </a:xfrm>
            <a:custGeom>
              <a:avLst/>
              <a:gdLst/>
              <a:ahLst/>
              <a:cxnLst/>
              <a:rect l="l" t="t" r="r" b="b"/>
              <a:pathLst>
                <a:path w="4847" h="986" extrusionOk="0">
                  <a:moveTo>
                    <a:pt x="775" y="1"/>
                  </a:moveTo>
                  <a:cubicBezTo>
                    <a:pt x="692" y="120"/>
                    <a:pt x="569" y="211"/>
                    <a:pt x="428" y="251"/>
                  </a:cubicBezTo>
                  <a:lnTo>
                    <a:pt x="0" y="377"/>
                  </a:lnTo>
                  <a:cubicBezTo>
                    <a:pt x="746" y="779"/>
                    <a:pt x="1579" y="986"/>
                    <a:pt x="2423" y="986"/>
                  </a:cubicBezTo>
                  <a:cubicBezTo>
                    <a:pt x="3267" y="986"/>
                    <a:pt x="4100" y="779"/>
                    <a:pt x="4846" y="377"/>
                  </a:cubicBezTo>
                  <a:lnTo>
                    <a:pt x="4419" y="251"/>
                  </a:lnTo>
                  <a:cubicBezTo>
                    <a:pt x="4278" y="211"/>
                    <a:pt x="4154" y="120"/>
                    <a:pt x="4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0" name="Google Shape;18530;p84"/>
            <p:cNvSpPr/>
            <p:nvPr/>
          </p:nvSpPr>
          <p:spPr>
            <a:xfrm>
              <a:off x="5999744" y="1988804"/>
              <a:ext cx="68690" cy="68585"/>
            </a:xfrm>
            <a:custGeom>
              <a:avLst/>
              <a:gdLst/>
              <a:ahLst/>
              <a:cxnLst/>
              <a:rect l="l" t="t" r="r" b="b"/>
              <a:pathLst>
                <a:path w="2620" h="2616" extrusionOk="0">
                  <a:moveTo>
                    <a:pt x="1312" y="1"/>
                  </a:moveTo>
                  <a:cubicBezTo>
                    <a:pt x="587" y="1"/>
                    <a:pt x="1" y="588"/>
                    <a:pt x="1" y="1308"/>
                  </a:cubicBezTo>
                  <a:cubicBezTo>
                    <a:pt x="1" y="2029"/>
                    <a:pt x="587" y="2616"/>
                    <a:pt x="1312" y="2616"/>
                  </a:cubicBezTo>
                  <a:cubicBezTo>
                    <a:pt x="2032" y="2616"/>
                    <a:pt x="2619" y="2029"/>
                    <a:pt x="2619" y="1308"/>
                  </a:cubicBezTo>
                  <a:cubicBezTo>
                    <a:pt x="2619" y="588"/>
                    <a:pt x="2032" y="1"/>
                    <a:pt x="1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1" name="Google Shape;18531;p84"/>
            <p:cNvSpPr/>
            <p:nvPr/>
          </p:nvSpPr>
          <p:spPr>
            <a:xfrm>
              <a:off x="6022632" y="2011692"/>
              <a:ext cx="22914" cy="22809"/>
            </a:xfrm>
            <a:custGeom>
              <a:avLst/>
              <a:gdLst/>
              <a:ahLst/>
              <a:cxnLst/>
              <a:rect l="l" t="t" r="r" b="b"/>
              <a:pathLst>
                <a:path w="874" h="870" extrusionOk="0">
                  <a:moveTo>
                    <a:pt x="439" y="1"/>
                  </a:moveTo>
                  <a:cubicBezTo>
                    <a:pt x="196" y="1"/>
                    <a:pt x="0" y="196"/>
                    <a:pt x="0" y="435"/>
                  </a:cubicBezTo>
                  <a:cubicBezTo>
                    <a:pt x="0" y="674"/>
                    <a:pt x="196" y="870"/>
                    <a:pt x="439" y="870"/>
                  </a:cubicBezTo>
                  <a:cubicBezTo>
                    <a:pt x="678" y="870"/>
                    <a:pt x="873" y="674"/>
                    <a:pt x="873" y="435"/>
                  </a:cubicBezTo>
                  <a:cubicBezTo>
                    <a:pt x="873" y="196"/>
                    <a:pt x="678" y="1"/>
                    <a:pt x="4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2" name="Google Shape;18532;p84"/>
            <p:cNvSpPr/>
            <p:nvPr/>
          </p:nvSpPr>
          <p:spPr>
            <a:xfrm>
              <a:off x="5828360" y="1988804"/>
              <a:ext cx="68585" cy="68585"/>
            </a:xfrm>
            <a:custGeom>
              <a:avLst/>
              <a:gdLst/>
              <a:ahLst/>
              <a:cxnLst/>
              <a:rect l="l" t="t" r="r" b="b"/>
              <a:pathLst>
                <a:path w="2616" h="2616" extrusionOk="0">
                  <a:moveTo>
                    <a:pt x="1308" y="1"/>
                  </a:moveTo>
                  <a:cubicBezTo>
                    <a:pt x="587" y="1"/>
                    <a:pt x="0" y="588"/>
                    <a:pt x="0" y="1308"/>
                  </a:cubicBezTo>
                  <a:cubicBezTo>
                    <a:pt x="0" y="2029"/>
                    <a:pt x="587" y="2616"/>
                    <a:pt x="1308" y="2616"/>
                  </a:cubicBezTo>
                  <a:cubicBezTo>
                    <a:pt x="2032" y="2616"/>
                    <a:pt x="2615" y="2029"/>
                    <a:pt x="2615" y="1308"/>
                  </a:cubicBezTo>
                  <a:cubicBezTo>
                    <a:pt x="2615" y="588"/>
                    <a:pt x="2032" y="1"/>
                    <a:pt x="130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3" name="Google Shape;18533;p84"/>
            <p:cNvSpPr/>
            <p:nvPr/>
          </p:nvSpPr>
          <p:spPr>
            <a:xfrm>
              <a:off x="5851248" y="2011692"/>
              <a:ext cx="22809" cy="22809"/>
            </a:xfrm>
            <a:custGeom>
              <a:avLst/>
              <a:gdLst/>
              <a:ahLst/>
              <a:cxnLst/>
              <a:rect l="l" t="t" r="r" b="b"/>
              <a:pathLst>
                <a:path w="870" h="870" extrusionOk="0">
                  <a:moveTo>
                    <a:pt x="435" y="1"/>
                  </a:moveTo>
                  <a:cubicBezTo>
                    <a:pt x="196" y="1"/>
                    <a:pt x="0" y="196"/>
                    <a:pt x="0" y="435"/>
                  </a:cubicBezTo>
                  <a:cubicBezTo>
                    <a:pt x="0" y="674"/>
                    <a:pt x="196" y="870"/>
                    <a:pt x="435" y="870"/>
                  </a:cubicBezTo>
                  <a:cubicBezTo>
                    <a:pt x="674" y="870"/>
                    <a:pt x="869" y="674"/>
                    <a:pt x="869" y="435"/>
                  </a:cubicBezTo>
                  <a:cubicBezTo>
                    <a:pt x="869" y="196"/>
                    <a:pt x="674" y="1"/>
                    <a:pt x="4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4" name="Google Shape;18534;p84"/>
            <p:cNvSpPr/>
            <p:nvPr/>
          </p:nvSpPr>
          <p:spPr>
            <a:xfrm>
              <a:off x="5831218" y="2000209"/>
              <a:ext cx="234358" cy="234358"/>
            </a:xfrm>
            <a:custGeom>
              <a:avLst/>
              <a:gdLst/>
              <a:ahLst/>
              <a:cxnLst/>
              <a:rect l="l" t="t" r="r" b="b"/>
              <a:pathLst>
                <a:path w="8939" h="8939" extrusionOk="0">
                  <a:moveTo>
                    <a:pt x="4469" y="1"/>
                  </a:moveTo>
                  <a:cubicBezTo>
                    <a:pt x="2003" y="1"/>
                    <a:pt x="0" y="2003"/>
                    <a:pt x="0" y="4470"/>
                  </a:cubicBezTo>
                  <a:cubicBezTo>
                    <a:pt x="0" y="6936"/>
                    <a:pt x="2003" y="8939"/>
                    <a:pt x="4469" y="8939"/>
                  </a:cubicBezTo>
                  <a:cubicBezTo>
                    <a:pt x="6936" y="8939"/>
                    <a:pt x="8938" y="6936"/>
                    <a:pt x="8938" y="4470"/>
                  </a:cubicBezTo>
                  <a:cubicBezTo>
                    <a:pt x="8938" y="2003"/>
                    <a:pt x="6936" y="1"/>
                    <a:pt x="446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5" name="Google Shape;18535;p84"/>
            <p:cNvSpPr/>
            <p:nvPr/>
          </p:nvSpPr>
          <p:spPr>
            <a:xfrm>
              <a:off x="5874136" y="2051674"/>
              <a:ext cx="148522" cy="148627"/>
            </a:xfrm>
            <a:custGeom>
              <a:avLst/>
              <a:gdLst/>
              <a:ahLst/>
              <a:cxnLst/>
              <a:rect l="l" t="t" r="r" b="b"/>
              <a:pathLst>
                <a:path w="5665" h="5669" extrusionOk="0">
                  <a:moveTo>
                    <a:pt x="2832" y="0"/>
                  </a:moveTo>
                  <a:cubicBezTo>
                    <a:pt x="1268" y="0"/>
                    <a:pt x="0" y="1268"/>
                    <a:pt x="0" y="2833"/>
                  </a:cubicBezTo>
                  <a:cubicBezTo>
                    <a:pt x="0" y="4397"/>
                    <a:pt x="1268" y="5668"/>
                    <a:pt x="2832" y="5668"/>
                  </a:cubicBezTo>
                  <a:cubicBezTo>
                    <a:pt x="4397" y="5668"/>
                    <a:pt x="5664" y="4397"/>
                    <a:pt x="5664" y="2833"/>
                  </a:cubicBezTo>
                  <a:cubicBezTo>
                    <a:pt x="5664" y="1268"/>
                    <a:pt x="4397" y="0"/>
                    <a:pt x="28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6" name="Google Shape;18536;p84"/>
            <p:cNvSpPr/>
            <p:nvPr/>
          </p:nvSpPr>
          <p:spPr>
            <a:xfrm>
              <a:off x="5873559" y="2051621"/>
              <a:ext cx="86334" cy="148627"/>
            </a:xfrm>
            <a:custGeom>
              <a:avLst/>
              <a:gdLst/>
              <a:ahLst/>
              <a:cxnLst/>
              <a:rect l="l" t="t" r="r" b="b"/>
              <a:pathLst>
                <a:path w="3293" h="5669" extrusionOk="0">
                  <a:moveTo>
                    <a:pt x="2829" y="1"/>
                  </a:moveTo>
                  <a:cubicBezTo>
                    <a:pt x="1298" y="1"/>
                    <a:pt x="0" y="1247"/>
                    <a:pt x="0" y="2835"/>
                  </a:cubicBezTo>
                  <a:cubicBezTo>
                    <a:pt x="0" y="4425"/>
                    <a:pt x="1297" y="5669"/>
                    <a:pt x="2828" y="5669"/>
                  </a:cubicBezTo>
                  <a:cubicBezTo>
                    <a:pt x="2981" y="5669"/>
                    <a:pt x="3136" y="5656"/>
                    <a:pt x="3292" y="5631"/>
                  </a:cubicBezTo>
                  <a:cubicBezTo>
                    <a:pt x="1913" y="5421"/>
                    <a:pt x="895" y="4233"/>
                    <a:pt x="895" y="2835"/>
                  </a:cubicBezTo>
                  <a:cubicBezTo>
                    <a:pt x="895" y="1440"/>
                    <a:pt x="1913" y="252"/>
                    <a:pt x="3292" y="39"/>
                  </a:cubicBezTo>
                  <a:cubicBezTo>
                    <a:pt x="3136" y="13"/>
                    <a:pt x="2982" y="1"/>
                    <a:pt x="282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7" name="Google Shape;18537;p84"/>
            <p:cNvSpPr/>
            <p:nvPr/>
          </p:nvSpPr>
          <p:spPr>
            <a:xfrm>
              <a:off x="5922638" y="2145952"/>
              <a:ext cx="51491" cy="22835"/>
            </a:xfrm>
            <a:custGeom>
              <a:avLst/>
              <a:gdLst/>
              <a:ahLst/>
              <a:cxnLst/>
              <a:rect l="l" t="t" r="r" b="b"/>
              <a:pathLst>
                <a:path w="1964" h="871" extrusionOk="0">
                  <a:moveTo>
                    <a:pt x="1" y="1"/>
                  </a:moveTo>
                  <a:cubicBezTo>
                    <a:pt x="1" y="483"/>
                    <a:pt x="439" y="870"/>
                    <a:pt x="982" y="870"/>
                  </a:cubicBezTo>
                  <a:cubicBezTo>
                    <a:pt x="1522" y="870"/>
                    <a:pt x="1964" y="483"/>
                    <a:pt x="19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8" name="Google Shape;18538;p84"/>
            <p:cNvSpPr/>
            <p:nvPr/>
          </p:nvSpPr>
          <p:spPr>
            <a:xfrm>
              <a:off x="5816772" y="2027082"/>
              <a:ext cx="221931" cy="207407"/>
            </a:xfrm>
            <a:custGeom>
              <a:avLst/>
              <a:gdLst/>
              <a:ahLst/>
              <a:cxnLst/>
              <a:rect l="l" t="t" r="r" b="b"/>
              <a:pathLst>
                <a:path w="8465" h="7911" extrusionOk="0">
                  <a:moveTo>
                    <a:pt x="2174" y="0"/>
                  </a:moveTo>
                  <a:lnTo>
                    <a:pt x="2174" y="0"/>
                  </a:lnTo>
                  <a:cubicBezTo>
                    <a:pt x="145" y="1677"/>
                    <a:pt x="1" y="4741"/>
                    <a:pt x="1862" y="6603"/>
                  </a:cubicBezTo>
                  <a:cubicBezTo>
                    <a:pt x="2738" y="7479"/>
                    <a:pt x="3881" y="7911"/>
                    <a:pt x="5020" y="7911"/>
                  </a:cubicBezTo>
                  <a:cubicBezTo>
                    <a:pt x="6301" y="7911"/>
                    <a:pt x="7577" y="7365"/>
                    <a:pt x="8465" y="6291"/>
                  </a:cubicBezTo>
                  <a:lnTo>
                    <a:pt x="8465" y="6291"/>
                  </a:lnTo>
                  <a:cubicBezTo>
                    <a:pt x="7668" y="6951"/>
                    <a:pt x="6667" y="7313"/>
                    <a:pt x="5633" y="7313"/>
                  </a:cubicBezTo>
                  <a:cubicBezTo>
                    <a:pt x="5628" y="7313"/>
                    <a:pt x="5623" y="7313"/>
                    <a:pt x="5618" y="7313"/>
                  </a:cubicBezTo>
                  <a:cubicBezTo>
                    <a:pt x="3890" y="7313"/>
                    <a:pt x="2315" y="6313"/>
                    <a:pt x="1576" y="4749"/>
                  </a:cubicBezTo>
                  <a:cubicBezTo>
                    <a:pt x="841" y="3184"/>
                    <a:pt x="1073" y="1333"/>
                    <a:pt x="217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9" name="Google Shape;18539;p84"/>
            <p:cNvSpPr/>
            <p:nvPr/>
          </p:nvSpPr>
          <p:spPr>
            <a:xfrm>
              <a:off x="5919807" y="2034580"/>
              <a:ext cx="57180" cy="34319"/>
            </a:xfrm>
            <a:custGeom>
              <a:avLst/>
              <a:gdLst/>
              <a:ahLst/>
              <a:cxnLst/>
              <a:rect l="l" t="t" r="r" b="b"/>
              <a:pathLst>
                <a:path w="2181" h="1309" extrusionOk="0">
                  <a:moveTo>
                    <a:pt x="652" y="1"/>
                  </a:moveTo>
                  <a:cubicBezTo>
                    <a:pt x="293" y="1"/>
                    <a:pt x="0" y="294"/>
                    <a:pt x="0" y="656"/>
                  </a:cubicBezTo>
                  <a:cubicBezTo>
                    <a:pt x="0" y="1015"/>
                    <a:pt x="293" y="1308"/>
                    <a:pt x="652" y="1308"/>
                  </a:cubicBezTo>
                  <a:lnTo>
                    <a:pt x="1525" y="1308"/>
                  </a:lnTo>
                  <a:cubicBezTo>
                    <a:pt x="1887" y="1308"/>
                    <a:pt x="2180" y="1015"/>
                    <a:pt x="2180" y="656"/>
                  </a:cubicBezTo>
                  <a:cubicBezTo>
                    <a:pt x="2180" y="294"/>
                    <a:pt x="1887" y="1"/>
                    <a:pt x="15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0" name="Google Shape;18540;p84"/>
            <p:cNvSpPr/>
            <p:nvPr/>
          </p:nvSpPr>
          <p:spPr>
            <a:xfrm>
              <a:off x="5936979" y="2023097"/>
              <a:ext cx="22809" cy="22914"/>
            </a:xfrm>
            <a:custGeom>
              <a:avLst/>
              <a:gdLst/>
              <a:ahLst/>
              <a:cxnLst/>
              <a:rect l="l" t="t" r="r" b="b"/>
              <a:pathLst>
                <a:path w="870" h="874" extrusionOk="0">
                  <a:moveTo>
                    <a:pt x="435" y="0"/>
                  </a:moveTo>
                  <a:cubicBezTo>
                    <a:pt x="193" y="0"/>
                    <a:pt x="1" y="196"/>
                    <a:pt x="1" y="435"/>
                  </a:cubicBezTo>
                  <a:cubicBezTo>
                    <a:pt x="1" y="678"/>
                    <a:pt x="193" y="873"/>
                    <a:pt x="435" y="873"/>
                  </a:cubicBezTo>
                  <a:cubicBezTo>
                    <a:pt x="674" y="873"/>
                    <a:pt x="870" y="678"/>
                    <a:pt x="870" y="435"/>
                  </a:cubicBezTo>
                  <a:cubicBezTo>
                    <a:pt x="870" y="196"/>
                    <a:pt x="674" y="0"/>
                    <a:pt x="4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1" name="Google Shape;18541;p84"/>
            <p:cNvSpPr/>
            <p:nvPr/>
          </p:nvSpPr>
          <p:spPr>
            <a:xfrm>
              <a:off x="5908796" y="2109195"/>
              <a:ext cx="10644" cy="16386"/>
            </a:xfrm>
            <a:custGeom>
              <a:avLst/>
              <a:gdLst/>
              <a:ahLst/>
              <a:cxnLst/>
              <a:rect l="l" t="t" r="r" b="b"/>
              <a:pathLst>
                <a:path w="406" h="625" extrusionOk="0">
                  <a:moveTo>
                    <a:pt x="203" y="0"/>
                  </a:moveTo>
                  <a:cubicBezTo>
                    <a:pt x="101" y="0"/>
                    <a:pt x="0" y="68"/>
                    <a:pt x="0" y="204"/>
                  </a:cubicBezTo>
                  <a:lnTo>
                    <a:pt x="0" y="421"/>
                  </a:lnTo>
                  <a:cubicBezTo>
                    <a:pt x="0" y="534"/>
                    <a:pt x="91" y="624"/>
                    <a:pt x="203" y="624"/>
                  </a:cubicBezTo>
                  <a:cubicBezTo>
                    <a:pt x="315" y="624"/>
                    <a:pt x="406" y="534"/>
                    <a:pt x="406" y="421"/>
                  </a:cubicBezTo>
                  <a:lnTo>
                    <a:pt x="406" y="204"/>
                  </a:lnTo>
                  <a:cubicBezTo>
                    <a:pt x="406" y="68"/>
                    <a:pt x="304"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2" name="Google Shape;18542;p84"/>
            <p:cNvSpPr/>
            <p:nvPr/>
          </p:nvSpPr>
          <p:spPr>
            <a:xfrm>
              <a:off x="5977328" y="2109195"/>
              <a:ext cx="10671" cy="16412"/>
            </a:xfrm>
            <a:custGeom>
              <a:avLst/>
              <a:gdLst/>
              <a:ahLst/>
              <a:cxnLst/>
              <a:rect l="l" t="t" r="r" b="b"/>
              <a:pathLst>
                <a:path w="407" h="626" extrusionOk="0">
                  <a:moveTo>
                    <a:pt x="204" y="0"/>
                  </a:moveTo>
                  <a:cubicBezTo>
                    <a:pt x="102" y="0"/>
                    <a:pt x="1" y="68"/>
                    <a:pt x="1" y="204"/>
                  </a:cubicBezTo>
                  <a:lnTo>
                    <a:pt x="1" y="421"/>
                  </a:lnTo>
                  <a:cubicBezTo>
                    <a:pt x="1" y="557"/>
                    <a:pt x="102" y="625"/>
                    <a:pt x="204" y="625"/>
                  </a:cubicBezTo>
                  <a:cubicBezTo>
                    <a:pt x="305" y="625"/>
                    <a:pt x="407" y="557"/>
                    <a:pt x="407" y="421"/>
                  </a:cubicBezTo>
                  <a:lnTo>
                    <a:pt x="407" y="204"/>
                  </a:lnTo>
                  <a:cubicBezTo>
                    <a:pt x="407" y="68"/>
                    <a:pt x="305"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3" name="Google Shape;18543;p84"/>
            <p:cNvSpPr/>
            <p:nvPr/>
          </p:nvSpPr>
          <p:spPr>
            <a:xfrm>
              <a:off x="5805866" y="1983430"/>
              <a:ext cx="284958" cy="364948"/>
            </a:xfrm>
            <a:custGeom>
              <a:avLst/>
              <a:gdLst/>
              <a:ahLst/>
              <a:cxnLst/>
              <a:rect l="l" t="t" r="r" b="b"/>
              <a:pathLst>
                <a:path w="10869" h="13920" extrusionOk="0">
                  <a:moveTo>
                    <a:pt x="2163" y="1276"/>
                  </a:moveTo>
                  <a:cubicBezTo>
                    <a:pt x="2305" y="1276"/>
                    <a:pt x="2435" y="1408"/>
                    <a:pt x="2394" y="1568"/>
                  </a:cubicBezTo>
                  <a:lnTo>
                    <a:pt x="2390" y="1568"/>
                  </a:lnTo>
                  <a:cubicBezTo>
                    <a:pt x="2325" y="1626"/>
                    <a:pt x="2264" y="1684"/>
                    <a:pt x="2202" y="1742"/>
                  </a:cubicBezTo>
                  <a:cubicBezTo>
                    <a:pt x="2188" y="1745"/>
                    <a:pt x="2177" y="1745"/>
                    <a:pt x="2166" y="1745"/>
                  </a:cubicBezTo>
                  <a:cubicBezTo>
                    <a:pt x="1945" y="1745"/>
                    <a:pt x="1847" y="1463"/>
                    <a:pt x="2021" y="1325"/>
                  </a:cubicBezTo>
                  <a:cubicBezTo>
                    <a:pt x="2066" y="1291"/>
                    <a:pt x="2115" y="1276"/>
                    <a:pt x="2163" y="1276"/>
                  </a:cubicBezTo>
                  <a:close/>
                  <a:moveTo>
                    <a:pt x="8706" y="1281"/>
                  </a:moveTo>
                  <a:cubicBezTo>
                    <a:pt x="8763" y="1281"/>
                    <a:pt x="8821" y="1302"/>
                    <a:pt x="8870" y="1350"/>
                  </a:cubicBezTo>
                  <a:cubicBezTo>
                    <a:pt x="9015" y="1495"/>
                    <a:pt x="8913" y="1745"/>
                    <a:pt x="8707" y="1745"/>
                  </a:cubicBezTo>
                  <a:cubicBezTo>
                    <a:pt x="8692" y="1745"/>
                    <a:pt x="8681" y="1745"/>
                    <a:pt x="8670" y="1742"/>
                  </a:cubicBezTo>
                  <a:cubicBezTo>
                    <a:pt x="8609" y="1684"/>
                    <a:pt x="8544" y="1626"/>
                    <a:pt x="8479" y="1568"/>
                  </a:cubicBezTo>
                  <a:cubicBezTo>
                    <a:pt x="8475" y="1550"/>
                    <a:pt x="8475" y="1531"/>
                    <a:pt x="8475" y="1513"/>
                  </a:cubicBezTo>
                  <a:cubicBezTo>
                    <a:pt x="8475" y="1374"/>
                    <a:pt x="8587" y="1281"/>
                    <a:pt x="8706" y="1281"/>
                  </a:cubicBezTo>
                  <a:close/>
                  <a:moveTo>
                    <a:pt x="2170" y="413"/>
                  </a:moveTo>
                  <a:cubicBezTo>
                    <a:pt x="2583" y="413"/>
                    <a:pt x="2971" y="645"/>
                    <a:pt x="3158" y="1032"/>
                  </a:cubicBezTo>
                  <a:cubicBezTo>
                    <a:pt x="3021" y="1108"/>
                    <a:pt x="2890" y="1191"/>
                    <a:pt x="2760" y="1282"/>
                  </a:cubicBezTo>
                  <a:cubicBezTo>
                    <a:pt x="2658" y="1019"/>
                    <a:pt x="2412" y="873"/>
                    <a:pt x="2162" y="873"/>
                  </a:cubicBezTo>
                  <a:cubicBezTo>
                    <a:pt x="2011" y="873"/>
                    <a:pt x="1859" y="926"/>
                    <a:pt x="1735" y="1039"/>
                  </a:cubicBezTo>
                  <a:cubicBezTo>
                    <a:pt x="1402" y="1343"/>
                    <a:pt x="1478" y="1883"/>
                    <a:pt x="1876" y="2086"/>
                  </a:cubicBezTo>
                  <a:cubicBezTo>
                    <a:pt x="1775" y="2205"/>
                    <a:pt x="1681" y="2328"/>
                    <a:pt x="1590" y="2459"/>
                  </a:cubicBezTo>
                  <a:cubicBezTo>
                    <a:pt x="1260" y="2256"/>
                    <a:pt x="1061" y="1897"/>
                    <a:pt x="1061" y="1513"/>
                  </a:cubicBezTo>
                  <a:cubicBezTo>
                    <a:pt x="1065" y="999"/>
                    <a:pt x="1420" y="554"/>
                    <a:pt x="1920" y="441"/>
                  </a:cubicBezTo>
                  <a:cubicBezTo>
                    <a:pt x="2003" y="422"/>
                    <a:pt x="2087" y="413"/>
                    <a:pt x="2170" y="413"/>
                  </a:cubicBezTo>
                  <a:close/>
                  <a:moveTo>
                    <a:pt x="8707" y="409"/>
                  </a:moveTo>
                  <a:cubicBezTo>
                    <a:pt x="9199" y="409"/>
                    <a:pt x="9634" y="738"/>
                    <a:pt x="9768" y="1216"/>
                  </a:cubicBezTo>
                  <a:cubicBezTo>
                    <a:pt x="9902" y="1691"/>
                    <a:pt x="9703" y="2198"/>
                    <a:pt x="9279" y="2459"/>
                  </a:cubicBezTo>
                  <a:cubicBezTo>
                    <a:pt x="9188" y="2328"/>
                    <a:pt x="9094" y="2205"/>
                    <a:pt x="8993" y="2086"/>
                  </a:cubicBezTo>
                  <a:cubicBezTo>
                    <a:pt x="9395" y="1883"/>
                    <a:pt x="9467" y="1343"/>
                    <a:pt x="9134" y="1039"/>
                  </a:cubicBezTo>
                  <a:cubicBezTo>
                    <a:pt x="9010" y="926"/>
                    <a:pt x="8858" y="873"/>
                    <a:pt x="8707" y="873"/>
                  </a:cubicBezTo>
                  <a:cubicBezTo>
                    <a:pt x="8456" y="873"/>
                    <a:pt x="8211" y="1019"/>
                    <a:pt x="8109" y="1282"/>
                  </a:cubicBezTo>
                  <a:cubicBezTo>
                    <a:pt x="7982" y="1191"/>
                    <a:pt x="7848" y="1108"/>
                    <a:pt x="7711" y="1032"/>
                  </a:cubicBezTo>
                  <a:cubicBezTo>
                    <a:pt x="7895" y="651"/>
                    <a:pt x="8283" y="409"/>
                    <a:pt x="8707" y="409"/>
                  </a:cubicBezTo>
                  <a:close/>
                  <a:moveTo>
                    <a:pt x="5433" y="845"/>
                  </a:moveTo>
                  <a:cubicBezTo>
                    <a:pt x="6544" y="845"/>
                    <a:pt x="7635" y="1279"/>
                    <a:pt x="8450" y="2093"/>
                  </a:cubicBezTo>
                  <a:cubicBezTo>
                    <a:pt x="9670" y="3313"/>
                    <a:pt x="10036" y="5146"/>
                    <a:pt x="9377" y="6739"/>
                  </a:cubicBezTo>
                  <a:cubicBezTo>
                    <a:pt x="8714" y="8333"/>
                    <a:pt x="7160" y="9372"/>
                    <a:pt x="5436" y="9372"/>
                  </a:cubicBezTo>
                  <a:cubicBezTo>
                    <a:pt x="3082" y="9369"/>
                    <a:pt x="1173" y="7464"/>
                    <a:pt x="1173" y="5110"/>
                  </a:cubicBezTo>
                  <a:cubicBezTo>
                    <a:pt x="1173" y="3386"/>
                    <a:pt x="2209" y="1828"/>
                    <a:pt x="3803" y="1169"/>
                  </a:cubicBezTo>
                  <a:cubicBezTo>
                    <a:pt x="4330" y="951"/>
                    <a:pt x="4884" y="845"/>
                    <a:pt x="5433" y="845"/>
                  </a:cubicBezTo>
                  <a:close/>
                  <a:moveTo>
                    <a:pt x="2164" y="0"/>
                  </a:moveTo>
                  <a:cubicBezTo>
                    <a:pt x="1805" y="0"/>
                    <a:pt x="1443" y="127"/>
                    <a:pt x="1148" y="394"/>
                  </a:cubicBezTo>
                  <a:cubicBezTo>
                    <a:pt x="402" y="1072"/>
                    <a:pt x="518" y="2274"/>
                    <a:pt x="1376" y="2803"/>
                  </a:cubicBezTo>
                  <a:cubicBezTo>
                    <a:pt x="44" y="5142"/>
                    <a:pt x="960" y="8119"/>
                    <a:pt x="3379" y="9304"/>
                  </a:cubicBezTo>
                  <a:lnTo>
                    <a:pt x="1087" y="9977"/>
                  </a:lnTo>
                  <a:cubicBezTo>
                    <a:pt x="446" y="10169"/>
                    <a:pt x="4" y="10756"/>
                    <a:pt x="0" y="11426"/>
                  </a:cubicBezTo>
                  <a:lnTo>
                    <a:pt x="0" y="13719"/>
                  </a:lnTo>
                  <a:cubicBezTo>
                    <a:pt x="0" y="13853"/>
                    <a:pt x="101" y="13920"/>
                    <a:pt x="203" y="13920"/>
                  </a:cubicBezTo>
                  <a:cubicBezTo>
                    <a:pt x="304" y="13920"/>
                    <a:pt x="406" y="13853"/>
                    <a:pt x="406" y="13719"/>
                  </a:cubicBezTo>
                  <a:lnTo>
                    <a:pt x="406" y="11426"/>
                  </a:lnTo>
                  <a:cubicBezTo>
                    <a:pt x="409" y="10937"/>
                    <a:pt x="732" y="10506"/>
                    <a:pt x="1199" y="10368"/>
                  </a:cubicBezTo>
                  <a:lnTo>
                    <a:pt x="3495" y="9691"/>
                  </a:lnTo>
                  <a:cubicBezTo>
                    <a:pt x="3622" y="9655"/>
                    <a:pt x="3741" y="9590"/>
                    <a:pt x="3835" y="9499"/>
                  </a:cubicBezTo>
                  <a:cubicBezTo>
                    <a:pt x="4352" y="9686"/>
                    <a:pt x="4892" y="9779"/>
                    <a:pt x="5433" y="9779"/>
                  </a:cubicBezTo>
                  <a:cubicBezTo>
                    <a:pt x="5973" y="9779"/>
                    <a:pt x="6514" y="9686"/>
                    <a:pt x="7030" y="9499"/>
                  </a:cubicBezTo>
                  <a:cubicBezTo>
                    <a:pt x="7128" y="9590"/>
                    <a:pt x="7243" y="9655"/>
                    <a:pt x="7370" y="9691"/>
                  </a:cubicBezTo>
                  <a:lnTo>
                    <a:pt x="9670" y="10368"/>
                  </a:lnTo>
                  <a:cubicBezTo>
                    <a:pt x="10137" y="10506"/>
                    <a:pt x="10460" y="10937"/>
                    <a:pt x="10460" y="11426"/>
                  </a:cubicBezTo>
                  <a:lnTo>
                    <a:pt x="10460" y="13719"/>
                  </a:lnTo>
                  <a:cubicBezTo>
                    <a:pt x="10460" y="13853"/>
                    <a:pt x="10562" y="13920"/>
                    <a:pt x="10664" y="13920"/>
                  </a:cubicBezTo>
                  <a:cubicBezTo>
                    <a:pt x="10767" y="13920"/>
                    <a:pt x="10869" y="13853"/>
                    <a:pt x="10869" y="13719"/>
                  </a:cubicBezTo>
                  <a:lnTo>
                    <a:pt x="10869" y="11426"/>
                  </a:lnTo>
                  <a:cubicBezTo>
                    <a:pt x="10865" y="10756"/>
                    <a:pt x="10427" y="10169"/>
                    <a:pt x="9786" y="9977"/>
                  </a:cubicBezTo>
                  <a:lnTo>
                    <a:pt x="7493" y="9304"/>
                  </a:lnTo>
                  <a:cubicBezTo>
                    <a:pt x="9909" y="8119"/>
                    <a:pt x="10829" y="5142"/>
                    <a:pt x="9496" y="2803"/>
                  </a:cubicBezTo>
                  <a:cubicBezTo>
                    <a:pt x="10355" y="2274"/>
                    <a:pt x="10467" y="1072"/>
                    <a:pt x="9724" y="394"/>
                  </a:cubicBezTo>
                  <a:cubicBezTo>
                    <a:pt x="9430" y="127"/>
                    <a:pt x="9067" y="0"/>
                    <a:pt x="8708" y="0"/>
                  </a:cubicBezTo>
                  <a:cubicBezTo>
                    <a:pt x="8157" y="0"/>
                    <a:pt x="7616" y="299"/>
                    <a:pt x="7349" y="847"/>
                  </a:cubicBezTo>
                  <a:cubicBezTo>
                    <a:pt x="6740" y="574"/>
                    <a:pt x="6088" y="437"/>
                    <a:pt x="5436" y="437"/>
                  </a:cubicBezTo>
                  <a:cubicBezTo>
                    <a:pt x="4784" y="437"/>
                    <a:pt x="4132" y="574"/>
                    <a:pt x="3524" y="847"/>
                  </a:cubicBezTo>
                  <a:cubicBezTo>
                    <a:pt x="3254" y="299"/>
                    <a:pt x="2714" y="0"/>
                    <a:pt x="21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4" name="Google Shape;18544;p84"/>
            <p:cNvSpPr/>
            <p:nvPr/>
          </p:nvSpPr>
          <p:spPr>
            <a:xfrm>
              <a:off x="5901271" y="2092023"/>
              <a:ext cx="23858" cy="10671"/>
            </a:xfrm>
            <a:custGeom>
              <a:avLst/>
              <a:gdLst/>
              <a:ahLst/>
              <a:cxnLst/>
              <a:rect l="l" t="t" r="r" b="b"/>
              <a:pathLst>
                <a:path w="910" h="407" extrusionOk="0">
                  <a:moveTo>
                    <a:pt x="273" y="1"/>
                  </a:moveTo>
                  <a:cubicBezTo>
                    <a:pt x="1" y="1"/>
                    <a:pt x="1" y="406"/>
                    <a:pt x="273"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5" name="Google Shape;18545;p84"/>
            <p:cNvSpPr/>
            <p:nvPr/>
          </p:nvSpPr>
          <p:spPr>
            <a:xfrm>
              <a:off x="5969830" y="2092023"/>
              <a:ext cx="23858" cy="10671"/>
            </a:xfrm>
            <a:custGeom>
              <a:avLst/>
              <a:gdLst/>
              <a:ahLst/>
              <a:cxnLst/>
              <a:rect l="l" t="t" r="r" b="b"/>
              <a:pathLst>
                <a:path w="910" h="407" extrusionOk="0">
                  <a:moveTo>
                    <a:pt x="272" y="1"/>
                  </a:moveTo>
                  <a:cubicBezTo>
                    <a:pt x="1" y="1"/>
                    <a:pt x="1" y="406"/>
                    <a:pt x="272" y="406"/>
                  </a:cubicBezTo>
                  <a:lnTo>
                    <a:pt x="707" y="406"/>
                  </a:lnTo>
                  <a:cubicBezTo>
                    <a:pt x="819" y="406"/>
                    <a:pt x="910" y="316"/>
                    <a:pt x="910" y="204"/>
                  </a:cubicBezTo>
                  <a:cubicBezTo>
                    <a:pt x="910"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6" name="Google Shape;18546;p84"/>
            <p:cNvSpPr/>
            <p:nvPr/>
          </p:nvSpPr>
          <p:spPr>
            <a:xfrm>
              <a:off x="5851615" y="2303493"/>
              <a:ext cx="10671" cy="44884"/>
            </a:xfrm>
            <a:custGeom>
              <a:avLst/>
              <a:gdLst/>
              <a:ahLst/>
              <a:cxnLst/>
              <a:rect l="l" t="t" r="r" b="b"/>
              <a:pathLst>
                <a:path w="407" h="1712" extrusionOk="0">
                  <a:moveTo>
                    <a:pt x="204" y="0"/>
                  </a:moveTo>
                  <a:cubicBezTo>
                    <a:pt x="91" y="0"/>
                    <a:pt x="1" y="91"/>
                    <a:pt x="1" y="203"/>
                  </a:cubicBezTo>
                  <a:lnTo>
                    <a:pt x="1" y="1511"/>
                  </a:lnTo>
                  <a:cubicBezTo>
                    <a:pt x="1" y="1645"/>
                    <a:pt x="102" y="1712"/>
                    <a:pt x="204" y="1712"/>
                  </a:cubicBezTo>
                  <a:cubicBezTo>
                    <a:pt x="305" y="1712"/>
                    <a:pt x="406" y="1645"/>
                    <a:pt x="406" y="1511"/>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7" name="Google Shape;18547;p84"/>
            <p:cNvSpPr/>
            <p:nvPr/>
          </p:nvSpPr>
          <p:spPr>
            <a:xfrm>
              <a:off x="6034508" y="2303493"/>
              <a:ext cx="10644" cy="44884"/>
            </a:xfrm>
            <a:custGeom>
              <a:avLst/>
              <a:gdLst/>
              <a:ahLst/>
              <a:cxnLst/>
              <a:rect l="l" t="t" r="r" b="b"/>
              <a:pathLst>
                <a:path w="406" h="1712" extrusionOk="0">
                  <a:moveTo>
                    <a:pt x="203" y="0"/>
                  </a:moveTo>
                  <a:cubicBezTo>
                    <a:pt x="91" y="0"/>
                    <a:pt x="0" y="91"/>
                    <a:pt x="0" y="203"/>
                  </a:cubicBezTo>
                  <a:lnTo>
                    <a:pt x="0" y="1511"/>
                  </a:lnTo>
                  <a:cubicBezTo>
                    <a:pt x="0" y="1645"/>
                    <a:pt x="102" y="1712"/>
                    <a:pt x="203" y="1712"/>
                  </a:cubicBezTo>
                  <a:cubicBezTo>
                    <a:pt x="304" y="1712"/>
                    <a:pt x="406" y="1645"/>
                    <a:pt x="406" y="1511"/>
                  </a:cubicBezTo>
                  <a:lnTo>
                    <a:pt x="406" y="203"/>
                  </a:lnTo>
                  <a:cubicBezTo>
                    <a:pt x="406"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8" name="Google Shape;18548;p84"/>
            <p:cNvSpPr/>
            <p:nvPr/>
          </p:nvSpPr>
          <p:spPr>
            <a:xfrm>
              <a:off x="5874896" y="2280605"/>
              <a:ext cx="146818" cy="67903"/>
            </a:xfrm>
            <a:custGeom>
              <a:avLst/>
              <a:gdLst/>
              <a:ahLst/>
              <a:cxnLst/>
              <a:rect l="l" t="t" r="r" b="b"/>
              <a:pathLst>
                <a:path w="5600" h="2590" extrusionOk="0">
                  <a:moveTo>
                    <a:pt x="2801" y="1"/>
                  </a:moveTo>
                  <a:cubicBezTo>
                    <a:pt x="2478" y="1"/>
                    <a:pt x="2153" y="57"/>
                    <a:pt x="1840" y="171"/>
                  </a:cubicBezTo>
                  <a:cubicBezTo>
                    <a:pt x="887" y="518"/>
                    <a:pt x="192" y="1351"/>
                    <a:pt x="25" y="2351"/>
                  </a:cubicBezTo>
                  <a:cubicBezTo>
                    <a:pt x="1" y="2502"/>
                    <a:pt x="117" y="2588"/>
                    <a:pt x="232" y="2588"/>
                  </a:cubicBezTo>
                  <a:cubicBezTo>
                    <a:pt x="321" y="2588"/>
                    <a:pt x="408" y="2536"/>
                    <a:pt x="427" y="2420"/>
                  </a:cubicBezTo>
                  <a:cubicBezTo>
                    <a:pt x="623" y="1257"/>
                    <a:pt x="1626" y="410"/>
                    <a:pt x="2803" y="410"/>
                  </a:cubicBezTo>
                  <a:cubicBezTo>
                    <a:pt x="3980" y="410"/>
                    <a:pt x="4984" y="1257"/>
                    <a:pt x="5179" y="2420"/>
                  </a:cubicBezTo>
                  <a:cubicBezTo>
                    <a:pt x="5194" y="2518"/>
                    <a:pt x="5281" y="2586"/>
                    <a:pt x="5378" y="2590"/>
                  </a:cubicBezTo>
                  <a:cubicBezTo>
                    <a:pt x="5389" y="2590"/>
                    <a:pt x="5400" y="2586"/>
                    <a:pt x="5415" y="2586"/>
                  </a:cubicBezTo>
                  <a:cubicBezTo>
                    <a:pt x="5523" y="2568"/>
                    <a:pt x="5599" y="2463"/>
                    <a:pt x="5581" y="2351"/>
                  </a:cubicBezTo>
                  <a:cubicBezTo>
                    <a:pt x="5469" y="1699"/>
                    <a:pt x="5132" y="1105"/>
                    <a:pt x="4632" y="674"/>
                  </a:cubicBezTo>
                  <a:cubicBezTo>
                    <a:pt x="4114" y="234"/>
                    <a:pt x="3462" y="1"/>
                    <a:pt x="2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9" name="Google Shape;18549;p84"/>
            <p:cNvSpPr/>
            <p:nvPr/>
          </p:nvSpPr>
          <p:spPr>
            <a:xfrm>
              <a:off x="5897207" y="2029127"/>
              <a:ext cx="12558" cy="10802"/>
            </a:xfrm>
            <a:custGeom>
              <a:avLst/>
              <a:gdLst/>
              <a:ahLst/>
              <a:cxnLst/>
              <a:rect l="l" t="t" r="r" b="b"/>
              <a:pathLst>
                <a:path w="479" h="412" extrusionOk="0">
                  <a:moveTo>
                    <a:pt x="208" y="1"/>
                  </a:moveTo>
                  <a:cubicBezTo>
                    <a:pt x="104" y="1"/>
                    <a:pt x="4" y="82"/>
                    <a:pt x="4" y="205"/>
                  </a:cubicBezTo>
                  <a:cubicBezTo>
                    <a:pt x="0" y="320"/>
                    <a:pt x="93" y="410"/>
                    <a:pt x="207" y="411"/>
                  </a:cubicBezTo>
                  <a:lnTo>
                    <a:pt x="207" y="411"/>
                  </a:lnTo>
                  <a:cubicBezTo>
                    <a:pt x="388" y="407"/>
                    <a:pt x="478" y="190"/>
                    <a:pt x="348" y="60"/>
                  </a:cubicBezTo>
                  <a:cubicBezTo>
                    <a:pt x="307" y="19"/>
                    <a:pt x="257" y="1"/>
                    <a:pt x="208" y="1"/>
                  </a:cubicBezTo>
                  <a:close/>
                  <a:moveTo>
                    <a:pt x="207" y="411"/>
                  </a:moveTo>
                  <a:lnTo>
                    <a:pt x="207" y="411"/>
                  </a:lnTo>
                  <a:cubicBezTo>
                    <a:pt x="207" y="411"/>
                    <a:pt x="207" y="411"/>
                    <a:pt x="207" y="411"/>
                  </a:cubicBezTo>
                  <a:lnTo>
                    <a:pt x="210" y="411"/>
                  </a:lnTo>
                  <a:cubicBezTo>
                    <a:pt x="209" y="411"/>
                    <a:pt x="208" y="411"/>
                    <a:pt x="207"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0" name="Google Shape;18550;p84"/>
            <p:cNvSpPr/>
            <p:nvPr/>
          </p:nvSpPr>
          <p:spPr>
            <a:xfrm>
              <a:off x="5988628" y="2029127"/>
              <a:ext cx="12558" cy="10802"/>
            </a:xfrm>
            <a:custGeom>
              <a:avLst/>
              <a:gdLst/>
              <a:ahLst/>
              <a:cxnLst/>
              <a:rect l="l" t="t" r="r" b="b"/>
              <a:pathLst>
                <a:path w="479" h="412" extrusionOk="0">
                  <a:moveTo>
                    <a:pt x="207" y="1"/>
                  </a:moveTo>
                  <a:cubicBezTo>
                    <a:pt x="102" y="1"/>
                    <a:pt x="1" y="82"/>
                    <a:pt x="1" y="205"/>
                  </a:cubicBezTo>
                  <a:cubicBezTo>
                    <a:pt x="1" y="320"/>
                    <a:pt x="94" y="410"/>
                    <a:pt x="208" y="411"/>
                  </a:cubicBezTo>
                  <a:lnTo>
                    <a:pt x="208" y="411"/>
                  </a:lnTo>
                  <a:cubicBezTo>
                    <a:pt x="389" y="407"/>
                    <a:pt x="479" y="190"/>
                    <a:pt x="349" y="60"/>
                  </a:cubicBezTo>
                  <a:cubicBezTo>
                    <a:pt x="308" y="19"/>
                    <a:pt x="257" y="1"/>
                    <a:pt x="207" y="1"/>
                  </a:cubicBezTo>
                  <a:close/>
                  <a:moveTo>
                    <a:pt x="208" y="411"/>
                  </a:moveTo>
                  <a:cubicBezTo>
                    <a:pt x="208" y="411"/>
                    <a:pt x="208" y="411"/>
                    <a:pt x="207" y="411"/>
                  </a:cubicBezTo>
                  <a:lnTo>
                    <a:pt x="211" y="411"/>
                  </a:lnTo>
                  <a:cubicBezTo>
                    <a:pt x="210" y="411"/>
                    <a:pt x="209" y="411"/>
                    <a:pt x="208" y="41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1" name="Google Shape;18551;p84"/>
            <p:cNvSpPr/>
            <p:nvPr/>
          </p:nvSpPr>
          <p:spPr>
            <a:xfrm>
              <a:off x="5854552" y="2017827"/>
              <a:ext cx="145481" cy="157331"/>
            </a:xfrm>
            <a:custGeom>
              <a:avLst/>
              <a:gdLst/>
              <a:ahLst/>
              <a:cxnLst/>
              <a:rect l="l" t="t" r="r" b="b"/>
              <a:pathLst>
                <a:path w="5549" h="6001" extrusionOk="0">
                  <a:moveTo>
                    <a:pt x="3579" y="404"/>
                  </a:moveTo>
                  <a:cubicBezTo>
                    <a:pt x="3786" y="404"/>
                    <a:pt x="3887" y="654"/>
                    <a:pt x="3742" y="803"/>
                  </a:cubicBezTo>
                  <a:cubicBezTo>
                    <a:pt x="3696" y="849"/>
                    <a:pt x="3639" y="870"/>
                    <a:pt x="3582" y="870"/>
                  </a:cubicBezTo>
                  <a:cubicBezTo>
                    <a:pt x="3463" y="870"/>
                    <a:pt x="3347" y="776"/>
                    <a:pt x="3347" y="636"/>
                  </a:cubicBezTo>
                  <a:cubicBezTo>
                    <a:pt x="3347" y="509"/>
                    <a:pt x="3452" y="404"/>
                    <a:pt x="3579" y="404"/>
                  </a:cubicBezTo>
                  <a:close/>
                  <a:moveTo>
                    <a:pt x="4173" y="871"/>
                  </a:moveTo>
                  <a:cubicBezTo>
                    <a:pt x="4376" y="947"/>
                    <a:pt x="4496" y="1157"/>
                    <a:pt x="4459" y="1371"/>
                  </a:cubicBezTo>
                  <a:cubicBezTo>
                    <a:pt x="4419" y="1585"/>
                    <a:pt x="4231" y="1741"/>
                    <a:pt x="4014" y="1741"/>
                  </a:cubicBezTo>
                  <a:lnTo>
                    <a:pt x="3145" y="1741"/>
                  </a:lnTo>
                  <a:cubicBezTo>
                    <a:pt x="2642" y="1741"/>
                    <a:pt x="2515" y="1052"/>
                    <a:pt x="2982" y="873"/>
                  </a:cubicBezTo>
                  <a:lnTo>
                    <a:pt x="2982" y="873"/>
                  </a:lnTo>
                  <a:cubicBezTo>
                    <a:pt x="3089" y="1142"/>
                    <a:pt x="3334" y="1276"/>
                    <a:pt x="3579" y="1276"/>
                  </a:cubicBezTo>
                  <a:cubicBezTo>
                    <a:pt x="3824" y="1276"/>
                    <a:pt x="4068" y="1141"/>
                    <a:pt x="4173" y="871"/>
                  </a:cubicBezTo>
                  <a:close/>
                  <a:moveTo>
                    <a:pt x="3577" y="0"/>
                  </a:moveTo>
                  <a:cubicBezTo>
                    <a:pt x="3318" y="0"/>
                    <a:pt x="3060" y="151"/>
                    <a:pt x="2967" y="451"/>
                  </a:cubicBezTo>
                  <a:cubicBezTo>
                    <a:pt x="2569" y="535"/>
                    <a:pt x="2286" y="886"/>
                    <a:pt x="2286" y="1291"/>
                  </a:cubicBezTo>
                  <a:cubicBezTo>
                    <a:pt x="2286" y="1320"/>
                    <a:pt x="2286" y="1346"/>
                    <a:pt x="2290" y="1375"/>
                  </a:cubicBezTo>
                  <a:cubicBezTo>
                    <a:pt x="559" y="2182"/>
                    <a:pt x="1" y="4374"/>
                    <a:pt x="1127" y="5913"/>
                  </a:cubicBezTo>
                  <a:cubicBezTo>
                    <a:pt x="1173" y="5975"/>
                    <a:pt x="1231" y="6000"/>
                    <a:pt x="1289" y="6000"/>
                  </a:cubicBezTo>
                  <a:cubicBezTo>
                    <a:pt x="1436" y="6000"/>
                    <a:pt x="1574" y="5830"/>
                    <a:pt x="1457" y="5674"/>
                  </a:cubicBezTo>
                  <a:cubicBezTo>
                    <a:pt x="1091" y="5170"/>
                    <a:pt x="914" y="4555"/>
                    <a:pt x="957" y="3932"/>
                  </a:cubicBezTo>
                  <a:cubicBezTo>
                    <a:pt x="1026" y="2997"/>
                    <a:pt x="1584" y="2172"/>
                    <a:pt x="2428" y="1762"/>
                  </a:cubicBezTo>
                  <a:cubicBezTo>
                    <a:pt x="2583" y="2005"/>
                    <a:pt x="2855" y="2150"/>
                    <a:pt x="3145" y="2150"/>
                  </a:cubicBezTo>
                  <a:lnTo>
                    <a:pt x="4014" y="2150"/>
                  </a:lnTo>
                  <a:cubicBezTo>
                    <a:pt x="4304" y="2150"/>
                    <a:pt x="4572" y="2005"/>
                    <a:pt x="4731" y="1762"/>
                  </a:cubicBezTo>
                  <a:cubicBezTo>
                    <a:pt x="4869" y="1831"/>
                    <a:pt x="5003" y="1911"/>
                    <a:pt x="5129" y="2005"/>
                  </a:cubicBezTo>
                  <a:cubicBezTo>
                    <a:pt x="5170" y="2035"/>
                    <a:pt x="5211" y="2047"/>
                    <a:pt x="5250" y="2047"/>
                  </a:cubicBezTo>
                  <a:cubicBezTo>
                    <a:pt x="5421" y="2047"/>
                    <a:pt x="5548" y="1805"/>
                    <a:pt x="5368" y="1675"/>
                  </a:cubicBezTo>
                  <a:cubicBezTo>
                    <a:pt x="5213" y="1559"/>
                    <a:pt x="5042" y="1462"/>
                    <a:pt x="4869" y="1378"/>
                  </a:cubicBezTo>
                  <a:cubicBezTo>
                    <a:pt x="4912" y="940"/>
                    <a:pt x="4619" y="542"/>
                    <a:pt x="4188" y="451"/>
                  </a:cubicBezTo>
                  <a:cubicBezTo>
                    <a:pt x="4095" y="151"/>
                    <a:pt x="3836" y="0"/>
                    <a:pt x="35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2" name="Google Shape;18552;p84"/>
            <p:cNvSpPr/>
            <p:nvPr/>
          </p:nvSpPr>
          <p:spPr>
            <a:xfrm>
              <a:off x="5896788" y="2076764"/>
              <a:ext cx="136016" cy="128859"/>
            </a:xfrm>
            <a:custGeom>
              <a:avLst/>
              <a:gdLst/>
              <a:ahLst/>
              <a:cxnLst/>
              <a:rect l="l" t="t" r="r" b="b"/>
              <a:pathLst>
                <a:path w="5188" h="4915" extrusionOk="0">
                  <a:moveTo>
                    <a:pt x="4258" y="1"/>
                  </a:moveTo>
                  <a:cubicBezTo>
                    <a:pt x="4112" y="1"/>
                    <a:pt x="3973" y="170"/>
                    <a:pt x="4091" y="329"/>
                  </a:cubicBezTo>
                  <a:cubicBezTo>
                    <a:pt x="4858" y="1372"/>
                    <a:pt x="4746" y="2821"/>
                    <a:pt x="3830" y="3741"/>
                  </a:cubicBezTo>
                  <a:cubicBezTo>
                    <a:pt x="3321" y="4250"/>
                    <a:pt x="2648" y="4510"/>
                    <a:pt x="1971" y="4510"/>
                  </a:cubicBezTo>
                  <a:cubicBezTo>
                    <a:pt x="1429" y="4510"/>
                    <a:pt x="884" y="4343"/>
                    <a:pt x="418" y="4002"/>
                  </a:cubicBezTo>
                  <a:cubicBezTo>
                    <a:pt x="377" y="3971"/>
                    <a:pt x="335" y="3958"/>
                    <a:pt x="295" y="3958"/>
                  </a:cubicBezTo>
                  <a:cubicBezTo>
                    <a:pt x="125" y="3958"/>
                    <a:pt x="0" y="4198"/>
                    <a:pt x="179" y="4328"/>
                  </a:cubicBezTo>
                  <a:cubicBezTo>
                    <a:pt x="701" y="4708"/>
                    <a:pt x="1327" y="4914"/>
                    <a:pt x="1972" y="4914"/>
                  </a:cubicBezTo>
                  <a:cubicBezTo>
                    <a:pt x="2044" y="4914"/>
                    <a:pt x="2117" y="4911"/>
                    <a:pt x="2189" y="4907"/>
                  </a:cubicBezTo>
                  <a:cubicBezTo>
                    <a:pt x="3290" y="4827"/>
                    <a:pt x="4261" y="4157"/>
                    <a:pt x="4724" y="3154"/>
                  </a:cubicBezTo>
                  <a:cubicBezTo>
                    <a:pt x="5188" y="2155"/>
                    <a:pt x="5068" y="981"/>
                    <a:pt x="4417" y="90"/>
                  </a:cubicBezTo>
                  <a:lnTo>
                    <a:pt x="4417" y="87"/>
                  </a:lnTo>
                  <a:cubicBezTo>
                    <a:pt x="4372" y="26"/>
                    <a:pt x="4315" y="1"/>
                    <a:pt x="42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3" name="Google Shape;18553;p84"/>
            <p:cNvSpPr/>
            <p:nvPr/>
          </p:nvSpPr>
          <p:spPr>
            <a:xfrm>
              <a:off x="5917316" y="2140656"/>
              <a:ext cx="62135" cy="33532"/>
            </a:xfrm>
            <a:custGeom>
              <a:avLst/>
              <a:gdLst/>
              <a:ahLst/>
              <a:cxnLst/>
              <a:rect l="l" t="t" r="r" b="b"/>
              <a:pathLst>
                <a:path w="2370" h="1279" extrusionOk="0">
                  <a:moveTo>
                    <a:pt x="1924" y="406"/>
                  </a:moveTo>
                  <a:cubicBezTo>
                    <a:pt x="1823" y="674"/>
                    <a:pt x="1529" y="869"/>
                    <a:pt x="1185" y="869"/>
                  </a:cubicBezTo>
                  <a:cubicBezTo>
                    <a:pt x="841" y="869"/>
                    <a:pt x="544" y="674"/>
                    <a:pt x="446" y="406"/>
                  </a:cubicBezTo>
                  <a:close/>
                  <a:moveTo>
                    <a:pt x="204" y="0"/>
                  </a:moveTo>
                  <a:cubicBezTo>
                    <a:pt x="91" y="0"/>
                    <a:pt x="1" y="91"/>
                    <a:pt x="1" y="203"/>
                  </a:cubicBezTo>
                  <a:cubicBezTo>
                    <a:pt x="1" y="793"/>
                    <a:pt x="533" y="1278"/>
                    <a:pt x="1185" y="1278"/>
                  </a:cubicBezTo>
                  <a:cubicBezTo>
                    <a:pt x="1837" y="1278"/>
                    <a:pt x="2370" y="797"/>
                    <a:pt x="2370" y="203"/>
                  </a:cubicBezTo>
                  <a:cubicBezTo>
                    <a:pt x="2370" y="91"/>
                    <a:pt x="2279" y="0"/>
                    <a:pt x="21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4" name="Google Shape;18554;p84"/>
          <p:cNvGrpSpPr/>
          <p:nvPr/>
        </p:nvGrpSpPr>
        <p:grpSpPr>
          <a:xfrm>
            <a:off x="6255941" y="1784258"/>
            <a:ext cx="284958" cy="364948"/>
            <a:chOff x="6255941" y="1983508"/>
            <a:chExt cx="284958" cy="364948"/>
          </a:xfrm>
        </p:grpSpPr>
        <p:sp>
          <p:nvSpPr>
            <p:cNvPr id="18555" name="Google Shape;18555;p84"/>
            <p:cNvSpPr/>
            <p:nvPr/>
          </p:nvSpPr>
          <p:spPr>
            <a:xfrm>
              <a:off x="6391434" y="2337759"/>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8"/>
                  </a:cubicBezTo>
                  <a:cubicBezTo>
                    <a:pt x="171" y="389"/>
                    <a:pt x="222" y="407"/>
                    <a:pt x="271" y="407"/>
                  </a:cubicBezTo>
                  <a:cubicBezTo>
                    <a:pt x="375" y="407"/>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6" name="Google Shape;18556;p84"/>
            <p:cNvSpPr/>
            <p:nvPr/>
          </p:nvSpPr>
          <p:spPr>
            <a:xfrm>
              <a:off x="6261342" y="2188791"/>
              <a:ext cx="274340" cy="154316"/>
            </a:xfrm>
            <a:custGeom>
              <a:avLst/>
              <a:gdLst/>
              <a:ahLst/>
              <a:cxnLst/>
              <a:rect l="l" t="t" r="r" b="b"/>
              <a:pathLst>
                <a:path w="10464" h="5886" extrusionOk="0">
                  <a:moveTo>
                    <a:pt x="3705" y="0"/>
                  </a:moveTo>
                  <a:lnTo>
                    <a:pt x="3705" y="1040"/>
                  </a:lnTo>
                  <a:cubicBezTo>
                    <a:pt x="3705" y="1329"/>
                    <a:pt x="3514" y="1587"/>
                    <a:pt x="3235" y="1666"/>
                  </a:cubicBezTo>
                  <a:lnTo>
                    <a:pt x="938" y="2343"/>
                  </a:lnTo>
                  <a:cubicBezTo>
                    <a:pt x="384" y="2506"/>
                    <a:pt x="0" y="3017"/>
                    <a:pt x="0" y="3597"/>
                  </a:cubicBezTo>
                  <a:lnTo>
                    <a:pt x="0" y="5886"/>
                  </a:lnTo>
                  <a:lnTo>
                    <a:pt x="10464" y="5886"/>
                  </a:lnTo>
                  <a:lnTo>
                    <a:pt x="10464" y="3593"/>
                  </a:lnTo>
                  <a:cubicBezTo>
                    <a:pt x="10460" y="3014"/>
                    <a:pt x="10080" y="2503"/>
                    <a:pt x="9522" y="2340"/>
                  </a:cubicBezTo>
                  <a:lnTo>
                    <a:pt x="7226" y="1666"/>
                  </a:lnTo>
                  <a:cubicBezTo>
                    <a:pt x="6947" y="1583"/>
                    <a:pt x="6755" y="1329"/>
                    <a:pt x="6755" y="1040"/>
                  </a:cubicBezTo>
                  <a:lnTo>
                    <a:pt x="67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7" name="Google Shape;18557;p84"/>
            <p:cNvSpPr/>
            <p:nvPr/>
          </p:nvSpPr>
          <p:spPr>
            <a:xfrm>
              <a:off x="6261342" y="2225811"/>
              <a:ext cx="274340" cy="117297"/>
            </a:xfrm>
            <a:custGeom>
              <a:avLst/>
              <a:gdLst/>
              <a:ahLst/>
              <a:cxnLst/>
              <a:rect l="l" t="t" r="r" b="b"/>
              <a:pathLst>
                <a:path w="10464" h="4474" extrusionOk="0">
                  <a:moveTo>
                    <a:pt x="3586" y="1"/>
                  </a:moveTo>
                  <a:cubicBezTo>
                    <a:pt x="3499" y="124"/>
                    <a:pt x="3376" y="211"/>
                    <a:pt x="3235" y="254"/>
                  </a:cubicBezTo>
                  <a:lnTo>
                    <a:pt x="938" y="928"/>
                  </a:lnTo>
                  <a:cubicBezTo>
                    <a:pt x="381" y="1091"/>
                    <a:pt x="0" y="1602"/>
                    <a:pt x="0" y="2185"/>
                  </a:cubicBezTo>
                  <a:lnTo>
                    <a:pt x="0" y="4474"/>
                  </a:lnTo>
                  <a:lnTo>
                    <a:pt x="10464" y="4474"/>
                  </a:lnTo>
                  <a:lnTo>
                    <a:pt x="10464" y="2181"/>
                  </a:lnTo>
                  <a:cubicBezTo>
                    <a:pt x="10460" y="1602"/>
                    <a:pt x="10080" y="1091"/>
                    <a:pt x="9522" y="928"/>
                  </a:cubicBezTo>
                  <a:lnTo>
                    <a:pt x="7226" y="254"/>
                  </a:lnTo>
                  <a:cubicBezTo>
                    <a:pt x="7085" y="211"/>
                    <a:pt x="6961" y="124"/>
                    <a:pt x="6878" y="1"/>
                  </a:cubicBezTo>
                  <a:lnTo>
                    <a:pt x="5230" y="551"/>
                  </a:lnTo>
                  <a:lnTo>
                    <a:pt x="3586"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8" name="Google Shape;18558;p84"/>
            <p:cNvSpPr/>
            <p:nvPr/>
          </p:nvSpPr>
          <p:spPr>
            <a:xfrm>
              <a:off x="6316897" y="2225811"/>
              <a:ext cx="163152" cy="55188"/>
            </a:xfrm>
            <a:custGeom>
              <a:avLst/>
              <a:gdLst/>
              <a:ahLst/>
              <a:cxnLst/>
              <a:rect l="l" t="t" r="r" b="b"/>
              <a:pathLst>
                <a:path w="6223" h="2105" extrusionOk="0">
                  <a:moveTo>
                    <a:pt x="1463" y="1"/>
                  </a:moveTo>
                  <a:cubicBezTo>
                    <a:pt x="1380" y="124"/>
                    <a:pt x="1257" y="211"/>
                    <a:pt x="1116" y="254"/>
                  </a:cubicBezTo>
                  <a:lnTo>
                    <a:pt x="0" y="580"/>
                  </a:lnTo>
                  <a:lnTo>
                    <a:pt x="105" y="671"/>
                  </a:lnTo>
                  <a:lnTo>
                    <a:pt x="1471" y="1841"/>
                  </a:lnTo>
                  <a:cubicBezTo>
                    <a:pt x="1676" y="2018"/>
                    <a:pt x="1930" y="2104"/>
                    <a:pt x="2181" y="2104"/>
                  </a:cubicBezTo>
                  <a:cubicBezTo>
                    <a:pt x="2500" y="2104"/>
                    <a:pt x="2817" y="1965"/>
                    <a:pt x="3032" y="1696"/>
                  </a:cubicBezTo>
                  <a:lnTo>
                    <a:pt x="3111" y="1594"/>
                  </a:lnTo>
                  <a:lnTo>
                    <a:pt x="3191" y="1696"/>
                  </a:lnTo>
                  <a:cubicBezTo>
                    <a:pt x="3406" y="1965"/>
                    <a:pt x="3721" y="2104"/>
                    <a:pt x="4040" y="2104"/>
                  </a:cubicBezTo>
                  <a:cubicBezTo>
                    <a:pt x="4291" y="2104"/>
                    <a:pt x="4544" y="2018"/>
                    <a:pt x="4752" y="1841"/>
                  </a:cubicBezTo>
                  <a:lnTo>
                    <a:pt x="6117" y="671"/>
                  </a:lnTo>
                  <a:lnTo>
                    <a:pt x="6222" y="580"/>
                  </a:lnTo>
                  <a:lnTo>
                    <a:pt x="5107" y="254"/>
                  </a:lnTo>
                  <a:cubicBezTo>
                    <a:pt x="4966" y="211"/>
                    <a:pt x="4842" y="124"/>
                    <a:pt x="4755" y="1"/>
                  </a:cubicBezTo>
                  <a:lnTo>
                    <a:pt x="3111" y="551"/>
                  </a:lnTo>
                  <a:lnTo>
                    <a:pt x="14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9" name="Google Shape;18559;p84"/>
            <p:cNvSpPr/>
            <p:nvPr/>
          </p:nvSpPr>
          <p:spPr>
            <a:xfrm>
              <a:off x="6301324" y="2074562"/>
              <a:ext cx="194298" cy="132372"/>
            </a:xfrm>
            <a:custGeom>
              <a:avLst/>
              <a:gdLst/>
              <a:ahLst/>
              <a:cxnLst/>
              <a:rect l="l" t="t" r="r" b="b"/>
              <a:pathLst>
                <a:path w="7411" h="5049" extrusionOk="0">
                  <a:moveTo>
                    <a:pt x="873" y="0"/>
                  </a:moveTo>
                  <a:lnTo>
                    <a:pt x="873" y="1090"/>
                  </a:lnTo>
                  <a:lnTo>
                    <a:pt x="543" y="1090"/>
                  </a:lnTo>
                  <a:cubicBezTo>
                    <a:pt x="243" y="1090"/>
                    <a:pt x="0" y="1333"/>
                    <a:pt x="0" y="1634"/>
                  </a:cubicBezTo>
                  <a:cubicBezTo>
                    <a:pt x="0" y="1934"/>
                    <a:pt x="243" y="2177"/>
                    <a:pt x="543" y="2177"/>
                  </a:cubicBezTo>
                  <a:lnTo>
                    <a:pt x="873" y="2177"/>
                  </a:lnTo>
                  <a:cubicBezTo>
                    <a:pt x="851" y="3756"/>
                    <a:pt x="2126" y="5049"/>
                    <a:pt x="3705" y="5049"/>
                  </a:cubicBezTo>
                  <a:cubicBezTo>
                    <a:pt x="5284" y="5049"/>
                    <a:pt x="6559" y="3756"/>
                    <a:pt x="6537" y="2177"/>
                  </a:cubicBezTo>
                  <a:lnTo>
                    <a:pt x="6867" y="2177"/>
                  </a:lnTo>
                  <a:cubicBezTo>
                    <a:pt x="7168" y="2177"/>
                    <a:pt x="7410" y="1934"/>
                    <a:pt x="7410" y="1634"/>
                  </a:cubicBezTo>
                  <a:cubicBezTo>
                    <a:pt x="7410" y="1333"/>
                    <a:pt x="7168" y="1090"/>
                    <a:pt x="6867" y="1090"/>
                  </a:cubicBezTo>
                  <a:lnTo>
                    <a:pt x="6537" y="109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0" name="Google Shape;18560;p84"/>
            <p:cNvSpPr/>
            <p:nvPr/>
          </p:nvSpPr>
          <p:spPr>
            <a:xfrm>
              <a:off x="6300564" y="2074562"/>
              <a:ext cx="160766" cy="131481"/>
            </a:xfrm>
            <a:custGeom>
              <a:avLst/>
              <a:gdLst/>
              <a:ahLst/>
              <a:cxnLst/>
              <a:rect l="l" t="t" r="r" b="b"/>
              <a:pathLst>
                <a:path w="6132" h="5015" extrusionOk="0">
                  <a:moveTo>
                    <a:pt x="902" y="0"/>
                  </a:moveTo>
                  <a:lnTo>
                    <a:pt x="902" y="1090"/>
                  </a:lnTo>
                  <a:lnTo>
                    <a:pt x="587" y="1090"/>
                  </a:lnTo>
                  <a:cubicBezTo>
                    <a:pt x="585" y="1090"/>
                    <a:pt x="582" y="1090"/>
                    <a:pt x="580" y="1090"/>
                  </a:cubicBezTo>
                  <a:cubicBezTo>
                    <a:pt x="297" y="1090"/>
                    <a:pt x="58" y="1303"/>
                    <a:pt x="33" y="1587"/>
                  </a:cubicBezTo>
                  <a:cubicBezTo>
                    <a:pt x="0" y="1905"/>
                    <a:pt x="254" y="2181"/>
                    <a:pt x="576" y="2181"/>
                  </a:cubicBezTo>
                  <a:lnTo>
                    <a:pt x="902" y="2181"/>
                  </a:lnTo>
                  <a:cubicBezTo>
                    <a:pt x="892" y="3765"/>
                    <a:pt x="2180" y="5014"/>
                    <a:pt x="3711" y="5014"/>
                  </a:cubicBezTo>
                  <a:cubicBezTo>
                    <a:pt x="3862" y="5014"/>
                    <a:pt x="4017" y="5002"/>
                    <a:pt x="4172" y="4977"/>
                  </a:cubicBezTo>
                  <a:cubicBezTo>
                    <a:pt x="2793" y="4763"/>
                    <a:pt x="1771" y="3575"/>
                    <a:pt x="1771" y="2177"/>
                  </a:cubicBezTo>
                  <a:lnTo>
                    <a:pt x="1771" y="1000"/>
                  </a:lnTo>
                  <a:lnTo>
                    <a:pt x="6132" y="1000"/>
                  </a:lnTo>
                  <a:lnTo>
                    <a:pt x="613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1" name="Google Shape;18561;p84"/>
            <p:cNvSpPr/>
            <p:nvPr/>
          </p:nvSpPr>
          <p:spPr>
            <a:xfrm>
              <a:off x="6324212" y="2132109"/>
              <a:ext cx="148522" cy="74274"/>
            </a:xfrm>
            <a:custGeom>
              <a:avLst/>
              <a:gdLst/>
              <a:ahLst/>
              <a:cxnLst/>
              <a:rect l="l" t="t" r="r" b="b"/>
              <a:pathLst>
                <a:path w="5665" h="2833" extrusionOk="0">
                  <a:moveTo>
                    <a:pt x="0" y="0"/>
                  </a:moveTo>
                  <a:cubicBezTo>
                    <a:pt x="0" y="1565"/>
                    <a:pt x="1268" y="2832"/>
                    <a:pt x="2832" y="2832"/>
                  </a:cubicBezTo>
                  <a:cubicBezTo>
                    <a:pt x="4397" y="2832"/>
                    <a:pt x="5664" y="1565"/>
                    <a:pt x="5664" y="0"/>
                  </a:cubicBezTo>
                  <a:lnTo>
                    <a:pt x="5664" y="0"/>
                  </a:lnTo>
                  <a:cubicBezTo>
                    <a:pt x="5031" y="384"/>
                    <a:pt x="4002" y="637"/>
                    <a:pt x="2832" y="637"/>
                  </a:cubicBezTo>
                  <a:cubicBezTo>
                    <a:pt x="1662" y="637"/>
                    <a:pt x="634" y="384"/>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2" name="Google Shape;18562;p84"/>
            <p:cNvSpPr/>
            <p:nvPr/>
          </p:nvSpPr>
          <p:spPr>
            <a:xfrm>
              <a:off x="6312702"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3" name="Google Shape;18563;p84"/>
            <p:cNvSpPr/>
            <p:nvPr/>
          </p:nvSpPr>
          <p:spPr>
            <a:xfrm>
              <a:off x="6461303" y="2074562"/>
              <a:ext cx="22914" cy="28498"/>
            </a:xfrm>
            <a:custGeom>
              <a:avLst/>
              <a:gdLst/>
              <a:ahLst/>
              <a:cxnLst/>
              <a:rect l="l" t="t" r="r" b="b"/>
              <a:pathLst>
                <a:path w="874" h="1087" extrusionOk="0">
                  <a:moveTo>
                    <a:pt x="1" y="0"/>
                  </a:moveTo>
                  <a:lnTo>
                    <a:pt x="1" y="1087"/>
                  </a:lnTo>
                  <a:lnTo>
                    <a:pt x="874" y="1087"/>
                  </a:lnTo>
                  <a:lnTo>
                    <a:pt x="87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4" name="Google Shape;18564;p84"/>
            <p:cNvSpPr/>
            <p:nvPr/>
          </p:nvSpPr>
          <p:spPr>
            <a:xfrm>
              <a:off x="6336062" y="2213882"/>
              <a:ext cx="62424" cy="50023"/>
            </a:xfrm>
            <a:custGeom>
              <a:avLst/>
              <a:gdLst/>
              <a:ahLst/>
              <a:cxnLst/>
              <a:rect l="l" t="t" r="r" b="b"/>
              <a:pathLst>
                <a:path w="2381" h="1908" extrusionOk="0">
                  <a:moveTo>
                    <a:pt x="511" y="0"/>
                  </a:moveTo>
                  <a:cubicBezTo>
                    <a:pt x="432" y="0"/>
                    <a:pt x="356" y="44"/>
                    <a:pt x="316" y="119"/>
                  </a:cubicBezTo>
                  <a:lnTo>
                    <a:pt x="30" y="695"/>
                  </a:lnTo>
                  <a:cubicBezTo>
                    <a:pt x="1" y="749"/>
                    <a:pt x="15" y="814"/>
                    <a:pt x="62" y="854"/>
                  </a:cubicBezTo>
                  <a:lnTo>
                    <a:pt x="1167" y="1803"/>
                  </a:lnTo>
                  <a:cubicBezTo>
                    <a:pt x="1248" y="1873"/>
                    <a:pt x="1349" y="1908"/>
                    <a:pt x="1449" y="1908"/>
                  </a:cubicBezTo>
                  <a:cubicBezTo>
                    <a:pt x="1576" y="1908"/>
                    <a:pt x="1703" y="1852"/>
                    <a:pt x="1790" y="1745"/>
                  </a:cubicBezTo>
                  <a:lnTo>
                    <a:pt x="2380" y="1006"/>
                  </a:lnTo>
                  <a:lnTo>
                    <a:pt x="616" y="28"/>
                  </a:lnTo>
                  <a:cubicBezTo>
                    <a:pt x="583" y="9"/>
                    <a:pt x="546"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5" name="Google Shape;18565;p84"/>
            <p:cNvSpPr/>
            <p:nvPr/>
          </p:nvSpPr>
          <p:spPr>
            <a:xfrm>
              <a:off x="6398460" y="2213882"/>
              <a:ext cx="62398" cy="50023"/>
            </a:xfrm>
            <a:custGeom>
              <a:avLst/>
              <a:gdLst/>
              <a:ahLst/>
              <a:cxnLst/>
              <a:rect l="l" t="t" r="r" b="b"/>
              <a:pathLst>
                <a:path w="2380" h="1908" extrusionOk="0">
                  <a:moveTo>
                    <a:pt x="1870" y="0"/>
                  </a:moveTo>
                  <a:cubicBezTo>
                    <a:pt x="1834" y="0"/>
                    <a:pt x="1798" y="9"/>
                    <a:pt x="1764" y="28"/>
                  </a:cubicBezTo>
                  <a:lnTo>
                    <a:pt x="0" y="1006"/>
                  </a:lnTo>
                  <a:lnTo>
                    <a:pt x="591" y="1745"/>
                  </a:lnTo>
                  <a:cubicBezTo>
                    <a:pt x="676" y="1852"/>
                    <a:pt x="803" y="1908"/>
                    <a:pt x="930" y="1908"/>
                  </a:cubicBezTo>
                  <a:cubicBezTo>
                    <a:pt x="1031" y="1908"/>
                    <a:pt x="1132" y="1873"/>
                    <a:pt x="1213" y="1803"/>
                  </a:cubicBezTo>
                  <a:lnTo>
                    <a:pt x="2322" y="854"/>
                  </a:lnTo>
                  <a:cubicBezTo>
                    <a:pt x="2365" y="814"/>
                    <a:pt x="2380" y="749"/>
                    <a:pt x="2351" y="695"/>
                  </a:cubicBezTo>
                  <a:lnTo>
                    <a:pt x="2065" y="119"/>
                  </a:lnTo>
                  <a:cubicBezTo>
                    <a:pt x="2025" y="44"/>
                    <a:pt x="1949" y="0"/>
                    <a:pt x="187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6" name="Google Shape;18566;p84"/>
            <p:cNvSpPr/>
            <p:nvPr/>
          </p:nvSpPr>
          <p:spPr>
            <a:xfrm>
              <a:off x="6312702" y="1988804"/>
              <a:ext cx="171515" cy="85784"/>
            </a:xfrm>
            <a:custGeom>
              <a:avLst/>
              <a:gdLst/>
              <a:ahLst/>
              <a:cxnLst/>
              <a:rect l="l" t="t" r="r" b="b"/>
              <a:pathLst>
                <a:path w="6542" h="3272" extrusionOk="0">
                  <a:moveTo>
                    <a:pt x="1877" y="1"/>
                  </a:moveTo>
                  <a:cubicBezTo>
                    <a:pt x="1287" y="1"/>
                    <a:pt x="769" y="399"/>
                    <a:pt x="616" y="972"/>
                  </a:cubicBezTo>
                  <a:lnTo>
                    <a:pt x="1" y="3271"/>
                  </a:lnTo>
                  <a:lnTo>
                    <a:pt x="6542" y="3271"/>
                  </a:lnTo>
                  <a:lnTo>
                    <a:pt x="5926" y="972"/>
                  </a:lnTo>
                  <a:cubicBezTo>
                    <a:pt x="5774" y="399"/>
                    <a:pt x="5256" y="1"/>
                    <a:pt x="466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7" name="Google Shape;18567;p84"/>
            <p:cNvSpPr/>
            <p:nvPr/>
          </p:nvSpPr>
          <p:spPr>
            <a:xfrm>
              <a:off x="6375572" y="2143121"/>
              <a:ext cx="45802" cy="28970"/>
            </a:xfrm>
            <a:custGeom>
              <a:avLst/>
              <a:gdLst/>
              <a:ahLst/>
              <a:cxnLst/>
              <a:rect l="l" t="t" r="r" b="b"/>
              <a:pathLst>
                <a:path w="1747" h="1105" extrusionOk="0">
                  <a:moveTo>
                    <a:pt x="0" y="0"/>
                  </a:moveTo>
                  <a:lnTo>
                    <a:pt x="0" y="667"/>
                  </a:lnTo>
                  <a:cubicBezTo>
                    <a:pt x="0" y="909"/>
                    <a:pt x="196" y="1105"/>
                    <a:pt x="439" y="1105"/>
                  </a:cubicBezTo>
                  <a:lnTo>
                    <a:pt x="1308" y="1105"/>
                  </a:lnTo>
                  <a:cubicBezTo>
                    <a:pt x="1550" y="1105"/>
                    <a:pt x="1746" y="909"/>
                    <a:pt x="1746" y="667"/>
                  </a:cubicBezTo>
                  <a:lnTo>
                    <a:pt x="1746" y="0"/>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8" name="Google Shape;18568;p84"/>
            <p:cNvSpPr/>
            <p:nvPr/>
          </p:nvSpPr>
          <p:spPr>
            <a:xfrm>
              <a:off x="6312702" y="1988804"/>
              <a:ext cx="72098" cy="85784"/>
            </a:xfrm>
            <a:custGeom>
              <a:avLst/>
              <a:gdLst/>
              <a:ahLst/>
              <a:cxnLst/>
              <a:rect l="l" t="t" r="r" b="b"/>
              <a:pathLst>
                <a:path w="2750" h="3272" extrusionOk="0">
                  <a:moveTo>
                    <a:pt x="1877" y="1"/>
                  </a:moveTo>
                  <a:cubicBezTo>
                    <a:pt x="1287" y="1"/>
                    <a:pt x="769" y="399"/>
                    <a:pt x="616" y="972"/>
                  </a:cubicBezTo>
                  <a:lnTo>
                    <a:pt x="1" y="3271"/>
                  </a:lnTo>
                  <a:lnTo>
                    <a:pt x="874" y="3271"/>
                  </a:lnTo>
                  <a:lnTo>
                    <a:pt x="1486" y="972"/>
                  </a:lnTo>
                  <a:cubicBezTo>
                    <a:pt x="1638" y="399"/>
                    <a:pt x="2156" y="1"/>
                    <a:pt x="275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9" name="Google Shape;18569;p84"/>
            <p:cNvSpPr/>
            <p:nvPr/>
          </p:nvSpPr>
          <p:spPr>
            <a:xfrm>
              <a:off x="6314223" y="2051674"/>
              <a:ext cx="168474" cy="17225"/>
            </a:xfrm>
            <a:custGeom>
              <a:avLst/>
              <a:gdLst/>
              <a:ahLst/>
              <a:cxnLst/>
              <a:rect l="l" t="t" r="r" b="b"/>
              <a:pathLst>
                <a:path w="6426" h="657" extrusionOk="0">
                  <a:moveTo>
                    <a:pt x="175" y="0"/>
                  </a:moveTo>
                  <a:lnTo>
                    <a:pt x="1" y="656"/>
                  </a:lnTo>
                  <a:lnTo>
                    <a:pt x="6426" y="656"/>
                  </a:lnTo>
                  <a:lnTo>
                    <a:pt x="6252"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0" name="Google Shape;18570;p84"/>
            <p:cNvSpPr/>
            <p:nvPr/>
          </p:nvSpPr>
          <p:spPr>
            <a:xfrm>
              <a:off x="6314223" y="2051674"/>
              <a:ext cx="27476" cy="17225"/>
            </a:xfrm>
            <a:custGeom>
              <a:avLst/>
              <a:gdLst/>
              <a:ahLst/>
              <a:cxnLst/>
              <a:rect l="l" t="t" r="r" b="b"/>
              <a:pathLst>
                <a:path w="1048" h="657" extrusionOk="0">
                  <a:moveTo>
                    <a:pt x="175" y="0"/>
                  </a:moveTo>
                  <a:lnTo>
                    <a:pt x="1" y="656"/>
                  </a:lnTo>
                  <a:lnTo>
                    <a:pt x="874" y="656"/>
                  </a:lnTo>
                  <a:lnTo>
                    <a:pt x="104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1" name="Google Shape;18571;p84"/>
            <p:cNvSpPr/>
            <p:nvPr/>
          </p:nvSpPr>
          <p:spPr>
            <a:xfrm>
              <a:off x="6312702" y="2235511"/>
              <a:ext cx="22914" cy="107597"/>
            </a:xfrm>
            <a:custGeom>
              <a:avLst/>
              <a:gdLst/>
              <a:ahLst/>
              <a:cxnLst/>
              <a:rect l="l" t="t" r="r" b="b"/>
              <a:pathLst>
                <a:path w="874" h="4104" extrusionOk="0">
                  <a:moveTo>
                    <a:pt x="874" y="0"/>
                  </a:moveTo>
                  <a:lnTo>
                    <a:pt x="1" y="257"/>
                  </a:lnTo>
                  <a:lnTo>
                    <a:pt x="1" y="4104"/>
                  </a:lnTo>
                  <a:lnTo>
                    <a:pt x="874" y="4104"/>
                  </a:lnTo>
                  <a:lnTo>
                    <a:pt x="8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2" name="Google Shape;18572;p84"/>
            <p:cNvSpPr/>
            <p:nvPr/>
          </p:nvSpPr>
          <p:spPr>
            <a:xfrm>
              <a:off x="6461303" y="2235511"/>
              <a:ext cx="22914" cy="107597"/>
            </a:xfrm>
            <a:custGeom>
              <a:avLst/>
              <a:gdLst/>
              <a:ahLst/>
              <a:cxnLst/>
              <a:rect l="l" t="t" r="r" b="b"/>
              <a:pathLst>
                <a:path w="874" h="4104" extrusionOk="0">
                  <a:moveTo>
                    <a:pt x="1" y="0"/>
                  </a:moveTo>
                  <a:lnTo>
                    <a:pt x="1" y="4104"/>
                  </a:lnTo>
                  <a:lnTo>
                    <a:pt x="874" y="4104"/>
                  </a:lnTo>
                  <a:lnTo>
                    <a:pt x="874" y="257"/>
                  </a:lnTo>
                  <a:lnTo>
                    <a:pt x="1"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3" name="Google Shape;18573;p84"/>
            <p:cNvSpPr/>
            <p:nvPr/>
          </p:nvSpPr>
          <p:spPr>
            <a:xfrm>
              <a:off x="6295609" y="2291721"/>
              <a:ext cx="17120" cy="51386"/>
            </a:xfrm>
            <a:custGeom>
              <a:avLst/>
              <a:gdLst/>
              <a:ahLst/>
              <a:cxnLst/>
              <a:rect l="l" t="t" r="r" b="b"/>
              <a:pathLst>
                <a:path w="653" h="1960" extrusionOk="0">
                  <a:moveTo>
                    <a:pt x="653" y="0"/>
                  </a:moveTo>
                  <a:cubicBezTo>
                    <a:pt x="294" y="0"/>
                    <a:pt x="1" y="290"/>
                    <a:pt x="1" y="652"/>
                  </a:cubicBezTo>
                  <a:lnTo>
                    <a:pt x="1" y="1960"/>
                  </a:lnTo>
                  <a:lnTo>
                    <a:pt x="653" y="1960"/>
                  </a:lnTo>
                  <a:lnTo>
                    <a:pt x="65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4" name="Google Shape;18574;p84"/>
            <p:cNvSpPr/>
            <p:nvPr/>
          </p:nvSpPr>
          <p:spPr>
            <a:xfrm>
              <a:off x="6484191" y="2291721"/>
              <a:ext cx="17120" cy="51386"/>
            </a:xfrm>
            <a:custGeom>
              <a:avLst/>
              <a:gdLst/>
              <a:ahLst/>
              <a:cxnLst/>
              <a:rect l="l" t="t" r="r" b="b"/>
              <a:pathLst>
                <a:path w="653" h="1960" extrusionOk="0">
                  <a:moveTo>
                    <a:pt x="1" y="0"/>
                  </a:moveTo>
                  <a:lnTo>
                    <a:pt x="1" y="1960"/>
                  </a:lnTo>
                  <a:lnTo>
                    <a:pt x="653" y="1960"/>
                  </a:lnTo>
                  <a:lnTo>
                    <a:pt x="653" y="652"/>
                  </a:lnTo>
                  <a:cubicBezTo>
                    <a:pt x="653" y="290"/>
                    <a:pt x="359" y="0"/>
                    <a:pt x="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5" name="Google Shape;18575;p84"/>
            <p:cNvSpPr/>
            <p:nvPr/>
          </p:nvSpPr>
          <p:spPr>
            <a:xfrm>
              <a:off x="6364167" y="2143121"/>
              <a:ext cx="34319" cy="17199"/>
            </a:xfrm>
            <a:custGeom>
              <a:avLst/>
              <a:gdLst/>
              <a:ahLst/>
              <a:cxnLst/>
              <a:rect l="l" t="t" r="r" b="b"/>
              <a:pathLst>
                <a:path w="1309" h="656" extrusionOk="0">
                  <a:moveTo>
                    <a:pt x="656" y="0"/>
                  </a:moveTo>
                  <a:cubicBezTo>
                    <a:pt x="294" y="0"/>
                    <a:pt x="1" y="294"/>
                    <a:pt x="1" y="656"/>
                  </a:cubicBezTo>
                  <a:lnTo>
                    <a:pt x="653" y="656"/>
                  </a:lnTo>
                  <a:cubicBezTo>
                    <a:pt x="1015" y="652"/>
                    <a:pt x="1308" y="362"/>
                    <a:pt x="130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6" name="Google Shape;18576;p84"/>
            <p:cNvSpPr/>
            <p:nvPr/>
          </p:nvSpPr>
          <p:spPr>
            <a:xfrm>
              <a:off x="6398538" y="2143121"/>
              <a:ext cx="34214" cy="17199"/>
            </a:xfrm>
            <a:custGeom>
              <a:avLst/>
              <a:gdLst/>
              <a:ahLst/>
              <a:cxnLst/>
              <a:rect l="l" t="t" r="r" b="b"/>
              <a:pathLst>
                <a:path w="1305" h="656" extrusionOk="0">
                  <a:moveTo>
                    <a:pt x="1" y="0"/>
                  </a:moveTo>
                  <a:cubicBezTo>
                    <a:pt x="1" y="362"/>
                    <a:pt x="291" y="652"/>
                    <a:pt x="653" y="656"/>
                  </a:cubicBezTo>
                  <a:lnTo>
                    <a:pt x="1305" y="656"/>
                  </a:lnTo>
                  <a:cubicBezTo>
                    <a:pt x="1305" y="294"/>
                    <a:pt x="1015" y="0"/>
                    <a:pt x="6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7" name="Google Shape;18577;p84"/>
            <p:cNvSpPr/>
            <p:nvPr/>
          </p:nvSpPr>
          <p:spPr>
            <a:xfrm>
              <a:off x="6324212" y="2132109"/>
              <a:ext cx="85653" cy="73907"/>
            </a:xfrm>
            <a:custGeom>
              <a:avLst/>
              <a:gdLst/>
              <a:ahLst/>
              <a:cxnLst/>
              <a:rect l="l" t="t" r="r" b="b"/>
              <a:pathLst>
                <a:path w="3267" h="2819" extrusionOk="0">
                  <a:moveTo>
                    <a:pt x="0" y="0"/>
                  </a:moveTo>
                  <a:cubicBezTo>
                    <a:pt x="0" y="91"/>
                    <a:pt x="4" y="178"/>
                    <a:pt x="15" y="264"/>
                  </a:cubicBezTo>
                  <a:lnTo>
                    <a:pt x="15" y="275"/>
                  </a:lnTo>
                  <a:cubicBezTo>
                    <a:pt x="155" y="1739"/>
                    <a:pt x="1389" y="2819"/>
                    <a:pt x="2811" y="2819"/>
                  </a:cubicBezTo>
                  <a:cubicBezTo>
                    <a:pt x="2961" y="2819"/>
                    <a:pt x="3113" y="2806"/>
                    <a:pt x="3267" y="2782"/>
                  </a:cubicBezTo>
                  <a:cubicBezTo>
                    <a:pt x="2035" y="2586"/>
                    <a:pt x="1076" y="1612"/>
                    <a:pt x="902" y="380"/>
                  </a:cubicBezTo>
                  <a:cubicBezTo>
                    <a:pt x="587" y="293"/>
                    <a:pt x="283" y="163"/>
                    <a:pt x="0"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8" name="Google Shape;18578;p84"/>
            <p:cNvSpPr/>
            <p:nvPr/>
          </p:nvSpPr>
          <p:spPr>
            <a:xfrm>
              <a:off x="6255941" y="1983508"/>
              <a:ext cx="284958" cy="364869"/>
            </a:xfrm>
            <a:custGeom>
              <a:avLst/>
              <a:gdLst/>
              <a:ahLst/>
              <a:cxnLst/>
              <a:rect l="l" t="t" r="r" b="b"/>
              <a:pathLst>
                <a:path w="10869" h="13917" extrusionOk="0">
                  <a:moveTo>
                    <a:pt x="6831" y="406"/>
                  </a:moveTo>
                  <a:cubicBezTo>
                    <a:pt x="7330" y="406"/>
                    <a:pt x="7769" y="743"/>
                    <a:pt x="7895" y="1228"/>
                  </a:cubicBezTo>
                  <a:lnTo>
                    <a:pt x="8207" y="2398"/>
                  </a:lnTo>
                  <a:lnTo>
                    <a:pt x="7399" y="2398"/>
                  </a:lnTo>
                  <a:cubicBezTo>
                    <a:pt x="7128" y="2398"/>
                    <a:pt x="7128" y="2803"/>
                    <a:pt x="7399" y="2803"/>
                  </a:cubicBezTo>
                  <a:lnTo>
                    <a:pt x="8315" y="2803"/>
                  </a:lnTo>
                  <a:lnTo>
                    <a:pt x="8442" y="3267"/>
                  </a:lnTo>
                  <a:lnTo>
                    <a:pt x="2434" y="3267"/>
                  </a:lnTo>
                  <a:lnTo>
                    <a:pt x="2557" y="2803"/>
                  </a:lnTo>
                  <a:lnTo>
                    <a:pt x="6526" y="2803"/>
                  </a:lnTo>
                  <a:cubicBezTo>
                    <a:pt x="6798" y="2803"/>
                    <a:pt x="6798" y="2398"/>
                    <a:pt x="6526" y="2398"/>
                  </a:cubicBezTo>
                  <a:lnTo>
                    <a:pt x="2666" y="2398"/>
                  </a:lnTo>
                  <a:lnTo>
                    <a:pt x="2977" y="1224"/>
                  </a:lnTo>
                  <a:cubicBezTo>
                    <a:pt x="3107" y="743"/>
                    <a:pt x="3542" y="406"/>
                    <a:pt x="4042" y="406"/>
                  </a:cubicBezTo>
                  <a:lnTo>
                    <a:pt x="4926" y="406"/>
                  </a:lnTo>
                  <a:cubicBezTo>
                    <a:pt x="5132" y="406"/>
                    <a:pt x="5313" y="547"/>
                    <a:pt x="5364" y="746"/>
                  </a:cubicBezTo>
                  <a:lnTo>
                    <a:pt x="5458" y="1123"/>
                  </a:lnTo>
                  <a:cubicBezTo>
                    <a:pt x="5485" y="1231"/>
                    <a:pt x="5567" y="1279"/>
                    <a:pt x="5650" y="1279"/>
                  </a:cubicBezTo>
                  <a:cubicBezTo>
                    <a:pt x="5770" y="1279"/>
                    <a:pt x="5891" y="1181"/>
                    <a:pt x="5853" y="1025"/>
                  </a:cubicBezTo>
                  <a:lnTo>
                    <a:pt x="5759" y="648"/>
                  </a:lnTo>
                  <a:cubicBezTo>
                    <a:pt x="5737" y="561"/>
                    <a:pt x="5704" y="482"/>
                    <a:pt x="5657" y="406"/>
                  </a:cubicBezTo>
                  <a:close/>
                  <a:moveTo>
                    <a:pt x="2836" y="3676"/>
                  </a:moveTo>
                  <a:lnTo>
                    <a:pt x="2836" y="4357"/>
                  </a:lnTo>
                  <a:lnTo>
                    <a:pt x="2372" y="4357"/>
                  </a:lnTo>
                  <a:lnTo>
                    <a:pt x="2372" y="3676"/>
                  </a:lnTo>
                  <a:close/>
                  <a:moveTo>
                    <a:pt x="8504" y="3676"/>
                  </a:moveTo>
                  <a:lnTo>
                    <a:pt x="8504" y="4357"/>
                  </a:lnTo>
                  <a:lnTo>
                    <a:pt x="8040" y="4357"/>
                  </a:lnTo>
                  <a:lnTo>
                    <a:pt x="8040" y="3676"/>
                  </a:lnTo>
                  <a:close/>
                  <a:moveTo>
                    <a:pt x="7631" y="3676"/>
                  </a:moveTo>
                  <a:lnTo>
                    <a:pt x="7631" y="4357"/>
                  </a:lnTo>
                  <a:lnTo>
                    <a:pt x="7602" y="4357"/>
                  </a:lnTo>
                  <a:lnTo>
                    <a:pt x="7602" y="4343"/>
                  </a:lnTo>
                  <a:cubicBezTo>
                    <a:pt x="7602" y="4230"/>
                    <a:pt x="7511" y="4140"/>
                    <a:pt x="7399" y="4140"/>
                  </a:cubicBezTo>
                  <a:lnTo>
                    <a:pt x="5871" y="4140"/>
                  </a:lnTo>
                  <a:cubicBezTo>
                    <a:pt x="5759" y="4140"/>
                    <a:pt x="5668" y="4230"/>
                    <a:pt x="5668" y="4343"/>
                  </a:cubicBezTo>
                  <a:lnTo>
                    <a:pt x="5668" y="4400"/>
                  </a:lnTo>
                  <a:cubicBezTo>
                    <a:pt x="5594" y="4372"/>
                    <a:pt x="5515" y="4357"/>
                    <a:pt x="5436" y="4357"/>
                  </a:cubicBezTo>
                  <a:cubicBezTo>
                    <a:pt x="5357" y="4357"/>
                    <a:pt x="5279" y="4372"/>
                    <a:pt x="5204" y="4400"/>
                  </a:cubicBezTo>
                  <a:lnTo>
                    <a:pt x="5204" y="4343"/>
                  </a:lnTo>
                  <a:cubicBezTo>
                    <a:pt x="5204" y="4230"/>
                    <a:pt x="5114" y="4140"/>
                    <a:pt x="5002" y="4140"/>
                  </a:cubicBezTo>
                  <a:lnTo>
                    <a:pt x="3477" y="4140"/>
                  </a:lnTo>
                  <a:cubicBezTo>
                    <a:pt x="3361" y="4140"/>
                    <a:pt x="3270" y="4230"/>
                    <a:pt x="3270" y="4343"/>
                  </a:cubicBezTo>
                  <a:lnTo>
                    <a:pt x="3270" y="4357"/>
                  </a:lnTo>
                  <a:lnTo>
                    <a:pt x="3245" y="4357"/>
                  </a:lnTo>
                  <a:lnTo>
                    <a:pt x="3245" y="3676"/>
                  </a:lnTo>
                  <a:close/>
                  <a:moveTo>
                    <a:pt x="4799" y="4549"/>
                  </a:moveTo>
                  <a:lnTo>
                    <a:pt x="4799" y="4998"/>
                  </a:lnTo>
                  <a:cubicBezTo>
                    <a:pt x="4799" y="5125"/>
                    <a:pt x="4694" y="5230"/>
                    <a:pt x="4567" y="5230"/>
                  </a:cubicBezTo>
                  <a:lnTo>
                    <a:pt x="3911" y="5230"/>
                  </a:lnTo>
                  <a:cubicBezTo>
                    <a:pt x="3785" y="5230"/>
                    <a:pt x="3680" y="5125"/>
                    <a:pt x="3680" y="4998"/>
                  </a:cubicBezTo>
                  <a:lnTo>
                    <a:pt x="3680" y="4549"/>
                  </a:lnTo>
                  <a:lnTo>
                    <a:pt x="4035" y="4549"/>
                  </a:lnTo>
                  <a:lnTo>
                    <a:pt x="4035" y="4563"/>
                  </a:lnTo>
                  <a:lnTo>
                    <a:pt x="4035" y="4781"/>
                  </a:lnTo>
                  <a:cubicBezTo>
                    <a:pt x="4035" y="4917"/>
                    <a:pt x="4136" y="4984"/>
                    <a:pt x="4237" y="4984"/>
                  </a:cubicBezTo>
                  <a:cubicBezTo>
                    <a:pt x="4339" y="4984"/>
                    <a:pt x="4440" y="4917"/>
                    <a:pt x="4440" y="4781"/>
                  </a:cubicBezTo>
                  <a:lnTo>
                    <a:pt x="4440" y="4563"/>
                  </a:lnTo>
                  <a:lnTo>
                    <a:pt x="4440" y="4549"/>
                  </a:lnTo>
                  <a:close/>
                  <a:moveTo>
                    <a:pt x="7193" y="4549"/>
                  </a:moveTo>
                  <a:lnTo>
                    <a:pt x="7193" y="4998"/>
                  </a:lnTo>
                  <a:cubicBezTo>
                    <a:pt x="7193" y="5125"/>
                    <a:pt x="7091" y="5230"/>
                    <a:pt x="6965" y="5230"/>
                  </a:cubicBezTo>
                  <a:lnTo>
                    <a:pt x="6309" y="5230"/>
                  </a:lnTo>
                  <a:cubicBezTo>
                    <a:pt x="6182" y="5230"/>
                    <a:pt x="6077" y="5125"/>
                    <a:pt x="6077" y="4998"/>
                  </a:cubicBezTo>
                  <a:lnTo>
                    <a:pt x="6077" y="4549"/>
                  </a:lnTo>
                  <a:lnTo>
                    <a:pt x="6432" y="4549"/>
                  </a:lnTo>
                  <a:lnTo>
                    <a:pt x="6432" y="4563"/>
                  </a:lnTo>
                  <a:lnTo>
                    <a:pt x="6432" y="4781"/>
                  </a:lnTo>
                  <a:cubicBezTo>
                    <a:pt x="6432" y="4893"/>
                    <a:pt x="6523" y="4984"/>
                    <a:pt x="6635" y="4984"/>
                  </a:cubicBezTo>
                  <a:cubicBezTo>
                    <a:pt x="6747" y="4984"/>
                    <a:pt x="6838" y="4893"/>
                    <a:pt x="6838" y="4781"/>
                  </a:cubicBezTo>
                  <a:lnTo>
                    <a:pt x="6838" y="4563"/>
                  </a:lnTo>
                  <a:lnTo>
                    <a:pt x="6838" y="4549"/>
                  </a:lnTo>
                  <a:close/>
                  <a:moveTo>
                    <a:pt x="5436" y="4764"/>
                  </a:moveTo>
                  <a:cubicBezTo>
                    <a:pt x="5552" y="4764"/>
                    <a:pt x="5668" y="4842"/>
                    <a:pt x="5668" y="4998"/>
                  </a:cubicBezTo>
                  <a:cubicBezTo>
                    <a:pt x="5668" y="5349"/>
                    <a:pt x="5954" y="5635"/>
                    <a:pt x="6309" y="5639"/>
                  </a:cubicBezTo>
                  <a:lnTo>
                    <a:pt x="6961" y="5639"/>
                  </a:lnTo>
                  <a:cubicBezTo>
                    <a:pt x="7316" y="5635"/>
                    <a:pt x="7602" y="5349"/>
                    <a:pt x="7602" y="4998"/>
                  </a:cubicBezTo>
                  <a:lnTo>
                    <a:pt x="7602" y="4766"/>
                  </a:lnTo>
                  <a:lnTo>
                    <a:pt x="8598" y="4766"/>
                  </a:lnTo>
                  <a:cubicBezTo>
                    <a:pt x="8801" y="4766"/>
                    <a:pt x="8957" y="4940"/>
                    <a:pt x="8938" y="5143"/>
                  </a:cubicBezTo>
                  <a:cubicBezTo>
                    <a:pt x="8920" y="5313"/>
                    <a:pt x="8757" y="5447"/>
                    <a:pt x="8565" y="5447"/>
                  </a:cubicBezTo>
                  <a:lnTo>
                    <a:pt x="8475" y="5447"/>
                  </a:lnTo>
                  <a:lnTo>
                    <a:pt x="8475" y="5433"/>
                  </a:lnTo>
                  <a:cubicBezTo>
                    <a:pt x="8475" y="5297"/>
                    <a:pt x="8373" y="5229"/>
                    <a:pt x="8272" y="5229"/>
                  </a:cubicBezTo>
                  <a:cubicBezTo>
                    <a:pt x="8171" y="5229"/>
                    <a:pt x="8069" y="5297"/>
                    <a:pt x="8069" y="5433"/>
                  </a:cubicBezTo>
                  <a:lnTo>
                    <a:pt x="8069" y="5549"/>
                  </a:lnTo>
                  <a:cubicBezTo>
                    <a:pt x="7526" y="5940"/>
                    <a:pt x="6831" y="6048"/>
                    <a:pt x="6628" y="6070"/>
                  </a:cubicBezTo>
                  <a:cubicBezTo>
                    <a:pt x="6476" y="5947"/>
                    <a:pt x="6287" y="5882"/>
                    <a:pt x="6092" y="5882"/>
                  </a:cubicBezTo>
                  <a:lnTo>
                    <a:pt x="4784" y="5882"/>
                  </a:lnTo>
                  <a:cubicBezTo>
                    <a:pt x="4589" y="5882"/>
                    <a:pt x="4400" y="5947"/>
                    <a:pt x="4248" y="6070"/>
                  </a:cubicBezTo>
                  <a:cubicBezTo>
                    <a:pt x="4045" y="6045"/>
                    <a:pt x="3354" y="5940"/>
                    <a:pt x="2807" y="5549"/>
                  </a:cubicBezTo>
                  <a:lnTo>
                    <a:pt x="2807" y="5433"/>
                  </a:lnTo>
                  <a:cubicBezTo>
                    <a:pt x="2807" y="5297"/>
                    <a:pt x="2705" y="5229"/>
                    <a:pt x="2604" y="5229"/>
                  </a:cubicBezTo>
                  <a:cubicBezTo>
                    <a:pt x="2503" y="5229"/>
                    <a:pt x="2401" y="5297"/>
                    <a:pt x="2401" y="5433"/>
                  </a:cubicBezTo>
                  <a:lnTo>
                    <a:pt x="2401" y="5447"/>
                  </a:lnTo>
                  <a:lnTo>
                    <a:pt x="2278" y="5447"/>
                  </a:lnTo>
                  <a:cubicBezTo>
                    <a:pt x="2180" y="5447"/>
                    <a:pt x="2086" y="5407"/>
                    <a:pt x="2025" y="5335"/>
                  </a:cubicBezTo>
                  <a:cubicBezTo>
                    <a:pt x="1959" y="5262"/>
                    <a:pt x="1927" y="5168"/>
                    <a:pt x="1938" y="5070"/>
                  </a:cubicBezTo>
                  <a:cubicBezTo>
                    <a:pt x="1956" y="4900"/>
                    <a:pt x="2119" y="4766"/>
                    <a:pt x="2307" y="4766"/>
                  </a:cubicBezTo>
                  <a:lnTo>
                    <a:pt x="3270" y="4766"/>
                  </a:lnTo>
                  <a:lnTo>
                    <a:pt x="3270" y="4998"/>
                  </a:lnTo>
                  <a:cubicBezTo>
                    <a:pt x="3274" y="5349"/>
                    <a:pt x="3560" y="5635"/>
                    <a:pt x="3911" y="5639"/>
                  </a:cubicBezTo>
                  <a:lnTo>
                    <a:pt x="4567" y="5639"/>
                  </a:lnTo>
                  <a:cubicBezTo>
                    <a:pt x="4918" y="5635"/>
                    <a:pt x="5204" y="5349"/>
                    <a:pt x="5204" y="4998"/>
                  </a:cubicBezTo>
                  <a:cubicBezTo>
                    <a:pt x="5204" y="4842"/>
                    <a:pt x="5320" y="4764"/>
                    <a:pt x="5436" y="4764"/>
                  </a:cubicBezTo>
                  <a:close/>
                  <a:moveTo>
                    <a:pt x="5183" y="6291"/>
                  </a:moveTo>
                  <a:cubicBezTo>
                    <a:pt x="5107" y="6440"/>
                    <a:pt x="4951" y="6534"/>
                    <a:pt x="4781" y="6534"/>
                  </a:cubicBezTo>
                  <a:lnTo>
                    <a:pt x="4382" y="6534"/>
                  </a:lnTo>
                  <a:cubicBezTo>
                    <a:pt x="4458" y="6385"/>
                    <a:pt x="4614" y="6291"/>
                    <a:pt x="4781" y="6291"/>
                  </a:cubicBezTo>
                  <a:close/>
                  <a:moveTo>
                    <a:pt x="6092" y="6291"/>
                  </a:moveTo>
                  <a:cubicBezTo>
                    <a:pt x="6262" y="6291"/>
                    <a:pt x="6414" y="6389"/>
                    <a:pt x="6490" y="6537"/>
                  </a:cubicBezTo>
                  <a:lnTo>
                    <a:pt x="6092" y="6537"/>
                  </a:lnTo>
                  <a:cubicBezTo>
                    <a:pt x="5922" y="6537"/>
                    <a:pt x="5769" y="6443"/>
                    <a:pt x="5690" y="6291"/>
                  </a:cubicBezTo>
                  <a:close/>
                  <a:moveTo>
                    <a:pt x="2836" y="6048"/>
                  </a:moveTo>
                  <a:cubicBezTo>
                    <a:pt x="3191" y="6240"/>
                    <a:pt x="3578" y="6371"/>
                    <a:pt x="3977" y="6443"/>
                  </a:cubicBezTo>
                  <a:cubicBezTo>
                    <a:pt x="3940" y="6537"/>
                    <a:pt x="3922" y="6639"/>
                    <a:pt x="3922" y="6740"/>
                  </a:cubicBezTo>
                  <a:cubicBezTo>
                    <a:pt x="3922" y="6852"/>
                    <a:pt x="4013" y="6943"/>
                    <a:pt x="4125" y="6943"/>
                  </a:cubicBezTo>
                  <a:lnTo>
                    <a:pt x="4781" y="6943"/>
                  </a:lnTo>
                  <a:cubicBezTo>
                    <a:pt x="4951" y="6740"/>
                    <a:pt x="5193" y="6639"/>
                    <a:pt x="5434" y="6639"/>
                  </a:cubicBezTo>
                  <a:cubicBezTo>
                    <a:pt x="5676" y="6639"/>
                    <a:pt x="5918" y="6740"/>
                    <a:pt x="6088" y="6943"/>
                  </a:cubicBezTo>
                  <a:lnTo>
                    <a:pt x="6740" y="6943"/>
                  </a:lnTo>
                  <a:cubicBezTo>
                    <a:pt x="6856" y="6943"/>
                    <a:pt x="6946" y="6852"/>
                    <a:pt x="6946" y="6740"/>
                  </a:cubicBezTo>
                  <a:cubicBezTo>
                    <a:pt x="6946" y="6639"/>
                    <a:pt x="6928" y="6537"/>
                    <a:pt x="6892" y="6443"/>
                  </a:cubicBezTo>
                  <a:cubicBezTo>
                    <a:pt x="7291" y="6371"/>
                    <a:pt x="7674" y="6240"/>
                    <a:pt x="8033" y="6048"/>
                  </a:cubicBezTo>
                  <a:lnTo>
                    <a:pt x="8033" y="6048"/>
                  </a:lnTo>
                  <a:cubicBezTo>
                    <a:pt x="7837" y="7330"/>
                    <a:pt x="6733" y="8279"/>
                    <a:pt x="5433" y="8279"/>
                  </a:cubicBezTo>
                  <a:cubicBezTo>
                    <a:pt x="4136" y="8279"/>
                    <a:pt x="3031" y="7330"/>
                    <a:pt x="2836" y="6048"/>
                  </a:cubicBezTo>
                  <a:close/>
                  <a:moveTo>
                    <a:pt x="6758" y="8384"/>
                  </a:moveTo>
                  <a:lnTo>
                    <a:pt x="6758" y="8826"/>
                  </a:lnTo>
                  <a:lnTo>
                    <a:pt x="5436" y="9558"/>
                  </a:lnTo>
                  <a:lnTo>
                    <a:pt x="4114" y="8826"/>
                  </a:lnTo>
                  <a:lnTo>
                    <a:pt x="4114" y="8384"/>
                  </a:lnTo>
                  <a:cubicBezTo>
                    <a:pt x="4527" y="8584"/>
                    <a:pt x="4980" y="8689"/>
                    <a:pt x="5436" y="8689"/>
                  </a:cubicBezTo>
                  <a:lnTo>
                    <a:pt x="5436" y="8685"/>
                  </a:lnTo>
                  <a:cubicBezTo>
                    <a:pt x="5444" y="8685"/>
                    <a:pt x="5451" y="8685"/>
                    <a:pt x="5459" y="8685"/>
                  </a:cubicBezTo>
                  <a:cubicBezTo>
                    <a:pt x="5908" y="8685"/>
                    <a:pt x="6352" y="8580"/>
                    <a:pt x="6758" y="8384"/>
                  </a:cubicBezTo>
                  <a:close/>
                  <a:moveTo>
                    <a:pt x="3566" y="8990"/>
                  </a:moveTo>
                  <a:cubicBezTo>
                    <a:pt x="3569" y="8990"/>
                    <a:pt x="3572" y="8991"/>
                    <a:pt x="3575" y="8993"/>
                  </a:cubicBezTo>
                  <a:lnTo>
                    <a:pt x="5128" y="9851"/>
                  </a:lnTo>
                  <a:lnTo>
                    <a:pt x="4690" y="10402"/>
                  </a:lnTo>
                  <a:cubicBezTo>
                    <a:pt x="4643" y="10461"/>
                    <a:pt x="4575" y="10491"/>
                    <a:pt x="4507" y="10491"/>
                  </a:cubicBezTo>
                  <a:cubicBezTo>
                    <a:pt x="4453" y="10491"/>
                    <a:pt x="4400" y="10472"/>
                    <a:pt x="4357" y="10434"/>
                  </a:cubicBezTo>
                  <a:lnTo>
                    <a:pt x="3292" y="9525"/>
                  </a:lnTo>
                  <a:lnTo>
                    <a:pt x="3557" y="8996"/>
                  </a:lnTo>
                  <a:cubicBezTo>
                    <a:pt x="3559" y="8992"/>
                    <a:pt x="3562" y="8990"/>
                    <a:pt x="3566" y="8990"/>
                  </a:cubicBezTo>
                  <a:close/>
                  <a:moveTo>
                    <a:pt x="7309" y="8993"/>
                  </a:moveTo>
                  <a:cubicBezTo>
                    <a:pt x="7312" y="8996"/>
                    <a:pt x="7316" y="8996"/>
                    <a:pt x="7319" y="9000"/>
                  </a:cubicBezTo>
                  <a:lnTo>
                    <a:pt x="7580" y="9525"/>
                  </a:lnTo>
                  <a:lnTo>
                    <a:pt x="6519" y="10434"/>
                  </a:lnTo>
                  <a:cubicBezTo>
                    <a:pt x="6475" y="10472"/>
                    <a:pt x="6421" y="10491"/>
                    <a:pt x="6368" y="10491"/>
                  </a:cubicBezTo>
                  <a:cubicBezTo>
                    <a:pt x="6300" y="10491"/>
                    <a:pt x="6233" y="10461"/>
                    <a:pt x="6186" y="10402"/>
                  </a:cubicBezTo>
                  <a:lnTo>
                    <a:pt x="5748" y="9855"/>
                  </a:lnTo>
                  <a:lnTo>
                    <a:pt x="7298" y="8993"/>
                  </a:lnTo>
                  <a:close/>
                  <a:moveTo>
                    <a:pt x="4045" y="0"/>
                  </a:moveTo>
                  <a:cubicBezTo>
                    <a:pt x="3357" y="0"/>
                    <a:pt x="2760" y="460"/>
                    <a:pt x="2582" y="1123"/>
                  </a:cubicBezTo>
                  <a:lnTo>
                    <a:pt x="2010" y="3271"/>
                  </a:lnTo>
                  <a:lnTo>
                    <a:pt x="1293" y="3271"/>
                  </a:lnTo>
                  <a:cubicBezTo>
                    <a:pt x="1021" y="3271"/>
                    <a:pt x="1021" y="3676"/>
                    <a:pt x="1293" y="3676"/>
                  </a:cubicBezTo>
                  <a:lnTo>
                    <a:pt x="1959" y="3676"/>
                  </a:lnTo>
                  <a:lnTo>
                    <a:pt x="1959" y="4437"/>
                  </a:lnTo>
                  <a:cubicBezTo>
                    <a:pt x="1644" y="4582"/>
                    <a:pt x="1470" y="4929"/>
                    <a:pt x="1546" y="5273"/>
                  </a:cubicBezTo>
                  <a:cubicBezTo>
                    <a:pt x="1619" y="5614"/>
                    <a:pt x="1923" y="5856"/>
                    <a:pt x="2274" y="5856"/>
                  </a:cubicBezTo>
                  <a:lnTo>
                    <a:pt x="2405" y="5856"/>
                  </a:lnTo>
                  <a:cubicBezTo>
                    <a:pt x="2466" y="6776"/>
                    <a:pt x="2948" y="7620"/>
                    <a:pt x="3705" y="8145"/>
                  </a:cubicBezTo>
                  <a:lnTo>
                    <a:pt x="3705" y="8605"/>
                  </a:lnTo>
                  <a:cubicBezTo>
                    <a:pt x="3659" y="8588"/>
                    <a:pt x="3611" y="8580"/>
                    <a:pt x="3564" y="8580"/>
                  </a:cubicBezTo>
                  <a:cubicBezTo>
                    <a:pt x="3410" y="8580"/>
                    <a:pt x="3263" y="8668"/>
                    <a:pt x="3191" y="8815"/>
                  </a:cubicBezTo>
                  <a:lnTo>
                    <a:pt x="2872" y="9449"/>
                  </a:lnTo>
                  <a:lnTo>
                    <a:pt x="1087" y="9974"/>
                  </a:lnTo>
                  <a:cubicBezTo>
                    <a:pt x="445" y="10163"/>
                    <a:pt x="4" y="10753"/>
                    <a:pt x="0" y="11423"/>
                  </a:cubicBezTo>
                  <a:lnTo>
                    <a:pt x="0" y="13716"/>
                  </a:lnTo>
                  <a:cubicBezTo>
                    <a:pt x="0" y="13850"/>
                    <a:pt x="102" y="13917"/>
                    <a:pt x="205" y="13917"/>
                  </a:cubicBezTo>
                  <a:cubicBezTo>
                    <a:pt x="307" y="13917"/>
                    <a:pt x="409" y="13850"/>
                    <a:pt x="409" y="13716"/>
                  </a:cubicBezTo>
                  <a:lnTo>
                    <a:pt x="409" y="11423"/>
                  </a:lnTo>
                  <a:cubicBezTo>
                    <a:pt x="409" y="10934"/>
                    <a:pt x="732" y="10503"/>
                    <a:pt x="1199" y="10365"/>
                  </a:cubicBezTo>
                  <a:lnTo>
                    <a:pt x="1963" y="10141"/>
                  </a:lnTo>
                  <a:lnTo>
                    <a:pt x="1963" y="13716"/>
                  </a:lnTo>
                  <a:cubicBezTo>
                    <a:pt x="1963" y="13850"/>
                    <a:pt x="2064" y="13917"/>
                    <a:pt x="2166" y="13917"/>
                  </a:cubicBezTo>
                  <a:cubicBezTo>
                    <a:pt x="2267" y="13917"/>
                    <a:pt x="2369" y="13850"/>
                    <a:pt x="2369" y="13716"/>
                  </a:cubicBezTo>
                  <a:lnTo>
                    <a:pt x="2369" y="10021"/>
                  </a:lnTo>
                  <a:lnTo>
                    <a:pt x="2832" y="9887"/>
                  </a:lnTo>
                  <a:lnTo>
                    <a:pt x="2832" y="13716"/>
                  </a:lnTo>
                  <a:cubicBezTo>
                    <a:pt x="2832" y="13850"/>
                    <a:pt x="2935" y="13917"/>
                    <a:pt x="3037" y="13917"/>
                  </a:cubicBezTo>
                  <a:cubicBezTo>
                    <a:pt x="3139" y="13917"/>
                    <a:pt x="3241" y="13850"/>
                    <a:pt x="3241" y="13716"/>
                  </a:cubicBezTo>
                  <a:lnTo>
                    <a:pt x="3241" y="10018"/>
                  </a:lnTo>
                  <a:lnTo>
                    <a:pt x="4085" y="10742"/>
                  </a:lnTo>
                  <a:cubicBezTo>
                    <a:pt x="4201" y="10844"/>
                    <a:pt x="4350" y="10898"/>
                    <a:pt x="4502" y="10898"/>
                  </a:cubicBezTo>
                  <a:cubicBezTo>
                    <a:pt x="4524" y="10898"/>
                    <a:pt x="4542" y="10894"/>
                    <a:pt x="4563" y="10894"/>
                  </a:cubicBezTo>
                  <a:cubicBezTo>
                    <a:pt x="4737" y="10880"/>
                    <a:pt x="4893" y="10793"/>
                    <a:pt x="5002" y="10655"/>
                  </a:cubicBezTo>
                  <a:lnTo>
                    <a:pt x="5433" y="10119"/>
                  </a:lnTo>
                  <a:lnTo>
                    <a:pt x="5864" y="10655"/>
                  </a:lnTo>
                  <a:cubicBezTo>
                    <a:pt x="5972" y="10793"/>
                    <a:pt x="6132" y="10880"/>
                    <a:pt x="6305" y="10894"/>
                  </a:cubicBezTo>
                  <a:cubicBezTo>
                    <a:pt x="6324" y="10894"/>
                    <a:pt x="6345" y="10898"/>
                    <a:pt x="6367" y="10898"/>
                  </a:cubicBezTo>
                  <a:cubicBezTo>
                    <a:pt x="6519" y="10898"/>
                    <a:pt x="6664" y="10844"/>
                    <a:pt x="6780" y="10742"/>
                  </a:cubicBezTo>
                  <a:lnTo>
                    <a:pt x="7845" y="9829"/>
                  </a:lnTo>
                  <a:lnTo>
                    <a:pt x="8500" y="10021"/>
                  </a:lnTo>
                  <a:lnTo>
                    <a:pt x="8500" y="13716"/>
                  </a:lnTo>
                  <a:cubicBezTo>
                    <a:pt x="8500" y="13850"/>
                    <a:pt x="8602" y="13917"/>
                    <a:pt x="8703" y="13917"/>
                  </a:cubicBezTo>
                  <a:cubicBezTo>
                    <a:pt x="8804" y="13917"/>
                    <a:pt x="8906" y="13850"/>
                    <a:pt x="8906" y="13716"/>
                  </a:cubicBezTo>
                  <a:lnTo>
                    <a:pt x="8906" y="10141"/>
                  </a:lnTo>
                  <a:lnTo>
                    <a:pt x="9666" y="10365"/>
                  </a:lnTo>
                  <a:cubicBezTo>
                    <a:pt x="10137" y="10507"/>
                    <a:pt x="10460" y="10938"/>
                    <a:pt x="10460" y="11427"/>
                  </a:cubicBezTo>
                  <a:lnTo>
                    <a:pt x="10460" y="13716"/>
                  </a:lnTo>
                  <a:cubicBezTo>
                    <a:pt x="10460" y="13850"/>
                    <a:pt x="10562" y="13917"/>
                    <a:pt x="10664" y="13917"/>
                  </a:cubicBezTo>
                  <a:cubicBezTo>
                    <a:pt x="10766" y="13917"/>
                    <a:pt x="10869" y="13850"/>
                    <a:pt x="10869" y="13716"/>
                  </a:cubicBezTo>
                  <a:lnTo>
                    <a:pt x="10869" y="11423"/>
                  </a:lnTo>
                  <a:cubicBezTo>
                    <a:pt x="10865" y="10757"/>
                    <a:pt x="10427" y="10166"/>
                    <a:pt x="9786" y="9974"/>
                  </a:cubicBezTo>
                  <a:lnTo>
                    <a:pt x="8000" y="9449"/>
                  </a:lnTo>
                  <a:lnTo>
                    <a:pt x="7682" y="8815"/>
                  </a:lnTo>
                  <a:cubicBezTo>
                    <a:pt x="7609" y="8670"/>
                    <a:pt x="7460" y="8582"/>
                    <a:pt x="7304" y="8582"/>
                  </a:cubicBezTo>
                  <a:cubicBezTo>
                    <a:pt x="7258" y="8582"/>
                    <a:pt x="7212" y="8590"/>
                    <a:pt x="7167" y="8605"/>
                  </a:cubicBezTo>
                  <a:lnTo>
                    <a:pt x="7167" y="8145"/>
                  </a:lnTo>
                  <a:cubicBezTo>
                    <a:pt x="7924" y="7620"/>
                    <a:pt x="8402" y="6776"/>
                    <a:pt x="8468" y="5853"/>
                  </a:cubicBezTo>
                  <a:lnTo>
                    <a:pt x="8565" y="5853"/>
                  </a:lnTo>
                  <a:cubicBezTo>
                    <a:pt x="8964" y="5853"/>
                    <a:pt x="9304" y="5559"/>
                    <a:pt x="9340" y="5183"/>
                  </a:cubicBezTo>
                  <a:cubicBezTo>
                    <a:pt x="9373" y="4864"/>
                    <a:pt x="9203" y="4560"/>
                    <a:pt x="8909" y="4426"/>
                  </a:cubicBezTo>
                  <a:lnTo>
                    <a:pt x="8909" y="3676"/>
                  </a:lnTo>
                  <a:lnTo>
                    <a:pt x="9579" y="3676"/>
                  </a:lnTo>
                  <a:cubicBezTo>
                    <a:pt x="9847" y="3676"/>
                    <a:pt x="9847" y="3271"/>
                    <a:pt x="9579" y="3271"/>
                  </a:cubicBezTo>
                  <a:lnTo>
                    <a:pt x="8862" y="3271"/>
                  </a:lnTo>
                  <a:lnTo>
                    <a:pt x="8290" y="1123"/>
                  </a:lnTo>
                  <a:cubicBezTo>
                    <a:pt x="8113" y="460"/>
                    <a:pt x="7515" y="0"/>
                    <a:pt x="6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9" name="Google Shape;18579;p84"/>
            <p:cNvSpPr/>
            <p:nvPr/>
          </p:nvSpPr>
          <p:spPr>
            <a:xfrm>
              <a:off x="6455981" y="2257717"/>
              <a:ext cx="10671" cy="90660"/>
            </a:xfrm>
            <a:custGeom>
              <a:avLst/>
              <a:gdLst/>
              <a:ahLst/>
              <a:cxnLst/>
              <a:rect l="l" t="t" r="r" b="b"/>
              <a:pathLst>
                <a:path w="407" h="3458" extrusionOk="0">
                  <a:moveTo>
                    <a:pt x="204" y="1"/>
                  </a:moveTo>
                  <a:cubicBezTo>
                    <a:pt x="92" y="1"/>
                    <a:pt x="1" y="91"/>
                    <a:pt x="1" y="207"/>
                  </a:cubicBezTo>
                  <a:lnTo>
                    <a:pt x="1" y="3257"/>
                  </a:lnTo>
                  <a:cubicBezTo>
                    <a:pt x="1" y="3391"/>
                    <a:pt x="102" y="3458"/>
                    <a:pt x="204" y="3458"/>
                  </a:cubicBezTo>
                  <a:cubicBezTo>
                    <a:pt x="305" y="3458"/>
                    <a:pt x="407" y="3391"/>
                    <a:pt x="407" y="3257"/>
                  </a:cubicBezTo>
                  <a:lnTo>
                    <a:pt x="407" y="203"/>
                  </a:lnTo>
                  <a:cubicBezTo>
                    <a:pt x="407"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0" name="Google Shape;18580;p84"/>
            <p:cNvSpPr/>
            <p:nvPr/>
          </p:nvSpPr>
          <p:spPr>
            <a:xfrm>
              <a:off x="6391434" y="2269201"/>
              <a:ext cx="12558" cy="10697"/>
            </a:xfrm>
            <a:custGeom>
              <a:avLst/>
              <a:gdLst/>
              <a:ahLst/>
              <a:cxnLst/>
              <a:rect l="l" t="t" r="r" b="b"/>
              <a:pathLst>
                <a:path w="479" h="408" extrusionOk="0">
                  <a:moveTo>
                    <a:pt x="275" y="1"/>
                  </a:moveTo>
                  <a:cubicBezTo>
                    <a:pt x="273" y="1"/>
                    <a:pt x="270" y="1"/>
                    <a:pt x="268" y="1"/>
                  </a:cubicBezTo>
                  <a:lnTo>
                    <a:pt x="272" y="1"/>
                  </a:lnTo>
                  <a:cubicBezTo>
                    <a:pt x="91" y="1"/>
                    <a:pt x="0" y="222"/>
                    <a:pt x="131" y="349"/>
                  </a:cubicBezTo>
                  <a:cubicBezTo>
                    <a:pt x="171" y="389"/>
                    <a:pt x="222" y="408"/>
                    <a:pt x="271" y="408"/>
                  </a:cubicBezTo>
                  <a:cubicBezTo>
                    <a:pt x="375" y="408"/>
                    <a:pt x="475" y="326"/>
                    <a:pt x="475" y="204"/>
                  </a:cubicBezTo>
                  <a:cubicBezTo>
                    <a:pt x="478" y="90"/>
                    <a:pt x="388"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1" name="Google Shape;18581;p84"/>
            <p:cNvSpPr/>
            <p:nvPr/>
          </p:nvSpPr>
          <p:spPr>
            <a:xfrm>
              <a:off x="6391434" y="2303493"/>
              <a:ext cx="12558" cy="10697"/>
            </a:xfrm>
            <a:custGeom>
              <a:avLst/>
              <a:gdLst/>
              <a:ahLst/>
              <a:cxnLst/>
              <a:rect l="l" t="t" r="r" b="b"/>
              <a:pathLst>
                <a:path w="479" h="408" extrusionOk="0">
                  <a:moveTo>
                    <a:pt x="275" y="0"/>
                  </a:moveTo>
                  <a:cubicBezTo>
                    <a:pt x="273" y="0"/>
                    <a:pt x="270" y="0"/>
                    <a:pt x="268" y="0"/>
                  </a:cubicBezTo>
                  <a:lnTo>
                    <a:pt x="272" y="0"/>
                  </a:lnTo>
                  <a:cubicBezTo>
                    <a:pt x="91" y="0"/>
                    <a:pt x="0" y="221"/>
                    <a:pt x="131" y="348"/>
                  </a:cubicBezTo>
                  <a:cubicBezTo>
                    <a:pt x="171" y="389"/>
                    <a:pt x="222" y="407"/>
                    <a:pt x="271" y="407"/>
                  </a:cubicBezTo>
                  <a:cubicBezTo>
                    <a:pt x="375" y="407"/>
                    <a:pt x="475" y="326"/>
                    <a:pt x="475" y="203"/>
                  </a:cubicBezTo>
                  <a:cubicBezTo>
                    <a:pt x="478" y="89"/>
                    <a:pt x="388"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2" name="Google Shape;18582;p84"/>
            <p:cNvSpPr/>
            <p:nvPr/>
          </p:nvSpPr>
          <p:spPr>
            <a:xfrm>
              <a:off x="6385639" y="2172065"/>
              <a:ext cx="23858" cy="10671"/>
            </a:xfrm>
            <a:custGeom>
              <a:avLst/>
              <a:gdLst/>
              <a:ahLst/>
              <a:cxnLst/>
              <a:rect l="l" t="t" r="r" b="b"/>
              <a:pathLst>
                <a:path w="910" h="407" extrusionOk="0">
                  <a:moveTo>
                    <a:pt x="272" y="1"/>
                  </a:moveTo>
                  <a:cubicBezTo>
                    <a:pt x="0" y="1"/>
                    <a:pt x="0" y="406"/>
                    <a:pt x="272" y="406"/>
                  </a:cubicBezTo>
                  <a:lnTo>
                    <a:pt x="707" y="406"/>
                  </a:lnTo>
                  <a:cubicBezTo>
                    <a:pt x="819" y="406"/>
                    <a:pt x="909" y="316"/>
                    <a:pt x="909" y="204"/>
                  </a:cubicBezTo>
                  <a:cubicBezTo>
                    <a:pt x="909" y="91"/>
                    <a:pt x="81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83" name="Google Shape;18583;p84"/>
          <p:cNvGrpSpPr/>
          <p:nvPr/>
        </p:nvGrpSpPr>
        <p:grpSpPr>
          <a:xfrm>
            <a:off x="6711706" y="2695605"/>
            <a:ext cx="273763" cy="364948"/>
            <a:chOff x="6711706" y="2894855"/>
            <a:chExt cx="273763" cy="364948"/>
          </a:xfrm>
        </p:grpSpPr>
        <p:sp>
          <p:nvSpPr>
            <p:cNvPr id="18584" name="Google Shape;18584;p84"/>
            <p:cNvSpPr/>
            <p:nvPr/>
          </p:nvSpPr>
          <p:spPr>
            <a:xfrm>
              <a:off x="6734857" y="2900177"/>
              <a:ext cx="227542" cy="208980"/>
            </a:xfrm>
            <a:custGeom>
              <a:avLst/>
              <a:gdLst/>
              <a:ahLst/>
              <a:cxnLst/>
              <a:rect l="l" t="t" r="r" b="b"/>
              <a:pathLst>
                <a:path w="8679" h="7971" extrusionOk="0">
                  <a:moveTo>
                    <a:pt x="4343" y="0"/>
                  </a:moveTo>
                  <a:cubicBezTo>
                    <a:pt x="2815" y="0"/>
                    <a:pt x="638" y="1079"/>
                    <a:pt x="638" y="3271"/>
                  </a:cubicBezTo>
                  <a:lnTo>
                    <a:pt x="638" y="5824"/>
                  </a:lnTo>
                  <a:cubicBezTo>
                    <a:pt x="638" y="6262"/>
                    <a:pt x="378" y="6432"/>
                    <a:pt x="186" y="6497"/>
                  </a:cubicBezTo>
                  <a:cubicBezTo>
                    <a:pt x="66" y="6534"/>
                    <a:pt x="1" y="6664"/>
                    <a:pt x="44" y="6780"/>
                  </a:cubicBezTo>
                  <a:cubicBezTo>
                    <a:pt x="141" y="7040"/>
                    <a:pt x="384" y="7412"/>
                    <a:pt x="989" y="7412"/>
                  </a:cubicBezTo>
                  <a:cubicBezTo>
                    <a:pt x="1016" y="7412"/>
                    <a:pt x="1044" y="7412"/>
                    <a:pt x="1073" y="7410"/>
                  </a:cubicBezTo>
                  <a:cubicBezTo>
                    <a:pt x="1337" y="7768"/>
                    <a:pt x="1753" y="7970"/>
                    <a:pt x="2189" y="7970"/>
                  </a:cubicBezTo>
                  <a:cubicBezTo>
                    <a:pt x="2261" y="7970"/>
                    <a:pt x="2333" y="7965"/>
                    <a:pt x="2406" y="7953"/>
                  </a:cubicBezTo>
                  <a:cubicBezTo>
                    <a:pt x="2801" y="7892"/>
                    <a:pt x="3199" y="7856"/>
                    <a:pt x="3597" y="7848"/>
                  </a:cubicBezTo>
                  <a:lnTo>
                    <a:pt x="5082" y="7848"/>
                  </a:lnTo>
                  <a:cubicBezTo>
                    <a:pt x="5484" y="7856"/>
                    <a:pt x="5879" y="7892"/>
                    <a:pt x="6274" y="7953"/>
                  </a:cubicBezTo>
                  <a:cubicBezTo>
                    <a:pt x="6347" y="7965"/>
                    <a:pt x="6420" y="7970"/>
                    <a:pt x="6492" y="7970"/>
                  </a:cubicBezTo>
                  <a:cubicBezTo>
                    <a:pt x="6929" y="7970"/>
                    <a:pt x="7343" y="7768"/>
                    <a:pt x="7610" y="7410"/>
                  </a:cubicBezTo>
                  <a:cubicBezTo>
                    <a:pt x="7639" y="7412"/>
                    <a:pt x="7666" y="7412"/>
                    <a:pt x="7693" y="7412"/>
                  </a:cubicBezTo>
                  <a:cubicBezTo>
                    <a:pt x="8295" y="7412"/>
                    <a:pt x="8542" y="7036"/>
                    <a:pt x="8639" y="6780"/>
                  </a:cubicBezTo>
                  <a:cubicBezTo>
                    <a:pt x="8679" y="6664"/>
                    <a:pt x="8617" y="6534"/>
                    <a:pt x="8498" y="6497"/>
                  </a:cubicBezTo>
                  <a:cubicBezTo>
                    <a:pt x="8306" y="6432"/>
                    <a:pt x="8048" y="6262"/>
                    <a:pt x="8048" y="5824"/>
                  </a:cubicBezTo>
                  <a:lnTo>
                    <a:pt x="8048" y="2836"/>
                  </a:lnTo>
                  <a:cubicBezTo>
                    <a:pt x="8045" y="1724"/>
                    <a:pt x="7215" y="793"/>
                    <a:pt x="6114" y="670"/>
                  </a:cubicBezTo>
                  <a:cubicBezTo>
                    <a:pt x="5980" y="656"/>
                    <a:pt x="5861" y="590"/>
                    <a:pt x="5785" y="482"/>
                  </a:cubicBezTo>
                  <a:cubicBezTo>
                    <a:pt x="5571" y="167"/>
                    <a:pt x="5089" y="0"/>
                    <a:pt x="434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5" name="Google Shape;18585;p84"/>
            <p:cNvSpPr/>
            <p:nvPr/>
          </p:nvSpPr>
          <p:spPr>
            <a:xfrm>
              <a:off x="6848719" y="2900177"/>
              <a:ext cx="113784" cy="208980"/>
            </a:xfrm>
            <a:custGeom>
              <a:avLst/>
              <a:gdLst/>
              <a:ahLst/>
              <a:cxnLst/>
              <a:rect l="l" t="t" r="r" b="b"/>
              <a:pathLst>
                <a:path w="4340" h="7971" extrusionOk="0">
                  <a:moveTo>
                    <a:pt x="0" y="0"/>
                  </a:moveTo>
                  <a:lnTo>
                    <a:pt x="0" y="7848"/>
                  </a:lnTo>
                  <a:lnTo>
                    <a:pt x="743" y="7848"/>
                  </a:lnTo>
                  <a:cubicBezTo>
                    <a:pt x="1141" y="7856"/>
                    <a:pt x="1540" y="7892"/>
                    <a:pt x="1934" y="7953"/>
                  </a:cubicBezTo>
                  <a:cubicBezTo>
                    <a:pt x="2006" y="7965"/>
                    <a:pt x="2078" y="7970"/>
                    <a:pt x="2149" y="7970"/>
                  </a:cubicBezTo>
                  <a:cubicBezTo>
                    <a:pt x="2585" y="7970"/>
                    <a:pt x="3003" y="7765"/>
                    <a:pt x="3267" y="7410"/>
                  </a:cubicBezTo>
                  <a:cubicBezTo>
                    <a:pt x="3296" y="7412"/>
                    <a:pt x="3323" y="7412"/>
                    <a:pt x="3350" y="7412"/>
                  </a:cubicBezTo>
                  <a:cubicBezTo>
                    <a:pt x="3952" y="7412"/>
                    <a:pt x="4199" y="7036"/>
                    <a:pt x="4296" y="6780"/>
                  </a:cubicBezTo>
                  <a:cubicBezTo>
                    <a:pt x="4339" y="6660"/>
                    <a:pt x="4274" y="6534"/>
                    <a:pt x="4155" y="6497"/>
                  </a:cubicBezTo>
                  <a:cubicBezTo>
                    <a:pt x="3963" y="6432"/>
                    <a:pt x="3705" y="6262"/>
                    <a:pt x="3705" y="5824"/>
                  </a:cubicBezTo>
                  <a:lnTo>
                    <a:pt x="3705" y="2836"/>
                  </a:lnTo>
                  <a:cubicBezTo>
                    <a:pt x="3702" y="1724"/>
                    <a:pt x="2872" y="793"/>
                    <a:pt x="1771" y="670"/>
                  </a:cubicBezTo>
                  <a:cubicBezTo>
                    <a:pt x="1637" y="656"/>
                    <a:pt x="1518" y="590"/>
                    <a:pt x="1442" y="482"/>
                  </a:cubicBezTo>
                  <a:cubicBezTo>
                    <a:pt x="1228" y="167"/>
                    <a:pt x="746"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6" name="Google Shape;18586;p84"/>
            <p:cNvSpPr/>
            <p:nvPr/>
          </p:nvSpPr>
          <p:spPr>
            <a:xfrm>
              <a:off x="6717291" y="3139071"/>
              <a:ext cx="262857" cy="115488"/>
            </a:xfrm>
            <a:custGeom>
              <a:avLst/>
              <a:gdLst/>
              <a:ahLst/>
              <a:cxnLst/>
              <a:rect l="l" t="t" r="r" b="b"/>
              <a:pathLst>
                <a:path w="10026" h="4405" extrusionOk="0">
                  <a:moveTo>
                    <a:pt x="6538" y="0"/>
                  </a:moveTo>
                  <a:lnTo>
                    <a:pt x="6538" y="301"/>
                  </a:lnTo>
                  <a:cubicBezTo>
                    <a:pt x="6538" y="1195"/>
                    <a:pt x="5850" y="1978"/>
                    <a:pt x="4955" y="2003"/>
                  </a:cubicBezTo>
                  <a:cubicBezTo>
                    <a:pt x="4938" y="2004"/>
                    <a:pt x="4920" y="2004"/>
                    <a:pt x="4903" y="2004"/>
                  </a:cubicBezTo>
                  <a:cubicBezTo>
                    <a:pt x="4003" y="2004"/>
                    <a:pt x="3268" y="1276"/>
                    <a:pt x="3268" y="370"/>
                  </a:cubicBezTo>
                  <a:lnTo>
                    <a:pt x="3268" y="181"/>
                  </a:lnTo>
                  <a:cubicBezTo>
                    <a:pt x="3224" y="207"/>
                    <a:pt x="3174" y="228"/>
                    <a:pt x="3123" y="250"/>
                  </a:cubicBezTo>
                  <a:lnTo>
                    <a:pt x="874" y="1043"/>
                  </a:lnTo>
                  <a:cubicBezTo>
                    <a:pt x="349" y="1228"/>
                    <a:pt x="1" y="1721"/>
                    <a:pt x="1" y="2275"/>
                  </a:cubicBezTo>
                  <a:lnTo>
                    <a:pt x="1" y="4404"/>
                  </a:lnTo>
                  <a:lnTo>
                    <a:pt x="10026" y="4404"/>
                  </a:lnTo>
                  <a:lnTo>
                    <a:pt x="10026" y="2275"/>
                  </a:lnTo>
                  <a:cubicBezTo>
                    <a:pt x="10026" y="1721"/>
                    <a:pt x="9675" y="1228"/>
                    <a:pt x="9153" y="1043"/>
                  </a:cubicBezTo>
                  <a:lnTo>
                    <a:pt x="6900" y="250"/>
                  </a:lnTo>
                  <a:cubicBezTo>
                    <a:pt x="6759" y="200"/>
                    <a:pt x="6636" y="113"/>
                    <a:pt x="6538"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7" name="Google Shape;18587;p84"/>
            <p:cNvSpPr/>
            <p:nvPr/>
          </p:nvSpPr>
          <p:spPr>
            <a:xfrm>
              <a:off x="6882907" y="3128610"/>
              <a:ext cx="105" cy="131"/>
            </a:xfrm>
            <a:custGeom>
              <a:avLst/>
              <a:gdLst/>
              <a:ahLst/>
              <a:cxnLst/>
              <a:rect l="l" t="t" r="r" b="b"/>
              <a:pathLst>
                <a:path w="4" h="5" extrusionOk="0">
                  <a:moveTo>
                    <a:pt x="4" y="1"/>
                  </a:moveTo>
                  <a:lnTo>
                    <a:pt x="0" y="5"/>
                  </a:lnTo>
                  <a:lnTo>
                    <a:pt x="4" y="5"/>
                  </a:lnTo>
                  <a:lnTo>
                    <a:pt x="4"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8" name="Google Shape;18588;p84"/>
            <p:cNvSpPr/>
            <p:nvPr/>
          </p:nvSpPr>
          <p:spPr>
            <a:xfrm>
              <a:off x="6814348" y="3128610"/>
              <a:ext cx="26" cy="131"/>
            </a:xfrm>
            <a:custGeom>
              <a:avLst/>
              <a:gdLst/>
              <a:ahLst/>
              <a:cxnLst/>
              <a:rect l="l" t="t" r="r" b="b"/>
              <a:pathLst>
                <a:path w="1" h="5" extrusionOk="0">
                  <a:moveTo>
                    <a:pt x="0" y="1"/>
                  </a:moveTo>
                  <a:lnTo>
                    <a:pt x="0" y="5"/>
                  </a:lnTo>
                  <a:lnTo>
                    <a:pt x="0" y="5"/>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9" name="Google Shape;18589;p84"/>
            <p:cNvSpPr/>
            <p:nvPr/>
          </p:nvSpPr>
          <p:spPr>
            <a:xfrm>
              <a:off x="6814348" y="3100138"/>
              <a:ext cx="68585" cy="80068"/>
            </a:xfrm>
            <a:custGeom>
              <a:avLst/>
              <a:gdLst/>
              <a:ahLst/>
              <a:cxnLst/>
              <a:rect l="l" t="t" r="r" b="b"/>
              <a:pathLst>
                <a:path w="2616" h="3054" extrusionOk="0">
                  <a:moveTo>
                    <a:pt x="0" y="0"/>
                  </a:moveTo>
                  <a:lnTo>
                    <a:pt x="0" y="1746"/>
                  </a:lnTo>
                  <a:cubicBezTo>
                    <a:pt x="0" y="2467"/>
                    <a:pt x="587" y="3054"/>
                    <a:pt x="1308" y="3054"/>
                  </a:cubicBezTo>
                  <a:cubicBezTo>
                    <a:pt x="2032" y="3054"/>
                    <a:pt x="2615" y="2467"/>
                    <a:pt x="2615" y="1746"/>
                  </a:cubicBezTo>
                  <a:lnTo>
                    <a:pt x="26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0" name="Google Shape;18590;p84"/>
            <p:cNvSpPr/>
            <p:nvPr/>
          </p:nvSpPr>
          <p:spPr>
            <a:xfrm>
              <a:off x="6814348" y="3100243"/>
              <a:ext cx="68585" cy="34240"/>
            </a:xfrm>
            <a:custGeom>
              <a:avLst/>
              <a:gdLst/>
              <a:ahLst/>
              <a:cxnLst/>
              <a:rect l="l" t="t" r="r" b="b"/>
              <a:pathLst>
                <a:path w="2616" h="1306" extrusionOk="0">
                  <a:moveTo>
                    <a:pt x="0" y="0"/>
                  </a:moveTo>
                  <a:lnTo>
                    <a:pt x="0" y="1029"/>
                  </a:lnTo>
                  <a:cubicBezTo>
                    <a:pt x="417" y="1213"/>
                    <a:pt x="863" y="1306"/>
                    <a:pt x="1309" y="1306"/>
                  </a:cubicBezTo>
                  <a:cubicBezTo>
                    <a:pt x="1755" y="1306"/>
                    <a:pt x="2201" y="1213"/>
                    <a:pt x="2615" y="1029"/>
                  </a:cubicBezTo>
                  <a:lnTo>
                    <a:pt x="2615"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1" name="Google Shape;18591;p84"/>
            <p:cNvSpPr/>
            <p:nvPr/>
          </p:nvSpPr>
          <p:spPr>
            <a:xfrm>
              <a:off x="6751478" y="2940133"/>
              <a:ext cx="194298" cy="177204"/>
            </a:xfrm>
            <a:custGeom>
              <a:avLst/>
              <a:gdLst/>
              <a:ahLst/>
              <a:cxnLst/>
              <a:rect l="l" t="t" r="r" b="b"/>
              <a:pathLst>
                <a:path w="7411" h="6759" extrusionOk="0">
                  <a:moveTo>
                    <a:pt x="874" y="1"/>
                  </a:moveTo>
                  <a:lnTo>
                    <a:pt x="874" y="3054"/>
                  </a:lnTo>
                  <a:lnTo>
                    <a:pt x="548" y="3054"/>
                  </a:lnTo>
                  <a:cubicBezTo>
                    <a:pt x="243" y="3054"/>
                    <a:pt x="1" y="3297"/>
                    <a:pt x="1" y="3597"/>
                  </a:cubicBezTo>
                  <a:cubicBezTo>
                    <a:pt x="1" y="3898"/>
                    <a:pt x="243" y="4140"/>
                    <a:pt x="548" y="4140"/>
                  </a:cubicBezTo>
                  <a:lnTo>
                    <a:pt x="884" y="4140"/>
                  </a:lnTo>
                  <a:cubicBezTo>
                    <a:pt x="993" y="5618"/>
                    <a:pt x="2224" y="6759"/>
                    <a:pt x="3706" y="6759"/>
                  </a:cubicBezTo>
                  <a:cubicBezTo>
                    <a:pt x="5187" y="6759"/>
                    <a:pt x="6418" y="5618"/>
                    <a:pt x="6527" y="4140"/>
                  </a:cubicBezTo>
                  <a:lnTo>
                    <a:pt x="6868" y="4140"/>
                  </a:lnTo>
                  <a:cubicBezTo>
                    <a:pt x="7168" y="4140"/>
                    <a:pt x="7411" y="3898"/>
                    <a:pt x="7411" y="3597"/>
                  </a:cubicBezTo>
                  <a:cubicBezTo>
                    <a:pt x="7411" y="3297"/>
                    <a:pt x="7168" y="3054"/>
                    <a:pt x="6868" y="3054"/>
                  </a:cubicBezTo>
                  <a:lnTo>
                    <a:pt x="6542" y="3054"/>
                  </a:lnTo>
                  <a:lnTo>
                    <a:pt x="6542" y="2619"/>
                  </a:lnTo>
                  <a:cubicBezTo>
                    <a:pt x="6542" y="1812"/>
                    <a:pt x="5451" y="1308"/>
                    <a:pt x="4796" y="218"/>
                  </a:cubicBezTo>
                  <a:lnTo>
                    <a:pt x="4796"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2" name="Google Shape;18592;p84"/>
            <p:cNvSpPr/>
            <p:nvPr/>
          </p:nvSpPr>
          <p:spPr>
            <a:xfrm>
              <a:off x="6750718" y="2940237"/>
              <a:ext cx="140001" cy="177152"/>
            </a:xfrm>
            <a:custGeom>
              <a:avLst/>
              <a:gdLst/>
              <a:ahLst/>
              <a:cxnLst/>
              <a:rect l="l" t="t" r="r" b="b"/>
              <a:pathLst>
                <a:path w="5340" h="6757" extrusionOk="0">
                  <a:moveTo>
                    <a:pt x="903" y="0"/>
                  </a:moveTo>
                  <a:lnTo>
                    <a:pt x="903" y="3050"/>
                  </a:lnTo>
                  <a:lnTo>
                    <a:pt x="609" y="3050"/>
                  </a:lnTo>
                  <a:cubicBezTo>
                    <a:pt x="323" y="3050"/>
                    <a:pt x="66" y="3256"/>
                    <a:pt x="33" y="3539"/>
                  </a:cubicBezTo>
                  <a:cubicBezTo>
                    <a:pt x="1" y="3861"/>
                    <a:pt x="254" y="4140"/>
                    <a:pt x="577" y="4140"/>
                  </a:cubicBezTo>
                  <a:lnTo>
                    <a:pt x="917" y="4140"/>
                  </a:lnTo>
                  <a:cubicBezTo>
                    <a:pt x="1019" y="5635"/>
                    <a:pt x="2266" y="6756"/>
                    <a:pt x="3716" y="6756"/>
                  </a:cubicBezTo>
                  <a:cubicBezTo>
                    <a:pt x="3868" y="6756"/>
                    <a:pt x="4022" y="6744"/>
                    <a:pt x="4177" y="6719"/>
                  </a:cubicBezTo>
                  <a:cubicBezTo>
                    <a:pt x="2793" y="6509"/>
                    <a:pt x="1775" y="5321"/>
                    <a:pt x="1775" y="3923"/>
                  </a:cubicBezTo>
                  <a:lnTo>
                    <a:pt x="1775" y="2974"/>
                  </a:lnTo>
                  <a:cubicBezTo>
                    <a:pt x="1775" y="2633"/>
                    <a:pt x="1971" y="2326"/>
                    <a:pt x="2279" y="2181"/>
                  </a:cubicBezTo>
                  <a:cubicBezTo>
                    <a:pt x="2637" y="2007"/>
                    <a:pt x="3086" y="1862"/>
                    <a:pt x="3510" y="1724"/>
                  </a:cubicBezTo>
                  <a:cubicBezTo>
                    <a:pt x="4242" y="1489"/>
                    <a:pt x="4923" y="1264"/>
                    <a:pt x="5339" y="895"/>
                  </a:cubicBezTo>
                  <a:cubicBezTo>
                    <a:pt x="5147" y="685"/>
                    <a:pt x="4973" y="457"/>
                    <a:pt x="4825" y="218"/>
                  </a:cubicBezTo>
                  <a:lnTo>
                    <a:pt x="482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3" name="Google Shape;18593;p84"/>
            <p:cNvSpPr/>
            <p:nvPr/>
          </p:nvSpPr>
          <p:spPr>
            <a:xfrm>
              <a:off x="6751478" y="2900177"/>
              <a:ext cx="137327" cy="120024"/>
            </a:xfrm>
            <a:custGeom>
              <a:avLst/>
              <a:gdLst/>
              <a:ahLst/>
              <a:cxnLst/>
              <a:rect l="l" t="t" r="r" b="b"/>
              <a:pathLst>
                <a:path w="5238" h="4578" extrusionOk="0">
                  <a:moveTo>
                    <a:pt x="3706" y="0"/>
                  </a:moveTo>
                  <a:cubicBezTo>
                    <a:pt x="2181" y="0"/>
                    <a:pt x="1" y="1079"/>
                    <a:pt x="1" y="3271"/>
                  </a:cubicBezTo>
                  <a:lnTo>
                    <a:pt x="1" y="4578"/>
                  </a:lnTo>
                  <a:lnTo>
                    <a:pt x="874" y="4578"/>
                  </a:lnTo>
                  <a:cubicBezTo>
                    <a:pt x="993" y="4578"/>
                    <a:pt x="1091" y="4480"/>
                    <a:pt x="1091" y="4361"/>
                  </a:cubicBezTo>
                  <a:lnTo>
                    <a:pt x="1091" y="4143"/>
                  </a:lnTo>
                  <a:cubicBezTo>
                    <a:pt x="1091" y="2829"/>
                    <a:pt x="3847" y="2648"/>
                    <a:pt x="4886" y="1923"/>
                  </a:cubicBezTo>
                  <a:cubicBezTo>
                    <a:pt x="5107" y="1764"/>
                    <a:pt x="5238" y="1503"/>
                    <a:pt x="5234" y="1228"/>
                  </a:cubicBezTo>
                  <a:lnTo>
                    <a:pt x="5234" y="572"/>
                  </a:lnTo>
                  <a:cubicBezTo>
                    <a:pt x="5202" y="547"/>
                    <a:pt x="5173" y="518"/>
                    <a:pt x="5147" y="482"/>
                  </a:cubicBezTo>
                  <a:cubicBezTo>
                    <a:pt x="4937" y="167"/>
                    <a:pt x="4455" y="0"/>
                    <a:pt x="370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4" name="Google Shape;18594;p84"/>
            <p:cNvSpPr/>
            <p:nvPr/>
          </p:nvSpPr>
          <p:spPr>
            <a:xfrm>
              <a:off x="6767917" y="3139071"/>
              <a:ext cx="161526" cy="87357"/>
            </a:xfrm>
            <a:custGeom>
              <a:avLst/>
              <a:gdLst/>
              <a:ahLst/>
              <a:cxnLst/>
              <a:rect l="l" t="t" r="r" b="b"/>
              <a:pathLst>
                <a:path w="6161" h="3332" extrusionOk="0">
                  <a:moveTo>
                    <a:pt x="4607" y="0"/>
                  </a:moveTo>
                  <a:lnTo>
                    <a:pt x="4607" y="301"/>
                  </a:lnTo>
                  <a:cubicBezTo>
                    <a:pt x="4607" y="1195"/>
                    <a:pt x="3919" y="1978"/>
                    <a:pt x="3021" y="2003"/>
                  </a:cubicBezTo>
                  <a:cubicBezTo>
                    <a:pt x="3003" y="2004"/>
                    <a:pt x="2986" y="2004"/>
                    <a:pt x="2969" y="2004"/>
                  </a:cubicBezTo>
                  <a:cubicBezTo>
                    <a:pt x="2072" y="2004"/>
                    <a:pt x="1337" y="1276"/>
                    <a:pt x="1337" y="370"/>
                  </a:cubicBezTo>
                  <a:lnTo>
                    <a:pt x="1337" y="181"/>
                  </a:lnTo>
                  <a:cubicBezTo>
                    <a:pt x="1290" y="207"/>
                    <a:pt x="1243" y="228"/>
                    <a:pt x="1192" y="250"/>
                  </a:cubicBezTo>
                  <a:lnTo>
                    <a:pt x="0" y="670"/>
                  </a:lnTo>
                  <a:cubicBezTo>
                    <a:pt x="15" y="1261"/>
                    <a:pt x="138" y="1844"/>
                    <a:pt x="359" y="2391"/>
                  </a:cubicBezTo>
                  <a:cubicBezTo>
                    <a:pt x="599" y="2971"/>
                    <a:pt x="1162" y="3332"/>
                    <a:pt x="1767" y="3332"/>
                  </a:cubicBezTo>
                  <a:cubicBezTo>
                    <a:pt x="1891" y="3332"/>
                    <a:pt x="2016" y="3317"/>
                    <a:pt x="2141" y="3285"/>
                  </a:cubicBezTo>
                  <a:lnTo>
                    <a:pt x="3079" y="3053"/>
                  </a:lnTo>
                  <a:lnTo>
                    <a:pt x="4020" y="3285"/>
                  </a:lnTo>
                  <a:cubicBezTo>
                    <a:pt x="4145" y="3317"/>
                    <a:pt x="4270" y="3332"/>
                    <a:pt x="4393" y="3332"/>
                  </a:cubicBezTo>
                  <a:cubicBezTo>
                    <a:pt x="4996" y="3332"/>
                    <a:pt x="5558" y="2971"/>
                    <a:pt x="5799" y="2391"/>
                  </a:cubicBezTo>
                  <a:cubicBezTo>
                    <a:pt x="6023" y="1844"/>
                    <a:pt x="6146" y="1261"/>
                    <a:pt x="6161" y="670"/>
                  </a:cubicBezTo>
                  <a:lnTo>
                    <a:pt x="4969" y="250"/>
                  </a:lnTo>
                  <a:cubicBezTo>
                    <a:pt x="4828" y="200"/>
                    <a:pt x="4705" y="113"/>
                    <a:pt x="460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5" name="Google Shape;18595;p84"/>
            <p:cNvSpPr/>
            <p:nvPr/>
          </p:nvSpPr>
          <p:spPr>
            <a:xfrm>
              <a:off x="6784067" y="3128610"/>
              <a:ext cx="129252" cy="80671"/>
            </a:xfrm>
            <a:custGeom>
              <a:avLst/>
              <a:gdLst/>
              <a:ahLst/>
              <a:cxnLst/>
              <a:rect l="l" t="t" r="r" b="b"/>
              <a:pathLst>
                <a:path w="4930" h="3077" extrusionOk="0">
                  <a:moveTo>
                    <a:pt x="3774" y="1"/>
                  </a:moveTo>
                  <a:lnTo>
                    <a:pt x="3770" y="8"/>
                  </a:lnTo>
                  <a:lnTo>
                    <a:pt x="3774" y="9"/>
                  </a:lnTo>
                  <a:lnTo>
                    <a:pt x="3774" y="1"/>
                  </a:lnTo>
                  <a:close/>
                  <a:moveTo>
                    <a:pt x="1155" y="8"/>
                  </a:moveTo>
                  <a:lnTo>
                    <a:pt x="333" y="287"/>
                  </a:lnTo>
                  <a:cubicBezTo>
                    <a:pt x="167" y="345"/>
                    <a:pt x="51" y="497"/>
                    <a:pt x="40" y="675"/>
                  </a:cubicBezTo>
                  <a:cubicBezTo>
                    <a:pt x="0" y="1312"/>
                    <a:pt x="105" y="1949"/>
                    <a:pt x="348" y="2540"/>
                  </a:cubicBezTo>
                  <a:cubicBezTo>
                    <a:pt x="486" y="2871"/>
                    <a:pt x="807" y="3077"/>
                    <a:pt x="1153" y="3077"/>
                  </a:cubicBezTo>
                  <a:cubicBezTo>
                    <a:pt x="1223" y="3077"/>
                    <a:pt x="1294" y="3068"/>
                    <a:pt x="1365" y="3050"/>
                  </a:cubicBezTo>
                  <a:lnTo>
                    <a:pt x="2463" y="2775"/>
                  </a:lnTo>
                  <a:lnTo>
                    <a:pt x="3564" y="3050"/>
                  </a:lnTo>
                  <a:cubicBezTo>
                    <a:pt x="3635" y="3068"/>
                    <a:pt x="3706" y="3077"/>
                    <a:pt x="3777" y="3077"/>
                  </a:cubicBezTo>
                  <a:cubicBezTo>
                    <a:pt x="4122" y="3077"/>
                    <a:pt x="4443" y="2871"/>
                    <a:pt x="4581" y="2540"/>
                  </a:cubicBezTo>
                  <a:cubicBezTo>
                    <a:pt x="4824" y="1949"/>
                    <a:pt x="4929" y="1312"/>
                    <a:pt x="4889" y="675"/>
                  </a:cubicBezTo>
                  <a:cubicBezTo>
                    <a:pt x="4878" y="497"/>
                    <a:pt x="4763" y="345"/>
                    <a:pt x="4596" y="287"/>
                  </a:cubicBezTo>
                  <a:lnTo>
                    <a:pt x="3774" y="9"/>
                  </a:lnTo>
                  <a:lnTo>
                    <a:pt x="3774" y="653"/>
                  </a:lnTo>
                  <a:cubicBezTo>
                    <a:pt x="3785" y="1384"/>
                    <a:pt x="3198" y="1986"/>
                    <a:pt x="2463" y="1986"/>
                  </a:cubicBezTo>
                  <a:cubicBezTo>
                    <a:pt x="1731" y="1986"/>
                    <a:pt x="1144" y="1384"/>
                    <a:pt x="1155" y="653"/>
                  </a:cubicBezTo>
                  <a:lnTo>
                    <a:pt x="1155" y="8"/>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6" name="Google Shape;18596;p84"/>
            <p:cNvSpPr/>
            <p:nvPr/>
          </p:nvSpPr>
          <p:spPr>
            <a:xfrm>
              <a:off x="6711706" y="2894855"/>
              <a:ext cx="273763" cy="364948"/>
            </a:xfrm>
            <a:custGeom>
              <a:avLst/>
              <a:gdLst/>
              <a:ahLst/>
              <a:cxnLst/>
              <a:rect l="l" t="t" r="r" b="b"/>
              <a:pathLst>
                <a:path w="10442" h="13920" extrusionOk="0">
                  <a:moveTo>
                    <a:pt x="8729" y="5994"/>
                  </a:moveTo>
                  <a:lnTo>
                    <a:pt x="8729" y="6027"/>
                  </a:lnTo>
                  <a:cubicBezTo>
                    <a:pt x="8725" y="6570"/>
                    <a:pt x="9051" y="6816"/>
                    <a:pt x="9337" y="6903"/>
                  </a:cubicBezTo>
                  <a:cubicBezTo>
                    <a:pt x="9264" y="7111"/>
                    <a:pt x="9069" y="7412"/>
                    <a:pt x="8573" y="7412"/>
                  </a:cubicBezTo>
                  <a:cubicBezTo>
                    <a:pt x="8550" y="7412"/>
                    <a:pt x="8527" y="7412"/>
                    <a:pt x="8504" y="7410"/>
                  </a:cubicBezTo>
                  <a:cubicBezTo>
                    <a:pt x="8501" y="7410"/>
                    <a:pt x="8498" y="7410"/>
                    <a:pt x="8494" y="7410"/>
                  </a:cubicBezTo>
                  <a:cubicBezTo>
                    <a:pt x="8422" y="7410"/>
                    <a:pt x="8350" y="7449"/>
                    <a:pt x="8316" y="7515"/>
                  </a:cubicBezTo>
                  <a:cubicBezTo>
                    <a:pt x="8303" y="7538"/>
                    <a:pt x="8067" y="7951"/>
                    <a:pt x="7497" y="7951"/>
                  </a:cubicBezTo>
                  <a:cubicBezTo>
                    <a:pt x="7418" y="7951"/>
                    <a:pt x="7332" y="7943"/>
                    <a:pt x="7240" y="7925"/>
                  </a:cubicBezTo>
                  <a:cubicBezTo>
                    <a:pt x="7780" y="7447"/>
                    <a:pt x="8135" y="6791"/>
                    <a:pt x="8236" y="6074"/>
                  </a:cubicBezTo>
                  <a:lnTo>
                    <a:pt x="8388" y="6074"/>
                  </a:lnTo>
                  <a:cubicBezTo>
                    <a:pt x="8504" y="6074"/>
                    <a:pt x="8624" y="6049"/>
                    <a:pt x="8729" y="5994"/>
                  </a:cubicBezTo>
                  <a:close/>
                  <a:moveTo>
                    <a:pt x="1724" y="5991"/>
                  </a:moveTo>
                  <a:cubicBezTo>
                    <a:pt x="1829" y="6045"/>
                    <a:pt x="1945" y="6074"/>
                    <a:pt x="2065" y="6074"/>
                  </a:cubicBezTo>
                  <a:lnTo>
                    <a:pt x="2217" y="6074"/>
                  </a:lnTo>
                  <a:cubicBezTo>
                    <a:pt x="2318" y="6791"/>
                    <a:pt x="2669" y="7447"/>
                    <a:pt x="3213" y="7925"/>
                  </a:cubicBezTo>
                  <a:cubicBezTo>
                    <a:pt x="3119" y="7943"/>
                    <a:pt x="3033" y="7951"/>
                    <a:pt x="2953" y="7951"/>
                  </a:cubicBezTo>
                  <a:cubicBezTo>
                    <a:pt x="2382" y="7951"/>
                    <a:pt x="2146" y="7541"/>
                    <a:pt x="2133" y="7519"/>
                  </a:cubicBezTo>
                  <a:cubicBezTo>
                    <a:pt x="2099" y="7453"/>
                    <a:pt x="2027" y="7410"/>
                    <a:pt x="1954" y="7410"/>
                  </a:cubicBezTo>
                  <a:cubicBezTo>
                    <a:pt x="1951" y="7410"/>
                    <a:pt x="1948" y="7410"/>
                    <a:pt x="1945" y="7410"/>
                  </a:cubicBezTo>
                  <a:cubicBezTo>
                    <a:pt x="1919" y="7412"/>
                    <a:pt x="1894" y="7413"/>
                    <a:pt x="1869" y="7413"/>
                  </a:cubicBezTo>
                  <a:cubicBezTo>
                    <a:pt x="1375" y="7413"/>
                    <a:pt x="1185" y="7110"/>
                    <a:pt x="1112" y="6903"/>
                  </a:cubicBezTo>
                  <a:cubicBezTo>
                    <a:pt x="1398" y="6813"/>
                    <a:pt x="1724" y="6566"/>
                    <a:pt x="1724" y="6027"/>
                  </a:cubicBezTo>
                  <a:lnTo>
                    <a:pt x="1724" y="5991"/>
                  </a:lnTo>
                  <a:close/>
                  <a:moveTo>
                    <a:pt x="5223" y="410"/>
                  </a:moveTo>
                  <a:cubicBezTo>
                    <a:pt x="5886" y="410"/>
                    <a:pt x="6324" y="544"/>
                    <a:pt x="6498" y="801"/>
                  </a:cubicBezTo>
                  <a:cubicBezTo>
                    <a:pt x="6606" y="956"/>
                    <a:pt x="6780" y="1058"/>
                    <a:pt x="6972" y="1076"/>
                  </a:cubicBezTo>
                  <a:cubicBezTo>
                    <a:pt x="7972" y="1185"/>
                    <a:pt x="8729" y="2032"/>
                    <a:pt x="8725" y="3039"/>
                  </a:cubicBezTo>
                  <a:lnTo>
                    <a:pt x="8725" y="4658"/>
                  </a:lnTo>
                  <a:cubicBezTo>
                    <a:pt x="8620" y="4607"/>
                    <a:pt x="8504" y="4578"/>
                    <a:pt x="8385" y="4578"/>
                  </a:cubicBezTo>
                  <a:lnTo>
                    <a:pt x="8261" y="4578"/>
                  </a:lnTo>
                  <a:lnTo>
                    <a:pt x="8261" y="4346"/>
                  </a:lnTo>
                  <a:cubicBezTo>
                    <a:pt x="8261" y="3665"/>
                    <a:pt x="7903" y="3379"/>
                    <a:pt x="7523" y="3075"/>
                  </a:cubicBezTo>
                  <a:cubicBezTo>
                    <a:pt x="7363" y="2952"/>
                    <a:pt x="7211" y="2818"/>
                    <a:pt x="7070" y="2677"/>
                  </a:cubicBezTo>
                  <a:cubicBezTo>
                    <a:pt x="7025" y="2632"/>
                    <a:pt x="6974" y="2613"/>
                    <a:pt x="6926" y="2613"/>
                  </a:cubicBezTo>
                  <a:cubicBezTo>
                    <a:pt x="6768" y="2613"/>
                    <a:pt x="6632" y="2813"/>
                    <a:pt x="6776" y="2963"/>
                  </a:cubicBezTo>
                  <a:cubicBezTo>
                    <a:pt x="6932" y="3115"/>
                    <a:pt x="7095" y="3260"/>
                    <a:pt x="7265" y="3394"/>
                  </a:cubicBezTo>
                  <a:cubicBezTo>
                    <a:pt x="7631" y="3687"/>
                    <a:pt x="7856" y="3865"/>
                    <a:pt x="7856" y="4346"/>
                  </a:cubicBezTo>
                  <a:lnTo>
                    <a:pt x="7856" y="4781"/>
                  </a:lnTo>
                  <a:cubicBezTo>
                    <a:pt x="7856" y="4853"/>
                    <a:pt x="7892" y="4919"/>
                    <a:pt x="7954" y="4958"/>
                  </a:cubicBezTo>
                  <a:cubicBezTo>
                    <a:pt x="8001" y="4987"/>
                    <a:pt x="8001" y="4987"/>
                    <a:pt x="8222" y="4987"/>
                  </a:cubicBezTo>
                  <a:lnTo>
                    <a:pt x="8385" y="4987"/>
                  </a:lnTo>
                  <a:cubicBezTo>
                    <a:pt x="8387" y="4987"/>
                    <a:pt x="8389" y="4987"/>
                    <a:pt x="8391" y="4987"/>
                  </a:cubicBezTo>
                  <a:cubicBezTo>
                    <a:pt x="8576" y="4987"/>
                    <a:pt x="8725" y="5142"/>
                    <a:pt x="8725" y="5328"/>
                  </a:cubicBezTo>
                  <a:cubicBezTo>
                    <a:pt x="8725" y="5516"/>
                    <a:pt x="8573" y="5668"/>
                    <a:pt x="8385" y="5668"/>
                  </a:cubicBezTo>
                  <a:lnTo>
                    <a:pt x="8261" y="5668"/>
                  </a:lnTo>
                  <a:lnTo>
                    <a:pt x="8261" y="5654"/>
                  </a:lnTo>
                  <a:cubicBezTo>
                    <a:pt x="8261" y="5518"/>
                    <a:pt x="8160" y="5450"/>
                    <a:pt x="8059" y="5450"/>
                  </a:cubicBezTo>
                  <a:cubicBezTo>
                    <a:pt x="7957" y="5450"/>
                    <a:pt x="7856" y="5518"/>
                    <a:pt x="7856" y="5654"/>
                  </a:cubicBezTo>
                  <a:cubicBezTo>
                    <a:pt x="7856" y="7106"/>
                    <a:pt x="6679" y="8283"/>
                    <a:pt x="5226" y="8283"/>
                  </a:cubicBezTo>
                  <a:cubicBezTo>
                    <a:pt x="3774" y="8283"/>
                    <a:pt x="2597" y="7106"/>
                    <a:pt x="2597" y="5654"/>
                  </a:cubicBezTo>
                  <a:cubicBezTo>
                    <a:pt x="2597" y="5518"/>
                    <a:pt x="2495" y="5450"/>
                    <a:pt x="2392" y="5450"/>
                  </a:cubicBezTo>
                  <a:cubicBezTo>
                    <a:pt x="2290" y="5450"/>
                    <a:pt x="2188" y="5518"/>
                    <a:pt x="2188" y="5654"/>
                  </a:cubicBezTo>
                  <a:lnTo>
                    <a:pt x="2188" y="5668"/>
                  </a:lnTo>
                  <a:lnTo>
                    <a:pt x="2065" y="5668"/>
                  </a:lnTo>
                  <a:cubicBezTo>
                    <a:pt x="1876" y="5668"/>
                    <a:pt x="1721" y="5516"/>
                    <a:pt x="1721" y="5328"/>
                  </a:cubicBezTo>
                  <a:cubicBezTo>
                    <a:pt x="1721" y="5142"/>
                    <a:pt x="1873" y="4987"/>
                    <a:pt x="2058" y="4987"/>
                  </a:cubicBezTo>
                  <a:cubicBezTo>
                    <a:pt x="2060" y="4987"/>
                    <a:pt x="2062" y="4987"/>
                    <a:pt x="2065" y="4987"/>
                  </a:cubicBezTo>
                  <a:lnTo>
                    <a:pt x="2173" y="4987"/>
                  </a:lnTo>
                  <a:cubicBezTo>
                    <a:pt x="2525" y="4984"/>
                    <a:pt x="2811" y="4698"/>
                    <a:pt x="2811" y="4346"/>
                  </a:cubicBezTo>
                  <a:cubicBezTo>
                    <a:pt x="2811" y="4118"/>
                    <a:pt x="2927" y="3926"/>
                    <a:pt x="3115" y="3760"/>
                  </a:cubicBezTo>
                  <a:lnTo>
                    <a:pt x="3129" y="3778"/>
                  </a:lnTo>
                  <a:cubicBezTo>
                    <a:pt x="3173" y="3826"/>
                    <a:pt x="3225" y="3846"/>
                    <a:pt x="3275" y="3846"/>
                  </a:cubicBezTo>
                  <a:cubicBezTo>
                    <a:pt x="3418" y="3846"/>
                    <a:pt x="3551" y="3683"/>
                    <a:pt x="3452" y="3528"/>
                  </a:cubicBezTo>
                  <a:cubicBezTo>
                    <a:pt x="3854" y="3303"/>
                    <a:pt x="4393" y="3126"/>
                    <a:pt x="4926" y="2956"/>
                  </a:cubicBezTo>
                  <a:cubicBezTo>
                    <a:pt x="5842" y="2655"/>
                    <a:pt x="6711" y="2376"/>
                    <a:pt x="6939" y="1808"/>
                  </a:cubicBezTo>
                  <a:cubicBezTo>
                    <a:pt x="7004" y="1646"/>
                    <a:pt x="6873" y="1525"/>
                    <a:pt x="6743" y="1525"/>
                  </a:cubicBezTo>
                  <a:cubicBezTo>
                    <a:pt x="6669" y="1525"/>
                    <a:pt x="6596" y="1564"/>
                    <a:pt x="6559" y="1655"/>
                  </a:cubicBezTo>
                  <a:cubicBezTo>
                    <a:pt x="6403" y="2047"/>
                    <a:pt x="5589" y="2311"/>
                    <a:pt x="4799" y="2568"/>
                  </a:cubicBezTo>
                  <a:cubicBezTo>
                    <a:pt x="4238" y="2749"/>
                    <a:pt x="3633" y="2945"/>
                    <a:pt x="3169" y="3224"/>
                  </a:cubicBezTo>
                  <a:lnTo>
                    <a:pt x="2590" y="2590"/>
                  </a:lnTo>
                  <a:cubicBezTo>
                    <a:pt x="2545" y="2541"/>
                    <a:pt x="2493" y="2521"/>
                    <a:pt x="2442" y="2521"/>
                  </a:cubicBezTo>
                  <a:cubicBezTo>
                    <a:pt x="2287" y="2521"/>
                    <a:pt x="2150" y="2715"/>
                    <a:pt x="2289" y="2869"/>
                  </a:cubicBezTo>
                  <a:lnTo>
                    <a:pt x="2836" y="3463"/>
                  </a:lnTo>
                  <a:cubicBezTo>
                    <a:pt x="2572" y="3698"/>
                    <a:pt x="2401" y="3981"/>
                    <a:pt x="2401" y="4346"/>
                  </a:cubicBezTo>
                  <a:cubicBezTo>
                    <a:pt x="2401" y="4473"/>
                    <a:pt x="2296" y="4578"/>
                    <a:pt x="2170" y="4578"/>
                  </a:cubicBezTo>
                  <a:lnTo>
                    <a:pt x="2065" y="4578"/>
                  </a:lnTo>
                  <a:cubicBezTo>
                    <a:pt x="1945" y="4578"/>
                    <a:pt x="1826" y="4607"/>
                    <a:pt x="1721" y="4658"/>
                  </a:cubicBezTo>
                  <a:lnTo>
                    <a:pt x="1721" y="3474"/>
                  </a:lnTo>
                  <a:cubicBezTo>
                    <a:pt x="1724" y="2311"/>
                    <a:pt x="2376" y="1587"/>
                    <a:pt x="2919" y="1181"/>
                  </a:cubicBezTo>
                  <a:cubicBezTo>
                    <a:pt x="3575" y="696"/>
                    <a:pt x="4437" y="410"/>
                    <a:pt x="5223" y="410"/>
                  </a:cubicBezTo>
                  <a:close/>
                  <a:moveTo>
                    <a:pt x="6327" y="8482"/>
                  </a:moveTo>
                  <a:lnTo>
                    <a:pt x="6327" y="9572"/>
                  </a:lnTo>
                  <a:cubicBezTo>
                    <a:pt x="6327" y="9699"/>
                    <a:pt x="6306" y="9822"/>
                    <a:pt x="6266" y="9942"/>
                  </a:cubicBezTo>
                  <a:cubicBezTo>
                    <a:pt x="6209" y="10100"/>
                    <a:pt x="6338" y="10213"/>
                    <a:pt x="6464" y="10213"/>
                  </a:cubicBezTo>
                  <a:cubicBezTo>
                    <a:pt x="6540" y="10213"/>
                    <a:pt x="6616" y="10172"/>
                    <a:pt x="6650" y="10076"/>
                  </a:cubicBezTo>
                  <a:cubicBezTo>
                    <a:pt x="6704" y="9913"/>
                    <a:pt x="6737" y="9743"/>
                    <a:pt x="6737" y="9572"/>
                  </a:cubicBezTo>
                  <a:lnTo>
                    <a:pt x="6737" y="9210"/>
                  </a:lnTo>
                  <a:lnTo>
                    <a:pt x="7287" y="9399"/>
                  </a:lnTo>
                  <a:cubicBezTo>
                    <a:pt x="7378" y="9428"/>
                    <a:pt x="7439" y="9511"/>
                    <a:pt x="7443" y="9605"/>
                  </a:cubicBezTo>
                  <a:cubicBezTo>
                    <a:pt x="7483" y="10210"/>
                    <a:pt x="7381" y="10818"/>
                    <a:pt x="7153" y="11380"/>
                  </a:cubicBezTo>
                  <a:cubicBezTo>
                    <a:pt x="7048" y="11636"/>
                    <a:pt x="6799" y="11794"/>
                    <a:pt x="6533" y="11794"/>
                  </a:cubicBezTo>
                  <a:cubicBezTo>
                    <a:pt x="6479" y="11794"/>
                    <a:pt x="6425" y="11788"/>
                    <a:pt x="6371" y="11774"/>
                  </a:cubicBezTo>
                  <a:lnTo>
                    <a:pt x="5273" y="11499"/>
                  </a:lnTo>
                  <a:cubicBezTo>
                    <a:pt x="5257" y="11494"/>
                    <a:pt x="5241" y="11491"/>
                    <a:pt x="5225" y="11491"/>
                  </a:cubicBezTo>
                  <a:cubicBezTo>
                    <a:pt x="5208" y="11491"/>
                    <a:pt x="5192" y="11494"/>
                    <a:pt x="5176" y="11499"/>
                  </a:cubicBezTo>
                  <a:lnTo>
                    <a:pt x="4075" y="11774"/>
                  </a:lnTo>
                  <a:cubicBezTo>
                    <a:pt x="4021" y="11788"/>
                    <a:pt x="3966" y="11794"/>
                    <a:pt x="3913" y="11794"/>
                  </a:cubicBezTo>
                  <a:cubicBezTo>
                    <a:pt x="3647" y="11794"/>
                    <a:pt x="3402" y="11636"/>
                    <a:pt x="3296" y="11380"/>
                  </a:cubicBezTo>
                  <a:cubicBezTo>
                    <a:pt x="3064" y="10818"/>
                    <a:pt x="2966" y="10214"/>
                    <a:pt x="3003" y="9605"/>
                  </a:cubicBezTo>
                  <a:cubicBezTo>
                    <a:pt x="3006" y="9511"/>
                    <a:pt x="3068" y="9431"/>
                    <a:pt x="3158" y="9399"/>
                  </a:cubicBezTo>
                  <a:lnTo>
                    <a:pt x="3713" y="9210"/>
                  </a:lnTo>
                  <a:lnTo>
                    <a:pt x="3713" y="9572"/>
                  </a:lnTo>
                  <a:cubicBezTo>
                    <a:pt x="3713" y="10462"/>
                    <a:pt x="4441" y="11087"/>
                    <a:pt x="5227" y="11087"/>
                  </a:cubicBezTo>
                  <a:cubicBezTo>
                    <a:pt x="5508" y="11087"/>
                    <a:pt x="5795" y="11008"/>
                    <a:pt x="6059" y="10833"/>
                  </a:cubicBezTo>
                  <a:cubicBezTo>
                    <a:pt x="6244" y="10707"/>
                    <a:pt x="6124" y="10454"/>
                    <a:pt x="5949" y="10454"/>
                  </a:cubicBezTo>
                  <a:cubicBezTo>
                    <a:pt x="5911" y="10454"/>
                    <a:pt x="5871" y="10466"/>
                    <a:pt x="5831" y="10492"/>
                  </a:cubicBezTo>
                  <a:cubicBezTo>
                    <a:pt x="5639" y="10620"/>
                    <a:pt x="5430" y="10678"/>
                    <a:pt x="5226" y="10678"/>
                  </a:cubicBezTo>
                  <a:cubicBezTo>
                    <a:pt x="4653" y="10678"/>
                    <a:pt x="4121" y="10222"/>
                    <a:pt x="4118" y="9572"/>
                  </a:cubicBezTo>
                  <a:lnTo>
                    <a:pt x="4118" y="8482"/>
                  </a:lnTo>
                  <a:cubicBezTo>
                    <a:pt x="4473" y="8622"/>
                    <a:pt x="4848" y="8691"/>
                    <a:pt x="5223" y="8691"/>
                  </a:cubicBezTo>
                  <a:cubicBezTo>
                    <a:pt x="5598" y="8691"/>
                    <a:pt x="5972" y="8622"/>
                    <a:pt x="6327" y="8482"/>
                  </a:cubicBezTo>
                  <a:close/>
                  <a:moveTo>
                    <a:pt x="5226" y="0"/>
                  </a:moveTo>
                  <a:cubicBezTo>
                    <a:pt x="4354" y="0"/>
                    <a:pt x="3401" y="319"/>
                    <a:pt x="2680" y="855"/>
                  </a:cubicBezTo>
                  <a:cubicBezTo>
                    <a:pt x="2057" y="1315"/>
                    <a:pt x="1315" y="2141"/>
                    <a:pt x="1315" y="3474"/>
                  </a:cubicBezTo>
                  <a:lnTo>
                    <a:pt x="1315" y="6027"/>
                  </a:lnTo>
                  <a:cubicBezTo>
                    <a:pt x="1315" y="6494"/>
                    <a:pt x="935" y="6534"/>
                    <a:pt x="862" y="6537"/>
                  </a:cubicBezTo>
                  <a:cubicBezTo>
                    <a:pt x="743" y="6541"/>
                    <a:pt x="652" y="6643"/>
                    <a:pt x="663" y="6762"/>
                  </a:cubicBezTo>
                  <a:cubicBezTo>
                    <a:pt x="663" y="6773"/>
                    <a:pt x="779" y="7805"/>
                    <a:pt x="1847" y="7820"/>
                  </a:cubicBezTo>
                  <a:cubicBezTo>
                    <a:pt x="1949" y="7957"/>
                    <a:pt x="2076" y="8069"/>
                    <a:pt x="2220" y="8160"/>
                  </a:cubicBezTo>
                  <a:cubicBezTo>
                    <a:pt x="2388" y="8263"/>
                    <a:pt x="2630" y="8359"/>
                    <a:pt x="2948" y="8359"/>
                  </a:cubicBezTo>
                  <a:cubicBezTo>
                    <a:pt x="3143" y="8359"/>
                    <a:pt x="3368" y="8323"/>
                    <a:pt x="3622" y="8229"/>
                  </a:cubicBezTo>
                  <a:cubicBezTo>
                    <a:pt x="3651" y="8251"/>
                    <a:pt x="3684" y="8269"/>
                    <a:pt x="3713" y="8287"/>
                  </a:cubicBezTo>
                  <a:lnTo>
                    <a:pt x="3713" y="8779"/>
                  </a:lnTo>
                  <a:lnTo>
                    <a:pt x="3024" y="9011"/>
                  </a:lnTo>
                  <a:cubicBezTo>
                    <a:pt x="2782" y="9098"/>
                    <a:pt x="2612" y="9323"/>
                    <a:pt x="2597" y="9583"/>
                  </a:cubicBezTo>
                  <a:lnTo>
                    <a:pt x="2597" y="9609"/>
                  </a:lnTo>
                  <a:lnTo>
                    <a:pt x="1007" y="10170"/>
                  </a:lnTo>
                  <a:cubicBezTo>
                    <a:pt x="402" y="10384"/>
                    <a:pt x="0" y="10956"/>
                    <a:pt x="0" y="11597"/>
                  </a:cubicBezTo>
                  <a:lnTo>
                    <a:pt x="0" y="13716"/>
                  </a:lnTo>
                  <a:cubicBezTo>
                    <a:pt x="0" y="13852"/>
                    <a:pt x="102" y="13919"/>
                    <a:pt x="203" y="13919"/>
                  </a:cubicBezTo>
                  <a:cubicBezTo>
                    <a:pt x="304" y="13919"/>
                    <a:pt x="406" y="13852"/>
                    <a:pt x="406" y="13716"/>
                  </a:cubicBezTo>
                  <a:lnTo>
                    <a:pt x="406" y="11597"/>
                  </a:lnTo>
                  <a:cubicBezTo>
                    <a:pt x="406" y="11459"/>
                    <a:pt x="431" y="11322"/>
                    <a:pt x="482" y="11195"/>
                  </a:cubicBezTo>
                  <a:lnTo>
                    <a:pt x="1518" y="12082"/>
                  </a:lnTo>
                  <a:cubicBezTo>
                    <a:pt x="1666" y="12209"/>
                    <a:pt x="1753" y="12394"/>
                    <a:pt x="1753" y="12589"/>
                  </a:cubicBezTo>
                  <a:lnTo>
                    <a:pt x="1753" y="13712"/>
                  </a:lnTo>
                  <a:cubicBezTo>
                    <a:pt x="1753" y="13848"/>
                    <a:pt x="1855" y="13916"/>
                    <a:pt x="1956" y="13916"/>
                  </a:cubicBezTo>
                  <a:cubicBezTo>
                    <a:pt x="2057" y="13916"/>
                    <a:pt x="2159" y="13848"/>
                    <a:pt x="2159" y="13712"/>
                  </a:cubicBezTo>
                  <a:lnTo>
                    <a:pt x="2159" y="12589"/>
                  </a:lnTo>
                  <a:cubicBezTo>
                    <a:pt x="2159" y="12274"/>
                    <a:pt x="2021" y="11977"/>
                    <a:pt x="1782" y="11774"/>
                  </a:cubicBezTo>
                  <a:lnTo>
                    <a:pt x="703" y="10847"/>
                  </a:lnTo>
                  <a:cubicBezTo>
                    <a:pt x="822" y="10717"/>
                    <a:pt x="974" y="10619"/>
                    <a:pt x="1141" y="10558"/>
                  </a:cubicBezTo>
                  <a:lnTo>
                    <a:pt x="2590" y="10047"/>
                  </a:lnTo>
                  <a:cubicBezTo>
                    <a:pt x="2612" y="10558"/>
                    <a:pt x="2720" y="11065"/>
                    <a:pt x="2916" y="11539"/>
                  </a:cubicBezTo>
                  <a:cubicBezTo>
                    <a:pt x="3084" y="11949"/>
                    <a:pt x="3483" y="12205"/>
                    <a:pt x="3911" y="12205"/>
                  </a:cubicBezTo>
                  <a:cubicBezTo>
                    <a:pt x="3997" y="12205"/>
                    <a:pt x="4085" y="12195"/>
                    <a:pt x="4172" y="12173"/>
                  </a:cubicBezTo>
                  <a:lnTo>
                    <a:pt x="5223" y="11908"/>
                  </a:lnTo>
                  <a:lnTo>
                    <a:pt x="6269" y="12173"/>
                  </a:lnTo>
                  <a:cubicBezTo>
                    <a:pt x="6356" y="12195"/>
                    <a:pt x="6447" y="12205"/>
                    <a:pt x="6537" y="12205"/>
                  </a:cubicBezTo>
                  <a:cubicBezTo>
                    <a:pt x="6972" y="12205"/>
                    <a:pt x="7363" y="11941"/>
                    <a:pt x="7526" y="11539"/>
                  </a:cubicBezTo>
                  <a:cubicBezTo>
                    <a:pt x="7722" y="11068"/>
                    <a:pt x="7834" y="10565"/>
                    <a:pt x="7852" y="10051"/>
                  </a:cubicBezTo>
                  <a:lnTo>
                    <a:pt x="9294" y="10561"/>
                  </a:lnTo>
                  <a:cubicBezTo>
                    <a:pt x="9464" y="10619"/>
                    <a:pt x="9616" y="10721"/>
                    <a:pt x="9739" y="10855"/>
                  </a:cubicBezTo>
                  <a:lnTo>
                    <a:pt x="8667" y="11774"/>
                  </a:lnTo>
                  <a:cubicBezTo>
                    <a:pt x="8428" y="11977"/>
                    <a:pt x="8290" y="12274"/>
                    <a:pt x="8290" y="12589"/>
                  </a:cubicBezTo>
                  <a:lnTo>
                    <a:pt x="8290" y="13716"/>
                  </a:lnTo>
                  <a:cubicBezTo>
                    <a:pt x="8290" y="13850"/>
                    <a:pt x="8392" y="13917"/>
                    <a:pt x="8493" y="13917"/>
                  </a:cubicBezTo>
                  <a:cubicBezTo>
                    <a:pt x="8595" y="13917"/>
                    <a:pt x="8696" y="13850"/>
                    <a:pt x="8696" y="13716"/>
                  </a:cubicBezTo>
                  <a:lnTo>
                    <a:pt x="8696" y="12589"/>
                  </a:lnTo>
                  <a:cubicBezTo>
                    <a:pt x="8696" y="12394"/>
                    <a:pt x="8783" y="12209"/>
                    <a:pt x="8931" y="12082"/>
                  </a:cubicBezTo>
                  <a:lnTo>
                    <a:pt x="9960" y="11202"/>
                  </a:lnTo>
                  <a:cubicBezTo>
                    <a:pt x="10007" y="11329"/>
                    <a:pt x="10032" y="11463"/>
                    <a:pt x="10032" y="11597"/>
                  </a:cubicBezTo>
                  <a:lnTo>
                    <a:pt x="10032" y="13716"/>
                  </a:lnTo>
                  <a:cubicBezTo>
                    <a:pt x="10032" y="13852"/>
                    <a:pt x="10135" y="13919"/>
                    <a:pt x="10237" y="13919"/>
                  </a:cubicBezTo>
                  <a:cubicBezTo>
                    <a:pt x="10339" y="13919"/>
                    <a:pt x="10442" y="13852"/>
                    <a:pt x="10442" y="13716"/>
                  </a:cubicBezTo>
                  <a:lnTo>
                    <a:pt x="10442" y="11597"/>
                  </a:lnTo>
                  <a:cubicBezTo>
                    <a:pt x="10438" y="10956"/>
                    <a:pt x="10036" y="10387"/>
                    <a:pt x="9431" y="10174"/>
                  </a:cubicBezTo>
                  <a:lnTo>
                    <a:pt x="7856" y="9616"/>
                  </a:lnTo>
                  <a:lnTo>
                    <a:pt x="7856" y="9583"/>
                  </a:lnTo>
                  <a:cubicBezTo>
                    <a:pt x="7838" y="9323"/>
                    <a:pt x="7667" y="9098"/>
                    <a:pt x="7421" y="9011"/>
                  </a:cubicBezTo>
                  <a:lnTo>
                    <a:pt x="6737" y="8779"/>
                  </a:lnTo>
                  <a:lnTo>
                    <a:pt x="6737" y="8290"/>
                  </a:lnTo>
                  <a:cubicBezTo>
                    <a:pt x="6769" y="8272"/>
                    <a:pt x="6798" y="8251"/>
                    <a:pt x="6827" y="8232"/>
                  </a:cubicBezTo>
                  <a:cubicBezTo>
                    <a:pt x="7041" y="8316"/>
                    <a:pt x="7269" y="8359"/>
                    <a:pt x="7501" y="8363"/>
                  </a:cubicBezTo>
                  <a:cubicBezTo>
                    <a:pt x="7754" y="8363"/>
                    <a:pt x="8008" y="8294"/>
                    <a:pt x="8229" y="8164"/>
                  </a:cubicBezTo>
                  <a:cubicBezTo>
                    <a:pt x="8374" y="8073"/>
                    <a:pt x="8500" y="7957"/>
                    <a:pt x="8602" y="7823"/>
                  </a:cubicBezTo>
                  <a:cubicBezTo>
                    <a:pt x="9670" y="7809"/>
                    <a:pt x="9786" y="6777"/>
                    <a:pt x="9786" y="6766"/>
                  </a:cubicBezTo>
                  <a:cubicBezTo>
                    <a:pt x="9797" y="6646"/>
                    <a:pt x="9706" y="6545"/>
                    <a:pt x="9587" y="6541"/>
                  </a:cubicBezTo>
                  <a:cubicBezTo>
                    <a:pt x="9507" y="6534"/>
                    <a:pt x="9428" y="6509"/>
                    <a:pt x="9355" y="6469"/>
                  </a:cubicBezTo>
                  <a:cubicBezTo>
                    <a:pt x="9207" y="6385"/>
                    <a:pt x="9134" y="6240"/>
                    <a:pt x="9134" y="6027"/>
                  </a:cubicBezTo>
                  <a:lnTo>
                    <a:pt x="9134" y="3039"/>
                  </a:lnTo>
                  <a:cubicBezTo>
                    <a:pt x="9134" y="1826"/>
                    <a:pt x="8222" y="804"/>
                    <a:pt x="7016" y="670"/>
                  </a:cubicBezTo>
                  <a:cubicBezTo>
                    <a:pt x="6947" y="667"/>
                    <a:pt x="6882" y="630"/>
                    <a:pt x="6834" y="573"/>
                  </a:cubicBezTo>
                  <a:cubicBezTo>
                    <a:pt x="6581" y="192"/>
                    <a:pt x="6041" y="0"/>
                    <a:pt x="52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7" name="Google Shape;18597;p84"/>
            <p:cNvSpPr/>
            <p:nvPr/>
          </p:nvSpPr>
          <p:spPr>
            <a:xfrm>
              <a:off x="6823865" y="3066186"/>
              <a:ext cx="49604" cy="16517"/>
            </a:xfrm>
            <a:custGeom>
              <a:avLst/>
              <a:gdLst/>
              <a:ahLst/>
              <a:cxnLst/>
              <a:rect l="l" t="t" r="r" b="b"/>
              <a:pathLst>
                <a:path w="1892" h="630" extrusionOk="0">
                  <a:moveTo>
                    <a:pt x="293" y="1"/>
                  </a:moveTo>
                  <a:cubicBezTo>
                    <a:pt x="135" y="1"/>
                    <a:pt x="0" y="206"/>
                    <a:pt x="148" y="354"/>
                  </a:cubicBezTo>
                  <a:cubicBezTo>
                    <a:pt x="325" y="528"/>
                    <a:pt x="622" y="629"/>
                    <a:pt x="945" y="629"/>
                  </a:cubicBezTo>
                  <a:cubicBezTo>
                    <a:pt x="1271" y="629"/>
                    <a:pt x="1568" y="524"/>
                    <a:pt x="1742" y="354"/>
                  </a:cubicBezTo>
                  <a:cubicBezTo>
                    <a:pt x="1892" y="206"/>
                    <a:pt x="1758" y="1"/>
                    <a:pt x="1599" y="1"/>
                  </a:cubicBezTo>
                  <a:cubicBezTo>
                    <a:pt x="1551" y="1"/>
                    <a:pt x="1501" y="20"/>
                    <a:pt x="1455" y="64"/>
                  </a:cubicBezTo>
                  <a:cubicBezTo>
                    <a:pt x="1383" y="136"/>
                    <a:pt x="1206" y="223"/>
                    <a:pt x="945" y="223"/>
                  </a:cubicBezTo>
                  <a:cubicBezTo>
                    <a:pt x="688" y="223"/>
                    <a:pt x="510" y="136"/>
                    <a:pt x="434" y="64"/>
                  </a:cubicBezTo>
                  <a:cubicBezTo>
                    <a:pt x="390" y="20"/>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8" name="Google Shape;18598;p84"/>
            <p:cNvSpPr/>
            <p:nvPr/>
          </p:nvSpPr>
          <p:spPr>
            <a:xfrm>
              <a:off x="6809026" y="3026178"/>
              <a:ext cx="10671" cy="16360"/>
            </a:xfrm>
            <a:custGeom>
              <a:avLst/>
              <a:gdLst/>
              <a:ahLst/>
              <a:cxnLst/>
              <a:rect l="l" t="t" r="r" b="b"/>
              <a:pathLst>
                <a:path w="407" h="624" extrusionOk="0">
                  <a:moveTo>
                    <a:pt x="203" y="0"/>
                  </a:moveTo>
                  <a:cubicBezTo>
                    <a:pt x="91" y="0"/>
                    <a:pt x="1" y="91"/>
                    <a:pt x="1" y="203"/>
                  </a:cubicBezTo>
                  <a:lnTo>
                    <a:pt x="1" y="420"/>
                  </a:lnTo>
                  <a:cubicBezTo>
                    <a:pt x="1" y="556"/>
                    <a:pt x="102" y="624"/>
                    <a:pt x="203" y="624"/>
                  </a:cubicBezTo>
                  <a:cubicBezTo>
                    <a:pt x="305" y="624"/>
                    <a:pt x="406" y="556"/>
                    <a:pt x="406" y="420"/>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9" name="Google Shape;18599;p84"/>
            <p:cNvSpPr/>
            <p:nvPr/>
          </p:nvSpPr>
          <p:spPr>
            <a:xfrm>
              <a:off x="6877585" y="3026178"/>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0" name="Google Shape;18600;p84"/>
            <p:cNvSpPr/>
            <p:nvPr/>
          </p:nvSpPr>
          <p:spPr>
            <a:xfrm>
              <a:off x="6801528" y="3009085"/>
              <a:ext cx="25667" cy="10644"/>
            </a:xfrm>
            <a:custGeom>
              <a:avLst/>
              <a:gdLst/>
              <a:ahLst/>
              <a:cxnLst/>
              <a:rect l="l" t="t" r="r" b="b"/>
              <a:pathLst>
                <a:path w="979" h="406"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1" name="Google Shape;18601;p84"/>
            <p:cNvSpPr/>
            <p:nvPr/>
          </p:nvSpPr>
          <p:spPr>
            <a:xfrm>
              <a:off x="6871895" y="3009085"/>
              <a:ext cx="23937" cy="10644"/>
            </a:xfrm>
            <a:custGeom>
              <a:avLst/>
              <a:gdLst/>
              <a:ahLst/>
              <a:cxnLst/>
              <a:rect l="l" t="t" r="r" b="b"/>
              <a:pathLst>
                <a:path w="913" h="406" extrusionOk="0">
                  <a:moveTo>
                    <a:pt x="203" y="0"/>
                  </a:moveTo>
                  <a:cubicBezTo>
                    <a:pt x="91" y="0"/>
                    <a:pt x="0" y="91"/>
                    <a:pt x="0" y="203"/>
                  </a:cubicBezTo>
                  <a:cubicBezTo>
                    <a:pt x="0" y="315"/>
                    <a:pt x="91" y="406"/>
                    <a:pt x="203" y="406"/>
                  </a:cubicBezTo>
                  <a:lnTo>
                    <a:pt x="641" y="406"/>
                  </a:lnTo>
                  <a:cubicBezTo>
                    <a:pt x="913" y="406"/>
                    <a:pt x="913" y="0"/>
                    <a:pt x="6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2" name="Google Shape;18602;p84"/>
          <p:cNvGrpSpPr/>
          <p:nvPr/>
        </p:nvGrpSpPr>
        <p:grpSpPr>
          <a:xfrm>
            <a:off x="7611753" y="1314152"/>
            <a:ext cx="273501" cy="364974"/>
            <a:chOff x="7611753" y="1513402"/>
            <a:chExt cx="273501" cy="364974"/>
          </a:xfrm>
        </p:grpSpPr>
        <p:sp>
          <p:nvSpPr>
            <p:cNvPr id="18603" name="Google Shape;18603;p84"/>
            <p:cNvSpPr/>
            <p:nvPr/>
          </p:nvSpPr>
          <p:spPr>
            <a:xfrm>
              <a:off x="7617259" y="1718214"/>
              <a:ext cx="262857" cy="154316"/>
            </a:xfrm>
            <a:custGeom>
              <a:avLst/>
              <a:gdLst/>
              <a:ahLst/>
              <a:cxnLst/>
              <a:rect l="l" t="t" r="r" b="b"/>
              <a:pathLst>
                <a:path w="10026" h="5886" extrusionOk="0">
                  <a:moveTo>
                    <a:pt x="3706" y="0"/>
                  </a:moveTo>
                  <a:lnTo>
                    <a:pt x="3706" y="1347"/>
                  </a:lnTo>
                  <a:cubicBezTo>
                    <a:pt x="3706" y="1717"/>
                    <a:pt x="3470" y="2046"/>
                    <a:pt x="3123" y="2169"/>
                  </a:cubicBezTo>
                  <a:lnTo>
                    <a:pt x="873" y="2963"/>
                  </a:lnTo>
                  <a:cubicBezTo>
                    <a:pt x="352" y="3147"/>
                    <a:pt x="1" y="3640"/>
                    <a:pt x="1" y="4198"/>
                  </a:cubicBezTo>
                  <a:lnTo>
                    <a:pt x="1" y="5885"/>
                  </a:lnTo>
                  <a:lnTo>
                    <a:pt x="10026" y="5885"/>
                  </a:lnTo>
                  <a:lnTo>
                    <a:pt x="10026" y="4198"/>
                  </a:lnTo>
                  <a:cubicBezTo>
                    <a:pt x="10026" y="3640"/>
                    <a:pt x="9678" y="3147"/>
                    <a:pt x="9156" y="2963"/>
                  </a:cubicBezTo>
                  <a:lnTo>
                    <a:pt x="6904" y="2169"/>
                  </a:lnTo>
                  <a:cubicBezTo>
                    <a:pt x="6556" y="2046"/>
                    <a:pt x="6320" y="1717"/>
                    <a:pt x="6320" y="1347"/>
                  </a:cubicBezTo>
                  <a:lnTo>
                    <a:pt x="6320" y="0"/>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4" name="Google Shape;18604;p84"/>
            <p:cNvSpPr/>
            <p:nvPr/>
          </p:nvSpPr>
          <p:spPr>
            <a:xfrm>
              <a:off x="7636922" y="1518698"/>
              <a:ext cx="223635" cy="239602"/>
            </a:xfrm>
            <a:custGeom>
              <a:avLst/>
              <a:gdLst/>
              <a:ahLst/>
              <a:cxnLst/>
              <a:rect l="l" t="t" r="r" b="b"/>
              <a:pathLst>
                <a:path w="8530" h="9139" extrusionOk="0">
                  <a:moveTo>
                    <a:pt x="4263" y="1"/>
                  </a:moveTo>
                  <a:cubicBezTo>
                    <a:pt x="2217" y="1"/>
                    <a:pt x="558" y="1660"/>
                    <a:pt x="558" y="3706"/>
                  </a:cubicBezTo>
                  <a:lnTo>
                    <a:pt x="558" y="5231"/>
                  </a:lnTo>
                  <a:cubicBezTo>
                    <a:pt x="565" y="6067"/>
                    <a:pt x="406" y="6900"/>
                    <a:pt x="91" y="7675"/>
                  </a:cubicBezTo>
                  <a:cubicBezTo>
                    <a:pt x="0" y="7900"/>
                    <a:pt x="109" y="8153"/>
                    <a:pt x="333" y="8244"/>
                  </a:cubicBezTo>
                  <a:cubicBezTo>
                    <a:pt x="877" y="8461"/>
                    <a:pt x="2956" y="9138"/>
                    <a:pt x="4263" y="9138"/>
                  </a:cubicBezTo>
                  <a:cubicBezTo>
                    <a:pt x="5570" y="9138"/>
                    <a:pt x="7653" y="8461"/>
                    <a:pt x="8196" y="8247"/>
                  </a:cubicBezTo>
                  <a:cubicBezTo>
                    <a:pt x="8421" y="8157"/>
                    <a:pt x="8529" y="7900"/>
                    <a:pt x="8435" y="7679"/>
                  </a:cubicBezTo>
                  <a:cubicBezTo>
                    <a:pt x="8120" y="6900"/>
                    <a:pt x="7964" y="6071"/>
                    <a:pt x="7972" y="5231"/>
                  </a:cubicBezTo>
                  <a:lnTo>
                    <a:pt x="7972" y="3706"/>
                  </a:lnTo>
                  <a:cubicBezTo>
                    <a:pt x="7972" y="1660"/>
                    <a:pt x="6309" y="1"/>
                    <a:pt x="426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5" name="Google Shape;18605;p84"/>
            <p:cNvSpPr/>
            <p:nvPr/>
          </p:nvSpPr>
          <p:spPr>
            <a:xfrm>
              <a:off x="7651551" y="1723981"/>
              <a:ext cx="194377" cy="102877"/>
            </a:xfrm>
            <a:custGeom>
              <a:avLst/>
              <a:gdLst/>
              <a:ahLst/>
              <a:cxnLst/>
              <a:rect l="l" t="t" r="r" b="b"/>
              <a:pathLst>
                <a:path w="7414" h="3924" extrusionOk="0">
                  <a:moveTo>
                    <a:pt x="6109" y="1"/>
                  </a:moveTo>
                  <a:cubicBezTo>
                    <a:pt x="6107" y="1"/>
                    <a:pt x="6105" y="1"/>
                    <a:pt x="6103" y="1"/>
                  </a:cubicBezTo>
                  <a:lnTo>
                    <a:pt x="1307" y="1"/>
                  </a:lnTo>
                  <a:cubicBezTo>
                    <a:pt x="587" y="1"/>
                    <a:pt x="0" y="584"/>
                    <a:pt x="0" y="1308"/>
                  </a:cubicBezTo>
                  <a:cubicBezTo>
                    <a:pt x="0" y="2750"/>
                    <a:pt x="1170" y="3923"/>
                    <a:pt x="2615" y="3923"/>
                  </a:cubicBezTo>
                  <a:lnTo>
                    <a:pt x="4795" y="3923"/>
                  </a:lnTo>
                  <a:cubicBezTo>
                    <a:pt x="6240" y="3923"/>
                    <a:pt x="7414" y="2753"/>
                    <a:pt x="7414" y="1308"/>
                  </a:cubicBezTo>
                  <a:cubicBezTo>
                    <a:pt x="7414" y="586"/>
                    <a:pt x="6831" y="1"/>
                    <a:pt x="61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6" name="Google Shape;18606;p84"/>
            <p:cNvSpPr/>
            <p:nvPr/>
          </p:nvSpPr>
          <p:spPr>
            <a:xfrm>
              <a:off x="7670061" y="1741075"/>
              <a:ext cx="157357" cy="65072"/>
            </a:xfrm>
            <a:custGeom>
              <a:avLst/>
              <a:gdLst/>
              <a:ahLst/>
              <a:cxnLst/>
              <a:rect l="l" t="t" r="r" b="b"/>
              <a:pathLst>
                <a:path w="6002" h="2482" extrusionOk="0">
                  <a:moveTo>
                    <a:pt x="659" y="1"/>
                  </a:moveTo>
                  <a:cubicBezTo>
                    <a:pt x="189" y="1"/>
                    <a:pt x="0" y="617"/>
                    <a:pt x="395" y="881"/>
                  </a:cubicBezTo>
                  <a:lnTo>
                    <a:pt x="2637" y="2373"/>
                  </a:lnTo>
                  <a:cubicBezTo>
                    <a:pt x="2747" y="2446"/>
                    <a:pt x="2874" y="2482"/>
                    <a:pt x="3000" y="2482"/>
                  </a:cubicBezTo>
                  <a:cubicBezTo>
                    <a:pt x="3127" y="2482"/>
                    <a:pt x="3253" y="2446"/>
                    <a:pt x="3361" y="2373"/>
                  </a:cubicBezTo>
                  <a:lnTo>
                    <a:pt x="5607" y="881"/>
                  </a:lnTo>
                  <a:cubicBezTo>
                    <a:pt x="6001" y="617"/>
                    <a:pt x="5813" y="1"/>
                    <a:pt x="5339"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7" name="Google Shape;18607;p84"/>
            <p:cNvSpPr/>
            <p:nvPr/>
          </p:nvSpPr>
          <p:spPr>
            <a:xfrm>
              <a:off x="7703016" y="1518698"/>
              <a:ext cx="142073" cy="85312"/>
            </a:xfrm>
            <a:custGeom>
              <a:avLst/>
              <a:gdLst/>
              <a:ahLst/>
              <a:cxnLst/>
              <a:rect l="l" t="t" r="r" b="b"/>
              <a:pathLst>
                <a:path w="5419" h="3254" extrusionOk="0">
                  <a:moveTo>
                    <a:pt x="1742" y="1"/>
                  </a:moveTo>
                  <a:cubicBezTo>
                    <a:pt x="1134" y="1"/>
                    <a:pt x="536" y="149"/>
                    <a:pt x="0" y="439"/>
                  </a:cubicBezTo>
                  <a:lnTo>
                    <a:pt x="0" y="638"/>
                  </a:lnTo>
                  <a:cubicBezTo>
                    <a:pt x="0" y="2080"/>
                    <a:pt x="1170" y="3253"/>
                    <a:pt x="2615" y="3253"/>
                  </a:cubicBezTo>
                  <a:lnTo>
                    <a:pt x="5418" y="3253"/>
                  </a:lnTo>
                  <a:cubicBezTo>
                    <a:pt x="5190" y="1395"/>
                    <a:pt x="3614" y="1"/>
                    <a:pt x="174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8" name="Google Shape;18608;p84"/>
            <p:cNvSpPr/>
            <p:nvPr/>
          </p:nvSpPr>
          <p:spPr>
            <a:xfrm>
              <a:off x="7697589" y="1718214"/>
              <a:ext cx="102196" cy="88038"/>
            </a:xfrm>
            <a:custGeom>
              <a:avLst/>
              <a:gdLst/>
              <a:ahLst/>
              <a:cxnLst/>
              <a:rect l="l" t="t" r="r" b="b"/>
              <a:pathLst>
                <a:path w="3898" h="3358" extrusionOk="0">
                  <a:moveTo>
                    <a:pt x="642" y="0"/>
                  </a:moveTo>
                  <a:lnTo>
                    <a:pt x="642" y="1347"/>
                  </a:lnTo>
                  <a:cubicBezTo>
                    <a:pt x="642" y="1717"/>
                    <a:pt x="406" y="2046"/>
                    <a:pt x="59" y="2169"/>
                  </a:cubicBezTo>
                  <a:lnTo>
                    <a:pt x="1" y="2188"/>
                  </a:lnTo>
                  <a:lnTo>
                    <a:pt x="1587" y="3249"/>
                  </a:lnTo>
                  <a:cubicBezTo>
                    <a:pt x="1697" y="3321"/>
                    <a:pt x="1824" y="3357"/>
                    <a:pt x="1950" y="3357"/>
                  </a:cubicBezTo>
                  <a:cubicBezTo>
                    <a:pt x="2077" y="3357"/>
                    <a:pt x="2203" y="3321"/>
                    <a:pt x="2311" y="3249"/>
                  </a:cubicBezTo>
                  <a:lnTo>
                    <a:pt x="3898" y="2191"/>
                  </a:lnTo>
                  <a:lnTo>
                    <a:pt x="3836" y="2169"/>
                  </a:lnTo>
                  <a:cubicBezTo>
                    <a:pt x="3488" y="2046"/>
                    <a:pt x="3256" y="1717"/>
                    <a:pt x="3256" y="1347"/>
                  </a:cubicBezTo>
                  <a:lnTo>
                    <a:pt x="325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9" name="Google Shape;18609;p84"/>
            <p:cNvSpPr/>
            <p:nvPr/>
          </p:nvSpPr>
          <p:spPr>
            <a:xfrm>
              <a:off x="7714395" y="1718214"/>
              <a:ext cx="68585" cy="34397"/>
            </a:xfrm>
            <a:custGeom>
              <a:avLst/>
              <a:gdLst/>
              <a:ahLst/>
              <a:cxnLst/>
              <a:rect l="l" t="t" r="r" b="b"/>
              <a:pathLst>
                <a:path w="2616" h="1312" extrusionOk="0">
                  <a:moveTo>
                    <a:pt x="1" y="0"/>
                  </a:moveTo>
                  <a:lnTo>
                    <a:pt x="1" y="1032"/>
                  </a:lnTo>
                  <a:cubicBezTo>
                    <a:pt x="363" y="1192"/>
                    <a:pt x="754" y="1286"/>
                    <a:pt x="1152" y="1307"/>
                  </a:cubicBezTo>
                  <a:cubicBezTo>
                    <a:pt x="1203" y="1307"/>
                    <a:pt x="1257" y="1311"/>
                    <a:pt x="1308" y="1311"/>
                  </a:cubicBezTo>
                  <a:cubicBezTo>
                    <a:pt x="1757" y="1307"/>
                    <a:pt x="2203" y="1217"/>
                    <a:pt x="2615" y="1036"/>
                  </a:cubicBezTo>
                  <a:lnTo>
                    <a:pt x="26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0" name="Google Shape;18610;p84"/>
            <p:cNvSpPr/>
            <p:nvPr/>
          </p:nvSpPr>
          <p:spPr>
            <a:xfrm>
              <a:off x="7674413" y="1591635"/>
              <a:ext cx="148627" cy="143777"/>
            </a:xfrm>
            <a:custGeom>
              <a:avLst/>
              <a:gdLst/>
              <a:ahLst/>
              <a:cxnLst/>
              <a:rect l="l" t="t" r="r" b="b"/>
              <a:pathLst>
                <a:path w="5669" h="5484" extrusionOk="0">
                  <a:moveTo>
                    <a:pt x="3402" y="1"/>
                  </a:moveTo>
                  <a:cubicBezTo>
                    <a:pt x="3335" y="1"/>
                    <a:pt x="3271" y="53"/>
                    <a:pt x="3271" y="131"/>
                  </a:cubicBezTo>
                  <a:lnTo>
                    <a:pt x="3271" y="688"/>
                  </a:lnTo>
                  <a:cubicBezTo>
                    <a:pt x="3271" y="808"/>
                    <a:pt x="3173" y="906"/>
                    <a:pt x="3050" y="906"/>
                  </a:cubicBezTo>
                  <a:lnTo>
                    <a:pt x="874" y="906"/>
                  </a:lnTo>
                  <a:cubicBezTo>
                    <a:pt x="392" y="906"/>
                    <a:pt x="1" y="1297"/>
                    <a:pt x="1" y="1779"/>
                  </a:cubicBezTo>
                  <a:lnTo>
                    <a:pt x="1" y="2572"/>
                  </a:lnTo>
                  <a:cubicBezTo>
                    <a:pt x="1" y="4096"/>
                    <a:pt x="1174" y="5408"/>
                    <a:pt x="2695" y="5480"/>
                  </a:cubicBezTo>
                  <a:cubicBezTo>
                    <a:pt x="2743" y="5482"/>
                    <a:pt x="2790" y="5483"/>
                    <a:pt x="2837" y="5483"/>
                  </a:cubicBezTo>
                  <a:cubicBezTo>
                    <a:pt x="4393" y="5483"/>
                    <a:pt x="5669" y="4219"/>
                    <a:pt x="5669" y="2651"/>
                  </a:cubicBezTo>
                  <a:lnTo>
                    <a:pt x="5669" y="1779"/>
                  </a:lnTo>
                  <a:cubicBezTo>
                    <a:pt x="5669" y="1297"/>
                    <a:pt x="5278" y="906"/>
                    <a:pt x="4796" y="906"/>
                  </a:cubicBezTo>
                  <a:lnTo>
                    <a:pt x="4452" y="906"/>
                  </a:lnTo>
                  <a:cubicBezTo>
                    <a:pt x="4394" y="906"/>
                    <a:pt x="4336" y="884"/>
                    <a:pt x="4296" y="844"/>
                  </a:cubicBezTo>
                  <a:lnTo>
                    <a:pt x="3492" y="40"/>
                  </a:lnTo>
                  <a:cubicBezTo>
                    <a:pt x="3466" y="13"/>
                    <a:pt x="3434" y="1"/>
                    <a:pt x="3402"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1" name="Google Shape;18611;p84"/>
            <p:cNvSpPr/>
            <p:nvPr/>
          </p:nvSpPr>
          <p:spPr>
            <a:xfrm>
              <a:off x="7674334" y="1586785"/>
              <a:ext cx="125818" cy="148601"/>
            </a:xfrm>
            <a:custGeom>
              <a:avLst/>
              <a:gdLst/>
              <a:ahLst/>
              <a:cxnLst/>
              <a:rect l="l" t="t" r="r" b="b"/>
              <a:pathLst>
                <a:path w="4799" h="5668" extrusionOk="0">
                  <a:moveTo>
                    <a:pt x="3274" y="1"/>
                  </a:moveTo>
                  <a:lnTo>
                    <a:pt x="3274" y="1091"/>
                  </a:lnTo>
                  <a:lnTo>
                    <a:pt x="873" y="1091"/>
                  </a:lnTo>
                  <a:cubicBezTo>
                    <a:pt x="391" y="1091"/>
                    <a:pt x="0" y="1482"/>
                    <a:pt x="0" y="1964"/>
                  </a:cubicBezTo>
                  <a:lnTo>
                    <a:pt x="0" y="2749"/>
                  </a:lnTo>
                  <a:cubicBezTo>
                    <a:pt x="0" y="4028"/>
                    <a:pt x="815" y="5198"/>
                    <a:pt x="2043" y="5556"/>
                  </a:cubicBezTo>
                  <a:cubicBezTo>
                    <a:pt x="2298" y="5630"/>
                    <a:pt x="2562" y="5668"/>
                    <a:pt x="2826" y="5668"/>
                  </a:cubicBezTo>
                  <a:cubicBezTo>
                    <a:pt x="2975" y="5668"/>
                    <a:pt x="3123" y="5656"/>
                    <a:pt x="3271" y="5632"/>
                  </a:cubicBezTo>
                  <a:cubicBezTo>
                    <a:pt x="1894" y="5415"/>
                    <a:pt x="873" y="4180"/>
                    <a:pt x="873" y="2753"/>
                  </a:cubicBezTo>
                  <a:lnTo>
                    <a:pt x="873" y="2619"/>
                  </a:lnTo>
                  <a:cubicBezTo>
                    <a:pt x="873" y="2137"/>
                    <a:pt x="1264" y="1746"/>
                    <a:pt x="1746" y="1746"/>
                  </a:cubicBezTo>
                  <a:lnTo>
                    <a:pt x="4361" y="1746"/>
                  </a:lnTo>
                  <a:cubicBezTo>
                    <a:pt x="4603" y="1746"/>
                    <a:pt x="4799" y="1551"/>
                    <a:pt x="4799" y="1308"/>
                  </a:cubicBezTo>
                  <a:lnTo>
                    <a:pt x="4799" y="1091"/>
                  </a:lnTo>
                  <a:lnTo>
                    <a:pt x="4364" y="1091"/>
                  </a:lnTo>
                  <a:lnTo>
                    <a:pt x="327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2" name="Google Shape;18612;p84"/>
            <p:cNvSpPr/>
            <p:nvPr/>
          </p:nvSpPr>
          <p:spPr>
            <a:xfrm>
              <a:off x="7722942" y="1681561"/>
              <a:ext cx="51491" cy="22888"/>
            </a:xfrm>
            <a:custGeom>
              <a:avLst/>
              <a:gdLst/>
              <a:ahLst/>
              <a:cxnLst/>
              <a:rect l="l" t="t" r="r" b="b"/>
              <a:pathLst>
                <a:path w="1964" h="873" extrusionOk="0">
                  <a:moveTo>
                    <a:pt x="124" y="0"/>
                  </a:moveTo>
                  <a:cubicBezTo>
                    <a:pt x="55" y="0"/>
                    <a:pt x="1" y="65"/>
                    <a:pt x="15" y="134"/>
                  </a:cubicBezTo>
                  <a:cubicBezTo>
                    <a:pt x="84" y="554"/>
                    <a:pt x="493" y="873"/>
                    <a:pt x="982" y="873"/>
                  </a:cubicBezTo>
                  <a:cubicBezTo>
                    <a:pt x="1475" y="873"/>
                    <a:pt x="1880" y="551"/>
                    <a:pt x="1953" y="134"/>
                  </a:cubicBezTo>
                  <a:cubicBezTo>
                    <a:pt x="1964" y="65"/>
                    <a:pt x="1913" y="0"/>
                    <a:pt x="18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3" name="Google Shape;18613;p84"/>
            <p:cNvSpPr/>
            <p:nvPr/>
          </p:nvSpPr>
          <p:spPr>
            <a:xfrm>
              <a:off x="7709073" y="1644778"/>
              <a:ext cx="10775" cy="16412"/>
            </a:xfrm>
            <a:custGeom>
              <a:avLst/>
              <a:gdLst/>
              <a:ahLst/>
              <a:cxnLst/>
              <a:rect l="l" t="t" r="r" b="b"/>
              <a:pathLst>
                <a:path w="411" h="626" extrusionOk="0">
                  <a:moveTo>
                    <a:pt x="205" y="1"/>
                  </a:moveTo>
                  <a:cubicBezTo>
                    <a:pt x="103" y="1"/>
                    <a:pt x="1" y="68"/>
                    <a:pt x="1" y="204"/>
                  </a:cubicBezTo>
                  <a:lnTo>
                    <a:pt x="1" y="422"/>
                  </a:lnTo>
                  <a:cubicBezTo>
                    <a:pt x="1" y="557"/>
                    <a:pt x="103" y="625"/>
                    <a:pt x="205" y="625"/>
                  </a:cubicBezTo>
                  <a:cubicBezTo>
                    <a:pt x="308" y="625"/>
                    <a:pt x="410" y="557"/>
                    <a:pt x="410" y="422"/>
                  </a:cubicBezTo>
                  <a:lnTo>
                    <a:pt x="410" y="204"/>
                  </a:lnTo>
                  <a:cubicBezTo>
                    <a:pt x="410" y="68"/>
                    <a:pt x="308"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4" name="Google Shape;18614;p84"/>
            <p:cNvSpPr/>
            <p:nvPr/>
          </p:nvSpPr>
          <p:spPr>
            <a:xfrm>
              <a:off x="7777631" y="1644805"/>
              <a:ext cx="10671" cy="16386"/>
            </a:xfrm>
            <a:custGeom>
              <a:avLst/>
              <a:gdLst/>
              <a:ahLst/>
              <a:cxnLst/>
              <a:rect l="l" t="t" r="r" b="b"/>
              <a:pathLst>
                <a:path w="407" h="625" extrusionOk="0">
                  <a:moveTo>
                    <a:pt x="203" y="0"/>
                  </a:moveTo>
                  <a:cubicBezTo>
                    <a:pt x="91" y="0"/>
                    <a:pt x="1" y="91"/>
                    <a:pt x="1" y="203"/>
                  </a:cubicBezTo>
                  <a:lnTo>
                    <a:pt x="1" y="421"/>
                  </a:lnTo>
                  <a:cubicBezTo>
                    <a:pt x="1" y="556"/>
                    <a:pt x="102" y="624"/>
                    <a:pt x="203" y="624"/>
                  </a:cubicBezTo>
                  <a:cubicBezTo>
                    <a:pt x="305" y="624"/>
                    <a:pt x="406" y="556"/>
                    <a:pt x="406" y="421"/>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5" name="Google Shape;18615;p84"/>
            <p:cNvSpPr/>
            <p:nvPr/>
          </p:nvSpPr>
          <p:spPr>
            <a:xfrm>
              <a:off x="7611753" y="1513402"/>
              <a:ext cx="273501" cy="364974"/>
            </a:xfrm>
            <a:custGeom>
              <a:avLst/>
              <a:gdLst/>
              <a:ahLst/>
              <a:cxnLst/>
              <a:rect l="l" t="t" r="r" b="b"/>
              <a:pathLst>
                <a:path w="10432" h="13921" extrusionOk="0">
                  <a:moveTo>
                    <a:pt x="5223" y="409"/>
                  </a:moveTo>
                  <a:cubicBezTo>
                    <a:pt x="7157" y="409"/>
                    <a:pt x="8725" y="1974"/>
                    <a:pt x="8725" y="3908"/>
                  </a:cubicBezTo>
                  <a:lnTo>
                    <a:pt x="8725" y="5433"/>
                  </a:lnTo>
                  <a:cubicBezTo>
                    <a:pt x="8725" y="6566"/>
                    <a:pt x="8990" y="7428"/>
                    <a:pt x="9207" y="7957"/>
                  </a:cubicBezTo>
                  <a:cubicBezTo>
                    <a:pt x="9232" y="8011"/>
                    <a:pt x="9232" y="8076"/>
                    <a:pt x="9207" y="8131"/>
                  </a:cubicBezTo>
                  <a:cubicBezTo>
                    <a:pt x="9185" y="8189"/>
                    <a:pt x="9138" y="8232"/>
                    <a:pt x="9080" y="8258"/>
                  </a:cubicBezTo>
                  <a:cubicBezTo>
                    <a:pt x="8982" y="8294"/>
                    <a:pt x="8885" y="8334"/>
                    <a:pt x="8783" y="8370"/>
                  </a:cubicBezTo>
                  <a:cubicBezTo>
                    <a:pt x="8497" y="8026"/>
                    <a:pt x="8070" y="7827"/>
                    <a:pt x="7621" y="7827"/>
                  </a:cubicBezTo>
                  <a:lnTo>
                    <a:pt x="7342" y="7827"/>
                  </a:lnTo>
                  <a:cubicBezTo>
                    <a:pt x="7928" y="7258"/>
                    <a:pt x="8262" y="6472"/>
                    <a:pt x="8262" y="5653"/>
                  </a:cubicBezTo>
                  <a:lnTo>
                    <a:pt x="8262" y="4781"/>
                  </a:lnTo>
                  <a:cubicBezTo>
                    <a:pt x="8262" y="4187"/>
                    <a:pt x="7780" y="3705"/>
                    <a:pt x="7186" y="3705"/>
                  </a:cubicBezTo>
                  <a:lnTo>
                    <a:pt x="6835" y="3705"/>
                  </a:lnTo>
                  <a:lnTo>
                    <a:pt x="5806" y="2676"/>
                  </a:lnTo>
                  <a:cubicBezTo>
                    <a:pt x="5765" y="2634"/>
                    <a:pt x="5713" y="2615"/>
                    <a:pt x="5663" y="2615"/>
                  </a:cubicBezTo>
                  <a:cubicBezTo>
                    <a:pt x="5559" y="2615"/>
                    <a:pt x="5458" y="2696"/>
                    <a:pt x="5458" y="2818"/>
                  </a:cubicBezTo>
                  <a:lnTo>
                    <a:pt x="5458" y="3705"/>
                  </a:lnTo>
                  <a:lnTo>
                    <a:pt x="4354" y="3705"/>
                  </a:lnTo>
                  <a:cubicBezTo>
                    <a:pt x="4082" y="3705"/>
                    <a:pt x="4082" y="4114"/>
                    <a:pt x="4354" y="4114"/>
                  </a:cubicBezTo>
                  <a:lnTo>
                    <a:pt x="5661" y="4114"/>
                  </a:lnTo>
                  <a:cubicBezTo>
                    <a:pt x="5774" y="4114"/>
                    <a:pt x="5868" y="4020"/>
                    <a:pt x="5868" y="3908"/>
                  </a:cubicBezTo>
                  <a:lnTo>
                    <a:pt x="5868" y="3310"/>
                  </a:lnTo>
                  <a:lnTo>
                    <a:pt x="6607" y="4053"/>
                  </a:lnTo>
                  <a:cubicBezTo>
                    <a:pt x="6646" y="4093"/>
                    <a:pt x="6697" y="4114"/>
                    <a:pt x="6751" y="4114"/>
                  </a:cubicBezTo>
                  <a:lnTo>
                    <a:pt x="7186" y="4114"/>
                  </a:lnTo>
                  <a:cubicBezTo>
                    <a:pt x="7555" y="4114"/>
                    <a:pt x="7856" y="4411"/>
                    <a:pt x="7856" y="4781"/>
                  </a:cubicBezTo>
                  <a:lnTo>
                    <a:pt x="7856" y="5653"/>
                  </a:lnTo>
                  <a:cubicBezTo>
                    <a:pt x="7856" y="7106"/>
                    <a:pt x="6679" y="8283"/>
                    <a:pt x="5227" y="8283"/>
                  </a:cubicBezTo>
                  <a:cubicBezTo>
                    <a:pt x="3774" y="8283"/>
                    <a:pt x="2597" y="7106"/>
                    <a:pt x="2597" y="5653"/>
                  </a:cubicBezTo>
                  <a:lnTo>
                    <a:pt x="2597" y="4781"/>
                  </a:lnTo>
                  <a:cubicBezTo>
                    <a:pt x="2597" y="4411"/>
                    <a:pt x="2894" y="4114"/>
                    <a:pt x="3264" y="4114"/>
                  </a:cubicBezTo>
                  <a:lnTo>
                    <a:pt x="3481" y="4114"/>
                  </a:lnTo>
                  <a:cubicBezTo>
                    <a:pt x="3753" y="4114"/>
                    <a:pt x="3753" y="3705"/>
                    <a:pt x="3481" y="3705"/>
                  </a:cubicBezTo>
                  <a:lnTo>
                    <a:pt x="3264" y="3705"/>
                  </a:lnTo>
                  <a:cubicBezTo>
                    <a:pt x="2670" y="3705"/>
                    <a:pt x="2184" y="4187"/>
                    <a:pt x="2184" y="4781"/>
                  </a:cubicBezTo>
                  <a:lnTo>
                    <a:pt x="2184" y="5653"/>
                  </a:lnTo>
                  <a:cubicBezTo>
                    <a:pt x="2184" y="6472"/>
                    <a:pt x="2518" y="7254"/>
                    <a:pt x="3104" y="7827"/>
                  </a:cubicBezTo>
                  <a:lnTo>
                    <a:pt x="2825" y="7827"/>
                  </a:lnTo>
                  <a:cubicBezTo>
                    <a:pt x="2376" y="7827"/>
                    <a:pt x="1949" y="8026"/>
                    <a:pt x="1663" y="8370"/>
                  </a:cubicBezTo>
                  <a:cubicBezTo>
                    <a:pt x="1565" y="8334"/>
                    <a:pt x="1467" y="8297"/>
                    <a:pt x="1370" y="8258"/>
                  </a:cubicBezTo>
                  <a:cubicBezTo>
                    <a:pt x="1312" y="8236"/>
                    <a:pt x="1265" y="8189"/>
                    <a:pt x="1243" y="8134"/>
                  </a:cubicBezTo>
                  <a:cubicBezTo>
                    <a:pt x="1217" y="8076"/>
                    <a:pt x="1217" y="8015"/>
                    <a:pt x="1243" y="7961"/>
                  </a:cubicBezTo>
                  <a:cubicBezTo>
                    <a:pt x="1460" y="7432"/>
                    <a:pt x="1724" y="6566"/>
                    <a:pt x="1724" y="5433"/>
                  </a:cubicBezTo>
                  <a:lnTo>
                    <a:pt x="1724" y="3908"/>
                  </a:lnTo>
                  <a:cubicBezTo>
                    <a:pt x="1724" y="1974"/>
                    <a:pt x="3289" y="409"/>
                    <a:pt x="5223" y="409"/>
                  </a:cubicBezTo>
                  <a:close/>
                  <a:moveTo>
                    <a:pt x="3713" y="8891"/>
                  </a:moveTo>
                  <a:lnTo>
                    <a:pt x="3713" y="9177"/>
                  </a:lnTo>
                  <a:cubicBezTo>
                    <a:pt x="3713" y="9437"/>
                    <a:pt x="3558" y="9676"/>
                    <a:pt x="3320" y="9785"/>
                  </a:cubicBezTo>
                  <a:lnTo>
                    <a:pt x="3320" y="9785"/>
                  </a:lnTo>
                  <a:lnTo>
                    <a:pt x="2731" y="9395"/>
                  </a:lnTo>
                  <a:cubicBezTo>
                    <a:pt x="2507" y="9243"/>
                    <a:pt x="2612" y="8891"/>
                    <a:pt x="2883" y="8891"/>
                  </a:cubicBezTo>
                  <a:close/>
                  <a:moveTo>
                    <a:pt x="7566" y="8891"/>
                  </a:moveTo>
                  <a:cubicBezTo>
                    <a:pt x="7838" y="8891"/>
                    <a:pt x="7943" y="9243"/>
                    <a:pt x="7718" y="9395"/>
                  </a:cubicBezTo>
                  <a:lnTo>
                    <a:pt x="7132" y="9786"/>
                  </a:lnTo>
                  <a:cubicBezTo>
                    <a:pt x="6893" y="9677"/>
                    <a:pt x="6737" y="9438"/>
                    <a:pt x="6737" y="9177"/>
                  </a:cubicBezTo>
                  <a:lnTo>
                    <a:pt x="6737" y="8891"/>
                  </a:lnTo>
                  <a:close/>
                  <a:moveTo>
                    <a:pt x="7624" y="8232"/>
                  </a:moveTo>
                  <a:cubicBezTo>
                    <a:pt x="8233" y="8236"/>
                    <a:pt x="8725" y="8728"/>
                    <a:pt x="8729" y="9337"/>
                  </a:cubicBezTo>
                  <a:cubicBezTo>
                    <a:pt x="8725" y="10589"/>
                    <a:pt x="7767" y="11635"/>
                    <a:pt x="6520" y="11741"/>
                  </a:cubicBezTo>
                  <a:lnTo>
                    <a:pt x="6520" y="11741"/>
                  </a:lnTo>
                  <a:lnTo>
                    <a:pt x="6520" y="11521"/>
                  </a:lnTo>
                  <a:cubicBezTo>
                    <a:pt x="6520" y="11385"/>
                    <a:pt x="6417" y="11317"/>
                    <a:pt x="6315" y="11317"/>
                  </a:cubicBezTo>
                  <a:cubicBezTo>
                    <a:pt x="6213" y="11317"/>
                    <a:pt x="6110" y="11385"/>
                    <a:pt x="6110" y="11521"/>
                  </a:cubicBezTo>
                  <a:lnTo>
                    <a:pt x="6110" y="11752"/>
                  </a:lnTo>
                  <a:lnTo>
                    <a:pt x="4339" y="11752"/>
                  </a:lnTo>
                  <a:lnTo>
                    <a:pt x="4339" y="11521"/>
                  </a:lnTo>
                  <a:cubicBezTo>
                    <a:pt x="4339" y="11385"/>
                    <a:pt x="4238" y="11317"/>
                    <a:pt x="4137" y="11317"/>
                  </a:cubicBezTo>
                  <a:cubicBezTo>
                    <a:pt x="4035" y="11317"/>
                    <a:pt x="3934" y="11385"/>
                    <a:pt x="3934" y="11521"/>
                  </a:cubicBezTo>
                  <a:lnTo>
                    <a:pt x="3934" y="11742"/>
                  </a:lnTo>
                  <a:cubicBezTo>
                    <a:pt x="2684" y="11633"/>
                    <a:pt x="1728" y="10590"/>
                    <a:pt x="1724" y="9340"/>
                  </a:cubicBezTo>
                  <a:cubicBezTo>
                    <a:pt x="1724" y="8728"/>
                    <a:pt x="2221" y="8236"/>
                    <a:pt x="2829" y="8236"/>
                  </a:cubicBezTo>
                  <a:lnTo>
                    <a:pt x="3629" y="8236"/>
                  </a:lnTo>
                  <a:cubicBezTo>
                    <a:pt x="3658" y="8254"/>
                    <a:pt x="3687" y="8272"/>
                    <a:pt x="3716" y="8286"/>
                  </a:cubicBezTo>
                  <a:lnTo>
                    <a:pt x="3716" y="8482"/>
                  </a:lnTo>
                  <a:lnTo>
                    <a:pt x="2887" y="8482"/>
                  </a:lnTo>
                  <a:cubicBezTo>
                    <a:pt x="2210" y="8482"/>
                    <a:pt x="1945" y="9359"/>
                    <a:pt x="2507" y="9735"/>
                  </a:cubicBezTo>
                  <a:lnTo>
                    <a:pt x="4752" y="11227"/>
                  </a:lnTo>
                  <a:cubicBezTo>
                    <a:pt x="4895" y="11323"/>
                    <a:pt x="5061" y="11371"/>
                    <a:pt x="5227" y="11371"/>
                  </a:cubicBezTo>
                  <a:cubicBezTo>
                    <a:pt x="5392" y="11371"/>
                    <a:pt x="5558" y="11323"/>
                    <a:pt x="5701" y="11227"/>
                  </a:cubicBezTo>
                  <a:lnTo>
                    <a:pt x="6212" y="10887"/>
                  </a:lnTo>
                  <a:cubicBezTo>
                    <a:pt x="6397" y="10764"/>
                    <a:pt x="6277" y="10512"/>
                    <a:pt x="6101" y="10512"/>
                  </a:cubicBezTo>
                  <a:cubicBezTo>
                    <a:pt x="6064" y="10512"/>
                    <a:pt x="6024" y="10523"/>
                    <a:pt x="5984" y="10550"/>
                  </a:cubicBezTo>
                  <a:lnTo>
                    <a:pt x="5477" y="10887"/>
                  </a:lnTo>
                  <a:cubicBezTo>
                    <a:pt x="5401" y="10938"/>
                    <a:pt x="5314" y="10963"/>
                    <a:pt x="5227" y="10963"/>
                  </a:cubicBezTo>
                  <a:cubicBezTo>
                    <a:pt x="5140" y="10963"/>
                    <a:pt x="5053" y="10938"/>
                    <a:pt x="4977" y="10887"/>
                  </a:cubicBezTo>
                  <a:lnTo>
                    <a:pt x="3695" y="10032"/>
                  </a:lnTo>
                  <a:cubicBezTo>
                    <a:pt x="3966" y="9829"/>
                    <a:pt x="4122" y="9511"/>
                    <a:pt x="4122" y="9174"/>
                  </a:cubicBezTo>
                  <a:lnTo>
                    <a:pt x="4122" y="8482"/>
                  </a:lnTo>
                  <a:cubicBezTo>
                    <a:pt x="4477" y="8621"/>
                    <a:pt x="4852" y="8691"/>
                    <a:pt x="5227" y="8691"/>
                  </a:cubicBezTo>
                  <a:cubicBezTo>
                    <a:pt x="5602" y="8691"/>
                    <a:pt x="5976" y="8621"/>
                    <a:pt x="6331" y="8482"/>
                  </a:cubicBezTo>
                  <a:lnTo>
                    <a:pt x="6331" y="9177"/>
                  </a:lnTo>
                  <a:cubicBezTo>
                    <a:pt x="6331" y="9514"/>
                    <a:pt x="6487" y="9833"/>
                    <a:pt x="6759" y="10036"/>
                  </a:cubicBezTo>
                  <a:lnTo>
                    <a:pt x="6748" y="10043"/>
                  </a:lnTo>
                  <a:cubicBezTo>
                    <a:pt x="6563" y="10168"/>
                    <a:pt x="6683" y="10422"/>
                    <a:pt x="6858" y="10422"/>
                  </a:cubicBezTo>
                  <a:cubicBezTo>
                    <a:pt x="6896" y="10422"/>
                    <a:pt x="6936" y="10410"/>
                    <a:pt x="6976" y="10383"/>
                  </a:cubicBezTo>
                  <a:lnTo>
                    <a:pt x="7947" y="9735"/>
                  </a:lnTo>
                  <a:cubicBezTo>
                    <a:pt x="8508" y="9362"/>
                    <a:pt x="8244" y="8486"/>
                    <a:pt x="7566" y="8482"/>
                  </a:cubicBezTo>
                  <a:lnTo>
                    <a:pt x="6737" y="8482"/>
                  </a:lnTo>
                  <a:lnTo>
                    <a:pt x="6737" y="8286"/>
                  </a:lnTo>
                  <a:cubicBezTo>
                    <a:pt x="6766" y="8268"/>
                    <a:pt x="6795" y="8250"/>
                    <a:pt x="6824" y="8232"/>
                  </a:cubicBezTo>
                  <a:close/>
                  <a:moveTo>
                    <a:pt x="5219" y="0"/>
                  </a:moveTo>
                  <a:cubicBezTo>
                    <a:pt x="3061" y="0"/>
                    <a:pt x="1312" y="1749"/>
                    <a:pt x="1312" y="3908"/>
                  </a:cubicBezTo>
                  <a:lnTo>
                    <a:pt x="1312" y="5433"/>
                  </a:lnTo>
                  <a:cubicBezTo>
                    <a:pt x="1315" y="6244"/>
                    <a:pt x="1163" y="7048"/>
                    <a:pt x="859" y="7801"/>
                  </a:cubicBezTo>
                  <a:cubicBezTo>
                    <a:pt x="794" y="7957"/>
                    <a:pt x="794" y="8131"/>
                    <a:pt x="859" y="8290"/>
                  </a:cubicBezTo>
                  <a:cubicBezTo>
                    <a:pt x="924" y="8446"/>
                    <a:pt x="1051" y="8573"/>
                    <a:pt x="1210" y="8634"/>
                  </a:cubicBezTo>
                  <a:cubicBezTo>
                    <a:pt x="1286" y="8667"/>
                    <a:pt x="1362" y="8696"/>
                    <a:pt x="1438" y="8725"/>
                  </a:cubicBezTo>
                  <a:cubicBezTo>
                    <a:pt x="1351" y="8920"/>
                    <a:pt x="1308" y="9127"/>
                    <a:pt x="1308" y="9340"/>
                  </a:cubicBezTo>
                  <a:cubicBezTo>
                    <a:pt x="1308" y="9710"/>
                    <a:pt x="1380" y="10076"/>
                    <a:pt x="1522" y="10420"/>
                  </a:cubicBezTo>
                  <a:lnTo>
                    <a:pt x="1007" y="10601"/>
                  </a:lnTo>
                  <a:cubicBezTo>
                    <a:pt x="403" y="10814"/>
                    <a:pt x="1" y="11387"/>
                    <a:pt x="1" y="12028"/>
                  </a:cubicBezTo>
                  <a:lnTo>
                    <a:pt x="1" y="13719"/>
                  </a:lnTo>
                  <a:cubicBezTo>
                    <a:pt x="1" y="13853"/>
                    <a:pt x="102" y="13920"/>
                    <a:pt x="203" y="13920"/>
                  </a:cubicBezTo>
                  <a:cubicBezTo>
                    <a:pt x="305" y="13920"/>
                    <a:pt x="406" y="13853"/>
                    <a:pt x="406" y="13719"/>
                  </a:cubicBezTo>
                  <a:lnTo>
                    <a:pt x="406" y="12028"/>
                  </a:lnTo>
                  <a:cubicBezTo>
                    <a:pt x="406" y="11894"/>
                    <a:pt x="432" y="11763"/>
                    <a:pt x="479" y="11637"/>
                  </a:cubicBezTo>
                  <a:lnTo>
                    <a:pt x="1511" y="12520"/>
                  </a:lnTo>
                  <a:cubicBezTo>
                    <a:pt x="1659" y="12647"/>
                    <a:pt x="1743" y="12832"/>
                    <a:pt x="1743" y="13027"/>
                  </a:cubicBezTo>
                  <a:lnTo>
                    <a:pt x="1743" y="13719"/>
                  </a:lnTo>
                  <a:cubicBezTo>
                    <a:pt x="1743" y="13853"/>
                    <a:pt x="1845" y="13920"/>
                    <a:pt x="1947" y="13920"/>
                  </a:cubicBezTo>
                  <a:cubicBezTo>
                    <a:pt x="2050" y="13920"/>
                    <a:pt x="2152" y="13853"/>
                    <a:pt x="2152" y="13719"/>
                  </a:cubicBezTo>
                  <a:lnTo>
                    <a:pt x="2152" y="13027"/>
                  </a:lnTo>
                  <a:cubicBezTo>
                    <a:pt x="2152" y="12716"/>
                    <a:pt x="2014" y="12419"/>
                    <a:pt x="1775" y="12212"/>
                  </a:cubicBezTo>
                  <a:lnTo>
                    <a:pt x="692" y="11285"/>
                  </a:lnTo>
                  <a:cubicBezTo>
                    <a:pt x="815" y="11151"/>
                    <a:pt x="971" y="11050"/>
                    <a:pt x="1145" y="10988"/>
                  </a:cubicBezTo>
                  <a:lnTo>
                    <a:pt x="1706" y="10789"/>
                  </a:lnTo>
                  <a:cubicBezTo>
                    <a:pt x="2181" y="11575"/>
                    <a:pt x="3007" y="12086"/>
                    <a:pt x="3923" y="12151"/>
                  </a:cubicBezTo>
                  <a:lnTo>
                    <a:pt x="3923" y="13701"/>
                  </a:lnTo>
                  <a:cubicBezTo>
                    <a:pt x="3923" y="13837"/>
                    <a:pt x="4024" y="13905"/>
                    <a:pt x="4126" y="13905"/>
                  </a:cubicBezTo>
                  <a:cubicBezTo>
                    <a:pt x="4227" y="13905"/>
                    <a:pt x="4328" y="13837"/>
                    <a:pt x="4328" y="13701"/>
                  </a:cubicBezTo>
                  <a:lnTo>
                    <a:pt x="4328" y="12162"/>
                  </a:lnTo>
                  <a:lnTo>
                    <a:pt x="6103" y="12162"/>
                  </a:lnTo>
                  <a:lnTo>
                    <a:pt x="6103" y="13701"/>
                  </a:lnTo>
                  <a:cubicBezTo>
                    <a:pt x="6103" y="13837"/>
                    <a:pt x="6205" y="13905"/>
                    <a:pt x="6306" y="13905"/>
                  </a:cubicBezTo>
                  <a:cubicBezTo>
                    <a:pt x="6407" y="13905"/>
                    <a:pt x="6509" y="13837"/>
                    <a:pt x="6509" y="13701"/>
                  </a:cubicBezTo>
                  <a:lnTo>
                    <a:pt x="6509" y="12151"/>
                  </a:lnTo>
                  <a:cubicBezTo>
                    <a:pt x="7425" y="12082"/>
                    <a:pt x="8251" y="11575"/>
                    <a:pt x="8725" y="10785"/>
                  </a:cubicBezTo>
                  <a:lnTo>
                    <a:pt x="9287" y="10985"/>
                  </a:lnTo>
                  <a:cubicBezTo>
                    <a:pt x="9460" y="11046"/>
                    <a:pt x="9616" y="11151"/>
                    <a:pt x="9739" y="11285"/>
                  </a:cubicBezTo>
                  <a:lnTo>
                    <a:pt x="8656" y="12212"/>
                  </a:lnTo>
                  <a:cubicBezTo>
                    <a:pt x="8417" y="12415"/>
                    <a:pt x="8280" y="12712"/>
                    <a:pt x="8280" y="13027"/>
                  </a:cubicBezTo>
                  <a:lnTo>
                    <a:pt x="8280" y="13719"/>
                  </a:lnTo>
                  <a:cubicBezTo>
                    <a:pt x="8280" y="13853"/>
                    <a:pt x="8382" y="13920"/>
                    <a:pt x="8484" y="13920"/>
                  </a:cubicBezTo>
                  <a:cubicBezTo>
                    <a:pt x="8587" y="13920"/>
                    <a:pt x="8689" y="13853"/>
                    <a:pt x="8689" y="13719"/>
                  </a:cubicBezTo>
                  <a:lnTo>
                    <a:pt x="8689" y="13027"/>
                  </a:lnTo>
                  <a:cubicBezTo>
                    <a:pt x="8689" y="12832"/>
                    <a:pt x="8772" y="12647"/>
                    <a:pt x="8921" y="12520"/>
                  </a:cubicBezTo>
                  <a:lnTo>
                    <a:pt x="9953" y="11637"/>
                  </a:lnTo>
                  <a:cubicBezTo>
                    <a:pt x="10000" y="11763"/>
                    <a:pt x="10025" y="11894"/>
                    <a:pt x="10025" y="12028"/>
                  </a:cubicBezTo>
                  <a:lnTo>
                    <a:pt x="10025" y="13719"/>
                  </a:lnTo>
                  <a:cubicBezTo>
                    <a:pt x="10025" y="13853"/>
                    <a:pt x="10127" y="13920"/>
                    <a:pt x="10228" y="13920"/>
                  </a:cubicBezTo>
                  <a:cubicBezTo>
                    <a:pt x="10330" y="13920"/>
                    <a:pt x="10431" y="13853"/>
                    <a:pt x="10431" y="13719"/>
                  </a:cubicBezTo>
                  <a:lnTo>
                    <a:pt x="10431" y="12028"/>
                  </a:lnTo>
                  <a:cubicBezTo>
                    <a:pt x="10431" y="11390"/>
                    <a:pt x="10033" y="10818"/>
                    <a:pt x="9431" y="10601"/>
                  </a:cubicBezTo>
                  <a:lnTo>
                    <a:pt x="8917" y="10420"/>
                  </a:lnTo>
                  <a:cubicBezTo>
                    <a:pt x="9058" y="10079"/>
                    <a:pt x="9135" y="9710"/>
                    <a:pt x="9135" y="9340"/>
                  </a:cubicBezTo>
                  <a:cubicBezTo>
                    <a:pt x="9135" y="9127"/>
                    <a:pt x="9087" y="8920"/>
                    <a:pt x="9004" y="8725"/>
                  </a:cubicBezTo>
                  <a:cubicBezTo>
                    <a:pt x="9080" y="8696"/>
                    <a:pt x="9156" y="8667"/>
                    <a:pt x="9229" y="8634"/>
                  </a:cubicBezTo>
                  <a:cubicBezTo>
                    <a:pt x="9388" y="8573"/>
                    <a:pt x="9515" y="8449"/>
                    <a:pt x="9584" y="8290"/>
                  </a:cubicBezTo>
                  <a:cubicBezTo>
                    <a:pt x="9649" y="8134"/>
                    <a:pt x="9649" y="7957"/>
                    <a:pt x="9584" y="7801"/>
                  </a:cubicBezTo>
                  <a:cubicBezTo>
                    <a:pt x="9279" y="7048"/>
                    <a:pt x="9124" y="6244"/>
                    <a:pt x="9131" y="5433"/>
                  </a:cubicBezTo>
                  <a:lnTo>
                    <a:pt x="9131" y="3908"/>
                  </a:lnTo>
                  <a:cubicBezTo>
                    <a:pt x="9131" y="1749"/>
                    <a:pt x="7378" y="0"/>
                    <a:pt x="52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6" name="Google Shape;18616;p84"/>
            <p:cNvSpPr/>
            <p:nvPr/>
          </p:nvSpPr>
          <p:spPr>
            <a:xfrm>
              <a:off x="7703383" y="1627134"/>
              <a:ext cx="23858" cy="10775"/>
            </a:xfrm>
            <a:custGeom>
              <a:avLst/>
              <a:gdLst/>
              <a:ahLst/>
              <a:cxnLst/>
              <a:rect l="l" t="t" r="r" b="b"/>
              <a:pathLst>
                <a:path w="910" h="411" extrusionOk="0">
                  <a:moveTo>
                    <a:pt x="203" y="1"/>
                  </a:moveTo>
                  <a:cubicBezTo>
                    <a:pt x="91" y="1"/>
                    <a:pt x="0" y="95"/>
                    <a:pt x="0" y="207"/>
                  </a:cubicBezTo>
                  <a:cubicBezTo>
                    <a:pt x="0" y="320"/>
                    <a:pt x="91" y="410"/>
                    <a:pt x="203" y="410"/>
                  </a:cubicBezTo>
                  <a:lnTo>
                    <a:pt x="638" y="410"/>
                  </a:lnTo>
                  <a:cubicBezTo>
                    <a:pt x="910" y="410"/>
                    <a:pt x="910" y="1"/>
                    <a:pt x="6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7" name="Google Shape;18617;p84"/>
            <p:cNvSpPr/>
            <p:nvPr/>
          </p:nvSpPr>
          <p:spPr>
            <a:xfrm>
              <a:off x="7770133" y="1627239"/>
              <a:ext cx="25667" cy="10671"/>
            </a:xfrm>
            <a:custGeom>
              <a:avLst/>
              <a:gdLst/>
              <a:ahLst/>
              <a:cxnLst/>
              <a:rect l="l" t="t" r="r" b="b"/>
              <a:pathLst>
                <a:path w="979" h="407" extrusionOk="0">
                  <a:moveTo>
                    <a:pt x="272" y="0"/>
                  </a:moveTo>
                  <a:cubicBezTo>
                    <a:pt x="1" y="0"/>
                    <a:pt x="1"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8" name="Google Shape;18618;p84"/>
            <p:cNvSpPr/>
            <p:nvPr/>
          </p:nvSpPr>
          <p:spPr>
            <a:xfrm>
              <a:off x="7717620" y="1676239"/>
              <a:ext cx="62214" cy="33532"/>
            </a:xfrm>
            <a:custGeom>
              <a:avLst/>
              <a:gdLst/>
              <a:ahLst/>
              <a:cxnLst/>
              <a:rect l="l" t="t" r="r" b="b"/>
              <a:pathLst>
                <a:path w="2373" h="1279" extrusionOk="0">
                  <a:moveTo>
                    <a:pt x="1928" y="406"/>
                  </a:moveTo>
                  <a:cubicBezTo>
                    <a:pt x="1826" y="677"/>
                    <a:pt x="1533" y="873"/>
                    <a:pt x="1189" y="873"/>
                  </a:cubicBezTo>
                  <a:cubicBezTo>
                    <a:pt x="841" y="873"/>
                    <a:pt x="548" y="677"/>
                    <a:pt x="446" y="406"/>
                  </a:cubicBezTo>
                  <a:close/>
                  <a:moveTo>
                    <a:pt x="207" y="0"/>
                  </a:moveTo>
                  <a:cubicBezTo>
                    <a:pt x="95" y="0"/>
                    <a:pt x="1" y="91"/>
                    <a:pt x="4" y="203"/>
                  </a:cubicBezTo>
                  <a:cubicBezTo>
                    <a:pt x="4" y="797"/>
                    <a:pt x="533" y="1279"/>
                    <a:pt x="1189" y="1279"/>
                  </a:cubicBezTo>
                  <a:cubicBezTo>
                    <a:pt x="1841" y="1279"/>
                    <a:pt x="2373" y="797"/>
                    <a:pt x="2373" y="203"/>
                  </a:cubicBezTo>
                  <a:cubicBezTo>
                    <a:pt x="2373" y="91"/>
                    <a:pt x="2282" y="0"/>
                    <a:pt x="21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9" name="Google Shape;18619;p84"/>
          <p:cNvGrpSpPr/>
          <p:nvPr/>
        </p:nvGrpSpPr>
        <p:grpSpPr>
          <a:xfrm>
            <a:off x="6711706" y="4086837"/>
            <a:ext cx="273580" cy="365052"/>
            <a:chOff x="6711706" y="4286087"/>
            <a:chExt cx="273580" cy="365052"/>
          </a:xfrm>
        </p:grpSpPr>
        <p:sp>
          <p:nvSpPr>
            <p:cNvPr id="18620" name="Google Shape;18620;p84"/>
            <p:cNvSpPr/>
            <p:nvPr/>
          </p:nvSpPr>
          <p:spPr>
            <a:xfrm>
              <a:off x="6751400" y="4291409"/>
              <a:ext cx="194298" cy="131428"/>
            </a:xfrm>
            <a:custGeom>
              <a:avLst/>
              <a:gdLst/>
              <a:ahLst/>
              <a:cxnLst/>
              <a:rect l="l" t="t" r="r" b="b"/>
              <a:pathLst>
                <a:path w="7411" h="5013" extrusionOk="0">
                  <a:moveTo>
                    <a:pt x="3705" y="0"/>
                  </a:moveTo>
                  <a:cubicBezTo>
                    <a:pt x="1659" y="0"/>
                    <a:pt x="0" y="1659"/>
                    <a:pt x="0" y="3705"/>
                  </a:cubicBezTo>
                  <a:lnTo>
                    <a:pt x="0" y="5013"/>
                  </a:lnTo>
                  <a:lnTo>
                    <a:pt x="7410" y="5013"/>
                  </a:lnTo>
                  <a:lnTo>
                    <a:pt x="7410" y="3705"/>
                  </a:lnTo>
                  <a:cubicBezTo>
                    <a:pt x="7410" y="1659"/>
                    <a:pt x="5751" y="0"/>
                    <a:pt x="3705"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1" name="Google Shape;18621;p84"/>
            <p:cNvSpPr/>
            <p:nvPr/>
          </p:nvSpPr>
          <p:spPr>
            <a:xfrm>
              <a:off x="6748149" y="4441714"/>
              <a:ext cx="37648" cy="119657"/>
            </a:xfrm>
            <a:custGeom>
              <a:avLst/>
              <a:gdLst/>
              <a:ahLst/>
              <a:cxnLst/>
              <a:rect l="l" t="t" r="r" b="b"/>
              <a:pathLst>
                <a:path w="1436" h="4564" extrusionOk="0">
                  <a:moveTo>
                    <a:pt x="671" y="1"/>
                  </a:moveTo>
                  <a:cubicBezTo>
                    <a:pt x="338" y="145"/>
                    <a:pt x="121" y="475"/>
                    <a:pt x="128" y="837"/>
                  </a:cubicBezTo>
                  <a:cubicBezTo>
                    <a:pt x="124" y="1044"/>
                    <a:pt x="193" y="1246"/>
                    <a:pt x="323" y="1409"/>
                  </a:cubicBezTo>
                  <a:cubicBezTo>
                    <a:pt x="396" y="1504"/>
                    <a:pt x="396" y="1634"/>
                    <a:pt x="323" y="1728"/>
                  </a:cubicBezTo>
                  <a:cubicBezTo>
                    <a:pt x="55" y="2069"/>
                    <a:pt x="59" y="2550"/>
                    <a:pt x="334" y="2887"/>
                  </a:cubicBezTo>
                  <a:cubicBezTo>
                    <a:pt x="421" y="2989"/>
                    <a:pt x="421" y="3137"/>
                    <a:pt x="334" y="3238"/>
                  </a:cubicBezTo>
                  <a:cubicBezTo>
                    <a:pt x="1" y="3644"/>
                    <a:pt x="73" y="4245"/>
                    <a:pt x="494" y="4564"/>
                  </a:cubicBezTo>
                  <a:lnTo>
                    <a:pt x="1417" y="4169"/>
                  </a:lnTo>
                  <a:cubicBezTo>
                    <a:pt x="1392" y="4013"/>
                    <a:pt x="1323" y="3869"/>
                    <a:pt x="1225" y="3745"/>
                  </a:cubicBezTo>
                  <a:cubicBezTo>
                    <a:pt x="1138" y="3644"/>
                    <a:pt x="1138" y="3496"/>
                    <a:pt x="1225" y="3394"/>
                  </a:cubicBezTo>
                  <a:cubicBezTo>
                    <a:pt x="1359" y="3231"/>
                    <a:pt x="1435" y="3021"/>
                    <a:pt x="1432" y="2807"/>
                  </a:cubicBezTo>
                  <a:cubicBezTo>
                    <a:pt x="1432" y="2601"/>
                    <a:pt x="1363" y="2398"/>
                    <a:pt x="1236" y="2235"/>
                  </a:cubicBezTo>
                  <a:cubicBezTo>
                    <a:pt x="1160" y="2141"/>
                    <a:pt x="1160" y="2011"/>
                    <a:pt x="1236" y="1916"/>
                  </a:cubicBezTo>
                  <a:cubicBezTo>
                    <a:pt x="1363" y="1753"/>
                    <a:pt x="1432" y="1554"/>
                    <a:pt x="1432" y="1348"/>
                  </a:cubicBezTo>
                  <a:cubicBezTo>
                    <a:pt x="1432" y="1319"/>
                    <a:pt x="997" y="182"/>
                    <a:pt x="997" y="153"/>
                  </a:cubicBezTo>
                  <a:lnTo>
                    <a:pt x="671"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2" name="Google Shape;18622;p84"/>
            <p:cNvSpPr/>
            <p:nvPr/>
          </p:nvSpPr>
          <p:spPr>
            <a:xfrm>
              <a:off x="6911379" y="4441714"/>
              <a:ext cx="37543" cy="119657"/>
            </a:xfrm>
            <a:custGeom>
              <a:avLst/>
              <a:gdLst/>
              <a:ahLst/>
              <a:cxnLst/>
              <a:rect l="l" t="t" r="r" b="b"/>
              <a:pathLst>
                <a:path w="1432" h="4564" extrusionOk="0">
                  <a:moveTo>
                    <a:pt x="765" y="1"/>
                  </a:moveTo>
                  <a:lnTo>
                    <a:pt x="435" y="153"/>
                  </a:lnTo>
                  <a:cubicBezTo>
                    <a:pt x="435" y="182"/>
                    <a:pt x="1" y="1319"/>
                    <a:pt x="1" y="1348"/>
                  </a:cubicBezTo>
                  <a:cubicBezTo>
                    <a:pt x="1" y="1554"/>
                    <a:pt x="70" y="1753"/>
                    <a:pt x="196" y="1916"/>
                  </a:cubicBezTo>
                  <a:cubicBezTo>
                    <a:pt x="272" y="2011"/>
                    <a:pt x="272" y="2141"/>
                    <a:pt x="196" y="2235"/>
                  </a:cubicBezTo>
                  <a:cubicBezTo>
                    <a:pt x="70" y="2398"/>
                    <a:pt x="1" y="2601"/>
                    <a:pt x="1" y="2807"/>
                  </a:cubicBezTo>
                  <a:cubicBezTo>
                    <a:pt x="1" y="3021"/>
                    <a:pt x="73" y="3228"/>
                    <a:pt x="211" y="3394"/>
                  </a:cubicBezTo>
                  <a:cubicBezTo>
                    <a:pt x="294" y="3496"/>
                    <a:pt x="294" y="3644"/>
                    <a:pt x="211" y="3745"/>
                  </a:cubicBezTo>
                  <a:cubicBezTo>
                    <a:pt x="109" y="3865"/>
                    <a:pt x="41" y="4013"/>
                    <a:pt x="15" y="4169"/>
                  </a:cubicBezTo>
                  <a:lnTo>
                    <a:pt x="942" y="4564"/>
                  </a:lnTo>
                  <a:cubicBezTo>
                    <a:pt x="1359" y="4245"/>
                    <a:pt x="1431" y="3644"/>
                    <a:pt x="1098" y="3238"/>
                  </a:cubicBezTo>
                  <a:cubicBezTo>
                    <a:pt x="1011" y="3137"/>
                    <a:pt x="1011" y="2989"/>
                    <a:pt x="1098" y="2887"/>
                  </a:cubicBezTo>
                  <a:cubicBezTo>
                    <a:pt x="1373" y="2550"/>
                    <a:pt x="1377" y="2069"/>
                    <a:pt x="1109" y="1728"/>
                  </a:cubicBezTo>
                  <a:cubicBezTo>
                    <a:pt x="1037" y="1634"/>
                    <a:pt x="1037" y="1504"/>
                    <a:pt x="1109" y="1409"/>
                  </a:cubicBezTo>
                  <a:cubicBezTo>
                    <a:pt x="1239" y="1246"/>
                    <a:pt x="1308" y="1044"/>
                    <a:pt x="1308" y="837"/>
                  </a:cubicBezTo>
                  <a:cubicBezTo>
                    <a:pt x="1312" y="475"/>
                    <a:pt x="1098" y="145"/>
                    <a:pt x="76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3" name="Google Shape;18623;p84"/>
            <p:cNvSpPr/>
            <p:nvPr/>
          </p:nvSpPr>
          <p:spPr>
            <a:xfrm>
              <a:off x="6717107" y="4479991"/>
              <a:ext cx="262857" cy="165721"/>
            </a:xfrm>
            <a:custGeom>
              <a:avLst/>
              <a:gdLst/>
              <a:ahLst/>
              <a:cxnLst/>
              <a:rect l="l" t="t" r="r" b="b"/>
              <a:pathLst>
                <a:path w="10026" h="6321" extrusionOk="0">
                  <a:moveTo>
                    <a:pt x="3706" y="0"/>
                  </a:moveTo>
                  <a:lnTo>
                    <a:pt x="3706" y="1782"/>
                  </a:lnTo>
                  <a:cubicBezTo>
                    <a:pt x="3706" y="2151"/>
                    <a:pt x="3474" y="2481"/>
                    <a:pt x="3123" y="2604"/>
                  </a:cubicBezTo>
                  <a:lnTo>
                    <a:pt x="874" y="3397"/>
                  </a:lnTo>
                  <a:cubicBezTo>
                    <a:pt x="352" y="3582"/>
                    <a:pt x="1" y="4075"/>
                    <a:pt x="1" y="4629"/>
                  </a:cubicBezTo>
                  <a:lnTo>
                    <a:pt x="1" y="6320"/>
                  </a:lnTo>
                  <a:lnTo>
                    <a:pt x="10026" y="6320"/>
                  </a:lnTo>
                  <a:lnTo>
                    <a:pt x="10026" y="4629"/>
                  </a:lnTo>
                  <a:cubicBezTo>
                    <a:pt x="10026" y="4075"/>
                    <a:pt x="9678" y="3582"/>
                    <a:pt x="9153" y="3397"/>
                  </a:cubicBezTo>
                  <a:lnTo>
                    <a:pt x="6904" y="2604"/>
                  </a:lnTo>
                  <a:cubicBezTo>
                    <a:pt x="6556" y="2481"/>
                    <a:pt x="6321" y="2151"/>
                    <a:pt x="6321" y="1782"/>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4" name="Google Shape;18624;p84"/>
            <p:cNvSpPr/>
            <p:nvPr/>
          </p:nvSpPr>
          <p:spPr>
            <a:xfrm>
              <a:off x="6717107" y="4552797"/>
              <a:ext cx="262857" cy="92915"/>
            </a:xfrm>
            <a:custGeom>
              <a:avLst/>
              <a:gdLst/>
              <a:ahLst/>
              <a:cxnLst/>
              <a:rect l="l" t="t" r="r" b="b"/>
              <a:pathLst>
                <a:path w="10026" h="3544" extrusionOk="0">
                  <a:moveTo>
                    <a:pt x="2623" y="1"/>
                  </a:moveTo>
                  <a:lnTo>
                    <a:pt x="874" y="620"/>
                  </a:lnTo>
                  <a:cubicBezTo>
                    <a:pt x="352" y="805"/>
                    <a:pt x="1" y="1298"/>
                    <a:pt x="1" y="1852"/>
                  </a:cubicBezTo>
                  <a:lnTo>
                    <a:pt x="1" y="3543"/>
                  </a:lnTo>
                  <a:lnTo>
                    <a:pt x="10026" y="3543"/>
                  </a:lnTo>
                  <a:lnTo>
                    <a:pt x="10026" y="1852"/>
                  </a:lnTo>
                  <a:cubicBezTo>
                    <a:pt x="10026" y="1298"/>
                    <a:pt x="9678" y="805"/>
                    <a:pt x="9153" y="620"/>
                  </a:cubicBezTo>
                  <a:lnTo>
                    <a:pt x="7403" y="1"/>
                  </a:lnTo>
                  <a:cubicBezTo>
                    <a:pt x="7317" y="1258"/>
                    <a:pt x="6274" y="2232"/>
                    <a:pt x="5013" y="2232"/>
                  </a:cubicBezTo>
                  <a:cubicBezTo>
                    <a:pt x="3753" y="2232"/>
                    <a:pt x="2710" y="1258"/>
                    <a:pt x="262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5" name="Google Shape;18625;p84"/>
            <p:cNvSpPr/>
            <p:nvPr/>
          </p:nvSpPr>
          <p:spPr>
            <a:xfrm>
              <a:off x="6814243" y="4491370"/>
              <a:ext cx="68585" cy="34345"/>
            </a:xfrm>
            <a:custGeom>
              <a:avLst/>
              <a:gdLst/>
              <a:ahLst/>
              <a:cxnLst/>
              <a:rect l="l" t="t" r="r" b="b"/>
              <a:pathLst>
                <a:path w="2616" h="1310" extrusionOk="0">
                  <a:moveTo>
                    <a:pt x="1" y="1"/>
                  </a:moveTo>
                  <a:lnTo>
                    <a:pt x="1" y="1040"/>
                  </a:lnTo>
                  <a:cubicBezTo>
                    <a:pt x="417" y="1219"/>
                    <a:pt x="863" y="1309"/>
                    <a:pt x="1308" y="1309"/>
                  </a:cubicBezTo>
                  <a:cubicBezTo>
                    <a:pt x="1754" y="1309"/>
                    <a:pt x="2199"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6" name="Google Shape;18626;p84"/>
            <p:cNvSpPr/>
            <p:nvPr/>
          </p:nvSpPr>
          <p:spPr>
            <a:xfrm>
              <a:off x="6751400" y="4359679"/>
              <a:ext cx="194298" cy="148994"/>
            </a:xfrm>
            <a:custGeom>
              <a:avLst/>
              <a:gdLst/>
              <a:ahLst/>
              <a:cxnLst/>
              <a:rect l="l" t="t" r="r" b="b"/>
              <a:pathLst>
                <a:path w="7411" h="5683" extrusionOk="0">
                  <a:moveTo>
                    <a:pt x="3707" y="0"/>
                  </a:moveTo>
                  <a:cubicBezTo>
                    <a:pt x="3637" y="0"/>
                    <a:pt x="3568" y="33"/>
                    <a:pt x="3524" y="98"/>
                  </a:cubicBezTo>
                  <a:cubicBezTo>
                    <a:pt x="2713" y="1348"/>
                    <a:pt x="1641" y="1775"/>
                    <a:pt x="1145" y="1913"/>
                  </a:cubicBezTo>
                  <a:cubicBezTo>
                    <a:pt x="1054" y="1938"/>
                    <a:pt x="764" y="1974"/>
                    <a:pt x="764" y="1974"/>
                  </a:cubicBezTo>
                  <a:lnTo>
                    <a:pt x="547" y="1974"/>
                  </a:lnTo>
                  <a:cubicBezTo>
                    <a:pt x="246" y="1974"/>
                    <a:pt x="0" y="2217"/>
                    <a:pt x="0" y="2518"/>
                  </a:cubicBezTo>
                  <a:cubicBezTo>
                    <a:pt x="0" y="2818"/>
                    <a:pt x="246" y="3064"/>
                    <a:pt x="547" y="3064"/>
                  </a:cubicBezTo>
                  <a:lnTo>
                    <a:pt x="884" y="3064"/>
                  </a:lnTo>
                  <a:cubicBezTo>
                    <a:pt x="996" y="4538"/>
                    <a:pt x="2224" y="5683"/>
                    <a:pt x="3705" y="5683"/>
                  </a:cubicBezTo>
                  <a:cubicBezTo>
                    <a:pt x="5186" y="5683"/>
                    <a:pt x="6418" y="4538"/>
                    <a:pt x="6530" y="3064"/>
                  </a:cubicBezTo>
                  <a:lnTo>
                    <a:pt x="6867" y="3064"/>
                  </a:lnTo>
                  <a:cubicBezTo>
                    <a:pt x="7168" y="3064"/>
                    <a:pt x="7410" y="2818"/>
                    <a:pt x="7410" y="2518"/>
                  </a:cubicBezTo>
                  <a:cubicBezTo>
                    <a:pt x="7410" y="2217"/>
                    <a:pt x="7168" y="1974"/>
                    <a:pt x="6867" y="1974"/>
                  </a:cubicBezTo>
                  <a:lnTo>
                    <a:pt x="6646" y="1974"/>
                  </a:lnTo>
                  <a:cubicBezTo>
                    <a:pt x="6646" y="1974"/>
                    <a:pt x="6356" y="1938"/>
                    <a:pt x="6266" y="1913"/>
                  </a:cubicBezTo>
                  <a:cubicBezTo>
                    <a:pt x="5770" y="1779"/>
                    <a:pt x="4698" y="1348"/>
                    <a:pt x="3886" y="98"/>
                  </a:cubicBezTo>
                  <a:cubicBezTo>
                    <a:pt x="3845" y="33"/>
                    <a:pt x="3776" y="0"/>
                    <a:pt x="370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7" name="Google Shape;18627;p84"/>
            <p:cNvSpPr/>
            <p:nvPr/>
          </p:nvSpPr>
          <p:spPr>
            <a:xfrm>
              <a:off x="6882802" y="4519763"/>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8" name="Google Shape;18628;p84"/>
            <p:cNvSpPr/>
            <p:nvPr/>
          </p:nvSpPr>
          <p:spPr>
            <a:xfrm>
              <a:off x="6814243" y="4519763"/>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9" name="Google Shape;18629;p84"/>
            <p:cNvSpPr/>
            <p:nvPr/>
          </p:nvSpPr>
          <p:spPr>
            <a:xfrm>
              <a:off x="6822790" y="4449028"/>
              <a:ext cx="51491" cy="22914"/>
            </a:xfrm>
            <a:custGeom>
              <a:avLst/>
              <a:gdLst/>
              <a:ahLst/>
              <a:cxnLst/>
              <a:rect l="l" t="t" r="r" b="b"/>
              <a:pathLst>
                <a:path w="1964" h="874" extrusionOk="0">
                  <a:moveTo>
                    <a:pt x="1" y="0"/>
                  </a:moveTo>
                  <a:cubicBezTo>
                    <a:pt x="1" y="482"/>
                    <a:pt x="443" y="873"/>
                    <a:pt x="982" y="873"/>
                  </a:cubicBezTo>
                  <a:cubicBezTo>
                    <a:pt x="1525" y="873"/>
                    <a:pt x="1964" y="482"/>
                    <a:pt x="19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0" name="Google Shape;18630;p84"/>
            <p:cNvSpPr/>
            <p:nvPr/>
          </p:nvSpPr>
          <p:spPr>
            <a:xfrm>
              <a:off x="6752816" y="4552797"/>
              <a:ext cx="191440" cy="92915"/>
            </a:xfrm>
            <a:custGeom>
              <a:avLst/>
              <a:gdLst/>
              <a:ahLst/>
              <a:cxnLst/>
              <a:rect l="l" t="t" r="r" b="b"/>
              <a:pathLst>
                <a:path w="7302" h="3544" extrusionOk="0">
                  <a:moveTo>
                    <a:pt x="1261" y="1"/>
                  </a:moveTo>
                  <a:lnTo>
                    <a:pt x="0" y="446"/>
                  </a:lnTo>
                  <a:cubicBezTo>
                    <a:pt x="297" y="2236"/>
                    <a:pt x="1840" y="3543"/>
                    <a:pt x="3651" y="3543"/>
                  </a:cubicBezTo>
                  <a:cubicBezTo>
                    <a:pt x="5462" y="3543"/>
                    <a:pt x="7008" y="2236"/>
                    <a:pt x="7302" y="446"/>
                  </a:cubicBezTo>
                  <a:lnTo>
                    <a:pt x="6041" y="1"/>
                  </a:lnTo>
                  <a:cubicBezTo>
                    <a:pt x="5955" y="1258"/>
                    <a:pt x="4912" y="2232"/>
                    <a:pt x="3651" y="2232"/>
                  </a:cubicBezTo>
                  <a:cubicBezTo>
                    <a:pt x="2391" y="2232"/>
                    <a:pt x="1348" y="1258"/>
                    <a:pt x="12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1" name="Google Shape;18631;p84"/>
            <p:cNvSpPr/>
            <p:nvPr/>
          </p:nvSpPr>
          <p:spPr>
            <a:xfrm>
              <a:off x="6769254" y="4548917"/>
              <a:ext cx="158590" cy="79701"/>
            </a:xfrm>
            <a:custGeom>
              <a:avLst/>
              <a:gdLst/>
              <a:ahLst/>
              <a:cxnLst/>
              <a:rect l="l" t="t" r="r" b="b"/>
              <a:pathLst>
                <a:path w="6049" h="3040" extrusionOk="0">
                  <a:moveTo>
                    <a:pt x="1065" y="1"/>
                  </a:moveTo>
                  <a:lnTo>
                    <a:pt x="0" y="374"/>
                  </a:lnTo>
                  <a:cubicBezTo>
                    <a:pt x="196" y="1895"/>
                    <a:pt x="1489" y="3035"/>
                    <a:pt x="3024" y="3039"/>
                  </a:cubicBezTo>
                  <a:cubicBezTo>
                    <a:pt x="4560" y="3035"/>
                    <a:pt x="5853" y="1895"/>
                    <a:pt x="6048" y="374"/>
                  </a:cubicBezTo>
                  <a:lnTo>
                    <a:pt x="4987" y="1"/>
                  </a:lnTo>
                  <a:cubicBezTo>
                    <a:pt x="4969" y="1069"/>
                    <a:pt x="4096" y="1931"/>
                    <a:pt x="3024" y="1931"/>
                  </a:cubicBezTo>
                  <a:cubicBezTo>
                    <a:pt x="1952" y="1931"/>
                    <a:pt x="1079" y="1069"/>
                    <a:pt x="106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2" name="Google Shape;18632;p84"/>
            <p:cNvSpPr/>
            <p:nvPr/>
          </p:nvSpPr>
          <p:spPr>
            <a:xfrm>
              <a:off x="6750535" y="4359600"/>
              <a:ext cx="166586" cy="149046"/>
            </a:xfrm>
            <a:custGeom>
              <a:avLst/>
              <a:gdLst/>
              <a:ahLst/>
              <a:cxnLst/>
              <a:rect l="l" t="t" r="r" b="b"/>
              <a:pathLst>
                <a:path w="6354" h="5685" extrusionOk="0">
                  <a:moveTo>
                    <a:pt x="3738" y="1"/>
                  </a:moveTo>
                  <a:cubicBezTo>
                    <a:pt x="3668" y="1"/>
                    <a:pt x="3599" y="34"/>
                    <a:pt x="3557" y="101"/>
                  </a:cubicBezTo>
                  <a:cubicBezTo>
                    <a:pt x="2981" y="985"/>
                    <a:pt x="2279" y="1456"/>
                    <a:pt x="1743" y="1706"/>
                  </a:cubicBezTo>
                  <a:cubicBezTo>
                    <a:pt x="1706" y="1724"/>
                    <a:pt x="1413" y="1843"/>
                    <a:pt x="1380" y="1854"/>
                  </a:cubicBezTo>
                  <a:cubicBezTo>
                    <a:pt x="1308" y="1879"/>
                    <a:pt x="1236" y="1898"/>
                    <a:pt x="1178" y="1916"/>
                  </a:cubicBezTo>
                  <a:cubicBezTo>
                    <a:pt x="1087" y="1941"/>
                    <a:pt x="797" y="1977"/>
                    <a:pt x="797" y="1977"/>
                  </a:cubicBezTo>
                  <a:lnTo>
                    <a:pt x="609" y="1977"/>
                  </a:lnTo>
                  <a:cubicBezTo>
                    <a:pt x="326" y="1977"/>
                    <a:pt x="66" y="2184"/>
                    <a:pt x="37" y="2466"/>
                  </a:cubicBezTo>
                  <a:cubicBezTo>
                    <a:pt x="1" y="2789"/>
                    <a:pt x="254" y="3067"/>
                    <a:pt x="580" y="3067"/>
                  </a:cubicBezTo>
                  <a:lnTo>
                    <a:pt x="917" y="3067"/>
                  </a:lnTo>
                  <a:cubicBezTo>
                    <a:pt x="1022" y="4561"/>
                    <a:pt x="2267" y="5685"/>
                    <a:pt x="3713" y="5685"/>
                  </a:cubicBezTo>
                  <a:cubicBezTo>
                    <a:pt x="3865" y="5685"/>
                    <a:pt x="4020" y="5672"/>
                    <a:pt x="4176" y="5646"/>
                  </a:cubicBezTo>
                  <a:cubicBezTo>
                    <a:pt x="2927" y="5454"/>
                    <a:pt x="1956" y="4455"/>
                    <a:pt x="1801" y="3198"/>
                  </a:cubicBezTo>
                  <a:cubicBezTo>
                    <a:pt x="1797" y="3162"/>
                    <a:pt x="1793" y="3107"/>
                    <a:pt x="1790" y="3049"/>
                  </a:cubicBezTo>
                  <a:cubicBezTo>
                    <a:pt x="1768" y="2705"/>
                    <a:pt x="1949" y="2383"/>
                    <a:pt x="2253" y="2224"/>
                  </a:cubicBezTo>
                  <a:cubicBezTo>
                    <a:pt x="2876" y="1894"/>
                    <a:pt x="3390" y="1430"/>
                    <a:pt x="3738" y="1050"/>
                  </a:cubicBezTo>
                  <a:cubicBezTo>
                    <a:pt x="4166" y="1514"/>
                    <a:pt x="4832" y="2100"/>
                    <a:pt x="5650" y="2412"/>
                  </a:cubicBezTo>
                  <a:cubicBezTo>
                    <a:pt x="5713" y="2436"/>
                    <a:pt x="5776" y="2447"/>
                    <a:pt x="5837" y="2447"/>
                  </a:cubicBezTo>
                  <a:cubicBezTo>
                    <a:pt x="6111" y="2447"/>
                    <a:pt x="6353" y="2226"/>
                    <a:pt x="6353" y="1930"/>
                  </a:cubicBezTo>
                  <a:cubicBezTo>
                    <a:pt x="6331" y="1927"/>
                    <a:pt x="6313" y="1919"/>
                    <a:pt x="6299" y="1916"/>
                  </a:cubicBezTo>
                  <a:cubicBezTo>
                    <a:pt x="5803" y="1782"/>
                    <a:pt x="4734" y="1351"/>
                    <a:pt x="3919" y="101"/>
                  </a:cubicBezTo>
                  <a:cubicBezTo>
                    <a:pt x="3878" y="34"/>
                    <a:pt x="3808" y="1"/>
                    <a:pt x="373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3" name="Google Shape;18633;p84"/>
            <p:cNvSpPr/>
            <p:nvPr/>
          </p:nvSpPr>
          <p:spPr>
            <a:xfrm>
              <a:off x="6844760" y="4293113"/>
              <a:ext cx="100937" cy="101147"/>
            </a:xfrm>
            <a:custGeom>
              <a:avLst/>
              <a:gdLst/>
              <a:ahLst/>
              <a:cxnLst/>
              <a:rect l="l" t="t" r="r" b="b"/>
              <a:pathLst>
                <a:path w="3850" h="3858" extrusionOk="0">
                  <a:moveTo>
                    <a:pt x="829" y="1"/>
                  </a:moveTo>
                  <a:cubicBezTo>
                    <a:pt x="0" y="1803"/>
                    <a:pt x="1315" y="3858"/>
                    <a:pt x="3301" y="3858"/>
                  </a:cubicBezTo>
                  <a:cubicBezTo>
                    <a:pt x="3302" y="3858"/>
                    <a:pt x="3304" y="3858"/>
                    <a:pt x="3306" y="3858"/>
                  </a:cubicBezTo>
                  <a:cubicBezTo>
                    <a:pt x="3487" y="3858"/>
                    <a:pt x="3668" y="3840"/>
                    <a:pt x="3849" y="3803"/>
                  </a:cubicBezTo>
                  <a:lnTo>
                    <a:pt x="3849" y="3640"/>
                  </a:lnTo>
                  <a:cubicBezTo>
                    <a:pt x="3846" y="1859"/>
                    <a:pt x="2578" y="330"/>
                    <a:pt x="82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4" name="Google Shape;18634;p84"/>
            <p:cNvSpPr/>
            <p:nvPr/>
          </p:nvSpPr>
          <p:spPr>
            <a:xfrm>
              <a:off x="6808921" y="4412245"/>
              <a:ext cx="10671" cy="16412"/>
            </a:xfrm>
            <a:custGeom>
              <a:avLst/>
              <a:gdLst/>
              <a:ahLst/>
              <a:cxnLst/>
              <a:rect l="l" t="t" r="r" b="b"/>
              <a:pathLst>
                <a:path w="407" h="626" extrusionOk="0">
                  <a:moveTo>
                    <a:pt x="204" y="1"/>
                  </a:moveTo>
                  <a:cubicBezTo>
                    <a:pt x="102" y="1"/>
                    <a:pt x="1" y="69"/>
                    <a:pt x="1" y="205"/>
                  </a:cubicBezTo>
                  <a:lnTo>
                    <a:pt x="1" y="422"/>
                  </a:lnTo>
                  <a:cubicBezTo>
                    <a:pt x="1" y="558"/>
                    <a:pt x="102" y="626"/>
                    <a:pt x="204" y="626"/>
                  </a:cubicBezTo>
                  <a:cubicBezTo>
                    <a:pt x="305" y="626"/>
                    <a:pt x="407" y="558"/>
                    <a:pt x="407" y="422"/>
                  </a:cubicBezTo>
                  <a:lnTo>
                    <a:pt x="407" y="205"/>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5" name="Google Shape;18635;p84"/>
            <p:cNvSpPr/>
            <p:nvPr/>
          </p:nvSpPr>
          <p:spPr>
            <a:xfrm>
              <a:off x="6877480" y="4412271"/>
              <a:ext cx="10671" cy="16386"/>
            </a:xfrm>
            <a:custGeom>
              <a:avLst/>
              <a:gdLst/>
              <a:ahLst/>
              <a:cxnLst/>
              <a:rect l="l" t="t" r="r" b="b"/>
              <a:pathLst>
                <a:path w="407" h="625" extrusionOk="0">
                  <a:moveTo>
                    <a:pt x="204" y="1"/>
                  </a:moveTo>
                  <a:cubicBezTo>
                    <a:pt x="91" y="1"/>
                    <a:pt x="1" y="91"/>
                    <a:pt x="1" y="204"/>
                  </a:cubicBezTo>
                  <a:lnTo>
                    <a:pt x="1" y="421"/>
                  </a:lnTo>
                  <a:cubicBezTo>
                    <a:pt x="1" y="557"/>
                    <a:pt x="102" y="625"/>
                    <a:pt x="204" y="625"/>
                  </a:cubicBezTo>
                  <a:cubicBezTo>
                    <a:pt x="305" y="625"/>
                    <a:pt x="406" y="557"/>
                    <a:pt x="406" y="421"/>
                  </a:cubicBezTo>
                  <a:lnTo>
                    <a:pt x="406" y="204"/>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6" name="Google Shape;18636;p84"/>
            <p:cNvSpPr/>
            <p:nvPr/>
          </p:nvSpPr>
          <p:spPr>
            <a:xfrm>
              <a:off x="6711706" y="4286087"/>
              <a:ext cx="273580" cy="365052"/>
            </a:xfrm>
            <a:custGeom>
              <a:avLst/>
              <a:gdLst/>
              <a:ahLst/>
              <a:cxnLst/>
              <a:rect l="l" t="t" r="r" b="b"/>
              <a:pathLst>
                <a:path w="10435" h="13924" extrusionOk="0">
                  <a:moveTo>
                    <a:pt x="5219" y="406"/>
                  </a:moveTo>
                  <a:lnTo>
                    <a:pt x="5223" y="410"/>
                  </a:lnTo>
                  <a:cubicBezTo>
                    <a:pt x="7153" y="410"/>
                    <a:pt x="8721" y="1978"/>
                    <a:pt x="8721" y="3908"/>
                  </a:cubicBezTo>
                  <a:lnTo>
                    <a:pt x="8721" y="4662"/>
                  </a:lnTo>
                  <a:cubicBezTo>
                    <a:pt x="8616" y="4607"/>
                    <a:pt x="8500" y="4578"/>
                    <a:pt x="8381" y="4578"/>
                  </a:cubicBezTo>
                  <a:lnTo>
                    <a:pt x="8272" y="4578"/>
                  </a:lnTo>
                  <a:cubicBezTo>
                    <a:pt x="8069" y="4578"/>
                    <a:pt x="7867" y="4549"/>
                    <a:pt x="7671" y="4495"/>
                  </a:cubicBezTo>
                  <a:cubicBezTo>
                    <a:pt x="7649" y="4489"/>
                    <a:pt x="7629" y="4486"/>
                    <a:pt x="7609" y="4486"/>
                  </a:cubicBezTo>
                  <a:cubicBezTo>
                    <a:pt x="7395" y="4486"/>
                    <a:pt x="7323" y="4823"/>
                    <a:pt x="7562" y="4886"/>
                  </a:cubicBezTo>
                  <a:cubicBezTo>
                    <a:pt x="7794" y="4951"/>
                    <a:pt x="8033" y="4984"/>
                    <a:pt x="8272" y="4984"/>
                  </a:cubicBezTo>
                  <a:lnTo>
                    <a:pt x="8381" y="4984"/>
                  </a:lnTo>
                  <a:cubicBezTo>
                    <a:pt x="8569" y="4984"/>
                    <a:pt x="8721" y="5140"/>
                    <a:pt x="8721" y="5325"/>
                  </a:cubicBezTo>
                  <a:cubicBezTo>
                    <a:pt x="8721" y="5513"/>
                    <a:pt x="8569" y="5669"/>
                    <a:pt x="8381" y="5669"/>
                  </a:cubicBezTo>
                  <a:lnTo>
                    <a:pt x="8258" y="5669"/>
                  </a:lnTo>
                  <a:lnTo>
                    <a:pt x="8258" y="5654"/>
                  </a:lnTo>
                  <a:cubicBezTo>
                    <a:pt x="8258" y="5518"/>
                    <a:pt x="8156" y="5450"/>
                    <a:pt x="8055" y="5450"/>
                  </a:cubicBezTo>
                  <a:cubicBezTo>
                    <a:pt x="7954" y="5450"/>
                    <a:pt x="7852" y="5518"/>
                    <a:pt x="7852" y="5654"/>
                  </a:cubicBezTo>
                  <a:cubicBezTo>
                    <a:pt x="7852" y="7106"/>
                    <a:pt x="6675" y="8283"/>
                    <a:pt x="5223" y="8283"/>
                  </a:cubicBezTo>
                  <a:cubicBezTo>
                    <a:pt x="3770" y="8283"/>
                    <a:pt x="2590" y="7106"/>
                    <a:pt x="2590" y="5654"/>
                  </a:cubicBezTo>
                  <a:cubicBezTo>
                    <a:pt x="2590" y="5518"/>
                    <a:pt x="2488" y="5450"/>
                    <a:pt x="2387" y="5450"/>
                  </a:cubicBezTo>
                  <a:cubicBezTo>
                    <a:pt x="2286" y="5450"/>
                    <a:pt x="2184" y="5518"/>
                    <a:pt x="2184" y="5654"/>
                  </a:cubicBezTo>
                  <a:lnTo>
                    <a:pt x="2184" y="5669"/>
                  </a:lnTo>
                  <a:lnTo>
                    <a:pt x="2061" y="5669"/>
                  </a:lnTo>
                  <a:cubicBezTo>
                    <a:pt x="1873" y="5669"/>
                    <a:pt x="1721" y="5516"/>
                    <a:pt x="1721" y="5328"/>
                  </a:cubicBezTo>
                  <a:lnTo>
                    <a:pt x="1721" y="5325"/>
                  </a:lnTo>
                  <a:cubicBezTo>
                    <a:pt x="1724" y="5136"/>
                    <a:pt x="1873" y="4988"/>
                    <a:pt x="2061" y="4988"/>
                  </a:cubicBezTo>
                  <a:lnTo>
                    <a:pt x="2170" y="4988"/>
                  </a:lnTo>
                  <a:cubicBezTo>
                    <a:pt x="3629" y="4988"/>
                    <a:pt x="4781" y="3724"/>
                    <a:pt x="5208" y="3180"/>
                  </a:cubicBezTo>
                  <a:cubicBezTo>
                    <a:pt x="5212" y="3177"/>
                    <a:pt x="5216" y="3175"/>
                    <a:pt x="5221" y="3175"/>
                  </a:cubicBezTo>
                  <a:cubicBezTo>
                    <a:pt x="5225" y="3175"/>
                    <a:pt x="5230" y="3177"/>
                    <a:pt x="5234" y="3180"/>
                  </a:cubicBezTo>
                  <a:cubicBezTo>
                    <a:pt x="5494" y="3510"/>
                    <a:pt x="6038" y="4129"/>
                    <a:pt x="6762" y="4546"/>
                  </a:cubicBezTo>
                  <a:cubicBezTo>
                    <a:pt x="6799" y="4568"/>
                    <a:pt x="6836" y="4577"/>
                    <a:pt x="6870" y="4577"/>
                  </a:cubicBezTo>
                  <a:cubicBezTo>
                    <a:pt x="7051" y="4577"/>
                    <a:pt x="7163" y="4310"/>
                    <a:pt x="6965" y="4195"/>
                  </a:cubicBezTo>
                  <a:cubicBezTo>
                    <a:pt x="6302" y="3811"/>
                    <a:pt x="5795" y="3235"/>
                    <a:pt x="5552" y="2927"/>
                  </a:cubicBezTo>
                  <a:cubicBezTo>
                    <a:pt x="5469" y="2820"/>
                    <a:pt x="5346" y="2767"/>
                    <a:pt x="5222" y="2767"/>
                  </a:cubicBezTo>
                  <a:cubicBezTo>
                    <a:pt x="5099" y="2767"/>
                    <a:pt x="4975" y="2820"/>
                    <a:pt x="4890" y="2927"/>
                  </a:cubicBezTo>
                  <a:cubicBezTo>
                    <a:pt x="3713" y="4419"/>
                    <a:pt x="2597" y="4578"/>
                    <a:pt x="2170" y="4578"/>
                  </a:cubicBezTo>
                  <a:lnTo>
                    <a:pt x="2061" y="4578"/>
                  </a:lnTo>
                  <a:cubicBezTo>
                    <a:pt x="1941" y="4578"/>
                    <a:pt x="1826" y="4607"/>
                    <a:pt x="1721" y="4662"/>
                  </a:cubicBezTo>
                  <a:lnTo>
                    <a:pt x="1721" y="3908"/>
                  </a:lnTo>
                  <a:cubicBezTo>
                    <a:pt x="1721" y="1978"/>
                    <a:pt x="3289" y="410"/>
                    <a:pt x="5219" y="406"/>
                  </a:cubicBezTo>
                  <a:close/>
                  <a:moveTo>
                    <a:pt x="7486" y="7675"/>
                  </a:moveTo>
                  <a:cubicBezTo>
                    <a:pt x="7526" y="7787"/>
                    <a:pt x="7584" y="7889"/>
                    <a:pt x="7657" y="7979"/>
                  </a:cubicBezTo>
                  <a:cubicBezTo>
                    <a:pt x="7671" y="8001"/>
                    <a:pt x="7671" y="8026"/>
                    <a:pt x="7657" y="8048"/>
                  </a:cubicBezTo>
                  <a:cubicBezTo>
                    <a:pt x="7331" y="8465"/>
                    <a:pt x="7334" y="9051"/>
                    <a:pt x="7671" y="9461"/>
                  </a:cubicBezTo>
                  <a:cubicBezTo>
                    <a:pt x="7693" y="9489"/>
                    <a:pt x="7693" y="9526"/>
                    <a:pt x="7671" y="9551"/>
                  </a:cubicBezTo>
                  <a:cubicBezTo>
                    <a:pt x="7584" y="9660"/>
                    <a:pt x="7515" y="9779"/>
                    <a:pt x="7472" y="9910"/>
                  </a:cubicBezTo>
                  <a:lnTo>
                    <a:pt x="7179" y="9808"/>
                  </a:lnTo>
                  <a:cubicBezTo>
                    <a:pt x="6910" y="9714"/>
                    <a:pt x="6733" y="9461"/>
                    <a:pt x="6733" y="9178"/>
                  </a:cubicBezTo>
                  <a:lnTo>
                    <a:pt x="6733" y="8287"/>
                  </a:lnTo>
                  <a:cubicBezTo>
                    <a:pt x="7016" y="8124"/>
                    <a:pt x="7269" y="7918"/>
                    <a:pt x="7486" y="7675"/>
                  </a:cubicBezTo>
                  <a:close/>
                  <a:moveTo>
                    <a:pt x="2956" y="7675"/>
                  </a:moveTo>
                  <a:cubicBezTo>
                    <a:pt x="3173" y="7918"/>
                    <a:pt x="3426" y="8124"/>
                    <a:pt x="3709" y="8287"/>
                  </a:cubicBezTo>
                  <a:lnTo>
                    <a:pt x="3709" y="9178"/>
                  </a:lnTo>
                  <a:cubicBezTo>
                    <a:pt x="3709" y="9461"/>
                    <a:pt x="3528" y="9714"/>
                    <a:pt x="3263" y="9805"/>
                  </a:cubicBezTo>
                  <a:lnTo>
                    <a:pt x="3263" y="9808"/>
                  </a:lnTo>
                  <a:lnTo>
                    <a:pt x="2970" y="9913"/>
                  </a:lnTo>
                  <a:cubicBezTo>
                    <a:pt x="2923" y="9779"/>
                    <a:pt x="2858" y="9660"/>
                    <a:pt x="2771" y="9551"/>
                  </a:cubicBezTo>
                  <a:cubicBezTo>
                    <a:pt x="2746" y="9526"/>
                    <a:pt x="2746" y="9489"/>
                    <a:pt x="2771" y="9461"/>
                  </a:cubicBezTo>
                  <a:cubicBezTo>
                    <a:pt x="3108" y="9051"/>
                    <a:pt x="3111" y="8465"/>
                    <a:pt x="2785" y="8048"/>
                  </a:cubicBezTo>
                  <a:cubicBezTo>
                    <a:pt x="2771" y="8026"/>
                    <a:pt x="2771" y="8001"/>
                    <a:pt x="2785" y="7979"/>
                  </a:cubicBezTo>
                  <a:cubicBezTo>
                    <a:pt x="2858" y="7889"/>
                    <a:pt x="2916" y="7787"/>
                    <a:pt x="2956" y="7675"/>
                  </a:cubicBezTo>
                  <a:close/>
                  <a:moveTo>
                    <a:pt x="8232" y="6074"/>
                  </a:moveTo>
                  <a:cubicBezTo>
                    <a:pt x="8251" y="6096"/>
                    <a:pt x="8276" y="6114"/>
                    <a:pt x="8301" y="6125"/>
                  </a:cubicBezTo>
                  <a:cubicBezTo>
                    <a:pt x="8562" y="6237"/>
                    <a:pt x="8725" y="6494"/>
                    <a:pt x="8721" y="6777"/>
                  </a:cubicBezTo>
                  <a:cubicBezTo>
                    <a:pt x="8725" y="6936"/>
                    <a:pt x="8671" y="7092"/>
                    <a:pt x="8569" y="7219"/>
                  </a:cubicBezTo>
                  <a:cubicBezTo>
                    <a:pt x="8439" y="7389"/>
                    <a:pt x="8439" y="7624"/>
                    <a:pt x="8569" y="7791"/>
                  </a:cubicBezTo>
                  <a:cubicBezTo>
                    <a:pt x="8671" y="7918"/>
                    <a:pt x="8725" y="8077"/>
                    <a:pt x="8721" y="8236"/>
                  </a:cubicBezTo>
                  <a:cubicBezTo>
                    <a:pt x="8721" y="8403"/>
                    <a:pt x="8663" y="8566"/>
                    <a:pt x="8558" y="8693"/>
                  </a:cubicBezTo>
                  <a:cubicBezTo>
                    <a:pt x="8410" y="8870"/>
                    <a:pt x="8410" y="9127"/>
                    <a:pt x="8558" y="9305"/>
                  </a:cubicBezTo>
                  <a:cubicBezTo>
                    <a:pt x="8794" y="9595"/>
                    <a:pt x="8772" y="10015"/>
                    <a:pt x="8508" y="10275"/>
                  </a:cubicBezTo>
                  <a:lnTo>
                    <a:pt x="7859" y="10047"/>
                  </a:lnTo>
                  <a:cubicBezTo>
                    <a:pt x="7885" y="9960"/>
                    <a:pt x="7928" y="9881"/>
                    <a:pt x="7986" y="9812"/>
                  </a:cubicBezTo>
                  <a:cubicBezTo>
                    <a:pt x="8135" y="9634"/>
                    <a:pt x="8135" y="9377"/>
                    <a:pt x="7986" y="9200"/>
                  </a:cubicBezTo>
                  <a:cubicBezTo>
                    <a:pt x="7881" y="9073"/>
                    <a:pt x="7823" y="8910"/>
                    <a:pt x="7823" y="8743"/>
                  </a:cubicBezTo>
                  <a:cubicBezTo>
                    <a:pt x="7823" y="8584"/>
                    <a:pt x="7874" y="8428"/>
                    <a:pt x="7975" y="8302"/>
                  </a:cubicBezTo>
                  <a:cubicBezTo>
                    <a:pt x="8106" y="8131"/>
                    <a:pt x="8106" y="7896"/>
                    <a:pt x="7975" y="7726"/>
                  </a:cubicBezTo>
                  <a:cubicBezTo>
                    <a:pt x="7874" y="7599"/>
                    <a:pt x="7823" y="7443"/>
                    <a:pt x="7823" y="7284"/>
                  </a:cubicBezTo>
                  <a:cubicBezTo>
                    <a:pt x="7823" y="7262"/>
                    <a:pt x="7823" y="7237"/>
                    <a:pt x="7827" y="7219"/>
                  </a:cubicBezTo>
                  <a:lnTo>
                    <a:pt x="7827" y="7215"/>
                  </a:lnTo>
                  <a:cubicBezTo>
                    <a:pt x="8037" y="6867"/>
                    <a:pt x="8171" y="6480"/>
                    <a:pt x="8229" y="6074"/>
                  </a:cubicBezTo>
                  <a:close/>
                  <a:moveTo>
                    <a:pt x="2213" y="6074"/>
                  </a:moveTo>
                  <a:cubicBezTo>
                    <a:pt x="2271" y="6480"/>
                    <a:pt x="2409" y="6867"/>
                    <a:pt x="2619" y="7215"/>
                  </a:cubicBezTo>
                  <a:lnTo>
                    <a:pt x="2619" y="7219"/>
                  </a:lnTo>
                  <a:cubicBezTo>
                    <a:pt x="2619" y="7240"/>
                    <a:pt x="2619" y="7262"/>
                    <a:pt x="2619" y="7284"/>
                  </a:cubicBezTo>
                  <a:cubicBezTo>
                    <a:pt x="2622" y="7443"/>
                    <a:pt x="2568" y="7603"/>
                    <a:pt x="2467" y="7726"/>
                  </a:cubicBezTo>
                  <a:cubicBezTo>
                    <a:pt x="2336" y="7896"/>
                    <a:pt x="2336" y="8131"/>
                    <a:pt x="2467" y="8302"/>
                  </a:cubicBezTo>
                  <a:cubicBezTo>
                    <a:pt x="2568" y="8428"/>
                    <a:pt x="2622" y="8584"/>
                    <a:pt x="2619" y="8743"/>
                  </a:cubicBezTo>
                  <a:cubicBezTo>
                    <a:pt x="2619" y="8910"/>
                    <a:pt x="2564" y="9073"/>
                    <a:pt x="2456" y="9200"/>
                  </a:cubicBezTo>
                  <a:cubicBezTo>
                    <a:pt x="2307" y="9377"/>
                    <a:pt x="2307" y="9638"/>
                    <a:pt x="2456" y="9812"/>
                  </a:cubicBezTo>
                  <a:cubicBezTo>
                    <a:pt x="2514" y="9884"/>
                    <a:pt x="2557" y="9960"/>
                    <a:pt x="2586" y="10047"/>
                  </a:cubicBezTo>
                  <a:lnTo>
                    <a:pt x="1934" y="10279"/>
                  </a:lnTo>
                  <a:cubicBezTo>
                    <a:pt x="1797" y="10141"/>
                    <a:pt x="1717" y="9957"/>
                    <a:pt x="1717" y="9761"/>
                  </a:cubicBezTo>
                  <a:lnTo>
                    <a:pt x="1721" y="9761"/>
                  </a:lnTo>
                  <a:cubicBezTo>
                    <a:pt x="1721" y="9595"/>
                    <a:pt x="1779" y="9435"/>
                    <a:pt x="1884" y="9305"/>
                  </a:cubicBezTo>
                  <a:cubicBezTo>
                    <a:pt x="2032" y="9127"/>
                    <a:pt x="2032" y="8870"/>
                    <a:pt x="1884" y="8693"/>
                  </a:cubicBezTo>
                  <a:cubicBezTo>
                    <a:pt x="1779" y="8566"/>
                    <a:pt x="1721" y="8403"/>
                    <a:pt x="1721" y="8236"/>
                  </a:cubicBezTo>
                  <a:cubicBezTo>
                    <a:pt x="1721" y="8077"/>
                    <a:pt x="1771" y="7918"/>
                    <a:pt x="1873" y="7791"/>
                  </a:cubicBezTo>
                  <a:cubicBezTo>
                    <a:pt x="2003" y="7624"/>
                    <a:pt x="2003" y="7389"/>
                    <a:pt x="1873" y="7219"/>
                  </a:cubicBezTo>
                  <a:cubicBezTo>
                    <a:pt x="1771" y="7092"/>
                    <a:pt x="1721" y="6936"/>
                    <a:pt x="1721" y="6777"/>
                  </a:cubicBezTo>
                  <a:cubicBezTo>
                    <a:pt x="1717" y="6494"/>
                    <a:pt x="1884" y="6237"/>
                    <a:pt x="2141" y="6125"/>
                  </a:cubicBezTo>
                  <a:cubicBezTo>
                    <a:pt x="2166" y="6114"/>
                    <a:pt x="2191" y="6096"/>
                    <a:pt x="2210" y="6074"/>
                  </a:cubicBezTo>
                  <a:close/>
                  <a:moveTo>
                    <a:pt x="6324" y="8483"/>
                  </a:moveTo>
                  <a:lnTo>
                    <a:pt x="6324" y="9178"/>
                  </a:lnTo>
                  <a:cubicBezTo>
                    <a:pt x="6324" y="9605"/>
                    <a:pt x="6577" y="9993"/>
                    <a:pt x="6968" y="10163"/>
                  </a:cubicBezTo>
                  <a:cubicBezTo>
                    <a:pt x="6943" y="10482"/>
                    <a:pt x="6827" y="10790"/>
                    <a:pt x="6639" y="11047"/>
                  </a:cubicBezTo>
                  <a:cubicBezTo>
                    <a:pt x="6524" y="11206"/>
                    <a:pt x="6662" y="11375"/>
                    <a:pt x="6808" y="11375"/>
                  </a:cubicBezTo>
                  <a:cubicBezTo>
                    <a:pt x="6865" y="11375"/>
                    <a:pt x="6923" y="11350"/>
                    <a:pt x="6968" y="11289"/>
                  </a:cubicBezTo>
                  <a:cubicBezTo>
                    <a:pt x="7179" y="11000"/>
                    <a:pt x="7316" y="10663"/>
                    <a:pt x="7363" y="10304"/>
                  </a:cubicBezTo>
                  <a:lnTo>
                    <a:pt x="8019" y="10536"/>
                  </a:lnTo>
                  <a:cubicBezTo>
                    <a:pt x="7899" y="11166"/>
                    <a:pt x="7573" y="11735"/>
                    <a:pt x="7092" y="12155"/>
                  </a:cubicBezTo>
                  <a:lnTo>
                    <a:pt x="7095" y="12159"/>
                  </a:lnTo>
                  <a:cubicBezTo>
                    <a:pt x="6567" y="12617"/>
                    <a:pt x="5901" y="12860"/>
                    <a:pt x="5223" y="12860"/>
                  </a:cubicBezTo>
                  <a:cubicBezTo>
                    <a:pt x="4909" y="12860"/>
                    <a:pt x="4594" y="12808"/>
                    <a:pt x="4288" y="12702"/>
                  </a:cubicBezTo>
                  <a:cubicBezTo>
                    <a:pt x="3325" y="12369"/>
                    <a:pt x="2612" y="11543"/>
                    <a:pt x="2423" y="10536"/>
                  </a:cubicBezTo>
                  <a:lnTo>
                    <a:pt x="3075" y="10308"/>
                  </a:lnTo>
                  <a:cubicBezTo>
                    <a:pt x="3232" y="11432"/>
                    <a:pt x="4196" y="12178"/>
                    <a:pt x="5227" y="12178"/>
                  </a:cubicBezTo>
                  <a:cubicBezTo>
                    <a:pt x="5578" y="12178"/>
                    <a:pt x="5936" y="12092"/>
                    <a:pt x="6273" y="11905"/>
                  </a:cubicBezTo>
                  <a:cubicBezTo>
                    <a:pt x="6476" y="11791"/>
                    <a:pt x="6363" y="11518"/>
                    <a:pt x="6178" y="11518"/>
                  </a:cubicBezTo>
                  <a:cubicBezTo>
                    <a:pt x="6145" y="11518"/>
                    <a:pt x="6110" y="11527"/>
                    <a:pt x="6074" y="11547"/>
                  </a:cubicBezTo>
                  <a:cubicBezTo>
                    <a:pt x="5799" y="11700"/>
                    <a:pt x="5507" y="11771"/>
                    <a:pt x="5221" y="11771"/>
                  </a:cubicBezTo>
                  <a:cubicBezTo>
                    <a:pt x="4355" y="11771"/>
                    <a:pt x="3551" y="11120"/>
                    <a:pt x="3466" y="10163"/>
                  </a:cubicBezTo>
                  <a:cubicBezTo>
                    <a:pt x="3861" y="9993"/>
                    <a:pt x="4115" y="9605"/>
                    <a:pt x="4115" y="9178"/>
                  </a:cubicBezTo>
                  <a:lnTo>
                    <a:pt x="4115" y="8483"/>
                  </a:lnTo>
                  <a:cubicBezTo>
                    <a:pt x="4469" y="8620"/>
                    <a:pt x="4844" y="8689"/>
                    <a:pt x="5219" y="8689"/>
                  </a:cubicBezTo>
                  <a:cubicBezTo>
                    <a:pt x="5594" y="8689"/>
                    <a:pt x="5969" y="8620"/>
                    <a:pt x="6324" y="8483"/>
                  </a:cubicBezTo>
                  <a:close/>
                  <a:moveTo>
                    <a:pt x="5219" y="1"/>
                  </a:moveTo>
                  <a:cubicBezTo>
                    <a:pt x="3061" y="1"/>
                    <a:pt x="1311" y="1750"/>
                    <a:pt x="1311" y="3908"/>
                  </a:cubicBezTo>
                  <a:lnTo>
                    <a:pt x="1311" y="5317"/>
                  </a:lnTo>
                  <a:lnTo>
                    <a:pt x="1311" y="5325"/>
                  </a:lnTo>
                  <a:cubicBezTo>
                    <a:pt x="1308" y="5582"/>
                    <a:pt x="1442" y="5821"/>
                    <a:pt x="1659" y="5958"/>
                  </a:cubicBezTo>
                  <a:cubicBezTo>
                    <a:pt x="1239" y="6360"/>
                    <a:pt x="1192" y="7016"/>
                    <a:pt x="1550" y="7472"/>
                  </a:cubicBezTo>
                  <a:cubicBezTo>
                    <a:pt x="1565" y="7494"/>
                    <a:pt x="1565" y="7519"/>
                    <a:pt x="1550" y="7541"/>
                  </a:cubicBezTo>
                  <a:cubicBezTo>
                    <a:pt x="1224" y="7958"/>
                    <a:pt x="1232" y="8544"/>
                    <a:pt x="1568" y="8953"/>
                  </a:cubicBezTo>
                  <a:cubicBezTo>
                    <a:pt x="1590" y="8979"/>
                    <a:pt x="1590" y="9019"/>
                    <a:pt x="1568" y="9044"/>
                  </a:cubicBezTo>
                  <a:cubicBezTo>
                    <a:pt x="1243" y="9439"/>
                    <a:pt x="1224" y="10004"/>
                    <a:pt x="1521" y="10420"/>
                  </a:cubicBezTo>
                  <a:lnTo>
                    <a:pt x="1011" y="10601"/>
                  </a:lnTo>
                  <a:cubicBezTo>
                    <a:pt x="406" y="10815"/>
                    <a:pt x="4" y="11387"/>
                    <a:pt x="0" y="12028"/>
                  </a:cubicBezTo>
                  <a:lnTo>
                    <a:pt x="0" y="13720"/>
                  </a:lnTo>
                  <a:cubicBezTo>
                    <a:pt x="0" y="13855"/>
                    <a:pt x="103" y="13923"/>
                    <a:pt x="205" y="13923"/>
                  </a:cubicBezTo>
                  <a:cubicBezTo>
                    <a:pt x="307" y="13923"/>
                    <a:pt x="410" y="13855"/>
                    <a:pt x="410" y="13720"/>
                  </a:cubicBezTo>
                  <a:lnTo>
                    <a:pt x="410" y="12028"/>
                  </a:lnTo>
                  <a:cubicBezTo>
                    <a:pt x="410" y="11561"/>
                    <a:pt x="703" y="11145"/>
                    <a:pt x="1145" y="10985"/>
                  </a:cubicBezTo>
                  <a:lnTo>
                    <a:pt x="2032" y="10674"/>
                  </a:lnTo>
                  <a:cubicBezTo>
                    <a:pt x="2344" y="12184"/>
                    <a:pt x="3676" y="13267"/>
                    <a:pt x="5219" y="13267"/>
                  </a:cubicBezTo>
                  <a:cubicBezTo>
                    <a:pt x="6762" y="13267"/>
                    <a:pt x="8091" y="12184"/>
                    <a:pt x="8406" y="10674"/>
                  </a:cubicBezTo>
                  <a:lnTo>
                    <a:pt x="9290" y="10985"/>
                  </a:lnTo>
                  <a:cubicBezTo>
                    <a:pt x="9732" y="11145"/>
                    <a:pt x="10029" y="11561"/>
                    <a:pt x="10029" y="12028"/>
                  </a:cubicBezTo>
                  <a:lnTo>
                    <a:pt x="10029" y="13720"/>
                  </a:lnTo>
                  <a:cubicBezTo>
                    <a:pt x="10029" y="13855"/>
                    <a:pt x="10130" y="13923"/>
                    <a:pt x="10232" y="13923"/>
                  </a:cubicBezTo>
                  <a:cubicBezTo>
                    <a:pt x="10333" y="13923"/>
                    <a:pt x="10434" y="13855"/>
                    <a:pt x="10434" y="13720"/>
                  </a:cubicBezTo>
                  <a:lnTo>
                    <a:pt x="10434" y="12028"/>
                  </a:lnTo>
                  <a:cubicBezTo>
                    <a:pt x="10434" y="11387"/>
                    <a:pt x="10032" y="10815"/>
                    <a:pt x="9428" y="10601"/>
                  </a:cubicBezTo>
                  <a:lnTo>
                    <a:pt x="8917" y="10420"/>
                  </a:lnTo>
                  <a:cubicBezTo>
                    <a:pt x="9214" y="10004"/>
                    <a:pt x="9196" y="9439"/>
                    <a:pt x="8870" y="9044"/>
                  </a:cubicBezTo>
                  <a:cubicBezTo>
                    <a:pt x="8848" y="9019"/>
                    <a:pt x="8848" y="8979"/>
                    <a:pt x="8870" y="8953"/>
                  </a:cubicBezTo>
                  <a:cubicBezTo>
                    <a:pt x="9207" y="8544"/>
                    <a:pt x="9214" y="7954"/>
                    <a:pt x="8888" y="7537"/>
                  </a:cubicBezTo>
                  <a:cubicBezTo>
                    <a:pt x="8873" y="7519"/>
                    <a:pt x="8873" y="7490"/>
                    <a:pt x="8888" y="7472"/>
                  </a:cubicBezTo>
                  <a:cubicBezTo>
                    <a:pt x="9247" y="7012"/>
                    <a:pt x="9199" y="6360"/>
                    <a:pt x="8779" y="5958"/>
                  </a:cubicBezTo>
                  <a:cubicBezTo>
                    <a:pt x="8993" y="5821"/>
                    <a:pt x="9123" y="5585"/>
                    <a:pt x="9127" y="5335"/>
                  </a:cubicBezTo>
                  <a:lnTo>
                    <a:pt x="9127" y="5325"/>
                  </a:lnTo>
                  <a:lnTo>
                    <a:pt x="9127" y="3908"/>
                  </a:lnTo>
                  <a:cubicBezTo>
                    <a:pt x="9127" y="1750"/>
                    <a:pt x="7378"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7" name="Google Shape;18637;p84"/>
            <p:cNvSpPr/>
            <p:nvPr/>
          </p:nvSpPr>
          <p:spPr>
            <a:xfrm>
              <a:off x="6817468" y="4443706"/>
              <a:ext cx="62135" cy="33558"/>
            </a:xfrm>
            <a:custGeom>
              <a:avLst/>
              <a:gdLst/>
              <a:ahLst/>
              <a:cxnLst/>
              <a:rect l="l" t="t" r="r" b="b"/>
              <a:pathLst>
                <a:path w="2370" h="1280" extrusionOk="0">
                  <a:moveTo>
                    <a:pt x="1928" y="406"/>
                  </a:moveTo>
                  <a:cubicBezTo>
                    <a:pt x="1826" y="678"/>
                    <a:pt x="1529" y="870"/>
                    <a:pt x="1185" y="870"/>
                  </a:cubicBezTo>
                  <a:cubicBezTo>
                    <a:pt x="841" y="870"/>
                    <a:pt x="548" y="678"/>
                    <a:pt x="446" y="406"/>
                  </a:cubicBezTo>
                  <a:close/>
                  <a:moveTo>
                    <a:pt x="204" y="1"/>
                  </a:moveTo>
                  <a:cubicBezTo>
                    <a:pt x="91" y="1"/>
                    <a:pt x="1" y="91"/>
                    <a:pt x="1" y="203"/>
                  </a:cubicBezTo>
                  <a:cubicBezTo>
                    <a:pt x="1" y="797"/>
                    <a:pt x="533" y="1279"/>
                    <a:pt x="1185" y="1279"/>
                  </a:cubicBezTo>
                  <a:cubicBezTo>
                    <a:pt x="1841" y="1279"/>
                    <a:pt x="2369" y="797"/>
                    <a:pt x="2369" y="203"/>
                  </a:cubicBezTo>
                  <a:cubicBezTo>
                    <a:pt x="2369" y="91"/>
                    <a:pt x="2279"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8" name="Google Shape;18638;p84"/>
          <p:cNvGrpSpPr/>
          <p:nvPr/>
        </p:nvGrpSpPr>
        <p:grpSpPr>
          <a:xfrm>
            <a:off x="8058499" y="4086837"/>
            <a:ext cx="280606" cy="365052"/>
            <a:chOff x="8058499" y="4286087"/>
            <a:chExt cx="280606" cy="365052"/>
          </a:xfrm>
        </p:grpSpPr>
        <p:sp>
          <p:nvSpPr>
            <p:cNvPr id="18639" name="Google Shape;18639;p84"/>
            <p:cNvSpPr/>
            <p:nvPr/>
          </p:nvSpPr>
          <p:spPr>
            <a:xfrm>
              <a:off x="8075016" y="4291409"/>
              <a:ext cx="247493" cy="196867"/>
            </a:xfrm>
            <a:custGeom>
              <a:avLst/>
              <a:gdLst/>
              <a:ahLst/>
              <a:cxnLst/>
              <a:rect l="l" t="t" r="r" b="b"/>
              <a:pathLst>
                <a:path w="9440" h="7509" extrusionOk="0">
                  <a:moveTo>
                    <a:pt x="3757" y="0"/>
                  </a:moveTo>
                  <a:cubicBezTo>
                    <a:pt x="1681" y="0"/>
                    <a:pt x="1" y="1681"/>
                    <a:pt x="1" y="3756"/>
                  </a:cubicBezTo>
                  <a:cubicBezTo>
                    <a:pt x="1" y="5828"/>
                    <a:pt x="1681" y="7508"/>
                    <a:pt x="3757" y="7508"/>
                  </a:cubicBezTo>
                  <a:lnTo>
                    <a:pt x="5687" y="7508"/>
                  </a:lnTo>
                  <a:cubicBezTo>
                    <a:pt x="7759" y="7508"/>
                    <a:pt x="9439" y="5828"/>
                    <a:pt x="9439" y="3756"/>
                  </a:cubicBezTo>
                  <a:cubicBezTo>
                    <a:pt x="9439" y="1681"/>
                    <a:pt x="7759" y="0"/>
                    <a:pt x="5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0" name="Google Shape;18640;p84"/>
            <p:cNvSpPr/>
            <p:nvPr/>
          </p:nvSpPr>
          <p:spPr>
            <a:xfrm>
              <a:off x="8063822" y="4493834"/>
              <a:ext cx="269988" cy="151878"/>
            </a:xfrm>
            <a:custGeom>
              <a:avLst/>
              <a:gdLst/>
              <a:ahLst/>
              <a:cxnLst/>
              <a:rect l="l" t="t" r="r" b="b"/>
              <a:pathLst>
                <a:path w="10298" h="5793" extrusionOk="0">
                  <a:moveTo>
                    <a:pt x="3648" y="1"/>
                  </a:moveTo>
                  <a:lnTo>
                    <a:pt x="3648" y="1022"/>
                  </a:lnTo>
                  <a:cubicBezTo>
                    <a:pt x="3648" y="1308"/>
                    <a:pt x="3459" y="1558"/>
                    <a:pt x="3184" y="1638"/>
                  </a:cubicBezTo>
                  <a:lnTo>
                    <a:pt x="1080" y="2261"/>
                  </a:lnTo>
                  <a:cubicBezTo>
                    <a:pt x="439" y="2446"/>
                    <a:pt x="1" y="3032"/>
                    <a:pt x="1" y="3699"/>
                  </a:cubicBezTo>
                  <a:lnTo>
                    <a:pt x="1" y="5792"/>
                  </a:lnTo>
                  <a:lnTo>
                    <a:pt x="10297" y="5792"/>
                  </a:lnTo>
                  <a:lnTo>
                    <a:pt x="10297" y="3699"/>
                  </a:lnTo>
                  <a:cubicBezTo>
                    <a:pt x="10297" y="3032"/>
                    <a:pt x="9855" y="2446"/>
                    <a:pt x="9218" y="2261"/>
                  </a:cubicBezTo>
                  <a:lnTo>
                    <a:pt x="7114" y="1638"/>
                  </a:lnTo>
                  <a:cubicBezTo>
                    <a:pt x="6838" y="1558"/>
                    <a:pt x="6650" y="1308"/>
                    <a:pt x="6650" y="1022"/>
                  </a:cubicBezTo>
                  <a:lnTo>
                    <a:pt x="6650"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1" name="Google Shape;18641;p84"/>
            <p:cNvSpPr/>
            <p:nvPr/>
          </p:nvSpPr>
          <p:spPr>
            <a:xfrm>
              <a:off x="8159437" y="4493834"/>
              <a:ext cx="78731" cy="28158"/>
            </a:xfrm>
            <a:custGeom>
              <a:avLst/>
              <a:gdLst/>
              <a:ahLst/>
              <a:cxnLst/>
              <a:rect l="l" t="t" r="r" b="b"/>
              <a:pathLst>
                <a:path w="3003" h="1074" extrusionOk="0">
                  <a:moveTo>
                    <a:pt x="1" y="1"/>
                  </a:moveTo>
                  <a:lnTo>
                    <a:pt x="1" y="696"/>
                  </a:lnTo>
                  <a:cubicBezTo>
                    <a:pt x="468" y="948"/>
                    <a:pt x="984" y="1074"/>
                    <a:pt x="1500" y="1074"/>
                  </a:cubicBezTo>
                  <a:cubicBezTo>
                    <a:pt x="2017" y="1074"/>
                    <a:pt x="2534" y="948"/>
                    <a:pt x="3003" y="696"/>
                  </a:cubicBezTo>
                  <a:lnTo>
                    <a:pt x="300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2" name="Google Shape;18642;p84"/>
            <p:cNvSpPr/>
            <p:nvPr/>
          </p:nvSpPr>
          <p:spPr>
            <a:xfrm>
              <a:off x="8103122" y="4358919"/>
              <a:ext cx="191283" cy="146241"/>
            </a:xfrm>
            <a:custGeom>
              <a:avLst/>
              <a:gdLst/>
              <a:ahLst/>
              <a:cxnLst/>
              <a:rect l="l" t="t" r="r" b="b"/>
              <a:pathLst>
                <a:path w="7296" h="5578" extrusionOk="0">
                  <a:moveTo>
                    <a:pt x="1718" y="0"/>
                  </a:moveTo>
                  <a:cubicBezTo>
                    <a:pt x="1479" y="0"/>
                    <a:pt x="1287" y="192"/>
                    <a:pt x="1287" y="428"/>
                  </a:cubicBezTo>
                  <a:lnTo>
                    <a:pt x="1287" y="1500"/>
                  </a:lnTo>
                  <a:cubicBezTo>
                    <a:pt x="1287" y="1739"/>
                    <a:pt x="1095" y="1931"/>
                    <a:pt x="859" y="1931"/>
                  </a:cubicBezTo>
                  <a:lnTo>
                    <a:pt x="537" y="1931"/>
                  </a:lnTo>
                  <a:cubicBezTo>
                    <a:pt x="240" y="1931"/>
                    <a:pt x="1" y="2170"/>
                    <a:pt x="1" y="2467"/>
                  </a:cubicBezTo>
                  <a:cubicBezTo>
                    <a:pt x="1" y="2764"/>
                    <a:pt x="240" y="3003"/>
                    <a:pt x="537" y="3003"/>
                  </a:cubicBezTo>
                  <a:lnTo>
                    <a:pt x="874" y="3003"/>
                  </a:lnTo>
                  <a:cubicBezTo>
                    <a:pt x="982" y="4455"/>
                    <a:pt x="2192" y="5578"/>
                    <a:pt x="3648" y="5578"/>
                  </a:cubicBezTo>
                  <a:cubicBezTo>
                    <a:pt x="5108" y="5578"/>
                    <a:pt x="6317" y="4455"/>
                    <a:pt x="6426" y="3003"/>
                  </a:cubicBezTo>
                  <a:lnTo>
                    <a:pt x="6759" y="3003"/>
                  </a:lnTo>
                  <a:cubicBezTo>
                    <a:pt x="7052" y="3003"/>
                    <a:pt x="7295" y="2764"/>
                    <a:pt x="7295" y="2467"/>
                  </a:cubicBezTo>
                  <a:cubicBezTo>
                    <a:pt x="7295" y="2170"/>
                    <a:pt x="7052" y="1931"/>
                    <a:pt x="6759" y="1931"/>
                  </a:cubicBezTo>
                  <a:lnTo>
                    <a:pt x="6437" y="1931"/>
                  </a:lnTo>
                  <a:cubicBezTo>
                    <a:pt x="6198" y="1931"/>
                    <a:pt x="6006" y="1739"/>
                    <a:pt x="6006" y="1500"/>
                  </a:cubicBezTo>
                  <a:lnTo>
                    <a:pt x="6006" y="428"/>
                  </a:lnTo>
                  <a:cubicBezTo>
                    <a:pt x="6006" y="192"/>
                    <a:pt x="5814" y="0"/>
                    <a:pt x="5578"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3" name="Google Shape;18643;p84"/>
            <p:cNvSpPr/>
            <p:nvPr/>
          </p:nvSpPr>
          <p:spPr>
            <a:xfrm>
              <a:off x="8103122" y="4358814"/>
              <a:ext cx="146346" cy="146346"/>
            </a:xfrm>
            <a:custGeom>
              <a:avLst/>
              <a:gdLst/>
              <a:ahLst/>
              <a:cxnLst/>
              <a:rect l="l" t="t" r="r" b="b"/>
              <a:pathLst>
                <a:path w="5582" h="5582" extrusionOk="0">
                  <a:moveTo>
                    <a:pt x="5582" y="1"/>
                  </a:moveTo>
                  <a:lnTo>
                    <a:pt x="1718" y="4"/>
                  </a:lnTo>
                  <a:cubicBezTo>
                    <a:pt x="1482" y="4"/>
                    <a:pt x="1290" y="196"/>
                    <a:pt x="1290" y="432"/>
                  </a:cubicBezTo>
                  <a:lnTo>
                    <a:pt x="1290" y="1504"/>
                  </a:lnTo>
                  <a:cubicBezTo>
                    <a:pt x="1290" y="1743"/>
                    <a:pt x="1098" y="1935"/>
                    <a:pt x="859" y="1935"/>
                  </a:cubicBezTo>
                  <a:lnTo>
                    <a:pt x="541" y="1935"/>
                  </a:lnTo>
                  <a:cubicBezTo>
                    <a:pt x="244" y="1935"/>
                    <a:pt x="1" y="2174"/>
                    <a:pt x="1" y="2471"/>
                  </a:cubicBezTo>
                  <a:cubicBezTo>
                    <a:pt x="1" y="2768"/>
                    <a:pt x="244" y="3007"/>
                    <a:pt x="541" y="3007"/>
                  </a:cubicBezTo>
                  <a:lnTo>
                    <a:pt x="874" y="3007"/>
                  </a:lnTo>
                  <a:cubicBezTo>
                    <a:pt x="975" y="4480"/>
                    <a:pt x="2204" y="5582"/>
                    <a:pt x="3630" y="5582"/>
                  </a:cubicBezTo>
                  <a:cubicBezTo>
                    <a:pt x="3778" y="5582"/>
                    <a:pt x="3928" y="5570"/>
                    <a:pt x="4079" y="5546"/>
                  </a:cubicBezTo>
                  <a:cubicBezTo>
                    <a:pt x="2721" y="5336"/>
                    <a:pt x="1721" y="4166"/>
                    <a:pt x="1718" y="2793"/>
                  </a:cubicBezTo>
                  <a:lnTo>
                    <a:pt x="1718" y="1507"/>
                  </a:lnTo>
                  <a:cubicBezTo>
                    <a:pt x="1718" y="1029"/>
                    <a:pt x="2105" y="646"/>
                    <a:pt x="2580" y="646"/>
                  </a:cubicBezTo>
                  <a:lnTo>
                    <a:pt x="5155" y="646"/>
                  </a:lnTo>
                  <a:cubicBezTo>
                    <a:pt x="5390" y="646"/>
                    <a:pt x="5582" y="454"/>
                    <a:pt x="5582" y="218"/>
                  </a:cubicBezTo>
                  <a:lnTo>
                    <a:pt x="55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4" name="Google Shape;18644;p84"/>
            <p:cNvSpPr/>
            <p:nvPr/>
          </p:nvSpPr>
          <p:spPr>
            <a:xfrm>
              <a:off x="8238168" y="4521939"/>
              <a:ext cx="95641" cy="123773"/>
            </a:xfrm>
            <a:custGeom>
              <a:avLst/>
              <a:gdLst/>
              <a:ahLst/>
              <a:cxnLst/>
              <a:rect l="l" t="t" r="r" b="b"/>
              <a:pathLst>
                <a:path w="3648" h="4721" extrusionOk="0">
                  <a:moveTo>
                    <a:pt x="0" y="1"/>
                  </a:moveTo>
                  <a:lnTo>
                    <a:pt x="0" y="4720"/>
                  </a:lnTo>
                  <a:lnTo>
                    <a:pt x="3647" y="4720"/>
                  </a:lnTo>
                  <a:lnTo>
                    <a:pt x="3647" y="2627"/>
                  </a:lnTo>
                  <a:cubicBezTo>
                    <a:pt x="3647" y="1960"/>
                    <a:pt x="3209" y="1374"/>
                    <a:pt x="2568" y="1185"/>
                  </a:cubicBezTo>
                  <a:lnTo>
                    <a:pt x="464" y="566"/>
                  </a:lnTo>
                  <a:cubicBezTo>
                    <a:pt x="206" y="490"/>
                    <a:pt x="25" y="265"/>
                    <a:pt x="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5" name="Google Shape;18645;p84"/>
            <p:cNvSpPr/>
            <p:nvPr/>
          </p:nvSpPr>
          <p:spPr>
            <a:xfrm>
              <a:off x="8238168" y="4520628"/>
              <a:ext cx="44360" cy="125084"/>
            </a:xfrm>
            <a:custGeom>
              <a:avLst/>
              <a:gdLst/>
              <a:ahLst/>
              <a:cxnLst/>
              <a:rect l="l" t="t" r="r" b="b"/>
              <a:pathLst>
                <a:path w="1692" h="4771" extrusionOk="0">
                  <a:moveTo>
                    <a:pt x="0" y="0"/>
                  </a:moveTo>
                  <a:lnTo>
                    <a:pt x="0" y="4770"/>
                  </a:lnTo>
                  <a:lnTo>
                    <a:pt x="1286" y="4770"/>
                  </a:lnTo>
                  <a:lnTo>
                    <a:pt x="1655" y="3111"/>
                  </a:lnTo>
                  <a:cubicBezTo>
                    <a:pt x="1691" y="2945"/>
                    <a:pt x="1630" y="2774"/>
                    <a:pt x="1496" y="2673"/>
                  </a:cubicBezTo>
                  <a:lnTo>
                    <a:pt x="1061" y="2351"/>
                  </a:lnTo>
                  <a:cubicBezTo>
                    <a:pt x="934" y="2257"/>
                    <a:pt x="873" y="2101"/>
                    <a:pt x="895" y="1945"/>
                  </a:cubicBezTo>
                  <a:lnTo>
                    <a:pt x="1047" y="877"/>
                  </a:lnTo>
                  <a:cubicBezTo>
                    <a:pt x="1065" y="754"/>
                    <a:pt x="1029" y="630"/>
                    <a:pt x="945" y="536"/>
                  </a:cubicBezTo>
                  <a:cubicBezTo>
                    <a:pt x="771" y="341"/>
                    <a:pt x="435" y="36"/>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6" name="Google Shape;18646;p84"/>
            <p:cNvSpPr/>
            <p:nvPr/>
          </p:nvSpPr>
          <p:spPr>
            <a:xfrm>
              <a:off x="8063822" y="4521939"/>
              <a:ext cx="95641" cy="123773"/>
            </a:xfrm>
            <a:custGeom>
              <a:avLst/>
              <a:gdLst/>
              <a:ahLst/>
              <a:cxnLst/>
              <a:rect l="l" t="t" r="r" b="b"/>
              <a:pathLst>
                <a:path w="3648" h="4721" extrusionOk="0">
                  <a:moveTo>
                    <a:pt x="3644" y="1"/>
                  </a:moveTo>
                  <a:cubicBezTo>
                    <a:pt x="3622" y="265"/>
                    <a:pt x="3438" y="490"/>
                    <a:pt x="3184" y="566"/>
                  </a:cubicBezTo>
                  <a:lnTo>
                    <a:pt x="1080" y="1185"/>
                  </a:lnTo>
                  <a:cubicBezTo>
                    <a:pt x="439" y="1374"/>
                    <a:pt x="1" y="1960"/>
                    <a:pt x="1" y="2627"/>
                  </a:cubicBezTo>
                  <a:lnTo>
                    <a:pt x="1" y="4720"/>
                  </a:lnTo>
                  <a:lnTo>
                    <a:pt x="3648" y="4720"/>
                  </a:lnTo>
                  <a:lnTo>
                    <a:pt x="364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7" name="Google Shape;18647;p84"/>
            <p:cNvSpPr/>
            <p:nvPr/>
          </p:nvSpPr>
          <p:spPr>
            <a:xfrm>
              <a:off x="8114998" y="4520628"/>
              <a:ext cx="44465" cy="125084"/>
            </a:xfrm>
            <a:custGeom>
              <a:avLst/>
              <a:gdLst/>
              <a:ahLst/>
              <a:cxnLst/>
              <a:rect l="l" t="t" r="r" b="b"/>
              <a:pathLst>
                <a:path w="1696" h="4771" extrusionOk="0">
                  <a:moveTo>
                    <a:pt x="1696" y="0"/>
                  </a:moveTo>
                  <a:cubicBezTo>
                    <a:pt x="1257" y="36"/>
                    <a:pt x="921" y="341"/>
                    <a:pt x="750" y="536"/>
                  </a:cubicBezTo>
                  <a:cubicBezTo>
                    <a:pt x="667" y="630"/>
                    <a:pt x="631" y="754"/>
                    <a:pt x="649" y="877"/>
                  </a:cubicBezTo>
                  <a:lnTo>
                    <a:pt x="801" y="1945"/>
                  </a:lnTo>
                  <a:cubicBezTo>
                    <a:pt x="823" y="2101"/>
                    <a:pt x="758" y="2257"/>
                    <a:pt x="634" y="2351"/>
                  </a:cubicBezTo>
                  <a:lnTo>
                    <a:pt x="200" y="2673"/>
                  </a:lnTo>
                  <a:cubicBezTo>
                    <a:pt x="66" y="2774"/>
                    <a:pt x="1" y="2945"/>
                    <a:pt x="40" y="3111"/>
                  </a:cubicBezTo>
                  <a:lnTo>
                    <a:pt x="406" y="4770"/>
                  </a:lnTo>
                  <a:lnTo>
                    <a:pt x="1696" y="4770"/>
                  </a:lnTo>
                  <a:lnTo>
                    <a:pt x="16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8" name="Google Shape;18648;p84"/>
            <p:cNvSpPr/>
            <p:nvPr/>
          </p:nvSpPr>
          <p:spPr>
            <a:xfrm>
              <a:off x="8159437" y="4564097"/>
              <a:ext cx="78731" cy="81615"/>
            </a:xfrm>
            <a:custGeom>
              <a:avLst/>
              <a:gdLst/>
              <a:ahLst/>
              <a:cxnLst/>
              <a:rect l="l" t="t" r="r" b="b"/>
              <a:pathLst>
                <a:path w="3003" h="3113" extrusionOk="0">
                  <a:moveTo>
                    <a:pt x="1" y="1"/>
                  </a:moveTo>
                  <a:lnTo>
                    <a:pt x="1" y="3112"/>
                  </a:lnTo>
                  <a:lnTo>
                    <a:pt x="3003" y="3112"/>
                  </a:lnTo>
                  <a:lnTo>
                    <a:pt x="3003" y="1"/>
                  </a:lnTo>
                  <a:cubicBezTo>
                    <a:pt x="2583" y="345"/>
                    <a:pt x="2060" y="537"/>
                    <a:pt x="1515" y="537"/>
                  </a:cubicBezTo>
                  <a:cubicBezTo>
                    <a:pt x="1510" y="537"/>
                    <a:pt x="1505" y="537"/>
                    <a:pt x="1500" y="537"/>
                  </a:cubicBezTo>
                  <a:cubicBezTo>
                    <a:pt x="1495" y="537"/>
                    <a:pt x="1490" y="537"/>
                    <a:pt x="1485" y="537"/>
                  </a:cubicBezTo>
                  <a:cubicBezTo>
                    <a:pt x="943" y="537"/>
                    <a:pt x="417" y="345"/>
                    <a:pt x="1"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9" name="Google Shape;18649;p84"/>
            <p:cNvSpPr/>
            <p:nvPr/>
          </p:nvSpPr>
          <p:spPr>
            <a:xfrm>
              <a:off x="8159437" y="4548052"/>
              <a:ext cx="78731" cy="41450"/>
            </a:xfrm>
            <a:custGeom>
              <a:avLst/>
              <a:gdLst/>
              <a:ahLst/>
              <a:cxnLst/>
              <a:rect l="l" t="t" r="r" b="b"/>
              <a:pathLst>
                <a:path w="3003" h="1581" extrusionOk="0">
                  <a:moveTo>
                    <a:pt x="1" y="1"/>
                  </a:moveTo>
                  <a:lnTo>
                    <a:pt x="1" y="1138"/>
                  </a:lnTo>
                  <a:cubicBezTo>
                    <a:pt x="457" y="1433"/>
                    <a:pt x="979" y="1581"/>
                    <a:pt x="1502" y="1581"/>
                  </a:cubicBezTo>
                  <a:cubicBezTo>
                    <a:pt x="2024" y="1581"/>
                    <a:pt x="2547" y="1433"/>
                    <a:pt x="3003" y="1138"/>
                  </a:cubicBezTo>
                  <a:lnTo>
                    <a:pt x="3003" y="1"/>
                  </a:lnTo>
                  <a:cubicBezTo>
                    <a:pt x="2617" y="481"/>
                    <a:pt x="2060" y="721"/>
                    <a:pt x="1502" y="721"/>
                  </a:cubicBezTo>
                  <a:cubicBezTo>
                    <a:pt x="944" y="721"/>
                    <a:pt x="386" y="481"/>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0" name="Google Shape;18650;p84"/>
            <p:cNvSpPr/>
            <p:nvPr/>
          </p:nvSpPr>
          <p:spPr>
            <a:xfrm>
              <a:off x="8142527" y="4409519"/>
              <a:ext cx="45042" cy="32248"/>
            </a:xfrm>
            <a:custGeom>
              <a:avLst/>
              <a:gdLst/>
              <a:ahLst/>
              <a:cxnLst/>
              <a:rect l="l" t="t" r="r" b="b"/>
              <a:pathLst>
                <a:path w="1718" h="1230" extrusionOk="0">
                  <a:moveTo>
                    <a:pt x="617" y="1"/>
                  </a:moveTo>
                  <a:cubicBezTo>
                    <a:pt x="276" y="1"/>
                    <a:pt x="1" y="276"/>
                    <a:pt x="1" y="617"/>
                  </a:cubicBezTo>
                  <a:cubicBezTo>
                    <a:pt x="1" y="967"/>
                    <a:pt x="290" y="1229"/>
                    <a:pt x="614" y="1229"/>
                  </a:cubicBezTo>
                  <a:cubicBezTo>
                    <a:pt x="685" y="1229"/>
                    <a:pt x="758" y="1216"/>
                    <a:pt x="830" y="1189"/>
                  </a:cubicBezTo>
                  <a:lnTo>
                    <a:pt x="1319" y="1008"/>
                  </a:lnTo>
                  <a:cubicBezTo>
                    <a:pt x="1558" y="917"/>
                    <a:pt x="1718" y="689"/>
                    <a:pt x="1718" y="432"/>
                  </a:cubicBezTo>
                  <a:lnTo>
                    <a:pt x="171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1" name="Google Shape;18651;p84"/>
            <p:cNvSpPr/>
            <p:nvPr/>
          </p:nvSpPr>
          <p:spPr>
            <a:xfrm>
              <a:off x="8210037" y="4409519"/>
              <a:ext cx="45042" cy="32248"/>
            </a:xfrm>
            <a:custGeom>
              <a:avLst/>
              <a:gdLst/>
              <a:ahLst/>
              <a:cxnLst/>
              <a:rect l="l" t="t" r="r" b="b"/>
              <a:pathLst>
                <a:path w="1718" h="1230" extrusionOk="0">
                  <a:moveTo>
                    <a:pt x="1" y="1"/>
                  </a:moveTo>
                  <a:lnTo>
                    <a:pt x="1" y="432"/>
                  </a:lnTo>
                  <a:cubicBezTo>
                    <a:pt x="1" y="689"/>
                    <a:pt x="160" y="917"/>
                    <a:pt x="399" y="1008"/>
                  </a:cubicBezTo>
                  <a:lnTo>
                    <a:pt x="885" y="1189"/>
                  </a:lnTo>
                  <a:cubicBezTo>
                    <a:pt x="957" y="1216"/>
                    <a:pt x="1031" y="1229"/>
                    <a:pt x="1103" y="1229"/>
                  </a:cubicBezTo>
                  <a:cubicBezTo>
                    <a:pt x="1428" y="1229"/>
                    <a:pt x="1715" y="967"/>
                    <a:pt x="1718" y="617"/>
                  </a:cubicBezTo>
                  <a:cubicBezTo>
                    <a:pt x="1718" y="276"/>
                    <a:pt x="1442" y="1"/>
                    <a:pt x="110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2" name="Google Shape;18652;p84"/>
            <p:cNvSpPr/>
            <p:nvPr/>
          </p:nvSpPr>
          <p:spPr>
            <a:xfrm>
              <a:off x="8174276" y="4454691"/>
              <a:ext cx="49079" cy="16386"/>
            </a:xfrm>
            <a:custGeom>
              <a:avLst/>
              <a:gdLst/>
              <a:ahLst/>
              <a:cxnLst/>
              <a:rect l="l" t="t" r="r" b="b"/>
              <a:pathLst>
                <a:path w="1872" h="625" extrusionOk="0">
                  <a:moveTo>
                    <a:pt x="293" y="0"/>
                  </a:moveTo>
                  <a:cubicBezTo>
                    <a:pt x="135" y="0"/>
                    <a:pt x="1" y="206"/>
                    <a:pt x="148" y="353"/>
                  </a:cubicBezTo>
                  <a:cubicBezTo>
                    <a:pt x="322" y="523"/>
                    <a:pt x="615" y="625"/>
                    <a:pt x="934" y="625"/>
                  </a:cubicBezTo>
                  <a:cubicBezTo>
                    <a:pt x="1256" y="625"/>
                    <a:pt x="1550" y="520"/>
                    <a:pt x="1724" y="353"/>
                  </a:cubicBezTo>
                  <a:cubicBezTo>
                    <a:pt x="1871" y="206"/>
                    <a:pt x="1736" y="0"/>
                    <a:pt x="1579" y="0"/>
                  </a:cubicBezTo>
                  <a:cubicBezTo>
                    <a:pt x="1531" y="0"/>
                    <a:pt x="1482" y="19"/>
                    <a:pt x="1437" y="63"/>
                  </a:cubicBezTo>
                  <a:cubicBezTo>
                    <a:pt x="1361" y="136"/>
                    <a:pt x="1188" y="219"/>
                    <a:pt x="934" y="219"/>
                  </a:cubicBezTo>
                  <a:cubicBezTo>
                    <a:pt x="684" y="219"/>
                    <a:pt x="507"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3" name="Google Shape;18653;p84"/>
            <p:cNvSpPr/>
            <p:nvPr/>
          </p:nvSpPr>
          <p:spPr>
            <a:xfrm>
              <a:off x="8154115" y="4606648"/>
              <a:ext cx="10671" cy="44386"/>
            </a:xfrm>
            <a:custGeom>
              <a:avLst/>
              <a:gdLst/>
              <a:ahLst/>
              <a:cxnLst/>
              <a:rect l="l" t="t" r="r" b="b"/>
              <a:pathLst>
                <a:path w="407" h="1693" extrusionOk="0">
                  <a:moveTo>
                    <a:pt x="204" y="1"/>
                  </a:moveTo>
                  <a:cubicBezTo>
                    <a:pt x="91" y="1"/>
                    <a:pt x="1" y="91"/>
                    <a:pt x="1" y="203"/>
                  </a:cubicBezTo>
                  <a:lnTo>
                    <a:pt x="1" y="1489"/>
                  </a:lnTo>
                  <a:cubicBezTo>
                    <a:pt x="1" y="1625"/>
                    <a:pt x="102" y="1693"/>
                    <a:pt x="204" y="1693"/>
                  </a:cubicBezTo>
                  <a:cubicBezTo>
                    <a:pt x="305" y="1693"/>
                    <a:pt x="406" y="1625"/>
                    <a:pt x="406" y="1489"/>
                  </a:cubicBezTo>
                  <a:lnTo>
                    <a:pt x="406" y="203"/>
                  </a:lnTo>
                  <a:cubicBezTo>
                    <a:pt x="406"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4" name="Google Shape;18654;p84"/>
            <p:cNvSpPr/>
            <p:nvPr/>
          </p:nvSpPr>
          <p:spPr>
            <a:xfrm>
              <a:off x="8135133" y="4404118"/>
              <a:ext cx="127365" cy="43023"/>
            </a:xfrm>
            <a:custGeom>
              <a:avLst/>
              <a:gdLst/>
              <a:ahLst/>
              <a:cxnLst/>
              <a:rect l="l" t="t" r="r" b="b"/>
              <a:pathLst>
                <a:path w="4858" h="1641" extrusionOk="0">
                  <a:moveTo>
                    <a:pt x="1793" y="406"/>
                  </a:moveTo>
                  <a:lnTo>
                    <a:pt x="1793" y="634"/>
                  </a:lnTo>
                  <a:lnTo>
                    <a:pt x="1797" y="634"/>
                  </a:lnTo>
                  <a:cubicBezTo>
                    <a:pt x="1793" y="808"/>
                    <a:pt x="1688" y="960"/>
                    <a:pt x="1529" y="1022"/>
                  </a:cubicBezTo>
                  <a:lnTo>
                    <a:pt x="1044" y="1203"/>
                  </a:lnTo>
                  <a:cubicBezTo>
                    <a:pt x="995" y="1220"/>
                    <a:pt x="947" y="1228"/>
                    <a:pt x="899" y="1228"/>
                  </a:cubicBezTo>
                  <a:cubicBezTo>
                    <a:pt x="679" y="1228"/>
                    <a:pt x="486" y="1054"/>
                    <a:pt x="486" y="815"/>
                  </a:cubicBezTo>
                  <a:cubicBezTo>
                    <a:pt x="486" y="591"/>
                    <a:pt x="670" y="406"/>
                    <a:pt x="899" y="406"/>
                  </a:cubicBezTo>
                  <a:lnTo>
                    <a:pt x="938" y="406"/>
                  </a:lnTo>
                  <a:lnTo>
                    <a:pt x="938" y="609"/>
                  </a:lnTo>
                  <a:cubicBezTo>
                    <a:pt x="938" y="745"/>
                    <a:pt x="1040" y="813"/>
                    <a:pt x="1141" y="813"/>
                  </a:cubicBezTo>
                  <a:cubicBezTo>
                    <a:pt x="1243" y="813"/>
                    <a:pt x="1344" y="745"/>
                    <a:pt x="1344" y="609"/>
                  </a:cubicBezTo>
                  <a:lnTo>
                    <a:pt x="1344" y="406"/>
                  </a:lnTo>
                  <a:close/>
                  <a:moveTo>
                    <a:pt x="3959" y="410"/>
                  </a:moveTo>
                  <a:cubicBezTo>
                    <a:pt x="4187" y="410"/>
                    <a:pt x="4372" y="594"/>
                    <a:pt x="4372" y="819"/>
                  </a:cubicBezTo>
                  <a:cubicBezTo>
                    <a:pt x="4372" y="957"/>
                    <a:pt x="4303" y="1083"/>
                    <a:pt x="4194" y="1159"/>
                  </a:cubicBezTo>
                  <a:lnTo>
                    <a:pt x="4194" y="1156"/>
                  </a:lnTo>
                  <a:cubicBezTo>
                    <a:pt x="4126" y="1204"/>
                    <a:pt x="4043" y="1229"/>
                    <a:pt x="3960" y="1229"/>
                  </a:cubicBezTo>
                  <a:cubicBezTo>
                    <a:pt x="3911" y="1229"/>
                    <a:pt x="3863" y="1220"/>
                    <a:pt x="3818" y="1203"/>
                  </a:cubicBezTo>
                  <a:lnTo>
                    <a:pt x="3329" y="1022"/>
                  </a:lnTo>
                  <a:cubicBezTo>
                    <a:pt x="3169" y="960"/>
                    <a:pt x="3064" y="808"/>
                    <a:pt x="3064" y="634"/>
                  </a:cubicBezTo>
                  <a:lnTo>
                    <a:pt x="3064" y="410"/>
                  </a:lnTo>
                  <a:lnTo>
                    <a:pt x="3514" y="410"/>
                  </a:lnTo>
                  <a:lnTo>
                    <a:pt x="3514" y="612"/>
                  </a:lnTo>
                  <a:cubicBezTo>
                    <a:pt x="3514" y="748"/>
                    <a:pt x="3615" y="816"/>
                    <a:pt x="3716" y="816"/>
                  </a:cubicBezTo>
                  <a:cubicBezTo>
                    <a:pt x="3818" y="816"/>
                    <a:pt x="3919" y="748"/>
                    <a:pt x="3919" y="612"/>
                  </a:cubicBezTo>
                  <a:lnTo>
                    <a:pt x="3919" y="410"/>
                  </a:lnTo>
                  <a:close/>
                  <a:moveTo>
                    <a:pt x="899" y="0"/>
                  </a:moveTo>
                  <a:cubicBezTo>
                    <a:pt x="388" y="0"/>
                    <a:pt x="0" y="464"/>
                    <a:pt x="91" y="967"/>
                  </a:cubicBezTo>
                  <a:cubicBezTo>
                    <a:pt x="163" y="1370"/>
                    <a:pt x="513" y="1640"/>
                    <a:pt x="895" y="1640"/>
                  </a:cubicBezTo>
                  <a:cubicBezTo>
                    <a:pt x="991" y="1640"/>
                    <a:pt x="1089" y="1623"/>
                    <a:pt x="1185" y="1587"/>
                  </a:cubicBezTo>
                  <a:lnTo>
                    <a:pt x="1674" y="1406"/>
                  </a:lnTo>
                  <a:cubicBezTo>
                    <a:pt x="1992" y="1286"/>
                    <a:pt x="2202" y="978"/>
                    <a:pt x="2202" y="638"/>
                  </a:cubicBezTo>
                  <a:lnTo>
                    <a:pt x="2202" y="413"/>
                  </a:lnTo>
                  <a:lnTo>
                    <a:pt x="2652" y="413"/>
                  </a:lnTo>
                  <a:lnTo>
                    <a:pt x="2652" y="638"/>
                  </a:lnTo>
                  <a:cubicBezTo>
                    <a:pt x="2655" y="978"/>
                    <a:pt x="2865" y="1286"/>
                    <a:pt x="3184" y="1406"/>
                  </a:cubicBezTo>
                  <a:lnTo>
                    <a:pt x="3669" y="1587"/>
                  </a:lnTo>
                  <a:cubicBezTo>
                    <a:pt x="3765" y="1623"/>
                    <a:pt x="3863" y="1640"/>
                    <a:pt x="3959" y="1640"/>
                  </a:cubicBezTo>
                  <a:cubicBezTo>
                    <a:pt x="4341" y="1640"/>
                    <a:pt x="4691" y="1370"/>
                    <a:pt x="4763" y="967"/>
                  </a:cubicBezTo>
                  <a:cubicBezTo>
                    <a:pt x="4857" y="464"/>
                    <a:pt x="4470" y="0"/>
                    <a:pt x="39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5" name="Google Shape;18655;p84"/>
            <p:cNvSpPr/>
            <p:nvPr/>
          </p:nvSpPr>
          <p:spPr>
            <a:xfrm>
              <a:off x="8058499" y="4286087"/>
              <a:ext cx="280606" cy="365052"/>
            </a:xfrm>
            <a:custGeom>
              <a:avLst/>
              <a:gdLst/>
              <a:ahLst/>
              <a:cxnLst/>
              <a:rect l="l" t="t" r="r" b="b"/>
              <a:pathLst>
                <a:path w="10703" h="13924" extrusionOk="0">
                  <a:moveTo>
                    <a:pt x="6317" y="406"/>
                  </a:moveTo>
                  <a:cubicBezTo>
                    <a:pt x="7965" y="406"/>
                    <a:pt x="9395" y="1543"/>
                    <a:pt x="9772" y="3144"/>
                  </a:cubicBezTo>
                  <a:cubicBezTo>
                    <a:pt x="10149" y="4749"/>
                    <a:pt x="9374" y="6404"/>
                    <a:pt x="7896" y="7135"/>
                  </a:cubicBezTo>
                  <a:cubicBezTo>
                    <a:pt x="8113" y="6784"/>
                    <a:pt x="8255" y="6393"/>
                    <a:pt x="8313" y="5984"/>
                  </a:cubicBezTo>
                  <a:lnTo>
                    <a:pt x="8432" y="5984"/>
                  </a:lnTo>
                  <a:cubicBezTo>
                    <a:pt x="8823" y="5984"/>
                    <a:pt x="9160" y="5694"/>
                    <a:pt x="9196" y="5321"/>
                  </a:cubicBezTo>
                  <a:cubicBezTo>
                    <a:pt x="9240" y="4883"/>
                    <a:pt x="8899" y="4506"/>
                    <a:pt x="8461" y="4506"/>
                  </a:cubicBezTo>
                  <a:lnTo>
                    <a:pt x="8139" y="4506"/>
                  </a:lnTo>
                  <a:cubicBezTo>
                    <a:pt x="8012" y="4506"/>
                    <a:pt x="7914" y="4405"/>
                    <a:pt x="7914" y="4278"/>
                  </a:cubicBezTo>
                  <a:lnTo>
                    <a:pt x="7914" y="3206"/>
                  </a:lnTo>
                  <a:cubicBezTo>
                    <a:pt x="7914" y="2855"/>
                    <a:pt x="7628" y="2572"/>
                    <a:pt x="7280" y="2572"/>
                  </a:cubicBezTo>
                  <a:lnTo>
                    <a:pt x="7063" y="2572"/>
                  </a:lnTo>
                  <a:cubicBezTo>
                    <a:pt x="6791" y="2572"/>
                    <a:pt x="6791" y="2981"/>
                    <a:pt x="7063" y="2981"/>
                  </a:cubicBezTo>
                  <a:lnTo>
                    <a:pt x="7284" y="2981"/>
                  </a:lnTo>
                  <a:cubicBezTo>
                    <a:pt x="7407" y="2981"/>
                    <a:pt x="7509" y="3079"/>
                    <a:pt x="7509" y="3206"/>
                  </a:cubicBezTo>
                  <a:lnTo>
                    <a:pt x="7509" y="4278"/>
                  </a:lnTo>
                  <a:cubicBezTo>
                    <a:pt x="7509" y="4629"/>
                    <a:pt x="7791" y="4912"/>
                    <a:pt x="8142" y="4912"/>
                  </a:cubicBezTo>
                  <a:lnTo>
                    <a:pt x="8461" y="4912"/>
                  </a:lnTo>
                  <a:cubicBezTo>
                    <a:pt x="8657" y="4912"/>
                    <a:pt x="8809" y="5082"/>
                    <a:pt x="8791" y="5281"/>
                  </a:cubicBezTo>
                  <a:cubicBezTo>
                    <a:pt x="8773" y="5448"/>
                    <a:pt x="8613" y="5578"/>
                    <a:pt x="8428" y="5578"/>
                  </a:cubicBezTo>
                  <a:lnTo>
                    <a:pt x="8342" y="5578"/>
                  </a:lnTo>
                  <a:lnTo>
                    <a:pt x="8342" y="5567"/>
                  </a:lnTo>
                  <a:cubicBezTo>
                    <a:pt x="8342" y="5455"/>
                    <a:pt x="8247" y="5364"/>
                    <a:pt x="8135" y="5364"/>
                  </a:cubicBezTo>
                  <a:cubicBezTo>
                    <a:pt x="8023" y="5364"/>
                    <a:pt x="7932" y="5455"/>
                    <a:pt x="7932" y="5567"/>
                  </a:cubicBezTo>
                  <a:cubicBezTo>
                    <a:pt x="7932" y="6994"/>
                    <a:pt x="6777" y="8153"/>
                    <a:pt x="5350" y="8153"/>
                  </a:cubicBezTo>
                  <a:cubicBezTo>
                    <a:pt x="3919" y="8153"/>
                    <a:pt x="2764" y="6994"/>
                    <a:pt x="2764" y="5567"/>
                  </a:cubicBezTo>
                  <a:cubicBezTo>
                    <a:pt x="2764" y="5431"/>
                    <a:pt x="2662" y="5363"/>
                    <a:pt x="2559" y="5363"/>
                  </a:cubicBezTo>
                  <a:cubicBezTo>
                    <a:pt x="2457" y="5363"/>
                    <a:pt x="2355" y="5431"/>
                    <a:pt x="2355" y="5567"/>
                  </a:cubicBezTo>
                  <a:lnTo>
                    <a:pt x="2355" y="5578"/>
                  </a:lnTo>
                  <a:lnTo>
                    <a:pt x="2239" y="5578"/>
                  </a:lnTo>
                  <a:cubicBezTo>
                    <a:pt x="2040" y="5578"/>
                    <a:pt x="1888" y="5408"/>
                    <a:pt x="1909" y="5212"/>
                  </a:cubicBezTo>
                  <a:cubicBezTo>
                    <a:pt x="1924" y="5046"/>
                    <a:pt x="2083" y="4915"/>
                    <a:pt x="2272" y="4915"/>
                  </a:cubicBezTo>
                  <a:lnTo>
                    <a:pt x="2561" y="4915"/>
                  </a:lnTo>
                  <a:cubicBezTo>
                    <a:pt x="2913" y="4915"/>
                    <a:pt x="3195" y="4629"/>
                    <a:pt x="3195" y="4281"/>
                  </a:cubicBezTo>
                  <a:lnTo>
                    <a:pt x="3195" y="3209"/>
                  </a:lnTo>
                  <a:cubicBezTo>
                    <a:pt x="3195" y="3083"/>
                    <a:pt x="3296" y="2981"/>
                    <a:pt x="3420" y="2981"/>
                  </a:cubicBezTo>
                  <a:lnTo>
                    <a:pt x="6208" y="2981"/>
                  </a:lnTo>
                  <a:cubicBezTo>
                    <a:pt x="6480" y="2981"/>
                    <a:pt x="6480" y="2576"/>
                    <a:pt x="6208" y="2576"/>
                  </a:cubicBezTo>
                  <a:lnTo>
                    <a:pt x="3420" y="2576"/>
                  </a:lnTo>
                  <a:cubicBezTo>
                    <a:pt x="3072" y="2576"/>
                    <a:pt x="2786" y="2858"/>
                    <a:pt x="2786" y="3209"/>
                  </a:cubicBezTo>
                  <a:lnTo>
                    <a:pt x="2786" y="4281"/>
                  </a:lnTo>
                  <a:cubicBezTo>
                    <a:pt x="2786" y="4405"/>
                    <a:pt x="2688" y="4506"/>
                    <a:pt x="2561" y="4506"/>
                  </a:cubicBezTo>
                  <a:lnTo>
                    <a:pt x="2272" y="4506"/>
                  </a:lnTo>
                  <a:cubicBezTo>
                    <a:pt x="1877" y="4506"/>
                    <a:pt x="1540" y="4799"/>
                    <a:pt x="1504" y="5172"/>
                  </a:cubicBezTo>
                  <a:cubicBezTo>
                    <a:pt x="1460" y="5607"/>
                    <a:pt x="1801" y="5987"/>
                    <a:pt x="2239" y="5987"/>
                  </a:cubicBezTo>
                  <a:lnTo>
                    <a:pt x="2387" y="5987"/>
                  </a:lnTo>
                  <a:cubicBezTo>
                    <a:pt x="2445" y="6397"/>
                    <a:pt x="2587" y="6788"/>
                    <a:pt x="2804" y="7139"/>
                  </a:cubicBezTo>
                  <a:cubicBezTo>
                    <a:pt x="1598" y="6534"/>
                    <a:pt x="838" y="5304"/>
                    <a:pt x="837" y="3957"/>
                  </a:cubicBezTo>
                  <a:lnTo>
                    <a:pt x="837" y="3957"/>
                  </a:lnTo>
                  <a:cubicBezTo>
                    <a:pt x="838" y="1995"/>
                    <a:pt x="2428" y="410"/>
                    <a:pt x="4387" y="406"/>
                  </a:cubicBezTo>
                  <a:close/>
                  <a:moveTo>
                    <a:pt x="6650" y="8262"/>
                  </a:moveTo>
                  <a:lnTo>
                    <a:pt x="6650" y="9920"/>
                  </a:lnTo>
                  <a:cubicBezTo>
                    <a:pt x="6306" y="10313"/>
                    <a:pt x="5828" y="10510"/>
                    <a:pt x="5350" y="10510"/>
                  </a:cubicBezTo>
                  <a:cubicBezTo>
                    <a:pt x="4873" y="10510"/>
                    <a:pt x="4396" y="10313"/>
                    <a:pt x="4053" y="9920"/>
                  </a:cubicBezTo>
                  <a:lnTo>
                    <a:pt x="4053" y="8262"/>
                  </a:lnTo>
                  <a:cubicBezTo>
                    <a:pt x="4459" y="8457"/>
                    <a:pt x="4901" y="8559"/>
                    <a:pt x="5350" y="8559"/>
                  </a:cubicBezTo>
                  <a:cubicBezTo>
                    <a:pt x="5799" y="8559"/>
                    <a:pt x="6245" y="8457"/>
                    <a:pt x="6650" y="8262"/>
                  </a:cubicBezTo>
                  <a:close/>
                  <a:moveTo>
                    <a:pt x="6650" y="10478"/>
                  </a:moveTo>
                  <a:lnTo>
                    <a:pt x="6650" y="11014"/>
                  </a:lnTo>
                  <a:cubicBezTo>
                    <a:pt x="6255" y="11246"/>
                    <a:pt x="5806" y="11369"/>
                    <a:pt x="5350" y="11369"/>
                  </a:cubicBezTo>
                  <a:cubicBezTo>
                    <a:pt x="4894" y="11369"/>
                    <a:pt x="4448" y="11246"/>
                    <a:pt x="4053" y="11018"/>
                  </a:cubicBezTo>
                  <a:lnTo>
                    <a:pt x="4053" y="10478"/>
                  </a:lnTo>
                  <a:cubicBezTo>
                    <a:pt x="4436" y="10772"/>
                    <a:pt x="4893" y="10918"/>
                    <a:pt x="5350" y="10918"/>
                  </a:cubicBezTo>
                  <a:cubicBezTo>
                    <a:pt x="5808" y="10918"/>
                    <a:pt x="6266" y="10772"/>
                    <a:pt x="6650" y="10478"/>
                  </a:cubicBezTo>
                  <a:close/>
                  <a:moveTo>
                    <a:pt x="4387" y="1"/>
                  </a:moveTo>
                  <a:cubicBezTo>
                    <a:pt x="2406" y="1"/>
                    <a:pt x="729" y="1464"/>
                    <a:pt x="464" y="3427"/>
                  </a:cubicBezTo>
                  <a:cubicBezTo>
                    <a:pt x="196" y="5390"/>
                    <a:pt x="1424" y="7244"/>
                    <a:pt x="3333" y="7773"/>
                  </a:cubicBezTo>
                  <a:cubicBezTo>
                    <a:pt x="3430" y="7863"/>
                    <a:pt x="3536" y="7947"/>
                    <a:pt x="3644" y="8023"/>
                  </a:cubicBezTo>
                  <a:lnTo>
                    <a:pt x="3644" y="8772"/>
                  </a:lnTo>
                  <a:cubicBezTo>
                    <a:pt x="3228" y="8870"/>
                    <a:pt x="2913" y="9164"/>
                    <a:pt x="2750" y="9345"/>
                  </a:cubicBezTo>
                  <a:cubicBezTo>
                    <a:pt x="2692" y="9413"/>
                    <a:pt x="2648" y="9489"/>
                    <a:pt x="2623" y="9576"/>
                  </a:cubicBezTo>
                  <a:lnTo>
                    <a:pt x="1221" y="9986"/>
                  </a:lnTo>
                  <a:cubicBezTo>
                    <a:pt x="501" y="10203"/>
                    <a:pt x="4" y="10866"/>
                    <a:pt x="1" y="11623"/>
                  </a:cubicBezTo>
                  <a:lnTo>
                    <a:pt x="1" y="13716"/>
                  </a:lnTo>
                  <a:cubicBezTo>
                    <a:pt x="1" y="13852"/>
                    <a:pt x="102" y="13920"/>
                    <a:pt x="204" y="13920"/>
                  </a:cubicBezTo>
                  <a:cubicBezTo>
                    <a:pt x="305" y="13920"/>
                    <a:pt x="406" y="13852"/>
                    <a:pt x="406" y="13716"/>
                  </a:cubicBezTo>
                  <a:lnTo>
                    <a:pt x="406" y="11623"/>
                  </a:lnTo>
                  <a:cubicBezTo>
                    <a:pt x="410" y="11047"/>
                    <a:pt x="787" y="10543"/>
                    <a:pt x="1337" y="10377"/>
                  </a:cubicBezTo>
                  <a:lnTo>
                    <a:pt x="2623" y="10000"/>
                  </a:lnTo>
                  <a:lnTo>
                    <a:pt x="2753" y="10920"/>
                  </a:lnTo>
                  <a:cubicBezTo>
                    <a:pt x="2764" y="11003"/>
                    <a:pt x="2732" y="11083"/>
                    <a:pt x="2666" y="11134"/>
                  </a:cubicBezTo>
                  <a:lnTo>
                    <a:pt x="2232" y="11460"/>
                  </a:lnTo>
                  <a:cubicBezTo>
                    <a:pt x="2033" y="11608"/>
                    <a:pt x="1938" y="11858"/>
                    <a:pt x="1993" y="12101"/>
                  </a:cubicBezTo>
                  <a:lnTo>
                    <a:pt x="2362" y="13763"/>
                  </a:lnTo>
                  <a:cubicBezTo>
                    <a:pt x="2388" y="13873"/>
                    <a:pt x="2472" y="13922"/>
                    <a:pt x="2557" y="13922"/>
                  </a:cubicBezTo>
                  <a:cubicBezTo>
                    <a:pt x="2676" y="13922"/>
                    <a:pt x="2796" y="13827"/>
                    <a:pt x="2760" y="13673"/>
                  </a:cubicBezTo>
                  <a:lnTo>
                    <a:pt x="2395" y="12014"/>
                  </a:lnTo>
                  <a:cubicBezTo>
                    <a:pt x="2373" y="11927"/>
                    <a:pt x="2406" y="11836"/>
                    <a:pt x="2478" y="11782"/>
                  </a:cubicBezTo>
                  <a:lnTo>
                    <a:pt x="2913" y="11460"/>
                  </a:lnTo>
                  <a:cubicBezTo>
                    <a:pt x="3094" y="11318"/>
                    <a:pt x="3191" y="11090"/>
                    <a:pt x="3159" y="10862"/>
                  </a:cubicBezTo>
                  <a:lnTo>
                    <a:pt x="3007" y="9794"/>
                  </a:lnTo>
                  <a:cubicBezTo>
                    <a:pt x="2996" y="9732"/>
                    <a:pt x="3014" y="9667"/>
                    <a:pt x="3057" y="9616"/>
                  </a:cubicBezTo>
                  <a:cubicBezTo>
                    <a:pt x="3170" y="9489"/>
                    <a:pt x="3380" y="9290"/>
                    <a:pt x="3644" y="9196"/>
                  </a:cubicBezTo>
                  <a:lnTo>
                    <a:pt x="3644" y="11572"/>
                  </a:lnTo>
                  <a:cubicBezTo>
                    <a:pt x="3644" y="11708"/>
                    <a:pt x="3746" y="11776"/>
                    <a:pt x="3849" y="11776"/>
                  </a:cubicBezTo>
                  <a:cubicBezTo>
                    <a:pt x="3951" y="11776"/>
                    <a:pt x="4053" y="11708"/>
                    <a:pt x="4053" y="11572"/>
                  </a:cubicBezTo>
                  <a:lnTo>
                    <a:pt x="4053" y="11478"/>
                  </a:lnTo>
                  <a:cubicBezTo>
                    <a:pt x="4463" y="11677"/>
                    <a:pt x="4906" y="11777"/>
                    <a:pt x="5350" y="11777"/>
                  </a:cubicBezTo>
                  <a:cubicBezTo>
                    <a:pt x="5794" y="11777"/>
                    <a:pt x="6237" y="11677"/>
                    <a:pt x="6647" y="11478"/>
                  </a:cubicBezTo>
                  <a:lnTo>
                    <a:pt x="6647" y="13716"/>
                  </a:lnTo>
                  <a:cubicBezTo>
                    <a:pt x="6647" y="13852"/>
                    <a:pt x="6749" y="13920"/>
                    <a:pt x="6851" y="13920"/>
                  </a:cubicBezTo>
                  <a:cubicBezTo>
                    <a:pt x="6954" y="13920"/>
                    <a:pt x="7056" y="13852"/>
                    <a:pt x="7056" y="13716"/>
                  </a:cubicBezTo>
                  <a:lnTo>
                    <a:pt x="7056" y="9196"/>
                  </a:lnTo>
                  <a:cubicBezTo>
                    <a:pt x="7320" y="9287"/>
                    <a:pt x="7530" y="9489"/>
                    <a:pt x="7643" y="9616"/>
                  </a:cubicBezTo>
                  <a:cubicBezTo>
                    <a:pt x="7686" y="9667"/>
                    <a:pt x="7704" y="9732"/>
                    <a:pt x="7697" y="9794"/>
                  </a:cubicBezTo>
                  <a:lnTo>
                    <a:pt x="7545" y="10862"/>
                  </a:lnTo>
                  <a:cubicBezTo>
                    <a:pt x="7512" y="11090"/>
                    <a:pt x="7606" y="11318"/>
                    <a:pt x="7791" y="11460"/>
                  </a:cubicBezTo>
                  <a:lnTo>
                    <a:pt x="8226" y="11782"/>
                  </a:lnTo>
                  <a:cubicBezTo>
                    <a:pt x="8294" y="11836"/>
                    <a:pt x="8327" y="11927"/>
                    <a:pt x="8309" y="12010"/>
                  </a:cubicBezTo>
                  <a:lnTo>
                    <a:pt x="7940" y="13673"/>
                  </a:lnTo>
                  <a:cubicBezTo>
                    <a:pt x="7906" y="13827"/>
                    <a:pt x="8026" y="13922"/>
                    <a:pt x="8144" y="13922"/>
                  </a:cubicBezTo>
                  <a:cubicBezTo>
                    <a:pt x="8229" y="13922"/>
                    <a:pt x="8312" y="13873"/>
                    <a:pt x="8338" y="13763"/>
                  </a:cubicBezTo>
                  <a:lnTo>
                    <a:pt x="8707" y="12101"/>
                  </a:lnTo>
                  <a:cubicBezTo>
                    <a:pt x="8762" y="11858"/>
                    <a:pt x="8667" y="11608"/>
                    <a:pt x="8468" y="11460"/>
                  </a:cubicBezTo>
                  <a:lnTo>
                    <a:pt x="8037" y="11134"/>
                  </a:lnTo>
                  <a:cubicBezTo>
                    <a:pt x="7972" y="11083"/>
                    <a:pt x="7936" y="11003"/>
                    <a:pt x="7947" y="10924"/>
                  </a:cubicBezTo>
                  <a:lnTo>
                    <a:pt x="8081" y="10004"/>
                  </a:lnTo>
                  <a:lnTo>
                    <a:pt x="9363" y="10380"/>
                  </a:lnTo>
                  <a:cubicBezTo>
                    <a:pt x="9913" y="10543"/>
                    <a:pt x="10294" y="11050"/>
                    <a:pt x="10294" y="11626"/>
                  </a:cubicBezTo>
                  <a:lnTo>
                    <a:pt x="10294" y="13720"/>
                  </a:lnTo>
                  <a:cubicBezTo>
                    <a:pt x="10294" y="13855"/>
                    <a:pt x="10396" y="13923"/>
                    <a:pt x="10498" y="13923"/>
                  </a:cubicBezTo>
                  <a:cubicBezTo>
                    <a:pt x="10601" y="13923"/>
                    <a:pt x="10703" y="13855"/>
                    <a:pt x="10703" y="13720"/>
                  </a:cubicBezTo>
                  <a:lnTo>
                    <a:pt x="10703" y="11623"/>
                  </a:lnTo>
                  <a:cubicBezTo>
                    <a:pt x="10699" y="10866"/>
                    <a:pt x="10203" y="10203"/>
                    <a:pt x="9479" y="9986"/>
                  </a:cubicBezTo>
                  <a:lnTo>
                    <a:pt x="8081" y="9576"/>
                  </a:lnTo>
                  <a:cubicBezTo>
                    <a:pt x="8052" y="9489"/>
                    <a:pt x="8008" y="9413"/>
                    <a:pt x="7950" y="9345"/>
                  </a:cubicBezTo>
                  <a:cubicBezTo>
                    <a:pt x="7791" y="9164"/>
                    <a:pt x="7476" y="8870"/>
                    <a:pt x="7056" y="8772"/>
                  </a:cubicBezTo>
                  <a:lnTo>
                    <a:pt x="7056" y="8023"/>
                  </a:lnTo>
                  <a:cubicBezTo>
                    <a:pt x="7164" y="7947"/>
                    <a:pt x="7270" y="7863"/>
                    <a:pt x="7371" y="7773"/>
                  </a:cubicBezTo>
                  <a:cubicBezTo>
                    <a:pt x="9276" y="7244"/>
                    <a:pt x="10504" y="5390"/>
                    <a:pt x="10236" y="3427"/>
                  </a:cubicBezTo>
                  <a:cubicBezTo>
                    <a:pt x="9971" y="1464"/>
                    <a:pt x="8294" y="1"/>
                    <a:pt x="63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6" name="Google Shape;18656;p84"/>
          <p:cNvGrpSpPr/>
          <p:nvPr/>
        </p:nvGrpSpPr>
        <p:grpSpPr>
          <a:xfrm>
            <a:off x="6711785" y="3598300"/>
            <a:ext cx="273606" cy="365052"/>
            <a:chOff x="6711785" y="3797550"/>
            <a:chExt cx="273606" cy="365052"/>
          </a:xfrm>
        </p:grpSpPr>
        <p:sp>
          <p:nvSpPr>
            <p:cNvPr id="18657" name="Google Shape;18657;p84"/>
            <p:cNvSpPr/>
            <p:nvPr/>
          </p:nvSpPr>
          <p:spPr>
            <a:xfrm>
              <a:off x="6751400" y="3802977"/>
              <a:ext cx="194298" cy="256774"/>
            </a:xfrm>
            <a:custGeom>
              <a:avLst/>
              <a:gdLst/>
              <a:ahLst/>
              <a:cxnLst/>
              <a:rect l="l" t="t" r="r" b="b"/>
              <a:pathLst>
                <a:path w="7411" h="9794" extrusionOk="0">
                  <a:moveTo>
                    <a:pt x="3712" y="0"/>
                  </a:moveTo>
                  <a:cubicBezTo>
                    <a:pt x="3710" y="0"/>
                    <a:pt x="3707" y="0"/>
                    <a:pt x="3705" y="0"/>
                  </a:cubicBezTo>
                  <a:cubicBezTo>
                    <a:pt x="1659" y="0"/>
                    <a:pt x="0" y="1659"/>
                    <a:pt x="0" y="3705"/>
                  </a:cubicBezTo>
                  <a:lnTo>
                    <a:pt x="0" y="5375"/>
                  </a:lnTo>
                  <a:cubicBezTo>
                    <a:pt x="0" y="8298"/>
                    <a:pt x="1815" y="9793"/>
                    <a:pt x="1815" y="9793"/>
                  </a:cubicBezTo>
                  <a:lnTo>
                    <a:pt x="7410" y="9793"/>
                  </a:lnTo>
                  <a:lnTo>
                    <a:pt x="7410" y="3702"/>
                  </a:lnTo>
                  <a:cubicBezTo>
                    <a:pt x="7410" y="1658"/>
                    <a:pt x="5755" y="0"/>
                    <a:pt x="371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8" name="Google Shape;18658;p84"/>
            <p:cNvSpPr/>
            <p:nvPr/>
          </p:nvSpPr>
          <p:spPr>
            <a:xfrm>
              <a:off x="6751400" y="3802977"/>
              <a:ext cx="97162" cy="256774"/>
            </a:xfrm>
            <a:custGeom>
              <a:avLst/>
              <a:gdLst/>
              <a:ahLst/>
              <a:cxnLst/>
              <a:rect l="l" t="t" r="r" b="b"/>
              <a:pathLst>
                <a:path w="3706" h="9794" extrusionOk="0">
                  <a:moveTo>
                    <a:pt x="3698" y="0"/>
                  </a:moveTo>
                  <a:cubicBezTo>
                    <a:pt x="1655" y="0"/>
                    <a:pt x="0" y="1658"/>
                    <a:pt x="0" y="3702"/>
                  </a:cubicBezTo>
                  <a:lnTo>
                    <a:pt x="0" y="5375"/>
                  </a:lnTo>
                  <a:cubicBezTo>
                    <a:pt x="0" y="8298"/>
                    <a:pt x="1815" y="9793"/>
                    <a:pt x="1815" y="9793"/>
                  </a:cubicBezTo>
                  <a:lnTo>
                    <a:pt x="3705" y="9793"/>
                  </a:lnTo>
                  <a:lnTo>
                    <a:pt x="3705" y="0"/>
                  </a:lnTo>
                  <a:cubicBezTo>
                    <a:pt x="3703" y="0"/>
                    <a:pt x="3701" y="0"/>
                    <a:pt x="3698"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9" name="Google Shape;18659;p84"/>
            <p:cNvSpPr/>
            <p:nvPr/>
          </p:nvSpPr>
          <p:spPr>
            <a:xfrm>
              <a:off x="6717107" y="4002938"/>
              <a:ext cx="262857" cy="154316"/>
            </a:xfrm>
            <a:custGeom>
              <a:avLst/>
              <a:gdLst/>
              <a:ahLst/>
              <a:cxnLst/>
              <a:rect l="l" t="t" r="r" b="b"/>
              <a:pathLst>
                <a:path w="10026" h="5886" extrusionOk="0">
                  <a:moveTo>
                    <a:pt x="3706" y="1"/>
                  </a:moveTo>
                  <a:lnTo>
                    <a:pt x="3706" y="1344"/>
                  </a:lnTo>
                  <a:cubicBezTo>
                    <a:pt x="3706" y="1714"/>
                    <a:pt x="3474" y="2043"/>
                    <a:pt x="3123" y="2166"/>
                  </a:cubicBezTo>
                  <a:lnTo>
                    <a:pt x="874" y="2960"/>
                  </a:lnTo>
                  <a:cubicBezTo>
                    <a:pt x="352" y="3144"/>
                    <a:pt x="1" y="3640"/>
                    <a:pt x="1" y="4195"/>
                  </a:cubicBezTo>
                  <a:lnTo>
                    <a:pt x="1" y="5886"/>
                  </a:lnTo>
                  <a:lnTo>
                    <a:pt x="10026" y="5886"/>
                  </a:lnTo>
                  <a:lnTo>
                    <a:pt x="10026" y="4195"/>
                  </a:lnTo>
                  <a:cubicBezTo>
                    <a:pt x="10026" y="3640"/>
                    <a:pt x="9678" y="3144"/>
                    <a:pt x="9153" y="2960"/>
                  </a:cubicBezTo>
                  <a:lnTo>
                    <a:pt x="6904" y="2166"/>
                  </a:lnTo>
                  <a:cubicBezTo>
                    <a:pt x="6556" y="2043"/>
                    <a:pt x="6321" y="1714"/>
                    <a:pt x="6321" y="1344"/>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0" name="Google Shape;18660;p84"/>
            <p:cNvSpPr/>
            <p:nvPr/>
          </p:nvSpPr>
          <p:spPr>
            <a:xfrm>
              <a:off x="6717107" y="4063238"/>
              <a:ext cx="262857" cy="94016"/>
            </a:xfrm>
            <a:custGeom>
              <a:avLst/>
              <a:gdLst/>
              <a:ahLst/>
              <a:cxnLst/>
              <a:rect l="l" t="t" r="r" b="b"/>
              <a:pathLst>
                <a:path w="10026" h="3586" extrusionOk="0">
                  <a:moveTo>
                    <a:pt x="2746" y="0"/>
                  </a:moveTo>
                  <a:lnTo>
                    <a:pt x="874" y="660"/>
                  </a:lnTo>
                  <a:cubicBezTo>
                    <a:pt x="348" y="844"/>
                    <a:pt x="1" y="1340"/>
                    <a:pt x="1" y="1895"/>
                  </a:cubicBezTo>
                  <a:lnTo>
                    <a:pt x="1" y="3586"/>
                  </a:lnTo>
                  <a:lnTo>
                    <a:pt x="10026" y="3586"/>
                  </a:lnTo>
                  <a:lnTo>
                    <a:pt x="10026" y="1895"/>
                  </a:lnTo>
                  <a:cubicBezTo>
                    <a:pt x="10026" y="1340"/>
                    <a:pt x="9678" y="844"/>
                    <a:pt x="9153" y="660"/>
                  </a:cubicBezTo>
                  <a:lnTo>
                    <a:pt x="7280" y="0"/>
                  </a:lnTo>
                  <a:cubicBezTo>
                    <a:pt x="6951" y="971"/>
                    <a:pt x="6038" y="1623"/>
                    <a:pt x="5013" y="1623"/>
                  </a:cubicBezTo>
                  <a:cubicBezTo>
                    <a:pt x="3988" y="1623"/>
                    <a:pt x="3076" y="971"/>
                    <a:pt x="274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1" name="Google Shape;18661;p84"/>
            <p:cNvSpPr/>
            <p:nvPr/>
          </p:nvSpPr>
          <p:spPr>
            <a:xfrm>
              <a:off x="6767524" y="4063238"/>
              <a:ext cx="162024" cy="65439"/>
            </a:xfrm>
            <a:custGeom>
              <a:avLst/>
              <a:gdLst/>
              <a:ahLst/>
              <a:cxnLst/>
              <a:rect l="l" t="t" r="r" b="b"/>
              <a:pathLst>
                <a:path w="6180" h="2496" extrusionOk="0">
                  <a:moveTo>
                    <a:pt x="823" y="0"/>
                  </a:moveTo>
                  <a:lnTo>
                    <a:pt x="1" y="290"/>
                  </a:lnTo>
                  <a:cubicBezTo>
                    <a:pt x="457" y="1608"/>
                    <a:pt x="1696" y="2492"/>
                    <a:pt x="3090" y="2496"/>
                  </a:cubicBezTo>
                  <a:cubicBezTo>
                    <a:pt x="4485" y="2492"/>
                    <a:pt x="5723" y="1608"/>
                    <a:pt x="6179" y="290"/>
                  </a:cubicBezTo>
                  <a:lnTo>
                    <a:pt x="5357" y="0"/>
                  </a:lnTo>
                  <a:cubicBezTo>
                    <a:pt x="5028" y="971"/>
                    <a:pt x="4115" y="1623"/>
                    <a:pt x="3090" y="1623"/>
                  </a:cubicBezTo>
                  <a:cubicBezTo>
                    <a:pt x="2065" y="1623"/>
                    <a:pt x="1153" y="971"/>
                    <a:pt x="8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2" name="Google Shape;18662;p84"/>
            <p:cNvSpPr/>
            <p:nvPr/>
          </p:nvSpPr>
          <p:spPr>
            <a:xfrm>
              <a:off x="6814243" y="4002938"/>
              <a:ext cx="68585" cy="34319"/>
            </a:xfrm>
            <a:custGeom>
              <a:avLst/>
              <a:gdLst/>
              <a:ahLst/>
              <a:cxnLst/>
              <a:rect l="l" t="t" r="r" b="b"/>
              <a:pathLst>
                <a:path w="2616" h="1309" extrusionOk="0">
                  <a:moveTo>
                    <a:pt x="1" y="1"/>
                  </a:moveTo>
                  <a:lnTo>
                    <a:pt x="1" y="1029"/>
                  </a:lnTo>
                  <a:cubicBezTo>
                    <a:pt x="363" y="1192"/>
                    <a:pt x="754" y="1283"/>
                    <a:pt x="1152" y="1304"/>
                  </a:cubicBezTo>
                  <a:cubicBezTo>
                    <a:pt x="1203" y="1304"/>
                    <a:pt x="1257"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3" name="Google Shape;18663;p84"/>
            <p:cNvSpPr/>
            <p:nvPr/>
          </p:nvSpPr>
          <p:spPr>
            <a:xfrm>
              <a:off x="6751400" y="3871431"/>
              <a:ext cx="194298" cy="148732"/>
            </a:xfrm>
            <a:custGeom>
              <a:avLst/>
              <a:gdLst/>
              <a:ahLst/>
              <a:cxnLst/>
              <a:rect l="l" t="t" r="r" b="b"/>
              <a:pathLst>
                <a:path w="7411" h="5673" extrusionOk="0">
                  <a:moveTo>
                    <a:pt x="2398" y="1"/>
                  </a:moveTo>
                  <a:cubicBezTo>
                    <a:pt x="1793" y="1"/>
                    <a:pt x="1308" y="490"/>
                    <a:pt x="1308" y="1091"/>
                  </a:cubicBezTo>
                  <a:lnTo>
                    <a:pt x="1308" y="1449"/>
                  </a:lnTo>
                  <a:cubicBezTo>
                    <a:pt x="1308" y="1732"/>
                    <a:pt x="1076" y="1964"/>
                    <a:pt x="793" y="1964"/>
                  </a:cubicBezTo>
                  <a:lnTo>
                    <a:pt x="543" y="1964"/>
                  </a:lnTo>
                  <a:cubicBezTo>
                    <a:pt x="243" y="1964"/>
                    <a:pt x="0" y="2206"/>
                    <a:pt x="0" y="2507"/>
                  </a:cubicBezTo>
                  <a:cubicBezTo>
                    <a:pt x="0" y="2811"/>
                    <a:pt x="243" y="3054"/>
                    <a:pt x="543" y="3054"/>
                  </a:cubicBezTo>
                  <a:lnTo>
                    <a:pt x="880" y="3054"/>
                  </a:lnTo>
                  <a:cubicBezTo>
                    <a:pt x="992" y="4531"/>
                    <a:pt x="2224" y="5672"/>
                    <a:pt x="3705" y="5672"/>
                  </a:cubicBezTo>
                  <a:cubicBezTo>
                    <a:pt x="5186" y="5672"/>
                    <a:pt x="6414" y="4531"/>
                    <a:pt x="6526" y="3054"/>
                  </a:cubicBezTo>
                  <a:lnTo>
                    <a:pt x="6863" y="3054"/>
                  </a:lnTo>
                  <a:cubicBezTo>
                    <a:pt x="7164" y="3054"/>
                    <a:pt x="7410" y="2811"/>
                    <a:pt x="7410" y="2507"/>
                  </a:cubicBezTo>
                  <a:cubicBezTo>
                    <a:pt x="7410" y="2206"/>
                    <a:pt x="7164" y="1964"/>
                    <a:pt x="6863" y="1964"/>
                  </a:cubicBezTo>
                  <a:lnTo>
                    <a:pt x="6617" y="1964"/>
                  </a:lnTo>
                  <a:cubicBezTo>
                    <a:pt x="6331" y="1964"/>
                    <a:pt x="6103" y="1732"/>
                    <a:pt x="6103" y="1449"/>
                  </a:cubicBezTo>
                  <a:lnTo>
                    <a:pt x="6103" y="1091"/>
                  </a:lnTo>
                  <a:cubicBezTo>
                    <a:pt x="6103" y="490"/>
                    <a:pt x="5614" y="1"/>
                    <a:pt x="5013"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4" name="Google Shape;18664;p84"/>
            <p:cNvSpPr/>
            <p:nvPr/>
          </p:nvSpPr>
          <p:spPr>
            <a:xfrm>
              <a:off x="6882802" y="4020031"/>
              <a:ext cx="62896" cy="137222"/>
            </a:xfrm>
            <a:custGeom>
              <a:avLst/>
              <a:gdLst/>
              <a:ahLst/>
              <a:cxnLst/>
              <a:rect l="l" t="t" r="r" b="b"/>
              <a:pathLst>
                <a:path w="2399" h="5234" extrusionOk="0">
                  <a:moveTo>
                    <a:pt x="1" y="1"/>
                  </a:moveTo>
                  <a:lnTo>
                    <a:pt x="1" y="873"/>
                  </a:lnTo>
                  <a:cubicBezTo>
                    <a:pt x="1" y="2797"/>
                    <a:pt x="1525" y="3488"/>
                    <a:pt x="1525" y="5234"/>
                  </a:cubicBezTo>
                  <a:lnTo>
                    <a:pt x="2398" y="5234"/>
                  </a:lnTo>
                  <a:lnTo>
                    <a:pt x="2398"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5" name="Google Shape;18665;p84"/>
            <p:cNvSpPr/>
            <p:nvPr/>
          </p:nvSpPr>
          <p:spPr>
            <a:xfrm>
              <a:off x="6750535" y="3871431"/>
              <a:ext cx="195163" cy="148653"/>
            </a:xfrm>
            <a:custGeom>
              <a:avLst/>
              <a:gdLst/>
              <a:ahLst/>
              <a:cxnLst/>
              <a:rect l="l" t="t" r="r" b="b"/>
              <a:pathLst>
                <a:path w="7444" h="5670" extrusionOk="0">
                  <a:moveTo>
                    <a:pt x="2431" y="1"/>
                  </a:moveTo>
                  <a:cubicBezTo>
                    <a:pt x="2376" y="1"/>
                    <a:pt x="2326" y="8"/>
                    <a:pt x="2275" y="15"/>
                  </a:cubicBezTo>
                  <a:cubicBezTo>
                    <a:pt x="2257" y="19"/>
                    <a:pt x="2239" y="22"/>
                    <a:pt x="2221" y="26"/>
                  </a:cubicBezTo>
                  <a:cubicBezTo>
                    <a:pt x="2188" y="33"/>
                    <a:pt x="2155" y="40"/>
                    <a:pt x="2123" y="51"/>
                  </a:cubicBezTo>
                  <a:cubicBezTo>
                    <a:pt x="2090" y="59"/>
                    <a:pt x="2061" y="69"/>
                    <a:pt x="2032" y="80"/>
                  </a:cubicBezTo>
                  <a:cubicBezTo>
                    <a:pt x="2011" y="91"/>
                    <a:pt x="1989" y="98"/>
                    <a:pt x="1967" y="109"/>
                  </a:cubicBezTo>
                  <a:cubicBezTo>
                    <a:pt x="1898" y="142"/>
                    <a:pt x="1833" y="178"/>
                    <a:pt x="1775" y="222"/>
                  </a:cubicBezTo>
                  <a:cubicBezTo>
                    <a:pt x="1500" y="428"/>
                    <a:pt x="1341" y="747"/>
                    <a:pt x="1341" y="1091"/>
                  </a:cubicBezTo>
                  <a:lnTo>
                    <a:pt x="1341" y="1471"/>
                  </a:lnTo>
                  <a:cubicBezTo>
                    <a:pt x="1341" y="1754"/>
                    <a:pt x="1102" y="1960"/>
                    <a:pt x="819" y="1964"/>
                  </a:cubicBezTo>
                  <a:lnTo>
                    <a:pt x="609" y="1964"/>
                  </a:lnTo>
                  <a:cubicBezTo>
                    <a:pt x="323" y="1964"/>
                    <a:pt x="66" y="2166"/>
                    <a:pt x="33" y="2449"/>
                  </a:cubicBezTo>
                  <a:cubicBezTo>
                    <a:pt x="1" y="2769"/>
                    <a:pt x="251" y="3050"/>
                    <a:pt x="570" y="3050"/>
                  </a:cubicBezTo>
                  <a:cubicBezTo>
                    <a:pt x="572" y="3050"/>
                    <a:pt x="574" y="3050"/>
                    <a:pt x="576" y="3050"/>
                  </a:cubicBezTo>
                  <a:lnTo>
                    <a:pt x="917" y="3050"/>
                  </a:lnTo>
                  <a:cubicBezTo>
                    <a:pt x="1019" y="4546"/>
                    <a:pt x="2267" y="5670"/>
                    <a:pt x="3717" y="5670"/>
                  </a:cubicBezTo>
                  <a:cubicBezTo>
                    <a:pt x="3868" y="5670"/>
                    <a:pt x="4022" y="5658"/>
                    <a:pt x="4176" y="5632"/>
                  </a:cubicBezTo>
                  <a:cubicBezTo>
                    <a:pt x="2793" y="5419"/>
                    <a:pt x="1775" y="4231"/>
                    <a:pt x="1775" y="2836"/>
                  </a:cubicBezTo>
                  <a:lnTo>
                    <a:pt x="1775" y="1504"/>
                  </a:lnTo>
                  <a:lnTo>
                    <a:pt x="1775" y="1493"/>
                  </a:lnTo>
                  <a:cubicBezTo>
                    <a:pt x="1780" y="1126"/>
                    <a:pt x="2090" y="890"/>
                    <a:pt x="2413" y="890"/>
                  </a:cubicBezTo>
                  <a:cubicBezTo>
                    <a:pt x="2562" y="890"/>
                    <a:pt x="2714" y="940"/>
                    <a:pt x="2840" y="1051"/>
                  </a:cubicBezTo>
                  <a:cubicBezTo>
                    <a:pt x="3988" y="2058"/>
                    <a:pt x="5463" y="2615"/>
                    <a:pt x="6990" y="2615"/>
                  </a:cubicBezTo>
                  <a:cubicBezTo>
                    <a:pt x="6995" y="2615"/>
                    <a:pt x="7000" y="2615"/>
                    <a:pt x="7005" y="2615"/>
                  </a:cubicBezTo>
                  <a:cubicBezTo>
                    <a:pt x="7114" y="2615"/>
                    <a:pt x="7226" y="2612"/>
                    <a:pt x="7349" y="2605"/>
                  </a:cubicBezTo>
                  <a:lnTo>
                    <a:pt x="7443" y="2503"/>
                  </a:lnTo>
                  <a:cubicBezTo>
                    <a:pt x="7440" y="2203"/>
                    <a:pt x="7197" y="1964"/>
                    <a:pt x="6900" y="1964"/>
                  </a:cubicBezTo>
                  <a:lnTo>
                    <a:pt x="6650" y="1964"/>
                  </a:lnTo>
                  <a:cubicBezTo>
                    <a:pt x="6364" y="1964"/>
                    <a:pt x="6136" y="1732"/>
                    <a:pt x="6136" y="1449"/>
                  </a:cubicBezTo>
                  <a:lnTo>
                    <a:pt x="6136" y="1091"/>
                  </a:lnTo>
                  <a:cubicBezTo>
                    <a:pt x="6136" y="490"/>
                    <a:pt x="5647" y="1"/>
                    <a:pt x="504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6" name="Google Shape;18666;p84"/>
            <p:cNvSpPr/>
            <p:nvPr/>
          </p:nvSpPr>
          <p:spPr>
            <a:xfrm>
              <a:off x="6792981" y="3802977"/>
              <a:ext cx="152717" cy="119945"/>
            </a:xfrm>
            <a:custGeom>
              <a:avLst/>
              <a:gdLst/>
              <a:ahLst/>
              <a:cxnLst/>
              <a:rect l="l" t="t" r="r" b="b"/>
              <a:pathLst>
                <a:path w="5825" h="4575" extrusionOk="0">
                  <a:moveTo>
                    <a:pt x="2102" y="0"/>
                  </a:moveTo>
                  <a:cubicBezTo>
                    <a:pt x="1351" y="0"/>
                    <a:pt x="615" y="235"/>
                    <a:pt x="0" y="667"/>
                  </a:cubicBezTo>
                  <a:cubicBezTo>
                    <a:pt x="761" y="2999"/>
                    <a:pt x="2938" y="4575"/>
                    <a:pt x="5390" y="4575"/>
                  </a:cubicBezTo>
                  <a:cubicBezTo>
                    <a:pt x="5534" y="4575"/>
                    <a:pt x="5679" y="4567"/>
                    <a:pt x="5824" y="4556"/>
                  </a:cubicBezTo>
                  <a:lnTo>
                    <a:pt x="5824" y="3705"/>
                  </a:lnTo>
                  <a:cubicBezTo>
                    <a:pt x="5824" y="1659"/>
                    <a:pt x="4165" y="0"/>
                    <a:pt x="2119" y="0"/>
                  </a:cubicBezTo>
                  <a:cubicBezTo>
                    <a:pt x="2113" y="0"/>
                    <a:pt x="2108" y="0"/>
                    <a:pt x="210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7" name="Google Shape;18667;p84"/>
            <p:cNvSpPr/>
            <p:nvPr/>
          </p:nvSpPr>
          <p:spPr>
            <a:xfrm>
              <a:off x="6808921"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8" name="Google Shape;18668;p84"/>
            <p:cNvSpPr/>
            <p:nvPr/>
          </p:nvSpPr>
          <p:spPr>
            <a:xfrm>
              <a:off x="6877480" y="3923289"/>
              <a:ext cx="10671" cy="16360"/>
            </a:xfrm>
            <a:custGeom>
              <a:avLst/>
              <a:gdLst/>
              <a:ahLst/>
              <a:cxnLst/>
              <a:rect l="l" t="t" r="r" b="b"/>
              <a:pathLst>
                <a:path w="407" h="624" extrusionOk="0">
                  <a:moveTo>
                    <a:pt x="204" y="0"/>
                  </a:moveTo>
                  <a:cubicBezTo>
                    <a:pt x="91" y="0"/>
                    <a:pt x="1" y="91"/>
                    <a:pt x="1" y="203"/>
                  </a:cubicBezTo>
                  <a:lnTo>
                    <a:pt x="1" y="420"/>
                  </a:lnTo>
                  <a:cubicBezTo>
                    <a:pt x="1" y="556"/>
                    <a:pt x="102" y="624"/>
                    <a:pt x="204" y="624"/>
                  </a:cubicBezTo>
                  <a:cubicBezTo>
                    <a:pt x="305" y="624"/>
                    <a:pt x="406" y="556"/>
                    <a:pt x="406" y="420"/>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9" name="Google Shape;18669;p84"/>
            <p:cNvSpPr/>
            <p:nvPr/>
          </p:nvSpPr>
          <p:spPr>
            <a:xfrm>
              <a:off x="6823681" y="3963166"/>
              <a:ext cx="49708" cy="16543"/>
            </a:xfrm>
            <a:custGeom>
              <a:avLst/>
              <a:gdLst/>
              <a:ahLst/>
              <a:cxnLst/>
              <a:rect l="l" t="t" r="r" b="b"/>
              <a:pathLst>
                <a:path w="1896" h="631" extrusionOk="0">
                  <a:moveTo>
                    <a:pt x="297" y="1"/>
                  </a:moveTo>
                  <a:cubicBezTo>
                    <a:pt x="138" y="1"/>
                    <a:pt x="1" y="206"/>
                    <a:pt x="151" y="351"/>
                  </a:cubicBezTo>
                  <a:cubicBezTo>
                    <a:pt x="325" y="525"/>
                    <a:pt x="626" y="630"/>
                    <a:pt x="948" y="630"/>
                  </a:cubicBezTo>
                  <a:cubicBezTo>
                    <a:pt x="1270" y="630"/>
                    <a:pt x="1571" y="525"/>
                    <a:pt x="1745" y="351"/>
                  </a:cubicBezTo>
                  <a:cubicBezTo>
                    <a:pt x="1896" y="206"/>
                    <a:pt x="1758" y="1"/>
                    <a:pt x="1599" y="1"/>
                  </a:cubicBezTo>
                  <a:cubicBezTo>
                    <a:pt x="1552" y="1"/>
                    <a:pt x="1503" y="19"/>
                    <a:pt x="1459" y="62"/>
                  </a:cubicBezTo>
                  <a:cubicBezTo>
                    <a:pt x="1383" y="138"/>
                    <a:pt x="1205" y="221"/>
                    <a:pt x="948" y="221"/>
                  </a:cubicBezTo>
                  <a:cubicBezTo>
                    <a:pt x="691" y="221"/>
                    <a:pt x="514" y="138"/>
                    <a:pt x="437" y="62"/>
                  </a:cubicBezTo>
                  <a:cubicBezTo>
                    <a:pt x="394" y="19"/>
                    <a:pt x="345" y="1"/>
                    <a:pt x="2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0" name="Google Shape;18670;p84"/>
            <p:cNvSpPr/>
            <p:nvPr/>
          </p:nvSpPr>
          <p:spPr>
            <a:xfrm>
              <a:off x="6711785" y="3797550"/>
              <a:ext cx="273606" cy="365052"/>
            </a:xfrm>
            <a:custGeom>
              <a:avLst/>
              <a:gdLst/>
              <a:ahLst/>
              <a:cxnLst/>
              <a:rect l="l" t="t" r="r" b="b"/>
              <a:pathLst>
                <a:path w="10436" h="13924" extrusionOk="0">
                  <a:moveTo>
                    <a:pt x="5215" y="409"/>
                  </a:moveTo>
                  <a:cubicBezTo>
                    <a:pt x="5789" y="409"/>
                    <a:pt x="6364" y="550"/>
                    <a:pt x="6886" y="834"/>
                  </a:cubicBezTo>
                  <a:cubicBezTo>
                    <a:pt x="8016" y="1446"/>
                    <a:pt x="8718" y="2627"/>
                    <a:pt x="8718" y="3909"/>
                  </a:cubicBezTo>
                  <a:lnTo>
                    <a:pt x="8718" y="4658"/>
                  </a:lnTo>
                  <a:cubicBezTo>
                    <a:pt x="8610" y="4608"/>
                    <a:pt x="8494" y="4579"/>
                    <a:pt x="8378" y="4579"/>
                  </a:cubicBezTo>
                  <a:lnTo>
                    <a:pt x="8048" y="4579"/>
                  </a:lnTo>
                  <a:cubicBezTo>
                    <a:pt x="7132" y="4579"/>
                    <a:pt x="6158" y="4220"/>
                    <a:pt x="5307" y="3568"/>
                  </a:cubicBezTo>
                  <a:cubicBezTo>
                    <a:pt x="4456" y="2913"/>
                    <a:pt x="3767" y="2022"/>
                    <a:pt x="3311" y="975"/>
                  </a:cubicBezTo>
                  <a:cubicBezTo>
                    <a:pt x="3888" y="598"/>
                    <a:pt x="4551" y="409"/>
                    <a:pt x="5215" y="409"/>
                  </a:cubicBezTo>
                  <a:close/>
                  <a:moveTo>
                    <a:pt x="2978" y="1221"/>
                  </a:moveTo>
                  <a:cubicBezTo>
                    <a:pt x="3463" y="2297"/>
                    <a:pt x="4177" y="3213"/>
                    <a:pt x="5060" y="3891"/>
                  </a:cubicBezTo>
                  <a:cubicBezTo>
                    <a:pt x="5984" y="4597"/>
                    <a:pt x="7045" y="4984"/>
                    <a:pt x="8052" y="4984"/>
                  </a:cubicBezTo>
                  <a:lnTo>
                    <a:pt x="8378" y="4984"/>
                  </a:lnTo>
                  <a:cubicBezTo>
                    <a:pt x="8581" y="4984"/>
                    <a:pt x="8736" y="5162"/>
                    <a:pt x="8718" y="5361"/>
                  </a:cubicBezTo>
                  <a:lnTo>
                    <a:pt x="8715" y="5361"/>
                  </a:lnTo>
                  <a:cubicBezTo>
                    <a:pt x="8697" y="5535"/>
                    <a:pt x="8534" y="5669"/>
                    <a:pt x="8345" y="5669"/>
                  </a:cubicBezTo>
                  <a:lnTo>
                    <a:pt x="8255" y="5669"/>
                  </a:lnTo>
                  <a:lnTo>
                    <a:pt x="8255" y="5654"/>
                  </a:lnTo>
                  <a:cubicBezTo>
                    <a:pt x="8255" y="5542"/>
                    <a:pt x="8164" y="5452"/>
                    <a:pt x="8052" y="5452"/>
                  </a:cubicBezTo>
                  <a:cubicBezTo>
                    <a:pt x="7936" y="5452"/>
                    <a:pt x="7846" y="5542"/>
                    <a:pt x="7846" y="5654"/>
                  </a:cubicBezTo>
                  <a:cubicBezTo>
                    <a:pt x="7846" y="7107"/>
                    <a:pt x="6668" y="8284"/>
                    <a:pt x="5216" y="8284"/>
                  </a:cubicBezTo>
                  <a:cubicBezTo>
                    <a:pt x="3764" y="8284"/>
                    <a:pt x="2587" y="7107"/>
                    <a:pt x="2587" y="5654"/>
                  </a:cubicBezTo>
                  <a:cubicBezTo>
                    <a:pt x="2587" y="5519"/>
                    <a:pt x="2485" y="5451"/>
                    <a:pt x="2384" y="5451"/>
                  </a:cubicBezTo>
                  <a:cubicBezTo>
                    <a:pt x="2283" y="5451"/>
                    <a:pt x="2181" y="5519"/>
                    <a:pt x="2181" y="5654"/>
                  </a:cubicBezTo>
                  <a:lnTo>
                    <a:pt x="2181" y="5669"/>
                  </a:lnTo>
                  <a:lnTo>
                    <a:pt x="2058" y="5669"/>
                  </a:lnTo>
                  <a:cubicBezTo>
                    <a:pt x="1855" y="5669"/>
                    <a:pt x="1696" y="5495"/>
                    <a:pt x="1718" y="5292"/>
                  </a:cubicBezTo>
                  <a:cubicBezTo>
                    <a:pt x="1736" y="5122"/>
                    <a:pt x="1899" y="4988"/>
                    <a:pt x="2087" y="4988"/>
                  </a:cubicBezTo>
                  <a:lnTo>
                    <a:pt x="2167" y="4988"/>
                  </a:lnTo>
                  <a:cubicBezTo>
                    <a:pt x="2641" y="4988"/>
                    <a:pt x="3025" y="4604"/>
                    <a:pt x="3025" y="4130"/>
                  </a:cubicBezTo>
                  <a:lnTo>
                    <a:pt x="3025" y="3912"/>
                  </a:lnTo>
                  <a:cubicBezTo>
                    <a:pt x="3021" y="3633"/>
                    <a:pt x="3155" y="3369"/>
                    <a:pt x="3380" y="3202"/>
                  </a:cubicBezTo>
                  <a:cubicBezTo>
                    <a:pt x="3556" y="3071"/>
                    <a:pt x="3428" y="2832"/>
                    <a:pt x="3258" y="2832"/>
                  </a:cubicBezTo>
                  <a:cubicBezTo>
                    <a:pt x="3218" y="2832"/>
                    <a:pt x="3175" y="2845"/>
                    <a:pt x="3134" y="2877"/>
                  </a:cubicBezTo>
                  <a:cubicBezTo>
                    <a:pt x="2808" y="3119"/>
                    <a:pt x="2616" y="3503"/>
                    <a:pt x="2616" y="3912"/>
                  </a:cubicBezTo>
                  <a:lnTo>
                    <a:pt x="2616" y="4130"/>
                  </a:lnTo>
                  <a:cubicBezTo>
                    <a:pt x="2616" y="4380"/>
                    <a:pt x="2417" y="4579"/>
                    <a:pt x="2167" y="4579"/>
                  </a:cubicBezTo>
                  <a:lnTo>
                    <a:pt x="2091" y="4579"/>
                  </a:lnTo>
                  <a:cubicBezTo>
                    <a:pt x="1960" y="4579"/>
                    <a:pt x="1830" y="4611"/>
                    <a:pt x="1718" y="4669"/>
                  </a:cubicBezTo>
                  <a:lnTo>
                    <a:pt x="1718" y="3909"/>
                  </a:lnTo>
                  <a:cubicBezTo>
                    <a:pt x="1718" y="2873"/>
                    <a:pt x="2178" y="1888"/>
                    <a:pt x="2978" y="1221"/>
                  </a:cubicBezTo>
                  <a:close/>
                  <a:moveTo>
                    <a:pt x="1725" y="6002"/>
                  </a:moveTo>
                  <a:lnTo>
                    <a:pt x="1725" y="6002"/>
                  </a:lnTo>
                  <a:cubicBezTo>
                    <a:pt x="1830" y="6053"/>
                    <a:pt x="1942" y="6078"/>
                    <a:pt x="2054" y="6078"/>
                  </a:cubicBezTo>
                  <a:lnTo>
                    <a:pt x="2207" y="6078"/>
                  </a:lnTo>
                  <a:cubicBezTo>
                    <a:pt x="2337" y="7005"/>
                    <a:pt x="2891" y="7824"/>
                    <a:pt x="3702" y="8291"/>
                  </a:cubicBezTo>
                  <a:lnTo>
                    <a:pt x="3702" y="9178"/>
                  </a:lnTo>
                  <a:cubicBezTo>
                    <a:pt x="3702" y="9417"/>
                    <a:pt x="3572" y="9642"/>
                    <a:pt x="3362" y="9758"/>
                  </a:cubicBezTo>
                  <a:cubicBezTo>
                    <a:pt x="3025" y="9435"/>
                    <a:pt x="1862" y="8164"/>
                    <a:pt x="1725" y="6002"/>
                  </a:cubicBezTo>
                  <a:close/>
                  <a:moveTo>
                    <a:pt x="9124" y="10931"/>
                  </a:moveTo>
                  <a:lnTo>
                    <a:pt x="9287" y="10986"/>
                  </a:lnTo>
                  <a:cubicBezTo>
                    <a:pt x="9461" y="11047"/>
                    <a:pt x="9617" y="11152"/>
                    <a:pt x="9736" y="11286"/>
                  </a:cubicBezTo>
                  <a:lnTo>
                    <a:pt x="9124" y="11811"/>
                  </a:lnTo>
                  <a:lnTo>
                    <a:pt x="9124" y="10931"/>
                  </a:lnTo>
                  <a:close/>
                  <a:moveTo>
                    <a:pt x="2829" y="10392"/>
                  </a:moveTo>
                  <a:cubicBezTo>
                    <a:pt x="3242" y="11344"/>
                    <a:pt x="4180" y="11960"/>
                    <a:pt x="5216" y="11960"/>
                  </a:cubicBezTo>
                  <a:cubicBezTo>
                    <a:pt x="5221" y="11960"/>
                    <a:pt x="5226" y="11960"/>
                    <a:pt x="5231" y="11960"/>
                  </a:cubicBezTo>
                  <a:cubicBezTo>
                    <a:pt x="5838" y="11960"/>
                    <a:pt x="6430" y="11739"/>
                    <a:pt x="6893" y="11344"/>
                  </a:cubicBezTo>
                  <a:cubicBezTo>
                    <a:pt x="6973" y="11482"/>
                    <a:pt x="7052" y="11616"/>
                    <a:pt x="7132" y="11750"/>
                  </a:cubicBezTo>
                  <a:cubicBezTo>
                    <a:pt x="6560" y="12209"/>
                    <a:pt x="5886" y="12425"/>
                    <a:pt x="5221" y="12425"/>
                  </a:cubicBezTo>
                  <a:cubicBezTo>
                    <a:pt x="4043" y="12425"/>
                    <a:pt x="2892" y="11747"/>
                    <a:pt x="2388" y="10547"/>
                  </a:cubicBezTo>
                  <a:lnTo>
                    <a:pt x="2829" y="10392"/>
                  </a:lnTo>
                  <a:close/>
                  <a:moveTo>
                    <a:pt x="5216" y="1"/>
                  </a:moveTo>
                  <a:cubicBezTo>
                    <a:pt x="3058" y="1"/>
                    <a:pt x="1308" y="1750"/>
                    <a:pt x="1308" y="3909"/>
                  </a:cubicBezTo>
                  <a:lnTo>
                    <a:pt x="1308" y="5582"/>
                  </a:lnTo>
                  <a:cubicBezTo>
                    <a:pt x="1308" y="7139"/>
                    <a:pt x="1819" y="8298"/>
                    <a:pt x="2246" y="8994"/>
                  </a:cubicBezTo>
                  <a:cubicBezTo>
                    <a:pt x="2446" y="9323"/>
                    <a:pt x="2681" y="9635"/>
                    <a:pt x="2949" y="9917"/>
                  </a:cubicBezTo>
                  <a:lnTo>
                    <a:pt x="1008" y="10602"/>
                  </a:lnTo>
                  <a:cubicBezTo>
                    <a:pt x="403" y="10815"/>
                    <a:pt x="1" y="11388"/>
                    <a:pt x="1" y="12029"/>
                  </a:cubicBezTo>
                  <a:lnTo>
                    <a:pt x="1" y="13716"/>
                  </a:lnTo>
                  <a:cubicBezTo>
                    <a:pt x="1" y="13852"/>
                    <a:pt x="102" y="13920"/>
                    <a:pt x="204" y="13920"/>
                  </a:cubicBezTo>
                  <a:cubicBezTo>
                    <a:pt x="305" y="13920"/>
                    <a:pt x="407" y="13852"/>
                    <a:pt x="407" y="13716"/>
                  </a:cubicBezTo>
                  <a:lnTo>
                    <a:pt x="407" y="12029"/>
                  </a:lnTo>
                  <a:cubicBezTo>
                    <a:pt x="407" y="11895"/>
                    <a:pt x="432" y="11761"/>
                    <a:pt x="479" y="11637"/>
                  </a:cubicBezTo>
                  <a:lnTo>
                    <a:pt x="1511" y="12521"/>
                  </a:lnTo>
                  <a:cubicBezTo>
                    <a:pt x="1656" y="12648"/>
                    <a:pt x="1743" y="12833"/>
                    <a:pt x="1743" y="13028"/>
                  </a:cubicBezTo>
                  <a:lnTo>
                    <a:pt x="1743" y="13716"/>
                  </a:lnTo>
                  <a:cubicBezTo>
                    <a:pt x="1743" y="13852"/>
                    <a:pt x="1844" y="13920"/>
                    <a:pt x="1946" y="13920"/>
                  </a:cubicBezTo>
                  <a:cubicBezTo>
                    <a:pt x="2047" y="13920"/>
                    <a:pt x="2149" y="13852"/>
                    <a:pt x="2149" y="13716"/>
                  </a:cubicBezTo>
                  <a:lnTo>
                    <a:pt x="2149" y="13028"/>
                  </a:lnTo>
                  <a:cubicBezTo>
                    <a:pt x="2149" y="12717"/>
                    <a:pt x="2011" y="12416"/>
                    <a:pt x="1776" y="12213"/>
                  </a:cubicBezTo>
                  <a:lnTo>
                    <a:pt x="693" y="11286"/>
                  </a:lnTo>
                  <a:cubicBezTo>
                    <a:pt x="816" y="11152"/>
                    <a:pt x="971" y="11051"/>
                    <a:pt x="1142" y="10989"/>
                  </a:cubicBezTo>
                  <a:lnTo>
                    <a:pt x="2004" y="10685"/>
                  </a:lnTo>
                  <a:cubicBezTo>
                    <a:pt x="2568" y="12056"/>
                    <a:pt x="3876" y="12835"/>
                    <a:pt x="5221" y="12835"/>
                  </a:cubicBezTo>
                  <a:cubicBezTo>
                    <a:pt x="5957" y="12835"/>
                    <a:pt x="6704" y="12602"/>
                    <a:pt x="7346" y="12105"/>
                  </a:cubicBezTo>
                  <a:cubicBezTo>
                    <a:pt x="7621" y="12586"/>
                    <a:pt x="7846" y="13079"/>
                    <a:pt x="7846" y="13720"/>
                  </a:cubicBezTo>
                  <a:cubicBezTo>
                    <a:pt x="7846" y="13856"/>
                    <a:pt x="7947" y="13924"/>
                    <a:pt x="8048" y="13924"/>
                  </a:cubicBezTo>
                  <a:cubicBezTo>
                    <a:pt x="8150" y="13924"/>
                    <a:pt x="8251" y="13856"/>
                    <a:pt x="8251" y="13720"/>
                  </a:cubicBezTo>
                  <a:cubicBezTo>
                    <a:pt x="8251" y="12815"/>
                    <a:pt x="7864" y="12170"/>
                    <a:pt x="7487" y="11551"/>
                  </a:cubicBezTo>
                  <a:cubicBezTo>
                    <a:pt x="7096" y="10902"/>
                    <a:pt x="6726" y="10290"/>
                    <a:pt x="6726" y="9359"/>
                  </a:cubicBezTo>
                  <a:lnTo>
                    <a:pt x="6726" y="9142"/>
                  </a:lnTo>
                  <a:cubicBezTo>
                    <a:pt x="6726" y="9006"/>
                    <a:pt x="6625" y="8938"/>
                    <a:pt x="6524" y="8938"/>
                  </a:cubicBezTo>
                  <a:cubicBezTo>
                    <a:pt x="6422" y="8938"/>
                    <a:pt x="6321" y="9006"/>
                    <a:pt x="6321" y="9142"/>
                  </a:cubicBezTo>
                  <a:lnTo>
                    <a:pt x="6321" y="9359"/>
                  </a:lnTo>
                  <a:cubicBezTo>
                    <a:pt x="6317" y="9921"/>
                    <a:pt x="6448" y="10475"/>
                    <a:pt x="6701" y="10975"/>
                  </a:cubicBezTo>
                  <a:cubicBezTo>
                    <a:pt x="6272" y="11368"/>
                    <a:pt x="5743" y="11554"/>
                    <a:pt x="5220" y="11554"/>
                  </a:cubicBezTo>
                  <a:cubicBezTo>
                    <a:pt x="4396" y="11554"/>
                    <a:pt x="3588" y="11093"/>
                    <a:pt x="3213" y="10258"/>
                  </a:cubicBezTo>
                  <a:lnTo>
                    <a:pt x="3394" y="10192"/>
                  </a:lnTo>
                  <a:cubicBezTo>
                    <a:pt x="3825" y="10040"/>
                    <a:pt x="4112" y="9635"/>
                    <a:pt x="4112" y="9178"/>
                  </a:cubicBezTo>
                  <a:lnTo>
                    <a:pt x="4112" y="8487"/>
                  </a:lnTo>
                  <a:cubicBezTo>
                    <a:pt x="4477" y="8629"/>
                    <a:pt x="4850" y="8695"/>
                    <a:pt x="5215" y="8695"/>
                  </a:cubicBezTo>
                  <a:cubicBezTo>
                    <a:pt x="6675" y="8695"/>
                    <a:pt x="8006" y="7631"/>
                    <a:pt x="8226" y="6078"/>
                  </a:cubicBezTo>
                  <a:lnTo>
                    <a:pt x="8345" y="6078"/>
                  </a:lnTo>
                  <a:cubicBezTo>
                    <a:pt x="8476" y="6078"/>
                    <a:pt x="8602" y="6046"/>
                    <a:pt x="8718" y="5988"/>
                  </a:cubicBezTo>
                  <a:lnTo>
                    <a:pt x="8718" y="13720"/>
                  </a:lnTo>
                  <a:cubicBezTo>
                    <a:pt x="8718" y="13856"/>
                    <a:pt x="8820" y="13924"/>
                    <a:pt x="8921" y="13924"/>
                  </a:cubicBezTo>
                  <a:cubicBezTo>
                    <a:pt x="9023" y="13924"/>
                    <a:pt x="9124" y="13856"/>
                    <a:pt x="9124" y="13720"/>
                  </a:cubicBezTo>
                  <a:lnTo>
                    <a:pt x="9124" y="12351"/>
                  </a:lnTo>
                  <a:lnTo>
                    <a:pt x="9953" y="11641"/>
                  </a:lnTo>
                  <a:cubicBezTo>
                    <a:pt x="10000" y="11768"/>
                    <a:pt x="10026" y="11898"/>
                    <a:pt x="10026" y="12032"/>
                  </a:cubicBezTo>
                  <a:lnTo>
                    <a:pt x="10026" y="13720"/>
                  </a:lnTo>
                  <a:cubicBezTo>
                    <a:pt x="10026" y="13856"/>
                    <a:pt x="10127" y="13924"/>
                    <a:pt x="10229" y="13924"/>
                  </a:cubicBezTo>
                  <a:cubicBezTo>
                    <a:pt x="10330" y="13924"/>
                    <a:pt x="10431" y="13856"/>
                    <a:pt x="10431" y="13720"/>
                  </a:cubicBezTo>
                  <a:lnTo>
                    <a:pt x="10431" y="12032"/>
                  </a:lnTo>
                  <a:cubicBezTo>
                    <a:pt x="10435" y="11388"/>
                    <a:pt x="10029" y="10815"/>
                    <a:pt x="9425" y="10602"/>
                  </a:cubicBezTo>
                  <a:lnTo>
                    <a:pt x="9124" y="10497"/>
                  </a:lnTo>
                  <a:lnTo>
                    <a:pt x="9124" y="3909"/>
                  </a:lnTo>
                  <a:cubicBezTo>
                    <a:pt x="9124" y="1750"/>
                    <a:pt x="7375" y="1"/>
                    <a:pt x="52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1" name="Google Shape;18671;p84"/>
            <p:cNvSpPr/>
            <p:nvPr/>
          </p:nvSpPr>
          <p:spPr>
            <a:xfrm>
              <a:off x="6795078" y="3900348"/>
              <a:ext cx="32667" cy="16543"/>
            </a:xfrm>
            <a:custGeom>
              <a:avLst/>
              <a:gdLst/>
              <a:ahLst/>
              <a:cxnLst/>
              <a:rect l="l" t="t" r="r" b="b"/>
              <a:pathLst>
                <a:path w="1246" h="631" extrusionOk="0">
                  <a:moveTo>
                    <a:pt x="958" y="0"/>
                  </a:moveTo>
                  <a:cubicBezTo>
                    <a:pt x="935" y="0"/>
                    <a:pt x="910" y="4"/>
                    <a:pt x="884" y="13"/>
                  </a:cubicBezTo>
                  <a:lnTo>
                    <a:pt x="232" y="230"/>
                  </a:lnTo>
                  <a:cubicBezTo>
                    <a:pt x="0" y="309"/>
                    <a:pt x="80" y="631"/>
                    <a:pt x="289" y="631"/>
                  </a:cubicBezTo>
                  <a:cubicBezTo>
                    <a:pt x="312" y="631"/>
                    <a:pt x="336" y="627"/>
                    <a:pt x="362" y="618"/>
                  </a:cubicBezTo>
                  <a:lnTo>
                    <a:pt x="1014" y="401"/>
                  </a:lnTo>
                  <a:cubicBezTo>
                    <a:pt x="1246" y="322"/>
                    <a:pt x="1166" y="0"/>
                    <a:pt x="9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72" name="Google Shape;18672;p84"/>
          <p:cNvGrpSpPr/>
          <p:nvPr/>
        </p:nvGrpSpPr>
        <p:grpSpPr>
          <a:xfrm>
            <a:off x="7156067" y="2231948"/>
            <a:ext cx="285089" cy="364948"/>
            <a:chOff x="7156067" y="2431198"/>
            <a:chExt cx="285089" cy="364948"/>
          </a:xfrm>
        </p:grpSpPr>
        <p:sp>
          <p:nvSpPr>
            <p:cNvPr id="18673" name="Google Shape;18673;p84"/>
            <p:cNvSpPr/>
            <p:nvPr/>
          </p:nvSpPr>
          <p:spPr>
            <a:xfrm>
              <a:off x="7218648" y="2436599"/>
              <a:ext cx="160032" cy="68585"/>
            </a:xfrm>
            <a:custGeom>
              <a:avLst/>
              <a:gdLst/>
              <a:ahLst/>
              <a:cxnLst/>
              <a:rect l="l" t="t" r="r" b="b"/>
              <a:pathLst>
                <a:path w="6104" h="2616" extrusionOk="0">
                  <a:moveTo>
                    <a:pt x="2615" y="1"/>
                  </a:moveTo>
                  <a:cubicBezTo>
                    <a:pt x="1170" y="1"/>
                    <a:pt x="1" y="1171"/>
                    <a:pt x="1" y="2616"/>
                  </a:cubicBezTo>
                  <a:lnTo>
                    <a:pt x="6103" y="2616"/>
                  </a:lnTo>
                  <a:cubicBezTo>
                    <a:pt x="6103" y="1171"/>
                    <a:pt x="4930" y="1"/>
                    <a:pt x="34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4" name="Google Shape;18674;p84"/>
            <p:cNvSpPr/>
            <p:nvPr/>
          </p:nvSpPr>
          <p:spPr>
            <a:xfrm>
              <a:off x="7161494" y="2619388"/>
              <a:ext cx="274235" cy="171515"/>
            </a:xfrm>
            <a:custGeom>
              <a:avLst/>
              <a:gdLst/>
              <a:ahLst/>
              <a:cxnLst/>
              <a:rect l="l" t="t" r="r" b="b"/>
              <a:pathLst>
                <a:path w="10460" h="6542" extrusionOk="0">
                  <a:moveTo>
                    <a:pt x="3705" y="1"/>
                  </a:moveTo>
                  <a:lnTo>
                    <a:pt x="3705" y="1257"/>
                  </a:lnTo>
                  <a:cubicBezTo>
                    <a:pt x="3705" y="1547"/>
                    <a:pt x="3513" y="1801"/>
                    <a:pt x="3235" y="1884"/>
                  </a:cubicBezTo>
                  <a:lnTo>
                    <a:pt x="938" y="2558"/>
                  </a:lnTo>
                  <a:cubicBezTo>
                    <a:pt x="381" y="2724"/>
                    <a:pt x="0" y="3235"/>
                    <a:pt x="0" y="3814"/>
                  </a:cubicBezTo>
                  <a:lnTo>
                    <a:pt x="0" y="6542"/>
                  </a:lnTo>
                  <a:lnTo>
                    <a:pt x="10460" y="6542"/>
                  </a:lnTo>
                  <a:lnTo>
                    <a:pt x="10460" y="3814"/>
                  </a:lnTo>
                  <a:cubicBezTo>
                    <a:pt x="10460" y="3235"/>
                    <a:pt x="10080" y="2724"/>
                    <a:pt x="9522" y="2558"/>
                  </a:cubicBezTo>
                  <a:lnTo>
                    <a:pt x="7226" y="1884"/>
                  </a:lnTo>
                  <a:cubicBezTo>
                    <a:pt x="6947" y="1801"/>
                    <a:pt x="6755" y="1547"/>
                    <a:pt x="6755" y="125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5" name="Google Shape;18675;p84"/>
            <p:cNvSpPr/>
            <p:nvPr/>
          </p:nvSpPr>
          <p:spPr>
            <a:xfrm>
              <a:off x="7161494" y="2671534"/>
              <a:ext cx="274340" cy="119368"/>
            </a:xfrm>
            <a:custGeom>
              <a:avLst/>
              <a:gdLst/>
              <a:ahLst/>
              <a:cxnLst/>
              <a:rect l="l" t="t" r="r" b="b"/>
              <a:pathLst>
                <a:path w="10464" h="4553" extrusionOk="0">
                  <a:moveTo>
                    <a:pt x="2880" y="0"/>
                  </a:moveTo>
                  <a:lnTo>
                    <a:pt x="938" y="569"/>
                  </a:lnTo>
                  <a:cubicBezTo>
                    <a:pt x="381" y="735"/>
                    <a:pt x="0" y="1246"/>
                    <a:pt x="0" y="1825"/>
                  </a:cubicBezTo>
                  <a:lnTo>
                    <a:pt x="0" y="4553"/>
                  </a:lnTo>
                  <a:lnTo>
                    <a:pt x="10463" y="4553"/>
                  </a:lnTo>
                  <a:lnTo>
                    <a:pt x="10463" y="1825"/>
                  </a:lnTo>
                  <a:cubicBezTo>
                    <a:pt x="10460" y="1246"/>
                    <a:pt x="10080" y="735"/>
                    <a:pt x="9522" y="569"/>
                  </a:cubicBezTo>
                  <a:lnTo>
                    <a:pt x="7584" y="0"/>
                  </a:lnTo>
                  <a:cubicBezTo>
                    <a:pt x="7363" y="1123"/>
                    <a:pt x="6378" y="1938"/>
                    <a:pt x="5230" y="1938"/>
                  </a:cubicBezTo>
                  <a:cubicBezTo>
                    <a:pt x="4086" y="1938"/>
                    <a:pt x="3101" y="1123"/>
                    <a:pt x="288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6" name="Google Shape;18676;p84"/>
            <p:cNvSpPr/>
            <p:nvPr/>
          </p:nvSpPr>
          <p:spPr>
            <a:xfrm>
              <a:off x="7258630" y="2619388"/>
              <a:ext cx="79963" cy="34345"/>
            </a:xfrm>
            <a:custGeom>
              <a:avLst/>
              <a:gdLst/>
              <a:ahLst/>
              <a:cxnLst/>
              <a:rect l="l" t="t" r="r" b="b"/>
              <a:pathLst>
                <a:path w="3050" h="1310" extrusionOk="0">
                  <a:moveTo>
                    <a:pt x="0" y="1"/>
                  </a:moveTo>
                  <a:lnTo>
                    <a:pt x="0" y="924"/>
                  </a:lnTo>
                  <a:cubicBezTo>
                    <a:pt x="477" y="1181"/>
                    <a:pt x="1001" y="1310"/>
                    <a:pt x="1525" y="1310"/>
                  </a:cubicBezTo>
                  <a:cubicBezTo>
                    <a:pt x="2049" y="1310"/>
                    <a:pt x="2574" y="1181"/>
                    <a:pt x="3050" y="924"/>
                  </a:cubicBezTo>
                  <a:lnTo>
                    <a:pt x="305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7" name="Google Shape;18677;p84"/>
            <p:cNvSpPr/>
            <p:nvPr/>
          </p:nvSpPr>
          <p:spPr>
            <a:xfrm>
              <a:off x="7201476" y="2505158"/>
              <a:ext cx="194298" cy="131533"/>
            </a:xfrm>
            <a:custGeom>
              <a:avLst/>
              <a:gdLst/>
              <a:ahLst/>
              <a:cxnLst/>
              <a:rect l="l" t="t" r="r" b="b"/>
              <a:pathLst>
                <a:path w="7411" h="5017" extrusionOk="0">
                  <a:moveTo>
                    <a:pt x="873" y="1"/>
                  </a:moveTo>
                  <a:lnTo>
                    <a:pt x="873" y="1308"/>
                  </a:lnTo>
                  <a:lnTo>
                    <a:pt x="547" y="1308"/>
                  </a:lnTo>
                  <a:cubicBezTo>
                    <a:pt x="243" y="1308"/>
                    <a:pt x="0" y="1551"/>
                    <a:pt x="0" y="1851"/>
                  </a:cubicBezTo>
                  <a:cubicBezTo>
                    <a:pt x="0" y="2152"/>
                    <a:pt x="243" y="2398"/>
                    <a:pt x="547" y="2398"/>
                  </a:cubicBezTo>
                  <a:lnTo>
                    <a:pt x="884" y="2398"/>
                  </a:lnTo>
                  <a:cubicBezTo>
                    <a:pt x="992" y="3876"/>
                    <a:pt x="2224" y="5017"/>
                    <a:pt x="3705" y="5017"/>
                  </a:cubicBezTo>
                  <a:cubicBezTo>
                    <a:pt x="5186" y="5017"/>
                    <a:pt x="6418" y="3876"/>
                    <a:pt x="6526" y="2398"/>
                  </a:cubicBezTo>
                  <a:lnTo>
                    <a:pt x="6867" y="2398"/>
                  </a:lnTo>
                  <a:cubicBezTo>
                    <a:pt x="7167" y="2398"/>
                    <a:pt x="7410" y="2152"/>
                    <a:pt x="7410" y="1851"/>
                  </a:cubicBezTo>
                  <a:cubicBezTo>
                    <a:pt x="7410" y="1551"/>
                    <a:pt x="7167" y="1308"/>
                    <a:pt x="6867" y="1308"/>
                  </a:cubicBezTo>
                  <a:lnTo>
                    <a:pt x="6541" y="1308"/>
                  </a:lnTo>
                  <a:lnTo>
                    <a:pt x="654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8" name="Google Shape;18678;p84"/>
            <p:cNvSpPr/>
            <p:nvPr/>
          </p:nvSpPr>
          <p:spPr>
            <a:xfrm>
              <a:off x="7200610" y="2516563"/>
              <a:ext cx="160871" cy="120076"/>
            </a:xfrm>
            <a:custGeom>
              <a:avLst/>
              <a:gdLst/>
              <a:ahLst/>
              <a:cxnLst/>
              <a:rect l="l" t="t" r="r" b="b"/>
              <a:pathLst>
                <a:path w="6136" h="4580" extrusionOk="0">
                  <a:moveTo>
                    <a:pt x="906" y="0"/>
                  </a:moveTo>
                  <a:lnTo>
                    <a:pt x="906" y="873"/>
                  </a:lnTo>
                  <a:lnTo>
                    <a:pt x="609" y="873"/>
                  </a:lnTo>
                  <a:cubicBezTo>
                    <a:pt x="323" y="873"/>
                    <a:pt x="66" y="1080"/>
                    <a:pt x="37" y="1362"/>
                  </a:cubicBezTo>
                  <a:cubicBezTo>
                    <a:pt x="0" y="1684"/>
                    <a:pt x="254" y="1963"/>
                    <a:pt x="580" y="1963"/>
                  </a:cubicBezTo>
                  <a:lnTo>
                    <a:pt x="917" y="1963"/>
                  </a:lnTo>
                  <a:cubicBezTo>
                    <a:pt x="1022" y="3459"/>
                    <a:pt x="2269" y="4580"/>
                    <a:pt x="3717" y="4580"/>
                  </a:cubicBezTo>
                  <a:cubicBezTo>
                    <a:pt x="3868" y="4580"/>
                    <a:pt x="4022" y="4567"/>
                    <a:pt x="4176" y="4542"/>
                  </a:cubicBezTo>
                  <a:cubicBezTo>
                    <a:pt x="2796" y="4328"/>
                    <a:pt x="1779" y="3144"/>
                    <a:pt x="1779" y="1746"/>
                  </a:cubicBezTo>
                  <a:cubicBezTo>
                    <a:pt x="1775" y="1384"/>
                    <a:pt x="2068" y="1091"/>
                    <a:pt x="2431" y="1091"/>
                  </a:cubicBezTo>
                  <a:lnTo>
                    <a:pt x="5697" y="1091"/>
                  </a:lnTo>
                  <a:cubicBezTo>
                    <a:pt x="5940" y="1091"/>
                    <a:pt x="6136" y="895"/>
                    <a:pt x="6136" y="656"/>
                  </a:cubicBezTo>
                  <a:lnTo>
                    <a:pt x="613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9" name="Google Shape;18679;p84"/>
            <p:cNvSpPr/>
            <p:nvPr/>
          </p:nvSpPr>
          <p:spPr>
            <a:xfrm>
              <a:off x="7224337" y="2505158"/>
              <a:ext cx="148548" cy="22809"/>
            </a:xfrm>
            <a:custGeom>
              <a:avLst/>
              <a:gdLst/>
              <a:ahLst/>
              <a:cxnLst/>
              <a:rect l="l" t="t" r="r" b="b"/>
              <a:pathLst>
                <a:path w="5666" h="870" extrusionOk="0">
                  <a:moveTo>
                    <a:pt x="1" y="1"/>
                  </a:moveTo>
                  <a:lnTo>
                    <a:pt x="1" y="870"/>
                  </a:lnTo>
                  <a:lnTo>
                    <a:pt x="5665" y="870"/>
                  </a:lnTo>
                  <a:lnTo>
                    <a:pt x="5665"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0" name="Google Shape;18680;p84"/>
            <p:cNvSpPr/>
            <p:nvPr/>
          </p:nvSpPr>
          <p:spPr>
            <a:xfrm>
              <a:off x="7218648" y="2436599"/>
              <a:ext cx="100020" cy="68585"/>
            </a:xfrm>
            <a:custGeom>
              <a:avLst/>
              <a:gdLst/>
              <a:ahLst/>
              <a:cxnLst/>
              <a:rect l="l" t="t" r="r" b="b"/>
              <a:pathLst>
                <a:path w="3815" h="2616" extrusionOk="0">
                  <a:moveTo>
                    <a:pt x="2615" y="1"/>
                  </a:moveTo>
                  <a:cubicBezTo>
                    <a:pt x="1170" y="1"/>
                    <a:pt x="1" y="1171"/>
                    <a:pt x="1" y="2616"/>
                  </a:cubicBezTo>
                  <a:lnTo>
                    <a:pt x="1525" y="2616"/>
                  </a:lnTo>
                  <a:cubicBezTo>
                    <a:pt x="1525" y="1297"/>
                    <a:pt x="2507" y="186"/>
                    <a:pt x="3814" y="23"/>
                  </a:cubicBezTo>
                  <a:cubicBezTo>
                    <a:pt x="3706" y="8"/>
                    <a:pt x="3597" y="1"/>
                    <a:pt x="3488"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1" name="Google Shape;18681;p84"/>
            <p:cNvSpPr/>
            <p:nvPr/>
          </p:nvSpPr>
          <p:spPr>
            <a:xfrm>
              <a:off x="7220457" y="2671534"/>
              <a:ext cx="156309" cy="67903"/>
            </a:xfrm>
            <a:custGeom>
              <a:avLst/>
              <a:gdLst/>
              <a:ahLst/>
              <a:cxnLst/>
              <a:rect l="l" t="t" r="r" b="b"/>
              <a:pathLst>
                <a:path w="5962" h="2590" extrusionOk="0">
                  <a:moveTo>
                    <a:pt x="631" y="0"/>
                  </a:moveTo>
                  <a:lnTo>
                    <a:pt x="0" y="185"/>
                  </a:lnTo>
                  <a:cubicBezTo>
                    <a:pt x="305" y="1590"/>
                    <a:pt x="1547" y="2590"/>
                    <a:pt x="2981" y="2590"/>
                  </a:cubicBezTo>
                  <a:cubicBezTo>
                    <a:pt x="4419" y="2590"/>
                    <a:pt x="5658" y="1590"/>
                    <a:pt x="5962" y="185"/>
                  </a:cubicBezTo>
                  <a:lnTo>
                    <a:pt x="5335" y="0"/>
                  </a:lnTo>
                  <a:cubicBezTo>
                    <a:pt x="5114" y="1123"/>
                    <a:pt x="4129" y="1938"/>
                    <a:pt x="2981" y="1938"/>
                  </a:cubicBezTo>
                  <a:cubicBezTo>
                    <a:pt x="1837" y="1938"/>
                    <a:pt x="852" y="1123"/>
                    <a:pt x="63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2" name="Google Shape;18682;p84"/>
            <p:cNvSpPr/>
            <p:nvPr/>
          </p:nvSpPr>
          <p:spPr>
            <a:xfrm>
              <a:off x="7258918" y="2539818"/>
              <a:ext cx="10749" cy="16386"/>
            </a:xfrm>
            <a:custGeom>
              <a:avLst/>
              <a:gdLst/>
              <a:ahLst/>
              <a:cxnLst/>
              <a:rect l="l" t="t" r="r" b="b"/>
              <a:pathLst>
                <a:path w="410" h="625" extrusionOk="0">
                  <a:moveTo>
                    <a:pt x="207" y="1"/>
                  </a:moveTo>
                  <a:cubicBezTo>
                    <a:pt x="91" y="1"/>
                    <a:pt x="0" y="91"/>
                    <a:pt x="0" y="204"/>
                  </a:cubicBezTo>
                  <a:lnTo>
                    <a:pt x="0" y="421"/>
                  </a:lnTo>
                  <a:cubicBezTo>
                    <a:pt x="0" y="557"/>
                    <a:pt x="103" y="625"/>
                    <a:pt x="205" y="625"/>
                  </a:cubicBezTo>
                  <a:cubicBezTo>
                    <a:pt x="307" y="625"/>
                    <a:pt x="409" y="557"/>
                    <a:pt x="409" y="421"/>
                  </a:cubicBezTo>
                  <a:lnTo>
                    <a:pt x="409" y="204"/>
                  </a:lnTo>
                  <a:cubicBezTo>
                    <a:pt x="409"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3" name="Google Shape;18683;p84"/>
            <p:cNvSpPr/>
            <p:nvPr/>
          </p:nvSpPr>
          <p:spPr>
            <a:xfrm>
              <a:off x="7327556" y="2539818"/>
              <a:ext cx="10749" cy="16386"/>
            </a:xfrm>
            <a:custGeom>
              <a:avLst/>
              <a:gdLst/>
              <a:ahLst/>
              <a:cxnLst/>
              <a:rect l="l" t="t" r="r" b="b"/>
              <a:pathLst>
                <a:path w="410" h="625" extrusionOk="0">
                  <a:moveTo>
                    <a:pt x="204" y="1"/>
                  </a:moveTo>
                  <a:cubicBezTo>
                    <a:pt x="91" y="1"/>
                    <a:pt x="1" y="91"/>
                    <a:pt x="1" y="204"/>
                  </a:cubicBezTo>
                  <a:lnTo>
                    <a:pt x="1" y="421"/>
                  </a:lnTo>
                  <a:cubicBezTo>
                    <a:pt x="1" y="557"/>
                    <a:pt x="103" y="625"/>
                    <a:pt x="205" y="625"/>
                  </a:cubicBezTo>
                  <a:cubicBezTo>
                    <a:pt x="308" y="625"/>
                    <a:pt x="410" y="557"/>
                    <a:pt x="410" y="421"/>
                  </a:cubicBezTo>
                  <a:lnTo>
                    <a:pt x="410" y="204"/>
                  </a:lnTo>
                  <a:cubicBezTo>
                    <a:pt x="410" y="91"/>
                    <a:pt x="31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4" name="Google Shape;18684;p84"/>
            <p:cNvSpPr/>
            <p:nvPr/>
          </p:nvSpPr>
          <p:spPr>
            <a:xfrm>
              <a:off x="7156067" y="2431198"/>
              <a:ext cx="285089" cy="364948"/>
            </a:xfrm>
            <a:custGeom>
              <a:avLst/>
              <a:gdLst/>
              <a:ahLst/>
              <a:cxnLst/>
              <a:rect l="l" t="t" r="r" b="b"/>
              <a:pathLst>
                <a:path w="10874" h="13920" extrusionOk="0">
                  <a:moveTo>
                    <a:pt x="5875" y="410"/>
                  </a:moveTo>
                  <a:cubicBezTo>
                    <a:pt x="6788" y="410"/>
                    <a:pt x="7625" y="928"/>
                    <a:pt x="8030" y="1746"/>
                  </a:cubicBezTo>
                  <a:lnTo>
                    <a:pt x="7617" y="1746"/>
                  </a:lnTo>
                  <a:cubicBezTo>
                    <a:pt x="7346" y="1746"/>
                    <a:pt x="7346" y="2152"/>
                    <a:pt x="7617" y="2152"/>
                  </a:cubicBezTo>
                  <a:lnTo>
                    <a:pt x="8190" y="2152"/>
                  </a:lnTo>
                  <a:cubicBezTo>
                    <a:pt x="8233" y="2304"/>
                    <a:pt x="8262" y="2460"/>
                    <a:pt x="8277" y="2615"/>
                  </a:cubicBezTo>
                  <a:lnTo>
                    <a:pt x="2598" y="2615"/>
                  </a:lnTo>
                  <a:cubicBezTo>
                    <a:pt x="2706" y="1369"/>
                    <a:pt x="3749" y="410"/>
                    <a:pt x="5002" y="410"/>
                  </a:cubicBezTo>
                  <a:close/>
                  <a:moveTo>
                    <a:pt x="8066" y="3025"/>
                  </a:moveTo>
                  <a:lnTo>
                    <a:pt x="8066" y="3488"/>
                  </a:lnTo>
                  <a:lnTo>
                    <a:pt x="7835" y="3488"/>
                  </a:lnTo>
                  <a:cubicBezTo>
                    <a:pt x="7563" y="3488"/>
                    <a:pt x="7563" y="3897"/>
                    <a:pt x="7835" y="3897"/>
                  </a:cubicBezTo>
                  <a:lnTo>
                    <a:pt x="8066" y="3897"/>
                  </a:lnTo>
                  <a:lnTo>
                    <a:pt x="8066" y="4129"/>
                  </a:lnTo>
                  <a:cubicBezTo>
                    <a:pt x="8066" y="4241"/>
                    <a:pt x="8157" y="4332"/>
                    <a:pt x="8269" y="4332"/>
                  </a:cubicBezTo>
                  <a:lnTo>
                    <a:pt x="8599" y="4332"/>
                  </a:lnTo>
                  <a:cubicBezTo>
                    <a:pt x="8798" y="4332"/>
                    <a:pt x="8957" y="4506"/>
                    <a:pt x="8936" y="4709"/>
                  </a:cubicBezTo>
                  <a:cubicBezTo>
                    <a:pt x="8918" y="4879"/>
                    <a:pt x="8755" y="5013"/>
                    <a:pt x="8566" y="5013"/>
                  </a:cubicBezTo>
                  <a:lnTo>
                    <a:pt x="8476" y="5013"/>
                  </a:lnTo>
                  <a:lnTo>
                    <a:pt x="8476" y="5002"/>
                  </a:lnTo>
                  <a:cubicBezTo>
                    <a:pt x="8476" y="4890"/>
                    <a:pt x="8385" y="4799"/>
                    <a:pt x="8273" y="4799"/>
                  </a:cubicBezTo>
                  <a:cubicBezTo>
                    <a:pt x="8161" y="4799"/>
                    <a:pt x="8066" y="4890"/>
                    <a:pt x="8066" y="5002"/>
                  </a:cubicBezTo>
                  <a:cubicBezTo>
                    <a:pt x="8066" y="6454"/>
                    <a:pt x="6889" y="7631"/>
                    <a:pt x="5437" y="7631"/>
                  </a:cubicBezTo>
                  <a:cubicBezTo>
                    <a:pt x="3985" y="7631"/>
                    <a:pt x="2808" y="6454"/>
                    <a:pt x="2808" y="5002"/>
                  </a:cubicBezTo>
                  <a:lnTo>
                    <a:pt x="2808" y="4998"/>
                  </a:lnTo>
                  <a:cubicBezTo>
                    <a:pt x="2808" y="4864"/>
                    <a:pt x="2706" y="4797"/>
                    <a:pt x="2605" y="4797"/>
                  </a:cubicBezTo>
                  <a:cubicBezTo>
                    <a:pt x="2504" y="4797"/>
                    <a:pt x="2402" y="4864"/>
                    <a:pt x="2402" y="4998"/>
                  </a:cubicBezTo>
                  <a:lnTo>
                    <a:pt x="2402" y="5013"/>
                  </a:lnTo>
                  <a:lnTo>
                    <a:pt x="2279" y="5013"/>
                  </a:lnTo>
                  <a:cubicBezTo>
                    <a:pt x="2076" y="5013"/>
                    <a:pt x="1917" y="4839"/>
                    <a:pt x="1939" y="4636"/>
                  </a:cubicBezTo>
                  <a:cubicBezTo>
                    <a:pt x="1957" y="4466"/>
                    <a:pt x="2120" y="4332"/>
                    <a:pt x="2308" y="4332"/>
                  </a:cubicBezTo>
                  <a:lnTo>
                    <a:pt x="2605" y="4332"/>
                  </a:lnTo>
                  <a:cubicBezTo>
                    <a:pt x="2717" y="4332"/>
                    <a:pt x="2808" y="4241"/>
                    <a:pt x="2808" y="4129"/>
                  </a:cubicBezTo>
                  <a:lnTo>
                    <a:pt x="2808" y="3897"/>
                  </a:lnTo>
                  <a:lnTo>
                    <a:pt x="6962" y="3897"/>
                  </a:lnTo>
                  <a:cubicBezTo>
                    <a:pt x="7233" y="3897"/>
                    <a:pt x="7233" y="3488"/>
                    <a:pt x="6962" y="3488"/>
                  </a:cubicBezTo>
                  <a:lnTo>
                    <a:pt x="2808" y="3488"/>
                  </a:lnTo>
                  <a:lnTo>
                    <a:pt x="2808" y="3025"/>
                  </a:lnTo>
                  <a:close/>
                  <a:moveTo>
                    <a:pt x="5002" y="0"/>
                  </a:moveTo>
                  <a:cubicBezTo>
                    <a:pt x="3525" y="4"/>
                    <a:pt x="2297" y="1145"/>
                    <a:pt x="2188" y="2615"/>
                  </a:cubicBezTo>
                  <a:lnTo>
                    <a:pt x="642" y="2615"/>
                  </a:lnTo>
                  <a:cubicBezTo>
                    <a:pt x="370" y="2615"/>
                    <a:pt x="370" y="3025"/>
                    <a:pt x="642" y="3025"/>
                  </a:cubicBezTo>
                  <a:lnTo>
                    <a:pt x="2398" y="3025"/>
                  </a:lnTo>
                  <a:lnTo>
                    <a:pt x="2398" y="3926"/>
                  </a:lnTo>
                  <a:lnTo>
                    <a:pt x="2308" y="3926"/>
                  </a:lnTo>
                  <a:cubicBezTo>
                    <a:pt x="1913" y="3926"/>
                    <a:pt x="1569" y="4223"/>
                    <a:pt x="1533" y="4600"/>
                  </a:cubicBezTo>
                  <a:cubicBezTo>
                    <a:pt x="1489" y="5038"/>
                    <a:pt x="1833" y="5419"/>
                    <a:pt x="2279" y="5422"/>
                  </a:cubicBezTo>
                  <a:lnTo>
                    <a:pt x="2431" y="5422"/>
                  </a:lnTo>
                  <a:cubicBezTo>
                    <a:pt x="2547" y="6259"/>
                    <a:pt x="3011" y="7012"/>
                    <a:pt x="3706" y="7494"/>
                  </a:cubicBezTo>
                  <a:lnTo>
                    <a:pt x="3706" y="8432"/>
                  </a:lnTo>
                  <a:cubicBezTo>
                    <a:pt x="3706" y="8631"/>
                    <a:pt x="3576" y="8805"/>
                    <a:pt x="3384" y="8863"/>
                  </a:cubicBezTo>
                  <a:lnTo>
                    <a:pt x="1087" y="9540"/>
                  </a:lnTo>
                  <a:cubicBezTo>
                    <a:pt x="446" y="9732"/>
                    <a:pt x="5" y="10319"/>
                    <a:pt x="1" y="10989"/>
                  </a:cubicBezTo>
                  <a:lnTo>
                    <a:pt x="1" y="13716"/>
                  </a:lnTo>
                  <a:cubicBezTo>
                    <a:pt x="1" y="13852"/>
                    <a:pt x="103" y="13920"/>
                    <a:pt x="206" y="13920"/>
                  </a:cubicBezTo>
                  <a:cubicBezTo>
                    <a:pt x="308" y="13920"/>
                    <a:pt x="410" y="13852"/>
                    <a:pt x="410" y="13716"/>
                  </a:cubicBezTo>
                  <a:lnTo>
                    <a:pt x="410" y="10989"/>
                  </a:lnTo>
                  <a:cubicBezTo>
                    <a:pt x="410" y="10500"/>
                    <a:pt x="732" y="10069"/>
                    <a:pt x="1200" y="9931"/>
                  </a:cubicBezTo>
                  <a:lnTo>
                    <a:pt x="1873" y="9732"/>
                  </a:lnTo>
                  <a:cubicBezTo>
                    <a:pt x="1877" y="9743"/>
                    <a:pt x="1877" y="9754"/>
                    <a:pt x="1881" y="9761"/>
                  </a:cubicBezTo>
                  <a:cubicBezTo>
                    <a:pt x="1911" y="9864"/>
                    <a:pt x="1989" y="9908"/>
                    <a:pt x="2069" y="9908"/>
                  </a:cubicBezTo>
                  <a:cubicBezTo>
                    <a:pt x="2192" y="9908"/>
                    <a:pt x="2318" y="9803"/>
                    <a:pt x="2272" y="9645"/>
                  </a:cubicBezTo>
                  <a:cubicBezTo>
                    <a:pt x="2268" y="9634"/>
                    <a:pt x="2268" y="9627"/>
                    <a:pt x="2264" y="9616"/>
                  </a:cubicBezTo>
                  <a:lnTo>
                    <a:pt x="2934" y="9421"/>
                  </a:lnTo>
                  <a:cubicBezTo>
                    <a:pt x="3257" y="10532"/>
                    <a:pt x="4275" y="11300"/>
                    <a:pt x="5437" y="11304"/>
                  </a:cubicBezTo>
                  <a:cubicBezTo>
                    <a:pt x="5846" y="11304"/>
                    <a:pt x="6252" y="11210"/>
                    <a:pt x="6618" y="11021"/>
                  </a:cubicBezTo>
                  <a:cubicBezTo>
                    <a:pt x="6812" y="10908"/>
                    <a:pt x="6708" y="10638"/>
                    <a:pt x="6524" y="10638"/>
                  </a:cubicBezTo>
                  <a:cubicBezTo>
                    <a:pt x="6495" y="10638"/>
                    <a:pt x="6465" y="10645"/>
                    <a:pt x="6433" y="10659"/>
                  </a:cubicBezTo>
                  <a:cubicBezTo>
                    <a:pt x="6125" y="10815"/>
                    <a:pt x="5781" y="10898"/>
                    <a:pt x="5437" y="10898"/>
                  </a:cubicBezTo>
                  <a:cubicBezTo>
                    <a:pt x="4459" y="10895"/>
                    <a:pt x="3597" y="10246"/>
                    <a:pt x="3326" y="9305"/>
                  </a:cubicBezTo>
                  <a:lnTo>
                    <a:pt x="3499" y="9254"/>
                  </a:lnTo>
                  <a:cubicBezTo>
                    <a:pt x="3862" y="9145"/>
                    <a:pt x="4112" y="8812"/>
                    <a:pt x="4115" y="8432"/>
                  </a:cubicBezTo>
                  <a:lnTo>
                    <a:pt x="4115" y="7736"/>
                  </a:lnTo>
                  <a:cubicBezTo>
                    <a:pt x="4532" y="7937"/>
                    <a:pt x="4983" y="8038"/>
                    <a:pt x="5436" y="8038"/>
                  </a:cubicBezTo>
                  <a:cubicBezTo>
                    <a:pt x="5888" y="8038"/>
                    <a:pt x="6341" y="7937"/>
                    <a:pt x="6759" y="7736"/>
                  </a:cubicBezTo>
                  <a:lnTo>
                    <a:pt x="6759" y="8435"/>
                  </a:lnTo>
                  <a:cubicBezTo>
                    <a:pt x="6759" y="8816"/>
                    <a:pt x="7009" y="9149"/>
                    <a:pt x="7375" y="9258"/>
                  </a:cubicBezTo>
                  <a:lnTo>
                    <a:pt x="7545" y="9308"/>
                  </a:lnTo>
                  <a:cubicBezTo>
                    <a:pt x="7458" y="9616"/>
                    <a:pt x="7302" y="9902"/>
                    <a:pt x="7092" y="10149"/>
                  </a:cubicBezTo>
                  <a:cubicBezTo>
                    <a:pt x="6957" y="10300"/>
                    <a:pt x="7095" y="10489"/>
                    <a:pt x="7248" y="10489"/>
                  </a:cubicBezTo>
                  <a:cubicBezTo>
                    <a:pt x="7299" y="10489"/>
                    <a:pt x="7352" y="10467"/>
                    <a:pt x="7396" y="10417"/>
                  </a:cubicBezTo>
                  <a:cubicBezTo>
                    <a:pt x="7646" y="10127"/>
                    <a:pt x="7831" y="9790"/>
                    <a:pt x="7936" y="9424"/>
                  </a:cubicBezTo>
                  <a:lnTo>
                    <a:pt x="8574" y="9612"/>
                  </a:lnTo>
                  <a:cubicBezTo>
                    <a:pt x="8552" y="9692"/>
                    <a:pt x="8526" y="9772"/>
                    <a:pt x="8497" y="9852"/>
                  </a:cubicBezTo>
                  <a:cubicBezTo>
                    <a:pt x="8438" y="10013"/>
                    <a:pt x="8568" y="10129"/>
                    <a:pt x="8696" y="10129"/>
                  </a:cubicBezTo>
                  <a:cubicBezTo>
                    <a:pt x="8771" y="10129"/>
                    <a:pt x="8846" y="10088"/>
                    <a:pt x="8881" y="9993"/>
                  </a:cubicBezTo>
                  <a:cubicBezTo>
                    <a:pt x="8914" y="9906"/>
                    <a:pt x="8943" y="9815"/>
                    <a:pt x="8968" y="9725"/>
                  </a:cubicBezTo>
                  <a:lnTo>
                    <a:pt x="9675" y="9931"/>
                  </a:lnTo>
                  <a:cubicBezTo>
                    <a:pt x="10142" y="10072"/>
                    <a:pt x="10464" y="10503"/>
                    <a:pt x="10468" y="10992"/>
                  </a:cubicBezTo>
                  <a:lnTo>
                    <a:pt x="10468" y="13716"/>
                  </a:lnTo>
                  <a:cubicBezTo>
                    <a:pt x="10468" y="13852"/>
                    <a:pt x="10569" y="13920"/>
                    <a:pt x="10670" y="13920"/>
                  </a:cubicBezTo>
                  <a:cubicBezTo>
                    <a:pt x="10772" y="13920"/>
                    <a:pt x="10873" y="13852"/>
                    <a:pt x="10873" y="13716"/>
                  </a:cubicBezTo>
                  <a:lnTo>
                    <a:pt x="10873" y="10992"/>
                  </a:lnTo>
                  <a:cubicBezTo>
                    <a:pt x="10870" y="10319"/>
                    <a:pt x="10428" y="9732"/>
                    <a:pt x="9787" y="9540"/>
                  </a:cubicBezTo>
                  <a:lnTo>
                    <a:pt x="7491" y="8866"/>
                  </a:lnTo>
                  <a:cubicBezTo>
                    <a:pt x="7299" y="8808"/>
                    <a:pt x="7168" y="8631"/>
                    <a:pt x="7168" y="8432"/>
                  </a:cubicBezTo>
                  <a:lnTo>
                    <a:pt x="7168" y="7497"/>
                  </a:lnTo>
                  <a:cubicBezTo>
                    <a:pt x="7864" y="7012"/>
                    <a:pt x="8327" y="6262"/>
                    <a:pt x="8447" y="5422"/>
                  </a:cubicBezTo>
                  <a:lnTo>
                    <a:pt x="8566" y="5422"/>
                  </a:lnTo>
                  <a:cubicBezTo>
                    <a:pt x="8965" y="5422"/>
                    <a:pt x="9305" y="5129"/>
                    <a:pt x="9341" y="4749"/>
                  </a:cubicBezTo>
                  <a:cubicBezTo>
                    <a:pt x="9388" y="4310"/>
                    <a:pt x="9041" y="3926"/>
                    <a:pt x="8599" y="3926"/>
                  </a:cubicBezTo>
                  <a:lnTo>
                    <a:pt x="8476" y="3926"/>
                  </a:lnTo>
                  <a:lnTo>
                    <a:pt x="8476" y="3025"/>
                  </a:lnTo>
                  <a:lnTo>
                    <a:pt x="8487" y="3025"/>
                  </a:lnTo>
                  <a:cubicBezTo>
                    <a:pt x="8599" y="3025"/>
                    <a:pt x="8693" y="2934"/>
                    <a:pt x="8693" y="2822"/>
                  </a:cubicBezTo>
                  <a:cubicBezTo>
                    <a:pt x="8689" y="1264"/>
                    <a:pt x="7429" y="4"/>
                    <a:pt x="58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5" name="Google Shape;18685;p84"/>
            <p:cNvSpPr/>
            <p:nvPr/>
          </p:nvSpPr>
          <p:spPr>
            <a:xfrm>
              <a:off x="7264922" y="2741823"/>
              <a:ext cx="26453" cy="13266"/>
            </a:xfrm>
            <a:custGeom>
              <a:avLst/>
              <a:gdLst/>
              <a:ahLst/>
              <a:cxnLst/>
              <a:rect l="l" t="t" r="r" b="b"/>
              <a:pathLst>
                <a:path w="1009" h="506" extrusionOk="0">
                  <a:moveTo>
                    <a:pt x="289" y="0"/>
                  </a:moveTo>
                  <a:cubicBezTo>
                    <a:pt x="76" y="0"/>
                    <a:pt x="1" y="332"/>
                    <a:pt x="238" y="401"/>
                  </a:cubicBezTo>
                  <a:cubicBezTo>
                    <a:pt x="387" y="445"/>
                    <a:pt x="539" y="477"/>
                    <a:pt x="688" y="503"/>
                  </a:cubicBezTo>
                  <a:cubicBezTo>
                    <a:pt x="700" y="504"/>
                    <a:pt x="713" y="505"/>
                    <a:pt x="724" y="505"/>
                  </a:cubicBezTo>
                  <a:cubicBezTo>
                    <a:pt x="964" y="505"/>
                    <a:pt x="1008" y="138"/>
                    <a:pt x="753" y="100"/>
                  </a:cubicBezTo>
                  <a:cubicBezTo>
                    <a:pt x="619" y="79"/>
                    <a:pt x="485" y="50"/>
                    <a:pt x="354" y="10"/>
                  </a:cubicBezTo>
                  <a:cubicBezTo>
                    <a:pt x="331" y="3"/>
                    <a:pt x="310" y="0"/>
                    <a:pt x="2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6" name="Google Shape;18686;p84"/>
            <p:cNvSpPr/>
            <p:nvPr/>
          </p:nvSpPr>
          <p:spPr>
            <a:xfrm>
              <a:off x="7298978" y="2743423"/>
              <a:ext cx="26401" cy="12453"/>
            </a:xfrm>
            <a:custGeom>
              <a:avLst/>
              <a:gdLst/>
              <a:ahLst/>
              <a:cxnLst/>
              <a:rect l="l" t="t" r="r" b="b"/>
              <a:pathLst>
                <a:path w="1007" h="475" extrusionOk="0">
                  <a:moveTo>
                    <a:pt x="725" y="0"/>
                  </a:moveTo>
                  <a:cubicBezTo>
                    <a:pt x="708" y="0"/>
                    <a:pt x="690" y="3"/>
                    <a:pt x="671" y="7"/>
                  </a:cubicBezTo>
                  <a:lnTo>
                    <a:pt x="674" y="3"/>
                  </a:lnTo>
                  <a:lnTo>
                    <a:pt x="674" y="3"/>
                  </a:lnTo>
                  <a:cubicBezTo>
                    <a:pt x="540" y="32"/>
                    <a:pt x="406" y="54"/>
                    <a:pt x="269" y="65"/>
                  </a:cubicBezTo>
                  <a:cubicBezTo>
                    <a:pt x="1" y="79"/>
                    <a:pt x="15" y="474"/>
                    <a:pt x="276" y="474"/>
                  </a:cubicBezTo>
                  <a:cubicBezTo>
                    <a:pt x="280" y="474"/>
                    <a:pt x="283" y="474"/>
                    <a:pt x="287" y="474"/>
                  </a:cubicBezTo>
                  <a:lnTo>
                    <a:pt x="305" y="474"/>
                  </a:lnTo>
                  <a:cubicBezTo>
                    <a:pt x="461" y="460"/>
                    <a:pt x="609" y="438"/>
                    <a:pt x="758" y="405"/>
                  </a:cubicBezTo>
                  <a:cubicBezTo>
                    <a:pt x="1006" y="348"/>
                    <a:pt x="949"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7" name="Google Shape;18687;p84"/>
            <p:cNvSpPr/>
            <p:nvPr/>
          </p:nvSpPr>
          <p:spPr>
            <a:xfrm>
              <a:off x="7234562" y="2726407"/>
              <a:ext cx="25116" cy="17277"/>
            </a:xfrm>
            <a:custGeom>
              <a:avLst/>
              <a:gdLst/>
              <a:ahLst/>
              <a:cxnLst/>
              <a:rect l="l" t="t" r="r" b="b"/>
              <a:pathLst>
                <a:path w="958" h="659" extrusionOk="0">
                  <a:moveTo>
                    <a:pt x="295" y="1"/>
                  </a:moveTo>
                  <a:cubicBezTo>
                    <a:pt x="126" y="1"/>
                    <a:pt x="0" y="236"/>
                    <a:pt x="172" y="370"/>
                  </a:cubicBezTo>
                  <a:cubicBezTo>
                    <a:pt x="295" y="464"/>
                    <a:pt x="422" y="551"/>
                    <a:pt x="553" y="627"/>
                  </a:cubicBezTo>
                  <a:cubicBezTo>
                    <a:pt x="590" y="649"/>
                    <a:pt x="627" y="658"/>
                    <a:pt x="661" y="658"/>
                  </a:cubicBezTo>
                  <a:cubicBezTo>
                    <a:pt x="843" y="658"/>
                    <a:pt x="958" y="391"/>
                    <a:pt x="763" y="276"/>
                  </a:cubicBezTo>
                  <a:cubicBezTo>
                    <a:pt x="643" y="207"/>
                    <a:pt x="531" y="131"/>
                    <a:pt x="422" y="47"/>
                  </a:cubicBezTo>
                  <a:cubicBezTo>
                    <a:pt x="380" y="15"/>
                    <a:pt x="336"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8" name="Google Shape;18688;p84"/>
            <p:cNvSpPr/>
            <p:nvPr/>
          </p:nvSpPr>
          <p:spPr>
            <a:xfrm>
              <a:off x="7332589" y="2729790"/>
              <a:ext cx="24566" cy="16884"/>
            </a:xfrm>
            <a:custGeom>
              <a:avLst/>
              <a:gdLst/>
              <a:ahLst/>
              <a:cxnLst/>
              <a:rect l="l" t="t" r="r" b="b"/>
              <a:pathLst>
                <a:path w="937" h="644" extrusionOk="0">
                  <a:moveTo>
                    <a:pt x="636" y="1"/>
                  </a:moveTo>
                  <a:cubicBezTo>
                    <a:pt x="597" y="1"/>
                    <a:pt x="556" y="13"/>
                    <a:pt x="515" y="42"/>
                  </a:cubicBezTo>
                  <a:lnTo>
                    <a:pt x="515" y="45"/>
                  </a:lnTo>
                  <a:cubicBezTo>
                    <a:pt x="403" y="121"/>
                    <a:pt x="283" y="190"/>
                    <a:pt x="164" y="252"/>
                  </a:cubicBezTo>
                  <a:cubicBezTo>
                    <a:pt x="51" y="295"/>
                    <a:pt x="1" y="425"/>
                    <a:pt x="55" y="531"/>
                  </a:cubicBezTo>
                  <a:cubicBezTo>
                    <a:pt x="91" y="603"/>
                    <a:pt x="164" y="644"/>
                    <a:pt x="238" y="644"/>
                  </a:cubicBezTo>
                  <a:cubicBezTo>
                    <a:pt x="275" y="644"/>
                    <a:pt x="311" y="634"/>
                    <a:pt x="345" y="614"/>
                  </a:cubicBezTo>
                  <a:cubicBezTo>
                    <a:pt x="482" y="545"/>
                    <a:pt x="616" y="465"/>
                    <a:pt x="743" y="378"/>
                  </a:cubicBezTo>
                  <a:cubicBezTo>
                    <a:pt x="936" y="257"/>
                    <a:pt x="813" y="1"/>
                    <a:pt x="6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9" name="Google Shape;18689;p84"/>
            <p:cNvSpPr/>
            <p:nvPr/>
          </p:nvSpPr>
          <p:spPr>
            <a:xfrm>
              <a:off x="7212566" y="2701081"/>
              <a:ext cx="21079" cy="20266"/>
            </a:xfrm>
            <a:custGeom>
              <a:avLst/>
              <a:gdLst/>
              <a:ahLst/>
              <a:cxnLst/>
              <a:rect l="l" t="t" r="r" b="b"/>
              <a:pathLst>
                <a:path w="804" h="773" extrusionOk="0">
                  <a:moveTo>
                    <a:pt x="281" y="0"/>
                  </a:moveTo>
                  <a:cubicBezTo>
                    <a:pt x="139" y="0"/>
                    <a:pt x="1" y="150"/>
                    <a:pt x="99" y="311"/>
                  </a:cubicBezTo>
                  <a:cubicBezTo>
                    <a:pt x="178" y="441"/>
                    <a:pt x="265" y="568"/>
                    <a:pt x="359" y="691"/>
                  </a:cubicBezTo>
                  <a:cubicBezTo>
                    <a:pt x="404" y="748"/>
                    <a:pt x="460" y="772"/>
                    <a:pt x="514" y="772"/>
                  </a:cubicBezTo>
                  <a:cubicBezTo>
                    <a:pt x="663" y="772"/>
                    <a:pt x="804" y="594"/>
                    <a:pt x="682" y="438"/>
                  </a:cubicBezTo>
                  <a:cubicBezTo>
                    <a:pt x="595" y="329"/>
                    <a:pt x="519" y="217"/>
                    <a:pt x="450" y="101"/>
                  </a:cubicBezTo>
                  <a:cubicBezTo>
                    <a:pt x="407" y="30"/>
                    <a:pt x="343" y="0"/>
                    <a:pt x="2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0" name="Google Shape;18690;p84"/>
            <p:cNvSpPr/>
            <p:nvPr/>
          </p:nvSpPr>
          <p:spPr>
            <a:xfrm>
              <a:off x="7358650" y="2706141"/>
              <a:ext cx="20686" cy="19742"/>
            </a:xfrm>
            <a:custGeom>
              <a:avLst/>
              <a:gdLst/>
              <a:ahLst/>
              <a:cxnLst/>
              <a:rect l="l" t="t" r="r" b="b"/>
              <a:pathLst>
                <a:path w="789" h="753" extrusionOk="0">
                  <a:moveTo>
                    <a:pt x="558" y="1"/>
                  </a:moveTo>
                  <a:cubicBezTo>
                    <a:pt x="493" y="1"/>
                    <a:pt x="430" y="31"/>
                    <a:pt x="390" y="89"/>
                  </a:cubicBezTo>
                  <a:cubicBezTo>
                    <a:pt x="314" y="201"/>
                    <a:pt x="227" y="306"/>
                    <a:pt x="137" y="411"/>
                  </a:cubicBezTo>
                  <a:cubicBezTo>
                    <a:pt x="0" y="561"/>
                    <a:pt x="139" y="752"/>
                    <a:pt x="294" y="752"/>
                  </a:cubicBezTo>
                  <a:cubicBezTo>
                    <a:pt x="344" y="752"/>
                    <a:pt x="396" y="732"/>
                    <a:pt x="441" y="683"/>
                  </a:cubicBezTo>
                  <a:cubicBezTo>
                    <a:pt x="542" y="567"/>
                    <a:pt x="640" y="444"/>
                    <a:pt x="727" y="321"/>
                  </a:cubicBezTo>
                  <a:cubicBezTo>
                    <a:pt x="789" y="226"/>
                    <a:pt x="767" y="100"/>
                    <a:pt x="676" y="38"/>
                  </a:cubicBezTo>
                  <a:cubicBezTo>
                    <a:pt x="640" y="13"/>
                    <a:pt x="598" y="1"/>
                    <a:pt x="55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1" name="Google Shape;18691;p84"/>
            <p:cNvSpPr/>
            <p:nvPr/>
          </p:nvSpPr>
          <p:spPr>
            <a:xfrm>
              <a:off x="7291480" y="2579799"/>
              <a:ext cx="25667" cy="10671"/>
            </a:xfrm>
            <a:custGeom>
              <a:avLst/>
              <a:gdLst/>
              <a:ahLst/>
              <a:cxnLst/>
              <a:rect l="l" t="t" r="r" b="b"/>
              <a:pathLst>
                <a:path w="979" h="407" extrusionOk="0">
                  <a:moveTo>
                    <a:pt x="272" y="0"/>
                  </a:moveTo>
                  <a:cubicBezTo>
                    <a:pt x="0" y="0"/>
                    <a:pt x="0" y="406"/>
                    <a:pt x="272" y="406"/>
                  </a:cubicBezTo>
                  <a:lnTo>
                    <a:pt x="710" y="406"/>
                  </a:lnTo>
                  <a:cubicBezTo>
                    <a:pt x="978" y="406"/>
                    <a:pt x="978"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2" name="Google Shape;18692;p84"/>
          <p:cNvGrpSpPr/>
          <p:nvPr/>
        </p:nvGrpSpPr>
        <p:grpSpPr>
          <a:xfrm>
            <a:off x="8061252" y="2694373"/>
            <a:ext cx="274864" cy="367517"/>
            <a:chOff x="8061252" y="2893623"/>
            <a:chExt cx="274864" cy="367517"/>
          </a:xfrm>
        </p:grpSpPr>
        <p:sp>
          <p:nvSpPr>
            <p:cNvPr id="18693" name="Google Shape;18693;p84"/>
            <p:cNvSpPr/>
            <p:nvPr/>
          </p:nvSpPr>
          <p:spPr>
            <a:xfrm>
              <a:off x="8066679" y="3092823"/>
              <a:ext cx="264089" cy="162863"/>
            </a:xfrm>
            <a:custGeom>
              <a:avLst/>
              <a:gdLst/>
              <a:ahLst/>
              <a:cxnLst/>
              <a:rect l="l" t="t" r="r" b="b"/>
              <a:pathLst>
                <a:path w="10073" h="6212" extrusionOk="0">
                  <a:moveTo>
                    <a:pt x="6262" y="1"/>
                  </a:moveTo>
                  <a:lnTo>
                    <a:pt x="3647" y="48"/>
                  </a:lnTo>
                  <a:lnTo>
                    <a:pt x="3665" y="1174"/>
                  </a:lnTo>
                  <a:cubicBezTo>
                    <a:pt x="3673" y="1543"/>
                    <a:pt x="3444" y="1877"/>
                    <a:pt x="3097" y="2003"/>
                  </a:cubicBezTo>
                  <a:lnTo>
                    <a:pt x="862" y="2836"/>
                  </a:lnTo>
                  <a:cubicBezTo>
                    <a:pt x="341" y="3032"/>
                    <a:pt x="0" y="3532"/>
                    <a:pt x="11" y="4086"/>
                  </a:cubicBezTo>
                  <a:lnTo>
                    <a:pt x="47" y="6212"/>
                  </a:lnTo>
                  <a:lnTo>
                    <a:pt x="10072" y="6042"/>
                  </a:lnTo>
                  <a:lnTo>
                    <a:pt x="10036" y="3912"/>
                  </a:lnTo>
                  <a:cubicBezTo>
                    <a:pt x="10025" y="3358"/>
                    <a:pt x="9667" y="2869"/>
                    <a:pt x="9141" y="2695"/>
                  </a:cubicBezTo>
                  <a:lnTo>
                    <a:pt x="6878" y="1938"/>
                  </a:lnTo>
                  <a:cubicBezTo>
                    <a:pt x="6527" y="1822"/>
                    <a:pt x="6287" y="1496"/>
                    <a:pt x="6280" y="1127"/>
                  </a:cubicBezTo>
                  <a:lnTo>
                    <a:pt x="62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4" name="Google Shape;18694;p84"/>
            <p:cNvSpPr/>
            <p:nvPr/>
          </p:nvSpPr>
          <p:spPr>
            <a:xfrm>
              <a:off x="8066574" y="3147618"/>
              <a:ext cx="264089" cy="108069"/>
            </a:xfrm>
            <a:custGeom>
              <a:avLst/>
              <a:gdLst/>
              <a:ahLst/>
              <a:cxnLst/>
              <a:rect l="l" t="t" r="r" b="b"/>
              <a:pathLst>
                <a:path w="10073" h="4122" extrusionOk="0">
                  <a:moveTo>
                    <a:pt x="7335" y="0"/>
                  </a:moveTo>
                  <a:lnTo>
                    <a:pt x="7146" y="489"/>
                  </a:lnTo>
                  <a:cubicBezTo>
                    <a:pt x="6784" y="1438"/>
                    <a:pt x="5958" y="2057"/>
                    <a:pt x="5028" y="2072"/>
                  </a:cubicBezTo>
                  <a:cubicBezTo>
                    <a:pt x="5014" y="2072"/>
                    <a:pt x="5000" y="2072"/>
                    <a:pt x="4986" y="2072"/>
                  </a:cubicBezTo>
                  <a:cubicBezTo>
                    <a:pt x="4075" y="2072"/>
                    <a:pt x="3243" y="1482"/>
                    <a:pt x="2854" y="562"/>
                  </a:cubicBezTo>
                  <a:lnTo>
                    <a:pt x="2655" y="80"/>
                  </a:lnTo>
                  <a:lnTo>
                    <a:pt x="863" y="746"/>
                  </a:lnTo>
                  <a:cubicBezTo>
                    <a:pt x="345" y="942"/>
                    <a:pt x="1" y="1442"/>
                    <a:pt x="11" y="1996"/>
                  </a:cubicBezTo>
                  <a:lnTo>
                    <a:pt x="48" y="4122"/>
                  </a:lnTo>
                  <a:lnTo>
                    <a:pt x="10073" y="3952"/>
                  </a:lnTo>
                  <a:lnTo>
                    <a:pt x="10036" y="1822"/>
                  </a:lnTo>
                  <a:cubicBezTo>
                    <a:pt x="10025" y="1268"/>
                    <a:pt x="9671" y="779"/>
                    <a:pt x="9145" y="605"/>
                  </a:cubicBezTo>
                  <a:lnTo>
                    <a:pt x="7335"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5" name="Google Shape;18695;p84"/>
            <p:cNvSpPr/>
            <p:nvPr/>
          </p:nvSpPr>
          <p:spPr>
            <a:xfrm>
              <a:off x="8162295" y="3092823"/>
              <a:ext cx="68847" cy="29180"/>
            </a:xfrm>
            <a:custGeom>
              <a:avLst/>
              <a:gdLst/>
              <a:ahLst/>
              <a:cxnLst/>
              <a:rect l="l" t="t" r="r" b="b"/>
              <a:pathLst>
                <a:path w="2626" h="1113" extrusionOk="0">
                  <a:moveTo>
                    <a:pt x="2615" y="1"/>
                  </a:moveTo>
                  <a:lnTo>
                    <a:pt x="0" y="48"/>
                  </a:lnTo>
                  <a:lnTo>
                    <a:pt x="11" y="859"/>
                  </a:lnTo>
                  <a:cubicBezTo>
                    <a:pt x="412" y="1026"/>
                    <a:pt x="839" y="1113"/>
                    <a:pt x="1274" y="1113"/>
                  </a:cubicBezTo>
                  <a:cubicBezTo>
                    <a:pt x="1291" y="1113"/>
                    <a:pt x="1308" y="1113"/>
                    <a:pt x="1326" y="1112"/>
                  </a:cubicBezTo>
                  <a:cubicBezTo>
                    <a:pt x="1775" y="1105"/>
                    <a:pt x="2220" y="1004"/>
                    <a:pt x="2626" y="812"/>
                  </a:cubicBezTo>
                  <a:lnTo>
                    <a:pt x="26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6" name="Google Shape;18696;p84"/>
            <p:cNvSpPr/>
            <p:nvPr/>
          </p:nvSpPr>
          <p:spPr>
            <a:xfrm>
              <a:off x="8119744" y="2949256"/>
              <a:ext cx="172852" cy="155706"/>
            </a:xfrm>
            <a:custGeom>
              <a:avLst/>
              <a:gdLst/>
              <a:ahLst/>
              <a:cxnLst/>
              <a:rect l="l" t="t" r="r" b="b"/>
              <a:pathLst>
                <a:path w="6593" h="5939" extrusionOk="0">
                  <a:moveTo>
                    <a:pt x="5669" y="1"/>
                  </a:moveTo>
                  <a:lnTo>
                    <a:pt x="1" y="102"/>
                  </a:lnTo>
                  <a:lnTo>
                    <a:pt x="55" y="3151"/>
                  </a:lnTo>
                  <a:cubicBezTo>
                    <a:pt x="77" y="4633"/>
                    <a:pt x="1239" y="5846"/>
                    <a:pt x="2717" y="5933"/>
                  </a:cubicBezTo>
                  <a:cubicBezTo>
                    <a:pt x="2776" y="5936"/>
                    <a:pt x="2834" y="5938"/>
                    <a:pt x="2892" y="5938"/>
                  </a:cubicBezTo>
                  <a:cubicBezTo>
                    <a:pt x="4296" y="5938"/>
                    <a:pt x="5499" y="4900"/>
                    <a:pt x="5690" y="3492"/>
                  </a:cubicBezTo>
                  <a:lnTo>
                    <a:pt x="6053" y="3485"/>
                  </a:lnTo>
                  <a:cubicBezTo>
                    <a:pt x="6353" y="3481"/>
                    <a:pt x="6592" y="3231"/>
                    <a:pt x="6589" y="2930"/>
                  </a:cubicBezTo>
                  <a:cubicBezTo>
                    <a:pt x="6585" y="2632"/>
                    <a:pt x="6339" y="2394"/>
                    <a:pt x="6041" y="2394"/>
                  </a:cubicBezTo>
                  <a:cubicBezTo>
                    <a:pt x="6039" y="2394"/>
                    <a:pt x="6037" y="2394"/>
                    <a:pt x="6035" y="2394"/>
                  </a:cubicBezTo>
                  <a:lnTo>
                    <a:pt x="5709" y="2402"/>
                  </a:lnTo>
                  <a:lnTo>
                    <a:pt x="56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7" name="Google Shape;18697;p84"/>
            <p:cNvSpPr/>
            <p:nvPr/>
          </p:nvSpPr>
          <p:spPr>
            <a:xfrm>
              <a:off x="8206445" y="3000538"/>
              <a:ext cx="51675" cy="18064"/>
            </a:xfrm>
            <a:custGeom>
              <a:avLst/>
              <a:gdLst/>
              <a:ahLst/>
              <a:cxnLst/>
              <a:rect l="l" t="t" r="r" b="b"/>
              <a:pathLst>
                <a:path w="1971" h="689" extrusionOk="0">
                  <a:moveTo>
                    <a:pt x="1960" y="0"/>
                  </a:moveTo>
                  <a:lnTo>
                    <a:pt x="0" y="36"/>
                  </a:lnTo>
                  <a:lnTo>
                    <a:pt x="11" y="688"/>
                  </a:lnTo>
                  <a:lnTo>
                    <a:pt x="1971" y="656"/>
                  </a:lnTo>
                  <a:lnTo>
                    <a:pt x="196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8" name="Google Shape;18698;p84"/>
            <p:cNvSpPr/>
            <p:nvPr/>
          </p:nvSpPr>
          <p:spPr>
            <a:xfrm>
              <a:off x="8119744" y="2949649"/>
              <a:ext cx="130406" cy="155260"/>
            </a:xfrm>
            <a:custGeom>
              <a:avLst/>
              <a:gdLst/>
              <a:ahLst/>
              <a:cxnLst/>
              <a:rect l="l" t="t" r="r" b="b"/>
              <a:pathLst>
                <a:path w="4974" h="5922" extrusionOk="0">
                  <a:moveTo>
                    <a:pt x="4973" y="0"/>
                  </a:moveTo>
                  <a:lnTo>
                    <a:pt x="1" y="87"/>
                  </a:lnTo>
                  <a:lnTo>
                    <a:pt x="55" y="3136"/>
                  </a:lnTo>
                  <a:cubicBezTo>
                    <a:pt x="80" y="4683"/>
                    <a:pt x="1341" y="5922"/>
                    <a:pt x="2885" y="5922"/>
                  </a:cubicBezTo>
                  <a:cubicBezTo>
                    <a:pt x="2902" y="5922"/>
                    <a:pt x="2920" y="5922"/>
                    <a:pt x="2938" y="5922"/>
                  </a:cubicBezTo>
                  <a:cubicBezTo>
                    <a:pt x="3083" y="5918"/>
                    <a:pt x="3228" y="5903"/>
                    <a:pt x="3369" y="5878"/>
                  </a:cubicBezTo>
                  <a:cubicBezTo>
                    <a:pt x="2384" y="5740"/>
                    <a:pt x="1544" y="5096"/>
                    <a:pt x="1152" y="4183"/>
                  </a:cubicBezTo>
                  <a:cubicBezTo>
                    <a:pt x="1029" y="3890"/>
                    <a:pt x="1142" y="3549"/>
                    <a:pt x="1413" y="3386"/>
                  </a:cubicBezTo>
                  <a:cubicBezTo>
                    <a:pt x="2279" y="2861"/>
                    <a:pt x="3311" y="2111"/>
                    <a:pt x="4256" y="1119"/>
                  </a:cubicBezTo>
                  <a:cubicBezTo>
                    <a:pt x="4564" y="797"/>
                    <a:pt x="4807" y="417"/>
                    <a:pt x="497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9" name="Google Shape;18699;p84"/>
            <p:cNvSpPr/>
            <p:nvPr/>
          </p:nvSpPr>
          <p:spPr>
            <a:xfrm>
              <a:off x="8216224" y="2909930"/>
              <a:ext cx="64679" cy="104975"/>
            </a:xfrm>
            <a:custGeom>
              <a:avLst/>
              <a:gdLst/>
              <a:ahLst/>
              <a:cxnLst/>
              <a:rect l="l" t="t" r="r" b="b"/>
              <a:pathLst>
                <a:path w="2467" h="4004" extrusionOk="0">
                  <a:moveTo>
                    <a:pt x="686" y="1"/>
                  </a:moveTo>
                  <a:cubicBezTo>
                    <a:pt x="675" y="1"/>
                    <a:pt x="663" y="1"/>
                    <a:pt x="652" y="1"/>
                  </a:cubicBezTo>
                  <a:lnTo>
                    <a:pt x="0" y="12"/>
                  </a:lnTo>
                  <a:lnTo>
                    <a:pt x="29" y="1754"/>
                  </a:lnTo>
                  <a:cubicBezTo>
                    <a:pt x="1082" y="3972"/>
                    <a:pt x="2392" y="4003"/>
                    <a:pt x="2464" y="4003"/>
                  </a:cubicBezTo>
                  <a:cubicBezTo>
                    <a:pt x="2466" y="4003"/>
                    <a:pt x="2467" y="4003"/>
                    <a:pt x="2467" y="4003"/>
                  </a:cubicBezTo>
                  <a:lnTo>
                    <a:pt x="2427" y="1714"/>
                  </a:lnTo>
                  <a:cubicBezTo>
                    <a:pt x="2409" y="762"/>
                    <a:pt x="1634" y="1"/>
                    <a:pt x="68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0" name="Google Shape;18700;p84"/>
            <p:cNvSpPr/>
            <p:nvPr/>
          </p:nvSpPr>
          <p:spPr>
            <a:xfrm>
              <a:off x="8099740" y="2899024"/>
              <a:ext cx="138927" cy="146634"/>
            </a:xfrm>
            <a:custGeom>
              <a:avLst/>
              <a:gdLst/>
              <a:ahLst/>
              <a:cxnLst/>
              <a:rect l="l" t="t" r="r" b="b"/>
              <a:pathLst>
                <a:path w="5299" h="5593" extrusionOk="0">
                  <a:moveTo>
                    <a:pt x="4034" y="0"/>
                  </a:moveTo>
                  <a:cubicBezTo>
                    <a:pt x="4023" y="0"/>
                    <a:pt x="4012" y="0"/>
                    <a:pt x="4002" y="1"/>
                  </a:cubicBezTo>
                  <a:lnTo>
                    <a:pt x="3567" y="8"/>
                  </a:lnTo>
                  <a:cubicBezTo>
                    <a:pt x="1771" y="37"/>
                    <a:pt x="61" y="1591"/>
                    <a:pt x="94" y="3554"/>
                  </a:cubicBezTo>
                  <a:cubicBezTo>
                    <a:pt x="108" y="4437"/>
                    <a:pt x="61" y="5024"/>
                    <a:pt x="18" y="5361"/>
                  </a:cubicBezTo>
                  <a:cubicBezTo>
                    <a:pt x="0" y="5487"/>
                    <a:pt x="104" y="5592"/>
                    <a:pt x="222" y="5592"/>
                  </a:cubicBezTo>
                  <a:cubicBezTo>
                    <a:pt x="249" y="5592"/>
                    <a:pt x="277" y="5587"/>
                    <a:pt x="304" y="5574"/>
                  </a:cubicBezTo>
                  <a:cubicBezTo>
                    <a:pt x="1068" y="5234"/>
                    <a:pt x="2948" y="4285"/>
                    <a:pt x="4548" y="2601"/>
                  </a:cubicBezTo>
                  <a:cubicBezTo>
                    <a:pt x="4802" y="2333"/>
                    <a:pt x="5001" y="2018"/>
                    <a:pt x="5139" y="1674"/>
                  </a:cubicBezTo>
                  <a:cubicBezTo>
                    <a:pt x="5298" y="1268"/>
                    <a:pt x="5258" y="794"/>
                    <a:pt x="4987" y="450"/>
                  </a:cubicBezTo>
                  <a:cubicBezTo>
                    <a:pt x="4835" y="258"/>
                    <a:pt x="4624" y="120"/>
                    <a:pt x="4393" y="51"/>
                  </a:cubicBezTo>
                  <a:cubicBezTo>
                    <a:pt x="4277" y="18"/>
                    <a:pt x="4154" y="0"/>
                    <a:pt x="40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1" name="Google Shape;18701;p84"/>
            <p:cNvSpPr/>
            <p:nvPr/>
          </p:nvSpPr>
          <p:spPr>
            <a:xfrm>
              <a:off x="8061252" y="2893623"/>
              <a:ext cx="274864" cy="367517"/>
            </a:xfrm>
            <a:custGeom>
              <a:avLst/>
              <a:gdLst/>
              <a:ahLst/>
              <a:cxnLst/>
              <a:rect l="l" t="t" r="r" b="b"/>
              <a:pathLst>
                <a:path w="10484" h="14018" extrusionOk="0">
                  <a:moveTo>
                    <a:pt x="6096" y="3013"/>
                  </a:moveTo>
                  <a:cubicBezTo>
                    <a:pt x="6332" y="3347"/>
                    <a:pt x="6610" y="3644"/>
                    <a:pt x="6925" y="3901"/>
                  </a:cubicBezTo>
                  <a:lnTo>
                    <a:pt x="6621" y="3904"/>
                  </a:lnTo>
                  <a:lnTo>
                    <a:pt x="6183" y="3915"/>
                  </a:lnTo>
                  <a:lnTo>
                    <a:pt x="5531" y="3926"/>
                  </a:lnTo>
                  <a:cubicBezTo>
                    <a:pt x="5408" y="3926"/>
                    <a:pt x="5314" y="4038"/>
                    <a:pt x="5332" y="4162"/>
                  </a:cubicBezTo>
                  <a:lnTo>
                    <a:pt x="5336" y="4162"/>
                  </a:lnTo>
                  <a:lnTo>
                    <a:pt x="5372" y="4404"/>
                  </a:lnTo>
                  <a:cubicBezTo>
                    <a:pt x="5289" y="4375"/>
                    <a:pt x="5202" y="4360"/>
                    <a:pt x="5115" y="4360"/>
                  </a:cubicBezTo>
                  <a:cubicBezTo>
                    <a:pt x="5021" y="4360"/>
                    <a:pt x="4926" y="4377"/>
                    <a:pt x="4836" y="4411"/>
                  </a:cubicBezTo>
                  <a:lnTo>
                    <a:pt x="4865" y="4169"/>
                  </a:lnTo>
                  <a:cubicBezTo>
                    <a:pt x="4868" y="4154"/>
                    <a:pt x="4868" y="4140"/>
                    <a:pt x="4865" y="4125"/>
                  </a:cubicBezTo>
                  <a:cubicBezTo>
                    <a:pt x="5299" y="3781"/>
                    <a:pt x="5712" y="3412"/>
                    <a:pt x="6096" y="3013"/>
                  </a:cubicBezTo>
                  <a:close/>
                  <a:moveTo>
                    <a:pt x="7266" y="4303"/>
                  </a:moveTo>
                  <a:lnTo>
                    <a:pt x="7175" y="5034"/>
                  </a:lnTo>
                  <a:cubicBezTo>
                    <a:pt x="7146" y="5259"/>
                    <a:pt x="6962" y="5426"/>
                    <a:pt x="6737" y="5429"/>
                  </a:cubicBezTo>
                  <a:lnTo>
                    <a:pt x="6534" y="5433"/>
                  </a:lnTo>
                  <a:cubicBezTo>
                    <a:pt x="6532" y="5433"/>
                    <a:pt x="6529" y="5433"/>
                    <a:pt x="6526" y="5433"/>
                  </a:cubicBezTo>
                  <a:cubicBezTo>
                    <a:pt x="6232" y="5433"/>
                    <a:pt x="5972" y="5242"/>
                    <a:pt x="5886" y="4958"/>
                  </a:cubicBezTo>
                  <a:cubicBezTo>
                    <a:pt x="5875" y="4922"/>
                    <a:pt x="5868" y="4890"/>
                    <a:pt x="5861" y="4853"/>
                  </a:cubicBezTo>
                  <a:cubicBezTo>
                    <a:pt x="5835" y="4701"/>
                    <a:pt x="5777" y="4328"/>
                    <a:pt x="5777" y="4328"/>
                  </a:cubicBezTo>
                  <a:lnTo>
                    <a:pt x="6194" y="4321"/>
                  </a:lnTo>
                  <a:lnTo>
                    <a:pt x="6628" y="4314"/>
                  </a:lnTo>
                  <a:lnTo>
                    <a:pt x="7266" y="4303"/>
                  </a:lnTo>
                  <a:close/>
                  <a:moveTo>
                    <a:pt x="4419" y="4469"/>
                  </a:moveTo>
                  <a:lnTo>
                    <a:pt x="4365" y="4897"/>
                  </a:lnTo>
                  <a:cubicBezTo>
                    <a:pt x="4365" y="4908"/>
                    <a:pt x="4347" y="4995"/>
                    <a:pt x="4340" y="5013"/>
                  </a:cubicBezTo>
                  <a:cubicBezTo>
                    <a:pt x="4253" y="5288"/>
                    <a:pt x="3999" y="5476"/>
                    <a:pt x="3713" y="5480"/>
                  </a:cubicBezTo>
                  <a:lnTo>
                    <a:pt x="3510" y="5483"/>
                  </a:lnTo>
                  <a:cubicBezTo>
                    <a:pt x="3506" y="5484"/>
                    <a:pt x="3503" y="5484"/>
                    <a:pt x="3499" y="5484"/>
                  </a:cubicBezTo>
                  <a:cubicBezTo>
                    <a:pt x="3358" y="5484"/>
                    <a:pt x="3229" y="5419"/>
                    <a:pt x="3144" y="5302"/>
                  </a:cubicBezTo>
                  <a:lnTo>
                    <a:pt x="3228" y="5255"/>
                  </a:lnTo>
                  <a:cubicBezTo>
                    <a:pt x="3347" y="5183"/>
                    <a:pt x="3474" y="5107"/>
                    <a:pt x="3604" y="5024"/>
                  </a:cubicBezTo>
                  <a:lnTo>
                    <a:pt x="3604" y="5034"/>
                  </a:lnTo>
                  <a:cubicBezTo>
                    <a:pt x="3608" y="5144"/>
                    <a:pt x="3699" y="5234"/>
                    <a:pt x="3811" y="5234"/>
                  </a:cubicBezTo>
                  <a:cubicBezTo>
                    <a:pt x="3814" y="5234"/>
                    <a:pt x="3816" y="5234"/>
                    <a:pt x="3818" y="5234"/>
                  </a:cubicBezTo>
                  <a:cubicBezTo>
                    <a:pt x="3930" y="5226"/>
                    <a:pt x="4017" y="5132"/>
                    <a:pt x="4014" y="5020"/>
                  </a:cubicBezTo>
                  <a:lnTo>
                    <a:pt x="4006" y="4759"/>
                  </a:lnTo>
                  <a:cubicBezTo>
                    <a:pt x="4140" y="4669"/>
                    <a:pt x="4278" y="4571"/>
                    <a:pt x="4419" y="4469"/>
                  </a:cubicBezTo>
                  <a:close/>
                  <a:moveTo>
                    <a:pt x="5473" y="409"/>
                  </a:moveTo>
                  <a:cubicBezTo>
                    <a:pt x="5582" y="409"/>
                    <a:pt x="5694" y="424"/>
                    <a:pt x="5799" y="457"/>
                  </a:cubicBezTo>
                  <a:cubicBezTo>
                    <a:pt x="6259" y="591"/>
                    <a:pt x="6560" y="1036"/>
                    <a:pt x="6531" y="1543"/>
                  </a:cubicBezTo>
                  <a:cubicBezTo>
                    <a:pt x="6523" y="1685"/>
                    <a:pt x="6631" y="1760"/>
                    <a:pt x="6737" y="1760"/>
                  </a:cubicBezTo>
                  <a:cubicBezTo>
                    <a:pt x="6835" y="1760"/>
                    <a:pt x="6931" y="1698"/>
                    <a:pt x="6940" y="1568"/>
                  </a:cubicBezTo>
                  <a:cubicBezTo>
                    <a:pt x="6951" y="1319"/>
                    <a:pt x="6904" y="1069"/>
                    <a:pt x="6802" y="844"/>
                  </a:cubicBezTo>
                  <a:lnTo>
                    <a:pt x="6802" y="844"/>
                  </a:lnTo>
                  <a:cubicBezTo>
                    <a:pt x="7556" y="945"/>
                    <a:pt x="8121" y="1583"/>
                    <a:pt x="8135" y="2340"/>
                  </a:cubicBezTo>
                  <a:lnTo>
                    <a:pt x="8164" y="4176"/>
                  </a:lnTo>
                  <a:cubicBezTo>
                    <a:pt x="7758" y="4002"/>
                    <a:pt x="6958" y="3575"/>
                    <a:pt x="6382" y="2709"/>
                  </a:cubicBezTo>
                  <a:cubicBezTo>
                    <a:pt x="6444" y="2640"/>
                    <a:pt x="6505" y="2568"/>
                    <a:pt x="6567" y="2499"/>
                  </a:cubicBezTo>
                  <a:cubicBezTo>
                    <a:pt x="6699" y="2345"/>
                    <a:pt x="6560" y="2157"/>
                    <a:pt x="6406" y="2157"/>
                  </a:cubicBezTo>
                  <a:cubicBezTo>
                    <a:pt x="6354" y="2157"/>
                    <a:pt x="6301" y="2179"/>
                    <a:pt x="6255" y="2231"/>
                  </a:cubicBezTo>
                  <a:cubicBezTo>
                    <a:pt x="4618" y="4154"/>
                    <a:pt x="2496" y="5230"/>
                    <a:pt x="1688" y="5592"/>
                  </a:cubicBezTo>
                  <a:cubicBezTo>
                    <a:pt x="1732" y="5244"/>
                    <a:pt x="1779" y="4650"/>
                    <a:pt x="1765" y="3760"/>
                  </a:cubicBezTo>
                  <a:cubicBezTo>
                    <a:pt x="1750" y="2887"/>
                    <a:pt x="2101" y="2054"/>
                    <a:pt x="2753" y="1409"/>
                  </a:cubicBezTo>
                  <a:cubicBezTo>
                    <a:pt x="3380" y="793"/>
                    <a:pt x="4209" y="431"/>
                    <a:pt x="5035" y="417"/>
                  </a:cubicBezTo>
                  <a:lnTo>
                    <a:pt x="5473" y="409"/>
                  </a:lnTo>
                  <a:close/>
                  <a:moveTo>
                    <a:pt x="7668" y="4390"/>
                  </a:moveTo>
                  <a:lnTo>
                    <a:pt x="7758" y="4433"/>
                  </a:lnTo>
                  <a:cubicBezTo>
                    <a:pt x="7816" y="4604"/>
                    <a:pt x="7975" y="4723"/>
                    <a:pt x="8156" y="4723"/>
                  </a:cubicBezTo>
                  <a:cubicBezTo>
                    <a:pt x="8159" y="4723"/>
                    <a:pt x="8161" y="4723"/>
                    <a:pt x="8164" y="4723"/>
                  </a:cubicBezTo>
                  <a:lnTo>
                    <a:pt x="8273" y="4723"/>
                  </a:lnTo>
                  <a:cubicBezTo>
                    <a:pt x="8275" y="4723"/>
                    <a:pt x="8277" y="4723"/>
                    <a:pt x="8280" y="4723"/>
                  </a:cubicBezTo>
                  <a:cubicBezTo>
                    <a:pt x="8465" y="4723"/>
                    <a:pt x="8617" y="4870"/>
                    <a:pt x="8620" y="5056"/>
                  </a:cubicBezTo>
                  <a:cubicBezTo>
                    <a:pt x="8624" y="5244"/>
                    <a:pt x="8472" y="5400"/>
                    <a:pt x="8287" y="5404"/>
                  </a:cubicBezTo>
                  <a:lnTo>
                    <a:pt x="8153" y="5407"/>
                  </a:lnTo>
                  <a:cubicBezTo>
                    <a:pt x="8161" y="5265"/>
                    <a:pt x="8053" y="5191"/>
                    <a:pt x="7947" y="5191"/>
                  </a:cubicBezTo>
                  <a:cubicBezTo>
                    <a:pt x="7850" y="5191"/>
                    <a:pt x="7755" y="5253"/>
                    <a:pt x="7748" y="5382"/>
                  </a:cubicBezTo>
                  <a:cubicBezTo>
                    <a:pt x="7686" y="6385"/>
                    <a:pt x="7059" y="7269"/>
                    <a:pt x="6132" y="7653"/>
                  </a:cubicBezTo>
                  <a:cubicBezTo>
                    <a:pt x="5806" y="7789"/>
                    <a:pt x="5463" y="7856"/>
                    <a:pt x="5122" y="7856"/>
                  </a:cubicBezTo>
                  <a:cubicBezTo>
                    <a:pt x="4494" y="7856"/>
                    <a:pt x="3874" y="7630"/>
                    <a:pt x="3383" y="7200"/>
                  </a:cubicBezTo>
                  <a:cubicBezTo>
                    <a:pt x="2923" y="6798"/>
                    <a:pt x="2619" y="6248"/>
                    <a:pt x="2521" y="5643"/>
                  </a:cubicBezTo>
                  <a:cubicBezTo>
                    <a:pt x="2605" y="5599"/>
                    <a:pt x="2695" y="5552"/>
                    <a:pt x="2786" y="5505"/>
                  </a:cubicBezTo>
                  <a:cubicBezTo>
                    <a:pt x="2941" y="5746"/>
                    <a:pt x="3211" y="5893"/>
                    <a:pt x="3497" y="5893"/>
                  </a:cubicBezTo>
                  <a:cubicBezTo>
                    <a:pt x="3504" y="5893"/>
                    <a:pt x="3511" y="5893"/>
                    <a:pt x="3517" y="5893"/>
                  </a:cubicBezTo>
                  <a:lnTo>
                    <a:pt x="3720" y="5889"/>
                  </a:lnTo>
                  <a:cubicBezTo>
                    <a:pt x="4220" y="5878"/>
                    <a:pt x="4647" y="5527"/>
                    <a:pt x="4752" y="5038"/>
                  </a:cubicBezTo>
                  <a:cubicBezTo>
                    <a:pt x="4808" y="4858"/>
                    <a:pt x="4963" y="4767"/>
                    <a:pt x="5118" y="4767"/>
                  </a:cubicBezTo>
                  <a:cubicBezTo>
                    <a:pt x="5268" y="4767"/>
                    <a:pt x="5418" y="4852"/>
                    <a:pt x="5477" y="5024"/>
                  </a:cubicBezTo>
                  <a:cubicBezTo>
                    <a:pt x="5599" y="5506"/>
                    <a:pt x="6037" y="5842"/>
                    <a:pt x="6534" y="5842"/>
                  </a:cubicBezTo>
                  <a:cubicBezTo>
                    <a:pt x="6536" y="5842"/>
                    <a:pt x="6539" y="5842"/>
                    <a:pt x="6542" y="5842"/>
                  </a:cubicBezTo>
                  <a:lnTo>
                    <a:pt x="6744" y="5838"/>
                  </a:lnTo>
                  <a:cubicBezTo>
                    <a:pt x="7168" y="5828"/>
                    <a:pt x="7527" y="5509"/>
                    <a:pt x="7581" y="5085"/>
                  </a:cubicBezTo>
                  <a:lnTo>
                    <a:pt x="7668" y="4390"/>
                  </a:lnTo>
                  <a:close/>
                  <a:moveTo>
                    <a:pt x="6270" y="8037"/>
                  </a:moveTo>
                  <a:lnTo>
                    <a:pt x="6284" y="8729"/>
                  </a:lnTo>
                  <a:cubicBezTo>
                    <a:pt x="6292" y="9185"/>
                    <a:pt x="6585" y="9587"/>
                    <a:pt x="7020" y="9732"/>
                  </a:cubicBezTo>
                  <a:lnTo>
                    <a:pt x="7338" y="9840"/>
                  </a:lnTo>
                  <a:lnTo>
                    <a:pt x="7165" y="10253"/>
                  </a:lnTo>
                  <a:cubicBezTo>
                    <a:pt x="6835" y="11032"/>
                    <a:pt x="6074" y="11546"/>
                    <a:pt x="5227" y="11561"/>
                  </a:cubicBezTo>
                  <a:cubicBezTo>
                    <a:pt x="5215" y="11561"/>
                    <a:pt x="5202" y="11561"/>
                    <a:pt x="5190" y="11561"/>
                  </a:cubicBezTo>
                  <a:cubicBezTo>
                    <a:pt x="4357" y="11561"/>
                    <a:pt x="3599" y="11079"/>
                    <a:pt x="3249" y="10322"/>
                  </a:cubicBezTo>
                  <a:lnTo>
                    <a:pt x="3057" y="9913"/>
                  </a:lnTo>
                  <a:lnTo>
                    <a:pt x="3376" y="9793"/>
                  </a:lnTo>
                  <a:cubicBezTo>
                    <a:pt x="3804" y="9634"/>
                    <a:pt x="4082" y="9225"/>
                    <a:pt x="4075" y="8768"/>
                  </a:cubicBezTo>
                  <a:lnTo>
                    <a:pt x="4064" y="8073"/>
                  </a:lnTo>
                  <a:lnTo>
                    <a:pt x="4064" y="8073"/>
                  </a:lnTo>
                  <a:cubicBezTo>
                    <a:pt x="4405" y="8199"/>
                    <a:pt x="4762" y="8262"/>
                    <a:pt x="5119" y="8262"/>
                  </a:cubicBezTo>
                  <a:cubicBezTo>
                    <a:pt x="5511" y="8262"/>
                    <a:pt x="5902" y="8186"/>
                    <a:pt x="6270" y="8037"/>
                  </a:cubicBezTo>
                  <a:close/>
                  <a:moveTo>
                    <a:pt x="5462" y="0"/>
                  </a:moveTo>
                  <a:lnTo>
                    <a:pt x="5028" y="11"/>
                  </a:lnTo>
                  <a:cubicBezTo>
                    <a:pt x="4101" y="26"/>
                    <a:pt x="3166" y="428"/>
                    <a:pt x="2467" y="1119"/>
                  </a:cubicBezTo>
                  <a:cubicBezTo>
                    <a:pt x="1732" y="1844"/>
                    <a:pt x="1337" y="2782"/>
                    <a:pt x="1355" y="3763"/>
                  </a:cubicBezTo>
                  <a:cubicBezTo>
                    <a:pt x="1381" y="5234"/>
                    <a:pt x="1229" y="5871"/>
                    <a:pt x="1225" y="5875"/>
                  </a:cubicBezTo>
                  <a:cubicBezTo>
                    <a:pt x="1191" y="6009"/>
                    <a:pt x="1297" y="6131"/>
                    <a:pt x="1424" y="6131"/>
                  </a:cubicBezTo>
                  <a:cubicBezTo>
                    <a:pt x="1448" y="6131"/>
                    <a:pt x="1472" y="6126"/>
                    <a:pt x="1497" y="6117"/>
                  </a:cubicBezTo>
                  <a:cubicBezTo>
                    <a:pt x="1511" y="6110"/>
                    <a:pt x="1754" y="6019"/>
                    <a:pt x="2141" y="5831"/>
                  </a:cubicBezTo>
                  <a:cubicBezTo>
                    <a:pt x="2319" y="6704"/>
                    <a:pt x="2873" y="7457"/>
                    <a:pt x="3651" y="7885"/>
                  </a:cubicBezTo>
                  <a:lnTo>
                    <a:pt x="3666" y="8776"/>
                  </a:lnTo>
                  <a:cubicBezTo>
                    <a:pt x="3673" y="9058"/>
                    <a:pt x="3496" y="9315"/>
                    <a:pt x="3231" y="9413"/>
                  </a:cubicBezTo>
                  <a:lnTo>
                    <a:pt x="997" y="10246"/>
                  </a:lnTo>
                  <a:cubicBezTo>
                    <a:pt x="396" y="10471"/>
                    <a:pt x="1" y="11046"/>
                    <a:pt x="12" y="11687"/>
                  </a:cubicBezTo>
                  <a:lnTo>
                    <a:pt x="48" y="13817"/>
                  </a:lnTo>
                  <a:cubicBezTo>
                    <a:pt x="50" y="13951"/>
                    <a:pt x="150" y="14017"/>
                    <a:pt x="251" y="14017"/>
                  </a:cubicBezTo>
                  <a:cubicBezTo>
                    <a:pt x="355" y="14017"/>
                    <a:pt x="459" y="13947"/>
                    <a:pt x="457" y="13810"/>
                  </a:cubicBezTo>
                  <a:lnTo>
                    <a:pt x="421" y="11680"/>
                  </a:lnTo>
                  <a:cubicBezTo>
                    <a:pt x="417" y="11499"/>
                    <a:pt x="457" y="11322"/>
                    <a:pt x="540" y="11159"/>
                  </a:cubicBezTo>
                  <a:lnTo>
                    <a:pt x="761" y="11340"/>
                  </a:lnTo>
                  <a:cubicBezTo>
                    <a:pt x="804" y="11375"/>
                    <a:pt x="849" y="11390"/>
                    <a:pt x="892" y="11390"/>
                  </a:cubicBezTo>
                  <a:cubicBezTo>
                    <a:pt x="1058" y="11390"/>
                    <a:pt x="1189" y="11163"/>
                    <a:pt x="1022" y="11025"/>
                  </a:cubicBezTo>
                  <a:lnTo>
                    <a:pt x="790" y="10833"/>
                  </a:lnTo>
                  <a:cubicBezTo>
                    <a:pt x="892" y="10746"/>
                    <a:pt x="1011" y="10673"/>
                    <a:pt x="1138" y="10626"/>
                  </a:cubicBezTo>
                  <a:lnTo>
                    <a:pt x="2674" y="10054"/>
                  </a:lnTo>
                  <a:lnTo>
                    <a:pt x="2876" y="10492"/>
                  </a:lnTo>
                  <a:cubicBezTo>
                    <a:pt x="3294" y="11391"/>
                    <a:pt x="4199" y="11967"/>
                    <a:pt x="5188" y="11967"/>
                  </a:cubicBezTo>
                  <a:cubicBezTo>
                    <a:pt x="5204" y="11967"/>
                    <a:pt x="5219" y="11967"/>
                    <a:pt x="5234" y="11966"/>
                  </a:cubicBezTo>
                  <a:cubicBezTo>
                    <a:pt x="6241" y="11948"/>
                    <a:pt x="7146" y="11340"/>
                    <a:pt x="7541" y="10409"/>
                  </a:cubicBezTo>
                  <a:lnTo>
                    <a:pt x="7726" y="9967"/>
                  </a:lnTo>
                  <a:lnTo>
                    <a:pt x="9283" y="10485"/>
                  </a:lnTo>
                  <a:cubicBezTo>
                    <a:pt x="9410" y="10529"/>
                    <a:pt x="9529" y="10597"/>
                    <a:pt x="9635" y="10681"/>
                  </a:cubicBezTo>
                  <a:lnTo>
                    <a:pt x="8668" y="11539"/>
                  </a:lnTo>
                  <a:cubicBezTo>
                    <a:pt x="8432" y="11749"/>
                    <a:pt x="8302" y="12050"/>
                    <a:pt x="8305" y="12361"/>
                  </a:cubicBezTo>
                  <a:lnTo>
                    <a:pt x="8331" y="13672"/>
                  </a:lnTo>
                  <a:cubicBezTo>
                    <a:pt x="8332" y="13804"/>
                    <a:pt x="8431" y="13869"/>
                    <a:pt x="8531" y="13869"/>
                  </a:cubicBezTo>
                  <a:cubicBezTo>
                    <a:pt x="8634" y="13869"/>
                    <a:pt x="8738" y="13799"/>
                    <a:pt x="8736" y="13661"/>
                  </a:cubicBezTo>
                  <a:lnTo>
                    <a:pt x="8715" y="12354"/>
                  </a:lnTo>
                  <a:cubicBezTo>
                    <a:pt x="8711" y="12162"/>
                    <a:pt x="8794" y="11974"/>
                    <a:pt x="8939" y="11843"/>
                  </a:cubicBezTo>
                  <a:lnTo>
                    <a:pt x="9895" y="10996"/>
                  </a:lnTo>
                  <a:cubicBezTo>
                    <a:pt x="9986" y="11155"/>
                    <a:pt x="10033" y="11333"/>
                    <a:pt x="10037" y="11514"/>
                  </a:cubicBezTo>
                  <a:lnTo>
                    <a:pt x="10073" y="13643"/>
                  </a:lnTo>
                  <a:cubicBezTo>
                    <a:pt x="10076" y="13777"/>
                    <a:pt x="10177" y="13843"/>
                    <a:pt x="10277" y="13843"/>
                  </a:cubicBezTo>
                  <a:cubicBezTo>
                    <a:pt x="10381" y="13843"/>
                    <a:pt x="10484" y="13774"/>
                    <a:pt x="10482" y="13636"/>
                  </a:cubicBezTo>
                  <a:lnTo>
                    <a:pt x="10446" y="11506"/>
                  </a:lnTo>
                  <a:cubicBezTo>
                    <a:pt x="10431" y="10869"/>
                    <a:pt x="10018" y="10304"/>
                    <a:pt x="9410" y="10101"/>
                  </a:cubicBezTo>
                  <a:lnTo>
                    <a:pt x="7146" y="9344"/>
                  </a:lnTo>
                  <a:cubicBezTo>
                    <a:pt x="6878" y="9257"/>
                    <a:pt x="6697" y="9007"/>
                    <a:pt x="6690" y="8725"/>
                  </a:cubicBezTo>
                  <a:lnTo>
                    <a:pt x="6676" y="7834"/>
                  </a:lnTo>
                  <a:cubicBezTo>
                    <a:pt x="7414" y="7392"/>
                    <a:pt x="7932" y="6657"/>
                    <a:pt x="8099" y="5813"/>
                  </a:cubicBezTo>
                  <a:lnTo>
                    <a:pt x="8291" y="5813"/>
                  </a:lnTo>
                  <a:cubicBezTo>
                    <a:pt x="8642" y="5806"/>
                    <a:pt x="8943" y="5556"/>
                    <a:pt x="9012" y="5212"/>
                  </a:cubicBezTo>
                  <a:cubicBezTo>
                    <a:pt x="9080" y="4864"/>
                    <a:pt x="8899" y="4520"/>
                    <a:pt x="8577" y="4379"/>
                  </a:cubicBezTo>
                  <a:lnTo>
                    <a:pt x="8544" y="2333"/>
                  </a:lnTo>
                  <a:cubicBezTo>
                    <a:pt x="8523" y="1268"/>
                    <a:pt x="7657" y="420"/>
                    <a:pt x="6597" y="420"/>
                  </a:cubicBezTo>
                  <a:cubicBezTo>
                    <a:pt x="6586" y="420"/>
                    <a:pt x="6575" y="420"/>
                    <a:pt x="6563" y="420"/>
                  </a:cubicBezTo>
                  <a:lnTo>
                    <a:pt x="6516" y="420"/>
                  </a:lnTo>
                  <a:cubicBezTo>
                    <a:pt x="6350" y="250"/>
                    <a:pt x="6143" y="127"/>
                    <a:pt x="5915" y="62"/>
                  </a:cubicBezTo>
                  <a:cubicBezTo>
                    <a:pt x="5770" y="18"/>
                    <a:pt x="5618" y="0"/>
                    <a:pt x="5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2" name="Google Shape;18702;p84"/>
            <p:cNvSpPr/>
            <p:nvPr/>
          </p:nvSpPr>
          <p:spPr>
            <a:xfrm>
              <a:off x="8171051" y="3053418"/>
              <a:ext cx="49630" cy="16832"/>
            </a:xfrm>
            <a:custGeom>
              <a:avLst/>
              <a:gdLst/>
              <a:ahLst/>
              <a:cxnLst/>
              <a:rect l="l" t="t" r="r" b="b"/>
              <a:pathLst>
                <a:path w="1893" h="642" extrusionOk="0">
                  <a:moveTo>
                    <a:pt x="1600" y="0"/>
                  </a:moveTo>
                  <a:cubicBezTo>
                    <a:pt x="1551" y="0"/>
                    <a:pt x="1501" y="20"/>
                    <a:pt x="1455" y="66"/>
                  </a:cubicBezTo>
                  <a:cubicBezTo>
                    <a:pt x="1383" y="142"/>
                    <a:pt x="1205" y="229"/>
                    <a:pt x="948" y="232"/>
                  </a:cubicBezTo>
                  <a:cubicBezTo>
                    <a:pt x="938" y="233"/>
                    <a:pt x="927" y="233"/>
                    <a:pt x="917" y="233"/>
                  </a:cubicBezTo>
                  <a:cubicBezTo>
                    <a:pt x="677" y="233"/>
                    <a:pt x="507" y="153"/>
                    <a:pt x="434" y="84"/>
                  </a:cubicBezTo>
                  <a:cubicBezTo>
                    <a:pt x="390" y="41"/>
                    <a:pt x="342" y="24"/>
                    <a:pt x="295" y="24"/>
                  </a:cubicBezTo>
                  <a:cubicBezTo>
                    <a:pt x="136" y="24"/>
                    <a:pt x="1" y="234"/>
                    <a:pt x="155" y="377"/>
                  </a:cubicBezTo>
                  <a:cubicBezTo>
                    <a:pt x="327" y="542"/>
                    <a:pt x="613" y="642"/>
                    <a:pt x="923" y="642"/>
                  </a:cubicBezTo>
                  <a:cubicBezTo>
                    <a:pt x="934" y="642"/>
                    <a:pt x="945" y="642"/>
                    <a:pt x="956" y="642"/>
                  </a:cubicBezTo>
                  <a:cubicBezTo>
                    <a:pt x="1278" y="638"/>
                    <a:pt x="1575" y="526"/>
                    <a:pt x="1749" y="352"/>
                  </a:cubicBezTo>
                  <a:cubicBezTo>
                    <a:pt x="1893" y="202"/>
                    <a:pt x="1758" y="0"/>
                    <a:pt x="1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3" name="Google Shape;18703;p84"/>
            <p:cNvSpPr/>
            <p:nvPr/>
          </p:nvSpPr>
          <p:spPr>
            <a:xfrm>
              <a:off x="8224142" y="3013227"/>
              <a:ext cx="10906" cy="16491"/>
            </a:xfrm>
            <a:custGeom>
              <a:avLst/>
              <a:gdLst/>
              <a:ahLst/>
              <a:cxnLst/>
              <a:rect l="l" t="t" r="r" b="b"/>
              <a:pathLst>
                <a:path w="416" h="629" extrusionOk="0">
                  <a:moveTo>
                    <a:pt x="207" y="1"/>
                  </a:moveTo>
                  <a:cubicBezTo>
                    <a:pt x="104" y="1"/>
                    <a:pt x="1" y="70"/>
                    <a:pt x="3" y="208"/>
                  </a:cubicBezTo>
                  <a:lnTo>
                    <a:pt x="6" y="425"/>
                  </a:lnTo>
                  <a:cubicBezTo>
                    <a:pt x="6" y="538"/>
                    <a:pt x="100" y="628"/>
                    <a:pt x="213" y="628"/>
                  </a:cubicBezTo>
                  <a:cubicBezTo>
                    <a:pt x="325" y="624"/>
                    <a:pt x="415" y="530"/>
                    <a:pt x="412" y="418"/>
                  </a:cubicBezTo>
                  <a:lnTo>
                    <a:pt x="408" y="201"/>
                  </a:lnTo>
                  <a:cubicBezTo>
                    <a:pt x="406" y="67"/>
                    <a:pt x="30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4" name="Google Shape;18704;p84"/>
            <p:cNvSpPr/>
            <p:nvPr/>
          </p:nvSpPr>
          <p:spPr>
            <a:xfrm>
              <a:off x="8093343" y="3195098"/>
              <a:ext cx="25614" cy="65177"/>
            </a:xfrm>
            <a:custGeom>
              <a:avLst/>
              <a:gdLst/>
              <a:ahLst/>
              <a:cxnLst/>
              <a:rect l="l" t="t" r="r" b="b"/>
              <a:pathLst>
                <a:path w="977" h="2486" extrusionOk="0">
                  <a:moveTo>
                    <a:pt x="297" y="0"/>
                  </a:moveTo>
                  <a:cubicBezTo>
                    <a:pt x="131" y="0"/>
                    <a:pt x="1" y="227"/>
                    <a:pt x="167" y="362"/>
                  </a:cubicBezTo>
                  <a:lnTo>
                    <a:pt x="305" y="475"/>
                  </a:lnTo>
                  <a:cubicBezTo>
                    <a:pt x="454" y="598"/>
                    <a:pt x="541" y="782"/>
                    <a:pt x="544" y="978"/>
                  </a:cubicBezTo>
                  <a:lnTo>
                    <a:pt x="570" y="2285"/>
                  </a:lnTo>
                  <a:cubicBezTo>
                    <a:pt x="571" y="2419"/>
                    <a:pt x="671" y="2486"/>
                    <a:pt x="771" y="2486"/>
                  </a:cubicBezTo>
                  <a:cubicBezTo>
                    <a:pt x="874" y="2486"/>
                    <a:pt x="977" y="2416"/>
                    <a:pt x="975" y="2278"/>
                  </a:cubicBezTo>
                  <a:lnTo>
                    <a:pt x="953" y="971"/>
                  </a:lnTo>
                  <a:cubicBezTo>
                    <a:pt x="946" y="656"/>
                    <a:pt x="805" y="359"/>
                    <a:pt x="562" y="159"/>
                  </a:cubicBezTo>
                  <a:lnTo>
                    <a:pt x="428" y="51"/>
                  </a:lnTo>
                  <a:cubicBezTo>
                    <a:pt x="385" y="15"/>
                    <a:pt x="340"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5" name="Google Shape;18705;p84"/>
          <p:cNvGrpSpPr/>
          <p:nvPr/>
        </p:nvGrpSpPr>
        <p:grpSpPr>
          <a:xfrm>
            <a:off x="4905714" y="2231948"/>
            <a:ext cx="284958" cy="365052"/>
            <a:chOff x="4905714" y="2431198"/>
            <a:chExt cx="284958" cy="365052"/>
          </a:xfrm>
        </p:grpSpPr>
        <p:sp>
          <p:nvSpPr>
            <p:cNvPr id="18706" name="Google Shape;18706;p84"/>
            <p:cNvSpPr/>
            <p:nvPr/>
          </p:nvSpPr>
          <p:spPr>
            <a:xfrm>
              <a:off x="4951568" y="2436599"/>
              <a:ext cx="193249" cy="131455"/>
            </a:xfrm>
            <a:custGeom>
              <a:avLst/>
              <a:gdLst/>
              <a:ahLst/>
              <a:cxnLst/>
              <a:rect l="l" t="t" r="r" b="b"/>
              <a:pathLst>
                <a:path w="7371" h="5014" extrusionOk="0">
                  <a:moveTo>
                    <a:pt x="3064" y="1"/>
                  </a:moveTo>
                  <a:cubicBezTo>
                    <a:pt x="1330" y="1"/>
                    <a:pt x="0" y="1547"/>
                    <a:pt x="265" y="3264"/>
                  </a:cubicBezTo>
                  <a:lnTo>
                    <a:pt x="533" y="5013"/>
                  </a:lnTo>
                  <a:lnTo>
                    <a:pt x="6838" y="5013"/>
                  </a:lnTo>
                  <a:lnTo>
                    <a:pt x="7106" y="3264"/>
                  </a:lnTo>
                  <a:cubicBezTo>
                    <a:pt x="7371" y="1547"/>
                    <a:pt x="6041" y="1"/>
                    <a:pt x="4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7" name="Google Shape;18707;p84"/>
            <p:cNvSpPr/>
            <p:nvPr/>
          </p:nvSpPr>
          <p:spPr>
            <a:xfrm>
              <a:off x="4911115" y="2630871"/>
              <a:ext cx="274261" cy="160032"/>
            </a:xfrm>
            <a:custGeom>
              <a:avLst/>
              <a:gdLst/>
              <a:ahLst/>
              <a:cxnLst/>
              <a:rect l="l" t="t" r="r" b="b"/>
              <a:pathLst>
                <a:path w="10461" h="6104" extrusionOk="0">
                  <a:moveTo>
                    <a:pt x="3706" y="1"/>
                  </a:moveTo>
                  <a:lnTo>
                    <a:pt x="3706" y="1037"/>
                  </a:lnTo>
                  <a:cubicBezTo>
                    <a:pt x="3706" y="1326"/>
                    <a:pt x="3514" y="1580"/>
                    <a:pt x="3235" y="1663"/>
                  </a:cubicBezTo>
                  <a:lnTo>
                    <a:pt x="939" y="2341"/>
                  </a:lnTo>
                  <a:cubicBezTo>
                    <a:pt x="381" y="2504"/>
                    <a:pt x="1" y="3014"/>
                    <a:pt x="1" y="3594"/>
                  </a:cubicBezTo>
                  <a:lnTo>
                    <a:pt x="1" y="6104"/>
                  </a:lnTo>
                  <a:lnTo>
                    <a:pt x="10460" y="6104"/>
                  </a:lnTo>
                  <a:lnTo>
                    <a:pt x="10460" y="3594"/>
                  </a:lnTo>
                  <a:cubicBezTo>
                    <a:pt x="10460" y="3014"/>
                    <a:pt x="10080" y="2504"/>
                    <a:pt x="9522" y="2341"/>
                  </a:cubicBezTo>
                  <a:lnTo>
                    <a:pt x="7226" y="1663"/>
                  </a:lnTo>
                  <a:cubicBezTo>
                    <a:pt x="6947" y="1580"/>
                    <a:pt x="6755" y="1326"/>
                    <a:pt x="6755" y="1037"/>
                  </a:cubicBezTo>
                  <a:lnTo>
                    <a:pt x="675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8" name="Google Shape;18708;p84"/>
            <p:cNvSpPr/>
            <p:nvPr/>
          </p:nvSpPr>
          <p:spPr>
            <a:xfrm>
              <a:off x="4911010" y="2674471"/>
              <a:ext cx="274366" cy="116432"/>
            </a:xfrm>
            <a:custGeom>
              <a:avLst/>
              <a:gdLst/>
              <a:ahLst/>
              <a:cxnLst/>
              <a:rect l="l" t="t" r="r" b="b"/>
              <a:pathLst>
                <a:path w="10465" h="4441" extrusionOk="0">
                  <a:moveTo>
                    <a:pt x="7230" y="0"/>
                  </a:moveTo>
                  <a:cubicBezTo>
                    <a:pt x="7288" y="29"/>
                    <a:pt x="7349" y="58"/>
                    <a:pt x="7411" y="80"/>
                  </a:cubicBezTo>
                  <a:lnTo>
                    <a:pt x="5231" y="735"/>
                  </a:lnTo>
                  <a:lnTo>
                    <a:pt x="3054" y="80"/>
                  </a:lnTo>
                  <a:cubicBezTo>
                    <a:pt x="3116" y="58"/>
                    <a:pt x="3177" y="29"/>
                    <a:pt x="3239" y="0"/>
                  </a:cubicBezTo>
                  <a:lnTo>
                    <a:pt x="3239" y="0"/>
                  </a:lnTo>
                  <a:lnTo>
                    <a:pt x="943" y="674"/>
                  </a:lnTo>
                  <a:cubicBezTo>
                    <a:pt x="385" y="841"/>
                    <a:pt x="1" y="1351"/>
                    <a:pt x="1" y="1931"/>
                  </a:cubicBezTo>
                  <a:lnTo>
                    <a:pt x="1" y="4441"/>
                  </a:lnTo>
                  <a:lnTo>
                    <a:pt x="10464" y="4441"/>
                  </a:lnTo>
                  <a:lnTo>
                    <a:pt x="10464" y="1931"/>
                  </a:lnTo>
                  <a:cubicBezTo>
                    <a:pt x="10464" y="1351"/>
                    <a:pt x="10080" y="841"/>
                    <a:pt x="9526" y="678"/>
                  </a:cubicBezTo>
                  <a:lnTo>
                    <a:pt x="72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9" name="Google Shape;18709;p84"/>
            <p:cNvSpPr/>
            <p:nvPr/>
          </p:nvSpPr>
          <p:spPr>
            <a:xfrm>
              <a:off x="4979674" y="2679216"/>
              <a:ext cx="137144" cy="111687"/>
            </a:xfrm>
            <a:custGeom>
              <a:avLst/>
              <a:gdLst/>
              <a:ahLst/>
              <a:cxnLst/>
              <a:rect l="l" t="t" r="r" b="b"/>
              <a:pathLst>
                <a:path w="5231" h="4260" extrusionOk="0">
                  <a:moveTo>
                    <a:pt x="768" y="0"/>
                  </a:moveTo>
                  <a:lnTo>
                    <a:pt x="511" y="261"/>
                  </a:lnTo>
                  <a:cubicBezTo>
                    <a:pt x="182" y="587"/>
                    <a:pt x="0" y="1033"/>
                    <a:pt x="0" y="1493"/>
                  </a:cubicBezTo>
                  <a:lnTo>
                    <a:pt x="0" y="4260"/>
                  </a:lnTo>
                  <a:lnTo>
                    <a:pt x="5230" y="4260"/>
                  </a:lnTo>
                  <a:lnTo>
                    <a:pt x="5230" y="1493"/>
                  </a:lnTo>
                  <a:cubicBezTo>
                    <a:pt x="5230" y="1033"/>
                    <a:pt x="5046" y="587"/>
                    <a:pt x="4720" y="261"/>
                  </a:cubicBezTo>
                  <a:lnTo>
                    <a:pt x="4459" y="0"/>
                  </a:lnTo>
                  <a:lnTo>
                    <a:pt x="2615" y="337"/>
                  </a:lnTo>
                  <a:lnTo>
                    <a:pt x="76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0" name="Google Shape;18710;p84"/>
            <p:cNvSpPr/>
            <p:nvPr/>
          </p:nvSpPr>
          <p:spPr>
            <a:xfrm>
              <a:off x="4983082" y="2679216"/>
              <a:ext cx="130222" cy="51884"/>
            </a:xfrm>
            <a:custGeom>
              <a:avLst/>
              <a:gdLst/>
              <a:ahLst/>
              <a:cxnLst/>
              <a:rect l="l" t="t" r="r" b="b"/>
              <a:pathLst>
                <a:path w="4967" h="1979" extrusionOk="0">
                  <a:moveTo>
                    <a:pt x="638" y="0"/>
                  </a:moveTo>
                  <a:lnTo>
                    <a:pt x="381" y="261"/>
                  </a:lnTo>
                  <a:cubicBezTo>
                    <a:pt x="218" y="424"/>
                    <a:pt x="88" y="616"/>
                    <a:pt x="1" y="826"/>
                  </a:cubicBezTo>
                  <a:lnTo>
                    <a:pt x="751" y="1681"/>
                  </a:lnTo>
                  <a:cubicBezTo>
                    <a:pt x="922" y="1879"/>
                    <a:pt x="1163" y="1979"/>
                    <a:pt x="1404" y="1979"/>
                  </a:cubicBezTo>
                  <a:cubicBezTo>
                    <a:pt x="1627" y="1979"/>
                    <a:pt x="1850" y="1894"/>
                    <a:pt x="2022" y="1724"/>
                  </a:cubicBezTo>
                  <a:lnTo>
                    <a:pt x="2485" y="1261"/>
                  </a:lnTo>
                  <a:lnTo>
                    <a:pt x="2945" y="1724"/>
                  </a:lnTo>
                  <a:cubicBezTo>
                    <a:pt x="3117" y="1894"/>
                    <a:pt x="3340" y="1979"/>
                    <a:pt x="3563" y="1979"/>
                  </a:cubicBezTo>
                  <a:cubicBezTo>
                    <a:pt x="3805" y="1979"/>
                    <a:pt x="4047" y="1879"/>
                    <a:pt x="4220" y="1681"/>
                  </a:cubicBezTo>
                  <a:lnTo>
                    <a:pt x="4966" y="826"/>
                  </a:lnTo>
                  <a:cubicBezTo>
                    <a:pt x="4879" y="616"/>
                    <a:pt x="4749" y="424"/>
                    <a:pt x="4590" y="261"/>
                  </a:cubicBezTo>
                  <a:lnTo>
                    <a:pt x="4329" y="0"/>
                  </a:lnTo>
                  <a:lnTo>
                    <a:pt x="2485" y="337"/>
                  </a:lnTo>
                  <a:lnTo>
                    <a:pt x="638"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1" name="Google Shape;18711;p84"/>
            <p:cNvSpPr/>
            <p:nvPr/>
          </p:nvSpPr>
          <p:spPr>
            <a:xfrm>
              <a:off x="5031034" y="2716523"/>
              <a:ext cx="34319" cy="74379"/>
            </a:xfrm>
            <a:custGeom>
              <a:avLst/>
              <a:gdLst/>
              <a:ahLst/>
              <a:cxnLst/>
              <a:rect l="l" t="t" r="r" b="b"/>
              <a:pathLst>
                <a:path w="1309" h="2837" extrusionOk="0">
                  <a:moveTo>
                    <a:pt x="341" y="1"/>
                  </a:moveTo>
                  <a:lnTo>
                    <a:pt x="1" y="2837"/>
                  </a:lnTo>
                  <a:lnTo>
                    <a:pt x="1308" y="2837"/>
                  </a:lnTo>
                  <a:lnTo>
                    <a:pt x="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2" name="Google Shape;18712;p84"/>
            <p:cNvSpPr/>
            <p:nvPr/>
          </p:nvSpPr>
          <p:spPr>
            <a:xfrm>
              <a:off x="5025240" y="2688051"/>
              <a:ext cx="45802" cy="34292"/>
            </a:xfrm>
            <a:custGeom>
              <a:avLst/>
              <a:gdLst/>
              <a:ahLst/>
              <a:cxnLst/>
              <a:rect l="l" t="t" r="r" b="b"/>
              <a:pathLst>
                <a:path w="1747" h="1308" extrusionOk="0">
                  <a:moveTo>
                    <a:pt x="1" y="0"/>
                  </a:moveTo>
                  <a:lnTo>
                    <a:pt x="388" y="1156"/>
                  </a:lnTo>
                  <a:cubicBezTo>
                    <a:pt x="417" y="1246"/>
                    <a:pt x="501" y="1308"/>
                    <a:pt x="595" y="1308"/>
                  </a:cubicBezTo>
                  <a:lnTo>
                    <a:pt x="1153" y="1308"/>
                  </a:lnTo>
                  <a:cubicBezTo>
                    <a:pt x="1247" y="1304"/>
                    <a:pt x="1330" y="1246"/>
                    <a:pt x="1359" y="1156"/>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3" name="Google Shape;18713;p84"/>
            <p:cNvSpPr/>
            <p:nvPr/>
          </p:nvSpPr>
          <p:spPr>
            <a:xfrm>
              <a:off x="5008146" y="2630871"/>
              <a:ext cx="80094" cy="28577"/>
            </a:xfrm>
            <a:custGeom>
              <a:avLst/>
              <a:gdLst/>
              <a:ahLst/>
              <a:cxnLst/>
              <a:rect l="l" t="t" r="r" b="b"/>
              <a:pathLst>
                <a:path w="3055" h="1090" extrusionOk="0">
                  <a:moveTo>
                    <a:pt x="1" y="1"/>
                  </a:moveTo>
                  <a:lnTo>
                    <a:pt x="1" y="704"/>
                  </a:lnTo>
                  <a:cubicBezTo>
                    <a:pt x="477" y="961"/>
                    <a:pt x="1002" y="1089"/>
                    <a:pt x="1528" y="1089"/>
                  </a:cubicBezTo>
                  <a:cubicBezTo>
                    <a:pt x="2053" y="1089"/>
                    <a:pt x="2578" y="961"/>
                    <a:pt x="3054" y="704"/>
                  </a:cubicBezTo>
                  <a:lnTo>
                    <a:pt x="30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4" name="Google Shape;18714;p84"/>
            <p:cNvSpPr/>
            <p:nvPr/>
          </p:nvSpPr>
          <p:spPr>
            <a:xfrm>
              <a:off x="4989348" y="2663643"/>
              <a:ext cx="58806" cy="50285"/>
            </a:xfrm>
            <a:custGeom>
              <a:avLst/>
              <a:gdLst/>
              <a:ahLst/>
              <a:cxnLst/>
              <a:rect l="l" t="t" r="r" b="b"/>
              <a:pathLst>
                <a:path w="2243" h="1918" extrusionOk="0">
                  <a:moveTo>
                    <a:pt x="577" y="0"/>
                  </a:moveTo>
                  <a:lnTo>
                    <a:pt x="1" y="699"/>
                  </a:lnTo>
                  <a:lnTo>
                    <a:pt x="1004" y="1844"/>
                  </a:lnTo>
                  <a:cubicBezTo>
                    <a:pt x="1047" y="1893"/>
                    <a:pt x="1107" y="1917"/>
                    <a:pt x="1167" y="1917"/>
                  </a:cubicBezTo>
                  <a:cubicBezTo>
                    <a:pt x="1222" y="1917"/>
                    <a:pt x="1277" y="1896"/>
                    <a:pt x="1319" y="1855"/>
                  </a:cubicBezTo>
                  <a:lnTo>
                    <a:pt x="2243" y="931"/>
                  </a:lnTo>
                  <a:lnTo>
                    <a:pt x="577"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5" name="Google Shape;18715;p84"/>
            <p:cNvSpPr/>
            <p:nvPr/>
          </p:nvSpPr>
          <p:spPr>
            <a:xfrm>
              <a:off x="5048232" y="2663643"/>
              <a:ext cx="58885" cy="50285"/>
            </a:xfrm>
            <a:custGeom>
              <a:avLst/>
              <a:gdLst/>
              <a:ahLst/>
              <a:cxnLst/>
              <a:rect l="l" t="t" r="r" b="b"/>
              <a:pathLst>
                <a:path w="2246" h="1918" extrusionOk="0">
                  <a:moveTo>
                    <a:pt x="1670" y="0"/>
                  </a:moveTo>
                  <a:lnTo>
                    <a:pt x="0" y="931"/>
                  </a:lnTo>
                  <a:lnTo>
                    <a:pt x="928" y="1855"/>
                  </a:lnTo>
                  <a:cubicBezTo>
                    <a:pt x="969" y="1896"/>
                    <a:pt x="1024" y="1917"/>
                    <a:pt x="1080" y="1917"/>
                  </a:cubicBezTo>
                  <a:cubicBezTo>
                    <a:pt x="1139" y="1917"/>
                    <a:pt x="1199" y="1893"/>
                    <a:pt x="1243" y="1844"/>
                  </a:cubicBezTo>
                  <a:lnTo>
                    <a:pt x="2246" y="699"/>
                  </a:lnTo>
                  <a:lnTo>
                    <a:pt x="1670"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6" name="Google Shape;18716;p84"/>
            <p:cNvSpPr/>
            <p:nvPr/>
          </p:nvSpPr>
          <p:spPr>
            <a:xfrm>
              <a:off x="4940085" y="2647965"/>
              <a:ext cx="68087" cy="142938"/>
            </a:xfrm>
            <a:custGeom>
              <a:avLst/>
              <a:gdLst/>
              <a:ahLst/>
              <a:cxnLst/>
              <a:rect l="l" t="t" r="r" b="b"/>
              <a:pathLst>
                <a:path w="2597" h="5452" extrusionOk="0">
                  <a:moveTo>
                    <a:pt x="2597" y="1"/>
                  </a:moveTo>
                  <a:cubicBezTo>
                    <a:pt x="2597" y="1"/>
                    <a:pt x="1000" y="399"/>
                    <a:pt x="482" y="1964"/>
                  </a:cubicBezTo>
                  <a:cubicBezTo>
                    <a:pt x="435" y="2091"/>
                    <a:pt x="453" y="2235"/>
                    <a:pt x="529" y="2351"/>
                  </a:cubicBezTo>
                  <a:lnTo>
                    <a:pt x="851" y="2837"/>
                  </a:lnTo>
                  <a:lnTo>
                    <a:pt x="149" y="3539"/>
                  </a:lnTo>
                  <a:cubicBezTo>
                    <a:pt x="44" y="3644"/>
                    <a:pt x="0" y="3796"/>
                    <a:pt x="33" y="3941"/>
                  </a:cubicBezTo>
                  <a:lnTo>
                    <a:pt x="417" y="5452"/>
                  </a:lnTo>
                  <a:lnTo>
                    <a:pt x="1510" y="5452"/>
                  </a:lnTo>
                  <a:lnTo>
                    <a:pt x="1510" y="2685"/>
                  </a:lnTo>
                  <a:cubicBezTo>
                    <a:pt x="1510" y="2225"/>
                    <a:pt x="1692" y="1779"/>
                    <a:pt x="2021" y="1453"/>
                  </a:cubicBezTo>
                  <a:lnTo>
                    <a:pt x="2278" y="1192"/>
                  </a:lnTo>
                  <a:cubicBezTo>
                    <a:pt x="2481" y="990"/>
                    <a:pt x="2597" y="711"/>
                    <a:pt x="2597" y="421"/>
                  </a:cubicBezTo>
                  <a:lnTo>
                    <a:pt x="2597"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7" name="Google Shape;18717;p84"/>
            <p:cNvSpPr/>
            <p:nvPr/>
          </p:nvSpPr>
          <p:spPr>
            <a:xfrm>
              <a:off x="5088214" y="2647965"/>
              <a:ext cx="68087" cy="142938"/>
            </a:xfrm>
            <a:custGeom>
              <a:avLst/>
              <a:gdLst/>
              <a:ahLst/>
              <a:cxnLst/>
              <a:rect l="l" t="t" r="r" b="b"/>
              <a:pathLst>
                <a:path w="2597" h="5452" extrusionOk="0">
                  <a:moveTo>
                    <a:pt x="0" y="1"/>
                  </a:moveTo>
                  <a:lnTo>
                    <a:pt x="0" y="421"/>
                  </a:lnTo>
                  <a:cubicBezTo>
                    <a:pt x="0" y="711"/>
                    <a:pt x="116" y="990"/>
                    <a:pt x="319" y="1192"/>
                  </a:cubicBezTo>
                  <a:lnTo>
                    <a:pt x="580" y="1453"/>
                  </a:lnTo>
                  <a:cubicBezTo>
                    <a:pt x="906" y="1779"/>
                    <a:pt x="1090" y="2221"/>
                    <a:pt x="1090" y="2685"/>
                  </a:cubicBezTo>
                  <a:lnTo>
                    <a:pt x="1090" y="5452"/>
                  </a:lnTo>
                  <a:lnTo>
                    <a:pt x="2180" y="5452"/>
                  </a:lnTo>
                  <a:lnTo>
                    <a:pt x="2564" y="3941"/>
                  </a:lnTo>
                  <a:cubicBezTo>
                    <a:pt x="2597" y="3796"/>
                    <a:pt x="2550" y="3644"/>
                    <a:pt x="2445" y="3539"/>
                  </a:cubicBezTo>
                  <a:lnTo>
                    <a:pt x="1742" y="2837"/>
                  </a:lnTo>
                  <a:lnTo>
                    <a:pt x="2068" y="2351"/>
                  </a:lnTo>
                  <a:cubicBezTo>
                    <a:pt x="2141" y="2235"/>
                    <a:pt x="2159" y="2091"/>
                    <a:pt x="2115" y="1964"/>
                  </a:cubicBezTo>
                  <a:cubicBezTo>
                    <a:pt x="1594" y="399"/>
                    <a:pt x="0" y="1"/>
                    <a:pt x="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8" name="Google Shape;18718;p84"/>
            <p:cNvSpPr/>
            <p:nvPr/>
          </p:nvSpPr>
          <p:spPr>
            <a:xfrm>
              <a:off x="4951096" y="2493780"/>
              <a:ext cx="194298" cy="148627"/>
            </a:xfrm>
            <a:custGeom>
              <a:avLst/>
              <a:gdLst/>
              <a:ahLst/>
              <a:cxnLst/>
              <a:rect l="l" t="t" r="r" b="b"/>
              <a:pathLst>
                <a:path w="7411" h="5669" extrusionOk="0">
                  <a:moveTo>
                    <a:pt x="2365" y="0"/>
                  </a:moveTo>
                  <a:cubicBezTo>
                    <a:pt x="1598" y="0"/>
                    <a:pt x="1029" y="706"/>
                    <a:pt x="1196" y="1456"/>
                  </a:cubicBezTo>
                  <a:cubicBezTo>
                    <a:pt x="1253" y="1713"/>
                    <a:pt x="1054" y="1960"/>
                    <a:pt x="790" y="1960"/>
                  </a:cubicBezTo>
                  <a:lnTo>
                    <a:pt x="544" y="1960"/>
                  </a:lnTo>
                  <a:cubicBezTo>
                    <a:pt x="243" y="1960"/>
                    <a:pt x="0" y="2202"/>
                    <a:pt x="0" y="2503"/>
                  </a:cubicBezTo>
                  <a:cubicBezTo>
                    <a:pt x="0" y="2807"/>
                    <a:pt x="243" y="3050"/>
                    <a:pt x="544" y="3050"/>
                  </a:cubicBezTo>
                  <a:lnTo>
                    <a:pt x="880" y="3050"/>
                  </a:lnTo>
                  <a:cubicBezTo>
                    <a:pt x="993" y="4527"/>
                    <a:pt x="2224" y="5668"/>
                    <a:pt x="3705" y="5668"/>
                  </a:cubicBezTo>
                  <a:cubicBezTo>
                    <a:pt x="5187" y="5668"/>
                    <a:pt x="6414" y="4527"/>
                    <a:pt x="6527" y="3050"/>
                  </a:cubicBezTo>
                  <a:lnTo>
                    <a:pt x="6864" y="3050"/>
                  </a:lnTo>
                  <a:cubicBezTo>
                    <a:pt x="7164" y="3050"/>
                    <a:pt x="7410" y="2807"/>
                    <a:pt x="7410" y="2503"/>
                  </a:cubicBezTo>
                  <a:cubicBezTo>
                    <a:pt x="7410" y="2202"/>
                    <a:pt x="7164" y="1960"/>
                    <a:pt x="6864" y="1960"/>
                  </a:cubicBezTo>
                  <a:lnTo>
                    <a:pt x="6617" y="1960"/>
                  </a:lnTo>
                  <a:cubicBezTo>
                    <a:pt x="6353" y="1960"/>
                    <a:pt x="6157" y="1713"/>
                    <a:pt x="6215" y="1456"/>
                  </a:cubicBezTo>
                  <a:cubicBezTo>
                    <a:pt x="6378" y="706"/>
                    <a:pt x="5810" y="0"/>
                    <a:pt x="5045"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9" name="Google Shape;18719;p84"/>
            <p:cNvSpPr/>
            <p:nvPr/>
          </p:nvSpPr>
          <p:spPr>
            <a:xfrm>
              <a:off x="4950231" y="2493675"/>
              <a:ext cx="132294" cy="148653"/>
            </a:xfrm>
            <a:custGeom>
              <a:avLst/>
              <a:gdLst/>
              <a:ahLst/>
              <a:cxnLst/>
              <a:rect l="l" t="t" r="r" b="b"/>
              <a:pathLst>
                <a:path w="5046" h="5670" extrusionOk="0">
                  <a:moveTo>
                    <a:pt x="2398" y="1"/>
                  </a:moveTo>
                  <a:cubicBezTo>
                    <a:pt x="1631" y="1"/>
                    <a:pt x="1062" y="714"/>
                    <a:pt x="1229" y="1460"/>
                  </a:cubicBezTo>
                  <a:cubicBezTo>
                    <a:pt x="1286" y="1721"/>
                    <a:pt x="1087" y="1964"/>
                    <a:pt x="823" y="1964"/>
                  </a:cubicBezTo>
                  <a:lnTo>
                    <a:pt x="609" y="1964"/>
                  </a:lnTo>
                  <a:cubicBezTo>
                    <a:pt x="323" y="1964"/>
                    <a:pt x="66" y="2170"/>
                    <a:pt x="33" y="2452"/>
                  </a:cubicBezTo>
                  <a:cubicBezTo>
                    <a:pt x="1" y="2775"/>
                    <a:pt x="254" y="3054"/>
                    <a:pt x="577" y="3054"/>
                  </a:cubicBezTo>
                  <a:lnTo>
                    <a:pt x="917" y="3054"/>
                  </a:lnTo>
                  <a:cubicBezTo>
                    <a:pt x="1019" y="4549"/>
                    <a:pt x="2266" y="5670"/>
                    <a:pt x="3716" y="5670"/>
                  </a:cubicBezTo>
                  <a:cubicBezTo>
                    <a:pt x="3868" y="5670"/>
                    <a:pt x="4022" y="5658"/>
                    <a:pt x="4177" y="5632"/>
                  </a:cubicBezTo>
                  <a:cubicBezTo>
                    <a:pt x="2793" y="5422"/>
                    <a:pt x="1775" y="4234"/>
                    <a:pt x="1775" y="2836"/>
                  </a:cubicBezTo>
                  <a:lnTo>
                    <a:pt x="1775" y="1746"/>
                  </a:lnTo>
                  <a:cubicBezTo>
                    <a:pt x="1775" y="1145"/>
                    <a:pt x="2264" y="656"/>
                    <a:pt x="2866" y="656"/>
                  </a:cubicBezTo>
                  <a:lnTo>
                    <a:pt x="4390" y="656"/>
                  </a:lnTo>
                  <a:cubicBezTo>
                    <a:pt x="4752" y="656"/>
                    <a:pt x="5046" y="363"/>
                    <a:pt x="504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0" name="Google Shape;18720;p84"/>
            <p:cNvSpPr/>
            <p:nvPr/>
          </p:nvSpPr>
          <p:spPr>
            <a:xfrm>
              <a:off x="5014910" y="2436599"/>
              <a:ext cx="115488" cy="39929"/>
            </a:xfrm>
            <a:custGeom>
              <a:avLst/>
              <a:gdLst/>
              <a:ahLst/>
              <a:cxnLst/>
              <a:rect l="l" t="t" r="r" b="b"/>
              <a:pathLst>
                <a:path w="4405" h="1523" extrusionOk="0">
                  <a:moveTo>
                    <a:pt x="1900" y="1"/>
                  </a:moveTo>
                  <a:cubicBezTo>
                    <a:pt x="1897" y="1"/>
                    <a:pt x="1894" y="1"/>
                    <a:pt x="1891" y="1"/>
                  </a:cubicBezTo>
                  <a:lnTo>
                    <a:pt x="648" y="1"/>
                  </a:lnTo>
                  <a:cubicBezTo>
                    <a:pt x="431" y="1"/>
                    <a:pt x="214" y="26"/>
                    <a:pt x="0" y="73"/>
                  </a:cubicBezTo>
                  <a:cubicBezTo>
                    <a:pt x="40" y="888"/>
                    <a:pt x="710" y="1522"/>
                    <a:pt x="1521" y="1522"/>
                  </a:cubicBezTo>
                  <a:lnTo>
                    <a:pt x="4404" y="1522"/>
                  </a:lnTo>
                  <a:cubicBezTo>
                    <a:pt x="3917" y="590"/>
                    <a:pt x="2954" y="1"/>
                    <a:pt x="190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1" name="Google Shape;18721;p84"/>
            <p:cNvSpPr/>
            <p:nvPr/>
          </p:nvSpPr>
          <p:spPr>
            <a:xfrm>
              <a:off x="4974273" y="2739805"/>
              <a:ext cx="10749" cy="56446"/>
            </a:xfrm>
            <a:custGeom>
              <a:avLst/>
              <a:gdLst/>
              <a:ahLst/>
              <a:cxnLst/>
              <a:rect l="l" t="t" r="r" b="b"/>
              <a:pathLst>
                <a:path w="410" h="2153" extrusionOk="0">
                  <a:moveTo>
                    <a:pt x="206" y="0"/>
                  </a:moveTo>
                  <a:cubicBezTo>
                    <a:pt x="91" y="0"/>
                    <a:pt x="0" y="91"/>
                    <a:pt x="0" y="203"/>
                  </a:cubicBezTo>
                  <a:lnTo>
                    <a:pt x="0" y="1949"/>
                  </a:lnTo>
                  <a:cubicBezTo>
                    <a:pt x="0" y="2084"/>
                    <a:pt x="102" y="2152"/>
                    <a:pt x="205" y="2152"/>
                  </a:cubicBezTo>
                  <a:cubicBezTo>
                    <a:pt x="307" y="2152"/>
                    <a:pt x="409" y="2084"/>
                    <a:pt x="409" y="1949"/>
                  </a:cubicBezTo>
                  <a:lnTo>
                    <a:pt x="409" y="203"/>
                  </a:lnTo>
                  <a:cubicBezTo>
                    <a:pt x="409" y="91"/>
                    <a:pt x="319"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2" name="Google Shape;18722;p84"/>
            <p:cNvSpPr/>
            <p:nvPr/>
          </p:nvSpPr>
          <p:spPr>
            <a:xfrm>
              <a:off x="5111469" y="2739805"/>
              <a:ext cx="10671" cy="56446"/>
            </a:xfrm>
            <a:custGeom>
              <a:avLst/>
              <a:gdLst/>
              <a:ahLst/>
              <a:cxnLst/>
              <a:rect l="l" t="t" r="r" b="b"/>
              <a:pathLst>
                <a:path w="407" h="2153" extrusionOk="0">
                  <a:moveTo>
                    <a:pt x="203" y="0"/>
                  </a:moveTo>
                  <a:cubicBezTo>
                    <a:pt x="91" y="0"/>
                    <a:pt x="0" y="91"/>
                    <a:pt x="0" y="203"/>
                  </a:cubicBezTo>
                  <a:lnTo>
                    <a:pt x="0" y="1949"/>
                  </a:lnTo>
                  <a:cubicBezTo>
                    <a:pt x="0" y="2084"/>
                    <a:pt x="102" y="2152"/>
                    <a:pt x="203" y="2152"/>
                  </a:cubicBezTo>
                  <a:cubicBezTo>
                    <a:pt x="305" y="2152"/>
                    <a:pt x="406" y="2084"/>
                    <a:pt x="406" y="1949"/>
                  </a:cubicBezTo>
                  <a:lnTo>
                    <a:pt x="406" y="203"/>
                  </a:lnTo>
                  <a:cubicBezTo>
                    <a:pt x="406"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3" name="Google Shape;18723;p84"/>
            <p:cNvSpPr/>
            <p:nvPr/>
          </p:nvSpPr>
          <p:spPr>
            <a:xfrm>
              <a:off x="4905714" y="2431198"/>
              <a:ext cx="284958" cy="365026"/>
            </a:xfrm>
            <a:custGeom>
              <a:avLst/>
              <a:gdLst/>
              <a:ahLst/>
              <a:cxnLst/>
              <a:rect l="l" t="t" r="r" b="b"/>
              <a:pathLst>
                <a:path w="10869" h="13923" extrusionOk="0">
                  <a:moveTo>
                    <a:pt x="5954" y="410"/>
                  </a:moveTo>
                  <a:cubicBezTo>
                    <a:pt x="7599" y="410"/>
                    <a:pt x="8837" y="1898"/>
                    <a:pt x="8540" y="3517"/>
                  </a:cubicBezTo>
                  <a:lnTo>
                    <a:pt x="8424" y="4144"/>
                  </a:lnTo>
                  <a:lnTo>
                    <a:pt x="8319" y="4144"/>
                  </a:lnTo>
                  <a:cubicBezTo>
                    <a:pt x="8182" y="4144"/>
                    <a:pt x="8073" y="4024"/>
                    <a:pt x="8087" y="3887"/>
                  </a:cubicBezTo>
                  <a:lnTo>
                    <a:pt x="8120" y="3619"/>
                  </a:lnTo>
                  <a:cubicBezTo>
                    <a:pt x="8203" y="2851"/>
                    <a:pt x="7602" y="2181"/>
                    <a:pt x="6834" y="2181"/>
                  </a:cubicBezTo>
                  <a:lnTo>
                    <a:pt x="6744" y="2181"/>
                  </a:lnTo>
                  <a:cubicBezTo>
                    <a:pt x="6472" y="2181"/>
                    <a:pt x="6472" y="2590"/>
                    <a:pt x="6744" y="2590"/>
                  </a:cubicBezTo>
                  <a:lnTo>
                    <a:pt x="6834" y="2590"/>
                  </a:lnTo>
                  <a:cubicBezTo>
                    <a:pt x="7359" y="2590"/>
                    <a:pt x="7772" y="3046"/>
                    <a:pt x="7714" y="3571"/>
                  </a:cubicBezTo>
                  <a:lnTo>
                    <a:pt x="7682" y="3839"/>
                  </a:lnTo>
                  <a:cubicBezTo>
                    <a:pt x="7642" y="4220"/>
                    <a:pt x="7935" y="4549"/>
                    <a:pt x="8316" y="4549"/>
                  </a:cubicBezTo>
                  <a:lnTo>
                    <a:pt x="8595" y="4549"/>
                  </a:lnTo>
                  <a:cubicBezTo>
                    <a:pt x="8797" y="4549"/>
                    <a:pt x="8953" y="4727"/>
                    <a:pt x="8931" y="4926"/>
                  </a:cubicBezTo>
                  <a:cubicBezTo>
                    <a:pt x="8913" y="5100"/>
                    <a:pt x="8750" y="5234"/>
                    <a:pt x="8562" y="5234"/>
                  </a:cubicBezTo>
                  <a:lnTo>
                    <a:pt x="8471" y="5234"/>
                  </a:lnTo>
                  <a:lnTo>
                    <a:pt x="8471" y="5219"/>
                  </a:lnTo>
                  <a:cubicBezTo>
                    <a:pt x="8471" y="5107"/>
                    <a:pt x="8381" y="5017"/>
                    <a:pt x="8269" y="5017"/>
                  </a:cubicBezTo>
                  <a:cubicBezTo>
                    <a:pt x="8156" y="5017"/>
                    <a:pt x="8062" y="5107"/>
                    <a:pt x="8062" y="5219"/>
                  </a:cubicBezTo>
                  <a:cubicBezTo>
                    <a:pt x="8062" y="6672"/>
                    <a:pt x="6885" y="7849"/>
                    <a:pt x="5433" y="7849"/>
                  </a:cubicBezTo>
                  <a:cubicBezTo>
                    <a:pt x="3984" y="7849"/>
                    <a:pt x="2807" y="6672"/>
                    <a:pt x="2803" y="5219"/>
                  </a:cubicBezTo>
                  <a:lnTo>
                    <a:pt x="2807" y="5219"/>
                  </a:lnTo>
                  <a:cubicBezTo>
                    <a:pt x="2807" y="5084"/>
                    <a:pt x="2706" y="5016"/>
                    <a:pt x="2604" y="5016"/>
                  </a:cubicBezTo>
                  <a:cubicBezTo>
                    <a:pt x="2503" y="5016"/>
                    <a:pt x="2401" y="5084"/>
                    <a:pt x="2401" y="5219"/>
                  </a:cubicBezTo>
                  <a:lnTo>
                    <a:pt x="2401" y="5230"/>
                  </a:lnTo>
                  <a:lnTo>
                    <a:pt x="2278" y="5230"/>
                  </a:lnTo>
                  <a:cubicBezTo>
                    <a:pt x="2276" y="5230"/>
                    <a:pt x="2274" y="5230"/>
                    <a:pt x="2272" y="5230"/>
                  </a:cubicBezTo>
                  <a:cubicBezTo>
                    <a:pt x="2072" y="5230"/>
                    <a:pt x="1916" y="5054"/>
                    <a:pt x="1938" y="4854"/>
                  </a:cubicBezTo>
                  <a:cubicBezTo>
                    <a:pt x="1956" y="4683"/>
                    <a:pt x="2119" y="4549"/>
                    <a:pt x="2307" y="4549"/>
                  </a:cubicBezTo>
                  <a:lnTo>
                    <a:pt x="2553" y="4549"/>
                  </a:lnTo>
                  <a:cubicBezTo>
                    <a:pt x="2934" y="4549"/>
                    <a:pt x="3227" y="4220"/>
                    <a:pt x="3187" y="3839"/>
                  </a:cubicBezTo>
                  <a:lnTo>
                    <a:pt x="3155" y="3571"/>
                  </a:lnTo>
                  <a:cubicBezTo>
                    <a:pt x="3097" y="3046"/>
                    <a:pt x="3510" y="2590"/>
                    <a:pt x="4038" y="2590"/>
                  </a:cubicBezTo>
                  <a:lnTo>
                    <a:pt x="5871" y="2590"/>
                  </a:lnTo>
                  <a:cubicBezTo>
                    <a:pt x="6143" y="2590"/>
                    <a:pt x="6143" y="2181"/>
                    <a:pt x="5871" y="2181"/>
                  </a:cubicBezTo>
                  <a:lnTo>
                    <a:pt x="4038" y="2181"/>
                  </a:lnTo>
                  <a:cubicBezTo>
                    <a:pt x="3267" y="2181"/>
                    <a:pt x="2666" y="2851"/>
                    <a:pt x="2753" y="3619"/>
                  </a:cubicBezTo>
                  <a:lnTo>
                    <a:pt x="2782" y="3887"/>
                  </a:lnTo>
                  <a:cubicBezTo>
                    <a:pt x="2796" y="4024"/>
                    <a:pt x="2687" y="4144"/>
                    <a:pt x="2550" y="4144"/>
                  </a:cubicBezTo>
                  <a:lnTo>
                    <a:pt x="2340" y="4144"/>
                  </a:lnTo>
                  <a:lnTo>
                    <a:pt x="2231" y="3448"/>
                  </a:lnTo>
                  <a:cubicBezTo>
                    <a:pt x="1978" y="1855"/>
                    <a:pt x="3213" y="410"/>
                    <a:pt x="4828" y="410"/>
                  </a:cubicBezTo>
                  <a:close/>
                  <a:moveTo>
                    <a:pt x="6758" y="7954"/>
                  </a:moveTo>
                  <a:lnTo>
                    <a:pt x="6758" y="8653"/>
                  </a:lnTo>
                  <a:cubicBezTo>
                    <a:pt x="6758" y="8700"/>
                    <a:pt x="6762" y="8751"/>
                    <a:pt x="6766" y="8801"/>
                  </a:cubicBezTo>
                  <a:lnTo>
                    <a:pt x="5436" y="9562"/>
                  </a:lnTo>
                  <a:lnTo>
                    <a:pt x="4107" y="8801"/>
                  </a:lnTo>
                  <a:cubicBezTo>
                    <a:pt x="4111" y="8751"/>
                    <a:pt x="4114" y="8700"/>
                    <a:pt x="4114" y="8653"/>
                  </a:cubicBezTo>
                  <a:lnTo>
                    <a:pt x="4114" y="7954"/>
                  </a:lnTo>
                  <a:cubicBezTo>
                    <a:pt x="4527" y="8153"/>
                    <a:pt x="4976" y="8254"/>
                    <a:pt x="5436" y="8254"/>
                  </a:cubicBezTo>
                  <a:cubicBezTo>
                    <a:pt x="5893" y="8254"/>
                    <a:pt x="6345" y="8153"/>
                    <a:pt x="6758" y="7954"/>
                  </a:cubicBezTo>
                  <a:close/>
                  <a:moveTo>
                    <a:pt x="6881" y="9207"/>
                  </a:moveTo>
                  <a:cubicBezTo>
                    <a:pt x="6947" y="9341"/>
                    <a:pt x="7034" y="9464"/>
                    <a:pt x="7139" y="9569"/>
                  </a:cubicBezTo>
                  <a:lnTo>
                    <a:pt x="7258" y="9689"/>
                  </a:lnTo>
                  <a:lnTo>
                    <a:pt x="6675" y="10388"/>
                  </a:lnTo>
                  <a:cubicBezTo>
                    <a:pt x="6629" y="10443"/>
                    <a:pt x="6563" y="10471"/>
                    <a:pt x="6497" y="10471"/>
                  </a:cubicBezTo>
                  <a:cubicBezTo>
                    <a:pt x="6438" y="10471"/>
                    <a:pt x="6379" y="10448"/>
                    <a:pt x="6335" y="10402"/>
                  </a:cubicBezTo>
                  <a:lnTo>
                    <a:pt x="5770" y="9841"/>
                  </a:lnTo>
                  <a:lnTo>
                    <a:pt x="6881" y="9207"/>
                  </a:lnTo>
                  <a:close/>
                  <a:moveTo>
                    <a:pt x="3991" y="9203"/>
                  </a:moveTo>
                  <a:lnTo>
                    <a:pt x="5103" y="9837"/>
                  </a:lnTo>
                  <a:lnTo>
                    <a:pt x="4542" y="10402"/>
                  </a:lnTo>
                  <a:cubicBezTo>
                    <a:pt x="4498" y="10446"/>
                    <a:pt x="4438" y="10471"/>
                    <a:pt x="4377" y="10471"/>
                  </a:cubicBezTo>
                  <a:cubicBezTo>
                    <a:pt x="4373" y="10471"/>
                    <a:pt x="4368" y="10471"/>
                    <a:pt x="4364" y="10471"/>
                  </a:cubicBezTo>
                  <a:cubicBezTo>
                    <a:pt x="4299" y="10467"/>
                    <a:pt x="4238" y="10438"/>
                    <a:pt x="4198" y="10388"/>
                  </a:cubicBezTo>
                  <a:lnTo>
                    <a:pt x="3615" y="9689"/>
                  </a:lnTo>
                  <a:lnTo>
                    <a:pt x="3738" y="9565"/>
                  </a:lnTo>
                  <a:cubicBezTo>
                    <a:pt x="3843" y="9460"/>
                    <a:pt x="3930" y="9337"/>
                    <a:pt x="3991" y="9203"/>
                  </a:cubicBezTo>
                  <a:close/>
                  <a:moveTo>
                    <a:pt x="5436" y="10083"/>
                  </a:moveTo>
                  <a:lnTo>
                    <a:pt x="5860" y="10503"/>
                  </a:lnTo>
                  <a:lnTo>
                    <a:pt x="5780" y="10742"/>
                  </a:lnTo>
                  <a:cubicBezTo>
                    <a:pt x="5748" y="10837"/>
                    <a:pt x="5661" y="10898"/>
                    <a:pt x="5560" y="10898"/>
                  </a:cubicBezTo>
                  <a:lnTo>
                    <a:pt x="5317" y="10898"/>
                  </a:lnTo>
                  <a:cubicBezTo>
                    <a:pt x="5215" y="10898"/>
                    <a:pt x="5129" y="10837"/>
                    <a:pt x="5096" y="10742"/>
                  </a:cubicBezTo>
                  <a:lnTo>
                    <a:pt x="5016" y="10503"/>
                  </a:lnTo>
                  <a:lnTo>
                    <a:pt x="5436" y="10083"/>
                  </a:lnTo>
                  <a:close/>
                  <a:moveTo>
                    <a:pt x="4828" y="0"/>
                  </a:moveTo>
                  <a:cubicBezTo>
                    <a:pt x="2959" y="0"/>
                    <a:pt x="1536" y="1666"/>
                    <a:pt x="1826" y="3514"/>
                  </a:cubicBezTo>
                  <a:lnTo>
                    <a:pt x="1941" y="4231"/>
                  </a:lnTo>
                  <a:cubicBezTo>
                    <a:pt x="1630" y="4383"/>
                    <a:pt x="1471" y="4730"/>
                    <a:pt x="1550" y="5067"/>
                  </a:cubicBezTo>
                  <a:cubicBezTo>
                    <a:pt x="1626" y="5404"/>
                    <a:pt x="1927" y="5639"/>
                    <a:pt x="2275" y="5639"/>
                  </a:cubicBezTo>
                  <a:lnTo>
                    <a:pt x="2427" y="5639"/>
                  </a:lnTo>
                  <a:cubicBezTo>
                    <a:pt x="2546" y="6480"/>
                    <a:pt x="3006" y="7229"/>
                    <a:pt x="3705" y="7715"/>
                  </a:cubicBezTo>
                  <a:lnTo>
                    <a:pt x="3705" y="8081"/>
                  </a:lnTo>
                  <a:cubicBezTo>
                    <a:pt x="3347" y="8204"/>
                    <a:pt x="2459" y="8580"/>
                    <a:pt x="1902" y="9482"/>
                  </a:cubicBezTo>
                  <a:lnTo>
                    <a:pt x="1087" y="9721"/>
                  </a:lnTo>
                  <a:cubicBezTo>
                    <a:pt x="446" y="9913"/>
                    <a:pt x="4" y="10500"/>
                    <a:pt x="0" y="11170"/>
                  </a:cubicBezTo>
                  <a:lnTo>
                    <a:pt x="0" y="13716"/>
                  </a:lnTo>
                  <a:cubicBezTo>
                    <a:pt x="0" y="13852"/>
                    <a:pt x="102" y="13920"/>
                    <a:pt x="203" y="13920"/>
                  </a:cubicBezTo>
                  <a:cubicBezTo>
                    <a:pt x="304" y="13920"/>
                    <a:pt x="406" y="13852"/>
                    <a:pt x="406" y="13716"/>
                  </a:cubicBezTo>
                  <a:lnTo>
                    <a:pt x="406" y="11170"/>
                  </a:lnTo>
                  <a:cubicBezTo>
                    <a:pt x="409" y="10681"/>
                    <a:pt x="732" y="10250"/>
                    <a:pt x="1199" y="10112"/>
                  </a:cubicBezTo>
                  <a:lnTo>
                    <a:pt x="1652" y="9978"/>
                  </a:lnTo>
                  <a:lnTo>
                    <a:pt x="1652" y="9978"/>
                  </a:lnTo>
                  <a:cubicBezTo>
                    <a:pt x="1634" y="10025"/>
                    <a:pt x="1615" y="10076"/>
                    <a:pt x="1597" y="10127"/>
                  </a:cubicBezTo>
                  <a:cubicBezTo>
                    <a:pt x="1532" y="10315"/>
                    <a:pt x="1561" y="10525"/>
                    <a:pt x="1670" y="10692"/>
                  </a:cubicBezTo>
                  <a:lnTo>
                    <a:pt x="1902" y="11039"/>
                  </a:lnTo>
                  <a:lnTo>
                    <a:pt x="1322" y="11619"/>
                  </a:lnTo>
                  <a:cubicBezTo>
                    <a:pt x="1163" y="11775"/>
                    <a:pt x="1101" y="12006"/>
                    <a:pt x="1152" y="12220"/>
                  </a:cubicBezTo>
                  <a:lnTo>
                    <a:pt x="1532" y="13767"/>
                  </a:lnTo>
                  <a:cubicBezTo>
                    <a:pt x="1557" y="13875"/>
                    <a:pt x="1639" y="13923"/>
                    <a:pt x="1723" y="13923"/>
                  </a:cubicBezTo>
                  <a:cubicBezTo>
                    <a:pt x="1843" y="13923"/>
                    <a:pt x="1965" y="13825"/>
                    <a:pt x="1927" y="13669"/>
                  </a:cubicBezTo>
                  <a:lnTo>
                    <a:pt x="1550" y="12126"/>
                  </a:lnTo>
                  <a:cubicBezTo>
                    <a:pt x="1529" y="12046"/>
                    <a:pt x="1554" y="11963"/>
                    <a:pt x="1612" y="11905"/>
                  </a:cubicBezTo>
                  <a:lnTo>
                    <a:pt x="2307" y="11206"/>
                  </a:lnTo>
                  <a:cubicBezTo>
                    <a:pt x="2376" y="11141"/>
                    <a:pt x="2387" y="11032"/>
                    <a:pt x="2333" y="10949"/>
                  </a:cubicBezTo>
                  <a:lnTo>
                    <a:pt x="2010" y="10467"/>
                  </a:lnTo>
                  <a:cubicBezTo>
                    <a:pt x="1970" y="10402"/>
                    <a:pt x="1960" y="10326"/>
                    <a:pt x="1985" y="10257"/>
                  </a:cubicBezTo>
                  <a:cubicBezTo>
                    <a:pt x="2340" y="9185"/>
                    <a:pt x="3256" y="8696"/>
                    <a:pt x="3705" y="8515"/>
                  </a:cubicBezTo>
                  <a:lnTo>
                    <a:pt x="3705" y="8653"/>
                  </a:lnTo>
                  <a:cubicBezTo>
                    <a:pt x="3705" y="8888"/>
                    <a:pt x="3615" y="9113"/>
                    <a:pt x="3448" y="9279"/>
                  </a:cubicBezTo>
                  <a:lnTo>
                    <a:pt x="3187" y="9540"/>
                  </a:lnTo>
                  <a:cubicBezTo>
                    <a:pt x="2821" y="9902"/>
                    <a:pt x="2615" y="10398"/>
                    <a:pt x="2615" y="10916"/>
                  </a:cubicBezTo>
                  <a:lnTo>
                    <a:pt x="2615" y="11105"/>
                  </a:lnTo>
                  <a:cubicBezTo>
                    <a:pt x="2615" y="11240"/>
                    <a:pt x="2717" y="11308"/>
                    <a:pt x="2820" y="11308"/>
                  </a:cubicBezTo>
                  <a:cubicBezTo>
                    <a:pt x="2922" y="11308"/>
                    <a:pt x="3024" y="11240"/>
                    <a:pt x="3024" y="11105"/>
                  </a:cubicBezTo>
                  <a:lnTo>
                    <a:pt x="3024" y="10916"/>
                  </a:lnTo>
                  <a:cubicBezTo>
                    <a:pt x="3024" y="10583"/>
                    <a:pt x="3133" y="10257"/>
                    <a:pt x="3332" y="9989"/>
                  </a:cubicBezTo>
                  <a:lnTo>
                    <a:pt x="3883" y="10648"/>
                  </a:lnTo>
                  <a:cubicBezTo>
                    <a:pt x="3999" y="10786"/>
                    <a:pt x="4165" y="10869"/>
                    <a:pt x="4346" y="10880"/>
                  </a:cubicBezTo>
                  <a:lnTo>
                    <a:pt x="4375" y="10880"/>
                  </a:lnTo>
                  <a:cubicBezTo>
                    <a:pt x="4484" y="10880"/>
                    <a:pt x="4589" y="10851"/>
                    <a:pt x="4683" y="10800"/>
                  </a:cubicBezTo>
                  <a:lnTo>
                    <a:pt x="4705" y="10869"/>
                  </a:lnTo>
                  <a:cubicBezTo>
                    <a:pt x="4741" y="10974"/>
                    <a:pt x="4806" y="11072"/>
                    <a:pt x="4889" y="11144"/>
                  </a:cubicBezTo>
                  <a:lnTo>
                    <a:pt x="4578" y="13694"/>
                  </a:lnTo>
                  <a:cubicBezTo>
                    <a:pt x="4560" y="13840"/>
                    <a:pt x="4673" y="13922"/>
                    <a:pt x="4784" y="13922"/>
                  </a:cubicBezTo>
                  <a:cubicBezTo>
                    <a:pt x="4877" y="13922"/>
                    <a:pt x="4969" y="13865"/>
                    <a:pt x="4984" y="13741"/>
                  </a:cubicBezTo>
                  <a:lnTo>
                    <a:pt x="5281" y="11304"/>
                  </a:lnTo>
                  <a:lnTo>
                    <a:pt x="5588" y="11304"/>
                  </a:lnTo>
                  <a:lnTo>
                    <a:pt x="5885" y="13741"/>
                  </a:lnTo>
                  <a:cubicBezTo>
                    <a:pt x="5900" y="13865"/>
                    <a:pt x="5992" y="13922"/>
                    <a:pt x="6085" y="13922"/>
                  </a:cubicBezTo>
                  <a:cubicBezTo>
                    <a:pt x="6196" y="13922"/>
                    <a:pt x="6309" y="13840"/>
                    <a:pt x="6291" y="13694"/>
                  </a:cubicBezTo>
                  <a:lnTo>
                    <a:pt x="5980" y="11148"/>
                  </a:lnTo>
                  <a:cubicBezTo>
                    <a:pt x="6063" y="11072"/>
                    <a:pt x="6128" y="10974"/>
                    <a:pt x="6164" y="10869"/>
                  </a:cubicBezTo>
                  <a:lnTo>
                    <a:pt x="6186" y="10800"/>
                  </a:lnTo>
                  <a:cubicBezTo>
                    <a:pt x="6280" y="10851"/>
                    <a:pt x="6389" y="10880"/>
                    <a:pt x="6494" y="10880"/>
                  </a:cubicBezTo>
                  <a:lnTo>
                    <a:pt x="6523" y="10880"/>
                  </a:lnTo>
                  <a:cubicBezTo>
                    <a:pt x="6704" y="10869"/>
                    <a:pt x="6871" y="10786"/>
                    <a:pt x="6986" y="10648"/>
                  </a:cubicBezTo>
                  <a:lnTo>
                    <a:pt x="7537" y="9989"/>
                  </a:lnTo>
                  <a:cubicBezTo>
                    <a:pt x="7740" y="10257"/>
                    <a:pt x="7848" y="10583"/>
                    <a:pt x="7845" y="10916"/>
                  </a:cubicBezTo>
                  <a:lnTo>
                    <a:pt x="7845" y="11105"/>
                  </a:lnTo>
                  <a:cubicBezTo>
                    <a:pt x="7845" y="11240"/>
                    <a:pt x="7947" y="11308"/>
                    <a:pt x="8049" y="11308"/>
                  </a:cubicBezTo>
                  <a:cubicBezTo>
                    <a:pt x="8152" y="11308"/>
                    <a:pt x="8254" y="11240"/>
                    <a:pt x="8254" y="11105"/>
                  </a:cubicBezTo>
                  <a:lnTo>
                    <a:pt x="8254" y="10916"/>
                  </a:lnTo>
                  <a:cubicBezTo>
                    <a:pt x="8254" y="10398"/>
                    <a:pt x="8051" y="9902"/>
                    <a:pt x="7682" y="9540"/>
                  </a:cubicBezTo>
                  <a:lnTo>
                    <a:pt x="7425" y="9279"/>
                  </a:lnTo>
                  <a:cubicBezTo>
                    <a:pt x="7258" y="9113"/>
                    <a:pt x="7164" y="8888"/>
                    <a:pt x="7164" y="8653"/>
                  </a:cubicBezTo>
                  <a:lnTo>
                    <a:pt x="7164" y="8515"/>
                  </a:lnTo>
                  <a:cubicBezTo>
                    <a:pt x="7609" y="8696"/>
                    <a:pt x="8526" y="9182"/>
                    <a:pt x="8884" y="10257"/>
                  </a:cubicBezTo>
                  <a:cubicBezTo>
                    <a:pt x="8910" y="10326"/>
                    <a:pt x="8899" y="10406"/>
                    <a:pt x="8859" y="10467"/>
                  </a:cubicBezTo>
                  <a:lnTo>
                    <a:pt x="8537" y="10953"/>
                  </a:lnTo>
                  <a:cubicBezTo>
                    <a:pt x="8482" y="11032"/>
                    <a:pt x="8493" y="11141"/>
                    <a:pt x="8562" y="11210"/>
                  </a:cubicBezTo>
                  <a:lnTo>
                    <a:pt x="9261" y="11909"/>
                  </a:lnTo>
                  <a:cubicBezTo>
                    <a:pt x="9315" y="11963"/>
                    <a:pt x="9341" y="12046"/>
                    <a:pt x="9319" y="12126"/>
                  </a:cubicBezTo>
                  <a:lnTo>
                    <a:pt x="8942" y="13669"/>
                  </a:lnTo>
                  <a:cubicBezTo>
                    <a:pt x="8904" y="13825"/>
                    <a:pt x="9026" y="13923"/>
                    <a:pt x="9147" y="13923"/>
                  </a:cubicBezTo>
                  <a:cubicBezTo>
                    <a:pt x="9231" y="13923"/>
                    <a:pt x="9314" y="13875"/>
                    <a:pt x="9341" y="13767"/>
                  </a:cubicBezTo>
                  <a:lnTo>
                    <a:pt x="9717" y="12224"/>
                  </a:lnTo>
                  <a:cubicBezTo>
                    <a:pt x="9768" y="12006"/>
                    <a:pt x="9706" y="11778"/>
                    <a:pt x="9547" y="11619"/>
                  </a:cubicBezTo>
                  <a:lnTo>
                    <a:pt x="8968" y="11039"/>
                  </a:lnTo>
                  <a:lnTo>
                    <a:pt x="9199" y="10692"/>
                  </a:lnTo>
                  <a:cubicBezTo>
                    <a:pt x="9308" y="10525"/>
                    <a:pt x="9337" y="10319"/>
                    <a:pt x="9272" y="10127"/>
                  </a:cubicBezTo>
                  <a:cubicBezTo>
                    <a:pt x="9254" y="10076"/>
                    <a:pt x="9236" y="10029"/>
                    <a:pt x="9217" y="9978"/>
                  </a:cubicBezTo>
                  <a:lnTo>
                    <a:pt x="9217" y="9978"/>
                  </a:lnTo>
                  <a:lnTo>
                    <a:pt x="9670" y="10112"/>
                  </a:lnTo>
                  <a:cubicBezTo>
                    <a:pt x="10137" y="10254"/>
                    <a:pt x="10460" y="10681"/>
                    <a:pt x="10463" y="11170"/>
                  </a:cubicBezTo>
                  <a:lnTo>
                    <a:pt x="10463" y="13716"/>
                  </a:lnTo>
                  <a:cubicBezTo>
                    <a:pt x="10463" y="13852"/>
                    <a:pt x="10565" y="13920"/>
                    <a:pt x="10666" y="13920"/>
                  </a:cubicBezTo>
                  <a:cubicBezTo>
                    <a:pt x="10768" y="13920"/>
                    <a:pt x="10869" y="13852"/>
                    <a:pt x="10869" y="13716"/>
                  </a:cubicBezTo>
                  <a:lnTo>
                    <a:pt x="10869" y="11170"/>
                  </a:lnTo>
                  <a:cubicBezTo>
                    <a:pt x="10865" y="10500"/>
                    <a:pt x="10427" y="9913"/>
                    <a:pt x="9786" y="9721"/>
                  </a:cubicBezTo>
                  <a:lnTo>
                    <a:pt x="8971" y="9482"/>
                  </a:lnTo>
                  <a:cubicBezTo>
                    <a:pt x="8413" y="8580"/>
                    <a:pt x="7526" y="8204"/>
                    <a:pt x="7168" y="8081"/>
                  </a:cubicBezTo>
                  <a:lnTo>
                    <a:pt x="7168" y="7715"/>
                  </a:lnTo>
                  <a:cubicBezTo>
                    <a:pt x="7863" y="7229"/>
                    <a:pt x="8326" y="6480"/>
                    <a:pt x="8446" y="5639"/>
                  </a:cubicBezTo>
                  <a:lnTo>
                    <a:pt x="8566" y="5639"/>
                  </a:lnTo>
                  <a:cubicBezTo>
                    <a:pt x="8960" y="5639"/>
                    <a:pt x="9301" y="5346"/>
                    <a:pt x="9341" y="4966"/>
                  </a:cubicBezTo>
                  <a:cubicBezTo>
                    <a:pt x="9377" y="4618"/>
                    <a:pt x="9163" y="4292"/>
                    <a:pt x="8834" y="4180"/>
                  </a:cubicBezTo>
                  <a:lnTo>
                    <a:pt x="8942" y="3590"/>
                  </a:lnTo>
                  <a:cubicBezTo>
                    <a:pt x="9286" y="1721"/>
                    <a:pt x="7852" y="0"/>
                    <a:pt x="59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4" name="Google Shape;18724;p84"/>
            <p:cNvSpPr/>
            <p:nvPr/>
          </p:nvSpPr>
          <p:spPr>
            <a:xfrm>
              <a:off x="5008539" y="2545533"/>
              <a:ext cx="10749" cy="16360"/>
            </a:xfrm>
            <a:custGeom>
              <a:avLst/>
              <a:gdLst/>
              <a:ahLst/>
              <a:cxnLst/>
              <a:rect l="l" t="t" r="r" b="b"/>
              <a:pathLst>
                <a:path w="410" h="624" extrusionOk="0">
                  <a:moveTo>
                    <a:pt x="207"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5" name="Google Shape;18725;p84"/>
            <p:cNvSpPr/>
            <p:nvPr/>
          </p:nvSpPr>
          <p:spPr>
            <a:xfrm>
              <a:off x="5077176" y="2545533"/>
              <a:ext cx="10671" cy="16360"/>
            </a:xfrm>
            <a:custGeom>
              <a:avLst/>
              <a:gdLst/>
              <a:ahLst/>
              <a:cxnLst/>
              <a:rect l="l" t="t" r="r" b="b"/>
              <a:pathLst>
                <a:path w="407" h="624"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6" name="Google Shape;18726;p84"/>
            <p:cNvSpPr/>
            <p:nvPr/>
          </p:nvSpPr>
          <p:spPr>
            <a:xfrm>
              <a:off x="5023378" y="2585410"/>
              <a:ext cx="49656" cy="16543"/>
            </a:xfrm>
            <a:custGeom>
              <a:avLst/>
              <a:gdLst/>
              <a:ahLst/>
              <a:cxnLst/>
              <a:rect l="l" t="t" r="r" b="b"/>
              <a:pathLst>
                <a:path w="1894" h="631" extrusionOk="0">
                  <a:moveTo>
                    <a:pt x="296" y="1"/>
                  </a:moveTo>
                  <a:cubicBezTo>
                    <a:pt x="137" y="1"/>
                    <a:pt x="1" y="207"/>
                    <a:pt x="152" y="355"/>
                  </a:cubicBezTo>
                  <a:cubicBezTo>
                    <a:pt x="325" y="525"/>
                    <a:pt x="622" y="630"/>
                    <a:pt x="948" y="630"/>
                  </a:cubicBezTo>
                  <a:cubicBezTo>
                    <a:pt x="1271" y="630"/>
                    <a:pt x="1568" y="525"/>
                    <a:pt x="1745" y="355"/>
                  </a:cubicBezTo>
                  <a:cubicBezTo>
                    <a:pt x="1893" y="207"/>
                    <a:pt x="1757" y="1"/>
                    <a:pt x="1598" y="1"/>
                  </a:cubicBezTo>
                  <a:cubicBezTo>
                    <a:pt x="1552" y="1"/>
                    <a:pt x="1503" y="19"/>
                    <a:pt x="1459" y="62"/>
                  </a:cubicBezTo>
                  <a:cubicBezTo>
                    <a:pt x="1383" y="138"/>
                    <a:pt x="1206" y="221"/>
                    <a:pt x="948" y="221"/>
                  </a:cubicBezTo>
                  <a:cubicBezTo>
                    <a:pt x="688" y="221"/>
                    <a:pt x="510" y="138"/>
                    <a:pt x="438" y="62"/>
                  </a:cubicBezTo>
                  <a:cubicBezTo>
                    <a:pt x="393" y="19"/>
                    <a:pt x="344"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7" name="Google Shape;18727;p84"/>
            <p:cNvSpPr/>
            <p:nvPr/>
          </p:nvSpPr>
          <p:spPr>
            <a:xfrm>
              <a:off x="5001041" y="2528334"/>
              <a:ext cx="25746" cy="10749"/>
            </a:xfrm>
            <a:custGeom>
              <a:avLst/>
              <a:gdLst/>
              <a:ahLst/>
              <a:cxnLst/>
              <a:rect l="l" t="t" r="r" b="b"/>
              <a:pathLst>
                <a:path w="982" h="410" extrusionOk="0">
                  <a:moveTo>
                    <a:pt x="272" y="0"/>
                  </a:moveTo>
                  <a:cubicBezTo>
                    <a:pt x="0" y="0"/>
                    <a:pt x="0" y="410"/>
                    <a:pt x="272" y="410"/>
                  </a:cubicBezTo>
                  <a:lnTo>
                    <a:pt x="710" y="410"/>
                  </a:lnTo>
                  <a:cubicBezTo>
                    <a:pt x="982" y="410"/>
                    <a:pt x="982" y="0"/>
                    <a:pt x="7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8" name="Google Shape;18728;p84"/>
            <p:cNvSpPr/>
            <p:nvPr/>
          </p:nvSpPr>
          <p:spPr>
            <a:xfrm>
              <a:off x="5069678" y="2528334"/>
              <a:ext cx="25667" cy="10749"/>
            </a:xfrm>
            <a:custGeom>
              <a:avLst/>
              <a:gdLst/>
              <a:ahLst/>
              <a:cxnLst/>
              <a:rect l="l" t="t" r="r" b="b"/>
              <a:pathLst>
                <a:path w="979" h="410" extrusionOk="0">
                  <a:moveTo>
                    <a:pt x="272" y="0"/>
                  </a:moveTo>
                  <a:cubicBezTo>
                    <a:pt x="1" y="0"/>
                    <a:pt x="1" y="410"/>
                    <a:pt x="272" y="410"/>
                  </a:cubicBezTo>
                  <a:lnTo>
                    <a:pt x="707" y="410"/>
                  </a:lnTo>
                  <a:cubicBezTo>
                    <a:pt x="979" y="410"/>
                    <a:pt x="979" y="0"/>
                    <a:pt x="7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29" name="Google Shape;18729;p84"/>
          <p:cNvGrpSpPr/>
          <p:nvPr/>
        </p:nvGrpSpPr>
        <p:grpSpPr>
          <a:xfrm>
            <a:off x="4911403" y="3157295"/>
            <a:ext cx="273475" cy="365052"/>
            <a:chOff x="4911403" y="3356545"/>
            <a:chExt cx="273475" cy="365052"/>
          </a:xfrm>
        </p:grpSpPr>
        <p:sp>
          <p:nvSpPr>
            <p:cNvPr id="18730" name="Google Shape;18730;p84"/>
            <p:cNvSpPr/>
            <p:nvPr/>
          </p:nvSpPr>
          <p:spPr>
            <a:xfrm>
              <a:off x="4916725" y="3601967"/>
              <a:ext cx="262935" cy="114256"/>
            </a:xfrm>
            <a:custGeom>
              <a:avLst/>
              <a:gdLst/>
              <a:ahLst/>
              <a:cxnLst/>
              <a:rect l="l" t="t" r="r" b="b"/>
              <a:pathLst>
                <a:path w="10029" h="4358" extrusionOk="0">
                  <a:moveTo>
                    <a:pt x="3709" y="0"/>
                  </a:moveTo>
                  <a:lnTo>
                    <a:pt x="3709" y="1344"/>
                  </a:lnTo>
                  <a:cubicBezTo>
                    <a:pt x="3705" y="1713"/>
                    <a:pt x="3474" y="2043"/>
                    <a:pt x="3126" y="2166"/>
                  </a:cubicBezTo>
                  <a:lnTo>
                    <a:pt x="1029" y="2905"/>
                  </a:lnTo>
                  <a:cubicBezTo>
                    <a:pt x="413" y="3122"/>
                    <a:pt x="0" y="3705"/>
                    <a:pt x="0" y="4357"/>
                  </a:cubicBezTo>
                  <a:lnTo>
                    <a:pt x="10029" y="4357"/>
                  </a:lnTo>
                  <a:cubicBezTo>
                    <a:pt x="10029" y="3705"/>
                    <a:pt x="9616" y="3122"/>
                    <a:pt x="9000" y="2905"/>
                  </a:cubicBezTo>
                  <a:lnTo>
                    <a:pt x="6903" y="2166"/>
                  </a:lnTo>
                  <a:cubicBezTo>
                    <a:pt x="6556" y="2043"/>
                    <a:pt x="6324" y="1713"/>
                    <a:pt x="6324" y="1344"/>
                  </a:cubicBezTo>
                  <a:lnTo>
                    <a:pt x="632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1" name="Google Shape;18731;p84"/>
            <p:cNvSpPr/>
            <p:nvPr/>
          </p:nvSpPr>
          <p:spPr>
            <a:xfrm>
              <a:off x="4916725" y="3646589"/>
              <a:ext cx="262935" cy="69634"/>
            </a:xfrm>
            <a:custGeom>
              <a:avLst/>
              <a:gdLst/>
              <a:ahLst/>
              <a:cxnLst/>
              <a:rect l="l" t="t" r="r" b="b"/>
              <a:pathLst>
                <a:path w="10029" h="2656" extrusionOk="0">
                  <a:moveTo>
                    <a:pt x="3629" y="0"/>
                  </a:moveTo>
                  <a:cubicBezTo>
                    <a:pt x="3531" y="218"/>
                    <a:pt x="3350" y="384"/>
                    <a:pt x="3126" y="464"/>
                  </a:cubicBezTo>
                  <a:lnTo>
                    <a:pt x="1029" y="1203"/>
                  </a:lnTo>
                  <a:cubicBezTo>
                    <a:pt x="413" y="1420"/>
                    <a:pt x="0" y="2003"/>
                    <a:pt x="4" y="2655"/>
                  </a:cubicBezTo>
                  <a:lnTo>
                    <a:pt x="10029" y="2655"/>
                  </a:lnTo>
                  <a:cubicBezTo>
                    <a:pt x="10029" y="2003"/>
                    <a:pt x="9616" y="1420"/>
                    <a:pt x="9000" y="1203"/>
                  </a:cubicBezTo>
                  <a:lnTo>
                    <a:pt x="6903" y="464"/>
                  </a:lnTo>
                  <a:cubicBezTo>
                    <a:pt x="6682" y="384"/>
                    <a:pt x="6498" y="218"/>
                    <a:pt x="6403" y="0"/>
                  </a:cubicBezTo>
                  <a:lnTo>
                    <a:pt x="5016" y="692"/>
                  </a:lnTo>
                  <a:lnTo>
                    <a:pt x="362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2" name="Google Shape;18732;p84"/>
            <p:cNvSpPr/>
            <p:nvPr/>
          </p:nvSpPr>
          <p:spPr>
            <a:xfrm>
              <a:off x="5013940" y="3601967"/>
              <a:ext cx="68585" cy="39982"/>
            </a:xfrm>
            <a:custGeom>
              <a:avLst/>
              <a:gdLst/>
              <a:ahLst/>
              <a:cxnLst/>
              <a:rect l="l" t="t" r="r" b="b"/>
              <a:pathLst>
                <a:path w="2616" h="1525" extrusionOk="0">
                  <a:moveTo>
                    <a:pt x="1" y="0"/>
                  </a:moveTo>
                  <a:lnTo>
                    <a:pt x="1" y="1253"/>
                  </a:lnTo>
                  <a:cubicBezTo>
                    <a:pt x="417" y="1434"/>
                    <a:pt x="862" y="1525"/>
                    <a:pt x="1307" y="1525"/>
                  </a:cubicBezTo>
                  <a:cubicBezTo>
                    <a:pt x="1752" y="1525"/>
                    <a:pt x="2197" y="1434"/>
                    <a:pt x="2616" y="1253"/>
                  </a:cubicBezTo>
                  <a:lnTo>
                    <a:pt x="261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3" name="Google Shape;18733;p84"/>
            <p:cNvSpPr/>
            <p:nvPr/>
          </p:nvSpPr>
          <p:spPr>
            <a:xfrm>
              <a:off x="4956786" y="3550502"/>
              <a:ext cx="57180" cy="165799"/>
            </a:xfrm>
            <a:custGeom>
              <a:avLst/>
              <a:gdLst/>
              <a:ahLst/>
              <a:cxnLst/>
              <a:rect l="l" t="t" r="r" b="b"/>
              <a:pathLst>
                <a:path w="2181" h="6324" extrusionOk="0">
                  <a:moveTo>
                    <a:pt x="218" y="0"/>
                  </a:moveTo>
                  <a:cubicBezTo>
                    <a:pt x="218" y="0"/>
                    <a:pt x="1" y="1960"/>
                    <a:pt x="218" y="3709"/>
                  </a:cubicBezTo>
                  <a:lnTo>
                    <a:pt x="218" y="6324"/>
                  </a:lnTo>
                  <a:lnTo>
                    <a:pt x="1743" y="6324"/>
                  </a:lnTo>
                  <a:cubicBezTo>
                    <a:pt x="1402" y="5002"/>
                    <a:pt x="653" y="3926"/>
                    <a:pt x="653" y="3926"/>
                  </a:cubicBezTo>
                  <a:lnTo>
                    <a:pt x="653" y="3705"/>
                  </a:lnTo>
                  <a:cubicBezTo>
                    <a:pt x="653" y="3705"/>
                    <a:pt x="1866" y="2695"/>
                    <a:pt x="2108" y="2191"/>
                  </a:cubicBezTo>
                  <a:lnTo>
                    <a:pt x="2181"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4" name="Google Shape;18734;p84"/>
            <p:cNvSpPr/>
            <p:nvPr/>
          </p:nvSpPr>
          <p:spPr>
            <a:xfrm>
              <a:off x="4956786" y="3641923"/>
              <a:ext cx="28603" cy="22835"/>
            </a:xfrm>
            <a:custGeom>
              <a:avLst/>
              <a:gdLst/>
              <a:ahLst/>
              <a:cxnLst/>
              <a:rect l="l" t="t" r="r" b="b"/>
              <a:pathLst>
                <a:path w="1091" h="871" extrusionOk="0">
                  <a:moveTo>
                    <a:pt x="435" y="1"/>
                  </a:moveTo>
                  <a:cubicBezTo>
                    <a:pt x="196" y="1"/>
                    <a:pt x="1" y="196"/>
                    <a:pt x="1" y="436"/>
                  </a:cubicBezTo>
                  <a:cubicBezTo>
                    <a:pt x="1" y="675"/>
                    <a:pt x="196" y="870"/>
                    <a:pt x="435" y="870"/>
                  </a:cubicBezTo>
                  <a:lnTo>
                    <a:pt x="653" y="870"/>
                  </a:lnTo>
                  <a:cubicBezTo>
                    <a:pt x="895" y="870"/>
                    <a:pt x="1091" y="675"/>
                    <a:pt x="1091" y="436"/>
                  </a:cubicBezTo>
                  <a:cubicBezTo>
                    <a:pt x="1091" y="196"/>
                    <a:pt x="895"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5" name="Google Shape;18735;p84"/>
            <p:cNvSpPr/>
            <p:nvPr/>
          </p:nvSpPr>
          <p:spPr>
            <a:xfrm>
              <a:off x="5082420" y="3550502"/>
              <a:ext cx="57285" cy="165799"/>
            </a:xfrm>
            <a:custGeom>
              <a:avLst/>
              <a:gdLst/>
              <a:ahLst/>
              <a:cxnLst/>
              <a:rect l="l" t="t" r="r" b="b"/>
              <a:pathLst>
                <a:path w="2185" h="6324" extrusionOk="0">
                  <a:moveTo>
                    <a:pt x="0" y="0"/>
                  </a:moveTo>
                  <a:lnTo>
                    <a:pt x="73" y="2191"/>
                  </a:lnTo>
                  <a:cubicBezTo>
                    <a:pt x="315" y="2695"/>
                    <a:pt x="1529" y="3705"/>
                    <a:pt x="1529" y="3705"/>
                  </a:cubicBezTo>
                  <a:lnTo>
                    <a:pt x="1529" y="3926"/>
                  </a:lnTo>
                  <a:cubicBezTo>
                    <a:pt x="1529" y="3926"/>
                    <a:pt x="779" y="5002"/>
                    <a:pt x="438" y="6324"/>
                  </a:cubicBezTo>
                  <a:lnTo>
                    <a:pt x="1963" y="6324"/>
                  </a:lnTo>
                  <a:lnTo>
                    <a:pt x="1963" y="3709"/>
                  </a:lnTo>
                  <a:cubicBezTo>
                    <a:pt x="2184" y="1960"/>
                    <a:pt x="1963" y="0"/>
                    <a:pt x="196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6" name="Google Shape;18736;p84"/>
            <p:cNvSpPr/>
            <p:nvPr/>
          </p:nvSpPr>
          <p:spPr>
            <a:xfrm>
              <a:off x="5036749" y="3653327"/>
              <a:ext cx="22888" cy="22914"/>
            </a:xfrm>
            <a:custGeom>
              <a:avLst/>
              <a:gdLst/>
              <a:ahLst/>
              <a:cxnLst/>
              <a:rect l="l" t="t" r="r" b="b"/>
              <a:pathLst>
                <a:path w="873" h="874" extrusionOk="0">
                  <a:moveTo>
                    <a:pt x="438" y="1"/>
                  </a:moveTo>
                  <a:cubicBezTo>
                    <a:pt x="196" y="1"/>
                    <a:pt x="0" y="196"/>
                    <a:pt x="0" y="435"/>
                  </a:cubicBezTo>
                  <a:cubicBezTo>
                    <a:pt x="0" y="678"/>
                    <a:pt x="196" y="873"/>
                    <a:pt x="438" y="873"/>
                  </a:cubicBezTo>
                  <a:cubicBezTo>
                    <a:pt x="677" y="873"/>
                    <a:pt x="873" y="678"/>
                    <a:pt x="873" y="435"/>
                  </a:cubicBezTo>
                  <a:cubicBezTo>
                    <a:pt x="873" y="196"/>
                    <a:pt x="677" y="1"/>
                    <a:pt x="43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7" name="Google Shape;18737;p84"/>
            <p:cNvSpPr/>
            <p:nvPr/>
          </p:nvSpPr>
          <p:spPr>
            <a:xfrm>
              <a:off x="5111076" y="3641923"/>
              <a:ext cx="28630" cy="22835"/>
            </a:xfrm>
            <a:custGeom>
              <a:avLst/>
              <a:gdLst/>
              <a:ahLst/>
              <a:cxnLst/>
              <a:rect l="l" t="t" r="r" b="b"/>
              <a:pathLst>
                <a:path w="1092" h="871" extrusionOk="0">
                  <a:moveTo>
                    <a:pt x="436" y="1"/>
                  </a:moveTo>
                  <a:cubicBezTo>
                    <a:pt x="197" y="1"/>
                    <a:pt x="1" y="196"/>
                    <a:pt x="1" y="436"/>
                  </a:cubicBezTo>
                  <a:cubicBezTo>
                    <a:pt x="1" y="675"/>
                    <a:pt x="197" y="870"/>
                    <a:pt x="436" y="870"/>
                  </a:cubicBezTo>
                  <a:lnTo>
                    <a:pt x="653" y="870"/>
                  </a:lnTo>
                  <a:cubicBezTo>
                    <a:pt x="896" y="870"/>
                    <a:pt x="1091" y="675"/>
                    <a:pt x="1091" y="436"/>
                  </a:cubicBezTo>
                  <a:cubicBezTo>
                    <a:pt x="1091" y="196"/>
                    <a:pt x="896" y="1"/>
                    <a:pt x="6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8" name="Google Shape;18738;p84"/>
            <p:cNvSpPr/>
            <p:nvPr/>
          </p:nvSpPr>
          <p:spPr>
            <a:xfrm>
              <a:off x="5029985" y="3361893"/>
              <a:ext cx="66042" cy="57207"/>
            </a:xfrm>
            <a:custGeom>
              <a:avLst/>
              <a:gdLst/>
              <a:ahLst/>
              <a:cxnLst/>
              <a:rect l="l" t="t" r="r" b="b"/>
              <a:pathLst>
                <a:path w="2519" h="2182" extrusionOk="0">
                  <a:moveTo>
                    <a:pt x="900" y="1"/>
                  </a:moveTo>
                  <a:cubicBezTo>
                    <a:pt x="533" y="1"/>
                    <a:pt x="170" y="205"/>
                    <a:pt x="1" y="585"/>
                  </a:cubicBezTo>
                  <a:lnTo>
                    <a:pt x="1786" y="2182"/>
                  </a:lnTo>
                  <a:lnTo>
                    <a:pt x="2283" y="1805"/>
                  </a:lnTo>
                  <a:cubicBezTo>
                    <a:pt x="2485" y="1653"/>
                    <a:pt x="2518" y="1367"/>
                    <a:pt x="2355" y="1175"/>
                  </a:cubicBezTo>
                  <a:lnTo>
                    <a:pt x="1642" y="346"/>
                  </a:lnTo>
                  <a:cubicBezTo>
                    <a:pt x="1443" y="112"/>
                    <a:pt x="1171" y="1"/>
                    <a:pt x="90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9" name="Google Shape;18739;p84"/>
            <p:cNvSpPr/>
            <p:nvPr/>
          </p:nvSpPr>
          <p:spPr>
            <a:xfrm>
              <a:off x="4991078" y="3361920"/>
              <a:ext cx="114230" cy="102851"/>
            </a:xfrm>
            <a:custGeom>
              <a:avLst/>
              <a:gdLst/>
              <a:ahLst/>
              <a:cxnLst/>
              <a:rect l="l" t="t" r="r" b="b"/>
              <a:pathLst>
                <a:path w="4357" h="3923" extrusionOk="0">
                  <a:moveTo>
                    <a:pt x="2383" y="0"/>
                  </a:moveTo>
                  <a:cubicBezTo>
                    <a:pt x="1992" y="0"/>
                    <a:pt x="1641" y="229"/>
                    <a:pt x="1485" y="584"/>
                  </a:cubicBezTo>
                  <a:lnTo>
                    <a:pt x="0" y="3923"/>
                  </a:lnTo>
                  <a:lnTo>
                    <a:pt x="4357" y="3923"/>
                  </a:lnTo>
                  <a:lnTo>
                    <a:pt x="2383"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0" name="Google Shape;18740;p84"/>
            <p:cNvSpPr/>
            <p:nvPr/>
          </p:nvSpPr>
          <p:spPr>
            <a:xfrm>
              <a:off x="4951096" y="3527614"/>
              <a:ext cx="194298" cy="97162"/>
            </a:xfrm>
            <a:custGeom>
              <a:avLst/>
              <a:gdLst/>
              <a:ahLst/>
              <a:cxnLst/>
              <a:rect l="l" t="t" r="r" b="b"/>
              <a:pathLst>
                <a:path w="7411" h="3706" extrusionOk="0">
                  <a:moveTo>
                    <a:pt x="544" y="0"/>
                  </a:moveTo>
                  <a:cubicBezTo>
                    <a:pt x="243" y="0"/>
                    <a:pt x="0" y="243"/>
                    <a:pt x="0" y="544"/>
                  </a:cubicBezTo>
                  <a:cubicBezTo>
                    <a:pt x="0" y="844"/>
                    <a:pt x="243" y="1087"/>
                    <a:pt x="544" y="1087"/>
                  </a:cubicBezTo>
                  <a:lnTo>
                    <a:pt x="880" y="1087"/>
                  </a:lnTo>
                  <a:cubicBezTo>
                    <a:pt x="993" y="2565"/>
                    <a:pt x="2224" y="3705"/>
                    <a:pt x="3705" y="3705"/>
                  </a:cubicBezTo>
                  <a:cubicBezTo>
                    <a:pt x="5187" y="3705"/>
                    <a:pt x="6414" y="2565"/>
                    <a:pt x="6527" y="1087"/>
                  </a:cubicBezTo>
                  <a:lnTo>
                    <a:pt x="6864" y="1087"/>
                  </a:lnTo>
                  <a:cubicBezTo>
                    <a:pt x="7164" y="1087"/>
                    <a:pt x="7410" y="844"/>
                    <a:pt x="7410" y="544"/>
                  </a:cubicBezTo>
                  <a:cubicBezTo>
                    <a:pt x="7410" y="243"/>
                    <a:pt x="7164" y="0"/>
                    <a:pt x="6864"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1" name="Google Shape;18741;p84"/>
            <p:cNvSpPr/>
            <p:nvPr/>
          </p:nvSpPr>
          <p:spPr>
            <a:xfrm>
              <a:off x="4950231" y="3527614"/>
              <a:ext cx="155077" cy="97162"/>
            </a:xfrm>
            <a:custGeom>
              <a:avLst/>
              <a:gdLst/>
              <a:ahLst/>
              <a:cxnLst/>
              <a:rect l="l" t="t" r="r" b="b"/>
              <a:pathLst>
                <a:path w="5915" h="3706" extrusionOk="0">
                  <a:moveTo>
                    <a:pt x="609" y="0"/>
                  </a:moveTo>
                  <a:cubicBezTo>
                    <a:pt x="323" y="0"/>
                    <a:pt x="66" y="203"/>
                    <a:pt x="33" y="486"/>
                  </a:cubicBezTo>
                  <a:cubicBezTo>
                    <a:pt x="1" y="806"/>
                    <a:pt x="251" y="1087"/>
                    <a:pt x="570" y="1087"/>
                  </a:cubicBezTo>
                  <a:cubicBezTo>
                    <a:pt x="573" y="1087"/>
                    <a:pt x="575" y="1087"/>
                    <a:pt x="577" y="1087"/>
                  </a:cubicBezTo>
                  <a:lnTo>
                    <a:pt x="917" y="1087"/>
                  </a:lnTo>
                  <a:cubicBezTo>
                    <a:pt x="1022" y="2584"/>
                    <a:pt x="2270" y="3706"/>
                    <a:pt x="3721" y="3706"/>
                  </a:cubicBezTo>
                  <a:cubicBezTo>
                    <a:pt x="3871" y="3706"/>
                    <a:pt x="4023" y="3694"/>
                    <a:pt x="4177" y="3669"/>
                  </a:cubicBezTo>
                  <a:cubicBezTo>
                    <a:pt x="2818" y="3459"/>
                    <a:pt x="1775" y="2507"/>
                    <a:pt x="1775" y="1087"/>
                  </a:cubicBezTo>
                  <a:cubicBezTo>
                    <a:pt x="1775" y="848"/>
                    <a:pt x="1971" y="652"/>
                    <a:pt x="2214" y="652"/>
                  </a:cubicBezTo>
                  <a:lnTo>
                    <a:pt x="5480" y="652"/>
                  </a:lnTo>
                  <a:cubicBezTo>
                    <a:pt x="5719" y="652"/>
                    <a:pt x="5915" y="457"/>
                    <a:pt x="5915" y="218"/>
                  </a:cubicBezTo>
                  <a:lnTo>
                    <a:pt x="591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2" name="Google Shape;18742;p84"/>
            <p:cNvSpPr/>
            <p:nvPr/>
          </p:nvSpPr>
          <p:spPr>
            <a:xfrm>
              <a:off x="4921366" y="3487633"/>
              <a:ext cx="253733" cy="40008"/>
            </a:xfrm>
            <a:custGeom>
              <a:avLst/>
              <a:gdLst/>
              <a:ahLst/>
              <a:cxnLst/>
              <a:rect l="l" t="t" r="r" b="b"/>
              <a:pathLst>
                <a:path w="9678" h="1526" extrusionOk="0">
                  <a:moveTo>
                    <a:pt x="2442" y="1"/>
                  </a:moveTo>
                  <a:lnTo>
                    <a:pt x="138" y="1239"/>
                  </a:lnTo>
                  <a:cubicBezTo>
                    <a:pt x="1" y="1315"/>
                    <a:pt x="51" y="1525"/>
                    <a:pt x="211" y="1525"/>
                  </a:cubicBezTo>
                  <a:lnTo>
                    <a:pt x="9464" y="1525"/>
                  </a:lnTo>
                  <a:cubicBezTo>
                    <a:pt x="9624" y="1525"/>
                    <a:pt x="9678" y="1315"/>
                    <a:pt x="9537" y="1239"/>
                  </a:cubicBezTo>
                  <a:lnTo>
                    <a:pt x="723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3" name="Google Shape;18743;p84"/>
            <p:cNvSpPr/>
            <p:nvPr/>
          </p:nvSpPr>
          <p:spPr>
            <a:xfrm>
              <a:off x="4985284" y="3464745"/>
              <a:ext cx="125739" cy="22914"/>
            </a:xfrm>
            <a:custGeom>
              <a:avLst/>
              <a:gdLst/>
              <a:ahLst/>
              <a:cxnLst/>
              <a:rect l="l" t="t" r="r" b="b"/>
              <a:pathLst>
                <a:path w="4796" h="874" extrusionOk="0">
                  <a:moveTo>
                    <a:pt x="217" y="1"/>
                  </a:moveTo>
                  <a:cubicBezTo>
                    <a:pt x="98" y="1"/>
                    <a:pt x="0" y="99"/>
                    <a:pt x="0" y="218"/>
                  </a:cubicBezTo>
                  <a:lnTo>
                    <a:pt x="0" y="874"/>
                  </a:lnTo>
                  <a:lnTo>
                    <a:pt x="4795" y="874"/>
                  </a:lnTo>
                  <a:lnTo>
                    <a:pt x="4795" y="218"/>
                  </a:lnTo>
                  <a:cubicBezTo>
                    <a:pt x="4795" y="99"/>
                    <a:pt x="4698" y="1"/>
                    <a:pt x="4578"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4" name="Google Shape;18744;p84"/>
            <p:cNvSpPr/>
            <p:nvPr/>
          </p:nvSpPr>
          <p:spPr>
            <a:xfrm>
              <a:off x="4991078" y="3362864"/>
              <a:ext cx="55765" cy="101907"/>
            </a:xfrm>
            <a:custGeom>
              <a:avLst/>
              <a:gdLst/>
              <a:ahLst/>
              <a:cxnLst/>
              <a:rect l="l" t="t" r="r" b="b"/>
              <a:pathLst>
                <a:path w="2127" h="3887" extrusionOk="0">
                  <a:moveTo>
                    <a:pt x="2126" y="1"/>
                  </a:moveTo>
                  <a:lnTo>
                    <a:pt x="2126" y="1"/>
                  </a:lnTo>
                  <a:cubicBezTo>
                    <a:pt x="1840" y="77"/>
                    <a:pt x="1605" y="276"/>
                    <a:pt x="1485" y="548"/>
                  </a:cubicBezTo>
                  <a:lnTo>
                    <a:pt x="0" y="3887"/>
                  </a:lnTo>
                  <a:lnTo>
                    <a:pt x="1090" y="3887"/>
                  </a:lnTo>
                  <a:lnTo>
                    <a:pt x="2126"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5" name="Google Shape;18745;p84"/>
            <p:cNvSpPr/>
            <p:nvPr/>
          </p:nvSpPr>
          <p:spPr>
            <a:xfrm>
              <a:off x="4985363" y="3464745"/>
              <a:ext cx="28603" cy="22914"/>
            </a:xfrm>
            <a:custGeom>
              <a:avLst/>
              <a:gdLst/>
              <a:ahLst/>
              <a:cxnLst/>
              <a:rect l="l" t="t" r="r" b="b"/>
              <a:pathLst>
                <a:path w="1091" h="874" extrusionOk="0">
                  <a:moveTo>
                    <a:pt x="218" y="1"/>
                  </a:moveTo>
                  <a:cubicBezTo>
                    <a:pt x="99" y="1"/>
                    <a:pt x="1" y="99"/>
                    <a:pt x="1" y="218"/>
                  </a:cubicBezTo>
                  <a:lnTo>
                    <a:pt x="1" y="874"/>
                  </a:lnTo>
                  <a:lnTo>
                    <a:pt x="1091" y="874"/>
                  </a:lnTo>
                  <a:lnTo>
                    <a:pt x="109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6" name="Google Shape;18746;p84"/>
            <p:cNvSpPr/>
            <p:nvPr/>
          </p:nvSpPr>
          <p:spPr>
            <a:xfrm>
              <a:off x="4921366" y="3487633"/>
              <a:ext cx="92600" cy="40008"/>
            </a:xfrm>
            <a:custGeom>
              <a:avLst/>
              <a:gdLst/>
              <a:ahLst/>
              <a:cxnLst/>
              <a:rect l="l" t="t" r="r" b="b"/>
              <a:pathLst>
                <a:path w="3532" h="1526" extrusionOk="0">
                  <a:moveTo>
                    <a:pt x="2442" y="1"/>
                  </a:moveTo>
                  <a:lnTo>
                    <a:pt x="138" y="1239"/>
                  </a:lnTo>
                  <a:cubicBezTo>
                    <a:pt x="1" y="1315"/>
                    <a:pt x="51" y="1525"/>
                    <a:pt x="211" y="1525"/>
                  </a:cubicBezTo>
                  <a:lnTo>
                    <a:pt x="2540" y="1525"/>
                  </a:lnTo>
                  <a:cubicBezTo>
                    <a:pt x="2467" y="1525"/>
                    <a:pt x="2445" y="1315"/>
                    <a:pt x="2507" y="1239"/>
                  </a:cubicBezTo>
                  <a:lnTo>
                    <a:pt x="3532"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7" name="Google Shape;18747;p84"/>
            <p:cNvSpPr/>
            <p:nvPr/>
          </p:nvSpPr>
          <p:spPr>
            <a:xfrm>
              <a:off x="5023378" y="3573626"/>
              <a:ext cx="49604" cy="16491"/>
            </a:xfrm>
            <a:custGeom>
              <a:avLst/>
              <a:gdLst/>
              <a:ahLst/>
              <a:cxnLst/>
              <a:rect l="l" t="t" r="r" b="b"/>
              <a:pathLst>
                <a:path w="1892" h="629" extrusionOk="0">
                  <a:moveTo>
                    <a:pt x="293" y="0"/>
                  </a:moveTo>
                  <a:cubicBezTo>
                    <a:pt x="135" y="0"/>
                    <a:pt x="0" y="206"/>
                    <a:pt x="148" y="353"/>
                  </a:cubicBezTo>
                  <a:cubicBezTo>
                    <a:pt x="325" y="527"/>
                    <a:pt x="622" y="628"/>
                    <a:pt x="945" y="628"/>
                  </a:cubicBezTo>
                  <a:cubicBezTo>
                    <a:pt x="1271" y="628"/>
                    <a:pt x="1568" y="527"/>
                    <a:pt x="1742" y="353"/>
                  </a:cubicBezTo>
                  <a:cubicBezTo>
                    <a:pt x="1892" y="206"/>
                    <a:pt x="1758" y="0"/>
                    <a:pt x="1599" y="0"/>
                  </a:cubicBezTo>
                  <a:cubicBezTo>
                    <a:pt x="1551" y="0"/>
                    <a:pt x="1501" y="19"/>
                    <a:pt x="1455" y="63"/>
                  </a:cubicBezTo>
                  <a:cubicBezTo>
                    <a:pt x="1383" y="136"/>
                    <a:pt x="1206" y="223"/>
                    <a:pt x="945" y="223"/>
                  </a:cubicBezTo>
                  <a:cubicBezTo>
                    <a:pt x="688" y="223"/>
                    <a:pt x="510" y="136"/>
                    <a:pt x="434" y="63"/>
                  </a:cubicBezTo>
                  <a:cubicBezTo>
                    <a:pt x="390" y="19"/>
                    <a:pt x="340" y="0"/>
                    <a:pt x="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8" name="Google Shape;18748;p84"/>
            <p:cNvSpPr/>
            <p:nvPr/>
          </p:nvSpPr>
          <p:spPr>
            <a:xfrm>
              <a:off x="4911403" y="3356545"/>
              <a:ext cx="273475" cy="365052"/>
            </a:xfrm>
            <a:custGeom>
              <a:avLst/>
              <a:gdLst/>
              <a:ahLst/>
              <a:cxnLst/>
              <a:rect l="l" t="t" r="r" b="b"/>
              <a:pathLst>
                <a:path w="10431" h="13924" extrusionOk="0">
                  <a:moveTo>
                    <a:pt x="5424" y="409"/>
                  </a:moveTo>
                  <a:cubicBezTo>
                    <a:pt x="5638" y="409"/>
                    <a:pt x="5855" y="496"/>
                    <a:pt x="6013" y="680"/>
                  </a:cubicBezTo>
                  <a:lnTo>
                    <a:pt x="6722" y="1509"/>
                  </a:lnTo>
                  <a:cubicBezTo>
                    <a:pt x="6809" y="1611"/>
                    <a:pt x="6791" y="1766"/>
                    <a:pt x="6686" y="1846"/>
                  </a:cubicBezTo>
                  <a:lnTo>
                    <a:pt x="6549" y="1951"/>
                  </a:lnTo>
                  <a:lnTo>
                    <a:pt x="6386" y="1618"/>
                  </a:lnTo>
                  <a:cubicBezTo>
                    <a:pt x="6344" y="1537"/>
                    <a:pt x="6277" y="1503"/>
                    <a:pt x="6209" y="1503"/>
                  </a:cubicBezTo>
                  <a:cubicBezTo>
                    <a:pt x="6074" y="1503"/>
                    <a:pt x="5940" y="1637"/>
                    <a:pt x="6020" y="1799"/>
                  </a:cubicBezTo>
                  <a:lnTo>
                    <a:pt x="7070" y="3929"/>
                  </a:lnTo>
                  <a:lnTo>
                    <a:pt x="3354" y="3929"/>
                  </a:lnTo>
                  <a:lnTo>
                    <a:pt x="4709" y="872"/>
                  </a:lnTo>
                  <a:cubicBezTo>
                    <a:pt x="4842" y="571"/>
                    <a:pt x="5132" y="409"/>
                    <a:pt x="5424" y="409"/>
                  </a:cubicBezTo>
                  <a:close/>
                  <a:moveTo>
                    <a:pt x="7396" y="4334"/>
                  </a:moveTo>
                  <a:cubicBezTo>
                    <a:pt x="7403" y="4334"/>
                    <a:pt x="7411" y="4338"/>
                    <a:pt x="7411" y="4345"/>
                  </a:cubicBezTo>
                  <a:lnTo>
                    <a:pt x="7411" y="4798"/>
                  </a:lnTo>
                  <a:lnTo>
                    <a:pt x="6961" y="4798"/>
                  </a:lnTo>
                  <a:cubicBezTo>
                    <a:pt x="6690" y="4798"/>
                    <a:pt x="6690" y="5203"/>
                    <a:pt x="6961" y="5203"/>
                  </a:cubicBezTo>
                  <a:lnTo>
                    <a:pt x="7563" y="5203"/>
                  </a:lnTo>
                  <a:lnTo>
                    <a:pt x="9638" y="6323"/>
                  </a:lnTo>
                  <a:lnTo>
                    <a:pt x="797" y="6323"/>
                  </a:lnTo>
                  <a:lnTo>
                    <a:pt x="2872" y="5203"/>
                  </a:lnTo>
                  <a:lnTo>
                    <a:pt x="6089" y="5203"/>
                  </a:lnTo>
                  <a:cubicBezTo>
                    <a:pt x="6360" y="5203"/>
                    <a:pt x="6360" y="4798"/>
                    <a:pt x="6089" y="4798"/>
                  </a:cubicBezTo>
                  <a:lnTo>
                    <a:pt x="3025" y="4798"/>
                  </a:lnTo>
                  <a:lnTo>
                    <a:pt x="3025" y="4345"/>
                  </a:lnTo>
                  <a:cubicBezTo>
                    <a:pt x="3025" y="4338"/>
                    <a:pt x="3032" y="4334"/>
                    <a:pt x="3039" y="4334"/>
                  </a:cubicBezTo>
                  <a:close/>
                  <a:moveTo>
                    <a:pt x="8381" y="6728"/>
                  </a:moveTo>
                  <a:cubicBezTo>
                    <a:pt x="8566" y="6728"/>
                    <a:pt x="8722" y="6884"/>
                    <a:pt x="8722" y="7072"/>
                  </a:cubicBezTo>
                  <a:cubicBezTo>
                    <a:pt x="8722" y="7257"/>
                    <a:pt x="8566" y="7413"/>
                    <a:pt x="8381" y="7413"/>
                  </a:cubicBezTo>
                  <a:lnTo>
                    <a:pt x="8258" y="7413"/>
                  </a:lnTo>
                  <a:lnTo>
                    <a:pt x="8258" y="7398"/>
                  </a:lnTo>
                  <a:cubicBezTo>
                    <a:pt x="8258" y="7262"/>
                    <a:pt x="8156" y="7194"/>
                    <a:pt x="8053" y="7194"/>
                  </a:cubicBezTo>
                  <a:cubicBezTo>
                    <a:pt x="7951" y="7194"/>
                    <a:pt x="7849" y="7262"/>
                    <a:pt x="7849" y="7398"/>
                  </a:cubicBezTo>
                  <a:cubicBezTo>
                    <a:pt x="7849" y="8851"/>
                    <a:pt x="6672" y="10028"/>
                    <a:pt x="5219" y="10028"/>
                  </a:cubicBezTo>
                  <a:cubicBezTo>
                    <a:pt x="3767" y="10028"/>
                    <a:pt x="2590" y="8851"/>
                    <a:pt x="2590" y="7398"/>
                  </a:cubicBezTo>
                  <a:cubicBezTo>
                    <a:pt x="2590" y="7262"/>
                    <a:pt x="2489" y="7194"/>
                    <a:pt x="2387" y="7194"/>
                  </a:cubicBezTo>
                  <a:cubicBezTo>
                    <a:pt x="2286" y="7194"/>
                    <a:pt x="2184" y="7262"/>
                    <a:pt x="2184" y="7398"/>
                  </a:cubicBezTo>
                  <a:lnTo>
                    <a:pt x="2184" y="7413"/>
                  </a:lnTo>
                  <a:lnTo>
                    <a:pt x="2061" y="7413"/>
                  </a:lnTo>
                  <a:cubicBezTo>
                    <a:pt x="1873" y="7413"/>
                    <a:pt x="1717" y="7257"/>
                    <a:pt x="1717" y="7072"/>
                  </a:cubicBezTo>
                  <a:cubicBezTo>
                    <a:pt x="1717" y="6884"/>
                    <a:pt x="1873" y="6728"/>
                    <a:pt x="2061" y="6728"/>
                  </a:cubicBezTo>
                  <a:lnTo>
                    <a:pt x="3709" y="6728"/>
                  </a:lnTo>
                  <a:lnTo>
                    <a:pt x="3709" y="7029"/>
                  </a:lnTo>
                  <a:cubicBezTo>
                    <a:pt x="3709" y="7165"/>
                    <a:pt x="3811" y="7233"/>
                    <a:pt x="3912" y="7233"/>
                  </a:cubicBezTo>
                  <a:cubicBezTo>
                    <a:pt x="4013" y="7233"/>
                    <a:pt x="4115" y="7165"/>
                    <a:pt x="4115" y="7029"/>
                  </a:cubicBezTo>
                  <a:lnTo>
                    <a:pt x="4115" y="6728"/>
                  </a:lnTo>
                  <a:lnTo>
                    <a:pt x="6324" y="6728"/>
                  </a:lnTo>
                  <a:lnTo>
                    <a:pt x="6324" y="7029"/>
                  </a:lnTo>
                  <a:cubicBezTo>
                    <a:pt x="6324" y="7165"/>
                    <a:pt x="6425" y="7233"/>
                    <a:pt x="6527" y="7233"/>
                  </a:cubicBezTo>
                  <a:cubicBezTo>
                    <a:pt x="6628" y="7233"/>
                    <a:pt x="6730" y="7165"/>
                    <a:pt x="6730" y="7029"/>
                  </a:cubicBezTo>
                  <a:lnTo>
                    <a:pt x="6730" y="6728"/>
                  </a:lnTo>
                  <a:close/>
                  <a:moveTo>
                    <a:pt x="8309" y="7818"/>
                  </a:moveTo>
                  <a:cubicBezTo>
                    <a:pt x="8406" y="8771"/>
                    <a:pt x="8406" y="9731"/>
                    <a:pt x="8309" y="10683"/>
                  </a:cubicBezTo>
                  <a:lnTo>
                    <a:pt x="8055" y="10683"/>
                  </a:lnTo>
                  <a:cubicBezTo>
                    <a:pt x="8008" y="10683"/>
                    <a:pt x="7965" y="10687"/>
                    <a:pt x="7921" y="10694"/>
                  </a:cubicBezTo>
                  <a:cubicBezTo>
                    <a:pt x="7700" y="10527"/>
                    <a:pt x="7240" y="10147"/>
                    <a:pt x="7016" y="9843"/>
                  </a:cubicBezTo>
                  <a:cubicBezTo>
                    <a:pt x="7675" y="9358"/>
                    <a:pt x="8113" y="8630"/>
                    <a:pt x="8225" y="7818"/>
                  </a:cubicBezTo>
                  <a:close/>
                  <a:moveTo>
                    <a:pt x="6324" y="10227"/>
                  </a:moveTo>
                  <a:lnTo>
                    <a:pt x="6324" y="10705"/>
                  </a:lnTo>
                  <a:cubicBezTo>
                    <a:pt x="6324" y="10792"/>
                    <a:pt x="6335" y="10879"/>
                    <a:pt x="6357" y="10962"/>
                  </a:cubicBezTo>
                  <a:lnTo>
                    <a:pt x="5672" y="11302"/>
                  </a:lnTo>
                  <a:cubicBezTo>
                    <a:pt x="5547" y="11179"/>
                    <a:pt x="5383" y="11118"/>
                    <a:pt x="5220" y="11118"/>
                  </a:cubicBezTo>
                  <a:cubicBezTo>
                    <a:pt x="5056" y="11118"/>
                    <a:pt x="4893" y="11179"/>
                    <a:pt x="4770" y="11302"/>
                  </a:cubicBezTo>
                  <a:lnTo>
                    <a:pt x="4086" y="10962"/>
                  </a:lnTo>
                  <a:cubicBezTo>
                    <a:pt x="4104" y="10875"/>
                    <a:pt x="4115" y="10792"/>
                    <a:pt x="4115" y="10705"/>
                  </a:cubicBezTo>
                  <a:lnTo>
                    <a:pt x="4115" y="10227"/>
                  </a:lnTo>
                  <a:cubicBezTo>
                    <a:pt x="4470" y="10366"/>
                    <a:pt x="4845" y="10436"/>
                    <a:pt x="5219" y="10436"/>
                  </a:cubicBezTo>
                  <a:cubicBezTo>
                    <a:pt x="5594" y="10436"/>
                    <a:pt x="5969" y="10366"/>
                    <a:pt x="6324" y="10227"/>
                  </a:cubicBezTo>
                  <a:close/>
                  <a:moveTo>
                    <a:pt x="3705" y="10140"/>
                  </a:moveTo>
                  <a:lnTo>
                    <a:pt x="3705" y="10701"/>
                  </a:lnTo>
                  <a:lnTo>
                    <a:pt x="3705" y="10705"/>
                  </a:lnTo>
                  <a:cubicBezTo>
                    <a:pt x="3705" y="10987"/>
                    <a:pt x="3528" y="11237"/>
                    <a:pt x="3260" y="11335"/>
                  </a:cubicBezTo>
                  <a:lnTo>
                    <a:pt x="3017" y="11418"/>
                  </a:lnTo>
                  <a:cubicBezTo>
                    <a:pt x="3046" y="11241"/>
                    <a:pt x="2996" y="11060"/>
                    <a:pt x="2887" y="10922"/>
                  </a:cubicBezTo>
                  <a:cubicBezTo>
                    <a:pt x="3101" y="10752"/>
                    <a:pt x="3466" y="10437"/>
                    <a:pt x="3705" y="10140"/>
                  </a:cubicBezTo>
                  <a:close/>
                  <a:moveTo>
                    <a:pt x="6733" y="10140"/>
                  </a:moveTo>
                  <a:cubicBezTo>
                    <a:pt x="6972" y="10440"/>
                    <a:pt x="7338" y="10752"/>
                    <a:pt x="7552" y="10922"/>
                  </a:cubicBezTo>
                  <a:cubicBezTo>
                    <a:pt x="7461" y="11034"/>
                    <a:pt x="7411" y="11176"/>
                    <a:pt x="7411" y="11324"/>
                  </a:cubicBezTo>
                  <a:lnTo>
                    <a:pt x="7414" y="11321"/>
                  </a:lnTo>
                  <a:cubicBezTo>
                    <a:pt x="7414" y="11353"/>
                    <a:pt x="7414" y="11386"/>
                    <a:pt x="7421" y="11418"/>
                  </a:cubicBezTo>
                  <a:lnTo>
                    <a:pt x="7179" y="11335"/>
                  </a:lnTo>
                  <a:cubicBezTo>
                    <a:pt x="6911" y="11241"/>
                    <a:pt x="6733" y="10987"/>
                    <a:pt x="6733" y="10705"/>
                  </a:cubicBezTo>
                  <a:lnTo>
                    <a:pt x="6733" y="10140"/>
                  </a:lnTo>
                  <a:close/>
                  <a:moveTo>
                    <a:pt x="2384" y="11089"/>
                  </a:moveTo>
                  <a:cubicBezTo>
                    <a:pt x="2514" y="11089"/>
                    <a:pt x="2615" y="11194"/>
                    <a:pt x="2615" y="11321"/>
                  </a:cubicBezTo>
                  <a:cubicBezTo>
                    <a:pt x="2615" y="11447"/>
                    <a:pt x="2514" y="11552"/>
                    <a:pt x="2384" y="11552"/>
                  </a:cubicBezTo>
                  <a:lnTo>
                    <a:pt x="2166" y="11552"/>
                  </a:lnTo>
                  <a:cubicBezTo>
                    <a:pt x="1858" y="11552"/>
                    <a:pt x="1858" y="11089"/>
                    <a:pt x="2166" y="11089"/>
                  </a:cubicBezTo>
                  <a:close/>
                  <a:moveTo>
                    <a:pt x="8272" y="11089"/>
                  </a:moveTo>
                  <a:cubicBezTo>
                    <a:pt x="8399" y="11089"/>
                    <a:pt x="8504" y="11194"/>
                    <a:pt x="8504" y="11321"/>
                  </a:cubicBezTo>
                  <a:cubicBezTo>
                    <a:pt x="8504" y="11447"/>
                    <a:pt x="8399" y="11552"/>
                    <a:pt x="8272" y="11552"/>
                  </a:cubicBezTo>
                  <a:lnTo>
                    <a:pt x="8052" y="11552"/>
                  </a:lnTo>
                  <a:cubicBezTo>
                    <a:pt x="7744" y="11552"/>
                    <a:pt x="7744" y="11089"/>
                    <a:pt x="8052" y="11089"/>
                  </a:cubicBezTo>
                  <a:close/>
                  <a:moveTo>
                    <a:pt x="5217" y="11524"/>
                  </a:moveTo>
                  <a:cubicBezTo>
                    <a:pt x="5337" y="11524"/>
                    <a:pt x="5451" y="11616"/>
                    <a:pt x="5451" y="11755"/>
                  </a:cubicBezTo>
                  <a:cubicBezTo>
                    <a:pt x="5451" y="11886"/>
                    <a:pt x="5346" y="11987"/>
                    <a:pt x="5219" y="11991"/>
                  </a:cubicBezTo>
                  <a:lnTo>
                    <a:pt x="5219" y="11987"/>
                  </a:lnTo>
                  <a:cubicBezTo>
                    <a:pt x="5013" y="11987"/>
                    <a:pt x="4908" y="11737"/>
                    <a:pt x="5053" y="11592"/>
                  </a:cubicBezTo>
                  <a:cubicBezTo>
                    <a:pt x="5101" y="11545"/>
                    <a:pt x="5160" y="11524"/>
                    <a:pt x="5217" y="11524"/>
                  </a:cubicBezTo>
                  <a:close/>
                  <a:moveTo>
                    <a:pt x="5423" y="0"/>
                  </a:moveTo>
                  <a:cubicBezTo>
                    <a:pt x="4979" y="0"/>
                    <a:pt x="4540" y="247"/>
                    <a:pt x="4336" y="705"/>
                  </a:cubicBezTo>
                  <a:lnTo>
                    <a:pt x="2894" y="3950"/>
                  </a:lnTo>
                  <a:cubicBezTo>
                    <a:pt x="2728" y="4012"/>
                    <a:pt x="2615" y="4168"/>
                    <a:pt x="2615" y="4345"/>
                  </a:cubicBezTo>
                  <a:lnTo>
                    <a:pt x="2615" y="4877"/>
                  </a:lnTo>
                  <a:lnTo>
                    <a:pt x="421" y="6062"/>
                  </a:lnTo>
                  <a:cubicBezTo>
                    <a:pt x="95" y="6236"/>
                    <a:pt x="218" y="6732"/>
                    <a:pt x="591" y="6732"/>
                  </a:cubicBezTo>
                  <a:lnTo>
                    <a:pt x="1391" y="6732"/>
                  </a:lnTo>
                  <a:cubicBezTo>
                    <a:pt x="1199" y="7101"/>
                    <a:pt x="1351" y="7561"/>
                    <a:pt x="1728" y="7742"/>
                  </a:cubicBezTo>
                  <a:cubicBezTo>
                    <a:pt x="1721" y="7818"/>
                    <a:pt x="1710" y="7916"/>
                    <a:pt x="1699" y="8036"/>
                  </a:cubicBezTo>
                  <a:cubicBezTo>
                    <a:pt x="1688" y="8148"/>
                    <a:pt x="1771" y="8246"/>
                    <a:pt x="1884" y="8257"/>
                  </a:cubicBezTo>
                  <a:lnTo>
                    <a:pt x="1902" y="8257"/>
                  </a:lnTo>
                  <a:cubicBezTo>
                    <a:pt x="2007" y="8257"/>
                    <a:pt x="2097" y="8173"/>
                    <a:pt x="2105" y="8068"/>
                  </a:cubicBezTo>
                  <a:cubicBezTo>
                    <a:pt x="2116" y="7970"/>
                    <a:pt x="2123" y="7887"/>
                    <a:pt x="2130" y="7818"/>
                  </a:cubicBezTo>
                  <a:lnTo>
                    <a:pt x="2210" y="7818"/>
                  </a:lnTo>
                  <a:cubicBezTo>
                    <a:pt x="2322" y="8630"/>
                    <a:pt x="2760" y="9361"/>
                    <a:pt x="3419" y="9846"/>
                  </a:cubicBezTo>
                  <a:cubicBezTo>
                    <a:pt x="3195" y="10143"/>
                    <a:pt x="2735" y="10527"/>
                    <a:pt x="2514" y="10694"/>
                  </a:cubicBezTo>
                  <a:cubicBezTo>
                    <a:pt x="2470" y="10687"/>
                    <a:pt x="2427" y="10679"/>
                    <a:pt x="2384" y="10679"/>
                  </a:cubicBezTo>
                  <a:lnTo>
                    <a:pt x="2130" y="10679"/>
                  </a:lnTo>
                  <a:cubicBezTo>
                    <a:pt x="2068" y="10100"/>
                    <a:pt x="2043" y="9513"/>
                    <a:pt x="2058" y="8927"/>
                  </a:cubicBezTo>
                  <a:cubicBezTo>
                    <a:pt x="2061" y="8814"/>
                    <a:pt x="1971" y="8720"/>
                    <a:pt x="1858" y="8720"/>
                  </a:cubicBezTo>
                  <a:lnTo>
                    <a:pt x="1855" y="8720"/>
                  </a:lnTo>
                  <a:cubicBezTo>
                    <a:pt x="1853" y="8720"/>
                    <a:pt x="1850" y="8720"/>
                    <a:pt x="1848" y="8720"/>
                  </a:cubicBezTo>
                  <a:cubicBezTo>
                    <a:pt x="1739" y="8720"/>
                    <a:pt x="1652" y="8809"/>
                    <a:pt x="1648" y="8919"/>
                  </a:cubicBezTo>
                  <a:cubicBezTo>
                    <a:pt x="1634" y="9560"/>
                    <a:pt x="1663" y="10205"/>
                    <a:pt x="1735" y="10846"/>
                  </a:cubicBezTo>
                  <a:cubicBezTo>
                    <a:pt x="1453" y="11100"/>
                    <a:pt x="1456" y="11549"/>
                    <a:pt x="1743" y="11799"/>
                  </a:cubicBezTo>
                  <a:lnTo>
                    <a:pt x="1743" y="11867"/>
                  </a:lnTo>
                  <a:lnTo>
                    <a:pt x="1007" y="12128"/>
                  </a:lnTo>
                  <a:cubicBezTo>
                    <a:pt x="402" y="12342"/>
                    <a:pt x="0" y="12910"/>
                    <a:pt x="0" y="13551"/>
                  </a:cubicBezTo>
                  <a:lnTo>
                    <a:pt x="0" y="13718"/>
                  </a:lnTo>
                  <a:cubicBezTo>
                    <a:pt x="0" y="13854"/>
                    <a:pt x="102" y="13922"/>
                    <a:pt x="203" y="13922"/>
                  </a:cubicBezTo>
                  <a:cubicBezTo>
                    <a:pt x="305" y="13922"/>
                    <a:pt x="406" y="13854"/>
                    <a:pt x="406" y="13718"/>
                  </a:cubicBezTo>
                  <a:lnTo>
                    <a:pt x="406" y="13551"/>
                  </a:lnTo>
                  <a:cubicBezTo>
                    <a:pt x="406" y="13084"/>
                    <a:pt x="703" y="12668"/>
                    <a:pt x="1141" y="12512"/>
                  </a:cubicBezTo>
                  <a:lnTo>
                    <a:pt x="1743" y="12298"/>
                  </a:lnTo>
                  <a:lnTo>
                    <a:pt x="1743" y="13718"/>
                  </a:lnTo>
                  <a:cubicBezTo>
                    <a:pt x="1743" y="13854"/>
                    <a:pt x="1844" y="13922"/>
                    <a:pt x="1945" y="13922"/>
                  </a:cubicBezTo>
                  <a:cubicBezTo>
                    <a:pt x="2047" y="13922"/>
                    <a:pt x="2148" y="13854"/>
                    <a:pt x="2148" y="13718"/>
                  </a:cubicBezTo>
                  <a:lnTo>
                    <a:pt x="2148" y="11962"/>
                  </a:lnTo>
                  <a:lnTo>
                    <a:pt x="2380" y="11962"/>
                  </a:lnTo>
                  <a:cubicBezTo>
                    <a:pt x="2413" y="11962"/>
                    <a:pt x="2445" y="11958"/>
                    <a:pt x="2478" y="11954"/>
                  </a:cubicBezTo>
                  <a:cubicBezTo>
                    <a:pt x="2637" y="12230"/>
                    <a:pt x="3101" y="13077"/>
                    <a:pt x="3274" y="13769"/>
                  </a:cubicBezTo>
                  <a:cubicBezTo>
                    <a:pt x="3301" y="13877"/>
                    <a:pt x="3382" y="13924"/>
                    <a:pt x="3465" y="13924"/>
                  </a:cubicBezTo>
                  <a:cubicBezTo>
                    <a:pt x="3585" y="13924"/>
                    <a:pt x="3708" y="13824"/>
                    <a:pt x="3669" y="13667"/>
                  </a:cubicBezTo>
                  <a:cubicBezTo>
                    <a:pt x="3506" y="13015"/>
                    <a:pt x="3119" y="12266"/>
                    <a:pt x="2909" y="11889"/>
                  </a:cubicBezTo>
                  <a:lnTo>
                    <a:pt x="3394" y="11719"/>
                  </a:lnTo>
                  <a:cubicBezTo>
                    <a:pt x="3600" y="11646"/>
                    <a:pt x="3782" y="11509"/>
                    <a:pt x="3908" y="11331"/>
                  </a:cubicBezTo>
                  <a:lnTo>
                    <a:pt x="4582" y="11668"/>
                  </a:lnTo>
                  <a:cubicBezTo>
                    <a:pt x="4538" y="11972"/>
                    <a:pt x="4720" y="12266"/>
                    <a:pt x="5009" y="12364"/>
                  </a:cubicBezTo>
                  <a:lnTo>
                    <a:pt x="5009" y="13718"/>
                  </a:lnTo>
                  <a:cubicBezTo>
                    <a:pt x="5009" y="13854"/>
                    <a:pt x="5112" y="13922"/>
                    <a:pt x="5214" y="13922"/>
                  </a:cubicBezTo>
                  <a:cubicBezTo>
                    <a:pt x="5316" y="13922"/>
                    <a:pt x="5419" y="13854"/>
                    <a:pt x="5419" y="13718"/>
                  </a:cubicBezTo>
                  <a:lnTo>
                    <a:pt x="5419" y="12364"/>
                  </a:lnTo>
                  <a:cubicBezTo>
                    <a:pt x="5712" y="12266"/>
                    <a:pt x="5889" y="11972"/>
                    <a:pt x="5850" y="11668"/>
                  </a:cubicBezTo>
                  <a:lnTo>
                    <a:pt x="6520" y="11331"/>
                  </a:lnTo>
                  <a:cubicBezTo>
                    <a:pt x="6650" y="11512"/>
                    <a:pt x="6827" y="11646"/>
                    <a:pt x="7037" y="11719"/>
                  </a:cubicBezTo>
                  <a:lnTo>
                    <a:pt x="7519" y="11889"/>
                  </a:lnTo>
                  <a:cubicBezTo>
                    <a:pt x="7313" y="12266"/>
                    <a:pt x="6922" y="13019"/>
                    <a:pt x="6759" y="13671"/>
                  </a:cubicBezTo>
                  <a:cubicBezTo>
                    <a:pt x="6720" y="13825"/>
                    <a:pt x="6844" y="13924"/>
                    <a:pt x="6965" y="13924"/>
                  </a:cubicBezTo>
                  <a:cubicBezTo>
                    <a:pt x="7048" y="13924"/>
                    <a:pt x="7130" y="13877"/>
                    <a:pt x="7157" y="13769"/>
                  </a:cubicBezTo>
                  <a:cubicBezTo>
                    <a:pt x="7327" y="13081"/>
                    <a:pt x="7794" y="12230"/>
                    <a:pt x="7950" y="11954"/>
                  </a:cubicBezTo>
                  <a:cubicBezTo>
                    <a:pt x="7983" y="11958"/>
                    <a:pt x="8015" y="11962"/>
                    <a:pt x="8048" y="11962"/>
                  </a:cubicBezTo>
                  <a:lnTo>
                    <a:pt x="8280" y="11962"/>
                  </a:lnTo>
                  <a:lnTo>
                    <a:pt x="8280" y="13718"/>
                  </a:lnTo>
                  <a:cubicBezTo>
                    <a:pt x="8280" y="13854"/>
                    <a:pt x="8381" y="13922"/>
                    <a:pt x="8483" y="13922"/>
                  </a:cubicBezTo>
                  <a:cubicBezTo>
                    <a:pt x="8584" y="13922"/>
                    <a:pt x="8685" y="13854"/>
                    <a:pt x="8685" y="13718"/>
                  </a:cubicBezTo>
                  <a:lnTo>
                    <a:pt x="8685" y="12302"/>
                  </a:lnTo>
                  <a:lnTo>
                    <a:pt x="9287" y="12516"/>
                  </a:lnTo>
                  <a:cubicBezTo>
                    <a:pt x="9728" y="12671"/>
                    <a:pt x="10022" y="13088"/>
                    <a:pt x="10022" y="13555"/>
                  </a:cubicBezTo>
                  <a:lnTo>
                    <a:pt x="10022" y="13718"/>
                  </a:lnTo>
                  <a:cubicBezTo>
                    <a:pt x="10022" y="13854"/>
                    <a:pt x="10124" y="13922"/>
                    <a:pt x="10226" y="13922"/>
                  </a:cubicBezTo>
                  <a:cubicBezTo>
                    <a:pt x="10329" y="13922"/>
                    <a:pt x="10431" y="13854"/>
                    <a:pt x="10431" y="13718"/>
                  </a:cubicBezTo>
                  <a:lnTo>
                    <a:pt x="10431" y="13555"/>
                  </a:lnTo>
                  <a:cubicBezTo>
                    <a:pt x="10431" y="12914"/>
                    <a:pt x="10029" y="12345"/>
                    <a:pt x="9428" y="12128"/>
                  </a:cubicBezTo>
                  <a:lnTo>
                    <a:pt x="8693" y="11867"/>
                  </a:lnTo>
                  <a:lnTo>
                    <a:pt x="8693" y="11802"/>
                  </a:lnTo>
                  <a:cubicBezTo>
                    <a:pt x="8979" y="11549"/>
                    <a:pt x="8982" y="11103"/>
                    <a:pt x="8696" y="10846"/>
                  </a:cubicBezTo>
                  <a:cubicBezTo>
                    <a:pt x="8816" y="9814"/>
                    <a:pt x="8819" y="8774"/>
                    <a:pt x="8707" y="7742"/>
                  </a:cubicBezTo>
                  <a:cubicBezTo>
                    <a:pt x="9084" y="7558"/>
                    <a:pt x="9236" y="7101"/>
                    <a:pt x="9044" y="6728"/>
                  </a:cubicBezTo>
                  <a:lnTo>
                    <a:pt x="9844" y="6728"/>
                  </a:lnTo>
                  <a:cubicBezTo>
                    <a:pt x="9846" y="6728"/>
                    <a:pt x="9847" y="6728"/>
                    <a:pt x="9848" y="6728"/>
                  </a:cubicBezTo>
                  <a:cubicBezTo>
                    <a:pt x="10218" y="6728"/>
                    <a:pt x="10339" y="6235"/>
                    <a:pt x="10015" y="6062"/>
                  </a:cubicBezTo>
                  <a:lnTo>
                    <a:pt x="7820" y="4877"/>
                  </a:lnTo>
                  <a:lnTo>
                    <a:pt x="7820" y="4345"/>
                  </a:lnTo>
                  <a:cubicBezTo>
                    <a:pt x="7820" y="4168"/>
                    <a:pt x="7707" y="4008"/>
                    <a:pt x="7537" y="3947"/>
                  </a:cubicBezTo>
                  <a:lnTo>
                    <a:pt x="6733" y="2321"/>
                  </a:lnTo>
                  <a:lnTo>
                    <a:pt x="6929" y="2172"/>
                  </a:lnTo>
                  <a:cubicBezTo>
                    <a:pt x="7226" y="1951"/>
                    <a:pt x="7273" y="1524"/>
                    <a:pt x="7030" y="1245"/>
                  </a:cubicBezTo>
                  <a:lnTo>
                    <a:pt x="6320" y="416"/>
                  </a:lnTo>
                  <a:cubicBezTo>
                    <a:pt x="6081" y="134"/>
                    <a:pt x="5751" y="0"/>
                    <a:pt x="54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49" name="Google Shape;18749;p84"/>
          <p:cNvGrpSpPr/>
          <p:nvPr/>
        </p:nvGrpSpPr>
        <p:grpSpPr>
          <a:xfrm>
            <a:off x="5361479" y="3157348"/>
            <a:ext cx="273580" cy="364948"/>
            <a:chOff x="5361479" y="3356598"/>
            <a:chExt cx="273580" cy="364948"/>
          </a:xfrm>
        </p:grpSpPr>
        <p:sp>
          <p:nvSpPr>
            <p:cNvPr id="18750" name="Google Shape;18750;p84"/>
            <p:cNvSpPr/>
            <p:nvPr/>
          </p:nvSpPr>
          <p:spPr>
            <a:xfrm>
              <a:off x="5401172" y="3527614"/>
              <a:ext cx="194298" cy="125739"/>
            </a:xfrm>
            <a:custGeom>
              <a:avLst/>
              <a:gdLst/>
              <a:ahLst/>
              <a:cxnLst/>
              <a:rect l="l" t="t" r="r" b="b"/>
              <a:pathLst>
                <a:path w="7411" h="4796" extrusionOk="0">
                  <a:moveTo>
                    <a:pt x="870" y="0"/>
                  </a:moveTo>
                  <a:cubicBezTo>
                    <a:pt x="870" y="1677"/>
                    <a:pt x="0" y="2637"/>
                    <a:pt x="435" y="4796"/>
                  </a:cubicBezTo>
                  <a:lnTo>
                    <a:pt x="6972" y="4796"/>
                  </a:lnTo>
                  <a:cubicBezTo>
                    <a:pt x="7410" y="2637"/>
                    <a:pt x="6537" y="1681"/>
                    <a:pt x="65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1" name="Google Shape;18751;p84"/>
            <p:cNvSpPr/>
            <p:nvPr/>
          </p:nvSpPr>
          <p:spPr>
            <a:xfrm>
              <a:off x="5401172" y="3527614"/>
              <a:ext cx="97162" cy="125739"/>
            </a:xfrm>
            <a:custGeom>
              <a:avLst/>
              <a:gdLst/>
              <a:ahLst/>
              <a:cxnLst/>
              <a:rect l="l" t="t" r="r" b="b"/>
              <a:pathLst>
                <a:path w="3706" h="4796" extrusionOk="0">
                  <a:moveTo>
                    <a:pt x="870" y="0"/>
                  </a:moveTo>
                  <a:cubicBezTo>
                    <a:pt x="870" y="1677"/>
                    <a:pt x="0" y="2637"/>
                    <a:pt x="435" y="4796"/>
                  </a:cubicBezTo>
                  <a:lnTo>
                    <a:pt x="3705" y="4796"/>
                  </a:lnTo>
                  <a:lnTo>
                    <a:pt x="370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2" name="Google Shape;18752;p84"/>
            <p:cNvSpPr/>
            <p:nvPr/>
          </p:nvSpPr>
          <p:spPr>
            <a:xfrm>
              <a:off x="5366880" y="3579079"/>
              <a:ext cx="262857" cy="137144"/>
            </a:xfrm>
            <a:custGeom>
              <a:avLst/>
              <a:gdLst/>
              <a:ahLst/>
              <a:cxnLst/>
              <a:rect l="l" t="t" r="r" b="b"/>
              <a:pathLst>
                <a:path w="10026" h="5231" extrusionOk="0">
                  <a:moveTo>
                    <a:pt x="3706" y="0"/>
                  </a:moveTo>
                  <a:lnTo>
                    <a:pt x="3706" y="1344"/>
                  </a:lnTo>
                  <a:cubicBezTo>
                    <a:pt x="3706" y="1713"/>
                    <a:pt x="3470" y="2043"/>
                    <a:pt x="3123" y="2166"/>
                  </a:cubicBezTo>
                  <a:lnTo>
                    <a:pt x="874" y="2959"/>
                  </a:lnTo>
                  <a:cubicBezTo>
                    <a:pt x="349" y="3144"/>
                    <a:pt x="1" y="3640"/>
                    <a:pt x="1" y="4194"/>
                  </a:cubicBezTo>
                  <a:lnTo>
                    <a:pt x="1" y="5230"/>
                  </a:lnTo>
                  <a:lnTo>
                    <a:pt x="10026" y="5230"/>
                  </a:lnTo>
                  <a:lnTo>
                    <a:pt x="10026" y="4194"/>
                  </a:lnTo>
                  <a:cubicBezTo>
                    <a:pt x="10026" y="3640"/>
                    <a:pt x="9674" y="3144"/>
                    <a:pt x="9153" y="2959"/>
                  </a:cubicBezTo>
                  <a:lnTo>
                    <a:pt x="6904" y="2166"/>
                  </a:lnTo>
                  <a:cubicBezTo>
                    <a:pt x="6553" y="2043"/>
                    <a:pt x="6321" y="1713"/>
                    <a:pt x="6321" y="1344"/>
                  </a:cubicBezTo>
                  <a:lnTo>
                    <a:pt x="632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3" name="Google Shape;18753;p84"/>
            <p:cNvSpPr/>
            <p:nvPr/>
          </p:nvSpPr>
          <p:spPr>
            <a:xfrm>
              <a:off x="5366880" y="3636417"/>
              <a:ext cx="262857" cy="79806"/>
            </a:xfrm>
            <a:custGeom>
              <a:avLst/>
              <a:gdLst/>
              <a:ahLst/>
              <a:cxnLst/>
              <a:rect l="l" t="t" r="r" b="b"/>
              <a:pathLst>
                <a:path w="10026" h="3044" extrusionOk="0">
                  <a:moveTo>
                    <a:pt x="3068" y="1"/>
                  </a:moveTo>
                  <a:lnTo>
                    <a:pt x="874" y="772"/>
                  </a:lnTo>
                  <a:cubicBezTo>
                    <a:pt x="352" y="957"/>
                    <a:pt x="1" y="1453"/>
                    <a:pt x="1" y="2007"/>
                  </a:cubicBezTo>
                  <a:lnTo>
                    <a:pt x="1" y="3043"/>
                  </a:lnTo>
                  <a:lnTo>
                    <a:pt x="10026" y="3043"/>
                  </a:lnTo>
                  <a:lnTo>
                    <a:pt x="10026" y="2007"/>
                  </a:lnTo>
                  <a:cubicBezTo>
                    <a:pt x="10026" y="1450"/>
                    <a:pt x="9674" y="957"/>
                    <a:pt x="9153" y="772"/>
                  </a:cubicBezTo>
                  <a:lnTo>
                    <a:pt x="6962" y="1"/>
                  </a:lnTo>
                  <a:cubicBezTo>
                    <a:pt x="6842" y="986"/>
                    <a:pt x="6006" y="1725"/>
                    <a:pt x="5013" y="1725"/>
                  </a:cubicBezTo>
                  <a:cubicBezTo>
                    <a:pt x="4021" y="1725"/>
                    <a:pt x="3184" y="986"/>
                    <a:pt x="3068"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4" name="Google Shape;18754;p84"/>
            <p:cNvSpPr/>
            <p:nvPr/>
          </p:nvSpPr>
          <p:spPr>
            <a:xfrm>
              <a:off x="5464016" y="3584768"/>
              <a:ext cx="68585" cy="34319"/>
            </a:xfrm>
            <a:custGeom>
              <a:avLst/>
              <a:gdLst/>
              <a:ahLst/>
              <a:cxnLst/>
              <a:rect l="l" t="t" r="r" b="b"/>
              <a:pathLst>
                <a:path w="2616" h="1309" extrusionOk="0">
                  <a:moveTo>
                    <a:pt x="1" y="1"/>
                  </a:moveTo>
                  <a:lnTo>
                    <a:pt x="1" y="1040"/>
                  </a:lnTo>
                  <a:cubicBezTo>
                    <a:pt x="417" y="1219"/>
                    <a:pt x="862" y="1309"/>
                    <a:pt x="1307" y="1309"/>
                  </a:cubicBezTo>
                  <a:cubicBezTo>
                    <a:pt x="1752" y="1309"/>
                    <a:pt x="2197" y="1219"/>
                    <a:pt x="2616" y="1040"/>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5" name="Google Shape;18755;p84"/>
            <p:cNvSpPr/>
            <p:nvPr/>
          </p:nvSpPr>
          <p:spPr>
            <a:xfrm>
              <a:off x="5423955" y="3447651"/>
              <a:ext cx="148627" cy="154238"/>
            </a:xfrm>
            <a:custGeom>
              <a:avLst/>
              <a:gdLst/>
              <a:ahLst/>
              <a:cxnLst/>
              <a:rect l="l" t="t" r="r" b="b"/>
              <a:pathLst>
                <a:path w="5669" h="5883" extrusionOk="0">
                  <a:moveTo>
                    <a:pt x="1" y="1"/>
                  </a:moveTo>
                  <a:lnTo>
                    <a:pt x="1" y="3050"/>
                  </a:lnTo>
                  <a:cubicBezTo>
                    <a:pt x="1" y="4615"/>
                    <a:pt x="1272" y="5883"/>
                    <a:pt x="2836" y="5883"/>
                  </a:cubicBezTo>
                  <a:cubicBezTo>
                    <a:pt x="4401" y="5883"/>
                    <a:pt x="5668" y="4615"/>
                    <a:pt x="5668" y="3050"/>
                  </a:cubicBezTo>
                  <a:lnTo>
                    <a:pt x="5668"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6" name="Google Shape;18756;p84"/>
            <p:cNvSpPr/>
            <p:nvPr/>
          </p:nvSpPr>
          <p:spPr>
            <a:xfrm>
              <a:off x="5423693" y="3447572"/>
              <a:ext cx="148889" cy="154342"/>
            </a:xfrm>
            <a:custGeom>
              <a:avLst/>
              <a:gdLst/>
              <a:ahLst/>
              <a:cxnLst/>
              <a:rect l="l" t="t" r="r" b="b"/>
              <a:pathLst>
                <a:path w="5679" h="5887" extrusionOk="0">
                  <a:moveTo>
                    <a:pt x="5678" y="0"/>
                  </a:moveTo>
                  <a:lnTo>
                    <a:pt x="11" y="4"/>
                  </a:lnTo>
                  <a:lnTo>
                    <a:pt x="11" y="3053"/>
                  </a:lnTo>
                  <a:cubicBezTo>
                    <a:pt x="1" y="4639"/>
                    <a:pt x="1294" y="5886"/>
                    <a:pt x="2824" y="5886"/>
                  </a:cubicBezTo>
                  <a:cubicBezTo>
                    <a:pt x="2974" y="5886"/>
                    <a:pt x="3127" y="5874"/>
                    <a:pt x="3281" y="5849"/>
                  </a:cubicBezTo>
                  <a:cubicBezTo>
                    <a:pt x="1901" y="5636"/>
                    <a:pt x="883" y="4448"/>
                    <a:pt x="883" y="3053"/>
                  </a:cubicBezTo>
                  <a:lnTo>
                    <a:pt x="883" y="2307"/>
                  </a:lnTo>
                  <a:cubicBezTo>
                    <a:pt x="883" y="2238"/>
                    <a:pt x="891" y="2173"/>
                    <a:pt x="905" y="2112"/>
                  </a:cubicBezTo>
                  <a:cubicBezTo>
                    <a:pt x="956" y="1884"/>
                    <a:pt x="1169" y="1750"/>
                    <a:pt x="1398" y="1721"/>
                  </a:cubicBezTo>
                  <a:cubicBezTo>
                    <a:pt x="1430" y="1717"/>
                    <a:pt x="1463" y="1710"/>
                    <a:pt x="1492" y="1702"/>
                  </a:cubicBezTo>
                  <a:cubicBezTo>
                    <a:pt x="2031" y="1558"/>
                    <a:pt x="2560" y="1369"/>
                    <a:pt x="3074" y="1145"/>
                  </a:cubicBezTo>
                  <a:cubicBezTo>
                    <a:pt x="3103" y="1482"/>
                    <a:pt x="3386" y="1739"/>
                    <a:pt x="3726" y="1742"/>
                  </a:cubicBezTo>
                  <a:cubicBezTo>
                    <a:pt x="4262" y="1728"/>
                    <a:pt x="4798" y="1648"/>
                    <a:pt x="5316" y="1496"/>
                  </a:cubicBezTo>
                  <a:cubicBezTo>
                    <a:pt x="5450" y="1453"/>
                    <a:pt x="5570" y="1369"/>
                    <a:pt x="5653" y="1257"/>
                  </a:cubicBezTo>
                  <a:lnTo>
                    <a:pt x="5678" y="1203"/>
                  </a:lnTo>
                  <a:lnTo>
                    <a:pt x="567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7" name="Google Shape;18757;p84"/>
            <p:cNvSpPr/>
            <p:nvPr/>
          </p:nvSpPr>
          <p:spPr>
            <a:xfrm>
              <a:off x="5532574" y="3613162"/>
              <a:ext cx="26" cy="210"/>
            </a:xfrm>
            <a:custGeom>
              <a:avLst/>
              <a:gdLst/>
              <a:ahLst/>
              <a:cxnLst/>
              <a:rect l="l" t="t" r="r" b="b"/>
              <a:pathLst>
                <a:path w="1" h="8" extrusionOk="0">
                  <a:moveTo>
                    <a:pt x="1" y="8"/>
                  </a:moveTo>
                  <a:lnTo>
                    <a:pt x="1" y="8"/>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8" name="Google Shape;18758;p84"/>
            <p:cNvSpPr/>
            <p:nvPr/>
          </p:nvSpPr>
          <p:spPr>
            <a:xfrm>
              <a:off x="5464016" y="3613162"/>
              <a:ext cx="26" cy="210"/>
            </a:xfrm>
            <a:custGeom>
              <a:avLst/>
              <a:gdLst/>
              <a:ahLst/>
              <a:cxnLst/>
              <a:rect l="l" t="t" r="r" b="b"/>
              <a:pathLst>
                <a:path w="1" h="8" extrusionOk="0">
                  <a:moveTo>
                    <a:pt x="1" y="1"/>
                  </a:moveTo>
                  <a:lnTo>
                    <a:pt x="1" y="8"/>
                  </a:lnTo>
                  <a:lnTo>
                    <a:pt x="1" y="8"/>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9" name="Google Shape;18759;p84"/>
            <p:cNvSpPr/>
            <p:nvPr/>
          </p:nvSpPr>
          <p:spPr>
            <a:xfrm>
              <a:off x="5412551" y="3384808"/>
              <a:ext cx="171436" cy="114335"/>
            </a:xfrm>
            <a:custGeom>
              <a:avLst/>
              <a:gdLst/>
              <a:ahLst/>
              <a:cxnLst/>
              <a:rect l="l" t="t" r="r" b="b"/>
              <a:pathLst>
                <a:path w="6539" h="4361" extrusionOk="0">
                  <a:moveTo>
                    <a:pt x="3273" y="0"/>
                  </a:moveTo>
                  <a:cubicBezTo>
                    <a:pt x="3220" y="0"/>
                    <a:pt x="3166" y="1"/>
                    <a:pt x="3112" y="4"/>
                  </a:cubicBezTo>
                  <a:cubicBezTo>
                    <a:pt x="1355" y="87"/>
                    <a:pt x="1" y="1601"/>
                    <a:pt x="1" y="3361"/>
                  </a:cubicBezTo>
                  <a:lnTo>
                    <a:pt x="1" y="4357"/>
                  </a:lnTo>
                  <a:lnTo>
                    <a:pt x="436" y="4357"/>
                  </a:lnTo>
                  <a:lnTo>
                    <a:pt x="436" y="4158"/>
                  </a:lnTo>
                  <a:cubicBezTo>
                    <a:pt x="436" y="3959"/>
                    <a:pt x="570" y="3789"/>
                    <a:pt x="761" y="3738"/>
                  </a:cubicBezTo>
                  <a:cubicBezTo>
                    <a:pt x="1616" y="3517"/>
                    <a:pt x="2992" y="3111"/>
                    <a:pt x="3825" y="2615"/>
                  </a:cubicBezTo>
                  <a:cubicBezTo>
                    <a:pt x="3861" y="2594"/>
                    <a:pt x="3899" y="2584"/>
                    <a:pt x="3936" y="2584"/>
                  </a:cubicBezTo>
                  <a:cubicBezTo>
                    <a:pt x="4049" y="2584"/>
                    <a:pt x="4151" y="2675"/>
                    <a:pt x="4151" y="2804"/>
                  </a:cubicBezTo>
                  <a:lnTo>
                    <a:pt x="4151" y="3256"/>
                  </a:lnTo>
                  <a:cubicBezTo>
                    <a:pt x="4151" y="3375"/>
                    <a:pt x="4249" y="3474"/>
                    <a:pt x="4370" y="3474"/>
                  </a:cubicBezTo>
                  <a:cubicBezTo>
                    <a:pt x="4375" y="3474"/>
                    <a:pt x="4379" y="3474"/>
                    <a:pt x="4383" y="3474"/>
                  </a:cubicBezTo>
                  <a:cubicBezTo>
                    <a:pt x="4778" y="3445"/>
                    <a:pt x="5173" y="3376"/>
                    <a:pt x="5553" y="3263"/>
                  </a:cubicBezTo>
                  <a:cubicBezTo>
                    <a:pt x="5580" y="3255"/>
                    <a:pt x="5608" y="3251"/>
                    <a:pt x="5636" y="3251"/>
                  </a:cubicBezTo>
                  <a:cubicBezTo>
                    <a:pt x="5867" y="3251"/>
                    <a:pt x="6103" y="3518"/>
                    <a:pt x="6103" y="3799"/>
                  </a:cubicBezTo>
                  <a:lnTo>
                    <a:pt x="6103" y="4361"/>
                  </a:lnTo>
                  <a:lnTo>
                    <a:pt x="6538" y="4361"/>
                  </a:lnTo>
                  <a:lnTo>
                    <a:pt x="6538" y="3267"/>
                  </a:lnTo>
                  <a:cubicBezTo>
                    <a:pt x="6538" y="1456"/>
                    <a:pt x="5066" y="0"/>
                    <a:pt x="327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0" name="Google Shape;18760;p84"/>
            <p:cNvSpPr/>
            <p:nvPr/>
          </p:nvSpPr>
          <p:spPr>
            <a:xfrm>
              <a:off x="5458903" y="3384808"/>
              <a:ext cx="125084" cy="114335"/>
            </a:xfrm>
            <a:custGeom>
              <a:avLst/>
              <a:gdLst/>
              <a:ahLst/>
              <a:cxnLst/>
              <a:rect l="l" t="t" r="r" b="b"/>
              <a:pathLst>
                <a:path w="4771" h="4361" extrusionOk="0">
                  <a:moveTo>
                    <a:pt x="1505" y="0"/>
                  </a:moveTo>
                  <a:cubicBezTo>
                    <a:pt x="1452" y="0"/>
                    <a:pt x="1398" y="1"/>
                    <a:pt x="1344" y="4"/>
                  </a:cubicBezTo>
                  <a:cubicBezTo>
                    <a:pt x="873" y="26"/>
                    <a:pt x="413" y="152"/>
                    <a:pt x="0" y="377"/>
                  </a:cubicBezTo>
                  <a:cubicBezTo>
                    <a:pt x="113" y="1373"/>
                    <a:pt x="576" y="2300"/>
                    <a:pt x="1304" y="2988"/>
                  </a:cubicBezTo>
                  <a:cubicBezTo>
                    <a:pt x="1561" y="2880"/>
                    <a:pt x="1815" y="2756"/>
                    <a:pt x="2057" y="2615"/>
                  </a:cubicBezTo>
                  <a:cubicBezTo>
                    <a:pt x="2092" y="2595"/>
                    <a:pt x="2129" y="2586"/>
                    <a:pt x="2165" y="2586"/>
                  </a:cubicBezTo>
                  <a:cubicBezTo>
                    <a:pt x="2279" y="2586"/>
                    <a:pt x="2383" y="2677"/>
                    <a:pt x="2383" y="2804"/>
                  </a:cubicBezTo>
                  <a:lnTo>
                    <a:pt x="2383" y="3256"/>
                  </a:lnTo>
                  <a:cubicBezTo>
                    <a:pt x="2383" y="3379"/>
                    <a:pt x="2481" y="3474"/>
                    <a:pt x="2602" y="3474"/>
                  </a:cubicBezTo>
                  <a:cubicBezTo>
                    <a:pt x="2606" y="3474"/>
                    <a:pt x="2611" y="3474"/>
                    <a:pt x="2615" y="3474"/>
                  </a:cubicBezTo>
                  <a:cubicBezTo>
                    <a:pt x="3010" y="3448"/>
                    <a:pt x="3405" y="3379"/>
                    <a:pt x="3785" y="3267"/>
                  </a:cubicBezTo>
                  <a:cubicBezTo>
                    <a:pt x="3812" y="3259"/>
                    <a:pt x="3840" y="3255"/>
                    <a:pt x="3868" y="3255"/>
                  </a:cubicBezTo>
                  <a:cubicBezTo>
                    <a:pt x="4099" y="3255"/>
                    <a:pt x="4335" y="3522"/>
                    <a:pt x="4335" y="3803"/>
                  </a:cubicBezTo>
                  <a:lnTo>
                    <a:pt x="4335" y="4361"/>
                  </a:lnTo>
                  <a:lnTo>
                    <a:pt x="4770" y="4361"/>
                  </a:lnTo>
                  <a:lnTo>
                    <a:pt x="4770" y="3267"/>
                  </a:lnTo>
                  <a:cubicBezTo>
                    <a:pt x="4770" y="1456"/>
                    <a:pt x="3298" y="0"/>
                    <a:pt x="150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1" name="Google Shape;18761;p84"/>
            <p:cNvSpPr/>
            <p:nvPr/>
          </p:nvSpPr>
          <p:spPr>
            <a:xfrm>
              <a:off x="5395457" y="3487633"/>
              <a:ext cx="28525" cy="45697"/>
            </a:xfrm>
            <a:custGeom>
              <a:avLst/>
              <a:gdLst/>
              <a:ahLst/>
              <a:cxnLst/>
              <a:rect l="l" t="t" r="r" b="b"/>
              <a:pathLst>
                <a:path w="1088" h="1743" extrusionOk="0">
                  <a:moveTo>
                    <a:pt x="436" y="1"/>
                  </a:moveTo>
                  <a:cubicBezTo>
                    <a:pt x="193" y="1"/>
                    <a:pt x="1" y="196"/>
                    <a:pt x="1" y="435"/>
                  </a:cubicBezTo>
                  <a:lnTo>
                    <a:pt x="1" y="1308"/>
                  </a:lnTo>
                  <a:cubicBezTo>
                    <a:pt x="1" y="1547"/>
                    <a:pt x="193" y="1743"/>
                    <a:pt x="436" y="1743"/>
                  </a:cubicBezTo>
                  <a:lnTo>
                    <a:pt x="1088" y="1743"/>
                  </a:lnTo>
                  <a:lnTo>
                    <a:pt x="108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2" name="Google Shape;18762;p84"/>
            <p:cNvSpPr/>
            <p:nvPr/>
          </p:nvSpPr>
          <p:spPr>
            <a:xfrm>
              <a:off x="5572556" y="3487633"/>
              <a:ext cx="28603" cy="45697"/>
            </a:xfrm>
            <a:custGeom>
              <a:avLst/>
              <a:gdLst/>
              <a:ahLst/>
              <a:cxnLst/>
              <a:rect l="l" t="t" r="r" b="b"/>
              <a:pathLst>
                <a:path w="1091" h="1743" extrusionOk="0">
                  <a:moveTo>
                    <a:pt x="0" y="1"/>
                  </a:moveTo>
                  <a:lnTo>
                    <a:pt x="0" y="1743"/>
                  </a:lnTo>
                  <a:lnTo>
                    <a:pt x="656" y="1743"/>
                  </a:lnTo>
                  <a:cubicBezTo>
                    <a:pt x="895" y="1743"/>
                    <a:pt x="1091" y="1547"/>
                    <a:pt x="1091" y="1308"/>
                  </a:cubicBezTo>
                  <a:lnTo>
                    <a:pt x="1091" y="435"/>
                  </a:lnTo>
                  <a:cubicBezTo>
                    <a:pt x="1091" y="196"/>
                    <a:pt x="895" y="1"/>
                    <a:pt x="65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3" name="Google Shape;18763;p84"/>
            <p:cNvSpPr/>
            <p:nvPr/>
          </p:nvSpPr>
          <p:spPr>
            <a:xfrm>
              <a:off x="5430798" y="3636417"/>
              <a:ext cx="135046" cy="62607"/>
            </a:xfrm>
            <a:custGeom>
              <a:avLst/>
              <a:gdLst/>
              <a:ahLst/>
              <a:cxnLst/>
              <a:rect l="l" t="t" r="r" b="b"/>
              <a:pathLst>
                <a:path w="5151" h="2388" extrusionOk="0">
                  <a:moveTo>
                    <a:pt x="630" y="1"/>
                  </a:moveTo>
                  <a:lnTo>
                    <a:pt x="0" y="222"/>
                  </a:lnTo>
                  <a:cubicBezTo>
                    <a:pt x="218" y="1475"/>
                    <a:pt x="1304" y="2388"/>
                    <a:pt x="2575" y="2388"/>
                  </a:cubicBezTo>
                  <a:cubicBezTo>
                    <a:pt x="3847" y="2388"/>
                    <a:pt x="4933" y="1475"/>
                    <a:pt x="5150" y="222"/>
                  </a:cubicBezTo>
                  <a:lnTo>
                    <a:pt x="4524" y="1"/>
                  </a:lnTo>
                  <a:cubicBezTo>
                    <a:pt x="4404" y="986"/>
                    <a:pt x="3568" y="1725"/>
                    <a:pt x="2575" y="1725"/>
                  </a:cubicBezTo>
                  <a:cubicBezTo>
                    <a:pt x="1583" y="1725"/>
                    <a:pt x="746" y="986"/>
                    <a:pt x="630"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4" name="Google Shape;18764;p84"/>
            <p:cNvSpPr/>
            <p:nvPr/>
          </p:nvSpPr>
          <p:spPr>
            <a:xfrm>
              <a:off x="5473742" y="3550738"/>
              <a:ext cx="49630" cy="16491"/>
            </a:xfrm>
            <a:custGeom>
              <a:avLst/>
              <a:gdLst/>
              <a:ahLst/>
              <a:cxnLst/>
              <a:rect l="l" t="t" r="r" b="b"/>
              <a:pathLst>
                <a:path w="1893" h="629" extrusionOk="0">
                  <a:moveTo>
                    <a:pt x="293" y="1"/>
                  </a:moveTo>
                  <a:cubicBezTo>
                    <a:pt x="135" y="1"/>
                    <a:pt x="0" y="206"/>
                    <a:pt x="148" y="353"/>
                  </a:cubicBezTo>
                  <a:cubicBezTo>
                    <a:pt x="325" y="527"/>
                    <a:pt x="622" y="629"/>
                    <a:pt x="945" y="629"/>
                  </a:cubicBezTo>
                  <a:cubicBezTo>
                    <a:pt x="1271" y="629"/>
                    <a:pt x="1567" y="527"/>
                    <a:pt x="1745" y="353"/>
                  </a:cubicBezTo>
                  <a:cubicBezTo>
                    <a:pt x="1892" y="206"/>
                    <a:pt x="1758" y="1"/>
                    <a:pt x="1599" y="1"/>
                  </a:cubicBezTo>
                  <a:cubicBezTo>
                    <a:pt x="1551" y="1"/>
                    <a:pt x="1500" y="19"/>
                    <a:pt x="1455" y="64"/>
                  </a:cubicBezTo>
                  <a:cubicBezTo>
                    <a:pt x="1383" y="136"/>
                    <a:pt x="1205" y="223"/>
                    <a:pt x="945" y="223"/>
                  </a:cubicBezTo>
                  <a:cubicBezTo>
                    <a:pt x="687" y="223"/>
                    <a:pt x="510" y="136"/>
                    <a:pt x="434" y="64"/>
                  </a:cubicBezTo>
                  <a:cubicBezTo>
                    <a:pt x="389" y="19"/>
                    <a:pt x="340"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5" name="Google Shape;18765;p84"/>
            <p:cNvSpPr/>
            <p:nvPr/>
          </p:nvSpPr>
          <p:spPr>
            <a:xfrm>
              <a:off x="5458903" y="3510809"/>
              <a:ext cx="10749" cy="16386"/>
            </a:xfrm>
            <a:custGeom>
              <a:avLst/>
              <a:gdLst/>
              <a:ahLst/>
              <a:cxnLst/>
              <a:rect l="l" t="t" r="r" b="b"/>
              <a:pathLst>
                <a:path w="410" h="625" extrusionOk="0">
                  <a:moveTo>
                    <a:pt x="203" y="0"/>
                  </a:moveTo>
                  <a:cubicBezTo>
                    <a:pt x="91" y="0"/>
                    <a:pt x="0" y="91"/>
                    <a:pt x="0" y="203"/>
                  </a:cubicBezTo>
                  <a:lnTo>
                    <a:pt x="0" y="420"/>
                  </a:lnTo>
                  <a:cubicBezTo>
                    <a:pt x="0" y="556"/>
                    <a:pt x="103" y="624"/>
                    <a:pt x="205" y="624"/>
                  </a:cubicBezTo>
                  <a:cubicBezTo>
                    <a:pt x="307" y="624"/>
                    <a:pt x="410" y="556"/>
                    <a:pt x="410" y="420"/>
                  </a:cubicBezTo>
                  <a:lnTo>
                    <a:pt x="410" y="203"/>
                  </a:lnTo>
                  <a:cubicBezTo>
                    <a:pt x="410" y="91"/>
                    <a:pt x="31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6" name="Google Shape;18766;p84"/>
            <p:cNvSpPr/>
            <p:nvPr/>
          </p:nvSpPr>
          <p:spPr>
            <a:xfrm>
              <a:off x="5527462" y="3510809"/>
              <a:ext cx="10749" cy="16386"/>
            </a:xfrm>
            <a:custGeom>
              <a:avLst/>
              <a:gdLst/>
              <a:ahLst/>
              <a:cxnLst/>
              <a:rect l="l" t="t" r="r" b="b"/>
              <a:pathLst>
                <a:path w="410" h="625" extrusionOk="0">
                  <a:moveTo>
                    <a:pt x="207" y="0"/>
                  </a:moveTo>
                  <a:cubicBezTo>
                    <a:pt x="91" y="0"/>
                    <a:pt x="0" y="91"/>
                    <a:pt x="0" y="203"/>
                  </a:cubicBezTo>
                  <a:lnTo>
                    <a:pt x="0" y="420"/>
                  </a:lnTo>
                  <a:cubicBezTo>
                    <a:pt x="0" y="556"/>
                    <a:pt x="102" y="624"/>
                    <a:pt x="205" y="624"/>
                  </a:cubicBezTo>
                  <a:cubicBezTo>
                    <a:pt x="307" y="624"/>
                    <a:pt x="409" y="556"/>
                    <a:pt x="409" y="420"/>
                  </a:cubicBezTo>
                  <a:lnTo>
                    <a:pt x="409" y="203"/>
                  </a:lnTo>
                  <a:cubicBezTo>
                    <a:pt x="409"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7" name="Google Shape;18767;p84"/>
            <p:cNvSpPr/>
            <p:nvPr/>
          </p:nvSpPr>
          <p:spPr>
            <a:xfrm>
              <a:off x="5451405" y="3493610"/>
              <a:ext cx="25667" cy="10775"/>
            </a:xfrm>
            <a:custGeom>
              <a:avLst/>
              <a:gdLst/>
              <a:ahLst/>
              <a:cxnLst/>
              <a:rect l="l" t="t" r="r" b="b"/>
              <a:pathLst>
                <a:path w="979"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8" name="Google Shape;18768;p84"/>
            <p:cNvSpPr/>
            <p:nvPr/>
          </p:nvSpPr>
          <p:spPr>
            <a:xfrm>
              <a:off x="5519964" y="3493610"/>
              <a:ext cx="25641" cy="10775"/>
            </a:xfrm>
            <a:custGeom>
              <a:avLst/>
              <a:gdLst/>
              <a:ahLst/>
              <a:cxnLst/>
              <a:rect l="l" t="t" r="r" b="b"/>
              <a:pathLst>
                <a:path w="978" h="411" extrusionOk="0">
                  <a:moveTo>
                    <a:pt x="272" y="1"/>
                  </a:moveTo>
                  <a:cubicBezTo>
                    <a:pt x="0" y="1"/>
                    <a:pt x="0" y="410"/>
                    <a:pt x="272" y="410"/>
                  </a:cubicBezTo>
                  <a:lnTo>
                    <a:pt x="710" y="410"/>
                  </a:lnTo>
                  <a:cubicBezTo>
                    <a:pt x="978" y="410"/>
                    <a:pt x="978"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9" name="Google Shape;18769;p84"/>
            <p:cNvSpPr/>
            <p:nvPr/>
          </p:nvSpPr>
          <p:spPr>
            <a:xfrm>
              <a:off x="5361479" y="3356598"/>
              <a:ext cx="273580" cy="364948"/>
            </a:xfrm>
            <a:custGeom>
              <a:avLst/>
              <a:gdLst/>
              <a:ahLst/>
              <a:cxnLst/>
              <a:rect l="l" t="t" r="r" b="b"/>
              <a:pathLst>
                <a:path w="10435" h="13920" extrusionOk="0">
                  <a:moveTo>
                    <a:pt x="5219" y="406"/>
                  </a:moveTo>
                  <a:cubicBezTo>
                    <a:pt x="7273" y="406"/>
                    <a:pt x="8939" y="2072"/>
                    <a:pt x="8939" y="4126"/>
                  </a:cubicBezTo>
                  <a:lnTo>
                    <a:pt x="8939" y="4839"/>
                  </a:lnTo>
                  <a:cubicBezTo>
                    <a:pt x="8863" y="4807"/>
                    <a:pt x="8787" y="4792"/>
                    <a:pt x="8707" y="4792"/>
                  </a:cubicBezTo>
                  <a:lnTo>
                    <a:pt x="8693" y="4792"/>
                  </a:lnTo>
                  <a:lnTo>
                    <a:pt x="8693" y="4343"/>
                  </a:lnTo>
                  <a:cubicBezTo>
                    <a:pt x="8693" y="2424"/>
                    <a:pt x="7139" y="870"/>
                    <a:pt x="5219" y="870"/>
                  </a:cubicBezTo>
                  <a:cubicBezTo>
                    <a:pt x="3300" y="870"/>
                    <a:pt x="1746" y="2424"/>
                    <a:pt x="1746" y="4343"/>
                  </a:cubicBezTo>
                  <a:lnTo>
                    <a:pt x="1746" y="4792"/>
                  </a:lnTo>
                  <a:lnTo>
                    <a:pt x="1732" y="4792"/>
                  </a:lnTo>
                  <a:cubicBezTo>
                    <a:pt x="1652" y="4792"/>
                    <a:pt x="1572" y="4807"/>
                    <a:pt x="1500" y="4839"/>
                  </a:cubicBezTo>
                  <a:lnTo>
                    <a:pt x="1500" y="4126"/>
                  </a:lnTo>
                  <a:cubicBezTo>
                    <a:pt x="1500" y="2072"/>
                    <a:pt x="3166" y="406"/>
                    <a:pt x="5219" y="406"/>
                  </a:cubicBezTo>
                  <a:close/>
                  <a:moveTo>
                    <a:pt x="2181" y="5201"/>
                  </a:moveTo>
                  <a:lnTo>
                    <a:pt x="2181" y="6538"/>
                  </a:lnTo>
                  <a:lnTo>
                    <a:pt x="1732" y="6538"/>
                  </a:lnTo>
                  <a:cubicBezTo>
                    <a:pt x="1601" y="6538"/>
                    <a:pt x="1500" y="6433"/>
                    <a:pt x="1500" y="6306"/>
                  </a:cubicBezTo>
                  <a:lnTo>
                    <a:pt x="1500" y="5433"/>
                  </a:lnTo>
                  <a:cubicBezTo>
                    <a:pt x="1500" y="5306"/>
                    <a:pt x="1605" y="5201"/>
                    <a:pt x="1732" y="5201"/>
                  </a:cubicBezTo>
                  <a:close/>
                  <a:moveTo>
                    <a:pt x="8707" y="5201"/>
                  </a:moveTo>
                  <a:cubicBezTo>
                    <a:pt x="8834" y="5201"/>
                    <a:pt x="8939" y="5306"/>
                    <a:pt x="8939" y="5433"/>
                  </a:cubicBezTo>
                  <a:lnTo>
                    <a:pt x="8939" y="6306"/>
                  </a:lnTo>
                  <a:cubicBezTo>
                    <a:pt x="8939" y="6433"/>
                    <a:pt x="8834" y="6538"/>
                    <a:pt x="8707" y="6538"/>
                  </a:cubicBezTo>
                  <a:lnTo>
                    <a:pt x="8265" y="6538"/>
                  </a:lnTo>
                  <a:lnTo>
                    <a:pt x="8265" y="6523"/>
                  </a:lnTo>
                  <a:lnTo>
                    <a:pt x="8265" y="5201"/>
                  </a:lnTo>
                  <a:close/>
                  <a:moveTo>
                    <a:pt x="1500" y="6904"/>
                  </a:moveTo>
                  <a:cubicBezTo>
                    <a:pt x="1572" y="6933"/>
                    <a:pt x="1652" y="6947"/>
                    <a:pt x="1732" y="6947"/>
                  </a:cubicBezTo>
                  <a:lnTo>
                    <a:pt x="2177" y="6947"/>
                  </a:lnTo>
                  <a:cubicBezTo>
                    <a:pt x="2166" y="7103"/>
                    <a:pt x="2148" y="7259"/>
                    <a:pt x="2123" y="7411"/>
                  </a:cubicBezTo>
                  <a:lnTo>
                    <a:pt x="1949" y="7411"/>
                  </a:lnTo>
                  <a:cubicBezTo>
                    <a:pt x="1703" y="7407"/>
                    <a:pt x="1500" y="7208"/>
                    <a:pt x="1500" y="6962"/>
                  </a:cubicBezTo>
                  <a:lnTo>
                    <a:pt x="1500" y="6904"/>
                  </a:lnTo>
                  <a:close/>
                  <a:moveTo>
                    <a:pt x="5215" y="1279"/>
                  </a:moveTo>
                  <a:cubicBezTo>
                    <a:pt x="6907" y="1279"/>
                    <a:pt x="8283" y="2653"/>
                    <a:pt x="8287" y="4347"/>
                  </a:cubicBezTo>
                  <a:lnTo>
                    <a:pt x="8287" y="4796"/>
                  </a:lnTo>
                  <a:lnTo>
                    <a:pt x="8269" y="4796"/>
                  </a:lnTo>
                  <a:lnTo>
                    <a:pt x="8269" y="4774"/>
                  </a:lnTo>
                  <a:cubicBezTo>
                    <a:pt x="8269" y="4568"/>
                    <a:pt x="8171" y="4372"/>
                    <a:pt x="8008" y="4245"/>
                  </a:cubicBezTo>
                  <a:cubicBezTo>
                    <a:pt x="7896" y="4163"/>
                    <a:pt x="7764" y="4120"/>
                    <a:pt x="7630" y="4120"/>
                  </a:cubicBezTo>
                  <a:cubicBezTo>
                    <a:pt x="7568" y="4120"/>
                    <a:pt x="7507" y="4129"/>
                    <a:pt x="7447" y="4148"/>
                  </a:cubicBezTo>
                  <a:cubicBezTo>
                    <a:pt x="7074" y="4256"/>
                    <a:pt x="6690" y="4325"/>
                    <a:pt x="6306" y="4347"/>
                  </a:cubicBezTo>
                  <a:lnTo>
                    <a:pt x="6306" y="3478"/>
                  </a:lnTo>
                  <a:cubicBezTo>
                    <a:pt x="6306" y="3412"/>
                    <a:pt x="6277" y="3351"/>
                    <a:pt x="6230" y="3311"/>
                  </a:cubicBezTo>
                  <a:cubicBezTo>
                    <a:pt x="6193" y="3281"/>
                    <a:pt x="6148" y="3267"/>
                    <a:pt x="6104" y="3267"/>
                  </a:cubicBezTo>
                  <a:cubicBezTo>
                    <a:pt x="6057" y="3267"/>
                    <a:pt x="6010" y="3283"/>
                    <a:pt x="5973" y="3315"/>
                  </a:cubicBezTo>
                  <a:cubicBezTo>
                    <a:pt x="5513" y="3695"/>
                    <a:pt x="4709" y="4053"/>
                    <a:pt x="3640" y="4347"/>
                  </a:cubicBezTo>
                  <a:cubicBezTo>
                    <a:pt x="3401" y="4413"/>
                    <a:pt x="3473" y="4750"/>
                    <a:pt x="3687" y="4750"/>
                  </a:cubicBezTo>
                  <a:cubicBezTo>
                    <a:pt x="3706" y="4750"/>
                    <a:pt x="3727" y="4748"/>
                    <a:pt x="3749" y="4741"/>
                  </a:cubicBezTo>
                  <a:cubicBezTo>
                    <a:pt x="4665" y="4488"/>
                    <a:pt x="5386" y="4195"/>
                    <a:pt x="5897" y="3869"/>
                  </a:cubicBezTo>
                  <a:lnTo>
                    <a:pt x="5897" y="4560"/>
                  </a:lnTo>
                  <a:cubicBezTo>
                    <a:pt x="5897" y="4673"/>
                    <a:pt x="5991" y="4763"/>
                    <a:pt x="6103" y="4763"/>
                  </a:cubicBezTo>
                  <a:cubicBezTo>
                    <a:pt x="6596" y="4752"/>
                    <a:pt x="7088" y="4676"/>
                    <a:pt x="7563" y="4539"/>
                  </a:cubicBezTo>
                  <a:cubicBezTo>
                    <a:pt x="7585" y="4532"/>
                    <a:pt x="7608" y="4528"/>
                    <a:pt x="7632" y="4528"/>
                  </a:cubicBezTo>
                  <a:cubicBezTo>
                    <a:pt x="7679" y="4528"/>
                    <a:pt x="7726" y="4543"/>
                    <a:pt x="7765" y="4575"/>
                  </a:cubicBezTo>
                  <a:cubicBezTo>
                    <a:pt x="7820" y="4615"/>
                    <a:pt x="7849" y="4680"/>
                    <a:pt x="7849" y="4749"/>
                  </a:cubicBezTo>
                  <a:lnTo>
                    <a:pt x="7849" y="6741"/>
                  </a:lnTo>
                  <a:lnTo>
                    <a:pt x="7849" y="6748"/>
                  </a:lnTo>
                  <a:cubicBezTo>
                    <a:pt x="7729" y="8113"/>
                    <a:pt x="6586" y="9152"/>
                    <a:pt x="5230" y="9152"/>
                  </a:cubicBezTo>
                  <a:cubicBezTo>
                    <a:pt x="5187" y="9152"/>
                    <a:pt x="5143" y="9151"/>
                    <a:pt x="5100" y="9149"/>
                  </a:cubicBezTo>
                  <a:lnTo>
                    <a:pt x="5100" y="9153"/>
                  </a:lnTo>
                  <a:cubicBezTo>
                    <a:pt x="4419" y="9117"/>
                    <a:pt x="3778" y="8812"/>
                    <a:pt x="3322" y="8309"/>
                  </a:cubicBezTo>
                  <a:cubicBezTo>
                    <a:pt x="3188" y="8157"/>
                    <a:pt x="3064" y="7994"/>
                    <a:pt x="2967" y="7820"/>
                  </a:cubicBezTo>
                  <a:lnTo>
                    <a:pt x="3684" y="7820"/>
                  </a:lnTo>
                  <a:cubicBezTo>
                    <a:pt x="3796" y="7820"/>
                    <a:pt x="3890" y="7733"/>
                    <a:pt x="3897" y="7621"/>
                  </a:cubicBezTo>
                  <a:cubicBezTo>
                    <a:pt x="3901" y="7505"/>
                    <a:pt x="3807" y="7411"/>
                    <a:pt x="3695" y="7411"/>
                  </a:cubicBezTo>
                  <a:lnTo>
                    <a:pt x="2775" y="7411"/>
                  </a:lnTo>
                  <a:cubicBezTo>
                    <a:pt x="2659" y="7103"/>
                    <a:pt x="2601" y="6773"/>
                    <a:pt x="2601" y="6444"/>
                  </a:cubicBezTo>
                  <a:lnTo>
                    <a:pt x="2601" y="5013"/>
                  </a:lnTo>
                  <a:cubicBezTo>
                    <a:pt x="2684" y="4995"/>
                    <a:pt x="2771" y="4977"/>
                    <a:pt x="2858" y="4959"/>
                  </a:cubicBezTo>
                  <a:cubicBezTo>
                    <a:pt x="2967" y="4937"/>
                    <a:pt x="3039" y="4832"/>
                    <a:pt x="3021" y="4720"/>
                  </a:cubicBezTo>
                  <a:cubicBezTo>
                    <a:pt x="3002" y="4623"/>
                    <a:pt x="2918" y="4555"/>
                    <a:pt x="2823" y="4555"/>
                  </a:cubicBezTo>
                  <a:cubicBezTo>
                    <a:pt x="2809" y="4555"/>
                    <a:pt x="2793" y="4557"/>
                    <a:pt x="2778" y="4560"/>
                  </a:cubicBezTo>
                  <a:cubicBezTo>
                    <a:pt x="2572" y="4604"/>
                    <a:pt x="2362" y="4647"/>
                    <a:pt x="2155" y="4687"/>
                  </a:cubicBezTo>
                  <a:lnTo>
                    <a:pt x="2155" y="4379"/>
                  </a:lnTo>
                  <a:cubicBezTo>
                    <a:pt x="2155" y="2688"/>
                    <a:pt x="3513" y="1290"/>
                    <a:pt x="5201" y="1279"/>
                  </a:cubicBezTo>
                  <a:cubicBezTo>
                    <a:pt x="5206" y="1279"/>
                    <a:pt x="5210" y="1279"/>
                    <a:pt x="5215" y="1279"/>
                  </a:cubicBezTo>
                  <a:close/>
                  <a:moveTo>
                    <a:pt x="2503" y="7820"/>
                  </a:moveTo>
                  <a:cubicBezTo>
                    <a:pt x="2637" y="8099"/>
                    <a:pt x="2814" y="8356"/>
                    <a:pt x="3021" y="8584"/>
                  </a:cubicBezTo>
                  <a:cubicBezTo>
                    <a:pt x="3224" y="8801"/>
                    <a:pt x="3452" y="8993"/>
                    <a:pt x="3709" y="9145"/>
                  </a:cubicBezTo>
                  <a:lnTo>
                    <a:pt x="3709" y="9830"/>
                  </a:lnTo>
                  <a:cubicBezTo>
                    <a:pt x="3705" y="10112"/>
                    <a:pt x="3528" y="10366"/>
                    <a:pt x="3260" y="10460"/>
                  </a:cubicBezTo>
                  <a:lnTo>
                    <a:pt x="2108" y="10869"/>
                  </a:lnTo>
                  <a:cubicBezTo>
                    <a:pt x="1920" y="9837"/>
                    <a:pt x="2108" y="9142"/>
                    <a:pt x="2307" y="8407"/>
                  </a:cubicBezTo>
                  <a:cubicBezTo>
                    <a:pt x="2362" y="8215"/>
                    <a:pt x="2412" y="8023"/>
                    <a:pt x="2460" y="7820"/>
                  </a:cubicBezTo>
                  <a:close/>
                  <a:moveTo>
                    <a:pt x="7979" y="7816"/>
                  </a:moveTo>
                  <a:cubicBezTo>
                    <a:pt x="8023" y="8019"/>
                    <a:pt x="8077" y="8215"/>
                    <a:pt x="8128" y="8407"/>
                  </a:cubicBezTo>
                  <a:cubicBezTo>
                    <a:pt x="8330" y="9142"/>
                    <a:pt x="8519" y="9837"/>
                    <a:pt x="8327" y="10869"/>
                  </a:cubicBezTo>
                  <a:lnTo>
                    <a:pt x="7175" y="10460"/>
                  </a:lnTo>
                  <a:cubicBezTo>
                    <a:pt x="6911" y="10366"/>
                    <a:pt x="6730" y="10112"/>
                    <a:pt x="6730" y="9830"/>
                  </a:cubicBezTo>
                  <a:lnTo>
                    <a:pt x="6730" y="9167"/>
                  </a:lnTo>
                  <a:cubicBezTo>
                    <a:pt x="7273" y="8852"/>
                    <a:pt x="7711" y="8385"/>
                    <a:pt x="7979" y="7816"/>
                  </a:cubicBezTo>
                  <a:close/>
                  <a:moveTo>
                    <a:pt x="5219" y="1"/>
                  </a:moveTo>
                  <a:cubicBezTo>
                    <a:pt x="2938" y="1"/>
                    <a:pt x="1091" y="1848"/>
                    <a:pt x="1091" y="4126"/>
                  </a:cubicBezTo>
                  <a:lnTo>
                    <a:pt x="1091" y="6958"/>
                  </a:lnTo>
                  <a:cubicBezTo>
                    <a:pt x="1091" y="7432"/>
                    <a:pt x="1474" y="7816"/>
                    <a:pt x="1949" y="7816"/>
                  </a:cubicBezTo>
                  <a:lnTo>
                    <a:pt x="2039" y="7816"/>
                  </a:lnTo>
                  <a:cubicBezTo>
                    <a:pt x="2000" y="7979"/>
                    <a:pt x="1956" y="8139"/>
                    <a:pt x="1913" y="8298"/>
                  </a:cubicBezTo>
                  <a:cubicBezTo>
                    <a:pt x="1706" y="9062"/>
                    <a:pt x="1493" y="9848"/>
                    <a:pt x="1721" y="11003"/>
                  </a:cubicBezTo>
                  <a:lnTo>
                    <a:pt x="1011" y="11253"/>
                  </a:lnTo>
                  <a:cubicBezTo>
                    <a:pt x="406" y="11467"/>
                    <a:pt x="0" y="12039"/>
                    <a:pt x="0" y="12680"/>
                  </a:cubicBezTo>
                  <a:lnTo>
                    <a:pt x="0" y="13716"/>
                  </a:lnTo>
                  <a:cubicBezTo>
                    <a:pt x="0" y="13852"/>
                    <a:pt x="103" y="13920"/>
                    <a:pt x="205" y="13920"/>
                  </a:cubicBezTo>
                  <a:cubicBezTo>
                    <a:pt x="307" y="13920"/>
                    <a:pt x="410" y="13852"/>
                    <a:pt x="410" y="13716"/>
                  </a:cubicBezTo>
                  <a:lnTo>
                    <a:pt x="410" y="12680"/>
                  </a:lnTo>
                  <a:cubicBezTo>
                    <a:pt x="410" y="12485"/>
                    <a:pt x="460" y="12293"/>
                    <a:pt x="558" y="12126"/>
                  </a:cubicBezTo>
                  <a:lnTo>
                    <a:pt x="1522" y="12952"/>
                  </a:lnTo>
                  <a:cubicBezTo>
                    <a:pt x="1670" y="13079"/>
                    <a:pt x="1753" y="13263"/>
                    <a:pt x="1753" y="13459"/>
                  </a:cubicBezTo>
                  <a:lnTo>
                    <a:pt x="1753" y="13712"/>
                  </a:lnTo>
                  <a:cubicBezTo>
                    <a:pt x="1753" y="13848"/>
                    <a:pt x="1856" y="13916"/>
                    <a:pt x="1958" y="13916"/>
                  </a:cubicBezTo>
                  <a:cubicBezTo>
                    <a:pt x="2060" y="13916"/>
                    <a:pt x="2163" y="13848"/>
                    <a:pt x="2163" y="13712"/>
                  </a:cubicBezTo>
                  <a:lnTo>
                    <a:pt x="2163" y="13459"/>
                  </a:lnTo>
                  <a:cubicBezTo>
                    <a:pt x="2163" y="13144"/>
                    <a:pt x="2025" y="12847"/>
                    <a:pt x="1786" y="12644"/>
                  </a:cubicBezTo>
                  <a:lnTo>
                    <a:pt x="823" y="11818"/>
                  </a:lnTo>
                  <a:cubicBezTo>
                    <a:pt x="920" y="11739"/>
                    <a:pt x="1029" y="11681"/>
                    <a:pt x="1145" y="11637"/>
                  </a:cubicBezTo>
                  <a:lnTo>
                    <a:pt x="3108" y="10945"/>
                  </a:lnTo>
                  <a:cubicBezTo>
                    <a:pt x="3350" y="11964"/>
                    <a:pt x="4256" y="12611"/>
                    <a:pt x="5218" y="12611"/>
                  </a:cubicBezTo>
                  <a:cubicBezTo>
                    <a:pt x="5549" y="12611"/>
                    <a:pt x="5888" y="12534"/>
                    <a:pt x="6208" y="12369"/>
                  </a:cubicBezTo>
                  <a:cubicBezTo>
                    <a:pt x="6416" y="12263"/>
                    <a:pt x="6307" y="11981"/>
                    <a:pt x="6121" y="11981"/>
                  </a:cubicBezTo>
                  <a:cubicBezTo>
                    <a:pt x="6090" y="11981"/>
                    <a:pt x="6057" y="11989"/>
                    <a:pt x="6023" y="12007"/>
                  </a:cubicBezTo>
                  <a:cubicBezTo>
                    <a:pt x="5773" y="12137"/>
                    <a:pt x="5498" y="12202"/>
                    <a:pt x="5216" y="12202"/>
                  </a:cubicBezTo>
                  <a:cubicBezTo>
                    <a:pt x="4383" y="12202"/>
                    <a:pt x="3666" y="11616"/>
                    <a:pt x="3495" y="10801"/>
                  </a:cubicBezTo>
                  <a:cubicBezTo>
                    <a:pt x="3872" y="10623"/>
                    <a:pt x="4115" y="10243"/>
                    <a:pt x="4115" y="9826"/>
                  </a:cubicBezTo>
                  <a:lnTo>
                    <a:pt x="4115" y="9341"/>
                  </a:lnTo>
                  <a:cubicBezTo>
                    <a:pt x="4423" y="9468"/>
                    <a:pt x="4748" y="9537"/>
                    <a:pt x="5082" y="9555"/>
                  </a:cubicBezTo>
                  <a:cubicBezTo>
                    <a:pt x="5129" y="9555"/>
                    <a:pt x="5179" y="9558"/>
                    <a:pt x="5230" y="9558"/>
                  </a:cubicBezTo>
                  <a:cubicBezTo>
                    <a:pt x="5603" y="9558"/>
                    <a:pt x="5973" y="9490"/>
                    <a:pt x="6320" y="9356"/>
                  </a:cubicBezTo>
                  <a:lnTo>
                    <a:pt x="6320" y="9826"/>
                  </a:lnTo>
                  <a:cubicBezTo>
                    <a:pt x="6324" y="10243"/>
                    <a:pt x="6563" y="10623"/>
                    <a:pt x="6940" y="10801"/>
                  </a:cubicBezTo>
                  <a:cubicBezTo>
                    <a:pt x="6889" y="11051"/>
                    <a:pt x="6780" y="11286"/>
                    <a:pt x="6628" y="11492"/>
                  </a:cubicBezTo>
                  <a:cubicBezTo>
                    <a:pt x="6510" y="11650"/>
                    <a:pt x="6650" y="11820"/>
                    <a:pt x="6797" y="11820"/>
                  </a:cubicBezTo>
                  <a:cubicBezTo>
                    <a:pt x="6853" y="11820"/>
                    <a:pt x="6910" y="11795"/>
                    <a:pt x="6954" y="11735"/>
                  </a:cubicBezTo>
                  <a:cubicBezTo>
                    <a:pt x="7132" y="11500"/>
                    <a:pt x="7258" y="11228"/>
                    <a:pt x="7324" y="10942"/>
                  </a:cubicBezTo>
                  <a:lnTo>
                    <a:pt x="9290" y="11634"/>
                  </a:lnTo>
                  <a:cubicBezTo>
                    <a:pt x="9410" y="11677"/>
                    <a:pt x="9522" y="11742"/>
                    <a:pt x="9623" y="11822"/>
                  </a:cubicBezTo>
                  <a:lnTo>
                    <a:pt x="8667" y="12640"/>
                  </a:lnTo>
                  <a:cubicBezTo>
                    <a:pt x="8432" y="12843"/>
                    <a:pt x="8294" y="13140"/>
                    <a:pt x="8294" y="13455"/>
                  </a:cubicBezTo>
                  <a:lnTo>
                    <a:pt x="8294" y="13709"/>
                  </a:lnTo>
                  <a:cubicBezTo>
                    <a:pt x="8294" y="13843"/>
                    <a:pt x="8396" y="13910"/>
                    <a:pt x="8497" y="13910"/>
                  </a:cubicBezTo>
                  <a:cubicBezTo>
                    <a:pt x="8598" y="13910"/>
                    <a:pt x="8700" y="13843"/>
                    <a:pt x="8700" y="13709"/>
                  </a:cubicBezTo>
                  <a:lnTo>
                    <a:pt x="8700" y="13455"/>
                  </a:lnTo>
                  <a:cubicBezTo>
                    <a:pt x="8700" y="13260"/>
                    <a:pt x="8787" y="13075"/>
                    <a:pt x="8932" y="12948"/>
                  </a:cubicBezTo>
                  <a:lnTo>
                    <a:pt x="9884" y="12133"/>
                  </a:lnTo>
                  <a:cubicBezTo>
                    <a:pt x="9978" y="12296"/>
                    <a:pt x="10025" y="12485"/>
                    <a:pt x="10025" y="12677"/>
                  </a:cubicBezTo>
                  <a:lnTo>
                    <a:pt x="10025" y="13712"/>
                  </a:lnTo>
                  <a:cubicBezTo>
                    <a:pt x="10025" y="13848"/>
                    <a:pt x="10128" y="13916"/>
                    <a:pt x="10230" y="13916"/>
                  </a:cubicBezTo>
                  <a:cubicBezTo>
                    <a:pt x="10332" y="13916"/>
                    <a:pt x="10435" y="13848"/>
                    <a:pt x="10435" y="13712"/>
                  </a:cubicBezTo>
                  <a:lnTo>
                    <a:pt x="10435" y="12680"/>
                  </a:lnTo>
                  <a:cubicBezTo>
                    <a:pt x="10435" y="12039"/>
                    <a:pt x="10029" y="11467"/>
                    <a:pt x="9428" y="11253"/>
                  </a:cubicBezTo>
                  <a:lnTo>
                    <a:pt x="8718" y="11003"/>
                  </a:lnTo>
                  <a:cubicBezTo>
                    <a:pt x="8942" y="9848"/>
                    <a:pt x="8729" y="9062"/>
                    <a:pt x="8522" y="8298"/>
                  </a:cubicBezTo>
                  <a:cubicBezTo>
                    <a:pt x="8403" y="7856"/>
                    <a:pt x="8287" y="7432"/>
                    <a:pt x="8262" y="6947"/>
                  </a:cubicBezTo>
                  <a:lnTo>
                    <a:pt x="8707" y="6947"/>
                  </a:lnTo>
                  <a:cubicBezTo>
                    <a:pt x="9058" y="6943"/>
                    <a:pt x="9344" y="6657"/>
                    <a:pt x="9344" y="6306"/>
                  </a:cubicBezTo>
                  <a:lnTo>
                    <a:pt x="9344" y="4126"/>
                  </a:lnTo>
                  <a:cubicBezTo>
                    <a:pt x="9344" y="1848"/>
                    <a:pt x="7497" y="1"/>
                    <a:pt x="5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70" name="Google Shape;18770;p84"/>
          <p:cNvGrpSpPr/>
          <p:nvPr/>
        </p:nvGrpSpPr>
        <p:grpSpPr>
          <a:xfrm>
            <a:off x="5808042" y="2231975"/>
            <a:ext cx="280711" cy="365026"/>
            <a:chOff x="5808042" y="2431225"/>
            <a:chExt cx="280711" cy="365026"/>
          </a:xfrm>
        </p:grpSpPr>
        <p:sp>
          <p:nvSpPr>
            <p:cNvPr id="18771" name="Google Shape;18771;p84"/>
            <p:cNvSpPr/>
            <p:nvPr/>
          </p:nvSpPr>
          <p:spPr>
            <a:xfrm>
              <a:off x="5822671" y="2436521"/>
              <a:ext cx="79963" cy="80068"/>
            </a:xfrm>
            <a:custGeom>
              <a:avLst/>
              <a:gdLst/>
              <a:ahLst/>
              <a:cxnLst/>
              <a:rect l="l" t="t" r="r" b="b"/>
              <a:pathLst>
                <a:path w="3050" h="3054" extrusionOk="0">
                  <a:moveTo>
                    <a:pt x="1525" y="0"/>
                  </a:moveTo>
                  <a:cubicBezTo>
                    <a:pt x="681" y="0"/>
                    <a:pt x="0" y="685"/>
                    <a:pt x="0" y="1529"/>
                  </a:cubicBezTo>
                  <a:cubicBezTo>
                    <a:pt x="0" y="2369"/>
                    <a:pt x="681" y="3053"/>
                    <a:pt x="1525" y="3053"/>
                  </a:cubicBezTo>
                  <a:cubicBezTo>
                    <a:pt x="2369" y="3053"/>
                    <a:pt x="3050" y="2369"/>
                    <a:pt x="3050" y="1529"/>
                  </a:cubicBezTo>
                  <a:cubicBezTo>
                    <a:pt x="3050" y="685"/>
                    <a:pt x="2369" y="0"/>
                    <a:pt x="152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2" name="Google Shape;18772;p84"/>
            <p:cNvSpPr/>
            <p:nvPr/>
          </p:nvSpPr>
          <p:spPr>
            <a:xfrm>
              <a:off x="5994055" y="2436521"/>
              <a:ext cx="80068" cy="80068"/>
            </a:xfrm>
            <a:custGeom>
              <a:avLst/>
              <a:gdLst/>
              <a:ahLst/>
              <a:cxnLst/>
              <a:rect l="l" t="t" r="r" b="b"/>
              <a:pathLst>
                <a:path w="3054" h="3054" extrusionOk="0">
                  <a:moveTo>
                    <a:pt x="1529" y="0"/>
                  </a:moveTo>
                  <a:cubicBezTo>
                    <a:pt x="685" y="0"/>
                    <a:pt x="0" y="685"/>
                    <a:pt x="0" y="1529"/>
                  </a:cubicBezTo>
                  <a:cubicBezTo>
                    <a:pt x="0" y="2369"/>
                    <a:pt x="685" y="3053"/>
                    <a:pt x="1529" y="3053"/>
                  </a:cubicBezTo>
                  <a:cubicBezTo>
                    <a:pt x="2369" y="3053"/>
                    <a:pt x="3053" y="2369"/>
                    <a:pt x="3053" y="1529"/>
                  </a:cubicBezTo>
                  <a:cubicBezTo>
                    <a:pt x="3053" y="685"/>
                    <a:pt x="2369" y="0"/>
                    <a:pt x="152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3" name="Google Shape;18773;p84"/>
            <p:cNvSpPr/>
            <p:nvPr/>
          </p:nvSpPr>
          <p:spPr>
            <a:xfrm>
              <a:off x="5830720" y="2442105"/>
              <a:ext cx="219755" cy="137327"/>
            </a:xfrm>
            <a:custGeom>
              <a:avLst/>
              <a:gdLst/>
              <a:ahLst/>
              <a:cxnLst/>
              <a:rect l="l" t="t" r="r" b="b"/>
              <a:pathLst>
                <a:path w="8382" h="5238" extrusionOk="0">
                  <a:moveTo>
                    <a:pt x="4488" y="1"/>
                  </a:moveTo>
                  <a:cubicBezTo>
                    <a:pt x="1794" y="1"/>
                    <a:pt x="1" y="2786"/>
                    <a:pt x="1116" y="5238"/>
                  </a:cubicBezTo>
                  <a:lnTo>
                    <a:pt x="7860" y="5238"/>
                  </a:lnTo>
                  <a:cubicBezTo>
                    <a:pt x="8382" y="4090"/>
                    <a:pt x="8287" y="2757"/>
                    <a:pt x="7603" y="1700"/>
                  </a:cubicBezTo>
                  <a:cubicBezTo>
                    <a:pt x="6922" y="638"/>
                    <a:pt x="5749" y="1"/>
                    <a:pt x="4488"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4" name="Google Shape;18774;p84"/>
            <p:cNvSpPr/>
            <p:nvPr/>
          </p:nvSpPr>
          <p:spPr>
            <a:xfrm>
              <a:off x="5816956" y="2647965"/>
              <a:ext cx="262857" cy="142938"/>
            </a:xfrm>
            <a:custGeom>
              <a:avLst/>
              <a:gdLst/>
              <a:ahLst/>
              <a:cxnLst/>
              <a:rect l="l" t="t" r="r" b="b"/>
              <a:pathLst>
                <a:path w="10026" h="5452" extrusionOk="0">
                  <a:moveTo>
                    <a:pt x="3702" y="1"/>
                  </a:moveTo>
                  <a:lnTo>
                    <a:pt x="3702" y="1127"/>
                  </a:lnTo>
                  <a:cubicBezTo>
                    <a:pt x="3702" y="1497"/>
                    <a:pt x="3470" y="1826"/>
                    <a:pt x="3123" y="1953"/>
                  </a:cubicBezTo>
                  <a:lnTo>
                    <a:pt x="874" y="2746"/>
                  </a:lnTo>
                  <a:cubicBezTo>
                    <a:pt x="348" y="2931"/>
                    <a:pt x="1" y="3423"/>
                    <a:pt x="1" y="3977"/>
                  </a:cubicBezTo>
                  <a:lnTo>
                    <a:pt x="1" y="5452"/>
                  </a:lnTo>
                  <a:lnTo>
                    <a:pt x="10026" y="5452"/>
                  </a:lnTo>
                  <a:lnTo>
                    <a:pt x="10026" y="3977"/>
                  </a:lnTo>
                  <a:cubicBezTo>
                    <a:pt x="10026" y="3423"/>
                    <a:pt x="9674" y="2931"/>
                    <a:pt x="9153" y="2746"/>
                  </a:cubicBezTo>
                  <a:lnTo>
                    <a:pt x="6900" y="1953"/>
                  </a:lnTo>
                  <a:cubicBezTo>
                    <a:pt x="6552" y="1830"/>
                    <a:pt x="6317" y="1500"/>
                    <a:pt x="6317" y="1131"/>
                  </a:cubicBezTo>
                  <a:lnTo>
                    <a:pt x="6317"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5" name="Google Shape;18775;p84"/>
            <p:cNvSpPr/>
            <p:nvPr/>
          </p:nvSpPr>
          <p:spPr>
            <a:xfrm>
              <a:off x="5816956" y="2711883"/>
              <a:ext cx="262857" cy="79020"/>
            </a:xfrm>
            <a:custGeom>
              <a:avLst/>
              <a:gdLst/>
              <a:ahLst/>
              <a:cxnLst/>
              <a:rect l="l" t="t" r="r" b="b"/>
              <a:pathLst>
                <a:path w="10026" h="3014" extrusionOk="0">
                  <a:moveTo>
                    <a:pt x="1739" y="0"/>
                  </a:moveTo>
                  <a:lnTo>
                    <a:pt x="874" y="308"/>
                  </a:lnTo>
                  <a:cubicBezTo>
                    <a:pt x="348" y="493"/>
                    <a:pt x="1" y="985"/>
                    <a:pt x="1" y="1539"/>
                  </a:cubicBezTo>
                  <a:lnTo>
                    <a:pt x="1" y="3014"/>
                  </a:lnTo>
                  <a:lnTo>
                    <a:pt x="10026" y="3014"/>
                  </a:lnTo>
                  <a:lnTo>
                    <a:pt x="10026" y="1539"/>
                  </a:lnTo>
                  <a:cubicBezTo>
                    <a:pt x="10026" y="985"/>
                    <a:pt x="9674" y="493"/>
                    <a:pt x="9153" y="308"/>
                  </a:cubicBezTo>
                  <a:lnTo>
                    <a:pt x="8284" y="0"/>
                  </a:lnTo>
                  <a:cubicBezTo>
                    <a:pt x="7418" y="991"/>
                    <a:pt x="6215" y="1486"/>
                    <a:pt x="5011" y="1486"/>
                  </a:cubicBezTo>
                  <a:cubicBezTo>
                    <a:pt x="3808" y="1486"/>
                    <a:pt x="2605" y="991"/>
                    <a:pt x="173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6" name="Google Shape;18776;p84"/>
            <p:cNvSpPr/>
            <p:nvPr/>
          </p:nvSpPr>
          <p:spPr>
            <a:xfrm>
              <a:off x="5914091" y="2647965"/>
              <a:ext cx="68585" cy="28630"/>
            </a:xfrm>
            <a:custGeom>
              <a:avLst/>
              <a:gdLst/>
              <a:ahLst/>
              <a:cxnLst/>
              <a:rect l="l" t="t" r="r" b="b"/>
              <a:pathLst>
                <a:path w="2616" h="1092" extrusionOk="0">
                  <a:moveTo>
                    <a:pt x="1" y="1"/>
                  </a:moveTo>
                  <a:lnTo>
                    <a:pt x="1" y="812"/>
                  </a:lnTo>
                  <a:cubicBezTo>
                    <a:pt x="417" y="999"/>
                    <a:pt x="863" y="1092"/>
                    <a:pt x="1308" y="1092"/>
                  </a:cubicBezTo>
                  <a:cubicBezTo>
                    <a:pt x="1754" y="1092"/>
                    <a:pt x="2199" y="999"/>
                    <a:pt x="2616" y="812"/>
                  </a:cubicBezTo>
                  <a:lnTo>
                    <a:pt x="26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7" name="Google Shape;18777;p84"/>
            <p:cNvSpPr/>
            <p:nvPr/>
          </p:nvSpPr>
          <p:spPr>
            <a:xfrm>
              <a:off x="5851248" y="2481326"/>
              <a:ext cx="194298" cy="178174"/>
            </a:xfrm>
            <a:custGeom>
              <a:avLst/>
              <a:gdLst/>
              <a:ahLst/>
              <a:cxnLst/>
              <a:rect l="l" t="t" r="r" b="b"/>
              <a:pathLst>
                <a:path w="7411" h="6796" extrusionOk="0">
                  <a:moveTo>
                    <a:pt x="3705" y="1"/>
                  </a:moveTo>
                  <a:cubicBezTo>
                    <a:pt x="2126" y="1"/>
                    <a:pt x="851" y="1290"/>
                    <a:pt x="869" y="2869"/>
                  </a:cubicBezTo>
                  <a:lnTo>
                    <a:pt x="869" y="3090"/>
                  </a:lnTo>
                  <a:lnTo>
                    <a:pt x="543" y="3090"/>
                  </a:lnTo>
                  <a:cubicBezTo>
                    <a:pt x="243" y="3090"/>
                    <a:pt x="0" y="3333"/>
                    <a:pt x="0" y="3633"/>
                  </a:cubicBezTo>
                  <a:cubicBezTo>
                    <a:pt x="0" y="3934"/>
                    <a:pt x="243" y="4177"/>
                    <a:pt x="543" y="4177"/>
                  </a:cubicBezTo>
                  <a:lnTo>
                    <a:pt x="884" y="4177"/>
                  </a:lnTo>
                  <a:cubicBezTo>
                    <a:pt x="996" y="5654"/>
                    <a:pt x="2224" y="6795"/>
                    <a:pt x="3705" y="6795"/>
                  </a:cubicBezTo>
                  <a:cubicBezTo>
                    <a:pt x="5187" y="6795"/>
                    <a:pt x="6418" y="5654"/>
                    <a:pt x="6530" y="4177"/>
                  </a:cubicBezTo>
                  <a:lnTo>
                    <a:pt x="6867" y="4177"/>
                  </a:lnTo>
                  <a:cubicBezTo>
                    <a:pt x="7168" y="4177"/>
                    <a:pt x="7410" y="3934"/>
                    <a:pt x="7410" y="3633"/>
                  </a:cubicBezTo>
                  <a:cubicBezTo>
                    <a:pt x="7410" y="3333"/>
                    <a:pt x="7168" y="3090"/>
                    <a:pt x="6867" y="3090"/>
                  </a:cubicBezTo>
                  <a:lnTo>
                    <a:pt x="6537" y="3090"/>
                  </a:lnTo>
                  <a:lnTo>
                    <a:pt x="6537" y="2869"/>
                  </a:lnTo>
                  <a:cubicBezTo>
                    <a:pt x="6559" y="1290"/>
                    <a:pt x="5284" y="1"/>
                    <a:pt x="37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8" name="Google Shape;18778;p84"/>
            <p:cNvSpPr/>
            <p:nvPr/>
          </p:nvSpPr>
          <p:spPr>
            <a:xfrm>
              <a:off x="5850383" y="2482323"/>
              <a:ext cx="172275" cy="177204"/>
            </a:xfrm>
            <a:custGeom>
              <a:avLst/>
              <a:gdLst/>
              <a:ahLst/>
              <a:cxnLst/>
              <a:rect l="l" t="t" r="r" b="b"/>
              <a:pathLst>
                <a:path w="6571" h="6759" extrusionOk="0">
                  <a:moveTo>
                    <a:pt x="3728" y="0"/>
                  </a:moveTo>
                  <a:cubicBezTo>
                    <a:pt x="3108" y="0"/>
                    <a:pt x="2492" y="202"/>
                    <a:pt x="1982" y="597"/>
                  </a:cubicBezTo>
                  <a:cubicBezTo>
                    <a:pt x="1323" y="1111"/>
                    <a:pt x="906" y="1922"/>
                    <a:pt x="906" y="2882"/>
                  </a:cubicBezTo>
                  <a:lnTo>
                    <a:pt x="906" y="3052"/>
                  </a:lnTo>
                  <a:lnTo>
                    <a:pt x="609" y="3052"/>
                  </a:lnTo>
                  <a:cubicBezTo>
                    <a:pt x="323" y="3052"/>
                    <a:pt x="66" y="3255"/>
                    <a:pt x="37" y="3541"/>
                  </a:cubicBezTo>
                  <a:cubicBezTo>
                    <a:pt x="1" y="3863"/>
                    <a:pt x="254" y="4142"/>
                    <a:pt x="580" y="4142"/>
                  </a:cubicBezTo>
                  <a:lnTo>
                    <a:pt x="917" y="4142"/>
                  </a:lnTo>
                  <a:cubicBezTo>
                    <a:pt x="1022" y="5637"/>
                    <a:pt x="2270" y="6758"/>
                    <a:pt x="3717" y="6758"/>
                  </a:cubicBezTo>
                  <a:cubicBezTo>
                    <a:pt x="3868" y="6758"/>
                    <a:pt x="4022" y="6746"/>
                    <a:pt x="4176" y="6721"/>
                  </a:cubicBezTo>
                  <a:cubicBezTo>
                    <a:pt x="2797" y="6507"/>
                    <a:pt x="1779" y="5319"/>
                    <a:pt x="1779" y="3925"/>
                  </a:cubicBezTo>
                  <a:lnTo>
                    <a:pt x="1779" y="2831"/>
                  </a:lnTo>
                  <a:cubicBezTo>
                    <a:pt x="1775" y="2592"/>
                    <a:pt x="1808" y="2357"/>
                    <a:pt x="1869" y="2125"/>
                  </a:cubicBezTo>
                  <a:cubicBezTo>
                    <a:pt x="1947" y="1824"/>
                    <a:pt x="2216" y="1637"/>
                    <a:pt x="2499" y="1637"/>
                  </a:cubicBezTo>
                  <a:cubicBezTo>
                    <a:pt x="2612" y="1637"/>
                    <a:pt x="2727" y="1666"/>
                    <a:pt x="2833" y="1730"/>
                  </a:cubicBezTo>
                  <a:cubicBezTo>
                    <a:pt x="3963" y="2415"/>
                    <a:pt x="5252" y="2791"/>
                    <a:pt x="6570" y="2828"/>
                  </a:cubicBezTo>
                  <a:cubicBezTo>
                    <a:pt x="6563" y="1745"/>
                    <a:pt x="5944" y="760"/>
                    <a:pt x="4970" y="285"/>
                  </a:cubicBezTo>
                  <a:cubicBezTo>
                    <a:pt x="4575" y="94"/>
                    <a:pt x="4150" y="0"/>
                    <a:pt x="37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9" name="Google Shape;18779;p84"/>
            <p:cNvSpPr/>
            <p:nvPr/>
          </p:nvSpPr>
          <p:spPr>
            <a:xfrm>
              <a:off x="5883050" y="2442315"/>
              <a:ext cx="162391" cy="97162"/>
            </a:xfrm>
            <a:custGeom>
              <a:avLst/>
              <a:gdLst/>
              <a:ahLst/>
              <a:cxnLst/>
              <a:rect l="l" t="t" r="r" b="b"/>
              <a:pathLst>
                <a:path w="6194" h="3706" extrusionOk="0">
                  <a:moveTo>
                    <a:pt x="2492" y="0"/>
                  </a:moveTo>
                  <a:cubicBezTo>
                    <a:pt x="1569" y="0"/>
                    <a:pt x="681" y="344"/>
                    <a:pt x="1" y="967"/>
                  </a:cubicBezTo>
                  <a:cubicBezTo>
                    <a:pt x="1319" y="2695"/>
                    <a:pt x="3369" y="3705"/>
                    <a:pt x="5542" y="3705"/>
                  </a:cubicBezTo>
                  <a:cubicBezTo>
                    <a:pt x="5763" y="3705"/>
                    <a:pt x="5980" y="3694"/>
                    <a:pt x="6194" y="3673"/>
                  </a:cubicBezTo>
                  <a:cubicBezTo>
                    <a:pt x="6179" y="1641"/>
                    <a:pt x="4524" y="0"/>
                    <a:pt x="249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0" name="Google Shape;18780;p84"/>
            <p:cNvSpPr/>
            <p:nvPr/>
          </p:nvSpPr>
          <p:spPr>
            <a:xfrm>
              <a:off x="5847342" y="2711883"/>
              <a:ext cx="201901" cy="56132"/>
            </a:xfrm>
            <a:custGeom>
              <a:avLst/>
              <a:gdLst/>
              <a:ahLst/>
              <a:cxnLst/>
              <a:rect l="l" t="t" r="r" b="b"/>
              <a:pathLst>
                <a:path w="7701" h="2141" extrusionOk="0">
                  <a:moveTo>
                    <a:pt x="580" y="0"/>
                  </a:moveTo>
                  <a:lnTo>
                    <a:pt x="1" y="203"/>
                  </a:lnTo>
                  <a:cubicBezTo>
                    <a:pt x="906" y="1424"/>
                    <a:pt x="2337" y="2141"/>
                    <a:pt x="3854" y="2141"/>
                  </a:cubicBezTo>
                  <a:cubicBezTo>
                    <a:pt x="5372" y="2141"/>
                    <a:pt x="6799" y="1420"/>
                    <a:pt x="7701" y="203"/>
                  </a:cubicBezTo>
                  <a:lnTo>
                    <a:pt x="7125" y="0"/>
                  </a:lnTo>
                  <a:cubicBezTo>
                    <a:pt x="6259" y="991"/>
                    <a:pt x="5056" y="1486"/>
                    <a:pt x="3852" y="1486"/>
                  </a:cubicBezTo>
                  <a:cubicBezTo>
                    <a:pt x="2649" y="1486"/>
                    <a:pt x="1446" y="991"/>
                    <a:pt x="58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1" name="Google Shape;18781;p84"/>
            <p:cNvSpPr/>
            <p:nvPr/>
          </p:nvSpPr>
          <p:spPr>
            <a:xfrm>
              <a:off x="5816956" y="2705617"/>
              <a:ext cx="85784" cy="85181"/>
            </a:xfrm>
            <a:custGeom>
              <a:avLst/>
              <a:gdLst/>
              <a:ahLst/>
              <a:cxnLst/>
              <a:rect l="l" t="t" r="r" b="b"/>
              <a:pathLst>
                <a:path w="3272" h="3249" extrusionOk="0">
                  <a:moveTo>
                    <a:pt x="2420" y="0"/>
                  </a:moveTo>
                  <a:lnTo>
                    <a:pt x="874" y="543"/>
                  </a:lnTo>
                  <a:cubicBezTo>
                    <a:pt x="352" y="728"/>
                    <a:pt x="1" y="1224"/>
                    <a:pt x="1" y="1778"/>
                  </a:cubicBezTo>
                  <a:lnTo>
                    <a:pt x="1" y="3249"/>
                  </a:lnTo>
                  <a:lnTo>
                    <a:pt x="3271" y="3249"/>
                  </a:lnTo>
                  <a:lnTo>
                    <a:pt x="3271" y="1123"/>
                  </a:lnTo>
                  <a:cubicBezTo>
                    <a:pt x="3271" y="949"/>
                    <a:pt x="3199" y="783"/>
                    <a:pt x="3079" y="663"/>
                  </a:cubicBezTo>
                  <a:lnTo>
                    <a:pt x="242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2" name="Google Shape;18782;p84"/>
            <p:cNvSpPr/>
            <p:nvPr/>
          </p:nvSpPr>
          <p:spPr>
            <a:xfrm>
              <a:off x="5994055" y="2705617"/>
              <a:ext cx="85757" cy="85181"/>
            </a:xfrm>
            <a:custGeom>
              <a:avLst/>
              <a:gdLst/>
              <a:ahLst/>
              <a:cxnLst/>
              <a:rect l="l" t="t" r="r" b="b"/>
              <a:pathLst>
                <a:path w="3271" h="3249" extrusionOk="0">
                  <a:moveTo>
                    <a:pt x="855" y="0"/>
                  </a:moveTo>
                  <a:lnTo>
                    <a:pt x="192" y="663"/>
                  </a:lnTo>
                  <a:cubicBezTo>
                    <a:pt x="69" y="786"/>
                    <a:pt x="0" y="949"/>
                    <a:pt x="0" y="1123"/>
                  </a:cubicBezTo>
                  <a:lnTo>
                    <a:pt x="0" y="3249"/>
                  </a:lnTo>
                  <a:lnTo>
                    <a:pt x="3271" y="3249"/>
                  </a:lnTo>
                  <a:lnTo>
                    <a:pt x="3271" y="1778"/>
                  </a:lnTo>
                  <a:cubicBezTo>
                    <a:pt x="3271" y="1224"/>
                    <a:pt x="2919" y="728"/>
                    <a:pt x="2398" y="543"/>
                  </a:cubicBezTo>
                  <a:lnTo>
                    <a:pt x="85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3" name="Google Shape;18783;p84"/>
            <p:cNvSpPr/>
            <p:nvPr/>
          </p:nvSpPr>
          <p:spPr>
            <a:xfrm>
              <a:off x="5808042" y="2431225"/>
              <a:ext cx="280711" cy="365026"/>
            </a:xfrm>
            <a:custGeom>
              <a:avLst/>
              <a:gdLst/>
              <a:ahLst/>
              <a:cxnLst/>
              <a:rect l="l" t="t" r="r" b="b"/>
              <a:pathLst>
                <a:path w="10707" h="13923" extrusionOk="0">
                  <a:moveTo>
                    <a:pt x="2081" y="405"/>
                  </a:moveTo>
                  <a:cubicBezTo>
                    <a:pt x="2481" y="405"/>
                    <a:pt x="2870" y="588"/>
                    <a:pt x="3126" y="916"/>
                  </a:cubicBezTo>
                  <a:cubicBezTo>
                    <a:pt x="2409" y="1412"/>
                    <a:pt x="1880" y="2133"/>
                    <a:pt x="1619" y="2966"/>
                  </a:cubicBezTo>
                  <a:cubicBezTo>
                    <a:pt x="1105" y="2774"/>
                    <a:pt x="761" y="2281"/>
                    <a:pt x="761" y="1731"/>
                  </a:cubicBezTo>
                  <a:cubicBezTo>
                    <a:pt x="761" y="1166"/>
                    <a:pt x="1119" y="662"/>
                    <a:pt x="1652" y="478"/>
                  </a:cubicBezTo>
                  <a:cubicBezTo>
                    <a:pt x="1792" y="429"/>
                    <a:pt x="1937" y="405"/>
                    <a:pt x="2081" y="405"/>
                  </a:cubicBezTo>
                  <a:close/>
                  <a:moveTo>
                    <a:pt x="8612" y="409"/>
                  </a:moveTo>
                  <a:cubicBezTo>
                    <a:pt x="8616" y="409"/>
                    <a:pt x="8620" y="409"/>
                    <a:pt x="8624" y="409"/>
                  </a:cubicBezTo>
                  <a:cubicBezTo>
                    <a:pt x="9261" y="409"/>
                    <a:pt x="9808" y="865"/>
                    <a:pt x="9924" y="1492"/>
                  </a:cubicBezTo>
                  <a:cubicBezTo>
                    <a:pt x="10036" y="2122"/>
                    <a:pt x="9685" y="2741"/>
                    <a:pt x="9087" y="2966"/>
                  </a:cubicBezTo>
                  <a:cubicBezTo>
                    <a:pt x="8826" y="2136"/>
                    <a:pt x="8298" y="1412"/>
                    <a:pt x="7581" y="916"/>
                  </a:cubicBezTo>
                  <a:cubicBezTo>
                    <a:pt x="7828" y="596"/>
                    <a:pt x="8207" y="409"/>
                    <a:pt x="8612" y="409"/>
                  </a:cubicBezTo>
                  <a:close/>
                  <a:moveTo>
                    <a:pt x="5353" y="626"/>
                  </a:moveTo>
                  <a:cubicBezTo>
                    <a:pt x="7573" y="626"/>
                    <a:pt x="9232" y="2669"/>
                    <a:pt x="8779" y="4842"/>
                  </a:cubicBezTo>
                  <a:cubicBezTo>
                    <a:pt x="8696" y="4809"/>
                    <a:pt x="8606" y="4795"/>
                    <a:pt x="8515" y="4795"/>
                  </a:cubicBezTo>
                  <a:lnTo>
                    <a:pt x="8392" y="4795"/>
                  </a:lnTo>
                  <a:lnTo>
                    <a:pt x="8392" y="4313"/>
                  </a:lnTo>
                  <a:lnTo>
                    <a:pt x="8403" y="4313"/>
                  </a:lnTo>
                  <a:cubicBezTo>
                    <a:pt x="8674" y="4313"/>
                    <a:pt x="8674" y="3907"/>
                    <a:pt x="8403" y="3907"/>
                  </a:cubicBezTo>
                  <a:cubicBezTo>
                    <a:pt x="6697" y="3907"/>
                    <a:pt x="5462" y="3353"/>
                    <a:pt x="4727" y="2890"/>
                  </a:cubicBezTo>
                  <a:cubicBezTo>
                    <a:pt x="3930" y="2386"/>
                    <a:pt x="3532" y="1876"/>
                    <a:pt x="3524" y="1868"/>
                  </a:cubicBezTo>
                  <a:cubicBezTo>
                    <a:pt x="3480" y="1810"/>
                    <a:pt x="3424" y="1786"/>
                    <a:pt x="3369" y="1786"/>
                  </a:cubicBezTo>
                  <a:cubicBezTo>
                    <a:pt x="3221" y="1786"/>
                    <a:pt x="3081" y="1960"/>
                    <a:pt x="3202" y="2118"/>
                  </a:cubicBezTo>
                  <a:cubicBezTo>
                    <a:pt x="3220" y="2140"/>
                    <a:pt x="3640" y="2683"/>
                    <a:pt x="4495" y="3223"/>
                  </a:cubicBezTo>
                  <a:cubicBezTo>
                    <a:pt x="5216" y="3679"/>
                    <a:pt x="6385" y="4219"/>
                    <a:pt x="7983" y="4302"/>
                  </a:cubicBezTo>
                  <a:lnTo>
                    <a:pt x="7983" y="4997"/>
                  </a:lnTo>
                  <a:cubicBezTo>
                    <a:pt x="7983" y="5070"/>
                    <a:pt x="8019" y="5135"/>
                    <a:pt x="8080" y="5175"/>
                  </a:cubicBezTo>
                  <a:cubicBezTo>
                    <a:pt x="8131" y="5204"/>
                    <a:pt x="8131" y="5204"/>
                    <a:pt x="8348" y="5204"/>
                  </a:cubicBezTo>
                  <a:lnTo>
                    <a:pt x="8515" y="5204"/>
                  </a:lnTo>
                  <a:cubicBezTo>
                    <a:pt x="8700" y="5204"/>
                    <a:pt x="8855" y="5356"/>
                    <a:pt x="8855" y="5544"/>
                  </a:cubicBezTo>
                  <a:cubicBezTo>
                    <a:pt x="8855" y="5733"/>
                    <a:pt x="8700" y="5885"/>
                    <a:pt x="8515" y="5885"/>
                  </a:cubicBezTo>
                  <a:lnTo>
                    <a:pt x="8392" y="5885"/>
                  </a:lnTo>
                  <a:lnTo>
                    <a:pt x="8392" y="5870"/>
                  </a:lnTo>
                  <a:cubicBezTo>
                    <a:pt x="8392" y="5734"/>
                    <a:pt x="8290" y="5667"/>
                    <a:pt x="8187" y="5667"/>
                  </a:cubicBezTo>
                  <a:cubicBezTo>
                    <a:pt x="8085" y="5667"/>
                    <a:pt x="7983" y="5734"/>
                    <a:pt x="7983" y="5870"/>
                  </a:cubicBezTo>
                  <a:cubicBezTo>
                    <a:pt x="7983" y="7323"/>
                    <a:pt x="6806" y="8500"/>
                    <a:pt x="5353" y="8500"/>
                  </a:cubicBezTo>
                  <a:cubicBezTo>
                    <a:pt x="3901" y="8500"/>
                    <a:pt x="2724" y="7323"/>
                    <a:pt x="2724" y="5870"/>
                  </a:cubicBezTo>
                  <a:lnTo>
                    <a:pt x="2724" y="5874"/>
                  </a:lnTo>
                  <a:cubicBezTo>
                    <a:pt x="2724" y="5738"/>
                    <a:pt x="2622" y="5670"/>
                    <a:pt x="2519" y="5670"/>
                  </a:cubicBezTo>
                  <a:cubicBezTo>
                    <a:pt x="2417" y="5670"/>
                    <a:pt x="2315" y="5738"/>
                    <a:pt x="2315" y="5874"/>
                  </a:cubicBezTo>
                  <a:lnTo>
                    <a:pt x="2315" y="5885"/>
                  </a:lnTo>
                  <a:lnTo>
                    <a:pt x="2191" y="5885"/>
                  </a:lnTo>
                  <a:cubicBezTo>
                    <a:pt x="2003" y="5885"/>
                    <a:pt x="1851" y="5733"/>
                    <a:pt x="1851" y="5544"/>
                  </a:cubicBezTo>
                  <a:cubicBezTo>
                    <a:pt x="1851" y="5356"/>
                    <a:pt x="2003" y="5204"/>
                    <a:pt x="2191" y="5204"/>
                  </a:cubicBezTo>
                  <a:lnTo>
                    <a:pt x="2354" y="5204"/>
                  </a:lnTo>
                  <a:cubicBezTo>
                    <a:pt x="2572" y="5204"/>
                    <a:pt x="2572" y="5204"/>
                    <a:pt x="2619" y="5179"/>
                  </a:cubicBezTo>
                  <a:cubicBezTo>
                    <a:pt x="2684" y="5142"/>
                    <a:pt x="2724" y="5073"/>
                    <a:pt x="2724" y="4997"/>
                  </a:cubicBezTo>
                  <a:lnTo>
                    <a:pt x="2724" y="4780"/>
                  </a:lnTo>
                  <a:cubicBezTo>
                    <a:pt x="2724" y="4132"/>
                    <a:pt x="2927" y="3567"/>
                    <a:pt x="3329" y="3100"/>
                  </a:cubicBezTo>
                  <a:cubicBezTo>
                    <a:pt x="3461" y="2946"/>
                    <a:pt x="3321" y="2757"/>
                    <a:pt x="3168" y="2757"/>
                  </a:cubicBezTo>
                  <a:cubicBezTo>
                    <a:pt x="3116" y="2757"/>
                    <a:pt x="3062" y="2779"/>
                    <a:pt x="3017" y="2832"/>
                  </a:cubicBezTo>
                  <a:cubicBezTo>
                    <a:pt x="2554" y="3375"/>
                    <a:pt x="2315" y="4030"/>
                    <a:pt x="2315" y="4780"/>
                  </a:cubicBezTo>
                  <a:lnTo>
                    <a:pt x="2315" y="4795"/>
                  </a:lnTo>
                  <a:lnTo>
                    <a:pt x="2191" y="4795"/>
                  </a:lnTo>
                  <a:cubicBezTo>
                    <a:pt x="2101" y="4795"/>
                    <a:pt x="2010" y="4809"/>
                    <a:pt x="1923" y="4842"/>
                  </a:cubicBezTo>
                  <a:cubicBezTo>
                    <a:pt x="1471" y="2669"/>
                    <a:pt x="3133" y="626"/>
                    <a:pt x="5353" y="626"/>
                  </a:cubicBezTo>
                  <a:close/>
                  <a:moveTo>
                    <a:pt x="6458" y="8702"/>
                  </a:moveTo>
                  <a:lnTo>
                    <a:pt x="6458" y="9394"/>
                  </a:lnTo>
                  <a:cubicBezTo>
                    <a:pt x="6458" y="9851"/>
                    <a:pt x="6744" y="10256"/>
                    <a:pt x="7175" y="10408"/>
                  </a:cubicBezTo>
                  <a:lnTo>
                    <a:pt x="7577" y="10553"/>
                  </a:lnTo>
                  <a:lnTo>
                    <a:pt x="7142" y="10984"/>
                  </a:lnTo>
                  <a:cubicBezTo>
                    <a:pt x="6983" y="11147"/>
                    <a:pt x="6892" y="11364"/>
                    <a:pt x="6892" y="11593"/>
                  </a:cubicBezTo>
                  <a:lnTo>
                    <a:pt x="6892" y="11661"/>
                  </a:lnTo>
                  <a:cubicBezTo>
                    <a:pt x="6402" y="11879"/>
                    <a:pt x="5877" y="11987"/>
                    <a:pt x="5352" y="11987"/>
                  </a:cubicBezTo>
                  <a:cubicBezTo>
                    <a:pt x="4827" y="11987"/>
                    <a:pt x="4303" y="11879"/>
                    <a:pt x="3814" y="11661"/>
                  </a:cubicBezTo>
                  <a:lnTo>
                    <a:pt x="3814" y="11593"/>
                  </a:lnTo>
                  <a:cubicBezTo>
                    <a:pt x="3814" y="11364"/>
                    <a:pt x="3723" y="11147"/>
                    <a:pt x="3564" y="10984"/>
                  </a:cubicBezTo>
                  <a:lnTo>
                    <a:pt x="3130" y="10553"/>
                  </a:lnTo>
                  <a:lnTo>
                    <a:pt x="3532" y="10412"/>
                  </a:lnTo>
                  <a:cubicBezTo>
                    <a:pt x="3963" y="10260"/>
                    <a:pt x="4249" y="9854"/>
                    <a:pt x="4249" y="9398"/>
                  </a:cubicBezTo>
                  <a:lnTo>
                    <a:pt x="4249" y="8702"/>
                  </a:lnTo>
                  <a:cubicBezTo>
                    <a:pt x="4604" y="8840"/>
                    <a:pt x="4978" y="8909"/>
                    <a:pt x="5353" y="8909"/>
                  </a:cubicBezTo>
                  <a:cubicBezTo>
                    <a:pt x="5728" y="8909"/>
                    <a:pt x="6103" y="8840"/>
                    <a:pt x="6458" y="8702"/>
                  </a:cubicBezTo>
                  <a:close/>
                  <a:moveTo>
                    <a:pt x="2084" y="0"/>
                  </a:moveTo>
                  <a:cubicBezTo>
                    <a:pt x="1560" y="0"/>
                    <a:pt x="1035" y="236"/>
                    <a:pt x="688" y="706"/>
                  </a:cubicBezTo>
                  <a:cubicBezTo>
                    <a:pt x="0" y="1647"/>
                    <a:pt x="420" y="2984"/>
                    <a:pt x="1521" y="3364"/>
                  </a:cubicBezTo>
                  <a:cubicBezTo>
                    <a:pt x="1406" y="3947"/>
                    <a:pt x="1424" y="4548"/>
                    <a:pt x="1576" y="5124"/>
                  </a:cubicBezTo>
                  <a:cubicBezTo>
                    <a:pt x="1239" y="5620"/>
                    <a:pt x="1594" y="6294"/>
                    <a:pt x="2195" y="6294"/>
                  </a:cubicBezTo>
                  <a:lnTo>
                    <a:pt x="2347" y="6294"/>
                  </a:lnTo>
                  <a:cubicBezTo>
                    <a:pt x="2478" y="7221"/>
                    <a:pt x="3032" y="8036"/>
                    <a:pt x="3843" y="8503"/>
                  </a:cubicBezTo>
                  <a:lnTo>
                    <a:pt x="3843" y="9394"/>
                  </a:lnTo>
                  <a:cubicBezTo>
                    <a:pt x="3843" y="9677"/>
                    <a:pt x="3666" y="9930"/>
                    <a:pt x="3398" y="10024"/>
                  </a:cubicBezTo>
                  <a:lnTo>
                    <a:pt x="1145" y="10818"/>
                  </a:lnTo>
                  <a:cubicBezTo>
                    <a:pt x="544" y="11035"/>
                    <a:pt x="138" y="11603"/>
                    <a:pt x="138" y="12244"/>
                  </a:cubicBezTo>
                  <a:lnTo>
                    <a:pt x="138" y="13719"/>
                  </a:lnTo>
                  <a:cubicBezTo>
                    <a:pt x="138" y="13854"/>
                    <a:pt x="239" y="13922"/>
                    <a:pt x="341" y="13922"/>
                  </a:cubicBezTo>
                  <a:cubicBezTo>
                    <a:pt x="442" y="13922"/>
                    <a:pt x="544" y="13854"/>
                    <a:pt x="544" y="13719"/>
                  </a:cubicBezTo>
                  <a:lnTo>
                    <a:pt x="544" y="12244"/>
                  </a:lnTo>
                  <a:cubicBezTo>
                    <a:pt x="547" y="11777"/>
                    <a:pt x="841" y="11361"/>
                    <a:pt x="1282" y="11205"/>
                  </a:cubicBezTo>
                  <a:lnTo>
                    <a:pt x="2706" y="10702"/>
                  </a:lnTo>
                  <a:lnTo>
                    <a:pt x="3274" y="11270"/>
                  </a:lnTo>
                  <a:cubicBezTo>
                    <a:pt x="3361" y="11357"/>
                    <a:pt x="3408" y="11469"/>
                    <a:pt x="3408" y="11589"/>
                  </a:cubicBezTo>
                  <a:lnTo>
                    <a:pt x="3408" y="13715"/>
                  </a:lnTo>
                  <a:cubicBezTo>
                    <a:pt x="3408" y="13851"/>
                    <a:pt x="3510" y="13919"/>
                    <a:pt x="3611" y="13919"/>
                  </a:cubicBezTo>
                  <a:cubicBezTo>
                    <a:pt x="3713" y="13919"/>
                    <a:pt x="3814" y="13851"/>
                    <a:pt x="3814" y="13715"/>
                  </a:cubicBezTo>
                  <a:lnTo>
                    <a:pt x="3814" y="12103"/>
                  </a:lnTo>
                  <a:cubicBezTo>
                    <a:pt x="4308" y="12297"/>
                    <a:pt x="4831" y="12394"/>
                    <a:pt x="5353" y="12394"/>
                  </a:cubicBezTo>
                  <a:cubicBezTo>
                    <a:pt x="5876" y="12394"/>
                    <a:pt x="6398" y="12297"/>
                    <a:pt x="6892" y="12103"/>
                  </a:cubicBezTo>
                  <a:lnTo>
                    <a:pt x="6892" y="12190"/>
                  </a:lnTo>
                  <a:cubicBezTo>
                    <a:pt x="6892" y="12326"/>
                    <a:pt x="6995" y="12394"/>
                    <a:pt x="7097" y="12394"/>
                  </a:cubicBezTo>
                  <a:cubicBezTo>
                    <a:pt x="7199" y="12394"/>
                    <a:pt x="7302" y="12326"/>
                    <a:pt x="7302" y="12190"/>
                  </a:cubicBezTo>
                  <a:lnTo>
                    <a:pt x="7302" y="11589"/>
                  </a:lnTo>
                  <a:cubicBezTo>
                    <a:pt x="7302" y="11473"/>
                    <a:pt x="7349" y="11357"/>
                    <a:pt x="7432" y="11274"/>
                  </a:cubicBezTo>
                  <a:lnTo>
                    <a:pt x="8001" y="10702"/>
                  </a:lnTo>
                  <a:lnTo>
                    <a:pt x="9424" y="11205"/>
                  </a:lnTo>
                  <a:cubicBezTo>
                    <a:pt x="9866" y="11361"/>
                    <a:pt x="10163" y="11777"/>
                    <a:pt x="10163" y="12244"/>
                  </a:cubicBezTo>
                  <a:lnTo>
                    <a:pt x="10163" y="13719"/>
                  </a:lnTo>
                  <a:cubicBezTo>
                    <a:pt x="10163" y="13854"/>
                    <a:pt x="10264" y="13922"/>
                    <a:pt x="10366" y="13922"/>
                  </a:cubicBezTo>
                  <a:cubicBezTo>
                    <a:pt x="10467" y="13922"/>
                    <a:pt x="10569" y="13854"/>
                    <a:pt x="10569" y="13719"/>
                  </a:cubicBezTo>
                  <a:lnTo>
                    <a:pt x="10569" y="12244"/>
                  </a:lnTo>
                  <a:cubicBezTo>
                    <a:pt x="10569" y="11603"/>
                    <a:pt x="10167" y="11035"/>
                    <a:pt x="9562" y="10821"/>
                  </a:cubicBezTo>
                  <a:lnTo>
                    <a:pt x="7309" y="10024"/>
                  </a:lnTo>
                  <a:cubicBezTo>
                    <a:pt x="7045" y="9930"/>
                    <a:pt x="6864" y="9680"/>
                    <a:pt x="6864" y="9394"/>
                  </a:cubicBezTo>
                  <a:lnTo>
                    <a:pt x="6864" y="8503"/>
                  </a:lnTo>
                  <a:cubicBezTo>
                    <a:pt x="7678" y="8036"/>
                    <a:pt x="8229" y="7221"/>
                    <a:pt x="8359" y="6294"/>
                  </a:cubicBezTo>
                  <a:lnTo>
                    <a:pt x="8515" y="6294"/>
                  </a:lnTo>
                  <a:cubicBezTo>
                    <a:pt x="9113" y="6294"/>
                    <a:pt x="9471" y="5620"/>
                    <a:pt x="9134" y="5124"/>
                  </a:cubicBezTo>
                  <a:cubicBezTo>
                    <a:pt x="9283" y="4548"/>
                    <a:pt x="9305" y="3947"/>
                    <a:pt x="9189" y="3364"/>
                  </a:cubicBezTo>
                  <a:cubicBezTo>
                    <a:pt x="10290" y="2984"/>
                    <a:pt x="10706" y="1647"/>
                    <a:pt x="10018" y="706"/>
                  </a:cubicBezTo>
                  <a:cubicBezTo>
                    <a:pt x="9671" y="236"/>
                    <a:pt x="9147" y="0"/>
                    <a:pt x="8622" y="0"/>
                  </a:cubicBezTo>
                  <a:cubicBezTo>
                    <a:pt x="8100" y="0"/>
                    <a:pt x="7578" y="234"/>
                    <a:pt x="7233" y="702"/>
                  </a:cubicBezTo>
                  <a:cubicBezTo>
                    <a:pt x="6648" y="380"/>
                    <a:pt x="6001" y="219"/>
                    <a:pt x="5353" y="219"/>
                  </a:cubicBezTo>
                  <a:cubicBezTo>
                    <a:pt x="4706" y="219"/>
                    <a:pt x="4058" y="380"/>
                    <a:pt x="3474" y="702"/>
                  </a:cubicBezTo>
                  <a:cubicBezTo>
                    <a:pt x="3128" y="234"/>
                    <a:pt x="2606" y="0"/>
                    <a:pt x="20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4" name="Google Shape;18784;p84"/>
            <p:cNvSpPr/>
            <p:nvPr/>
          </p:nvSpPr>
          <p:spPr>
            <a:xfrm>
              <a:off x="5923530" y="2608245"/>
              <a:ext cx="49630" cy="16596"/>
            </a:xfrm>
            <a:custGeom>
              <a:avLst/>
              <a:gdLst/>
              <a:ahLst/>
              <a:cxnLst/>
              <a:rect l="l" t="t" r="r" b="b"/>
              <a:pathLst>
                <a:path w="1893" h="633" extrusionOk="0">
                  <a:moveTo>
                    <a:pt x="295" y="1"/>
                  </a:moveTo>
                  <a:cubicBezTo>
                    <a:pt x="136" y="1"/>
                    <a:pt x="1" y="208"/>
                    <a:pt x="151" y="353"/>
                  </a:cubicBezTo>
                  <a:cubicBezTo>
                    <a:pt x="325" y="527"/>
                    <a:pt x="622" y="632"/>
                    <a:pt x="948" y="632"/>
                  </a:cubicBezTo>
                  <a:cubicBezTo>
                    <a:pt x="1271" y="632"/>
                    <a:pt x="1568" y="527"/>
                    <a:pt x="1745" y="353"/>
                  </a:cubicBezTo>
                  <a:cubicBezTo>
                    <a:pt x="1893" y="208"/>
                    <a:pt x="1757" y="1"/>
                    <a:pt x="1599" y="1"/>
                  </a:cubicBezTo>
                  <a:cubicBezTo>
                    <a:pt x="1552" y="1"/>
                    <a:pt x="1503" y="19"/>
                    <a:pt x="1459" y="64"/>
                  </a:cubicBezTo>
                  <a:cubicBezTo>
                    <a:pt x="1383" y="136"/>
                    <a:pt x="1205" y="223"/>
                    <a:pt x="948" y="223"/>
                  </a:cubicBezTo>
                  <a:cubicBezTo>
                    <a:pt x="691" y="223"/>
                    <a:pt x="510" y="140"/>
                    <a:pt x="438" y="64"/>
                  </a:cubicBezTo>
                  <a:cubicBezTo>
                    <a:pt x="393" y="19"/>
                    <a:pt x="343"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5" name="Google Shape;18785;p84"/>
            <p:cNvSpPr/>
            <p:nvPr/>
          </p:nvSpPr>
          <p:spPr>
            <a:xfrm>
              <a:off x="5988733" y="2768382"/>
              <a:ext cx="10749" cy="27869"/>
            </a:xfrm>
            <a:custGeom>
              <a:avLst/>
              <a:gdLst/>
              <a:ahLst/>
              <a:cxnLst/>
              <a:rect l="l" t="t" r="r" b="b"/>
              <a:pathLst>
                <a:path w="410" h="1063" extrusionOk="0">
                  <a:moveTo>
                    <a:pt x="203" y="0"/>
                  </a:moveTo>
                  <a:cubicBezTo>
                    <a:pt x="91" y="0"/>
                    <a:pt x="0" y="91"/>
                    <a:pt x="0" y="203"/>
                  </a:cubicBezTo>
                  <a:lnTo>
                    <a:pt x="0" y="859"/>
                  </a:lnTo>
                  <a:cubicBezTo>
                    <a:pt x="0" y="994"/>
                    <a:pt x="103" y="1062"/>
                    <a:pt x="205" y="1062"/>
                  </a:cubicBezTo>
                  <a:cubicBezTo>
                    <a:pt x="307" y="1062"/>
                    <a:pt x="410" y="994"/>
                    <a:pt x="410" y="859"/>
                  </a:cubicBezTo>
                  <a:lnTo>
                    <a:pt x="410" y="203"/>
                  </a:lnTo>
                  <a:cubicBezTo>
                    <a:pt x="410" y="91"/>
                    <a:pt x="316"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6" name="Google Shape;18786;p84"/>
            <p:cNvSpPr/>
            <p:nvPr/>
          </p:nvSpPr>
          <p:spPr>
            <a:xfrm>
              <a:off x="5908796" y="2562601"/>
              <a:ext cx="10644" cy="16386"/>
            </a:xfrm>
            <a:custGeom>
              <a:avLst/>
              <a:gdLst/>
              <a:ahLst/>
              <a:cxnLst/>
              <a:rect l="l" t="t" r="r" b="b"/>
              <a:pathLst>
                <a:path w="406" h="625" extrusionOk="0">
                  <a:moveTo>
                    <a:pt x="203" y="1"/>
                  </a:moveTo>
                  <a:cubicBezTo>
                    <a:pt x="91" y="1"/>
                    <a:pt x="0" y="91"/>
                    <a:pt x="0" y="204"/>
                  </a:cubicBezTo>
                  <a:lnTo>
                    <a:pt x="0" y="421"/>
                  </a:lnTo>
                  <a:cubicBezTo>
                    <a:pt x="0" y="557"/>
                    <a:pt x="101" y="625"/>
                    <a:pt x="203" y="625"/>
                  </a:cubicBezTo>
                  <a:cubicBezTo>
                    <a:pt x="304" y="625"/>
                    <a:pt x="406" y="557"/>
                    <a:pt x="406" y="421"/>
                  </a:cubicBezTo>
                  <a:lnTo>
                    <a:pt x="406" y="204"/>
                  </a:lnTo>
                  <a:cubicBezTo>
                    <a:pt x="406" y="91"/>
                    <a:pt x="315"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7" name="Google Shape;18787;p84"/>
            <p:cNvSpPr/>
            <p:nvPr/>
          </p:nvSpPr>
          <p:spPr>
            <a:xfrm>
              <a:off x="5977328" y="2562679"/>
              <a:ext cx="10671" cy="16386"/>
            </a:xfrm>
            <a:custGeom>
              <a:avLst/>
              <a:gdLst/>
              <a:ahLst/>
              <a:cxnLst/>
              <a:rect l="l" t="t" r="r" b="b"/>
              <a:pathLst>
                <a:path w="407" h="625" extrusionOk="0">
                  <a:moveTo>
                    <a:pt x="204" y="1"/>
                  </a:moveTo>
                  <a:cubicBezTo>
                    <a:pt x="102" y="1"/>
                    <a:pt x="1" y="69"/>
                    <a:pt x="1" y="204"/>
                  </a:cubicBezTo>
                  <a:lnTo>
                    <a:pt x="1" y="422"/>
                  </a:lnTo>
                  <a:cubicBezTo>
                    <a:pt x="1" y="534"/>
                    <a:pt x="91" y="624"/>
                    <a:pt x="204" y="624"/>
                  </a:cubicBezTo>
                  <a:cubicBezTo>
                    <a:pt x="316" y="624"/>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8" name="Google Shape;18788;p84"/>
            <p:cNvSpPr/>
            <p:nvPr/>
          </p:nvSpPr>
          <p:spPr>
            <a:xfrm>
              <a:off x="5901166" y="2545428"/>
              <a:ext cx="20187" cy="10854"/>
            </a:xfrm>
            <a:custGeom>
              <a:avLst/>
              <a:gdLst/>
              <a:ahLst/>
              <a:cxnLst/>
              <a:rect l="l" t="t" r="r" b="b"/>
              <a:pathLst>
                <a:path w="770" h="414" extrusionOk="0">
                  <a:moveTo>
                    <a:pt x="273" y="0"/>
                  </a:moveTo>
                  <a:cubicBezTo>
                    <a:pt x="8" y="0"/>
                    <a:pt x="0" y="399"/>
                    <a:pt x="269" y="406"/>
                  </a:cubicBezTo>
                  <a:lnTo>
                    <a:pt x="487" y="413"/>
                  </a:lnTo>
                  <a:lnTo>
                    <a:pt x="494" y="413"/>
                  </a:lnTo>
                  <a:cubicBezTo>
                    <a:pt x="765" y="413"/>
                    <a:pt x="769" y="8"/>
                    <a:pt x="497" y="4"/>
                  </a:cubicBezTo>
                  <a:lnTo>
                    <a:pt x="280" y="0"/>
                  </a:lnTo>
                  <a:cubicBezTo>
                    <a:pt x="278" y="0"/>
                    <a:pt x="275"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9" name="Google Shape;18789;p84"/>
            <p:cNvSpPr/>
            <p:nvPr/>
          </p:nvSpPr>
          <p:spPr>
            <a:xfrm>
              <a:off x="5975440" y="2545428"/>
              <a:ext cx="20083" cy="10854"/>
            </a:xfrm>
            <a:custGeom>
              <a:avLst/>
              <a:gdLst/>
              <a:ahLst/>
              <a:cxnLst/>
              <a:rect l="l" t="t" r="r" b="b"/>
              <a:pathLst>
                <a:path w="766" h="414" extrusionOk="0">
                  <a:moveTo>
                    <a:pt x="497" y="0"/>
                  </a:moveTo>
                  <a:cubicBezTo>
                    <a:pt x="494" y="0"/>
                    <a:pt x="492" y="0"/>
                    <a:pt x="489" y="0"/>
                  </a:cubicBezTo>
                  <a:lnTo>
                    <a:pt x="268" y="4"/>
                  </a:lnTo>
                  <a:cubicBezTo>
                    <a:pt x="0" y="8"/>
                    <a:pt x="4" y="413"/>
                    <a:pt x="276" y="413"/>
                  </a:cubicBezTo>
                  <a:lnTo>
                    <a:pt x="279" y="413"/>
                  </a:lnTo>
                  <a:lnTo>
                    <a:pt x="497" y="406"/>
                  </a:lnTo>
                  <a:cubicBezTo>
                    <a:pt x="766" y="399"/>
                    <a:pt x="761" y="0"/>
                    <a:pt x="4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90" name="Google Shape;18790;p84"/>
          <p:cNvGrpSpPr/>
          <p:nvPr/>
        </p:nvGrpSpPr>
        <p:grpSpPr>
          <a:xfrm>
            <a:off x="6705912" y="2231975"/>
            <a:ext cx="285063" cy="365026"/>
            <a:chOff x="6705912" y="2431225"/>
            <a:chExt cx="285063" cy="365026"/>
          </a:xfrm>
        </p:grpSpPr>
        <p:sp>
          <p:nvSpPr>
            <p:cNvPr id="18791" name="Google Shape;18791;p84"/>
            <p:cNvSpPr/>
            <p:nvPr/>
          </p:nvSpPr>
          <p:spPr>
            <a:xfrm>
              <a:off x="6711313" y="2625182"/>
              <a:ext cx="274340" cy="165721"/>
            </a:xfrm>
            <a:custGeom>
              <a:avLst/>
              <a:gdLst/>
              <a:ahLst/>
              <a:cxnLst/>
              <a:rect l="l" t="t" r="r" b="b"/>
              <a:pathLst>
                <a:path w="10464" h="6321" extrusionOk="0">
                  <a:moveTo>
                    <a:pt x="3709" y="1"/>
                  </a:moveTo>
                  <a:lnTo>
                    <a:pt x="3709" y="1036"/>
                  </a:lnTo>
                  <a:cubicBezTo>
                    <a:pt x="3709" y="1326"/>
                    <a:pt x="3517" y="1580"/>
                    <a:pt x="3239" y="1663"/>
                  </a:cubicBezTo>
                  <a:lnTo>
                    <a:pt x="942" y="2337"/>
                  </a:lnTo>
                  <a:cubicBezTo>
                    <a:pt x="385" y="2503"/>
                    <a:pt x="1" y="3014"/>
                    <a:pt x="1" y="3593"/>
                  </a:cubicBezTo>
                  <a:lnTo>
                    <a:pt x="1" y="6321"/>
                  </a:lnTo>
                  <a:lnTo>
                    <a:pt x="10464" y="6321"/>
                  </a:lnTo>
                  <a:lnTo>
                    <a:pt x="10464" y="3593"/>
                  </a:lnTo>
                  <a:cubicBezTo>
                    <a:pt x="10464" y="3014"/>
                    <a:pt x="10084" y="2503"/>
                    <a:pt x="9526" y="2337"/>
                  </a:cubicBezTo>
                  <a:lnTo>
                    <a:pt x="7230" y="1663"/>
                  </a:lnTo>
                  <a:cubicBezTo>
                    <a:pt x="6951" y="1580"/>
                    <a:pt x="6759" y="1326"/>
                    <a:pt x="6759" y="1036"/>
                  </a:cubicBezTo>
                  <a:lnTo>
                    <a:pt x="675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2" name="Google Shape;18792;p84"/>
            <p:cNvSpPr/>
            <p:nvPr/>
          </p:nvSpPr>
          <p:spPr>
            <a:xfrm>
              <a:off x="6711418" y="2668755"/>
              <a:ext cx="274235" cy="122147"/>
            </a:xfrm>
            <a:custGeom>
              <a:avLst/>
              <a:gdLst/>
              <a:ahLst/>
              <a:cxnLst/>
              <a:rect l="l" t="t" r="r" b="b"/>
              <a:pathLst>
                <a:path w="10460" h="4659" extrusionOk="0">
                  <a:moveTo>
                    <a:pt x="3235" y="1"/>
                  </a:moveTo>
                  <a:lnTo>
                    <a:pt x="938" y="675"/>
                  </a:lnTo>
                  <a:cubicBezTo>
                    <a:pt x="381" y="841"/>
                    <a:pt x="0" y="1352"/>
                    <a:pt x="0" y="1931"/>
                  </a:cubicBezTo>
                  <a:lnTo>
                    <a:pt x="0" y="4659"/>
                  </a:lnTo>
                  <a:lnTo>
                    <a:pt x="10460" y="4659"/>
                  </a:lnTo>
                  <a:lnTo>
                    <a:pt x="10460" y="1931"/>
                  </a:lnTo>
                  <a:cubicBezTo>
                    <a:pt x="10460" y="1352"/>
                    <a:pt x="10080" y="841"/>
                    <a:pt x="9522" y="675"/>
                  </a:cubicBezTo>
                  <a:lnTo>
                    <a:pt x="7226" y="1"/>
                  </a:lnTo>
                  <a:lnTo>
                    <a:pt x="7226" y="1"/>
                  </a:lnTo>
                  <a:cubicBezTo>
                    <a:pt x="7284" y="30"/>
                    <a:pt x="7345" y="59"/>
                    <a:pt x="7410" y="81"/>
                  </a:cubicBezTo>
                  <a:lnTo>
                    <a:pt x="5230" y="736"/>
                  </a:lnTo>
                  <a:lnTo>
                    <a:pt x="3050" y="81"/>
                  </a:lnTo>
                  <a:cubicBezTo>
                    <a:pt x="3115" y="59"/>
                    <a:pt x="3177" y="30"/>
                    <a:pt x="3235"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3" name="Google Shape;18793;p84"/>
            <p:cNvSpPr/>
            <p:nvPr/>
          </p:nvSpPr>
          <p:spPr>
            <a:xfrm>
              <a:off x="6779977" y="2673527"/>
              <a:ext cx="137144" cy="117376"/>
            </a:xfrm>
            <a:custGeom>
              <a:avLst/>
              <a:gdLst/>
              <a:ahLst/>
              <a:cxnLst/>
              <a:rect l="l" t="t" r="r" b="b"/>
              <a:pathLst>
                <a:path w="5231" h="4477" extrusionOk="0">
                  <a:moveTo>
                    <a:pt x="772" y="0"/>
                  </a:moveTo>
                  <a:lnTo>
                    <a:pt x="511" y="261"/>
                  </a:lnTo>
                  <a:cubicBezTo>
                    <a:pt x="185" y="587"/>
                    <a:pt x="0" y="1029"/>
                    <a:pt x="4" y="1492"/>
                  </a:cubicBezTo>
                  <a:lnTo>
                    <a:pt x="4" y="4477"/>
                  </a:lnTo>
                  <a:lnTo>
                    <a:pt x="5230" y="4477"/>
                  </a:lnTo>
                  <a:lnTo>
                    <a:pt x="5230" y="1492"/>
                  </a:lnTo>
                  <a:cubicBezTo>
                    <a:pt x="5230" y="1029"/>
                    <a:pt x="5045" y="587"/>
                    <a:pt x="4719" y="261"/>
                  </a:cubicBezTo>
                  <a:lnTo>
                    <a:pt x="4459" y="0"/>
                  </a:lnTo>
                  <a:lnTo>
                    <a:pt x="2615" y="333"/>
                  </a:lnTo>
                  <a:lnTo>
                    <a:pt x="772"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4" name="Google Shape;18794;p84"/>
            <p:cNvSpPr/>
            <p:nvPr/>
          </p:nvSpPr>
          <p:spPr>
            <a:xfrm>
              <a:off x="6784434" y="2673527"/>
              <a:ext cx="128780" cy="49630"/>
            </a:xfrm>
            <a:custGeom>
              <a:avLst/>
              <a:gdLst/>
              <a:ahLst/>
              <a:cxnLst/>
              <a:rect l="l" t="t" r="r" b="b"/>
              <a:pathLst>
                <a:path w="4912" h="1893" extrusionOk="0">
                  <a:moveTo>
                    <a:pt x="602" y="0"/>
                  </a:moveTo>
                  <a:lnTo>
                    <a:pt x="341" y="261"/>
                  </a:lnTo>
                  <a:cubicBezTo>
                    <a:pt x="200" y="402"/>
                    <a:pt x="84" y="569"/>
                    <a:pt x="0" y="750"/>
                  </a:cubicBezTo>
                  <a:lnTo>
                    <a:pt x="739" y="1594"/>
                  </a:lnTo>
                  <a:cubicBezTo>
                    <a:pt x="913" y="1792"/>
                    <a:pt x="1155" y="1893"/>
                    <a:pt x="1397" y="1893"/>
                  </a:cubicBezTo>
                  <a:cubicBezTo>
                    <a:pt x="1619" y="1893"/>
                    <a:pt x="1841" y="1808"/>
                    <a:pt x="2011" y="1637"/>
                  </a:cubicBezTo>
                  <a:lnTo>
                    <a:pt x="2474" y="1174"/>
                  </a:lnTo>
                  <a:lnTo>
                    <a:pt x="2938" y="1637"/>
                  </a:lnTo>
                  <a:cubicBezTo>
                    <a:pt x="3107" y="1808"/>
                    <a:pt x="3330" y="1893"/>
                    <a:pt x="3552" y="1893"/>
                  </a:cubicBezTo>
                  <a:cubicBezTo>
                    <a:pt x="3795" y="1893"/>
                    <a:pt x="4037" y="1792"/>
                    <a:pt x="4209" y="1594"/>
                  </a:cubicBezTo>
                  <a:lnTo>
                    <a:pt x="4912" y="793"/>
                  </a:lnTo>
                  <a:cubicBezTo>
                    <a:pt x="4825" y="594"/>
                    <a:pt x="4701" y="413"/>
                    <a:pt x="4549" y="261"/>
                  </a:cubicBezTo>
                  <a:lnTo>
                    <a:pt x="4289" y="0"/>
                  </a:lnTo>
                  <a:lnTo>
                    <a:pt x="2445" y="333"/>
                  </a:lnTo>
                  <a:lnTo>
                    <a:pt x="60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5" name="Google Shape;18795;p84"/>
            <p:cNvSpPr/>
            <p:nvPr/>
          </p:nvSpPr>
          <p:spPr>
            <a:xfrm>
              <a:off x="6831442" y="2710834"/>
              <a:ext cx="34292" cy="80068"/>
            </a:xfrm>
            <a:custGeom>
              <a:avLst/>
              <a:gdLst/>
              <a:ahLst/>
              <a:cxnLst/>
              <a:rect l="l" t="t" r="r" b="b"/>
              <a:pathLst>
                <a:path w="1308" h="3054" extrusionOk="0">
                  <a:moveTo>
                    <a:pt x="337" y="0"/>
                  </a:moveTo>
                  <a:lnTo>
                    <a:pt x="0" y="3054"/>
                  </a:lnTo>
                  <a:lnTo>
                    <a:pt x="1308" y="3054"/>
                  </a:lnTo>
                  <a:lnTo>
                    <a:pt x="967"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6" name="Google Shape;18796;p84"/>
            <p:cNvSpPr/>
            <p:nvPr/>
          </p:nvSpPr>
          <p:spPr>
            <a:xfrm>
              <a:off x="6825648" y="2682257"/>
              <a:ext cx="45776" cy="34292"/>
            </a:xfrm>
            <a:custGeom>
              <a:avLst/>
              <a:gdLst/>
              <a:ahLst/>
              <a:cxnLst/>
              <a:rect l="l" t="t" r="r" b="b"/>
              <a:pathLst>
                <a:path w="1746" h="1308" extrusionOk="0">
                  <a:moveTo>
                    <a:pt x="0" y="0"/>
                  </a:moveTo>
                  <a:lnTo>
                    <a:pt x="388" y="1159"/>
                  </a:lnTo>
                  <a:cubicBezTo>
                    <a:pt x="417" y="1250"/>
                    <a:pt x="500" y="1308"/>
                    <a:pt x="594" y="1308"/>
                  </a:cubicBezTo>
                  <a:lnTo>
                    <a:pt x="1152" y="1308"/>
                  </a:lnTo>
                  <a:cubicBezTo>
                    <a:pt x="1155" y="1308"/>
                    <a:pt x="1157" y="1308"/>
                    <a:pt x="1160" y="1308"/>
                  </a:cubicBezTo>
                  <a:cubicBezTo>
                    <a:pt x="1251" y="1308"/>
                    <a:pt x="1330" y="1247"/>
                    <a:pt x="1358" y="1159"/>
                  </a:cubicBezTo>
                  <a:lnTo>
                    <a:pt x="174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7" name="Google Shape;18797;p84"/>
            <p:cNvSpPr/>
            <p:nvPr/>
          </p:nvSpPr>
          <p:spPr>
            <a:xfrm>
              <a:off x="6808554" y="2625182"/>
              <a:ext cx="79963" cy="28551"/>
            </a:xfrm>
            <a:custGeom>
              <a:avLst/>
              <a:gdLst/>
              <a:ahLst/>
              <a:cxnLst/>
              <a:rect l="l" t="t" r="r" b="b"/>
              <a:pathLst>
                <a:path w="3050" h="1089" extrusionOk="0">
                  <a:moveTo>
                    <a:pt x="0" y="1"/>
                  </a:moveTo>
                  <a:lnTo>
                    <a:pt x="0" y="703"/>
                  </a:lnTo>
                  <a:cubicBezTo>
                    <a:pt x="475" y="960"/>
                    <a:pt x="999" y="1089"/>
                    <a:pt x="1524" y="1089"/>
                  </a:cubicBezTo>
                  <a:cubicBezTo>
                    <a:pt x="2048" y="1089"/>
                    <a:pt x="2574" y="960"/>
                    <a:pt x="3050" y="703"/>
                  </a:cubicBezTo>
                  <a:lnTo>
                    <a:pt x="3050"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8" name="Google Shape;18798;p84"/>
            <p:cNvSpPr/>
            <p:nvPr/>
          </p:nvSpPr>
          <p:spPr>
            <a:xfrm>
              <a:off x="6728879" y="2465203"/>
              <a:ext cx="62503" cy="142833"/>
            </a:xfrm>
            <a:custGeom>
              <a:avLst/>
              <a:gdLst/>
              <a:ahLst/>
              <a:cxnLst/>
              <a:rect l="l" t="t" r="r" b="b"/>
              <a:pathLst>
                <a:path w="2384" h="5448" extrusionOk="0">
                  <a:moveTo>
                    <a:pt x="2384" y="0"/>
                  </a:moveTo>
                  <a:cubicBezTo>
                    <a:pt x="754" y="543"/>
                    <a:pt x="178" y="2437"/>
                    <a:pt x="30" y="3064"/>
                  </a:cubicBezTo>
                  <a:cubicBezTo>
                    <a:pt x="1" y="3191"/>
                    <a:pt x="30" y="3321"/>
                    <a:pt x="106" y="3426"/>
                  </a:cubicBezTo>
                  <a:lnTo>
                    <a:pt x="591" y="4071"/>
                  </a:lnTo>
                  <a:cubicBezTo>
                    <a:pt x="627" y="4118"/>
                    <a:pt x="642" y="4179"/>
                    <a:pt x="631" y="4237"/>
                  </a:cubicBezTo>
                  <a:cubicBezTo>
                    <a:pt x="613" y="4313"/>
                    <a:pt x="591" y="4390"/>
                    <a:pt x="566" y="4462"/>
                  </a:cubicBezTo>
                  <a:cubicBezTo>
                    <a:pt x="490" y="4672"/>
                    <a:pt x="588" y="4900"/>
                    <a:pt x="787" y="4998"/>
                  </a:cubicBezTo>
                  <a:cubicBezTo>
                    <a:pt x="1286" y="5244"/>
                    <a:pt x="1830" y="5396"/>
                    <a:pt x="2384" y="5447"/>
                  </a:cubicBezTo>
                  <a:lnTo>
                    <a:pt x="2384"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9" name="Google Shape;18799;p84"/>
            <p:cNvSpPr/>
            <p:nvPr/>
          </p:nvSpPr>
          <p:spPr>
            <a:xfrm>
              <a:off x="6905690" y="2465203"/>
              <a:ext cx="62503" cy="142833"/>
            </a:xfrm>
            <a:custGeom>
              <a:avLst/>
              <a:gdLst/>
              <a:ahLst/>
              <a:cxnLst/>
              <a:rect l="l" t="t" r="r" b="b"/>
              <a:pathLst>
                <a:path w="2384" h="5448" extrusionOk="0">
                  <a:moveTo>
                    <a:pt x="0" y="0"/>
                  </a:moveTo>
                  <a:lnTo>
                    <a:pt x="0" y="5447"/>
                  </a:lnTo>
                  <a:cubicBezTo>
                    <a:pt x="555" y="5396"/>
                    <a:pt x="1098" y="5244"/>
                    <a:pt x="1598" y="4998"/>
                  </a:cubicBezTo>
                  <a:cubicBezTo>
                    <a:pt x="1797" y="4900"/>
                    <a:pt x="1895" y="4672"/>
                    <a:pt x="1819" y="4462"/>
                  </a:cubicBezTo>
                  <a:cubicBezTo>
                    <a:pt x="1793" y="4390"/>
                    <a:pt x="1771" y="4313"/>
                    <a:pt x="1753" y="4237"/>
                  </a:cubicBezTo>
                  <a:cubicBezTo>
                    <a:pt x="1742" y="4179"/>
                    <a:pt x="1757" y="4118"/>
                    <a:pt x="1793" y="4071"/>
                  </a:cubicBezTo>
                  <a:lnTo>
                    <a:pt x="2278" y="3426"/>
                  </a:lnTo>
                  <a:cubicBezTo>
                    <a:pt x="2355" y="3321"/>
                    <a:pt x="2384" y="3191"/>
                    <a:pt x="2355" y="3064"/>
                  </a:cubicBezTo>
                  <a:cubicBezTo>
                    <a:pt x="2206" y="2437"/>
                    <a:pt x="1630" y="543"/>
                    <a:pt x="0"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0" name="Google Shape;18800;p84"/>
            <p:cNvSpPr/>
            <p:nvPr/>
          </p:nvSpPr>
          <p:spPr>
            <a:xfrm>
              <a:off x="6750246" y="2436573"/>
              <a:ext cx="196579" cy="200118"/>
            </a:xfrm>
            <a:custGeom>
              <a:avLst/>
              <a:gdLst/>
              <a:ahLst/>
              <a:cxnLst/>
              <a:rect l="l" t="t" r="r" b="b"/>
              <a:pathLst>
                <a:path w="7498" h="7633" extrusionOk="0">
                  <a:moveTo>
                    <a:pt x="3749" y="0"/>
                  </a:moveTo>
                  <a:cubicBezTo>
                    <a:pt x="3645" y="0"/>
                    <a:pt x="3541" y="6"/>
                    <a:pt x="3438" y="16"/>
                  </a:cubicBezTo>
                  <a:cubicBezTo>
                    <a:pt x="1761" y="176"/>
                    <a:pt x="479" y="1585"/>
                    <a:pt x="479" y="3269"/>
                  </a:cubicBezTo>
                  <a:lnTo>
                    <a:pt x="479" y="3935"/>
                  </a:lnTo>
                  <a:cubicBezTo>
                    <a:pt x="196" y="3982"/>
                    <a:pt x="1" y="4239"/>
                    <a:pt x="30" y="4525"/>
                  </a:cubicBezTo>
                  <a:cubicBezTo>
                    <a:pt x="58" y="4805"/>
                    <a:pt x="290" y="5015"/>
                    <a:pt x="570" y="5015"/>
                  </a:cubicBezTo>
                  <a:cubicBezTo>
                    <a:pt x="577" y="5015"/>
                    <a:pt x="584" y="5015"/>
                    <a:pt x="591" y="5014"/>
                  </a:cubicBezTo>
                  <a:lnTo>
                    <a:pt x="928" y="5014"/>
                  </a:lnTo>
                  <a:cubicBezTo>
                    <a:pt x="1036" y="6488"/>
                    <a:pt x="2268" y="7633"/>
                    <a:pt x="3749" y="7633"/>
                  </a:cubicBezTo>
                  <a:cubicBezTo>
                    <a:pt x="5230" y="7633"/>
                    <a:pt x="6462" y="6488"/>
                    <a:pt x="6570" y="5014"/>
                  </a:cubicBezTo>
                  <a:lnTo>
                    <a:pt x="6911" y="5014"/>
                  </a:lnTo>
                  <a:cubicBezTo>
                    <a:pt x="6918" y="5015"/>
                    <a:pt x="6925" y="5015"/>
                    <a:pt x="6932" y="5015"/>
                  </a:cubicBezTo>
                  <a:cubicBezTo>
                    <a:pt x="7209" y="5015"/>
                    <a:pt x="7440" y="4805"/>
                    <a:pt x="7469" y="4525"/>
                  </a:cubicBezTo>
                  <a:cubicBezTo>
                    <a:pt x="7498" y="4239"/>
                    <a:pt x="7302" y="3982"/>
                    <a:pt x="7020" y="3935"/>
                  </a:cubicBezTo>
                  <a:lnTo>
                    <a:pt x="7020" y="3269"/>
                  </a:lnTo>
                  <a:cubicBezTo>
                    <a:pt x="7020" y="1585"/>
                    <a:pt x="5737" y="176"/>
                    <a:pt x="4061" y="16"/>
                  </a:cubicBezTo>
                  <a:cubicBezTo>
                    <a:pt x="3957" y="6"/>
                    <a:pt x="3853" y="0"/>
                    <a:pt x="374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1" name="Google Shape;18801;p84"/>
            <p:cNvSpPr/>
            <p:nvPr/>
          </p:nvSpPr>
          <p:spPr>
            <a:xfrm>
              <a:off x="6797071" y="2533735"/>
              <a:ext cx="40087" cy="14184"/>
            </a:xfrm>
            <a:custGeom>
              <a:avLst/>
              <a:gdLst/>
              <a:ahLst/>
              <a:cxnLst/>
              <a:rect l="l" t="t" r="r" b="b"/>
              <a:pathLst>
                <a:path w="1529" h="541" extrusionOk="0">
                  <a:moveTo>
                    <a:pt x="0" y="1"/>
                  </a:moveTo>
                  <a:lnTo>
                    <a:pt x="0"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2" name="Google Shape;18802;p84"/>
            <p:cNvSpPr/>
            <p:nvPr/>
          </p:nvSpPr>
          <p:spPr>
            <a:xfrm>
              <a:off x="6859914" y="2533735"/>
              <a:ext cx="40113" cy="14184"/>
            </a:xfrm>
            <a:custGeom>
              <a:avLst/>
              <a:gdLst/>
              <a:ahLst/>
              <a:cxnLst/>
              <a:rect l="l" t="t" r="r" b="b"/>
              <a:pathLst>
                <a:path w="1530" h="541" extrusionOk="0">
                  <a:moveTo>
                    <a:pt x="1" y="1"/>
                  </a:moveTo>
                  <a:lnTo>
                    <a:pt x="1" y="541"/>
                  </a:lnTo>
                  <a:lnTo>
                    <a:pt x="1529" y="541"/>
                  </a:lnTo>
                  <a:lnTo>
                    <a:pt x="1529"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3" name="Google Shape;18803;p84"/>
            <p:cNvSpPr/>
            <p:nvPr/>
          </p:nvSpPr>
          <p:spPr>
            <a:xfrm>
              <a:off x="6789651" y="2657954"/>
              <a:ext cx="58911" cy="50285"/>
            </a:xfrm>
            <a:custGeom>
              <a:avLst/>
              <a:gdLst/>
              <a:ahLst/>
              <a:cxnLst/>
              <a:rect l="l" t="t" r="r" b="b"/>
              <a:pathLst>
                <a:path w="2247" h="1918" extrusionOk="0">
                  <a:moveTo>
                    <a:pt x="577" y="0"/>
                  </a:moveTo>
                  <a:lnTo>
                    <a:pt x="1" y="695"/>
                  </a:lnTo>
                  <a:lnTo>
                    <a:pt x="1004" y="1844"/>
                  </a:lnTo>
                  <a:cubicBezTo>
                    <a:pt x="1047" y="1893"/>
                    <a:pt x="1107" y="1917"/>
                    <a:pt x="1167" y="1917"/>
                  </a:cubicBezTo>
                  <a:cubicBezTo>
                    <a:pt x="1222" y="1917"/>
                    <a:pt x="1277" y="1896"/>
                    <a:pt x="1319" y="1854"/>
                  </a:cubicBezTo>
                  <a:lnTo>
                    <a:pt x="2246" y="927"/>
                  </a:lnTo>
                  <a:lnTo>
                    <a:pt x="57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4" name="Google Shape;18804;p84"/>
            <p:cNvSpPr/>
            <p:nvPr/>
          </p:nvSpPr>
          <p:spPr>
            <a:xfrm>
              <a:off x="6848536" y="2657954"/>
              <a:ext cx="58885" cy="50233"/>
            </a:xfrm>
            <a:custGeom>
              <a:avLst/>
              <a:gdLst/>
              <a:ahLst/>
              <a:cxnLst/>
              <a:rect l="l" t="t" r="r" b="b"/>
              <a:pathLst>
                <a:path w="2246" h="1916" extrusionOk="0">
                  <a:moveTo>
                    <a:pt x="1673" y="0"/>
                  </a:moveTo>
                  <a:lnTo>
                    <a:pt x="0" y="927"/>
                  </a:lnTo>
                  <a:lnTo>
                    <a:pt x="927" y="1851"/>
                  </a:lnTo>
                  <a:cubicBezTo>
                    <a:pt x="969" y="1894"/>
                    <a:pt x="1024" y="1915"/>
                    <a:pt x="1079" y="1915"/>
                  </a:cubicBezTo>
                  <a:cubicBezTo>
                    <a:pt x="1139" y="1915"/>
                    <a:pt x="1199" y="1891"/>
                    <a:pt x="1242" y="1844"/>
                  </a:cubicBezTo>
                  <a:lnTo>
                    <a:pt x="2246" y="695"/>
                  </a:lnTo>
                  <a:lnTo>
                    <a:pt x="167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5" name="Google Shape;18805;p84"/>
            <p:cNvSpPr/>
            <p:nvPr/>
          </p:nvSpPr>
          <p:spPr>
            <a:xfrm>
              <a:off x="6740467" y="2642276"/>
              <a:ext cx="68113" cy="148627"/>
            </a:xfrm>
            <a:custGeom>
              <a:avLst/>
              <a:gdLst/>
              <a:ahLst/>
              <a:cxnLst/>
              <a:rect l="l" t="t" r="r" b="b"/>
              <a:pathLst>
                <a:path w="2598" h="5669" extrusionOk="0">
                  <a:moveTo>
                    <a:pt x="2597" y="1"/>
                  </a:moveTo>
                  <a:cubicBezTo>
                    <a:pt x="2597" y="1"/>
                    <a:pt x="1000" y="399"/>
                    <a:pt x="482" y="1960"/>
                  </a:cubicBezTo>
                  <a:cubicBezTo>
                    <a:pt x="435" y="2090"/>
                    <a:pt x="453" y="2235"/>
                    <a:pt x="529" y="2347"/>
                  </a:cubicBezTo>
                  <a:lnTo>
                    <a:pt x="852" y="2833"/>
                  </a:lnTo>
                  <a:lnTo>
                    <a:pt x="149" y="3535"/>
                  </a:lnTo>
                  <a:cubicBezTo>
                    <a:pt x="44" y="3640"/>
                    <a:pt x="1" y="3792"/>
                    <a:pt x="33" y="3937"/>
                  </a:cubicBezTo>
                  <a:lnTo>
                    <a:pt x="417" y="5669"/>
                  </a:lnTo>
                  <a:lnTo>
                    <a:pt x="1511" y="5669"/>
                  </a:lnTo>
                  <a:lnTo>
                    <a:pt x="1511" y="2684"/>
                  </a:lnTo>
                  <a:cubicBezTo>
                    <a:pt x="1507" y="2221"/>
                    <a:pt x="1692" y="1779"/>
                    <a:pt x="2018" y="1449"/>
                  </a:cubicBezTo>
                  <a:lnTo>
                    <a:pt x="2279" y="1192"/>
                  </a:lnTo>
                  <a:cubicBezTo>
                    <a:pt x="2482" y="986"/>
                    <a:pt x="2597" y="710"/>
                    <a:pt x="2597" y="421"/>
                  </a:cubicBezTo>
                  <a:lnTo>
                    <a:pt x="259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6" name="Google Shape;18806;p84"/>
            <p:cNvSpPr/>
            <p:nvPr/>
          </p:nvSpPr>
          <p:spPr>
            <a:xfrm>
              <a:off x="6888491" y="2642276"/>
              <a:ext cx="68113" cy="148627"/>
            </a:xfrm>
            <a:custGeom>
              <a:avLst/>
              <a:gdLst/>
              <a:ahLst/>
              <a:cxnLst/>
              <a:rect l="l" t="t" r="r" b="b"/>
              <a:pathLst>
                <a:path w="2598" h="5669" extrusionOk="0">
                  <a:moveTo>
                    <a:pt x="1" y="1"/>
                  </a:moveTo>
                  <a:lnTo>
                    <a:pt x="1" y="421"/>
                  </a:lnTo>
                  <a:cubicBezTo>
                    <a:pt x="1" y="710"/>
                    <a:pt x="117" y="986"/>
                    <a:pt x="320" y="1192"/>
                  </a:cubicBezTo>
                  <a:lnTo>
                    <a:pt x="580" y="1449"/>
                  </a:lnTo>
                  <a:cubicBezTo>
                    <a:pt x="906" y="1779"/>
                    <a:pt x="1091" y="2221"/>
                    <a:pt x="1091" y="2684"/>
                  </a:cubicBezTo>
                  <a:lnTo>
                    <a:pt x="1091" y="5665"/>
                  </a:lnTo>
                  <a:lnTo>
                    <a:pt x="2181" y="5669"/>
                  </a:lnTo>
                  <a:lnTo>
                    <a:pt x="2565" y="3937"/>
                  </a:lnTo>
                  <a:cubicBezTo>
                    <a:pt x="2598" y="3792"/>
                    <a:pt x="2554" y="3640"/>
                    <a:pt x="2449" y="3535"/>
                  </a:cubicBezTo>
                  <a:lnTo>
                    <a:pt x="1747" y="2833"/>
                  </a:lnTo>
                  <a:lnTo>
                    <a:pt x="2069" y="2347"/>
                  </a:lnTo>
                  <a:cubicBezTo>
                    <a:pt x="2145" y="2235"/>
                    <a:pt x="2163" y="2090"/>
                    <a:pt x="2116" y="1960"/>
                  </a:cubicBezTo>
                  <a:cubicBezTo>
                    <a:pt x="1598" y="399"/>
                    <a:pt x="1" y="1"/>
                    <a:pt x="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7" name="Google Shape;18807;p84"/>
            <p:cNvSpPr/>
            <p:nvPr/>
          </p:nvSpPr>
          <p:spPr>
            <a:xfrm>
              <a:off x="6751400" y="2436599"/>
              <a:ext cx="111687" cy="199987"/>
            </a:xfrm>
            <a:custGeom>
              <a:avLst/>
              <a:gdLst/>
              <a:ahLst/>
              <a:cxnLst/>
              <a:rect l="l" t="t" r="r" b="b"/>
              <a:pathLst>
                <a:path w="4260" h="7628" extrusionOk="0">
                  <a:moveTo>
                    <a:pt x="3686" y="1"/>
                  </a:moveTo>
                  <a:cubicBezTo>
                    <a:pt x="3588" y="1"/>
                    <a:pt x="3490" y="6"/>
                    <a:pt x="3394" y="15"/>
                  </a:cubicBezTo>
                  <a:cubicBezTo>
                    <a:pt x="1717" y="178"/>
                    <a:pt x="438" y="1584"/>
                    <a:pt x="435" y="3268"/>
                  </a:cubicBezTo>
                  <a:lnTo>
                    <a:pt x="435" y="3923"/>
                  </a:lnTo>
                  <a:lnTo>
                    <a:pt x="547" y="3923"/>
                  </a:lnTo>
                  <a:cubicBezTo>
                    <a:pt x="243" y="3923"/>
                    <a:pt x="0" y="4166"/>
                    <a:pt x="0" y="4466"/>
                  </a:cubicBezTo>
                  <a:cubicBezTo>
                    <a:pt x="0" y="4767"/>
                    <a:pt x="243" y="5010"/>
                    <a:pt x="547" y="5010"/>
                  </a:cubicBezTo>
                  <a:lnTo>
                    <a:pt x="884" y="5010"/>
                  </a:lnTo>
                  <a:cubicBezTo>
                    <a:pt x="1000" y="6513"/>
                    <a:pt x="2258" y="7627"/>
                    <a:pt x="3703" y="7627"/>
                  </a:cubicBezTo>
                  <a:cubicBezTo>
                    <a:pt x="3884" y="7627"/>
                    <a:pt x="4067" y="7610"/>
                    <a:pt x="4252" y="7574"/>
                  </a:cubicBezTo>
                  <a:cubicBezTo>
                    <a:pt x="2923" y="7313"/>
                    <a:pt x="1963" y="6151"/>
                    <a:pt x="1963" y="4796"/>
                  </a:cubicBezTo>
                  <a:lnTo>
                    <a:pt x="1963" y="2833"/>
                  </a:lnTo>
                  <a:cubicBezTo>
                    <a:pt x="1963" y="1475"/>
                    <a:pt x="2926" y="312"/>
                    <a:pt x="4259" y="55"/>
                  </a:cubicBezTo>
                  <a:cubicBezTo>
                    <a:pt x="4070" y="19"/>
                    <a:pt x="3877" y="1"/>
                    <a:pt x="368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8" name="Google Shape;18808;p84"/>
            <p:cNvSpPr/>
            <p:nvPr/>
          </p:nvSpPr>
          <p:spPr>
            <a:xfrm>
              <a:off x="6831442" y="2613698"/>
              <a:ext cx="34292" cy="34292"/>
            </a:xfrm>
            <a:custGeom>
              <a:avLst/>
              <a:gdLst/>
              <a:ahLst/>
              <a:cxnLst/>
              <a:rect l="l" t="t" r="r" b="b"/>
              <a:pathLst>
                <a:path w="1308" h="1308" extrusionOk="0">
                  <a:moveTo>
                    <a:pt x="218" y="0"/>
                  </a:moveTo>
                  <a:cubicBezTo>
                    <a:pt x="94" y="0"/>
                    <a:pt x="0" y="98"/>
                    <a:pt x="0" y="218"/>
                  </a:cubicBezTo>
                  <a:lnTo>
                    <a:pt x="0" y="656"/>
                  </a:lnTo>
                  <a:cubicBezTo>
                    <a:pt x="0" y="1014"/>
                    <a:pt x="290" y="1308"/>
                    <a:pt x="652" y="1308"/>
                  </a:cubicBezTo>
                  <a:cubicBezTo>
                    <a:pt x="1014" y="1308"/>
                    <a:pt x="1308" y="1014"/>
                    <a:pt x="1308" y="656"/>
                  </a:cubicBezTo>
                  <a:lnTo>
                    <a:pt x="1308" y="218"/>
                  </a:lnTo>
                  <a:cubicBezTo>
                    <a:pt x="1308" y="98"/>
                    <a:pt x="1210" y="0"/>
                    <a:pt x="108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9" name="Google Shape;18809;p84"/>
            <p:cNvSpPr/>
            <p:nvPr/>
          </p:nvSpPr>
          <p:spPr>
            <a:xfrm>
              <a:off x="6774655" y="2734089"/>
              <a:ext cx="10749" cy="62162"/>
            </a:xfrm>
            <a:custGeom>
              <a:avLst/>
              <a:gdLst/>
              <a:ahLst/>
              <a:cxnLst/>
              <a:rect l="l" t="t" r="r" b="b"/>
              <a:pathLst>
                <a:path w="410" h="2371" extrusionOk="0">
                  <a:moveTo>
                    <a:pt x="207" y="1"/>
                  </a:moveTo>
                  <a:cubicBezTo>
                    <a:pt x="91" y="1"/>
                    <a:pt x="0" y="91"/>
                    <a:pt x="0" y="204"/>
                  </a:cubicBezTo>
                  <a:lnTo>
                    <a:pt x="0" y="2167"/>
                  </a:lnTo>
                  <a:cubicBezTo>
                    <a:pt x="0" y="2302"/>
                    <a:pt x="103" y="2370"/>
                    <a:pt x="205" y="2370"/>
                  </a:cubicBezTo>
                  <a:cubicBezTo>
                    <a:pt x="307" y="2370"/>
                    <a:pt x="410" y="2302"/>
                    <a:pt x="410" y="2167"/>
                  </a:cubicBezTo>
                  <a:lnTo>
                    <a:pt x="410" y="207"/>
                  </a:lnTo>
                  <a:cubicBezTo>
                    <a:pt x="410" y="91"/>
                    <a:pt x="319"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0" name="Google Shape;18810;p84"/>
            <p:cNvSpPr/>
            <p:nvPr/>
          </p:nvSpPr>
          <p:spPr>
            <a:xfrm>
              <a:off x="6911772" y="2734089"/>
              <a:ext cx="10749" cy="62162"/>
            </a:xfrm>
            <a:custGeom>
              <a:avLst/>
              <a:gdLst/>
              <a:ahLst/>
              <a:cxnLst/>
              <a:rect l="l" t="t" r="r" b="b"/>
              <a:pathLst>
                <a:path w="410" h="2371" extrusionOk="0">
                  <a:moveTo>
                    <a:pt x="203" y="1"/>
                  </a:moveTo>
                  <a:cubicBezTo>
                    <a:pt x="91" y="1"/>
                    <a:pt x="0" y="91"/>
                    <a:pt x="0" y="204"/>
                  </a:cubicBezTo>
                  <a:lnTo>
                    <a:pt x="0" y="2167"/>
                  </a:lnTo>
                  <a:cubicBezTo>
                    <a:pt x="0" y="2302"/>
                    <a:pt x="103" y="2370"/>
                    <a:pt x="205" y="2370"/>
                  </a:cubicBezTo>
                  <a:cubicBezTo>
                    <a:pt x="307" y="2370"/>
                    <a:pt x="409" y="2302"/>
                    <a:pt x="409" y="2167"/>
                  </a:cubicBezTo>
                  <a:lnTo>
                    <a:pt x="409" y="207"/>
                  </a:lnTo>
                  <a:cubicBezTo>
                    <a:pt x="409"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1" name="Google Shape;18811;p84"/>
            <p:cNvSpPr/>
            <p:nvPr/>
          </p:nvSpPr>
          <p:spPr>
            <a:xfrm>
              <a:off x="6705912" y="2431225"/>
              <a:ext cx="285063" cy="365026"/>
            </a:xfrm>
            <a:custGeom>
              <a:avLst/>
              <a:gdLst/>
              <a:ahLst/>
              <a:cxnLst/>
              <a:rect l="l" t="t" r="r" b="b"/>
              <a:pathLst>
                <a:path w="10873" h="13923" extrusionOk="0">
                  <a:moveTo>
                    <a:pt x="4240" y="4548"/>
                  </a:moveTo>
                  <a:lnTo>
                    <a:pt x="4240" y="4548"/>
                  </a:lnTo>
                  <a:cubicBezTo>
                    <a:pt x="4239" y="4548"/>
                    <a:pt x="4238" y="4548"/>
                    <a:pt x="4238" y="4548"/>
                  </a:cubicBezTo>
                  <a:lnTo>
                    <a:pt x="4241" y="4548"/>
                  </a:lnTo>
                  <a:cubicBezTo>
                    <a:pt x="4241" y="4548"/>
                    <a:pt x="4240" y="4548"/>
                    <a:pt x="4240" y="4548"/>
                  </a:cubicBezTo>
                  <a:close/>
                  <a:moveTo>
                    <a:pt x="4799" y="4114"/>
                  </a:moveTo>
                  <a:lnTo>
                    <a:pt x="4799" y="4563"/>
                  </a:lnTo>
                  <a:cubicBezTo>
                    <a:pt x="4799" y="4690"/>
                    <a:pt x="4694" y="4795"/>
                    <a:pt x="4567" y="4795"/>
                  </a:cubicBezTo>
                  <a:lnTo>
                    <a:pt x="3915" y="4795"/>
                  </a:lnTo>
                  <a:cubicBezTo>
                    <a:pt x="3785" y="4795"/>
                    <a:pt x="3684" y="4690"/>
                    <a:pt x="3684" y="4563"/>
                  </a:cubicBezTo>
                  <a:lnTo>
                    <a:pt x="3684" y="4114"/>
                  </a:lnTo>
                  <a:lnTo>
                    <a:pt x="4039" y="4114"/>
                  </a:lnTo>
                  <a:lnTo>
                    <a:pt x="4039" y="4128"/>
                  </a:lnTo>
                  <a:lnTo>
                    <a:pt x="4039" y="4346"/>
                  </a:lnTo>
                  <a:cubicBezTo>
                    <a:pt x="4039" y="4457"/>
                    <a:pt x="4128" y="4547"/>
                    <a:pt x="4240" y="4548"/>
                  </a:cubicBezTo>
                  <a:lnTo>
                    <a:pt x="4240" y="4548"/>
                  </a:lnTo>
                  <a:cubicBezTo>
                    <a:pt x="4351" y="4547"/>
                    <a:pt x="4444" y="4457"/>
                    <a:pt x="4444" y="4346"/>
                  </a:cubicBezTo>
                  <a:lnTo>
                    <a:pt x="4444" y="4128"/>
                  </a:lnTo>
                  <a:lnTo>
                    <a:pt x="4444" y="4114"/>
                  </a:lnTo>
                  <a:close/>
                  <a:moveTo>
                    <a:pt x="7197" y="4114"/>
                  </a:moveTo>
                  <a:lnTo>
                    <a:pt x="7197" y="4563"/>
                  </a:lnTo>
                  <a:cubicBezTo>
                    <a:pt x="7197" y="4690"/>
                    <a:pt x="7095" y="4795"/>
                    <a:pt x="6965" y="4795"/>
                  </a:cubicBezTo>
                  <a:lnTo>
                    <a:pt x="6313" y="4795"/>
                  </a:lnTo>
                  <a:cubicBezTo>
                    <a:pt x="6186" y="4795"/>
                    <a:pt x="6081" y="4690"/>
                    <a:pt x="6081" y="4563"/>
                  </a:cubicBezTo>
                  <a:lnTo>
                    <a:pt x="6081" y="4114"/>
                  </a:lnTo>
                  <a:lnTo>
                    <a:pt x="6436" y="4114"/>
                  </a:lnTo>
                  <a:lnTo>
                    <a:pt x="6436" y="4128"/>
                  </a:lnTo>
                  <a:lnTo>
                    <a:pt x="6436" y="4346"/>
                  </a:lnTo>
                  <a:cubicBezTo>
                    <a:pt x="6436" y="4458"/>
                    <a:pt x="6527" y="4548"/>
                    <a:pt x="6639" y="4548"/>
                  </a:cubicBezTo>
                  <a:cubicBezTo>
                    <a:pt x="6751" y="4548"/>
                    <a:pt x="6842" y="4458"/>
                    <a:pt x="6842" y="4346"/>
                  </a:cubicBezTo>
                  <a:lnTo>
                    <a:pt x="6842" y="4128"/>
                  </a:lnTo>
                  <a:lnTo>
                    <a:pt x="6842" y="4114"/>
                  </a:lnTo>
                  <a:close/>
                  <a:moveTo>
                    <a:pt x="2362" y="1865"/>
                  </a:moveTo>
                  <a:cubicBezTo>
                    <a:pt x="2101" y="2361"/>
                    <a:pt x="1967" y="2911"/>
                    <a:pt x="1967" y="3473"/>
                  </a:cubicBezTo>
                  <a:lnTo>
                    <a:pt x="1967" y="4001"/>
                  </a:lnTo>
                  <a:cubicBezTo>
                    <a:pt x="1648" y="4146"/>
                    <a:pt x="1474" y="4494"/>
                    <a:pt x="1550" y="4838"/>
                  </a:cubicBezTo>
                  <a:cubicBezTo>
                    <a:pt x="1626" y="5179"/>
                    <a:pt x="1931" y="5421"/>
                    <a:pt x="2278" y="5421"/>
                  </a:cubicBezTo>
                  <a:lnTo>
                    <a:pt x="2434" y="5421"/>
                  </a:lnTo>
                  <a:cubicBezTo>
                    <a:pt x="2485" y="5798"/>
                    <a:pt x="2612" y="6164"/>
                    <a:pt x="2800" y="6497"/>
                  </a:cubicBezTo>
                  <a:cubicBezTo>
                    <a:pt x="2488" y="6439"/>
                    <a:pt x="2188" y="6341"/>
                    <a:pt x="1902" y="6207"/>
                  </a:cubicBezTo>
                  <a:lnTo>
                    <a:pt x="1898" y="6207"/>
                  </a:lnTo>
                  <a:cubicBezTo>
                    <a:pt x="1779" y="6149"/>
                    <a:pt x="1663" y="6088"/>
                    <a:pt x="1554" y="6019"/>
                  </a:cubicBezTo>
                  <a:cubicBezTo>
                    <a:pt x="1626" y="5852"/>
                    <a:pt x="1717" y="5606"/>
                    <a:pt x="1717" y="5436"/>
                  </a:cubicBezTo>
                  <a:cubicBezTo>
                    <a:pt x="1717" y="5389"/>
                    <a:pt x="1703" y="5345"/>
                    <a:pt x="1677" y="5313"/>
                  </a:cubicBezTo>
                  <a:lnTo>
                    <a:pt x="1080" y="4516"/>
                  </a:lnTo>
                  <a:cubicBezTo>
                    <a:pt x="1181" y="4049"/>
                    <a:pt x="1322" y="3592"/>
                    <a:pt x="1511" y="3150"/>
                  </a:cubicBezTo>
                  <a:cubicBezTo>
                    <a:pt x="1782" y="2517"/>
                    <a:pt x="2079" y="2115"/>
                    <a:pt x="2362" y="1865"/>
                  </a:cubicBezTo>
                  <a:close/>
                  <a:moveTo>
                    <a:pt x="5441" y="407"/>
                  </a:moveTo>
                  <a:cubicBezTo>
                    <a:pt x="7048" y="407"/>
                    <a:pt x="8390" y="1653"/>
                    <a:pt x="8497" y="3270"/>
                  </a:cubicBezTo>
                  <a:cubicBezTo>
                    <a:pt x="8505" y="3397"/>
                    <a:pt x="8602" y="3458"/>
                    <a:pt x="8700" y="3458"/>
                  </a:cubicBezTo>
                  <a:cubicBezTo>
                    <a:pt x="8807" y="3458"/>
                    <a:pt x="8916" y="3384"/>
                    <a:pt x="8906" y="3241"/>
                  </a:cubicBezTo>
                  <a:cubicBezTo>
                    <a:pt x="8874" y="2759"/>
                    <a:pt x="8743" y="2288"/>
                    <a:pt x="8519" y="1865"/>
                  </a:cubicBezTo>
                  <a:lnTo>
                    <a:pt x="8519" y="1865"/>
                  </a:lnTo>
                  <a:cubicBezTo>
                    <a:pt x="8903" y="2209"/>
                    <a:pt x="9185" y="2716"/>
                    <a:pt x="9373" y="3150"/>
                  </a:cubicBezTo>
                  <a:cubicBezTo>
                    <a:pt x="9558" y="3589"/>
                    <a:pt x="9699" y="4049"/>
                    <a:pt x="9801" y="4516"/>
                  </a:cubicBezTo>
                  <a:lnTo>
                    <a:pt x="9199" y="5313"/>
                  </a:lnTo>
                  <a:cubicBezTo>
                    <a:pt x="9174" y="5349"/>
                    <a:pt x="9160" y="5392"/>
                    <a:pt x="9160" y="5436"/>
                  </a:cubicBezTo>
                  <a:cubicBezTo>
                    <a:pt x="9160" y="5609"/>
                    <a:pt x="9250" y="5856"/>
                    <a:pt x="9323" y="6019"/>
                  </a:cubicBezTo>
                  <a:cubicBezTo>
                    <a:pt x="9214" y="6088"/>
                    <a:pt x="9098" y="6153"/>
                    <a:pt x="8979" y="6207"/>
                  </a:cubicBezTo>
                  <a:cubicBezTo>
                    <a:pt x="8692" y="6341"/>
                    <a:pt x="8392" y="6439"/>
                    <a:pt x="8080" y="6500"/>
                  </a:cubicBezTo>
                  <a:cubicBezTo>
                    <a:pt x="8269" y="6167"/>
                    <a:pt x="8392" y="5801"/>
                    <a:pt x="8446" y="5421"/>
                  </a:cubicBezTo>
                  <a:lnTo>
                    <a:pt x="8569" y="5421"/>
                  </a:lnTo>
                  <a:cubicBezTo>
                    <a:pt x="8968" y="5421"/>
                    <a:pt x="9308" y="5128"/>
                    <a:pt x="9344" y="4751"/>
                  </a:cubicBezTo>
                  <a:cubicBezTo>
                    <a:pt x="9388" y="4309"/>
                    <a:pt x="9044" y="3925"/>
                    <a:pt x="8602" y="3925"/>
                  </a:cubicBezTo>
                  <a:lnTo>
                    <a:pt x="7606" y="3925"/>
                  </a:lnTo>
                  <a:lnTo>
                    <a:pt x="7606" y="3911"/>
                  </a:lnTo>
                  <a:cubicBezTo>
                    <a:pt x="7606" y="3799"/>
                    <a:pt x="7512" y="3708"/>
                    <a:pt x="7400" y="3708"/>
                  </a:cubicBezTo>
                  <a:lnTo>
                    <a:pt x="5875" y="3708"/>
                  </a:lnTo>
                  <a:cubicBezTo>
                    <a:pt x="5762" y="3708"/>
                    <a:pt x="5672" y="3799"/>
                    <a:pt x="5672" y="3911"/>
                  </a:cubicBezTo>
                  <a:lnTo>
                    <a:pt x="5672" y="3969"/>
                  </a:lnTo>
                  <a:cubicBezTo>
                    <a:pt x="5598" y="3940"/>
                    <a:pt x="5519" y="3925"/>
                    <a:pt x="5440" y="3925"/>
                  </a:cubicBezTo>
                  <a:cubicBezTo>
                    <a:pt x="5361" y="3925"/>
                    <a:pt x="5283" y="3940"/>
                    <a:pt x="5208" y="3969"/>
                  </a:cubicBezTo>
                  <a:lnTo>
                    <a:pt x="5208" y="3911"/>
                  </a:lnTo>
                  <a:cubicBezTo>
                    <a:pt x="5208" y="3799"/>
                    <a:pt x="5118" y="3708"/>
                    <a:pt x="5006" y="3708"/>
                  </a:cubicBezTo>
                  <a:lnTo>
                    <a:pt x="3477" y="3708"/>
                  </a:lnTo>
                  <a:cubicBezTo>
                    <a:pt x="3365" y="3708"/>
                    <a:pt x="3274" y="3799"/>
                    <a:pt x="3274" y="3911"/>
                  </a:cubicBezTo>
                  <a:lnTo>
                    <a:pt x="3274" y="3925"/>
                  </a:lnTo>
                  <a:lnTo>
                    <a:pt x="2376" y="3925"/>
                  </a:lnTo>
                  <a:lnTo>
                    <a:pt x="2376" y="3473"/>
                  </a:lnTo>
                  <a:cubicBezTo>
                    <a:pt x="2373" y="1818"/>
                    <a:pt x="3684" y="463"/>
                    <a:pt x="5339" y="409"/>
                  </a:cubicBezTo>
                  <a:cubicBezTo>
                    <a:pt x="5373" y="408"/>
                    <a:pt x="5407" y="407"/>
                    <a:pt x="5441" y="407"/>
                  </a:cubicBezTo>
                  <a:close/>
                  <a:moveTo>
                    <a:pt x="3278" y="4331"/>
                  </a:moveTo>
                  <a:lnTo>
                    <a:pt x="3278" y="4563"/>
                  </a:lnTo>
                  <a:cubicBezTo>
                    <a:pt x="3278" y="4914"/>
                    <a:pt x="3560" y="5200"/>
                    <a:pt x="3915" y="5204"/>
                  </a:cubicBezTo>
                  <a:lnTo>
                    <a:pt x="4567" y="5204"/>
                  </a:lnTo>
                  <a:cubicBezTo>
                    <a:pt x="4919" y="5204"/>
                    <a:pt x="5205" y="4918"/>
                    <a:pt x="5208" y="4563"/>
                  </a:cubicBezTo>
                  <a:cubicBezTo>
                    <a:pt x="5208" y="4409"/>
                    <a:pt x="5324" y="4332"/>
                    <a:pt x="5440" y="4332"/>
                  </a:cubicBezTo>
                  <a:cubicBezTo>
                    <a:pt x="5556" y="4332"/>
                    <a:pt x="5672" y="4409"/>
                    <a:pt x="5672" y="4563"/>
                  </a:cubicBezTo>
                  <a:cubicBezTo>
                    <a:pt x="5672" y="4918"/>
                    <a:pt x="5958" y="5204"/>
                    <a:pt x="6313" y="5204"/>
                  </a:cubicBezTo>
                  <a:lnTo>
                    <a:pt x="6965" y="5204"/>
                  </a:lnTo>
                  <a:cubicBezTo>
                    <a:pt x="7320" y="5204"/>
                    <a:pt x="7606" y="4918"/>
                    <a:pt x="7606" y="4563"/>
                  </a:cubicBezTo>
                  <a:lnTo>
                    <a:pt x="7606" y="4335"/>
                  </a:lnTo>
                  <a:lnTo>
                    <a:pt x="8602" y="4335"/>
                  </a:lnTo>
                  <a:cubicBezTo>
                    <a:pt x="8604" y="4335"/>
                    <a:pt x="8606" y="4335"/>
                    <a:pt x="8608" y="4335"/>
                  </a:cubicBezTo>
                  <a:cubicBezTo>
                    <a:pt x="8808" y="4335"/>
                    <a:pt x="8964" y="4511"/>
                    <a:pt x="8942" y="4711"/>
                  </a:cubicBezTo>
                  <a:cubicBezTo>
                    <a:pt x="8924" y="4882"/>
                    <a:pt x="8761" y="5016"/>
                    <a:pt x="8569" y="5016"/>
                  </a:cubicBezTo>
                  <a:lnTo>
                    <a:pt x="8479" y="5016"/>
                  </a:lnTo>
                  <a:lnTo>
                    <a:pt x="8479" y="5005"/>
                  </a:lnTo>
                  <a:cubicBezTo>
                    <a:pt x="8479" y="4889"/>
                    <a:pt x="8388" y="4798"/>
                    <a:pt x="8276" y="4798"/>
                  </a:cubicBezTo>
                  <a:cubicBezTo>
                    <a:pt x="8164" y="4798"/>
                    <a:pt x="8073" y="4889"/>
                    <a:pt x="8073" y="5005"/>
                  </a:cubicBezTo>
                  <a:cubicBezTo>
                    <a:pt x="8073" y="5599"/>
                    <a:pt x="7867" y="6178"/>
                    <a:pt x="7494" y="6642"/>
                  </a:cubicBezTo>
                  <a:cubicBezTo>
                    <a:pt x="7182" y="7029"/>
                    <a:pt x="6769" y="7323"/>
                    <a:pt x="6298" y="7486"/>
                  </a:cubicBezTo>
                  <a:lnTo>
                    <a:pt x="6298" y="6960"/>
                  </a:lnTo>
                  <a:cubicBezTo>
                    <a:pt x="6298" y="6845"/>
                    <a:pt x="6208" y="6754"/>
                    <a:pt x="6096" y="6754"/>
                  </a:cubicBezTo>
                  <a:lnTo>
                    <a:pt x="4788" y="6754"/>
                  </a:lnTo>
                  <a:cubicBezTo>
                    <a:pt x="4676" y="6754"/>
                    <a:pt x="4585" y="6845"/>
                    <a:pt x="4585" y="6960"/>
                  </a:cubicBezTo>
                  <a:lnTo>
                    <a:pt x="4585" y="7482"/>
                  </a:lnTo>
                  <a:cubicBezTo>
                    <a:pt x="4115" y="7319"/>
                    <a:pt x="3702" y="7029"/>
                    <a:pt x="3390" y="6642"/>
                  </a:cubicBezTo>
                  <a:cubicBezTo>
                    <a:pt x="3014" y="6174"/>
                    <a:pt x="2811" y="5595"/>
                    <a:pt x="2814" y="4997"/>
                  </a:cubicBezTo>
                  <a:cubicBezTo>
                    <a:pt x="2814" y="4862"/>
                    <a:pt x="2712" y="4794"/>
                    <a:pt x="2610" y="4794"/>
                  </a:cubicBezTo>
                  <a:cubicBezTo>
                    <a:pt x="2507" y="4794"/>
                    <a:pt x="2405" y="4862"/>
                    <a:pt x="2405" y="4997"/>
                  </a:cubicBezTo>
                  <a:lnTo>
                    <a:pt x="2405" y="5012"/>
                  </a:lnTo>
                  <a:lnTo>
                    <a:pt x="2282" y="5012"/>
                  </a:lnTo>
                  <a:cubicBezTo>
                    <a:pt x="2079" y="5012"/>
                    <a:pt x="1923" y="4838"/>
                    <a:pt x="1945" y="4635"/>
                  </a:cubicBezTo>
                  <a:cubicBezTo>
                    <a:pt x="1960" y="4465"/>
                    <a:pt x="2126" y="4331"/>
                    <a:pt x="2315" y="4331"/>
                  </a:cubicBezTo>
                  <a:close/>
                  <a:moveTo>
                    <a:pt x="5889" y="7163"/>
                  </a:moveTo>
                  <a:lnTo>
                    <a:pt x="5889" y="7612"/>
                  </a:lnTo>
                  <a:cubicBezTo>
                    <a:pt x="5889" y="7862"/>
                    <a:pt x="5686" y="8065"/>
                    <a:pt x="5437" y="8065"/>
                  </a:cubicBezTo>
                  <a:cubicBezTo>
                    <a:pt x="5190" y="8065"/>
                    <a:pt x="4987" y="7862"/>
                    <a:pt x="4987" y="7612"/>
                  </a:cubicBezTo>
                  <a:lnTo>
                    <a:pt x="4987" y="7163"/>
                  </a:lnTo>
                  <a:close/>
                  <a:moveTo>
                    <a:pt x="6758" y="7732"/>
                  </a:moveTo>
                  <a:lnTo>
                    <a:pt x="6758" y="8431"/>
                  </a:lnTo>
                  <a:cubicBezTo>
                    <a:pt x="6758" y="8482"/>
                    <a:pt x="6762" y="8529"/>
                    <a:pt x="6766" y="8579"/>
                  </a:cubicBezTo>
                  <a:lnTo>
                    <a:pt x="5437" y="9340"/>
                  </a:lnTo>
                  <a:lnTo>
                    <a:pt x="4107" y="8579"/>
                  </a:lnTo>
                  <a:cubicBezTo>
                    <a:pt x="4111" y="8529"/>
                    <a:pt x="4115" y="8482"/>
                    <a:pt x="4115" y="8431"/>
                  </a:cubicBezTo>
                  <a:lnTo>
                    <a:pt x="4115" y="7732"/>
                  </a:lnTo>
                  <a:cubicBezTo>
                    <a:pt x="4285" y="7815"/>
                    <a:pt x="4459" y="7880"/>
                    <a:pt x="4640" y="7931"/>
                  </a:cubicBezTo>
                  <a:cubicBezTo>
                    <a:pt x="4770" y="8257"/>
                    <a:pt x="5089" y="8474"/>
                    <a:pt x="5440" y="8474"/>
                  </a:cubicBezTo>
                  <a:lnTo>
                    <a:pt x="5437" y="8471"/>
                  </a:lnTo>
                  <a:cubicBezTo>
                    <a:pt x="5788" y="8471"/>
                    <a:pt x="6107" y="8257"/>
                    <a:pt x="6233" y="7927"/>
                  </a:cubicBezTo>
                  <a:cubicBezTo>
                    <a:pt x="6414" y="7880"/>
                    <a:pt x="6592" y="7811"/>
                    <a:pt x="6758" y="7732"/>
                  </a:cubicBezTo>
                  <a:close/>
                  <a:moveTo>
                    <a:pt x="3991" y="8985"/>
                  </a:moveTo>
                  <a:lnTo>
                    <a:pt x="5103" y="9619"/>
                  </a:lnTo>
                  <a:lnTo>
                    <a:pt x="4542" y="10184"/>
                  </a:lnTo>
                  <a:cubicBezTo>
                    <a:pt x="4496" y="10230"/>
                    <a:pt x="4436" y="10253"/>
                    <a:pt x="4376" y="10253"/>
                  </a:cubicBezTo>
                  <a:cubicBezTo>
                    <a:pt x="4310" y="10253"/>
                    <a:pt x="4244" y="10225"/>
                    <a:pt x="4198" y="10169"/>
                  </a:cubicBezTo>
                  <a:lnTo>
                    <a:pt x="3615" y="9467"/>
                  </a:lnTo>
                  <a:lnTo>
                    <a:pt x="3738" y="9347"/>
                  </a:lnTo>
                  <a:cubicBezTo>
                    <a:pt x="3843" y="9242"/>
                    <a:pt x="3930" y="9119"/>
                    <a:pt x="3991" y="8985"/>
                  </a:cubicBezTo>
                  <a:close/>
                  <a:moveTo>
                    <a:pt x="6885" y="8989"/>
                  </a:moveTo>
                  <a:cubicBezTo>
                    <a:pt x="6950" y="9123"/>
                    <a:pt x="7037" y="9242"/>
                    <a:pt x="7142" y="9351"/>
                  </a:cubicBezTo>
                  <a:lnTo>
                    <a:pt x="7265" y="9470"/>
                  </a:lnTo>
                  <a:lnTo>
                    <a:pt x="6682" y="10169"/>
                  </a:lnTo>
                  <a:cubicBezTo>
                    <a:pt x="6635" y="10225"/>
                    <a:pt x="6569" y="10253"/>
                    <a:pt x="6503" y="10253"/>
                  </a:cubicBezTo>
                  <a:cubicBezTo>
                    <a:pt x="6444" y="10253"/>
                    <a:pt x="6385" y="10230"/>
                    <a:pt x="6338" y="10184"/>
                  </a:cubicBezTo>
                  <a:lnTo>
                    <a:pt x="5773" y="9622"/>
                  </a:lnTo>
                  <a:lnTo>
                    <a:pt x="6885" y="8989"/>
                  </a:lnTo>
                  <a:close/>
                  <a:moveTo>
                    <a:pt x="5440" y="9865"/>
                  </a:moveTo>
                  <a:lnTo>
                    <a:pt x="5860" y="10285"/>
                  </a:lnTo>
                  <a:lnTo>
                    <a:pt x="5781" y="10521"/>
                  </a:lnTo>
                  <a:cubicBezTo>
                    <a:pt x="5762" y="10575"/>
                    <a:pt x="5723" y="10618"/>
                    <a:pt x="5676" y="10647"/>
                  </a:cubicBezTo>
                  <a:lnTo>
                    <a:pt x="5657" y="10658"/>
                  </a:lnTo>
                  <a:cubicBezTo>
                    <a:pt x="5628" y="10673"/>
                    <a:pt x="5592" y="10680"/>
                    <a:pt x="5560" y="10680"/>
                  </a:cubicBezTo>
                  <a:lnTo>
                    <a:pt x="5317" y="10680"/>
                  </a:lnTo>
                  <a:cubicBezTo>
                    <a:pt x="5216" y="10680"/>
                    <a:pt x="5129" y="10615"/>
                    <a:pt x="5096" y="10521"/>
                  </a:cubicBezTo>
                  <a:lnTo>
                    <a:pt x="5020" y="10285"/>
                  </a:lnTo>
                  <a:lnTo>
                    <a:pt x="5440" y="9865"/>
                  </a:lnTo>
                  <a:close/>
                  <a:moveTo>
                    <a:pt x="5438" y="0"/>
                  </a:moveTo>
                  <a:cubicBezTo>
                    <a:pt x="4509" y="0"/>
                    <a:pt x="3580" y="371"/>
                    <a:pt x="2894" y="1111"/>
                  </a:cubicBezTo>
                  <a:cubicBezTo>
                    <a:pt x="1203" y="1560"/>
                    <a:pt x="681" y="4407"/>
                    <a:pt x="663" y="4527"/>
                  </a:cubicBezTo>
                  <a:cubicBezTo>
                    <a:pt x="652" y="4585"/>
                    <a:pt x="667" y="4643"/>
                    <a:pt x="699" y="4686"/>
                  </a:cubicBezTo>
                  <a:lnTo>
                    <a:pt x="1304" y="5494"/>
                  </a:lnTo>
                  <a:cubicBezTo>
                    <a:pt x="1261" y="5667"/>
                    <a:pt x="1199" y="5838"/>
                    <a:pt x="1116" y="5997"/>
                  </a:cubicBezTo>
                  <a:cubicBezTo>
                    <a:pt x="1072" y="6084"/>
                    <a:pt x="1094" y="6189"/>
                    <a:pt x="1170" y="6247"/>
                  </a:cubicBezTo>
                  <a:cubicBezTo>
                    <a:pt x="1203" y="6272"/>
                    <a:pt x="1920" y="6837"/>
                    <a:pt x="3119" y="6960"/>
                  </a:cubicBezTo>
                  <a:cubicBezTo>
                    <a:pt x="3289" y="7163"/>
                    <a:pt x="3488" y="7344"/>
                    <a:pt x="3705" y="7496"/>
                  </a:cubicBezTo>
                  <a:lnTo>
                    <a:pt x="3705" y="7866"/>
                  </a:lnTo>
                  <a:cubicBezTo>
                    <a:pt x="3347" y="7985"/>
                    <a:pt x="2459" y="8366"/>
                    <a:pt x="1902" y="9264"/>
                  </a:cubicBezTo>
                  <a:lnTo>
                    <a:pt x="1087" y="9503"/>
                  </a:lnTo>
                  <a:cubicBezTo>
                    <a:pt x="446" y="9695"/>
                    <a:pt x="4" y="10285"/>
                    <a:pt x="0" y="10952"/>
                  </a:cubicBezTo>
                  <a:lnTo>
                    <a:pt x="0" y="13719"/>
                  </a:lnTo>
                  <a:cubicBezTo>
                    <a:pt x="0" y="13854"/>
                    <a:pt x="103" y="13922"/>
                    <a:pt x="205" y="13922"/>
                  </a:cubicBezTo>
                  <a:cubicBezTo>
                    <a:pt x="307" y="13922"/>
                    <a:pt x="410" y="13854"/>
                    <a:pt x="410" y="13719"/>
                  </a:cubicBezTo>
                  <a:lnTo>
                    <a:pt x="410" y="10952"/>
                  </a:lnTo>
                  <a:cubicBezTo>
                    <a:pt x="410" y="10466"/>
                    <a:pt x="732" y="10035"/>
                    <a:pt x="1203" y="9894"/>
                  </a:cubicBezTo>
                  <a:lnTo>
                    <a:pt x="1655" y="9760"/>
                  </a:lnTo>
                  <a:lnTo>
                    <a:pt x="1655" y="9760"/>
                  </a:lnTo>
                  <a:cubicBezTo>
                    <a:pt x="1634" y="9811"/>
                    <a:pt x="1616" y="9861"/>
                    <a:pt x="1601" y="9908"/>
                  </a:cubicBezTo>
                  <a:cubicBezTo>
                    <a:pt x="1536" y="10100"/>
                    <a:pt x="1561" y="10307"/>
                    <a:pt x="1674" y="10473"/>
                  </a:cubicBezTo>
                  <a:lnTo>
                    <a:pt x="1902" y="10821"/>
                  </a:lnTo>
                  <a:lnTo>
                    <a:pt x="1319" y="11408"/>
                  </a:lnTo>
                  <a:cubicBezTo>
                    <a:pt x="1163" y="11560"/>
                    <a:pt x="1098" y="11781"/>
                    <a:pt x="1145" y="11995"/>
                  </a:cubicBezTo>
                  <a:lnTo>
                    <a:pt x="1529" y="13762"/>
                  </a:lnTo>
                  <a:cubicBezTo>
                    <a:pt x="1553" y="13873"/>
                    <a:pt x="1637" y="13922"/>
                    <a:pt x="1723" y="13922"/>
                  </a:cubicBezTo>
                  <a:cubicBezTo>
                    <a:pt x="1841" y="13922"/>
                    <a:pt x="1961" y="13828"/>
                    <a:pt x="1927" y="13675"/>
                  </a:cubicBezTo>
                  <a:lnTo>
                    <a:pt x="1543" y="11908"/>
                  </a:lnTo>
                  <a:cubicBezTo>
                    <a:pt x="1525" y="11832"/>
                    <a:pt x="1550" y="11752"/>
                    <a:pt x="1605" y="11694"/>
                  </a:cubicBezTo>
                  <a:lnTo>
                    <a:pt x="2311" y="10991"/>
                  </a:lnTo>
                  <a:cubicBezTo>
                    <a:pt x="2376" y="10923"/>
                    <a:pt x="2387" y="10814"/>
                    <a:pt x="2336" y="10734"/>
                  </a:cubicBezTo>
                  <a:lnTo>
                    <a:pt x="2010" y="10249"/>
                  </a:lnTo>
                  <a:cubicBezTo>
                    <a:pt x="1971" y="10187"/>
                    <a:pt x="1960" y="10108"/>
                    <a:pt x="1985" y="10039"/>
                  </a:cubicBezTo>
                  <a:cubicBezTo>
                    <a:pt x="2344" y="8970"/>
                    <a:pt x="3256" y="8482"/>
                    <a:pt x="3705" y="8300"/>
                  </a:cubicBezTo>
                  <a:lnTo>
                    <a:pt x="3705" y="8434"/>
                  </a:lnTo>
                  <a:cubicBezTo>
                    <a:pt x="3705" y="8670"/>
                    <a:pt x="3615" y="8898"/>
                    <a:pt x="3448" y="9061"/>
                  </a:cubicBezTo>
                  <a:lnTo>
                    <a:pt x="3187" y="9322"/>
                  </a:lnTo>
                  <a:cubicBezTo>
                    <a:pt x="2822" y="9688"/>
                    <a:pt x="2615" y="10184"/>
                    <a:pt x="2615" y="10698"/>
                  </a:cubicBezTo>
                  <a:lnTo>
                    <a:pt x="2615" y="10886"/>
                  </a:lnTo>
                  <a:cubicBezTo>
                    <a:pt x="2615" y="11022"/>
                    <a:pt x="2718" y="11090"/>
                    <a:pt x="2820" y="11090"/>
                  </a:cubicBezTo>
                  <a:cubicBezTo>
                    <a:pt x="2922" y="11090"/>
                    <a:pt x="3024" y="11022"/>
                    <a:pt x="3024" y="10886"/>
                  </a:cubicBezTo>
                  <a:lnTo>
                    <a:pt x="3024" y="10698"/>
                  </a:lnTo>
                  <a:cubicBezTo>
                    <a:pt x="3024" y="10365"/>
                    <a:pt x="3133" y="10039"/>
                    <a:pt x="3332" y="9774"/>
                  </a:cubicBezTo>
                  <a:lnTo>
                    <a:pt x="3883" y="10434"/>
                  </a:lnTo>
                  <a:cubicBezTo>
                    <a:pt x="3999" y="10571"/>
                    <a:pt x="4165" y="10655"/>
                    <a:pt x="4346" y="10662"/>
                  </a:cubicBezTo>
                  <a:lnTo>
                    <a:pt x="4375" y="10662"/>
                  </a:lnTo>
                  <a:cubicBezTo>
                    <a:pt x="4484" y="10662"/>
                    <a:pt x="4589" y="10636"/>
                    <a:pt x="4683" y="10582"/>
                  </a:cubicBezTo>
                  <a:lnTo>
                    <a:pt x="4709" y="10651"/>
                  </a:lnTo>
                  <a:cubicBezTo>
                    <a:pt x="4741" y="10760"/>
                    <a:pt x="4806" y="10857"/>
                    <a:pt x="4893" y="10930"/>
                  </a:cubicBezTo>
                  <a:lnTo>
                    <a:pt x="4578" y="13697"/>
                  </a:lnTo>
                  <a:cubicBezTo>
                    <a:pt x="4567" y="13809"/>
                    <a:pt x="4647" y="13910"/>
                    <a:pt x="4759" y="13921"/>
                  </a:cubicBezTo>
                  <a:lnTo>
                    <a:pt x="4785" y="13921"/>
                  </a:lnTo>
                  <a:cubicBezTo>
                    <a:pt x="4886" y="13921"/>
                    <a:pt x="4973" y="13845"/>
                    <a:pt x="4987" y="13740"/>
                  </a:cubicBezTo>
                  <a:lnTo>
                    <a:pt x="5284" y="11089"/>
                  </a:lnTo>
                  <a:lnTo>
                    <a:pt x="5589" y="11089"/>
                  </a:lnTo>
                  <a:lnTo>
                    <a:pt x="5889" y="13740"/>
                  </a:lnTo>
                  <a:cubicBezTo>
                    <a:pt x="5900" y="13845"/>
                    <a:pt x="5987" y="13921"/>
                    <a:pt x="6088" y="13921"/>
                  </a:cubicBezTo>
                  <a:lnTo>
                    <a:pt x="6114" y="13921"/>
                  </a:lnTo>
                  <a:cubicBezTo>
                    <a:pt x="6226" y="13910"/>
                    <a:pt x="6306" y="13809"/>
                    <a:pt x="6295" y="13697"/>
                  </a:cubicBezTo>
                  <a:lnTo>
                    <a:pt x="5980" y="10930"/>
                  </a:lnTo>
                  <a:cubicBezTo>
                    <a:pt x="6067" y="10857"/>
                    <a:pt x="6132" y="10760"/>
                    <a:pt x="6168" y="10651"/>
                  </a:cubicBezTo>
                  <a:lnTo>
                    <a:pt x="6190" y="10582"/>
                  </a:lnTo>
                  <a:cubicBezTo>
                    <a:pt x="6284" y="10636"/>
                    <a:pt x="6389" y="10662"/>
                    <a:pt x="6498" y="10662"/>
                  </a:cubicBezTo>
                  <a:lnTo>
                    <a:pt x="6527" y="10662"/>
                  </a:lnTo>
                  <a:cubicBezTo>
                    <a:pt x="6708" y="10655"/>
                    <a:pt x="6874" y="10571"/>
                    <a:pt x="6990" y="10434"/>
                  </a:cubicBezTo>
                  <a:lnTo>
                    <a:pt x="7541" y="9774"/>
                  </a:lnTo>
                  <a:cubicBezTo>
                    <a:pt x="7740" y="10039"/>
                    <a:pt x="7849" y="10365"/>
                    <a:pt x="7849" y="10698"/>
                  </a:cubicBezTo>
                  <a:lnTo>
                    <a:pt x="7849" y="10886"/>
                  </a:lnTo>
                  <a:cubicBezTo>
                    <a:pt x="7849" y="11022"/>
                    <a:pt x="7951" y="11090"/>
                    <a:pt x="8053" y="11090"/>
                  </a:cubicBezTo>
                  <a:cubicBezTo>
                    <a:pt x="8156" y="11090"/>
                    <a:pt x="8258" y="11022"/>
                    <a:pt x="8258" y="10886"/>
                  </a:cubicBezTo>
                  <a:lnTo>
                    <a:pt x="8258" y="10698"/>
                  </a:lnTo>
                  <a:cubicBezTo>
                    <a:pt x="8258" y="10184"/>
                    <a:pt x="8051" y="9688"/>
                    <a:pt x="7686" y="9322"/>
                  </a:cubicBezTo>
                  <a:lnTo>
                    <a:pt x="7425" y="9061"/>
                  </a:lnTo>
                  <a:cubicBezTo>
                    <a:pt x="7258" y="8898"/>
                    <a:pt x="7168" y="8670"/>
                    <a:pt x="7168" y="8434"/>
                  </a:cubicBezTo>
                  <a:lnTo>
                    <a:pt x="7168" y="8300"/>
                  </a:lnTo>
                  <a:cubicBezTo>
                    <a:pt x="7613" y="8482"/>
                    <a:pt x="8529" y="8967"/>
                    <a:pt x="8888" y="10039"/>
                  </a:cubicBezTo>
                  <a:cubicBezTo>
                    <a:pt x="8913" y="10111"/>
                    <a:pt x="8903" y="10187"/>
                    <a:pt x="8863" y="10249"/>
                  </a:cubicBezTo>
                  <a:lnTo>
                    <a:pt x="8540" y="10734"/>
                  </a:lnTo>
                  <a:cubicBezTo>
                    <a:pt x="8486" y="10818"/>
                    <a:pt x="8497" y="10923"/>
                    <a:pt x="8566" y="10991"/>
                  </a:cubicBezTo>
                  <a:lnTo>
                    <a:pt x="9268" y="11698"/>
                  </a:lnTo>
                  <a:cubicBezTo>
                    <a:pt x="9323" y="11752"/>
                    <a:pt x="9348" y="11832"/>
                    <a:pt x="9330" y="11908"/>
                  </a:cubicBezTo>
                  <a:lnTo>
                    <a:pt x="8946" y="13675"/>
                  </a:lnTo>
                  <a:cubicBezTo>
                    <a:pt x="8912" y="13828"/>
                    <a:pt x="9032" y="13922"/>
                    <a:pt x="9150" y="13922"/>
                  </a:cubicBezTo>
                  <a:cubicBezTo>
                    <a:pt x="9236" y="13922"/>
                    <a:pt x="9320" y="13873"/>
                    <a:pt x="9344" y="13762"/>
                  </a:cubicBezTo>
                  <a:lnTo>
                    <a:pt x="9728" y="11995"/>
                  </a:lnTo>
                  <a:cubicBezTo>
                    <a:pt x="9775" y="11785"/>
                    <a:pt x="9710" y="11560"/>
                    <a:pt x="9554" y="11408"/>
                  </a:cubicBezTo>
                  <a:lnTo>
                    <a:pt x="8971" y="10821"/>
                  </a:lnTo>
                  <a:lnTo>
                    <a:pt x="9199" y="10477"/>
                  </a:lnTo>
                  <a:cubicBezTo>
                    <a:pt x="9312" y="10310"/>
                    <a:pt x="9337" y="10100"/>
                    <a:pt x="9276" y="9912"/>
                  </a:cubicBezTo>
                  <a:cubicBezTo>
                    <a:pt x="9257" y="9861"/>
                    <a:pt x="9239" y="9811"/>
                    <a:pt x="9221" y="9764"/>
                  </a:cubicBezTo>
                  <a:lnTo>
                    <a:pt x="9221" y="9764"/>
                  </a:lnTo>
                  <a:lnTo>
                    <a:pt x="9674" y="9894"/>
                  </a:lnTo>
                  <a:cubicBezTo>
                    <a:pt x="10141" y="10035"/>
                    <a:pt x="10463" y="10466"/>
                    <a:pt x="10463" y="10955"/>
                  </a:cubicBezTo>
                  <a:lnTo>
                    <a:pt x="10463" y="13719"/>
                  </a:lnTo>
                  <a:cubicBezTo>
                    <a:pt x="10463" y="13854"/>
                    <a:pt x="10566" y="13922"/>
                    <a:pt x="10668" y="13922"/>
                  </a:cubicBezTo>
                  <a:cubicBezTo>
                    <a:pt x="10770" y="13922"/>
                    <a:pt x="10873" y="13854"/>
                    <a:pt x="10873" y="13719"/>
                  </a:cubicBezTo>
                  <a:lnTo>
                    <a:pt x="10873" y="10955"/>
                  </a:lnTo>
                  <a:cubicBezTo>
                    <a:pt x="10869" y="10285"/>
                    <a:pt x="10431" y="9695"/>
                    <a:pt x="9790" y="9503"/>
                  </a:cubicBezTo>
                  <a:lnTo>
                    <a:pt x="8975" y="9264"/>
                  </a:lnTo>
                  <a:cubicBezTo>
                    <a:pt x="8417" y="8362"/>
                    <a:pt x="7530" y="7985"/>
                    <a:pt x="7171" y="7862"/>
                  </a:cubicBezTo>
                  <a:lnTo>
                    <a:pt x="7171" y="7496"/>
                  </a:lnTo>
                  <a:cubicBezTo>
                    <a:pt x="7392" y="7344"/>
                    <a:pt x="7588" y="7163"/>
                    <a:pt x="7762" y="6960"/>
                  </a:cubicBezTo>
                  <a:cubicBezTo>
                    <a:pt x="8964" y="6837"/>
                    <a:pt x="9681" y="6272"/>
                    <a:pt x="9710" y="6247"/>
                  </a:cubicBezTo>
                  <a:cubicBezTo>
                    <a:pt x="9783" y="6189"/>
                    <a:pt x="9808" y="6084"/>
                    <a:pt x="9764" y="5997"/>
                  </a:cubicBezTo>
                  <a:cubicBezTo>
                    <a:pt x="9681" y="5838"/>
                    <a:pt x="9620" y="5667"/>
                    <a:pt x="9573" y="5494"/>
                  </a:cubicBezTo>
                  <a:lnTo>
                    <a:pt x="10181" y="4686"/>
                  </a:lnTo>
                  <a:cubicBezTo>
                    <a:pt x="10214" y="4643"/>
                    <a:pt x="10228" y="4585"/>
                    <a:pt x="10217" y="4527"/>
                  </a:cubicBezTo>
                  <a:cubicBezTo>
                    <a:pt x="10195" y="4407"/>
                    <a:pt x="9674" y="1560"/>
                    <a:pt x="7983" y="1111"/>
                  </a:cubicBezTo>
                  <a:cubicBezTo>
                    <a:pt x="7296" y="371"/>
                    <a:pt x="6367" y="0"/>
                    <a:pt x="54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2" name="Google Shape;18812;p84"/>
            <p:cNvSpPr/>
            <p:nvPr/>
          </p:nvSpPr>
          <p:spPr>
            <a:xfrm>
              <a:off x="6823681" y="2579721"/>
              <a:ext cx="49708" cy="16517"/>
            </a:xfrm>
            <a:custGeom>
              <a:avLst/>
              <a:gdLst/>
              <a:ahLst/>
              <a:cxnLst/>
              <a:rect l="l" t="t" r="r" b="b"/>
              <a:pathLst>
                <a:path w="1896" h="630" extrusionOk="0">
                  <a:moveTo>
                    <a:pt x="297" y="0"/>
                  </a:moveTo>
                  <a:cubicBezTo>
                    <a:pt x="138" y="0"/>
                    <a:pt x="1" y="206"/>
                    <a:pt x="151" y="351"/>
                  </a:cubicBezTo>
                  <a:cubicBezTo>
                    <a:pt x="329" y="525"/>
                    <a:pt x="626" y="630"/>
                    <a:pt x="948" y="630"/>
                  </a:cubicBezTo>
                  <a:cubicBezTo>
                    <a:pt x="1270" y="630"/>
                    <a:pt x="1571" y="525"/>
                    <a:pt x="1745" y="351"/>
                  </a:cubicBezTo>
                  <a:cubicBezTo>
                    <a:pt x="1896" y="206"/>
                    <a:pt x="1758" y="0"/>
                    <a:pt x="1599" y="0"/>
                  </a:cubicBezTo>
                  <a:cubicBezTo>
                    <a:pt x="1552" y="0"/>
                    <a:pt x="1503" y="18"/>
                    <a:pt x="1459" y="61"/>
                  </a:cubicBezTo>
                  <a:cubicBezTo>
                    <a:pt x="1383" y="137"/>
                    <a:pt x="1205" y="221"/>
                    <a:pt x="948" y="221"/>
                  </a:cubicBezTo>
                  <a:cubicBezTo>
                    <a:pt x="691" y="221"/>
                    <a:pt x="514" y="137"/>
                    <a:pt x="437" y="61"/>
                  </a:cubicBezTo>
                  <a:cubicBezTo>
                    <a:pt x="394" y="18"/>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3" name="Google Shape;18813;p84"/>
            <p:cNvSpPr/>
            <p:nvPr/>
          </p:nvSpPr>
          <p:spPr>
            <a:xfrm>
              <a:off x="6801423" y="2511240"/>
              <a:ext cx="31356" cy="10671"/>
            </a:xfrm>
            <a:custGeom>
              <a:avLst/>
              <a:gdLst/>
              <a:ahLst/>
              <a:cxnLst/>
              <a:rect l="l" t="t" r="r" b="b"/>
              <a:pathLst>
                <a:path w="1196" h="407" extrusionOk="0">
                  <a:moveTo>
                    <a:pt x="272" y="1"/>
                  </a:moveTo>
                  <a:cubicBezTo>
                    <a:pt x="1" y="1"/>
                    <a:pt x="1"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4" name="Google Shape;18814;p84"/>
            <p:cNvSpPr/>
            <p:nvPr/>
          </p:nvSpPr>
          <p:spPr>
            <a:xfrm>
              <a:off x="6864292" y="2511240"/>
              <a:ext cx="31356" cy="10671"/>
            </a:xfrm>
            <a:custGeom>
              <a:avLst/>
              <a:gdLst/>
              <a:ahLst/>
              <a:cxnLst/>
              <a:rect l="l" t="t" r="r" b="b"/>
              <a:pathLst>
                <a:path w="1196" h="407" extrusionOk="0">
                  <a:moveTo>
                    <a:pt x="272" y="1"/>
                  </a:moveTo>
                  <a:cubicBezTo>
                    <a:pt x="0" y="1"/>
                    <a:pt x="0" y="406"/>
                    <a:pt x="272" y="406"/>
                  </a:cubicBezTo>
                  <a:lnTo>
                    <a:pt x="924" y="406"/>
                  </a:lnTo>
                  <a:cubicBezTo>
                    <a:pt x="1196" y="406"/>
                    <a:pt x="1196" y="1"/>
                    <a:pt x="9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5" name="Google Shape;18815;p84"/>
          <p:cNvGrpSpPr/>
          <p:nvPr/>
        </p:nvGrpSpPr>
        <p:grpSpPr>
          <a:xfrm>
            <a:off x="5811634" y="3157452"/>
            <a:ext cx="273501" cy="364948"/>
            <a:chOff x="5811634" y="3356702"/>
            <a:chExt cx="273501" cy="364948"/>
          </a:xfrm>
        </p:grpSpPr>
        <p:sp>
          <p:nvSpPr>
            <p:cNvPr id="18816" name="Google Shape;18816;p84"/>
            <p:cNvSpPr/>
            <p:nvPr/>
          </p:nvSpPr>
          <p:spPr>
            <a:xfrm>
              <a:off x="5860083" y="3544734"/>
              <a:ext cx="60589" cy="57259"/>
            </a:xfrm>
            <a:custGeom>
              <a:avLst/>
              <a:gdLst/>
              <a:ahLst/>
              <a:cxnLst/>
              <a:rect l="l" t="t" r="r" b="b"/>
              <a:pathLst>
                <a:path w="2311" h="2184" extrusionOk="0">
                  <a:moveTo>
                    <a:pt x="749" y="1"/>
                  </a:moveTo>
                  <a:cubicBezTo>
                    <a:pt x="626" y="1"/>
                    <a:pt x="500" y="36"/>
                    <a:pt x="388" y="112"/>
                  </a:cubicBezTo>
                  <a:cubicBezTo>
                    <a:pt x="25" y="354"/>
                    <a:pt x="0" y="872"/>
                    <a:pt x="330" y="1151"/>
                  </a:cubicBezTo>
                  <a:cubicBezTo>
                    <a:pt x="225" y="1726"/>
                    <a:pt x="684" y="2184"/>
                    <a:pt x="1191" y="2184"/>
                  </a:cubicBezTo>
                  <a:cubicBezTo>
                    <a:pt x="1351" y="2184"/>
                    <a:pt x="1516" y="2138"/>
                    <a:pt x="1670" y="2035"/>
                  </a:cubicBezTo>
                  <a:cubicBezTo>
                    <a:pt x="2311" y="1607"/>
                    <a:pt x="2122" y="622"/>
                    <a:pt x="1373" y="459"/>
                  </a:cubicBezTo>
                  <a:cubicBezTo>
                    <a:pt x="1283" y="173"/>
                    <a:pt x="1022" y="1"/>
                    <a:pt x="74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7" name="Google Shape;18817;p84"/>
            <p:cNvSpPr/>
            <p:nvPr/>
          </p:nvSpPr>
          <p:spPr>
            <a:xfrm>
              <a:off x="5976096" y="3544734"/>
              <a:ext cx="60615" cy="57259"/>
            </a:xfrm>
            <a:custGeom>
              <a:avLst/>
              <a:gdLst/>
              <a:ahLst/>
              <a:cxnLst/>
              <a:rect l="l" t="t" r="r" b="b"/>
              <a:pathLst>
                <a:path w="2312" h="2184" extrusionOk="0">
                  <a:moveTo>
                    <a:pt x="1561" y="1"/>
                  </a:moveTo>
                  <a:cubicBezTo>
                    <a:pt x="1290" y="1"/>
                    <a:pt x="1029" y="173"/>
                    <a:pt x="939" y="459"/>
                  </a:cubicBezTo>
                  <a:cubicBezTo>
                    <a:pt x="186" y="622"/>
                    <a:pt x="1" y="1607"/>
                    <a:pt x="638" y="2035"/>
                  </a:cubicBezTo>
                  <a:cubicBezTo>
                    <a:pt x="793" y="2138"/>
                    <a:pt x="958" y="2184"/>
                    <a:pt x="1119" y="2184"/>
                  </a:cubicBezTo>
                  <a:cubicBezTo>
                    <a:pt x="1626" y="2184"/>
                    <a:pt x="2083" y="1726"/>
                    <a:pt x="1978" y="1151"/>
                  </a:cubicBezTo>
                  <a:cubicBezTo>
                    <a:pt x="2311" y="872"/>
                    <a:pt x="2282" y="354"/>
                    <a:pt x="1920" y="112"/>
                  </a:cubicBezTo>
                  <a:cubicBezTo>
                    <a:pt x="1809" y="36"/>
                    <a:pt x="1684" y="1"/>
                    <a:pt x="15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8" name="Google Shape;18818;p84"/>
            <p:cNvSpPr/>
            <p:nvPr/>
          </p:nvSpPr>
          <p:spPr>
            <a:xfrm>
              <a:off x="5816956" y="3579079"/>
              <a:ext cx="262857" cy="137144"/>
            </a:xfrm>
            <a:custGeom>
              <a:avLst/>
              <a:gdLst/>
              <a:ahLst/>
              <a:cxnLst/>
              <a:rect l="l" t="t" r="r" b="b"/>
              <a:pathLst>
                <a:path w="10026" h="5231" extrusionOk="0">
                  <a:moveTo>
                    <a:pt x="3467" y="0"/>
                  </a:moveTo>
                  <a:lnTo>
                    <a:pt x="3467" y="1127"/>
                  </a:lnTo>
                  <a:cubicBezTo>
                    <a:pt x="3467" y="1496"/>
                    <a:pt x="3470" y="1826"/>
                    <a:pt x="3123" y="1949"/>
                  </a:cubicBezTo>
                  <a:lnTo>
                    <a:pt x="874" y="2746"/>
                  </a:lnTo>
                  <a:cubicBezTo>
                    <a:pt x="348" y="2927"/>
                    <a:pt x="1" y="3423"/>
                    <a:pt x="1" y="3977"/>
                  </a:cubicBezTo>
                  <a:lnTo>
                    <a:pt x="1" y="5230"/>
                  </a:lnTo>
                  <a:lnTo>
                    <a:pt x="10026" y="5230"/>
                  </a:lnTo>
                  <a:lnTo>
                    <a:pt x="10026" y="3977"/>
                  </a:lnTo>
                  <a:cubicBezTo>
                    <a:pt x="10026" y="3423"/>
                    <a:pt x="9674" y="2930"/>
                    <a:pt x="9153" y="2746"/>
                  </a:cubicBezTo>
                  <a:lnTo>
                    <a:pt x="6900" y="1949"/>
                  </a:lnTo>
                  <a:cubicBezTo>
                    <a:pt x="6552" y="1826"/>
                    <a:pt x="6556" y="1496"/>
                    <a:pt x="6556" y="1127"/>
                  </a:cubicBezTo>
                  <a:lnTo>
                    <a:pt x="6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9" name="Google Shape;18819;p84"/>
            <p:cNvSpPr/>
            <p:nvPr/>
          </p:nvSpPr>
          <p:spPr>
            <a:xfrm>
              <a:off x="5816956" y="3618196"/>
              <a:ext cx="262857" cy="98027"/>
            </a:xfrm>
            <a:custGeom>
              <a:avLst/>
              <a:gdLst/>
              <a:ahLst/>
              <a:cxnLst/>
              <a:rect l="l" t="t" r="r" b="b"/>
              <a:pathLst>
                <a:path w="10026" h="3739" extrusionOk="0">
                  <a:moveTo>
                    <a:pt x="3623" y="0"/>
                  </a:moveTo>
                  <a:cubicBezTo>
                    <a:pt x="3525" y="214"/>
                    <a:pt x="3344" y="377"/>
                    <a:pt x="3123" y="457"/>
                  </a:cubicBezTo>
                  <a:lnTo>
                    <a:pt x="874" y="1254"/>
                  </a:lnTo>
                  <a:cubicBezTo>
                    <a:pt x="348" y="1435"/>
                    <a:pt x="1" y="1931"/>
                    <a:pt x="1" y="2485"/>
                  </a:cubicBezTo>
                  <a:lnTo>
                    <a:pt x="1" y="3738"/>
                  </a:lnTo>
                  <a:lnTo>
                    <a:pt x="10026" y="3738"/>
                  </a:lnTo>
                  <a:lnTo>
                    <a:pt x="10026" y="2485"/>
                  </a:lnTo>
                  <a:cubicBezTo>
                    <a:pt x="10026" y="1931"/>
                    <a:pt x="9674" y="1438"/>
                    <a:pt x="9153" y="1254"/>
                  </a:cubicBezTo>
                  <a:lnTo>
                    <a:pt x="6900" y="457"/>
                  </a:lnTo>
                  <a:cubicBezTo>
                    <a:pt x="6679" y="377"/>
                    <a:pt x="6502" y="214"/>
                    <a:pt x="6404" y="0"/>
                  </a:cubicBezTo>
                  <a:cubicBezTo>
                    <a:pt x="6024" y="156"/>
                    <a:pt x="5542" y="250"/>
                    <a:pt x="5013" y="250"/>
                  </a:cubicBezTo>
                  <a:cubicBezTo>
                    <a:pt x="4481" y="250"/>
                    <a:pt x="3999" y="156"/>
                    <a:pt x="362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0" name="Google Shape;18820;p84"/>
            <p:cNvSpPr/>
            <p:nvPr/>
          </p:nvSpPr>
          <p:spPr>
            <a:xfrm>
              <a:off x="5851248" y="3481943"/>
              <a:ext cx="194298" cy="120050"/>
            </a:xfrm>
            <a:custGeom>
              <a:avLst/>
              <a:gdLst/>
              <a:ahLst/>
              <a:cxnLst/>
              <a:rect l="l" t="t" r="r" b="b"/>
              <a:pathLst>
                <a:path w="7411" h="4579" extrusionOk="0">
                  <a:moveTo>
                    <a:pt x="873" y="0"/>
                  </a:moveTo>
                  <a:lnTo>
                    <a:pt x="873" y="870"/>
                  </a:lnTo>
                  <a:lnTo>
                    <a:pt x="543" y="870"/>
                  </a:lnTo>
                  <a:cubicBezTo>
                    <a:pt x="243" y="870"/>
                    <a:pt x="0" y="1116"/>
                    <a:pt x="0" y="1416"/>
                  </a:cubicBezTo>
                  <a:cubicBezTo>
                    <a:pt x="0" y="1717"/>
                    <a:pt x="243" y="1960"/>
                    <a:pt x="543" y="1960"/>
                  </a:cubicBezTo>
                  <a:lnTo>
                    <a:pt x="884" y="1960"/>
                  </a:lnTo>
                  <a:cubicBezTo>
                    <a:pt x="996" y="3437"/>
                    <a:pt x="2224" y="4578"/>
                    <a:pt x="3705" y="4578"/>
                  </a:cubicBezTo>
                  <a:cubicBezTo>
                    <a:pt x="5187" y="4578"/>
                    <a:pt x="6418" y="3437"/>
                    <a:pt x="6530" y="1960"/>
                  </a:cubicBezTo>
                  <a:lnTo>
                    <a:pt x="6867" y="1960"/>
                  </a:lnTo>
                  <a:cubicBezTo>
                    <a:pt x="7168" y="1960"/>
                    <a:pt x="7410" y="1717"/>
                    <a:pt x="7410" y="1416"/>
                  </a:cubicBezTo>
                  <a:cubicBezTo>
                    <a:pt x="7410" y="1116"/>
                    <a:pt x="7168" y="870"/>
                    <a:pt x="6867" y="870"/>
                  </a:cubicBezTo>
                  <a:lnTo>
                    <a:pt x="6537" y="870"/>
                  </a:lnTo>
                  <a:lnTo>
                    <a:pt x="653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1" name="Google Shape;18821;p84"/>
            <p:cNvSpPr/>
            <p:nvPr/>
          </p:nvSpPr>
          <p:spPr>
            <a:xfrm>
              <a:off x="5850383" y="3481943"/>
              <a:ext cx="149492" cy="120076"/>
            </a:xfrm>
            <a:custGeom>
              <a:avLst/>
              <a:gdLst/>
              <a:ahLst/>
              <a:cxnLst/>
              <a:rect l="l" t="t" r="r" b="b"/>
              <a:pathLst>
                <a:path w="5702" h="4580" extrusionOk="0">
                  <a:moveTo>
                    <a:pt x="906" y="0"/>
                  </a:moveTo>
                  <a:lnTo>
                    <a:pt x="906" y="873"/>
                  </a:lnTo>
                  <a:lnTo>
                    <a:pt x="609" y="873"/>
                  </a:lnTo>
                  <a:cubicBezTo>
                    <a:pt x="290" y="873"/>
                    <a:pt x="66" y="1076"/>
                    <a:pt x="37" y="1358"/>
                  </a:cubicBezTo>
                  <a:cubicBezTo>
                    <a:pt x="1" y="1679"/>
                    <a:pt x="251" y="1960"/>
                    <a:pt x="574" y="1960"/>
                  </a:cubicBezTo>
                  <a:cubicBezTo>
                    <a:pt x="576" y="1960"/>
                    <a:pt x="578" y="1960"/>
                    <a:pt x="580" y="1960"/>
                  </a:cubicBezTo>
                  <a:lnTo>
                    <a:pt x="917" y="1960"/>
                  </a:lnTo>
                  <a:cubicBezTo>
                    <a:pt x="1022" y="3455"/>
                    <a:pt x="2270" y="4579"/>
                    <a:pt x="3718" y="4579"/>
                  </a:cubicBezTo>
                  <a:cubicBezTo>
                    <a:pt x="3869" y="4579"/>
                    <a:pt x="4022" y="4567"/>
                    <a:pt x="4176" y="4542"/>
                  </a:cubicBezTo>
                  <a:cubicBezTo>
                    <a:pt x="2797" y="4328"/>
                    <a:pt x="1779" y="3140"/>
                    <a:pt x="1779" y="1746"/>
                  </a:cubicBezTo>
                  <a:lnTo>
                    <a:pt x="1779" y="1529"/>
                  </a:lnTo>
                  <a:cubicBezTo>
                    <a:pt x="1779" y="1047"/>
                    <a:pt x="2166" y="656"/>
                    <a:pt x="2648" y="656"/>
                  </a:cubicBezTo>
                  <a:lnTo>
                    <a:pt x="5263" y="656"/>
                  </a:lnTo>
                  <a:cubicBezTo>
                    <a:pt x="5506" y="656"/>
                    <a:pt x="5701" y="460"/>
                    <a:pt x="5701" y="218"/>
                  </a:cubicBezTo>
                  <a:lnTo>
                    <a:pt x="5701"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2" name="Google Shape;18822;p84"/>
            <p:cNvSpPr/>
            <p:nvPr/>
          </p:nvSpPr>
          <p:spPr>
            <a:xfrm>
              <a:off x="5862627" y="3481943"/>
              <a:ext cx="22914" cy="25746"/>
            </a:xfrm>
            <a:custGeom>
              <a:avLst/>
              <a:gdLst/>
              <a:ahLst/>
              <a:cxnLst/>
              <a:rect l="l" t="t" r="r" b="b"/>
              <a:pathLst>
                <a:path w="874" h="982" extrusionOk="0">
                  <a:moveTo>
                    <a:pt x="1" y="0"/>
                  </a:moveTo>
                  <a:lnTo>
                    <a:pt x="1" y="982"/>
                  </a:lnTo>
                  <a:lnTo>
                    <a:pt x="301" y="942"/>
                  </a:lnTo>
                  <a:cubicBezTo>
                    <a:pt x="627" y="902"/>
                    <a:pt x="874" y="623"/>
                    <a:pt x="874" y="294"/>
                  </a:cubicBez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3" name="Google Shape;18823;p84"/>
            <p:cNvSpPr/>
            <p:nvPr/>
          </p:nvSpPr>
          <p:spPr>
            <a:xfrm>
              <a:off x="6011227" y="3481943"/>
              <a:ext cx="22914" cy="25746"/>
            </a:xfrm>
            <a:custGeom>
              <a:avLst/>
              <a:gdLst/>
              <a:ahLst/>
              <a:cxnLst/>
              <a:rect l="l" t="t" r="r" b="b"/>
              <a:pathLst>
                <a:path w="874" h="982" extrusionOk="0">
                  <a:moveTo>
                    <a:pt x="1" y="0"/>
                  </a:moveTo>
                  <a:lnTo>
                    <a:pt x="1" y="294"/>
                  </a:lnTo>
                  <a:cubicBezTo>
                    <a:pt x="1" y="623"/>
                    <a:pt x="247" y="902"/>
                    <a:pt x="573" y="942"/>
                  </a:cubicBezTo>
                  <a:lnTo>
                    <a:pt x="874" y="982"/>
                  </a:lnTo>
                  <a:lnTo>
                    <a:pt x="87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4" name="Google Shape;18824;p84"/>
            <p:cNvSpPr/>
            <p:nvPr/>
          </p:nvSpPr>
          <p:spPr>
            <a:xfrm>
              <a:off x="5843357" y="3361920"/>
              <a:ext cx="207983" cy="120050"/>
            </a:xfrm>
            <a:custGeom>
              <a:avLst/>
              <a:gdLst/>
              <a:ahLst/>
              <a:cxnLst/>
              <a:rect l="l" t="t" r="r" b="b"/>
              <a:pathLst>
                <a:path w="7933" h="4579" extrusionOk="0">
                  <a:moveTo>
                    <a:pt x="3463" y="0"/>
                  </a:moveTo>
                  <a:cubicBezTo>
                    <a:pt x="2981" y="0"/>
                    <a:pt x="2529" y="247"/>
                    <a:pt x="2271" y="656"/>
                  </a:cubicBezTo>
                  <a:lnTo>
                    <a:pt x="1174" y="656"/>
                  </a:lnTo>
                  <a:cubicBezTo>
                    <a:pt x="1172" y="656"/>
                    <a:pt x="1169" y="656"/>
                    <a:pt x="1166" y="656"/>
                  </a:cubicBezTo>
                  <a:cubicBezTo>
                    <a:pt x="655" y="656"/>
                    <a:pt x="214" y="1017"/>
                    <a:pt x="109" y="1522"/>
                  </a:cubicBezTo>
                  <a:cubicBezTo>
                    <a:pt x="1" y="2025"/>
                    <a:pt x="265" y="2536"/>
                    <a:pt x="739" y="2742"/>
                  </a:cubicBezTo>
                  <a:lnTo>
                    <a:pt x="739" y="4578"/>
                  </a:lnTo>
                  <a:lnTo>
                    <a:pt x="7277" y="4578"/>
                  </a:lnTo>
                  <a:lnTo>
                    <a:pt x="7277" y="2742"/>
                  </a:lnTo>
                  <a:cubicBezTo>
                    <a:pt x="7675" y="2568"/>
                    <a:pt x="7929" y="2177"/>
                    <a:pt x="7932" y="1743"/>
                  </a:cubicBezTo>
                  <a:cubicBezTo>
                    <a:pt x="7932" y="1141"/>
                    <a:pt x="7443" y="656"/>
                    <a:pt x="6842" y="656"/>
                  </a:cubicBezTo>
                  <a:lnTo>
                    <a:pt x="5745" y="656"/>
                  </a:lnTo>
                  <a:cubicBezTo>
                    <a:pt x="5484" y="247"/>
                    <a:pt x="5035" y="0"/>
                    <a:pt x="4553"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5" name="Google Shape;18825;p84"/>
            <p:cNvSpPr/>
            <p:nvPr/>
          </p:nvSpPr>
          <p:spPr>
            <a:xfrm>
              <a:off x="5862627" y="3436168"/>
              <a:ext cx="22914" cy="45802"/>
            </a:xfrm>
            <a:custGeom>
              <a:avLst/>
              <a:gdLst/>
              <a:ahLst/>
              <a:cxnLst/>
              <a:rect l="l" t="t" r="r" b="b"/>
              <a:pathLst>
                <a:path w="874" h="1747" extrusionOk="0">
                  <a:moveTo>
                    <a:pt x="1" y="1"/>
                  </a:moveTo>
                  <a:lnTo>
                    <a:pt x="1" y="1743"/>
                  </a:lnTo>
                  <a:lnTo>
                    <a:pt x="1" y="1746"/>
                  </a:lnTo>
                  <a:lnTo>
                    <a:pt x="874" y="1746"/>
                  </a:lnTo>
                  <a:lnTo>
                    <a:pt x="874" y="439"/>
                  </a:lnTo>
                  <a:cubicBezTo>
                    <a:pt x="874" y="196"/>
                    <a:pt x="678" y="1"/>
                    <a:pt x="43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6" name="Google Shape;18826;p84"/>
            <p:cNvSpPr/>
            <p:nvPr/>
          </p:nvSpPr>
          <p:spPr>
            <a:xfrm>
              <a:off x="5887428" y="3618196"/>
              <a:ext cx="121938" cy="40847"/>
            </a:xfrm>
            <a:custGeom>
              <a:avLst/>
              <a:gdLst/>
              <a:ahLst/>
              <a:cxnLst/>
              <a:rect l="l" t="t" r="r" b="b"/>
              <a:pathLst>
                <a:path w="4651" h="1558" extrusionOk="0">
                  <a:moveTo>
                    <a:pt x="935" y="0"/>
                  </a:moveTo>
                  <a:cubicBezTo>
                    <a:pt x="837" y="214"/>
                    <a:pt x="656" y="377"/>
                    <a:pt x="435" y="457"/>
                  </a:cubicBezTo>
                  <a:lnTo>
                    <a:pt x="0" y="609"/>
                  </a:lnTo>
                  <a:cubicBezTo>
                    <a:pt x="431" y="1174"/>
                    <a:pt x="1311" y="1558"/>
                    <a:pt x="2325" y="1558"/>
                  </a:cubicBezTo>
                  <a:cubicBezTo>
                    <a:pt x="2626" y="1558"/>
                    <a:pt x="2923" y="1522"/>
                    <a:pt x="3216" y="1449"/>
                  </a:cubicBezTo>
                  <a:lnTo>
                    <a:pt x="3683" y="1304"/>
                  </a:lnTo>
                  <a:cubicBezTo>
                    <a:pt x="4093" y="1134"/>
                    <a:pt x="4429" y="895"/>
                    <a:pt x="4650" y="609"/>
                  </a:cubicBezTo>
                  <a:lnTo>
                    <a:pt x="4212" y="457"/>
                  </a:lnTo>
                  <a:cubicBezTo>
                    <a:pt x="3991" y="377"/>
                    <a:pt x="3814" y="214"/>
                    <a:pt x="3716" y="0"/>
                  </a:cubicBezTo>
                  <a:cubicBezTo>
                    <a:pt x="3336" y="156"/>
                    <a:pt x="2854" y="250"/>
                    <a:pt x="2325" y="250"/>
                  </a:cubicBezTo>
                  <a:cubicBezTo>
                    <a:pt x="1793" y="250"/>
                    <a:pt x="1311" y="156"/>
                    <a:pt x="93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7" name="Google Shape;18827;p84"/>
            <p:cNvSpPr/>
            <p:nvPr/>
          </p:nvSpPr>
          <p:spPr>
            <a:xfrm>
              <a:off x="5923556" y="3550738"/>
              <a:ext cx="49604" cy="16596"/>
            </a:xfrm>
            <a:custGeom>
              <a:avLst/>
              <a:gdLst/>
              <a:ahLst/>
              <a:cxnLst/>
              <a:rect l="l" t="t" r="r" b="b"/>
              <a:pathLst>
                <a:path w="1892" h="633" extrusionOk="0">
                  <a:moveTo>
                    <a:pt x="293" y="1"/>
                  </a:moveTo>
                  <a:cubicBezTo>
                    <a:pt x="134" y="1"/>
                    <a:pt x="0" y="206"/>
                    <a:pt x="150" y="353"/>
                  </a:cubicBezTo>
                  <a:cubicBezTo>
                    <a:pt x="324" y="527"/>
                    <a:pt x="625" y="632"/>
                    <a:pt x="947" y="632"/>
                  </a:cubicBezTo>
                  <a:cubicBezTo>
                    <a:pt x="1270" y="632"/>
                    <a:pt x="1570" y="527"/>
                    <a:pt x="1744" y="353"/>
                  </a:cubicBezTo>
                  <a:cubicBezTo>
                    <a:pt x="1892" y="206"/>
                    <a:pt x="1757" y="1"/>
                    <a:pt x="1599" y="1"/>
                  </a:cubicBezTo>
                  <a:cubicBezTo>
                    <a:pt x="1552" y="1"/>
                    <a:pt x="1502" y="19"/>
                    <a:pt x="1458" y="64"/>
                  </a:cubicBezTo>
                  <a:cubicBezTo>
                    <a:pt x="1382" y="136"/>
                    <a:pt x="1204" y="223"/>
                    <a:pt x="947" y="223"/>
                  </a:cubicBezTo>
                  <a:cubicBezTo>
                    <a:pt x="690" y="223"/>
                    <a:pt x="509" y="136"/>
                    <a:pt x="437" y="64"/>
                  </a:cubicBez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8" name="Google Shape;18828;p84"/>
            <p:cNvSpPr/>
            <p:nvPr/>
          </p:nvSpPr>
          <p:spPr>
            <a:xfrm>
              <a:off x="5908796" y="3505172"/>
              <a:ext cx="10644" cy="16386"/>
            </a:xfrm>
            <a:custGeom>
              <a:avLst/>
              <a:gdLst/>
              <a:ahLst/>
              <a:cxnLst/>
              <a:rect l="l" t="t" r="r" b="b"/>
              <a:pathLst>
                <a:path w="406" h="625" extrusionOk="0">
                  <a:moveTo>
                    <a:pt x="203" y="1"/>
                  </a:moveTo>
                  <a:cubicBezTo>
                    <a:pt x="101" y="1"/>
                    <a:pt x="0" y="69"/>
                    <a:pt x="0" y="204"/>
                  </a:cubicBezTo>
                  <a:lnTo>
                    <a:pt x="0" y="422"/>
                  </a:lnTo>
                  <a:cubicBezTo>
                    <a:pt x="0" y="534"/>
                    <a:pt x="91" y="625"/>
                    <a:pt x="203" y="625"/>
                  </a:cubicBezTo>
                  <a:cubicBezTo>
                    <a:pt x="315" y="625"/>
                    <a:pt x="406" y="534"/>
                    <a:pt x="406" y="422"/>
                  </a:cubicBezTo>
                  <a:lnTo>
                    <a:pt x="406" y="204"/>
                  </a:lnTo>
                  <a:cubicBezTo>
                    <a:pt x="406" y="69"/>
                    <a:pt x="304"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9" name="Google Shape;18829;p84"/>
            <p:cNvSpPr/>
            <p:nvPr/>
          </p:nvSpPr>
          <p:spPr>
            <a:xfrm>
              <a:off x="5977328" y="3505172"/>
              <a:ext cx="10671" cy="16386"/>
            </a:xfrm>
            <a:custGeom>
              <a:avLst/>
              <a:gdLst/>
              <a:ahLst/>
              <a:cxnLst/>
              <a:rect l="l" t="t" r="r" b="b"/>
              <a:pathLst>
                <a:path w="407" h="625" extrusionOk="0">
                  <a:moveTo>
                    <a:pt x="204" y="1"/>
                  </a:moveTo>
                  <a:cubicBezTo>
                    <a:pt x="102" y="1"/>
                    <a:pt x="1" y="69"/>
                    <a:pt x="1" y="204"/>
                  </a:cubicBezTo>
                  <a:lnTo>
                    <a:pt x="1" y="422"/>
                  </a:lnTo>
                  <a:cubicBezTo>
                    <a:pt x="1" y="534"/>
                    <a:pt x="91" y="625"/>
                    <a:pt x="204" y="625"/>
                  </a:cubicBezTo>
                  <a:cubicBezTo>
                    <a:pt x="316" y="625"/>
                    <a:pt x="407" y="534"/>
                    <a:pt x="407" y="422"/>
                  </a:cubicBezTo>
                  <a:lnTo>
                    <a:pt x="407" y="204"/>
                  </a:lnTo>
                  <a:cubicBezTo>
                    <a:pt x="407" y="69"/>
                    <a:pt x="305"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0" name="Google Shape;18830;p84"/>
            <p:cNvSpPr/>
            <p:nvPr/>
          </p:nvSpPr>
          <p:spPr>
            <a:xfrm>
              <a:off x="5811634" y="3356702"/>
              <a:ext cx="273501" cy="364948"/>
            </a:xfrm>
            <a:custGeom>
              <a:avLst/>
              <a:gdLst/>
              <a:ahLst/>
              <a:cxnLst/>
              <a:rect l="l" t="t" r="r" b="b"/>
              <a:pathLst>
                <a:path w="10432" h="13920" extrusionOk="0">
                  <a:moveTo>
                    <a:pt x="5763" y="402"/>
                  </a:moveTo>
                  <a:cubicBezTo>
                    <a:pt x="6325" y="402"/>
                    <a:pt x="6810" y="790"/>
                    <a:pt x="6940" y="1337"/>
                  </a:cubicBezTo>
                  <a:cubicBezTo>
                    <a:pt x="6966" y="1446"/>
                    <a:pt x="7048" y="1494"/>
                    <a:pt x="7132" y="1494"/>
                  </a:cubicBezTo>
                  <a:cubicBezTo>
                    <a:pt x="7250" y="1494"/>
                    <a:pt x="7371" y="1398"/>
                    <a:pt x="7335" y="1243"/>
                  </a:cubicBezTo>
                  <a:cubicBezTo>
                    <a:pt x="7320" y="1181"/>
                    <a:pt x="7302" y="1119"/>
                    <a:pt x="7281" y="1058"/>
                  </a:cubicBezTo>
                  <a:lnTo>
                    <a:pt x="8048" y="1058"/>
                  </a:lnTo>
                  <a:cubicBezTo>
                    <a:pt x="8530" y="1069"/>
                    <a:pt x="8914" y="1460"/>
                    <a:pt x="8914" y="1942"/>
                  </a:cubicBezTo>
                  <a:cubicBezTo>
                    <a:pt x="8914" y="2423"/>
                    <a:pt x="8530" y="2818"/>
                    <a:pt x="8048" y="2829"/>
                  </a:cubicBezTo>
                  <a:cubicBezTo>
                    <a:pt x="7777" y="2829"/>
                    <a:pt x="7777" y="3238"/>
                    <a:pt x="8048" y="3238"/>
                  </a:cubicBezTo>
                  <a:cubicBezTo>
                    <a:pt x="8128" y="3234"/>
                    <a:pt x="8204" y="3231"/>
                    <a:pt x="8280" y="3216"/>
                  </a:cubicBezTo>
                  <a:lnTo>
                    <a:pt x="8280" y="3702"/>
                  </a:lnTo>
                  <a:lnTo>
                    <a:pt x="7614" y="3702"/>
                  </a:lnTo>
                  <a:cubicBezTo>
                    <a:pt x="7342" y="3702"/>
                    <a:pt x="7342" y="4107"/>
                    <a:pt x="7614" y="4107"/>
                  </a:cubicBezTo>
                  <a:lnTo>
                    <a:pt x="8280" y="4107"/>
                  </a:lnTo>
                  <a:lnTo>
                    <a:pt x="8280" y="4571"/>
                  </a:lnTo>
                  <a:lnTo>
                    <a:pt x="2152" y="4571"/>
                  </a:lnTo>
                  <a:lnTo>
                    <a:pt x="2152" y="4107"/>
                  </a:lnTo>
                  <a:lnTo>
                    <a:pt x="6741" y="4107"/>
                  </a:lnTo>
                  <a:cubicBezTo>
                    <a:pt x="7013" y="4107"/>
                    <a:pt x="7013" y="3698"/>
                    <a:pt x="6741" y="3698"/>
                  </a:cubicBezTo>
                  <a:lnTo>
                    <a:pt x="2152" y="3698"/>
                  </a:lnTo>
                  <a:lnTo>
                    <a:pt x="2152" y="3213"/>
                  </a:lnTo>
                  <a:cubicBezTo>
                    <a:pt x="2228" y="3227"/>
                    <a:pt x="2304" y="3234"/>
                    <a:pt x="2384" y="3238"/>
                  </a:cubicBezTo>
                  <a:cubicBezTo>
                    <a:pt x="2656" y="3238"/>
                    <a:pt x="2656" y="2829"/>
                    <a:pt x="2384" y="2829"/>
                  </a:cubicBezTo>
                  <a:cubicBezTo>
                    <a:pt x="2377" y="2829"/>
                    <a:pt x="2371" y="2829"/>
                    <a:pt x="2364" y="2829"/>
                  </a:cubicBezTo>
                  <a:cubicBezTo>
                    <a:pt x="1877" y="2829"/>
                    <a:pt x="1479" y="2435"/>
                    <a:pt x="1479" y="1942"/>
                  </a:cubicBezTo>
                  <a:cubicBezTo>
                    <a:pt x="1479" y="1452"/>
                    <a:pt x="1877" y="1058"/>
                    <a:pt x="2364" y="1058"/>
                  </a:cubicBezTo>
                  <a:cubicBezTo>
                    <a:pt x="2371" y="1058"/>
                    <a:pt x="2377" y="1058"/>
                    <a:pt x="2384" y="1058"/>
                  </a:cubicBezTo>
                  <a:lnTo>
                    <a:pt x="3152" y="1058"/>
                  </a:lnTo>
                  <a:cubicBezTo>
                    <a:pt x="3130" y="1119"/>
                    <a:pt x="3112" y="1181"/>
                    <a:pt x="3098" y="1243"/>
                  </a:cubicBezTo>
                  <a:cubicBezTo>
                    <a:pt x="3061" y="1398"/>
                    <a:pt x="3182" y="1494"/>
                    <a:pt x="3302" y="1494"/>
                  </a:cubicBezTo>
                  <a:cubicBezTo>
                    <a:pt x="3386" y="1494"/>
                    <a:pt x="3469" y="1446"/>
                    <a:pt x="3496" y="1337"/>
                  </a:cubicBezTo>
                  <a:cubicBezTo>
                    <a:pt x="3623" y="790"/>
                    <a:pt x="4112" y="402"/>
                    <a:pt x="4673" y="402"/>
                  </a:cubicBezTo>
                  <a:close/>
                  <a:moveTo>
                    <a:pt x="2616" y="4980"/>
                  </a:moveTo>
                  <a:lnTo>
                    <a:pt x="2616" y="4995"/>
                  </a:lnTo>
                  <a:cubicBezTo>
                    <a:pt x="2612" y="5241"/>
                    <a:pt x="2413" y="5444"/>
                    <a:pt x="2163" y="5444"/>
                  </a:cubicBezTo>
                  <a:lnTo>
                    <a:pt x="2149" y="5444"/>
                  </a:lnTo>
                  <a:lnTo>
                    <a:pt x="2149" y="4980"/>
                  </a:lnTo>
                  <a:close/>
                  <a:moveTo>
                    <a:pt x="8280" y="4980"/>
                  </a:moveTo>
                  <a:lnTo>
                    <a:pt x="8280" y="5444"/>
                  </a:lnTo>
                  <a:lnTo>
                    <a:pt x="8266" y="5444"/>
                  </a:lnTo>
                  <a:cubicBezTo>
                    <a:pt x="8019" y="5444"/>
                    <a:pt x="7817" y="5241"/>
                    <a:pt x="7813" y="4995"/>
                  </a:cubicBezTo>
                  <a:lnTo>
                    <a:pt x="7817" y="4980"/>
                  </a:lnTo>
                  <a:close/>
                  <a:moveTo>
                    <a:pt x="7411" y="4980"/>
                  </a:moveTo>
                  <a:lnTo>
                    <a:pt x="7411" y="4991"/>
                  </a:lnTo>
                  <a:cubicBezTo>
                    <a:pt x="7415" y="5465"/>
                    <a:pt x="7799" y="5849"/>
                    <a:pt x="8273" y="5849"/>
                  </a:cubicBezTo>
                  <a:lnTo>
                    <a:pt x="8382" y="5849"/>
                  </a:lnTo>
                  <a:cubicBezTo>
                    <a:pt x="8570" y="5849"/>
                    <a:pt x="8722" y="6001"/>
                    <a:pt x="8722" y="6190"/>
                  </a:cubicBezTo>
                  <a:cubicBezTo>
                    <a:pt x="8722" y="6378"/>
                    <a:pt x="8570" y="6534"/>
                    <a:pt x="8382" y="6534"/>
                  </a:cubicBezTo>
                  <a:lnTo>
                    <a:pt x="8259" y="6534"/>
                  </a:lnTo>
                  <a:lnTo>
                    <a:pt x="8259" y="6519"/>
                  </a:lnTo>
                  <a:cubicBezTo>
                    <a:pt x="8259" y="6384"/>
                    <a:pt x="8156" y="6316"/>
                    <a:pt x="8054" y="6316"/>
                  </a:cubicBezTo>
                  <a:cubicBezTo>
                    <a:pt x="7952" y="6316"/>
                    <a:pt x="7849" y="6384"/>
                    <a:pt x="7849" y="6519"/>
                  </a:cubicBezTo>
                  <a:cubicBezTo>
                    <a:pt x="7849" y="7972"/>
                    <a:pt x="6672" y="9149"/>
                    <a:pt x="5220" y="9149"/>
                  </a:cubicBezTo>
                  <a:cubicBezTo>
                    <a:pt x="3768" y="9149"/>
                    <a:pt x="2591" y="7972"/>
                    <a:pt x="2591" y="6519"/>
                  </a:cubicBezTo>
                  <a:cubicBezTo>
                    <a:pt x="2591" y="6384"/>
                    <a:pt x="2489" y="6316"/>
                    <a:pt x="2388" y="6316"/>
                  </a:cubicBezTo>
                  <a:cubicBezTo>
                    <a:pt x="2286" y="6316"/>
                    <a:pt x="2185" y="6384"/>
                    <a:pt x="2185" y="6519"/>
                  </a:cubicBezTo>
                  <a:lnTo>
                    <a:pt x="2185" y="6534"/>
                  </a:lnTo>
                  <a:lnTo>
                    <a:pt x="2054" y="6534"/>
                  </a:lnTo>
                  <a:cubicBezTo>
                    <a:pt x="1870" y="6534"/>
                    <a:pt x="1714" y="6382"/>
                    <a:pt x="1714" y="6193"/>
                  </a:cubicBezTo>
                  <a:cubicBezTo>
                    <a:pt x="1714" y="6005"/>
                    <a:pt x="1870" y="5853"/>
                    <a:pt x="2054" y="5853"/>
                  </a:cubicBezTo>
                  <a:lnTo>
                    <a:pt x="2163" y="5853"/>
                  </a:lnTo>
                  <a:cubicBezTo>
                    <a:pt x="2638" y="5853"/>
                    <a:pt x="3025" y="5469"/>
                    <a:pt x="3025" y="4995"/>
                  </a:cubicBezTo>
                  <a:lnTo>
                    <a:pt x="3025" y="4980"/>
                  </a:lnTo>
                  <a:close/>
                  <a:moveTo>
                    <a:pt x="8103" y="7465"/>
                  </a:moveTo>
                  <a:cubicBezTo>
                    <a:pt x="8215" y="7552"/>
                    <a:pt x="8280" y="7686"/>
                    <a:pt x="8280" y="7827"/>
                  </a:cubicBezTo>
                  <a:cubicBezTo>
                    <a:pt x="8280" y="7961"/>
                    <a:pt x="8219" y="8084"/>
                    <a:pt x="8117" y="8167"/>
                  </a:cubicBezTo>
                  <a:cubicBezTo>
                    <a:pt x="8063" y="8214"/>
                    <a:pt x="8038" y="8290"/>
                    <a:pt x="8048" y="8363"/>
                  </a:cubicBezTo>
                  <a:cubicBezTo>
                    <a:pt x="8130" y="8807"/>
                    <a:pt x="7774" y="9149"/>
                    <a:pt x="7388" y="9149"/>
                  </a:cubicBezTo>
                  <a:cubicBezTo>
                    <a:pt x="7246" y="9149"/>
                    <a:pt x="7099" y="9102"/>
                    <a:pt x="6969" y="8997"/>
                  </a:cubicBezTo>
                  <a:cubicBezTo>
                    <a:pt x="7502" y="8620"/>
                    <a:pt x="7896" y="8084"/>
                    <a:pt x="8103" y="7465"/>
                  </a:cubicBezTo>
                  <a:close/>
                  <a:moveTo>
                    <a:pt x="2330" y="7468"/>
                  </a:moveTo>
                  <a:cubicBezTo>
                    <a:pt x="2536" y="8084"/>
                    <a:pt x="2931" y="8620"/>
                    <a:pt x="3463" y="8997"/>
                  </a:cubicBezTo>
                  <a:cubicBezTo>
                    <a:pt x="3335" y="9102"/>
                    <a:pt x="3188" y="9150"/>
                    <a:pt x="3043" y="9150"/>
                  </a:cubicBezTo>
                  <a:cubicBezTo>
                    <a:pt x="2697" y="9150"/>
                    <a:pt x="2370" y="8878"/>
                    <a:pt x="2370" y="8482"/>
                  </a:cubicBezTo>
                  <a:lnTo>
                    <a:pt x="2370" y="8479"/>
                  </a:lnTo>
                  <a:cubicBezTo>
                    <a:pt x="2370" y="8439"/>
                    <a:pt x="2373" y="8399"/>
                    <a:pt x="2380" y="8359"/>
                  </a:cubicBezTo>
                  <a:cubicBezTo>
                    <a:pt x="2395" y="8287"/>
                    <a:pt x="2370" y="8214"/>
                    <a:pt x="2312" y="8167"/>
                  </a:cubicBezTo>
                  <a:cubicBezTo>
                    <a:pt x="2091" y="7983"/>
                    <a:pt x="2098" y="7638"/>
                    <a:pt x="2330" y="7468"/>
                  </a:cubicBezTo>
                  <a:close/>
                  <a:moveTo>
                    <a:pt x="6538" y="9254"/>
                  </a:moveTo>
                  <a:lnTo>
                    <a:pt x="6538" y="9764"/>
                  </a:lnTo>
                  <a:cubicBezTo>
                    <a:pt x="6118" y="9935"/>
                    <a:pt x="5669" y="10022"/>
                    <a:pt x="5216" y="10022"/>
                  </a:cubicBezTo>
                  <a:cubicBezTo>
                    <a:pt x="5147" y="10022"/>
                    <a:pt x="5079" y="10022"/>
                    <a:pt x="5010" y="10014"/>
                  </a:cubicBezTo>
                  <a:cubicBezTo>
                    <a:pt x="5005" y="10014"/>
                    <a:pt x="5000" y="10014"/>
                    <a:pt x="4996" y="10014"/>
                  </a:cubicBezTo>
                  <a:cubicBezTo>
                    <a:pt x="4738" y="10014"/>
                    <a:pt x="4721" y="10406"/>
                    <a:pt x="4988" y="10424"/>
                  </a:cubicBezTo>
                  <a:cubicBezTo>
                    <a:pt x="5064" y="10427"/>
                    <a:pt x="5140" y="10431"/>
                    <a:pt x="5216" y="10431"/>
                  </a:cubicBezTo>
                  <a:cubicBezTo>
                    <a:pt x="5680" y="10431"/>
                    <a:pt x="6136" y="10348"/>
                    <a:pt x="6567" y="10188"/>
                  </a:cubicBezTo>
                  <a:cubicBezTo>
                    <a:pt x="6629" y="10380"/>
                    <a:pt x="6777" y="10529"/>
                    <a:pt x="6966" y="10597"/>
                  </a:cubicBezTo>
                  <a:lnTo>
                    <a:pt x="7194" y="10677"/>
                  </a:lnTo>
                  <a:cubicBezTo>
                    <a:pt x="6799" y="11075"/>
                    <a:pt x="6038" y="11329"/>
                    <a:pt x="5216" y="11329"/>
                  </a:cubicBezTo>
                  <a:cubicBezTo>
                    <a:pt x="4391" y="11329"/>
                    <a:pt x="3634" y="11072"/>
                    <a:pt x="3239" y="10677"/>
                  </a:cubicBezTo>
                  <a:lnTo>
                    <a:pt x="3467" y="10597"/>
                  </a:lnTo>
                  <a:cubicBezTo>
                    <a:pt x="3655" y="10529"/>
                    <a:pt x="3804" y="10380"/>
                    <a:pt x="3865" y="10188"/>
                  </a:cubicBezTo>
                  <a:cubicBezTo>
                    <a:pt x="3931" y="10214"/>
                    <a:pt x="3999" y="10235"/>
                    <a:pt x="4068" y="10257"/>
                  </a:cubicBezTo>
                  <a:cubicBezTo>
                    <a:pt x="4092" y="10264"/>
                    <a:pt x="4114" y="10268"/>
                    <a:pt x="4135" y="10268"/>
                  </a:cubicBezTo>
                  <a:cubicBezTo>
                    <a:pt x="4345" y="10268"/>
                    <a:pt x="4425" y="9938"/>
                    <a:pt x="4188" y="9866"/>
                  </a:cubicBezTo>
                  <a:cubicBezTo>
                    <a:pt x="4090" y="9837"/>
                    <a:pt x="3992" y="9801"/>
                    <a:pt x="3894" y="9764"/>
                  </a:cubicBezTo>
                  <a:lnTo>
                    <a:pt x="3894" y="9254"/>
                  </a:lnTo>
                  <a:cubicBezTo>
                    <a:pt x="4313" y="9457"/>
                    <a:pt x="4765" y="9558"/>
                    <a:pt x="5218" y="9558"/>
                  </a:cubicBezTo>
                  <a:cubicBezTo>
                    <a:pt x="5670" y="9558"/>
                    <a:pt x="6122" y="9457"/>
                    <a:pt x="6538" y="9254"/>
                  </a:cubicBezTo>
                  <a:close/>
                  <a:moveTo>
                    <a:pt x="4662" y="0"/>
                  </a:moveTo>
                  <a:cubicBezTo>
                    <a:pt x="4152" y="0"/>
                    <a:pt x="3671" y="242"/>
                    <a:pt x="3369" y="652"/>
                  </a:cubicBezTo>
                  <a:lnTo>
                    <a:pt x="2384" y="652"/>
                  </a:lnTo>
                  <a:cubicBezTo>
                    <a:pt x="1797" y="652"/>
                    <a:pt x="1283" y="1047"/>
                    <a:pt x="1131" y="1616"/>
                  </a:cubicBezTo>
                  <a:cubicBezTo>
                    <a:pt x="982" y="2184"/>
                    <a:pt x="1232" y="2778"/>
                    <a:pt x="1743" y="3072"/>
                  </a:cubicBezTo>
                  <a:lnTo>
                    <a:pt x="1743" y="5516"/>
                  </a:lnTo>
                  <a:cubicBezTo>
                    <a:pt x="1424" y="5661"/>
                    <a:pt x="1250" y="6012"/>
                    <a:pt x="1327" y="6356"/>
                  </a:cubicBezTo>
                  <a:cubicBezTo>
                    <a:pt x="1399" y="6697"/>
                    <a:pt x="1703" y="6943"/>
                    <a:pt x="2054" y="6943"/>
                  </a:cubicBezTo>
                  <a:lnTo>
                    <a:pt x="2207" y="6943"/>
                  </a:lnTo>
                  <a:cubicBezTo>
                    <a:pt x="2214" y="6983"/>
                    <a:pt x="2221" y="7019"/>
                    <a:pt x="2225" y="7059"/>
                  </a:cubicBezTo>
                  <a:cubicBezTo>
                    <a:pt x="1710" y="7305"/>
                    <a:pt x="1580" y="7979"/>
                    <a:pt x="1964" y="8403"/>
                  </a:cubicBezTo>
                  <a:cubicBezTo>
                    <a:pt x="1960" y="8428"/>
                    <a:pt x="1960" y="8457"/>
                    <a:pt x="1960" y="8482"/>
                  </a:cubicBezTo>
                  <a:cubicBezTo>
                    <a:pt x="1960" y="9104"/>
                    <a:pt x="2471" y="9561"/>
                    <a:pt x="3035" y="9561"/>
                  </a:cubicBezTo>
                  <a:cubicBezTo>
                    <a:pt x="3184" y="9561"/>
                    <a:pt x="3337" y="9529"/>
                    <a:pt x="3485" y="9460"/>
                  </a:cubicBezTo>
                  <a:lnTo>
                    <a:pt x="3485" y="9996"/>
                  </a:lnTo>
                  <a:cubicBezTo>
                    <a:pt x="3485" y="10094"/>
                    <a:pt x="3424" y="10181"/>
                    <a:pt x="3333" y="10214"/>
                  </a:cubicBezTo>
                  <a:lnTo>
                    <a:pt x="1008" y="11036"/>
                  </a:lnTo>
                  <a:cubicBezTo>
                    <a:pt x="403" y="11249"/>
                    <a:pt x="1" y="11818"/>
                    <a:pt x="1" y="12459"/>
                  </a:cubicBezTo>
                  <a:lnTo>
                    <a:pt x="1" y="13716"/>
                  </a:lnTo>
                  <a:cubicBezTo>
                    <a:pt x="1" y="13852"/>
                    <a:pt x="102" y="13919"/>
                    <a:pt x="204" y="13919"/>
                  </a:cubicBezTo>
                  <a:cubicBezTo>
                    <a:pt x="305" y="13919"/>
                    <a:pt x="407" y="13852"/>
                    <a:pt x="407" y="13716"/>
                  </a:cubicBezTo>
                  <a:lnTo>
                    <a:pt x="407" y="12459"/>
                  </a:lnTo>
                  <a:cubicBezTo>
                    <a:pt x="407" y="12329"/>
                    <a:pt x="432" y="12195"/>
                    <a:pt x="479" y="12071"/>
                  </a:cubicBezTo>
                  <a:lnTo>
                    <a:pt x="1511" y="12955"/>
                  </a:lnTo>
                  <a:cubicBezTo>
                    <a:pt x="1660" y="13082"/>
                    <a:pt x="1743" y="13267"/>
                    <a:pt x="1743" y="13462"/>
                  </a:cubicBezTo>
                  <a:lnTo>
                    <a:pt x="1743" y="13716"/>
                  </a:lnTo>
                  <a:cubicBezTo>
                    <a:pt x="1743" y="13852"/>
                    <a:pt x="1844" y="13919"/>
                    <a:pt x="1946" y="13919"/>
                  </a:cubicBezTo>
                  <a:cubicBezTo>
                    <a:pt x="2047" y="13919"/>
                    <a:pt x="2149" y="13852"/>
                    <a:pt x="2149" y="13716"/>
                  </a:cubicBezTo>
                  <a:lnTo>
                    <a:pt x="2149" y="13462"/>
                  </a:lnTo>
                  <a:cubicBezTo>
                    <a:pt x="2149" y="13147"/>
                    <a:pt x="2015" y="12850"/>
                    <a:pt x="1776" y="12647"/>
                  </a:cubicBezTo>
                  <a:lnTo>
                    <a:pt x="693" y="11720"/>
                  </a:lnTo>
                  <a:cubicBezTo>
                    <a:pt x="816" y="11583"/>
                    <a:pt x="972" y="11481"/>
                    <a:pt x="1142" y="11420"/>
                  </a:cubicBezTo>
                  <a:lnTo>
                    <a:pt x="2822" y="10829"/>
                  </a:lnTo>
                  <a:cubicBezTo>
                    <a:pt x="3264" y="11387"/>
                    <a:pt x="4184" y="11742"/>
                    <a:pt x="5216" y="11742"/>
                  </a:cubicBezTo>
                  <a:cubicBezTo>
                    <a:pt x="5582" y="11742"/>
                    <a:pt x="5948" y="11695"/>
                    <a:pt x="6299" y="11601"/>
                  </a:cubicBezTo>
                  <a:lnTo>
                    <a:pt x="6343" y="11644"/>
                  </a:lnTo>
                  <a:cubicBezTo>
                    <a:pt x="6466" y="11767"/>
                    <a:pt x="6538" y="11937"/>
                    <a:pt x="6538" y="12115"/>
                  </a:cubicBezTo>
                  <a:lnTo>
                    <a:pt x="6538" y="13716"/>
                  </a:lnTo>
                  <a:cubicBezTo>
                    <a:pt x="6538" y="13852"/>
                    <a:pt x="6640" y="13919"/>
                    <a:pt x="6741" y="13919"/>
                  </a:cubicBezTo>
                  <a:cubicBezTo>
                    <a:pt x="6842" y="13919"/>
                    <a:pt x="6944" y="13852"/>
                    <a:pt x="6944" y="13716"/>
                  </a:cubicBezTo>
                  <a:lnTo>
                    <a:pt x="6944" y="12115"/>
                  </a:lnTo>
                  <a:cubicBezTo>
                    <a:pt x="6944" y="11876"/>
                    <a:pt x="6864" y="11644"/>
                    <a:pt x="6719" y="11459"/>
                  </a:cubicBezTo>
                  <a:cubicBezTo>
                    <a:pt x="7092" y="11304"/>
                    <a:pt x="7404" y="11086"/>
                    <a:pt x="7607" y="10829"/>
                  </a:cubicBezTo>
                  <a:lnTo>
                    <a:pt x="9287" y="11420"/>
                  </a:lnTo>
                  <a:cubicBezTo>
                    <a:pt x="9457" y="11481"/>
                    <a:pt x="9613" y="11583"/>
                    <a:pt x="9736" y="11720"/>
                  </a:cubicBezTo>
                  <a:lnTo>
                    <a:pt x="8653" y="12647"/>
                  </a:lnTo>
                  <a:cubicBezTo>
                    <a:pt x="8414" y="12850"/>
                    <a:pt x="8280" y="13147"/>
                    <a:pt x="8277" y="13462"/>
                  </a:cubicBezTo>
                  <a:lnTo>
                    <a:pt x="8277" y="13716"/>
                  </a:lnTo>
                  <a:cubicBezTo>
                    <a:pt x="8277" y="13852"/>
                    <a:pt x="8379" y="13919"/>
                    <a:pt x="8481" y="13919"/>
                  </a:cubicBezTo>
                  <a:cubicBezTo>
                    <a:pt x="8584" y="13919"/>
                    <a:pt x="8686" y="13852"/>
                    <a:pt x="8686" y="13716"/>
                  </a:cubicBezTo>
                  <a:lnTo>
                    <a:pt x="8686" y="13462"/>
                  </a:lnTo>
                  <a:cubicBezTo>
                    <a:pt x="8686" y="13267"/>
                    <a:pt x="8769" y="13082"/>
                    <a:pt x="8918" y="12955"/>
                  </a:cubicBezTo>
                  <a:lnTo>
                    <a:pt x="9950" y="12071"/>
                  </a:lnTo>
                  <a:cubicBezTo>
                    <a:pt x="9997" y="12195"/>
                    <a:pt x="10022" y="12329"/>
                    <a:pt x="10022" y="12459"/>
                  </a:cubicBezTo>
                  <a:lnTo>
                    <a:pt x="10022" y="13716"/>
                  </a:lnTo>
                  <a:cubicBezTo>
                    <a:pt x="10022" y="13852"/>
                    <a:pt x="10124" y="13919"/>
                    <a:pt x="10225" y="13919"/>
                  </a:cubicBezTo>
                  <a:cubicBezTo>
                    <a:pt x="10327" y="13919"/>
                    <a:pt x="10428" y="13852"/>
                    <a:pt x="10428" y="13716"/>
                  </a:cubicBezTo>
                  <a:lnTo>
                    <a:pt x="10428" y="12459"/>
                  </a:lnTo>
                  <a:cubicBezTo>
                    <a:pt x="10432" y="11818"/>
                    <a:pt x="10026" y="11249"/>
                    <a:pt x="9425" y="11032"/>
                  </a:cubicBezTo>
                  <a:lnTo>
                    <a:pt x="7100" y="10214"/>
                  </a:lnTo>
                  <a:cubicBezTo>
                    <a:pt x="7009" y="10181"/>
                    <a:pt x="6944" y="10090"/>
                    <a:pt x="6944" y="9993"/>
                  </a:cubicBezTo>
                  <a:lnTo>
                    <a:pt x="6944" y="9460"/>
                  </a:lnTo>
                  <a:cubicBezTo>
                    <a:pt x="7093" y="9529"/>
                    <a:pt x="7246" y="9561"/>
                    <a:pt x="7395" y="9561"/>
                  </a:cubicBezTo>
                  <a:cubicBezTo>
                    <a:pt x="7962" y="9561"/>
                    <a:pt x="8472" y="9104"/>
                    <a:pt x="8472" y="8482"/>
                  </a:cubicBezTo>
                  <a:cubicBezTo>
                    <a:pt x="8472" y="8457"/>
                    <a:pt x="8472" y="8428"/>
                    <a:pt x="8469" y="8403"/>
                  </a:cubicBezTo>
                  <a:cubicBezTo>
                    <a:pt x="8852" y="7979"/>
                    <a:pt x="8718" y="7305"/>
                    <a:pt x="8204" y="7059"/>
                  </a:cubicBezTo>
                  <a:cubicBezTo>
                    <a:pt x="8211" y="7019"/>
                    <a:pt x="8219" y="6983"/>
                    <a:pt x="8222" y="6943"/>
                  </a:cubicBezTo>
                  <a:lnTo>
                    <a:pt x="8378" y="6943"/>
                  </a:lnTo>
                  <a:cubicBezTo>
                    <a:pt x="8729" y="6943"/>
                    <a:pt x="9034" y="6697"/>
                    <a:pt x="9106" y="6356"/>
                  </a:cubicBezTo>
                  <a:cubicBezTo>
                    <a:pt x="9182" y="6012"/>
                    <a:pt x="9008" y="5661"/>
                    <a:pt x="8689" y="5516"/>
                  </a:cubicBezTo>
                  <a:lnTo>
                    <a:pt x="8689" y="3072"/>
                  </a:lnTo>
                  <a:cubicBezTo>
                    <a:pt x="9200" y="2778"/>
                    <a:pt x="9450" y="2184"/>
                    <a:pt x="9298" y="1616"/>
                  </a:cubicBezTo>
                  <a:cubicBezTo>
                    <a:pt x="9149" y="1047"/>
                    <a:pt x="8635" y="652"/>
                    <a:pt x="8048" y="652"/>
                  </a:cubicBezTo>
                  <a:lnTo>
                    <a:pt x="7063" y="652"/>
                  </a:lnTo>
                  <a:cubicBezTo>
                    <a:pt x="6758" y="242"/>
                    <a:pt x="6281" y="0"/>
                    <a:pt x="5771" y="0"/>
                  </a:cubicBezTo>
                  <a:cubicBezTo>
                    <a:pt x="5767" y="0"/>
                    <a:pt x="5763" y="0"/>
                    <a:pt x="5760" y="0"/>
                  </a:cubicBezTo>
                  <a:lnTo>
                    <a:pt x="4673" y="0"/>
                  </a:lnTo>
                  <a:cubicBezTo>
                    <a:pt x="4669" y="0"/>
                    <a:pt x="4665" y="0"/>
                    <a:pt x="4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31" name="Google Shape;18831;p84"/>
          <p:cNvGrpSpPr/>
          <p:nvPr/>
        </p:nvGrpSpPr>
        <p:grpSpPr>
          <a:xfrm>
            <a:off x="4905793" y="2695552"/>
            <a:ext cx="284879" cy="365105"/>
            <a:chOff x="4905793" y="2894802"/>
            <a:chExt cx="284879" cy="365105"/>
          </a:xfrm>
        </p:grpSpPr>
        <p:sp>
          <p:nvSpPr>
            <p:cNvPr id="18832" name="Google Shape;18832;p84"/>
            <p:cNvSpPr/>
            <p:nvPr/>
          </p:nvSpPr>
          <p:spPr>
            <a:xfrm>
              <a:off x="4911115" y="3100243"/>
              <a:ext cx="274261" cy="154211"/>
            </a:xfrm>
            <a:custGeom>
              <a:avLst/>
              <a:gdLst/>
              <a:ahLst/>
              <a:cxnLst/>
              <a:rect l="l" t="t" r="r" b="b"/>
              <a:pathLst>
                <a:path w="10461" h="5882" extrusionOk="0">
                  <a:moveTo>
                    <a:pt x="3706" y="0"/>
                  </a:moveTo>
                  <a:lnTo>
                    <a:pt x="3706" y="1036"/>
                  </a:lnTo>
                  <a:cubicBezTo>
                    <a:pt x="3706" y="1326"/>
                    <a:pt x="3514" y="1579"/>
                    <a:pt x="3235" y="1662"/>
                  </a:cubicBezTo>
                  <a:lnTo>
                    <a:pt x="939" y="2336"/>
                  </a:lnTo>
                  <a:cubicBezTo>
                    <a:pt x="381" y="2503"/>
                    <a:pt x="1" y="3013"/>
                    <a:pt x="1" y="3593"/>
                  </a:cubicBezTo>
                  <a:lnTo>
                    <a:pt x="1" y="5882"/>
                  </a:lnTo>
                  <a:lnTo>
                    <a:pt x="10460" y="5882"/>
                  </a:lnTo>
                  <a:lnTo>
                    <a:pt x="10460" y="3593"/>
                  </a:lnTo>
                  <a:cubicBezTo>
                    <a:pt x="10460" y="3010"/>
                    <a:pt x="10080" y="2499"/>
                    <a:pt x="9522" y="2336"/>
                  </a:cubicBezTo>
                  <a:lnTo>
                    <a:pt x="7226" y="1662"/>
                  </a:lnTo>
                  <a:cubicBezTo>
                    <a:pt x="6947" y="1579"/>
                    <a:pt x="6755" y="1326"/>
                    <a:pt x="6755" y="1036"/>
                  </a:cubicBezTo>
                  <a:lnTo>
                    <a:pt x="675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3" name="Google Shape;18833;p84"/>
            <p:cNvSpPr/>
            <p:nvPr/>
          </p:nvSpPr>
          <p:spPr>
            <a:xfrm>
              <a:off x="4911115" y="3142584"/>
              <a:ext cx="274340" cy="111870"/>
            </a:xfrm>
            <a:custGeom>
              <a:avLst/>
              <a:gdLst/>
              <a:ahLst/>
              <a:cxnLst/>
              <a:rect l="l" t="t" r="r" b="b"/>
              <a:pathLst>
                <a:path w="10464" h="4267" extrusionOk="0">
                  <a:moveTo>
                    <a:pt x="3347" y="0"/>
                  </a:moveTo>
                  <a:cubicBezTo>
                    <a:pt x="3311" y="18"/>
                    <a:pt x="3275" y="37"/>
                    <a:pt x="3235" y="47"/>
                  </a:cubicBezTo>
                  <a:lnTo>
                    <a:pt x="939" y="721"/>
                  </a:lnTo>
                  <a:cubicBezTo>
                    <a:pt x="381" y="888"/>
                    <a:pt x="1" y="1398"/>
                    <a:pt x="1" y="1978"/>
                  </a:cubicBezTo>
                  <a:lnTo>
                    <a:pt x="1" y="4267"/>
                  </a:lnTo>
                  <a:lnTo>
                    <a:pt x="10464" y="4267"/>
                  </a:lnTo>
                  <a:lnTo>
                    <a:pt x="10464" y="1978"/>
                  </a:lnTo>
                  <a:cubicBezTo>
                    <a:pt x="10460" y="1395"/>
                    <a:pt x="10080" y="884"/>
                    <a:pt x="9522" y="721"/>
                  </a:cubicBezTo>
                  <a:lnTo>
                    <a:pt x="7226" y="47"/>
                  </a:lnTo>
                  <a:cubicBezTo>
                    <a:pt x="7186" y="37"/>
                    <a:pt x="7150" y="18"/>
                    <a:pt x="7117" y="0"/>
                  </a:cubicBezTo>
                  <a:lnTo>
                    <a:pt x="5230" y="344"/>
                  </a:lnTo>
                  <a:lnTo>
                    <a:pt x="33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4" name="Google Shape;18834;p84"/>
            <p:cNvSpPr/>
            <p:nvPr/>
          </p:nvSpPr>
          <p:spPr>
            <a:xfrm>
              <a:off x="4970261" y="3142584"/>
              <a:ext cx="155758" cy="49839"/>
            </a:xfrm>
            <a:custGeom>
              <a:avLst/>
              <a:gdLst/>
              <a:ahLst/>
              <a:cxnLst/>
              <a:rect l="l" t="t" r="r" b="b"/>
              <a:pathLst>
                <a:path w="5941" h="1901" extrusionOk="0">
                  <a:moveTo>
                    <a:pt x="1087" y="0"/>
                  </a:moveTo>
                  <a:cubicBezTo>
                    <a:pt x="1051" y="18"/>
                    <a:pt x="1015" y="37"/>
                    <a:pt x="975" y="47"/>
                  </a:cubicBezTo>
                  <a:lnTo>
                    <a:pt x="1" y="334"/>
                  </a:lnTo>
                  <a:lnTo>
                    <a:pt x="1" y="341"/>
                  </a:lnTo>
                  <a:cubicBezTo>
                    <a:pt x="48" y="486"/>
                    <a:pt x="135" y="612"/>
                    <a:pt x="251" y="714"/>
                  </a:cubicBezTo>
                  <a:lnTo>
                    <a:pt x="1334" y="1637"/>
                  </a:lnTo>
                  <a:cubicBezTo>
                    <a:pt x="1540" y="1815"/>
                    <a:pt x="1792" y="1901"/>
                    <a:pt x="2043" y="1901"/>
                  </a:cubicBezTo>
                  <a:cubicBezTo>
                    <a:pt x="2362" y="1901"/>
                    <a:pt x="2678" y="1762"/>
                    <a:pt x="2895" y="1492"/>
                  </a:cubicBezTo>
                  <a:lnTo>
                    <a:pt x="2974" y="1391"/>
                  </a:lnTo>
                  <a:lnTo>
                    <a:pt x="3054" y="1492"/>
                  </a:lnTo>
                  <a:cubicBezTo>
                    <a:pt x="3269" y="1762"/>
                    <a:pt x="3584" y="1901"/>
                    <a:pt x="3902" y="1901"/>
                  </a:cubicBezTo>
                  <a:cubicBezTo>
                    <a:pt x="4153" y="1901"/>
                    <a:pt x="4405" y="1815"/>
                    <a:pt x="4611" y="1637"/>
                  </a:cubicBezTo>
                  <a:lnTo>
                    <a:pt x="5694" y="714"/>
                  </a:lnTo>
                  <a:cubicBezTo>
                    <a:pt x="5807" y="612"/>
                    <a:pt x="5893" y="486"/>
                    <a:pt x="5941" y="341"/>
                  </a:cubicBezTo>
                  <a:lnTo>
                    <a:pt x="5941" y="334"/>
                  </a:lnTo>
                  <a:lnTo>
                    <a:pt x="4966" y="47"/>
                  </a:lnTo>
                  <a:cubicBezTo>
                    <a:pt x="4926" y="37"/>
                    <a:pt x="4890" y="18"/>
                    <a:pt x="4854" y="0"/>
                  </a:cubicBezTo>
                  <a:lnTo>
                    <a:pt x="2971" y="344"/>
                  </a:lnTo>
                  <a:lnTo>
                    <a:pt x="1087"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5" name="Google Shape;18835;p84"/>
            <p:cNvSpPr/>
            <p:nvPr/>
          </p:nvSpPr>
          <p:spPr>
            <a:xfrm>
              <a:off x="5008146" y="3100243"/>
              <a:ext cx="80094" cy="28551"/>
            </a:xfrm>
            <a:custGeom>
              <a:avLst/>
              <a:gdLst/>
              <a:ahLst/>
              <a:cxnLst/>
              <a:rect l="l" t="t" r="r" b="b"/>
              <a:pathLst>
                <a:path w="3055" h="1089" extrusionOk="0">
                  <a:moveTo>
                    <a:pt x="1" y="0"/>
                  </a:moveTo>
                  <a:lnTo>
                    <a:pt x="1" y="703"/>
                  </a:lnTo>
                  <a:cubicBezTo>
                    <a:pt x="477" y="960"/>
                    <a:pt x="1002" y="1088"/>
                    <a:pt x="1528" y="1088"/>
                  </a:cubicBezTo>
                  <a:cubicBezTo>
                    <a:pt x="2053" y="1088"/>
                    <a:pt x="2578" y="960"/>
                    <a:pt x="3054" y="703"/>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6" name="Google Shape;18836;p84"/>
            <p:cNvSpPr/>
            <p:nvPr/>
          </p:nvSpPr>
          <p:spPr>
            <a:xfrm>
              <a:off x="4951096" y="2951537"/>
              <a:ext cx="194298" cy="160215"/>
            </a:xfrm>
            <a:custGeom>
              <a:avLst/>
              <a:gdLst/>
              <a:ahLst/>
              <a:cxnLst/>
              <a:rect l="l" t="t" r="r" b="b"/>
              <a:pathLst>
                <a:path w="7411" h="6111" extrusionOk="0">
                  <a:moveTo>
                    <a:pt x="870" y="0"/>
                  </a:moveTo>
                  <a:lnTo>
                    <a:pt x="870" y="2402"/>
                  </a:lnTo>
                  <a:lnTo>
                    <a:pt x="544" y="2402"/>
                  </a:lnTo>
                  <a:cubicBezTo>
                    <a:pt x="243" y="2402"/>
                    <a:pt x="0" y="2644"/>
                    <a:pt x="0" y="2945"/>
                  </a:cubicBezTo>
                  <a:cubicBezTo>
                    <a:pt x="0" y="3246"/>
                    <a:pt x="243" y="3492"/>
                    <a:pt x="544" y="3492"/>
                  </a:cubicBezTo>
                  <a:lnTo>
                    <a:pt x="880" y="3492"/>
                  </a:lnTo>
                  <a:cubicBezTo>
                    <a:pt x="993" y="4969"/>
                    <a:pt x="2224" y="6110"/>
                    <a:pt x="3705" y="6110"/>
                  </a:cubicBezTo>
                  <a:cubicBezTo>
                    <a:pt x="5187" y="6110"/>
                    <a:pt x="6414" y="4969"/>
                    <a:pt x="6527" y="3492"/>
                  </a:cubicBezTo>
                  <a:lnTo>
                    <a:pt x="6864" y="3492"/>
                  </a:lnTo>
                  <a:cubicBezTo>
                    <a:pt x="7164" y="3492"/>
                    <a:pt x="7410" y="3246"/>
                    <a:pt x="7410" y="2945"/>
                  </a:cubicBezTo>
                  <a:cubicBezTo>
                    <a:pt x="7410" y="2644"/>
                    <a:pt x="7164" y="2402"/>
                    <a:pt x="6864" y="2402"/>
                  </a:cubicBezTo>
                  <a:lnTo>
                    <a:pt x="6538" y="2402"/>
                  </a:lnTo>
                  <a:lnTo>
                    <a:pt x="653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7" name="Google Shape;18837;p84"/>
            <p:cNvSpPr/>
            <p:nvPr/>
          </p:nvSpPr>
          <p:spPr>
            <a:xfrm>
              <a:off x="4951096" y="2951642"/>
              <a:ext cx="148522" cy="160110"/>
            </a:xfrm>
            <a:custGeom>
              <a:avLst/>
              <a:gdLst/>
              <a:ahLst/>
              <a:cxnLst/>
              <a:rect l="l" t="t" r="r" b="b"/>
              <a:pathLst>
                <a:path w="5665" h="6107" extrusionOk="0">
                  <a:moveTo>
                    <a:pt x="870" y="0"/>
                  </a:moveTo>
                  <a:lnTo>
                    <a:pt x="870" y="2398"/>
                  </a:lnTo>
                  <a:lnTo>
                    <a:pt x="544" y="2398"/>
                  </a:lnTo>
                  <a:cubicBezTo>
                    <a:pt x="243" y="2398"/>
                    <a:pt x="0" y="2644"/>
                    <a:pt x="0" y="2945"/>
                  </a:cubicBezTo>
                  <a:cubicBezTo>
                    <a:pt x="0" y="3245"/>
                    <a:pt x="243" y="3488"/>
                    <a:pt x="544" y="3488"/>
                  </a:cubicBezTo>
                  <a:lnTo>
                    <a:pt x="880" y="3488"/>
                  </a:lnTo>
                  <a:cubicBezTo>
                    <a:pt x="985" y="4985"/>
                    <a:pt x="2236" y="6107"/>
                    <a:pt x="3686" y="6107"/>
                  </a:cubicBezTo>
                  <a:cubicBezTo>
                    <a:pt x="3835" y="6107"/>
                    <a:pt x="3987" y="6095"/>
                    <a:pt x="4140" y="6070"/>
                  </a:cubicBezTo>
                  <a:cubicBezTo>
                    <a:pt x="2760" y="5856"/>
                    <a:pt x="1742" y="4668"/>
                    <a:pt x="1742" y="3274"/>
                  </a:cubicBezTo>
                  <a:lnTo>
                    <a:pt x="1742" y="1963"/>
                  </a:lnTo>
                  <a:cubicBezTo>
                    <a:pt x="1742" y="1481"/>
                    <a:pt x="2134" y="1094"/>
                    <a:pt x="2615" y="1094"/>
                  </a:cubicBezTo>
                  <a:lnTo>
                    <a:pt x="5230" y="1094"/>
                  </a:lnTo>
                  <a:cubicBezTo>
                    <a:pt x="5469" y="1094"/>
                    <a:pt x="5665" y="898"/>
                    <a:pt x="5665" y="656"/>
                  </a:cubicBezTo>
                  <a:lnTo>
                    <a:pt x="5665" y="4"/>
                  </a:lnTo>
                  <a:lnTo>
                    <a:pt x="87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8" name="Google Shape;18838;p84"/>
            <p:cNvSpPr/>
            <p:nvPr/>
          </p:nvSpPr>
          <p:spPr>
            <a:xfrm>
              <a:off x="4986123" y="3125228"/>
              <a:ext cx="62135" cy="50023"/>
            </a:xfrm>
            <a:custGeom>
              <a:avLst/>
              <a:gdLst/>
              <a:ahLst/>
              <a:cxnLst/>
              <a:rect l="l" t="t" r="r" b="b"/>
              <a:pathLst>
                <a:path w="2370" h="1908" extrusionOk="0">
                  <a:moveTo>
                    <a:pt x="503" y="0"/>
                  </a:moveTo>
                  <a:cubicBezTo>
                    <a:pt x="423" y="0"/>
                    <a:pt x="346" y="44"/>
                    <a:pt x="309" y="119"/>
                  </a:cubicBezTo>
                  <a:lnTo>
                    <a:pt x="37" y="666"/>
                  </a:lnTo>
                  <a:cubicBezTo>
                    <a:pt x="1" y="738"/>
                    <a:pt x="15" y="825"/>
                    <a:pt x="77" y="880"/>
                  </a:cubicBezTo>
                  <a:lnTo>
                    <a:pt x="1156" y="1803"/>
                  </a:lnTo>
                  <a:cubicBezTo>
                    <a:pt x="1239" y="1873"/>
                    <a:pt x="1340" y="1908"/>
                    <a:pt x="1441" y="1908"/>
                  </a:cubicBezTo>
                  <a:cubicBezTo>
                    <a:pt x="1569" y="1908"/>
                    <a:pt x="1696" y="1853"/>
                    <a:pt x="1783" y="1745"/>
                  </a:cubicBezTo>
                  <a:lnTo>
                    <a:pt x="2369" y="1006"/>
                  </a:lnTo>
                  <a:lnTo>
                    <a:pt x="609" y="29"/>
                  </a:lnTo>
                  <a:cubicBezTo>
                    <a:pt x="575" y="9"/>
                    <a:pt x="539" y="0"/>
                    <a:pt x="50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9" name="Google Shape;18839;p84"/>
            <p:cNvSpPr/>
            <p:nvPr/>
          </p:nvSpPr>
          <p:spPr>
            <a:xfrm>
              <a:off x="5048232" y="3125228"/>
              <a:ext cx="62109" cy="50023"/>
            </a:xfrm>
            <a:custGeom>
              <a:avLst/>
              <a:gdLst/>
              <a:ahLst/>
              <a:cxnLst/>
              <a:rect l="l" t="t" r="r" b="b"/>
              <a:pathLst>
                <a:path w="2369" h="1908" extrusionOk="0">
                  <a:moveTo>
                    <a:pt x="1867" y="0"/>
                  </a:moveTo>
                  <a:cubicBezTo>
                    <a:pt x="1831" y="0"/>
                    <a:pt x="1794" y="9"/>
                    <a:pt x="1761" y="29"/>
                  </a:cubicBezTo>
                  <a:lnTo>
                    <a:pt x="0" y="1006"/>
                  </a:lnTo>
                  <a:lnTo>
                    <a:pt x="587" y="1745"/>
                  </a:lnTo>
                  <a:cubicBezTo>
                    <a:pt x="674" y="1853"/>
                    <a:pt x="801" y="1908"/>
                    <a:pt x="928" y="1908"/>
                  </a:cubicBezTo>
                  <a:cubicBezTo>
                    <a:pt x="1028" y="1908"/>
                    <a:pt x="1129" y="1873"/>
                    <a:pt x="1210" y="1803"/>
                  </a:cubicBezTo>
                  <a:lnTo>
                    <a:pt x="2289" y="880"/>
                  </a:lnTo>
                  <a:cubicBezTo>
                    <a:pt x="2351" y="825"/>
                    <a:pt x="2369" y="738"/>
                    <a:pt x="2333" y="666"/>
                  </a:cubicBezTo>
                  <a:lnTo>
                    <a:pt x="2061" y="119"/>
                  </a:lnTo>
                  <a:cubicBezTo>
                    <a:pt x="2024" y="44"/>
                    <a:pt x="1947" y="0"/>
                    <a:pt x="186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0" name="Google Shape;18840;p84"/>
            <p:cNvSpPr/>
            <p:nvPr/>
          </p:nvSpPr>
          <p:spPr>
            <a:xfrm>
              <a:off x="5022487" y="3052081"/>
              <a:ext cx="51413" cy="22914"/>
            </a:xfrm>
            <a:custGeom>
              <a:avLst/>
              <a:gdLst/>
              <a:ahLst/>
              <a:cxnLst/>
              <a:rect l="l" t="t" r="r" b="b"/>
              <a:pathLst>
                <a:path w="1961" h="874" extrusionOk="0">
                  <a:moveTo>
                    <a:pt x="1" y="1"/>
                  </a:moveTo>
                  <a:cubicBezTo>
                    <a:pt x="1" y="483"/>
                    <a:pt x="439" y="874"/>
                    <a:pt x="982" y="874"/>
                  </a:cubicBezTo>
                  <a:cubicBezTo>
                    <a:pt x="1522" y="874"/>
                    <a:pt x="1960" y="483"/>
                    <a:pt x="19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1" name="Google Shape;18841;p84"/>
            <p:cNvSpPr/>
            <p:nvPr/>
          </p:nvSpPr>
          <p:spPr>
            <a:xfrm>
              <a:off x="4953273" y="2945927"/>
              <a:ext cx="189841" cy="71443"/>
            </a:xfrm>
            <a:custGeom>
              <a:avLst/>
              <a:gdLst/>
              <a:ahLst/>
              <a:cxnLst/>
              <a:rect l="l" t="t" r="r" b="b"/>
              <a:pathLst>
                <a:path w="7241" h="2725" extrusionOk="0">
                  <a:moveTo>
                    <a:pt x="1178" y="1"/>
                  </a:moveTo>
                  <a:cubicBezTo>
                    <a:pt x="515" y="1"/>
                    <a:pt x="1" y="374"/>
                    <a:pt x="102" y="1033"/>
                  </a:cubicBezTo>
                  <a:lnTo>
                    <a:pt x="352" y="2724"/>
                  </a:lnTo>
                  <a:lnTo>
                    <a:pt x="841" y="2663"/>
                  </a:lnTo>
                  <a:cubicBezTo>
                    <a:pt x="1058" y="2634"/>
                    <a:pt x="1225" y="2449"/>
                    <a:pt x="1225" y="2228"/>
                  </a:cubicBezTo>
                  <a:lnTo>
                    <a:pt x="1225" y="653"/>
                  </a:lnTo>
                  <a:lnTo>
                    <a:pt x="6020" y="653"/>
                  </a:lnTo>
                  <a:lnTo>
                    <a:pt x="6020" y="2228"/>
                  </a:lnTo>
                  <a:cubicBezTo>
                    <a:pt x="6020" y="2449"/>
                    <a:pt x="6183" y="2634"/>
                    <a:pt x="6400" y="2663"/>
                  </a:cubicBezTo>
                  <a:lnTo>
                    <a:pt x="6889" y="2724"/>
                  </a:lnTo>
                  <a:lnTo>
                    <a:pt x="7143" y="1033"/>
                  </a:lnTo>
                  <a:cubicBezTo>
                    <a:pt x="7240" y="374"/>
                    <a:pt x="6730" y="1"/>
                    <a:pt x="60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2" name="Google Shape;18842;p84"/>
            <p:cNvSpPr/>
            <p:nvPr/>
          </p:nvSpPr>
          <p:spPr>
            <a:xfrm>
              <a:off x="4945302" y="3203068"/>
              <a:ext cx="17199" cy="51386"/>
            </a:xfrm>
            <a:custGeom>
              <a:avLst/>
              <a:gdLst/>
              <a:ahLst/>
              <a:cxnLst/>
              <a:rect l="l" t="t" r="r" b="b"/>
              <a:pathLst>
                <a:path w="656" h="1960" extrusionOk="0">
                  <a:moveTo>
                    <a:pt x="656" y="0"/>
                  </a:moveTo>
                  <a:cubicBezTo>
                    <a:pt x="294" y="0"/>
                    <a:pt x="4" y="290"/>
                    <a:pt x="0" y="652"/>
                  </a:cubicBezTo>
                  <a:lnTo>
                    <a:pt x="0" y="1960"/>
                  </a:lnTo>
                  <a:lnTo>
                    <a:pt x="656" y="1960"/>
                  </a:lnTo>
                  <a:lnTo>
                    <a:pt x="656"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3" name="Google Shape;18843;p84"/>
            <p:cNvSpPr/>
            <p:nvPr/>
          </p:nvSpPr>
          <p:spPr>
            <a:xfrm>
              <a:off x="5133885" y="3203068"/>
              <a:ext cx="17199" cy="51386"/>
            </a:xfrm>
            <a:custGeom>
              <a:avLst/>
              <a:gdLst/>
              <a:ahLst/>
              <a:cxnLst/>
              <a:rect l="l" t="t" r="r" b="b"/>
              <a:pathLst>
                <a:path w="656" h="1960" extrusionOk="0">
                  <a:moveTo>
                    <a:pt x="0" y="0"/>
                  </a:moveTo>
                  <a:lnTo>
                    <a:pt x="0" y="1960"/>
                  </a:lnTo>
                  <a:lnTo>
                    <a:pt x="656" y="1960"/>
                  </a:lnTo>
                  <a:lnTo>
                    <a:pt x="656" y="652"/>
                  </a:lnTo>
                  <a:cubicBezTo>
                    <a:pt x="656" y="290"/>
                    <a:pt x="362"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4" name="Google Shape;18844;p84"/>
            <p:cNvSpPr/>
            <p:nvPr/>
          </p:nvSpPr>
          <p:spPr>
            <a:xfrm>
              <a:off x="4962475" y="3146936"/>
              <a:ext cx="22914" cy="107518"/>
            </a:xfrm>
            <a:custGeom>
              <a:avLst/>
              <a:gdLst/>
              <a:ahLst/>
              <a:cxnLst/>
              <a:rect l="l" t="t" r="r" b="b"/>
              <a:pathLst>
                <a:path w="874" h="4101" extrusionOk="0">
                  <a:moveTo>
                    <a:pt x="874" y="1"/>
                  </a:moveTo>
                  <a:lnTo>
                    <a:pt x="1" y="254"/>
                  </a:lnTo>
                  <a:lnTo>
                    <a:pt x="1" y="4101"/>
                  </a:lnTo>
                  <a:lnTo>
                    <a:pt x="874" y="4101"/>
                  </a:lnTo>
                  <a:lnTo>
                    <a:pt x="87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5" name="Google Shape;18845;p84"/>
            <p:cNvSpPr/>
            <p:nvPr/>
          </p:nvSpPr>
          <p:spPr>
            <a:xfrm>
              <a:off x="5111076" y="3146936"/>
              <a:ext cx="22835" cy="107518"/>
            </a:xfrm>
            <a:custGeom>
              <a:avLst/>
              <a:gdLst/>
              <a:ahLst/>
              <a:cxnLst/>
              <a:rect l="l" t="t" r="r" b="b"/>
              <a:pathLst>
                <a:path w="871" h="4101" extrusionOk="0">
                  <a:moveTo>
                    <a:pt x="1" y="1"/>
                  </a:moveTo>
                  <a:lnTo>
                    <a:pt x="1" y="4101"/>
                  </a:lnTo>
                  <a:lnTo>
                    <a:pt x="870" y="4101"/>
                  </a:lnTo>
                  <a:lnTo>
                    <a:pt x="870" y="254"/>
                  </a:lnTo>
                  <a:lnTo>
                    <a:pt x="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6" name="Google Shape;18846;p84"/>
            <p:cNvSpPr/>
            <p:nvPr/>
          </p:nvSpPr>
          <p:spPr>
            <a:xfrm>
              <a:off x="4985363" y="2900177"/>
              <a:ext cx="154342" cy="62870"/>
            </a:xfrm>
            <a:custGeom>
              <a:avLst/>
              <a:gdLst/>
              <a:ahLst/>
              <a:cxnLst/>
              <a:rect l="l" t="t" r="r" b="b"/>
              <a:pathLst>
                <a:path w="5887" h="2398" extrusionOk="0">
                  <a:moveTo>
                    <a:pt x="5231" y="0"/>
                  </a:moveTo>
                  <a:cubicBezTo>
                    <a:pt x="5230" y="0"/>
                    <a:pt x="4796" y="438"/>
                    <a:pt x="3706" y="438"/>
                  </a:cubicBezTo>
                  <a:lnTo>
                    <a:pt x="1743" y="438"/>
                  </a:lnTo>
                  <a:cubicBezTo>
                    <a:pt x="779" y="438"/>
                    <a:pt x="1" y="1217"/>
                    <a:pt x="1" y="2180"/>
                  </a:cubicBezTo>
                  <a:lnTo>
                    <a:pt x="1" y="2398"/>
                  </a:lnTo>
                  <a:lnTo>
                    <a:pt x="4140" y="2398"/>
                  </a:lnTo>
                  <a:cubicBezTo>
                    <a:pt x="5013" y="2398"/>
                    <a:pt x="5886" y="1525"/>
                    <a:pt x="5231"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7" name="Google Shape;18847;p84"/>
            <p:cNvSpPr/>
            <p:nvPr/>
          </p:nvSpPr>
          <p:spPr>
            <a:xfrm>
              <a:off x="5019367" y="2900177"/>
              <a:ext cx="110349" cy="40087"/>
            </a:xfrm>
            <a:custGeom>
              <a:avLst/>
              <a:gdLst/>
              <a:ahLst/>
              <a:cxnLst/>
              <a:rect l="l" t="t" r="r" b="b"/>
              <a:pathLst>
                <a:path w="4209" h="1529" extrusionOk="0">
                  <a:moveTo>
                    <a:pt x="3934" y="0"/>
                  </a:moveTo>
                  <a:cubicBezTo>
                    <a:pt x="3934" y="0"/>
                    <a:pt x="3499" y="438"/>
                    <a:pt x="2409" y="438"/>
                  </a:cubicBezTo>
                  <a:lnTo>
                    <a:pt x="446" y="438"/>
                  </a:lnTo>
                  <a:cubicBezTo>
                    <a:pt x="326" y="438"/>
                    <a:pt x="203" y="449"/>
                    <a:pt x="87" y="475"/>
                  </a:cubicBezTo>
                  <a:cubicBezTo>
                    <a:pt x="29" y="634"/>
                    <a:pt x="0" y="804"/>
                    <a:pt x="0" y="974"/>
                  </a:cubicBezTo>
                  <a:lnTo>
                    <a:pt x="0" y="982"/>
                  </a:lnTo>
                  <a:cubicBezTo>
                    <a:pt x="4" y="1289"/>
                    <a:pt x="276" y="1528"/>
                    <a:pt x="587" y="1528"/>
                  </a:cubicBezTo>
                  <a:lnTo>
                    <a:pt x="4071" y="1528"/>
                  </a:lnTo>
                  <a:cubicBezTo>
                    <a:pt x="4209" y="1137"/>
                    <a:pt x="4202" y="623"/>
                    <a:pt x="393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8" name="Google Shape;18848;p84"/>
            <p:cNvSpPr/>
            <p:nvPr/>
          </p:nvSpPr>
          <p:spPr>
            <a:xfrm>
              <a:off x="4905793" y="2894802"/>
              <a:ext cx="284879" cy="365105"/>
            </a:xfrm>
            <a:custGeom>
              <a:avLst/>
              <a:gdLst/>
              <a:ahLst/>
              <a:cxnLst/>
              <a:rect l="l" t="t" r="r" b="b"/>
              <a:pathLst>
                <a:path w="10866" h="13926" extrusionOk="0">
                  <a:moveTo>
                    <a:pt x="2851" y="2150"/>
                  </a:moveTo>
                  <a:cubicBezTo>
                    <a:pt x="2840" y="2230"/>
                    <a:pt x="2837" y="2306"/>
                    <a:pt x="2837" y="2382"/>
                  </a:cubicBezTo>
                  <a:lnTo>
                    <a:pt x="2837" y="4127"/>
                  </a:lnTo>
                  <a:cubicBezTo>
                    <a:pt x="2833" y="4254"/>
                    <a:pt x="2732" y="4359"/>
                    <a:pt x="2605" y="4359"/>
                  </a:cubicBezTo>
                  <a:lnTo>
                    <a:pt x="2340" y="4359"/>
                  </a:lnTo>
                  <a:lnTo>
                    <a:pt x="2101" y="2929"/>
                  </a:lnTo>
                  <a:cubicBezTo>
                    <a:pt x="2069" y="2737"/>
                    <a:pt x="2123" y="2541"/>
                    <a:pt x="2246" y="2389"/>
                  </a:cubicBezTo>
                  <a:lnTo>
                    <a:pt x="2250" y="2389"/>
                  </a:lnTo>
                  <a:cubicBezTo>
                    <a:pt x="2377" y="2237"/>
                    <a:pt x="2561" y="2150"/>
                    <a:pt x="2761" y="2150"/>
                  </a:cubicBezTo>
                  <a:close/>
                  <a:moveTo>
                    <a:pt x="8381" y="2212"/>
                  </a:moveTo>
                  <a:cubicBezTo>
                    <a:pt x="8660" y="2338"/>
                    <a:pt x="8816" y="2632"/>
                    <a:pt x="8765" y="2932"/>
                  </a:cubicBezTo>
                  <a:lnTo>
                    <a:pt x="8769" y="2932"/>
                  </a:lnTo>
                  <a:lnTo>
                    <a:pt x="8530" y="4359"/>
                  </a:lnTo>
                  <a:lnTo>
                    <a:pt x="8266" y="4359"/>
                  </a:lnTo>
                  <a:cubicBezTo>
                    <a:pt x="8139" y="4359"/>
                    <a:pt x="8034" y="4258"/>
                    <a:pt x="8034" y="4131"/>
                  </a:cubicBezTo>
                  <a:lnTo>
                    <a:pt x="8034" y="2545"/>
                  </a:lnTo>
                  <a:cubicBezTo>
                    <a:pt x="8168" y="2454"/>
                    <a:pt x="8284" y="2342"/>
                    <a:pt x="8381" y="2212"/>
                  </a:cubicBezTo>
                  <a:close/>
                  <a:moveTo>
                    <a:pt x="8171" y="520"/>
                  </a:moveTo>
                  <a:lnTo>
                    <a:pt x="8171" y="520"/>
                  </a:lnTo>
                  <a:cubicBezTo>
                    <a:pt x="8352" y="1067"/>
                    <a:pt x="8331" y="1556"/>
                    <a:pt x="8095" y="1911"/>
                  </a:cubicBezTo>
                  <a:cubicBezTo>
                    <a:pt x="7893" y="2219"/>
                    <a:pt x="7548" y="2400"/>
                    <a:pt x="7179" y="2400"/>
                  </a:cubicBezTo>
                  <a:lnTo>
                    <a:pt x="3909" y="2400"/>
                  </a:lnTo>
                  <a:cubicBezTo>
                    <a:pt x="3637" y="2400"/>
                    <a:pt x="3637" y="2805"/>
                    <a:pt x="3909" y="2805"/>
                  </a:cubicBezTo>
                  <a:lnTo>
                    <a:pt x="7179" y="2805"/>
                  </a:lnTo>
                  <a:cubicBezTo>
                    <a:pt x="7331" y="2805"/>
                    <a:pt x="7483" y="2784"/>
                    <a:pt x="7628" y="2737"/>
                  </a:cubicBezTo>
                  <a:lnTo>
                    <a:pt x="7628" y="4127"/>
                  </a:lnTo>
                  <a:cubicBezTo>
                    <a:pt x="7628" y="4482"/>
                    <a:pt x="7914" y="4768"/>
                    <a:pt x="8269" y="4768"/>
                  </a:cubicBezTo>
                  <a:lnTo>
                    <a:pt x="8595" y="4768"/>
                  </a:lnTo>
                  <a:cubicBezTo>
                    <a:pt x="8798" y="4768"/>
                    <a:pt x="8954" y="4942"/>
                    <a:pt x="8936" y="5145"/>
                  </a:cubicBezTo>
                  <a:cubicBezTo>
                    <a:pt x="8917" y="5315"/>
                    <a:pt x="8754" y="5449"/>
                    <a:pt x="8563" y="5449"/>
                  </a:cubicBezTo>
                  <a:lnTo>
                    <a:pt x="8472" y="5449"/>
                  </a:lnTo>
                  <a:lnTo>
                    <a:pt x="8472" y="5438"/>
                  </a:lnTo>
                  <a:cubicBezTo>
                    <a:pt x="8472" y="5326"/>
                    <a:pt x="8381" y="5236"/>
                    <a:pt x="8269" y="5236"/>
                  </a:cubicBezTo>
                  <a:cubicBezTo>
                    <a:pt x="8157" y="5236"/>
                    <a:pt x="8066" y="5326"/>
                    <a:pt x="8066" y="5438"/>
                  </a:cubicBezTo>
                  <a:cubicBezTo>
                    <a:pt x="8066" y="6891"/>
                    <a:pt x="6889" y="8068"/>
                    <a:pt x="5437" y="8068"/>
                  </a:cubicBezTo>
                  <a:cubicBezTo>
                    <a:pt x="3985" y="8068"/>
                    <a:pt x="2808" y="6891"/>
                    <a:pt x="2808" y="5438"/>
                  </a:cubicBezTo>
                  <a:lnTo>
                    <a:pt x="2804" y="5435"/>
                  </a:lnTo>
                  <a:cubicBezTo>
                    <a:pt x="2804" y="5299"/>
                    <a:pt x="2703" y="5231"/>
                    <a:pt x="2601" y="5231"/>
                  </a:cubicBezTo>
                  <a:cubicBezTo>
                    <a:pt x="2500" y="5231"/>
                    <a:pt x="2398" y="5299"/>
                    <a:pt x="2398" y="5435"/>
                  </a:cubicBezTo>
                  <a:lnTo>
                    <a:pt x="2398" y="5449"/>
                  </a:lnTo>
                  <a:lnTo>
                    <a:pt x="2275" y="5449"/>
                  </a:lnTo>
                  <a:cubicBezTo>
                    <a:pt x="2072" y="5449"/>
                    <a:pt x="1913" y="5272"/>
                    <a:pt x="1935" y="5073"/>
                  </a:cubicBezTo>
                  <a:cubicBezTo>
                    <a:pt x="1953" y="4902"/>
                    <a:pt x="2116" y="4768"/>
                    <a:pt x="2308" y="4768"/>
                  </a:cubicBezTo>
                  <a:lnTo>
                    <a:pt x="2601" y="4768"/>
                  </a:lnTo>
                  <a:cubicBezTo>
                    <a:pt x="2956" y="4765"/>
                    <a:pt x="3242" y="4479"/>
                    <a:pt x="3242" y="4127"/>
                  </a:cubicBezTo>
                  <a:lnTo>
                    <a:pt x="3242" y="2382"/>
                  </a:lnTo>
                  <a:cubicBezTo>
                    <a:pt x="3242" y="1534"/>
                    <a:pt x="3930" y="843"/>
                    <a:pt x="4781" y="843"/>
                  </a:cubicBezTo>
                  <a:lnTo>
                    <a:pt x="6741" y="843"/>
                  </a:lnTo>
                  <a:cubicBezTo>
                    <a:pt x="7458" y="843"/>
                    <a:pt x="7918" y="661"/>
                    <a:pt x="8171" y="520"/>
                  </a:cubicBezTo>
                  <a:close/>
                  <a:moveTo>
                    <a:pt x="6755" y="8169"/>
                  </a:moveTo>
                  <a:lnTo>
                    <a:pt x="6755" y="8825"/>
                  </a:lnTo>
                  <a:lnTo>
                    <a:pt x="5433" y="9560"/>
                  </a:lnTo>
                  <a:lnTo>
                    <a:pt x="4111" y="8825"/>
                  </a:lnTo>
                  <a:lnTo>
                    <a:pt x="4111" y="8169"/>
                  </a:lnTo>
                  <a:cubicBezTo>
                    <a:pt x="4524" y="8368"/>
                    <a:pt x="4973" y="8473"/>
                    <a:pt x="5433" y="8473"/>
                  </a:cubicBezTo>
                  <a:cubicBezTo>
                    <a:pt x="5893" y="8473"/>
                    <a:pt x="6346" y="8368"/>
                    <a:pt x="6755" y="8169"/>
                  </a:cubicBezTo>
                  <a:close/>
                  <a:moveTo>
                    <a:pt x="3564" y="8991"/>
                  </a:moveTo>
                  <a:cubicBezTo>
                    <a:pt x="3566" y="8991"/>
                    <a:pt x="3569" y="8992"/>
                    <a:pt x="3572" y="8995"/>
                  </a:cubicBezTo>
                  <a:lnTo>
                    <a:pt x="5126" y="9853"/>
                  </a:lnTo>
                  <a:lnTo>
                    <a:pt x="4684" y="10404"/>
                  </a:lnTo>
                  <a:cubicBezTo>
                    <a:pt x="4639" y="10461"/>
                    <a:pt x="4571" y="10491"/>
                    <a:pt x="4503" y="10491"/>
                  </a:cubicBezTo>
                  <a:cubicBezTo>
                    <a:pt x="4450" y="10491"/>
                    <a:pt x="4397" y="10473"/>
                    <a:pt x="4354" y="10436"/>
                  </a:cubicBezTo>
                  <a:lnTo>
                    <a:pt x="3289" y="9524"/>
                  </a:lnTo>
                  <a:lnTo>
                    <a:pt x="3554" y="8999"/>
                  </a:lnTo>
                  <a:cubicBezTo>
                    <a:pt x="3556" y="8994"/>
                    <a:pt x="3560" y="8991"/>
                    <a:pt x="3564" y="8991"/>
                  </a:cubicBezTo>
                  <a:close/>
                  <a:moveTo>
                    <a:pt x="7306" y="8995"/>
                  </a:moveTo>
                  <a:cubicBezTo>
                    <a:pt x="7309" y="8995"/>
                    <a:pt x="7313" y="8999"/>
                    <a:pt x="7317" y="9002"/>
                  </a:cubicBezTo>
                  <a:lnTo>
                    <a:pt x="7577" y="9527"/>
                  </a:lnTo>
                  <a:lnTo>
                    <a:pt x="6516" y="10436"/>
                  </a:lnTo>
                  <a:cubicBezTo>
                    <a:pt x="6472" y="10473"/>
                    <a:pt x="6419" y="10491"/>
                    <a:pt x="6366" y="10491"/>
                  </a:cubicBezTo>
                  <a:cubicBezTo>
                    <a:pt x="6298" y="10491"/>
                    <a:pt x="6230" y="10461"/>
                    <a:pt x="6183" y="10404"/>
                  </a:cubicBezTo>
                  <a:lnTo>
                    <a:pt x="5745" y="9853"/>
                  </a:lnTo>
                  <a:lnTo>
                    <a:pt x="7295" y="8995"/>
                  </a:lnTo>
                  <a:close/>
                  <a:moveTo>
                    <a:pt x="8267" y="1"/>
                  </a:moveTo>
                  <a:cubicBezTo>
                    <a:pt x="8216" y="1"/>
                    <a:pt x="8165" y="20"/>
                    <a:pt x="8124" y="60"/>
                  </a:cubicBezTo>
                  <a:cubicBezTo>
                    <a:pt x="8121" y="64"/>
                    <a:pt x="7719" y="437"/>
                    <a:pt x="6741" y="437"/>
                  </a:cubicBezTo>
                  <a:lnTo>
                    <a:pt x="4778" y="437"/>
                  </a:lnTo>
                  <a:cubicBezTo>
                    <a:pt x="3952" y="437"/>
                    <a:pt x="3213" y="962"/>
                    <a:pt x="2942" y="1744"/>
                  </a:cubicBezTo>
                  <a:lnTo>
                    <a:pt x="2761" y="1744"/>
                  </a:lnTo>
                  <a:cubicBezTo>
                    <a:pt x="2094" y="1744"/>
                    <a:pt x="1587" y="2342"/>
                    <a:pt x="1699" y="2997"/>
                  </a:cubicBezTo>
                  <a:lnTo>
                    <a:pt x="1938" y="4450"/>
                  </a:lnTo>
                  <a:cubicBezTo>
                    <a:pt x="1631" y="4602"/>
                    <a:pt x="1468" y="4950"/>
                    <a:pt x="1547" y="5286"/>
                  </a:cubicBezTo>
                  <a:cubicBezTo>
                    <a:pt x="1627" y="5623"/>
                    <a:pt x="1928" y="5859"/>
                    <a:pt x="2275" y="5859"/>
                  </a:cubicBezTo>
                  <a:lnTo>
                    <a:pt x="2427" y="5859"/>
                  </a:lnTo>
                  <a:cubicBezTo>
                    <a:pt x="2547" y="6695"/>
                    <a:pt x="3010" y="7449"/>
                    <a:pt x="3706" y="7930"/>
                  </a:cubicBezTo>
                  <a:lnTo>
                    <a:pt x="3706" y="8611"/>
                  </a:lnTo>
                  <a:cubicBezTo>
                    <a:pt x="3659" y="8594"/>
                    <a:pt x="3612" y="8586"/>
                    <a:pt x="3565" y="8586"/>
                  </a:cubicBezTo>
                  <a:cubicBezTo>
                    <a:pt x="3410" y="8586"/>
                    <a:pt x="3263" y="8673"/>
                    <a:pt x="3188" y="8818"/>
                  </a:cubicBezTo>
                  <a:lnTo>
                    <a:pt x="2873" y="9451"/>
                  </a:lnTo>
                  <a:lnTo>
                    <a:pt x="1087" y="9980"/>
                  </a:lnTo>
                  <a:cubicBezTo>
                    <a:pt x="443" y="10168"/>
                    <a:pt x="4" y="10759"/>
                    <a:pt x="1" y="11429"/>
                  </a:cubicBezTo>
                  <a:lnTo>
                    <a:pt x="1" y="13718"/>
                  </a:lnTo>
                  <a:cubicBezTo>
                    <a:pt x="1" y="13854"/>
                    <a:pt x="102" y="13921"/>
                    <a:pt x="204" y="13921"/>
                  </a:cubicBezTo>
                  <a:cubicBezTo>
                    <a:pt x="305" y="13921"/>
                    <a:pt x="406" y="13854"/>
                    <a:pt x="406" y="13718"/>
                  </a:cubicBezTo>
                  <a:lnTo>
                    <a:pt x="406" y="11429"/>
                  </a:lnTo>
                  <a:cubicBezTo>
                    <a:pt x="410" y="10940"/>
                    <a:pt x="729" y="10509"/>
                    <a:pt x="1200" y="10368"/>
                  </a:cubicBezTo>
                  <a:lnTo>
                    <a:pt x="1960" y="10143"/>
                  </a:lnTo>
                  <a:lnTo>
                    <a:pt x="1960" y="13718"/>
                  </a:lnTo>
                  <a:cubicBezTo>
                    <a:pt x="1960" y="13854"/>
                    <a:pt x="2062" y="13921"/>
                    <a:pt x="2165" y="13921"/>
                  </a:cubicBezTo>
                  <a:cubicBezTo>
                    <a:pt x="2267" y="13921"/>
                    <a:pt x="2369" y="13854"/>
                    <a:pt x="2369" y="13718"/>
                  </a:cubicBezTo>
                  <a:lnTo>
                    <a:pt x="2369" y="10024"/>
                  </a:lnTo>
                  <a:lnTo>
                    <a:pt x="2833" y="9890"/>
                  </a:lnTo>
                  <a:lnTo>
                    <a:pt x="2833" y="13718"/>
                  </a:lnTo>
                  <a:cubicBezTo>
                    <a:pt x="2833" y="13854"/>
                    <a:pt x="2934" y="13921"/>
                    <a:pt x="3036" y="13921"/>
                  </a:cubicBezTo>
                  <a:cubicBezTo>
                    <a:pt x="3137" y="13921"/>
                    <a:pt x="3239" y="13854"/>
                    <a:pt x="3239" y="13718"/>
                  </a:cubicBezTo>
                  <a:lnTo>
                    <a:pt x="3239" y="10020"/>
                  </a:lnTo>
                  <a:lnTo>
                    <a:pt x="4086" y="10744"/>
                  </a:lnTo>
                  <a:cubicBezTo>
                    <a:pt x="4202" y="10846"/>
                    <a:pt x="4347" y="10900"/>
                    <a:pt x="4503" y="10900"/>
                  </a:cubicBezTo>
                  <a:cubicBezTo>
                    <a:pt x="4521" y="10900"/>
                    <a:pt x="4542" y="10896"/>
                    <a:pt x="4561" y="10896"/>
                  </a:cubicBezTo>
                  <a:cubicBezTo>
                    <a:pt x="4734" y="10882"/>
                    <a:pt x="4894" y="10795"/>
                    <a:pt x="5002" y="10657"/>
                  </a:cubicBezTo>
                  <a:lnTo>
                    <a:pt x="5433" y="10121"/>
                  </a:lnTo>
                  <a:lnTo>
                    <a:pt x="5864" y="10657"/>
                  </a:lnTo>
                  <a:cubicBezTo>
                    <a:pt x="5973" y="10795"/>
                    <a:pt x="6129" y="10882"/>
                    <a:pt x="6303" y="10896"/>
                  </a:cubicBezTo>
                  <a:cubicBezTo>
                    <a:pt x="6324" y="10896"/>
                    <a:pt x="6342" y="10900"/>
                    <a:pt x="6364" y="10900"/>
                  </a:cubicBezTo>
                  <a:cubicBezTo>
                    <a:pt x="6516" y="10900"/>
                    <a:pt x="6665" y="10846"/>
                    <a:pt x="6781" y="10744"/>
                  </a:cubicBezTo>
                  <a:lnTo>
                    <a:pt x="7845" y="9832"/>
                  </a:lnTo>
                  <a:lnTo>
                    <a:pt x="8497" y="10024"/>
                  </a:lnTo>
                  <a:lnTo>
                    <a:pt x="8497" y="13718"/>
                  </a:lnTo>
                  <a:cubicBezTo>
                    <a:pt x="8497" y="13854"/>
                    <a:pt x="8600" y="13921"/>
                    <a:pt x="8702" y="13921"/>
                  </a:cubicBezTo>
                  <a:cubicBezTo>
                    <a:pt x="8804" y="13921"/>
                    <a:pt x="8907" y="13854"/>
                    <a:pt x="8907" y="13718"/>
                  </a:cubicBezTo>
                  <a:lnTo>
                    <a:pt x="8907" y="10147"/>
                  </a:lnTo>
                  <a:lnTo>
                    <a:pt x="9667" y="10371"/>
                  </a:lnTo>
                  <a:cubicBezTo>
                    <a:pt x="10134" y="10512"/>
                    <a:pt x="10457" y="10940"/>
                    <a:pt x="10460" y="11429"/>
                  </a:cubicBezTo>
                  <a:lnTo>
                    <a:pt x="10460" y="13721"/>
                  </a:lnTo>
                  <a:cubicBezTo>
                    <a:pt x="10460" y="13857"/>
                    <a:pt x="10562" y="13925"/>
                    <a:pt x="10663" y="13925"/>
                  </a:cubicBezTo>
                  <a:cubicBezTo>
                    <a:pt x="10765" y="13925"/>
                    <a:pt x="10866" y="13857"/>
                    <a:pt x="10866" y="13721"/>
                  </a:cubicBezTo>
                  <a:lnTo>
                    <a:pt x="10866" y="11429"/>
                  </a:lnTo>
                  <a:cubicBezTo>
                    <a:pt x="10866" y="10759"/>
                    <a:pt x="10424" y="10172"/>
                    <a:pt x="9783" y="9976"/>
                  </a:cubicBezTo>
                  <a:lnTo>
                    <a:pt x="7998" y="9451"/>
                  </a:lnTo>
                  <a:lnTo>
                    <a:pt x="7679" y="8818"/>
                  </a:lnTo>
                  <a:cubicBezTo>
                    <a:pt x="7607" y="8673"/>
                    <a:pt x="7460" y="8586"/>
                    <a:pt x="7305" y="8586"/>
                  </a:cubicBezTo>
                  <a:cubicBezTo>
                    <a:pt x="7259" y="8586"/>
                    <a:pt x="7211" y="8594"/>
                    <a:pt x="7165" y="8611"/>
                  </a:cubicBezTo>
                  <a:lnTo>
                    <a:pt x="7165" y="7930"/>
                  </a:lnTo>
                  <a:cubicBezTo>
                    <a:pt x="7860" y="7449"/>
                    <a:pt x="8323" y="6695"/>
                    <a:pt x="8443" y="5859"/>
                  </a:cubicBezTo>
                  <a:lnTo>
                    <a:pt x="8563" y="5859"/>
                  </a:lnTo>
                  <a:cubicBezTo>
                    <a:pt x="8957" y="5859"/>
                    <a:pt x="9298" y="5562"/>
                    <a:pt x="9338" y="5185"/>
                  </a:cubicBezTo>
                  <a:cubicBezTo>
                    <a:pt x="9370" y="4877"/>
                    <a:pt x="9207" y="4580"/>
                    <a:pt x="8928" y="4439"/>
                  </a:cubicBezTo>
                  <a:lnTo>
                    <a:pt x="9171" y="2997"/>
                  </a:lnTo>
                  <a:cubicBezTo>
                    <a:pt x="9251" y="2527"/>
                    <a:pt x="9012" y="2059"/>
                    <a:pt x="8581" y="1853"/>
                  </a:cubicBezTo>
                  <a:cubicBezTo>
                    <a:pt x="8773" y="1368"/>
                    <a:pt x="8729" y="766"/>
                    <a:pt x="8454" y="125"/>
                  </a:cubicBezTo>
                  <a:cubicBezTo>
                    <a:pt x="8419" y="45"/>
                    <a:pt x="8343" y="1"/>
                    <a:pt x="8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9" name="Google Shape;18849;p84"/>
            <p:cNvSpPr/>
            <p:nvPr/>
          </p:nvSpPr>
          <p:spPr>
            <a:xfrm>
              <a:off x="5105675" y="3169169"/>
              <a:ext cx="10749" cy="90634"/>
            </a:xfrm>
            <a:custGeom>
              <a:avLst/>
              <a:gdLst/>
              <a:ahLst/>
              <a:cxnLst/>
              <a:rect l="l" t="t" r="r" b="b"/>
              <a:pathLst>
                <a:path w="410" h="3457" extrusionOk="0">
                  <a:moveTo>
                    <a:pt x="207" y="0"/>
                  </a:moveTo>
                  <a:cubicBezTo>
                    <a:pt x="95" y="0"/>
                    <a:pt x="1" y="91"/>
                    <a:pt x="1" y="203"/>
                  </a:cubicBezTo>
                  <a:lnTo>
                    <a:pt x="1" y="3253"/>
                  </a:lnTo>
                  <a:cubicBezTo>
                    <a:pt x="1" y="3389"/>
                    <a:pt x="103" y="3456"/>
                    <a:pt x="205" y="3456"/>
                  </a:cubicBezTo>
                  <a:cubicBezTo>
                    <a:pt x="307" y="3456"/>
                    <a:pt x="410" y="3389"/>
                    <a:pt x="410" y="3253"/>
                  </a:cubicBezTo>
                  <a:lnTo>
                    <a:pt x="410" y="203"/>
                  </a:lnTo>
                  <a:cubicBezTo>
                    <a:pt x="410" y="91"/>
                    <a:pt x="319"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0" name="Google Shape;18850;p84"/>
            <p:cNvSpPr/>
            <p:nvPr/>
          </p:nvSpPr>
          <p:spPr>
            <a:xfrm>
              <a:off x="5041206" y="3180547"/>
              <a:ext cx="12453" cy="10697"/>
            </a:xfrm>
            <a:custGeom>
              <a:avLst/>
              <a:gdLst/>
              <a:ahLst/>
              <a:cxnLst/>
              <a:rect l="l" t="t" r="r" b="b"/>
              <a:pathLst>
                <a:path w="475" h="408" extrusionOk="0">
                  <a:moveTo>
                    <a:pt x="275" y="1"/>
                  </a:moveTo>
                  <a:cubicBezTo>
                    <a:pt x="273" y="1"/>
                    <a:pt x="270" y="1"/>
                    <a:pt x="268" y="1"/>
                  </a:cubicBezTo>
                  <a:cubicBezTo>
                    <a:pt x="87" y="1"/>
                    <a:pt x="0" y="222"/>
                    <a:pt x="127" y="349"/>
                  </a:cubicBezTo>
                  <a:cubicBezTo>
                    <a:pt x="169" y="390"/>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1" name="Google Shape;18851;p84"/>
            <p:cNvSpPr/>
            <p:nvPr/>
          </p:nvSpPr>
          <p:spPr>
            <a:xfrm>
              <a:off x="5041206" y="3249106"/>
              <a:ext cx="12453" cy="10697"/>
            </a:xfrm>
            <a:custGeom>
              <a:avLst/>
              <a:gdLst/>
              <a:ahLst/>
              <a:cxnLst/>
              <a:rect l="l" t="t" r="r" b="b"/>
              <a:pathLst>
                <a:path w="475" h="408" extrusionOk="0">
                  <a:moveTo>
                    <a:pt x="275" y="1"/>
                  </a:moveTo>
                  <a:cubicBezTo>
                    <a:pt x="273" y="1"/>
                    <a:pt x="270" y="1"/>
                    <a:pt x="268" y="1"/>
                  </a:cubicBezTo>
                  <a:cubicBezTo>
                    <a:pt x="87" y="5"/>
                    <a:pt x="0" y="222"/>
                    <a:pt x="127" y="349"/>
                  </a:cubicBezTo>
                  <a:cubicBezTo>
                    <a:pt x="169" y="389"/>
                    <a:pt x="220" y="408"/>
                    <a:pt x="270" y="408"/>
                  </a:cubicBezTo>
                  <a:cubicBezTo>
                    <a:pt x="375" y="408"/>
                    <a:pt x="475" y="327"/>
                    <a:pt x="475" y="204"/>
                  </a:cubicBezTo>
                  <a:cubicBezTo>
                    <a:pt x="475" y="94"/>
                    <a:pt x="384" y="1"/>
                    <a:pt x="2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2" name="Google Shape;18852;p84"/>
            <p:cNvSpPr/>
            <p:nvPr/>
          </p:nvSpPr>
          <p:spPr>
            <a:xfrm>
              <a:off x="5041206" y="3214840"/>
              <a:ext cx="12453" cy="10697"/>
            </a:xfrm>
            <a:custGeom>
              <a:avLst/>
              <a:gdLst/>
              <a:ahLst/>
              <a:cxnLst/>
              <a:rect l="l" t="t" r="r" b="b"/>
              <a:pathLst>
                <a:path w="475" h="408" extrusionOk="0">
                  <a:moveTo>
                    <a:pt x="275" y="0"/>
                  </a:moveTo>
                  <a:cubicBezTo>
                    <a:pt x="273" y="0"/>
                    <a:pt x="270" y="0"/>
                    <a:pt x="268" y="0"/>
                  </a:cubicBezTo>
                  <a:cubicBezTo>
                    <a:pt x="87" y="4"/>
                    <a:pt x="0" y="221"/>
                    <a:pt x="127" y="348"/>
                  </a:cubicBezTo>
                  <a:cubicBezTo>
                    <a:pt x="169" y="389"/>
                    <a:pt x="220" y="407"/>
                    <a:pt x="270" y="407"/>
                  </a:cubicBezTo>
                  <a:cubicBezTo>
                    <a:pt x="375" y="407"/>
                    <a:pt x="475" y="326"/>
                    <a:pt x="475" y="203"/>
                  </a:cubicBezTo>
                  <a:cubicBezTo>
                    <a:pt x="475" y="93"/>
                    <a:pt x="384"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3" name="Google Shape;18853;p84"/>
            <p:cNvSpPr/>
            <p:nvPr/>
          </p:nvSpPr>
          <p:spPr>
            <a:xfrm>
              <a:off x="5008539" y="3015324"/>
              <a:ext cx="10749" cy="16412"/>
            </a:xfrm>
            <a:custGeom>
              <a:avLst/>
              <a:gdLst/>
              <a:ahLst/>
              <a:cxnLst/>
              <a:rect l="l" t="t" r="r" b="b"/>
              <a:pathLst>
                <a:path w="410" h="626" extrusionOk="0">
                  <a:moveTo>
                    <a:pt x="205" y="0"/>
                  </a:moveTo>
                  <a:cubicBezTo>
                    <a:pt x="103" y="0"/>
                    <a:pt x="0" y="68"/>
                    <a:pt x="0" y="204"/>
                  </a:cubicBezTo>
                  <a:lnTo>
                    <a:pt x="0" y="421"/>
                  </a:lnTo>
                  <a:cubicBezTo>
                    <a:pt x="0" y="557"/>
                    <a:pt x="103" y="625"/>
                    <a:pt x="205" y="625"/>
                  </a:cubicBezTo>
                  <a:cubicBezTo>
                    <a:pt x="307" y="625"/>
                    <a:pt x="410" y="557"/>
                    <a:pt x="410" y="421"/>
                  </a:cubicBezTo>
                  <a:lnTo>
                    <a:pt x="410" y="204"/>
                  </a:lnTo>
                  <a:cubicBezTo>
                    <a:pt x="410" y="68"/>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4" name="Google Shape;18854;p84"/>
            <p:cNvSpPr/>
            <p:nvPr/>
          </p:nvSpPr>
          <p:spPr>
            <a:xfrm>
              <a:off x="5077176" y="3015351"/>
              <a:ext cx="10671" cy="16386"/>
            </a:xfrm>
            <a:custGeom>
              <a:avLst/>
              <a:gdLst/>
              <a:ahLst/>
              <a:cxnLst/>
              <a:rect l="l" t="t" r="r" b="b"/>
              <a:pathLst>
                <a:path w="407" h="625" extrusionOk="0">
                  <a:moveTo>
                    <a:pt x="204" y="0"/>
                  </a:moveTo>
                  <a:cubicBezTo>
                    <a:pt x="92" y="0"/>
                    <a:pt x="1" y="91"/>
                    <a:pt x="1" y="203"/>
                  </a:cubicBezTo>
                  <a:lnTo>
                    <a:pt x="1" y="420"/>
                  </a:lnTo>
                  <a:cubicBezTo>
                    <a:pt x="1" y="556"/>
                    <a:pt x="102" y="624"/>
                    <a:pt x="204" y="624"/>
                  </a:cubicBezTo>
                  <a:cubicBezTo>
                    <a:pt x="305" y="624"/>
                    <a:pt x="407" y="556"/>
                    <a:pt x="407" y="420"/>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5" name="Google Shape;18855;p84"/>
            <p:cNvSpPr/>
            <p:nvPr/>
          </p:nvSpPr>
          <p:spPr>
            <a:xfrm>
              <a:off x="5001041" y="2997680"/>
              <a:ext cx="23963" cy="10749"/>
            </a:xfrm>
            <a:custGeom>
              <a:avLst/>
              <a:gdLst/>
              <a:ahLst/>
              <a:cxnLst/>
              <a:rect l="l" t="t" r="r" b="b"/>
              <a:pathLst>
                <a:path w="914" h="410" extrusionOk="0">
                  <a:moveTo>
                    <a:pt x="272" y="1"/>
                  </a:moveTo>
                  <a:cubicBezTo>
                    <a:pt x="0" y="1"/>
                    <a:pt x="0" y="410"/>
                    <a:pt x="272" y="410"/>
                  </a:cubicBezTo>
                  <a:lnTo>
                    <a:pt x="710" y="410"/>
                  </a:lnTo>
                  <a:cubicBezTo>
                    <a:pt x="822" y="410"/>
                    <a:pt x="913" y="319"/>
                    <a:pt x="913" y="207"/>
                  </a:cubicBezTo>
                  <a:cubicBezTo>
                    <a:pt x="913" y="91"/>
                    <a:pt x="822" y="1"/>
                    <a:pt x="7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6" name="Google Shape;18856;p84"/>
            <p:cNvSpPr/>
            <p:nvPr/>
          </p:nvSpPr>
          <p:spPr>
            <a:xfrm>
              <a:off x="5069678" y="2997680"/>
              <a:ext cx="25667" cy="10749"/>
            </a:xfrm>
            <a:custGeom>
              <a:avLst/>
              <a:gdLst/>
              <a:ahLst/>
              <a:cxnLst/>
              <a:rect l="l" t="t" r="r" b="b"/>
              <a:pathLst>
                <a:path w="979" h="410" extrusionOk="0">
                  <a:moveTo>
                    <a:pt x="272" y="1"/>
                  </a:moveTo>
                  <a:cubicBezTo>
                    <a:pt x="1" y="1"/>
                    <a:pt x="1" y="410"/>
                    <a:pt x="272" y="410"/>
                  </a:cubicBezTo>
                  <a:lnTo>
                    <a:pt x="707" y="410"/>
                  </a:lnTo>
                  <a:cubicBezTo>
                    <a:pt x="979" y="410"/>
                    <a:pt x="979" y="1"/>
                    <a:pt x="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7" name="Google Shape;18857;p84"/>
            <p:cNvSpPr/>
            <p:nvPr/>
          </p:nvSpPr>
          <p:spPr>
            <a:xfrm>
              <a:off x="5017191" y="3046785"/>
              <a:ext cx="62109" cy="33532"/>
            </a:xfrm>
            <a:custGeom>
              <a:avLst/>
              <a:gdLst/>
              <a:ahLst/>
              <a:cxnLst/>
              <a:rect l="l" t="t" r="r" b="b"/>
              <a:pathLst>
                <a:path w="2369" h="1279" extrusionOk="0">
                  <a:moveTo>
                    <a:pt x="1923" y="406"/>
                  </a:moveTo>
                  <a:cubicBezTo>
                    <a:pt x="1822" y="677"/>
                    <a:pt x="1528" y="869"/>
                    <a:pt x="1184" y="869"/>
                  </a:cubicBezTo>
                  <a:cubicBezTo>
                    <a:pt x="837" y="869"/>
                    <a:pt x="543" y="674"/>
                    <a:pt x="442" y="406"/>
                  </a:cubicBezTo>
                  <a:close/>
                  <a:moveTo>
                    <a:pt x="203" y="0"/>
                  </a:moveTo>
                  <a:cubicBezTo>
                    <a:pt x="91" y="0"/>
                    <a:pt x="0" y="91"/>
                    <a:pt x="0" y="203"/>
                  </a:cubicBezTo>
                  <a:cubicBezTo>
                    <a:pt x="0" y="797"/>
                    <a:pt x="529" y="1278"/>
                    <a:pt x="1184" y="1278"/>
                  </a:cubicBezTo>
                  <a:cubicBezTo>
                    <a:pt x="1836" y="1278"/>
                    <a:pt x="2369" y="797"/>
                    <a:pt x="2369" y="203"/>
                  </a:cubicBezTo>
                  <a:cubicBezTo>
                    <a:pt x="2369" y="91"/>
                    <a:pt x="2278" y="0"/>
                    <a:pt x="21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8" name="Google Shape;18858;p84"/>
          <p:cNvGrpSpPr/>
          <p:nvPr/>
        </p:nvGrpSpPr>
        <p:grpSpPr>
          <a:xfrm>
            <a:off x="8062013" y="3157348"/>
            <a:ext cx="273501" cy="364948"/>
            <a:chOff x="8062013" y="3356598"/>
            <a:chExt cx="273501" cy="364948"/>
          </a:xfrm>
        </p:grpSpPr>
        <p:sp>
          <p:nvSpPr>
            <p:cNvPr id="18859" name="Google Shape;18859;p84"/>
            <p:cNvSpPr/>
            <p:nvPr/>
          </p:nvSpPr>
          <p:spPr>
            <a:xfrm>
              <a:off x="8081571" y="3361920"/>
              <a:ext cx="234463" cy="302917"/>
            </a:xfrm>
            <a:custGeom>
              <a:avLst/>
              <a:gdLst/>
              <a:ahLst/>
              <a:cxnLst/>
              <a:rect l="l" t="t" r="r" b="b"/>
              <a:pathLst>
                <a:path w="8943" h="11554" extrusionOk="0">
                  <a:moveTo>
                    <a:pt x="4470" y="0"/>
                  </a:moveTo>
                  <a:cubicBezTo>
                    <a:pt x="2268" y="0"/>
                    <a:pt x="450" y="1717"/>
                    <a:pt x="327" y="3916"/>
                  </a:cubicBezTo>
                  <a:lnTo>
                    <a:pt x="128" y="7407"/>
                  </a:lnTo>
                  <a:cubicBezTo>
                    <a:pt x="1" y="9656"/>
                    <a:pt x="1794" y="11550"/>
                    <a:pt x="4046" y="11554"/>
                  </a:cubicBezTo>
                  <a:lnTo>
                    <a:pt x="4897" y="11554"/>
                  </a:lnTo>
                  <a:cubicBezTo>
                    <a:pt x="7150" y="11550"/>
                    <a:pt x="8943" y="9656"/>
                    <a:pt x="8812" y="7407"/>
                  </a:cubicBezTo>
                  <a:lnTo>
                    <a:pt x="8617" y="3919"/>
                  </a:lnTo>
                  <a:cubicBezTo>
                    <a:pt x="8494" y="1721"/>
                    <a:pt x="6672" y="0"/>
                    <a:pt x="447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0" name="Google Shape;18860;p84"/>
            <p:cNvSpPr/>
            <p:nvPr/>
          </p:nvSpPr>
          <p:spPr>
            <a:xfrm>
              <a:off x="8164471" y="3361867"/>
              <a:ext cx="151091" cy="301265"/>
            </a:xfrm>
            <a:custGeom>
              <a:avLst/>
              <a:gdLst/>
              <a:ahLst/>
              <a:cxnLst/>
              <a:rect l="l" t="t" r="r" b="b"/>
              <a:pathLst>
                <a:path w="5763" h="11491" extrusionOk="0">
                  <a:moveTo>
                    <a:pt x="1309" y="0"/>
                  </a:moveTo>
                  <a:cubicBezTo>
                    <a:pt x="867" y="0"/>
                    <a:pt x="425" y="73"/>
                    <a:pt x="1" y="216"/>
                  </a:cubicBezTo>
                  <a:lnTo>
                    <a:pt x="1" y="437"/>
                  </a:lnTo>
                  <a:cubicBezTo>
                    <a:pt x="1" y="1158"/>
                    <a:pt x="587" y="1745"/>
                    <a:pt x="1312" y="1745"/>
                  </a:cubicBezTo>
                  <a:lnTo>
                    <a:pt x="1746" y="1745"/>
                  </a:lnTo>
                  <a:cubicBezTo>
                    <a:pt x="2108" y="1745"/>
                    <a:pt x="2402" y="2038"/>
                    <a:pt x="2402" y="2396"/>
                  </a:cubicBezTo>
                  <a:lnTo>
                    <a:pt x="2402" y="11491"/>
                  </a:lnTo>
                  <a:cubicBezTo>
                    <a:pt x="4365" y="11154"/>
                    <a:pt x="5763" y="9397"/>
                    <a:pt x="5650" y="7409"/>
                  </a:cubicBezTo>
                  <a:lnTo>
                    <a:pt x="5462" y="4033"/>
                  </a:lnTo>
                  <a:cubicBezTo>
                    <a:pt x="5357" y="2204"/>
                    <a:pt x="4122" y="596"/>
                    <a:pt x="2347" y="136"/>
                  </a:cubicBezTo>
                  <a:cubicBezTo>
                    <a:pt x="2007" y="45"/>
                    <a:pt x="1658" y="0"/>
                    <a:pt x="130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1" name="Google Shape;18861;p84"/>
            <p:cNvSpPr/>
            <p:nvPr/>
          </p:nvSpPr>
          <p:spPr>
            <a:xfrm>
              <a:off x="8067335" y="3561881"/>
              <a:ext cx="262962" cy="154342"/>
            </a:xfrm>
            <a:custGeom>
              <a:avLst/>
              <a:gdLst/>
              <a:ahLst/>
              <a:cxnLst/>
              <a:rect l="l" t="t" r="r" b="b"/>
              <a:pathLst>
                <a:path w="10030" h="5887" extrusionOk="0">
                  <a:moveTo>
                    <a:pt x="3706" y="1"/>
                  </a:moveTo>
                  <a:lnTo>
                    <a:pt x="3706" y="1131"/>
                  </a:lnTo>
                  <a:cubicBezTo>
                    <a:pt x="3706" y="1500"/>
                    <a:pt x="3474" y="1830"/>
                    <a:pt x="3126" y="1953"/>
                  </a:cubicBezTo>
                  <a:lnTo>
                    <a:pt x="873" y="2746"/>
                  </a:lnTo>
                  <a:cubicBezTo>
                    <a:pt x="352" y="2931"/>
                    <a:pt x="1" y="3423"/>
                    <a:pt x="1" y="3977"/>
                  </a:cubicBezTo>
                  <a:lnTo>
                    <a:pt x="1" y="5886"/>
                  </a:lnTo>
                  <a:lnTo>
                    <a:pt x="10025" y="5886"/>
                  </a:lnTo>
                  <a:lnTo>
                    <a:pt x="10025" y="3977"/>
                  </a:lnTo>
                  <a:cubicBezTo>
                    <a:pt x="10029" y="3423"/>
                    <a:pt x="9678" y="2931"/>
                    <a:pt x="9156" y="2746"/>
                  </a:cubicBezTo>
                  <a:lnTo>
                    <a:pt x="6904" y="1953"/>
                  </a:lnTo>
                  <a:cubicBezTo>
                    <a:pt x="6556" y="1830"/>
                    <a:pt x="6320" y="1500"/>
                    <a:pt x="6320" y="1131"/>
                  </a:cubicBezTo>
                  <a:lnTo>
                    <a:pt x="6320"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2" name="Google Shape;18862;p84"/>
            <p:cNvSpPr/>
            <p:nvPr/>
          </p:nvSpPr>
          <p:spPr>
            <a:xfrm>
              <a:off x="8067335" y="3620765"/>
              <a:ext cx="262857" cy="95458"/>
            </a:xfrm>
            <a:custGeom>
              <a:avLst/>
              <a:gdLst/>
              <a:ahLst/>
              <a:cxnLst/>
              <a:rect l="l" t="t" r="r" b="b"/>
              <a:pathLst>
                <a:path w="10026" h="3641" extrusionOk="0">
                  <a:moveTo>
                    <a:pt x="2289" y="0"/>
                  </a:moveTo>
                  <a:lnTo>
                    <a:pt x="873" y="500"/>
                  </a:lnTo>
                  <a:cubicBezTo>
                    <a:pt x="352" y="685"/>
                    <a:pt x="1" y="1177"/>
                    <a:pt x="1" y="1731"/>
                  </a:cubicBezTo>
                  <a:lnTo>
                    <a:pt x="1" y="3640"/>
                  </a:lnTo>
                  <a:lnTo>
                    <a:pt x="10025" y="3640"/>
                  </a:lnTo>
                  <a:lnTo>
                    <a:pt x="10025" y="1731"/>
                  </a:lnTo>
                  <a:cubicBezTo>
                    <a:pt x="10025" y="1177"/>
                    <a:pt x="9678" y="685"/>
                    <a:pt x="9156" y="500"/>
                  </a:cubicBezTo>
                  <a:lnTo>
                    <a:pt x="7737" y="0"/>
                  </a:lnTo>
                  <a:cubicBezTo>
                    <a:pt x="7219" y="1032"/>
                    <a:pt x="6165" y="1681"/>
                    <a:pt x="5013" y="1681"/>
                  </a:cubicBezTo>
                  <a:cubicBezTo>
                    <a:pt x="3861" y="1681"/>
                    <a:pt x="2807" y="1032"/>
                    <a:pt x="228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3" name="Google Shape;18863;p84"/>
            <p:cNvSpPr/>
            <p:nvPr/>
          </p:nvSpPr>
          <p:spPr>
            <a:xfrm>
              <a:off x="8164471" y="3561881"/>
              <a:ext cx="68585" cy="28630"/>
            </a:xfrm>
            <a:custGeom>
              <a:avLst/>
              <a:gdLst/>
              <a:ahLst/>
              <a:cxnLst/>
              <a:rect l="l" t="t" r="r" b="b"/>
              <a:pathLst>
                <a:path w="2616" h="1092" extrusionOk="0">
                  <a:moveTo>
                    <a:pt x="1" y="1"/>
                  </a:moveTo>
                  <a:lnTo>
                    <a:pt x="1" y="812"/>
                  </a:lnTo>
                  <a:cubicBezTo>
                    <a:pt x="417" y="999"/>
                    <a:pt x="863" y="1092"/>
                    <a:pt x="1309" y="1092"/>
                  </a:cubicBezTo>
                  <a:cubicBezTo>
                    <a:pt x="1755" y="1092"/>
                    <a:pt x="2201" y="999"/>
                    <a:pt x="2615" y="812"/>
                  </a:cubicBezTo>
                  <a:lnTo>
                    <a:pt x="2615"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4" name="Google Shape;18864;p84"/>
            <p:cNvSpPr/>
            <p:nvPr/>
          </p:nvSpPr>
          <p:spPr>
            <a:xfrm>
              <a:off x="8101601" y="3424789"/>
              <a:ext cx="194298" cy="148627"/>
            </a:xfrm>
            <a:custGeom>
              <a:avLst/>
              <a:gdLst/>
              <a:ahLst/>
              <a:cxnLst/>
              <a:rect l="l" t="t" r="r" b="b"/>
              <a:pathLst>
                <a:path w="7411" h="5669" extrusionOk="0">
                  <a:moveTo>
                    <a:pt x="2619" y="0"/>
                  </a:moveTo>
                  <a:cubicBezTo>
                    <a:pt x="1776" y="0"/>
                    <a:pt x="1091" y="685"/>
                    <a:pt x="1091" y="1525"/>
                  </a:cubicBezTo>
                  <a:lnTo>
                    <a:pt x="1091" y="1666"/>
                  </a:lnTo>
                  <a:cubicBezTo>
                    <a:pt x="1091" y="1829"/>
                    <a:pt x="961" y="1959"/>
                    <a:pt x="798" y="1963"/>
                  </a:cubicBezTo>
                  <a:lnTo>
                    <a:pt x="548" y="1963"/>
                  </a:lnTo>
                  <a:cubicBezTo>
                    <a:pt x="247" y="1963"/>
                    <a:pt x="1" y="2206"/>
                    <a:pt x="1" y="2506"/>
                  </a:cubicBezTo>
                  <a:cubicBezTo>
                    <a:pt x="1" y="2807"/>
                    <a:pt x="247" y="3050"/>
                    <a:pt x="548" y="3050"/>
                  </a:cubicBezTo>
                  <a:lnTo>
                    <a:pt x="885" y="3050"/>
                  </a:lnTo>
                  <a:cubicBezTo>
                    <a:pt x="997" y="4527"/>
                    <a:pt x="2225" y="5668"/>
                    <a:pt x="3706" y="5668"/>
                  </a:cubicBezTo>
                  <a:cubicBezTo>
                    <a:pt x="5187" y="5668"/>
                    <a:pt x="6419" y="4527"/>
                    <a:pt x="6531" y="3050"/>
                  </a:cubicBezTo>
                  <a:lnTo>
                    <a:pt x="6868" y="3050"/>
                  </a:lnTo>
                  <a:cubicBezTo>
                    <a:pt x="7168" y="3050"/>
                    <a:pt x="7411" y="2807"/>
                    <a:pt x="7411" y="2506"/>
                  </a:cubicBezTo>
                  <a:cubicBezTo>
                    <a:pt x="7411" y="2206"/>
                    <a:pt x="7168" y="1963"/>
                    <a:pt x="6868" y="1963"/>
                  </a:cubicBezTo>
                  <a:lnTo>
                    <a:pt x="6618" y="1963"/>
                  </a:lnTo>
                  <a:cubicBezTo>
                    <a:pt x="6455" y="1959"/>
                    <a:pt x="6325" y="1829"/>
                    <a:pt x="6325" y="1666"/>
                  </a:cubicBezTo>
                  <a:lnTo>
                    <a:pt x="6325" y="1525"/>
                  </a:lnTo>
                  <a:cubicBezTo>
                    <a:pt x="6325" y="685"/>
                    <a:pt x="5640" y="0"/>
                    <a:pt x="4796"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5" name="Google Shape;18865;p84"/>
            <p:cNvSpPr/>
            <p:nvPr/>
          </p:nvSpPr>
          <p:spPr>
            <a:xfrm>
              <a:off x="8173122" y="3516210"/>
              <a:ext cx="51386" cy="22914"/>
            </a:xfrm>
            <a:custGeom>
              <a:avLst/>
              <a:gdLst/>
              <a:ahLst/>
              <a:cxnLst/>
              <a:rect l="l" t="t" r="r" b="b"/>
              <a:pathLst>
                <a:path w="1960" h="874" extrusionOk="0">
                  <a:moveTo>
                    <a:pt x="0" y="1"/>
                  </a:moveTo>
                  <a:cubicBezTo>
                    <a:pt x="0" y="482"/>
                    <a:pt x="438" y="874"/>
                    <a:pt x="978" y="874"/>
                  </a:cubicBezTo>
                  <a:cubicBezTo>
                    <a:pt x="1521" y="874"/>
                    <a:pt x="1959" y="482"/>
                    <a:pt x="1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6" name="Google Shape;18866;p84"/>
            <p:cNvSpPr/>
            <p:nvPr/>
          </p:nvSpPr>
          <p:spPr>
            <a:xfrm>
              <a:off x="8125459" y="3374504"/>
              <a:ext cx="63813" cy="28603"/>
            </a:xfrm>
            <a:custGeom>
              <a:avLst/>
              <a:gdLst/>
              <a:ahLst/>
              <a:cxnLst/>
              <a:rect l="l" t="t" r="r" b="b"/>
              <a:pathLst>
                <a:path w="2434" h="1091" extrusionOk="0">
                  <a:moveTo>
                    <a:pt x="662" y="1"/>
                  </a:moveTo>
                  <a:cubicBezTo>
                    <a:pt x="459" y="1"/>
                    <a:pt x="273" y="31"/>
                    <a:pt x="116" y="89"/>
                  </a:cubicBezTo>
                  <a:cubicBezTo>
                    <a:pt x="33" y="118"/>
                    <a:pt x="0" y="223"/>
                    <a:pt x="51" y="296"/>
                  </a:cubicBezTo>
                  <a:cubicBezTo>
                    <a:pt x="254" y="578"/>
                    <a:pt x="619" y="839"/>
                    <a:pt x="1083" y="980"/>
                  </a:cubicBezTo>
                  <a:cubicBezTo>
                    <a:pt x="1321" y="1055"/>
                    <a:pt x="1556" y="1090"/>
                    <a:pt x="1772" y="1090"/>
                  </a:cubicBezTo>
                  <a:cubicBezTo>
                    <a:pt x="1974" y="1090"/>
                    <a:pt x="2161" y="1059"/>
                    <a:pt x="2318" y="1002"/>
                  </a:cubicBezTo>
                  <a:cubicBezTo>
                    <a:pt x="2405" y="969"/>
                    <a:pt x="2434" y="868"/>
                    <a:pt x="2383" y="795"/>
                  </a:cubicBezTo>
                  <a:cubicBezTo>
                    <a:pt x="2180" y="513"/>
                    <a:pt x="1815" y="252"/>
                    <a:pt x="1355" y="111"/>
                  </a:cubicBezTo>
                  <a:cubicBezTo>
                    <a:pt x="1115" y="36"/>
                    <a:pt x="879" y="1"/>
                    <a:pt x="662"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7" name="Google Shape;18867;p84"/>
            <p:cNvSpPr/>
            <p:nvPr/>
          </p:nvSpPr>
          <p:spPr>
            <a:xfrm>
              <a:off x="8208254" y="3374504"/>
              <a:ext cx="63918" cy="28603"/>
            </a:xfrm>
            <a:custGeom>
              <a:avLst/>
              <a:gdLst/>
              <a:ahLst/>
              <a:cxnLst/>
              <a:rect l="l" t="t" r="r" b="b"/>
              <a:pathLst>
                <a:path w="2438" h="1091" extrusionOk="0">
                  <a:moveTo>
                    <a:pt x="1774" y="1"/>
                  </a:moveTo>
                  <a:cubicBezTo>
                    <a:pt x="1558" y="1"/>
                    <a:pt x="1323" y="36"/>
                    <a:pt x="1083" y="111"/>
                  </a:cubicBezTo>
                  <a:cubicBezTo>
                    <a:pt x="623" y="252"/>
                    <a:pt x="254" y="513"/>
                    <a:pt x="55" y="795"/>
                  </a:cubicBezTo>
                  <a:cubicBezTo>
                    <a:pt x="0" y="868"/>
                    <a:pt x="33" y="969"/>
                    <a:pt x="116" y="1002"/>
                  </a:cubicBezTo>
                  <a:cubicBezTo>
                    <a:pt x="275" y="1059"/>
                    <a:pt x="462" y="1090"/>
                    <a:pt x="665" y="1090"/>
                  </a:cubicBezTo>
                  <a:cubicBezTo>
                    <a:pt x="882" y="1090"/>
                    <a:pt x="1117" y="1055"/>
                    <a:pt x="1355" y="980"/>
                  </a:cubicBezTo>
                  <a:cubicBezTo>
                    <a:pt x="1815" y="839"/>
                    <a:pt x="2184" y="578"/>
                    <a:pt x="2387" y="296"/>
                  </a:cubicBezTo>
                  <a:cubicBezTo>
                    <a:pt x="2438" y="223"/>
                    <a:pt x="2405" y="118"/>
                    <a:pt x="2322" y="89"/>
                  </a:cubicBezTo>
                  <a:cubicBezTo>
                    <a:pt x="2163" y="31"/>
                    <a:pt x="1976" y="1"/>
                    <a:pt x="177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8" name="Google Shape;18868;p84"/>
            <p:cNvSpPr/>
            <p:nvPr/>
          </p:nvSpPr>
          <p:spPr>
            <a:xfrm>
              <a:off x="8101706" y="3424789"/>
              <a:ext cx="125739" cy="148627"/>
            </a:xfrm>
            <a:custGeom>
              <a:avLst/>
              <a:gdLst/>
              <a:ahLst/>
              <a:cxnLst/>
              <a:rect l="l" t="t" r="r" b="b"/>
              <a:pathLst>
                <a:path w="4796" h="5669" extrusionOk="0">
                  <a:moveTo>
                    <a:pt x="2615" y="0"/>
                  </a:moveTo>
                  <a:cubicBezTo>
                    <a:pt x="1772" y="0"/>
                    <a:pt x="1091" y="681"/>
                    <a:pt x="1091" y="1525"/>
                  </a:cubicBezTo>
                  <a:lnTo>
                    <a:pt x="1091" y="1666"/>
                  </a:lnTo>
                  <a:cubicBezTo>
                    <a:pt x="1087" y="1827"/>
                    <a:pt x="957" y="1959"/>
                    <a:pt x="793" y="1959"/>
                  </a:cubicBezTo>
                  <a:cubicBezTo>
                    <a:pt x="791" y="1959"/>
                    <a:pt x="789" y="1959"/>
                    <a:pt x="787" y="1959"/>
                  </a:cubicBezTo>
                  <a:lnTo>
                    <a:pt x="544" y="1959"/>
                  </a:lnTo>
                  <a:cubicBezTo>
                    <a:pt x="243" y="1959"/>
                    <a:pt x="1" y="2206"/>
                    <a:pt x="1" y="2506"/>
                  </a:cubicBezTo>
                  <a:cubicBezTo>
                    <a:pt x="1" y="2807"/>
                    <a:pt x="243" y="3050"/>
                    <a:pt x="544" y="3050"/>
                  </a:cubicBezTo>
                  <a:lnTo>
                    <a:pt x="881" y="3050"/>
                  </a:lnTo>
                  <a:cubicBezTo>
                    <a:pt x="986" y="4546"/>
                    <a:pt x="2236" y="5669"/>
                    <a:pt x="3686" y="5669"/>
                  </a:cubicBezTo>
                  <a:cubicBezTo>
                    <a:pt x="3836" y="5669"/>
                    <a:pt x="3987" y="5657"/>
                    <a:pt x="4140" y="5632"/>
                  </a:cubicBezTo>
                  <a:cubicBezTo>
                    <a:pt x="2760" y="5418"/>
                    <a:pt x="1743" y="4230"/>
                    <a:pt x="1743" y="2832"/>
                  </a:cubicBezTo>
                  <a:lnTo>
                    <a:pt x="1743" y="1525"/>
                  </a:lnTo>
                  <a:cubicBezTo>
                    <a:pt x="1739" y="1043"/>
                    <a:pt x="2130" y="652"/>
                    <a:pt x="2615" y="652"/>
                  </a:cubicBezTo>
                  <a:lnTo>
                    <a:pt x="4140" y="652"/>
                  </a:lnTo>
                  <a:cubicBezTo>
                    <a:pt x="4502" y="652"/>
                    <a:pt x="4796" y="362"/>
                    <a:pt x="4796"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9" name="Google Shape;18869;p84"/>
            <p:cNvSpPr/>
            <p:nvPr/>
          </p:nvSpPr>
          <p:spPr>
            <a:xfrm>
              <a:off x="8187358" y="3384808"/>
              <a:ext cx="22914" cy="22809"/>
            </a:xfrm>
            <a:custGeom>
              <a:avLst/>
              <a:gdLst/>
              <a:ahLst/>
              <a:cxnLst/>
              <a:rect l="l" t="t" r="r" b="b"/>
              <a:pathLst>
                <a:path w="874" h="870" extrusionOk="0">
                  <a:moveTo>
                    <a:pt x="435" y="0"/>
                  </a:moveTo>
                  <a:cubicBezTo>
                    <a:pt x="196" y="0"/>
                    <a:pt x="0" y="196"/>
                    <a:pt x="0" y="435"/>
                  </a:cubicBezTo>
                  <a:cubicBezTo>
                    <a:pt x="0" y="674"/>
                    <a:pt x="196" y="870"/>
                    <a:pt x="435" y="870"/>
                  </a:cubicBezTo>
                  <a:cubicBezTo>
                    <a:pt x="678" y="870"/>
                    <a:pt x="873" y="674"/>
                    <a:pt x="873" y="435"/>
                  </a:cubicBezTo>
                  <a:cubicBezTo>
                    <a:pt x="873" y="196"/>
                    <a:pt x="678" y="0"/>
                    <a:pt x="435"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0" name="Google Shape;18870;p84"/>
            <p:cNvSpPr/>
            <p:nvPr/>
          </p:nvSpPr>
          <p:spPr>
            <a:xfrm>
              <a:off x="8109597" y="3620765"/>
              <a:ext cx="178436" cy="61165"/>
            </a:xfrm>
            <a:custGeom>
              <a:avLst/>
              <a:gdLst/>
              <a:ahLst/>
              <a:cxnLst/>
              <a:rect l="l" t="t" r="r" b="b"/>
              <a:pathLst>
                <a:path w="6806" h="2333" extrusionOk="0">
                  <a:moveTo>
                    <a:pt x="677" y="0"/>
                  </a:moveTo>
                  <a:lnTo>
                    <a:pt x="0" y="239"/>
                  </a:lnTo>
                  <a:cubicBezTo>
                    <a:pt x="648" y="1521"/>
                    <a:pt x="1963" y="2333"/>
                    <a:pt x="3401" y="2333"/>
                  </a:cubicBezTo>
                  <a:cubicBezTo>
                    <a:pt x="4842" y="2333"/>
                    <a:pt x="6157" y="1521"/>
                    <a:pt x="6805" y="239"/>
                  </a:cubicBezTo>
                  <a:lnTo>
                    <a:pt x="6125" y="0"/>
                  </a:lnTo>
                  <a:cubicBezTo>
                    <a:pt x="5607" y="1029"/>
                    <a:pt x="4553" y="1677"/>
                    <a:pt x="3401" y="1677"/>
                  </a:cubicBezTo>
                  <a:cubicBezTo>
                    <a:pt x="2249" y="1677"/>
                    <a:pt x="1195" y="1029"/>
                    <a:pt x="67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1" name="Google Shape;18871;p84"/>
            <p:cNvSpPr/>
            <p:nvPr/>
          </p:nvSpPr>
          <p:spPr>
            <a:xfrm>
              <a:off x="8159253" y="3477172"/>
              <a:ext cx="10644" cy="16412"/>
            </a:xfrm>
            <a:custGeom>
              <a:avLst/>
              <a:gdLst/>
              <a:ahLst/>
              <a:cxnLst/>
              <a:rect l="l" t="t" r="r" b="b"/>
              <a:pathLst>
                <a:path w="406" h="626" extrusionOk="0">
                  <a:moveTo>
                    <a:pt x="203" y="0"/>
                  </a:moveTo>
                  <a:cubicBezTo>
                    <a:pt x="102" y="0"/>
                    <a:pt x="0" y="68"/>
                    <a:pt x="0" y="204"/>
                  </a:cubicBezTo>
                  <a:lnTo>
                    <a:pt x="0" y="421"/>
                  </a:lnTo>
                  <a:cubicBezTo>
                    <a:pt x="0" y="557"/>
                    <a:pt x="102" y="625"/>
                    <a:pt x="203" y="625"/>
                  </a:cubicBezTo>
                  <a:cubicBezTo>
                    <a:pt x="305" y="625"/>
                    <a:pt x="406" y="557"/>
                    <a:pt x="406" y="421"/>
                  </a:cubicBezTo>
                  <a:lnTo>
                    <a:pt x="406" y="418"/>
                  </a:lnTo>
                  <a:lnTo>
                    <a:pt x="406" y="204"/>
                  </a:lnTo>
                  <a:cubicBezTo>
                    <a:pt x="406" y="68"/>
                    <a:pt x="305" y="0"/>
                    <a:pt x="2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2" name="Google Shape;18872;p84"/>
            <p:cNvSpPr/>
            <p:nvPr/>
          </p:nvSpPr>
          <p:spPr>
            <a:xfrm>
              <a:off x="8227707" y="3477093"/>
              <a:ext cx="10749" cy="16386"/>
            </a:xfrm>
            <a:custGeom>
              <a:avLst/>
              <a:gdLst/>
              <a:ahLst/>
              <a:cxnLst/>
              <a:rect l="l" t="t" r="r" b="b"/>
              <a:pathLst>
                <a:path w="410" h="625" extrusionOk="0">
                  <a:moveTo>
                    <a:pt x="203" y="1"/>
                  </a:moveTo>
                  <a:cubicBezTo>
                    <a:pt x="91" y="1"/>
                    <a:pt x="1" y="91"/>
                    <a:pt x="1" y="203"/>
                  </a:cubicBezTo>
                  <a:lnTo>
                    <a:pt x="1" y="421"/>
                  </a:lnTo>
                  <a:cubicBezTo>
                    <a:pt x="1" y="557"/>
                    <a:pt x="103" y="624"/>
                    <a:pt x="205" y="624"/>
                  </a:cubicBezTo>
                  <a:cubicBezTo>
                    <a:pt x="308" y="624"/>
                    <a:pt x="410" y="557"/>
                    <a:pt x="410" y="421"/>
                  </a:cubicBezTo>
                  <a:lnTo>
                    <a:pt x="410" y="207"/>
                  </a:lnTo>
                  <a:cubicBezTo>
                    <a:pt x="410" y="91"/>
                    <a:pt x="319" y="1"/>
                    <a:pt x="2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3" name="Google Shape;18873;p84"/>
            <p:cNvSpPr/>
            <p:nvPr/>
          </p:nvSpPr>
          <p:spPr>
            <a:xfrm>
              <a:off x="8062013" y="3356598"/>
              <a:ext cx="273501" cy="364948"/>
            </a:xfrm>
            <a:custGeom>
              <a:avLst/>
              <a:gdLst/>
              <a:ahLst/>
              <a:cxnLst/>
              <a:rect l="l" t="t" r="r" b="b"/>
              <a:pathLst>
                <a:path w="10432" h="13920" extrusionOk="0">
                  <a:moveTo>
                    <a:pt x="5191" y="406"/>
                  </a:moveTo>
                  <a:cubicBezTo>
                    <a:pt x="5647" y="406"/>
                    <a:pt x="6096" y="486"/>
                    <a:pt x="6520" y="649"/>
                  </a:cubicBezTo>
                  <a:cubicBezTo>
                    <a:pt x="6226" y="754"/>
                    <a:pt x="5958" y="921"/>
                    <a:pt x="5738" y="1134"/>
                  </a:cubicBezTo>
                  <a:cubicBezTo>
                    <a:pt x="5609" y="957"/>
                    <a:pt x="5413" y="868"/>
                    <a:pt x="5218" y="868"/>
                  </a:cubicBezTo>
                  <a:cubicBezTo>
                    <a:pt x="5022" y="868"/>
                    <a:pt x="4827" y="957"/>
                    <a:pt x="4698" y="1134"/>
                  </a:cubicBezTo>
                  <a:cubicBezTo>
                    <a:pt x="4466" y="910"/>
                    <a:pt x="4187" y="739"/>
                    <a:pt x="3883" y="638"/>
                  </a:cubicBezTo>
                  <a:cubicBezTo>
                    <a:pt x="4303" y="486"/>
                    <a:pt x="4745" y="410"/>
                    <a:pt x="5191" y="406"/>
                  </a:cubicBezTo>
                  <a:close/>
                  <a:moveTo>
                    <a:pt x="3054" y="896"/>
                  </a:moveTo>
                  <a:cubicBezTo>
                    <a:pt x="3244" y="896"/>
                    <a:pt x="3450" y="926"/>
                    <a:pt x="3655" y="989"/>
                  </a:cubicBezTo>
                  <a:cubicBezTo>
                    <a:pt x="3992" y="1094"/>
                    <a:pt x="4289" y="1279"/>
                    <a:pt x="4470" y="1489"/>
                  </a:cubicBezTo>
                  <a:cubicBezTo>
                    <a:pt x="4362" y="1516"/>
                    <a:pt x="4244" y="1530"/>
                    <a:pt x="4118" y="1530"/>
                  </a:cubicBezTo>
                  <a:cubicBezTo>
                    <a:pt x="3927" y="1530"/>
                    <a:pt x="3721" y="1498"/>
                    <a:pt x="3517" y="1435"/>
                  </a:cubicBezTo>
                  <a:cubicBezTo>
                    <a:pt x="3177" y="1330"/>
                    <a:pt x="2884" y="1149"/>
                    <a:pt x="2703" y="935"/>
                  </a:cubicBezTo>
                  <a:cubicBezTo>
                    <a:pt x="2809" y="909"/>
                    <a:pt x="2928" y="896"/>
                    <a:pt x="3054" y="896"/>
                  </a:cubicBezTo>
                  <a:close/>
                  <a:moveTo>
                    <a:pt x="7376" y="895"/>
                  </a:moveTo>
                  <a:cubicBezTo>
                    <a:pt x="7503" y="895"/>
                    <a:pt x="7623" y="909"/>
                    <a:pt x="7731" y="938"/>
                  </a:cubicBezTo>
                  <a:lnTo>
                    <a:pt x="7731" y="938"/>
                  </a:lnTo>
                  <a:cubicBezTo>
                    <a:pt x="7549" y="1147"/>
                    <a:pt x="7257" y="1327"/>
                    <a:pt x="6918" y="1435"/>
                  </a:cubicBezTo>
                  <a:cubicBezTo>
                    <a:pt x="6715" y="1498"/>
                    <a:pt x="6507" y="1530"/>
                    <a:pt x="6316" y="1530"/>
                  </a:cubicBezTo>
                  <a:cubicBezTo>
                    <a:pt x="6190" y="1530"/>
                    <a:pt x="6072" y="1516"/>
                    <a:pt x="5966" y="1489"/>
                  </a:cubicBezTo>
                  <a:cubicBezTo>
                    <a:pt x="6147" y="1279"/>
                    <a:pt x="6440" y="1098"/>
                    <a:pt x="6781" y="989"/>
                  </a:cubicBezTo>
                  <a:cubicBezTo>
                    <a:pt x="6982" y="927"/>
                    <a:pt x="7186" y="895"/>
                    <a:pt x="7376" y="895"/>
                  </a:cubicBezTo>
                  <a:close/>
                  <a:moveTo>
                    <a:pt x="5218" y="1278"/>
                  </a:moveTo>
                  <a:cubicBezTo>
                    <a:pt x="5276" y="1278"/>
                    <a:pt x="5334" y="1300"/>
                    <a:pt x="5383" y="1348"/>
                  </a:cubicBezTo>
                  <a:cubicBezTo>
                    <a:pt x="5527" y="1493"/>
                    <a:pt x="5422" y="1743"/>
                    <a:pt x="5216" y="1743"/>
                  </a:cubicBezTo>
                  <a:cubicBezTo>
                    <a:pt x="5089" y="1743"/>
                    <a:pt x="4984" y="1638"/>
                    <a:pt x="4984" y="1511"/>
                  </a:cubicBezTo>
                  <a:cubicBezTo>
                    <a:pt x="4984" y="1371"/>
                    <a:pt x="5098" y="1278"/>
                    <a:pt x="5218" y="1278"/>
                  </a:cubicBezTo>
                  <a:close/>
                  <a:moveTo>
                    <a:pt x="2594" y="1402"/>
                  </a:moveTo>
                  <a:cubicBezTo>
                    <a:pt x="2833" y="1591"/>
                    <a:pt x="3105" y="1735"/>
                    <a:pt x="3394" y="1822"/>
                  </a:cubicBezTo>
                  <a:cubicBezTo>
                    <a:pt x="3626" y="1898"/>
                    <a:pt x="3869" y="1935"/>
                    <a:pt x="4115" y="1938"/>
                  </a:cubicBezTo>
                  <a:cubicBezTo>
                    <a:pt x="4303" y="1938"/>
                    <a:pt x="4495" y="1909"/>
                    <a:pt x="4676" y="1851"/>
                  </a:cubicBezTo>
                  <a:cubicBezTo>
                    <a:pt x="4801" y="2051"/>
                    <a:pt x="5009" y="2150"/>
                    <a:pt x="5216" y="2150"/>
                  </a:cubicBezTo>
                  <a:cubicBezTo>
                    <a:pt x="5424" y="2150"/>
                    <a:pt x="5633" y="2051"/>
                    <a:pt x="5759" y="1851"/>
                  </a:cubicBezTo>
                  <a:cubicBezTo>
                    <a:pt x="5940" y="1909"/>
                    <a:pt x="6129" y="1938"/>
                    <a:pt x="6317" y="1938"/>
                  </a:cubicBezTo>
                  <a:cubicBezTo>
                    <a:pt x="6563" y="1935"/>
                    <a:pt x="6806" y="1898"/>
                    <a:pt x="7038" y="1822"/>
                  </a:cubicBezTo>
                  <a:cubicBezTo>
                    <a:pt x="7313" y="1739"/>
                    <a:pt x="7566" y="1609"/>
                    <a:pt x="7795" y="1435"/>
                  </a:cubicBezTo>
                  <a:cubicBezTo>
                    <a:pt x="8610" y="2170"/>
                    <a:pt x="9109" y="3181"/>
                    <a:pt x="9175" y="4238"/>
                  </a:cubicBezTo>
                  <a:lnTo>
                    <a:pt x="9370" y="7585"/>
                  </a:lnTo>
                  <a:cubicBezTo>
                    <a:pt x="9424" y="8483"/>
                    <a:pt x="9185" y="9374"/>
                    <a:pt x="8686" y="10123"/>
                  </a:cubicBezTo>
                  <a:lnTo>
                    <a:pt x="7175" y="9587"/>
                  </a:lnTo>
                  <a:cubicBezTo>
                    <a:pt x="6907" y="9493"/>
                    <a:pt x="6730" y="9240"/>
                    <a:pt x="6730" y="8957"/>
                  </a:cubicBezTo>
                  <a:lnTo>
                    <a:pt x="6730" y="8066"/>
                  </a:lnTo>
                  <a:cubicBezTo>
                    <a:pt x="7541" y="7599"/>
                    <a:pt x="8092" y="6784"/>
                    <a:pt x="8222" y="5857"/>
                  </a:cubicBezTo>
                  <a:lnTo>
                    <a:pt x="8374" y="5857"/>
                  </a:lnTo>
                  <a:cubicBezTo>
                    <a:pt x="8791" y="5857"/>
                    <a:pt x="9124" y="5520"/>
                    <a:pt x="9124" y="5107"/>
                  </a:cubicBezTo>
                  <a:cubicBezTo>
                    <a:pt x="9124" y="4694"/>
                    <a:pt x="8791" y="4358"/>
                    <a:pt x="8374" y="4358"/>
                  </a:cubicBezTo>
                  <a:lnTo>
                    <a:pt x="8265" y="4358"/>
                  </a:lnTo>
                  <a:cubicBezTo>
                    <a:pt x="8139" y="4358"/>
                    <a:pt x="8034" y="4256"/>
                    <a:pt x="8034" y="4126"/>
                  </a:cubicBezTo>
                  <a:cubicBezTo>
                    <a:pt x="8034" y="3173"/>
                    <a:pt x="7259" y="2398"/>
                    <a:pt x="6306" y="2398"/>
                  </a:cubicBezTo>
                  <a:cubicBezTo>
                    <a:pt x="6035" y="2398"/>
                    <a:pt x="6035" y="2804"/>
                    <a:pt x="6306" y="2804"/>
                  </a:cubicBezTo>
                  <a:cubicBezTo>
                    <a:pt x="7034" y="2804"/>
                    <a:pt x="7628" y="3398"/>
                    <a:pt x="7628" y="4126"/>
                  </a:cubicBezTo>
                  <a:cubicBezTo>
                    <a:pt x="7628" y="4481"/>
                    <a:pt x="7914" y="4767"/>
                    <a:pt x="8265" y="4767"/>
                  </a:cubicBezTo>
                  <a:lnTo>
                    <a:pt x="8374" y="4767"/>
                  </a:lnTo>
                  <a:cubicBezTo>
                    <a:pt x="8562" y="4767"/>
                    <a:pt x="8715" y="4919"/>
                    <a:pt x="8715" y="5107"/>
                  </a:cubicBezTo>
                  <a:cubicBezTo>
                    <a:pt x="8715" y="5296"/>
                    <a:pt x="8562" y="5448"/>
                    <a:pt x="8374" y="5448"/>
                  </a:cubicBezTo>
                  <a:lnTo>
                    <a:pt x="8251" y="5448"/>
                  </a:lnTo>
                  <a:lnTo>
                    <a:pt x="8251" y="5433"/>
                  </a:lnTo>
                  <a:cubicBezTo>
                    <a:pt x="8251" y="5297"/>
                    <a:pt x="8150" y="5230"/>
                    <a:pt x="8048" y="5230"/>
                  </a:cubicBezTo>
                  <a:cubicBezTo>
                    <a:pt x="7947" y="5230"/>
                    <a:pt x="7845" y="5297"/>
                    <a:pt x="7845" y="5433"/>
                  </a:cubicBezTo>
                  <a:cubicBezTo>
                    <a:pt x="7845" y="6886"/>
                    <a:pt x="6668" y="8063"/>
                    <a:pt x="5216" y="8063"/>
                  </a:cubicBezTo>
                  <a:cubicBezTo>
                    <a:pt x="3764" y="8063"/>
                    <a:pt x="2587" y="6886"/>
                    <a:pt x="2587" y="5433"/>
                  </a:cubicBezTo>
                  <a:cubicBezTo>
                    <a:pt x="2587" y="5297"/>
                    <a:pt x="2484" y="5230"/>
                    <a:pt x="2382" y="5230"/>
                  </a:cubicBezTo>
                  <a:cubicBezTo>
                    <a:pt x="2280" y="5230"/>
                    <a:pt x="2177" y="5297"/>
                    <a:pt x="2177" y="5433"/>
                  </a:cubicBezTo>
                  <a:lnTo>
                    <a:pt x="2177" y="5448"/>
                  </a:lnTo>
                  <a:lnTo>
                    <a:pt x="2054" y="5448"/>
                  </a:lnTo>
                  <a:cubicBezTo>
                    <a:pt x="1866" y="5448"/>
                    <a:pt x="1714" y="5296"/>
                    <a:pt x="1714" y="5107"/>
                  </a:cubicBezTo>
                  <a:cubicBezTo>
                    <a:pt x="1714" y="4919"/>
                    <a:pt x="1866" y="4767"/>
                    <a:pt x="2054" y="4767"/>
                  </a:cubicBezTo>
                  <a:lnTo>
                    <a:pt x="2167" y="4767"/>
                  </a:lnTo>
                  <a:cubicBezTo>
                    <a:pt x="2518" y="4767"/>
                    <a:pt x="2804" y="4481"/>
                    <a:pt x="2804" y="4126"/>
                  </a:cubicBezTo>
                  <a:cubicBezTo>
                    <a:pt x="2804" y="3398"/>
                    <a:pt x="3398" y="2804"/>
                    <a:pt x="4126" y="2804"/>
                  </a:cubicBezTo>
                  <a:lnTo>
                    <a:pt x="5433" y="2804"/>
                  </a:lnTo>
                  <a:cubicBezTo>
                    <a:pt x="5705" y="2804"/>
                    <a:pt x="5705" y="2398"/>
                    <a:pt x="5433" y="2398"/>
                  </a:cubicBezTo>
                  <a:lnTo>
                    <a:pt x="4126" y="2398"/>
                  </a:lnTo>
                  <a:cubicBezTo>
                    <a:pt x="3173" y="2398"/>
                    <a:pt x="2398" y="3173"/>
                    <a:pt x="2398" y="4126"/>
                  </a:cubicBezTo>
                  <a:cubicBezTo>
                    <a:pt x="2398" y="4256"/>
                    <a:pt x="2293" y="4358"/>
                    <a:pt x="2167" y="4358"/>
                  </a:cubicBezTo>
                  <a:lnTo>
                    <a:pt x="2058" y="4358"/>
                  </a:lnTo>
                  <a:cubicBezTo>
                    <a:pt x="1641" y="4358"/>
                    <a:pt x="1308" y="4694"/>
                    <a:pt x="1308" y="5107"/>
                  </a:cubicBezTo>
                  <a:cubicBezTo>
                    <a:pt x="1308" y="5520"/>
                    <a:pt x="1641" y="5857"/>
                    <a:pt x="2058" y="5857"/>
                  </a:cubicBezTo>
                  <a:lnTo>
                    <a:pt x="2210" y="5857"/>
                  </a:lnTo>
                  <a:cubicBezTo>
                    <a:pt x="2340" y="6784"/>
                    <a:pt x="2891" y="7603"/>
                    <a:pt x="3706" y="8070"/>
                  </a:cubicBezTo>
                  <a:lnTo>
                    <a:pt x="3706" y="8961"/>
                  </a:lnTo>
                  <a:cubicBezTo>
                    <a:pt x="3706" y="9243"/>
                    <a:pt x="3525" y="9493"/>
                    <a:pt x="3260" y="9587"/>
                  </a:cubicBezTo>
                  <a:lnTo>
                    <a:pt x="1746" y="10123"/>
                  </a:lnTo>
                  <a:cubicBezTo>
                    <a:pt x="1247" y="9374"/>
                    <a:pt x="1008" y="8483"/>
                    <a:pt x="1066" y="7585"/>
                  </a:cubicBezTo>
                  <a:lnTo>
                    <a:pt x="1268" y="4133"/>
                  </a:lnTo>
                  <a:cubicBezTo>
                    <a:pt x="1330" y="3083"/>
                    <a:pt x="1808" y="2101"/>
                    <a:pt x="2594" y="1402"/>
                  </a:cubicBezTo>
                  <a:close/>
                  <a:moveTo>
                    <a:pt x="5212" y="1"/>
                  </a:moveTo>
                  <a:cubicBezTo>
                    <a:pt x="5205" y="1"/>
                    <a:pt x="5198" y="1"/>
                    <a:pt x="5191" y="1"/>
                  </a:cubicBezTo>
                  <a:cubicBezTo>
                    <a:pt x="4495" y="4"/>
                    <a:pt x="3814" y="175"/>
                    <a:pt x="3199" y="493"/>
                  </a:cubicBezTo>
                  <a:cubicBezTo>
                    <a:pt x="3150" y="490"/>
                    <a:pt x="3102" y="489"/>
                    <a:pt x="3055" y="489"/>
                  </a:cubicBezTo>
                  <a:cubicBezTo>
                    <a:pt x="2769" y="489"/>
                    <a:pt x="2504" y="545"/>
                    <a:pt x="2290" y="660"/>
                  </a:cubicBezTo>
                  <a:cubicBezTo>
                    <a:pt x="2195" y="714"/>
                    <a:pt x="2156" y="834"/>
                    <a:pt x="2206" y="931"/>
                  </a:cubicBezTo>
                  <a:cubicBezTo>
                    <a:pt x="2239" y="993"/>
                    <a:pt x="2272" y="1051"/>
                    <a:pt x="2315" y="1105"/>
                  </a:cubicBezTo>
                  <a:cubicBezTo>
                    <a:pt x="1453" y="1877"/>
                    <a:pt x="928" y="2956"/>
                    <a:pt x="859" y="4108"/>
                  </a:cubicBezTo>
                  <a:lnTo>
                    <a:pt x="656" y="7559"/>
                  </a:lnTo>
                  <a:cubicBezTo>
                    <a:pt x="598" y="8512"/>
                    <a:pt x="841" y="9457"/>
                    <a:pt x="1352" y="10261"/>
                  </a:cubicBezTo>
                  <a:lnTo>
                    <a:pt x="1008" y="10384"/>
                  </a:lnTo>
                  <a:cubicBezTo>
                    <a:pt x="403" y="10598"/>
                    <a:pt x="1" y="11166"/>
                    <a:pt x="1" y="11807"/>
                  </a:cubicBezTo>
                  <a:lnTo>
                    <a:pt x="1" y="13716"/>
                  </a:lnTo>
                  <a:cubicBezTo>
                    <a:pt x="1" y="13852"/>
                    <a:pt x="102" y="13920"/>
                    <a:pt x="204" y="13920"/>
                  </a:cubicBezTo>
                  <a:cubicBezTo>
                    <a:pt x="305" y="13920"/>
                    <a:pt x="406" y="13852"/>
                    <a:pt x="406" y="13716"/>
                  </a:cubicBezTo>
                  <a:lnTo>
                    <a:pt x="406" y="11807"/>
                  </a:lnTo>
                  <a:cubicBezTo>
                    <a:pt x="406" y="11340"/>
                    <a:pt x="703" y="10924"/>
                    <a:pt x="1145" y="10768"/>
                  </a:cubicBezTo>
                  <a:lnTo>
                    <a:pt x="2358" y="10341"/>
                  </a:lnTo>
                  <a:cubicBezTo>
                    <a:pt x="2474" y="10565"/>
                    <a:pt x="2623" y="10775"/>
                    <a:pt x="2800" y="10960"/>
                  </a:cubicBezTo>
                  <a:cubicBezTo>
                    <a:pt x="2845" y="11008"/>
                    <a:pt x="2897" y="11028"/>
                    <a:pt x="2946" y="11028"/>
                  </a:cubicBezTo>
                  <a:cubicBezTo>
                    <a:pt x="3101" y="11028"/>
                    <a:pt x="3237" y="10832"/>
                    <a:pt x="3097" y="10681"/>
                  </a:cubicBezTo>
                  <a:cubicBezTo>
                    <a:pt x="2960" y="10536"/>
                    <a:pt x="2840" y="10377"/>
                    <a:pt x="2746" y="10203"/>
                  </a:cubicBezTo>
                  <a:lnTo>
                    <a:pt x="3394" y="9975"/>
                  </a:lnTo>
                  <a:cubicBezTo>
                    <a:pt x="3825" y="9819"/>
                    <a:pt x="4111" y="9414"/>
                    <a:pt x="4111" y="8957"/>
                  </a:cubicBezTo>
                  <a:lnTo>
                    <a:pt x="4111" y="8265"/>
                  </a:lnTo>
                  <a:cubicBezTo>
                    <a:pt x="4466" y="8403"/>
                    <a:pt x="4841" y="8472"/>
                    <a:pt x="5216" y="8472"/>
                  </a:cubicBezTo>
                  <a:cubicBezTo>
                    <a:pt x="5591" y="8472"/>
                    <a:pt x="5966" y="8403"/>
                    <a:pt x="6321" y="8265"/>
                  </a:cubicBezTo>
                  <a:lnTo>
                    <a:pt x="6321" y="8961"/>
                  </a:lnTo>
                  <a:cubicBezTo>
                    <a:pt x="6321" y="9414"/>
                    <a:pt x="6607" y="9823"/>
                    <a:pt x="7038" y="9975"/>
                  </a:cubicBezTo>
                  <a:lnTo>
                    <a:pt x="7686" y="10203"/>
                  </a:lnTo>
                  <a:cubicBezTo>
                    <a:pt x="7472" y="10583"/>
                    <a:pt x="7161" y="10902"/>
                    <a:pt x="6788" y="11123"/>
                  </a:cubicBezTo>
                  <a:cubicBezTo>
                    <a:pt x="6302" y="11409"/>
                    <a:pt x="5758" y="11552"/>
                    <a:pt x="5214" y="11552"/>
                  </a:cubicBezTo>
                  <a:cubicBezTo>
                    <a:pt x="4710" y="11552"/>
                    <a:pt x="4207" y="11430"/>
                    <a:pt x="3749" y="11185"/>
                  </a:cubicBezTo>
                  <a:cubicBezTo>
                    <a:pt x="3713" y="11164"/>
                    <a:pt x="3677" y="11155"/>
                    <a:pt x="3644" y="11155"/>
                  </a:cubicBezTo>
                  <a:cubicBezTo>
                    <a:pt x="3460" y="11155"/>
                    <a:pt x="3351" y="11429"/>
                    <a:pt x="3554" y="11539"/>
                  </a:cubicBezTo>
                  <a:cubicBezTo>
                    <a:pt x="4072" y="11820"/>
                    <a:pt x="4644" y="11959"/>
                    <a:pt x="5215" y="11959"/>
                  </a:cubicBezTo>
                  <a:cubicBezTo>
                    <a:pt x="5832" y="11959"/>
                    <a:pt x="6449" y="11796"/>
                    <a:pt x="6998" y="11471"/>
                  </a:cubicBezTo>
                  <a:cubicBezTo>
                    <a:pt x="7454" y="11199"/>
                    <a:pt x="7827" y="10808"/>
                    <a:pt x="8074" y="10341"/>
                  </a:cubicBezTo>
                  <a:lnTo>
                    <a:pt x="9287" y="10768"/>
                  </a:lnTo>
                  <a:cubicBezTo>
                    <a:pt x="9729" y="10924"/>
                    <a:pt x="10026" y="11340"/>
                    <a:pt x="10026" y="11811"/>
                  </a:cubicBezTo>
                  <a:lnTo>
                    <a:pt x="10026" y="13716"/>
                  </a:lnTo>
                  <a:cubicBezTo>
                    <a:pt x="10026" y="13852"/>
                    <a:pt x="10127" y="13920"/>
                    <a:pt x="10228" y="13920"/>
                  </a:cubicBezTo>
                  <a:cubicBezTo>
                    <a:pt x="10330" y="13920"/>
                    <a:pt x="10431" y="13852"/>
                    <a:pt x="10431" y="13716"/>
                  </a:cubicBezTo>
                  <a:lnTo>
                    <a:pt x="10431" y="11811"/>
                  </a:lnTo>
                  <a:cubicBezTo>
                    <a:pt x="10431" y="11170"/>
                    <a:pt x="10029" y="10598"/>
                    <a:pt x="9424" y="10384"/>
                  </a:cubicBezTo>
                  <a:lnTo>
                    <a:pt x="9084" y="10261"/>
                  </a:lnTo>
                  <a:cubicBezTo>
                    <a:pt x="9595" y="9457"/>
                    <a:pt x="9837" y="8512"/>
                    <a:pt x="9776" y="7559"/>
                  </a:cubicBezTo>
                  <a:lnTo>
                    <a:pt x="9580" y="4213"/>
                  </a:lnTo>
                  <a:cubicBezTo>
                    <a:pt x="9511" y="3057"/>
                    <a:pt x="8972" y="1953"/>
                    <a:pt x="8088" y="1149"/>
                  </a:cubicBezTo>
                  <a:cubicBezTo>
                    <a:pt x="8139" y="1080"/>
                    <a:pt x="8186" y="1008"/>
                    <a:pt x="8226" y="931"/>
                  </a:cubicBezTo>
                  <a:cubicBezTo>
                    <a:pt x="8276" y="834"/>
                    <a:pt x="8240" y="714"/>
                    <a:pt x="8142" y="660"/>
                  </a:cubicBezTo>
                  <a:cubicBezTo>
                    <a:pt x="7928" y="545"/>
                    <a:pt x="7660" y="488"/>
                    <a:pt x="7371" y="488"/>
                  </a:cubicBezTo>
                  <a:cubicBezTo>
                    <a:pt x="7305" y="488"/>
                    <a:pt x="7237" y="491"/>
                    <a:pt x="7168" y="497"/>
                  </a:cubicBezTo>
                  <a:cubicBezTo>
                    <a:pt x="6566" y="174"/>
                    <a:pt x="5893" y="1"/>
                    <a:pt x="5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4" name="Google Shape;18874;p84"/>
            <p:cNvSpPr/>
            <p:nvPr/>
          </p:nvSpPr>
          <p:spPr>
            <a:xfrm>
              <a:off x="8167695" y="3510888"/>
              <a:ext cx="62214" cy="33558"/>
            </a:xfrm>
            <a:custGeom>
              <a:avLst/>
              <a:gdLst/>
              <a:ahLst/>
              <a:cxnLst/>
              <a:rect l="l" t="t" r="r" b="b"/>
              <a:pathLst>
                <a:path w="2373" h="1280" extrusionOk="0">
                  <a:moveTo>
                    <a:pt x="1927" y="407"/>
                  </a:moveTo>
                  <a:cubicBezTo>
                    <a:pt x="1826" y="675"/>
                    <a:pt x="1533" y="870"/>
                    <a:pt x="1185" y="870"/>
                  </a:cubicBezTo>
                  <a:cubicBezTo>
                    <a:pt x="841" y="870"/>
                    <a:pt x="548" y="675"/>
                    <a:pt x="446" y="407"/>
                  </a:cubicBezTo>
                  <a:close/>
                  <a:moveTo>
                    <a:pt x="201" y="1"/>
                  </a:moveTo>
                  <a:cubicBezTo>
                    <a:pt x="91" y="1"/>
                    <a:pt x="1" y="94"/>
                    <a:pt x="1" y="204"/>
                  </a:cubicBezTo>
                  <a:cubicBezTo>
                    <a:pt x="1" y="798"/>
                    <a:pt x="533" y="1279"/>
                    <a:pt x="1185" y="1279"/>
                  </a:cubicBezTo>
                  <a:cubicBezTo>
                    <a:pt x="1841" y="1279"/>
                    <a:pt x="2373" y="798"/>
                    <a:pt x="2373" y="204"/>
                  </a:cubicBezTo>
                  <a:cubicBezTo>
                    <a:pt x="2373" y="91"/>
                    <a:pt x="2279" y="1"/>
                    <a:pt x="2166" y="1"/>
                  </a:cubicBezTo>
                  <a:lnTo>
                    <a:pt x="207" y="1"/>
                  </a:lnTo>
                  <a:cubicBezTo>
                    <a:pt x="205" y="1"/>
                    <a:pt x="203" y="1"/>
                    <a:pt x="2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5" name="Google Shape;18875;p84"/>
            <p:cNvSpPr/>
            <p:nvPr/>
          </p:nvSpPr>
          <p:spPr>
            <a:xfrm>
              <a:off x="8151126" y="3456486"/>
              <a:ext cx="26794" cy="13712"/>
            </a:xfrm>
            <a:custGeom>
              <a:avLst/>
              <a:gdLst/>
              <a:ahLst/>
              <a:cxnLst/>
              <a:rect l="l" t="t" r="r" b="b"/>
              <a:pathLst>
                <a:path w="1022" h="523" extrusionOk="0">
                  <a:moveTo>
                    <a:pt x="737" y="1"/>
                  </a:moveTo>
                  <a:cubicBezTo>
                    <a:pt x="719" y="1"/>
                    <a:pt x="700" y="3"/>
                    <a:pt x="680" y="8"/>
                  </a:cubicBezTo>
                  <a:lnTo>
                    <a:pt x="245" y="120"/>
                  </a:lnTo>
                  <a:cubicBezTo>
                    <a:pt x="1" y="180"/>
                    <a:pt x="66" y="522"/>
                    <a:pt x="286" y="522"/>
                  </a:cubicBezTo>
                  <a:cubicBezTo>
                    <a:pt x="304" y="522"/>
                    <a:pt x="323" y="520"/>
                    <a:pt x="343" y="515"/>
                  </a:cubicBezTo>
                  <a:lnTo>
                    <a:pt x="778" y="406"/>
                  </a:lnTo>
                  <a:cubicBezTo>
                    <a:pt x="1022" y="343"/>
                    <a:pt x="957" y="1"/>
                    <a:pt x="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6" name="Google Shape;18876;p84"/>
            <p:cNvSpPr/>
            <p:nvPr/>
          </p:nvSpPr>
          <p:spPr>
            <a:xfrm>
              <a:off x="8219685" y="3456486"/>
              <a:ext cx="26794" cy="13712"/>
            </a:xfrm>
            <a:custGeom>
              <a:avLst/>
              <a:gdLst/>
              <a:ahLst/>
              <a:cxnLst/>
              <a:rect l="l" t="t" r="r" b="b"/>
              <a:pathLst>
                <a:path w="1022" h="523" extrusionOk="0">
                  <a:moveTo>
                    <a:pt x="286" y="1"/>
                  </a:moveTo>
                  <a:cubicBezTo>
                    <a:pt x="66" y="1"/>
                    <a:pt x="1" y="343"/>
                    <a:pt x="245" y="406"/>
                  </a:cubicBezTo>
                  <a:lnTo>
                    <a:pt x="680" y="515"/>
                  </a:lnTo>
                  <a:cubicBezTo>
                    <a:pt x="700" y="520"/>
                    <a:pt x="719" y="522"/>
                    <a:pt x="737" y="522"/>
                  </a:cubicBezTo>
                  <a:cubicBezTo>
                    <a:pt x="957" y="522"/>
                    <a:pt x="1022" y="180"/>
                    <a:pt x="777" y="120"/>
                  </a:cubicBezTo>
                  <a:lnTo>
                    <a:pt x="343" y="8"/>
                  </a:lnTo>
                  <a:cubicBezTo>
                    <a:pt x="323" y="3"/>
                    <a:pt x="304" y="1"/>
                    <a:pt x="2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77" name="Google Shape;18877;p84"/>
          <p:cNvGrpSpPr/>
          <p:nvPr/>
        </p:nvGrpSpPr>
        <p:grpSpPr>
          <a:xfrm>
            <a:off x="6261709" y="2231948"/>
            <a:ext cx="273606" cy="365052"/>
            <a:chOff x="6261709" y="2431198"/>
            <a:chExt cx="273606" cy="365052"/>
          </a:xfrm>
        </p:grpSpPr>
        <p:sp>
          <p:nvSpPr>
            <p:cNvPr id="18878" name="Google Shape;18878;p84"/>
            <p:cNvSpPr/>
            <p:nvPr/>
          </p:nvSpPr>
          <p:spPr>
            <a:xfrm>
              <a:off x="6324212" y="2436599"/>
              <a:ext cx="148522" cy="57102"/>
            </a:xfrm>
            <a:custGeom>
              <a:avLst/>
              <a:gdLst/>
              <a:ahLst/>
              <a:cxnLst/>
              <a:rect l="l" t="t" r="r" b="b"/>
              <a:pathLst>
                <a:path w="5665" h="2178" extrusionOk="0">
                  <a:moveTo>
                    <a:pt x="2832" y="1"/>
                  </a:moveTo>
                  <a:cubicBezTo>
                    <a:pt x="1268" y="1"/>
                    <a:pt x="0" y="486"/>
                    <a:pt x="0" y="1087"/>
                  </a:cubicBezTo>
                  <a:lnTo>
                    <a:pt x="0" y="2178"/>
                  </a:lnTo>
                  <a:lnTo>
                    <a:pt x="5664" y="2178"/>
                  </a:lnTo>
                  <a:lnTo>
                    <a:pt x="5664" y="1091"/>
                  </a:lnTo>
                  <a:cubicBezTo>
                    <a:pt x="5664" y="486"/>
                    <a:pt x="4397" y="1"/>
                    <a:pt x="28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9" name="Google Shape;18879;p84"/>
            <p:cNvSpPr/>
            <p:nvPr/>
          </p:nvSpPr>
          <p:spPr>
            <a:xfrm>
              <a:off x="6278436" y="2470892"/>
              <a:ext cx="240074" cy="148522"/>
            </a:xfrm>
            <a:custGeom>
              <a:avLst/>
              <a:gdLst/>
              <a:ahLst/>
              <a:cxnLst/>
              <a:rect l="l" t="t" r="r" b="b"/>
              <a:pathLst>
                <a:path w="9157" h="5665" extrusionOk="0">
                  <a:moveTo>
                    <a:pt x="4578" y="0"/>
                  </a:moveTo>
                  <a:cubicBezTo>
                    <a:pt x="2050" y="0"/>
                    <a:pt x="0" y="1268"/>
                    <a:pt x="0" y="2833"/>
                  </a:cubicBezTo>
                  <a:cubicBezTo>
                    <a:pt x="0" y="4397"/>
                    <a:pt x="2050" y="5665"/>
                    <a:pt x="4578" y="5665"/>
                  </a:cubicBezTo>
                  <a:cubicBezTo>
                    <a:pt x="7106" y="5665"/>
                    <a:pt x="9156" y="4397"/>
                    <a:pt x="9156" y="2833"/>
                  </a:cubicBezTo>
                  <a:cubicBezTo>
                    <a:pt x="9156" y="1268"/>
                    <a:pt x="7106" y="0"/>
                    <a:pt x="4578"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0" name="Google Shape;18880;p84"/>
            <p:cNvSpPr/>
            <p:nvPr/>
          </p:nvSpPr>
          <p:spPr>
            <a:xfrm>
              <a:off x="6291152" y="2493780"/>
              <a:ext cx="214538" cy="232104"/>
            </a:xfrm>
            <a:custGeom>
              <a:avLst/>
              <a:gdLst/>
              <a:ahLst/>
              <a:cxnLst/>
              <a:rect l="l" t="t" r="r" b="b"/>
              <a:pathLst>
                <a:path w="8183" h="8853" extrusionOk="0">
                  <a:moveTo>
                    <a:pt x="4093" y="0"/>
                  </a:moveTo>
                  <a:cubicBezTo>
                    <a:pt x="2047" y="0"/>
                    <a:pt x="388" y="877"/>
                    <a:pt x="388" y="1960"/>
                  </a:cubicBezTo>
                  <a:lnTo>
                    <a:pt x="388" y="5447"/>
                  </a:lnTo>
                  <a:cubicBezTo>
                    <a:pt x="381" y="6019"/>
                    <a:pt x="272" y="6588"/>
                    <a:pt x="69" y="7124"/>
                  </a:cubicBezTo>
                  <a:cubicBezTo>
                    <a:pt x="1" y="7305"/>
                    <a:pt x="62" y="7512"/>
                    <a:pt x="218" y="7631"/>
                  </a:cubicBezTo>
                  <a:cubicBezTo>
                    <a:pt x="624" y="7924"/>
                    <a:pt x="1069" y="8171"/>
                    <a:pt x="1536" y="8355"/>
                  </a:cubicBezTo>
                  <a:cubicBezTo>
                    <a:pt x="2357" y="8687"/>
                    <a:pt x="3225" y="8853"/>
                    <a:pt x="4093" y="8853"/>
                  </a:cubicBezTo>
                  <a:cubicBezTo>
                    <a:pt x="4961" y="8853"/>
                    <a:pt x="5828" y="8687"/>
                    <a:pt x="6647" y="8355"/>
                  </a:cubicBezTo>
                  <a:cubicBezTo>
                    <a:pt x="7114" y="8171"/>
                    <a:pt x="7559" y="7924"/>
                    <a:pt x="7965" y="7631"/>
                  </a:cubicBezTo>
                  <a:cubicBezTo>
                    <a:pt x="8124" y="7515"/>
                    <a:pt x="8182" y="7309"/>
                    <a:pt x="8113" y="7124"/>
                  </a:cubicBezTo>
                  <a:cubicBezTo>
                    <a:pt x="7910" y="6588"/>
                    <a:pt x="7805" y="6019"/>
                    <a:pt x="7798" y="5447"/>
                  </a:cubicBezTo>
                  <a:lnTo>
                    <a:pt x="7798" y="1960"/>
                  </a:lnTo>
                  <a:cubicBezTo>
                    <a:pt x="7798" y="877"/>
                    <a:pt x="6139" y="0"/>
                    <a:pt x="409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1" name="Google Shape;18881;p84"/>
            <p:cNvSpPr/>
            <p:nvPr/>
          </p:nvSpPr>
          <p:spPr>
            <a:xfrm>
              <a:off x="6267031" y="2647965"/>
              <a:ext cx="262962" cy="142938"/>
            </a:xfrm>
            <a:custGeom>
              <a:avLst/>
              <a:gdLst/>
              <a:ahLst/>
              <a:cxnLst/>
              <a:rect l="l" t="t" r="r" b="b"/>
              <a:pathLst>
                <a:path w="10030" h="5452" extrusionOk="0">
                  <a:moveTo>
                    <a:pt x="3706" y="1"/>
                  </a:moveTo>
                  <a:lnTo>
                    <a:pt x="3706" y="1348"/>
                  </a:lnTo>
                  <a:cubicBezTo>
                    <a:pt x="3706" y="1718"/>
                    <a:pt x="3474" y="2047"/>
                    <a:pt x="3126" y="2170"/>
                  </a:cubicBezTo>
                  <a:lnTo>
                    <a:pt x="874" y="2963"/>
                  </a:lnTo>
                  <a:cubicBezTo>
                    <a:pt x="352" y="3148"/>
                    <a:pt x="1" y="3641"/>
                    <a:pt x="1" y="4195"/>
                  </a:cubicBezTo>
                  <a:lnTo>
                    <a:pt x="1" y="5452"/>
                  </a:lnTo>
                  <a:lnTo>
                    <a:pt x="10026" y="5452"/>
                  </a:lnTo>
                  <a:lnTo>
                    <a:pt x="10026" y="4195"/>
                  </a:lnTo>
                  <a:cubicBezTo>
                    <a:pt x="10029" y="3641"/>
                    <a:pt x="9678" y="3148"/>
                    <a:pt x="9156" y="2963"/>
                  </a:cubicBezTo>
                  <a:lnTo>
                    <a:pt x="6904" y="2170"/>
                  </a:lnTo>
                  <a:cubicBezTo>
                    <a:pt x="6556" y="2047"/>
                    <a:pt x="6321" y="1718"/>
                    <a:pt x="6321" y="1348"/>
                  </a:cubicBezTo>
                  <a:lnTo>
                    <a:pt x="6321"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2" name="Google Shape;18882;p84"/>
            <p:cNvSpPr/>
            <p:nvPr/>
          </p:nvSpPr>
          <p:spPr>
            <a:xfrm>
              <a:off x="6364167" y="2647965"/>
              <a:ext cx="68585" cy="34319"/>
            </a:xfrm>
            <a:custGeom>
              <a:avLst/>
              <a:gdLst/>
              <a:ahLst/>
              <a:cxnLst/>
              <a:rect l="l" t="t" r="r" b="b"/>
              <a:pathLst>
                <a:path w="2616" h="1309" extrusionOk="0">
                  <a:moveTo>
                    <a:pt x="1" y="1"/>
                  </a:moveTo>
                  <a:lnTo>
                    <a:pt x="1" y="1029"/>
                  </a:lnTo>
                  <a:cubicBezTo>
                    <a:pt x="363" y="1192"/>
                    <a:pt x="754" y="1287"/>
                    <a:pt x="1152" y="1305"/>
                  </a:cubicBezTo>
                  <a:cubicBezTo>
                    <a:pt x="1203" y="1308"/>
                    <a:pt x="1258" y="1308"/>
                    <a:pt x="1308" y="1308"/>
                  </a:cubicBezTo>
                  <a:cubicBezTo>
                    <a:pt x="1757" y="1308"/>
                    <a:pt x="2203" y="1214"/>
                    <a:pt x="2616" y="1033"/>
                  </a:cubicBezTo>
                  <a:lnTo>
                    <a:pt x="2616"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3" name="Google Shape;18883;p84"/>
            <p:cNvSpPr/>
            <p:nvPr/>
          </p:nvSpPr>
          <p:spPr>
            <a:xfrm>
              <a:off x="6324107" y="2516563"/>
              <a:ext cx="148627" cy="148627"/>
            </a:xfrm>
            <a:custGeom>
              <a:avLst/>
              <a:gdLst/>
              <a:ahLst/>
              <a:cxnLst/>
              <a:rect l="l" t="t" r="r" b="b"/>
              <a:pathLst>
                <a:path w="5669" h="5669" extrusionOk="0">
                  <a:moveTo>
                    <a:pt x="3271" y="0"/>
                  </a:moveTo>
                  <a:lnTo>
                    <a:pt x="3271" y="1091"/>
                  </a:lnTo>
                  <a:lnTo>
                    <a:pt x="873" y="1091"/>
                  </a:lnTo>
                  <a:cubicBezTo>
                    <a:pt x="392" y="1091"/>
                    <a:pt x="0" y="1482"/>
                    <a:pt x="0" y="1963"/>
                  </a:cubicBezTo>
                  <a:lnTo>
                    <a:pt x="0" y="2807"/>
                  </a:lnTo>
                  <a:cubicBezTo>
                    <a:pt x="0" y="4321"/>
                    <a:pt x="1177" y="5592"/>
                    <a:pt x="2691" y="5665"/>
                  </a:cubicBezTo>
                  <a:cubicBezTo>
                    <a:pt x="2739" y="5667"/>
                    <a:pt x="2786" y="5668"/>
                    <a:pt x="2834" y="5668"/>
                  </a:cubicBezTo>
                  <a:cubicBezTo>
                    <a:pt x="4389" y="5668"/>
                    <a:pt x="5668" y="4407"/>
                    <a:pt x="5668" y="2836"/>
                  </a:cubicBezTo>
                  <a:lnTo>
                    <a:pt x="5668" y="1963"/>
                  </a:lnTo>
                  <a:cubicBezTo>
                    <a:pt x="5668" y="1482"/>
                    <a:pt x="5277" y="1091"/>
                    <a:pt x="4799" y="1091"/>
                  </a:cubicBezTo>
                  <a:lnTo>
                    <a:pt x="4451" y="1091"/>
                  </a:lnTo>
                  <a:cubicBezTo>
                    <a:pt x="4394" y="1091"/>
                    <a:pt x="4339" y="1069"/>
                    <a:pt x="4299" y="1025"/>
                  </a:cubicBezTo>
                  <a:lnTo>
                    <a:pt x="327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4" name="Google Shape;18884;p84"/>
            <p:cNvSpPr/>
            <p:nvPr/>
          </p:nvSpPr>
          <p:spPr>
            <a:xfrm>
              <a:off x="6324107" y="2516563"/>
              <a:ext cx="125844" cy="148601"/>
            </a:xfrm>
            <a:custGeom>
              <a:avLst/>
              <a:gdLst/>
              <a:ahLst/>
              <a:cxnLst/>
              <a:rect l="l" t="t" r="r" b="b"/>
              <a:pathLst>
                <a:path w="4800" h="5668" extrusionOk="0">
                  <a:moveTo>
                    <a:pt x="3271" y="0"/>
                  </a:moveTo>
                  <a:lnTo>
                    <a:pt x="3271" y="1091"/>
                  </a:lnTo>
                  <a:lnTo>
                    <a:pt x="873" y="1091"/>
                  </a:lnTo>
                  <a:cubicBezTo>
                    <a:pt x="392" y="1091"/>
                    <a:pt x="0" y="1482"/>
                    <a:pt x="0" y="1963"/>
                  </a:cubicBezTo>
                  <a:lnTo>
                    <a:pt x="0" y="2746"/>
                  </a:lnTo>
                  <a:cubicBezTo>
                    <a:pt x="0" y="4028"/>
                    <a:pt x="815" y="5198"/>
                    <a:pt x="2043" y="5552"/>
                  </a:cubicBezTo>
                  <a:cubicBezTo>
                    <a:pt x="2299" y="5629"/>
                    <a:pt x="2564" y="5667"/>
                    <a:pt x="2829" y="5667"/>
                  </a:cubicBezTo>
                  <a:cubicBezTo>
                    <a:pt x="2977" y="5667"/>
                    <a:pt x="3125" y="5655"/>
                    <a:pt x="3271" y="5632"/>
                  </a:cubicBezTo>
                  <a:cubicBezTo>
                    <a:pt x="1895" y="5415"/>
                    <a:pt x="870" y="4176"/>
                    <a:pt x="870" y="2753"/>
                  </a:cubicBezTo>
                  <a:lnTo>
                    <a:pt x="870" y="2619"/>
                  </a:lnTo>
                  <a:cubicBezTo>
                    <a:pt x="870" y="2137"/>
                    <a:pt x="1261" y="1746"/>
                    <a:pt x="1742" y="1746"/>
                  </a:cubicBezTo>
                  <a:lnTo>
                    <a:pt x="4357" y="1746"/>
                  </a:lnTo>
                  <a:cubicBezTo>
                    <a:pt x="4600" y="1746"/>
                    <a:pt x="4799" y="1550"/>
                    <a:pt x="4799" y="1308"/>
                  </a:cubicBezTo>
                  <a:lnTo>
                    <a:pt x="4799" y="1091"/>
                  </a:lnTo>
                  <a:lnTo>
                    <a:pt x="4361" y="1091"/>
                  </a:lnTo>
                  <a:lnTo>
                    <a:pt x="327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5" name="Google Shape;18885;p84"/>
            <p:cNvSpPr/>
            <p:nvPr/>
          </p:nvSpPr>
          <p:spPr>
            <a:xfrm>
              <a:off x="6267031" y="2713954"/>
              <a:ext cx="262857" cy="76948"/>
            </a:xfrm>
            <a:custGeom>
              <a:avLst/>
              <a:gdLst/>
              <a:ahLst/>
              <a:cxnLst/>
              <a:rect l="l" t="t" r="r" b="b"/>
              <a:pathLst>
                <a:path w="10026" h="2935" extrusionOk="0">
                  <a:moveTo>
                    <a:pt x="2130" y="1"/>
                  </a:moveTo>
                  <a:lnTo>
                    <a:pt x="874" y="446"/>
                  </a:lnTo>
                  <a:cubicBezTo>
                    <a:pt x="352" y="631"/>
                    <a:pt x="1" y="1124"/>
                    <a:pt x="1" y="1678"/>
                  </a:cubicBezTo>
                  <a:lnTo>
                    <a:pt x="1" y="2935"/>
                  </a:lnTo>
                  <a:lnTo>
                    <a:pt x="10026" y="2935"/>
                  </a:lnTo>
                  <a:lnTo>
                    <a:pt x="10026" y="1678"/>
                  </a:lnTo>
                  <a:cubicBezTo>
                    <a:pt x="10026" y="1124"/>
                    <a:pt x="9678" y="631"/>
                    <a:pt x="9156" y="446"/>
                  </a:cubicBezTo>
                  <a:lnTo>
                    <a:pt x="7896" y="1"/>
                  </a:lnTo>
                  <a:cubicBezTo>
                    <a:pt x="7476" y="1232"/>
                    <a:pt x="6317" y="2062"/>
                    <a:pt x="5013" y="2062"/>
                  </a:cubicBezTo>
                  <a:cubicBezTo>
                    <a:pt x="3713" y="2062"/>
                    <a:pt x="2554" y="1232"/>
                    <a:pt x="21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6" name="Google Shape;18886;p84"/>
            <p:cNvSpPr/>
            <p:nvPr/>
          </p:nvSpPr>
          <p:spPr>
            <a:xfrm>
              <a:off x="6301324" y="2493675"/>
              <a:ext cx="194298" cy="68690"/>
            </a:xfrm>
            <a:custGeom>
              <a:avLst/>
              <a:gdLst/>
              <a:ahLst/>
              <a:cxnLst/>
              <a:rect l="l" t="t" r="r" b="b"/>
              <a:pathLst>
                <a:path w="7411" h="2620" extrusionOk="0">
                  <a:moveTo>
                    <a:pt x="3705" y="1"/>
                  </a:moveTo>
                  <a:cubicBezTo>
                    <a:pt x="1659" y="1"/>
                    <a:pt x="0" y="881"/>
                    <a:pt x="0" y="1964"/>
                  </a:cubicBezTo>
                  <a:lnTo>
                    <a:pt x="0" y="2619"/>
                  </a:lnTo>
                  <a:cubicBezTo>
                    <a:pt x="0" y="1533"/>
                    <a:pt x="1659" y="656"/>
                    <a:pt x="3705" y="656"/>
                  </a:cubicBezTo>
                  <a:cubicBezTo>
                    <a:pt x="5751" y="656"/>
                    <a:pt x="7410" y="1533"/>
                    <a:pt x="7410" y="2619"/>
                  </a:cubicBezTo>
                  <a:lnTo>
                    <a:pt x="7410" y="1964"/>
                  </a:lnTo>
                  <a:cubicBezTo>
                    <a:pt x="7410" y="881"/>
                    <a:pt x="5751" y="1"/>
                    <a:pt x="37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7" name="Google Shape;18887;p84"/>
            <p:cNvSpPr/>
            <p:nvPr/>
          </p:nvSpPr>
          <p:spPr>
            <a:xfrm>
              <a:off x="6306725" y="2713954"/>
              <a:ext cx="183470" cy="71259"/>
            </a:xfrm>
            <a:custGeom>
              <a:avLst/>
              <a:gdLst/>
              <a:ahLst/>
              <a:cxnLst/>
              <a:rect l="l" t="t" r="r" b="b"/>
              <a:pathLst>
                <a:path w="6998" h="2718" extrusionOk="0">
                  <a:moveTo>
                    <a:pt x="616" y="1"/>
                  </a:moveTo>
                  <a:lnTo>
                    <a:pt x="1" y="218"/>
                  </a:lnTo>
                  <a:cubicBezTo>
                    <a:pt x="515" y="1714"/>
                    <a:pt x="1920" y="2717"/>
                    <a:pt x="3499" y="2717"/>
                  </a:cubicBezTo>
                  <a:cubicBezTo>
                    <a:pt x="5078" y="2717"/>
                    <a:pt x="6484" y="1714"/>
                    <a:pt x="6998" y="218"/>
                  </a:cubicBezTo>
                  <a:lnTo>
                    <a:pt x="6382" y="1"/>
                  </a:lnTo>
                  <a:cubicBezTo>
                    <a:pt x="5958" y="1232"/>
                    <a:pt x="4799" y="2062"/>
                    <a:pt x="3499" y="2062"/>
                  </a:cubicBezTo>
                  <a:cubicBezTo>
                    <a:pt x="2195" y="2062"/>
                    <a:pt x="1040" y="1232"/>
                    <a:pt x="616"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8" name="Google Shape;18888;p84"/>
            <p:cNvSpPr/>
            <p:nvPr/>
          </p:nvSpPr>
          <p:spPr>
            <a:xfrm>
              <a:off x="6358845"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7" y="558"/>
                    <a:pt x="407" y="424"/>
                  </a:cubicBezTo>
                  <a:lnTo>
                    <a:pt x="407" y="203"/>
                  </a:lnTo>
                  <a:cubicBezTo>
                    <a:pt x="407"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9" name="Google Shape;18889;p84"/>
            <p:cNvSpPr/>
            <p:nvPr/>
          </p:nvSpPr>
          <p:spPr>
            <a:xfrm>
              <a:off x="6427404" y="2574110"/>
              <a:ext cx="10671" cy="16386"/>
            </a:xfrm>
            <a:custGeom>
              <a:avLst/>
              <a:gdLst/>
              <a:ahLst/>
              <a:cxnLst/>
              <a:rect l="l" t="t" r="r" b="b"/>
              <a:pathLst>
                <a:path w="407" h="625" extrusionOk="0">
                  <a:moveTo>
                    <a:pt x="204" y="0"/>
                  </a:moveTo>
                  <a:cubicBezTo>
                    <a:pt x="91" y="0"/>
                    <a:pt x="1" y="91"/>
                    <a:pt x="1" y="203"/>
                  </a:cubicBezTo>
                  <a:lnTo>
                    <a:pt x="1" y="424"/>
                  </a:lnTo>
                  <a:cubicBezTo>
                    <a:pt x="1" y="558"/>
                    <a:pt x="102" y="625"/>
                    <a:pt x="204" y="625"/>
                  </a:cubicBezTo>
                  <a:cubicBezTo>
                    <a:pt x="305" y="625"/>
                    <a:pt x="406" y="558"/>
                    <a:pt x="406" y="424"/>
                  </a:cubicBezTo>
                  <a:lnTo>
                    <a:pt x="406" y="203"/>
                  </a:lnTo>
                  <a:cubicBezTo>
                    <a:pt x="406" y="91"/>
                    <a:pt x="31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0" name="Google Shape;18890;p84"/>
            <p:cNvSpPr/>
            <p:nvPr/>
          </p:nvSpPr>
          <p:spPr>
            <a:xfrm>
              <a:off x="6373606" y="2613987"/>
              <a:ext cx="49656" cy="16543"/>
            </a:xfrm>
            <a:custGeom>
              <a:avLst/>
              <a:gdLst/>
              <a:ahLst/>
              <a:cxnLst/>
              <a:rect l="l" t="t" r="r" b="b"/>
              <a:pathLst>
                <a:path w="1894" h="631" extrusionOk="0">
                  <a:moveTo>
                    <a:pt x="296" y="1"/>
                  </a:moveTo>
                  <a:cubicBezTo>
                    <a:pt x="136" y="1"/>
                    <a:pt x="1" y="206"/>
                    <a:pt x="151" y="352"/>
                  </a:cubicBezTo>
                  <a:cubicBezTo>
                    <a:pt x="325" y="525"/>
                    <a:pt x="626" y="630"/>
                    <a:pt x="948" y="630"/>
                  </a:cubicBezTo>
                  <a:cubicBezTo>
                    <a:pt x="1271" y="630"/>
                    <a:pt x="1571" y="525"/>
                    <a:pt x="1745" y="352"/>
                  </a:cubicBezTo>
                  <a:cubicBezTo>
                    <a:pt x="1893" y="206"/>
                    <a:pt x="1757" y="1"/>
                    <a:pt x="1598" y="1"/>
                  </a:cubicBezTo>
                  <a:cubicBezTo>
                    <a:pt x="1552" y="1"/>
                    <a:pt x="1503" y="19"/>
                    <a:pt x="1459" y="62"/>
                  </a:cubicBezTo>
                  <a:cubicBezTo>
                    <a:pt x="1383" y="138"/>
                    <a:pt x="1205" y="221"/>
                    <a:pt x="948" y="221"/>
                  </a:cubicBezTo>
                  <a:cubicBezTo>
                    <a:pt x="691" y="221"/>
                    <a:pt x="510" y="138"/>
                    <a:pt x="438" y="62"/>
                  </a:cubicBezTo>
                  <a:cubicBezTo>
                    <a:pt x="393" y="19"/>
                    <a:pt x="343"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1" name="Google Shape;18891;p84"/>
            <p:cNvSpPr/>
            <p:nvPr/>
          </p:nvSpPr>
          <p:spPr>
            <a:xfrm>
              <a:off x="6261709" y="2431198"/>
              <a:ext cx="273606" cy="365052"/>
            </a:xfrm>
            <a:custGeom>
              <a:avLst/>
              <a:gdLst/>
              <a:ahLst/>
              <a:cxnLst/>
              <a:rect l="l" t="t" r="r" b="b"/>
              <a:pathLst>
                <a:path w="10436" h="13924" extrusionOk="0">
                  <a:moveTo>
                    <a:pt x="5216" y="410"/>
                  </a:moveTo>
                  <a:cubicBezTo>
                    <a:pt x="6846" y="410"/>
                    <a:pt x="7846" y="924"/>
                    <a:pt x="7846" y="1293"/>
                  </a:cubicBezTo>
                  <a:lnTo>
                    <a:pt x="7846" y="1804"/>
                  </a:lnTo>
                  <a:cubicBezTo>
                    <a:pt x="7074" y="1482"/>
                    <a:pt x="6165" y="1308"/>
                    <a:pt x="5216" y="1308"/>
                  </a:cubicBezTo>
                  <a:cubicBezTo>
                    <a:pt x="4271" y="1308"/>
                    <a:pt x="3362" y="1482"/>
                    <a:pt x="2587" y="1804"/>
                  </a:cubicBezTo>
                  <a:lnTo>
                    <a:pt x="2587" y="1297"/>
                  </a:lnTo>
                  <a:lnTo>
                    <a:pt x="2587" y="1293"/>
                  </a:lnTo>
                  <a:cubicBezTo>
                    <a:pt x="2587" y="924"/>
                    <a:pt x="3590" y="410"/>
                    <a:pt x="5216" y="410"/>
                  </a:cubicBezTo>
                  <a:close/>
                  <a:moveTo>
                    <a:pt x="5216" y="1714"/>
                  </a:moveTo>
                  <a:cubicBezTo>
                    <a:pt x="6401" y="1714"/>
                    <a:pt x="7512" y="2000"/>
                    <a:pt x="8345" y="2514"/>
                  </a:cubicBezTo>
                  <a:cubicBezTo>
                    <a:pt x="9149" y="3014"/>
                    <a:pt x="9591" y="3662"/>
                    <a:pt x="9591" y="4343"/>
                  </a:cubicBezTo>
                  <a:cubicBezTo>
                    <a:pt x="9591" y="4752"/>
                    <a:pt x="9432" y="5147"/>
                    <a:pt x="9124" y="5513"/>
                  </a:cubicBezTo>
                  <a:lnTo>
                    <a:pt x="9124" y="4347"/>
                  </a:lnTo>
                  <a:cubicBezTo>
                    <a:pt x="9124" y="3789"/>
                    <a:pt x="8755" y="3260"/>
                    <a:pt x="8081" y="2862"/>
                  </a:cubicBezTo>
                  <a:cubicBezTo>
                    <a:pt x="8044" y="2840"/>
                    <a:pt x="8008" y="2830"/>
                    <a:pt x="7974" y="2830"/>
                  </a:cubicBezTo>
                  <a:cubicBezTo>
                    <a:pt x="7794" y="2830"/>
                    <a:pt x="7677" y="3097"/>
                    <a:pt x="7875" y="3213"/>
                  </a:cubicBezTo>
                  <a:cubicBezTo>
                    <a:pt x="8418" y="3535"/>
                    <a:pt x="8718" y="3937"/>
                    <a:pt x="8718" y="4347"/>
                  </a:cubicBezTo>
                  <a:lnTo>
                    <a:pt x="8718" y="7831"/>
                  </a:lnTo>
                  <a:cubicBezTo>
                    <a:pt x="8722" y="8428"/>
                    <a:pt x="8834" y="9019"/>
                    <a:pt x="9044" y="9576"/>
                  </a:cubicBezTo>
                  <a:cubicBezTo>
                    <a:pt x="9084" y="9674"/>
                    <a:pt x="9052" y="9786"/>
                    <a:pt x="8965" y="9848"/>
                  </a:cubicBezTo>
                  <a:cubicBezTo>
                    <a:pt x="8603" y="10101"/>
                    <a:pt x="8211" y="10308"/>
                    <a:pt x="7795" y="10460"/>
                  </a:cubicBezTo>
                  <a:lnTo>
                    <a:pt x="7176" y="10239"/>
                  </a:lnTo>
                  <a:cubicBezTo>
                    <a:pt x="6908" y="10145"/>
                    <a:pt x="6730" y="9895"/>
                    <a:pt x="6730" y="9612"/>
                  </a:cubicBezTo>
                  <a:lnTo>
                    <a:pt x="6730" y="8725"/>
                  </a:lnTo>
                  <a:cubicBezTo>
                    <a:pt x="7672" y="8182"/>
                    <a:pt x="8255" y="7179"/>
                    <a:pt x="8255" y="6092"/>
                  </a:cubicBezTo>
                  <a:lnTo>
                    <a:pt x="8255" y="5219"/>
                  </a:lnTo>
                  <a:cubicBezTo>
                    <a:pt x="8255" y="4625"/>
                    <a:pt x="7773" y="4144"/>
                    <a:pt x="7179" y="4144"/>
                  </a:cubicBezTo>
                  <a:lnTo>
                    <a:pt x="6828" y="4144"/>
                  </a:lnTo>
                  <a:lnTo>
                    <a:pt x="5796" y="3112"/>
                  </a:lnTo>
                  <a:cubicBezTo>
                    <a:pt x="5755" y="3070"/>
                    <a:pt x="5704" y="3051"/>
                    <a:pt x="5654" y="3051"/>
                  </a:cubicBezTo>
                  <a:cubicBezTo>
                    <a:pt x="5550" y="3051"/>
                    <a:pt x="5448" y="3134"/>
                    <a:pt x="5448" y="3256"/>
                  </a:cubicBezTo>
                  <a:lnTo>
                    <a:pt x="5448" y="4140"/>
                  </a:lnTo>
                  <a:lnTo>
                    <a:pt x="4343" y="4140"/>
                  </a:lnTo>
                  <a:cubicBezTo>
                    <a:pt x="4072" y="4140"/>
                    <a:pt x="4072" y="4549"/>
                    <a:pt x="4343" y="4549"/>
                  </a:cubicBezTo>
                  <a:lnTo>
                    <a:pt x="5651" y="4549"/>
                  </a:lnTo>
                  <a:cubicBezTo>
                    <a:pt x="5763" y="4549"/>
                    <a:pt x="5857" y="4459"/>
                    <a:pt x="5857" y="4347"/>
                  </a:cubicBezTo>
                  <a:lnTo>
                    <a:pt x="5857" y="3749"/>
                  </a:lnTo>
                  <a:lnTo>
                    <a:pt x="6596" y="4491"/>
                  </a:lnTo>
                  <a:cubicBezTo>
                    <a:pt x="6636" y="4528"/>
                    <a:pt x="6687" y="4549"/>
                    <a:pt x="6741" y="4549"/>
                  </a:cubicBezTo>
                  <a:lnTo>
                    <a:pt x="7176" y="4549"/>
                  </a:lnTo>
                  <a:cubicBezTo>
                    <a:pt x="7545" y="4549"/>
                    <a:pt x="7842" y="4850"/>
                    <a:pt x="7846" y="5219"/>
                  </a:cubicBezTo>
                  <a:lnTo>
                    <a:pt x="7846" y="6089"/>
                  </a:lnTo>
                  <a:cubicBezTo>
                    <a:pt x="7846" y="7541"/>
                    <a:pt x="6665" y="8718"/>
                    <a:pt x="5216" y="8718"/>
                  </a:cubicBezTo>
                  <a:cubicBezTo>
                    <a:pt x="3764" y="8718"/>
                    <a:pt x="2583" y="7541"/>
                    <a:pt x="2587" y="6089"/>
                  </a:cubicBezTo>
                  <a:lnTo>
                    <a:pt x="2587" y="5219"/>
                  </a:lnTo>
                  <a:cubicBezTo>
                    <a:pt x="2587" y="4850"/>
                    <a:pt x="2884" y="4549"/>
                    <a:pt x="3253" y="4549"/>
                  </a:cubicBezTo>
                  <a:lnTo>
                    <a:pt x="3474" y="4549"/>
                  </a:lnTo>
                  <a:cubicBezTo>
                    <a:pt x="3742" y="4549"/>
                    <a:pt x="3742" y="4144"/>
                    <a:pt x="3474" y="4144"/>
                  </a:cubicBezTo>
                  <a:lnTo>
                    <a:pt x="3253" y="4144"/>
                  </a:lnTo>
                  <a:cubicBezTo>
                    <a:pt x="2659" y="4144"/>
                    <a:pt x="2178" y="4625"/>
                    <a:pt x="2178" y="5219"/>
                  </a:cubicBezTo>
                  <a:lnTo>
                    <a:pt x="2178" y="6092"/>
                  </a:lnTo>
                  <a:cubicBezTo>
                    <a:pt x="2178" y="7179"/>
                    <a:pt x="2761" y="8182"/>
                    <a:pt x="3706" y="8725"/>
                  </a:cubicBezTo>
                  <a:lnTo>
                    <a:pt x="3706" y="9616"/>
                  </a:lnTo>
                  <a:cubicBezTo>
                    <a:pt x="3702" y="9899"/>
                    <a:pt x="3525" y="10149"/>
                    <a:pt x="3260" y="10243"/>
                  </a:cubicBezTo>
                  <a:lnTo>
                    <a:pt x="2638" y="10464"/>
                  </a:lnTo>
                  <a:cubicBezTo>
                    <a:pt x="2221" y="10311"/>
                    <a:pt x="1830" y="10109"/>
                    <a:pt x="1468" y="9852"/>
                  </a:cubicBezTo>
                  <a:lnTo>
                    <a:pt x="1471" y="9852"/>
                  </a:lnTo>
                  <a:cubicBezTo>
                    <a:pt x="1384" y="9790"/>
                    <a:pt x="1352" y="9678"/>
                    <a:pt x="1388" y="9580"/>
                  </a:cubicBezTo>
                  <a:cubicBezTo>
                    <a:pt x="1598" y="9022"/>
                    <a:pt x="1710" y="8432"/>
                    <a:pt x="1718" y="7834"/>
                  </a:cubicBezTo>
                  <a:lnTo>
                    <a:pt x="1718" y="4347"/>
                  </a:lnTo>
                  <a:cubicBezTo>
                    <a:pt x="1718" y="3398"/>
                    <a:pt x="3318" y="2590"/>
                    <a:pt x="5216" y="2590"/>
                  </a:cubicBezTo>
                  <a:cubicBezTo>
                    <a:pt x="5228" y="2590"/>
                    <a:pt x="5239" y="2590"/>
                    <a:pt x="5251" y="2590"/>
                  </a:cubicBezTo>
                  <a:cubicBezTo>
                    <a:pt x="5884" y="2590"/>
                    <a:pt x="6513" y="2688"/>
                    <a:pt x="7114" y="2876"/>
                  </a:cubicBezTo>
                  <a:cubicBezTo>
                    <a:pt x="7140" y="2885"/>
                    <a:pt x="7165" y="2889"/>
                    <a:pt x="7188" y="2889"/>
                  </a:cubicBezTo>
                  <a:cubicBezTo>
                    <a:pt x="7396" y="2889"/>
                    <a:pt x="7476" y="2567"/>
                    <a:pt x="7244" y="2492"/>
                  </a:cubicBezTo>
                  <a:cubicBezTo>
                    <a:pt x="6610" y="2289"/>
                    <a:pt x="5949" y="2184"/>
                    <a:pt x="5283" y="2184"/>
                  </a:cubicBezTo>
                  <a:cubicBezTo>
                    <a:pt x="5261" y="2184"/>
                    <a:pt x="5238" y="2184"/>
                    <a:pt x="5216" y="2184"/>
                  </a:cubicBezTo>
                  <a:cubicBezTo>
                    <a:pt x="4195" y="2184"/>
                    <a:pt x="3232" y="2394"/>
                    <a:pt x="2500" y="2782"/>
                  </a:cubicBezTo>
                  <a:cubicBezTo>
                    <a:pt x="1732" y="3188"/>
                    <a:pt x="1308" y="3745"/>
                    <a:pt x="1308" y="4350"/>
                  </a:cubicBezTo>
                  <a:lnTo>
                    <a:pt x="1308" y="5513"/>
                  </a:lnTo>
                  <a:cubicBezTo>
                    <a:pt x="1004" y="5151"/>
                    <a:pt x="845" y="4752"/>
                    <a:pt x="845" y="4343"/>
                  </a:cubicBezTo>
                  <a:cubicBezTo>
                    <a:pt x="845" y="3662"/>
                    <a:pt x="1287" y="3010"/>
                    <a:pt x="2087" y="2514"/>
                  </a:cubicBezTo>
                  <a:cubicBezTo>
                    <a:pt x="2920" y="2000"/>
                    <a:pt x="4032" y="1714"/>
                    <a:pt x="5216" y="1714"/>
                  </a:cubicBezTo>
                  <a:close/>
                  <a:moveTo>
                    <a:pt x="6321" y="8921"/>
                  </a:moveTo>
                  <a:lnTo>
                    <a:pt x="6321" y="9616"/>
                  </a:lnTo>
                  <a:cubicBezTo>
                    <a:pt x="6321" y="10069"/>
                    <a:pt x="6607" y="10478"/>
                    <a:pt x="7038" y="10630"/>
                  </a:cubicBezTo>
                  <a:lnTo>
                    <a:pt x="7838" y="10913"/>
                  </a:lnTo>
                  <a:cubicBezTo>
                    <a:pt x="7628" y="11398"/>
                    <a:pt x="7288" y="11818"/>
                    <a:pt x="6857" y="12122"/>
                  </a:cubicBezTo>
                  <a:cubicBezTo>
                    <a:pt x="6354" y="12476"/>
                    <a:pt x="5784" y="12643"/>
                    <a:pt x="5222" y="12643"/>
                  </a:cubicBezTo>
                  <a:cubicBezTo>
                    <a:pt x="4129" y="12643"/>
                    <a:pt x="3067" y="12012"/>
                    <a:pt x="2598" y="10909"/>
                  </a:cubicBezTo>
                  <a:lnTo>
                    <a:pt x="3394" y="10627"/>
                  </a:lnTo>
                  <a:cubicBezTo>
                    <a:pt x="3825" y="10474"/>
                    <a:pt x="4112" y="10069"/>
                    <a:pt x="4112" y="9612"/>
                  </a:cubicBezTo>
                  <a:lnTo>
                    <a:pt x="4112" y="8921"/>
                  </a:lnTo>
                  <a:cubicBezTo>
                    <a:pt x="4467" y="9058"/>
                    <a:pt x="4841" y="9127"/>
                    <a:pt x="5216" y="9127"/>
                  </a:cubicBezTo>
                  <a:cubicBezTo>
                    <a:pt x="5591" y="9127"/>
                    <a:pt x="5966" y="9058"/>
                    <a:pt x="6321" y="8921"/>
                  </a:cubicBezTo>
                  <a:close/>
                  <a:moveTo>
                    <a:pt x="5216" y="0"/>
                  </a:moveTo>
                  <a:cubicBezTo>
                    <a:pt x="3746" y="0"/>
                    <a:pt x="2181" y="453"/>
                    <a:pt x="2181" y="1297"/>
                  </a:cubicBezTo>
                  <a:lnTo>
                    <a:pt x="2181" y="1996"/>
                  </a:lnTo>
                  <a:cubicBezTo>
                    <a:pt x="2076" y="2050"/>
                    <a:pt x="1971" y="2108"/>
                    <a:pt x="1873" y="2170"/>
                  </a:cubicBezTo>
                  <a:cubicBezTo>
                    <a:pt x="946" y="2742"/>
                    <a:pt x="436" y="3517"/>
                    <a:pt x="436" y="4347"/>
                  </a:cubicBezTo>
                  <a:cubicBezTo>
                    <a:pt x="436" y="4980"/>
                    <a:pt x="736" y="5585"/>
                    <a:pt x="1308" y="6099"/>
                  </a:cubicBezTo>
                  <a:lnTo>
                    <a:pt x="1308" y="7834"/>
                  </a:lnTo>
                  <a:cubicBezTo>
                    <a:pt x="1301" y="8381"/>
                    <a:pt x="1200" y="8924"/>
                    <a:pt x="1008" y="9435"/>
                  </a:cubicBezTo>
                  <a:cubicBezTo>
                    <a:pt x="906" y="9707"/>
                    <a:pt x="997" y="10014"/>
                    <a:pt x="1232" y="10185"/>
                  </a:cubicBezTo>
                  <a:cubicBezTo>
                    <a:pt x="1497" y="10369"/>
                    <a:pt x="1776" y="10532"/>
                    <a:pt x="2069" y="10666"/>
                  </a:cubicBezTo>
                  <a:lnTo>
                    <a:pt x="1011" y="11039"/>
                  </a:lnTo>
                  <a:cubicBezTo>
                    <a:pt x="407" y="11253"/>
                    <a:pt x="5" y="11825"/>
                    <a:pt x="1" y="12463"/>
                  </a:cubicBezTo>
                  <a:lnTo>
                    <a:pt x="1" y="13720"/>
                  </a:lnTo>
                  <a:cubicBezTo>
                    <a:pt x="1" y="13855"/>
                    <a:pt x="103" y="13923"/>
                    <a:pt x="206" y="13923"/>
                  </a:cubicBezTo>
                  <a:cubicBezTo>
                    <a:pt x="308" y="13923"/>
                    <a:pt x="410" y="13855"/>
                    <a:pt x="410" y="13720"/>
                  </a:cubicBezTo>
                  <a:lnTo>
                    <a:pt x="410" y="12463"/>
                  </a:lnTo>
                  <a:cubicBezTo>
                    <a:pt x="410" y="11996"/>
                    <a:pt x="704" y="11579"/>
                    <a:pt x="1145" y="11423"/>
                  </a:cubicBezTo>
                  <a:lnTo>
                    <a:pt x="2214" y="11047"/>
                  </a:lnTo>
                  <a:cubicBezTo>
                    <a:pt x="2717" y="12260"/>
                    <a:pt x="3905" y="13049"/>
                    <a:pt x="5220" y="13049"/>
                  </a:cubicBezTo>
                  <a:cubicBezTo>
                    <a:pt x="6535" y="13049"/>
                    <a:pt x="7719" y="12260"/>
                    <a:pt x="8226" y="11047"/>
                  </a:cubicBezTo>
                  <a:lnTo>
                    <a:pt x="9291" y="11423"/>
                  </a:lnTo>
                  <a:cubicBezTo>
                    <a:pt x="9732" y="11579"/>
                    <a:pt x="10026" y="11996"/>
                    <a:pt x="10026" y="12463"/>
                  </a:cubicBezTo>
                  <a:lnTo>
                    <a:pt x="10026" y="13720"/>
                  </a:lnTo>
                  <a:cubicBezTo>
                    <a:pt x="10026" y="13855"/>
                    <a:pt x="10128" y="13923"/>
                    <a:pt x="10230" y="13923"/>
                  </a:cubicBezTo>
                  <a:cubicBezTo>
                    <a:pt x="10333" y="13923"/>
                    <a:pt x="10435" y="13855"/>
                    <a:pt x="10435" y="13720"/>
                  </a:cubicBezTo>
                  <a:lnTo>
                    <a:pt x="10435" y="12463"/>
                  </a:lnTo>
                  <a:cubicBezTo>
                    <a:pt x="10435" y="11822"/>
                    <a:pt x="10029" y="11253"/>
                    <a:pt x="9425" y="11039"/>
                  </a:cubicBezTo>
                  <a:lnTo>
                    <a:pt x="8367" y="10666"/>
                  </a:lnTo>
                  <a:cubicBezTo>
                    <a:pt x="8660" y="10532"/>
                    <a:pt x="8939" y="10369"/>
                    <a:pt x="9204" y="10185"/>
                  </a:cubicBezTo>
                  <a:cubicBezTo>
                    <a:pt x="9439" y="10014"/>
                    <a:pt x="9530" y="9707"/>
                    <a:pt x="9428" y="9435"/>
                  </a:cubicBezTo>
                  <a:cubicBezTo>
                    <a:pt x="9236" y="8924"/>
                    <a:pt x="9135" y="8381"/>
                    <a:pt x="9128" y="7834"/>
                  </a:cubicBezTo>
                  <a:lnTo>
                    <a:pt x="9128" y="6099"/>
                  </a:lnTo>
                  <a:cubicBezTo>
                    <a:pt x="9696" y="5585"/>
                    <a:pt x="10000" y="4980"/>
                    <a:pt x="10000" y="4350"/>
                  </a:cubicBezTo>
                  <a:cubicBezTo>
                    <a:pt x="10000" y="3517"/>
                    <a:pt x="9490" y="2746"/>
                    <a:pt x="8563" y="2170"/>
                  </a:cubicBezTo>
                  <a:cubicBezTo>
                    <a:pt x="8461" y="2112"/>
                    <a:pt x="8360" y="2054"/>
                    <a:pt x="8255" y="1996"/>
                  </a:cubicBezTo>
                  <a:lnTo>
                    <a:pt x="8255" y="1297"/>
                  </a:lnTo>
                  <a:cubicBezTo>
                    <a:pt x="8255" y="457"/>
                    <a:pt x="6690" y="0"/>
                    <a:pt x="52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2" name="Google Shape;18892;p84"/>
            <p:cNvSpPr/>
            <p:nvPr/>
          </p:nvSpPr>
          <p:spPr>
            <a:xfrm>
              <a:off x="6352579" y="2555155"/>
              <a:ext cx="24933" cy="13214"/>
            </a:xfrm>
            <a:custGeom>
              <a:avLst/>
              <a:gdLst/>
              <a:ahLst/>
              <a:cxnLst/>
              <a:rect l="l" t="t" r="r" b="b"/>
              <a:pathLst>
                <a:path w="951" h="504" extrusionOk="0">
                  <a:moveTo>
                    <a:pt x="668" y="0"/>
                  </a:moveTo>
                  <a:cubicBezTo>
                    <a:pt x="651" y="0"/>
                    <a:pt x="634" y="2"/>
                    <a:pt x="617" y="6"/>
                  </a:cubicBezTo>
                  <a:lnTo>
                    <a:pt x="182" y="100"/>
                  </a:lnTo>
                  <a:cubicBezTo>
                    <a:pt x="70" y="126"/>
                    <a:pt x="1" y="234"/>
                    <a:pt x="26" y="343"/>
                  </a:cubicBezTo>
                  <a:cubicBezTo>
                    <a:pt x="45" y="439"/>
                    <a:pt x="128" y="504"/>
                    <a:pt x="222" y="504"/>
                  </a:cubicBezTo>
                  <a:cubicBezTo>
                    <a:pt x="238" y="504"/>
                    <a:pt x="253" y="502"/>
                    <a:pt x="269" y="499"/>
                  </a:cubicBezTo>
                  <a:lnTo>
                    <a:pt x="704" y="404"/>
                  </a:lnTo>
                  <a:cubicBezTo>
                    <a:pt x="950" y="350"/>
                    <a:pt x="891" y="0"/>
                    <a:pt x="6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3" name="Google Shape;18893;p84"/>
            <p:cNvSpPr/>
            <p:nvPr/>
          </p:nvSpPr>
          <p:spPr>
            <a:xfrm>
              <a:off x="6419329" y="2555155"/>
              <a:ext cx="26716" cy="13240"/>
            </a:xfrm>
            <a:custGeom>
              <a:avLst/>
              <a:gdLst/>
              <a:ahLst/>
              <a:cxnLst/>
              <a:rect l="l" t="t" r="r" b="b"/>
              <a:pathLst>
                <a:path w="1019" h="505" extrusionOk="0">
                  <a:moveTo>
                    <a:pt x="286" y="0"/>
                  </a:moveTo>
                  <a:cubicBezTo>
                    <a:pt x="60" y="0"/>
                    <a:pt x="1" y="350"/>
                    <a:pt x="251" y="404"/>
                  </a:cubicBezTo>
                  <a:lnTo>
                    <a:pt x="685" y="499"/>
                  </a:lnTo>
                  <a:cubicBezTo>
                    <a:pt x="703" y="503"/>
                    <a:pt x="720" y="504"/>
                    <a:pt x="737" y="504"/>
                  </a:cubicBezTo>
                  <a:cubicBezTo>
                    <a:pt x="960" y="504"/>
                    <a:pt x="1019" y="154"/>
                    <a:pt x="772" y="100"/>
                  </a:cubicBezTo>
                  <a:lnTo>
                    <a:pt x="338" y="6"/>
                  </a:lnTo>
                  <a:cubicBezTo>
                    <a:pt x="320" y="2"/>
                    <a:pt x="302" y="0"/>
                    <a:pt x="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4" name="Google Shape;18894;p84"/>
          <p:cNvGrpSpPr/>
          <p:nvPr/>
        </p:nvGrpSpPr>
        <p:grpSpPr>
          <a:xfrm>
            <a:off x="5361296" y="2231948"/>
            <a:ext cx="273947" cy="365052"/>
            <a:chOff x="5361296" y="2431198"/>
            <a:chExt cx="273947" cy="365052"/>
          </a:xfrm>
        </p:grpSpPr>
        <p:sp>
          <p:nvSpPr>
            <p:cNvPr id="18895" name="Google Shape;18895;p84"/>
            <p:cNvSpPr/>
            <p:nvPr/>
          </p:nvSpPr>
          <p:spPr>
            <a:xfrm>
              <a:off x="5366985" y="2653392"/>
              <a:ext cx="262568" cy="137511"/>
            </a:xfrm>
            <a:custGeom>
              <a:avLst/>
              <a:gdLst/>
              <a:ahLst/>
              <a:cxnLst/>
              <a:rect l="l" t="t" r="r" b="b"/>
              <a:pathLst>
                <a:path w="10015" h="5245" extrusionOk="0">
                  <a:moveTo>
                    <a:pt x="4354" y="0"/>
                  </a:moveTo>
                  <a:lnTo>
                    <a:pt x="1018" y="1177"/>
                  </a:lnTo>
                  <a:cubicBezTo>
                    <a:pt x="410" y="1391"/>
                    <a:pt x="0" y="1967"/>
                    <a:pt x="4" y="2615"/>
                  </a:cubicBezTo>
                  <a:lnTo>
                    <a:pt x="4" y="5245"/>
                  </a:lnTo>
                  <a:lnTo>
                    <a:pt x="10015" y="5245"/>
                  </a:lnTo>
                  <a:lnTo>
                    <a:pt x="10015" y="2615"/>
                  </a:lnTo>
                  <a:cubicBezTo>
                    <a:pt x="10015" y="1970"/>
                    <a:pt x="9605" y="1391"/>
                    <a:pt x="8997" y="1177"/>
                  </a:cubicBezTo>
                  <a:lnTo>
                    <a:pt x="5661"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6" name="Google Shape;18896;p84"/>
            <p:cNvSpPr/>
            <p:nvPr/>
          </p:nvSpPr>
          <p:spPr>
            <a:xfrm>
              <a:off x="5402772" y="2653392"/>
              <a:ext cx="191073" cy="108540"/>
            </a:xfrm>
            <a:custGeom>
              <a:avLst/>
              <a:gdLst/>
              <a:ahLst/>
              <a:cxnLst/>
              <a:rect l="l" t="t" r="r" b="b"/>
              <a:pathLst>
                <a:path w="7288" h="4140" extrusionOk="0">
                  <a:moveTo>
                    <a:pt x="2989" y="0"/>
                  </a:moveTo>
                  <a:lnTo>
                    <a:pt x="1" y="1058"/>
                  </a:lnTo>
                  <a:cubicBezTo>
                    <a:pt x="298" y="2836"/>
                    <a:pt x="1841" y="4140"/>
                    <a:pt x="3644" y="4140"/>
                  </a:cubicBezTo>
                  <a:cubicBezTo>
                    <a:pt x="5448" y="4140"/>
                    <a:pt x="6987" y="2836"/>
                    <a:pt x="7288" y="1058"/>
                  </a:cubicBezTo>
                  <a:lnTo>
                    <a:pt x="4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7" name="Google Shape;18897;p84"/>
            <p:cNvSpPr/>
            <p:nvPr/>
          </p:nvSpPr>
          <p:spPr>
            <a:xfrm>
              <a:off x="5366985" y="2653392"/>
              <a:ext cx="131350" cy="137511"/>
            </a:xfrm>
            <a:custGeom>
              <a:avLst/>
              <a:gdLst/>
              <a:ahLst/>
              <a:cxnLst/>
              <a:rect l="l" t="t" r="r" b="b"/>
              <a:pathLst>
                <a:path w="5010" h="5245" extrusionOk="0">
                  <a:moveTo>
                    <a:pt x="4354" y="0"/>
                  </a:moveTo>
                  <a:lnTo>
                    <a:pt x="1018" y="1177"/>
                  </a:lnTo>
                  <a:cubicBezTo>
                    <a:pt x="410" y="1391"/>
                    <a:pt x="0" y="1967"/>
                    <a:pt x="4" y="2615"/>
                  </a:cubicBezTo>
                  <a:lnTo>
                    <a:pt x="4" y="5245"/>
                  </a:lnTo>
                  <a:lnTo>
                    <a:pt x="5009" y="5245"/>
                  </a:lnTo>
                  <a:lnTo>
                    <a:pt x="5009"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8" name="Google Shape;18898;p84"/>
            <p:cNvSpPr/>
            <p:nvPr/>
          </p:nvSpPr>
          <p:spPr>
            <a:xfrm>
              <a:off x="5402772" y="2653392"/>
              <a:ext cx="95563" cy="108462"/>
            </a:xfrm>
            <a:custGeom>
              <a:avLst/>
              <a:gdLst/>
              <a:ahLst/>
              <a:cxnLst/>
              <a:rect l="l" t="t" r="r" b="b"/>
              <a:pathLst>
                <a:path w="3645" h="4137" extrusionOk="0">
                  <a:moveTo>
                    <a:pt x="2989" y="0"/>
                  </a:moveTo>
                  <a:lnTo>
                    <a:pt x="1" y="1058"/>
                  </a:lnTo>
                  <a:cubicBezTo>
                    <a:pt x="301" y="2832"/>
                    <a:pt x="1841" y="4133"/>
                    <a:pt x="3644" y="4136"/>
                  </a:cubicBezTo>
                  <a:lnTo>
                    <a:pt x="36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9" name="Google Shape;18899;p84"/>
            <p:cNvSpPr/>
            <p:nvPr/>
          </p:nvSpPr>
          <p:spPr>
            <a:xfrm>
              <a:off x="5418633" y="2653392"/>
              <a:ext cx="159350" cy="91368"/>
            </a:xfrm>
            <a:custGeom>
              <a:avLst/>
              <a:gdLst/>
              <a:ahLst/>
              <a:cxnLst/>
              <a:rect l="l" t="t" r="r" b="b"/>
              <a:pathLst>
                <a:path w="6078" h="3485" extrusionOk="0">
                  <a:moveTo>
                    <a:pt x="3039" y="0"/>
                  </a:moveTo>
                  <a:cubicBezTo>
                    <a:pt x="3039" y="0"/>
                    <a:pt x="1620" y="0"/>
                    <a:pt x="156" y="486"/>
                  </a:cubicBezTo>
                  <a:cubicBezTo>
                    <a:pt x="62" y="518"/>
                    <a:pt x="1" y="609"/>
                    <a:pt x="8" y="707"/>
                  </a:cubicBezTo>
                  <a:cubicBezTo>
                    <a:pt x="146" y="2278"/>
                    <a:pt x="1460" y="3481"/>
                    <a:pt x="3039" y="3484"/>
                  </a:cubicBezTo>
                  <a:cubicBezTo>
                    <a:pt x="4615" y="3484"/>
                    <a:pt x="5933" y="2278"/>
                    <a:pt x="6071" y="707"/>
                  </a:cubicBezTo>
                  <a:cubicBezTo>
                    <a:pt x="6078" y="609"/>
                    <a:pt x="6016" y="518"/>
                    <a:pt x="5922" y="486"/>
                  </a:cubicBezTo>
                  <a:cubicBezTo>
                    <a:pt x="4459" y="0"/>
                    <a:pt x="3039" y="0"/>
                    <a:pt x="3039"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0" name="Google Shape;18900;p84"/>
            <p:cNvSpPr/>
            <p:nvPr/>
          </p:nvSpPr>
          <p:spPr>
            <a:xfrm>
              <a:off x="5464016" y="2636377"/>
              <a:ext cx="68506" cy="62791"/>
            </a:xfrm>
            <a:custGeom>
              <a:avLst/>
              <a:gdLst/>
              <a:ahLst/>
              <a:cxnLst/>
              <a:rect l="l" t="t" r="r" b="b"/>
              <a:pathLst>
                <a:path w="2613" h="2395" extrusionOk="0">
                  <a:moveTo>
                    <a:pt x="1" y="1"/>
                  </a:moveTo>
                  <a:lnTo>
                    <a:pt x="1" y="1087"/>
                  </a:lnTo>
                  <a:cubicBezTo>
                    <a:pt x="1" y="1808"/>
                    <a:pt x="584" y="2395"/>
                    <a:pt x="1308" y="2395"/>
                  </a:cubicBezTo>
                  <a:cubicBezTo>
                    <a:pt x="2029" y="2391"/>
                    <a:pt x="2612" y="1808"/>
                    <a:pt x="2612" y="1087"/>
                  </a:cubicBezTo>
                  <a:lnTo>
                    <a:pt x="261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1" name="Google Shape;18901;p84"/>
            <p:cNvSpPr/>
            <p:nvPr/>
          </p:nvSpPr>
          <p:spPr>
            <a:xfrm>
              <a:off x="5464016" y="2636298"/>
              <a:ext cx="68506" cy="34240"/>
            </a:xfrm>
            <a:custGeom>
              <a:avLst/>
              <a:gdLst/>
              <a:ahLst/>
              <a:cxnLst/>
              <a:rect l="l" t="t" r="r" b="b"/>
              <a:pathLst>
                <a:path w="2613" h="1306" extrusionOk="0">
                  <a:moveTo>
                    <a:pt x="1" y="0"/>
                  </a:moveTo>
                  <a:lnTo>
                    <a:pt x="1" y="1029"/>
                  </a:lnTo>
                  <a:cubicBezTo>
                    <a:pt x="417" y="1214"/>
                    <a:pt x="863" y="1306"/>
                    <a:pt x="1308" y="1306"/>
                  </a:cubicBezTo>
                  <a:cubicBezTo>
                    <a:pt x="1753" y="1306"/>
                    <a:pt x="2197" y="1214"/>
                    <a:pt x="2612" y="1029"/>
                  </a:cubicBezTo>
                  <a:lnTo>
                    <a:pt x="261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2" name="Google Shape;18902;p84"/>
            <p:cNvSpPr/>
            <p:nvPr/>
          </p:nvSpPr>
          <p:spPr>
            <a:xfrm>
              <a:off x="5368400" y="2499364"/>
              <a:ext cx="92522" cy="131350"/>
            </a:xfrm>
            <a:custGeom>
              <a:avLst/>
              <a:gdLst/>
              <a:ahLst/>
              <a:cxnLst/>
              <a:rect l="l" t="t" r="r" b="b"/>
              <a:pathLst>
                <a:path w="3529" h="5010" extrusionOk="0">
                  <a:moveTo>
                    <a:pt x="1687" y="0"/>
                  </a:moveTo>
                  <a:cubicBezTo>
                    <a:pt x="1162" y="0"/>
                    <a:pt x="710" y="491"/>
                    <a:pt x="841" y="1066"/>
                  </a:cubicBezTo>
                  <a:cubicBezTo>
                    <a:pt x="881" y="1232"/>
                    <a:pt x="790" y="1399"/>
                    <a:pt x="645" y="1497"/>
                  </a:cubicBezTo>
                  <a:cubicBezTo>
                    <a:pt x="73" y="1881"/>
                    <a:pt x="1" y="2692"/>
                    <a:pt x="497" y="3170"/>
                  </a:cubicBezTo>
                  <a:cubicBezTo>
                    <a:pt x="591" y="3271"/>
                    <a:pt x="631" y="3409"/>
                    <a:pt x="609" y="3547"/>
                  </a:cubicBezTo>
                  <a:cubicBezTo>
                    <a:pt x="510" y="4375"/>
                    <a:pt x="1175" y="5010"/>
                    <a:pt x="1909" y="5010"/>
                  </a:cubicBezTo>
                  <a:cubicBezTo>
                    <a:pt x="2140" y="5010"/>
                    <a:pt x="2378" y="4947"/>
                    <a:pt x="2601" y="4807"/>
                  </a:cubicBezTo>
                  <a:cubicBezTo>
                    <a:pt x="3528" y="4224"/>
                    <a:pt x="3373" y="2826"/>
                    <a:pt x="2333" y="2467"/>
                  </a:cubicBezTo>
                  <a:lnTo>
                    <a:pt x="2337" y="2467"/>
                  </a:lnTo>
                  <a:cubicBezTo>
                    <a:pt x="2337" y="2442"/>
                    <a:pt x="2340" y="2420"/>
                    <a:pt x="2340" y="2395"/>
                  </a:cubicBezTo>
                  <a:cubicBezTo>
                    <a:pt x="2340" y="2120"/>
                    <a:pt x="2239" y="1859"/>
                    <a:pt x="2051" y="1660"/>
                  </a:cubicBezTo>
                  <a:cubicBezTo>
                    <a:pt x="2717" y="1352"/>
                    <a:pt x="2728" y="414"/>
                    <a:pt x="2072" y="91"/>
                  </a:cubicBezTo>
                  <a:cubicBezTo>
                    <a:pt x="1944" y="29"/>
                    <a:pt x="1814" y="0"/>
                    <a:pt x="168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3" name="Google Shape;18903;p84"/>
            <p:cNvSpPr/>
            <p:nvPr/>
          </p:nvSpPr>
          <p:spPr>
            <a:xfrm>
              <a:off x="5535721" y="2499364"/>
              <a:ext cx="92495" cy="131350"/>
            </a:xfrm>
            <a:custGeom>
              <a:avLst/>
              <a:gdLst/>
              <a:ahLst/>
              <a:cxnLst/>
              <a:rect l="l" t="t" r="r" b="b"/>
              <a:pathLst>
                <a:path w="3528" h="5010" extrusionOk="0">
                  <a:moveTo>
                    <a:pt x="1840" y="0"/>
                  </a:moveTo>
                  <a:cubicBezTo>
                    <a:pt x="1714" y="0"/>
                    <a:pt x="1583" y="29"/>
                    <a:pt x="1456" y="91"/>
                  </a:cubicBezTo>
                  <a:cubicBezTo>
                    <a:pt x="801" y="414"/>
                    <a:pt x="812" y="1352"/>
                    <a:pt x="1474" y="1660"/>
                  </a:cubicBezTo>
                  <a:cubicBezTo>
                    <a:pt x="1290" y="1859"/>
                    <a:pt x="1185" y="2120"/>
                    <a:pt x="1185" y="2395"/>
                  </a:cubicBezTo>
                  <a:cubicBezTo>
                    <a:pt x="1185" y="2420"/>
                    <a:pt x="1192" y="2442"/>
                    <a:pt x="1192" y="2467"/>
                  </a:cubicBezTo>
                  <a:lnTo>
                    <a:pt x="1195" y="2467"/>
                  </a:lnTo>
                  <a:cubicBezTo>
                    <a:pt x="156" y="2826"/>
                    <a:pt x="0" y="4224"/>
                    <a:pt x="927" y="4807"/>
                  </a:cubicBezTo>
                  <a:cubicBezTo>
                    <a:pt x="1150" y="4947"/>
                    <a:pt x="1388" y="5010"/>
                    <a:pt x="1619" y="5010"/>
                  </a:cubicBezTo>
                  <a:cubicBezTo>
                    <a:pt x="2352" y="5010"/>
                    <a:pt x="3016" y="4375"/>
                    <a:pt x="2919" y="3547"/>
                  </a:cubicBezTo>
                  <a:cubicBezTo>
                    <a:pt x="2898" y="3409"/>
                    <a:pt x="2937" y="3271"/>
                    <a:pt x="3032" y="3170"/>
                  </a:cubicBezTo>
                  <a:cubicBezTo>
                    <a:pt x="3528" y="2692"/>
                    <a:pt x="3455" y="1881"/>
                    <a:pt x="2883" y="1497"/>
                  </a:cubicBezTo>
                  <a:cubicBezTo>
                    <a:pt x="2738" y="1399"/>
                    <a:pt x="2648" y="1232"/>
                    <a:pt x="2688" y="1066"/>
                  </a:cubicBezTo>
                  <a:cubicBezTo>
                    <a:pt x="2819" y="491"/>
                    <a:pt x="2365" y="0"/>
                    <a:pt x="184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4" name="Google Shape;18904;p84"/>
            <p:cNvSpPr/>
            <p:nvPr/>
          </p:nvSpPr>
          <p:spPr>
            <a:xfrm>
              <a:off x="5401251" y="2459408"/>
              <a:ext cx="194036" cy="194010"/>
            </a:xfrm>
            <a:custGeom>
              <a:avLst/>
              <a:gdLst/>
              <a:ahLst/>
              <a:cxnLst/>
              <a:rect l="l" t="t" r="r" b="b"/>
              <a:pathLst>
                <a:path w="7401" h="7400" extrusionOk="0">
                  <a:moveTo>
                    <a:pt x="3702" y="0"/>
                  </a:moveTo>
                  <a:cubicBezTo>
                    <a:pt x="2138" y="0"/>
                    <a:pt x="870" y="1268"/>
                    <a:pt x="870" y="2829"/>
                  </a:cubicBezTo>
                  <a:lnTo>
                    <a:pt x="870" y="3263"/>
                  </a:lnTo>
                  <a:lnTo>
                    <a:pt x="544" y="3263"/>
                  </a:lnTo>
                  <a:cubicBezTo>
                    <a:pt x="244" y="3263"/>
                    <a:pt x="1" y="3510"/>
                    <a:pt x="1" y="3807"/>
                  </a:cubicBezTo>
                  <a:cubicBezTo>
                    <a:pt x="1" y="4107"/>
                    <a:pt x="244" y="4350"/>
                    <a:pt x="544" y="4350"/>
                  </a:cubicBezTo>
                  <a:lnTo>
                    <a:pt x="870" y="4350"/>
                  </a:lnTo>
                  <a:lnTo>
                    <a:pt x="870" y="4571"/>
                  </a:lnTo>
                  <a:cubicBezTo>
                    <a:pt x="870" y="6132"/>
                    <a:pt x="2138" y="7399"/>
                    <a:pt x="3702" y="7399"/>
                  </a:cubicBezTo>
                  <a:cubicBezTo>
                    <a:pt x="5263" y="7399"/>
                    <a:pt x="6531" y="6132"/>
                    <a:pt x="6531" y="4571"/>
                  </a:cubicBezTo>
                  <a:lnTo>
                    <a:pt x="6531" y="4353"/>
                  </a:lnTo>
                  <a:lnTo>
                    <a:pt x="6857" y="4353"/>
                  </a:lnTo>
                  <a:cubicBezTo>
                    <a:pt x="7157" y="4353"/>
                    <a:pt x="7400" y="4111"/>
                    <a:pt x="7400" y="3810"/>
                  </a:cubicBezTo>
                  <a:cubicBezTo>
                    <a:pt x="7400" y="3510"/>
                    <a:pt x="7157" y="3267"/>
                    <a:pt x="6857" y="3267"/>
                  </a:cubicBezTo>
                  <a:lnTo>
                    <a:pt x="6857" y="3263"/>
                  </a:lnTo>
                  <a:lnTo>
                    <a:pt x="6531" y="3263"/>
                  </a:lnTo>
                  <a:lnTo>
                    <a:pt x="6531" y="2829"/>
                  </a:lnTo>
                  <a:cubicBezTo>
                    <a:pt x="6531" y="1268"/>
                    <a:pt x="5263" y="0"/>
                    <a:pt x="370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5" name="Google Shape;18905;p84"/>
            <p:cNvSpPr/>
            <p:nvPr/>
          </p:nvSpPr>
          <p:spPr>
            <a:xfrm>
              <a:off x="5401251" y="2480094"/>
              <a:ext cx="108462" cy="173350"/>
            </a:xfrm>
            <a:custGeom>
              <a:avLst/>
              <a:gdLst/>
              <a:ahLst/>
              <a:cxnLst/>
              <a:rect l="l" t="t" r="r" b="b"/>
              <a:pathLst>
                <a:path w="4137" h="6612" extrusionOk="0">
                  <a:moveTo>
                    <a:pt x="1743" y="1"/>
                  </a:moveTo>
                  <a:cubicBezTo>
                    <a:pt x="1185" y="533"/>
                    <a:pt x="874" y="1268"/>
                    <a:pt x="874" y="2040"/>
                  </a:cubicBezTo>
                  <a:lnTo>
                    <a:pt x="874" y="2474"/>
                  </a:lnTo>
                  <a:lnTo>
                    <a:pt x="544" y="2474"/>
                  </a:lnTo>
                  <a:cubicBezTo>
                    <a:pt x="247" y="2474"/>
                    <a:pt x="1" y="2717"/>
                    <a:pt x="1" y="3018"/>
                  </a:cubicBezTo>
                  <a:cubicBezTo>
                    <a:pt x="1" y="3318"/>
                    <a:pt x="247" y="3561"/>
                    <a:pt x="544" y="3561"/>
                  </a:cubicBezTo>
                  <a:lnTo>
                    <a:pt x="874" y="3561"/>
                  </a:lnTo>
                  <a:lnTo>
                    <a:pt x="874" y="3782"/>
                  </a:lnTo>
                  <a:cubicBezTo>
                    <a:pt x="861" y="5366"/>
                    <a:pt x="2148" y="6612"/>
                    <a:pt x="3675" y="6612"/>
                  </a:cubicBezTo>
                  <a:cubicBezTo>
                    <a:pt x="3827" y="6612"/>
                    <a:pt x="3981" y="6600"/>
                    <a:pt x="4137" y="6574"/>
                  </a:cubicBezTo>
                  <a:cubicBezTo>
                    <a:pt x="2761" y="6360"/>
                    <a:pt x="1743" y="5176"/>
                    <a:pt x="1743" y="3782"/>
                  </a:cubicBezTo>
                  <a:lnTo>
                    <a:pt x="174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6" name="Google Shape;18906;p84"/>
            <p:cNvSpPr/>
            <p:nvPr/>
          </p:nvSpPr>
          <p:spPr>
            <a:xfrm>
              <a:off x="5469731" y="2590627"/>
              <a:ext cx="57075" cy="28603"/>
            </a:xfrm>
            <a:custGeom>
              <a:avLst/>
              <a:gdLst/>
              <a:ahLst/>
              <a:cxnLst/>
              <a:rect l="l" t="t" r="r" b="b"/>
              <a:pathLst>
                <a:path w="2177" h="1091" extrusionOk="0">
                  <a:moveTo>
                    <a:pt x="0" y="0"/>
                  </a:moveTo>
                  <a:cubicBezTo>
                    <a:pt x="0" y="602"/>
                    <a:pt x="489" y="1090"/>
                    <a:pt x="1090" y="1090"/>
                  </a:cubicBezTo>
                  <a:cubicBezTo>
                    <a:pt x="1692" y="1090"/>
                    <a:pt x="2177" y="602"/>
                    <a:pt x="2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7" name="Google Shape;18907;p84"/>
            <p:cNvSpPr/>
            <p:nvPr/>
          </p:nvSpPr>
          <p:spPr>
            <a:xfrm>
              <a:off x="5481109" y="2556439"/>
              <a:ext cx="34319" cy="34214"/>
            </a:xfrm>
            <a:custGeom>
              <a:avLst/>
              <a:gdLst/>
              <a:ahLst/>
              <a:cxnLst/>
              <a:rect l="l" t="t" r="r" b="b"/>
              <a:pathLst>
                <a:path w="1309" h="1305" extrusionOk="0">
                  <a:moveTo>
                    <a:pt x="656" y="1"/>
                  </a:moveTo>
                  <a:cubicBezTo>
                    <a:pt x="294" y="1"/>
                    <a:pt x="1" y="290"/>
                    <a:pt x="1" y="652"/>
                  </a:cubicBezTo>
                  <a:cubicBezTo>
                    <a:pt x="1" y="1011"/>
                    <a:pt x="294" y="1304"/>
                    <a:pt x="656" y="1304"/>
                  </a:cubicBezTo>
                  <a:cubicBezTo>
                    <a:pt x="1015" y="1304"/>
                    <a:pt x="1308" y="1011"/>
                    <a:pt x="1308" y="652"/>
                  </a:cubicBezTo>
                  <a:cubicBezTo>
                    <a:pt x="1308" y="290"/>
                    <a:pt x="1015" y="1"/>
                    <a:pt x="65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8" name="Google Shape;18908;p84"/>
            <p:cNvSpPr/>
            <p:nvPr/>
          </p:nvSpPr>
          <p:spPr>
            <a:xfrm>
              <a:off x="5412656" y="2448004"/>
              <a:ext cx="171331" cy="99915"/>
            </a:xfrm>
            <a:custGeom>
              <a:avLst/>
              <a:gdLst/>
              <a:ahLst/>
              <a:cxnLst/>
              <a:rect l="l" t="t" r="r" b="b"/>
              <a:pathLst>
                <a:path w="6535" h="3811" extrusionOk="0">
                  <a:moveTo>
                    <a:pt x="3270" y="0"/>
                  </a:moveTo>
                  <a:cubicBezTo>
                    <a:pt x="3216" y="0"/>
                    <a:pt x="3162" y="2"/>
                    <a:pt x="3108" y="4"/>
                  </a:cubicBezTo>
                  <a:cubicBezTo>
                    <a:pt x="1351" y="87"/>
                    <a:pt x="1" y="1598"/>
                    <a:pt x="1" y="3358"/>
                  </a:cubicBezTo>
                  <a:lnTo>
                    <a:pt x="1" y="3811"/>
                  </a:lnTo>
                  <a:lnTo>
                    <a:pt x="518" y="3745"/>
                  </a:lnTo>
                  <a:cubicBezTo>
                    <a:pt x="721" y="3720"/>
                    <a:pt x="873" y="3550"/>
                    <a:pt x="873" y="3347"/>
                  </a:cubicBezTo>
                  <a:cubicBezTo>
                    <a:pt x="873" y="2029"/>
                    <a:pt x="1906" y="895"/>
                    <a:pt x="3220" y="873"/>
                  </a:cubicBezTo>
                  <a:cubicBezTo>
                    <a:pt x="3236" y="873"/>
                    <a:pt x="3251" y="873"/>
                    <a:pt x="3267" y="873"/>
                  </a:cubicBezTo>
                  <a:cubicBezTo>
                    <a:pt x="4586" y="873"/>
                    <a:pt x="5661" y="1939"/>
                    <a:pt x="5661" y="3264"/>
                  </a:cubicBezTo>
                  <a:lnTo>
                    <a:pt x="5661" y="3343"/>
                  </a:lnTo>
                  <a:cubicBezTo>
                    <a:pt x="5661" y="3546"/>
                    <a:pt x="5813" y="3720"/>
                    <a:pt x="6016" y="3745"/>
                  </a:cubicBezTo>
                  <a:lnTo>
                    <a:pt x="6534" y="3807"/>
                  </a:lnTo>
                  <a:lnTo>
                    <a:pt x="6534" y="3264"/>
                  </a:lnTo>
                  <a:cubicBezTo>
                    <a:pt x="6534" y="1453"/>
                    <a:pt x="5063" y="0"/>
                    <a:pt x="3270"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9" name="Google Shape;18909;p84"/>
            <p:cNvSpPr/>
            <p:nvPr/>
          </p:nvSpPr>
          <p:spPr>
            <a:xfrm>
              <a:off x="5464409" y="2436547"/>
              <a:ext cx="119473" cy="91289"/>
            </a:xfrm>
            <a:custGeom>
              <a:avLst/>
              <a:gdLst/>
              <a:ahLst/>
              <a:cxnLst/>
              <a:rect l="l" t="t" r="r" b="b"/>
              <a:pathLst>
                <a:path w="4557" h="3482" extrusionOk="0">
                  <a:moveTo>
                    <a:pt x="1181" y="0"/>
                  </a:moveTo>
                  <a:cubicBezTo>
                    <a:pt x="825" y="0"/>
                    <a:pt x="473" y="194"/>
                    <a:pt x="301" y="553"/>
                  </a:cubicBezTo>
                  <a:cubicBezTo>
                    <a:pt x="0" y="1173"/>
                    <a:pt x="420" y="1901"/>
                    <a:pt x="1109" y="1951"/>
                  </a:cubicBezTo>
                  <a:cubicBezTo>
                    <a:pt x="945" y="2534"/>
                    <a:pt x="1401" y="3051"/>
                    <a:pt x="1936" y="3051"/>
                  </a:cubicBezTo>
                  <a:cubicBezTo>
                    <a:pt x="2063" y="3051"/>
                    <a:pt x="2194" y="3022"/>
                    <a:pt x="2322" y="2958"/>
                  </a:cubicBezTo>
                  <a:cubicBezTo>
                    <a:pt x="2532" y="3303"/>
                    <a:pt x="2892" y="3482"/>
                    <a:pt x="3253" y="3482"/>
                  </a:cubicBezTo>
                  <a:cubicBezTo>
                    <a:pt x="3552" y="3482"/>
                    <a:pt x="3853" y="3359"/>
                    <a:pt x="4071" y="3107"/>
                  </a:cubicBezTo>
                  <a:cubicBezTo>
                    <a:pt x="4556" y="2549"/>
                    <a:pt x="4357" y="1683"/>
                    <a:pt x="3680" y="1397"/>
                  </a:cubicBezTo>
                  <a:cubicBezTo>
                    <a:pt x="3610" y="705"/>
                    <a:pt x="3027" y="219"/>
                    <a:pt x="2382" y="219"/>
                  </a:cubicBezTo>
                  <a:cubicBezTo>
                    <a:pt x="2221" y="219"/>
                    <a:pt x="2056" y="249"/>
                    <a:pt x="1895" y="314"/>
                  </a:cubicBezTo>
                  <a:cubicBezTo>
                    <a:pt x="1698" y="102"/>
                    <a:pt x="1439" y="0"/>
                    <a:pt x="1181"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0" name="Google Shape;18910;p84"/>
            <p:cNvSpPr/>
            <p:nvPr/>
          </p:nvSpPr>
          <p:spPr>
            <a:xfrm>
              <a:off x="5477596" y="2557960"/>
              <a:ext cx="36206" cy="32746"/>
            </a:xfrm>
            <a:custGeom>
              <a:avLst/>
              <a:gdLst/>
              <a:ahLst/>
              <a:cxnLst/>
              <a:rect l="l" t="t" r="r" b="b"/>
              <a:pathLst>
                <a:path w="1381" h="1249" extrusionOk="0">
                  <a:moveTo>
                    <a:pt x="522" y="0"/>
                  </a:moveTo>
                  <a:cubicBezTo>
                    <a:pt x="102" y="185"/>
                    <a:pt x="1" y="732"/>
                    <a:pt x="323" y="1058"/>
                  </a:cubicBezTo>
                  <a:cubicBezTo>
                    <a:pt x="454" y="1187"/>
                    <a:pt x="619" y="1248"/>
                    <a:pt x="783" y="1248"/>
                  </a:cubicBezTo>
                  <a:cubicBezTo>
                    <a:pt x="1029" y="1248"/>
                    <a:pt x="1270" y="1111"/>
                    <a:pt x="1381" y="859"/>
                  </a:cubicBezTo>
                  <a:lnTo>
                    <a:pt x="1381" y="859"/>
                  </a:lnTo>
                  <a:cubicBezTo>
                    <a:pt x="1297" y="899"/>
                    <a:pt x="1207" y="920"/>
                    <a:pt x="1116" y="920"/>
                  </a:cubicBezTo>
                  <a:cubicBezTo>
                    <a:pt x="1115" y="920"/>
                    <a:pt x="1113" y="920"/>
                    <a:pt x="1111" y="920"/>
                  </a:cubicBezTo>
                  <a:cubicBezTo>
                    <a:pt x="639" y="920"/>
                    <a:pt x="324" y="430"/>
                    <a:pt x="52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1" name="Google Shape;18911;p84"/>
            <p:cNvSpPr/>
            <p:nvPr/>
          </p:nvSpPr>
          <p:spPr>
            <a:xfrm>
              <a:off x="5458720" y="2545874"/>
              <a:ext cx="10749" cy="16412"/>
            </a:xfrm>
            <a:custGeom>
              <a:avLst/>
              <a:gdLst/>
              <a:ahLst/>
              <a:cxnLst/>
              <a:rect l="l" t="t" r="r" b="b"/>
              <a:pathLst>
                <a:path w="410" h="626" extrusionOk="0">
                  <a:moveTo>
                    <a:pt x="205" y="1"/>
                  </a:moveTo>
                  <a:cubicBezTo>
                    <a:pt x="102" y="1"/>
                    <a:pt x="0" y="68"/>
                    <a:pt x="0" y="204"/>
                  </a:cubicBezTo>
                  <a:lnTo>
                    <a:pt x="0" y="422"/>
                  </a:lnTo>
                  <a:cubicBezTo>
                    <a:pt x="0" y="557"/>
                    <a:pt x="102" y="625"/>
                    <a:pt x="205" y="625"/>
                  </a:cubicBezTo>
                  <a:cubicBezTo>
                    <a:pt x="307" y="625"/>
                    <a:pt x="409" y="557"/>
                    <a:pt x="409" y="422"/>
                  </a:cubicBezTo>
                  <a:lnTo>
                    <a:pt x="409" y="204"/>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2" name="Google Shape;18912;p84"/>
            <p:cNvSpPr/>
            <p:nvPr/>
          </p:nvSpPr>
          <p:spPr>
            <a:xfrm>
              <a:off x="5527174" y="2545874"/>
              <a:ext cx="10749" cy="16386"/>
            </a:xfrm>
            <a:custGeom>
              <a:avLst/>
              <a:gdLst/>
              <a:ahLst/>
              <a:cxnLst/>
              <a:rect l="l" t="t" r="r" b="b"/>
              <a:pathLst>
                <a:path w="410" h="625" extrusionOk="0">
                  <a:moveTo>
                    <a:pt x="205" y="1"/>
                  </a:moveTo>
                  <a:cubicBezTo>
                    <a:pt x="103" y="1"/>
                    <a:pt x="0" y="68"/>
                    <a:pt x="0" y="204"/>
                  </a:cubicBezTo>
                  <a:lnTo>
                    <a:pt x="0" y="422"/>
                  </a:lnTo>
                  <a:cubicBezTo>
                    <a:pt x="0" y="534"/>
                    <a:pt x="91" y="624"/>
                    <a:pt x="203" y="624"/>
                  </a:cubicBezTo>
                  <a:cubicBezTo>
                    <a:pt x="315" y="624"/>
                    <a:pt x="410" y="534"/>
                    <a:pt x="410" y="422"/>
                  </a:cubicBezTo>
                  <a:lnTo>
                    <a:pt x="410" y="204"/>
                  </a:lnTo>
                  <a:cubicBezTo>
                    <a:pt x="410"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3" name="Google Shape;18913;p84"/>
            <p:cNvSpPr/>
            <p:nvPr/>
          </p:nvSpPr>
          <p:spPr>
            <a:xfrm>
              <a:off x="5361296" y="2431198"/>
              <a:ext cx="273947" cy="365052"/>
            </a:xfrm>
            <a:custGeom>
              <a:avLst/>
              <a:gdLst/>
              <a:ahLst/>
              <a:cxnLst/>
              <a:rect l="l" t="t" r="r" b="b"/>
              <a:pathLst>
                <a:path w="10449" h="13924" extrusionOk="0">
                  <a:moveTo>
                    <a:pt x="5118" y="406"/>
                  </a:moveTo>
                  <a:lnTo>
                    <a:pt x="5118" y="410"/>
                  </a:lnTo>
                  <a:cubicBezTo>
                    <a:pt x="5331" y="410"/>
                    <a:pt x="5534" y="500"/>
                    <a:pt x="5679" y="656"/>
                  </a:cubicBezTo>
                  <a:cubicBezTo>
                    <a:pt x="5719" y="698"/>
                    <a:pt x="5774" y="722"/>
                    <a:pt x="5830" y="722"/>
                  </a:cubicBezTo>
                  <a:cubicBezTo>
                    <a:pt x="5856" y="722"/>
                    <a:pt x="5882" y="717"/>
                    <a:pt x="5907" y="707"/>
                  </a:cubicBezTo>
                  <a:cubicBezTo>
                    <a:pt x="6042" y="652"/>
                    <a:pt x="6181" y="627"/>
                    <a:pt x="6316" y="627"/>
                  </a:cubicBezTo>
                  <a:cubicBezTo>
                    <a:pt x="6858" y="627"/>
                    <a:pt x="7352" y="1034"/>
                    <a:pt x="7410" y="1619"/>
                  </a:cubicBezTo>
                  <a:cubicBezTo>
                    <a:pt x="7417" y="1692"/>
                    <a:pt x="7465" y="1757"/>
                    <a:pt x="7533" y="1786"/>
                  </a:cubicBezTo>
                  <a:cubicBezTo>
                    <a:pt x="8087" y="2018"/>
                    <a:pt x="8250" y="2724"/>
                    <a:pt x="7856" y="3177"/>
                  </a:cubicBezTo>
                  <a:cubicBezTo>
                    <a:pt x="7677" y="3383"/>
                    <a:pt x="7433" y="3483"/>
                    <a:pt x="7189" y="3483"/>
                  </a:cubicBezTo>
                  <a:cubicBezTo>
                    <a:pt x="6894" y="3483"/>
                    <a:pt x="6601" y="3336"/>
                    <a:pt x="6432" y="3054"/>
                  </a:cubicBezTo>
                  <a:cubicBezTo>
                    <a:pt x="6394" y="2990"/>
                    <a:pt x="6325" y="2955"/>
                    <a:pt x="6255" y="2955"/>
                  </a:cubicBezTo>
                  <a:cubicBezTo>
                    <a:pt x="6226" y="2955"/>
                    <a:pt x="6196" y="2961"/>
                    <a:pt x="6168" y="2974"/>
                  </a:cubicBezTo>
                  <a:cubicBezTo>
                    <a:pt x="6077" y="3021"/>
                    <a:pt x="5980" y="3043"/>
                    <a:pt x="5878" y="3046"/>
                  </a:cubicBezTo>
                  <a:cubicBezTo>
                    <a:pt x="5509" y="3046"/>
                    <a:pt x="5212" y="2746"/>
                    <a:pt x="5212" y="2380"/>
                  </a:cubicBezTo>
                  <a:cubicBezTo>
                    <a:pt x="5212" y="2318"/>
                    <a:pt x="5223" y="2260"/>
                    <a:pt x="5237" y="2206"/>
                  </a:cubicBezTo>
                  <a:cubicBezTo>
                    <a:pt x="5270" y="2083"/>
                    <a:pt x="5183" y="1960"/>
                    <a:pt x="5056" y="1949"/>
                  </a:cubicBezTo>
                  <a:cubicBezTo>
                    <a:pt x="4643" y="1916"/>
                    <a:pt x="4332" y="1561"/>
                    <a:pt x="4350" y="1149"/>
                  </a:cubicBezTo>
                  <a:cubicBezTo>
                    <a:pt x="4364" y="736"/>
                    <a:pt x="4701" y="410"/>
                    <a:pt x="5118" y="406"/>
                  </a:cubicBezTo>
                  <a:close/>
                  <a:moveTo>
                    <a:pt x="8236" y="3351"/>
                  </a:moveTo>
                  <a:cubicBezTo>
                    <a:pt x="8269" y="3532"/>
                    <a:pt x="8287" y="3720"/>
                    <a:pt x="8287" y="3905"/>
                  </a:cubicBezTo>
                  <a:lnTo>
                    <a:pt x="8287" y="4136"/>
                  </a:lnTo>
                  <a:lnTo>
                    <a:pt x="8055" y="4136"/>
                  </a:lnTo>
                  <a:cubicBezTo>
                    <a:pt x="7928" y="4136"/>
                    <a:pt x="7823" y="4031"/>
                    <a:pt x="7823" y="3905"/>
                  </a:cubicBezTo>
                  <a:cubicBezTo>
                    <a:pt x="7823" y="3847"/>
                    <a:pt x="7819" y="3785"/>
                    <a:pt x="7816" y="3724"/>
                  </a:cubicBezTo>
                  <a:cubicBezTo>
                    <a:pt x="7982" y="3633"/>
                    <a:pt x="8124" y="3503"/>
                    <a:pt x="8236" y="3351"/>
                  </a:cubicBezTo>
                  <a:close/>
                  <a:moveTo>
                    <a:pt x="1941" y="2782"/>
                  </a:moveTo>
                  <a:cubicBezTo>
                    <a:pt x="1818" y="3144"/>
                    <a:pt x="1757" y="3524"/>
                    <a:pt x="1757" y="3905"/>
                  </a:cubicBezTo>
                  <a:lnTo>
                    <a:pt x="1757" y="4205"/>
                  </a:lnTo>
                  <a:cubicBezTo>
                    <a:pt x="1438" y="4354"/>
                    <a:pt x="1264" y="4701"/>
                    <a:pt x="1340" y="5046"/>
                  </a:cubicBezTo>
                  <a:cubicBezTo>
                    <a:pt x="1413" y="5390"/>
                    <a:pt x="1717" y="5632"/>
                    <a:pt x="2068" y="5632"/>
                  </a:cubicBezTo>
                  <a:lnTo>
                    <a:pt x="2191" y="5632"/>
                  </a:lnTo>
                  <a:lnTo>
                    <a:pt x="2191" y="5647"/>
                  </a:lnTo>
                  <a:cubicBezTo>
                    <a:pt x="2191" y="6219"/>
                    <a:pt x="2354" y="6784"/>
                    <a:pt x="2662" y="7266"/>
                  </a:cubicBezTo>
                  <a:cubicBezTo>
                    <a:pt x="2513" y="7342"/>
                    <a:pt x="2348" y="7379"/>
                    <a:pt x="2179" y="7379"/>
                  </a:cubicBezTo>
                  <a:cubicBezTo>
                    <a:pt x="2164" y="7379"/>
                    <a:pt x="2149" y="7378"/>
                    <a:pt x="2133" y="7378"/>
                  </a:cubicBezTo>
                  <a:cubicBezTo>
                    <a:pt x="1492" y="7353"/>
                    <a:pt x="1007" y="6788"/>
                    <a:pt x="1083" y="6150"/>
                  </a:cubicBezTo>
                  <a:cubicBezTo>
                    <a:pt x="1112" y="5951"/>
                    <a:pt x="1050" y="5748"/>
                    <a:pt x="909" y="5603"/>
                  </a:cubicBezTo>
                  <a:cubicBezTo>
                    <a:pt x="482" y="5190"/>
                    <a:pt x="580" y="4484"/>
                    <a:pt x="1101" y="4202"/>
                  </a:cubicBezTo>
                  <a:cubicBezTo>
                    <a:pt x="1297" y="4089"/>
                    <a:pt x="1391" y="3858"/>
                    <a:pt x="1322" y="3640"/>
                  </a:cubicBezTo>
                  <a:cubicBezTo>
                    <a:pt x="1286" y="3517"/>
                    <a:pt x="1282" y="3387"/>
                    <a:pt x="1318" y="3264"/>
                  </a:cubicBezTo>
                  <a:cubicBezTo>
                    <a:pt x="1384" y="3032"/>
                    <a:pt x="1568" y="2851"/>
                    <a:pt x="1804" y="2800"/>
                  </a:cubicBezTo>
                  <a:cubicBezTo>
                    <a:pt x="1851" y="2789"/>
                    <a:pt x="1898" y="2782"/>
                    <a:pt x="1941" y="2782"/>
                  </a:cubicBezTo>
                  <a:close/>
                  <a:moveTo>
                    <a:pt x="8508" y="2782"/>
                  </a:moveTo>
                  <a:cubicBezTo>
                    <a:pt x="8555" y="2782"/>
                    <a:pt x="8602" y="2789"/>
                    <a:pt x="8645" y="2800"/>
                  </a:cubicBezTo>
                  <a:cubicBezTo>
                    <a:pt x="8881" y="2851"/>
                    <a:pt x="9069" y="3032"/>
                    <a:pt x="9131" y="3264"/>
                  </a:cubicBezTo>
                  <a:cubicBezTo>
                    <a:pt x="9167" y="3387"/>
                    <a:pt x="9167" y="3517"/>
                    <a:pt x="9127" y="3644"/>
                  </a:cubicBezTo>
                  <a:cubicBezTo>
                    <a:pt x="9062" y="3858"/>
                    <a:pt x="9152" y="4089"/>
                    <a:pt x="9351" y="4202"/>
                  </a:cubicBezTo>
                  <a:cubicBezTo>
                    <a:pt x="9873" y="4484"/>
                    <a:pt x="9967" y="5190"/>
                    <a:pt x="9540" y="5603"/>
                  </a:cubicBezTo>
                  <a:cubicBezTo>
                    <a:pt x="9402" y="5748"/>
                    <a:pt x="9337" y="5951"/>
                    <a:pt x="9366" y="6150"/>
                  </a:cubicBezTo>
                  <a:cubicBezTo>
                    <a:pt x="9442" y="6788"/>
                    <a:pt x="8957" y="7353"/>
                    <a:pt x="8316" y="7378"/>
                  </a:cubicBezTo>
                  <a:cubicBezTo>
                    <a:pt x="8301" y="7378"/>
                    <a:pt x="8285" y="7379"/>
                    <a:pt x="8270" y="7379"/>
                  </a:cubicBezTo>
                  <a:cubicBezTo>
                    <a:pt x="8104" y="7379"/>
                    <a:pt x="7940" y="7342"/>
                    <a:pt x="7790" y="7269"/>
                  </a:cubicBezTo>
                  <a:cubicBezTo>
                    <a:pt x="8095" y="6784"/>
                    <a:pt x="8258" y="6223"/>
                    <a:pt x="8258" y="5647"/>
                  </a:cubicBezTo>
                  <a:lnTo>
                    <a:pt x="8258" y="5632"/>
                  </a:lnTo>
                  <a:lnTo>
                    <a:pt x="8381" y="5632"/>
                  </a:lnTo>
                  <a:cubicBezTo>
                    <a:pt x="8732" y="5632"/>
                    <a:pt x="9036" y="5390"/>
                    <a:pt x="9112" y="5046"/>
                  </a:cubicBezTo>
                  <a:cubicBezTo>
                    <a:pt x="9188" y="4701"/>
                    <a:pt x="9015" y="4354"/>
                    <a:pt x="8696" y="4205"/>
                  </a:cubicBezTo>
                  <a:lnTo>
                    <a:pt x="8696" y="3905"/>
                  </a:lnTo>
                  <a:cubicBezTo>
                    <a:pt x="8696" y="3524"/>
                    <a:pt x="8631" y="3144"/>
                    <a:pt x="8508" y="2782"/>
                  </a:cubicBezTo>
                  <a:close/>
                  <a:moveTo>
                    <a:pt x="3933" y="1130"/>
                  </a:moveTo>
                  <a:lnTo>
                    <a:pt x="3933" y="1185"/>
                  </a:lnTo>
                  <a:cubicBezTo>
                    <a:pt x="3937" y="1717"/>
                    <a:pt x="4296" y="2181"/>
                    <a:pt x="4806" y="2322"/>
                  </a:cubicBezTo>
                  <a:lnTo>
                    <a:pt x="4806" y="2384"/>
                  </a:lnTo>
                  <a:cubicBezTo>
                    <a:pt x="4806" y="2978"/>
                    <a:pt x="5288" y="3456"/>
                    <a:pt x="5882" y="3459"/>
                  </a:cubicBezTo>
                  <a:cubicBezTo>
                    <a:pt x="5983" y="3459"/>
                    <a:pt x="6088" y="3441"/>
                    <a:pt x="6186" y="3412"/>
                  </a:cubicBezTo>
                  <a:cubicBezTo>
                    <a:pt x="6429" y="3716"/>
                    <a:pt x="6798" y="3894"/>
                    <a:pt x="7189" y="3894"/>
                  </a:cubicBezTo>
                  <a:cubicBezTo>
                    <a:pt x="7265" y="3894"/>
                    <a:pt x="7341" y="3887"/>
                    <a:pt x="7417" y="3872"/>
                  </a:cubicBezTo>
                  <a:lnTo>
                    <a:pt x="7417" y="3908"/>
                  </a:lnTo>
                  <a:cubicBezTo>
                    <a:pt x="7421" y="4260"/>
                    <a:pt x="7704" y="4546"/>
                    <a:pt x="8058" y="4546"/>
                  </a:cubicBezTo>
                  <a:lnTo>
                    <a:pt x="8384" y="4546"/>
                  </a:lnTo>
                  <a:cubicBezTo>
                    <a:pt x="8391" y="4545"/>
                    <a:pt x="8397" y="4545"/>
                    <a:pt x="8404" y="4545"/>
                  </a:cubicBezTo>
                  <a:cubicBezTo>
                    <a:pt x="8591" y="4545"/>
                    <a:pt x="8743" y="4697"/>
                    <a:pt x="8743" y="4886"/>
                  </a:cubicBezTo>
                  <a:cubicBezTo>
                    <a:pt x="8743" y="5077"/>
                    <a:pt x="8587" y="5227"/>
                    <a:pt x="8398" y="5227"/>
                  </a:cubicBezTo>
                  <a:cubicBezTo>
                    <a:pt x="8393" y="5227"/>
                    <a:pt x="8389" y="5227"/>
                    <a:pt x="8384" y="5227"/>
                  </a:cubicBezTo>
                  <a:lnTo>
                    <a:pt x="8261" y="5227"/>
                  </a:lnTo>
                  <a:lnTo>
                    <a:pt x="8261" y="5212"/>
                  </a:lnTo>
                  <a:cubicBezTo>
                    <a:pt x="8261" y="5076"/>
                    <a:pt x="8160" y="5008"/>
                    <a:pt x="8058" y="5008"/>
                  </a:cubicBezTo>
                  <a:cubicBezTo>
                    <a:pt x="7957" y="5008"/>
                    <a:pt x="7856" y="5076"/>
                    <a:pt x="7856" y="5212"/>
                  </a:cubicBezTo>
                  <a:lnTo>
                    <a:pt x="7856" y="5647"/>
                  </a:lnTo>
                  <a:cubicBezTo>
                    <a:pt x="7856" y="7095"/>
                    <a:pt x="6679" y="8272"/>
                    <a:pt x="5230" y="8272"/>
                  </a:cubicBezTo>
                  <a:cubicBezTo>
                    <a:pt x="3778" y="8272"/>
                    <a:pt x="2604" y="7095"/>
                    <a:pt x="2604" y="5647"/>
                  </a:cubicBezTo>
                  <a:lnTo>
                    <a:pt x="2601" y="5647"/>
                  </a:lnTo>
                  <a:lnTo>
                    <a:pt x="2601" y="5212"/>
                  </a:lnTo>
                  <a:cubicBezTo>
                    <a:pt x="2601" y="5076"/>
                    <a:pt x="2498" y="5008"/>
                    <a:pt x="2396" y="5008"/>
                  </a:cubicBezTo>
                  <a:cubicBezTo>
                    <a:pt x="2294" y="5008"/>
                    <a:pt x="2191" y="5076"/>
                    <a:pt x="2191" y="5212"/>
                  </a:cubicBezTo>
                  <a:lnTo>
                    <a:pt x="2191" y="5227"/>
                  </a:lnTo>
                  <a:lnTo>
                    <a:pt x="2068" y="5227"/>
                  </a:lnTo>
                  <a:cubicBezTo>
                    <a:pt x="2064" y="5227"/>
                    <a:pt x="2060" y="5227"/>
                    <a:pt x="2055" y="5227"/>
                  </a:cubicBezTo>
                  <a:cubicBezTo>
                    <a:pt x="1869" y="5227"/>
                    <a:pt x="1713" y="5074"/>
                    <a:pt x="1713" y="4886"/>
                  </a:cubicBezTo>
                  <a:cubicBezTo>
                    <a:pt x="1713" y="4697"/>
                    <a:pt x="1866" y="4545"/>
                    <a:pt x="2049" y="4545"/>
                  </a:cubicBezTo>
                  <a:cubicBezTo>
                    <a:pt x="2056" y="4545"/>
                    <a:pt x="2062" y="4545"/>
                    <a:pt x="2068" y="4546"/>
                  </a:cubicBezTo>
                  <a:lnTo>
                    <a:pt x="2398" y="4546"/>
                  </a:lnTo>
                  <a:cubicBezTo>
                    <a:pt x="2749" y="4546"/>
                    <a:pt x="3035" y="4260"/>
                    <a:pt x="3035" y="3908"/>
                  </a:cubicBezTo>
                  <a:cubicBezTo>
                    <a:pt x="3032" y="3303"/>
                    <a:pt x="3281" y="2728"/>
                    <a:pt x="3723" y="2315"/>
                  </a:cubicBezTo>
                  <a:cubicBezTo>
                    <a:pt x="3875" y="2169"/>
                    <a:pt x="3741" y="1958"/>
                    <a:pt x="3581" y="1958"/>
                  </a:cubicBezTo>
                  <a:cubicBezTo>
                    <a:pt x="3534" y="1958"/>
                    <a:pt x="3486" y="1975"/>
                    <a:pt x="3441" y="2018"/>
                  </a:cubicBezTo>
                  <a:cubicBezTo>
                    <a:pt x="2919" y="2507"/>
                    <a:pt x="2626" y="3191"/>
                    <a:pt x="2626" y="3908"/>
                  </a:cubicBezTo>
                  <a:cubicBezTo>
                    <a:pt x="2626" y="4035"/>
                    <a:pt x="2525" y="4136"/>
                    <a:pt x="2398" y="4136"/>
                  </a:cubicBezTo>
                  <a:lnTo>
                    <a:pt x="2166" y="4136"/>
                  </a:lnTo>
                  <a:lnTo>
                    <a:pt x="2166" y="3908"/>
                  </a:lnTo>
                  <a:cubicBezTo>
                    <a:pt x="2162" y="2717"/>
                    <a:pt x="2854" y="1630"/>
                    <a:pt x="3933" y="1130"/>
                  </a:cubicBezTo>
                  <a:close/>
                  <a:moveTo>
                    <a:pt x="6327" y="8475"/>
                  </a:moveTo>
                  <a:lnTo>
                    <a:pt x="6327" y="8906"/>
                  </a:lnTo>
                  <a:cubicBezTo>
                    <a:pt x="6327" y="9033"/>
                    <a:pt x="6306" y="9160"/>
                    <a:pt x="6262" y="9279"/>
                  </a:cubicBezTo>
                  <a:cubicBezTo>
                    <a:pt x="6205" y="9440"/>
                    <a:pt x="6334" y="9554"/>
                    <a:pt x="6461" y="9554"/>
                  </a:cubicBezTo>
                  <a:cubicBezTo>
                    <a:pt x="6537" y="9554"/>
                    <a:pt x="6612" y="9513"/>
                    <a:pt x="6646" y="9417"/>
                  </a:cubicBezTo>
                  <a:cubicBezTo>
                    <a:pt x="6704" y="9254"/>
                    <a:pt x="6737" y="9080"/>
                    <a:pt x="6737" y="8906"/>
                  </a:cubicBezTo>
                  <a:lnTo>
                    <a:pt x="6737" y="8816"/>
                  </a:lnTo>
                  <a:cubicBezTo>
                    <a:pt x="7182" y="8895"/>
                    <a:pt x="7620" y="9008"/>
                    <a:pt x="8044" y="9156"/>
                  </a:cubicBezTo>
                  <a:cubicBezTo>
                    <a:pt x="8051" y="9156"/>
                    <a:pt x="8055" y="9160"/>
                    <a:pt x="8055" y="9167"/>
                  </a:cubicBezTo>
                  <a:cubicBezTo>
                    <a:pt x="7993" y="9870"/>
                    <a:pt x="7667" y="10525"/>
                    <a:pt x="7149" y="11003"/>
                  </a:cubicBezTo>
                  <a:cubicBezTo>
                    <a:pt x="6615" y="11496"/>
                    <a:pt x="5925" y="11756"/>
                    <a:pt x="5223" y="11756"/>
                  </a:cubicBezTo>
                  <a:cubicBezTo>
                    <a:pt x="4878" y="11756"/>
                    <a:pt x="4531" y="11693"/>
                    <a:pt x="4198" y="11565"/>
                  </a:cubicBezTo>
                  <a:cubicBezTo>
                    <a:pt x="3187" y="11173"/>
                    <a:pt x="2488" y="10243"/>
                    <a:pt x="2394" y="9163"/>
                  </a:cubicBezTo>
                  <a:cubicBezTo>
                    <a:pt x="2394" y="9160"/>
                    <a:pt x="2398" y="9153"/>
                    <a:pt x="2405" y="9153"/>
                  </a:cubicBezTo>
                  <a:cubicBezTo>
                    <a:pt x="2832" y="9004"/>
                    <a:pt x="3271" y="8892"/>
                    <a:pt x="3712" y="8812"/>
                  </a:cubicBezTo>
                  <a:lnTo>
                    <a:pt x="3712" y="8903"/>
                  </a:lnTo>
                  <a:cubicBezTo>
                    <a:pt x="3715" y="9784"/>
                    <a:pt x="4437" y="10414"/>
                    <a:pt x="5224" y="10414"/>
                  </a:cubicBezTo>
                  <a:cubicBezTo>
                    <a:pt x="5475" y="10414"/>
                    <a:pt x="5733" y="10350"/>
                    <a:pt x="5976" y="10210"/>
                  </a:cubicBezTo>
                  <a:cubicBezTo>
                    <a:pt x="6174" y="10097"/>
                    <a:pt x="6062" y="9828"/>
                    <a:pt x="5881" y="9828"/>
                  </a:cubicBezTo>
                  <a:cubicBezTo>
                    <a:pt x="5847" y="9828"/>
                    <a:pt x="5810" y="9837"/>
                    <a:pt x="5773" y="9859"/>
                  </a:cubicBezTo>
                  <a:cubicBezTo>
                    <a:pt x="5597" y="9959"/>
                    <a:pt x="5411" y="10005"/>
                    <a:pt x="5229" y="10005"/>
                  </a:cubicBezTo>
                  <a:cubicBezTo>
                    <a:pt x="4654" y="10005"/>
                    <a:pt x="4124" y="9547"/>
                    <a:pt x="4122" y="8906"/>
                  </a:cubicBezTo>
                  <a:lnTo>
                    <a:pt x="4122" y="8475"/>
                  </a:lnTo>
                  <a:cubicBezTo>
                    <a:pt x="4477" y="8613"/>
                    <a:pt x="4851" y="8682"/>
                    <a:pt x="5224" y="8682"/>
                  </a:cubicBezTo>
                  <a:cubicBezTo>
                    <a:pt x="5598" y="8682"/>
                    <a:pt x="5972" y="8613"/>
                    <a:pt x="6327" y="8475"/>
                  </a:cubicBezTo>
                  <a:close/>
                  <a:moveTo>
                    <a:pt x="5118" y="0"/>
                  </a:moveTo>
                  <a:cubicBezTo>
                    <a:pt x="4679" y="0"/>
                    <a:pt x="4274" y="247"/>
                    <a:pt x="4071" y="634"/>
                  </a:cubicBezTo>
                  <a:cubicBezTo>
                    <a:pt x="3213" y="938"/>
                    <a:pt x="2506" y="1565"/>
                    <a:pt x="2108" y="2384"/>
                  </a:cubicBezTo>
                  <a:cubicBezTo>
                    <a:pt x="2060" y="2377"/>
                    <a:pt x="2012" y="2374"/>
                    <a:pt x="1964" y="2374"/>
                  </a:cubicBezTo>
                  <a:cubicBezTo>
                    <a:pt x="1880" y="2374"/>
                    <a:pt x="1797" y="2383"/>
                    <a:pt x="1717" y="2402"/>
                  </a:cubicBezTo>
                  <a:cubicBezTo>
                    <a:pt x="1333" y="2489"/>
                    <a:pt x="1029" y="2778"/>
                    <a:pt x="924" y="3159"/>
                  </a:cubicBezTo>
                  <a:cubicBezTo>
                    <a:pt x="869" y="3354"/>
                    <a:pt x="873" y="3564"/>
                    <a:pt x="935" y="3760"/>
                  </a:cubicBezTo>
                  <a:cubicBezTo>
                    <a:pt x="942" y="3792"/>
                    <a:pt x="931" y="3825"/>
                    <a:pt x="906" y="3843"/>
                  </a:cubicBezTo>
                  <a:cubicBezTo>
                    <a:pt x="141" y="4256"/>
                    <a:pt x="0" y="5292"/>
                    <a:pt x="623" y="5897"/>
                  </a:cubicBezTo>
                  <a:cubicBezTo>
                    <a:pt x="688" y="5955"/>
                    <a:pt x="685" y="6060"/>
                    <a:pt x="677" y="6099"/>
                  </a:cubicBezTo>
                  <a:cubicBezTo>
                    <a:pt x="576" y="6976"/>
                    <a:pt x="1239" y="7751"/>
                    <a:pt x="2119" y="7784"/>
                  </a:cubicBezTo>
                  <a:lnTo>
                    <a:pt x="2177" y="7784"/>
                  </a:lnTo>
                  <a:cubicBezTo>
                    <a:pt x="2434" y="7784"/>
                    <a:pt x="2684" y="7722"/>
                    <a:pt x="2905" y="7599"/>
                  </a:cubicBezTo>
                  <a:cubicBezTo>
                    <a:pt x="3133" y="7870"/>
                    <a:pt x="3408" y="8099"/>
                    <a:pt x="3716" y="8276"/>
                  </a:cubicBezTo>
                  <a:lnTo>
                    <a:pt x="3716" y="8399"/>
                  </a:lnTo>
                  <a:cubicBezTo>
                    <a:pt x="3223" y="8483"/>
                    <a:pt x="2742" y="8606"/>
                    <a:pt x="2271" y="8769"/>
                  </a:cubicBezTo>
                  <a:cubicBezTo>
                    <a:pt x="2101" y="8827"/>
                    <a:pt x="1985" y="8990"/>
                    <a:pt x="1988" y="9171"/>
                  </a:cubicBezTo>
                  <a:lnTo>
                    <a:pt x="1166" y="9460"/>
                  </a:lnTo>
                  <a:cubicBezTo>
                    <a:pt x="478" y="9707"/>
                    <a:pt x="15" y="10359"/>
                    <a:pt x="15" y="11090"/>
                  </a:cubicBezTo>
                  <a:lnTo>
                    <a:pt x="15" y="13720"/>
                  </a:lnTo>
                  <a:cubicBezTo>
                    <a:pt x="15" y="13855"/>
                    <a:pt x="117" y="13923"/>
                    <a:pt x="219" y="13923"/>
                  </a:cubicBezTo>
                  <a:cubicBezTo>
                    <a:pt x="322" y="13923"/>
                    <a:pt x="424" y="13855"/>
                    <a:pt x="424" y="13720"/>
                  </a:cubicBezTo>
                  <a:lnTo>
                    <a:pt x="424" y="11090"/>
                  </a:lnTo>
                  <a:cubicBezTo>
                    <a:pt x="424" y="10532"/>
                    <a:pt x="775" y="10033"/>
                    <a:pt x="1304" y="9844"/>
                  </a:cubicBezTo>
                  <a:lnTo>
                    <a:pt x="2046" y="9584"/>
                  </a:lnTo>
                  <a:cubicBezTo>
                    <a:pt x="2347" y="11010"/>
                    <a:pt x="3564" y="12064"/>
                    <a:pt x="5020" y="12155"/>
                  </a:cubicBezTo>
                  <a:lnTo>
                    <a:pt x="5020" y="13701"/>
                  </a:lnTo>
                  <a:cubicBezTo>
                    <a:pt x="5020" y="13837"/>
                    <a:pt x="5122" y="13905"/>
                    <a:pt x="5224" y="13905"/>
                  </a:cubicBezTo>
                  <a:cubicBezTo>
                    <a:pt x="5327" y="13905"/>
                    <a:pt x="5429" y="13837"/>
                    <a:pt x="5429" y="13701"/>
                  </a:cubicBezTo>
                  <a:lnTo>
                    <a:pt x="5429" y="12155"/>
                  </a:lnTo>
                  <a:cubicBezTo>
                    <a:pt x="6885" y="12064"/>
                    <a:pt x="8102" y="11010"/>
                    <a:pt x="8403" y="9584"/>
                  </a:cubicBezTo>
                  <a:lnTo>
                    <a:pt x="9145" y="9844"/>
                  </a:lnTo>
                  <a:cubicBezTo>
                    <a:pt x="9674" y="10033"/>
                    <a:pt x="10025" y="10532"/>
                    <a:pt x="10025" y="11090"/>
                  </a:cubicBezTo>
                  <a:lnTo>
                    <a:pt x="10025" y="13720"/>
                  </a:lnTo>
                  <a:cubicBezTo>
                    <a:pt x="10025" y="13855"/>
                    <a:pt x="10127" y="13923"/>
                    <a:pt x="10230" y="13923"/>
                  </a:cubicBezTo>
                  <a:cubicBezTo>
                    <a:pt x="10332" y="13923"/>
                    <a:pt x="10434" y="13855"/>
                    <a:pt x="10434" y="13720"/>
                  </a:cubicBezTo>
                  <a:lnTo>
                    <a:pt x="10434" y="11090"/>
                  </a:lnTo>
                  <a:cubicBezTo>
                    <a:pt x="10434" y="10359"/>
                    <a:pt x="9974" y="9707"/>
                    <a:pt x="9283" y="9460"/>
                  </a:cubicBezTo>
                  <a:lnTo>
                    <a:pt x="8461" y="9171"/>
                  </a:lnTo>
                  <a:cubicBezTo>
                    <a:pt x="8464" y="8990"/>
                    <a:pt x="8348" y="8827"/>
                    <a:pt x="8178" y="8769"/>
                  </a:cubicBezTo>
                  <a:cubicBezTo>
                    <a:pt x="7707" y="8606"/>
                    <a:pt x="7225" y="8483"/>
                    <a:pt x="6737" y="8399"/>
                  </a:cubicBezTo>
                  <a:lnTo>
                    <a:pt x="6737" y="8276"/>
                  </a:lnTo>
                  <a:cubicBezTo>
                    <a:pt x="7041" y="8099"/>
                    <a:pt x="7316" y="7870"/>
                    <a:pt x="7544" y="7599"/>
                  </a:cubicBezTo>
                  <a:cubicBezTo>
                    <a:pt x="7769" y="7722"/>
                    <a:pt x="8019" y="7784"/>
                    <a:pt x="8272" y="7784"/>
                  </a:cubicBezTo>
                  <a:lnTo>
                    <a:pt x="8330" y="7784"/>
                  </a:lnTo>
                  <a:cubicBezTo>
                    <a:pt x="9210" y="7751"/>
                    <a:pt x="9873" y="6976"/>
                    <a:pt x="9772" y="6099"/>
                  </a:cubicBezTo>
                  <a:cubicBezTo>
                    <a:pt x="9768" y="6060"/>
                    <a:pt x="9764" y="5955"/>
                    <a:pt x="9826" y="5897"/>
                  </a:cubicBezTo>
                  <a:cubicBezTo>
                    <a:pt x="10449" y="5292"/>
                    <a:pt x="10308" y="4256"/>
                    <a:pt x="9547" y="3843"/>
                  </a:cubicBezTo>
                  <a:cubicBezTo>
                    <a:pt x="9518" y="3825"/>
                    <a:pt x="9507" y="3792"/>
                    <a:pt x="9518" y="3760"/>
                  </a:cubicBezTo>
                  <a:cubicBezTo>
                    <a:pt x="9576" y="3564"/>
                    <a:pt x="9580" y="3354"/>
                    <a:pt x="9525" y="3159"/>
                  </a:cubicBezTo>
                  <a:cubicBezTo>
                    <a:pt x="9420" y="2778"/>
                    <a:pt x="9120" y="2489"/>
                    <a:pt x="8736" y="2398"/>
                  </a:cubicBezTo>
                  <a:cubicBezTo>
                    <a:pt x="8657" y="2382"/>
                    <a:pt x="8575" y="2372"/>
                    <a:pt x="8493" y="2372"/>
                  </a:cubicBezTo>
                  <a:cubicBezTo>
                    <a:pt x="8481" y="2372"/>
                    <a:pt x="8469" y="2372"/>
                    <a:pt x="8457" y="2373"/>
                  </a:cubicBezTo>
                  <a:cubicBezTo>
                    <a:pt x="8388" y="1985"/>
                    <a:pt x="8145" y="1652"/>
                    <a:pt x="7801" y="1464"/>
                  </a:cubicBezTo>
                  <a:cubicBezTo>
                    <a:pt x="7672" y="723"/>
                    <a:pt x="7027" y="218"/>
                    <a:pt x="6318" y="218"/>
                  </a:cubicBezTo>
                  <a:cubicBezTo>
                    <a:pt x="6174" y="218"/>
                    <a:pt x="6028" y="239"/>
                    <a:pt x="5882" y="283"/>
                  </a:cubicBezTo>
                  <a:cubicBezTo>
                    <a:pt x="5668" y="102"/>
                    <a:pt x="5397" y="0"/>
                    <a:pt x="5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4" name="Google Shape;18914;p84"/>
            <p:cNvSpPr/>
            <p:nvPr/>
          </p:nvSpPr>
          <p:spPr>
            <a:xfrm>
              <a:off x="5464409" y="2551039"/>
              <a:ext cx="67825" cy="73514"/>
            </a:xfrm>
            <a:custGeom>
              <a:avLst/>
              <a:gdLst/>
              <a:ahLst/>
              <a:cxnLst/>
              <a:rect l="l" t="t" r="r" b="b"/>
              <a:pathLst>
                <a:path w="2587" h="2804" extrusionOk="0">
                  <a:moveTo>
                    <a:pt x="1295" y="407"/>
                  </a:moveTo>
                  <a:cubicBezTo>
                    <a:pt x="1405" y="407"/>
                    <a:pt x="1517" y="448"/>
                    <a:pt x="1608" y="540"/>
                  </a:cubicBezTo>
                  <a:cubicBezTo>
                    <a:pt x="1895" y="822"/>
                    <a:pt x="1692" y="1308"/>
                    <a:pt x="1293" y="1308"/>
                  </a:cubicBezTo>
                  <a:cubicBezTo>
                    <a:pt x="1043" y="1308"/>
                    <a:pt x="844" y="1105"/>
                    <a:pt x="844" y="858"/>
                  </a:cubicBezTo>
                  <a:cubicBezTo>
                    <a:pt x="844" y="586"/>
                    <a:pt x="1065" y="407"/>
                    <a:pt x="1295" y="407"/>
                  </a:cubicBezTo>
                  <a:close/>
                  <a:moveTo>
                    <a:pt x="2152" y="1717"/>
                  </a:moveTo>
                  <a:cubicBezTo>
                    <a:pt x="2057" y="2112"/>
                    <a:pt x="1703" y="2394"/>
                    <a:pt x="1293" y="2394"/>
                  </a:cubicBezTo>
                  <a:cubicBezTo>
                    <a:pt x="884" y="2394"/>
                    <a:pt x="526" y="2112"/>
                    <a:pt x="431" y="1717"/>
                  </a:cubicBezTo>
                  <a:close/>
                  <a:moveTo>
                    <a:pt x="1293" y="0"/>
                  </a:moveTo>
                  <a:cubicBezTo>
                    <a:pt x="623" y="0"/>
                    <a:pt x="210" y="735"/>
                    <a:pt x="562" y="1308"/>
                  </a:cubicBezTo>
                  <a:lnTo>
                    <a:pt x="203" y="1308"/>
                  </a:lnTo>
                  <a:cubicBezTo>
                    <a:pt x="91" y="1308"/>
                    <a:pt x="0" y="1398"/>
                    <a:pt x="0" y="1510"/>
                  </a:cubicBezTo>
                  <a:cubicBezTo>
                    <a:pt x="0" y="2224"/>
                    <a:pt x="580" y="2803"/>
                    <a:pt x="1293" y="2803"/>
                  </a:cubicBezTo>
                  <a:cubicBezTo>
                    <a:pt x="2007" y="2803"/>
                    <a:pt x="2586" y="2224"/>
                    <a:pt x="2586" y="1510"/>
                  </a:cubicBezTo>
                  <a:cubicBezTo>
                    <a:pt x="2586" y="1398"/>
                    <a:pt x="2492" y="1308"/>
                    <a:pt x="2380" y="1308"/>
                  </a:cubicBezTo>
                  <a:lnTo>
                    <a:pt x="2021" y="1308"/>
                  </a:lnTo>
                  <a:cubicBezTo>
                    <a:pt x="2373" y="735"/>
                    <a:pt x="1963" y="0"/>
                    <a:pt x="129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5" name="Google Shape;18915;p84"/>
            <p:cNvSpPr/>
            <p:nvPr/>
          </p:nvSpPr>
          <p:spPr>
            <a:xfrm>
              <a:off x="5450330" y="2522409"/>
              <a:ext cx="27476" cy="16701"/>
            </a:xfrm>
            <a:custGeom>
              <a:avLst/>
              <a:gdLst/>
              <a:ahLst/>
              <a:cxnLst/>
              <a:rect l="l" t="t" r="r" b="b"/>
              <a:pathLst>
                <a:path w="1048" h="637" extrusionOk="0">
                  <a:moveTo>
                    <a:pt x="751" y="0"/>
                  </a:moveTo>
                  <a:cubicBezTo>
                    <a:pt x="719" y="0"/>
                    <a:pt x="685" y="8"/>
                    <a:pt x="650" y="27"/>
                  </a:cubicBezTo>
                  <a:lnTo>
                    <a:pt x="215" y="245"/>
                  </a:lnTo>
                  <a:cubicBezTo>
                    <a:pt x="0" y="344"/>
                    <a:pt x="106" y="636"/>
                    <a:pt x="297" y="636"/>
                  </a:cubicBezTo>
                  <a:cubicBezTo>
                    <a:pt x="328" y="636"/>
                    <a:pt x="361" y="628"/>
                    <a:pt x="396" y="610"/>
                  </a:cubicBezTo>
                  <a:lnTo>
                    <a:pt x="831" y="393"/>
                  </a:lnTo>
                  <a:cubicBezTo>
                    <a:pt x="1048" y="291"/>
                    <a:pt x="941" y="0"/>
                    <a:pt x="7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16" name="Google Shape;18916;p84"/>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8917" name="Google Shape;18917;p84"/>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21"/>
        <p:cNvGrpSpPr/>
        <p:nvPr/>
      </p:nvGrpSpPr>
      <p:grpSpPr>
        <a:xfrm>
          <a:off x="0" y="0"/>
          <a:ext cx="0" cy="0"/>
          <a:chOff x="0" y="0"/>
          <a:chExt cx="0" cy="0"/>
        </a:xfrm>
      </p:grpSpPr>
      <p:grpSp>
        <p:nvGrpSpPr>
          <p:cNvPr id="18922" name="Google Shape;18922;p85"/>
          <p:cNvGrpSpPr/>
          <p:nvPr/>
        </p:nvGrpSpPr>
        <p:grpSpPr>
          <a:xfrm>
            <a:off x="3516462" y="3178478"/>
            <a:ext cx="367569" cy="365289"/>
            <a:chOff x="3516462" y="3365328"/>
            <a:chExt cx="367569" cy="365289"/>
          </a:xfrm>
        </p:grpSpPr>
        <p:sp>
          <p:nvSpPr>
            <p:cNvPr id="18923" name="Google Shape;18923;p85"/>
            <p:cNvSpPr/>
            <p:nvPr/>
          </p:nvSpPr>
          <p:spPr>
            <a:xfrm>
              <a:off x="3621377" y="3394648"/>
              <a:ext cx="128943" cy="148437"/>
            </a:xfrm>
            <a:custGeom>
              <a:avLst/>
              <a:gdLst/>
              <a:ahLst/>
              <a:cxnLst/>
              <a:rect l="l" t="t" r="r" b="b"/>
              <a:pathLst>
                <a:path w="4921" h="5665" extrusionOk="0">
                  <a:moveTo>
                    <a:pt x="528" y="0"/>
                  </a:moveTo>
                  <a:cubicBezTo>
                    <a:pt x="236" y="0"/>
                    <a:pt x="0" y="235"/>
                    <a:pt x="0" y="523"/>
                  </a:cubicBezTo>
                  <a:lnTo>
                    <a:pt x="0" y="3682"/>
                  </a:lnTo>
                  <a:cubicBezTo>
                    <a:pt x="5" y="4776"/>
                    <a:pt x="893" y="5664"/>
                    <a:pt x="1988" y="5664"/>
                  </a:cubicBezTo>
                  <a:lnTo>
                    <a:pt x="2933" y="5664"/>
                  </a:lnTo>
                  <a:cubicBezTo>
                    <a:pt x="4028" y="5660"/>
                    <a:pt x="4916" y="4776"/>
                    <a:pt x="4921" y="3682"/>
                  </a:cubicBezTo>
                  <a:lnTo>
                    <a:pt x="4921" y="523"/>
                  </a:lnTo>
                  <a:cubicBezTo>
                    <a:pt x="4916" y="235"/>
                    <a:pt x="4685" y="0"/>
                    <a:pt x="439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4" name="Google Shape;18924;p85"/>
            <p:cNvSpPr/>
            <p:nvPr/>
          </p:nvSpPr>
          <p:spPr>
            <a:xfrm>
              <a:off x="3519370" y="3435891"/>
              <a:ext cx="358372" cy="70852"/>
            </a:xfrm>
            <a:custGeom>
              <a:avLst/>
              <a:gdLst/>
              <a:ahLst/>
              <a:cxnLst/>
              <a:rect l="l" t="t" r="r" b="b"/>
              <a:pathLst>
                <a:path w="13677" h="2704" extrusionOk="0">
                  <a:moveTo>
                    <a:pt x="11158" y="0"/>
                  </a:moveTo>
                  <a:cubicBezTo>
                    <a:pt x="11149" y="0"/>
                    <a:pt x="11141" y="0"/>
                    <a:pt x="11132" y="1"/>
                  </a:cubicBezTo>
                  <a:lnTo>
                    <a:pt x="1426" y="1"/>
                  </a:lnTo>
                  <a:cubicBezTo>
                    <a:pt x="816" y="15"/>
                    <a:pt x="288" y="437"/>
                    <a:pt x="144" y="1028"/>
                  </a:cubicBezTo>
                  <a:cubicBezTo>
                    <a:pt x="0" y="1623"/>
                    <a:pt x="274" y="2238"/>
                    <a:pt x="807" y="2535"/>
                  </a:cubicBezTo>
                  <a:cubicBezTo>
                    <a:pt x="999" y="2636"/>
                    <a:pt x="1210" y="2698"/>
                    <a:pt x="1426" y="2703"/>
                  </a:cubicBezTo>
                  <a:lnTo>
                    <a:pt x="11132" y="2703"/>
                  </a:lnTo>
                  <a:cubicBezTo>
                    <a:pt x="11319" y="2703"/>
                    <a:pt x="11502" y="2660"/>
                    <a:pt x="11670" y="2574"/>
                  </a:cubicBezTo>
                  <a:lnTo>
                    <a:pt x="12855" y="1945"/>
                  </a:lnTo>
                  <a:lnTo>
                    <a:pt x="13455" y="1623"/>
                  </a:lnTo>
                  <a:cubicBezTo>
                    <a:pt x="13676" y="1508"/>
                    <a:pt x="13672" y="1191"/>
                    <a:pt x="13455" y="1076"/>
                  </a:cubicBezTo>
                  <a:lnTo>
                    <a:pt x="12855" y="759"/>
                  </a:lnTo>
                  <a:lnTo>
                    <a:pt x="11670" y="130"/>
                  </a:lnTo>
                  <a:cubicBezTo>
                    <a:pt x="11509" y="48"/>
                    <a:pt x="11336" y="0"/>
                    <a:pt x="11158"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5" name="Google Shape;18925;p85"/>
            <p:cNvSpPr/>
            <p:nvPr/>
          </p:nvSpPr>
          <p:spPr>
            <a:xfrm>
              <a:off x="3521755" y="3435760"/>
              <a:ext cx="35007" cy="70983"/>
            </a:xfrm>
            <a:custGeom>
              <a:avLst/>
              <a:gdLst/>
              <a:ahLst/>
              <a:cxnLst/>
              <a:rect l="l" t="t" r="r" b="b"/>
              <a:pathLst>
                <a:path w="1336" h="2709" extrusionOk="0">
                  <a:moveTo>
                    <a:pt x="1335" y="1"/>
                  </a:moveTo>
                  <a:cubicBezTo>
                    <a:pt x="591" y="20"/>
                    <a:pt x="1" y="634"/>
                    <a:pt x="15" y="1379"/>
                  </a:cubicBezTo>
                  <a:cubicBezTo>
                    <a:pt x="34" y="2103"/>
                    <a:pt x="610" y="2684"/>
                    <a:pt x="1335" y="2708"/>
                  </a:cubicBezTo>
                  <a:lnTo>
                    <a:pt x="133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6" name="Google Shape;18926;p85"/>
            <p:cNvSpPr/>
            <p:nvPr/>
          </p:nvSpPr>
          <p:spPr>
            <a:xfrm>
              <a:off x="3526524" y="3435760"/>
              <a:ext cx="30238" cy="36395"/>
            </a:xfrm>
            <a:custGeom>
              <a:avLst/>
              <a:gdLst/>
              <a:ahLst/>
              <a:cxnLst/>
              <a:rect l="l" t="t" r="r" b="b"/>
              <a:pathLst>
                <a:path w="1154" h="1389" extrusionOk="0">
                  <a:moveTo>
                    <a:pt x="1153" y="1"/>
                  </a:moveTo>
                  <a:cubicBezTo>
                    <a:pt x="673" y="15"/>
                    <a:pt x="236" y="274"/>
                    <a:pt x="1" y="692"/>
                  </a:cubicBezTo>
                  <a:cubicBezTo>
                    <a:pt x="241" y="1110"/>
                    <a:pt x="673" y="1369"/>
                    <a:pt x="1153" y="1388"/>
                  </a:cubicBezTo>
                  <a:lnTo>
                    <a:pt x="1153"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7" name="Google Shape;18927;p85"/>
            <p:cNvSpPr/>
            <p:nvPr/>
          </p:nvSpPr>
          <p:spPr>
            <a:xfrm>
              <a:off x="3810428" y="3435760"/>
              <a:ext cx="67314" cy="70983"/>
            </a:xfrm>
            <a:custGeom>
              <a:avLst/>
              <a:gdLst/>
              <a:ahLst/>
              <a:cxnLst/>
              <a:rect l="l" t="t" r="r" b="b"/>
              <a:pathLst>
                <a:path w="2569" h="2709" extrusionOk="0">
                  <a:moveTo>
                    <a:pt x="10" y="1"/>
                  </a:moveTo>
                  <a:lnTo>
                    <a:pt x="10" y="2684"/>
                  </a:lnTo>
                  <a:lnTo>
                    <a:pt x="0" y="2708"/>
                  </a:lnTo>
                  <a:lnTo>
                    <a:pt x="24" y="2708"/>
                  </a:lnTo>
                  <a:cubicBezTo>
                    <a:pt x="211" y="2708"/>
                    <a:pt x="394" y="2665"/>
                    <a:pt x="562" y="2579"/>
                  </a:cubicBezTo>
                  <a:lnTo>
                    <a:pt x="1747" y="1950"/>
                  </a:lnTo>
                  <a:lnTo>
                    <a:pt x="2347" y="1628"/>
                  </a:lnTo>
                  <a:cubicBezTo>
                    <a:pt x="2568" y="1513"/>
                    <a:pt x="2568" y="1196"/>
                    <a:pt x="2347" y="1081"/>
                  </a:cubicBezTo>
                  <a:lnTo>
                    <a:pt x="1747" y="764"/>
                  </a:lnTo>
                  <a:lnTo>
                    <a:pt x="562" y="135"/>
                  </a:lnTo>
                  <a:cubicBezTo>
                    <a:pt x="394" y="49"/>
                    <a:pt x="211" y="1"/>
                    <a:pt x="2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8" name="Google Shape;18928;p85"/>
            <p:cNvSpPr/>
            <p:nvPr/>
          </p:nvSpPr>
          <p:spPr>
            <a:xfrm>
              <a:off x="3556735" y="3435891"/>
              <a:ext cx="31705" cy="70852"/>
            </a:xfrm>
            <a:custGeom>
              <a:avLst/>
              <a:gdLst/>
              <a:ahLst/>
              <a:cxnLst/>
              <a:rect l="l" t="t" r="r" b="b"/>
              <a:pathLst>
                <a:path w="1210" h="2704" extrusionOk="0">
                  <a:moveTo>
                    <a:pt x="0" y="1"/>
                  </a:moveTo>
                  <a:lnTo>
                    <a:pt x="0" y="2703"/>
                  </a:lnTo>
                  <a:lnTo>
                    <a:pt x="1210" y="2703"/>
                  </a:lnTo>
                  <a:lnTo>
                    <a:pt x="121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9" name="Google Shape;18929;p85"/>
            <p:cNvSpPr/>
            <p:nvPr/>
          </p:nvSpPr>
          <p:spPr>
            <a:xfrm>
              <a:off x="3588414" y="3472129"/>
              <a:ext cx="222145" cy="34718"/>
            </a:xfrm>
            <a:custGeom>
              <a:avLst/>
              <a:gdLst/>
              <a:ahLst/>
              <a:cxnLst/>
              <a:rect l="l" t="t" r="r" b="b"/>
              <a:pathLst>
                <a:path w="8478" h="1325" extrusionOk="0">
                  <a:moveTo>
                    <a:pt x="1" y="0"/>
                  </a:moveTo>
                  <a:lnTo>
                    <a:pt x="1" y="1325"/>
                  </a:lnTo>
                  <a:lnTo>
                    <a:pt x="8473" y="1325"/>
                  </a:lnTo>
                  <a:lnTo>
                    <a:pt x="8478" y="1296"/>
                  </a:lnTo>
                  <a:lnTo>
                    <a:pt x="84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0" name="Google Shape;18930;p85"/>
            <p:cNvSpPr/>
            <p:nvPr/>
          </p:nvSpPr>
          <p:spPr>
            <a:xfrm>
              <a:off x="3621377" y="3370621"/>
              <a:ext cx="128811" cy="83403"/>
            </a:xfrm>
            <a:custGeom>
              <a:avLst/>
              <a:gdLst/>
              <a:ahLst/>
              <a:cxnLst/>
              <a:rect l="l" t="t" r="r" b="b"/>
              <a:pathLst>
                <a:path w="4916" h="3183" extrusionOk="0">
                  <a:moveTo>
                    <a:pt x="610" y="0"/>
                  </a:moveTo>
                  <a:cubicBezTo>
                    <a:pt x="274" y="0"/>
                    <a:pt x="5" y="274"/>
                    <a:pt x="0" y="605"/>
                  </a:cubicBezTo>
                  <a:lnTo>
                    <a:pt x="0" y="2578"/>
                  </a:lnTo>
                  <a:cubicBezTo>
                    <a:pt x="5" y="2914"/>
                    <a:pt x="274" y="3183"/>
                    <a:pt x="610" y="3183"/>
                  </a:cubicBezTo>
                  <a:lnTo>
                    <a:pt x="624" y="3183"/>
                  </a:lnTo>
                  <a:cubicBezTo>
                    <a:pt x="932" y="3183"/>
                    <a:pt x="1191" y="2948"/>
                    <a:pt x="1224" y="2640"/>
                  </a:cubicBezTo>
                  <a:cubicBezTo>
                    <a:pt x="1258" y="2948"/>
                    <a:pt x="1517" y="3183"/>
                    <a:pt x="1824" y="3183"/>
                  </a:cubicBezTo>
                  <a:lnTo>
                    <a:pt x="1848" y="3183"/>
                  </a:lnTo>
                  <a:cubicBezTo>
                    <a:pt x="2151" y="3183"/>
                    <a:pt x="2405" y="2962"/>
                    <a:pt x="2449" y="2669"/>
                  </a:cubicBezTo>
                  <a:cubicBezTo>
                    <a:pt x="2497" y="2962"/>
                    <a:pt x="2751" y="3183"/>
                    <a:pt x="3049" y="3183"/>
                  </a:cubicBezTo>
                  <a:lnTo>
                    <a:pt x="3111" y="3183"/>
                  </a:lnTo>
                  <a:cubicBezTo>
                    <a:pt x="3394" y="3183"/>
                    <a:pt x="3644" y="2981"/>
                    <a:pt x="3701" y="2703"/>
                  </a:cubicBezTo>
                  <a:cubicBezTo>
                    <a:pt x="3764" y="2981"/>
                    <a:pt x="4009" y="3183"/>
                    <a:pt x="4297" y="3183"/>
                  </a:cubicBezTo>
                  <a:lnTo>
                    <a:pt x="4311" y="3183"/>
                  </a:lnTo>
                  <a:cubicBezTo>
                    <a:pt x="4647" y="3183"/>
                    <a:pt x="4916" y="2914"/>
                    <a:pt x="4916" y="2578"/>
                  </a:cubicBezTo>
                  <a:lnTo>
                    <a:pt x="4916" y="605"/>
                  </a:lnTo>
                  <a:cubicBezTo>
                    <a:pt x="4916" y="274"/>
                    <a:pt x="4647" y="0"/>
                    <a:pt x="4311" y="0"/>
                  </a:cubicBezTo>
                  <a:lnTo>
                    <a:pt x="4297" y="0"/>
                  </a:lnTo>
                  <a:cubicBezTo>
                    <a:pt x="4009" y="0"/>
                    <a:pt x="3764" y="202"/>
                    <a:pt x="3701" y="480"/>
                  </a:cubicBezTo>
                  <a:cubicBezTo>
                    <a:pt x="3644" y="202"/>
                    <a:pt x="3394" y="0"/>
                    <a:pt x="3111" y="0"/>
                  </a:cubicBezTo>
                  <a:lnTo>
                    <a:pt x="3049" y="0"/>
                  </a:lnTo>
                  <a:cubicBezTo>
                    <a:pt x="2751" y="0"/>
                    <a:pt x="2497" y="221"/>
                    <a:pt x="2449" y="519"/>
                  </a:cubicBezTo>
                  <a:cubicBezTo>
                    <a:pt x="2405" y="221"/>
                    <a:pt x="2151" y="0"/>
                    <a:pt x="1848" y="0"/>
                  </a:cubicBezTo>
                  <a:lnTo>
                    <a:pt x="1824" y="0"/>
                  </a:lnTo>
                  <a:cubicBezTo>
                    <a:pt x="1517" y="5"/>
                    <a:pt x="1258" y="236"/>
                    <a:pt x="1224" y="543"/>
                  </a:cubicBezTo>
                  <a:cubicBezTo>
                    <a:pt x="1191" y="236"/>
                    <a:pt x="932" y="5"/>
                    <a:pt x="62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1" name="Google Shape;18931;p85"/>
            <p:cNvSpPr/>
            <p:nvPr/>
          </p:nvSpPr>
          <p:spPr>
            <a:xfrm>
              <a:off x="3674568" y="3390482"/>
              <a:ext cx="107954" cy="152603"/>
            </a:xfrm>
            <a:custGeom>
              <a:avLst/>
              <a:gdLst/>
              <a:ahLst/>
              <a:cxnLst/>
              <a:rect l="l" t="t" r="r" b="b"/>
              <a:pathLst>
                <a:path w="4120" h="5824" extrusionOk="0">
                  <a:moveTo>
                    <a:pt x="3289" y="1"/>
                  </a:moveTo>
                  <a:cubicBezTo>
                    <a:pt x="3068" y="1"/>
                    <a:pt x="2891" y="178"/>
                    <a:pt x="2891" y="399"/>
                  </a:cubicBezTo>
                  <a:lnTo>
                    <a:pt x="2891" y="1820"/>
                  </a:lnTo>
                  <a:cubicBezTo>
                    <a:pt x="2891" y="1935"/>
                    <a:pt x="2809" y="2031"/>
                    <a:pt x="2699" y="2050"/>
                  </a:cubicBezTo>
                  <a:cubicBezTo>
                    <a:pt x="1139" y="2348"/>
                    <a:pt x="6" y="3707"/>
                    <a:pt x="1" y="5291"/>
                  </a:cubicBezTo>
                  <a:cubicBezTo>
                    <a:pt x="1" y="5583"/>
                    <a:pt x="241" y="5823"/>
                    <a:pt x="534" y="5823"/>
                  </a:cubicBezTo>
                  <a:lnTo>
                    <a:pt x="1830" y="5823"/>
                  </a:lnTo>
                  <a:cubicBezTo>
                    <a:pt x="3092" y="5819"/>
                    <a:pt x="4115" y="4796"/>
                    <a:pt x="4120" y="3534"/>
                  </a:cubicBezTo>
                  <a:lnTo>
                    <a:pt x="4120" y="2530"/>
                  </a:lnTo>
                  <a:cubicBezTo>
                    <a:pt x="4120" y="2526"/>
                    <a:pt x="4120" y="2521"/>
                    <a:pt x="4120" y="2516"/>
                  </a:cubicBezTo>
                  <a:lnTo>
                    <a:pt x="4120" y="826"/>
                  </a:lnTo>
                  <a:cubicBezTo>
                    <a:pt x="4115" y="370"/>
                    <a:pt x="3745" y="1"/>
                    <a:pt x="328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2" name="Google Shape;18932;p85"/>
            <p:cNvSpPr/>
            <p:nvPr/>
          </p:nvSpPr>
          <p:spPr>
            <a:xfrm>
              <a:off x="3644016" y="3539784"/>
              <a:ext cx="110470" cy="185435"/>
            </a:xfrm>
            <a:custGeom>
              <a:avLst/>
              <a:gdLst/>
              <a:ahLst/>
              <a:cxnLst/>
              <a:rect l="l" t="t" r="r" b="b"/>
              <a:pathLst>
                <a:path w="4216" h="7077" extrusionOk="0">
                  <a:moveTo>
                    <a:pt x="528" y="1"/>
                  </a:moveTo>
                  <a:cubicBezTo>
                    <a:pt x="236" y="1"/>
                    <a:pt x="0" y="236"/>
                    <a:pt x="0" y="524"/>
                  </a:cubicBezTo>
                  <a:lnTo>
                    <a:pt x="0" y="6548"/>
                  </a:lnTo>
                  <a:cubicBezTo>
                    <a:pt x="0" y="6841"/>
                    <a:pt x="236" y="7071"/>
                    <a:pt x="528" y="7076"/>
                  </a:cubicBezTo>
                  <a:lnTo>
                    <a:pt x="3692" y="7076"/>
                  </a:lnTo>
                  <a:cubicBezTo>
                    <a:pt x="3980" y="7071"/>
                    <a:pt x="4215" y="6841"/>
                    <a:pt x="4215" y="6548"/>
                  </a:cubicBezTo>
                  <a:lnTo>
                    <a:pt x="4215" y="524"/>
                  </a:lnTo>
                  <a:cubicBezTo>
                    <a:pt x="4215" y="236"/>
                    <a:pt x="3980" y="1"/>
                    <a:pt x="36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3" name="Google Shape;18933;p85"/>
            <p:cNvSpPr/>
            <p:nvPr/>
          </p:nvSpPr>
          <p:spPr>
            <a:xfrm>
              <a:off x="3666524" y="3602041"/>
              <a:ext cx="87962" cy="123047"/>
            </a:xfrm>
            <a:custGeom>
              <a:avLst/>
              <a:gdLst/>
              <a:ahLst/>
              <a:cxnLst/>
              <a:rect l="l" t="t" r="r" b="b"/>
              <a:pathLst>
                <a:path w="3357" h="4696" extrusionOk="0">
                  <a:moveTo>
                    <a:pt x="524" y="1"/>
                  </a:moveTo>
                  <a:cubicBezTo>
                    <a:pt x="231" y="1"/>
                    <a:pt x="1" y="236"/>
                    <a:pt x="1" y="524"/>
                  </a:cubicBezTo>
                  <a:lnTo>
                    <a:pt x="1" y="4695"/>
                  </a:lnTo>
                  <a:lnTo>
                    <a:pt x="2833" y="4695"/>
                  </a:lnTo>
                  <a:cubicBezTo>
                    <a:pt x="3121" y="4695"/>
                    <a:pt x="3356" y="4465"/>
                    <a:pt x="3356" y="4172"/>
                  </a:cubicBezTo>
                  <a:lnTo>
                    <a:pt x="3356"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4" name="Google Shape;18934;p85"/>
            <p:cNvSpPr/>
            <p:nvPr/>
          </p:nvSpPr>
          <p:spPr>
            <a:xfrm>
              <a:off x="3619988" y="3521049"/>
              <a:ext cx="163923" cy="57252"/>
            </a:xfrm>
            <a:custGeom>
              <a:avLst/>
              <a:gdLst/>
              <a:ahLst/>
              <a:cxnLst/>
              <a:rect l="l" t="t" r="r" b="b"/>
              <a:pathLst>
                <a:path w="6256" h="2185" extrusionOk="0">
                  <a:moveTo>
                    <a:pt x="745" y="0"/>
                  </a:moveTo>
                  <a:cubicBezTo>
                    <a:pt x="337" y="0"/>
                    <a:pt x="1" y="336"/>
                    <a:pt x="1" y="749"/>
                  </a:cubicBezTo>
                  <a:lnTo>
                    <a:pt x="1" y="1440"/>
                  </a:lnTo>
                  <a:cubicBezTo>
                    <a:pt x="1" y="1848"/>
                    <a:pt x="337" y="2185"/>
                    <a:pt x="745" y="2185"/>
                  </a:cubicBezTo>
                  <a:lnTo>
                    <a:pt x="5511" y="2185"/>
                  </a:lnTo>
                  <a:cubicBezTo>
                    <a:pt x="5919" y="2185"/>
                    <a:pt x="6255" y="1848"/>
                    <a:pt x="6255" y="1440"/>
                  </a:cubicBezTo>
                  <a:lnTo>
                    <a:pt x="6255" y="749"/>
                  </a:lnTo>
                  <a:cubicBezTo>
                    <a:pt x="6255" y="336"/>
                    <a:pt x="5919" y="0"/>
                    <a:pt x="551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5" name="Google Shape;18935;p85"/>
            <p:cNvSpPr/>
            <p:nvPr/>
          </p:nvSpPr>
          <p:spPr>
            <a:xfrm>
              <a:off x="3848395" y="3455779"/>
              <a:ext cx="29347" cy="31076"/>
            </a:xfrm>
            <a:custGeom>
              <a:avLst/>
              <a:gdLst/>
              <a:ahLst/>
              <a:cxnLst/>
              <a:rect l="l" t="t" r="r" b="b"/>
              <a:pathLst>
                <a:path w="1120" h="1186" extrusionOk="0">
                  <a:moveTo>
                    <a:pt x="298" y="0"/>
                  </a:moveTo>
                  <a:cubicBezTo>
                    <a:pt x="1" y="341"/>
                    <a:pt x="1" y="845"/>
                    <a:pt x="298" y="1186"/>
                  </a:cubicBezTo>
                  <a:lnTo>
                    <a:pt x="898" y="864"/>
                  </a:lnTo>
                  <a:cubicBezTo>
                    <a:pt x="1119" y="749"/>
                    <a:pt x="1119" y="432"/>
                    <a:pt x="898" y="317"/>
                  </a:cubicBezTo>
                  <a:lnTo>
                    <a:pt x="29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6" name="Google Shape;18936;p85"/>
            <p:cNvSpPr/>
            <p:nvPr/>
          </p:nvSpPr>
          <p:spPr>
            <a:xfrm>
              <a:off x="3556735" y="3472129"/>
              <a:ext cx="31705" cy="34614"/>
            </a:xfrm>
            <a:custGeom>
              <a:avLst/>
              <a:gdLst/>
              <a:ahLst/>
              <a:cxnLst/>
              <a:rect l="l" t="t" r="r" b="b"/>
              <a:pathLst>
                <a:path w="1210" h="1321" extrusionOk="0">
                  <a:moveTo>
                    <a:pt x="0" y="0"/>
                  </a:moveTo>
                  <a:lnTo>
                    <a:pt x="0" y="1320"/>
                  </a:lnTo>
                  <a:lnTo>
                    <a:pt x="1210" y="1320"/>
                  </a:lnTo>
                  <a:lnTo>
                    <a:pt x="12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7" name="Google Shape;18937;p85"/>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8" name="Google Shape;18938;p85"/>
            <p:cNvSpPr/>
            <p:nvPr/>
          </p:nvSpPr>
          <p:spPr>
            <a:xfrm>
              <a:off x="3827774" y="3507974"/>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9" name="Google Shape;18939;p85"/>
            <p:cNvSpPr/>
            <p:nvPr/>
          </p:nvSpPr>
          <p:spPr>
            <a:xfrm>
              <a:off x="3516462" y="3365328"/>
              <a:ext cx="367569" cy="304106"/>
            </a:xfrm>
            <a:custGeom>
              <a:avLst/>
              <a:gdLst/>
              <a:ahLst/>
              <a:cxnLst/>
              <a:rect l="l" t="t" r="r" b="b"/>
              <a:pathLst>
                <a:path w="14028" h="11606" extrusionOk="0">
                  <a:moveTo>
                    <a:pt x="8315" y="414"/>
                  </a:moveTo>
                  <a:cubicBezTo>
                    <a:pt x="8536" y="414"/>
                    <a:pt x="8713" y="591"/>
                    <a:pt x="8713" y="812"/>
                  </a:cubicBezTo>
                  <a:lnTo>
                    <a:pt x="8713" y="2809"/>
                  </a:lnTo>
                  <a:cubicBezTo>
                    <a:pt x="8584" y="2828"/>
                    <a:pt x="8459" y="2857"/>
                    <a:pt x="8334" y="2895"/>
                  </a:cubicBezTo>
                  <a:cubicBezTo>
                    <a:pt x="8214" y="2934"/>
                    <a:pt x="8094" y="2977"/>
                    <a:pt x="7979" y="3025"/>
                  </a:cubicBezTo>
                  <a:cubicBezTo>
                    <a:pt x="7854" y="2852"/>
                    <a:pt x="7921" y="2684"/>
                    <a:pt x="7902" y="2482"/>
                  </a:cubicBezTo>
                  <a:lnTo>
                    <a:pt x="7902" y="2482"/>
                  </a:lnTo>
                  <a:lnTo>
                    <a:pt x="7897" y="2487"/>
                  </a:lnTo>
                  <a:lnTo>
                    <a:pt x="7897" y="812"/>
                  </a:lnTo>
                  <a:cubicBezTo>
                    <a:pt x="7897" y="591"/>
                    <a:pt x="8075" y="414"/>
                    <a:pt x="8296" y="414"/>
                  </a:cubicBezTo>
                  <a:close/>
                  <a:moveTo>
                    <a:pt x="5857" y="414"/>
                  </a:moveTo>
                  <a:cubicBezTo>
                    <a:pt x="6078" y="414"/>
                    <a:pt x="6256" y="591"/>
                    <a:pt x="6256" y="812"/>
                  </a:cubicBezTo>
                  <a:lnTo>
                    <a:pt x="6256" y="2780"/>
                  </a:lnTo>
                  <a:cubicBezTo>
                    <a:pt x="6256" y="3044"/>
                    <a:pt x="6048" y="3180"/>
                    <a:pt x="5842" y="3180"/>
                  </a:cubicBezTo>
                  <a:cubicBezTo>
                    <a:pt x="5640" y="3180"/>
                    <a:pt x="5440" y="3049"/>
                    <a:pt x="5440" y="2780"/>
                  </a:cubicBezTo>
                  <a:cubicBezTo>
                    <a:pt x="5444" y="2334"/>
                    <a:pt x="5444" y="1215"/>
                    <a:pt x="5444" y="807"/>
                  </a:cubicBezTo>
                  <a:lnTo>
                    <a:pt x="5444" y="807"/>
                  </a:lnTo>
                  <a:lnTo>
                    <a:pt x="5440" y="812"/>
                  </a:lnTo>
                  <a:cubicBezTo>
                    <a:pt x="5440" y="591"/>
                    <a:pt x="5622" y="414"/>
                    <a:pt x="5843" y="414"/>
                  </a:cubicBezTo>
                  <a:close/>
                  <a:moveTo>
                    <a:pt x="4624" y="414"/>
                  </a:moveTo>
                  <a:cubicBezTo>
                    <a:pt x="4844" y="414"/>
                    <a:pt x="5022" y="591"/>
                    <a:pt x="5027" y="812"/>
                  </a:cubicBezTo>
                  <a:lnTo>
                    <a:pt x="5027" y="2487"/>
                  </a:lnTo>
                  <a:cubicBezTo>
                    <a:pt x="5027" y="2799"/>
                    <a:pt x="5032" y="2823"/>
                    <a:pt x="5008" y="2900"/>
                  </a:cubicBezTo>
                  <a:cubicBezTo>
                    <a:pt x="4955" y="3068"/>
                    <a:pt x="4801" y="3183"/>
                    <a:pt x="4624" y="3183"/>
                  </a:cubicBezTo>
                  <a:cubicBezTo>
                    <a:pt x="4624" y="3183"/>
                    <a:pt x="4621" y="3183"/>
                    <a:pt x="4617" y="3183"/>
                  </a:cubicBezTo>
                  <a:cubicBezTo>
                    <a:pt x="4572" y="3183"/>
                    <a:pt x="4313" y="3171"/>
                    <a:pt x="4230" y="2900"/>
                  </a:cubicBezTo>
                  <a:cubicBezTo>
                    <a:pt x="4196" y="2794"/>
                    <a:pt x="4220" y="2722"/>
                    <a:pt x="4211" y="2482"/>
                  </a:cubicBezTo>
                  <a:lnTo>
                    <a:pt x="4211" y="2482"/>
                  </a:lnTo>
                  <a:lnTo>
                    <a:pt x="4211" y="812"/>
                  </a:lnTo>
                  <a:cubicBezTo>
                    <a:pt x="4211" y="591"/>
                    <a:pt x="4388" y="414"/>
                    <a:pt x="4609" y="414"/>
                  </a:cubicBezTo>
                  <a:close/>
                  <a:moveTo>
                    <a:pt x="7086" y="414"/>
                  </a:moveTo>
                  <a:cubicBezTo>
                    <a:pt x="7307" y="414"/>
                    <a:pt x="7485" y="591"/>
                    <a:pt x="7485" y="812"/>
                  </a:cubicBezTo>
                  <a:lnTo>
                    <a:pt x="7485" y="2487"/>
                  </a:lnTo>
                  <a:cubicBezTo>
                    <a:pt x="7485" y="2775"/>
                    <a:pt x="7494" y="2818"/>
                    <a:pt x="7465" y="2900"/>
                  </a:cubicBezTo>
                  <a:cubicBezTo>
                    <a:pt x="7417" y="3068"/>
                    <a:pt x="7259" y="3183"/>
                    <a:pt x="7086" y="3183"/>
                  </a:cubicBezTo>
                  <a:cubicBezTo>
                    <a:pt x="7086" y="3183"/>
                    <a:pt x="7084" y="3183"/>
                    <a:pt x="7079" y="3183"/>
                  </a:cubicBezTo>
                  <a:cubicBezTo>
                    <a:pt x="7034" y="3183"/>
                    <a:pt x="6771" y="3171"/>
                    <a:pt x="6688" y="2900"/>
                  </a:cubicBezTo>
                  <a:cubicBezTo>
                    <a:pt x="6664" y="2818"/>
                    <a:pt x="6673" y="2770"/>
                    <a:pt x="6673" y="2482"/>
                  </a:cubicBezTo>
                  <a:lnTo>
                    <a:pt x="6673" y="2482"/>
                  </a:lnTo>
                  <a:lnTo>
                    <a:pt x="6669" y="2487"/>
                  </a:lnTo>
                  <a:lnTo>
                    <a:pt x="6669" y="812"/>
                  </a:lnTo>
                  <a:cubicBezTo>
                    <a:pt x="6669" y="591"/>
                    <a:pt x="6851" y="414"/>
                    <a:pt x="7072" y="414"/>
                  </a:cubicBezTo>
                  <a:close/>
                  <a:moveTo>
                    <a:pt x="3803" y="2900"/>
                  </a:moveTo>
                  <a:cubicBezTo>
                    <a:pt x="3864" y="3334"/>
                    <a:pt x="4240" y="3597"/>
                    <a:pt x="4624" y="3597"/>
                  </a:cubicBezTo>
                  <a:cubicBezTo>
                    <a:pt x="4844" y="3597"/>
                    <a:pt x="5066" y="3511"/>
                    <a:pt x="5233" y="3322"/>
                  </a:cubicBezTo>
                  <a:cubicBezTo>
                    <a:pt x="5396" y="3505"/>
                    <a:pt x="5621" y="3596"/>
                    <a:pt x="5846" y="3596"/>
                  </a:cubicBezTo>
                  <a:cubicBezTo>
                    <a:pt x="6071" y="3596"/>
                    <a:pt x="6296" y="3505"/>
                    <a:pt x="6462" y="3322"/>
                  </a:cubicBezTo>
                  <a:cubicBezTo>
                    <a:pt x="6611" y="3490"/>
                    <a:pt x="6827" y="3591"/>
                    <a:pt x="7053" y="3596"/>
                  </a:cubicBezTo>
                  <a:cubicBezTo>
                    <a:pt x="6952" y="3682"/>
                    <a:pt x="6856" y="3774"/>
                    <a:pt x="6765" y="3870"/>
                  </a:cubicBezTo>
                  <a:lnTo>
                    <a:pt x="2948" y="3870"/>
                  </a:lnTo>
                  <a:lnTo>
                    <a:pt x="2948" y="2900"/>
                  </a:lnTo>
                  <a:close/>
                  <a:moveTo>
                    <a:pt x="11013" y="2900"/>
                  </a:moveTo>
                  <a:lnTo>
                    <a:pt x="11013" y="3874"/>
                  </a:lnTo>
                  <a:lnTo>
                    <a:pt x="10355" y="3874"/>
                  </a:lnTo>
                  <a:lnTo>
                    <a:pt x="10355" y="2900"/>
                  </a:lnTo>
                  <a:close/>
                  <a:moveTo>
                    <a:pt x="13029" y="3721"/>
                  </a:moveTo>
                  <a:lnTo>
                    <a:pt x="13466" y="3956"/>
                  </a:lnTo>
                  <a:cubicBezTo>
                    <a:pt x="13538" y="3990"/>
                    <a:pt x="13538" y="4095"/>
                    <a:pt x="13470" y="4134"/>
                  </a:cubicBezTo>
                  <a:lnTo>
                    <a:pt x="13466" y="4139"/>
                  </a:lnTo>
                  <a:lnTo>
                    <a:pt x="13029" y="4369"/>
                  </a:lnTo>
                  <a:cubicBezTo>
                    <a:pt x="12918" y="4167"/>
                    <a:pt x="12918" y="3923"/>
                    <a:pt x="13029" y="3721"/>
                  </a:cubicBezTo>
                  <a:close/>
                  <a:moveTo>
                    <a:pt x="6433" y="4287"/>
                  </a:moveTo>
                  <a:cubicBezTo>
                    <a:pt x="6352" y="4407"/>
                    <a:pt x="6280" y="4532"/>
                    <a:pt x="6217" y="4662"/>
                  </a:cubicBezTo>
                  <a:lnTo>
                    <a:pt x="6208" y="4667"/>
                  </a:lnTo>
                  <a:cubicBezTo>
                    <a:pt x="6150" y="4777"/>
                    <a:pt x="6097" y="4892"/>
                    <a:pt x="6054" y="5012"/>
                  </a:cubicBezTo>
                  <a:cubicBezTo>
                    <a:pt x="6030" y="5070"/>
                    <a:pt x="6011" y="5132"/>
                    <a:pt x="5992" y="5190"/>
                  </a:cubicBezTo>
                  <a:lnTo>
                    <a:pt x="2953" y="5190"/>
                  </a:lnTo>
                  <a:lnTo>
                    <a:pt x="2953" y="4287"/>
                  </a:lnTo>
                  <a:close/>
                  <a:moveTo>
                    <a:pt x="2535" y="2900"/>
                  </a:moveTo>
                  <a:lnTo>
                    <a:pt x="2535" y="5195"/>
                  </a:lnTo>
                  <a:lnTo>
                    <a:pt x="1739" y="5195"/>
                  </a:lnTo>
                  <a:lnTo>
                    <a:pt x="1739" y="2900"/>
                  </a:lnTo>
                  <a:close/>
                  <a:moveTo>
                    <a:pt x="11013" y="4287"/>
                  </a:moveTo>
                  <a:lnTo>
                    <a:pt x="11013" y="5195"/>
                  </a:lnTo>
                  <a:lnTo>
                    <a:pt x="10240" y="5195"/>
                  </a:lnTo>
                  <a:cubicBezTo>
                    <a:pt x="10331" y="4897"/>
                    <a:pt x="10370" y="4595"/>
                    <a:pt x="10355" y="4287"/>
                  </a:cubicBezTo>
                  <a:close/>
                  <a:moveTo>
                    <a:pt x="9335" y="1172"/>
                  </a:moveTo>
                  <a:cubicBezTo>
                    <a:pt x="9388" y="1172"/>
                    <a:pt x="9444" y="1184"/>
                    <a:pt x="9496" y="1201"/>
                  </a:cubicBezTo>
                  <a:cubicBezTo>
                    <a:pt x="9693" y="1263"/>
                    <a:pt x="9846" y="1412"/>
                    <a:pt x="9904" y="1609"/>
                  </a:cubicBezTo>
                  <a:cubicBezTo>
                    <a:pt x="9952" y="1762"/>
                    <a:pt x="9928" y="1906"/>
                    <a:pt x="9933" y="2084"/>
                  </a:cubicBezTo>
                  <a:cubicBezTo>
                    <a:pt x="9937" y="4494"/>
                    <a:pt x="9995" y="4657"/>
                    <a:pt x="9827" y="5142"/>
                  </a:cubicBezTo>
                  <a:lnTo>
                    <a:pt x="9822" y="5147"/>
                  </a:lnTo>
                  <a:cubicBezTo>
                    <a:pt x="9745" y="5358"/>
                    <a:pt x="9635" y="5559"/>
                    <a:pt x="9501" y="5742"/>
                  </a:cubicBezTo>
                  <a:lnTo>
                    <a:pt x="6284" y="5742"/>
                  </a:lnTo>
                  <a:cubicBezTo>
                    <a:pt x="6400" y="5031"/>
                    <a:pt x="6808" y="4331"/>
                    <a:pt x="7317" y="3918"/>
                  </a:cubicBezTo>
                  <a:cubicBezTo>
                    <a:pt x="7662" y="3615"/>
                    <a:pt x="8075" y="3399"/>
                    <a:pt x="8517" y="3274"/>
                  </a:cubicBezTo>
                  <a:cubicBezTo>
                    <a:pt x="8905" y="3169"/>
                    <a:pt x="8953" y="3226"/>
                    <a:pt x="9054" y="3140"/>
                  </a:cubicBezTo>
                  <a:cubicBezTo>
                    <a:pt x="9078" y="3121"/>
                    <a:pt x="9093" y="3092"/>
                    <a:pt x="9107" y="3063"/>
                  </a:cubicBezTo>
                  <a:cubicBezTo>
                    <a:pt x="9121" y="3010"/>
                    <a:pt x="9126" y="2958"/>
                    <a:pt x="9121" y="2905"/>
                  </a:cubicBezTo>
                  <a:lnTo>
                    <a:pt x="9121" y="1364"/>
                  </a:lnTo>
                  <a:cubicBezTo>
                    <a:pt x="9121" y="1321"/>
                    <a:pt x="9131" y="1282"/>
                    <a:pt x="9155" y="1254"/>
                  </a:cubicBezTo>
                  <a:cubicBezTo>
                    <a:pt x="9199" y="1193"/>
                    <a:pt x="9264" y="1172"/>
                    <a:pt x="9335" y="1172"/>
                  </a:cubicBezTo>
                  <a:close/>
                  <a:moveTo>
                    <a:pt x="5886" y="5607"/>
                  </a:moveTo>
                  <a:cubicBezTo>
                    <a:pt x="5881" y="5651"/>
                    <a:pt x="5876" y="5689"/>
                    <a:pt x="5867" y="5737"/>
                  </a:cubicBezTo>
                  <a:lnTo>
                    <a:pt x="5862" y="5742"/>
                  </a:lnTo>
                  <a:lnTo>
                    <a:pt x="4696" y="5742"/>
                  </a:lnTo>
                  <a:cubicBezTo>
                    <a:pt x="4624" y="5742"/>
                    <a:pt x="4556" y="5747"/>
                    <a:pt x="4489" y="5761"/>
                  </a:cubicBezTo>
                  <a:cubicBezTo>
                    <a:pt x="4460" y="5713"/>
                    <a:pt x="4427" y="5660"/>
                    <a:pt x="4403" y="5607"/>
                  </a:cubicBezTo>
                  <a:close/>
                  <a:moveTo>
                    <a:pt x="4609" y="1"/>
                  </a:moveTo>
                  <a:cubicBezTo>
                    <a:pt x="4163" y="1"/>
                    <a:pt x="3798" y="366"/>
                    <a:pt x="3798" y="812"/>
                  </a:cubicBezTo>
                  <a:lnTo>
                    <a:pt x="3798" y="2487"/>
                  </a:lnTo>
                  <a:lnTo>
                    <a:pt x="1571" y="2487"/>
                  </a:lnTo>
                  <a:cubicBezTo>
                    <a:pt x="1566" y="2487"/>
                    <a:pt x="1562" y="2487"/>
                    <a:pt x="1557" y="2487"/>
                  </a:cubicBezTo>
                  <a:cubicBezTo>
                    <a:pt x="1015" y="2487"/>
                    <a:pt x="512" y="2774"/>
                    <a:pt x="231" y="3236"/>
                  </a:cubicBezTo>
                  <a:cubicBezTo>
                    <a:pt x="138" y="3400"/>
                    <a:pt x="277" y="3549"/>
                    <a:pt x="418" y="3549"/>
                  </a:cubicBezTo>
                  <a:cubicBezTo>
                    <a:pt x="480" y="3549"/>
                    <a:pt x="543" y="3521"/>
                    <a:pt x="587" y="3452"/>
                  </a:cubicBezTo>
                  <a:cubicBezTo>
                    <a:pt x="750" y="3178"/>
                    <a:pt x="1019" y="2991"/>
                    <a:pt x="1326" y="2924"/>
                  </a:cubicBezTo>
                  <a:lnTo>
                    <a:pt x="1326" y="5166"/>
                  </a:lnTo>
                  <a:cubicBezTo>
                    <a:pt x="827" y="5055"/>
                    <a:pt x="462" y="4633"/>
                    <a:pt x="423" y="4124"/>
                  </a:cubicBezTo>
                  <a:cubicBezTo>
                    <a:pt x="414" y="3992"/>
                    <a:pt x="316" y="3929"/>
                    <a:pt x="217" y="3929"/>
                  </a:cubicBezTo>
                  <a:cubicBezTo>
                    <a:pt x="109" y="3929"/>
                    <a:pt x="0" y="4005"/>
                    <a:pt x="11" y="4148"/>
                  </a:cubicBezTo>
                  <a:cubicBezTo>
                    <a:pt x="68" y="4940"/>
                    <a:pt x="707" y="5564"/>
                    <a:pt x="1503" y="5607"/>
                  </a:cubicBezTo>
                  <a:lnTo>
                    <a:pt x="3947" y="5607"/>
                  </a:lnTo>
                  <a:cubicBezTo>
                    <a:pt x="3995" y="5723"/>
                    <a:pt x="4048" y="5833"/>
                    <a:pt x="4115" y="5939"/>
                  </a:cubicBezTo>
                  <a:cubicBezTo>
                    <a:pt x="3880" y="6116"/>
                    <a:pt x="3740" y="6395"/>
                    <a:pt x="3740" y="6692"/>
                  </a:cubicBezTo>
                  <a:lnTo>
                    <a:pt x="3740" y="7383"/>
                  </a:lnTo>
                  <a:cubicBezTo>
                    <a:pt x="3740" y="7892"/>
                    <a:pt x="4148" y="8315"/>
                    <a:pt x="4657" y="8334"/>
                  </a:cubicBezTo>
                  <a:lnTo>
                    <a:pt x="4657" y="11396"/>
                  </a:lnTo>
                  <a:cubicBezTo>
                    <a:pt x="4657" y="11536"/>
                    <a:pt x="4762" y="11605"/>
                    <a:pt x="4866" y="11605"/>
                  </a:cubicBezTo>
                  <a:cubicBezTo>
                    <a:pt x="4970" y="11605"/>
                    <a:pt x="5075" y="11536"/>
                    <a:pt x="5075" y="11396"/>
                  </a:cubicBezTo>
                  <a:lnTo>
                    <a:pt x="5075" y="8334"/>
                  </a:lnTo>
                  <a:lnTo>
                    <a:pt x="6568" y="8334"/>
                  </a:lnTo>
                  <a:cubicBezTo>
                    <a:pt x="6841" y="8334"/>
                    <a:pt x="6841" y="7921"/>
                    <a:pt x="6568" y="7921"/>
                  </a:cubicBezTo>
                  <a:lnTo>
                    <a:pt x="4657" y="7921"/>
                  </a:lnTo>
                  <a:cubicBezTo>
                    <a:pt x="4374" y="7902"/>
                    <a:pt x="4153" y="7667"/>
                    <a:pt x="4158" y="7379"/>
                  </a:cubicBezTo>
                  <a:lnTo>
                    <a:pt x="4158" y="6687"/>
                  </a:lnTo>
                  <a:cubicBezTo>
                    <a:pt x="4158" y="6390"/>
                    <a:pt x="4398" y="6150"/>
                    <a:pt x="4696" y="6150"/>
                  </a:cubicBezTo>
                  <a:lnTo>
                    <a:pt x="9457" y="6150"/>
                  </a:lnTo>
                  <a:cubicBezTo>
                    <a:pt x="9529" y="6150"/>
                    <a:pt x="9597" y="6164"/>
                    <a:pt x="9664" y="6188"/>
                  </a:cubicBezTo>
                  <a:lnTo>
                    <a:pt x="9683" y="6198"/>
                  </a:lnTo>
                  <a:cubicBezTo>
                    <a:pt x="9875" y="6284"/>
                    <a:pt x="9995" y="6476"/>
                    <a:pt x="9995" y="6687"/>
                  </a:cubicBezTo>
                  <a:lnTo>
                    <a:pt x="9995" y="7379"/>
                  </a:lnTo>
                  <a:cubicBezTo>
                    <a:pt x="9995" y="7676"/>
                    <a:pt x="9755" y="7921"/>
                    <a:pt x="9457" y="7921"/>
                  </a:cubicBezTo>
                  <a:lnTo>
                    <a:pt x="7393" y="7921"/>
                  </a:lnTo>
                  <a:cubicBezTo>
                    <a:pt x="7120" y="7921"/>
                    <a:pt x="7120" y="8334"/>
                    <a:pt x="7393" y="8334"/>
                  </a:cubicBezTo>
                  <a:lnTo>
                    <a:pt x="8872" y="8334"/>
                  </a:lnTo>
                  <a:lnTo>
                    <a:pt x="8872" y="8924"/>
                  </a:lnTo>
                  <a:cubicBezTo>
                    <a:pt x="8872" y="9061"/>
                    <a:pt x="8976" y="9130"/>
                    <a:pt x="9081" y="9130"/>
                  </a:cubicBezTo>
                  <a:cubicBezTo>
                    <a:pt x="9185" y="9130"/>
                    <a:pt x="9289" y="9061"/>
                    <a:pt x="9289" y="8924"/>
                  </a:cubicBezTo>
                  <a:lnTo>
                    <a:pt x="9289" y="8334"/>
                  </a:lnTo>
                  <a:lnTo>
                    <a:pt x="9457" y="8334"/>
                  </a:lnTo>
                  <a:cubicBezTo>
                    <a:pt x="9981" y="8334"/>
                    <a:pt x="10408" y="7907"/>
                    <a:pt x="10408" y="7379"/>
                  </a:cubicBezTo>
                  <a:lnTo>
                    <a:pt x="10408" y="6687"/>
                  </a:lnTo>
                  <a:cubicBezTo>
                    <a:pt x="10408" y="6351"/>
                    <a:pt x="10230" y="6039"/>
                    <a:pt x="9942" y="5871"/>
                  </a:cubicBezTo>
                  <a:lnTo>
                    <a:pt x="9942" y="5867"/>
                  </a:lnTo>
                  <a:lnTo>
                    <a:pt x="9947" y="5819"/>
                  </a:lnTo>
                  <a:cubicBezTo>
                    <a:pt x="9990" y="5751"/>
                    <a:pt x="10033" y="5679"/>
                    <a:pt x="10072" y="5603"/>
                  </a:cubicBezTo>
                  <a:lnTo>
                    <a:pt x="11238" y="5603"/>
                  </a:lnTo>
                  <a:cubicBezTo>
                    <a:pt x="11459" y="5603"/>
                    <a:pt x="11675" y="5550"/>
                    <a:pt x="11872" y="5449"/>
                  </a:cubicBezTo>
                  <a:lnTo>
                    <a:pt x="13653" y="4503"/>
                  </a:lnTo>
                  <a:cubicBezTo>
                    <a:pt x="13965" y="4340"/>
                    <a:pt x="14027" y="3918"/>
                    <a:pt x="13778" y="3673"/>
                  </a:cubicBezTo>
                  <a:cubicBezTo>
                    <a:pt x="13686" y="3586"/>
                    <a:pt x="13653" y="3591"/>
                    <a:pt x="13062" y="3270"/>
                  </a:cubicBezTo>
                  <a:lnTo>
                    <a:pt x="12683" y="3073"/>
                  </a:lnTo>
                  <a:cubicBezTo>
                    <a:pt x="12647" y="3054"/>
                    <a:pt x="12612" y="3045"/>
                    <a:pt x="12580" y="3045"/>
                  </a:cubicBezTo>
                  <a:cubicBezTo>
                    <a:pt x="12391" y="3045"/>
                    <a:pt x="12282" y="3327"/>
                    <a:pt x="12491" y="3438"/>
                  </a:cubicBezTo>
                  <a:lnTo>
                    <a:pt x="12664" y="3529"/>
                  </a:lnTo>
                  <a:cubicBezTo>
                    <a:pt x="12491" y="3850"/>
                    <a:pt x="12491" y="4239"/>
                    <a:pt x="12664" y="4566"/>
                  </a:cubicBezTo>
                  <a:lnTo>
                    <a:pt x="11680" y="5084"/>
                  </a:lnTo>
                  <a:cubicBezTo>
                    <a:pt x="11603" y="5127"/>
                    <a:pt x="11517" y="5156"/>
                    <a:pt x="11430" y="5175"/>
                  </a:cubicBezTo>
                  <a:lnTo>
                    <a:pt x="11430" y="2919"/>
                  </a:lnTo>
                  <a:cubicBezTo>
                    <a:pt x="11546" y="2943"/>
                    <a:pt x="11656" y="2991"/>
                    <a:pt x="11757" y="3049"/>
                  </a:cubicBezTo>
                  <a:cubicBezTo>
                    <a:pt x="11793" y="3068"/>
                    <a:pt x="11828" y="3076"/>
                    <a:pt x="11860" y="3076"/>
                  </a:cubicBezTo>
                  <a:cubicBezTo>
                    <a:pt x="12049" y="3076"/>
                    <a:pt x="12158" y="2795"/>
                    <a:pt x="11954" y="2684"/>
                  </a:cubicBezTo>
                  <a:lnTo>
                    <a:pt x="11872" y="2641"/>
                  </a:lnTo>
                  <a:cubicBezTo>
                    <a:pt x="11680" y="2540"/>
                    <a:pt x="11464" y="2487"/>
                    <a:pt x="11243" y="2487"/>
                  </a:cubicBezTo>
                  <a:lnTo>
                    <a:pt x="10355" y="2487"/>
                  </a:lnTo>
                  <a:lnTo>
                    <a:pt x="10355" y="1791"/>
                  </a:lnTo>
                  <a:cubicBezTo>
                    <a:pt x="10355" y="1364"/>
                    <a:pt x="10091" y="985"/>
                    <a:pt x="9697" y="826"/>
                  </a:cubicBezTo>
                  <a:cubicBezTo>
                    <a:pt x="9593" y="786"/>
                    <a:pt x="9458" y="756"/>
                    <a:pt x="9330" y="756"/>
                  </a:cubicBezTo>
                  <a:cubicBezTo>
                    <a:pt x="9258" y="756"/>
                    <a:pt x="9188" y="766"/>
                    <a:pt x="9126" y="788"/>
                  </a:cubicBezTo>
                  <a:cubicBezTo>
                    <a:pt x="9112" y="346"/>
                    <a:pt x="8752" y="1"/>
                    <a:pt x="8315" y="1"/>
                  </a:cubicBezTo>
                  <a:lnTo>
                    <a:pt x="8301" y="1"/>
                  </a:lnTo>
                  <a:cubicBezTo>
                    <a:pt x="8065" y="1"/>
                    <a:pt x="7845" y="97"/>
                    <a:pt x="7691" y="270"/>
                  </a:cubicBezTo>
                  <a:cubicBezTo>
                    <a:pt x="7537" y="97"/>
                    <a:pt x="7317" y="1"/>
                    <a:pt x="7086" y="1"/>
                  </a:cubicBezTo>
                  <a:lnTo>
                    <a:pt x="7072" y="1"/>
                  </a:lnTo>
                  <a:cubicBezTo>
                    <a:pt x="6837" y="1"/>
                    <a:pt x="6616" y="97"/>
                    <a:pt x="6462" y="270"/>
                  </a:cubicBezTo>
                  <a:cubicBezTo>
                    <a:pt x="6308" y="97"/>
                    <a:pt x="6088" y="1"/>
                    <a:pt x="5857" y="1"/>
                  </a:cubicBezTo>
                  <a:lnTo>
                    <a:pt x="5843" y="1"/>
                  </a:lnTo>
                  <a:cubicBezTo>
                    <a:pt x="5608" y="1"/>
                    <a:pt x="5387" y="97"/>
                    <a:pt x="5233" y="274"/>
                  </a:cubicBezTo>
                  <a:cubicBezTo>
                    <a:pt x="5080" y="97"/>
                    <a:pt x="4859" y="1"/>
                    <a:pt x="462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0" name="Google Shape;18940;p85"/>
            <p:cNvSpPr/>
            <p:nvPr/>
          </p:nvSpPr>
          <p:spPr>
            <a:xfrm>
              <a:off x="3827643" y="350807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1" name="Google Shape;18941;p85"/>
            <p:cNvSpPr/>
            <p:nvPr/>
          </p:nvSpPr>
          <p:spPr>
            <a:xfrm>
              <a:off x="3638618" y="3615378"/>
              <a:ext cx="121396" cy="115239"/>
            </a:xfrm>
            <a:custGeom>
              <a:avLst/>
              <a:gdLst/>
              <a:ahLst/>
              <a:cxnLst/>
              <a:rect l="l" t="t" r="r" b="b"/>
              <a:pathLst>
                <a:path w="4633" h="4398" extrusionOk="0">
                  <a:moveTo>
                    <a:pt x="4421" y="1"/>
                  </a:moveTo>
                  <a:cubicBezTo>
                    <a:pt x="4306" y="1"/>
                    <a:pt x="4215" y="97"/>
                    <a:pt x="4215" y="207"/>
                  </a:cubicBezTo>
                  <a:lnTo>
                    <a:pt x="4215" y="3663"/>
                  </a:lnTo>
                  <a:cubicBezTo>
                    <a:pt x="4215" y="3841"/>
                    <a:pt x="4071" y="3980"/>
                    <a:pt x="3898" y="3980"/>
                  </a:cubicBezTo>
                  <a:lnTo>
                    <a:pt x="734" y="3980"/>
                  </a:lnTo>
                  <a:cubicBezTo>
                    <a:pt x="557" y="3980"/>
                    <a:pt x="413" y="3841"/>
                    <a:pt x="413" y="3663"/>
                  </a:cubicBezTo>
                  <a:lnTo>
                    <a:pt x="413" y="2684"/>
                  </a:lnTo>
                  <a:cubicBezTo>
                    <a:pt x="413" y="2547"/>
                    <a:pt x="310" y="2479"/>
                    <a:pt x="206" y="2479"/>
                  </a:cubicBezTo>
                  <a:cubicBezTo>
                    <a:pt x="103" y="2479"/>
                    <a:pt x="0" y="2547"/>
                    <a:pt x="0" y="2684"/>
                  </a:cubicBezTo>
                  <a:lnTo>
                    <a:pt x="0" y="3663"/>
                  </a:lnTo>
                  <a:cubicBezTo>
                    <a:pt x="0" y="4071"/>
                    <a:pt x="326" y="4398"/>
                    <a:pt x="734" y="4398"/>
                  </a:cubicBezTo>
                  <a:lnTo>
                    <a:pt x="3898" y="4398"/>
                  </a:lnTo>
                  <a:cubicBezTo>
                    <a:pt x="4301" y="4398"/>
                    <a:pt x="4632" y="4071"/>
                    <a:pt x="4632" y="3663"/>
                  </a:cubicBezTo>
                  <a:lnTo>
                    <a:pt x="4632" y="212"/>
                  </a:lnTo>
                  <a:cubicBezTo>
                    <a:pt x="4632" y="97"/>
                    <a:pt x="4536" y="1"/>
                    <a:pt x="44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42" name="Google Shape;18942;p85"/>
          <p:cNvGrpSpPr/>
          <p:nvPr/>
        </p:nvGrpSpPr>
        <p:grpSpPr>
          <a:xfrm>
            <a:off x="2758162" y="1778583"/>
            <a:ext cx="112330" cy="366285"/>
            <a:chOff x="2758162" y="1965433"/>
            <a:chExt cx="112330" cy="366285"/>
          </a:xfrm>
        </p:grpSpPr>
        <p:sp>
          <p:nvSpPr>
            <p:cNvPr id="18943" name="Google Shape;18943;p85"/>
            <p:cNvSpPr/>
            <p:nvPr/>
          </p:nvSpPr>
          <p:spPr>
            <a:xfrm>
              <a:off x="2781429" y="1970831"/>
              <a:ext cx="65925" cy="67445"/>
            </a:xfrm>
            <a:custGeom>
              <a:avLst/>
              <a:gdLst/>
              <a:ahLst/>
              <a:cxnLst/>
              <a:rect l="l" t="t" r="r" b="b"/>
              <a:pathLst>
                <a:path w="2516" h="2574" extrusionOk="0">
                  <a:moveTo>
                    <a:pt x="523" y="1"/>
                  </a:moveTo>
                  <a:cubicBezTo>
                    <a:pt x="235" y="5"/>
                    <a:pt x="0" y="236"/>
                    <a:pt x="0" y="529"/>
                  </a:cubicBezTo>
                  <a:lnTo>
                    <a:pt x="0" y="2050"/>
                  </a:lnTo>
                  <a:cubicBezTo>
                    <a:pt x="0" y="2338"/>
                    <a:pt x="235" y="2574"/>
                    <a:pt x="523" y="2574"/>
                  </a:cubicBezTo>
                  <a:lnTo>
                    <a:pt x="1988" y="2574"/>
                  </a:lnTo>
                  <a:cubicBezTo>
                    <a:pt x="2280" y="2574"/>
                    <a:pt x="2511" y="2338"/>
                    <a:pt x="2516" y="2050"/>
                  </a:cubicBezTo>
                  <a:lnTo>
                    <a:pt x="2516" y="529"/>
                  </a:lnTo>
                  <a:cubicBezTo>
                    <a:pt x="2511" y="236"/>
                    <a:pt x="2280" y="5"/>
                    <a:pt x="1988"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4" name="Google Shape;18944;p85"/>
            <p:cNvSpPr/>
            <p:nvPr/>
          </p:nvSpPr>
          <p:spPr>
            <a:xfrm>
              <a:off x="2773123" y="2018624"/>
              <a:ext cx="82538" cy="53610"/>
            </a:xfrm>
            <a:custGeom>
              <a:avLst/>
              <a:gdLst/>
              <a:ahLst/>
              <a:cxnLst/>
              <a:rect l="l" t="t" r="r" b="b"/>
              <a:pathLst>
                <a:path w="3150" h="2046" extrusionOk="0">
                  <a:moveTo>
                    <a:pt x="524" y="1"/>
                  </a:moveTo>
                  <a:cubicBezTo>
                    <a:pt x="236" y="1"/>
                    <a:pt x="0" y="236"/>
                    <a:pt x="0" y="524"/>
                  </a:cubicBezTo>
                  <a:lnTo>
                    <a:pt x="0" y="1518"/>
                  </a:lnTo>
                  <a:cubicBezTo>
                    <a:pt x="0" y="1810"/>
                    <a:pt x="236" y="2041"/>
                    <a:pt x="524" y="2046"/>
                  </a:cubicBezTo>
                  <a:lnTo>
                    <a:pt x="2621" y="2046"/>
                  </a:lnTo>
                  <a:cubicBezTo>
                    <a:pt x="2914" y="2041"/>
                    <a:pt x="3149" y="1806"/>
                    <a:pt x="3149" y="1518"/>
                  </a:cubicBezTo>
                  <a:lnTo>
                    <a:pt x="3149" y="524"/>
                  </a:lnTo>
                  <a:cubicBezTo>
                    <a:pt x="3145" y="236"/>
                    <a:pt x="2914" y="1"/>
                    <a:pt x="2621"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5" name="Google Shape;18945;p85"/>
            <p:cNvSpPr/>
            <p:nvPr/>
          </p:nvSpPr>
          <p:spPr>
            <a:xfrm>
              <a:off x="2799666" y="2018624"/>
              <a:ext cx="29452" cy="31102"/>
            </a:xfrm>
            <a:custGeom>
              <a:avLst/>
              <a:gdLst/>
              <a:ahLst/>
              <a:cxnLst/>
              <a:rect l="l" t="t" r="r" b="b"/>
              <a:pathLst>
                <a:path w="1124" h="1187" extrusionOk="0">
                  <a:moveTo>
                    <a:pt x="0" y="1"/>
                  </a:moveTo>
                  <a:lnTo>
                    <a:pt x="0" y="1186"/>
                  </a:lnTo>
                  <a:lnTo>
                    <a:pt x="1124" y="1186"/>
                  </a:lnTo>
                  <a:lnTo>
                    <a:pt x="1124"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6" name="Google Shape;18946;p85"/>
            <p:cNvSpPr/>
            <p:nvPr/>
          </p:nvSpPr>
          <p:spPr>
            <a:xfrm>
              <a:off x="2763690" y="2049700"/>
              <a:ext cx="101273" cy="276489"/>
            </a:xfrm>
            <a:custGeom>
              <a:avLst/>
              <a:gdLst/>
              <a:ahLst/>
              <a:cxnLst/>
              <a:rect l="l" t="t" r="r" b="b"/>
              <a:pathLst>
                <a:path w="3865" h="10552" extrusionOk="0">
                  <a:moveTo>
                    <a:pt x="456" y="0"/>
                  </a:moveTo>
                  <a:cubicBezTo>
                    <a:pt x="202" y="0"/>
                    <a:pt x="0" y="207"/>
                    <a:pt x="0" y="456"/>
                  </a:cubicBezTo>
                  <a:lnTo>
                    <a:pt x="0" y="10028"/>
                  </a:lnTo>
                  <a:cubicBezTo>
                    <a:pt x="0" y="10311"/>
                    <a:pt x="231" y="10546"/>
                    <a:pt x="519" y="10551"/>
                  </a:cubicBezTo>
                  <a:lnTo>
                    <a:pt x="3351" y="10551"/>
                  </a:lnTo>
                  <a:cubicBezTo>
                    <a:pt x="3634" y="10546"/>
                    <a:pt x="3865" y="10311"/>
                    <a:pt x="3865" y="10028"/>
                  </a:cubicBezTo>
                  <a:lnTo>
                    <a:pt x="3865" y="456"/>
                  </a:lnTo>
                  <a:cubicBezTo>
                    <a:pt x="3865" y="207"/>
                    <a:pt x="3663" y="0"/>
                    <a:pt x="3409"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7" name="Google Shape;18947;p85"/>
            <p:cNvSpPr/>
            <p:nvPr/>
          </p:nvSpPr>
          <p:spPr>
            <a:xfrm>
              <a:off x="2787587" y="2049700"/>
              <a:ext cx="77376" cy="208048"/>
            </a:xfrm>
            <a:custGeom>
              <a:avLst/>
              <a:gdLst/>
              <a:ahLst/>
              <a:cxnLst/>
              <a:rect l="l" t="t" r="r" b="b"/>
              <a:pathLst>
                <a:path w="2953" h="7940" extrusionOk="0">
                  <a:moveTo>
                    <a:pt x="0" y="0"/>
                  </a:moveTo>
                  <a:lnTo>
                    <a:pt x="0" y="7417"/>
                  </a:lnTo>
                  <a:cubicBezTo>
                    <a:pt x="0" y="7705"/>
                    <a:pt x="231" y="7935"/>
                    <a:pt x="514" y="7940"/>
                  </a:cubicBezTo>
                  <a:lnTo>
                    <a:pt x="2953" y="7940"/>
                  </a:lnTo>
                  <a:lnTo>
                    <a:pt x="2953" y="456"/>
                  </a:lnTo>
                  <a:cubicBezTo>
                    <a:pt x="2953" y="207"/>
                    <a:pt x="2751" y="0"/>
                    <a:pt x="2501"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8" name="Google Shape;18948;p85"/>
            <p:cNvSpPr/>
            <p:nvPr/>
          </p:nvSpPr>
          <p:spPr>
            <a:xfrm>
              <a:off x="2763690" y="2283400"/>
              <a:ext cx="101273" cy="42789"/>
            </a:xfrm>
            <a:custGeom>
              <a:avLst/>
              <a:gdLst/>
              <a:ahLst/>
              <a:cxnLst/>
              <a:rect l="l" t="t" r="r" b="b"/>
              <a:pathLst>
                <a:path w="3865" h="1633" extrusionOk="0">
                  <a:moveTo>
                    <a:pt x="0" y="0"/>
                  </a:moveTo>
                  <a:lnTo>
                    <a:pt x="0" y="1109"/>
                  </a:lnTo>
                  <a:cubicBezTo>
                    <a:pt x="0" y="1392"/>
                    <a:pt x="231" y="1627"/>
                    <a:pt x="519" y="1632"/>
                  </a:cubicBezTo>
                  <a:lnTo>
                    <a:pt x="3351" y="1632"/>
                  </a:lnTo>
                  <a:cubicBezTo>
                    <a:pt x="3634" y="1627"/>
                    <a:pt x="3865" y="1392"/>
                    <a:pt x="3865" y="1109"/>
                  </a:cubicBezTo>
                  <a:lnTo>
                    <a:pt x="3865"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9" name="Google Shape;18949;p85"/>
            <p:cNvSpPr/>
            <p:nvPr/>
          </p:nvSpPr>
          <p:spPr>
            <a:xfrm>
              <a:off x="2811484" y="2049700"/>
              <a:ext cx="23163" cy="88329"/>
            </a:xfrm>
            <a:custGeom>
              <a:avLst/>
              <a:gdLst/>
              <a:ahLst/>
              <a:cxnLst/>
              <a:rect l="l" t="t" r="r" b="b"/>
              <a:pathLst>
                <a:path w="884" h="3371" extrusionOk="0">
                  <a:moveTo>
                    <a:pt x="0" y="0"/>
                  </a:moveTo>
                  <a:lnTo>
                    <a:pt x="0" y="2929"/>
                  </a:lnTo>
                  <a:cubicBezTo>
                    <a:pt x="0" y="3173"/>
                    <a:pt x="197" y="3370"/>
                    <a:pt x="442" y="3370"/>
                  </a:cubicBezTo>
                  <a:cubicBezTo>
                    <a:pt x="687" y="3370"/>
                    <a:pt x="884" y="3173"/>
                    <a:pt x="884" y="2929"/>
                  </a:cubicBezTo>
                  <a:lnTo>
                    <a:pt x="884" y="0"/>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0" name="Google Shape;18950;p85"/>
            <p:cNvSpPr/>
            <p:nvPr/>
          </p:nvSpPr>
          <p:spPr>
            <a:xfrm>
              <a:off x="2811484" y="2049700"/>
              <a:ext cx="23163" cy="65166"/>
            </a:xfrm>
            <a:custGeom>
              <a:avLst/>
              <a:gdLst/>
              <a:ahLst/>
              <a:cxnLst/>
              <a:rect l="l" t="t" r="r" b="b"/>
              <a:pathLst>
                <a:path w="884" h="2487" extrusionOk="0">
                  <a:moveTo>
                    <a:pt x="0" y="0"/>
                  </a:moveTo>
                  <a:lnTo>
                    <a:pt x="0" y="2045"/>
                  </a:lnTo>
                  <a:cubicBezTo>
                    <a:pt x="0" y="2290"/>
                    <a:pt x="197" y="2487"/>
                    <a:pt x="442" y="2487"/>
                  </a:cubicBezTo>
                  <a:cubicBezTo>
                    <a:pt x="687" y="2487"/>
                    <a:pt x="884" y="2290"/>
                    <a:pt x="884" y="2045"/>
                  </a:cubicBezTo>
                  <a:lnTo>
                    <a:pt x="884" y="0"/>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1" name="Google Shape;18951;p85"/>
            <p:cNvSpPr/>
            <p:nvPr/>
          </p:nvSpPr>
          <p:spPr>
            <a:xfrm>
              <a:off x="2758266" y="2187814"/>
              <a:ext cx="112225" cy="143904"/>
            </a:xfrm>
            <a:custGeom>
              <a:avLst/>
              <a:gdLst/>
              <a:ahLst/>
              <a:cxnLst/>
              <a:rect l="l" t="t" r="r" b="b"/>
              <a:pathLst>
                <a:path w="4283" h="5492" extrusionOk="0">
                  <a:moveTo>
                    <a:pt x="3865" y="3855"/>
                  </a:moveTo>
                  <a:lnTo>
                    <a:pt x="3865" y="4757"/>
                  </a:lnTo>
                  <a:cubicBezTo>
                    <a:pt x="3865" y="4925"/>
                    <a:pt x="3731" y="5064"/>
                    <a:pt x="3563" y="5074"/>
                  </a:cubicBezTo>
                  <a:lnTo>
                    <a:pt x="3563" y="4431"/>
                  </a:lnTo>
                  <a:cubicBezTo>
                    <a:pt x="3563" y="4294"/>
                    <a:pt x="3460" y="4225"/>
                    <a:pt x="3356" y="4225"/>
                  </a:cubicBezTo>
                  <a:cubicBezTo>
                    <a:pt x="3253" y="4225"/>
                    <a:pt x="3150" y="4294"/>
                    <a:pt x="3150" y="4431"/>
                  </a:cubicBezTo>
                  <a:lnTo>
                    <a:pt x="3150" y="5074"/>
                  </a:lnTo>
                  <a:lnTo>
                    <a:pt x="2752" y="5074"/>
                  </a:lnTo>
                  <a:lnTo>
                    <a:pt x="2752" y="4431"/>
                  </a:lnTo>
                  <a:cubicBezTo>
                    <a:pt x="2752" y="4294"/>
                    <a:pt x="2648" y="4225"/>
                    <a:pt x="2545" y="4225"/>
                  </a:cubicBezTo>
                  <a:cubicBezTo>
                    <a:pt x="2442" y="4225"/>
                    <a:pt x="2339" y="4294"/>
                    <a:pt x="2339" y="4431"/>
                  </a:cubicBezTo>
                  <a:lnTo>
                    <a:pt x="2339" y="5074"/>
                  </a:lnTo>
                  <a:lnTo>
                    <a:pt x="1945" y="5074"/>
                  </a:lnTo>
                  <a:lnTo>
                    <a:pt x="1945" y="4431"/>
                  </a:lnTo>
                  <a:cubicBezTo>
                    <a:pt x="1945" y="4294"/>
                    <a:pt x="1841" y="4225"/>
                    <a:pt x="1736" y="4225"/>
                  </a:cubicBezTo>
                  <a:cubicBezTo>
                    <a:pt x="1632" y="4225"/>
                    <a:pt x="1527" y="4294"/>
                    <a:pt x="1527" y="4431"/>
                  </a:cubicBezTo>
                  <a:lnTo>
                    <a:pt x="1527" y="5074"/>
                  </a:lnTo>
                  <a:lnTo>
                    <a:pt x="1134" y="5074"/>
                  </a:lnTo>
                  <a:lnTo>
                    <a:pt x="1134" y="4431"/>
                  </a:lnTo>
                  <a:cubicBezTo>
                    <a:pt x="1134" y="4294"/>
                    <a:pt x="1029" y="4225"/>
                    <a:pt x="925" y="4225"/>
                  </a:cubicBezTo>
                  <a:cubicBezTo>
                    <a:pt x="821" y="4225"/>
                    <a:pt x="716" y="4294"/>
                    <a:pt x="716" y="4431"/>
                  </a:cubicBezTo>
                  <a:lnTo>
                    <a:pt x="716" y="5074"/>
                  </a:lnTo>
                  <a:cubicBezTo>
                    <a:pt x="548" y="5064"/>
                    <a:pt x="414" y="4925"/>
                    <a:pt x="414" y="4757"/>
                  </a:cubicBezTo>
                  <a:lnTo>
                    <a:pt x="414" y="3855"/>
                  </a:lnTo>
                  <a:close/>
                  <a:moveTo>
                    <a:pt x="4072" y="0"/>
                  </a:moveTo>
                  <a:cubicBezTo>
                    <a:pt x="3961" y="0"/>
                    <a:pt x="3865" y="91"/>
                    <a:pt x="3865" y="206"/>
                  </a:cubicBezTo>
                  <a:lnTo>
                    <a:pt x="3865" y="3442"/>
                  </a:lnTo>
                  <a:lnTo>
                    <a:pt x="414" y="3442"/>
                  </a:lnTo>
                  <a:lnTo>
                    <a:pt x="414" y="1690"/>
                  </a:lnTo>
                  <a:cubicBezTo>
                    <a:pt x="414" y="1550"/>
                    <a:pt x="311" y="1481"/>
                    <a:pt x="207" y="1481"/>
                  </a:cubicBezTo>
                  <a:cubicBezTo>
                    <a:pt x="104" y="1481"/>
                    <a:pt x="1" y="1550"/>
                    <a:pt x="1" y="1690"/>
                  </a:cubicBezTo>
                  <a:lnTo>
                    <a:pt x="1" y="4757"/>
                  </a:lnTo>
                  <a:cubicBezTo>
                    <a:pt x="1" y="5160"/>
                    <a:pt x="327" y="5487"/>
                    <a:pt x="731" y="5491"/>
                  </a:cubicBezTo>
                  <a:lnTo>
                    <a:pt x="3548" y="5491"/>
                  </a:lnTo>
                  <a:cubicBezTo>
                    <a:pt x="3952" y="5487"/>
                    <a:pt x="4283" y="5160"/>
                    <a:pt x="4283" y="4757"/>
                  </a:cubicBezTo>
                  <a:lnTo>
                    <a:pt x="4283" y="206"/>
                  </a:lnTo>
                  <a:cubicBezTo>
                    <a:pt x="4283" y="91"/>
                    <a:pt x="4187" y="0"/>
                    <a:pt x="40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2" name="Google Shape;18952;p85"/>
            <p:cNvSpPr/>
            <p:nvPr/>
          </p:nvSpPr>
          <p:spPr>
            <a:xfrm>
              <a:off x="2758162" y="1965433"/>
              <a:ext cx="112199" cy="250260"/>
            </a:xfrm>
            <a:custGeom>
              <a:avLst/>
              <a:gdLst/>
              <a:ahLst/>
              <a:cxnLst/>
              <a:rect l="l" t="t" r="r" b="b"/>
              <a:pathLst>
                <a:path w="4282" h="9551" extrusionOk="0">
                  <a:moveTo>
                    <a:pt x="1373" y="2237"/>
                  </a:moveTo>
                  <a:lnTo>
                    <a:pt x="1373" y="3010"/>
                  </a:lnTo>
                  <a:lnTo>
                    <a:pt x="773" y="3010"/>
                  </a:lnTo>
                  <a:lnTo>
                    <a:pt x="773" y="2554"/>
                  </a:lnTo>
                  <a:cubicBezTo>
                    <a:pt x="773" y="2381"/>
                    <a:pt x="917" y="2237"/>
                    <a:pt x="1090" y="2237"/>
                  </a:cubicBezTo>
                  <a:close/>
                  <a:moveTo>
                    <a:pt x="2501" y="2237"/>
                  </a:moveTo>
                  <a:lnTo>
                    <a:pt x="2501" y="3010"/>
                  </a:lnTo>
                  <a:lnTo>
                    <a:pt x="1795" y="3010"/>
                  </a:lnTo>
                  <a:lnTo>
                    <a:pt x="1795" y="2237"/>
                  </a:lnTo>
                  <a:close/>
                  <a:moveTo>
                    <a:pt x="3188" y="2237"/>
                  </a:moveTo>
                  <a:cubicBezTo>
                    <a:pt x="3365" y="2237"/>
                    <a:pt x="3504" y="2381"/>
                    <a:pt x="3504" y="2554"/>
                  </a:cubicBezTo>
                  <a:cubicBezTo>
                    <a:pt x="3514" y="2669"/>
                    <a:pt x="3514" y="2895"/>
                    <a:pt x="3514" y="3010"/>
                  </a:cubicBezTo>
                  <a:lnTo>
                    <a:pt x="2909" y="3010"/>
                  </a:lnTo>
                  <a:lnTo>
                    <a:pt x="2909" y="2237"/>
                  </a:lnTo>
                  <a:close/>
                  <a:moveTo>
                    <a:pt x="1411" y="0"/>
                  </a:moveTo>
                  <a:cubicBezTo>
                    <a:pt x="1008" y="0"/>
                    <a:pt x="677" y="331"/>
                    <a:pt x="677" y="735"/>
                  </a:cubicBezTo>
                  <a:lnTo>
                    <a:pt x="677" y="1954"/>
                  </a:lnTo>
                  <a:cubicBezTo>
                    <a:pt x="480" y="2088"/>
                    <a:pt x="360" y="2314"/>
                    <a:pt x="360" y="2554"/>
                  </a:cubicBezTo>
                  <a:lnTo>
                    <a:pt x="360" y="3082"/>
                  </a:lnTo>
                  <a:cubicBezTo>
                    <a:pt x="139" y="3197"/>
                    <a:pt x="0" y="3423"/>
                    <a:pt x="0" y="3672"/>
                  </a:cubicBezTo>
                  <a:lnTo>
                    <a:pt x="0" y="9341"/>
                  </a:lnTo>
                  <a:cubicBezTo>
                    <a:pt x="0" y="9481"/>
                    <a:pt x="105" y="9550"/>
                    <a:pt x="209" y="9550"/>
                  </a:cubicBezTo>
                  <a:cubicBezTo>
                    <a:pt x="313" y="9550"/>
                    <a:pt x="418" y="9481"/>
                    <a:pt x="418" y="9341"/>
                  </a:cubicBezTo>
                  <a:lnTo>
                    <a:pt x="418" y="3672"/>
                  </a:lnTo>
                  <a:cubicBezTo>
                    <a:pt x="418" y="3533"/>
                    <a:pt x="528" y="3423"/>
                    <a:pt x="663" y="3423"/>
                  </a:cubicBezTo>
                  <a:lnTo>
                    <a:pt x="1824" y="3423"/>
                  </a:lnTo>
                  <a:lnTo>
                    <a:pt x="1824" y="6145"/>
                  </a:lnTo>
                  <a:cubicBezTo>
                    <a:pt x="1824" y="6505"/>
                    <a:pt x="2112" y="6793"/>
                    <a:pt x="2472" y="6793"/>
                  </a:cubicBezTo>
                  <a:cubicBezTo>
                    <a:pt x="2832" y="6793"/>
                    <a:pt x="3120" y="6505"/>
                    <a:pt x="3120" y="6145"/>
                  </a:cubicBezTo>
                  <a:lnTo>
                    <a:pt x="3120" y="5338"/>
                  </a:lnTo>
                  <a:cubicBezTo>
                    <a:pt x="3120" y="5201"/>
                    <a:pt x="3017" y="5133"/>
                    <a:pt x="2914" y="5133"/>
                  </a:cubicBezTo>
                  <a:cubicBezTo>
                    <a:pt x="2811" y="5133"/>
                    <a:pt x="2708" y="5201"/>
                    <a:pt x="2708" y="5338"/>
                  </a:cubicBezTo>
                  <a:lnTo>
                    <a:pt x="2708" y="6145"/>
                  </a:lnTo>
                  <a:cubicBezTo>
                    <a:pt x="2708" y="6301"/>
                    <a:pt x="2590" y="6379"/>
                    <a:pt x="2472" y="6379"/>
                  </a:cubicBezTo>
                  <a:cubicBezTo>
                    <a:pt x="2355" y="6379"/>
                    <a:pt x="2237" y="6301"/>
                    <a:pt x="2237" y="6145"/>
                  </a:cubicBezTo>
                  <a:lnTo>
                    <a:pt x="2237" y="3428"/>
                  </a:lnTo>
                  <a:lnTo>
                    <a:pt x="2708" y="3428"/>
                  </a:lnTo>
                  <a:lnTo>
                    <a:pt x="2708" y="4512"/>
                  </a:lnTo>
                  <a:cubicBezTo>
                    <a:pt x="2708" y="4649"/>
                    <a:pt x="2811" y="4718"/>
                    <a:pt x="2914" y="4718"/>
                  </a:cubicBezTo>
                  <a:cubicBezTo>
                    <a:pt x="3017" y="4718"/>
                    <a:pt x="3120" y="4649"/>
                    <a:pt x="3120" y="4512"/>
                  </a:cubicBezTo>
                  <a:lnTo>
                    <a:pt x="3120" y="3428"/>
                  </a:lnTo>
                  <a:lnTo>
                    <a:pt x="3620" y="3428"/>
                  </a:lnTo>
                  <a:cubicBezTo>
                    <a:pt x="3754" y="3428"/>
                    <a:pt x="3864" y="3538"/>
                    <a:pt x="3869" y="3672"/>
                  </a:cubicBezTo>
                  <a:lnTo>
                    <a:pt x="3869" y="7868"/>
                  </a:lnTo>
                  <a:cubicBezTo>
                    <a:pt x="3869" y="8005"/>
                    <a:pt x="3972" y="8073"/>
                    <a:pt x="4076" y="8073"/>
                  </a:cubicBezTo>
                  <a:cubicBezTo>
                    <a:pt x="4179" y="8073"/>
                    <a:pt x="4282" y="8005"/>
                    <a:pt x="4282" y="7868"/>
                  </a:cubicBezTo>
                  <a:lnTo>
                    <a:pt x="4282" y="3672"/>
                  </a:lnTo>
                  <a:cubicBezTo>
                    <a:pt x="4282" y="3428"/>
                    <a:pt x="4143" y="3202"/>
                    <a:pt x="3927" y="3087"/>
                  </a:cubicBezTo>
                  <a:lnTo>
                    <a:pt x="3927" y="2554"/>
                  </a:lnTo>
                  <a:cubicBezTo>
                    <a:pt x="3927" y="2314"/>
                    <a:pt x="3807" y="2088"/>
                    <a:pt x="3610" y="1954"/>
                  </a:cubicBezTo>
                  <a:lnTo>
                    <a:pt x="3610" y="1354"/>
                  </a:lnTo>
                  <a:cubicBezTo>
                    <a:pt x="3610" y="1217"/>
                    <a:pt x="3506" y="1149"/>
                    <a:pt x="3401" y="1149"/>
                  </a:cubicBezTo>
                  <a:cubicBezTo>
                    <a:pt x="3297" y="1149"/>
                    <a:pt x="3192" y="1217"/>
                    <a:pt x="3192" y="1354"/>
                  </a:cubicBezTo>
                  <a:lnTo>
                    <a:pt x="3192" y="1824"/>
                  </a:lnTo>
                  <a:lnTo>
                    <a:pt x="1095" y="1824"/>
                  </a:lnTo>
                  <a:lnTo>
                    <a:pt x="1095" y="735"/>
                  </a:lnTo>
                  <a:cubicBezTo>
                    <a:pt x="1095" y="557"/>
                    <a:pt x="1239" y="418"/>
                    <a:pt x="1411" y="413"/>
                  </a:cubicBezTo>
                  <a:lnTo>
                    <a:pt x="2876" y="413"/>
                  </a:lnTo>
                  <a:cubicBezTo>
                    <a:pt x="3005" y="418"/>
                    <a:pt x="3120" y="495"/>
                    <a:pt x="3168" y="610"/>
                  </a:cubicBezTo>
                  <a:cubicBezTo>
                    <a:pt x="3205" y="705"/>
                    <a:pt x="3279" y="744"/>
                    <a:pt x="3354" y="744"/>
                  </a:cubicBezTo>
                  <a:cubicBezTo>
                    <a:pt x="3488" y="744"/>
                    <a:pt x="3624" y="618"/>
                    <a:pt x="3548" y="451"/>
                  </a:cubicBezTo>
                  <a:cubicBezTo>
                    <a:pt x="3437" y="178"/>
                    <a:pt x="3168" y="0"/>
                    <a:pt x="28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3" name="Google Shape;18953;p85"/>
          <p:cNvGrpSpPr/>
          <p:nvPr/>
        </p:nvGrpSpPr>
        <p:grpSpPr>
          <a:xfrm>
            <a:off x="1840734" y="3622479"/>
            <a:ext cx="169818" cy="365525"/>
            <a:chOff x="1840734" y="3809329"/>
            <a:chExt cx="169818" cy="365525"/>
          </a:xfrm>
        </p:grpSpPr>
        <p:sp>
          <p:nvSpPr>
            <p:cNvPr id="18954" name="Google Shape;18954;p85"/>
            <p:cNvSpPr/>
            <p:nvPr/>
          </p:nvSpPr>
          <p:spPr>
            <a:xfrm>
              <a:off x="1846891" y="4125777"/>
              <a:ext cx="158132" cy="43680"/>
            </a:xfrm>
            <a:custGeom>
              <a:avLst/>
              <a:gdLst/>
              <a:ahLst/>
              <a:cxnLst/>
              <a:rect l="l" t="t" r="r" b="b"/>
              <a:pathLst>
                <a:path w="6035" h="1667" extrusionOk="0">
                  <a:moveTo>
                    <a:pt x="15" y="1"/>
                  </a:moveTo>
                  <a:lnTo>
                    <a:pt x="0" y="126"/>
                  </a:lnTo>
                  <a:lnTo>
                    <a:pt x="0" y="1278"/>
                  </a:lnTo>
                  <a:cubicBezTo>
                    <a:pt x="0" y="1494"/>
                    <a:pt x="173" y="1667"/>
                    <a:pt x="389" y="1667"/>
                  </a:cubicBezTo>
                  <a:lnTo>
                    <a:pt x="5665" y="1667"/>
                  </a:lnTo>
                  <a:cubicBezTo>
                    <a:pt x="5871" y="1657"/>
                    <a:pt x="6034" y="1484"/>
                    <a:pt x="6034" y="1278"/>
                  </a:cubicBezTo>
                  <a:lnTo>
                    <a:pt x="6034" y="121"/>
                  </a:lnTo>
                  <a:lnTo>
                    <a:pt x="6015"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5" name="Google Shape;18955;p85"/>
            <p:cNvSpPr/>
            <p:nvPr/>
          </p:nvSpPr>
          <p:spPr>
            <a:xfrm>
              <a:off x="1875819" y="4128921"/>
              <a:ext cx="129205" cy="40535"/>
            </a:xfrm>
            <a:custGeom>
              <a:avLst/>
              <a:gdLst/>
              <a:ahLst/>
              <a:cxnLst/>
              <a:rect l="l" t="t" r="r" b="b"/>
              <a:pathLst>
                <a:path w="4931" h="1547" extrusionOk="0">
                  <a:moveTo>
                    <a:pt x="4930" y="1"/>
                  </a:moveTo>
                  <a:lnTo>
                    <a:pt x="0" y="6"/>
                  </a:lnTo>
                  <a:lnTo>
                    <a:pt x="0" y="1158"/>
                  </a:lnTo>
                  <a:cubicBezTo>
                    <a:pt x="0" y="1374"/>
                    <a:pt x="173" y="1547"/>
                    <a:pt x="389" y="1547"/>
                  </a:cubicBezTo>
                  <a:lnTo>
                    <a:pt x="4561" y="1547"/>
                  </a:lnTo>
                  <a:cubicBezTo>
                    <a:pt x="4767" y="1537"/>
                    <a:pt x="4930" y="1364"/>
                    <a:pt x="4930" y="1158"/>
                  </a:cubicBezTo>
                  <a:lnTo>
                    <a:pt x="493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6" name="Google Shape;18956;p85"/>
            <p:cNvSpPr/>
            <p:nvPr/>
          </p:nvSpPr>
          <p:spPr>
            <a:xfrm>
              <a:off x="1896807" y="3856860"/>
              <a:ext cx="58274" cy="66319"/>
            </a:xfrm>
            <a:custGeom>
              <a:avLst/>
              <a:gdLst/>
              <a:ahLst/>
              <a:cxnLst/>
              <a:rect l="l" t="t" r="r" b="b"/>
              <a:pathLst>
                <a:path w="2224" h="2531" extrusionOk="0">
                  <a:moveTo>
                    <a:pt x="1" y="1"/>
                  </a:moveTo>
                  <a:lnTo>
                    <a:pt x="1" y="2531"/>
                  </a:lnTo>
                  <a:lnTo>
                    <a:pt x="2223" y="2531"/>
                  </a:lnTo>
                  <a:lnTo>
                    <a:pt x="2223"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7" name="Google Shape;18957;p85"/>
            <p:cNvSpPr/>
            <p:nvPr/>
          </p:nvSpPr>
          <p:spPr>
            <a:xfrm>
              <a:off x="1923874" y="3856860"/>
              <a:ext cx="31207" cy="66319"/>
            </a:xfrm>
            <a:custGeom>
              <a:avLst/>
              <a:gdLst/>
              <a:ahLst/>
              <a:cxnLst/>
              <a:rect l="l" t="t" r="r" b="b"/>
              <a:pathLst>
                <a:path w="1191" h="2531" extrusionOk="0">
                  <a:moveTo>
                    <a:pt x="0" y="1"/>
                  </a:moveTo>
                  <a:lnTo>
                    <a:pt x="0" y="2531"/>
                  </a:lnTo>
                  <a:lnTo>
                    <a:pt x="1190" y="2531"/>
                  </a:lnTo>
                  <a:lnTo>
                    <a:pt x="119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8" name="Google Shape;18958;p85"/>
            <p:cNvSpPr/>
            <p:nvPr/>
          </p:nvSpPr>
          <p:spPr>
            <a:xfrm>
              <a:off x="1846891" y="3891343"/>
              <a:ext cx="158132" cy="237604"/>
            </a:xfrm>
            <a:custGeom>
              <a:avLst/>
              <a:gdLst/>
              <a:ahLst/>
              <a:cxnLst/>
              <a:rect l="l" t="t" r="r" b="b"/>
              <a:pathLst>
                <a:path w="6035" h="9068" extrusionOk="0">
                  <a:moveTo>
                    <a:pt x="1431" y="0"/>
                  </a:moveTo>
                  <a:cubicBezTo>
                    <a:pt x="1253" y="0"/>
                    <a:pt x="1100" y="135"/>
                    <a:pt x="1080" y="312"/>
                  </a:cubicBezTo>
                  <a:lnTo>
                    <a:pt x="15" y="8943"/>
                  </a:lnTo>
                  <a:lnTo>
                    <a:pt x="0" y="9068"/>
                  </a:lnTo>
                  <a:lnTo>
                    <a:pt x="6034" y="9068"/>
                  </a:lnTo>
                  <a:lnTo>
                    <a:pt x="6015" y="8943"/>
                  </a:lnTo>
                  <a:lnTo>
                    <a:pt x="4949" y="312"/>
                  </a:lnTo>
                  <a:cubicBezTo>
                    <a:pt x="4930" y="135"/>
                    <a:pt x="4777" y="0"/>
                    <a:pt x="4599"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9" name="Google Shape;18959;p85"/>
            <p:cNvSpPr/>
            <p:nvPr/>
          </p:nvSpPr>
          <p:spPr>
            <a:xfrm>
              <a:off x="1882972" y="3814858"/>
              <a:ext cx="85944" cy="52353"/>
            </a:xfrm>
            <a:custGeom>
              <a:avLst/>
              <a:gdLst/>
              <a:ahLst/>
              <a:cxnLst/>
              <a:rect l="l" t="t" r="r" b="b"/>
              <a:pathLst>
                <a:path w="3280" h="1998" extrusionOk="0">
                  <a:moveTo>
                    <a:pt x="332" y="1"/>
                  </a:moveTo>
                  <a:cubicBezTo>
                    <a:pt x="150" y="1"/>
                    <a:pt x="1" y="150"/>
                    <a:pt x="1" y="332"/>
                  </a:cubicBezTo>
                  <a:lnTo>
                    <a:pt x="1" y="1666"/>
                  </a:lnTo>
                  <a:cubicBezTo>
                    <a:pt x="1" y="1849"/>
                    <a:pt x="150" y="1998"/>
                    <a:pt x="332" y="1998"/>
                  </a:cubicBezTo>
                  <a:lnTo>
                    <a:pt x="2948" y="1998"/>
                  </a:lnTo>
                  <a:cubicBezTo>
                    <a:pt x="3131" y="1998"/>
                    <a:pt x="3280" y="1849"/>
                    <a:pt x="3280" y="1666"/>
                  </a:cubicBezTo>
                  <a:lnTo>
                    <a:pt x="3280" y="332"/>
                  </a:lnTo>
                  <a:cubicBezTo>
                    <a:pt x="3280" y="150"/>
                    <a:pt x="3131" y="1"/>
                    <a:pt x="2948"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0" name="Google Shape;18960;p85"/>
            <p:cNvSpPr/>
            <p:nvPr/>
          </p:nvSpPr>
          <p:spPr>
            <a:xfrm>
              <a:off x="1875819" y="3891343"/>
              <a:ext cx="129205" cy="237604"/>
            </a:xfrm>
            <a:custGeom>
              <a:avLst/>
              <a:gdLst/>
              <a:ahLst/>
              <a:cxnLst/>
              <a:rect l="l" t="t" r="r" b="b"/>
              <a:pathLst>
                <a:path w="4931" h="9068" extrusionOk="0">
                  <a:moveTo>
                    <a:pt x="1431" y="0"/>
                  </a:moveTo>
                  <a:cubicBezTo>
                    <a:pt x="1253" y="0"/>
                    <a:pt x="1100" y="130"/>
                    <a:pt x="1080" y="307"/>
                  </a:cubicBezTo>
                  <a:lnTo>
                    <a:pt x="0" y="9068"/>
                  </a:lnTo>
                  <a:lnTo>
                    <a:pt x="4930" y="9068"/>
                  </a:lnTo>
                  <a:lnTo>
                    <a:pt x="3845" y="307"/>
                  </a:lnTo>
                  <a:cubicBezTo>
                    <a:pt x="3826" y="130"/>
                    <a:pt x="3673" y="0"/>
                    <a:pt x="349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1" name="Google Shape;18961;p85"/>
            <p:cNvSpPr/>
            <p:nvPr/>
          </p:nvSpPr>
          <p:spPr>
            <a:xfrm>
              <a:off x="1911926" y="3814858"/>
              <a:ext cx="56990" cy="52353"/>
            </a:xfrm>
            <a:custGeom>
              <a:avLst/>
              <a:gdLst/>
              <a:ahLst/>
              <a:cxnLst/>
              <a:rect l="l" t="t" r="r" b="b"/>
              <a:pathLst>
                <a:path w="2175" h="1998" extrusionOk="0">
                  <a:moveTo>
                    <a:pt x="331" y="1"/>
                  </a:moveTo>
                  <a:cubicBezTo>
                    <a:pt x="149" y="1"/>
                    <a:pt x="0" y="150"/>
                    <a:pt x="0" y="332"/>
                  </a:cubicBezTo>
                  <a:lnTo>
                    <a:pt x="0" y="1666"/>
                  </a:lnTo>
                  <a:cubicBezTo>
                    <a:pt x="0" y="1849"/>
                    <a:pt x="149" y="1998"/>
                    <a:pt x="331" y="1998"/>
                  </a:cubicBezTo>
                  <a:lnTo>
                    <a:pt x="1843" y="1998"/>
                  </a:lnTo>
                  <a:cubicBezTo>
                    <a:pt x="2026" y="1998"/>
                    <a:pt x="2175" y="1849"/>
                    <a:pt x="2175" y="1666"/>
                  </a:cubicBezTo>
                  <a:lnTo>
                    <a:pt x="2175" y="332"/>
                  </a:lnTo>
                  <a:cubicBezTo>
                    <a:pt x="2175" y="150"/>
                    <a:pt x="2026" y="1"/>
                    <a:pt x="1843"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2" name="Google Shape;18962;p85"/>
            <p:cNvSpPr/>
            <p:nvPr/>
          </p:nvSpPr>
          <p:spPr>
            <a:xfrm>
              <a:off x="1860726" y="3809329"/>
              <a:ext cx="136751" cy="217376"/>
            </a:xfrm>
            <a:custGeom>
              <a:avLst/>
              <a:gdLst/>
              <a:ahLst/>
              <a:cxnLst/>
              <a:rect l="l" t="t" r="r" b="b"/>
              <a:pathLst>
                <a:path w="5219" h="8296" extrusionOk="0">
                  <a:moveTo>
                    <a:pt x="3394" y="2415"/>
                  </a:moveTo>
                  <a:lnTo>
                    <a:pt x="3394" y="2924"/>
                  </a:lnTo>
                  <a:lnTo>
                    <a:pt x="1584" y="2924"/>
                  </a:lnTo>
                  <a:lnTo>
                    <a:pt x="1584" y="2415"/>
                  </a:lnTo>
                  <a:close/>
                  <a:moveTo>
                    <a:pt x="1181" y="1"/>
                  </a:moveTo>
                  <a:cubicBezTo>
                    <a:pt x="884" y="1"/>
                    <a:pt x="644" y="241"/>
                    <a:pt x="644" y="543"/>
                  </a:cubicBezTo>
                  <a:lnTo>
                    <a:pt x="644" y="1877"/>
                  </a:lnTo>
                  <a:cubicBezTo>
                    <a:pt x="639" y="2170"/>
                    <a:pt x="874" y="2410"/>
                    <a:pt x="1172" y="2415"/>
                  </a:cubicBezTo>
                  <a:lnTo>
                    <a:pt x="1172" y="2924"/>
                  </a:lnTo>
                  <a:lnTo>
                    <a:pt x="903" y="2924"/>
                  </a:lnTo>
                  <a:cubicBezTo>
                    <a:pt x="620" y="2924"/>
                    <a:pt x="380" y="3135"/>
                    <a:pt x="346" y="3413"/>
                  </a:cubicBezTo>
                  <a:lnTo>
                    <a:pt x="15" y="6102"/>
                  </a:lnTo>
                  <a:cubicBezTo>
                    <a:pt x="0" y="6217"/>
                    <a:pt x="82" y="6322"/>
                    <a:pt x="197" y="6337"/>
                  </a:cubicBezTo>
                  <a:cubicBezTo>
                    <a:pt x="203" y="6337"/>
                    <a:pt x="210" y="6338"/>
                    <a:pt x="216" y="6338"/>
                  </a:cubicBezTo>
                  <a:cubicBezTo>
                    <a:pt x="319" y="6338"/>
                    <a:pt x="414" y="6263"/>
                    <a:pt x="428" y="6154"/>
                  </a:cubicBezTo>
                  <a:lnTo>
                    <a:pt x="759" y="3466"/>
                  </a:lnTo>
                  <a:cubicBezTo>
                    <a:pt x="768" y="3394"/>
                    <a:pt x="831" y="3337"/>
                    <a:pt x="903" y="3337"/>
                  </a:cubicBezTo>
                  <a:lnTo>
                    <a:pt x="4071" y="3337"/>
                  </a:lnTo>
                  <a:cubicBezTo>
                    <a:pt x="4148" y="3337"/>
                    <a:pt x="4210" y="3394"/>
                    <a:pt x="4220" y="3466"/>
                  </a:cubicBezTo>
                  <a:lnTo>
                    <a:pt x="4791" y="8118"/>
                  </a:lnTo>
                  <a:cubicBezTo>
                    <a:pt x="4805" y="8218"/>
                    <a:pt x="4892" y="8295"/>
                    <a:pt x="4997" y="8295"/>
                  </a:cubicBezTo>
                  <a:lnTo>
                    <a:pt x="5026" y="8295"/>
                  </a:lnTo>
                  <a:cubicBezTo>
                    <a:pt x="5137" y="8281"/>
                    <a:pt x="5218" y="8180"/>
                    <a:pt x="5204" y="8065"/>
                  </a:cubicBezTo>
                  <a:lnTo>
                    <a:pt x="4633" y="3418"/>
                  </a:lnTo>
                  <a:cubicBezTo>
                    <a:pt x="4594" y="3135"/>
                    <a:pt x="4354" y="2924"/>
                    <a:pt x="4071" y="2924"/>
                  </a:cubicBezTo>
                  <a:lnTo>
                    <a:pt x="3807" y="2924"/>
                  </a:lnTo>
                  <a:lnTo>
                    <a:pt x="3807" y="2415"/>
                  </a:lnTo>
                  <a:cubicBezTo>
                    <a:pt x="4100" y="2410"/>
                    <a:pt x="4335" y="2170"/>
                    <a:pt x="4335" y="1877"/>
                  </a:cubicBezTo>
                  <a:lnTo>
                    <a:pt x="4335" y="543"/>
                  </a:lnTo>
                  <a:cubicBezTo>
                    <a:pt x="4335" y="241"/>
                    <a:pt x="4095" y="1"/>
                    <a:pt x="3797" y="1"/>
                  </a:cubicBezTo>
                  <a:lnTo>
                    <a:pt x="2535" y="1"/>
                  </a:lnTo>
                  <a:cubicBezTo>
                    <a:pt x="2261" y="1"/>
                    <a:pt x="2261" y="413"/>
                    <a:pt x="2535" y="413"/>
                  </a:cubicBezTo>
                  <a:lnTo>
                    <a:pt x="3797" y="413"/>
                  </a:lnTo>
                  <a:cubicBezTo>
                    <a:pt x="3865" y="418"/>
                    <a:pt x="3917" y="471"/>
                    <a:pt x="3922" y="538"/>
                  </a:cubicBezTo>
                  <a:lnTo>
                    <a:pt x="3922" y="1873"/>
                  </a:lnTo>
                  <a:cubicBezTo>
                    <a:pt x="3917" y="1940"/>
                    <a:pt x="3869" y="1993"/>
                    <a:pt x="3807" y="1997"/>
                  </a:cubicBezTo>
                  <a:lnTo>
                    <a:pt x="1167" y="1997"/>
                  </a:lnTo>
                  <a:cubicBezTo>
                    <a:pt x="1104" y="1993"/>
                    <a:pt x="1056" y="1940"/>
                    <a:pt x="1056" y="1873"/>
                  </a:cubicBezTo>
                  <a:lnTo>
                    <a:pt x="1056" y="538"/>
                  </a:lnTo>
                  <a:cubicBezTo>
                    <a:pt x="1056" y="471"/>
                    <a:pt x="1109" y="418"/>
                    <a:pt x="1176" y="413"/>
                  </a:cubicBezTo>
                  <a:lnTo>
                    <a:pt x="1709" y="413"/>
                  </a:lnTo>
                  <a:cubicBezTo>
                    <a:pt x="1983" y="413"/>
                    <a:pt x="1983" y="1"/>
                    <a:pt x="1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3" name="Google Shape;18963;p85"/>
            <p:cNvSpPr/>
            <p:nvPr/>
          </p:nvSpPr>
          <p:spPr>
            <a:xfrm>
              <a:off x="1840734" y="3986039"/>
              <a:ext cx="169818" cy="188815"/>
            </a:xfrm>
            <a:custGeom>
              <a:avLst/>
              <a:gdLst/>
              <a:ahLst/>
              <a:cxnLst/>
              <a:rect l="l" t="t" r="r" b="b"/>
              <a:pathLst>
                <a:path w="6481" h="7206" extrusionOk="0">
                  <a:moveTo>
                    <a:pt x="882" y="0"/>
                  </a:moveTo>
                  <a:cubicBezTo>
                    <a:pt x="788" y="0"/>
                    <a:pt x="695" y="58"/>
                    <a:pt x="682" y="183"/>
                  </a:cubicBezTo>
                  <a:cubicBezTo>
                    <a:pt x="0" y="5689"/>
                    <a:pt x="29" y="5435"/>
                    <a:pt x="29" y="5454"/>
                  </a:cubicBezTo>
                  <a:lnTo>
                    <a:pt x="29" y="6995"/>
                  </a:lnTo>
                  <a:cubicBezTo>
                    <a:pt x="29" y="7110"/>
                    <a:pt x="120" y="7201"/>
                    <a:pt x="235" y="7201"/>
                  </a:cubicBezTo>
                  <a:lnTo>
                    <a:pt x="5799" y="7206"/>
                  </a:lnTo>
                  <a:lnTo>
                    <a:pt x="6269" y="7206"/>
                  </a:lnTo>
                  <a:cubicBezTo>
                    <a:pt x="6384" y="7206"/>
                    <a:pt x="6480" y="7115"/>
                    <a:pt x="6480" y="7000"/>
                  </a:cubicBezTo>
                  <a:cubicBezTo>
                    <a:pt x="6476" y="5353"/>
                    <a:pt x="6476" y="5459"/>
                    <a:pt x="6476" y="5430"/>
                  </a:cubicBezTo>
                  <a:lnTo>
                    <a:pt x="6068" y="2142"/>
                  </a:lnTo>
                  <a:cubicBezTo>
                    <a:pt x="6052" y="2018"/>
                    <a:pt x="5960" y="1961"/>
                    <a:pt x="5866" y="1961"/>
                  </a:cubicBezTo>
                  <a:cubicBezTo>
                    <a:pt x="5753" y="1961"/>
                    <a:pt x="5639" y="2045"/>
                    <a:pt x="5660" y="2195"/>
                  </a:cubicBezTo>
                  <a:lnTo>
                    <a:pt x="6034" y="5247"/>
                  </a:lnTo>
                  <a:lnTo>
                    <a:pt x="2674" y="5247"/>
                  </a:lnTo>
                  <a:cubicBezTo>
                    <a:pt x="2400" y="5247"/>
                    <a:pt x="2400" y="5665"/>
                    <a:pt x="2674" y="5665"/>
                  </a:cubicBezTo>
                  <a:lnTo>
                    <a:pt x="6058" y="5665"/>
                  </a:lnTo>
                  <a:lnTo>
                    <a:pt x="6058" y="6793"/>
                  </a:lnTo>
                  <a:lnTo>
                    <a:pt x="5789" y="6793"/>
                  </a:lnTo>
                  <a:lnTo>
                    <a:pt x="5789" y="6131"/>
                  </a:lnTo>
                  <a:cubicBezTo>
                    <a:pt x="5789" y="5994"/>
                    <a:pt x="5686" y="5926"/>
                    <a:pt x="5583" y="5926"/>
                  </a:cubicBezTo>
                  <a:cubicBezTo>
                    <a:pt x="5480" y="5926"/>
                    <a:pt x="5376" y="5994"/>
                    <a:pt x="5376" y="6131"/>
                  </a:cubicBezTo>
                  <a:lnTo>
                    <a:pt x="5376" y="6793"/>
                  </a:lnTo>
                  <a:lnTo>
                    <a:pt x="4863" y="6793"/>
                  </a:lnTo>
                  <a:lnTo>
                    <a:pt x="4863" y="6131"/>
                  </a:lnTo>
                  <a:cubicBezTo>
                    <a:pt x="4863" y="5994"/>
                    <a:pt x="4760" y="5926"/>
                    <a:pt x="4656" y="5926"/>
                  </a:cubicBezTo>
                  <a:cubicBezTo>
                    <a:pt x="4553" y="5926"/>
                    <a:pt x="4450" y="5994"/>
                    <a:pt x="4450" y="6131"/>
                  </a:cubicBezTo>
                  <a:lnTo>
                    <a:pt x="4450" y="6793"/>
                  </a:lnTo>
                  <a:lnTo>
                    <a:pt x="3941" y="6793"/>
                  </a:lnTo>
                  <a:lnTo>
                    <a:pt x="3941" y="6131"/>
                  </a:lnTo>
                  <a:cubicBezTo>
                    <a:pt x="3941" y="5994"/>
                    <a:pt x="3837" y="5926"/>
                    <a:pt x="3732" y="5926"/>
                  </a:cubicBezTo>
                  <a:cubicBezTo>
                    <a:pt x="3628" y="5926"/>
                    <a:pt x="3523" y="5994"/>
                    <a:pt x="3523" y="6131"/>
                  </a:cubicBezTo>
                  <a:lnTo>
                    <a:pt x="3523" y="6793"/>
                  </a:lnTo>
                  <a:lnTo>
                    <a:pt x="3015" y="6793"/>
                  </a:lnTo>
                  <a:lnTo>
                    <a:pt x="3015" y="6131"/>
                  </a:lnTo>
                  <a:cubicBezTo>
                    <a:pt x="3015" y="5994"/>
                    <a:pt x="2911" y="5926"/>
                    <a:pt x="2808" y="5926"/>
                  </a:cubicBezTo>
                  <a:cubicBezTo>
                    <a:pt x="2705" y="5926"/>
                    <a:pt x="2602" y="5994"/>
                    <a:pt x="2602" y="6131"/>
                  </a:cubicBezTo>
                  <a:lnTo>
                    <a:pt x="2602" y="6793"/>
                  </a:lnTo>
                  <a:lnTo>
                    <a:pt x="2088" y="6793"/>
                  </a:lnTo>
                  <a:lnTo>
                    <a:pt x="2088" y="6131"/>
                  </a:lnTo>
                  <a:cubicBezTo>
                    <a:pt x="2088" y="5994"/>
                    <a:pt x="1985" y="5926"/>
                    <a:pt x="1882" y="5926"/>
                  </a:cubicBezTo>
                  <a:cubicBezTo>
                    <a:pt x="1779" y="5926"/>
                    <a:pt x="1675" y="5994"/>
                    <a:pt x="1675" y="6131"/>
                  </a:cubicBezTo>
                  <a:lnTo>
                    <a:pt x="1675" y="6793"/>
                  </a:lnTo>
                  <a:lnTo>
                    <a:pt x="1167" y="6793"/>
                  </a:lnTo>
                  <a:lnTo>
                    <a:pt x="1167" y="6131"/>
                  </a:lnTo>
                  <a:cubicBezTo>
                    <a:pt x="1167" y="5994"/>
                    <a:pt x="1062" y="5926"/>
                    <a:pt x="958" y="5926"/>
                  </a:cubicBezTo>
                  <a:cubicBezTo>
                    <a:pt x="853" y="5926"/>
                    <a:pt x="749" y="5994"/>
                    <a:pt x="749" y="6131"/>
                  </a:cubicBezTo>
                  <a:lnTo>
                    <a:pt x="749" y="6793"/>
                  </a:lnTo>
                  <a:lnTo>
                    <a:pt x="446" y="6793"/>
                  </a:lnTo>
                  <a:lnTo>
                    <a:pt x="446" y="5665"/>
                  </a:lnTo>
                  <a:lnTo>
                    <a:pt x="1853" y="5665"/>
                  </a:lnTo>
                  <a:cubicBezTo>
                    <a:pt x="2127" y="5665"/>
                    <a:pt x="2127" y="5247"/>
                    <a:pt x="1853" y="5247"/>
                  </a:cubicBezTo>
                  <a:lnTo>
                    <a:pt x="470" y="5247"/>
                  </a:lnTo>
                  <a:lnTo>
                    <a:pt x="1090" y="231"/>
                  </a:lnTo>
                  <a:cubicBezTo>
                    <a:pt x="1108" y="83"/>
                    <a:pt x="994" y="0"/>
                    <a:pt x="8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64" name="Google Shape;18964;p85"/>
          <p:cNvGrpSpPr/>
          <p:nvPr/>
        </p:nvGrpSpPr>
        <p:grpSpPr>
          <a:xfrm>
            <a:off x="3964761" y="1823232"/>
            <a:ext cx="365394" cy="276856"/>
            <a:chOff x="3964761" y="2010082"/>
            <a:chExt cx="365394" cy="276856"/>
          </a:xfrm>
        </p:grpSpPr>
        <p:sp>
          <p:nvSpPr>
            <p:cNvPr id="18965" name="Google Shape;18965;p85"/>
            <p:cNvSpPr/>
            <p:nvPr/>
          </p:nvSpPr>
          <p:spPr>
            <a:xfrm>
              <a:off x="3970158" y="2042285"/>
              <a:ext cx="354598" cy="239255"/>
            </a:xfrm>
            <a:custGeom>
              <a:avLst/>
              <a:gdLst/>
              <a:ahLst/>
              <a:cxnLst/>
              <a:rect l="l" t="t" r="r" b="b"/>
              <a:pathLst>
                <a:path w="13533" h="9131" extrusionOk="0">
                  <a:moveTo>
                    <a:pt x="0" y="0"/>
                  </a:moveTo>
                  <a:lnTo>
                    <a:pt x="0" y="8079"/>
                  </a:lnTo>
                  <a:cubicBezTo>
                    <a:pt x="0" y="8660"/>
                    <a:pt x="471" y="9130"/>
                    <a:pt x="105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6" name="Google Shape;18966;p85"/>
            <p:cNvSpPr/>
            <p:nvPr/>
          </p:nvSpPr>
          <p:spPr>
            <a:xfrm>
              <a:off x="3970158" y="2015480"/>
              <a:ext cx="76616" cy="235613"/>
            </a:xfrm>
            <a:custGeom>
              <a:avLst/>
              <a:gdLst/>
              <a:ahLst/>
              <a:cxnLst/>
              <a:rect l="l" t="t" r="r" b="b"/>
              <a:pathLst>
                <a:path w="2924" h="8992" extrusionOk="0">
                  <a:moveTo>
                    <a:pt x="1018" y="1"/>
                  </a:moveTo>
                  <a:cubicBezTo>
                    <a:pt x="956" y="1"/>
                    <a:pt x="893" y="6"/>
                    <a:pt x="831" y="15"/>
                  </a:cubicBezTo>
                  <a:cubicBezTo>
                    <a:pt x="351" y="106"/>
                    <a:pt x="0" y="524"/>
                    <a:pt x="0" y="1014"/>
                  </a:cubicBezTo>
                  <a:lnTo>
                    <a:pt x="0" y="1028"/>
                  </a:lnTo>
                  <a:lnTo>
                    <a:pt x="0" y="1062"/>
                  </a:lnTo>
                  <a:lnTo>
                    <a:pt x="0" y="8992"/>
                  </a:lnTo>
                  <a:lnTo>
                    <a:pt x="10" y="8992"/>
                  </a:lnTo>
                  <a:cubicBezTo>
                    <a:pt x="73" y="8483"/>
                    <a:pt x="505" y="8099"/>
                    <a:pt x="1018" y="8099"/>
                  </a:cubicBezTo>
                  <a:lnTo>
                    <a:pt x="2924" y="8099"/>
                  </a:lnTo>
                  <a:lnTo>
                    <a:pt x="292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7" name="Google Shape;18967;p85"/>
            <p:cNvSpPr/>
            <p:nvPr/>
          </p:nvSpPr>
          <p:spPr>
            <a:xfrm>
              <a:off x="3970158" y="2015873"/>
              <a:ext cx="21774" cy="235220"/>
            </a:xfrm>
            <a:custGeom>
              <a:avLst/>
              <a:gdLst/>
              <a:ahLst/>
              <a:cxnLst/>
              <a:rect l="l" t="t" r="r" b="b"/>
              <a:pathLst>
                <a:path w="831" h="8977" extrusionOk="0">
                  <a:moveTo>
                    <a:pt x="831" y="0"/>
                  </a:moveTo>
                  <a:cubicBezTo>
                    <a:pt x="351" y="91"/>
                    <a:pt x="0" y="509"/>
                    <a:pt x="0" y="999"/>
                  </a:cubicBezTo>
                  <a:lnTo>
                    <a:pt x="0" y="1013"/>
                  </a:lnTo>
                  <a:lnTo>
                    <a:pt x="0" y="1047"/>
                  </a:lnTo>
                  <a:lnTo>
                    <a:pt x="0" y="8977"/>
                  </a:lnTo>
                  <a:lnTo>
                    <a:pt x="10" y="8977"/>
                  </a:lnTo>
                  <a:cubicBezTo>
                    <a:pt x="63" y="8535"/>
                    <a:pt x="394" y="8185"/>
                    <a:pt x="831" y="8103"/>
                  </a:cubicBezTo>
                  <a:lnTo>
                    <a:pt x="831"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8" name="Google Shape;18968;p85"/>
            <p:cNvSpPr/>
            <p:nvPr/>
          </p:nvSpPr>
          <p:spPr>
            <a:xfrm>
              <a:off x="4119093" y="2112717"/>
              <a:ext cx="211061" cy="174220"/>
            </a:xfrm>
            <a:custGeom>
              <a:avLst/>
              <a:gdLst/>
              <a:ahLst/>
              <a:cxnLst/>
              <a:rect l="l" t="t" r="r" b="b"/>
              <a:pathLst>
                <a:path w="8055" h="6649" extrusionOk="0">
                  <a:moveTo>
                    <a:pt x="7848" y="0"/>
                  </a:moveTo>
                  <a:cubicBezTo>
                    <a:pt x="7733" y="0"/>
                    <a:pt x="7642" y="91"/>
                    <a:pt x="7642" y="207"/>
                  </a:cubicBezTo>
                  <a:lnTo>
                    <a:pt x="7642" y="6236"/>
                  </a:lnTo>
                  <a:lnTo>
                    <a:pt x="274" y="6236"/>
                  </a:lnTo>
                  <a:cubicBezTo>
                    <a:pt x="0" y="6236"/>
                    <a:pt x="0" y="6649"/>
                    <a:pt x="274" y="6649"/>
                  </a:cubicBezTo>
                  <a:lnTo>
                    <a:pt x="7848" y="6649"/>
                  </a:lnTo>
                  <a:cubicBezTo>
                    <a:pt x="7964" y="6649"/>
                    <a:pt x="8055" y="6553"/>
                    <a:pt x="8055" y="6442"/>
                  </a:cubicBezTo>
                  <a:lnTo>
                    <a:pt x="8055" y="207"/>
                  </a:lnTo>
                  <a:cubicBezTo>
                    <a:pt x="8055" y="91"/>
                    <a:pt x="7964" y="0"/>
                    <a:pt x="78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9" name="Google Shape;18969;p85"/>
            <p:cNvSpPr/>
            <p:nvPr/>
          </p:nvSpPr>
          <p:spPr>
            <a:xfrm>
              <a:off x="3964761" y="2010082"/>
              <a:ext cx="365394" cy="276856"/>
            </a:xfrm>
            <a:custGeom>
              <a:avLst/>
              <a:gdLst/>
              <a:ahLst/>
              <a:cxnLst/>
              <a:rect l="l" t="t" r="r" b="b"/>
              <a:pathLst>
                <a:path w="13945" h="10566" extrusionOk="0">
                  <a:moveTo>
                    <a:pt x="1224" y="0"/>
                  </a:moveTo>
                  <a:cubicBezTo>
                    <a:pt x="547" y="0"/>
                    <a:pt x="0" y="548"/>
                    <a:pt x="0" y="1220"/>
                  </a:cubicBezTo>
                  <a:lnTo>
                    <a:pt x="0" y="9303"/>
                  </a:lnTo>
                  <a:cubicBezTo>
                    <a:pt x="0" y="9999"/>
                    <a:pt x="567" y="10561"/>
                    <a:pt x="1263" y="10566"/>
                  </a:cubicBezTo>
                  <a:lnTo>
                    <a:pt x="5333" y="10566"/>
                  </a:lnTo>
                  <a:cubicBezTo>
                    <a:pt x="5605" y="10566"/>
                    <a:pt x="5607" y="10153"/>
                    <a:pt x="5338" y="10153"/>
                  </a:cubicBezTo>
                  <a:cubicBezTo>
                    <a:pt x="5336" y="10153"/>
                    <a:pt x="5335" y="10153"/>
                    <a:pt x="5333" y="10153"/>
                  </a:cubicBezTo>
                  <a:lnTo>
                    <a:pt x="1263" y="10153"/>
                  </a:lnTo>
                  <a:cubicBezTo>
                    <a:pt x="792" y="10148"/>
                    <a:pt x="413" y="9769"/>
                    <a:pt x="413" y="9303"/>
                  </a:cubicBezTo>
                  <a:lnTo>
                    <a:pt x="413" y="9250"/>
                  </a:lnTo>
                  <a:cubicBezTo>
                    <a:pt x="418" y="9241"/>
                    <a:pt x="418" y="9231"/>
                    <a:pt x="423" y="9222"/>
                  </a:cubicBezTo>
                  <a:cubicBezTo>
                    <a:pt x="471" y="8814"/>
                    <a:pt x="816" y="8511"/>
                    <a:pt x="1224" y="8511"/>
                  </a:cubicBezTo>
                  <a:lnTo>
                    <a:pt x="1608" y="8511"/>
                  </a:lnTo>
                  <a:cubicBezTo>
                    <a:pt x="1882" y="8511"/>
                    <a:pt x="1882" y="8093"/>
                    <a:pt x="1608" y="8093"/>
                  </a:cubicBezTo>
                  <a:cubicBezTo>
                    <a:pt x="1582" y="8097"/>
                    <a:pt x="1553" y="8098"/>
                    <a:pt x="1519" y="8098"/>
                  </a:cubicBezTo>
                  <a:cubicBezTo>
                    <a:pt x="1457" y="8098"/>
                    <a:pt x="1383" y="8094"/>
                    <a:pt x="1300" y="8094"/>
                  </a:cubicBezTo>
                  <a:cubicBezTo>
                    <a:pt x="1052" y="8094"/>
                    <a:pt x="726" y="8128"/>
                    <a:pt x="413" y="8401"/>
                  </a:cubicBezTo>
                  <a:lnTo>
                    <a:pt x="413" y="1220"/>
                  </a:lnTo>
                  <a:cubicBezTo>
                    <a:pt x="418" y="773"/>
                    <a:pt x="778" y="408"/>
                    <a:pt x="1224" y="408"/>
                  </a:cubicBezTo>
                  <a:lnTo>
                    <a:pt x="2923" y="408"/>
                  </a:lnTo>
                  <a:lnTo>
                    <a:pt x="2923" y="8098"/>
                  </a:lnTo>
                  <a:lnTo>
                    <a:pt x="2434" y="8098"/>
                  </a:lnTo>
                  <a:cubicBezTo>
                    <a:pt x="2160" y="8098"/>
                    <a:pt x="2160" y="8516"/>
                    <a:pt x="2434" y="8516"/>
                  </a:cubicBezTo>
                  <a:lnTo>
                    <a:pt x="3130" y="8516"/>
                  </a:lnTo>
                  <a:cubicBezTo>
                    <a:pt x="3245" y="8511"/>
                    <a:pt x="3336" y="8420"/>
                    <a:pt x="3336" y="8305"/>
                  </a:cubicBezTo>
                  <a:lnTo>
                    <a:pt x="3336" y="1436"/>
                  </a:lnTo>
                  <a:lnTo>
                    <a:pt x="13532" y="1436"/>
                  </a:lnTo>
                  <a:lnTo>
                    <a:pt x="13532" y="3293"/>
                  </a:lnTo>
                  <a:cubicBezTo>
                    <a:pt x="13532" y="3432"/>
                    <a:pt x="13635" y="3502"/>
                    <a:pt x="13738" y="3502"/>
                  </a:cubicBezTo>
                  <a:cubicBezTo>
                    <a:pt x="13842" y="3502"/>
                    <a:pt x="13945" y="3432"/>
                    <a:pt x="13945" y="3293"/>
                  </a:cubicBezTo>
                  <a:lnTo>
                    <a:pt x="13945" y="1229"/>
                  </a:lnTo>
                  <a:cubicBezTo>
                    <a:pt x="13945" y="1114"/>
                    <a:pt x="13854" y="1023"/>
                    <a:pt x="13738" y="1023"/>
                  </a:cubicBezTo>
                  <a:lnTo>
                    <a:pt x="3336" y="1023"/>
                  </a:lnTo>
                  <a:lnTo>
                    <a:pt x="3336" y="207"/>
                  </a:lnTo>
                  <a:cubicBezTo>
                    <a:pt x="3336" y="92"/>
                    <a:pt x="3245" y="0"/>
                    <a:pt x="31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0" name="Google Shape;18970;p85"/>
            <p:cNvSpPr/>
            <p:nvPr/>
          </p:nvSpPr>
          <p:spPr>
            <a:xfrm>
              <a:off x="4068025" y="2070584"/>
              <a:ext cx="228433" cy="178753"/>
            </a:xfrm>
            <a:custGeom>
              <a:avLst/>
              <a:gdLst/>
              <a:ahLst/>
              <a:cxnLst/>
              <a:rect l="l" t="t" r="r" b="b"/>
              <a:pathLst>
                <a:path w="8718" h="6822" extrusionOk="0">
                  <a:moveTo>
                    <a:pt x="6500" y="413"/>
                  </a:moveTo>
                  <a:lnTo>
                    <a:pt x="6500" y="1935"/>
                  </a:lnTo>
                  <a:lnTo>
                    <a:pt x="3562" y="1935"/>
                  </a:lnTo>
                  <a:lnTo>
                    <a:pt x="3562" y="413"/>
                  </a:lnTo>
                  <a:close/>
                  <a:moveTo>
                    <a:pt x="3149" y="3600"/>
                  </a:moveTo>
                  <a:lnTo>
                    <a:pt x="3149" y="6409"/>
                  </a:lnTo>
                  <a:lnTo>
                    <a:pt x="1939" y="6409"/>
                  </a:lnTo>
                  <a:cubicBezTo>
                    <a:pt x="1099" y="6409"/>
                    <a:pt x="418" y="5727"/>
                    <a:pt x="413" y="4887"/>
                  </a:cubicBezTo>
                  <a:lnTo>
                    <a:pt x="413" y="3600"/>
                  </a:lnTo>
                  <a:close/>
                  <a:moveTo>
                    <a:pt x="8305" y="413"/>
                  </a:moveTo>
                  <a:lnTo>
                    <a:pt x="8305" y="6409"/>
                  </a:lnTo>
                  <a:lnTo>
                    <a:pt x="3567" y="6409"/>
                  </a:lnTo>
                  <a:lnTo>
                    <a:pt x="3567" y="2348"/>
                  </a:lnTo>
                  <a:lnTo>
                    <a:pt x="6706" y="2348"/>
                  </a:lnTo>
                  <a:cubicBezTo>
                    <a:pt x="6821" y="2348"/>
                    <a:pt x="6912" y="2256"/>
                    <a:pt x="6912" y="2141"/>
                  </a:cubicBezTo>
                  <a:lnTo>
                    <a:pt x="6912" y="413"/>
                  </a:lnTo>
                  <a:close/>
                  <a:moveTo>
                    <a:pt x="207" y="0"/>
                  </a:moveTo>
                  <a:cubicBezTo>
                    <a:pt x="91" y="0"/>
                    <a:pt x="0" y="91"/>
                    <a:pt x="0" y="207"/>
                  </a:cubicBezTo>
                  <a:lnTo>
                    <a:pt x="0" y="4887"/>
                  </a:lnTo>
                  <a:cubicBezTo>
                    <a:pt x="0" y="5957"/>
                    <a:pt x="869" y="6821"/>
                    <a:pt x="1939" y="6821"/>
                  </a:cubicBezTo>
                  <a:lnTo>
                    <a:pt x="8511" y="6821"/>
                  </a:lnTo>
                  <a:cubicBezTo>
                    <a:pt x="8626" y="6821"/>
                    <a:pt x="8717" y="6730"/>
                    <a:pt x="8717" y="6615"/>
                  </a:cubicBezTo>
                  <a:lnTo>
                    <a:pt x="8717" y="207"/>
                  </a:lnTo>
                  <a:cubicBezTo>
                    <a:pt x="8717" y="91"/>
                    <a:pt x="8626" y="0"/>
                    <a:pt x="8511" y="0"/>
                  </a:cubicBezTo>
                  <a:lnTo>
                    <a:pt x="2395" y="0"/>
                  </a:lnTo>
                  <a:cubicBezTo>
                    <a:pt x="2117" y="0"/>
                    <a:pt x="2117" y="413"/>
                    <a:pt x="2395" y="413"/>
                  </a:cubicBezTo>
                  <a:lnTo>
                    <a:pt x="3149" y="413"/>
                  </a:lnTo>
                  <a:lnTo>
                    <a:pt x="3149" y="3188"/>
                  </a:lnTo>
                  <a:lnTo>
                    <a:pt x="413" y="3188"/>
                  </a:lnTo>
                  <a:lnTo>
                    <a:pt x="413" y="413"/>
                  </a:lnTo>
                  <a:lnTo>
                    <a:pt x="1565" y="413"/>
                  </a:lnTo>
                  <a:cubicBezTo>
                    <a:pt x="1843" y="413"/>
                    <a:pt x="1843" y="0"/>
                    <a:pt x="15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1" name="Google Shape;18971;p85"/>
          <p:cNvGrpSpPr/>
          <p:nvPr/>
        </p:nvGrpSpPr>
        <p:grpSpPr>
          <a:xfrm>
            <a:off x="1769017" y="1830490"/>
            <a:ext cx="365420" cy="248216"/>
            <a:chOff x="1769017" y="2017340"/>
            <a:chExt cx="365420" cy="248216"/>
          </a:xfrm>
        </p:grpSpPr>
        <p:sp>
          <p:nvSpPr>
            <p:cNvPr id="18972" name="Google Shape;18972;p85"/>
            <p:cNvSpPr/>
            <p:nvPr/>
          </p:nvSpPr>
          <p:spPr>
            <a:xfrm>
              <a:off x="1870526" y="2022659"/>
              <a:ext cx="78267" cy="70328"/>
            </a:xfrm>
            <a:custGeom>
              <a:avLst/>
              <a:gdLst/>
              <a:ahLst/>
              <a:cxnLst/>
              <a:rect l="l" t="t" r="r" b="b"/>
              <a:pathLst>
                <a:path w="2987" h="2684" extrusionOk="0">
                  <a:moveTo>
                    <a:pt x="783" y="0"/>
                  </a:moveTo>
                  <a:cubicBezTo>
                    <a:pt x="378" y="0"/>
                    <a:pt x="16" y="318"/>
                    <a:pt x="1" y="759"/>
                  </a:cubicBezTo>
                  <a:lnTo>
                    <a:pt x="1" y="1263"/>
                  </a:lnTo>
                  <a:cubicBezTo>
                    <a:pt x="774" y="1479"/>
                    <a:pt x="1431" y="1988"/>
                    <a:pt x="1834" y="2684"/>
                  </a:cubicBezTo>
                  <a:lnTo>
                    <a:pt x="2046" y="2684"/>
                  </a:lnTo>
                  <a:cubicBezTo>
                    <a:pt x="2602" y="2684"/>
                    <a:pt x="2986" y="2112"/>
                    <a:pt x="2775" y="1594"/>
                  </a:cubicBezTo>
                  <a:cubicBezTo>
                    <a:pt x="2473" y="864"/>
                    <a:pt x="1806" y="336"/>
                    <a:pt x="1066" y="53"/>
                  </a:cubicBezTo>
                  <a:cubicBezTo>
                    <a:pt x="972" y="17"/>
                    <a:pt x="877" y="0"/>
                    <a:pt x="783"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3" name="Google Shape;18973;p85"/>
            <p:cNvSpPr/>
            <p:nvPr/>
          </p:nvSpPr>
          <p:spPr>
            <a:xfrm>
              <a:off x="1905375" y="2205658"/>
              <a:ext cx="198379" cy="54501"/>
            </a:xfrm>
            <a:custGeom>
              <a:avLst/>
              <a:gdLst/>
              <a:ahLst/>
              <a:cxnLst/>
              <a:rect l="l" t="t" r="r" b="b"/>
              <a:pathLst>
                <a:path w="7571" h="2080" extrusionOk="0">
                  <a:moveTo>
                    <a:pt x="0" y="1"/>
                  </a:moveTo>
                  <a:lnTo>
                    <a:pt x="0" y="2079"/>
                  </a:lnTo>
                  <a:lnTo>
                    <a:pt x="7570" y="2079"/>
                  </a:lnTo>
                  <a:lnTo>
                    <a:pt x="7570" y="1"/>
                  </a:ln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4" name="Google Shape;18974;p85"/>
            <p:cNvSpPr/>
            <p:nvPr/>
          </p:nvSpPr>
          <p:spPr>
            <a:xfrm>
              <a:off x="2103728" y="2183019"/>
              <a:ext cx="25312" cy="77140"/>
            </a:xfrm>
            <a:custGeom>
              <a:avLst/>
              <a:gdLst/>
              <a:ahLst/>
              <a:cxnLst/>
              <a:rect l="l" t="t" r="r" b="b"/>
              <a:pathLst>
                <a:path w="966" h="2944" extrusionOk="0">
                  <a:moveTo>
                    <a:pt x="207" y="1"/>
                  </a:moveTo>
                  <a:cubicBezTo>
                    <a:pt x="92" y="1"/>
                    <a:pt x="0" y="92"/>
                    <a:pt x="0" y="207"/>
                  </a:cubicBezTo>
                  <a:lnTo>
                    <a:pt x="0" y="2943"/>
                  </a:lnTo>
                  <a:lnTo>
                    <a:pt x="754" y="2943"/>
                  </a:lnTo>
                  <a:cubicBezTo>
                    <a:pt x="869" y="2938"/>
                    <a:pt x="960" y="2847"/>
                    <a:pt x="965" y="2732"/>
                  </a:cubicBezTo>
                  <a:lnTo>
                    <a:pt x="965" y="207"/>
                  </a:lnTo>
                  <a:cubicBezTo>
                    <a:pt x="960" y="92"/>
                    <a:pt x="869" y="1"/>
                    <a:pt x="754"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5" name="Google Shape;18975;p85"/>
            <p:cNvSpPr/>
            <p:nvPr/>
          </p:nvSpPr>
          <p:spPr>
            <a:xfrm>
              <a:off x="1774441" y="2040896"/>
              <a:ext cx="160386" cy="219263"/>
            </a:xfrm>
            <a:custGeom>
              <a:avLst/>
              <a:gdLst/>
              <a:ahLst/>
              <a:cxnLst/>
              <a:rect l="l" t="t" r="r" b="b"/>
              <a:pathLst>
                <a:path w="6121" h="8368" extrusionOk="0">
                  <a:moveTo>
                    <a:pt x="3058" y="0"/>
                  </a:moveTo>
                  <a:cubicBezTo>
                    <a:pt x="1368" y="0"/>
                    <a:pt x="0" y="1373"/>
                    <a:pt x="0" y="3063"/>
                  </a:cubicBezTo>
                  <a:lnTo>
                    <a:pt x="0" y="7844"/>
                  </a:lnTo>
                  <a:cubicBezTo>
                    <a:pt x="0" y="8132"/>
                    <a:pt x="231" y="8362"/>
                    <a:pt x="524" y="8367"/>
                  </a:cubicBezTo>
                  <a:lnTo>
                    <a:pt x="5597" y="8367"/>
                  </a:lnTo>
                  <a:cubicBezTo>
                    <a:pt x="5885" y="8362"/>
                    <a:pt x="6121" y="8132"/>
                    <a:pt x="6121" y="7844"/>
                  </a:cubicBezTo>
                  <a:lnTo>
                    <a:pt x="6121" y="3063"/>
                  </a:lnTo>
                  <a:cubicBezTo>
                    <a:pt x="6121" y="1373"/>
                    <a:pt x="4748" y="0"/>
                    <a:pt x="3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6" name="Google Shape;18976;p85"/>
            <p:cNvSpPr/>
            <p:nvPr/>
          </p:nvSpPr>
          <p:spPr>
            <a:xfrm>
              <a:off x="1795325" y="2041001"/>
              <a:ext cx="139502" cy="196624"/>
            </a:xfrm>
            <a:custGeom>
              <a:avLst/>
              <a:gdLst/>
              <a:ahLst/>
              <a:cxnLst/>
              <a:rect l="l" t="t" r="r" b="b"/>
              <a:pathLst>
                <a:path w="5324" h="7504" extrusionOk="0">
                  <a:moveTo>
                    <a:pt x="2258" y="1"/>
                  </a:moveTo>
                  <a:cubicBezTo>
                    <a:pt x="1626" y="1"/>
                    <a:pt x="999" y="196"/>
                    <a:pt x="471" y="582"/>
                  </a:cubicBezTo>
                  <a:cubicBezTo>
                    <a:pt x="163" y="1067"/>
                    <a:pt x="0" y="1628"/>
                    <a:pt x="0" y="2200"/>
                  </a:cubicBezTo>
                  <a:lnTo>
                    <a:pt x="0" y="6981"/>
                  </a:lnTo>
                  <a:cubicBezTo>
                    <a:pt x="0" y="7269"/>
                    <a:pt x="235" y="7504"/>
                    <a:pt x="523" y="7504"/>
                  </a:cubicBezTo>
                  <a:lnTo>
                    <a:pt x="5324" y="7504"/>
                  </a:lnTo>
                  <a:lnTo>
                    <a:pt x="5324" y="3059"/>
                  </a:lnTo>
                  <a:cubicBezTo>
                    <a:pt x="5324" y="1912"/>
                    <a:pt x="4676" y="856"/>
                    <a:pt x="3653" y="337"/>
                  </a:cubicBezTo>
                  <a:cubicBezTo>
                    <a:pt x="3213" y="112"/>
                    <a:pt x="2735" y="1"/>
                    <a:pt x="225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7" name="Google Shape;18977;p85"/>
            <p:cNvSpPr/>
            <p:nvPr/>
          </p:nvSpPr>
          <p:spPr>
            <a:xfrm>
              <a:off x="1801770" y="2085414"/>
              <a:ext cx="92442" cy="79105"/>
            </a:xfrm>
            <a:custGeom>
              <a:avLst/>
              <a:gdLst/>
              <a:ahLst/>
              <a:cxnLst/>
              <a:rect l="l" t="t" r="r" b="b"/>
              <a:pathLst>
                <a:path w="3528" h="3019" extrusionOk="0">
                  <a:moveTo>
                    <a:pt x="2024" y="1"/>
                  </a:moveTo>
                  <a:cubicBezTo>
                    <a:pt x="2021" y="1"/>
                    <a:pt x="2018" y="1"/>
                    <a:pt x="2015" y="1"/>
                  </a:cubicBezTo>
                  <a:cubicBezTo>
                    <a:pt x="2013" y="1"/>
                    <a:pt x="2011" y="1"/>
                    <a:pt x="2009" y="1"/>
                  </a:cubicBezTo>
                  <a:cubicBezTo>
                    <a:pt x="669" y="1"/>
                    <a:pt x="0" y="1625"/>
                    <a:pt x="949" y="2574"/>
                  </a:cubicBezTo>
                  <a:cubicBezTo>
                    <a:pt x="1257" y="2881"/>
                    <a:pt x="1635" y="3019"/>
                    <a:pt x="2007" y="3019"/>
                  </a:cubicBezTo>
                  <a:cubicBezTo>
                    <a:pt x="2783" y="3019"/>
                    <a:pt x="3527" y="2417"/>
                    <a:pt x="3527" y="1508"/>
                  </a:cubicBezTo>
                  <a:cubicBezTo>
                    <a:pt x="3527" y="676"/>
                    <a:pt x="2855" y="1"/>
                    <a:pt x="202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8" name="Google Shape;18978;p85"/>
            <p:cNvSpPr/>
            <p:nvPr/>
          </p:nvSpPr>
          <p:spPr>
            <a:xfrm>
              <a:off x="1825641" y="2085336"/>
              <a:ext cx="68572" cy="59637"/>
            </a:xfrm>
            <a:custGeom>
              <a:avLst/>
              <a:gdLst/>
              <a:ahLst/>
              <a:cxnLst/>
              <a:rect l="l" t="t" r="r" b="b"/>
              <a:pathLst>
                <a:path w="2617" h="2276" extrusionOk="0">
                  <a:moveTo>
                    <a:pt x="1107" y="0"/>
                  </a:moveTo>
                  <a:cubicBezTo>
                    <a:pt x="900" y="0"/>
                    <a:pt x="687" y="44"/>
                    <a:pt x="480" y="138"/>
                  </a:cubicBezTo>
                  <a:cubicBezTo>
                    <a:pt x="0" y="1193"/>
                    <a:pt x="825" y="2275"/>
                    <a:pt x="1847" y="2275"/>
                  </a:cubicBezTo>
                  <a:cubicBezTo>
                    <a:pt x="2052" y="2275"/>
                    <a:pt x="2265" y="2231"/>
                    <a:pt x="2477" y="2135"/>
                  </a:cubicBezTo>
                  <a:cubicBezTo>
                    <a:pt x="2568" y="1938"/>
                    <a:pt x="2616" y="1727"/>
                    <a:pt x="2616" y="1511"/>
                  </a:cubicBezTo>
                  <a:cubicBezTo>
                    <a:pt x="2616" y="639"/>
                    <a:pt x="1901" y="0"/>
                    <a:pt x="110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9" name="Google Shape;18979;p85"/>
            <p:cNvSpPr/>
            <p:nvPr/>
          </p:nvSpPr>
          <p:spPr>
            <a:xfrm>
              <a:off x="1769017" y="2177621"/>
              <a:ext cx="365420" cy="87936"/>
            </a:xfrm>
            <a:custGeom>
              <a:avLst/>
              <a:gdLst/>
              <a:ahLst/>
              <a:cxnLst/>
              <a:rect l="l" t="t" r="r" b="b"/>
              <a:pathLst>
                <a:path w="13946" h="3356" extrusionOk="0">
                  <a:moveTo>
                    <a:pt x="13528" y="413"/>
                  </a:moveTo>
                  <a:lnTo>
                    <a:pt x="13528" y="2938"/>
                  </a:lnTo>
                  <a:lnTo>
                    <a:pt x="12981" y="2938"/>
                  </a:lnTo>
                  <a:lnTo>
                    <a:pt x="12981" y="413"/>
                  </a:lnTo>
                  <a:close/>
                  <a:moveTo>
                    <a:pt x="12981" y="0"/>
                  </a:moveTo>
                  <a:cubicBezTo>
                    <a:pt x="12750" y="0"/>
                    <a:pt x="12568" y="183"/>
                    <a:pt x="12568" y="413"/>
                  </a:cubicBezTo>
                  <a:lnTo>
                    <a:pt x="12568" y="864"/>
                  </a:lnTo>
                  <a:lnTo>
                    <a:pt x="6534" y="864"/>
                  </a:lnTo>
                  <a:lnTo>
                    <a:pt x="6534" y="744"/>
                  </a:lnTo>
                  <a:cubicBezTo>
                    <a:pt x="6534" y="607"/>
                    <a:pt x="6431" y="539"/>
                    <a:pt x="6328" y="539"/>
                  </a:cubicBezTo>
                  <a:cubicBezTo>
                    <a:pt x="6224" y="539"/>
                    <a:pt x="6121" y="607"/>
                    <a:pt x="6121" y="744"/>
                  </a:cubicBezTo>
                  <a:lnTo>
                    <a:pt x="6121" y="2621"/>
                  </a:lnTo>
                  <a:cubicBezTo>
                    <a:pt x="6121" y="2799"/>
                    <a:pt x="5982" y="2938"/>
                    <a:pt x="5804" y="2938"/>
                  </a:cubicBezTo>
                  <a:lnTo>
                    <a:pt x="731" y="2938"/>
                  </a:lnTo>
                  <a:cubicBezTo>
                    <a:pt x="553" y="2938"/>
                    <a:pt x="414" y="2799"/>
                    <a:pt x="414" y="2621"/>
                  </a:cubicBezTo>
                  <a:lnTo>
                    <a:pt x="414" y="1618"/>
                  </a:lnTo>
                  <a:cubicBezTo>
                    <a:pt x="414" y="1481"/>
                    <a:pt x="311" y="1413"/>
                    <a:pt x="207" y="1413"/>
                  </a:cubicBezTo>
                  <a:cubicBezTo>
                    <a:pt x="104" y="1413"/>
                    <a:pt x="1" y="1481"/>
                    <a:pt x="1" y="1618"/>
                  </a:cubicBezTo>
                  <a:lnTo>
                    <a:pt x="1" y="2626"/>
                  </a:lnTo>
                  <a:cubicBezTo>
                    <a:pt x="1" y="3029"/>
                    <a:pt x="327" y="3356"/>
                    <a:pt x="731" y="3356"/>
                  </a:cubicBezTo>
                  <a:lnTo>
                    <a:pt x="7283" y="3356"/>
                  </a:lnTo>
                  <a:cubicBezTo>
                    <a:pt x="7555" y="3356"/>
                    <a:pt x="7557" y="2943"/>
                    <a:pt x="7288" y="2943"/>
                  </a:cubicBezTo>
                  <a:cubicBezTo>
                    <a:pt x="7286" y="2943"/>
                    <a:pt x="7284" y="2943"/>
                    <a:pt x="7283" y="2943"/>
                  </a:cubicBezTo>
                  <a:lnTo>
                    <a:pt x="6462" y="2943"/>
                  </a:lnTo>
                  <a:cubicBezTo>
                    <a:pt x="6587" y="2684"/>
                    <a:pt x="6515" y="2549"/>
                    <a:pt x="6534" y="1277"/>
                  </a:cubicBezTo>
                  <a:lnTo>
                    <a:pt x="6774" y="1277"/>
                  </a:lnTo>
                  <a:lnTo>
                    <a:pt x="6774" y="1728"/>
                  </a:lnTo>
                  <a:cubicBezTo>
                    <a:pt x="6774" y="1867"/>
                    <a:pt x="6878" y="1937"/>
                    <a:pt x="6983" y="1937"/>
                  </a:cubicBezTo>
                  <a:cubicBezTo>
                    <a:pt x="7087" y="1937"/>
                    <a:pt x="7192" y="1867"/>
                    <a:pt x="7192" y="1728"/>
                  </a:cubicBezTo>
                  <a:lnTo>
                    <a:pt x="7192" y="1277"/>
                  </a:lnTo>
                  <a:lnTo>
                    <a:pt x="7417" y="1277"/>
                  </a:lnTo>
                  <a:lnTo>
                    <a:pt x="7417" y="2304"/>
                  </a:lnTo>
                  <a:cubicBezTo>
                    <a:pt x="7417" y="2441"/>
                    <a:pt x="7521" y="2510"/>
                    <a:pt x="7624" y="2510"/>
                  </a:cubicBezTo>
                  <a:cubicBezTo>
                    <a:pt x="7727" y="2510"/>
                    <a:pt x="7830" y="2441"/>
                    <a:pt x="7830" y="2304"/>
                  </a:cubicBezTo>
                  <a:lnTo>
                    <a:pt x="7830" y="1277"/>
                  </a:lnTo>
                  <a:lnTo>
                    <a:pt x="8056" y="1277"/>
                  </a:lnTo>
                  <a:lnTo>
                    <a:pt x="8056" y="1728"/>
                  </a:lnTo>
                  <a:cubicBezTo>
                    <a:pt x="8056" y="1867"/>
                    <a:pt x="8159" y="1937"/>
                    <a:pt x="8262" y="1937"/>
                  </a:cubicBezTo>
                  <a:cubicBezTo>
                    <a:pt x="8365" y="1937"/>
                    <a:pt x="8469" y="1867"/>
                    <a:pt x="8469" y="1728"/>
                  </a:cubicBezTo>
                  <a:lnTo>
                    <a:pt x="8469" y="1277"/>
                  </a:lnTo>
                  <a:lnTo>
                    <a:pt x="8704" y="1277"/>
                  </a:lnTo>
                  <a:lnTo>
                    <a:pt x="8704" y="1728"/>
                  </a:lnTo>
                  <a:cubicBezTo>
                    <a:pt x="8704" y="1867"/>
                    <a:pt x="8807" y="1937"/>
                    <a:pt x="8910" y="1937"/>
                  </a:cubicBezTo>
                  <a:cubicBezTo>
                    <a:pt x="9013" y="1937"/>
                    <a:pt x="9117" y="1867"/>
                    <a:pt x="9117" y="1728"/>
                  </a:cubicBezTo>
                  <a:lnTo>
                    <a:pt x="9117" y="1277"/>
                  </a:lnTo>
                  <a:lnTo>
                    <a:pt x="9342" y="1277"/>
                  </a:lnTo>
                  <a:lnTo>
                    <a:pt x="9342" y="1728"/>
                  </a:lnTo>
                  <a:cubicBezTo>
                    <a:pt x="9342" y="1867"/>
                    <a:pt x="9445" y="1937"/>
                    <a:pt x="9549" y="1937"/>
                  </a:cubicBezTo>
                  <a:cubicBezTo>
                    <a:pt x="9652" y="1937"/>
                    <a:pt x="9755" y="1867"/>
                    <a:pt x="9755" y="1728"/>
                  </a:cubicBezTo>
                  <a:lnTo>
                    <a:pt x="9755" y="1277"/>
                  </a:lnTo>
                  <a:lnTo>
                    <a:pt x="9981" y="1277"/>
                  </a:lnTo>
                  <a:lnTo>
                    <a:pt x="9981" y="2304"/>
                  </a:lnTo>
                  <a:cubicBezTo>
                    <a:pt x="9981" y="2441"/>
                    <a:pt x="10084" y="2510"/>
                    <a:pt x="10187" y="2510"/>
                  </a:cubicBezTo>
                  <a:cubicBezTo>
                    <a:pt x="10290" y="2510"/>
                    <a:pt x="10393" y="2441"/>
                    <a:pt x="10393" y="2304"/>
                  </a:cubicBezTo>
                  <a:lnTo>
                    <a:pt x="10393" y="1277"/>
                  </a:lnTo>
                  <a:lnTo>
                    <a:pt x="10624" y="1277"/>
                  </a:lnTo>
                  <a:lnTo>
                    <a:pt x="10624" y="1728"/>
                  </a:lnTo>
                  <a:cubicBezTo>
                    <a:pt x="10624" y="1867"/>
                    <a:pt x="10727" y="1937"/>
                    <a:pt x="10830" y="1937"/>
                  </a:cubicBezTo>
                  <a:cubicBezTo>
                    <a:pt x="10934" y="1937"/>
                    <a:pt x="11037" y="1867"/>
                    <a:pt x="11037" y="1728"/>
                  </a:cubicBezTo>
                  <a:lnTo>
                    <a:pt x="11037" y="1277"/>
                  </a:lnTo>
                  <a:lnTo>
                    <a:pt x="11262" y="1277"/>
                  </a:lnTo>
                  <a:lnTo>
                    <a:pt x="11262" y="1728"/>
                  </a:lnTo>
                  <a:cubicBezTo>
                    <a:pt x="11262" y="1867"/>
                    <a:pt x="11366" y="1937"/>
                    <a:pt x="11469" y="1937"/>
                  </a:cubicBezTo>
                  <a:cubicBezTo>
                    <a:pt x="11572" y="1937"/>
                    <a:pt x="11675" y="1867"/>
                    <a:pt x="11675" y="1728"/>
                  </a:cubicBezTo>
                  <a:lnTo>
                    <a:pt x="11675" y="1277"/>
                  </a:lnTo>
                  <a:lnTo>
                    <a:pt x="11901" y="1277"/>
                  </a:lnTo>
                  <a:lnTo>
                    <a:pt x="11901" y="1728"/>
                  </a:lnTo>
                  <a:cubicBezTo>
                    <a:pt x="11901" y="1867"/>
                    <a:pt x="12004" y="1937"/>
                    <a:pt x="12107" y="1937"/>
                  </a:cubicBezTo>
                  <a:cubicBezTo>
                    <a:pt x="12210" y="1937"/>
                    <a:pt x="12314" y="1867"/>
                    <a:pt x="12314" y="1728"/>
                  </a:cubicBezTo>
                  <a:lnTo>
                    <a:pt x="12314" y="1277"/>
                  </a:lnTo>
                  <a:lnTo>
                    <a:pt x="12563" y="1277"/>
                  </a:lnTo>
                  <a:lnTo>
                    <a:pt x="12563" y="2943"/>
                  </a:lnTo>
                  <a:lnTo>
                    <a:pt x="8113" y="2943"/>
                  </a:lnTo>
                  <a:cubicBezTo>
                    <a:pt x="7835" y="2943"/>
                    <a:pt x="7835" y="3356"/>
                    <a:pt x="8113" y="3356"/>
                  </a:cubicBezTo>
                  <a:lnTo>
                    <a:pt x="13528" y="3356"/>
                  </a:lnTo>
                  <a:cubicBezTo>
                    <a:pt x="13758" y="3356"/>
                    <a:pt x="13946" y="3168"/>
                    <a:pt x="13946" y="2943"/>
                  </a:cubicBezTo>
                  <a:lnTo>
                    <a:pt x="13946" y="413"/>
                  </a:lnTo>
                  <a:cubicBezTo>
                    <a:pt x="13946" y="183"/>
                    <a:pt x="13758" y="0"/>
                    <a:pt x="135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0" name="Google Shape;18980;p85"/>
            <p:cNvSpPr/>
            <p:nvPr/>
          </p:nvSpPr>
          <p:spPr>
            <a:xfrm>
              <a:off x="1846760" y="2017340"/>
              <a:ext cx="106566" cy="163530"/>
            </a:xfrm>
            <a:custGeom>
              <a:avLst/>
              <a:gdLst/>
              <a:ahLst/>
              <a:cxnLst/>
              <a:rect l="l" t="t" r="r" b="b"/>
              <a:pathLst>
                <a:path w="4067" h="6241" extrusionOk="0">
                  <a:moveTo>
                    <a:pt x="1769" y="0"/>
                  </a:moveTo>
                  <a:cubicBezTo>
                    <a:pt x="1520" y="0"/>
                    <a:pt x="1488" y="387"/>
                    <a:pt x="1753" y="415"/>
                  </a:cubicBezTo>
                  <a:cubicBezTo>
                    <a:pt x="1801" y="419"/>
                    <a:pt x="1853" y="429"/>
                    <a:pt x="1901" y="448"/>
                  </a:cubicBezTo>
                  <a:cubicBezTo>
                    <a:pt x="3005" y="875"/>
                    <a:pt x="3533" y="1730"/>
                    <a:pt x="3533" y="2099"/>
                  </a:cubicBezTo>
                  <a:cubicBezTo>
                    <a:pt x="3533" y="2296"/>
                    <a:pt x="3433" y="2483"/>
                    <a:pt x="3269" y="2589"/>
                  </a:cubicBezTo>
                  <a:cubicBezTo>
                    <a:pt x="2857" y="1711"/>
                    <a:pt x="2084" y="1058"/>
                    <a:pt x="1148" y="803"/>
                  </a:cubicBezTo>
                  <a:cubicBezTo>
                    <a:pt x="1162" y="751"/>
                    <a:pt x="1191" y="703"/>
                    <a:pt x="1220" y="655"/>
                  </a:cubicBezTo>
                  <a:cubicBezTo>
                    <a:pt x="1350" y="494"/>
                    <a:pt x="1204" y="316"/>
                    <a:pt x="1052" y="316"/>
                  </a:cubicBezTo>
                  <a:cubicBezTo>
                    <a:pt x="991" y="316"/>
                    <a:pt x="929" y="344"/>
                    <a:pt x="884" y="415"/>
                  </a:cubicBezTo>
                  <a:cubicBezTo>
                    <a:pt x="817" y="511"/>
                    <a:pt x="769" y="611"/>
                    <a:pt x="735" y="722"/>
                  </a:cubicBezTo>
                  <a:cubicBezTo>
                    <a:pt x="586" y="703"/>
                    <a:pt x="428" y="693"/>
                    <a:pt x="274" y="693"/>
                  </a:cubicBezTo>
                  <a:cubicBezTo>
                    <a:pt x="0" y="693"/>
                    <a:pt x="0" y="1106"/>
                    <a:pt x="274" y="1106"/>
                  </a:cubicBezTo>
                  <a:lnTo>
                    <a:pt x="279" y="1106"/>
                  </a:lnTo>
                  <a:cubicBezTo>
                    <a:pt x="418" y="1106"/>
                    <a:pt x="557" y="1115"/>
                    <a:pt x="697" y="1135"/>
                  </a:cubicBezTo>
                  <a:cubicBezTo>
                    <a:pt x="2108" y="1336"/>
                    <a:pt x="3154" y="2541"/>
                    <a:pt x="3154" y="3962"/>
                  </a:cubicBezTo>
                  <a:lnTo>
                    <a:pt x="3154" y="6036"/>
                  </a:lnTo>
                  <a:cubicBezTo>
                    <a:pt x="3154" y="6172"/>
                    <a:pt x="3257" y="6241"/>
                    <a:pt x="3361" y="6241"/>
                  </a:cubicBezTo>
                  <a:cubicBezTo>
                    <a:pt x="3464" y="6241"/>
                    <a:pt x="3567" y="6172"/>
                    <a:pt x="3567" y="6036"/>
                  </a:cubicBezTo>
                  <a:cubicBezTo>
                    <a:pt x="3533" y="4188"/>
                    <a:pt x="3658" y="3741"/>
                    <a:pt x="3418" y="2973"/>
                  </a:cubicBezTo>
                  <a:cubicBezTo>
                    <a:pt x="3869" y="2733"/>
                    <a:pt x="4066" y="2195"/>
                    <a:pt x="3874" y="1720"/>
                  </a:cubicBezTo>
                  <a:cubicBezTo>
                    <a:pt x="3581" y="1000"/>
                    <a:pt x="2914" y="395"/>
                    <a:pt x="2050" y="59"/>
                  </a:cubicBezTo>
                  <a:cubicBezTo>
                    <a:pt x="1969" y="31"/>
                    <a:pt x="1882" y="11"/>
                    <a:pt x="1796" y="2"/>
                  </a:cubicBezTo>
                  <a:cubicBezTo>
                    <a:pt x="1787" y="1"/>
                    <a:pt x="1778" y="0"/>
                    <a:pt x="17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1" name="Google Shape;18981;p85"/>
            <p:cNvSpPr/>
            <p:nvPr/>
          </p:nvSpPr>
          <p:spPr>
            <a:xfrm>
              <a:off x="1769017" y="2038486"/>
              <a:ext cx="71507" cy="165312"/>
            </a:xfrm>
            <a:custGeom>
              <a:avLst/>
              <a:gdLst/>
              <a:ahLst/>
              <a:cxnLst/>
              <a:rect l="l" t="t" r="r" b="b"/>
              <a:pathLst>
                <a:path w="2729" h="6309" extrusionOk="0">
                  <a:moveTo>
                    <a:pt x="2438" y="1"/>
                  </a:moveTo>
                  <a:cubicBezTo>
                    <a:pt x="2417" y="1"/>
                    <a:pt x="2395" y="4"/>
                    <a:pt x="2372" y="11"/>
                  </a:cubicBezTo>
                  <a:cubicBezTo>
                    <a:pt x="971" y="414"/>
                    <a:pt x="6" y="1696"/>
                    <a:pt x="1" y="3155"/>
                  </a:cubicBezTo>
                  <a:lnTo>
                    <a:pt x="1" y="6097"/>
                  </a:lnTo>
                  <a:cubicBezTo>
                    <a:pt x="1" y="6213"/>
                    <a:pt x="92" y="6304"/>
                    <a:pt x="207" y="6309"/>
                  </a:cubicBezTo>
                  <a:cubicBezTo>
                    <a:pt x="318" y="6309"/>
                    <a:pt x="414" y="6213"/>
                    <a:pt x="414" y="6097"/>
                  </a:cubicBezTo>
                  <a:lnTo>
                    <a:pt x="414" y="3155"/>
                  </a:lnTo>
                  <a:cubicBezTo>
                    <a:pt x="419" y="1878"/>
                    <a:pt x="1263" y="764"/>
                    <a:pt x="2487" y="409"/>
                  </a:cubicBezTo>
                  <a:cubicBezTo>
                    <a:pt x="2728" y="339"/>
                    <a:pt x="2653" y="1"/>
                    <a:pt x="243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2" name="Google Shape;18982;p85"/>
            <p:cNvSpPr/>
            <p:nvPr/>
          </p:nvSpPr>
          <p:spPr>
            <a:xfrm>
              <a:off x="1807876" y="2079990"/>
              <a:ext cx="85001" cy="52981"/>
            </a:xfrm>
            <a:custGeom>
              <a:avLst/>
              <a:gdLst/>
              <a:ahLst/>
              <a:cxnLst/>
              <a:rect l="l" t="t" r="r" b="b"/>
              <a:pathLst>
                <a:path w="3244" h="2022" extrusionOk="0">
                  <a:moveTo>
                    <a:pt x="1806" y="0"/>
                  </a:moveTo>
                  <a:cubicBezTo>
                    <a:pt x="892" y="0"/>
                    <a:pt x="0" y="727"/>
                    <a:pt x="73" y="1830"/>
                  </a:cubicBezTo>
                  <a:cubicBezTo>
                    <a:pt x="82" y="1960"/>
                    <a:pt x="180" y="2021"/>
                    <a:pt x="278" y="2021"/>
                  </a:cubicBezTo>
                  <a:cubicBezTo>
                    <a:pt x="387" y="2021"/>
                    <a:pt x="496" y="1945"/>
                    <a:pt x="486" y="1801"/>
                  </a:cubicBezTo>
                  <a:cubicBezTo>
                    <a:pt x="429" y="971"/>
                    <a:pt x="1105" y="412"/>
                    <a:pt x="1801" y="412"/>
                  </a:cubicBezTo>
                  <a:cubicBezTo>
                    <a:pt x="2159" y="412"/>
                    <a:pt x="2523" y="560"/>
                    <a:pt x="2795" y="894"/>
                  </a:cubicBezTo>
                  <a:cubicBezTo>
                    <a:pt x="2840" y="951"/>
                    <a:pt x="2896" y="975"/>
                    <a:pt x="2951" y="975"/>
                  </a:cubicBezTo>
                  <a:cubicBezTo>
                    <a:pt x="3103" y="975"/>
                    <a:pt x="3244" y="790"/>
                    <a:pt x="3117" y="635"/>
                  </a:cubicBezTo>
                  <a:cubicBezTo>
                    <a:pt x="2761" y="196"/>
                    <a:pt x="2280" y="0"/>
                    <a:pt x="18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3" name="Google Shape;18983;p85"/>
            <p:cNvSpPr/>
            <p:nvPr/>
          </p:nvSpPr>
          <p:spPr>
            <a:xfrm>
              <a:off x="1814898" y="2114185"/>
              <a:ext cx="87857" cy="55654"/>
            </a:xfrm>
            <a:custGeom>
              <a:avLst/>
              <a:gdLst/>
              <a:ahLst/>
              <a:cxnLst/>
              <a:rect l="l" t="t" r="r" b="b"/>
              <a:pathLst>
                <a:path w="3353" h="2124" extrusionOk="0">
                  <a:moveTo>
                    <a:pt x="3017" y="1"/>
                  </a:moveTo>
                  <a:cubicBezTo>
                    <a:pt x="2903" y="1"/>
                    <a:pt x="2787" y="86"/>
                    <a:pt x="2805" y="237"/>
                  </a:cubicBezTo>
                  <a:cubicBezTo>
                    <a:pt x="2887" y="828"/>
                    <a:pt x="2551" y="1399"/>
                    <a:pt x="1994" y="1620"/>
                  </a:cubicBezTo>
                  <a:cubicBezTo>
                    <a:pt x="1838" y="1680"/>
                    <a:pt x="1677" y="1708"/>
                    <a:pt x="1518" y="1708"/>
                  </a:cubicBezTo>
                  <a:cubicBezTo>
                    <a:pt x="1103" y="1708"/>
                    <a:pt x="703" y="1513"/>
                    <a:pt x="453" y="1159"/>
                  </a:cubicBezTo>
                  <a:cubicBezTo>
                    <a:pt x="408" y="1095"/>
                    <a:pt x="349" y="1068"/>
                    <a:pt x="290" y="1068"/>
                  </a:cubicBezTo>
                  <a:cubicBezTo>
                    <a:pt x="142" y="1068"/>
                    <a:pt x="0" y="1237"/>
                    <a:pt x="117" y="1399"/>
                  </a:cubicBezTo>
                  <a:cubicBezTo>
                    <a:pt x="439" y="1855"/>
                    <a:pt x="962" y="2124"/>
                    <a:pt x="1514" y="2124"/>
                  </a:cubicBezTo>
                  <a:cubicBezTo>
                    <a:pt x="2551" y="2124"/>
                    <a:pt x="3353" y="1212"/>
                    <a:pt x="3218" y="180"/>
                  </a:cubicBezTo>
                  <a:cubicBezTo>
                    <a:pt x="3201" y="57"/>
                    <a:pt x="3110" y="1"/>
                    <a:pt x="3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84" name="Google Shape;18984;p85"/>
          <p:cNvGrpSpPr/>
          <p:nvPr/>
        </p:nvGrpSpPr>
        <p:grpSpPr>
          <a:xfrm>
            <a:off x="1298499" y="1879436"/>
            <a:ext cx="365525" cy="164421"/>
            <a:chOff x="1298499" y="2066286"/>
            <a:chExt cx="365525" cy="164421"/>
          </a:xfrm>
        </p:grpSpPr>
        <p:sp>
          <p:nvSpPr>
            <p:cNvPr id="18985" name="Google Shape;18985;p85"/>
            <p:cNvSpPr/>
            <p:nvPr/>
          </p:nvSpPr>
          <p:spPr>
            <a:xfrm>
              <a:off x="1466536" y="2101398"/>
              <a:ext cx="191960" cy="89953"/>
            </a:xfrm>
            <a:custGeom>
              <a:avLst/>
              <a:gdLst/>
              <a:ahLst/>
              <a:cxnLst/>
              <a:rect l="l" t="t" r="r" b="b"/>
              <a:pathLst>
                <a:path w="7326" h="3433" extrusionOk="0">
                  <a:moveTo>
                    <a:pt x="168" y="0"/>
                  </a:moveTo>
                  <a:cubicBezTo>
                    <a:pt x="72" y="0"/>
                    <a:pt x="0" y="77"/>
                    <a:pt x="0" y="168"/>
                  </a:cubicBezTo>
                  <a:lnTo>
                    <a:pt x="0" y="3264"/>
                  </a:lnTo>
                  <a:cubicBezTo>
                    <a:pt x="0" y="3360"/>
                    <a:pt x="72" y="3432"/>
                    <a:pt x="168" y="3432"/>
                  </a:cubicBezTo>
                  <a:lnTo>
                    <a:pt x="7162" y="3432"/>
                  </a:lnTo>
                  <a:cubicBezTo>
                    <a:pt x="7253" y="3432"/>
                    <a:pt x="7325" y="3360"/>
                    <a:pt x="7325" y="3264"/>
                  </a:cubicBezTo>
                  <a:lnTo>
                    <a:pt x="7325" y="168"/>
                  </a:lnTo>
                  <a:cubicBezTo>
                    <a:pt x="7325" y="77"/>
                    <a:pt x="7253" y="0"/>
                    <a:pt x="7162"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6" name="Google Shape;18986;p85"/>
            <p:cNvSpPr/>
            <p:nvPr/>
          </p:nvSpPr>
          <p:spPr>
            <a:xfrm>
              <a:off x="1466536" y="2150580"/>
              <a:ext cx="191960" cy="40771"/>
            </a:xfrm>
            <a:custGeom>
              <a:avLst/>
              <a:gdLst/>
              <a:ahLst/>
              <a:cxnLst/>
              <a:rect l="l" t="t" r="r" b="b"/>
              <a:pathLst>
                <a:path w="7326" h="1556" extrusionOk="0">
                  <a:moveTo>
                    <a:pt x="0" y="0"/>
                  </a:moveTo>
                  <a:lnTo>
                    <a:pt x="0" y="1387"/>
                  </a:lnTo>
                  <a:cubicBezTo>
                    <a:pt x="0" y="1483"/>
                    <a:pt x="72" y="1555"/>
                    <a:pt x="168" y="1555"/>
                  </a:cubicBezTo>
                  <a:lnTo>
                    <a:pt x="7162" y="1555"/>
                  </a:lnTo>
                  <a:cubicBezTo>
                    <a:pt x="7253" y="1555"/>
                    <a:pt x="7325" y="1483"/>
                    <a:pt x="7325" y="1387"/>
                  </a:cubicBezTo>
                  <a:lnTo>
                    <a:pt x="732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7" name="Google Shape;18987;p85"/>
            <p:cNvSpPr/>
            <p:nvPr/>
          </p:nvSpPr>
          <p:spPr>
            <a:xfrm>
              <a:off x="1466536" y="2170703"/>
              <a:ext cx="191960" cy="20648"/>
            </a:xfrm>
            <a:custGeom>
              <a:avLst/>
              <a:gdLst/>
              <a:ahLst/>
              <a:cxnLst/>
              <a:rect l="l" t="t" r="r" b="b"/>
              <a:pathLst>
                <a:path w="7326" h="788" extrusionOk="0">
                  <a:moveTo>
                    <a:pt x="0" y="0"/>
                  </a:moveTo>
                  <a:lnTo>
                    <a:pt x="0" y="619"/>
                  </a:lnTo>
                  <a:cubicBezTo>
                    <a:pt x="0" y="711"/>
                    <a:pt x="72" y="787"/>
                    <a:pt x="168" y="787"/>
                  </a:cubicBezTo>
                  <a:lnTo>
                    <a:pt x="7162" y="787"/>
                  </a:lnTo>
                  <a:cubicBezTo>
                    <a:pt x="7253" y="787"/>
                    <a:pt x="7325" y="711"/>
                    <a:pt x="7325" y="619"/>
                  </a:cubicBezTo>
                  <a:lnTo>
                    <a:pt x="7325"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8" name="Google Shape;18988;p85"/>
            <p:cNvSpPr/>
            <p:nvPr/>
          </p:nvSpPr>
          <p:spPr>
            <a:xfrm>
              <a:off x="1304028" y="2101398"/>
              <a:ext cx="102164" cy="89953"/>
            </a:xfrm>
            <a:custGeom>
              <a:avLst/>
              <a:gdLst/>
              <a:ahLst/>
              <a:cxnLst/>
              <a:rect l="l" t="t" r="r" b="b"/>
              <a:pathLst>
                <a:path w="3899" h="3433" extrusionOk="0">
                  <a:moveTo>
                    <a:pt x="168" y="0"/>
                  </a:moveTo>
                  <a:cubicBezTo>
                    <a:pt x="72" y="0"/>
                    <a:pt x="0" y="77"/>
                    <a:pt x="0" y="168"/>
                  </a:cubicBezTo>
                  <a:lnTo>
                    <a:pt x="0" y="3264"/>
                  </a:lnTo>
                  <a:cubicBezTo>
                    <a:pt x="0" y="3360"/>
                    <a:pt x="72" y="3432"/>
                    <a:pt x="168" y="3432"/>
                  </a:cubicBezTo>
                  <a:lnTo>
                    <a:pt x="3730" y="3432"/>
                  </a:lnTo>
                  <a:cubicBezTo>
                    <a:pt x="3821" y="3432"/>
                    <a:pt x="3898" y="3360"/>
                    <a:pt x="3898" y="3264"/>
                  </a:cubicBezTo>
                  <a:lnTo>
                    <a:pt x="3898" y="168"/>
                  </a:lnTo>
                  <a:cubicBezTo>
                    <a:pt x="3898" y="77"/>
                    <a:pt x="3821" y="0"/>
                    <a:pt x="373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9" name="Google Shape;18989;p85"/>
            <p:cNvSpPr/>
            <p:nvPr/>
          </p:nvSpPr>
          <p:spPr>
            <a:xfrm>
              <a:off x="1322762" y="2101398"/>
              <a:ext cx="83429" cy="69332"/>
            </a:xfrm>
            <a:custGeom>
              <a:avLst/>
              <a:gdLst/>
              <a:ahLst/>
              <a:cxnLst/>
              <a:rect l="l" t="t" r="r" b="b"/>
              <a:pathLst>
                <a:path w="3184" h="2646" extrusionOk="0">
                  <a:moveTo>
                    <a:pt x="1" y="0"/>
                  </a:moveTo>
                  <a:lnTo>
                    <a:pt x="1" y="2477"/>
                  </a:lnTo>
                  <a:cubicBezTo>
                    <a:pt x="1" y="2568"/>
                    <a:pt x="77" y="2645"/>
                    <a:pt x="169" y="2645"/>
                  </a:cubicBezTo>
                  <a:lnTo>
                    <a:pt x="3183" y="2645"/>
                  </a:lnTo>
                  <a:lnTo>
                    <a:pt x="3183" y="168"/>
                  </a:lnTo>
                  <a:cubicBezTo>
                    <a:pt x="3183" y="101"/>
                    <a:pt x="3145" y="34"/>
                    <a:pt x="308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0" name="Google Shape;18990;p85"/>
            <p:cNvSpPr/>
            <p:nvPr/>
          </p:nvSpPr>
          <p:spPr>
            <a:xfrm>
              <a:off x="1304028" y="2150580"/>
              <a:ext cx="102164" cy="40771"/>
            </a:xfrm>
            <a:custGeom>
              <a:avLst/>
              <a:gdLst/>
              <a:ahLst/>
              <a:cxnLst/>
              <a:rect l="l" t="t" r="r" b="b"/>
              <a:pathLst>
                <a:path w="3899" h="1556" extrusionOk="0">
                  <a:moveTo>
                    <a:pt x="0" y="0"/>
                  </a:moveTo>
                  <a:lnTo>
                    <a:pt x="0" y="1387"/>
                  </a:lnTo>
                  <a:cubicBezTo>
                    <a:pt x="0" y="1483"/>
                    <a:pt x="72" y="1555"/>
                    <a:pt x="168" y="1555"/>
                  </a:cubicBezTo>
                  <a:lnTo>
                    <a:pt x="3730" y="1555"/>
                  </a:lnTo>
                  <a:cubicBezTo>
                    <a:pt x="3821" y="1555"/>
                    <a:pt x="3898" y="1483"/>
                    <a:pt x="3898" y="1387"/>
                  </a:cubicBezTo>
                  <a:lnTo>
                    <a:pt x="3898"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1" name="Google Shape;18991;p85"/>
            <p:cNvSpPr/>
            <p:nvPr/>
          </p:nvSpPr>
          <p:spPr>
            <a:xfrm>
              <a:off x="1304028" y="2150580"/>
              <a:ext cx="102164" cy="40771"/>
            </a:xfrm>
            <a:custGeom>
              <a:avLst/>
              <a:gdLst/>
              <a:ahLst/>
              <a:cxnLst/>
              <a:rect l="l" t="t" r="r" b="b"/>
              <a:pathLst>
                <a:path w="3899" h="1556" extrusionOk="0">
                  <a:moveTo>
                    <a:pt x="0" y="0"/>
                  </a:moveTo>
                  <a:lnTo>
                    <a:pt x="0" y="1387"/>
                  </a:lnTo>
                  <a:cubicBezTo>
                    <a:pt x="0" y="1479"/>
                    <a:pt x="72" y="1555"/>
                    <a:pt x="168" y="1555"/>
                  </a:cubicBezTo>
                  <a:lnTo>
                    <a:pt x="3730" y="1555"/>
                  </a:lnTo>
                  <a:cubicBezTo>
                    <a:pt x="3821" y="1555"/>
                    <a:pt x="3898" y="1479"/>
                    <a:pt x="3898" y="1387"/>
                  </a:cubicBezTo>
                  <a:lnTo>
                    <a:pt x="3898" y="768"/>
                  </a:lnTo>
                  <a:lnTo>
                    <a:pt x="888" y="768"/>
                  </a:lnTo>
                  <a:cubicBezTo>
                    <a:pt x="792" y="768"/>
                    <a:pt x="720" y="696"/>
                    <a:pt x="720" y="600"/>
                  </a:cubicBezTo>
                  <a:lnTo>
                    <a:pt x="72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2" name="Google Shape;18992;p85"/>
            <p:cNvSpPr/>
            <p:nvPr/>
          </p:nvSpPr>
          <p:spPr>
            <a:xfrm>
              <a:off x="1378495" y="2071763"/>
              <a:ext cx="43418" cy="153520"/>
            </a:xfrm>
            <a:custGeom>
              <a:avLst/>
              <a:gdLst/>
              <a:ahLst/>
              <a:cxnLst/>
              <a:rect l="l" t="t" r="r" b="b"/>
              <a:pathLst>
                <a:path w="1657" h="5859" extrusionOk="0">
                  <a:moveTo>
                    <a:pt x="1428" y="0"/>
                  </a:moveTo>
                  <a:cubicBezTo>
                    <a:pt x="1351" y="0"/>
                    <a:pt x="1273" y="38"/>
                    <a:pt x="1229" y="123"/>
                  </a:cubicBezTo>
                  <a:lnTo>
                    <a:pt x="77" y="2331"/>
                  </a:lnTo>
                  <a:cubicBezTo>
                    <a:pt x="29" y="2427"/>
                    <a:pt x="0" y="2533"/>
                    <a:pt x="0" y="2643"/>
                  </a:cubicBezTo>
                  <a:lnTo>
                    <a:pt x="0" y="4314"/>
                  </a:lnTo>
                  <a:cubicBezTo>
                    <a:pt x="0" y="4472"/>
                    <a:pt x="58" y="4626"/>
                    <a:pt x="159" y="4751"/>
                  </a:cubicBezTo>
                  <a:lnTo>
                    <a:pt x="989" y="5725"/>
                  </a:lnTo>
                  <a:cubicBezTo>
                    <a:pt x="1066" y="5816"/>
                    <a:pt x="1172" y="5858"/>
                    <a:pt x="1277" y="5858"/>
                  </a:cubicBezTo>
                  <a:cubicBezTo>
                    <a:pt x="1433" y="5858"/>
                    <a:pt x="1587" y="5765"/>
                    <a:pt x="1642" y="5595"/>
                  </a:cubicBezTo>
                  <a:cubicBezTo>
                    <a:pt x="1651" y="5557"/>
                    <a:pt x="1656" y="5514"/>
                    <a:pt x="1656" y="5475"/>
                  </a:cubicBezTo>
                  <a:lnTo>
                    <a:pt x="1656" y="229"/>
                  </a:lnTo>
                  <a:cubicBezTo>
                    <a:pt x="1656" y="85"/>
                    <a:pt x="1543" y="0"/>
                    <a:pt x="14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3" name="Google Shape;18993;p85"/>
            <p:cNvSpPr/>
            <p:nvPr/>
          </p:nvSpPr>
          <p:spPr>
            <a:xfrm>
              <a:off x="1396837" y="2086672"/>
              <a:ext cx="25076" cy="131720"/>
            </a:xfrm>
            <a:custGeom>
              <a:avLst/>
              <a:gdLst/>
              <a:ahLst/>
              <a:cxnLst/>
              <a:rect l="l" t="t" r="r" b="b"/>
              <a:pathLst>
                <a:path w="957" h="5027" extrusionOk="0">
                  <a:moveTo>
                    <a:pt x="956" y="1"/>
                  </a:moveTo>
                  <a:lnTo>
                    <a:pt x="78" y="1690"/>
                  </a:lnTo>
                  <a:cubicBezTo>
                    <a:pt x="25" y="1786"/>
                    <a:pt x="1" y="1892"/>
                    <a:pt x="1" y="2002"/>
                  </a:cubicBezTo>
                  <a:lnTo>
                    <a:pt x="1" y="3673"/>
                  </a:lnTo>
                  <a:cubicBezTo>
                    <a:pt x="1" y="3831"/>
                    <a:pt x="59" y="3985"/>
                    <a:pt x="159" y="4105"/>
                  </a:cubicBezTo>
                  <a:lnTo>
                    <a:pt x="942" y="5026"/>
                  </a:lnTo>
                  <a:cubicBezTo>
                    <a:pt x="951" y="4988"/>
                    <a:pt x="956" y="4950"/>
                    <a:pt x="956" y="4906"/>
                  </a:cubicBezTo>
                  <a:lnTo>
                    <a:pt x="956"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4" name="Google Shape;18994;p85"/>
            <p:cNvSpPr/>
            <p:nvPr/>
          </p:nvSpPr>
          <p:spPr>
            <a:xfrm>
              <a:off x="1451574" y="2071763"/>
              <a:ext cx="43418" cy="153520"/>
            </a:xfrm>
            <a:custGeom>
              <a:avLst/>
              <a:gdLst/>
              <a:ahLst/>
              <a:cxnLst/>
              <a:rect l="l" t="t" r="r" b="b"/>
              <a:pathLst>
                <a:path w="1657" h="5859" extrusionOk="0">
                  <a:moveTo>
                    <a:pt x="228" y="0"/>
                  </a:moveTo>
                  <a:cubicBezTo>
                    <a:pt x="113" y="0"/>
                    <a:pt x="0" y="85"/>
                    <a:pt x="0" y="229"/>
                  </a:cubicBezTo>
                  <a:lnTo>
                    <a:pt x="0" y="5480"/>
                  </a:lnTo>
                  <a:cubicBezTo>
                    <a:pt x="0" y="5523"/>
                    <a:pt x="5" y="5562"/>
                    <a:pt x="19" y="5600"/>
                  </a:cubicBezTo>
                  <a:cubicBezTo>
                    <a:pt x="76" y="5766"/>
                    <a:pt x="229" y="5859"/>
                    <a:pt x="383" y="5859"/>
                  </a:cubicBezTo>
                  <a:cubicBezTo>
                    <a:pt x="487" y="5859"/>
                    <a:pt x="592" y="5816"/>
                    <a:pt x="667" y="5725"/>
                  </a:cubicBezTo>
                  <a:lnTo>
                    <a:pt x="1498" y="4751"/>
                  </a:lnTo>
                  <a:cubicBezTo>
                    <a:pt x="1599" y="4631"/>
                    <a:pt x="1656" y="4477"/>
                    <a:pt x="1656" y="4319"/>
                  </a:cubicBezTo>
                  <a:lnTo>
                    <a:pt x="1656" y="2643"/>
                  </a:lnTo>
                  <a:cubicBezTo>
                    <a:pt x="1656" y="2538"/>
                    <a:pt x="1632" y="2432"/>
                    <a:pt x="1579" y="2336"/>
                  </a:cubicBezTo>
                  <a:lnTo>
                    <a:pt x="427" y="123"/>
                  </a:lnTo>
                  <a:cubicBezTo>
                    <a:pt x="383" y="38"/>
                    <a:pt x="305" y="0"/>
                    <a:pt x="228"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5" name="Google Shape;18995;p85"/>
            <p:cNvSpPr/>
            <p:nvPr/>
          </p:nvSpPr>
          <p:spPr>
            <a:xfrm>
              <a:off x="1451443" y="2086934"/>
              <a:ext cx="25181" cy="131458"/>
            </a:xfrm>
            <a:custGeom>
              <a:avLst/>
              <a:gdLst/>
              <a:ahLst/>
              <a:cxnLst/>
              <a:rect l="l" t="t" r="r" b="b"/>
              <a:pathLst>
                <a:path w="961" h="5017" extrusionOk="0">
                  <a:moveTo>
                    <a:pt x="0" y="0"/>
                  </a:moveTo>
                  <a:lnTo>
                    <a:pt x="0" y="4896"/>
                  </a:lnTo>
                  <a:cubicBezTo>
                    <a:pt x="0" y="4940"/>
                    <a:pt x="10" y="4978"/>
                    <a:pt x="19" y="5016"/>
                  </a:cubicBezTo>
                  <a:lnTo>
                    <a:pt x="802" y="4104"/>
                  </a:lnTo>
                  <a:cubicBezTo>
                    <a:pt x="903" y="3980"/>
                    <a:pt x="960" y="3826"/>
                    <a:pt x="960" y="3668"/>
                  </a:cubicBezTo>
                  <a:lnTo>
                    <a:pt x="960" y="1997"/>
                  </a:lnTo>
                  <a:cubicBezTo>
                    <a:pt x="960" y="1892"/>
                    <a:pt x="931" y="1786"/>
                    <a:pt x="883" y="1690"/>
                  </a:cubicBezTo>
                  <a:lnTo>
                    <a:pt x="0"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6" name="Google Shape;18996;p85"/>
            <p:cNvSpPr/>
            <p:nvPr/>
          </p:nvSpPr>
          <p:spPr>
            <a:xfrm>
              <a:off x="1465016" y="2218104"/>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7" name="Google Shape;18997;p85"/>
            <p:cNvSpPr/>
            <p:nvPr/>
          </p:nvSpPr>
          <p:spPr>
            <a:xfrm>
              <a:off x="1465147" y="221810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8" name="Google Shape;18998;p85"/>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9" name="Google Shape;18999;p85"/>
            <p:cNvSpPr/>
            <p:nvPr/>
          </p:nvSpPr>
          <p:spPr>
            <a:xfrm>
              <a:off x="1465016" y="221823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0" name="Google Shape;19000;p85"/>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1" name="Google Shape;19001;p85"/>
            <p:cNvSpPr/>
            <p:nvPr/>
          </p:nvSpPr>
          <p:spPr>
            <a:xfrm>
              <a:off x="1446150" y="2091179"/>
              <a:ext cx="217874" cy="139476"/>
            </a:xfrm>
            <a:custGeom>
              <a:avLst/>
              <a:gdLst/>
              <a:ahLst/>
              <a:cxnLst/>
              <a:rect l="l" t="t" r="r" b="b"/>
              <a:pathLst>
                <a:path w="8315" h="5323" extrusionOk="0">
                  <a:moveTo>
                    <a:pt x="7892" y="597"/>
                  </a:moveTo>
                  <a:lnTo>
                    <a:pt x="7892" y="2056"/>
                  </a:lnTo>
                  <a:lnTo>
                    <a:pt x="2070" y="2056"/>
                  </a:lnTo>
                  <a:cubicBezTo>
                    <a:pt x="2065" y="1763"/>
                    <a:pt x="2089" y="1715"/>
                    <a:pt x="2046" y="1643"/>
                  </a:cubicBezTo>
                  <a:lnTo>
                    <a:pt x="1503" y="597"/>
                  </a:lnTo>
                  <a:lnTo>
                    <a:pt x="2108" y="597"/>
                  </a:lnTo>
                  <a:lnTo>
                    <a:pt x="2108" y="1048"/>
                  </a:lnTo>
                  <a:cubicBezTo>
                    <a:pt x="2108" y="1187"/>
                    <a:pt x="2212" y="1257"/>
                    <a:pt x="2317" y="1257"/>
                  </a:cubicBezTo>
                  <a:cubicBezTo>
                    <a:pt x="2421" y="1257"/>
                    <a:pt x="2526" y="1187"/>
                    <a:pt x="2526" y="1048"/>
                  </a:cubicBezTo>
                  <a:lnTo>
                    <a:pt x="2526" y="597"/>
                  </a:lnTo>
                  <a:lnTo>
                    <a:pt x="2751" y="597"/>
                  </a:lnTo>
                  <a:lnTo>
                    <a:pt x="2751" y="1624"/>
                  </a:lnTo>
                  <a:cubicBezTo>
                    <a:pt x="2751" y="1761"/>
                    <a:pt x="2854" y="1829"/>
                    <a:pt x="2958" y="1829"/>
                  </a:cubicBezTo>
                  <a:cubicBezTo>
                    <a:pt x="3061" y="1829"/>
                    <a:pt x="3164" y="1761"/>
                    <a:pt x="3164" y="1624"/>
                  </a:cubicBezTo>
                  <a:lnTo>
                    <a:pt x="3164" y="597"/>
                  </a:lnTo>
                  <a:lnTo>
                    <a:pt x="3390" y="597"/>
                  </a:lnTo>
                  <a:lnTo>
                    <a:pt x="3390" y="1048"/>
                  </a:lnTo>
                  <a:cubicBezTo>
                    <a:pt x="3390" y="1187"/>
                    <a:pt x="3493" y="1257"/>
                    <a:pt x="3596" y="1257"/>
                  </a:cubicBezTo>
                  <a:cubicBezTo>
                    <a:pt x="3699" y="1257"/>
                    <a:pt x="3802" y="1187"/>
                    <a:pt x="3802" y="1048"/>
                  </a:cubicBezTo>
                  <a:lnTo>
                    <a:pt x="3802" y="597"/>
                  </a:lnTo>
                  <a:lnTo>
                    <a:pt x="4028" y="597"/>
                  </a:lnTo>
                  <a:lnTo>
                    <a:pt x="4028" y="1048"/>
                  </a:lnTo>
                  <a:cubicBezTo>
                    <a:pt x="4028" y="1187"/>
                    <a:pt x="4132" y="1257"/>
                    <a:pt x="4237" y="1257"/>
                  </a:cubicBezTo>
                  <a:cubicBezTo>
                    <a:pt x="4341" y="1257"/>
                    <a:pt x="4446" y="1187"/>
                    <a:pt x="4446" y="1048"/>
                  </a:cubicBezTo>
                  <a:lnTo>
                    <a:pt x="4446" y="597"/>
                  </a:lnTo>
                  <a:lnTo>
                    <a:pt x="4671" y="597"/>
                  </a:lnTo>
                  <a:lnTo>
                    <a:pt x="4671" y="1048"/>
                  </a:lnTo>
                  <a:cubicBezTo>
                    <a:pt x="4671" y="1187"/>
                    <a:pt x="4774" y="1257"/>
                    <a:pt x="4878" y="1257"/>
                  </a:cubicBezTo>
                  <a:cubicBezTo>
                    <a:pt x="4981" y="1257"/>
                    <a:pt x="5084" y="1187"/>
                    <a:pt x="5084" y="1048"/>
                  </a:cubicBezTo>
                  <a:lnTo>
                    <a:pt x="5084" y="597"/>
                  </a:lnTo>
                  <a:lnTo>
                    <a:pt x="5310" y="597"/>
                  </a:lnTo>
                  <a:lnTo>
                    <a:pt x="5310" y="1624"/>
                  </a:lnTo>
                  <a:cubicBezTo>
                    <a:pt x="5310" y="1761"/>
                    <a:pt x="5413" y="1829"/>
                    <a:pt x="5516" y="1829"/>
                  </a:cubicBezTo>
                  <a:cubicBezTo>
                    <a:pt x="5619" y="1829"/>
                    <a:pt x="5723" y="1761"/>
                    <a:pt x="5723" y="1624"/>
                  </a:cubicBezTo>
                  <a:lnTo>
                    <a:pt x="5723" y="597"/>
                  </a:lnTo>
                  <a:lnTo>
                    <a:pt x="5948" y="597"/>
                  </a:lnTo>
                  <a:lnTo>
                    <a:pt x="5948" y="1048"/>
                  </a:lnTo>
                  <a:cubicBezTo>
                    <a:pt x="5948" y="1187"/>
                    <a:pt x="6053" y="1257"/>
                    <a:pt x="6157" y="1257"/>
                  </a:cubicBezTo>
                  <a:cubicBezTo>
                    <a:pt x="6261" y="1257"/>
                    <a:pt x="6366" y="1187"/>
                    <a:pt x="6366" y="1048"/>
                  </a:cubicBezTo>
                  <a:lnTo>
                    <a:pt x="6366" y="597"/>
                  </a:lnTo>
                  <a:lnTo>
                    <a:pt x="6591" y="597"/>
                  </a:lnTo>
                  <a:lnTo>
                    <a:pt x="6591" y="1048"/>
                  </a:lnTo>
                  <a:cubicBezTo>
                    <a:pt x="6591" y="1187"/>
                    <a:pt x="6695" y="1257"/>
                    <a:pt x="6798" y="1257"/>
                  </a:cubicBezTo>
                  <a:cubicBezTo>
                    <a:pt x="6901" y="1257"/>
                    <a:pt x="7004" y="1187"/>
                    <a:pt x="7004" y="1048"/>
                  </a:cubicBezTo>
                  <a:lnTo>
                    <a:pt x="7004" y="597"/>
                  </a:lnTo>
                  <a:lnTo>
                    <a:pt x="7230" y="597"/>
                  </a:lnTo>
                  <a:lnTo>
                    <a:pt x="7230" y="1048"/>
                  </a:lnTo>
                  <a:cubicBezTo>
                    <a:pt x="7230" y="1187"/>
                    <a:pt x="7334" y="1257"/>
                    <a:pt x="7438" y="1257"/>
                  </a:cubicBezTo>
                  <a:cubicBezTo>
                    <a:pt x="7542" y="1257"/>
                    <a:pt x="7645" y="1187"/>
                    <a:pt x="7643" y="1048"/>
                  </a:cubicBezTo>
                  <a:lnTo>
                    <a:pt x="7643" y="597"/>
                  </a:lnTo>
                  <a:close/>
                  <a:moveTo>
                    <a:pt x="1066" y="0"/>
                  </a:moveTo>
                  <a:cubicBezTo>
                    <a:pt x="968" y="0"/>
                    <a:pt x="871" y="67"/>
                    <a:pt x="860" y="184"/>
                  </a:cubicBezTo>
                  <a:cubicBezTo>
                    <a:pt x="855" y="227"/>
                    <a:pt x="860" y="265"/>
                    <a:pt x="879" y="304"/>
                  </a:cubicBezTo>
                  <a:lnTo>
                    <a:pt x="1037" y="601"/>
                  </a:lnTo>
                  <a:lnTo>
                    <a:pt x="1657" y="1792"/>
                  </a:lnTo>
                  <a:lnTo>
                    <a:pt x="1657" y="3746"/>
                  </a:lnTo>
                  <a:lnTo>
                    <a:pt x="721" y="4845"/>
                  </a:lnTo>
                  <a:lnTo>
                    <a:pt x="721" y="4850"/>
                  </a:lnTo>
                  <a:cubicBezTo>
                    <a:pt x="687" y="4888"/>
                    <a:pt x="639" y="4912"/>
                    <a:pt x="591" y="4912"/>
                  </a:cubicBezTo>
                  <a:cubicBezTo>
                    <a:pt x="495" y="4912"/>
                    <a:pt x="413" y="4835"/>
                    <a:pt x="413" y="4739"/>
                  </a:cubicBezTo>
                  <a:lnTo>
                    <a:pt x="413" y="3419"/>
                  </a:lnTo>
                  <a:cubicBezTo>
                    <a:pt x="413" y="3282"/>
                    <a:pt x="310" y="3214"/>
                    <a:pt x="207" y="3214"/>
                  </a:cubicBezTo>
                  <a:cubicBezTo>
                    <a:pt x="104" y="3214"/>
                    <a:pt x="1" y="3282"/>
                    <a:pt x="1" y="3419"/>
                  </a:cubicBezTo>
                  <a:lnTo>
                    <a:pt x="1" y="4734"/>
                  </a:lnTo>
                  <a:cubicBezTo>
                    <a:pt x="1" y="5092"/>
                    <a:pt x="292" y="5323"/>
                    <a:pt x="593" y="5323"/>
                  </a:cubicBezTo>
                  <a:cubicBezTo>
                    <a:pt x="752" y="5323"/>
                    <a:pt x="915" y="5258"/>
                    <a:pt x="1037" y="5114"/>
                  </a:cubicBezTo>
                  <a:lnTo>
                    <a:pt x="1959" y="4029"/>
                  </a:lnTo>
                  <a:lnTo>
                    <a:pt x="3730" y="4029"/>
                  </a:lnTo>
                  <a:cubicBezTo>
                    <a:pt x="4009" y="4029"/>
                    <a:pt x="4009" y="3616"/>
                    <a:pt x="3730" y="3616"/>
                  </a:cubicBezTo>
                  <a:lnTo>
                    <a:pt x="2070" y="3616"/>
                  </a:lnTo>
                  <a:lnTo>
                    <a:pt x="2070" y="2474"/>
                  </a:lnTo>
                  <a:lnTo>
                    <a:pt x="7897" y="2474"/>
                  </a:lnTo>
                  <a:lnTo>
                    <a:pt x="7897" y="3616"/>
                  </a:lnTo>
                  <a:lnTo>
                    <a:pt x="4561" y="3616"/>
                  </a:lnTo>
                  <a:cubicBezTo>
                    <a:pt x="4282" y="3616"/>
                    <a:pt x="4282" y="4029"/>
                    <a:pt x="4561" y="4029"/>
                  </a:cubicBezTo>
                  <a:lnTo>
                    <a:pt x="8103" y="4029"/>
                  </a:lnTo>
                  <a:cubicBezTo>
                    <a:pt x="8219" y="4029"/>
                    <a:pt x="8315" y="3938"/>
                    <a:pt x="8315" y="3822"/>
                  </a:cubicBezTo>
                  <a:lnTo>
                    <a:pt x="8315" y="390"/>
                  </a:lnTo>
                  <a:cubicBezTo>
                    <a:pt x="8315" y="275"/>
                    <a:pt x="8219" y="184"/>
                    <a:pt x="8103" y="184"/>
                  </a:cubicBezTo>
                  <a:lnTo>
                    <a:pt x="1287" y="184"/>
                  </a:lnTo>
                  <a:lnTo>
                    <a:pt x="1249" y="112"/>
                  </a:lnTo>
                  <a:cubicBezTo>
                    <a:pt x="1208" y="35"/>
                    <a:pt x="1137" y="0"/>
                    <a:pt x="106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2" name="Google Shape;19002;p85"/>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3" name="Google Shape;19003;p85"/>
            <p:cNvSpPr/>
            <p:nvPr/>
          </p:nvSpPr>
          <p:spPr>
            <a:xfrm>
              <a:off x="1465147" y="221799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4" name="Google Shape;19004;p85"/>
            <p:cNvSpPr/>
            <p:nvPr/>
          </p:nvSpPr>
          <p:spPr>
            <a:xfrm>
              <a:off x="1383893" y="2189307"/>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5" name="Google Shape;19005;p85"/>
            <p:cNvSpPr/>
            <p:nvPr/>
          </p:nvSpPr>
          <p:spPr>
            <a:xfrm>
              <a:off x="1298499" y="2066313"/>
              <a:ext cx="128943" cy="164394"/>
            </a:xfrm>
            <a:custGeom>
              <a:avLst/>
              <a:gdLst/>
              <a:ahLst/>
              <a:cxnLst/>
              <a:rect l="l" t="t" r="r" b="b"/>
              <a:pathLst>
                <a:path w="4921" h="6274" extrusionOk="0">
                  <a:moveTo>
                    <a:pt x="2847" y="3423"/>
                  </a:moveTo>
                  <a:lnTo>
                    <a:pt x="2847" y="4565"/>
                  </a:lnTo>
                  <a:lnTo>
                    <a:pt x="418" y="4565"/>
                  </a:lnTo>
                  <a:lnTo>
                    <a:pt x="418" y="3423"/>
                  </a:lnTo>
                  <a:close/>
                  <a:moveTo>
                    <a:pt x="4484" y="0"/>
                  </a:moveTo>
                  <a:cubicBezTo>
                    <a:pt x="4320" y="0"/>
                    <a:pt x="4172" y="91"/>
                    <a:pt x="4100" y="235"/>
                  </a:cubicBezTo>
                  <a:lnTo>
                    <a:pt x="3629" y="1133"/>
                  </a:lnTo>
                  <a:lnTo>
                    <a:pt x="211" y="1133"/>
                  </a:lnTo>
                  <a:cubicBezTo>
                    <a:pt x="96" y="1133"/>
                    <a:pt x="5" y="1229"/>
                    <a:pt x="5" y="1344"/>
                  </a:cubicBezTo>
                  <a:lnTo>
                    <a:pt x="5" y="1786"/>
                  </a:lnTo>
                  <a:cubicBezTo>
                    <a:pt x="5" y="1922"/>
                    <a:pt x="108" y="1991"/>
                    <a:pt x="211" y="1991"/>
                  </a:cubicBezTo>
                  <a:cubicBezTo>
                    <a:pt x="315" y="1991"/>
                    <a:pt x="418" y="1922"/>
                    <a:pt x="418" y="1786"/>
                  </a:cubicBezTo>
                  <a:lnTo>
                    <a:pt x="418" y="1550"/>
                  </a:lnTo>
                  <a:lnTo>
                    <a:pt x="701" y="1550"/>
                  </a:lnTo>
                  <a:lnTo>
                    <a:pt x="701" y="2573"/>
                  </a:lnTo>
                  <a:cubicBezTo>
                    <a:pt x="701" y="2710"/>
                    <a:pt x="804" y="2778"/>
                    <a:pt x="907" y="2778"/>
                  </a:cubicBezTo>
                  <a:cubicBezTo>
                    <a:pt x="1011" y="2778"/>
                    <a:pt x="1114" y="2710"/>
                    <a:pt x="1114" y="2573"/>
                  </a:cubicBezTo>
                  <a:lnTo>
                    <a:pt x="1114" y="1546"/>
                  </a:lnTo>
                  <a:lnTo>
                    <a:pt x="1339" y="1546"/>
                  </a:lnTo>
                  <a:lnTo>
                    <a:pt x="1339" y="1997"/>
                  </a:lnTo>
                  <a:cubicBezTo>
                    <a:pt x="1337" y="2136"/>
                    <a:pt x="1440" y="2206"/>
                    <a:pt x="1544" y="2206"/>
                  </a:cubicBezTo>
                  <a:cubicBezTo>
                    <a:pt x="1648" y="2206"/>
                    <a:pt x="1752" y="2136"/>
                    <a:pt x="1752" y="1997"/>
                  </a:cubicBezTo>
                  <a:lnTo>
                    <a:pt x="1752" y="1546"/>
                  </a:lnTo>
                  <a:lnTo>
                    <a:pt x="1978" y="1546"/>
                  </a:lnTo>
                  <a:lnTo>
                    <a:pt x="1978" y="1997"/>
                  </a:lnTo>
                  <a:cubicBezTo>
                    <a:pt x="1978" y="2136"/>
                    <a:pt x="2081" y="2206"/>
                    <a:pt x="2184" y="2206"/>
                  </a:cubicBezTo>
                  <a:cubicBezTo>
                    <a:pt x="2287" y="2206"/>
                    <a:pt x="2391" y="2136"/>
                    <a:pt x="2391" y="1997"/>
                  </a:cubicBezTo>
                  <a:lnTo>
                    <a:pt x="2391" y="1546"/>
                  </a:lnTo>
                  <a:lnTo>
                    <a:pt x="2616" y="1546"/>
                  </a:lnTo>
                  <a:lnTo>
                    <a:pt x="2616" y="1997"/>
                  </a:lnTo>
                  <a:cubicBezTo>
                    <a:pt x="2616" y="2136"/>
                    <a:pt x="2719" y="2206"/>
                    <a:pt x="2823" y="2206"/>
                  </a:cubicBezTo>
                  <a:cubicBezTo>
                    <a:pt x="2926" y="2206"/>
                    <a:pt x="3029" y="2136"/>
                    <a:pt x="3029" y="1997"/>
                  </a:cubicBezTo>
                  <a:lnTo>
                    <a:pt x="3029" y="1546"/>
                  </a:lnTo>
                  <a:lnTo>
                    <a:pt x="3260" y="1546"/>
                  </a:lnTo>
                  <a:lnTo>
                    <a:pt x="3260" y="1843"/>
                  </a:lnTo>
                  <a:cubicBezTo>
                    <a:pt x="2717" y="2904"/>
                    <a:pt x="2871" y="2458"/>
                    <a:pt x="2842" y="3010"/>
                  </a:cubicBezTo>
                  <a:lnTo>
                    <a:pt x="418" y="3010"/>
                  </a:lnTo>
                  <a:lnTo>
                    <a:pt x="418" y="2611"/>
                  </a:lnTo>
                  <a:cubicBezTo>
                    <a:pt x="418" y="2472"/>
                    <a:pt x="313" y="2403"/>
                    <a:pt x="209" y="2403"/>
                  </a:cubicBezTo>
                  <a:cubicBezTo>
                    <a:pt x="105" y="2403"/>
                    <a:pt x="0" y="2472"/>
                    <a:pt x="0" y="2611"/>
                  </a:cubicBezTo>
                  <a:lnTo>
                    <a:pt x="0" y="4771"/>
                  </a:lnTo>
                  <a:cubicBezTo>
                    <a:pt x="0" y="4887"/>
                    <a:pt x="96" y="4978"/>
                    <a:pt x="207" y="4978"/>
                  </a:cubicBezTo>
                  <a:lnTo>
                    <a:pt x="2957" y="4978"/>
                  </a:lnTo>
                  <a:lnTo>
                    <a:pt x="3207" y="5271"/>
                  </a:lnTo>
                  <a:cubicBezTo>
                    <a:pt x="3252" y="5325"/>
                    <a:pt x="3307" y="5348"/>
                    <a:pt x="3360" y="5348"/>
                  </a:cubicBezTo>
                  <a:cubicBezTo>
                    <a:pt x="3514" y="5348"/>
                    <a:pt x="3655" y="5159"/>
                    <a:pt x="3524" y="5002"/>
                  </a:cubicBezTo>
                  <a:lnTo>
                    <a:pt x="3260" y="4695"/>
                  </a:lnTo>
                  <a:lnTo>
                    <a:pt x="3260" y="2736"/>
                  </a:lnTo>
                  <a:cubicBezTo>
                    <a:pt x="4402" y="548"/>
                    <a:pt x="4467" y="415"/>
                    <a:pt x="4476" y="415"/>
                  </a:cubicBezTo>
                  <a:cubicBezTo>
                    <a:pt x="4477" y="415"/>
                    <a:pt x="4477" y="418"/>
                    <a:pt x="4479" y="418"/>
                  </a:cubicBezTo>
                  <a:cubicBezTo>
                    <a:pt x="4483" y="418"/>
                    <a:pt x="4486" y="413"/>
                    <a:pt x="4489" y="413"/>
                  </a:cubicBezTo>
                  <a:cubicBezTo>
                    <a:pt x="4510" y="413"/>
                    <a:pt x="4503" y="702"/>
                    <a:pt x="4503" y="5683"/>
                  </a:cubicBezTo>
                  <a:cubicBezTo>
                    <a:pt x="4503" y="5784"/>
                    <a:pt x="4421" y="5861"/>
                    <a:pt x="4325" y="5861"/>
                  </a:cubicBezTo>
                  <a:cubicBezTo>
                    <a:pt x="4205" y="5861"/>
                    <a:pt x="4162" y="5741"/>
                    <a:pt x="4061" y="5635"/>
                  </a:cubicBezTo>
                  <a:cubicBezTo>
                    <a:pt x="4014" y="5581"/>
                    <a:pt x="3959" y="5559"/>
                    <a:pt x="3905" y="5559"/>
                  </a:cubicBezTo>
                  <a:cubicBezTo>
                    <a:pt x="3751" y="5559"/>
                    <a:pt x="3612" y="5747"/>
                    <a:pt x="3744" y="5904"/>
                  </a:cubicBezTo>
                  <a:lnTo>
                    <a:pt x="3884" y="6067"/>
                  </a:lnTo>
                  <a:cubicBezTo>
                    <a:pt x="3989" y="6197"/>
                    <a:pt x="4152" y="6274"/>
                    <a:pt x="4325" y="6274"/>
                  </a:cubicBezTo>
                  <a:cubicBezTo>
                    <a:pt x="4328" y="6274"/>
                    <a:pt x="4331" y="6274"/>
                    <a:pt x="4334" y="6274"/>
                  </a:cubicBezTo>
                  <a:cubicBezTo>
                    <a:pt x="4656" y="6274"/>
                    <a:pt x="4920" y="6007"/>
                    <a:pt x="4916" y="5683"/>
                  </a:cubicBezTo>
                  <a:lnTo>
                    <a:pt x="4916" y="437"/>
                  </a:lnTo>
                  <a:cubicBezTo>
                    <a:pt x="4920" y="192"/>
                    <a:pt x="4724" y="0"/>
                    <a:pt x="44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6" name="Google Shape;19006;p85"/>
            <p:cNvSpPr/>
            <p:nvPr/>
          </p:nvSpPr>
          <p:spPr>
            <a:xfrm>
              <a:off x="1446019" y="2066286"/>
              <a:ext cx="24526" cy="98155"/>
            </a:xfrm>
            <a:custGeom>
              <a:avLst/>
              <a:gdLst/>
              <a:ahLst/>
              <a:cxnLst/>
              <a:rect l="l" t="t" r="r" b="b"/>
              <a:pathLst>
                <a:path w="936" h="3746" extrusionOk="0">
                  <a:moveTo>
                    <a:pt x="429" y="1"/>
                  </a:moveTo>
                  <a:cubicBezTo>
                    <a:pt x="193" y="1"/>
                    <a:pt x="1" y="196"/>
                    <a:pt x="1" y="438"/>
                  </a:cubicBezTo>
                  <a:lnTo>
                    <a:pt x="1" y="3544"/>
                  </a:lnTo>
                  <a:cubicBezTo>
                    <a:pt x="6" y="3654"/>
                    <a:pt x="97" y="3745"/>
                    <a:pt x="212" y="3745"/>
                  </a:cubicBezTo>
                  <a:cubicBezTo>
                    <a:pt x="327" y="3745"/>
                    <a:pt x="418" y="3654"/>
                    <a:pt x="418" y="3539"/>
                  </a:cubicBezTo>
                  <a:lnTo>
                    <a:pt x="418" y="438"/>
                  </a:lnTo>
                  <a:cubicBezTo>
                    <a:pt x="418" y="433"/>
                    <a:pt x="418" y="419"/>
                    <a:pt x="442" y="419"/>
                  </a:cubicBezTo>
                  <a:cubicBezTo>
                    <a:pt x="447" y="419"/>
                    <a:pt x="452" y="419"/>
                    <a:pt x="457" y="428"/>
                  </a:cubicBezTo>
                  <a:lnTo>
                    <a:pt x="500" y="519"/>
                  </a:lnTo>
                  <a:cubicBezTo>
                    <a:pt x="544" y="585"/>
                    <a:pt x="607" y="613"/>
                    <a:pt x="670" y="613"/>
                  </a:cubicBezTo>
                  <a:cubicBezTo>
                    <a:pt x="804" y="613"/>
                    <a:pt x="935" y="485"/>
                    <a:pt x="870" y="327"/>
                  </a:cubicBezTo>
                  <a:lnTo>
                    <a:pt x="822" y="236"/>
                  </a:lnTo>
                  <a:cubicBezTo>
                    <a:pt x="750" y="92"/>
                    <a:pt x="601" y="1"/>
                    <a:pt x="438" y="1"/>
                  </a:cubicBezTo>
                  <a:cubicBezTo>
                    <a:pt x="435" y="1"/>
                    <a:pt x="432" y="1"/>
                    <a:pt x="42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07" name="Google Shape;19007;p85"/>
          <p:cNvGrpSpPr/>
          <p:nvPr/>
        </p:nvGrpSpPr>
        <p:grpSpPr>
          <a:xfrm>
            <a:off x="854105" y="1898328"/>
            <a:ext cx="365551" cy="126663"/>
            <a:chOff x="854105" y="2085178"/>
            <a:chExt cx="365551" cy="126663"/>
          </a:xfrm>
        </p:grpSpPr>
        <p:sp>
          <p:nvSpPr>
            <p:cNvPr id="19008" name="Google Shape;19008;p85"/>
            <p:cNvSpPr/>
            <p:nvPr/>
          </p:nvSpPr>
          <p:spPr>
            <a:xfrm>
              <a:off x="859660" y="2090707"/>
              <a:ext cx="354467" cy="115736"/>
            </a:xfrm>
            <a:custGeom>
              <a:avLst/>
              <a:gdLst/>
              <a:ahLst/>
              <a:cxnLst/>
              <a:rect l="l" t="t" r="r" b="b"/>
              <a:pathLst>
                <a:path w="13528" h="4417" extrusionOk="0">
                  <a:moveTo>
                    <a:pt x="490" y="0"/>
                  </a:moveTo>
                  <a:cubicBezTo>
                    <a:pt x="216" y="5"/>
                    <a:pt x="0" y="231"/>
                    <a:pt x="0" y="504"/>
                  </a:cubicBezTo>
                  <a:lnTo>
                    <a:pt x="0" y="3908"/>
                  </a:lnTo>
                  <a:cubicBezTo>
                    <a:pt x="0" y="4191"/>
                    <a:pt x="226" y="4416"/>
                    <a:pt x="504" y="4416"/>
                  </a:cubicBezTo>
                  <a:lnTo>
                    <a:pt x="13023" y="4416"/>
                  </a:lnTo>
                  <a:cubicBezTo>
                    <a:pt x="13302" y="4416"/>
                    <a:pt x="13527" y="4191"/>
                    <a:pt x="13527" y="3908"/>
                  </a:cubicBezTo>
                  <a:lnTo>
                    <a:pt x="13527" y="504"/>
                  </a:lnTo>
                  <a:cubicBezTo>
                    <a:pt x="13527" y="240"/>
                    <a:pt x="13330" y="19"/>
                    <a:pt x="13071"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9" name="Google Shape;19009;p85"/>
            <p:cNvSpPr/>
            <p:nvPr/>
          </p:nvSpPr>
          <p:spPr>
            <a:xfrm>
              <a:off x="859660" y="2139758"/>
              <a:ext cx="354467" cy="66685"/>
            </a:xfrm>
            <a:custGeom>
              <a:avLst/>
              <a:gdLst/>
              <a:ahLst/>
              <a:cxnLst/>
              <a:rect l="l" t="t" r="r" b="b"/>
              <a:pathLst>
                <a:path w="13528" h="2545" extrusionOk="0">
                  <a:moveTo>
                    <a:pt x="0" y="0"/>
                  </a:moveTo>
                  <a:lnTo>
                    <a:pt x="0" y="2040"/>
                  </a:lnTo>
                  <a:cubicBezTo>
                    <a:pt x="0" y="2319"/>
                    <a:pt x="226" y="2544"/>
                    <a:pt x="504" y="2544"/>
                  </a:cubicBezTo>
                  <a:lnTo>
                    <a:pt x="13023" y="2544"/>
                  </a:lnTo>
                  <a:cubicBezTo>
                    <a:pt x="13302" y="2544"/>
                    <a:pt x="13527" y="2319"/>
                    <a:pt x="13527" y="2040"/>
                  </a:cubicBezTo>
                  <a:lnTo>
                    <a:pt x="13527"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0" name="Google Shape;19010;p85"/>
            <p:cNvSpPr/>
            <p:nvPr/>
          </p:nvSpPr>
          <p:spPr>
            <a:xfrm>
              <a:off x="859660" y="2163891"/>
              <a:ext cx="354467" cy="42553"/>
            </a:xfrm>
            <a:custGeom>
              <a:avLst/>
              <a:gdLst/>
              <a:ahLst/>
              <a:cxnLst/>
              <a:rect l="l" t="t" r="r" b="b"/>
              <a:pathLst>
                <a:path w="13528" h="1624" extrusionOk="0">
                  <a:moveTo>
                    <a:pt x="0" y="1"/>
                  </a:moveTo>
                  <a:lnTo>
                    <a:pt x="0" y="1119"/>
                  </a:lnTo>
                  <a:cubicBezTo>
                    <a:pt x="0" y="1398"/>
                    <a:pt x="226" y="1623"/>
                    <a:pt x="504" y="1623"/>
                  </a:cubicBezTo>
                  <a:lnTo>
                    <a:pt x="13023" y="1623"/>
                  </a:lnTo>
                  <a:cubicBezTo>
                    <a:pt x="13302" y="1623"/>
                    <a:pt x="13527" y="1398"/>
                    <a:pt x="13527" y="1119"/>
                  </a:cubicBezTo>
                  <a:lnTo>
                    <a:pt x="13527" y="1"/>
                  </a:lnTo>
                  <a:cubicBezTo>
                    <a:pt x="13527" y="279"/>
                    <a:pt x="13302" y="505"/>
                    <a:pt x="13023" y="505"/>
                  </a:cubicBezTo>
                  <a:lnTo>
                    <a:pt x="504" y="505"/>
                  </a:lnTo>
                  <a:cubicBezTo>
                    <a:pt x="226" y="505"/>
                    <a:pt x="0" y="279"/>
                    <a:pt x="0"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1" name="Google Shape;19011;p85"/>
            <p:cNvSpPr/>
            <p:nvPr/>
          </p:nvSpPr>
          <p:spPr>
            <a:xfrm>
              <a:off x="854105" y="2085178"/>
              <a:ext cx="365551" cy="126663"/>
            </a:xfrm>
            <a:custGeom>
              <a:avLst/>
              <a:gdLst/>
              <a:ahLst/>
              <a:cxnLst/>
              <a:rect l="l" t="t" r="r" b="b"/>
              <a:pathLst>
                <a:path w="13951" h="4834" extrusionOk="0">
                  <a:moveTo>
                    <a:pt x="207" y="0"/>
                  </a:moveTo>
                  <a:cubicBezTo>
                    <a:pt x="97" y="0"/>
                    <a:pt x="1" y="96"/>
                    <a:pt x="1" y="211"/>
                  </a:cubicBezTo>
                  <a:lnTo>
                    <a:pt x="1" y="4627"/>
                  </a:lnTo>
                  <a:cubicBezTo>
                    <a:pt x="1" y="4743"/>
                    <a:pt x="97" y="4834"/>
                    <a:pt x="207" y="4834"/>
                  </a:cubicBezTo>
                  <a:lnTo>
                    <a:pt x="1426" y="4834"/>
                  </a:lnTo>
                  <a:cubicBezTo>
                    <a:pt x="1700" y="4834"/>
                    <a:pt x="1700" y="4421"/>
                    <a:pt x="1426" y="4421"/>
                  </a:cubicBezTo>
                  <a:lnTo>
                    <a:pt x="418" y="4421"/>
                  </a:lnTo>
                  <a:lnTo>
                    <a:pt x="418" y="2290"/>
                  </a:lnTo>
                  <a:lnTo>
                    <a:pt x="13533" y="2290"/>
                  </a:lnTo>
                  <a:lnTo>
                    <a:pt x="13533" y="4421"/>
                  </a:lnTo>
                  <a:lnTo>
                    <a:pt x="2252" y="4421"/>
                  </a:lnTo>
                  <a:cubicBezTo>
                    <a:pt x="1979" y="4421"/>
                    <a:pt x="1979" y="4834"/>
                    <a:pt x="2252" y="4834"/>
                  </a:cubicBezTo>
                  <a:lnTo>
                    <a:pt x="13739" y="4834"/>
                  </a:lnTo>
                  <a:cubicBezTo>
                    <a:pt x="13854" y="4834"/>
                    <a:pt x="13950" y="4738"/>
                    <a:pt x="13950" y="4627"/>
                  </a:cubicBezTo>
                  <a:lnTo>
                    <a:pt x="13950" y="1810"/>
                  </a:lnTo>
                  <a:cubicBezTo>
                    <a:pt x="13948" y="1673"/>
                    <a:pt x="13844" y="1605"/>
                    <a:pt x="13740" y="1605"/>
                  </a:cubicBezTo>
                  <a:cubicBezTo>
                    <a:pt x="13636" y="1605"/>
                    <a:pt x="13533" y="1673"/>
                    <a:pt x="13533" y="1810"/>
                  </a:cubicBezTo>
                  <a:lnTo>
                    <a:pt x="13533" y="1877"/>
                  </a:lnTo>
                  <a:lnTo>
                    <a:pt x="418" y="1877"/>
                  </a:lnTo>
                  <a:lnTo>
                    <a:pt x="418" y="418"/>
                  </a:lnTo>
                  <a:lnTo>
                    <a:pt x="1383" y="418"/>
                  </a:lnTo>
                  <a:lnTo>
                    <a:pt x="1383" y="1330"/>
                  </a:lnTo>
                  <a:cubicBezTo>
                    <a:pt x="1383" y="1467"/>
                    <a:pt x="1486" y="1535"/>
                    <a:pt x="1590" y="1535"/>
                  </a:cubicBezTo>
                  <a:cubicBezTo>
                    <a:pt x="1693" y="1535"/>
                    <a:pt x="1796" y="1467"/>
                    <a:pt x="1796" y="1330"/>
                  </a:cubicBezTo>
                  <a:lnTo>
                    <a:pt x="1796" y="418"/>
                  </a:lnTo>
                  <a:lnTo>
                    <a:pt x="2473" y="418"/>
                  </a:lnTo>
                  <a:lnTo>
                    <a:pt x="2473" y="979"/>
                  </a:lnTo>
                  <a:cubicBezTo>
                    <a:pt x="2473" y="1116"/>
                    <a:pt x="2576" y="1184"/>
                    <a:pt x="2679" y="1184"/>
                  </a:cubicBezTo>
                  <a:cubicBezTo>
                    <a:pt x="2783" y="1184"/>
                    <a:pt x="2886" y="1116"/>
                    <a:pt x="2886" y="979"/>
                  </a:cubicBezTo>
                  <a:lnTo>
                    <a:pt x="2886" y="418"/>
                  </a:lnTo>
                  <a:lnTo>
                    <a:pt x="3539" y="418"/>
                  </a:lnTo>
                  <a:lnTo>
                    <a:pt x="3539" y="1330"/>
                  </a:lnTo>
                  <a:cubicBezTo>
                    <a:pt x="3539" y="1467"/>
                    <a:pt x="3642" y="1535"/>
                    <a:pt x="3745" y="1535"/>
                  </a:cubicBezTo>
                  <a:cubicBezTo>
                    <a:pt x="3848" y="1535"/>
                    <a:pt x="3951" y="1467"/>
                    <a:pt x="3951" y="1330"/>
                  </a:cubicBezTo>
                  <a:lnTo>
                    <a:pt x="3951" y="418"/>
                  </a:lnTo>
                  <a:lnTo>
                    <a:pt x="4623" y="418"/>
                  </a:lnTo>
                  <a:lnTo>
                    <a:pt x="4623" y="979"/>
                  </a:lnTo>
                  <a:cubicBezTo>
                    <a:pt x="4623" y="1116"/>
                    <a:pt x="4728" y="1184"/>
                    <a:pt x="4832" y="1184"/>
                  </a:cubicBezTo>
                  <a:cubicBezTo>
                    <a:pt x="4937" y="1184"/>
                    <a:pt x="5041" y="1116"/>
                    <a:pt x="5041" y="979"/>
                  </a:cubicBezTo>
                  <a:lnTo>
                    <a:pt x="5041" y="418"/>
                  </a:lnTo>
                  <a:lnTo>
                    <a:pt x="5689" y="418"/>
                  </a:lnTo>
                  <a:lnTo>
                    <a:pt x="5689" y="1330"/>
                  </a:lnTo>
                  <a:cubicBezTo>
                    <a:pt x="5689" y="1467"/>
                    <a:pt x="5794" y="1535"/>
                    <a:pt x="5898" y="1535"/>
                  </a:cubicBezTo>
                  <a:cubicBezTo>
                    <a:pt x="6002" y="1535"/>
                    <a:pt x="6107" y="1467"/>
                    <a:pt x="6107" y="1330"/>
                  </a:cubicBezTo>
                  <a:lnTo>
                    <a:pt x="6107" y="418"/>
                  </a:lnTo>
                  <a:lnTo>
                    <a:pt x="6779" y="418"/>
                  </a:lnTo>
                  <a:lnTo>
                    <a:pt x="6779" y="979"/>
                  </a:lnTo>
                  <a:cubicBezTo>
                    <a:pt x="6779" y="1116"/>
                    <a:pt x="6882" y="1184"/>
                    <a:pt x="6985" y="1184"/>
                  </a:cubicBezTo>
                  <a:cubicBezTo>
                    <a:pt x="7088" y="1184"/>
                    <a:pt x="7192" y="1116"/>
                    <a:pt x="7192" y="979"/>
                  </a:cubicBezTo>
                  <a:lnTo>
                    <a:pt x="7192" y="418"/>
                  </a:lnTo>
                  <a:lnTo>
                    <a:pt x="7844" y="418"/>
                  </a:lnTo>
                  <a:lnTo>
                    <a:pt x="7844" y="1330"/>
                  </a:lnTo>
                  <a:cubicBezTo>
                    <a:pt x="7844" y="1467"/>
                    <a:pt x="7948" y="1535"/>
                    <a:pt x="8051" y="1535"/>
                  </a:cubicBezTo>
                  <a:cubicBezTo>
                    <a:pt x="8154" y="1535"/>
                    <a:pt x="8257" y="1467"/>
                    <a:pt x="8257" y="1330"/>
                  </a:cubicBezTo>
                  <a:lnTo>
                    <a:pt x="8257" y="418"/>
                  </a:lnTo>
                  <a:lnTo>
                    <a:pt x="8929" y="418"/>
                  </a:lnTo>
                  <a:lnTo>
                    <a:pt x="8929" y="979"/>
                  </a:lnTo>
                  <a:cubicBezTo>
                    <a:pt x="8929" y="1116"/>
                    <a:pt x="9032" y="1184"/>
                    <a:pt x="9136" y="1184"/>
                  </a:cubicBezTo>
                  <a:cubicBezTo>
                    <a:pt x="9239" y="1184"/>
                    <a:pt x="9342" y="1116"/>
                    <a:pt x="9342" y="979"/>
                  </a:cubicBezTo>
                  <a:lnTo>
                    <a:pt x="9342" y="418"/>
                  </a:lnTo>
                  <a:lnTo>
                    <a:pt x="9995" y="418"/>
                  </a:lnTo>
                  <a:lnTo>
                    <a:pt x="9995" y="1330"/>
                  </a:lnTo>
                  <a:cubicBezTo>
                    <a:pt x="9995" y="1467"/>
                    <a:pt x="10098" y="1535"/>
                    <a:pt x="10202" y="1535"/>
                  </a:cubicBezTo>
                  <a:cubicBezTo>
                    <a:pt x="10306" y="1535"/>
                    <a:pt x="10410" y="1467"/>
                    <a:pt x="10413" y="1330"/>
                  </a:cubicBezTo>
                  <a:lnTo>
                    <a:pt x="10413" y="418"/>
                  </a:lnTo>
                  <a:lnTo>
                    <a:pt x="11085" y="418"/>
                  </a:lnTo>
                  <a:lnTo>
                    <a:pt x="11085" y="979"/>
                  </a:lnTo>
                  <a:cubicBezTo>
                    <a:pt x="11085" y="1116"/>
                    <a:pt x="11188" y="1184"/>
                    <a:pt x="11291" y="1184"/>
                  </a:cubicBezTo>
                  <a:cubicBezTo>
                    <a:pt x="11394" y="1184"/>
                    <a:pt x="11497" y="1116"/>
                    <a:pt x="11497" y="979"/>
                  </a:cubicBezTo>
                  <a:lnTo>
                    <a:pt x="11497" y="418"/>
                  </a:lnTo>
                  <a:lnTo>
                    <a:pt x="12150" y="418"/>
                  </a:lnTo>
                  <a:lnTo>
                    <a:pt x="12150" y="1330"/>
                  </a:lnTo>
                  <a:cubicBezTo>
                    <a:pt x="12150" y="1467"/>
                    <a:pt x="12253" y="1535"/>
                    <a:pt x="12357" y="1535"/>
                  </a:cubicBezTo>
                  <a:cubicBezTo>
                    <a:pt x="12460" y="1535"/>
                    <a:pt x="12563" y="1467"/>
                    <a:pt x="12563" y="1330"/>
                  </a:cubicBezTo>
                  <a:lnTo>
                    <a:pt x="12563" y="418"/>
                  </a:lnTo>
                  <a:lnTo>
                    <a:pt x="13533" y="418"/>
                  </a:lnTo>
                  <a:lnTo>
                    <a:pt x="13533" y="984"/>
                  </a:lnTo>
                  <a:cubicBezTo>
                    <a:pt x="13533" y="1099"/>
                    <a:pt x="13629" y="1190"/>
                    <a:pt x="13739" y="1190"/>
                  </a:cubicBezTo>
                  <a:cubicBezTo>
                    <a:pt x="13854" y="1190"/>
                    <a:pt x="13950" y="1094"/>
                    <a:pt x="13950" y="979"/>
                  </a:cubicBezTo>
                  <a:lnTo>
                    <a:pt x="13950" y="211"/>
                  </a:lnTo>
                  <a:cubicBezTo>
                    <a:pt x="13946" y="96"/>
                    <a:pt x="13854" y="0"/>
                    <a:pt x="137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2" name="Google Shape;19012;p85"/>
          <p:cNvGrpSpPr/>
          <p:nvPr/>
        </p:nvGrpSpPr>
        <p:grpSpPr>
          <a:xfrm>
            <a:off x="2315916" y="1778950"/>
            <a:ext cx="110706" cy="365472"/>
            <a:chOff x="2315916" y="1965800"/>
            <a:chExt cx="110706" cy="365472"/>
          </a:xfrm>
        </p:grpSpPr>
        <p:sp>
          <p:nvSpPr>
            <p:cNvPr id="19013" name="Google Shape;19013;p85"/>
            <p:cNvSpPr/>
            <p:nvPr/>
          </p:nvSpPr>
          <p:spPr>
            <a:xfrm>
              <a:off x="2321445" y="1971250"/>
              <a:ext cx="97133" cy="306386"/>
            </a:xfrm>
            <a:custGeom>
              <a:avLst/>
              <a:gdLst/>
              <a:ahLst/>
              <a:cxnLst/>
              <a:rect l="l" t="t" r="r" b="b"/>
              <a:pathLst>
                <a:path w="3707" h="11693" extrusionOk="0">
                  <a:moveTo>
                    <a:pt x="1921" y="1"/>
                  </a:moveTo>
                  <a:cubicBezTo>
                    <a:pt x="1759" y="1"/>
                    <a:pt x="1597" y="67"/>
                    <a:pt x="1479" y="201"/>
                  </a:cubicBezTo>
                  <a:lnTo>
                    <a:pt x="879" y="882"/>
                  </a:lnTo>
                  <a:cubicBezTo>
                    <a:pt x="313" y="1526"/>
                    <a:pt x="1" y="2351"/>
                    <a:pt x="1" y="3210"/>
                  </a:cubicBezTo>
                  <a:lnTo>
                    <a:pt x="1" y="5562"/>
                  </a:lnTo>
                  <a:lnTo>
                    <a:pt x="255" y="5769"/>
                  </a:lnTo>
                  <a:cubicBezTo>
                    <a:pt x="524" y="5990"/>
                    <a:pt x="548" y="6388"/>
                    <a:pt x="308" y="6633"/>
                  </a:cubicBezTo>
                  <a:lnTo>
                    <a:pt x="1" y="6955"/>
                  </a:lnTo>
                  <a:lnTo>
                    <a:pt x="1" y="8409"/>
                  </a:lnTo>
                  <a:cubicBezTo>
                    <a:pt x="1" y="8884"/>
                    <a:pt x="149" y="9350"/>
                    <a:pt x="423" y="9734"/>
                  </a:cubicBezTo>
                  <a:lnTo>
                    <a:pt x="1820" y="11692"/>
                  </a:lnTo>
                  <a:lnTo>
                    <a:pt x="2281" y="11064"/>
                  </a:lnTo>
                  <a:lnTo>
                    <a:pt x="3265" y="9715"/>
                  </a:lnTo>
                  <a:cubicBezTo>
                    <a:pt x="3548" y="9321"/>
                    <a:pt x="3702" y="8851"/>
                    <a:pt x="3702" y="8366"/>
                  </a:cubicBezTo>
                  <a:lnTo>
                    <a:pt x="3702" y="5274"/>
                  </a:lnTo>
                  <a:lnTo>
                    <a:pt x="3212" y="4876"/>
                  </a:lnTo>
                  <a:cubicBezTo>
                    <a:pt x="2948" y="4660"/>
                    <a:pt x="2924" y="4262"/>
                    <a:pt x="3164" y="4012"/>
                  </a:cubicBezTo>
                  <a:lnTo>
                    <a:pt x="3706" y="3455"/>
                  </a:lnTo>
                  <a:lnTo>
                    <a:pt x="3706" y="3100"/>
                  </a:lnTo>
                  <a:cubicBezTo>
                    <a:pt x="3706" y="2289"/>
                    <a:pt x="3428" y="1506"/>
                    <a:pt x="2919" y="877"/>
                  </a:cubicBezTo>
                  <a:lnTo>
                    <a:pt x="2382" y="220"/>
                  </a:lnTo>
                  <a:lnTo>
                    <a:pt x="2377" y="215"/>
                  </a:lnTo>
                  <a:cubicBezTo>
                    <a:pt x="2259" y="73"/>
                    <a:pt x="2090" y="1"/>
                    <a:pt x="192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4" name="Google Shape;19014;p85"/>
            <p:cNvSpPr/>
            <p:nvPr/>
          </p:nvSpPr>
          <p:spPr>
            <a:xfrm>
              <a:off x="2345210" y="1976883"/>
              <a:ext cx="73367" cy="284271"/>
            </a:xfrm>
            <a:custGeom>
              <a:avLst/>
              <a:gdLst/>
              <a:ahLst/>
              <a:cxnLst/>
              <a:rect l="l" t="t" r="r" b="b"/>
              <a:pathLst>
                <a:path w="2800" h="10849" extrusionOk="0">
                  <a:moveTo>
                    <a:pt x="1470" y="0"/>
                  </a:moveTo>
                  <a:lnTo>
                    <a:pt x="884" y="667"/>
                  </a:lnTo>
                  <a:cubicBezTo>
                    <a:pt x="313" y="1311"/>
                    <a:pt x="1" y="2136"/>
                    <a:pt x="1" y="2995"/>
                  </a:cubicBezTo>
                  <a:lnTo>
                    <a:pt x="1" y="5347"/>
                  </a:lnTo>
                  <a:lnTo>
                    <a:pt x="260" y="5554"/>
                  </a:lnTo>
                  <a:cubicBezTo>
                    <a:pt x="524" y="5775"/>
                    <a:pt x="548" y="6173"/>
                    <a:pt x="308" y="6418"/>
                  </a:cubicBezTo>
                  <a:lnTo>
                    <a:pt x="1" y="6740"/>
                  </a:lnTo>
                  <a:lnTo>
                    <a:pt x="1" y="8194"/>
                  </a:lnTo>
                  <a:cubicBezTo>
                    <a:pt x="1" y="8669"/>
                    <a:pt x="150" y="9135"/>
                    <a:pt x="428" y="9519"/>
                  </a:cubicBezTo>
                  <a:lnTo>
                    <a:pt x="1374" y="10849"/>
                  </a:lnTo>
                  <a:lnTo>
                    <a:pt x="2358" y="9500"/>
                  </a:lnTo>
                  <a:cubicBezTo>
                    <a:pt x="2641" y="9106"/>
                    <a:pt x="2795" y="8636"/>
                    <a:pt x="2795" y="8151"/>
                  </a:cubicBezTo>
                  <a:lnTo>
                    <a:pt x="2795" y="5059"/>
                  </a:lnTo>
                  <a:lnTo>
                    <a:pt x="2305" y="4661"/>
                  </a:lnTo>
                  <a:cubicBezTo>
                    <a:pt x="2041" y="4445"/>
                    <a:pt x="2017" y="4047"/>
                    <a:pt x="2257" y="3797"/>
                  </a:cubicBezTo>
                  <a:lnTo>
                    <a:pt x="2799" y="3240"/>
                  </a:lnTo>
                  <a:lnTo>
                    <a:pt x="2799" y="2885"/>
                  </a:lnTo>
                  <a:cubicBezTo>
                    <a:pt x="2799" y="2074"/>
                    <a:pt x="2521" y="1291"/>
                    <a:pt x="2012" y="662"/>
                  </a:cubicBezTo>
                  <a:lnTo>
                    <a:pt x="1475" y="5"/>
                  </a:lnTo>
                  <a:lnTo>
                    <a:pt x="1470"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5" name="Google Shape;19015;p85"/>
            <p:cNvSpPr/>
            <p:nvPr/>
          </p:nvSpPr>
          <p:spPr>
            <a:xfrm>
              <a:off x="2315916" y="1965800"/>
              <a:ext cx="88591" cy="255894"/>
            </a:xfrm>
            <a:custGeom>
              <a:avLst/>
              <a:gdLst/>
              <a:ahLst/>
              <a:cxnLst/>
              <a:rect l="l" t="t" r="r" b="b"/>
              <a:pathLst>
                <a:path w="3381" h="9766" extrusionOk="0">
                  <a:moveTo>
                    <a:pt x="2132" y="0"/>
                  </a:moveTo>
                  <a:cubicBezTo>
                    <a:pt x="1914" y="0"/>
                    <a:pt x="1696" y="89"/>
                    <a:pt x="1537" y="269"/>
                  </a:cubicBezTo>
                  <a:lnTo>
                    <a:pt x="937" y="951"/>
                  </a:lnTo>
                  <a:cubicBezTo>
                    <a:pt x="336" y="1633"/>
                    <a:pt x="5" y="2506"/>
                    <a:pt x="5" y="3414"/>
                  </a:cubicBezTo>
                  <a:lnTo>
                    <a:pt x="5" y="5766"/>
                  </a:lnTo>
                  <a:cubicBezTo>
                    <a:pt x="5" y="6015"/>
                    <a:pt x="476" y="6068"/>
                    <a:pt x="476" y="6433"/>
                  </a:cubicBezTo>
                  <a:cubicBezTo>
                    <a:pt x="476" y="6673"/>
                    <a:pt x="288" y="6750"/>
                    <a:pt x="63" y="7014"/>
                  </a:cubicBezTo>
                  <a:cubicBezTo>
                    <a:pt x="24" y="7052"/>
                    <a:pt x="0" y="7105"/>
                    <a:pt x="0" y="7158"/>
                  </a:cubicBezTo>
                  <a:lnTo>
                    <a:pt x="0" y="8622"/>
                  </a:lnTo>
                  <a:cubicBezTo>
                    <a:pt x="0" y="8967"/>
                    <a:pt x="72" y="9313"/>
                    <a:pt x="216" y="9630"/>
                  </a:cubicBezTo>
                  <a:cubicBezTo>
                    <a:pt x="252" y="9726"/>
                    <a:pt x="325" y="9766"/>
                    <a:pt x="400" y="9766"/>
                  </a:cubicBezTo>
                  <a:cubicBezTo>
                    <a:pt x="538" y="9766"/>
                    <a:pt x="680" y="9630"/>
                    <a:pt x="596" y="9462"/>
                  </a:cubicBezTo>
                  <a:cubicBezTo>
                    <a:pt x="480" y="9193"/>
                    <a:pt x="456" y="8406"/>
                    <a:pt x="418" y="7244"/>
                  </a:cubicBezTo>
                  <a:cubicBezTo>
                    <a:pt x="562" y="7062"/>
                    <a:pt x="893" y="6884"/>
                    <a:pt x="893" y="6433"/>
                  </a:cubicBezTo>
                  <a:cubicBezTo>
                    <a:pt x="893" y="5943"/>
                    <a:pt x="495" y="5751"/>
                    <a:pt x="418" y="5670"/>
                  </a:cubicBezTo>
                  <a:lnTo>
                    <a:pt x="418" y="3414"/>
                  </a:lnTo>
                  <a:cubicBezTo>
                    <a:pt x="418" y="2607"/>
                    <a:pt x="716" y="1830"/>
                    <a:pt x="1249" y="1225"/>
                  </a:cubicBezTo>
                  <a:lnTo>
                    <a:pt x="1849" y="543"/>
                  </a:lnTo>
                  <a:cubicBezTo>
                    <a:pt x="1923" y="457"/>
                    <a:pt x="2026" y="415"/>
                    <a:pt x="2130" y="415"/>
                  </a:cubicBezTo>
                  <a:cubicBezTo>
                    <a:pt x="2241" y="415"/>
                    <a:pt x="2352" y="463"/>
                    <a:pt x="2429" y="557"/>
                  </a:cubicBezTo>
                  <a:lnTo>
                    <a:pt x="2914" y="1157"/>
                  </a:lnTo>
                  <a:cubicBezTo>
                    <a:pt x="2960" y="1220"/>
                    <a:pt x="3019" y="1246"/>
                    <a:pt x="3076" y="1246"/>
                  </a:cubicBezTo>
                  <a:cubicBezTo>
                    <a:pt x="3233" y="1246"/>
                    <a:pt x="3380" y="1052"/>
                    <a:pt x="3236" y="893"/>
                  </a:cubicBezTo>
                  <a:lnTo>
                    <a:pt x="2751" y="293"/>
                  </a:lnTo>
                  <a:cubicBezTo>
                    <a:pt x="2591" y="99"/>
                    <a:pt x="2362" y="0"/>
                    <a:pt x="21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6" name="Google Shape;19016;p85"/>
            <p:cNvSpPr/>
            <p:nvPr/>
          </p:nvSpPr>
          <p:spPr>
            <a:xfrm>
              <a:off x="2329908" y="2004920"/>
              <a:ext cx="96713" cy="326352"/>
            </a:xfrm>
            <a:custGeom>
              <a:avLst/>
              <a:gdLst/>
              <a:ahLst/>
              <a:cxnLst/>
              <a:rect l="l" t="t" r="r" b="b"/>
              <a:pathLst>
                <a:path w="3691" h="12455" extrusionOk="0">
                  <a:moveTo>
                    <a:pt x="3003" y="0"/>
                  </a:moveTo>
                  <a:cubicBezTo>
                    <a:pt x="2861" y="0"/>
                    <a:pt x="2718" y="148"/>
                    <a:pt x="2817" y="317"/>
                  </a:cubicBezTo>
                  <a:cubicBezTo>
                    <a:pt x="3259" y="1191"/>
                    <a:pt x="3158" y="1940"/>
                    <a:pt x="3177" y="2084"/>
                  </a:cubicBezTo>
                  <a:lnTo>
                    <a:pt x="2697" y="2583"/>
                  </a:lnTo>
                  <a:cubicBezTo>
                    <a:pt x="2371" y="2914"/>
                    <a:pt x="2404" y="3457"/>
                    <a:pt x="2764" y="3749"/>
                  </a:cubicBezTo>
                  <a:lnTo>
                    <a:pt x="3177" y="4090"/>
                  </a:lnTo>
                  <a:lnTo>
                    <a:pt x="3177" y="7081"/>
                  </a:lnTo>
                  <a:cubicBezTo>
                    <a:pt x="3177" y="7522"/>
                    <a:pt x="3038" y="7950"/>
                    <a:pt x="2779" y="8305"/>
                  </a:cubicBezTo>
                  <a:lnTo>
                    <a:pt x="1742" y="9726"/>
                  </a:lnTo>
                  <a:lnTo>
                    <a:pt x="1742" y="4978"/>
                  </a:lnTo>
                  <a:lnTo>
                    <a:pt x="2683" y="4292"/>
                  </a:lnTo>
                  <a:cubicBezTo>
                    <a:pt x="2866" y="4159"/>
                    <a:pt x="2739" y="3912"/>
                    <a:pt x="2563" y="3912"/>
                  </a:cubicBezTo>
                  <a:cubicBezTo>
                    <a:pt x="2523" y="3912"/>
                    <a:pt x="2480" y="3925"/>
                    <a:pt x="2438" y="3956"/>
                  </a:cubicBezTo>
                  <a:lnTo>
                    <a:pt x="1742" y="4460"/>
                  </a:lnTo>
                  <a:lnTo>
                    <a:pt x="1742" y="298"/>
                  </a:lnTo>
                  <a:cubicBezTo>
                    <a:pt x="1742" y="159"/>
                    <a:pt x="1639" y="89"/>
                    <a:pt x="1535" y="89"/>
                  </a:cubicBezTo>
                  <a:cubicBezTo>
                    <a:pt x="1431" y="89"/>
                    <a:pt x="1327" y="159"/>
                    <a:pt x="1324" y="298"/>
                  </a:cubicBezTo>
                  <a:lnTo>
                    <a:pt x="1324" y="1628"/>
                  </a:lnTo>
                  <a:lnTo>
                    <a:pt x="839" y="1196"/>
                  </a:lnTo>
                  <a:cubicBezTo>
                    <a:pt x="795" y="1157"/>
                    <a:pt x="747" y="1140"/>
                    <a:pt x="702" y="1140"/>
                  </a:cubicBezTo>
                  <a:cubicBezTo>
                    <a:pt x="537" y="1140"/>
                    <a:pt x="404" y="1361"/>
                    <a:pt x="566" y="1508"/>
                  </a:cubicBezTo>
                  <a:cubicBezTo>
                    <a:pt x="1142" y="2021"/>
                    <a:pt x="1315" y="2175"/>
                    <a:pt x="1329" y="2185"/>
                  </a:cubicBezTo>
                  <a:lnTo>
                    <a:pt x="1329" y="6111"/>
                  </a:lnTo>
                  <a:lnTo>
                    <a:pt x="902" y="5718"/>
                  </a:lnTo>
                  <a:cubicBezTo>
                    <a:pt x="855" y="5670"/>
                    <a:pt x="803" y="5650"/>
                    <a:pt x="753" y="5650"/>
                  </a:cubicBezTo>
                  <a:cubicBezTo>
                    <a:pt x="583" y="5650"/>
                    <a:pt x="440" y="5880"/>
                    <a:pt x="619" y="6025"/>
                  </a:cubicBezTo>
                  <a:lnTo>
                    <a:pt x="1329" y="6678"/>
                  </a:lnTo>
                  <a:lnTo>
                    <a:pt x="1329" y="9807"/>
                  </a:lnTo>
                  <a:lnTo>
                    <a:pt x="489" y="8636"/>
                  </a:lnTo>
                  <a:cubicBezTo>
                    <a:pt x="444" y="8582"/>
                    <a:pt x="388" y="8559"/>
                    <a:pt x="334" y="8559"/>
                  </a:cubicBezTo>
                  <a:cubicBezTo>
                    <a:pt x="192" y="8559"/>
                    <a:pt x="59" y="8716"/>
                    <a:pt x="153" y="8876"/>
                  </a:cubicBezTo>
                  <a:lnTo>
                    <a:pt x="1329" y="10523"/>
                  </a:lnTo>
                  <a:lnTo>
                    <a:pt x="1329" y="10979"/>
                  </a:lnTo>
                  <a:lnTo>
                    <a:pt x="451" y="10139"/>
                  </a:lnTo>
                  <a:cubicBezTo>
                    <a:pt x="404" y="10091"/>
                    <a:pt x="352" y="10071"/>
                    <a:pt x="302" y="10071"/>
                  </a:cubicBezTo>
                  <a:cubicBezTo>
                    <a:pt x="138" y="10071"/>
                    <a:pt x="0" y="10289"/>
                    <a:pt x="162" y="10436"/>
                  </a:cubicBezTo>
                  <a:lnTo>
                    <a:pt x="1329" y="11559"/>
                  </a:lnTo>
                  <a:lnTo>
                    <a:pt x="1329" y="12246"/>
                  </a:lnTo>
                  <a:cubicBezTo>
                    <a:pt x="1329" y="12385"/>
                    <a:pt x="1432" y="12455"/>
                    <a:pt x="1535" y="12455"/>
                  </a:cubicBezTo>
                  <a:cubicBezTo>
                    <a:pt x="1639" y="12455"/>
                    <a:pt x="1742" y="12385"/>
                    <a:pt x="1742" y="12246"/>
                  </a:cubicBezTo>
                  <a:lnTo>
                    <a:pt x="1742" y="11555"/>
                  </a:lnTo>
                  <a:lnTo>
                    <a:pt x="2947" y="10340"/>
                  </a:lnTo>
                  <a:cubicBezTo>
                    <a:pt x="3084" y="10188"/>
                    <a:pt x="2952" y="9990"/>
                    <a:pt x="2794" y="9990"/>
                  </a:cubicBezTo>
                  <a:cubicBezTo>
                    <a:pt x="2747" y="9990"/>
                    <a:pt x="2698" y="10007"/>
                    <a:pt x="2654" y="10047"/>
                  </a:cubicBezTo>
                  <a:lnTo>
                    <a:pt x="1742" y="10964"/>
                  </a:lnTo>
                  <a:lnTo>
                    <a:pt x="1742" y="10431"/>
                  </a:lnTo>
                  <a:lnTo>
                    <a:pt x="3115" y="8554"/>
                  </a:lnTo>
                  <a:cubicBezTo>
                    <a:pt x="3427" y="8127"/>
                    <a:pt x="3595" y="7609"/>
                    <a:pt x="3595" y="7081"/>
                  </a:cubicBezTo>
                  <a:lnTo>
                    <a:pt x="3595" y="3994"/>
                  </a:lnTo>
                  <a:cubicBezTo>
                    <a:pt x="3595" y="3932"/>
                    <a:pt x="3566" y="3869"/>
                    <a:pt x="3518" y="3831"/>
                  </a:cubicBezTo>
                  <a:lnTo>
                    <a:pt x="3028" y="3433"/>
                  </a:lnTo>
                  <a:cubicBezTo>
                    <a:pt x="2855" y="3289"/>
                    <a:pt x="2841" y="3034"/>
                    <a:pt x="2995" y="2871"/>
                  </a:cubicBezTo>
                  <a:cubicBezTo>
                    <a:pt x="3499" y="2324"/>
                    <a:pt x="3590" y="2314"/>
                    <a:pt x="3590" y="2170"/>
                  </a:cubicBezTo>
                  <a:cubicBezTo>
                    <a:pt x="3571" y="1983"/>
                    <a:pt x="3691" y="1124"/>
                    <a:pt x="3187" y="130"/>
                  </a:cubicBezTo>
                  <a:cubicBezTo>
                    <a:pt x="3146" y="38"/>
                    <a:pt x="3075" y="0"/>
                    <a:pt x="30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7" name="Google Shape;19017;p85"/>
          <p:cNvGrpSpPr/>
          <p:nvPr/>
        </p:nvGrpSpPr>
        <p:grpSpPr>
          <a:xfrm>
            <a:off x="936878" y="3622558"/>
            <a:ext cx="198615" cy="365446"/>
            <a:chOff x="936878" y="3809408"/>
            <a:chExt cx="198615" cy="365446"/>
          </a:xfrm>
        </p:grpSpPr>
        <p:sp>
          <p:nvSpPr>
            <p:cNvPr id="19018" name="Google Shape;19018;p85"/>
            <p:cNvSpPr/>
            <p:nvPr/>
          </p:nvSpPr>
          <p:spPr>
            <a:xfrm>
              <a:off x="1023163" y="4029063"/>
              <a:ext cx="25940" cy="140262"/>
            </a:xfrm>
            <a:custGeom>
              <a:avLst/>
              <a:gdLst/>
              <a:ahLst/>
              <a:cxnLst/>
              <a:rect l="l" t="t" r="r" b="b"/>
              <a:pathLst>
                <a:path w="990" h="5353" extrusionOk="0">
                  <a:moveTo>
                    <a:pt x="240" y="1"/>
                  </a:moveTo>
                  <a:cubicBezTo>
                    <a:pt x="106" y="1"/>
                    <a:pt x="0" y="106"/>
                    <a:pt x="0" y="241"/>
                  </a:cubicBezTo>
                  <a:lnTo>
                    <a:pt x="0" y="4858"/>
                  </a:lnTo>
                  <a:cubicBezTo>
                    <a:pt x="0" y="5132"/>
                    <a:pt x="221" y="5353"/>
                    <a:pt x="495" y="5353"/>
                  </a:cubicBezTo>
                  <a:cubicBezTo>
                    <a:pt x="768" y="5353"/>
                    <a:pt x="989" y="5132"/>
                    <a:pt x="989" y="4858"/>
                  </a:cubicBezTo>
                  <a:lnTo>
                    <a:pt x="989" y="241"/>
                  </a:lnTo>
                  <a:cubicBezTo>
                    <a:pt x="989" y="106"/>
                    <a:pt x="879" y="1"/>
                    <a:pt x="74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9" name="Google Shape;19019;p85"/>
            <p:cNvSpPr/>
            <p:nvPr/>
          </p:nvSpPr>
          <p:spPr>
            <a:xfrm>
              <a:off x="1026805" y="4035719"/>
              <a:ext cx="80153" cy="132087"/>
            </a:xfrm>
            <a:custGeom>
              <a:avLst/>
              <a:gdLst/>
              <a:ahLst/>
              <a:cxnLst/>
              <a:rect l="l" t="t" r="r" b="b"/>
              <a:pathLst>
                <a:path w="3059" h="5041" extrusionOk="0">
                  <a:moveTo>
                    <a:pt x="736" y="1"/>
                  </a:moveTo>
                  <a:cubicBezTo>
                    <a:pt x="700" y="1"/>
                    <a:pt x="664" y="8"/>
                    <a:pt x="629" y="25"/>
                  </a:cubicBezTo>
                  <a:lnTo>
                    <a:pt x="173" y="246"/>
                  </a:lnTo>
                  <a:cubicBezTo>
                    <a:pt x="53" y="303"/>
                    <a:pt x="1" y="447"/>
                    <a:pt x="58" y="567"/>
                  </a:cubicBezTo>
                  <a:lnTo>
                    <a:pt x="2050" y="4763"/>
                  </a:lnTo>
                  <a:cubicBezTo>
                    <a:pt x="2137" y="4939"/>
                    <a:pt x="2313" y="5041"/>
                    <a:pt x="2498" y="5041"/>
                  </a:cubicBezTo>
                  <a:cubicBezTo>
                    <a:pt x="2570" y="5041"/>
                    <a:pt x="2643" y="5025"/>
                    <a:pt x="2713" y="4993"/>
                  </a:cubicBezTo>
                  <a:cubicBezTo>
                    <a:pt x="2958" y="4873"/>
                    <a:pt x="3058" y="4580"/>
                    <a:pt x="2943" y="4331"/>
                  </a:cubicBezTo>
                  <a:lnTo>
                    <a:pt x="951" y="135"/>
                  </a:lnTo>
                  <a:cubicBezTo>
                    <a:pt x="910" y="50"/>
                    <a:pt x="825" y="1"/>
                    <a:pt x="73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0" name="Google Shape;19020;p85"/>
            <p:cNvSpPr/>
            <p:nvPr/>
          </p:nvSpPr>
          <p:spPr>
            <a:xfrm>
              <a:off x="965308" y="4035719"/>
              <a:ext cx="80127" cy="132139"/>
            </a:xfrm>
            <a:custGeom>
              <a:avLst/>
              <a:gdLst/>
              <a:ahLst/>
              <a:cxnLst/>
              <a:rect l="l" t="t" r="r" b="b"/>
              <a:pathLst>
                <a:path w="3058" h="5043" extrusionOk="0">
                  <a:moveTo>
                    <a:pt x="2328" y="1"/>
                  </a:moveTo>
                  <a:cubicBezTo>
                    <a:pt x="2239" y="1"/>
                    <a:pt x="2153" y="50"/>
                    <a:pt x="2112" y="135"/>
                  </a:cubicBezTo>
                  <a:lnTo>
                    <a:pt x="120" y="4331"/>
                  </a:lnTo>
                  <a:cubicBezTo>
                    <a:pt x="0" y="4580"/>
                    <a:pt x="101" y="4873"/>
                    <a:pt x="346" y="4993"/>
                  </a:cubicBezTo>
                  <a:cubicBezTo>
                    <a:pt x="416" y="5027"/>
                    <a:pt x="490" y="5043"/>
                    <a:pt x="563" y="5043"/>
                  </a:cubicBezTo>
                  <a:cubicBezTo>
                    <a:pt x="749" y="5043"/>
                    <a:pt x="927" y="4939"/>
                    <a:pt x="1013" y="4763"/>
                  </a:cubicBezTo>
                  <a:lnTo>
                    <a:pt x="3000" y="567"/>
                  </a:lnTo>
                  <a:cubicBezTo>
                    <a:pt x="3058" y="447"/>
                    <a:pt x="3010" y="303"/>
                    <a:pt x="2890" y="246"/>
                  </a:cubicBezTo>
                  <a:lnTo>
                    <a:pt x="2434" y="25"/>
                  </a:lnTo>
                  <a:cubicBezTo>
                    <a:pt x="2400" y="8"/>
                    <a:pt x="2363" y="1"/>
                    <a:pt x="23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1" name="Google Shape;19021;p85"/>
            <p:cNvSpPr/>
            <p:nvPr/>
          </p:nvSpPr>
          <p:spPr>
            <a:xfrm>
              <a:off x="1021512" y="3814858"/>
              <a:ext cx="28980" cy="40404"/>
            </a:xfrm>
            <a:custGeom>
              <a:avLst/>
              <a:gdLst/>
              <a:ahLst/>
              <a:cxnLst/>
              <a:rect l="l" t="t" r="r" b="b"/>
              <a:pathLst>
                <a:path w="1106" h="1542" extrusionOk="0">
                  <a:moveTo>
                    <a:pt x="553" y="1"/>
                  </a:moveTo>
                  <a:cubicBezTo>
                    <a:pt x="251" y="6"/>
                    <a:pt x="1" y="250"/>
                    <a:pt x="1" y="558"/>
                  </a:cubicBezTo>
                  <a:lnTo>
                    <a:pt x="1" y="1182"/>
                  </a:lnTo>
                  <a:cubicBezTo>
                    <a:pt x="1" y="1378"/>
                    <a:pt x="164" y="1542"/>
                    <a:pt x="361" y="1542"/>
                  </a:cubicBezTo>
                  <a:lnTo>
                    <a:pt x="755" y="1542"/>
                  </a:lnTo>
                  <a:cubicBezTo>
                    <a:pt x="947" y="1537"/>
                    <a:pt x="1105" y="1378"/>
                    <a:pt x="1105" y="1182"/>
                  </a:cubicBezTo>
                  <a:lnTo>
                    <a:pt x="1105" y="558"/>
                  </a:lnTo>
                  <a:cubicBezTo>
                    <a:pt x="1105" y="250"/>
                    <a:pt x="860" y="6"/>
                    <a:pt x="553"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2" name="Google Shape;19022;p85"/>
            <p:cNvSpPr/>
            <p:nvPr/>
          </p:nvSpPr>
          <p:spPr>
            <a:xfrm>
              <a:off x="960906" y="3853978"/>
              <a:ext cx="150455" cy="182396"/>
            </a:xfrm>
            <a:custGeom>
              <a:avLst/>
              <a:gdLst/>
              <a:ahLst/>
              <a:cxnLst/>
              <a:rect l="l" t="t" r="r" b="b"/>
              <a:pathLst>
                <a:path w="5742" h="6961" extrusionOk="0">
                  <a:moveTo>
                    <a:pt x="327" y="1"/>
                  </a:moveTo>
                  <a:cubicBezTo>
                    <a:pt x="144" y="1"/>
                    <a:pt x="0" y="145"/>
                    <a:pt x="0" y="327"/>
                  </a:cubicBezTo>
                  <a:lnTo>
                    <a:pt x="0" y="6635"/>
                  </a:lnTo>
                  <a:cubicBezTo>
                    <a:pt x="0" y="6817"/>
                    <a:pt x="144" y="6961"/>
                    <a:pt x="327" y="6961"/>
                  </a:cubicBezTo>
                  <a:lnTo>
                    <a:pt x="5415" y="6961"/>
                  </a:lnTo>
                  <a:cubicBezTo>
                    <a:pt x="5597" y="6961"/>
                    <a:pt x="5741" y="6817"/>
                    <a:pt x="5741" y="6635"/>
                  </a:cubicBezTo>
                  <a:lnTo>
                    <a:pt x="5741" y="327"/>
                  </a:lnTo>
                  <a:cubicBezTo>
                    <a:pt x="5741" y="145"/>
                    <a:pt x="5597" y="1"/>
                    <a:pt x="54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3" name="Google Shape;19023;p85"/>
            <p:cNvSpPr/>
            <p:nvPr/>
          </p:nvSpPr>
          <p:spPr>
            <a:xfrm>
              <a:off x="983152" y="3853978"/>
              <a:ext cx="128209" cy="182396"/>
            </a:xfrm>
            <a:custGeom>
              <a:avLst/>
              <a:gdLst/>
              <a:ahLst/>
              <a:cxnLst/>
              <a:rect l="l" t="t" r="r" b="b"/>
              <a:pathLst>
                <a:path w="4893" h="6961" extrusionOk="0">
                  <a:moveTo>
                    <a:pt x="332" y="1"/>
                  </a:moveTo>
                  <a:cubicBezTo>
                    <a:pt x="150" y="1"/>
                    <a:pt x="1" y="145"/>
                    <a:pt x="1" y="327"/>
                  </a:cubicBezTo>
                  <a:lnTo>
                    <a:pt x="1" y="6635"/>
                  </a:lnTo>
                  <a:cubicBezTo>
                    <a:pt x="1" y="6817"/>
                    <a:pt x="150" y="6961"/>
                    <a:pt x="332" y="6961"/>
                  </a:cubicBezTo>
                  <a:lnTo>
                    <a:pt x="4566" y="6961"/>
                  </a:lnTo>
                  <a:cubicBezTo>
                    <a:pt x="4748" y="6961"/>
                    <a:pt x="4892" y="6817"/>
                    <a:pt x="4892" y="6635"/>
                  </a:cubicBezTo>
                  <a:lnTo>
                    <a:pt x="4892" y="327"/>
                  </a:lnTo>
                  <a:cubicBezTo>
                    <a:pt x="4892" y="145"/>
                    <a:pt x="4748" y="1"/>
                    <a:pt x="456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4" name="Google Shape;19024;p85"/>
            <p:cNvSpPr/>
            <p:nvPr/>
          </p:nvSpPr>
          <p:spPr>
            <a:xfrm>
              <a:off x="942276" y="3837890"/>
              <a:ext cx="187820" cy="30080"/>
            </a:xfrm>
            <a:custGeom>
              <a:avLst/>
              <a:gdLst/>
              <a:ahLst/>
              <a:cxnLst/>
              <a:rect l="l" t="t" r="r" b="b"/>
              <a:pathLst>
                <a:path w="7168" h="1148" extrusionOk="0">
                  <a:moveTo>
                    <a:pt x="342" y="0"/>
                  </a:moveTo>
                  <a:cubicBezTo>
                    <a:pt x="154" y="5"/>
                    <a:pt x="1" y="154"/>
                    <a:pt x="1" y="346"/>
                  </a:cubicBezTo>
                  <a:lnTo>
                    <a:pt x="1" y="802"/>
                  </a:lnTo>
                  <a:cubicBezTo>
                    <a:pt x="1" y="994"/>
                    <a:pt x="154" y="1143"/>
                    <a:pt x="342" y="1147"/>
                  </a:cubicBezTo>
                  <a:lnTo>
                    <a:pt x="6822" y="1147"/>
                  </a:lnTo>
                  <a:cubicBezTo>
                    <a:pt x="7014" y="1143"/>
                    <a:pt x="7163" y="994"/>
                    <a:pt x="7168" y="802"/>
                  </a:cubicBezTo>
                  <a:lnTo>
                    <a:pt x="7168" y="346"/>
                  </a:lnTo>
                  <a:cubicBezTo>
                    <a:pt x="7163" y="154"/>
                    <a:pt x="7014" y="5"/>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5" name="Google Shape;19025;p85"/>
            <p:cNvSpPr/>
            <p:nvPr/>
          </p:nvSpPr>
          <p:spPr>
            <a:xfrm>
              <a:off x="942276" y="4022408"/>
              <a:ext cx="187820" cy="30080"/>
            </a:xfrm>
            <a:custGeom>
              <a:avLst/>
              <a:gdLst/>
              <a:ahLst/>
              <a:cxnLst/>
              <a:rect l="l" t="t" r="r" b="b"/>
              <a:pathLst>
                <a:path w="7168" h="1148" extrusionOk="0">
                  <a:moveTo>
                    <a:pt x="342" y="0"/>
                  </a:moveTo>
                  <a:cubicBezTo>
                    <a:pt x="154" y="0"/>
                    <a:pt x="1" y="154"/>
                    <a:pt x="1" y="346"/>
                  </a:cubicBezTo>
                  <a:lnTo>
                    <a:pt x="1" y="802"/>
                  </a:lnTo>
                  <a:cubicBezTo>
                    <a:pt x="1" y="989"/>
                    <a:pt x="154" y="1143"/>
                    <a:pt x="342" y="1147"/>
                  </a:cubicBezTo>
                  <a:lnTo>
                    <a:pt x="6822" y="1147"/>
                  </a:lnTo>
                  <a:cubicBezTo>
                    <a:pt x="7014" y="1143"/>
                    <a:pt x="7163" y="989"/>
                    <a:pt x="7168" y="802"/>
                  </a:cubicBezTo>
                  <a:lnTo>
                    <a:pt x="7168" y="346"/>
                  </a:lnTo>
                  <a:cubicBezTo>
                    <a:pt x="7163" y="154"/>
                    <a:pt x="7014" y="0"/>
                    <a:pt x="682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6" name="Google Shape;19026;p85"/>
            <p:cNvSpPr/>
            <p:nvPr/>
          </p:nvSpPr>
          <p:spPr>
            <a:xfrm>
              <a:off x="968819" y="3837890"/>
              <a:ext cx="161276" cy="30080"/>
            </a:xfrm>
            <a:custGeom>
              <a:avLst/>
              <a:gdLst/>
              <a:ahLst/>
              <a:cxnLst/>
              <a:rect l="l" t="t" r="r" b="b"/>
              <a:pathLst>
                <a:path w="6155" h="1148" extrusionOk="0">
                  <a:moveTo>
                    <a:pt x="346" y="0"/>
                  </a:moveTo>
                  <a:cubicBezTo>
                    <a:pt x="154" y="5"/>
                    <a:pt x="1" y="154"/>
                    <a:pt x="1" y="346"/>
                  </a:cubicBezTo>
                  <a:lnTo>
                    <a:pt x="1" y="802"/>
                  </a:lnTo>
                  <a:cubicBezTo>
                    <a:pt x="1" y="994"/>
                    <a:pt x="154" y="1143"/>
                    <a:pt x="346" y="1147"/>
                  </a:cubicBezTo>
                  <a:lnTo>
                    <a:pt x="5809" y="1147"/>
                  </a:lnTo>
                  <a:cubicBezTo>
                    <a:pt x="6001" y="1143"/>
                    <a:pt x="6150" y="994"/>
                    <a:pt x="6155" y="802"/>
                  </a:cubicBezTo>
                  <a:lnTo>
                    <a:pt x="6155" y="346"/>
                  </a:lnTo>
                  <a:cubicBezTo>
                    <a:pt x="6150" y="154"/>
                    <a:pt x="6001" y="5"/>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7" name="Google Shape;19027;p85"/>
            <p:cNvSpPr/>
            <p:nvPr/>
          </p:nvSpPr>
          <p:spPr>
            <a:xfrm>
              <a:off x="968819" y="4022408"/>
              <a:ext cx="161276" cy="30080"/>
            </a:xfrm>
            <a:custGeom>
              <a:avLst/>
              <a:gdLst/>
              <a:ahLst/>
              <a:cxnLst/>
              <a:rect l="l" t="t" r="r" b="b"/>
              <a:pathLst>
                <a:path w="6155" h="1148" extrusionOk="0">
                  <a:moveTo>
                    <a:pt x="346" y="0"/>
                  </a:moveTo>
                  <a:cubicBezTo>
                    <a:pt x="154" y="0"/>
                    <a:pt x="1" y="154"/>
                    <a:pt x="1" y="346"/>
                  </a:cubicBezTo>
                  <a:lnTo>
                    <a:pt x="1" y="802"/>
                  </a:lnTo>
                  <a:cubicBezTo>
                    <a:pt x="1" y="989"/>
                    <a:pt x="154" y="1143"/>
                    <a:pt x="346" y="1147"/>
                  </a:cubicBezTo>
                  <a:lnTo>
                    <a:pt x="5809" y="1147"/>
                  </a:lnTo>
                  <a:cubicBezTo>
                    <a:pt x="6001" y="1143"/>
                    <a:pt x="6150" y="989"/>
                    <a:pt x="6155" y="802"/>
                  </a:cubicBezTo>
                  <a:lnTo>
                    <a:pt x="6155" y="346"/>
                  </a:lnTo>
                  <a:cubicBezTo>
                    <a:pt x="6150" y="154"/>
                    <a:pt x="6001" y="0"/>
                    <a:pt x="58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8" name="Google Shape;19028;p85"/>
            <p:cNvSpPr/>
            <p:nvPr/>
          </p:nvSpPr>
          <p:spPr>
            <a:xfrm>
              <a:off x="936878" y="3809408"/>
              <a:ext cx="198615" cy="111492"/>
            </a:xfrm>
            <a:custGeom>
              <a:avLst/>
              <a:gdLst/>
              <a:ahLst/>
              <a:cxnLst/>
              <a:rect l="l" t="t" r="r" b="b"/>
              <a:pathLst>
                <a:path w="7580" h="4255" extrusionOk="0">
                  <a:moveTo>
                    <a:pt x="3789" y="1"/>
                  </a:moveTo>
                  <a:cubicBezTo>
                    <a:pt x="3608" y="1"/>
                    <a:pt x="3473" y="86"/>
                    <a:pt x="3500" y="252"/>
                  </a:cubicBezTo>
                  <a:cubicBezTo>
                    <a:pt x="3513" y="351"/>
                    <a:pt x="3599" y="423"/>
                    <a:pt x="3700" y="423"/>
                  </a:cubicBezTo>
                  <a:cubicBezTo>
                    <a:pt x="3711" y="423"/>
                    <a:pt x="3723" y="422"/>
                    <a:pt x="3735" y="420"/>
                  </a:cubicBezTo>
                  <a:cubicBezTo>
                    <a:pt x="3754" y="417"/>
                    <a:pt x="3772" y="416"/>
                    <a:pt x="3790" y="416"/>
                  </a:cubicBezTo>
                  <a:cubicBezTo>
                    <a:pt x="3978" y="416"/>
                    <a:pt x="4133" y="569"/>
                    <a:pt x="4133" y="766"/>
                  </a:cubicBezTo>
                  <a:lnTo>
                    <a:pt x="4133" y="886"/>
                  </a:lnTo>
                  <a:lnTo>
                    <a:pt x="3442" y="886"/>
                  </a:lnTo>
                  <a:lnTo>
                    <a:pt x="3442" y="809"/>
                  </a:lnTo>
                  <a:cubicBezTo>
                    <a:pt x="3442" y="672"/>
                    <a:pt x="3339" y="604"/>
                    <a:pt x="3236" y="604"/>
                  </a:cubicBezTo>
                  <a:cubicBezTo>
                    <a:pt x="3133" y="604"/>
                    <a:pt x="3029" y="672"/>
                    <a:pt x="3029" y="809"/>
                  </a:cubicBezTo>
                  <a:lnTo>
                    <a:pt x="3029" y="886"/>
                  </a:lnTo>
                  <a:lnTo>
                    <a:pt x="1757" y="886"/>
                  </a:lnTo>
                  <a:cubicBezTo>
                    <a:pt x="1484" y="886"/>
                    <a:pt x="1484" y="1294"/>
                    <a:pt x="1757" y="1294"/>
                  </a:cubicBezTo>
                  <a:lnTo>
                    <a:pt x="7028" y="1294"/>
                  </a:lnTo>
                  <a:cubicBezTo>
                    <a:pt x="7105" y="1298"/>
                    <a:pt x="7162" y="1356"/>
                    <a:pt x="7167" y="1433"/>
                  </a:cubicBezTo>
                  <a:lnTo>
                    <a:pt x="7167" y="1889"/>
                  </a:lnTo>
                  <a:cubicBezTo>
                    <a:pt x="7162" y="1966"/>
                    <a:pt x="7105" y="2028"/>
                    <a:pt x="7028" y="2028"/>
                  </a:cubicBezTo>
                  <a:lnTo>
                    <a:pt x="548" y="2028"/>
                  </a:lnTo>
                  <a:cubicBezTo>
                    <a:pt x="471" y="2028"/>
                    <a:pt x="413" y="1966"/>
                    <a:pt x="408" y="1889"/>
                  </a:cubicBezTo>
                  <a:lnTo>
                    <a:pt x="408" y="1433"/>
                  </a:lnTo>
                  <a:cubicBezTo>
                    <a:pt x="413" y="1356"/>
                    <a:pt x="471" y="1298"/>
                    <a:pt x="548" y="1294"/>
                  </a:cubicBezTo>
                  <a:lnTo>
                    <a:pt x="936" y="1294"/>
                  </a:lnTo>
                  <a:cubicBezTo>
                    <a:pt x="1210" y="1294"/>
                    <a:pt x="1210" y="886"/>
                    <a:pt x="936" y="886"/>
                  </a:cubicBezTo>
                  <a:lnTo>
                    <a:pt x="548" y="886"/>
                  </a:lnTo>
                  <a:cubicBezTo>
                    <a:pt x="245" y="886"/>
                    <a:pt x="0" y="1130"/>
                    <a:pt x="0" y="1433"/>
                  </a:cubicBezTo>
                  <a:lnTo>
                    <a:pt x="0" y="1889"/>
                  </a:lnTo>
                  <a:cubicBezTo>
                    <a:pt x="0" y="2191"/>
                    <a:pt x="245" y="2436"/>
                    <a:pt x="548" y="2441"/>
                  </a:cubicBezTo>
                  <a:lnTo>
                    <a:pt x="711" y="2441"/>
                  </a:lnTo>
                  <a:lnTo>
                    <a:pt x="711" y="4049"/>
                  </a:lnTo>
                  <a:cubicBezTo>
                    <a:pt x="711" y="4186"/>
                    <a:pt x="814" y="4254"/>
                    <a:pt x="917" y="4254"/>
                  </a:cubicBezTo>
                  <a:cubicBezTo>
                    <a:pt x="1020" y="4254"/>
                    <a:pt x="1124" y="4186"/>
                    <a:pt x="1124" y="4049"/>
                  </a:cubicBezTo>
                  <a:lnTo>
                    <a:pt x="1124" y="2441"/>
                  </a:lnTo>
                  <a:lnTo>
                    <a:pt x="6457" y="2441"/>
                  </a:lnTo>
                  <a:lnTo>
                    <a:pt x="6457" y="2950"/>
                  </a:lnTo>
                  <a:cubicBezTo>
                    <a:pt x="6457" y="3086"/>
                    <a:pt x="6559" y="3155"/>
                    <a:pt x="6661" y="3155"/>
                  </a:cubicBezTo>
                  <a:cubicBezTo>
                    <a:pt x="6764" y="3155"/>
                    <a:pt x="6867" y="3086"/>
                    <a:pt x="6870" y="2950"/>
                  </a:cubicBezTo>
                  <a:lnTo>
                    <a:pt x="6870" y="2441"/>
                  </a:lnTo>
                  <a:lnTo>
                    <a:pt x="7028" y="2441"/>
                  </a:lnTo>
                  <a:cubicBezTo>
                    <a:pt x="7335" y="2436"/>
                    <a:pt x="7580" y="2191"/>
                    <a:pt x="7580" y="1889"/>
                  </a:cubicBezTo>
                  <a:lnTo>
                    <a:pt x="7580" y="1433"/>
                  </a:lnTo>
                  <a:cubicBezTo>
                    <a:pt x="7580" y="1133"/>
                    <a:pt x="7335" y="885"/>
                    <a:pt x="7037" y="885"/>
                  </a:cubicBezTo>
                  <a:cubicBezTo>
                    <a:pt x="7034" y="885"/>
                    <a:pt x="7031" y="886"/>
                    <a:pt x="7028" y="886"/>
                  </a:cubicBezTo>
                  <a:lnTo>
                    <a:pt x="4546" y="886"/>
                  </a:lnTo>
                  <a:lnTo>
                    <a:pt x="4546" y="766"/>
                  </a:lnTo>
                  <a:cubicBezTo>
                    <a:pt x="4546" y="250"/>
                    <a:pt x="4100" y="1"/>
                    <a:pt x="37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9" name="Google Shape;19029;p85"/>
            <p:cNvSpPr/>
            <p:nvPr/>
          </p:nvSpPr>
          <p:spPr>
            <a:xfrm>
              <a:off x="936878" y="3902846"/>
              <a:ext cx="198615" cy="272008"/>
            </a:xfrm>
            <a:custGeom>
              <a:avLst/>
              <a:gdLst/>
              <a:ahLst/>
              <a:cxnLst/>
              <a:rect l="l" t="t" r="r" b="b"/>
              <a:pathLst>
                <a:path w="7580" h="10381" extrusionOk="0">
                  <a:moveTo>
                    <a:pt x="4484" y="5912"/>
                  </a:moveTo>
                  <a:lnTo>
                    <a:pt x="6188" y="9498"/>
                  </a:lnTo>
                  <a:cubicBezTo>
                    <a:pt x="6255" y="9642"/>
                    <a:pt x="6198" y="9815"/>
                    <a:pt x="6054" y="9882"/>
                  </a:cubicBezTo>
                  <a:cubicBezTo>
                    <a:pt x="6015" y="9901"/>
                    <a:pt x="5972" y="9911"/>
                    <a:pt x="5929" y="9911"/>
                  </a:cubicBezTo>
                  <a:cubicBezTo>
                    <a:pt x="5818" y="9911"/>
                    <a:pt x="5717" y="9848"/>
                    <a:pt x="5669" y="9752"/>
                  </a:cubicBezTo>
                  <a:lnTo>
                    <a:pt x="4489" y="7261"/>
                  </a:lnTo>
                  <a:lnTo>
                    <a:pt x="4018" y="6262"/>
                  </a:lnTo>
                  <a:lnTo>
                    <a:pt x="4177" y="5917"/>
                  </a:lnTo>
                  <a:lnTo>
                    <a:pt x="4177" y="5912"/>
                  </a:lnTo>
                  <a:close/>
                  <a:moveTo>
                    <a:pt x="3725" y="5912"/>
                  </a:moveTo>
                  <a:lnTo>
                    <a:pt x="1906" y="9752"/>
                  </a:lnTo>
                  <a:cubicBezTo>
                    <a:pt x="1858" y="9848"/>
                    <a:pt x="1757" y="9911"/>
                    <a:pt x="1647" y="9915"/>
                  </a:cubicBezTo>
                  <a:cubicBezTo>
                    <a:pt x="1604" y="9915"/>
                    <a:pt x="1560" y="9901"/>
                    <a:pt x="1522" y="9887"/>
                  </a:cubicBezTo>
                  <a:cubicBezTo>
                    <a:pt x="1378" y="9815"/>
                    <a:pt x="1320" y="9642"/>
                    <a:pt x="1388" y="9498"/>
                  </a:cubicBezTo>
                  <a:lnTo>
                    <a:pt x="3087" y="5917"/>
                  </a:lnTo>
                  <a:lnTo>
                    <a:pt x="3087" y="5912"/>
                  </a:lnTo>
                  <a:close/>
                  <a:moveTo>
                    <a:pt x="3788" y="6742"/>
                  </a:moveTo>
                  <a:lnTo>
                    <a:pt x="4076" y="7352"/>
                  </a:lnTo>
                  <a:lnTo>
                    <a:pt x="4076" y="9680"/>
                  </a:lnTo>
                  <a:cubicBezTo>
                    <a:pt x="4085" y="9843"/>
                    <a:pt x="3951" y="9983"/>
                    <a:pt x="3788" y="9983"/>
                  </a:cubicBezTo>
                  <a:cubicBezTo>
                    <a:pt x="3625" y="9983"/>
                    <a:pt x="3490" y="9843"/>
                    <a:pt x="3500" y="9680"/>
                  </a:cubicBezTo>
                  <a:lnTo>
                    <a:pt x="3500" y="7352"/>
                  </a:lnTo>
                  <a:lnTo>
                    <a:pt x="3788" y="6742"/>
                  </a:lnTo>
                  <a:close/>
                  <a:moveTo>
                    <a:pt x="6658" y="0"/>
                  </a:moveTo>
                  <a:cubicBezTo>
                    <a:pt x="6555" y="0"/>
                    <a:pt x="6452" y="70"/>
                    <a:pt x="6452" y="209"/>
                  </a:cubicBezTo>
                  <a:lnTo>
                    <a:pt x="6452" y="4357"/>
                  </a:lnTo>
                  <a:lnTo>
                    <a:pt x="1124" y="4357"/>
                  </a:lnTo>
                  <a:lnTo>
                    <a:pt x="1124" y="1309"/>
                  </a:lnTo>
                  <a:cubicBezTo>
                    <a:pt x="1124" y="1172"/>
                    <a:pt x="1020" y="1103"/>
                    <a:pt x="917" y="1103"/>
                  </a:cubicBezTo>
                  <a:cubicBezTo>
                    <a:pt x="814" y="1103"/>
                    <a:pt x="711" y="1172"/>
                    <a:pt x="711" y="1309"/>
                  </a:cubicBezTo>
                  <a:lnTo>
                    <a:pt x="711" y="4357"/>
                  </a:lnTo>
                  <a:lnTo>
                    <a:pt x="548" y="4357"/>
                  </a:lnTo>
                  <a:cubicBezTo>
                    <a:pt x="245" y="4357"/>
                    <a:pt x="0" y="4606"/>
                    <a:pt x="0" y="4909"/>
                  </a:cubicBezTo>
                  <a:lnTo>
                    <a:pt x="0" y="5365"/>
                  </a:lnTo>
                  <a:cubicBezTo>
                    <a:pt x="0" y="5667"/>
                    <a:pt x="245" y="5912"/>
                    <a:pt x="548" y="5912"/>
                  </a:cubicBezTo>
                  <a:lnTo>
                    <a:pt x="2631" y="5912"/>
                  </a:lnTo>
                  <a:lnTo>
                    <a:pt x="1018" y="9320"/>
                  </a:lnTo>
                  <a:cubicBezTo>
                    <a:pt x="850" y="9666"/>
                    <a:pt x="994" y="10083"/>
                    <a:pt x="1344" y="10251"/>
                  </a:cubicBezTo>
                  <a:cubicBezTo>
                    <a:pt x="1436" y="10299"/>
                    <a:pt x="1541" y="10323"/>
                    <a:pt x="1647" y="10323"/>
                  </a:cubicBezTo>
                  <a:cubicBezTo>
                    <a:pt x="1916" y="10323"/>
                    <a:pt x="2160" y="10170"/>
                    <a:pt x="2280" y="9925"/>
                  </a:cubicBezTo>
                  <a:lnTo>
                    <a:pt x="3087" y="8221"/>
                  </a:lnTo>
                  <a:lnTo>
                    <a:pt x="3087" y="9680"/>
                  </a:lnTo>
                  <a:cubicBezTo>
                    <a:pt x="3087" y="10064"/>
                    <a:pt x="3399" y="10381"/>
                    <a:pt x="3788" y="10381"/>
                  </a:cubicBezTo>
                  <a:cubicBezTo>
                    <a:pt x="4172" y="10381"/>
                    <a:pt x="4489" y="10064"/>
                    <a:pt x="4489" y="9680"/>
                  </a:cubicBezTo>
                  <a:lnTo>
                    <a:pt x="4489" y="8221"/>
                  </a:lnTo>
                  <a:lnTo>
                    <a:pt x="5300" y="9930"/>
                  </a:lnTo>
                  <a:cubicBezTo>
                    <a:pt x="5415" y="10170"/>
                    <a:pt x="5660" y="10323"/>
                    <a:pt x="5929" y="10323"/>
                  </a:cubicBezTo>
                  <a:cubicBezTo>
                    <a:pt x="6034" y="10323"/>
                    <a:pt x="6140" y="10299"/>
                    <a:pt x="6231" y="10256"/>
                  </a:cubicBezTo>
                  <a:cubicBezTo>
                    <a:pt x="6582" y="10088"/>
                    <a:pt x="6726" y="9671"/>
                    <a:pt x="6558" y="9320"/>
                  </a:cubicBezTo>
                  <a:lnTo>
                    <a:pt x="4945" y="5917"/>
                  </a:lnTo>
                  <a:lnTo>
                    <a:pt x="5818" y="5917"/>
                  </a:lnTo>
                  <a:cubicBezTo>
                    <a:pt x="6092" y="5917"/>
                    <a:pt x="6092" y="5504"/>
                    <a:pt x="5818" y="5504"/>
                  </a:cubicBezTo>
                  <a:lnTo>
                    <a:pt x="548" y="5504"/>
                  </a:lnTo>
                  <a:cubicBezTo>
                    <a:pt x="471" y="5499"/>
                    <a:pt x="408" y="5442"/>
                    <a:pt x="408" y="5365"/>
                  </a:cubicBezTo>
                  <a:lnTo>
                    <a:pt x="408" y="4909"/>
                  </a:lnTo>
                  <a:cubicBezTo>
                    <a:pt x="408" y="4832"/>
                    <a:pt x="471" y="4770"/>
                    <a:pt x="548" y="4770"/>
                  </a:cubicBezTo>
                  <a:lnTo>
                    <a:pt x="7028" y="4770"/>
                  </a:lnTo>
                  <a:cubicBezTo>
                    <a:pt x="7105" y="4770"/>
                    <a:pt x="7162" y="4832"/>
                    <a:pt x="7162" y="4909"/>
                  </a:cubicBezTo>
                  <a:lnTo>
                    <a:pt x="7162" y="5365"/>
                  </a:lnTo>
                  <a:cubicBezTo>
                    <a:pt x="7162" y="5442"/>
                    <a:pt x="7105" y="5499"/>
                    <a:pt x="7028" y="5504"/>
                  </a:cubicBezTo>
                  <a:lnTo>
                    <a:pt x="6644" y="5504"/>
                  </a:lnTo>
                  <a:cubicBezTo>
                    <a:pt x="6366" y="5504"/>
                    <a:pt x="6366" y="5917"/>
                    <a:pt x="6644" y="5917"/>
                  </a:cubicBezTo>
                  <a:lnTo>
                    <a:pt x="7028" y="5917"/>
                  </a:lnTo>
                  <a:cubicBezTo>
                    <a:pt x="7330" y="5912"/>
                    <a:pt x="7575" y="5667"/>
                    <a:pt x="7580" y="5365"/>
                  </a:cubicBezTo>
                  <a:lnTo>
                    <a:pt x="7580" y="4909"/>
                  </a:lnTo>
                  <a:cubicBezTo>
                    <a:pt x="7580" y="4606"/>
                    <a:pt x="7330" y="4357"/>
                    <a:pt x="7028" y="4357"/>
                  </a:cubicBezTo>
                  <a:lnTo>
                    <a:pt x="6865" y="4357"/>
                  </a:lnTo>
                  <a:lnTo>
                    <a:pt x="6865" y="209"/>
                  </a:lnTo>
                  <a:cubicBezTo>
                    <a:pt x="6865" y="70"/>
                    <a:pt x="6762" y="0"/>
                    <a:pt x="665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0" name="Google Shape;19030;p85"/>
          <p:cNvGrpSpPr/>
          <p:nvPr/>
        </p:nvGrpSpPr>
        <p:grpSpPr>
          <a:xfrm>
            <a:off x="2270140" y="3622610"/>
            <a:ext cx="202021" cy="365394"/>
            <a:chOff x="2270140" y="3809460"/>
            <a:chExt cx="202021" cy="365394"/>
          </a:xfrm>
        </p:grpSpPr>
        <p:sp>
          <p:nvSpPr>
            <p:cNvPr id="19031" name="Google Shape;19031;p85"/>
            <p:cNvSpPr/>
            <p:nvPr/>
          </p:nvSpPr>
          <p:spPr>
            <a:xfrm>
              <a:off x="2322466" y="3814832"/>
              <a:ext cx="38753" cy="56545"/>
            </a:xfrm>
            <a:custGeom>
              <a:avLst/>
              <a:gdLst/>
              <a:ahLst/>
              <a:cxnLst/>
              <a:rect l="l" t="t" r="r" b="b"/>
              <a:pathLst>
                <a:path w="1479" h="2158" extrusionOk="0">
                  <a:moveTo>
                    <a:pt x="745" y="0"/>
                  </a:moveTo>
                  <a:cubicBezTo>
                    <a:pt x="362" y="0"/>
                    <a:pt x="0" y="300"/>
                    <a:pt x="0" y="741"/>
                  </a:cubicBezTo>
                  <a:lnTo>
                    <a:pt x="0" y="1826"/>
                  </a:lnTo>
                  <a:cubicBezTo>
                    <a:pt x="0" y="2008"/>
                    <a:pt x="149" y="2157"/>
                    <a:pt x="331" y="2157"/>
                  </a:cubicBezTo>
                  <a:lnTo>
                    <a:pt x="1147" y="2157"/>
                  </a:lnTo>
                  <a:cubicBezTo>
                    <a:pt x="1171" y="2157"/>
                    <a:pt x="1195" y="2157"/>
                    <a:pt x="1215" y="2152"/>
                  </a:cubicBezTo>
                  <a:cubicBezTo>
                    <a:pt x="1368" y="2119"/>
                    <a:pt x="1479" y="1984"/>
                    <a:pt x="1479" y="1826"/>
                  </a:cubicBezTo>
                  <a:lnTo>
                    <a:pt x="1479" y="741"/>
                  </a:lnTo>
                  <a:cubicBezTo>
                    <a:pt x="1479" y="544"/>
                    <a:pt x="1402" y="357"/>
                    <a:pt x="1263" y="218"/>
                  </a:cubicBezTo>
                  <a:cubicBezTo>
                    <a:pt x="1248" y="203"/>
                    <a:pt x="1234" y="189"/>
                    <a:pt x="1219" y="175"/>
                  </a:cubicBezTo>
                  <a:cubicBezTo>
                    <a:pt x="1075" y="54"/>
                    <a:pt x="908" y="0"/>
                    <a:pt x="745"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2" name="Google Shape;19032;p85"/>
            <p:cNvSpPr/>
            <p:nvPr/>
          </p:nvSpPr>
          <p:spPr>
            <a:xfrm>
              <a:off x="2346468" y="3819391"/>
              <a:ext cx="15643" cy="51724"/>
            </a:xfrm>
            <a:custGeom>
              <a:avLst/>
              <a:gdLst/>
              <a:ahLst/>
              <a:cxnLst/>
              <a:rect l="l" t="t" r="r" b="b"/>
              <a:pathLst>
                <a:path w="597" h="1974" extrusionOk="0">
                  <a:moveTo>
                    <a:pt x="299" y="1"/>
                  </a:moveTo>
                  <a:cubicBezTo>
                    <a:pt x="135" y="145"/>
                    <a:pt x="35" y="351"/>
                    <a:pt x="35" y="567"/>
                  </a:cubicBezTo>
                  <a:lnTo>
                    <a:pt x="35" y="1652"/>
                  </a:lnTo>
                  <a:cubicBezTo>
                    <a:pt x="1" y="1820"/>
                    <a:pt x="131" y="1973"/>
                    <a:pt x="299" y="1973"/>
                  </a:cubicBezTo>
                  <a:cubicBezTo>
                    <a:pt x="471" y="1973"/>
                    <a:pt x="596" y="1820"/>
                    <a:pt x="563" y="1652"/>
                  </a:cubicBezTo>
                  <a:lnTo>
                    <a:pt x="563" y="567"/>
                  </a:lnTo>
                  <a:cubicBezTo>
                    <a:pt x="563" y="370"/>
                    <a:pt x="486" y="183"/>
                    <a:pt x="347" y="44"/>
                  </a:cubicBezTo>
                  <a:cubicBezTo>
                    <a:pt x="332" y="29"/>
                    <a:pt x="318" y="15"/>
                    <a:pt x="29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3" name="Google Shape;19033;p85"/>
            <p:cNvSpPr/>
            <p:nvPr/>
          </p:nvSpPr>
          <p:spPr>
            <a:xfrm>
              <a:off x="2275669" y="3856991"/>
              <a:ext cx="132480" cy="312465"/>
            </a:xfrm>
            <a:custGeom>
              <a:avLst/>
              <a:gdLst/>
              <a:ahLst/>
              <a:cxnLst/>
              <a:rect l="l" t="t" r="r" b="b"/>
              <a:pathLst>
                <a:path w="5056" h="11925" extrusionOk="0">
                  <a:moveTo>
                    <a:pt x="2170" y="1"/>
                  </a:moveTo>
                  <a:cubicBezTo>
                    <a:pt x="975" y="6"/>
                    <a:pt x="5" y="975"/>
                    <a:pt x="0" y="2170"/>
                  </a:cubicBezTo>
                  <a:lnTo>
                    <a:pt x="0" y="11157"/>
                  </a:lnTo>
                  <a:cubicBezTo>
                    <a:pt x="0" y="11565"/>
                    <a:pt x="317" y="11901"/>
                    <a:pt x="730" y="11925"/>
                  </a:cubicBezTo>
                  <a:lnTo>
                    <a:pt x="4325" y="11925"/>
                  </a:lnTo>
                  <a:cubicBezTo>
                    <a:pt x="4733" y="11901"/>
                    <a:pt x="5055" y="11565"/>
                    <a:pt x="5050" y="11152"/>
                  </a:cubicBezTo>
                  <a:lnTo>
                    <a:pt x="5050" y="2170"/>
                  </a:lnTo>
                  <a:cubicBezTo>
                    <a:pt x="5050" y="1014"/>
                    <a:pt x="4138" y="58"/>
                    <a:pt x="298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4" name="Google Shape;19034;p85"/>
            <p:cNvSpPr/>
            <p:nvPr/>
          </p:nvSpPr>
          <p:spPr>
            <a:xfrm>
              <a:off x="2298308" y="3857385"/>
              <a:ext cx="111099" cy="312072"/>
            </a:xfrm>
            <a:custGeom>
              <a:avLst/>
              <a:gdLst/>
              <a:ahLst/>
              <a:cxnLst/>
              <a:rect l="l" t="t" r="r" b="b"/>
              <a:pathLst>
                <a:path w="4240" h="11910" extrusionOk="0">
                  <a:moveTo>
                    <a:pt x="2117" y="0"/>
                  </a:moveTo>
                  <a:cubicBezTo>
                    <a:pt x="941" y="0"/>
                    <a:pt x="0" y="979"/>
                    <a:pt x="48" y="2155"/>
                  </a:cubicBezTo>
                  <a:lnTo>
                    <a:pt x="48" y="11142"/>
                  </a:lnTo>
                  <a:cubicBezTo>
                    <a:pt x="48" y="11550"/>
                    <a:pt x="365" y="11886"/>
                    <a:pt x="778" y="11910"/>
                  </a:cubicBezTo>
                  <a:lnTo>
                    <a:pt x="3461" y="11910"/>
                  </a:lnTo>
                  <a:cubicBezTo>
                    <a:pt x="3869" y="11886"/>
                    <a:pt x="4191" y="11550"/>
                    <a:pt x="4186" y="11137"/>
                  </a:cubicBezTo>
                  <a:lnTo>
                    <a:pt x="4186" y="2155"/>
                  </a:lnTo>
                  <a:lnTo>
                    <a:pt x="4191" y="2155"/>
                  </a:lnTo>
                  <a:cubicBezTo>
                    <a:pt x="4239" y="979"/>
                    <a:pt x="3298" y="0"/>
                    <a:pt x="2117"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5" name="Google Shape;19035;p85"/>
            <p:cNvSpPr/>
            <p:nvPr/>
          </p:nvSpPr>
          <p:spPr>
            <a:xfrm>
              <a:off x="2275669" y="3937250"/>
              <a:ext cx="132349" cy="232207"/>
            </a:xfrm>
            <a:custGeom>
              <a:avLst/>
              <a:gdLst/>
              <a:ahLst/>
              <a:cxnLst/>
              <a:rect l="l" t="t" r="r" b="b"/>
              <a:pathLst>
                <a:path w="5051" h="8862" extrusionOk="0">
                  <a:moveTo>
                    <a:pt x="0" y="0"/>
                  </a:moveTo>
                  <a:lnTo>
                    <a:pt x="0" y="8127"/>
                  </a:lnTo>
                  <a:cubicBezTo>
                    <a:pt x="5" y="8526"/>
                    <a:pt x="327" y="8852"/>
                    <a:pt x="730" y="8862"/>
                  </a:cubicBezTo>
                  <a:lnTo>
                    <a:pt x="4325" y="8862"/>
                  </a:lnTo>
                  <a:cubicBezTo>
                    <a:pt x="4729" y="8852"/>
                    <a:pt x="5045" y="8526"/>
                    <a:pt x="5050" y="8127"/>
                  </a:cubicBezTo>
                  <a:lnTo>
                    <a:pt x="5050"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6" name="Google Shape;19036;p85"/>
            <p:cNvSpPr/>
            <p:nvPr/>
          </p:nvSpPr>
          <p:spPr>
            <a:xfrm>
              <a:off x="2299565" y="3937250"/>
              <a:ext cx="108452" cy="207314"/>
            </a:xfrm>
            <a:custGeom>
              <a:avLst/>
              <a:gdLst/>
              <a:ahLst/>
              <a:cxnLst/>
              <a:rect l="l" t="t" r="r" b="b"/>
              <a:pathLst>
                <a:path w="4139" h="7912" extrusionOk="0">
                  <a:moveTo>
                    <a:pt x="0" y="0"/>
                  </a:moveTo>
                  <a:lnTo>
                    <a:pt x="0" y="7172"/>
                  </a:lnTo>
                  <a:cubicBezTo>
                    <a:pt x="5" y="7575"/>
                    <a:pt x="327" y="7902"/>
                    <a:pt x="730" y="7911"/>
                  </a:cubicBezTo>
                  <a:lnTo>
                    <a:pt x="3413" y="7911"/>
                  </a:lnTo>
                  <a:cubicBezTo>
                    <a:pt x="3817" y="7897"/>
                    <a:pt x="4133" y="7575"/>
                    <a:pt x="4138" y="7172"/>
                  </a:cubicBezTo>
                  <a:lnTo>
                    <a:pt x="4138"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7" name="Google Shape;19037;p85"/>
            <p:cNvSpPr/>
            <p:nvPr/>
          </p:nvSpPr>
          <p:spPr>
            <a:xfrm>
              <a:off x="2350372" y="3991201"/>
              <a:ext cx="57646" cy="119510"/>
            </a:xfrm>
            <a:custGeom>
              <a:avLst/>
              <a:gdLst/>
              <a:ahLst/>
              <a:cxnLst/>
              <a:rect l="l" t="t" r="r" b="b"/>
              <a:pathLst>
                <a:path w="2200" h="4561" extrusionOk="0">
                  <a:moveTo>
                    <a:pt x="706" y="1"/>
                  </a:moveTo>
                  <a:cubicBezTo>
                    <a:pt x="673" y="1"/>
                    <a:pt x="639" y="1"/>
                    <a:pt x="610" y="5"/>
                  </a:cubicBezTo>
                  <a:cubicBezTo>
                    <a:pt x="260" y="53"/>
                    <a:pt x="1" y="356"/>
                    <a:pt x="1" y="706"/>
                  </a:cubicBezTo>
                  <a:lnTo>
                    <a:pt x="1" y="3855"/>
                  </a:lnTo>
                  <a:cubicBezTo>
                    <a:pt x="6" y="4244"/>
                    <a:pt x="318" y="4556"/>
                    <a:pt x="706" y="4561"/>
                  </a:cubicBezTo>
                  <a:lnTo>
                    <a:pt x="2199" y="4561"/>
                  </a:lnTo>
                  <a:lnTo>
                    <a:pt x="2199"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8" name="Google Shape;19038;p85"/>
            <p:cNvSpPr/>
            <p:nvPr/>
          </p:nvSpPr>
          <p:spPr>
            <a:xfrm>
              <a:off x="2270140" y="3809460"/>
              <a:ext cx="143537" cy="365394"/>
            </a:xfrm>
            <a:custGeom>
              <a:avLst/>
              <a:gdLst/>
              <a:ahLst/>
              <a:cxnLst/>
              <a:rect l="l" t="t" r="r" b="b"/>
              <a:pathLst>
                <a:path w="5478" h="13945" extrusionOk="0">
                  <a:moveTo>
                    <a:pt x="5060" y="7138"/>
                  </a:moveTo>
                  <a:lnTo>
                    <a:pt x="5055" y="11286"/>
                  </a:lnTo>
                  <a:lnTo>
                    <a:pt x="3768" y="11286"/>
                  </a:lnTo>
                  <a:cubicBezTo>
                    <a:pt x="3495" y="11286"/>
                    <a:pt x="3269" y="11060"/>
                    <a:pt x="3269" y="10786"/>
                  </a:cubicBezTo>
                  <a:lnTo>
                    <a:pt x="3269" y="7637"/>
                  </a:lnTo>
                  <a:cubicBezTo>
                    <a:pt x="3269" y="7364"/>
                    <a:pt x="3495" y="7138"/>
                    <a:pt x="3768" y="7138"/>
                  </a:cubicBezTo>
                  <a:close/>
                  <a:moveTo>
                    <a:pt x="2746" y="0"/>
                  </a:moveTo>
                  <a:cubicBezTo>
                    <a:pt x="2472" y="0"/>
                    <a:pt x="2472" y="413"/>
                    <a:pt x="2746" y="413"/>
                  </a:cubicBezTo>
                  <a:cubicBezTo>
                    <a:pt x="3000" y="418"/>
                    <a:pt x="3216" y="600"/>
                    <a:pt x="3264" y="850"/>
                  </a:cubicBezTo>
                  <a:cubicBezTo>
                    <a:pt x="3237" y="840"/>
                    <a:pt x="3209" y="835"/>
                    <a:pt x="3183" y="835"/>
                  </a:cubicBezTo>
                  <a:cubicBezTo>
                    <a:pt x="3059" y="835"/>
                    <a:pt x="2953" y="937"/>
                    <a:pt x="2957" y="1071"/>
                  </a:cubicBezTo>
                  <a:cubicBezTo>
                    <a:pt x="2957" y="1202"/>
                    <a:pt x="3066" y="1300"/>
                    <a:pt x="3187" y="1300"/>
                  </a:cubicBezTo>
                  <a:cubicBezTo>
                    <a:pt x="3216" y="1300"/>
                    <a:pt x="3245" y="1294"/>
                    <a:pt x="3274" y="1282"/>
                  </a:cubicBezTo>
                  <a:lnTo>
                    <a:pt x="3274" y="1618"/>
                  </a:lnTo>
                  <a:cubicBezTo>
                    <a:pt x="3216" y="1613"/>
                    <a:pt x="3159" y="1608"/>
                    <a:pt x="3101" y="1608"/>
                  </a:cubicBezTo>
                  <a:lnTo>
                    <a:pt x="2381" y="1608"/>
                  </a:lnTo>
                  <a:cubicBezTo>
                    <a:pt x="2323" y="1608"/>
                    <a:pt x="2266" y="1613"/>
                    <a:pt x="2203" y="1618"/>
                  </a:cubicBezTo>
                  <a:lnTo>
                    <a:pt x="2203" y="946"/>
                  </a:lnTo>
                  <a:cubicBezTo>
                    <a:pt x="2203" y="864"/>
                    <a:pt x="2223" y="783"/>
                    <a:pt x="2261" y="711"/>
                  </a:cubicBezTo>
                  <a:cubicBezTo>
                    <a:pt x="2344" y="544"/>
                    <a:pt x="2206" y="408"/>
                    <a:pt x="2068" y="408"/>
                  </a:cubicBezTo>
                  <a:cubicBezTo>
                    <a:pt x="2000" y="408"/>
                    <a:pt x="1931" y="442"/>
                    <a:pt x="1891" y="524"/>
                  </a:cubicBezTo>
                  <a:cubicBezTo>
                    <a:pt x="1824" y="653"/>
                    <a:pt x="1791" y="797"/>
                    <a:pt x="1791" y="946"/>
                  </a:cubicBezTo>
                  <a:lnTo>
                    <a:pt x="1791" y="1685"/>
                  </a:lnTo>
                  <a:cubicBezTo>
                    <a:pt x="1579" y="1738"/>
                    <a:pt x="1378" y="1820"/>
                    <a:pt x="1191" y="1930"/>
                  </a:cubicBezTo>
                  <a:cubicBezTo>
                    <a:pt x="988" y="2047"/>
                    <a:pt x="1107" y="2321"/>
                    <a:pt x="1292" y="2321"/>
                  </a:cubicBezTo>
                  <a:cubicBezTo>
                    <a:pt x="1327" y="2321"/>
                    <a:pt x="1364" y="2312"/>
                    <a:pt x="1402" y="2290"/>
                  </a:cubicBezTo>
                  <a:cubicBezTo>
                    <a:pt x="1647" y="2146"/>
                    <a:pt x="1920" y="2060"/>
                    <a:pt x="2203" y="2031"/>
                  </a:cubicBezTo>
                  <a:cubicBezTo>
                    <a:pt x="2266" y="2026"/>
                    <a:pt x="2323" y="2026"/>
                    <a:pt x="2381" y="2026"/>
                  </a:cubicBezTo>
                  <a:lnTo>
                    <a:pt x="3096" y="2026"/>
                  </a:lnTo>
                  <a:cubicBezTo>
                    <a:pt x="3154" y="2026"/>
                    <a:pt x="3216" y="2026"/>
                    <a:pt x="3269" y="2031"/>
                  </a:cubicBezTo>
                  <a:cubicBezTo>
                    <a:pt x="3408" y="2045"/>
                    <a:pt x="3548" y="2069"/>
                    <a:pt x="3677" y="2112"/>
                  </a:cubicBezTo>
                  <a:cubicBezTo>
                    <a:pt x="4498" y="2367"/>
                    <a:pt x="5060" y="3125"/>
                    <a:pt x="5060" y="3984"/>
                  </a:cubicBezTo>
                  <a:lnTo>
                    <a:pt x="5060" y="4575"/>
                  </a:lnTo>
                  <a:cubicBezTo>
                    <a:pt x="5060" y="4642"/>
                    <a:pt x="5002" y="4695"/>
                    <a:pt x="4935" y="4700"/>
                  </a:cubicBezTo>
                  <a:lnTo>
                    <a:pt x="543" y="4700"/>
                  </a:lnTo>
                  <a:cubicBezTo>
                    <a:pt x="475" y="4695"/>
                    <a:pt x="423" y="4642"/>
                    <a:pt x="418" y="4575"/>
                  </a:cubicBezTo>
                  <a:lnTo>
                    <a:pt x="418" y="3984"/>
                  </a:lnTo>
                  <a:cubicBezTo>
                    <a:pt x="418" y="3548"/>
                    <a:pt x="567" y="3120"/>
                    <a:pt x="840" y="2780"/>
                  </a:cubicBezTo>
                  <a:cubicBezTo>
                    <a:pt x="950" y="2621"/>
                    <a:pt x="815" y="2451"/>
                    <a:pt x="667" y="2451"/>
                  </a:cubicBezTo>
                  <a:cubicBezTo>
                    <a:pt x="614" y="2451"/>
                    <a:pt x="559" y="2473"/>
                    <a:pt x="514" y="2525"/>
                  </a:cubicBezTo>
                  <a:cubicBezTo>
                    <a:pt x="183" y="2938"/>
                    <a:pt x="5" y="3456"/>
                    <a:pt x="5" y="3984"/>
                  </a:cubicBezTo>
                  <a:lnTo>
                    <a:pt x="5" y="12716"/>
                  </a:lnTo>
                  <a:cubicBezTo>
                    <a:pt x="0" y="13388"/>
                    <a:pt x="543" y="13940"/>
                    <a:pt x="1219" y="13945"/>
                  </a:cubicBezTo>
                  <a:lnTo>
                    <a:pt x="1800" y="13945"/>
                  </a:lnTo>
                  <a:cubicBezTo>
                    <a:pt x="2079" y="13945"/>
                    <a:pt x="2079" y="13532"/>
                    <a:pt x="1800" y="13532"/>
                  </a:cubicBezTo>
                  <a:lnTo>
                    <a:pt x="1219" y="13532"/>
                  </a:lnTo>
                  <a:cubicBezTo>
                    <a:pt x="773" y="13523"/>
                    <a:pt x="418" y="13158"/>
                    <a:pt x="423" y="12716"/>
                  </a:cubicBezTo>
                  <a:lnTo>
                    <a:pt x="423" y="5098"/>
                  </a:lnTo>
                  <a:cubicBezTo>
                    <a:pt x="461" y="5108"/>
                    <a:pt x="504" y="5113"/>
                    <a:pt x="547" y="5113"/>
                  </a:cubicBezTo>
                  <a:lnTo>
                    <a:pt x="4935" y="5113"/>
                  </a:lnTo>
                  <a:cubicBezTo>
                    <a:pt x="4973" y="5113"/>
                    <a:pt x="5016" y="5108"/>
                    <a:pt x="5060" y="5098"/>
                  </a:cubicBezTo>
                  <a:lnTo>
                    <a:pt x="5060" y="6730"/>
                  </a:lnTo>
                  <a:lnTo>
                    <a:pt x="3768" y="6730"/>
                  </a:lnTo>
                  <a:cubicBezTo>
                    <a:pt x="3264" y="6730"/>
                    <a:pt x="2856" y="7138"/>
                    <a:pt x="2856" y="7642"/>
                  </a:cubicBezTo>
                  <a:lnTo>
                    <a:pt x="2856" y="10791"/>
                  </a:lnTo>
                  <a:cubicBezTo>
                    <a:pt x="2856" y="11295"/>
                    <a:pt x="3264" y="11703"/>
                    <a:pt x="3768" y="11703"/>
                  </a:cubicBezTo>
                  <a:lnTo>
                    <a:pt x="5060" y="11703"/>
                  </a:lnTo>
                  <a:lnTo>
                    <a:pt x="5060" y="12716"/>
                  </a:lnTo>
                  <a:cubicBezTo>
                    <a:pt x="5064" y="13158"/>
                    <a:pt x="4704" y="13527"/>
                    <a:pt x="4263" y="13532"/>
                  </a:cubicBezTo>
                  <a:lnTo>
                    <a:pt x="2631" y="13532"/>
                  </a:lnTo>
                  <a:cubicBezTo>
                    <a:pt x="2352" y="13532"/>
                    <a:pt x="2352" y="13945"/>
                    <a:pt x="2631" y="13945"/>
                  </a:cubicBezTo>
                  <a:lnTo>
                    <a:pt x="4263" y="13945"/>
                  </a:lnTo>
                  <a:cubicBezTo>
                    <a:pt x="4935" y="13940"/>
                    <a:pt x="5477" y="13388"/>
                    <a:pt x="5472" y="12716"/>
                  </a:cubicBezTo>
                  <a:lnTo>
                    <a:pt x="5472" y="3984"/>
                  </a:lnTo>
                  <a:cubicBezTo>
                    <a:pt x="5468" y="2900"/>
                    <a:pt x="4733" y="1954"/>
                    <a:pt x="3687" y="1685"/>
                  </a:cubicBezTo>
                  <a:lnTo>
                    <a:pt x="3687" y="946"/>
                  </a:lnTo>
                  <a:cubicBezTo>
                    <a:pt x="3682" y="428"/>
                    <a:pt x="3264" y="5"/>
                    <a:pt x="274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9" name="Google Shape;19039;p85"/>
            <p:cNvSpPr/>
            <p:nvPr/>
          </p:nvSpPr>
          <p:spPr>
            <a:xfrm>
              <a:off x="2443522" y="3862258"/>
              <a:ext cx="27382" cy="18630"/>
            </a:xfrm>
            <a:custGeom>
              <a:avLst/>
              <a:gdLst/>
              <a:ahLst/>
              <a:cxnLst/>
              <a:rect l="l" t="t" r="r" b="b"/>
              <a:pathLst>
                <a:path w="1045" h="711" extrusionOk="0">
                  <a:moveTo>
                    <a:pt x="296" y="1"/>
                  </a:moveTo>
                  <a:cubicBezTo>
                    <a:pt x="112" y="1"/>
                    <a:pt x="1" y="281"/>
                    <a:pt x="204" y="395"/>
                  </a:cubicBezTo>
                  <a:cubicBezTo>
                    <a:pt x="348" y="467"/>
                    <a:pt x="483" y="558"/>
                    <a:pt x="612" y="659"/>
                  </a:cubicBezTo>
                  <a:cubicBezTo>
                    <a:pt x="656" y="695"/>
                    <a:pt x="701" y="711"/>
                    <a:pt x="744" y="711"/>
                  </a:cubicBezTo>
                  <a:cubicBezTo>
                    <a:pt x="912" y="711"/>
                    <a:pt x="1044" y="480"/>
                    <a:pt x="876" y="342"/>
                  </a:cubicBezTo>
                  <a:cubicBezTo>
                    <a:pt x="728" y="222"/>
                    <a:pt x="569" y="117"/>
                    <a:pt x="401" y="30"/>
                  </a:cubicBezTo>
                  <a:cubicBezTo>
                    <a:pt x="365" y="10"/>
                    <a:pt x="329" y="1"/>
                    <a:pt x="2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0" name="Google Shape;19040;p85"/>
            <p:cNvSpPr/>
            <p:nvPr/>
          </p:nvSpPr>
          <p:spPr>
            <a:xfrm>
              <a:off x="2376155" y="3841322"/>
              <a:ext cx="28980" cy="13599"/>
            </a:xfrm>
            <a:custGeom>
              <a:avLst/>
              <a:gdLst/>
              <a:ahLst/>
              <a:cxnLst/>
              <a:rect l="l" t="t" r="r" b="b"/>
              <a:pathLst>
                <a:path w="1106" h="519" extrusionOk="0">
                  <a:moveTo>
                    <a:pt x="288" y="0"/>
                  </a:moveTo>
                  <a:cubicBezTo>
                    <a:pt x="48" y="0"/>
                    <a:pt x="0" y="371"/>
                    <a:pt x="260" y="412"/>
                  </a:cubicBezTo>
                  <a:cubicBezTo>
                    <a:pt x="260" y="412"/>
                    <a:pt x="462" y="445"/>
                    <a:pt x="764" y="512"/>
                  </a:cubicBezTo>
                  <a:cubicBezTo>
                    <a:pt x="783" y="517"/>
                    <a:pt x="801" y="519"/>
                    <a:pt x="818" y="519"/>
                  </a:cubicBezTo>
                  <a:cubicBezTo>
                    <a:pt x="1044" y="519"/>
                    <a:pt x="1105" y="163"/>
                    <a:pt x="855" y="109"/>
                  </a:cubicBezTo>
                  <a:cubicBezTo>
                    <a:pt x="543" y="42"/>
                    <a:pt x="337" y="4"/>
                    <a:pt x="327" y="4"/>
                  </a:cubicBezTo>
                  <a:cubicBezTo>
                    <a:pt x="313" y="1"/>
                    <a:pt x="300"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1" name="Google Shape;19041;p85"/>
            <p:cNvSpPr/>
            <p:nvPr/>
          </p:nvSpPr>
          <p:spPr>
            <a:xfrm>
              <a:off x="2410507" y="3849419"/>
              <a:ext cx="28875" cy="15250"/>
            </a:xfrm>
            <a:custGeom>
              <a:avLst/>
              <a:gdLst/>
              <a:ahLst/>
              <a:cxnLst/>
              <a:rect l="l" t="t" r="r" b="b"/>
              <a:pathLst>
                <a:path w="1102" h="582" extrusionOk="0">
                  <a:moveTo>
                    <a:pt x="291" y="0"/>
                  </a:moveTo>
                  <a:cubicBezTo>
                    <a:pt x="77" y="0"/>
                    <a:pt x="1" y="336"/>
                    <a:pt x="240" y="410"/>
                  </a:cubicBezTo>
                  <a:cubicBezTo>
                    <a:pt x="413" y="458"/>
                    <a:pt x="576" y="511"/>
                    <a:pt x="730" y="568"/>
                  </a:cubicBezTo>
                  <a:cubicBezTo>
                    <a:pt x="757" y="578"/>
                    <a:pt x="782" y="582"/>
                    <a:pt x="806" y="582"/>
                  </a:cubicBezTo>
                  <a:cubicBezTo>
                    <a:pt x="1014" y="582"/>
                    <a:pt x="1101" y="261"/>
                    <a:pt x="869" y="175"/>
                  </a:cubicBezTo>
                  <a:lnTo>
                    <a:pt x="874" y="175"/>
                  </a:lnTo>
                  <a:cubicBezTo>
                    <a:pt x="715" y="117"/>
                    <a:pt x="543" y="64"/>
                    <a:pt x="360" y="11"/>
                  </a:cubicBezTo>
                  <a:cubicBezTo>
                    <a:pt x="336" y="4"/>
                    <a:pt x="313"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2" name="Google Shape;19042;p85"/>
            <p:cNvSpPr/>
            <p:nvPr/>
          </p:nvSpPr>
          <p:spPr>
            <a:xfrm>
              <a:off x="2375579" y="3825339"/>
              <a:ext cx="28797" cy="12813"/>
            </a:xfrm>
            <a:custGeom>
              <a:avLst/>
              <a:gdLst/>
              <a:ahLst/>
              <a:cxnLst/>
              <a:rect l="l" t="t" r="r" b="b"/>
              <a:pathLst>
                <a:path w="1099" h="489" extrusionOk="0">
                  <a:moveTo>
                    <a:pt x="816" y="1"/>
                  </a:moveTo>
                  <a:cubicBezTo>
                    <a:pt x="803" y="1"/>
                    <a:pt x="790" y="2"/>
                    <a:pt x="776" y="4"/>
                  </a:cubicBezTo>
                  <a:lnTo>
                    <a:pt x="258" y="76"/>
                  </a:lnTo>
                  <a:cubicBezTo>
                    <a:pt x="0" y="109"/>
                    <a:pt x="27" y="489"/>
                    <a:pt x="282" y="489"/>
                  </a:cubicBezTo>
                  <a:cubicBezTo>
                    <a:pt x="284" y="489"/>
                    <a:pt x="285" y="489"/>
                    <a:pt x="287" y="489"/>
                  </a:cubicBezTo>
                  <a:lnTo>
                    <a:pt x="320" y="489"/>
                  </a:lnTo>
                  <a:lnTo>
                    <a:pt x="839" y="412"/>
                  </a:lnTo>
                  <a:cubicBezTo>
                    <a:pt x="1099" y="375"/>
                    <a:pt x="1055" y="1"/>
                    <a:pt x="8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3" name="Google Shape;19043;p85"/>
            <p:cNvSpPr/>
            <p:nvPr/>
          </p:nvSpPr>
          <p:spPr>
            <a:xfrm>
              <a:off x="2410559" y="3820072"/>
              <a:ext cx="28954" cy="12996"/>
            </a:xfrm>
            <a:custGeom>
              <a:avLst/>
              <a:gdLst/>
              <a:ahLst/>
              <a:cxnLst/>
              <a:rect l="l" t="t" r="r" b="b"/>
              <a:pathLst>
                <a:path w="1105" h="496" extrusionOk="0">
                  <a:moveTo>
                    <a:pt x="821" y="1"/>
                  </a:moveTo>
                  <a:cubicBezTo>
                    <a:pt x="810" y="1"/>
                    <a:pt x="798" y="2"/>
                    <a:pt x="785" y="3"/>
                  </a:cubicBezTo>
                  <a:lnTo>
                    <a:pt x="262" y="80"/>
                  </a:lnTo>
                  <a:cubicBezTo>
                    <a:pt x="1" y="117"/>
                    <a:pt x="46" y="495"/>
                    <a:pt x="290" y="495"/>
                  </a:cubicBezTo>
                  <a:cubicBezTo>
                    <a:pt x="301" y="495"/>
                    <a:pt x="313" y="495"/>
                    <a:pt x="325" y="493"/>
                  </a:cubicBezTo>
                  <a:lnTo>
                    <a:pt x="843" y="416"/>
                  </a:lnTo>
                  <a:cubicBezTo>
                    <a:pt x="1104" y="375"/>
                    <a:pt x="1064" y="1"/>
                    <a:pt x="8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4" name="Google Shape;19044;p85"/>
            <p:cNvSpPr/>
            <p:nvPr/>
          </p:nvSpPr>
          <p:spPr>
            <a:xfrm>
              <a:off x="2445042" y="3810901"/>
              <a:ext cx="27120" cy="16272"/>
            </a:xfrm>
            <a:custGeom>
              <a:avLst/>
              <a:gdLst/>
              <a:ahLst/>
              <a:cxnLst/>
              <a:rect l="l" t="t" r="r" b="b"/>
              <a:pathLst>
                <a:path w="1035" h="621" extrusionOk="0">
                  <a:moveTo>
                    <a:pt x="799" y="0"/>
                  </a:moveTo>
                  <a:cubicBezTo>
                    <a:pt x="765" y="0"/>
                    <a:pt x="730" y="9"/>
                    <a:pt x="698" y="27"/>
                  </a:cubicBezTo>
                  <a:cubicBezTo>
                    <a:pt x="554" y="99"/>
                    <a:pt x="406" y="161"/>
                    <a:pt x="252" y="209"/>
                  </a:cubicBezTo>
                  <a:cubicBezTo>
                    <a:pt x="1" y="274"/>
                    <a:pt x="78" y="621"/>
                    <a:pt x="296" y="621"/>
                  </a:cubicBezTo>
                  <a:cubicBezTo>
                    <a:pt x="320" y="621"/>
                    <a:pt x="345" y="617"/>
                    <a:pt x="372" y="608"/>
                  </a:cubicBezTo>
                  <a:cubicBezTo>
                    <a:pt x="550" y="550"/>
                    <a:pt x="727" y="478"/>
                    <a:pt x="890" y="392"/>
                  </a:cubicBezTo>
                  <a:cubicBezTo>
                    <a:pt x="996" y="339"/>
                    <a:pt x="1034" y="214"/>
                    <a:pt x="982" y="109"/>
                  </a:cubicBezTo>
                  <a:cubicBezTo>
                    <a:pt x="942" y="40"/>
                    <a:pt x="872" y="0"/>
                    <a:pt x="7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5" name="Google Shape;19045;p85"/>
          <p:cNvGrpSpPr/>
          <p:nvPr/>
        </p:nvGrpSpPr>
        <p:grpSpPr>
          <a:xfrm>
            <a:off x="3201010" y="1778976"/>
            <a:ext cx="115370" cy="365420"/>
            <a:chOff x="3201010" y="1965826"/>
            <a:chExt cx="115370" cy="365420"/>
          </a:xfrm>
        </p:grpSpPr>
        <p:sp>
          <p:nvSpPr>
            <p:cNvPr id="19046" name="Google Shape;19046;p85"/>
            <p:cNvSpPr/>
            <p:nvPr/>
          </p:nvSpPr>
          <p:spPr>
            <a:xfrm>
              <a:off x="3222025" y="2095109"/>
              <a:ext cx="61419" cy="230634"/>
            </a:xfrm>
            <a:custGeom>
              <a:avLst/>
              <a:gdLst/>
              <a:ahLst/>
              <a:cxnLst/>
              <a:rect l="l" t="t" r="r" b="b"/>
              <a:pathLst>
                <a:path w="2344" h="8802" extrusionOk="0">
                  <a:moveTo>
                    <a:pt x="409" y="0"/>
                  </a:moveTo>
                  <a:cubicBezTo>
                    <a:pt x="322" y="423"/>
                    <a:pt x="212" y="1052"/>
                    <a:pt x="140" y="1815"/>
                  </a:cubicBezTo>
                  <a:cubicBezTo>
                    <a:pt x="101" y="2175"/>
                    <a:pt x="77" y="2559"/>
                    <a:pt x="63" y="2967"/>
                  </a:cubicBezTo>
                  <a:cubicBezTo>
                    <a:pt x="1" y="4733"/>
                    <a:pt x="188" y="6893"/>
                    <a:pt x="1109" y="8765"/>
                  </a:cubicBezTo>
                  <a:cubicBezTo>
                    <a:pt x="1121" y="8789"/>
                    <a:pt x="1145" y="8801"/>
                    <a:pt x="1169" y="8801"/>
                  </a:cubicBezTo>
                  <a:cubicBezTo>
                    <a:pt x="1193" y="8801"/>
                    <a:pt x="1217" y="8789"/>
                    <a:pt x="1229" y="8765"/>
                  </a:cubicBezTo>
                  <a:cubicBezTo>
                    <a:pt x="2151" y="6889"/>
                    <a:pt x="2343" y="4733"/>
                    <a:pt x="2281" y="2967"/>
                  </a:cubicBezTo>
                  <a:cubicBezTo>
                    <a:pt x="2266" y="2564"/>
                    <a:pt x="2237" y="2180"/>
                    <a:pt x="2204" y="1820"/>
                  </a:cubicBezTo>
                  <a:cubicBezTo>
                    <a:pt x="2127" y="1052"/>
                    <a:pt x="2021" y="423"/>
                    <a:pt x="1935" y="0"/>
                  </a:cubicBezTo>
                  <a:cubicBezTo>
                    <a:pt x="1743" y="96"/>
                    <a:pt x="1532" y="154"/>
                    <a:pt x="1321" y="168"/>
                  </a:cubicBezTo>
                  <a:lnTo>
                    <a:pt x="1057" y="168"/>
                  </a:lnTo>
                  <a:cubicBezTo>
                    <a:pt x="831" y="159"/>
                    <a:pt x="610" y="101"/>
                    <a:pt x="40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7" name="Google Shape;19047;p85"/>
            <p:cNvSpPr/>
            <p:nvPr/>
          </p:nvSpPr>
          <p:spPr>
            <a:xfrm>
              <a:off x="3222025" y="2095109"/>
              <a:ext cx="44046" cy="230634"/>
            </a:xfrm>
            <a:custGeom>
              <a:avLst/>
              <a:gdLst/>
              <a:ahLst/>
              <a:cxnLst/>
              <a:rect l="l" t="t" r="r" b="b"/>
              <a:pathLst>
                <a:path w="1681" h="8802" extrusionOk="0">
                  <a:moveTo>
                    <a:pt x="409" y="0"/>
                  </a:moveTo>
                  <a:cubicBezTo>
                    <a:pt x="322" y="423"/>
                    <a:pt x="212" y="1052"/>
                    <a:pt x="140" y="1815"/>
                  </a:cubicBezTo>
                  <a:cubicBezTo>
                    <a:pt x="101" y="2175"/>
                    <a:pt x="77" y="2559"/>
                    <a:pt x="63" y="2967"/>
                  </a:cubicBezTo>
                  <a:cubicBezTo>
                    <a:pt x="1" y="4733"/>
                    <a:pt x="188" y="6889"/>
                    <a:pt x="1109" y="8765"/>
                  </a:cubicBezTo>
                  <a:cubicBezTo>
                    <a:pt x="1121" y="8789"/>
                    <a:pt x="1145" y="8801"/>
                    <a:pt x="1169" y="8801"/>
                  </a:cubicBezTo>
                  <a:cubicBezTo>
                    <a:pt x="1193" y="8801"/>
                    <a:pt x="1217" y="8789"/>
                    <a:pt x="1229" y="8765"/>
                  </a:cubicBezTo>
                  <a:cubicBezTo>
                    <a:pt x="1402" y="8410"/>
                    <a:pt x="1551" y="8045"/>
                    <a:pt x="1681" y="7671"/>
                  </a:cubicBezTo>
                  <a:cubicBezTo>
                    <a:pt x="1143" y="6087"/>
                    <a:pt x="1028" y="4397"/>
                    <a:pt x="1081" y="2967"/>
                  </a:cubicBezTo>
                  <a:cubicBezTo>
                    <a:pt x="1100" y="2559"/>
                    <a:pt x="1124" y="2175"/>
                    <a:pt x="1157" y="1815"/>
                  </a:cubicBezTo>
                  <a:cubicBezTo>
                    <a:pt x="1225" y="1143"/>
                    <a:pt x="1321" y="571"/>
                    <a:pt x="1397" y="159"/>
                  </a:cubicBezTo>
                  <a:cubicBezTo>
                    <a:pt x="1373" y="159"/>
                    <a:pt x="1345" y="163"/>
                    <a:pt x="1321" y="163"/>
                  </a:cubicBezTo>
                  <a:lnTo>
                    <a:pt x="1057" y="163"/>
                  </a:lnTo>
                  <a:cubicBezTo>
                    <a:pt x="831" y="154"/>
                    <a:pt x="610" y="101"/>
                    <a:pt x="40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8" name="Google Shape;19048;p85"/>
            <p:cNvSpPr/>
            <p:nvPr/>
          </p:nvSpPr>
          <p:spPr>
            <a:xfrm>
              <a:off x="3204285" y="1971224"/>
              <a:ext cx="108085" cy="142908"/>
            </a:xfrm>
            <a:custGeom>
              <a:avLst/>
              <a:gdLst/>
              <a:ahLst/>
              <a:cxnLst/>
              <a:rect l="l" t="t" r="r" b="b"/>
              <a:pathLst>
                <a:path w="4125" h="5454" extrusionOk="0">
                  <a:moveTo>
                    <a:pt x="3734" y="0"/>
                  </a:moveTo>
                  <a:cubicBezTo>
                    <a:pt x="3148" y="0"/>
                    <a:pt x="2568" y="159"/>
                    <a:pt x="2065" y="461"/>
                  </a:cubicBezTo>
                  <a:cubicBezTo>
                    <a:pt x="687" y="1287"/>
                    <a:pt x="188" y="2923"/>
                    <a:pt x="188" y="2923"/>
                  </a:cubicBezTo>
                  <a:cubicBezTo>
                    <a:pt x="140" y="3077"/>
                    <a:pt x="106" y="3240"/>
                    <a:pt x="92" y="3403"/>
                  </a:cubicBezTo>
                  <a:cubicBezTo>
                    <a:pt x="1" y="4459"/>
                    <a:pt x="702" y="5405"/>
                    <a:pt x="1729" y="5453"/>
                  </a:cubicBezTo>
                  <a:lnTo>
                    <a:pt x="1993" y="5453"/>
                  </a:lnTo>
                  <a:cubicBezTo>
                    <a:pt x="2511" y="5419"/>
                    <a:pt x="2986" y="5141"/>
                    <a:pt x="3260" y="4699"/>
                  </a:cubicBezTo>
                  <a:cubicBezTo>
                    <a:pt x="3529" y="4287"/>
                    <a:pt x="3610" y="3778"/>
                    <a:pt x="3495" y="3303"/>
                  </a:cubicBezTo>
                  <a:cubicBezTo>
                    <a:pt x="3476" y="3221"/>
                    <a:pt x="3447" y="3139"/>
                    <a:pt x="3418" y="3063"/>
                  </a:cubicBezTo>
                  <a:cubicBezTo>
                    <a:pt x="3337" y="2861"/>
                    <a:pt x="3236" y="2674"/>
                    <a:pt x="3198" y="2453"/>
                  </a:cubicBezTo>
                  <a:cubicBezTo>
                    <a:pt x="3150" y="2151"/>
                    <a:pt x="3178" y="1839"/>
                    <a:pt x="3274" y="1551"/>
                  </a:cubicBezTo>
                  <a:cubicBezTo>
                    <a:pt x="3380" y="1253"/>
                    <a:pt x="3529" y="974"/>
                    <a:pt x="3716" y="720"/>
                  </a:cubicBezTo>
                  <a:cubicBezTo>
                    <a:pt x="3759" y="662"/>
                    <a:pt x="3899" y="461"/>
                    <a:pt x="4033" y="288"/>
                  </a:cubicBezTo>
                  <a:cubicBezTo>
                    <a:pt x="4124" y="178"/>
                    <a:pt x="4047" y="10"/>
                    <a:pt x="3903" y="5"/>
                  </a:cubicBezTo>
                  <a:cubicBezTo>
                    <a:pt x="3847" y="2"/>
                    <a:pt x="3790" y="0"/>
                    <a:pt x="373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9" name="Google Shape;19049;p85"/>
            <p:cNvSpPr/>
            <p:nvPr/>
          </p:nvSpPr>
          <p:spPr>
            <a:xfrm>
              <a:off x="3225300" y="1971224"/>
              <a:ext cx="87071" cy="125798"/>
            </a:xfrm>
            <a:custGeom>
              <a:avLst/>
              <a:gdLst/>
              <a:ahLst/>
              <a:cxnLst/>
              <a:rect l="l" t="t" r="r" b="b"/>
              <a:pathLst>
                <a:path w="3323" h="4801" extrusionOk="0">
                  <a:moveTo>
                    <a:pt x="2932" y="0"/>
                  </a:moveTo>
                  <a:cubicBezTo>
                    <a:pt x="2346" y="0"/>
                    <a:pt x="1766" y="159"/>
                    <a:pt x="1263" y="461"/>
                  </a:cubicBezTo>
                  <a:cubicBezTo>
                    <a:pt x="783" y="984"/>
                    <a:pt x="418" y="1599"/>
                    <a:pt x="192" y="2266"/>
                  </a:cubicBezTo>
                  <a:cubicBezTo>
                    <a:pt x="140" y="2419"/>
                    <a:pt x="106" y="2583"/>
                    <a:pt x="92" y="2746"/>
                  </a:cubicBezTo>
                  <a:cubicBezTo>
                    <a:pt x="0" y="3807"/>
                    <a:pt x="701" y="4752"/>
                    <a:pt x="1733" y="4800"/>
                  </a:cubicBezTo>
                  <a:lnTo>
                    <a:pt x="1992" y="4800"/>
                  </a:lnTo>
                  <a:cubicBezTo>
                    <a:pt x="2151" y="4786"/>
                    <a:pt x="2309" y="4757"/>
                    <a:pt x="2458" y="4699"/>
                  </a:cubicBezTo>
                  <a:cubicBezTo>
                    <a:pt x="2727" y="4287"/>
                    <a:pt x="2808" y="3778"/>
                    <a:pt x="2693" y="3303"/>
                  </a:cubicBezTo>
                  <a:cubicBezTo>
                    <a:pt x="2674" y="3221"/>
                    <a:pt x="2645" y="3139"/>
                    <a:pt x="2616" y="3063"/>
                  </a:cubicBezTo>
                  <a:cubicBezTo>
                    <a:pt x="2535" y="2861"/>
                    <a:pt x="2434" y="2674"/>
                    <a:pt x="2396" y="2453"/>
                  </a:cubicBezTo>
                  <a:cubicBezTo>
                    <a:pt x="2348" y="2151"/>
                    <a:pt x="2376" y="1839"/>
                    <a:pt x="2472" y="1551"/>
                  </a:cubicBezTo>
                  <a:cubicBezTo>
                    <a:pt x="2578" y="1253"/>
                    <a:pt x="2727" y="974"/>
                    <a:pt x="2914" y="720"/>
                  </a:cubicBezTo>
                  <a:cubicBezTo>
                    <a:pt x="2957" y="662"/>
                    <a:pt x="3097" y="461"/>
                    <a:pt x="3231" y="288"/>
                  </a:cubicBezTo>
                  <a:cubicBezTo>
                    <a:pt x="3322" y="178"/>
                    <a:pt x="3245" y="10"/>
                    <a:pt x="3101" y="5"/>
                  </a:cubicBezTo>
                  <a:cubicBezTo>
                    <a:pt x="3045" y="2"/>
                    <a:pt x="2988" y="0"/>
                    <a:pt x="29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0" name="Google Shape;19050;p85"/>
            <p:cNvSpPr/>
            <p:nvPr/>
          </p:nvSpPr>
          <p:spPr>
            <a:xfrm>
              <a:off x="3223544" y="2142641"/>
              <a:ext cx="58117" cy="30211"/>
            </a:xfrm>
            <a:custGeom>
              <a:avLst/>
              <a:gdLst/>
              <a:ahLst/>
              <a:cxnLst/>
              <a:rect l="l" t="t" r="r" b="b"/>
              <a:pathLst>
                <a:path w="2218" h="1153" extrusionOk="0">
                  <a:moveTo>
                    <a:pt x="77" y="1"/>
                  </a:moveTo>
                  <a:cubicBezTo>
                    <a:pt x="43" y="356"/>
                    <a:pt x="15" y="745"/>
                    <a:pt x="0" y="1153"/>
                  </a:cubicBezTo>
                  <a:lnTo>
                    <a:pt x="2218" y="1153"/>
                  </a:lnTo>
                  <a:cubicBezTo>
                    <a:pt x="2203" y="745"/>
                    <a:pt x="2179" y="361"/>
                    <a:pt x="2141"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1" name="Google Shape;19051;p85"/>
            <p:cNvSpPr/>
            <p:nvPr/>
          </p:nvSpPr>
          <p:spPr>
            <a:xfrm>
              <a:off x="3223544" y="2142641"/>
              <a:ext cx="28823" cy="30211"/>
            </a:xfrm>
            <a:custGeom>
              <a:avLst/>
              <a:gdLst/>
              <a:ahLst/>
              <a:cxnLst/>
              <a:rect l="l" t="t" r="r" b="b"/>
              <a:pathLst>
                <a:path w="1100" h="1153" extrusionOk="0">
                  <a:moveTo>
                    <a:pt x="82" y="1"/>
                  </a:moveTo>
                  <a:cubicBezTo>
                    <a:pt x="43" y="356"/>
                    <a:pt x="15" y="745"/>
                    <a:pt x="0" y="1153"/>
                  </a:cubicBezTo>
                  <a:lnTo>
                    <a:pt x="1023" y="1153"/>
                  </a:lnTo>
                  <a:cubicBezTo>
                    <a:pt x="1042" y="745"/>
                    <a:pt x="1066" y="361"/>
                    <a:pt x="109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2" name="Google Shape;19052;p85"/>
            <p:cNvSpPr/>
            <p:nvPr/>
          </p:nvSpPr>
          <p:spPr>
            <a:xfrm>
              <a:off x="3201010" y="1965826"/>
              <a:ext cx="115370" cy="365420"/>
            </a:xfrm>
            <a:custGeom>
              <a:avLst/>
              <a:gdLst/>
              <a:ahLst/>
              <a:cxnLst/>
              <a:rect l="l" t="t" r="r" b="b"/>
              <a:pathLst>
                <a:path w="4403" h="13946" extrusionOk="0">
                  <a:moveTo>
                    <a:pt x="3862" y="0"/>
                  </a:moveTo>
                  <a:cubicBezTo>
                    <a:pt x="2969" y="0"/>
                    <a:pt x="2109" y="342"/>
                    <a:pt x="1455" y="960"/>
                  </a:cubicBezTo>
                  <a:cubicBezTo>
                    <a:pt x="884" y="1483"/>
                    <a:pt x="524" y="2117"/>
                    <a:pt x="323" y="2553"/>
                  </a:cubicBezTo>
                  <a:cubicBezTo>
                    <a:pt x="244" y="2717"/>
                    <a:pt x="380" y="2848"/>
                    <a:pt x="515" y="2848"/>
                  </a:cubicBezTo>
                  <a:cubicBezTo>
                    <a:pt x="587" y="2848"/>
                    <a:pt x="657" y="2812"/>
                    <a:pt x="697" y="2726"/>
                  </a:cubicBezTo>
                  <a:cubicBezTo>
                    <a:pt x="1329" y="1376"/>
                    <a:pt x="2390" y="417"/>
                    <a:pt x="3911" y="417"/>
                  </a:cubicBezTo>
                  <a:cubicBezTo>
                    <a:pt x="3926" y="417"/>
                    <a:pt x="3941" y="417"/>
                    <a:pt x="3956" y="417"/>
                  </a:cubicBezTo>
                  <a:cubicBezTo>
                    <a:pt x="3625" y="844"/>
                    <a:pt x="3351" y="1248"/>
                    <a:pt x="3203" y="1694"/>
                  </a:cubicBezTo>
                  <a:cubicBezTo>
                    <a:pt x="2929" y="2539"/>
                    <a:pt x="3227" y="3043"/>
                    <a:pt x="3351" y="3345"/>
                  </a:cubicBezTo>
                  <a:cubicBezTo>
                    <a:pt x="3740" y="4305"/>
                    <a:pt x="3097" y="5385"/>
                    <a:pt x="2103" y="5453"/>
                  </a:cubicBezTo>
                  <a:cubicBezTo>
                    <a:pt x="2063" y="5453"/>
                    <a:pt x="2005" y="5457"/>
                    <a:pt x="1933" y="5457"/>
                  </a:cubicBezTo>
                  <a:cubicBezTo>
                    <a:pt x="1786" y="5457"/>
                    <a:pt x="1579" y="5439"/>
                    <a:pt x="1340" y="5333"/>
                  </a:cubicBezTo>
                  <a:cubicBezTo>
                    <a:pt x="668" y="5030"/>
                    <a:pt x="303" y="4253"/>
                    <a:pt x="443" y="3461"/>
                  </a:cubicBezTo>
                  <a:cubicBezTo>
                    <a:pt x="470" y="3306"/>
                    <a:pt x="352" y="3218"/>
                    <a:pt x="235" y="3218"/>
                  </a:cubicBezTo>
                  <a:cubicBezTo>
                    <a:pt x="145" y="3218"/>
                    <a:pt x="55" y="3271"/>
                    <a:pt x="34" y="3389"/>
                  </a:cubicBezTo>
                  <a:cubicBezTo>
                    <a:pt x="10" y="3523"/>
                    <a:pt x="1" y="3662"/>
                    <a:pt x="1" y="3797"/>
                  </a:cubicBezTo>
                  <a:cubicBezTo>
                    <a:pt x="1" y="4550"/>
                    <a:pt x="361" y="5193"/>
                    <a:pt x="884" y="5549"/>
                  </a:cubicBezTo>
                  <a:cubicBezTo>
                    <a:pt x="452" y="8222"/>
                    <a:pt x="519" y="11352"/>
                    <a:pt x="1724" y="13791"/>
                  </a:cubicBezTo>
                  <a:cubicBezTo>
                    <a:pt x="1775" y="13894"/>
                    <a:pt x="1873" y="13945"/>
                    <a:pt x="1971" y="13945"/>
                  </a:cubicBezTo>
                  <a:cubicBezTo>
                    <a:pt x="2070" y="13945"/>
                    <a:pt x="2168" y="13894"/>
                    <a:pt x="2219" y="13791"/>
                  </a:cubicBezTo>
                  <a:cubicBezTo>
                    <a:pt x="2550" y="13114"/>
                    <a:pt x="2799" y="12399"/>
                    <a:pt x="2963" y="11659"/>
                  </a:cubicBezTo>
                  <a:cubicBezTo>
                    <a:pt x="2999" y="11502"/>
                    <a:pt x="2877" y="11404"/>
                    <a:pt x="2756" y="11404"/>
                  </a:cubicBezTo>
                  <a:cubicBezTo>
                    <a:pt x="2670" y="11404"/>
                    <a:pt x="2585" y="11454"/>
                    <a:pt x="2559" y="11568"/>
                  </a:cubicBezTo>
                  <a:cubicBezTo>
                    <a:pt x="2420" y="12178"/>
                    <a:pt x="2223" y="12768"/>
                    <a:pt x="1969" y="13344"/>
                  </a:cubicBezTo>
                  <a:cubicBezTo>
                    <a:pt x="1239" y="11717"/>
                    <a:pt x="1019" y="9864"/>
                    <a:pt x="1062" y="8107"/>
                  </a:cubicBezTo>
                  <a:lnTo>
                    <a:pt x="1364" y="8107"/>
                  </a:lnTo>
                  <a:cubicBezTo>
                    <a:pt x="1643" y="8107"/>
                    <a:pt x="1643" y="7690"/>
                    <a:pt x="1364" y="7690"/>
                  </a:cubicBezTo>
                  <a:lnTo>
                    <a:pt x="1076" y="7690"/>
                  </a:lnTo>
                  <a:cubicBezTo>
                    <a:pt x="1076" y="7627"/>
                    <a:pt x="1095" y="7277"/>
                    <a:pt x="1124" y="6955"/>
                  </a:cubicBezTo>
                  <a:lnTo>
                    <a:pt x="1873" y="6955"/>
                  </a:lnTo>
                  <a:cubicBezTo>
                    <a:pt x="2151" y="6955"/>
                    <a:pt x="2151" y="6538"/>
                    <a:pt x="1873" y="6538"/>
                  </a:cubicBezTo>
                  <a:lnTo>
                    <a:pt x="1167" y="6538"/>
                  </a:lnTo>
                  <a:cubicBezTo>
                    <a:pt x="1196" y="6250"/>
                    <a:pt x="1235" y="5986"/>
                    <a:pt x="1273" y="5745"/>
                  </a:cubicBezTo>
                  <a:cubicBezTo>
                    <a:pt x="1499" y="5827"/>
                    <a:pt x="1734" y="5868"/>
                    <a:pt x="1969" y="5868"/>
                  </a:cubicBezTo>
                  <a:cubicBezTo>
                    <a:pt x="2204" y="5868"/>
                    <a:pt x="2439" y="5827"/>
                    <a:pt x="2665" y="5745"/>
                  </a:cubicBezTo>
                  <a:cubicBezTo>
                    <a:pt x="2703" y="5986"/>
                    <a:pt x="2742" y="6254"/>
                    <a:pt x="2771" y="6542"/>
                  </a:cubicBezTo>
                  <a:lnTo>
                    <a:pt x="2703" y="6542"/>
                  </a:lnTo>
                  <a:cubicBezTo>
                    <a:pt x="2425" y="6542"/>
                    <a:pt x="2425" y="6955"/>
                    <a:pt x="2703" y="6955"/>
                  </a:cubicBezTo>
                  <a:lnTo>
                    <a:pt x="2814" y="6955"/>
                  </a:lnTo>
                  <a:cubicBezTo>
                    <a:pt x="2833" y="7214"/>
                    <a:pt x="2852" y="7430"/>
                    <a:pt x="2862" y="7694"/>
                  </a:cubicBezTo>
                  <a:lnTo>
                    <a:pt x="2195" y="7694"/>
                  </a:lnTo>
                  <a:cubicBezTo>
                    <a:pt x="1921" y="7694"/>
                    <a:pt x="1921" y="8107"/>
                    <a:pt x="2195" y="8107"/>
                  </a:cubicBezTo>
                  <a:lnTo>
                    <a:pt x="2876" y="8107"/>
                  </a:lnTo>
                  <a:cubicBezTo>
                    <a:pt x="2905" y="8995"/>
                    <a:pt x="2847" y="9888"/>
                    <a:pt x="2713" y="10771"/>
                  </a:cubicBezTo>
                  <a:cubicBezTo>
                    <a:pt x="2689" y="10922"/>
                    <a:pt x="2807" y="11009"/>
                    <a:pt x="2923" y="11009"/>
                  </a:cubicBezTo>
                  <a:cubicBezTo>
                    <a:pt x="3014" y="11009"/>
                    <a:pt x="3104" y="10954"/>
                    <a:pt x="3121" y="10834"/>
                  </a:cubicBezTo>
                  <a:cubicBezTo>
                    <a:pt x="3395" y="9130"/>
                    <a:pt x="3332" y="7262"/>
                    <a:pt x="3054" y="5539"/>
                  </a:cubicBezTo>
                  <a:cubicBezTo>
                    <a:pt x="3798" y="5011"/>
                    <a:pt x="4076" y="4037"/>
                    <a:pt x="3735" y="3192"/>
                  </a:cubicBezTo>
                  <a:cubicBezTo>
                    <a:pt x="3606" y="2870"/>
                    <a:pt x="3169" y="2217"/>
                    <a:pt x="4009" y="1046"/>
                  </a:cubicBezTo>
                  <a:cubicBezTo>
                    <a:pt x="4336" y="580"/>
                    <a:pt x="4403" y="571"/>
                    <a:pt x="4403" y="388"/>
                  </a:cubicBezTo>
                  <a:cubicBezTo>
                    <a:pt x="4403" y="182"/>
                    <a:pt x="4244" y="9"/>
                    <a:pt x="4038" y="4"/>
                  </a:cubicBezTo>
                  <a:cubicBezTo>
                    <a:pt x="3979" y="1"/>
                    <a:pt x="3921" y="0"/>
                    <a:pt x="38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53" name="Google Shape;19053;p85"/>
          <p:cNvGrpSpPr/>
          <p:nvPr/>
        </p:nvGrpSpPr>
        <p:grpSpPr>
          <a:xfrm>
            <a:off x="3520366" y="1823232"/>
            <a:ext cx="365551" cy="276856"/>
            <a:chOff x="3520366" y="2010082"/>
            <a:chExt cx="365551" cy="276856"/>
          </a:xfrm>
        </p:grpSpPr>
        <p:sp>
          <p:nvSpPr>
            <p:cNvPr id="19054" name="Google Shape;19054;p85"/>
            <p:cNvSpPr/>
            <p:nvPr/>
          </p:nvSpPr>
          <p:spPr>
            <a:xfrm>
              <a:off x="3525790" y="2062015"/>
              <a:ext cx="26" cy="1415"/>
            </a:xfrm>
            <a:custGeom>
              <a:avLst/>
              <a:gdLst/>
              <a:ahLst/>
              <a:cxnLst/>
              <a:rect l="l" t="t" r="r" b="b"/>
              <a:pathLst>
                <a:path w="1" h="54" extrusionOk="0">
                  <a:moveTo>
                    <a:pt x="0" y="1"/>
                  </a:moveTo>
                  <a:lnTo>
                    <a:pt x="0" y="54"/>
                  </a:lnTo>
                  <a:lnTo>
                    <a:pt x="0" y="54"/>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5" name="Google Shape;19055;p85"/>
            <p:cNvSpPr/>
            <p:nvPr/>
          </p:nvSpPr>
          <p:spPr>
            <a:xfrm>
              <a:off x="3525790" y="2042285"/>
              <a:ext cx="354598" cy="239255"/>
            </a:xfrm>
            <a:custGeom>
              <a:avLst/>
              <a:gdLst/>
              <a:ahLst/>
              <a:cxnLst/>
              <a:rect l="l" t="t" r="r" b="b"/>
              <a:pathLst>
                <a:path w="13533" h="9131" extrusionOk="0">
                  <a:moveTo>
                    <a:pt x="0" y="0"/>
                  </a:moveTo>
                  <a:lnTo>
                    <a:pt x="0" y="8074"/>
                  </a:lnTo>
                  <a:lnTo>
                    <a:pt x="0" y="8103"/>
                  </a:lnTo>
                  <a:cubicBezTo>
                    <a:pt x="15" y="8665"/>
                    <a:pt x="466" y="9116"/>
                    <a:pt x="1027" y="9130"/>
                  </a:cubicBezTo>
                  <a:lnTo>
                    <a:pt x="13532" y="9130"/>
                  </a:lnTo>
                  <a:lnTo>
                    <a:pt x="1353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6" name="Google Shape;19056;p85"/>
            <p:cNvSpPr/>
            <p:nvPr/>
          </p:nvSpPr>
          <p:spPr>
            <a:xfrm>
              <a:off x="3623499" y="2160642"/>
              <a:ext cx="236635" cy="71952"/>
            </a:xfrm>
            <a:custGeom>
              <a:avLst/>
              <a:gdLst/>
              <a:ahLst/>
              <a:cxnLst/>
              <a:rect l="l" t="t" r="r" b="b"/>
              <a:pathLst>
                <a:path w="9031" h="2746" extrusionOk="0">
                  <a:moveTo>
                    <a:pt x="179" y="0"/>
                  </a:moveTo>
                  <a:cubicBezTo>
                    <a:pt x="83" y="0"/>
                    <a:pt x="1" y="82"/>
                    <a:pt x="1" y="183"/>
                  </a:cubicBezTo>
                  <a:lnTo>
                    <a:pt x="1" y="2568"/>
                  </a:lnTo>
                  <a:cubicBezTo>
                    <a:pt x="1" y="2664"/>
                    <a:pt x="83" y="2746"/>
                    <a:pt x="179" y="2746"/>
                  </a:cubicBezTo>
                  <a:lnTo>
                    <a:pt x="8853" y="2746"/>
                  </a:lnTo>
                  <a:cubicBezTo>
                    <a:pt x="8949" y="2746"/>
                    <a:pt x="9030" y="2664"/>
                    <a:pt x="9030" y="2568"/>
                  </a:cubicBezTo>
                  <a:lnTo>
                    <a:pt x="9030" y="183"/>
                  </a:lnTo>
                  <a:cubicBezTo>
                    <a:pt x="9030" y="82"/>
                    <a:pt x="8949" y="0"/>
                    <a:pt x="885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7" name="Google Shape;19057;p85"/>
            <p:cNvSpPr/>
            <p:nvPr/>
          </p:nvSpPr>
          <p:spPr>
            <a:xfrm>
              <a:off x="3623499" y="2160746"/>
              <a:ext cx="236635" cy="46090"/>
            </a:xfrm>
            <a:custGeom>
              <a:avLst/>
              <a:gdLst/>
              <a:ahLst/>
              <a:cxnLst/>
              <a:rect l="l" t="t" r="r" b="b"/>
              <a:pathLst>
                <a:path w="9031" h="1759" extrusionOk="0">
                  <a:moveTo>
                    <a:pt x="162" y="0"/>
                  </a:moveTo>
                  <a:cubicBezTo>
                    <a:pt x="78" y="0"/>
                    <a:pt x="5" y="69"/>
                    <a:pt x="1" y="159"/>
                  </a:cubicBezTo>
                  <a:lnTo>
                    <a:pt x="1" y="1599"/>
                  </a:lnTo>
                  <a:cubicBezTo>
                    <a:pt x="6" y="1688"/>
                    <a:pt x="82" y="1758"/>
                    <a:pt x="170" y="1758"/>
                  </a:cubicBezTo>
                  <a:cubicBezTo>
                    <a:pt x="173" y="1758"/>
                    <a:pt x="176" y="1758"/>
                    <a:pt x="179" y="1758"/>
                  </a:cubicBezTo>
                  <a:lnTo>
                    <a:pt x="8853" y="1758"/>
                  </a:lnTo>
                  <a:cubicBezTo>
                    <a:pt x="8856" y="1758"/>
                    <a:pt x="8858" y="1758"/>
                    <a:pt x="8861" y="1758"/>
                  </a:cubicBezTo>
                  <a:cubicBezTo>
                    <a:pt x="8949" y="1758"/>
                    <a:pt x="9026" y="1688"/>
                    <a:pt x="9030" y="1599"/>
                  </a:cubicBezTo>
                  <a:lnTo>
                    <a:pt x="9030" y="159"/>
                  </a:lnTo>
                  <a:cubicBezTo>
                    <a:pt x="9026" y="69"/>
                    <a:pt x="8953" y="0"/>
                    <a:pt x="8869" y="0"/>
                  </a:cubicBezTo>
                  <a:cubicBezTo>
                    <a:pt x="8864" y="0"/>
                    <a:pt x="8858" y="0"/>
                    <a:pt x="8853" y="1"/>
                  </a:cubicBezTo>
                  <a:lnTo>
                    <a:pt x="179" y="1"/>
                  </a:lnTo>
                  <a:cubicBezTo>
                    <a:pt x="173" y="0"/>
                    <a:pt x="168" y="0"/>
                    <a:pt x="16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8" name="Google Shape;19058;p85"/>
            <p:cNvSpPr/>
            <p:nvPr/>
          </p:nvSpPr>
          <p:spPr>
            <a:xfrm>
              <a:off x="3525790" y="2015480"/>
              <a:ext cx="76616" cy="235613"/>
            </a:xfrm>
            <a:custGeom>
              <a:avLst/>
              <a:gdLst/>
              <a:ahLst/>
              <a:cxnLst/>
              <a:rect l="l" t="t" r="r" b="b"/>
              <a:pathLst>
                <a:path w="2924"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2386" y="8099"/>
                  </a:lnTo>
                  <a:cubicBezTo>
                    <a:pt x="2684" y="8099"/>
                    <a:pt x="2924" y="7859"/>
                    <a:pt x="2924" y="7566"/>
                  </a:cubicBezTo>
                  <a:lnTo>
                    <a:pt x="2924" y="534"/>
                  </a:lnTo>
                  <a:cubicBezTo>
                    <a:pt x="2924" y="241"/>
                    <a:pt x="2684" y="1"/>
                    <a:pt x="238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9" name="Google Shape;19059;p85"/>
            <p:cNvSpPr/>
            <p:nvPr/>
          </p:nvSpPr>
          <p:spPr>
            <a:xfrm>
              <a:off x="3525790" y="2015480"/>
              <a:ext cx="26936" cy="235613"/>
            </a:xfrm>
            <a:custGeom>
              <a:avLst/>
              <a:gdLst/>
              <a:ahLst/>
              <a:cxnLst/>
              <a:rect l="l" t="t" r="r" b="b"/>
              <a:pathLst>
                <a:path w="1028" h="8992" extrusionOk="0">
                  <a:moveTo>
                    <a:pt x="1018" y="1"/>
                  </a:moveTo>
                  <a:cubicBezTo>
                    <a:pt x="456" y="1"/>
                    <a:pt x="5" y="457"/>
                    <a:pt x="0" y="1014"/>
                  </a:cubicBezTo>
                  <a:lnTo>
                    <a:pt x="0" y="1028"/>
                  </a:lnTo>
                  <a:lnTo>
                    <a:pt x="0" y="1062"/>
                  </a:lnTo>
                  <a:lnTo>
                    <a:pt x="0" y="8992"/>
                  </a:lnTo>
                  <a:lnTo>
                    <a:pt x="10" y="8992"/>
                  </a:lnTo>
                  <a:cubicBezTo>
                    <a:pt x="72" y="8483"/>
                    <a:pt x="504" y="8103"/>
                    <a:pt x="1018" y="8099"/>
                  </a:cubicBezTo>
                  <a:lnTo>
                    <a:pt x="1027" y="8099"/>
                  </a:lnTo>
                  <a:lnTo>
                    <a:pt x="1027" y="1"/>
                  </a:ln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0" name="Google Shape;19060;p85"/>
            <p:cNvSpPr/>
            <p:nvPr/>
          </p:nvSpPr>
          <p:spPr>
            <a:xfrm>
              <a:off x="3520366" y="2010082"/>
              <a:ext cx="365551" cy="276856"/>
            </a:xfrm>
            <a:custGeom>
              <a:avLst/>
              <a:gdLst/>
              <a:ahLst/>
              <a:cxnLst/>
              <a:rect l="l" t="t" r="r" b="b"/>
              <a:pathLst>
                <a:path w="13951" h="10566" extrusionOk="0">
                  <a:moveTo>
                    <a:pt x="1225" y="0"/>
                  </a:moveTo>
                  <a:cubicBezTo>
                    <a:pt x="548" y="0"/>
                    <a:pt x="1" y="548"/>
                    <a:pt x="1" y="1220"/>
                  </a:cubicBezTo>
                  <a:lnTo>
                    <a:pt x="1" y="9303"/>
                  </a:lnTo>
                  <a:cubicBezTo>
                    <a:pt x="1" y="9999"/>
                    <a:pt x="567" y="10561"/>
                    <a:pt x="1258" y="10566"/>
                  </a:cubicBezTo>
                  <a:lnTo>
                    <a:pt x="5334" y="10566"/>
                  </a:lnTo>
                  <a:cubicBezTo>
                    <a:pt x="5606" y="10566"/>
                    <a:pt x="5607" y="10153"/>
                    <a:pt x="5339" y="10153"/>
                  </a:cubicBezTo>
                  <a:cubicBezTo>
                    <a:pt x="5337" y="10153"/>
                    <a:pt x="5335" y="10153"/>
                    <a:pt x="5334" y="10153"/>
                  </a:cubicBezTo>
                  <a:lnTo>
                    <a:pt x="1268" y="10153"/>
                  </a:lnTo>
                  <a:cubicBezTo>
                    <a:pt x="798" y="10148"/>
                    <a:pt x="418" y="9769"/>
                    <a:pt x="418" y="9303"/>
                  </a:cubicBezTo>
                  <a:lnTo>
                    <a:pt x="423" y="9222"/>
                  </a:lnTo>
                  <a:cubicBezTo>
                    <a:pt x="476" y="8814"/>
                    <a:pt x="817" y="8511"/>
                    <a:pt x="1225" y="8511"/>
                  </a:cubicBezTo>
                  <a:lnTo>
                    <a:pt x="1609" y="8511"/>
                  </a:lnTo>
                  <a:cubicBezTo>
                    <a:pt x="1887" y="8511"/>
                    <a:pt x="1887" y="8093"/>
                    <a:pt x="1609" y="8093"/>
                  </a:cubicBezTo>
                  <a:cubicBezTo>
                    <a:pt x="1584" y="8097"/>
                    <a:pt x="1554" y="8098"/>
                    <a:pt x="1521" y="8098"/>
                  </a:cubicBezTo>
                  <a:cubicBezTo>
                    <a:pt x="1460" y="8098"/>
                    <a:pt x="1386" y="8094"/>
                    <a:pt x="1303" y="8094"/>
                  </a:cubicBezTo>
                  <a:cubicBezTo>
                    <a:pt x="1056" y="8094"/>
                    <a:pt x="729" y="8128"/>
                    <a:pt x="418" y="8401"/>
                  </a:cubicBezTo>
                  <a:cubicBezTo>
                    <a:pt x="428" y="836"/>
                    <a:pt x="394" y="1205"/>
                    <a:pt x="442" y="1018"/>
                  </a:cubicBezTo>
                  <a:cubicBezTo>
                    <a:pt x="534" y="658"/>
                    <a:pt x="855" y="408"/>
                    <a:pt x="1225" y="408"/>
                  </a:cubicBezTo>
                  <a:lnTo>
                    <a:pt x="2924" y="408"/>
                  </a:lnTo>
                  <a:lnTo>
                    <a:pt x="2924" y="8098"/>
                  </a:lnTo>
                  <a:lnTo>
                    <a:pt x="2439" y="8098"/>
                  </a:lnTo>
                  <a:cubicBezTo>
                    <a:pt x="2161" y="8098"/>
                    <a:pt x="2161" y="8516"/>
                    <a:pt x="2439" y="8516"/>
                  </a:cubicBezTo>
                  <a:lnTo>
                    <a:pt x="3131" y="8516"/>
                  </a:lnTo>
                  <a:cubicBezTo>
                    <a:pt x="3246" y="8511"/>
                    <a:pt x="3337" y="8420"/>
                    <a:pt x="3337" y="8305"/>
                  </a:cubicBezTo>
                  <a:lnTo>
                    <a:pt x="3337" y="1436"/>
                  </a:lnTo>
                  <a:lnTo>
                    <a:pt x="13533" y="1436"/>
                  </a:lnTo>
                  <a:lnTo>
                    <a:pt x="13533" y="3293"/>
                  </a:lnTo>
                  <a:cubicBezTo>
                    <a:pt x="13533" y="3432"/>
                    <a:pt x="13637" y="3502"/>
                    <a:pt x="13742" y="3502"/>
                  </a:cubicBezTo>
                  <a:cubicBezTo>
                    <a:pt x="13846" y="3502"/>
                    <a:pt x="13950" y="3432"/>
                    <a:pt x="13950" y="3293"/>
                  </a:cubicBezTo>
                  <a:lnTo>
                    <a:pt x="13950" y="1229"/>
                  </a:lnTo>
                  <a:cubicBezTo>
                    <a:pt x="13950" y="1117"/>
                    <a:pt x="13859" y="1023"/>
                    <a:pt x="13747" y="1023"/>
                  </a:cubicBezTo>
                  <a:cubicBezTo>
                    <a:pt x="13745" y="1023"/>
                    <a:pt x="13742" y="1023"/>
                    <a:pt x="13739" y="1023"/>
                  </a:cubicBezTo>
                  <a:lnTo>
                    <a:pt x="3337" y="1023"/>
                  </a:lnTo>
                  <a:lnTo>
                    <a:pt x="3337" y="207"/>
                  </a:lnTo>
                  <a:cubicBezTo>
                    <a:pt x="3337" y="92"/>
                    <a:pt x="3246" y="0"/>
                    <a:pt x="31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1" name="Google Shape;19061;p85"/>
            <p:cNvSpPr/>
            <p:nvPr/>
          </p:nvSpPr>
          <p:spPr>
            <a:xfrm>
              <a:off x="3674699" y="2112717"/>
              <a:ext cx="211087" cy="174220"/>
            </a:xfrm>
            <a:custGeom>
              <a:avLst/>
              <a:gdLst/>
              <a:ahLst/>
              <a:cxnLst/>
              <a:rect l="l" t="t" r="r" b="b"/>
              <a:pathLst>
                <a:path w="8056" h="6649" extrusionOk="0">
                  <a:moveTo>
                    <a:pt x="7849" y="0"/>
                  </a:moveTo>
                  <a:cubicBezTo>
                    <a:pt x="7734" y="0"/>
                    <a:pt x="7643" y="91"/>
                    <a:pt x="7643" y="207"/>
                  </a:cubicBezTo>
                  <a:lnTo>
                    <a:pt x="7643" y="6236"/>
                  </a:lnTo>
                  <a:lnTo>
                    <a:pt x="274" y="6236"/>
                  </a:lnTo>
                  <a:cubicBezTo>
                    <a:pt x="1" y="6236"/>
                    <a:pt x="1" y="6649"/>
                    <a:pt x="274" y="6649"/>
                  </a:cubicBezTo>
                  <a:lnTo>
                    <a:pt x="7849" y="6649"/>
                  </a:lnTo>
                  <a:cubicBezTo>
                    <a:pt x="7964" y="6649"/>
                    <a:pt x="8056" y="6553"/>
                    <a:pt x="8056" y="6442"/>
                  </a:cubicBezTo>
                  <a:lnTo>
                    <a:pt x="8056" y="207"/>
                  </a:lnTo>
                  <a:cubicBezTo>
                    <a:pt x="8056" y="91"/>
                    <a:pt x="7964" y="0"/>
                    <a:pt x="7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2" name="Google Shape;19062;p85"/>
            <p:cNvSpPr/>
            <p:nvPr/>
          </p:nvSpPr>
          <p:spPr>
            <a:xfrm>
              <a:off x="3618101" y="2155349"/>
              <a:ext cx="247430" cy="82669"/>
            </a:xfrm>
            <a:custGeom>
              <a:avLst/>
              <a:gdLst/>
              <a:ahLst/>
              <a:cxnLst/>
              <a:rect l="l" t="t" r="r" b="b"/>
              <a:pathLst>
                <a:path w="9443" h="3155" extrusionOk="0">
                  <a:moveTo>
                    <a:pt x="199" y="0"/>
                  </a:moveTo>
                  <a:cubicBezTo>
                    <a:pt x="87" y="0"/>
                    <a:pt x="1" y="95"/>
                    <a:pt x="1" y="207"/>
                  </a:cubicBezTo>
                  <a:lnTo>
                    <a:pt x="1" y="2948"/>
                  </a:lnTo>
                  <a:cubicBezTo>
                    <a:pt x="1" y="3063"/>
                    <a:pt x="92" y="3154"/>
                    <a:pt x="207" y="3154"/>
                  </a:cubicBezTo>
                  <a:lnTo>
                    <a:pt x="5871" y="3154"/>
                  </a:lnTo>
                  <a:cubicBezTo>
                    <a:pt x="6150" y="3154"/>
                    <a:pt x="6150" y="2741"/>
                    <a:pt x="5871" y="2741"/>
                  </a:cubicBezTo>
                  <a:lnTo>
                    <a:pt x="413" y="2741"/>
                  </a:lnTo>
                  <a:lnTo>
                    <a:pt x="413" y="413"/>
                  </a:lnTo>
                  <a:lnTo>
                    <a:pt x="586" y="413"/>
                  </a:lnTo>
                  <a:lnTo>
                    <a:pt x="586" y="1460"/>
                  </a:lnTo>
                  <a:cubicBezTo>
                    <a:pt x="586" y="1597"/>
                    <a:pt x="689" y="1665"/>
                    <a:pt x="793" y="1665"/>
                  </a:cubicBezTo>
                  <a:cubicBezTo>
                    <a:pt x="896" y="1665"/>
                    <a:pt x="999" y="1597"/>
                    <a:pt x="999" y="1460"/>
                  </a:cubicBezTo>
                  <a:lnTo>
                    <a:pt x="999" y="413"/>
                  </a:lnTo>
                  <a:lnTo>
                    <a:pt x="1239" y="413"/>
                  </a:lnTo>
                  <a:lnTo>
                    <a:pt x="1239" y="874"/>
                  </a:lnTo>
                  <a:cubicBezTo>
                    <a:pt x="1239" y="1011"/>
                    <a:pt x="1342" y="1079"/>
                    <a:pt x="1445" y="1079"/>
                  </a:cubicBezTo>
                  <a:cubicBezTo>
                    <a:pt x="1549" y="1079"/>
                    <a:pt x="1652" y="1011"/>
                    <a:pt x="1652" y="874"/>
                  </a:cubicBezTo>
                  <a:lnTo>
                    <a:pt x="1652" y="413"/>
                  </a:lnTo>
                  <a:lnTo>
                    <a:pt x="1892" y="413"/>
                  </a:lnTo>
                  <a:lnTo>
                    <a:pt x="1892" y="874"/>
                  </a:lnTo>
                  <a:cubicBezTo>
                    <a:pt x="1892" y="1011"/>
                    <a:pt x="1995" y="1079"/>
                    <a:pt x="2098" y="1079"/>
                  </a:cubicBezTo>
                  <a:cubicBezTo>
                    <a:pt x="2201" y="1079"/>
                    <a:pt x="2305" y="1011"/>
                    <a:pt x="2305" y="874"/>
                  </a:cubicBezTo>
                  <a:lnTo>
                    <a:pt x="2305" y="413"/>
                  </a:lnTo>
                  <a:lnTo>
                    <a:pt x="2545" y="413"/>
                  </a:lnTo>
                  <a:lnTo>
                    <a:pt x="2545" y="874"/>
                  </a:lnTo>
                  <a:cubicBezTo>
                    <a:pt x="2545" y="1011"/>
                    <a:pt x="2649" y="1079"/>
                    <a:pt x="2754" y="1079"/>
                  </a:cubicBezTo>
                  <a:cubicBezTo>
                    <a:pt x="2858" y="1079"/>
                    <a:pt x="2962" y="1011"/>
                    <a:pt x="2962" y="874"/>
                  </a:cubicBezTo>
                  <a:lnTo>
                    <a:pt x="2962" y="413"/>
                  </a:lnTo>
                  <a:lnTo>
                    <a:pt x="3202" y="413"/>
                  </a:lnTo>
                  <a:lnTo>
                    <a:pt x="3202" y="1460"/>
                  </a:lnTo>
                  <a:cubicBezTo>
                    <a:pt x="3202" y="1597"/>
                    <a:pt x="3306" y="1665"/>
                    <a:pt x="3409" y="1665"/>
                  </a:cubicBezTo>
                  <a:cubicBezTo>
                    <a:pt x="3512" y="1665"/>
                    <a:pt x="3615" y="1597"/>
                    <a:pt x="3615" y="1460"/>
                  </a:cubicBezTo>
                  <a:lnTo>
                    <a:pt x="3615" y="413"/>
                  </a:lnTo>
                  <a:lnTo>
                    <a:pt x="3855" y="413"/>
                  </a:lnTo>
                  <a:lnTo>
                    <a:pt x="3855" y="874"/>
                  </a:lnTo>
                  <a:cubicBezTo>
                    <a:pt x="3855" y="1011"/>
                    <a:pt x="3958" y="1079"/>
                    <a:pt x="4062" y="1079"/>
                  </a:cubicBezTo>
                  <a:cubicBezTo>
                    <a:pt x="4165" y="1079"/>
                    <a:pt x="4268" y="1011"/>
                    <a:pt x="4268" y="874"/>
                  </a:cubicBezTo>
                  <a:lnTo>
                    <a:pt x="4268" y="413"/>
                  </a:lnTo>
                  <a:lnTo>
                    <a:pt x="4508" y="413"/>
                  </a:lnTo>
                  <a:lnTo>
                    <a:pt x="4508" y="874"/>
                  </a:lnTo>
                  <a:cubicBezTo>
                    <a:pt x="4508" y="1011"/>
                    <a:pt x="4611" y="1079"/>
                    <a:pt x="4714" y="1079"/>
                  </a:cubicBezTo>
                  <a:cubicBezTo>
                    <a:pt x="4818" y="1079"/>
                    <a:pt x="4921" y="1011"/>
                    <a:pt x="4921" y="874"/>
                  </a:cubicBezTo>
                  <a:lnTo>
                    <a:pt x="4921" y="413"/>
                  </a:lnTo>
                  <a:lnTo>
                    <a:pt x="5161" y="413"/>
                  </a:lnTo>
                  <a:lnTo>
                    <a:pt x="5161" y="874"/>
                  </a:lnTo>
                  <a:cubicBezTo>
                    <a:pt x="5161" y="1011"/>
                    <a:pt x="5265" y="1079"/>
                    <a:pt x="5370" y="1079"/>
                  </a:cubicBezTo>
                  <a:cubicBezTo>
                    <a:pt x="5474" y="1079"/>
                    <a:pt x="5578" y="1011"/>
                    <a:pt x="5578" y="874"/>
                  </a:cubicBezTo>
                  <a:lnTo>
                    <a:pt x="5578" y="413"/>
                  </a:lnTo>
                  <a:lnTo>
                    <a:pt x="5818" y="413"/>
                  </a:lnTo>
                  <a:lnTo>
                    <a:pt x="5818" y="1460"/>
                  </a:lnTo>
                  <a:cubicBezTo>
                    <a:pt x="5818" y="1597"/>
                    <a:pt x="5922" y="1665"/>
                    <a:pt x="6025" y="1665"/>
                  </a:cubicBezTo>
                  <a:cubicBezTo>
                    <a:pt x="6128" y="1665"/>
                    <a:pt x="6231" y="1597"/>
                    <a:pt x="6231" y="1460"/>
                  </a:cubicBezTo>
                  <a:lnTo>
                    <a:pt x="6231" y="413"/>
                  </a:lnTo>
                  <a:lnTo>
                    <a:pt x="6471" y="413"/>
                  </a:lnTo>
                  <a:lnTo>
                    <a:pt x="6471" y="874"/>
                  </a:lnTo>
                  <a:cubicBezTo>
                    <a:pt x="6471" y="1011"/>
                    <a:pt x="6575" y="1079"/>
                    <a:pt x="6678" y="1079"/>
                  </a:cubicBezTo>
                  <a:cubicBezTo>
                    <a:pt x="6781" y="1079"/>
                    <a:pt x="6884" y="1011"/>
                    <a:pt x="6884" y="874"/>
                  </a:cubicBezTo>
                  <a:lnTo>
                    <a:pt x="6884" y="413"/>
                  </a:lnTo>
                  <a:lnTo>
                    <a:pt x="7124" y="413"/>
                  </a:lnTo>
                  <a:lnTo>
                    <a:pt x="7124" y="874"/>
                  </a:lnTo>
                  <a:cubicBezTo>
                    <a:pt x="7124" y="1011"/>
                    <a:pt x="7227" y="1079"/>
                    <a:pt x="7331" y="1079"/>
                  </a:cubicBezTo>
                  <a:cubicBezTo>
                    <a:pt x="7434" y="1079"/>
                    <a:pt x="7537" y="1011"/>
                    <a:pt x="7537" y="874"/>
                  </a:cubicBezTo>
                  <a:lnTo>
                    <a:pt x="7537" y="413"/>
                  </a:lnTo>
                  <a:lnTo>
                    <a:pt x="7777" y="413"/>
                  </a:lnTo>
                  <a:lnTo>
                    <a:pt x="7777" y="874"/>
                  </a:lnTo>
                  <a:cubicBezTo>
                    <a:pt x="7777" y="1011"/>
                    <a:pt x="7881" y="1079"/>
                    <a:pt x="7986" y="1079"/>
                  </a:cubicBezTo>
                  <a:cubicBezTo>
                    <a:pt x="8090" y="1079"/>
                    <a:pt x="8195" y="1011"/>
                    <a:pt x="8195" y="874"/>
                  </a:cubicBezTo>
                  <a:lnTo>
                    <a:pt x="8195" y="413"/>
                  </a:lnTo>
                  <a:lnTo>
                    <a:pt x="8435" y="413"/>
                  </a:lnTo>
                  <a:lnTo>
                    <a:pt x="8435" y="1460"/>
                  </a:lnTo>
                  <a:cubicBezTo>
                    <a:pt x="8435" y="1597"/>
                    <a:pt x="8538" y="1665"/>
                    <a:pt x="8641" y="1665"/>
                  </a:cubicBezTo>
                  <a:cubicBezTo>
                    <a:pt x="8744" y="1665"/>
                    <a:pt x="8847" y="1597"/>
                    <a:pt x="8847" y="1460"/>
                  </a:cubicBezTo>
                  <a:lnTo>
                    <a:pt x="8847" y="413"/>
                  </a:lnTo>
                  <a:lnTo>
                    <a:pt x="9015" y="413"/>
                  </a:lnTo>
                  <a:lnTo>
                    <a:pt x="9015" y="2741"/>
                  </a:lnTo>
                  <a:lnTo>
                    <a:pt x="6687" y="2741"/>
                  </a:lnTo>
                  <a:cubicBezTo>
                    <a:pt x="6409" y="2741"/>
                    <a:pt x="6409" y="3154"/>
                    <a:pt x="6687" y="3154"/>
                  </a:cubicBezTo>
                  <a:lnTo>
                    <a:pt x="9236" y="3154"/>
                  </a:lnTo>
                  <a:cubicBezTo>
                    <a:pt x="9351" y="3154"/>
                    <a:pt x="9443" y="3063"/>
                    <a:pt x="9443" y="2948"/>
                  </a:cubicBezTo>
                  <a:lnTo>
                    <a:pt x="9443" y="207"/>
                  </a:lnTo>
                  <a:cubicBezTo>
                    <a:pt x="9443" y="92"/>
                    <a:pt x="9351" y="1"/>
                    <a:pt x="9236" y="1"/>
                  </a:cubicBezTo>
                  <a:lnTo>
                    <a:pt x="207" y="1"/>
                  </a:lnTo>
                  <a:cubicBezTo>
                    <a:pt x="204" y="0"/>
                    <a:pt x="201" y="0"/>
                    <a:pt x="1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3" name="Google Shape;19063;p85"/>
            <p:cNvSpPr/>
            <p:nvPr/>
          </p:nvSpPr>
          <p:spPr>
            <a:xfrm>
              <a:off x="3625019" y="2066417"/>
              <a:ext cx="204799" cy="71716"/>
            </a:xfrm>
            <a:custGeom>
              <a:avLst/>
              <a:gdLst/>
              <a:ahLst/>
              <a:cxnLst/>
              <a:rect l="l" t="t" r="r" b="b"/>
              <a:pathLst>
                <a:path w="7816" h="2737" extrusionOk="0">
                  <a:moveTo>
                    <a:pt x="274" y="1"/>
                  </a:moveTo>
                  <a:cubicBezTo>
                    <a:pt x="1" y="1"/>
                    <a:pt x="1" y="418"/>
                    <a:pt x="274" y="418"/>
                  </a:cubicBezTo>
                  <a:lnTo>
                    <a:pt x="3634" y="418"/>
                  </a:lnTo>
                  <a:cubicBezTo>
                    <a:pt x="3831" y="418"/>
                    <a:pt x="3994" y="577"/>
                    <a:pt x="3994" y="778"/>
                  </a:cubicBezTo>
                  <a:lnTo>
                    <a:pt x="3994" y="831"/>
                  </a:lnTo>
                  <a:cubicBezTo>
                    <a:pt x="3994" y="1033"/>
                    <a:pt x="3831" y="1191"/>
                    <a:pt x="3634" y="1191"/>
                  </a:cubicBezTo>
                  <a:lnTo>
                    <a:pt x="3385" y="1191"/>
                  </a:lnTo>
                  <a:cubicBezTo>
                    <a:pt x="2958" y="1191"/>
                    <a:pt x="2612" y="1537"/>
                    <a:pt x="2612" y="1964"/>
                  </a:cubicBezTo>
                  <a:cubicBezTo>
                    <a:pt x="2612" y="2391"/>
                    <a:pt x="2958" y="2737"/>
                    <a:pt x="3385" y="2737"/>
                  </a:cubicBezTo>
                  <a:lnTo>
                    <a:pt x="7542" y="2737"/>
                  </a:lnTo>
                  <a:cubicBezTo>
                    <a:pt x="7815" y="2737"/>
                    <a:pt x="7815" y="2324"/>
                    <a:pt x="7542" y="2324"/>
                  </a:cubicBezTo>
                  <a:lnTo>
                    <a:pt x="3385" y="2324"/>
                  </a:lnTo>
                  <a:cubicBezTo>
                    <a:pt x="3183" y="2324"/>
                    <a:pt x="3025" y="2166"/>
                    <a:pt x="3025" y="1964"/>
                  </a:cubicBezTo>
                  <a:cubicBezTo>
                    <a:pt x="3025" y="1767"/>
                    <a:pt x="3183" y="1604"/>
                    <a:pt x="3385" y="1604"/>
                  </a:cubicBezTo>
                  <a:lnTo>
                    <a:pt x="3634" y="1604"/>
                  </a:lnTo>
                  <a:cubicBezTo>
                    <a:pt x="4057" y="1604"/>
                    <a:pt x="4407" y="1258"/>
                    <a:pt x="4407" y="831"/>
                  </a:cubicBezTo>
                  <a:lnTo>
                    <a:pt x="4407" y="778"/>
                  </a:lnTo>
                  <a:cubicBezTo>
                    <a:pt x="4407" y="351"/>
                    <a:pt x="4057"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4" name="Google Shape;19064;p85"/>
          <p:cNvGrpSpPr/>
          <p:nvPr/>
        </p:nvGrpSpPr>
        <p:grpSpPr>
          <a:xfrm>
            <a:off x="1298368" y="3622610"/>
            <a:ext cx="365420" cy="365394"/>
            <a:chOff x="1298368" y="3809460"/>
            <a:chExt cx="365420" cy="365394"/>
          </a:xfrm>
        </p:grpSpPr>
        <p:sp>
          <p:nvSpPr>
            <p:cNvPr id="19065" name="Google Shape;19065;p85"/>
            <p:cNvSpPr/>
            <p:nvPr/>
          </p:nvSpPr>
          <p:spPr>
            <a:xfrm>
              <a:off x="1306150" y="4053956"/>
              <a:ext cx="354598" cy="113614"/>
            </a:xfrm>
            <a:custGeom>
              <a:avLst/>
              <a:gdLst/>
              <a:ahLst/>
              <a:cxnLst/>
              <a:rect l="l" t="t" r="r" b="b"/>
              <a:pathLst>
                <a:path w="13533" h="4336" extrusionOk="0">
                  <a:moveTo>
                    <a:pt x="2171" y="1959"/>
                  </a:moveTo>
                  <a:cubicBezTo>
                    <a:pt x="2747" y="1959"/>
                    <a:pt x="3040" y="2660"/>
                    <a:pt x="2627" y="3068"/>
                  </a:cubicBezTo>
                  <a:cubicBezTo>
                    <a:pt x="2495" y="3200"/>
                    <a:pt x="2332" y="3259"/>
                    <a:pt x="2173" y="3259"/>
                  </a:cubicBezTo>
                  <a:cubicBezTo>
                    <a:pt x="1839" y="3259"/>
                    <a:pt x="1519" y="3000"/>
                    <a:pt x="1523" y="2607"/>
                  </a:cubicBezTo>
                  <a:cubicBezTo>
                    <a:pt x="1518" y="2252"/>
                    <a:pt x="1811" y="1959"/>
                    <a:pt x="2171" y="1959"/>
                  </a:cubicBezTo>
                  <a:close/>
                  <a:moveTo>
                    <a:pt x="1863" y="1"/>
                  </a:moveTo>
                  <a:cubicBezTo>
                    <a:pt x="1513" y="1"/>
                    <a:pt x="1167" y="102"/>
                    <a:pt x="875" y="289"/>
                  </a:cubicBezTo>
                  <a:cubicBezTo>
                    <a:pt x="831" y="313"/>
                    <a:pt x="788" y="342"/>
                    <a:pt x="750" y="375"/>
                  </a:cubicBezTo>
                  <a:cubicBezTo>
                    <a:pt x="279" y="726"/>
                    <a:pt x="1" y="1278"/>
                    <a:pt x="1" y="1863"/>
                  </a:cubicBezTo>
                  <a:lnTo>
                    <a:pt x="1" y="2526"/>
                  </a:lnTo>
                  <a:cubicBezTo>
                    <a:pt x="35" y="3529"/>
                    <a:pt x="855" y="4331"/>
                    <a:pt x="1863" y="4336"/>
                  </a:cubicBezTo>
                  <a:lnTo>
                    <a:pt x="12760" y="4336"/>
                  </a:lnTo>
                  <a:cubicBezTo>
                    <a:pt x="13187" y="4331"/>
                    <a:pt x="13533" y="3985"/>
                    <a:pt x="13533" y="3563"/>
                  </a:cubicBezTo>
                  <a:lnTo>
                    <a:pt x="13533" y="774"/>
                  </a:lnTo>
                  <a:cubicBezTo>
                    <a:pt x="13533" y="347"/>
                    <a:pt x="13187" y="1"/>
                    <a:pt x="12760"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6" name="Google Shape;19066;p85"/>
            <p:cNvSpPr/>
            <p:nvPr/>
          </p:nvSpPr>
          <p:spPr>
            <a:xfrm>
              <a:off x="1306281" y="4076699"/>
              <a:ext cx="354467" cy="90870"/>
            </a:xfrm>
            <a:custGeom>
              <a:avLst/>
              <a:gdLst/>
              <a:ahLst/>
              <a:cxnLst/>
              <a:rect l="l" t="t" r="r" b="b"/>
              <a:pathLst>
                <a:path w="13528" h="3468" extrusionOk="0">
                  <a:moveTo>
                    <a:pt x="2167" y="1091"/>
                  </a:moveTo>
                  <a:cubicBezTo>
                    <a:pt x="2320" y="1091"/>
                    <a:pt x="2475" y="1145"/>
                    <a:pt x="2602" y="1259"/>
                  </a:cubicBezTo>
                  <a:cubicBezTo>
                    <a:pt x="3044" y="1663"/>
                    <a:pt x="2751" y="2392"/>
                    <a:pt x="2166" y="2392"/>
                  </a:cubicBezTo>
                  <a:cubicBezTo>
                    <a:pt x="1710" y="2392"/>
                    <a:pt x="1393" y="1931"/>
                    <a:pt x="1561" y="1509"/>
                  </a:cubicBezTo>
                  <a:cubicBezTo>
                    <a:pt x="1663" y="1242"/>
                    <a:pt x="1912" y="1091"/>
                    <a:pt x="2167" y="1091"/>
                  </a:cubicBezTo>
                  <a:close/>
                  <a:moveTo>
                    <a:pt x="2930" y="1"/>
                  </a:moveTo>
                  <a:cubicBezTo>
                    <a:pt x="1638" y="1"/>
                    <a:pt x="1779" y="2"/>
                    <a:pt x="1710" y="7"/>
                  </a:cubicBezTo>
                  <a:cubicBezTo>
                    <a:pt x="850" y="83"/>
                    <a:pt x="154" y="731"/>
                    <a:pt x="20" y="1581"/>
                  </a:cubicBezTo>
                  <a:cubicBezTo>
                    <a:pt x="6" y="1648"/>
                    <a:pt x="1" y="1720"/>
                    <a:pt x="6" y="1792"/>
                  </a:cubicBezTo>
                  <a:cubicBezTo>
                    <a:pt x="106" y="2743"/>
                    <a:pt x="908" y="3463"/>
                    <a:pt x="1863" y="3468"/>
                  </a:cubicBezTo>
                  <a:lnTo>
                    <a:pt x="12755" y="3468"/>
                  </a:lnTo>
                  <a:cubicBezTo>
                    <a:pt x="13182" y="3468"/>
                    <a:pt x="13528" y="3122"/>
                    <a:pt x="13528" y="2695"/>
                  </a:cubicBezTo>
                  <a:lnTo>
                    <a:pt x="13528" y="775"/>
                  </a:lnTo>
                  <a:cubicBezTo>
                    <a:pt x="13528" y="347"/>
                    <a:pt x="13182" y="2"/>
                    <a:pt x="12755" y="2"/>
                  </a:cubicBezTo>
                  <a:cubicBezTo>
                    <a:pt x="6949" y="2"/>
                    <a:pt x="4223" y="1"/>
                    <a:pt x="2930" y="1"/>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7" name="Google Shape;19067;p85"/>
            <p:cNvSpPr/>
            <p:nvPr/>
          </p:nvSpPr>
          <p:spPr>
            <a:xfrm>
              <a:off x="1597076" y="4076726"/>
              <a:ext cx="37653" cy="68074"/>
            </a:xfrm>
            <a:custGeom>
              <a:avLst/>
              <a:gdLst/>
              <a:ahLst/>
              <a:cxnLst/>
              <a:rect l="l" t="t" r="r" b="b"/>
              <a:pathLst>
                <a:path w="1437" h="2598" extrusionOk="0">
                  <a:moveTo>
                    <a:pt x="318" y="1"/>
                  </a:moveTo>
                  <a:cubicBezTo>
                    <a:pt x="140" y="1"/>
                    <a:pt x="1" y="145"/>
                    <a:pt x="1" y="318"/>
                  </a:cubicBezTo>
                  <a:lnTo>
                    <a:pt x="1" y="2281"/>
                  </a:lnTo>
                  <a:cubicBezTo>
                    <a:pt x="1" y="2459"/>
                    <a:pt x="140" y="2598"/>
                    <a:pt x="318" y="2598"/>
                  </a:cubicBezTo>
                  <a:lnTo>
                    <a:pt x="1119" y="2598"/>
                  </a:lnTo>
                  <a:cubicBezTo>
                    <a:pt x="1292" y="2598"/>
                    <a:pt x="1436" y="2454"/>
                    <a:pt x="1436" y="2281"/>
                  </a:cubicBezTo>
                  <a:lnTo>
                    <a:pt x="1436" y="318"/>
                  </a:lnTo>
                  <a:cubicBezTo>
                    <a:pt x="1436" y="145"/>
                    <a:pt x="1292" y="1"/>
                    <a:pt x="1119" y="1"/>
                  </a:cubicBezTo>
                  <a:close/>
                </a:path>
              </a:pathLst>
            </a:custGeom>
            <a:solidFill>
              <a:srgbClr val="B5C1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8" name="Google Shape;19068;p85"/>
            <p:cNvSpPr/>
            <p:nvPr/>
          </p:nvSpPr>
          <p:spPr>
            <a:xfrm>
              <a:off x="1510163" y="4076726"/>
              <a:ext cx="37653" cy="68074"/>
            </a:xfrm>
            <a:custGeom>
              <a:avLst/>
              <a:gdLst/>
              <a:ahLst/>
              <a:cxnLst/>
              <a:rect l="l" t="t" r="r" b="b"/>
              <a:pathLst>
                <a:path w="1437" h="2598" extrusionOk="0">
                  <a:moveTo>
                    <a:pt x="318" y="1"/>
                  </a:moveTo>
                  <a:cubicBezTo>
                    <a:pt x="145" y="1"/>
                    <a:pt x="1" y="145"/>
                    <a:pt x="1" y="318"/>
                  </a:cubicBezTo>
                  <a:lnTo>
                    <a:pt x="1" y="2281"/>
                  </a:lnTo>
                  <a:cubicBezTo>
                    <a:pt x="6" y="2454"/>
                    <a:pt x="145" y="2598"/>
                    <a:pt x="318" y="2598"/>
                  </a:cubicBezTo>
                  <a:lnTo>
                    <a:pt x="1124" y="2598"/>
                  </a:lnTo>
                  <a:cubicBezTo>
                    <a:pt x="1297" y="2598"/>
                    <a:pt x="1436" y="2454"/>
                    <a:pt x="1436" y="2281"/>
                  </a:cubicBezTo>
                  <a:lnTo>
                    <a:pt x="1436" y="318"/>
                  </a:lnTo>
                  <a:cubicBezTo>
                    <a:pt x="1436" y="145"/>
                    <a:pt x="1297" y="1"/>
                    <a:pt x="112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9" name="Google Shape;19069;p85"/>
            <p:cNvSpPr/>
            <p:nvPr/>
          </p:nvSpPr>
          <p:spPr>
            <a:xfrm>
              <a:off x="1424140" y="4076726"/>
              <a:ext cx="37627" cy="68074"/>
            </a:xfrm>
            <a:custGeom>
              <a:avLst/>
              <a:gdLst/>
              <a:ahLst/>
              <a:cxnLst/>
              <a:rect l="l" t="t" r="r" b="b"/>
              <a:pathLst>
                <a:path w="1436" h="2598" extrusionOk="0">
                  <a:moveTo>
                    <a:pt x="317" y="1"/>
                  </a:moveTo>
                  <a:cubicBezTo>
                    <a:pt x="140" y="1"/>
                    <a:pt x="1" y="145"/>
                    <a:pt x="1" y="318"/>
                  </a:cubicBezTo>
                  <a:lnTo>
                    <a:pt x="1" y="2281"/>
                  </a:lnTo>
                  <a:cubicBezTo>
                    <a:pt x="1" y="2459"/>
                    <a:pt x="140" y="2598"/>
                    <a:pt x="317" y="2598"/>
                  </a:cubicBezTo>
                  <a:lnTo>
                    <a:pt x="1119" y="2598"/>
                  </a:lnTo>
                  <a:cubicBezTo>
                    <a:pt x="1292" y="2598"/>
                    <a:pt x="1436" y="2454"/>
                    <a:pt x="1436" y="2281"/>
                  </a:cubicBezTo>
                  <a:lnTo>
                    <a:pt x="1436" y="318"/>
                  </a:lnTo>
                  <a:cubicBezTo>
                    <a:pt x="1436" y="145"/>
                    <a:pt x="1292" y="1"/>
                    <a:pt x="1119"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0" name="Google Shape;19070;p85"/>
            <p:cNvSpPr/>
            <p:nvPr/>
          </p:nvSpPr>
          <p:spPr>
            <a:xfrm>
              <a:off x="1305285" y="3917205"/>
              <a:ext cx="342257" cy="250339"/>
            </a:xfrm>
            <a:custGeom>
              <a:avLst/>
              <a:gdLst/>
              <a:ahLst/>
              <a:cxnLst/>
              <a:rect l="l" t="t" r="r" b="b"/>
              <a:pathLst>
                <a:path w="13062" h="9554" extrusionOk="0">
                  <a:moveTo>
                    <a:pt x="2193" y="7178"/>
                  </a:moveTo>
                  <a:cubicBezTo>
                    <a:pt x="2522" y="7178"/>
                    <a:pt x="2852" y="7418"/>
                    <a:pt x="2852" y="7831"/>
                  </a:cubicBezTo>
                  <a:cubicBezTo>
                    <a:pt x="2852" y="8014"/>
                    <a:pt x="2775" y="8186"/>
                    <a:pt x="2640" y="8311"/>
                  </a:cubicBezTo>
                  <a:cubicBezTo>
                    <a:pt x="2507" y="8431"/>
                    <a:pt x="2356" y="8483"/>
                    <a:pt x="2210" y="8483"/>
                  </a:cubicBezTo>
                  <a:cubicBezTo>
                    <a:pt x="1783" y="8483"/>
                    <a:pt x="1398" y="8041"/>
                    <a:pt x="1608" y="7562"/>
                  </a:cubicBezTo>
                  <a:cubicBezTo>
                    <a:pt x="1726" y="7298"/>
                    <a:pt x="1959" y="7178"/>
                    <a:pt x="2193" y="7178"/>
                  </a:cubicBezTo>
                  <a:close/>
                  <a:moveTo>
                    <a:pt x="10786" y="0"/>
                  </a:moveTo>
                  <a:cubicBezTo>
                    <a:pt x="10654" y="0"/>
                    <a:pt x="10521" y="33"/>
                    <a:pt x="10398" y="103"/>
                  </a:cubicBezTo>
                  <a:lnTo>
                    <a:pt x="8238" y="1356"/>
                  </a:lnTo>
                  <a:cubicBezTo>
                    <a:pt x="8233" y="1356"/>
                    <a:pt x="884" y="5580"/>
                    <a:pt x="696" y="5738"/>
                  </a:cubicBezTo>
                  <a:cubicBezTo>
                    <a:pt x="245" y="6122"/>
                    <a:pt x="0" y="6689"/>
                    <a:pt x="34" y="7274"/>
                  </a:cubicBezTo>
                  <a:cubicBezTo>
                    <a:pt x="68" y="7850"/>
                    <a:pt x="317" y="8134"/>
                    <a:pt x="586" y="8623"/>
                  </a:cubicBezTo>
                  <a:cubicBezTo>
                    <a:pt x="922" y="9200"/>
                    <a:pt x="1537" y="9553"/>
                    <a:pt x="2200" y="9553"/>
                  </a:cubicBezTo>
                  <a:cubicBezTo>
                    <a:pt x="2238" y="9553"/>
                    <a:pt x="2276" y="9552"/>
                    <a:pt x="2314" y="9550"/>
                  </a:cubicBezTo>
                  <a:cubicBezTo>
                    <a:pt x="2967" y="9511"/>
                    <a:pt x="3289" y="9180"/>
                    <a:pt x="3850" y="8892"/>
                  </a:cubicBezTo>
                  <a:lnTo>
                    <a:pt x="12567" y="3857"/>
                  </a:lnTo>
                  <a:cubicBezTo>
                    <a:pt x="12937" y="3641"/>
                    <a:pt x="13062" y="3170"/>
                    <a:pt x="12851" y="2801"/>
                  </a:cubicBezTo>
                  <a:lnTo>
                    <a:pt x="11502" y="468"/>
                  </a:lnTo>
                  <a:lnTo>
                    <a:pt x="11459" y="386"/>
                  </a:lnTo>
                  <a:cubicBezTo>
                    <a:pt x="11314" y="138"/>
                    <a:pt x="11054" y="0"/>
                    <a:pt x="10786" y="0"/>
                  </a:cubicBezTo>
                  <a:close/>
                </a:path>
              </a:pathLst>
            </a:custGeom>
            <a:solidFill>
              <a:srgbClr val="C8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1" name="Google Shape;19071;p85"/>
            <p:cNvSpPr/>
            <p:nvPr/>
          </p:nvSpPr>
          <p:spPr>
            <a:xfrm>
              <a:off x="1307932" y="3929441"/>
              <a:ext cx="339611" cy="238128"/>
            </a:xfrm>
            <a:custGeom>
              <a:avLst/>
              <a:gdLst/>
              <a:ahLst/>
              <a:cxnLst/>
              <a:rect l="l" t="t" r="r" b="b"/>
              <a:pathLst>
                <a:path w="12961" h="9088" extrusionOk="0">
                  <a:moveTo>
                    <a:pt x="2092" y="6711"/>
                  </a:moveTo>
                  <a:cubicBezTo>
                    <a:pt x="2421" y="6711"/>
                    <a:pt x="2751" y="6951"/>
                    <a:pt x="2751" y="7364"/>
                  </a:cubicBezTo>
                  <a:cubicBezTo>
                    <a:pt x="2751" y="7547"/>
                    <a:pt x="2674" y="7719"/>
                    <a:pt x="2539" y="7844"/>
                  </a:cubicBezTo>
                  <a:cubicBezTo>
                    <a:pt x="2406" y="7964"/>
                    <a:pt x="2255" y="8016"/>
                    <a:pt x="2109" y="8016"/>
                  </a:cubicBezTo>
                  <a:cubicBezTo>
                    <a:pt x="1682" y="8016"/>
                    <a:pt x="1297" y="7574"/>
                    <a:pt x="1507" y="7095"/>
                  </a:cubicBezTo>
                  <a:cubicBezTo>
                    <a:pt x="1625" y="6831"/>
                    <a:pt x="1858" y="6711"/>
                    <a:pt x="2092" y="6711"/>
                  </a:cubicBezTo>
                  <a:close/>
                  <a:moveTo>
                    <a:pt x="11401" y="1"/>
                  </a:moveTo>
                  <a:lnTo>
                    <a:pt x="8545" y="1642"/>
                  </a:lnTo>
                  <a:lnTo>
                    <a:pt x="8473" y="1686"/>
                  </a:lnTo>
                  <a:lnTo>
                    <a:pt x="8137" y="1878"/>
                  </a:lnTo>
                  <a:lnTo>
                    <a:pt x="864" y="6078"/>
                  </a:lnTo>
                  <a:cubicBezTo>
                    <a:pt x="845" y="6092"/>
                    <a:pt x="826" y="6102"/>
                    <a:pt x="807" y="6116"/>
                  </a:cubicBezTo>
                  <a:cubicBezTo>
                    <a:pt x="730" y="6159"/>
                    <a:pt x="658" y="6212"/>
                    <a:pt x="595" y="6270"/>
                  </a:cubicBezTo>
                  <a:cubicBezTo>
                    <a:pt x="307" y="6515"/>
                    <a:pt x="96" y="6836"/>
                    <a:pt x="0" y="7201"/>
                  </a:cubicBezTo>
                  <a:cubicBezTo>
                    <a:pt x="39" y="7350"/>
                    <a:pt x="101" y="7499"/>
                    <a:pt x="178" y="7633"/>
                  </a:cubicBezTo>
                  <a:lnTo>
                    <a:pt x="485" y="8156"/>
                  </a:lnTo>
                  <a:cubicBezTo>
                    <a:pt x="528" y="8238"/>
                    <a:pt x="581" y="8315"/>
                    <a:pt x="634" y="8382"/>
                  </a:cubicBezTo>
                  <a:cubicBezTo>
                    <a:pt x="994" y="8828"/>
                    <a:pt x="1531" y="9088"/>
                    <a:pt x="2103" y="9088"/>
                  </a:cubicBezTo>
                  <a:lnTo>
                    <a:pt x="2208" y="9088"/>
                  </a:lnTo>
                  <a:cubicBezTo>
                    <a:pt x="2266" y="9083"/>
                    <a:pt x="2323" y="9078"/>
                    <a:pt x="2386" y="9068"/>
                  </a:cubicBezTo>
                  <a:cubicBezTo>
                    <a:pt x="2828" y="9001"/>
                    <a:pt x="2938" y="8896"/>
                    <a:pt x="4455" y="8017"/>
                  </a:cubicBezTo>
                  <a:lnTo>
                    <a:pt x="12462" y="3394"/>
                  </a:lnTo>
                  <a:cubicBezTo>
                    <a:pt x="12836" y="3178"/>
                    <a:pt x="12961" y="2708"/>
                    <a:pt x="12750" y="2334"/>
                  </a:cubicBezTo>
                  <a:lnTo>
                    <a:pt x="11401" y="1"/>
                  </a:ln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2" name="Google Shape;19072;p85"/>
            <p:cNvSpPr/>
            <p:nvPr/>
          </p:nvSpPr>
          <p:spPr>
            <a:xfrm>
              <a:off x="1553449" y="3945582"/>
              <a:ext cx="62912" cy="71769"/>
            </a:xfrm>
            <a:custGeom>
              <a:avLst/>
              <a:gdLst/>
              <a:ahLst/>
              <a:cxnLst/>
              <a:rect l="l" t="t" r="r" b="b"/>
              <a:pathLst>
                <a:path w="2401" h="2739" extrusionOk="0">
                  <a:moveTo>
                    <a:pt x="1055" y="1"/>
                  </a:moveTo>
                  <a:cubicBezTo>
                    <a:pt x="1002" y="1"/>
                    <a:pt x="948" y="14"/>
                    <a:pt x="898" y="42"/>
                  </a:cubicBezTo>
                  <a:lnTo>
                    <a:pt x="202" y="446"/>
                  </a:lnTo>
                  <a:cubicBezTo>
                    <a:pt x="53" y="532"/>
                    <a:pt x="0" y="729"/>
                    <a:pt x="87" y="878"/>
                  </a:cubicBezTo>
                  <a:lnTo>
                    <a:pt x="1071" y="2577"/>
                  </a:lnTo>
                  <a:cubicBezTo>
                    <a:pt x="1129" y="2681"/>
                    <a:pt x="1236" y="2738"/>
                    <a:pt x="1346" y="2738"/>
                  </a:cubicBezTo>
                  <a:cubicBezTo>
                    <a:pt x="1399" y="2738"/>
                    <a:pt x="1453" y="2725"/>
                    <a:pt x="1503" y="2697"/>
                  </a:cubicBezTo>
                  <a:lnTo>
                    <a:pt x="2199" y="2294"/>
                  </a:lnTo>
                  <a:cubicBezTo>
                    <a:pt x="2348" y="2207"/>
                    <a:pt x="2400" y="2010"/>
                    <a:pt x="2314" y="1862"/>
                  </a:cubicBezTo>
                  <a:lnTo>
                    <a:pt x="1330" y="162"/>
                  </a:lnTo>
                  <a:cubicBezTo>
                    <a:pt x="1272" y="59"/>
                    <a:pt x="1165" y="1"/>
                    <a:pt x="105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3" name="Google Shape;19073;p85"/>
            <p:cNvSpPr/>
            <p:nvPr/>
          </p:nvSpPr>
          <p:spPr>
            <a:xfrm>
              <a:off x="1478222" y="3989026"/>
              <a:ext cx="62912" cy="71716"/>
            </a:xfrm>
            <a:custGeom>
              <a:avLst/>
              <a:gdLst/>
              <a:ahLst/>
              <a:cxnLst/>
              <a:rect l="l" t="t" r="r" b="b"/>
              <a:pathLst>
                <a:path w="2401" h="2737" extrusionOk="0">
                  <a:moveTo>
                    <a:pt x="1061" y="0"/>
                  </a:moveTo>
                  <a:cubicBezTo>
                    <a:pt x="1007" y="0"/>
                    <a:pt x="953" y="15"/>
                    <a:pt x="903" y="45"/>
                  </a:cubicBezTo>
                  <a:lnTo>
                    <a:pt x="202" y="444"/>
                  </a:lnTo>
                  <a:cubicBezTo>
                    <a:pt x="54" y="530"/>
                    <a:pt x="1" y="727"/>
                    <a:pt x="87" y="876"/>
                  </a:cubicBezTo>
                  <a:lnTo>
                    <a:pt x="1071" y="2580"/>
                  </a:lnTo>
                  <a:cubicBezTo>
                    <a:pt x="1129" y="2680"/>
                    <a:pt x="1235" y="2737"/>
                    <a:pt x="1345" y="2737"/>
                  </a:cubicBezTo>
                  <a:cubicBezTo>
                    <a:pt x="1399" y="2737"/>
                    <a:pt x="1453" y="2723"/>
                    <a:pt x="1503" y="2695"/>
                  </a:cubicBezTo>
                  <a:lnTo>
                    <a:pt x="2199" y="2292"/>
                  </a:lnTo>
                  <a:cubicBezTo>
                    <a:pt x="2348" y="2205"/>
                    <a:pt x="2401" y="2009"/>
                    <a:pt x="2314" y="1860"/>
                  </a:cubicBezTo>
                  <a:lnTo>
                    <a:pt x="1330" y="160"/>
                  </a:lnTo>
                  <a:cubicBezTo>
                    <a:pt x="1273" y="58"/>
                    <a:pt x="1168" y="0"/>
                    <a:pt x="106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4" name="Google Shape;19074;p85"/>
            <p:cNvSpPr/>
            <p:nvPr/>
          </p:nvSpPr>
          <p:spPr>
            <a:xfrm>
              <a:off x="1403650" y="4032103"/>
              <a:ext cx="62912" cy="71664"/>
            </a:xfrm>
            <a:custGeom>
              <a:avLst/>
              <a:gdLst/>
              <a:ahLst/>
              <a:cxnLst/>
              <a:rect l="l" t="t" r="r" b="b"/>
              <a:pathLst>
                <a:path w="2401" h="2735" extrusionOk="0">
                  <a:moveTo>
                    <a:pt x="1060" y="0"/>
                  </a:moveTo>
                  <a:cubicBezTo>
                    <a:pt x="1007" y="0"/>
                    <a:pt x="952" y="14"/>
                    <a:pt x="903" y="43"/>
                  </a:cubicBezTo>
                  <a:lnTo>
                    <a:pt x="207" y="446"/>
                  </a:lnTo>
                  <a:cubicBezTo>
                    <a:pt x="53" y="533"/>
                    <a:pt x="0" y="725"/>
                    <a:pt x="87" y="878"/>
                  </a:cubicBezTo>
                  <a:lnTo>
                    <a:pt x="1071" y="2577"/>
                  </a:lnTo>
                  <a:cubicBezTo>
                    <a:pt x="1129" y="2678"/>
                    <a:pt x="1235" y="2734"/>
                    <a:pt x="1345" y="2734"/>
                  </a:cubicBezTo>
                  <a:cubicBezTo>
                    <a:pt x="1398" y="2734"/>
                    <a:pt x="1452" y="2721"/>
                    <a:pt x="1503" y="2693"/>
                  </a:cubicBezTo>
                  <a:lnTo>
                    <a:pt x="2199" y="2289"/>
                  </a:lnTo>
                  <a:cubicBezTo>
                    <a:pt x="2352" y="2203"/>
                    <a:pt x="2400" y="2011"/>
                    <a:pt x="2314" y="1857"/>
                  </a:cubicBezTo>
                  <a:lnTo>
                    <a:pt x="1335" y="158"/>
                  </a:lnTo>
                  <a:cubicBezTo>
                    <a:pt x="1274" y="56"/>
                    <a:pt x="1168" y="0"/>
                    <a:pt x="106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5" name="Google Shape;19075;p85"/>
            <p:cNvSpPr/>
            <p:nvPr/>
          </p:nvSpPr>
          <p:spPr>
            <a:xfrm>
              <a:off x="1306150" y="3829033"/>
              <a:ext cx="253221" cy="338458"/>
            </a:xfrm>
            <a:custGeom>
              <a:avLst/>
              <a:gdLst/>
              <a:ahLst/>
              <a:cxnLst/>
              <a:rect l="l" t="t" r="r" b="b"/>
              <a:pathLst>
                <a:path w="9664" h="12917" extrusionOk="0">
                  <a:moveTo>
                    <a:pt x="2160" y="10543"/>
                  </a:moveTo>
                  <a:cubicBezTo>
                    <a:pt x="2489" y="10543"/>
                    <a:pt x="2819" y="10783"/>
                    <a:pt x="2819" y="11196"/>
                  </a:cubicBezTo>
                  <a:cubicBezTo>
                    <a:pt x="2819" y="11379"/>
                    <a:pt x="2742" y="11551"/>
                    <a:pt x="2607" y="11676"/>
                  </a:cubicBezTo>
                  <a:cubicBezTo>
                    <a:pt x="2474" y="11796"/>
                    <a:pt x="2323" y="11848"/>
                    <a:pt x="2177" y="11848"/>
                  </a:cubicBezTo>
                  <a:cubicBezTo>
                    <a:pt x="1750" y="11848"/>
                    <a:pt x="1365" y="11406"/>
                    <a:pt x="1575" y="10927"/>
                  </a:cubicBezTo>
                  <a:cubicBezTo>
                    <a:pt x="1693" y="10663"/>
                    <a:pt x="1926" y="10543"/>
                    <a:pt x="2160" y="10543"/>
                  </a:cubicBezTo>
                  <a:close/>
                  <a:moveTo>
                    <a:pt x="6369" y="0"/>
                  </a:moveTo>
                  <a:cubicBezTo>
                    <a:pt x="6101" y="0"/>
                    <a:pt x="5841" y="138"/>
                    <a:pt x="5699" y="386"/>
                  </a:cubicBezTo>
                  <a:lnTo>
                    <a:pt x="4336" y="2743"/>
                  </a:lnTo>
                  <a:lnTo>
                    <a:pt x="3472" y="4246"/>
                  </a:lnTo>
                  <a:lnTo>
                    <a:pt x="2958" y="5134"/>
                  </a:lnTo>
                  <a:lnTo>
                    <a:pt x="2545" y="5844"/>
                  </a:lnTo>
                  <a:lnTo>
                    <a:pt x="2492" y="5935"/>
                  </a:lnTo>
                  <a:lnTo>
                    <a:pt x="2315" y="6242"/>
                  </a:lnTo>
                  <a:lnTo>
                    <a:pt x="251" y="9819"/>
                  </a:lnTo>
                  <a:cubicBezTo>
                    <a:pt x="107" y="10068"/>
                    <a:pt x="20" y="10351"/>
                    <a:pt x="6" y="10639"/>
                  </a:cubicBezTo>
                  <a:cubicBezTo>
                    <a:pt x="6" y="10678"/>
                    <a:pt x="1" y="10711"/>
                    <a:pt x="1" y="10745"/>
                  </a:cubicBezTo>
                  <a:cubicBezTo>
                    <a:pt x="1" y="10841"/>
                    <a:pt x="11" y="10937"/>
                    <a:pt x="25" y="11033"/>
                  </a:cubicBezTo>
                  <a:cubicBezTo>
                    <a:pt x="92" y="11499"/>
                    <a:pt x="337" y="11921"/>
                    <a:pt x="707" y="12214"/>
                  </a:cubicBezTo>
                  <a:cubicBezTo>
                    <a:pt x="774" y="12262"/>
                    <a:pt x="841" y="12310"/>
                    <a:pt x="913" y="12353"/>
                  </a:cubicBezTo>
                  <a:lnTo>
                    <a:pt x="932" y="12368"/>
                  </a:lnTo>
                  <a:lnTo>
                    <a:pt x="1460" y="12670"/>
                  </a:lnTo>
                  <a:cubicBezTo>
                    <a:pt x="1754" y="12837"/>
                    <a:pt x="2073" y="12917"/>
                    <a:pt x="2389" y="12917"/>
                  </a:cubicBezTo>
                  <a:cubicBezTo>
                    <a:pt x="3033" y="12917"/>
                    <a:pt x="3660" y="12585"/>
                    <a:pt x="4004" y="11988"/>
                  </a:cubicBezTo>
                  <a:lnTo>
                    <a:pt x="7331" y="6228"/>
                  </a:lnTo>
                  <a:lnTo>
                    <a:pt x="8205" y="4716"/>
                  </a:lnTo>
                  <a:lnTo>
                    <a:pt x="9453" y="2551"/>
                  </a:lnTo>
                  <a:cubicBezTo>
                    <a:pt x="9664" y="2181"/>
                    <a:pt x="9539" y="1711"/>
                    <a:pt x="9169" y="1500"/>
                  </a:cubicBezTo>
                  <a:lnTo>
                    <a:pt x="6885" y="180"/>
                  </a:lnTo>
                  <a:lnTo>
                    <a:pt x="6755" y="103"/>
                  </a:lnTo>
                  <a:cubicBezTo>
                    <a:pt x="6633" y="33"/>
                    <a:pt x="6500" y="0"/>
                    <a:pt x="6369" y="0"/>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6" name="Google Shape;19076;p85"/>
            <p:cNvSpPr/>
            <p:nvPr/>
          </p:nvSpPr>
          <p:spPr>
            <a:xfrm>
              <a:off x="1320745" y="3833724"/>
              <a:ext cx="238626" cy="333846"/>
            </a:xfrm>
            <a:custGeom>
              <a:avLst/>
              <a:gdLst/>
              <a:ahLst/>
              <a:cxnLst/>
              <a:rect l="l" t="t" r="r" b="b"/>
              <a:pathLst>
                <a:path w="9107" h="12741" extrusionOk="0">
                  <a:moveTo>
                    <a:pt x="1603" y="10364"/>
                  </a:moveTo>
                  <a:cubicBezTo>
                    <a:pt x="1932" y="10364"/>
                    <a:pt x="2262" y="10604"/>
                    <a:pt x="2262" y="11017"/>
                  </a:cubicBezTo>
                  <a:cubicBezTo>
                    <a:pt x="2262" y="11200"/>
                    <a:pt x="2185" y="11372"/>
                    <a:pt x="2050" y="11497"/>
                  </a:cubicBezTo>
                  <a:cubicBezTo>
                    <a:pt x="1917" y="11617"/>
                    <a:pt x="1766" y="11669"/>
                    <a:pt x="1620" y="11669"/>
                  </a:cubicBezTo>
                  <a:cubicBezTo>
                    <a:pt x="1193" y="11669"/>
                    <a:pt x="808" y="11227"/>
                    <a:pt x="1018" y="10748"/>
                  </a:cubicBezTo>
                  <a:cubicBezTo>
                    <a:pt x="1136" y="10484"/>
                    <a:pt x="1369" y="10364"/>
                    <a:pt x="1603" y="10364"/>
                  </a:cubicBezTo>
                  <a:close/>
                  <a:moveTo>
                    <a:pt x="6328" y="1"/>
                  </a:moveTo>
                  <a:lnTo>
                    <a:pt x="5723" y="1023"/>
                  </a:lnTo>
                  <a:lnTo>
                    <a:pt x="5199" y="1906"/>
                  </a:lnTo>
                  <a:lnTo>
                    <a:pt x="4431" y="3212"/>
                  </a:lnTo>
                  <a:lnTo>
                    <a:pt x="3995" y="3961"/>
                  </a:lnTo>
                  <a:lnTo>
                    <a:pt x="3779" y="4335"/>
                  </a:lnTo>
                  <a:lnTo>
                    <a:pt x="3563" y="4710"/>
                  </a:lnTo>
                  <a:lnTo>
                    <a:pt x="3558" y="4715"/>
                  </a:lnTo>
                  <a:lnTo>
                    <a:pt x="3049" y="5603"/>
                  </a:lnTo>
                  <a:lnTo>
                    <a:pt x="3020" y="5651"/>
                  </a:lnTo>
                  <a:lnTo>
                    <a:pt x="2780" y="6063"/>
                  </a:lnTo>
                  <a:lnTo>
                    <a:pt x="1426" y="8401"/>
                  </a:lnTo>
                  <a:cubicBezTo>
                    <a:pt x="1426" y="8401"/>
                    <a:pt x="327" y="10307"/>
                    <a:pt x="313" y="10336"/>
                  </a:cubicBezTo>
                  <a:cubicBezTo>
                    <a:pt x="1" y="10912"/>
                    <a:pt x="20" y="11612"/>
                    <a:pt x="356" y="12174"/>
                  </a:cubicBezTo>
                  <a:lnTo>
                    <a:pt x="375" y="12189"/>
                  </a:lnTo>
                  <a:lnTo>
                    <a:pt x="898" y="12491"/>
                  </a:lnTo>
                  <a:cubicBezTo>
                    <a:pt x="1148" y="12635"/>
                    <a:pt x="1431" y="12717"/>
                    <a:pt x="1719" y="12736"/>
                  </a:cubicBezTo>
                  <a:cubicBezTo>
                    <a:pt x="1753" y="12736"/>
                    <a:pt x="1791" y="12741"/>
                    <a:pt x="1825" y="12741"/>
                  </a:cubicBezTo>
                  <a:cubicBezTo>
                    <a:pt x="1887" y="12741"/>
                    <a:pt x="1945" y="12736"/>
                    <a:pt x="2007" y="12731"/>
                  </a:cubicBezTo>
                  <a:cubicBezTo>
                    <a:pt x="2492" y="12683"/>
                    <a:pt x="2943" y="12448"/>
                    <a:pt x="3260" y="12078"/>
                  </a:cubicBezTo>
                  <a:cubicBezTo>
                    <a:pt x="3443" y="11857"/>
                    <a:pt x="3471" y="11752"/>
                    <a:pt x="4345" y="10259"/>
                  </a:cubicBezTo>
                  <a:lnTo>
                    <a:pt x="6774" y="6049"/>
                  </a:lnTo>
                  <a:lnTo>
                    <a:pt x="6784" y="6030"/>
                  </a:lnTo>
                  <a:lnTo>
                    <a:pt x="7648" y="4537"/>
                  </a:lnTo>
                  <a:lnTo>
                    <a:pt x="8896" y="2372"/>
                  </a:lnTo>
                  <a:cubicBezTo>
                    <a:pt x="9107" y="2002"/>
                    <a:pt x="8982" y="1532"/>
                    <a:pt x="8612" y="1321"/>
                  </a:cubicBezTo>
                  <a:lnTo>
                    <a:pt x="6328" y="1"/>
                  </a:ln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7" name="Google Shape;19077;p85"/>
            <p:cNvSpPr/>
            <p:nvPr/>
          </p:nvSpPr>
          <p:spPr>
            <a:xfrm>
              <a:off x="1456212" y="3859061"/>
              <a:ext cx="74127" cy="60554"/>
            </a:xfrm>
            <a:custGeom>
              <a:avLst/>
              <a:gdLst/>
              <a:ahLst/>
              <a:cxnLst/>
              <a:rect l="l" t="t" r="r" b="b"/>
              <a:pathLst>
                <a:path w="2829" h="2311" extrusionOk="0">
                  <a:moveTo>
                    <a:pt x="767" y="0"/>
                  </a:moveTo>
                  <a:cubicBezTo>
                    <a:pt x="657" y="0"/>
                    <a:pt x="548" y="57"/>
                    <a:pt x="490" y="157"/>
                  </a:cubicBezTo>
                  <a:lnTo>
                    <a:pt x="87" y="853"/>
                  </a:lnTo>
                  <a:cubicBezTo>
                    <a:pt x="1" y="1007"/>
                    <a:pt x="53" y="1199"/>
                    <a:pt x="207" y="1285"/>
                  </a:cubicBezTo>
                  <a:lnTo>
                    <a:pt x="1906" y="2269"/>
                  </a:lnTo>
                  <a:cubicBezTo>
                    <a:pt x="1955" y="2297"/>
                    <a:pt x="2009" y="2311"/>
                    <a:pt x="2062" y="2311"/>
                  </a:cubicBezTo>
                  <a:cubicBezTo>
                    <a:pt x="2172" y="2311"/>
                    <a:pt x="2280" y="2254"/>
                    <a:pt x="2338" y="2154"/>
                  </a:cubicBezTo>
                  <a:lnTo>
                    <a:pt x="2742" y="1458"/>
                  </a:lnTo>
                  <a:cubicBezTo>
                    <a:pt x="2828" y="1304"/>
                    <a:pt x="2775" y="1112"/>
                    <a:pt x="2622" y="1026"/>
                  </a:cubicBezTo>
                  <a:lnTo>
                    <a:pt x="922" y="42"/>
                  </a:lnTo>
                  <a:cubicBezTo>
                    <a:pt x="874" y="14"/>
                    <a:pt x="820" y="0"/>
                    <a:pt x="767"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8" name="Google Shape;19078;p85"/>
            <p:cNvSpPr/>
            <p:nvPr/>
          </p:nvSpPr>
          <p:spPr>
            <a:xfrm>
              <a:off x="1412192" y="3934027"/>
              <a:ext cx="73996" cy="60554"/>
            </a:xfrm>
            <a:custGeom>
              <a:avLst/>
              <a:gdLst/>
              <a:ahLst/>
              <a:cxnLst/>
              <a:rect l="l" t="t" r="r" b="b"/>
              <a:pathLst>
                <a:path w="2824" h="2311" extrusionOk="0">
                  <a:moveTo>
                    <a:pt x="765" y="0"/>
                  </a:moveTo>
                  <a:cubicBezTo>
                    <a:pt x="655" y="0"/>
                    <a:pt x="549" y="58"/>
                    <a:pt x="490" y="162"/>
                  </a:cubicBezTo>
                  <a:lnTo>
                    <a:pt x="87" y="858"/>
                  </a:lnTo>
                  <a:cubicBezTo>
                    <a:pt x="1" y="1007"/>
                    <a:pt x="53" y="1199"/>
                    <a:pt x="202" y="1290"/>
                  </a:cubicBezTo>
                  <a:lnTo>
                    <a:pt x="1906" y="2269"/>
                  </a:lnTo>
                  <a:cubicBezTo>
                    <a:pt x="1955" y="2297"/>
                    <a:pt x="2008" y="2311"/>
                    <a:pt x="2061" y="2311"/>
                  </a:cubicBezTo>
                  <a:cubicBezTo>
                    <a:pt x="2169" y="2311"/>
                    <a:pt x="2275" y="2254"/>
                    <a:pt x="2333" y="2154"/>
                  </a:cubicBezTo>
                  <a:lnTo>
                    <a:pt x="2737" y="1458"/>
                  </a:lnTo>
                  <a:cubicBezTo>
                    <a:pt x="2823" y="1304"/>
                    <a:pt x="2775" y="1112"/>
                    <a:pt x="2622" y="1026"/>
                  </a:cubicBezTo>
                  <a:lnTo>
                    <a:pt x="922" y="42"/>
                  </a:lnTo>
                  <a:cubicBezTo>
                    <a:pt x="872" y="14"/>
                    <a:pt x="818" y="0"/>
                    <a:pt x="765"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9" name="Google Shape;19079;p85"/>
            <p:cNvSpPr/>
            <p:nvPr/>
          </p:nvSpPr>
          <p:spPr>
            <a:xfrm>
              <a:off x="1369062" y="4008599"/>
              <a:ext cx="74101" cy="60580"/>
            </a:xfrm>
            <a:custGeom>
              <a:avLst/>
              <a:gdLst/>
              <a:ahLst/>
              <a:cxnLst/>
              <a:rect l="l" t="t" r="r" b="b"/>
              <a:pathLst>
                <a:path w="2828" h="2312" extrusionOk="0">
                  <a:moveTo>
                    <a:pt x="766" y="1"/>
                  </a:moveTo>
                  <a:cubicBezTo>
                    <a:pt x="656" y="1"/>
                    <a:pt x="548" y="57"/>
                    <a:pt x="490" y="157"/>
                  </a:cubicBezTo>
                  <a:lnTo>
                    <a:pt x="86" y="858"/>
                  </a:lnTo>
                  <a:cubicBezTo>
                    <a:pt x="0" y="1007"/>
                    <a:pt x="53" y="1199"/>
                    <a:pt x="206" y="1286"/>
                  </a:cubicBezTo>
                  <a:lnTo>
                    <a:pt x="1906" y="2270"/>
                  </a:lnTo>
                  <a:cubicBezTo>
                    <a:pt x="1956" y="2298"/>
                    <a:pt x="2010" y="2311"/>
                    <a:pt x="2064" y="2311"/>
                  </a:cubicBezTo>
                  <a:cubicBezTo>
                    <a:pt x="2174" y="2311"/>
                    <a:pt x="2280" y="2255"/>
                    <a:pt x="2338" y="2154"/>
                  </a:cubicBezTo>
                  <a:lnTo>
                    <a:pt x="2741" y="1458"/>
                  </a:lnTo>
                  <a:cubicBezTo>
                    <a:pt x="2827" y="1305"/>
                    <a:pt x="2775" y="1113"/>
                    <a:pt x="2621" y="1026"/>
                  </a:cubicBezTo>
                  <a:lnTo>
                    <a:pt x="922" y="42"/>
                  </a:lnTo>
                  <a:cubicBezTo>
                    <a:pt x="873" y="14"/>
                    <a:pt x="819"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0" name="Google Shape;19080;p85"/>
            <p:cNvSpPr/>
            <p:nvPr/>
          </p:nvSpPr>
          <p:spPr>
            <a:xfrm>
              <a:off x="1304657" y="3812971"/>
              <a:ext cx="115108" cy="354598"/>
            </a:xfrm>
            <a:custGeom>
              <a:avLst/>
              <a:gdLst/>
              <a:ahLst/>
              <a:cxnLst/>
              <a:rect l="l" t="t" r="r" b="b"/>
              <a:pathLst>
                <a:path w="4393" h="13533" extrusionOk="0">
                  <a:moveTo>
                    <a:pt x="2228" y="11156"/>
                  </a:moveTo>
                  <a:cubicBezTo>
                    <a:pt x="2808" y="11156"/>
                    <a:pt x="3097" y="11857"/>
                    <a:pt x="2688" y="12265"/>
                  </a:cubicBezTo>
                  <a:cubicBezTo>
                    <a:pt x="2555" y="12397"/>
                    <a:pt x="2392" y="12456"/>
                    <a:pt x="2232" y="12456"/>
                  </a:cubicBezTo>
                  <a:cubicBezTo>
                    <a:pt x="1898" y="12456"/>
                    <a:pt x="1580" y="12197"/>
                    <a:pt x="1580" y="11804"/>
                  </a:cubicBezTo>
                  <a:cubicBezTo>
                    <a:pt x="1580" y="11449"/>
                    <a:pt x="1868" y="11156"/>
                    <a:pt x="2228" y="11156"/>
                  </a:cubicBezTo>
                  <a:close/>
                  <a:moveTo>
                    <a:pt x="831" y="1"/>
                  </a:moveTo>
                  <a:cubicBezTo>
                    <a:pt x="404" y="1"/>
                    <a:pt x="58" y="346"/>
                    <a:pt x="58" y="774"/>
                  </a:cubicBezTo>
                  <a:cubicBezTo>
                    <a:pt x="58" y="12260"/>
                    <a:pt x="0" y="11872"/>
                    <a:pt x="188" y="12352"/>
                  </a:cubicBezTo>
                  <a:cubicBezTo>
                    <a:pt x="471" y="13062"/>
                    <a:pt x="1157" y="13528"/>
                    <a:pt x="1920" y="13533"/>
                  </a:cubicBezTo>
                  <a:lnTo>
                    <a:pt x="2530" y="13533"/>
                  </a:lnTo>
                  <a:cubicBezTo>
                    <a:pt x="2573" y="13533"/>
                    <a:pt x="2621" y="13533"/>
                    <a:pt x="2664" y="13528"/>
                  </a:cubicBezTo>
                  <a:cubicBezTo>
                    <a:pt x="3466" y="13465"/>
                    <a:pt x="4138" y="12904"/>
                    <a:pt x="4340" y="12126"/>
                  </a:cubicBezTo>
                  <a:cubicBezTo>
                    <a:pt x="4373" y="11977"/>
                    <a:pt x="4393" y="11828"/>
                    <a:pt x="4393" y="11680"/>
                  </a:cubicBezTo>
                  <a:lnTo>
                    <a:pt x="4393" y="11670"/>
                  </a:lnTo>
                  <a:lnTo>
                    <a:pt x="4393" y="774"/>
                  </a:lnTo>
                  <a:cubicBezTo>
                    <a:pt x="4393" y="346"/>
                    <a:pt x="4047" y="1"/>
                    <a:pt x="3625" y="1"/>
                  </a:cubicBezTo>
                  <a:close/>
                </a:path>
              </a:pathLst>
            </a:custGeom>
            <a:solidFill>
              <a:srgbClr val="E5E8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1" name="Google Shape;19081;p85"/>
            <p:cNvSpPr/>
            <p:nvPr/>
          </p:nvSpPr>
          <p:spPr>
            <a:xfrm>
              <a:off x="1327033" y="3812971"/>
              <a:ext cx="92731" cy="354467"/>
            </a:xfrm>
            <a:custGeom>
              <a:avLst/>
              <a:gdLst/>
              <a:ahLst/>
              <a:cxnLst/>
              <a:rect l="l" t="t" r="r" b="b"/>
              <a:pathLst>
                <a:path w="3539" h="13528" extrusionOk="0">
                  <a:moveTo>
                    <a:pt x="1385" y="11154"/>
                  </a:moveTo>
                  <a:cubicBezTo>
                    <a:pt x="1927" y="11154"/>
                    <a:pt x="2277" y="11865"/>
                    <a:pt x="1810" y="12289"/>
                  </a:cubicBezTo>
                  <a:cubicBezTo>
                    <a:pt x="1690" y="12395"/>
                    <a:pt x="1532" y="12457"/>
                    <a:pt x="1374" y="12457"/>
                  </a:cubicBezTo>
                  <a:cubicBezTo>
                    <a:pt x="654" y="12452"/>
                    <a:pt x="471" y="11459"/>
                    <a:pt x="1143" y="11200"/>
                  </a:cubicBezTo>
                  <a:cubicBezTo>
                    <a:pt x="1226" y="11168"/>
                    <a:pt x="1307" y="11154"/>
                    <a:pt x="1385" y="11154"/>
                  </a:cubicBezTo>
                  <a:close/>
                  <a:moveTo>
                    <a:pt x="850" y="1"/>
                  </a:moveTo>
                  <a:cubicBezTo>
                    <a:pt x="423" y="1"/>
                    <a:pt x="78" y="346"/>
                    <a:pt x="73" y="774"/>
                  </a:cubicBezTo>
                  <a:cubicBezTo>
                    <a:pt x="78" y="12404"/>
                    <a:pt x="1" y="11905"/>
                    <a:pt x="241" y="12433"/>
                  </a:cubicBezTo>
                  <a:cubicBezTo>
                    <a:pt x="514" y="13043"/>
                    <a:pt x="1095" y="13461"/>
                    <a:pt x="1762" y="13523"/>
                  </a:cubicBezTo>
                  <a:lnTo>
                    <a:pt x="1806" y="13528"/>
                  </a:lnTo>
                  <a:cubicBezTo>
                    <a:pt x="2780" y="13456"/>
                    <a:pt x="3534" y="12645"/>
                    <a:pt x="3539" y="11665"/>
                  </a:cubicBezTo>
                  <a:lnTo>
                    <a:pt x="3539" y="774"/>
                  </a:lnTo>
                  <a:cubicBezTo>
                    <a:pt x="3539" y="346"/>
                    <a:pt x="3193" y="1"/>
                    <a:pt x="2771" y="1"/>
                  </a:cubicBezTo>
                  <a:close/>
                </a:path>
              </a:pathLst>
            </a:custGeom>
            <a:solidFill>
              <a:srgbClr val="F2F4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2" name="Google Shape;19082;p85"/>
            <p:cNvSpPr/>
            <p:nvPr/>
          </p:nvSpPr>
          <p:spPr>
            <a:xfrm>
              <a:off x="1329051" y="3839017"/>
              <a:ext cx="67943" cy="37627"/>
            </a:xfrm>
            <a:custGeom>
              <a:avLst/>
              <a:gdLst/>
              <a:ahLst/>
              <a:cxnLst/>
              <a:rect l="l" t="t" r="r" b="b"/>
              <a:pathLst>
                <a:path w="2593" h="1436" extrusionOk="0">
                  <a:moveTo>
                    <a:pt x="313" y="0"/>
                  </a:moveTo>
                  <a:cubicBezTo>
                    <a:pt x="140" y="0"/>
                    <a:pt x="1" y="144"/>
                    <a:pt x="1" y="317"/>
                  </a:cubicBezTo>
                  <a:lnTo>
                    <a:pt x="1" y="1124"/>
                  </a:lnTo>
                  <a:cubicBezTo>
                    <a:pt x="1" y="1296"/>
                    <a:pt x="140" y="1436"/>
                    <a:pt x="313" y="1436"/>
                  </a:cubicBezTo>
                  <a:lnTo>
                    <a:pt x="2281" y="1436"/>
                  </a:lnTo>
                  <a:cubicBezTo>
                    <a:pt x="2454" y="1436"/>
                    <a:pt x="2593" y="1296"/>
                    <a:pt x="2593" y="1124"/>
                  </a:cubicBezTo>
                  <a:lnTo>
                    <a:pt x="2593" y="317"/>
                  </a:lnTo>
                  <a:cubicBezTo>
                    <a:pt x="2593" y="144"/>
                    <a:pt x="2454" y="0"/>
                    <a:pt x="2281"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3" name="Google Shape;19083;p85"/>
            <p:cNvSpPr/>
            <p:nvPr/>
          </p:nvSpPr>
          <p:spPr>
            <a:xfrm>
              <a:off x="1329051" y="3925930"/>
              <a:ext cx="68074" cy="37627"/>
            </a:xfrm>
            <a:custGeom>
              <a:avLst/>
              <a:gdLst/>
              <a:ahLst/>
              <a:cxnLst/>
              <a:rect l="l" t="t" r="r" b="b"/>
              <a:pathLst>
                <a:path w="2598" h="1436" extrusionOk="0">
                  <a:moveTo>
                    <a:pt x="313" y="0"/>
                  </a:moveTo>
                  <a:cubicBezTo>
                    <a:pt x="140" y="0"/>
                    <a:pt x="1" y="140"/>
                    <a:pt x="1" y="312"/>
                  </a:cubicBezTo>
                  <a:lnTo>
                    <a:pt x="1" y="1119"/>
                  </a:lnTo>
                  <a:cubicBezTo>
                    <a:pt x="1" y="1292"/>
                    <a:pt x="140" y="1436"/>
                    <a:pt x="313" y="1436"/>
                  </a:cubicBezTo>
                  <a:lnTo>
                    <a:pt x="2281" y="1436"/>
                  </a:lnTo>
                  <a:cubicBezTo>
                    <a:pt x="2454" y="1436"/>
                    <a:pt x="2598" y="1292"/>
                    <a:pt x="2593" y="1119"/>
                  </a:cubicBezTo>
                  <a:lnTo>
                    <a:pt x="2593" y="312"/>
                  </a:lnTo>
                  <a:cubicBezTo>
                    <a:pt x="2593" y="140"/>
                    <a:pt x="2454" y="0"/>
                    <a:pt x="2281"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4" name="Google Shape;19084;p85"/>
            <p:cNvSpPr/>
            <p:nvPr/>
          </p:nvSpPr>
          <p:spPr>
            <a:xfrm>
              <a:off x="1329051" y="4011953"/>
              <a:ext cx="67943" cy="37627"/>
            </a:xfrm>
            <a:custGeom>
              <a:avLst/>
              <a:gdLst/>
              <a:ahLst/>
              <a:cxnLst/>
              <a:rect l="l" t="t" r="r" b="b"/>
              <a:pathLst>
                <a:path w="2593" h="1436" extrusionOk="0">
                  <a:moveTo>
                    <a:pt x="313" y="1"/>
                  </a:moveTo>
                  <a:cubicBezTo>
                    <a:pt x="140" y="1"/>
                    <a:pt x="1" y="145"/>
                    <a:pt x="1" y="317"/>
                  </a:cubicBezTo>
                  <a:lnTo>
                    <a:pt x="1" y="1119"/>
                  </a:lnTo>
                  <a:cubicBezTo>
                    <a:pt x="1" y="1297"/>
                    <a:pt x="140" y="1436"/>
                    <a:pt x="313" y="1436"/>
                  </a:cubicBezTo>
                  <a:lnTo>
                    <a:pt x="2281" y="1436"/>
                  </a:lnTo>
                  <a:cubicBezTo>
                    <a:pt x="2454" y="1436"/>
                    <a:pt x="2593" y="1297"/>
                    <a:pt x="2593" y="1119"/>
                  </a:cubicBezTo>
                  <a:lnTo>
                    <a:pt x="2593" y="317"/>
                  </a:lnTo>
                  <a:cubicBezTo>
                    <a:pt x="2593" y="145"/>
                    <a:pt x="2454" y="1"/>
                    <a:pt x="228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5" name="Google Shape;19085;p85"/>
            <p:cNvSpPr/>
            <p:nvPr/>
          </p:nvSpPr>
          <p:spPr>
            <a:xfrm>
              <a:off x="1459618" y="4067686"/>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6" name="Google Shape;19086;p85"/>
            <p:cNvSpPr/>
            <p:nvPr/>
          </p:nvSpPr>
          <p:spPr>
            <a:xfrm>
              <a:off x="1298368" y="3809460"/>
              <a:ext cx="365420" cy="365394"/>
            </a:xfrm>
            <a:custGeom>
              <a:avLst/>
              <a:gdLst/>
              <a:ahLst/>
              <a:cxnLst/>
              <a:rect l="l" t="t" r="r" b="b"/>
              <a:pathLst>
                <a:path w="13946" h="13945" extrusionOk="0">
                  <a:moveTo>
                    <a:pt x="980" y="0"/>
                  </a:moveTo>
                  <a:cubicBezTo>
                    <a:pt x="437" y="0"/>
                    <a:pt x="0" y="442"/>
                    <a:pt x="0" y="980"/>
                  </a:cubicBezTo>
                  <a:lnTo>
                    <a:pt x="0" y="11876"/>
                  </a:lnTo>
                  <a:cubicBezTo>
                    <a:pt x="0" y="13019"/>
                    <a:pt x="927" y="13945"/>
                    <a:pt x="2069" y="13945"/>
                  </a:cubicBezTo>
                  <a:lnTo>
                    <a:pt x="12966" y="13945"/>
                  </a:lnTo>
                  <a:cubicBezTo>
                    <a:pt x="13503" y="13945"/>
                    <a:pt x="13940" y="13508"/>
                    <a:pt x="13945" y="12966"/>
                  </a:cubicBezTo>
                  <a:lnTo>
                    <a:pt x="13945" y="12457"/>
                  </a:lnTo>
                  <a:cubicBezTo>
                    <a:pt x="13945" y="12318"/>
                    <a:pt x="13841" y="12248"/>
                    <a:pt x="13736" y="12248"/>
                  </a:cubicBezTo>
                  <a:cubicBezTo>
                    <a:pt x="13632" y="12248"/>
                    <a:pt x="13527" y="12318"/>
                    <a:pt x="13527" y="12457"/>
                  </a:cubicBezTo>
                  <a:lnTo>
                    <a:pt x="13527" y="12966"/>
                  </a:lnTo>
                  <a:cubicBezTo>
                    <a:pt x="13527" y="13278"/>
                    <a:pt x="13273" y="13532"/>
                    <a:pt x="12961" y="13532"/>
                  </a:cubicBezTo>
                  <a:lnTo>
                    <a:pt x="3917" y="13532"/>
                  </a:lnTo>
                  <a:cubicBezTo>
                    <a:pt x="4061" y="13422"/>
                    <a:pt x="4196" y="13292"/>
                    <a:pt x="4306" y="13148"/>
                  </a:cubicBezTo>
                  <a:lnTo>
                    <a:pt x="4666" y="12942"/>
                  </a:lnTo>
                  <a:cubicBezTo>
                    <a:pt x="4762" y="13028"/>
                    <a:pt x="4887" y="13076"/>
                    <a:pt x="5021" y="13076"/>
                  </a:cubicBezTo>
                  <a:lnTo>
                    <a:pt x="5693" y="13076"/>
                  </a:lnTo>
                  <a:cubicBezTo>
                    <a:pt x="5967" y="13076"/>
                    <a:pt x="5967" y="12663"/>
                    <a:pt x="5693" y="12663"/>
                  </a:cubicBezTo>
                  <a:lnTo>
                    <a:pt x="5146" y="12663"/>
                  </a:lnTo>
                  <a:lnTo>
                    <a:pt x="5933" y="12212"/>
                  </a:lnTo>
                  <a:lnTo>
                    <a:pt x="5933" y="12351"/>
                  </a:lnTo>
                  <a:cubicBezTo>
                    <a:pt x="5933" y="12490"/>
                    <a:pt x="6037" y="12560"/>
                    <a:pt x="6140" y="12560"/>
                  </a:cubicBezTo>
                  <a:cubicBezTo>
                    <a:pt x="6243" y="12560"/>
                    <a:pt x="6346" y="12490"/>
                    <a:pt x="6346" y="12351"/>
                  </a:cubicBezTo>
                  <a:lnTo>
                    <a:pt x="6346" y="11972"/>
                  </a:lnTo>
                  <a:lnTo>
                    <a:pt x="6879" y="11665"/>
                  </a:lnTo>
                  <a:lnTo>
                    <a:pt x="6879" y="11713"/>
                  </a:lnTo>
                  <a:cubicBezTo>
                    <a:pt x="6879" y="11850"/>
                    <a:pt x="6982" y="11918"/>
                    <a:pt x="7086" y="11918"/>
                  </a:cubicBezTo>
                  <a:cubicBezTo>
                    <a:pt x="7189" y="11918"/>
                    <a:pt x="7292" y="11850"/>
                    <a:pt x="7292" y="11713"/>
                  </a:cubicBezTo>
                  <a:lnTo>
                    <a:pt x="7292" y="11425"/>
                  </a:lnTo>
                  <a:lnTo>
                    <a:pt x="7782" y="11142"/>
                  </a:lnTo>
                  <a:lnTo>
                    <a:pt x="7782" y="12553"/>
                  </a:lnTo>
                  <a:cubicBezTo>
                    <a:pt x="7782" y="12846"/>
                    <a:pt x="8017" y="13076"/>
                    <a:pt x="8305" y="13076"/>
                  </a:cubicBezTo>
                  <a:lnTo>
                    <a:pt x="8982" y="13076"/>
                  </a:lnTo>
                  <a:cubicBezTo>
                    <a:pt x="9255" y="13076"/>
                    <a:pt x="9255" y="12663"/>
                    <a:pt x="8982" y="12663"/>
                  </a:cubicBezTo>
                  <a:lnTo>
                    <a:pt x="8310" y="12663"/>
                  </a:lnTo>
                  <a:cubicBezTo>
                    <a:pt x="8247" y="12663"/>
                    <a:pt x="8199" y="12615"/>
                    <a:pt x="8199" y="12558"/>
                  </a:cubicBezTo>
                  <a:lnTo>
                    <a:pt x="8199" y="10902"/>
                  </a:lnTo>
                  <a:lnTo>
                    <a:pt x="8929" y="10484"/>
                  </a:lnTo>
                  <a:lnTo>
                    <a:pt x="9116" y="10484"/>
                  </a:lnTo>
                  <a:cubicBezTo>
                    <a:pt x="9174" y="10484"/>
                    <a:pt x="9222" y="10532"/>
                    <a:pt x="9222" y="10590"/>
                  </a:cubicBezTo>
                  <a:lnTo>
                    <a:pt x="9222" y="12351"/>
                  </a:lnTo>
                  <a:cubicBezTo>
                    <a:pt x="9222" y="12490"/>
                    <a:pt x="9325" y="12560"/>
                    <a:pt x="9428" y="12560"/>
                  </a:cubicBezTo>
                  <a:cubicBezTo>
                    <a:pt x="9531" y="12560"/>
                    <a:pt x="9634" y="12490"/>
                    <a:pt x="9634" y="12351"/>
                  </a:cubicBezTo>
                  <a:lnTo>
                    <a:pt x="9634" y="10590"/>
                  </a:lnTo>
                  <a:cubicBezTo>
                    <a:pt x="9634" y="10431"/>
                    <a:pt x="9567" y="10282"/>
                    <a:pt x="9442" y="10186"/>
                  </a:cubicBezTo>
                  <a:lnTo>
                    <a:pt x="10441" y="9610"/>
                  </a:lnTo>
                  <a:lnTo>
                    <a:pt x="12966" y="9610"/>
                  </a:lnTo>
                  <a:cubicBezTo>
                    <a:pt x="13278" y="9610"/>
                    <a:pt x="13527" y="9865"/>
                    <a:pt x="13527" y="10177"/>
                  </a:cubicBezTo>
                  <a:lnTo>
                    <a:pt x="13527" y="11626"/>
                  </a:lnTo>
                  <a:cubicBezTo>
                    <a:pt x="13527" y="11742"/>
                    <a:pt x="13623" y="11833"/>
                    <a:pt x="13739" y="11833"/>
                  </a:cubicBezTo>
                  <a:cubicBezTo>
                    <a:pt x="13849" y="11833"/>
                    <a:pt x="13945" y="11742"/>
                    <a:pt x="13945" y="11626"/>
                  </a:cubicBezTo>
                  <a:lnTo>
                    <a:pt x="13945" y="10177"/>
                  </a:lnTo>
                  <a:cubicBezTo>
                    <a:pt x="13945" y="9634"/>
                    <a:pt x="13503" y="9198"/>
                    <a:pt x="12966" y="9198"/>
                  </a:cubicBezTo>
                  <a:lnTo>
                    <a:pt x="11156" y="9198"/>
                  </a:lnTo>
                  <a:lnTo>
                    <a:pt x="12841" y="8223"/>
                  </a:lnTo>
                  <a:cubicBezTo>
                    <a:pt x="13311" y="7949"/>
                    <a:pt x="13470" y="7354"/>
                    <a:pt x="13201" y="6884"/>
                  </a:cubicBezTo>
                  <a:lnTo>
                    <a:pt x="12947" y="6442"/>
                  </a:lnTo>
                  <a:cubicBezTo>
                    <a:pt x="12903" y="6367"/>
                    <a:pt x="12837" y="6335"/>
                    <a:pt x="12772" y="6335"/>
                  </a:cubicBezTo>
                  <a:cubicBezTo>
                    <a:pt x="12630" y="6335"/>
                    <a:pt x="12491" y="6484"/>
                    <a:pt x="12587" y="6649"/>
                  </a:cubicBezTo>
                  <a:lnTo>
                    <a:pt x="12841" y="7090"/>
                  </a:lnTo>
                  <a:cubicBezTo>
                    <a:pt x="12995" y="7359"/>
                    <a:pt x="12903" y="7705"/>
                    <a:pt x="12635" y="7863"/>
                  </a:cubicBezTo>
                  <a:lnTo>
                    <a:pt x="8818" y="10066"/>
                  </a:lnTo>
                  <a:lnTo>
                    <a:pt x="4661" y="12466"/>
                  </a:lnTo>
                  <a:cubicBezTo>
                    <a:pt x="4666" y="12447"/>
                    <a:pt x="4671" y="12428"/>
                    <a:pt x="4681" y="12409"/>
                  </a:cubicBezTo>
                  <a:lnTo>
                    <a:pt x="5199" y="11506"/>
                  </a:lnTo>
                  <a:cubicBezTo>
                    <a:pt x="5225" y="11510"/>
                    <a:pt x="5249" y="11512"/>
                    <a:pt x="5273" y="11512"/>
                  </a:cubicBezTo>
                  <a:cubicBezTo>
                    <a:pt x="5498" y="11512"/>
                    <a:pt x="5647" y="11356"/>
                    <a:pt x="5933" y="11209"/>
                  </a:cubicBezTo>
                  <a:lnTo>
                    <a:pt x="6116" y="11103"/>
                  </a:lnTo>
                  <a:cubicBezTo>
                    <a:pt x="6313" y="10994"/>
                    <a:pt x="6209" y="10715"/>
                    <a:pt x="6019" y="10715"/>
                  </a:cubicBezTo>
                  <a:cubicBezTo>
                    <a:pt x="5992" y="10715"/>
                    <a:pt x="5963" y="10721"/>
                    <a:pt x="5933" y="10734"/>
                  </a:cubicBezTo>
                  <a:cubicBezTo>
                    <a:pt x="5909" y="10743"/>
                    <a:pt x="5929" y="10734"/>
                    <a:pt x="5506" y="10978"/>
                  </a:cubicBezTo>
                  <a:lnTo>
                    <a:pt x="5909" y="10273"/>
                  </a:lnTo>
                  <a:lnTo>
                    <a:pt x="5957" y="10359"/>
                  </a:lnTo>
                  <a:cubicBezTo>
                    <a:pt x="6001" y="10434"/>
                    <a:pt x="6066" y="10465"/>
                    <a:pt x="6130" y="10465"/>
                  </a:cubicBezTo>
                  <a:cubicBezTo>
                    <a:pt x="6273" y="10465"/>
                    <a:pt x="6413" y="10315"/>
                    <a:pt x="6317" y="10153"/>
                  </a:cubicBezTo>
                  <a:lnTo>
                    <a:pt x="6149" y="9860"/>
                  </a:lnTo>
                  <a:lnTo>
                    <a:pt x="6149" y="9855"/>
                  </a:lnTo>
                  <a:lnTo>
                    <a:pt x="6149" y="9850"/>
                  </a:lnTo>
                  <a:lnTo>
                    <a:pt x="6457" y="9327"/>
                  </a:lnTo>
                  <a:cubicBezTo>
                    <a:pt x="6499" y="9403"/>
                    <a:pt x="6564" y="9434"/>
                    <a:pt x="6628" y="9434"/>
                  </a:cubicBezTo>
                  <a:cubicBezTo>
                    <a:pt x="6769" y="9434"/>
                    <a:pt x="6909" y="9285"/>
                    <a:pt x="6817" y="9121"/>
                  </a:cubicBezTo>
                  <a:lnTo>
                    <a:pt x="6697" y="8914"/>
                  </a:lnTo>
                  <a:lnTo>
                    <a:pt x="6975" y="8425"/>
                  </a:lnTo>
                  <a:cubicBezTo>
                    <a:pt x="7690" y="9663"/>
                    <a:pt x="7662" y="9606"/>
                    <a:pt x="7662" y="9610"/>
                  </a:cubicBezTo>
                  <a:cubicBezTo>
                    <a:pt x="7758" y="9777"/>
                    <a:pt x="7932" y="9869"/>
                    <a:pt x="8111" y="9869"/>
                  </a:cubicBezTo>
                  <a:cubicBezTo>
                    <a:pt x="8200" y="9869"/>
                    <a:pt x="8290" y="9846"/>
                    <a:pt x="8372" y="9798"/>
                  </a:cubicBezTo>
                  <a:lnTo>
                    <a:pt x="8962" y="9462"/>
                  </a:lnTo>
                  <a:cubicBezTo>
                    <a:pt x="9165" y="9344"/>
                    <a:pt x="9050" y="9070"/>
                    <a:pt x="8865" y="9070"/>
                  </a:cubicBezTo>
                  <a:cubicBezTo>
                    <a:pt x="8831" y="9070"/>
                    <a:pt x="8794" y="9080"/>
                    <a:pt x="8756" y="9102"/>
                  </a:cubicBezTo>
                  <a:lnTo>
                    <a:pt x="8593" y="9198"/>
                  </a:lnTo>
                  <a:cubicBezTo>
                    <a:pt x="8156" y="9442"/>
                    <a:pt x="8170" y="9452"/>
                    <a:pt x="8118" y="9452"/>
                  </a:cubicBezTo>
                  <a:cubicBezTo>
                    <a:pt x="8007" y="9452"/>
                    <a:pt x="8074" y="9447"/>
                    <a:pt x="7220" y="8007"/>
                  </a:cubicBezTo>
                  <a:lnTo>
                    <a:pt x="7686" y="7201"/>
                  </a:lnTo>
                  <a:cubicBezTo>
                    <a:pt x="7762" y="7157"/>
                    <a:pt x="7786" y="7133"/>
                    <a:pt x="7830" y="7133"/>
                  </a:cubicBezTo>
                  <a:cubicBezTo>
                    <a:pt x="7868" y="7133"/>
                    <a:pt x="7902" y="7153"/>
                    <a:pt x="7926" y="7186"/>
                  </a:cubicBezTo>
                  <a:lnTo>
                    <a:pt x="8804" y="8713"/>
                  </a:lnTo>
                  <a:cubicBezTo>
                    <a:pt x="8848" y="8788"/>
                    <a:pt x="8913" y="8820"/>
                    <a:pt x="8979" y="8820"/>
                  </a:cubicBezTo>
                  <a:cubicBezTo>
                    <a:pt x="9120" y="8820"/>
                    <a:pt x="9259" y="8671"/>
                    <a:pt x="9164" y="8506"/>
                  </a:cubicBezTo>
                  <a:lnTo>
                    <a:pt x="8286" y="6980"/>
                  </a:lnTo>
                  <a:cubicBezTo>
                    <a:pt x="8214" y="6855"/>
                    <a:pt x="8094" y="6769"/>
                    <a:pt x="7954" y="6735"/>
                  </a:cubicBezTo>
                  <a:lnTo>
                    <a:pt x="8559" y="5689"/>
                  </a:lnTo>
                  <a:cubicBezTo>
                    <a:pt x="10743" y="4455"/>
                    <a:pt x="10691" y="4393"/>
                    <a:pt x="10959" y="4393"/>
                  </a:cubicBezTo>
                  <a:cubicBezTo>
                    <a:pt x="11161" y="4393"/>
                    <a:pt x="11348" y="4498"/>
                    <a:pt x="11449" y="4676"/>
                  </a:cubicBezTo>
                  <a:lnTo>
                    <a:pt x="12174" y="5933"/>
                  </a:lnTo>
                  <a:cubicBezTo>
                    <a:pt x="12217" y="6008"/>
                    <a:pt x="12282" y="6039"/>
                    <a:pt x="12347" y="6039"/>
                  </a:cubicBezTo>
                  <a:cubicBezTo>
                    <a:pt x="12489" y="6039"/>
                    <a:pt x="12630" y="5889"/>
                    <a:pt x="12534" y="5727"/>
                  </a:cubicBezTo>
                  <a:lnTo>
                    <a:pt x="11809" y="4469"/>
                  </a:lnTo>
                  <a:cubicBezTo>
                    <a:pt x="11629" y="4154"/>
                    <a:pt x="11299" y="3979"/>
                    <a:pt x="10960" y="3979"/>
                  </a:cubicBezTo>
                  <a:cubicBezTo>
                    <a:pt x="10793" y="3979"/>
                    <a:pt x="10625" y="4021"/>
                    <a:pt x="10470" y="4109"/>
                  </a:cubicBezTo>
                  <a:lnTo>
                    <a:pt x="8977" y="4973"/>
                  </a:lnTo>
                  <a:lnTo>
                    <a:pt x="9841" y="3476"/>
                  </a:lnTo>
                  <a:cubicBezTo>
                    <a:pt x="10110" y="3005"/>
                    <a:pt x="9946" y="2405"/>
                    <a:pt x="9481" y="2136"/>
                  </a:cubicBezTo>
                  <a:lnTo>
                    <a:pt x="9039" y="1882"/>
                  </a:lnTo>
                  <a:cubicBezTo>
                    <a:pt x="9001" y="1860"/>
                    <a:pt x="8965" y="1851"/>
                    <a:pt x="8930" y="1851"/>
                  </a:cubicBezTo>
                  <a:cubicBezTo>
                    <a:pt x="8745" y="1851"/>
                    <a:pt x="8631" y="2125"/>
                    <a:pt x="8833" y="2242"/>
                  </a:cubicBezTo>
                  <a:lnTo>
                    <a:pt x="9274" y="2496"/>
                  </a:lnTo>
                  <a:cubicBezTo>
                    <a:pt x="9543" y="2655"/>
                    <a:pt x="9634" y="3000"/>
                    <a:pt x="9481" y="3269"/>
                  </a:cubicBezTo>
                  <a:lnTo>
                    <a:pt x="8257" y="5386"/>
                  </a:lnTo>
                  <a:lnTo>
                    <a:pt x="7844" y="6106"/>
                  </a:lnTo>
                  <a:lnTo>
                    <a:pt x="7388" y="6898"/>
                  </a:lnTo>
                  <a:lnTo>
                    <a:pt x="6745" y="8007"/>
                  </a:lnTo>
                  <a:lnTo>
                    <a:pt x="5084" y="10882"/>
                  </a:lnTo>
                  <a:lnTo>
                    <a:pt x="4844" y="11295"/>
                  </a:lnTo>
                  <a:lnTo>
                    <a:pt x="4748" y="11458"/>
                  </a:lnTo>
                  <a:lnTo>
                    <a:pt x="4748" y="10172"/>
                  </a:lnTo>
                  <a:cubicBezTo>
                    <a:pt x="5093" y="10110"/>
                    <a:pt x="5151" y="9798"/>
                    <a:pt x="5290" y="9610"/>
                  </a:cubicBezTo>
                  <a:lnTo>
                    <a:pt x="5290" y="9606"/>
                  </a:lnTo>
                  <a:lnTo>
                    <a:pt x="5444" y="9337"/>
                  </a:lnTo>
                  <a:cubicBezTo>
                    <a:pt x="5539" y="9172"/>
                    <a:pt x="5400" y="9024"/>
                    <a:pt x="5258" y="9024"/>
                  </a:cubicBezTo>
                  <a:cubicBezTo>
                    <a:pt x="5193" y="9024"/>
                    <a:pt x="5128" y="9055"/>
                    <a:pt x="5084" y="9130"/>
                  </a:cubicBezTo>
                  <a:lnTo>
                    <a:pt x="4748" y="9716"/>
                  </a:lnTo>
                  <a:lnTo>
                    <a:pt x="4748" y="8660"/>
                  </a:lnTo>
                  <a:lnTo>
                    <a:pt x="4935" y="8770"/>
                  </a:lnTo>
                  <a:cubicBezTo>
                    <a:pt x="4972" y="8791"/>
                    <a:pt x="5008" y="8800"/>
                    <a:pt x="5041" y="8800"/>
                  </a:cubicBezTo>
                  <a:cubicBezTo>
                    <a:pt x="5228" y="8800"/>
                    <a:pt x="5345" y="8524"/>
                    <a:pt x="5141" y="8410"/>
                  </a:cubicBezTo>
                  <a:lnTo>
                    <a:pt x="4748" y="8180"/>
                  </a:lnTo>
                  <a:lnTo>
                    <a:pt x="4748" y="7561"/>
                  </a:lnTo>
                  <a:cubicBezTo>
                    <a:pt x="4834" y="7609"/>
                    <a:pt x="4873" y="7652"/>
                    <a:pt x="4959" y="7652"/>
                  </a:cubicBezTo>
                  <a:cubicBezTo>
                    <a:pt x="5170" y="7652"/>
                    <a:pt x="5247" y="7373"/>
                    <a:pt x="5065" y="7268"/>
                  </a:cubicBezTo>
                  <a:lnTo>
                    <a:pt x="4753" y="7085"/>
                  </a:lnTo>
                  <a:lnTo>
                    <a:pt x="4753" y="6524"/>
                  </a:lnTo>
                  <a:cubicBezTo>
                    <a:pt x="6159" y="7335"/>
                    <a:pt x="6125" y="7340"/>
                    <a:pt x="6303" y="7340"/>
                  </a:cubicBezTo>
                  <a:cubicBezTo>
                    <a:pt x="6490" y="7340"/>
                    <a:pt x="6663" y="7239"/>
                    <a:pt x="6759" y="7076"/>
                  </a:cubicBezTo>
                  <a:lnTo>
                    <a:pt x="6759" y="7071"/>
                  </a:lnTo>
                  <a:lnTo>
                    <a:pt x="7090" y="6495"/>
                  </a:lnTo>
                  <a:cubicBezTo>
                    <a:pt x="7170" y="6354"/>
                    <a:pt x="7062" y="6184"/>
                    <a:pt x="6910" y="6184"/>
                  </a:cubicBezTo>
                  <a:cubicBezTo>
                    <a:pt x="6897" y="6184"/>
                    <a:pt x="6883" y="6185"/>
                    <a:pt x="6870" y="6188"/>
                  </a:cubicBezTo>
                  <a:cubicBezTo>
                    <a:pt x="6812" y="6197"/>
                    <a:pt x="6759" y="6236"/>
                    <a:pt x="6730" y="6289"/>
                  </a:cubicBezTo>
                  <a:lnTo>
                    <a:pt x="6394" y="6869"/>
                  </a:lnTo>
                  <a:cubicBezTo>
                    <a:pt x="6375" y="6906"/>
                    <a:pt x="6337" y="6926"/>
                    <a:pt x="6298" y="6926"/>
                  </a:cubicBezTo>
                  <a:cubicBezTo>
                    <a:pt x="6280" y="6926"/>
                    <a:pt x="6262" y="6922"/>
                    <a:pt x="6245" y="6913"/>
                  </a:cubicBezTo>
                  <a:lnTo>
                    <a:pt x="4743" y="6044"/>
                  </a:lnTo>
                  <a:lnTo>
                    <a:pt x="4743" y="5362"/>
                  </a:lnTo>
                  <a:cubicBezTo>
                    <a:pt x="4892" y="5132"/>
                    <a:pt x="4897" y="5031"/>
                    <a:pt x="4997" y="5031"/>
                  </a:cubicBezTo>
                  <a:cubicBezTo>
                    <a:pt x="5000" y="5031"/>
                    <a:pt x="5003" y="5031"/>
                    <a:pt x="5005" y="5031"/>
                  </a:cubicBezTo>
                  <a:cubicBezTo>
                    <a:pt x="5051" y="5031"/>
                    <a:pt x="5053" y="5053"/>
                    <a:pt x="6581" y="5924"/>
                  </a:cubicBezTo>
                  <a:cubicBezTo>
                    <a:pt x="6619" y="5946"/>
                    <a:pt x="6656" y="5955"/>
                    <a:pt x="6691" y="5955"/>
                  </a:cubicBezTo>
                  <a:cubicBezTo>
                    <a:pt x="6875" y="5955"/>
                    <a:pt x="6990" y="5681"/>
                    <a:pt x="6788" y="5564"/>
                  </a:cubicBezTo>
                  <a:lnTo>
                    <a:pt x="5261" y="4685"/>
                  </a:lnTo>
                  <a:cubicBezTo>
                    <a:pt x="5179" y="4637"/>
                    <a:pt x="5087" y="4613"/>
                    <a:pt x="4997" y="4613"/>
                  </a:cubicBezTo>
                  <a:cubicBezTo>
                    <a:pt x="4909" y="4613"/>
                    <a:pt x="4821" y="4636"/>
                    <a:pt x="4743" y="4681"/>
                  </a:cubicBezTo>
                  <a:lnTo>
                    <a:pt x="4743" y="3620"/>
                  </a:lnTo>
                  <a:lnTo>
                    <a:pt x="6073" y="1311"/>
                  </a:lnTo>
                  <a:cubicBezTo>
                    <a:pt x="6179" y="1130"/>
                    <a:pt x="6370" y="1030"/>
                    <a:pt x="6566" y="1030"/>
                  </a:cubicBezTo>
                  <a:cubicBezTo>
                    <a:pt x="6663" y="1030"/>
                    <a:pt x="6760" y="1054"/>
                    <a:pt x="6850" y="1104"/>
                  </a:cubicBezTo>
                  <a:lnTo>
                    <a:pt x="8103" y="1829"/>
                  </a:lnTo>
                  <a:cubicBezTo>
                    <a:pt x="8141" y="1851"/>
                    <a:pt x="8178" y="1861"/>
                    <a:pt x="8213" y="1861"/>
                  </a:cubicBezTo>
                  <a:cubicBezTo>
                    <a:pt x="8398" y="1861"/>
                    <a:pt x="8517" y="1586"/>
                    <a:pt x="8314" y="1469"/>
                  </a:cubicBezTo>
                  <a:lnTo>
                    <a:pt x="7057" y="744"/>
                  </a:lnTo>
                  <a:cubicBezTo>
                    <a:pt x="6903" y="656"/>
                    <a:pt x="6735" y="615"/>
                    <a:pt x="6570" y="615"/>
                  </a:cubicBezTo>
                  <a:cubicBezTo>
                    <a:pt x="6229" y="615"/>
                    <a:pt x="5898" y="791"/>
                    <a:pt x="5717" y="1104"/>
                  </a:cubicBezTo>
                  <a:lnTo>
                    <a:pt x="4743" y="2789"/>
                  </a:lnTo>
                  <a:lnTo>
                    <a:pt x="4743" y="984"/>
                  </a:lnTo>
                  <a:cubicBezTo>
                    <a:pt x="4743" y="442"/>
                    <a:pt x="4301" y="5"/>
                    <a:pt x="3764" y="5"/>
                  </a:cubicBezTo>
                  <a:lnTo>
                    <a:pt x="3250" y="5"/>
                  </a:lnTo>
                  <a:cubicBezTo>
                    <a:pt x="2976" y="5"/>
                    <a:pt x="2976" y="418"/>
                    <a:pt x="3250" y="418"/>
                  </a:cubicBezTo>
                  <a:lnTo>
                    <a:pt x="3764" y="418"/>
                  </a:lnTo>
                  <a:cubicBezTo>
                    <a:pt x="4076" y="418"/>
                    <a:pt x="4325" y="672"/>
                    <a:pt x="4330" y="984"/>
                  </a:cubicBezTo>
                  <a:lnTo>
                    <a:pt x="4330" y="5252"/>
                  </a:lnTo>
                  <a:cubicBezTo>
                    <a:pt x="4330" y="11175"/>
                    <a:pt x="4364" y="11919"/>
                    <a:pt x="4287" y="12255"/>
                  </a:cubicBezTo>
                  <a:cubicBezTo>
                    <a:pt x="4234" y="12476"/>
                    <a:pt x="4138" y="12683"/>
                    <a:pt x="3999" y="12865"/>
                  </a:cubicBezTo>
                  <a:cubicBezTo>
                    <a:pt x="3965" y="12913"/>
                    <a:pt x="3917" y="12966"/>
                    <a:pt x="3879" y="13009"/>
                  </a:cubicBezTo>
                  <a:cubicBezTo>
                    <a:pt x="3567" y="13345"/>
                    <a:pt x="3130" y="13532"/>
                    <a:pt x="2669" y="13532"/>
                  </a:cubicBezTo>
                  <a:lnTo>
                    <a:pt x="2069" y="13532"/>
                  </a:lnTo>
                  <a:cubicBezTo>
                    <a:pt x="1157" y="13532"/>
                    <a:pt x="413" y="12793"/>
                    <a:pt x="413" y="11876"/>
                  </a:cubicBezTo>
                  <a:lnTo>
                    <a:pt x="413" y="980"/>
                  </a:lnTo>
                  <a:cubicBezTo>
                    <a:pt x="413" y="668"/>
                    <a:pt x="668" y="413"/>
                    <a:pt x="980" y="413"/>
                  </a:cubicBezTo>
                  <a:lnTo>
                    <a:pt x="2429" y="413"/>
                  </a:lnTo>
                  <a:cubicBezTo>
                    <a:pt x="2703" y="413"/>
                    <a:pt x="2703" y="0"/>
                    <a:pt x="24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7" name="Google Shape;19087;p85"/>
            <p:cNvSpPr/>
            <p:nvPr/>
          </p:nvSpPr>
          <p:spPr>
            <a:xfrm>
              <a:off x="1589163" y="4073214"/>
              <a:ext cx="48579" cy="78896"/>
            </a:xfrm>
            <a:custGeom>
              <a:avLst/>
              <a:gdLst/>
              <a:ahLst/>
              <a:cxnLst/>
              <a:rect l="l" t="t" r="r" b="b"/>
              <a:pathLst>
                <a:path w="1854" h="3011" extrusionOk="0">
                  <a:moveTo>
                    <a:pt x="524" y="0"/>
                  </a:moveTo>
                  <a:cubicBezTo>
                    <a:pt x="236" y="0"/>
                    <a:pt x="1" y="236"/>
                    <a:pt x="1" y="524"/>
                  </a:cubicBezTo>
                  <a:lnTo>
                    <a:pt x="1" y="2487"/>
                  </a:lnTo>
                  <a:cubicBezTo>
                    <a:pt x="1" y="2775"/>
                    <a:pt x="236" y="3010"/>
                    <a:pt x="524" y="3010"/>
                  </a:cubicBezTo>
                  <a:lnTo>
                    <a:pt x="1201" y="3010"/>
                  </a:lnTo>
                  <a:cubicBezTo>
                    <a:pt x="1474" y="3010"/>
                    <a:pt x="1474" y="2597"/>
                    <a:pt x="1201" y="2597"/>
                  </a:cubicBezTo>
                  <a:lnTo>
                    <a:pt x="524" y="2597"/>
                  </a:lnTo>
                  <a:cubicBezTo>
                    <a:pt x="466" y="2597"/>
                    <a:pt x="413" y="2549"/>
                    <a:pt x="418" y="2487"/>
                  </a:cubicBezTo>
                  <a:lnTo>
                    <a:pt x="418" y="524"/>
                  </a:lnTo>
                  <a:cubicBezTo>
                    <a:pt x="418" y="466"/>
                    <a:pt x="466" y="418"/>
                    <a:pt x="524" y="418"/>
                  </a:cubicBezTo>
                  <a:lnTo>
                    <a:pt x="1330" y="418"/>
                  </a:lnTo>
                  <a:cubicBezTo>
                    <a:pt x="1388" y="418"/>
                    <a:pt x="1436" y="466"/>
                    <a:pt x="1436" y="524"/>
                  </a:cubicBezTo>
                  <a:lnTo>
                    <a:pt x="1436" y="2285"/>
                  </a:lnTo>
                  <a:cubicBezTo>
                    <a:pt x="1436" y="2400"/>
                    <a:pt x="1532" y="2492"/>
                    <a:pt x="1647" y="2492"/>
                  </a:cubicBezTo>
                  <a:cubicBezTo>
                    <a:pt x="1757" y="2492"/>
                    <a:pt x="1853" y="2400"/>
                    <a:pt x="1853" y="2285"/>
                  </a:cubicBezTo>
                  <a:lnTo>
                    <a:pt x="1853" y="524"/>
                  </a:lnTo>
                  <a:cubicBezTo>
                    <a:pt x="1853" y="236"/>
                    <a:pt x="1618" y="0"/>
                    <a:pt x="13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8" name="Google Shape;19088;p85"/>
            <p:cNvSpPr/>
            <p:nvPr/>
          </p:nvSpPr>
          <p:spPr>
            <a:xfrm>
              <a:off x="1565529" y="4074656"/>
              <a:ext cx="10953" cy="47060"/>
            </a:xfrm>
            <a:custGeom>
              <a:avLst/>
              <a:gdLst/>
              <a:ahLst/>
              <a:cxnLst/>
              <a:rect l="l" t="t" r="r" b="b"/>
              <a:pathLst>
                <a:path w="418" h="1796" extrusionOk="0">
                  <a:moveTo>
                    <a:pt x="207" y="1"/>
                  </a:moveTo>
                  <a:cubicBezTo>
                    <a:pt x="103" y="1"/>
                    <a:pt x="0" y="70"/>
                    <a:pt x="0" y="209"/>
                  </a:cubicBezTo>
                  <a:lnTo>
                    <a:pt x="0" y="1587"/>
                  </a:lnTo>
                  <a:cubicBezTo>
                    <a:pt x="0" y="1726"/>
                    <a:pt x="104" y="1796"/>
                    <a:pt x="209" y="1796"/>
                  </a:cubicBezTo>
                  <a:cubicBezTo>
                    <a:pt x="313" y="1796"/>
                    <a:pt x="418" y="1726"/>
                    <a:pt x="418" y="1587"/>
                  </a:cubicBezTo>
                  <a:lnTo>
                    <a:pt x="418" y="209"/>
                  </a:lnTo>
                  <a:cubicBezTo>
                    <a:pt x="415" y="70"/>
                    <a:pt x="311"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9" name="Google Shape;19089;p85"/>
            <p:cNvSpPr/>
            <p:nvPr/>
          </p:nvSpPr>
          <p:spPr>
            <a:xfrm>
              <a:off x="1565529" y="4132589"/>
              <a:ext cx="10822" cy="18106"/>
            </a:xfrm>
            <a:custGeom>
              <a:avLst/>
              <a:gdLst/>
              <a:ahLst/>
              <a:cxnLst/>
              <a:rect l="l" t="t" r="r" b="b"/>
              <a:pathLst>
                <a:path w="413" h="691" extrusionOk="0">
                  <a:moveTo>
                    <a:pt x="206" y="0"/>
                  </a:moveTo>
                  <a:cubicBezTo>
                    <a:pt x="91" y="0"/>
                    <a:pt x="0" y="91"/>
                    <a:pt x="0" y="206"/>
                  </a:cubicBezTo>
                  <a:lnTo>
                    <a:pt x="0" y="485"/>
                  </a:lnTo>
                  <a:cubicBezTo>
                    <a:pt x="0" y="622"/>
                    <a:pt x="103" y="690"/>
                    <a:pt x="206" y="690"/>
                  </a:cubicBezTo>
                  <a:cubicBezTo>
                    <a:pt x="310" y="690"/>
                    <a:pt x="413" y="622"/>
                    <a:pt x="413" y="485"/>
                  </a:cubicBezTo>
                  <a:lnTo>
                    <a:pt x="413" y="206"/>
                  </a:lnTo>
                  <a:cubicBezTo>
                    <a:pt x="413" y="91"/>
                    <a:pt x="322"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0" name="Google Shape;19090;p85"/>
            <p:cNvSpPr/>
            <p:nvPr/>
          </p:nvSpPr>
          <p:spPr>
            <a:xfrm>
              <a:off x="1478720" y="4132589"/>
              <a:ext cx="10848" cy="18106"/>
            </a:xfrm>
            <a:custGeom>
              <a:avLst/>
              <a:gdLst/>
              <a:ahLst/>
              <a:cxnLst/>
              <a:rect l="l" t="t" r="r" b="b"/>
              <a:pathLst>
                <a:path w="414" h="691" extrusionOk="0">
                  <a:moveTo>
                    <a:pt x="207" y="0"/>
                  </a:moveTo>
                  <a:cubicBezTo>
                    <a:pt x="92" y="0"/>
                    <a:pt x="1" y="91"/>
                    <a:pt x="1" y="206"/>
                  </a:cubicBezTo>
                  <a:lnTo>
                    <a:pt x="1" y="485"/>
                  </a:lnTo>
                  <a:cubicBezTo>
                    <a:pt x="1" y="622"/>
                    <a:pt x="104" y="690"/>
                    <a:pt x="207" y="690"/>
                  </a:cubicBezTo>
                  <a:cubicBezTo>
                    <a:pt x="311" y="690"/>
                    <a:pt x="414" y="622"/>
                    <a:pt x="414" y="485"/>
                  </a:cubicBezTo>
                  <a:lnTo>
                    <a:pt x="414" y="206"/>
                  </a:lnTo>
                  <a:cubicBezTo>
                    <a:pt x="414" y="91"/>
                    <a:pt x="323"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1" name="Google Shape;19091;p85"/>
            <p:cNvSpPr/>
            <p:nvPr/>
          </p:nvSpPr>
          <p:spPr>
            <a:xfrm>
              <a:off x="1338117" y="4101697"/>
              <a:ext cx="52457" cy="44990"/>
            </a:xfrm>
            <a:custGeom>
              <a:avLst/>
              <a:gdLst/>
              <a:ahLst/>
              <a:cxnLst/>
              <a:rect l="l" t="t" r="r" b="b"/>
              <a:pathLst>
                <a:path w="2002" h="1717" extrusionOk="0">
                  <a:moveTo>
                    <a:pt x="855" y="416"/>
                  </a:moveTo>
                  <a:cubicBezTo>
                    <a:pt x="1248" y="416"/>
                    <a:pt x="1445" y="891"/>
                    <a:pt x="1167" y="1169"/>
                  </a:cubicBezTo>
                  <a:cubicBezTo>
                    <a:pt x="1077" y="1260"/>
                    <a:pt x="966" y="1300"/>
                    <a:pt x="857" y="1300"/>
                  </a:cubicBezTo>
                  <a:cubicBezTo>
                    <a:pt x="630" y="1300"/>
                    <a:pt x="413" y="1124"/>
                    <a:pt x="413" y="857"/>
                  </a:cubicBezTo>
                  <a:cubicBezTo>
                    <a:pt x="413" y="617"/>
                    <a:pt x="610" y="416"/>
                    <a:pt x="855" y="416"/>
                  </a:cubicBezTo>
                  <a:close/>
                  <a:moveTo>
                    <a:pt x="861" y="1"/>
                  </a:moveTo>
                  <a:cubicBezTo>
                    <a:pt x="422" y="1"/>
                    <a:pt x="0" y="341"/>
                    <a:pt x="0" y="857"/>
                  </a:cubicBezTo>
                  <a:cubicBezTo>
                    <a:pt x="0" y="1333"/>
                    <a:pt x="384" y="1717"/>
                    <a:pt x="855" y="1717"/>
                  </a:cubicBezTo>
                  <a:cubicBezTo>
                    <a:pt x="1618" y="1717"/>
                    <a:pt x="2002" y="795"/>
                    <a:pt x="1459" y="253"/>
                  </a:cubicBezTo>
                  <a:cubicBezTo>
                    <a:pt x="1285" y="79"/>
                    <a:pt x="1071" y="1"/>
                    <a:pt x="8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2" name="Google Shape;19092;p85"/>
            <p:cNvSpPr/>
            <p:nvPr/>
          </p:nvSpPr>
          <p:spPr>
            <a:xfrm>
              <a:off x="1321138" y="3835479"/>
              <a:ext cx="78870" cy="48579"/>
            </a:xfrm>
            <a:custGeom>
              <a:avLst/>
              <a:gdLst/>
              <a:ahLst/>
              <a:cxnLst/>
              <a:rect l="l" t="t" r="r" b="b"/>
              <a:pathLst>
                <a:path w="3010" h="1854" extrusionOk="0">
                  <a:moveTo>
                    <a:pt x="523" y="1"/>
                  </a:moveTo>
                  <a:cubicBezTo>
                    <a:pt x="235" y="1"/>
                    <a:pt x="0" y="236"/>
                    <a:pt x="0" y="524"/>
                  </a:cubicBezTo>
                  <a:lnTo>
                    <a:pt x="0" y="1331"/>
                  </a:lnTo>
                  <a:cubicBezTo>
                    <a:pt x="0" y="1619"/>
                    <a:pt x="235" y="1849"/>
                    <a:pt x="523" y="1854"/>
                  </a:cubicBezTo>
                  <a:lnTo>
                    <a:pt x="2487" y="1854"/>
                  </a:lnTo>
                  <a:cubicBezTo>
                    <a:pt x="2775" y="1849"/>
                    <a:pt x="3010" y="1619"/>
                    <a:pt x="3010" y="1331"/>
                  </a:cubicBezTo>
                  <a:lnTo>
                    <a:pt x="3010" y="654"/>
                  </a:lnTo>
                  <a:cubicBezTo>
                    <a:pt x="3010" y="517"/>
                    <a:pt x="2907" y="449"/>
                    <a:pt x="2804" y="449"/>
                  </a:cubicBezTo>
                  <a:cubicBezTo>
                    <a:pt x="2700" y="449"/>
                    <a:pt x="2597" y="517"/>
                    <a:pt x="2597" y="654"/>
                  </a:cubicBezTo>
                  <a:lnTo>
                    <a:pt x="2597" y="1331"/>
                  </a:lnTo>
                  <a:cubicBezTo>
                    <a:pt x="2597" y="1388"/>
                    <a:pt x="2549" y="1436"/>
                    <a:pt x="2487" y="1436"/>
                  </a:cubicBezTo>
                  <a:lnTo>
                    <a:pt x="523" y="1436"/>
                  </a:lnTo>
                  <a:cubicBezTo>
                    <a:pt x="461" y="1436"/>
                    <a:pt x="413" y="1388"/>
                    <a:pt x="413" y="1331"/>
                  </a:cubicBezTo>
                  <a:lnTo>
                    <a:pt x="413" y="524"/>
                  </a:lnTo>
                  <a:cubicBezTo>
                    <a:pt x="413" y="462"/>
                    <a:pt x="461" y="414"/>
                    <a:pt x="523" y="414"/>
                  </a:cubicBezTo>
                  <a:lnTo>
                    <a:pt x="2285" y="414"/>
                  </a:lnTo>
                  <a:cubicBezTo>
                    <a:pt x="2564" y="414"/>
                    <a:pt x="2564" y="1"/>
                    <a:pt x="22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3" name="Google Shape;19093;p85"/>
            <p:cNvSpPr/>
            <p:nvPr/>
          </p:nvSpPr>
          <p:spPr>
            <a:xfrm>
              <a:off x="1378731" y="3896741"/>
              <a:ext cx="21669" cy="10979"/>
            </a:xfrm>
            <a:custGeom>
              <a:avLst/>
              <a:gdLst/>
              <a:ahLst/>
              <a:cxnLst/>
              <a:rect l="l" t="t" r="r" b="b"/>
              <a:pathLst>
                <a:path w="827" h="419" extrusionOk="0">
                  <a:moveTo>
                    <a:pt x="274" y="1"/>
                  </a:moveTo>
                  <a:cubicBezTo>
                    <a:pt x="1" y="1"/>
                    <a:pt x="1" y="418"/>
                    <a:pt x="274" y="418"/>
                  </a:cubicBezTo>
                  <a:lnTo>
                    <a:pt x="553" y="418"/>
                  </a:lnTo>
                  <a:cubicBezTo>
                    <a:pt x="826" y="418"/>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4" name="Google Shape;19094;p85"/>
            <p:cNvSpPr/>
            <p:nvPr/>
          </p:nvSpPr>
          <p:spPr>
            <a:xfrm>
              <a:off x="1320745" y="3896741"/>
              <a:ext cx="50728" cy="10979"/>
            </a:xfrm>
            <a:custGeom>
              <a:avLst/>
              <a:gdLst/>
              <a:ahLst/>
              <a:cxnLst/>
              <a:rect l="l" t="t" r="r" b="b"/>
              <a:pathLst>
                <a:path w="1936" h="419" extrusionOk="0">
                  <a:moveTo>
                    <a:pt x="279" y="1"/>
                  </a:moveTo>
                  <a:cubicBezTo>
                    <a:pt x="1" y="1"/>
                    <a:pt x="1" y="418"/>
                    <a:pt x="279" y="418"/>
                  </a:cubicBezTo>
                  <a:lnTo>
                    <a:pt x="1657" y="418"/>
                  </a:lnTo>
                  <a:cubicBezTo>
                    <a:pt x="1935" y="418"/>
                    <a:pt x="1935" y="1"/>
                    <a:pt x="16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5" name="Google Shape;19095;p85"/>
            <p:cNvSpPr/>
            <p:nvPr/>
          </p:nvSpPr>
          <p:spPr>
            <a:xfrm>
              <a:off x="1321138" y="3922288"/>
              <a:ext cx="78870" cy="48553"/>
            </a:xfrm>
            <a:custGeom>
              <a:avLst/>
              <a:gdLst/>
              <a:ahLst/>
              <a:cxnLst/>
              <a:rect l="l" t="t" r="r" b="b"/>
              <a:pathLst>
                <a:path w="3010" h="1853" extrusionOk="0">
                  <a:moveTo>
                    <a:pt x="523" y="0"/>
                  </a:moveTo>
                  <a:cubicBezTo>
                    <a:pt x="235" y="0"/>
                    <a:pt x="0" y="235"/>
                    <a:pt x="0" y="523"/>
                  </a:cubicBezTo>
                  <a:lnTo>
                    <a:pt x="0" y="1330"/>
                  </a:lnTo>
                  <a:cubicBezTo>
                    <a:pt x="0" y="1618"/>
                    <a:pt x="235" y="1853"/>
                    <a:pt x="523" y="1853"/>
                  </a:cubicBezTo>
                  <a:lnTo>
                    <a:pt x="2487" y="1853"/>
                  </a:lnTo>
                  <a:cubicBezTo>
                    <a:pt x="2775" y="1853"/>
                    <a:pt x="3010" y="1618"/>
                    <a:pt x="3010" y="1330"/>
                  </a:cubicBezTo>
                  <a:lnTo>
                    <a:pt x="3010" y="658"/>
                  </a:lnTo>
                  <a:cubicBezTo>
                    <a:pt x="3010" y="543"/>
                    <a:pt x="2919" y="447"/>
                    <a:pt x="2804" y="447"/>
                  </a:cubicBezTo>
                  <a:cubicBezTo>
                    <a:pt x="2780" y="447"/>
                    <a:pt x="2760" y="451"/>
                    <a:pt x="2736" y="461"/>
                  </a:cubicBezTo>
                  <a:cubicBezTo>
                    <a:pt x="2655" y="485"/>
                    <a:pt x="2597" y="567"/>
                    <a:pt x="2597" y="653"/>
                  </a:cubicBezTo>
                  <a:lnTo>
                    <a:pt x="2597" y="1330"/>
                  </a:lnTo>
                  <a:cubicBezTo>
                    <a:pt x="2597" y="1387"/>
                    <a:pt x="2549" y="1435"/>
                    <a:pt x="2487" y="1435"/>
                  </a:cubicBezTo>
                  <a:lnTo>
                    <a:pt x="523" y="1435"/>
                  </a:lnTo>
                  <a:cubicBezTo>
                    <a:pt x="466" y="1435"/>
                    <a:pt x="413" y="1387"/>
                    <a:pt x="413" y="1330"/>
                  </a:cubicBezTo>
                  <a:lnTo>
                    <a:pt x="413" y="523"/>
                  </a:lnTo>
                  <a:cubicBezTo>
                    <a:pt x="413" y="466"/>
                    <a:pt x="466" y="418"/>
                    <a:pt x="523" y="418"/>
                  </a:cubicBezTo>
                  <a:lnTo>
                    <a:pt x="2285" y="418"/>
                  </a:lnTo>
                  <a:cubicBezTo>
                    <a:pt x="2564" y="418"/>
                    <a:pt x="2564"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6" name="Google Shape;19096;p85"/>
            <p:cNvSpPr/>
            <p:nvPr/>
          </p:nvSpPr>
          <p:spPr>
            <a:xfrm>
              <a:off x="1378731" y="3983654"/>
              <a:ext cx="21669" cy="10848"/>
            </a:xfrm>
            <a:custGeom>
              <a:avLst/>
              <a:gdLst/>
              <a:ahLst/>
              <a:cxnLst/>
              <a:rect l="l" t="t" r="r" b="b"/>
              <a:pathLst>
                <a:path w="827" h="414" extrusionOk="0">
                  <a:moveTo>
                    <a:pt x="274" y="1"/>
                  </a:moveTo>
                  <a:cubicBezTo>
                    <a:pt x="1" y="1"/>
                    <a:pt x="1" y="413"/>
                    <a:pt x="274" y="413"/>
                  </a:cubicBezTo>
                  <a:lnTo>
                    <a:pt x="553" y="413"/>
                  </a:lnTo>
                  <a:cubicBezTo>
                    <a:pt x="826" y="413"/>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7" name="Google Shape;19097;p85"/>
            <p:cNvSpPr/>
            <p:nvPr/>
          </p:nvSpPr>
          <p:spPr>
            <a:xfrm>
              <a:off x="1320745" y="3983654"/>
              <a:ext cx="50807" cy="10848"/>
            </a:xfrm>
            <a:custGeom>
              <a:avLst/>
              <a:gdLst/>
              <a:ahLst/>
              <a:cxnLst/>
              <a:rect l="l" t="t" r="r" b="b"/>
              <a:pathLst>
                <a:path w="1939" h="414" extrusionOk="0">
                  <a:moveTo>
                    <a:pt x="279" y="1"/>
                  </a:moveTo>
                  <a:cubicBezTo>
                    <a:pt x="1" y="1"/>
                    <a:pt x="1" y="413"/>
                    <a:pt x="279" y="413"/>
                  </a:cubicBezTo>
                  <a:lnTo>
                    <a:pt x="1657" y="413"/>
                  </a:lnTo>
                  <a:cubicBezTo>
                    <a:pt x="1658" y="413"/>
                    <a:pt x="1660" y="413"/>
                    <a:pt x="1662" y="413"/>
                  </a:cubicBezTo>
                  <a:cubicBezTo>
                    <a:pt x="1935" y="413"/>
                    <a:pt x="1938" y="5"/>
                    <a:pt x="16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8" name="Google Shape;19098;p85"/>
            <p:cNvSpPr/>
            <p:nvPr/>
          </p:nvSpPr>
          <p:spPr>
            <a:xfrm>
              <a:off x="1321138" y="4008442"/>
              <a:ext cx="79498" cy="48448"/>
            </a:xfrm>
            <a:custGeom>
              <a:avLst/>
              <a:gdLst/>
              <a:ahLst/>
              <a:cxnLst/>
              <a:rect l="l" t="t" r="r" b="b"/>
              <a:pathLst>
                <a:path w="3034" h="1849" extrusionOk="0">
                  <a:moveTo>
                    <a:pt x="523" y="0"/>
                  </a:moveTo>
                  <a:cubicBezTo>
                    <a:pt x="235" y="0"/>
                    <a:pt x="0" y="235"/>
                    <a:pt x="0" y="523"/>
                  </a:cubicBezTo>
                  <a:lnTo>
                    <a:pt x="0" y="1330"/>
                  </a:lnTo>
                  <a:cubicBezTo>
                    <a:pt x="0" y="1618"/>
                    <a:pt x="235" y="1848"/>
                    <a:pt x="523" y="1848"/>
                  </a:cubicBezTo>
                  <a:lnTo>
                    <a:pt x="2487" y="1848"/>
                  </a:lnTo>
                  <a:cubicBezTo>
                    <a:pt x="2492" y="1849"/>
                    <a:pt x="2497" y="1849"/>
                    <a:pt x="2502" y="1849"/>
                  </a:cubicBezTo>
                  <a:cubicBezTo>
                    <a:pt x="2650" y="1849"/>
                    <a:pt x="2788" y="1782"/>
                    <a:pt x="2885" y="1671"/>
                  </a:cubicBezTo>
                  <a:cubicBezTo>
                    <a:pt x="2967" y="1575"/>
                    <a:pt x="3010" y="1455"/>
                    <a:pt x="3010" y="1330"/>
                  </a:cubicBezTo>
                  <a:cubicBezTo>
                    <a:pt x="3000" y="658"/>
                    <a:pt x="3034" y="629"/>
                    <a:pt x="2981" y="543"/>
                  </a:cubicBezTo>
                  <a:cubicBezTo>
                    <a:pt x="2937" y="477"/>
                    <a:pt x="2872" y="448"/>
                    <a:pt x="2807" y="448"/>
                  </a:cubicBezTo>
                  <a:cubicBezTo>
                    <a:pt x="2701" y="448"/>
                    <a:pt x="2597" y="527"/>
                    <a:pt x="2597" y="658"/>
                  </a:cubicBezTo>
                  <a:lnTo>
                    <a:pt x="2597" y="1330"/>
                  </a:lnTo>
                  <a:cubicBezTo>
                    <a:pt x="2597" y="1388"/>
                    <a:pt x="2549" y="1436"/>
                    <a:pt x="2492" y="1436"/>
                  </a:cubicBezTo>
                  <a:lnTo>
                    <a:pt x="523" y="1436"/>
                  </a:lnTo>
                  <a:cubicBezTo>
                    <a:pt x="461" y="1436"/>
                    <a:pt x="413" y="1388"/>
                    <a:pt x="413" y="1330"/>
                  </a:cubicBezTo>
                  <a:lnTo>
                    <a:pt x="413" y="523"/>
                  </a:lnTo>
                  <a:cubicBezTo>
                    <a:pt x="413" y="466"/>
                    <a:pt x="461" y="413"/>
                    <a:pt x="523" y="413"/>
                  </a:cubicBezTo>
                  <a:lnTo>
                    <a:pt x="2285" y="413"/>
                  </a:lnTo>
                  <a:cubicBezTo>
                    <a:pt x="2372" y="413"/>
                    <a:pt x="2448" y="360"/>
                    <a:pt x="2477" y="279"/>
                  </a:cubicBezTo>
                  <a:cubicBezTo>
                    <a:pt x="2525" y="144"/>
                    <a:pt x="2429" y="0"/>
                    <a:pt x="22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9" name="Google Shape;19099;p85"/>
            <p:cNvSpPr/>
            <p:nvPr/>
          </p:nvSpPr>
          <p:spPr>
            <a:xfrm>
              <a:off x="1320614" y="4069677"/>
              <a:ext cx="49103" cy="10848"/>
            </a:xfrm>
            <a:custGeom>
              <a:avLst/>
              <a:gdLst/>
              <a:ahLst/>
              <a:cxnLst/>
              <a:rect l="l" t="t" r="r" b="b"/>
              <a:pathLst>
                <a:path w="1874" h="414" extrusionOk="0">
                  <a:moveTo>
                    <a:pt x="255" y="1"/>
                  </a:moveTo>
                  <a:cubicBezTo>
                    <a:pt x="1" y="39"/>
                    <a:pt x="30" y="414"/>
                    <a:pt x="284" y="414"/>
                  </a:cubicBezTo>
                  <a:lnTo>
                    <a:pt x="1667" y="414"/>
                  </a:lnTo>
                  <a:cubicBezTo>
                    <a:pt x="1777" y="414"/>
                    <a:pt x="1873" y="323"/>
                    <a:pt x="1873" y="207"/>
                  </a:cubicBezTo>
                  <a:cubicBezTo>
                    <a:pt x="1873" y="92"/>
                    <a:pt x="1782" y="1"/>
                    <a:pt x="16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0" name="Google Shape;19100;p85"/>
            <p:cNvSpPr/>
            <p:nvPr/>
          </p:nvSpPr>
          <p:spPr>
            <a:xfrm>
              <a:off x="1378731" y="4069677"/>
              <a:ext cx="21669" cy="10979"/>
            </a:xfrm>
            <a:custGeom>
              <a:avLst/>
              <a:gdLst/>
              <a:ahLst/>
              <a:cxnLst/>
              <a:rect l="l" t="t" r="r" b="b"/>
              <a:pathLst>
                <a:path w="827" h="419" extrusionOk="0">
                  <a:moveTo>
                    <a:pt x="274" y="1"/>
                  </a:moveTo>
                  <a:cubicBezTo>
                    <a:pt x="1" y="1"/>
                    <a:pt x="1" y="419"/>
                    <a:pt x="274" y="419"/>
                  </a:cubicBezTo>
                  <a:lnTo>
                    <a:pt x="553" y="419"/>
                  </a:lnTo>
                  <a:cubicBezTo>
                    <a:pt x="826" y="419"/>
                    <a:pt x="826" y="1"/>
                    <a:pt x="5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1" name="Google Shape;19101;p85"/>
            <p:cNvSpPr/>
            <p:nvPr/>
          </p:nvSpPr>
          <p:spPr>
            <a:xfrm>
              <a:off x="1546768" y="3942045"/>
              <a:ext cx="69437" cy="82512"/>
            </a:xfrm>
            <a:custGeom>
              <a:avLst/>
              <a:gdLst/>
              <a:ahLst/>
              <a:cxnLst/>
              <a:rect l="l" t="t" r="r" b="b"/>
              <a:pathLst>
                <a:path w="2650" h="3149" extrusionOk="0">
                  <a:moveTo>
                    <a:pt x="1219" y="1"/>
                  </a:moveTo>
                  <a:cubicBezTo>
                    <a:pt x="1130" y="1"/>
                    <a:pt x="1039" y="24"/>
                    <a:pt x="956" y="72"/>
                  </a:cubicBezTo>
                  <a:lnTo>
                    <a:pt x="260" y="470"/>
                  </a:lnTo>
                  <a:cubicBezTo>
                    <a:pt x="97" y="566"/>
                    <a:pt x="1" y="739"/>
                    <a:pt x="1" y="926"/>
                  </a:cubicBezTo>
                  <a:cubicBezTo>
                    <a:pt x="1" y="1171"/>
                    <a:pt x="73" y="1147"/>
                    <a:pt x="1052" y="2889"/>
                  </a:cubicBezTo>
                  <a:cubicBezTo>
                    <a:pt x="1143" y="3048"/>
                    <a:pt x="1316" y="3149"/>
                    <a:pt x="1503" y="3149"/>
                  </a:cubicBezTo>
                  <a:cubicBezTo>
                    <a:pt x="1734" y="3149"/>
                    <a:pt x="1825" y="3029"/>
                    <a:pt x="2348" y="2741"/>
                  </a:cubicBezTo>
                  <a:cubicBezTo>
                    <a:pt x="2551" y="2627"/>
                    <a:pt x="2434" y="2351"/>
                    <a:pt x="2248" y="2351"/>
                  </a:cubicBezTo>
                  <a:cubicBezTo>
                    <a:pt x="2214" y="2351"/>
                    <a:pt x="2178" y="2360"/>
                    <a:pt x="2142" y="2381"/>
                  </a:cubicBezTo>
                  <a:cubicBezTo>
                    <a:pt x="1527" y="2731"/>
                    <a:pt x="1556" y="2731"/>
                    <a:pt x="1503" y="2731"/>
                  </a:cubicBezTo>
                  <a:cubicBezTo>
                    <a:pt x="1383" y="2731"/>
                    <a:pt x="1451" y="2707"/>
                    <a:pt x="428" y="979"/>
                  </a:cubicBezTo>
                  <a:cubicBezTo>
                    <a:pt x="399" y="926"/>
                    <a:pt x="418" y="864"/>
                    <a:pt x="466" y="835"/>
                  </a:cubicBezTo>
                  <a:lnTo>
                    <a:pt x="1167" y="432"/>
                  </a:lnTo>
                  <a:cubicBezTo>
                    <a:pt x="1184" y="420"/>
                    <a:pt x="1202" y="415"/>
                    <a:pt x="1221" y="415"/>
                  </a:cubicBezTo>
                  <a:cubicBezTo>
                    <a:pt x="1257" y="415"/>
                    <a:pt x="1294" y="435"/>
                    <a:pt x="1316" y="470"/>
                  </a:cubicBezTo>
                  <a:lnTo>
                    <a:pt x="2195" y="1997"/>
                  </a:lnTo>
                  <a:cubicBezTo>
                    <a:pt x="2238" y="2072"/>
                    <a:pt x="2304" y="2103"/>
                    <a:pt x="2369" y="2103"/>
                  </a:cubicBezTo>
                  <a:cubicBezTo>
                    <a:pt x="2511" y="2103"/>
                    <a:pt x="2650" y="1955"/>
                    <a:pt x="2555" y="1790"/>
                  </a:cubicBezTo>
                  <a:lnTo>
                    <a:pt x="1671" y="264"/>
                  </a:lnTo>
                  <a:cubicBezTo>
                    <a:pt x="1575" y="94"/>
                    <a:pt x="1400" y="1"/>
                    <a:pt x="121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2" name="Google Shape;19102;p85"/>
            <p:cNvSpPr/>
            <p:nvPr/>
          </p:nvSpPr>
          <p:spPr>
            <a:xfrm>
              <a:off x="1552192" y="4021019"/>
              <a:ext cx="16979" cy="17294"/>
            </a:xfrm>
            <a:custGeom>
              <a:avLst/>
              <a:gdLst/>
              <a:ahLst/>
              <a:cxnLst/>
              <a:rect l="l" t="t" r="r" b="b"/>
              <a:pathLst>
                <a:path w="648" h="660" extrusionOk="0">
                  <a:moveTo>
                    <a:pt x="235" y="1"/>
                  </a:moveTo>
                  <a:cubicBezTo>
                    <a:pt x="200" y="1"/>
                    <a:pt x="163" y="10"/>
                    <a:pt x="130" y="29"/>
                  </a:cubicBezTo>
                  <a:cubicBezTo>
                    <a:pt x="34" y="87"/>
                    <a:pt x="0" y="216"/>
                    <a:pt x="58" y="312"/>
                  </a:cubicBezTo>
                  <a:lnTo>
                    <a:pt x="192" y="552"/>
                  </a:lnTo>
                  <a:cubicBezTo>
                    <a:pt x="236" y="628"/>
                    <a:pt x="302" y="659"/>
                    <a:pt x="367" y="659"/>
                  </a:cubicBezTo>
                  <a:cubicBezTo>
                    <a:pt x="509" y="659"/>
                    <a:pt x="648" y="510"/>
                    <a:pt x="552" y="346"/>
                  </a:cubicBezTo>
                  <a:lnTo>
                    <a:pt x="418" y="106"/>
                  </a:lnTo>
                  <a:cubicBezTo>
                    <a:pt x="379" y="38"/>
                    <a:pt x="308" y="1"/>
                    <a:pt x="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3" name="Google Shape;19103;p85"/>
            <p:cNvSpPr/>
            <p:nvPr/>
          </p:nvSpPr>
          <p:spPr>
            <a:xfrm>
              <a:off x="1523133" y="3970972"/>
              <a:ext cx="31574" cy="42291"/>
            </a:xfrm>
            <a:custGeom>
              <a:avLst/>
              <a:gdLst/>
              <a:ahLst/>
              <a:cxnLst/>
              <a:rect l="l" t="t" r="r" b="b"/>
              <a:pathLst>
                <a:path w="1205" h="1614" extrusionOk="0">
                  <a:moveTo>
                    <a:pt x="239" y="1"/>
                  </a:moveTo>
                  <a:cubicBezTo>
                    <a:pt x="204" y="1"/>
                    <a:pt x="168" y="10"/>
                    <a:pt x="135" y="29"/>
                  </a:cubicBezTo>
                  <a:cubicBezTo>
                    <a:pt x="39" y="86"/>
                    <a:pt x="0" y="211"/>
                    <a:pt x="58" y="312"/>
                  </a:cubicBezTo>
                  <a:lnTo>
                    <a:pt x="749" y="1507"/>
                  </a:lnTo>
                  <a:cubicBezTo>
                    <a:pt x="793" y="1583"/>
                    <a:pt x="859" y="1614"/>
                    <a:pt x="924" y="1614"/>
                  </a:cubicBezTo>
                  <a:cubicBezTo>
                    <a:pt x="1066" y="1614"/>
                    <a:pt x="1205" y="1465"/>
                    <a:pt x="1109" y="1301"/>
                  </a:cubicBezTo>
                  <a:lnTo>
                    <a:pt x="418" y="105"/>
                  </a:lnTo>
                  <a:cubicBezTo>
                    <a:pt x="379" y="38"/>
                    <a:pt x="311" y="1"/>
                    <a:pt x="2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4" name="Google Shape;19104;p85"/>
            <p:cNvSpPr/>
            <p:nvPr/>
          </p:nvSpPr>
          <p:spPr>
            <a:xfrm>
              <a:off x="1476964" y="4064489"/>
              <a:ext cx="17005" cy="17241"/>
            </a:xfrm>
            <a:custGeom>
              <a:avLst/>
              <a:gdLst/>
              <a:ahLst/>
              <a:cxnLst/>
              <a:rect l="l" t="t" r="r" b="b"/>
              <a:pathLst>
                <a:path w="649" h="658" extrusionOk="0">
                  <a:moveTo>
                    <a:pt x="237" y="1"/>
                  </a:moveTo>
                  <a:cubicBezTo>
                    <a:pt x="201" y="1"/>
                    <a:pt x="164" y="10"/>
                    <a:pt x="130" y="31"/>
                  </a:cubicBezTo>
                  <a:cubicBezTo>
                    <a:pt x="34" y="84"/>
                    <a:pt x="1" y="213"/>
                    <a:pt x="58" y="314"/>
                  </a:cubicBezTo>
                  <a:lnTo>
                    <a:pt x="193" y="554"/>
                  </a:lnTo>
                  <a:cubicBezTo>
                    <a:pt x="236" y="627"/>
                    <a:pt x="301" y="658"/>
                    <a:pt x="365" y="658"/>
                  </a:cubicBezTo>
                  <a:cubicBezTo>
                    <a:pt x="508" y="658"/>
                    <a:pt x="649" y="508"/>
                    <a:pt x="553" y="343"/>
                  </a:cubicBezTo>
                  <a:lnTo>
                    <a:pt x="418" y="103"/>
                  </a:lnTo>
                  <a:cubicBezTo>
                    <a:pt x="380" y="39"/>
                    <a:pt x="310" y="1"/>
                    <a:pt x="2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5" name="Google Shape;19105;p85"/>
            <p:cNvSpPr/>
            <p:nvPr/>
          </p:nvSpPr>
          <p:spPr>
            <a:xfrm>
              <a:off x="1448666" y="3854974"/>
              <a:ext cx="81437" cy="71611"/>
            </a:xfrm>
            <a:custGeom>
              <a:avLst/>
              <a:gdLst/>
              <a:ahLst/>
              <a:cxnLst/>
              <a:rect l="l" t="t" r="r" b="b"/>
              <a:pathLst>
                <a:path w="3108" h="2733" extrusionOk="0">
                  <a:moveTo>
                    <a:pt x="927" y="1"/>
                  </a:moveTo>
                  <a:cubicBezTo>
                    <a:pt x="740" y="1"/>
                    <a:pt x="567" y="102"/>
                    <a:pt x="471" y="265"/>
                  </a:cubicBezTo>
                  <a:cubicBezTo>
                    <a:pt x="116" y="918"/>
                    <a:pt x="1" y="995"/>
                    <a:pt x="1" y="1225"/>
                  </a:cubicBezTo>
                  <a:cubicBezTo>
                    <a:pt x="1" y="1412"/>
                    <a:pt x="101" y="1585"/>
                    <a:pt x="260" y="1681"/>
                  </a:cubicBezTo>
                  <a:cubicBezTo>
                    <a:pt x="2002" y="2656"/>
                    <a:pt x="1978" y="2732"/>
                    <a:pt x="2223" y="2732"/>
                  </a:cubicBezTo>
                  <a:cubicBezTo>
                    <a:pt x="2410" y="2732"/>
                    <a:pt x="2583" y="2632"/>
                    <a:pt x="2674" y="2468"/>
                  </a:cubicBezTo>
                  <a:lnTo>
                    <a:pt x="3015" y="1887"/>
                  </a:lnTo>
                  <a:cubicBezTo>
                    <a:pt x="3107" y="1723"/>
                    <a:pt x="2967" y="1574"/>
                    <a:pt x="2827" y="1574"/>
                  </a:cubicBezTo>
                  <a:cubicBezTo>
                    <a:pt x="2762" y="1574"/>
                    <a:pt x="2697" y="1606"/>
                    <a:pt x="2655" y="1681"/>
                  </a:cubicBezTo>
                  <a:lnTo>
                    <a:pt x="2314" y="2262"/>
                  </a:lnTo>
                  <a:cubicBezTo>
                    <a:pt x="2295" y="2297"/>
                    <a:pt x="2260" y="2317"/>
                    <a:pt x="2222" y="2317"/>
                  </a:cubicBezTo>
                  <a:cubicBezTo>
                    <a:pt x="2203" y="2317"/>
                    <a:pt x="2183" y="2312"/>
                    <a:pt x="2166" y="2300"/>
                  </a:cubicBezTo>
                  <a:cubicBezTo>
                    <a:pt x="404" y="1263"/>
                    <a:pt x="413" y="1340"/>
                    <a:pt x="413" y="1225"/>
                  </a:cubicBezTo>
                  <a:cubicBezTo>
                    <a:pt x="413" y="1172"/>
                    <a:pt x="413" y="1206"/>
                    <a:pt x="826" y="476"/>
                  </a:cubicBezTo>
                  <a:cubicBezTo>
                    <a:pt x="848" y="441"/>
                    <a:pt x="885" y="421"/>
                    <a:pt x="922" y="421"/>
                  </a:cubicBezTo>
                  <a:cubicBezTo>
                    <a:pt x="940" y="421"/>
                    <a:pt x="959" y="426"/>
                    <a:pt x="975" y="438"/>
                  </a:cubicBezTo>
                  <a:lnTo>
                    <a:pt x="2506" y="1316"/>
                  </a:lnTo>
                  <a:cubicBezTo>
                    <a:pt x="2543" y="1337"/>
                    <a:pt x="2579" y="1346"/>
                    <a:pt x="2613" y="1346"/>
                  </a:cubicBezTo>
                  <a:cubicBezTo>
                    <a:pt x="2799" y="1346"/>
                    <a:pt x="2916" y="1070"/>
                    <a:pt x="2713" y="956"/>
                  </a:cubicBezTo>
                  <a:cubicBezTo>
                    <a:pt x="1167" y="87"/>
                    <a:pt x="1172" y="1"/>
                    <a:pt x="9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6" name="Google Shape;19106;p85"/>
            <p:cNvSpPr/>
            <p:nvPr/>
          </p:nvSpPr>
          <p:spPr>
            <a:xfrm>
              <a:off x="1482624" y="3934656"/>
              <a:ext cx="22325" cy="14752"/>
            </a:xfrm>
            <a:custGeom>
              <a:avLst/>
              <a:gdLst/>
              <a:ahLst/>
              <a:cxnLst/>
              <a:rect l="l" t="t" r="r" b="b"/>
              <a:pathLst>
                <a:path w="852" h="563" extrusionOk="0">
                  <a:moveTo>
                    <a:pt x="300" y="1"/>
                  </a:moveTo>
                  <a:cubicBezTo>
                    <a:pt x="115" y="1"/>
                    <a:pt x="0" y="275"/>
                    <a:pt x="202" y="392"/>
                  </a:cubicBezTo>
                  <a:lnTo>
                    <a:pt x="442" y="531"/>
                  </a:lnTo>
                  <a:cubicBezTo>
                    <a:pt x="480" y="553"/>
                    <a:pt x="517" y="563"/>
                    <a:pt x="551" y="563"/>
                  </a:cubicBezTo>
                  <a:cubicBezTo>
                    <a:pt x="736" y="563"/>
                    <a:pt x="851" y="289"/>
                    <a:pt x="649" y="171"/>
                  </a:cubicBezTo>
                  <a:lnTo>
                    <a:pt x="409" y="32"/>
                  </a:lnTo>
                  <a:cubicBezTo>
                    <a:pt x="371" y="10"/>
                    <a:pt x="334"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7" name="Google Shape;19107;p85"/>
            <p:cNvSpPr/>
            <p:nvPr/>
          </p:nvSpPr>
          <p:spPr>
            <a:xfrm>
              <a:off x="1432420" y="3905728"/>
              <a:ext cx="47374" cy="29216"/>
            </a:xfrm>
            <a:custGeom>
              <a:avLst/>
              <a:gdLst/>
              <a:ahLst/>
              <a:cxnLst/>
              <a:rect l="l" t="t" r="r" b="b"/>
              <a:pathLst>
                <a:path w="1808" h="1115" extrusionOk="0">
                  <a:moveTo>
                    <a:pt x="300" y="1"/>
                  </a:moveTo>
                  <a:cubicBezTo>
                    <a:pt x="116" y="1"/>
                    <a:pt x="1" y="275"/>
                    <a:pt x="203" y="392"/>
                  </a:cubicBezTo>
                  <a:lnTo>
                    <a:pt x="1398" y="1083"/>
                  </a:lnTo>
                  <a:cubicBezTo>
                    <a:pt x="1436" y="1105"/>
                    <a:pt x="1473" y="1115"/>
                    <a:pt x="1507" y="1115"/>
                  </a:cubicBezTo>
                  <a:cubicBezTo>
                    <a:pt x="1692" y="1115"/>
                    <a:pt x="1808" y="841"/>
                    <a:pt x="1609" y="723"/>
                  </a:cubicBezTo>
                  <a:lnTo>
                    <a:pt x="409" y="32"/>
                  </a:lnTo>
                  <a:cubicBezTo>
                    <a:pt x="372" y="10"/>
                    <a:pt x="335"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8" name="Google Shape;19108;p85"/>
            <p:cNvSpPr/>
            <p:nvPr/>
          </p:nvSpPr>
          <p:spPr>
            <a:xfrm>
              <a:off x="1439102" y="4009883"/>
              <a:ext cx="21800" cy="14673"/>
            </a:xfrm>
            <a:custGeom>
              <a:avLst/>
              <a:gdLst/>
              <a:ahLst/>
              <a:cxnLst/>
              <a:rect l="l" t="t" r="r" b="b"/>
              <a:pathLst>
                <a:path w="832" h="560" extrusionOk="0">
                  <a:moveTo>
                    <a:pt x="304" y="0"/>
                  </a:moveTo>
                  <a:cubicBezTo>
                    <a:pt x="118" y="0"/>
                    <a:pt x="0" y="274"/>
                    <a:pt x="202" y="392"/>
                  </a:cubicBezTo>
                  <a:lnTo>
                    <a:pt x="442" y="531"/>
                  </a:lnTo>
                  <a:cubicBezTo>
                    <a:pt x="477" y="551"/>
                    <a:pt x="512" y="559"/>
                    <a:pt x="545" y="559"/>
                  </a:cubicBezTo>
                  <a:cubicBezTo>
                    <a:pt x="711" y="559"/>
                    <a:pt x="831" y="340"/>
                    <a:pt x="711" y="224"/>
                  </a:cubicBezTo>
                  <a:cubicBezTo>
                    <a:pt x="668" y="171"/>
                    <a:pt x="634" y="161"/>
                    <a:pt x="414" y="32"/>
                  </a:cubicBezTo>
                  <a:cubicBezTo>
                    <a:pt x="376" y="10"/>
                    <a:pt x="339" y="0"/>
                    <a:pt x="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09" name="Google Shape;19109;p85"/>
          <p:cNvGrpSpPr/>
          <p:nvPr/>
        </p:nvGrpSpPr>
        <p:grpSpPr>
          <a:xfrm>
            <a:off x="3963503" y="3164093"/>
            <a:ext cx="365394" cy="365472"/>
            <a:chOff x="3963503" y="3350943"/>
            <a:chExt cx="365394" cy="365472"/>
          </a:xfrm>
        </p:grpSpPr>
        <p:sp>
          <p:nvSpPr>
            <p:cNvPr id="19110" name="Google Shape;19110;p85"/>
            <p:cNvSpPr/>
            <p:nvPr/>
          </p:nvSpPr>
          <p:spPr>
            <a:xfrm>
              <a:off x="4062470" y="3404553"/>
              <a:ext cx="167198" cy="216642"/>
            </a:xfrm>
            <a:custGeom>
              <a:avLst/>
              <a:gdLst/>
              <a:ahLst/>
              <a:cxnLst/>
              <a:rect l="l" t="t" r="r" b="b"/>
              <a:pathLst>
                <a:path w="6381" h="8268" extrusionOk="0">
                  <a:moveTo>
                    <a:pt x="2918"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5219" y="8171"/>
                    <a:pt x="6380" y="6251"/>
                    <a:pt x="5646" y="4571"/>
                  </a:cubicBezTo>
                  <a:lnTo>
                    <a:pt x="3798" y="328"/>
                  </a:lnTo>
                  <a:cubicBezTo>
                    <a:pt x="3740" y="193"/>
                    <a:pt x="3639" y="78"/>
                    <a:pt x="3510" y="11"/>
                  </a:cubicBezTo>
                  <a:cubicBezTo>
                    <a:pt x="3499" y="4"/>
                    <a:pt x="3486" y="1"/>
                    <a:pt x="3474" y="1"/>
                  </a:cubicBezTo>
                  <a:cubicBezTo>
                    <a:pt x="3436" y="1"/>
                    <a:pt x="3399" y="33"/>
                    <a:pt x="3399" y="73"/>
                  </a:cubicBezTo>
                  <a:lnTo>
                    <a:pt x="3399" y="4432"/>
                  </a:lnTo>
                  <a:cubicBezTo>
                    <a:pt x="3399" y="4437"/>
                    <a:pt x="3399" y="4446"/>
                    <a:pt x="3399" y="4451"/>
                  </a:cubicBezTo>
                  <a:cubicBezTo>
                    <a:pt x="3932" y="4557"/>
                    <a:pt x="4292" y="5046"/>
                    <a:pt x="4240" y="5584"/>
                  </a:cubicBezTo>
                  <a:cubicBezTo>
                    <a:pt x="4187" y="6122"/>
                    <a:pt x="3735" y="6530"/>
                    <a:pt x="3193" y="6530"/>
                  </a:cubicBezTo>
                  <a:cubicBezTo>
                    <a:pt x="2655" y="6530"/>
                    <a:pt x="2204" y="6122"/>
                    <a:pt x="2151" y="5584"/>
                  </a:cubicBezTo>
                  <a:cubicBezTo>
                    <a:pt x="2099" y="5046"/>
                    <a:pt x="2459" y="4557"/>
                    <a:pt x="2987" y="4451"/>
                  </a:cubicBezTo>
                  <a:cubicBezTo>
                    <a:pt x="2987" y="4446"/>
                    <a:pt x="2987" y="4437"/>
                    <a:pt x="2987" y="4432"/>
                  </a:cubicBezTo>
                  <a:lnTo>
                    <a:pt x="2987" y="73"/>
                  </a:lnTo>
                  <a:cubicBezTo>
                    <a:pt x="2990" y="30"/>
                    <a:pt x="2956" y="0"/>
                    <a:pt x="291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1" name="Google Shape;19111;p85"/>
            <p:cNvSpPr/>
            <p:nvPr/>
          </p:nvSpPr>
          <p:spPr>
            <a:xfrm>
              <a:off x="4062470" y="3404553"/>
              <a:ext cx="96137" cy="216642"/>
            </a:xfrm>
            <a:custGeom>
              <a:avLst/>
              <a:gdLst/>
              <a:ahLst/>
              <a:cxnLst/>
              <a:rect l="l" t="t" r="r" b="b"/>
              <a:pathLst>
                <a:path w="3669" h="8268" extrusionOk="0">
                  <a:moveTo>
                    <a:pt x="2919" y="0"/>
                  </a:moveTo>
                  <a:cubicBezTo>
                    <a:pt x="2906" y="0"/>
                    <a:pt x="2893" y="4"/>
                    <a:pt x="2881" y="11"/>
                  </a:cubicBezTo>
                  <a:cubicBezTo>
                    <a:pt x="2751" y="78"/>
                    <a:pt x="2646" y="193"/>
                    <a:pt x="2588" y="328"/>
                  </a:cubicBezTo>
                  <a:lnTo>
                    <a:pt x="745" y="4562"/>
                  </a:lnTo>
                  <a:cubicBezTo>
                    <a:pt x="1" y="6275"/>
                    <a:pt x="1211" y="8219"/>
                    <a:pt x="3073" y="8267"/>
                  </a:cubicBezTo>
                  <a:lnTo>
                    <a:pt x="3246" y="8267"/>
                  </a:lnTo>
                  <a:cubicBezTo>
                    <a:pt x="3294" y="8267"/>
                    <a:pt x="3342" y="8263"/>
                    <a:pt x="3390" y="8263"/>
                  </a:cubicBezTo>
                  <a:cubicBezTo>
                    <a:pt x="3481" y="8258"/>
                    <a:pt x="3572" y="8248"/>
                    <a:pt x="3668" y="8234"/>
                  </a:cubicBezTo>
                  <a:cubicBezTo>
                    <a:pt x="2003" y="7975"/>
                    <a:pt x="990" y="6165"/>
                    <a:pt x="1686" y="4566"/>
                  </a:cubicBezTo>
                  <a:lnTo>
                    <a:pt x="2991" y="1566"/>
                  </a:lnTo>
                  <a:lnTo>
                    <a:pt x="2991" y="73"/>
                  </a:lnTo>
                  <a:cubicBezTo>
                    <a:pt x="2991" y="30"/>
                    <a:pt x="2956" y="0"/>
                    <a:pt x="2919"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2" name="Google Shape;19112;p85"/>
            <p:cNvSpPr/>
            <p:nvPr/>
          </p:nvSpPr>
          <p:spPr>
            <a:xfrm>
              <a:off x="4127766" y="3356393"/>
              <a:ext cx="36867" cy="36893"/>
            </a:xfrm>
            <a:custGeom>
              <a:avLst/>
              <a:gdLst/>
              <a:ahLst/>
              <a:cxnLst/>
              <a:rect l="l" t="t" r="r" b="b"/>
              <a:pathLst>
                <a:path w="1407" h="1408" extrusionOk="0">
                  <a:moveTo>
                    <a:pt x="187" y="1"/>
                  </a:moveTo>
                  <a:cubicBezTo>
                    <a:pt x="82" y="1"/>
                    <a:pt x="0" y="83"/>
                    <a:pt x="0" y="188"/>
                  </a:cubicBezTo>
                  <a:lnTo>
                    <a:pt x="0" y="1220"/>
                  </a:lnTo>
                  <a:cubicBezTo>
                    <a:pt x="0" y="1326"/>
                    <a:pt x="82" y="1407"/>
                    <a:pt x="187" y="1407"/>
                  </a:cubicBezTo>
                  <a:lnTo>
                    <a:pt x="1219" y="1407"/>
                  </a:lnTo>
                  <a:cubicBezTo>
                    <a:pt x="1325" y="1407"/>
                    <a:pt x="1407" y="1326"/>
                    <a:pt x="1407" y="1220"/>
                  </a:cubicBezTo>
                  <a:lnTo>
                    <a:pt x="1407" y="188"/>
                  </a:lnTo>
                  <a:cubicBezTo>
                    <a:pt x="1407" y="83"/>
                    <a:pt x="1325" y="1"/>
                    <a:pt x="1219"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3" name="Google Shape;19113;p85"/>
            <p:cNvSpPr/>
            <p:nvPr/>
          </p:nvSpPr>
          <p:spPr>
            <a:xfrm>
              <a:off x="4285872" y="3533495"/>
              <a:ext cx="37496" cy="37522"/>
            </a:xfrm>
            <a:custGeom>
              <a:avLst/>
              <a:gdLst/>
              <a:ahLst/>
              <a:cxnLst/>
              <a:rect l="l" t="t" r="r" b="b"/>
              <a:pathLst>
                <a:path w="1431" h="1432" extrusionOk="0">
                  <a:moveTo>
                    <a:pt x="235" y="1"/>
                  </a:moveTo>
                  <a:cubicBezTo>
                    <a:pt x="106" y="1"/>
                    <a:pt x="0" y="106"/>
                    <a:pt x="0" y="236"/>
                  </a:cubicBezTo>
                  <a:lnTo>
                    <a:pt x="0" y="1196"/>
                  </a:lnTo>
                  <a:cubicBezTo>
                    <a:pt x="0" y="1325"/>
                    <a:pt x="106" y="1431"/>
                    <a:pt x="235" y="1431"/>
                  </a:cubicBezTo>
                  <a:lnTo>
                    <a:pt x="1195" y="1431"/>
                  </a:lnTo>
                  <a:cubicBezTo>
                    <a:pt x="1325" y="1431"/>
                    <a:pt x="1431" y="1325"/>
                    <a:pt x="1431" y="1196"/>
                  </a:cubicBezTo>
                  <a:lnTo>
                    <a:pt x="1431" y="236"/>
                  </a:lnTo>
                  <a:cubicBezTo>
                    <a:pt x="1431" y="106"/>
                    <a:pt x="1325" y="1"/>
                    <a:pt x="119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4" name="Google Shape;19114;p85"/>
            <p:cNvSpPr/>
            <p:nvPr/>
          </p:nvSpPr>
          <p:spPr>
            <a:xfrm>
              <a:off x="3968639" y="3533495"/>
              <a:ext cx="37653" cy="37522"/>
            </a:xfrm>
            <a:custGeom>
              <a:avLst/>
              <a:gdLst/>
              <a:ahLst/>
              <a:cxnLst/>
              <a:rect l="l" t="t" r="r" b="b"/>
              <a:pathLst>
                <a:path w="1437" h="1432" extrusionOk="0">
                  <a:moveTo>
                    <a:pt x="241" y="1"/>
                  </a:moveTo>
                  <a:cubicBezTo>
                    <a:pt x="106" y="1"/>
                    <a:pt x="1" y="106"/>
                    <a:pt x="1" y="236"/>
                  </a:cubicBezTo>
                  <a:lnTo>
                    <a:pt x="1" y="1196"/>
                  </a:lnTo>
                  <a:cubicBezTo>
                    <a:pt x="1" y="1325"/>
                    <a:pt x="106" y="1431"/>
                    <a:pt x="241" y="1431"/>
                  </a:cubicBezTo>
                  <a:lnTo>
                    <a:pt x="1201" y="1431"/>
                  </a:lnTo>
                  <a:cubicBezTo>
                    <a:pt x="1331" y="1431"/>
                    <a:pt x="1436" y="1325"/>
                    <a:pt x="1436" y="1196"/>
                  </a:cubicBezTo>
                  <a:lnTo>
                    <a:pt x="1436" y="236"/>
                  </a:lnTo>
                  <a:cubicBezTo>
                    <a:pt x="1436" y="106"/>
                    <a:pt x="1331" y="1"/>
                    <a:pt x="12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5" name="Google Shape;19115;p85"/>
            <p:cNvSpPr/>
            <p:nvPr/>
          </p:nvSpPr>
          <p:spPr>
            <a:xfrm>
              <a:off x="4089013" y="3637886"/>
              <a:ext cx="114374" cy="73105"/>
            </a:xfrm>
            <a:custGeom>
              <a:avLst/>
              <a:gdLst/>
              <a:ahLst/>
              <a:cxnLst/>
              <a:rect l="l" t="t" r="r" b="b"/>
              <a:pathLst>
                <a:path w="4365" h="2790" extrusionOk="0">
                  <a:moveTo>
                    <a:pt x="1" y="1"/>
                  </a:moveTo>
                  <a:lnTo>
                    <a:pt x="1" y="2559"/>
                  </a:lnTo>
                  <a:cubicBezTo>
                    <a:pt x="1" y="2689"/>
                    <a:pt x="102" y="2790"/>
                    <a:pt x="231" y="2790"/>
                  </a:cubicBezTo>
                  <a:lnTo>
                    <a:pt x="4139" y="2790"/>
                  </a:lnTo>
                  <a:cubicBezTo>
                    <a:pt x="4263" y="2790"/>
                    <a:pt x="4364" y="2689"/>
                    <a:pt x="4364" y="2559"/>
                  </a:cubicBezTo>
                  <a:lnTo>
                    <a:pt x="4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6" name="Google Shape;19116;p85"/>
            <p:cNvSpPr/>
            <p:nvPr/>
          </p:nvSpPr>
          <p:spPr>
            <a:xfrm>
              <a:off x="4068758" y="3611867"/>
              <a:ext cx="154883" cy="44911"/>
            </a:xfrm>
            <a:custGeom>
              <a:avLst/>
              <a:gdLst/>
              <a:ahLst/>
              <a:cxnLst/>
              <a:rect l="l" t="t" r="r" b="b"/>
              <a:pathLst>
                <a:path w="5911" h="1714" extrusionOk="0">
                  <a:moveTo>
                    <a:pt x="500" y="0"/>
                  </a:moveTo>
                  <a:cubicBezTo>
                    <a:pt x="222" y="0"/>
                    <a:pt x="1" y="221"/>
                    <a:pt x="1" y="495"/>
                  </a:cubicBezTo>
                  <a:lnTo>
                    <a:pt x="1" y="1215"/>
                  </a:lnTo>
                  <a:cubicBezTo>
                    <a:pt x="1" y="1488"/>
                    <a:pt x="222" y="1714"/>
                    <a:pt x="500" y="1714"/>
                  </a:cubicBezTo>
                  <a:lnTo>
                    <a:pt x="5416" y="1714"/>
                  </a:lnTo>
                  <a:cubicBezTo>
                    <a:pt x="5689" y="1714"/>
                    <a:pt x="5910" y="1488"/>
                    <a:pt x="5910" y="1215"/>
                  </a:cubicBezTo>
                  <a:lnTo>
                    <a:pt x="5910" y="495"/>
                  </a:lnTo>
                  <a:cubicBezTo>
                    <a:pt x="5910" y="221"/>
                    <a:pt x="5689" y="0"/>
                    <a:pt x="5416"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7" name="Google Shape;19117;p85"/>
            <p:cNvSpPr/>
            <p:nvPr/>
          </p:nvSpPr>
          <p:spPr>
            <a:xfrm>
              <a:off x="4118202" y="3637886"/>
              <a:ext cx="85184" cy="73105"/>
            </a:xfrm>
            <a:custGeom>
              <a:avLst/>
              <a:gdLst/>
              <a:ahLst/>
              <a:cxnLst/>
              <a:rect l="l" t="t" r="r" b="b"/>
              <a:pathLst>
                <a:path w="3251" h="2790" extrusionOk="0">
                  <a:moveTo>
                    <a:pt x="0" y="1"/>
                  </a:moveTo>
                  <a:lnTo>
                    <a:pt x="0" y="2559"/>
                  </a:lnTo>
                  <a:cubicBezTo>
                    <a:pt x="0" y="2689"/>
                    <a:pt x="106" y="2790"/>
                    <a:pt x="231" y="2790"/>
                  </a:cubicBezTo>
                  <a:lnTo>
                    <a:pt x="3025" y="2790"/>
                  </a:lnTo>
                  <a:cubicBezTo>
                    <a:pt x="3149" y="2790"/>
                    <a:pt x="3250" y="2689"/>
                    <a:pt x="3250" y="2559"/>
                  </a:cubicBezTo>
                  <a:lnTo>
                    <a:pt x="325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8" name="Google Shape;19118;p85"/>
            <p:cNvSpPr/>
            <p:nvPr/>
          </p:nvSpPr>
          <p:spPr>
            <a:xfrm>
              <a:off x="4098079" y="3611867"/>
              <a:ext cx="125562" cy="44911"/>
            </a:xfrm>
            <a:custGeom>
              <a:avLst/>
              <a:gdLst/>
              <a:ahLst/>
              <a:cxnLst/>
              <a:rect l="l" t="t" r="r" b="b"/>
              <a:pathLst>
                <a:path w="4792" h="1714" extrusionOk="0">
                  <a:moveTo>
                    <a:pt x="500" y="0"/>
                  </a:moveTo>
                  <a:cubicBezTo>
                    <a:pt x="226" y="0"/>
                    <a:pt x="0" y="221"/>
                    <a:pt x="0" y="495"/>
                  </a:cubicBezTo>
                  <a:lnTo>
                    <a:pt x="0" y="1215"/>
                  </a:lnTo>
                  <a:cubicBezTo>
                    <a:pt x="0" y="1488"/>
                    <a:pt x="226" y="1714"/>
                    <a:pt x="500" y="1714"/>
                  </a:cubicBezTo>
                  <a:lnTo>
                    <a:pt x="4297" y="1714"/>
                  </a:lnTo>
                  <a:cubicBezTo>
                    <a:pt x="4570" y="1714"/>
                    <a:pt x="4791" y="1488"/>
                    <a:pt x="4791" y="1215"/>
                  </a:cubicBezTo>
                  <a:lnTo>
                    <a:pt x="4791" y="495"/>
                  </a:lnTo>
                  <a:cubicBezTo>
                    <a:pt x="4791" y="221"/>
                    <a:pt x="4570" y="0"/>
                    <a:pt x="429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9" name="Google Shape;19119;p85"/>
            <p:cNvSpPr/>
            <p:nvPr/>
          </p:nvSpPr>
          <p:spPr>
            <a:xfrm>
              <a:off x="399167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0" name="Google Shape;19120;p85"/>
            <p:cNvSpPr/>
            <p:nvPr/>
          </p:nvSpPr>
          <p:spPr>
            <a:xfrm>
              <a:off x="4263731" y="3356393"/>
              <a:ext cx="36998" cy="36893"/>
            </a:xfrm>
            <a:custGeom>
              <a:avLst/>
              <a:gdLst/>
              <a:ahLst/>
              <a:cxnLst/>
              <a:rect l="l" t="t" r="r" b="b"/>
              <a:pathLst>
                <a:path w="1412" h="1408" extrusionOk="0">
                  <a:moveTo>
                    <a:pt x="706" y="1"/>
                  </a:moveTo>
                  <a:cubicBezTo>
                    <a:pt x="317" y="1"/>
                    <a:pt x="0" y="318"/>
                    <a:pt x="0" y="707"/>
                  </a:cubicBezTo>
                  <a:cubicBezTo>
                    <a:pt x="0" y="1095"/>
                    <a:pt x="317" y="1407"/>
                    <a:pt x="706" y="1407"/>
                  </a:cubicBezTo>
                  <a:cubicBezTo>
                    <a:pt x="1095" y="1407"/>
                    <a:pt x="1412" y="1095"/>
                    <a:pt x="1412" y="707"/>
                  </a:cubicBezTo>
                  <a:cubicBezTo>
                    <a:pt x="1412" y="318"/>
                    <a:pt x="1095" y="1"/>
                    <a:pt x="70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1" name="Google Shape;19121;p85"/>
            <p:cNvSpPr/>
            <p:nvPr/>
          </p:nvSpPr>
          <p:spPr>
            <a:xfrm>
              <a:off x="3963503" y="3350943"/>
              <a:ext cx="365394" cy="365472"/>
            </a:xfrm>
            <a:custGeom>
              <a:avLst/>
              <a:gdLst/>
              <a:ahLst/>
              <a:cxnLst/>
              <a:rect l="l" t="t" r="r" b="b"/>
              <a:pathLst>
                <a:path w="13945" h="13948" extrusionOk="0">
                  <a:moveTo>
                    <a:pt x="7469" y="415"/>
                  </a:moveTo>
                  <a:lnTo>
                    <a:pt x="7469" y="1409"/>
                  </a:lnTo>
                  <a:lnTo>
                    <a:pt x="6476" y="1409"/>
                  </a:lnTo>
                  <a:lnTo>
                    <a:pt x="6476" y="415"/>
                  </a:lnTo>
                  <a:close/>
                  <a:moveTo>
                    <a:pt x="1426" y="7174"/>
                  </a:moveTo>
                  <a:lnTo>
                    <a:pt x="1426" y="8192"/>
                  </a:lnTo>
                  <a:lnTo>
                    <a:pt x="413" y="8192"/>
                  </a:lnTo>
                  <a:lnTo>
                    <a:pt x="413" y="7174"/>
                  </a:lnTo>
                  <a:close/>
                  <a:moveTo>
                    <a:pt x="13527" y="7174"/>
                  </a:moveTo>
                  <a:lnTo>
                    <a:pt x="13527" y="8192"/>
                  </a:lnTo>
                  <a:lnTo>
                    <a:pt x="12514" y="8192"/>
                  </a:lnTo>
                  <a:lnTo>
                    <a:pt x="12514" y="7174"/>
                  </a:lnTo>
                  <a:close/>
                  <a:moveTo>
                    <a:pt x="1782" y="1"/>
                  </a:moveTo>
                  <a:cubicBezTo>
                    <a:pt x="1699" y="1"/>
                    <a:pt x="1615" y="12"/>
                    <a:pt x="1531" y="36"/>
                  </a:cubicBezTo>
                  <a:cubicBezTo>
                    <a:pt x="1027" y="180"/>
                    <a:pt x="749" y="713"/>
                    <a:pt x="917" y="1207"/>
                  </a:cubicBezTo>
                  <a:cubicBezTo>
                    <a:pt x="952" y="1308"/>
                    <a:pt x="1030" y="1351"/>
                    <a:pt x="1108" y="1351"/>
                  </a:cubicBezTo>
                  <a:cubicBezTo>
                    <a:pt x="1236" y="1351"/>
                    <a:pt x="1364" y="1238"/>
                    <a:pt x="1311" y="1078"/>
                  </a:cubicBezTo>
                  <a:cubicBezTo>
                    <a:pt x="1191" y="725"/>
                    <a:pt x="1472" y="417"/>
                    <a:pt x="1785" y="417"/>
                  </a:cubicBezTo>
                  <a:cubicBezTo>
                    <a:pt x="1885" y="417"/>
                    <a:pt x="1989" y="449"/>
                    <a:pt x="2083" y="521"/>
                  </a:cubicBezTo>
                  <a:cubicBezTo>
                    <a:pt x="2467" y="815"/>
                    <a:pt x="2249" y="1415"/>
                    <a:pt x="1785" y="1415"/>
                  </a:cubicBezTo>
                  <a:cubicBezTo>
                    <a:pt x="1773" y="1415"/>
                    <a:pt x="1760" y="1415"/>
                    <a:pt x="1747" y="1414"/>
                  </a:cubicBezTo>
                  <a:cubicBezTo>
                    <a:pt x="1741" y="1413"/>
                    <a:pt x="1735" y="1413"/>
                    <a:pt x="1729" y="1413"/>
                  </a:cubicBezTo>
                  <a:cubicBezTo>
                    <a:pt x="1473" y="1413"/>
                    <a:pt x="1451" y="1808"/>
                    <a:pt x="1719" y="1827"/>
                  </a:cubicBezTo>
                  <a:cubicBezTo>
                    <a:pt x="1739" y="1828"/>
                    <a:pt x="1758" y="1829"/>
                    <a:pt x="1778" y="1829"/>
                  </a:cubicBezTo>
                  <a:cubicBezTo>
                    <a:pt x="2200" y="1829"/>
                    <a:pt x="2573" y="1538"/>
                    <a:pt x="2669" y="1126"/>
                  </a:cubicBezTo>
                  <a:lnTo>
                    <a:pt x="4728" y="1126"/>
                  </a:lnTo>
                  <a:cubicBezTo>
                    <a:pt x="2386" y="2033"/>
                    <a:pt x="816" y="4255"/>
                    <a:pt x="739" y="6766"/>
                  </a:cubicBezTo>
                  <a:lnTo>
                    <a:pt x="206" y="6766"/>
                  </a:lnTo>
                  <a:cubicBezTo>
                    <a:pt x="91" y="6766"/>
                    <a:pt x="0" y="6857"/>
                    <a:pt x="0" y="6972"/>
                  </a:cubicBezTo>
                  <a:lnTo>
                    <a:pt x="0" y="8403"/>
                  </a:lnTo>
                  <a:cubicBezTo>
                    <a:pt x="0" y="8513"/>
                    <a:pt x="91" y="8609"/>
                    <a:pt x="206" y="8609"/>
                  </a:cubicBezTo>
                  <a:lnTo>
                    <a:pt x="1637" y="8609"/>
                  </a:lnTo>
                  <a:cubicBezTo>
                    <a:pt x="1747" y="8609"/>
                    <a:pt x="1843" y="8513"/>
                    <a:pt x="1843" y="8403"/>
                  </a:cubicBezTo>
                  <a:lnTo>
                    <a:pt x="1843" y="6972"/>
                  </a:lnTo>
                  <a:cubicBezTo>
                    <a:pt x="1843" y="6857"/>
                    <a:pt x="1747" y="6766"/>
                    <a:pt x="1637" y="6766"/>
                  </a:cubicBezTo>
                  <a:lnTo>
                    <a:pt x="1157" y="6766"/>
                  </a:lnTo>
                  <a:cubicBezTo>
                    <a:pt x="1243" y="3972"/>
                    <a:pt x="3303" y="1635"/>
                    <a:pt x="6063" y="1193"/>
                  </a:cubicBezTo>
                  <a:lnTo>
                    <a:pt x="6063" y="1615"/>
                  </a:lnTo>
                  <a:cubicBezTo>
                    <a:pt x="6063" y="1731"/>
                    <a:pt x="6154" y="1827"/>
                    <a:pt x="6269" y="1827"/>
                  </a:cubicBezTo>
                  <a:lnTo>
                    <a:pt x="6672" y="1827"/>
                  </a:lnTo>
                  <a:cubicBezTo>
                    <a:pt x="6447" y="1903"/>
                    <a:pt x="6269" y="2076"/>
                    <a:pt x="6173" y="2292"/>
                  </a:cubicBezTo>
                  <a:lnTo>
                    <a:pt x="4335" y="6526"/>
                  </a:lnTo>
                  <a:cubicBezTo>
                    <a:pt x="3874" y="7577"/>
                    <a:pt x="4085" y="8797"/>
                    <a:pt x="4868" y="9632"/>
                  </a:cubicBezTo>
                  <a:cubicBezTo>
                    <a:pt x="4906" y="9670"/>
                    <a:pt x="4949" y="9713"/>
                    <a:pt x="4988" y="9752"/>
                  </a:cubicBezTo>
                  <a:lnTo>
                    <a:pt x="4517" y="9752"/>
                  </a:lnTo>
                  <a:cubicBezTo>
                    <a:pt x="4234" y="9752"/>
                    <a:pt x="3975" y="9920"/>
                    <a:pt x="3869" y="10179"/>
                  </a:cubicBezTo>
                  <a:cubicBezTo>
                    <a:pt x="3798" y="10343"/>
                    <a:pt x="3931" y="10470"/>
                    <a:pt x="4064" y="10470"/>
                  </a:cubicBezTo>
                  <a:cubicBezTo>
                    <a:pt x="4137" y="10470"/>
                    <a:pt x="4209" y="10432"/>
                    <a:pt x="4248" y="10342"/>
                  </a:cubicBezTo>
                  <a:cubicBezTo>
                    <a:pt x="4292" y="10232"/>
                    <a:pt x="4397" y="10165"/>
                    <a:pt x="4517" y="10160"/>
                  </a:cubicBezTo>
                  <a:lnTo>
                    <a:pt x="9433" y="10160"/>
                  </a:lnTo>
                  <a:cubicBezTo>
                    <a:pt x="9591" y="10160"/>
                    <a:pt x="9721" y="10289"/>
                    <a:pt x="9721" y="10453"/>
                  </a:cubicBezTo>
                  <a:lnTo>
                    <a:pt x="9721" y="11173"/>
                  </a:lnTo>
                  <a:cubicBezTo>
                    <a:pt x="9721" y="11331"/>
                    <a:pt x="9591" y="11461"/>
                    <a:pt x="9433" y="11461"/>
                  </a:cubicBezTo>
                  <a:lnTo>
                    <a:pt x="4517" y="11461"/>
                  </a:lnTo>
                  <a:cubicBezTo>
                    <a:pt x="4354" y="11461"/>
                    <a:pt x="4224" y="11331"/>
                    <a:pt x="4224" y="11173"/>
                  </a:cubicBezTo>
                  <a:lnTo>
                    <a:pt x="4224" y="11081"/>
                  </a:lnTo>
                  <a:cubicBezTo>
                    <a:pt x="4224" y="10945"/>
                    <a:pt x="4121" y="10876"/>
                    <a:pt x="4018" y="10876"/>
                  </a:cubicBezTo>
                  <a:cubicBezTo>
                    <a:pt x="3915" y="10876"/>
                    <a:pt x="3811" y="10945"/>
                    <a:pt x="3811" y="11081"/>
                  </a:cubicBezTo>
                  <a:lnTo>
                    <a:pt x="3811" y="11173"/>
                  </a:lnTo>
                  <a:cubicBezTo>
                    <a:pt x="3811" y="11561"/>
                    <a:pt x="4128" y="11873"/>
                    <a:pt x="4517" y="11878"/>
                  </a:cubicBezTo>
                  <a:lnTo>
                    <a:pt x="4584" y="11878"/>
                  </a:lnTo>
                  <a:lnTo>
                    <a:pt x="4584" y="13741"/>
                  </a:lnTo>
                  <a:cubicBezTo>
                    <a:pt x="4584" y="13856"/>
                    <a:pt x="4676" y="13947"/>
                    <a:pt x="4791" y="13947"/>
                  </a:cubicBezTo>
                  <a:lnTo>
                    <a:pt x="9154" y="13947"/>
                  </a:lnTo>
                  <a:cubicBezTo>
                    <a:pt x="9269" y="13947"/>
                    <a:pt x="9361" y="13856"/>
                    <a:pt x="9361" y="13741"/>
                  </a:cubicBezTo>
                  <a:lnTo>
                    <a:pt x="9361" y="13242"/>
                  </a:lnTo>
                  <a:cubicBezTo>
                    <a:pt x="9361" y="13105"/>
                    <a:pt x="9257" y="13036"/>
                    <a:pt x="9154" y="13036"/>
                  </a:cubicBezTo>
                  <a:cubicBezTo>
                    <a:pt x="9051" y="13036"/>
                    <a:pt x="8948" y="13105"/>
                    <a:pt x="8948" y="13242"/>
                  </a:cubicBezTo>
                  <a:lnTo>
                    <a:pt x="8948" y="13534"/>
                  </a:lnTo>
                  <a:lnTo>
                    <a:pt x="4997" y="13534"/>
                  </a:lnTo>
                  <a:lnTo>
                    <a:pt x="4997" y="11878"/>
                  </a:lnTo>
                  <a:lnTo>
                    <a:pt x="8948" y="11878"/>
                  </a:lnTo>
                  <a:lnTo>
                    <a:pt x="8948" y="12416"/>
                  </a:lnTo>
                  <a:cubicBezTo>
                    <a:pt x="8948" y="12553"/>
                    <a:pt x="9051" y="12621"/>
                    <a:pt x="9154" y="12621"/>
                  </a:cubicBezTo>
                  <a:cubicBezTo>
                    <a:pt x="9257" y="12621"/>
                    <a:pt x="9361" y="12553"/>
                    <a:pt x="9361" y="12416"/>
                  </a:cubicBezTo>
                  <a:lnTo>
                    <a:pt x="9361" y="11878"/>
                  </a:lnTo>
                  <a:lnTo>
                    <a:pt x="9428" y="11878"/>
                  </a:lnTo>
                  <a:cubicBezTo>
                    <a:pt x="9821" y="11873"/>
                    <a:pt x="10133" y="11561"/>
                    <a:pt x="10133" y="11173"/>
                  </a:cubicBezTo>
                  <a:lnTo>
                    <a:pt x="10133" y="10453"/>
                  </a:lnTo>
                  <a:cubicBezTo>
                    <a:pt x="10133" y="10064"/>
                    <a:pt x="9821" y="9747"/>
                    <a:pt x="9428" y="9747"/>
                  </a:cubicBezTo>
                  <a:lnTo>
                    <a:pt x="8962" y="9747"/>
                  </a:lnTo>
                  <a:cubicBezTo>
                    <a:pt x="9236" y="9488"/>
                    <a:pt x="9457" y="9176"/>
                    <a:pt x="9605" y="8830"/>
                  </a:cubicBezTo>
                  <a:cubicBezTo>
                    <a:pt x="9677" y="8665"/>
                    <a:pt x="9544" y="8538"/>
                    <a:pt x="9411" y="8538"/>
                  </a:cubicBezTo>
                  <a:cubicBezTo>
                    <a:pt x="9339" y="8538"/>
                    <a:pt x="9267" y="8575"/>
                    <a:pt x="9226" y="8662"/>
                  </a:cubicBezTo>
                  <a:cubicBezTo>
                    <a:pt x="9029" y="9109"/>
                    <a:pt x="8703" y="9488"/>
                    <a:pt x="8285" y="9747"/>
                  </a:cubicBezTo>
                  <a:lnTo>
                    <a:pt x="5669" y="9747"/>
                  </a:lnTo>
                  <a:cubicBezTo>
                    <a:pt x="4628" y="9113"/>
                    <a:pt x="4220" y="7803"/>
                    <a:pt x="4709" y="6684"/>
                  </a:cubicBezTo>
                  <a:lnTo>
                    <a:pt x="6552" y="2451"/>
                  </a:lnTo>
                  <a:cubicBezTo>
                    <a:pt x="6596" y="2355"/>
                    <a:pt x="6668" y="2273"/>
                    <a:pt x="6764" y="2225"/>
                  </a:cubicBezTo>
                  <a:lnTo>
                    <a:pt x="6764" y="6281"/>
                  </a:lnTo>
                  <a:cubicBezTo>
                    <a:pt x="6308" y="6358"/>
                    <a:pt x="5933" y="6680"/>
                    <a:pt x="5784" y="7112"/>
                  </a:cubicBezTo>
                  <a:cubicBezTo>
                    <a:pt x="5728" y="7275"/>
                    <a:pt x="5858" y="7389"/>
                    <a:pt x="5985" y="7389"/>
                  </a:cubicBezTo>
                  <a:cubicBezTo>
                    <a:pt x="6063" y="7389"/>
                    <a:pt x="6140" y="7346"/>
                    <a:pt x="6173" y="7246"/>
                  </a:cubicBezTo>
                  <a:cubicBezTo>
                    <a:pt x="6306" y="6863"/>
                    <a:pt x="6632" y="6684"/>
                    <a:pt x="6959" y="6684"/>
                  </a:cubicBezTo>
                  <a:cubicBezTo>
                    <a:pt x="7353" y="6684"/>
                    <a:pt x="7748" y="6944"/>
                    <a:pt x="7805" y="7419"/>
                  </a:cubicBezTo>
                  <a:lnTo>
                    <a:pt x="7815" y="7520"/>
                  </a:lnTo>
                  <a:cubicBezTo>
                    <a:pt x="7815" y="8047"/>
                    <a:pt x="7383" y="8364"/>
                    <a:pt x="6953" y="8364"/>
                  </a:cubicBezTo>
                  <a:cubicBezTo>
                    <a:pt x="6643" y="8364"/>
                    <a:pt x="6334" y="8199"/>
                    <a:pt x="6188" y="7832"/>
                  </a:cubicBezTo>
                  <a:cubicBezTo>
                    <a:pt x="6151" y="7740"/>
                    <a:pt x="6078" y="7701"/>
                    <a:pt x="6004" y="7701"/>
                  </a:cubicBezTo>
                  <a:cubicBezTo>
                    <a:pt x="5873" y="7701"/>
                    <a:pt x="5739" y="7823"/>
                    <a:pt x="5804" y="7985"/>
                  </a:cubicBezTo>
                  <a:cubicBezTo>
                    <a:pt x="6008" y="8500"/>
                    <a:pt x="6489" y="8779"/>
                    <a:pt x="6976" y="8779"/>
                  </a:cubicBezTo>
                  <a:cubicBezTo>
                    <a:pt x="7333" y="8779"/>
                    <a:pt x="7693" y="8629"/>
                    <a:pt x="7949" y="8312"/>
                  </a:cubicBezTo>
                  <a:cubicBezTo>
                    <a:pt x="8554" y="7563"/>
                    <a:pt x="8127" y="6440"/>
                    <a:pt x="7176" y="6281"/>
                  </a:cubicBezTo>
                  <a:lnTo>
                    <a:pt x="7176" y="2230"/>
                  </a:lnTo>
                  <a:cubicBezTo>
                    <a:pt x="7272" y="2278"/>
                    <a:pt x="7349" y="2355"/>
                    <a:pt x="7388" y="2451"/>
                  </a:cubicBezTo>
                  <a:lnTo>
                    <a:pt x="9231" y="6694"/>
                  </a:lnTo>
                  <a:cubicBezTo>
                    <a:pt x="9404" y="7078"/>
                    <a:pt x="9471" y="7505"/>
                    <a:pt x="9423" y="7923"/>
                  </a:cubicBezTo>
                  <a:cubicBezTo>
                    <a:pt x="9405" y="8073"/>
                    <a:pt x="9520" y="8156"/>
                    <a:pt x="9633" y="8156"/>
                  </a:cubicBezTo>
                  <a:cubicBezTo>
                    <a:pt x="9730" y="8156"/>
                    <a:pt x="9825" y="8096"/>
                    <a:pt x="9836" y="7966"/>
                  </a:cubicBezTo>
                  <a:cubicBezTo>
                    <a:pt x="9889" y="7476"/>
                    <a:pt x="9812" y="6977"/>
                    <a:pt x="9615" y="6526"/>
                  </a:cubicBezTo>
                  <a:lnTo>
                    <a:pt x="7767" y="2287"/>
                  </a:lnTo>
                  <a:cubicBezTo>
                    <a:pt x="7676" y="2071"/>
                    <a:pt x="7498" y="1899"/>
                    <a:pt x="7277" y="1822"/>
                  </a:cubicBezTo>
                  <a:lnTo>
                    <a:pt x="7676" y="1822"/>
                  </a:lnTo>
                  <a:cubicBezTo>
                    <a:pt x="7791" y="1822"/>
                    <a:pt x="7887" y="1726"/>
                    <a:pt x="7887" y="1611"/>
                  </a:cubicBezTo>
                  <a:lnTo>
                    <a:pt x="7887" y="1188"/>
                  </a:lnTo>
                  <a:cubicBezTo>
                    <a:pt x="10647" y="1630"/>
                    <a:pt x="12702" y="3967"/>
                    <a:pt x="12793" y="6761"/>
                  </a:cubicBezTo>
                  <a:lnTo>
                    <a:pt x="12308" y="6761"/>
                  </a:lnTo>
                  <a:cubicBezTo>
                    <a:pt x="12193" y="6761"/>
                    <a:pt x="12102" y="6852"/>
                    <a:pt x="12102" y="6968"/>
                  </a:cubicBezTo>
                  <a:lnTo>
                    <a:pt x="12102" y="8398"/>
                  </a:lnTo>
                  <a:cubicBezTo>
                    <a:pt x="12102" y="8508"/>
                    <a:pt x="12193" y="8604"/>
                    <a:pt x="12308" y="8604"/>
                  </a:cubicBezTo>
                  <a:lnTo>
                    <a:pt x="13738" y="8604"/>
                  </a:lnTo>
                  <a:cubicBezTo>
                    <a:pt x="13854" y="8604"/>
                    <a:pt x="13945" y="8508"/>
                    <a:pt x="13945" y="8398"/>
                  </a:cubicBezTo>
                  <a:lnTo>
                    <a:pt x="13945" y="6968"/>
                  </a:lnTo>
                  <a:cubicBezTo>
                    <a:pt x="13945" y="6852"/>
                    <a:pt x="13849" y="6761"/>
                    <a:pt x="13734" y="6761"/>
                  </a:cubicBezTo>
                  <a:lnTo>
                    <a:pt x="13206" y="6761"/>
                  </a:lnTo>
                  <a:cubicBezTo>
                    <a:pt x="13129" y="4251"/>
                    <a:pt x="11559" y="2028"/>
                    <a:pt x="9217" y="1121"/>
                  </a:cubicBezTo>
                  <a:lnTo>
                    <a:pt x="11276" y="1121"/>
                  </a:lnTo>
                  <a:cubicBezTo>
                    <a:pt x="11376" y="1562"/>
                    <a:pt x="11764" y="1830"/>
                    <a:pt x="12168" y="1830"/>
                  </a:cubicBezTo>
                  <a:cubicBezTo>
                    <a:pt x="12362" y="1830"/>
                    <a:pt x="12559" y="1768"/>
                    <a:pt x="12730" y="1635"/>
                  </a:cubicBezTo>
                  <a:cubicBezTo>
                    <a:pt x="13254" y="1217"/>
                    <a:pt x="13172" y="401"/>
                    <a:pt x="12572" y="103"/>
                  </a:cubicBezTo>
                  <a:cubicBezTo>
                    <a:pt x="12537" y="86"/>
                    <a:pt x="12503" y="78"/>
                    <a:pt x="12471" y="78"/>
                  </a:cubicBezTo>
                  <a:cubicBezTo>
                    <a:pt x="12279" y="78"/>
                    <a:pt x="12174" y="366"/>
                    <a:pt x="12385" y="473"/>
                  </a:cubicBezTo>
                  <a:cubicBezTo>
                    <a:pt x="12826" y="694"/>
                    <a:pt x="12716" y="1351"/>
                    <a:pt x="12226" y="1409"/>
                  </a:cubicBezTo>
                  <a:cubicBezTo>
                    <a:pt x="12203" y="1412"/>
                    <a:pt x="12180" y="1413"/>
                    <a:pt x="12157" y="1413"/>
                  </a:cubicBezTo>
                  <a:cubicBezTo>
                    <a:pt x="11717" y="1413"/>
                    <a:pt x="11486" y="851"/>
                    <a:pt x="11838" y="540"/>
                  </a:cubicBezTo>
                  <a:cubicBezTo>
                    <a:pt x="11994" y="399"/>
                    <a:pt x="11862" y="179"/>
                    <a:pt x="11698" y="179"/>
                  </a:cubicBezTo>
                  <a:cubicBezTo>
                    <a:pt x="11656" y="179"/>
                    <a:pt x="11611" y="194"/>
                    <a:pt x="11569" y="228"/>
                  </a:cubicBezTo>
                  <a:cubicBezTo>
                    <a:pt x="11425" y="353"/>
                    <a:pt x="11319" y="521"/>
                    <a:pt x="11276" y="708"/>
                  </a:cubicBezTo>
                  <a:lnTo>
                    <a:pt x="7882" y="708"/>
                  </a:lnTo>
                  <a:lnTo>
                    <a:pt x="7882" y="214"/>
                  </a:lnTo>
                  <a:cubicBezTo>
                    <a:pt x="7882" y="98"/>
                    <a:pt x="7791" y="7"/>
                    <a:pt x="7676" y="7"/>
                  </a:cubicBezTo>
                  <a:lnTo>
                    <a:pt x="6269" y="7"/>
                  </a:lnTo>
                  <a:cubicBezTo>
                    <a:pt x="6154" y="7"/>
                    <a:pt x="6063" y="98"/>
                    <a:pt x="6063" y="214"/>
                  </a:cubicBezTo>
                  <a:lnTo>
                    <a:pt x="6063" y="708"/>
                  </a:lnTo>
                  <a:lnTo>
                    <a:pt x="2669" y="708"/>
                  </a:lnTo>
                  <a:cubicBezTo>
                    <a:pt x="2573" y="284"/>
                    <a:pt x="2194" y="1"/>
                    <a:pt x="17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22" name="Google Shape;19122;p85"/>
          <p:cNvGrpSpPr/>
          <p:nvPr/>
        </p:nvGrpSpPr>
        <p:grpSpPr>
          <a:xfrm>
            <a:off x="858140" y="3178111"/>
            <a:ext cx="319880" cy="365918"/>
            <a:chOff x="858140" y="3364961"/>
            <a:chExt cx="319880" cy="365918"/>
          </a:xfrm>
        </p:grpSpPr>
        <p:sp>
          <p:nvSpPr>
            <p:cNvPr id="19123" name="Google Shape;19123;p85"/>
            <p:cNvSpPr/>
            <p:nvPr/>
          </p:nvSpPr>
          <p:spPr>
            <a:xfrm>
              <a:off x="867573" y="3543086"/>
              <a:ext cx="304159" cy="182369"/>
            </a:xfrm>
            <a:custGeom>
              <a:avLst/>
              <a:gdLst/>
              <a:ahLst/>
              <a:cxnLst/>
              <a:rect l="l" t="t" r="r" b="b"/>
              <a:pathLst>
                <a:path w="11608" h="6960"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41"/>
                    <a:pt x="5726" y="6960"/>
                    <a:pt x="5802" y="6960"/>
                  </a:cubicBezTo>
                  <a:cubicBezTo>
                    <a:pt x="5877" y="6960"/>
                    <a:pt x="5953" y="6941"/>
                    <a:pt x="6020" y="6902"/>
                  </a:cubicBezTo>
                  <a:lnTo>
                    <a:pt x="11310" y="3873"/>
                  </a:lnTo>
                  <a:cubicBezTo>
                    <a:pt x="11607" y="3710"/>
                    <a:pt x="11607" y="3283"/>
                    <a:pt x="11315" y="3115"/>
                  </a:cubicBezTo>
                  <a:lnTo>
                    <a:pt x="10815" y="2827"/>
                  </a:lnTo>
                  <a:lnTo>
                    <a:pt x="6020" y="62"/>
                  </a:lnTo>
                  <a:cubicBezTo>
                    <a:pt x="5953" y="21"/>
                    <a:pt x="5877" y="1"/>
                    <a:pt x="5802"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4" name="Google Shape;19124;p85"/>
            <p:cNvSpPr/>
            <p:nvPr/>
          </p:nvSpPr>
          <p:spPr>
            <a:xfrm>
              <a:off x="888194" y="3543059"/>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5" name="Google Shape;19125;p85"/>
            <p:cNvSpPr/>
            <p:nvPr/>
          </p:nvSpPr>
          <p:spPr>
            <a:xfrm>
              <a:off x="867573" y="3485230"/>
              <a:ext cx="304159" cy="182291"/>
            </a:xfrm>
            <a:custGeom>
              <a:avLst/>
              <a:gdLst/>
              <a:ahLst/>
              <a:cxnLst/>
              <a:rect l="l" t="t" r="r" b="b"/>
              <a:pathLst>
                <a:path w="11608" h="6957" extrusionOk="0">
                  <a:moveTo>
                    <a:pt x="5802" y="1"/>
                  </a:moveTo>
                  <a:cubicBezTo>
                    <a:pt x="5726" y="1"/>
                    <a:pt x="5650" y="21"/>
                    <a:pt x="5583" y="62"/>
                  </a:cubicBezTo>
                  <a:lnTo>
                    <a:pt x="792" y="2827"/>
                  </a:lnTo>
                  <a:lnTo>
                    <a:pt x="293" y="3115"/>
                  </a:lnTo>
                  <a:cubicBezTo>
                    <a:pt x="0" y="3283"/>
                    <a:pt x="0" y="3705"/>
                    <a:pt x="293" y="3873"/>
                  </a:cubicBezTo>
                  <a:lnTo>
                    <a:pt x="5583" y="6902"/>
                  </a:lnTo>
                  <a:cubicBezTo>
                    <a:pt x="5650" y="6938"/>
                    <a:pt x="5726" y="6956"/>
                    <a:pt x="5802" y="6956"/>
                  </a:cubicBezTo>
                  <a:cubicBezTo>
                    <a:pt x="5877" y="6956"/>
                    <a:pt x="5953" y="6938"/>
                    <a:pt x="6020" y="6902"/>
                  </a:cubicBezTo>
                  <a:lnTo>
                    <a:pt x="11310" y="3873"/>
                  </a:lnTo>
                  <a:cubicBezTo>
                    <a:pt x="11603" y="3705"/>
                    <a:pt x="11607" y="3283"/>
                    <a:pt x="11315" y="3115"/>
                  </a:cubicBezTo>
                  <a:lnTo>
                    <a:pt x="10815" y="2827"/>
                  </a:lnTo>
                  <a:lnTo>
                    <a:pt x="6020" y="62"/>
                  </a:lnTo>
                  <a:cubicBezTo>
                    <a:pt x="5953" y="21"/>
                    <a:pt x="5877" y="1"/>
                    <a:pt x="580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6" name="Google Shape;19126;p85"/>
            <p:cNvSpPr/>
            <p:nvPr/>
          </p:nvSpPr>
          <p:spPr>
            <a:xfrm>
              <a:off x="888194" y="3485204"/>
              <a:ext cx="262785" cy="147441"/>
            </a:xfrm>
            <a:custGeom>
              <a:avLst/>
              <a:gdLst/>
              <a:ahLst/>
              <a:cxnLst/>
              <a:rect l="l" t="t" r="r" b="b"/>
              <a:pathLst>
                <a:path w="10029" h="5627" extrusionOk="0">
                  <a:moveTo>
                    <a:pt x="5015" y="0"/>
                  </a:moveTo>
                  <a:cubicBezTo>
                    <a:pt x="4939" y="0"/>
                    <a:pt x="4863" y="20"/>
                    <a:pt x="4796" y="58"/>
                  </a:cubicBezTo>
                  <a:lnTo>
                    <a:pt x="1" y="2828"/>
                  </a:lnTo>
                  <a:lnTo>
                    <a:pt x="4796" y="5569"/>
                  </a:lnTo>
                  <a:cubicBezTo>
                    <a:pt x="4863" y="5607"/>
                    <a:pt x="4939" y="5626"/>
                    <a:pt x="5015" y="5626"/>
                  </a:cubicBezTo>
                  <a:cubicBezTo>
                    <a:pt x="5090" y="5626"/>
                    <a:pt x="5166" y="5607"/>
                    <a:pt x="5233" y="5569"/>
                  </a:cubicBezTo>
                  <a:lnTo>
                    <a:pt x="10028" y="2828"/>
                  </a:lnTo>
                  <a:lnTo>
                    <a:pt x="5233" y="58"/>
                  </a:lnTo>
                  <a:cubicBezTo>
                    <a:pt x="5166" y="20"/>
                    <a:pt x="5090" y="0"/>
                    <a:pt x="5015"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7" name="Google Shape;19127;p85"/>
            <p:cNvSpPr/>
            <p:nvPr/>
          </p:nvSpPr>
          <p:spPr>
            <a:xfrm>
              <a:off x="867573" y="3427244"/>
              <a:ext cx="304159" cy="182369"/>
            </a:xfrm>
            <a:custGeom>
              <a:avLst/>
              <a:gdLst/>
              <a:ahLst/>
              <a:cxnLst/>
              <a:rect l="l" t="t" r="r" b="b"/>
              <a:pathLst>
                <a:path w="11608" h="6960" extrusionOk="0">
                  <a:moveTo>
                    <a:pt x="5802" y="1"/>
                  </a:moveTo>
                  <a:cubicBezTo>
                    <a:pt x="5726" y="1"/>
                    <a:pt x="5650" y="21"/>
                    <a:pt x="5583" y="62"/>
                  </a:cubicBezTo>
                  <a:lnTo>
                    <a:pt x="706" y="2875"/>
                  </a:lnTo>
                  <a:lnTo>
                    <a:pt x="293" y="3115"/>
                  </a:lnTo>
                  <a:cubicBezTo>
                    <a:pt x="0" y="3288"/>
                    <a:pt x="0" y="3705"/>
                    <a:pt x="293" y="3878"/>
                  </a:cubicBezTo>
                  <a:lnTo>
                    <a:pt x="5583" y="6902"/>
                  </a:lnTo>
                  <a:cubicBezTo>
                    <a:pt x="5650" y="6941"/>
                    <a:pt x="5726" y="6960"/>
                    <a:pt x="5802" y="6960"/>
                  </a:cubicBezTo>
                  <a:cubicBezTo>
                    <a:pt x="5877" y="6960"/>
                    <a:pt x="5953" y="6941"/>
                    <a:pt x="6020" y="6902"/>
                  </a:cubicBezTo>
                  <a:lnTo>
                    <a:pt x="11310" y="3878"/>
                  </a:lnTo>
                  <a:cubicBezTo>
                    <a:pt x="11607" y="3710"/>
                    <a:pt x="11607" y="3283"/>
                    <a:pt x="11315" y="3115"/>
                  </a:cubicBezTo>
                  <a:lnTo>
                    <a:pt x="10422" y="2601"/>
                  </a:lnTo>
                  <a:lnTo>
                    <a:pt x="6020" y="62"/>
                  </a:lnTo>
                  <a:cubicBezTo>
                    <a:pt x="5953" y="21"/>
                    <a:pt x="5877" y="1"/>
                    <a:pt x="5802"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8" name="Google Shape;19128;p85"/>
            <p:cNvSpPr/>
            <p:nvPr/>
          </p:nvSpPr>
          <p:spPr>
            <a:xfrm>
              <a:off x="885941" y="3427218"/>
              <a:ext cx="254715" cy="151870"/>
            </a:xfrm>
            <a:custGeom>
              <a:avLst/>
              <a:gdLst/>
              <a:ahLst/>
              <a:cxnLst/>
              <a:rect l="l" t="t" r="r" b="b"/>
              <a:pathLst>
                <a:path w="9721" h="5796" extrusionOk="0">
                  <a:moveTo>
                    <a:pt x="5101" y="0"/>
                  </a:moveTo>
                  <a:cubicBezTo>
                    <a:pt x="5025" y="0"/>
                    <a:pt x="4949" y="20"/>
                    <a:pt x="4882" y="58"/>
                  </a:cubicBezTo>
                  <a:lnTo>
                    <a:pt x="0" y="2876"/>
                  </a:lnTo>
                  <a:lnTo>
                    <a:pt x="5036" y="5756"/>
                  </a:lnTo>
                  <a:cubicBezTo>
                    <a:pt x="5081" y="5782"/>
                    <a:pt x="5132" y="5796"/>
                    <a:pt x="5183" y="5796"/>
                  </a:cubicBezTo>
                  <a:cubicBezTo>
                    <a:pt x="5234" y="5796"/>
                    <a:pt x="5285" y="5782"/>
                    <a:pt x="5333" y="5756"/>
                  </a:cubicBezTo>
                  <a:lnTo>
                    <a:pt x="6130" y="5300"/>
                  </a:lnTo>
                  <a:lnTo>
                    <a:pt x="9303" y="3485"/>
                  </a:lnTo>
                  <a:cubicBezTo>
                    <a:pt x="9562" y="3337"/>
                    <a:pt x="9721" y="3068"/>
                    <a:pt x="9721" y="2770"/>
                  </a:cubicBezTo>
                  <a:lnTo>
                    <a:pt x="9721" y="2602"/>
                  </a:lnTo>
                  <a:lnTo>
                    <a:pt x="5319" y="58"/>
                  </a:lnTo>
                  <a:cubicBezTo>
                    <a:pt x="5252" y="20"/>
                    <a:pt x="5176" y="0"/>
                    <a:pt x="5101"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9" name="Google Shape;19129;p85"/>
            <p:cNvSpPr/>
            <p:nvPr/>
          </p:nvSpPr>
          <p:spPr>
            <a:xfrm>
              <a:off x="864559" y="3370332"/>
              <a:ext cx="273973" cy="183391"/>
            </a:xfrm>
            <a:custGeom>
              <a:avLst/>
              <a:gdLst/>
              <a:ahLst/>
              <a:cxnLst/>
              <a:rect l="l" t="t" r="r" b="b"/>
              <a:pathLst>
                <a:path w="10456" h="6999" extrusionOk="0">
                  <a:moveTo>
                    <a:pt x="5919" y="1"/>
                  </a:moveTo>
                  <a:cubicBezTo>
                    <a:pt x="5867" y="1"/>
                    <a:pt x="5816" y="14"/>
                    <a:pt x="5770" y="40"/>
                  </a:cubicBezTo>
                  <a:lnTo>
                    <a:pt x="197" y="3256"/>
                  </a:lnTo>
                  <a:cubicBezTo>
                    <a:pt x="0" y="3376"/>
                    <a:pt x="0" y="3659"/>
                    <a:pt x="197" y="3775"/>
                  </a:cubicBezTo>
                  <a:lnTo>
                    <a:pt x="5770" y="6962"/>
                  </a:lnTo>
                  <a:cubicBezTo>
                    <a:pt x="5816" y="6986"/>
                    <a:pt x="5866" y="6998"/>
                    <a:pt x="5917" y="6998"/>
                  </a:cubicBezTo>
                  <a:cubicBezTo>
                    <a:pt x="5967" y="6998"/>
                    <a:pt x="6017" y="6986"/>
                    <a:pt x="6063" y="6962"/>
                  </a:cubicBezTo>
                  <a:lnTo>
                    <a:pt x="6865" y="6506"/>
                  </a:lnTo>
                  <a:lnTo>
                    <a:pt x="10455" y="4452"/>
                  </a:lnTo>
                  <a:lnTo>
                    <a:pt x="10455" y="2575"/>
                  </a:lnTo>
                  <a:lnTo>
                    <a:pt x="6797" y="463"/>
                  </a:lnTo>
                  <a:lnTo>
                    <a:pt x="6068" y="40"/>
                  </a:lnTo>
                  <a:cubicBezTo>
                    <a:pt x="6022" y="14"/>
                    <a:pt x="5971" y="1"/>
                    <a:pt x="5919"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0" name="Google Shape;19130;p85"/>
            <p:cNvSpPr/>
            <p:nvPr/>
          </p:nvSpPr>
          <p:spPr>
            <a:xfrm>
              <a:off x="1093333" y="3437778"/>
              <a:ext cx="45199" cy="49208"/>
            </a:xfrm>
            <a:custGeom>
              <a:avLst/>
              <a:gdLst/>
              <a:ahLst/>
              <a:cxnLst/>
              <a:rect l="l" t="t" r="r" b="b"/>
              <a:pathLst>
                <a:path w="1725" h="1878" extrusionOk="0">
                  <a:moveTo>
                    <a:pt x="1724" y="1"/>
                  </a:moveTo>
                  <a:lnTo>
                    <a:pt x="155" y="759"/>
                  </a:lnTo>
                  <a:cubicBezTo>
                    <a:pt x="1" y="831"/>
                    <a:pt x="1" y="1052"/>
                    <a:pt x="155" y="1129"/>
                  </a:cubicBezTo>
                  <a:lnTo>
                    <a:pt x="1724" y="1878"/>
                  </a:lnTo>
                  <a:lnTo>
                    <a:pt x="1724"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1" name="Google Shape;19131;p85"/>
            <p:cNvSpPr/>
            <p:nvPr/>
          </p:nvSpPr>
          <p:spPr>
            <a:xfrm>
              <a:off x="858140" y="3428947"/>
              <a:ext cx="140052" cy="214782"/>
            </a:xfrm>
            <a:custGeom>
              <a:avLst/>
              <a:gdLst/>
              <a:ahLst/>
              <a:cxnLst/>
              <a:rect l="l" t="t" r="r" b="b"/>
              <a:pathLst>
                <a:path w="5345" h="8197" extrusionOk="0">
                  <a:moveTo>
                    <a:pt x="1840" y="1"/>
                  </a:moveTo>
                  <a:cubicBezTo>
                    <a:pt x="1806" y="1"/>
                    <a:pt x="1770" y="10"/>
                    <a:pt x="1733" y="30"/>
                  </a:cubicBezTo>
                  <a:lnTo>
                    <a:pt x="336" y="842"/>
                  </a:lnTo>
                  <a:cubicBezTo>
                    <a:pt x="0" y="1038"/>
                    <a:pt x="0" y="1523"/>
                    <a:pt x="336" y="1720"/>
                  </a:cubicBezTo>
                  <a:lnTo>
                    <a:pt x="1445" y="2354"/>
                  </a:lnTo>
                  <a:lnTo>
                    <a:pt x="548" y="2872"/>
                  </a:lnTo>
                  <a:cubicBezTo>
                    <a:pt x="116" y="3122"/>
                    <a:pt x="116" y="3741"/>
                    <a:pt x="548" y="3991"/>
                  </a:cubicBezTo>
                  <a:lnTo>
                    <a:pt x="1493" y="4533"/>
                  </a:lnTo>
                  <a:lnTo>
                    <a:pt x="548" y="5085"/>
                  </a:lnTo>
                  <a:cubicBezTo>
                    <a:pt x="116" y="5330"/>
                    <a:pt x="116" y="5954"/>
                    <a:pt x="548" y="6199"/>
                  </a:cubicBezTo>
                  <a:lnTo>
                    <a:pt x="1498" y="6746"/>
                  </a:lnTo>
                  <a:lnTo>
                    <a:pt x="1200" y="6914"/>
                  </a:lnTo>
                  <a:cubicBezTo>
                    <a:pt x="1013" y="7020"/>
                    <a:pt x="1090" y="7303"/>
                    <a:pt x="1301" y="7303"/>
                  </a:cubicBezTo>
                  <a:cubicBezTo>
                    <a:pt x="1397" y="7303"/>
                    <a:pt x="1412" y="7260"/>
                    <a:pt x="1911" y="6981"/>
                  </a:cubicBezTo>
                  <a:lnTo>
                    <a:pt x="3985" y="8167"/>
                  </a:lnTo>
                  <a:cubicBezTo>
                    <a:pt x="4021" y="8187"/>
                    <a:pt x="4057" y="8196"/>
                    <a:pt x="4091" y="8196"/>
                  </a:cubicBezTo>
                  <a:cubicBezTo>
                    <a:pt x="4277" y="8196"/>
                    <a:pt x="4394" y="7921"/>
                    <a:pt x="4191" y="7807"/>
                  </a:cubicBezTo>
                  <a:lnTo>
                    <a:pt x="754" y="5844"/>
                  </a:lnTo>
                  <a:cubicBezTo>
                    <a:pt x="600" y="5752"/>
                    <a:pt x="600" y="5531"/>
                    <a:pt x="754" y="5440"/>
                  </a:cubicBezTo>
                  <a:lnTo>
                    <a:pt x="1916" y="4773"/>
                  </a:lnTo>
                  <a:cubicBezTo>
                    <a:pt x="1948" y="4789"/>
                    <a:pt x="1980" y="4796"/>
                    <a:pt x="2010" y="4796"/>
                  </a:cubicBezTo>
                  <a:cubicBezTo>
                    <a:pt x="2198" y="4796"/>
                    <a:pt x="2307" y="4515"/>
                    <a:pt x="2108" y="4403"/>
                  </a:cubicBezTo>
                  <a:lnTo>
                    <a:pt x="1916" y="4293"/>
                  </a:lnTo>
                  <a:lnTo>
                    <a:pt x="754" y="3635"/>
                  </a:lnTo>
                  <a:cubicBezTo>
                    <a:pt x="600" y="3544"/>
                    <a:pt x="600" y="3323"/>
                    <a:pt x="754" y="3237"/>
                  </a:cubicBezTo>
                  <a:lnTo>
                    <a:pt x="1863" y="2594"/>
                  </a:lnTo>
                  <a:lnTo>
                    <a:pt x="4935" y="4351"/>
                  </a:lnTo>
                  <a:cubicBezTo>
                    <a:pt x="4972" y="4371"/>
                    <a:pt x="5008" y="4380"/>
                    <a:pt x="5041" y="4380"/>
                  </a:cubicBezTo>
                  <a:cubicBezTo>
                    <a:pt x="5228" y="4380"/>
                    <a:pt x="5345" y="4104"/>
                    <a:pt x="5141" y="3991"/>
                  </a:cubicBezTo>
                  <a:lnTo>
                    <a:pt x="543" y="1360"/>
                  </a:lnTo>
                  <a:cubicBezTo>
                    <a:pt x="485" y="1326"/>
                    <a:pt x="485" y="1240"/>
                    <a:pt x="543" y="1202"/>
                  </a:cubicBezTo>
                  <a:lnTo>
                    <a:pt x="1945" y="390"/>
                  </a:lnTo>
                  <a:cubicBezTo>
                    <a:pt x="2144" y="277"/>
                    <a:pt x="2026" y="1"/>
                    <a:pt x="18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2" name="Google Shape;19132;p85"/>
            <p:cNvSpPr/>
            <p:nvPr/>
          </p:nvSpPr>
          <p:spPr>
            <a:xfrm>
              <a:off x="917619" y="3364961"/>
              <a:ext cx="187348" cy="64170"/>
            </a:xfrm>
            <a:custGeom>
              <a:avLst/>
              <a:gdLst/>
              <a:ahLst/>
              <a:cxnLst/>
              <a:rect l="l" t="t" r="r" b="b"/>
              <a:pathLst>
                <a:path w="7150" h="2449" extrusionOk="0">
                  <a:moveTo>
                    <a:pt x="3868" y="0"/>
                  </a:moveTo>
                  <a:cubicBezTo>
                    <a:pt x="3659" y="0"/>
                    <a:pt x="3746" y="32"/>
                    <a:pt x="183" y="2060"/>
                  </a:cubicBezTo>
                  <a:cubicBezTo>
                    <a:pt x="1" y="2165"/>
                    <a:pt x="78" y="2448"/>
                    <a:pt x="289" y="2448"/>
                  </a:cubicBezTo>
                  <a:cubicBezTo>
                    <a:pt x="295" y="2448"/>
                    <a:pt x="301" y="2449"/>
                    <a:pt x="306" y="2449"/>
                  </a:cubicBezTo>
                  <a:cubicBezTo>
                    <a:pt x="386" y="2449"/>
                    <a:pt x="427" y="2389"/>
                    <a:pt x="3846" y="428"/>
                  </a:cubicBezTo>
                  <a:cubicBezTo>
                    <a:pt x="3859" y="420"/>
                    <a:pt x="3867" y="413"/>
                    <a:pt x="3882" y="413"/>
                  </a:cubicBezTo>
                  <a:cubicBezTo>
                    <a:pt x="3967" y="413"/>
                    <a:pt x="4257" y="628"/>
                    <a:pt x="6741" y="2045"/>
                  </a:cubicBezTo>
                  <a:cubicBezTo>
                    <a:pt x="6778" y="2067"/>
                    <a:pt x="6815" y="2077"/>
                    <a:pt x="6850" y="2077"/>
                  </a:cubicBezTo>
                  <a:cubicBezTo>
                    <a:pt x="7034" y="2077"/>
                    <a:pt x="7149" y="1803"/>
                    <a:pt x="6947" y="1685"/>
                  </a:cubicBezTo>
                  <a:cubicBezTo>
                    <a:pt x="4076" y="53"/>
                    <a:pt x="4134" y="0"/>
                    <a:pt x="3889" y="0"/>
                  </a:cubicBezTo>
                  <a:cubicBezTo>
                    <a:pt x="3882" y="0"/>
                    <a:pt x="3875" y="0"/>
                    <a:pt x="386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3" name="Google Shape;19133;p85"/>
            <p:cNvSpPr/>
            <p:nvPr/>
          </p:nvSpPr>
          <p:spPr>
            <a:xfrm>
              <a:off x="921497" y="3419226"/>
              <a:ext cx="256522" cy="253693"/>
            </a:xfrm>
            <a:custGeom>
              <a:avLst/>
              <a:gdLst/>
              <a:ahLst/>
              <a:cxnLst/>
              <a:rect l="l" t="t" r="r" b="b"/>
              <a:pathLst>
                <a:path w="9790" h="9682" extrusionOk="0">
                  <a:moveTo>
                    <a:pt x="8071" y="1040"/>
                  </a:moveTo>
                  <a:lnTo>
                    <a:pt x="8071" y="2254"/>
                  </a:lnTo>
                  <a:lnTo>
                    <a:pt x="6809" y="1649"/>
                  </a:lnTo>
                  <a:lnTo>
                    <a:pt x="8071" y="1040"/>
                  </a:lnTo>
                  <a:close/>
                  <a:moveTo>
                    <a:pt x="7405" y="0"/>
                  </a:moveTo>
                  <a:cubicBezTo>
                    <a:pt x="7220" y="0"/>
                    <a:pt x="7105" y="275"/>
                    <a:pt x="7308" y="392"/>
                  </a:cubicBezTo>
                  <a:lnTo>
                    <a:pt x="7836" y="694"/>
                  </a:lnTo>
                  <a:lnTo>
                    <a:pt x="6237" y="1467"/>
                  </a:lnTo>
                  <a:cubicBezTo>
                    <a:pt x="6079" y="1544"/>
                    <a:pt x="6079" y="1765"/>
                    <a:pt x="6237" y="1842"/>
                  </a:cubicBezTo>
                  <a:lnTo>
                    <a:pt x="7831" y="2605"/>
                  </a:lnTo>
                  <a:lnTo>
                    <a:pt x="3789" y="4914"/>
                  </a:lnTo>
                  <a:cubicBezTo>
                    <a:pt x="3775" y="4921"/>
                    <a:pt x="3759" y="4924"/>
                    <a:pt x="3744" y="4924"/>
                  </a:cubicBezTo>
                  <a:cubicBezTo>
                    <a:pt x="3728" y="4924"/>
                    <a:pt x="3712" y="4921"/>
                    <a:pt x="3698" y="4914"/>
                  </a:cubicBezTo>
                  <a:lnTo>
                    <a:pt x="3444" y="4770"/>
                  </a:lnTo>
                  <a:cubicBezTo>
                    <a:pt x="3406" y="4748"/>
                    <a:pt x="3369" y="4738"/>
                    <a:pt x="3334" y="4738"/>
                  </a:cubicBezTo>
                  <a:cubicBezTo>
                    <a:pt x="3150" y="4738"/>
                    <a:pt x="3035" y="5012"/>
                    <a:pt x="3237" y="5130"/>
                  </a:cubicBezTo>
                  <a:lnTo>
                    <a:pt x="3492" y="5274"/>
                  </a:lnTo>
                  <a:cubicBezTo>
                    <a:pt x="3571" y="5319"/>
                    <a:pt x="3657" y="5342"/>
                    <a:pt x="3744" y="5342"/>
                  </a:cubicBezTo>
                  <a:cubicBezTo>
                    <a:pt x="3830" y="5342"/>
                    <a:pt x="3916" y="5319"/>
                    <a:pt x="3996" y="5274"/>
                  </a:cubicBezTo>
                  <a:lnTo>
                    <a:pt x="8042" y="2960"/>
                  </a:lnTo>
                  <a:lnTo>
                    <a:pt x="9151" y="3603"/>
                  </a:lnTo>
                  <a:cubicBezTo>
                    <a:pt x="9305" y="3690"/>
                    <a:pt x="9305" y="3910"/>
                    <a:pt x="9151" y="4002"/>
                  </a:cubicBezTo>
                  <a:cubicBezTo>
                    <a:pt x="6180" y="5696"/>
                    <a:pt x="7433" y="4981"/>
                    <a:pt x="3861" y="7026"/>
                  </a:cubicBezTo>
                  <a:cubicBezTo>
                    <a:pt x="3825" y="7045"/>
                    <a:pt x="3786" y="7055"/>
                    <a:pt x="3746" y="7055"/>
                  </a:cubicBezTo>
                  <a:cubicBezTo>
                    <a:pt x="3706" y="7055"/>
                    <a:pt x="3667" y="7045"/>
                    <a:pt x="3631" y="7026"/>
                  </a:cubicBezTo>
                  <a:lnTo>
                    <a:pt x="410" y="5182"/>
                  </a:lnTo>
                  <a:cubicBezTo>
                    <a:pt x="373" y="5162"/>
                    <a:pt x="337" y="5153"/>
                    <a:pt x="303" y="5153"/>
                  </a:cubicBezTo>
                  <a:cubicBezTo>
                    <a:pt x="117" y="5153"/>
                    <a:pt x="0" y="5429"/>
                    <a:pt x="203" y="5542"/>
                  </a:cubicBezTo>
                  <a:lnTo>
                    <a:pt x="3424" y="7386"/>
                  </a:lnTo>
                  <a:cubicBezTo>
                    <a:pt x="3523" y="7443"/>
                    <a:pt x="3633" y="7472"/>
                    <a:pt x="3744" y="7472"/>
                  </a:cubicBezTo>
                  <a:cubicBezTo>
                    <a:pt x="3854" y="7472"/>
                    <a:pt x="3964" y="7443"/>
                    <a:pt x="4063" y="7386"/>
                  </a:cubicBezTo>
                  <a:lnTo>
                    <a:pt x="7989" y="5139"/>
                  </a:lnTo>
                  <a:lnTo>
                    <a:pt x="9151" y="5811"/>
                  </a:lnTo>
                  <a:cubicBezTo>
                    <a:pt x="9305" y="5898"/>
                    <a:pt x="9305" y="6123"/>
                    <a:pt x="9151" y="6210"/>
                  </a:cubicBezTo>
                  <a:lnTo>
                    <a:pt x="3861" y="9239"/>
                  </a:lnTo>
                  <a:cubicBezTo>
                    <a:pt x="3825" y="9258"/>
                    <a:pt x="3786" y="9267"/>
                    <a:pt x="3746" y="9267"/>
                  </a:cubicBezTo>
                  <a:cubicBezTo>
                    <a:pt x="3706" y="9267"/>
                    <a:pt x="3667" y="9258"/>
                    <a:pt x="3631" y="9239"/>
                  </a:cubicBezTo>
                  <a:lnTo>
                    <a:pt x="2498" y="8586"/>
                  </a:lnTo>
                  <a:cubicBezTo>
                    <a:pt x="2461" y="8565"/>
                    <a:pt x="2425" y="8556"/>
                    <a:pt x="2392" y="8556"/>
                  </a:cubicBezTo>
                  <a:cubicBezTo>
                    <a:pt x="2205" y="8556"/>
                    <a:pt x="2088" y="8832"/>
                    <a:pt x="2291" y="8946"/>
                  </a:cubicBezTo>
                  <a:lnTo>
                    <a:pt x="3424" y="9599"/>
                  </a:lnTo>
                  <a:cubicBezTo>
                    <a:pt x="3523" y="9654"/>
                    <a:pt x="3633" y="9681"/>
                    <a:pt x="3744" y="9681"/>
                  </a:cubicBezTo>
                  <a:cubicBezTo>
                    <a:pt x="3854" y="9681"/>
                    <a:pt x="3964" y="9654"/>
                    <a:pt x="4063" y="9599"/>
                  </a:cubicBezTo>
                  <a:lnTo>
                    <a:pt x="7989" y="7352"/>
                  </a:lnTo>
                  <a:lnTo>
                    <a:pt x="9151" y="8024"/>
                  </a:lnTo>
                  <a:cubicBezTo>
                    <a:pt x="9305" y="8111"/>
                    <a:pt x="9305" y="8331"/>
                    <a:pt x="9151" y="8423"/>
                  </a:cubicBezTo>
                  <a:lnTo>
                    <a:pt x="8177" y="8979"/>
                  </a:lnTo>
                  <a:cubicBezTo>
                    <a:pt x="7994" y="9085"/>
                    <a:pt x="8071" y="9363"/>
                    <a:pt x="8282" y="9368"/>
                  </a:cubicBezTo>
                  <a:cubicBezTo>
                    <a:pt x="8378" y="9368"/>
                    <a:pt x="8340" y="9354"/>
                    <a:pt x="9357" y="8783"/>
                  </a:cubicBezTo>
                  <a:cubicBezTo>
                    <a:pt x="9789" y="8533"/>
                    <a:pt x="9789" y="7914"/>
                    <a:pt x="9357" y="7664"/>
                  </a:cubicBezTo>
                  <a:lnTo>
                    <a:pt x="8407" y="7117"/>
                  </a:lnTo>
                  <a:lnTo>
                    <a:pt x="9353" y="6575"/>
                  </a:lnTo>
                  <a:cubicBezTo>
                    <a:pt x="9785" y="6325"/>
                    <a:pt x="9785" y="5706"/>
                    <a:pt x="9353" y="5456"/>
                  </a:cubicBezTo>
                  <a:lnTo>
                    <a:pt x="8407" y="4904"/>
                  </a:lnTo>
                  <a:lnTo>
                    <a:pt x="9353" y="4362"/>
                  </a:lnTo>
                  <a:cubicBezTo>
                    <a:pt x="9785" y="4112"/>
                    <a:pt x="9785" y="3493"/>
                    <a:pt x="9353" y="3243"/>
                  </a:cubicBezTo>
                  <a:lnTo>
                    <a:pt x="8484" y="2744"/>
                  </a:lnTo>
                  <a:cubicBezTo>
                    <a:pt x="8484" y="550"/>
                    <a:pt x="8503" y="661"/>
                    <a:pt x="8436" y="574"/>
                  </a:cubicBezTo>
                  <a:cubicBezTo>
                    <a:pt x="8388" y="521"/>
                    <a:pt x="8412" y="555"/>
                    <a:pt x="7514" y="32"/>
                  </a:cubicBezTo>
                  <a:cubicBezTo>
                    <a:pt x="7476" y="10"/>
                    <a:pt x="7439" y="0"/>
                    <a:pt x="74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4" name="Google Shape;19134;p85"/>
            <p:cNvSpPr/>
            <p:nvPr/>
          </p:nvSpPr>
          <p:spPr>
            <a:xfrm>
              <a:off x="988654" y="3664482"/>
              <a:ext cx="138952" cy="66397"/>
            </a:xfrm>
            <a:custGeom>
              <a:avLst/>
              <a:gdLst/>
              <a:ahLst/>
              <a:cxnLst/>
              <a:rect l="l" t="t" r="r" b="b"/>
              <a:pathLst>
                <a:path w="5303" h="2534" extrusionOk="0">
                  <a:moveTo>
                    <a:pt x="5003" y="1"/>
                  </a:moveTo>
                  <a:cubicBezTo>
                    <a:pt x="4968" y="1"/>
                    <a:pt x="4931" y="10"/>
                    <a:pt x="4894" y="32"/>
                  </a:cubicBezTo>
                  <a:lnTo>
                    <a:pt x="1293" y="2087"/>
                  </a:lnTo>
                  <a:cubicBezTo>
                    <a:pt x="1257" y="2108"/>
                    <a:pt x="1218" y="2119"/>
                    <a:pt x="1178" y="2119"/>
                  </a:cubicBezTo>
                  <a:cubicBezTo>
                    <a:pt x="1139" y="2119"/>
                    <a:pt x="1099" y="2108"/>
                    <a:pt x="1063" y="2087"/>
                  </a:cubicBezTo>
                  <a:lnTo>
                    <a:pt x="410" y="1712"/>
                  </a:lnTo>
                  <a:cubicBezTo>
                    <a:pt x="373" y="1692"/>
                    <a:pt x="337" y="1683"/>
                    <a:pt x="304" y="1683"/>
                  </a:cubicBezTo>
                  <a:cubicBezTo>
                    <a:pt x="117" y="1683"/>
                    <a:pt x="0" y="1959"/>
                    <a:pt x="204" y="2072"/>
                  </a:cubicBezTo>
                  <a:cubicBezTo>
                    <a:pt x="794" y="2389"/>
                    <a:pt x="905" y="2533"/>
                    <a:pt x="1178" y="2533"/>
                  </a:cubicBezTo>
                  <a:cubicBezTo>
                    <a:pt x="1481" y="2533"/>
                    <a:pt x="1293" y="2533"/>
                    <a:pt x="5100" y="392"/>
                  </a:cubicBezTo>
                  <a:cubicBezTo>
                    <a:pt x="5302" y="275"/>
                    <a:pt x="5187" y="1"/>
                    <a:pt x="50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5" name="Google Shape;19135;p85"/>
            <p:cNvSpPr/>
            <p:nvPr/>
          </p:nvSpPr>
          <p:spPr>
            <a:xfrm>
              <a:off x="861022" y="3620252"/>
              <a:ext cx="124436" cy="88486"/>
            </a:xfrm>
            <a:custGeom>
              <a:avLst/>
              <a:gdLst/>
              <a:ahLst/>
              <a:cxnLst/>
              <a:rect l="l" t="t" r="r" b="b"/>
              <a:pathLst>
                <a:path w="4749" h="3377" extrusionOk="0">
                  <a:moveTo>
                    <a:pt x="483" y="1"/>
                  </a:moveTo>
                  <a:cubicBezTo>
                    <a:pt x="438" y="1"/>
                    <a:pt x="391" y="17"/>
                    <a:pt x="346" y="55"/>
                  </a:cubicBezTo>
                  <a:cubicBezTo>
                    <a:pt x="1" y="343"/>
                    <a:pt x="49" y="885"/>
                    <a:pt x="438" y="1111"/>
                  </a:cubicBezTo>
                  <a:cubicBezTo>
                    <a:pt x="4297" y="3305"/>
                    <a:pt x="4364" y="3377"/>
                    <a:pt x="4442" y="3377"/>
                  </a:cubicBezTo>
                  <a:cubicBezTo>
                    <a:pt x="4448" y="3377"/>
                    <a:pt x="4453" y="3376"/>
                    <a:pt x="4460" y="3376"/>
                  </a:cubicBezTo>
                  <a:cubicBezTo>
                    <a:pt x="4671" y="3376"/>
                    <a:pt x="4748" y="3093"/>
                    <a:pt x="4561" y="2992"/>
                  </a:cubicBezTo>
                  <a:lnTo>
                    <a:pt x="644" y="751"/>
                  </a:lnTo>
                  <a:cubicBezTo>
                    <a:pt x="505" y="669"/>
                    <a:pt x="486" y="477"/>
                    <a:pt x="610" y="371"/>
                  </a:cubicBezTo>
                  <a:cubicBezTo>
                    <a:pt x="786" y="234"/>
                    <a:pt x="653" y="1"/>
                    <a:pt x="4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36" name="Google Shape;19136;p85"/>
          <p:cNvGrpSpPr/>
          <p:nvPr/>
        </p:nvGrpSpPr>
        <p:grpSpPr>
          <a:xfrm>
            <a:off x="4014938" y="1317445"/>
            <a:ext cx="318125" cy="362931"/>
            <a:chOff x="4014938" y="1504295"/>
            <a:chExt cx="318125" cy="362931"/>
          </a:xfrm>
        </p:grpSpPr>
        <p:sp>
          <p:nvSpPr>
            <p:cNvPr id="19137" name="Google Shape;19137;p85"/>
            <p:cNvSpPr/>
            <p:nvPr/>
          </p:nvSpPr>
          <p:spPr>
            <a:xfrm>
              <a:off x="4020467" y="1509745"/>
              <a:ext cx="307172" cy="351821"/>
            </a:xfrm>
            <a:custGeom>
              <a:avLst/>
              <a:gdLst/>
              <a:ahLst/>
              <a:cxnLst/>
              <a:rect l="l" t="t" r="r" b="b"/>
              <a:pathLst>
                <a:path w="11723" h="13427" extrusionOk="0">
                  <a:moveTo>
                    <a:pt x="5864" y="0"/>
                  </a:moveTo>
                  <a:cubicBezTo>
                    <a:pt x="5757" y="0"/>
                    <a:pt x="5651" y="29"/>
                    <a:pt x="5555" y="86"/>
                  </a:cubicBezTo>
                  <a:lnTo>
                    <a:pt x="418" y="3043"/>
                  </a:lnTo>
                  <a:cubicBezTo>
                    <a:pt x="293" y="3115"/>
                    <a:pt x="188" y="3221"/>
                    <a:pt x="116" y="3346"/>
                  </a:cubicBezTo>
                  <a:lnTo>
                    <a:pt x="116" y="3351"/>
                  </a:lnTo>
                  <a:cubicBezTo>
                    <a:pt x="39" y="3475"/>
                    <a:pt x="1" y="3624"/>
                    <a:pt x="1" y="3768"/>
                  </a:cubicBezTo>
                  <a:lnTo>
                    <a:pt x="1" y="9711"/>
                  </a:lnTo>
                  <a:cubicBezTo>
                    <a:pt x="1" y="9922"/>
                    <a:pt x="116" y="10119"/>
                    <a:pt x="303" y="10224"/>
                  </a:cubicBezTo>
                  <a:lnTo>
                    <a:pt x="5876" y="13426"/>
                  </a:lnTo>
                  <a:lnTo>
                    <a:pt x="11440" y="10215"/>
                  </a:lnTo>
                  <a:cubicBezTo>
                    <a:pt x="11454" y="10205"/>
                    <a:pt x="11468" y="10196"/>
                    <a:pt x="11483" y="10186"/>
                  </a:cubicBezTo>
                  <a:cubicBezTo>
                    <a:pt x="11488" y="10181"/>
                    <a:pt x="11497" y="10176"/>
                    <a:pt x="11502" y="10172"/>
                  </a:cubicBezTo>
                  <a:lnTo>
                    <a:pt x="11526" y="10152"/>
                  </a:lnTo>
                  <a:lnTo>
                    <a:pt x="11550" y="10133"/>
                  </a:lnTo>
                  <a:lnTo>
                    <a:pt x="11564" y="10119"/>
                  </a:lnTo>
                  <a:lnTo>
                    <a:pt x="11574" y="10109"/>
                  </a:lnTo>
                  <a:lnTo>
                    <a:pt x="11588" y="10095"/>
                  </a:lnTo>
                  <a:lnTo>
                    <a:pt x="11593" y="10090"/>
                  </a:lnTo>
                  <a:cubicBezTo>
                    <a:pt x="11598" y="10080"/>
                    <a:pt x="11603" y="10076"/>
                    <a:pt x="11608" y="10066"/>
                  </a:cubicBezTo>
                  <a:cubicBezTo>
                    <a:pt x="11617" y="10056"/>
                    <a:pt x="11622" y="10052"/>
                    <a:pt x="11627" y="10042"/>
                  </a:cubicBezTo>
                  <a:lnTo>
                    <a:pt x="11632" y="10032"/>
                  </a:lnTo>
                  <a:cubicBezTo>
                    <a:pt x="11641" y="10023"/>
                    <a:pt x="11646" y="10018"/>
                    <a:pt x="11646" y="10008"/>
                  </a:cubicBezTo>
                  <a:cubicBezTo>
                    <a:pt x="11670" y="9975"/>
                    <a:pt x="11684" y="9936"/>
                    <a:pt x="11699" y="9898"/>
                  </a:cubicBezTo>
                  <a:cubicBezTo>
                    <a:pt x="11699" y="9893"/>
                    <a:pt x="11704" y="9888"/>
                    <a:pt x="11704" y="9879"/>
                  </a:cubicBezTo>
                  <a:cubicBezTo>
                    <a:pt x="11708" y="9874"/>
                    <a:pt x="11708" y="9860"/>
                    <a:pt x="11713" y="9855"/>
                  </a:cubicBezTo>
                  <a:cubicBezTo>
                    <a:pt x="11713" y="9845"/>
                    <a:pt x="11713" y="9845"/>
                    <a:pt x="11718" y="9836"/>
                  </a:cubicBezTo>
                  <a:cubicBezTo>
                    <a:pt x="11718" y="9821"/>
                    <a:pt x="11723" y="9807"/>
                    <a:pt x="11723" y="9792"/>
                  </a:cubicBezTo>
                  <a:lnTo>
                    <a:pt x="11723" y="9778"/>
                  </a:lnTo>
                  <a:lnTo>
                    <a:pt x="11723" y="9754"/>
                  </a:lnTo>
                  <a:cubicBezTo>
                    <a:pt x="11723" y="9749"/>
                    <a:pt x="11723" y="9740"/>
                    <a:pt x="11723" y="9735"/>
                  </a:cubicBezTo>
                  <a:lnTo>
                    <a:pt x="11723" y="9706"/>
                  </a:lnTo>
                  <a:lnTo>
                    <a:pt x="11723" y="3715"/>
                  </a:lnTo>
                  <a:cubicBezTo>
                    <a:pt x="11723" y="3451"/>
                    <a:pt x="11584" y="3207"/>
                    <a:pt x="11353" y="3072"/>
                  </a:cubicBezTo>
                  <a:lnTo>
                    <a:pt x="6683" y="379"/>
                  </a:lnTo>
                  <a:lnTo>
                    <a:pt x="6174" y="86"/>
                  </a:lnTo>
                  <a:cubicBezTo>
                    <a:pt x="6078" y="29"/>
                    <a:pt x="5971" y="0"/>
                    <a:pt x="586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8" name="Google Shape;19138;p85"/>
            <p:cNvSpPr/>
            <p:nvPr/>
          </p:nvSpPr>
          <p:spPr>
            <a:xfrm>
              <a:off x="4020467" y="1597262"/>
              <a:ext cx="307172" cy="264305"/>
            </a:xfrm>
            <a:custGeom>
              <a:avLst/>
              <a:gdLst/>
              <a:ahLst/>
              <a:cxnLst/>
              <a:rect l="l" t="t" r="r" b="b"/>
              <a:pathLst>
                <a:path w="11723" h="10087" extrusionOk="0">
                  <a:moveTo>
                    <a:pt x="11622" y="1"/>
                  </a:moveTo>
                  <a:lnTo>
                    <a:pt x="5862" y="3294"/>
                  </a:lnTo>
                  <a:lnTo>
                    <a:pt x="831" y="419"/>
                  </a:lnTo>
                  <a:lnTo>
                    <a:pt x="116" y="11"/>
                  </a:lnTo>
                  <a:cubicBezTo>
                    <a:pt x="39" y="135"/>
                    <a:pt x="1" y="284"/>
                    <a:pt x="1" y="428"/>
                  </a:cubicBezTo>
                  <a:lnTo>
                    <a:pt x="1" y="6371"/>
                  </a:lnTo>
                  <a:cubicBezTo>
                    <a:pt x="1" y="6582"/>
                    <a:pt x="116" y="6779"/>
                    <a:pt x="303" y="6884"/>
                  </a:cubicBezTo>
                  <a:lnTo>
                    <a:pt x="5876" y="10086"/>
                  </a:lnTo>
                  <a:lnTo>
                    <a:pt x="11440" y="6875"/>
                  </a:lnTo>
                  <a:cubicBezTo>
                    <a:pt x="11454" y="6865"/>
                    <a:pt x="11468" y="6856"/>
                    <a:pt x="11483" y="6846"/>
                  </a:cubicBezTo>
                  <a:cubicBezTo>
                    <a:pt x="11488" y="6841"/>
                    <a:pt x="11497" y="6836"/>
                    <a:pt x="11502" y="6832"/>
                  </a:cubicBezTo>
                  <a:lnTo>
                    <a:pt x="11526" y="6812"/>
                  </a:lnTo>
                  <a:lnTo>
                    <a:pt x="11550" y="6793"/>
                  </a:lnTo>
                  <a:lnTo>
                    <a:pt x="11564" y="6779"/>
                  </a:lnTo>
                  <a:lnTo>
                    <a:pt x="11574" y="6769"/>
                  </a:lnTo>
                  <a:lnTo>
                    <a:pt x="11588" y="6755"/>
                  </a:lnTo>
                  <a:lnTo>
                    <a:pt x="11593" y="6750"/>
                  </a:lnTo>
                  <a:cubicBezTo>
                    <a:pt x="11598" y="6740"/>
                    <a:pt x="11603" y="6736"/>
                    <a:pt x="11608" y="6726"/>
                  </a:cubicBezTo>
                  <a:cubicBezTo>
                    <a:pt x="11617" y="6716"/>
                    <a:pt x="11622" y="6712"/>
                    <a:pt x="11627" y="6702"/>
                  </a:cubicBezTo>
                  <a:lnTo>
                    <a:pt x="11632" y="6692"/>
                  </a:lnTo>
                  <a:cubicBezTo>
                    <a:pt x="11641" y="6683"/>
                    <a:pt x="11646" y="6678"/>
                    <a:pt x="11646" y="6668"/>
                  </a:cubicBezTo>
                  <a:cubicBezTo>
                    <a:pt x="11670" y="6635"/>
                    <a:pt x="11684" y="6596"/>
                    <a:pt x="11699" y="6558"/>
                  </a:cubicBezTo>
                  <a:cubicBezTo>
                    <a:pt x="11699" y="6553"/>
                    <a:pt x="11704" y="6548"/>
                    <a:pt x="11704" y="6539"/>
                  </a:cubicBezTo>
                  <a:cubicBezTo>
                    <a:pt x="11708" y="6534"/>
                    <a:pt x="11708" y="6520"/>
                    <a:pt x="11713" y="6515"/>
                  </a:cubicBezTo>
                  <a:cubicBezTo>
                    <a:pt x="11713" y="6505"/>
                    <a:pt x="11713" y="6505"/>
                    <a:pt x="11718" y="6496"/>
                  </a:cubicBezTo>
                  <a:cubicBezTo>
                    <a:pt x="11718" y="6481"/>
                    <a:pt x="11723" y="6467"/>
                    <a:pt x="11723" y="6452"/>
                  </a:cubicBezTo>
                  <a:lnTo>
                    <a:pt x="11723" y="6438"/>
                  </a:lnTo>
                  <a:lnTo>
                    <a:pt x="11723" y="6414"/>
                  </a:lnTo>
                  <a:cubicBezTo>
                    <a:pt x="11723" y="6409"/>
                    <a:pt x="11723" y="6400"/>
                    <a:pt x="11723" y="6395"/>
                  </a:cubicBezTo>
                  <a:lnTo>
                    <a:pt x="11723" y="6366"/>
                  </a:lnTo>
                  <a:lnTo>
                    <a:pt x="11723" y="371"/>
                  </a:lnTo>
                  <a:cubicBezTo>
                    <a:pt x="11723" y="241"/>
                    <a:pt x="11684" y="116"/>
                    <a:pt x="11622"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9" name="Google Shape;19139;p85"/>
            <p:cNvSpPr/>
            <p:nvPr/>
          </p:nvSpPr>
          <p:spPr>
            <a:xfrm>
              <a:off x="4020598" y="1597393"/>
              <a:ext cx="153468" cy="238757"/>
            </a:xfrm>
            <a:custGeom>
              <a:avLst/>
              <a:gdLst/>
              <a:ahLst/>
              <a:cxnLst/>
              <a:rect l="l" t="t" r="r" b="b"/>
              <a:pathLst>
                <a:path w="5857" h="9112" extrusionOk="0">
                  <a:moveTo>
                    <a:pt x="116" y="1"/>
                  </a:moveTo>
                  <a:lnTo>
                    <a:pt x="111" y="6"/>
                  </a:lnTo>
                  <a:cubicBezTo>
                    <a:pt x="39" y="130"/>
                    <a:pt x="0" y="274"/>
                    <a:pt x="0" y="423"/>
                  </a:cubicBezTo>
                  <a:lnTo>
                    <a:pt x="0" y="5727"/>
                  </a:lnTo>
                  <a:lnTo>
                    <a:pt x="5857" y="9112"/>
                  </a:lnTo>
                  <a:lnTo>
                    <a:pt x="5857" y="3289"/>
                  </a:lnTo>
                  <a:lnTo>
                    <a:pt x="116"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0" name="Google Shape;19140;p85"/>
            <p:cNvSpPr/>
            <p:nvPr/>
          </p:nvSpPr>
          <p:spPr>
            <a:xfrm>
              <a:off x="4174040" y="1597262"/>
              <a:ext cx="153599" cy="264436"/>
            </a:xfrm>
            <a:custGeom>
              <a:avLst/>
              <a:gdLst/>
              <a:ahLst/>
              <a:cxnLst/>
              <a:rect l="l" t="t" r="r" b="b"/>
              <a:pathLst>
                <a:path w="5862" h="10092" extrusionOk="0">
                  <a:moveTo>
                    <a:pt x="5761" y="1"/>
                  </a:moveTo>
                  <a:lnTo>
                    <a:pt x="1" y="3294"/>
                  </a:lnTo>
                  <a:lnTo>
                    <a:pt x="1" y="10091"/>
                  </a:lnTo>
                  <a:lnTo>
                    <a:pt x="5564" y="6880"/>
                  </a:lnTo>
                  <a:cubicBezTo>
                    <a:pt x="5747" y="6774"/>
                    <a:pt x="5862" y="6582"/>
                    <a:pt x="5862" y="6366"/>
                  </a:cubicBezTo>
                  <a:lnTo>
                    <a:pt x="5862" y="371"/>
                  </a:lnTo>
                  <a:cubicBezTo>
                    <a:pt x="5862" y="241"/>
                    <a:pt x="5828" y="116"/>
                    <a:pt x="57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1" name="Google Shape;19141;p85"/>
            <p:cNvSpPr/>
            <p:nvPr/>
          </p:nvSpPr>
          <p:spPr>
            <a:xfrm>
              <a:off x="4174040" y="1597393"/>
              <a:ext cx="153599" cy="238757"/>
            </a:xfrm>
            <a:custGeom>
              <a:avLst/>
              <a:gdLst/>
              <a:ahLst/>
              <a:cxnLst/>
              <a:rect l="l" t="t" r="r" b="b"/>
              <a:pathLst>
                <a:path w="5862" h="9112" extrusionOk="0">
                  <a:moveTo>
                    <a:pt x="5761" y="1"/>
                  </a:moveTo>
                  <a:lnTo>
                    <a:pt x="1" y="3294"/>
                  </a:lnTo>
                  <a:lnTo>
                    <a:pt x="1" y="9112"/>
                  </a:lnTo>
                  <a:lnTo>
                    <a:pt x="5564" y="5900"/>
                  </a:lnTo>
                  <a:cubicBezTo>
                    <a:pt x="5747" y="5795"/>
                    <a:pt x="5862" y="5598"/>
                    <a:pt x="5862" y="5387"/>
                  </a:cubicBezTo>
                  <a:lnTo>
                    <a:pt x="5862" y="366"/>
                  </a:lnTo>
                  <a:cubicBezTo>
                    <a:pt x="5862" y="236"/>
                    <a:pt x="5828" y="111"/>
                    <a:pt x="576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2" name="Google Shape;19142;p85"/>
            <p:cNvSpPr/>
            <p:nvPr/>
          </p:nvSpPr>
          <p:spPr>
            <a:xfrm>
              <a:off x="4015174" y="1504295"/>
              <a:ext cx="317889" cy="362931"/>
            </a:xfrm>
            <a:custGeom>
              <a:avLst/>
              <a:gdLst/>
              <a:ahLst/>
              <a:cxnLst/>
              <a:rect l="l" t="t" r="r" b="b"/>
              <a:pathLst>
                <a:path w="12132" h="13851" extrusionOk="0">
                  <a:moveTo>
                    <a:pt x="6064" y="0"/>
                  </a:moveTo>
                  <a:cubicBezTo>
                    <a:pt x="5921" y="0"/>
                    <a:pt x="5778" y="38"/>
                    <a:pt x="5651" y="112"/>
                  </a:cubicBezTo>
                  <a:lnTo>
                    <a:pt x="4988" y="496"/>
                  </a:lnTo>
                  <a:cubicBezTo>
                    <a:pt x="4789" y="610"/>
                    <a:pt x="4907" y="886"/>
                    <a:pt x="5093" y="886"/>
                  </a:cubicBezTo>
                  <a:cubicBezTo>
                    <a:pt x="5127" y="886"/>
                    <a:pt x="5163" y="877"/>
                    <a:pt x="5200" y="856"/>
                  </a:cubicBezTo>
                  <a:lnTo>
                    <a:pt x="5857" y="472"/>
                  </a:lnTo>
                  <a:cubicBezTo>
                    <a:pt x="5922" y="436"/>
                    <a:pt x="5994" y="418"/>
                    <a:pt x="6066" y="418"/>
                  </a:cubicBezTo>
                  <a:cubicBezTo>
                    <a:pt x="6137" y="418"/>
                    <a:pt x="6208" y="436"/>
                    <a:pt x="6270" y="472"/>
                  </a:cubicBezTo>
                  <a:lnTo>
                    <a:pt x="11450" y="3463"/>
                  </a:lnTo>
                  <a:cubicBezTo>
                    <a:pt x="11469" y="3472"/>
                    <a:pt x="11488" y="3487"/>
                    <a:pt x="11502" y="3496"/>
                  </a:cubicBezTo>
                  <a:lnTo>
                    <a:pt x="6064" y="6607"/>
                  </a:lnTo>
                  <a:lnTo>
                    <a:pt x="5281" y="6160"/>
                  </a:lnTo>
                  <a:cubicBezTo>
                    <a:pt x="5244" y="6138"/>
                    <a:pt x="5207" y="6129"/>
                    <a:pt x="5172" y="6129"/>
                  </a:cubicBezTo>
                  <a:cubicBezTo>
                    <a:pt x="4987" y="6129"/>
                    <a:pt x="4873" y="6403"/>
                    <a:pt x="5075" y="6520"/>
                  </a:cubicBezTo>
                  <a:lnTo>
                    <a:pt x="5857" y="6967"/>
                  </a:lnTo>
                  <a:lnTo>
                    <a:pt x="5857" y="13284"/>
                  </a:lnTo>
                  <a:lnTo>
                    <a:pt x="606" y="10255"/>
                  </a:lnTo>
                  <a:cubicBezTo>
                    <a:pt x="486" y="10183"/>
                    <a:pt x="414" y="10058"/>
                    <a:pt x="414" y="9919"/>
                  </a:cubicBezTo>
                  <a:lnTo>
                    <a:pt x="414" y="9458"/>
                  </a:lnTo>
                  <a:cubicBezTo>
                    <a:pt x="414" y="9321"/>
                    <a:pt x="311" y="9253"/>
                    <a:pt x="207" y="9253"/>
                  </a:cubicBezTo>
                  <a:cubicBezTo>
                    <a:pt x="104" y="9253"/>
                    <a:pt x="1" y="9321"/>
                    <a:pt x="1" y="9458"/>
                  </a:cubicBezTo>
                  <a:lnTo>
                    <a:pt x="1" y="9919"/>
                  </a:lnTo>
                  <a:cubicBezTo>
                    <a:pt x="1" y="10202"/>
                    <a:pt x="155" y="10466"/>
                    <a:pt x="399" y="10610"/>
                  </a:cubicBezTo>
                  <a:lnTo>
                    <a:pt x="5963" y="13821"/>
                  </a:lnTo>
                  <a:cubicBezTo>
                    <a:pt x="5994" y="13841"/>
                    <a:pt x="6030" y="13850"/>
                    <a:pt x="6066" y="13850"/>
                  </a:cubicBezTo>
                  <a:cubicBezTo>
                    <a:pt x="6102" y="13850"/>
                    <a:pt x="6138" y="13841"/>
                    <a:pt x="6169" y="13821"/>
                  </a:cubicBezTo>
                  <a:lnTo>
                    <a:pt x="8209" y="12645"/>
                  </a:lnTo>
                  <a:cubicBezTo>
                    <a:pt x="8412" y="12528"/>
                    <a:pt x="8297" y="12254"/>
                    <a:pt x="8112" y="12254"/>
                  </a:cubicBezTo>
                  <a:cubicBezTo>
                    <a:pt x="8078" y="12254"/>
                    <a:pt x="8041" y="12263"/>
                    <a:pt x="8003" y="12285"/>
                  </a:cubicBezTo>
                  <a:lnTo>
                    <a:pt x="6275" y="13284"/>
                  </a:lnTo>
                  <a:lnTo>
                    <a:pt x="6275" y="6962"/>
                  </a:lnTo>
                  <a:lnTo>
                    <a:pt x="11714" y="3851"/>
                  </a:lnTo>
                  <a:lnTo>
                    <a:pt x="11714" y="3871"/>
                  </a:lnTo>
                  <a:lnTo>
                    <a:pt x="11714" y="3885"/>
                  </a:lnTo>
                  <a:lnTo>
                    <a:pt x="11714" y="3919"/>
                  </a:lnTo>
                  <a:lnTo>
                    <a:pt x="11714" y="9914"/>
                  </a:lnTo>
                  <a:cubicBezTo>
                    <a:pt x="11714" y="10053"/>
                    <a:pt x="11642" y="10178"/>
                    <a:pt x="11522" y="10250"/>
                  </a:cubicBezTo>
                  <a:lnTo>
                    <a:pt x="8713" y="11868"/>
                  </a:lnTo>
                  <a:cubicBezTo>
                    <a:pt x="8511" y="11985"/>
                    <a:pt x="8629" y="12259"/>
                    <a:pt x="8812" y="12259"/>
                  </a:cubicBezTo>
                  <a:cubicBezTo>
                    <a:pt x="8846" y="12259"/>
                    <a:pt x="8883" y="12250"/>
                    <a:pt x="8920" y="12228"/>
                  </a:cubicBezTo>
                  <a:lnTo>
                    <a:pt x="11728" y="10610"/>
                  </a:lnTo>
                  <a:cubicBezTo>
                    <a:pt x="11978" y="10466"/>
                    <a:pt x="12131" y="10202"/>
                    <a:pt x="12131" y="9914"/>
                  </a:cubicBezTo>
                  <a:lnTo>
                    <a:pt x="12131" y="3919"/>
                  </a:lnTo>
                  <a:cubicBezTo>
                    <a:pt x="12131" y="3755"/>
                    <a:pt x="12088" y="3592"/>
                    <a:pt x="12006" y="3448"/>
                  </a:cubicBezTo>
                  <a:cubicBezTo>
                    <a:pt x="11920" y="3304"/>
                    <a:pt x="11805" y="3184"/>
                    <a:pt x="11661" y="3103"/>
                  </a:cubicBezTo>
                  <a:lnTo>
                    <a:pt x="6481" y="112"/>
                  </a:lnTo>
                  <a:cubicBezTo>
                    <a:pt x="6352" y="38"/>
                    <a:pt x="6208" y="0"/>
                    <a:pt x="60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3" name="Google Shape;19143;p85"/>
            <p:cNvSpPr/>
            <p:nvPr/>
          </p:nvSpPr>
          <p:spPr>
            <a:xfrm>
              <a:off x="4014938" y="1527196"/>
              <a:ext cx="124934" cy="208598"/>
            </a:xfrm>
            <a:custGeom>
              <a:avLst/>
              <a:gdLst/>
              <a:ahLst/>
              <a:cxnLst/>
              <a:rect l="l" t="t" r="r" b="b"/>
              <a:pathLst>
                <a:path w="4768" h="7961" extrusionOk="0">
                  <a:moveTo>
                    <a:pt x="4384" y="1"/>
                  </a:moveTo>
                  <a:cubicBezTo>
                    <a:pt x="4350" y="1"/>
                    <a:pt x="4314" y="9"/>
                    <a:pt x="4277" y="30"/>
                  </a:cubicBezTo>
                  <a:lnTo>
                    <a:pt x="524" y="2195"/>
                  </a:lnTo>
                  <a:cubicBezTo>
                    <a:pt x="202" y="2382"/>
                    <a:pt x="5" y="2728"/>
                    <a:pt x="5" y="3102"/>
                  </a:cubicBezTo>
                  <a:lnTo>
                    <a:pt x="5" y="7754"/>
                  </a:lnTo>
                  <a:cubicBezTo>
                    <a:pt x="1" y="7866"/>
                    <a:pt x="92" y="7960"/>
                    <a:pt x="208" y="7960"/>
                  </a:cubicBezTo>
                  <a:cubicBezTo>
                    <a:pt x="211" y="7960"/>
                    <a:pt x="214" y="7960"/>
                    <a:pt x="216" y="7960"/>
                  </a:cubicBezTo>
                  <a:cubicBezTo>
                    <a:pt x="332" y="7960"/>
                    <a:pt x="423" y="7869"/>
                    <a:pt x="423" y="7754"/>
                  </a:cubicBezTo>
                  <a:lnTo>
                    <a:pt x="423" y="3102"/>
                  </a:lnTo>
                  <a:lnTo>
                    <a:pt x="423" y="3049"/>
                  </a:lnTo>
                  <a:lnTo>
                    <a:pt x="423" y="3035"/>
                  </a:lnTo>
                  <a:cubicBezTo>
                    <a:pt x="423" y="3021"/>
                    <a:pt x="428" y="3001"/>
                    <a:pt x="428" y="2987"/>
                  </a:cubicBezTo>
                  <a:lnTo>
                    <a:pt x="428" y="2982"/>
                  </a:lnTo>
                  <a:lnTo>
                    <a:pt x="4359" y="5229"/>
                  </a:lnTo>
                  <a:cubicBezTo>
                    <a:pt x="4397" y="5251"/>
                    <a:pt x="4434" y="5260"/>
                    <a:pt x="4468" y="5260"/>
                  </a:cubicBezTo>
                  <a:cubicBezTo>
                    <a:pt x="4653" y="5260"/>
                    <a:pt x="4768" y="4986"/>
                    <a:pt x="4565" y="4869"/>
                  </a:cubicBezTo>
                  <a:lnTo>
                    <a:pt x="639" y="2622"/>
                  </a:lnTo>
                  <a:cubicBezTo>
                    <a:pt x="668" y="2598"/>
                    <a:pt x="701" y="2574"/>
                    <a:pt x="735" y="2555"/>
                  </a:cubicBezTo>
                  <a:lnTo>
                    <a:pt x="4484" y="390"/>
                  </a:lnTo>
                  <a:cubicBezTo>
                    <a:pt x="4687" y="276"/>
                    <a:pt x="4570"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44" name="Google Shape;19144;p85"/>
          <p:cNvGrpSpPr/>
          <p:nvPr/>
        </p:nvGrpSpPr>
        <p:grpSpPr>
          <a:xfrm>
            <a:off x="1308797" y="3178268"/>
            <a:ext cx="311705" cy="365499"/>
            <a:chOff x="1308797" y="3365118"/>
            <a:chExt cx="311705" cy="365499"/>
          </a:xfrm>
        </p:grpSpPr>
        <p:sp>
          <p:nvSpPr>
            <p:cNvPr id="19145" name="Google Shape;19145;p85"/>
            <p:cNvSpPr/>
            <p:nvPr/>
          </p:nvSpPr>
          <p:spPr>
            <a:xfrm>
              <a:off x="1322003" y="3370673"/>
              <a:ext cx="56886" cy="181714"/>
            </a:xfrm>
            <a:custGeom>
              <a:avLst/>
              <a:gdLst/>
              <a:ahLst/>
              <a:cxnLst/>
              <a:rect l="l" t="t" r="r" b="b"/>
              <a:pathLst>
                <a:path w="2171" h="6935" extrusionOk="0">
                  <a:moveTo>
                    <a:pt x="1084" y="1"/>
                  </a:moveTo>
                  <a:cubicBezTo>
                    <a:pt x="1042" y="1"/>
                    <a:pt x="1002" y="22"/>
                    <a:pt x="980" y="66"/>
                  </a:cubicBezTo>
                  <a:lnTo>
                    <a:pt x="610" y="766"/>
                  </a:lnTo>
                  <a:lnTo>
                    <a:pt x="106" y="1717"/>
                  </a:lnTo>
                  <a:cubicBezTo>
                    <a:pt x="39" y="1851"/>
                    <a:pt x="1" y="1995"/>
                    <a:pt x="1" y="2144"/>
                  </a:cubicBezTo>
                  <a:lnTo>
                    <a:pt x="1" y="6239"/>
                  </a:lnTo>
                  <a:cubicBezTo>
                    <a:pt x="1" y="6623"/>
                    <a:pt x="313" y="6935"/>
                    <a:pt x="697" y="6935"/>
                  </a:cubicBezTo>
                  <a:lnTo>
                    <a:pt x="1474" y="6935"/>
                  </a:lnTo>
                  <a:cubicBezTo>
                    <a:pt x="1858" y="6935"/>
                    <a:pt x="2170" y="6623"/>
                    <a:pt x="2170" y="6239"/>
                  </a:cubicBezTo>
                  <a:lnTo>
                    <a:pt x="2170" y="2149"/>
                  </a:lnTo>
                  <a:lnTo>
                    <a:pt x="2170" y="2144"/>
                  </a:lnTo>
                  <a:cubicBezTo>
                    <a:pt x="2170" y="1995"/>
                    <a:pt x="2137" y="1846"/>
                    <a:pt x="2065" y="1717"/>
                  </a:cubicBezTo>
                  <a:lnTo>
                    <a:pt x="1561" y="762"/>
                  </a:lnTo>
                  <a:lnTo>
                    <a:pt x="1191" y="66"/>
                  </a:lnTo>
                  <a:cubicBezTo>
                    <a:pt x="1167" y="22"/>
                    <a:pt x="1125" y="1"/>
                    <a:pt x="108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6" name="Google Shape;19146;p85"/>
            <p:cNvSpPr/>
            <p:nvPr/>
          </p:nvSpPr>
          <p:spPr>
            <a:xfrm>
              <a:off x="1337986" y="3370673"/>
              <a:ext cx="24919" cy="24683"/>
            </a:xfrm>
            <a:custGeom>
              <a:avLst/>
              <a:gdLst/>
              <a:ahLst/>
              <a:cxnLst/>
              <a:rect l="l" t="t" r="r" b="b"/>
              <a:pathLst>
                <a:path w="951" h="942" extrusionOk="0">
                  <a:moveTo>
                    <a:pt x="474" y="1"/>
                  </a:moveTo>
                  <a:cubicBezTo>
                    <a:pt x="432" y="1"/>
                    <a:pt x="392" y="22"/>
                    <a:pt x="370" y="66"/>
                  </a:cubicBezTo>
                  <a:lnTo>
                    <a:pt x="0" y="762"/>
                  </a:lnTo>
                  <a:cubicBezTo>
                    <a:pt x="137" y="882"/>
                    <a:pt x="306" y="942"/>
                    <a:pt x="476" y="942"/>
                  </a:cubicBezTo>
                  <a:cubicBezTo>
                    <a:pt x="645" y="942"/>
                    <a:pt x="814" y="882"/>
                    <a:pt x="951" y="762"/>
                  </a:cubicBezTo>
                  <a:lnTo>
                    <a:pt x="581" y="66"/>
                  </a:lnTo>
                  <a:cubicBezTo>
                    <a:pt x="557" y="22"/>
                    <a:pt x="515" y="1"/>
                    <a:pt x="474"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7" name="Google Shape;19147;p85"/>
            <p:cNvSpPr/>
            <p:nvPr/>
          </p:nvSpPr>
          <p:spPr>
            <a:xfrm>
              <a:off x="1322003" y="3421427"/>
              <a:ext cx="56886" cy="130960"/>
            </a:xfrm>
            <a:custGeom>
              <a:avLst/>
              <a:gdLst/>
              <a:ahLst/>
              <a:cxnLst/>
              <a:rect l="l" t="t" r="r" b="b"/>
              <a:pathLst>
                <a:path w="2171" h="4998" extrusionOk="0">
                  <a:moveTo>
                    <a:pt x="25" y="1"/>
                  </a:moveTo>
                  <a:cubicBezTo>
                    <a:pt x="10" y="68"/>
                    <a:pt x="1" y="140"/>
                    <a:pt x="1" y="207"/>
                  </a:cubicBezTo>
                  <a:lnTo>
                    <a:pt x="1" y="4302"/>
                  </a:lnTo>
                  <a:cubicBezTo>
                    <a:pt x="1" y="4686"/>
                    <a:pt x="313" y="4998"/>
                    <a:pt x="697" y="4998"/>
                  </a:cubicBezTo>
                  <a:lnTo>
                    <a:pt x="1474" y="4998"/>
                  </a:lnTo>
                  <a:cubicBezTo>
                    <a:pt x="1858" y="4998"/>
                    <a:pt x="2170" y="4686"/>
                    <a:pt x="2170" y="4302"/>
                  </a:cubicBezTo>
                  <a:lnTo>
                    <a:pt x="2170" y="212"/>
                  </a:lnTo>
                  <a:cubicBezTo>
                    <a:pt x="2170" y="140"/>
                    <a:pt x="2166" y="68"/>
                    <a:pt x="2151"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8" name="Google Shape;19148;p85"/>
            <p:cNvSpPr/>
            <p:nvPr/>
          </p:nvSpPr>
          <p:spPr>
            <a:xfrm>
              <a:off x="1350432" y="3421427"/>
              <a:ext cx="28456" cy="130960"/>
            </a:xfrm>
            <a:custGeom>
              <a:avLst/>
              <a:gdLst/>
              <a:ahLst/>
              <a:cxnLst/>
              <a:rect l="l" t="t" r="r" b="b"/>
              <a:pathLst>
                <a:path w="1086" h="4998" extrusionOk="0">
                  <a:moveTo>
                    <a:pt x="1" y="1"/>
                  </a:moveTo>
                  <a:lnTo>
                    <a:pt x="1" y="4998"/>
                  </a:lnTo>
                  <a:lnTo>
                    <a:pt x="389" y="4998"/>
                  </a:lnTo>
                  <a:cubicBezTo>
                    <a:pt x="773" y="4998"/>
                    <a:pt x="1085" y="4686"/>
                    <a:pt x="1085" y="4302"/>
                  </a:cubicBezTo>
                  <a:lnTo>
                    <a:pt x="1085" y="212"/>
                  </a:lnTo>
                  <a:cubicBezTo>
                    <a:pt x="1085" y="140"/>
                    <a:pt x="1081" y="68"/>
                    <a:pt x="106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9" name="Google Shape;19149;p85"/>
            <p:cNvSpPr/>
            <p:nvPr/>
          </p:nvSpPr>
          <p:spPr>
            <a:xfrm>
              <a:off x="1378233" y="3370673"/>
              <a:ext cx="56886" cy="181714"/>
            </a:xfrm>
            <a:custGeom>
              <a:avLst/>
              <a:gdLst/>
              <a:ahLst/>
              <a:cxnLst/>
              <a:rect l="l" t="t" r="r" b="b"/>
              <a:pathLst>
                <a:path w="2171" h="6935" extrusionOk="0">
                  <a:moveTo>
                    <a:pt x="1083" y="1"/>
                  </a:moveTo>
                  <a:cubicBezTo>
                    <a:pt x="1042" y="1"/>
                    <a:pt x="1001" y="22"/>
                    <a:pt x="980" y="66"/>
                  </a:cubicBezTo>
                  <a:lnTo>
                    <a:pt x="610" y="762"/>
                  </a:lnTo>
                  <a:lnTo>
                    <a:pt x="106" y="1717"/>
                  </a:lnTo>
                  <a:cubicBezTo>
                    <a:pt x="34" y="1846"/>
                    <a:pt x="0" y="1995"/>
                    <a:pt x="0" y="2144"/>
                  </a:cubicBezTo>
                  <a:lnTo>
                    <a:pt x="0" y="6239"/>
                  </a:lnTo>
                  <a:cubicBezTo>
                    <a:pt x="0" y="6623"/>
                    <a:pt x="308" y="6935"/>
                    <a:pt x="697" y="6935"/>
                  </a:cubicBezTo>
                  <a:lnTo>
                    <a:pt x="1474" y="6935"/>
                  </a:lnTo>
                  <a:cubicBezTo>
                    <a:pt x="1858" y="6930"/>
                    <a:pt x="2165" y="6623"/>
                    <a:pt x="2170" y="6239"/>
                  </a:cubicBezTo>
                  <a:lnTo>
                    <a:pt x="2170" y="2149"/>
                  </a:lnTo>
                  <a:lnTo>
                    <a:pt x="2170" y="2144"/>
                  </a:lnTo>
                  <a:cubicBezTo>
                    <a:pt x="2170" y="1995"/>
                    <a:pt x="2132" y="1846"/>
                    <a:pt x="2065" y="1717"/>
                  </a:cubicBezTo>
                  <a:lnTo>
                    <a:pt x="1561" y="762"/>
                  </a:lnTo>
                  <a:lnTo>
                    <a:pt x="1186" y="66"/>
                  </a:lnTo>
                  <a:cubicBezTo>
                    <a:pt x="1165" y="22"/>
                    <a:pt x="1124" y="1"/>
                    <a:pt x="108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0" name="Google Shape;19150;p85"/>
            <p:cNvSpPr/>
            <p:nvPr/>
          </p:nvSpPr>
          <p:spPr>
            <a:xfrm>
              <a:off x="1394217" y="3370778"/>
              <a:ext cx="24919" cy="24578"/>
            </a:xfrm>
            <a:custGeom>
              <a:avLst/>
              <a:gdLst/>
              <a:ahLst/>
              <a:cxnLst/>
              <a:rect l="l" t="t" r="r" b="b"/>
              <a:pathLst>
                <a:path w="951" h="938" extrusionOk="0">
                  <a:moveTo>
                    <a:pt x="473" y="0"/>
                  </a:moveTo>
                  <a:cubicBezTo>
                    <a:pt x="432" y="0"/>
                    <a:pt x="391" y="21"/>
                    <a:pt x="370" y="62"/>
                  </a:cubicBezTo>
                  <a:lnTo>
                    <a:pt x="0" y="758"/>
                  </a:lnTo>
                  <a:cubicBezTo>
                    <a:pt x="135" y="878"/>
                    <a:pt x="304" y="938"/>
                    <a:pt x="474" y="938"/>
                  </a:cubicBezTo>
                  <a:cubicBezTo>
                    <a:pt x="643" y="938"/>
                    <a:pt x="814" y="878"/>
                    <a:pt x="951" y="758"/>
                  </a:cubicBezTo>
                  <a:lnTo>
                    <a:pt x="576" y="62"/>
                  </a:lnTo>
                  <a:cubicBezTo>
                    <a:pt x="555" y="21"/>
                    <a:pt x="514" y="0"/>
                    <a:pt x="47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1" name="Google Shape;19151;p85"/>
            <p:cNvSpPr/>
            <p:nvPr/>
          </p:nvSpPr>
          <p:spPr>
            <a:xfrm>
              <a:off x="1378233" y="3421427"/>
              <a:ext cx="56886" cy="130960"/>
            </a:xfrm>
            <a:custGeom>
              <a:avLst/>
              <a:gdLst/>
              <a:ahLst/>
              <a:cxnLst/>
              <a:rect l="l" t="t" r="r" b="b"/>
              <a:pathLst>
                <a:path w="2171" h="4998" extrusionOk="0">
                  <a:moveTo>
                    <a:pt x="24" y="1"/>
                  </a:moveTo>
                  <a:cubicBezTo>
                    <a:pt x="5" y="68"/>
                    <a:pt x="0" y="135"/>
                    <a:pt x="0" y="207"/>
                  </a:cubicBezTo>
                  <a:lnTo>
                    <a:pt x="0" y="4302"/>
                  </a:lnTo>
                  <a:cubicBezTo>
                    <a:pt x="0" y="4686"/>
                    <a:pt x="308" y="4998"/>
                    <a:pt x="697" y="4998"/>
                  </a:cubicBezTo>
                  <a:lnTo>
                    <a:pt x="1474" y="4998"/>
                  </a:lnTo>
                  <a:cubicBezTo>
                    <a:pt x="1858" y="4993"/>
                    <a:pt x="2165" y="4686"/>
                    <a:pt x="2170" y="4302"/>
                  </a:cubicBezTo>
                  <a:lnTo>
                    <a:pt x="2170" y="212"/>
                  </a:lnTo>
                  <a:cubicBezTo>
                    <a:pt x="2170" y="140"/>
                    <a:pt x="2161" y="68"/>
                    <a:pt x="214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2" name="Google Shape;19152;p85"/>
            <p:cNvSpPr/>
            <p:nvPr/>
          </p:nvSpPr>
          <p:spPr>
            <a:xfrm>
              <a:off x="1406663" y="3421427"/>
              <a:ext cx="28456" cy="130960"/>
            </a:xfrm>
            <a:custGeom>
              <a:avLst/>
              <a:gdLst/>
              <a:ahLst/>
              <a:cxnLst/>
              <a:rect l="l" t="t" r="r" b="b"/>
              <a:pathLst>
                <a:path w="1086" h="4998" extrusionOk="0">
                  <a:moveTo>
                    <a:pt x="0" y="1"/>
                  </a:moveTo>
                  <a:lnTo>
                    <a:pt x="0" y="4998"/>
                  </a:lnTo>
                  <a:lnTo>
                    <a:pt x="389" y="4998"/>
                  </a:lnTo>
                  <a:cubicBezTo>
                    <a:pt x="773" y="4993"/>
                    <a:pt x="1080" y="4686"/>
                    <a:pt x="1085" y="4302"/>
                  </a:cubicBezTo>
                  <a:lnTo>
                    <a:pt x="1085" y="212"/>
                  </a:lnTo>
                  <a:cubicBezTo>
                    <a:pt x="1085" y="140"/>
                    <a:pt x="1076" y="68"/>
                    <a:pt x="106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3" name="Google Shape;19153;p85"/>
            <p:cNvSpPr/>
            <p:nvPr/>
          </p:nvSpPr>
          <p:spPr>
            <a:xfrm>
              <a:off x="1434700" y="3370778"/>
              <a:ext cx="56886" cy="181610"/>
            </a:xfrm>
            <a:custGeom>
              <a:avLst/>
              <a:gdLst/>
              <a:ahLst/>
              <a:cxnLst/>
              <a:rect l="l" t="t" r="r" b="b"/>
              <a:pathLst>
                <a:path w="2171" h="6931" extrusionOk="0">
                  <a:moveTo>
                    <a:pt x="1084" y="0"/>
                  </a:moveTo>
                  <a:cubicBezTo>
                    <a:pt x="1042" y="0"/>
                    <a:pt x="1002" y="21"/>
                    <a:pt x="980" y="62"/>
                  </a:cubicBezTo>
                  <a:lnTo>
                    <a:pt x="610" y="762"/>
                  </a:lnTo>
                  <a:lnTo>
                    <a:pt x="106" y="1713"/>
                  </a:lnTo>
                  <a:cubicBezTo>
                    <a:pt x="34" y="1847"/>
                    <a:pt x="1" y="1991"/>
                    <a:pt x="1" y="2140"/>
                  </a:cubicBezTo>
                  <a:lnTo>
                    <a:pt x="1" y="6235"/>
                  </a:lnTo>
                  <a:cubicBezTo>
                    <a:pt x="1" y="6619"/>
                    <a:pt x="313" y="6931"/>
                    <a:pt x="697" y="6931"/>
                  </a:cubicBezTo>
                  <a:lnTo>
                    <a:pt x="1474"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4" name="Google Shape;19154;p85"/>
            <p:cNvSpPr/>
            <p:nvPr/>
          </p:nvSpPr>
          <p:spPr>
            <a:xfrm>
              <a:off x="1450683" y="3370778"/>
              <a:ext cx="24919" cy="24578"/>
            </a:xfrm>
            <a:custGeom>
              <a:avLst/>
              <a:gdLst/>
              <a:ahLst/>
              <a:cxnLst/>
              <a:rect l="l" t="t" r="r" b="b"/>
              <a:pathLst>
                <a:path w="951" h="938" extrusionOk="0">
                  <a:moveTo>
                    <a:pt x="474" y="0"/>
                  </a:moveTo>
                  <a:cubicBezTo>
                    <a:pt x="432" y="0"/>
                    <a:pt x="392" y="21"/>
                    <a:pt x="370" y="62"/>
                  </a:cubicBezTo>
                  <a:lnTo>
                    <a:pt x="0" y="758"/>
                  </a:lnTo>
                  <a:cubicBezTo>
                    <a:pt x="137" y="878"/>
                    <a:pt x="306" y="938"/>
                    <a:pt x="476" y="938"/>
                  </a:cubicBezTo>
                  <a:cubicBezTo>
                    <a:pt x="645" y="938"/>
                    <a:pt x="814" y="878"/>
                    <a:pt x="951" y="758"/>
                  </a:cubicBezTo>
                  <a:lnTo>
                    <a:pt x="581" y="62"/>
                  </a:lnTo>
                  <a:cubicBezTo>
                    <a:pt x="557" y="21"/>
                    <a:pt x="515" y="0"/>
                    <a:pt x="474"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5" name="Google Shape;19155;p85"/>
            <p:cNvSpPr/>
            <p:nvPr/>
          </p:nvSpPr>
          <p:spPr>
            <a:xfrm>
              <a:off x="1434700"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4" y="4998"/>
                  </a:lnTo>
                  <a:cubicBezTo>
                    <a:pt x="1859" y="4998"/>
                    <a:pt x="2171" y="4686"/>
                    <a:pt x="2171" y="4302"/>
                  </a:cubicBezTo>
                  <a:lnTo>
                    <a:pt x="2171" y="212"/>
                  </a:lnTo>
                  <a:cubicBezTo>
                    <a:pt x="2171" y="140"/>
                    <a:pt x="2161" y="68"/>
                    <a:pt x="2147"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6" name="Google Shape;19156;p85"/>
            <p:cNvSpPr/>
            <p:nvPr/>
          </p:nvSpPr>
          <p:spPr>
            <a:xfrm>
              <a:off x="1463129" y="3421427"/>
              <a:ext cx="28456" cy="130960"/>
            </a:xfrm>
            <a:custGeom>
              <a:avLst/>
              <a:gdLst/>
              <a:ahLst/>
              <a:cxnLst/>
              <a:rect l="l" t="t" r="r" b="b"/>
              <a:pathLst>
                <a:path w="1086" h="4998" extrusionOk="0">
                  <a:moveTo>
                    <a:pt x="1" y="1"/>
                  </a:moveTo>
                  <a:lnTo>
                    <a:pt x="1" y="4998"/>
                  </a:lnTo>
                  <a:lnTo>
                    <a:pt x="389" y="4998"/>
                  </a:lnTo>
                  <a:cubicBezTo>
                    <a:pt x="774" y="4998"/>
                    <a:pt x="1086" y="4686"/>
                    <a:pt x="1086" y="4302"/>
                  </a:cubicBezTo>
                  <a:lnTo>
                    <a:pt x="1086" y="212"/>
                  </a:lnTo>
                  <a:cubicBezTo>
                    <a:pt x="1086" y="140"/>
                    <a:pt x="1076" y="68"/>
                    <a:pt x="1062"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7" name="Google Shape;19157;p85"/>
            <p:cNvSpPr/>
            <p:nvPr/>
          </p:nvSpPr>
          <p:spPr>
            <a:xfrm>
              <a:off x="1491297" y="3370778"/>
              <a:ext cx="56886" cy="181610"/>
            </a:xfrm>
            <a:custGeom>
              <a:avLst/>
              <a:gdLst/>
              <a:ahLst/>
              <a:cxnLst/>
              <a:rect l="l" t="t" r="r" b="b"/>
              <a:pathLst>
                <a:path w="2171" h="6931" extrusionOk="0">
                  <a:moveTo>
                    <a:pt x="1084" y="0"/>
                  </a:moveTo>
                  <a:cubicBezTo>
                    <a:pt x="1043" y="0"/>
                    <a:pt x="1002" y="21"/>
                    <a:pt x="980" y="62"/>
                  </a:cubicBezTo>
                  <a:lnTo>
                    <a:pt x="611" y="762"/>
                  </a:lnTo>
                  <a:lnTo>
                    <a:pt x="107" y="1713"/>
                  </a:lnTo>
                  <a:cubicBezTo>
                    <a:pt x="35" y="1847"/>
                    <a:pt x="1" y="1991"/>
                    <a:pt x="1" y="2140"/>
                  </a:cubicBezTo>
                  <a:lnTo>
                    <a:pt x="1" y="6235"/>
                  </a:lnTo>
                  <a:cubicBezTo>
                    <a:pt x="1" y="6619"/>
                    <a:pt x="313" y="6931"/>
                    <a:pt x="697" y="6931"/>
                  </a:cubicBezTo>
                  <a:lnTo>
                    <a:pt x="1475" y="6931"/>
                  </a:lnTo>
                  <a:cubicBezTo>
                    <a:pt x="1859" y="6931"/>
                    <a:pt x="2171" y="6619"/>
                    <a:pt x="2171" y="6235"/>
                  </a:cubicBezTo>
                  <a:lnTo>
                    <a:pt x="2171" y="2145"/>
                  </a:lnTo>
                  <a:cubicBezTo>
                    <a:pt x="2171" y="1991"/>
                    <a:pt x="2132" y="1847"/>
                    <a:pt x="2065" y="1713"/>
                  </a:cubicBezTo>
                  <a:lnTo>
                    <a:pt x="1561" y="762"/>
                  </a:lnTo>
                  <a:lnTo>
                    <a:pt x="1191" y="62"/>
                  </a:lnTo>
                  <a:cubicBezTo>
                    <a:pt x="1167" y="21"/>
                    <a:pt x="1125" y="0"/>
                    <a:pt x="1084"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8" name="Google Shape;19158;p85"/>
            <p:cNvSpPr/>
            <p:nvPr/>
          </p:nvSpPr>
          <p:spPr>
            <a:xfrm>
              <a:off x="1507280" y="3370778"/>
              <a:ext cx="24945" cy="24578"/>
            </a:xfrm>
            <a:custGeom>
              <a:avLst/>
              <a:gdLst/>
              <a:ahLst/>
              <a:cxnLst/>
              <a:rect l="l" t="t" r="r" b="b"/>
              <a:pathLst>
                <a:path w="952" h="938" extrusionOk="0">
                  <a:moveTo>
                    <a:pt x="474" y="0"/>
                  </a:moveTo>
                  <a:cubicBezTo>
                    <a:pt x="433" y="0"/>
                    <a:pt x="392" y="21"/>
                    <a:pt x="370" y="62"/>
                  </a:cubicBezTo>
                  <a:lnTo>
                    <a:pt x="1" y="758"/>
                  </a:lnTo>
                  <a:cubicBezTo>
                    <a:pt x="137" y="878"/>
                    <a:pt x="307" y="938"/>
                    <a:pt x="476" y="938"/>
                  </a:cubicBezTo>
                  <a:cubicBezTo>
                    <a:pt x="645" y="938"/>
                    <a:pt x="814" y="878"/>
                    <a:pt x="951" y="758"/>
                  </a:cubicBezTo>
                  <a:lnTo>
                    <a:pt x="581" y="62"/>
                  </a:lnTo>
                  <a:cubicBezTo>
                    <a:pt x="557" y="21"/>
                    <a:pt x="515" y="0"/>
                    <a:pt x="474"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9" name="Google Shape;19159;p85"/>
            <p:cNvSpPr/>
            <p:nvPr/>
          </p:nvSpPr>
          <p:spPr>
            <a:xfrm>
              <a:off x="1491297" y="3421427"/>
              <a:ext cx="56886" cy="130960"/>
            </a:xfrm>
            <a:custGeom>
              <a:avLst/>
              <a:gdLst/>
              <a:ahLst/>
              <a:cxnLst/>
              <a:rect l="l" t="t" r="r" b="b"/>
              <a:pathLst>
                <a:path w="2171" h="4998" extrusionOk="0">
                  <a:moveTo>
                    <a:pt x="25" y="1"/>
                  </a:moveTo>
                  <a:cubicBezTo>
                    <a:pt x="6" y="68"/>
                    <a:pt x="1" y="140"/>
                    <a:pt x="1" y="207"/>
                  </a:cubicBezTo>
                  <a:lnTo>
                    <a:pt x="1" y="4302"/>
                  </a:lnTo>
                  <a:cubicBezTo>
                    <a:pt x="1" y="4686"/>
                    <a:pt x="313" y="4998"/>
                    <a:pt x="697" y="4998"/>
                  </a:cubicBezTo>
                  <a:lnTo>
                    <a:pt x="1475" y="4998"/>
                  </a:lnTo>
                  <a:cubicBezTo>
                    <a:pt x="1859" y="4998"/>
                    <a:pt x="2171" y="4686"/>
                    <a:pt x="2171" y="4302"/>
                  </a:cubicBezTo>
                  <a:lnTo>
                    <a:pt x="2171" y="212"/>
                  </a:lnTo>
                  <a:cubicBezTo>
                    <a:pt x="2171" y="140"/>
                    <a:pt x="2161" y="68"/>
                    <a:pt x="214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0" name="Google Shape;19160;p85"/>
            <p:cNvSpPr/>
            <p:nvPr/>
          </p:nvSpPr>
          <p:spPr>
            <a:xfrm>
              <a:off x="1519727" y="3421427"/>
              <a:ext cx="28456" cy="130960"/>
            </a:xfrm>
            <a:custGeom>
              <a:avLst/>
              <a:gdLst/>
              <a:ahLst/>
              <a:cxnLst/>
              <a:rect l="l" t="t" r="r" b="b"/>
              <a:pathLst>
                <a:path w="1086" h="4998" extrusionOk="0">
                  <a:moveTo>
                    <a:pt x="1" y="1"/>
                  </a:moveTo>
                  <a:lnTo>
                    <a:pt x="1" y="4998"/>
                  </a:lnTo>
                  <a:lnTo>
                    <a:pt x="390" y="4998"/>
                  </a:lnTo>
                  <a:cubicBezTo>
                    <a:pt x="774" y="4998"/>
                    <a:pt x="1086" y="4686"/>
                    <a:pt x="1086" y="4302"/>
                  </a:cubicBezTo>
                  <a:lnTo>
                    <a:pt x="1086" y="212"/>
                  </a:lnTo>
                  <a:cubicBezTo>
                    <a:pt x="1086" y="140"/>
                    <a:pt x="1076" y="68"/>
                    <a:pt x="1062"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1" name="Google Shape;19161;p85"/>
            <p:cNvSpPr/>
            <p:nvPr/>
          </p:nvSpPr>
          <p:spPr>
            <a:xfrm>
              <a:off x="1548156" y="3370778"/>
              <a:ext cx="57017" cy="181610"/>
            </a:xfrm>
            <a:custGeom>
              <a:avLst/>
              <a:gdLst/>
              <a:ahLst/>
              <a:cxnLst/>
              <a:rect l="l" t="t" r="r" b="b"/>
              <a:pathLst>
                <a:path w="2176" h="6931" extrusionOk="0">
                  <a:moveTo>
                    <a:pt x="1087" y="0"/>
                  </a:moveTo>
                  <a:cubicBezTo>
                    <a:pt x="1046" y="0"/>
                    <a:pt x="1004" y="21"/>
                    <a:pt x="980" y="62"/>
                  </a:cubicBezTo>
                  <a:lnTo>
                    <a:pt x="610" y="762"/>
                  </a:lnTo>
                  <a:lnTo>
                    <a:pt x="111" y="1713"/>
                  </a:lnTo>
                  <a:cubicBezTo>
                    <a:pt x="39" y="1847"/>
                    <a:pt x="1" y="1991"/>
                    <a:pt x="1" y="2140"/>
                  </a:cubicBezTo>
                  <a:lnTo>
                    <a:pt x="1" y="6235"/>
                  </a:lnTo>
                  <a:cubicBezTo>
                    <a:pt x="1" y="6619"/>
                    <a:pt x="313" y="6931"/>
                    <a:pt x="697" y="6931"/>
                  </a:cubicBezTo>
                  <a:lnTo>
                    <a:pt x="1479" y="6931"/>
                  </a:lnTo>
                  <a:cubicBezTo>
                    <a:pt x="1863" y="6931"/>
                    <a:pt x="2175" y="6619"/>
                    <a:pt x="2175" y="6235"/>
                  </a:cubicBezTo>
                  <a:lnTo>
                    <a:pt x="2175" y="2145"/>
                  </a:lnTo>
                  <a:cubicBezTo>
                    <a:pt x="2175" y="1991"/>
                    <a:pt x="2137" y="1847"/>
                    <a:pt x="2065" y="1713"/>
                  </a:cubicBezTo>
                  <a:lnTo>
                    <a:pt x="1561" y="762"/>
                  </a:lnTo>
                  <a:lnTo>
                    <a:pt x="1191" y="62"/>
                  </a:lnTo>
                  <a:cubicBezTo>
                    <a:pt x="1170" y="21"/>
                    <a:pt x="1129" y="0"/>
                    <a:pt x="108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2" name="Google Shape;19162;p85"/>
            <p:cNvSpPr/>
            <p:nvPr/>
          </p:nvSpPr>
          <p:spPr>
            <a:xfrm>
              <a:off x="1564140" y="3370778"/>
              <a:ext cx="24919" cy="24578"/>
            </a:xfrm>
            <a:custGeom>
              <a:avLst/>
              <a:gdLst/>
              <a:ahLst/>
              <a:cxnLst/>
              <a:rect l="l" t="t" r="r" b="b"/>
              <a:pathLst>
                <a:path w="951" h="938" extrusionOk="0">
                  <a:moveTo>
                    <a:pt x="477" y="0"/>
                  </a:moveTo>
                  <a:cubicBezTo>
                    <a:pt x="436" y="0"/>
                    <a:pt x="394" y="21"/>
                    <a:pt x="370" y="62"/>
                  </a:cubicBezTo>
                  <a:lnTo>
                    <a:pt x="0" y="758"/>
                  </a:lnTo>
                  <a:cubicBezTo>
                    <a:pt x="137" y="878"/>
                    <a:pt x="306" y="938"/>
                    <a:pt x="476" y="938"/>
                  </a:cubicBezTo>
                  <a:cubicBezTo>
                    <a:pt x="645" y="938"/>
                    <a:pt x="814" y="878"/>
                    <a:pt x="951" y="758"/>
                  </a:cubicBezTo>
                  <a:lnTo>
                    <a:pt x="581" y="62"/>
                  </a:lnTo>
                  <a:cubicBezTo>
                    <a:pt x="560" y="21"/>
                    <a:pt x="519" y="0"/>
                    <a:pt x="4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3" name="Google Shape;19163;p85"/>
            <p:cNvSpPr/>
            <p:nvPr/>
          </p:nvSpPr>
          <p:spPr>
            <a:xfrm>
              <a:off x="1548156" y="3421427"/>
              <a:ext cx="57017" cy="130960"/>
            </a:xfrm>
            <a:custGeom>
              <a:avLst/>
              <a:gdLst/>
              <a:ahLst/>
              <a:cxnLst/>
              <a:rect l="l" t="t" r="r" b="b"/>
              <a:pathLst>
                <a:path w="2176" h="4998" extrusionOk="0">
                  <a:moveTo>
                    <a:pt x="25" y="1"/>
                  </a:moveTo>
                  <a:cubicBezTo>
                    <a:pt x="10" y="68"/>
                    <a:pt x="1" y="140"/>
                    <a:pt x="1" y="207"/>
                  </a:cubicBezTo>
                  <a:lnTo>
                    <a:pt x="1" y="4302"/>
                  </a:lnTo>
                  <a:cubicBezTo>
                    <a:pt x="1" y="4686"/>
                    <a:pt x="313" y="4998"/>
                    <a:pt x="697" y="4998"/>
                  </a:cubicBezTo>
                  <a:lnTo>
                    <a:pt x="1479" y="4998"/>
                  </a:lnTo>
                  <a:cubicBezTo>
                    <a:pt x="1863" y="4998"/>
                    <a:pt x="2175" y="4686"/>
                    <a:pt x="2175" y="4302"/>
                  </a:cubicBezTo>
                  <a:lnTo>
                    <a:pt x="2175" y="212"/>
                  </a:lnTo>
                  <a:cubicBezTo>
                    <a:pt x="2175" y="140"/>
                    <a:pt x="2166" y="68"/>
                    <a:pt x="2151"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4" name="Google Shape;19164;p85"/>
            <p:cNvSpPr/>
            <p:nvPr/>
          </p:nvSpPr>
          <p:spPr>
            <a:xfrm>
              <a:off x="1576586" y="3421427"/>
              <a:ext cx="28587" cy="130960"/>
            </a:xfrm>
            <a:custGeom>
              <a:avLst/>
              <a:gdLst/>
              <a:ahLst/>
              <a:cxnLst/>
              <a:rect l="l" t="t" r="r" b="b"/>
              <a:pathLst>
                <a:path w="1091" h="4998" extrusionOk="0">
                  <a:moveTo>
                    <a:pt x="1" y="1"/>
                  </a:moveTo>
                  <a:lnTo>
                    <a:pt x="1" y="4998"/>
                  </a:lnTo>
                  <a:lnTo>
                    <a:pt x="394" y="4998"/>
                  </a:lnTo>
                  <a:cubicBezTo>
                    <a:pt x="778" y="4998"/>
                    <a:pt x="1090" y="4686"/>
                    <a:pt x="1090" y="4302"/>
                  </a:cubicBezTo>
                  <a:lnTo>
                    <a:pt x="1090" y="212"/>
                  </a:lnTo>
                  <a:cubicBezTo>
                    <a:pt x="1085" y="140"/>
                    <a:pt x="1081" y="68"/>
                    <a:pt x="10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5" name="Google Shape;19165;p85"/>
            <p:cNvSpPr/>
            <p:nvPr/>
          </p:nvSpPr>
          <p:spPr>
            <a:xfrm>
              <a:off x="1314325" y="3493248"/>
              <a:ext cx="300647" cy="231840"/>
            </a:xfrm>
            <a:custGeom>
              <a:avLst/>
              <a:gdLst/>
              <a:ahLst/>
              <a:cxnLst/>
              <a:rect l="l" t="t" r="r" b="b"/>
              <a:pathLst>
                <a:path w="11474" h="8848" extrusionOk="0">
                  <a:moveTo>
                    <a:pt x="323" y="1"/>
                  </a:moveTo>
                  <a:cubicBezTo>
                    <a:pt x="145" y="1"/>
                    <a:pt x="1" y="145"/>
                    <a:pt x="1" y="322"/>
                  </a:cubicBezTo>
                  <a:lnTo>
                    <a:pt x="1" y="7926"/>
                  </a:lnTo>
                  <a:cubicBezTo>
                    <a:pt x="1" y="8435"/>
                    <a:pt x="438" y="8847"/>
                    <a:pt x="980" y="8847"/>
                  </a:cubicBezTo>
                  <a:lnTo>
                    <a:pt x="10494" y="8847"/>
                  </a:lnTo>
                  <a:cubicBezTo>
                    <a:pt x="11037" y="8847"/>
                    <a:pt x="11474" y="8435"/>
                    <a:pt x="11474" y="7926"/>
                  </a:cubicBezTo>
                  <a:lnTo>
                    <a:pt x="11474" y="7758"/>
                  </a:lnTo>
                  <a:lnTo>
                    <a:pt x="11474" y="298"/>
                  </a:lnTo>
                  <a:cubicBezTo>
                    <a:pt x="11464" y="130"/>
                    <a:pt x="11320" y="1"/>
                    <a:pt x="1115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6" name="Google Shape;19166;p85"/>
            <p:cNvSpPr/>
            <p:nvPr/>
          </p:nvSpPr>
          <p:spPr>
            <a:xfrm>
              <a:off x="1344537" y="3493248"/>
              <a:ext cx="270436" cy="203279"/>
            </a:xfrm>
            <a:custGeom>
              <a:avLst/>
              <a:gdLst/>
              <a:ahLst/>
              <a:cxnLst/>
              <a:rect l="l" t="t" r="r" b="b"/>
              <a:pathLst>
                <a:path w="10321" h="7758" extrusionOk="0">
                  <a:moveTo>
                    <a:pt x="0" y="1"/>
                  </a:moveTo>
                  <a:lnTo>
                    <a:pt x="0" y="6836"/>
                  </a:lnTo>
                  <a:cubicBezTo>
                    <a:pt x="0" y="7345"/>
                    <a:pt x="442" y="7758"/>
                    <a:pt x="979" y="7758"/>
                  </a:cubicBezTo>
                  <a:lnTo>
                    <a:pt x="10321" y="7758"/>
                  </a:lnTo>
                  <a:lnTo>
                    <a:pt x="10321" y="322"/>
                  </a:lnTo>
                  <a:cubicBezTo>
                    <a:pt x="10321" y="317"/>
                    <a:pt x="10321" y="308"/>
                    <a:pt x="10321" y="298"/>
                  </a:cubicBezTo>
                  <a:cubicBezTo>
                    <a:pt x="10311" y="130"/>
                    <a:pt x="10167" y="1"/>
                    <a:pt x="999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7" name="Google Shape;19167;p85"/>
            <p:cNvSpPr/>
            <p:nvPr/>
          </p:nvSpPr>
          <p:spPr>
            <a:xfrm>
              <a:off x="1314325" y="3596512"/>
              <a:ext cx="300647" cy="39644"/>
            </a:xfrm>
            <a:custGeom>
              <a:avLst/>
              <a:gdLst/>
              <a:ahLst/>
              <a:cxnLst/>
              <a:rect l="l" t="t" r="r" b="b"/>
              <a:pathLst>
                <a:path w="11474" h="1513" extrusionOk="0">
                  <a:moveTo>
                    <a:pt x="1" y="1"/>
                  </a:moveTo>
                  <a:lnTo>
                    <a:pt x="1" y="1513"/>
                  </a:lnTo>
                  <a:lnTo>
                    <a:pt x="11474" y="1513"/>
                  </a:lnTo>
                  <a:lnTo>
                    <a:pt x="11474"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8" name="Google Shape;19168;p85"/>
            <p:cNvSpPr/>
            <p:nvPr/>
          </p:nvSpPr>
          <p:spPr>
            <a:xfrm>
              <a:off x="1314325" y="3596512"/>
              <a:ext cx="30238" cy="39644"/>
            </a:xfrm>
            <a:custGeom>
              <a:avLst/>
              <a:gdLst/>
              <a:ahLst/>
              <a:cxnLst/>
              <a:rect l="l" t="t" r="r" b="b"/>
              <a:pathLst>
                <a:path w="1154" h="1513" extrusionOk="0">
                  <a:moveTo>
                    <a:pt x="1" y="1"/>
                  </a:moveTo>
                  <a:lnTo>
                    <a:pt x="1" y="1513"/>
                  </a:lnTo>
                  <a:lnTo>
                    <a:pt x="1153" y="1513"/>
                  </a:lnTo>
                  <a:lnTo>
                    <a:pt x="1153" y="1"/>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9" name="Google Shape;19169;p85"/>
            <p:cNvSpPr/>
            <p:nvPr/>
          </p:nvSpPr>
          <p:spPr>
            <a:xfrm>
              <a:off x="1308797" y="3365118"/>
              <a:ext cx="311705" cy="365499"/>
            </a:xfrm>
            <a:custGeom>
              <a:avLst/>
              <a:gdLst/>
              <a:ahLst/>
              <a:cxnLst/>
              <a:rect l="l" t="t" r="r" b="b"/>
              <a:pathLst>
                <a:path w="11896" h="13949" extrusionOk="0">
                  <a:moveTo>
                    <a:pt x="1590" y="527"/>
                  </a:moveTo>
                  <a:lnTo>
                    <a:pt x="1791" y="902"/>
                  </a:lnTo>
                  <a:cubicBezTo>
                    <a:pt x="1726" y="928"/>
                    <a:pt x="1658" y="941"/>
                    <a:pt x="1590" y="941"/>
                  </a:cubicBezTo>
                  <a:cubicBezTo>
                    <a:pt x="1521" y="941"/>
                    <a:pt x="1453" y="928"/>
                    <a:pt x="1388" y="902"/>
                  </a:cubicBezTo>
                  <a:lnTo>
                    <a:pt x="1590" y="527"/>
                  </a:lnTo>
                  <a:close/>
                  <a:moveTo>
                    <a:pt x="3764" y="527"/>
                  </a:moveTo>
                  <a:lnTo>
                    <a:pt x="3961" y="902"/>
                  </a:lnTo>
                  <a:cubicBezTo>
                    <a:pt x="3899" y="928"/>
                    <a:pt x="3831" y="941"/>
                    <a:pt x="3764" y="941"/>
                  </a:cubicBezTo>
                  <a:cubicBezTo>
                    <a:pt x="3696" y="941"/>
                    <a:pt x="3627" y="928"/>
                    <a:pt x="3563" y="902"/>
                  </a:cubicBezTo>
                  <a:lnTo>
                    <a:pt x="3764" y="527"/>
                  </a:lnTo>
                  <a:close/>
                  <a:moveTo>
                    <a:pt x="8104" y="542"/>
                  </a:moveTo>
                  <a:lnTo>
                    <a:pt x="8305" y="916"/>
                  </a:lnTo>
                  <a:cubicBezTo>
                    <a:pt x="8240" y="942"/>
                    <a:pt x="8172" y="956"/>
                    <a:pt x="8104" y="956"/>
                  </a:cubicBezTo>
                  <a:cubicBezTo>
                    <a:pt x="8036" y="956"/>
                    <a:pt x="7969" y="942"/>
                    <a:pt x="7907" y="916"/>
                  </a:cubicBezTo>
                  <a:lnTo>
                    <a:pt x="8104" y="542"/>
                  </a:lnTo>
                  <a:close/>
                  <a:moveTo>
                    <a:pt x="10273" y="542"/>
                  </a:moveTo>
                  <a:lnTo>
                    <a:pt x="10475" y="916"/>
                  </a:lnTo>
                  <a:cubicBezTo>
                    <a:pt x="10413" y="942"/>
                    <a:pt x="10345" y="956"/>
                    <a:pt x="10278" y="956"/>
                  </a:cubicBezTo>
                  <a:cubicBezTo>
                    <a:pt x="10210" y="956"/>
                    <a:pt x="10141" y="942"/>
                    <a:pt x="10076" y="916"/>
                  </a:cubicBezTo>
                  <a:lnTo>
                    <a:pt x="10273" y="542"/>
                  </a:lnTo>
                  <a:close/>
                  <a:moveTo>
                    <a:pt x="5929" y="542"/>
                  </a:moveTo>
                  <a:lnTo>
                    <a:pt x="6131" y="921"/>
                  </a:lnTo>
                  <a:cubicBezTo>
                    <a:pt x="6066" y="945"/>
                    <a:pt x="5997" y="957"/>
                    <a:pt x="5930" y="957"/>
                  </a:cubicBezTo>
                  <a:cubicBezTo>
                    <a:pt x="5862" y="957"/>
                    <a:pt x="5795" y="945"/>
                    <a:pt x="5732" y="921"/>
                  </a:cubicBezTo>
                  <a:lnTo>
                    <a:pt x="5929" y="542"/>
                  </a:lnTo>
                  <a:close/>
                  <a:moveTo>
                    <a:pt x="1983" y="1276"/>
                  </a:moveTo>
                  <a:lnTo>
                    <a:pt x="2338" y="1938"/>
                  </a:lnTo>
                  <a:lnTo>
                    <a:pt x="841" y="1938"/>
                  </a:lnTo>
                  <a:lnTo>
                    <a:pt x="1191" y="1276"/>
                  </a:lnTo>
                  <a:cubicBezTo>
                    <a:pt x="1318" y="1334"/>
                    <a:pt x="1454" y="1362"/>
                    <a:pt x="1589" y="1362"/>
                  </a:cubicBezTo>
                  <a:cubicBezTo>
                    <a:pt x="1724" y="1362"/>
                    <a:pt x="1858" y="1334"/>
                    <a:pt x="1983" y="1276"/>
                  </a:cubicBezTo>
                  <a:close/>
                  <a:moveTo>
                    <a:pt x="4158" y="1276"/>
                  </a:moveTo>
                  <a:lnTo>
                    <a:pt x="4508" y="1938"/>
                  </a:lnTo>
                  <a:lnTo>
                    <a:pt x="3015" y="1938"/>
                  </a:lnTo>
                  <a:lnTo>
                    <a:pt x="3366" y="1276"/>
                  </a:lnTo>
                  <a:cubicBezTo>
                    <a:pt x="3491" y="1334"/>
                    <a:pt x="3626" y="1362"/>
                    <a:pt x="3762" y="1362"/>
                  </a:cubicBezTo>
                  <a:cubicBezTo>
                    <a:pt x="3897" y="1362"/>
                    <a:pt x="4033" y="1334"/>
                    <a:pt x="4158" y="1276"/>
                  </a:cubicBezTo>
                  <a:close/>
                  <a:moveTo>
                    <a:pt x="6327" y="1290"/>
                  </a:moveTo>
                  <a:lnTo>
                    <a:pt x="6678" y="1953"/>
                  </a:lnTo>
                  <a:lnTo>
                    <a:pt x="5185" y="1953"/>
                  </a:lnTo>
                  <a:lnTo>
                    <a:pt x="5535" y="1290"/>
                  </a:lnTo>
                  <a:cubicBezTo>
                    <a:pt x="5660" y="1348"/>
                    <a:pt x="5796" y="1377"/>
                    <a:pt x="5931" y="1377"/>
                  </a:cubicBezTo>
                  <a:cubicBezTo>
                    <a:pt x="6067" y="1377"/>
                    <a:pt x="6203" y="1348"/>
                    <a:pt x="6327" y="1290"/>
                  </a:cubicBezTo>
                  <a:close/>
                  <a:moveTo>
                    <a:pt x="8502" y="1290"/>
                  </a:moveTo>
                  <a:lnTo>
                    <a:pt x="8852" y="1953"/>
                  </a:lnTo>
                  <a:lnTo>
                    <a:pt x="7360" y="1953"/>
                  </a:lnTo>
                  <a:lnTo>
                    <a:pt x="7710" y="1290"/>
                  </a:lnTo>
                  <a:cubicBezTo>
                    <a:pt x="7835" y="1348"/>
                    <a:pt x="7969" y="1377"/>
                    <a:pt x="8104" y="1377"/>
                  </a:cubicBezTo>
                  <a:cubicBezTo>
                    <a:pt x="8239" y="1377"/>
                    <a:pt x="8375" y="1348"/>
                    <a:pt x="8502" y="1290"/>
                  </a:cubicBezTo>
                  <a:close/>
                  <a:moveTo>
                    <a:pt x="10672" y="1286"/>
                  </a:moveTo>
                  <a:lnTo>
                    <a:pt x="11022" y="1953"/>
                  </a:lnTo>
                  <a:lnTo>
                    <a:pt x="9529" y="1953"/>
                  </a:lnTo>
                  <a:lnTo>
                    <a:pt x="9880" y="1286"/>
                  </a:lnTo>
                  <a:cubicBezTo>
                    <a:pt x="10004" y="1346"/>
                    <a:pt x="10140" y="1376"/>
                    <a:pt x="10276" y="1376"/>
                  </a:cubicBezTo>
                  <a:cubicBezTo>
                    <a:pt x="10411" y="1376"/>
                    <a:pt x="10547" y="1346"/>
                    <a:pt x="10672" y="1286"/>
                  </a:cubicBezTo>
                  <a:close/>
                  <a:moveTo>
                    <a:pt x="1383" y="2361"/>
                  </a:moveTo>
                  <a:lnTo>
                    <a:pt x="1378" y="4679"/>
                  </a:lnTo>
                  <a:lnTo>
                    <a:pt x="716" y="4679"/>
                  </a:lnTo>
                  <a:lnTo>
                    <a:pt x="716" y="2361"/>
                  </a:lnTo>
                  <a:close/>
                  <a:moveTo>
                    <a:pt x="2463" y="2361"/>
                  </a:moveTo>
                  <a:lnTo>
                    <a:pt x="2463" y="4679"/>
                  </a:lnTo>
                  <a:lnTo>
                    <a:pt x="1801" y="4679"/>
                  </a:lnTo>
                  <a:lnTo>
                    <a:pt x="1801" y="2361"/>
                  </a:lnTo>
                  <a:close/>
                  <a:moveTo>
                    <a:pt x="3553" y="2361"/>
                  </a:moveTo>
                  <a:lnTo>
                    <a:pt x="3553" y="4679"/>
                  </a:lnTo>
                  <a:lnTo>
                    <a:pt x="2886" y="4679"/>
                  </a:lnTo>
                  <a:lnTo>
                    <a:pt x="2886" y="2361"/>
                  </a:lnTo>
                  <a:close/>
                  <a:moveTo>
                    <a:pt x="4638" y="2361"/>
                  </a:moveTo>
                  <a:cubicBezTo>
                    <a:pt x="4638" y="2361"/>
                    <a:pt x="4638" y="2366"/>
                    <a:pt x="4638" y="2370"/>
                  </a:cubicBezTo>
                  <a:lnTo>
                    <a:pt x="4638" y="4679"/>
                  </a:lnTo>
                  <a:lnTo>
                    <a:pt x="3971" y="4679"/>
                  </a:lnTo>
                  <a:lnTo>
                    <a:pt x="3971" y="2361"/>
                  </a:lnTo>
                  <a:close/>
                  <a:moveTo>
                    <a:pt x="5723" y="2370"/>
                  </a:moveTo>
                  <a:lnTo>
                    <a:pt x="5723" y="4679"/>
                  </a:lnTo>
                  <a:lnTo>
                    <a:pt x="5060" y="4679"/>
                  </a:lnTo>
                  <a:lnTo>
                    <a:pt x="5060" y="2370"/>
                  </a:lnTo>
                  <a:close/>
                  <a:moveTo>
                    <a:pt x="6808" y="2370"/>
                  </a:moveTo>
                  <a:lnTo>
                    <a:pt x="6808" y="4679"/>
                  </a:lnTo>
                  <a:lnTo>
                    <a:pt x="6140" y="4679"/>
                  </a:lnTo>
                  <a:lnTo>
                    <a:pt x="6140" y="2370"/>
                  </a:lnTo>
                  <a:close/>
                  <a:moveTo>
                    <a:pt x="7897" y="2370"/>
                  </a:moveTo>
                  <a:lnTo>
                    <a:pt x="7897" y="4679"/>
                  </a:lnTo>
                  <a:lnTo>
                    <a:pt x="7230" y="4679"/>
                  </a:lnTo>
                  <a:lnTo>
                    <a:pt x="7230" y="2370"/>
                  </a:lnTo>
                  <a:close/>
                  <a:moveTo>
                    <a:pt x="8987" y="2370"/>
                  </a:moveTo>
                  <a:lnTo>
                    <a:pt x="8982" y="4679"/>
                  </a:lnTo>
                  <a:lnTo>
                    <a:pt x="8315" y="4679"/>
                  </a:lnTo>
                  <a:lnTo>
                    <a:pt x="8315" y="2370"/>
                  </a:lnTo>
                  <a:close/>
                  <a:moveTo>
                    <a:pt x="10067" y="2370"/>
                  </a:moveTo>
                  <a:lnTo>
                    <a:pt x="10067" y="4679"/>
                  </a:lnTo>
                  <a:lnTo>
                    <a:pt x="9400" y="4679"/>
                  </a:lnTo>
                  <a:lnTo>
                    <a:pt x="9400" y="2370"/>
                  </a:lnTo>
                  <a:close/>
                  <a:moveTo>
                    <a:pt x="11152" y="2370"/>
                  </a:moveTo>
                  <a:lnTo>
                    <a:pt x="11152" y="4679"/>
                  </a:lnTo>
                  <a:lnTo>
                    <a:pt x="10485" y="4679"/>
                  </a:lnTo>
                  <a:lnTo>
                    <a:pt x="10485" y="2370"/>
                  </a:lnTo>
                  <a:close/>
                  <a:moveTo>
                    <a:pt x="3762" y="0"/>
                  </a:moveTo>
                  <a:cubicBezTo>
                    <a:pt x="3650" y="0"/>
                    <a:pt x="3539" y="58"/>
                    <a:pt x="3476" y="167"/>
                  </a:cubicBezTo>
                  <a:cubicBezTo>
                    <a:pt x="3471" y="177"/>
                    <a:pt x="3529" y="71"/>
                    <a:pt x="2674" y="1679"/>
                  </a:cubicBezTo>
                  <a:lnTo>
                    <a:pt x="2252" y="878"/>
                  </a:lnTo>
                  <a:lnTo>
                    <a:pt x="1878" y="177"/>
                  </a:lnTo>
                  <a:cubicBezTo>
                    <a:pt x="1818" y="62"/>
                    <a:pt x="1704" y="4"/>
                    <a:pt x="1589" y="4"/>
                  </a:cubicBezTo>
                  <a:cubicBezTo>
                    <a:pt x="1474" y="4"/>
                    <a:pt x="1359" y="62"/>
                    <a:pt x="1297" y="177"/>
                  </a:cubicBezTo>
                  <a:lnTo>
                    <a:pt x="423" y="1828"/>
                  </a:lnTo>
                  <a:cubicBezTo>
                    <a:pt x="342" y="1991"/>
                    <a:pt x="294" y="2174"/>
                    <a:pt x="294" y="2356"/>
                  </a:cubicBezTo>
                  <a:lnTo>
                    <a:pt x="294" y="4737"/>
                  </a:lnTo>
                  <a:cubicBezTo>
                    <a:pt x="116" y="4828"/>
                    <a:pt x="1" y="5011"/>
                    <a:pt x="1" y="5212"/>
                  </a:cubicBezTo>
                  <a:lnTo>
                    <a:pt x="1" y="6479"/>
                  </a:lnTo>
                  <a:cubicBezTo>
                    <a:pt x="1" y="6619"/>
                    <a:pt x="105" y="6688"/>
                    <a:pt x="210" y="6688"/>
                  </a:cubicBezTo>
                  <a:cubicBezTo>
                    <a:pt x="314" y="6688"/>
                    <a:pt x="418" y="6619"/>
                    <a:pt x="418" y="6479"/>
                  </a:cubicBezTo>
                  <a:lnTo>
                    <a:pt x="418" y="5212"/>
                  </a:lnTo>
                  <a:cubicBezTo>
                    <a:pt x="418" y="5150"/>
                    <a:pt x="471" y="5102"/>
                    <a:pt x="534" y="5102"/>
                  </a:cubicBezTo>
                  <a:lnTo>
                    <a:pt x="11363" y="5102"/>
                  </a:lnTo>
                  <a:cubicBezTo>
                    <a:pt x="11421" y="5102"/>
                    <a:pt x="11469" y="5145"/>
                    <a:pt x="11473" y="5203"/>
                  </a:cubicBezTo>
                  <a:lnTo>
                    <a:pt x="11473" y="8620"/>
                  </a:lnTo>
                  <a:lnTo>
                    <a:pt x="8094" y="8620"/>
                  </a:lnTo>
                  <a:cubicBezTo>
                    <a:pt x="7816" y="8620"/>
                    <a:pt x="7816" y="9043"/>
                    <a:pt x="8094" y="9043"/>
                  </a:cubicBezTo>
                  <a:lnTo>
                    <a:pt x="11473" y="9043"/>
                  </a:lnTo>
                  <a:lnTo>
                    <a:pt x="11473" y="10132"/>
                  </a:lnTo>
                  <a:lnTo>
                    <a:pt x="5132" y="10132"/>
                  </a:lnTo>
                  <a:cubicBezTo>
                    <a:pt x="4849" y="10132"/>
                    <a:pt x="4849" y="10550"/>
                    <a:pt x="5132" y="10550"/>
                  </a:cubicBezTo>
                  <a:lnTo>
                    <a:pt x="11478" y="10550"/>
                  </a:lnTo>
                  <a:lnTo>
                    <a:pt x="11478" y="11390"/>
                  </a:lnTo>
                  <a:cubicBezTo>
                    <a:pt x="11473" y="11395"/>
                    <a:pt x="11473" y="11395"/>
                    <a:pt x="11478" y="11400"/>
                  </a:cubicBezTo>
                  <a:lnTo>
                    <a:pt x="11478" y="12821"/>
                  </a:lnTo>
                  <a:cubicBezTo>
                    <a:pt x="11478" y="13209"/>
                    <a:pt x="11133" y="13531"/>
                    <a:pt x="10705" y="13531"/>
                  </a:cubicBezTo>
                  <a:lnTo>
                    <a:pt x="1191" y="13531"/>
                  </a:lnTo>
                  <a:cubicBezTo>
                    <a:pt x="764" y="13531"/>
                    <a:pt x="423" y="13209"/>
                    <a:pt x="423" y="12821"/>
                  </a:cubicBezTo>
                  <a:lnTo>
                    <a:pt x="423" y="10555"/>
                  </a:lnTo>
                  <a:lnTo>
                    <a:pt x="4292" y="10555"/>
                  </a:lnTo>
                  <a:cubicBezTo>
                    <a:pt x="4571" y="10555"/>
                    <a:pt x="4571" y="10132"/>
                    <a:pt x="4292" y="10132"/>
                  </a:cubicBezTo>
                  <a:lnTo>
                    <a:pt x="418" y="10132"/>
                  </a:lnTo>
                  <a:lnTo>
                    <a:pt x="418" y="9043"/>
                  </a:lnTo>
                  <a:lnTo>
                    <a:pt x="7259" y="9043"/>
                  </a:lnTo>
                  <a:cubicBezTo>
                    <a:pt x="7537" y="9043"/>
                    <a:pt x="7537" y="8625"/>
                    <a:pt x="7259" y="8625"/>
                  </a:cubicBezTo>
                  <a:lnTo>
                    <a:pt x="418" y="8625"/>
                  </a:lnTo>
                  <a:lnTo>
                    <a:pt x="418" y="7315"/>
                  </a:lnTo>
                  <a:cubicBezTo>
                    <a:pt x="418" y="7175"/>
                    <a:pt x="314" y="7106"/>
                    <a:pt x="210" y="7106"/>
                  </a:cubicBezTo>
                  <a:cubicBezTo>
                    <a:pt x="105" y="7106"/>
                    <a:pt x="1" y="7175"/>
                    <a:pt x="1" y="7315"/>
                  </a:cubicBezTo>
                  <a:lnTo>
                    <a:pt x="1" y="12816"/>
                  </a:lnTo>
                  <a:cubicBezTo>
                    <a:pt x="1" y="13445"/>
                    <a:pt x="534" y="13949"/>
                    <a:pt x="1191" y="13949"/>
                  </a:cubicBezTo>
                  <a:lnTo>
                    <a:pt x="10705" y="13949"/>
                  </a:lnTo>
                  <a:cubicBezTo>
                    <a:pt x="11363" y="13949"/>
                    <a:pt x="11896" y="13440"/>
                    <a:pt x="11896" y="12816"/>
                  </a:cubicBezTo>
                  <a:cubicBezTo>
                    <a:pt x="11896" y="12734"/>
                    <a:pt x="11896" y="5342"/>
                    <a:pt x="11896" y="5193"/>
                  </a:cubicBezTo>
                  <a:lnTo>
                    <a:pt x="11896" y="5179"/>
                  </a:lnTo>
                  <a:cubicBezTo>
                    <a:pt x="11881" y="4977"/>
                    <a:pt x="11757" y="4804"/>
                    <a:pt x="11574" y="4723"/>
                  </a:cubicBezTo>
                  <a:lnTo>
                    <a:pt x="11574" y="2370"/>
                  </a:lnTo>
                  <a:cubicBezTo>
                    <a:pt x="11574" y="2188"/>
                    <a:pt x="11526" y="2006"/>
                    <a:pt x="11440" y="1842"/>
                  </a:cubicBezTo>
                  <a:cubicBezTo>
                    <a:pt x="11440" y="1842"/>
                    <a:pt x="10561" y="186"/>
                    <a:pt x="10557" y="172"/>
                  </a:cubicBezTo>
                  <a:cubicBezTo>
                    <a:pt x="10492" y="69"/>
                    <a:pt x="10386" y="18"/>
                    <a:pt x="10280" y="18"/>
                  </a:cubicBezTo>
                  <a:cubicBezTo>
                    <a:pt x="10164" y="18"/>
                    <a:pt x="10048" y="78"/>
                    <a:pt x="9985" y="196"/>
                  </a:cubicBezTo>
                  <a:lnTo>
                    <a:pt x="9616" y="892"/>
                  </a:lnTo>
                  <a:lnTo>
                    <a:pt x="9193" y="1694"/>
                  </a:lnTo>
                  <a:cubicBezTo>
                    <a:pt x="9193" y="1694"/>
                    <a:pt x="8387" y="182"/>
                    <a:pt x="8387" y="172"/>
                  </a:cubicBezTo>
                  <a:cubicBezTo>
                    <a:pt x="8323" y="69"/>
                    <a:pt x="8215" y="18"/>
                    <a:pt x="8109" y="18"/>
                  </a:cubicBezTo>
                  <a:cubicBezTo>
                    <a:pt x="7992" y="18"/>
                    <a:pt x="7876" y="78"/>
                    <a:pt x="7816" y="196"/>
                  </a:cubicBezTo>
                  <a:lnTo>
                    <a:pt x="7446" y="892"/>
                  </a:lnTo>
                  <a:lnTo>
                    <a:pt x="7019" y="1698"/>
                  </a:lnTo>
                  <a:cubicBezTo>
                    <a:pt x="6918" y="1506"/>
                    <a:pt x="6217" y="182"/>
                    <a:pt x="6212" y="177"/>
                  </a:cubicBezTo>
                  <a:cubicBezTo>
                    <a:pt x="6148" y="75"/>
                    <a:pt x="6040" y="21"/>
                    <a:pt x="5931" y="21"/>
                  </a:cubicBezTo>
                  <a:cubicBezTo>
                    <a:pt x="5845" y="21"/>
                    <a:pt x="5759" y="54"/>
                    <a:pt x="5694" y="124"/>
                  </a:cubicBezTo>
                  <a:cubicBezTo>
                    <a:pt x="5646" y="172"/>
                    <a:pt x="5675" y="124"/>
                    <a:pt x="5271" y="892"/>
                  </a:cubicBezTo>
                  <a:lnTo>
                    <a:pt x="4854" y="1684"/>
                  </a:lnTo>
                  <a:lnTo>
                    <a:pt x="4427" y="878"/>
                  </a:lnTo>
                  <a:cubicBezTo>
                    <a:pt x="4033" y="143"/>
                    <a:pt x="4057" y="167"/>
                    <a:pt x="4019" y="124"/>
                  </a:cubicBezTo>
                  <a:cubicBezTo>
                    <a:pt x="3951" y="41"/>
                    <a:pt x="3856" y="0"/>
                    <a:pt x="3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70" name="Google Shape;19170;p85"/>
          <p:cNvGrpSpPr/>
          <p:nvPr/>
        </p:nvGrpSpPr>
        <p:grpSpPr>
          <a:xfrm>
            <a:off x="2661291" y="1316083"/>
            <a:ext cx="336624" cy="365551"/>
            <a:chOff x="2661291" y="1502933"/>
            <a:chExt cx="336624" cy="365551"/>
          </a:xfrm>
        </p:grpSpPr>
        <p:sp>
          <p:nvSpPr>
            <p:cNvPr id="19171" name="Google Shape;19171;p85"/>
            <p:cNvSpPr/>
            <p:nvPr/>
          </p:nvSpPr>
          <p:spPr>
            <a:xfrm>
              <a:off x="2683694" y="1602188"/>
              <a:ext cx="222407" cy="244286"/>
            </a:xfrm>
            <a:custGeom>
              <a:avLst/>
              <a:gdLst/>
              <a:ahLst/>
              <a:cxnLst/>
              <a:rect l="l" t="t" r="r" b="b"/>
              <a:pathLst>
                <a:path w="8488" h="9323" extrusionOk="0">
                  <a:moveTo>
                    <a:pt x="0" y="0"/>
                  </a:moveTo>
                  <a:lnTo>
                    <a:pt x="0" y="9322"/>
                  </a:lnTo>
                  <a:lnTo>
                    <a:pt x="8487" y="9322"/>
                  </a:lnTo>
                  <a:lnTo>
                    <a:pt x="8487" y="869"/>
                  </a:lnTo>
                  <a:cubicBezTo>
                    <a:pt x="8487" y="389"/>
                    <a:pt x="8094" y="0"/>
                    <a:pt x="761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2" name="Google Shape;19172;p85"/>
            <p:cNvSpPr/>
            <p:nvPr/>
          </p:nvSpPr>
          <p:spPr>
            <a:xfrm>
              <a:off x="2716028" y="1642304"/>
              <a:ext cx="157608" cy="162534"/>
            </a:xfrm>
            <a:custGeom>
              <a:avLst/>
              <a:gdLst/>
              <a:ahLst/>
              <a:cxnLst/>
              <a:rect l="l" t="t" r="r" b="b"/>
              <a:pathLst>
                <a:path w="6015" h="6203" extrusionOk="0">
                  <a:moveTo>
                    <a:pt x="528" y="0"/>
                  </a:moveTo>
                  <a:cubicBezTo>
                    <a:pt x="235" y="0"/>
                    <a:pt x="0" y="231"/>
                    <a:pt x="0" y="524"/>
                  </a:cubicBezTo>
                  <a:lnTo>
                    <a:pt x="0" y="5679"/>
                  </a:lnTo>
                  <a:cubicBezTo>
                    <a:pt x="0" y="5967"/>
                    <a:pt x="235" y="6202"/>
                    <a:pt x="528" y="6202"/>
                  </a:cubicBezTo>
                  <a:lnTo>
                    <a:pt x="5492" y="6202"/>
                  </a:lnTo>
                  <a:cubicBezTo>
                    <a:pt x="5780" y="6202"/>
                    <a:pt x="6015" y="5967"/>
                    <a:pt x="6015" y="5679"/>
                  </a:cubicBezTo>
                  <a:lnTo>
                    <a:pt x="6015" y="524"/>
                  </a:lnTo>
                  <a:cubicBezTo>
                    <a:pt x="6015" y="236"/>
                    <a:pt x="5780" y="0"/>
                    <a:pt x="5492"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3" name="Google Shape;19173;p85"/>
            <p:cNvSpPr/>
            <p:nvPr/>
          </p:nvSpPr>
          <p:spPr>
            <a:xfrm>
              <a:off x="2737645" y="1642304"/>
              <a:ext cx="135991" cy="162534"/>
            </a:xfrm>
            <a:custGeom>
              <a:avLst/>
              <a:gdLst/>
              <a:ahLst/>
              <a:cxnLst/>
              <a:rect l="l" t="t" r="r" b="b"/>
              <a:pathLst>
                <a:path w="5190" h="6203" extrusionOk="0">
                  <a:moveTo>
                    <a:pt x="529" y="0"/>
                  </a:moveTo>
                  <a:cubicBezTo>
                    <a:pt x="236" y="0"/>
                    <a:pt x="1" y="231"/>
                    <a:pt x="1" y="524"/>
                  </a:cubicBezTo>
                  <a:lnTo>
                    <a:pt x="1" y="5679"/>
                  </a:lnTo>
                  <a:cubicBezTo>
                    <a:pt x="1" y="5967"/>
                    <a:pt x="236" y="6202"/>
                    <a:pt x="529" y="6202"/>
                  </a:cubicBezTo>
                  <a:lnTo>
                    <a:pt x="4667" y="6202"/>
                  </a:lnTo>
                  <a:cubicBezTo>
                    <a:pt x="4955" y="6202"/>
                    <a:pt x="5190" y="5967"/>
                    <a:pt x="5190" y="5679"/>
                  </a:cubicBezTo>
                  <a:lnTo>
                    <a:pt x="5190" y="524"/>
                  </a:lnTo>
                  <a:cubicBezTo>
                    <a:pt x="5190" y="231"/>
                    <a:pt x="4955" y="0"/>
                    <a:pt x="46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4" name="Google Shape;19174;p85"/>
            <p:cNvSpPr/>
            <p:nvPr/>
          </p:nvSpPr>
          <p:spPr>
            <a:xfrm>
              <a:off x="2723810" y="1720387"/>
              <a:ext cx="104810" cy="84451"/>
            </a:xfrm>
            <a:custGeom>
              <a:avLst/>
              <a:gdLst/>
              <a:ahLst/>
              <a:cxnLst/>
              <a:rect l="l" t="t" r="r" b="b"/>
              <a:pathLst>
                <a:path w="4000" h="3223" extrusionOk="0">
                  <a:moveTo>
                    <a:pt x="1986" y="0"/>
                  </a:moveTo>
                  <a:cubicBezTo>
                    <a:pt x="1767" y="0"/>
                    <a:pt x="1549" y="114"/>
                    <a:pt x="1436" y="342"/>
                  </a:cubicBezTo>
                  <a:lnTo>
                    <a:pt x="994" y="1201"/>
                  </a:lnTo>
                  <a:lnTo>
                    <a:pt x="980" y="1235"/>
                  </a:lnTo>
                  <a:lnTo>
                    <a:pt x="1" y="3170"/>
                  </a:lnTo>
                  <a:cubicBezTo>
                    <a:pt x="68" y="3203"/>
                    <a:pt x="150" y="3222"/>
                    <a:pt x="231" y="3222"/>
                  </a:cubicBezTo>
                  <a:lnTo>
                    <a:pt x="3999" y="3222"/>
                  </a:lnTo>
                  <a:lnTo>
                    <a:pt x="2996" y="1235"/>
                  </a:lnTo>
                  <a:lnTo>
                    <a:pt x="2977" y="1206"/>
                  </a:lnTo>
                  <a:lnTo>
                    <a:pt x="2540" y="342"/>
                  </a:lnTo>
                  <a:cubicBezTo>
                    <a:pt x="2425" y="114"/>
                    <a:pt x="2205" y="0"/>
                    <a:pt x="198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5" name="Google Shape;19175;p85"/>
            <p:cNvSpPr/>
            <p:nvPr/>
          </p:nvSpPr>
          <p:spPr>
            <a:xfrm>
              <a:off x="2723810" y="1775753"/>
              <a:ext cx="27696" cy="29085"/>
            </a:xfrm>
            <a:custGeom>
              <a:avLst/>
              <a:gdLst/>
              <a:ahLst/>
              <a:cxnLst/>
              <a:rect l="l" t="t" r="r" b="b"/>
              <a:pathLst>
                <a:path w="1057" h="1110" extrusionOk="0">
                  <a:moveTo>
                    <a:pt x="534" y="0"/>
                  </a:moveTo>
                  <a:lnTo>
                    <a:pt x="1" y="1057"/>
                  </a:lnTo>
                  <a:cubicBezTo>
                    <a:pt x="68" y="1090"/>
                    <a:pt x="150" y="1109"/>
                    <a:pt x="231" y="1109"/>
                  </a:cubicBezTo>
                  <a:lnTo>
                    <a:pt x="1057" y="1109"/>
                  </a:lnTo>
                  <a:cubicBezTo>
                    <a:pt x="769" y="1109"/>
                    <a:pt x="534" y="874"/>
                    <a:pt x="534" y="586"/>
                  </a:cubicBezTo>
                  <a:lnTo>
                    <a:pt x="534"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6" name="Google Shape;19176;p85"/>
            <p:cNvSpPr/>
            <p:nvPr/>
          </p:nvSpPr>
          <p:spPr>
            <a:xfrm>
              <a:off x="2794871" y="1665938"/>
              <a:ext cx="58510" cy="53453"/>
            </a:xfrm>
            <a:custGeom>
              <a:avLst/>
              <a:gdLst/>
              <a:ahLst/>
              <a:cxnLst/>
              <a:rect l="l" t="t" r="r" b="b"/>
              <a:pathLst>
                <a:path w="2233" h="2040" extrusionOk="0">
                  <a:moveTo>
                    <a:pt x="1153" y="1"/>
                  </a:moveTo>
                  <a:lnTo>
                    <a:pt x="1153" y="1"/>
                  </a:lnTo>
                  <a:cubicBezTo>
                    <a:pt x="375" y="107"/>
                    <a:pt x="1" y="1009"/>
                    <a:pt x="476" y="1633"/>
                  </a:cubicBezTo>
                  <a:cubicBezTo>
                    <a:pt x="685" y="1908"/>
                    <a:pt x="990" y="2039"/>
                    <a:pt x="1293" y="2039"/>
                  </a:cubicBezTo>
                  <a:cubicBezTo>
                    <a:pt x="1678" y="2039"/>
                    <a:pt x="2058" y="1827"/>
                    <a:pt x="2233" y="1427"/>
                  </a:cubicBezTo>
                  <a:lnTo>
                    <a:pt x="2233" y="1427"/>
                  </a:lnTo>
                  <a:cubicBezTo>
                    <a:pt x="2185" y="1433"/>
                    <a:pt x="2138" y="1436"/>
                    <a:pt x="2091" y="1436"/>
                  </a:cubicBezTo>
                  <a:cubicBezTo>
                    <a:pt x="1371" y="1436"/>
                    <a:pt x="851" y="691"/>
                    <a:pt x="1153"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7" name="Google Shape;19177;p85"/>
            <p:cNvSpPr/>
            <p:nvPr/>
          </p:nvSpPr>
          <p:spPr>
            <a:xfrm>
              <a:off x="2749986" y="1720466"/>
              <a:ext cx="51829" cy="44466"/>
            </a:xfrm>
            <a:custGeom>
              <a:avLst/>
              <a:gdLst/>
              <a:ahLst/>
              <a:cxnLst/>
              <a:rect l="l" t="t" r="r" b="b"/>
              <a:pathLst>
                <a:path w="1978" h="1697" extrusionOk="0">
                  <a:moveTo>
                    <a:pt x="987" y="1"/>
                  </a:moveTo>
                  <a:cubicBezTo>
                    <a:pt x="768" y="1"/>
                    <a:pt x="550" y="114"/>
                    <a:pt x="437" y="339"/>
                  </a:cubicBezTo>
                  <a:lnTo>
                    <a:pt x="0" y="1203"/>
                  </a:lnTo>
                  <a:cubicBezTo>
                    <a:pt x="247" y="1532"/>
                    <a:pt x="618" y="1696"/>
                    <a:pt x="989" y="1696"/>
                  </a:cubicBezTo>
                  <a:cubicBezTo>
                    <a:pt x="1360" y="1696"/>
                    <a:pt x="1731" y="1532"/>
                    <a:pt x="1978" y="1203"/>
                  </a:cubicBezTo>
                  <a:lnTo>
                    <a:pt x="1541" y="339"/>
                  </a:lnTo>
                  <a:cubicBezTo>
                    <a:pt x="1426" y="114"/>
                    <a:pt x="1206" y="1"/>
                    <a:pt x="987"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8" name="Google Shape;19178;p85"/>
            <p:cNvSpPr/>
            <p:nvPr/>
          </p:nvSpPr>
          <p:spPr>
            <a:xfrm>
              <a:off x="2666715"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0" y="1306"/>
                    <a:pt x="1301" y="1215"/>
                    <a:pt x="1301" y="1109"/>
                  </a:cubicBezTo>
                  <a:lnTo>
                    <a:pt x="1301" y="197"/>
                  </a:lnTo>
                  <a:cubicBezTo>
                    <a:pt x="1301" y="87"/>
                    <a:pt x="1210"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9" name="Google Shape;19179;p85"/>
            <p:cNvSpPr/>
            <p:nvPr/>
          </p:nvSpPr>
          <p:spPr>
            <a:xfrm>
              <a:off x="2812872" y="1508357"/>
              <a:ext cx="34116" cy="34220"/>
            </a:xfrm>
            <a:custGeom>
              <a:avLst/>
              <a:gdLst/>
              <a:ahLst/>
              <a:cxnLst/>
              <a:rect l="l" t="t" r="r" b="b"/>
              <a:pathLst>
                <a:path w="1302" h="1306" extrusionOk="0">
                  <a:moveTo>
                    <a:pt x="197" y="0"/>
                  </a:moveTo>
                  <a:cubicBezTo>
                    <a:pt x="91" y="0"/>
                    <a:pt x="0" y="87"/>
                    <a:pt x="0" y="197"/>
                  </a:cubicBezTo>
                  <a:lnTo>
                    <a:pt x="0" y="1109"/>
                  </a:lnTo>
                  <a:cubicBezTo>
                    <a:pt x="0" y="1215"/>
                    <a:pt x="91"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0" name="Google Shape;19180;p85"/>
            <p:cNvSpPr/>
            <p:nvPr/>
          </p:nvSpPr>
          <p:spPr>
            <a:xfrm>
              <a:off x="2958401" y="1508357"/>
              <a:ext cx="34116" cy="34220"/>
            </a:xfrm>
            <a:custGeom>
              <a:avLst/>
              <a:gdLst/>
              <a:ahLst/>
              <a:cxnLst/>
              <a:rect l="l" t="t" r="r" b="b"/>
              <a:pathLst>
                <a:path w="1302" h="1306" extrusionOk="0">
                  <a:moveTo>
                    <a:pt x="197" y="0"/>
                  </a:moveTo>
                  <a:cubicBezTo>
                    <a:pt x="87" y="0"/>
                    <a:pt x="0" y="87"/>
                    <a:pt x="0" y="197"/>
                  </a:cubicBezTo>
                  <a:lnTo>
                    <a:pt x="0" y="1109"/>
                  </a:lnTo>
                  <a:cubicBezTo>
                    <a:pt x="0" y="1215"/>
                    <a:pt x="87" y="1306"/>
                    <a:pt x="197" y="1306"/>
                  </a:cubicBezTo>
                  <a:lnTo>
                    <a:pt x="1104" y="1306"/>
                  </a:lnTo>
                  <a:cubicBezTo>
                    <a:pt x="1215" y="1306"/>
                    <a:pt x="1301" y="1215"/>
                    <a:pt x="1301" y="1109"/>
                  </a:cubicBezTo>
                  <a:lnTo>
                    <a:pt x="1301" y="197"/>
                  </a:lnTo>
                  <a:cubicBezTo>
                    <a:pt x="1301" y="87"/>
                    <a:pt x="1215" y="0"/>
                    <a:pt x="11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1" name="Google Shape;19181;p85"/>
            <p:cNvSpPr/>
            <p:nvPr/>
          </p:nvSpPr>
          <p:spPr>
            <a:xfrm>
              <a:off x="2666715"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0" y="1302"/>
                    <a:pt x="1301" y="1211"/>
                    <a:pt x="1301" y="1105"/>
                  </a:cubicBezTo>
                  <a:lnTo>
                    <a:pt x="1301" y="193"/>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2" name="Google Shape;19182;p85"/>
            <p:cNvSpPr/>
            <p:nvPr/>
          </p:nvSpPr>
          <p:spPr>
            <a:xfrm>
              <a:off x="2813003" y="1828944"/>
              <a:ext cx="34089" cy="34116"/>
            </a:xfrm>
            <a:custGeom>
              <a:avLst/>
              <a:gdLst/>
              <a:ahLst/>
              <a:cxnLst/>
              <a:rect l="l" t="t" r="r" b="b"/>
              <a:pathLst>
                <a:path w="1301" h="1302" extrusionOk="0">
                  <a:moveTo>
                    <a:pt x="197" y="1"/>
                  </a:moveTo>
                  <a:cubicBezTo>
                    <a:pt x="86" y="1"/>
                    <a:pt x="0" y="87"/>
                    <a:pt x="0" y="193"/>
                  </a:cubicBezTo>
                  <a:lnTo>
                    <a:pt x="0" y="1105"/>
                  </a:lnTo>
                  <a:cubicBezTo>
                    <a:pt x="0" y="1211"/>
                    <a:pt x="86" y="1297"/>
                    <a:pt x="192" y="1302"/>
                  </a:cubicBezTo>
                  <a:lnTo>
                    <a:pt x="1099" y="1302"/>
                  </a:lnTo>
                  <a:cubicBezTo>
                    <a:pt x="1210"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3" name="Google Shape;19183;p85"/>
            <p:cNvSpPr/>
            <p:nvPr/>
          </p:nvSpPr>
          <p:spPr>
            <a:xfrm>
              <a:off x="2958401" y="1828944"/>
              <a:ext cx="34116" cy="34116"/>
            </a:xfrm>
            <a:custGeom>
              <a:avLst/>
              <a:gdLst/>
              <a:ahLst/>
              <a:cxnLst/>
              <a:rect l="l" t="t" r="r" b="b"/>
              <a:pathLst>
                <a:path w="1302" h="1302" extrusionOk="0">
                  <a:moveTo>
                    <a:pt x="197" y="1"/>
                  </a:moveTo>
                  <a:cubicBezTo>
                    <a:pt x="87" y="1"/>
                    <a:pt x="0" y="87"/>
                    <a:pt x="0" y="193"/>
                  </a:cubicBezTo>
                  <a:lnTo>
                    <a:pt x="0" y="1105"/>
                  </a:lnTo>
                  <a:cubicBezTo>
                    <a:pt x="0" y="1211"/>
                    <a:pt x="87" y="1302"/>
                    <a:pt x="197" y="1302"/>
                  </a:cubicBezTo>
                  <a:lnTo>
                    <a:pt x="1104" y="1302"/>
                  </a:lnTo>
                  <a:cubicBezTo>
                    <a:pt x="1215" y="1302"/>
                    <a:pt x="1301" y="1211"/>
                    <a:pt x="1301" y="1105"/>
                  </a:cubicBezTo>
                  <a:lnTo>
                    <a:pt x="1301" y="193"/>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4" name="Google Shape;19184;p85"/>
            <p:cNvSpPr/>
            <p:nvPr/>
          </p:nvSpPr>
          <p:spPr>
            <a:xfrm>
              <a:off x="2666715"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0" y="1302"/>
                    <a:pt x="1301" y="1211"/>
                    <a:pt x="1301" y="1105"/>
                  </a:cubicBezTo>
                  <a:lnTo>
                    <a:pt x="1301" y="198"/>
                  </a:lnTo>
                  <a:cubicBezTo>
                    <a:pt x="1301" y="87"/>
                    <a:pt x="1210"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5" name="Google Shape;19185;p85"/>
            <p:cNvSpPr/>
            <p:nvPr/>
          </p:nvSpPr>
          <p:spPr>
            <a:xfrm>
              <a:off x="2958401" y="1669083"/>
              <a:ext cx="34116" cy="34116"/>
            </a:xfrm>
            <a:custGeom>
              <a:avLst/>
              <a:gdLst/>
              <a:ahLst/>
              <a:cxnLst/>
              <a:rect l="l" t="t" r="r" b="b"/>
              <a:pathLst>
                <a:path w="1302" h="1302" extrusionOk="0">
                  <a:moveTo>
                    <a:pt x="197" y="1"/>
                  </a:moveTo>
                  <a:cubicBezTo>
                    <a:pt x="87" y="1"/>
                    <a:pt x="0" y="87"/>
                    <a:pt x="0" y="198"/>
                  </a:cubicBezTo>
                  <a:lnTo>
                    <a:pt x="0" y="1105"/>
                  </a:lnTo>
                  <a:cubicBezTo>
                    <a:pt x="0" y="1211"/>
                    <a:pt x="87" y="1302"/>
                    <a:pt x="197" y="1302"/>
                  </a:cubicBezTo>
                  <a:lnTo>
                    <a:pt x="1104" y="1302"/>
                  </a:lnTo>
                  <a:cubicBezTo>
                    <a:pt x="1215" y="1302"/>
                    <a:pt x="1301" y="1211"/>
                    <a:pt x="1301" y="1105"/>
                  </a:cubicBezTo>
                  <a:lnTo>
                    <a:pt x="1301" y="198"/>
                  </a:lnTo>
                  <a:cubicBezTo>
                    <a:pt x="1301" y="87"/>
                    <a:pt x="1215" y="1"/>
                    <a:pt x="1104"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6" name="Google Shape;19186;p85"/>
            <p:cNvSpPr/>
            <p:nvPr/>
          </p:nvSpPr>
          <p:spPr>
            <a:xfrm>
              <a:off x="2885322" y="1561364"/>
              <a:ext cx="66974" cy="62860"/>
            </a:xfrm>
            <a:custGeom>
              <a:avLst/>
              <a:gdLst/>
              <a:ahLst/>
              <a:cxnLst/>
              <a:rect l="l" t="t" r="r" b="b"/>
              <a:pathLst>
                <a:path w="2556" h="2399" extrusionOk="0">
                  <a:moveTo>
                    <a:pt x="2259" y="0"/>
                  </a:moveTo>
                  <a:cubicBezTo>
                    <a:pt x="2210" y="0"/>
                    <a:pt x="2158" y="19"/>
                    <a:pt x="2112" y="65"/>
                  </a:cubicBezTo>
                  <a:lnTo>
                    <a:pt x="135" y="2048"/>
                  </a:lnTo>
                  <a:cubicBezTo>
                    <a:pt x="0" y="2177"/>
                    <a:pt x="96" y="2398"/>
                    <a:pt x="279" y="2398"/>
                  </a:cubicBezTo>
                  <a:cubicBezTo>
                    <a:pt x="336" y="2398"/>
                    <a:pt x="389" y="2379"/>
                    <a:pt x="427" y="2341"/>
                  </a:cubicBezTo>
                  <a:lnTo>
                    <a:pt x="2405" y="358"/>
                  </a:lnTo>
                  <a:cubicBezTo>
                    <a:pt x="2556" y="207"/>
                    <a:pt x="2419" y="0"/>
                    <a:pt x="22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7" name="Google Shape;19187;p85"/>
            <p:cNvSpPr/>
            <p:nvPr/>
          </p:nvSpPr>
          <p:spPr>
            <a:xfrm>
              <a:off x="2881811" y="1592991"/>
              <a:ext cx="37365" cy="36526"/>
            </a:xfrm>
            <a:custGeom>
              <a:avLst/>
              <a:gdLst/>
              <a:ahLst/>
              <a:cxnLst/>
              <a:rect l="l" t="t" r="r" b="b"/>
              <a:pathLst>
                <a:path w="1426" h="1394" extrusionOk="0">
                  <a:moveTo>
                    <a:pt x="238" y="1"/>
                  </a:moveTo>
                  <a:cubicBezTo>
                    <a:pt x="196" y="1"/>
                    <a:pt x="155" y="32"/>
                    <a:pt x="149" y="82"/>
                  </a:cubicBezTo>
                  <a:lnTo>
                    <a:pt x="81" y="654"/>
                  </a:lnTo>
                  <a:lnTo>
                    <a:pt x="5" y="1292"/>
                  </a:lnTo>
                  <a:cubicBezTo>
                    <a:pt x="0" y="1345"/>
                    <a:pt x="41" y="1394"/>
                    <a:pt x="92" y="1394"/>
                  </a:cubicBezTo>
                  <a:cubicBezTo>
                    <a:pt x="96" y="1394"/>
                    <a:pt x="101" y="1394"/>
                    <a:pt x="105" y="1393"/>
                  </a:cubicBezTo>
                  <a:lnTo>
                    <a:pt x="749" y="1321"/>
                  </a:lnTo>
                  <a:lnTo>
                    <a:pt x="1315" y="1254"/>
                  </a:lnTo>
                  <a:cubicBezTo>
                    <a:pt x="1392" y="1244"/>
                    <a:pt x="1426" y="1153"/>
                    <a:pt x="1373" y="1095"/>
                  </a:cubicBezTo>
                  <a:lnTo>
                    <a:pt x="302" y="30"/>
                  </a:lnTo>
                  <a:cubicBezTo>
                    <a:pt x="284" y="10"/>
                    <a:pt x="261" y="1"/>
                    <a:pt x="238"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8" name="Google Shape;19188;p85"/>
            <p:cNvSpPr/>
            <p:nvPr/>
          </p:nvSpPr>
          <p:spPr>
            <a:xfrm>
              <a:off x="2915010" y="1559032"/>
              <a:ext cx="37365" cy="36579"/>
            </a:xfrm>
            <a:custGeom>
              <a:avLst/>
              <a:gdLst/>
              <a:ahLst/>
              <a:cxnLst/>
              <a:rect l="l" t="t" r="r" b="b"/>
              <a:pathLst>
                <a:path w="1426" h="1396" extrusionOk="0">
                  <a:moveTo>
                    <a:pt x="1328" y="0"/>
                  </a:moveTo>
                  <a:cubicBezTo>
                    <a:pt x="1325" y="0"/>
                    <a:pt x="1323" y="0"/>
                    <a:pt x="1320" y="1"/>
                  </a:cubicBezTo>
                  <a:lnTo>
                    <a:pt x="677" y="78"/>
                  </a:lnTo>
                  <a:lnTo>
                    <a:pt x="106" y="145"/>
                  </a:lnTo>
                  <a:cubicBezTo>
                    <a:pt x="29" y="154"/>
                    <a:pt x="0" y="246"/>
                    <a:pt x="53" y="298"/>
                  </a:cubicBezTo>
                  <a:lnTo>
                    <a:pt x="1123" y="1369"/>
                  </a:lnTo>
                  <a:cubicBezTo>
                    <a:pt x="1142" y="1387"/>
                    <a:pt x="1165" y="1396"/>
                    <a:pt x="1187" y="1396"/>
                  </a:cubicBezTo>
                  <a:cubicBezTo>
                    <a:pt x="1230" y="1396"/>
                    <a:pt x="1271" y="1366"/>
                    <a:pt x="1277" y="1316"/>
                  </a:cubicBezTo>
                  <a:lnTo>
                    <a:pt x="1344" y="745"/>
                  </a:lnTo>
                  <a:lnTo>
                    <a:pt x="1421" y="102"/>
                  </a:lnTo>
                  <a:cubicBezTo>
                    <a:pt x="1426" y="47"/>
                    <a:pt x="1382" y="0"/>
                    <a:pt x="1328"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9" name="Google Shape;19189;p85"/>
            <p:cNvSpPr/>
            <p:nvPr/>
          </p:nvSpPr>
          <p:spPr>
            <a:xfrm>
              <a:off x="2943806" y="1586335"/>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0" name="Google Shape;19190;p85"/>
            <p:cNvSpPr/>
            <p:nvPr/>
          </p:nvSpPr>
          <p:spPr>
            <a:xfrm>
              <a:off x="2661291" y="1502933"/>
              <a:ext cx="336624" cy="365551"/>
            </a:xfrm>
            <a:custGeom>
              <a:avLst/>
              <a:gdLst/>
              <a:ahLst/>
              <a:cxnLst/>
              <a:rect l="l" t="t" r="r" b="b"/>
              <a:pathLst>
                <a:path w="12847" h="13951" extrusionOk="0">
                  <a:moveTo>
                    <a:pt x="1302" y="418"/>
                  </a:moveTo>
                  <a:lnTo>
                    <a:pt x="1302" y="1306"/>
                  </a:lnTo>
                  <a:lnTo>
                    <a:pt x="414" y="1302"/>
                  </a:lnTo>
                  <a:lnTo>
                    <a:pt x="414" y="418"/>
                  </a:lnTo>
                  <a:close/>
                  <a:moveTo>
                    <a:pt x="6880" y="418"/>
                  </a:moveTo>
                  <a:lnTo>
                    <a:pt x="6880" y="1306"/>
                  </a:lnTo>
                  <a:lnTo>
                    <a:pt x="5996" y="1306"/>
                  </a:lnTo>
                  <a:lnTo>
                    <a:pt x="5996" y="418"/>
                  </a:lnTo>
                  <a:close/>
                  <a:moveTo>
                    <a:pt x="12434" y="418"/>
                  </a:moveTo>
                  <a:lnTo>
                    <a:pt x="12434" y="1306"/>
                  </a:lnTo>
                  <a:lnTo>
                    <a:pt x="11546" y="1306"/>
                  </a:lnTo>
                  <a:lnTo>
                    <a:pt x="11546" y="418"/>
                  </a:lnTo>
                  <a:close/>
                  <a:moveTo>
                    <a:pt x="10878" y="2367"/>
                  </a:moveTo>
                  <a:lnTo>
                    <a:pt x="10782" y="3183"/>
                  </a:lnTo>
                  <a:lnTo>
                    <a:pt x="10782" y="3188"/>
                  </a:lnTo>
                  <a:lnTo>
                    <a:pt x="10782" y="3193"/>
                  </a:lnTo>
                  <a:lnTo>
                    <a:pt x="10566" y="2977"/>
                  </a:lnTo>
                  <a:lnTo>
                    <a:pt x="10274" y="2684"/>
                  </a:lnTo>
                  <a:lnTo>
                    <a:pt x="10053" y="2463"/>
                  </a:lnTo>
                  <a:lnTo>
                    <a:pt x="10058" y="2463"/>
                  </a:lnTo>
                  <a:lnTo>
                    <a:pt x="10878" y="2367"/>
                  </a:lnTo>
                  <a:close/>
                  <a:moveTo>
                    <a:pt x="8742" y="3783"/>
                  </a:moveTo>
                  <a:lnTo>
                    <a:pt x="9472" y="4513"/>
                  </a:lnTo>
                  <a:lnTo>
                    <a:pt x="8641" y="4609"/>
                  </a:lnTo>
                  <a:lnTo>
                    <a:pt x="8742" y="3783"/>
                  </a:lnTo>
                  <a:close/>
                  <a:moveTo>
                    <a:pt x="1302" y="6548"/>
                  </a:moveTo>
                  <a:lnTo>
                    <a:pt x="1302" y="7436"/>
                  </a:lnTo>
                  <a:lnTo>
                    <a:pt x="414" y="7436"/>
                  </a:lnTo>
                  <a:lnTo>
                    <a:pt x="414" y="6548"/>
                  </a:lnTo>
                  <a:close/>
                  <a:moveTo>
                    <a:pt x="12429" y="6548"/>
                  </a:moveTo>
                  <a:lnTo>
                    <a:pt x="12429" y="7436"/>
                  </a:lnTo>
                  <a:lnTo>
                    <a:pt x="11541" y="7436"/>
                  </a:lnTo>
                  <a:lnTo>
                    <a:pt x="11541" y="6548"/>
                  </a:lnTo>
                  <a:close/>
                  <a:moveTo>
                    <a:pt x="8301" y="3995"/>
                  </a:moveTo>
                  <a:lnTo>
                    <a:pt x="8200" y="4820"/>
                  </a:lnTo>
                  <a:cubicBezTo>
                    <a:pt x="8186" y="4947"/>
                    <a:pt x="8283" y="5052"/>
                    <a:pt x="8407" y="5052"/>
                  </a:cubicBezTo>
                  <a:cubicBezTo>
                    <a:pt x="8414" y="5052"/>
                    <a:pt x="8422" y="5051"/>
                    <a:pt x="8430" y="5051"/>
                  </a:cubicBezTo>
                  <a:lnTo>
                    <a:pt x="9131" y="4969"/>
                  </a:lnTo>
                  <a:lnTo>
                    <a:pt x="9131" y="12885"/>
                  </a:lnTo>
                  <a:lnTo>
                    <a:pt x="7297" y="12885"/>
                  </a:lnTo>
                  <a:lnTo>
                    <a:pt x="7297" y="12443"/>
                  </a:lnTo>
                  <a:cubicBezTo>
                    <a:pt x="7297" y="12328"/>
                    <a:pt x="7201" y="12237"/>
                    <a:pt x="7091" y="12237"/>
                  </a:cubicBezTo>
                  <a:lnTo>
                    <a:pt x="5790" y="12237"/>
                  </a:lnTo>
                  <a:cubicBezTo>
                    <a:pt x="5675" y="12237"/>
                    <a:pt x="5584" y="12328"/>
                    <a:pt x="5584" y="12443"/>
                  </a:cubicBezTo>
                  <a:lnTo>
                    <a:pt x="5584" y="12885"/>
                  </a:lnTo>
                  <a:lnTo>
                    <a:pt x="1715" y="12885"/>
                  </a:lnTo>
                  <a:lnTo>
                    <a:pt x="1715" y="12443"/>
                  </a:lnTo>
                  <a:cubicBezTo>
                    <a:pt x="1715" y="12328"/>
                    <a:pt x="1623" y="12237"/>
                    <a:pt x="1508" y="12237"/>
                  </a:cubicBezTo>
                  <a:lnTo>
                    <a:pt x="1067" y="12237"/>
                  </a:lnTo>
                  <a:lnTo>
                    <a:pt x="1067" y="7849"/>
                  </a:lnTo>
                  <a:lnTo>
                    <a:pt x="1508" y="7849"/>
                  </a:lnTo>
                  <a:cubicBezTo>
                    <a:pt x="1623" y="7849"/>
                    <a:pt x="1715" y="7758"/>
                    <a:pt x="1715" y="7643"/>
                  </a:cubicBezTo>
                  <a:lnTo>
                    <a:pt x="1715" y="6342"/>
                  </a:lnTo>
                  <a:cubicBezTo>
                    <a:pt x="1715" y="6227"/>
                    <a:pt x="1623" y="6135"/>
                    <a:pt x="1508" y="6135"/>
                  </a:cubicBezTo>
                  <a:lnTo>
                    <a:pt x="1067" y="6135"/>
                  </a:lnTo>
                  <a:lnTo>
                    <a:pt x="1067" y="3995"/>
                  </a:lnTo>
                  <a:close/>
                  <a:moveTo>
                    <a:pt x="11133" y="1066"/>
                  </a:moveTo>
                  <a:lnTo>
                    <a:pt x="11133" y="1513"/>
                  </a:lnTo>
                  <a:cubicBezTo>
                    <a:pt x="11133" y="1623"/>
                    <a:pt x="11224" y="1719"/>
                    <a:pt x="11339" y="1719"/>
                  </a:cubicBezTo>
                  <a:lnTo>
                    <a:pt x="11781" y="1719"/>
                  </a:lnTo>
                  <a:lnTo>
                    <a:pt x="11781" y="6135"/>
                  </a:lnTo>
                  <a:lnTo>
                    <a:pt x="11339" y="6135"/>
                  </a:lnTo>
                  <a:cubicBezTo>
                    <a:pt x="11224" y="6135"/>
                    <a:pt x="11133" y="6227"/>
                    <a:pt x="11133" y="6342"/>
                  </a:cubicBezTo>
                  <a:lnTo>
                    <a:pt x="11133" y="7643"/>
                  </a:lnTo>
                  <a:cubicBezTo>
                    <a:pt x="11133" y="7758"/>
                    <a:pt x="11224" y="7849"/>
                    <a:pt x="11339" y="7849"/>
                  </a:cubicBezTo>
                  <a:lnTo>
                    <a:pt x="11781" y="7849"/>
                  </a:lnTo>
                  <a:lnTo>
                    <a:pt x="11781" y="12232"/>
                  </a:lnTo>
                  <a:lnTo>
                    <a:pt x="11339" y="12232"/>
                  </a:lnTo>
                  <a:cubicBezTo>
                    <a:pt x="11224" y="12232"/>
                    <a:pt x="11133" y="12328"/>
                    <a:pt x="11133" y="12443"/>
                  </a:cubicBezTo>
                  <a:lnTo>
                    <a:pt x="11133" y="12885"/>
                  </a:lnTo>
                  <a:lnTo>
                    <a:pt x="9544" y="12885"/>
                  </a:lnTo>
                  <a:lnTo>
                    <a:pt x="9544" y="4921"/>
                  </a:lnTo>
                  <a:lnTo>
                    <a:pt x="9942" y="4873"/>
                  </a:lnTo>
                  <a:cubicBezTo>
                    <a:pt x="10115" y="4849"/>
                    <a:pt x="10187" y="4643"/>
                    <a:pt x="10062" y="4518"/>
                  </a:cubicBezTo>
                  <a:lnTo>
                    <a:pt x="9549" y="4004"/>
                  </a:lnTo>
                  <a:lnTo>
                    <a:pt x="9549" y="3999"/>
                  </a:lnTo>
                  <a:lnTo>
                    <a:pt x="10274" y="3275"/>
                  </a:lnTo>
                  <a:cubicBezTo>
                    <a:pt x="10778" y="3755"/>
                    <a:pt x="10787" y="3851"/>
                    <a:pt x="10936" y="3851"/>
                  </a:cubicBezTo>
                  <a:cubicBezTo>
                    <a:pt x="11042" y="3851"/>
                    <a:pt x="11128" y="3774"/>
                    <a:pt x="11142" y="3668"/>
                  </a:cubicBezTo>
                  <a:lnTo>
                    <a:pt x="11142" y="3659"/>
                  </a:lnTo>
                  <a:lnTo>
                    <a:pt x="11320" y="2161"/>
                  </a:lnTo>
                  <a:cubicBezTo>
                    <a:pt x="11334" y="2034"/>
                    <a:pt x="11237" y="1929"/>
                    <a:pt x="11113" y="1929"/>
                  </a:cubicBezTo>
                  <a:cubicBezTo>
                    <a:pt x="11105" y="1929"/>
                    <a:pt x="11098" y="1930"/>
                    <a:pt x="11090" y="1930"/>
                  </a:cubicBezTo>
                  <a:lnTo>
                    <a:pt x="9577" y="2108"/>
                  </a:lnTo>
                  <a:cubicBezTo>
                    <a:pt x="9405" y="2132"/>
                    <a:pt x="9333" y="2339"/>
                    <a:pt x="9457" y="2463"/>
                  </a:cubicBezTo>
                  <a:lnTo>
                    <a:pt x="9981" y="2987"/>
                  </a:lnTo>
                  <a:lnTo>
                    <a:pt x="9981" y="2991"/>
                  </a:lnTo>
                  <a:lnTo>
                    <a:pt x="9251" y="3707"/>
                  </a:lnTo>
                  <a:lnTo>
                    <a:pt x="9126" y="3587"/>
                  </a:lnTo>
                  <a:lnTo>
                    <a:pt x="8733" y="3188"/>
                  </a:lnTo>
                  <a:cubicBezTo>
                    <a:pt x="8689" y="3145"/>
                    <a:pt x="8636" y="3125"/>
                    <a:pt x="8585" y="3125"/>
                  </a:cubicBezTo>
                  <a:cubicBezTo>
                    <a:pt x="8487" y="3125"/>
                    <a:pt x="8393" y="3195"/>
                    <a:pt x="8377" y="3308"/>
                  </a:cubicBezTo>
                  <a:lnTo>
                    <a:pt x="8344" y="3582"/>
                  </a:lnTo>
                  <a:lnTo>
                    <a:pt x="1062" y="3582"/>
                  </a:lnTo>
                  <a:lnTo>
                    <a:pt x="1062" y="1719"/>
                  </a:lnTo>
                  <a:lnTo>
                    <a:pt x="1503" y="1719"/>
                  </a:lnTo>
                  <a:cubicBezTo>
                    <a:pt x="1619" y="1719"/>
                    <a:pt x="1715" y="1623"/>
                    <a:pt x="1715" y="1513"/>
                  </a:cubicBezTo>
                  <a:lnTo>
                    <a:pt x="1715" y="1066"/>
                  </a:lnTo>
                  <a:lnTo>
                    <a:pt x="5579" y="1066"/>
                  </a:lnTo>
                  <a:lnTo>
                    <a:pt x="5579" y="1513"/>
                  </a:lnTo>
                  <a:cubicBezTo>
                    <a:pt x="5579" y="1623"/>
                    <a:pt x="5670" y="1719"/>
                    <a:pt x="5785" y="1719"/>
                  </a:cubicBezTo>
                  <a:lnTo>
                    <a:pt x="7086" y="1719"/>
                  </a:lnTo>
                  <a:cubicBezTo>
                    <a:pt x="7201" y="1719"/>
                    <a:pt x="7293" y="1623"/>
                    <a:pt x="7293" y="1513"/>
                  </a:cubicBezTo>
                  <a:lnTo>
                    <a:pt x="7293" y="1066"/>
                  </a:lnTo>
                  <a:close/>
                  <a:moveTo>
                    <a:pt x="1302" y="12649"/>
                  </a:moveTo>
                  <a:lnTo>
                    <a:pt x="1302" y="13533"/>
                  </a:lnTo>
                  <a:lnTo>
                    <a:pt x="414" y="13533"/>
                  </a:lnTo>
                  <a:lnTo>
                    <a:pt x="414" y="12649"/>
                  </a:lnTo>
                  <a:close/>
                  <a:moveTo>
                    <a:pt x="6880" y="12649"/>
                  </a:moveTo>
                  <a:lnTo>
                    <a:pt x="6880" y="13533"/>
                  </a:lnTo>
                  <a:lnTo>
                    <a:pt x="5996" y="13533"/>
                  </a:lnTo>
                  <a:lnTo>
                    <a:pt x="5996" y="12649"/>
                  </a:lnTo>
                  <a:close/>
                  <a:moveTo>
                    <a:pt x="12429" y="12649"/>
                  </a:moveTo>
                  <a:lnTo>
                    <a:pt x="12429" y="13537"/>
                  </a:lnTo>
                  <a:lnTo>
                    <a:pt x="11541" y="13537"/>
                  </a:lnTo>
                  <a:lnTo>
                    <a:pt x="11541" y="12649"/>
                  </a:lnTo>
                  <a:close/>
                  <a:moveTo>
                    <a:pt x="207" y="1"/>
                  </a:moveTo>
                  <a:cubicBezTo>
                    <a:pt x="97" y="6"/>
                    <a:pt x="1" y="97"/>
                    <a:pt x="1" y="212"/>
                  </a:cubicBezTo>
                  <a:lnTo>
                    <a:pt x="1" y="1513"/>
                  </a:lnTo>
                  <a:cubicBezTo>
                    <a:pt x="1" y="1623"/>
                    <a:pt x="97" y="1719"/>
                    <a:pt x="207" y="1719"/>
                  </a:cubicBezTo>
                  <a:lnTo>
                    <a:pt x="649" y="1719"/>
                  </a:lnTo>
                  <a:lnTo>
                    <a:pt x="649" y="6135"/>
                  </a:lnTo>
                  <a:lnTo>
                    <a:pt x="207" y="6135"/>
                  </a:lnTo>
                  <a:cubicBezTo>
                    <a:pt x="97" y="6135"/>
                    <a:pt x="1" y="6227"/>
                    <a:pt x="1" y="6342"/>
                  </a:cubicBezTo>
                  <a:lnTo>
                    <a:pt x="1" y="7643"/>
                  </a:lnTo>
                  <a:cubicBezTo>
                    <a:pt x="1" y="7758"/>
                    <a:pt x="97" y="7849"/>
                    <a:pt x="207" y="7849"/>
                  </a:cubicBezTo>
                  <a:lnTo>
                    <a:pt x="649" y="7849"/>
                  </a:lnTo>
                  <a:lnTo>
                    <a:pt x="649" y="12232"/>
                  </a:lnTo>
                  <a:lnTo>
                    <a:pt x="207" y="12232"/>
                  </a:lnTo>
                  <a:cubicBezTo>
                    <a:pt x="97" y="12232"/>
                    <a:pt x="1" y="12328"/>
                    <a:pt x="1" y="12438"/>
                  </a:cubicBezTo>
                  <a:lnTo>
                    <a:pt x="1" y="13739"/>
                  </a:lnTo>
                  <a:cubicBezTo>
                    <a:pt x="1" y="13854"/>
                    <a:pt x="97" y="13950"/>
                    <a:pt x="207" y="13950"/>
                  </a:cubicBezTo>
                  <a:lnTo>
                    <a:pt x="1508" y="13950"/>
                  </a:lnTo>
                  <a:cubicBezTo>
                    <a:pt x="1623" y="13950"/>
                    <a:pt x="1715" y="13854"/>
                    <a:pt x="1715" y="13739"/>
                  </a:cubicBezTo>
                  <a:lnTo>
                    <a:pt x="1715" y="13297"/>
                  </a:lnTo>
                  <a:lnTo>
                    <a:pt x="5584" y="13297"/>
                  </a:lnTo>
                  <a:lnTo>
                    <a:pt x="5584" y="13739"/>
                  </a:lnTo>
                  <a:cubicBezTo>
                    <a:pt x="5584" y="13854"/>
                    <a:pt x="5675" y="13950"/>
                    <a:pt x="5790" y="13950"/>
                  </a:cubicBezTo>
                  <a:lnTo>
                    <a:pt x="7091" y="13950"/>
                  </a:lnTo>
                  <a:cubicBezTo>
                    <a:pt x="7206" y="13950"/>
                    <a:pt x="7297" y="13854"/>
                    <a:pt x="7297" y="13739"/>
                  </a:cubicBezTo>
                  <a:lnTo>
                    <a:pt x="7297" y="13297"/>
                  </a:lnTo>
                  <a:lnTo>
                    <a:pt x="11133" y="13297"/>
                  </a:lnTo>
                  <a:lnTo>
                    <a:pt x="11133" y="13739"/>
                  </a:lnTo>
                  <a:cubicBezTo>
                    <a:pt x="11133" y="13854"/>
                    <a:pt x="11224" y="13950"/>
                    <a:pt x="11339" y="13950"/>
                  </a:cubicBezTo>
                  <a:lnTo>
                    <a:pt x="12640" y="13950"/>
                  </a:lnTo>
                  <a:cubicBezTo>
                    <a:pt x="12750" y="13950"/>
                    <a:pt x="12846" y="13854"/>
                    <a:pt x="12846" y="13739"/>
                  </a:cubicBezTo>
                  <a:lnTo>
                    <a:pt x="12846" y="12443"/>
                  </a:lnTo>
                  <a:cubicBezTo>
                    <a:pt x="12846" y="12328"/>
                    <a:pt x="12750" y="12237"/>
                    <a:pt x="12640" y="12237"/>
                  </a:cubicBezTo>
                  <a:lnTo>
                    <a:pt x="12198" y="12237"/>
                  </a:lnTo>
                  <a:lnTo>
                    <a:pt x="12198" y="7849"/>
                  </a:lnTo>
                  <a:lnTo>
                    <a:pt x="12640" y="7849"/>
                  </a:lnTo>
                  <a:cubicBezTo>
                    <a:pt x="12750" y="7849"/>
                    <a:pt x="12846" y="7758"/>
                    <a:pt x="12846" y="7643"/>
                  </a:cubicBezTo>
                  <a:lnTo>
                    <a:pt x="12846" y="6342"/>
                  </a:lnTo>
                  <a:cubicBezTo>
                    <a:pt x="12846" y="6227"/>
                    <a:pt x="12750" y="6135"/>
                    <a:pt x="12640" y="6135"/>
                  </a:cubicBezTo>
                  <a:lnTo>
                    <a:pt x="12198" y="6135"/>
                  </a:lnTo>
                  <a:lnTo>
                    <a:pt x="12198" y="1719"/>
                  </a:lnTo>
                  <a:lnTo>
                    <a:pt x="12640" y="1719"/>
                  </a:lnTo>
                  <a:cubicBezTo>
                    <a:pt x="12755" y="1719"/>
                    <a:pt x="12846" y="1623"/>
                    <a:pt x="12846" y="1513"/>
                  </a:cubicBezTo>
                  <a:lnTo>
                    <a:pt x="12846" y="212"/>
                  </a:lnTo>
                  <a:cubicBezTo>
                    <a:pt x="12846" y="97"/>
                    <a:pt x="12755" y="1"/>
                    <a:pt x="12640" y="1"/>
                  </a:cubicBezTo>
                  <a:lnTo>
                    <a:pt x="11339" y="1"/>
                  </a:lnTo>
                  <a:cubicBezTo>
                    <a:pt x="11224" y="1"/>
                    <a:pt x="11128" y="97"/>
                    <a:pt x="11133" y="212"/>
                  </a:cubicBezTo>
                  <a:lnTo>
                    <a:pt x="11133" y="654"/>
                  </a:lnTo>
                  <a:lnTo>
                    <a:pt x="7293" y="654"/>
                  </a:lnTo>
                  <a:lnTo>
                    <a:pt x="7293" y="212"/>
                  </a:lnTo>
                  <a:cubicBezTo>
                    <a:pt x="7293" y="97"/>
                    <a:pt x="7201" y="1"/>
                    <a:pt x="7086" y="1"/>
                  </a:cubicBezTo>
                  <a:lnTo>
                    <a:pt x="5790" y="1"/>
                  </a:lnTo>
                  <a:cubicBezTo>
                    <a:pt x="5675" y="6"/>
                    <a:pt x="5584" y="97"/>
                    <a:pt x="5584" y="212"/>
                  </a:cubicBezTo>
                  <a:lnTo>
                    <a:pt x="5584" y="654"/>
                  </a:lnTo>
                  <a:lnTo>
                    <a:pt x="1715" y="654"/>
                  </a:lnTo>
                  <a:lnTo>
                    <a:pt x="1715" y="212"/>
                  </a:lnTo>
                  <a:cubicBezTo>
                    <a:pt x="1715"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1" name="Google Shape;19191;p85"/>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2" name="Google Shape;19192;p85"/>
            <p:cNvSpPr/>
            <p:nvPr/>
          </p:nvSpPr>
          <p:spPr>
            <a:xfrm>
              <a:off x="2924941" y="1567469"/>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3" name="Google Shape;19193;p85"/>
            <p:cNvSpPr/>
            <p:nvPr/>
          </p:nvSpPr>
          <p:spPr>
            <a:xfrm>
              <a:off x="2953239" y="1599043"/>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4" name="Google Shape;19194;p85"/>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5" name="Google Shape;19195;p85"/>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6" name="Google Shape;19196;p85"/>
            <p:cNvSpPr/>
            <p:nvPr/>
          </p:nvSpPr>
          <p:spPr>
            <a:xfrm>
              <a:off x="2924810" y="1567469"/>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7" name="Google Shape;19197;p85"/>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8" name="Google Shape;19198;p85"/>
            <p:cNvSpPr/>
            <p:nvPr/>
          </p:nvSpPr>
          <p:spPr>
            <a:xfrm>
              <a:off x="2953239" y="1598912"/>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9" name="Google Shape;19199;p85"/>
            <p:cNvSpPr/>
            <p:nvPr/>
          </p:nvSpPr>
          <p:spPr>
            <a:xfrm>
              <a:off x="2922792" y="1581042"/>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0" name="Google Shape;19200;p85"/>
            <p:cNvSpPr/>
            <p:nvPr/>
          </p:nvSpPr>
          <p:spPr>
            <a:xfrm>
              <a:off x="2953239" y="159865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1" name="Google Shape;19201;p85"/>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2" name="Google Shape;19202;p85"/>
            <p:cNvSpPr/>
            <p:nvPr/>
          </p:nvSpPr>
          <p:spPr>
            <a:xfrm>
              <a:off x="2953239" y="159878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3" name="Google Shape;19203;p85"/>
            <p:cNvSpPr/>
            <p:nvPr/>
          </p:nvSpPr>
          <p:spPr>
            <a:xfrm>
              <a:off x="2922556" y="1581304"/>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4" name="Google Shape;19204;p85"/>
            <p:cNvSpPr/>
            <p:nvPr/>
          </p:nvSpPr>
          <p:spPr>
            <a:xfrm>
              <a:off x="2787587" y="1636906"/>
              <a:ext cx="91473" cy="102845"/>
            </a:xfrm>
            <a:custGeom>
              <a:avLst/>
              <a:gdLst/>
              <a:ahLst/>
              <a:cxnLst/>
              <a:rect l="l" t="t" r="r" b="b"/>
              <a:pathLst>
                <a:path w="3491" h="3925" extrusionOk="0">
                  <a:moveTo>
                    <a:pt x="274" y="0"/>
                  </a:moveTo>
                  <a:cubicBezTo>
                    <a:pt x="0" y="0"/>
                    <a:pt x="0" y="413"/>
                    <a:pt x="274" y="413"/>
                  </a:cubicBezTo>
                  <a:lnTo>
                    <a:pt x="2761" y="413"/>
                  </a:lnTo>
                  <a:cubicBezTo>
                    <a:pt x="2933" y="413"/>
                    <a:pt x="3077" y="552"/>
                    <a:pt x="3077" y="730"/>
                  </a:cubicBezTo>
                  <a:lnTo>
                    <a:pt x="3077" y="3715"/>
                  </a:lnTo>
                  <a:cubicBezTo>
                    <a:pt x="3077" y="3855"/>
                    <a:pt x="3181" y="3924"/>
                    <a:pt x="3284" y="3924"/>
                  </a:cubicBezTo>
                  <a:cubicBezTo>
                    <a:pt x="3387" y="3924"/>
                    <a:pt x="3490" y="3855"/>
                    <a:pt x="3490" y="3715"/>
                  </a:cubicBezTo>
                  <a:lnTo>
                    <a:pt x="3490" y="730"/>
                  </a:lnTo>
                  <a:cubicBezTo>
                    <a:pt x="3490" y="326"/>
                    <a:pt x="3164" y="0"/>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5" name="Google Shape;19205;p85"/>
            <p:cNvSpPr/>
            <p:nvPr/>
          </p:nvSpPr>
          <p:spPr>
            <a:xfrm>
              <a:off x="2710604" y="1636906"/>
              <a:ext cx="69725" cy="124671"/>
            </a:xfrm>
            <a:custGeom>
              <a:avLst/>
              <a:gdLst/>
              <a:ahLst/>
              <a:cxnLst/>
              <a:rect l="l" t="t" r="r" b="b"/>
              <a:pathLst>
                <a:path w="2661" h="4758" extrusionOk="0">
                  <a:moveTo>
                    <a:pt x="735" y="0"/>
                  </a:moveTo>
                  <a:cubicBezTo>
                    <a:pt x="327" y="0"/>
                    <a:pt x="1" y="326"/>
                    <a:pt x="1" y="730"/>
                  </a:cubicBezTo>
                  <a:lnTo>
                    <a:pt x="1" y="4551"/>
                  </a:lnTo>
                  <a:cubicBezTo>
                    <a:pt x="1" y="4666"/>
                    <a:pt x="97" y="4757"/>
                    <a:pt x="207" y="4757"/>
                  </a:cubicBezTo>
                  <a:cubicBezTo>
                    <a:pt x="322" y="4757"/>
                    <a:pt x="418" y="4666"/>
                    <a:pt x="418" y="4551"/>
                  </a:cubicBezTo>
                  <a:lnTo>
                    <a:pt x="418" y="730"/>
                  </a:lnTo>
                  <a:cubicBezTo>
                    <a:pt x="418" y="552"/>
                    <a:pt x="558" y="413"/>
                    <a:pt x="735" y="413"/>
                  </a:cubicBezTo>
                  <a:lnTo>
                    <a:pt x="2386" y="413"/>
                  </a:lnTo>
                  <a:cubicBezTo>
                    <a:pt x="2660" y="413"/>
                    <a:pt x="2660" y="0"/>
                    <a:pt x="2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6" name="Google Shape;19206;p85"/>
            <p:cNvSpPr/>
            <p:nvPr/>
          </p:nvSpPr>
          <p:spPr>
            <a:xfrm>
              <a:off x="2710735" y="1714937"/>
              <a:ext cx="168325" cy="95298"/>
            </a:xfrm>
            <a:custGeom>
              <a:avLst/>
              <a:gdLst/>
              <a:ahLst/>
              <a:cxnLst/>
              <a:rect l="l" t="t" r="r" b="b"/>
              <a:pathLst>
                <a:path w="6424" h="3637" extrusionOk="0">
                  <a:moveTo>
                    <a:pt x="2486" y="415"/>
                  </a:moveTo>
                  <a:cubicBezTo>
                    <a:pt x="2632" y="415"/>
                    <a:pt x="2777" y="490"/>
                    <a:pt x="2852" y="641"/>
                  </a:cubicBezTo>
                  <a:lnTo>
                    <a:pt x="3231" y="1381"/>
                  </a:lnTo>
                  <a:cubicBezTo>
                    <a:pt x="3027" y="1592"/>
                    <a:pt x="2756" y="1697"/>
                    <a:pt x="2485" y="1697"/>
                  </a:cubicBezTo>
                  <a:cubicBezTo>
                    <a:pt x="2215" y="1697"/>
                    <a:pt x="1945" y="1592"/>
                    <a:pt x="1743" y="1381"/>
                  </a:cubicBezTo>
                  <a:lnTo>
                    <a:pt x="2117" y="641"/>
                  </a:lnTo>
                  <a:cubicBezTo>
                    <a:pt x="2194" y="490"/>
                    <a:pt x="2341" y="415"/>
                    <a:pt x="2486" y="415"/>
                  </a:cubicBezTo>
                  <a:close/>
                  <a:moveTo>
                    <a:pt x="3423" y="1765"/>
                  </a:moveTo>
                  <a:lnTo>
                    <a:pt x="4162" y="3219"/>
                  </a:lnTo>
                  <a:lnTo>
                    <a:pt x="807" y="3219"/>
                  </a:lnTo>
                  <a:lnTo>
                    <a:pt x="1546" y="1765"/>
                  </a:lnTo>
                  <a:cubicBezTo>
                    <a:pt x="1817" y="1995"/>
                    <a:pt x="2152" y="2110"/>
                    <a:pt x="2486" y="2110"/>
                  </a:cubicBezTo>
                  <a:cubicBezTo>
                    <a:pt x="2821" y="2110"/>
                    <a:pt x="3154" y="1995"/>
                    <a:pt x="3423" y="1765"/>
                  </a:cubicBezTo>
                  <a:close/>
                  <a:moveTo>
                    <a:pt x="2485" y="1"/>
                  </a:moveTo>
                  <a:cubicBezTo>
                    <a:pt x="2193" y="1"/>
                    <a:pt x="1901" y="152"/>
                    <a:pt x="1748" y="454"/>
                  </a:cubicBezTo>
                  <a:lnTo>
                    <a:pt x="1311" y="1313"/>
                  </a:lnTo>
                  <a:lnTo>
                    <a:pt x="1311" y="1318"/>
                  </a:lnTo>
                  <a:lnTo>
                    <a:pt x="442" y="3032"/>
                  </a:lnTo>
                  <a:cubicBezTo>
                    <a:pt x="423" y="2994"/>
                    <a:pt x="413" y="2950"/>
                    <a:pt x="413" y="2907"/>
                  </a:cubicBezTo>
                  <a:lnTo>
                    <a:pt x="413" y="2398"/>
                  </a:lnTo>
                  <a:cubicBezTo>
                    <a:pt x="413" y="2259"/>
                    <a:pt x="310" y="2189"/>
                    <a:pt x="207" y="2189"/>
                  </a:cubicBezTo>
                  <a:cubicBezTo>
                    <a:pt x="104" y="2189"/>
                    <a:pt x="0" y="2259"/>
                    <a:pt x="0" y="2398"/>
                  </a:cubicBezTo>
                  <a:lnTo>
                    <a:pt x="0" y="2907"/>
                  </a:lnTo>
                  <a:cubicBezTo>
                    <a:pt x="0" y="3310"/>
                    <a:pt x="327" y="3637"/>
                    <a:pt x="730" y="3637"/>
                  </a:cubicBezTo>
                  <a:lnTo>
                    <a:pt x="5694" y="3637"/>
                  </a:lnTo>
                  <a:cubicBezTo>
                    <a:pt x="6097" y="3632"/>
                    <a:pt x="6423" y="3310"/>
                    <a:pt x="6423" y="2907"/>
                  </a:cubicBezTo>
                  <a:lnTo>
                    <a:pt x="6423" y="1568"/>
                  </a:lnTo>
                  <a:cubicBezTo>
                    <a:pt x="6423" y="1453"/>
                    <a:pt x="6332" y="1361"/>
                    <a:pt x="6217" y="1361"/>
                  </a:cubicBezTo>
                  <a:cubicBezTo>
                    <a:pt x="6102" y="1361"/>
                    <a:pt x="6010" y="1453"/>
                    <a:pt x="6010" y="1568"/>
                  </a:cubicBezTo>
                  <a:lnTo>
                    <a:pt x="6010" y="2907"/>
                  </a:lnTo>
                  <a:cubicBezTo>
                    <a:pt x="6010" y="3080"/>
                    <a:pt x="5871" y="3224"/>
                    <a:pt x="5694" y="3224"/>
                  </a:cubicBezTo>
                  <a:lnTo>
                    <a:pt x="4628" y="3224"/>
                  </a:lnTo>
                  <a:lnTo>
                    <a:pt x="3221" y="454"/>
                  </a:lnTo>
                  <a:cubicBezTo>
                    <a:pt x="3068" y="152"/>
                    <a:pt x="2776" y="1"/>
                    <a:pt x="24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7" name="Google Shape;19207;p85"/>
            <p:cNvSpPr/>
            <p:nvPr/>
          </p:nvSpPr>
          <p:spPr>
            <a:xfrm>
              <a:off x="2788085" y="1660488"/>
              <a:ext cx="71847" cy="64380"/>
            </a:xfrm>
            <a:custGeom>
              <a:avLst/>
              <a:gdLst/>
              <a:ahLst/>
              <a:cxnLst/>
              <a:rect l="l" t="t" r="r" b="b"/>
              <a:pathLst>
                <a:path w="2742" h="2457" extrusionOk="0">
                  <a:moveTo>
                    <a:pt x="1119" y="531"/>
                  </a:moveTo>
                  <a:lnTo>
                    <a:pt x="1119" y="531"/>
                  </a:lnTo>
                  <a:cubicBezTo>
                    <a:pt x="1076" y="1145"/>
                    <a:pt x="1498" y="1702"/>
                    <a:pt x="2103" y="1827"/>
                  </a:cubicBezTo>
                  <a:cubicBezTo>
                    <a:pt x="1945" y="1969"/>
                    <a:pt x="1748" y="2039"/>
                    <a:pt x="1551" y="2039"/>
                  </a:cubicBezTo>
                  <a:cubicBezTo>
                    <a:pt x="1305" y="2039"/>
                    <a:pt x="1061" y="1930"/>
                    <a:pt x="898" y="1716"/>
                  </a:cubicBezTo>
                  <a:cubicBezTo>
                    <a:pt x="610" y="1332"/>
                    <a:pt x="711" y="780"/>
                    <a:pt x="1119" y="531"/>
                  </a:cubicBezTo>
                  <a:close/>
                  <a:moveTo>
                    <a:pt x="1409" y="1"/>
                  </a:moveTo>
                  <a:cubicBezTo>
                    <a:pt x="1401" y="1"/>
                    <a:pt x="1392" y="1"/>
                    <a:pt x="1383" y="2"/>
                  </a:cubicBezTo>
                  <a:cubicBezTo>
                    <a:pt x="452" y="132"/>
                    <a:pt x="1" y="1217"/>
                    <a:pt x="572" y="1966"/>
                  </a:cubicBezTo>
                  <a:cubicBezTo>
                    <a:pt x="821" y="2298"/>
                    <a:pt x="1187" y="2456"/>
                    <a:pt x="1550" y="2456"/>
                  </a:cubicBezTo>
                  <a:cubicBezTo>
                    <a:pt x="2012" y="2456"/>
                    <a:pt x="2470" y="2200"/>
                    <a:pt x="2679" y="1716"/>
                  </a:cubicBezTo>
                  <a:cubicBezTo>
                    <a:pt x="2742" y="1577"/>
                    <a:pt x="2637" y="1426"/>
                    <a:pt x="2494" y="1426"/>
                  </a:cubicBezTo>
                  <a:cubicBezTo>
                    <a:pt x="2484" y="1426"/>
                    <a:pt x="2474" y="1427"/>
                    <a:pt x="2463" y="1428"/>
                  </a:cubicBezTo>
                  <a:cubicBezTo>
                    <a:pt x="2425" y="1433"/>
                    <a:pt x="2386" y="1433"/>
                    <a:pt x="2348" y="1433"/>
                  </a:cubicBezTo>
                  <a:cubicBezTo>
                    <a:pt x="1897" y="1433"/>
                    <a:pt x="1532" y="1068"/>
                    <a:pt x="1532" y="617"/>
                  </a:cubicBezTo>
                  <a:cubicBezTo>
                    <a:pt x="1532" y="507"/>
                    <a:pt x="1556" y="396"/>
                    <a:pt x="1599" y="290"/>
                  </a:cubicBezTo>
                  <a:cubicBezTo>
                    <a:pt x="1663" y="150"/>
                    <a:pt x="1555" y="1"/>
                    <a:pt x="14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8" name="Google Shape;19208;p85"/>
          <p:cNvGrpSpPr/>
          <p:nvPr/>
        </p:nvGrpSpPr>
        <p:grpSpPr>
          <a:xfrm>
            <a:off x="854000" y="1404700"/>
            <a:ext cx="365787" cy="188501"/>
            <a:chOff x="854000" y="1591550"/>
            <a:chExt cx="365787" cy="188501"/>
          </a:xfrm>
        </p:grpSpPr>
        <p:sp>
          <p:nvSpPr>
            <p:cNvPr id="19209" name="Google Shape;19209;p85"/>
            <p:cNvSpPr/>
            <p:nvPr/>
          </p:nvSpPr>
          <p:spPr>
            <a:xfrm>
              <a:off x="859528" y="1597026"/>
              <a:ext cx="354834" cy="177496"/>
            </a:xfrm>
            <a:custGeom>
              <a:avLst/>
              <a:gdLst/>
              <a:ahLst/>
              <a:cxnLst/>
              <a:rect l="l" t="t" r="r" b="b"/>
              <a:pathLst>
                <a:path w="13542" h="6774" extrusionOk="0">
                  <a:moveTo>
                    <a:pt x="6769" y="0"/>
                  </a:moveTo>
                  <a:cubicBezTo>
                    <a:pt x="6697" y="0"/>
                    <a:pt x="6629" y="0"/>
                    <a:pt x="6562" y="5"/>
                  </a:cubicBezTo>
                  <a:cubicBezTo>
                    <a:pt x="6255" y="10"/>
                    <a:pt x="5948" y="44"/>
                    <a:pt x="5645" y="92"/>
                  </a:cubicBezTo>
                  <a:cubicBezTo>
                    <a:pt x="5511" y="116"/>
                    <a:pt x="5377" y="144"/>
                    <a:pt x="5242" y="173"/>
                  </a:cubicBezTo>
                  <a:cubicBezTo>
                    <a:pt x="4940" y="240"/>
                    <a:pt x="4647" y="332"/>
                    <a:pt x="4364" y="442"/>
                  </a:cubicBezTo>
                  <a:cubicBezTo>
                    <a:pt x="4296" y="466"/>
                    <a:pt x="4234" y="490"/>
                    <a:pt x="4167" y="519"/>
                  </a:cubicBezTo>
                  <a:cubicBezTo>
                    <a:pt x="4104" y="543"/>
                    <a:pt x="4042" y="572"/>
                    <a:pt x="3980" y="600"/>
                  </a:cubicBezTo>
                  <a:cubicBezTo>
                    <a:pt x="3701" y="725"/>
                    <a:pt x="3428" y="874"/>
                    <a:pt x="3168" y="1037"/>
                  </a:cubicBezTo>
                  <a:cubicBezTo>
                    <a:pt x="3053" y="1109"/>
                    <a:pt x="2938" y="1186"/>
                    <a:pt x="2828" y="1268"/>
                  </a:cubicBezTo>
                  <a:cubicBezTo>
                    <a:pt x="2578" y="1445"/>
                    <a:pt x="2338" y="1642"/>
                    <a:pt x="2117" y="1853"/>
                  </a:cubicBezTo>
                  <a:cubicBezTo>
                    <a:pt x="2069" y="1896"/>
                    <a:pt x="2016" y="1949"/>
                    <a:pt x="1968" y="1997"/>
                  </a:cubicBezTo>
                  <a:cubicBezTo>
                    <a:pt x="1920" y="2045"/>
                    <a:pt x="1872" y="2093"/>
                    <a:pt x="1824" y="2146"/>
                  </a:cubicBezTo>
                  <a:cubicBezTo>
                    <a:pt x="1618" y="2367"/>
                    <a:pt x="1421" y="2607"/>
                    <a:pt x="1243" y="2857"/>
                  </a:cubicBezTo>
                  <a:cubicBezTo>
                    <a:pt x="1167" y="2967"/>
                    <a:pt x="1090" y="3082"/>
                    <a:pt x="1013" y="3197"/>
                  </a:cubicBezTo>
                  <a:cubicBezTo>
                    <a:pt x="855" y="3461"/>
                    <a:pt x="711" y="3730"/>
                    <a:pt x="586" y="4009"/>
                  </a:cubicBezTo>
                  <a:cubicBezTo>
                    <a:pt x="557" y="4071"/>
                    <a:pt x="528" y="4133"/>
                    <a:pt x="504" y="4201"/>
                  </a:cubicBezTo>
                  <a:cubicBezTo>
                    <a:pt x="475" y="4263"/>
                    <a:pt x="451" y="4325"/>
                    <a:pt x="427" y="4393"/>
                  </a:cubicBezTo>
                  <a:cubicBezTo>
                    <a:pt x="322" y="4681"/>
                    <a:pt x="231" y="4973"/>
                    <a:pt x="163" y="5271"/>
                  </a:cubicBezTo>
                  <a:cubicBezTo>
                    <a:pt x="135" y="5405"/>
                    <a:pt x="106" y="5540"/>
                    <a:pt x="87" y="5674"/>
                  </a:cubicBezTo>
                  <a:cubicBezTo>
                    <a:pt x="43" y="5938"/>
                    <a:pt x="15" y="6202"/>
                    <a:pt x="5" y="6466"/>
                  </a:cubicBezTo>
                  <a:cubicBezTo>
                    <a:pt x="0" y="6634"/>
                    <a:pt x="130" y="6773"/>
                    <a:pt x="303" y="6773"/>
                  </a:cubicBezTo>
                  <a:lnTo>
                    <a:pt x="13235" y="6773"/>
                  </a:lnTo>
                  <a:cubicBezTo>
                    <a:pt x="13407" y="6773"/>
                    <a:pt x="13542" y="6629"/>
                    <a:pt x="13532" y="6461"/>
                  </a:cubicBezTo>
                  <a:cubicBezTo>
                    <a:pt x="13523" y="6197"/>
                    <a:pt x="13494" y="5933"/>
                    <a:pt x="13451" y="5674"/>
                  </a:cubicBezTo>
                  <a:cubicBezTo>
                    <a:pt x="13431" y="5535"/>
                    <a:pt x="13403" y="5401"/>
                    <a:pt x="13374" y="5266"/>
                  </a:cubicBezTo>
                  <a:cubicBezTo>
                    <a:pt x="13307" y="4969"/>
                    <a:pt x="13215" y="4676"/>
                    <a:pt x="13110" y="4388"/>
                  </a:cubicBezTo>
                  <a:cubicBezTo>
                    <a:pt x="13086" y="4325"/>
                    <a:pt x="13057" y="4258"/>
                    <a:pt x="13033" y="4196"/>
                  </a:cubicBezTo>
                  <a:cubicBezTo>
                    <a:pt x="13009" y="4133"/>
                    <a:pt x="12980" y="4066"/>
                    <a:pt x="12951" y="4004"/>
                  </a:cubicBezTo>
                  <a:cubicBezTo>
                    <a:pt x="12827" y="3725"/>
                    <a:pt x="12683" y="3457"/>
                    <a:pt x="12519" y="3197"/>
                  </a:cubicBezTo>
                  <a:cubicBezTo>
                    <a:pt x="12447" y="3077"/>
                    <a:pt x="12370" y="2962"/>
                    <a:pt x="12294" y="2852"/>
                  </a:cubicBezTo>
                  <a:cubicBezTo>
                    <a:pt x="12116" y="2602"/>
                    <a:pt x="11919" y="2367"/>
                    <a:pt x="11713" y="2141"/>
                  </a:cubicBezTo>
                  <a:cubicBezTo>
                    <a:pt x="11665" y="2093"/>
                    <a:pt x="11617" y="2040"/>
                    <a:pt x="11569" y="1992"/>
                  </a:cubicBezTo>
                  <a:cubicBezTo>
                    <a:pt x="11516" y="1944"/>
                    <a:pt x="11468" y="1896"/>
                    <a:pt x="11420" y="1848"/>
                  </a:cubicBezTo>
                  <a:cubicBezTo>
                    <a:pt x="11194" y="1637"/>
                    <a:pt x="10959" y="1445"/>
                    <a:pt x="10710" y="1263"/>
                  </a:cubicBezTo>
                  <a:cubicBezTo>
                    <a:pt x="10599" y="1186"/>
                    <a:pt x="10484" y="1109"/>
                    <a:pt x="10369" y="1032"/>
                  </a:cubicBezTo>
                  <a:cubicBezTo>
                    <a:pt x="10105" y="869"/>
                    <a:pt x="9836" y="725"/>
                    <a:pt x="9558" y="600"/>
                  </a:cubicBezTo>
                  <a:cubicBezTo>
                    <a:pt x="9495" y="572"/>
                    <a:pt x="9433" y="543"/>
                    <a:pt x="9366" y="514"/>
                  </a:cubicBezTo>
                  <a:cubicBezTo>
                    <a:pt x="9303" y="490"/>
                    <a:pt x="9241" y="466"/>
                    <a:pt x="9174" y="442"/>
                  </a:cubicBezTo>
                  <a:cubicBezTo>
                    <a:pt x="8890" y="332"/>
                    <a:pt x="8593" y="240"/>
                    <a:pt x="8295" y="173"/>
                  </a:cubicBezTo>
                  <a:cubicBezTo>
                    <a:pt x="8161" y="140"/>
                    <a:pt x="8026" y="116"/>
                    <a:pt x="7892" y="92"/>
                  </a:cubicBezTo>
                  <a:cubicBezTo>
                    <a:pt x="7585" y="44"/>
                    <a:pt x="7282" y="10"/>
                    <a:pt x="6975" y="5"/>
                  </a:cubicBezTo>
                  <a:cubicBezTo>
                    <a:pt x="6908" y="0"/>
                    <a:pt x="6836" y="0"/>
                    <a:pt x="6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0" name="Google Shape;19210;p85"/>
            <p:cNvSpPr/>
            <p:nvPr/>
          </p:nvSpPr>
          <p:spPr>
            <a:xfrm>
              <a:off x="859397" y="1597026"/>
              <a:ext cx="192719" cy="177365"/>
            </a:xfrm>
            <a:custGeom>
              <a:avLst/>
              <a:gdLst/>
              <a:ahLst/>
              <a:cxnLst/>
              <a:rect l="l" t="t" r="r" b="b"/>
              <a:pathLst>
                <a:path w="7355" h="6769" extrusionOk="0">
                  <a:moveTo>
                    <a:pt x="6774" y="0"/>
                  </a:moveTo>
                  <a:cubicBezTo>
                    <a:pt x="6702" y="0"/>
                    <a:pt x="6634" y="0"/>
                    <a:pt x="6567" y="5"/>
                  </a:cubicBezTo>
                  <a:cubicBezTo>
                    <a:pt x="6260" y="10"/>
                    <a:pt x="5953" y="44"/>
                    <a:pt x="5650" y="92"/>
                  </a:cubicBezTo>
                  <a:cubicBezTo>
                    <a:pt x="5516" y="116"/>
                    <a:pt x="5382" y="144"/>
                    <a:pt x="5247" y="173"/>
                  </a:cubicBezTo>
                  <a:cubicBezTo>
                    <a:pt x="4945" y="240"/>
                    <a:pt x="4652" y="332"/>
                    <a:pt x="4364" y="437"/>
                  </a:cubicBezTo>
                  <a:cubicBezTo>
                    <a:pt x="4297" y="461"/>
                    <a:pt x="4234" y="490"/>
                    <a:pt x="4172" y="514"/>
                  </a:cubicBezTo>
                  <a:cubicBezTo>
                    <a:pt x="4105" y="543"/>
                    <a:pt x="4042" y="572"/>
                    <a:pt x="3980" y="600"/>
                  </a:cubicBezTo>
                  <a:cubicBezTo>
                    <a:pt x="3701" y="725"/>
                    <a:pt x="3433" y="869"/>
                    <a:pt x="3173" y="1032"/>
                  </a:cubicBezTo>
                  <a:cubicBezTo>
                    <a:pt x="3053" y="1109"/>
                    <a:pt x="2938" y="1186"/>
                    <a:pt x="2828" y="1263"/>
                  </a:cubicBezTo>
                  <a:cubicBezTo>
                    <a:pt x="2578" y="1440"/>
                    <a:pt x="2343" y="1637"/>
                    <a:pt x="2122" y="1848"/>
                  </a:cubicBezTo>
                  <a:cubicBezTo>
                    <a:pt x="2069" y="1896"/>
                    <a:pt x="2021" y="1944"/>
                    <a:pt x="1973" y="1992"/>
                  </a:cubicBezTo>
                  <a:cubicBezTo>
                    <a:pt x="1921" y="2040"/>
                    <a:pt x="1877" y="2093"/>
                    <a:pt x="1829" y="2141"/>
                  </a:cubicBezTo>
                  <a:cubicBezTo>
                    <a:pt x="1618" y="2367"/>
                    <a:pt x="1426" y="2602"/>
                    <a:pt x="1248" y="2852"/>
                  </a:cubicBezTo>
                  <a:cubicBezTo>
                    <a:pt x="1167" y="2962"/>
                    <a:pt x="1090" y="3077"/>
                    <a:pt x="1018" y="3197"/>
                  </a:cubicBezTo>
                  <a:cubicBezTo>
                    <a:pt x="855" y="3457"/>
                    <a:pt x="711" y="3725"/>
                    <a:pt x="586" y="4009"/>
                  </a:cubicBezTo>
                  <a:cubicBezTo>
                    <a:pt x="557" y="4071"/>
                    <a:pt x="533" y="4133"/>
                    <a:pt x="504" y="4196"/>
                  </a:cubicBezTo>
                  <a:cubicBezTo>
                    <a:pt x="480" y="4258"/>
                    <a:pt x="452" y="4325"/>
                    <a:pt x="428" y="4388"/>
                  </a:cubicBezTo>
                  <a:cubicBezTo>
                    <a:pt x="322" y="4676"/>
                    <a:pt x="236" y="4969"/>
                    <a:pt x="168" y="5266"/>
                  </a:cubicBezTo>
                  <a:cubicBezTo>
                    <a:pt x="135" y="5401"/>
                    <a:pt x="111" y="5535"/>
                    <a:pt x="87" y="5674"/>
                  </a:cubicBezTo>
                  <a:cubicBezTo>
                    <a:pt x="44" y="5933"/>
                    <a:pt x="15" y="6197"/>
                    <a:pt x="5" y="6461"/>
                  </a:cubicBezTo>
                  <a:cubicBezTo>
                    <a:pt x="0" y="6629"/>
                    <a:pt x="135" y="6769"/>
                    <a:pt x="308" y="6769"/>
                  </a:cubicBezTo>
                  <a:lnTo>
                    <a:pt x="1469" y="6769"/>
                  </a:lnTo>
                  <a:cubicBezTo>
                    <a:pt x="1301" y="6769"/>
                    <a:pt x="1167" y="6629"/>
                    <a:pt x="1172" y="6461"/>
                  </a:cubicBezTo>
                  <a:cubicBezTo>
                    <a:pt x="1181" y="6197"/>
                    <a:pt x="1210" y="5933"/>
                    <a:pt x="1253" y="5674"/>
                  </a:cubicBezTo>
                  <a:cubicBezTo>
                    <a:pt x="1272" y="5535"/>
                    <a:pt x="1301" y="5401"/>
                    <a:pt x="1330" y="5266"/>
                  </a:cubicBezTo>
                  <a:cubicBezTo>
                    <a:pt x="1397" y="4969"/>
                    <a:pt x="1488" y="4676"/>
                    <a:pt x="1594" y="4388"/>
                  </a:cubicBezTo>
                  <a:cubicBezTo>
                    <a:pt x="1618" y="4325"/>
                    <a:pt x="1647" y="4258"/>
                    <a:pt x="1671" y="4196"/>
                  </a:cubicBezTo>
                  <a:cubicBezTo>
                    <a:pt x="1695" y="4133"/>
                    <a:pt x="1724" y="4066"/>
                    <a:pt x="1753" y="4004"/>
                  </a:cubicBezTo>
                  <a:cubicBezTo>
                    <a:pt x="1877" y="3725"/>
                    <a:pt x="2021" y="3457"/>
                    <a:pt x="2185" y="3197"/>
                  </a:cubicBezTo>
                  <a:cubicBezTo>
                    <a:pt x="2257" y="3077"/>
                    <a:pt x="2333" y="2962"/>
                    <a:pt x="2415" y="2852"/>
                  </a:cubicBezTo>
                  <a:cubicBezTo>
                    <a:pt x="2588" y="2602"/>
                    <a:pt x="2785" y="2367"/>
                    <a:pt x="2996" y="2141"/>
                  </a:cubicBezTo>
                  <a:cubicBezTo>
                    <a:pt x="3039" y="2093"/>
                    <a:pt x="3087" y="2040"/>
                    <a:pt x="3140" y="1992"/>
                  </a:cubicBezTo>
                  <a:cubicBezTo>
                    <a:pt x="3188" y="1944"/>
                    <a:pt x="3236" y="1896"/>
                    <a:pt x="3284" y="1848"/>
                  </a:cubicBezTo>
                  <a:cubicBezTo>
                    <a:pt x="3509" y="1637"/>
                    <a:pt x="3745" y="1440"/>
                    <a:pt x="3994" y="1263"/>
                  </a:cubicBezTo>
                  <a:cubicBezTo>
                    <a:pt x="4105" y="1186"/>
                    <a:pt x="4220" y="1104"/>
                    <a:pt x="4340" y="1032"/>
                  </a:cubicBezTo>
                  <a:cubicBezTo>
                    <a:pt x="4599" y="869"/>
                    <a:pt x="4868" y="725"/>
                    <a:pt x="5146" y="600"/>
                  </a:cubicBezTo>
                  <a:cubicBezTo>
                    <a:pt x="5209" y="572"/>
                    <a:pt x="5271" y="543"/>
                    <a:pt x="5338" y="514"/>
                  </a:cubicBezTo>
                  <a:cubicBezTo>
                    <a:pt x="5401" y="490"/>
                    <a:pt x="5463" y="461"/>
                    <a:pt x="5530" y="437"/>
                  </a:cubicBezTo>
                  <a:cubicBezTo>
                    <a:pt x="5814" y="332"/>
                    <a:pt x="6111" y="240"/>
                    <a:pt x="6409" y="173"/>
                  </a:cubicBezTo>
                  <a:cubicBezTo>
                    <a:pt x="6543" y="140"/>
                    <a:pt x="6678" y="116"/>
                    <a:pt x="6817" y="92"/>
                  </a:cubicBezTo>
                  <a:cubicBezTo>
                    <a:pt x="6990" y="63"/>
                    <a:pt x="7172" y="39"/>
                    <a:pt x="7354" y="24"/>
                  </a:cubicBezTo>
                  <a:cubicBezTo>
                    <a:pt x="7230" y="15"/>
                    <a:pt x="7105" y="5"/>
                    <a:pt x="6980" y="5"/>
                  </a:cubicBezTo>
                  <a:cubicBezTo>
                    <a:pt x="6913" y="0"/>
                    <a:pt x="6841" y="0"/>
                    <a:pt x="6774"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1" name="Google Shape;19211;p85"/>
            <p:cNvSpPr/>
            <p:nvPr/>
          </p:nvSpPr>
          <p:spPr>
            <a:xfrm>
              <a:off x="854000" y="1591550"/>
              <a:ext cx="365787" cy="188501"/>
            </a:xfrm>
            <a:custGeom>
              <a:avLst/>
              <a:gdLst/>
              <a:ahLst/>
              <a:cxnLst/>
              <a:rect l="l" t="t" r="r" b="b"/>
              <a:pathLst>
                <a:path w="13960" h="7194" extrusionOk="0">
                  <a:moveTo>
                    <a:pt x="6773" y="416"/>
                  </a:moveTo>
                  <a:lnTo>
                    <a:pt x="6773" y="5024"/>
                  </a:lnTo>
                  <a:cubicBezTo>
                    <a:pt x="6653" y="5034"/>
                    <a:pt x="6538" y="5058"/>
                    <a:pt x="6423" y="5091"/>
                  </a:cubicBezTo>
                  <a:lnTo>
                    <a:pt x="4651" y="838"/>
                  </a:lnTo>
                  <a:cubicBezTo>
                    <a:pt x="4925" y="737"/>
                    <a:pt x="5208" y="651"/>
                    <a:pt x="5492" y="584"/>
                  </a:cubicBezTo>
                  <a:lnTo>
                    <a:pt x="5751" y="1885"/>
                  </a:lnTo>
                  <a:cubicBezTo>
                    <a:pt x="5773" y="1999"/>
                    <a:pt x="5860" y="2050"/>
                    <a:pt x="5948" y="2050"/>
                  </a:cubicBezTo>
                  <a:cubicBezTo>
                    <a:pt x="6067" y="2050"/>
                    <a:pt x="6189" y="1957"/>
                    <a:pt x="6159" y="1803"/>
                  </a:cubicBezTo>
                  <a:lnTo>
                    <a:pt x="5900" y="502"/>
                  </a:lnTo>
                  <a:cubicBezTo>
                    <a:pt x="6188" y="454"/>
                    <a:pt x="6480" y="425"/>
                    <a:pt x="6773" y="416"/>
                  </a:cubicBezTo>
                  <a:close/>
                  <a:moveTo>
                    <a:pt x="7186" y="421"/>
                  </a:moveTo>
                  <a:cubicBezTo>
                    <a:pt x="7479" y="425"/>
                    <a:pt x="7772" y="454"/>
                    <a:pt x="8060" y="502"/>
                  </a:cubicBezTo>
                  <a:lnTo>
                    <a:pt x="7800" y="1798"/>
                  </a:lnTo>
                  <a:cubicBezTo>
                    <a:pt x="7767" y="1956"/>
                    <a:pt x="7890" y="2050"/>
                    <a:pt x="8010" y="2050"/>
                  </a:cubicBezTo>
                  <a:cubicBezTo>
                    <a:pt x="8099" y="2050"/>
                    <a:pt x="8186" y="1999"/>
                    <a:pt x="8208" y="1885"/>
                  </a:cubicBezTo>
                  <a:lnTo>
                    <a:pt x="8468" y="589"/>
                  </a:lnTo>
                  <a:cubicBezTo>
                    <a:pt x="8751" y="651"/>
                    <a:pt x="9034" y="737"/>
                    <a:pt x="9308" y="843"/>
                  </a:cubicBezTo>
                  <a:lnTo>
                    <a:pt x="7546" y="5091"/>
                  </a:lnTo>
                  <a:cubicBezTo>
                    <a:pt x="7426" y="5058"/>
                    <a:pt x="7306" y="5038"/>
                    <a:pt x="7186" y="5024"/>
                  </a:cubicBezTo>
                  <a:lnTo>
                    <a:pt x="7186" y="421"/>
                  </a:lnTo>
                  <a:close/>
                  <a:moveTo>
                    <a:pt x="9687" y="997"/>
                  </a:moveTo>
                  <a:cubicBezTo>
                    <a:pt x="9956" y="1121"/>
                    <a:pt x="10215" y="1261"/>
                    <a:pt x="10465" y="1414"/>
                  </a:cubicBezTo>
                  <a:lnTo>
                    <a:pt x="9730" y="2513"/>
                  </a:lnTo>
                  <a:cubicBezTo>
                    <a:pt x="9621" y="2674"/>
                    <a:pt x="9764" y="2836"/>
                    <a:pt x="9911" y="2836"/>
                  </a:cubicBezTo>
                  <a:cubicBezTo>
                    <a:pt x="9971" y="2836"/>
                    <a:pt x="10031" y="2809"/>
                    <a:pt x="10076" y="2744"/>
                  </a:cubicBezTo>
                  <a:lnTo>
                    <a:pt x="10805" y="1645"/>
                  </a:lnTo>
                  <a:cubicBezTo>
                    <a:pt x="11045" y="1817"/>
                    <a:pt x="11271" y="2005"/>
                    <a:pt x="11482" y="2206"/>
                  </a:cubicBezTo>
                  <a:cubicBezTo>
                    <a:pt x="8122" y="5566"/>
                    <a:pt x="8266" y="5413"/>
                    <a:pt x="8256" y="5432"/>
                  </a:cubicBezTo>
                  <a:cubicBezTo>
                    <a:pt x="8151" y="5355"/>
                    <a:pt x="8045" y="5288"/>
                    <a:pt x="7935" y="5235"/>
                  </a:cubicBezTo>
                  <a:lnTo>
                    <a:pt x="9687" y="997"/>
                  </a:lnTo>
                  <a:close/>
                  <a:moveTo>
                    <a:pt x="4267" y="1001"/>
                  </a:moveTo>
                  <a:lnTo>
                    <a:pt x="6034" y="5240"/>
                  </a:lnTo>
                  <a:cubicBezTo>
                    <a:pt x="5919" y="5298"/>
                    <a:pt x="5813" y="5365"/>
                    <a:pt x="5708" y="5442"/>
                  </a:cubicBezTo>
                  <a:cubicBezTo>
                    <a:pt x="5703" y="5427"/>
                    <a:pt x="2477" y="2206"/>
                    <a:pt x="2477" y="2206"/>
                  </a:cubicBezTo>
                  <a:cubicBezTo>
                    <a:pt x="2688" y="2005"/>
                    <a:pt x="2914" y="1817"/>
                    <a:pt x="3154" y="1645"/>
                  </a:cubicBezTo>
                  <a:lnTo>
                    <a:pt x="3888" y="2749"/>
                  </a:lnTo>
                  <a:cubicBezTo>
                    <a:pt x="3933" y="2816"/>
                    <a:pt x="3995" y="2844"/>
                    <a:pt x="4055" y="2844"/>
                  </a:cubicBezTo>
                  <a:cubicBezTo>
                    <a:pt x="4201" y="2844"/>
                    <a:pt x="4342" y="2681"/>
                    <a:pt x="4234" y="2518"/>
                  </a:cubicBezTo>
                  <a:lnTo>
                    <a:pt x="3495" y="1414"/>
                  </a:lnTo>
                  <a:cubicBezTo>
                    <a:pt x="3744" y="1261"/>
                    <a:pt x="4003" y="1121"/>
                    <a:pt x="4267" y="1001"/>
                  </a:cubicBezTo>
                  <a:close/>
                  <a:moveTo>
                    <a:pt x="11775" y="2499"/>
                  </a:moveTo>
                  <a:cubicBezTo>
                    <a:pt x="11977" y="2710"/>
                    <a:pt x="12159" y="2936"/>
                    <a:pt x="12332" y="3176"/>
                  </a:cubicBezTo>
                  <a:lnTo>
                    <a:pt x="11233" y="3910"/>
                  </a:lnTo>
                  <a:cubicBezTo>
                    <a:pt x="11046" y="4037"/>
                    <a:pt x="11171" y="4293"/>
                    <a:pt x="11348" y="4293"/>
                  </a:cubicBezTo>
                  <a:cubicBezTo>
                    <a:pt x="11385" y="4293"/>
                    <a:pt x="11424" y="4282"/>
                    <a:pt x="11463" y="4256"/>
                  </a:cubicBezTo>
                  <a:lnTo>
                    <a:pt x="12562" y="3522"/>
                  </a:lnTo>
                  <a:cubicBezTo>
                    <a:pt x="12716" y="3771"/>
                    <a:pt x="12850" y="4030"/>
                    <a:pt x="12970" y="4294"/>
                  </a:cubicBezTo>
                  <a:lnTo>
                    <a:pt x="8804" y="6022"/>
                  </a:lnTo>
                  <a:cubicBezTo>
                    <a:pt x="8732" y="5912"/>
                    <a:pt x="8650" y="5806"/>
                    <a:pt x="8564" y="5706"/>
                  </a:cubicBezTo>
                  <a:lnTo>
                    <a:pt x="11775" y="2499"/>
                  </a:lnTo>
                  <a:close/>
                  <a:moveTo>
                    <a:pt x="830" y="4678"/>
                  </a:moveTo>
                  <a:lnTo>
                    <a:pt x="4987" y="6402"/>
                  </a:lnTo>
                  <a:cubicBezTo>
                    <a:pt x="4944" y="6522"/>
                    <a:pt x="4911" y="6646"/>
                    <a:pt x="4887" y="6771"/>
                  </a:cubicBezTo>
                  <a:lnTo>
                    <a:pt x="422" y="6771"/>
                  </a:lnTo>
                  <a:cubicBezTo>
                    <a:pt x="427" y="6488"/>
                    <a:pt x="456" y="6205"/>
                    <a:pt x="504" y="5922"/>
                  </a:cubicBezTo>
                  <a:lnTo>
                    <a:pt x="1814" y="6186"/>
                  </a:lnTo>
                  <a:cubicBezTo>
                    <a:pt x="1831" y="6189"/>
                    <a:pt x="1846" y="6190"/>
                    <a:pt x="1861" y="6190"/>
                  </a:cubicBezTo>
                  <a:cubicBezTo>
                    <a:pt x="2092" y="6190"/>
                    <a:pt x="2148" y="5827"/>
                    <a:pt x="1891" y="5778"/>
                  </a:cubicBezTo>
                  <a:lnTo>
                    <a:pt x="576" y="5518"/>
                  </a:lnTo>
                  <a:cubicBezTo>
                    <a:pt x="643" y="5230"/>
                    <a:pt x="725" y="4952"/>
                    <a:pt x="830" y="4678"/>
                  </a:cubicBezTo>
                  <a:close/>
                  <a:moveTo>
                    <a:pt x="6989" y="5427"/>
                  </a:moveTo>
                  <a:cubicBezTo>
                    <a:pt x="7796" y="5427"/>
                    <a:pt x="8492" y="5989"/>
                    <a:pt x="8664" y="6771"/>
                  </a:cubicBezTo>
                  <a:lnTo>
                    <a:pt x="5309" y="6771"/>
                  </a:lnTo>
                  <a:cubicBezTo>
                    <a:pt x="5487" y="5989"/>
                    <a:pt x="6183" y="5427"/>
                    <a:pt x="6989" y="5427"/>
                  </a:cubicBezTo>
                  <a:close/>
                  <a:moveTo>
                    <a:pt x="6933" y="0"/>
                  </a:moveTo>
                  <a:cubicBezTo>
                    <a:pt x="5116" y="0"/>
                    <a:pt x="3274" y="708"/>
                    <a:pt x="1853" y="2245"/>
                  </a:cubicBezTo>
                  <a:cubicBezTo>
                    <a:pt x="1711" y="2397"/>
                    <a:pt x="1853" y="2597"/>
                    <a:pt x="2012" y="2597"/>
                  </a:cubicBezTo>
                  <a:cubicBezTo>
                    <a:pt x="2062" y="2597"/>
                    <a:pt x="2115" y="2577"/>
                    <a:pt x="2160" y="2528"/>
                  </a:cubicBezTo>
                  <a:lnTo>
                    <a:pt x="2184" y="2499"/>
                  </a:lnTo>
                  <a:cubicBezTo>
                    <a:pt x="2861" y="3176"/>
                    <a:pt x="5381" y="5696"/>
                    <a:pt x="5405" y="5720"/>
                  </a:cubicBezTo>
                  <a:cubicBezTo>
                    <a:pt x="5319" y="5816"/>
                    <a:pt x="5242" y="5917"/>
                    <a:pt x="5175" y="6027"/>
                  </a:cubicBezTo>
                  <a:lnTo>
                    <a:pt x="989" y="4294"/>
                  </a:lnTo>
                  <a:cubicBezTo>
                    <a:pt x="1109" y="4030"/>
                    <a:pt x="1243" y="3771"/>
                    <a:pt x="1402" y="3522"/>
                  </a:cubicBezTo>
                  <a:cubicBezTo>
                    <a:pt x="2559" y="4285"/>
                    <a:pt x="2511" y="4294"/>
                    <a:pt x="2621" y="4294"/>
                  </a:cubicBezTo>
                  <a:cubicBezTo>
                    <a:pt x="2827" y="4294"/>
                    <a:pt x="2909" y="4030"/>
                    <a:pt x="2736" y="3915"/>
                  </a:cubicBezTo>
                  <a:lnTo>
                    <a:pt x="1627" y="3176"/>
                  </a:lnTo>
                  <a:lnTo>
                    <a:pt x="1651" y="3147"/>
                  </a:lnTo>
                  <a:cubicBezTo>
                    <a:pt x="1784" y="2984"/>
                    <a:pt x="1637" y="2803"/>
                    <a:pt x="1485" y="2803"/>
                  </a:cubicBezTo>
                  <a:cubicBezTo>
                    <a:pt x="1423" y="2803"/>
                    <a:pt x="1360" y="2833"/>
                    <a:pt x="1315" y="2907"/>
                  </a:cubicBezTo>
                  <a:cubicBezTo>
                    <a:pt x="456" y="4093"/>
                    <a:pt x="0" y="5518"/>
                    <a:pt x="0" y="6982"/>
                  </a:cubicBezTo>
                  <a:cubicBezTo>
                    <a:pt x="0" y="7098"/>
                    <a:pt x="91" y="7189"/>
                    <a:pt x="206" y="7189"/>
                  </a:cubicBezTo>
                  <a:lnTo>
                    <a:pt x="9567" y="7189"/>
                  </a:lnTo>
                  <a:cubicBezTo>
                    <a:pt x="9845" y="7189"/>
                    <a:pt x="9845" y="6776"/>
                    <a:pt x="9567" y="6776"/>
                  </a:cubicBezTo>
                  <a:lnTo>
                    <a:pt x="9087" y="6776"/>
                  </a:lnTo>
                  <a:cubicBezTo>
                    <a:pt x="9063" y="6646"/>
                    <a:pt x="9029" y="6522"/>
                    <a:pt x="8986" y="6397"/>
                  </a:cubicBezTo>
                  <a:lnTo>
                    <a:pt x="13129" y="4678"/>
                  </a:lnTo>
                  <a:cubicBezTo>
                    <a:pt x="13230" y="4952"/>
                    <a:pt x="13316" y="5235"/>
                    <a:pt x="13378" y="5518"/>
                  </a:cubicBezTo>
                  <a:lnTo>
                    <a:pt x="12087" y="5778"/>
                  </a:lnTo>
                  <a:cubicBezTo>
                    <a:pt x="11830" y="5827"/>
                    <a:pt x="11886" y="6190"/>
                    <a:pt x="12117" y="6190"/>
                  </a:cubicBezTo>
                  <a:cubicBezTo>
                    <a:pt x="12132" y="6190"/>
                    <a:pt x="12148" y="6189"/>
                    <a:pt x="12164" y="6186"/>
                  </a:cubicBezTo>
                  <a:lnTo>
                    <a:pt x="13460" y="5926"/>
                  </a:lnTo>
                  <a:cubicBezTo>
                    <a:pt x="13503" y="6210"/>
                    <a:pt x="13532" y="6493"/>
                    <a:pt x="13542" y="6776"/>
                  </a:cubicBezTo>
                  <a:lnTo>
                    <a:pt x="10397" y="6776"/>
                  </a:lnTo>
                  <a:cubicBezTo>
                    <a:pt x="10124" y="6776"/>
                    <a:pt x="10124" y="7194"/>
                    <a:pt x="10397" y="7194"/>
                  </a:cubicBezTo>
                  <a:lnTo>
                    <a:pt x="13753" y="7194"/>
                  </a:lnTo>
                  <a:cubicBezTo>
                    <a:pt x="13863" y="7194"/>
                    <a:pt x="13959" y="7098"/>
                    <a:pt x="13959" y="6982"/>
                  </a:cubicBezTo>
                  <a:cubicBezTo>
                    <a:pt x="13959" y="6070"/>
                    <a:pt x="13782" y="5168"/>
                    <a:pt x="13436" y="4328"/>
                  </a:cubicBezTo>
                  <a:cubicBezTo>
                    <a:pt x="12306" y="1577"/>
                    <a:pt x="9646" y="0"/>
                    <a:pt x="69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2" name="Google Shape;19212;p85"/>
          <p:cNvGrpSpPr/>
          <p:nvPr/>
        </p:nvGrpSpPr>
        <p:grpSpPr>
          <a:xfrm>
            <a:off x="3562762" y="1316083"/>
            <a:ext cx="326536" cy="365551"/>
            <a:chOff x="3562762" y="1502933"/>
            <a:chExt cx="326536" cy="365551"/>
          </a:xfrm>
        </p:grpSpPr>
        <p:sp>
          <p:nvSpPr>
            <p:cNvPr id="19213" name="Google Shape;19213;p85"/>
            <p:cNvSpPr/>
            <p:nvPr/>
          </p:nvSpPr>
          <p:spPr>
            <a:xfrm>
              <a:off x="3597611" y="1508488"/>
              <a:ext cx="254715" cy="354572"/>
            </a:xfrm>
            <a:custGeom>
              <a:avLst/>
              <a:gdLst/>
              <a:ahLst/>
              <a:cxnLst/>
              <a:rect l="l" t="t" r="r" b="b"/>
              <a:pathLst>
                <a:path w="9721" h="13532" extrusionOk="0">
                  <a:moveTo>
                    <a:pt x="1258" y="0"/>
                  </a:moveTo>
                  <a:cubicBezTo>
                    <a:pt x="562" y="0"/>
                    <a:pt x="0" y="562"/>
                    <a:pt x="0" y="1258"/>
                  </a:cubicBezTo>
                  <a:lnTo>
                    <a:pt x="0" y="13532"/>
                  </a:lnTo>
                  <a:lnTo>
                    <a:pt x="7508" y="13532"/>
                  </a:lnTo>
                  <a:cubicBezTo>
                    <a:pt x="8146" y="13532"/>
                    <a:pt x="8669" y="13009"/>
                    <a:pt x="8669" y="12365"/>
                  </a:cubicBezTo>
                  <a:lnTo>
                    <a:pt x="8669" y="3216"/>
                  </a:lnTo>
                  <a:lnTo>
                    <a:pt x="8669" y="1114"/>
                  </a:lnTo>
                  <a:cubicBezTo>
                    <a:pt x="8669" y="523"/>
                    <a:pt x="9130" y="34"/>
                    <a:pt x="972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4" name="Google Shape;19214;p85"/>
            <p:cNvSpPr/>
            <p:nvPr/>
          </p:nvSpPr>
          <p:spPr>
            <a:xfrm>
              <a:off x="3625019" y="1508488"/>
              <a:ext cx="227307" cy="354572"/>
            </a:xfrm>
            <a:custGeom>
              <a:avLst/>
              <a:gdLst/>
              <a:ahLst/>
              <a:cxnLst/>
              <a:rect l="l" t="t" r="r" b="b"/>
              <a:pathLst>
                <a:path w="8675" h="13532" extrusionOk="0">
                  <a:moveTo>
                    <a:pt x="1263" y="0"/>
                  </a:moveTo>
                  <a:cubicBezTo>
                    <a:pt x="567" y="0"/>
                    <a:pt x="1" y="562"/>
                    <a:pt x="1" y="1258"/>
                  </a:cubicBezTo>
                  <a:lnTo>
                    <a:pt x="1" y="13532"/>
                  </a:lnTo>
                  <a:lnTo>
                    <a:pt x="6462" y="13532"/>
                  </a:lnTo>
                  <a:cubicBezTo>
                    <a:pt x="7100" y="13532"/>
                    <a:pt x="7623" y="13009"/>
                    <a:pt x="7623" y="12365"/>
                  </a:cubicBezTo>
                  <a:lnTo>
                    <a:pt x="7623" y="3216"/>
                  </a:lnTo>
                  <a:lnTo>
                    <a:pt x="7623" y="1114"/>
                  </a:lnTo>
                  <a:cubicBezTo>
                    <a:pt x="7623" y="523"/>
                    <a:pt x="8084" y="34"/>
                    <a:pt x="8675"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5" name="Google Shape;19215;p85"/>
            <p:cNvSpPr/>
            <p:nvPr/>
          </p:nvSpPr>
          <p:spPr>
            <a:xfrm>
              <a:off x="3824761" y="1508357"/>
              <a:ext cx="59008" cy="84424"/>
            </a:xfrm>
            <a:custGeom>
              <a:avLst/>
              <a:gdLst/>
              <a:ahLst/>
              <a:cxnLst/>
              <a:rect l="l" t="t" r="r" b="b"/>
              <a:pathLst>
                <a:path w="2252" h="3222" extrusionOk="0">
                  <a:moveTo>
                    <a:pt x="1119" y="0"/>
                  </a:moveTo>
                  <a:cubicBezTo>
                    <a:pt x="500" y="5"/>
                    <a:pt x="0" y="504"/>
                    <a:pt x="0" y="1119"/>
                  </a:cubicBezTo>
                  <a:lnTo>
                    <a:pt x="0" y="3221"/>
                  </a:lnTo>
                  <a:lnTo>
                    <a:pt x="1560" y="3221"/>
                  </a:lnTo>
                  <a:cubicBezTo>
                    <a:pt x="1944" y="3221"/>
                    <a:pt x="2252" y="2909"/>
                    <a:pt x="2252" y="2525"/>
                  </a:cubicBezTo>
                  <a:lnTo>
                    <a:pt x="2252" y="1123"/>
                  </a:lnTo>
                  <a:lnTo>
                    <a:pt x="2252" y="1119"/>
                  </a:lnTo>
                  <a:cubicBezTo>
                    <a:pt x="2247" y="504"/>
                    <a:pt x="1748" y="5"/>
                    <a:pt x="1133"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6" name="Google Shape;19216;p85"/>
            <p:cNvSpPr/>
            <p:nvPr/>
          </p:nvSpPr>
          <p:spPr>
            <a:xfrm>
              <a:off x="3568055" y="1778635"/>
              <a:ext cx="223272" cy="84320"/>
            </a:xfrm>
            <a:custGeom>
              <a:avLst/>
              <a:gdLst/>
              <a:ahLst/>
              <a:cxnLst/>
              <a:rect l="l" t="t" r="r" b="b"/>
              <a:pathLst>
                <a:path w="8521" h="3218" extrusionOk="0">
                  <a:moveTo>
                    <a:pt x="696" y="1"/>
                  </a:moveTo>
                  <a:cubicBezTo>
                    <a:pt x="312" y="1"/>
                    <a:pt x="0" y="313"/>
                    <a:pt x="0" y="697"/>
                  </a:cubicBezTo>
                  <a:lnTo>
                    <a:pt x="0" y="2103"/>
                  </a:lnTo>
                  <a:cubicBezTo>
                    <a:pt x="0" y="2171"/>
                    <a:pt x="10" y="2243"/>
                    <a:pt x="19" y="2310"/>
                  </a:cubicBezTo>
                  <a:cubicBezTo>
                    <a:pt x="120" y="2838"/>
                    <a:pt x="581" y="3217"/>
                    <a:pt x="1119" y="3217"/>
                  </a:cubicBezTo>
                  <a:lnTo>
                    <a:pt x="8521" y="3217"/>
                  </a:lnTo>
                  <a:lnTo>
                    <a:pt x="8521" y="3212"/>
                  </a:lnTo>
                  <a:cubicBezTo>
                    <a:pt x="8036" y="3150"/>
                    <a:pt x="7647" y="2785"/>
                    <a:pt x="7556" y="2310"/>
                  </a:cubicBezTo>
                  <a:cubicBezTo>
                    <a:pt x="7541" y="2243"/>
                    <a:pt x="7536" y="2171"/>
                    <a:pt x="7536" y="2103"/>
                  </a:cubicBezTo>
                  <a:lnTo>
                    <a:pt x="7536" y="697"/>
                  </a:lnTo>
                  <a:cubicBezTo>
                    <a:pt x="7536" y="313"/>
                    <a:pt x="7224" y="1"/>
                    <a:pt x="684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7" name="Google Shape;19217;p85"/>
            <p:cNvSpPr/>
            <p:nvPr/>
          </p:nvSpPr>
          <p:spPr>
            <a:xfrm>
              <a:off x="3568553" y="1839137"/>
              <a:ext cx="222774" cy="23818"/>
            </a:xfrm>
            <a:custGeom>
              <a:avLst/>
              <a:gdLst/>
              <a:ahLst/>
              <a:cxnLst/>
              <a:rect l="l" t="t" r="r" b="b"/>
              <a:pathLst>
                <a:path w="8502" h="909" extrusionOk="0">
                  <a:moveTo>
                    <a:pt x="0" y="1"/>
                  </a:moveTo>
                  <a:cubicBezTo>
                    <a:pt x="101" y="529"/>
                    <a:pt x="562" y="908"/>
                    <a:pt x="1100" y="908"/>
                  </a:cubicBezTo>
                  <a:lnTo>
                    <a:pt x="8502" y="908"/>
                  </a:lnTo>
                  <a:lnTo>
                    <a:pt x="8502" y="903"/>
                  </a:lnTo>
                  <a:cubicBezTo>
                    <a:pt x="8017" y="841"/>
                    <a:pt x="7628" y="476"/>
                    <a:pt x="7537"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8" name="Google Shape;19218;p85"/>
            <p:cNvSpPr/>
            <p:nvPr/>
          </p:nvSpPr>
          <p:spPr>
            <a:xfrm>
              <a:off x="3562762" y="1504924"/>
              <a:ext cx="267554" cy="363560"/>
            </a:xfrm>
            <a:custGeom>
              <a:avLst/>
              <a:gdLst/>
              <a:ahLst/>
              <a:cxnLst/>
              <a:rect l="l" t="t" r="r" b="b"/>
              <a:pathLst>
                <a:path w="10211" h="13875" extrusionOk="0">
                  <a:moveTo>
                    <a:pt x="2164" y="1"/>
                  </a:moveTo>
                  <a:cubicBezTo>
                    <a:pt x="2139" y="1"/>
                    <a:pt x="2112" y="6"/>
                    <a:pt x="2084" y="16"/>
                  </a:cubicBezTo>
                  <a:cubicBezTo>
                    <a:pt x="1508" y="232"/>
                    <a:pt x="1124" y="779"/>
                    <a:pt x="1124" y="1398"/>
                  </a:cubicBezTo>
                  <a:lnTo>
                    <a:pt x="1124" y="10240"/>
                  </a:lnTo>
                  <a:lnTo>
                    <a:pt x="207" y="10240"/>
                  </a:lnTo>
                  <a:cubicBezTo>
                    <a:pt x="92" y="10240"/>
                    <a:pt x="0" y="10336"/>
                    <a:pt x="0" y="10447"/>
                  </a:cubicBezTo>
                  <a:lnTo>
                    <a:pt x="0" y="12549"/>
                  </a:lnTo>
                  <a:cubicBezTo>
                    <a:pt x="0" y="13281"/>
                    <a:pt x="591" y="13874"/>
                    <a:pt x="1321" y="13874"/>
                  </a:cubicBezTo>
                  <a:cubicBezTo>
                    <a:pt x="1324" y="13874"/>
                    <a:pt x="1327" y="13874"/>
                    <a:pt x="1330" y="13874"/>
                  </a:cubicBezTo>
                  <a:lnTo>
                    <a:pt x="8843" y="13874"/>
                  </a:lnTo>
                  <a:cubicBezTo>
                    <a:pt x="9601" y="13869"/>
                    <a:pt x="10211" y="13260"/>
                    <a:pt x="10211" y="12501"/>
                  </a:cubicBezTo>
                  <a:lnTo>
                    <a:pt x="10211" y="6117"/>
                  </a:lnTo>
                  <a:cubicBezTo>
                    <a:pt x="10211" y="6007"/>
                    <a:pt x="10115" y="5911"/>
                    <a:pt x="10004" y="5911"/>
                  </a:cubicBezTo>
                  <a:cubicBezTo>
                    <a:pt x="9889" y="5911"/>
                    <a:pt x="9798" y="6002"/>
                    <a:pt x="9798" y="6117"/>
                  </a:cubicBezTo>
                  <a:lnTo>
                    <a:pt x="9798" y="12501"/>
                  </a:lnTo>
                  <a:cubicBezTo>
                    <a:pt x="9793" y="13029"/>
                    <a:pt x="9366" y="13457"/>
                    <a:pt x="8838" y="13457"/>
                  </a:cubicBezTo>
                  <a:cubicBezTo>
                    <a:pt x="8795" y="13457"/>
                    <a:pt x="8747" y="13452"/>
                    <a:pt x="8747" y="13452"/>
                  </a:cubicBezTo>
                  <a:cubicBezTo>
                    <a:pt x="8291" y="13394"/>
                    <a:pt x="7945" y="13005"/>
                    <a:pt x="7945" y="12549"/>
                  </a:cubicBezTo>
                  <a:lnTo>
                    <a:pt x="7945" y="11901"/>
                  </a:lnTo>
                  <a:cubicBezTo>
                    <a:pt x="7945" y="11762"/>
                    <a:pt x="7842" y="11693"/>
                    <a:pt x="7738" y="11693"/>
                  </a:cubicBezTo>
                  <a:cubicBezTo>
                    <a:pt x="7635" y="11693"/>
                    <a:pt x="7532" y="11762"/>
                    <a:pt x="7532" y="11901"/>
                  </a:cubicBezTo>
                  <a:lnTo>
                    <a:pt x="7532" y="12549"/>
                  </a:lnTo>
                  <a:cubicBezTo>
                    <a:pt x="7532" y="12885"/>
                    <a:pt x="7662" y="13212"/>
                    <a:pt x="7897" y="13457"/>
                  </a:cubicBezTo>
                  <a:cubicBezTo>
                    <a:pt x="4580" y="13457"/>
                    <a:pt x="2914" y="13460"/>
                    <a:pt x="2066" y="13460"/>
                  </a:cubicBezTo>
                  <a:cubicBezTo>
                    <a:pt x="1077" y="13460"/>
                    <a:pt x="1202" y="13456"/>
                    <a:pt x="1119" y="13437"/>
                  </a:cubicBezTo>
                  <a:cubicBezTo>
                    <a:pt x="706" y="13341"/>
                    <a:pt x="413" y="12972"/>
                    <a:pt x="408" y="12549"/>
                  </a:cubicBezTo>
                  <a:lnTo>
                    <a:pt x="408" y="10658"/>
                  </a:lnTo>
                  <a:lnTo>
                    <a:pt x="7532" y="10658"/>
                  </a:lnTo>
                  <a:lnTo>
                    <a:pt x="7532" y="11071"/>
                  </a:lnTo>
                  <a:cubicBezTo>
                    <a:pt x="7532" y="11208"/>
                    <a:pt x="7635" y="11276"/>
                    <a:pt x="7738" y="11276"/>
                  </a:cubicBezTo>
                  <a:cubicBezTo>
                    <a:pt x="7842" y="11276"/>
                    <a:pt x="7945" y="11208"/>
                    <a:pt x="7945" y="11071"/>
                  </a:cubicBezTo>
                  <a:lnTo>
                    <a:pt x="7945" y="10452"/>
                  </a:lnTo>
                  <a:cubicBezTo>
                    <a:pt x="7945" y="10336"/>
                    <a:pt x="7854" y="10240"/>
                    <a:pt x="7738" y="10240"/>
                  </a:cubicBezTo>
                  <a:lnTo>
                    <a:pt x="1537" y="10240"/>
                  </a:lnTo>
                  <a:lnTo>
                    <a:pt x="1537" y="1394"/>
                  </a:lnTo>
                  <a:cubicBezTo>
                    <a:pt x="1537" y="952"/>
                    <a:pt x="1815" y="558"/>
                    <a:pt x="2228" y="405"/>
                  </a:cubicBezTo>
                  <a:cubicBezTo>
                    <a:pt x="2459" y="319"/>
                    <a:pt x="2369" y="1"/>
                    <a:pt x="21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9" name="Google Shape;19219;p85"/>
            <p:cNvSpPr/>
            <p:nvPr/>
          </p:nvSpPr>
          <p:spPr>
            <a:xfrm>
              <a:off x="3633456" y="1502933"/>
              <a:ext cx="255841" cy="146027"/>
            </a:xfrm>
            <a:custGeom>
              <a:avLst/>
              <a:gdLst/>
              <a:ahLst/>
              <a:cxnLst/>
              <a:rect l="l" t="t" r="r" b="b"/>
              <a:pathLst>
                <a:path w="9764" h="5573" extrusionOk="0">
                  <a:moveTo>
                    <a:pt x="8411" y="418"/>
                  </a:moveTo>
                  <a:cubicBezTo>
                    <a:pt x="8414" y="418"/>
                    <a:pt x="8417" y="418"/>
                    <a:pt x="8420" y="418"/>
                  </a:cubicBezTo>
                  <a:lnTo>
                    <a:pt x="8434" y="418"/>
                  </a:lnTo>
                  <a:cubicBezTo>
                    <a:pt x="8938" y="418"/>
                    <a:pt x="9346" y="826"/>
                    <a:pt x="9346" y="1326"/>
                  </a:cubicBezTo>
                  <a:lnTo>
                    <a:pt x="9346" y="3217"/>
                  </a:lnTo>
                  <a:lnTo>
                    <a:pt x="7513" y="3217"/>
                  </a:lnTo>
                  <a:lnTo>
                    <a:pt x="7513" y="1748"/>
                  </a:lnTo>
                  <a:lnTo>
                    <a:pt x="7513" y="1326"/>
                  </a:lnTo>
                  <a:cubicBezTo>
                    <a:pt x="7508" y="825"/>
                    <a:pt x="7911" y="418"/>
                    <a:pt x="8411" y="418"/>
                  </a:cubicBezTo>
                  <a:close/>
                  <a:moveTo>
                    <a:pt x="274" y="1"/>
                  </a:moveTo>
                  <a:cubicBezTo>
                    <a:pt x="0" y="1"/>
                    <a:pt x="0" y="418"/>
                    <a:pt x="274" y="418"/>
                  </a:cubicBezTo>
                  <a:lnTo>
                    <a:pt x="7460" y="418"/>
                  </a:lnTo>
                  <a:cubicBezTo>
                    <a:pt x="7345" y="538"/>
                    <a:pt x="7253" y="682"/>
                    <a:pt x="7191" y="841"/>
                  </a:cubicBezTo>
                  <a:cubicBezTo>
                    <a:pt x="7129" y="994"/>
                    <a:pt x="7100" y="1162"/>
                    <a:pt x="7100" y="1326"/>
                  </a:cubicBezTo>
                  <a:lnTo>
                    <a:pt x="7100" y="1748"/>
                  </a:lnTo>
                  <a:lnTo>
                    <a:pt x="7100" y="5367"/>
                  </a:lnTo>
                  <a:cubicBezTo>
                    <a:pt x="7100" y="5504"/>
                    <a:pt x="7203" y="5573"/>
                    <a:pt x="7306" y="5573"/>
                  </a:cubicBezTo>
                  <a:cubicBezTo>
                    <a:pt x="7409" y="5573"/>
                    <a:pt x="7513" y="5504"/>
                    <a:pt x="7513" y="5367"/>
                  </a:cubicBezTo>
                  <a:lnTo>
                    <a:pt x="7513" y="3635"/>
                  </a:lnTo>
                  <a:lnTo>
                    <a:pt x="9553" y="3635"/>
                  </a:lnTo>
                  <a:cubicBezTo>
                    <a:pt x="9668" y="3635"/>
                    <a:pt x="9764" y="3539"/>
                    <a:pt x="9764" y="3428"/>
                  </a:cubicBezTo>
                  <a:lnTo>
                    <a:pt x="9764" y="1326"/>
                  </a:lnTo>
                  <a:cubicBezTo>
                    <a:pt x="9759" y="596"/>
                    <a:pt x="9169" y="6"/>
                    <a:pt x="84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0" name="Google Shape;19220;p85"/>
            <p:cNvSpPr/>
            <p:nvPr/>
          </p:nvSpPr>
          <p:spPr>
            <a:xfrm>
              <a:off x="3636967" y="1599043"/>
              <a:ext cx="148070" cy="10953"/>
            </a:xfrm>
            <a:custGeom>
              <a:avLst/>
              <a:gdLst/>
              <a:ahLst/>
              <a:cxnLst/>
              <a:rect l="l" t="t" r="r" b="b"/>
              <a:pathLst>
                <a:path w="5651" h="418" extrusionOk="0">
                  <a:moveTo>
                    <a:pt x="279" y="0"/>
                  </a:moveTo>
                  <a:cubicBezTo>
                    <a:pt x="1" y="0"/>
                    <a:pt x="1" y="418"/>
                    <a:pt x="279" y="418"/>
                  </a:cubicBezTo>
                  <a:lnTo>
                    <a:pt x="5372" y="418"/>
                  </a:lnTo>
                  <a:cubicBezTo>
                    <a:pt x="5651" y="418"/>
                    <a:pt x="5651" y="0"/>
                    <a:pt x="53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1" name="Google Shape;19221;p85"/>
            <p:cNvSpPr/>
            <p:nvPr/>
          </p:nvSpPr>
          <p:spPr>
            <a:xfrm>
              <a:off x="3637098" y="1643561"/>
              <a:ext cx="147939" cy="10848"/>
            </a:xfrm>
            <a:custGeom>
              <a:avLst/>
              <a:gdLst/>
              <a:ahLst/>
              <a:cxnLst/>
              <a:rect l="l" t="t" r="r" b="b"/>
              <a:pathLst>
                <a:path w="5646" h="414"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2" name="Google Shape;19222;p85"/>
            <p:cNvSpPr/>
            <p:nvPr/>
          </p:nvSpPr>
          <p:spPr>
            <a:xfrm>
              <a:off x="3637098" y="1688080"/>
              <a:ext cx="147939" cy="10848"/>
            </a:xfrm>
            <a:custGeom>
              <a:avLst/>
              <a:gdLst/>
              <a:ahLst/>
              <a:cxnLst/>
              <a:rect l="l" t="t" r="r" b="b"/>
              <a:pathLst>
                <a:path w="5646" h="414" extrusionOk="0">
                  <a:moveTo>
                    <a:pt x="274" y="1"/>
                  </a:moveTo>
                  <a:cubicBezTo>
                    <a:pt x="0" y="1"/>
                    <a:pt x="0" y="414"/>
                    <a:pt x="274" y="414"/>
                  </a:cubicBezTo>
                  <a:lnTo>
                    <a:pt x="5367" y="414"/>
                  </a:lnTo>
                  <a:cubicBezTo>
                    <a:pt x="5646" y="414"/>
                    <a:pt x="5646" y="1"/>
                    <a:pt x="5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3" name="Google Shape;19223;p85"/>
            <p:cNvSpPr/>
            <p:nvPr/>
          </p:nvSpPr>
          <p:spPr>
            <a:xfrm>
              <a:off x="3637098" y="1732624"/>
              <a:ext cx="147939" cy="10822"/>
            </a:xfrm>
            <a:custGeom>
              <a:avLst/>
              <a:gdLst/>
              <a:ahLst/>
              <a:cxnLst/>
              <a:rect l="l" t="t" r="r" b="b"/>
              <a:pathLst>
                <a:path w="5646" h="413" extrusionOk="0">
                  <a:moveTo>
                    <a:pt x="274" y="0"/>
                  </a:moveTo>
                  <a:cubicBezTo>
                    <a:pt x="0" y="0"/>
                    <a:pt x="0" y="413"/>
                    <a:pt x="274" y="413"/>
                  </a:cubicBezTo>
                  <a:lnTo>
                    <a:pt x="5367" y="413"/>
                  </a:lnTo>
                  <a:cubicBezTo>
                    <a:pt x="5646" y="413"/>
                    <a:pt x="5646" y="0"/>
                    <a:pt x="53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24" name="Google Shape;19224;p85"/>
          <p:cNvGrpSpPr/>
          <p:nvPr/>
        </p:nvGrpSpPr>
        <p:grpSpPr>
          <a:xfrm>
            <a:off x="1302508" y="1316083"/>
            <a:ext cx="364162" cy="365551"/>
            <a:chOff x="1302508" y="1502933"/>
            <a:chExt cx="364162" cy="365551"/>
          </a:xfrm>
        </p:grpSpPr>
        <p:sp>
          <p:nvSpPr>
            <p:cNvPr id="19225" name="Google Shape;19225;p85"/>
            <p:cNvSpPr/>
            <p:nvPr/>
          </p:nvSpPr>
          <p:spPr>
            <a:xfrm>
              <a:off x="1457339" y="1716640"/>
              <a:ext cx="55366" cy="127947"/>
            </a:xfrm>
            <a:custGeom>
              <a:avLst/>
              <a:gdLst/>
              <a:ahLst/>
              <a:cxnLst/>
              <a:rect l="l" t="t" r="r" b="b"/>
              <a:pathLst>
                <a:path w="2113" h="4883" extrusionOk="0">
                  <a:moveTo>
                    <a:pt x="1" y="0"/>
                  </a:moveTo>
                  <a:lnTo>
                    <a:pt x="1" y="4882"/>
                  </a:lnTo>
                  <a:lnTo>
                    <a:pt x="2113" y="4882"/>
                  </a:lnTo>
                  <a:lnTo>
                    <a:pt x="211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6" name="Google Shape;19226;p85"/>
            <p:cNvSpPr/>
            <p:nvPr/>
          </p:nvSpPr>
          <p:spPr>
            <a:xfrm>
              <a:off x="1483384" y="1756756"/>
              <a:ext cx="29452" cy="87831"/>
            </a:xfrm>
            <a:custGeom>
              <a:avLst/>
              <a:gdLst/>
              <a:ahLst/>
              <a:cxnLst/>
              <a:rect l="l" t="t" r="r" b="b"/>
              <a:pathLst>
                <a:path w="1124" h="3352" extrusionOk="0">
                  <a:moveTo>
                    <a:pt x="573" y="1"/>
                  </a:moveTo>
                  <a:cubicBezTo>
                    <a:pt x="255" y="1"/>
                    <a:pt x="1" y="258"/>
                    <a:pt x="1" y="577"/>
                  </a:cubicBezTo>
                  <a:lnTo>
                    <a:pt x="1" y="3351"/>
                  </a:lnTo>
                  <a:lnTo>
                    <a:pt x="1124" y="3351"/>
                  </a:lnTo>
                  <a:lnTo>
                    <a:pt x="1124" y="1"/>
                  </a:lnTo>
                  <a:lnTo>
                    <a:pt x="581" y="1"/>
                  </a:lnTo>
                  <a:cubicBezTo>
                    <a:pt x="578" y="1"/>
                    <a:pt x="575" y="1"/>
                    <a:pt x="57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7" name="Google Shape;19227;p85"/>
            <p:cNvSpPr/>
            <p:nvPr/>
          </p:nvSpPr>
          <p:spPr>
            <a:xfrm>
              <a:off x="1399981" y="1828315"/>
              <a:ext cx="170211" cy="34745"/>
            </a:xfrm>
            <a:custGeom>
              <a:avLst/>
              <a:gdLst/>
              <a:ahLst/>
              <a:cxnLst/>
              <a:rect l="l" t="t" r="r" b="b"/>
              <a:pathLst>
                <a:path w="6496" h="1326" extrusionOk="0">
                  <a:moveTo>
                    <a:pt x="620" y="1"/>
                  </a:moveTo>
                  <a:cubicBezTo>
                    <a:pt x="279" y="1"/>
                    <a:pt x="1" y="279"/>
                    <a:pt x="1" y="620"/>
                  </a:cubicBezTo>
                  <a:lnTo>
                    <a:pt x="1" y="702"/>
                  </a:lnTo>
                  <a:cubicBezTo>
                    <a:pt x="1" y="1043"/>
                    <a:pt x="279" y="1326"/>
                    <a:pt x="620" y="1326"/>
                  </a:cubicBezTo>
                  <a:lnTo>
                    <a:pt x="5872" y="1326"/>
                  </a:lnTo>
                  <a:cubicBezTo>
                    <a:pt x="6217" y="1326"/>
                    <a:pt x="6496" y="1047"/>
                    <a:pt x="6496" y="702"/>
                  </a:cubicBezTo>
                  <a:lnTo>
                    <a:pt x="6496" y="625"/>
                  </a:lnTo>
                  <a:cubicBezTo>
                    <a:pt x="6496" y="279"/>
                    <a:pt x="6217" y="1"/>
                    <a:pt x="587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8" name="Google Shape;19228;p85"/>
            <p:cNvSpPr/>
            <p:nvPr/>
          </p:nvSpPr>
          <p:spPr>
            <a:xfrm>
              <a:off x="1422751" y="1846683"/>
              <a:ext cx="147441" cy="16377"/>
            </a:xfrm>
            <a:custGeom>
              <a:avLst/>
              <a:gdLst/>
              <a:ahLst/>
              <a:cxnLst/>
              <a:rect l="l" t="t" r="r" b="b"/>
              <a:pathLst>
                <a:path w="5627" h="625" extrusionOk="0">
                  <a:moveTo>
                    <a:pt x="625" y="1"/>
                  </a:moveTo>
                  <a:cubicBezTo>
                    <a:pt x="279" y="1"/>
                    <a:pt x="1" y="279"/>
                    <a:pt x="1" y="625"/>
                  </a:cubicBezTo>
                  <a:lnTo>
                    <a:pt x="5003" y="625"/>
                  </a:lnTo>
                  <a:cubicBezTo>
                    <a:pt x="5348" y="625"/>
                    <a:pt x="5627" y="346"/>
                    <a:pt x="5627"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9" name="Google Shape;19229;p85"/>
            <p:cNvSpPr/>
            <p:nvPr/>
          </p:nvSpPr>
          <p:spPr>
            <a:xfrm>
              <a:off x="1308797" y="1508461"/>
              <a:ext cx="352476" cy="224424"/>
            </a:xfrm>
            <a:custGeom>
              <a:avLst/>
              <a:gdLst/>
              <a:ahLst/>
              <a:cxnLst/>
              <a:rect l="l" t="t" r="r" b="b"/>
              <a:pathLst>
                <a:path w="13452" h="8565" extrusionOk="0">
                  <a:moveTo>
                    <a:pt x="1360" y="1"/>
                  </a:moveTo>
                  <a:cubicBezTo>
                    <a:pt x="610" y="1"/>
                    <a:pt x="1" y="614"/>
                    <a:pt x="1" y="1364"/>
                  </a:cubicBezTo>
                  <a:lnTo>
                    <a:pt x="1" y="7201"/>
                  </a:lnTo>
                  <a:cubicBezTo>
                    <a:pt x="1" y="7955"/>
                    <a:pt x="615" y="8565"/>
                    <a:pt x="1369" y="8565"/>
                  </a:cubicBezTo>
                  <a:lnTo>
                    <a:pt x="12088" y="8565"/>
                  </a:lnTo>
                  <a:cubicBezTo>
                    <a:pt x="12841" y="8565"/>
                    <a:pt x="13451" y="7955"/>
                    <a:pt x="13451" y="7201"/>
                  </a:cubicBezTo>
                  <a:lnTo>
                    <a:pt x="13451" y="1364"/>
                  </a:lnTo>
                  <a:cubicBezTo>
                    <a:pt x="13451" y="614"/>
                    <a:pt x="12846" y="1"/>
                    <a:pt x="12097" y="1"/>
                  </a:cubicBezTo>
                  <a:cubicBezTo>
                    <a:pt x="12094" y="1"/>
                    <a:pt x="12091" y="1"/>
                    <a:pt x="12088" y="1"/>
                  </a:cubicBezTo>
                  <a:lnTo>
                    <a:pt x="1369" y="1"/>
                  </a:lnTo>
                  <a:cubicBezTo>
                    <a:pt x="1366" y="1"/>
                    <a:pt x="1363" y="1"/>
                    <a:pt x="1360"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0" name="Google Shape;19230;p85"/>
            <p:cNvSpPr/>
            <p:nvPr/>
          </p:nvSpPr>
          <p:spPr>
            <a:xfrm>
              <a:off x="1330047" y="1527851"/>
              <a:ext cx="310080" cy="182893"/>
            </a:xfrm>
            <a:custGeom>
              <a:avLst/>
              <a:gdLst/>
              <a:ahLst/>
              <a:cxnLst/>
              <a:rect l="l" t="t" r="r" b="b"/>
              <a:pathLst>
                <a:path w="11834" h="6980" extrusionOk="0">
                  <a:moveTo>
                    <a:pt x="860" y="0"/>
                  </a:moveTo>
                  <a:cubicBezTo>
                    <a:pt x="385" y="0"/>
                    <a:pt x="1" y="384"/>
                    <a:pt x="1" y="864"/>
                  </a:cubicBezTo>
                  <a:lnTo>
                    <a:pt x="1" y="6116"/>
                  </a:lnTo>
                  <a:cubicBezTo>
                    <a:pt x="1" y="6596"/>
                    <a:pt x="385" y="6980"/>
                    <a:pt x="860" y="6980"/>
                  </a:cubicBezTo>
                  <a:lnTo>
                    <a:pt x="10970" y="6980"/>
                  </a:lnTo>
                  <a:cubicBezTo>
                    <a:pt x="11411" y="6980"/>
                    <a:pt x="11781" y="6649"/>
                    <a:pt x="11829" y="6212"/>
                  </a:cubicBezTo>
                  <a:cubicBezTo>
                    <a:pt x="11834" y="6178"/>
                    <a:pt x="11834" y="6149"/>
                    <a:pt x="11834" y="6116"/>
                  </a:cubicBezTo>
                  <a:lnTo>
                    <a:pt x="11834" y="864"/>
                  </a:lnTo>
                  <a:cubicBezTo>
                    <a:pt x="11834" y="384"/>
                    <a:pt x="11450" y="0"/>
                    <a:pt x="10974"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1" name="Google Shape;19231;p85"/>
            <p:cNvSpPr/>
            <p:nvPr/>
          </p:nvSpPr>
          <p:spPr>
            <a:xfrm>
              <a:off x="1352948" y="1527851"/>
              <a:ext cx="287179" cy="162770"/>
            </a:xfrm>
            <a:custGeom>
              <a:avLst/>
              <a:gdLst/>
              <a:ahLst/>
              <a:cxnLst/>
              <a:rect l="l" t="t" r="r" b="b"/>
              <a:pathLst>
                <a:path w="10960" h="6212" extrusionOk="0">
                  <a:moveTo>
                    <a:pt x="5" y="0"/>
                  </a:moveTo>
                  <a:cubicBezTo>
                    <a:pt x="5" y="34"/>
                    <a:pt x="1" y="63"/>
                    <a:pt x="1" y="96"/>
                  </a:cubicBezTo>
                  <a:lnTo>
                    <a:pt x="1" y="5348"/>
                  </a:lnTo>
                  <a:cubicBezTo>
                    <a:pt x="1" y="5828"/>
                    <a:pt x="389" y="6212"/>
                    <a:pt x="865" y="6212"/>
                  </a:cubicBezTo>
                  <a:lnTo>
                    <a:pt x="10955" y="6212"/>
                  </a:lnTo>
                  <a:cubicBezTo>
                    <a:pt x="10960" y="6178"/>
                    <a:pt x="10960" y="6149"/>
                    <a:pt x="10960" y="6116"/>
                  </a:cubicBezTo>
                  <a:lnTo>
                    <a:pt x="10960" y="864"/>
                  </a:lnTo>
                  <a:cubicBezTo>
                    <a:pt x="10960" y="384"/>
                    <a:pt x="10576" y="0"/>
                    <a:pt x="10100"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2" name="Google Shape;19232;p85"/>
            <p:cNvSpPr/>
            <p:nvPr/>
          </p:nvSpPr>
          <p:spPr>
            <a:xfrm>
              <a:off x="1471566" y="1548106"/>
              <a:ext cx="88826" cy="72974"/>
            </a:xfrm>
            <a:custGeom>
              <a:avLst/>
              <a:gdLst/>
              <a:ahLst/>
              <a:cxnLst/>
              <a:rect l="l" t="t" r="r" b="b"/>
              <a:pathLst>
                <a:path w="3390" h="2785" extrusionOk="0">
                  <a:moveTo>
                    <a:pt x="202" y="0"/>
                  </a:moveTo>
                  <a:cubicBezTo>
                    <a:pt x="91" y="0"/>
                    <a:pt x="0" y="91"/>
                    <a:pt x="0" y="202"/>
                  </a:cubicBezTo>
                  <a:lnTo>
                    <a:pt x="0" y="2583"/>
                  </a:lnTo>
                  <a:cubicBezTo>
                    <a:pt x="0" y="2693"/>
                    <a:pt x="91" y="2784"/>
                    <a:pt x="202" y="2784"/>
                  </a:cubicBezTo>
                  <a:lnTo>
                    <a:pt x="3192" y="2784"/>
                  </a:lnTo>
                  <a:cubicBezTo>
                    <a:pt x="3303" y="2784"/>
                    <a:pt x="3389" y="2693"/>
                    <a:pt x="3389" y="2583"/>
                  </a:cubicBezTo>
                  <a:lnTo>
                    <a:pt x="3389" y="202"/>
                  </a:lnTo>
                  <a:cubicBezTo>
                    <a:pt x="3389" y="91"/>
                    <a:pt x="3298" y="0"/>
                    <a:pt x="31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3" name="Google Shape;19233;p85"/>
            <p:cNvSpPr/>
            <p:nvPr/>
          </p:nvSpPr>
          <p:spPr>
            <a:xfrm>
              <a:off x="1564664" y="1624329"/>
              <a:ext cx="58877" cy="56571"/>
            </a:xfrm>
            <a:custGeom>
              <a:avLst/>
              <a:gdLst/>
              <a:ahLst/>
              <a:cxnLst/>
              <a:rect l="l" t="t" r="r" b="b"/>
              <a:pathLst>
                <a:path w="2247" h="2159" extrusionOk="0">
                  <a:moveTo>
                    <a:pt x="240" y="0"/>
                  </a:moveTo>
                  <a:cubicBezTo>
                    <a:pt x="104" y="0"/>
                    <a:pt x="1" y="131"/>
                    <a:pt x="43" y="269"/>
                  </a:cubicBezTo>
                  <a:lnTo>
                    <a:pt x="552" y="2007"/>
                  </a:lnTo>
                  <a:cubicBezTo>
                    <a:pt x="580" y="2109"/>
                    <a:pt x="666" y="2159"/>
                    <a:pt x="752" y="2159"/>
                  </a:cubicBezTo>
                  <a:cubicBezTo>
                    <a:pt x="840" y="2159"/>
                    <a:pt x="928" y="2106"/>
                    <a:pt x="955" y="2002"/>
                  </a:cubicBezTo>
                  <a:lnTo>
                    <a:pt x="1142" y="1262"/>
                  </a:lnTo>
                  <a:cubicBezTo>
                    <a:pt x="1161" y="1186"/>
                    <a:pt x="1219" y="1128"/>
                    <a:pt x="1296" y="1114"/>
                  </a:cubicBezTo>
                  <a:lnTo>
                    <a:pt x="2030" y="922"/>
                  </a:lnTo>
                  <a:cubicBezTo>
                    <a:pt x="2241" y="874"/>
                    <a:pt x="2246" y="576"/>
                    <a:pt x="2040" y="518"/>
                  </a:cubicBezTo>
                  <a:lnTo>
                    <a:pt x="302" y="10"/>
                  </a:lnTo>
                  <a:cubicBezTo>
                    <a:pt x="281" y="3"/>
                    <a:pt x="260" y="0"/>
                    <a:pt x="24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4" name="Google Shape;19234;p85"/>
            <p:cNvSpPr/>
            <p:nvPr/>
          </p:nvSpPr>
          <p:spPr>
            <a:xfrm>
              <a:off x="1352712" y="1549232"/>
              <a:ext cx="118881" cy="140550"/>
            </a:xfrm>
            <a:custGeom>
              <a:avLst/>
              <a:gdLst/>
              <a:ahLst/>
              <a:cxnLst/>
              <a:rect l="l" t="t" r="r" b="b"/>
              <a:pathLst>
                <a:path w="4537" h="5364" extrusionOk="0">
                  <a:moveTo>
                    <a:pt x="2290" y="1804"/>
                  </a:moveTo>
                  <a:cubicBezTo>
                    <a:pt x="2320" y="1804"/>
                    <a:pt x="2350" y="1822"/>
                    <a:pt x="2362" y="1858"/>
                  </a:cubicBezTo>
                  <a:lnTo>
                    <a:pt x="2755" y="3140"/>
                  </a:lnTo>
                  <a:cubicBezTo>
                    <a:pt x="2770" y="3188"/>
                    <a:pt x="2731" y="3240"/>
                    <a:pt x="2683" y="3240"/>
                  </a:cubicBezTo>
                  <a:lnTo>
                    <a:pt x="1896" y="3240"/>
                  </a:lnTo>
                  <a:cubicBezTo>
                    <a:pt x="1843" y="3240"/>
                    <a:pt x="1810" y="3188"/>
                    <a:pt x="1824" y="3140"/>
                  </a:cubicBezTo>
                  <a:lnTo>
                    <a:pt x="2218" y="1858"/>
                  </a:lnTo>
                  <a:cubicBezTo>
                    <a:pt x="2230" y="1822"/>
                    <a:pt x="2260" y="1804"/>
                    <a:pt x="2290" y="1804"/>
                  </a:cubicBezTo>
                  <a:close/>
                  <a:moveTo>
                    <a:pt x="2122" y="0"/>
                  </a:moveTo>
                  <a:cubicBezTo>
                    <a:pt x="1781" y="0"/>
                    <a:pt x="1483" y="216"/>
                    <a:pt x="1383" y="538"/>
                  </a:cubicBezTo>
                  <a:lnTo>
                    <a:pt x="120" y="4460"/>
                  </a:lnTo>
                  <a:cubicBezTo>
                    <a:pt x="0" y="4820"/>
                    <a:pt x="197" y="5213"/>
                    <a:pt x="562" y="5329"/>
                  </a:cubicBezTo>
                  <a:cubicBezTo>
                    <a:pt x="634" y="5352"/>
                    <a:pt x="708" y="5364"/>
                    <a:pt x="780" y="5364"/>
                  </a:cubicBezTo>
                  <a:cubicBezTo>
                    <a:pt x="1070" y="5364"/>
                    <a:pt x="1339" y="5179"/>
                    <a:pt x="1435" y="4887"/>
                  </a:cubicBezTo>
                  <a:lnTo>
                    <a:pt x="1551" y="4541"/>
                  </a:lnTo>
                  <a:cubicBezTo>
                    <a:pt x="1637" y="4282"/>
                    <a:pt x="1877" y="4104"/>
                    <a:pt x="2155" y="4104"/>
                  </a:cubicBezTo>
                  <a:lnTo>
                    <a:pt x="2381" y="4104"/>
                  </a:lnTo>
                  <a:cubicBezTo>
                    <a:pt x="2655" y="4104"/>
                    <a:pt x="2899" y="4282"/>
                    <a:pt x="2986" y="4541"/>
                  </a:cubicBezTo>
                  <a:lnTo>
                    <a:pt x="3101" y="4887"/>
                  </a:lnTo>
                  <a:cubicBezTo>
                    <a:pt x="3193" y="5179"/>
                    <a:pt x="3464" y="5364"/>
                    <a:pt x="3756" y="5364"/>
                  </a:cubicBezTo>
                  <a:cubicBezTo>
                    <a:pt x="3829" y="5364"/>
                    <a:pt x="3902" y="5352"/>
                    <a:pt x="3975" y="5329"/>
                  </a:cubicBezTo>
                  <a:cubicBezTo>
                    <a:pt x="4335" y="5213"/>
                    <a:pt x="4536" y="4820"/>
                    <a:pt x="4416" y="4460"/>
                  </a:cubicBezTo>
                  <a:lnTo>
                    <a:pt x="3154" y="538"/>
                  </a:lnTo>
                  <a:cubicBezTo>
                    <a:pt x="3048" y="216"/>
                    <a:pt x="2751" y="0"/>
                    <a:pt x="241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5" name="Google Shape;19235;p85"/>
            <p:cNvSpPr/>
            <p:nvPr/>
          </p:nvSpPr>
          <p:spPr>
            <a:xfrm>
              <a:off x="1302508" y="1502933"/>
              <a:ext cx="137878" cy="208415"/>
            </a:xfrm>
            <a:custGeom>
              <a:avLst/>
              <a:gdLst/>
              <a:ahLst/>
              <a:cxnLst/>
              <a:rect l="l" t="t" r="r" b="b"/>
              <a:pathLst>
                <a:path w="5262" h="7954" extrusionOk="0">
                  <a:moveTo>
                    <a:pt x="1609" y="1"/>
                  </a:moveTo>
                  <a:cubicBezTo>
                    <a:pt x="740" y="6"/>
                    <a:pt x="34" y="706"/>
                    <a:pt x="34" y="1575"/>
                  </a:cubicBezTo>
                  <a:cubicBezTo>
                    <a:pt x="54" y="7801"/>
                    <a:pt x="1" y="7460"/>
                    <a:pt x="82" y="7796"/>
                  </a:cubicBezTo>
                  <a:cubicBezTo>
                    <a:pt x="110" y="7906"/>
                    <a:pt x="193" y="7953"/>
                    <a:pt x="277" y="7953"/>
                  </a:cubicBezTo>
                  <a:cubicBezTo>
                    <a:pt x="400" y="7953"/>
                    <a:pt x="525" y="7852"/>
                    <a:pt x="486" y="7696"/>
                  </a:cubicBezTo>
                  <a:cubicBezTo>
                    <a:pt x="418" y="7441"/>
                    <a:pt x="466" y="7648"/>
                    <a:pt x="452" y="1575"/>
                  </a:cubicBezTo>
                  <a:cubicBezTo>
                    <a:pt x="452" y="937"/>
                    <a:pt x="970" y="418"/>
                    <a:pt x="1609" y="418"/>
                  </a:cubicBezTo>
                  <a:lnTo>
                    <a:pt x="4988" y="418"/>
                  </a:lnTo>
                  <a:cubicBezTo>
                    <a:pt x="5262" y="418"/>
                    <a:pt x="5262" y="1"/>
                    <a:pt x="49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6" name="Google Shape;19236;p85"/>
            <p:cNvSpPr/>
            <p:nvPr/>
          </p:nvSpPr>
          <p:spPr>
            <a:xfrm>
              <a:off x="1447670" y="1502933"/>
              <a:ext cx="219000" cy="126401"/>
            </a:xfrm>
            <a:custGeom>
              <a:avLst/>
              <a:gdLst/>
              <a:ahLst/>
              <a:cxnLst/>
              <a:rect l="l" t="t" r="r" b="b"/>
              <a:pathLst>
                <a:path w="8358" h="4824" extrusionOk="0">
                  <a:moveTo>
                    <a:pt x="274" y="1"/>
                  </a:moveTo>
                  <a:cubicBezTo>
                    <a:pt x="0" y="1"/>
                    <a:pt x="0" y="418"/>
                    <a:pt x="274" y="418"/>
                  </a:cubicBezTo>
                  <a:lnTo>
                    <a:pt x="6788" y="418"/>
                  </a:lnTo>
                  <a:cubicBezTo>
                    <a:pt x="7426" y="418"/>
                    <a:pt x="7945" y="937"/>
                    <a:pt x="7945" y="1575"/>
                  </a:cubicBezTo>
                  <a:lnTo>
                    <a:pt x="7945" y="4619"/>
                  </a:lnTo>
                  <a:cubicBezTo>
                    <a:pt x="7945" y="4755"/>
                    <a:pt x="8048" y="4824"/>
                    <a:pt x="8151" y="4824"/>
                  </a:cubicBezTo>
                  <a:cubicBezTo>
                    <a:pt x="8254" y="4824"/>
                    <a:pt x="8357" y="4755"/>
                    <a:pt x="8357" y="4619"/>
                  </a:cubicBezTo>
                  <a:lnTo>
                    <a:pt x="8357" y="1575"/>
                  </a:lnTo>
                  <a:cubicBezTo>
                    <a:pt x="8357" y="706"/>
                    <a:pt x="7657" y="6"/>
                    <a:pt x="67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7" name="Google Shape;19237;p85"/>
            <p:cNvSpPr/>
            <p:nvPr/>
          </p:nvSpPr>
          <p:spPr>
            <a:xfrm>
              <a:off x="1313539" y="1640155"/>
              <a:ext cx="353131" cy="228329"/>
            </a:xfrm>
            <a:custGeom>
              <a:avLst/>
              <a:gdLst/>
              <a:ahLst/>
              <a:cxnLst/>
              <a:rect l="l" t="t" r="r" b="b"/>
              <a:pathLst>
                <a:path w="13477" h="8714" extrusionOk="0">
                  <a:moveTo>
                    <a:pt x="7395" y="3750"/>
                  </a:moveTo>
                  <a:lnTo>
                    <a:pt x="7395" y="6976"/>
                  </a:lnTo>
                  <a:lnTo>
                    <a:pt x="5700" y="6976"/>
                  </a:lnTo>
                  <a:lnTo>
                    <a:pt x="5700" y="3750"/>
                  </a:lnTo>
                  <a:close/>
                  <a:moveTo>
                    <a:pt x="9171" y="7388"/>
                  </a:moveTo>
                  <a:cubicBezTo>
                    <a:pt x="9401" y="7393"/>
                    <a:pt x="9588" y="7576"/>
                    <a:pt x="9588" y="7806"/>
                  </a:cubicBezTo>
                  <a:lnTo>
                    <a:pt x="9588" y="7883"/>
                  </a:lnTo>
                  <a:cubicBezTo>
                    <a:pt x="9588" y="8113"/>
                    <a:pt x="9401" y="8296"/>
                    <a:pt x="9171" y="8300"/>
                  </a:cubicBezTo>
                  <a:lnTo>
                    <a:pt x="3924" y="8300"/>
                  </a:lnTo>
                  <a:cubicBezTo>
                    <a:pt x="3694" y="8296"/>
                    <a:pt x="3506" y="8113"/>
                    <a:pt x="3506" y="7883"/>
                  </a:cubicBezTo>
                  <a:lnTo>
                    <a:pt x="3506" y="7806"/>
                  </a:lnTo>
                  <a:cubicBezTo>
                    <a:pt x="3506" y="7576"/>
                    <a:pt x="3694" y="7393"/>
                    <a:pt x="3924" y="7388"/>
                  </a:cubicBezTo>
                  <a:close/>
                  <a:moveTo>
                    <a:pt x="13270" y="1"/>
                  </a:moveTo>
                  <a:cubicBezTo>
                    <a:pt x="13155" y="1"/>
                    <a:pt x="13064" y="92"/>
                    <a:pt x="13064" y="207"/>
                  </a:cubicBezTo>
                  <a:lnTo>
                    <a:pt x="13064" y="2175"/>
                  </a:lnTo>
                  <a:cubicBezTo>
                    <a:pt x="13064" y="2814"/>
                    <a:pt x="12545" y="3332"/>
                    <a:pt x="11907" y="3332"/>
                  </a:cubicBezTo>
                  <a:lnTo>
                    <a:pt x="1188" y="3332"/>
                  </a:lnTo>
                  <a:cubicBezTo>
                    <a:pt x="909" y="3332"/>
                    <a:pt x="636" y="3231"/>
                    <a:pt x="425" y="3049"/>
                  </a:cubicBezTo>
                  <a:cubicBezTo>
                    <a:pt x="381" y="3013"/>
                    <a:pt x="336" y="2997"/>
                    <a:pt x="293" y="2997"/>
                  </a:cubicBezTo>
                  <a:cubicBezTo>
                    <a:pt x="130" y="2997"/>
                    <a:pt x="0" y="3217"/>
                    <a:pt x="156" y="3361"/>
                  </a:cubicBezTo>
                  <a:cubicBezTo>
                    <a:pt x="439" y="3611"/>
                    <a:pt x="809" y="3745"/>
                    <a:pt x="1188" y="3750"/>
                  </a:cubicBezTo>
                  <a:lnTo>
                    <a:pt x="5282" y="3750"/>
                  </a:lnTo>
                  <a:lnTo>
                    <a:pt x="5282" y="6976"/>
                  </a:lnTo>
                  <a:lnTo>
                    <a:pt x="3919" y="6976"/>
                  </a:lnTo>
                  <a:cubicBezTo>
                    <a:pt x="3463" y="6976"/>
                    <a:pt x="3094" y="7345"/>
                    <a:pt x="3094" y="7806"/>
                  </a:cubicBezTo>
                  <a:lnTo>
                    <a:pt x="3094" y="7883"/>
                  </a:lnTo>
                  <a:cubicBezTo>
                    <a:pt x="3094" y="8339"/>
                    <a:pt x="3463" y="8713"/>
                    <a:pt x="3924" y="8713"/>
                  </a:cubicBezTo>
                  <a:lnTo>
                    <a:pt x="9171" y="8713"/>
                  </a:lnTo>
                  <a:cubicBezTo>
                    <a:pt x="9631" y="8713"/>
                    <a:pt x="10001" y="8339"/>
                    <a:pt x="10006" y="7883"/>
                  </a:cubicBezTo>
                  <a:lnTo>
                    <a:pt x="10006" y="7806"/>
                  </a:lnTo>
                  <a:cubicBezTo>
                    <a:pt x="10001" y="7345"/>
                    <a:pt x="9631" y="6976"/>
                    <a:pt x="9175" y="6976"/>
                  </a:cubicBezTo>
                  <a:lnTo>
                    <a:pt x="7807" y="6976"/>
                  </a:lnTo>
                  <a:lnTo>
                    <a:pt x="7807" y="3750"/>
                  </a:lnTo>
                  <a:lnTo>
                    <a:pt x="11907" y="3750"/>
                  </a:lnTo>
                  <a:cubicBezTo>
                    <a:pt x="12776" y="3745"/>
                    <a:pt x="13476" y="3044"/>
                    <a:pt x="13476" y="2175"/>
                  </a:cubicBezTo>
                  <a:lnTo>
                    <a:pt x="13476" y="207"/>
                  </a:lnTo>
                  <a:cubicBezTo>
                    <a:pt x="13476" y="92"/>
                    <a:pt x="13385" y="1"/>
                    <a:pt x="13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8" name="Google Shape;19238;p85"/>
            <p:cNvSpPr/>
            <p:nvPr/>
          </p:nvSpPr>
          <p:spPr>
            <a:xfrm>
              <a:off x="1324518" y="1522427"/>
              <a:ext cx="196362" cy="143380"/>
            </a:xfrm>
            <a:custGeom>
              <a:avLst/>
              <a:gdLst/>
              <a:ahLst/>
              <a:cxnLst/>
              <a:rect l="l" t="t" r="r" b="b"/>
              <a:pathLst>
                <a:path w="7494" h="5472" extrusionOk="0">
                  <a:moveTo>
                    <a:pt x="1071" y="1"/>
                  </a:moveTo>
                  <a:cubicBezTo>
                    <a:pt x="481" y="1"/>
                    <a:pt x="6" y="481"/>
                    <a:pt x="1" y="1071"/>
                  </a:cubicBezTo>
                  <a:lnTo>
                    <a:pt x="1" y="5267"/>
                  </a:lnTo>
                  <a:cubicBezTo>
                    <a:pt x="1" y="5403"/>
                    <a:pt x="105" y="5472"/>
                    <a:pt x="210" y="5472"/>
                  </a:cubicBezTo>
                  <a:cubicBezTo>
                    <a:pt x="314" y="5472"/>
                    <a:pt x="418" y="5403"/>
                    <a:pt x="418" y="5267"/>
                  </a:cubicBezTo>
                  <a:lnTo>
                    <a:pt x="418" y="1071"/>
                  </a:lnTo>
                  <a:cubicBezTo>
                    <a:pt x="418" y="706"/>
                    <a:pt x="711" y="414"/>
                    <a:pt x="1071" y="414"/>
                  </a:cubicBezTo>
                  <a:lnTo>
                    <a:pt x="7220" y="414"/>
                  </a:lnTo>
                  <a:cubicBezTo>
                    <a:pt x="7494" y="414"/>
                    <a:pt x="7494" y="1"/>
                    <a:pt x="72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9" name="Google Shape;19239;p85"/>
            <p:cNvSpPr/>
            <p:nvPr/>
          </p:nvSpPr>
          <p:spPr>
            <a:xfrm>
              <a:off x="1324518" y="1522427"/>
              <a:ext cx="321033" cy="193741"/>
            </a:xfrm>
            <a:custGeom>
              <a:avLst/>
              <a:gdLst/>
              <a:ahLst/>
              <a:cxnLst/>
              <a:rect l="l" t="t" r="r" b="b"/>
              <a:pathLst>
                <a:path w="12252" h="7394" extrusionOk="0">
                  <a:moveTo>
                    <a:pt x="8046" y="1"/>
                  </a:moveTo>
                  <a:cubicBezTo>
                    <a:pt x="7772" y="1"/>
                    <a:pt x="7772" y="414"/>
                    <a:pt x="8046" y="414"/>
                  </a:cubicBezTo>
                  <a:lnTo>
                    <a:pt x="11185" y="414"/>
                  </a:lnTo>
                  <a:cubicBezTo>
                    <a:pt x="11545" y="414"/>
                    <a:pt x="11838" y="706"/>
                    <a:pt x="11838" y="1071"/>
                  </a:cubicBezTo>
                  <a:lnTo>
                    <a:pt x="11838" y="6323"/>
                  </a:lnTo>
                  <a:cubicBezTo>
                    <a:pt x="11838" y="6688"/>
                    <a:pt x="11545" y="6980"/>
                    <a:pt x="11185" y="6980"/>
                  </a:cubicBezTo>
                  <a:lnTo>
                    <a:pt x="1071" y="6980"/>
                  </a:lnTo>
                  <a:cubicBezTo>
                    <a:pt x="711" y="6980"/>
                    <a:pt x="418" y="6688"/>
                    <a:pt x="418" y="6328"/>
                  </a:cubicBezTo>
                  <a:lnTo>
                    <a:pt x="418" y="6092"/>
                  </a:lnTo>
                  <a:cubicBezTo>
                    <a:pt x="418" y="5977"/>
                    <a:pt x="322" y="5886"/>
                    <a:pt x="212" y="5886"/>
                  </a:cubicBezTo>
                  <a:cubicBezTo>
                    <a:pt x="97" y="5886"/>
                    <a:pt x="1" y="5977"/>
                    <a:pt x="1" y="6092"/>
                  </a:cubicBezTo>
                  <a:lnTo>
                    <a:pt x="1" y="6328"/>
                  </a:lnTo>
                  <a:cubicBezTo>
                    <a:pt x="6" y="6913"/>
                    <a:pt x="481" y="7393"/>
                    <a:pt x="1071" y="7393"/>
                  </a:cubicBezTo>
                  <a:lnTo>
                    <a:pt x="11185" y="7393"/>
                  </a:lnTo>
                  <a:cubicBezTo>
                    <a:pt x="11771" y="7393"/>
                    <a:pt x="12251" y="6913"/>
                    <a:pt x="12251" y="6328"/>
                  </a:cubicBezTo>
                  <a:lnTo>
                    <a:pt x="12251" y="1071"/>
                  </a:lnTo>
                  <a:cubicBezTo>
                    <a:pt x="12251" y="481"/>
                    <a:pt x="11771" y="1"/>
                    <a:pt x="111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0" name="Google Shape;19240;p85"/>
            <p:cNvSpPr/>
            <p:nvPr/>
          </p:nvSpPr>
          <p:spPr>
            <a:xfrm>
              <a:off x="1584263" y="1675371"/>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1" name="Google Shape;19241;p85"/>
            <p:cNvSpPr/>
            <p:nvPr/>
          </p:nvSpPr>
          <p:spPr>
            <a:xfrm>
              <a:off x="1466143" y="1542551"/>
              <a:ext cx="164054" cy="143773"/>
            </a:xfrm>
            <a:custGeom>
              <a:avLst/>
              <a:gdLst/>
              <a:ahLst/>
              <a:cxnLst/>
              <a:rect l="l" t="t" r="r" b="b"/>
              <a:pathLst>
                <a:path w="6261" h="5487" extrusionOk="0">
                  <a:moveTo>
                    <a:pt x="3087" y="418"/>
                  </a:moveTo>
                  <a:lnTo>
                    <a:pt x="1902" y="1335"/>
                  </a:lnTo>
                  <a:lnTo>
                    <a:pt x="697" y="418"/>
                  </a:lnTo>
                  <a:close/>
                  <a:moveTo>
                    <a:pt x="3390" y="707"/>
                  </a:moveTo>
                  <a:lnTo>
                    <a:pt x="3390" y="2468"/>
                  </a:lnTo>
                  <a:lnTo>
                    <a:pt x="2243" y="1595"/>
                  </a:lnTo>
                  <a:lnTo>
                    <a:pt x="3390" y="707"/>
                  </a:lnTo>
                  <a:close/>
                  <a:moveTo>
                    <a:pt x="414" y="726"/>
                  </a:moveTo>
                  <a:lnTo>
                    <a:pt x="1561" y="1599"/>
                  </a:lnTo>
                  <a:lnTo>
                    <a:pt x="414" y="2483"/>
                  </a:lnTo>
                  <a:lnTo>
                    <a:pt x="414" y="726"/>
                  </a:lnTo>
                  <a:close/>
                  <a:moveTo>
                    <a:pt x="1902" y="1859"/>
                  </a:moveTo>
                  <a:lnTo>
                    <a:pt x="3131" y="2795"/>
                  </a:lnTo>
                  <a:lnTo>
                    <a:pt x="692" y="2795"/>
                  </a:lnTo>
                  <a:lnTo>
                    <a:pt x="1902" y="1859"/>
                  </a:lnTo>
                  <a:close/>
                  <a:moveTo>
                    <a:pt x="3999" y="3332"/>
                  </a:moveTo>
                  <a:cubicBezTo>
                    <a:pt x="4000" y="3332"/>
                    <a:pt x="5742" y="3836"/>
                    <a:pt x="5742" y="3836"/>
                  </a:cubicBezTo>
                  <a:cubicBezTo>
                    <a:pt x="5742" y="3836"/>
                    <a:pt x="5742" y="3841"/>
                    <a:pt x="5742" y="3841"/>
                  </a:cubicBezTo>
                  <a:cubicBezTo>
                    <a:pt x="5732" y="3844"/>
                    <a:pt x="5731" y="3845"/>
                    <a:pt x="5732" y="3845"/>
                  </a:cubicBezTo>
                  <a:cubicBezTo>
                    <a:pt x="5732" y="3845"/>
                    <a:pt x="5734" y="3845"/>
                    <a:pt x="5734" y="3845"/>
                  </a:cubicBezTo>
                  <a:cubicBezTo>
                    <a:pt x="5736" y="3845"/>
                    <a:pt x="5682" y="3857"/>
                    <a:pt x="5003" y="4028"/>
                  </a:cubicBezTo>
                  <a:cubicBezTo>
                    <a:pt x="4854" y="4067"/>
                    <a:pt x="4739" y="4182"/>
                    <a:pt x="4700" y="4331"/>
                  </a:cubicBezTo>
                  <a:cubicBezTo>
                    <a:pt x="4531" y="4990"/>
                    <a:pt x="4512" y="5069"/>
                    <a:pt x="4513" y="5069"/>
                  </a:cubicBezTo>
                  <a:cubicBezTo>
                    <a:pt x="4513" y="5069"/>
                    <a:pt x="4515" y="5061"/>
                    <a:pt x="4515" y="5061"/>
                  </a:cubicBezTo>
                  <a:lnTo>
                    <a:pt x="4515" y="5061"/>
                  </a:lnTo>
                  <a:cubicBezTo>
                    <a:pt x="4515" y="5061"/>
                    <a:pt x="4515" y="5064"/>
                    <a:pt x="4513" y="5070"/>
                  </a:cubicBezTo>
                  <a:lnTo>
                    <a:pt x="4508" y="5070"/>
                  </a:lnTo>
                  <a:lnTo>
                    <a:pt x="3999" y="3332"/>
                  </a:lnTo>
                  <a:close/>
                  <a:moveTo>
                    <a:pt x="409" y="1"/>
                  </a:moveTo>
                  <a:cubicBezTo>
                    <a:pt x="183" y="1"/>
                    <a:pt x="1" y="188"/>
                    <a:pt x="1" y="414"/>
                  </a:cubicBezTo>
                  <a:lnTo>
                    <a:pt x="1" y="2795"/>
                  </a:lnTo>
                  <a:cubicBezTo>
                    <a:pt x="1" y="3020"/>
                    <a:pt x="183" y="3203"/>
                    <a:pt x="409" y="3207"/>
                  </a:cubicBezTo>
                  <a:lnTo>
                    <a:pt x="3395" y="3207"/>
                  </a:lnTo>
                  <a:cubicBezTo>
                    <a:pt x="3481" y="3203"/>
                    <a:pt x="3567" y="3174"/>
                    <a:pt x="3639" y="3121"/>
                  </a:cubicBezTo>
                  <a:lnTo>
                    <a:pt x="3639" y="3121"/>
                  </a:lnTo>
                  <a:cubicBezTo>
                    <a:pt x="3582" y="3217"/>
                    <a:pt x="3567" y="3337"/>
                    <a:pt x="3601" y="3447"/>
                  </a:cubicBezTo>
                  <a:lnTo>
                    <a:pt x="4110" y="5185"/>
                  </a:lnTo>
                  <a:cubicBezTo>
                    <a:pt x="4169" y="5387"/>
                    <a:pt x="4340" y="5486"/>
                    <a:pt x="4510" y="5486"/>
                  </a:cubicBezTo>
                  <a:cubicBezTo>
                    <a:pt x="4684" y="5486"/>
                    <a:pt x="4858" y="5382"/>
                    <a:pt x="4912" y="5176"/>
                  </a:cubicBezTo>
                  <a:lnTo>
                    <a:pt x="5104" y="4431"/>
                  </a:lnTo>
                  <a:lnTo>
                    <a:pt x="5838" y="4244"/>
                  </a:lnTo>
                  <a:cubicBezTo>
                    <a:pt x="6251" y="4139"/>
                    <a:pt x="6260" y="3563"/>
                    <a:pt x="5852" y="3443"/>
                  </a:cubicBezTo>
                  <a:lnTo>
                    <a:pt x="4120" y="2929"/>
                  </a:lnTo>
                  <a:cubicBezTo>
                    <a:pt x="4081" y="2918"/>
                    <a:pt x="4043" y="2912"/>
                    <a:pt x="4004" y="2912"/>
                  </a:cubicBezTo>
                  <a:cubicBezTo>
                    <a:pt x="3913" y="2912"/>
                    <a:pt x="3824" y="2943"/>
                    <a:pt x="3750" y="3001"/>
                  </a:cubicBezTo>
                  <a:cubicBezTo>
                    <a:pt x="3851" y="2828"/>
                    <a:pt x="3783" y="2886"/>
                    <a:pt x="3803" y="414"/>
                  </a:cubicBezTo>
                  <a:cubicBezTo>
                    <a:pt x="3803" y="366"/>
                    <a:pt x="3793" y="318"/>
                    <a:pt x="3779" y="274"/>
                  </a:cubicBezTo>
                  <a:cubicBezTo>
                    <a:pt x="3769" y="212"/>
                    <a:pt x="3735" y="164"/>
                    <a:pt x="3687" y="130"/>
                  </a:cubicBezTo>
                  <a:cubicBezTo>
                    <a:pt x="3611" y="49"/>
                    <a:pt x="3505" y="1"/>
                    <a:pt x="33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2" name="Google Shape;19242;p85"/>
            <p:cNvSpPr/>
            <p:nvPr/>
          </p:nvSpPr>
          <p:spPr>
            <a:xfrm>
              <a:off x="1348808" y="1543809"/>
              <a:ext cx="125929" cy="151398"/>
            </a:xfrm>
            <a:custGeom>
              <a:avLst/>
              <a:gdLst/>
              <a:ahLst/>
              <a:cxnLst/>
              <a:rect l="l" t="t" r="r" b="b"/>
              <a:pathLst>
                <a:path w="4806" h="5778" extrusionOk="0">
                  <a:moveTo>
                    <a:pt x="2271" y="1"/>
                  </a:moveTo>
                  <a:cubicBezTo>
                    <a:pt x="1844" y="1"/>
                    <a:pt x="1464" y="279"/>
                    <a:pt x="1335" y="683"/>
                  </a:cubicBezTo>
                  <a:cubicBezTo>
                    <a:pt x="0" y="4864"/>
                    <a:pt x="24" y="4633"/>
                    <a:pt x="24" y="4883"/>
                  </a:cubicBezTo>
                  <a:cubicBezTo>
                    <a:pt x="29" y="5320"/>
                    <a:pt x="346" y="5694"/>
                    <a:pt x="783" y="5766"/>
                  </a:cubicBezTo>
                  <a:cubicBezTo>
                    <a:pt x="832" y="5774"/>
                    <a:pt x="880" y="5778"/>
                    <a:pt x="928" y="5778"/>
                  </a:cubicBezTo>
                  <a:cubicBezTo>
                    <a:pt x="1311" y="5778"/>
                    <a:pt x="1658" y="5532"/>
                    <a:pt x="1781" y="5161"/>
                  </a:cubicBezTo>
                  <a:lnTo>
                    <a:pt x="1896" y="4816"/>
                  </a:lnTo>
                  <a:cubicBezTo>
                    <a:pt x="1954" y="4643"/>
                    <a:pt x="2117" y="4523"/>
                    <a:pt x="2304" y="4523"/>
                  </a:cubicBezTo>
                  <a:lnTo>
                    <a:pt x="2530" y="4523"/>
                  </a:lnTo>
                  <a:cubicBezTo>
                    <a:pt x="2717" y="4523"/>
                    <a:pt x="2880" y="4643"/>
                    <a:pt x="2938" y="4816"/>
                  </a:cubicBezTo>
                  <a:lnTo>
                    <a:pt x="3053" y="5161"/>
                  </a:lnTo>
                  <a:cubicBezTo>
                    <a:pt x="3177" y="5532"/>
                    <a:pt x="3524" y="5778"/>
                    <a:pt x="3902" y="5778"/>
                  </a:cubicBezTo>
                  <a:cubicBezTo>
                    <a:pt x="3950" y="5778"/>
                    <a:pt x="3998" y="5774"/>
                    <a:pt x="4047" y="5766"/>
                  </a:cubicBezTo>
                  <a:cubicBezTo>
                    <a:pt x="4484" y="5694"/>
                    <a:pt x="4805" y="5320"/>
                    <a:pt x="4805" y="4883"/>
                  </a:cubicBezTo>
                  <a:cubicBezTo>
                    <a:pt x="4805" y="4638"/>
                    <a:pt x="4752" y="4614"/>
                    <a:pt x="4277" y="3092"/>
                  </a:cubicBezTo>
                  <a:cubicBezTo>
                    <a:pt x="4248" y="2985"/>
                    <a:pt x="4167" y="2939"/>
                    <a:pt x="4085" y="2939"/>
                  </a:cubicBezTo>
                  <a:cubicBezTo>
                    <a:pt x="3955" y="2939"/>
                    <a:pt x="3822" y="3054"/>
                    <a:pt x="3884" y="3222"/>
                  </a:cubicBezTo>
                  <a:cubicBezTo>
                    <a:pt x="4388" y="4806"/>
                    <a:pt x="4392" y="4748"/>
                    <a:pt x="4392" y="4883"/>
                  </a:cubicBezTo>
                  <a:cubicBezTo>
                    <a:pt x="4390" y="5190"/>
                    <a:pt x="4146" y="5363"/>
                    <a:pt x="3902" y="5363"/>
                  </a:cubicBezTo>
                  <a:cubicBezTo>
                    <a:pt x="3712" y="5363"/>
                    <a:pt x="3522" y="5258"/>
                    <a:pt x="3447" y="5032"/>
                  </a:cubicBezTo>
                  <a:lnTo>
                    <a:pt x="3332" y="4686"/>
                  </a:lnTo>
                  <a:cubicBezTo>
                    <a:pt x="3218" y="4344"/>
                    <a:pt x="2901" y="4110"/>
                    <a:pt x="2541" y="4110"/>
                  </a:cubicBezTo>
                  <a:cubicBezTo>
                    <a:pt x="2537" y="4110"/>
                    <a:pt x="2534" y="4110"/>
                    <a:pt x="2530" y="4110"/>
                  </a:cubicBezTo>
                  <a:lnTo>
                    <a:pt x="2304" y="4110"/>
                  </a:lnTo>
                  <a:cubicBezTo>
                    <a:pt x="2301" y="4110"/>
                    <a:pt x="2297" y="4110"/>
                    <a:pt x="2293" y="4110"/>
                  </a:cubicBezTo>
                  <a:cubicBezTo>
                    <a:pt x="1933" y="4110"/>
                    <a:pt x="1612" y="4344"/>
                    <a:pt x="1503" y="4686"/>
                  </a:cubicBezTo>
                  <a:lnTo>
                    <a:pt x="1388" y="5032"/>
                  </a:lnTo>
                  <a:cubicBezTo>
                    <a:pt x="1314" y="5228"/>
                    <a:pt x="1127" y="5353"/>
                    <a:pt x="927" y="5353"/>
                  </a:cubicBezTo>
                  <a:cubicBezTo>
                    <a:pt x="878" y="5353"/>
                    <a:pt x="827" y="5345"/>
                    <a:pt x="778" y="5329"/>
                  </a:cubicBezTo>
                  <a:cubicBezTo>
                    <a:pt x="528" y="5248"/>
                    <a:pt x="389" y="4984"/>
                    <a:pt x="466" y="4734"/>
                  </a:cubicBezTo>
                  <a:lnTo>
                    <a:pt x="1728" y="812"/>
                  </a:lnTo>
                  <a:cubicBezTo>
                    <a:pt x="1805" y="577"/>
                    <a:pt x="2021" y="418"/>
                    <a:pt x="2266" y="418"/>
                  </a:cubicBezTo>
                  <a:lnTo>
                    <a:pt x="2559" y="418"/>
                  </a:lnTo>
                  <a:cubicBezTo>
                    <a:pt x="2808" y="418"/>
                    <a:pt x="3024" y="577"/>
                    <a:pt x="3101" y="812"/>
                  </a:cubicBezTo>
                  <a:lnTo>
                    <a:pt x="3624" y="2430"/>
                  </a:lnTo>
                  <a:cubicBezTo>
                    <a:pt x="3651" y="2518"/>
                    <a:pt x="3733" y="2576"/>
                    <a:pt x="3821" y="2576"/>
                  </a:cubicBezTo>
                  <a:cubicBezTo>
                    <a:pt x="3844" y="2576"/>
                    <a:pt x="3866" y="2572"/>
                    <a:pt x="3888" y="2564"/>
                  </a:cubicBezTo>
                  <a:cubicBezTo>
                    <a:pt x="3994" y="2531"/>
                    <a:pt x="4056" y="2411"/>
                    <a:pt x="4023" y="2305"/>
                  </a:cubicBezTo>
                  <a:lnTo>
                    <a:pt x="3500" y="683"/>
                  </a:lnTo>
                  <a:cubicBezTo>
                    <a:pt x="3365" y="279"/>
                    <a:pt x="2991" y="1"/>
                    <a:pt x="25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3" name="Google Shape;19243;p85"/>
            <p:cNvSpPr/>
            <p:nvPr/>
          </p:nvSpPr>
          <p:spPr>
            <a:xfrm>
              <a:off x="1393457" y="1586335"/>
              <a:ext cx="38518" cy="53217"/>
            </a:xfrm>
            <a:custGeom>
              <a:avLst/>
              <a:gdLst/>
              <a:ahLst/>
              <a:cxnLst/>
              <a:rect l="l" t="t" r="r" b="b"/>
              <a:pathLst>
                <a:path w="1470" h="2031" extrusionOk="0">
                  <a:moveTo>
                    <a:pt x="735" y="912"/>
                  </a:moveTo>
                  <a:lnTo>
                    <a:pt x="951" y="1613"/>
                  </a:lnTo>
                  <a:lnTo>
                    <a:pt x="519" y="1613"/>
                  </a:lnTo>
                  <a:lnTo>
                    <a:pt x="735" y="912"/>
                  </a:lnTo>
                  <a:close/>
                  <a:moveTo>
                    <a:pt x="735" y="0"/>
                  </a:moveTo>
                  <a:cubicBezTo>
                    <a:pt x="644" y="0"/>
                    <a:pt x="562" y="58"/>
                    <a:pt x="538" y="144"/>
                  </a:cubicBezTo>
                  <a:lnTo>
                    <a:pt x="44" y="1762"/>
                  </a:lnTo>
                  <a:cubicBezTo>
                    <a:pt x="0" y="1896"/>
                    <a:pt x="101" y="2031"/>
                    <a:pt x="240" y="2031"/>
                  </a:cubicBezTo>
                  <a:lnTo>
                    <a:pt x="1229" y="2031"/>
                  </a:lnTo>
                  <a:cubicBezTo>
                    <a:pt x="1368" y="2031"/>
                    <a:pt x="1469" y="1896"/>
                    <a:pt x="1426" y="1762"/>
                  </a:cubicBezTo>
                  <a:lnTo>
                    <a:pt x="932" y="144"/>
                  </a:lnTo>
                  <a:cubicBezTo>
                    <a:pt x="908" y="58"/>
                    <a:pt x="826" y="0"/>
                    <a:pt x="73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44" name="Google Shape;19244;p85"/>
          <p:cNvGrpSpPr/>
          <p:nvPr/>
        </p:nvGrpSpPr>
        <p:grpSpPr>
          <a:xfrm>
            <a:off x="2213019" y="1316083"/>
            <a:ext cx="336755" cy="365551"/>
            <a:chOff x="2213019" y="1502933"/>
            <a:chExt cx="336755" cy="365551"/>
          </a:xfrm>
        </p:grpSpPr>
        <p:sp>
          <p:nvSpPr>
            <p:cNvPr id="19245" name="Google Shape;19245;p85"/>
            <p:cNvSpPr/>
            <p:nvPr/>
          </p:nvSpPr>
          <p:spPr>
            <a:xfrm>
              <a:off x="2246872" y="1525336"/>
              <a:ext cx="268942" cy="319408"/>
            </a:xfrm>
            <a:custGeom>
              <a:avLst/>
              <a:gdLst/>
              <a:ahLst/>
              <a:cxnLst/>
              <a:rect l="l" t="t" r="r" b="b"/>
              <a:pathLst>
                <a:path w="10264" h="12190" extrusionOk="0">
                  <a:moveTo>
                    <a:pt x="5184" y="4619"/>
                  </a:moveTo>
                  <a:cubicBezTo>
                    <a:pt x="5337" y="4619"/>
                    <a:pt x="5489" y="4707"/>
                    <a:pt x="5544" y="4882"/>
                  </a:cubicBezTo>
                  <a:lnTo>
                    <a:pt x="6173" y="6937"/>
                  </a:lnTo>
                  <a:cubicBezTo>
                    <a:pt x="6240" y="7162"/>
                    <a:pt x="6072" y="7393"/>
                    <a:pt x="5837" y="7393"/>
                  </a:cubicBezTo>
                  <a:lnTo>
                    <a:pt x="4536" y="7393"/>
                  </a:lnTo>
                  <a:cubicBezTo>
                    <a:pt x="4296" y="7393"/>
                    <a:pt x="4128" y="7162"/>
                    <a:pt x="4200" y="6937"/>
                  </a:cubicBezTo>
                  <a:lnTo>
                    <a:pt x="4824" y="4882"/>
                  </a:lnTo>
                  <a:cubicBezTo>
                    <a:pt x="4880" y="4707"/>
                    <a:pt x="5032" y="4619"/>
                    <a:pt x="5184" y="4619"/>
                  </a:cubicBezTo>
                  <a:close/>
                  <a:moveTo>
                    <a:pt x="4800" y="0"/>
                  </a:moveTo>
                  <a:cubicBezTo>
                    <a:pt x="4032" y="0"/>
                    <a:pt x="3351" y="499"/>
                    <a:pt x="3115" y="1229"/>
                  </a:cubicBezTo>
                  <a:lnTo>
                    <a:pt x="235" y="10172"/>
                  </a:lnTo>
                  <a:cubicBezTo>
                    <a:pt x="0" y="10988"/>
                    <a:pt x="451" y="11842"/>
                    <a:pt x="1258" y="12106"/>
                  </a:cubicBezTo>
                  <a:cubicBezTo>
                    <a:pt x="1421" y="12160"/>
                    <a:pt x="1587" y="12185"/>
                    <a:pt x="1750" y="12185"/>
                  </a:cubicBezTo>
                  <a:cubicBezTo>
                    <a:pt x="2396" y="12185"/>
                    <a:pt x="2998" y="11787"/>
                    <a:pt x="3235" y="11151"/>
                  </a:cubicBezTo>
                  <a:lnTo>
                    <a:pt x="3495" y="10364"/>
                  </a:lnTo>
                  <a:cubicBezTo>
                    <a:pt x="3692" y="9769"/>
                    <a:pt x="4248" y="9365"/>
                    <a:pt x="4872" y="9365"/>
                  </a:cubicBezTo>
                  <a:lnTo>
                    <a:pt x="5386" y="9365"/>
                  </a:lnTo>
                  <a:cubicBezTo>
                    <a:pt x="5501" y="9365"/>
                    <a:pt x="5616" y="9380"/>
                    <a:pt x="5732" y="9409"/>
                  </a:cubicBezTo>
                  <a:cubicBezTo>
                    <a:pt x="6216" y="9529"/>
                    <a:pt x="6610" y="9889"/>
                    <a:pt x="6768" y="10369"/>
                  </a:cubicBezTo>
                  <a:lnTo>
                    <a:pt x="7028" y="11156"/>
                  </a:lnTo>
                  <a:cubicBezTo>
                    <a:pt x="7261" y="11792"/>
                    <a:pt x="7866" y="12190"/>
                    <a:pt x="8510" y="12190"/>
                  </a:cubicBezTo>
                  <a:cubicBezTo>
                    <a:pt x="8673" y="12190"/>
                    <a:pt x="8838" y="12164"/>
                    <a:pt x="9001" y="12111"/>
                  </a:cubicBezTo>
                  <a:cubicBezTo>
                    <a:pt x="9812" y="11847"/>
                    <a:pt x="10263" y="10988"/>
                    <a:pt x="10028" y="10172"/>
                  </a:cubicBezTo>
                  <a:lnTo>
                    <a:pt x="10037" y="10172"/>
                  </a:lnTo>
                  <a:lnTo>
                    <a:pt x="7157" y="1229"/>
                  </a:lnTo>
                  <a:cubicBezTo>
                    <a:pt x="6922" y="499"/>
                    <a:pt x="6240" y="0"/>
                    <a:pt x="547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6" name="Google Shape;19246;p85"/>
            <p:cNvSpPr/>
            <p:nvPr/>
          </p:nvSpPr>
          <p:spPr>
            <a:xfrm>
              <a:off x="2277791" y="1528349"/>
              <a:ext cx="238024" cy="316395"/>
            </a:xfrm>
            <a:custGeom>
              <a:avLst/>
              <a:gdLst/>
              <a:ahLst/>
              <a:cxnLst/>
              <a:rect l="l" t="t" r="r" b="b"/>
              <a:pathLst>
                <a:path w="9084" h="12075" extrusionOk="0">
                  <a:moveTo>
                    <a:pt x="4004" y="4504"/>
                  </a:moveTo>
                  <a:cubicBezTo>
                    <a:pt x="4157" y="4504"/>
                    <a:pt x="4309" y="4592"/>
                    <a:pt x="4364" y="4767"/>
                  </a:cubicBezTo>
                  <a:lnTo>
                    <a:pt x="4993" y="6822"/>
                  </a:lnTo>
                  <a:cubicBezTo>
                    <a:pt x="5060" y="7047"/>
                    <a:pt x="4892" y="7278"/>
                    <a:pt x="4657" y="7278"/>
                  </a:cubicBezTo>
                  <a:lnTo>
                    <a:pt x="3356" y="7278"/>
                  </a:lnTo>
                  <a:cubicBezTo>
                    <a:pt x="3116" y="7278"/>
                    <a:pt x="2948" y="7047"/>
                    <a:pt x="3020" y="6822"/>
                  </a:cubicBezTo>
                  <a:lnTo>
                    <a:pt x="3644" y="4767"/>
                  </a:lnTo>
                  <a:cubicBezTo>
                    <a:pt x="3700" y="4592"/>
                    <a:pt x="3852" y="4504"/>
                    <a:pt x="4004" y="4504"/>
                  </a:cubicBezTo>
                  <a:close/>
                  <a:moveTo>
                    <a:pt x="4556" y="0"/>
                  </a:moveTo>
                  <a:cubicBezTo>
                    <a:pt x="3884" y="0"/>
                    <a:pt x="3299" y="461"/>
                    <a:pt x="3140" y="1114"/>
                  </a:cubicBezTo>
                  <a:lnTo>
                    <a:pt x="255" y="10057"/>
                  </a:lnTo>
                  <a:cubicBezTo>
                    <a:pt x="1" y="10839"/>
                    <a:pt x="395" y="11684"/>
                    <a:pt x="1153" y="12001"/>
                  </a:cubicBezTo>
                  <a:cubicBezTo>
                    <a:pt x="1580" y="11823"/>
                    <a:pt x="1907" y="11473"/>
                    <a:pt x="2055" y="11036"/>
                  </a:cubicBezTo>
                  <a:lnTo>
                    <a:pt x="2315" y="10249"/>
                  </a:lnTo>
                  <a:cubicBezTo>
                    <a:pt x="2512" y="9654"/>
                    <a:pt x="3068" y="9250"/>
                    <a:pt x="3692" y="9250"/>
                  </a:cubicBezTo>
                  <a:lnTo>
                    <a:pt x="4206" y="9250"/>
                  </a:lnTo>
                  <a:cubicBezTo>
                    <a:pt x="4321" y="9250"/>
                    <a:pt x="4436" y="9265"/>
                    <a:pt x="4552" y="9294"/>
                  </a:cubicBezTo>
                  <a:cubicBezTo>
                    <a:pt x="5041" y="9414"/>
                    <a:pt x="5430" y="9774"/>
                    <a:pt x="5588" y="10254"/>
                  </a:cubicBezTo>
                  <a:lnTo>
                    <a:pt x="5848" y="11041"/>
                  </a:lnTo>
                  <a:cubicBezTo>
                    <a:pt x="6081" y="11677"/>
                    <a:pt x="6686" y="12075"/>
                    <a:pt x="7330" y="12075"/>
                  </a:cubicBezTo>
                  <a:cubicBezTo>
                    <a:pt x="7493" y="12075"/>
                    <a:pt x="7658" y="12049"/>
                    <a:pt x="7821" y="11996"/>
                  </a:cubicBezTo>
                  <a:cubicBezTo>
                    <a:pt x="8632" y="11732"/>
                    <a:pt x="9083" y="10873"/>
                    <a:pt x="8848" y="10057"/>
                  </a:cubicBezTo>
                  <a:lnTo>
                    <a:pt x="8857" y="10057"/>
                  </a:lnTo>
                  <a:lnTo>
                    <a:pt x="5977" y="1114"/>
                  </a:lnTo>
                  <a:cubicBezTo>
                    <a:pt x="5814" y="461"/>
                    <a:pt x="5228" y="0"/>
                    <a:pt x="455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7" name="Google Shape;19247;p85"/>
            <p:cNvSpPr/>
            <p:nvPr/>
          </p:nvSpPr>
          <p:spPr>
            <a:xfrm>
              <a:off x="2218574" y="1508488"/>
              <a:ext cx="33985" cy="34089"/>
            </a:xfrm>
            <a:custGeom>
              <a:avLst/>
              <a:gdLst/>
              <a:ahLst/>
              <a:cxnLst/>
              <a:rect l="l" t="t" r="r" b="b"/>
              <a:pathLst>
                <a:path w="1297" h="1301" extrusionOk="0">
                  <a:moveTo>
                    <a:pt x="221" y="0"/>
                  </a:moveTo>
                  <a:cubicBezTo>
                    <a:pt x="96" y="0"/>
                    <a:pt x="0" y="101"/>
                    <a:pt x="0" y="221"/>
                  </a:cubicBezTo>
                  <a:lnTo>
                    <a:pt x="0" y="1075"/>
                  </a:lnTo>
                  <a:cubicBezTo>
                    <a:pt x="0" y="1200"/>
                    <a:pt x="96" y="1301"/>
                    <a:pt x="221" y="1301"/>
                  </a:cubicBezTo>
                  <a:lnTo>
                    <a:pt x="1075" y="1301"/>
                  </a:lnTo>
                  <a:cubicBezTo>
                    <a:pt x="1195" y="1301"/>
                    <a:pt x="1296" y="1200"/>
                    <a:pt x="1296" y="1075"/>
                  </a:cubicBezTo>
                  <a:lnTo>
                    <a:pt x="1296" y="221"/>
                  </a:lnTo>
                  <a:cubicBezTo>
                    <a:pt x="1296" y="101"/>
                    <a:pt x="1195" y="0"/>
                    <a:pt x="1075"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8" name="Google Shape;19248;p85"/>
            <p:cNvSpPr/>
            <p:nvPr/>
          </p:nvSpPr>
          <p:spPr>
            <a:xfrm>
              <a:off x="2364705" y="1508488"/>
              <a:ext cx="34116" cy="34089"/>
            </a:xfrm>
            <a:custGeom>
              <a:avLst/>
              <a:gdLst/>
              <a:ahLst/>
              <a:cxnLst/>
              <a:rect l="l" t="t" r="r" b="b"/>
              <a:pathLst>
                <a:path w="1302" h="1301" extrusionOk="0">
                  <a:moveTo>
                    <a:pt x="227" y="0"/>
                  </a:moveTo>
                  <a:cubicBezTo>
                    <a:pt x="102" y="0"/>
                    <a:pt x="1" y="101"/>
                    <a:pt x="1" y="221"/>
                  </a:cubicBezTo>
                  <a:lnTo>
                    <a:pt x="1" y="1075"/>
                  </a:lnTo>
                  <a:cubicBezTo>
                    <a:pt x="1" y="1200"/>
                    <a:pt x="102" y="1301"/>
                    <a:pt x="227"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9" name="Google Shape;19249;p85"/>
            <p:cNvSpPr/>
            <p:nvPr/>
          </p:nvSpPr>
          <p:spPr>
            <a:xfrm>
              <a:off x="2510234" y="1508488"/>
              <a:ext cx="34116" cy="34089"/>
            </a:xfrm>
            <a:custGeom>
              <a:avLst/>
              <a:gdLst/>
              <a:ahLst/>
              <a:cxnLst/>
              <a:rect l="l" t="t" r="r" b="b"/>
              <a:pathLst>
                <a:path w="1302" h="1301" extrusionOk="0">
                  <a:moveTo>
                    <a:pt x="222" y="0"/>
                  </a:moveTo>
                  <a:cubicBezTo>
                    <a:pt x="102" y="0"/>
                    <a:pt x="1" y="101"/>
                    <a:pt x="1" y="221"/>
                  </a:cubicBezTo>
                  <a:lnTo>
                    <a:pt x="1" y="1075"/>
                  </a:lnTo>
                  <a:cubicBezTo>
                    <a:pt x="1" y="1200"/>
                    <a:pt x="102" y="1296"/>
                    <a:pt x="222" y="1301"/>
                  </a:cubicBezTo>
                  <a:lnTo>
                    <a:pt x="1076" y="1301"/>
                  </a:lnTo>
                  <a:cubicBezTo>
                    <a:pt x="1201" y="1301"/>
                    <a:pt x="1302" y="1200"/>
                    <a:pt x="1302" y="1075"/>
                  </a:cubicBezTo>
                  <a:lnTo>
                    <a:pt x="1302" y="221"/>
                  </a:lnTo>
                  <a:cubicBezTo>
                    <a:pt x="1302" y="101"/>
                    <a:pt x="1201" y="0"/>
                    <a:pt x="1076"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0" name="Google Shape;19250;p85"/>
            <p:cNvSpPr/>
            <p:nvPr/>
          </p:nvSpPr>
          <p:spPr>
            <a:xfrm>
              <a:off x="2218574" y="1828944"/>
              <a:ext cx="33985" cy="34116"/>
            </a:xfrm>
            <a:custGeom>
              <a:avLst/>
              <a:gdLst/>
              <a:ahLst/>
              <a:cxnLst/>
              <a:rect l="l" t="t" r="r" b="b"/>
              <a:pathLst>
                <a:path w="1297" h="1302" extrusionOk="0">
                  <a:moveTo>
                    <a:pt x="221" y="1"/>
                  </a:moveTo>
                  <a:cubicBezTo>
                    <a:pt x="96" y="1"/>
                    <a:pt x="0" y="102"/>
                    <a:pt x="0" y="222"/>
                  </a:cubicBezTo>
                  <a:lnTo>
                    <a:pt x="0" y="1076"/>
                  </a:lnTo>
                  <a:cubicBezTo>
                    <a:pt x="0" y="1201"/>
                    <a:pt x="96" y="1302"/>
                    <a:pt x="221" y="1302"/>
                  </a:cubicBezTo>
                  <a:lnTo>
                    <a:pt x="1075" y="1302"/>
                  </a:lnTo>
                  <a:cubicBezTo>
                    <a:pt x="1195" y="1302"/>
                    <a:pt x="1296" y="1201"/>
                    <a:pt x="1296" y="1076"/>
                  </a:cubicBezTo>
                  <a:lnTo>
                    <a:pt x="1296" y="222"/>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1" name="Google Shape;19251;p85"/>
            <p:cNvSpPr/>
            <p:nvPr/>
          </p:nvSpPr>
          <p:spPr>
            <a:xfrm>
              <a:off x="2364705" y="1828944"/>
              <a:ext cx="34116" cy="34116"/>
            </a:xfrm>
            <a:custGeom>
              <a:avLst/>
              <a:gdLst/>
              <a:ahLst/>
              <a:cxnLst/>
              <a:rect l="l" t="t" r="r" b="b"/>
              <a:pathLst>
                <a:path w="1302" h="1302" extrusionOk="0">
                  <a:moveTo>
                    <a:pt x="236" y="1"/>
                  </a:moveTo>
                  <a:cubicBezTo>
                    <a:pt x="107" y="1"/>
                    <a:pt x="1" y="102"/>
                    <a:pt x="1" y="231"/>
                  </a:cubicBezTo>
                  <a:lnTo>
                    <a:pt x="1" y="1067"/>
                  </a:lnTo>
                  <a:cubicBezTo>
                    <a:pt x="1" y="1196"/>
                    <a:pt x="107" y="1297"/>
                    <a:pt x="236" y="1302"/>
                  </a:cubicBezTo>
                  <a:lnTo>
                    <a:pt x="1071" y="1302"/>
                  </a:lnTo>
                  <a:cubicBezTo>
                    <a:pt x="1196" y="1302"/>
                    <a:pt x="1302" y="1196"/>
                    <a:pt x="1302" y="1067"/>
                  </a:cubicBezTo>
                  <a:lnTo>
                    <a:pt x="1302" y="231"/>
                  </a:lnTo>
                  <a:cubicBezTo>
                    <a:pt x="1302" y="102"/>
                    <a:pt x="1196" y="1"/>
                    <a:pt x="10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2" name="Google Shape;19252;p85"/>
            <p:cNvSpPr/>
            <p:nvPr/>
          </p:nvSpPr>
          <p:spPr>
            <a:xfrm>
              <a:off x="2510234" y="1828944"/>
              <a:ext cx="34116" cy="34116"/>
            </a:xfrm>
            <a:custGeom>
              <a:avLst/>
              <a:gdLst/>
              <a:ahLst/>
              <a:cxnLst/>
              <a:rect l="l" t="t" r="r" b="b"/>
              <a:pathLst>
                <a:path w="1302" h="1302" extrusionOk="0">
                  <a:moveTo>
                    <a:pt x="222" y="1"/>
                  </a:moveTo>
                  <a:cubicBezTo>
                    <a:pt x="102" y="1"/>
                    <a:pt x="1" y="102"/>
                    <a:pt x="1" y="222"/>
                  </a:cubicBezTo>
                  <a:lnTo>
                    <a:pt x="1" y="1076"/>
                  </a:lnTo>
                  <a:cubicBezTo>
                    <a:pt x="1" y="1201"/>
                    <a:pt x="102" y="1297"/>
                    <a:pt x="222" y="1302"/>
                  </a:cubicBezTo>
                  <a:lnTo>
                    <a:pt x="1076" y="1302"/>
                  </a:lnTo>
                  <a:cubicBezTo>
                    <a:pt x="1201" y="1302"/>
                    <a:pt x="1302" y="1201"/>
                    <a:pt x="1302" y="1076"/>
                  </a:cubicBezTo>
                  <a:lnTo>
                    <a:pt x="1302" y="222"/>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3" name="Google Shape;19253;p85"/>
            <p:cNvSpPr/>
            <p:nvPr/>
          </p:nvSpPr>
          <p:spPr>
            <a:xfrm>
              <a:off x="2218574" y="1669083"/>
              <a:ext cx="33985" cy="34116"/>
            </a:xfrm>
            <a:custGeom>
              <a:avLst/>
              <a:gdLst/>
              <a:ahLst/>
              <a:cxnLst/>
              <a:rect l="l" t="t" r="r" b="b"/>
              <a:pathLst>
                <a:path w="1297" h="1302" extrusionOk="0">
                  <a:moveTo>
                    <a:pt x="221" y="1"/>
                  </a:moveTo>
                  <a:cubicBezTo>
                    <a:pt x="96" y="1"/>
                    <a:pt x="0" y="102"/>
                    <a:pt x="0" y="227"/>
                  </a:cubicBezTo>
                  <a:lnTo>
                    <a:pt x="0" y="1076"/>
                  </a:lnTo>
                  <a:cubicBezTo>
                    <a:pt x="0" y="1201"/>
                    <a:pt x="96" y="1302"/>
                    <a:pt x="221" y="1302"/>
                  </a:cubicBezTo>
                  <a:lnTo>
                    <a:pt x="1075" y="1302"/>
                  </a:lnTo>
                  <a:cubicBezTo>
                    <a:pt x="1195" y="1302"/>
                    <a:pt x="1296" y="1201"/>
                    <a:pt x="1296" y="1076"/>
                  </a:cubicBezTo>
                  <a:lnTo>
                    <a:pt x="1296" y="227"/>
                  </a:lnTo>
                  <a:cubicBezTo>
                    <a:pt x="1296" y="102"/>
                    <a:pt x="1195" y="1"/>
                    <a:pt x="1075"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4" name="Google Shape;19254;p85"/>
            <p:cNvSpPr/>
            <p:nvPr/>
          </p:nvSpPr>
          <p:spPr>
            <a:xfrm>
              <a:off x="2510234" y="1669083"/>
              <a:ext cx="34116" cy="34116"/>
            </a:xfrm>
            <a:custGeom>
              <a:avLst/>
              <a:gdLst/>
              <a:ahLst/>
              <a:cxnLst/>
              <a:rect l="l" t="t" r="r" b="b"/>
              <a:pathLst>
                <a:path w="1302" h="1302" extrusionOk="0">
                  <a:moveTo>
                    <a:pt x="222" y="1"/>
                  </a:moveTo>
                  <a:cubicBezTo>
                    <a:pt x="102" y="1"/>
                    <a:pt x="1" y="102"/>
                    <a:pt x="1" y="227"/>
                  </a:cubicBezTo>
                  <a:lnTo>
                    <a:pt x="1" y="1076"/>
                  </a:lnTo>
                  <a:cubicBezTo>
                    <a:pt x="1" y="1201"/>
                    <a:pt x="102" y="1302"/>
                    <a:pt x="222" y="1302"/>
                  </a:cubicBezTo>
                  <a:lnTo>
                    <a:pt x="1076" y="1302"/>
                  </a:lnTo>
                  <a:cubicBezTo>
                    <a:pt x="1201" y="1302"/>
                    <a:pt x="1302" y="1201"/>
                    <a:pt x="1302" y="1076"/>
                  </a:cubicBezTo>
                  <a:lnTo>
                    <a:pt x="1302" y="227"/>
                  </a:lnTo>
                  <a:cubicBezTo>
                    <a:pt x="1302" y="102"/>
                    <a:pt x="1201" y="1"/>
                    <a:pt x="1076"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5" name="Google Shape;19255;p85"/>
            <p:cNvSpPr/>
            <p:nvPr/>
          </p:nvSpPr>
          <p:spPr>
            <a:xfrm>
              <a:off x="2348879" y="1640889"/>
              <a:ext cx="67812" cy="83560"/>
            </a:xfrm>
            <a:custGeom>
              <a:avLst/>
              <a:gdLst/>
              <a:ahLst/>
              <a:cxnLst/>
              <a:rect l="l" t="t" r="r" b="b"/>
              <a:pathLst>
                <a:path w="2588" h="3189" extrusionOk="0">
                  <a:moveTo>
                    <a:pt x="1294" y="416"/>
                  </a:moveTo>
                  <a:cubicBezTo>
                    <a:pt x="1362" y="416"/>
                    <a:pt x="1431" y="455"/>
                    <a:pt x="1455" y="534"/>
                  </a:cubicBezTo>
                  <a:lnTo>
                    <a:pt x="2083" y="2584"/>
                  </a:lnTo>
                  <a:cubicBezTo>
                    <a:pt x="2112" y="2680"/>
                    <a:pt x="2040" y="2776"/>
                    <a:pt x="1944" y="2776"/>
                  </a:cubicBezTo>
                  <a:lnTo>
                    <a:pt x="643" y="2776"/>
                  </a:lnTo>
                  <a:cubicBezTo>
                    <a:pt x="543" y="2776"/>
                    <a:pt x="475" y="2680"/>
                    <a:pt x="504" y="2584"/>
                  </a:cubicBezTo>
                  <a:lnTo>
                    <a:pt x="1133" y="534"/>
                  </a:lnTo>
                  <a:cubicBezTo>
                    <a:pt x="1157" y="455"/>
                    <a:pt x="1225" y="416"/>
                    <a:pt x="1294" y="416"/>
                  </a:cubicBezTo>
                  <a:close/>
                  <a:moveTo>
                    <a:pt x="1294" y="0"/>
                  </a:moveTo>
                  <a:cubicBezTo>
                    <a:pt x="1056" y="0"/>
                    <a:pt x="819" y="138"/>
                    <a:pt x="735" y="414"/>
                  </a:cubicBezTo>
                  <a:lnTo>
                    <a:pt x="106" y="2464"/>
                  </a:lnTo>
                  <a:cubicBezTo>
                    <a:pt x="0" y="2824"/>
                    <a:pt x="269" y="3189"/>
                    <a:pt x="643" y="3189"/>
                  </a:cubicBezTo>
                  <a:lnTo>
                    <a:pt x="1944" y="3189"/>
                  </a:lnTo>
                  <a:cubicBezTo>
                    <a:pt x="2319" y="3189"/>
                    <a:pt x="2587" y="2824"/>
                    <a:pt x="2482" y="2464"/>
                  </a:cubicBezTo>
                  <a:lnTo>
                    <a:pt x="1853" y="414"/>
                  </a:lnTo>
                  <a:cubicBezTo>
                    <a:pt x="1769" y="138"/>
                    <a:pt x="1531" y="0"/>
                    <a:pt x="1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6" name="Google Shape;19256;p85"/>
            <p:cNvSpPr/>
            <p:nvPr/>
          </p:nvSpPr>
          <p:spPr>
            <a:xfrm>
              <a:off x="2213019" y="1502933"/>
              <a:ext cx="336755" cy="365551"/>
            </a:xfrm>
            <a:custGeom>
              <a:avLst/>
              <a:gdLst/>
              <a:ahLst/>
              <a:cxnLst/>
              <a:rect l="l" t="t" r="r" b="b"/>
              <a:pathLst>
                <a:path w="12852" h="13951" extrusionOk="0">
                  <a:moveTo>
                    <a:pt x="1302" y="418"/>
                  </a:moveTo>
                  <a:lnTo>
                    <a:pt x="1302" y="1306"/>
                  </a:lnTo>
                  <a:lnTo>
                    <a:pt x="418" y="1306"/>
                  </a:lnTo>
                  <a:lnTo>
                    <a:pt x="418" y="418"/>
                  </a:lnTo>
                  <a:close/>
                  <a:moveTo>
                    <a:pt x="6884" y="418"/>
                  </a:moveTo>
                  <a:lnTo>
                    <a:pt x="6884" y="1306"/>
                  </a:lnTo>
                  <a:lnTo>
                    <a:pt x="5996" y="1306"/>
                  </a:lnTo>
                  <a:lnTo>
                    <a:pt x="5996" y="418"/>
                  </a:lnTo>
                  <a:close/>
                  <a:moveTo>
                    <a:pt x="12434" y="418"/>
                  </a:moveTo>
                  <a:lnTo>
                    <a:pt x="12434" y="1306"/>
                  </a:lnTo>
                  <a:lnTo>
                    <a:pt x="11550" y="1306"/>
                  </a:lnTo>
                  <a:lnTo>
                    <a:pt x="11550" y="418"/>
                  </a:lnTo>
                  <a:close/>
                  <a:moveTo>
                    <a:pt x="1302" y="6548"/>
                  </a:moveTo>
                  <a:lnTo>
                    <a:pt x="1302" y="7436"/>
                  </a:lnTo>
                  <a:lnTo>
                    <a:pt x="418" y="7436"/>
                  </a:lnTo>
                  <a:lnTo>
                    <a:pt x="418" y="6548"/>
                  </a:lnTo>
                  <a:close/>
                  <a:moveTo>
                    <a:pt x="12438" y="6548"/>
                  </a:moveTo>
                  <a:lnTo>
                    <a:pt x="12438" y="7436"/>
                  </a:lnTo>
                  <a:lnTo>
                    <a:pt x="11550" y="7436"/>
                  </a:lnTo>
                  <a:lnTo>
                    <a:pt x="11550" y="6548"/>
                  </a:lnTo>
                  <a:close/>
                  <a:moveTo>
                    <a:pt x="1719" y="12726"/>
                  </a:moveTo>
                  <a:cubicBezTo>
                    <a:pt x="1767" y="12784"/>
                    <a:pt x="1825" y="12837"/>
                    <a:pt x="1887" y="12885"/>
                  </a:cubicBezTo>
                  <a:lnTo>
                    <a:pt x="1719" y="12885"/>
                  </a:lnTo>
                  <a:lnTo>
                    <a:pt x="1719" y="12726"/>
                  </a:lnTo>
                  <a:close/>
                  <a:moveTo>
                    <a:pt x="11137" y="12726"/>
                  </a:moveTo>
                  <a:lnTo>
                    <a:pt x="11137" y="12885"/>
                  </a:lnTo>
                  <a:lnTo>
                    <a:pt x="10969" y="12885"/>
                  </a:lnTo>
                  <a:cubicBezTo>
                    <a:pt x="11032" y="12837"/>
                    <a:pt x="11085" y="12784"/>
                    <a:pt x="11137" y="12726"/>
                  </a:cubicBezTo>
                  <a:close/>
                  <a:moveTo>
                    <a:pt x="11137" y="1066"/>
                  </a:moveTo>
                  <a:lnTo>
                    <a:pt x="11137" y="1513"/>
                  </a:lnTo>
                  <a:cubicBezTo>
                    <a:pt x="11137" y="1623"/>
                    <a:pt x="11229" y="1719"/>
                    <a:pt x="11344" y="1719"/>
                  </a:cubicBezTo>
                  <a:lnTo>
                    <a:pt x="11790" y="1719"/>
                  </a:lnTo>
                  <a:lnTo>
                    <a:pt x="11790" y="6135"/>
                  </a:lnTo>
                  <a:lnTo>
                    <a:pt x="11344" y="6135"/>
                  </a:lnTo>
                  <a:cubicBezTo>
                    <a:pt x="11229" y="6135"/>
                    <a:pt x="11137" y="6227"/>
                    <a:pt x="11137" y="6342"/>
                  </a:cubicBezTo>
                  <a:lnTo>
                    <a:pt x="11137" y="7643"/>
                  </a:lnTo>
                  <a:cubicBezTo>
                    <a:pt x="11137" y="7758"/>
                    <a:pt x="11229" y="7849"/>
                    <a:pt x="11344" y="7849"/>
                  </a:cubicBezTo>
                  <a:lnTo>
                    <a:pt x="11790" y="7849"/>
                  </a:lnTo>
                  <a:lnTo>
                    <a:pt x="11790" y="12237"/>
                  </a:lnTo>
                  <a:lnTo>
                    <a:pt x="11464" y="12237"/>
                  </a:lnTo>
                  <a:cubicBezTo>
                    <a:pt x="11641" y="11833"/>
                    <a:pt x="11661" y="11382"/>
                    <a:pt x="11526" y="10965"/>
                  </a:cubicBezTo>
                  <a:lnTo>
                    <a:pt x="9040" y="3255"/>
                  </a:lnTo>
                  <a:cubicBezTo>
                    <a:pt x="9006" y="3156"/>
                    <a:pt x="8928" y="3113"/>
                    <a:pt x="8848" y="3113"/>
                  </a:cubicBezTo>
                  <a:cubicBezTo>
                    <a:pt x="8721" y="3113"/>
                    <a:pt x="8591" y="3223"/>
                    <a:pt x="8641" y="3385"/>
                  </a:cubicBezTo>
                  <a:lnTo>
                    <a:pt x="11133" y="11089"/>
                  </a:lnTo>
                  <a:cubicBezTo>
                    <a:pt x="11449" y="12081"/>
                    <a:pt x="10658" y="12887"/>
                    <a:pt x="9810" y="12887"/>
                  </a:cubicBezTo>
                  <a:cubicBezTo>
                    <a:pt x="9501" y="12887"/>
                    <a:pt x="9184" y="12779"/>
                    <a:pt x="8910" y="12534"/>
                  </a:cubicBezTo>
                  <a:cubicBezTo>
                    <a:pt x="8865" y="12492"/>
                    <a:pt x="8816" y="12474"/>
                    <a:pt x="8770" y="12474"/>
                  </a:cubicBezTo>
                  <a:cubicBezTo>
                    <a:pt x="8604" y="12474"/>
                    <a:pt x="8468" y="12699"/>
                    <a:pt x="8637" y="12841"/>
                  </a:cubicBezTo>
                  <a:cubicBezTo>
                    <a:pt x="8651" y="12856"/>
                    <a:pt x="8665" y="12870"/>
                    <a:pt x="8685" y="12885"/>
                  </a:cubicBezTo>
                  <a:lnTo>
                    <a:pt x="7297" y="12885"/>
                  </a:lnTo>
                  <a:lnTo>
                    <a:pt x="7297" y="12443"/>
                  </a:lnTo>
                  <a:cubicBezTo>
                    <a:pt x="7297" y="12328"/>
                    <a:pt x="7206" y="12232"/>
                    <a:pt x="7091" y="12232"/>
                  </a:cubicBezTo>
                  <a:lnTo>
                    <a:pt x="5790" y="12232"/>
                  </a:lnTo>
                  <a:cubicBezTo>
                    <a:pt x="5675" y="12232"/>
                    <a:pt x="5584" y="12328"/>
                    <a:pt x="5584" y="12443"/>
                  </a:cubicBezTo>
                  <a:lnTo>
                    <a:pt x="5584" y="12885"/>
                  </a:lnTo>
                  <a:lnTo>
                    <a:pt x="4172" y="12885"/>
                  </a:lnTo>
                  <a:cubicBezTo>
                    <a:pt x="4748" y="12405"/>
                    <a:pt x="4758" y="11843"/>
                    <a:pt x="4984" y="11286"/>
                  </a:cubicBezTo>
                  <a:cubicBezTo>
                    <a:pt x="5152" y="10777"/>
                    <a:pt x="5632" y="10432"/>
                    <a:pt x="6169" y="10432"/>
                  </a:cubicBezTo>
                  <a:lnTo>
                    <a:pt x="6683" y="10432"/>
                  </a:lnTo>
                  <a:cubicBezTo>
                    <a:pt x="7220" y="10432"/>
                    <a:pt x="7700" y="10777"/>
                    <a:pt x="7868" y="11286"/>
                  </a:cubicBezTo>
                  <a:lnTo>
                    <a:pt x="8128" y="12069"/>
                  </a:lnTo>
                  <a:cubicBezTo>
                    <a:pt x="8161" y="12168"/>
                    <a:pt x="8239" y="12210"/>
                    <a:pt x="8317" y="12210"/>
                  </a:cubicBezTo>
                  <a:cubicBezTo>
                    <a:pt x="8445" y="12210"/>
                    <a:pt x="8575" y="12099"/>
                    <a:pt x="8521" y="11939"/>
                  </a:cubicBezTo>
                  <a:lnTo>
                    <a:pt x="8262" y="11157"/>
                  </a:lnTo>
                  <a:cubicBezTo>
                    <a:pt x="8038" y="10478"/>
                    <a:pt x="7405" y="10019"/>
                    <a:pt x="6694" y="10019"/>
                  </a:cubicBezTo>
                  <a:cubicBezTo>
                    <a:pt x="6690" y="10019"/>
                    <a:pt x="6686" y="10019"/>
                    <a:pt x="6683" y="10019"/>
                  </a:cubicBezTo>
                  <a:lnTo>
                    <a:pt x="6169" y="10019"/>
                  </a:lnTo>
                  <a:cubicBezTo>
                    <a:pt x="6165" y="10019"/>
                    <a:pt x="6162" y="10019"/>
                    <a:pt x="6158" y="10019"/>
                  </a:cubicBezTo>
                  <a:cubicBezTo>
                    <a:pt x="5447" y="10019"/>
                    <a:pt x="4814" y="10478"/>
                    <a:pt x="4590" y="11157"/>
                  </a:cubicBezTo>
                  <a:lnTo>
                    <a:pt x="4331" y="11944"/>
                  </a:lnTo>
                  <a:cubicBezTo>
                    <a:pt x="4143" y="12510"/>
                    <a:pt x="3616" y="12884"/>
                    <a:pt x="3033" y="12884"/>
                  </a:cubicBezTo>
                  <a:cubicBezTo>
                    <a:pt x="2959" y="12884"/>
                    <a:pt x="2884" y="12878"/>
                    <a:pt x="2809" y="12865"/>
                  </a:cubicBezTo>
                  <a:cubicBezTo>
                    <a:pt x="2147" y="12760"/>
                    <a:pt x="1657" y="12189"/>
                    <a:pt x="1652" y="11517"/>
                  </a:cubicBezTo>
                  <a:cubicBezTo>
                    <a:pt x="1652" y="11157"/>
                    <a:pt x="1767" y="11008"/>
                    <a:pt x="2171" y="9697"/>
                  </a:cubicBezTo>
                  <a:cubicBezTo>
                    <a:pt x="2233" y="9532"/>
                    <a:pt x="2098" y="9417"/>
                    <a:pt x="1968" y="9417"/>
                  </a:cubicBezTo>
                  <a:cubicBezTo>
                    <a:pt x="1887" y="9417"/>
                    <a:pt x="1806" y="9462"/>
                    <a:pt x="1777" y="9568"/>
                  </a:cubicBezTo>
                  <a:lnTo>
                    <a:pt x="1331" y="10965"/>
                  </a:lnTo>
                  <a:cubicBezTo>
                    <a:pt x="1191" y="11382"/>
                    <a:pt x="1215" y="11833"/>
                    <a:pt x="1393" y="12237"/>
                  </a:cubicBezTo>
                  <a:lnTo>
                    <a:pt x="1066" y="12237"/>
                  </a:lnTo>
                  <a:lnTo>
                    <a:pt x="1066" y="7849"/>
                  </a:lnTo>
                  <a:lnTo>
                    <a:pt x="1508" y="7849"/>
                  </a:lnTo>
                  <a:cubicBezTo>
                    <a:pt x="1623" y="7849"/>
                    <a:pt x="1719" y="7758"/>
                    <a:pt x="1719" y="7643"/>
                  </a:cubicBezTo>
                  <a:lnTo>
                    <a:pt x="1719" y="6342"/>
                  </a:lnTo>
                  <a:cubicBezTo>
                    <a:pt x="1719" y="6227"/>
                    <a:pt x="1623" y="6135"/>
                    <a:pt x="1508" y="6135"/>
                  </a:cubicBezTo>
                  <a:lnTo>
                    <a:pt x="1066" y="6135"/>
                  </a:lnTo>
                  <a:lnTo>
                    <a:pt x="1066" y="1719"/>
                  </a:lnTo>
                  <a:lnTo>
                    <a:pt x="1508" y="1719"/>
                  </a:lnTo>
                  <a:cubicBezTo>
                    <a:pt x="1623" y="1719"/>
                    <a:pt x="1719" y="1623"/>
                    <a:pt x="1719" y="1513"/>
                  </a:cubicBezTo>
                  <a:lnTo>
                    <a:pt x="1719" y="1066"/>
                  </a:lnTo>
                  <a:lnTo>
                    <a:pt x="4883" y="1066"/>
                  </a:lnTo>
                  <a:cubicBezTo>
                    <a:pt x="4566" y="1311"/>
                    <a:pt x="4331" y="1647"/>
                    <a:pt x="4211" y="2026"/>
                  </a:cubicBezTo>
                  <a:lnTo>
                    <a:pt x="2031" y="8780"/>
                  </a:lnTo>
                  <a:cubicBezTo>
                    <a:pt x="1969" y="8946"/>
                    <a:pt x="2103" y="9060"/>
                    <a:pt x="2234" y="9060"/>
                  </a:cubicBezTo>
                  <a:cubicBezTo>
                    <a:pt x="2315" y="9060"/>
                    <a:pt x="2395" y="9015"/>
                    <a:pt x="2425" y="8910"/>
                  </a:cubicBezTo>
                  <a:lnTo>
                    <a:pt x="4604" y="2151"/>
                  </a:lnTo>
                  <a:cubicBezTo>
                    <a:pt x="4753" y="1681"/>
                    <a:pt x="5118" y="1311"/>
                    <a:pt x="5584" y="1153"/>
                  </a:cubicBezTo>
                  <a:lnTo>
                    <a:pt x="5584" y="1513"/>
                  </a:lnTo>
                  <a:cubicBezTo>
                    <a:pt x="5584" y="1628"/>
                    <a:pt x="5675" y="1719"/>
                    <a:pt x="5790" y="1719"/>
                  </a:cubicBezTo>
                  <a:lnTo>
                    <a:pt x="7091" y="1719"/>
                  </a:lnTo>
                  <a:cubicBezTo>
                    <a:pt x="7206" y="1719"/>
                    <a:pt x="7297" y="1623"/>
                    <a:pt x="7297" y="1513"/>
                  </a:cubicBezTo>
                  <a:lnTo>
                    <a:pt x="7297" y="1162"/>
                  </a:lnTo>
                  <a:cubicBezTo>
                    <a:pt x="7748" y="1326"/>
                    <a:pt x="8099" y="1690"/>
                    <a:pt x="8248" y="2151"/>
                  </a:cubicBezTo>
                  <a:lnTo>
                    <a:pt x="8392" y="2598"/>
                  </a:lnTo>
                  <a:cubicBezTo>
                    <a:pt x="8423" y="2697"/>
                    <a:pt x="8501" y="2740"/>
                    <a:pt x="8581" y="2740"/>
                  </a:cubicBezTo>
                  <a:cubicBezTo>
                    <a:pt x="8708" y="2740"/>
                    <a:pt x="8838" y="2631"/>
                    <a:pt x="8785" y="2468"/>
                  </a:cubicBezTo>
                  <a:cubicBezTo>
                    <a:pt x="8670" y="2209"/>
                    <a:pt x="8617" y="1570"/>
                    <a:pt x="7974" y="1066"/>
                  </a:cubicBezTo>
                  <a:close/>
                  <a:moveTo>
                    <a:pt x="1302" y="12649"/>
                  </a:moveTo>
                  <a:lnTo>
                    <a:pt x="1302" y="13537"/>
                  </a:lnTo>
                  <a:lnTo>
                    <a:pt x="418" y="13537"/>
                  </a:lnTo>
                  <a:lnTo>
                    <a:pt x="418" y="12649"/>
                  </a:lnTo>
                  <a:close/>
                  <a:moveTo>
                    <a:pt x="6884" y="12649"/>
                  </a:moveTo>
                  <a:lnTo>
                    <a:pt x="6884" y="13537"/>
                  </a:lnTo>
                  <a:lnTo>
                    <a:pt x="5996" y="13537"/>
                  </a:lnTo>
                  <a:lnTo>
                    <a:pt x="5996" y="12649"/>
                  </a:lnTo>
                  <a:close/>
                  <a:moveTo>
                    <a:pt x="12438" y="12649"/>
                  </a:moveTo>
                  <a:lnTo>
                    <a:pt x="12438" y="13537"/>
                  </a:lnTo>
                  <a:lnTo>
                    <a:pt x="11550" y="13537"/>
                  </a:lnTo>
                  <a:lnTo>
                    <a:pt x="11550" y="12649"/>
                  </a:lnTo>
                  <a:close/>
                  <a:moveTo>
                    <a:pt x="212" y="1"/>
                  </a:moveTo>
                  <a:cubicBezTo>
                    <a:pt x="97" y="1"/>
                    <a:pt x="1" y="97"/>
                    <a:pt x="1" y="212"/>
                  </a:cubicBezTo>
                  <a:lnTo>
                    <a:pt x="1" y="1513"/>
                  </a:lnTo>
                  <a:cubicBezTo>
                    <a:pt x="1" y="1623"/>
                    <a:pt x="97" y="1719"/>
                    <a:pt x="212" y="1719"/>
                  </a:cubicBezTo>
                  <a:lnTo>
                    <a:pt x="654" y="1719"/>
                  </a:lnTo>
                  <a:lnTo>
                    <a:pt x="654" y="6135"/>
                  </a:lnTo>
                  <a:lnTo>
                    <a:pt x="212" y="6135"/>
                  </a:lnTo>
                  <a:cubicBezTo>
                    <a:pt x="97" y="6135"/>
                    <a:pt x="1" y="6227"/>
                    <a:pt x="1" y="6342"/>
                  </a:cubicBezTo>
                  <a:lnTo>
                    <a:pt x="1" y="7643"/>
                  </a:lnTo>
                  <a:cubicBezTo>
                    <a:pt x="1" y="7758"/>
                    <a:pt x="97" y="7849"/>
                    <a:pt x="212" y="7849"/>
                  </a:cubicBezTo>
                  <a:lnTo>
                    <a:pt x="654" y="7849"/>
                  </a:lnTo>
                  <a:lnTo>
                    <a:pt x="654" y="12237"/>
                  </a:lnTo>
                  <a:lnTo>
                    <a:pt x="212" y="12237"/>
                  </a:lnTo>
                  <a:cubicBezTo>
                    <a:pt x="97" y="12237"/>
                    <a:pt x="1" y="12328"/>
                    <a:pt x="1" y="12443"/>
                  </a:cubicBezTo>
                  <a:lnTo>
                    <a:pt x="1" y="13744"/>
                  </a:lnTo>
                  <a:cubicBezTo>
                    <a:pt x="1" y="13854"/>
                    <a:pt x="97" y="13950"/>
                    <a:pt x="212" y="13950"/>
                  </a:cubicBezTo>
                  <a:lnTo>
                    <a:pt x="1513" y="13950"/>
                  </a:lnTo>
                  <a:cubicBezTo>
                    <a:pt x="1623" y="13950"/>
                    <a:pt x="1719" y="13854"/>
                    <a:pt x="1719" y="13744"/>
                  </a:cubicBezTo>
                  <a:lnTo>
                    <a:pt x="1719" y="13297"/>
                  </a:lnTo>
                  <a:lnTo>
                    <a:pt x="5584" y="13297"/>
                  </a:lnTo>
                  <a:lnTo>
                    <a:pt x="5584" y="13744"/>
                  </a:lnTo>
                  <a:cubicBezTo>
                    <a:pt x="5584" y="13854"/>
                    <a:pt x="5675" y="13950"/>
                    <a:pt x="5790" y="13950"/>
                  </a:cubicBezTo>
                  <a:lnTo>
                    <a:pt x="7091" y="13950"/>
                  </a:lnTo>
                  <a:cubicBezTo>
                    <a:pt x="7206" y="13950"/>
                    <a:pt x="7297" y="13854"/>
                    <a:pt x="7297" y="13744"/>
                  </a:cubicBezTo>
                  <a:lnTo>
                    <a:pt x="7297" y="13297"/>
                  </a:lnTo>
                  <a:lnTo>
                    <a:pt x="11137" y="13297"/>
                  </a:lnTo>
                  <a:lnTo>
                    <a:pt x="11137" y="13744"/>
                  </a:lnTo>
                  <a:cubicBezTo>
                    <a:pt x="11137" y="13854"/>
                    <a:pt x="11229" y="13950"/>
                    <a:pt x="11344" y="13950"/>
                  </a:cubicBezTo>
                  <a:lnTo>
                    <a:pt x="12645" y="13950"/>
                  </a:lnTo>
                  <a:cubicBezTo>
                    <a:pt x="12760" y="13950"/>
                    <a:pt x="12851" y="13854"/>
                    <a:pt x="12851" y="13744"/>
                  </a:cubicBezTo>
                  <a:lnTo>
                    <a:pt x="12851" y="12443"/>
                  </a:lnTo>
                  <a:cubicBezTo>
                    <a:pt x="12851" y="12328"/>
                    <a:pt x="12760" y="12237"/>
                    <a:pt x="12645" y="12237"/>
                  </a:cubicBezTo>
                  <a:lnTo>
                    <a:pt x="12203" y="12237"/>
                  </a:lnTo>
                  <a:lnTo>
                    <a:pt x="12203" y="7849"/>
                  </a:lnTo>
                  <a:lnTo>
                    <a:pt x="12645" y="7849"/>
                  </a:lnTo>
                  <a:cubicBezTo>
                    <a:pt x="12760" y="7849"/>
                    <a:pt x="12851" y="7758"/>
                    <a:pt x="12851" y="7643"/>
                  </a:cubicBezTo>
                  <a:lnTo>
                    <a:pt x="12851" y="6342"/>
                  </a:lnTo>
                  <a:cubicBezTo>
                    <a:pt x="12851" y="6227"/>
                    <a:pt x="12760" y="6135"/>
                    <a:pt x="12645" y="6135"/>
                  </a:cubicBezTo>
                  <a:lnTo>
                    <a:pt x="12203" y="6135"/>
                  </a:lnTo>
                  <a:lnTo>
                    <a:pt x="12203" y="1719"/>
                  </a:lnTo>
                  <a:lnTo>
                    <a:pt x="12645" y="1719"/>
                  </a:lnTo>
                  <a:cubicBezTo>
                    <a:pt x="12755" y="1719"/>
                    <a:pt x="12851" y="1623"/>
                    <a:pt x="12851" y="1513"/>
                  </a:cubicBezTo>
                  <a:lnTo>
                    <a:pt x="12851" y="212"/>
                  </a:lnTo>
                  <a:cubicBezTo>
                    <a:pt x="12851" y="97"/>
                    <a:pt x="12755" y="1"/>
                    <a:pt x="12645" y="1"/>
                  </a:cubicBezTo>
                  <a:lnTo>
                    <a:pt x="11344" y="1"/>
                  </a:lnTo>
                  <a:cubicBezTo>
                    <a:pt x="11229" y="6"/>
                    <a:pt x="11137" y="97"/>
                    <a:pt x="11137" y="212"/>
                  </a:cubicBezTo>
                  <a:lnTo>
                    <a:pt x="11137" y="654"/>
                  </a:lnTo>
                  <a:lnTo>
                    <a:pt x="7297" y="654"/>
                  </a:lnTo>
                  <a:lnTo>
                    <a:pt x="7297" y="212"/>
                  </a:lnTo>
                  <a:cubicBezTo>
                    <a:pt x="7297" y="97"/>
                    <a:pt x="7206" y="1"/>
                    <a:pt x="7091" y="1"/>
                  </a:cubicBezTo>
                  <a:lnTo>
                    <a:pt x="5790" y="1"/>
                  </a:lnTo>
                  <a:cubicBezTo>
                    <a:pt x="5675" y="1"/>
                    <a:pt x="5584" y="97"/>
                    <a:pt x="5584" y="212"/>
                  </a:cubicBezTo>
                  <a:lnTo>
                    <a:pt x="5584" y="654"/>
                  </a:lnTo>
                  <a:lnTo>
                    <a:pt x="1719" y="654"/>
                  </a:lnTo>
                  <a:lnTo>
                    <a:pt x="1719" y="212"/>
                  </a:lnTo>
                  <a:cubicBezTo>
                    <a:pt x="1719" y="97"/>
                    <a:pt x="1623" y="1"/>
                    <a:pt x="1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7" name="Google Shape;19257;p85"/>
          <p:cNvGrpSpPr/>
          <p:nvPr/>
        </p:nvGrpSpPr>
        <p:grpSpPr>
          <a:xfrm>
            <a:off x="2202380" y="3178347"/>
            <a:ext cx="306255" cy="365499"/>
            <a:chOff x="2202380" y="3365197"/>
            <a:chExt cx="306255" cy="365499"/>
          </a:xfrm>
        </p:grpSpPr>
        <p:sp>
          <p:nvSpPr>
            <p:cNvPr id="19258" name="Google Shape;19258;p85"/>
            <p:cNvSpPr/>
            <p:nvPr/>
          </p:nvSpPr>
          <p:spPr>
            <a:xfrm>
              <a:off x="2230260" y="3427375"/>
              <a:ext cx="216118" cy="213288"/>
            </a:xfrm>
            <a:custGeom>
              <a:avLst/>
              <a:gdLst/>
              <a:ahLst/>
              <a:cxnLst/>
              <a:rect l="l" t="t" r="r" b="b"/>
              <a:pathLst>
                <a:path w="8248" h="8140" extrusionOk="0">
                  <a:moveTo>
                    <a:pt x="6300" y="0"/>
                  </a:moveTo>
                  <a:cubicBezTo>
                    <a:pt x="6208" y="0"/>
                    <a:pt x="6116" y="35"/>
                    <a:pt x="6044" y="105"/>
                  </a:cubicBezTo>
                  <a:lnTo>
                    <a:pt x="3548" y="2606"/>
                  </a:lnTo>
                  <a:lnTo>
                    <a:pt x="1431" y="4718"/>
                  </a:lnTo>
                  <a:cubicBezTo>
                    <a:pt x="1090" y="5063"/>
                    <a:pt x="946" y="5563"/>
                    <a:pt x="1061" y="6033"/>
                  </a:cubicBezTo>
                  <a:lnTo>
                    <a:pt x="308" y="6787"/>
                  </a:lnTo>
                  <a:cubicBezTo>
                    <a:pt x="0" y="7094"/>
                    <a:pt x="0" y="7598"/>
                    <a:pt x="308" y="7905"/>
                  </a:cubicBezTo>
                  <a:cubicBezTo>
                    <a:pt x="464" y="8062"/>
                    <a:pt x="668" y="8140"/>
                    <a:pt x="872" y="8140"/>
                  </a:cubicBezTo>
                  <a:cubicBezTo>
                    <a:pt x="1074" y="8140"/>
                    <a:pt x="1276" y="8063"/>
                    <a:pt x="1431" y="7910"/>
                  </a:cubicBezTo>
                  <a:lnTo>
                    <a:pt x="2185" y="7156"/>
                  </a:lnTo>
                  <a:cubicBezTo>
                    <a:pt x="2291" y="7181"/>
                    <a:pt x="2398" y="7193"/>
                    <a:pt x="2505" y="7193"/>
                  </a:cubicBezTo>
                  <a:cubicBezTo>
                    <a:pt x="2870" y="7193"/>
                    <a:pt x="3227" y="7050"/>
                    <a:pt x="3495" y="6782"/>
                  </a:cubicBezTo>
                  <a:lnTo>
                    <a:pt x="5612" y="4670"/>
                  </a:lnTo>
                  <a:lnTo>
                    <a:pt x="8108" y="2169"/>
                  </a:lnTo>
                  <a:cubicBezTo>
                    <a:pt x="8247" y="2030"/>
                    <a:pt x="8247" y="1804"/>
                    <a:pt x="8108" y="1665"/>
                  </a:cubicBezTo>
                  <a:lnTo>
                    <a:pt x="6553" y="105"/>
                  </a:lnTo>
                  <a:cubicBezTo>
                    <a:pt x="6483" y="35"/>
                    <a:pt x="6392" y="0"/>
                    <a:pt x="6300"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9" name="Google Shape;19259;p85"/>
            <p:cNvSpPr/>
            <p:nvPr/>
          </p:nvSpPr>
          <p:spPr>
            <a:xfrm>
              <a:off x="2225727" y="3427375"/>
              <a:ext cx="195366" cy="213184"/>
            </a:xfrm>
            <a:custGeom>
              <a:avLst/>
              <a:gdLst/>
              <a:ahLst/>
              <a:cxnLst/>
              <a:rect l="l" t="t" r="r" b="b"/>
              <a:pathLst>
                <a:path w="7456" h="8136" extrusionOk="0">
                  <a:moveTo>
                    <a:pt x="6473" y="0"/>
                  </a:moveTo>
                  <a:cubicBezTo>
                    <a:pt x="6381" y="0"/>
                    <a:pt x="6289" y="35"/>
                    <a:pt x="6217" y="105"/>
                  </a:cubicBezTo>
                  <a:lnTo>
                    <a:pt x="3721" y="2606"/>
                  </a:lnTo>
                  <a:lnTo>
                    <a:pt x="1604" y="4718"/>
                  </a:lnTo>
                  <a:cubicBezTo>
                    <a:pt x="1263" y="5063"/>
                    <a:pt x="1119" y="5563"/>
                    <a:pt x="1234" y="6033"/>
                  </a:cubicBezTo>
                  <a:lnTo>
                    <a:pt x="481" y="6787"/>
                  </a:lnTo>
                  <a:cubicBezTo>
                    <a:pt x="1" y="7267"/>
                    <a:pt x="308" y="8088"/>
                    <a:pt x="985" y="8136"/>
                  </a:cubicBezTo>
                  <a:cubicBezTo>
                    <a:pt x="966" y="7905"/>
                    <a:pt x="1052" y="7680"/>
                    <a:pt x="1215" y="7516"/>
                  </a:cubicBezTo>
                  <a:lnTo>
                    <a:pt x="1964" y="6768"/>
                  </a:lnTo>
                  <a:cubicBezTo>
                    <a:pt x="1854" y="6292"/>
                    <a:pt x="1993" y="5798"/>
                    <a:pt x="2338" y="5452"/>
                  </a:cubicBezTo>
                  <a:lnTo>
                    <a:pt x="4451" y="3340"/>
                  </a:lnTo>
                  <a:lnTo>
                    <a:pt x="6951" y="839"/>
                  </a:lnTo>
                  <a:cubicBezTo>
                    <a:pt x="7022" y="769"/>
                    <a:pt x="7114" y="734"/>
                    <a:pt x="7206" y="734"/>
                  </a:cubicBezTo>
                  <a:cubicBezTo>
                    <a:pt x="7296" y="734"/>
                    <a:pt x="7386" y="768"/>
                    <a:pt x="7455" y="834"/>
                  </a:cubicBezTo>
                  <a:lnTo>
                    <a:pt x="6726" y="105"/>
                  </a:lnTo>
                  <a:cubicBezTo>
                    <a:pt x="6656" y="35"/>
                    <a:pt x="6565" y="0"/>
                    <a:pt x="64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0" name="Google Shape;19260;p85"/>
            <p:cNvSpPr/>
            <p:nvPr/>
          </p:nvSpPr>
          <p:spPr>
            <a:xfrm>
              <a:off x="2323200" y="3427506"/>
              <a:ext cx="123178" cy="122235"/>
            </a:xfrm>
            <a:custGeom>
              <a:avLst/>
              <a:gdLst/>
              <a:ahLst/>
              <a:cxnLst/>
              <a:rect l="l" t="t" r="r" b="b"/>
              <a:pathLst>
                <a:path w="4701" h="4665" extrusionOk="0">
                  <a:moveTo>
                    <a:pt x="2753" y="0"/>
                  </a:moveTo>
                  <a:cubicBezTo>
                    <a:pt x="2661" y="0"/>
                    <a:pt x="2569" y="35"/>
                    <a:pt x="2497" y="105"/>
                  </a:cubicBezTo>
                  <a:lnTo>
                    <a:pt x="1" y="2601"/>
                  </a:lnTo>
                  <a:lnTo>
                    <a:pt x="2065" y="4665"/>
                  </a:lnTo>
                  <a:lnTo>
                    <a:pt x="4561" y="2164"/>
                  </a:lnTo>
                  <a:cubicBezTo>
                    <a:pt x="4700" y="2025"/>
                    <a:pt x="4700" y="1799"/>
                    <a:pt x="4561" y="1660"/>
                  </a:cubicBezTo>
                  <a:lnTo>
                    <a:pt x="3006" y="105"/>
                  </a:lnTo>
                  <a:cubicBezTo>
                    <a:pt x="2936" y="35"/>
                    <a:pt x="2845" y="0"/>
                    <a:pt x="275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1" name="Google Shape;19261;p85"/>
            <p:cNvSpPr/>
            <p:nvPr/>
          </p:nvSpPr>
          <p:spPr>
            <a:xfrm>
              <a:off x="2209507" y="3652953"/>
              <a:ext cx="51226" cy="72266"/>
            </a:xfrm>
            <a:custGeom>
              <a:avLst/>
              <a:gdLst/>
              <a:ahLst/>
              <a:cxnLst/>
              <a:rect l="l" t="t" r="r" b="b"/>
              <a:pathLst>
                <a:path w="1955" h="2758" extrusionOk="0">
                  <a:moveTo>
                    <a:pt x="1032" y="1"/>
                  </a:moveTo>
                  <a:cubicBezTo>
                    <a:pt x="964" y="1"/>
                    <a:pt x="896" y="38"/>
                    <a:pt x="864" y="112"/>
                  </a:cubicBezTo>
                  <a:lnTo>
                    <a:pt x="240" y="1548"/>
                  </a:lnTo>
                  <a:cubicBezTo>
                    <a:pt x="0" y="2095"/>
                    <a:pt x="375" y="2728"/>
                    <a:pt x="975" y="2757"/>
                  </a:cubicBezTo>
                  <a:lnTo>
                    <a:pt x="1090" y="2757"/>
                  </a:lnTo>
                  <a:cubicBezTo>
                    <a:pt x="1325" y="2748"/>
                    <a:pt x="1546" y="2632"/>
                    <a:pt x="1700" y="2450"/>
                  </a:cubicBezTo>
                  <a:cubicBezTo>
                    <a:pt x="1906" y="2196"/>
                    <a:pt x="1954" y="1850"/>
                    <a:pt x="1825" y="1548"/>
                  </a:cubicBezTo>
                  <a:lnTo>
                    <a:pt x="1340" y="429"/>
                  </a:lnTo>
                  <a:lnTo>
                    <a:pt x="1200" y="112"/>
                  </a:lnTo>
                  <a:cubicBezTo>
                    <a:pt x="1169" y="38"/>
                    <a:pt x="1101" y="1"/>
                    <a:pt x="1032"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2" name="Google Shape;19262;p85"/>
            <p:cNvSpPr/>
            <p:nvPr/>
          </p:nvSpPr>
          <p:spPr>
            <a:xfrm>
              <a:off x="2229133" y="3664193"/>
              <a:ext cx="31600" cy="52955"/>
            </a:xfrm>
            <a:custGeom>
              <a:avLst/>
              <a:gdLst/>
              <a:ahLst/>
              <a:cxnLst/>
              <a:rect l="l" t="t" r="r" b="b"/>
              <a:pathLst>
                <a:path w="1206" h="2021" extrusionOk="0">
                  <a:moveTo>
                    <a:pt x="591" y="0"/>
                  </a:moveTo>
                  <a:lnTo>
                    <a:pt x="235" y="816"/>
                  </a:lnTo>
                  <a:cubicBezTo>
                    <a:pt x="0" y="1354"/>
                    <a:pt x="365" y="1978"/>
                    <a:pt x="951" y="2021"/>
                  </a:cubicBezTo>
                  <a:cubicBezTo>
                    <a:pt x="1157" y="1767"/>
                    <a:pt x="1205" y="1421"/>
                    <a:pt x="1076" y="1119"/>
                  </a:cubicBezTo>
                  <a:lnTo>
                    <a:pt x="591" y="0"/>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3" name="Google Shape;19263;p85"/>
            <p:cNvSpPr/>
            <p:nvPr/>
          </p:nvSpPr>
          <p:spPr>
            <a:xfrm>
              <a:off x="2323200" y="3427375"/>
              <a:ext cx="97893" cy="87543"/>
            </a:xfrm>
            <a:custGeom>
              <a:avLst/>
              <a:gdLst/>
              <a:ahLst/>
              <a:cxnLst/>
              <a:rect l="l" t="t" r="r" b="b"/>
              <a:pathLst>
                <a:path w="3736" h="3341" extrusionOk="0">
                  <a:moveTo>
                    <a:pt x="2753" y="0"/>
                  </a:moveTo>
                  <a:cubicBezTo>
                    <a:pt x="2661" y="0"/>
                    <a:pt x="2569" y="35"/>
                    <a:pt x="2497" y="105"/>
                  </a:cubicBezTo>
                  <a:lnTo>
                    <a:pt x="1" y="2606"/>
                  </a:lnTo>
                  <a:lnTo>
                    <a:pt x="731" y="3340"/>
                  </a:lnTo>
                  <a:lnTo>
                    <a:pt x="3231" y="839"/>
                  </a:lnTo>
                  <a:cubicBezTo>
                    <a:pt x="3302" y="769"/>
                    <a:pt x="3394" y="734"/>
                    <a:pt x="3486" y="734"/>
                  </a:cubicBezTo>
                  <a:cubicBezTo>
                    <a:pt x="3576" y="734"/>
                    <a:pt x="3666" y="768"/>
                    <a:pt x="3735" y="834"/>
                  </a:cubicBezTo>
                  <a:lnTo>
                    <a:pt x="3006" y="105"/>
                  </a:lnTo>
                  <a:cubicBezTo>
                    <a:pt x="2936" y="35"/>
                    <a:pt x="2845" y="0"/>
                    <a:pt x="275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4" name="Google Shape;19264;p85"/>
            <p:cNvSpPr/>
            <p:nvPr/>
          </p:nvSpPr>
          <p:spPr>
            <a:xfrm>
              <a:off x="2379929" y="3369704"/>
              <a:ext cx="127580" cy="122470"/>
            </a:xfrm>
            <a:custGeom>
              <a:avLst/>
              <a:gdLst/>
              <a:ahLst/>
              <a:cxnLst/>
              <a:rect l="l" t="t" r="r" b="b"/>
              <a:pathLst>
                <a:path w="4869" h="4674" extrusionOk="0">
                  <a:moveTo>
                    <a:pt x="2892" y="0"/>
                  </a:moveTo>
                  <a:cubicBezTo>
                    <a:pt x="2445" y="0"/>
                    <a:pt x="2004" y="176"/>
                    <a:pt x="1671" y="506"/>
                  </a:cubicBezTo>
                  <a:lnTo>
                    <a:pt x="126" y="2051"/>
                  </a:lnTo>
                  <a:cubicBezTo>
                    <a:pt x="1" y="2181"/>
                    <a:pt x="1" y="2392"/>
                    <a:pt x="126" y="2522"/>
                  </a:cubicBezTo>
                  <a:lnTo>
                    <a:pt x="2185" y="4576"/>
                  </a:lnTo>
                  <a:cubicBezTo>
                    <a:pt x="2250" y="4641"/>
                    <a:pt x="2335" y="4674"/>
                    <a:pt x="2420" y="4674"/>
                  </a:cubicBezTo>
                  <a:cubicBezTo>
                    <a:pt x="2505" y="4674"/>
                    <a:pt x="2591" y="4641"/>
                    <a:pt x="2655" y="4576"/>
                  </a:cubicBezTo>
                  <a:lnTo>
                    <a:pt x="3927" y="3304"/>
                  </a:lnTo>
                  <a:lnTo>
                    <a:pt x="4201" y="3031"/>
                  </a:lnTo>
                  <a:cubicBezTo>
                    <a:pt x="4868" y="2359"/>
                    <a:pt x="4868" y="1269"/>
                    <a:pt x="4201" y="597"/>
                  </a:cubicBezTo>
                  <a:lnTo>
                    <a:pt x="4105" y="506"/>
                  </a:lnTo>
                  <a:cubicBezTo>
                    <a:pt x="3951" y="347"/>
                    <a:pt x="3764" y="223"/>
                    <a:pt x="3558" y="136"/>
                  </a:cubicBezTo>
                  <a:cubicBezTo>
                    <a:pt x="3343" y="45"/>
                    <a:pt x="3117" y="0"/>
                    <a:pt x="2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5" name="Google Shape;19265;p85"/>
            <p:cNvSpPr/>
            <p:nvPr/>
          </p:nvSpPr>
          <p:spPr>
            <a:xfrm>
              <a:off x="2439303" y="3373372"/>
              <a:ext cx="68205" cy="82931"/>
            </a:xfrm>
            <a:custGeom>
              <a:avLst/>
              <a:gdLst/>
              <a:ahLst/>
              <a:cxnLst/>
              <a:rect l="l" t="t" r="r" b="b"/>
              <a:pathLst>
                <a:path w="2603" h="3165" extrusionOk="0">
                  <a:moveTo>
                    <a:pt x="1297" y="1"/>
                  </a:moveTo>
                  <a:lnTo>
                    <a:pt x="130" y="1167"/>
                  </a:lnTo>
                  <a:cubicBezTo>
                    <a:pt x="1" y="1297"/>
                    <a:pt x="1" y="1503"/>
                    <a:pt x="130" y="1633"/>
                  </a:cubicBezTo>
                  <a:lnTo>
                    <a:pt x="1661" y="3164"/>
                  </a:lnTo>
                  <a:lnTo>
                    <a:pt x="1935" y="2891"/>
                  </a:lnTo>
                  <a:cubicBezTo>
                    <a:pt x="2602" y="2219"/>
                    <a:pt x="2602" y="1134"/>
                    <a:pt x="1935" y="457"/>
                  </a:cubicBezTo>
                  <a:lnTo>
                    <a:pt x="1839" y="366"/>
                  </a:lnTo>
                  <a:cubicBezTo>
                    <a:pt x="1685" y="207"/>
                    <a:pt x="1498" y="83"/>
                    <a:pt x="129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6" name="Google Shape;19266;p85"/>
            <p:cNvSpPr/>
            <p:nvPr/>
          </p:nvSpPr>
          <p:spPr>
            <a:xfrm>
              <a:off x="2347988" y="3390246"/>
              <a:ext cx="135991" cy="133345"/>
            </a:xfrm>
            <a:custGeom>
              <a:avLst/>
              <a:gdLst/>
              <a:ahLst/>
              <a:cxnLst/>
              <a:rect l="l" t="t" r="r" b="b"/>
              <a:pathLst>
                <a:path w="5190" h="5089" extrusionOk="0">
                  <a:moveTo>
                    <a:pt x="1025" y="0"/>
                  </a:moveTo>
                  <a:cubicBezTo>
                    <a:pt x="898" y="0"/>
                    <a:pt x="771" y="48"/>
                    <a:pt x="673" y="144"/>
                  </a:cubicBezTo>
                  <a:lnTo>
                    <a:pt x="193" y="624"/>
                  </a:lnTo>
                  <a:cubicBezTo>
                    <a:pt x="1" y="816"/>
                    <a:pt x="1" y="1133"/>
                    <a:pt x="193" y="1325"/>
                  </a:cubicBezTo>
                  <a:lnTo>
                    <a:pt x="802" y="1935"/>
                  </a:lnTo>
                  <a:lnTo>
                    <a:pt x="807" y="1939"/>
                  </a:lnTo>
                  <a:lnTo>
                    <a:pt x="3822" y="4949"/>
                  </a:lnTo>
                  <a:cubicBezTo>
                    <a:pt x="3917" y="5042"/>
                    <a:pt x="4042" y="5089"/>
                    <a:pt x="4167" y="5089"/>
                  </a:cubicBezTo>
                  <a:cubicBezTo>
                    <a:pt x="4294" y="5089"/>
                    <a:pt x="4421" y="5041"/>
                    <a:pt x="4518" y="4944"/>
                  </a:cubicBezTo>
                  <a:lnTo>
                    <a:pt x="4998" y="4464"/>
                  </a:lnTo>
                  <a:cubicBezTo>
                    <a:pt x="5190" y="4272"/>
                    <a:pt x="5190" y="3956"/>
                    <a:pt x="4998" y="3764"/>
                  </a:cubicBezTo>
                  <a:lnTo>
                    <a:pt x="1993" y="759"/>
                  </a:lnTo>
                  <a:lnTo>
                    <a:pt x="1378" y="144"/>
                  </a:lnTo>
                  <a:cubicBezTo>
                    <a:pt x="1280" y="48"/>
                    <a:pt x="1153" y="0"/>
                    <a:pt x="1025"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7" name="Google Shape;19267;p85"/>
            <p:cNvSpPr/>
            <p:nvPr/>
          </p:nvSpPr>
          <p:spPr>
            <a:xfrm>
              <a:off x="2364076" y="3406204"/>
              <a:ext cx="119903" cy="117387"/>
            </a:xfrm>
            <a:custGeom>
              <a:avLst/>
              <a:gdLst/>
              <a:ahLst/>
              <a:cxnLst/>
              <a:rect l="l" t="t" r="r" b="b"/>
              <a:pathLst>
                <a:path w="4576" h="4480" extrusionOk="0">
                  <a:moveTo>
                    <a:pt x="1024" y="1"/>
                  </a:moveTo>
                  <a:cubicBezTo>
                    <a:pt x="896" y="1"/>
                    <a:pt x="769" y="49"/>
                    <a:pt x="673" y="145"/>
                  </a:cubicBezTo>
                  <a:lnTo>
                    <a:pt x="193" y="625"/>
                  </a:lnTo>
                  <a:cubicBezTo>
                    <a:pt x="1" y="822"/>
                    <a:pt x="1" y="1129"/>
                    <a:pt x="188" y="1326"/>
                  </a:cubicBezTo>
                  <a:lnTo>
                    <a:pt x="193" y="1330"/>
                  </a:lnTo>
                  <a:lnTo>
                    <a:pt x="3208" y="4340"/>
                  </a:lnTo>
                  <a:cubicBezTo>
                    <a:pt x="3303" y="4433"/>
                    <a:pt x="3428" y="4480"/>
                    <a:pt x="3553" y="4480"/>
                  </a:cubicBezTo>
                  <a:cubicBezTo>
                    <a:pt x="3680" y="4480"/>
                    <a:pt x="3807" y="4432"/>
                    <a:pt x="3904" y="4335"/>
                  </a:cubicBezTo>
                  <a:lnTo>
                    <a:pt x="4384" y="3855"/>
                  </a:lnTo>
                  <a:cubicBezTo>
                    <a:pt x="4576" y="3663"/>
                    <a:pt x="4576" y="3347"/>
                    <a:pt x="4384" y="3155"/>
                  </a:cubicBezTo>
                  <a:lnTo>
                    <a:pt x="1379" y="145"/>
                  </a:lnTo>
                  <a:cubicBezTo>
                    <a:pt x="1280" y="49"/>
                    <a:pt x="1152" y="1"/>
                    <a:pt x="1024"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8" name="Google Shape;19268;p85"/>
            <p:cNvSpPr/>
            <p:nvPr/>
          </p:nvSpPr>
          <p:spPr>
            <a:xfrm>
              <a:off x="2277084" y="3365197"/>
              <a:ext cx="231551" cy="215751"/>
            </a:xfrm>
            <a:custGeom>
              <a:avLst/>
              <a:gdLst/>
              <a:ahLst/>
              <a:cxnLst/>
              <a:rect l="l" t="t" r="r" b="b"/>
              <a:pathLst>
                <a:path w="8837" h="8234" extrusionOk="0">
                  <a:moveTo>
                    <a:pt x="3681" y="3351"/>
                  </a:moveTo>
                  <a:lnTo>
                    <a:pt x="5447" y="5123"/>
                  </a:lnTo>
                  <a:lnTo>
                    <a:pt x="3825" y="6750"/>
                  </a:lnTo>
                  <a:lnTo>
                    <a:pt x="2054" y="4979"/>
                  </a:lnTo>
                  <a:lnTo>
                    <a:pt x="3681" y="3351"/>
                  </a:lnTo>
                  <a:close/>
                  <a:moveTo>
                    <a:pt x="7133" y="1"/>
                  </a:moveTo>
                  <a:cubicBezTo>
                    <a:pt x="6903" y="1"/>
                    <a:pt x="6851" y="359"/>
                    <a:pt x="7104" y="409"/>
                  </a:cubicBezTo>
                  <a:cubicBezTo>
                    <a:pt x="7660" y="515"/>
                    <a:pt x="7924" y="875"/>
                    <a:pt x="7977" y="918"/>
                  </a:cubicBezTo>
                  <a:cubicBezTo>
                    <a:pt x="8568" y="1508"/>
                    <a:pt x="8568" y="2463"/>
                    <a:pt x="7977" y="3059"/>
                  </a:cubicBezTo>
                  <a:lnTo>
                    <a:pt x="7156" y="3875"/>
                  </a:lnTo>
                  <a:lnTo>
                    <a:pt x="4924" y="1643"/>
                  </a:lnTo>
                  <a:lnTo>
                    <a:pt x="5745" y="827"/>
                  </a:lnTo>
                  <a:cubicBezTo>
                    <a:pt x="5923" y="649"/>
                    <a:pt x="6139" y="515"/>
                    <a:pt x="6379" y="447"/>
                  </a:cubicBezTo>
                  <a:cubicBezTo>
                    <a:pt x="6623" y="373"/>
                    <a:pt x="6546" y="38"/>
                    <a:pt x="6329" y="38"/>
                  </a:cubicBezTo>
                  <a:cubicBezTo>
                    <a:pt x="6307" y="38"/>
                    <a:pt x="6283" y="41"/>
                    <a:pt x="6259" y="49"/>
                  </a:cubicBezTo>
                  <a:cubicBezTo>
                    <a:pt x="5956" y="140"/>
                    <a:pt x="5678" y="303"/>
                    <a:pt x="5447" y="529"/>
                  </a:cubicBezTo>
                  <a:lnTo>
                    <a:pt x="4631" y="1350"/>
                  </a:lnTo>
                  <a:lnTo>
                    <a:pt x="4228" y="947"/>
                  </a:lnTo>
                  <a:cubicBezTo>
                    <a:pt x="4091" y="810"/>
                    <a:pt x="3911" y="741"/>
                    <a:pt x="3731" y="741"/>
                  </a:cubicBezTo>
                  <a:cubicBezTo>
                    <a:pt x="3551" y="741"/>
                    <a:pt x="3371" y="810"/>
                    <a:pt x="3235" y="947"/>
                  </a:cubicBezTo>
                  <a:lnTo>
                    <a:pt x="2755" y="1427"/>
                  </a:lnTo>
                  <a:cubicBezTo>
                    <a:pt x="2476" y="1705"/>
                    <a:pt x="2476" y="2147"/>
                    <a:pt x="2755" y="2425"/>
                  </a:cubicBezTo>
                  <a:lnTo>
                    <a:pt x="3383" y="3059"/>
                  </a:lnTo>
                  <a:lnTo>
                    <a:pt x="162" y="6280"/>
                  </a:lnTo>
                  <a:cubicBezTo>
                    <a:pt x="1" y="6427"/>
                    <a:pt x="146" y="6641"/>
                    <a:pt x="309" y="6641"/>
                  </a:cubicBezTo>
                  <a:cubicBezTo>
                    <a:pt x="358" y="6641"/>
                    <a:pt x="410" y="6621"/>
                    <a:pt x="455" y="6572"/>
                  </a:cubicBezTo>
                  <a:lnTo>
                    <a:pt x="1761" y="5267"/>
                  </a:lnTo>
                  <a:lnTo>
                    <a:pt x="3527" y="7038"/>
                  </a:lnTo>
                  <a:lnTo>
                    <a:pt x="2687" y="7878"/>
                  </a:lnTo>
                  <a:cubicBezTo>
                    <a:pt x="2558" y="8008"/>
                    <a:pt x="2654" y="8233"/>
                    <a:pt x="2836" y="8233"/>
                  </a:cubicBezTo>
                  <a:cubicBezTo>
                    <a:pt x="2838" y="8233"/>
                    <a:pt x="2840" y="8233"/>
                    <a:pt x="2842" y="8233"/>
                  </a:cubicBezTo>
                  <a:cubicBezTo>
                    <a:pt x="2996" y="8233"/>
                    <a:pt x="2908" y="8215"/>
                    <a:pt x="5783" y="5372"/>
                  </a:cubicBezTo>
                  <a:cubicBezTo>
                    <a:pt x="5899" y="5372"/>
                    <a:pt x="5995" y="5276"/>
                    <a:pt x="5995" y="5161"/>
                  </a:cubicBezTo>
                  <a:cubicBezTo>
                    <a:pt x="5995" y="5027"/>
                    <a:pt x="5884" y="4984"/>
                    <a:pt x="5740" y="4825"/>
                  </a:cubicBezTo>
                  <a:lnTo>
                    <a:pt x="3974" y="3054"/>
                  </a:lnTo>
                  <a:lnTo>
                    <a:pt x="3047" y="2132"/>
                  </a:lnTo>
                  <a:cubicBezTo>
                    <a:pt x="2932" y="2017"/>
                    <a:pt x="2932" y="1835"/>
                    <a:pt x="3047" y="1719"/>
                  </a:cubicBezTo>
                  <a:lnTo>
                    <a:pt x="3527" y="1239"/>
                  </a:lnTo>
                  <a:cubicBezTo>
                    <a:pt x="3585" y="1184"/>
                    <a:pt x="3659" y="1157"/>
                    <a:pt x="3733" y="1157"/>
                  </a:cubicBezTo>
                  <a:cubicBezTo>
                    <a:pt x="3807" y="1157"/>
                    <a:pt x="3880" y="1184"/>
                    <a:pt x="3935" y="1239"/>
                  </a:cubicBezTo>
                  <a:lnTo>
                    <a:pt x="7560" y="4859"/>
                  </a:lnTo>
                  <a:cubicBezTo>
                    <a:pt x="7670" y="4974"/>
                    <a:pt x="7670" y="5156"/>
                    <a:pt x="7560" y="5272"/>
                  </a:cubicBezTo>
                  <a:lnTo>
                    <a:pt x="7080" y="5752"/>
                  </a:lnTo>
                  <a:cubicBezTo>
                    <a:pt x="7022" y="5807"/>
                    <a:pt x="6948" y="5834"/>
                    <a:pt x="6873" y="5834"/>
                  </a:cubicBezTo>
                  <a:cubicBezTo>
                    <a:pt x="6799" y="5834"/>
                    <a:pt x="6724" y="5807"/>
                    <a:pt x="6667" y="5752"/>
                  </a:cubicBezTo>
                  <a:lnTo>
                    <a:pt x="6518" y="5603"/>
                  </a:lnTo>
                  <a:cubicBezTo>
                    <a:pt x="6474" y="5561"/>
                    <a:pt x="6425" y="5543"/>
                    <a:pt x="6379" y="5543"/>
                  </a:cubicBezTo>
                  <a:cubicBezTo>
                    <a:pt x="6221" y="5543"/>
                    <a:pt x="6084" y="5744"/>
                    <a:pt x="6225" y="5896"/>
                  </a:cubicBezTo>
                  <a:lnTo>
                    <a:pt x="6374" y="6044"/>
                  </a:lnTo>
                  <a:cubicBezTo>
                    <a:pt x="6511" y="6181"/>
                    <a:pt x="6691" y="6250"/>
                    <a:pt x="6871" y="6250"/>
                  </a:cubicBezTo>
                  <a:cubicBezTo>
                    <a:pt x="7052" y="6250"/>
                    <a:pt x="7233" y="6181"/>
                    <a:pt x="7372" y="6044"/>
                  </a:cubicBezTo>
                  <a:lnTo>
                    <a:pt x="7852" y="5564"/>
                  </a:lnTo>
                  <a:cubicBezTo>
                    <a:pt x="8126" y="5286"/>
                    <a:pt x="8126" y="4844"/>
                    <a:pt x="7852" y="4566"/>
                  </a:cubicBezTo>
                  <a:lnTo>
                    <a:pt x="7449" y="4168"/>
                  </a:lnTo>
                  <a:lnTo>
                    <a:pt x="8270" y="3347"/>
                  </a:lnTo>
                  <a:cubicBezTo>
                    <a:pt x="8630" y="2987"/>
                    <a:pt x="8836" y="2497"/>
                    <a:pt x="8832" y="1988"/>
                  </a:cubicBezTo>
                  <a:cubicBezTo>
                    <a:pt x="8832" y="1062"/>
                    <a:pt x="8208" y="577"/>
                    <a:pt x="8179" y="529"/>
                  </a:cubicBezTo>
                  <a:cubicBezTo>
                    <a:pt x="7905" y="260"/>
                    <a:pt x="7560" y="73"/>
                    <a:pt x="7180" y="6"/>
                  </a:cubicBezTo>
                  <a:cubicBezTo>
                    <a:pt x="7164" y="2"/>
                    <a:pt x="7148" y="1"/>
                    <a:pt x="7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9" name="Google Shape;19269;p85"/>
            <p:cNvSpPr/>
            <p:nvPr/>
          </p:nvSpPr>
          <p:spPr>
            <a:xfrm>
              <a:off x="2226749" y="3543426"/>
              <a:ext cx="116968" cy="102740"/>
            </a:xfrm>
            <a:custGeom>
              <a:avLst/>
              <a:gdLst/>
              <a:ahLst/>
              <a:cxnLst/>
              <a:rect l="l" t="t" r="r" b="b"/>
              <a:pathLst>
                <a:path w="4464" h="3921" extrusionOk="0">
                  <a:moveTo>
                    <a:pt x="1642" y="1"/>
                  </a:moveTo>
                  <a:cubicBezTo>
                    <a:pt x="1593" y="1"/>
                    <a:pt x="1543" y="19"/>
                    <a:pt x="1498" y="63"/>
                  </a:cubicBezTo>
                  <a:cubicBezTo>
                    <a:pt x="1483" y="92"/>
                    <a:pt x="826" y="610"/>
                    <a:pt x="970" y="1537"/>
                  </a:cubicBezTo>
                  <a:lnTo>
                    <a:pt x="293" y="2209"/>
                  </a:lnTo>
                  <a:cubicBezTo>
                    <a:pt x="106" y="2396"/>
                    <a:pt x="0" y="2651"/>
                    <a:pt x="0" y="2919"/>
                  </a:cubicBezTo>
                  <a:cubicBezTo>
                    <a:pt x="0" y="3523"/>
                    <a:pt x="493" y="3920"/>
                    <a:pt x="1007" y="3920"/>
                  </a:cubicBezTo>
                  <a:cubicBezTo>
                    <a:pt x="1254" y="3920"/>
                    <a:pt x="1505" y="3829"/>
                    <a:pt x="1709" y="3625"/>
                  </a:cubicBezTo>
                  <a:lnTo>
                    <a:pt x="2381" y="2953"/>
                  </a:lnTo>
                  <a:cubicBezTo>
                    <a:pt x="2466" y="2967"/>
                    <a:pt x="2551" y="2973"/>
                    <a:pt x="2635" y="2973"/>
                  </a:cubicBezTo>
                  <a:cubicBezTo>
                    <a:pt x="3058" y="2973"/>
                    <a:pt x="3469" y="2806"/>
                    <a:pt x="3773" y="2502"/>
                  </a:cubicBezTo>
                  <a:lnTo>
                    <a:pt x="4315" y="1959"/>
                  </a:lnTo>
                  <a:cubicBezTo>
                    <a:pt x="4463" y="1811"/>
                    <a:pt x="4324" y="1604"/>
                    <a:pt x="4164" y="1604"/>
                  </a:cubicBezTo>
                  <a:cubicBezTo>
                    <a:pt x="4116" y="1604"/>
                    <a:pt x="4067" y="1622"/>
                    <a:pt x="4023" y="1667"/>
                  </a:cubicBezTo>
                  <a:lnTo>
                    <a:pt x="3485" y="2209"/>
                  </a:lnTo>
                  <a:cubicBezTo>
                    <a:pt x="3259" y="2435"/>
                    <a:pt x="2952" y="2558"/>
                    <a:pt x="2639" y="2558"/>
                  </a:cubicBezTo>
                  <a:cubicBezTo>
                    <a:pt x="2546" y="2558"/>
                    <a:pt x="2453" y="2548"/>
                    <a:pt x="2362" y="2526"/>
                  </a:cubicBezTo>
                  <a:cubicBezTo>
                    <a:pt x="2347" y="2523"/>
                    <a:pt x="2332" y="2521"/>
                    <a:pt x="2317" y="2521"/>
                  </a:cubicBezTo>
                  <a:cubicBezTo>
                    <a:pt x="2264" y="2521"/>
                    <a:pt x="2211" y="2541"/>
                    <a:pt x="2170" y="2579"/>
                  </a:cubicBezTo>
                  <a:lnTo>
                    <a:pt x="1421" y="3332"/>
                  </a:lnTo>
                  <a:cubicBezTo>
                    <a:pt x="1306" y="3447"/>
                    <a:pt x="1155" y="3505"/>
                    <a:pt x="1004" y="3505"/>
                  </a:cubicBezTo>
                  <a:cubicBezTo>
                    <a:pt x="853" y="3505"/>
                    <a:pt x="703" y="3447"/>
                    <a:pt x="590" y="3332"/>
                  </a:cubicBezTo>
                  <a:cubicBezTo>
                    <a:pt x="360" y="3102"/>
                    <a:pt x="360" y="2732"/>
                    <a:pt x="590" y="2502"/>
                  </a:cubicBezTo>
                  <a:lnTo>
                    <a:pt x="1339" y="1753"/>
                  </a:lnTo>
                  <a:cubicBezTo>
                    <a:pt x="1392" y="1700"/>
                    <a:pt x="1411" y="1628"/>
                    <a:pt x="1397" y="1556"/>
                  </a:cubicBezTo>
                  <a:cubicBezTo>
                    <a:pt x="1224" y="812"/>
                    <a:pt x="1781" y="380"/>
                    <a:pt x="1791" y="356"/>
                  </a:cubicBezTo>
                  <a:cubicBezTo>
                    <a:pt x="1942" y="208"/>
                    <a:pt x="1803" y="1"/>
                    <a:pt x="164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0" name="Google Shape;19270;p85"/>
            <p:cNvSpPr/>
            <p:nvPr/>
          </p:nvSpPr>
          <p:spPr>
            <a:xfrm>
              <a:off x="2202380" y="3647529"/>
              <a:ext cx="67524" cy="83167"/>
            </a:xfrm>
            <a:custGeom>
              <a:avLst/>
              <a:gdLst/>
              <a:ahLst/>
              <a:cxnLst/>
              <a:rect l="l" t="t" r="r" b="b"/>
              <a:pathLst>
                <a:path w="2577" h="3174" extrusionOk="0">
                  <a:moveTo>
                    <a:pt x="1304" y="454"/>
                  </a:moveTo>
                  <a:lnTo>
                    <a:pt x="1905" y="1836"/>
                  </a:lnTo>
                  <a:cubicBezTo>
                    <a:pt x="2077" y="2230"/>
                    <a:pt x="1842" y="2748"/>
                    <a:pt x="1285" y="2758"/>
                  </a:cubicBezTo>
                  <a:cubicBezTo>
                    <a:pt x="805" y="2758"/>
                    <a:pt x="517" y="2259"/>
                    <a:pt x="700" y="1836"/>
                  </a:cubicBezTo>
                  <a:lnTo>
                    <a:pt x="1304" y="454"/>
                  </a:lnTo>
                  <a:close/>
                  <a:moveTo>
                    <a:pt x="1303" y="0"/>
                  </a:moveTo>
                  <a:cubicBezTo>
                    <a:pt x="1157" y="0"/>
                    <a:pt x="1012" y="79"/>
                    <a:pt x="944" y="238"/>
                  </a:cubicBezTo>
                  <a:lnTo>
                    <a:pt x="320" y="1673"/>
                  </a:lnTo>
                  <a:cubicBezTo>
                    <a:pt x="0" y="2383"/>
                    <a:pt x="528" y="3173"/>
                    <a:pt x="1292" y="3173"/>
                  </a:cubicBezTo>
                  <a:cubicBezTo>
                    <a:pt x="1318" y="3173"/>
                    <a:pt x="1345" y="3172"/>
                    <a:pt x="1372" y="3171"/>
                  </a:cubicBezTo>
                  <a:cubicBezTo>
                    <a:pt x="2125" y="3137"/>
                    <a:pt x="2577" y="2345"/>
                    <a:pt x="2284" y="1673"/>
                  </a:cubicBezTo>
                  <a:lnTo>
                    <a:pt x="1665" y="238"/>
                  </a:lnTo>
                  <a:cubicBezTo>
                    <a:pt x="1595" y="79"/>
                    <a:pt x="1448" y="0"/>
                    <a:pt x="13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71" name="Google Shape;19271;p85"/>
          <p:cNvGrpSpPr/>
          <p:nvPr/>
        </p:nvGrpSpPr>
        <p:grpSpPr>
          <a:xfrm>
            <a:off x="1759349" y="3178294"/>
            <a:ext cx="304525" cy="365394"/>
            <a:chOff x="1759349" y="3365144"/>
            <a:chExt cx="304525" cy="365394"/>
          </a:xfrm>
        </p:grpSpPr>
        <p:sp>
          <p:nvSpPr>
            <p:cNvPr id="19272" name="Google Shape;19272;p85"/>
            <p:cNvSpPr/>
            <p:nvPr/>
          </p:nvSpPr>
          <p:spPr>
            <a:xfrm>
              <a:off x="1884125" y="3689584"/>
              <a:ext cx="57121" cy="35504"/>
            </a:xfrm>
            <a:custGeom>
              <a:avLst/>
              <a:gdLst/>
              <a:ahLst/>
              <a:cxnLst/>
              <a:rect l="l" t="t" r="r" b="b"/>
              <a:pathLst>
                <a:path w="2180" h="1355" extrusionOk="0">
                  <a:moveTo>
                    <a:pt x="0" y="1"/>
                  </a:moveTo>
                  <a:lnTo>
                    <a:pt x="0" y="265"/>
                  </a:lnTo>
                  <a:cubicBezTo>
                    <a:pt x="0" y="870"/>
                    <a:pt x="485" y="1354"/>
                    <a:pt x="1090" y="1354"/>
                  </a:cubicBezTo>
                  <a:cubicBezTo>
                    <a:pt x="1690" y="1354"/>
                    <a:pt x="2179" y="870"/>
                    <a:pt x="2179" y="265"/>
                  </a:cubicBezTo>
                  <a:lnTo>
                    <a:pt x="2179"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3" name="Google Shape;19273;p85"/>
            <p:cNvSpPr/>
            <p:nvPr/>
          </p:nvSpPr>
          <p:spPr>
            <a:xfrm>
              <a:off x="1912659" y="3689584"/>
              <a:ext cx="28587" cy="31731"/>
            </a:xfrm>
            <a:custGeom>
              <a:avLst/>
              <a:gdLst/>
              <a:ahLst/>
              <a:cxnLst/>
              <a:rect l="l" t="t" r="r" b="b"/>
              <a:pathLst>
                <a:path w="1091" h="1211" extrusionOk="0">
                  <a:moveTo>
                    <a:pt x="1" y="1"/>
                  </a:moveTo>
                  <a:lnTo>
                    <a:pt x="1" y="265"/>
                  </a:lnTo>
                  <a:cubicBezTo>
                    <a:pt x="1" y="654"/>
                    <a:pt x="207" y="1014"/>
                    <a:pt x="548" y="1210"/>
                  </a:cubicBezTo>
                  <a:cubicBezTo>
                    <a:pt x="884" y="1014"/>
                    <a:pt x="1090" y="654"/>
                    <a:pt x="1090" y="265"/>
                  </a:cubicBezTo>
                  <a:lnTo>
                    <a:pt x="1090"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4" name="Google Shape;19274;p85"/>
            <p:cNvSpPr/>
            <p:nvPr/>
          </p:nvSpPr>
          <p:spPr>
            <a:xfrm>
              <a:off x="1814688" y="3423786"/>
              <a:ext cx="194475" cy="268733"/>
            </a:xfrm>
            <a:custGeom>
              <a:avLst/>
              <a:gdLst/>
              <a:ahLst/>
              <a:cxnLst/>
              <a:rect l="l" t="t" r="r" b="b"/>
              <a:pathLst>
                <a:path w="7422" h="10256" extrusionOk="0">
                  <a:moveTo>
                    <a:pt x="3729" y="1"/>
                  </a:moveTo>
                  <a:cubicBezTo>
                    <a:pt x="2326" y="1"/>
                    <a:pt x="1059" y="856"/>
                    <a:pt x="538" y="2167"/>
                  </a:cubicBezTo>
                  <a:cubicBezTo>
                    <a:pt x="0" y="3506"/>
                    <a:pt x="356" y="5037"/>
                    <a:pt x="1421" y="6007"/>
                  </a:cubicBezTo>
                  <a:cubicBezTo>
                    <a:pt x="1844" y="6391"/>
                    <a:pt x="2084" y="6938"/>
                    <a:pt x="2079" y="7514"/>
                  </a:cubicBezTo>
                  <a:lnTo>
                    <a:pt x="2079" y="9665"/>
                  </a:lnTo>
                  <a:cubicBezTo>
                    <a:pt x="2079" y="9991"/>
                    <a:pt x="2343" y="10255"/>
                    <a:pt x="2669" y="10255"/>
                  </a:cubicBezTo>
                  <a:lnTo>
                    <a:pt x="4810" y="10255"/>
                  </a:lnTo>
                  <a:cubicBezTo>
                    <a:pt x="5137" y="10255"/>
                    <a:pt x="5401" y="9991"/>
                    <a:pt x="5401" y="9665"/>
                  </a:cubicBezTo>
                  <a:lnTo>
                    <a:pt x="5401" y="7505"/>
                  </a:lnTo>
                  <a:cubicBezTo>
                    <a:pt x="5401" y="6924"/>
                    <a:pt x="5650" y="6372"/>
                    <a:pt x="6078" y="5983"/>
                  </a:cubicBezTo>
                  <a:cubicBezTo>
                    <a:pt x="7052" y="5080"/>
                    <a:pt x="7422" y="3708"/>
                    <a:pt x="7038" y="2440"/>
                  </a:cubicBezTo>
                  <a:cubicBezTo>
                    <a:pt x="6654" y="1178"/>
                    <a:pt x="5578" y="242"/>
                    <a:pt x="4268" y="40"/>
                  </a:cubicBezTo>
                  <a:cubicBezTo>
                    <a:pt x="4124" y="16"/>
                    <a:pt x="3970" y="2"/>
                    <a:pt x="3821" y="2"/>
                  </a:cubicBezTo>
                  <a:cubicBezTo>
                    <a:pt x="3791" y="1"/>
                    <a:pt x="3760" y="1"/>
                    <a:pt x="3729"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5" name="Google Shape;19275;p85"/>
            <p:cNvSpPr/>
            <p:nvPr/>
          </p:nvSpPr>
          <p:spPr>
            <a:xfrm>
              <a:off x="1843878" y="3424834"/>
              <a:ext cx="165154" cy="267685"/>
            </a:xfrm>
            <a:custGeom>
              <a:avLst/>
              <a:gdLst/>
              <a:ahLst/>
              <a:cxnLst/>
              <a:rect l="l" t="t" r="r" b="b"/>
              <a:pathLst>
                <a:path w="6303" h="10216" extrusionOk="0">
                  <a:moveTo>
                    <a:pt x="3149" y="0"/>
                  </a:moveTo>
                  <a:cubicBezTo>
                    <a:pt x="1839" y="207"/>
                    <a:pt x="759" y="1147"/>
                    <a:pt x="379" y="2420"/>
                  </a:cubicBezTo>
                  <a:cubicBezTo>
                    <a:pt x="0" y="3692"/>
                    <a:pt x="384" y="5074"/>
                    <a:pt x="1368" y="5967"/>
                  </a:cubicBezTo>
                  <a:cubicBezTo>
                    <a:pt x="1791" y="6351"/>
                    <a:pt x="2031" y="6898"/>
                    <a:pt x="2026" y="7474"/>
                  </a:cubicBezTo>
                  <a:lnTo>
                    <a:pt x="2026" y="9625"/>
                  </a:lnTo>
                  <a:cubicBezTo>
                    <a:pt x="2026" y="9951"/>
                    <a:pt x="2290" y="10215"/>
                    <a:pt x="2616" y="10215"/>
                  </a:cubicBezTo>
                  <a:lnTo>
                    <a:pt x="3696" y="10215"/>
                  </a:lnTo>
                  <a:cubicBezTo>
                    <a:pt x="4023" y="10215"/>
                    <a:pt x="4287" y="9951"/>
                    <a:pt x="4287" y="9625"/>
                  </a:cubicBezTo>
                  <a:lnTo>
                    <a:pt x="4287" y="7465"/>
                  </a:lnTo>
                  <a:cubicBezTo>
                    <a:pt x="4287" y="6884"/>
                    <a:pt x="4536" y="6332"/>
                    <a:pt x="4964" y="5943"/>
                  </a:cubicBezTo>
                  <a:lnTo>
                    <a:pt x="4964" y="5938"/>
                  </a:lnTo>
                  <a:cubicBezTo>
                    <a:pt x="5933" y="5040"/>
                    <a:pt x="6303" y="3668"/>
                    <a:pt x="5919" y="2400"/>
                  </a:cubicBezTo>
                  <a:cubicBezTo>
                    <a:pt x="5535" y="1138"/>
                    <a:pt x="4460" y="202"/>
                    <a:pt x="3149"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6" name="Google Shape;19276;p85"/>
            <p:cNvSpPr/>
            <p:nvPr/>
          </p:nvSpPr>
          <p:spPr>
            <a:xfrm>
              <a:off x="1869137" y="3623815"/>
              <a:ext cx="87071" cy="34482"/>
            </a:xfrm>
            <a:custGeom>
              <a:avLst/>
              <a:gdLst/>
              <a:ahLst/>
              <a:cxnLst/>
              <a:rect l="l" t="t" r="r" b="b"/>
              <a:pathLst>
                <a:path w="3323" h="1316" extrusionOk="0">
                  <a:moveTo>
                    <a:pt x="1" y="0"/>
                  </a:moveTo>
                  <a:lnTo>
                    <a:pt x="1" y="1315"/>
                  </a:lnTo>
                  <a:lnTo>
                    <a:pt x="3323" y="1315"/>
                  </a:lnTo>
                  <a:lnTo>
                    <a:pt x="332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7" name="Google Shape;19277;p85"/>
            <p:cNvSpPr/>
            <p:nvPr/>
          </p:nvSpPr>
          <p:spPr>
            <a:xfrm>
              <a:off x="1869137" y="3658272"/>
              <a:ext cx="87071" cy="34247"/>
            </a:xfrm>
            <a:custGeom>
              <a:avLst/>
              <a:gdLst/>
              <a:ahLst/>
              <a:cxnLst/>
              <a:rect l="l" t="t" r="r" b="b"/>
              <a:pathLst>
                <a:path w="3323" h="1307" extrusionOk="0">
                  <a:moveTo>
                    <a:pt x="1" y="0"/>
                  </a:moveTo>
                  <a:lnTo>
                    <a:pt x="1" y="716"/>
                  </a:lnTo>
                  <a:cubicBezTo>
                    <a:pt x="1" y="1042"/>
                    <a:pt x="265" y="1306"/>
                    <a:pt x="591" y="1306"/>
                  </a:cubicBezTo>
                  <a:lnTo>
                    <a:pt x="2732" y="1306"/>
                  </a:lnTo>
                  <a:cubicBezTo>
                    <a:pt x="3059" y="1306"/>
                    <a:pt x="3323" y="1042"/>
                    <a:pt x="3323" y="716"/>
                  </a:cubicBezTo>
                  <a:lnTo>
                    <a:pt x="3323"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8" name="Google Shape;19278;p85"/>
            <p:cNvSpPr/>
            <p:nvPr/>
          </p:nvSpPr>
          <p:spPr>
            <a:xfrm>
              <a:off x="1896938" y="3623815"/>
              <a:ext cx="59270" cy="34482"/>
            </a:xfrm>
            <a:custGeom>
              <a:avLst/>
              <a:gdLst/>
              <a:ahLst/>
              <a:cxnLst/>
              <a:rect l="l" t="t" r="r" b="b"/>
              <a:pathLst>
                <a:path w="2262" h="1316" extrusionOk="0">
                  <a:moveTo>
                    <a:pt x="1" y="0"/>
                  </a:moveTo>
                  <a:lnTo>
                    <a:pt x="1" y="1315"/>
                  </a:lnTo>
                  <a:lnTo>
                    <a:pt x="2262" y="1315"/>
                  </a:lnTo>
                  <a:lnTo>
                    <a:pt x="226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9" name="Google Shape;19279;p85"/>
            <p:cNvSpPr/>
            <p:nvPr/>
          </p:nvSpPr>
          <p:spPr>
            <a:xfrm>
              <a:off x="1896938" y="3658272"/>
              <a:ext cx="59270" cy="34247"/>
            </a:xfrm>
            <a:custGeom>
              <a:avLst/>
              <a:gdLst/>
              <a:ahLst/>
              <a:cxnLst/>
              <a:rect l="l" t="t" r="r" b="b"/>
              <a:pathLst>
                <a:path w="2262" h="1307" extrusionOk="0">
                  <a:moveTo>
                    <a:pt x="1" y="0"/>
                  </a:moveTo>
                  <a:lnTo>
                    <a:pt x="1" y="716"/>
                  </a:lnTo>
                  <a:cubicBezTo>
                    <a:pt x="1" y="1042"/>
                    <a:pt x="265" y="1306"/>
                    <a:pt x="591" y="1306"/>
                  </a:cubicBezTo>
                  <a:lnTo>
                    <a:pt x="1671" y="1306"/>
                  </a:lnTo>
                  <a:cubicBezTo>
                    <a:pt x="1998" y="1306"/>
                    <a:pt x="2262" y="1042"/>
                    <a:pt x="2262" y="716"/>
                  </a:cubicBezTo>
                  <a:lnTo>
                    <a:pt x="2262"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0" name="Google Shape;19280;p85"/>
            <p:cNvSpPr/>
            <p:nvPr/>
          </p:nvSpPr>
          <p:spPr>
            <a:xfrm>
              <a:off x="1777061" y="3569524"/>
              <a:ext cx="37155" cy="23215"/>
            </a:xfrm>
            <a:custGeom>
              <a:avLst/>
              <a:gdLst/>
              <a:ahLst/>
              <a:cxnLst/>
              <a:rect l="l" t="t" r="r" b="b"/>
              <a:pathLst>
                <a:path w="1418" h="886" extrusionOk="0">
                  <a:moveTo>
                    <a:pt x="1121" y="0"/>
                  </a:moveTo>
                  <a:cubicBezTo>
                    <a:pt x="1088" y="0"/>
                    <a:pt x="1054" y="9"/>
                    <a:pt x="1019" y="27"/>
                  </a:cubicBezTo>
                  <a:lnTo>
                    <a:pt x="217" y="488"/>
                  </a:lnTo>
                  <a:cubicBezTo>
                    <a:pt x="1" y="600"/>
                    <a:pt x="119" y="886"/>
                    <a:pt x="306" y="886"/>
                  </a:cubicBezTo>
                  <a:cubicBezTo>
                    <a:pt x="343" y="886"/>
                    <a:pt x="383" y="874"/>
                    <a:pt x="424" y="848"/>
                  </a:cubicBezTo>
                  <a:lnTo>
                    <a:pt x="1230" y="387"/>
                  </a:lnTo>
                  <a:cubicBezTo>
                    <a:pt x="1418" y="265"/>
                    <a:pt x="1304" y="0"/>
                    <a:pt x="11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1" name="Google Shape;19281;p85"/>
            <p:cNvSpPr/>
            <p:nvPr/>
          </p:nvSpPr>
          <p:spPr>
            <a:xfrm>
              <a:off x="2007015" y="3571201"/>
              <a:ext cx="36998" cy="23320"/>
            </a:xfrm>
            <a:custGeom>
              <a:avLst/>
              <a:gdLst/>
              <a:ahLst/>
              <a:cxnLst/>
              <a:rect l="l" t="t" r="r" b="b"/>
              <a:pathLst>
                <a:path w="1412" h="890" extrusionOk="0">
                  <a:moveTo>
                    <a:pt x="307" y="1"/>
                  </a:moveTo>
                  <a:cubicBezTo>
                    <a:pt x="120" y="1"/>
                    <a:pt x="1" y="288"/>
                    <a:pt x="216" y="400"/>
                  </a:cubicBezTo>
                  <a:cubicBezTo>
                    <a:pt x="1046" y="866"/>
                    <a:pt x="1027" y="890"/>
                    <a:pt x="1128" y="890"/>
                  </a:cubicBezTo>
                  <a:cubicBezTo>
                    <a:pt x="1334" y="885"/>
                    <a:pt x="1411" y="611"/>
                    <a:pt x="1229" y="501"/>
                  </a:cubicBezTo>
                  <a:lnTo>
                    <a:pt x="427" y="40"/>
                  </a:lnTo>
                  <a:cubicBezTo>
                    <a:pt x="386" y="13"/>
                    <a:pt x="34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2" name="Google Shape;19282;p85"/>
            <p:cNvSpPr/>
            <p:nvPr/>
          </p:nvSpPr>
          <p:spPr>
            <a:xfrm>
              <a:off x="1822601" y="3479911"/>
              <a:ext cx="155171" cy="250627"/>
            </a:xfrm>
            <a:custGeom>
              <a:avLst/>
              <a:gdLst/>
              <a:ahLst/>
              <a:cxnLst/>
              <a:rect l="l" t="t" r="r" b="b"/>
              <a:pathLst>
                <a:path w="5922" h="9565" extrusionOk="0">
                  <a:moveTo>
                    <a:pt x="4691" y="418"/>
                  </a:moveTo>
                  <a:cubicBezTo>
                    <a:pt x="4907" y="418"/>
                    <a:pt x="5084" y="596"/>
                    <a:pt x="5084" y="817"/>
                  </a:cubicBezTo>
                  <a:cubicBezTo>
                    <a:pt x="5084" y="1033"/>
                    <a:pt x="4907" y="1210"/>
                    <a:pt x="4691" y="1210"/>
                  </a:cubicBezTo>
                  <a:lnTo>
                    <a:pt x="4244" y="1210"/>
                  </a:lnTo>
                  <a:lnTo>
                    <a:pt x="4244" y="817"/>
                  </a:lnTo>
                  <a:cubicBezTo>
                    <a:pt x="4244" y="596"/>
                    <a:pt x="4422" y="418"/>
                    <a:pt x="4638" y="418"/>
                  </a:cubicBezTo>
                  <a:close/>
                  <a:moveTo>
                    <a:pt x="2238" y="418"/>
                  </a:moveTo>
                  <a:cubicBezTo>
                    <a:pt x="2459" y="418"/>
                    <a:pt x="2636" y="596"/>
                    <a:pt x="2636" y="817"/>
                  </a:cubicBezTo>
                  <a:lnTo>
                    <a:pt x="2636" y="1215"/>
                  </a:lnTo>
                  <a:lnTo>
                    <a:pt x="2190" y="1215"/>
                  </a:lnTo>
                  <a:cubicBezTo>
                    <a:pt x="1969" y="1215"/>
                    <a:pt x="1791" y="1033"/>
                    <a:pt x="1791" y="817"/>
                  </a:cubicBezTo>
                  <a:cubicBezTo>
                    <a:pt x="1791" y="596"/>
                    <a:pt x="1969" y="418"/>
                    <a:pt x="2190" y="418"/>
                  </a:cubicBezTo>
                  <a:close/>
                  <a:moveTo>
                    <a:pt x="4892" y="5699"/>
                  </a:moveTo>
                  <a:lnTo>
                    <a:pt x="4892" y="6596"/>
                  </a:lnTo>
                  <a:lnTo>
                    <a:pt x="1988" y="6596"/>
                  </a:lnTo>
                  <a:lnTo>
                    <a:pt x="1988" y="5699"/>
                  </a:lnTo>
                  <a:close/>
                  <a:moveTo>
                    <a:pt x="4892" y="7014"/>
                  </a:moveTo>
                  <a:lnTo>
                    <a:pt x="4892" y="7585"/>
                  </a:lnTo>
                  <a:cubicBezTo>
                    <a:pt x="4892" y="7758"/>
                    <a:pt x="4748" y="7902"/>
                    <a:pt x="4571" y="7902"/>
                  </a:cubicBezTo>
                  <a:lnTo>
                    <a:pt x="2305" y="7902"/>
                  </a:lnTo>
                  <a:cubicBezTo>
                    <a:pt x="2132" y="7902"/>
                    <a:pt x="1988" y="7758"/>
                    <a:pt x="1988" y="7585"/>
                  </a:cubicBezTo>
                  <a:lnTo>
                    <a:pt x="1988" y="7014"/>
                  </a:lnTo>
                  <a:close/>
                  <a:moveTo>
                    <a:pt x="2190" y="1"/>
                  </a:moveTo>
                  <a:cubicBezTo>
                    <a:pt x="1743" y="1"/>
                    <a:pt x="1378" y="366"/>
                    <a:pt x="1378" y="812"/>
                  </a:cubicBezTo>
                  <a:cubicBezTo>
                    <a:pt x="1378" y="1263"/>
                    <a:pt x="1743" y="1628"/>
                    <a:pt x="2190" y="1628"/>
                  </a:cubicBezTo>
                  <a:lnTo>
                    <a:pt x="2636" y="1628"/>
                  </a:lnTo>
                  <a:lnTo>
                    <a:pt x="2636" y="3322"/>
                  </a:lnTo>
                  <a:cubicBezTo>
                    <a:pt x="2636" y="3462"/>
                    <a:pt x="2741" y="3531"/>
                    <a:pt x="2845" y="3531"/>
                  </a:cubicBezTo>
                  <a:cubicBezTo>
                    <a:pt x="2949" y="3531"/>
                    <a:pt x="3054" y="3462"/>
                    <a:pt x="3054" y="3322"/>
                  </a:cubicBezTo>
                  <a:lnTo>
                    <a:pt x="3054" y="1628"/>
                  </a:lnTo>
                  <a:lnTo>
                    <a:pt x="3822" y="1628"/>
                  </a:lnTo>
                  <a:lnTo>
                    <a:pt x="3822" y="5281"/>
                  </a:lnTo>
                  <a:lnTo>
                    <a:pt x="3059" y="5281"/>
                  </a:lnTo>
                  <a:lnTo>
                    <a:pt x="3059" y="4158"/>
                  </a:lnTo>
                  <a:cubicBezTo>
                    <a:pt x="3059" y="4019"/>
                    <a:pt x="2954" y="3949"/>
                    <a:pt x="2850" y="3949"/>
                  </a:cubicBezTo>
                  <a:cubicBezTo>
                    <a:pt x="2745" y="3949"/>
                    <a:pt x="2641" y="4019"/>
                    <a:pt x="2641" y="4158"/>
                  </a:cubicBezTo>
                  <a:lnTo>
                    <a:pt x="2641" y="5281"/>
                  </a:lnTo>
                  <a:lnTo>
                    <a:pt x="1988" y="5281"/>
                  </a:lnTo>
                  <a:cubicBezTo>
                    <a:pt x="1969" y="4676"/>
                    <a:pt x="1705" y="4105"/>
                    <a:pt x="1258" y="3697"/>
                  </a:cubicBezTo>
                  <a:cubicBezTo>
                    <a:pt x="913" y="3380"/>
                    <a:pt x="639" y="2996"/>
                    <a:pt x="452" y="2564"/>
                  </a:cubicBezTo>
                  <a:cubicBezTo>
                    <a:pt x="414" y="2472"/>
                    <a:pt x="341" y="2433"/>
                    <a:pt x="268" y="2433"/>
                  </a:cubicBezTo>
                  <a:cubicBezTo>
                    <a:pt x="135" y="2433"/>
                    <a:pt x="0" y="2559"/>
                    <a:pt x="68" y="2722"/>
                  </a:cubicBezTo>
                  <a:cubicBezTo>
                    <a:pt x="274" y="3212"/>
                    <a:pt x="586" y="3649"/>
                    <a:pt x="975" y="4004"/>
                  </a:cubicBezTo>
                  <a:cubicBezTo>
                    <a:pt x="1354" y="4350"/>
                    <a:pt x="1571" y="4835"/>
                    <a:pt x="1575" y="5348"/>
                  </a:cubicBezTo>
                  <a:lnTo>
                    <a:pt x="1575" y="7585"/>
                  </a:lnTo>
                  <a:cubicBezTo>
                    <a:pt x="1575" y="7926"/>
                    <a:pt x="1811" y="8224"/>
                    <a:pt x="2147" y="8300"/>
                  </a:cubicBezTo>
                  <a:cubicBezTo>
                    <a:pt x="2147" y="8483"/>
                    <a:pt x="2190" y="8660"/>
                    <a:pt x="2271" y="8824"/>
                  </a:cubicBezTo>
                  <a:cubicBezTo>
                    <a:pt x="2311" y="8910"/>
                    <a:pt x="2380" y="8946"/>
                    <a:pt x="2451" y="8946"/>
                  </a:cubicBezTo>
                  <a:cubicBezTo>
                    <a:pt x="2587" y="8946"/>
                    <a:pt x="2725" y="8811"/>
                    <a:pt x="2646" y="8646"/>
                  </a:cubicBezTo>
                  <a:cubicBezTo>
                    <a:pt x="2598" y="8545"/>
                    <a:pt x="2569" y="8430"/>
                    <a:pt x="2564" y="8320"/>
                  </a:cubicBezTo>
                  <a:lnTo>
                    <a:pt x="4326" y="8320"/>
                  </a:lnTo>
                  <a:cubicBezTo>
                    <a:pt x="4295" y="8803"/>
                    <a:pt x="3893" y="9150"/>
                    <a:pt x="3444" y="9150"/>
                  </a:cubicBezTo>
                  <a:cubicBezTo>
                    <a:pt x="3341" y="9150"/>
                    <a:pt x="3235" y="9132"/>
                    <a:pt x="3131" y="9092"/>
                  </a:cubicBezTo>
                  <a:cubicBezTo>
                    <a:pt x="3101" y="9081"/>
                    <a:pt x="3073" y="9076"/>
                    <a:pt x="3047" y="9076"/>
                  </a:cubicBezTo>
                  <a:cubicBezTo>
                    <a:pt x="2843" y="9076"/>
                    <a:pt x="2752" y="9392"/>
                    <a:pt x="2982" y="9481"/>
                  </a:cubicBezTo>
                  <a:cubicBezTo>
                    <a:pt x="3133" y="9538"/>
                    <a:pt x="3287" y="9564"/>
                    <a:pt x="3437" y="9564"/>
                  </a:cubicBezTo>
                  <a:cubicBezTo>
                    <a:pt x="4113" y="9564"/>
                    <a:pt x="4715" y="9027"/>
                    <a:pt x="4739" y="8300"/>
                  </a:cubicBezTo>
                  <a:cubicBezTo>
                    <a:pt x="5070" y="8219"/>
                    <a:pt x="5305" y="7921"/>
                    <a:pt x="5305" y="7580"/>
                  </a:cubicBezTo>
                  <a:lnTo>
                    <a:pt x="5305" y="5377"/>
                  </a:lnTo>
                  <a:cubicBezTo>
                    <a:pt x="5305" y="4916"/>
                    <a:pt x="5473" y="4470"/>
                    <a:pt x="5780" y="4124"/>
                  </a:cubicBezTo>
                  <a:cubicBezTo>
                    <a:pt x="5922" y="3968"/>
                    <a:pt x="5781" y="3771"/>
                    <a:pt x="5623" y="3771"/>
                  </a:cubicBezTo>
                  <a:cubicBezTo>
                    <a:pt x="5572" y="3771"/>
                    <a:pt x="5519" y="3792"/>
                    <a:pt x="5473" y="3841"/>
                  </a:cubicBezTo>
                  <a:lnTo>
                    <a:pt x="5478" y="3846"/>
                  </a:lnTo>
                  <a:cubicBezTo>
                    <a:pt x="5118" y="4244"/>
                    <a:pt x="4911" y="4748"/>
                    <a:pt x="4892" y="5281"/>
                  </a:cubicBezTo>
                  <a:lnTo>
                    <a:pt x="4244" y="5281"/>
                  </a:lnTo>
                  <a:lnTo>
                    <a:pt x="4244" y="1628"/>
                  </a:lnTo>
                  <a:lnTo>
                    <a:pt x="4691" y="1628"/>
                  </a:lnTo>
                  <a:cubicBezTo>
                    <a:pt x="5137" y="1628"/>
                    <a:pt x="5502" y="1263"/>
                    <a:pt x="5502" y="812"/>
                  </a:cubicBezTo>
                  <a:cubicBezTo>
                    <a:pt x="5502" y="366"/>
                    <a:pt x="5137" y="1"/>
                    <a:pt x="4691" y="1"/>
                  </a:cubicBezTo>
                  <a:lnTo>
                    <a:pt x="4638" y="1"/>
                  </a:lnTo>
                  <a:cubicBezTo>
                    <a:pt x="4191" y="1"/>
                    <a:pt x="3827" y="366"/>
                    <a:pt x="3827" y="812"/>
                  </a:cubicBezTo>
                  <a:lnTo>
                    <a:pt x="3827" y="1210"/>
                  </a:lnTo>
                  <a:lnTo>
                    <a:pt x="3059" y="1210"/>
                  </a:lnTo>
                  <a:lnTo>
                    <a:pt x="3059" y="812"/>
                  </a:lnTo>
                  <a:cubicBezTo>
                    <a:pt x="3054" y="366"/>
                    <a:pt x="2689" y="1"/>
                    <a:pt x="224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3" name="Google Shape;19283;p85"/>
            <p:cNvSpPr/>
            <p:nvPr/>
          </p:nvSpPr>
          <p:spPr>
            <a:xfrm>
              <a:off x="1816837" y="3418152"/>
              <a:ext cx="191829" cy="155721"/>
            </a:xfrm>
            <a:custGeom>
              <a:avLst/>
              <a:gdLst/>
              <a:ahLst/>
              <a:cxnLst/>
              <a:rect l="l" t="t" r="r" b="b"/>
              <a:pathLst>
                <a:path w="7321" h="5943" extrusionOk="0">
                  <a:moveTo>
                    <a:pt x="3691" y="1"/>
                  </a:moveTo>
                  <a:cubicBezTo>
                    <a:pt x="1810" y="1"/>
                    <a:pt x="0" y="1459"/>
                    <a:pt x="0" y="3659"/>
                  </a:cubicBezTo>
                  <a:cubicBezTo>
                    <a:pt x="0" y="3851"/>
                    <a:pt x="14" y="4043"/>
                    <a:pt x="43" y="4230"/>
                  </a:cubicBezTo>
                  <a:cubicBezTo>
                    <a:pt x="58" y="4358"/>
                    <a:pt x="153" y="4416"/>
                    <a:pt x="248" y="4416"/>
                  </a:cubicBezTo>
                  <a:cubicBezTo>
                    <a:pt x="367" y="4416"/>
                    <a:pt x="488" y="4325"/>
                    <a:pt x="456" y="4167"/>
                  </a:cubicBezTo>
                  <a:cubicBezTo>
                    <a:pt x="182" y="2319"/>
                    <a:pt x="1522" y="620"/>
                    <a:pt x="3384" y="457"/>
                  </a:cubicBezTo>
                  <a:cubicBezTo>
                    <a:pt x="3478" y="449"/>
                    <a:pt x="3571" y="445"/>
                    <a:pt x="3663" y="445"/>
                  </a:cubicBezTo>
                  <a:cubicBezTo>
                    <a:pt x="5405" y="445"/>
                    <a:pt x="6862" y="1838"/>
                    <a:pt x="6903" y="3615"/>
                  </a:cubicBezTo>
                  <a:lnTo>
                    <a:pt x="6903" y="3659"/>
                  </a:lnTo>
                  <a:cubicBezTo>
                    <a:pt x="6903" y="4359"/>
                    <a:pt x="6672" y="5046"/>
                    <a:pt x="6250" y="5607"/>
                  </a:cubicBezTo>
                  <a:cubicBezTo>
                    <a:pt x="6128" y="5768"/>
                    <a:pt x="6271" y="5943"/>
                    <a:pt x="6422" y="5943"/>
                  </a:cubicBezTo>
                  <a:cubicBezTo>
                    <a:pt x="6478" y="5943"/>
                    <a:pt x="6536" y="5918"/>
                    <a:pt x="6581" y="5857"/>
                  </a:cubicBezTo>
                  <a:cubicBezTo>
                    <a:pt x="7061" y="5223"/>
                    <a:pt x="7320" y="4451"/>
                    <a:pt x="7316" y="3659"/>
                  </a:cubicBezTo>
                  <a:lnTo>
                    <a:pt x="7316" y="3606"/>
                  </a:lnTo>
                  <a:cubicBezTo>
                    <a:pt x="7306" y="2655"/>
                    <a:pt x="6922" y="1748"/>
                    <a:pt x="6245" y="1076"/>
                  </a:cubicBezTo>
                  <a:cubicBezTo>
                    <a:pt x="5504" y="333"/>
                    <a:pt x="4589" y="1"/>
                    <a:pt x="36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4" name="Google Shape;19284;p85"/>
            <p:cNvSpPr/>
            <p:nvPr/>
          </p:nvSpPr>
          <p:spPr>
            <a:xfrm>
              <a:off x="1907262" y="3365144"/>
              <a:ext cx="10979" cy="35295"/>
            </a:xfrm>
            <a:custGeom>
              <a:avLst/>
              <a:gdLst/>
              <a:ahLst/>
              <a:cxnLst/>
              <a:rect l="l" t="t" r="r" b="b"/>
              <a:pathLst>
                <a:path w="419" h="1347" extrusionOk="0">
                  <a:moveTo>
                    <a:pt x="209" y="1"/>
                  </a:moveTo>
                  <a:cubicBezTo>
                    <a:pt x="105" y="1"/>
                    <a:pt x="0" y="70"/>
                    <a:pt x="0" y="209"/>
                  </a:cubicBezTo>
                  <a:lnTo>
                    <a:pt x="0" y="1141"/>
                  </a:lnTo>
                  <a:cubicBezTo>
                    <a:pt x="0" y="1256"/>
                    <a:pt x="92" y="1347"/>
                    <a:pt x="207" y="1347"/>
                  </a:cubicBezTo>
                  <a:cubicBezTo>
                    <a:pt x="322" y="1347"/>
                    <a:pt x="418" y="1256"/>
                    <a:pt x="418" y="1141"/>
                  </a:cubicBezTo>
                  <a:lnTo>
                    <a:pt x="418" y="209"/>
                  </a:lnTo>
                  <a:cubicBezTo>
                    <a:pt x="418" y="70"/>
                    <a:pt x="314" y="1"/>
                    <a:pt x="2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5" name="Google Shape;19285;p85"/>
            <p:cNvSpPr/>
            <p:nvPr/>
          </p:nvSpPr>
          <p:spPr>
            <a:xfrm>
              <a:off x="1833135" y="3384194"/>
              <a:ext cx="26674" cy="32203"/>
            </a:xfrm>
            <a:custGeom>
              <a:avLst/>
              <a:gdLst/>
              <a:ahLst/>
              <a:cxnLst/>
              <a:rect l="l" t="t" r="r" b="b"/>
              <a:pathLst>
                <a:path w="1018" h="1229" extrusionOk="0">
                  <a:moveTo>
                    <a:pt x="275" y="0"/>
                  </a:moveTo>
                  <a:cubicBezTo>
                    <a:pt x="136" y="0"/>
                    <a:pt x="1" y="145"/>
                    <a:pt x="84" y="308"/>
                  </a:cubicBezTo>
                  <a:lnTo>
                    <a:pt x="549" y="1110"/>
                  </a:lnTo>
                  <a:cubicBezTo>
                    <a:pt x="592" y="1194"/>
                    <a:pt x="660" y="1228"/>
                    <a:pt x="728" y="1228"/>
                  </a:cubicBezTo>
                  <a:cubicBezTo>
                    <a:pt x="873" y="1228"/>
                    <a:pt x="1017" y="1070"/>
                    <a:pt x="909" y="903"/>
                  </a:cubicBezTo>
                  <a:lnTo>
                    <a:pt x="444" y="97"/>
                  </a:lnTo>
                  <a:cubicBezTo>
                    <a:pt x="399" y="29"/>
                    <a:pt x="337"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6" name="Google Shape;19286;p85"/>
            <p:cNvSpPr/>
            <p:nvPr/>
          </p:nvSpPr>
          <p:spPr>
            <a:xfrm>
              <a:off x="1778214" y="3436415"/>
              <a:ext cx="37155" cy="23320"/>
            </a:xfrm>
            <a:custGeom>
              <a:avLst/>
              <a:gdLst/>
              <a:ahLst/>
              <a:cxnLst/>
              <a:rect l="l" t="t" r="r" b="b"/>
              <a:pathLst>
                <a:path w="1418" h="890" extrusionOk="0">
                  <a:moveTo>
                    <a:pt x="305" y="1"/>
                  </a:moveTo>
                  <a:cubicBezTo>
                    <a:pt x="118" y="1"/>
                    <a:pt x="0" y="286"/>
                    <a:pt x="216" y="398"/>
                  </a:cubicBezTo>
                  <a:lnTo>
                    <a:pt x="1023" y="864"/>
                  </a:lnTo>
                  <a:cubicBezTo>
                    <a:pt x="1057" y="882"/>
                    <a:pt x="1091" y="889"/>
                    <a:pt x="1122" y="889"/>
                  </a:cubicBezTo>
                  <a:cubicBezTo>
                    <a:pt x="1306" y="889"/>
                    <a:pt x="1418" y="627"/>
                    <a:pt x="1229" y="504"/>
                  </a:cubicBezTo>
                  <a:lnTo>
                    <a:pt x="423" y="38"/>
                  </a:lnTo>
                  <a:cubicBezTo>
                    <a:pt x="382" y="12"/>
                    <a:pt x="342"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7" name="Google Shape;19287;p85"/>
            <p:cNvSpPr/>
            <p:nvPr/>
          </p:nvSpPr>
          <p:spPr>
            <a:xfrm>
              <a:off x="1759349" y="3508970"/>
              <a:ext cx="37129" cy="10979"/>
            </a:xfrm>
            <a:custGeom>
              <a:avLst/>
              <a:gdLst/>
              <a:ahLst/>
              <a:cxnLst/>
              <a:rect l="l" t="t" r="r" b="b"/>
              <a:pathLst>
                <a:path w="1417" h="419" extrusionOk="0">
                  <a:moveTo>
                    <a:pt x="279" y="1"/>
                  </a:moveTo>
                  <a:cubicBezTo>
                    <a:pt x="0" y="1"/>
                    <a:pt x="0" y="418"/>
                    <a:pt x="279" y="418"/>
                  </a:cubicBezTo>
                  <a:lnTo>
                    <a:pt x="1205" y="418"/>
                  </a:lnTo>
                  <a:cubicBezTo>
                    <a:pt x="1320" y="418"/>
                    <a:pt x="1416" y="327"/>
                    <a:pt x="1416" y="212"/>
                  </a:cubicBezTo>
                  <a:cubicBezTo>
                    <a:pt x="1416" y="97"/>
                    <a:pt x="1320" y="1"/>
                    <a:pt x="1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8" name="Google Shape;19288;p85"/>
            <p:cNvSpPr/>
            <p:nvPr/>
          </p:nvSpPr>
          <p:spPr>
            <a:xfrm>
              <a:off x="2024858" y="3511354"/>
              <a:ext cx="39016" cy="10848"/>
            </a:xfrm>
            <a:custGeom>
              <a:avLst/>
              <a:gdLst/>
              <a:ahLst/>
              <a:cxnLst/>
              <a:rect l="l" t="t" r="r" b="b"/>
              <a:pathLst>
                <a:path w="1489" h="414" extrusionOk="0">
                  <a:moveTo>
                    <a:pt x="279" y="1"/>
                  </a:moveTo>
                  <a:cubicBezTo>
                    <a:pt x="1" y="1"/>
                    <a:pt x="1" y="414"/>
                    <a:pt x="279" y="414"/>
                  </a:cubicBezTo>
                  <a:lnTo>
                    <a:pt x="1210" y="414"/>
                  </a:lnTo>
                  <a:cubicBezTo>
                    <a:pt x="1489" y="414"/>
                    <a:pt x="1489" y="1"/>
                    <a:pt x="1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9" name="Google Shape;19289;p85"/>
            <p:cNvSpPr/>
            <p:nvPr/>
          </p:nvSpPr>
          <p:spPr>
            <a:xfrm>
              <a:off x="2008875" y="3438826"/>
              <a:ext cx="36526" cy="22927"/>
            </a:xfrm>
            <a:custGeom>
              <a:avLst/>
              <a:gdLst/>
              <a:ahLst/>
              <a:cxnLst/>
              <a:rect l="l" t="t" r="r" b="b"/>
              <a:pathLst>
                <a:path w="1394" h="875" extrusionOk="0">
                  <a:moveTo>
                    <a:pt x="1097" y="1"/>
                  </a:moveTo>
                  <a:cubicBezTo>
                    <a:pt x="1064" y="1"/>
                    <a:pt x="1030" y="9"/>
                    <a:pt x="995" y="28"/>
                  </a:cubicBezTo>
                  <a:lnTo>
                    <a:pt x="193" y="489"/>
                  </a:lnTo>
                  <a:cubicBezTo>
                    <a:pt x="1" y="612"/>
                    <a:pt x="116" y="874"/>
                    <a:pt x="299" y="874"/>
                  </a:cubicBezTo>
                  <a:cubicBezTo>
                    <a:pt x="331" y="874"/>
                    <a:pt x="365" y="866"/>
                    <a:pt x="399" y="849"/>
                  </a:cubicBezTo>
                  <a:lnTo>
                    <a:pt x="1206" y="388"/>
                  </a:lnTo>
                  <a:cubicBezTo>
                    <a:pt x="1394" y="265"/>
                    <a:pt x="1280" y="1"/>
                    <a:pt x="1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0" name="Google Shape;19290;p85"/>
            <p:cNvSpPr/>
            <p:nvPr/>
          </p:nvSpPr>
          <p:spPr>
            <a:xfrm>
              <a:off x="1966008" y="3385373"/>
              <a:ext cx="25967" cy="31810"/>
            </a:xfrm>
            <a:custGeom>
              <a:avLst/>
              <a:gdLst/>
              <a:ahLst/>
              <a:cxnLst/>
              <a:rect l="l" t="t" r="r" b="b"/>
              <a:pathLst>
                <a:path w="991" h="1214" extrusionOk="0">
                  <a:moveTo>
                    <a:pt x="718" y="0"/>
                  </a:moveTo>
                  <a:cubicBezTo>
                    <a:pt x="655" y="0"/>
                    <a:pt x="592" y="30"/>
                    <a:pt x="547" y="100"/>
                  </a:cubicBezTo>
                  <a:lnTo>
                    <a:pt x="82" y="901"/>
                  </a:lnTo>
                  <a:cubicBezTo>
                    <a:pt x="0" y="1041"/>
                    <a:pt x="101" y="1213"/>
                    <a:pt x="264" y="1213"/>
                  </a:cubicBezTo>
                  <a:cubicBezTo>
                    <a:pt x="336" y="1213"/>
                    <a:pt x="403" y="1175"/>
                    <a:pt x="442" y="1113"/>
                  </a:cubicBezTo>
                  <a:lnTo>
                    <a:pt x="907" y="306"/>
                  </a:lnTo>
                  <a:cubicBezTo>
                    <a:pt x="990" y="144"/>
                    <a:pt x="856" y="0"/>
                    <a:pt x="7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1" name="Google Shape;19291;p85"/>
          <p:cNvGrpSpPr/>
          <p:nvPr/>
        </p:nvGrpSpPr>
        <p:grpSpPr>
          <a:xfrm>
            <a:off x="4110892" y="2234952"/>
            <a:ext cx="95115" cy="365368"/>
            <a:chOff x="4110892" y="2421802"/>
            <a:chExt cx="95115" cy="365368"/>
          </a:xfrm>
        </p:grpSpPr>
        <p:sp>
          <p:nvSpPr>
            <p:cNvPr id="19292" name="Google Shape;19292;p85"/>
            <p:cNvSpPr/>
            <p:nvPr/>
          </p:nvSpPr>
          <p:spPr>
            <a:xfrm>
              <a:off x="4116185" y="2427095"/>
              <a:ext cx="84424" cy="354782"/>
            </a:xfrm>
            <a:custGeom>
              <a:avLst/>
              <a:gdLst/>
              <a:ahLst/>
              <a:cxnLst/>
              <a:rect l="l" t="t" r="r" b="b"/>
              <a:pathLst>
                <a:path w="3222" h="13540" extrusionOk="0">
                  <a:moveTo>
                    <a:pt x="1611" y="1"/>
                  </a:moveTo>
                  <a:cubicBezTo>
                    <a:pt x="1395" y="1"/>
                    <a:pt x="1180" y="111"/>
                    <a:pt x="1066" y="329"/>
                  </a:cubicBezTo>
                  <a:lnTo>
                    <a:pt x="908" y="632"/>
                  </a:lnTo>
                  <a:lnTo>
                    <a:pt x="159" y="2758"/>
                  </a:lnTo>
                  <a:cubicBezTo>
                    <a:pt x="53" y="2955"/>
                    <a:pt x="1" y="3171"/>
                    <a:pt x="1" y="3392"/>
                  </a:cubicBezTo>
                  <a:lnTo>
                    <a:pt x="1" y="12579"/>
                  </a:lnTo>
                  <a:cubicBezTo>
                    <a:pt x="1" y="13107"/>
                    <a:pt x="433" y="13539"/>
                    <a:pt x="961" y="13539"/>
                  </a:cubicBezTo>
                  <a:lnTo>
                    <a:pt x="2262" y="13539"/>
                  </a:lnTo>
                  <a:cubicBezTo>
                    <a:pt x="2790" y="13539"/>
                    <a:pt x="3222" y="13107"/>
                    <a:pt x="3222" y="12579"/>
                  </a:cubicBezTo>
                  <a:lnTo>
                    <a:pt x="3222" y="3392"/>
                  </a:lnTo>
                  <a:cubicBezTo>
                    <a:pt x="3222" y="3171"/>
                    <a:pt x="3164" y="2950"/>
                    <a:pt x="3063" y="2753"/>
                  </a:cubicBezTo>
                  <a:lnTo>
                    <a:pt x="2314" y="632"/>
                  </a:lnTo>
                  <a:lnTo>
                    <a:pt x="2156" y="329"/>
                  </a:lnTo>
                  <a:cubicBezTo>
                    <a:pt x="2151" y="320"/>
                    <a:pt x="2142" y="305"/>
                    <a:pt x="2137" y="296"/>
                  </a:cubicBezTo>
                  <a:cubicBezTo>
                    <a:pt x="2016" y="98"/>
                    <a:pt x="1813" y="1"/>
                    <a:pt x="1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3" name="Google Shape;19293;p85"/>
            <p:cNvSpPr/>
            <p:nvPr/>
          </p:nvSpPr>
          <p:spPr>
            <a:xfrm>
              <a:off x="4143724" y="2434825"/>
              <a:ext cx="56886" cy="347052"/>
            </a:xfrm>
            <a:custGeom>
              <a:avLst/>
              <a:gdLst/>
              <a:ahLst/>
              <a:cxnLst/>
              <a:rect l="l" t="t" r="r" b="b"/>
              <a:pathLst>
                <a:path w="2171" h="13245" extrusionOk="0">
                  <a:moveTo>
                    <a:pt x="1086" y="1"/>
                  </a:moveTo>
                  <a:cubicBezTo>
                    <a:pt x="1081" y="10"/>
                    <a:pt x="1071" y="25"/>
                    <a:pt x="1067" y="34"/>
                  </a:cubicBezTo>
                  <a:lnTo>
                    <a:pt x="908" y="337"/>
                  </a:lnTo>
                  <a:lnTo>
                    <a:pt x="164" y="2463"/>
                  </a:lnTo>
                  <a:cubicBezTo>
                    <a:pt x="58" y="2655"/>
                    <a:pt x="1" y="2876"/>
                    <a:pt x="1" y="3097"/>
                  </a:cubicBezTo>
                  <a:lnTo>
                    <a:pt x="1" y="12284"/>
                  </a:lnTo>
                  <a:cubicBezTo>
                    <a:pt x="1" y="12812"/>
                    <a:pt x="428" y="13244"/>
                    <a:pt x="961" y="13244"/>
                  </a:cubicBezTo>
                  <a:lnTo>
                    <a:pt x="1211" y="13244"/>
                  </a:lnTo>
                  <a:cubicBezTo>
                    <a:pt x="1739" y="13244"/>
                    <a:pt x="2171" y="12812"/>
                    <a:pt x="2171" y="12284"/>
                  </a:cubicBezTo>
                  <a:lnTo>
                    <a:pt x="2171" y="3097"/>
                  </a:lnTo>
                  <a:cubicBezTo>
                    <a:pt x="2171" y="2871"/>
                    <a:pt x="2118" y="2655"/>
                    <a:pt x="2012" y="2458"/>
                  </a:cubicBezTo>
                  <a:lnTo>
                    <a:pt x="1268" y="337"/>
                  </a:lnTo>
                  <a:lnTo>
                    <a:pt x="1110" y="34"/>
                  </a:lnTo>
                  <a:cubicBezTo>
                    <a:pt x="1100" y="25"/>
                    <a:pt x="1095" y="10"/>
                    <a:pt x="1086"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4" name="Google Shape;19294;p85"/>
            <p:cNvSpPr/>
            <p:nvPr/>
          </p:nvSpPr>
          <p:spPr>
            <a:xfrm>
              <a:off x="4116185" y="2507903"/>
              <a:ext cx="84424" cy="273973"/>
            </a:xfrm>
            <a:custGeom>
              <a:avLst/>
              <a:gdLst/>
              <a:ahLst/>
              <a:cxnLst/>
              <a:rect l="l" t="t" r="r" b="b"/>
              <a:pathLst>
                <a:path w="3222" h="10456" extrusionOk="0">
                  <a:moveTo>
                    <a:pt x="34" y="1"/>
                  </a:moveTo>
                  <a:cubicBezTo>
                    <a:pt x="10" y="101"/>
                    <a:pt x="1" y="207"/>
                    <a:pt x="1" y="308"/>
                  </a:cubicBezTo>
                  <a:lnTo>
                    <a:pt x="1" y="9495"/>
                  </a:lnTo>
                  <a:cubicBezTo>
                    <a:pt x="1" y="10023"/>
                    <a:pt x="433" y="10455"/>
                    <a:pt x="961" y="10455"/>
                  </a:cubicBezTo>
                  <a:lnTo>
                    <a:pt x="2262" y="10455"/>
                  </a:lnTo>
                  <a:cubicBezTo>
                    <a:pt x="2790" y="10455"/>
                    <a:pt x="3222" y="10023"/>
                    <a:pt x="3222" y="9495"/>
                  </a:cubicBezTo>
                  <a:lnTo>
                    <a:pt x="3222" y="308"/>
                  </a:lnTo>
                  <a:cubicBezTo>
                    <a:pt x="3222" y="207"/>
                    <a:pt x="3212" y="101"/>
                    <a:pt x="3188"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5" name="Google Shape;19295;p85"/>
            <p:cNvSpPr/>
            <p:nvPr/>
          </p:nvSpPr>
          <p:spPr>
            <a:xfrm>
              <a:off x="4143724" y="2507903"/>
              <a:ext cx="56886" cy="273973"/>
            </a:xfrm>
            <a:custGeom>
              <a:avLst/>
              <a:gdLst/>
              <a:ahLst/>
              <a:cxnLst/>
              <a:rect l="l" t="t" r="r" b="b"/>
              <a:pathLst>
                <a:path w="2171" h="10456" extrusionOk="0">
                  <a:moveTo>
                    <a:pt x="34" y="1"/>
                  </a:moveTo>
                  <a:cubicBezTo>
                    <a:pt x="10" y="101"/>
                    <a:pt x="1" y="207"/>
                    <a:pt x="1" y="308"/>
                  </a:cubicBezTo>
                  <a:lnTo>
                    <a:pt x="1" y="9495"/>
                  </a:lnTo>
                  <a:cubicBezTo>
                    <a:pt x="1" y="10023"/>
                    <a:pt x="428" y="10455"/>
                    <a:pt x="961" y="10455"/>
                  </a:cubicBezTo>
                  <a:lnTo>
                    <a:pt x="1211" y="10455"/>
                  </a:lnTo>
                  <a:cubicBezTo>
                    <a:pt x="1739" y="10455"/>
                    <a:pt x="2171" y="10023"/>
                    <a:pt x="2171" y="9495"/>
                  </a:cubicBezTo>
                  <a:lnTo>
                    <a:pt x="2171" y="308"/>
                  </a:lnTo>
                  <a:cubicBezTo>
                    <a:pt x="2171" y="207"/>
                    <a:pt x="2161" y="101"/>
                    <a:pt x="213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6" name="Google Shape;19296;p85"/>
            <p:cNvSpPr/>
            <p:nvPr/>
          </p:nvSpPr>
          <p:spPr>
            <a:xfrm>
              <a:off x="4116316" y="2549906"/>
              <a:ext cx="84293" cy="189077"/>
            </a:xfrm>
            <a:custGeom>
              <a:avLst/>
              <a:gdLst/>
              <a:ahLst/>
              <a:cxnLst/>
              <a:rect l="l" t="t" r="r" b="b"/>
              <a:pathLst>
                <a:path w="3217" h="7216" extrusionOk="0">
                  <a:moveTo>
                    <a:pt x="0" y="1"/>
                  </a:moveTo>
                  <a:lnTo>
                    <a:pt x="0" y="7216"/>
                  </a:lnTo>
                  <a:lnTo>
                    <a:pt x="3217" y="7216"/>
                  </a:lnTo>
                  <a:lnTo>
                    <a:pt x="321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7" name="Google Shape;19297;p85"/>
            <p:cNvSpPr/>
            <p:nvPr/>
          </p:nvSpPr>
          <p:spPr>
            <a:xfrm>
              <a:off x="4143855" y="2549906"/>
              <a:ext cx="56755" cy="189077"/>
            </a:xfrm>
            <a:custGeom>
              <a:avLst/>
              <a:gdLst/>
              <a:ahLst/>
              <a:cxnLst/>
              <a:rect l="l" t="t" r="r" b="b"/>
              <a:pathLst>
                <a:path w="2166" h="7216" extrusionOk="0">
                  <a:moveTo>
                    <a:pt x="1" y="1"/>
                  </a:moveTo>
                  <a:lnTo>
                    <a:pt x="1" y="7216"/>
                  </a:lnTo>
                  <a:lnTo>
                    <a:pt x="2166" y="7216"/>
                  </a:lnTo>
                  <a:lnTo>
                    <a:pt x="216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8" name="Google Shape;19298;p85"/>
            <p:cNvSpPr/>
            <p:nvPr/>
          </p:nvSpPr>
          <p:spPr>
            <a:xfrm>
              <a:off x="4110892" y="2421802"/>
              <a:ext cx="95115" cy="365368"/>
            </a:xfrm>
            <a:custGeom>
              <a:avLst/>
              <a:gdLst/>
              <a:ahLst/>
              <a:cxnLst/>
              <a:rect l="l" t="t" r="r" b="b"/>
              <a:pathLst>
                <a:path w="3630" h="13944" extrusionOk="0">
                  <a:moveTo>
                    <a:pt x="3212" y="3493"/>
                  </a:moveTo>
                  <a:lnTo>
                    <a:pt x="3212" y="4683"/>
                  </a:lnTo>
                  <a:lnTo>
                    <a:pt x="2262" y="4683"/>
                  </a:lnTo>
                  <a:cubicBezTo>
                    <a:pt x="1988" y="4683"/>
                    <a:pt x="1988" y="5096"/>
                    <a:pt x="2262" y="5096"/>
                  </a:cubicBezTo>
                  <a:lnTo>
                    <a:pt x="3217" y="5096"/>
                  </a:lnTo>
                  <a:lnTo>
                    <a:pt x="3217" y="11898"/>
                  </a:lnTo>
                  <a:lnTo>
                    <a:pt x="414" y="11898"/>
                  </a:lnTo>
                  <a:lnTo>
                    <a:pt x="414" y="5096"/>
                  </a:lnTo>
                  <a:lnTo>
                    <a:pt x="1436" y="5096"/>
                  </a:lnTo>
                  <a:cubicBezTo>
                    <a:pt x="1710" y="5096"/>
                    <a:pt x="1710" y="4683"/>
                    <a:pt x="1436" y="4683"/>
                  </a:cubicBezTo>
                  <a:lnTo>
                    <a:pt x="414" y="4683"/>
                  </a:lnTo>
                  <a:lnTo>
                    <a:pt x="414" y="3493"/>
                  </a:lnTo>
                  <a:close/>
                  <a:moveTo>
                    <a:pt x="1815" y="1"/>
                  </a:moveTo>
                  <a:cubicBezTo>
                    <a:pt x="1529" y="1"/>
                    <a:pt x="1242" y="147"/>
                    <a:pt x="1086" y="440"/>
                  </a:cubicBezTo>
                  <a:lnTo>
                    <a:pt x="711" y="1352"/>
                  </a:lnTo>
                  <a:cubicBezTo>
                    <a:pt x="655" y="1517"/>
                    <a:pt x="784" y="1631"/>
                    <a:pt x="912" y="1631"/>
                  </a:cubicBezTo>
                  <a:cubicBezTo>
                    <a:pt x="989" y="1631"/>
                    <a:pt x="1066" y="1589"/>
                    <a:pt x="1100" y="1491"/>
                  </a:cubicBezTo>
                  <a:lnTo>
                    <a:pt x="1451" y="632"/>
                  </a:lnTo>
                  <a:cubicBezTo>
                    <a:pt x="1530" y="486"/>
                    <a:pt x="1673" y="412"/>
                    <a:pt x="1815" y="412"/>
                  </a:cubicBezTo>
                  <a:cubicBezTo>
                    <a:pt x="1957" y="412"/>
                    <a:pt x="2099" y="486"/>
                    <a:pt x="2176" y="632"/>
                  </a:cubicBezTo>
                  <a:lnTo>
                    <a:pt x="3092" y="3080"/>
                  </a:lnTo>
                  <a:lnTo>
                    <a:pt x="539" y="3080"/>
                  </a:lnTo>
                  <a:cubicBezTo>
                    <a:pt x="582" y="2994"/>
                    <a:pt x="539" y="3080"/>
                    <a:pt x="827" y="2274"/>
                  </a:cubicBezTo>
                  <a:cubicBezTo>
                    <a:pt x="883" y="2109"/>
                    <a:pt x="752" y="1995"/>
                    <a:pt x="623" y="1995"/>
                  </a:cubicBezTo>
                  <a:cubicBezTo>
                    <a:pt x="545" y="1995"/>
                    <a:pt x="467" y="2037"/>
                    <a:pt x="433" y="2135"/>
                  </a:cubicBezTo>
                  <a:lnTo>
                    <a:pt x="145" y="2936"/>
                  </a:lnTo>
                  <a:cubicBezTo>
                    <a:pt x="49" y="3143"/>
                    <a:pt x="1" y="3363"/>
                    <a:pt x="1" y="3594"/>
                  </a:cubicBezTo>
                  <a:lnTo>
                    <a:pt x="1" y="4880"/>
                  </a:lnTo>
                  <a:lnTo>
                    <a:pt x="1" y="4890"/>
                  </a:lnTo>
                  <a:lnTo>
                    <a:pt x="1" y="12109"/>
                  </a:lnTo>
                  <a:lnTo>
                    <a:pt x="1" y="12781"/>
                  </a:lnTo>
                  <a:cubicBezTo>
                    <a:pt x="1" y="13199"/>
                    <a:pt x="227" y="13583"/>
                    <a:pt x="591" y="13794"/>
                  </a:cubicBezTo>
                  <a:cubicBezTo>
                    <a:pt x="628" y="13815"/>
                    <a:pt x="664" y="13824"/>
                    <a:pt x="697" y="13824"/>
                  </a:cubicBezTo>
                  <a:cubicBezTo>
                    <a:pt x="883" y="13824"/>
                    <a:pt x="996" y="13548"/>
                    <a:pt x="793" y="13434"/>
                  </a:cubicBezTo>
                  <a:cubicBezTo>
                    <a:pt x="563" y="13300"/>
                    <a:pt x="414" y="13050"/>
                    <a:pt x="414" y="12781"/>
                  </a:cubicBezTo>
                  <a:lnTo>
                    <a:pt x="414" y="12311"/>
                  </a:lnTo>
                  <a:lnTo>
                    <a:pt x="3217" y="12311"/>
                  </a:lnTo>
                  <a:lnTo>
                    <a:pt x="3217" y="12781"/>
                  </a:lnTo>
                  <a:cubicBezTo>
                    <a:pt x="3217" y="13194"/>
                    <a:pt x="2881" y="13530"/>
                    <a:pt x="2468" y="13530"/>
                  </a:cubicBezTo>
                  <a:lnTo>
                    <a:pt x="1499" y="13530"/>
                  </a:lnTo>
                  <a:cubicBezTo>
                    <a:pt x="1225" y="13530"/>
                    <a:pt x="1225" y="13943"/>
                    <a:pt x="1499" y="13943"/>
                  </a:cubicBezTo>
                  <a:lnTo>
                    <a:pt x="2468" y="13943"/>
                  </a:lnTo>
                  <a:cubicBezTo>
                    <a:pt x="3107" y="13943"/>
                    <a:pt x="3630" y="13425"/>
                    <a:pt x="3630" y="12781"/>
                  </a:cubicBezTo>
                  <a:lnTo>
                    <a:pt x="3630" y="3594"/>
                  </a:lnTo>
                  <a:cubicBezTo>
                    <a:pt x="3630" y="3411"/>
                    <a:pt x="3457" y="2874"/>
                    <a:pt x="3457" y="2874"/>
                  </a:cubicBezTo>
                  <a:lnTo>
                    <a:pt x="2545" y="440"/>
                  </a:lnTo>
                  <a:cubicBezTo>
                    <a:pt x="2389" y="147"/>
                    <a:pt x="2102" y="1"/>
                    <a:pt x="18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99" name="Google Shape;19299;p85"/>
          <p:cNvGrpSpPr/>
          <p:nvPr/>
        </p:nvGrpSpPr>
        <p:grpSpPr>
          <a:xfrm>
            <a:off x="2769848" y="3618785"/>
            <a:ext cx="91473" cy="365525"/>
            <a:chOff x="2769848" y="3805635"/>
            <a:chExt cx="91473" cy="365525"/>
          </a:xfrm>
        </p:grpSpPr>
        <p:sp>
          <p:nvSpPr>
            <p:cNvPr id="19300" name="Google Shape;19300;p85"/>
            <p:cNvSpPr/>
            <p:nvPr/>
          </p:nvSpPr>
          <p:spPr>
            <a:xfrm>
              <a:off x="2776268" y="3941390"/>
              <a:ext cx="78765" cy="175373"/>
            </a:xfrm>
            <a:custGeom>
              <a:avLst/>
              <a:gdLst/>
              <a:ahLst/>
              <a:cxnLst/>
              <a:rect l="l" t="t" r="r" b="b"/>
              <a:pathLst>
                <a:path w="3006" h="6693" extrusionOk="0">
                  <a:moveTo>
                    <a:pt x="557" y="1"/>
                  </a:moveTo>
                  <a:cubicBezTo>
                    <a:pt x="250" y="1"/>
                    <a:pt x="0" y="246"/>
                    <a:pt x="5" y="553"/>
                  </a:cubicBezTo>
                  <a:lnTo>
                    <a:pt x="5" y="6692"/>
                  </a:lnTo>
                  <a:lnTo>
                    <a:pt x="3005" y="6692"/>
                  </a:lnTo>
                  <a:lnTo>
                    <a:pt x="3005" y="553"/>
                  </a:lnTo>
                  <a:cubicBezTo>
                    <a:pt x="3005" y="246"/>
                    <a:pt x="2761" y="1"/>
                    <a:pt x="24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1" name="Google Shape;19301;p85"/>
            <p:cNvSpPr/>
            <p:nvPr/>
          </p:nvSpPr>
          <p:spPr>
            <a:xfrm>
              <a:off x="2794636" y="3941390"/>
              <a:ext cx="60397" cy="175373"/>
            </a:xfrm>
            <a:custGeom>
              <a:avLst/>
              <a:gdLst/>
              <a:ahLst/>
              <a:cxnLst/>
              <a:rect l="l" t="t" r="r" b="b"/>
              <a:pathLst>
                <a:path w="2305" h="6693" extrusionOk="0">
                  <a:moveTo>
                    <a:pt x="552" y="1"/>
                  </a:moveTo>
                  <a:cubicBezTo>
                    <a:pt x="245" y="1"/>
                    <a:pt x="0" y="246"/>
                    <a:pt x="0" y="553"/>
                  </a:cubicBezTo>
                  <a:lnTo>
                    <a:pt x="0" y="6692"/>
                  </a:lnTo>
                  <a:lnTo>
                    <a:pt x="2304" y="6692"/>
                  </a:lnTo>
                  <a:lnTo>
                    <a:pt x="2304" y="553"/>
                  </a:lnTo>
                  <a:cubicBezTo>
                    <a:pt x="2304" y="246"/>
                    <a:pt x="2060" y="1"/>
                    <a:pt x="1752"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2" name="Google Shape;19302;p85"/>
            <p:cNvSpPr/>
            <p:nvPr/>
          </p:nvSpPr>
          <p:spPr>
            <a:xfrm>
              <a:off x="2794636" y="3811216"/>
              <a:ext cx="41531" cy="276856"/>
            </a:xfrm>
            <a:custGeom>
              <a:avLst/>
              <a:gdLst/>
              <a:ahLst/>
              <a:cxnLst/>
              <a:rect l="l" t="t" r="r" b="b"/>
              <a:pathLst>
                <a:path w="1585" h="10566" extrusionOk="0">
                  <a:moveTo>
                    <a:pt x="145" y="1"/>
                  </a:moveTo>
                  <a:cubicBezTo>
                    <a:pt x="68" y="1"/>
                    <a:pt x="0" y="61"/>
                    <a:pt x="0" y="149"/>
                  </a:cubicBezTo>
                  <a:lnTo>
                    <a:pt x="0" y="9995"/>
                  </a:lnTo>
                  <a:cubicBezTo>
                    <a:pt x="0" y="10311"/>
                    <a:pt x="255" y="10566"/>
                    <a:pt x="571" y="10566"/>
                  </a:cubicBezTo>
                  <a:lnTo>
                    <a:pt x="1013" y="10566"/>
                  </a:lnTo>
                  <a:cubicBezTo>
                    <a:pt x="1330" y="10566"/>
                    <a:pt x="1584" y="10311"/>
                    <a:pt x="1584" y="9995"/>
                  </a:cubicBezTo>
                  <a:lnTo>
                    <a:pt x="1584" y="874"/>
                  </a:lnTo>
                  <a:lnTo>
                    <a:pt x="754" y="351"/>
                  </a:lnTo>
                  <a:lnTo>
                    <a:pt x="226" y="25"/>
                  </a:lnTo>
                  <a:cubicBezTo>
                    <a:pt x="200" y="8"/>
                    <a:pt x="172" y="1"/>
                    <a:pt x="14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3" name="Google Shape;19303;p85"/>
            <p:cNvSpPr/>
            <p:nvPr/>
          </p:nvSpPr>
          <p:spPr>
            <a:xfrm>
              <a:off x="2814628" y="3820387"/>
              <a:ext cx="21905" cy="250575"/>
            </a:xfrm>
            <a:custGeom>
              <a:avLst/>
              <a:gdLst/>
              <a:ahLst/>
              <a:cxnLst/>
              <a:rect l="l" t="t" r="r" b="b"/>
              <a:pathLst>
                <a:path w="836" h="9563" extrusionOk="0">
                  <a:moveTo>
                    <a:pt x="0" y="1"/>
                  </a:moveTo>
                  <a:lnTo>
                    <a:pt x="0" y="8992"/>
                  </a:lnTo>
                  <a:cubicBezTo>
                    <a:pt x="0" y="9309"/>
                    <a:pt x="260" y="9563"/>
                    <a:pt x="572" y="9563"/>
                  </a:cubicBezTo>
                  <a:lnTo>
                    <a:pt x="836" y="9563"/>
                  </a:lnTo>
                  <a:lnTo>
                    <a:pt x="836" y="524"/>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4" name="Google Shape;19304;p85"/>
            <p:cNvSpPr/>
            <p:nvPr/>
          </p:nvSpPr>
          <p:spPr>
            <a:xfrm>
              <a:off x="2776268" y="4028303"/>
              <a:ext cx="78896" cy="32858"/>
            </a:xfrm>
            <a:custGeom>
              <a:avLst/>
              <a:gdLst/>
              <a:ahLst/>
              <a:cxnLst/>
              <a:rect l="l" t="t" r="r" b="b"/>
              <a:pathLst>
                <a:path w="3011" h="1254" extrusionOk="0">
                  <a:moveTo>
                    <a:pt x="629" y="1"/>
                  </a:moveTo>
                  <a:cubicBezTo>
                    <a:pt x="279" y="1"/>
                    <a:pt x="0" y="279"/>
                    <a:pt x="0" y="630"/>
                  </a:cubicBezTo>
                  <a:cubicBezTo>
                    <a:pt x="0" y="975"/>
                    <a:pt x="279" y="1254"/>
                    <a:pt x="629" y="1254"/>
                  </a:cubicBezTo>
                  <a:lnTo>
                    <a:pt x="2381" y="1254"/>
                  </a:lnTo>
                  <a:cubicBezTo>
                    <a:pt x="2732" y="1254"/>
                    <a:pt x="3010" y="975"/>
                    <a:pt x="3010" y="630"/>
                  </a:cubicBezTo>
                  <a:cubicBezTo>
                    <a:pt x="3010" y="279"/>
                    <a:pt x="2732" y="1"/>
                    <a:pt x="23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5" name="Google Shape;19305;p85"/>
            <p:cNvSpPr/>
            <p:nvPr/>
          </p:nvSpPr>
          <p:spPr>
            <a:xfrm>
              <a:off x="2776634" y="4107933"/>
              <a:ext cx="78398" cy="57750"/>
            </a:xfrm>
            <a:custGeom>
              <a:avLst/>
              <a:gdLst/>
              <a:ahLst/>
              <a:cxnLst/>
              <a:rect l="l" t="t" r="r" b="b"/>
              <a:pathLst>
                <a:path w="2992" h="2204" extrusionOk="0">
                  <a:moveTo>
                    <a:pt x="1" y="0"/>
                  </a:moveTo>
                  <a:lnTo>
                    <a:pt x="1" y="701"/>
                  </a:lnTo>
                  <a:cubicBezTo>
                    <a:pt x="1" y="1532"/>
                    <a:pt x="673" y="2204"/>
                    <a:pt x="1503" y="2204"/>
                  </a:cubicBezTo>
                  <a:cubicBezTo>
                    <a:pt x="1618" y="2204"/>
                    <a:pt x="1739" y="2189"/>
                    <a:pt x="1849" y="2160"/>
                  </a:cubicBezTo>
                  <a:lnTo>
                    <a:pt x="1911" y="2146"/>
                  </a:lnTo>
                  <a:cubicBezTo>
                    <a:pt x="1931" y="2141"/>
                    <a:pt x="1950" y="2132"/>
                    <a:pt x="1969" y="2127"/>
                  </a:cubicBezTo>
                  <a:lnTo>
                    <a:pt x="1993" y="2117"/>
                  </a:lnTo>
                  <a:cubicBezTo>
                    <a:pt x="2017" y="2112"/>
                    <a:pt x="2041" y="2103"/>
                    <a:pt x="2060" y="2093"/>
                  </a:cubicBezTo>
                  <a:lnTo>
                    <a:pt x="2089" y="2084"/>
                  </a:lnTo>
                  <a:lnTo>
                    <a:pt x="2118" y="2069"/>
                  </a:lnTo>
                  <a:lnTo>
                    <a:pt x="2147" y="2055"/>
                  </a:lnTo>
                  <a:lnTo>
                    <a:pt x="2175" y="2045"/>
                  </a:lnTo>
                  <a:lnTo>
                    <a:pt x="2199" y="2031"/>
                  </a:lnTo>
                  <a:cubicBezTo>
                    <a:pt x="2247" y="2007"/>
                    <a:pt x="2291" y="1978"/>
                    <a:pt x="2334" y="1949"/>
                  </a:cubicBezTo>
                  <a:lnTo>
                    <a:pt x="2358" y="1935"/>
                  </a:lnTo>
                  <a:lnTo>
                    <a:pt x="2387" y="1916"/>
                  </a:lnTo>
                  <a:lnTo>
                    <a:pt x="2411" y="1896"/>
                  </a:lnTo>
                  <a:lnTo>
                    <a:pt x="2435" y="1877"/>
                  </a:lnTo>
                  <a:cubicBezTo>
                    <a:pt x="2473" y="1848"/>
                    <a:pt x="2507" y="1815"/>
                    <a:pt x="2540" y="1786"/>
                  </a:cubicBezTo>
                  <a:lnTo>
                    <a:pt x="2564" y="1762"/>
                  </a:lnTo>
                  <a:lnTo>
                    <a:pt x="2588" y="1738"/>
                  </a:lnTo>
                  <a:lnTo>
                    <a:pt x="2612" y="1709"/>
                  </a:lnTo>
                  <a:lnTo>
                    <a:pt x="2636" y="1685"/>
                  </a:lnTo>
                  <a:lnTo>
                    <a:pt x="2660" y="1656"/>
                  </a:lnTo>
                  <a:cubicBezTo>
                    <a:pt x="2679" y="1632"/>
                    <a:pt x="2703" y="1599"/>
                    <a:pt x="2723" y="1570"/>
                  </a:cubicBezTo>
                  <a:lnTo>
                    <a:pt x="2747" y="1541"/>
                  </a:lnTo>
                  <a:cubicBezTo>
                    <a:pt x="2756" y="1522"/>
                    <a:pt x="2771" y="1503"/>
                    <a:pt x="2780" y="1484"/>
                  </a:cubicBezTo>
                  <a:cubicBezTo>
                    <a:pt x="2790" y="1469"/>
                    <a:pt x="2795" y="1460"/>
                    <a:pt x="2799" y="1450"/>
                  </a:cubicBezTo>
                  <a:lnTo>
                    <a:pt x="2819" y="1416"/>
                  </a:lnTo>
                  <a:lnTo>
                    <a:pt x="2833" y="1392"/>
                  </a:lnTo>
                  <a:cubicBezTo>
                    <a:pt x="2881" y="1301"/>
                    <a:pt x="2919" y="1205"/>
                    <a:pt x="2943" y="1109"/>
                  </a:cubicBezTo>
                  <a:cubicBezTo>
                    <a:pt x="2953" y="1085"/>
                    <a:pt x="2958" y="1056"/>
                    <a:pt x="2963" y="1042"/>
                  </a:cubicBezTo>
                  <a:cubicBezTo>
                    <a:pt x="2963" y="1027"/>
                    <a:pt x="2967" y="1013"/>
                    <a:pt x="2972" y="1003"/>
                  </a:cubicBezTo>
                  <a:cubicBezTo>
                    <a:pt x="2972" y="989"/>
                    <a:pt x="2977" y="979"/>
                    <a:pt x="2977" y="970"/>
                  </a:cubicBezTo>
                  <a:cubicBezTo>
                    <a:pt x="2977" y="960"/>
                    <a:pt x="2982" y="951"/>
                    <a:pt x="2982" y="936"/>
                  </a:cubicBezTo>
                  <a:cubicBezTo>
                    <a:pt x="2982" y="927"/>
                    <a:pt x="2987" y="907"/>
                    <a:pt x="2987" y="898"/>
                  </a:cubicBezTo>
                  <a:cubicBezTo>
                    <a:pt x="2991" y="888"/>
                    <a:pt x="2991" y="879"/>
                    <a:pt x="2991" y="874"/>
                  </a:cubicBezTo>
                  <a:cubicBezTo>
                    <a:pt x="2991" y="864"/>
                    <a:pt x="2987" y="864"/>
                    <a:pt x="2991" y="855"/>
                  </a:cubicBezTo>
                  <a:cubicBezTo>
                    <a:pt x="2991" y="840"/>
                    <a:pt x="2991" y="831"/>
                    <a:pt x="2991" y="816"/>
                  </a:cubicBezTo>
                  <a:lnTo>
                    <a:pt x="2991" y="773"/>
                  </a:lnTo>
                  <a:lnTo>
                    <a:pt x="2991" y="739"/>
                  </a:lnTo>
                  <a:lnTo>
                    <a:pt x="2991" y="701"/>
                  </a:lnTo>
                  <a:lnTo>
                    <a:pt x="2991"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6" name="Google Shape;19306;p85"/>
            <p:cNvSpPr/>
            <p:nvPr/>
          </p:nvSpPr>
          <p:spPr>
            <a:xfrm>
              <a:off x="2794871" y="4107933"/>
              <a:ext cx="60161" cy="56624"/>
            </a:xfrm>
            <a:custGeom>
              <a:avLst/>
              <a:gdLst/>
              <a:ahLst/>
              <a:cxnLst/>
              <a:rect l="l" t="t" r="r" b="b"/>
              <a:pathLst>
                <a:path w="2296" h="2161" extrusionOk="0">
                  <a:moveTo>
                    <a:pt x="1" y="0"/>
                  </a:moveTo>
                  <a:lnTo>
                    <a:pt x="1" y="701"/>
                  </a:lnTo>
                  <a:cubicBezTo>
                    <a:pt x="1" y="1397"/>
                    <a:pt x="476" y="2002"/>
                    <a:pt x="1153" y="2160"/>
                  </a:cubicBezTo>
                  <a:lnTo>
                    <a:pt x="1215" y="2146"/>
                  </a:lnTo>
                  <a:lnTo>
                    <a:pt x="1273" y="2127"/>
                  </a:lnTo>
                  <a:lnTo>
                    <a:pt x="1297" y="2117"/>
                  </a:lnTo>
                  <a:cubicBezTo>
                    <a:pt x="1321" y="2112"/>
                    <a:pt x="1345" y="2103"/>
                    <a:pt x="1364" y="2093"/>
                  </a:cubicBezTo>
                  <a:lnTo>
                    <a:pt x="1393" y="2084"/>
                  </a:lnTo>
                  <a:lnTo>
                    <a:pt x="1422" y="2069"/>
                  </a:lnTo>
                  <a:lnTo>
                    <a:pt x="1451" y="2055"/>
                  </a:lnTo>
                  <a:lnTo>
                    <a:pt x="1479" y="2045"/>
                  </a:lnTo>
                  <a:lnTo>
                    <a:pt x="1503" y="2031"/>
                  </a:lnTo>
                  <a:cubicBezTo>
                    <a:pt x="1551" y="2007"/>
                    <a:pt x="1595" y="1978"/>
                    <a:pt x="1638" y="1949"/>
                  </a:cubicBezTo>
                  <a:lnTo>
                    <a:pt x="1662" y="1935"/>
                  </a:lnTo>
                  <a:lnTo>
                    <a:pt x="1691" y="1916"/>
                  </a:lnTo>
                  <a:lnTo>
                    <a:pt x="1715" y="1896"/>
                  </a:lnTo>
                  <a:lnTo>
                    <a:pt x="1739" y="1877"/>
                  </a:lnTo>
                  <a:cubicBezTo>
                    <a:pt x="1777" y="1848"/>
                    <a:pt x="1811" y="1815"/>
                    <a:pt x="1844" y="1786"/>
                  </a:cubicBezTo>
                  <a:lnTo>
                    <a:pt x="1868" y="1762"/>
                  </a:lnTo>
                  <a:lnTo>
                    <a:pt x="1892" y="1738"/>
                  </a:lnTo>
                  <a:lnTo>
                    <a:pt x="1916" y="1709"/>
                  </a:lnTo>
                  <a:lnTo>
                    <a:pt x="1940" y="1685"/>
                  </a:lnTo>
                  <a:lnTo>
                    <a:pt x="1964" y="1656"/>
                  </a:lnTo>
                  <a:cubicBezTo>
                    <a:pt x="1983" y="1632"/>
                    <a:pt x="2007" y="1599"/>
                    <a:pt x="2027" y="1570"/>
                  </a:cubicBezTo>
                  <a:lnTo>
                    <a:pt x="2051" y="1541"/>
                  </a:lnTo>
                  <a:cubicBezTo>
                    <a:pt x="2060" y="1522"/>
                    <a:pt x="2075" y="1503"/>
                    <a:pt x="2084" y="1484"/>
                  </a:cubicBezTo>
                  <a:cubicBezTo>
                    <a:pt x="2094" y="1469"/>
                    <a:pt x="2099" y="1460"/>
                    <a:pt x="2103" y="1450"/>
                  </a:cubicBezTo>
                  <a:lnTo>
                    <a:pt x="2123" y="1416"/>
                  </a:lnTo>
                  <a:lnTo>
                    <a:pt x="2137" y="1392"/>
                  </a:lnTo>
                  <a:cubicBezTo>
                    <a:pt x="2185" y="1301"/>
                    <a:pt x="2223" y="1205"/>
                    <a:pt x="2247" y="1109"/>
                  </a:cubicBezTo>
                  <a:cubicBezTo>
                    <a:pt x="2257" y="1085"/>
                    <a:pt x="2262" y="1056"/>
                    <a:pt x="2267" y="1042"/>
                  </a:cubicBezTo>
                  <a:cubicBezTo>
                    <a:pt x="2267" y="1027"/>
                    <a:pt x="2271" y="1013"/>
                    <a:pt x="2276" y="1003"/>
                  </a:cubicBezTo>
                  <a:cubicBezTo>
                    <a:pt x="2276" y="989"/>
                    <a:pt x="2281" y="979"/>
                    <a:pt x="2281" y="970"/>
                  </a:cubicBezTo>
                  <a:cubicBezTo>
                    <a:pt x="2281" y="960"/>
                    <a:pt x="2286" y="951"/>
                    <a:pt x="2286" y="936"/>
                  </a:cubicBezTo>
                  <a:cubicBezTo>
                    <a:pt x="2286" y="927"/>
                    <a:pt x="2291" y="907"/>
                    <a:pt x="2291" y="898"/>
                  </a:cubicBezTo>
                  <a:cubicBezTo>
                    <a:pt x="2295" y="888"/>
                    <a:pt x="2295" y="879"/>
                    <a:pt x="2295" y="874"/>
                  </a:cubicBezTo>
                  <a:cubicBezTo>
                    <a:pt x="2295" y="864"/>
                    <a:pt x="2291" y="864"/>
                    <a:pt x="2295" y="855"/>
                  </a:cubicBezTo>
                  <a:cubicBezTo>
                    <a:pt x="2295" y="840"/>
                    <a:pt x="2295" y="831"/>
                    <a:pt x="2295" y="816"/>
                  </a:cubicBezTo>
                  <a:lnTo>
                    <a:pt x="2295" y="773"/>
                  </a:lnTo>
                  <a:lnTo>
                    <a:pt x="2295" y="739"/>
                  </a:lnTo>
                  <a:lnTo>
                    <a:pt x="2295" y="701"/>
                  </a:lnTo>
                  <a:lnTo>
                    <a:pt x="22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7" name="Google Shape;19307;p85"/>
            <p:cNvSpPr/>
            <p:nvPr/>
          </p:nvSpPr>
          <p:spPr>
            <a:xfrm>
              <a:off x="2769848" y="3805635"/>
              <a:ext cx="91473" cy="365525"/>
            </a:xfrm>
            <a:custGeom>
              <a:avLst/>
              <a:gdLst/>
              <a:ahLst/>
              <a:cxnLst/>
              <a:rect l="l" t="t" r="r" b="b"/>
              <a:pathLst>
                <a:path w="3491" h="13950" extrusionOk="0">
                  <a:moveTo>
                    <a:pt x="1167" y="2172"/>
                  </a:moveTo>
                  <a:lnTo>
                    <a:pt x="2334" y="2902"/>
                  </a:lnTo>
                  <a:lnTo>
                    <a:pt x="2334" y="4068"/>
                  </a:lnTo>
                  <a:lnTo>
                    <a:pt x="1167" y="3338"/>
                  </a:lnTo>
                  <a:lnTo>
                    <a:pt x="1167" y="2172"/>
                  </a:lnTo>
                  <a:close/>
                  <a:moveTo>
                    <a:pt x="1167" y="3833"/>
                  </a:moveTo>
                  <a:lnTo>
                    <a:pt x="2334" y="4563"/>
                  </a:lnTo>
                  <a:lnTo>
                    <a:pt x="2334" y="5729"/>
                  </a:lnTo>
                  <a:lnTo>
                    <a:pt x="1177" y="5009"/>
                  </a:lnTo>
                  <a:lnTo>
                    <a:pt x="1172" y="5004"/>
                  </a:lnTo>
                  <a:cubicBezTo>
                    <a:pt x="1167" y="4894"/>
                    <a:pt x="1167" y="4270"/>
                    <a:pt x="1167" y="3833"/>
                  </a:cubicBezTo>
                  <a:close/>
                  <a:moveTo>
                    <a:pt x="1167" y="5489"/>
                  </a:moveTo>
                  <a:lnTo>
                    <a:pt x="2334" y="6223"/>
                  </a:lnTo>
                  <a:lnTo>
                    <a:pt x="2334" y="7390"/>
                  </a:lnTo>
                  <a:lnTo>
                    <a:pt x="1167" y="6660"/>
                  </a:lnTo>
                  <a:lnTo>
                    <a:pt x="1167" y="5489"/>
                  </a:lnTo>
                  <a:close/>
                  <a:moveTo>
                    <a:pt x="1167" y="7150"/>
                  </a:moveTo>
                  <a:lnTo>
                    <a:pt x="2334" y="7879"/>
                  </a:lnTo>
                  <a:lnTo>
                    <a:pt x="2334" y="8287"/>
                  </a:lnTo>
                  <a:lnTo>
                    <a:pt x="1167" y="8287"/>
                  </a:lnTo>
                  <a:lnTo>
                    <a:pt x="1167" y="7150"/>
                  </a:lnTo>
                  <a:close/>
                  <a:moveTo>
                    <a:pt x="3044" y="5388"/>
                  </a:moveTo>
                  <a:lnTo>
                    <a:pt x="3044" y="8403"/>
                  </a:lnTo>
                  <a:cubicBezTo>
                    <a:pt x="2953" y="8350"/>
                    <a:pt x="2857" y="8316"/>
                    <a:pt x="2751" y="8302"/>
                  </a:cubicBezTo>
                  <a:lnTo>
                    <a:pt x="2751" y="5388"/>
                  </a:lnTo>
                  <a:close/>
                  <a:moveTo>
                    <a:pt x="2059" y="8710"/>
                  </a:moveTo>
                  <a:cubicBezTo>
                    <a:pt x="2726" y="8710"/>
                    <a:pt x="2689" y="8712"/>
                    <a:pt x="2751" y="8729"/>
                  </a:cubicBezTo>
                  <a:cubicBezTo>
                    <a:pt x="3207" y="8868"/>
                    <a:pt x="3106" y="9545"/>
                    <a:pt x="2626" y="9545"/>
                  </a:cubicBezTo>
                  <a:cubicBezTo>
                    <a:pt x="1784" y="9545"/>
                    <a:pt x="1335" y="9547"/>
                    <a:pt x="1090" y="9547"/>
                  </a:cubicBezTo>
                  <a:cubicBezTo>
                    <a:pt x="784" y="9547"/>
                    <a:pt x="795" y="9544"/>
                    <a:pt x="749" y="9531"/>
                  </a:cubicBezTo>
                  <a:cubicBezTo>
                    <a:pt x="591" y="9478"/>
                    <a:pt x="476" y="9344"/>
                    <a:pt x="457" y="9180"/>
                  </a:cubicBezTo>
                  <a:lnTo>
                    <a:pt x="457" y="9080"/>
                  </a:lnTo>
                  <a:cubicBezTo>
                    <a:pt x="481" y="8868"/>
                    <a:pt x="658" y="8710"/>
                    <a:pt x="869" y="8710"/>
                  </a:cubicBezTo>
                  <a:cubicBezTo>
                    <a:pt x="1413" y="8710"/>
                    <a:pt x="1792" y="8710"/>
                    <a:pt x="2059" y="8710"/>
                  </a:cubicBezTo>
                  <a:close/>
                  <a:moveTo>
                    <a:pt x="3044" y="9852"/>
                  </a:moveTo>
                  <a:lnTo>
                    <a:pt x="3044" y="11331"/>
                  </a:lnTo>
                  <a:lnTo>
                    <a:pt x="2823" y="11331"/>
                  </a:lnTo>
                  <a:cubicBezTo>
                    <a:pt x="2545" y="11331"/>
                    <a:pt x="2545" y="11748"/>
                    <a:pt x="2823" y="11748"/>
                  </a:cubicBezTo>
                  <a:lnTo>
                    <a:pt x="3044" y="11748"/>
                  </a:lnTo>
                  <a:cubicBezTo>
                    <a:pt x="3030" y="12099"/>
                    <a:pt x="3092" y="12372"/>
                    <a:pt x="2948" y="12728"/>
                  </a:cubicBezTo>
                  <a:cubicBezTo>
                    <a:pt x="2948" y="12728"/>
                    <a:pt x="2948" y="12728"/>
                    <a:pt x="2948" y="12732"/>
                  </a:cubicBezTo>
                  <a:cubicBezTo>
                    <a:pt x="2857" y="12944"/>
                    <a:pt x="2713" y="13131"/>
                    <a:pt x="2526" y="13275"/>
                  </a:cubicBezTo>
                  <a:cubicBezTo>
                    <a:pt x="2482" y="13299"/>
                    <a:pt x="2179" y="13533"/>
                    <a:pt x="1745" y="13533"/>
                  </a:cubicBezTo>
                  <a:cubicBezTo>
                    <a:pt x="1651" y="13533"/>
                    <a:pt x="1550" y="13522"/>
                    <a:pt x="1445" y="13496"/>
                  </a:cubicBezTo>
                  <a:cubicBezTo>
                    <a:pt x="1052" y="13400"/>
                    <a:pt x="721" y="13126"/>
                    <a:pt x="562" y="12752"/>
                  </a:cubicBezTo>
                  <a:cubicBezTo>
                    <a:pt x="409" y="12392"/>
                    <a:pt x="471" y="12185"/>
                    <a:pt x="457" y="11748"/>
                  </a:cubicBezTo>
                  <a:lnTo>
                    <a:pt x="1988" y="11748"/>
                  </a:lnTo>
                  <a:cubicBezTo>
                    <a:pt x="2266" y="11748"/>
                    <a:pt x="2266" y="11326"/>
                    <a:pt x="1988" y="11326"/>
                  </a:cubicBezTo>
                  <a:lnTo>
                    <a:pt x="457" y="11326"/>
                  </a:lnTo>
                  <a:lnTo>
                    <a:pt x="457" y="9852"/>
                  </a:lnTo>
                  <a:cubicBezTo>
                    <a:pt x="543" y="9900"/>
                    <a:pt x="644" y="9939"/>
                    <a:pt x="749" y="9953"/>
                  </a:cubicBezTo>
                  <a:lnTo>
                    <a:pt x="749" y="10774"/>
                  </a:lnTo>
                  <a:cubicBezTo>
                    <a:pt x="749" y="10889"/>
                    <a:pt x="841" y="10985"/>
                    <a:pt x="956" y="10985"/>
                  </a:cubicBezTo>
                  <a:lnTo>
                    <a:pt x="2540" y="10985"/>
                  </a:lnTo>
                  <a:cubicBezTo>
                    <a:pt x="2655" y="10985"/>
                    <a:pt x="2751" y="10889"/>
                    <a:pt x="2751" y="10774"/>
                  </a:cubicBezTo>
                  <a:lnTo>
                    <a:pt x="2751" y="10476"/>
                  </a:lnTo>
                  <a:cubicBezTo>
                    <a:pt x="2751" y="10337"/>
                    <a:pt x="2646" y="10268"/>
                    <a:pt x="2540" y="10268"/>
                  </a:cubicBezTo>
                  <a:cubicBezTo>
                    <a:pt x="2434" y="10268"/>
                    <a:pt x="2329" y="10337"/>
                    <a:pt x="2329" y="10476"/>
                  </a:cubicBezTo>
                  <a:lnTo>
                    <a:pt x="2329" y="10568"/>
                  </a:lnTo>
                  <a:lnTo>
                    <a:pt x="1167" y="10568"/>
                  </a:lnTo>
                  <a:lnTo>
                    <a:pt x="1167" y="9963"/>
                  </a:lnTo>
                  <a:lnTo>
                    <a:pt x="2626" y="9963"/>
                  </a:lnTo>
                  <a:cubicBezTo>
                    <a:pt x="2775" y="9963"/>
                    <a:pt x="2919" y="9924"/>
                    <a:pt x="3044" y="9852"/>
                  </a:cubicBezTo>
                  <a:close/>
                  <a:moveTo>
                    <a:pt x="1106" y="0"/>
                  </a:moveTo>
                  <a:cubicBezTo>
                    <a:pt x="921" y="0"/>
                    <a:pt x="749" y="149"/>
                    <a:pt x="749" y="358"/>
                  </a:cubicBezTo>
                  <a:lnTo>
                    <a:pt x="749" y="703"/>
                  </a:lnTo>
                  <a:cubicBezTo>
                    <a:pt x="749" y="842"/>
                    <a:pt x="855" y="912"/>
                    <a:pt x="961" y="912"/>
                  </a:cubicBezTo>
                  <a:cubicBezTo>
                    <a:pt x="1066" y="912"/>
                    <a:pt x="1172" y="842"/>
                    <a:pt x="1172" y="703"/>
                  </a:cubicBezTo>
                  <a:lnTo>
                    <a:pt x="1172" y="468"/>
                  </a:lnTo>
                  <a:lnTo>
                    <a:pt x="2334" y="1198"/>
                  </a:lnTo>
                  <a:lnTo>
                    <a:pt x="2334" y="2407"/>
                  </a:lnTo>
                  <a:lnTo>
                    <a:pt x="1167" y="1678"/>
                  </a:lnTo>
                  <a:lnTo>
                    <a:pt x="1167" y="1543"/>
                  </a:lnTo>
                  <a:cubicBezTo>
                    <a:pt x="1167" y="1402"/>
                    <a:pt x="1063" y="1331"/>
                    <a:pt x="958" y="1331"/>
                  </a:cubicBezTo>
                  <a:cubicBezTo>
                    <a:pt x="854" y="1331"/>
                    <a:pt x="749" y="1402"/>
                    <a:pt x="749" y="1543"/>
                  </a:cubicBezTo>
                  <a:lnTo>
                    <a:pt x="749" y="4971"/>
                  </a:lnTo>
                  <a:lnTo>
                    <a:pt x="245" y="4971"/>
                  </a:lnTo>
                  <a:cubicBezTo>
                    <a:pt x="130" y="4971"/>
                    <a:pt x="34" y="5067"/>
                    <a:pt x="34" y="5182"/>
                  </a:cubicBezTo>
                  <a:lnTo>
                    <a:pt x="34" y="7063"/>
                  </a:lnTo>
                  <a:cubicBezTo>
                    <a:pt x="34" y="7203"/>
                    <a:pt x="140" y="7272"/>
                    <a:pt x="245" y="7272"/>
                  </a:cubicBezTo>
                  <a:cubicBezTo>
                    <a:pt x="351" y="7272"/>
                    <a:pt x="457" y="7203"/>
                    <a:pt x="457" y="7063"/>
                  </a:cubicBezTo>
                  <a:lnTo>
                    <a:pt x="457" y="5388"/>
                  </a:lnTo>
                  <a:lnTo>
                    <a:pt x="749" y="5388"/>
                  </a:lnTo>
                  <a:lnTo>
                    <a:pt x="749" y="8297"/>
                  </a:lnTo>
                  <a:cubicBezTo>
                    <a:pt x="644" y="8311"/>
                    <a:pt x="543" y="8350"/>
                    <a:pt x="457" y="8403"/>
                  </a:cubicBezTo>
                  <a:lnTo>
                    <a:pt x="457" y="7899"/>
                  </a:lnTo>
                  <a:cubicBezTo>
                    <a:pt x="457" y="7759"/>
                    <a:pt x="351" y="7690"/>
                    <a:pt x="245" y="7690"/>
                  </a:cubicBezTo>
                  <a:cubicBezTo>
                    <a:pt x="140" y="7690"/>
                    <a:pt x="34" y="7759"/>
                    <a:pt x="34" y="7899"/>
                  </a:cubicBezTo>
                  <a:lnTo>
                    <a:pt x="34" y="11859"/>
                  </a:lnTo>
                  <a:cubicBezTo>
                    <a:pt x="44" y="12142"/>
                    <a:pt x="1" y="12387"/>
                    <a:pt x="111" y="12747"/>
                  </a:cubicBezTo>
                  <a:cubicBezTo>
                    <a:pt x="111" y="12747"/>
                    <a:pt x="111" y="12752"/>
                    <a:pt x="111" y="12752"/>
                  </a:cubicBezTo>
                  <a:cubicBezTo>
                    <a:pt x="348" y="13504"/>
                    <a:pt x="1035" y="13949"/>
                    <a:pt x="1748" y="13949"/>
                  </a:cubicBezTo>
                  <a:cubicBezTo>
                    <a:pt x="2091" y="13949"/>
                    <a:pt x="2439" y="13847"/>
                    <a:pt x="2746" y="13625"/>
                  </a:cubicBezTo>
                  <a:lnTo>
                    <a:pt x="2799" y="13587"/>
                  </a:lnTo>
                  <a:cubicBezTo>
                    <a:pt x="3034" y="13400"/>
                    <a:pt x="3217" y="13160"/>
                    <a:pt x="3332" y="12886"/>
                  </a:cubicBezTo>
                  <a:cubicBezTo>
                    <a:pt x="3490" y="12507"/>
                    <a:pt x="3462" y="12276"/>
                    <a:pt x="3462" y="11537"/>
                  </a:cubicBezTo>
                  <a:lnTo>
                    <a:pt x="3462" y="5177"/>
                  </a:lnTo>
                  <a:cubicBezTo>
                    <a:pt x="3462" y="5062"/>
                    <a:pt x="3366" y="4971"/>
                    <a:pt x="3250" y="4971"/>
                  </a:cubicBezTo>
                  <a:lnTo>
                    <a:pt x="2751" y="4971"/>
                  </a:lnTo>
                  <a:lnTo>
                    <a:pt x="2751" y="1087"/>
                  </a:lnTo>
                  <a:cubicBezTo>
                    <a:pt x="2751" y="1015"/>
                    <a:pt x="2718" y="948"/>
                    <a:pt x="2655" y="910"/>
                  </a:cubicBezTo>
                  <a:lnTo>
                    <a:pt x="1292" y="55"/>
                  </a:lnTo>
                  <a:cubicBezTo>
                    <a:pt x="1232" y="17"/>
                    <a:pt x="1168" y="0"/>
                    <a:pt x="11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08" name="Google Shape;19308;p85"/>
          <p:cNvGrpSpPr/>
          <p:nvPr/>
        </p:nvGrpSpPr>
        <p:grpSpPr>
          <a:xfrm>
            <a:off x="1794067" y="2234900"/>
            <a:ext cx="269807" cy="365525"/>
            <a:chOff x="1794067" y="2421750"/>
            <a:chExt cx="269807" cy="365525"/>
          </a:xfrm>
        </p:grpSpPr>
        <p:sp>
          <p:nvSpPr>
            <p:cNvPr id="19309" name="Google Shape;19309;p85"/>
            <p:cNvSpPr/>
            <p:nvPr/>
          </p:nvSpPr>
          <p:spPr>
            <a:xfrm>
              <a:off x="1812304" y="2427278"/>
              <a:ext cx="235980" cy="154228"/>
            </a:xfrm>
            <a:custGeom>
              <a:avLst/>
              <a:gdLst/>
              <a:ahLst/>
              <a:cxnLst/>
              <a:rect l="l" t="t" r="r" b="b"/>
              <a:pathLst>
                <a:path w="9006" h="5886" extrusionOk="0">
                  <a:moveTo>
                    <a:pt x="629" y="1"/>
                  </a:moveTo>
                  <a:cubicBezTo>
                    <a:pt x="283" y="1"/>
                    <a:pt x="0" y="279"/>
                    <a:pt x="0" y="625"/>
                  </a:cubicBezTo>
                  <a:lnTo>
                    <a:pt x="0" y="5886"/>
                  </a:lnTo>
                  <a:lnTo>
                    <a:pt x="9005" y="5886"/>
                  </a:lnTo>
                  <a:lnTo>
                    <a:pt x="9005" y="625"/>
                  </a:lnTo>
                  <a:cubicBezTo>
                    <a:pt x="9005" y="279"/>
                    <a:pt x="8727" y="1"/>
                    <a:pt x="838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0" name="Google Shape;19310;p85"/>
            <p:cNvSpPr/>
            <p:nvPr/>
          </p:nvSpPr>
          <p:spPr>
            <a:xfrm>
              <a:off x="1799334" y="2581480"/>
              <a:ext cx="258881" cy="45173"/>
            </a:xfrm>
            <a:custGeom>
              <a:avLst/>
              <a:gdLst/>
              <a:ahLst/>
              <a:cxnLst/>
              <a:rect l="l" t="t" r="r" b="b"/>
              <a:pathLst>
                <a:path w="9880" h="1724" extrusionOk="0">
                  <a:moveTo>
                    <a:pt x="495" y="1"/>
                  </a:moveTo>
                  <a:lnTo>
                    <a:pt x="1" y="1724"/>
                  </a:lnTo>
                  <a:lnTo>
                    <a:pt x="9880" y="1724"/>
                  </a:lnTo>
                  <a:lnTo>
                    <a:pt x="9496"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1" name="Google Shape;19311;p85"/>
            <p:cNvSpPr/>
            <p:nvPr/>
          </p:nvSpPr>
          <p:spPr>
            <a:xfrm>
              <a:off x="1799334" y="2626653"/>
              <a:ext cx="258881" cy="57750"/>
            </a:xfrm>
            <a:custGeom>
              <a:avLst/>
              <a:gdLst/>
              <a:ahLst/>
              <a:cxnLst/>
              <a:rect l="l" t="t" r="r" b="b"/>
              <a:pathLst>
                <a:path w="9880" h="2204" extrusionOk="0">
                  <a:moveTo>
                    <a:pt x="1" y="0"/>
                  </a:moveTo>
                  <a:lnTo>
                    <a:pt x="1" y="1896"/>
                  </a:lnTo>
                  <a:cubicBezTo>
                    <a:pt x="1" y="2064"/>
                    <a:pt x="140" y="2203"/>
                    <a:pt x="308" y="2203"/>
                  </a:cubicBezTo>
                  <a:lnTo>
                    <a:pt x="9572" y="2203"/>
                  </a:lnTo>
                  <a:cubicBezTo>
                    <a:pt x="9741" y="2203"/>
                    <a:pt x="9880" y="2064"/>
                    <a:pt x="9880" y="1896"/>
                  </a:cubicBezTo>
                  <a:lnTo>
                    <a:pt x="98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2" name="Google Shape;19312;p85"/>
            <p:cNvSpPr/>
            <p:nvPr/>
          </p:nvSpPr>
          <p:spPr>
            <a:xfrm>
              <a:off x="1832663" y="2427278"/>
              <a:ext cx="215620" cy="154228"/>
            </a:xfrm>
            <a:custGeom>
              <a:avLst/>
              <a:gdLst/>
              <a:ahLst/>
              <a:cxnLst/>
              <a:rect l="l" t="t" r="r" b="b"/>
              <a:pathLst>
                <a:path w="8229" h="5886" extrusionOk="0">
                  <a:moveTo>
                    <a:pt x="625" y="1"/>
                  </a:moveTo>
                  <a:cubicBezTo>
                    <a:pt x="279" y="1"/>
                    <a:pt x="1" y="279"/>
                    <a:pt x="1" y="625"/>
                  </a:cubicBezTo>
                  <a:lnTo>
                    <a:pt x="1" y="5886"/>
                  </a:lnTo>
                  <a:lnTo>
                    <a:pt x="8228" y="5886"/>
                  </a:lnTo>
                  <a:lnTo>
                    <a:pt x="8228" y="625"/>
                  </a:lnTo>
                  <a:cubicBezTo>
                    <a:pt x="8228" y="279"/>
                    <a:pt x="7950" y="1"/>
                    <a:pt x="7604"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3" name="Google Shape;19313;p85"/>
            <p:cNvSpPr/>
            <p:nvPr/>
          </p:nvSpPr>
          <p:spPr>
            <a:xfrm>
              <a:off x="1819588" y="2581480"/>
              <a:ext cx="238626" cy="45173"/>
            </a:xfrm>
            <a:custGeom>
              <a:avLst/>
              <a:gdLst/>
              <a:ahLst/>
              <a:cxnLst/>
              <a:rect l="l" t="t" r="r" b="b"/>
              <a:pathLst>
                <a:path w="9107" h="1724" extrusionOk="0">
                  <a:moveTo>
                    <a:pt x="500" y="1"/>
                  </a:moveTo>
                  <a:lnTo>
                    <a:pt x="1" y="1724"/>
                  </a:lnTo>
                  <a:lnTo>
                    <a:pt x="9107" y="1724"/>
                  </a:lnTo>
                  <a:lnTo>
                    <a:pt x="8723"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4" name="Google Shape;19314;p85"/>
            <p:cNvSpPr/>
            <p:nvPr/>
          </p:nvSpPr>
          <p:spPr>
            <a:xfrm>
              <a:off x="1819588" y="2626653"/>
              <a:ext cx="238626" cy="57750"/>
            </a:xfrm>
            <a:custGeom>
              <a:avLst/>
              <a:gdLst/>
              <a:ahLst/>
              <a:cxnLst/>
              <a:rect l="l" t="t" r="r" b="b"/>
              <a:pathLst>
                <a:path w="9107" h="2204" extrusionOk="0">
                  <a:moveTo>
                    <a:pt x="1" y="0"/>
                  </a:moveTo>
                  <a:lnTo>
                    <a:pt x="1" y="1896"/>
                  </a:lnTo>
                  <a:cubicBezTo>
                    <a:pt x="1" y="2064"/>
                    <a:pt x="140" y="2203"/>
                    <a:pt x="308" y="2203"/>
                  </a:cubicBezTo>
                  <a:lnTo>
                    <a:pt x="8799" y="2203"/>
                  </a:lnTo>
                  <a:cubicBezTo>
                    <a:pt x="8968" y="2203"/>
                    <a:pt x="9107" y="2064"/>
                    <a:pt x="9107" y="1896"/>
                  </a:cubicBezTo>
                  <a:lnTo>
                    <a:pt x="9107"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5" name="Google Shape;19315;p85"/>
            <p:cNvSpPr/>
            <p:nvPr/>
          </p:nvSpPr>
          <p:spPr>
            <a:xfrm>
              <a:off x="1999573" y="2445515"/>
              <a:ext cx="27067" cy="23687"/>
            </a:xfrm>
            <a:custGeom>
              <a:avLst/>
              <a:gdLst/>
              <a:ahLst/>
              <a:cxnLst/>
              <a:rect l="l" t="t" r="r" b="b"/>
              <a:pathLst>
                <a:path w="1033" h="904" extrusionOk="0">
                  <a:moveTo>
                    <a:pt x="121" y="1"/>
                  </a:moveTo>
                  <a:cubicBezTo>
                    <a:pt x="54" y="1"/>
                    <a:pt x="1" y="58"/>
                    <a:pt x="1" y="125"/>
                  </a:cubicBezTo>
                  <a:lnTo>
                    <a:pt x="1" y="778"/>
                  </a:lnTo>
                  <a:cubicBezTo>
                    <a:pt x="1" y="846"/>
                    <a:pt x="54" y="903"/>
                    <a:pt x="121" y="903"/>
                  </a:cubicBezTo>
                  <a:lnTo>
                    <a:pt x="908" y="903"/>
                  </a:lnTo>
                  <a:cubicBezTo>
                    <a:pt x="975" y="903"/>
                    <a:pt x="1033" y="846"/>
                    <a:pt x="1033" y="778"/>
                  </a:cubicBezTo>
                  <a:lnTo>
                    <a:pt x="1033" y="125"/>
                  </a:lnTo>
                  <a:cubicBezTo>
                    <a:pt x="1033" y="58"/>
                    <a:pt x="975" y="1"/>
                    <a:pt x="90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6" name="Google Shape;19316;p85"/>
            <p:cNvSpPr/>
            <p:nvPr/>
          </p:nvSpPr>
          <p:spPr>
            <a:xfrm>
              <a:off x="2011914" y="2445515"/>
              <a:ext cx="14726" cy="14254"/>
            </a:xfrm>
            <a:custGeom>
              <a:avLst/>
              <a:gdLst/>
              <a:ahLst/>
              <a:cxnLst/>
              <a:rect l="l" t="t" r="r" b="b"/>
              <a:pathLst>
                <a:path w="562" h="544" extrusionOk="0">
                  <a:moveTo>
                    <a:pt x="0" y="1"/>
                  </a:moveTo>
                  <a:lnTo>
                    <a:pt x="0" y="423"/>
                  </a:lnTo>
                  <a:cubicBezTo>
                    <a:pt x="0" y="490"/>
                    <a:pt x="53" y="543"/>
                    <a:pt x="120" y="543"/>
                  </a:cubicBezTo>
                  <a:lnTo>
                    <a:pt x="562" y="543"/>
                  </a:lnTo>
                  <a:lnTo>
                    <a:pt x="562" y="125"/>
                  </a:lnTo>
                  <a:cubicBezTo>
                    <a:pt x="562" y="58"/>
                    <a:pt x="504" y="1"/>
                    <a:pt x="437" y="1"/>
                  </a:cubicBezTo>
                  <a:close/>
                </a:path>
              </a:pathLst>
            </a:custGeom>
            <a:solidFill>
              <a:srgbClr val="D4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7" name="Google Shape;19317;p85"/>
            <p:cNvSpPr/>
            <p:nvPr/>
          </p:nvSpPr>
          <p:spPr>
            <a:xfrm>
              <a:off x="1832034" y="2540185"/>
              <a:ext cx="25574" cy="22718"/>
            </a:xfrm>
            <a:custGeom>
              <a:avLst/>
              <a:gdLst/>
              <a:ahLst/>
              <a:cxnLst/>
              <a:rect l="l" t="t" r="r" b="b"/>
              <a:pathLst>
                <a:path w="976" h="867" extrusionOk="0">
                  <a:moveTo>
                    <a:pt x="540" y="0"/>
                  </a:moveTo>
                  <a:cubicBezTo>
                    <a:pt x="527" y="0"/>
                    <a:pt x="513" y="1"/>
                    <a:pt x="500" y="2"/>
                  </a:cubicBezTo>
                  <a:cubicBezTo>
                    <a:pt x="466" y="7"/>
                    <a:pt x="433" y="12"/>
                    <a:pt x="399" y="21"/>
                  </a:cubicBezTo>
                  <a:cubicBezTo>
                    <a:pt x="82" y="132"/>
                    <a:pt x="1" y="545"/>
                    <a:pt x="255" y="761"/>
                  </a:cubicBezTo>
                  <a:cubicBezTo>
                    <a:pt x="340" y="833"/>
                    <a:pt x="440" y="866"/>
                    <a:pt x="537" y="866"/>
                  </a:cubicBezTo>
                  <a:cubicBezTo>
                    <a:pt x="737" y="866"/>
                    <a:pt x="927" y="727"/>
                    <a:pt x="966" y="501"/>
                  </a:cubicBezTo>
                  <a:cubicBezTo>
                    <a:pt x="975" y="434"/>
                    <a:pt x="970" y="362"/>
                    <a:pt x="946" y="295"/>
                  </a:cubicBezTo>
                  <a:cubicBezTo>
                    <a:pt x="888" y="121"/>
                    <a:pt x="722" y="0"/>
                    <a:pt x="54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8" name="Google Shape;19318;p85"/>
            <p:cNvSpPr/>
            <p:nvPr/>
          </p:nvSpPr>
          <p:spPr>
            <a:xfrm>
              <a:off x="1997058" y="2540159"/>
              <a:ext cx="26334" cy="22665"/>
            </a:xfrm>
            <a:custGeom>
              <a:avLst/>
              <a:gdLst/>
              <a:ahLst/>
              <a:cxnLst/>
              <a:rect l="l" t="t" r="r" b="b"/>
              <a:pathLst>
                <a:path w="1005" h="865" extrusionOk="0">
                  <a:moveTo>
                    <a:pt x="556" y="0"/>
                  </a:moveTo>
                  <a:cubicBezTo>
                    <a:pt x="541" y="0"/>
                    <a:pt x="525" y="1"/>
                    <a:pt x="510" y="3"/>
                  </a:cubicBezTo>
                  <a:cubicBezTo>
                    <a:pt x="178" y="32"/>
                    <a:pt x="1" y="402"/>
                    <a:pt x="188" y="675"/>
                  </a:cubicBezTo>
                  <a:cubicBezTo>
                    <a:pt x="275" y="802"/>
                    <a:pt x="411" y="864"/>
                    <a:pt x="545" y="864"/>
                  </a:cubicBezTo>
                  <a:cubicBezTo>
                    <a:pt x="701" y="864"/>
                    <a:pt x="855" y="782"/>
                    <a:pt x="932" y="622"/>
                  </a:cubicBezTo>
                  <a:cubicBezTo>
                    <a:pt x="951" y="589"/>
                    <a:pt x="966" y="546"/>
                    <a:pt x="975" y="502"/>
                  </a:cubicBezTo>
                  <a:cubicBezTo>
                    <a:pt x="1004" y="315"/>
                    <a:pt x="913" y="128"/>
                    <a:pt x="740" y="46"/>
                  </a:cubicBezTo>
                  <a:cubicBezTo>
                    <a:pt x="682" y="16"/>
                    <a:pt x="619" y="0"/>
                    <a:pt x="556"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9" name="Google Shape;19319;p85"/>
            <p:cNvSpPr/>
            <p:nvPr/>
          </p:nvSpPr>
          <p:spPr>
            <a:xfrm>
              <a:off x="1844742" y="2540185"/>
              <a:ext cx="12865" cy="13206"/>
            </a:xfrm>
            <a:custGeom>
              <a:avLst/>
              <a:gdLst/>
              <a:ahLst/>
              <a:cxnLst/>
              <a:rect l="l" t="t" r="r" b="b"/>
              <a:pathLst>
                <a:path w="491" h="504" extrusionOk="0">
                  <a:moveTo>
                    <a:pt x="56" y="0"/>
                  </a:moveTo>
                  <a:cubicBezTo>
                    <a:pt x="43" y="0"/>
                    <a:pt x="29" y="1"/>
                    <a:pt x="15" y="2"/>
                  </a:cubicBezTo>
                  <a:cubicBezTo>
                    <a:pt x="1" y="69"/>
                    <a:pt x="5" y="141"/>
                    <a:pt x="29" y="209"/>
                  </a:cubicBezTo>
                  <a:cubicBezTo>
                    <a:pt x="87" y="387"/>
                    <a:pt x="253" y="503"/>
                    <a:pt x="439" y="503"/>
                  </a:cubicBezTo>
                  <a:cubicBezTo>
                    <a:pt x="452" y="503"/>
                    <a:pt x="467" y="503"/>
                    <a:pt x="481" y="501"/>
                  </a:cubicBezTo>
                  <a:cubicBezTo>
                    <a:pt x="490" y="434"/>
                    <a:pt x="485" y="362"/>
                    <a:pt x="461" y="295"/>
                  </a:cubicBezTo>
                  <a:cubicBezTo>
                    <a:pt x="403" y="117"/>
                    <a:pt x="238" y="0"/>
                    <a:pt x="5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0" name="Google Shape;19320;p85"/>
            <p:cNvSpPr/>
            <p:nvPr/>
          </p:nvSpPr>
          <p:spPr>
            <a:xfrm>
              <a:off x="2009530" y="2540159"/>
              <a:ext cx="13861" cy="13258"/>
            </a:xfrm>
            <a:custGeom>
              <a:avLst/>
              <a:gdLst/>
              <a:ahLst/>
              <a:cxnLst/>
              <a:rect l="l" t="t" r="r" b="b"/>
              <a:pathLst>
                <a:path w="529" h="506" extrusionOk="0">
                  <a:moveTo>
                    <a:pt x="80" y="0"/>
                  </a:moveTo>
                  <a:cubicBezTo>
                    <a:pt x="65" y="0"/>
                    <a:pt x="49" y="1"/>
                    <a:pt x="34" y="3"/>
                  </a:cubicBezTo>
                  <a:cubicBezTo>
                    <a:pt x="0" y="190"/>
                    <a:pt x="96" y="378"/>
                    <a:pt x="264" y="459"/>
                  </a:cubicBezTo>
                  <a:cubicBezTo>
                    <a:pt x="322" y="490"/>
                    <a:pt x="385" y="505"/>
                    <a:pt x="450" y="505"/>
                  </a:cubicBezTo>
                  <a:cubicBezTo>
                    <a:pt x="467" y="505"/>
                    <a:pt x="483" y="504"/>
                    <a:pt x="499" y="502"/>
                  </a:cubicBezTo>
                  <a:cubicBezTo>
                    <a:pt x="528" y="315"/>
                    <a:pt x="432" y="133"/>
                    <a:pt x="264" y="46"/>
                  </a:cubicBezTo>
                  <a:cubicBezTo>
                    <a:pt x="206" y="16"/>
                    <a:pt x="143" y="0"/>
                    <a:pt x="80"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1" name="Google Shape;19321;p85"/>
            <p:cNvSpPr/>
            <p:nvPr/>
          </p:nvSpPr>
          <p:spPr>
            <a:xfrm>
              <a:off x="1853940" y="2655057"/>
              <a:ext cx="149826" cy="126689"/>
            </a:xfrm>
            <a:custGeom>
              <a:avLst/>
              <a:gdLst/>
              <a:ahLst/>
              <a:cxnLst/>
              <a:rect l="l" t="t" r="r" b="b"/>
              <a:pathLst>
                <a:path w="5718" h="4835" extrusionOk="0">
                  <a:moveTo>
                    <a:pt x="0" y="1"/>
                  </a:moveTo>
                  <a:lnTo>
                    <a:pt x="0" y="4527"/>
                  </a:lnTo>
                  <a:cubicBezTo>
                    <a:pt x="0" y="4700"/>
                    <a:pt x="134" y="4835"/>
                    <a:pt x="307" y="4835"/>
                  </a:cubicBezTo>
                  <a:lnTo>
                    <a:pt x="5405" y="4835"/>
                  </a:lnTo>
                  <a:cubicBezTo>
                    <a:pt x="5408" y="4835"/>
                    <a:pt x="5411" y="4835"/>
                    <a:pt x="5414" y="4835"/>
                  </a:cubicBezTo>
                  <a:cubicBezTo>
                    <a:pt x="5583" y="4835"/>
                    <a:pt x="5717" y="4697"/>
                    <a:pt x="5717" y="4527"/>
                  </a:cubicBezTo>
                  <a:lnTo>
                    <a:pt x="5717"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2" name="Google Shape;19322;p85"/>
            <p:cNvSpPr/>
            <p:nvPr/>
          </p:nvSpPr>
          <p:spPr>
            <a:xfrm>
              <a:off x="1877705" y="2677591"/>
              <a:ext cx="102164" cy="81647"/>
            </a:xfrm>
            <a:custGeom>
              <a:avLst/>
              <a:gdLst/>
              <a:ahLst/>
              <a:cxnLst/>
              <a:rect l="l" t="t" r="r" b="b"/>
              <a:pathLst>
                <a:path w="3899" h="3116" extrusionOk="0">
                  <a:moveTo>
                    <a:pt x="226" y="0"/>
                  </a:moveTo>
                  <a:cubicBezTo>
                    <a:pt x="101" y="0"/>
                    <a:pt x="0" y="101"/>
                    <a:pt x="0" y="226"/>
                  </a:cubicBezTo>
                  <a:lnTo>
                    <a:pt x="0" y="2895"/>
                  </a:lnTo>
                  <a:cubicBezTo>
                    <a:pt x="0" y="3015"/>
                    <a:pt x="101" y="3115"/>
                    <a:pt x="226" y="3115"/>
                  </a:cubicBezTo>
                  <a:lnTo>
                    <a:pt x="3673" y="3115"/>
                  </a:lnTo>
                  <a:cubicBezTo>
                    <a:pt x="3793" y="3115"/>
                    <a:pt x="3898" y="3015"/>
                    <a:pt x="3898" y="2895"/>
                  </a:cubicBezTo>
                  <a:lnTo>
                    <a:pt x="3898" y="226"/>
                  </a:lnTo>
                  <a:cubicBezTo>
                    <a:pt x="3898" y="101"/>
                    <a:pt x="3797" y="0"/>
                    <a:pt x="3673"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3" name="Google Shape;19323;p85"/>
            <p:cNvSpPr/>
            <p:nvPr/>
          </p:nvSpPr>
          <p:spPr>
            <a:xfrm>
              <a:off x="1812304" y="2481360"/>
              <a:ext cx="235980" cy="42684"/>
            </a:xfrm>
            <a:custGeom>
              <a:avLst/>
              <a:gdLst/>
              <a:ahLst/>
              <a:cxnLst/>
              <a:rect l="l" t="t" r="r" b="b"/>
              <a:pathLst>
                <a:path w="9006" h="1629" extrusionOk="0">
                  <a:moveTo>
                    <a:pt x="0" y="1"/>
                  </a:moveTo>
                  <a:lnTo>
                    <a:pt x="0" y="1628"/>
                  </a:lnTo>
                  <a:lnTo>
                    <a:pt x="9005" y="1628"/>
                  </a:lnTo>
                  <a:lnTo>
                    <a:pt x="9005"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4" name="Google Shape;19324;p85"/>
            <p:cNvSpPr/>
            <p:nvPr/>
          </p:nvSpPr>
          <p:spPr>
            <a:xfrm>
              <a:off x="1832663" y="2481360"/>
              <a:ext cx="215620" cy="42684"/>
            </a:xfrm>
            <a:custGeom>
              <a:avLst/>
              <a:gdLst/>
              <a:ahLst/>
              <a:cxnLst/>
              <a:rect l="l" t="t" r="r" b="b"/>
              <a:pathLst>
                <a:path w="8229" h="1629" extrusionOk="0">
                  <a:moveTo>
                    <a:pt x="1" y="1"/>
                  </a:moveTo>
                  <a:lnTo>
                    <a:pt x="1" y="1628"/>
                  </a:lnTo>
                  <a:lnTo>
                    <a:pt x="8228" y="1628"/>
                  </a:lnTo>
                  <a:lnTo>
                    <a:pt x="8228"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5" name="Google Shape;19325;p85"/>
            <p:cNvSpPr/>
            <p:nvPr/>
          </p:nvSpPr>
          <p:spPr>
            <a:xfrm>
              <a:off x="1873172" y="2448293"/>
              <a:ext cx="111203" cy="111334"/>
            </a:xfrm>
            <a:custGeom>
              <a:avLst/>
              <a:gdLst/>
              <a:ahLst/>
              <a:cxnLst/>
              <a:rect l="l" t="t" r="r" b="b"/>
              <a:pathLst>
                <a:path w="4244" h="4249" extrusionOk="0">
                  <a:moveTo>
                    <a:pt x="2122" y="0"/>
                  </a:moveTo>
                  <a:cubicBezTo>
                    <a:pt x="951" y="0"/>
                    <a:pt x="1" y="951"/>
                    <a:pt x="1" y="2122"/>
                  </a:cubicBezTo>
                  <a:cubicBezTo>
                    <a:pt x="1" y="3298"/>
                    <a:pt x="951" y="4248"/>
                    <a:pt x="2122" y="4248"/>
                  </a:cubicBezTo>
                  <a:cubicBezTo>
                    <a:pt x="3294" y="4248"/>
                    <a:pt x="4244" y="3298"/>
                    <a:pt x="4244" y="2122"/>
                  </a:cubicBezTo>
                  <a:cubicBezTo>
                    <a:pt x="4244" y="951"/>
                    <a:pt x="3294" y="0"/>
                    <a:pt x="212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6" name="Google Shape;19326;p85"/>
            <p:cNvSpPr/>
            <p:nvPr/>
          </p:nvSpPr>
          <p:spPr>
            <a:xfrm>
              <a:off x="1891042" y="2470198"/>
              <a:ext cx="75358" cy="67288"/>
            </a:xfrm>
            <a:custGeom>
              <a:avLst/>
              <a:gdLst/>
              <a:ahLst/>
              <a:cxnLst/>
              <a:rect l="l" t="t" r="r" b="b"/>
              <a:pathLst>
                <a:path w="2876" h="2568" extrusionOk="0">
                  <a:moveTo>
                    <a:pt x="1440" y="1"/>
                  </a:moveTo>
                  <a:cubicBezTo>
                    <a:pt x="1074" y="1"/>
                    <a:pt x="711" y="156"/>
                    <a:pt x="456" y="456"/>
                  </a:cubicBezTo>
                  <a:cubicBezTo>
                    <a:pt x="0" y="998"/>
                    <a:pt x="67" y="1804"/>
                    <a:pt x="610" y="2260"/>
                  </a:cubicBezTo>
                  <a:cubicBezTo>
                    <a:pt x="850" y="2467"/>
                    <a:pt x="1145" y="2567"/>
                    <a:pt x="1438" y="2567"/>
                  </a:cubicBezTo>
                  <a:cubicBezTo>
                    <a:pt x="1800" y="2567"/>
                    <a:pt x="2160" y="2414"/>
                    <a:pt x="2415" y="2116"/>
                  </a:cubicBezTo>
                  <a:lnTo>
                    <a:pt x="2424" y="2102"/>
                  </a:lnTo>
                  <a:cubicBezTo>
                    <a:pt x="2876" y="1560"/>
                    <a:pt x="2804" y="753"/>
                    <a:pt x="2261" y="297"/>
                  </a:cubicBezTo>
                  <a:cubicBezTo>
                    <a:pt x="2021" y="98"/>
                    <a:pt x="1730" y="1"/>
                    <a:pt x="1440"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7" name="Google Shape;19327;p85"/>
            <p:cNvSpPr/>
            <p:nvPr/>
          </p:nvSpPr>
          <p:spPr>
            <a:xfrm>
              <a:off x="1909279" y="2470408"/>
              <a:ext cx="55602" cy="56152"/>
            </a:xfrm>
            <a:custGeom>
              <a:avLst/>
              <a:gdLst/>
              <a:ahLst/>
              <a:cxnLst/>
              <a:rect l="l" t="t" r="r" b="b"/>
              <a:pathLst>
                <a:path w="2122" h="2143" extrusionOk="0">
                  <a:moveTo>
                    <a:pt x="743" y="0"/>
                  </a:moveTo>
                  <a:cubicBezTo>
                    <a:pt x="627" y="0"/>
                    <a:pt x="509" y="16"/>
                    <a:pt x="394" y="49"/>
                  </a:cubicBezTo>
                  <a:cubicBezTo>
                    <a:pt x="34" y="481"/>
                    <a:pt x="0" y="1096"/>
                    <a:pt x="307" y="1561"/>
                  </a:cubicBezTo>
                  <a:cubicBezTo>
                    <a:pt x="549" y="1930"/>
                    <a:pt x="955" y="2143"/>
                    <a:pt x="1379" y="2143"/>
                  </a:cubicBezTo>
                  <a:cubicBezTo>
                    <a:pt x="1495" y="2143"/>
                    <a:pt x="1613" y="2127"/>
                    <a:pt x="1728" y="2094"/>
                  </a:cubicBezTo>
                  <a:cubicBezTo>
                    <a:pt x="2084" y="1662"/>
                    <a:pt x="2122" y="1048"/>
                    <a:pt x="1815" y="582"/>
                  </a:cubicBezTo>
                  <a:cubicBezTo>
                    <a:pt x="1574" y="213"/>
                    <a:pt x="1167" y="0"/>
                    <a:pt x="743"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8" name="Google Shape;19328;p85"/>
            <p:cNvSpPr/>
            <p:nvPr/>
          </p:nvSpPr>
          <p:spPr>
            <a:xfrm>
              <a:off x="1923979" y="2487911"/>
              <a:ext cx="21303" cy="21145"/>
            </a:xfrm>
            <a:custGeom>
              <a:avLst/>
              <a:gdLst/>
              <a:ahLst/>
              <a:cxnLst/>
              <a:rect l="l" t="t" r="r" b="b"/>
              <a:pathLst>
                <a:path w="813" h="807" extrusionOk="0">
                  <a:moveTo>
                    <a:pt x="409" y="0"/>
                  </a:moveTo>
                  <a:cubicBezTo>
                    <a:pt x="183" y="0"/>
                    <a:pt x="1" y="178"/>
                    <a:pt x="1" y="404"/>
                  </a:cubicBezTo>
                  <a:cubicBezTo>
                    <a:pt x="1" y="629"/>
                    <a:pt x="183" y="807"/>
                    <a:pt x="409" y="807"/>
                  </a:cubicBezTo>
                  <a:cubicBezTo>
                    <a:pt x="630" y="807"/>
                    <a:pt x="812" y="629"/>
                    <a:pt x="812" y="404"/>
                  </a:cubicBezTo>
                  <a:cubicBezTo>
                    <a:pt x="812" y="178"/>
                    <a:pt x="630" y="0"/>
                    <a:pt x="409"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9" name="Google Shape;19329;p85"/>
            <p:cNvSpPr/>
            <p:nvPr/>
          </p:nvSpPr>
          <p:spPr>
            <a:xfrm>
              <a:off x="1994044" y="2436973"/>
              <a:ext cx="38020" cy="34614"/>
            </a:xfrm>
            <a:custGeom>
              <a:avLst/>
              <a:gdLst/>
              <a:ahLst/>
              <a:cxnLst/>
              <a:rect l="l" t="t" r="r" b="b"/>
              <a:pathLst>
                <a:path w="1451" h="1321" extrusionOk="0">
                  <a:moveTo>
                    <a:pt x="1037" y="418"/>
                  </a:moveTo>
                  <a:lnTo>
                    <a:pt x="1037" y="903"/>
                  </a:lnTo>
                  <a:lnTo>
                    <a:pt x="418" y="903"/>
                  </a:lnTo>
                  <a:lnTo>
                    <a:pt x="418" y="418"/>
                  </a:lnTo>
                  <a:close/>
                  <a:moveTo>
                    <a:pt x="332" y="0"/>
                  </a:moveTo>
                  <a:cubicBezTo>
                    <a:pt x="149" y="0"/>
                    <a:pt x="1" y="149"/>
                    <a:pt x="5" y="331"/>
                  </a:cubicBezTo>
                  <a:lnTo>
                    <a:pt x="5" y="989"/>
                  </a:lnTo>
                  <a:cubicBezTo>
                    <a:pt x="1" y="1172"/>
                    <a:pt x="149" y="1316"/>
                    <a:pt x="332" y="1320"/>
                  </a:cubicBezTo>
                  <a:lnTo>
                    <a:pt x="1119" y="1320"/>
                  </a:lnTo>
                  <a:cubicBezTo>
                    <a:pt x="1301" y="1320"/>
                    <a:pt x="1450" y="1172"/>
                    <a:pt x="1450" y="989"/>
                  </a:cubicBezTo>
                  <a:lnTo>
                    <a:pt x="1450" y="331"/>
                  </a:lnTo>
                  <a:cubicBezTo>
                    <a:pt x="1450" y="149"/>
                    <a:pt x="1301" y="0"/>
                    <a:pt x="11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0" name="Google Shape;19330;p85"/>
            <p:cNvSpPr/>
            <p:nvPr/>
          </p:nvSpPr>
          <p:spPr>
            <a:xfrm>
              <a:off x="1830226" y="2534735"/>
              <a:ext cx="35950" cy="33723"/>
            </a:xfrm>
            <a:custGeom>
              <a:avLst/>
              <a:gdLst/>
              <a:ahLst/>
              <a:cxnLst/>
              <a:rect l="l" t="t" r="r" b="b"/>
              <a:pathLst>
                <a:path w="1372" h="1287" extrusionOk="0">
                  <a:moveTo>
                    <a:pt x="600" y="0"/>
                  </a:moveTo>
                  <a:cubicBezTo>
                    <a:pt x="367" y="0"/>
                    <a:pt x="180" y="126"/>
                    <a:pt x="257" y="316"/>
                  </a:cubicBezTo>
                  <a:cubicBezTo>
                    <a:pt x="287" y="398"/>
                    <a:pt x="366" y="448"/>
                    <a:pt x="452" y="448"/>
                  </a:cubicBezTo>
                  <a:cubicBezTo>
                    <a:pt x="477" y="448"/>
                    <a:pt x="501" y="444"/>
                    <a:pt x="526" y="436"/>
                  </a:cubicBezTo>
                  <a:cubicBezTo>
                    <a:pt x="554" y="425"/>
                    <a:pt x="582" y="419"/>
                    <a:pt x="610" y="419"/>
                  </a:cubicBezTo>
                  <a:cubicBezTo>
                    <a:pt x="746" y="419"/>
                    <a:pt x="859" y="547"/>
                    <a:pt x="823" y="695"/>
                  </a:cubicBezTo>
                  <a:cubicBezTo>
                    <a:pt x="797" y="806"/>
                    <a:pt x="701" y="870"/>
                    <a:pt x="603" y="870"/>
                  </a:cubicBezTo>
                  <a:cubicBezTo>
                    <a:pt x="544" y="870"/>
                    <a:pt x="485" y="846"/>
                    <a:pt x="439" y="796"/>
                  </a:cubicBezTo>
                  <a:cubicBezTo>
                    <a:pt x="393" y="748"/>
                    <a:pt x="341" y="729"/>
                    <a:pt x="290" y="729"/>
                  </a:cubicBezTo>
                  <a:cubicBezTo>
                    <a:pt x="136" y="729"/>
                    <a:pt x="1" y="914"/>
                    <a:pt x="127" y="1069"/>
                  </a:cubicBezTo>
                  <a:cubicBezTo>
                    <a:pt x="262" y="1221"/>
                    <a:pt x="431" y="1286"/>
                    <a:pt x="597" y="1286"/>
                  </a:cubicBezTo>
                  <a:cubicBezTo>
                    <a:pt x="993" y="1286"/>
                    <a:pt x="1371" y="911"/>
                    <a:pt x="1212" y="441"/>
                  </a:cubicBezTo>
                  <a:cubicBezTo>
                    <a:pt x="1109" y="126"/>
                    <a:pt x="832"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1" name="Google Shape;19331;p85"/>
            <p:cNvSpPr/>
            <p:nvPr/>
          </p:nvSpPr>
          <p:spPr>
            <a:xfrm>
              <a:off x="1994542" y="2534709"/>
              <a:ext cx="33618" cy="32622"/>
            </a:xfrm>
            <a:custGeom>
              <a:avLst/>
              <a:gdLst/>
              <a:ahLst/>
              <a:cxnLst/>
              <a:rect l="l" t="t" r="r" b="b"/>
              <a:pathLst>
                <a:path w="1283" h="1245" extrusionOk="0">
                  <a:moveTo>
                    <a:pt x="644" y="0"/>
                  </a:moveTo>
                  <a:cubicBezTo>
                    <a:pt x="289" y="0"/>
                    <a:pt x="1" y="288"/>
                    <a:pt x="1" y="643"/>
                  </a:cubicBezTo>
                  <a:cubicBezTo>
                    <a:pt x="1" y="982"/>
                    <a:pt x="277" y="1244"/>
                    <a:pt x="482" y="1244"/>
                  </a:cubicBezTo>
                  <a:cubicBezTo>
                    <a:pt x="559" y="1244"/>
                    <a:pt x="625" y="1207"/>
                    <a:pt x="663" y="1123"/>
                  </a:cubicBezTo>
                  <a:cubicBezTo>
                    <a:pt x="706" y="1018"/>
                    <a:pt x="658" y="893"/>
                    <a:pt x="553" y="850"/>
                  </a:cubicBezTo>
                  <a:cubicBezTo>
                    <a:pt x="385" y="778"/>
                    <a:pt x="370" y="547"/>
                    <a:pt x="524" y="451"/>
                  </a:cubicBezTo>
                  <a:cubicBezTo>
                    <a:pt x="563" y="428"/>
                    <a:pt x="603" y="417"/>
                    <a:pt x="643" y="417"/>
                  </a:cubicBezTo>
                  <a:cubicBezTo>
                    <a:pt x="766" y="417"/>
                    <a:pt x="877" y="520"/>
                    <a:pt x="870" y="658"/>
                  </a:cubicBezTo>
                  <a:cubicBezTo>
                    <a:pt x="860" y="797"/>
                    <a:pt x="967" y="876"/>
                    <a:pt x="1075" y="876"/>
                  </a:cubicBezTo>
                  <a:cubicBezTo>
                    <a:pt x="1179" y="876"/>
                    <a:pt x="1282" y="803"/>
                    <a:pt x="1282" y="643"/>
                  </a:cubicBezTo>
                  <a:cubicBezTo>
                    <a:pt x="1282" y="288"/>
                    <a:pt x="994" y="0"/>
                    <a:pt x="6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2" name="Google Shape;19332;p85"/>
            <p:cNvSpPr/>
            <p:nvPr/>
          </p:nvSpPr>
          <p:spPr>
            <a:xfrm>
              <a:off x="1915804" y="2482435"/>
              <a:ext cx="37208" cy="31050"/>
            </a:xfrm>
            <a:custGeom>
              <a:avLst/>
              <a:gdLst/>
              <a:ahLst/>
              <a:cxnLst/>
              <a:rect l="l" t="t" r="r" b="b"/>
              <a:pathLst>
                <a:path w="1420" h="1185" extrusionOk="0">
                  <a:moveTo>
                    <a:pt x="712" y="1"/>
                  </a:moveTo>
                  <a:cubicBezTo>
                    <a:pt x="570" y="1"/>
                    <a:pt x="425" y="51"/>
                    <a:pt x="303" y="166"/>
                  </a:cubicBezTo>
                  <a:cubicBezTo>
                    <a:pt x="1" y="449"/>
                    <a:pt x="58" y="939"/>
                    <a:pt x="418" y="1145"/>
                  </a:cubicBezTo>
                  <a:cubicBezTo>
                    <a:pt x="459" y="1173"/>
                    <a:pt x="500" y="1184"/>
                    <a:pt x="537" y="1184"/>
                  </a:cubicBezTo>
                  <a:cubicBezTo>
                    <a:pt x="725" y="1184"/>
                    <a:pt x="844" y="893"/>
                    <a:pt x="620" y="785"/>
                  </a:cubicBezTo>
                  <a:cubicBezTo>
                    <a:pt x="481" y="704"/>
                    <a:pt x="490" y="497"/>
                    <a:pt x="639" y="430"/>
                  </a:cubicBezTo>
                  <a:cubicBezTo>
                    <a:pt x="666" y="419"/>
                    <a:pt x="692" y="415"/>
                    <a:pt x="718" y="415"/>
                  </a:cubicBezTo>
                  <a:cubicBezTo>
                    <a:pt x="841" y="415"/>
                    <a:pt x="945" y="529"/>
                    <a:pt x="913" y="661"/>
                  </a:cubicBezTo>
                  <a:cubicBezTo>
                    <a:pt x="882" y="814"/>
                    <a:pt x="1002" y="908"/>
                    <a:pt x="1121" y="908"/>
                  </a:cubicBezTo>
                  <a:cubicBezTo>
                    <a:pt x="1203" y="908"/>
                    <a:pt x="1285" y="863"/>
                    <a:pt x="1316" y="761"/>
                  </a:cubicBezTo>
                  <a:cubicBezTo>
                    <a:pt x="1420" y="330"/>
                    <a:pt x="1074" y="1"/>
                    <a:pt x="7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3" name="Google Shape;19333;p85"/>
            <p:cNvSpPr/>
            <p:nvPr/>
          </p:nvSpPr>
          <p:spPr>
            <a:xfrm>
              <a:off x="1794067" y="2421750"/>
              <a:ext cx="269807" cy="365525"/>
            </a:xfrm>
            <a:custGeom>
              <a:avLst/>
              <a:gdLst/>
              <a:ahLst/>
              <a:cxnLst/>
              <a:rect l="l" t="t" r="r" b="b"/>
              <a:pathLst>
                <a:path w="10297" h="13950" extrusionOk="0">
                  <a:moveTo>
                    <a:pt x="9077" y="418"/>
                  </a:moveTo>
                  <a:cubicBezTo>
                    <a:pt x="9308" y="418"/>
                    <a:pt x="9495" y="605"/>
                    <a:pt x="9495" y="836"/>
                  </a:cubicBezTo>
                  <a:lnTo>
                    <a:pt x="9495" y="2069"/>
                  </a:lnTo>
                  <a:lnTo>
                    <a:pt x="7210" y="2069"/>
                  </a:lnTo>
                  <a:cubicBezTo>
                    <a:pt x="6776" y="1227"/>
                    <a:pt x="5957" y="806"/>
                    <a:pt x="5139" y="806"/>
                  </a:cubicBezTo>
                  <a:cubicBezTo>
                    <a:pt x="4322" y="806"/>
                    <a:pt x="3504" y="1227"/>
                    <a:pt x="3072" y="2069"/>
                  </a:cubicBezTo>
                  <a:lnTo>
                    <a:pt x="907" y="2069"/>
                  </a:lnTo>
                  <a:lnTo>
                    <a:pt x="907" y="836"/>
                  </a:lnTo>
                  <a:cubicBezTo>
                    <a:pt x="907" y="605"/>
                    <a:pt x="1095" y="418"/>
                    <a:pt x="1325" y="418"/>
                  </a:cubicBezTo>
                  <a:close/>
                  <a:moveTo>
                    <a:pt x="2904" y="2482"/>
                  </a:moveTo>
                  <a:cubicBezTo>
                    <a:pt x="2789" y="2876"/>
                    <a:pt x="2780" y="3293"/>
                    <a:pt x="2880" y="3697"/>
                  </a:cubicBezTo>
                  <a:lnTo>
                    <a:pt x="907" y="3697"/>
                  </a:lnTo>
                  <a:lnTo>
                    <a:pt x="907" y="2482"/>
                  </a:lnTo>
                  <a:close/>
                  <a:moveTo>
                    <a:pt x="5144" y="1223"/>
                  </a:moveTo>
                  <a:cubicBezTo>
                    <a:pt x="5748" y="1223"/>
                    <a:pt x="6353" y="1505"/>
                    <a:pt x="6735" y="2069"/>
                  </a:cubicBezTo>
                  <a:cubicBezTo>
                    <a:pt x="6793" y="2161"/>
                    <a:pt x="6845" y="2257"/>
                    <a:pt x="6893" y="2357"/>
                  </a:cubicBezTo>
                  <a:cubicBezTo>
                    <a:pt x="6908" y="2396"/>
                    <a:pt x="6922" y="2434"/>
                    <a:pt x="6946" y="2473"/>
                  </a:cubicBezTo>
                  <a:cubicBezTo>
                    <a:pt x="6988" y="2525"/>
                    <a:pt x="7050" y="2551"/>
                    <a:pt x="7112" y="2551"/>
                  </a:cubicBezTo>
                  <a:cubicBezTo>
                    <a:pt x="7169" y="2551"/>
                    <a:pt x="7226" y="2528"/>
                    <a:pt x="7268" y="2482"/>
                  </a:cubicBezTo>
                  <a:lnTo>
                    <a:pt x="9495" y="2482"/>
                  </a:lnTo>
                  <a:lnTo>
                    <a:pt x="9495" y="3697"/>
                  </a:lnTo>
                  <a:lnTo>
                    <a:pt x="7402" y="3697"/>
                  </a:lnTo>
                  <a:cubicBezTo>
                    <a:pt x="7445" y="3509"/>
                    <a:pt x="7469" y="3322"/>
                    <a:pt x="7469" y="3135"/>
                  </a:cubicBezTo>
                  <a:cubicBezTo>
                    <a:pt x="7469" y="3025"/>
                    <a:pt x="7378" y="2933"/>
                    <a:pt x="7268" y="2929"/>
                  </a:cubicBezTo>
                  <a:cubicBezTo>
                    <a:pt x="7153" y="2929"/>
                    <a:pt x="7057" y="3020"/>
                    <a:pt x="7057" y="3135"/>
                  </a:cubicBezTo>
                  <a:cubicBezTo>
                    <a:pt x="7057" y="4196"/>
                    <a:pt x="6202" y="5050"/>
                    <a:pt x="5141" y="5050"/>
                  </a:cubicBezTo>
                  <a:cubicBezTo>
                    <a:pt x="3624" y="5050"/>
                    <a:pt x="2693" y="3341"/>
                    <a:pt x="3557" y="2069"/>
                  </a:cubicBezTo>
                  <a:cubicBezTo>
                    <a:pt x="3936" y="1505"/>
                    <a:pt x="4540" y="1223"/>
                    <a:pt x="5144" y="1223"/>
                  </a:cubicBezTo>
                  <a:close/>
                  <a:moveTo>
                    <a:pt x="9495" y="4109"/>
                  </a:moveTo>
                  <a:lnTo>
                    <a:pt x="9495" y="5886"/>
                  </a:lnTo>
                  <a:lnTo>
                    <a:pt x="907" y="5886"/>
                  </a:lnTo>
                  <a:lnTo>
                    <a:pt x="907" y="4109"/>
                  </a:lnTo>
                  <a:lnTo>
                    <a:pt x="3024" y="4109"/>
                  </a:lnTo>
                  <a:cubicBezTo>
                    <a:pt x="3408" y="4935"/>
                    <a:pt x="4234" y="5463"/>
                    <a:pt x="5141" y="5463"/>
                  </a:cubicBezTo>
                  <a:cubicBezTo>
                    <a:pt x="6048" y="5463"/>
                    <a:pt x="6874" y="4935"/>
                    <a:pt x="7258" y="4109"/>
                  </a:cubicBezTo>
                  <a:close/>
                  <a:moveTo>
                    <a:pt x="9533" y="6303"/>
                  </a:moveTo>
                  <a:lnTo>
                    <a:pt x="9821" y="7609"/>
                  </a:lnTo>
                  <a:lnTo>
                    <a:pt x="475" y="7609"/>
                  </a:lnTo>
                  <a:lnTo>
                    <a:pt x="855" y="6303"/>
                  </a:lnTo>
                  <a:close/>
                  <a:moveTo>
                    <a:pt x="9874" y="8026"/>
                  </a:moveTo>
                  <a:lnTo>
                    <a:pt x="9874" y="9812"/>
                  </a:lnTo>
                  <a:lnTo>
                    <a:pt x="8209" y="9812"/>
                  </a:lnTo>
                  <a:lnTo>
                    <a:pt x="8209" y="9111"/>
                  </a:lnTo>
                  <a:lnTo>
                    <a:pt x="9058" y="9111"/>
                  </a:lnTo>
                  <a:cubicBezTo>
                    <a:pt x="9317" y="9097"/>
                    <a:pt x="9317" y="8713"/>
                    <a:pt x="9058" y="8698"/>
                  </a:cubicBezTo>
                  <a:lnTo>
                    <a:pt x="1224" y="8698"/>
                  </a:lnTo>
                  <a:cubicBezTo>
                    <a:pt x="1220" y="8698"/>
                    <a:pt x="1215" y="8698"/>
                    <a:pt x="1211" y="8698"/>
                  </a:cubicBezTo>
                  <a:cubicBezTo>
                    <a:pt x="937" y="8698"/>
                    <a:pt x="936" y="9112"/>
                    <a:pt x="1206" y="9112"/>
                  </a:cubicBezTo>
                  <a:cubicBezTo>
                    <a:pt x="1212" y="9112"/>
                    <a:pt x="1218" y="9112"/>
                    <a:pt x="1224" y="9111"/>
                  </a:cubicBezTo>
                  <a:lnTo>
                    <a:pt x="2074" y="9111"/>
                  </a:lnTo>
                  <a:lnTo>
                    <a:pt x="2074" y="9812"/>
                  </a:lnTo>
                  <a:lnTo>
                    <a:pt x="408" y="9812"/>
                  </a:lnTo>
                  <a:lnTo>
                    <a:pt x="408" y="8026"/>
                  </a:lnTo>
                  <a:close/>
                  <a:moveTo>
                    <a:pt x="7791" y="9116"/>
                  </a:moveTo>
                  <a:lnTo>
                    <a:pt x="7791" y="13532"/>
                  </a:lnTo>
                  <a:lnTo>
                    <a:pt x="2491" y="13532"/>
                  </a:lnTo>
                  <a:lnTo>
                    <a:pt x="2491" y="9116"/>
                  </a:lnTo>
                  <a:close/>
                  <a:moveTo>
                    <a:pt x="1325" y="0"/>
                  </a:moveTo>
                  <a:cubicBezTo>
                    <a:pt x="864" y="5"/>
                    <a:pt x="490" y="375"/>
                    <a:pt x="490" y="836"/>
                  </a:cubicBezTo>
                  <a:lnTo>
                    <a:pt x="490" y="6068"/>
                  </a:lnTo>
                  <a:lnTo>
                    <a:pt x="5" y="7758"/>
                  </a:lnTo>
                  <a:lnTo>
                    <a:pt x="5" y="7762"/>
                  </a:lnTo>
                  <a:cubicBezTo>
                    <a:pt x="5" y="7767"/>
                    <a:pt x="5" y="7772"/>
                    <a:pt x="0" y="7777"/>
                  </a:cubicBezTo>
                  <a:cubicBezTo>
                    <a:pt x="0" y="7786"/>
                    <a:pt x="0" y="7791"/>
                    <a:pt x="0" y="7796"/>
                  </a:cubicBezTo>
                  <a:cubicBezTo>
                    <a:pt x="0" y="7796"/>
                    <a:pt x="0" y="7801"/>
                    <a:pt x="0" y="7801"/>
                  </a:cubicBezTo>
                  <a:cubicBezTo>
                    <a:pt x="0" y="7806"/>
                    <a:pt x="0" y="7810"/>
                    <a:pt x="0" y="7820"/>
                  </a:cubicBezTo>
                  <a:lnTo>
                    <a:pt x="0" y="10023"/>
                  </a:lnTo>
                  <a:cubicBezTo>
                    <a:pt x="0" y="10134"/>
                    <a:pt x="96" y="10230"/>
                    <a:pt x="211" y="10230"/>
                  </a:cubicBezTo>
                  <a:lnTo>
                    <a:pt x="2083" y="10230"/>
                  </a:lnTo>
                  <a:lnTo>
                    <a:pt x="2083" y="13743"/>
                  </a:lnTo>
                  <a:cubicBezTo>
                    <a:pt x="2083" y="13854"/>
                    <a:pt x="2175" y="13950"/>
                    <a:pt x="2290" y="13950"/>
                  </a:cubicBezTo>
                  <a:lnTo>
                    <a:pt x="8007" y="13950"/>
                  </a:lnTo>
                  <a:cubicBezTo>
                    <a:pt x="8122" y="13950"/>
                    <a:pt x="8213" y="13854"/>
                    <a:pt x="8213" y="13743"/>
                  </a:cubicBezTo>
                  <a:lnTo>
                    <a:pt x="8213" y="10230"/>
                  </a:lnTo>
                  <a:lnTo>
                    <a:pt x="10086" y="10230"/>
                  </a:lnTo>
                  <a:cubicBezTo>
                    <a:pt x="10201" y="10230"/>
                    <a:pt x="10297" y="10134"/>
                    <a:pt x="10297" y="10019"/>
                  </a:cubicBezTo>
                  <a:lnTo>
                    <a:pt x="10297" y="7820"/>
                  </a:lnTo>
                  <a:cubicBezTo>
                    <a:pt x="10292" y="7810"/>
                    <a:pt x="10287" y="7796"/>
                    <a:pt x="10282" y="7786"/>
                  </a:cubicBezTo>
                  <a:cubicBezTo>
                    <a:pt x="10282" y="7777"/>
                    <a:pt x="10278" y="7762"/>
                    <a:pt x="10278" y="7753"/>
                  </a:cubicBezTo>
                  <a:lnTo>
                    <a:pt x="9913" y="6102"/>
                  </a:lnTo>
                  <a:cubicBezTo>
                    <a:pt x="9913" y="6097"/>
                    <a:pt x="9913" y="6097"/>
                    <a:pt x="9913" y="6097"/>
                  </a:cubicBezTo>
                  <a:lnTo>
                    <a:pt x="9913" y="836"/>
                  </a:lnTo>
                  <a:cubicBezTo>
                    <a:pt x="9908" y="375"/>
                    <a:pt x="9538" y="5"/>
                    <a:pt x="90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4" name="Google Shape;19334;p85"/>
            <p:cNvSpPr/>
            <p:nvPr/>
          </p:nvSpPr>
          <p:spPr>
            <a:xfrm>
              <a:off x="1878203" y="2465429"/>
              <a:ext cx="89586" cy="77507"/>
            </a:xfrm>
            <a:custGeom>
              <a:avLst/>
              <a:gdLst/>
              <a:ahLst/>
              <a:cxnLst/>
              <a:rect l="l" t="t" r="r" b="b"/>
              <a:pathLst>
                <a:path w="3419" h="2958" extrusionOk="0">
                  <a:moveTo>
                    <a:pt x="1704" y="0"/>
                  </a:moveTo>
                  <a:cubicBezTo>
                    <a:pt x="1691" y="0"/>
                    <a:pt x="1676" y="1"/>
                    <a:pt x="1661" y="4"/>
                  </a:cubicBezTo>
                  <a:cubicBezTo>
                    <a:pt x="447" y="225"/>
                    <a:pt x="1" y="1785"/>
                    <a:pt x="965" y="2601"/>
                  </a:cubicBezTo>
                  <a:cubicBezTo>
                    <a:pt x="1256" y="2847"/>
                    <a:pt x="1594" y="2958"/>
                    <a:pt x="1923" y="2958"/>
                  </a:cubicBezTo>
                  <a:cubicBezTo>
                    <a:pt x="2692" y="2958"/>
                    <a:pt x="3418" y="2356"/>
                    <a:pt x="3418" y="1473"/>
                  </a:cubicBezTo>
                  <a:cubicBezTo>
                    <a:pt x="3418" y="911"/>
                    <a:pt x="3102" y="398"/>
                    <a:pt x="2602" y="143"/>
                  </a:cubicBezTo>
                  <a:cubicBezTo>
                    <a:pt x="2571" y="127"/>
                    <a:pt x="2539" y="120"/>
                    <a:pt x="2508" y="120"/>
                  </a:cubicBezTo>
                  <a:cubicBezTo>
                    <a:pt x="2373" y="120"/>
                    <a:pt x="2260" y="258"/>
                    <a:pt x="2314" y="402"/>
                  </a:cubicBezTo>
                  <a:cubicBezTo>
                    <a:pt x="2319" y="412"/>
                    <a:pt x="2324" y="422"/>
                    <a:pt x="2329" y="431"/>
                  </a:cubicBezTo>
                  <a:cubicBezTo>
                    <a:pt x="2348" y="465"/>
                    <a:pt x="2377" y="494"/>
                    <a:pt x="2415" y="513"/>
                  </a:cubicBezTo>
                  <a:cubicBezTo>
                    <a:pt x="2881" y="748"/>
                    <a:pt x="3111" y="1290"/>
                    <a:pt x="2953" y="1790"/>
                  </a:cubicBezTo>
                  <a:cubicBezTo>
                    <a:pt x="2810" y="2243"/>
                    <a:pt x="2393" y="2540"/>
                    <a:pt x="1933" y="2540"/>
                  </a:cubicBezTo>
                  <a:cubicBezTo>
                    <a:pt x="1882" y="2540"/>
                    <a:pt x="1829" y="2537"/>
                    <a:pt x="1777" y="2529"/>
                  </a:cubicBezTo>
                  <a:cubicBezTo>
                    <a:pt x="1253" y="2457"/>
                    <a:pt x="865" y="2015"/>
                    <a:pt x="855" y="1487"/>
                  </a:cubicBezTo>
                  <a:cubicBezTo>
                    <a:pt x="845" y="964"/>
                    <a:pt x="1220" y="508"/>
                    <a:pt x="1738" y="412"/>
                  </a:cubicBezTo>
                  <a:cubicBezTo>
                    <a:pt x="1997" y="367"/>
                    <a:pt x="1938" y="0"/>
                    <a:pt x="1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5" name="Google Shape;19335;p85"/>
            <p:cNvSpPr/>
            <p:nvPr/>
          </p:nvSpPr>
          <p:spPr>
            <a:xfrm>
              <a:off x="1872281" y="2672298"/>
              <a:ext cx="112854" cy="92469"/>
            </a:xfrm>
            <a:custGeom>
              <a:avLst/>
              <a:gdLst/>
              <a:ahLst/>
              <a:cxnLst/>
              <a:rect l="l" t="t" r="r" b="b"/>
              <a:pathLst>
                <a:path w="4307" h="3529" extrusionOk="0">
                  <a:moveTo>
                    <a:pt x="3899" y="413"/>
                  </a:moveTo>
                  <a:lnTo>
                    <a:pt x="3899" y="3111"/>
                  </a:lnTo>
                  <a:lnTo>
                    <a:pt x="419" y="3111"/>
                  </a:lnTo>
                  <a:lnTo>
                    <a:pt x="419" y="413"/>
                  </a:lnTo>
                  <a:close/>
                  <a:moveTo>
                    <a:pt x="4109" y="0"/>
                  </a:moveTo>
                  <a:cubicBezTo>
                    <a:pt x="4106" y="0"/>
                    <a:pt x="4103" y="0"/>
                    <a:pt x="4100" y="0"/>
                  </a:cubicBezTo>
                  <a:lnTo>
                    <a:pt x="207" y="0"/>
                  </a:lnTo>
                  <a:cubicBezTo>
                    <a:pt x="92" y="0"/>
                    <a:pt x="1" y="92"/>
                    <a:pt x="1" y="207"/>
                  </a:cubicBezTo>
                  <a:lnTo>
                    <a:pt x="1" y="3322"/>
                  </a:lnTo>
                  <a:cubicBezTo>
                    <a:pt x="1" y="3433"/>
                    <a:pt x="92" y="3529"/>
                    <a:pt x="207" y="3529"/>
                  </a:cubicBezTo>
                  <a:lnTo>
                    <a:pt x="4100" y="3529"/>
                  </a:lnTo>
                  <a:cubicBezTo>
                    <a:pt x="4216" y="3529"/>
                    <a:pt x="4307" y="3433"/>
                    <a:pt x="4307" y="3317"/>
                  </a:cubicBezTo>
                  <a:lnTo>
                    <a:pt x="4307" y="202"/>
                  </a:lnTo>
                  <a:cubicBezTo>
                    <a:pt x="4307" y="94"/>
                    <a:pt x="4220" y="0"/>
                    <a:pt x="41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6" name="Google Shape;19336;p85"/>
          <p:cNvGrpSpPr/>
          <p:nvPr/>
        </p:nvGrpSpPr>
        <p:grpSpPr>
          <a:xfrm>
            <a:off x="3606782" y="2234900"/>
            <a:ext cx="211585" cy="365525"/>
            <a:chOff x="3606782" y="2421750"/>
            <a:chExt cx="211585" cy="365525"/>
          </a:xfrm>
        </p:grpSpPr>
        <p:sp>
          <p:nvSpPr>
            <p:cNvPr id="19337" name="Google Shape;19337;p85"/>
            <p:cNvSpPr/>
            <p:nvPr/>
          </p:nvSpPr>
          <p:spPr>
            <a:xfrm>
              <a:off x="3637229" y="2427278"/>
              <a:ext cx="150586" cy="196493"/>
            </a:xfrm>
            <a:custGeom>
              <a:avLst/>
              <a:gdLst/>
              <a:ahLst/>
              <a:cxnLst/>
              <a:rect l="l" t="t" r="r" b="b"/>
              <a:pathLst>
                <a:path w="5747" h="7499" extrusionOk="0">
                  <a:moveTo>
                    <a:pt x="1863" y="1"/>
                  </a:moveTo>
                  <a:cubicBezTo>
                    <a:pt x="835" y="1"/>
                    <a:pt x="0" y="831"/>
                    <a:pt x="0" y="1858"/>
                  </a:cubicBezTo>
                  <a:lnTo>
                    <a:pt x="0" y="7230"/>
                  </a:lnTo>
                  <a:cubicBezTo>
                    <a:pt x="0" y="7379"/>
                    <a:pt x="120" y="7499"/>
                    <a:pt x="269" y="7499"/>
                  </a:cubicBezTo>
                  <a:lnTo>
                    <a:pt x="5482" y="7499"/>
                  </a:lnTo>
                  <a:cubicBezTo>
                    <a:pt x="5626" y="7499"/>
                    <a:pt x="5746" y="7379"/>
                    <a:pt x="5746" y="7230"/>
                  </a:cubicBezTo>
                  <a:lnTo>
                    <a:pt x="5746" y="1858"/>
                  </a:lnTo>
                  <a:cubicBezTo>
                    <a:pt x="5746" y="831"/>
                    <a:pt x="4916" y="1"/>
                    <a:pt x="3888"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8" name="Google Shape;19338;p85"/>
            <p:cNvSpPr/>
            <p:nvPr/>
          </p:nvSpPr>
          <p:spPr>
            <a:xfrm>
              <a:off x="3664008" y="2451935"/>
              <a:ext cx="123807" cy="171836"/>
            </a:xfrm>
            <a:custGeom>
              <a:avLst/>
              <a:gdLst/>
              <a:ahLst/>
              <a:cxnLst/>
              <a:rect l="l" t="t" r="r" b="b"/>
              <a:pathLst>
                <a:path w="4725" h="6558" extrusionOk="0">
                  <a:moveTo>
                    <a:pt x="1340" y="0"/>
                  </a:moveTo>
                  <a:cubicBezTo>
                    <a:pt x="601" y="0"/>
                    <a:pt x="1" y="596"/>
                    <a:pt x="1" y="1335"/>
                  </a:cubicBezTo>
                  <a:lnTo>
                    <a:pt x="1" y="6558"/>
                  </a:lnTo>
                  <a:lnTo>
                    <a:pt x="4460" y="6558"/>
                  </a:lnTo>
                  <a:cubicBezTo>
                    <a:pt x="4604" y="6558"/>
                    <a:pt x="4724" y="6438"/>
                    <a:pt x="4724" y="6289"/>
                  </a:cubicBezTo>
                  <a:lnTo>
                    <a:pt x="4724" y="917"/>
                  </a:lnTo>
                  <a:cubicBezTo>
                    <a:pt x="4724" y="596"/>
                    <a:pt x="4643" y="279"/>
                    <a:pt x="447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9" name="Google Shape;19339;p85"/>
            <p:cNvSpPr/>
            <p:nvPr/>
          </p:nvSpPr>
          <p:spPr>
            <a:xfrm>
              <a:off x="3612180" y="2553312"/>
              <a:ext cx="200790" cy="228433"/>
            </a:xfrm>
            <a:custGeom>
              <a:avLst/>
              <a:gdLst/>
              <a:ahLst/>
              <a:cxnLst/>
              <a:rect l="l" t="t" r="r" b="b"/>
              <a:pathLst>
                <a:path w="7663" h="8718" extrusionOk="0">
                  <a:moveTo>
                    <a:pt x="385" y="0"/>
                  </a:moveTo>
                  <a:cubicBezTo>
                    <a:pt x="174" y="0"/>
                    <a:pt x="1" y="173"/>
                    <a:pt x="1" y="389"/>
                  </a:cubicBezTo>
                  <a:lnTo>
                    <a:pt x="1" y="8334"/>
                  </a:lnTo>
                  <a:cubicBezTo>
                    <a:pt x="1" y="8545"/>
                    <a:pt x="174" y="8718"/>
                    <a:pt x="385" y="8718"/>
                  </a:cubicBezTo>
                  <a:lnTo>
                    <a:pt x="7273" y="8718"/>
                  </a:lnTo>
                  <a:cubicBezTo>
                    <a:pt x="7489" y="8718"/>
                    <a:pt x="7662" y="8545"/>
                    <a:pt x="7662" y="8334"/>
                  </a:cubicBezTo>
                  <a:lnTo>
                    <a:pt x="7662" y="389"/>
                  </a:lnTo>
                  <a:cubicBezTo>
                    <a:pt x="7662" y="173"/>
                    <a:pt x="7489" y="0"/>
                    <a:pt x="7273"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0" name="Google Shape;19340;p85"/>
            <p:cNvSpPr/>
            <p:nvPr/>
          </p:nvSpPr>
          <p:spPr>
            <a:xfrm>
              <a:off x="3642391" y="2553312"/>
              <a:ext cx="170578" cy="200135"/>
            </a:xfrm>
            <a:custGeom>
              <a:avLst/>
              <a:gdLst/>
              <a:ahLst/>
              <a:cxnLst/>
              <a:rect l="l" t="t" r="r" b="b"/>
              <a:pathLst>
                <a:path w="6510" h="7638" extrusionOk="0">
                  <a:moveTo>
                    <a:pt x="0" y="0"/>
                  </a:moveTo>
                  <a:lnTo>
                    <a:pt x="0" y="7249"/>
                  </a:lnTo>
                  <a:cubicBezTo>
                    <a:pt x="0" y="7465"/>
                    <a:pt x="173" y="7638"/>
                    <a:pt x="389" y="7638"/>
                  </a:cubicBezTo>
                  <a:lnTo>
                    <a:pt x="6509" y="7638"/>
                  </a:lnTo>
                  <a:lnTo>
                    <a:pt x="6509" y="389"/>
                  </a:lnTo>
                  <a:cubicBezTo>
                    <a:pt x="6509" y="173"/>
                    <a:pt x="6336" y="0"/>
                    <a:pt x="6120"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1" name="Google Shape;19341;p85"/>
            <p:cNvSpPr/>
            <p:nvPr/>
          </p:nvSpPr>
          <p:spPr>
            <a:xfrm>
              <a:off x="3612180" y="2618347"/>
              <a:ext cx="200790" cy="98495"/>
            </a:xfrm>
            <a:custGeom>
              <a:avLst/>
              <a:gdLst/>
              <a:ahLst/>
              <a:cxnLst/>
              <a:rect l="l" t="t" r="r" b="b"/>
              <a:pathLst>
                <a:path w="7663" h="3759" extrusionOk="0">
                  <a:moveTo>
                    <a:pt x="1" y="0"/>
                  </a:moveTo>
                  <a:lnTo>
                    <a:pt x="1" y="3759"/>
                  </a:lnTo>
                  <a:lnTo>
                    <a:pt x="7662" y="3759"/>
                  </a:lnTo>
                  <a:lnTo>
                    <a:pt x="7662"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2" name="Google Shape;19342;p85"/>
            <p:cNvSpPr/>
            <p:nvPr/>
          </p:nvSpPr>
          <p:spPr>
            <a:xfrm>
              <a:off x="3612180" y="2618347"/>
              <a:ext cx="30238" cy="98495"/>
            </a:xfrm>
            <a:custGeom>
              <a:avLst/>
              <a:gdLst/>
              <a:ahLst/>
              <a:cxnLst/>
              <a:rect l="l" t="t" r="r" b="b"/>
              <a:pathLst>
                <a:path w="1154" h="3759" extrusionOk="0">
                  <a:moveTo>
                    <a:pt x="1" y="0"/>
                  </a:moveTo>
                  <a:lnTo>
                    <a:pt x="1" y="3759"/>
                  </a:lnTo>
                  <a:lnTo>
                    <a:pt x="1153" y="3759"/>
                  </a:lnTo>
                  <a:lnTo>
                    <a:pt x="1153"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3" name="Google Shape;19343;p85"/>
            <p:cNvSpPr/>
            <p:nvPr/>
          </p:nvSpPr>
          <p:spPr>
            <a:xfrm>
              <a:off x="3606782" y="2481151"/>
              <a:ext cx="211585" cy="306124"/>
            </a:xfrm>
            <a:custGeom>
              <a:avLst/>
              <a:gdLst/>
              <a:ahLst/>
              <a:cxnLst/>
              <a:rect l="l" t="t" r="r" b="b"/>
              <a:pathLst>
                <a:path w="8075" h="11683" extrusionOk="0">
                  <a:moveTo>
                    <a:pt x="7479" y="2961"/>
                  </a:moveTo>
                  <a:cubicBezTo>
                    <a:pt x="7580" y="2961"/>
                    <a:pt x="7657" y="3042"/>
                    <a:pt x="7657" y="3143"/>
                  </a:cubicBezTo>
                  <a:lnTo>
                    <a:pt x="7657" y="5030"/>
                  </a:lnTo>
                  <a:lnTo>
                    <a:pt x="6063" y="5030"/>
                  </a:lnTo>
                  <a:cubicBezTo>
                    <a:pt x="5785" y="5030"/>
                    <a:pt x="5785" y="5443"/>
                    <a:pt x="6063" y="5443"/>
                  </a:cubicBezTo>
                  <a:lnTo>
                    <a:pt x="7657" y="5443"/>
                  </a:lnTo>
                  <a:lnTo>
                    <a:pt x="7657" y="8784"/>
                  </a:lnTo>
                  <a:lnTo>
                    <a:pt x="3025" y="8784"/>
                  </a:lnTo>
                  <a:cubicBezTo>
                    <a:pt x="2751" y="8784"/>
                    <a:pt x="2751" y="9201"/>
                    <a:pt x="3025" y="9201"/>
                  </a:cubicBezTo>
                  <a:lnTo>
                    <a:pt x="7657" y="9201"/>
                  </a:lnTo>
                  <a:lnTo>
                    <a:pt x="7657" y="11088"/>
                  </a:lnTo>
                  <a:cubicBezTo>
                    <a:pt x="7657" y="11184"/>
                    <a:pt x="7580" y="11265"/>
                    <a:pt x="7479" y="11265"/>
                  </a:cubicBezTo>
                  <a:lnTo>
                    <a:pt x="591" y="11265"/>
                  </a:lnTo>
                  <a:cubicBezTo>
                    <a:pt x="495" y="11265"/>
                    <a:pt x="413" y="11184"/>
                    <a:pt x="413" y="11088"/>
                  </a:cubicBezTo>
                  <a:lnTo>
                    <a:pt x="413" y="9201"/>
                  </a:lnTo>
                  <a:lnTo>
                    <a:pt x="2199" y="9201"/>
                  </a:lnTo>
                  <a:cubicBezTo>
                    <a:pt x="2473" y="9201"/>
                    <a:pt x="2473" y="8788"/>
                    <a:pt x="2199" y="8788"/>
                  </a:cubicBezTo>
                  <a:lnTo>
                    <a:pt x="413" y="8788"/>
                  </a:lnTo>
                  <a:lnTo>
                    <a:pt x="413" y="5443"/>
                  </a:lnTo>
                  <a:lnTo>
                    <a:pt x="5233" y="5443"/>
                  </a:lnTo>
                  <a:cubicBezTo>
                    <a:pt x="5511" y="5443"/>
                    <a:pt x="5511" y="5030"/>
                    <a:pt x="5233" y="5030"/>
                  </a:cubicBezTo>
                  <a:lnTo>
                    <a:pt x="413" y="5030"/>
                  </a:lnTo>
                  <a:lnTo>
                    <a:pt x="413" y="3143"/>
                  </a:lnTo>
                  <a:cubicBezTo>
                    <a:pt x="413" y="3042"/>
                    <a:pt x="495" y="2961"/>
                    <a:pt x="591" y="2961"/>
                  </a:cubicBezTo>
                  <a:close/>
                  <a:moveTo>
                    <a:pt x="6908" y="0"/>
                  </a:moveTo>
                  <a:cubicBezTo>
                    <a:pt x="6805" y="0"/>
                    <a:pt x="6702" y="69"/>
                    <a:pt x="6702" y="206"/>
                  </a:cubicBezTo>
                  <a:lnTo>
                    <a:pt x="6702" y="2548"/>
                  </a:lnTo>
                  <a:lnTo>
                    <a:pt x="1369" y="2548"/>
                  </a:lnTo>
                  <a:lnTo>
                    <a:pt x="1369" y="1996"/>
                  </a:lnTo>
                  <a:cubicBezTo>
                    <a:pt x="1369" y="1857"/>
                    <a:pt x="1265" y="1787"/>
                    <a:pt x="1162" y="1787"/>
                  </a:cubicBezTo>
                  <a:cubicBezTo>
                    <a:pt x="1059" y="1787"/>
                    <a:pt x="956" y="1857"/>
                    <a:pt x="956" y="1996"/>
                  </a:cubicBezTo>
                  <a:lnTo>
                    <a:pt x="956" y="2548"/>
                  </a:lnTo>
                  <a:lnTo>
                    <a:pt x="591" y="2548"/>
                  </a:lnTo>
                  <a:cubicBezTo>
                    <a:pt x="265" y="2548"/>
                    <a:pt x="1" y="2812"/>
                    <a:pt x="1" y="3143"/>
                  </a:cubicBezTo>
                  <a:lnTo>
                    <a:pt x="1" y="11088"/>
                  </a:lnTo>
                  <a:cubicBezTo>
                    <a:pt x="1" y="11414"/>
                    <a:pt x="265" y="11683"/>
                    <a:pt x="591" y="11683"/>
                  </a:cubicBezTo>
                  <a:lnTo>
                    <a:pt x="7479" y="11683"/>
                  </a:lnTo>
                  <a:cubicBezTo>
                    <a:pt x="7806" y="11683"/>
                    <a:pt x="8075" y="11414"/>
                    <a:pt x="8075" y="11088"/>
                  </a:cubicBezTo>
                  <a:lnTo>
                    <a:pt x="8075" y="3143"/>
                  </a:lnTo>
                  <a:cubicBezTo>
                    <a:pt x="8075" y="2812"/>
                    <a:pt x="7806" y="2548"/>
                    <a:pt x="7479" y="2548"/>
                  </a:cubicBezTo>
                  <a:lnTo>
                    <a:pt x="7115" y="2548"/>
                  </a:lnTo>
                  <a:lnTo>
                    <a:pt x="7115" y="206"/>
                  </a:lnTo>
                  <a:cubicBezTo>
                    <a:pt x="7115" y="69"/>
                    <a:pt x="7011" y="0"/>
                    <a:pt x="69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4" name="Google Shape;19344;p85"/>
            <p:cNvSpPr/>
            <p:nvPr/>
          </p:nvSpPr>
          <p:spPr>
            <a:xfrm>
              <a:off x="3631805" y="2421750"/>
              <a:ext cx="161119" cy="95377"/>
            </a:xfrm>
            <a:custGeom>
              <a:avLst/>
              <a:gdLst/>
              <a:ahLst/>
              <a:cxnLst/>
              <a:rect l="l" t="t" r="r" b="b"/>
              <a:pathLst>
                <a:path w="6149" h="3640" extrusionOk="0">
                  <a:moveTo>
                    <a:pt x="2070" y="0"/>
                  </a:moveTo>
                  <a:cubicBezTo>
                    <a:pt x="927" y="5"/>
                    <a:pt x="6" y="927"/>
                    <a:pt x="1" y="2069"/>
                  </a:cubicBezTo>
                  <a:lnTo>
                    <a:pt x="1" y="3433"/>
                  </a:lnTo>
                  <a:cubicBezTo>
                    <a:pt x="1" y="3548"/>
                    <a:pt x="92" y="3639"/>
                    <a:pt x="207" y="3639"/>
                  </a:cubicBezTo>
                  <a:cubicBezTo>
                    <a:pt x="322" y="3639"/>
                    <a:pt x="414" y="3548"/>
                    <a:pt x="414" y="3433"/>
                  </a:cubicBezTo>
                  <a:lnTo>
                    <a:pt x="414" y="2069"/>
                  </a:lnTo>
                  <a:cubicBezTo>
                    <a:pt x="414" y="1157"/>
                    <a:pt x="1158" y="418"/>
                    <a:pt x="2070" y="418"/>
                  </a:cubicBezTo>
                  <a:lnTo>
                    <a:pt x="4095" y="418"/>
                  </a:lnTo>
                  <a:cubicBezTo>
                    <a:pt x="4099" y="418"/>
                    <a:pt x="4102" y="418"/>
                    <a:pt x="4106" y="418"/>
                  </a:cubicBezTo>
                  <a:cubicBezTo>
                    <a:pt x="4869" y="418"/>
                    <a:pt x="5531" y="949"/>
                    <a:pt x="5704" y="1695"/>
                  </a:cubicBezTo>
                  <a:cubicBezTo>
                    <a:pt x="5727" y="1808"/>
                    <a:pt x="5813" y="1858"/>
                    <a:pt x="5900" y="1858"/>
                  </a:cubicBezTo>
                  <a:cubicBezTo>
                    <a:pt x="6023" y="1858"/>
                    <a:pt x="6149" y="1759"/>
                    <a:pt x="6107" y="1599"/>
                  </a:cubicBezTo>
                  <a:cubicBezTo>
                    <a:pt x="5891" y="663"/>
                    <a:pt x="5055" y="0"/>
                    <a:pt x="40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45" name="Google Shape;19345;p85"/>
          <p:cNvGrpSpPr/>
          <p:nvPr/>
        </p:nvGrpSpPr>
        <p:grpSpPr>
          <a:xfrm>
            <a:off x="3104664" y="1316187"/>
            <a:ext cx="336755" cy="365341"/>
            <a:chOff x="3104664" y="1503037"/>
            <a:chExt cx="336755" cy="365341"/>
          </a:xfrm>
        </p:grpSpPr>
        <p:sp>
          <p:nvSpPr>
            <p:cNvPr id="19346" name="Google Shape;19346;p85"/>
            <p:cNvSpPr/>
            <p:nvPr/>
          </p:nvSpPr>
          <p:spPr>
            <a:xfrm>
              <a:off x="3121407" y="1506208"/>
              <a:ext cx="315347" cy="358136"/>
            </a:xfrm>
            <a:custGeom>
              <a:avLst/>
              <a:gdLst/>
              <a:ahLst/>
              <a:cxnLst/>
              <a:rect l="l" t="t" r="r" b="b"/>
              <a:pathLst>
                <a:path w="12035" h="13668" extrusionOk="0">
                  <a:moveTo>
                    <a:pt x="3965" y="1"/>
                  </a:moveTo>
                  <a:cubicBezTo>
                    <a:pt x="3173" y="1"/>
                    <a:pt x="2544" y="668"/>
                    <a:pt x="2588" y="1460"/>
                  </a:cubicBezTo>
                  <a:lnTo>
                    <a:pt x="1887" y="1460"/>
                  </a:lnTo>
                  <a:cubicBezTo>
                    <a:pt x="1560" y="1460"/>
                    <a:pt x="1292" y="1729"/>
                    <a:pt x="1292" y="2055"/>
                  </a:cubicBezTo>
                  <a:lnTo>
                    <a:pt x="1292" y="2766"/>
                  </a:lnTo>
                  <a:cubicBezTo>
                    <a:pt x="567" y="2809"/>
                    <a:pt x="0" y="3414"/>
                    <a:pt x="0" y="4138"/>
                  </a:cubicBezTo>
                  <a:cubicBezTo>
                    <a:pt x="0" y="4868"/>
                    <a:pt x="567" y="5473"/>
                    <a:pt x="1292" y="5516"/>
                  </a:cubicBezTo>
                  <a:lnTo>
                    <a:pt x="1292" y="11579"/>
                  </a:lnTo>
                  <a:cubicBezTo>
                    <a:pt x="1292" y="11905"/>
                    <a:pt x="1560" y="12174"/>
                    <a:pt x="1887" y="12174"/>
                  </a:cubicBezTo>
                  <a:lnTo>
                    <a:pt x="2592" y="12174"/>
                  </a:lnTo>
                  <a:lnTo>
                    <a:pt x="2592" y="12145"/>
                  </a:lnTo>
                  <a:lnTo>
                    <a:pt x="2592" y="12121"/>
                  </a:lnTo>
                  <a:cubicBezTo>
                    <a:pt x="2645" y="11401"/>
                    <a:pt x="3249" y="10844"/>
                    <a:pt x="3967" y="10844"/>
                  </a:cubicBezTo>
                  <a:cubicBezTo>
                    <a:pt x="3976" y="10844"/>
                    <a:pt x="3985" y="10844"/>
                    <a:pt x="3994" y="10844"/>
                  </a:cubicBezTo>
                  <a:cubicBezTo>
                    <a:pt x="4729" y="10859"/>
                    <a:pt x="5319" y="11440"/>
                    <a:pt x="5348" y="12174"/>
                  </a:cubicBezTo>
                  <a:lnTo>
                    <a:pt x="7950" y="12174"/>
                  </a:lnTo>
                  <a:cubicBezTo>
                    <a:pt x="7882" y="12966"/>
                    <a:pt x="8497" y="13652"/>
                    <a:pt x="9294" y="13667"/>
                  </a:cubicBezTo>
                  <a:cubicBezTo>
                    <a:pt x="9305" y="13667"/>
                    <a:pt x="9316" y="13667"/>
                    <a:pt x="9328" y="13667"/>
                  </a:cubicBezTo>
                  <a:cubicBezTo>
                    <a:pt x="10109" y="13667"/>
                    <a:pt x="10733" y="13017"/>
                    <a:pt x="10705" y="12232"/>
                  </a:cubicBezTo>
                  <a:lnTo>
                    <a:pt x="10705" y="12174"/>
                  </a:lnTo>
                  <a:lnTo>
                    <a:pt x="11161" y="12174"/>
                  </a:lnTo>
                  <a:cubicBezTo>
                    <a:pt x="11627" y="12174"/>
                    <a:pt x="12035" y="12044"/>
                    <a:pt x="12001" y="11334"/>
                  </a:cubicBezTo>
                  <a:lnTo>
                    <a:pt x="12001" y="10873"/>
                  </a:lnTo>
                  <a:cubicBezTo>
                    <a:pt x="11271" y="10830"/>
                    <a:pt x="10705" y="10225"/>
                    <a:pt x="10705" y="9495"/>
                  </a:cubicBezTo>
                  <a:cubicBezTo>
                    <a:pt x="10705" y="8766"/>
                    <a:pt x="11271" y="8161"/>
                    <a:pt x="12001" y="8118"/>
                  </a:cubicBezTo>
                  <a:lnTo>
                    <a:pt x="12001" y="2060"/>
                  </a:lnTo>
                  <a:cubicBezTo>
                    <a:pt x="12001" y="1729"/>
                    <a:pt x="11737" y="1465"/>
                    <a:pt x="11411" y="1465"/>
                  </a:cubicBezTo>
                  <a:lnTo>
                    <a:pt x="10705" y="1465"/>
                  </a:lnTo>
                  <a:cubicBezTo>
                    <a:pt x="10739" y="2170"/>
                    <a:pt x="10134" y="2862"/>
                    <a:pt x="9322" y="2862"/>
                  </a:cubicBezTo>
                  <a:cubicBezTo>
                    <a:pt x="8559" y="2862"/>
                    <a:pt x="7945" y="2242"/>
                    <a:pt x="7945" y="1484"/>
                  </a:cubicBezTo>
                  <a:lnTo>
                    <a:pt x="7945" y="1460"/>
                  </a:lnTo>
                  <a:lnTo>
                    <a:pt x="5343" y="1460"/>
                  </a:lnTo>
                  <a:cubicBezTo>
                    <a:pt x="5386" y="668"/>
                    <a:pt x="4757" y="1"/>
                    <a:pt x="3965"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7" name="Google Shape;19347;p85"/>
            <p:cNvSpPr/>
            <p:nvPr/>
          </p:nvSpPr>
          <p:spPr>
            <a:xfrm>
              <a:off x="3295601" y="1684935"/>
              <a:ext cx="141415" cy="180011"/>
            </a:xfrm>
            <a:custGeom>
              <a:avLst/>
              <a:gdLst/>
              <a:ahLst/>
              <a:cxnLst/>
              <a:rect l="l" t="t" r="r" b="b"/>
              <a:pathLst>
                <a:path w="5397" h="6870" extrusionOk="0">
                  <a:moveTo>
                    <a:pt x="1" y="1"/>
                  </a:moveTo>
                  <a:lnTo>
                    <a:pt x="1" y="1297"/>
                  </a:lnTo>
                  <a:cubicBezTo>
                    <a:pt x="730" y="1340"/>
                    <a:pt x="1306" y="1945"/>
                    <a:pt x="1306" y="2674"/>
                  </a:cubicBezTo>
                  <a:cubicBezTo>
                    <a:pt x="1306" y="3409"/>
                    <a:pt x="730" y="4014"/>
                    <a:pt x="1" y="4052"/>
                  </a:cubicBezTo>
                  <a:lnTo>
                    <a:pt x="1" y="5353"/>
                  </a:lnTo>
                  <a:lnTo>
                    <a:pt x="1302" y="5353"/>
                  </a:lnTo>
                  <a:lnTo>
                    <a:pt x="1302" y="5415"/>
                  </a:lnTo>
                  <a:cubicBezTo>
                    <a:pt x="1258" y="6203"/>
                    <a:pt x="1887" y="6870"/>
                    <a:pt x="2679" y="6870"/>
                  </a:cubicBezTo>
                  <a:cubicBezTo>
                    <a:pt x="3471" y="6870"/>
                    <a:pt x="4100" y="6203"/>
                    <a:pt x="4057" y="5415"/>
                  </a:cubicBezTo>
                  <a:lnTo>
                    <a:pt x="4057" y="5353"/>
                  </a:lnTo>
                  <a:lnTo>
                    <a:pt x="4518" y="5353"/>
                  </a:lnTo>
                  <a:cubicBezTo>
                    <a:pt x="4983" y="5353"/>
                    <a:pt x="5396" y="5223"/>
                    <a:pt x="5358" y="4513"/>
                  </a:cubicBezTo>
                  <a:lnTo>
                    <a:pt x="5358" y="4057"/>
                  </a:lnTo>
                  <a:cubicBezTo>
                    <a:pt x="4628" y="4014"/>
                    <a:pt x="4057" y="3409"/>
                    <a:pt x="4057" y="2679"/>
                  </a:cubicBezTo>
                  <a:cubicBezTo>
                    <a:pt x="4057" y="1950"/>
                    <a:pt x="4628" y="1345"/>
                    <a:pt x="5358" y="1302"/>
                  </a:cubicBezTo>
                  <a:lnTo>
                    <a:pt x="5358" y="1297"/>
                  </a:lnTo>
                  <a:lnTo>
                    <a:pt x="5358" y="1"/>
                  </a:lnTo>
                  <a:lnTo>
                    <a:pt x="4057" y="1"/>
                  </a:lnTo>
                  <a:cubicBezTo>
                    <a:pt x="4014" y="730"/>
                    <a:pt x="3409" y="1302"/>
                    <a:pt x="2679" y="1302"/>
                  </a:cubicBezTo>
                  <a:cubicBezTo>
                    <a:pt x="1945" y="1302"/>
                    <a:pt x="1340" y="730"/>
                    <a:pt x="130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8" name="Google Shape;19348;p85"/>
            <p:cNvSpPr/>
            <p:nvPr/>
          </p:nvSpPr>
          <p:spPr>
            <a:xfrm>
              <a:off x="3261407" y="1544568"/>
              <a:ext cx="174587" cy="174220"/>
            </a:xfrm>
            <a:custGeom>
              <a:avLst/>
              <a:gdLst/>
              <a:ahLst/>
              <a:cxnLst/>
              <a:rect l="l" t="t" r="r" b="b"/>
              <a:pathLst>
                <a:path w="6663" h="6649" extrusionOk="0">
                  <a:moveTo>
                    <a:pt x="1306" y="1"/>
                  </a:moveTo>
                  <a:lnTo>
                    <a:pt x="1306" y="1306"/>
                  </a:lnTo>
                  <a:cubicBezTo>
                    <a:pt x="571" y="1345"/>
                    <a:pt x="0" y="1950"/>
                    <a:pt x="0" y="2684"/>
                  </a:cubicBezTo>
                  <a:cubicBezTo>
                    <a:pt x="0" y="3414"/>
                    <a:pt x="571" y="4018"/>
                    <a:pt x="1306" y="4062"/>
                  </a:cubicBezTo>
                  <a:lnTo>
                    <a:pt x="1306" y="5358"/>
                  </a:lnTo>
                  <a:lnTo>
                    <a:pt x="2607" y="5358"/>
                  </a:lnTo>
                  <a:cubicBezTo>
                    <a:pt x="2650" y="6083"/>
                    <a:pt x="3255" y="6649"/>
                    <a:pt x="3979" y="6649"/>
                  </a:cubicBezTo>
                  <a:cubicBezTo>
                    <a:pt x="4709" y="6649"/>
                    <a:pt x="5314" y="6083"/>
                    <a:pt x="5357" y="5358"/>
                  </a:cubicBezTo>
                  <a:lnTo>
                    <a:pt x="6658" y="5358"/>
                  </a:lnTo>
                  <a:lnTo>
                    <a:pt x="6658" y="596"/>
                  </a:lnTo>
                  <a:lnTo>
                    <a:pt x="6663" y="596"/>
                  </a:lnTo>
                  <a:cubicBezTo>
                    <a:pt x="6663" y="265"/>
                    <a:pt x="6394" y="1"/>
                    <a:pt x="6068" y="1"/>
                  </a:cubicBezTo>
                  <a:lnTo>
                    <a:pt x="5362" y="1"/>
                  </a:lnTo>
                  <a:lnTo>
                    <a:pt x="5362" y="20"/>
                  </a:lnTo>
                  <a:cubicBezTo>
                    <a:pt x="5319" y="750"/>
                    <a:pt x="4714" y="1326"/>
                    <a:pt x="3984" y="1326"/>
                  </a:cubicBezTo>
                  <a:cubicBezTo>
                    <a:pt x="3250" y="1326"/>
                    <a:pt x="2645" y="750"/>
                    <a:pt x="2607" y="20"/>
                  </a:cubicBezTo>
                  <a:lnTo>
                    <a:pt x="2607" y="1"/>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9" name="Google Shape;19349;p85"/>
            <p:cNvSpPr/>
            <p:nvPr/>
          </p:nvSpPr>
          <p:spPr>
            <a:xfrm>
              <a:off x="3155234" y="1684935"/>
              <a:ext cx="176369" cy="140393"/>
            </a:xfrm>
            <a:custGeom>
              <a:avLst/>
              <a:gdLst/>
              <a:ahLst/>
              <a:cxnLst/>
              <a:rect l="l" t="t" r="r" b="b"/>
              <a:pathLst>
                <a:path w="6731" h="5358" extrusionOk="0">
                  <a:moveTo>
                    <a:pt x="1" y="1"/>
                  </a:moveTo>
                  <a:lnTo>
                    <a:pt x="1" y="4763"/>
                  </a:lnTo>
                  <a:cubicBezTo>
                    <a:pt x="1" y="5089"/>
                    <a:pt x="269" y="5358"/>
                    <a:pt x="596" y="5358"/>
                  </a:cubicBezTo>
                  <a:lnTo>
                    <a:pt x="1301" y="5358"/>
                  </a:lnTo>
                  <a:lnTo>
                    <a:pt x="1301" y="5329"/>
                  </a:lnTo>
                  <a:lnTo>
                    <a:pt x="1301" y="5305"/>
                  </a:lnTo>
                  <a:cubicBezTo>
                    <a:pt x="1349" y="4581"/>
                    <a:pt x="1949" y="4018"/>
                    <a:pt x="2675" y="4018"/>
                  </a:cubicBezTo>
                  <a:cubicBezTo>
                    <a:pt x="2681" y="4018"/>
                    <a:pt x="2687" y="4018"/>
                    <a:pt x="2694" y="4019"/>
                  </a:cubicBezTo>
                  <a:cubicBezTo>
                    <a:pt x="3423" y="4023"/>
                    <a:pt x="4023" y="4599"/>
                    <a:pt x="4057" y="5329"/>
                  </a:cubicBezTo>
                  <a:lnTo>
                    <a:pt x="4057" y="5358"/>
                  </a:lnTo>
                  <a:lnTo>
                    <a:pt x="5358" y="5358"/>
                  </a:lnTo>
                  <a:lnTo>
                    <a:pt x="5358" y="4057"/>
                  </a:lnTo>
                  <a:cubicBezTo>
                    <a:pt x="6116" y="4052"/>
                    <a:pt x="6731" y="3438"/>
                    <a:pt x="6731" y="2674"/>
                  </a:cubicBezTo>
                  <a:cubicBezTo>
                    <a:pt x="6731" y="1916"/>
                    <a:pt x="6116" y="1302"/>
                    <a:pt x="5358" y="1297"/>
                  </a:cubicBezTo>
                  <a:lnTo>
                    <a:pt x="5358" y="1"/>
                  </a:lnTo>
                  <a:lnTo>
                    <a:pt x="4057" y="1"/>
                  </a:lnTo>
                  <a:cubicBezTo>
                    <a:pt x="4018" y="730"/>
                    <a:pt x="3414" y="1302"/>
                    <a:pt x="2679" y="1302"/>
                  </a:cubicBezTo>
                  <a:cubicBezTo>
                    <a:pt x="1945" y="1302"/>
                    <a:pt x="1340" y="730"/>
                    <a:pt x="1301"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0" name="Google Shape;19350;p85"/>
            <p:cNvSpPr/>
            <p:nvPr/>
          </p:nvSpPr>
          <p:spPr>
            <a:xfrm>
              <a:off x="3121407" y="1506339"/>
              <a:ext cx="174351" cy="212581"/>
            </a:xfrm>
            <a:custGeom>
              <a:avLst/>
              <a:gdLst/>
              <a:ahLst/>
              <a:cxnLst/>
              <a:rect l="l" t="t" r="r" b="b"/>
              <a:pathLst>
                <a:path w="6654" h="8113" extrusionOk="0">
                  <a:moveTo>
                    <a:pt x="3975" y="0"/>
                  </a:moveTo>
                  <a:cubicBezTo>
                    <a:pt x="3183" y="0"/>
                    <a:pt x="2554" y="663"/>
                    <a:pt x="2597" y="1455"/>
                  </a:cubicBezTo>
                  <a:lnTo>
                    <a:pt x="2597" y="1460"/>
                  </a:lnTo>
                  <a:lnTo>
                    <a:pt x="1892" y="1460"/>
                  </a:lnTo>
                  <a:cubicBezTo>
                    <a:pt x="1560" y="1460"/>
                    <a:pt x="1296" y="1724"/>
                    <a:pt x="1296" y="2055"/>
                  </a:cubicBezTo>
                  <a:lnTo>
                    <a:pt x="1296" y="2761"/>
                  </a:lnTo>
                  <a:cubicBezTo>
                    <a:pt x="567" y="2804"/>
                    <a:pt x="0" y="3409"/>
                    <a:pt x="0" y="4133"/>
                  </a:cubicBezTo>
                  <a:cubicBezTo>
                    <a:pt x="0" y="4863"/>
                    <a:pt x="567" y="5468"/>
                    <a:pt x="1296" y="5511"/>
                  </a:cubicBezTo>
                  <a:lnTo>
                    <a:pt x="1296" y="6817"/>
                  </a:lnTo>
                  <a:lnTo>
                    <a:pt x="2597" y="6817"/>
                  </a:lnTo>
                  <a:cubicBezTo>
                    <a:pt x="2640" y="7542"/>
                    <a:pt x="3241" y="8113"/>
                    <a:pt x="3975" y="8113"/>
                  </a:cubicBezTo>
                  <a:cubicBezTo>
                    <a:pt x="4705" y="8113"/>
                    <a:pt x="5309" y="7542"/>
                    <a:pt x="5353" y="6817"/>
                  </a:cubicBezTo>
                  <a:lnTo>
                    <a:pt x="6653" y="6817"/>
                  </a:lnTo>
                  <a:lnTo>
                    <a:pt x="6653" y="5516"/>
                  </a:lnTo>
                  <a:cubicBezTo>
                    <a:pt x="5890" y="5516"/>
                    <a:pt x="5271" y="4897"/>
                    <a:pt x="5271" y="4138"/>
                  </a:cubicBezTo>
                  <a:cubicBezTo>
                    <a:pt x="5271" y="3378"/>
                    <a:pt x="5885" y="2761"/>
                    <a:pt x="6645" y="2761"/>
                  </a:cubicBezTo>
                  <a:cubicBezTo>
                    <a:pt x="6648" y="2761"/>
                    <a:pt x="6651" y="2761"/>
                    <a:pt x="6653" y="2761"/>
                  </a:cubicBezTo>
                  <a:lnTo>
                    <a:pt x="6653" y="1460"/>
                  </a:lnTo>
                  <a:lnTo>
                    <a:pt x="5353" y="1460"/>
                  </a:lnTo>
                  <a:lnTo>
                    <a:pt x="5353" y="1455"/>
                  </a:lnTo>
                  <a:cubicBezTo>
                    <a:pt x="5396" y="663"/>
                    <a:pt x="4767" y="0"/>
                    <a:pt x="3975"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1" name="Google Shape;19351;p85"/>
            <p:cNvSpPr/>
            <p:nvPr/>
          </p:nvSpPr>
          <p:spPr>
            <a:xfrm>
              <a:off x="3155234" y="1684935"/>
              <a:ext cx="34116" cy="140262"/>
            </a:xfrm>
            <a:custGeom>
              <a:avLst/>
              <a:gdLst/>
              <a:ahLst/>
              <a:cxnLst/>
              <a:rect l="l" t="t" r="r" b="b"/>
              <a:pathLst>
                <a:path w="1302" h="5353" extrusionOk="0">
                  <a:moveTo>
                    <a:pt x="1" y="1"/>
                  </a:moveTo>
                  <a:lnTo>
                    <a:pt x="1" y="4758"/>
                  </a:lnTo>
                  <a:cubicBezTo>
                    <a:pt x="1" y="5089"/>
                    <a:pt x="269" y="5353"/>
                    <a:pt x="596" y="5353"/>
                  </a:cubicBezTo>
                  <a:lnTo>
                    <a:pt x="1301" y="5353"/>
                  </a:lnTo>
                  <a:lnTo>
                    <a:pt x="1301" y="5329"/>
                  </a:lnTo>
                  <a:lnTo>
                    <a:pt x="1301" y="5300"/>
                  </a:lnTo>
                  <a:cubicBezTo>
                    <a:pt x="1090" y="5204"/>
                    <a:pt x="951" y="4993"/>
                    <a:pt x="951" y="4758"/>
                  </a:cubicBezTo>
                  <a:lnTo>
                    <a:pt x="951"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2" name="Google Shape;19352;p85"/>
            <p:cNvSpPr/>
            <p:nvPr/>
          </p:nvSpPr>
          <p:spPr>
            <a:xfrm>
              <a:off x="3121407" y="1508278"/>
              <a:ext cx="116627" cy="176683"/>
            </a:xfrm>
            <a:custGeom>
              <a:avLst/>
              <a:gdLst/>
              <a:ahLst/>
              <a:cxnLst/>
              <a:rect l="l" t="t" r="r" b="b"/>
              <a:pathLst>
                <a:path w="4451" h="6743" extrusionOk="0">
                  <a:moveTo>
                    <a:pt x="3977" y="1"/>
                  </a:moveTo>
                  <a:cubicBezTo>
                    <a:pt x="3244" y="1"/>
                    <a:pt x="2597" y="593"/>
                    <a:pt x="2597" y="1381"/>
                  </a:cubicBezTo>
                  <a:lnTo>
                    <a:pt x="2597" y="1386"/>
                  </a:lnTo>
                  <a:lnTo>
                    <a:pt x="1892" y="1386"/>
                  </a:lnTo>
                  <a:cubicBezTo>
                    <a:pt x="1560" y="1386"/>
                    <a:pt x="1296" y="1650"/>
                    <a:pt x="1296" y="1981"/>
                  </a:cubicBezTo>
                  <a:lnTo>
                    <a:pt x="1296" y="2687"/>
                  </a:lnTo>
                  <a:cubicBezTo>
                    <a:pt x="567" y="2730"/>
                    <a:pt x="0" y="3335"/>
                    <a:pt x="0" y="4059"/>
                  </a:cubicBezTo>
                  <a:cubicBezTo>
                    <a:pt x="0" y="4789"/>
                    <a:pt x="567" y="5394"/>
                    <a:pt x="1296" y="5437"/>
                  </a:cubicBezTo>
                  <a:lnTo>
                    <a:pt x="1296" y="6743"/>
                  </a:lnTo>
                  <a:lnTo>
                    <a:pt x="2247" y="6743"/>
                  </a:lnTo>
                  <a:lnTo>
                    <a:pt x="2247" y="5437"/>
                  </a:lnTo>
                  <a:cubicBezTo>
                    <a:pt x="1517" y="5394"/>
                    <a:pt x="951" y="4789"/>
                    <a:pt x="951" y="4059"/>
                  </a:cubicBezTo>
                  <a:cubicBezTo>
                    <a:pt x="951" y="3335"/>
                    <a:pt x="1517" y="2730"/>
                    <a:pt x="2247" y="2687"/>
                  </a:cubicBezTo>
                  <a:lnTo>
                    <a:pt x="2247" y="1981"/>
                  </a:lnTo>
                  <a:cubicBezTo>
                    <a:pt x="2247" y="1650"/>
                    <a:pt x="2511" y="1386"/>
                    <a:pt x="2842" y="1386"/>
                  </a:cubicBezTo>
                  <a:lnTo>
                    <a:pt x="3548" y="1386"/>
                  </a:lnTo>
                  <a:lnTo>
                    <a:pt x="3548" y="1381"/>
                  </a:lnTo>
                  <a:cubicBezTo>
                    <a:pt x="3548" y="805"/>
                    <a:pt x="3903" y="286"/>
                    <a:pt x="4445" y="90"/>
                  </a:cubicBezTo>
                  <a:lnTo>
                    <a:pt x="4450" y="85"/>
                  </a:lnTo>
                  <a:cubicBezTo>
                    <a:pt x="4292" y="28"/>
                    <a:pt x="4133" y="1"/>
                    <a:pt x="3977"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3" name="Google Shape;19353;p85"/>
            <p:cNvSpPr/>
            <p:nvPr/>
          </p:nvSpPr>
          <p:spPr>
            <a:xfrm>
              <a:off x="3383956" y="1783902"/>
              <a:ext cx="57331" cy="73341"/>
            </a:xfrm>
            <a:custGeom>
              <a:avLst/>
              <a:gdLst/>
              <a:ahLst/>
              <a:cxnLst/>
              <a:rect l="l" t="t" r="r" b="b"/>
              <a:pathLst>
                <a:path w="2188" h="2799" extrusionOk="0">
                  <a:moveTo>
                    <a:pt x="1580" y="0"/>
                  </a:moveTo>
                  <a:cubicBezTo>
                    <a:pt x="1365" y="0"/>
                    <a:pt x="1281" y="331"/>
                    <a:pt x="1520" y="410"/>
                  </a:cubicBezTo>
                  <a:cubicBezTo>
                    <a:pt x="1602" y="434"/>
                    <a:pt x="1688" y="453"/>
                    <a:pt x="1775" y="467"/>
                  </a:cubicBezTo>
                  <a:lnTo>
                    <a:pt x="1775" y="1370"/>
                  </a:lnTo>
                  <a:cubicBezTo>
                    <a:pt x="1632" y="1372"/>
                    <a:pt x="1508" y="1373"/>
                    <a:pt x="1398" y="1373"/>
                  </a:cubicBezTo>
                  <a:cubicBezTo>
                    <a:pt x="1074" y="1373"/>
                    <a:pt x="884" y="1365"/>
                    <a:pt x="765" y="1365"/>
                  </a:cubicBezTo>
                  <a:cubicBezTo>
                    <a:pt x="621" y="1365"/>
                    <a:pt x="582" y="1377"/>
                    <a:pt x="531" y="1432"/>
                  </a:cubicBezTo>
                  <a:cubicBezTo>
                    <a:pt x="493" y="1470"/>
                    <a:pt x="469" y="1528"/>
                    <a:pt x="474" y="1586"/>
                  </a:cubicBezTo>
                  <a:cubicBezTo>
                    <a:pt x="488" y="1902"/>
                    <a:pt x="373" y="2210"/>
                    <a:pt x="152" y="2440"/>
                  </a:cubicBezTo>
                  <a:cubicBezTo>
                    <a:pt x="0" y="2592"/>
                    <a:pt x="140" y="2798"/>
                    <a:pt x="298" y="2798"/>
                  </a:cubicBezTo>
                  <a:cubicBezTo>
                    <a:pt x="350" y="2798"/>
                    <a:pt x="404" y="2776"/>
                    <a:pt x="450" y="2723"/>
                  </a:cubicBezTo>
                  <a:cubicBezTo>
                    <a:pt x="699" y="2469"/>
                    <a:pt x="848" y="2138"/>
                    <a:pt x="882" y="1782"/>
                  </a:cubicBezTo>
                  <a:lnTo>
                    <a:pt x="1981" y="1782"/>
                  </a:lnTo>
                  <a:cubicBezTo>
                    <a:pt x="2091" y="1782"/>
                    <a:pt x="2187" y="1686"/>
                    <a:pt x="2187" y="1576"/>
                  </a:cubicBezTo>
                  <a:lnTo>
                    <a:pt x="2187" y="275"/>
                  </a:lnTo>
                  <a:cubicBezTo>
                    <a:pt x="2187" y="165"/>
                    <a:pt x="2096" y="74"/>
                    <a:pt x="1986" y="69"/>
                  </a:cubicBezTo>
                  <a:cubicBezTo>
                    <a:pt x="1871" y="69"/>
                    <a:pt x="1755" y="50"/>
                    <a:pt x="1650" y="11"/>
                  </a:cubicBezTo>
                  <a:cubicBezTo>
                    <a:pt x="1625" y="4"/>
                    <a:pt x="1602" y="0"/>
                    <a:pt x="15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4" name="Google Shape;19354;p85"/>
            <p:cNvSpPr/>
            <p:nvPr/>
          </p:nvSpPr>
          <p:spPr>
            <a:xfrm>
              <a:off x="3344547" y="1539171"/>
              <a:ext cx="96871" cy="63122"/>
            </a:xfrm>
            <a:custGeom>
              <a:avLst/>
              <a:gdLst/>
              <a:ahLst/>
              <a:cxnLst/>
              <a:rect l="l" t="t" r="r" b="b"/>
              <a:pathLst>
                <a:path w="3697" h="2409" extrusionOk="0">
                  <a:moveTo>
                    <a:pt x="2189" y="0"/>
                  </a:moveTo>
                  <a:cubicBezTo>
                    <a:pt x="2069" y="0"/>
                    <a:pt x="1973" y="96"/>
                    <a:pt x="1983" y="216"/>
                  </a:cubicBezTo>
                  <a:cubicBezTo>
                    <a:pt x="2011" y="797"/>
                    <a:pt x="1502" y="1397"/>
                    <a:pt x="811" y="1397"/>
                  </a:cubicBezTo>
                  <a:cubicBezTo>
                    <a:pt x="662" y="1397"/>
                    <a:pt x="518" y="1368"/>
                    <a:pt x="379" y="1316"/>
                  </a:cubicBezTo>
                  <a:cubicBezTo>
                    <a:pt x="350" y="1304"/>
                    <a:pt x="322" y="1299"/>
                    <a:pt x="296" y="1299"/>
                  </a:cubicBezTo>
                  <a:cubicBezTo>
                    <a:pt x="95" y="1299"/>
                    <a:pt x="0" y="1610"/>
                    <a:pt x="226" y="1700"/>
                  </a:cubicBezTo>
                  <a:cubicBezTo>
                    <a:pt x="419" y="1775"/>
                    <a:pt x="616" y="1810"/>
                    <a:pt x="808" y="1810"/>
                  </a:cubicBezTo>
                  <a:cubicBezTo>
                    <a:pt x="1583" y="1810"/>
                    <a:pt x="2286" y="1240"/>
                    <a:pt x="2386" y="413"/>
                  </a:cubicBezTo>
                  <a:lnTo>
                    <a:pt x="3279" y="413"/>
                  </a:lnTo>
                  <a:lnTo>
                    <a:pt x="3279" y="2204"/>
                  </a:lnTo>
                  <a:cubicBezTo>
                    <a:pt x="3279" y="2340"/>
                    <a:pt x="3383" y="2409"/>
                    <a:pt x="3487" y="2409"/>
                  </a:cubicBezTo>
                  <a:cubicBezTo>
                    <a:pt x="3592" y="2409"/>
                    <a:pt x="3696" y="2340"/>
                    <a:pt x="3696" y="2204"/>
                  </a:cubicBezTo>
                  <a:lnTo>
                    <a:pt x="3696" y="207"/>
                  </a:lnTo>
                  <a:cubicBezTo>
                    <a:pt x="3696" y="91"/>
                    <a:pt x="3600" y="0"/>
                    <a:pt x="3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5" name="Google Shape;19355;p85"/>
            <p:cNvSpPr/>
            <p:nvPr/>
          </p:nvSpPr>
          <p:spPr>
            <a:xfrm>
              <a:off x="3104664" y="1585287"/>
              <a:ext cx="336624" cy="283092"/>
            </a:xfrm>
            <a:custGeom>
              <a:avLst/>
              <a:gdLst/>
              <a:ahLst/>
              <a:cxnLst/>
              <a:rect l="l" t="t" r="r" b="b"/>
              <a:pathLst>
                <a:path w="12847" h="10804" extrusionOk="0">
                  <a:moveTo>
                    <a:pt x="6249" y="1"/>
                  </a:moveTo>
                  <a:cubicBezTo>
                    <a:pt x="6197" y="1"/>
                    <a:pt x="6143" y="22"/>
                    <a:pt x="6097" y="74"/>
                  </a:cubicBezTo>
                  <a:cubicBezTo>
                    <a:pt x="5262" y="1020"/>
                    <a:pt x="5819" y="2536"/>
                    <a:pt x="7081" y="2700"/>
                  </a:cubicBezTo>
                  <a:lnTo>
                    <a:pt x="7081" y="3593"/>
                  </a:lnTo>
                  <a:lnTo>
                    <a:pt x="5987" y="3593"/>
                  </a:lnTo>
                  <a:cubicBezTo>
                    <a:pt x="5872" y="3593"/>
                    <a:pt x="5780" y="3689"/>
                    <a:pt x="5780" y="3799"/>
                  </a:cubicBezTo>
                  <a:cubicBezTo>
                    <a:pt x="5761" y="4433"/>
                    <a:pt x="5243" y="4932"/>
                    <a:pt x="4609" y="4932"/>
                  </a:cubicBezTo>
                  <a:cubicBezTo>
                    <a:pt x="3976" y="4932"/>
                    <a:pt x="3462" y="4433"/>
                    <a:pt x="3438" y="3799"/>
                  </a:cubicBezTo>
                  <a:cubicBezTo>
                    <a:pt x="3438" y="3689"/>
                    <a:pt x="3347" y="3593"/>
                    <a:pt x="3231" y="3593"/>
                  </a:cubicBezTo>
                  <a:lnTo>
                    <a:pt x="2142" y="3593"/>
                  </a:lnTo>
                  <a:lnTo>
                    <a:pt x="2142" y="2503"/>
                  </a:lnTo>
                  <a:cubicBezTo>
                    <a:pt x="2142" y="2388"/>
                    <a:pt x="2046" y="2296"/>
                    <a:pt x="1935" y="2292"/>
                  </a:cubicBezTo>
                  <a:cubicBezTo>
                    <a:pt x="1033" y="2277"/>
                    <a:pt x="481" y="1293"/>
                    <a:pt x="947" y="516"/>
                  </a:cubicBezTo>
                  <a:cubicBezTo>
                    <a:pt x="1047" y="352"/>
                    <a:pt x="906" y="198"/>
                    <a:pt x="762" y="198"/>
                  </a:cubicBezTo>
                  <a:cubicBezTo>
                    <a:pt x="699" y="198"/>
                    <a:pt x="635" y="228"/>
                    <a:pt x="591" y="300"/>
                  </a:cubicBezTo>
                  <a:cubicBezTo>
                    <a:pt x="1" y="1274"/>
                    <a:pt x="611" y="2532"/>
                    <a:pt x="1724" y="2695"/>
                  </a:cubicBezTo>
                  <a:lnTo>
                    <a:pt x="1724" y="4481"/>
                  </a:lnTo>
                  <a:cubicBezTo>
                    <a:pt x="1724" y="4620"/>
                    <a:pt x="1827" y="4689"/>
                    <a:pt x="1931" y="4689"/>
                  </a:cubicBezTo>
                  <a:cubicBezTo>
                    <a:pt x="2034" y="4689"/>
                    <a:pt x="2137" y="4620"/>
                    <a:pt x="2137" y="4481"/>
                  </a:cubicBezTo>
                  <a:lnTo>
                    <a:pt x="2137" y="4010"/>
                  </a:lnTo>
                  <a:lnTo>
                    <a:pt x="3039" y="4010"/>
                  </a:lnTo>
                  <a:cubicBezTo>
                    <a:pt x="3145" y="4793"/>
                    <a:pt x="3817" y="5378"/>
                    <a:pt x="4609" y="5378"/>
                  </a:cubicBezTo>
                  <a:cubicBezTo>
                    <a:pt x="5401" y="5378"/>
                    <a:pt x="6073" y="4793"/>
                    <a:pt x="6179" y="4010"/>
                  </a:cubicBezTo>
                  <a:lnTo>
                    <a:pt x="7081" y="4010"/>
                  </a:lnTo>
                  <a:lnTo>
                    <a:pt x="7081" y="5100"/>
                  </a:lnTo>
                  <a:cubicBezTo>
                    <a:pt x="7081" y="5215"/>
                    <a:pt x="7172" y="5311"/>
                    <a:pt x="7288" y="5311"/>
                  </a:cubicBezTo>
                  <a:cubicBezTo>
                    <a:pt x="7917" y="5330"/>
                    <a:pt x="8421" y="5849"/>
                    <a:pt x="8421" y="6477"/>
                  </a:cubicBezTo>
                  <a:cubicBezTo>
                    <a:pt x="8421" y="7111"/>
                    <a:pt x="7917" y="7630"/>
                    <a:pt x="7288" y="7649"/>
                  </a:cubicBezTo>
                  <a:cubicBezTo>
                    <a:pt x="7172" y="7649"/>
                    <a:pt x="7081" y="7740"/>
                    <a:pt x="7081" y="7855"/>
                  </a:cubicBezTo>
                  <a:lnTo>
                    <a:pt x="7081" y="8950"/>
                  </a:lnTo>
                  <a:lnTo>
                    <a:pt x="6179" y="8950"/>
                  </a:lnTo>
                  <a:cubicBezTo>
                    <a:pt x="5900" y="8950"/>
                    <a:pt x="5900" y="9362"/>
                    <a:pt x="6179" y="9362"/>
                  </a:cubicBezTo>
                  <a:lnTo>
                    <a:pt x="8387" y="9362"/>
                  </a:lnTo>
                  <a:cubicBezTo>
                    <a:pt x="8463" y="10195"/>
                    <a:pt x="9164" y="10804"/>
                    <a:pt x="9965" y="10804"/>
                  </a:cubicBezTo>
                  <a:cubicBezTo>
                    <a:pt x="10075" y="10804"/>
                    <a:pt x="10186" y="10792"/>
                    <a:pt x="10297" y="10769"/>
                  </a:cubicBezTo>
                  <a:cubicBezTo>
                    <a:pt x="10549" y="10715"/>
                    <a:pt x="10490" y="10355"/>
                    <a:pt x="10262" y="10355"/>
                  </a:cubicBezTo>
                  <a:cubicBezTo>
                    <a:pt x="10246" y="10355"/>
                    <a:pt x="10229" y="10357"/>
                    <a:pt x="10211" y="10361"/>
                  </a:cubicBezTo>
                  <a:cubicBezTo>
                    <a:pt x="10126" y="10379"/>
                    <a:pt x="10042" y="10388"/>
                    <a:pt x="9960" y="10388"/>
                  </a:cubicBezTo>
                  <a:cubicBezTo>
                    <a:pt x="9313" y="10388"/>
                    <a:pt x="8765" y="9847"/>
                    <a:pt x="8795" y="9166"/>
                  </a:cubicBezTo>
                  <a:cubicBezTo>
                    <a:pt x="8800" y="9108"/>
                    <a:pt x="8776" y="9055"/>
                    <a:pt x="8737" y="9012"/>
                  </a:cubicBezTo>
                  <a:cubicBezTo>
                    <a:pt x="8684" y="8958"/>
                    <a:pt x="8642" y="8947"/>
                    <a:pt x="8489" y="8947"/>
                  </a:cubicBezTo>
                  <a:cubicBezTo>
                    <a:pt x="8373" y="8947"/>
                    <a:pt x="8191" y="8953"/>
                    <a:pt x="7890" y="8953"/>
                  </a:cubicBezTo>
                  <a:cubicBezTo>
                    <a:pt x="7775" y="8953"/>
                    <a:pt x="7643" y="8952"/>
                    <a:pt x="7489" y="8950"/>
                  </a:cubicBezTo>
                  <a:lnTo>
                    <a:pt x="7489" y="8052"/>
                  </a:lnTo>
                  <a:cubicBezTo>
                    <a:pt x="8281" y="7946"/>
                    <a:pt x="8867" y="7274"/>
                    <a:pt x="8867" y="6477"/>
                  </a:cubicBezTo>
                  <a:cubicBezTo>
                    <a:pt x="8867" y="5685"/>
                    <a:pt x="8281" y="5013"/>
                    <a:pt x="7489" y="4908"/>
                  </a:cubicBezTo>
                  <a:lnTo>
                    <a:pt x="7489" y="4010"/>
                  </a:lnTo>
                  <a:lnTo>
                    <a:pt x="8392" y="4010"/>
                  </a:lnTo>
                  <a:cubicBezTo>
                    <a:pt x="8502" y="4788"/>
                    <a:pt x="9174" y="5369"/>
                    <a:pt x="9961" y="5369"/>
                  </a:cubicBezTo>
                  <a:cubicBezTo>
                    <a:pt x="10749" y="5369"/>
                    <a:pt x="11421" y="4788"/>
                    <a:pt x="11531" y="4010"/>
                  </a:cubicBezTo>
                  <a:lnTo>
                    <a:pt x="12429" y="4010"/>
                  </a:lnTo>
                  <a:lnTo>
                    <a:pt x="12429" y="4908"/>
                  </a:lnTo>
                  <a:cubicBezTo>
                    <a:pt x="11248" y="5081"/>
                    <a:pt x="10667" y="6482"/>
                    <a:pt x="11411" y="7442"/>
                  </a:cubicBezTo>
                  <a:cubicBezTo>
                    <a:pt x="11457" y="7502"/>
                    <a:pt x="11514" y="7527"/>
                    <a:pt x="11570" y="7527"/>
                  </a:cubicBezTo>
                  <a:cubicBezTo>
                    <a:pt x="11720" y="7527"/>
                    <a:pt x="11860" y="7349"/>
                    <a:pt x="11738" y="7188"/>
                  </a:cubicBezTo>
                  <a:cubicBezTo>
                    <a:pt x="11157" y="6434"/>
                    <a:pt x="11685" y="5321"/>
                    <a:pt x="12645" y="5306"/>
                  </a:cubicBezTo>
                  <a:cubicBezTo>
                    <a:pt x="12755" y="5301"/>
                    <a:pt x="12846" y="5210"/>
                    <a:pt x="12846" y="5100"/>
                  </a:cubicBezTo>
                  <a:lnTo>
                    <a:pt x="12846" y="1274"/>
                  </a:lnTo>
                  <a:cubicBezTo>
                    <a:pt x="12846" y="1159"/>
                    <a:pt x="12755" y="1063"/>
                    <a:pt x="12645" y="1063"/>
                  </a:cubicBezTo>
                  <a:cubicBezTo>
                    <a:pt x="12530" y="1063"/>
                    <a:pt x="12434" y="1159"/>
                    <a:pt x="12434" y="1269"/>
                  </a:cubicBezTo>
                  <a:lnTo>
                    <a:pt x="12434" y="3593"/>
                  </a:lnTo>
                  <a:lnTo>
                    <a:pt x="11344" y="3593"/>
                  </a:lnTo>
                  <a:cubicBezTo>
                    <a:pt x="11229" y="3593"/>
                    <a:pt x="11138" y="3684"/>
                    <a:pt x="11138" y="3799"/>
                  </a:cubicBezTo>
                  <a:cubicBezTo>
                    <a:pt x="11133" y="4087"/>
                    <a:pt x="11022" y="4361"/>
                    <a:pt x="10830" y="4572"/>
                  </a:cubicBezTo>
                  <a:cubicBezTo>
                    <a:pt x="10589" y="4837"/>
                    <a:pt x="10279" y="4956"/>
                    <a:pt x="9974" y="4956"/>
                  </a:cubicBezTo>
                  <a:cubicBezTo>
                    <a:pt x="9378" y="4956"/>
                    <a:pt x="8801" y="4503"/>
                    <a:pt x="8795" y="3799"/>
                  </a:cubicBezTo>
                  <a:cubicBezTo>
                    <a:pt x="8795" y="3684"/>
                    <a:pt x="8699" y="3593"/>
                    <a:pt x="8589" y="3593"/>
                  </a:cubicBezTo>
                  <a:lnTo>
                    <a:pt x="7494" y="3593"/>
                  </a:lnTo>
                  <a:lnTo>
                    <a:pt x="7494" y="2503"/>
                  </a:lnTo>
                  <a:cubicBezTo>
                    <a:pt x="7494" y="2390"/>
                    <a:pt x="7407" y="2296"/>
                    <a:pt x="7296" y="2296"/>
                  </a:cubicBezTo>
                  <a:cubicBezTo>
                    <a:pt x="7293" y="2296"/>
                    <a:pt x="7290" y="2296"/>
                    <a:pt x="7288" y="2296"/>
                  </a:cubicBezTo>
                  <a:cubicBezTo>
                    <a:pt x="6280" y="2296"/>
                    <a:pt x="5747" y="1101"/>
                    <a:pt x="6409" y="348"/>
                  </a:cubicBezTo>
                  <a:cubicBezTo>
                    <a:pt x="6546" y="193"/>
                    <a:pt x="6405" y="1"/>
                    <a:pt x="62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6" name="Google Shape;19356;p85"/>
            <p:cNvSpPr/>
            <p:nvPr/>
          </p:nvSpPr>
          <p:spPr>
            <a:xfrm>
              <a:off x="3132805" y="1507177"/>
              <a:ext cx="83638" cy="80127"/>
            </a:xfrm>
            <a:custGeom>
              <a:avLst/>
              <a:gdLst/>
              <a:ahLst/>
              <a:cxnLst/>
              <a:rect l="l" t="t" r="r" b="b"/>
              <a:pathLst>
                <a:path w="3192" h="3058" extrusionOk="0">
                  <a:moveTo>
                    <a:pt x="2884" y="0"/>
                  </a:moveTo>
                  <a:cubicBezTo>
                    <a:pt x="2846" y="0"/>
                    <a:pt x="2804" y="12"/>
                    <a:pt x="2762" y="40"/>
                  </a:cubicBezTo>
                  <a:cubicBezTo>
                    <a:pt x="2321" y="285"/>
                    <a:pt x="2023" y="722"/>
                    <a:pt x="1961" y="1221"/>
                  </a:cubicBezTo>
                  <a:lnTo>
                    <a:pt x="857" y="1221"/>
                  </a:lnTo>
                  <a:cubicBezTo>
                    <a:pt x="741" y="1221"/>
                    <a:pt x="645" y="1312"/>
                    <a:pt x="645" y="1428"/>
                  </a:cubicBezTo>
                  <a:lnTo>
                    <a:pt x="645" y="2537"/>
                  </a:lnTo>
                  <a:cubicBezTo>
                    <a:pt x="497" y="2556"/>
                    <a:pt x="353" y="2599"/>
                    <a:pt x="218" y="2661"/>
                  </a:cubicBezTo>
                  <a:cubicBezTo>
                    <a:pt x="1" y="2757"/>
                    <a:pt x="100" y="3057"/>
                    <a:pt x="297" y="3057"/>
                  </a:cubicBezTo>
                  <a:cubicBezTo>
                    <a:pt x="327" y="3057"/>
                    <a:pt x="358" y="3051"/>
                    <a:pt x="391" y="3036"/>
                  </a:cubicBezTo>
                  <a:cubicBezTo>
                    <a:pt x="540" y="2969"/>
                    <a:pt x="698" y="2935"/>
                    <a:pt x="861" y="2935"/>
                  </a:cubicBezTo>
                  <a:cubicBezTo>
                    <a:pt x="972" y="2930"/>
                    <a:pt x="1063" y="2839"/>
                    <a:pt x="1063" y="2729"/>
                  </a:cubicBezTo>
                  <a:lnTo>
                    <a:pt x="1063" y="1634"/>
                  </a:lnTo>
                  <a:lnTo>
                    <a:pt x="2157" y="1634"/>
                  </a:lnTo>
                  <a:cubicBezTo>
                    <a:pt x="2273" y="1634"/>
                    <a:pt x="2364" y="1543"/>
                    <a:pt x="2364" y="1428"/>
                  </a:cubicBezTo>
                  <a:cubicBezTo>
                    <a:pt x="2364" y="1428"/>
                    <a:pt x="2340" y="746"/>
                    <a:pt x="2964" y="400"/>
                  </a:cubicBezTo>
                  <a:cubicBezTo>
                    <a:pt x="3192" y="297"/>
                    <a:pt x="3074" y="0"/>
                    <a:pt x="28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7" name="Google Shape;19357;p85"/>
            <p:cNvSpPr/>
            <p:nvPr/>
          </p:nvSpPr>
          <p:spPr>
            <a:xfrm>
              <a:off x="3221343" y="1503037"/>
              <a:ext cx="121920" cy="84189"/>
            </a:xfrm>
            <a:custGeom>
              <a:avLst/>
              <a:gdLst/>
              <a:ahLst/>
              <a:cxnLst/>
              <a:rect l="l" t="t" r="r" b="b"/>
              <a:pathLst>
                <a:path w="4653" h="3213" extrusionOk="0">
                  <a:moveTo>
                    <a:pt x="282" y="1"/>
                  </a:moveTo>
                  <a:cubicBezTo>
                    <a:pt x="29" y="1"/>
                    <a:pt x="1" y="386"/>
                    <a:pt x="267" y="414"/>
                  </a:cubicBezTo>
                  <a:cubicBezTo>
                    <a:pt x="871" y="467"/>
                    <a:pt x="1332" y="976"/>
                    <a:pt x="1327" y="1586"/>
                  </a:cubicBezTo>
                  <a:cubicBezTo>
                    <a:pt x="1327" y="1696"/>
                    <a:pt x="1419" y="1792"/>
                    <a:pt x="1534" y="1792"/>
                  </a:cubicBezTo>
                  <a:lnTo>
                    <a:pt x="2628" y="1792"/>
                  </a:lnTo>
                  <a:lnTo>
                    <a:pt x="2628" y="2690"/>
                  </a:lnTo>
                  <a:cubicBezTo>
                    <a:pt x="2484" y="2714"/>
                    <a:pt x="2340" y="2752"/>
                    <a:pt x="2206" y="2810"/>
                  </a:cubicBezTo>
                  <a:cubicBezTo>
                    <a:pt x="1982" y="2907"/>
                    <a:pt x="2085" y="3212"/>
                    <a:pt x="2283" y="3212"/>
                  </a:cubicBezTo>
                  <a:cubicBezTo>
                    <a:pt x="2310" y="3212"/>
                    <a:pt x="2339" y="3206"/>
                    <a:pt x="2369" y="3194"/>
                  </a:cubicBezTo>
                  <a:cubicBezTo>
                    <a:pt x="2518" y="3127"/>
                    <a:pt x="2676" y="3098"/>
                    <a:pt x="2835" y="3098"/>
                  </a:cubicBezTo>
                  <a:cubicBezTo>
                    <a:pt x="2950" y="3098"/>
                    <a:pt x="3041" y="3002"/>
                    <a:pt x="3041" y="2891"/>
                  </a:cubicBezTo>
                  <a:lnTo>
                    <a:pt x="3041" y="1792"/>
                  </a:lnTo>
                  <a:lnTo>
                    <a:pt x="3939" y="1792"/>
                  </a:lnTo>
                  <a:cubicBezTo>
                    <a:pt x="3968" y="2042"/>
                    <a:pt x="4054" y="2282"/>
                    <a:pt x="4198" y="2493"/>
                  </a:cubicBezTo>
                  <a:cubicBezTo>
                    <a:pt x="4243" y="2560"/>
                    <a:pt x="4303" y="2587"/>
                    <a:pt x="4363" y="2587"/>
                  </a:cubicBezTo>
                  <a:cubicBezTo>
                    <a:pt x="4510" y="2587"/>
                    <a:pt x="4653" y="2423"/>
                    <a:pt x="4544" y="2263"/>
                  </a:cubicBezTo>
                  <a:cubicBezTo>
                    <a:pt x="4409" y="2066"/>
                    <a:pt x="4337" y="1830"/>
                    <a:pt x="4342" y="1595"/>
                  </a:cubicBezTo>
                  <a:cubicBezTo>
                    <a:pt x="4347" y="1475"/>
                    <a:pt x="4251" y="1379"/>
                    <a:pt x="4136" y="1379"/>
                  </a:cubicBezTo>
                  <a:lnTo>
                    <a:pt x="1731" y="1379"/>
                  </a:lnTo>
                  <a:cubicBezTo>
                    <a:pt x="1635" y="645"/>
                    <a:pt x="1044" y="74"/>
                    <a:pt x="305" y="2"/>
                  </a:cubicBezTo>
                  <a:cubicBezTo>
                    <a:pt x="297" y="1"/>
                    <a:pt x="290" y="1"/>
                    <a:pt x="2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8" name="Google Shape;19358;p85"/>
            <p:cNvSpPr/>
            <p:nvPr/>
          </p:nvSpPr>
          <p:spPr>
            <a:xfrm>
              <a:off x="3174598" y="1782985"/>
              <a:ext cx="90425" cy="47636"/>
            </a:xfrm>
            <a:custGeom>
              <a:avLst/>
              <a:gdLst/>
              <a:ahLst/>
              <a:cxnLst/>
              <a:rect l="l" t="t" r="r" b="b"/>
              <a:pathLst>
                <a:path w="3451" h="1818" extrusionOk="0">
                  <a:moveTo>
                    <a:pt x="1940" y="1"/>
                  </a:moveTo>
                  <a:cubicBezTo>
                    <a:pt x="1854" y="1"/>
                    <a:pt x="1768" y="8"/>
                    <a:pt x="1681" y="22"/>
                  </a:cubicBezTo>
                  <a:cubicBezTo>
                    <a:pt x="985" y="137"/>
                    <a:pt x="447" y="704"/>
                    <a:pt x="366" y="1405"/>
                  </a:cubicBezTo>
                  <a:lnTo>
                    <a:pt x="274" y="1405"/>
                  </a:lnTo>
                  <a:cubicBezTo>
                    <a:pt x="1" y="1405"/>
                    <a:pt x="1" y="1817"/>
                    <a:pt x="274" y="1817"/>
                  </a:cubicBezTo>
                  <a:lnTo>
                    <a:pt x="562" y="1817"/>
                  </a:lnTo>
                  <a:cubicBezTo>
                    <a:pt x="682" y="1817"/>
                    <a:pt x="774" y="1721"/>
                    <a:pt x="769" y="1601"/>
                  </a:cubicBezTo>
                  <a:cubicBezTo>
                    <a:pt x="745" y="1001"/>
                    <a:pt x="1259" y="416"/>
                    <a:pt x="1940" y="416"/>
                  </a:cubicBezTo>
                  <a:cubicBezTo>
                    <a:pt x="2391" y="416"/>
                    <a:pt x="2804" y="675"/>
                    <a:pt x="2996" y="1083"/>
                  </a:cubicBezTo>
                  <a:cubicBezTo>
                    <a:pt x="3037" y="1167"/>
                    <a:pt x="3106" y="1202"/>
                    <a:pt x="3175" y="1202"/>
                  </a:cubicBezTo>
                  <a:cubicBezTo>
                    <a:pt x="3312" y="1202"/>
                    <a:pt x="3450" y="1066"/>
                    <a:pt x="3371" y="901"/>
                  </a:cubicBezTo>
                  <a:lnTo>
                    <a:pt x="3371" y="901"/>
                  </a:lnTo>
                  <a:lnTo>
                    <a:pt x="3371" y="905"/>
                  </a:lnTo>
                  <a:cubicBezTo>
                    <a:pt x="3106" y="346"/>
                    <a:pt x="2543" y="1"/>
                    <a:pt x="19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9" name="Google Shape;19359;p85"/>
            <p:cNvSpPr/>
            <p:nvPr/>
          </p:nvSpPr>
          <p:spPr>
            <a:xfrm>
              <a:off x="3149837" y="1718972"/>
              <a:ext cx="17713" cy="111649"/>
            </a:xfrm>
            <a:custGeom>
              <a:avLst/>
              <a:gdLst/>
              <a:ahLst/>
              <a:cxnLst/>
              <a:rect l="l" t="t" r="r" b="b"/>
              <a:pathLst>
                <a:path w="676" h="4261" extrusionOk="0">
                  <a:moveTo>
                    <a:pt x="207" y="0"/>
                  </a:moveTo>
                  <a:cubicBezTo>
                    <a:pt x="103" y="0"/>
                    <a:pt x="0" y="70"/>
                    <a:pt x="0" y="209"/>
                  </a:cubicBezTo>
                  <a:lnTo>
                    <a:pt x="0" y="4054"/>
                  </a:lnTo>
                  <a:cubicBezTo>
                    <a:pt x="0" y="4169"/>
                    <a:pt x="91" y="4260"/>
                    <a:pt x="207" y="4260"/>
                  </a:cubicBezTo>
                  <a:lnTo>
                    <a:pt x="394" y="4260"/>
                  </a:lnTo>
                  <a:cubicBezTo>
                    <a:pt x="395" y="4260"/>
                    <a:pt x="397" y="4260"/>
                    <a:pt x="399" y="4260"/>
                  </a:cubicBezTo>
                  <a:cubicBezTo>
                    <a:pt x="653" y="4260"/>
                    <a:pt x="675" y="3876"/>
                    <a:pt x="413" y="3848"/>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60" name="Google Shape;19360;p85"/>
          <p:cNvGrpSpPr/>
          <p:nvPr/>
        </p:nvGrpSpPr>
        <p:grpSpPr>
          <a:xfrm>
            <a:off x="2241946" y="2234900"/>
            <a:ext cx="265562" cy="365525"/>
            <a:chOff x="2241946" y="2421750"/>
            <a:chExt cx="265562" cy="365525"/>
          </a:xfrm>
        </p:grpSpPr>
        <p:sp>
          <p:nvSpPr>
            <p:cNvPr id="19361" name="Google Shape;19361;p85"/>
            <p:cNvSpPr/>
            <p:nvPr/>
          </p:nvSpPr>
          <p:spPr>
            <a:xfrm>
              <a:off x="2279573" y="2518594"/>
              <a:ext cx="190309" cy="263152"/>
            </a:xfrm>
            <a:custGeom>
              <a:avLst/>
              <a:gdLst/>
              <a:ahLst/>
              <a:cxnLst/>
              <a:rect l="l" t="t" r="r" b="b"/>
              <a:pathLst>
                <a:path w="7263" h="10043" extrusionOk="0">
                  <a:moveTo>
                    <a:pt x="605" y="1"/>
                  </a:moveTo>
                  <a:cubicBezTo>
                    <a:pt x="303" y="1"/>
                    <a:pt x="43" y="226"/>
                    <a:pt x="5" y="529"/>
                  </a:cubicBezTo>
                  <a:cubicBezTo>
                    <a:pt x="0" y="553"/>
                    <a:pt x="0" y="577"/>
                    <a:pt x="0" y="605"/>
                  </a:cubicBezTo>
                  <a:lnTo>
                    <a:pt x="0" y="8766"/>
                  </a:lnTo>
                  <a:cubicBezTo>
                    <a:pt x="0" y="9471"/>
                    <a:pt x="576" y="10043"/>
                    <a:pt x="1282" y="10043"/>
                  </a:cubicBezTo>
                  <a:lnTo>
                    <a:pt x="5981" y="10043"/>
                  </a:lnTo>
                  <a:cubicBezTo>
                    <a:pt x="6687" y="10043"/>
                    <a:pt x="7258" y="9471"/>
                    <a:pt x="7263" y="8766"/>
                  </a:cubicBezTo>
                  <a:lnTo>
                    <a:pt x="7263" y="605"/>
                  </a:lnTo>
                  <a:cubicBezTo>
                    <a:pt x="7263" y="577"/>
                    <a:pt x="7258" y="553"/>
                    <a:pt x="7253" y="529"/>
                  </a:cubicBezTo>
                  <a:cubicBezTo>
                    <a:pt x="7220" y="226"/>
                    <a:pt x="6961" y="1"/>
                    <a:pt x="6658"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2" name="Google Shape;19362;p85"/>
            <p:cNvSpPr/>
            <p:nvPr/>
          </p:nvSpPr>
          <p:spPr>
            <a:xfrm>
              <a:off x="2308867" y="2518594"/>
              <a:ext cx="161014" cy="237133"/>
            </a:xfrm>
            <a:custGeom>
              <a:avLst/>
              <a:gdLst/>
              <a:ahLst/>
              <a:cxnLst/>
              <a:rect l="l" t="t" r="r" b="b"/>
              <a:pathLst>
                <a:path w="6145" h="9050" extrusionOk="0">
                  <a:moveTo>
                    <a:pt x="1" y="1"/>
                  </a:moveTo>
                  <a:lnTo>
                    <a:pt x="1" y="7767"/>
                  </a:lnTo>
                  <a:cubicBezTo>
                    <a:pt x="5" y="8478"/>
                    <a:pt x="577" y="9049"/>
                    <a:pt x="1282" y="9049"/>
                  </a:cubicBezTo>
                  <a:lnTo>
                    <a:pt x="5982" y="9049"/>
                  </a:lnTo>
                  <a:cubicBezTo>
                    <a:pt x="6025" y="9049"/>
                    <a:pt x="6068" y="9049"/>
                    <a:pt x="6111" y="9044"/>
                  </a:cubicBezTo>
                  <a:cubicBezTo>
                    <a:pt x="6131" y="8953"/>
                    <a:pt x="6140" y="8857"/>
                    <a:pt x="6145" y="8766"/>
                  </a:cubicBezTo>
                  <a:lnTo>
                    <a:pt x="6145" y="605"/>
                  </a:lnTo>
                  <a:cubicBezTo>
                    <a:pt x="6145" y="577"/>
                    <a:pt x="6140" y="553"/>
                    <a:pt x="6135" y="529"/>
                  </a:cubicBezTo>
                  <a:cubicBezTo>
                    <a:pt x="6102" y="226"/>
                    <a:pt x="5843" y="1"/>
                    <a:pt x="55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3" name="Google Shape;19363;p85"/>
            <p:cNvSpPr/>
            <p:nvPr/>
          </p:nvSpPr>
          <p:spPr>
            <a:xfrm>
              <a:off x="2279573" y="2518594"/>
              <a:ext cx="190309" cy="161407"/>
            </a:xfrm>
            <a:custGeom>
              <a:avLst/>
              <a:gdLst/>
              <a:ahLst/>
              <a:cxnLst/>
              <a:rect l="l" t="t" r="r" b="b"/>
              <a:pathLst>
                <a:path w="7263" h="6160" extrusionOk="0">
                  <a:moveTo>
                    <a:pt x="605" y="1"/>
                  </a:moveTo>
                  <a:cubicBezTo>
                    <a:pt x="269" y="1"/>
                    <a:pt x="0" y="269"/>
                    <a:pt x="0" y="605"/>
                  </a:cubicBezTo>
                  <a:lnTo>
                    <a:pt x="0" y="1460"/>
                  </a:lnTo>
                  <a:lnTo>
                    <a:pt x="883" y="1460"/>
                  </a:lnTo>
                  <a:cubicBezTo>
                    <a:pt x="1191" y="1460"/>
                    <a:pt x="1445" y="1714"/>
                    <a:pt x="1445" y="2026"/>
                  </a:cubicBezTo>
                  <a:lnTo>
                    <a:pt x="1445" y="3567"/>
                  </a:lnTo>
                  <a:cubicBezTo>
                    <a:pt x="1440" y="3913"/>
                    <a:pt x="1704" y="4206"/>
                    <a:pt x="2050" y="4239"/>
                  </a:cubicBezTo>
                  <a:cubicBezTo>
                    <a:pt x="2064" y="4240"/>
                    <a:pt x="2079" y="4241"/>
                    <a:pt x="2093" y="4241"/>
                  </a:cubicBezTo>
                  <a:cubicBezTo>
                    <a:pt x="2453" y="4241"/>
                    <a:pt x="2756" y="3951"/>
                    <a:pt x="2760" y="3586"/>
                  </a:cubicBezTo>
                  <a:lnTo>
                    <a:pt x="2760" y="5506"/>
                  </a:lnTo>
                  <a:cubicBezTo>
                    <a:pt x="2760" y="5866"/>
                    <a:pt x="3053" y="6159"/>
                    <a:pt x="3413" y="6159"/>
                  </a:cubicBezTo>
                  <a:cubicBezTo>
                    <a:pt x="3778" y="6159"/>
                    <a:pt x="4071" y="5866"/>
                    <a:pt x="4071" y="5506"/>
                  </a:cubicBezTo>
                  <a:lnTo>
                    <a:pt x="4071" y="2026"/>
                  </a:lnTo>
                  <a:cubicBezTo>
                    <a:pt x="4071" y="1714"/>
                    <a:pt x="4325" y="1460"/>
                    <a:pt x="4632" y="1460"/>
                  </a:cubicBezTo>
                  <a:lnTo>
                    <a:pt x="4820" y="1460"/>
                  </a:lnTo>
                  <a:cubicBezTo>
                    <a:pt x="5132" y="1460"/>
                    <a:pt x="5386" y="1714"/>
                    <a:pt x="5386" y="2026"/>
                  </a:cubicBezTo>
                  <a:lnTo>
                    <a:pt x="5386" y="3567"/>
                  </a:lnTo>
                  <a:cubicBezTo>
                    <a:pt x="5381" y="3913"/>
                    <a:pt x="5645" y="4206"/>
                    <a:pt x="5991" y="4234"/>
                  </a:cubicBezTo>
                  <a:cubicBezTo>
                    <a:pt x="6008" y="4236"/>
                    <a:pt x="6025" y="4236"/>
                    <a:pt x="6042" y="4236"/>
                  </a:cubicBezTo>
                  <a:cubicBezTo>
                    <a:pt x="6399" y="4236"/>
                    <a:pt x="6697" y="3949"/>
                    <a:pt x="6697" y="3586"/>
                  </a:cubicBezTo>
                  <a:lnTo>
                    <a:pt x="6697" y="2026"/>
                  </a:lnTo>
                  <a:cubicBezTo>
                    <a:pt x="6697" y="1714"/>
                    <a:pt x="6951" y="1460"/>
                    <a:pt x="7263" y="1460"/>
                  </a:cubicBezTo>
                  <a:lnTo>
                    <a:pt x="7263" y="605"/>
                  </a:lnTo>
                  <a:cubicBezTo>
                    <a:pt x="7258" y="269"/>
                    <a:pt x="6989" y="1"/>
                    <a:pt x="6658"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4" name="Google Shape;19364;p85"/>
            <p:cNvSpPr/>
            <p:nvPr/>
          </p:nvSpPr>
          <p:spPr>
            <a:xfrm>
              <a:off x="2328126" y="2427278"/>
              <a:ext cx="93097" cy="38885"/>
            </a:xfrm>
            <a:custGeom>
              <a:avLst/>
              <a:gdLst/>
              <a:ahLst/>
              <a:cxnLst/>
              <a:rect l="l" t="t" r="r" b="b"/>
              <a:pathLst>
                <a:path w="3553" h="1484" extrusionOk="0">
                  <a:moveTo>
                    <a:pt x="331" y="1"/>
                  </a:moveTo>
                  <a:cubicBezTo>
                    <a:pt x="149" y="1"/>
                    <a:pt x="5" y="145"/>
                    <a:pt x="0" y="327"/>
                  </a:cubicBezTo>
                  <a:lnTo>
                    <a:pt x="0" y="1153"/>
                  </a:lnTo>
                  <a:cubicBezTo>
                    <a:pt x="5" y="1335"/>
                    <a:pt x="149" y="1484"/>
                    <a:pt x="331" y="1484"/>
                  </a:cubicBezTo>
                  <a:lnTo>
                    <a:pt x="3221" y="1484"/>
                  </a:lnTo>
                  <a:cubicBezTo>
                    <a:pt x="3403" y="1484"/>
                    <a:pt x="3552" y="1335"/>
                    <a:pt x="3552" y="1153"/>
                  </a:cubicBezTo>
                  <a:lnTo>
                    <a:pt x="3552" y="327"/>
                  </a:lnTo>
                  <a:cubicBezTo>
                    <a:pt x="3552" y="145"/>
                    <a:pt x="3403" y="1"/>
                    <a:pt x="3221"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5" name="Google Shape;19365;p85"/>
            <p:cNvSpPr/>
            <p:nvPr/>
          </p:nvSpPr>
          <p:spPr>
            <a:xfrm>
              <a:off x="2352757" y="2427278"/>
              <a:ext cx="68467" cy="18656"/>
            </a:xfrm>
            <a:custGeom>
              <a:avLst/>
              <a:gdLst/>
              <a:ahLst/>
              <a:cxnLst/>
              <a:rect l="l" t="t" r="r" b="b"/>
              <a:pathLst>
                <a:path w="2613" h="712" extrusionOk="0">
                  <a:moveTo>
                    <a:pt x="1" y="1"/>
                  </a:moveTo>
                  <a:lnTo>
                    <a:pt x="1" y="380"/>
                  </a:lnTo>
                  <a:cubicBezTo>
                    <a:pt x="1" y="562"/>
                    <a:pt x="150" y="711"/>
                    <a:pt x="332" y="711"/>
                  </a:cubicBezTo>
                  <a:lnTo>
                    <a:pt x="2612" y="711"/>
                  </a:lnTo>
                  <a:lnTo>
                    <a:pt x="2612" y="327"/>
                  </a:lnTo>
                  <a:cubicBezTo>
                    <a:pt x="2612" y="145"/>
                    <a:pt x="2463" y="1"/>
                    <a:pt x="2281"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6" name="Google Shape;19366;p85"/>
            <p:cNvSpPr/>
            <p:nvPr/>
          </p:nvSpPr>
          <p:spPr>
            <a:xfrm>
              <a:off x="2317305" y="2587638"/>
              <a:ext cx="68939" cy="92364"/>
            </a:xfrm>
            <a:custGeom>
              <a:avLst/>
              <a:gdLst/>
              <a:ahLst/>
              <a:cxnLst/>
              <a:rect l="l" t="t" r="r" b="b"/>
              <a:pathLst>
                <a:path w="2631" h="3525" extrusionOk="0">
                  <a:moveTo>
                    <a:pt x="5" y="1"/>
                  </a:moveTo>
                  <a:lnTo>
                    <a:pt x="5" y="1"/>
                  </a:lnTo>
                  <a:cubicBezTo>
                    <a:pt x="5" y="7"/>
                    <a:pt x="5" y="13"/>
                    <a:pt x="5" y="19"/>
                  </a:cubicBezTo>
                  <a:lnTo>
                    <a:pt x="5" y="19"/>
                  </a:lnTo>
                  <a:lnTo>
                    <a:pt x="5" y="1"/>
                  </a:lnTo>
                  <a:close/>
                  <a:moveTo>
                    <a:pt x="5" y="19"/>
                  </a:moveTo>
                  <a:lnTo>
                    <a:pt x="5" y="937"/>
                  </a:lnTo>
                  <a:cubicBezTo>
                    <a:pt x="0" y="1283"/>
                    <a:pt x="264" y="1575"/>
                    <a:pt x="615" y="1604"/>
                  </a:cubicBezTo>
                  <a:cubicBezTo>
                    <a:pt x="631" y="1605"/>
                    <a:pt x="648" y="1606"/>
                    <a:pt x="665" y="1606"/>
                  </a:cubicBezTo>
                  <a:cubicBezTo>
                    <a:pt x="1022" y="1606"/>
                    <a:pt x="1316" y="1314"/>
                    <a:pt x="1320" y="951"/>
                  </a:cubicBezTo>
                  <a:lnTo>
                    <a:pt x="1320" y="131"/>
                  </a:lnTo>
                  <a:cubicBezTo>
                    <a:pt x="1317" y="127"/>
                    <a:pt x="1314" y="126"/>
                    <a:pt x="1312" y="126"/>
                  </a:cubicBezTo>
                  <a:cubicBezTo>
                    <a:pt x="1308" y="126"/>
                    <a:pt x="1306" y="131"/>
                    <a:pt x="1306" y="131"/>
                  </a:cubicBezTo>
                  <a:cubicBezTo>
                    <a:pt x="1251" y="446"/>
                    <a:pt x="974" y="670"/>
                    <a:pt x="662" y="670"/>
                  </a:cubicBezTo>
                  <a:cubicBezTo>
                    <a:pt x="646" y="670"/>
                    <a:pt x="631" y="669"/>
                    <a:pt x="615" y="668"/>
                  </a:cubicBezTo>
                  <a:cubicBezTo>
                    <a:pt x="271" y="640"/>
                    <a:pt x="10" y="357"/>
                    <a:pt x="5" y="19"/>
                  </a:cubicBezTo>
                  <a:close/>
                  <a:moveTo>
                    <a:pt x="1320" y="1931"/>
                  </a:moveTo>
                  <a:lnTo>
                    <a:pt x="1320" y="2871"/>
                  </a:lnTo>
                  <a:cubicBezTo>
                    <a:pt x="1320" y="3231"/>
                    <a:pt x="1613" y="3524"/>
                    <a:pt x="1973" y="3524"/>
                  </a:cubicBezTo>
                  <a:cubicBezTo>
                    <a:pt x="2338" y="3524"/>
                    <a:pt x="2631" y="3231"/>
                    <a:pt x="2631" y="2871"/>
                  </a:cubicBezTo>
                  <a:lnTo>
                    <a:pt x="2631" y="1931"/>
                  </a:lnTo>
                  <a:cubicBezTo>
                    <a:pt x="2631" y="2291"/>
                    <a:pt x="2338" y="2583"/>
                    <a:pt x="1973" y="2588"/>
                  </a:cubicBezTo>
                  <a:cubicBezTo>
                    <a:pt x="1613" y="2583"/>
                    <a:pt x="1320" y="2291"/>
                    <a:pt x="1320" y="193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7" name="Google Shape;19367;p85"/>
            <p:cNvSpPr/>
            <p:nvPr/>
          </p:nvSpPr>
          <p:spPr>
            <a:xfrm>
              <a:off x="2420569" y="2587533"/>
              <a:ext cx="34482" cy="42186"/>
            </a:xfrm>
            <a:custGeom>
              <a:avLst/>
              <a:gdLst/>
              <a:ahLst/>
              <a:cxnLst/>
              <a:rect l="l" t="t" r="r" b="b"/>
              <a:pathLst>
                <a:path w="1316" h="1610" extrusionOk="0">
                  <a:moveTo>
                    <a:pt x="5" y="0"/>
                  </a:moveTo>
                  <a:cubicBezTo>
                    <a:pt x="5" y="6"/>
                    <a:pt x="5" y="13"/>
                    <a:pt x="5" y="19"/>
                  </a:cubicBezTo>
                  <a:lnTo>
                    <a:pt x="5" y="19"/>
                  </a:lnTo>
                  <a:lnTo>
                    <a:pt x="5" y="0"/>
                  </a:lnTo>
                  <a:close/>
                  <a:moveTo>
                    <a:pt x="1316" y="15"/>
                  </a:moveTo>
                  <a:cubicBezTo>
                    <a:pt x="1316" y="192"/>
                    <a:pt x="1248" y="355"/>
                    <a:pt x="1124" y="480"/>
                  </a:cubicBezTo>
                  <a:cubicBezTo>
                    <a:pt x="1000" y="603"/>
                    <a:pt x="833" y="674"/>
                    <a:pt x="658" y="674"/>
                  </a:cubicBezTo>
                  <a:cubicBezTo>
                    <a:pt x="642" y="674"/>
                    <a:pt x="626" y="673"/>
                    <a:pt x="610" y="672"/>
                  </a:cubicBezTo>
                  <a:cubicBezTo>
                    <a:pt x="270" y="639"/>
                    <a:pt x="10" y="361"/>
                    <a:pt x="5" y="19"/>
                  </a:cubicBezTo>
                  <a:lnTo>
                    <a:pt x="5" y="19"/>
                  </a:lnTo>
                  <a:lnTo>
                    <a:pt x="5" y="936"/>
                  </a:lnTo>
                  <a:cubicBezTo>
                    <a:pt x="0" y="1282"/>
                    <a:pt x="264" y="1575"/>
                    <a:pt x="610" y="1608"/>
                  </a:cubicBezTo>
                  <a:cubicBezTo>
                    <a:pt x="624" y="1609"/>
                    <a:pt x="639" y="1610"/>
                    <a:pt x="653" y="1610"/>
                  </a:cubicBezTo>
                  <a:cubicBezTo>
                    <a:pt x="1013" y="1610"/>
                    <a:pt x="1316" y="1320"/>
                    <a:pt x="1316" y="955"/>
                  </a:cubicBezTo>
                  <a:lnTo>
                    <a:pt x="1316" y="15"/>
                  </a:ln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8" name="Google Shape;19368;p85"/>
            <p:cNvSpPr/>
            <p:nvPr/>
          </p:nvSpPr>
          <p:spPr>
            <a:xfrm>
              <a:off x="2241946" y="2421750"/>
              <a:ext cx="265562" cy="365525"/>
            </a:xfrm>
            <a:custGeom>
              <a:avLst/>
              <a:gdLst/>
              <a:ahLst/>
              <a:cxnLst/>
              <a:rect l="l" t="t" r="r" b="b"/>
              <a:pathLst>
                <a:path w="10135" h="13950" extrusionOk="0">
                  <a:moveTo>
                    <a:pt x="7052" y="1186"/>
                  </a:moveTo>
                  <a:cubicBezTo>
                    <a:pt x="8550" y="1325"/>
                    <a:pt x="9721" y="2473"/>
                    <a:pt x="9721" y="3860"/>
                  </a:cubicBezTo>
                  <a:lnTo>
                    <a:pt x="9721" y="5377"/>
                  </a:lnTo>
                  <a:lnTo>
                    <a:pt x="9717" y="5377"/>
                  </a:lnTo>
                  <a:cubicBezTo>
                    <a:pt x="9717" y="5626"/>
                    <a:pt x="9481" y="5833"/>
                    <a:pt x="9193" y="5833"/>
                  </a:cubicBezTo>
                  <a:lnTo>
                    <a:pt x="8905" y="5833"/>
                  </a:lnTo>
                  <a:cubicBezTo>
                    <a:pt x="8905" y="4229"/>
                    <a:pt x="8968" y="4042"/>
                    <a:pt x="8680" y="3740"/>
                  </a:cubicBezTo>
                  <a:cubicBezTo>
                    <a:pt x="8545" y="3601"/>
                    <a:pt x="8368" y="3514"/>
                    <a:pt x="8181" y="3495"/>
                  </a:cubicBezTo>
                  <a:cubicBezTo>
                    <a:pt x="8147" y="3490"/>
                    <a:pt x="8226" y="3489"/>
                    <a:pt x="7507" y="3489"/>
                  </a:cubicBezTo>
                  <a:cubicBezTo>
                    <a:pt x="6787" y="3489"/>
                    <a:pt x="5269" y="3490"/>
                    <a:pt x="2041" y="3490"/>
                  </a:cubicBezTo>
                  <a:cubicBezTo>
                    <a:pt x="1595" y="3490"/>
                    <a:pt x="1230" y="3850"/>
                    <a:pt x="1230" y="4301"/>
                  </a:cubicBezTo>
                  <a:lnTo>
                    <a:pt x="1230" y="5833"/>
                  </a:lnTo>
                  <a:lnTo>
                    <a:pt x="942" y="5833"/>
                  </a:lnTo>
                  <a:cubicBezTo>
                    <a:pt x="654" y="5833"/>
                    <a:pt x="419" y="5626"/>
                    <a:pt x="419" y="5377"/>
                  </a:cubicBezTo>
                  <a:lnTo>
                    <a:pt x="419" y="3860"/>
                  </a:lnTo>
                  <a:cubicBezTo>
                    <a:pt x="419" y="2473"/>
                    <a:pt x="1590" y="1325"/>
                    <a:pt x="3083" y="1186"/>
                  </a:cubicBezTo>
                  <a:lnTo>
                    <a:pt x="3083" y="1369"/>
                  </a:lnTo>
                  <a:cubicBezTo>
                    <a:pt x="3083" y="1666"/>
                    <a:pt x="3323" y="1906"/>
                    <a:pt x="3625" y="1906"/>
                  </a:cubicBezTo>
                  <a:lnTo>
                    <a:pt x="6515" y="1906"/>
                  </a:lnTo>
                  <a:cubicBezTo>
                    <a:pt x="6812" y="1906"/>
                    <a:pt x="7052" y="1666"/>
                    <a:pt x="7052" y="1369"/>
                  </a:cubicBezTo>
                  <a:lnTo>
                    <a:pt x="7052" y="1186"/>
                  </a:lnTo>
                  <a:close/>
                  <a:moveTo>
                    <a:pt x="8118" y="3903"/>
                  </a:moveTo>
                  <a:cubicBezTo>
                    <a:pt x="8224" y="3908"/>
                    <a:pt x="8315" y="3956"/>
                    <a:pt x="8387" y="4033"/>
                  </a:cubicBezTo>
                  <a:cubicBezTo>
                    <a:pt x="8550" y="4220"/>
                    <a:pt x="8469" y="4369"/>
                    <a:pt x="8488" y="4978"/>
                  </a:cubicBezTo>
                  <a:cubicBezTo>
                    <a:pt x="8157" y="5074"/>
                    <a:pt x="7926" y="5377"/>
                    <a:pt x="7926" y="5722"/>
                  </a:cubicBezTo>
                  <a:lnTo>
                    <a:pt x="7926" y="7282"/>
                  </a:lnTo>
                  <a:cubicBezTo>
                    <a:pt x="7926" y="7530"/>
                    <a:pt x="7724" y="7730"/>
                    <a:pt x="7475" y="7730"/>
                  </a:cubicBezTo>
                  <a:cubicBezTo>
                    <a:pt x="7464" y="7730"/>
                    <a:pt x="7453" y="7730"/>
                    <a:pt x="7441" y="7729"/>
                  </a:cubicBezTo>
                  <a:cubicBezTo>
                    <a:pt x="7206" y="7705"/>
                    <a:pt x="7024" y="7503"/>
                    <a:pt x="7028" y="7268"/>
                  </a:cubicBezTo>
                  <a:lnTo>
                    <a:pt x="7028" y="7254"/>
                  </a:lnTo>
                  <a:cubicBezTo>
                    <a:pt x="7028" y="7114"/>
                    <a:pt x="6925" y="7045"/>
                    <a:pt x="6822" y="7045"/>
                  </a:cubicBezTo>
                  <a:cubicBezTo>
                    <a:pt x="6719" y="7045"/>
                    <a:pt x="6616" y="7114"/>
                    <a:pt x="6616" y="7254"/>
                  </a:cubicBezTo>
                  <a:lnTo>
                    <a:pt x="6616" y="7268"/>
                  </a:lnTo>
                  <a:cubicBezTo>
                    <a:pt x="6611" y="7724"/>
                    <a:pt x="6956" y="8103"/>
                    <a:pt x="7413" y="8142"/>
                  </a:cubicBezTo>
                  <a:cubicBezTo>
                    <a:pt x="7435" y="8143"/>
                    <a:pt x="7457" y="8144"/>
                    <a:pt x="7479" y="8144"/>
                  </a:cubicBezTo>
                  <a:cubicBezTo>
                    <a:pt x="7949" y="8144"/>
                    <a:pt x="8339" y="7759"/>
                    <a:pt x="8344" y="7282"/>
                  </a:cubicBezTo>
                  <a:lnTo>
                    <a:pt x="8344" y="5722"/>
                  </a:lnTo>
                  <a:cubicBezTo>
                    <a:pt x="8339" y="5607"/>
                    <a:pt x="8397" y="5497"/>
                    <a:pt x="8488" y="5429"/>
                  </a:cubicBezTo>
                  <a:lnTo>
                    <a:pt x="8488" y="12462"/>
                  </a:lnTo>
                  <a:cubicBezTo>
                    <a:pt x="8488" y="13052"/>
                    <a:pt x="8008" y="13532"/>
                    <a:pt x="7417" y="13532"/>
                  </a:cubicBezTo>
                  <a:lnTo>
                    <a:pt x="2718" y="13532"/>
                  </a:lnTo>
                  <a:cubicBezTo>
                    <a:pt x="2123" y="13532"/>
                    <a:pt x="1643" y="13052"/>
                    <a:pt x="1643" y="12462"/>
                  </a:cubicBezTo>
                  <a:lnTo>
                    <a:pt x="1643" y="5367"/>
                  </a:lnTo>
                  <a:lnTo>
                    <a:pt x="2319" y="5367"/>
                  </a:lnTo>
                  <a:cubicBezTo>
                    <a:pt x="2516" y="5367"/>
                    <a:pt x="2675" y="5525"/>
                    <a:pt x="2675" y="5722"/>
                  </a:cubicBezTo>
                  <a:lnTo>
                    <a:pt x="2675" y="7018"/>
                  </a:lnTo>
                  <a:cubicBezTo>
                    <a:pt x="2675" y="7158"/>
                    <a:pt x="2778" y="7227"/>
                    <a:pt x="2881" y="7227"/>
                  </a:cubicBezTo>
                  <a:cubicBezTo>
                    <a:pt x="2984" y="7227"/>
                    <a:pt x="3087" y="7158"/>
                    <a:pt x="3087" y="7018"/>
                  </a:cubicBezTo>
                  <a:lnTo>
                    <a:pt x="3087" y="5722"/>
                  </a:lnTo>
                  <a:cubicBezTo>
                    <a:pt x="3087" y="5295"/>
                    <a:pt x="2742" y="4949"/>
                    <a:pt x="2319" y="4949"/>
                  </a:cubicBezTo>
                  <a:lnTo>
                    <a:pt x="1643" y="4949"/>
                  </a:lnTo>
                  <a:lnTo>
                    <a:pt x="1643" y="4301"/>
                  </a:lnTo>
                  <a:cubicBezTo>
                    <a:pt x="1643" y="4081"/>
                    <a:pt x="1820" y="3903"/>
                    <a:pt x="2041" y="3903"/>
                  </a:cubicBezTo>
                  <a:close/>
                  <a:moveTo>
                    <a:pt x="3620" y="0"/>
                  </a:moveTo>
                  <a:cubicBezTo>
                    <a:pt x="3323" y="0"/>
                    <a:pt x="3083" y="245"/>
                    <a:pt x="3083" y="543"/>
                  </a:cubicBezTo>
                  <a:lnTo>
                    <a:pt x="3083" y="773"/>
                  </a:lnTo>
                  <a:cubicBezTo>
                    <a:pt x="1359" y="912"/>
                    <a:pt x="1" y="2242"/>
                    <a:pt x="1" y="3860"/>
                  </a:cubicBezTo>
                  <a:lnTo>
                    <a:pt x="1" y="5377"/>
                  </a:lnTo>
                  <a:cubicBezTo>
                    <a:pt x="1" y="5857"/>
                    <a:pt x="423" y="6250"/>
                    <a:pt x="942" y="6250"/>
                  </a:cubicBezTo>
                  <a:lnTo>
                    <a:pt x="1230" y="6250"/>
                  </a:lnTo>
                  <a:lnTo>
                    <a:pt x="1230" y="12462"/>
                  </a:lnTo>
                  <a:cubicBezTo>
                    <a:pt x="1230" y="13283"/>
                    <a:pt x="1897" y="13945"/>
                    <a:pt x="2718" y="13950"/>
                  </a:cubicBezTo>
                  <a:lnTo>
                    <a:pt x="7417" y="13950"/>
                  </a:lnTo>
                  <a:cubicBezTo>
                    <a:pt x="8238" y="13945"/>
                    <a:pt x="8901" y="13283"/>
                    <a:pt x="8901" y="12462"/>
                  </a:cubicBezTo>
                  <a:lnTo>
                    <a:pt x="8901" y="6250"/>
                  </a:lnTo>
                  <a:lnTo>
                    <a:pt x="9193" y="6250"/>
                  </a:lnTo>
                  <a:cubicBezTo>
                    <a:pt x="9712" y="6250"/>
                    <a:pt x="10134" y="5857"/>
                    <a:pt x="10134" y="5377"/>
                  </a:cubicBezTo>
                  <a:lnTo>
                    <a:pt x="10134" y="3860"/>
                  </a:lnTo>
                  <a:cubicBezTo>
                    <a:pt x="10129" y="2242"/>
                    <a:pt x="8776" y="912"/>
                    <a:pt x="7048" y="768"/>
                  </a:cubicBezTo>
                  <a:lnTo>
                    <a:pt x="7048" y="543"/>
                  </a:lnTo>
                  <a:cubicBezTo>
                    <a:pt x="7048" y="240"/>
                    <a:pt x="6808" y="0"/>
                    <a:pt x="6510" y="0"/>
                  </a:cubicBezTo>
                  <a:lnTo>
                    <a:pt x="5084" y="0"/>
                  </a:lnTo>
                  <a:cubicBezTo>
                    <a:pt x="4808" y="0"/>
                    <a:pt x="4806" y="413"/>
                    <a:pt x="5080" y="413"/>
                  </a:cubicBezTo>
                  <a:cubicBezTo>
                    <a:pt x="5081" y="413"/>
                    <a:pt x="5083" y="413"/>
                    <a:pt x="5084" y="413"/>
                  </a:cubicBezTo>
                  <a:lnTo>
                    <a:pt x="6510" y="413"/>
                  </a:lnTo>
                  <a:cubicBezTo>
                    <a:pt x="6577" y="418"/>
                    <a:pt x="6635" y="471"/>
                    <a:pt x="6635" y="538"/>
                  </a:cubicBezTo>
                  <a:lnTo>
                    <a:pt x="6635" y="1364"/>
                  </a:lnTo>
                  <a:cubicBezTo>
                    <a:pt x="6635" y="1431"/>
                    <a:pt x="6577" y="1489"/>
                    <a:pt x="6510" y="1489"/>
                  </a:cubicBezTo>
                  <a:lnTo>
                    <a:pt x="3620" y="1489"/>
                  </a:lnTo>
                  <a:cubicBezTo>
                    <a:pt x="3553" y="1489"/>
                    <a:pt x="3500" y="1431"/>
                    <a:pt x="3500" y="1364"/>
                  </a:cubicBezTo>
                  <a:lnTo>
                    <a:pt x="3500" y="538"/>
                  </a:lnTo>
                  <a:cubicBezTo>
                    <a:pt x="3500" y="471"/>
                    <a:pt x="3553" y="418"/>
                    <a:pt x="3620" y="418"/>
                  </a:cubicBezTo>
                  <a:lnTo>
                    <a:pt x="4254" y="418"/>
                  </a:lnTo>
                  <a:cubicBezTo>
                    <a:pt x="4532" y="418"/>
                    <a:pt x="4532" y="0"/>
                    <a:pt x="42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9" name="Google Shape;19369;p85"/>
            <p:cNvSpPr/>
            <p:nvPr/>
          </p:nvSpPr>
          <p:spPr>
            <a:xfrm>
              <a:off x="2315811" y="2607080"/>
              <a:ext cx="76092" cy="78293"/>
            </a:xfrm>
            <a:custGeom>
              <a:avLst/>
              <a:gdLst/>
              <a:ahLst/>
              <a:cxnLst/>
              <a:rect l="l" t="t" r="r" b="b"/>
              <a:pathLst>
                <a:path w="2904" h="2988" extrusionOk="0">
                  <a:moveTo>
                    <a:pt x="1375" y="1"/>
                  </a:moveTo>
                  <a:cubicBezTo>
                    <a:pt x="1271" y="1"/>
                    <a:pt x="1166" y="70"/>
                    <a:pt x="1166" y="209"/>
                  </a:cubicBezTo>
                  <a:cubicBezTo>
                    <a:pt x="1166" y="473"/>
                    <a:pt x="947" y="653"/>
                    <a:pt x="717" y="653"/>
                  </a:cubicBezTo>
                  <a:cubicBezTo>
                    <a:pt x="621" y="653"/>
                    <a:pt x="522" y="621"/>
                    <a:pt x="436" y="550"/>
                  </a:cubicBezTo>
                  <a:cubicBezTo>
                    <a:pt x="392" y="512"/>
                    <a:pt x="345" y="495"/>
                    <a:pt x="300" y="495"/>
                  </a:cubicBezTo>
                  <a:cubicBezTo>
                    <a:pt x="133" y="495"/>
                    <a:pt x="0" y="722"/>
                    <a:pt x="163" y="862"/>
                  </a:cubicBezTo>
                  <a:cubicBezTo>
                    <a:pt x="323" y="998"/>
                    <a:pt x="524" y="1068"/>
                    <a:pt x="725" y="1068"/>
                  </a:cubicBezTo>
                  <a:cubicBezTo>
                    <a:pt x="879" y="1068"/>
                    <a:pt x="1034" y="1027"/>
                    <a:pt x="1171" y="944"/>
                  </a:cubicBezTo>
                  <a:lnTo>
                    <a:pt x="1171" y="2125"/>
                  </a:lnTo>
                  <a:cubicBezTo>
                    <a:pt x="1171" y="2642"/>
                    <a:pt x="1596" y="2987"/>
                    <a:pt x="2041" y="2987"/>
                  </a:cubicBezTo>
                  <a:cubicBezTo>
                    <a:pt x="2252" y="2987"/>
                    <a:pt x="2468" y="2909"/>
                    <a:pt x="2645" y="2734"/>
                  </a:cubicBezTo>
                  <a:cubicBezTo>
                    <a:pt x="2779" y="2600"/>
                    <a:pt x="2865" y="2422"/>
                    <a:pt x="2889" y="2230"/>
                  </a:cubicBezTo>
                  <a:cubicBezTo>
                    <a:pt x="2904" y="2120"/>
                    <a:pt x="2822" y="2014"/>
                    <a:pt x="2712" y="2000"/>
                  </a:cubicBezTo>
                  <a:cubicBezTo>
                    <a:pt x="2703" y="1999"/>
                    <a:pt x="2694" y="1998"/>
                    <a:pt x="2685" y="1998"/>
                  </a:cubicBezTo>
                  <a:cubicBezTo>
                    <a:pt x="2581" y="1998"/>
                    <a:pt x="2490" y="2076"/>
                    <a:pt x="2477" y="2182"/>
                  </a:cubicBezTo>
                  <a:cubicBezTo>
                    <a:pt x="2449" y="2408"/>
                    <a:pt x="2258" y="2572"/>
                    <a:pt x="2030" y="2572"/>
                  </a:cubicBezTo>
                  <a:cubicBezTo>
                    <a:pt x="2020" y="2572"/>
                    <a:pt x="2011" y="2572"/>
                    <a:pt x="2001" y="2571"/>
                  </a:cubicBezTo>
                  <a:cubicBezTo>
                    <a:pt x="1766" y="2557"/>
                    <a:pt x="1584" y="2360"/>
                    <a:pt x="1584" y="2125"/>
                  </a:cubicBezTo>
                  <a:lnTo>
                    <a:pt x="1584" y="209"/>
                  </a:lnTo>
                  <a:cubicBezTo>
                    <a:pt x="1584" y="70"/>
                    <a:pt x="1479" y="1"/>
                    <a:pt x="137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0" name="Google Shape;19370;p85"/>
            <p:cNvSpPr/>
            <p:nvPr/>
          </p:nvSpPr>
          <p:spPr>
            <a:xfrm>
              <a:off x="2380819" y="2551426"/>
              <a:ext cx="45304" cy="97185"/>
            </a:xfrm>
            <a:custGeom>
              <a:avLst/>
              <a:gdLst/>
              <a:ahLst/>
              <a:cxnLst/>
              <a:rect l="l" t="t" r="r" b="b"/>
              <a:pathLst>
                <a:path w="1729" h="3709" extrusionOk="0">
                  <a:moveTo>
                    <a:pt x="773" y="0"/>
                  </a:moveTo>
                  <a:cubicBezTo>
                    <a:pt x="346" y="0"/>
                    <a:pt x="0" y="346"/>
                    <a:pt x="0" y="773"/>
                  </a:cubicBezTo>
                  <a:lnTo>
                    <a:pt x="0" y="3500"/>
                  </a:lnTo>
                  <a:cubicBezTo>
                    <a:pt x="0" y="3639"/>
                    <a:pt x="105" y="3709"/>
                    <a:pt x="209" y="3709"/>
                  </a:cubicBezTo>
                  <a:cubicBezTo>
                    <a:pt x="314" y="3709"/>
                    <a:pt x="418" y="3639"/>
                    <a:pt x="418" y="3500"/>
                  </a:cubicBezTo>
                  <a:lnTo>
                    <a:pt x="418" y="773"/>
                  </a:lnTo>
                  <a:cubicBezTo>
                    <a:pt x="418" y="576"/>
                    <a:pt x="576" y="413"/>
                    <a:pt x="773" y="413"/>
                  </a:cubicBezTo>
                  <a:lnTo>
                    <a:pt x="960" y="413"/>
                  </a:lnTo>
                  <a:cubicBezTo>
                    <a:pt x="1152" y="413"/>
                    <a:pt x="1316" y="576"/>
                    <a:pt x="1316" y="773"/>
                  </a:cubicBezTo>
                  <a:lnTo>
                    <a:pt x="1316" y="1474"/>
                  </a:lnTo>
                  <a:cubicBezTo>
                    <a:pt x="1316" y="1611"/>
                    <a:pt x="1419" y="1679"/>
                    <a:pt x="1522" y="1679"/>
                  </a:cubicBezTo>
                  <a:cubicBezTo>
                    <a:pt x="1625" y="1679"/>
                    <a:pt x="1728" y="1611"/>
                    <a:pt x="1728" y="1474"/>
                  </a:cubicBezTo>
                  <a:lnTo>
                    <a:pt x="1728" y="773"/>
                  </a:lnTo>
                  <a:cubicBezTo>
                    <a:pt x="1728" y="346"/>
                    <a:pt x="1383" y="0"/>
                    <a:pt x="9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1" name="Google Shape;19371;p85"/>
          <p:cNvGrpSpPr/>
          <p:nvPr/>
        </p:nvGrpSpPr>
        <p:grpSpPr>
          <a:xfrm>
            <a:off x="2694018" y="2235031"/>
            <a:ext cx="254583" cy="365394"/>
            <a:chOff x="2694018" y="2421881"/>
            <a:chExt cx="254583" cy="365394"/>
          </a:xfrm>
        </p:grpSpPr>
        <p:sp>
          <p:nvSpPr>
            <p:cNvPr id="19372" name="Google Shape;19372;p85"/>
            <p:cNvSpPr/>
            <p:nvPr/>
          </p:nvSpPr>
          <p:spPr>
            <a:xfrm>
              <a:off x="2721295" y="2427278"/>
              <a:ext cx="220520" cy="83796"/>
            </a:xfrm>
            <a:custGeom>
              <a:avLst/>
              <a:gdLst/>
              <a:ahLst/>
              <a:cxnLst/>
              <a:rect l="l" t="t" r="r" b="b"/>
              <a:pathLst>
                <a:path w="8416" h="3198" extrusionOk="0">
                  <a:moveTo>
                    <a:pt x="1369" y="1"/>
                  </a:moveTo>
                  <a:cubicBezTo>
                    <a:pt x="615" y="5"/>
                    <a:pt x="1" y="615"/>
                    <a:pt x="1" y="1369"/>
                  </a:cubicBezTo>
                  <a:lnTo>
                    <a:pt x="1" y="1825"/>
                  </a:lnTo>
                  <a:lnTo>
                    <a:pt x="1" y="1902"/>
                  </a:lnTo>
                  <a:lnTo>
                    <a:pt x="1" y="1906"/>
                  </a:lnTo>
                  <a:cubicBezTo>
                    <a:pt x="1" y="1921"/>
                    <a:pt x="1" y="1935"/>
                    <a:pt x="5" y="1950"/>
                  </a:cubicBezTo>
                  <a:cubicBezTo>
                    <a:pt x="25" y="2161"/>
                    <a:pt x="92" y="2367"/>
                    <a:pt x="207" y="2550"/>
                  </a:cubicBezTo>
                  <a:lnTo>
                    <a:pt x="207" y="2554"/>
                  </a:lnTo>
                  <a:cubicBezTo>
                    <a:pt x="236" y="2598"/>
                    <a:pt x="265" y="2641"/>
                    <a:pt x="298" y="2679"/>
                  </a:cubicBezTo>
                  <a:cubicBezTo>
                    <a:pt x="558" y="3006"/>
                    <a:pt x="951" y="3198"/>
                    <a:pt x="1364" y="3198"/>
                  </a:cubicBezTo>
                  <a:lnTo>
                    <a:pt x="7043" y="3198"/>
                  </a:lnTo>
                  <a:cubicBezTo>
                    <a:pt x="7537" y="3193"/>
                    <a:pt x="7988" y="2934"/>
                    <a:pt x="8233" y="2506"/>
                  </a:cubicBezTo>
                  <a:cubicBezTo>
                    <a:pt x="8257" y="2458"/>
                    <a:pt x="8281" y="2410"/>
                    <a:pt x="8305" y="2362"/>
                  </a:cubicBezTo>
                  <a:cubicBezTo>
                    <a:pt x="8363" y="2218"/>
                    <a:pt x="8401" y="2065"/>
                    <a:pt x="8411" y="1911"/>
                  </a:cubicBezTo>
                  <a:lnTo>
                    <a:pt x="8411" y="1830"/>
                  </a:lnTo>
                  <a:lnTo>
                    <a:pt x="8411" y="1758"/>
                  </a:lnTo>
                  <a:cubicBezTo>
                    <a:pt x="8411" y="1714"/>
                    <a:pt x="8411" y="1676"/>
                    <a:pt x="8406" y="1633"/>
                  </a:cubicBezTo>
                  <a:lnTo>
                    <a:pt x="8406" y="1633"/>
                  </a:lnTo>
                  <a:lnTo>
                    <a:pt x="8411" y="1638"/>
                  </a:lnTo>
                  <a:lnTo>
                    <a:pt x="8411" y="1369"/>
                  </a:lnTo>
                  <a:lnTo>
                    <a:pt x="8416" y="1369"/>
                  </a:lnTo>
                  <a:cubicBezTo>
                    <a:pt x="8411" y="615"/>
                    <a:pt x="7801" y="5"/>
                    <a:pt x="7047" y="1"/>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3" name="Google Shape;19373;p85"/>
            <p:cNvSpPr/>
            <p:nvPr/>
          </p:nvSpPr>
          <p:spPr>
            <a:xfrm>
              <a:off x="2806715" y="2626260"/>
              <a:ext cx="49811" cy="155486"/>
            </a:xfrm>
            <a:custGeom>
              <a:avLst/>
              <a:gdLst/>
              <a:ahLst/>
              <a:cxnLst/>
              <a:rect l="l" t="t" r="r" b="b"/>
              <a:pathLst>
                <a:path w="1901" h="5934" extrusionOk="0">
                  <a:moveTo>
                    <a:pt x="480" y="1"/>
                  </a:moveTo>
                  <a:cubicBezTo>
                    <a:pt x="211" y="1"/>
                    <a:pt x="0" y="217"/>
                    <a:pt x="0" y="481"/>
                  </a:cubicBezTo>
                  <a:lnTo>
                    <a:pt x="0" y="5454"/>
                  </a:lnTo>
                  <a:cubicBezTo>
                    <a:pt x="0" y="5718"/>
                    <a:pt x="211" y="5934"/>
                    <a:pt x="480" y="5934"/>
                  </a:cubicBezTo>
                  <a:lnTo>
                    <a:pt x="1421" y="5934"/>
                  </a:lnTo>
                  <a:cubicBezTo>
                    <a:pt x="1685" y="5934"/>
                    <a:pt x="1901" y="5718"/>
                    <a:pt x="1901" y="5454"/>
                  </a:cubicBezTo>
                  <a:lnTo>
                    <a:pt x="1901" y="481"/>
                  </a:lnTo>
                  <a:cubicBezTo>
                    <a:pt x="1901" y="217"/>
                    <a:pt x="1685" y="1"/>
                    <a:pt x="1421"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4" name="Google Shape;19374;p85"/>
            <p:cNvSpPr/>
            <p:nvPr/>
          </p:nvSpPr>
          <p:spPr>
            <a:xfrm>
              <a:off x="2829852" y="2626260"/>
              <a:ext cx="26674" cy="134602"/>
            </a:xfrm>
            <a:custGeom>
              <a:avLst/>
              <a:gdLst/>
              <a:ahLst/>
              <a:cxnLst/>
              <a:rect l="l" t="t" r="r" b="b"/>
              <a:pathLst>
                <a:path w="1018" h="5137" extrusionOk="0">
                  <a:moveTo>
                    <a:pt x="0" y="1"/>
                  </a:moveTo>
                  <a:lnTo>
                    <a:pt x="0" y="4657"/>
                  </a:lnTo>
                  <a:cubicBezTo>
                    <a:pt x="0" y="4921"/>
                    <a:pt x="216" y="5132"/>
                    <a:pt x="480" y="5137"/>
                  </a:cubicBezTo>
                  <a:lnTo>
                    <a:pt x="1018" y="5137"/>
                  </a:lnTo>
                  <a:lnTo>
                    <a:pt x="1018" y="481"/>
                  </a:lnTo>
                  <a:cubicBezTo>
                    <a:pt x="1018" y="217"/>
                    <a:pt x="802" y="1"/>
                    <a:pt x="53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5" name="Google Shape;19375;p85"/>
            <p:cNvSpPr/>
            <p:nvPr/>
          </p:nvSpPr>
          <p:spPr>
            <a:xfrm>
              <a:off x="2721426" y="2437340"/>
              <a:ext cx="220389" cy="67602"/>
            </a:xfrm>
            <a:custGeom>
              <a:avLst/>
              <a:gdLst/>
              <a:ahLst/>
              <a:cxnLst/>
              <a:rect l="l" t="t" r="r" b="b"/>
              <a:pathLst>
                <a:path w="8411" h="2580" extrusionOk="0">
                  <a:moveTo>
                    <a:pt x="1369" y="1"/>
                  </a:moveTo>
                  <a:cubicBezTo>
                    <a:pt x="615" y="5"/>
                    <a:pt x="0" y="615"/>
                    <a:pt x="0" y="1369"/>
                  </a:cubicBezTo>
                  <a:lnTo>
                    <a:pt x="0" y="1441"/>
                  </a:lnTo>
                  <a:lnTo>
                    <a:pt x="0" y="1518"/>
                  </a:lnTo>
                  <a:cubicBezTo>
                    <a:pt x="0" y="1537"/>
                    <a:pt x="5" y="1551"/>
                    <a:pt x="5" y="1566"/>
                  </a:cubicBezTo>
                  <a:cubicBezTo>
                    <a:pt x="24" y="1777"/>
                    <a:pt x="92" y="1983"/>
                    <a:pt x="207" y="2166"/>
                  </a:cubicBezTo>
                  <a:lnTo>
                    <a:pt x="207" y="2170"/>
                  </a:lnTo>
                  <a:cubicBezTo>
                    <a:pt x="236" y="2214"/>
                    <a:pt x="265" y="2252"/>
                    <a:pt x="298" y="2290"/>
                  </a:cubicBezTo>
                  <a:lnTo>
                    <a:pt x="644" y="1858"/>
                  </a:lnTo>
                  <a:cubicBezTo>
                    <a:pt x="735" y="1743"/>
                    <a:pt x="867" y="1686"/>
                    <a:pt x="999" y="1686"/>
                  </a:cubicBezTo>
                  <a:cubicBezTo>
                    <a:pt x="1131" y="1686"/>
                    <a:pt x="1263" y="1743"/>
                    <a:pt x="1354" y="1858"/>
                  </a:cubicBezTo>
                  <a:lnTo>
                    <a:pt x="1825" y="2439"/>
                  </a:lnTo>
                  <a:cubicBezTo>
                    <a:pt x="1897" y="2533"/>
                    <a:pt x="2003" y="2580"/>
                    <a:pt x="2111" y="2580"/>
                  </a:cubicBezTo>
                  <a:cubicBezTo>
                    <a:pt x="2218" y="2580"/>
                    <a:pt x="2326" y="2533"/>
                    <a:pt x="2401" y="2439"/>
                  </a:cubicBezTo>
                  <a:lnTo>
                    <a:pt x="2866" y="1858"/>
                  </a:lnTo>
                  <a:cubicBezTo>
                    <a:pt x="2957" y="1743"/>
                    <a:pt x="3089" y="1686"/>
                    <a:pt x="3221" y="1686"/>
                  </a:cubicBezTo>
                  <a:cubicBezTo>
                    <a:pt x="3353" y="1686"/>
                    <a:pt x="3485" y="1743"/>
                    <a:pt x="3577" y="1858"/>
                  </a:cubicBezTo>
                  <a:lnTo>
                    <a:pt x="4047" y="2439"/>
                  </a:lnTo>
                  <a:cubicBezTo>
                    <a:pt x="4119" y="2533"/>
                    <a:pt x="4226" y="2580"/>
                    <a:pt x="4333" y="2580"/>
                  </a:cubicBezTo>
                  <a:cubicBezTo>
                    <a:pt x="4441" y="2580"/>
                    <a:pt x="4549" y="2533"/>
                    <a:pt x="4623" y="2439"/>
                  </a:cubicBezTo>
                  <a:lnTo>
                    <a:pt x="5089" y="1858"/>
                  </a:lnTo>
                  <a:cubicBezTo>
                    <a:pt x="5180" y="1743"/>
                    <a:pt x="5312" y="1686"/>
                    <a:pt x="5444" y="1686"/>
                  </a:cubicBezTo>
                  <a:cubicBezTo>
                    <a:pt x="5576" y="1686"/>
                    <a:pt x="5708" y="1743"/>
                    <a:pt x="5799" y="1858"/>
                  </a:cubicBezTo>
                  <a:lnTo>
                    <a:pt x="6270" y="2439"/>
                  </a:lnTo>
                  <a:cubicBezTo>
                    <a:pt x="6342" y="2533"/>
                    <a:pt x="6448" y="2580"/>
                    <a:pt x="6556" y="2580"/>
                  </a:cubicBezTo>
                  <a:cubicBezTo>
                    <a:pt x="6663" y="2580"/>
                    <a:pt x="6771" y="2533"/>
                    <a:pt x="6846" y="2439"/>
                  </a:cubicBezTo>
                  <a:lnTo>
                    <a:pt x="7311" y="1858"/>
                  </a:lnTo>
                  <a:cubicBezTo>
                    <a:pt x="7402" y="1743"/>
                    <a:pt x="7535" y="1686"/>
                    <a:pt x="7667" y="1686"/>
                  </a:cubicBezTo>
                  <a:cubicBezTo>
                    <a:pt x="7799" y="1686"/>
                    <a:pt x="7931" y="1743"/>
                    <a:pt x="8022" y="1858"/>
                  </a:cubicBezTo>
                  <a:lnTo>
                    <a:pt x="8233" y="2118"/>
                  </a:lnTo>
                  <a:cubicBezTo>
                    <a:pt x="8257" y="2074"/>
                    <a:pt x="8281" y="2026"/>
                    <a:pt x="8305" y="1974"/>
                  </a:cubicBezTo>
                  <a:cubicBezTo>
                    <a:pt x="8363" y="1830"/>
                    <a:pt x="8401" y="1681"/>
                    <a:pt x="8411" y="1522"/>
                  </a:cubicBezTo>
                  <a:lnTo>
                    <a:pt x="8411" y="1441"/>
                  </a:lnTo>
                  <a:lnTo>
                    <a:pt x="8411" y="1374"/>
                  </a:lnTo>
                  <a:cubicBezTo>
                    <a:pt x="8411" y="620"/>
                    <a:pt x="7801" y="5"/>
                    <a:pt x="704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6" name="Google Shape;19376;p85"/>
            <p:cNvSpPr/>
            <p:nvPr/>
          </p:nvSpPr>
          <p:spPr>
            <a:xfrm>
              <a:off x="2721295" y="2427278"/>
              <a:ext cx="220520" cy="51095"/>
            </a:xfrm>
            <a:custGeom>
              <a:avLst/>
              <a:gdLst/>
              <a:ahLst/>
              <a:cxnLst/>
              <a:rect l="l" t="t" r="r" b="b"/>
              <a:pathLst>
                <a:path w="8416" h="1950" extrusionOk="0">
                  <a:moveTo>
                    <a:pt x="1369" y="1"/>
                  </a:moveTo>
                  <a:cubicBezTo>
                    <a:pt x="615" y="5"/>
                    <a:pt x="1" y="615"/>
                    <a:pt x="1" y="1369"/>
                  </a:cubicBezTo>
                  <a:lnTo>
                    <a:pt x="1" y="1825"/>
                  </a:lnTo>
                  <a:cubicBezTo>
                    <a:pt x="1" y="1868"/>
                    <a:pt x="1" y="1911"/>
                    <a:pt x="5" y="1950"/>
                  </a:cubicBezTo>
                  <a:lnTo>
                    <a:pt x="649" y="1153"/>
                  </a:lnTo>
                  <a:cubicBezTo>
                    <a:pt x="740" y="1037"/>
                    <a:pt x="872" y="980"/>
                    <a:pt x="1004" y="980"/>
                  </a:cubicBezTo>
                  <a:cubicBezTo>
                    <a:pt x="1136" y="980"/>
                    <a:pt x="1268" y="1037"/>
                    <a:pt x="1359" y="1153"/>
                  </a:cubicBezTo>
                  <a:lnTo>
                    <a:pt x="1825" y="1734"/>
                  </a:lnTo>
                  <a:cubicBezTo>
                    <a:pt x="1899" y="1827"/>
                    <a:pt x="2007" y="1874"/>
                    <a:pt x="2115" y="1874"/>
                  </a:cubicBezTo>
                  <a:cubicBezTo>
                    <a:pt x="2222" y="1874"/>
                    <a:pt x="2329" y="1827"/>
                    <a:pt x="2401" y="1734"/>
                  </a:cubicBezTo>
                  <a:lnTo>
                    <a:pt x="2871" y="1153"/>
                  </a:lnTo>
                  <a:cubicBezTo>
                    <a:pt x="2962" y="1037"/>
                    <a:pt x="3094" y="980"/>
                    <a:pt x="3226" y="980"/>
                  </a:cubicBezTo>
                  <a:cubicBezTo>
                    <a:pt x="3358" y="980"/>
                    <a:pt x="3490" y="1037"/>
                    <a:pt x="3582" y="1153"/>
                  </a:cubicBezTo>
                  <a:lnTo>
                    <a:pt x="4047" y="1734"/>
                  </a:lnTo>
                  <a:cubicBezTo>
                    <a:pt x="4122" y="1827"/>
                    <a:pt x="4230" y="1874"/>
                    <a:pt x="4337" y="1874"/>
                  </a:cubicBezTo>
                  <a:cubicBezTo>
                    <a:pt x="4445" y="1874"/>
                    <a:pt x="4551" y="1827"/>
                    <a:pt x="4623" y="1734"/>
                  </a:cubicBezTo>
                  <a:lnTo>
                    <a:pt x="5094" y="1153"/>
                  </a:lnTo>
                  <a:cubicBezTo>
                    <a:pt x="5185" y="1037"/>
                    <a:pt x="5317" y="980"/>
                    <a:pt x="5449" y="980"/>
                  </a:cubicBezTo>
                  <a:cubicBezTo>
                    <a:pt x="5581" y="980"/>
                    <a:pt x="5713" y="1037"/>
                    <a:pt x="5804" y="1153"/>
                  </a:cubicBezTo>
                  <a:lnTo>
                    <a:pt x="6270" y="1734"/>
                  </a:lnTo>
                  <a:cubicBezTo>
                    <a:pt x="6344" y="1827"/>
                    <a:pt x="6452" y="1874"/>
                    <a:pt x="6560" y="1874"/>
                  </a:cubicBezTo>
                  <a:cubicBezTo>
                    <a:pt x="6667" y="1874"/>
                    <a:pt x="6774" y="1827"/>
                    <a:pt x="6846" y="1734"/>
                  </a:cubicBezTo>
                  <a:lnTo>
                    <a:pt x="7316" y="1153"/>
                  </a:lnTo>
                  <a:cubicBezTo>
                    <a:pt x="7407" y="1037"/>
                    <a:pt x="7540" y="980"/>
                    <a:pt x="7672" y="980"/>
                  </a:cubicBezTo>
                  <a:cubicBezTo>
                    <a:pt x="7804" y="980"/>
                    <a:pt x="7936" y="1037"/>
                    <a:pt x="8027" y="1153"/>
                  </a:cubicBezTo>
                  <a:lnTo>
                    <a:pt x="8416" y="1638"/>
                  </a:lnTo>
                  <a:lnTo>
                    <a:pt x="8416" y="1369"/>
                  </a:lnTo>
                  <a:cubicBezTo>
                    <a:pt x="8411" y="615"/>
                    <a:pt x="7801" y="5"/>
                    <a:pt x="7047"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7" name="Google Shape;19377;p85"/>
            <p:cNvSpPr/>
            <p:nvPr/>
          </p:nvSpPr>
          <p:spPr>
            <a:xfrm>
              <a:off x="2694018" y="2421881"/>
              <a:ext cx="254583" cy="294437"/>
            </a:xfrm>
            <a:custGeom>
              <a:avLst/>
              <a:gdLst/>
              <a:ahLst/>
              <a:cxnLst/>
              <a:rect l="l" t="t" r="r" b="b"/>
              <a:pathLst>
                <a:path w="9716" h="11237" extrusionOk="0">
                  <a:moveTo>
                    <a:pt x="8712" y="1396"/>
                  </a:moveTo>
                  <a:cubicBezTo>
                    <a:pt x="8785" y="1396"/>
                    <a:pt x="8857" y="1428"/>
                    <a:pt x="8905" y="1493"/>
                  </a:cubicBezTo>
                  <a:lnTo>
                    <a:pt x="9250" y="1920"/>
                  </a:lnTo>
                  <a:cubicBezTo>
                    <a:pt x="9250" y="2026"/>
                    <a:pt x="9250" y="2040"/>
                    <a:pt x="9250" y="2079"/>
                  </a:cubicBezTo>
                  <a:cubicBezTo>
                    <a:pt x="9226" y="2703"/>
                    <a:pt x="8713" y="3192"/>
                    <a:pt x="8088" y="3197"/>
                  </a:cubicBezTo>
                  <a:lnTo>
                    <a:pt x="2410" y="3197"/>
                  </a:lnTo>
                  <a:cubicBezTo>
                    <a:pt x="1839" y="3192"/>
                    <a:pt x="1354" y="2780"/>
                    <a:pt x="1263" y="2223"/>
                  </a:cubicBezTo>
                  <a:lnTo>
                    <a:pt x="1853" y="1493"/>
                  </a:lnTo>
                  <a:cubicBezTo>
                    <a:pt x="1901" y="1428"/>
                    <a:pt x="1973" y="1396"/>
                    <a:pt x="2045" y="1396"/>
                  </a:cubicBezTo>
                  <a:cubicBezTo>
                    <a:pt x="2117" y="1396"/>
                    <a:pt x="2189" y="1428"/>
                    <a:pt x="2237" y="1493"/>
                  </a:cubicBezTo>
                  <a:lnTo>
                    <a:pt x="2707" y="2074"/>
                  </a:lnTo>
                  <a:cubicBezTo>
                    <a:pt x="2823" y="2218"/>
                    <a:pt x="2989" y="2290"/>
                    <a:pt x="3156" y="2290"/>
                  </a:cubicBezTo>
                  <a:cubicBezTo>
                    <a:pt x="3323" y="2290"/>
                    <a:pt x="3490" y="2218"/>
                    <a:pt x="3605" y="2074"/>
                  </a:cubicBezTo>
                  <a:lnTo>
                    <a:pt x="4075" y="1493"/>
                  </a:lnTo>
                  <a:cubicBezTo>
                    <a:pt x="4123" y="1428"/>
                    <a:pt x="4195" y="1396"/>
                    <a:pt x="4267" y="1396"/>
                  </a:cubicBezTo>
                  <a:cubicBezTo>
                    <a:pt x="4339" y="1396"/>
                    <a:pt x="4411" y="1428"/>
                    <a:pt x="4459" y="1493"/>
                  </a:cubicBezTo>
                  <a:lnTo>
                    <a:pt x="4930" y="2074"/>
                  </a:lnTo>
                  <a:cubicBezTo>
                    <a:pt x="5045" y="2218"/>
                    <a:pt x="5212" y="2290"/>
                    <a:pt x="5379" y="2290"/>
                  </a:cubicBezTo>
                  <a:cubicBezTo>
                    <a:pt x="5546" y="2290"/>
                    <a:pt x="5712" y="2218"/>
                    <a:pt x="5828" y="2074"/>
                  </a:cubicBezTo>
                  <a:lnTo>
                    <a:pt x="6298" y="1493"/>
                  </a:lnTo>
                  <a:cubicBezTo>
                    <a:pt x="6346" y="1428"/>
                    <a:pt x="6418" y="1396"/>
                    <a:pt x="6490" y="1396"/>
                  </a:cubicBezTo>
                  <a:cubicBezTo>
                    <a:pt x="6562" y="1396"/>
                    <a:pt x="6634" y="1428"/>
                    <a:pt x="6682" y="1493"/>
                  </a:cubicBezTo>
                  <a:lnTo>
                    <a:pt x="7152" y="2074"/>
                  </a:lnTo>
                  <a:cubicBezTo>
                    <a:pt x="7268" y="2218"/>
                    <a:pt x="7434" y="2290"/>
                    <a:pt x="7601" y="2290"/>
                  </a:cubicBezTo>
                  <a:cubicBezTo>
                    <a:pt x="7768" y="2290"/>
                    <a:pt x="7935" y="2218"/>
                    <a:pt x="8050" y="2074"/>
                  </a:cubicBezTo>
                  <a:lnTo>
                    <a:pt x="8516" y="1493"/>
                  </a:lnTo>
                  <a:cubicBezTo>
                    <a:pt x="8566" y="1428"/>
                    <a:pt x="8639" y="1396"/>
                    <a:pt x="8712" y="1396"/>
                  </a:cubicBezTo>
                  <a:close/>
                  <a:moveTo>
                    <a:pt x="7651" y="0"/>
                  </a:moveTo>
                  <a:cubicBezTo>
                    <a:pt x="7120" y="0"/>
                    <a:pt x="6218" y="11"/>
                    <a:pt x="4586" y="11"/>
                  </a:cubicBezTo>
                  <a:cubicBezTo>
                    <a:pt x="3970" y="11"/>
                    <a:pt x="3252" y="9"/>
                    <a:pt x="2410" y="5"/>
                  </a:cubicBezTo>
                  <a:cubicBezTo>
                    <a:pt x="1541" y="5"/>
                    <a:pt x="835" y="706"/>
                    <a:pt x="835" y="1575"/>
                  </a:cubicBezTo>
                  <a:lnTo>
                    <a:pt x="835" y="1666"/>
                  </a:lnTo>
                  <a:cubicBezTo>
                    <a:pt x="360" y="1719"/>
                    <a:pt x="0" y="2117"/>
                    <a:pt x="0" y="2597"/>
                  </a:cubicBezTo>
                  <a:lnTo>
                    <a:pt x="0" y="4114"/>
                  </a:lnTo>
                  <a:cubicBezTo>
                    <a:pt x="0" y="4498"/>
                    <a:pt x="230" y="4839"/>
                    <a:pt x="590" y="4983"/>
                  </a:cubicBezTo>
                  <a:lnTo>
                    <a:pt x="605" y="4988"/>
                  </a:lnTo>
                  <a:lnTo>
                    <a:pt x="4560" y="6140"/>
                  </a:lnTo>
                  <a:cubicBezTo>
                    <a:pt x="4839" y="6255"/>
                    <a:pt x="5016" y="6524"/>
                    <a:pt x="5016" y="6821"/>
                  </a:cubicBezTo>
                  <a:lnTo>
                    <a:pt x="5016" y="7589"/>
                  </a:lnTo>
                  <a:lnTo>
                    <a:pt x="4776" y="7589"/>
                  </a:lnTo>
                  <a:cubicBezTo>
                    <a:pt x="4397" y="7589"/>
                    <a:pt x="4085" y="7901"/>
                    <a:pt x="4085" y="8281"/>
                  </a:cubicBezTo>
                  <a:lnTo>
                    <a:pt x="4085" y="8597"/>
                  </a:lnTo>
                  <a:cubicBezTo>
                    <a:pt x="4085" y="8737"/>
                    <a:pt x="4189" y="8806"/>
                    <a:pt x="4294" y="8806"/>
                  </a:cubicBezTo>
                  <a:cubicBezTo>
                    <a:pt x="4398" y="8806"/>
                    <a:pt x="4503" y="8737"/>
                    <a:pt x="4503" y="8597"/>
                  </a:cubicBezTo>
                  <a:lnTo>
                    <a:pt x="4503" y="8281"/>
                  </a:lnTo>
                  <a:cubicBezTo>
                    <a:pt x="4503" y="8127"/>
                    <a:pt x="4623" y="8007"/>
                    <a:pt x="4776" y="8007"/>
                  </a:cubicBezTo>
                  <a:lnTo>
                    <a:pt x="5722" y="8007"/>
                  </a:lnTo>
                  <a:cubicBezTo>
                    <a:pt x="5871" y="8007"/>
                    <a:pt x="5996" y="8127"/>
                    <a:pt x="5996" y="8281"/>
                  </a:cubicBezTo>
                  <a:lnTo>
                    <a:pt x="5996" y="11031"/>
                  </a:lnTo>
                  <a:cubicBezTo>
                    <a:pt x="5996" y="11168"/>
                    <a:pt x="6099" y="11236"/>
                    <a:pt x="6202" y="11236"/>
                  </a:cubicBezTo>
                  <a:cubicBezTo>
                    <a:pt x="6305" y="11236"/>
                    <a:pt x="6408" y="11168"/>
                    <a:pt x="6408" y="11031"/>
                  </a:cubicBezTo>
                  <a:lnTo>
                    <a:pt x="6408" y="8281"/>
                  </a:lnTo>
                  <a:cubicBezTo>
                    <a:pt x="6408" y="7901"/>
                    <a:pt x="6101" y="7589"/>
                    <a:pt x="5722" y="7589"/>
                  </a:cubicBezTo>
                  <a:lnTo>
                    <a:pt x="5429" y="7589"/>
                  </a:lnTo>
                  <a:lnTo>
                    <a:pt x="5429" y="6821"/>
                  </a:lnTo>
                  <a:cubicBezTo>
                    <a:pt x="5429" y="6293"/>
                    <a:pt x="5064" y="5861"/>
                    <a:pt x="4685" y="5746"/>
                  </a:cubicBezTo>
                  <a:lnTo>
                    <a:pt x="734" y="4594"/>
                  </a:lnTo>
                  <a:cubicBezTo>
                    <a:pt x="538" y="4512"/>
                    <a:pt x="413" y="4320"/>
                    <a:pt x="413" y="4114"/>
                  </a:cubicBezTo>
                  <a:lnTo>
                    <a:pt x="413" y="2597"/>
                  </a:lnTo>
                  <a:cubicBezTo>
                    <a:pt x="413" y="2348"/>
                    <a:pt x="590" y="2132"/>
                    <a:pt x="835" y="2088"/>
                  </a:cubicBezTo>
                  <a:cubicBezTo>
                    <a:pt x="864" y="2933"/>
                    <a:pt x="1560" y="3605"/>
                    <a:pt x="2405" y="3605"/>
                  </a:cubicBezTo>
                  <a:lnTo>
                    <a:pt x="8088" y="3605"/>
                  </a:lnTo>
                  <a:cubicBezTo>
                    <a:pt x="8938" y="3605"/>
                    <a:pt x="9634" y="2928"/>
                    <a:pt x="9663" y="2074"/>
                  </a:cubicBezTo>
                  <a:cubicBezTo>
                    <a:pt x="9663" y="1546"/>
                    <a:pt x="9716" y="1143"/>
                    <a:pt x="9370" y="663"/>
                  </a:cubicBezTo>
                  <a:cubicBezTo>
                    <a:pt x="9324" y="590"/>
                    <a:pt x="9261" y="561"/>
                    <a:pt x="9200" y="561"/>
                  </a:cubicBezTo>
                  <a:cubicBezTo>
                    <a:pt x="9049" y="561"/>
                    <a:pt x="8905" y="739"/>
                    <a:pt x="9034" y="903"/>
                  </a:cubicBezTo>
                  <a:cubicBezTo>
                    <a:pt x="9092" y="984"/>
                    <a:pt x="9140" y="1071"/>
                    <a:pt x="9173" y="1167"/>
                  </a:cubicBezTo>
                  <a:cubicBezTo>
                    <a:pt x="9045" y="1041"/>
                    <a:pt x="8879" y="979"/>
                    <a:pt x="8713" y="979"/>
                  </a:cubicBezTo>
                  <a:cubicBezTo>
                    <a:pt x="8519" y="979"/>
                    <a:pt x="8326" y="1063"/>
                    <a:pt x="8194" y="1229"/>
                  </a:cubicBezTo>
                  <a:cubicBezTo>
                    <a:pt x="7709" y="1820"/>
                    <a:pt x="7714" y="1872"/>
                    <a:pt x="7599" y="1872"/>
                  </a:cubicBezTo>
                  <a:cubicBezTo>
                    <a:pt x="7551" y="1872"/>
                    <a:pt x="7503" y="1848"/>
                    <a:pt x="7474" y="1810"/>
                  </a:cubicBezTo>
                  <a:lnTo>
                    <a:pt x="7004" y="1229"/>
                  </a:lnTo>
                  <a:cubicBezTo>
                    <a:pt x="6872" y="1063"/>
                    <a:pt x="6680" y="981"/>
                    <a:pt x="6488" y="981"/>
                  </a:cubicBezTo>
                  <a:cubicBezTo>
                    <a:pt x="6296" y="981"/>
                    <a:pt x="6104" y="1063"/>
                    <a:pt x="5972" y="1229"/>
                  </a:cubicBezTo>
                  <a:lnTo>
                    <a:pt x="5506" y="1810"/>
                  </a:lnTo>
                  <a:cubicBezTo>
                    <a:pt x="5472" y="1853"/>
                    <a:pt x="5424" y="1875"/>
                    <a:pt x="5377" y="1875"/>
                  </a:cubicBezTo>
                  <a:cubicBezTo>
                    <a:pt x="5330" y="1875"/>
                    <a:pt x="5283" y="1853"/>
                    <a:pt x="5252" y="1810"/>
                  </a:cubicBezTo>
                  <a:lnTo>
                    <a:pt x="4781" y="1229"/>
                  </a:lnTo>
                  <a:cubicBezTo>
                    <a:pt x="4649" y="1063"/>
                    <a:pt x="4457" y="981"/>
                    <a:pt x="4265" y="981"/>
                  </a:cubicBezTo>
                  <a:cubicBezTo>
                    <a:pt x="4073" y="981"/>
                    <a:pt x="3881" y="1063"/>
                    <a:pt x="3749" y="1229"/>
                  </a:cubicBezTo>
                  <a:lnTo>
                    <a:pt x="3283" y="1810"/>
                  </a:lnTo>
                  <a:cubicBezTo>
                    <a:pt x="3250" y="1853"/>
                    <a:pt x="3202" y="1875"/>
                    <a:pt x="3154" y="1875"/>
                  </a:cubicBezTo>
                  <a:cubicBezTo>
                    <a:pt x="3107" y="1875"/>
                    <a:pt x="3060" y="1853"/>
                    <a:pt x="3029" y="1810"/>
                  </a:cubicBezTo>
                  <a:lnTo>
                    <a:pt x="2559" y="1229"/>
                  </a:lnTo>
                  <a:cubicBezTo>
                    <a:pt x="2427" y="1063"/>
                    <a:pt x="2235" y="981"/>
                    <a:pt x="2043" y="981"/>
                  </a:cubicBezTo>
                  <a:cubicBezTo>
                    <a:pt x="1851" y="981"/>
                    <a:pt x="1659" y="1063"/>
                    <a:pt x="1527" y="1229"/>
                  </a:cubicBezTo>
                  <a:lnTo>
                    <a:pt x="1248" y="1580"/>
                  </a:lnTo>
                  <a:cubicBezTo>
                    <a:pt x="1248" y="936"/>
                    <a:pt x="1767" y="418"/>
                    <a:pt x="2410" y="418"/>
                  </a:cubicBezTo>
                  <a:cubicBezTo>
                    <a:pt x="3341" y="422"/>
                    <a:pt x="4122" y="423"/>
                    <a:pt x="4777" y="423"/>
                  </a:cubicBezTo>
                  <a:cubicBezTo>
                    <a:pt x="6347" y="423"/>
                    <a:pt x="7198" y="415"/>
                    <a:pt x="7682" y="415"/>
                  </a:cubicBezTo>
                  <a:cubicBezTo>
                    <a:pt x="8307" y="415"/>
                    <a:pt x="8319" y="428"/>
                    <a:pt x="8477" y="485"/>
                  </a:cubicBezTo>
                  <a:cubicBezTo>
                    <a:pt x="8505" y="495"/>
                    <a:pt x="8532" y="500"/>
                    <a:pt x="8557" y="500"/>
                  </a:cubicBezTo>
                  <a:cubicBezTo>
                    <a:pt x="8763" y="500"/>
                    <a:pt x="8852" y="182"/>
                    <a:pt x="8621" y="96"/>
                  </a:cubicBezTo>
                  <a:cubicBezTo>
                    <a:pt x="8403" y="17"/>
                    <a:pt x="8334" y="0"/>
                    <a:pt x="76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8" name="Google Shape;19378;p85"/>
            <p:cNvSpPr/>
            <p:nvPr/>
          </p:nvSpPr>
          <p:spPr>
            <a:xfrm>
              <a:off x="2801160" y="2663441"/>
              <a:ext cx="60921" cy="123833"/>
            </a:xfrm>
            <a:custGeom>
              <a:avLst/>
              <a:gdLst/>
              <a:ahLst/>
              <a:cxnLst/>
              <a:rect l="l" t="t" r="r" b="b"/>
              <a:pathLst>
                <a:path w="2325" h="4726" extrusionOk="0">
                  <a:moveTo>
                    <a:pt x="207" y="0"/>
                  </a:moveTo>
                  <a:cubicBezTo>
                    <a:pt x="104" y="0"/>
                    <a:pt x="1" y="70"/>
                    <a:pt x="1" y="209"/>
                  </a:cubicBezTo>
                  <a:lnTo>
                    <a:pt x="1" y="4035"/>
                  </a:lnTo>
                  <a:cubicBezTo>
                    <a:pt x="1" y="4414"/>
                    <a:pt x="308" y="4726"/>
                    <a:pt x="687" y="4726"/>
                  </a:cubicBezTo>
                  <a:lnTo>
                    <a:pt x="1633" y="4726"/>
                  </a:lnTo>
                  <a:cubicBezTo>
                    <a:pt x="2012" y="4726"/>
                    <a:pt x="2319" y="4414"/>
                    <a:pt x="2324" y="4035"/>
                  </a:cubicBezTo>
                  <a:lnTo>
                    <a:pt x="2324" y="2643"/>
                  </a:lnTo>
                  <a:cubicBezTo>
                    <a:pt x="2319" y="2527"/>
                    <a:pt x="2228" y="2431"/>
                    <a:pt x="2113" y="2431"/>
                  </a:cubicBezTo>
                  <a:cubicBezTo>
                    <a:pt x="1998" y="2431"/>
                    <a:pt x="1907" y="2527"/>
                    <a:pt x="1907" y="2638"/>
                  </a:cubicBezTo>
                  <a:lnTo>
                    <a:pt x="1907" y="4035"/>
                  </a:lnTo>
                  <a:cubicBezTo>
                    <a:pt x="1907" y="4183"/>
                    <a:pt x="1782" y="4308"/>
                    <a:pt x="1633" y="4308"/>
                  </a:cubicBezTo>
                  <a:lnTo>
                    <a:pt x="687" y="4308"/>
                  </a:lnTo>
                  <a:cubicBezTo>
                    <a:pt x="538" y="4308"/>
                    <a:pt x="414" y="4183"/>
                    <a:pt x="414" y="4035"/>
                  </a:cubicBezTo>
                  <a:lnTo>
                    <a:pt x="414" y="209"/>
                  </a:lnTo>
                  <a:cubicBezTo>
                    <a:pt x="414"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79" name="Google Shape;19379;p85"/>
          <p:cNvGrpSpPr/>
          <p:nvPr/>
        </p:nvGrpSpPr>
        <p:grpSpPr>
          <a:xfrm>
            <a:off x="3947519" y="4139297"/>
            <a:ext cx="365420" cy="263021"/>
            <a:chOff x="3947519" y="4326147"/>
            <a:chExt cx="365420" cy="263021"/>
          </a:xfrm>
        </p:grpSpPr>
        <p:sp>
          <p:nvSpPr>
            <p:cNvPr id="19380" name="Google Shape;19380;p85"/>
            <p:cNvSpPr/>
            <p:nvPr/>
          </p:nvSpPr>
          <p:spPr>
            <a:xfrm>
              <a:off x="4100725" y="4343755"/>
              <a:ext cx="105046" cy="39147"/>
            </a:xfrm>
            <a:custGeom>
              <a:avLst/>
              <a:gdLst/>
              <a:ahLst/>
              <a:cxnLst/>
              <a:rect l="l" t="t" r="r" b="b"/>
              <a:pathLst>
                <a:path w="4009" h="1494" extrusionOk="0">
                  <a:moveTo>
                    <a:pt x="1162" y="1"/>
                  </a:moveTo>
                  <a:cubicBezTo>
                    <a:pt x="874" y="1"/>
                    <a:pt x="615" y="169"/>
                    <a:pt x="490" y="433"/>
                  </a:cubicBezTo>
                  <a:lnTo>
                    <a:pt x="0" y="1494"/>
                  </a:lnTo>
                  <a:lnTo>
                    <a:pt x="4008" y="1494"/>
                  </a:lnTo>
                  <a:lnTo>
                    <a:pt x="3519" y="433"/>
                  </a:lnTo>
                  <a:cubicBezTo>
                    <a:pt x="3399" y="169"/>
                    <a:pt x="313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1" name="Google Shape;19381;p85"/>
            <p:cNvSpPr/>
            <p:nvPr/>
          </p:nvSpPr>
          <p:spPr>
            <a:xfrm>
              <a:off x="4229773" y="4358219"/>
              <a:ext cx="54973" cy="29976"/>
            </a:xfrm>
            <a:custGeom>
              <a:avLst/>
              <a:gdLst/>
              <a:ahLst/>
              <a:cxnLst/>
              <a:rect l="l" t="t" r="r" b="b"/>
              <a:pathLst>
                <a:path w="2098" h="1144" extrusionOk="0">
                  <a:moveTo>
                    <a:pt x="331" y="1"/>
                  </a:moveTo>
                  <a:cubicBezTo>
                    <a:pt x="149" y="1"/>
                    <a:pt x="0" y="149"/>
                    <a:pt x="0" y="332"/>
                  </a:cubicBezTo>
                  <a:lnTo>
                    <a:pt x="0" y="1143"/>
                  </a:lnTo>
                  <a:lnTo>
                    <a:pt x="2098" y="1143"/>
                  </a:lnTo>
                  <a:lnTo>
                    <a:pt x="2098" y="332"/>
                  </a:lnTo>
                  <a:cubicBezTo>
                    <a:pt x="2098" y="149"/>
                    <a:pt x="1949" y="1"/>
                    <a:pt x="17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2" name="Google Shape;19382;p85"/>
            <p:cNvSpPr/>
            <p:nvPr/>
          </p:nvSpPr>
          <p:spPr>
            <a:xfrm>
              <a:off x="3952917" y="4382876"/>
              <a:ext cx="354598" cy="200895"/>
            </a:xfrm>
            <a:custGeom>
              <a:avLst/>
              <a:gdLst/>
              <a:ahLst/>
              <a:cxnLst/>
              <a:rect l="l" t="t" r="r" b="b"/>
              <a:pathLst>
                <a:path w="13533" h="7667" extrusionOk="0">
                  <a:moveTo>
                    <a:pt x="827" y="1"/>
                  </a:moveTo>
                  <a:cubicBezTo>
                    <a:pt x="370" y="1"/>
                    <a:pt x="1" y="370"/>
                    <a:pt x="1" y="826"/>
                  </a:cubicBezTo>
                  <a:lnTo>
                    <a:pt x="1" y="6841"/>
                  </a:lnTo>
                  <a:cubicBezTo>
                    <a:pt x="1" y="7297"/>
                    <a:pt x="370" y="7666"/>
                    <a:pt x="827" y="7666"/>
                  </a:cubicBezTo>
                  <a:lnTo>
                    <a:pt x="12707" y="7666"/>
                  </a:lnTo>
                  <a:cubicBezTo>
                    <a:pt x="13163" y="7666"/>
                    <a:pt x="13533" y="7297"/>
                    <a:pt x="13533" y="6841"/>
                  </a:cubicBezTo>
                  <a:lnTo>
                    <a:pt x="13533" y="826"/>
                  </a:lnTo>
                  <a:cubicBezTo>
                    <a:pt x="13533" y="370"/>
                    <a:pt x="13163" y="1"/>
                    <a:pt x="1270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3" name="Google Shape;19383;p85"/>
            <p:cNvSpPr/>
            <p:nvPr/>
          </p:nvSpPr>
          <p:spPr>
            <a:xfrm>
              <a:off x="4256945" y="4416572"/>
              <a:ext cx="50571" cy="140157"/>
            </a:xfrm>
            <a:custGeom>
              <a:avLst/>
              <a:gdLst/>
              <a:ahLst/>
              <a:cxnLst/>
              <a:rect l="l" t="t" r="r" b="b"/>
              <a:pathLst>
                <a:path w="1930" h="5349" extrusionOk="0">
                  <a:moveTo>
                    <a:pt x="725" y="1"/>
                  </a:moveTo>
                  <a:cubicBezTo>
                    <a:pt x="317" y="25"/>
                    <a:pt x="0" y="366"/>
                    <a:pt x="0" y="774"/>
                  </a:cubicBezTo>
                  <a:lnTo>
                    <a:pt x="0" y="4576"/>
                  </a:lnTo>
                  <a:cubicBezTo>
                    <a:pt x="0" y="5003"/>
                    <a:pt x="346" y="5348"/>
                    <a:pt x="773" y="5348"/>
                  </a:cubicBezTo>
                  <a:lnTo>
                    <a:pt x="1930" y="5348"/>
                  </a:lnTo>
                  <a:lnTo>
                    <a:pt x="193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4" name="Google Shape;19384;p85"/>
            <p:cNvSpPr/>
            <p:nvPr/>
          </p:nvSpPr>
          <p:spPr>
            <a:xfrm>
              <a:off x="4062601" y="4397470"/>
              <a:ext cx="179775" cy="172805"/>
            </a:xfrm>
            <a:custGeom>
              <a:avLst/>
              <a:gdLst/>
              <a:ahLst/>
              <a:cxnLst/>
              <a:rect l="l" t="t" r="r" b="b"/>
              <a:pathLst>
                <a:path w="6861" h="6595" extrusionOk="0">
                  <a:moveTo>
                    <a:pt x="3575" y="0"/>
                  </a:moveTo>
                  <a:cubicBezTo>
                    <a:pt x="3569" y="0"/>
                    <a:pt x="3564" y="0"/>
                    <a:pt x="3558" y="0"/>
                  </a:cubicBezTo>
                  <a:cubicBezTo>
                    <a:pt x="2223" y="0"/>
                    <a:pt x="1018" y="802"/>
                    <a:pt x="510" y="2036"/>
                  </a:cubicBezTo>
                  <a:cubicBezTo>
                    <a:pt x="1" y="3269"/>
                    <a:pt x="284" y="4685"/>
                    <a:pt x="1225" y="5631"/>
                  </a:cubicBezTo>
                  <a:cubicBezTo>
                    <a:pt x="1853" y="6260"/>
                    <a:pt x="2696" y="6595"/>
                    <a:pt x="3554" y="6595"/>
                  </a:cubicBezTo>
                  <a:cubicBezTo>
                    <a:pt x="3981" y="6595"/>
                    <a:pt x="4411" y="6512"/>
                    <a:pt x="4820" y="6341"/>
                  </a:cubicBezTo>
                  <a:cubicBezTo>
                    <a:pt x="6049" y="5833"/>
                    <a:pt x="6855" y="4628"/>
                    <a:pt x="6855" y="3298"/>
                  </a:cubicBezTo>
                  <a:cubicBezTo>
                    <a:pt x="6860" y="1480"/>
                    <a:pt x="5391" y="0"/>
                    <a:pt x="3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5" name="Google Shape;19385;p85"/>
            <p:cNvSpPr/>
            <p:nvPr/>
          </p:nvSpPr>
          <p:spPr>
            <a:xfrm>
              <a:off x="4078453" y="4412170"/>
              <a:ext cx="149197" cy="143328"/>
            </a:xfrm>
            <a:custGeom>
              <a:avLst/>
              <a:gdLst/>
              <a:ahLst/>
              <a:cxnLst/>
              <a:rect l="l" t="t" r="r" b="b"/>
              <a:pathLst>
                <a:path w="5694" h="5470" extrusionOk="0">
                  <a:moveTo>
                    <a:pt x="2962" y="1"/>
                  </a:moveTo>
                  <a:cubicBezTo>
                    <a:pt x="2959" y="1"/>
                    <a:pt x="2956" y="1"/>
                    <a:pt x="2953" y="1"/>
                  </a:cubicBezTo>
                  <a:cubicBezTo>
                    <a:pt x="1844" y="1"/>
                    <a:pt x="850" y="668"/>
                    <a:pt x="428" y="1691"/>
                  </a:cubicBezTo>
                  <a:cubicBezTo>
                    <a:pt x="1" y="2713"/>
                    <a:pt x="236" y="3884"/>
                    <a:pt x="1018" y="4667"/>
                  </a:cubicBezTo>
                  <a:cubicBezTo>
                    <a:pt x="1542" y="5191"/>
                    <a:pt x="2243" y="5469"/>
                    <a:pt x="2955" y="5469"/>
                  </a:cubicBezTo>
                  <a:cubicBezTo>
                    <a:pt x="3307" y="5469"/>
                    <a:pt x="3661" y="5402"/>
                    <a:pt x="3999" y="5262"/>
                  </a:cubicBezTo>
                  <a:cubicBezTo>
                    <a:pt x="5017" y="4840"/>
                    <a:pt x="5684" y="3841"/>
                    <a:pt x="5684" y="2737"/>
                  </a:cubicBezTo>
                  <a:cubicBezTo>
                    <a:pt x="5694" y="1228"/>
                    <a:pt x="4470" y="1"/>
                    <a:pt x="2962"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6" name="Google Shape;19386;p85"/>
            <p:cNvSpPr/>
            <p:nvPr/>
          </p:nvSpPr>
          <p:spPr>
            <a:xfrm>
              <a:off x="4093913" y="4430983"/>
              <a:ext cx="117125" cy="104286"/>
            </a:xfrm>
            <a:custGeom>
              <a:avLst/>
              <a:gdLst/>
              <a:ahLst/>
              <a:cxnLst/>
              <a:rect l="l" t="t" r="r" b="b"/>
              <a:pathLst>
                <a:path w="4470" h="3980" extrusionOk="0">
                  <a:moveTo>
                    <a:pt x="2351" y="1"/>
                  </a:moveTo>
                  <a:cubicBezTo>
                    <a:pt x="2140" y="1"/>
                    <a:pt x="1927" y="34"/>
                    <a:pt x="1719" y="104"/>
                  </a:cubicBezTo>
                  <a:cubicBezTo>
                    <a:pt x="1647" y="128"/>
                    <a:pt x="1575" y="161"/>
                    <a:pt x="1503" y="195"/>
                  </a:cubicBezTo>
                  <a:cubicBezTo>
                    <a:pt x="356" y="733"/>
                    <a:pt x="1" y="2192"/>
                    <a:pt x="769" y="3195"/>
                  </a:cubicBezTo>
                  <a:cubicBezTo>
                    <a:pt x="1166" y="3716"/>
                    <a:pt x="1760" y="3980"/>
                    <a:pt x="2354" y="3980"/>
                  </a:cubicBezTo>
                  <a:cubicBezTo>
                    <a:pt x="2909" y="3980"/>
                    <a:pt x="3464" y="3750"/>
                    <a:pt x="3860" y="3286"/>
                  </a:cubicBezTo>
                  <a:lnTo>
                    <a:pt x="3870" y="3277"/>
                  </a:lnTo>
                  <a:cubicBezTo>
                    <a:pt x="3904" y="3234"/>
                    <a:pt x="3942" y="3190"/>
                    <a:pt x="3971" y="3142"/>
                  </a:cubicBezTo>
                  <a:cubicBezTo>
                    <a:pt x="4470" y="2442"/>
                    <a:pt x="4460" y="1496"/>
                    <a:pt x="3952" y="805"/>
                  </a:cubicBezTo>
                  <a:cubicBezTo>
                    <a:pt x="3569" y="289"/>
                    <a:pt x="2969" y="1"/>
                    <a:pt x="2351"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7" name="Google Shape;19387;p85"/>
            <p:cNvSpPr/>
            <p:nvPr/>
          </p:nvSpPr>
          <p:spPr>
            <a:xfrm>
              <a:off x="4119591" y="4430983"/>
              <a:ext cx="91447" cy="87333"/>
            </a:xfrm>
            <a:custGeom>
              <a:avLst/>
              <a:gdLst/>
              <a:ahLst/>
              <a:cxnLst/>
              <a:rect l="l" t="t" r="r" b="b"/>
              <a:pathLst>
                <a:path w="3490" h="3333" extrusionOk="0">
                  <a:moveTo>
                    <a:pt x="1371" y="1"/>
                  </a:moveTo>
                  <a:cubicBezTo>
                    <a:pt x="1160" y="1"/>
                    <a:pt x="947" y="34"/>
                    <a:pt x="739" y="104"/>
                  </a:cubicBezTo>
                  <a:cubicBezTo>
                    <a:pt x="667" y="128"/>
                    <a:pt x="595" y="157"/>
                    <a:pt x="523" y="190"/>
                  </a:cubicBezTo>
                  <a:cubicBezTo>
                    <a:pt x="0" y="929"/>
                    <a:pt x="39" y="1928"/>
                    <a:pt x="619" y="2619"/>
                  </a:cubicBezTo>
                  <a:cubicBezTo>
                    <a:pt x="1007" y="3083"/>
                    <a:pt x="1570" y="3332"/>
                    <a:pt x="2144" y="3332"/>
                  </a:cubicBezTo>
                  <a:cubicBezTo>
                    <a:pt x="2430" y="3332"/>
                    <a:pt x="2719" y="3270"/>
                    <a:pt x="2991" y="3142"/>
                  </a:cubicBezTo>
                  <a:cubicBezTo>
                    <a:pt x="3490" y="2442"/>
                    <a:pt x="3480" y="1496"/>
                    <a:pt x="2972" y="805"/>
                  </a:cubicBezTo>
                  <a:cubicBezTo>
                    <a:pt x="2589" y="289"/>
                    <a:pt x="1989" y="1"/>
                    <a:pt x="1371" y="1"/>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8" name="Google Shape;19388;p85"/>
            <p:cNvSpPr/>
            <p:nvPr/>
          </p:nvSpPr>
          <p:spPr>
            <a:xfrm>
              <a:off x="4148257" y="4458208"/>
              <a:ext cx="32989" cy="32989"/>
            </a:xfrm>
            <a:custGeom>
              <a:avLst/>
              <a:gdLst/>
              <a:ahLst/>
              <a:cxnLst/>
              <a:rect l="l" t="t" r="r" b="b"/>
              <a:pathLst>
                <a:path w="1259" h="1259" extrusionOk="0">
                  <a:moveTo>
                    <a:pt x="630" y="1"/>
                  </a:moveTo>
                  <a:cubicBezTo>
                    <a:pt x="279" y="1"/>
                    <a:pt x="1" y="279"/>
                    <a:pt x="1" y="630"/>
                  </a:cubicBezTo>
                  <a:cubicBezTo>
                    <a:pt x="1" y="975"/>
                    <a:pt x="279" y="1259"/>
                    <a:pt x="630" y="1259"/>
                  </a:cubicBezTo>
                  <a:cubicBezTo>
                    <a:pt x="975" y="1259"/>
                    <a:pt x="1258" y="975"/>
                    <a:pt x="1258" y="630"/>
                  </a:cubicBezTo>
                  <a:cubicBezTo>
                    <a:pt x="1258" y="279"/>
                    <a:pt x="975" y="1"/>
                    <a:pt x="630"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9" name="Google Shape;19389;p85"/>
            <p:cNvSpPr/>
            <p:nvPr/>
          </p:nvSpPr>
          <p:spPr>
            <a:xfrm>
              <a:off x="3984622" y="4335711"/>
              <a:ext cx="33985" cy="29714"/>
            </a:xfrm>
            <a:custGeom>
              <a:avLst/>
              <a:gdLst/>
              <a:ahLst/>
              <a:cxnLst/>
              <a:rect l="l" t="t" r="r" b="b"/>
              <a:pathLst>
                <a:path w="1297" h="1134" extrusionOk="0">
                  <a:moveTo>
                    <a:pt x="332" y="0"/>
                  </a:moveTo>
                  <a:cubicBezTo>
                    <a:pt x="149" y="0"/>
                    <a:pt x="1" y="149"/>
                    <a:pt x="1" y="332"/>
                  </a:cubicBezTo>
                  <a:lnTo>
                    <a:pt x="1" y="802"/>
                  </a:lnTo>
                  <a:cubicBezTo>
                    <a:pt x="1" y="984"/>
                    <a:pt x="149" y="1129"/>
                    <a:pt x="332" y="1133"/>
                  </a:cubicBezTo>
                  <a:lnTo>
                    <a:pt x="965" y="1133"/>
                  </a:lnTo>
                  <a:cubicBezTo>
                    <a:pt x="1148" y="1129"/>
                    <a:pt x="1297" y="984"/>
                    <a:pt x="1297" y="802"/>
                  </a:cubicBezTo>
                  <a:lnTo>
                    <a:pt x="1297" y="332"/>
                  </a:lnTo>
                  <a:cubicBezTo>
                    <a:pt x="1297" y="149"/>
                    <a:pt x="1148" y="0"/>
                    <a:pt x="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0" name="Google Shape;19390;p85"/>
            <p:cNvSpPr/>
            <p:nvPr/>
          </p:nvSpPr>
          <p:spPr>
            <a:xfrm>
              <a:off x="3952917" y="4356830"/>
              <a:ext cx="97526" cy="226940"/>
            </a:xfrm>
            <a:custGeom>
              <a:avLst/>
              <a:gdLst/>
              <a:ahLst/>
              <a:cxnLst/>
              <a:rect l="l" t="t" r="r" b="b"/>
              <a:pathLst>
                <a:path w="3722" h="8661" extrusionOk="0">
                  <a:moveTo>
                    <a:pt x="831" y="1"/>
                  </a:moveTo>
                  <a:cubicBezTo>
                    <a:pt x="370" y="1"/>
                    <a:pt x="1" y="371"/>
                    <a:pt x="1" y="831"/>
                  </a:cubicBezTo>
                  <a:lnTo>
                    <a:pt x="1" y="7835"/>
                  </a:lnTo>
                  <a:cubicBezTo>
                    <a:pt x="1" y="8291"/>
                    <a:pt x="370" y="8660"/>
                    <a:pt x="831" y="8660"/>
                  </a:cubicBezTo>
                  <a:lnTo>
                    <a:pt x="2891" y="8660"/>
                  </a:lnTo>
                  <a:cubicBezTo>
                    <a:pt x="3347" y="8660"/>
                    <a:pt x="3716" y="8291"/>
                    <a:pt x="3721" y="7835"/>
                  </a:cubicBezTo>
                  <a:lnTo>
                    <a:pt x="3721" y="831"/>
                  </a:lnTo>
                  <a:cubicBezTo>
                    <a:pt x="3716" y="385"/>
                    <a:pt x="3366" y="15"/>
                    <a:pt x="2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1" name="Google Shape;19391;p85"/>
            <p:cNvSpPr/>
            <p:nvPr/>
          </p:nvSpPr>
          <p:spPr>
            <a:xfrm>
              <a:off x="3952917" y="4356830"/>
              <a:ext cx="76511" cy="201523"/>
            </a:xfrm>
            <a:custGeom>
              <a:avLst/>
              <a:gdLst/>
              <a:ahLst/>
              <a:cxnLst/>
              <a:rect l="l" t="t" r="r" b="b"/>
              <a:pathLst>
                <a:path w="2920" h="7691" extrusionOk="0">
                  <a:moveTo>
                    <a:pt x="831" y="1"/>
                  </a:moveTo>
                  <a:cubicBezTo>
                    <a:pt x="375" y="1"/>
                    <a:pt x="6" y="371"/>
                    <a:pt x="1" y="831"/>
                  </a:cubicBezTo>
                  <a:lnTo>
                    <a:pt x="1" y="7691"/>
                  </a:lnTo>
                  <a:lnTo>
                    <a:pt x="2094" y="7691"/>
                  </a:lnTo>
                  <a:cubicBezTo>
                    <a:pt x="2550" y="7691"/>
                    <a:pt x="2919" y="7321"/>
                    <a:pt x="2919" y="6865"/>
                  </a:cubicBezTo>
                  <a:lnTo>
                    <a:pt x="291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2" name="Google Shape;19392;p85"/>
            <p:cNvSpPr/>
            <p:nvPr/>
          </p:nvSpPr>
          <p:spPr>
            <a:xfrm>
              <a:off x="4229380" y="4400746"/>
              <a:ext cx="21800" cy="21774"/>
            </a:xfrm>
            <a:custGeom>
              <a:avLst/>
              <a:gdLst/>
              <a:ahLst/>
              <a:cxnLst/>
              <a:rect l="l" t="t" r="r" b="b"/>
              <a:pathLst>
                <a:path w="832" h="831" extrusionOk="0">
                  <a:moveTo>
                    <a:pt x="418" y="0"/>
                  </a:moveTo>
                  <a:cubicBezTo>
                    <a:pt x="188" y="0"/>
                    <a:pt x="1" y="187"/>
                    <a:pt x="1" y="413"/>
                  </a:cubicBezTo>
                  <a:cubicBezTo>
                    <a:pt x="1" y="643"/>
                    <a:pt x="188" y="831"/>
                    <a:pt x="418" y="831"/>
                  </a:cubicBezTo>
                  <a:cubicBezTo>
                    <a:pt x="644" y="831"/>
                    <a:pt x="831" y="643"/>
                    <a:pt x="831" y="413"/>
                  </a:cubicBezTo>
                  <a:cubicBezTo>
                    <a:pt x="831" y="187"/>
                    <a:pt x="644" y="0"/>
                    <a:pt x="418"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3" name="Google Shape;19393;p85"/>
            <p:cNvSpPr/>
            <p:nvPr/>
          </p:nvSpPr>
          <p:spPr>
            <a:xfrm>
              <a:off x="3947519" y="4326147"/>
              <a:ext cx="365420" cy="263021"/>
            </a:xfrm>
            <a:custGeom>
              <a:avLst/>
              <a:gdLst/>
              <a:ahLst/>
              <a:cxnLst/>
              <a:rect l="l" t="t" r="r" b="b"/>
              <a:pathLst>
                <a:path w="13946" h="10038" extrusionOk="0">
                  <a:moveTo>
                    <a:pt x="2381" y="413"/>
                  </a:moveTo>
                  <a:cubicBezTo>
                    <a:pt x="2449" y="413"/>
                    <a:pt x="2506" y="466"/>
                    <a:pt x="2506" y="538"/>
                  </a:cubicBezTo>
                  <a:lnTo>
                    <a:pt x="2506" y="965"/>
                  </a:lnTo>
                  <a:lnTo>
                    <a:pt x="1623" y="965"/>
                  </a:lnTo>
                  <a:lnTo>
                    <a:pt x="1623" y="538"/>
                  </a:lnTo>
                  <a:cubicBezTo>
                    <a:pt x="1623" y="466"/>
                    <a:pt x="1681" y="413"/>
                    <a:pt x="1748" y="413"/>
                  </a:cubicBezTo>
                  <a:close/>
                  <a:moveTo>
                    <a:pt x="12544" y="1431"/>
                  </a:moveTo>
                  <a:cubicBezTo>
                    <a:pt x="12611" y="1431"/>
                    <a:pt x="12664" y="1484"/>
                    <a:pt x="12664" y="1551"/>
                  </a:cubicBezTo>
                  <a:lnTo>
                    <a:pt x="12664" y="1954"/>
                  </a:lnTo>
                  <a:lnTo>
                    <a:pt x="10983" y="1954"/>
                  </a:lnTo>
                  <a:lnTo>
                    <a:pt x="10983" y="1551"/>
                  </a:lnTo>
                  <a:cubicBezTo>
                    <a:pt x="10983" y="1484"/>
                    <a:pt x="11036" y="1431"/>
                    <a:pt x="11103" y="1431"/>
                  </a:cubicBezTo>
                  <a:close/>
                  <a:moveTo>
                    <a:pt x="1738" y="1"/>
                  </a:moveTo>
                  <a:cubicBezTo>
                    <a:pt x="1441" y="1"/>
                    <a:pt x="1201" y="241"/>
                    <a:pt x="1201" y="538"/>
                  </a:cubicBezTo>
                  <a:lnTo>
                    <a:pt x="1201" y="965"/>
                  </a:lnTo>
                  <a:lnTo>
                    <a:pt x="1023" y="965"/>
                  </a:lnTo>
                  <a:cubicBezTo>
                    <a:pt x="788" y="965"/>
                    <a:pt x="557" y="1047"/>
                    <a:pt x="370" y="1196"/>
                  </a:cubicBezTo>
                  <a:cubicBezTo>
                    <a:pt x="202" y="1337"/>
                    <a:pt x="332" y="1567"/>
                    <a:pt x="502" y="1567"/>
                  </a:cubicBezTo>
                  <a:cubicBezTo>
                    <a:pt x="545" y="1567"/>
                    <a:pt x="590" y="1553"/>
                    <a:pt x="634" y="1518"/>
                  </a:cubicBezTo>
                  <a:cubicBezTo>
                    <a:pt x="784" y="1397"/>
                    <a:pt x="930" y="1378"/>
                    <a:pt x="1072" y="1378"/>
                  </a:cubicBezTo>
                  <a:cubicBezTo>
                    <a:pt x="1137" y="1378"/>
                    <a:pt x="1201" y="1382"/>
                    <a:pt x="1264" y="1382"/>
                  </a:cubicBezTo>
                  <a:cubicBezTo>
                    <a:pt x="1293" y="1382"/>
                    <a:pt x="1321" y="1381"/>
                    <a:pt x="1349" y="1378"/>
                  </a:cubicBezTo>
                  <a:lnTo>
                    <a:pt x="3092" y="1378"/>
                  </a:lnTo>
                  <a:cubicBezTo>
                    <a:pt x="3433" y="1378"/>
                    <a:pt x="3711" y="1657"/>
                    <a:pt x="3711" y="1998"/>
                  </a:cubicBezTo>
                  <a:lnTo>
                    <a:pt x="3711" y="2790"/>
                  </a:lnTo>
                  <a:cubicBezTo>
                    <a:pt x="3711" y="2929"/>
                    <a:pt x="3814" y="2998"/>
                    <a:pt x="3917" y="2998"/>
                  </a:cubicBezTo>
                  <a:cubicBezTo>
                    <a:pt x="4021" y="2998"/>
                    <a:pt x="4124" y="2929"/>
                    <a:pt x="4124" y="2790"/>
                  </a:cubicBezTo>
                  <a:lnTo>
                    <a:pt x="4124" y="2372"/>
                  </a:lnTo>
                  <a:lnTo>
                    <a:pt x="12947" y="2372"/>
                  </a:lnTo>
                  <a:cubicBezTo>
                    <a:pt x="13273" y="2396"/>
                    <a:pt x="13523" y="2665"/>
                    <a:pt x="13523" y="2991"/>
                  </a:cubicBezTo>
                  <a:lnTo>
                    <a:pt x="13523" y="3246"/>
                  </a:lnTo>
                  <a:lnTo>
                    <a:pt x="13168" y="3246"/>
                  </a:lnTo>
                  <a:cubicBezTo>
                    <a:pt x="12894" y="3246"/>
                    <a:pt x="12894" y="3658"/>
                    <a:pt x="13168" y="3658"/>
                  </a:cubicBezTo>
                  <a:lnTo>
                    <a:pt x="13523" y="3658"/>
                  </a:lnTo>
                  <a:lnTo>
                    <a:pt x="13523" y="8593"/>
                  </a:lnTo>
                  <a:lnTo>
                    <a:pt x="12572" y="8593"/>
                  </a:lnTo>
                  <a:cubicBezTo>
                    <a:pt x="12260" y="8593"/>
                    <a:pt x="12006" y="8339"/>
                    <a:pt x="12006" y="8027"/>
                  </a:cubicBezTo>
                  <a:lnTo>
                    <a:pt x="12006" y="4225"/>
                  </a:lnTo>
                  <a:cubicBezTo>
                    <a:pt x="12011" y="3975"/>
                    <a:pt x="12169" y="3759"/>
                    <a:pt x="12404" y="3682"/>
                  </a:cubicBezTo>
                  <a:cubicBezTo>
                    <a:pt x="12630" y="3598"/>
                    <a:pt x="12554" y="3282"/>
                    <a:pt x="12341" y="3282"/>
                  </a:cubicBezTo>
                  <a:cubicBezTo>
                    <a:pt x="12323" y="3282"/>
                    <a:pt x="12304" y="3284"/>
                    <a:pt x="12284" y="3289"/>
                  </a:cubicBezTo>
                  <a:cubicBezTo>
                    <a:pt x="11876" y="3414"/>
                    <a:pt x="11598" y="3793"/>
                    <a:pt x="11593" y="4225"/>
                  </a:cubicBezTo>
                  <a:lnTo>
                    <a:pt x="11593" y="8027"/>
                  </a:lnTo>
                  <a:cubicBezTo>
                    <a:pt x="11598" y="8569"/>
                    <a:pt x="12035" y="9006"/>
                    <a:pt x="12572" y="9006"/>
                  </a:cubicBezTo>
                  <a:lnTo>
                    <a:pt x="13528" y="9006"/>
                  </a:lnTo>
                  <a:cubicBezTo>
                    <a:pt x="13523" y="9347"/>
                    <a:pt x="13249" y="9620"/>
                    <a:pt x="12908" y="9625"/>
                  </a:cubicBezTo>
                  <a:lnTo>
                    <a:pt x="3927" y="9625"/>
                  </a:lnTo>
                  <a:cubicBezTo>
                    <a:pt x="4018" y="9500"/>
                    <a:pt x="4081" y="9361"/>
                    <a:pt x="4114" y="9212"/>
                  </a:cubicBezTo>
                  <a:cubicBezTo>
                    <a:pt x="4145" y="9055"/>
                    <a:pt x="4024" y="8961"/>
                    <a:pt x="3905" y="8961"/>
                  </a:cubicBezTo>
                  <a:cubicBezTo>
                    <a:pt x="3817" y="8961"/>
                    <a:pt x="3731" y="9012"/>
                    <a:pt x="3706" y="9126"/>
                  </a:cubicBezTo>
                  <a:cubicBezTo>
                    <a:pt x="3644" y="9414"/>
                    <a:pt x="3394" y="9620"/>
                    <a:pt x="3097" y="9625"/>
                  </a:cubicBezTo>
                  <a:lnTo>
                    <a:pt x="975" y="9625"/>
                  </a:lnTo>
                  <a:lnTo>
                    <a:pt x="946" y="9620"/>
                  </a:lnTo>
                  <a:cubicBezTo>
                    <a:pt x="639" y="9572"/>
                    <a:pt x="413" y="9313"/>
                    <a:pt x="413" y="9006"/>
                  </a:cubicBezTo>
                  <a:lnTo>
                    <a:pt x="413" y="2094"/>
                  </a:lnTo>
                  <a:cubicBezTo>
                    <a:pt x="413" y="1954"/>
                    <a:pt x="310" y="1885"/>
                    <a:pt x="207" y="1885"/>
                  </a:cubicBezTo>
                  <a:cubicBezTo>
                    <a:pt x="104" y="1885"/>
                    <a:pt x="0" y="1954"/>
                    <a:pt x="0" y="2094"/>
                  </a:cubicBezTo>
                  <a:lnTo>
                    <a:pt x="0" y="9001"/>
                  </a:lnTo>
                  <a:cubicBezTo>
                    <a:pt x="0" y="9505"/>
                    <a:pt x="365" y="9937"/>
                    <a:pt x="860" y="10023"/>
                  </a:cubicBezTo>
                  <a:cubicBezTo>
                    <a:pt x="884" y="10028"/>
                    <a:pt x="908" y="10028"/>
                    <a:pt x="932" y="10033"/>
                  </a:cubicBezTo>
                  <a:lnTo>
                    <a:pt x="980" y="10038"/>
                  </a:lnTo>
                  <a:lnTo>
                    <a:pt x="12913" y="10038"/>
                  </a:lnTo>
                  <a:cubicBezTo>
                    <a:pt x="13484" y="10033"/>
                    <a:pt x="13945" y="9572"/>
                    <a:pt x="13945" y="9006"/>
                  </a:cubicBezTo>
                  <a:lnTo>
                    <a:pt x="13945" y="2991"/>
                  </a:lnTo>
                  <a:cubicBezTo>
                    <a:pt x="13945" y="2487"/>
                    <a:pt x="13580" y="2055"/>
                    <a:pt x="13081" y="1969"/>
                  </a:cubicBezTo>
                  <a:lnTo>
                    <a:pt x="13081" y="1556"/>
                  </a:lnTo>
                  <a:cubicBezTo>
                    <a:pt x="13081" y="1258"/>
                    <a:pt x="12836" y="1013"/>
                    <a:pt x="12539" y="1013"/>
                  </a:cubicBezTo>
                  <a:lnTo>
                    <a:pt x="11103" y="1013"/>
                  </a:lnTo>
                  <a:cubicBezTo>
                    <a:pt x="10806" y="1013"/>
                    <a:pt x="10566" y="1258"/>
                    <a:pt x="10566" y="1556"/>
                  </a:cubicBezTo>
                  <a:lnTo>
                    <a:pt x="10566" y="1959"/>
                  </a:lnTo>
                  <a:lnTo>
                    <a:pt x="9985" y="1959"/>
                  </a:lnTo>
                  <a:lnTo>
                    <a:pt x="9548" y="1018"/>
                  </a:lnTo>
                  <a:cubicBezTo>
                    <a:pt x="9395" y="682"/>
                    <a:pt x="9059" y="471"/>
                    <a:pt x="8694" y="466"/>
                  </a:cubicBezTo>
                  <a:lnTo>
                    <a:pt x="7004" y="466"/>
                  </a:lnTo>
                  <a:cubicBezTo>
                    <a:pt x="6702" y="471"/>
                    <a:pt x="6414" y="615"/>
                    <a:pt x="6236" y="865"/>
                  </a:cubicBezTo>
                  <a:cubicBezTo>
                    <a:pt x="6119" y="1026"/>
                    <a:pt x="6261" y="1195"/>
                    <a:pt x="6409" y="1195"/>
                  </a:cubicBezTo>
                  <a:cubicBezTo>
                    <a:pt x="6467" y="1195"/>
                    <a:pt x="6527" y="1169"/>
                    <a:pt x="6572" y="1105"/>
                  </a:cubicBezTo>
                  <a:cubicBezTo>
                    <a:pt x="6673" y="965"/>
                    <a:pt x="6836" y="884"/>
                    <a:pt x="7004" y="884"/>
                  </a:cubicBezTo>
                  <a:lnTo>
                    <a:pt x="8694" y="884"/>
                  </a:lnTo>
                  <a:cubicBezTo>
                    <a:pt x="8895" y="884"/>
                    <a:pt x="9083" y="1004"/>
                    <a:pt x="9174" y="1191"/>
                  </a:cubicBezTo>
                  <a:lnTo>
                    <a:pt x="9524" y="1959"/>
                  </a:lnTo>
                  <a:lnTo>
                    <a:pt x="6164" y="1959"/>
                  </a:lnTo>
                  <a:lnTo>
                    <a:pt x="6231" y="1820"/>
                  </a:lnTo>
                  <a:cubicBezTo>
                    <a:pt x="6310" y="1654"/>
                    <a:pt x="6173" y="1520"/>
                    <a:pt x="6037" y="1520"/>
                  </a:cubicBezTo>
                  <a:cubicBezTo>
                    <a:pt x="5966" y="1520"/>
                    <a:pt x="5895" y="1557"/>
                    <a:pt x="5857" y="1647"/>
                  </a:cubicBezTo>
                  <a:lnTo>
                    <a:pt x="5708" y="1959"/>
                  </a:lnTo>
                  <a:lnTo>
                    <a:pt x="4129" y="1959"/>
                  </a:lnTo>
                  <a:cubicBezTo>
                    <a:pt x="4105" y="1402"/>
                    <a:pt x="3649" y="965"/>
                    <a:pt x="3092" y="965"/>
                  </a:cubicBezTo>
                  <a:lnTo>
                    <a:pt x="2914" y="965"/>
                  </a:lnTo>
                  <a:lnTo>
                    <a:pt x="2914" y="538"/>
                  </a:lnTo>
                  <a:cubicBezTo>
                    <a:pt x="2914" y="241"/>
                    <a:pt x="2669" y="1"/>
                    <a:pt x="2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4" name="Google Shape;19394;p85"/>
            <p:cNvSpPr/>
            <p:nvPr/>
          </p:nvSpPr>
          <p:spPr>
            <a:xfrm>
              <a:off x="4044862" y="4415603"/>
              <a:ext cx="10979" cy="134576"/>
            </a:xfrm>
            <a:custGeom>
              <a:avLst/>
              <a:gdLst/>
              <a:ahLst/>
              <a:cxnLst/>
              <a:rect l="l" t="t" r="r" b="b"/>
              <a:pathLst>
                <a:path w="419" h="5136" extrusionOk="0">
                  <a:moveTo>
                    <a:pt x="210" y="1"/>
                  </a:moveTo>
                  <a:cubicBezTo>
                    <a:pt x="105" y="1"/>
                    <a:pt x="1" y="69"/>
                    <a:pt x="1" y="206"/>
                  </a:cubicBezTo>
                  <a:lnTo>
                    <a:pt x="1" y="4929"/>
                  </a:lnTo>
                  <a:cubicBezTo>
                    <a:pt x="6" y="5045"/>
                    <a:pt x="97" y="5136"/>
                    <a:pt x="212" y="5136"/>
                  </a:cubicBezTo>
                  <a:cubicBezTo>
                    <a:pt x="322" y="5136"/>
                    <a:pt x="418" y="5040"/>
                    <a:pt x="418" y="4929"/>
                  </a:cubicBezTo>
                  <a:lnTo>
                    <a:pt x="418" y="206"/>
                  </a:lnTo>
                  <a:cubicBezTo>
                    <a:pt x="418" y="69"/>
                    <a:pt x="314" y="1"/>
                    <a:pt x="2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5" name="Google Shape;19395;p85"/>
            <p:cNvSpPr/>
            <p:nvPr/>
          </p:nvSpPr>
          <p:spPr>
            <a:xfrm>
              <a:off x="4222357" y="4397313"/>
              <a:ext cx="40273" cy="30605"/>
            </a:xfrm>
            <a:custGeom>
              <a:avLst/>
              <a:gdLst/>
              <a:ahLst/>
              <a:cxnLst/>
              <a:rect l="l" t="t" r="r" b="b"/>
              <a:pathLst>
                <a:path w="1537" h="1168" extrusionOk="0">
                  <a:moveTo>
                    <a:pt x="926" y="0"/>
                  </a:moveTo>
                  <a:cubicBezTo>
                    <a:pt x="752" y="0"/>
                    <a:pt x="629" y="246"/>
                    <a:pt x="806" y="376"/>
                  </a:cubicBezTo>
                  <a:cubicBezTo>
                    <a:pt x="941" y="472"/>
                    <a:pt x="917" y="678"/>
                    <a:pt x="763" y="736"/>
                  </a:cubicBezTo>
                  <a:cubicBezTo>
                    <a:pt x="736" y="747"/>
                    <a:pt x="709" y="752"/>
                    <a:pt x="683" y="752"/>
                  </a:cubicBezTo>
                  <a:cubicBezTo>
                    <a:pt x="560" y="752"/>
                    <a:pt x="457" y="640"/>
                    <a:pt x="485" y="506"/>
                  </a:cubicBezTo>
                  <a:cubicBezTo>
                    <a:pt x="504" y="395"/>
                    <a:pt x="427" y="285"/>
                    <a:pt x="317" y="266"/>
                  </a:cubicBezTo>
                  <a:cubicBezTo>
                    <a:pt x="303" y="263"/>
                    <a:pt x="289" y="261"/>
                    <a:pt x="276" y="261"/>
                  </a:cubicBezTo>
                  <a:cubicBezTo>
                    <a:pt x="180" y="261"/>
                    <a:pt x="94" y="332"/>
                    <a:pt x="77" y="429"/>
                  </a:cubicBezTo>
                  <a:cubicBezTo>
                    <a:pt x="0" y="813"/>
                    <a:pt x="298" y="1168"/>
                    <a:pt x="686" y="1168"/>
                  </a:cubicBezTo>
                  <a:cubicBezTo>
                    <a:pt x="1286" y="1168"/>
                    <a:pt x="1536" y="390"/>
                    <a:pt x="1046" y="40"/>
                  </a:cubicBezTo>
                  <a:cubicBezTo>
                    <a:pt x="1006" y="12"/>
                    <a:pt x="965" y="0"/>
                    <a:pt x="9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6" name="Google Shape;19396;p85"/>
            <p:cNvSpPr/>
            <p:nvPr/>
          </p:nvSpPr>
          <p:spPr>
            <a:xfrm>
              <a:off x="4063623" y="4391313"/>
              <a:ext cx="183653" cy="183653"/>
            </a:xfrm>
            <a:custGeom>
              <a:avLst/>
              <a:gdLst/>
              <a:ahLst/>
              <a:cxnLst/>
              <a:rect l="l" t="t" r="r" b="b"/>
              <a:pathLst>
                <a:path w="7009" h="7009" extrusionOk="0">
                  <a:moveTo>
                    <a:pt x="3481" y="1"/>
                  </a:moveTo>
                  <a:cubicBezTo>
                    <a:pt x="2745" y="1"/>
                    <a:pt x="1993" y="235"/>
                    <a:pt x="1335" y="754"/>
                  </a:cubicBezTo>
                  <a:cubicBezTo>
                    <a:pt x="1161" y="889"/>
                    <a:pt x="1295" y="1127"/>
                    <a:pt x="1466" y="1127"/>
                  </a:cubicBezTo>
                  <a:cubicBezTo>
                    <a:pt x="1508" y="1127"/>
                    <a:pt x="1552" y="1113"/>
                    <a:pt x="1594" y="1080"/>
                  </a:cubicBezTo>
                  <a:cubicBezTo>
                    <a:pt x="2175" y="621"/>
                    <a:pt x="2838" y="414"/>
                    <a:pt x="3487" y="414"/>
                  </a:cubicBezTo>
                  <a:cubicBezTo>
                    <a:pt x="5084" y="414"/>
                    <a:pt x="6596" y="1668"/>
                    <a:pt x="6596" y="3504"/>
                  </a:cubicBezTo>
                  <a:cubicBezTo>
                    <a:pt x="6596" y="5208"/>
                    <a:pt x="5213" y="6591"/>
                    <a:pt x="3504" y="6591"/>
                  </a:cubicBezTo>
                  <a:cubicBezTo>
                    <a:pt x="1800" y="6591"/>
                    <a:pt x="418" y="5208"/>
                    <a:pt x="418" y="3504"/>
                  </a:cubicBezTo>
                  <a:cubicBezTo>
                    <a:pt x="413" y="2827"/>
                    <a:pt x="634" y="2165"/>
                    <a:pt x="1051" y="1627"/>
                  </a:cubicBezTo>
                  <a:cubicBezTo>
                    <a:pt x="1119" y="1541"/>
                    <a:pt x="1104" y="1411"/>
                    <a:pt x="1013" y="1339"/>
                  </a:cubicBezTo>
                  <a:cubicBezTo>
                    <a:pt x="975" y="1310"/>
                    <a:pt x="931" y="1296"/>
                    <a:pt x="888" y="1296"/>
                  </a:cubicBezTo>
                  <a:cubicBezTo>
                    <a:pt x="825" y="1296"/>
                    <a:pt x="764" y="1324"/>
                    <a:pt x="725" y="1378"/>
                  </a:cubicBezTo>
                  <a:cubicBezTo>
                    <a:pt x="255" y="1987"/>
                    <a:pt x="0" y="2736"/>
                    <a:pt x="5" y="3504"/>
                  </a:cubicBezTo>
                  <a:cubicBezTo>
                    <a:pt x="5" y="5439"/>
                    <a:pt x="1570" y="7008"/>
                    <a:pt x="3504" y="7008"/>
                  </a:cubicBezTo>
                  <a:cubicBezTo>
                    <a:pt x="5444" y="7008"/>
                    <a:pt x="7008" y="5439"/>
                    <a:pt x="7008" y="3504"/>
                  </a:cubicBezTo>
                  <a:cubicBezTo>
                    <a:pt x="7008" y="1419"/>
                    <a:pt x="5293" y="1"/>
                    <a:pt x="3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7" name="Google Shape;19397;p85"/>
            <p:cNvSpPr/>
            <p:nvPr/>
          </p:nvSpPr>
          <p:spPr>
            <a:xfrm>
              <a:off x="4092917" y="4425638"/>
              <a:ext cx="138768" cy="114977"/>
            </a:xfrm>
            <a:custGeom>
              <a:avLst/>
              <a:gdLst/>
              <a:ahLst/>
              <a:cxnLst/>
              <a:rect l="l" t="t" r="r" b="b"/>
              <a:pathLst>
                <a:path w="5296" h="4388" extrusionOk="0">
                  <a:moveTo>
                    <a:pt x="2391" y="1"/>
                  </a:moveTo>
                  <a:cubicBezTo>
                    <a:pt x="1033" y="1"/>
                    <a:pt x="1" y="1215"/>
                    <a:pt x="226" y="2554"/>
                  </a:cubicBezTo>
                  <a:cubicBezTo>
                    <a:pt x="245" y="2675"/>
                    <a:pt x="335" y="2729"/>
                    <a:pt x="425" y="2729"/>
                  </a:cubicBezTo>
                  <a:cubicBezTo>
                    <a:pt x="541" y="2729"/>
                    <a:pt x="658" y="2640"/>
                    <a:pt x="634" y="2487"/>
                  </a:cubicBezTo>
                  <a:cubicBezTo>
                    <a:pt x="438" y="1327"/>
                    <a:pt x="1370" y="412"/>
                    <a:pt x="2398" y="412"/>
                  </a:cubicBezTo>
                  <a:cubicBezTo>
                    <a:pt x="2807" y="412"/>
                    <a:pt x="3231" y="557"/>
                    <a:pt x="3606" y="889"/>
                  </a:cubicBezTo>
                  <a:cubicBezTo>
                    <a:pt x="4388" y="1618"/>
                    <a:pt x="4359" y="2866"/>
                    <a:pt x="3538" y="3558"/>
                  </a:cubicBezTo>
                  <a:cubicBezTo>
                    <a:pt x="3203" y="3842"/>
                    <a:pt x="2796" y="3978"/>
                    <a:pt x="2393" y="3978"/>
                  </a:cubicBezTo>
                  <a:cubicBezTo>
                    <a:pt x="1816" y="3978"/>
                    <a:pt x="1245" y="3698"/>
                    <a:pt x="903" y="3169"/>
                  </a:cubicBezTo>
                  <a:lnTo>
                    <a:pt x="903" y="3174"/>
                  </a:lnTo>
                  <a:cubicBezTo>
                    <a:pt x="858" y="3105"/>
                    <a:pt x="795" y="3077"/>
                    <a:pt x="734" y="3077"/>
                  </a:cubicBezTo>
                  <a:cubicBezTo>
                    <a:pt x="589" y="3077"/>
                    <a:pt x="449" y="3237"/>
                    <a:pt x="557" y="3399"/>
                  </a:cubicBezTo>
                  <a:cubicBezTo>
                    <a:pt x="985" y="4050"/>
                    <a:pt x="1686" y="4387"/>
                    <a:pt x="2392" y="4387"/>
                  </a:cubicBezTo>
                  <a:cubicBezTo>
                    <a:pt x="2977" y="4387"/>
                    <a:pt x="3565" y="4156"/>
                    <a:pt x="4004" y="3682"/>
                  </a:cubicBezTo>
                  <a:cubicBezTo>
                    <a:pt x="5295" y="2286"/>
                    <a:pt x="4297" y="1"/>
                    <a:pt x="23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8" name="Google Shape;19398;p85"/>
            <p:cNvSpPr/>
            <p:nvPr/>
          </p:nvSpPr>
          <p:spPr>
            <a:xfrm>
              <a:off x="4136177" y="4453072"/>
              <a:ext cx="55759" cy="43653"/>
            </a:xfrm>
            <a:custGeom>
              <a:avLst/>
              <a:gdLst/>
              <a:ahLst/>
              <a:cxnLst/>
              <a:rect l="l" t="t" r="r" b="b"/>
              <a:pathLst>
                <a:path w="2128" h="1666" extrusionOk="0">
                  <a:moveTo>
                    <a:pt x="975" y="0"/>
                  </a:moveTo>
                  <a:cubicBezTo>
                    <a:pt x="960" y="0"/>
                    <a:pt x="944" y="2"/>
                    <a:pt x="927" y="5"/>
                  </a:cubicBezTo>
                  <a:cubicBezTo>
                    <a:pt x="145" y="158"/>
                    <a:pt x="1" y="1219"/>
                    <a:pt x="716" y="1575"/>
                  </a:cubicBezTo>
                  <a:cubicBezTo>
                    <a:pt x="842" y="1637"/>
                    <a:pt x="970" y="1665"/>
                    <a:pt x="1092" y="1665"/>
                  </a:cubicBezTo>
                  <a:cubicBezTo>
                    <a:pt x="1664" y="1665"/>
                    <a:pt x="2128" y="1050"/>
                    <a:pt x="1839" y="461"/>
                  </a:cubicBezTo>
                  <a:cubicBezTo>
                    <a:pt x="1800" y="370"/>
                    <a:pt x="1728" y="333"/>
                    <a:pt x="1657" y="333"/>
                  </a:cubicBezTo>
                  <a:cubicBezTo>
                    <a:pt x="1519" y="333"/>
                    <a:pt x="1381" y="471"/>
                    <a:pt x="1470" y="638"/>
                  </a:cubicBezTo>
                  <a:cubicBezTo>
                    <a:pt x="1612" y="935"/>
                    <a:pt x="1380" y="1241"/>
                    <a:pt x="1093" y="1241"/>
                  </a:cubicBezTo>
                  <a:cubicBezTo>
                    <a:pt x="1031" y="1241"/>
                    <a:pt x="967" y="1227"/>
                    <a:pt x="903" y="1195"/>
                  </a:cubicBezTo>
                  <a:cubicBezTo>
                    <a:pt x="548" y="1018"/>
                    <a:pt x="615" y="490"/>
                    <a:pt x="1004" y="408"/>
                  </a:cubicBezTo>
                  <a:cubicBezTo>
                    <a:pt x="1261" y="359"/>
                    <a:pt x="1205"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99" name="Google Shape;19399;p85"/>
          <p:cNvGrpSpPr/>
          <p:nvPr/>
        </p:nvGrpSpPr>
        <p:grpSpPr>
          <a:xfrm>
            <a:off x="3430072" y="4105024"/>
            <a:ext cx="368931" cy="331488"/>
            <a:chOff x="3430072" y="4291874"/>
            <a:chExt cx="368931" cy="331488"/>
          </a:xfrm>
        </p:grpSpPr>
        <p:sp>
          <p:nvSpPr>
            <p:cNvPr id="19400" name="Google Shape;19400;p85"/>
            <p:cNvSpPr/>
            <p:nvPr/>
          </p:nvSpPr>
          <p:spPr>
            <a:xfrm>
              <a:off x="3435968" y="4367652"/>
              <a:ext cx="356878" cy="179802"/>
            </a:xfrm>
            <a:custGeom>
              <a:avLst/>
              <a:gdLst/>
              <a:ahLst/>
              <a:cxnLst/>
              <a:rect l="l" t="t" r="r" b="b"/>
              <a:pathLst>
                <a:path w="13620" h="6862" extrusionOk="0">
                  <a:moveTo>
                    <a:pt x="6511" y="0"/>
                  </a:moveTo>
                  <a:cubicBezTo>
                    <a:pt x="3146" y="0"/>
                    <a:pt x="853" y="2254"/>
                    <a:pt x="140" y="3058"/>
                  </a:cubicBezTo>
                  <a:cubicBezTo>
                    <a:pt x="1" y="3212"/>
                    <a:pt x="10" y="3447"/>
                    <a:pt x="154" y="3596"/>
                  </a:cubicBezTo>
                  <a:cubicBezTo>
                    <a:pt x="2548" y="6038"/>
                    <a:pt x="4824" y="6862"/>
                    <a:pt x="6802" y="6862"/>
                  </a:cubicBezTo>
                  <a:cubicBezTo>
                    <a:pt x="7005" y="6862"/>
                    <a:pt x="7206" y="6853"/>
                    <a:pt x="7403" y="6836"/>
                  </a:cubicBezTo>
                  <a:cubicBezTo>
                    <a:pt x="10461" y="6587"/>
                    <a:pt x="12721" y="4441"/>
                    <a:pt x="13466" y="3639"/>
                  </a:cubicBezTo>
                  <a:cubicBezTo>
                    <a:pt x="13619" y="3476"/>
                    <a:pt x="13605" y="3222"/>
                    <a:pt x="13442" y="3078"/>
                  </a:cubicBezTo>
                  <a:cubicBezTo>
                    <a:pt x="11291" y="1186"/>
                    <a:pt x="9323" y="322"/>
                    <a:pt x="7595" y="78"/>
                  </a:cubicBezTo>
                  <a:cubicBezTo>
                    <a:pt x="7222" y="25"/>
                    <a:pt x="6861" y="0"/>
                    <a:pt x="651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1" name="Google Shape;19401;p85"/>
            <p:cNvSpPr/>
            <p:nvPr/>
          </p:nvSpPr>
          <p:spPr>
            <a:xfrm>
              <a:off x="3479490" y="4369670"/>
              <a:ext cx="313356" cy="177129"/>
            </a:xfrm>
            <a:custGeom>
              <a:avLst/>
              <a:gdLst/>
              <a:ahLst/>
              <a:cxnLst/>
              <a:rect l="l" t="t" r="r" b="b"/>
              <a:pathLst>
                <a:path w="11959" h="6760" extrusionOk="0">
                  <a:moveTo>
                    <a:pt x="5934" y="1"/>
                  </a:moveTo>
                  <a:cubicBezTo>
                    <a:pt x="2881" y="236"/>
                    <a:pt x="807" y="2276"/>
                    <a:pt x="135" y="3034"/>
                  </a:cubicBezTo>
                  <a:cubicBezTo>
                    <a:pt x="1" y="3188"/>
                    <a:pt x="5" y="3428"/>
                    <a:pt x="149" y="3577"/>
                  </a:cubicBezTo>
                  <a:cubicBezTo>
                    <a:pt x="2127" y="5593"/>
                    <a:pt x="4023" y="6505"/>
                    <a:pt x="5742" y="6759"/>
                  </a:cubicBezTo>
                  <a:cubicBezTo>
                    <a:pt x="8800" y="6510"/>
                    <a:pt x="11060" y="4364"/>
                    <a:pt x="11805" y="3562"/>
                  </a:cubicBezTo>
                  <a:cubicBezTo>
                    <a:pt x="11958" y="3399"/>
                    <a:pt x="11944" y="3145"/>
                    <a:pt x="11781" y="2996"/>
                  </a:cubicBezTo>
                  <a:cubicBezTo>
                    <a:pt x="9630" y="1105"/>
                    <a:pt x="7662" y="245"/>
                    <a:pt x="5934"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2" name="Google Shape;19402;p85"/>
            <p:cNvSpPr/>
            <p:nvPr/>
          </p:nvSpPr>
          <p:spPr>
            <a:xfrm>
              <a:off x="3510173" y="4369512"/>
              <a:ext cx="201026" cy="176395"/>
            </a:xfrm>
            <a:custGeom>
              <a:avLst/>
              <a:gdLst/>
              <a:ahLst/>
              <a:cxnLst/>
              <a:rect l="l" t="t" r="r" b="b"/>
              <a:pathLst>
                <a:path w="7672" h="6732" extrusionOk="0">
                  <a:moveTo>
                    <a:pt x="3977" y="1"/>
                  </a:moveTo>
                  <a:cubicBezTo>
                    <a:pt x="3687" y="1"/>
                    <a:pt x="3393" y="39"/>
                    <a:pt x="3102" y="117"/>
                  </a:cubicBezTo>
                  <a:cubicBezTo>
                    <a:pt x="2992" y="146"/>
                    <a:pt x="2886" y="179"/>
                    <a:pt x="2780" y="223"/>
                  </a:cubicBezTo>
                  <a:cubicBezTo>
                    <a:pt x="807" y="971"/>
                    <a:pt x="1" y="3333"/>
                    <a:pt x="1110" y="5133"/>
                  </a:cubicBezTo>
                  <a:cubicBezTo>
                    <a:pt x="1755" y="6177"/>
                    <a:pt x="2861" y="6731"/>
                    <a:pt x="3980" y="6731"/>
                  </a:cubicBezTo>
                  <a:cubicBezTo>
                    <a:pt x="4784" y="6731"/>
                    <a:pt x="5595" y="6445"/>
                    <a:pt x="6246" y="5848"/>
                  </a:cubicBezTo>
                  <a:lnTo>
                    <a:pt x="6251" y="5848"/>
                  </a:lnTo>
                  <a:cubicBezTo>
                    <a:pt x="7393" y="4802"/>
                    <a:pt x="7672" y="3107"/>
                    <a:pt x="6928" y="1749"/>
                  </a:cubicBezTo>
                  <a:cubicBezTo>
                    <a:pt x="6324" y="651"/>
                    <a:pt x="5182" y="1"/>
                    <a:pt x="397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3" name="Google Shape;19403;p85"/>
            <p:cNvSpPr/>
            <p:nvPr/>
          </p:nvSpPr>
          <p:spPr>
            <a:xfrm>
              <a:off x="3545652" y="4369512"/>
              <a:ext cx="165547" cy="159049"/>
            </a:xfrm>
            <a:custGeom>
              <a:avLst/>
              <a:gdLst/>
              <a:ahLst/>
              <a:cxnLst/>
              <a:rect l="l" t="t" r="r" b="b"/>
              <a:pathLst>
                <a:path w="6318" h="6070" extrusionOk="0">
                  <a:moveTo>
                    <a:pt x="2623" y="1"/>
                  </a:moveTo>
                  <a:cubicBezTo>
                    <a:pt x="2333" y="1"/>
                    <a:pt x="2039" y="39"/>
                    <a:pt x="1748" y="117"/>
                  </a:cubicBezTo>
                  <a:cubicBezTo>
                    <a:pt x="1638" y="146"/>
                    <a:pt x="1532" y="179"/>
                    <a:pt x="1426" y="223"/>
                  </a:cubicBezTo>
                  <a:cubicBezTo>
                    <a:pt x="284" y="1269"/>
                    <a:pt x="1" y="2963"/>
                    <a:pt x="749" y="4322"/>
                  </a:cubicBezTo>
                  <a:cubicBezTo>
                    <a:pt x="1349" y="5417"/>
                    <a:pt x="2493" y="6070"/>
                    <a:pt x="3698" y="6070"/>
                  </a:cubicBezTo>
                  <a:cubicBezTo>
                    <a:pt x="3988" y="6070"/>
                    <a:pt x="4281" y="6032"/>
                    <a:pt x="4570" y="5954"/>
                  </a:cubicBezTo>
                  <a:cubicBezTo>
                    <a:pt x="4681" y="5925"/>
                    <a:pt x="4786" y="5887"/>
                    <a:pt x="4892" y="5848"/>
                  </a:cubicBezTo>
                  <a:cubicBezTo>
                    <a:pt x="6039" y="4802"/>
                    <a:pt x="6318" y="3107"/>
                    <a:pt x="5574" y="1749"/>
                  </a:cubicBezTo>
                  <a:cubicBezTo>
                    <a:pt x="4970" y="651"/>
                    <a:pt x="3828" y="1"/>
                    <a:pt x="2623"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4" name="Google Shape;19404;p85"/>
            <p:cNvSpPr/>
            <p:nvPr/>
          </p:nvSpPr>
          <p:spPr>
            <a:xfrm>
              <a:off x="3582518" y="4429228"/>
              <a:ext cx="62519" cy="56597"/>
            </a:xfrm>
            <a:custGeom>
              <a:avLst/>
              <a:gdLst/>
              <a:ahLst/>
              <a:cxnLst/>
              <a:rect l="l" t="t" r="r" b="b"/>
              <a:pathLst>
                <a:path w="2386" h="2160" extrusionOk="0">
                  <a:moveTo>
                    <a:pt x="1218" y="0"/>
                  </a:moveTo>
                  <a:cubicBezTo>
                    <a:pt x="806" y="0"/>
                    <a:pt x="416" y="235"/>
                    <a:pt x="235" y="627"/>
                  </a:cubicBezTo>
                  <a:cubicBezTo>
                    <a:pt x="0" y="1126"/>
                    <a:pt x="182" y="1721"/>
                    <a:pt x="653" y="2005"/>
                  </a:cubicBezTo>
                  <a:cubicBezTo>
                    <a:pt x="828" y="2109"/>
                    <a:pt x="1021" y="2159"/>
                    <a:pt x="1213" y="2159"/>
                  </a:cubicBezTo>
                  <a:cubicBezTo>
                    <a:pt x="1540" y="2159"/>
                    <a:pt x="1862" y="2012"/>
                    <a:pt x="2074" y="1736"/>
                  </a:cubicBezTo>
                  <a:cubicBezTo>
                    <a:pt x="2165" y="1611"/>
                    <a:pt x="2232" y="1467"/>
                    <a:pt x="2266" y="1313"/>
                  </a:cubicBezTo>
                  <a:cubicBezTo>
                    <a:pt x="2386" y="776"/>
                    <a:pt x="2079" y="233"/>
                    <a:pt x="1560" y="56"/>
                  </a:cubicBezTo>
                  <a:cubicBezTo>
                    <a:pt x="1447" y="18"/>
                    <a:pt x="1332" y="0"/>
                    <a:pt x="1218"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5" name="Google Shape;19405;p85"/>
            <p:cNvSpPr/>
            <p:nvPr/>
          </p:nvSpPr>
          <p:spPr>
            <a:xfrm>
              <a:off x="3636600" y="4397968"/>
              <a:ext cx="31705" cy="31862"/>
            </a:xfrm>
            <a:custGeom>
              <a:avLst/>
              <a:gdLst/>
              <a:ahLst/>
              <a:cxnLst/>
              <a:rect l="l" t="t" r="r" b="b"/>
              <a:pathLst>
                <a:path w="1210" h="1216" extrusionOk="0">
                  <a:moveTo>
                    <a:pt x="605" y="1"/>
                  </a:moveTo>
                  <a:cubicBezTo>
                    <a:pt x="269" y="1"/>
                    <a:pt x="0" y="274"/>
                    <a:pt x="0" y="610"/>
                  </a:cubicBezTo>
                  <a:cubicBezTo>
                    <a:pt x="0" y="941"/>
                    <a:pt x="269" y="1215"/>
                    <a:pt x="605" y="1215"/>
                  </a:cubicBezTo>
                  <a:cubicBezTo>
                    <a:pt x="941" y="1215"/>
                    <a:pt x="1210" y="941"/>
                    <a:pt x="1210" y="610"/>
                  </a:cubicBezTo>
                  <a:cubicBezTo>
                    <a:pt x="1210" y="274"/>
                    <a:pt x="941" y="1"/>
                    <a:pt x="60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6" name="Google Shape;19406;p85"/>
            <p:cNvSpPr/>
            <p:nvPr/>
          </p:nvSpPr>
          <p:spPr>
            <a:xfrm>
              <a:off x="3430072" y="4362097"/>
              <a:ext cx="368931" cy="190649"/>
            </a:xfrm>
            <a:custGeom>
              <a:avLst/>
              <a:gdLst/>
              <a:ahLst/>
              <a:cxnLst/>
              <a:rect l="l" t="t" r="r" b="b"/>
              <a:pathLst>
                <a:path w="14080" h="7276" extrusionOk="0">
                  <a:moveTo>
                    <a:pt x="6723" y="1"/>
                  </a:moveTo>
                  <a:cubicBezTo>
                    <a:pt x="5287" y="1"/>
                    <a:pt x="3849" y="400"/>
                    <a:pt x="2448" y="1259"/>
                  </a:cubicBezTo>
                  <a:cubicBezTo>
                    <a:pt x="1618" y="1768"/>
                    <a:pt x="864" y="2397"/>
                    <a:pt x="211" y="3126"/>
                  </a:cubicBezTo>
                  <a:cubicBezTo>
                    <a:pt x="0" y="3362"/>
                    <a:pt x="10" y="3722"/>
                    <a:pt x="231" y="3947"/>
                  </a:cubicBezTo>
                  <a:cubicBezTo>
                    <a:pt x="1339" y="5075"/>
                    <a:pt x="2487" y="5930"/>
                    <a:pt x="3653" y="6482"/>
                  </a:cubicBezTo>
                  <a:cubicBezTo>
                    <a:pt x="3687" y="6498"/>
                    <a:pt x="3719" y="6505"/>
                    <a:pt x="3750" y="6505"/>
                  </a:cubicBezTo>
                  <a:cubicBezTo>
                    <a:pt x="3943" y="6505"/>
                    <a:pt x="4047" y="6211"/>
                    <a:pt x="3831" y="6107"/>
                  </a:cubicBezTo>
                  <a:cubicBezTo>
                    <a:pt x="2712" y="5575"/>
                    <a:pt x="1603" y="4749"/>
                    <a:pt x="533" y="3659"/>
                  </a:cubicBezTo>
                  <a:cubicBezTo>
                    <a:pt x="461" y="3587"/>
                    <a:pt x="461" y="3472"/>
                    <a:pt x="528" y="3400"/>
                  </a:cubicBezTo>
                  <a:cubicBezTo>
                    <a:pt x="1042" y="2814"/>
                    <a:pt x="2717" y="1130"/>
                    <a:pt x="5184" y="587"/>
                  </a:cubicBezTo>
                  <a:lnTo>
                    <a:pt x="5184" y="587"/>
                  </a:lnTo>
                  <a:cubicBezTo>
                    <a:pt x="4704" y="875"/>
                    <a:pt x="4301" y="1274"/>
                    <a:pt x="4008" y="1749"/>
                  </a:cubicBezTo>
                  <a:cubicBezTo>
                    <a:pt x="3905" y="1909"/>
                    <a:pt x="4046" y="2065"/>
                    <a:pt x="4190" y="2065"/>
                  </a:cubicBezTo>
                  <a:cubicBezTo>
                    <a:pt x="4252" y="2065"/>
                    <a:pt x="4315" y="2036"/>
                    <a:pt x="4359" y="1965"/>
                  </a:cubicBezTo>
                  <a:cubicBezTo>
                    <a:pt x="4955" y="1009"/>
                    <a:pt x="5983" y="480"/>
                    <a:pt x="7039" y="480"/>
                  </a:cubicBezTo>
                  <a:cubicBezTo>
                    <a:pt x="7548" y="480"/>
                    <a:pt x="8064" y="603"/>
                    <a:pt x="8540" y="861"/>
                  </a:cubicBezTo>
                  <a:cubicBezTo>
                    <a:pt x="10009" y="1658"/>
                    <a:pt x="10599" y="3458"/>
                    <a:pt x="9898" y="4970"/>
                  </a:cubicBezTo>
                  <a:cubicBezTo>
                    <a:pt x="9364" y="6114"/>
                    <a:pt x="8228" y="6797"/>
                    <a:pt x="7035" y="6797"/>
                  </a:cubicBezTo>
                  <a:cubicBezTo>
                    <a:pt x="6652" y="6797"/>
                    <a:pt x="6262" y="6726"/>
                    <a:pt x="5885" y="6578"/>
                  </a:cubicBezTo>
                  <a:cubicBezTo>
                    <a:pt x="4330" y="5968"/>
                    <a:pt x="3519" y="4259"/>
                    <a:pt x="4032" y="2670"/>
                  </a:cubicBezTo>
                  <a:cubicBezTo>
                    <a:pt x="4086" y="2508"/>
                    <a:pt x="3955" y="2398"/>
                    <a:pt x="3828" y="2398"/>
                  </a:cubicBezTo>
                  <a:cubicBezTo>
                    <a:pt x="3748" y="2398"/>
                    <a:pt x="3670" y="2441"/>
                    <a:pt x="3639" y="2541"/>
                  </a:cubicBezTo>
                  <a:cubicBezTo>
                    <a:pt x="3159" y="4024"/>
                    <a:pt x="3696" y="5647"/>
                    <a:pt x="4968" y="6549"/>
                  </a:cubicBezTo>
                  <a:cubicBezTo>
                    <a:pt x="4839" y="6511"/>
                    <a:pt x="4709" y="6467"/>
                    <a:pt x="4580" y="6419"/>
                  </a:cubicBezTo>
                  <a:cubicBezTo>
                    <a:pt x="4551" y="6409"/>
                    <a:pt x="4524" y="6404"/>
                    <a:pt x="4498" y="6404"/>
                  </a:cubicBezTo>
                  <a:cubicBezTo>
                    <a:pt x="4290" y="6404"/>
                    <a:pt x="4205" y="6723"/>
                    <a:pt x="4436" y="6808"/>
                  </a:cubicBezTo>
                  <a:cubicBezTo>
                    <a:pt x="5312" y="7125"/>
                    <a:pt x="6184" y="7275"/>
                    <a:pt x="7042" y="7275"/>
                  </a:cubicBezTo>
                  <a:cubicBezTo>
                    <a:pt x="8565" y="7275"/>
                    <a:pt x="10046" y="6804"/>
                    <a:pt x="11439" y="5954"/>
                  </a:cubicBezTo>
                  <a:cubicBezTo>
                    <a:pt x="12327" y="5407"/>
                    <a:pt x="13138" y="4749"/>
                    <a:pt x="13849" y="3986"/>
                  </a:cubicBezTo>
                  <a:cubicBezTo>
                    <a:pt x="14079" y="3736"/>
                    <a:pt x="14055" y="3347"/>
                    <a:pt x="13801" y="3126"/>
                  </a:cubicBezTo>
                  <a:cubicBezTo>
                    <a:pt x="13374" y="2747"/>
                    <a:pt x="12927" y="2392"/>
                    <a:pt x="12466" y="2061"/>
                  </a:cubicBezTo>
                  <a:cubicBezTo>
                    <a:pt x="12424" y="2029"/>
                    <a:pt x="12381" y="2016"/>
                    <a:pt x="12340" y="2016"/>
                  </a:cubicBezTo>
                  <a:cubicBezTo>
                    <a:pt x="12164" y="2016"/>
                    <a:pt x="12035" y="2268"/>
                    <a:pt x="12226" y="2397"/>
                  </a:cubicBezTo>
                  <a:cubicBezTo>
                    <a:pt x="12678" y="2723"/>
                    <a:pt x="13110" y="3069"/>
                    <a:pt x="13527" y="3434"/>
                  </a:cubicBezTo>
                  <a:cubicBezTo>
                    <a:pt x="13609" y="3506"/>
                    <a:pt x="13614" y="3626"/>
                    <a:pt x="13542" y="3707"/>
                  </a:cubicBezTo>
                  <a:cubicBezTo>
                    <a:pt x="13004" y="4283"/>
                    <a:pt x="11362" y="5882"/>
                    <a:pt x="9097" y="6554"/>
                  </a:cubicBezTo>
                  <a:cubicBezTo>
                    <a:pt x="11041" y="5176"/>
                    <a:pt x="11118" y="2315"/>
                    <a:pt x="9250" y="837"/>
                  </a:cubicBezTo>
                  <a:lnTo>
                    <a:pt x="9250" y="837"/>
                  </a:lnTo>
                  <a:cubicBezTo>
                    <a:pt x="10057" y="1110"/>
                    <a:pt x="10830" y="1485"/>
                    <a:pt x="11550" y="1941"/>
                  </a:cubicBezTo>
                  <a:cubicBezTo>
                    <a:pt x="11590" y="1968"/>
                    <a:pt x="11631" y="1980"/>
                    <a:pt x="11669" y="1980"/>
                  </a:cubicBezTo>
                  <a:cubicBezTo>
                    <a:pt x="11850" y="1980"/>
                    <a:pt x="11973" y="1710"/>
                    <a:pt x="11770" y="1590"/>
                  </a:cubicBezTo>
                  <a:cubicBezTo>
                    <a:pt x="10135" y="565"/>
                    <a:pt x="8431" y="1"/>
                    <a:pt x="672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7" name="Google Shape;19407;p85"/>
            <p:cNvSpPr/>
            <p:nvPr/>
          </p:nvSpPr>
          <p:spPr>
            <a:xfrm>
              <a:off x="3574343" y="4423752"/>
              <a:ext cx="83403" cy="67288"/>
            </a:xfrm>
            <a:custGeom>
              <a:avLst/>
              <a:gdLst/>
              <a:ahLst/>
              <a:cxnLst/>
              <a:rect l="l" t="t" r="r" b="b"/>
              <a:pathLst>
                <a:path w="3183" h="2568" extrusionOk="0">
                  <a:moveTo>
                    <a:pt x="1524" y="1"/>
                  </a:moveTo>
                  <a:cubicBezTo>
                    <a:pt x="621" y="1"/>
                    <a:pt x="1" y="910"/>
                    <a:pt x="331" y="1748"/>
                  </a:cubicBezTo>
                  <a:cubicBezTo>
                    <a:pt x="366" y="1843"/>
                    <a:pt x="441" y="1883"/>
                    <a:pt x="516" y="1883"/>
                  </a:cubicBezTo>
                  <a:cubicBezTo>
                    <a:pt x="647" y="1883"/>
                    <a:pt x="779" y="1763"/>
                    <a:pt x="715" y="1599"/>
                  </a:cubicBezTo>
                  <a:cubicBezTo>
                    <a:pt x="478" y="981"/>
                    <a:pt x="972" y="413"/>
                    <a:pt x="1532" y="413"/>
                  </a:cubicBezTo>
                  <a:cubicBezTo>
                    <a:pt x="1706" y="413"/>
                    <a:pt x="1888" y="469"/>
                    <a:pt x="2055" y="596"/>
                  </a:cubicBezTo>
                  <a:cubicBezTo>
                    <a:pt x="2712" y="1095"/>
                    <a:pt x="2357" y="2156"/>
                    <a:pt x="1527" y="2156"/>
                  </a:cubicBezTo>
                  <a:cubicBezTo>
                    <a:pt x="1402" y="2156"/>
                    <a:pt x="1277" y="2127"/>
                    <a:pt x="1162" y="2074"/>
                  </a:cubicBezTo>
                  <a:cubicBezTo>
                    <a:pt x="1129" y="2059"/>
                    <a:pt x="1098" y="2053"/>
                    <a:pt x="1069" y="2053"/>
                  </a:cubicBezTo>
                  <a:cubicBezTo>
                    <a:pt x="874" y="2053"/>
                    <a:pt x="772" y="2349"/>
                    <a:pt x="989" y="2449"/>
                  </a:cubicBezTo>
                  <a:cubicBezTo>
                    <a:pt x="1162" y="2529"/>
                    <a:pt x="1346" y="2568"/>
                    <a:pt x="1527" y="2568"/>
                  </a:cubicBezTo>
                  <a:cubicBezTo>
                    <a:pt x="1918" y="2568"/>
                    <a:pt x="2300" y="2388"/>
                    <a:pt x="2549" y="2060"/>
                  </a:cubicBezTo>
                  <a:cubicBezTo>
                    <a:pt x="3183" y="1229"/>
                    <a:pt x="2602" y="1"/>
                    <a:pt x="1531" y="1"/>
                  </a:cubicBezTo>
                  <a:cubicBezTo>
                    <a:pt x="1529" y="1"/>
                    <a:pt x="1527" y="1"/>
                    <a:pt x="152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8" name="Google Shape;19408;p85"/>
            <p:cNvSpPr/>
            <p:nvPr/>
          </p:nvSpPr>
          <p:spPr>
            <a:xfrm>
              <a:off x="3624993" y="4392413"/>
              <a:ext cx="50623" cy="42631"/>
            </a:xfrm>
            <a:custGeom>
              <a:avLst/>
              <a:gdLst/>
              <a:ahLst/>
              <a:cxnLst/>
              <a:rect l="l" t="t" r="r" b="b"/>
              <a:pathLst>
                <a:path w="1932" h="1627" extrusionOk="0">
                  <a:moveTo>
                    <a:pt x="1048" y="414"/>
                  </a:moveTo>
                  <a:cubicBezTo>
                    <a:pt x="1174" y="414"/>
                    <a:pt x="1300" y="472"/>
                    <a:pt x="1379" y="592"/>
                  </a:cubicBezTo>
                  <a:cubicBezTo>
                    <a:pt x="1538" y="827"/>
                    <a:pt x="1408" y="1149"/>
                    <a:pt x="1130" y="1206"/>
                  </a:cubicBezTo>
                  <a:cubicBezTo>
                    <a:pt x="1102" y="1211"/>
                    <a:pt x="1075" y="1214"/>
                    <a:pt x="1049" y="1214"/>
                  </a:cubicBezTo>
                  <a:cubicBezTo>
                    <a:pt x="741" y="1214"/>
                    <a:pt x="535" y="867"/>
                    <a:pt x="717" y="597"/>
                  </a:cubicBezTo>
                  <a:lnTo>
                    <a:pt x="717" y="592"/>
                  </a:lnTo>
                  <a:cubicBezTo>
                    <a:pt x="794" y="474"/>
                    <a:pt x="921" y="414"/>
                    <a:pt x="1048" y="414"/>
                  </a:cubicBezTo>
                  <a:close/>
                  <a:moveTo>
                    <a:pt x="1041" y="0"/>
                  </a:moveTo>
                  <a:cubicBezTo>
                    <a:pt x="789" y="0"/>
                    <a:pt x="535" y="116"/>
                    <a:pt x="371" y="366"/>
                  </a:cubicBezTo>
                  <a:cubicBezTo>
                    <a:pt x="1" y="922"/>
                    <a:pt x="420" y="1627"/>
                    <a:pt x="1041" y="1627"/>
                  </a:cubicBezTo>
                  <a:cubicBezTo>
                    <a:pt x="1096" y="1627"/>
                    <a:pt x="1153" y="1621"/>
                    <a:pt x="1211" y="1609"/>
                  </a:cubicBezTo>
                  <a:cubicBezTo>
                    <a:pt x="1648" y="1518"/>
                    <a:pt x="1931" y="1091"/>
                    <a:pt x="1845" y="649"/>
                  </a:cubicBezTo>
                  <a:cubicBezTo>
                    <a:pt x="1760" y="237"/>
                    <a:pt x="1402" y="0"/>
                    <a:pt x="10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9" name="Google Shape;19409;p85"/>
            <p:cNvSpPr/>
            <p:nvPr/>
          </p:nvSpPr>
          <p:spPr>
            <a:xfrm>
              <a:off x="3608931" y="4291874"/>
              <a:ext cx="10822" cy="46745"/>
            </a:xfrm>
            <a:custGeom>
              <a:avLst/>
              <a:gdLst/>
              <a:ahLst/>
              <a:cxnLst/>
              <a:rect l="l" t="t" r="r" b="b"/>
              <a:pathLst>
                <a:path w="413" h="1784" extrusionOk="0">
                  <a:moveTo>
                    <a:pt x="207" y="1"/>
                  </a:moveTo>
                  <a:cubicBezTo>
                    <a:pt x="103" y="1"/>
                    <a:pt x="0" y="70"/>
                    <a:pt x="0" y="209"/>
                  </a:cubicBezTo>
                  <a:lnTo>
                    <a:pt x="0" y="1573"/>
                  </a:lnTo>
                  <a:cubicBezTo>
                    <a:pt x="0" y="1688"/>
                    <a:pt x="91" y="1784"/>
                    <a:pt x="207" y="1784"/>
                  </a:cubicBezTo>
                  <a:cubicBezTo>
                    <a:pt x="322" y="1779"/>
                    <a:pt x="413" y="1688"/>
                    <a:pt x="413" y="1573"/>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0" name="Google Shape;19410;p85"/>
            <p:cNvSpPr/>
            <p:nvPr/>
          </p:nvSpPr>
          <p:spPr>
            <a:xfrm>
              <a:off x="3524899" y="4306207"/>
              <a:ext cx="25547" cy="44597"/>
            </a:xfrm>
            <a:custGeom>
              <a:avLst/>
              <a:gdLst/>
              <a:ahLst/>
              <a:cxnLst/>
              <a:rect l="l" t="t" r="r" b="b"/>
              <a:pathLst>
                <a:path w="975" h="1702" extrusionOk="0">
                  <a:moveTo>
                    <a:pt x="263" y="1"/>
                  </a:moveTo>
                  <a:cubicBezTo>
                    <a:pt x="134" y="1"/>
                    <a:pt x="1" y="118"/>
                    <a:pt x="58" y="282"/>
                  </a:cubicBezTo>
                  <a:lnTo>
                    <a:pt x="529" y="1563"/>
                  </a:lnTo>
                  <a:cubicBezTo>
                    <a:pt x="563" y="1660"/>
                    <a:pt x="639" y="1701"/>
                    <a:pt x="715" y="1701"/>
                  </a:cubicBezTo>
                  <a:cubicBezTo>
                    <a:pt x="844" y="1701"/>
                    <a:pt x="974" y="1586"/>
                    <a:pt x="917" y="1424"/>
                  </a:cubicBezTo>
                  <a:lnTo>
                    <a:pt x="447" y="138"/>
                  </a:lnTo>
                  <a:cubicBezTo>
                    <a:pt x="413" y="42"/>
                    <a:pt x="339" y="1"/>
                    <a:pt x="2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1" name="Google Shape;19411;p85"/>
            <p:cNvSpPr/>
            <p:nvPr/>
          </p:nvSpPr>
          <p:spPr>
            <a:xfrm>
              <a:off x="3446737" y="4342236"/>
              <a:ext cx="38229" cy="38413"/>
            </a:xfrm>
            <a:custGeom>
              <a:avLst/>
              <a:gdLst/>
              <a:ahLst/>
              <a:cxnLst/>
              <a:rect l="l" t="t" r="r" b="b"/>
              <a:pathLst>
                <a:path w="1459" h="1466" extrusionOk="0">
                  <a:moveTo>
                    <a:pt x="294" y="0"/>
                  </a:moveTo>
                  <a:cubicBezTo>
                    <a:pt x="140" y="0"/>
                    <a:pt x="1" y="186"/>
                    <a:pt x="132" y="342"/>
                  </a:cubicBezTo>
                  <a:lnTo>
                    <a:pt x="1011" y="1388"/>
                  </a:lnTo>
                  <a:cubicBezTo>
                    <a:pt x="1057" y="1443"/>
                    <a:pt x="1112" y="1466"/>
                    <a:pt x="1166" y="1466"/>
                  </a:cubicBezTo>
                  <a:cubicBezTo>
                    <a:pt x="1319" y="1466"/>
                    <a:pt x="1459" y="1281"/>
                    <a:pt x="1327" y="1124"/>
                  </a:cubicBezTo>
                  <a:lnTo>
                    <a:pt x="449" y="78"/>
                  </a:lnTo>
                  <a:cubicBezTo>
                    <a:pt x="403" y="23"/>
                    <a:pt x="347"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2" name="Google Shape;19412;p85"/>
            <p:cNvSpPr/>
            <p:nvPr/>
          </p:nvSpPr>
          <p:spPr>
            <a:xfrm>
              <a:off x="3743507" y="4345144"/>
              <a:ext cx="36710" cy="38439"/>
            </a:xfrm>
            <a:custGeom>
              <a:avLst/>
              <a:gdLst/>
              <a:ahLst/>
              <a:cxnLst/>
              <a:rect l="l" t="t" r="r" b="b"/>
              <a:pathLst>
                <a:path w="1401" h="1467" extrusionOk="0">
                  <a:moveTo>
                    <a:pt x="1105" y="0"/>
                  </a:moveTo>
                  <a:cubicBezTo>
                    <a:pt x="1051" y="0"/>
                    <a:pt x="997" y="23"/>
                    <a:pt x="951" y="77"/>
                  </a:cubicBezTo>
                  <a:lnTo>
                    <a:pt x="72" y="1124"/>
                  </a:lnTo>
                  <a:cubicBezTo>
                    <a:pt x="0" y="1215"/>
                    <a:pt x="10" y="1345"/>
                    <a:pt x="101" y="1417"/>
                  </a:cubicBezTo>
                  <a:cubicBezTo>
                    <a:pt x="139" y="1450"/>
                    <a:pt x="186" y="1467"/>
                    <a:pt x="233" y="1467"/>
                  </a:cubicBezTo>
                  <a:cubicBezTo>
                    <a:pt x="292" y="1467"/>
                    <a:pt x="351" y="1441"/>
                    <a:pt x="394" y="1393"/>
                  </a:cubicBezTo>
                  <a:lnTo>
                    <a:pt x="1272" y="346"/>
                  </a:lnTo>
                  <a:cubicBezTo>
                    <a:pt x="1401" y="189"/>
                    <a:pt x="1259" y="0"/>
                    <a:pt x="1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3" name="Google Shape;19413;p85"/>
            <p:cNvSpPr/>
            <p:nvPr/>
          </p:nvSpPr>
          <p:spPr>
            <a:xfrm>
              <a:off x="3678341" y="4306679"/>
              <a:ext cx="25390" cy="44518"/>
            </a:xfrm>
            <a:custGeom>
              <a:avLst/>
              <a:gdLst/>
              <a:ahLst/>
              <a:cxnLst/>
              <a:rect l="l" t="t" r="r" b="b"/>
              <a:pathLst>
                <a:path w="969" h="1699" extrusionOk="0">
                  <a:moveTo>
                    <a:pt x="709" y="1"/>
                  </a:moveTo>
                  <a:cubicBezTo>
                    <a:pt x="632" y="1"/>
                    <a:pt x="555" y="42"/>
                    <a:pt x="519" y="139"/>
                  </a:cubicBezTo>
                  <a:lnTo>
                    <a:pt x="54" y="1420"/>
                  </a:lnTo>
                  <a:cubicBezTo>
                    <a:pt x="1" y="1555"/>
                    <a:pt x="102" y="1699"/>
                    <a:pt x="246" y="1699"/>
                  </a:cubicBezTo>
                  <a:cubicBezTo>
                    <a:pt x="332" y="1699"/>
                    <a:pt x="414" y="1646"/>
                    <a:pt x="443" y="1564"/>
                  </a:cubicBezTo>
                  <a:lnTo>
                    <a:pt x="908" y="278"/>
                  </a:lnTo>
                  <a:cubicBezTo>
                    <a:pt x="968" y="116"/>
                    <a:pt x="838" y="1"/>
                    <a:pt x="7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4" name="Google Shape;19414;p85"/>
            <p:cNvSpPr/>
            <p:nvPr/>
          </p:nvSpPr>
          <p:spPr>
            <a:xfrm>
              <a:off x="3607149" y="4576696"/>
              <a:ext cx="10848" cy="46667"/>
            </a:xfrm>
            <a:custGeom>
              <a:avLst/>
              <a:gdLst/>
              <a:ahLst/>
              <a:cxnLst/>
              <a:rect l="l" t="t" r="r" b="b"/>
              <a:pathLst>
                <a:path w="414" h="1781" extrusionOk="0">
                  <a:moveTo>
                    <a:pt x="207" y="1"/>
                  </a:moveTo>
                  <a:cubicBezTo>
                    <a:pt x="92" y="1"/>
                    <a:pt x="1" y="92"/>
                    <a:pt x="1" y="207"/>
                  </a:cubicBezTo>
                  <a:lnTo>
                    <a:pt x="1" y="1575"/>
                  </a:lnTo>
                  <a:cubicBezTo>
                    <a:pt x="1" y="1712"/>
                    <a:pt x="104" y="1780"/>
                    <a:pt x="207" y="1780"/>
                  </a:cubicBezTo>
                  <a:cubicBezTo>
                    <a:pt x="311" y="1780"/>
                    <a:pt x="414" y="1712"/>
                    <a:pt x="414" y="1575"/>
                  </a:cubicBezTo>
                  <a:lnTo>
                    <a:pt x="414" y="207"/>
                  </a:lnTo>
                  <a:cubicBezTo>
                    <a:pt x="414" y="92"/>
                    <a:pt x="323"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5" name="Google Shape;19415;p85"/>
            <p:cNvSpPr/>
            <p:nvPr/>
          </p:nvSpPr>
          <p:spPr>
            <a:xfrm>
              <a:off x="3676507" y="4564433"/>
              <a:ext cx="25574" cy="44597"/>
            </a:xfrm>
            <a:custGeom>
              <a:avLst/>
              <a:gdLst/>
              <a:ahLst/>
              <a:cxnLst/>
              <a:rect l="l" t="t" r="r" b="b"/>
              <a:pathLst>
                <a:path w="976" h="1702" extrusionOk="0">
                  <a:moveTo>
                    <a:pt x="262" y="1"/>
                  </a:moveTo>
                  <a:cubicBezTo>
                    <a:pt x="133" y="1"/>
                    <a:pt x="1" y="118"/>
                    <a:pt x="61" y="281"/>
                  </a:cubicBezTo>
                  <a:lnTo>
                    <a:pt x="527" y="1563"/>
                  </a:lnTo>
                  <a:cubicBezTo>
                    <a:pt x="563" y="1660"/>
                    <a:pt x="640" y="1701"/>
                    <a:pt x="717" y="1701"/>
                  </a:cubicBezTo>
                  <a:cubicBezTo>
                    <a:pt x="846" y="1701"/>
                    <a:pt x="976" y="1586"/>
                    <a:pt x="916" y="1424"/>
                  </a:cubicBezTo>
                  <a:lnTo>
                    <a:pt x="450" y="137"/>
                  </a:lnTo>
                  <a:cubicBezTo>
                    <a:pt x="415" y="41"/>
                    <a:pt x="339" y="1"/>
                    <a:pt x="2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6" name="Google Shape;19416;p85"/>
            <p:cNvSpPr/>
            <p:nvPr/>
          </p:nvSpPr>
          <p:spPr>
            <a:xfrm>
              <a:off x="3742066" y="4534562"/>
              <a:ext cx="38256" cy="38518"/>
            </a:xfrm>
            <a:custGeom>
              <a:avLst/>
              <a:gdLst/>
              <a:ahLst/>
              <a:cxnLst/>
              <a:rect l="l" t="t" r="r" b="b"/>
              <a:pathLst>
                <a:path w="1460" h="1470" extrusionOk="0">
                  <a:moveTo>
                    <a:pt x="295" y="1"/>
                  </a:moveTo>
                  <a:cubicBezTo>
                    <a:pt x="141" y="1"/>
                    <a:pt x="0" y="189"/>
                    <a:pt x="132" y="346"/>
                  </a:cubicBezTo>
                  <a:lnTo>
                    <a:pt x="1011" y="1393"/>
                  </a:lnTo>
                  <a:cubicBezTo>
                    <a:pt x="1055" y="1447"/>
                    <a:pt x="1109" y="1470"/>
                    <a:pt x="1162" y="1470"/>
                  </a:cubicBezTo>
                  <a:cubicBezTo>
                    <a:pt x="1316" y="1470"/>
                    <a:pt x="1459" y="1281"/>
                    <a:pt x="1327" y="1124"/>
                  </a:cubicBezTo>
                  <a:lnTo>
                    <a:pt x="449" y="77"/>
                  </a:lnTo>
                  <a:cubicBezTo>
                    <a:pt x="403" y="23"/>
                    <a:pt x="349" y="1"/>
                    <a:pt x="2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7" name="Google Shape;19417;p85"/>
            <p:cNvSpPr/>
            <p:nvPr/>
          </p:nvSpPr>
          <p:spPr>
            <a:xfrm>
              <a:off x="3446737" y="4531680"/>
              <a:ext cx="36683" cy="38413"/>
            </a:xfrm>
            <a:custGeom>
              <a:avLst/>
              <a:gdLst/>
              <a:ahLst/>
              <a:cxnLst/>
              <a:rect l="l" t="t" r="r" b="b"/>
              <a:pathLst>
                <a:path w="1400" h="1466" extrusionOk="0">
                  <a:moveTo>
                    <a:pt x="1169" y="1"/>
                  </a:moveTo>
                  <a:cubicBezTo>
                    <a:pt x="1109" y="1"/>
                    <a:pt x="1051" y="26"/>
                    <a:pt x="1011" y="77"/>
                  </a:cubicBezTo>
                  <a:lnTo>
                    <a:pt x="132" y="1123"/>
                  </a:lnTo>
                  <a:cubicBezTo>
                    <a:pt x="1" y="1280"/>
                    <a:pt x="140" y="1465"/>
                    <a:pt x="294" y="1465"/>
                  </a:cubicBezTo>
                  <a:cubicBezTo>
                    <a:pt x="347" y="1465"/>
                    <a:pt x="403" y="1442"/>
                    <a:pt x="449" y="1387"/>
                  </a:cubicBezTo>
                  <a:lnTo>
                    <a:pt x="1327" y="341"/>
                  </a:lnTo>
                  <a:cubicBezTo>
                    <a:pt x="1399" y="255"/>
                    <a:pt x="1390" y="125"/>
                    <a:pt x="1303" y="48"/>
                  </a:cubicBezTo>
                  <a:cubicBezTo>
                    <a:pt x="1263" y="16"/>
                    <a:pt x="1216" y="1"/>
                    <a:pt x="11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8" name="Google Shape;19418;p85"/>
            <p:cNvSpPr/>
            <p:nvPr/>
          </p:nvSpPr>
          <p:spPr>
            <a:xfrm>
              <a:off x="3523196" y="4564066"/>
              <a:ext cx="25128" cy="44544"/>
            </a:xfrm>
            <a:custGeom>
              <a:avLst/>
              <a:gdLst/>
              <a:ahLst/>
              <a:cxnLst/>
              <a:rect l="l" t="t" r="r" b="b"/>
              <a:pathLst>
                <a:path w="959" h="1700" extrusionOk="0">
                  <a:moveTo>
                    <a:pt x="725" y="0"/>
                  </a:moveTo>
                  <a:cubicBezTo>
                    <a:pt x="639" y="0"/>
                    <a:pt x="560" y="54"/>
                    <a:pt x="526" y="137"/>
                  </a:cubicBezTo>
                  <a:lnTo>
                    <a:pt x="61" y="1419"/>
                  </a:lnTo>
                  <a:cubicBezTo>
                    <a:pt x="0" y="1582"/>
                    <a:pt x="132" y="1699"/>
                    <a:pt x="262" y="1699"/>
                  </a:cubicBezTo>
                  <a:cubicBezTo>
                    <a:pt x="338" y="1699"/>
                    <a:pt x="414" y="1659"/>
                    <a:pt x="450" y="1563"/>
                  </a:cubicBezTo>
                  <a:lnTo>
                    <a:pt x="920" y="276"/>
                  </a:lnTo>
                  <a:cubicBezTo>
                    <a:pt x="958" y="171"/>
                    <a:pt x="901" y="51"/>
                    <a:pt x="795" y="12"/>
                  </a:cubicBezTo>
                  <a:cubicBezTo>
                    <a:pt x="772" y="4"/>
                    <a:pt x="748" y="0"/>
                    <a:pt x="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19" name="Google Shape;19419;p85"/>
          <p:cNvGrpSpPr/>
          <p:nvPr/>
        </p:nvGrpSpPr>
        <p:grpSpPr>
          <a:xfrm>
            <a:off x="3153479" y="2235031"/>
            <a:ext cx="225158" cy="364267"/>
            <a:chOff x="3153479" y="2421881"/>
            <a:chExt cx="225158" cy="364267"/>
          </a:xfrm>
        </p:grpSpPr>
        <p:sp>
          <p:nvSpPr>
            <p:cNvPr id="19420" name="Google Shape;19420;p85"/>
            <p:cNvSpPr/>
            <p:nvPr/>
          </p:nvSpPr>
          <p:spPr>
            <a:xfrm>
              <a:off x="3238008" y="2600608"/>
              <a:ext cx="56990" cy="180326"/>
            </a:xfrm>
            <a:custGeom>
              <a:avLst/>
              <a:gdLst/>
              <a:ahLst/>
              <a:cxnLst/>
              <a:rect l="l" t="t" r="r" b="b"/>
              <a:pathLst>
                <a:path w="2175" h="6882" extrusionOk="0">
                  <a:moveTo>
                    <a:pt x="1090" y="5218"/>
                  </a:moveTo>
                  <a:cubicBezTo>
                    <a:pt x="1170" y="5218"/>
                    <a:pt x="1252" y="5242"/>
                    <a:pt x="1330" y="5295"/>
                  </a:cubicBezTo>
                  <a:cubicBezTo>
                    <a:pt x="1685" y="5530"/>
                    <a:pt x="1517" y="6077"/>
                    <a:pt x="1090" y="6077"/>
                  </a:cubicBezTo>
                  <a:lnTo>
                    <a:pt x="1090" y="6082"/>
                  </a:lnTo>
                  <a:cubicBezTo>
                    <a:pt x="927" y="6077"/>
                    <a:pt x="778" y="5986"/>
                    <a:pt x="706" y="5837"/>
                  </a:cubicBezTo>
                  <a:cubicBezTo>
                    <a:pt x="701" y="5828"/>
                    <a:pt x="696" y="5818"/>
                    <a:pt x="691" y="5813"/>
                  </a:cubicBezTo>
                  <a:cubicBezTo>
                    <a:pt x="568" y="5507"/>
                    <a:pt x="811" y="5218"/>
                    <a:pt x="1090" y="5218"/>
                  </a:cubicBezTo>
                  <a:close/>
                  <a:moveTo>
                    <a:pt x="341" y="0"/>
                  </a:moveTo>
                  <a:cubicBezTo>
                    <a:pt x="159" y="0"/>
                    <a:pt x="10" y="149"/>
                    <a:pt x="10" y="336"/>
                  </a:cubicBezTo>
                  <a:lnTo>
                    <a:pt x="10" y="5789"/>
                  </a:lnTo>
                  <a:cubicBezTo>
                    <a:pt x="0" y="6327"/>
                    <a:pt x="394" y="6793"/>
                    <a:pt x="927" y="6869"/>
                  </a:cubicBezTo>
                  <a:cubicBezTo>
                    <a:pt x="981" y="6878"/>
                    <a:pt x="1036" y="6882"/>
                    <a:pt x="1090" y="6882"/>
                  </a:cubicBezTo>
                  <a:cubicBezTo>
                    <a:pt x="1561" y="6882"/>
                    <a:pt x="1989" y="6571"/>
                    <a:pt x="2127" y="6106"/>
                  </a:cubicBezTo>
                  <a:cubicBezTo>
                    <a:pt x="2155" y="6005"/>
                    <a:pt x="2175" y="5895"/>
                    <a:pt x="2175" y="5789"/>
                  </a:cubicBezTo>
                  <a:lnTo>
                    <a:pt x="2175" y="336"/>
                  </a:lnTo>
                  <a:cubicBezTo>
                    <a:pt x="2170" y="149"/>
                    <a:pt x="2026" y="5"/>
                    <a:pt x="184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1" name="Google Shape;19421;p85"/>
            <p:cNvSpPr/>
            <p:nvPr/>
          </p:nvSpPr>
          <p:spPr>
            <a:xfrm>
              <a:off x="3260778" y="2600608"/>
              <a:ext cx="34220" cy="160386"/>
            </a:xfrm>
            <a:custGeom>
              <a:avLst/>
              <a:gdLst/>
              <a:ahLst/>
              <a:cxnLst/>
              <a:rect l="l" t="t" r="r" b="b"/>
              <a:pathLst>
                <a:path w="1306" h="6121" extrusionOk="0">
                  <a:moveTo>
                    <a:pt x="0" y="0"/>
                  </a:moveTo>
                  <a:lnTo>
                    <a:pt x="0" y="5041"/>
                  </a:lnTo>
                  <a:cubicBezTo>
                    <a:pt x="0" y="5117"/>
                    <a:pt x="10" y="5194"/>
                    <a:pt x="24" y="5271"/>
                  </a:cubicBezTo>
                  <a:cubicBezTo>
                    <a:pt x="80" y="5241"/>
                    <a:pt x="140" y="5222"/>
                    <a:pt x="200" y="5222"/>
                  </a:cubicBezTo>
                  <a:cubicBezTo>
                    <a:pt x="207" y="5222"/>
                    <a:pt x="214" y="5223"/>
                    <a:pt x="221" y="5223"/>
                  </a:cubicBezTo>
                  <a:cubicBezTo>
                    <a:pt x="223" y="5223"/>
                    <a:pt x="225" y="5223"/>
                    <a:pt x="227" y="5223"/>
                  </a:cubicBezTo>
                  <a:cubicBezTo>
                    <a:pt x="612" y="5223"/>
                    <a:pt x="800" y="5695"/>
                    <a:pt x="518" y="5962"/>
                  </a:cubicBezTo>
                  <a:cubicBezTo>
                    <a:pt x="686" y="6068"/>
                    <a:pt x="883" y="6121"/>
                    <a:pt x="1085" y="6121"/>
                  </a:cubicBezTo>
                  <a:cubicBezTo>
                    <a:pt x="1142" y="6121"/>
                    <a:pt x="1200" y="6116"/>
                    <a:pt x="1258" y="6106"/>
                  </a:cubicBezTo>
                  <a:cubicBezTo>
                    <a:pt x="1291" y="6005"/>
                    <a:pt x="1306" y="5895"/>
                    <a:pt x="1306" y="5789"/>
                  </a:cubicBezTo>
                  <a:lnTo>
                    <a:pt x="1306" y="336"/>
                  </a:lnTo>
                  <a:cubicBezTo>
                    <a:pt x="1306" y="149"/>
                    <a:pt x="1157" y="0"/>
                    <a:pt x="974"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2" name="Google Shape;19422;p85"/>
            <p:cNvSpPr/>
            <p:nvPr/>
          </p:nvSpPr>
          <p:spPr>
            <a:xfrm>
              <a:off x="3197237" y="2543879"/>
              <a:ext cx="138637" cy="86180"/>
            </a:xfrm>
            <a:custGeom>
              <a:avLst/>
              <a:gdLst/>
              <a:ahLst/>
              <a:cxnLst/>
              <a:rect l="l" t="t" r="r" b="b"/>
              <a:pathLst>
                <a:path w="5291" h="3289" extrusionOk="0">
                  <a:moveTo>
                    <a:pt x="1" y="0"/>
                  </a:moveTo>
                  <a:lnTo>
                    <a:pt x="1" y="2127"/>
                  </a:lnTo>
                  <a:cubicBezTo>
                    <a:pt x="1" y="2770"/>
                    <a:pt x="524" y="3289"/>
                    <a:pt x="1167" y="3289"/>
                  </a:cubicBezTo>
                  <a:lnTo>
                    <a:pt x="4124" y="3289"/>
                  </a:lnTo>
                  <a:cubicBezTo>
                    <a:pt x="4768" y="3289"/>
                    <a:pt x="5291" y="2770"/>
                    <a:pt x="5291" y="2127"/>
                  </a:cubicBezTo>
                  <a:lnTo>
                    <a:pt x="529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3" name="Google Shape;19423;p85"/>
            <p:cNvSpPr/>
            <p:nvPr/>
          </p:nvSpPr>
          <p:spPr>
            <a:xfrm>
              <a:off x="3216234" y="2543879"/>
              <a:ext cx="119641" cy="67314"/>
            </a:xfrm>
            <a:custGeom>
              <a:avLst/>
              <a:gdLst/>
              <a:ahLst/>
              <a:cxnLst/>
              <a:rect l="l" t="t" r="r" b="b"/>
              <a:pathLst>
                <a:path w="4566" h="2569" extrusionOk="0">
                  <a:moveTo>
                    <a:pt x="1" y="0"/>
                  </a:moveTo>
                  <a:lnTo>
                    <a:pt x="1" y="1714"/>
                  </a:lnTo>
                  <a:cubicBezTo>
                    <a:pt x="1" y="2185"/>
                    <a:pt x="380" y="2569"/>
                    <a:pt x="850" y="2569"/>
                  </a:cubicBezTo>
                  <a:lnTo>
                    <a:pt x="4479" y="2569"/>
                  </a:lnTo>
                  <a:cubicBezTo>
                    <a:pt x="4537" y="2425"/>
                    <a:pt x="4566" y="2276"/>
                    <a:pt x="4566" y="2127"/>
                  </a:cubicBezTo>
                  <a:lnTo>
                    <a:pt x="4566"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4" name="Google Shape;19424;p85"/>
            <p:cNvSpPr/>
            <p:nvPr/>
          </p:nvSpPr>
          <p:spPr>
            <a:xfrm>
              <a:off x="3183166" y="2426021"/>
              <a:ext cx="166936" cy="115736"/>
            </a:xfrm>
            <a:custGeom>
              <a:avLst/>
              <a:gdLst/>
              <a:ahLst/>
              <a:cxnLst/>
              <a:rect l="l" t="t" r="r" b="b"/>
              <a:pathLst>
                <a:path w="6371" h="4417" extrusionOk="0">
                  <a:moveTo>
                    <a:pt x="514" y="1"/>
                  </a:moveTo>
                  <a:cubicBezTo>
                    <a:pt x="231" y="1"/>
                    <a:pt x="0" y="231"/>
                    <a:pt x="0" y="519"/>
                  </a:cubicBezTo>
                  <a:lnTo>
                    <a:pt x="0" y="4417"/>
                  </a:lnTo>
                  <a:lnTo>
                    <a:pt x="6370" y="4417"/>
                  </a:lnTo>
                  <a:lnTo>
                    <a:pt x="6370" y="519"/>
                  </a:lnTo>
                  <a:cubicBezTo>
                    <a:pt x="6370" y="231"/>
                    <a:pt x="6140" y="1"/>
                    <a:pt x="58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5" name="Google Shape;19425;p85"/>
            <p:cNvSpPr/>
            <p:nvPr/>
          </p:nvSpPr>
          <p:spPr>
            <a:xfrm>
              <a:off x="3202032" y="2426152"/>
              <a:ext cx="148070" cy="82905"/>
            </a:xfrm>
            <a:custGeom>
              <a:avLst/>
              <a:gdLst/>
              <a:ahLst/>
              <a:cxnLst/>
              <a:rect l="l" t="t" r="r" b="b"/>
              <a:pathLst>
                <a:path w="5651" h="3164" extrusionOk="0">
                  <a:moveTo>
                    <a:pt x="0" y="0"/>
                  </a:moveTo>
                  <a:lnTo>
                    <a:pt x="0" y="2487"/>
                  </a:lnTo>
                  <a:cubicBezTo>
                    <a:pt x="0" y="2861"/>
                    <a:pt x="303" y="3164"/>
                    <a:pt x="672" y="3164"/>
                  </a:cubicBezTo>
                  <a:lnTo>
                    <a:pt x="5650" y="3164"/>
                  </a:lnTo>
                  <a:lnTo>
                    <a:pt x="5650" y="514"/>
                  </a:lnTo>
                  <a:cubicBezTo>
                    <a:pt x="5645" y="226"/>
                    <a:pt x="5420" y="0"/>
                    <a:pt x="513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6" name="Google Shape;19426;p85"/>
            <p:cNvSpPr/>
            <p:nvPr/>
          </p:nvSpPr>
          <p:spPr>
            <a:xfrm>
              <a:off x="3153479" y="2525380"/>
              <a:ext cx="218372" cy="40404"/>
            </a:xfrm>
            <a:custGeom>
              <a:avLst/>
              <a:gdLst/>
              <a:ahLst/>
              <a:cxnLst/>
              <a:rect l="l" t="t" r="r" b="b"/>
              <a:pathLst>
                <a:path w="8334" h="1542" extrusionOk="0">
                  <a:moveTo>
                    <a:pt x="1071" y="1"/>
                  </a:moveTo>
                  <a:cubicBezTo>
                    <a:pt x="1032" y="1"/>
                    <a:pt x="994" y="1"/>
                    <a:pt x="956" y="10"/>
                  </a:cubicBezTo>
                  <a:cubicBezTo>
                    <a:pt x="927" y="10"/>
                    <a:pt x="903" y="15"/>
                    <a:pt x="879" y="25"/>
                  </a:cubicBezTo>
                  <a:cubicBezTo>
                    <a:pt x="831" y="34"/>
                    <a:pt x="783" y="54"/>
                    <a:pt x="735" y="78"/>
                  </a:cubicBezTo>
                  <a:cubicBezTo>
                    <a:pt x="0" y="433"/>
                    <a:pt x="250" y="1542"/>
                    <a:pt x="1071" y="1542"/>
                  </a:cubicBezTo>
                  <a:lnTo>
                    <a:pt x="7566" y="1542"/>
                  </a:lnTo>
                  <a:cubicBezTo>
                    <a:pt x="7954" y="1542"/>
                    <a:pt x="8281" y="1249"/>
                    <a:pt x="8329" y="860"/>
                  </a:cubicBezTo>
                  <a:cubicBezTo>
                    <a:pt x="8334" y="831"/>
                    <a:pt x="8334" y="798"/>
                    <a:pt x="8334" y="769"/>
                  </a:cubicBezTo>
                  <a:cubicBezTo>
                    <a:pt x="8334" y="754"/>
                    <a:pt x="8334" y="740"/>
                    <a:pt x="8334" y="726"/>
                  </a:cubicBezTo>
                  <a:cubicBezTo>
                    <a:pt x="8310" y="318"/>
                    <a:pt x="7974" y="1"/>
                    <a:pt x="756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7" name="Google Shape;19427;p85"/>
            <p:cNvSpPr/>
            <p:nvPr/>
          </p:nvSpPr>
          <p:spPr>
            <a:xfrm>
              <a:off x="3178502" y="2525380"/>
              <a:ext cx="193348" cy="19285"/>
            </a:xfrm>
            <a:custGeom>
              <a:avLst/>
              <a:gdLst/>
              <a:ahLst/>
              <a:cxnLst/>
              <a:rect l="l" t="t" r="r" b="b"/>
              <a:pathLst>
                <a:path w="7379" h="736" extrusionOk="0">
                  <a:moveTo>
                    <a:pt x="116" y="1"/>
                  </a:moveTo>
                  <a:cubicBezTo>
                    <a:pt x="77" y="1"/>
                    <a:pt x="39" y="6"/>
                    <a:pt x="1" y="10"/>
                  </a:cubicBezTo>
                  <a:cubicBezTo>
                    <a:pt x="20" y="418"/>
                    <a:pt x="361" y="735"/>
                    <a:pt x="769" y="735"/>
                  </a:cubicBezTo>
                  <a:lnTo>
                    <a:pt x="7263" y="735"/>
                  </a:lnTo>
                  <a:cubicBezTo>
                    <a:pt x="7302" y="735"/>
                    <a:pt x="7340" y="730"/>
                    <a:pt x="7379" y="726"/>
                  </a:cubicBezTo>
                  <a:cubicBezTo>
                    <a:pt x="7355" y="318"/>
                    <a:pt x="7019" y="1"/>
                    <a:pt x="6611"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8" name="Google Shape;19428;p85"/>
            <p:cNvSpPr/>
            <p:nvPr/>
          </p:nvSpPr>
          <p:spPr>
            <a:xfrm>
              <a:off x="3219247" y="2426152"/>
              <a:ext cx="106330" cy="82669"/>
            </a:xfrm>
            <a:custGeom>
              <a:avLst/>
              <a:gdLst/>
              <a:ahLst/>
              <a:cxnLst/>
              <a:rect l="l" t="t" r="r" b="b"/>
              <a:pathLst>
                <a:path w="4058" h="3155" extrusionOk="0">
                  <a:moveTo>
                    <a:pt x="1" y="0"/>
                  </a:moveTo>
                  <a:lnTo>
                    <a:pt x="1" y="1532"/>
                  </a:lnTo>
                  <a:cubicBezTo>
                    <a:pt x="1" y="1810"/>
                    <a:pt x="231" y="2041"/>
                    <a:pt x="510" y="2041"/>
                  </a:cubicBezTo>
                  <a:cubicBezTo>
                    <a:pt x="793" y="2041"/>
                    <a:pt x="1019" y="1810"/>
                    <a:pt x="1019" y="1532"/>
                  </a:cubicBezTo>
                  <a:lnTo>
                    <a:pt x="1019" y="576"/>
                  </a:lnTo>
                  <a:cubicBezTo>
                    <a:pt x="1043" y="836"/>
                    <a:pt x="1263" y="1037"/>
                    <a:pt x="1523" y="1037"/>
                  </a:cubicBezTo>
                  <a:cubicBezTo>
                    <a:pt x="1787" y="1037"/>
                    <a:pt x="2003" y="836"/>
                    <a:pt x="2027" y="576"/>
                  </a:cubicBezTo>
                  <a:lnTo>
                    <a:pt x="2027" y="2650"/>
                  </a:lnTo>
                  <a:cubicBezTo>
                    <a:pt x="2027" y="2929"/>
                    <a:pt x="2257" y="3154"/>
                    <a:pt x="2535" y="3154"/>
                  </a:cubicBezTo>
                  <a:cubicBezTo>
                    <a:pt x="2819" y="3154"/>
                    <a:pt x="3044" y="2929"/>
                    <a:pt x="3044" y="2650"/>
                  </a:cubicBezTo>
                  <a:lnTo>
                    <a:pt x="3044" y="1695"/>
                  </a:lnTo>
                  <a:cubicBezTo>
                    <a:pt x="3067" y="1955"/>
                    <a:pt x="3288" y="2152"/>
                    <a:pt x="3550" y="2152"/>
                  </a:cubicBezTo>
                  <a:cubicBezTo>
                    <a:pt x="3559" y="2152"/>
                    <a:pt x="3568" y="2151"/>
                    <a:pt x="3577" y="2151"/>
                  </a:cubicBezTo>
                  <a:cubicBezTo>
                    <a:pt x="3846" y="2137"/>
                    <a:pt x="4057" y="1911"/>
                    <a:pt x="4057" y="1642"/>
                  </a:cubicBezTo>
                  <a:lnTo>
                    <a:pt x="4057" y="0"/>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9" name="Google Shape;19429;p85"/>
            <p:cNvSpPr/>
            <p:nvPr/>
          </p:nvSpPr>
          <p:spPr>
            <a:xfrm>
              <a:off x="3219247" y="2426152"/>
              <a:ext cx="26700" cy="30578"/>
            </a:xfrm>
            <a:custGeom>
              <a:avLst/>
              <a:gdLst/>
              <a:ahLst/>
              <a:cxnLst/>
              <a:rect l="l" t="t" r="r" b="b"/>
              <a:pathLst>
                <a:path w="1019" h="1167" extrusionOk="0">
                  <a:moveTo>
                    <a:pt x="1" y="0"/>
                  </a:moveTo>
                  <a:lnTo>
                    <a:pt x="1" y="658"/>
                  </a:lnTo>
                  <a:cubicBezTo>
                    <a:pt x="1" y="941"/>
                    <a:pt x="231" y="1167"/>
                    <a:pt x="510" y="1167"/>
                  </a:cubicBezTo>
                  <a:cubicBezTo>
                    <a:pt x="793" y="1167"/>
                    <a:pt x="1019" y="941"/>
                    <a:pt x="1019" y="658"/>
                  </a:cubicBezTo>
                  <a:lnTo>
                    <a:pt x="101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0" name="Google Shape;19430;p85"/>
            <p:cNvSpPr/>
            <p:nvPr/>
          </p:nvSpPr>
          <p:spPr>
            <a:xfrm>
              <a:off x="3272333" y="2426152"/>
              <a:ext cx="53243" cy="59270"/>
            </a:xfrm>
            <a:custGeom>
              <a:avLst/>
              <a:gdLst/>
              <a:ahLst/>
              <a:cxnLst/>
              <a:rect l="l" t="t" r="r" b="b"/>
              <a:pathLst>
                <a:path w="2032" h="2262" extrusionOk="0">
                  <a:moveTo>
                    <a:pt x="1" y="0"/>
                  </a:moveTo>
                  <a:lnTo>
                    <a:pt x="1" y="1753"/>
                  </a:lnTo>
                  <a:cubicBezTo>
                    <a:pt x="1" y="2036"/>
                    <a:pt x="231" y="2261"/>
                    <a:pt x="509" y="2261"/>
                  </a:cubicBezTo>
                  <a:cubicBezTo>
                    <a:pt x="793" y="2261"/>
                    <a:pt x="1018" y="2036"/>
                    <a:pt x="1018" y="1753"/>
                  </a:cubicBezTo>
                  <a:lnTo>
                    <a:pt x="1018" y="792"/>
                  </a:lnTo>
                  <a:cubicBezTo>
                    <a:pt x="1041" y="1057"/>
                    <a:pt x="1262" y="1254"/>
                    <a:pt x="1524" y="1254"/>
                  </a:cubicBezTo>
                  <a:cubicBezTo>
                    <a:pt x="1533" y="1254"/>
                    <a:pt x="1542" y="1254"/>
                    <a:pt x="1551" y="1253"/>
                  </a:cubicBezTo>
                  <a:cubicBezTo>
                    <a:pt x="1820" y="1239"/>
                    <a:pt x="2031" y="1013"/>
                    <a:pt x="2031" y="744"/>
                  </a:cubicBezTo>
                  <a:lnTo>
                    <a:pt x="2031"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1" name="Google Shape;19431;p85"/>
            <p:cNvSpPr/>
            <p:nvPr/>
          </p:nvSpPr>
          <p:spPr>
            <a:xfrm>
              <a:off x="3155103" y="2421881"/>
              <a:ext cx="223534" cy="364267"/>
            </a:xfrm>
            <a:custGeom>
              <a:avLst/>
              <a:gdLst/>
              <a:ahLst/>
              <a:cxnLst/>
              <a:rect l="l" t="t" r="r" b="b"/>
              <a:pathLst>
                <a:path w="8531" h="13902" extrusionOk="0">
                  <a:moveTo>
                    <a:pt x="6294" y="413"/>
                  </a:moveTo>
                  <a:lnTo>
                    <a:pt x="6294" y="1848"/>
                  </a:lnTo>
                  <a:cubicBezTo>
                    <a:pt x="6291" y="2042"/>
                    <a:pt x="6143" y="2143"/>
                    <a:pt x="5995" y="2143"/>
                  </a:cubicBezTo>
                  <a:cubicBezTo>
                    <a:pt x="5860" y="2143"/>
                    <a:pt x="5724" y="2058"/>
                    <a:pt x="5699" y="1882"/>
                  </a:cubicBezTo>
                  <a:lnTo>
                    <a:pt x="5699" y="1037"/>
                  </a:lnTo>
                  <a:cubicBezTo>
                    <a:pt x="5699" y="898"/>
                    <a:pt x="5594" y="828"/>
                    <a:pt x="5490" y="828"/>
                  </a:cubicBezTo>
                  <a:cubicBezTo>
                    <a:pt x="5385" y="828"/>
                    <a:pt x="5281" y="898"/>
                    <a:pt x="5281" y="1037"/>
                  </a:cubicBezTo>
                  <a:lnTo>
                    <a:pt x="5281" y="2050"/>
                  </a:lnTo>
                  <a:lnTo>
                    <a:pt x="5281" y="2856"/>
                  </a:lnTo>
                  <a:cubicBezTo>
                    <a:pt x="5281" y="3020"/>
                    <a:pt x="5147" y="3154"/>
                    <a:pt x="4983" y="3154"/>
                  </a:cubicBezTo>
                  <a:cubicBezTo>
                    <a:pt x="4815" y="3154"/>
                    <a:pt x="4681" y="3020"/>
                    <a:pt x="4681" y="2856"/>
                  </a:cubicBezTo>
                  <a:lnTo>
                    <a:pt x="4681" y="783"/>
                  </a:lnTo>
                  <a:cubicBezTo>
                    <a:pt x="4681" y="672"/>
                    <a:pt x="4595" y="581"/>
                    <a:pt x="4484" y="576"/>
                  </a:cubicBezTo>
                  <a:lnTo>
                    <a:pt x="4475" y="576"/>
                  </a:lnTo>
                  <a:cubicBezTo>
                    <a:pt x="4364" y="576"/>
                    <a:pt x="4278" y="658"/>
                    <a:pt x="4268" y="763"/>
                  </a:cubicBezTo>
                  <a:cubicBezTo>
                    <a:pt x="4247" y="941"/>
                    <a:pt x="4107" y="1030"/>
                    <a:pt x="3968" y="1030"/>
                  </a:cubicBezTo>
                  <a:cubicBezTo>
                    <a:pt x="3829" y="1030"/>
                    <a:pt x="3690" y="941"/>
                    <a:pt x="3668" y="763"/>
                  </a:cubicBezTo>
                  <a:cubicBezTo>
                    <a:pt x="3657" y="639"/>
                    <a:pt x="3561" y="578"/>
                    <a:pt x="3464" y="578"/>
                  </a:cubicBezTo>
                  <a:cubicBezTo>
                    <a:pt x="3360" y="578"/>
                    <a:pt x="3255" y="648"/>
                    <a:pt x="3255" y="783"/>
                  </a:cubicBezTo>
                  <a:lnTo>
                    <a:pt x="3255" y="1738"/>
                  </a:lnTo>
                  <a:cubicBezTo>
                    <a:pt x="3255" y="1906"/>
                    <a:pt x="3121" y="2040"/>
                    <a:pt x="2953" y="2040"/>
                  </a:cubicBezTo>
                  <a:cubicBezTo>
                    <a:pt x="2790" y="2040"/>
                    <a:pt x="2655" y="1906"/>
                    <a:pt x="2655" y="1738"/>
                  </a:cubicBezTo>
                  <a:lnTo>
                    <a:pt x="2655" y="413"/>
                  </a:lnTo>
                  <a:close/>
                  <a:moveTo>
                    <a:pt x="6683" y="5741"/>
                  </a:moveTo>
                  <a:lnTo>
                    <a:pt x="6683" y="6821"/>
                  </a:lnTo>
                  <a:lnTo>
                    <a:pt x="6688" y="6821"/>
                  </a:lnTo>
                  <a:cubicBezTo>
                    <a:pt x="6688" y="7354"/>
                    <a:pt x="6260" y="7781"/>
                    <a:pt x="5728" y="7781"/>
                  </a:cubicBezTo>
                  <a:lnTo>
                    <a:pt x="2771" y="7781"/>
                  </a:lnTo>
                  <a:cubicBezTo>
                    <a:pt x="2243" y="7781"/>
                    <a:pt x="1810" y="7354"/>
                    <a:pt x="1810" y="6821"/>
                  </a:cubicBezTo>
                  <a:lnTo>
                    <a:pt x="1810" y="5741"/>
                  </a:lnTo>
                  <a:close/>
                  <a:moveTo>
                    <a:pt x="1585" y="0"/>
                  </a:moveTo>
                  <a:cubicBezTo>
                    <a:pt x="1186" y="0"/>
                    <a:pt x="865" y="322"/>
                    <a:pt x="865" y="720"/>
                  </a:cubicBezTo>
                  <a:lnTo>
                    <a:pt x="865" y="1479"/>
                  </a:lnTo>
                  <a:cubicBezTo>
                    <a:pt x="865" y="1618"/>
                    <a:pt x="969" y="1688"/>
                    <a:pt x="1074" y="1688"/>
                  </a:cubicBezTo>
                  <a:cubicBezTo>
                    <a:pt x="1178" y="1688"/>
                    <a:pt x="1282" y="1618"/>
                    <a:pt x="1282" y="1479"/>
                  </a:cubicBezTo>
                  <a:lnTo>
                    <a:pt x="1282" y="720"/>
                  </a:lnTo>
                  <a:cubicBezTo>
                    <a:pt x="1282" y="552"/>
                    <a:pt x="1417" y="413"/>
                    <a:pt x="1590" y="413"/>
                  </a:cubicBezTo>
                  <a:lnTo>
                    <a:pt x="2247" y="413"/>
                  </a:lnTo>
                  <a:lnTo>
                    <a:pt x="2247" y="1738"/>
                  </a:lnTo>
                  <a:cubicBezTo>
                    <a:pt x="2247" y="2136"/>
                    <a:pt x="2569" y="2453"/>
                    <a:pt x="2963" y="2453"/>
                  </a:cubicBezTo>
                  <a:cubicBezTo>
                    <a:pt x="3361" y="2453"/>
                    <a:pt x="3678" y="2136"/>
                    <a:pt x="3678" y="1738"/>
                  </a:cubicBezTo>
                  <a:lnTo>
                    <a:pt x="3678" y="1383"/>
                  </a:lnTo>
                  <a:cubicBezTo>
                    <a:pt x="3774" y="1426"/>
                    <a:pt x="3876" y="1448"/>
                    <a:pt x="3977" y="1448"/>
                  </a:cubicBezTo>
                  <a:cubicBezTo>
                    <a:pt x="4079" y="1448"/>
                    <a:pt x="4179" y="1426"/>
                    <a:pt x="4273" y="1383"/>
                  </a:cubicBezTo>
                  <a:lnTo>
                    <a:pt x="4273" y="2856"/>
                  </a:lnTo>
                  <a:cubicBezTo>
                    <a:pt x="4273" y="3250"/>
                    <a:pt x="4595" y="3572"/>
                    <a:pt x="4988" y="3572"/>
                  </a:cubicBezTo>
                  <a:cubicBezTo>
                    <a:pt x="5387" y="3572"/>
                    <a:pt x="5704" y="3250"/>
                    <a:pt x="5704" y="2856"/>
                  </a:cubicBezTo>
                  <a:lnTo>
                    <a:pt x="5704" y="2501"/>
                  </a:lnTo>
                  <a:cubicBezTo>
                    <a:pt x="5800" y="2544"/>
                    <a:pt x="5900" y="2564"/>
                    <a:pt x="5997" y="2564"/>
                  </a:cubicBezTo>
                  <a:cubicBezTo>
                    <a:pt x="6376" y="2564"/>
                    <a:pt x="6717" y="2261"/>
                    <a:pt x="6721" y="1848"/>
                  </a:cubicBezTo>
                  <a:lnTo>
                    <a:pt x="6721" y="413"/>
                  </a:lnTo>
                  <a:lnTo>
                    <a:pt x="6928" y="413"/>
                  </a:lnTo>
                  <a:cubicBezTo>
                    <a:pt x="7096" y="413"/>
                    <a:pt x="7230" y="552"/>
                    <a:pt x="7230" y="720"/>
                  </a:cubicBezTo>
                  <a:lnTo>
                    <a:pt x="7230" y="3788"/>
                  </a:lnTo>
                  <a:lnTo>
                    <a:pt x="5497" y="3788"/>
                  </a:lnTo>
                  <a:cubicBezTo>
                    <a:pt x="5219" y="3788"/>
                    <a:pt x="5219" y="4200"/>
                    <a:pt x="5497" y="4200"/>
                  </a:cubicBezTo>
                  <a:lnTo>
                    <a:pt x="7504" y="4200"/>
                  </a:lnTo>
                  <a:cubicBezTo>
                    <a:pt x="7509" y="4200"/>
                    <a:pt x="7515" y="4200"/>
                    <a:pt x="7521" y="4200"/>
                  </a:cubicBezTo>
                  <a:cubicBezTo>
                    <a:pt x="7830" y="4200"/>
                    <a:pt x="8084" y="4451"/>
                    <a:pt x="8084" y="4762"/>
                  </a:cubicBezTo>
                  <a:cubicBezTo>
                    <a:pt x="8084" y="5070"/>
                    <a:pt x="7834" y="5324"/>
                    <a:pt x="7529" y="5324"/>
                  </a:cubicBezTo>
                  <a:cubicBezTo>
                    <a:pt x="7520" y="5324"/>
                    <a:pt x="7512" y="5324"/>
                    <a:pt x="7504" y="5324"/>
                  </a:cubicBezTo>
                  <a:lnTo>
                    <a:pt x="1009" y="5324"/>
                  </a:lnTo>
                  <a:cubicBezTo>
                    <a:pt x="1000" y="5324"/>
                    <a:pt x="992" y="5324"/>
                    <a:pt x="984" y="5324"/>
                  </a:cubicBezTo>
                  <a:cubicBezTo>
                    <a:pt x="678" y="5324"/>
                    <a:pt x="428" y="5070"/>
                    <a:pt x="428" y="4762"/>
                  </a:cubicBezTo>
                  <a:cubicBezTo>
                    <a:pt x="428" y="4451"/>
                    <a:pt x="682" y="4200"/>
                    <a:pt x="992" y="4200"/>
                  </a:cubicBezTo>
                  <a:cubicBezTo>
                    <a:pt x="997" y="4200"/>
                    <a:pt x="1003" y="4200"/>
                    <a:pt x="1009" y="4200"/>
                  </a:cubicBezTo>
                  <a:lnTo>
                    <a:pt x="4667" y="4200"/>
                  </a:lnTo>
                  <a:cubicBezTo>
                    <a:pt x="4945" y="4200"/>
                    <a:pt x="4945" y="3788"/>
                    <a:pt x="4667" y="3788"/>
                  </a:cubicBezTo>
                  <a:lnTo>
                    <a:pt x="1282" y="3788"/>
                  </a:lnTo>
                  <a:lnTo>
                    <a:pt x="1282" y="2314"/>
                  </a:lnTo>
                  <a:cubicBezTo>
                    <a:pt x="1282" y="2175"/>
                    <a:pt x="1178" y="2105"/>
                    <a:pt x="1074" y="2105"/>
                  </a:cubicBezTo>
                  <a:cubicBezTo>
                    <a:pt x="969" y="2105"/>
                    <a:pt x="865" y="2175"/>
                    <a:pt x="865" y="2314"/>
                  </a:cubicBezTo>
                  <a:lnTo>
                    <a:pt x="865" y="3797"/>
                  </a:lnTo>
                  <a:cubicBezTo>
                    <a:pt x="361" y="3874"/>
                    <a:pt x="1" y="4325"/>
                    <a:pt x="34" y="4834"/>
                  </a:cubicBezTo>
                  <a:cubicBezTo>
                    <a:pt x="73" y="5343"/>
                    <a:pt x="500" y="5741"/>
                    <a:pt x="1009" y="5741"/>
                  </a:cubicBezTo>
                  <a:lnTo>
                    <a:pt x="1407" y="5741"/>
                  </a:lnTo>
                  <a:lnTo>
                    <a:pt x="1407" y="6821"/>
                  </a:lnTo>
                  <a:cubicBezTo>
                    <a:pt x="1407" y="7580"/>
                    <a:pt x="2022" y="8194"/>
                    <a:pt x="2780" y="8194"/>
                  </a:cubicBezTo>
                  <a:lnTo>
                    <a:pt x="2967" y="8194"/>
                  </a:lnTo>
                  <a:lnTo>
                    <a:pt x="2967" y="12649"/>
                  </a:lnTo>
                  <a:cubicBezTo>
                    <a:pt x="2987" y="13345"/>
                    <a:pt x="3558" y="13902"/>
                    <a:pt x="4254" y="13902"/>
                  </a:cubicBezTo>
                  <a:cubicBezTo>
                    <a:pt x="4955" y="13902"/>
                    <a:pt x="5526" y="13345"/>
                    <a:pt x="5545" y="12649"/>
                  </a:cubicBezTo>
                  <a:lnTo>
                    <a:pt x="5545" y="10902"/>
                  </a:lnTo>
                  <a:cubicBezTo>
                    <a:pt x="5545" y="10765"/>
                    <a:pt x="5441" y="10696"/>
                    <a:pt x="5336" y="10696"/>
                  </a:cubicBezTo>
                  <a:cubicBezTo>
                    <a:pt x="5232" y="10696"/>
                    <a:pt x="5127" y="10765"/>
                    <a:pt x="5127" y="10902"/>
                  </a:cubicBezTo>
                  <a:lnTo>
                    <a:pt x="5127" y="12649"/>
                  </a:lnTo>
                  <a:cubicBezTo>
                    <a:pt x="5127" y="13134"/>
                    <a:pt x="4739" y="13522"/>
                    <a:pt x="4254" y="13522"/>
                  </a:cubicBezTo>
                  <a:cubicBezTo>
                    <a:pt x="3774" y="13522"/>
                    <a:pt x="3380" y="13134"/>
                    <a:pt x="3380" y="12649"/>
                  </a:cubicBezTo>
                  <a:lnTo>
                    <a:pt x="3380" y="8199"/>
                  </a:lnTo>
                  <a:lnTo>
                    <a:pt x="5127" y="8199"/>
                  </a:lnTo>
                  <a:lnTo>
                    <a:pt x="5127" y="10076"/>
                  </a:lnTo>
                  <a:cubicBezTo>
                    <a:pt x="5127" y="10213"/>
                    <a:pt x="5232" y="10281"/>
                    <a:pt x="5336" y="10281"/>
                  </a:cubicBezTo>
                  <a:cubicBezTo>
                    <a:pt x="5441" y="10281"/>
                    <a:pt x="5545" y="10213"/>
                    <a:pt x="5545" y="10076"/>
                  </a:cubicBezTo>
                  <a:lnTo>
                    <a:pt x="5545" y="8199"/>
                  </a:lnTo>
                  <a:lnTo>
                    <a:pt x="5732" y="8199"/>
                  </a:lnTo>
                  <a:cubicBezTo>
                    <a:pt x="6491" y="8199"/>
                    <a:pt x="7105" y="7585"/>
                    <a:pt x="7105" y="6826"/>
                  </a:cubicBezTo>
                  <a:lnTo>
                    <a:pt x="7105" y="5746"/>
                  </a:lnTo>
                  <a:lnTo>
                    <a:pt x="7504" y="5746"/>
                  </a:lnTo>
                  <a:cubicBezTo>
                    <a:pt x="7507" y="5746"/>
                    <a:pt x="7510" y="5746"/>
                    <a:pt x="7513" y="5746"/>
                  </a:cubicBezTo>
                  <a:cubicBezTo>
                    <a:pt x="8027" y="5746"/>
                    <a:pt x="8454" y="5349"/>
                    <a:pt x="8492" y="4839"/>
                  </a:cubicBezTo>
                  <a:cubicBezTo>
                    <a:pt x="8531" y="4320"/>
                    <a:pt x="8161" y="3864"/>
                    <a:pt x="7648" y="3797"/>
                  </a:cubicBezTo>
                  <a:lnTo>
                    <a:pt x="7648" y="720"/>
                  </a:lnTo>
                  <a:cubicBezTo>
                    <a:pt x="7648" y="322"/>
                    <a:pt x="7321" y="0"/>
                    <a:pt x="6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2" name="Google Shape;19432;p85"/>
            <p:cNvSpPr/>
            <p:nvPr/>
          </p:nvSpPr>
          <p:spPr>
            <a:xfrm>
              <a:off x="3249301" y="2733166"/>
              <a:ext cx="38544" cy="33356"/>
            </a:xfrm>
            <a:custGeom>
              <a:avLst/>
              <a:gdLst/>
              <a:ahLst/>
              <a:cxnLst/>
              <a:rect l="l" t="t" r="r" b="b"/>
              <a:pathLst>
                <a:path w="1471" h="1273" extrusionOk="0">
                  <a:moveTo>
                    <a:pt x="736" y="1"/>
                  </a:moveTo>
                  <a:cubicBezTo>
                    <a:pt x="501" y="1"/>
                    <a:pt x="445" y="364"/>
                    <a:pt x="702" y="418"/>
                  </a:cubicBezTo>
                  <a:cubicBezTo>
                    <a:pt x="966" y="466"/>
                    <a:pt x="928" y="855"/>
                    <a:pt x="659" y="855"/>
                  </a:cubicBezTo>
                  <a:cubicBezTo>
                    <a:pt x="553" y="855"/>
                    <a:pt x="457" y="778"/>
                    <a:pt x="443" y="673"/>
                  </a:cubicBezTo>
                  <a:cubicBezTo>
                    <a:pt x="424" y="551"/>
                    <a:pt x="332" y="496"/>
                    <a:pt x="240" y="496"/>
                  </a:cubicBezTo>
                  <a:cubicBezTo>
                    <a:pt x="121" y="496"/>
                    <a:pt x="0" y="586"/>
                    <a:pt x="30" y="740"/>
                  </a:cubicBezTo>
                  <a:cubicBezTo>
                    <a:pt x="86" y="1072"/>
                    <a:pt x="369" y="1273"/>
                    <a:pt x="662" y="1273"/>
                  </a:cubicBezTo>
                  <a:cubicBezTo>
                    <a:pt x="818" y="1273"/>
                    <a:pt x="977" y="1216"/>
                    <a:pt x="1105" y="1090"/>
                  </a:cubicBezTo>
                  <a:cubicBezTo>
                    <a:pt x="1470" y="730"/>
                    <a:pt x="1288" y="106"/>
                    <a:pt x="784" y="6"/>
                  </a:cubicBezTo>
                  <a:cubicBezTo>
                    <a:pt x="767" y="2"/>
                    <a:pt x="751" y="1"/>
                    <a:pt x="7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33" name="Google Shape;19433;p85"/>
          <p:cNvGrpSpPr/>
          <p:nvPr/>
        </p:nvGrpSpPr>
        <p:grpSpPr>
          <a:xfrm>
            <a:off x="3967643" y="3653031"/>
            <a:ext cx="365551" cy="297503"/>
            <a:chOff x="3967643" y="3839881"/>
            <a:chExt cx="365551" cy="297503"/>
          </a:xfrm>
        </p:grpSpPr>
        <p:sp>
          <p:nvSpPr>
            <p:cNvPr id="19434" name="Google Shape;19434;p85"/>
            <p:cNvSpPr/>
            <p:nvPr/>
          </p:nvSpPr>
          <p:spPr>
            <a:xfrm>
              <a:off x="3973172" y="3871219"/>
              <a:ext cx="354598" cy="260767"/>
            </a:xfrm>
            <a:custGeom>
              <a:avLst/>
              <a:gdLst/>
              <a:ahLst/>
              <a:cxnLst/>
              <a:rect l="l" t="t" r="r" b="b"/>
              <a:pathLst>
                <a:path w="13533" h="9952" extrusionOk="0">
                  <a:moveTo>
                    <a:pt x="1143" y="0"/>
                  </a:moveTo>
                  <a:cubicBezTo>
                    <a:pt x="1038" y="0"/>
                    <a:pt x="932" y="15"/>
                    <a:pt x="831" y="43"/>
                  </a:cubicBezTo>
                  <a:lnTo>
                    <a:pt x="788" y="58"/>
                  </a:lnTo>
                  <a:cubicBezTo>
                    <a:pt x="318" y="211"/>
                    <a:pt x="1" y="648"/>
                    <a:pt x="1" y="1143"/>
                  </a:cubicBezTo>
                  <a:lnTo>
                    <a:pt x="1" y="8804"/>
                  </a:lnTo>
                  <a:cubicBezTo>
                    <a:pt x="1" y="9437"/>
                    <a:pt x="514" y="9951"/>
                    <a:pt x="1148" y="9951"/>
                  </a:cubicBezTo>
                  <a:lnTo>
                    <a:pt x="12385" y="9951"/>
                  </a:lnTo>
                  <a:cubicBezTo>
                    <a:pt x="13019" y="9951"/>
                    <a:pt x="13533" y="9437"/>
                    <a:pt x="13533" y="8804"/>
                  </a:cubicBezTo>
                  <a:lnTo>
                    <a:pt x="13533" y="1143"/>
                  </a:lnTo>
                  <a:cubicBezTo>
                    <a:pt x="13533" y="514"/>
                    <a:pt x="13019" y="0"/>
                    <a:pt x="12385"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5" name="Google Shape;19435;p85"/>
            <p:cNvSpPr/>
            <p:nvPr/>
          </p:nvSpPr>
          <p:spPr>
            <a:xfrm>
              <a:off x="3993426" y="3871088"/>
              <a:ext cx="337383" cy="237735"/>
            </a:xfrm>
            <a:custGeom>
              <a:avLst/>
              <a:gdLst/>
              <a:ahLst/>
              <a:cxnLst/>
              <a:rect l="l" t="t" r="r" b="b"/>
              <a:pathLst>
                <a:path w="12876" h="9073" extrusionOk="0">
                  <a:moveTo>
                    <a:pt x="370" y="0"/>
                  </a:moveTo>
                  <a:cubicBezTo>
                    <a:pt x="265" y="0"/>
                    <a:pt x="159" y="15"/>
                    <a:pt x="53" y="44"/>
                  </a:cubicBezTo>
                  <a:lnTo>
                    <a:pt x="15" y="58"/>
                  </a:lnTo>
                  <a:cubicBezTo>
                    <a:pt x="5" y="116"/>
                    <a:pt x="1" y="178"/>
                    <a:pt x="1" y="240"/>
                  </a:cubicBezTo>
                  <a:lnTo>
                    <a:pt x="1" y="7897"/>
                  </a:lnTo>
                  <a:cubicBezTo>
                    <a:pt x="1" y="8530"/>
                    <a:pt x="514" y="9044"/>
                    <a:pt x="1143" y="9044"/>
                  </a:cubicBezTo>
                  <a:lnTo>
                    <a:pt x="12385" y="9044"/>
                  </a:lnTo>
                  <a:cubicBezTo>
                    <a:pt x="12427" y="9064"/>
                    <a:pt x="12470" y="9073"/>
                    <a:pt x="12510" y="9073"/>
                  </a:cubicBezTo>
                  <a:cubicBezTo>
                    <a:pt x="12715" y="9073"/>
                    <a:pt x="12876" y="8846"/>
                    <a:pt x="12760" y="8646"/>
                  </a:cubicBezTo>
                  <a:lnTo>
                    <a:pt x="12760" y="1148"/>
                  </a:lnTo>
                  <a:cubicBezTo>
                    <a:pt x="12760" y="514"/>
                    <a:pt x="12246" y="0"/>
                    <a:pt x="1161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6" name="Google Shape;19436;p85"/>
            <p:cNvSpPr/>
            <p:nvPr/>
          </p:nvSpPr>
          <p:spPr>
            <a:xfrm>
              <a:off x="4043604" y="3844912"/>
              <a:ext cx="20412" cy="51357"/>
            </a:xfrm>
            <a:custGeom>
              <a:avLst/>
              <a:gdLst/>
              <a:ahLst/>
              <a:cxnLst/>
              <a:rect l="l" t="t" r="r" b="b"/>
              <a:pathLst>
                <a:path w="779" h="1960" extrusionOk="0">
                  <a:moveTo>
                    <a:pt x="390" y="1"/>
                  </a:moveTo>
                  <a:cubicBezTo>
                    <a:pt x="174" y="1"/>
                    <a:pt x="1" y="174"/>
                    <a:pt x="1" y="385"/>
                  </a:cubicBezTo>
                  <a:lnTo>
                    <a:pt x="1" y="1575"/>
                  </a:lnTo>
                  <a:cubicBezTo>
                    <a:pt x="1" y="1787"/>
                    <a:pt x="174" y="1959"/>
                    <a:pt x="390" y="1959"/>
                  </a:cubicBezTo>
                  <a:cubicBezTo>
                    <a:pt x="601" y="1959"/>
                    <a:pt x="778" y="1787"/>
                    <a:pt x="778" y="1575"/>
                  </a:cubicBezTo>
                  <a:lnTo>
                    <a:pt x="778" y="385"/>
                  </a:lnTo>
                  <a:cubicBezTo>
                    <a:pt x="778" y="174"/>
                    <a:pt x="601" y="1"/>
                    <a:pt x="39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7" name="Google Shape;19437;p85"/>
            <p:cNvSpPr/>
            <p:nvPr/>
          </p:nvSpPr>
          <p:spPr>
            <a:xfrm>
              <a:off x="4108010" y="3844912"/>
              <a:ext cx="20412" cy="51357"/>
            </a:xfrm>
            <a:custGeom>
              <a:avLst/>
              <a:gdLst/>
              <a:ahLst/>
              <a:cxnLst/>
              <a:rect l="l" t="t" r="r" b="b"/>
              <a:pathLst>
                <a:path w="779" h="1960" extrusionOk="0">
                  <a:moveTo>
                    <a:pt x="389" y="1"/>
                  </a:moveTo>
                  <a:cubicBezTo>
                    <a:pt x="173" y="1"/>
                    <a:pt x="1" y="174"/>
                    <a:pt x="1" y="385"/>
                  </a:cubicBezTo>
                  <a:lnTo>
                    <a:pt x="1" y="1575"/>
                  </a:lnTo>
                  <a:cubicBezTo>
                    <a:pt x="1" y="1787"/>
                    <a:pt x="173" y="1959"/>
                    <a:pt x="389" y="1959"/>
                  </a:cubicBezTo>
                  <a:cubicBezTo>
                    <a:pt x="601" y="1959"/>
                    <a:pt x="778" y="1787"/>
                    <a:pt x="778" y="1575"/>
                  </a:cubicBezTo>
                  <a:lnTo>
                    <a:pt x="778" y="385"/>
                  </a:lnTo>
                  <a:cubicBezTo>
                    <a:pt x="778" y="174"/>
                    <a:pt x="601" y="1"/>
                    <a:pt x="38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8" name="Google Shape;19438;p85"/>
            <p:cNvSpPr/>
            <p:nvPr/>
          </p:nvSpPr>
          <p:spPr>
            <a:xfrm>
              <a:off x="4172546" y="3844912"/>
              <a:ext cx="20255" cy="51357"/>
            </a:xfrm>
            <a:custGeom>
              <a:avLst/>
              <a:gdLst/>
              <a:ahLst/>
              <a:cxnLst/>
              <a:rect l="l" t="t" r="r" b="b"/>
              <a:pathLst>
                <a:path w="773" h="1960" extrusionOk="0">
                  <a:moveTo>
                    <a:pt x="384" y="1"/>
                  </a:moveTo>
                  <a:cubicBezTo>
                    <a:pt x="173" y="1"/>
                    <a:pt x="0" y="174"/>
                    <a:pt x="0" y="385"/>
                  </a:cubicBezTo>
                  <a:lnTo>
                    <a:pt x="0" y="1575"/>
                  </a:lnTo>
                  <a:cubicBezTo>
                    <a:pt x="0" y="1787"/>
                    <a:pt x="173" y="1959"/>
                    <a:pt x="384" y="1959"/>
                  </a:cubicBezTo>
                  <a:cubicBezTo>
                    <a:pt x="600" y="1959"/>
                    <a:pt x="773" y="1787"/>
                    <a:pt x="773" y="1575"/>
                  </a:cubicBezTo>
                  <a:lnTo>
                    <a:pt x="773" y="385"/>
                  </a:lnTo>
                  <a:cubicBezTo>
                    <a:pt x="773" y="174"/>
                    <a:pt x="600" y="1"/>
                    <a:pt x="3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9" name="Google Shape;19439;p85"/>
            <p:cNvSpPr/>
            <p:nvPr/>
          </p:nvSpPr>
          <p:spPr>
            <a:xfrm>
              <a:off x="4236926" y="3844912"/>
              <a:ext cx="20281" cy="51357"/>
            </a:xfrm>
            <a:custGeom>
              <a:avLst/>
              <a:gdLst/>
              <a:ahLst/>
              <a:cxnLst/>
              <a:rect l="l" t="t" r="r" b="b"/>
              <a:pathLst>
                <a:path w="774" h="1960" extrusionOk="0">
                  <a:moveTo>
                    <a:pt x="385" y="1"/>
                  </a:moveTo>
                  <a:cubicBezTo>
                    <a:pt x="174" y="1"/>
                    <a:pt x="1" y="174"/>
                    <a:pt x="1" y="385"/>
                  </a:cubicBezTo>
                  <a:lnTo>
                    <a:pt x="1" y="1575"/>
                  </a:lnTo>
                  <a:cubicBezTo>
                    <a:pt x="1" y="1787"/>
                    <a:pt x="174" y="1959"/>
                    <a:pt x="385" y="1959"/>
                  </a:cubicBezTo>
                  <a:cubicBezTo>
                    <a:pt x="601" y="1959"/>
                    <a:pt x="774" y="1787"/>
                    <a:pt x="774" y="1575"/>
                  </a:cubicBezTo>
                  <a:lnTo>
                    <a:pt x="774" y="385"/>
                  </a:lnTo>
                  <a:cubicBezTo>
                    <a:pt x="774" y="174"/>
                    <a:pt x="601" y="1"/>
                    <a:pt x="38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0" name="Google Shape;19440;p85"/>
            <p:cNvSpPr/>
            <p:nvPr/>
          </p:nvSpPr>
          <p:spPr>
            <a:xfrm>
              <a:off x="4043604" y="3844912"/>
              <a:ext cx="20412" cy="28587"/>
            </a:xfrm>
            <a:custGeom>
              <a:avLst/>
              <a:gdLst/>
              <a:ahLst/>
              <a:cxnLst/>
              <a:rect l="l" t="t" r="r" b="b"/>
              <a:pathLst>
                <a:path w="779" h="1091" extrusionOk="0">
                  <a:moveTo>
                    <a:pt x="390" y="1"/>
                  </a:moveTo>
                  <a:cubicBezTo>
                    <a:pt x="174" y="1"/>
                    <a:pt x="1" y="174"/>
                    <a:pt x="1" y="385"/>
                  </a:cubicBezTo>
                  <a:lnTo>
                    <a:pt x="1" y="707"/>
                  </a:lnTo>
                  <a:cubicBezTo>
                    <a:pt x="1" y="918"/>
                    <a:pt x="174" y="1091"/>
                    <a:pt x="390" y="1091"/>
                  </a:cubicBezTo>
                  <a:cubicBezTo>
                    <a:pt x="601" y="1091"/>
                    <a:pt x="778" y="918"/>
                    <a:pt x="778" y="707"/>
                  </a:cubicBezTo>
                  <a:lnTo>
                    <a:pt x="778" y="385"/>
                  </a:lnTo>
                  <a:cubicBezTo>
                    <a:pt x="778" y="174"/>
                    <a:pt x="601" y="1"/>
                    <a:pt x="39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1" name="Google Shape;19441;p85"/>
            <p:cNvSpPr/>
            <p:nvPr/>
          </p:nvSpPr>
          <p:spPr>
            <a:xfrm>
              <a:off x="4108010" y="3844912"/>
              <a:ext cx="20412" cy="28587"/>
            </a:xfrm>
            <a:custGeom>
              <a:avLst/>
              <a:gdLst/>
              <a:ahLst/>
              <a:cxnLst/>
              <a:rect l="l" t="t" r="r" b="b"/>
              <a:pathLst>
                <a:path w="779" h="1091" extrusionOk="0">
                  <a:moveTo>
                    <a:pt x="389" y="1"/>
                  </a:moveTo>
                  <a:cubicBezTo>
                    <a:pt x="173" y="1"/>
                    <a:pt x="1" y="174"/>
                    <a:pt x="1" y="385"/>
                  </a:cubicBezTo>
                  <a:lnTo>
                    <a:pt x="1" y="707"/>
                  </a:lnTo>
                  <a:cubicBezTo>
                    <a:pt x="1" y="918"/>
                    <a:pt x="173" y="1091"/>
                    <a:pt x="389" y="1091"/>
                  </a:cubicBezTo>
                  <a:cubicBezTo>
                    <a:pt x="601" y="1091"/>
                    <a:pt x="778" y="918"/>
                    <a:pt x="778" y="707"/>
                  </a:cubicBezTo>
                  <a:lnTo>
                    <a:pt x="778" y="385"/>
                  </a:lnTo>
                  <a:cubicBezTo>
                    <a:pt x="778" y="174"/>
                    <a:pt x="601" y="1"/>
                    <a:pt x="3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2" name="Google Shape;19442;p85"/>
            <p:cNvSpPr/>
            <p:nvPr/>
          </p:nvSpPr>
          <p:spPr>
            <a:xfrm>
              <a:off x="4172546" y="3844912"/>
              <a:ext cx="20255" cy="28587"/>
            </a:xfrm>
            <a:custGeom>
              <a:avLst/>
              <a:gdLst/>
              <a:ahLst/>
              <a:cxnLst/>
              <a:rect l="l" t="t" r="r" b="b"/>
              <a:pathLst>
                <a:path w="773" h="1091" extrusionOk="0">
                  <a:moveTo>
                    <a:pt x="384" y="1"/>
                  </a:moveTo>
                  <a:cubicBezTo>
                    <a:pt x="173" y="1"/>
                    <a:pt x="0" y="174"/>
                    <a:pt x="0" y="385"/>
                  </a:cubicBezTo>
                  <a:lnTo>
                    <a:pt x="0" y="707"/>
                  </a:lnTo>
                  <a:cubicBezTo>
                    <a:pt x="0" y="918"/>
                    <a:pt x="173" y="1091"/>
                    <a:pt x="384" y="1091"/>
                  </a:cubicBezTo>
                  <a:cubicBezTo>
                    <a:pt x="600" y="1091"/>
                    <a:pt x="773" y="918"/>
                    <a:pt x="773" y="707"/>
                  </a:cubicBezTo>
                  <a:lnTo>
                    <a:pt x="773" y="385"/>
                  </a:lnTo>
                  <a:cubicBezTo>
                    <a:pt x="773" y="174"/>
                    <a:pt x="600" y="1"/>
                    <a:pt x="38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3" name="Google Shape;19443;p85"/>
            <p:cNvSpPr/>
            <p:nvPr/>
          </p:nvSpPr>
          <p:spPr>
            <a:xfrm>
              <a:off x="4236926" y="3844912"/>
              <a:ext cx="20281" cy="28587"/>
            </a:xfrm>
            <a:custGeom>
              <a:avLst/>
              <a:gdLst/>
              <a:ahLst/>
              <a:cxnLst/>
              <a:rect l="l" t="t" r="r" b="b"/>
              <a:pathLst>
                <a:path w="774" h="1091" extrusionOk="0">
                  <a:moveTo>
                    <a:pt x="385" y="1"/>
                  </a:moveTo>
                  <a:cubicBezTo>
                    <a:pt x="174" y="1"/>
                    <a:pt x="1" y="174"/>
                    <a:pt x="1" y="385"/>
                  </a:cubicBezTo>
                  <a:lnTo>
                    <a:pt x="1" y="707"/>
                  </a:lnTo>
                  <a:cubicBezTo>
                    <a:pt x="1" y="918"/>
                    <a:pt x="174" y="1091"/>
                    <a:pt x="385" y="1091"/>
                  </a:cubicBezTo>
                  <a:cubicBezTo>
                    <a:pt x="601" y="1091"/>
                    <a:pt x="774" y="918"/>
                    <a:pt x="774" y="707"/>
                  </a:cubicBezTo>
                  <a:lnTo>
                    <a:pt x="774" y="385"/>
                  </a:lnTo>
                  <a:cubicBezTo>
                    <a:pt x="774" y="174"/>
                    <a:pt x="601" y="1"/>
                    <a:pt x="38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4" name="Google Shape;19444;p85"/>
            <p:cNvSpPr/>
            <p:nvPr/>
          </p:nvSpPr>
          <p:spPr>
            <a:xfrm>
              <a:off x="4168590" y="3935651"/>
              <a:ext cx="142070" cy="138952"/>
            </a:xfrm>
            <a:custGeom>
              <a:avLst/>
              <a:gdLst/>
              <a:ahLst/>
              <a:cxnLst/>
              <a:rect l="l" t="t" r="r" b="b"/>
              <a:pathLst>
                <a:path w="5422" h="5303" extrusionOk="0">
                  <a:moveTo>
                    <a:pt x="4338" y="1"/>
                  </a:moveTo>
                  <a:cubicBezTo>
                    <a:pt x="4086" y="1"/>
                    <a:pt x="3834" y="97"/>
                    <a:pt x="3641" y="287"/>
                  </a:cubicBezTo>
                  <a:lnTo>
                    <a:pt x="3627" y="297"/>
                  </a:lnTo>
                  <a:lnTo>
                    <a:pt x="3002" y="925"/>
                  </a:lnTo>
                  <a:lnTo>
                    <a:pt x="727" y="3201"/>
                  </a:lnTo>
                  <a:cubicBezTo>
                    <a:pt x="631" y="3297"/>
                    <a:pt x="559" y="3412"/>
                    <a:pt x="521" y="3542"/>
                  </a:cubicBezTo>
                  <a:lnTo>
                    <a:pt x="233" y="4478"/>
                  </a:lnTo>
                  <a:lnTo>
                    <a:pt x="22" y="5159"/>
                  </a:lnTo>
                  <a:cubicBezTo>
                    <a:pt x="1" y="5235"/>
                    <a:pt x="57" y="5303"/>
                    <a:pt x="125" y="5303"/>
                  </a:cubicBezTo>
                  <a:cubicBezTo>
                    <a:pt x="135" y="5303"/>
                    <a:pt x="146" y="5301"/>
                    <a:pt x="156" y="5298"/>
                  </a:cubicBezTo>
                  <a:lnTo>
                    <a:pt x="842" y="5087"/>
                  </a:lnTo>
                  <a:lnTo>
                    <a:pt x="1774" y="4799"/>
                  </a:lnTo>
                  <a:cubicBezTo>
                    <a:pt x="1841" y="4775"/>
                    <a:pt x="1908" y="4746"/>
                    <a:pt x="1970" y="4708"/>
                  </a:cubicBezTo>
                  <a:cubicBezTo>
                    <a:pt x="2023" y="4674"/>
                    <a:pt x="2071" y="4636"/>
                    <a:pt x="2119" y="4588"/>
                  </a:cubicBezTo>
                  <a:lnTo>
                    <a:pt x="4395" y="2313"/>
                  </a:lnTo>
                  <a:lnTo>
                    <a:pt x="5033" y="1674"/>
                  </a:lnTo>
                  <a:lnTo>
                    <a:pt x="5033" y="1679"/>
                  </a:lnTo>
                  <a:cubicBezTo>
                    <a:pt x="5422" y="1285"/>
                    <a:pt x="5417" y="657"/>
                    <a:pt x="5019" y="273"/>
                  </a:cubicBezTo>
                  <a:cubicBezTo>
                    <a:pt x="4827" y="91"/>
                    <a:pt x="4583" y="1"/>
                    <a:pt x="433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5" name="Google Shape;19445;p85"/>
            <p:cNvSpPr/>
            <p:nvPr/>
          </p:nvSpPr>
          <p:spPr>
            <a:xfrm>
              <a:off x="4168590" y="4052829"/>
              <a:ext cx="22089" cy="21669"/>
            </a:xfrm>
            <a:custGeom>
              <a:avLst/>
              <a:gdLst/>
              <a:ahLst/>
              <a:cxnLst/>
              <a:rect l="l" t="t" r="r" b="b"/>
              <a:pathLst>
                <a:path w="843" h="827" extrusionOk="0">
                  <a:moveTo>
                    <a:pt x="233" y="1"/>
                  </a:moveTo>
                  <a:lnTo>
                    <a:pt x="22" y="687"/>
                  </a:lnTo>
                  <a:cubicBezTo>
                    <a:pt x="1" y="758"/>
                    <a:pt x="56" y="826"/>
                    <a:pt x="125" y="826"/>
                  </a:cubicBezTo>
                  <a:cubicBezTo>
                    <a:pt x="135" y="826"/>
                    <a:pt x="146" y="825"/>
                    <a:pt x="156" y="822"/>
                  </a:cubicBezTo>
                  <a:lnTo>
                    <a:pt x="842" y="610"/>
                  </a:lnTo>
                  <a:cubicBezTo>
                    <a:pt x="818" y="284"/>
                    <a:pt x="559" y="25"/>
                    <a:pt x="23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6" name="Google Shape;19446;p85"/>
            <p:cNvSpPr/>
            <p:nvPr/>
          </p:nvSpPr>
          <p:spPr>
            <a:xfrm>
              <a:off x="4184495" y="3959758"/>
              <a:ext cx="99255" cy="99255"/>
            </a:xfrm>
            <a:custGeom>
              <a:avLst/>
              <a:gdLst/>
              <a:ahLst/>
              <a:cxnLst/>
              <a:rect l="l" t="t" r="r" b="b"/>
              <a:pathLst>
                <a:path w="3788" h="3788" extrusionOk="0">
                  <a:moveTo>
                    <a:pt x="2395" y="1"/>
                  </a:moveTo>
                  <a:lnTo>
                    <a:pt x="120" y="2276"/>
                  </a:lnTo>
                  <a:cubicBezTo>
                    <a:pt x="72" y="2324"/>
                    <a:pt x="34" y="2372"/>
                    <a:pt x="0" y="2425"/>
                  </a:cubicBezTo>
                  <a:lnTo>
                    <a:pt x="653" y="3082"/>
                  </a:lnTo>
                  <a:lnTo>
                    <a:pt x="1349" y="3774"/>
                  </a:lnTo>
                  <a:lnTo>
                    <a:pt x="1363" y="3788"/>
                  </a:lnTo>
                  <a:cubicBezTo>
                    <a:pt x="1416" y="3754"/>
                    <a:pt x="1464" y="3716"/>
                    <a:pt x="1512" y="3668"/>
                  </a:cubicBezTo>
                  <a:lnTo>
                    <a:pt x="3788" y="1393"/>
                  </a:lnTo>
                  <a:lnTo>
                    <a:pt x="2395" y="1"/>
                  </a:ln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7" name="Google Shape;19447;p85"/>
            <p:cNvSpPr/>
            <p:nvPr/>
          </p:nvSpPr>
          <p:spPr>
            <a:xfrm>
              <a:off x="4263967" y="3935573"/>
              <a:ext cx="46693" cy="43968"/>
            </a:xfrm>
            <a:custGeom>
              <a:avLst/>
              <a:gdLst/>
              <a:ahLst/>
              <a:cxnLst/>
              <a:rect l="l" t="t" r="r" b="b"/>
              <a:pathLst>
                <a:path w="1782" h="1678" extrusionOk="0">
                  <a:moveTo>
                    <a:pt x="696" y="1"/>
                  </a:moveTo>
                  <a:cubicBezTo>
                    <a:pt x="444" y="1"/>
                    <a:pt x="193" y="96"/>
                    <a:pt x="1" y="285"/>
                  </a:cubicBezTo>
                  <a:lnTo>
                    <a:pt x="1393" y="1677"/>
                  </a:lnTo>
                  <a:cubicBezTo>
                    <a:pt x="1782" y="1288"/>
                    <a:pt x="1777" y="655"/>
                    <a:pt x="1379" y="271"/>
                  </a:cubicBezTo>
                  <a:cubicBezTo>
                    <a:pt x="1187" y="91"/>
                    <a:pt x="941" y="1"/>
                    <a:pt x="69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8" name="Google Shape;19448;p85"/>
            <p:cNvSpPr/>
            <p:nvPr/>
          </p:nvSpPr>
          <p:spPr>
            <a:xfrm>
              <a:off x="4201579" y="3976868"/>
              <a:ext cx="82171" cy="82145"/>
            </a:xfrm>
            <a:custGeom>
              <a:avLst/>
              <a:gdLst/>
              <a:ahLst/>
              <a:cxnLst/>
              <a:rect l="l" t="t" r="r" b="b"/>
              <a:pathLst>
                <a:path w="3136" h="3135" extrusionOk="0">
                  <a:moveTo>
                    <a:pt x="2396" y="0"/>
                  </a:moveTo>
                  <a:lnTo>
                    <a:pt x="121" y="2281"/>
                  </a:lnTo>
                  <a:cubicBezTo>
                    <a:pt x="73" y="2324"/>
                    <a:pt x="35" y="2372"/>
                    <a:pt x="1" y="2429"/>
                  </a:cubicBezTo>
                  <a:lnTo>
                    <a:pt x="697" y="3121"/>
                  </a:lnTo>
                  <a:lnTo>
                    <a:pt x="711" y="3135"/>
                  </a:lnTo>
                  <a:cubicBezTo>
                    <a:pt x="764" y="3101"/>
                    <a:pt x="812" y="3063"/>
                    <a:pt x="860" y="3015"/>
                  </a:cubicBezTo>
                  <a:lnTo>
                    <a:pt x="3136" y="740"/>
                  </a:lnTo>
                  <a:lnTo>
                    <a:pt x="2396" y="0"/>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9" name="Google Shape;19449;p85"/>
            <p:cNvSpPr/>
            <p:nvPr/>
          </p:nvSpPr>
          <p:spPr>
            <a:xfrm>
              <a:off x="4263967" y="3935599"/>
              <a:ext cx="46693" cy="43942"/>
            </a:xfrm>
            <a:custGeom>
              <a:avLst/>
              <a:gdLst/>
              <a:ahLst/>
              <a:cxnLst/>
              <a:rect l="l" t="t" r="r" b="b"/>
              <a:pathLst>
                <a:path w="1782" h="1677" extrusionOk="0">
                  <a:moveTo>
                    <a:pt x="693" y="0"/>
                  </a:moveTo>
                  <a:cubicBezTo>
                    <a:pt x="443" y="0"/>
                    <a:pt x="192" y="95"/>
                    <a:pt x="1" y="284"/>
                  </a:cubicBezTo>
                  <a:lnTo>
                    <a:pt x="654" y="937"/>
                  </a:lnTo>
                  <a:lnTo>
                    <a:pt x="1393" y="1676"/>
                  </a:lnTo>
                  <a:cubicBezTo>
                    <a:pt x="1782" y="1287"/>
                    <a:pt x="1777" y="654"/>
                    <a:pt x="1379" y="275"/>
                  </a:cubicBezTo>
                  <a:cubicBezTo>
                    <a:pt x="1186" y="92"/>
                    <a:pt x="939" y="0"/>
                    <a:pt x="693"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0" name="Google Shape;19450;p85"/>
            <p:cNvSpPr/>
            <p:nvPr/>
          </p:nvSpPr>
          <p:spPr>
            <a:xfrm>
              <a:off x="4281077" y="3952709"/>
              <a:ext cx="28587" cy="26831"/>
            </a:xfrm>
            <a:custGeom>
              <a:avLst/>
              <a:gdLst/>
              <a:ahLst/>
              <a:cxnLst/>
              <a:rect l="l" t="t" r="r" b="b"/>
              <a:pathLst>
                <a:path w="1091" h="1024" extrusionOk="0">
                  <a:moveTo>
                    <a:pt x="696" y="1"/>
                  </a:moveTo>
                  <a:cubicBezTo>
                    <a:pt x="440" y="1"/>
                    <a:pt x="189" y="99"/>
                    <a:pt x="1" y="284"/>
                  </a:cubicBezTo>
                  <a:lnTo>
                    <a:pt x="740" y="1023"/>
                  </a:lnTo>
                  <a:cubicBezTo>
                    <a:pt x="994" y="769"/>
                    <a:pt x="1090" y="390"/>
                    <a:pt x="985" y="44"/>
                  </a:cubicBezTo>
                  <a:cubicBezTo>
                    <a:pt x="890" y="15"/>
                    <a:pt x="792" y="1"/>
                    <a:pt x="6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1" name="Google Shape;19451;p85"/>
            <p:cNvSpPr/>
            <p:nvPr/>
          </p:nvSpPr>
          <p:spPr>
            <a:xfrm>
              <a:off x="4247250" y="3943040"/>
              <a:ext cx="53217" cy="53217"/>
            </a:xfrm>
            <a:custGeom>
              <a:avLst/>
              <a:gdLst/>
              <a:ahLst/>
              <a:cxnLst/>
              <a:rect l="l" t="t" r="r" b="b"/>
              <a:pathLst>
                <a:path w="2031" h="2031" extrusionOk="0">
                  <a:moveTo>
                    <a:pt x="639" y="0"/>
                  </a:moveTo>
                  <a:lnTo>
                    <a:pt x="625" y="10"/>
                  </a:lnTo>
                  <a:lnTo>
                    <a:pt x="0" y="639"/>
                  </a:lnTo>
                  <a:lnTo>
                    <a:pt x="1393" y="2031"/>
                  </a:lnTo>
                  <a:lnTo>
                    <a:pt x="2031" y="1392"/>
                  </a:lnTo>
                  <a:lnTo>
                    <a:pt x="63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2" name="Google Shape;19452;p85"/>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3" name="Google Shape;19453;p85"/>
            <p:cNvSpPr/>
            <p:nvPr/>
          </p:nvSpPr>
          <p:spPr>
            <a:xfrm>
              <a:off x="4264360" y="3960125"/>
              <a:ext cx="36107" cy="36133"/>
            </a:xfrm>
            <a:custGeom>
              <a:avLst/>
              <a:gdLst/>
              <a:ahLst/>
              <a:cxnLst/>
              <a:rect l="l" t="t" r="r" b="b"/>
              <a:pathLst>
                <a:path w="1378" h="1379" extrusionOk="0">
                  <a:moveTo>
                    <a:pt x="639" y="1"/>
                  </a:moveTo>
                  <a:lnTo>
                    <a:pt x="629" y="15"/>
                  </a:lnTo>
                  <a:lnTo>
                    <a:pt x="0" y="639"/>
                  </a:lnTo>
                  <a:lnTo>
                    <a:pt x="740" y="1379"/>
                  </a:lnTo>
                  <a:lnTo>
                    <a:pt x="1378" y="740"/>
                  </a:lnTo>
                  <a:lnTo>
                    <a:pt x="639"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4" name="Google Shape;19454;p85"/>
            <p:cNvSpPr/>
            <p:nvPr/>
          </p:nvSpPr>
          <p:spPr>
            <a:xfrm>
              <a:off x="4176555" y="3871141"/>
              <a:ext cx="156639" cy="266244"/>
            </a:xfrm>
            <a:custGeom>
              <a:avLst/>
              <a:gdLst/>
              <a:ahLst/>
              <a:cxnLst/>
              <a:rect l="l" t="t" r="r" b="b"/>
              <a:pathLst>
                <a:path w="5978" h="10161" extrusionOk="0">
                  <a:moveTo>
                    <a:pt x="5284" y="0"/>
                  </a:moveTo>
                  <a:cubicBezTo>
                    <a:pt x="5108" y="0"/>
                    <a:pt x="4981" y="249"/>
                    <a:pt x="5166" y="382"/>
                  </a:cubicBezTo>
                  <a:cubicBezTo>
                    <a:pt x="5411" y="555"/>
                    <a:pt x="5559" y="843"/>
                    <a:pt x="5559" y="1146"/>
                  </a:cubicBezTo>
                  <a:lnTo>
                    <a:pt x="5559" y="8807"/>
                  </a:lnTo>
                  <a:cubicBezTo>
                    <a:pt x="5559" y="9325"/>
                    <a:pt x="5142" y="9748"/>
                    <a:pt x="4623" y="9748"/>
                  </a:cubicBezTo>
                  <a:lnTo>
                    <a:pt x="274" y="9748"/>
                  </a:lnTo>
                  <a:cubicBezTo>
                    <a:pt x="1" y="9748"/>
                    <a:pt x="1" y="10160"/>
                    <a:pt x="274" y="10160"/>
                  </a:cubicBezTo>
                  <a:lnTo>
                    <a:pt x="4623" y="10160"/>
                  </a:lnTo>
                  <a:cubicBezTo>
                    <a:pt x="5367" y="10160"/>
                    <a:pt x="5972" y="9556"/>
                    <a:pt x="5977" y="8807"/>
                  </a:cubicBezTo>
                  <a:lnTo>
                    <a:pt x="5977" y="1146"/>
                  </a:lnTo>
                  <a:cubicBezTo>
                    <a:pt x="5977" y="709"/>
                    <a:pt x="5761" y="296"/>
                    <a:pt x="5406" y="42"/>
                  </a:cubicBezTo>
                  <a:cubicBezTo>
                    <a:pt x="5365" y="13"/>
                    <a:pt x="5323" y="0"/>
                    <a:pt x="52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5" name="Google Shape;19455;p85"/>
            <p:cNvSpPr/>
            <p:nvPr/>
          </p:nvSpPr>
          <p:spPr>
            <a:xfrm>
              <a:off x="3967774" y="3940839"/>
              <a:ext cx="201523" cy="196545"/>
            </a:xfrm>
            <a:custGeom>
              <a:avLst/>
              <a:gdLst/>
              <a:ahLst/>
              <a:cxnLst/>
              <a:rect l="l" t="t" r="r" b="b"/>
              <a:pathLst>
                <a:path w="7691" h="7501" extrusionOk="0">
                  <a:moveTo>
                    <a:pt x="207" y="0"/>
                  </a:moveTo>
                  <a:cubicBezTo>
                    <a:pt x="103" y="0"/>
                    <a:pt x="0" y="70"/>
                    <a:pt x="0" y="209"/>
                  </a:cubicBezTo>
                  <a:lnTo>
                    <a:pt x="0" y="6147"/>
                  </a:lnTo>
                  <a:cubicBezTo>
                    <a:pt x="0" y="6896"/>
                    <a:pt x="605" y="7500"/>
                    <a:pt x="1349" y="7500"/>
                  </a:cubicBezTo>
                  <a:lnTo>
                    <a:pt x="7417" y="7500"/>
                  </a:lnTo>
                  <a:cubicBezTo>
                    <a:pt x="7690" y="7500"/>
                    <a:pt x="7690" y="7088"/>
                    <a:pt x="7417" y="7088"/>
                  </a:cubicBezTo>
                  <a:lnTo>
                    <a:pt x="1354" y="7088"/>
                  </a:lnTo>
                  <a:cubicBezTo>
                    <a:pt x="831" y="7088"/>
                    <a:pt x="413" y="6665"/>
                    <a:pt x="413" y="6147"/>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6" name="Google Shape;19456;p85"/>
            <p:cNvSpPr/>
            <p:nvPr/>
          </p:nvSpPr>
          <p:spPr>
            <a:xfrm>
              <a:off x="3967643" y="3839881"/>
              <a:ext cx="334082" cy="90084"/>
            </a:xfrm>
            <a:custGeom>
              <a:avLst/>
              <a:gdLst/>
              <a:ahLst/>
              <a:cxnLst/>
              <a:rect l="l" t="t" r="r" b="b"/>
              <a:pathLst>
                <a:path w="12750" h="3438" extrusionOk="0">
                  <a:moveTo>
                    <a:pt x="3281" y="397"/>
                  </a:moveTo>
                  <a:cubicBezTo>
                    <a:pt x="3371" y="397"/>
                    <a:pt x="3461" y="457"/>
                    <a:pt x="3461" y="577"/>
                  </a:cubicBezTo>
                  <a:lnTo>
                    <a:pt x="3461" y="1767"/>
                  </a:lnTo>
                  <a:cubicBezTo>
                    <a:pt x="3461" y="1885"/>
                    <a:pt x="3371" y="1944"/>
                    <a:pt x="3281" y="1944"/>
                  </a:cubicBezTo>
                  <a:cubicBezTo>
                    <a:pt x="3191" y="1944"/>
                    <a:pt x="3101" y="1885"/>
                    <a:pt x="3101" y="1767"/>
                  </a:cubicBezTo>
                  <a:cubicBezTo>
                    <a:pt x="3111" y="1374"/>
                    <a:pt x="3111" y="1043"/>
                    <a:pt x="3111" y="577"/>
                  </a:cubicBezTo>
                  <a:lnTo>
                    <a:pt x="3101" y="577"/>
                  </a:lnTo>
                  <a:cubicBezTo>
                    <a:pt x="3101" y="457"/>
                    <a:pt x="3191" y="397"/>
                    <a:pt x="3281" y="397"/>
                  </a:cubicBezTo>
                  <a:close/>
                  <a:moveTo>
                    <a:pt x="5744" y="397"/>
                  </a:moveTo>
                  <a:cubicBezTo>
                    <a:pt x="5834" y="397"/>
                    <a:pt x="5924" y="457"/>
                    <a:pt x="5924" y="577"/>
                  </a:cubicBezTo>
                  <a:lnTo>
                    <a:pt x="5924" y="1767"/>
                  </a:lnTo>
                  <a:cubicBezTo>
                    <a:pt x="5924" y="1885"/>
                    <a:pt x="5834" y="1944"/>
                    <a:pt x="5744" y="1944"/>
                  </a:cubicBezTo>
                  <a:cubicBezTo>
                    <a:pt x="5654" y="1944"/>
                    <a:pt x="5564" y="1885"/>
                    <a:pt x="5564" y="1767"/>
                  </a:cubicBezTo>
                  <a:lnTo>
                    <a:pt x="5564" y="577"/>
                  </a:lnTo>
                  <a:cubicBezTo>
                    <a:pt x="5564" y="457"/>
                    <a:pt x="5654" y="397"/>
                    <a:pt x="5744" y="397"/>
                  </a:cubicBezTo>
                  <a:close/>
                  <a:moveTo>
                    <a:pt x="8202" y="397"/>
                  </a:moveTo>
                  <a:cubicBezTo>
                    <a:pt x="8292" y="397"/>
                    <a:pt x="8382" y="457"/>
                    <a:pt x="8382" y="577"/>
                  </a:cubicBezTo>
                  <a:lnTo>
                    <a:pt x="8382" y="1767"/>
                  </a:lnTo>
                  <a:cubicBezTo>
                    <a:pt x="8382" y="1885"/>
                    <a:pt x="8292" y="1944"/>
                    <a:pt x="8202" y="1944"/>
                  </a:cubicBezTo>
                  <a:cubicBezTo>
                    <a:pt x="8112" y="1944"/>
                    <a:pt x="8022" y="1885"/>
                    <a:pt x="8022" y="1767"/>
                  </a:cubicBezTo>
                  <a:lnTo>
                    <a:pt x="8022" y="577"/>
                  </a:lnTo>
                  <a:cubicBezTo>
                    <a:pt x="8022" y="457"/>
                    <a:pt x="8112" y="397"/>
                    <a:pt x="8202" y="397"/>
                  </a:cubicBezTo>
                  <a:close/>
                  <a:moveTo>
                    <a:pt x="10664" y="397"/>
                  </a:moveTo>
                  <a:cubicBezTo>
                    <a:pt x="10754" y="397"/>
                    <a:pt x="10844" y="457"/>
                    <a:pt x="10844" y="577"/>
                  </a:cubicBezTo>
                  <a:lnTo>
                    <a:pt x="10844" y="1767"/>
                  </a:lnTo>
                  <a:cubicBezTo>
                    <a:pt x="10844" y="1885"/>
                    <a:pt x="10754" y="1944"/>
                    <a:pt x="10664" y="1944"/>
                  </a:cubicBezTo>
                  <a:cubicBezTo>
                    <a:pt x="10574" y="1944"/>
                    <a:pt x="10484" y="1885"/>
                    <a:pt x="10484" y="1767"/>
                  </a:cubicBezTo>
                  <a:lnTo>
                    <a:pt x="10484" y="1403"/>
                  </a:lnTo>
                  <a:lnTo>
                    <a:pt x="10484" y="577"/>
                  </a:lnTo>
                  <a:cubicBezTo>
                    <a:pt x="10484" y="457"/>
                    <a:pt x="10574" y="397"/>
                    <a:pt x="10664" y="397"/>
                  </a:cubicBezTo>
                  <a:close/>
                  <a:moveTo>
                    <a:pt x="3289" y="1"/>
                  </a:moveTo>
                  <a:cubicBezTo>
                    <a:pt x="2967" y="1"/>
                    <a:pt x="2703" y="255"/>
                    <a:pt x="2693" y="577"/>
                  </a:cubicBezTo>
                  <a:lnTo>
                    <a:pt x="2693" y="985"/>
                  </a:lnTo>
                  <a:lnTo>
                    <a:pt x="1359" y="985"/>
                  </a:lnTo>
                  <a:cubicBezTo>
                    <a:pt x="610" y="985"/>
                    <a:pt x="5" y="1595"/>
                    <a:pt x="5" y="2339"/>
                  </a:cubicBezTo>
                  <a:lnTo>
                    <a:pt x="5" y="3227"/>
                  </a:lnTo>
                  <a:cubicBezTo>
                    <a:pt x="0" y="3342"/>
                    <a:pt x="96" y="3438"/>
                    <a:pt x="212" y="3438"/>
                  </a:cubicBezTo>
                  <a:cubicBezTo>
                    <a:pt x="322" y="3438"/>
                    <a:pt x="418" y="3342"/>
                    <a:pt x="418" y="3232"/>
                  </a:cubicBezTo>
                  <a:lnTo>
                    <a:pt x="418" y="2339"/>
                  </a:lnTo>
                  <a:cubicBezTo>
                    <a:pt x="418" y="1823"/>
                    <a:pt x="831" y="1403"/>
                    <a:pt x="1350" y="1403"/>
                  </a:cubicBezTo>
                  <a:cubicBezTo>
                    <a:pt x="1353" y="1403"/>
                    <a:pt x="1356" y="1403"/>
                    <a:pt x="1359" y="1403"/>
                  </a:cubicBezTo>
                  <a:lnTo>
                    <a:pt x="2698" y="1403"/>
                  </a:lnTo>
                  <a:lnTo>
                    <a:pt x="2698" y="1767"/>
                  </a:lnTo>
                  <a:cubicBezTo>
                    <a:pt x="2708" y="2084"/>
                    <a:pt x="2967" y="2339"/>
                    <a:pt x="3289" y="2339"/>
                  </a:cubicBezTo>
                  <a:cubicBezTo>
                    <a:pt x="3610" y="2339"/>
                    <a:pt x="3874" y="2084"/>
                    <a:pt x="3884" y="1767"/>
                  </a:cubicBezTo>
                  <a:lnTo>
                    <a:pt x="3884" y="1403"/>
                  </a:lnTo>
                  <a:lnTo>
                    <a:pt x="5151" y="1403"/>
                  </a:lnTo>
                  <a:lnTo>
                    <a:pt x="5151" y="1767"/>
                  </a:lnTo>
                  <a:cubicBezTo>
                    <a:pt x="5166" y="2084"/>
                    <a:pt x="5425" y="2339"/>
                    <a:pt x="5746" y="2339"/>
                  </a:cubicBezTo>
                  <a:cubicBezTo>
                    <a:pt x="6068" y="2339"/>
                    <a:pt x="6332" y="2084"/>
                    <a:pt x="6342" y="1767"/>
                  </a:cubicBezTo>
                  <a:lnTo>
                    <a:pt x="6342" y="1403"/>
                  </a:lnTo>
                  <a:lnTo>
                    <a:pt x="7609" y="1403"/>
                  </a:lnTo>
                  <a:lnTo>
                    <a:pt x="7609" y="1767"/>
                  </a:lnTo>
                  <a:cubicBezTo>
                    <a:pt x="7623" y="2084"/>
                    <a:pt x="7883" y="2339"/>
                    <a:pt x="8204" y="2339"/>
                  </a:cubicBezTo>
                  <a:cubicBezTo>
                    <a:pt x="8526" y="2339"/>
                    <a:pt x="8790" y="2084"/>
                    <a:pt x="8799" y="1767"/>
                  </a:cubicBezTo>
                  <a:lnTo>
                    <a:pt x="8799" y="1403"/>
                  </a:lnTo>
                  <a:lnTo>
                    <a:pt x="10067" y="1403"/>
                  </a:lnTo>
                  <a:lnTo>
                    <a:pt x="10067" y="1767"/>
                  </a:lnTo>
                  <a:cubicBezTo>
                    <a:pt x="10081" y="2084"/>
                    <a:pt x="10340" y="2339"/>
                    <a:pt x="10662" y="2339"/>
                  </a:cubicBezTo>
                  <a:cubicBezTo>
                    <a:pt x="10983" y="2339"/>
                    <a:pt x="11248" y="2084"/>
                    <a:pt x="11257" y="1767"/>
                  </a:cubicBezTo>
                  <a:lnTo>
                    <a:pt x="11257" y="1403"/>
                  </a:lnTo>
                  <a:lnTo>
                    <a:pt x="12472" y="1403"/>
                  </a:lnTo>
                  <a:cubicBezTo>
                    <a:pt x="12750" y="1403"/>
                    <a:pt x="12750" y="985"/>
                    <a:pt x="12472" y="985"/>
                  </a:cubicBezTo>
                  <a:lnTo>
                    <a:pt x="11257" y="985"/>
                  </a:lnTo>
                  <a:lnTo>
                    <a:pt x="11257" y="577"/>
                  </a:lnTo>
                  <a:cubicBezTo>
                    <a:pt x="11248" y="255"/>
                    <a:pt x="10983" y="1"/>
                    <a:pt x="10662" y="1"/>
                  </a:cubicBezTo>
                  <a:cubicBezTo>
                    <a:pt x="10340" y="1"/>
                    <a:pt x="10081" y="255"/>
                    <a:pt x="10071" y="577"/>
                  </a:cubicBezTo>
                  <a:lnTo>
                    <a:pt x="10071" y="985"/>
                  </a:lnTo>
                  <a:lnTo>
                    <a:pt x="8799" y="985"/>
                  </a:lnTo>
                  <a:lnTo>
                    <a:pt x="8799" y="577"/>
                  </a:lnTo>
                  <a:cubicBezTo>
                    <a:pt x="8785" y="255"/>
                    <a:pt x="8526" y="1"/>
                    <a:pt x="8204" y="1"/>
                  </a:cubicBezTo>
                  <a:cubicBezTo>
                    <a:pt x="7883" y="1"/>
                    <a:pt x="7619" y="255"/>
                    <a:pt x="7609" y="577"/>
                  </a:cubicBezTo>
                  <a:lnTo>
                    <a:pt x="7609" y="985"/>
                  </a:lnTo>
                  <a:lnTo>
                    <a:pt x="6342" y="985"/>
                  </a:lnTo>
                  <a:lnTo>
                    <a:pt x="6342" y="577"/>
                  </a:lnTo>
                  <a:cubicBezTo>
                    <a:pt x="6327" y="255"/>
                    <a:pt x="6068" y="1"/>
                    <a:pt x="5746" y="1"/>
                  </a:cubicBezTo>
                  <a:cubicBezTo>
                    <a:pt x="5425" y="1"/>
                    <a:pt x="5161" y="255"/>
                    <a:pt x="5151" y="577"/>
                  </a:cubicBezTo>
                  <a:lnTo>
                    <a:pt x="5151" y="985"/>
                  </a:lnTo>
                  <a:lnTo>
                    <a:pt x="3884" y="985"/>
                  </a:lnTo>
                  <a:lnTo>
                    <a:pt x="3884" y="577"/>
                  </a:lnTo>
                  <a:cubicBezTo>
                    <a:pt x="3870" y="255"/>
                    <a:pt x="3610" y="1"/>
                    <a:pt x="328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7" name="Google Shape;19457;p85"/>
            <p:cNvSpPr/>
            <p:nvPr/>
          </p:nvSpPr>
          <p:spPr>
            <a:xfrm>
              <a:off x="3993059" y="3920271"/>
              <a:ext cx="161381" cy="157503"/>
            </a:xfrm>
            <a:custGeom>
              <a:avLst/>
              <a:gdLst/>
              <a:ahLst/>
              <a:cxnLst/>
              <a:rect l="l" t="t" r="r" b="b"/>
              <a:pathLst>
                <a:path w="6159" h="6011" extrusionOk="0">
                  <a:moveTo>
                    <a:pt x="207" y="0"/>
                  </a:moveTo>
                  <a:cubicBezTo>
                    <a:pt x="91" y="0"/>
                    <a:pt x="0" y="96"/>
                    <a:pt x="0" y="207"/>
                  </a:cubicBezTo>
                  <a:lnTo>
                    <a:pt x="0" y="1536"/>
                  </a:lnTo>
                  <a:cubicBezTo>
                    <a:pt x="0" y="2516"/>
                    <a:pt x="797" y="3312"/>
                    <a:pt x="1781" y="3317"/>
                  </a:cubicBezTo>
                  <a:lnTo>
                    <a:pt x="2506" y="3317"/>
                  </a:lnTo>
                  <a:cubicBezTo>
                    <a:pt x="3135" y="3317"/>
                    <a:pt x="3644" y="3826"/>
                    <a:pt x="3644" y="4455"/>
                  </a:cubicBezTo>
                  <a:cubicBezTo>
                    <a:pt x="3648" y="5314"/>
                    <a:pt x="4340" y="6005"/>
                    <a:pt x="5199" y="6010"/>
                  </a:cubicBezTo>
                  <a:lnTo>
                    <a:pt x="5880" y="6010"/>
                  </a:lnTo>
                  <a:cubicBezTo>
                    <a:pt x="6159" y="6010"/>
                    <a:pt x="6159" y="5593"/>
                    <a:pt x="5880" y="5593"/>
                  </a:cubicBezTo>
                  <a:lnTo>
                    <a:pt x="5199" y="5593"/>
                  </a:lnTo>
                  <a:cubicBezTo>
                    <a:pt x="4570" y="5593"/>
                    <a:pt x="4056" y="5084"/>
                    <a:pt x="4056" y="4455"/>
                  </a:cubicBezTo>
                  <a:cubicBezTo>
                    <a:pt x="4056" y="3596"/>
                    <a:pt x="3365" y="2900"/>
                    <a:pt x="2506" y="2900"/>
                  </a:cubicBezTo>
                  <a:lnTo>
                    <a:pt x="1781" y="2900"/>
                  </a:lnTo>
                  <a:cubicBezTo>
                    <a:pt x="1027" y="2900"/>
                    <a:pt x="413" y="2290"/>
                    <a:pt x="413" y="1536"/>
                  </a:cubicBezTo>
                  <a:lnTo>
                    <a:pt x="413" y="207"/>
                  </a:lnTo>
                  <a:cubicBezTo>
                    <a:pt x="413" y="96"/>
                    <a:pt x="322"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8" name="Google Shape;19458;p85"/>
            <p:cNvSpPr/>
            <p:nvPr/>
          </p:nvSpPr>
          <p:spPr>
            <a:xfrm>
              <a:off x="4161148" y="3930594"/>
              <a:ext cx="156324" cy="150848"/>
            </a:xfrm>
            <a:custGeom>
              <a:avLst/>
              <a:gdLst/>
              <a:ahLst/>
              <a:cxnLst/>
              <a:rect l="l" t="t" r="r" b="b"/>
              <a:pathLst>
                <a:path w="5966" h="5757" extrusionOk="0">
                  <a:moveTo>
                    <a:pt x="3925" y="768"/>
                  </a:moveTo>
                  <a:lnTo>
                    <a:pt x="5024" y="1867"/>
                  </a:lnTo>
                  <a:lnTo>
                    <a:pt x="4679" y="2213"/>
                  </a:lnTo>
                  <a:lnTo>
                    <a:pt x="3579" y="1114"/>
                  </a:lnTo>
                  <a:lnTo>
                    <a:pt x="3925" y="768"/>
                  </a:lnTo>
                  <a:close/>
                  <a:moveTo>
                    <a:pt x="3286" y="1406"/>
                  </a:moveTo>
                  <a:lnTo>
                    <a:pt x="3690" y="1810"/>
                  </a:lnTo>
                  <a:lnTo>
                    <a:pt x="1573" y="3927"/>
                  </a:lnTo>
                  <a:lnTo>
                    <a:pt x="1170" y="3523"/>
                  </a:lnTo>
                  <a:lnTo>
                    <a:pt x="3286" y="1406"/>
                  </a:lnTo>
                  <a:close/>
                  <a:moveTo>
                    <a:pt x="968" y="3907"/>
                  </a:moveTo>
                  <a:lnTo>
                    <a:pt x="1890" y="4824"/>
                  </a:lnTo>
                  <a:lnTo>
                    <a:pt x="1280" y="5011"/>
                  </a:lnTo>
                  <a:cubicBezTo>
                    <a:pt x="1189" y="4781"/>
                    <a:pt x="1011" y="4603"/>
                    <a:pt x="781" y="4517"/>
                  </a:cubicBezTo>
                  <a:lnTo>
                    <a:pt x="968" y="3907"/>
                  </a:lnTo>
                  <a:close/>
                  <a:moveTo>
                    <a:pt x="656" y="4915"/>
                  </a:moveTo>
                  <a:cubicBezTo>
                    <a:pt x="757" y="4959"/>
                    <a:pt x="834" y="5035"/>
                    <a:pt x="882" y="5136"/>
                  </a:cubicBezTo>
                  <a:lnTo>
                    <a:pt x="560" y="5232"/>
                  </a:lnTo>
                  <a:lnTo>
                    <a:pt x="656" y="4915"/>
                  </a:lnTo>
                  <a:close/>
                  <a:moveTo>
                    <a:pt x="4453" y="1"/>
                  </a:moveTo>
                  <a:cubicBezTo>
                    <a:pt x="4439" y="1"/>
                    <a:pt x="4425" y="2"/>
                    <a:pt x="4410" y="5"/>
                  </a:cubicBezTo>
                  <a:cubicBezTo>
                    <a:pt x="3834" y="106"/>
                    <a:pt x="3642" y="518"/>
                    <a:pt x="3142" y="960"/>
                  </a:cubicBezTo>
                  <a:cubicBezTo>
                    <a:pt x="3142" y="960"/>
                    <a:pt x="843" y="3254"/>
                    <a:pt x="819" y="3307"/>
                  </a:cubicBezTo>
                  <a:cubicBezTo>
                    <a:pt x="608" y="3442"/>
                    <a:pt x="522" y="3999"/>
                    <a:pt x="42" y="5491"/>
                  </a:cubicBezTo>
                  <a:cubicBezTo>
                    <a:pt x="0" y="5628"/>
                    <a:pt x="104" y="5757"/>
                    <a:pt x="238" y="5757"/>
                  </a:cubicBezTo>
                  <a:cubicBezTo>
                    <a:pt x="260" y="5757"/>
                    <a:pt x="283" y="5753"/>
                    <a:pt x="306" y="5746"/>
                  </a:cubicBezTo>
                  <a:lnTo>
                    <a:pt x="2115" y="5189"/>
                  </a:lnTo>
                  <a:cubicBezTo>
                    <a:pt x="2456" y="5083"/>
                    <a:pt x="2600" y="4863"/>
                    <a:pt x="2710" y="4767"/>
                  </a:cubicBezTo>
                  <a:cubicBezTo>
                    <a:pt x="2861" y="4616"/>
                    <a:pt x="2725" y="4409"/>
                    <a:pt x="2564" y="4409"/>
                  </a:cubicBezTo>
                  <a:cubicBezTo>
                    <a:pt x="2515" y="4409"/>
                    <a:pt x="2464" y="4428"/>
                    <a:pt x="2418" y="4474"/>
                  </a:cubicBezTo>
                  <a:lnTo>
                    <a:pt x="2269" y="4623"/>
                  </a:lnTo>
                  <a:lnTo>
                    <a:pt x="1866" y="4219"/>
                  </a:lnTo>
                  <a:lnTo>
                    <a:pt x="3983" y="2102"/>
                  </a:lnTo>
                  <a:lnTo>
                    <a:pt x="4386" y="2506"/>
                  </a:lnTo>
                  <a:lnTo>
                    <a:pt x="3003" y="3888"/>
                  </a:lnTo>
                  <a:cubicBezTo>
                    <a:pt x="2878" y="4018"/>
                    <a:pt x="2970" y="4239"/>
                    <a:pt x="3152" y="4239"/>
                  </a:cubicBezTo>
                  <a:cubicBezTo>
                    <a:pt x="3315" y="4239"/>
                    <a:pt x="3258" y="4191"/>
                    <a:pt x="4818" y="2659"/>
                  </a:cubicBezTo>
                  <a:lnTo>
                    <a:pt x="4827" y="2654"/>
                  </a:lnTo>
                  <a:lnTo>
                    <a:pt x="4832" y="2645"/>
                  </a:lnTo>
                  <a:lnTo>
                    <a:pt x="5461" y="2016"/>
                  </a:lnTo>
                  <a:cubicBezTo>
                    <a:pt x="5965" y="1512"/>
                    <a:pt x="5917" y="682"/>
                    <a:pt x="5355" y="240"/>
                  </a:cubicBezTo>
                  <a:cubicBezTo>
                    <a:pt x="5312" y="206"/>
                    <a:pt x="5268" y="191"/>
                    <a:pt x="5226" y="191"/>
                  </a:cubicBezTo>
                  <a:cubicBezTo>
                    <a:pt x="5057" y="191"/>
                    <a:pt x="4928" y="428"/>
                    <a:pt x="5101" y="566"/>
                  </a:cubicBezTo>
                  <a:cubicBezTo>
                    <a:pt x="5399" y="802"/>
                    <a:pt x="5480" y="1224"/>
                    <a:pt x="5293" y="1560"/>
                  </a:cubicBezTo>
                  <a:lnTo>
                    <a:pt x="4237" y="499"/>
                  </a:lnTo>
                  <a:cubicBezTo>
                    <a:pt x="4314" y="456"/>
                    <a:pt x="4395" y="427"/>
                    <a:pt x="4482" y="413"/>
                  </a:cubicBezTo>
                  <a:cubicBezTo>
                    <a:pt x="4740" y="367"/>
                    <a:pt x="4690" y="1"/>
                    <a:pt x="445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59" name="Google Shape;19459;p85"/>
          <p:cNvGrpSpPr/>
          <p:nvPr/>
        </p:nvGrpSpPr>
        <p:grpSpPr>
          <a:xfrm>
            <a:off x="3220505" y="3618837"/>
            <a:ext cx="80153" cy="365472"/>
            <a:chOff x="3220505" y="3805687"/>
            <a:chExt cx="80153" cy="365472"/>
          </a:xfrm>
        </p:grpSpPr>
        <p:sp>
          <p:nvSpPr>
            <p:cNvPr id="19460" name="Google Shape;19460;p85"/>
            <p:cNvSpPr/>
            <p:nvPr/>
          </p:nvSpPr>
          <p:spPr>
            <a:xfrm>
              <a:off x="3225929" y="3814072"/>
              <a:ext cx="69332" cy="351611"/>
            </a:xfrm>
            <a:custGeom>
              <a:avLst/>
              <a:gdLst/>
              <a:ahLst/>
              <a:cxnLst/>
              <a:rect l="l" t="t" r="r" b="b"/>
              <a:pathLst>
                <a:path w="2646" h="13419" extrusionOk="0">
                  <a:moveTo>
                    <a:pt x="1325" y="1"/>
                  </a:moveTo>
                  <a:cubicBezTo>
                    <a:pt x="1289" y="1"/>
                    <a:pt x="1253" y="19"/>
                    <a:pt x="1234" y="55"/>
                  </a:cubicBezTo>
                  <a:lnTo>
                    <a:pt x="744" y="981"/>
                  </a:lnTo>
                  <a:lnTo>
                    <a:pt x="135" y="2138"/>
                  </a:lnTo>
                  <a:cubicBezTo>
                    <a:pt x="48" y="2301"/>
                    <a:pt x="0" y="2479"/>
                    <a:pt x="5" y="2661"/>
                  </a:cubicBezTo>
                  <a:lnTo>
                    <a:pt x="5" y="12098"/>
                  </a:lnTo>
                  <a:cubicBezTo>
                    <a:pt x="0" y="12829"/>
                    <a:pt x="596" y="13419"/>
                    <a:pt x="1318" y="13419"/>
                  </a:cubicBezTo>
                  <a:cubicBezTo>
                    <a:pt x="1327" y="13419"/>
                    <a:pt x="1336" y="13419"/>
                    <a:pt x="1344" y="13419"/>
                  </a:cubicBezTo>
                  <a:cubicBezTo>
                    <a:pt x="1522" y="13419"/>
                    <a:pt x="1700" y="13380"/>
                    <a:pt x="1858" y="13303"/>
                  </a:cubicBezTo>
                  <a:cubicBezTo>
                    <a:pt x="2333" y="13087"/>
                    <a:pt x="2636" y="12617"/>
                    <a:pt x="2645" y="12098"/>
                  </a:cubicBezTo>
                  <a:lnTo>
                    <a:pt x="2645" y="12079"/>
                  </a:lnTo>
                  <a:lnTo>
                    <a:pt x="2645" y="2661"/>
                  </a:lnTo>
                  <a:cubicBezTo>
                    <a:pt x="2645" y="2584"/>
                    <a:pt x="2636" y="2503"/>
                    <a:pt x="2621" y="2426"/>
                  </a:cubicBezTo>
                  <a:cubicBezTo>
                    <a:pt x="2616" y="2421"/>
                    <a:pt x="2616" y="2416"/>
                    <a:pt x="2616" y="2412"/>
                  </a:cubicBezTo>
                  <a:cubicBezTo>
                    <a:pt x="2597" y="2316"/>
                    <a:pt x="2564" y="2224"/>
                    <a:pt x="2516" y="2138"/>
                  </a:cubicBezTo>
                  <a:lnTo>
                    <a:pt x="1906" y="981"/>
                  </a:lnTo>
                  <a:lnTo>
                    <a:pt x="1416" y="55"/>
                  </a:lnTo>
                  <a:cubicBezTo>
                    <a:pt x="1397" y="19"/>
                    <a:pt x="1361" y="1"/>
                    <a:pt x="132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1" name="Google Shape;19461;p85"/>
            <p:cNvSpPr/>
            <p:nvPr/>
          </p:nvSpPr>
          <p:spPr>
            <a:xfrm>
              <a:off x="3226060" y="4099365"/>
              <a:ext cx="69201" cy="31731"/>
            </a:xfrm>
            <a:custGeom>
              <a:avLst/>
              <a:gdLst/>
              <a:ahLst/>
              <a:cxnLst/>
              <a:rect l="l" t="t" r="r" b="b"/>
              <a:pathLst>
                <a:path w="2641" h="1211" extrusionOk="0">
                  <a:moveTo>
                    <a:pt x="0" y="1"/>
                  </a:moveTo>
                  <a:lnTo>
                    <a:pt x="0" y="1210"/>
                  </a:lnTo>
                  <a:lnTo>
                    <a:pt x="2640" y="1210"/>
                  </a:lnTo>
                  <a:lnTo>
                    <a:pt x="2640" y="1191"/>
                  </a:lnTo>
                  <a:lnTo>
                    <a:pt x="264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2" name="Google Shape;19462;p85"/>
            <p:cNvSpPr/>
            <p:nvPr/>
          </p:nvSpPr>
          <p:spPr>
            <a:xfrm>
              <a:off x="3245423" y="3814072"/>
              <a:ext cx="30342" cy="31391"/>
            </a:xfrm>
            <a:custGeom>
              <a:avLst/>
              <a:gdLst/>
              <a:ahLst/>
              <a:cxnLst/>
              <a:rect l="l" t="t" r="r" b="b"/>
              <a:pathLst>
                <a:path w="1158" h="1198" extrusionOk="0">
                  <a:moveTo>
                    <a:pt x="581" y="1"/>
                  </a:moveTo>
                  <a:cubicBezTo>
                    <a:pt x="545" y="1"/>
                    <a:pt x="509" y="19"/>
                    <a:pt x="490" y="55"/>
                  </a:cubicBezTo>
                  <a:lnTo>
                    <a:pt x="0" y="981"/>
                  </a:lnTo>
                  <a:cubicBezTo>
                    <a:pt x="166" y="1125"/>
                    <a:pt x="372" y="1197"/>
                    <a:pt x="579" y="1197"/>
                  </a:cubicBezTo>
                  <a:cubicBezTo>
                    <a:pt x="785" y="1197"/>
                    <a:pt x="992" y="1125"/>
                    <a:pt x="1157" y="981"/>
                  </a:cubicBezTo>
                  <a:lnTo>
                    <a:pt x="672" y="55"/>
                  </a:lnTo>
                  <a:cubicBezTo>
                    <a:pt x="653" y="19"/>
                    <a:pt x="617" y="1"/>
                    <a:pt x="58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3" name="Google Shape;19463;p85"/>
            <p:cNvSpPr/>
            <p:nvPr/>
          </p:nvSpPr>
          <p:spPr>
            <a:xfrm>
              <a:off x="3225929" y="4131070"/>
              <a:ext cx="69332" cy="34614"/>
            </a:xfrm>
            <a:custGeom>
              <a:avLst/>
              <a:gdLst/>
              <a:ahLst/>
              <a:cxnLst/>
              <a:rect l="l" t="t" r="r" b="b"/>
              <a:pathLst>
                <a:path w="2646" h="1321" extrusionOk="0">
                  <a:moveTo>
                    <a:pt x="0" y="0"/>
                  </a:moveTo>
                  <a:cubicBezTo>
                    <a:pt x="0" y="731"/>
                    <a:pt x="591" y="1321"/>
                    <a:pt x="1318" y="1321"/>
                  </a:cubicBezTo>
                  <a:cubicBezTo>
                    <a:pt x="1327" y="1321"/>
                    <a:pt x="1336" y="1321"/>
                    <a:pt x="1344" y="1321"/>
                  </a:cubicBezTo>
                  <a:cubicBezTo>
                    <a:pt x="1522" y="1321"/>
                    <a:pt x="1700" y="1277"/>
                    <a:pt x="1858" y="1205"/>
                  </a:cubicBezTo>
                  <a:cubicBezTo>
                    <a:pt x="2333" y="989"/>
                    <a:pt x="2636" y="519"/>
                    <a:pt x="264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4" name="Google Shape;19464;p85"/>
            <p:cNvSpPr/>
            <p:nvPr/>
          </p:nvSpPr>
          <p:spPr>
            <a:xfrm>
              <a:off x="3254227" y="4099365"/>
              <a:ext cx="41033" cy="31731"/>
            </a:xfrm>
            <a:custGeom>
              <a:avLst/>
              <a:gdLst/>
              <a:ahLst/>
              <a:cxnLst/>
              <a:rect l="l" t="t" r="r" b="b"/>
              <a:pathLst>
                <a:path w="1566" h="1211" extrusionOk="0">
                  <a:moveTo>
                    <a:pt x="0" y="1"/>
                  </a:moveTo>
                  <a:lnTo>
                    <a:pt x="0" y="1210"/>
                  </a:lnTo>
                  <a:lnTo>
                    <a:pt x="1565" y="1210"/>
                  </a:lnTo>
                  <a:lnTo>
                    <a:pt x="1565" y="1191"/>
                  </a:lnTo>
                  <a:lnTo>
                    <a:pt x="1565"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5" name="Google Shape;19465;p85"/>
            <p:cNvSpPr/>
            <p:nvPr/>
          </p:nvSpPr>
          <p:spPr>
            <a:xfrm>
              <a:off x="3254227" y="4131070"/>
              <a:ext cx="41033" cy="31600"/>
            </a:xfrm>
            <a:custGeom>
              <a:avLst/>
              <a:gdLst/>
              <a:ahLst/>
              <a:cxnLst/>
              <a:rect l="l" t="t" r="r" b="b"/>
              <a:pathLst>
                <a:path w="1566" h="1206" extrusionOk="0">
                  <a:moveTo>
                    <a:pt x="0" y="0"/>
                  </a:moveTo>
                  <a:cubicBezTo>
                    <a:pt x="0" y="519"/>
                    <a:pt x="303" y="994"/>
                    <a:pt x="778" y="1205"/>
                  </a:cubicBezTo>
                  <a:cubicBezTo>
                    <a:pt x="1253" y="989"/>
                    <a:pt x="1556" y="519"/>
                    <a:pt x="15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6" name="Google Shape;19466;p85"/>
            <p:cNvSpPr/>
            <p:nvPr/>
          </p:nvSpPr>
          <p:spPr>
            <a:xfrm>
              <a:off x="3226060" y="3877115"/>
              <a:ext cx="69201" cy="222276"/>
            </a:xfrm>
            <a:custGeom>
              <a:avLst/>
              <a:gdLst/>
              <a:ahLst/>
              <a:cxnLst/>
              <a:rect l="l" t="t" r="r" b="b"/>
              <a:pathLst>
                <a:path w="2641" h="8483" extrusionOk="0">
                  <a:moveTo>
                    <a:pt x="29" y="1"/>
                  </a:moveTo>
                  <a:cubicBezTo>
                    <a:pt x="10" y="87"/>
                    <a:pt x="0" y="169"/>
                    <a:pt x="0" y="255"/>
                  </a:cubicBezTo>
                  <a:lnTo>
                    <a:pt x="0" y="8483"/>
                  </a:lnTo>
                  <a:lnTo>
                    <a:pt x="2640" y="8483"/>
                  </a:lnTo>
                  <a:lnTo>
                    <a:pt x="2640" y="255"/>
                  </a:lnTo>
                  <a:cubicBezTo>
                    <a:pt x="2640" y="174"/>
                    <a:pt x="2631" y="97"/>
                    <a:pt x="2616" y="20"/>
                  </a:cubicBezTo>
                  <a:cubicBezTo>
                    <a:pt x="2611" y="15"/>
                    <a:pt x="2611" y="6"/>
                    <a:pt x="2611"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7" name="Google Shape;19467;p85"/>
            <p:cNvSpPr/>
            <p:nvPr/>
          </p:nvSpPr>
          <p:spPr>
            <a:xfrm>
              <a:off x="3258891" y="3877115"/>
              <a:ext cx="36369" cy="222276"/>
            </a:xfrm>
            <a:custGeom>
              <a:avLst/>
              <a:gdLst/>
              <a:ahLst/>
              <a:cxnLst/>
              <a:rect l="l" t="t" r="r" b="b"/>
              <a:pathLst>
                <a:path w="1388" h="8483" extrusionOk="0">
                  <a:moveTo>
                    <a:pt x="0" y="1"/>
                  </a:moveTo>
                  <a:lnTo>
                    <a:pt x="0" y="8483"/>
                  </a:lnTo>
                  <a:lnTo>
                    <a:pt x="1387" y="8483"/>
                  </a:lnTo>
                  <a:lnTo>
                    <a:pt x="1387" y="255"/>
                  </a:lnTo>
                  <a:cubicBezTo>
                    <a:pt x="1387" y="174"/>
                    <a:pt x="1378" y="97"/>
                    <a:pt x="1363" y="20"/>
                  </a:cubicBezTo>
                  <a:cubicBezTo>
                    <a:pt x="1363" y="15"/>
                    <a:pt x="1363" y="6"/>
                    <a:pt x="1363" y="1"/>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8" name="Google Shape;19468;p85"/>
            <p:cNvSpPr/>
            <p:nvPr/>
          </p:nvSpPr>
          <p:spPr>
            <a:xfrm>
              <a:off x="3220505" y="3805687"/>
              <a:ext cx="80153" cy="365472"/>
            </a:xfrm>
            <a:custGeom>
              <a:avLst/>
              <a:gdLst/>
              <a:ahLst/>
              <a:cxnLst/>
              <a:rect l="l" t="t" r="r" b="b"/>
              <a:pathLst>
                <a:path w="3059" h="13948" extrusionOk="0">
                  <a:moveTo>
                    <a:pt x="1532" y="653"/>
                  </a:moveTo>
                  <a:lnTo>
                    <a:pt x="1835" y="1224"/>
                  </a:lnTo>
                  <a:lnTo>
                    <a:pt x="1839" y="1234"/>
                  </a:lnTo>
                  <a:cubicBezTo>
                    <a:pt x="1741" y="1284"/>
                    <a:pt x="1635" y="1310"/>
                    <a:pt x="1530" y="1310"/>
                  </a:cubicBezTo>
                  <a:cubicBezTo>
                    <a:pt x="1424" y="1310"/>
                    <a:pt x="1319" y="1284"/>
                    <a:pt x="1220" y="1234"/>
                  </a:cubicBezTo>
                  <a:lnTo>
                    <a:pt x="1532" y="653"/>
                  </a:lnTo>
                  <a:close/>
                  <a:moveTo>
                    <a:pt x="2031" y="1599"/>
                  </a:moveTo>
                  <a:lnTo>
                    <a:pt x="2521" y="2520"/>
                  </a:lnTo>
                  <a:lnTo>
                    <a:pt x="539" y="2520"/>
                  </a:lnTo>
                  <a:lnTo>
                    <a:pt x="1028" y="1599"/>
                  </a:lnTo>
                  <a:cubicBezTo>
                    <a:pt x="1187" y="1683"/>
                    <a:pt x="1359" y="1725"/>
                    <a:pt x="1532" y="1725"/>
                  </a:cubicBezTo>
                  <a:cubicBezTo>
                    <a:pt x="1704" y="1725"/>
                    <a:pt x="1875" y="1683"/>
                    <a:pt x="2031" y="1599"/>
                  </a:cubicBezTo>
                  <a:close/>
                  <a:moveTo>
                    <a:pt x="2646" y="11415"/>
                  </a:moveTo>
                  <a:lnTo>
                    <a:pt x="2646" y="12212"/>
                  </a:lnTo>
                  <a:lnTo>
                    <a:pt x="419" y="12212"/>
                  </a:lnTo>
                  <a:lnTo>
                    <a:pt x="419" y="11415"/>
                  </a:lnTo>
                  <a:close/>
                  <a:moveTo>
                    <a:pt x="1527" y="0"/>
                  </a:moveTo>
                  <a:cubicBezTo>
                    <a:pt x="1451" y="0"/>
                    <a:pt x="1383" y="44"/>
                    <a:pt x="1345" y="111"/>
                  </a:cubicBezTo>
                  <a:lnTo>
                    <a:pt x="769" y="1205"/>
                  </a:lnTo>
                  <a:lnTo>
                    <a:pt x="155" y="2362"/>
                  </a:lnTo>
                  <a:cubicBezTo>
                    <a:pt x="54" y="2554"/>
                    <a:pt x="1" y="2765"/>
                    <a:pt x="1" y="2981"/>
                  </a:cubicBezTo>
                  <a:lnTo>
                    <a:pt x="1" y="6701"/>
                  </a:lnTo>
                  <a:cubicBezTo>
                    <a:pt x="1" y="6841"/>
                    <a:pt x="105" y="6910"/>
                    <a:pt x="210" y="6910"/>
                  </a:cubicBezTo>
                  <a:cubicBezTo>
                    <a:pt x="314" y="6910"/>
                    <a:pt x="419" y="6841"/>
                    <a:pt x="419" y="6701"/>
                  </a:cubicBezTo>
                  <a:lnTo>
                    <a:pt x="419" y="2938"/>
                  </a:lnTo>
                  <a:lnTo>
                    <a:pt x="1321" y="2938"/>
                  </a:lnTo>
                  <a:lnTo>
                    <a:pt x="1321" y="10993"/>
                  </a:lnTo>
                  <a:lnTo>
                    <a:pt x="1321" y="11002"/>
                  </a:lnTo>
                  <a:lnTo>
                    <a:pt x="414" y="11002"/>
                  </a:lnTo>
                  <a:lnTo>
                    <a:pt x="414" y="7532"/>
                  </a:lnTo>
                  <a:cubicBezTo>
                    <a:pt x="414" y="7393"/>
                    <a:pt x="311" y="7323"/>
                    <a:pt x="207" y="7323"/>
                  </a:cubicBezTo>
                  <a:cubicBezTo>
                    <a:pt x="104" y="7323"/>
                    <a:pt x="1" y="7393"/>
                    <a:pt x="1" y="7532"/>
                  </a:cubicBezTo>
                  <a:lnTo>
                    <a:pt x="1" y="12418"/>
                  </a:lnTo>
                  <a:lnTo>
                    <a:pt x="1" y="12423"/>
                  </a:lnTo>
                  <a:cubicBezTo>
                    <a:pt x="1" y="12697"/>
                    <a:pt x="78" y="12971"/>
                    <a:pt x="222" y="13206"/>
                  </a:cubicBezTo>
                  <a:cubicBezTo>
                    <a:pt x="265" y="13281"/>
                    <a:pt x="329" y="13313"/>
                    <a:pt x="393" y="13313"/>
                  </a:cubicBezTo>
                  <a:cubicBezTo>
                    <a:pt x="535" y="13313"/>
                    <a:pt x="675" y="13157"/>
                    <a:pt x="572" y="12995"/>
                  </a:cubicBezTo>
                  <a:cubicBezTo>
                    <a:pt x="505" y="12879"/>
                    <a:pt x="457" y="12755"/>
                    <a:pt x="433" y="12625"/>
                  </a:cubicBezTo>
                  <a:lnTo>
                    <a:pt x="2622" y="12625"/>
                  </a:lnTo>
                  <a:cubicBezTo>
                    <a:pt x="2516" y="13143"/>
                    <a:pt x="2075" y="13518"/>
                    <a:pt x="1547" y="13532"/>
                  </a:cubicBezTo>
                  <a:cubicBezTo>
                    <a:pt x="1536" y="13532"/>
                    <a:pt x="1525" y="13533"/>
                    <a:pt x="1514" y="13533"/>
                  </a:cubicBezTo>
                  <a:cubicBezTo>
                    <a:pt x="1370" y="13533"/>
                    <a:pt x="1225" y="13504"/>
                    <a:pt x="1095" y="13446"/>
                  </a:cubicBezTo>
                  <a:cubicBezTo>
                    <a:pt x="1064" y="13432"/>
                    <a:pt x="1034" y="13426"/>
                    <a:pt x="1006" y="13426"/>
                  </a:cubicBezTo>
                  <a:cubicBezTo>
                    <a:pt x="807" y="13426"/>
                    <a:pt x="709" y="13732"/>
                    <a:pt x="932" y="13825"/>
                  </a:cubicBezTo>
                  <a:cubicBezTo>
                    <a:pt x="1128" y="13909"/>
                    <a:pt x="1329" y="13948"/>
                    <a:pt x="1525" y="13948"/>
                  </a:cubicBezTo>
                  <a:cubicBezTo>
                    <a:pt x="2333" y="13948"/>
                    <a:pt x="3059" y="13284"/>
                    <a:pt x="3059" y="12418"/>
                  </a:cubicBezTo>
                  <a:lnTo>
                    <a:pt x="3059" y="11223"/>
                  </a:lnTo>
                  <a:cubicBezTo>
                    <a:pt x="3059" y="11218"/>
                    <a:pt x="3059" y="11214"/>
                    <a:pt x="3059" y="11209"/>
                  </a:cubicBezTo>
                  <a:lnTo>
                    <a:pt x="3059" y="11190"/>
                  </a:lnTo>
                  <a:lnTo>
                    <a:pt x="3059" y="9414"/>
                  </a:lnTo>
                  <a:cubicBezTo>
                    <a:pt x="3059" y="9277"/>
                    <a:pt x="2955" y="9208"/>
                    <a:pt x="2852" y="9208"/>
                  </a:cubicBezTo>
                  <a:cubicBezTo>
                    <a:pt x="2749" y="9208"/>
                    <a:pt x="2646" y="9277"/>
                    <a:pt x="2646" y="9414"/>
                  </a:cubicBezTo>
                  <a:lnTo>
                    <a:pt x="2646" y="10998"/>
                  </a:lnTo>
                  <a:lnTo>
                    <a:pt x="1739" y="10998"/>
                  </a:lnTo>
                  <a:lnTo>
                    <a:pt x="1739" y="10988"/>
                  </a:lnTo>
                  <a:lnTo>
                    <a:pt x="1739" y="2933"/>
                  </a:lnTo>
                  <a:lnTo>
                    <a:pt x="2646" y="2933"/>
                  </a:lnTo>
                  <a:lnTo>
                    <a:pt x="2646" y="2981"/>
                  </a:lnTo>
                  <a:lnTo>
                    <a:pt x="2646" y="8588"/>
                  </a:lnTo>
                  <a:cubicBezTo>
                    <a:pt x="2646" y="8725"/>
                    <a:pt x="2749" y="8793"/>
                    <a:pt x="2852" y="8793"/>
                  </a:cubicBezTo>
                  <a:cubicBezTo>
                    <a:pt x="2955" y="8793"/>
                    <a:pt x="3059" y="8725"/>
                    <a:pt x="3059" y="8588"/>
                  </a:cubicBezTo>
                  <a:lnTo>
                    <a:pt x="3059" y="2981"/>
                  </a:lnTo>
                  <a:cubicBezTo>
                    <a:pt x="3059" y="2765"/>
                    <a:pt x="3006" y="2549"/>
                    <a:pt x="2905" y="2362"/>
                  </a:cubicBezTo>
                  <a:lnTo>
                    <a:pt x="1710" y="111"/>
                  </a:lnTo>
                  <a:cubicBezTo>
                    <a:pt x="1676" y="44"/>
                    <a:pt x="1604" y="0"/>
                    <a:pt x="15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9" name="Google Shape;19469;p85"/>
          <p:cNvGrpSpPr/>
          <p:nvPr/>
        </p:nvGrpSpPr>
        <p:grpSpPr>
          <a:xfrm>
            <a:off x="1347157" y="2234873"/>
            <a:ext cx="280655" cy="365551"/>
            <a:chOff x="1347157" y="2421723"/>
            <a:chExt cx="280655" cy="365551"/>
          </a:xfrm>
        </p:grpSpPr>
        <p:sp>
          <p:nvSpPr>
            <p:cNvPr id="19470" name="Google Shape;19470;p85"/>
            <p:cNvSpPr/>
            <p:nvPr/>
          </p:nvSpPr>
          <p:spPr>
            <a:xfrm>
              <a:off x="1348546" y="2427357"/>
              <a:ext cx="273607" cy="354520"/>
            </a:xfrm>
            <a:custGeom>
              <a:avLst/>
              <a:gdLst/>
              <a:ahLst/>
              <a:cxnLst/>
              <a:rect l="l" t="t" r="r" b="b"/>
              <a:pathLst>
                <a:path w="10442" h="13530" extrusionOk="0">
                  <a:moveTo>
                    <a:pt x="5529" y="0"/>
                  </a:moveTo>
                  <a:cubicBezTo>
                    <a:pt x="4771" y="0"/>
                    <a:pt x="4010" y="189"/>
                    <a:pt x="3318" y="574"/>
                  </a:cubicBezTo>
                  <a:cubicBezTo>
                    <a:pt x="1638" y="1515"/>
                    <a:pt x="725" y="3411"/>
                    <a:pt x="1047" y="5307"/>
                  </a:cubicBezTo>
                  <a:lnTo>
                    <a:pt x="207" y="7793"/>
                  </a:lnTo>
                  <a:cubicBezTo>
                    <a:pt x="1" y="8398"/>
                    <a:pt x="423" y="9051"/>
                    <a:pt x="1061" y="9080"/>
                  </a:cubicBezTo>
                  <a:lnTo>
                    <a:pt x="1426" y="9080"/>
                  </a:lnTo>
                  <a:cubicBezTo>
                    <a:pt x="1532" y="9080"/>
                    <a:pt x="1618" y="9166"/>
                    <a:pt x="1618" y="9272"/>
                  </a:cubicBezTo>
                  <a:lnTo>
                    <a:pt x="1618" y="11005"/>
                  </a:lnTo>
                  <a:cubicBezTo>
                    <a:pt x="1618" y="11513"/>
                    <a:pt x="2031" y="11926"/>
                    <a:pt x="2540" y="11926"/>
                  </a:cubicBezTo>
                  <a:lnTo>
                    <a:pt x="3860" y="11705"/>
                  </a:lnTo>
                  <a:cubicBezTo>
                    <a:pt x="3871" y="11704"/>
                    <a:pt x="3882" y="11703"/>
                    <a:pt x="3893" y="11703"/>
                  </a:cubicBezTo>
                  <a:cubicBezTo>
                    <a:pt x="3999" y="11703"/>
                    <a:pt x="4086" y="11784"/>
                    <a:pt x="4086" y="11893"/>
                  </a:cubicBezTo>
                  <a:lnTo>
                    <a:pt x="4086" y="13241"/>
                  </a:lnTo>
                  <a:cubicBezTo>
                    <a:pt x="4086" y="13400"/>
                    <a:pt x="4210" y="13529"/>
                    <a:pt x="4369" y="13529"/>
                  </a:cubicBezTo>
                  <a:lnTo>
                    <a:pt x="8588" y="13529"/>
                  </a:lnTo>
                  <a:cubicBezTo>
                    <a:pt x="8747" y="13529"/>
                    <a:pt x="8876" y="13400"/>
                    <a:pt x="8876" y="13241"/>
                  </a:cubicBezTo>
                  <a:lnTo>
                    <a:pt x="8876" y="8763"/>
                  </a:lnTo>
                  <a:cubicBezTo>
                    <a:pt x="8876" y="8470"/>
                    <a:pt x="8915" y="8177"/>
                    <a:pt x="8996" y="7899"/>
                  </a:cubicBezTo>
                  <a:cubicBezTo>
                    <a:pt x="9073" y="7616"/>
                    <a:pt x="9193" y="7352"/>
                    <a:pt x="9352" y="7102"/>
                  </a:cubicBezTo>
                  <a:cubicBezTo>
                    <a:pt x="9587" y="6737"/>
                    <a:pt x="9764" y="6339"/>
                    <a:pt x="9889" y="5921"/>
                  </a:cubicBezTo>
                  <a:lnTo>
                    <a:pt x="9884" y="5921"/>
                  </a:lnTo>
                  <a:cubicBezTo>
                    <a:pt x="10441" y="4145"/>
                    <a:pt x="9860" y="2201"/>
                    <a:pt x="8411" y="1025"/>
                  </a:cubicBezTo>
                  <a:cubicBezTo>
                    <a:pt x="7579" y="348"/>
                    <a:pt x="6557" y="0"/>
                    <a:pt x="5529"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1" name="Google Shape;19471;p85"/>
            <p:cNvSpPr/>
            <p:nvPr/>
          </p:nvSpPr>
          <p:spPr>
            <a:xfrm>
              <a:off x="1475969" y="2654428"/>
              <a:ext cx="35740" cy="22220"/>
            </a:xfrm>
            <a:custGeom>
              <a:avLst/>
              <a:gdLst/>
              <a:ahLst/>
              <a:cxnLst/>
              <a:rect l="l" t="t" r="r" b="b"/>
              <a:pathLst>
                <a:path w="1364" h="848" extrusionOk="0">
                  <a:moveTo>
                    <a:pt x="0" y="1"/>
                  </a:moveTo>
                  <a:lnTo>
                    <a:pt x="0" y="169"/>
                  </a:lnTo>
                  <a:cubicBezTo>
                    <a:pt x="0" y="562"/>
                    <a:pt x="326" y="847"/>
                    <a:pt x="682" y="847"/>
                  </a:cubicBezTo>
                  <a:cubicBezTo>
                    <a:pt x="796" y="847"/>
                    <a:pt x="912" y="818"/>
                    <a:pt x="1023" y="754"/>
                  </a:cubicBezTo>
                  <a:lnTo>
                    <a:pt x="1028" y="750"/>
                  </a:lnTo>
                  <a:cubicBezTo>
                    <a:pt x="1234" y="630"/>
                    <a:pt x="1364" y="409"/>
                    <a:pt x="1364" y="169"/>
                  </a:cubicBezTo>
                  <a:lnTo>
                    <a:pt x="1364" y="1"/>
                  </a:ln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2" name="Google Shape;19472;p85"/>
            <p:cNvSpPr/>
            <p:nvPr/>
          </p:nvSpPr>
          <p:spPr>
            <a:xfrm>
              <a:off x="1494205" y="2654428"/>
              <a:ext cx="17503" cy="19652"/>
            </a:xfrm>
            <a:custGeom>
              <a:avLst/>
              <a:gdLst/>
              <a:ahLst/>
              <a:cxnLst/>
              <a:rect l="l" t="t" r="r" b="b"/>
              <a:pathLst>
                <a:path w="668" h="750" extrusionOk="0">
                  <a:moveTo>
                    <a:pt x="0" y="1"/>
                  </a:moveTo>
                  <a:lnTo>
                    <a:pt x="0" y="169"/>
                  </a:lnTo>
                  <a:cubicBezTo>
                    <a:pt x="0" y="404"/>
                    <a:pt x="125" y="630"/>
                    <a:pt x="332" y="750"/>
                  </a:cubicBezTo>
                  <a:cubicBezTo>
                    <a:pt x="538" y="630"/>
                    <a:pt x="668" y="409"/>
                    <a:pt x="668" y="169"/>
                  </a:cubicBezTo>
                  <a:lnTo>
                    <a:pt x="66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3" name="Google Shape;19473;p85"/>
            <p:cNvSpPr/>
            <p:nvPr/>
          </p:nvSpPr>
          <p:spPr>
            <a:xfrm>
              <a:off x="1432708" y="2488514"/>
              <a:ext cx="121265" cy="167722"/>
            </a:xfrm>
            <a:custGeom>
              <a:avLst/>
              <a:gdLst/>
              <a:ahLst/>
              <a:cxnLst/>
              <a:rect l="l" t="t" r="r" b="b"/>
              <a:pathLst>
                <a:path w="4628" h="6401" extrusionOk="0">
                  <a:moveTo>
                    <a:pt x="2328" y="1"/>
                  </a:moveTo>
                  <a:cubicBezTo>
                    <a:pt x="1453" y="1"/>
                    <a:pt x="660" y="533"/>
                    <a:pt x="331" y="1350"/>
                  </a:cubicBezTo>
                  <a:cubicBezTo>
                    <a:pt x="0" y="2190"/>
                    <a:pt x="221" y="3146"/>
                    <a:pt x="888" y="3750"/>
                  </a:cubicBezTo>
                  <a:cubicBezTo>
                    <a:pt x="1147" y="3990"/>
                    <a:pt x="1296" y="4331"/>
                    <a:pt x="1296" y="4691"/>
                  </a:cubicBezTo>
                  <a:lnTo>
                    <a:pt x="1296" y="6035"/>
                  </a:lnTo>
                  <a:cubicBezTo>
                    <a:pt x="1296" y="6131"/>
                    <a:pt x="1334" y="6227"/>
                    <a:pt x="1402" y="6294"/>
                  </a:cubicBezTo>
                  <a:cubicBezTo>
                    <a:pt x="1416" y="6304"/>
                    <a:pt x="1430" y="6318"/>
                    <a:pt x="1445" y="6328"/>
                  </a:cubicBezTo>
                  <a:cubicBezTo>
                    <a:pt x="1454" y="6338"/>
                    <a:pt x="1464" y="6342"/>
                    <a:pt x="1474" y="6347"/>
                  </a:cubicBezTo>
                  <a:cubicBezTo>
                    <a:pt x="1531" y="6386"/>
                    <a:pt x="1598" y="6400"/>
                    <a:pt x="1666" y="6400"/>
                  </a:cubicBezTo>
                  <a:lnTo>
                    <a:pt x="3000" y="6400"/>
                  </a:lnTo>
                  <a:cubicBezTo>
                    <a:pt x="3067" y="6400"/>
                    <a:pt x="3135" y="6386"/>
                    <a:pt x="3192" y="6347"/>
                  </a:cubicBezTo>
                  <a:cubicBezTo>
                    <a:pt x="3202" y="6342"/>
                    <a:pt x="3211" y="6338"/>
                    <a:pt x="3221" y="6328"/>
                  </a:cubicBezTo>
                  <a:cubicBezTo>
                    <a:pt x="3235" y="6318"/>
                    <a:pt x="3245" y="6304"/>
                    <a:pt x="3259" y="6294"/>
                  </a:cubicBezTo>
                  <a:cubicBezTo>
                    <a:pt x="3331" y="6227"/>
                    <a:pt x="3370" y="6131"/>
                    <a:pt x="3370" y="6035"/>
                  </a:cubicBezTo>
                  <a:lnTo>
                    <a:pt x="3370" y="4686"/>
                  </a:lnTo>
                  <a:cubicBezTo>
                    <a:pt x="3370" y="4322"/>
                    <a:pt x="3523" y="3981"/>
                    <a:pt x="3792" y="3736"/>
                  </a:cubicBezTo>
                  <a:cubicBezTo>
                    <a:pt x="4397" y="3179"/>
                    <a:pt x="4627" y="2334"/>
                    <a:pt x="4402" y="1547"/>
                  </a:cubicBezTo>
                  <a:cubicBezTo>
                    <a:pt x="4171" y="765"/>
                    <a:pt x="3514" y="174"/>
                    <a:pt x="2712" y="35"/>
                  </a:cubicBezTo>
                  <a:lnTo>
                    <a:pt x="2664" y="25"/>
                  </a:lnTo>
                  <a:cubicBezTo>
                    <a:pt x="2573" y="11"/>
                    <a:pt x="2482" y="1"/>
                    <a:pt x="2386" y="1"/>
                  </a:cubicBezTo>
                  <a:cubicBezTo>
                    <a:pt x="2366" y="1"/>
                    <a:pt x="2347" y="1"/>
                    <a:pt x="2328"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4" name="Google Shape;19474;p85"/>
            <p:cNvSpPr/>
            <p:nvPr/>
          </p:nvSpPr>
          <p:spPr>
            <a:xfrm>
              <a:off x="1440988" y="2489404"/>
              <a:ext cx="112985" cy="166831"/>
            </a:xfrm>
            <a:custGeom>
              <a:avLst/>
              <a:gdLst/>
              <a:ahLst/>
              <a:cxnLst/>
              <a:rect l="l" t="t" r="r" b="b"/>
              <a:pathLst>
                <a:path w="4312" h="6367" extrusionOk="0">
                  <a:moveTo>
                    <a:pt x="2391" y="1"/>
                  </a:moveTo>
                  <a:cubicBezTo>
                    <a:pt x="630" y="313"/>
                    <a:pt x="1" y="2511"/>
                    <a:pt x="1326" y="3716"/>
                  </a:cubicBezTo>
                  <a:cubicBezTo>
                    <a:pt x="1590" y="3956"/>
                    <a:pt x="1739" y="4297"/>
                    <a:pt x="1734" y="4657"/>
                  </a:cubicBezTo>
                  <a:lnTo>
                    <a:pt x="1734" y="6001"/>
                  </a:lnTo>
                  <a:cubicBezTo>
                    <a:pt x="1734" y="6203"/>
                    <a:pt x="1902" y="6366"/>
                    <a:pt x="2103" y="6366"/>
                  </a:cubicBezTo>
                  <a:lnTo>
                    <a:pt x="2684" y="6366"/>
                  </a:lnTo>
                  <a:cubicBezTo>
                    <a:pt x="2886" y="6366"/>
                    <a:pt x="3054" y="6203"/>
                    <a:pt x="3054" y="6001"/>
                  </a:cubicBezTo>
                  <a:lnTo>
                    <a:pt x="3054" y="4652"/>
                  </a:lnTo>
                  <a:cubicBezTo>
                    <a:pt x="3054" y="4288"/>
                    <a:pt x="3207" y="3947"/>
                    <a:pt x="3476" y="3702"/>
                  </a:cubicBezTo>
                  <a:cubicBezTo>
                    <a:pt x="4076" y="3145"/>
                    <a:pt x="4311" y="2300"/>
                    <a:pt x="4081" y="1513"/>
                  </a:cubicBezTo>
                  <a:cubicBezTo>
                    <a:pt x="3851" y="731"/>
                    <a:pt x="3198" y="140"/>
                    <a:pt x="239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5" name="Google Shape;19475;p85"/>
            <p:cNvSpPr/>
            <p:nvPr/>
          </p:nvSpPr>
          <p:spPr>
            <a:xfrm>
              <a:off x="1466667" y="2613421"/>
              <a:ext cx="54344" cy="21538"/>
            </a:xfrm>
            <a:custGeom>
              <a:avLst/>
              <a:gdLst/>
              <a:ahLst/>
              <a:cxnLst/>
              <a:rect l="l" t="t" r="r" b="b"/>
              <a:pathLst>
                <a:path w="2074" h="822" extrusionOk="0">
                  <a:moveTo>
                    <a:pt x="0" y="1"/>
                  </a:moveTo>
                  <a:lnTo>
                    <a:pt x="0" y="822"/>
                  </a:lnTo>
                  <a:lnTo>
                    <a:pt x="2074" y="822"/>
                  </a:lnTo>
                  <a:lnTo>
                    <a:pt x="2074"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6" name="Google Shape;19476;p85"/>
            <p:cNvSpPr/>
            <p:nvPr/>
          </p:nvSpPr>
          <p:spPr>
            <a:xfrm>
              <a:off x="1466667" y="2634933"/>
              <a:ext cx="54344" cy="21303"/>
            </a:xfrm>
            <a:custGeom>
              <a:avLst/>
              <a:gdLst/>
              <a:ahLst/>
              <a:cxnLst/>
              <a:rect l="l" t="t" r="r" b="b"/>
              <a:pathLst>
                <a:path w="2074" h="813" extrusionOk="0">
                  <a:moveTo>
                    <a:pt x="0" y="1"/>
                  </a:moveTo>
                  <a:lnTo>
                    <a:pt x="0" y="447"/>
                  </a:lnTo>
                  <a:cubicBezTo>
                    <a:pt x="0" y="543"/>
                    <a:pt x="38" y="639"/>
                    <a:pt x="106" y="706"/>
                  </a:cubicBezTo>
                  <a:cubicBezTo>
                    <a:pt x="120" y="721"/>
                    <a:pt x="134" y="730"/>
                    <a:pt x="149" y="740"/>
                  </a:cubicBezTo>
                  <a:cubicBezTo>
                    <a:pt x="158" y="750"/>
                    <a:pt x="168" y="754"/>
                    <a:pt x="178" y="759"/>
                  </a:cubicBezTo>
                  <a:cubicBezTo>
                    <a:pt x="235" y="798"/>
                    <a:pt x="302" y="812"/>
                    <a:pt x="370" y="812"/>
                  </a:cubicBezTo>
                  <a:lnTo>
                    <a:pt x="1704" y="812"/>
                  </a:lnTo>
                  <a:cubicBezTo>
                    <a:pt x="1771" y="812"/>
                    <a:pt x="1839" y="798"/>
                    <a:pt x="1896" y="759"/>
                  </a:cubicBezTo>
                  <a:cubicBezTo>
                    <a:pt x="1906" y="754"/>
                    <a:pt x="1915" y="750"/>
                    <a:pt x="1925" y="740"/>
                  </a:cubicBezTo>
                  <a:cubicBezTo>
                    <a:pt x="1939" y="730"/>
                    <a:pt x="1954" y="721"/>
                    <a:pt x="1963" y="706"/>
                  </a:cubicBezTo>
                  <a:cubicBezTo>
                    <a:pt x="2035" y="639"/>
                    <a:pt x="2074" y="543"/>
                    <a:pt x="2074" y="447"/>
                  </a:cubicBezTo>
                  <a:lnTo>
                    <a:pt x="2074"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7" name="Google Shape;19477;p85"/>
            <p:cNvSpPr/>
            <p:nvPr/>
          </p:nvSpPr>
          <p:spPr>
            <a:xfrm>
              <a:off x="1486397" y="2613421"/>
              <a:ext cx="34614" cy="21538"/>
            </a:xfrm>
            <a:custGeom>
              <a:avLst/>
              <a:gdLst/>
              <a:ahLst/>
              <a:cxnLst/>
              <a:rect l="l" t="t" r="r" b="b"/>
              <a:pathLst>
                <a:path w="1321" h="822" extrusionOk="0">
                  <a:moveTo>
                    <a:pt x="1" y="1"/>
                  </a:moveTo>
                  <a:lnTo>
                    <a:pt x="1" y="822"/>
                  </a:lnTo>
                  <a:lnTo>
                    <a:pt x="1321" y="822"/>
                  </a:lnTo>
                  <a:lnTo>
                    <a:pt x="1321"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8" name="Google Shape;19478;p85"/>
            <p:cNvSpPr/>
            <p:nvPr/>
          </p:nvSpPr>
          <p:spPr>
            <a:xfrm>
              <a:off x="1486397" y="2634933"/>
              <a:ext cx="34614" cy="21303"/>
            </a:xfrm>
            <a:custGeom>
              <a:avLst/>
              <a:gdLst/>
              <a:ahLst/>
              <a:cxnLst/>
              <a:rect l="l" t="t" r="r" b="b"/>
              <a:pathLst>
                <a:path w="1321" h="813" extrusionOk="0">
                  <a:moveTo>
                    <a:pt x="1" y="1"/>
                  </a:moveTo>
                  <a:lnTo>
                    <a:pt x="1" y="447"/>
                  </a:lnTo>
                  <a:cubicBezTo>
                    <a:pt x="1" y="649"/>
                    <a:pt x="169" y="812"/>
                    <a:pt x="370" y="812"/>
                  </a:cubicBezTo>
                  <a:lnTo>
                    <a:pt x="951" y="812"/>
                  </a:lnTo>
                  <a:cubicBezTo>
                    <a:pt x="1018" y="812"/>
                    <a:pt x="1086" y="798"/>
                    <a:pt x="1143" y="759"/>
                  </a:cubicBezTo>
                  <a:cubicBezTo>
                    <a:pt x="1153" y="754"/>
                    <a:pt x="1162" y="750"/>
                    <a:pt x="1172" y="740"/>
                  </a:cubicBezTo>
                  <a:cubicBezTo>
                    <a:pt x="1186" y="730"/>
                    <a:pt x="1201" y="721"/>
                    <a:pt x="1210" y="706"/>
                  </a:cubicBezTo>
                  <a:cubicBezTo>
                    <a:pt x="1282" y="639"/>
                    <a:pt x="1321" y="543"/>
                    <a:pt x="1321" y="447"/>
                  </a:cubicBezTo>
                  <a:lnTo>
                    <a:pt x="132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9" name="Google Shape;19479;p85"/>
            <p:cNvSpPr/>
            <p:nvPr/>
          </p:nvSpPr>
          <p:spPr>
            <a:xfrm>
              <a:off x="1372076" y="2659852"/>
              <a:ext cx="138009" cy="127423"/>
            </a:xfrm>
            <a:custGeom>
              <a:avLst/>
              <a:gdLst/>
              <a:ahLst/>
              <a:cxnLst/>
              <a:rect l="l" t="t" r="r" b="b"/>
              <a:pathLst>
                <a:path w="5267" h="4863" extrusionOk="0">
                  <a:moveTo>
                    <a:pt x="279" y="0"/>
                  </a:moveTo>
                  <a:cubicBezTo>
                    <a:pt x="0" y="0"/>
                    <a:pt x="0" y="413"/>
                    <a:pt x="279" y="413"/>
                  </a:cubicBezTo>
                  <a:lnTo>
                    <a:pt x="519" y="413"/>
                  </a:lnTo>
                  <a:lnTo>
                    <a:pt x="519" y="2132"/>
                  </a:lnTo>
                  <a:cubicBezTo>
                    <a:pt x="519" y="2751"/>
                    <a:pt x="1023" y="3260"/>
                    <a:pt x="1647" y="3260"/>
                  </a:cubicBezTo>
                  <a:cubicBezTo>
                    <a:pt x="1648" y="3260"/>
                    <a:pt x="1649" y="3260"/>
                    <a:pt x="1650" y="3260"/>
                  </a:cubicBezTo>
                  <a:cubicBezTo>
                    <a:pt x="1677" y="3260"/>
                    <a:pt x="1664" y="3255"/>
                    <a:pt x="2981" y="3039"/>
                  </a:cubicBezTo>
                  <a:lnTo>
                    <a:pt x="2981" y="4368"/>
                  </a:lnTo>
                  <a:cubicBezTo>
                    <a:pt x="2981" y="4642"/>
                    <a:pt x="3202" y="4858"/>
                    <a:pt x="3476" y="4863"/>
                  </a:cubicBezTo>
                  <a:lnTo>
                    <a:pt x="4988" y="4863"/>
                  </a:lnTo>
                  <a:cubicBezTo>
                    <a:pt x="5266" y="4858"/>
                    <a:pt x="5266" y="4445"/>
                    <a:pt x="4988" y="4445"/>
                  </a:cubicBezTo>
                  <a:lnTo>
                    <a:pt x="3471" y="4445"/>
                  </a:lnTo>
                  <a:cubicBezTo>
                    <a:pt x="3428" y="4445"/>
                    <a:pt x="3394" y="4412"/>
                    <a:pt x="3394" y="4368"/>
                  </a:cubicBezTo>
                  <a:lnTo>
                    <a:pt x="3394" y="2794"/>
                  </a:lnTo>
                  <a:cubicBezTo>
                    <a:pt x="3394" y="2676"/>
                    <a:pt x="3298" y="2585"/>
                    <a:pt x="3186" y="2585"/>
                  </a:cubicBezTo>
                  <a:cubicBezTo>
                    <a:pt x="3175" y="2585"/>
                    <a:pt x="3165" y="2586"/>
                    <a:pt x="3154" y="2588"/>
                  </a:cubicBezTo>
                  <a:lnTo>
                    <a:pt x="1628" y="2847"/>
                  </a:lnTo>
                  <a:cubicBezTo>
                    <a:pt x="1239" y="2837"/>
                    <a:pt x="932" y="2520"/>
                    <a:pt x="932" y="2132"/>
                  </a:cubicBezTo>
                  <a:lnTo>
                    <a:pt x="932" y="207"/>
                  </a:lnTo>
                  <a:cubicBezTo>
                    <a:pt x="932" y="91"/>
                    <a:pt x="836" y="0"/>
                    <a:pt x="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0" name="Google Shape;19480;p85"/>
            <p:cNvSpPr/>
            <p:nvPr/>
          </p:nvSpPr>
          <p:spPr>
            <a:xfrm>
              <a:off x="1347157" y="2442004"/>
              <a:ext cx="88040" cy="221306"/>
            </a:xfrm>
            <a:custGeom>
              <a:avLst/>
              <a:gdLst/>
              <a:ahLst/>
              <a:cxnLst/>
              <a:rect l="l" t="t" r="r" b="b"/>
              <a:pathLst>
                <a:path w="3360" h="8446" extrusionOk="0">
                  <a:moveTo>
                    <a:pt x="3055" y="0"/>
                  </a:moveTo>
                  <a:cubicBezTo>
                    <a:pt x="3018" y="0"/>
                    <a:pt x="2978" y="12"/>
                    <a:pt x="2939" y="39"/>
                  </a:cubicBezTo>
                  <a:cubicBezTo>
                    <a:pt x="1619" y="922"/>
                    <a:pt x="831" y="2405"/>
                    <a:pt x="831" y="3994"/>
                  </a:cubicBezTo>
                  <a:cubicBezTo>
                    <a:pt x="831" y="4244"/>
                    <a:pt x="850" y="4488"/>
                    <a:pt x="889" y="4733"/>
                  </a:cubicBezTo>
                  <a:cubicBezTo>
                    <a:pt x="68" y="7225"/>
                    <a:pt x="1" y="7210"/>
                    <a:pt x="1" y="7551"/>
                  </a:cubicBezTo>
                  <a:cubicBezTo>
                    <a:pt x="1" y="7858"/>
                    <a:pt x="121" y="8156"/>
                    <a:pt x="332" y="8377"/>
                  </a:cubicBezTo>
                  <a:cubicBezTo>
                    <a:pt x="378" y="8425"/>
                    <a:pt x="430" y="8445"/>
                    <a:pt x="480" y="8445"/>
                  </a:cubicBezTo>
                  <a:cubicBezTo>
                    <a:pt x="639" y="8445"/>
                    <a:pt x="776" y="8242"/>
                    <a:pt x="630" y="8089"/>
                  </a:cubicBezTo>
                  <a:cubicBezTo>
                    <a:pt x="428" y="7882"/>
                    <a:pt x="361" y="7575"/>
                    <a:pt x="457" y="7301"/>
                  </a:cubicBezTo>
                  <a:lnTo>
                    <a:pt x="1297" y="4815"/>
                  </a:lnTo>
                  <a:cubicBezTo>
                    <a:pt x="1306" y="4781"/>
                    <a:pt x="1311" y="4748"/>
                    <a:pt x="1306" y="4714"/>
                  </a:cubicBezTo>
                  <a:cubicBezTo>
                    <a:pt x="1263" y="4474"/>
                    <a:pt x="1244" y="4234"/>
                    <a:pt x="1244" y="3994"/>
                  </a:cubicBezTo>
                  <a:cubicBezTo>
                    <a:pt x="1244" y="2544"/>
                    <a:pt x="1964" y="1191"/>
                    <a:pt x="3169" y="384"/>
                  </a:cubicBezTo>
                  <a:cubicBezTo>
                    <a:pt x="3359" y="258"/>
                    <a:pt x="3232" y="0"/>
                    <a:pt x="30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1" name="Google Shape;19481;p85"/>
            <p:cNvSpPr/>
            <p:nvPr/>
          </p:nvSpPr>
          <p:spPr>
            <a:xfrm>
              <a:off x="1438289" y="2421723"/>
              <a:ext cx="189523" cy="168901"/>
            </a:xfrm>
            <a:custGeom>
              <a:avLst/>
              <a:gdLst/>
              <a:ahLst/>
              <a:cxnLst/>
              <a:rect l="l" t="t" r="r" b="b"/>
              <a:pathLst>
                <a:path w="7233" h="6446" extrusionOk="0">
                  <a:moveTo>
                    <a:pt x="2116" y="1"/>
                  </a:moveTo>
                  <a:cubicBezTo>
                    <a:pt x="1476" y="1"/>
                    <a:pt x="830" y="130"/>
                    <a:pt x="219" y="395"/>
                  </a:cubicBezTo>
                  <a:cubicBezTo>
                    <a:pt x="1" y="492"/>
                    <a:pt x="98" y="794"/>
                    <a:pt x="297" y="794"/>
                  </a:cubicBezTo>
                  <a:cubicBezTo>
                    <a:pt x="325" y="794"/>
                    <a:pt x="355" y="788"/>
                    <a:pt x="387" y="774"/>
                  </a:cubicBezTo>
                  <a:cubicBezTo>
                    <a:pt x="939" y="534"/>
                    <a:pt x="1539" y="414"/>
                    <a:pt x="2144" y="414"/>
                  </a:cubicBezTo>
                  <a:cubicBezTo>
                    <a:pt x="5034" y="433"/>
                    <a:pt x="7184" y="3198"/>
                    <a:pt x="6234" y="6175"/>
                  </a:cubicBezTo>
                  <a:cubicBezTo>
                    <a:pt x="6184" y="6336"/>
                    <a:pt x="6312" y="6446"/>
                    <a:pt x="6439" y="6446"/>
                  </a:cubicBezTo>
                  <a:cubicBezTo>
                    <a:pt x="6519" y="6446"/>
                    <a:pt x="6599" y="6402"/>
                    <a:pt x="6632" y="6299"/>
                  </a:cubicBezTo>
                  <a:cubicBezTo>
                    <a:pt x="7232" y="4413"/>
                    <a:pt x="6695" y="2574"/>
                    <a:pt x="5461" y="1365"/>
                  </a:cubicBezTo>
                  <a:cubicBezTo>
                    <a:pt x="4547" y="473"/>
                    <a:pt x="3341" y="1"/>
                    <a:pt x="21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2" name="Google Shape;19482;p85"/>
            <p:cNvSpPr/>
            <p:nvPr/>
          </p:nvSpPr>
          <p:spPr>
            <a:xfrm>
              <a:off x="1517211" y="2599743"/>
              <a:ext cx="87438" cy="187531"/>
            </a:xfrm>
            <a:custGeom>
              <a:avLst/>
              <a:gdLst/>
              <a:ahLst/>
              <a:cxnLst/>
              <a:rect l="l" t="t" r="r" b="b"/>
              <a:pathLst>
                <a:path w="3337" h="7157" extrusionOk="0">
                  <a:moveTo>
                    <a:pt x="3102" y="0"/>
                  </a:moveTo>
                  <a:cubicBezTo>
                    <a:pt x="3027" y="0"/>
                    <a:pt x="2955" y="40"/>
                    <a:pt x="2915" y="110"/>
                  </a:cubicBezTo>
                  <a:cubicBezTo>
                    <a:pt x="2723" y="475"/>
                    <a:pt x="2233" y="1080"/>
                    <a:pt x="2233" y="2184"/>
                  </a:cubicBezTo>
                  <a:lnTo>
                    <a:pt x="2233" y="6662"/>
                  </a:lnTo>
                  <a:cubicBezTo>
                    <a:pt x="2233" y="6706"/>
                    <a:pt x="2195" y="6739"/>
                    <a:pt x="2151" y="6739"/>
                  </a:cubicBezTo>
                  <a:lnTo>
                    <a:pt x="274" y="6739"/>
                  </a:lnTo>
                  <a:cubicBezTo>
                    <a:pt x="1" y="6739"/>
                    <a:pt x="1" y="7157"/>
                    <a:pt x="274" y="7157"/>
                  </a:cubicBezTo>
                  <a:lnTo>
                    <a:pt x="2151" y="7157"/>
                  </a:lnTo>
                  <a:cubicBezTo>
                    <a:pt x="2425" y="7152"/>
                    <a:pt x="2646" y="6936"/>
                    <a:pt x="2646" y="6662"/>
                  </a:cubicBezTo>
                  <a:lnTo>
                    <a:pt x="2646" y="2184"/>
                  </a:lnTo>
                  <a:cubicBezTo>
                    <a:pt x="2646" y="1205"/>
                    <a:pt x="3073" y="701"/>
                    <a:pt x="3284" y="307"/>
                  </a:cubicBezTo>
                  <a:cubicBezTo>
                    <a:pt x="3337" y="206"/>
                    <a:pt x="3299" y="77"/>
                    <a:pt x="3198" y="24"/>
                  </a:cubicBezTo>
                  <a:cubicBezTo>
                    <a:pt x="3167" y="8"/>
                    <a:pt x="3134" y="0"/>
                    <a:pt x="31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3" name="Google Shape;19483;p85"/>
            <p:cNvSpPr/>
            <p:nvPr/>
          </p:nvSpPr>
          <p:spPr>
            <a:xfrm>
              <a:off x="1406899" y="2577392"/>
              <a:ext cx="28744" cy="18578"/>
            </a:xfrm>
            <a:custGeom>
              <a:avLst/>
              <a:gdLst/>
              <a:ahLst/>
              <a:cxnLst/>
              <a:rect l="l" t="t" r="r" b="b"/>
              <a:pathLst>
                <a:path w="1097" h="709" extrusionOk="0">
                  <a:moveTo>
                    <a:pt x="795" y="0"/>
                  </a:moveTo>
                  <a:cubicBezTo>
                    <a:pt x="761" y="0"/>
                    <a:pt x="724" y="10"/>
                    <a:pt x="687" y="32"/>
                  </a:cubicBezTo>
                  <a:lnTo>
                    <a:pt x="183" y="320"/>
                  </a:lnTo>
                  <a:cubicBezTo>
                    <a:pt x="1" y="426"/>
                    <a:pt x="73" y="709"/>
                    <a:pt x="289" y="709"/>
                  </a:cubicBezTo>
                  <a:cubicBezTo>
                    <a:pt x="323" y="709"/>
                    <a:pt x="356" y="699"/>
                    <a:pt x="390" y="680"/>
                  </a:cubicBezTo>
                  <a:lnTo>
                    <a:pt x="894" y="392"/>
                  </a:lnTo>
                  <a:cubicBezTo>
                    <a:pt x="1096" y="275"/>
                    <a:pt x="978" y="0"/>
                    <a:pt x="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4" name="Google Shape;19484;p85"/>
            <p:cNvSpPr/>
            <p:nvPr/>
          </p:nvSpPr>
          <p:spPr>
            <a:xfrm>
              <a:off x="1549912" y="2578650"/>
              <a:ext cx="28587" cy="18578"/>
            </a:xfrm>
            <a:custGeom>
              <a:avLst/>
              <a:gdLst/>
              <a:ahLst/>
              <a:cxnLst/>
              <a:rect l="l" t="t" r="r" b="b"/>
              <a:pathLst>
                <a:path w="1091" h="709" extrusionOk="0">
                  <a:moveTo>
                    <a:pt x="300" y="0"/>
                  </a:moveTo>
                  <a:cubicBezTo>
                    <a:pt x="115" y="0"/>
                    <a:pt x="0" y="275"/>
                    <a:pt x="202" y="392"/>
                  </a:cubicBezTo>
                  <a:cubicBezTo>
                    <a:pt x="702" y="670"/>
                    <a:pt x="711" y="709"/>
                    <a:pt x="807" y="709"/>
                  </a:cubicBezTo>
                  <a:cubicBezTo>
                    <a:pt x="1019" y="709"/>
                    <a:pt x="1091" y="430"/>
                    <a:pt x="913" y="325"/>
                  </a:cubicBezTo>
                  <a:lnTo>
                    <a:pt x="409" y="32"/>
                  </a:lnTo>
                  <a:cubicBezTo>
                    <a:pt x="371" y="10"/>
                    <a:pt x="334"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5" name="Google Shape;19485;p85"/>
            <p:cNvSpPr/>
            <p:nvPr/>
          </p:nvSpPr>
          <p:spPr>
            <a:xfrm>
              <a:off x="1427022" y="2483116"/>
              <a:ext cx="133738" cy="199008"/>
            </a:xfrm>
            <a:custGeom>
              <a:avLst/>
              <a:gdLst/>
              <a:ahLst/>
              <a:cxnLst/>
              <a:rect l="l" t="t" r="r" b="b"/>
              <a:pathLst>
                <a:path w="5104" h="7595" extrusionOk="0">
                  <a:moveTo>
                    <a:pt x="1787" y="1883"/>
                  </a:moveTo>
                  <a:cubicBezTo>
                    <a:pt x="1880" y="1883"/>
                    <a:pt x="1974" y="1940"/>
                    <a:pt x="1974" y="2055"/>
                  </a:cubicBezTo>
                  <a:lnTo>
                    <a:pt x="1974" y="2228"/>
                  </a:lnTo>
                  <a:lnTo>
                    <a:pt x="1772" y="2228"/>
                  </a:lnTo>
                  <a:cubicBezTo>
                    <a:pt x="1676" y="2223"/>
                    <a:pt x="1599" y="2151"/>
                    <a:pt x="1599" y="2055"/>
                  </a:cubicBezTo>
                  <a:cubicBezTo>
                    <a:pt x="1599" y="1940"/>
                    <a:pt x="1693" y="1883"/>
                    <a:pt x="1787" y="1883"/>
                  </a:cubicBezTo>
                  <a:close/>
                  <a:moveTo>
                    <a:pt x="3313" y="1883"/>
                  </a:moveTo>
                  <a:cubicBezTo>
                    <a:pt x="3407" y="1883"/>
                    <a:pt x="3500" y="1940"/>
                    <a:pt x="3500" y="2055"/>
                  </a:cubicBezTo>
                  <a:cubicBezTo>
                    <a:pt x="3500" y="2151"/>
                    <a:pt x="3424" y="2223"/>
                    <a:pt x="3328" y="2228"/>
                  </a:cubicBezTo>
                  <a:lnTo>
                    <a:pt x="3126" y="2228"/>
                  </a:lnTo>
                  <a:lnTo>
                    <a:pt x="3126" y="2055"/>
                  </a:lnTo>
                  <a:cubicBezTo>
                    <a:pt x="3126" y="1940"/>
                    <a:pt x="3220" y="1883"/>
                    <a:pt x="3313" y="1883"/>
                  </a:cubicBezTo>
                  <a:close/>
                  <a:moveTo>
                    <a:pt x="2713" y="2641"/>
                  </a:moveTo>
                  <a:lnTo>
                    <a:pt x="2713" y="4768"/>
                  </a:lnTo>
                  <a:lnTo>
                    <a:pt x="2387" y="4768"/>
                  </a:lnTo>
                  <a:lnTo>
                    <a:pt x="2387" y="2641"/>
                  </a:lnTo>
                  <a:close/>
                  <a:moveTo>
                    <a:pt x="3380" y="5180"/>
                  </a:moveTo>
                  <a:lnTo>
                    <a:pt x="3380" y="5588"/>
                  </a:lnTo>
                  <a:lnTo>
                    <a:pt x="1719" y="5588"/>
                  </a:lnTo>
                  <a:lnTo>
                    <a:pt x="1719" y="5180"/>
                  </a:lnTo>
                  <a:close/>
                  <a:moveTo>
                    <a:pt x="3380" y="6001"/>
                  </a:moveTo>
                  <a:lnTo>
                    <a:pt x="3380" y="6241"/>
                  </a:lnTo>
                  <a:cubicBezTo>
                    <a:pt x="3380" y="6328"/>
                    <a:pt x="3308" y="6400"/>
                    <a:pt x="3222" y="6400"/>
                  </a:cubicBezTo>
                  <a:lnTo>
                    <a:pt x="1883" y="6400"/>
                  </a:lnTo>
                  <a:cubicBezTo>
                    <a:pt x="1791" y="6400"/>
                    <a:pt x="1719" y="6328"/>
                    <a:pt x="1719" y="6241"/>
                  </a:cubicBezTo>
                  <a:lnTo>
                    <a:pt x="1719" y="6001"/>
                  </a:lnTo>
                  <a:close/>
                  <a:moveTo>
                    <a:pt x="3011" y="6817"/>
                  </a:moveTo>
                  <a:cubicBezTo>
                    <a:pt x="2963" y="7028"/>
                    <a:pt x="2772" y="7176"/>
                    <a:pt x="2552" y="7177"/>
                  </a:cubicBezTo>
                  <a:lnTo>
                    <a:pt x="2552" y="7177"/>
                  </a:lnTo>
                  <a:cubicBezTo>
                    <a:pt x="2333" y="7176"/>
                    <a:pt x="2142" y="7028"/>
                    <a:pt x="2094" y="6817"/>
                  </a:cubicBezTo>
                  <a:close/>
                  <a:moveTo>
                    <a:pt x="2556" y="1"/>
                  </a:moveTo>
                  <a:cubicBezTo>
                    <a:pt x="2544" y="1"/>
                    <a:pt x="2533" y="1"/>
                    <a:pt x="2521" y="1"/>
                  </a:cubicBezTo>
                  <a:cubicBezTo>
                    <a:pt x="1551" y="15"/>
                    <a:pt x="687" y="620"/>
                    <a:pt x="342" y="1527"/>
                  </a:cubicBezTo>
                  <a:cubicBezTo>
                    <a:pt x="1" y="2435"/>
                    <a:pt x="246" y="3457"/>
                    <a:pt x="966" y="4110"/>
                  </a:cubicBezTo>
                  <a:cubicBezTo>
                    <a:pt x="1187" y="4312"/>
                    <a:pt x="1307" y="4600"/>
                    <a:pt x="1307" y="4897"/>
                  </a:cubicBezTo>
                  <a:lnTo>
                    <a:pt x="1307" y="6241"/>
                  </a:lnTo>
                  <a:cubicBezTo>
                    <a:pt x="1307" y="6476"/>
                    <a:pt x="1451" y="6683"/>
                    <a:pt x="1667" y="6774"/>
                  </a:cubicBezTo>
                  <a:cubicBezTo>
                    <a:pt x="1700" y="7235"/>
                    <a:pt x="2089" y="7595"/>
                    <a:pt x="2550" y="7595"/>
                  </a:cubicBezTo>
                  <a:cubicBezTo>
                    <a:pt x="3016" y="7595"/>
                    <a:pt x="3404" y="7235"/>
                    <a:pt x="3438" y="6774"/>
                  </a:cubicBezTo>
                  <a:cubicBezTo>
                    <a:pt x="3654" y="6683"/>
                    <a:pt x="3793" y="6472"/>
                    <a:pt x="3793" y="6241"/>
                  </a:cubicBezTo>
                  <a:lnTo>
                    <a:pt x="3793" y="4892"/>
                  </a:lnTo>
                  <a:cubicBezTo>
                    <a:pt x="3793" y="4816"/>
                    <a:pt x="3803" y="4739"/>
                    <a:pt x="3817" y="4662"/>
                  </a:cubicBezTo>
                  <a:cubicBezTo>
                    <a:pt x="3856" y="4503"/>
                    <a:pt x="3733" y="4406"/>
                    <a:pt x="3612" y="4406"/>
                  </a:cubicBezTo>
                  <a:cubicBezTo>
                    <a:pt x="3525" y="4406"/>
                    <a:pt x="3438" y="4456"/>
                    <a:pt x="3414" y="4571"/>
                  </a:cubicBezTo>
                  <a:cubicBezTo>
                    <a:pt x="3400" y="4633"/>
                    <a:pt x="3390" y="4700"/>
                    <a:pt x="3385" y="4768"/>
                  </a:cubicBezTo>
                  <a:lnTo>
                    <a:pt x="3126" y="4768"/>
                  </a:lnTo>
                  <a:lnTo>
                    <a:pt x="3126" y="2641"/>
                  </a:lnTo>
                  <a:lnTo>
                    <a:pt x="3328" y="2641"/>
                  </a:lnTo>
                  <a:cubicBezTo>
                    <a:pt x="3333" y="2641"/>
                    <a:pt x="3339" y="2641"/>
                    <a:pt x="3345" y="2641"/>
                  </a:cubicBezTo>
                  <a:cubicBezTo>
                    <a:pt x="3668" y="2641"/>
                    <a:pt x="3932" y="2381"/>
                    <a:pt x="3932" y="2055"/>
                  </a:cubicBezTo>
                  <a:cubicBezTo>
                    <a:pt x="3932" y="1730"/>
                    <a:pt x="3668" y="1470"/>
                    <a:pt x="3345" y="1470"/>
                  </a:cubicBezTo>
                  <a:cubicBezTo>
                    <a:pt x="3339" y="1470"/>
                    <a:pt x="3333" y="1470"/>
                    <a:pt x="3328" y="1470"/>
                  </a:cubicBezTo>
                  <a:lnTo>
                    <a:pt x="3299" y="1470"/>
                  </a:lnTo>
                  <a:cubicBezTo>
                    <a:pt x="2972" y="1470"/>
                    <a:pt x="2713" y="1734"/>
                    <a:pt x="2713" y="2055"/>
                  </a:cubicBezTo>
                  <a:lnTo>
                    <a:pt x="2713" y="2228"/>
                  </a:lnTo>
                  <a:lnTo>
                    <a:pt x="2387" y="2228"/>
                  </a:lnTo>
                  <a:lnTo>
                    <a:pt x="2387" y="2055"/>
                  </a:lnTo>
                  <a:cubicBezTo>
                    <a:pt x="2387" y="1734"/>
                    <a:pt x="2123" y="1470"/>
                    <a:pt x="1801" y="1470"/>
                  </a:cubicBezTo>
                  <a:lnTo>
                    <a:pt x="1772" y="1470"/>
                  </a:lnTo>
                  <a:cubicBezTo>
                    <a:pt x="1455" y="1479"/>
                    <a:pt x="1206" y="1739"/>
                    <a:pt x="1206" y="2055"/>
                  </a:cubicBezTo>
                  <a:cubicBezTo>
                    <a:pt x="1206" y="2372"/>
                    <a:pt x="1455" y="2631"/>
                    <a:pt x="1772" y="2641"/>
                  </a:cubicBezTo>
                  <a:lnTo>
                    <a:pt x="1974" y="2641"/>
                  </a:lnTo>
                  <a:lnTo>
                    <a:pt x="1974" y="4768"/>
                  </a:lnTo>
                  <a:lnTo>
                    <a:pt x="1715" y="4768"/>
                  </a:lnTo>
                  <a:cubicBezTo>
                    <a:pt x="1681" y="4398"/>
                    <a:pt x="1513" y="4052"/>
                    <a:pt x="1239" y="3803"/>
                  </a:cubicBezTo>
                  <a:cubicBezTo>
                    <a:pt x="644" y="3260"/>
                    <a:pt x="443" y="2411"/>
                    <a:pt x="731" y="1657"/>
                  </a:cubicBezTo>
                  <a:cubicBezTo>
                    <a:pt x="1023" y="908"/>
                    <a:pt x="1743" y="414"/>
                    <a:pt x="2545" y="414"/>
                  </a:cubicBezTo>
                  <a:lnTo>
                    <a:pt x="2593" y="414"/>
                  </a:lnTo>
                  <a:cubicBezTo>
                    <a:pt x="3635" y="447"/>
                    <a:pt x="4470" y="1292"/>
                    <a:pt x="4494" y="2334"/>
                  </a:cubicBezTo>
                  <a:lnTo>
                    <a:pt x="4494" y="2363"/>
                  </a:lnTo>
                  <a:cubicBezTo>
                    <a:pt x="4494" y="2891"/>
                    <a:pt x="4278" y="3400"/>
                    <a:pt x="3894" y="3769"/>
                  </a:cubicBezTo>
                  <a:cubicBezTo>
                    <a:pt x="3738" y="3914"/>
                    <a:pt x="3875" y="4128"/>
                    <a:pt x="4037" y="4128"/>
                  </a:cubicBezTo>
                  <a:cubicBezTo>
                    <a:pt x="4084" y="4128"/>
                    <a:pt x="4133" y="4110"/>
                    <a:pt x="4177" y="4067"/>
                  </a:cubicBezTo>
                  <a:cubicBezTo>
                    <a:pt x="4883" y="3400"/>
                    <a:pt x="5104" y="2367"/>
                    <a:pt x="4734" y="1470"/>
                  </a:cubicBezTo>
                  <a:cubicBezTo>
                    <a:pt x="4374" y="583"/>
                    <a:pt x="3512" y="1"/>
                    <a:pt x="2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6" name="Google Shape;19486;p85"/>
            <p:cNvSpPr/>
            <p:nvPr/>
          </p:nvSpPr>
          <p:spPr>
            <a:xfrm>
              <a:off x="1488415" y="2449996"/>
              <a:ext cx="10848" cy="26071"/>
            </a:xfrm>
            <a:custGeom>
              <a:avLst/>
              <a:gdLst/>
              <a:ahLst/>
              <a:cxnLst/>
              <a:rect l="l" t="t" r="r" b="b"/>
              <a:pathLst>
                <a:path w="414" h="995" extrusionOk="0">
                  <a:moveTo>
                    <a:pt x="207" y="0"/>
                  </a:moveTo>
                  <a:cubicBezTo>
                    <a:pt x="104" y="0"/>
                    <a:pt x="1" y="70"/>
                    <a:pt x="1" y="209"/>
                  </a:cubicBezTo>
                  <a:lnTo>
                    <a:pt x="1" y="790"/>
                  </a:lnTo>
                  <a:cubicBezTo>
                    <a:pt x="1" y="927"/>
                    <a:pt x="104" y="995"/>
                    <a:pt x="207" y="995"/>
                  </a:cubicBezTo>
                  <a:cubicBezTo>
                    <a:pt x="310" y="995"/>
                    <a:pt x="413" y="927"/>
                    <a:pt x="413" y="790"/>
                  </a:cubicBezTo>
                  <a:lnTo>
                    <a:pt x="413" y="209"/>
                  </a:lnTo>
                  <a:cubicBezTo>
                    <a:pt x="413" y="70"/>
                    <a:pt x="310"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7" name="Google Shape;19487;p85"/>
            <p:cNvSpPr/>
            <p:nvPr/>
          </p:nvSpPr>
          <p:spPr>
            <a:xfrm>
              <a:off x="1441276" y="2461708"/>
              <a:ext cx="21014" cy="24080"/>
            </a:xfrm>
            <a:custGeom>
              <a:avLst/>
              <a:gdLst/>
              <a:ahLst/>
              <a:cxnLst/>
              <a:rect l="l" t="t" r="r" b="b"/>
              <a:pathLst>
                <a:path w="802" h="919" extrusionOk="0">
                  <a:moveTo>
                    <a:pt x="281" y="1"/>
                  </a:moveTo>
                  <a:cubicBezTo>
                    <a:pt x="139" y="1"/>
                    <a:pt x="0" y="149"/>
                    <a:pt x="95" y="314"/>
                  </a:cubicBezTo>
                  <a:lnTo>
                    <a:pt x="383" y="813"/>
                  </a:lnTo>
                  <a:cubicBezTo>
                    <a:pt x="422" y="881"/>
                    <a:pt x="493" y="918"/>
                    <a:pt x="566" y="918"/>
                  </a:cubicBezTo>
                  <a:cubicBezTo>
                    <a:pt x="602" y="918"/>
                    <a:pt x="638" y="909"/>
                    <a:pt x="671" y="890"/>
                  </a:cubicBezTo>
                  <a:cubicBezTo>
                    <a:pt x="767" y="832"/>
                    <a:pt x="801" y="708"/>
                    <a:pt x="743" y="607"/>
                  </a:cubicBezTo>
                  <a:lnTo>
                    <a:pt x="455" y="108"/>
                  </a:lnTo>
                  <a:cubicBezTo>
                    <a:pt x="412" y="32"/>
                    <a:pt x="346"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8" name="Google Shape;19488;p85"/>
            <p:cNvSpPr/>
            <p:nvPr/>
          </p:nvSpPr>
          <p:spPr>
            <a:xfrm>
              <a:off x="1407135" y="2494514"/>
              <a:ext cx="27355" cy="18578"/>
            </a:xfrm>
            <a:custGeom>
              <a:avLst/>
              <a:gdLst/>
              <a:ahLst/>
              <a:cxnLst/>
              <a:rect l="l" t="t" r="r" b="b"/>
              <a:pathLst>
                <a:path w="1044" h="709" extrusionOk="0">
                  <a:moveTo>
                    <a:pt x="300" y="0"/>
                  </a:moveTo>
                  <a:cubicBezTo>
                    <a:pt x="116" y="0"/>
                    <a:pt x="1" y="274"/>
                    <a:pt x="203" y="392"/>
                  </a:cubicBezTo>
                  <a:cubicBezTo>
                    <a:pt x="702" y="670"/>
                    <a:pt x="712" y="708"/>
                    <a:pt x="808" y="708"/>
                  </a:cubicBezTo>
                  <a:cubicBezTo>
                    <a:pt x="880" y="708"/>
                    <a:pt x="947" y="665"/>
                    <a:pt x="986" y="603"/>
                  </a:cubicBezTo>
                  <a:cubicBezTo>
                    <a:pt x="1043" y="502"/>
                    <a:pt x="1010" y="377"/>
                    <a:pt x="909" y="320"/>
                  </a:cubicBezTo>
                  <a:lnTo>
                    <a:pt x="410" y="32"/>
                  </a:lnTo>
                  <a:cubicBezTo>
                    <a:pt x="372" y="10"/>
                    <a:pt x="335"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9" name="Google Shape;19489;p85"/>
            <p:cNvSpPr/>
            <p:nvPr/>
          </p:nvSpPr>
          <p:spPr>
            <a:xfrm>
              <a:off x="1395474" y="2539739"/>
              <a:ext cx="27801" cy="10822"/>
            </a:xfrm>
            <a:custGeom>
              <a:avLst/>
              <a:gdLst/>
              <a:ahLst/>
              <a:cxnLst/>
              <a:rect l="l" t="t" r="r" b="b"/>
              <a:pathLst>
                <a:path w="1061" h="413" extrusionOk="0">
                  <a:moveTo>
                    <a:pt x="279" y="0"/>
                  </a:moveTo>
                  <a:cubicBezTo>
                    <a:pt x="0" y="0"/>
                    <a:pt x="0" y="413"/>
                    <a:pt x="279" y="413"/>
                  </a:cubicBezTo>
                  <a:lnTo>
                    <a:pt x="855" y="413"/>
                  </a:lnTo>
                  <a:cubicBezTo>
                    <a:pt x="970" y="413"/>
                    <a:pt x="1061" y="322"/>
                    <a:pt x="1061" y="206"/>
                  </a:cubicBezTo>
                  <a:cubicBezTo>
                    <a:pt x="1061" y="91"/>
                    <a:pt x="970" y="0"/>
                    <a:pt x="8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0" name="Google Shape;19490;p85"/>
            <p:cNvSpPr/>
            <p:nvPr/>
          </p:nvSpPr>
          <p:spPr>
            <a:xfrm>
              <a:off x="1561127" y="2541233"/>
              <a:ext cx="27801" cy="10848"/>
            </a:xfrm>
            <a:custGeom>
              <a:avLst/>
              <a:gdLst/>
              <a:ahLst/>
              <a:cxnLst/>
              <a:rect l="l" t="t" r="r" b="b"/>
              <a:pathLst>
                <a:path w="1061" h="414" extrusionOk="0">
                  <a:moveTo>
                    <a:pt x="274" y="1"/>
                  </a:moveTo>
                  <a:cubicBezTo>
                    <a:pt x="0" y="1"/>
                    <a:pt x="0" y="413"/>
                    <a:pt x="274" y="413"/>
                  </a:cubicBezTo>
                  <a:lnTo>
                    <a:pt x="855" y="413"/>
                  </a:lnTo>
                  <a:cubicBezTo>
                    <a:pt x="970" y="413"/>
                    <a:pt x="1061" y="322"/>
                    <a:pt x="1061" y="207"/>
                  </a:cubicBezTo>
                  <a:cubicBezTo>
                    <a:pt x="1061" y="92"/>
                    <a:pt x="970" y="1"/>
                    <a:pt x="8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1" name="Google Shape;19491;p85"/>
            <p:cNvSpPr/>
            <p:nvPr/>
          </p:nvSpPr>
          <p:spPr>
            <a:xfrm>
              <a:off x="1550646" y="2495772"/>
              <a:ext cx="29137" cy="18656"/>
            </a:xfrm>
            <a:custGeom>
              <a:avLst/>
              <a:gdLst/>
              <a:ahLst/>
              <a:cxnLst/>
              <a:rect l="l" t="t" r="r" b="b"/>
              <a:pathLst>
                <a:path w="1112" h="712" extrusionOk="0">
                  <a:moveTo>
                    <a:pt x="812" y="0"/>
                  </a:moveTo>
                  <a:cubicBezTo>
                    <a:pt x="777" y="0"/>
                    <a:pt x="740" y="10"/>
                    <a:pt x="702" y="32"/>
                  </a:cubicBezTo>
                  <a:lnTo>
                    <a:pt x="203" y="320"/>
                  </a:lnTo>
                  <a:cubicBezTo>
                    <a:pt x="1" y="437"/>
                    <a:pt x="116" y="711"/>
                    <a:pt x="301" y="711"/>
                  </a:cubicBezTo>
                  <a:cubicBezTo>
                    <a:pt x="335" y="711"/>
                    <a:pt x="372" y="701"/>
                    <a:pt x="410" y="680"/>
                  </a:cubicBezTo>
                  <a:lnTo>
                    <a:pt x="909" y="392"/>
                  </a:lnTo>
                  <a:cubicBezTo>
                    <a:pt x="1111" y="274"/>
                    <a:pt x="996" y="0"/>
                    <a:pt x="8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2" name="Google Shape;19492;p85"/>
            <p:cNvSpPr/>
            <p:nvPr/>
          </p:nvSpPr>
          <p:spPr>
            <a:xfrm>
              <a:off x="1524155" y="2462416"/>
              <a:ext cx="22010" cy="24159"/>
            </a:xfrm>
            <a:custGeom>
              <a:avLst/>
              <a:gdLst/>
              <a:ahLst/>
              <a:cxnLst/>
              <a:rect l="l" t="t" r="r" b="b"/>
              <a:pathLst>
                <a:path w="840" h="922" extrusionOk="0">
                  <a:moveTo>
                    <a:pt x="556" y="1"/>
                  </a:moveTo>
                  <a:cubicBezTo>
                    <a:pt x="492" y="1"/>
                    <a:pt x="427" y="31"/>
                    <a:pt x="384" y="105"/>
                  </a:cubicBezTo>
                  <a:lnTo>
                    <a:pt x="96" y="609"/>
                  </a:lnTo>
                  <a:cubicBezTo>
                    <a:pt x="0" y="773"/>
                    <a:pt x="140" y="922"/>
                    <a:pt x="281" y="922"/>
                  </a:cubicBezTo>
                  <a:cubicBezTo>
                    <a:pt x="346" y="922"/>
                    <a:pt x="412" y="890"/>
                    <a:pt x="456" y="815"/>
                  </a:cubicBezTo>
                  <a:lnTo>
                    <a:pt x="744" y="316"/>
                  </a:lnTo>
                  <a:cubicBezTo>
                    <a:pt x="840" y="150"/>
                    <a:pt x="699" y="1"/>
                    <a:pt x="5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3" name="Google Shape;19493;p85"/>
          <p:cNvGrpSpPr/>
          <p:nvPr/>
        </p:nvGrpSpPr>
        <p:grpSpPr>
          <a:xfrm>
            <a:off x="3507658" y="3645406"/>
            <a:ext cx="395474" cy="312491"/>
            <a:chOff x="3507658" y="3832256"/>
            <a:chExt cx="395474" cy="312491"/>
          </a:xfrm>
        </p:grpSpPr>
        <p:sp>
          <p:nvSpPr>
            <p:cNvPr id="19494" name="Google Shape;19494;p85"/>
            <p:cNvSpPr/>
            <p:nvPr/>
          </p:nvSpPr>
          <p:spPr>
            <a:xfrm>
              <a:off x="3526655" y="3837680"/>
              <a:ext cx="355358" cy="301460"/>
            </a:xfrm>
            <a:custGeom>
              <a:avLst/>
              <a:gdLst/>
              <a:ahLst/>
              <a:cxnLst/>
              <a:rect l="l" t="t" r="r" b="b"/>
              <a:pathLst>
                <a:path w="13562" h="11505" extrusionOk="0">
                  <a:moveTo>
                    <a:pt x="8492" y="0"/>
                  </a:moveTo>
                  <a:cubicBezTo>
                    <a:pt x="7671" y="0"/>
                    <a:pt x="6875" y="612"/>
                    <a:pt x="6832" y="1578"/>
                  </a:cubicBezTo>
                  <a:lnTo>
                    <a:pt x="6827" y="1578"/>
                  </a:lnTo>
                  <a:cubicBezTo>
                    <a:pt x="6784" y="695"/>
                    <a:pt x="6059" y="3"/>
                    <a:pt x="5175" y="3"/>
                  </a:cubicBezTo>
                  <a:cubicBezTo>
                    <a:pt x="4940" y="3"/>
                    <a:pt x="4705" y="56"/>
                    <a:pt x="4494" y="152"/>
                  </a:cubicBezTo>
                  <a:cubicBezTo>
                    <a:pt x="4283" y="248"/>
                    <a:pt x="4095" y="387"/>
                    <a:pt x="3947" y="555"/>
                  </a:cubicBezTo>
                  <a:cubicBezTo>
                    <a:pt x="3811" y="525"/>
                    <a:pt x="3675" y="510"/>
                    <a:pt x="3540" y="510"/>
                  </a:cubicBezTo>
                  <a:cubicBezTo>
                    <a:pt x="2792" y="510"/>
                    <a:pt x="2102" y="969"/>
                    <a:pt x="1830" y="1693"/>
                  </a:cubicBezTo>
                  <a:cubicBezTo>
                    <a:pt x="1815" y="1741"/>
                    <a:pt x="1796" y="1789"/>
                    <a:pt x="1786" y="1837"/>
                  </a:cubicBezTo>
                  <a:cubicBezTo>
                    <a:pt x="1666" y="2250"/>
                    <a:pt x="1700" y="2696"/>
                    <a:pt x="1878" y="3090"/>
                  </a:cubicBezTo>
                  <a:lnTo>
                    <a:pt x="1834" y="3104"/>
                  </a:lnTo>
                  <a:cubicBezTo>
                    <a:pt x="884" y="3440"/>
                    <a:pt x="217" y="4290"/>
                    <a:pt x="111" y="5288"/>
                  </a:cubicBezTo>
                  <a:cubicBezTo>
                    <a:pt x="1" y="6287"/>
                    <a:pt x="481" y="7257"/>
                    <a:pt x="1340" y="7785"/>
                  </a:cubicBezTo>
                  <a:cubicBezTo>
                    <a:pt x="500" y="8997"/>
                    <a:pt x="1373" y="10646"/>
                    <a:pt x="2836" y="10646"/>
                  </a:cubicBezTo>
                  <a:cubicBezTo>
                    <a:pt x="2845" y="10646"/>
                    <a:pt x="2853" y="10646"/>
                    <a:pt x="2862" y="10645"/>
                  </a:cubicBezTo>
                  <a:cubicBezTo>
                    <a:pt x="3135" y="10641"/>
                    <a:pt x="3399" y="10578"/>
                    <a:pt x="3644" y="10458"/>
                  </a:cubicBezTo>
                  <a:cubicBezTo>
                    <a:pt x="3898" y="11094"/>
                    <a:pt x="4509" y="11503"/>
                    <a:pt x="5181" y="11503"/>
                  </a:cubicBezTo>
                  <a:cubicBezTo>
                    <a:pt x="5235" y="11503"/>
                    <a:pt x="5289" y="11500"/>
                    <a:pt x="5343" y="11495"/>
                  </a:cubicBezTo>
                  <a:cubicBezTo>
                    <a:pt x="6078" y="11418"/>
                    <a:pt x="6673" y="10871"/>
                    <a:pt x="6803" y="10141"/>
                  </a:cubicBezTo>
                  <a:cubicBezTo>
                    <a:pt x="6812" y="10093"/>
                    <a:pt x="6817" y="10045"/>
                    <a:pt x="6822" y="9997"/>
                  </a:cubicBezTo>
                  <a:cubicBezTo>
                    <a:pt x="6827" y="9969"/>
                    <a:pt x="6827" y="9940"/>
                    <a:pt x="6827" y="9911"/>
                  </a:cubicBezTo>
                  <a:cubicBezTo>
                    <a:pt x="6832" y="9940"/>
                    <a:pt x="6832" y="9964"/>
                    <a:pt x="6832" y="9988"/>
                  </a:cubicBezTo>
                  <a:cubicBezTo>
                    <a:pt x="6836" y="10026"/>
                    <a:pt x="6841" y="10060"/>
                    <a:pt x="6846" y="10093"/>
                  </a:cubicBezTo>
                  <a:cubicBezTo>
                    <a:pt x="6971" y="10900"/>
                    <a:pt x="7662" y="11500"/>
                    <a:pt x="8478" y="11505"/>
                  </a:cubicBezTo>
                  <a:cubicBezTo>
                    <a:pt x="8809" y="11505"/>
                    <a:pt x="9136" y="11404"/>
                    <a:pt x="9414" y="11212"/>
                  </a:cubicBezTo>
                  <a:cubicBezTo>
                    <a:pt x="9683" y="11025"/>
                    <a:pt x="9889" y="10765"/>
                    <a:pt x="10014" y="10463"/>
                  </a:cubicBezTo>
                  <a:cubicBezTo>
                    <a:pt x="10254" y="10578"/>
                    <a:pt x="10523" y="10645"/>
                    <a:pt x="10792" y="10645"/>
                  </a:cubicBezTo>
                  <a:cubicBezTo>
                    <a:pt x="10799" y="10646"/>
                    <a:pt x="10805" y="10646"/>
                    <a:pt x="10812" y="10646"/>
                  </a:cubicBezTo>
                  <a:cubicBezTo>
                    <a:pt x="11677" y="10646"/>
                    <a:pt x="12420" y="10039"/>
                    <a:pt x="12601" y="9196"/>
                  </a:cubicBezTo>
                  <a:cubicBezTo>
                    <a:pt x="12611" y="9157"/>
                    <a:pt x="12616" y="9119"/>
                    <a:pt x="12621" y="9081"/>
                  </a:cubicBezTo>
                  <a:cubicBezTo>
                    <a:pt x="12630" y="9013"/>
                    <a:pt x="12635" y="8951"/>
                    <a:pt x="12640" y="8884"/>
                  </a:cubicBezTo>
                  <a:cubicBezTo>
                    <a:pt x="12654" y="8490"/>
                    <a:pt x="12539" y="8106"/>
                    <a:pt x="12318" y="7785"/>
                  </a:cubicBezTo>
                  <a:cubicBezTo>
                    <a:pt x="12433" y="7713"/>
                    <a:pt x="12544" y="7636"/>
                    <a:pt x="12645" y="7545"/>
                  </a:cubicBezTo>
                  <a:cubicBezTo>
                    <a:pt x="12673" y="7521"/>
                    <a:pt x="12702" y="7492"/>
                    <a:pt x="12731" y="7468"/>
                  </a:cubicBezTo>
                  <a:cubicBezTo>
                    <a:pt x="12793" y="7410"/>
                    <a:pt x="12851" y="7353"/>
                    <a:pt x="12909" y="7285"/>
                  </a:cubicBezTo>
                  <a:cubicBezTo>
                    <a:pt x="13331" y="6810"/>
                    <a:pt x="13562" y="6200"/>
                    <a:pt x="13562" y="5567"/>
                  </a:cubicBezTo>
                  <a:cubicBezTo>
                    <a:pt x="13562" y="4444"/>
                    <a:pt x="12846" y="3445"/>
                    <a:pt x="11781" y="3090"/>
                  </a:cubicBezTo>
                  <a:cubicBezTo>
                    <a:pt x="11968" y="2677"/>
                    <a:pt x="11997" y="2211"/>
                    <a:pt x="11857" y="1779"/>
                  </a:cubicBezTo>
                  <a:cubicBezTo>
                    <a:pt x="11848" y="1751"/>
                    <a:pt x="11838" y="1722"/>
                    <a:pt x="11829" y="1693"/>
                  </a:cubicBezTo>
                  <a:cubicBezTo>
                    <a:pt x="11556" y="969"/>
                    <a:pt x="10862" y="510"/>
                    <a:pt x="10116" y="510"/>
                  </a:cubicBezTo>
                  <a:cubicBezTo>
                    <a:pt x="9982" y="510"/>
                    <a:pt x="9847" y="525"/>
                    <a:pt x="9712" y="555"/>
                  </a:cubicBezTo>
                  <a:cubicBezTo>
                    <a:pt x="9371" y="173"/>
                    <a:pt x="8928" y="0"/>
                    <a:pt x="8492"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5" name="Google Shape;19495;p85"/>
            <p:cNvSpPr/>
            <p:nvPr/>
          </p:nvSpPr>
          <p:spPr>
            <a:xfrm>
              <a:off x="3526655" y="3918751"/>
              <a:ext cx="331593" cy="220389"/>
            </a:xfrm>
            <a:custGeom>
              <a:avLst/>
              <a:gdLst/>
              <a:ahLst/>
              <a:cxnLst/>
              <a:rect l="l" t="t" r="r" b="b"/>
              <a:pathLst>
                <a:path w="12655" h="8411" extrusionOk="0">
                  <a:moveTo>
                    <a:pt x="1882" y="1"/>
                  </a:moveTo>
                  <a:cubicBezTo>
                    <a:pt x="922" y="318"/>
                    <a:pt x="231" y="1167"/>
                    <a:pt x="116" y="2170"/>
                  </a:cubicBezTo>
                  <a:cubicBezTo>
                    <a:pt x="1" y="3178"/>
                    <a:pt x="481" y="4163"/>
                    <a:pt x="1340" y="4691"/>
                  </a:cubicBezTo>
                  <a:cubicBezTo>
                    <a:pt x="870" y="5372"/>
                    <a:pt x="922" y="6289"/>
                    <a:pt x="1460" y="6918"/>
                  </a:cubicBezTo>
                  <a:cubicBezTo>
                    <a:pt x="1817" y="7331"/>
                    <a:pt x="2327" y="7552"/>
                    <a:pt x="2847" y="7552"/>
                  </a:cubicBezTo>
                  <a:cubicBezTo>
                    <a:pt x="3117" y="7552"/>
                    <a:pt x="3390" y="7492"/>
                    <a:pt x="3644" y="7369"/>
                  </a:cubicBezTo>
                  <a:cubicBezTo>
                    <a:pt x="3896" y="7997"/>
                    <a:pt x="4507" y="8405"/>
                    <a:pt x="5173" y="8405"/>
                  </a:cubicBezTo>
                  <a:cubicBezTo>
                    <a:pt x="5229" y="8405"/>
                    <a:pt x="5286" y="8402"/>
                    <a:pt x="5343" y="8396"/>
                  </a:cubicBezTo>
                  <a:cubicBezTo>
                    <a:pt x="6078" y="8324"/>
                    <a:pt x="6673" y="7777"/>
                    <a:pt x="6808" y="7052"/>
                  </a:cubicBezTo>
                  <a:cubicBezTo>
                    <a:pt x="6817" y="7004"/>
                    <a:pt x="6822" y="6951"/>
                    <a:pt x="6827" y="6903"/>
                  </a:cubicBezTo>
                  <a:cubicBezTo>
                    <a:pt x="6827" y="6875"/>
                    <a:pt x="6832" y="6846"/>
                    <a:pt x="6832" y="6822"/>
                  </a:cubicBezTo>
                  <a:cubicBezTo>
                    <a:pt x="6832" y="6846"/>
                    <a:pt x="6832" y="6870"/>
                    <a:pt x="6836" y="6899"/>
                  </a:cubicBezTo>
                  <a:cubicBezTo>
                    <a:pt x="6836" y="6932"/>
                    <a:pt x="6841" y="6966"/>
                    <a:pt x="6851" y="7004"/>
                  </a:cubicBezTo>
                  <a:cubicBezTo>
                    <a:pt x="6976" y="7811"/>
                    <a:pt x="7667" y="8406"/>
                    <a:pt x="8483" y="8411"/>
                  </a:cubicBezTo>
                  <a:cubicBezTo>
                    <a:pt x="8819" y="8411"/>
                    <a:pt x="9145" y="8310"/>
                    <a:pt x="9419" y="8118"/>
                  </a:cubicBezTo>
                  <a:cubicBezTo>
                    <a:pt x="9688" y="7931"/>
                    <a:pt x="9899" y="7671"/>
                    <a:pt x="10019" y="7369"/>
                  </a:cubicBezTo>
                  <a:cubicBezTo>
                    <a:pt x="10264" y="7484"/>
                    <a:pt x="10528" y="7551"/>
                    <a:pt x="10801" y="7551"/>
                  </a:cubicBezTo>
                  <a:cubicBezTo>
                    <a:pt x="10808" y="7552"/>
                    <a:pt x="10815" y="7552"/>
                    <a:pt x="10822" y="7552"/>
                  </a:cubicBezTo>
                  <a:cubicBezTo>
                    <a:pt x="11682" y="7552"/>
                    <a:pt x="12430" y="6945"/>
                    <a:pt x="12611" y="6097"/>
                  </a:cubicBezTo>
                  <a:cubicBezTo>
                    <a:pt x="12616" y="6063"/>
                    <a:pt x="12625" y="6025"/>
                    <a:pt x="12630" y="5987"/>
                  </a:cubicBezTo>
                  <a:cubicBezTo>
                    <a:pt x="12640" y="5919"/>
                    <a:pt x="12645" y="5857"/>
                    <a:pt x="12645" y="5790"/>
                  </a:cubicBezTo>
                  <a:cubicBezTo>
                    <a:pt x="12654" y="5545"/>
                    <a:pt x="12611" y="5305"/>
                    <a:pt x="12525" y="5079"/>
                  </a:cubicBezTo>
                  <a:cubicBezTo>
                    <a:pt x="12252" y="5796"/>
                    <a:pt x="11567" y="6265"/>
                    <a:pt x="10803" y="6265"/>
                  </a:cubicBezTo>
                  <a:cubicBezTo>
                    <a:pt x="10800" y="6265"/>
                    <a:pt x="10796" y="6265"/>
                    <a:pt x="10792" y="6265"/>
                  </a:cubicBezTo>
                  <a:cubicBezTo>
                    <a:pt x="10561" y="6260"/>
                    <a:pt x="10336" y="6217"/>
                    <a:pt x="10125" y="6131"/>
                  </a:cubicBezTo>
                  <a:cubicBezTo>
                    <a:pt x="10108" y="6123"/>
                    <a:pt x="10091" y="6119"/>
                    <a:pt x="10074" y="6119"/>
                  </a:cubicBezTo>
                  <a:cubicBezTo>
                    <a:pt x="10029" y="6119"/>
                    <a:pt x="9987" y="6146"/>
                    <a:pt x="9966" y="6188"/>
                  </a:cubicBezTo>
                  <a:cubicBezTo>
                    <a:pt x="9837" y="6447"/>
                    <a:pt x="9649" y="6663"/>
                    <a:pt x="9414" y="6827"/>
                  </a:cubicBezTo>
                  <a:cubicBezTo>
                    <a:pt x="9140" y="7019"/>
                    <a:pt x="8814" y="7119"/>
                    <a:pt x="8478" y="7119"/>
                  </a:cubicBezTo>
                  <a:cubicBezTo>
                    <a:pt x="7662" y="7115"/>
                    <a:pt x="6971" y="6519"/>
                    <a:pt x="6846" y="5713"/>
                  </a:cubicBezTo>
                  <a:cubicBezTo>
                    <a:pt x="6836" y="5651"/>
                    <a:pt x="6832" y="5593"/>
                    <a:pt x="6832" y="5531"/>
                  </a:cubicBezTo>
                  <a:cubicBezTo>
                    <a:pt x="6827" y="5607"/>
                    <a:pt x="6817" y="5684"/>
                    <a:pt x="6803" y="5761"/>
                  </a:cubicBezTo>
                  <a:cubicBezTo>
                    <a:pt x="6678" y="6452"/>
                    <a:pt x="6136" y="6990"/>
                    <a:pt x="5439" y="7100"/>
                  </a:cubicBezTo>
                  <a:cubicBezTo>
                    <a:pt x="5352" y="7114"/>
                    <a:pt x="5265" y="7121"/>
                    <a:pt x="5178" y="7121"/>
                  </a:cubicBezTo>
                  <a:cubicBezTo>
                    <a:pt x="4580" y="7121"/>
                    <a:pt x="4019" y="6796"/>
                    <a:pt x="3726" y="6255"/>
                  </a:cubicBezTo>
                  <a:cubicBezTo>
                    <a:pt x="3677" y="6161"/>
                    <a:pt x="3573" y="6101"/>
                    <a:pt x="3466" y="6101"/>
                  </a:cubicBezTo>
                  <a:cubicBezTo>
                    <a:pt x="3458" y="6101"/>
                    <a:pt x="3450" y="6101"/>
                    <a:pt x="3443" y="6102"/>
                  </a:cubicBezTo>
                  <a:cubicBezTo>
                    <a:pt x="3377" y="6107"/>
                    <a:pt x="3316" y="6110"/>
                    <a:pt x="3257" y="6110"/>
                  </a:cubicBezTo>
                  <a:cubicBezTo>
                    <a:pt x="2209" y="6110"/>
                    <a:pt x="2292" y="5283"/>
                    <a:pt x="2310" y="4892"/>
                  </a:cubicBezTo>
                  <a:cubicBezTo>
                    <a:pt x="2314" y="4767"/>
                    <a:pt x="2262" y="4647"/>
                    <a:pt x="2156" y="4571"/>
                  </a:cubicBezTo>
                  <a:cubicBezTo>
                    <a:pt x="1513" y="4095"/>
                    <a:pt x="1210" y="3332"/>
                    <a:pt x="1210" y="2473"/>
                  </a:cubicBezTo>
                  <a:cubicBezTo>
                    <a:pt x="1210" y="1940"/>
                    <a:pt x="1369" y="1422"/>
                    <a:pt x="1676" y="985"/>
                  </a:cubicBezTo>
                  <a:cubicBezTo>
                    <a:pt x="1815" y="802"/>
                    <a:pt x="1964" y="630"/>
                    <a:pt x="2132" y="471"/>
                  </a:cubicBezTo>
                  <a:cubicBezTo>
                    <a:pt x="2257" y="351"/>
                    <a:pt x="1983" y="159"/>
                    <a:pt x="1892" y="15"/>
                  </a:cubicBezTo>
                  <a:lnTo>
                    <a:pt x="1882"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6" name="Google Shape;19496;p85"/>
            <p:cNvSpPr/>
            <p:nvPr/>
          </p:nvSpPr>
          <p:spPr>
            <a:xfrm>
              <a:off x="3507658" y="3832256"/>
              <a:ext cx="395474" cy="312491"/>
            </a:xfrm>
            <a:custGeom>
              <a:avLst/>
              <a:gdLst/>
              <a:ahLst/>
              <a:cxnLst/>
              <a:rect l="l" t="t" r="r" b="b"/>
              <a:pathLst>
                <a:path w="15093" h="11926" extrusionOk="0">
                  <a:moveTo>
                    <a:pt x="5894" y="0"/>
                  </a:moveTo>
                  <a:cubicBezTo>
                    <a:pt x="5434" y="0"/>
                    <a:pt x="4970" y="169"/>
                    <a:pt x="4604" y="522"/>
                  </a:cubicBezTo>
                  <a:lnTo>
                    <a:pt x="4595" y="532"/>
                  </a:lnTo>
                  <a:lnTo>
                    <a:pt x="4580" y="532"/>
                  </a:lnTo>
                  <a:cubicBezTo>
                    <a:pt x="4472" y="515"/>
                    <a:pt x="4365" y="507"/>
                    <a:pt x="4260" y="507"/>
                  </a:cubicBezTo>
                  <a:cubicBezTo>
                    <a:pt x="2923" y="507"/>
                    <a:pt x="1901" y="1818"/>
                    <a:pt x="2315" y="3153"/>
                  </a:cubicBezTo>
                  <a:lnTo>
                    <a:pt x="2324" y="3177"/>
                  </a:lnTo>
                  <a:lnTo>
                    <a:pt x="2300" y="3187"/>
                  </a:lnTo>
                  <a:cubicBezTo>
                    <a:pt x="308" y="4051"/>
                    <a:pt x="1" y="6753"/>
                    <a:pt x="1753" y="8040"/>
                  </a:cubicBezTo>
                  <a:lnTo>
                    <a:pt x="1772" y="8054"/>
                  </a:lnTo>
                  <a:lnTo>
                    <a:pt x="1763" y="8073"/>
                  </a:lnTo>
                  <a:cubicBezTo>
                    <a:pt x="1364" y="8827"/>
                    <a:pt x="1465" y="9700"/>
                    <a:pt x="2031" y="10353"/>
                  </a:cubicBezTo>
                  <a:cubicBezTo>
                    <a:pt x="2418" y="10815"/>
                    <a:pt x="2982" y="11067"/>
                    <a:pt x="3560" y="11067"/>
                  </a:cubicBezTo>
                  <a:cubicBezTo>
                    <a:pt x="3786" y="11067"/>
                    <a:pt x="4014" y="11028"/>
                    <a:pt x="4235" y="10948"/>
                  </a:cubicBezTo>
                  <a:lnTo>
                    <a:pt x="4259" y="10939"/>
                  </a:lnTo>
                  <a:lnTo>
                    <a:pt x="4268" y="10958"/>
                  </a:lnTo>
                  <a:cubicBezTo>
                    <a:pt x="4393" y="11179"/>
                    <a:pt x="4561" y="11371"/>
                    <a:pt x="4758" y="11529"/>
                  </a:cubicBezTo>
                  <a:cubicBezTo>
                    <a:pt x="4801" y="11563"/>
                    <a:pt x="4846" y="11577"/>
                    <a:pt x="4888" y="11577"/>
                  </a:cubicBezTo>
                  <a:cubicBezTo>
                    <a:pt x="5062" y="11577"/>
                    <a:pt x="5195" y="11332"/>
                    <a:pt x="5017" y="11193"/>
                  </a:cubicBezTo>
                  <a:cubicBezTo>
                    <a:pt x="4816" y="11035"/>
                    <a:pt x="4657" y="10828"/>
                    <a:pt x="4556" y="10588"/>
                  </a:cubicBezTo>
                  <a:cubicBezTo>
                    <a:pt x="4525" y="10505"/>
                    <a:pt x="4446" y="10455"/>
                    <a:pt x="4363" y="10455"/>
                  </a:cubicBezTo>
                  <a:cubicBezTo>
                    <a:pt x="4332" y="10455"/>
                    <a:pt x="4299" y="10462"/>
                    <a:pt x="4268" y="10478"/>
                  </a:cubicBezTo>
                  <a:cubicBezTo>
                    <a:pt x="4037" y="10589"/>
                    <a:pt x="3799" y="10640"/>
                    <a:pt x="3568" y="10640"/>
                  </a:cubicBezTo>
                  <a:cubicBezTo>
                    <a:pt x="2661" y="10640"/>
                    <a:pt x="1855" y="9857"/>
                    <a:pt x="1955" y="8851"/>
                  </a:cubicBezTo>
                  <a:cubicBezTo>
                    <a:pt x="2041" y="8030"/>
                    <a:pt x="2737" y="7406"/>
                    <a:pt x="3563" y="7406"/>
                  </a:cubicBezTo>
                  <a:cubicBezTo>
                    <a:pt x="3822" y="7387"/>
                    <a:pt x="3822" y="7007"/>
                    <a:pt x="3563" y="6988"/>
                  </a:cubicBezTo>
                  <a:cubicBezTo>
                    <a:pt x="2972" y="6988"/>
                    <a:pt x="2415" y="7243"/>
                    <a:pt x="2027" y="7684"/>
                  </a:cubicBezTo>
                  <a:lnTo>
                    <a:pt x="2012" y="7704"/>
                  </a:lnTo>
                  <a:lnTo>
                    <a:pt x="1993" y="7689"/>
                  </a:lnTo>
                  <a:cubicBezTo>
                    <a:pt x="510" y="6590"/>
                    <a:pt x="779" y="4300"/>
                    <a:pt x="2473" y="3571"/>
                  </a:cubicBezTo>
                  <a:lnTo>
                    <a:pt x="2492" y="3561"/>
                  </a:lnTo>
                  <a:lnTo>
                    <a:pt x="2507" y="3580"/>
                  </a:lnTo>
                  <a:cubicBezTo>
                    <a:pt x="2876" y="4199"/>
                    <a:pt x="3539" y="4579"/>
                    <a:pt x="4259" y="4583"/>
                  </a:cubicBezTo>
                  <a:cubicBezTo>
                    <a:pt x="4518" y="4564"/>
                    <a:pt x="4518" y="4180"/>
                    <a:pt x="4259" y="4161"/>
                  </a:cubicBezTo>
                  <a:cubicBezTo>
                    <a:pt x="3356" y="4151"/>
                    <a:pt x="2636" y="3403"/>
                    <a:pt x="2660" y="2500"/>
                  </a:cubicBezTo>
                  <a:cubicBezTo>
                    <a:pt x="2688" y="1624"/>
                    <a:pt x="3404" y="933"/>
                    <a:pt x="4271" y="933"/>
                  </a:cubicBezTo>
                  <a:cubicBezTo>
                    <a:pt x="4297" y="933"/>
                    <a:pt x="4324" y="934"/>
                    <a:pt x="4350" y="935"/>
                  </a:cubicBezTo>
                  <a:cubicBezTo>
                    <a:pt x="4883" y="959"/>
                    <a:pt x="5368" y="1252"/>
                    <a:pt x="5641" y="1713"/>
                  </a:cubicBezTo>
                  <a:cubicBezTo>
                    <a:pt x="5687" y="1783"/>
                    <a:pt x="5750" y="1812"/>
                    <a:pt x="5813" y="1812"/>
                  </a:cubicBezTo>
                  <a:cubicBezTo>
                    <a:pt x="5956" y="1812"/>
                    <a:pt x="6095" y="1660"/>
                    <a:pt x="6001" y="1497"/>
                  </a:cubicBezTo>
                  <a:cubicBezTo>
                    <a:pt x="5795" y="1151"/>
                    <a:pt x="5488" y="873"/>
                    <a:pt x="5123" y="700"/>
                  </a:cubicBezTo>
                  <a:lnTo>
                    <a:pt x="5075" y="681"/>
                  </a:lnTo>
                  <a:lnTo>
                    <a:pt x="5118" y="652"/>
                  </a:lnTo>
                  <a:cubicBezTo>
                    <a:pt x="5364" y="496"/>
                    <a:pt x="5630" y="424"/>
                    <a:pt x="5890" y="424"/>
                  </a:cubicBezTo>
                  <a:cubicBezTo>
                    <a:pt x="6641" y="424"/>
                    <a:pt x="7336" y="1021"/>
                    <a:pt x="7336" y="1866"/>
                  </a:cubicBezTo>
                  <a:lnTo>
                    <a:pt x="7336" y="4934"/>
                  </a:lnTo>
                  <a:lnTo>
                    <a:pt x="7307" y="4934"/>
                  </a:lnTo>
                  <a:cubicBezTo>
                    <a:pt x="6880" y="4915"/>
                    <a:pt x="6587" y="4756"/>
                    <a:pt x="6390" y="4439"/>
                  </a:cubicBezTo>
                  <a:cubicBezTo>
                    <a:pt x="6345" y="4366"/>
                    <a:pt x="6280" y="4336"/>
                    <a:pt x="6215" y="4336"/>
                  </a:cubicBezTo>
                  <a:cubicBezTo>
                    <a:pt x="6069" y="4336"/>
                    <a:pt x="5927" y="4493"/>
                    <a:pt x="6030" y="4660"/>
                  </a:cubicBezTo>
                  <a:cubicBezTo>
                    <a:pt x="6304" y="5102"/>
                    <a:pt x="6731" y="5337"/>
                    <a:pt x="7307" y="5351"/>
                  </a:cubicBezTo>
                  <a:lnTo>
                    <a:pt x="7331" y="5351"/>
                  </a:lnTo>
                  <a:lnTo>
                    <a:pt x="7331" y="8553"/>
                  </a:lnTo>
                  <a:lnTo>
                    <a:pt x="7288" y="8510"/>
                  </a:lnTo>
                  <a:cubicBezTo>
                    <a:pt x="7009" y="8241"/>
                    <a:pt x="6640" y="8097"/>
                    <a:pt x="6256" y="8097"/>
                  </a:cubicBezTo>
                  <a:lnTo>
                    <a:pt x="4950" y="8097"/>
                  </a:lnTo>
                  <a:cubicBezTo>
                    <a:pt x="4691" y="8116"/>
                    <a:pt x="4691" y="8496"/>
                    <a:pt x="4950" y="8515"/>
                  </a:cubicBezTo>
                  <a:lnTo>
                    <a:pt x="6256" y="8515"/>
                  </a:lnTo>
                  <a:cubicBezTo>
                    <a:pt x="6851" y="8515"/>
                    <a:pt x="7336" y="9000"/>
                    <a:pt x="7336" y="9595"/>
                  </a:cubicBezTo>
                  <a:lnTo>
                    <a:pt x="7336" y="10060"/>
                  </a:lnTo>
                  <a:cubicBezTo>
                    <a:pt x="7336" y="10870"/>
                    <a:pt x="6677" y="11504"/>
                    <a:pt x="5899" y="11504"/>
                  </a:cubicBezTo>
                  <a:cubicBezTo>
                    <a:pt x="5823" y="11504"/>
                    <a:pt x="5747" y="11498"/>
                    <a:pt x="5670" y="11486"/>
                  </a:cubicBezTo>
                  <a:cubicBezTo>
                    <a:pt x="5663" y="11484"/>
                    <a:pt x="5657" y="11482"/>
                    <a:pt x="5651" y="11482"/>
                  </a:cubicBezTo>
                  <a:cubicBezTo>
                    <a:pt x="5646" y="11482"/>
                    <a:pt x="5641" y="11484"/>
                    <a:pt x="5636" y="11486"/>
                  </a:cubicBezTo>
                  <a:cubicBezTo>
                    <a:pt x="5629" y="11485"/>
                    <a:pt x="5621" y="11485"/>
                    <a:pt x="5614" y="11485"/>
                  </a:cubicBezTo>
                  <a:cubicBezTo>
                    <a:pt x="5352" y="11485"/>
                    <a:pt x="5327" y="11885"/>
                    <a:pt x="5603" y="11904"/>
                  </a:cubicBezTo>
                  <a:cubicBezTo>
                    <a:pt x="5699" y="11919"/>
                    <a:pt x="5795" y="11926"/>
                    <a:pt x="5890" y="11926"/>
                  </a:cubicBezTo>
                  <a:cubicBezTo>
                    <a:pt x="6560" y="11926"/>
                    <a:pt x="7187" y="11565"/>
                    <a:pt x="7523" y="10968"/>
                  </a:cubicBezTo>
                  <a:lnTo>
                    <a:pt x="7547" y="10924"/>
                  </a:lnTo>
                  <a:lnTo>
                    <a:pt x="7571" y="10968"/>
                  </a:lnTo>
                  <a:cubicBezTo>
                    <a:pt x="7903" y="11565"/>
                    <a:pt x="8533" y="11926"/>
                    <a:pt x="9204" y="11926"/>
                  </a:cubicBezTo>
                  <a:cubicBezTo>
                    <a:pt x="9299" y="11926"/>
                    <a:pt x="9395" y="11919"/>
                    <a:pt x="9491" y="11904"/>
                  </a:cubicBezTo>
                  <a:cubicBezTo>
                    <a:pt x="9756" y="11863"/>
                    <a:pt x="9708" y="11483"/>
                    <a:pt x="9463" y="11483"/>
                  </a:cubicBezTo>
                  <a:cubicBezTo>
                    <a:pt x="9451" y="11483"/>
                    <a:pt x="9438" y="11484"/>
                    <a:pt x="9424" y="11486"/>
                  </a:cubicBezTo>
                  <a:cubicBezTo>
                    <a:pt x="9345" y="11499"/>
                    <a:pt x="9266" y="11505"/>
                    <a:pt x="9188" y="11505"/>
                  </a:cubicBezTo>
                  <a:cubicBezTo>
                    <a:pt x="8412" y="11505"/>
                    <a:pt x="7753" y="10873"/>
                    <a:pt x="7753" y="10065"/>
                  </a:cubicBezTo>
                  <a:lnTo>
                    <a:pt x="7753" y="8217"/>
                  </a:lnTo>
                  <a:cubicBezTo>
                    <a:pt x="7753" y="7622"/>
                    <a:pt x="8238" y="7137"/>
                    <a:pt x="8833" y="7137"/>
                  </a:cubicBezTo>
                  <a:lnTo>
                    <a:pt x="10725" y="7137"/>
                  </a:lnTo>
                  <a:cubicBezTo>
                    <a:pt x="10732" y="7138"/>
                    <a:pt x="10740" y="7138"/>
                    <a:pt x="10747" y="7138"/>
                  </a:cubicBezTo>
                  <a:cubicBezTo>
                    <a:pt x="11020" y="7138"/>
                    <a:pt x="11020" y="6719"/>
                    <a:pt x="10747" y="6719"/>
                  </a:cubicBezTo>
                  <a:cubicBezTo>
                    <a:pt x="10740" y="6719"/>
                    <a:pt x="10732" y="6719"/>
                    <a:pt x="10725" y="6719"/>
                  </a:cubicBezTo>
                  <a:lnTo>
                    <a:pt x="8833" y="6719"/>
                  </a:lnTo>
                  <a:cubicBezTo>
                    <a:pt x="8449" y="6719"/>
                    <a:pt x="8080" y="6863"/>
                    <a:pt x="7806" y="7132"/>
                  </a:cubicBezTo>
                  <a:lnTo>
                    <a:pt x="7758" y="7175"/>
                  </a:lnTo>
                  <a:lnTo>
                    <a:pt x="7758" y="6311"/>
                  </a:lnTo>
                  <a:lnTo>
                    <a:pt x="7782" y="6311"/>
                  </a:lnTo>
                  <a:cubicBezTo>
                    <a:pt x="8675" y="6273"/>
                    <a:pt x="9376" y="5539"/>
                    <a:pt x="9371" y="4646"/>
                  </a:cubicBezTo>
                  <a:cubicBezTo>
                    <a:pt x="9383" y="4495"/>
                    <a:pt x="9273" y="4419"/>
                    <a:pt x="9162" y="4419"/>
                  </a:cubicBezTo>
                  <a:cubicBezTo>
                    <a:pt x="9052" y="4419"/>
                    <a:pt x="8941" y="4495"/>
                    <a:pt x="8953" y="4646"/>
                  </a:cubicBezTo>
                  <a:cubicBezTo>
                    <a:pt x="8953" y="5303"/>
                    <a:pt x="8445" y="5846"/>
                    <a:pt x="7787" y="5889"/>
                  </a:cubicBezTo>
                  <a:lnTo>
                    <a:pt x="7758" y="5889"/>
                  </a:lnTo>
                  <a:lnTo>
                    <a:pt x="7758" y="1866"/>
                  </a:lnTo>
                  <a:cubicBezTo>
                    <a:pt x="7758" y="1022"/>
                    <a:pt x="8451" y="426"/>
                    <a:pt x="9200" y="426"/>
                  </a:cubicBezTo>
                  <a:cubicBezTo>
                    <a:pt x="9461" y="426"/>
                    <a:pt x="9728" y="498"/>
                    <a:pt x="9976" y="657"/>
                  </a:cubicBezTo>
                  <a:lnTo>
                    <a:pt x="10019" y="681"/>
                  </a:lnTo>
                  <a:lnTo>
                    <a:pt x="9971" y="705"/>
                  </a:lnTo>
                  <a:cubicBezTo>
                    <a:pt x="9606" y="873"/>
                    <a:pt x="9299" y="1151"/>
                    <a:pt x="9093" y="1497"/>
                  </a:cubicBezTo>
                  <a:cubicBezTo>
                    <a:pt x="8999" y="1660"/>
                    <a:pt x="9138" y="1812"/>
                    <a:pt x="9281" y="1812"/>
                  </a:cubicBezTo>
                  <a:cubicBezTo>
                    <a:pt x="9344" y="1812"/>
                    <a:pt x="9407" y="1783"/>
                    <a:pt x="9453" y="1713"/>
                  </a:cubicBezTo>
                  <a:cubicBezTo>
                    <a:pt x="9767" y="1193"/>
                    <a:pt x="10301" y="935"/>
                    <a:pt x="10834" y="935"/>
                  </a:cubicBezTo>
                  <a:cubicBezTo>
                    <a:pt x="11385" y="935"/>
                    <a:pt x="11934" y="1210"/>
                    <a:pt x="12242" y="1756"/>
                  </a:cubicBezTo>
                  <a:cubicBezTo>
                    <a:pt x="12851" y="2831"/>
                    <a:pt x="12074" y="4166"/>
                    <a:pt x="10835" y="4166"/>
                  </a:cubicBezTo>
                  <a:cubicBezTo>
                    <a:pt x="10828" y="4165"/>
                    <a:pt x="10820" y="4165"/>
                    <a:pt x="10813" y="4165"/>
                  </a:cubicBezTo>
                  <a:cubicBezTo>
                    <a:pt x="10540" y="4165"/>
                    <a:pt x="10540" y="4584"/>
                    <a:pt x="10813" y="4584"/>
                  </a:cubicBezTo>
                  <a:cubicBezTo>
                    <a:pt x="10820" y="4584"/>
                    <a:pt x="10828" y="4584"/>
                    <a:pt x="10835" y="4583"/>
                  </a:cubicBezTo>
                  <a:cubicBezTo>
                    <a:pt x="11555" y="4583"/>
                    <a:pt x="12222" y="4204"/>
                    <a:pt x="12587" y="3585"/>
                  </a:cubicBezTo>
                  <a:lnTo>
                    <a:pt x="12602" y="3566"/>
                  </a:lnTo>
                  <a:lnTo>
                    <a:pt x="12621" y="3575"/>
                  </a:lnTo>
                  <a:cubicBezTo>
                    <a:pt x="14315" y="4305"/>
                    <a:pt x="14584" y="6595"/>
                    <a:pt x="13101" y="7694"/>
                  </a:cubicBezTo>
                  <a:lnTo>
                    <a:pt x="13082" y="7708"/>
                  </a:lnTo>
                  <a:lnTo>
                    <a:pt x="13067" y="7689"/>
                  </a:lnTo>
                  <a:cubicBezTo>
                    <a:pt x="12678" y="7247"/>
                    <a:pt x="12122" y="6993"/>
                    <a:pt x="11531" y="6993"/>
                  </a:cubicBezTo>
                  <a:cubicBezTo>
                    <a:pt x="11524" y="6992"/>
                    <a:pt x="11516" y="6992"/>
                    <a:pt x="11509" y="6992"/>
                  </a:cubicBezTo>
                  <a:cubicBezTo>
                    <a:pt x="11236" y="6992"/>
                    <a:pt x="11236" y="7412"/>
                    <a:pt x="11509" y="7412"/>
                  </a:cubicBezTo>
                  <a:cubicBezTo>
                    <a:pt x="11516" y="7412"/>
                    <a:pt x="11524" y="7411"/>
                    <a:pt x="11531" y="7411"/>
                  </a:cubicBezTo>
                  <a:cubicBezTo>
                    <a:pt x="12299" y="7411"/>
                    <a:pt x="12962" y="7953"/>
                    <a:pt x="13115" y="8707"/>
                  </a:cubicBezTo>
                  <a:cubicBezTo>
                    <a:pt x="13245" y="9307"/>
                    <a:pt x="13014" y="9931"/>
                    <a:pt x="12520" y="10300"/>
                  </a:cubicBezTo>
                  <a:cubicBezTo>
                    <a:pt x="12231" y="10529"/>
                    <a:pt x="11882" y="10645"/>
                    <a:pt x="11529" y="10645"/>
                  </a:cubicBezTo>
                  <a:cubicBezTo>
                    <a:pt x="11290" y="10645"/>
                    <a:pt x="11049" y="10592"/>
                    <a:pt x="10826" y="10483"/>
                  </a:cubicBezTo>
                  <a:cubicBezTo>
                    <a:pt x="10795" y="10468"/>
                    <a:pt x="10763" y="10461"/>
                    <a:pt x="10732" y="10461"/>
                  </a:cubicBezTo>
                  <a:cubicBezTo>
                    <a:pt x="10648" y="10461"/>
                    <a:pt x="10569" y="10510"/>
                    <a:pt x="10538" y="10593"/>
                  </a:cubicBezTo>
                  <a:cubicBezTo>
                    <a:pt x="10442" y="10833"/>
                    <a:pt x="10283" y="11044"/>
                    <a:pt x="10077" y="11198"/>
                  </a:cubicBezTo>
                  <a:cubicBezTo>
                    <a:pt x="9899" y="11337"/>
                    <a:pt x="10032" y="11582"/>
                    <a:pt x="10206" y="11582"/>
                  </a:cubicBezTo>
                  <a:cubicBezTo>
                    <a:pt x="10248" y="11582"/>
                    <a:pt x="10293" y="11568"/>
                    <a:pt x="10336" y="11534"/>
                  </a:cubicBezTo>
                  <a:cubicBezTo>
                    <a:pt x="10538" y="11380"/>
                    <a:pt x="10701" y="11184"/>
                    <a:pt x="10826" y="10963"/>
                  </a:cubicBezTo>
                  <a:lnTo>
                    <a:pt x="10835" y="10944"/>
                  </a:lnTo>
                  <a:lnTo>
                    <a:pt x="10859" y="10953"/>
                  </a:lnTo>
                  <a:cubicBezTo>
                    <a:pt x="11077" y="11030"/>
                    <a:pt x="11304" y="11068"/>
                    <a:pt x="11529" y="11068"/>
                  </a:cubicBezTo>
                  <a:cubicBezTo>
                    <a:pt x="11963" y="11068"/>
                    <a:pt x="12393" y="10927"/>
                    <a:pt x="12750" y="10656"/>
                  </a:cubicBezTo>
                  <a:cubicBezTo>
                    <a:pt x="13302" y="10252"/>
                    <a:pt x="13610" y="9600"/>
                    <a:pt x="13566" y="8918"/>
                  </a:cubicBezTo>
                  <a:cubicBezTo>
                    <a:pt x="13552" y="8625"/>
                    <a:pt x="13470" y="8337"/>
                    <a:pt x="13331" y="8078"/>
                  </a:cubicBezTo>
                  <a:lnTo>
                    <a:pt x="13322" y="8059"/>
                  </a:lnTo>
                  <a:lnTo>
                    <a:pt x="13341" y="8044"/>
                  </a:lnTo>
                  <a:cubicBezTo>
                    <a:pt x="15093" y="6758"/>
                    <a:pt x="14786" y="4055"/>
                    <a:pt x="12794" y="3191"/>
                  </a:cubicBezTo>
                  <a:lnTo>
                    <a:pt x="12798" y="3187"/>
                  </a:lnTo>
                  <a:lnTo>
                    <a:pt x="12779" y="3177"/>
                  </a:lnTo>
                  <a:lnTo>
                    <a:pt x="12784" y="3153"/>
                  </a:lnTo>
                  <a:cubicBezTo>
                    <a:pt x="13198" y="1818"/>
                    <a:pt x="12180" y="507"/>
                    <a:pt x="10839" y="507"/>
                  </a:cubicBezTo>
                  <a:cubicBezTo>
                    <a:pt x="10734" y="507"/>
                    <a:pt x="10627" y="515"/>
                    <a:pt x="10518" y="532"/>
                  </a:cubicBezTo>
                  <a:lnTo>
                    <a:pt x="10509" y="532"/>
                  </a:lnTo>
                  <a:lnTo>
                    <a:pt x="10499" y="522"/>
                  </a:lnTo>
                  <a:cubicBezTo>
                    <a:pt x="10132" y="169"/>
                    <a:pt x="9667" y="0"/>
                    <a:pt x="9206" y="0"/>
                  </a:cubicBezTo>
                  <a:cubicBezTo>
                    <a:pt x="8559" y="0"/>
                    <a:pt x="7921" y="334"/>
                    <a:pt x="7576" y="959"/>
                  </a:cubicBezTo>
                  <a:lnTo>
                    <a:pt x="7552" y="1002"/>
                  </a:lnTo>
                  <a:lnTo>
                    <a:pt x="7528" y="959"/>
                  </a:lnTo>
                  <a:cubicBezTo>
                    <a:pt x="7180" y="334"/>
                    <a:pt x="6541" y="0"/>
                    <a:pt x="5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7" name="Google Shape;19497;p85"/>
          <p:cNvGrpSpPr/>
          <p:nvPr/>
        </p:nvGrpSpPr>
        <p:grpSpPr>
          <a:xfrm>
            <a:off x="3962481" y="2714405"/>
            <a:ext cx="365158" cy="365368"/>
            <a:chOff x="3962481" y="2901255"/>
            <a:chExt cx="365158" cy="365368"/>
          </a:xfrm>
        </p:grpSpPr>
        <p:sp>
          <p:nvSpPr>
            <p:cNvPr id="19498" name="Google Shape;19498;p85"/>
            <p:cNvSpPr/>
            <p:nvPr/>
          </p:nvSpPr>
          <p:spPr>
            <a:xfrm>
              <a:off x="4221964" y="3072777"/>
              <a:ext cx="24683" cy="24552"/>
            </a:xfrm>
            <a:custGeom>
              <a:avLst/>
              <a:gdLst/>
              <a:ahLst/>
              <a:cxnLst/>
              <a:rect l="l" t="t" r="r" b="b"/>
              <a:pathLst>
                <a:path w="942" h="937" fill="none" extrusionOk="0">
                  <a:moveTo>
                    <a:pt x="941" y="936"/>
                  </a:moveTo>
                  <a:lnTo>
                    <a:pt x="1" y="0"/>
                  </a:lnTo>
                </a:path>
              </a:pathLst>
            </a:custGeom>
            <a:noFill/>
            <a:ln w="2255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9" name="Google Shape;19499;p85"/>
            <p:cNvSpPr/>
            <p:nvPr/>
          </p:nvSpPr>
          <p:spPr>
            <a:xfrm>
              <a:off x="3968901" y="2983584"/>
              <a:ext cx="353341" cy="277642"/>
            </a:xfrm>
            <a:custGeom>
              <a:avLst/>
              <a:gdLst/>
              <a:ahLst/>
              <a:cxnLst/>
              <a:rect l="l" t="t" r="r" b="b"/>
              <a:pathLst>
                <a:path w="13485" h="10596" extrusionOk="0">
                  <a:moveTo>
                    <a:pt x="693" y="1"/>
                  </a:moveTo>
                  <a:cubicBezTo>
                    <a:pt x="308" y="1"/>
                    <a:pt x="0" y="316"/>
                    <a:pt x="0" y="702"/>
                  </a:cubicBezTo>
                  <a:lnTo>
                    <a:pt x="0" y="9890"/>
                  </a:lnTo>
                  <a:cubicBezTo>
                    <a:pt x="0" y="10278"/>
                    <a:pt x="313" y="10595"/>
                    <a:pt x="701" y="10595"/>
                  </a:cubicBezTo>
                  <a:lnTo>
                    <a:pt x="12779" y="10595"/>
                  </a:lnTo>
                  <a:cubicBezTo>
                    <a:pt x="13168" y="10595"/>
                    <a:pt x="13484" y="10278"/>
                    <a:pt x="13484" y="9890"/>
                  </a:cubicBezTo>
                  <a:lnTo>
                    <a:pt x="13484" y="702"/>
                  </a:lnTo>
                  <a:cubicBezTo>
                    <a:pt x="13484" y="316"/>
                    <a:pt x="13172" y="1"/>
                    <a:pt x="12788" y="1"/>
                  </a:cubicBezTo>
                  <a:cubicBezTo>
                    <a:pt x="12785" y="1"/>
                    <a:pt x="12782" y="1"/>
                    <a:pt x="12779" y="1"/>
                  </a:cubicBezTo>
                  <a:lnTo>
                    <a:pt x="701" y="1"/>
                  </a:lnTo>
                  <a:cubicBezTo>
                    <a:pt x="698" y="1"/>
                    <a:pt x="696" y="1"/>
                    <a:pt x="693"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0" name="Google Shape;19500;p85"/>
            <p:cNvSpPr/>
            <p:nvPr/>
          </p:nvSpPr>
          <p:spPr>
            <a:xfrm>
              <a:off x="3991906" y="2982850"/>
              <a:ext cx="332850" cy="278873"/>
            </a:xfrm>
            <a:custGeom>
              <a:avLst/>
              <a:gdLst/>
              <a:ahLst/>
              <a:cxnLst/>
              <a:rect l="l" t="t" r="r" b="b"/>
              <a:pathLst>
                <a:path w="12703" h="10643" extrusionOk="0">
                  <a:moveTo>
                    <a:pt x="11954" y="0"/>
                  </a:moveTo>
                  <a:lnTo>
                    <a:pt x="707" y="53"/>
                  </a:lnTo>
                  <a:cubicBezTo>
                    <a:pt x="318" y="53"/>
                    <a:pt x="1" y="370"/>
                    <a:pt x="6" y="759"/>
                  </a:cubicBezTo>
                  <a:lnTo>
                    <a:pt x="44" y="9946"/>
                  </a:lnTo>
                  <a:cubicBezTo>
                    <a:pt x="44" y="10332"/>
                    <a:pt x="356" y="10642"/>
                    <a:pt x="741" y="10642"/>
                  </a:cubicBezTo>
                  <a:cubicBezTo>
                    <a:pt x="744" y="10642"/>
                    <a:pt x="747" y="10642"/>
                    <a:pt x="750" y="10642"/>
                  </a:cubicBezTo>
                  <a:lnTo>
                    <a:pt x="12002" y="10594"/>
                  </a:lnTo>
                  <a:cubicBezTo>
                    <a:pt x="12390" y="10594"/>
                    <a:pt x="12702" y="10278"/>
                    <a:pt x="12702" y="9889"/>
                  </a:cubicBezTo>
                  <a:lnTo>
                    <a:pt x="12659" y="701"/>
                  </a:lnTo>
                  <a:cubicBezTo>
                    <a:pt x="12659" y="312"/>
                    <a:pt x="12342" y="0"/>
                    <a:pt x="1195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1" name="Google Shape;19501;p85"/>
            <p:cNvSpPr/>
            <p:nvPr/>
          </p:nvSpPr>
          <p:spPr>
            <a:xfrm>
              <a:off x="3992535"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5" y="1037"/>
                  </a:lnTo>
                  <a:cubicBezTo>
                    <a:pt x="1671" y="1037"/>
                    <a:pt x="1739" y="970"/>
                    <a:pt x="1739" y="893"/>
                  </a:cubicBezTo>
                  <a:lnTo>
                    <a:pt x="1739" y="144"/>
                  </a:lnTo>
                  <a:cubicBezTo>
                    <a:pt x="1739" y="67"/>
                    <a:pt x="1671" y="0"/>
                    <a:pt x="159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2" name="Google Shape;19502;p85"/>
            <p:cNvSpPr/>
            <p:nvPr/>
          </p:nvSpPr>
          <p:spPr>
            <a:xfrm>
              <a:off x="4252778" y="3007375"/>
              <a:ext cx="45566" cy="27198"/>
            </a:xfrm>
            <a:custGeom>
              <a:avLst/>
              <a:gdLst/>
              <a:ahLst/>
              <a:cxnLst/>
              <a:rect l="l" t="t" r="r" b="b"/>
              <a:pathLst>
                <a:path w="1739" h="1038" extrusionOk="0">
                  <a:moveTo>
                    <a:pt x="145" y="0"/>
                  </a:moveTo>
                  <a:cubicBezTo>
                    <a:pt x="68" y="0"/>
                    <a:pt x="1" y="67"/>
                    <a:pt x="1" y="144"/>
                  </a:cubicBezTo>
                  <a:lnTo>
                    <a:pt x="1" y="893"/>
                  </a:lnTo>
                  <a:cubicBezTo>
                    <a:pt x="1" y="970"/>
                    <a:pt x="68" y="1037"/>
                    <a:pt x="145" y="1037"/>
                  </a:cubicBezTo>
                  <a:lnTo>
                    <a:pt x="1594" y="1037"/>
                  </a:lnTo>
                  <a:cubicBezTo>
                    <a:pt x="1671" y="1037"/>
                    <a:pt x="1738" y="970"/>
                    <a:pt x="1738" y="893"/>
                  </a:cubicBezTo>
                  <a:lnTo>
                    <a:pt x="1738" y="144"/>
                  </a:lnTo>
                  <a:cubicBezTo>
                    <a:pt x="1738" y="67"/>
                    <a:pt x="1671" y="0"/>
                    <a:pt x="159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3" name="Google Shape;19503;p85"/>
            <p:cNvSpPr/>
            <p:nvPr/>
          </p:nvSpPr>
          <p:spPr>
            <a:xfrm>
              <a:off x="4014178" y="3007375"/>
              <a:ext cx="23923" cy="27198"/>
            </a:xfrm>
            <a:custGeom>
              <a:avLst/>
              <a:gdLst/>
              <a:ahLst/>
              <a:cxnLst/>
              <a:rect l="l" t="t" r="r" b="b"/>
              <a:pathLst>
                <a:path w="913" h="1038" extrusionOk="0">
                  <a:moveTo>
                    <a:pt x="145" y="0"/>
                  </a:moveTo>
                  <a:cubicBezTo>
                    <a:pt x="68" y="0"/>
                    <a:pt x="1" y="67"/>
                    <a:pt x="1" y="144"/>
                  </a:cubicBezTo>
                  <a:lnTo>
                    <a:pt x="1" y="893"/>
                  </a:lnTo>
                  <a:cubicBezTo>
                    <a:pt x="1" y="970"/>
                    <a:pt x="68" y="1037"/>
                    <a:pt x="149" y="1037"/>
                  </a:cubicBezTo>
                  <a:lnTo>
                    <a:pt x="769" y="1037"/>
                  </a:lnTo>
                  <a:cubicBezTo>
                    <a:pt x="845" y="1037"/>
                    <a:pt x="913" y="970"/>
                    <a:pt x="913" y="893"/>
                  </a:cubicBezTo>
                  <a:lnTo>
                    <a:pt x="913" y="144"/>
                  </a:lnTo>
                  <a:cubicBezTo>
                    <a:pt x="913" y="67"/>
                    <a:pt x="845" y="0"/>
                    <a:pt x="76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4" name="Google Shape;19504;p85"/>
            <p:cNvSpPr/>
            <p:nvPr/>
          </p:nvSpPr>
          <p:spPr>
            <a:xfrm>
              <a:off x="4274553" y="3007375"/>
              <a:ext cx="23792" cy="27198"/>
            </a:xfrm>
            <a:custGeom>
              <a:avLst/>
              <a:gdLst/>
              <a:ahLst/>
              <a:cxnLst/>
              <a:rect l="l" t="t" r="r" b="b"/>
              <a:pathLst>
                <a:path w="908" h="1038" extrusionOk="0">
                  <a:moveTo>
                    <a:pt x="144" y="0"/>
                  </a:moveTo>
                  <a:cubicBezTo>
                    <a:pt x="63" y="0"/>
                    <a:pt x="0" y="67"/>
                    <a:pt x="0" y="144"/>
                  </a:cubicBezTo>
                  <a:lnTo>
                    <a:pt x="0" y="893"/>
                  </a:lnTo>
                  <a:cubicBezTo>
                    <a:pt x="0" y="970"/>
                    <a:pt x="63" y="1037"/>
                    <a:pt x="144" y="1037"/>
                  </a:cubicBezTo>
                  <a:lnTo>
                    <a:pt x="763" y="1037"/>
                  </a:lnTo>
                  <a:cubicBezTo>
                    <a:pt x="840" y="1037"/>
                    <a:pt x="907" y="970"/>
                    <a:pt x="907" y="893"/>
                  </a:cubicBezTo>
                  <a:lnTo>
                    <a:pt x="907" y="144"/>
                  </a:lnTo>
                  <a:cubicBezTo>
                    <a:pt x="907" y="67"/>
                    <a:pt x="845" y="5"/>
                    <a:pt x="763"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5" name="Google Shape;19505;p85"/>
            <p:cNvSpPr/>
            <p:nvPr/>
          </p:nvSpPr>
          <p:spPr>
            <a:xfrm>
              <a:off x="4117705" y="3067720"/>
              <a:ext cx="135729" cy="132087"/>
            </a:xfrm>
            <a:custGeom>
              <a:avLst/>
              <a:gdLst/>
              <a:ahLst/>
              <a:cxnLst/>
              <a:rect l="l" t="t" r="r" b="b"/>
              <a:pathLst>
                <a:path w="5180" h="5041" extrusionOk="0">
                  <a:moveTo>
                    <a:pt x="4449" y="0"/>
                  </a:moveTo>
                  <a:cubicBezTo>
                    <a:pt x="4276" y="0"/>
                    <a:pt x="4104" y="66"/>
                    <a:pt x="3975" y="198"/>
                  </a:cubicBezTo>
                  <a:lnTo>
                    <a:pt x="3548" y="621"/>
                  </a:lnTo>
                  <a:lnTo>
                    <a:pt x="451" y="3678"/>
                  </a:lnTo>
                  <a:cubicBezTo>
                    <a:pt x="384" y="3746"/>
                    <a:pt x="341" y="3822"/>
                    <a:pt x="312" y="3914"/>
                  </a:cubicBezTo>
                  <a:lnTo>
                    <a:pt x="173" y="4370"/>
                  </a:lnTo>
                  <a:lnTo>
                    <a:pt x="120" y="4538"/>
                  </a:lnTo>
                  <a:lnTo>
                    <a:pt x="34" y="4811"/>
                  </a:lnTo>
                  <a:cubicBezTo>
                    <a:pt x="1" y="4928"/>
                    <a:pt x="90" y="5040"/>
                    <a:pt x="205" y="5040"/>
                  </a:cubicBezTo>
                  <a:cubicBezTo>
                    <a:pt x="222" y="5040"/>
                    <a:pt x="241" y="5038"/>
                    <a:pt x="259" y="5032"/>
                  </a:cubicBezTo>
                  <a:lnTo>
                    <a:pt x="528" y="4950"/>
                  </a:lnTo>
                  <a:lnTo>
                    <a:pt x="1157" y="4758"/>
                  </a:lnTo>
                  <a:cubicBezTo>
                    <a:pt x="1243" y="4730"/>
                    <a:pt x="1320" y="4682"/>
                    <a:pt x="1387" y="4619"/>
                  </a:cubicBezTo>
                  <a:lnTo>
                    <a:pt x="4488" y="1557"/>
                  </a:lnTo>
                  <a:lnTo>
                    <a:pt x="4920" y="1129"/>
                  </a:lnTo>
                  <a:cubicBezTo>
                    <a:pt x="5160" y="894"/>
                    <a:pt x="5180" y="515"/>
                    <a:pt x="4973" y="251"/>
                  </a:cubicBezTo>
                  <a:cubicBezTo>
                    <a:pt x="4954" y="227"/>
                    <a:pt x="4935" y="203"/>
                    <a:pt x="4911" y="184"/>
                  </a:cubicBezTo>
                  <a:cubicBezTo>
                    <a:pt x="4781" y="61"/>
                    <a:pt x="4615" y="0"/>
                    <a:pt x="4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6" name="Google Shape;19506;p85"/>
            <p:cNvSpPr/>
            <p:nvPr/>
          </p:nvSpPr>
          <p:spPr>
            <a:xfrm>
              <a:off x="4122107" y="3067825"/>
              <a:ext cx="125798" cy="114531"/>
            </a:xfrm>
            <a:custGeom>
              <a:avLst/>
              <a:gdLst/>
              <a:ahLst/>
              <a:cxnLst/>
              <a:rect l="l" t="t" r="r" b="b"/>
              <a:pathLst>
                <a:path w="4801" h="4371" extrusionOk="0">
                  <a:moveTo>
                    <a:pt x="4281" y="1"/>
                  </a:moveTo>
                  <a:cubicBezTo>
                    <a:pt x="4108" y="1"/>
                    <a:pt x="3936" y="67"/>
                    <a:pt x="3807" y="199"/>
                  </a:cubicBezTo>
                  <a:lnTo>
                    <a:pt x="3380" y="617"/>
                  </a:lnTo>
                  <a:lnTo>
                    <a:pt x="283" y="3679"/>
                  </a:lnTo>
                  <a:cubicBezTo>
                    <a:pt x="216" y="3746"/>
                    <a:pt x="168" y="3823"/>
                    <a:pt x="144" y="3910"/>
                  </a:cubicBezTo>
                  <a:lnTo>
                    <a:pt x="0" y="4370"/>
                  </a:lnTo>
                  <a:lnTo>
                    <a:pt x="0" y="4370"/>
                  </a:lnTo>
                  <a:lnTo>
                    <a:pt x="269" y="4289"/>
                  </a:lnTo>
                  <a:lnTo>
                    <a:pt x="605" y="4183"/>
                  </a:lnTo>
                  <a:lnTo>
                    <a:pt x="898" y="4092"/>
                  </a:lnTo>
                  <a:cubicBezTo>
                    <a:pt x="984" y="4063"/>
                    <a:pt x="1061" y="4020"/>
                    <a:pt x="1128" y="3953"/>
                  </a:cubicBezTo>
                  <a:lnTo>
                    <a:pt x="3941" y="1173"/>
                  </a:lnTo>
                  <a:lnTo>
                    <a:pt x="4224" y="890"/>
                  </a:lnTo>
                  <a:lnTo>
                    <a:pt x="4656" y="463"/>
                  </a:lnTo>
                  <a:cubicBezTo>
                    <a:pt x="4719" y="401"/>
                    <a:pt x="4772" y="329"/>
                    <a:pt x="4800" y="247"/>
                  </a:cubicBezTo>
                  <a:cubicBezTo>
                    <a:pt x="4786" y="223"/>
                    <a:pt x="4762" y="204"/>
                    <a:pt x="4743" y="185"/>
                  </a:cubicBezTo>
                  <a:cubicBezTo>
                    <a:pt x="4613" y="62"/>
                    <a:pt x="4447" y="1"/>
                    <a:pt x="42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7" name="Google Shape;19507;p85"/>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8" name="Google Shape;19508;p85"/>
            <p:cNvSpPr/>
            <p:nvPr/>
          </p:nvSpPr>
          <p:spPr>
            <a:xfrm>
              <a:off x="3968901" y="3223205"/>
              <a:ext cx="23661" cy="10848"/>
            </a:xfrm>
            <a:custGeom>
              <a:avLst/>
              <a:gdLst/>
              <a:ahLst/>
              <a:cxnLst/>
              <a:rect l="l" t="t" r="r" b="b"/>
              <a:pathLst>
                <a:path w="903" h="414" extrusionOk="0">
                  <a:moveTo>
                    <a:pt x="0" y="0"/>
                  </a:moveTo>
                  <a:lnTo>
                    <a:pt x="0" y="413"/>
                  </a:lnTo>
                  <a:lnTo>
                    <a:pt x="903" y="413"/>
                  </a:lnTo>
                  <a:lnTo>
                    <a:pt x="903"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9" name="Google Shape;19509;p85"/>
            <p:cNvSpPr/>
            <p:nvPr/>
          </p:nvSpPr>
          <p:spPr>
            <a:xfrm>
              <a:off x="3968901" y="3047491"/>
              <a:ext cx="23661" cy="10979"/>
            </a:xfrm>
            <a:custGeom>
              <a:avLst/>
              <a:gdLst/>
              <a:ahLst/>
              <a:cxnLst/>
              <a:rect l="l" t="t" r="r" b="b"/>
              <a:pathLst>
                <a:path w="903" h="419" extrusionOk="0">
                  <a:moveTo>
                    <a:pt x="0" y="1"/>
                  </a:moveTo>
                  <a:lnTo>
                    <a:pt x="0" y="418"/>
                  </a:lnTo>
                  <a:lnTo>
                    <a:pt x="903" y="418"/>
                  </a:lnTo>
                  <a:lnTo>
                    <a:pt x="903"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0" name="Google Shape;19510;p85"/>
            <p:cNvSpPr/>
            <p:nvPr/>
          </p:nvSpPr>
          <p:spPr>
            <a:xfrm>
              <a:off x="4127373" y="3083965"/>
              <a:ext cx="107954" cy="106828"/>
            </a:xfrm>
            <a:custGeom>
              <a:avLst/>
              <a:gdLst/>
              <a:ahLst/>
              <a:cxnLst/>
              <a:rect l="l" t="t" r="r" b="b"/>
              <a:pathLst>
                <a:path w="4120" h="4077" extrusionOk="0">
                  <a:moveTo>
                    <a:pt x="3179" y="1"/>
                  </a:moveTo>
                  <a:lnTo>
                    <a:pt x="82" y="3058"/>
                  </a:lnTo>
                  <a:cubicBezTo>
                    <a:pt x="49" y="3092"/>
                    <a:pt x="25" y="3126"/>
                    <a:pt x="1" y="3159"/>
                  </a:cubicBezTo>
                  <a:lnTo>
                    <a:pt x="404" y="3562"/>
                  </a:lnTo>
                  <a:lnTo>
                    <a:pt x="908" y="4066"/>
                  </a:lnTo>
                  <a:lnTo>
                    <a:pt x="922" y="4076"/>
                  </a:lnTo>
                  <a:cubicBezTo>
                    <a:pt x="956" y="4052"/>
                    <a:pt x="990" y="4028"/>
                    <a:pt x="1018" y="3999"/>
                  </a:cubicBezTo>
                  <a:lnTo>
                    <a:pt x="4119" y="937"/>
                  </a:lnTo>
                  <a:lnTo>
                    <a:pt x="3183" y="1"/>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1" name="Google Shape;19511;p85"/>
            <p:cNvSpPr/>
            <p:nvPr/>
          </p:nvSpPr>
          <p:spPr>
            <a:xfrm>
              <a:off x="4127373" y="3083965"/>
              <a:ext cx="98024" cy="93491"/>
            </a:xfrm>
            <a:custGeom>
              <a:avLst/>
              <a:gdLst/>
              <a:ahLst/>
              <a:cxnLst/>
              <a:rect l="l" t="t" r="r" b="b"/>
              <a:pathLst>
                <a:path w="3741" h="3568" extrusionOk="0">
                  <a:moveTo>
                    <a:pt x="3179" y="1"/>
                  </a:moveTo>
                  <a:lnTo>
                    <a:pt x="82" y="3063"/>
                  </a:lnTo>
                  <a:cubicBezTo>
                    <a:pt x="49" y="3092"/>
                    <a:pt x="25" y="3126"/>
                    <a:pt x="1" y="3164"/>
                  </a:cubicBezTo>
                  <a:lnTo>
                    <a:pt x="404" y="3567"/>
                  </a:lnTo>
                  <a:lnTo>
                    <a:pt x="697" y="3476"/>
                  </a:lnTo>
                  <a:cubicBezTo>
                    <a:pt x="783" y="3447"/>
                    <a:pt x="860" y="3404"/>
                    <a:pt x="927" y="3337"/>
                  </a:cubicBezTo>
                  <a:lnTo>
                    <a:pt x="3740" y="557"/>
                  </a:lnTo>
                  <a:lnTo>
                    <a:pt x="318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2" name="Google Shape;19512;p85"/>
            <p:cNvSpPr/>
            <p:nvPr/>
          </p:nvSpPr>
          <p:spPr>
            <a:xfrm>
              <a:off x="3962481" y="3223205"/>
              <a:ext cx="364791" cy="10848"/>
            </a:xfrm>
            <a:custGeom>
              <a:avLst/>
              <a:gdLst/>
              <a:ahLst/>
              <a:cxnLst/>
              <a:rect l="l" t="t" r="r" b="b"/>
              <a:pathLst>
                <a:path w="13922" h="414" extrusionOk="0">
                  <a:moveTo>
                    <a:pt x="279" y="0"/>
                  </a:moveTo>
                  <a:cubicBezTo>
                    <a:pt x="1" y="0"/>
                    <a:pt x="1" y="413"/>
                    <a:pt x="279" y="413"/>
                  </a:cubicBezTo>
                  <a:lnTo>
                    <a:pt x="13643" y="413"/>
                  </a:lnTo>
                  <a:cubicBezTo>
                    <a:pt x="13921" y="413"/>
                    <a:pt x="13921" y="0"/>
                    <a:pt x="1364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3" name="Google Shape;19513;p85"/>
            <p:cNvSpPr/>
            <p:nvPr/>
          </p:nvSpPr>
          <p:spPr>
            <a:xfrm>
              <a:off x="4109713" y="3062322"/>
              <a:ext cx="155040" cy="145162"/>
            </a:xfrm>
            <a:custGeom>
              <a:avLst/>
              <a:gdLst/>
              <a:ahLst/>
              <a:cxnLst/>
              <a:rect l="l" t="t" r="r" b="b"/>
              <a:pathLst>
                <a:path w="5917" h="5540" extrusionOk="0">
                  <a:moveTo>
                    <a:pt x="4760" y="414"/>
                  </a:moveTo>
                  <a:cubicBezTo>
                    <a:pt x="4875" y="414"/>
                    <a:pt x="4985" y="462"/>
                    <a:pt x="5072" y="539"/>
                  </a:cubicBezTo>
                  <a:cubicBezTo>
                    <a:pt x="5158" y="625"/>
                    <a:pt x="5211" y="745"/>
                    <a:pt x="5211" y="870"/>
                  </a:cubicBezTo>
                  <a:cubicBezTo>
                    <a:pt x="5211" y="918"/>
                    <a:pt x="5201" y="966"/>
                    <a:pt x="5187" y="1009"/>
                  </a:cubicBezTo>
                  <a:lnTo>
                    <a:pt x="4616" y="438"/>
                  </a:lnTo>
                  <a:cubicBezTo>
                    <a:pt x="4664" y="423"/>
                    <a:pt x="4712" y="414"/>
                    <a:pt x="4760" y="414"/>
                  </a:cubicBezTo>
                  <a:close/>
                  <a:moveTo>
                    <a:pt x="4285" y="692"/>
                  </a:moveTo>
                  <a:lnTo>
                    <a:pt x="4928" y="1335"/>
                  </a:lnTo>
                  <a:lnTo>
                    <a:pt x="4793" y="1470"/>
                  </a:lnTo>
                  <a:lnTo>
                    <a:pt x="4145" y="827"/>
                  </a:lnTo>
                  <a:lnTo>
                    <a:pt x="4285" y="692"/>
                  </a:lnTo>
                  <a:close/>
                  <a:moveTo>
                    <a:pt x="756" y="4364"/>
                  </a:moveTo>
                  <a:lnTo>
                    <a:pt x="1217" y="4825"/>
                  </a:lnTo>
                  <a:lnTo>
                    <a:pt x="555" y="5027"/>
                  </a:lnTo>
                  <a:lnTo>
                    <a:pt x="756" y="4364"/>
                  </a:lnTo>
                  <a:close/>
                  <a:moveTo>
                    <a:pt x="4760" y="1"/>
                  </a:moveTo>
                  <a:cubicBezTo>
                    <a:pt x="4529" y="1"/>
                    <a:pt x="4313" y="87"/>
                    <a:pt x="4145" y="246"/>
                  </a:cubicBezTo>
                  <a:lnTo>
                    <a:pt x="4141" y="251"/>
                  </a:lnTo>
                  <a:lnTo>
                    <a:pt x="4136" y="255"/>
                  </a:lnTo>
                  <a:lnTo>
                    <a:pt x="612" y="3736"/>
                  </a:lnTo>
                  <a:cubicBezTo>
                    <a:pt x="574" y="3769"/>
                    <a:pt x="545" y="3808"/>
                    <a:pt x="516" y="3851"/>
                  </a:cubicBezTo>
                  <a:cubicBezTo>
                    <a:pt x="507" y="3865"/>
                    <a:pt x="497" y="3880"/>
                    <a:pt x="488" y="3894"/>
                  </a:cubicBezTo>
                  <a:cubicBezTo>
                    <a:pt x="459" y="3947"/>
                    <a:pt x="435" y="4000"/>
                    <a:pt x="420" y="4052"/>
                  </a:cubicBezTo>
                  <a:lnTo>
                    <a:pt x="46" y="5272"/>
                  </a:lnTo>
                  <a:cubicBezTo>
                    <a:pt x="0" y="5409"/>
                    <a:pt x="107" y="5540"/>
                    <a:pt x="243" y="5540"/>
                  </a:cubicBezTo>
                  <a:cubicBezTo>
                    <a:pt x="263" y="5540"/>
                    <a:pt x="284" y="5537"/>
                    <a:pt x="305" y="5531"/>
                  </a:cubicBezTo>
                  <a:lnTo>
                    <a:pt x="1524" y="5156"/>
                  </a:lnTo>
                  <a:cubicBezTo>
                    <a:pt x="1640" y="5118"/>
                    <a:pt x="1750" y="5056"/>
                    <a:pt x="1836" y="4969"/>
                  </a:cubicBezTo>
                  <a:lnTo>
                    <a:pt x="3709" y="3121"/>
                  </a:lnTo>
                  <a:cubicBezTo>
                    <a:pt x="3860" y="2970"/>
                    <a:pt x="3721" y="2761"/>
                    <a:pt x="3559" y="2761"/>
                  </a:cubicBezTo>
                  <a:cubicBezTo>
                    <a:pt x="3511" y="2761"/>
                    <a:pt x="3461" y="2779"/>
                    <a:pt x="3416" y="2824"/>
                  </a:cubicBezTo>
                  <a:lnTo>
                    <a:pt x="1606" y="4619"/>
                  </a:lnTo>
                  <a:lnTo>
                    <a:pt x="958" y="3971"/>
                  </a:lnTo>
                  <a:lnTo>
                    <a:pt x="3853" y="1110"/>
                  </a:lnTo>
                  <a:lnTo>
                    <a:pt x="4501" y="1758"/>
                  </a:lnTo>
                  <a:lnTo>
                    <a:pt x="4006" y="2243"/>
                  </a:lnTo>
                  <a:cubicBezTo>
                    <a:pt x="3920" y="2324"/>
                    <a:pt x="3920" y="2459"/>
                    <a:pt x="4001" y="2545"/>
                  </a:cubicBezTo>
                  <a:cubicBezTo>
                    <a:pt x="4042" y="2584"/>
                    <a:pt x="4095" y="2603"/>
                    <a:pt x="4148" y="2603"/>
                  </a:cubicBezTo>
                  <a:cubicBezTo>
                    <a:pt x="4201" y="2603"/>
                    <a:pt x="4253" y="2584"/>
                    <a:pt x="4294" y="2545"/>
                  </a:cubicBezTo>
                  <a:lnTo>
                    <a:pt x="4909" y="1940"/>
                  </a:lnTo>
                  <a:cubicBezTo>
                    <a:pt x="4933" y="1921"/>
                    <a:pt x="4952" y="1902"/>
                    <a:pt x="4966" y="1878"/>
                  </a:cubicBezTo>
                  <a:lnTo>
                    <a:pt x="5369" y="1479"/>
                  </a:lnTo>
                  <a:cubicBezTo>
                    <a:pt x="5917" y="932"/>
                    <a:pt x="5533" y="1"/>
                    <a:pt x="47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4" name="Google Shape;19514;p85"/>
            <p:cNvSpPr/>
            <p:nvPr/>
          </p:nvSpPr>
          <p:spPr>
            <a:xfrm>
              <a:off x="3987138" y="3001951"/>
              <a:ext cx="56388" cy="38020"/>
            </a:xfrm>
            <a:custGeom>
              <a:avLst/>
              <a:gdLst/>
              <a:ahLst/>
              <a:cxnLst/>
              <a:rect l="l" t="t" r="r" b="b"/>
              <a:pathLst>
                <a:path w="2152" h="1451" extrusionOk="0">
                  <a:moveTo>
                    <a:pt x="1738" y="414"/>
                  </a:moveTo>
                  <a:lnTo>
                    <a:pt x="1738" y="1038"/>
                  </a:lnTo>
                  <a:lnTo>
                    <a:pt x="413" y="1038"/>
                  </a:lnTo>
                  <a:lnTo>
                    <a:pt x="413" y="414"/>
                  </a:lnTo>
                  <a:close/>
                  <a:moveTo>
                    <a:pt x="351" y="1"/>
                  </a:moveTo>
                  <a:cubicBezTo>
                    <a:pt x="159" y="1"/>
                    <a:pt x="1" y="159"/>
                    <a:pt x="1" y="351"/>
                  </a:cubicBezTo>
                  <a:lnTo>
                    <a:pt x="1" y="1100"/>
                  </a:lnTo>
                  <a:cubicBezTo>
                    <a:pt x="1" y="1292"/>
                    <a:pt x="159" y="1451"/>
                    <a:pt x="351" y="1451"/>
                  </a:cubicBezTo>
                  <a:lnTo>
                    <a:pt x="1801" y="1451"/>
                  </a:lnTo>
                  <a:cubicBezTo>
                    <a:pt x="1993" y="1451"/>
                    <a:pt x="2151" y="1292"/>
                    <a:pt x="2151" y="1100"/>
                  </a:cubicBezTo>
                  <a:lnTo>
                    <a:pt x="2151" y="356"/>
                  </a:lnTo>
                  <a:cubicBezTo>
                    <a:pt x="2151" y="159"/>
                    <a:pt x="1993" y="1"/>
                    <a:pt x="180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5" name="Google Shape;19515;p85"/>
            <p:cNvSpPr/>
            <p:nvPr/>
          </p:nvSpPr>
          <p:spPr>
            <a:xfrm>
              <a:off x="4247381" y="3001951"/>
              <a:ext cx="56362" cy="38020"/>
            </a:xfrm>
            <a:custGeom>
              <a:avLst/>
              <a:gdLst/>
              <a:ahLst/>
              <a:cxnLst/>
              <a:rect l="l" t="t" r="r" b="b"/>
              <a:pathLst>
                <a:path w="2151" h="1451" extrusionOk="0">
                  <a:moveTo>
                    <a:pt x="1738" y="414"/>
                  </a:moveTo>
                  <a:lnTo>
                    <a:pt x="1738" y="1038"/>
                  </a:lnTo>
                  <a:lnTo>
                    <a:pt x="413" y="1038"/>
                  </a:lnTo>
                  <a:lnTo>
                    <a:pt x="413" y="414"/>
                  </a:lnTo>
                  <a:close/>
                  <a:moveTo>
                    <a:pt x="351" y="1"/>
                  </a:moveTo>
                  <a:cubicBezTo>
                    <a:pt x="159" y="1"/>
                    <a:pt x="0" y="159"/>
                    <a:pt x="0" y="356"/>
                  </a:cubicBezTo>
                  <a:lnTo>
                    <a:pt x="0" y="1100"/>
                  </a:lnTo>
                  <a:cubicBezTo>
                    <a:pt x="0" y="1292"/>
                    <a:pt x="159" y="1451"/>
                    <a:pt x="351" y="1451"/>
                  </a:cubicBezTo>
                  <a:lnTo>
                    <a:pt x="1800" y="1451"/>
                  </a:lnTo>
                  <a:cubicBezTo>
                    <a:pt x="1992" y="1451"/>
                    <a:pt x="2151" y="1292"/>
                    <a:pt x="2151" y="1100"/>
                  </a:cubicBezTo>
                  <a:lnTo>
                    <a:pt x="2151" y="356"/>
                  </a:lnTo>
                  <a:cubicBezTo>
                    <a:pt x="2151" y="159"/>
                    <a:pt x="1992" y="1"/>
                    <a:pt x="18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6" name="Google Shape;19516;p85"/>
            <p:cNvSpPr/>
            <p:nvPr/>
          </p:nvSpPr>
          <p:spPr>
            <a:xfrm>
              <a:off x="3963372" y="2901255"/>
              <a:ext cx="364267" cy="365368"/>
            </a:xfrm>
            <a:custGeom>
              <a:avLst/>
              <a:gdLst/>
              <a:ahLst/>
              <a:cxnLst/>
              <a:rect l="l" t="t" r="r" b="b"/>
              <a:pathLst>
                <a:path w="13902" h="13944" extrusionOk="0">
                  <a:moveTo>
                    <a:pt x="12159" y="0"/>
                  </a:moveTo>
                  <a:cubicBezTo>
                    <a:pt x="12056" y="0"/>
                    <a:pt x="11953" y="68"/>
                    <a:pt x="11953" y="205"/>
                  </a:cubicBezTo>
                  <a:lnTo>
                    <a:pt x="11953" y="685"/>
                  </a:lnTo>
                  <a:cubicBezTo>
                    <a:pt x="11948" y="1098"/>
                    <a:pt x="11617" y="1429"/>
                    <a:pt x="11204" y="1429"/>
                  </a:cubicBezTo>
                  <a:lnTo>
                    <a:pt x="7921" y="1429"/>
                  </a:lnTo>
                  <a:cubicBezTo>
                    <a:pt x="7282" y="1429"/>
                    <a:pt x="6764" y="1948"/>
                    <a:pt x="6764" y="2591"/>
                  </a:cubicBezTo>
                  <a:lnTo>
                    <a:pt x="6764" y="2937"/>
                  </a:lnTo>
                  <a:lnTo>
                    <a:pt x="912" y="2937"/>
                  </a:lnTo>
                  <a:cubicBezTo>
                    <a:pt x="408" y="2937"/>
                    <a:pt x="5" y="3340"/>
                    <a:pt x="0" y="3844"/>
                  </a:cubicBezTo>
                  <a:lnTo>
                    <a:pt x="0" y="9441"/>
                  </a:lnTo>
                  <a:cubicBezTo>
                    <a:pt x="0" y="9578"/>
                    <a:pt x="105" y="9646"/>
                    <a:pt x="209" y="9646"/>
                  </a:cubicBezTo>
                  <a:cubicBezTo>
                    <a:pt x="313" y="9646"/>
                    <a:pt x="418" y="9578"/>
                    <a:pt x="418" y="9441"/>
                  </a:cubicBezTo>
                  <a:lnTo>
                    <a:pt x="418" y="5999"/>
                  </a:lnTo>
                  <a:lnTo>
                    <a:pt x="13484" y="5999"/>
                  </a:lnTo>
                  <a:lnTo>
                    <a:pt x="13484" y="13032"/>
                  </a:lnTo>
                  <a:cubicBezTo>
                    <a:pt x="13484" y="13305"/>
                    <a:pt x="13263" y="13526"/>
                    <a:pt x="12990" y="13526"/>
                  </a:cubicBezTo>
                  <a:lnTo>
                    <a:pt x="912" y="13526"/>
                  </a:lnTo>
                  <a:cubicBezTo>
                    <a:pt x="639" y="13526"/>
                    <a:pt x="418" y="13305"/>
                    <a:pt x="418" y="13032"/>
                  </a:cubicBezTo>
                  <a:lnTo>
                    <a:pt x="418" y="10267"/>
                  </a:lnTo>
                  <a:cubicBezTo>
                    <a:pt x="418" y="10130"/>
                    <a:pt x="315" y="10061"/>
                    <a:pt x="211" y="10061"/>
                  </a:cubicBezTo>
                  <a:cubicBezTo>
                    <a:pt x="108" y="10061"/>
                    <a:pt x="5" y="10130"/>
                    <a:pt x="5" y="10267"/>
                  </a:cubicBezTo>
                  <a:lnTo>
                    <a:pt x="5" y="13032"/>
                  </a:lnTo>
                  <a:cubicBezTo>
                    <a:pt x="5" y="13536"/>
                    <a:pt x="413" y="13939"/>
                    <a:pt x="912" y="13944"/>
                  </a:cubicBezTo>
                  <a:lnTo>
                    <a:pt x="12990" y="13944"/>
                  </a:lnTo>
                  <a:cubicBezTo>
                    <a:pt x="13494" y="13939"/>
                    <a:pt x="13897" y="13536"/>
                    <a:pt x="13902" y="13032"/>
                  </a:cubicBezTo>
                  <a:lnTo>
                    <a:pt x="13902" y="3844"/>
                  </a:lnTo>
                  <a:cubicBezTo>
                    <a:pt x="13897" y="3345"/>
                    <a:pt x="13494" y="2937"/>
                    <a:pt x="12990" y="2937"/>
                  </a:cubicBezTo>
                  <a:lnTo>
                    <a:pt x="10988" y="2937"/>
                  </a:lnTo>
                  <a:cubicBezTo>
                    <a:pt x="10714" y="2937"/>
                    <a:pt x="10714" y="3349"/>
                    <a:pt x="10988" y="3349"/>
                  </a:cubicBezTo>
                  <a:lnTo>
                    <a:pt x="12990" y="3349"/>
                  </a:lnTo>
                  <a:cubicBezTo>
                    <a:pt x="13263" y="3349"/>
                    <a:pt x="13489" y="3570"/>
                    <a:pt x="13489" y="3844"/>
                  </a:cubicBezTo>
                  <a:lnTo>
                    <a:pt x="13489" y="5586"/>
                  </a:lnTo>
                  <a:lnTo>
                    <a:pt x="418" y="5586"/>
                  </a:lnTo>
                  <a:lnTo>
                    <a:pt x="418" y="3844"/>
                  </a:lnTo>
                  <a:cubicBezTo>
                    <a:pt x="418" y="3570"/>
                    <a:pt x="639" y="3349"/>
                    <a:pt x="912" y="3349"/>
                  </a:cubicBezTo>
                  <a:lnTo>
                    <a:pt x="10162" y="3349"/>
                  </a:lnTo>
                  <a:cubicBezTo>
                    <a:pt x="10434" y="3349"/>
                    <a:pt x="10436" y="2937"/>
                    <a:pt x="10167" y="2937"/>
                  </a:cubicBezTo>
                  <a:cubicBezTo>
                    <a:pt x="10166" y="2937"/>
                    <a:pt x="10164" y="2937"/>
                    <a:pt x="10162" y="2937"/>
                  </a:cubicBezTo>
                  <a:lnTo>
                    <a:pt x="7177" y="2937"/>
                  </a:lnTo>
                  <a:lnTo>
                    <a:pt x="7177" y="2591"/>
                  </a:lnTo>
                  <a:cubicBezTo>
                    <a:pt x="7181" y="2178"/>
                    <a:pt x="7513" y="1847"/>
                    <a:pt x="7921" y="1847"/>
                  </a:cubicBezTo>
                  <a:lnTo>
                    <a:pt x="11204" y="1847"/>
                  </a:lnTo>
                  <a:cubicBezTo>
                    <a:pt x="11847" y="1842"/>
                    <a:pt x="12366" y="1324"/>
                    <a:pt x="12366" y="685"/>
                  </a:cubicBezTo>
                  <a:lnTo>
                    <a:pt x="12366" y="205"/>
                  </a:lnTo>
                  <a:cubicBezTo>
                    <a:pt x="12366" y="68"/>
                    <a:pt x="12263" y="0"/>
                    <a:pt x="121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17" name="Google Shape;19517;p85"/>
          <p:cNvGrpSpPr/>
          <p:nvPr/>
        </p:nvGrpSpPr>
        <p:grpSpPr>
          <a:xfrm>
            <a:off x="3520995" y="2738878"/>
            <a:ext cx="365551" cy="316238"/>
            <a:chOff x="3520995" y="2925728"/>
            <a:chExt cx="365551" cy="316238"/>
          </a:xfrm>
        </p:grpSpPr>
        <p:sp>
          <p:nvSpPr>
            <p:cNvPr id="19518" name="Google Shape;19518;p85"/>
            <p:cNvSpPr/>
            <p:nvPr/>
          </p:nvSpPr>
          <p:spPr>
            <a:xfrm>
              <a:off x="3526524" y="2931152"/>
              <a:ext cx="354598" cy="152708"/>
            </a:xfrm>
            <a:custGeom>
              <a:avLst/>
              <a:gdLst/>
              <a:ahLst/>
              <a:cxnLst/>
              <a:rect l="l" t="t" r="r" b="b"/>
              <a:pathLst>
                <a:path w="13533" h="5828" extrusionOk="0">
                  <a:moveTo>
                    <a:pt x="591" y="0"/>
                  </a:moveTo>
                  <a:cubicBezTo>
                    <a:pt x="265" y="0"/>
                    <a:pt x="1" y="264"/>
                    <a:pt x="1" y="596"/>
                  </a:cubicBezTo>
                  <a:lnTo>
                    <a:pt x="1" y="5237"/>
                  </a:lnTo>
                  <a:cubicBezTo>
                    <a:pt x="1" y="5564"/>
                    <a:pt x="265" y="5828"/>
                    <a:pt x="591" y="5828"/>
                  </a:cubicBezTo>
                  <a:lnTo>
                    <a:pt x="12938" y="5828"/>
                  </a:lnTo>
                  <a:cubicBezTo>
                    <a:pt x="13264" y="5828"/>
                    <a:pt x="13533" y="5564"/>
                    <a:pt x="13533" y="5237"/>
                  </a:cubicBezTo>
                  <a:lnTo>
                    <a:pt x="13533" y="596"/>
                  </a:lnTo>
                  <a:cubicBezTo>
                    <a:pt x="13533" y="264"/>
                    <a:pt x="13264" y="0"/>
                    <a:pt x="1293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9" name="Google Shape;19519;p85"/>
            <p:cNvSpPr/>
            <p:nvPr/>
          </p:nvSpPr>
          <p:spPr>
            <a:xfrm>
              <a:off x="3544656" y="2931152"/>
              <a:ext cx="336466" cy="134602"/>
            </a:xfrm>
            <a:custGeom>
              <a:avLst/>
              <a:gdLst/>
              <a:ahLst/>
              <a:cxnLst/>
              <a:rect l="l" t="t" r="r" b="b"/>
              <a:pathLst>
                <a:path w="12841" h="5137" extrusionOk="0">
                  <a:moveTo>
                    <a:pt x="0" y="0"/>
                  </a:moveTo>
                  <a:lnTo>
                    <a:pt x="0" y="4546"/>
                  </a:lnTo>
                  <a:cubicBezTo>
                    <a:pt x="0" y="4873"/>
                    <a:pt x="264" y="5137"/>
                    <a:pt x="591" y="5137"/>
                  </a:cubicBezTo>
                  <a:lnTo>
                    <a:pt x="12841" y="5137"/>
                  </a:lnTo>
                  <a:lnTo>
                    <a:pt x="12841" y="596"/>
                  </a:lnTo>
                  <a:cubicBezTo>
                    <a:pt x="12841" y="264"/>
                    <a:pt x="12572" y="0"/>
                    <a:pt x="12246"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0" name="Google Shape;19520;p85"/>
            <p:cNvSpPr/>
            <p:nvPr/>
          </p:nvSpPr>
          <p:spPr>
            <a:xfrm>
              <a:off x="3526524" y="3083834"/>
              <a:ext cx="354598" cy="152734"/>
            </a:xfrm>
            <a:custGeom>
              <a:avLst/>
              <a:gdLst/>
              <a:ahLst/>
              <a:cxnLst/>
              <a:rect l="l" t="t" r="r" b="b"/>
              <a:pathLst>
                <a:path w="13533" h="5829" extrusionOk="0">
                  <a:moveTo>
                    <a:pt x="12946" y="1"/>
                  </a:moveTo>
                  <a:cubicBezTo>
                    <a:pt x="12944" y="1"/>
                    <a:pt x="12941" y="1"/>
                    <a:pt x="12938" y="1"/>
                  </a:cubicBezTo>
                  <a:lnTo>
                    <a:pt x="591" y="1"/>
                  </a:lnTo>
                  <a:cubicBezTo>
                    <a:pt x="265" y="1"/>
                    <a:pt x="1" y="265"/>
                    <a:pt x="1" y="591"/>
                  </a:cubicBezTo>
                  <a:lnTo>
                    <a:pt x="1" y="5233"/>
                  </a:lnTo>
                  <a:cubicBezTo>
                    <a:pt x="1" y="5559"/>
                    <a:pt x="265" y="5823"/>
                    <a:pt x="591" y="5828"/>
                  </a:cubicBezTo>
                  <a:lnTo>
                    <a:pt x="12938" y="5828"/>
                  </a:lnTo>
                  <a:cubicBezTo>
                    <a:pt x="13264" y="5828"/>
                    <a:pt x="13533" y="5559"/>
                    <a:pt x="13533" y="5233"/>
                  </a:cubicBezTo>
                  <a:lnTo>
                    <a:pt x="13533" y="596"/>
                  </a:lnTo>
                  <a:cubicBezTo>
                    <a:pt x="13533" y="268"/>
                    <a:pt x="13274" y="1"/>
                    <a:pt x="1294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1" name="Google Shape;19521;p85"/>
            <p:cNvSpPr/>
            <p:nvPr/>
          </p:nvSpPr>
          <p:spPr>
            <a:xfrm>
              <a:off x="3545285" y="3101835"/>
              <a:ext cx="335837" cy="134733"/>
            </a:xfrm>
            <a:custGeom>
              <a:avLst/>
              <a:gdLst/>
              <a:ahLst/>
              <a:cxnLst/>
              <a:rect l="l" t="t" r="r" b="b"/>
              <a:pathLst>
                <a:path w="12817" h="5142" extrusionOk="0">
                  <a:moveTo>
                    <a:pt x="595" y="0"/>
                  </a:moveTo>
                  <a:cubicBezTo>
                    <a:pt x="264" y="0"/>
                    <a:pt x="0" y="269"/>
                    <a:pt x="0" y="595"/>
                  </a:cubicBezTo>
                  <a:lnTo>
                    <a:pt x="0" y="5141"/>
                  </a:lnTo>
                  <a:lnTo>
                    <a:pt x="12222" y="5141"/>
                  </a:lnTo>
                  <a:cubicBezTo>
                    <a:pt x="12548" y="5141"/>
                    <a:pt x="12817" y="4872"/>
                    <a:pt x="12817" y="4546"/>
                  </a:cubicBezTo>
                  <a:lnTo>
                    <a:pt x="12817" y="5"/>
                  </a:lnTo>
                  <a:lnTo>
                    <a:pt x="595"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2" name="Google Shape;19522;p85"/>
            <p:cNvSpPr/>
            <p:nvPr/>
          </p:nvSpPr>
          <p:spPr>
            <a:xfrm>
              <a:off x="3551940" y="3105740"/>
              <a:ext cx="43182" cy="42893"/>
            </a:xfrm>
            <a:custGeom>
              <a:avLst/>
              <a:gdLst/>
              <a:ahLst/>
              <a:cxnLst/>
              <a:rect l="l" t="t" r="r" b="b"/>
              <a:pathLst>
                <a:path w="1648" h="1637" extrusionOk="0">
                  <a:moveTo>
                    <a:pt x="821" y="0"/>
                  </a:moveTo>
                  <a:cubicBezTo>
                    <a:pt x="370" y="0"/>
                    <a:pt x="1" y="365"/>
                    <a:pt x="1" y="816"/>
                  </a:cubicBezTo>
                  <a:cubicBezTo>
                    <a:pt x="1" y="1272"/>
                    <a:pt x="370" y="1637"/>
                    <a:pt x="821" y="1637"/>
                  </a:cubicBezTo>
                  <a:lnTo>
                    <a:pt x="826" y="1637"/>
                  </a:lnTo>
                  <a:cubicBezTo>
                    <a:pt x="1282" y="1637"/>
                    <a:pt x="1647" y="1272"/>
                    <a:pt x="1647" y="816"/>
                  </a:cubicBezTo>
                  <a:cubicBezTo>
                    <a:pt x="1647" y="365"/>
                    <a:pt x="1282" y="0"/>
                    <a:pt x="826" y="0"/>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3" name="Google Shape;19523;p85"/>
            <p:cNvSpPr/>
            <p:nvPr/>
          </p:nvSpPr>
          <p:spPr>
            <a:xfrm>
              <a:off x="3551940" y="3171770"/>
              <a:ext cx="43182" cy="42920"/>
            </a:xfrm>
            <a:custGeom>
              <a:avLst/>
              <a:gdLst/>
              <a:ahLst/>
              <a:cxnLst/>
              <a:rect l="l" t="t" r="r" b="b"/>
              <a:pathLst>
                <a:path w="1648" h="1638" extrusionOk="0">
                  <a:moveTo>
                    <a:pt x="821" y="0"/>
                  </a:moveTo>
                  <a:cubicBezTo>
                    <a:pt x="370" y="0"/>
                    <a:pt x="1" y="365"/>
                    <a:pt x="1" y="821"/>
                  </a:cubicBezTo>
                  <a:cubicBezTo>
                    <a:pt x="1" y="1272"/>
                    <a:pt x="370" y="1637"/>
                    <a:pt x="821" y="1637"/>
                  </a:cubicBezTo>
                  <a:lnTo>
                    <a:pt x="826" y="1637"/>
                  </a:lnTo>
                  <a:cubicBezTo>
                    <a:pt x="1282" y="1637"/>
                    <a:pt x="1647" y="1272"/>
                    <a:pt x="1647" y="821"/>
                  </a:cubicBezTo>
                  <a:cubicBezTo>
                    <a:pt x="1647" y="365"/>
                    <a:pt x="1282" y="0"/>
                    <a:pt x="82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4" name="Google Shape;19524;p85"/>
            <p:cNvSpPr/>
            <p:nvPr/>
          </p:nvSpPr>
          <p:spPr>
            <a:xfrm>
              <a:off x="3617106"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B4C3D0"/>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5" name="Google Shape;19525;p85"/>
            <p:cNvSpPr/>
            <p:nvPr/>
          </p:nvSpPr>
          <p:spPr>
            <a:xfrm>
              <a:off x="3617106" y="3171770"/>
              <a:ext cx="43156" cy="42920"/>
            </a:xfrm>
            <a:custGeom>
              <a:avLst/>
              <a:gdLst/>
              <a:ahLst/>
              <a:cxnLst/>
              <a:rect l="l" t="t" r="r" b="b"/>
              <a:pathLst>
                <a:path w="1647" h="1638" extrusionOk="0">
                  <a:moveTo>
                    <a:pt x="812"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4" y="0"/>
                  </a:cubicBezTo>
                  <a:cubicBezTo>
                    <a:pt x="832" y="0"/>
                    <a:pt x="829" y="0"/>
                    <a:pt x="826" y="0"/>
                  </a:cubicBezTo>
                  <a:lnTo>
                    <a:pt x="821" y="0"/>
                  </a:lnTo>
                  <a:cubicBezTo>
                    <a:pt x="818" y="0"/>
                    <a:pt x="815" y="0"/>
                    <a:pt x="8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6" name="Google Shape;19526;p85"/>
            <p:cNvSpPr/>
            <p:nvPr/>
          </p:nvSpPr>
          <p:spPr>
            <a:xfrm>
              <a:off x="3682245" y="3171770"/>
              <a:ext cx="43051" cy="42920"/>
            </a:xfrm>
            <a:custGeom>
              <a:avLst/>
              <a:gdLst/>
              <a:ahLst/>
              <a:cxnLst/>
              <a:rect l="l" t="t" r="r" b="b"/>
              <a:pathLst>
                <a:path w="1643" h="1638" extrusionOk="0">
                  <a:moveTo>
                    <a:pt x="822" y="0"/>
                  </a:moveTo>
                  <a:cubicBezTo>
                    <a:pt x="366" y="0"/>
                    <a:pt x="1" y="365"/>
                    <a:pt x="1" y="821"/>
                  </a:cubicBezTo>
                  <a:cubicBezTo>
                    <a:pt x="1" y="1272"/>
                    <a:pt x="366" y="1637"/>
                    <a:pt x="822" y="1637"/>
                  </a:cubicBezTo>
                  <a:lnTo>
                    <a:pt x="826" y="1637"/>
                  </a:lnTo>
                  <a:cubicBezTo>
                    <a:pt x="1278" y="1637"/>
                    <a:pt x="1642" y="1272"/>
                    <a:pt x="1642" y="821"/>
                  </a:cubicBezTo>
                  <a:cubicBezTo>
                    <a:pt x="1642" y="365"/>
                    <a:pt x="1278" y="0"/>
                    <a:pt x="826"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7" name="Google Shape;19527;p85"/>
            <p:cNvSpPr/>
            <p:nvPr/>
          </p:nvSpPr>
          <p:spPr>
            <a:xfrm>
              <a:off x="3747280" y="3105740"/>
              <a:ext cx="43156" cy="42893"/>
            </a:xfrm>
            <a:custGeom>
              <a:avLst/>
              <a:gdLst/>
              <a:ahLst/>
              <a:cxnLst/>
              <a:rect l="l" t="t" r="r" b="b"/>
              <a:pathLst>
                <a:path w="1647" h="1637" extrusionOk="0">
                  <a:moveTo>
                    <a:pt x="821" y="0"/>
                  </a:moveTo>
                  <a:cubicBezTo>
                    <a:pt x="370" y="0"/>
                    <a:pt x="0" y="365"/>
                    <a:pt x="0" y="816"/>
                  </a:cubicBezTo>
                  <a:cubicBezTo>
                    <a:pt x="0" y="1272"/>
                    <a:pt x="370" y="1637"/>
                    <a:pt x="821" y="1637"/>
                  </a:cubicBezTo>
                  <a:lnTo>
                    <a:pt x="826" y="1637"/>
                  </a:lnTo>
                  <a:cubicBezTo>
                    <a:pt x="1277" y="1637"/>
                    <a:pt x="1647" y="1272"/>
                    <a:pt x="1647" y="816"/>
                  </a:cubicBezTo>
                  <a:cubicBezTo>
                    <a:pt x="1647" y="365"/>
                    <a:pt x="1277" y="0"/>
                    <a:pt x="82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8" name="Google Shape;19528;p85"/>
            <p:cNvSpPr/>
            <p:nvPr/>
          </p:nvSpPr>
          <p:spPr>
            <a:xfrm>
              <a:off x="3747280" y="3171770"/>
              <a:ext cx="43156" cy="42920"/>
            </a:xfrm>
            <a:custGeom>
              <a:avLst/>
              <a:gdLst/>
              <a:ahLst/>
              <a:cxnLst/>
              <a:rect l="l" t="t" r="r" b="b"/>
              <a:pathLst>
                <a:path w="1647" h="1638" extrusionOk="0">
                  <a:moveTo>
                    <a:pt x="813" y="0"/>
                  </a:moveTo>
                  <a:cubicBezTo>
                    <a:pt x="365" y="0"/>
                    <a:pt x="0" y="368"/>
                    <a:pt x="0" y="816"/>
                  </a:cubicBezTo>
                  <a:cubicBezTo>
                    <a:pt x="0" y="1272"/>
                    <a:pt x="370" y="1637"/>
                    <a:pt x="821" y="1637"/>
                  </a:cubicBezTo>
                  <a:lnTo>
                    <a:pt x="826" y="1637"/>
                  </a:lnTo>
                  <a:cubicBezTo>
                    <a:pt x="1277" y="1637"/>
                    <a:pt x="1647" y="1272"/>
                    <a:pt x="1647" y="821"/>
                  </a:cubicBezTo>
                  <a:lnTo>
                    <a:pt x="1647" y="816"/>
                  </a:lnTo>
                  <a:cubicBezTo>
                    <a:pt x="1647" y="368"/>
                    <a:pt x="1282" y="0"/>
                    <a:pt x="835" y="0"/>
                  </a:cubicBezTo>
                  <a:cubicBezTo>
                    <a:pt x="832" y="0"/>
                    <a:pt x="829" y="0"/>
                    <a:pt x="826" y="0"/>
                  </a:cubicBezTo>
                  <a:lnTo>
                    <a:pt x="821" y="0"/>
                  </a:lnTo>
                  <a:cubicBezTo>
                    <a:pt x="818" y="0"/>
                    <a:pt x="815" y="0"/>
                    <a:pt x="81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9" name="Google Shape;19529;p85"/>
            <p:cNvSpPr/>
            <p:nvPr/>
          </p:nvSpPr>
          <p:spPr>
            <a:xfrm>
              <a:off x="3812419" y="3105740"/>
              <a:ext cx="43182" cy="42893"/>
            </a:xfrm>
            <a:custGeom>
              <a:avLst/>
              <a:gdLst/>
              <a:ahLst/>
              <a:cxnLst/>
              <a:rect l="l" t="t" r="r" b="b"/>
              <a:pathLst>
                <a:path w="1648" h="1637" extrusionOk="0">
                  <a:moveTo>
                    <a:pt x="822" y="0"/>
                  </a:moveTo>
                  <a:cubicBezTo>
                    <a:pt x="371" y="0"/>
                    <a:pt x="1" y="365"/>
                    <a:pt x="1" y="816"/>
                  </a:cubicBezTo>
                  <a:cubicBezTo>
                    <a:pt x="1" y="1272"/>
                    <a:pt x="371" y="1637"/>
                    <a:pt x="822" y="1637"/>
                  </a:cubicBezTo>
                  <a:lnTo>
                    <a:pt x="827" y="1637"/>
                  </a:lnTo>
                  <a:cubicBezTo>
                    <a:pt x="1278" y="1637"/>
                    <a:pt x="1647" y="1272"/>
                    <a:pt x="1647" y="816"/>
                  </a:cubicBezTo>
                  <a:cubicBezTo>
                    <a:pt x="1647" y="365"/>
                    <a:pt x="1278" y="0"/>
                    <a:pt x="82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0" name="Google Shape;19530;p85"/>
            <p:cNvSpPr/>
            <p:nvPr/>
          </p:nvSpPr>
          <p:spPr>
            <a:xfrm>
              <a:off x="3812419" y="3171770"/>
              <a:ext cx="43182" cy="42920"/>
            </a:xfrm>
            <a:custGeom>
              <a:avLst/>
              <a:gdLst/>
              <a:ahLst/>
              <a:cxnLst/>
              <a:rect l="l" t="t" r="r" b="b"/>
              <a:pathLst>
                <a:path w="1648" h="1638" extrusionOk="0">
                  <a:moveTo>
                    <a:pt x="822" y="0"/>
                  </a:moveTo>
                  <a:cubicBezTo>
                    <a:pt x="371" y="0"/>
                    <a:pt x="1" y="365"/>
                    <a:pt x="1" y="821"/>
                  </a:cubicBezTo>
                  <a:cubicBezTo>
                    <a:pt x="1" y="1272"/>
                    <a:pt x="371" y="1637"/>
                    <a:pt x="822" y="1637"/>
                  </a:cubicBezTo>
                  <a:lnTo>
                    <a:pt x="827" y="1637"/>
                  </a:lnTo>
                  <a:cubicBezTo>
                    <a:pt x="1278" y="1637"/>
                    <a:pt x="1647" y="1272"/>
                    <a:pt x="1647" y="821"/>
                  </a:cubicBezTo>
                  <a:cubicBezTo>
                    <a:pt x="1647" y="365"/>
                    <a:pt x="1278" y="0"/>
                    <a:pt x="82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1" name="Google Shape;19531;p85"/>
            <p:cNvSpPr/>
            <p:nvPr/>
          </p:nvSpPr>
          <p:spPr>
            <a:xfrm>
              <a:off x="3559722" y="3113234"/>
              <a:ext cx="40011" cy="35400"/>
            </a:xfrm>
            <a:custGeom>
              <a:avLst/>
              <a:gdLst/>
              <a:ahLst/>
              <a:cxnLst/>
              <a:rect l="l" t="t" r="r" b="b"/>
              <a:pathLst>
                <a:path w="1527" h="1351" extrusionOk="0">
                  <a:moveTo>
                    <a:pt x="1101" y="1"/>
                  </a:moveTo>
                  <a:cubicBezTo>
                    <a:pt x="1091" y="1"/>
                    <a:pt x="1081" y="1"/>
                    <a:pt x="1072" y="2"/>
                  </a:cubicBezTo>
                  <a:lnTo>
                    <a:pt x="1067" y="2"/>
                  </a:lnTo>
                  <a:cubicBezTo>
                    <a:pt x="1061" y="2"/>
                    <a:pt x="1055" y="2"/>
                    <a:pt x="1050" y="2"/>
                  </a:cubicBezTo>
                  <a:cubicBezTo>
                    <a:pt x="341" y="2"/>
                    <a:pt x="1" y="875"/>
                    <a:pt x="524" y="1351"/>
                  </a:cubicBezTo>
                  <a:lnTo>
                    <a:pt x="529" y="1351"/>
                  </a:lnTo>
                  <a:cubicBezTo>
                    <a:pt x="985" y="1351"/>
                    <a:pt x="1350" y="986"/>
                    <a:pt x="1350" y="530"/>
                  </a:cubicBezTo>
                  <a:cubicBezTo>
                    <a:pt x="1526" y="317"/>
                    <a:pt x="1367" y="1"/>
                    <a:pt x="1101"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2" name="Google Shape;19532;p85"/>
            <p:cNvSpPr/>
            <p:nvPr/>
          </p:nvSpPr>
          <p:spPr>
            <a:xfrm>
              <a:off x="3559775" y="3179395"/>
              <a:ext cx="39933" cy="35295"/>
            </a:xfrm>
            <a:custGeom>
              <a:avLst/>
              <a:gdLst/>
              <a:ahLst/>
              <a:cxnLst/>
              <a:rect l="l" t="t" r="r" b="b"/>
              <a:pathLst>
                <a:path w="1524" h="1347" extrusionOk="0">
                  <a:moveTo>
                    <a:pt x="1104" y="0"/>
                  </a:moveTo>
                  <a:cubicBezTo>
                    <a:pt x="1093" y="0"/>
                    <a:pt x="1081" y="1"/>
                    <a:pt x="1070" y="2"/>
                  </a:cubicBezTo>
                  <a:lnTo>
                    <a:pt x="1065" y="2"/>
                  </a:lnTo>
                  <a:cubicBezTo>
                    <a:pt x="1057" y="2"/>
                    <a:pt x="1050" y="2"/>
                    <a:pt x="1042" y="2"/>
                  </a:cubicBezTo>
                  <a:cubicBezTo>
                    <a:pt x="337" y="2"/>
                    <a:pt x="0" y="871"/>
                    <a:pt x="522" y="1346"/>
                  </a:cubicBezTo>
                  <a:lnTo>
                    <a:pt x="527" y="1346"/>
                  </a:lnTo>
                  <a:cubicBezTo>
                    <a:pt x="983" y="1346"/>
                    <a:pt x="1348" y="981"/>
                    <a:pt x="1348" y="530"/>
                  </a:cubicBezTo>
                  <a:cubicBezTo>
                    <a:pt x="1523" y="314"/>
                    <a:pt x="1367" y="0"/>
                    <a:pt x="1104"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3" name="Google Shape;19533;p85"/>
            <p:cNvSpPr/>
            <p:nvPr/>
          </p:nvSpPr>
          <p:spPr>
            <a:xfrm>
              <a:off x="3624757" y="3113234"/>
              <a:ext cx="40011" cy="35400"/>
            </a:xfrm>
            <a:custGeom>
              <a:avLst/>
              <a:gdLst/>
              <a:ahLst/>
              <a:cxnLst/>
              <a:rect l="l" t="t" r="r" b="b"/>
              <a:pathLst>
                <a:path w="1527" h="1351"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0"/>
                  </a:cubicBezTo>
                  <a:cubicBezTo>
                    <a:pt x="1526" y="317"/>
                    <a:pt x="1371" y="1"/>
                    <a:pt x="1105" y="1"/>
                  </a:cubicBezTo>
                  <a:close/>
                </a:path>
              </a:pathLst>
            </a:custGeom>
            <a:solidFill>
              <a:srgbClr val="C2CED8"/>
            </a:solidFill>
            <a:ln w="1550" cap="flat" cmpd="sng">
              <a:solidFill>
                <a:srgbClr val="B4C3D0"/>
              </a:solidFill>
              <a:prstDash val="solid"/>
              <a:miter lim="48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4" name="Google Shape;19534;p85"/>
            <p:cNvSpPr/>
            <p:nvPr/>
          </p:nvSpPr>
          <p:spPr>
            <a:xfrm>
              <a:off x="3624757" y="3179264"/>
              <a:ext cx="40011" cy="35426"/>
            </a:xfrm>
            <a:custGeom>
              <a:avLst/>
              <a:gdLst/>
              <a:ahLst/>
              <a:cxnLst/>
              <a:rect l="l" t="t" r="r" b="b"/>
              <a:pathLst>
                <a:path w="1527" h="1352" extrusionOk="0">
                  <a:moveTo>
                    <a:pt x="1105" y="1"/>
                  </a:moveTo>
                  <a:cubicBezTo>
                    <a:pt x="1096" y="1"/>
                    <a:pt x="1086" y="1"/>
                    <a:pt x="1076" y="2"/>
                  </a:cubicBezTo>
                  <a:lnTo>
                    <a:pt x="1067" y="2"/>
                  </a:lnTo>
                  <a:cubicBezTo>
                    <a:pt x="1061" y="2"/>
                    <a:pt x="1055" y="2"/>
                    <a:pt x="1049" y="2"/>
                  </a:cubicBezTo>
                  <a:cubicBezTo>
                    <a:pt x="346" y="2"/>
                    <a:pt x="0" y="870"/>
                    <a:pt x="529" y="1351"/>
                  </a:cubicBezTo>
                  <a:lnTo>
                    <a:pt x="534" y="1351"/>
                  </a:lnTo>
                  <a:cubicBezTo>
                    <a:pt x="985" y="1351"/>
                    <a:pt x="1355" y="986"/>
                    <a:pt x="1355" y="535"/>
                  </a:cubicBezTo>
                  <a:lnTo>
                    <a:pt x="1355" y="530"/>
                  </a:lnTo>
                  <a:cubicBezTo>
                    <a:pt x="1526" y="317"/>
                    <a:pt x="1371" y="1"/>
                    <a:pt x="110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5" name="Google Shape;19535;p85"/>
            <p:cNvSpPr/>
            <p:nvPr/>
          </p:nvSpPr>
          <p:spPr>
            <a:xfrm>
              <a:off x="3689949" y="3179395"/>
              <a:ext cx="39933" cy="35295"/>
            </a:xfrm>
            <a:custGeom>
              <a:avLst/>
              <a:gdLst/>
              <a:ahLst/>
              <a:cxnLst/>
              <a:rect l="l" t="t" r="r" b="b"/>
              <a:pathLst>
                <a:path w="1524" h="1347" extrusionOk="0">
                  <a:moveTo>
                    <a:pt x="1105" y="0"/>
                  </a:moveTo>
                  <a:cubicBezTo>
                    <a:pt x="1093" y="0"/>
                    <a:pt x="1082" y="1"/>
                    <a:pt x="1070" y="2"/>
                  </a:cubicBezTo>
                  <a:lnTo>
                    <a:pt x="1065" y="2"/>
                  </a:lnTo>
                  <a:cubicBezTo>
                    <a:pt x="1058" y="2"/>
                    <a:pt x="1050" y="2"/>
                    <a:pt x="1042" y="2"/>
                  </a:cubicBezTo>
                  <a:cubicBezTo>
                    <a:pt x="342" y="2"/>
                    <a:pt x="0" y="871"/>
                    <a:pt x="528" y="1346"/>
                  </a:cubicBezTo>
                  <a:lnTo>
                    <a:pt x="532" y="1346"/>
                  </a:lnTo>
                  <a:cubicBezTo>
                    <a:pt x="984" y="1346"/>
                    <a:pt x="1348" y="981"/>
                    <a:pt x="1348" y="530"/>
                  </a:cubicBezTo>
                  <a:cubicBezTo>
                    <a:pt x="1523" y="314"/>
                    <a:pt x="1372" y="0"/>
                    <a:pt x="11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6" name="Google Shape;19536;p85"/>
            <p:cNvSpPr/>
            <p:nvPr/>
          </p:nvSpPr>
          <p:spPr>
            <a:xfrm>
              <a:off x="3754931" y="3113234"/>
              <a:ext cx="40011" cy="35400"/>
            </a:xfrm>
            <a:custGeom>
              <a:avLst/>
              <a:gdLst/>
              <a:ahLst/>
              <a:cxnLst/>
              <a:rect l="l" t="t" r="r" b="b"/>
              <a:pathLst>
                <a:path w="1527" h="1351"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0"/>
                  </a:cubicBezTo>
                  <a:cubicBezTo>
                    <a:pt x="1526" y="317"/>
                    <a:pt x="1371" y="1"/>
                    <a:pt x="1105"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7" name="Google Shape;19537;p85"/>
            <p:cNvSpPr/>
            <p:nvPr/>
          </p:nvSpPr>
          <p:spPr>
            <a:xfrm>
              <a:off x="3754931" y="3179264"/>
              <a:ext cx="40011" cy="35426"/>
            </a:xfrm>
            <a:custGeom>
              <a:avLst/>
              <a:gdLst/>
              <a:ahLst/>
              <a:cxnLst/>
              <a:rect l="l" t="t" r="r" b="b"/>
              <a:pathLst>
                <a:path w="1527" h="1352" extrusionOk="0">
                  <a:moveTo>
                    <a:pt x="1105" y="1"/>
                  </a:moveTo>
                  <a:cubicBezTo>
                    <a:pt x="1096" y="1"/>
                    <a:pt x="1086" y="1"/>
                    <a:pt x="1077" y="2"/>
                  </a:cubicBezTo>
                  <a:lnTo>
                    <a:pt x="1067" y="2"/>
                  </a:lnTo>
                  <a:cubicBezTo>
                    <a:pt x="1061" y="2"/>
                    <a:pt x="1055" y="2"/>
                    <a:pt x="1050" y="2"/>
                  </a:cubicBezTo>
                  <a:cubicBezTo>
                    <a:pt x="346" y="2"/>
                    <a:pt x="1" y="870"/>
                    <a:pt x="529" y="1351"/>
                  </a:cubicBezTo>
                  <a:lnTo>
                    <a:pt x="534" y="1351"/>
                  </a:lnTo>
                  <a:cubicBezTo>
                    <a:pt x="985" y="1351"/>
                    <a:pt x="1355" y="986"/>
                    <a:pt x="1355" y="535"/>
                  </a:cubicBezTo>
                  <a:lnTo>
                    <a:pt x="1355" y="530"/>
                  </a:lnTo>
                  <a:cubicBezTo>
                    <a:pt x="1526" y="317"/>
                    <a:pt x="1371" y="1"/>
                    <a:pt x="1105"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8" name="Google Shape;19538;p85"/>
            <p:cNvSpPr/>
            <p:nvPr/>
          </p:nvSpPr>
          <p:spPr>
            <a:xfrm>
              <a:off x="3820097" y="3113234"/>
              <a:ext cx="39985" cy="35400"/>
            </a:xfrm>
            <a:custGeom>
              <a:avLst/>
              <a:gdLst/>
              <a:ahLst/>
              <a:cxnLst/>
              <a:rect l="l" t="t" r="r" b="b"/>
              <a:pathLst>
                <a:path w="1526" h="1351" extrusionOk="0">
                  <a:moveTo>
                    <a:pt x="1101" y="1"/>
                  </a:moveTo>
                  <a:cubicBezTo>
                    <a:pt x="1091" y="1"/>
                    <a:pt x="1081" y="1"/>
                    <a:pt x="1071" y="2"/>
                  </a:cubicBezTo>
                  <a:lnTo>
                    <a:pt x="1066" y="2"/>
                  </a:lnTo>
                  <a:cubicBezTo>
                    <a:pt x="1061" y="2"/>
                    <a:pt x="1055" y="2"/>
                    <a:pt x="1049" y="2"/>
                  </a:cubicBezTo>
                  <a:cubicBezTo>
                    <a:pt x="346" y="2"/>
                    <a:pt x="0" y="875"/>
                    <a:pt x="529" y="1351"/>
                  </a:cubicBezTo>
                  <a:lnTo>
                    <a:pt x="534" y="1351"/>
                  </a:lnTo>
                  <a:cubicBezTo>
                    <a:pt x="985" y="1351"/>
                    <a:pt x="1354" y="986"/>
                    <a:pt x="1354" y="530"/>
                  </a:cubicBezTo>
                  <a:cubicBezTo>
                    <a:pt x="1526" y="317"/>
                    <a:pt x="1371" y="1"/>
                    <a:pt x="1101"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9" name="Google Shape;19539;p85"/>
            <p:cNvSpPr/>
            <p:nvPr/>
          </p:nvSpPr>
          <p:spPr>
            <a:xfrm>
              <a:off x="3820123" y="3179395"/>
              <a:ext cx="39933" cy="35295"/>
            </a:xfrm>
            <a:custGeom>
              <a:avLst/>
              <a:gdLst/>
              <a:ahLst/>
              <a:cxnLst/>
              <a:rect l="l" t="t" r="r" b="b"/>
              <a:pathLst>
                <a:path w="1524" h="1347" extrusionOk="0">
                  <a:moveTo>
                    <a:pt x="1105" y="0"/>
                  </a:moveTo>
                  <a:cubicBezTo>
                    <a:pt x="1094" y="0"/>
                    <a:pt x="1082" y="1"/>
                    <a:pt x="1070" y="2"/>
                  </a:cubicBezTo>
                  <a:lnTo>
                    <a:pt x="1065" y="2"/>
                  </a:lnTo>
                  <a:cubicBezTo>
                    <a:pt x="1058" y="2"/>
                    <a:pt x="1050" y="2"/>
                    <a:pt x="1043" y="2"/>
                  </a:cubicBezTo>
                  <a:cubicBezTo>
                    <a:pt x="343" y="2"/>
                    <a:pt x="1" y="871"/>
                    <a:pt x="528" y="1346"/>
                  </a:cubicBezTo>
                  <a:lnTo>
                    <a:pt x="533" y="1346"/>
                  </a:lnTo>
                  <a:cubicBezTo>
                    <a:pt x="984" y="1346"/>
                    <a:pt x="1353" y="981"/>
                    <a:pt x="1353" y="530"/>
                  </a:cubicBezTo>
                  <a:cubicBezTo>
                    <a:pt x="1524" y="314"/>
                    <a:pt x="1372" y="0"/>
                    <a:pt x="1105" y="0"/>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0" name="Google Shape;19540;p85"/>
            <p:cNvSpPr/>
            <p:nvPr/>
          </p:nvSpPr>
          <p:spPr>
            <a:xfrm>
              <a:off x="3548298" y="2952900"/>
              <a:ext cx="98259" cy="63803"/>
            </a:xfrm>
            <a:custGeom>
              <a:avLst/>
              <a:gdLst/>
              <a:ahLst/>
              <a:cxnLst/>
              <a:rect l="l" t="t" r="r" b="b"/>
              <a:pathLst>
                <a:path w="3750" h="2435" extrusionOk="0">
                  <a:moveTo>
                    <a:pt x="1772" y="1"/>
                  </a:moveTo>
                  <a:cubicBezTo>
                    <a:pt x="1551" y="6"/>
                    <a:pt x="1368" y="183"/>
                    <a:pt x="1368" y="409"/>
                  </a:cubicBezTo>
                  <a:lnTo>
                    <a:pt x="1368" y="438"/>
                  </a:lnTo>
                  <a:lnTo>
                    <a:pt x="1368" y="462"/>
                  </a:lnTo>
                  <a:cubicBezTo>
                    <a:pt x="1373" y="651"/>
                    <a:pt x="1224" y="812"/>
                    <a:pt x="1036" y="812"/>
                  </a:cubicBezTo>
                  <a:cubicBezTo>
                    <a:pt x="1033" y="812"/>
                    <a:pt x="1030" y="812"/>
                    <a:pt x="1028" y="812"/>
                  </a:cubicBezTo>
                  <a:cubicBezTo>
                    <a:pt x="802" y="812"/>
                    <a:pt x="620" y="994"/>
                    <a:pt x="620" y="1220"/>
                  </a:cubicBezTo>
                  <a:cubicBezTo>
                    <a:pt x="620" y="1244"/>
                    <a:pt x="624" y="1268"/>
                    <a:pt x="629" y="1292"/>
                  </a:cubicBezTo>
                  <a:cubicBezTo>
                    <a:pt x="658" y="1431"/>
                    <a:pt x="548" y="1561"/>
                    <a:pt x="404" y="1566"/>
                  </a:cubicBezTo>
                  <a:cubicBezTo>
                    <a:pt x="183" y="1566"/>
                    <a:pt x="0" y="1748"/>
                    <a:pt x="0" y="1969"/>
                  </a:cubicBezTo>
                  <a:lnTo>
                    <a:pt x="0" y="2031"/>
                  </a:lnTo>
                  <a:cubicBezTo>
                    <a:pt x="0" y="2252"/>
                    <a:pt x="183" y="2434"/>
                    <a:pt x="404" y="2434"/>
                  </a:cubicBezTo>
                  <a:lnTo>
                    <a:pt x="1844" y="2434"/>
                  </a:lnTo>
                  <a:cubicBezTo>
                    <a:pt x="2069" y="2434"/>
                    <a:pt x="2252" y="2252"/>
                    <a:pt x="2252" y="2031"/>
                  </a:cubicBezTo>
                  <a:lnTo>
                    <a:pt x="2252" y="1964"/>
                  </a:lnTo>
                  <a:cubicBezTo>
                    <a:pt x="2247" y="1777"/>
                    <a:pt x="2396" y="1628"/>
                    <a:pt x="2583" y="1623"/>
                  </a:cubicBezTo>
                  <a:lnTo>
                    <a:pt x="3337" y="1623"/>
                  </a:lnTo>
                  <a:cubicBezTo>
                    <a:pt x="3562" y="1623"/>
                    <a:pt x="3745" y="1441"/>
                    <a:pt x="3745" y="1220"/>
                  </a:cubicBezTo>
                  <a:lnTo>
                    <a:pt x="3749" y="1220"/>
                  </a:lnTo>
                  <a:cubicBezTo>
                    <a:pt x="3745" y="994"/>
                    <a:pt x="3567" y="817"/>
                    <a:pt x="3341" y="812"/>
                  </a:cubicBezTo>
                  <a:cubicBezTo>
                    <a:pt x="3339" y="812"/>
                    <a:pt x="3336" y="812"/>
                    <a:pt x="3334" y="812"/>
                  </a:cubicBezTo>
                  <a:cubicBezTo>
                    <a:pt x="3189" y="812"/>
                    <a:pt x="3083" y="675"/>
                    <a:pt x="3116" y="534"/>
                  </a:cubicBezTo>
                  <a:cubicBezTo>
                    <a:pt x="3121" y="500"/>
                    <a:pt x="3125" y="471"/>
                    <a:pt x="3125" y="438"/>
                  </a:cubicBezTo>
                  <a:lnTo>
                    <a:pt x="3125" y="409"/>
                  </a:lnTo>
                  <a:cubicBezTo>
                    <a:pt x="3125" y="183"/>
                    <a:pt x="2943" y="6"/>
                    <a:pt x="2722" y="1"/>
                  </a:cubicBezTo>
                  <a:close/>
                </a:path>
              </a:pathLst>
            </a:custGeom>
            <a:solidFill>
              <a:srgbClr val="445A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1" name="Google Shape;19541;p85"/>
            <p:cNvSpPr/>
            <p:nvPr/>
          </p:nvSpPr>
          <p:spPr>
            <a:xfrm>
              <a:off x="3565906" y="2952900"/>
              <a:ext cx="80651" cy="63803"/>
            </a:xfrm>
            <a:custGeom>
              <a:avLst/>
              <a:gdLst/>
              <a:ahLst/>
              <a:cxnLst/>
              <a:rect l="l" t="t" r="r" b="b"/>
              <a:pathLst>
                <a:path w="3078" h="2435" extrusionOk="0">
                  <a:moveTo>
                    <a:pt x="1777" y="1"/>
                  </a:moveTo>
                  <a:cubicBezTo>
                    <a:pt x="1551" y="1"/>
                    <a:pt x="1369" y="183"/>
                    <a:pt x="1369" y="404"/>
                  </a:cubicBezTo>
                  <a:lnTo>
                    <a:pt x="1369" y="438"/>
                  </a:lnTo>
                  <a:lnTo>
                    <a:pt x="1369" y="462"/>
                  </a:lnTo>
                  <a:cubicBezTo>
                    <a:pt x="1378" y="654"/>
                    <a:pt x="1220" y="812"/>
                    <a:pt x="1028" y="812"/>
                  </a:cubicBezTo>
                  <a:cubicBezTo>
                    <a:pt x="773" y="812"/>
                    <a:pt x="581" y="1042"/>
                    <a:pt x="629" y="1292"/>
                  </a:cubicBezTo>
                  <a:cubicBezTo>
                    <a:pt x="658" y="1431"/>
                    <a:pt x="548" y="1561"/>
                    <a:pt x="408" y="1566"/>
                  </a:cubicBezTo>
                  <a:cubicBezTo>
                    <a:pt x="183" y="1566"/>
                    <a:pt x="0" y="1748"/>
                    <a:pt x="0" y="1969"/>
                  </a:cubicBezTo>
                  <a:lnTo>
                    <a:pt x="0" y="2031"/>
                  </a:lnTo>
                  <a:cubicBezTo>
                    <a:pt x="0" y="2252"/>
                    <a:pt x="183" y="2434"/>
                    <a:pt x="408" y="2434"/>
                  </a:cubicBezTo>
                  <a:lnTo>
                    <a:pt x="1172" y="2434"/>
                  </a:lnTo>
                  <a:cubicBezTo>
                    <a:pt x="1397" y="2434"/>
                    <a:pt x="1580" y="2252"/>
                    <a:pt x="1580" y="2031"/>
                  </a:cubicBezTo>
                  <a:lnTo>
                    <a:pt x="1580" y="1964"/>
                  </a:lnTo>
                  <a:cubicBezTo>
                    <a:pt x="1575" y="1777"/>
                    <a:pt x="1724" y="1628"/>
                    <a:pt x="1911" y="1623"/>
                  </a:cubicBezTo>
                  <a:lnTo>
                    <a:pt x="2665" y="1623"/>
                  </a:lnTo>
                  <a:cubicBezTo>
                    <a:pt x="2890" y="1623"/>
                    <a:pt x="3073" y="1441"/>
                    <a:pt x="3073" y="1220"/>
                  </a:cubicBezTo>
                  <a:lnTo>
                    <a:pt x="3077" y="1215"/>
                  </a:lnTo>
                  <a:cubicBezTo>
                    <a:pt x="3073" y="994"/>
                    <a:pt x="2895" y="812"/>
                    <a:pt x="2669" y="812"/>
                  </a:cubicBezTo>
                  <a:cubicBezTo>
                    <a:pt x="2521" y="812"/>
                    <a:pt x="2410" y="673"/>
                    <a:pt x="2444" y="529"/>
                  </a:cubicBezTo>
                  <a:cubicBezTo>
                    <a:pt x="2449" y="500"/>
                    <a:pt x="2453" y="466"/>
                    <a:pt x="2453" y="438"/>
                  </a:cubicBezTo>
                  <a:lnTo>
                    <a:pt x="2453" y="404"/>
                  </a:lnTo>
                  <a:cubicBezTo>
                    <a:pt x="2453" y="183"/>
                    <a:pt x="2271" y="1"/>
                    <a:pt x="205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2" name="Google Shape;19542;p85"/>
            <p:cNvSpPr/>
            <p:nvPr/>
          </p:nvSpPr>
          <p:spPr>
            <a:xfrm>
              <a:off x="3632565" y="2998309"/>
              <a:ext cx="84424" cy="63803"/>
            </a:xfrm>
            <a:custGeom>
              <a:avLst/>
              <a:gdLst/>
              <a:ahLst/>
              <a:cxnLst/>
              <a:rect l="l" t="t" r="r" b="b"/>
              <a:pathLst>
                <a:path w="3222" h="2435" extrusionOk="0">
                  <a:moveTo>
                    <a:pt x="1897" y="1"/>
                  </a:moveTo>
                  <a:cubicBezTo>
                    <a:pt x="1676" y="1"/>
                    <a:pt x="1493" y="183"/>
                    <a:pt x="1493" y="409"/>
                  </a:cubicBezTo>
                  <a:lnTo>
                    <a:pt x="1493" y="471"/>
                  </a:lnTo>
                  <a:cubicBezTo>
                    <a:pt x="1498" y="658"/>
                    <a:pt x="1349" y="812"/>
                    <a:pt x="1162" y="812"/>
                  </a:cubicBezTo>
                  <a:lnTo>
                    <a:pt x="404" y="812"/>
                  </a:lnTo>
                  <a:cubicBezTo>
                    <a:pt x="178" y="812"/>
                    <a:pt x="1" y="994"/>
                    <a:pt x="1" y="1220"/>
                  </a:cubicBezTo>
                  <a:cubicBezTo>
                    <a:pt x="1" y="1441"/>
                    <a:pt x="178" y="1623"/>
                    <a:pt x="404" y="1623"/>
                  </a:cubicBezTo>
                  <a:cubicBezTo>
                    <a:pt x="553" y="1623"/>
                    <a:pt x="663" y="1762"/>
                    <a:pt x="629" y="1906"/>
                  </a:cubicBezTo>
                  <a:cubicBezTo>
                    <a:pt x="625" y="1935"/>
                    <a:pt x="620" y="1969"/>
                    <a:pt x="620" y="1998"/>
                  </a:cubicBezTo>
                  <a:lnTo>
                    <a:pt x="620" y="2031"/>
                  </a:lnTo>
                  <a:cubicBezTo>
                    <a:pt x="620" y="2252"/>
                    <a:pt x="802" y="2434"/>
                    <a:pt x="1028" y="2434"/>
                  </a:cubicBezTo>
                  <a:lnTo>
                    <a:pt x="1445" y="2434"/>
                  </a:lnTo>
                  <a:cubicBezTo>
                    <a:pt x="1671" y="2434"/>
                    <a:pt x="1849" y="2252"/>
                    <a:pt x="1853" y="2031"/>
                  </a:cubicBezTo>
                  <a:lnTo>
                    <a:pt x="1853" y="1998"/>
                  </a:lnTo>
                  <a:lnTo>
                    <a:pt x="1853" y="1974"/>
                  </a:lnTo>
                  <a:cubicBezTo>
                    <a:pt x="1844" y="1782"/>
                    <a:pt x="1998" y="1623"/>
                    <a:pt x="2194" y="1623"/>
                  </a:cubicBezTo>
                  <a:cubicBezTo>
                    <a:pt x="2444" y="1623"/>
                    <a:pt x="2636" y="1393"/>
                    <a:pt x="2593" y="1143"/>
                  </a:cubicBezTo>
                  <a:cubicBezTo>
                    <a:pt x="2564" y="1004"/>
                    <a:pt x="2670" y="870"/>
                    <a:pt x="2814" y="870"/>
                  </a:cubicBezTo>
                  <a:cubicBezTo>
                    <a:pt x="3039" y="870"/>
                    <a:pt x="3217" y="687"/>
                    <a:pt x="3222" y="466"/>
                  </a:cubicBezTo>
                  <a:lnTo>
                    <a:pt x="3222" y="404"/>
                  </a:lnTo>
                  <a:cubicBezTo>
                    <a:pt x="3217" y="178"/>
                    <a:pt x="3034" y="1"/>
                    <a:pt x="281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3" name="Google Shape;19543;p85"/>
            <p:cNvSpPr/>
            <p:nvPr/>
          </p:nvSpPr>
          <p:spPr>
            <a:xfrm>
              <a:off x="3655702" y="2998309"/>
              <a:ext cx="61288" cy="61917"/>
            </a:xfrm>
            <a:custGeom>
              <a:avLst/>
              <a:gdLst/>
              <a:ahLst/>
              <a:cxnLst/>
              <a:rect l="l" t="t" r="r" b="b"/>
              <a:pathLst>
                <a:path w="2339" h="2363" extrusionOk="0">
                  <a:moveTo>
                    <a:pt x="1897" y="1"/>
                  </a:moveTo>
                  <a:cubicBezTo>
                    <a:pt x="1676" y="1"/>
                    <a:pt x="1494" y="183"/>
                    <a:pt x="1494" y="409"/>
                  </a:cubicBezTo>
                  <a:lnTo>
                    <a:pt x="1494" y="471"/>
                  </a:lnTo>
                  <a:cubicBezTo>
                    <a:pt x="1499" y="658"/>
                    <a:pt x="1350" y="812"/>
                    <a:pt x="1163" y="812"/>
                  </a:cubicBezTo>
                  <a:lnTo>
                    <a:pt x="404" y="812"/>
                  </a:lnTo>
                  <a:cubicBezTo>
                    <a:pt x="183" y="812"/>
                    <a:pt x="1" y="994"/>
                    <a:pt x="1" y="1220"/>
                  </a:cubicBezTo>
                  <a:cubicBezTo>
                    <a:pt x="1" y="1441"/>
                    <a:pt x="183" y="1623"/>
                    <a:pt x="404" y="1623"/>
                  </a:cubicBezTo>
                  <a:cubicBezTo>
                    <a:pt x="553" y="1623"/>
                    <a:pt x="663" y="1762"/>
                    <a:pt x="634" y="1906"/>
                  </a:cubicBezTo>
                  <a:cubicBezTo>
                    <a:pt x="625" y="1935"/>
                    <a:pt x="620" y="1969"/>
                    <a:pt x="620" y="1998"/>
                  </a:cubicBezTo>
                  <a:lnTo>
                    <a:pt x="620" y="2031"/>
                  </a:lnTo>
                  <a:cubicBezTo>
                    <a:pt x="524" y="2170"/>
                    <a:pt x="625" y="2362"/>
                    <a:pt x="793" y="2362"/>
                  </a:cubicBezTo>
                  <a:cubicBezTo>
                    <a:pt x="966" y="2362"/>
                    <a:pt x="1066" y="2170"/>
                    <a:pt x="970" y="2031"/>
                  </a:cubicBezTo>
                  <a:lnTo>
                    <a:pt x="970" y="1998"/>
                  </a:lnTo>
                  <a:lnTo>
                    <a:pt x="970" y="1974"/>
                  </a:lnTo>
                  <a:cubicBezTo>
                    <a:pt x="961" y="1782"/>
                    <a:pt x="1115" y="1623"/>
                    <a:pt x="1311" y="1623"/>
                  </a:cubicBezTo>
                  <a:cubicBezTo>
                    <a:pt x="1561" y="1623"/>
                    <a:pt x="1753" y="1393"/>
                    <a:pt x="1710" y="1143"/>
                  </a:cubicBezTo>
                  <a:cubicBezTo>
                    <a:pt x="1681" y="1004"/>
                    <a:pt x="1787" y="870"/>
                    <a:pt x="1931" y="870"/>
                  </a:cubicBezTo>
                  <a:cubicBezTo>
                    <a:pt x="2156" y="870"/>
                    <a:pt x="2334" y="687"/>
                    <a:pt x="2339" y="466"/>
                  </a:cubicBezTo>
                  <a:lnTo>
                    <a:pt x="2339" y="404"/>
                  </a:lnTo>
                  <a:cubicBezTo>
                    <a:pt x="2334" y="183"/>
                    <a:pt x="2151" y="1"/>
                    <a:pt x="193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4" name="Google Shape;19544;p85"/>
            <p:cNvSpPr/>
            <p:nvPr/>
          </p:nvSpPr>
          <p:spPr>
            <a:xfrm>
              <a:off x="3715706" y="2963696"/>
              <a:ext cx="121946" cy="138402"/>
            </a:xfrm>
            <a:custGeom>
              <a:avLst/>
              <a:gdLst/>
              <a:ahLst/>
              <a:cxnLst/>
              <a:rect l="l" t="t" r="r" b="b"/>
              <a:pathLst>
                <a:path w="4654" h="5282" extrusionOk="0">
                  <a:moveTo>
                    <a:pt x="4598" y="1"/>
                  </a:moveTo>
                  <a:cubicBezTo>
                    <a:pt x="4591" y="1"/>
                    <a:pt x="4583" y="3"/>
                    <a:pt x="4575" y="6"/>
                  </a:cubicBezTo>
                  <a:cubicBezTo>
                    <a:pt x="3169" y="606"/>
                    <a:pt x="2031" y="1720"/>
                    <a:pt x="1229" y="2733"/>
                  </a:cubicBezTo>
                  <a:cubicBezTo>
                    <a:pt x="1042" y="2968"/>
                    <a:pt x="874" y="3194"/>
                    <a:pt x="721" y="3410"/>
                  </a:cubicBezTo>
                  <a:cubicBezTo>
                    <a:pt x="399" y="3871"/>
                    <a:pt x="154" y="4279"/>
                    <a:pt x="1" y="4552"/>
                  </a:cubicBezTo>
                  <a:cubicBezTo>
                    <a:pt x="154" y="4591"/>
                    <a:pt x="298" y="4658"/>
                    <a:pt x="423" y="4754"/>
                  </a:cubicBezTo>
                  <a:lnTo>
                    <a:pt x="442" y="4768"/>
                  </a:lnTo>
                  <a:lnTo>
                    <a:pt x="490" y="4807"/>
                  </a:lnTo>
                  <a:lnTo>
                    <a:pt x="505" y="4821"/>
                  </a:lnTo>
                  <a:lnTo>
                    <a:pt x="524" y="4840"/>
                  </a:lnTo>
                  <a:lnTo>
                    <a:pt x="572" y="4879"/>
                  </a:lnTo>
                  <a:cubicBezTo>
                    <a:pt x="692" y="4989"/>
                    <a:pt x="788" y="5128"/>
                    <a:pt x="855" y="5282"/>
                  </a:cubicBezTo>
                  <a:cubicBezTo>
                    <a:pt x="1100" y="5085"/>
                    <a:pt x="1465" y="4787"/>
                    <a:pt x="1868" y="4399"/>
                  </a:cubicBezTo>
                  <a:cubicBezTo>
                    <a:pt x="2060" y="4211"/>
                    <a:pt x="2257" y="4015"/>
                    <a:pt x="2463" y="3794"/>
                  </a:cubicBezTo>
                  <a:cubicBezTo>
                    <a:pt x="3342" y="2839"/>
                    <a:pt x="4263" y="1547"/>
                    <a:pt x="4642" y="64"/>
                  </a:cubicBezTo>
                  <a:cubicBezTo>
                    <a:pt x="4654" y="29"/>
                    <a:pt x="4628" y="1"/>
                    <a:pt x="459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5" name="Google Shape;19545;p85"/>
            <p:cNvSpPr/>
            <p:nvPr/>
          </p:nvSpPr>
          <p:spPr>
            <a:xfrm>
              <a:off x="3734572" y="3035281"/>
              <a:ext cx="45697" cy="43549"/>
            </a:xfrm>
            <a:custGeom>
              <a:avLst/>
              <a:gdLst/>
              <a:ahLst/>
              <a:cxnLst/>
              <a:rect l="l" t="t" r="r" b="b"/>
              <a:pathLst>
                <a:path w="1744" h="1662" extrusionOk="0">
                  <a:moveTo>
                    <a:pt x="505" y="1"/>
                  </a:moveTo>
                  <a:cubicBezTo>
                    <a:pt x="317" y="236"/>
                    <a:pt x="149" y="462"/>
                    <a:pt x="1" y="678"/>
                  </a:cubicBezTo>
                  <a:lnTo>
                    <a:pt x="1148" y="1662"/>
                  </a:lnTo>
                  <a:cubicBezTo>
                    <a:pt x="1340" y="1479"/>
                    <a:pt x="1541" y="1278"/>
                    <a:pt x="1743" y="1062"/>
                  </a:cubicBezTo>
                  <a:lnTo>
                    <a:pt x="505"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6" name="Google Shape;19546;p85"/>
            <p:cNvSpPr/>
            <p:nvPr/>
          </p:nvSpPr>
          <p:spPr>
            <a:xfrm>
              <a:off x="3635710" y="3073799"/>
              <a:ext cx="114374" cy="79184"/>
            </a:xfrm>
            <a:custGeom>
              <a:avLst/>
              <a:gdLst/>
              <a:ahLst/>
              <a:cxnLst/>
              <a:rect l="l" t="t" r="r" b="b"/>
              <a:pathLst>
                <a:path w="4365" h="3022" extrusionOk="0">
                  <a:moveTo>
                    <a:pt x="3035" y="1"/>
                  </a:moveTo>
                  <a:cubicBezTo>
                    <a:pt x="2771" y="1"/>
                    <a:pt x="2509" y="88"/>
                    <a:pt x="2290" y="245"/>
                  </a:cubicBezTo>
                  <a:cubicBezTo>
                    <a:pt x="2118" y="365"/>
                    <a:pt x="1978" y="528"/>
                    <a:pt x="1882" y="720"/>
                  </a:cubicBezTo>
                  <a:cubicBezTo>
                    <a:pt x="1854" y="773"/>
                    <a:pt x="1829" y="830"/>
                    <a:pt x="1810" y="888"/>
                  </a:cubicBezTo>
                  <a:cubicBezTo>
                    <a:pt x="1762" y="1037"/>
                    <a:pt x="1729" y="1190"/>
                    <a:pt x="1642" y="1334"/>
                  </a:cubicBezTo>
                  <a:cubicBezTo>
                    <a:pt x="1527" y="1526"/>
                    <a:pt x="1364" y="1685"/>
                    <a:pt x="1167" y="1795"/>
                  </a:cubicBezTo>
                  <a:cubicBezTo>
                    <a:pt x="1057" y="1867"/>
                    <a:pt x="932" y="1920"/>
                    <a:pt x="807" y="1968"/>
                  </a:cubicBezTo>
                  <a:cubicBezTo>
                    <a:pt x="716" y="2001"/>
                    <a:pt x="620" y="2025"/>
                    <a:pt x="524" y="2049"/>
                  </a:cubicBezTo>
                  <a:cubicBezTo>
                    <a:pt x="476" y="2064"/>
                    <a:pt x="303" y="2107"/>
                    <a:pt x="145" y="2141"/>
                  </a:cubicBezTo>
                  <a:cubicBezTo>
                    <a:pt x="39" y="2160"/>
                    <a:pt x="1" y="2290"/>
                    <a:pt x="82" y="2362"/>
                  </a:cubicBezTo>
                  <a:cubicBezTo>
                    <a:pt x="621" y="2861"/>
                    <a:pt x="1219" y="3021"/>
                    <a:pt x="1765" y="3021"/>
                  </a:cubicBezTo>
                  <a:cubicBezTo>
                    <a:pt x="2738" y="3021"/>
                    <a:pt x="3543" y="2510"/>
                    <a:pt x="3543" y="2510"/>
                  </a:cubicBezTo>
                  <a:cubicBezTo>
                    <a:pt x="3644" y="2443"/>
                    <a:pt x="3740" y="2371"/>
                    <a:pt x="3826" y="2285"/>
                  </a:cubicBezTo>
                  <a:cubicBezTo>
                    <a:pt x="4220" y="1896"/>
                    <a:pt x="4364" y="1344"/>
                    <a:pt x="4215" y="873"/>
                  </a:cubicBezTo>
                  <a:cubicBezTo>
                    <a:pt x="4153" y="677"/>
                    <a:pt x="4042" y="504"/>
                    <a:pt x="3894" y="360"/>
                  </a:cubicBezTo>
                  <a:lnTo>
                    <a:pt x="3846" y="321"/>
                  </a:lnTo>
                  <a:lnTo>
                    <a:pt x="3826" y="307"/>
                  </a:lnTo>
                  <a:lnTo>
                    <a:pt x="3812" y="293"/>
                  </a:lnTo>
                  <a:cubicBezTo>
                    <a:pt x="3793" y="278"/>
                    <a:pt x="3778" y="264"/>
                    <a:pt x="3764" y="254"/>
                  </a:cubicBezTo>
                  <a:lnTo>
                    <a:pt x="3745" y="240"/>
                  </a:lnTo>
                  <a:cubicBezTo>
                    <a:pt x="3528" y="76"/>
                    <a:pt x="3280" y="1"/>
                    <a:pt x="303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7" name="Google Shape;19547;p85"/>
            <p:cNvSpPr/>
            <p:nvPr/>
          </p:nvSpPr>
          <p:spPr>
            <a:xfrm>
              <a:off x="3656855" y="3073799"/>
              <a:ext cx="89324" cy="56755"/>
            </a:xfrm>
            <a:custGeom>
              <a:avLst/>
              <a:gdLst/>
              <a:ahLst/>
              <a:cxnLst/>
              <a:rect l="l" t="t" r="r" b="b"/>
              <a:pathLst>
                <a:path w="3409" h="2166" extrusionOk="0">
                  <a:moveTo>
                    <a:pt x="2228" y="1"/>
                  </a:moveTo>
                  <a:cubicBezTo>
                    <a:pt x="1964" y="1"/>
                    <a:pt x="1702" y="88"/>
                    <a:pt x="1483" y="245"/>
                  </a:cubicBezTo>
                  <a:cubicBezTo>
                    <a:pt x="1311" y="365"/>
                    <a:pt x="1171" y="528"/>
                    <a:pt x="1075" y="720"/>
                  </a:cubicBezTo>
                  <a:cubicBezTo>
                    <a:pt x="1047" y="773"/>
                    <a:pt x="1022" y="830"/>
                    <a:pt x="1003" y="888"/>
                  </a:cubicBezTo>
                  <a:cubicBezTo>
                    <a:pt x="955" y="1037"/>
                    <a:pt x="922" y="1195"/>
                    <a:pt x="835" y="1334"/>
                  </a:cubicBezTo>
                  <a:cubicBezTo>
                    <a:pt x="715" y="1526"/>
                    <a:pt x="557" y="1685"/>
                    <a:pt x="360" y="1800"/>
                  </a:cubicBezTo>
                  <a:cubicBezTo>
                    <a:pt x="245" y="1867"/>
                    <a:pt x="125" y="1920"/>
                    <a:pt x="0" y="1968"/>
                  </a:cubicBezTo>
                  <a:cubicBezTo>
                    <a:pt x="330" y="2111"/>
                    <a:pt x="665" y="2166"/>
                    <a:pt x="981" y="2166"/>
                  </a:cubicBezTo>
                  <a:cubicBezTo>
                    <a:pt x="1956" y="2166"/>
                    <a:pt x="2760" y="1651"/>
                    <a:pt x="2760" y="1651"/>
                  </a:cubicBezTo>
                  <a:cubicBezTo>
                    <a:pt x="2866" y="1589"/>
                    <a:pt x="2957" y="1517"/>
                    <a:pt x="3043" y="1430"/>
                  </a:cubicBezTo>
                  <a:cubicBezTo>
                    <a:pt x="3207" y="1272"/>
                    <a:pt x="3331" y="1085"/>
                    <a:pt x="3408" y="873"/>
                  </a:cubicBezTo>
                  <a:cubicBezTo>
                    <a:pt x="3346" y="677"/>
                    <a:pt x="3235" y="504"/>
                    <a:pt x="3087" y="365"/>
                  </a:cubicBezTo>
                  <a:lnTo>
                    <a:pt x="3039" y="321"/>
                  </a:lnTo>
                  <a:lnTo>
                    <a:pt x="3019" y="307"/>
                  </a:lnTo>
                  <a:lnTo>
                    <a:pt x="3005" y="293"/>
                  </a:lnTo>
                  <a:cubicBezTo>
                    <a:pt x="2986" y="278"/>
                    <a:pt x="2971" y="264"/>
                    <a:pt x="2957" y="254"/>
                  </a:cubicBezTo>
                  <a:lnTo>
                    <a:pt x="2938" y="240"/>
                  </a:lnTo>
                  <a:cubicBezTo>
                    <a:pt x="2721" y="76"/>
                    <a:pt x="2473" y="1"/>
                    <a:pt x="2228"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8" name="Google Shape;19548;p85"/>
            <p:cNvSpPr/>
            <p:nvPr/>
          </p:nvSpPr>
          <p:spPr>
            <a:xfrm>
              <a:off x="3520995" y="2925728"/>
              <a:ext cx="365551" cy="316238"/>
            </a:xfrm>
            <a:custGeom>
              <a:avLst/>
              <a:gdLst/>
              <a:ahLst/>
              <a:cxnLst/>
              <a:rect l="l" t="t" r="r" b="b"/>
              <a:pathLst>
                <a:path w="13951" h="12069" extrusionOk="0">
                  <a:moveTo>
                    <a:pt x="8684" y="4480"/>
                  </a:moveTo>
                  <a:lnTo>
                    <a:pt x="9596" y="5257"/>
                  </a:lnTo>
                  <a:cubicBezTo>
                    <a:pt x="9491" y="5363"/>
                    <a:pt x="9395" y="5459"/>
                    <a:pt x="9294" y="5564"/>
                  </a:cubicBezTo>
                  <a:lnTo>
                    <a:pt x="8430" y="4825"/>
                  </a:lnTo>
                  <a:cubicBezTo>
                    <a:pt x="8555" y="4652"/>
                    <a:pt x="8684" y="4484"/>
                    <a:pt x="8684" y="4480"/>
                  </a:cubicBezTo>
                  <a:close/>
                  <a:moveTo>
                    <a:pt x="13149" y="414"/>
                  </a:moveTo>
                  <a:cubicBezTo>
                    <a:pt x="13360" y="414"/>
                    <a:pt x="13533" y="587"/>
                    <a:pt x="13537" y="803"/>
                  </a:cubicBezTo>
                  <a:lnTo>
                    <a:pt x="13537" y="5444"/>
                  </a:lnTo>
                  <a:lnTo>
                    <a:pt x="13533" y="5440"/>
                  </a:lnTo>
                  <a:cubicBezTo>
                    <a:pt x="13533" y="5656"/>
                    <a:pt x="13360" y="5828"/>
                    <a:pt x="13149" y="5828"/>
                  </a:cubicBezTo>
                  <a:lnTo>
                    <a:pt x="9616" y="5828"/>
                  </a:lnTo>
                  <a:cubicBezTo>
                    <a:pt x="9616" y="5828"/>
                    <a:pt x="9745" y="5699"/>
                    <a:pt x="9827" y="5612"/>
                  </a:cubicBezTo>
                  <a:cubicBezTo>
                    <a:pt x="9846" y="5569"/>
                    <a:pt x="11689" y="3851"/>
                    <a:pt x="12275" y="1561"/>
                  </a:cubicBezTo>
                  <a:cubicBezTo>
                    <a:pt x="12318" y="1391"/>
                    <a:pt x="12187" y="1241"/>
                    <a:pt x="12029" y="1241"/>
                  </a:cubicBezTo>
                  <a:cubicBezTo>
                    <a:pt x="11995" y="1241"/>
                    <a:pt x="11960" y="1248"/>
                    <a:pt x="11925" y="1263"/>
                  </a:cubicBezTo>
                  <a:cubicBezTo>
                    <a:pt x="11137" y="1599"/>
                    <a:pt x="10365" y="2123"/>
                    <a:pt x="9630" y="2809"/>
                  </a:cubicBezTo>
                  <a:cubicBezTo>
                    <a:pt x="9494" y="2960"/>
                    <a:pt x="9625" y="3161"/>
                    <a:pt x="9783" y="3161"/>
                  </a:cubicBezTo>
                  <a:cubicBezTo>
                    <a:pt x="9826" y="3161"/>
                    <a:pt x="9871" y="3146"/>
                    <a:pt x="9913" y="3111"/>
                  </a:cubicBezTo>
                  <a:cubicBezTo>
                    <a:pt x="10470" y="2579"/>
                    <a:pt x="11099" y="2132"/>
                    <a:pt x="11781" y="1787"/>
                  </a:cubicBezTo>
                  <a:lnTo>
                    <a:pt x="11781" y="1787"/>
                  </a:lnTo>
                  <a:cubicBezTo>
                    <a:pt x="11449" y="2847"/>
                    <a:pt x="10811" y="3908"/>
                    <a:pt x="9875" y="4955"/>
                  </a:cubicBezTo>
                  <a:lnTo>
                    <a:pt x="8944" y="4158"/>
                  </a:lnTo>
                  <a:cubicBezTo>
                    <a:pt x="9078" y="4000"/>
                    <a:pt x="9212" y="3841"/>
                    <a:pt x="9347" y="3692"/>
                  </a:cubicBezTo>
                  <a:cubicBezTo>
                    <a:pt x="9475" y="3539"/>
                    <a:pt x="9339" y="3350"/>
                    <a:pt x="9184" y="3350"/>
                  </a:cubicBezTo>
                  <a:cubicBezTo>
                    <a:pt x="9135" y="3350"/>
                    <a:pt x="9085" y="3369"/>
                    <a:pt x="9040" y="3414"/>
                  </a:cubicBezTo>
                  <a:cubicBezTo>
                    <a:pt x="8732" y="3755"/>
                    <a:pt x="8440" y="4110"/>
                    <a:pt x="8171" y="4480"/>
                  </a:cubicBezTo>
                  <a:cubicBezTo>
                    <a:pt x="8171" y="4489"/>
                    <a:pt x="7907" y="4811"/>
                    <a:pt x="7518" y="5449"/>
                  </a:cubicBezTo>
                  <a:cubicBezTo>
                    <a:pt x="7487" y="5447"/>
                    <a:pt x="7457" y="5446"/>
                    <a:pt x="7426" y="5446"/>
                  </a:cubicBezTo>
                  <a:cubicBezTo>
                    <a:pt x="7055" y="5446"/>
                    <a:pt x="6698" y="5580"/>
                    <a:pt x="6419" y="5828"/>
                  </a:cubicBezTo>
                  <a:lnTo>
                    <a:pt x="802" y="5828"/>
                  </a:lnTo>
                  <a:cubicBezTo>
                    <a:pt x="591" y="5828"/>
                    <a:pt x="418" y="5656"/>
                    <a:pt x="418" y="5444"/>
                  </a:cubicBezTo>
                  <a:lnTo>
                    <a:pt x="418" y="803"/>
                  </a:lnTo>
                  <a:cubicBezTo>
                    <a:pt x="418" y="587"/>
                    <a:pt x="591" y="414"/>
                    <a:pt x="802" y="414"/>
                  </a:cubicBezTo>
                  <a:close/>
                  <a:moveTo>
                    <a:pt x="8190" y="5166"/>
                  </a:moveTo>
                  <a:lnTo>
                    <a:pt x="8992" y="5852"/>
                  </a:lnTo>
                  <a:cubicBezTo>
                    <a:pt x="8948" y="5891"/>
                    <a:pt x="8828" y="6001"/>
                    <a:pt x="8651" y="6155"/>
                  </a:cubicBezTo>
                  <a:cubicBezTo>
                    <a:pt x="8574" y="6035"/>
                    <a:pt x="8483" y="5924"/>
                    <a:pt x="8372" y="5828"/>
                  </a:cubicBezTo>
                  <a:cubicBezTo>
                    <a:pt x="8248" y="5708"/>
                    <a:pt x="8099" y="5617"/>
                    <a:pt x="7940" y="5550"/>
                  </a:cubicBezTo>
                  <a:cubicBezTo>
                    <a:pt x="8075" y="5339"/>
                    <a:pt x="8166" y="5200"/>
                    <a:pt x="8190" y="5166"/>
                  </a:cubicBezTo>
                  <a:close/>
                  <a:moveTo>
                    <a:pt x="4491" y="7078"/>
                  </a:moveTo>
                  <a:cubicBezTo>
                    <a:pt x="4729" y="7078"/>
                    <a:pt x="4954" y="7216"/>
                    <a:pt x="5055" y="7446"/>
                  </a:cubicBezTo>
                  <a:cubicBezTo>
                    <a:pt x="4935" y="7484"/>
                    <a:pt x="4628" y="7561"/>
                    <a:pt x="4484" y="7590"/>
                  </a:cubicBezTo>
                  <a:cubicBezTo>
                    <a:pt x="4215" y="7643"/>
                    <a:pt x="4119" y="7974"/>
                    <a:pt x="4316" y="8161"/>
                  </a:cubicBezTo>
                  <a:cubicBezTo>
                    <a:pt x="4369" y="8209"/>
                    <a:pt x="4422" y="8257"/>
                    <a:pt x="4479" y="8301"/>
                  </a:cubicBezTo>
                  <a:cubicBezTo>
                    <a:pt x="4177" y="8296"/>
                    <a:pt x="3927" y="8065"/>
                    <a:pt x="3889" y="7768"/>
                  </a:cubicBezTo>
                  <a:cubicBezTo>
                    <a:pt x="3846" y="7470"/>
                    <a:pt x="4033" y="7187"/>
                    <a:pt x="4321" y="7100"/>
                  </a:cubicBezTo>
                  <a:lnTo>
                    <a:pt x="4326" y="7100"/>
                  </a:lnTo>
                  <a:cubicBezTo>
                    <a:pt x="4381" y="7085"/>
                    <a:pt x="4436" y="7078"/>
                    <a:pt x="4491" y="7078"/>
                  </a:cubicBezTo>
                  <a:close/>
                  <a:moveTo>
                    <a:pt x="7401" y="5856"/>
                  </a:moveTo>
                  <a:cubicBezTo>
                    <a:pt x="7689" y="5856"/>
                    <a:pt x="7976" y="5982"/>
                    <a:pt x="8200" y="6241"/>
                  </a:cubicBezTo>
                  <a:cubicBezTo>
                    <a:pt x="8641" y="6750"/>
                    <a:pt x="8468" y="7576"/>
                    <a:pt x="7806" y="7979"/>
                  </a:cubicBezTo>
                  <a:cubicBezTo>
                    <a:pt x="7475" y="8171"/>
                    <a:pt x="7120" y="8310"/>
                    <a:pt x="6745" y="8392"/>
                  </a:cubicBezTo>
                  <a:cubicBezTo>
                    <a:pt x="6494" y="8446"/>
                    <a:pt x="6553" y="8801"/>
                    <a:pt x="6780" y="8801"/>
                  </a:cubicBezTo>
                  <a:cubicBezTo>
                    <a:pt x="6797" y="8801"/>
                    <a:pt x="6814" y="8799"/>
                    <a:pt x="6832" y="8795"/>
                  </a:cubicBezTo>
                  <a:cubicBezTo>
                    <a:pt x="7249" y="8709"/>
                    <a:pt x="7657" y="8550"/>
                    <a:pt x="8027" y="8329"/>
                  </a:cubicBezTo>
                  <a:cubicBezTo>
                    <a:pt x="8190" y="8229"/>
                    <a:pt x="8339" y="8099"/>
                    <a:pt x="8464" y="7950"/>
                  </a:cubicBezTo>
                  <a:cubicBezTo>
                    <a:pt x="8588" y="8397"/>
                    <a:pt x="8992" y="8709"/>
                    <a:pt x="9457" y="8709"/>
                  </a:cubicBezTo>
                  <a:lnTo>
                    <a:pt x="9462" y="8709"/>
                  </a:lnTo>
                  <a:cubicBezTo>
                    <a:pt x="9476" y="8709"/>
                    <a:pt x="9490" y="8710"/>
                    <a:pt x="9504" y="8710"/>
                  </a:cubicBezTo>
                  <a:cubicBezTo>
                    <a:pt x="9572" y="8710"/>
                    <a:pt x="9638" y="8700"/>
                    <a:pt x="9702" y="8685"/>
                  </a:cubicBezTo>
                  <a:cubicBezTo>
                    <a:pt x="9944" y="8617"/>
                    <a:pt x="9881" y="8276"/>
                    <a:pt x="9658" y="8276"/>
                  </a:cubicBezTo>
                  <a:cubicBezTo>
                    <a:pt x="9641" y="8276"/>
                    <a:pt x="9624" y="8277"/>
                    <a:pt x="9606" y="8281"/>
                  </a:cubicBezTo>
                  <a:cubicBezTo>
                    <a:pt x="9558" y="8293"/>
                    <a:pt x="9509" y="8299"/>
                    <a:pt x="9462" y="8299"/>
                  </a:cubicBezTo>
                  <a:cubicBezTo>
                    <a:pt x="9160" y="8299"/>
                    <a:pt x="8889" y="8073"/>
                    <a:pt x="8848" y="7758"/>
                  </a:cubicBezTo>
                  <a:cubicBezTo>
                    <a:pt x="8804" y="7393"/>
                    <a:pt x="9092" y="7072"/>
                    <a:pt x="9457" y="7072"/>
                  </a:cubicBezTo>
                  <a:lnTo>
                    <a:pt x="9462" y="7072"/>
                  </a:lnTo>
                  <a:cubicBezTo>
                    <a:pt x="9885" y="7072"/>
                    <a:pt x="10177" y="7484"/>
                    <a:pt x="10043" y="7878"/>
                  </a:cubicBezTo>
                  <a:cubicBezTo>
                    <a:pt x="9989" y="8042"/>
                    <a:pt x="10120" y="8156"/>
                    <a:pt x="10248" y="8156"/>
                  </a:cubicBezTo>
                  <a:cubicBezTo>
                    <a:pt x="10326" y="8156"/>
                    <a:pt x="10404" y="8113"/>
                    <a:pt x="10437" y="8013"/>
                  </a:cubicBezTo>
                  <a:cubicBezTo>
                    <a:pt x="10686" y="7279"/>
                    <a:pt x="10092" y="6658"/>
                    <a:pt x="9447" y="6658"/>
                  </a:cubicBezTo>
                  <a:cubicBezTo>
                    <a:pt x="9247" y="6658"/>
                    <a:pt x="9043" y="6717"/>
                    <a:pt x="8857" y="6851"/>
                  </a:cubicBezTo>
                  <a:cubicBezTo>
                    <a:pt x="8857" y="6750"/>
                    <a:pt x="8843" y="6649"/>
                    <a:pt x="8819" y="6553"/>
                  </a:cubicBezTo>
                  <a:cubicBezTo>
                    <a:pt x="8929" y="6457"/>
                    <a:pt x="9049" y="6352"/>
                    <a:pt x="9179" y="6236"/>
                  </a:cubicBezTo>
                  <a:lnTo>
                    <a:pt x="13149" y="6236"/>
                  </a:lnTo>
                  <a:cubicBezTo>
                    <a:pt x="13360" y="6236"/>
                    <a:pt x="13533" y="6409"/>
                    <a:pt x="13533" y="6620"/>
                  </a:cubicBezTo>
                  <a:lnTo>
                    <a:pt x="13533" y="11267"/>
                  </a:lnTo>
                  <a:lnTo>
                    <a:pt x="13537" y="11272"/>
                  </a:lnTo>
                  <a:cubicBezTo>
                    <a:pt x="13533" y="11483"/>
                    <a:pt x="13360" y="11656"/>
                    <a:pt x="13149" y="11656"/>
                  </a:cubicBezTo>
                  <a:lnTo>
                    <a:pt x="802" y="11656"/>
                  </a:lnTo>
                  <a:cubicBezTo>
                    <a:pt x="591" y="11656"/>
                    <a:pt x="418" y="11483"/>
                    <a:pt x="418" y="11272"/>
                  </a:cubicBezTo>
                  <a:lnTo>
                    <a:pt x="418" y="6630"/>
                  </a:lnTo>
                  <a:cubicBezTo>
                    <a:pt x="418" y="6414"/>
                    <a:pt x="591" y="6241"/>
                    <a:pt x="802" y="6241"/>
                  </a:cubicBezTo>
                  <a:lnTo>
                    <a:pt x="6092" y="6241"/>
                  </a:lnTo>
                  <a:cubicBezTo>
                    <a:pt x="5862" y="6654"/>
                    <a:pt x="6015" y="6889"/>
                    <a:pt x="5430" y="7273"/>
                  </a:cubicBezTo>
                  <a:cubicBezTo>
                    <a:pt x="5263" y="6897"/>
                    <a:pt x="4892" y="6661"/>
                    <a:pt x="4494" y="6661"/>
                  </a:cubicBezTo>
                  <a:cubicBezTo>
                    <a:pt x="4401" y="6661"/>
                    <a:pt x="4305" y="6675"/>
                    <a:pt x="4211" y="6702"/>
                  </a:cubicBezTo>
                  <a:lnTo>
                    <a:pt x="4206" y="6702"/>
                  </a:lnTo>
                  <a:cubicBezTo>
                    <a:pt x="3625" y="6865"/>
                    <a:pt x="3308" y="7499"/>
                    <a:pt x="3529" y="8061"/>
                  </a:cubicBezTo>
                  <a:cubicBezTo>
                    <a:pt x="3689" y="8470"/>
                    <a:pt x="4080" y="8714"/>
                    <a:pt x="4487" y="8714"/>
                  </a:cubicBezTo>
                  <a:cubicBezTo>
                    <a:pt x="4643" y="8714"/>
                    <a:pt x="4801" y="8679"/>
                    <a:pt x="4950" y="8603"/>
                  </a:cubicBezTo>
                  <a:cubicBezTo>
                    <a:pt x="5262" y="8757"/>
                    <a:pt x="5603" y="8848"/>
                    <a:pt x="5948" y="8872"/>
                  </a:cubicBezTo>
                  <a:lnTo>
                    <a:pt x="5963" y="8872"/>
                  </a:lnTo>
                  <a:cubicBezTo>
                    <a:pt x="6227" y="8867"/>
                    <a:pt x="6241" y="8478"/>
                    <a:pt x="5977" y="8454"/>
                  </a:cubicBezTo>
                  <a:cubicBezTo>
                    <a:pt x="5511" y="8430"/>
                    <a:pt x="5070" y="8257"/>
                    <a:pt x="4715" y="7960"/>
                  </a:cubicBezTo>
                  <a:cubicBezTo>
                    <a:pt x="5319" y="7821"/>
                    <a:pt x="5867" y="7638"/>
                    <a:pt x="6198" y="7091"/>
                  </a:cubicBezTo>
                  <a:cubicBezTo>
                    <a:pt x="6260" y="6971"/>
                    <a:pt x="6313" y="6841"/>
                    <a:pt x="6352" y="6707"/>
                  </a:cubicBezTo>
                  <a:cubicBezTo>
                    <a:pt x="6433" y="6443"/>
                    <a:pt x="6462" y="6409"/>
                    <a:pt x="6592" y="6241"/>
                  </a:cubicBezTo>
                  <a:cubicBezTo>
                    <a:pt x="6649" y="6174"/>
                    <a:pt x="6716" y="6112"/>
                    <a:pt x="6788" y="6059"/>
                  </a:cubicBezTo>
                  <a:cubicBezTo>
                    <a:pt x="6976" y="5924"/>
                    <a:pt x="7189" y="5856"/>
                    <a:pt x="7401" y="5856"/>
                  </a:cubicBezTo>
                  <a:close/>
                  <a:moveTo>
                    <a:pt x="802" y="1"/>
                  </a:moveTo>
                  <a:cubicBezTo>
                    <a:pt x="361" y="1"/>
                    <a:pt x="1" y="356"/>
                    <a:pt x="1" y="803"/>
                  </a:cubicBezTo>
                  <a:lnTo>
                    <a:pt x="1" y="5444"/>
                  </a:lnTo>
                  <a:cubicBezTo>
                    <a:pt x="1" y="5670"/>
                    <a:pt x="97" y="5886"/>
                    <a:pt x="265" y="6035"/>
                  </a:cubicBezTo>
                  <a:cubicBezTo>
                    <a:pt x="97" y="6188"/>
                    <a:pt x="1" y="6404"/>
                    <a:pt x="1" y="6630"/>
                  </a:cubicBezTo>
                  <a:lnTo>
                    <a:pt x="1" y="11267"/>
                  </a:lnTo>
                  <a:cubicBezTo>
                    <a:pt x="1" y="11709"/>
                    <a:pt x="361" y="12069"/>
                    <a:pt x="802" y="12069"/>
                  </a:cubicBezTo>
                  <a:lnTo>
                    <a:pt x="13149" y="12069"/>
                  </a:lnTo>
                  <a:cubicBezTo>
                    <a:pt x="13590" y="12069"/>
                    <a:pt x="13950" y="11709"/>
                    <a:pt x="13950" y="11267"/>
                  </a:cubicBezTo>
                  <a:lnTo>
                    <a:pt x="13950" y="6625"/>
                  </a:lnTo>
                  <a:cubicBezTo>
                    <a:pt x="13950" y="6400"/>
                    <a:pt x="13854" y="6184"/>
                    <a:pt x="13686" y="6035"/>
                  </a:cubicBezTo>
                  <a:cubicBezTo>
                    <a:pt x="13854" y="5881"/>
                    <a:pt x="13950" y="5665"/>
                    <a:pt x="13950" y="5440"/>
                  </a:cubicBezTo>
                  <a:lnTo>
                    <a:pt x="13950" y="803"/>
                  </a:lnTo>
                  <a:cubicBezTo>
                    <a:pt x="13950" y="356"/>
                    <a:pt x="13590" y="1"/>
                    <a:pt x="131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9" name="Google Shape;19549;p85"/>
            <p:cNvSpPr/>
            <p:nvPr/>
          </p:nvSpPr>
          <p:spPr>
            <a:xfrm>
              <a:off x="3544892" y="3100316"/>
              <a:ext cx="60161" cy="53872"/>
            </a:xfrm>
            <a:custGeom>
              <a:avLst/>
              <a:gdLst/>
              <a:ahLst/>
              <a:cxnLst/>
              <a:rect l="l" t="t" r="r" b="b"/>
              <a:pathLst>
                <a:path w="2296" h="2056" extrusionOk="0">
                  <a:moveTo>
                    <a:pt x="1090" y="1"/>
                  </a:moveTo>
                  <a:cubicBezTo>
                    <a:pt x="476" y="1"/>
                    <a:pt x="1" y="538"/>
                    <a:pt x="73" y="1148"/>
                  </a:cubicBezTo>
                  <a:cubicBezTo>
                    <a:pt x="135" y="1675"/>
                    <a:pt x="585" y="2055"/>
                    <a:pt x="1094" y="2055"/>
                  </a:cubicBezTo>
                  <a:cubicBezTo>
                    <a:pt x="1173"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3"/>
                    <a:pt x="1090" y="413"/>
                  </a:cubicBezTo>
                  <a:lnTo>
                    <a:pt x="1095" y="413"/>
                  </a:lnTo>
                  <a:cubicBezTo>
                    <a:pt x="1518" y="413"/>
                    <a:pt x="1811" y="826"/>
                    <a:pt x="1676" y="1220"/>
                  </a:cubicBezTo>
                  <a:cubicBezTo>
                    <a:pt x="1623" y="1384"/>
                    <a:pt x="1752" y="1497"/>
                    <a:pt x="1879" y="1497"/>
                  </a:cubicBezTo>
                  <a:cubicBezTo>
                    <a:pt x="1957" y="1497"/>
                    <a:pt x="2035" y="1455"/>
                    <a:pt x="2070" y="1354"/>
                  </a:cubicBezTo>
                  <a:cubicBezTo>
                    <a:pt x="2295" y="687"/>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0" name="Google Shape;19550;p85"/>
            <p:cNvSpPr/>
            <p:nvPr/>
          </p:nvSpPr>
          <p:spPr>
            <a:xfrm>
              <a:off x="3544892" y="3166346"/>
              <a:ext cx="60161" cy="53872"/>
            </a:xfrm>
            <a:custGeom>
              <a:avLst/>
              <a:gdLst/>
              <a:ahLst/>
              <a:cxnLst/>
              <a:rect l="l" t="t" r="r" b="b"/>
              <a:pathLst>
                <a:path w="2296" h="2056" extrusionOk="0">
                  <a:moveTo>
                    <a:pt x="1090" y="1"/>
                  </a:moveTo>
                  <a:cubicBezTo>
                    <a:pt x="476" y="1"/>
                    <a:pt x="1" y="538"/>
                    <a:pt x="73" y="1148"/>
                  </a:cubicBezTo>
                  <a:cubicBezTo>
                    <a:pt x="135" y="1679"/>
                    <a:pt x="584" y="2055"/>
                    <a:pt x="1092" y="2055"/>
                  </a:cubicBezTo>
                  <a:cubicBezTo>
                    <a:pt x="1172" y="2055"/>
                    <a:pt x="1254" y="2046"/>
                    <a:pt x="1335" y="2026"/>
                  </a:cubicBezTo>
                  <a:cubicBezTo>
                    <a:pt x="1587" y="1969"/>
                    <a:pt x="1526" y="1615"/>
                    <a:pt x="1301" y="1615"/>
                  </a:cubicBezTo>
                  <a:cubicBezTo>
                    <a:pt x="1282" y="1615"/>
                    <a:pt x="1261" y="1617"/>
                    <a:pt x="1239" y="1623"/>
                  </a:cubicBezTo>
                  <a:cubicBezTo>
                    <a:pt x="1190" y="1635"/>
                    <a:pt x="1141" y="1641"/>
                    <a:pt x="1093" y="1641"/>
                  </a:cubicBezTo>
                  <a:cubicBezTo>
                    <a:pt x="789" y="1641"/>
                    <a:pt x="522" y="1415"/>
                    <a:pt x="481" y="1100"/>
                  </a:cubicBezTo>
                  <a:cubicBezTo>
                    <a:pt x="438" y="735"/>
                    <a:pt x="721" y="414"/>
                    <a:pt x="1090" y="414"/>
                  </a:cubicBezTo>
                  <a:lnTo>
                    <a:pt x="1095" y="414"/>
                  </a:lnTo>
                  <a:cubicBezTo>
                    <a:pt x="1518" y="414"/>
                    <a:pt x="1811" y="826"/>
                    <a:pt x="1676" y="1225"/>
                  </a:cubicBezTo>
                  <a:cubicBezTo>
                    <a:pt x="1623" y="1385"/>
                    <a:pt x="1751" y="1498"/>
                    <a:pt x="1878" y="1498"/>
                  </a:cubicBezTo>
                  <a:cubicBezTo>
                    <a:pt x="1957" y="1498"/>
                    <a:pt x="2035" y="1455"/>
                    <a:pt x="2070" y="1354"/>
                  </a:cubicBezTo>
                  <a:cubicBezTo>
                    <a:pt x="2295"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1" name="Google Shape;19551;p85"/>
            <p:cNvSpPr/>
            <p:nvPr/>
          </p:nvSpPr>
          <p:spPr>
            <a:xfrm>
              <a:off x="3610057" y="3166346"/>
              <a:ext cx="60030" cy="53872"/>
            </a:xfrm>
            <a:custGeom>
              <a:avLst/>
              <a:gdLst/>
              <a:ahLst/>
              <a:cxnLst/>
              <a:rect l="l" t="t" r="r" b="b"/>
              <a:pathLst>
                <a:path w="2291" h="2056" extrusionOk="0">
                  <a:moveTo>
                    <a:pt x="1090" y="1"/>
                  </a:moveTo>
                  <a:cubicBezTo>
                    <a:pt x="476" y="1"/>
                    <a:pt x="0" y="538"/>
                    <a:pt x="72" y="1148"/>
                  </a:cubicBezTo>
                  <a:cubicBezTo>
                    <a:pt x="135" y="1679"/>
                    <a:pt x="584" y="2055"/>
                    <a:pt x="1091" y="2055"/>
                  </a:cubicBezTo>
                  <a:cubicBezTo>
                    <a:pt x="1171" y="2055"/>
                    <a:pt x="1253" y="2046"/>
                    <a:pt x="1335" y="2026"/>
                  </a:cubicBezTo>
                  <a:cubicBezTo>
                    <a:pt x="1587" y="1969"/>
                    <a:pt x="1525" y="1615"/>
                    <a:pt x="1301" y="1615"/>
                  </a:cubicBezTo>
                  <a:cubicBezTo>
                    <a:pt x="1281" y="1615"/>
                    <a:pt x="1261" y="1617"/>
                    <a:pt x="1239" y="1623"/>
                  </a:cubicBezTo>
                  <a:cubicBezTo>
                    <a:pt x="1190" y="1635"/>
                    <a:pt x="1141" y="1641"/>
                    <a:pt x="1093" y="1641"/>
                  </a:cubicBezTo>
                  <a:cubicBezTo>
                    <a:pt x="788" y="1641"/>
                    <a:pt x="518" y="1415"/>
                    <a:pt x="480" y="1100"/>
                  </a:cubicBezTo>
                  <a:cubicBezTo>
                    <a:pt x="437" y="735"/>
                    <a:pt x="720" y="414"/>
                    <a:pt x="1090" y="414"/>
                  </a:cubicBezTo>
                  <a:lnTo>
                    <a:pt x="1095" y="414"/>
                  </a:lnTo>
                  <a:cubicBezTo>
                    <a:pt x="1512" y="414"/>
                    <a:pt x="1810" y="826"/>
                    <a:pt x="1676" y="1225"/>
                  </a:cubicBezTo>
                  <a:cubicBezTo>
                    <a:pt x="1619" y="1385"/>
                    <a:pt x="1748" y="1498"/>
                    <a:pt x="1877" y="1498"/>
                  </a:cubicBezTo>
                  <a:cubicBezTo>
                    <a:pt x="1956" y="1498"/>
                    <a:pt x="2034" y="1455"/>
                    <a:pt x="2069" y="1354"/>
                  </a:cubicBezTo>
                  <a:cubicBezTo>
                    <a:pt x="2290" y="692"/>
                    <a:pt x="1796"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2" name="Google Shape;19552;p85"/>
            <p:cNvSpPr/>
            <p:nvPr/>
          </p:nvSpPr>
          <p:spPr>
            <a:xfrm>
              <a:off x="3675092" y="3166346"/>
              <a:ext cx="60135" cy="53872"/>
            </a:xfrm>
            <a:custGeom>
              <a:avLst/>
              <a:gdLst/>
              <a:ahLst/>
              <a:cxnLst/>
              <a:rect l="l" t="t" r="r" b="b"/>
              <a:pathLst>
                <a:path w="2295" h="2056" extrusionOk="0">
                  <a:moveTo>
                    <a:pt x="1095" y="1"/>
                  </a:moveTo>
                  <a:cubicBezTo>
                    <a:pt x="475" y="1"/>
                    <a:pt x="0" y="538"/>
                    <a:pt x="72" y="1148"/>
                  </a:cubicBezTo>
                  <a:cubicBezTo>
                    <a:pt x="138" y="1679"/>
                    <a:pt x="588" y="2055"/>
                    <a:pt x="1093" y="2055"/>
                  </a:cubicBezTo>
                  <a:cubicBezTo>
                    <a:pt x="1172" y="2055"/>
                    <a:pt x="1253" y="2046"/>
                    <a:pt x="1335" y="2026"/>
                  </a:cubicBezTo>
                  <a:cubicBezTo>
                    <a:pt x="1591" y="1969"/>
                    <a:pt x="1526" y="1615"/>
                    <a:pt x="1301" y="1615"/>
                  </a:cubicBezTo>
                  <a:cubicBezTo>
                    <a:pt x="1281" y="1615"/>
                    <a:pt x="1260" y="1617"/>
                    <a:pt x="1239" y="1623"/>
                  </a:cubicBezTo>
                  <a:cubicBezTo>
                    <a:pt x="1190" y="1635"/>
                    <a:pt x="1142" y="1641"/>
                    <a:pt x="1094" y="1641"/>
                  </a:cubicBezTo>
                  <a:cubicBezTo>
                    <a:pt x="792" y="1641"/>
                    <a:pt x="522" y="1415"/>
                    <a:pt x="485" y="1100"/>
                  </a:cubicBezTo>
                  <a:cubicBezTo>
                    <a:pt x="437" y="735"/>
                    <a:pt x="725" y="414"/>
                    <a:pt x="1095" y="414"/>
                  </a:cubicBezTo>
                  <a:lnTo>
                    <a:pt x="1099" y="414"/>
                  </a:lnTo>
                  <a:cubicBezTo>
                    <a:pt x="1517" y="414"/>
                    <a:pt x="1810" y="826"/>
                    <a:pt x="1680" y="1225"/>
                  </a:cubicBezTo>
                  <a:cubicBezTo>
                    <a:pt x="1624" y="1385"/>
                    <a:pt x="1753" y="1498"/>
                    <a:pt x="1880" y="1498"/>
                  </a:cubicBezTo>
                  <a:cubicBezTo>
                    <a:pt x="1958" y="1498"/>
                    <a:pt x="2036" y="1455"/>
                    <a:pt x="2069" y="1354"/>
                  </a:cubicBezTo>
                  <a:cubicBezTo>
                    <a:pt x="2295" y="692"/>
                    <a:pt x="1800" y="1"/>
                    <a:pt x="10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3" name="Google Shape;19553;p85"/>
            <p:cNvSpPr/>
            <p:nvPr/>
          </p:nvSpPr>
          <p:spPr>
            <a:xfrm>
              <a:off x="3740100" y="3166346"/>
              <a:ext cx="60161" cy="53872"/>
            </a:xfrm>
            <a:custGeom>
              <a:avLst/>
              <a:gdLst/>
              <a:ahLst/>
              <a:cxnLst/>
              <a:rect l="l" t="t" r="r" b="b"/>
              <a:pathLst>
                <a:path w="2296" h="2056" extrusionOk="0">
                  <a:moveTo>
                    <a:pt x="1095" y="1"/>
                  </a:moveTo>
                  <a:cubicBezTo>
                    <a:pt x="476" y="1"/>
                    <a:pt x="1" y="538"/>
                    <a:pt x="73" y="1153"/>
                  </a:cubicBezTo>
                  <a:cubicBezTo>
                    <a:pt x="139" y="1679"/>
                    <a:pt x="589" y="2055"/>
                    <a:pt x="1096" y="2055"/>
                  </a:cubicBezTo>
                  <a:cubicBezTo>
                    <a:pt x="1177" y="2055"/>
                    <a:pt x="1258" y="2046"/>
                    <a:pt x="1340" y="2026"/>
                  </a:cubicBezTo>
                  <a:cubicBezTo>
                    <a:pt x="1596" y="1969"/>
                    <a:pt x="1531" y="1615"/>
                    <a:pt x="1306" y="1615"/>
                  </a:cubicBezTo>
                  <a:cubicBezTo>
                    <a:pt x="1287" y="1615"/>
                    <a:pt x="1266" y="1617"/>
                    <a:pt x="1244" y="1623"/>
                  </a:cubicBezTo>
                  <a:cubicBezTo>
                    <a:pt x="1196" y="1635"/>
                    <a:pt x="1147" y="1641"/>
                    <a:pt x="1100" y="1641"/>
                  </a:cubicBezTo>
                  <a:cubicBezTo>
                    <a:pt x="798" y="1641"/>
                    <a:pt x="527" y="1415"/>
                    <a:pt x="486" y="1100"/>
                  </a:cubicBezTo>
                  <a:cubicBezTo>
                    <a:pt x="442" y="735"/>
                    <a:pt x="730" y="414"/>
                    <a:pt x="1095" y="414"/>
                  </a:cubicBezTo>
                  <a:lnTo>
                    <a:pt x="1100" y="414"/>
                  </a:lnTo>
                  <a:cubicBezTo>
                    <a:pt x="1523" y="414"/>
                    <a:pt x="1815" y="826"/>
                    <a:pt x="1681" y="1220"/>
                  </a:cubicBezTo>
                  <a:cubicBezTo>
                    <a:pt x="1627" y="1384"/>
                    <a:pt x="1758" y="1495"/>
                    <a:pt x="1886" y="1495"/>
                  </a:cubicBezTo>
                  <a:cubicBezTo>
                    <a:pt x="1964" y="1495"/>
                    <a:pt x="2042" y="1453"/>
                    <a:pt x="2075" y="1354"/>
                  </a:cubicBezTo>
                  <a:cubicBezTo>
                    <a:pt x="2295" y="687"/>
                    <a:pt x="1801" y="1"/>
                    <a:pt x="11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4" name="Google Shape;19554;p85"/>
            <p:cNvSpPr/>
            <p:nvPr/>
          </p:nvSpPr>
          <p:spPr>
            <a:xfrm>
              <a:off x="3805397" y="3100316"/>
              <a:ext cx="60004" cy="53872"/>
            </a:xfrm>
            <a:custGeom>
              <a:avLst/>
              <a:gdLst/>
              <a:ahLst/>
              <a:cxnLst/>
              <a:rect l="l" t="t" r="r" b="b"/>
              <a:pathLst>
                <a:path w="2290" h="2056" extrusionOk="0">
                  <a:moveTo>
                    <a:pt x="1090" y="1"/>
                  </a:moveTo>
                  <a:cubicBezTo>
                    <a:pt x="475" y="1"/>
                    <a:pt x="0" y="538"/>
                    <a:pt x="72" y="1148"/>
                  </a:cubicBezTo>
                  <a:cubicBezTo>
                    <a:pt x="134" y="1675"/>
                    <a:pt x="584" y="2055"/>
                    <a:pt x="1093" y="2055"/>
                  </a:cubicBezTo>
                  <a:cubicBezTo>
                    <a:pt x="1173"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3"/>
                    <a:pt x="1090" y="413"/>
                  </a:cubicBezTo>
                  <a:lnTo>
                    <a:pt x="1095" y="413"/>
                  </a:lnTo>
                  <a:cubicBezTo>
                    <a:pt x="1512" y="413"/>
                    <a:pt x="1810" y="826"/>
                    <a:pt x="1675" y="1220"/>
                  </a:cubicBezTo>
                  <a:cubicBezTo>
                    <a:pt x="1619" y="1384"/>
                    <a:pt x="1749" y="1497"/>
                    <a:pt x="1877" y="1497"/>
                  </a:cubicBezTo>
                  <a:cubicBezTo>
                    <a:pt x="1956" y="1497"/>
                    <a:pt x="2034" y="1455"/>
                    <a:pt x="2069" y="1354"/>
                  </a:cubicBezTo>
                  <a:cubicBezTo>
                    <a:pt x="2290" y="687"/>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5" name="Google Shape;19555;p85"/>
            <p:cNvSpPr/>
            <p:nvPr/>
          </p:nvSpPr>
          <p:spPr>
            <a:xfrm>
              <a:off x="3805397" y="3166346"/>
              <a:ext cx="60004" cy="53872"/>
            </a:xfrm>
            <a:custGeom>
              <a:avLst/>
              <a:gdLst/>
              <a:ahLst/>
              <a:cxnLst/>
              <a:rect l="l" t="t" r="r" b="b"/>
              <a:pathLst>
                <a:path w="2290" h="2056" extrusionOk="0">
                  <a:moveTo>
                    <a:pt x="1090" y="1"/>
                  </a:moveTo>
                  <a:cubicBezTo>
                    <a:pt x="475" y="1"/>
                    <a:pt x="0" y="538"/>
                    <a:pt x="72" y="1148"/>
                  </a:cubicBezTo>
                  <a:cubicBezTo>
                    <a:pt x="134" y="1679"/>
                    <a:pt x="583" y="2055"/>
                    <a:pt x="1091" y="2055"/>
                  </a:cubicBezTo>
                  <a:cubicBezTo>
                    <a:pt x="1171" y="2055"/>
                    <a:pt x="1253" y="2046"/>
                    <a:pt x="1335" y="2026"/>
                  </a:cubicBezTo>
                  <a:cubicBezTo>
                    <a:pt x="1586" y="1969"/>
                    <a:pt x="1525" y="1615"/>
                    <a:pt x="1301" y="1615"/>
                  </a:cubicBezTo>
                  <a:cubicBezTo>
                    <a:pt x="1281" y="1615"/>
                    <a:pt x="1260" y="1617"/>
                    <a:pt x="1239" y="1623"/>
                  </a:cubicBezTo>
                  <a:cubicBezTo>
                    <a:pt x="1190" y="1635"/>
                    <a:pt x="1141" y="1641"/>
                    <a:pt x="1092" y="1641"/>
                  </a:cubicBezTo>
                  <a:cubicBezTo>
                    <a:pt x="788" y="1641"/>
                    <a:pt x="517" y="1415"/>
                    <a:pt x="480" y="1100"/>
                  </a:cubicBezTo>
                  <a:cubicBezTo>
                    <a:pt x="437" y="735"/>
                    <a:pt x="720" y="414"/>
                    <a:pt x="1090" y="414"/>
                  </a:cubicBezTo>
                  <a:lnTo>
                    <a:pt x="1095" y="414"/>
                  </a:lnTo>
                  <a:cubicBezTo>
                    <a:pt x="1512" y="414"/>
                    <a:pt x="1810" y="826"/>
                    <a:pt x="1675" y="1225"/>
                  </a:cubicBezTo>
                  <a:cubicBezTo>
                    <a:pt x="1619" y="1385"/>
                    <a:pt x="1748" y="1498"/>
                    <a:pt x="1877" y="1498"/>
                  </a:cubicBezTo>
                  <a:cubicBezTo>
                    <a:pt x="1956" y="1498"/>
                    <a:pt x="2034" y="1455"/>
                    <a:pt x="2069" y="1354"/>
                  </a:cubicBezTo>
                  <a:cubicBezTo>
                    <a:pt x="2290" y="692"/>
                    <a:pt x="1795" y="1"/>
                    <a:pt x="109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6" name="Google Shape;19556;p85"/>
            <p:cNvSpPr/>
            <p:nvPr/>
          </p:nvSpPr>
          <p:spPr>
            <a:xfrm>
              <a:off x="3542900" y="2947503"/>
              <a:ext cx="108950" cy="74599"/>
            </a:xfrm>
            <a:custGeom>
              <a:avLst/>
              <a:gdLst/>
              <a:ahLst/>
              <a:cxnLst/>
              <a:rect l="l" t="t" r="r" b="b"/>
              <a:pathLst>
                <a:path w="4158" h="2847" extrusionOk="0">
                  <a:moveTo>
                    <a:pt x="1978" y="0"/>
                  </a:moveTo>
                  <a:cubicBezTo>
                    <a:pt x="1637" y="0"/>
                    <a:pt x="1368" y="274"/>
                    <a:pt x="1368" y="615"/>
                  </a:cubicBezTo>
                  <a:lnTo>
                    <a:pt x="1368" y="687"/>
                  </a:lnTo>
                  <a:cubicBezTo>
                    <a:pt x="1363" y="759"/>
                    <a:pt x="1301" y="812"/>
                    <a:pt x="1234" y="812"/>
                  </a:cubicBezTo>
                  <a:cubicBezTo>
                    <a:pt x="850" y="812"/>
                    <a:pt x="566" y="1157"/>
                    <a:pt x="634" y="1532"/>
                  </a:cubicBezTo>
                  <a:cubicBezTo>
                    <a:pt x="634" y="1532"/>
                    <a:pt x="634" y="1536"/>
                    <a:pt x="634" y="1536"/>
                  </a:cubicBezTo>
                  <a:cubicBezTo>
                    <a:pt x="634" y="1546"/>
                    <a:pt x="629" y="1560"/>
                    <a:pt x="614" y="1560"/>
                  </a:cubicBezTo>
                  <a:cubicBezTo>
                    <a:pt x="274" y="1560"/>
                    <a:pt x="0" y="1834"/>
                    <a:pt x="0" y="2175"/>
                  </a:cubicBezTo>
                  <a:lnTo>
                    <a:pt x="0" y="2232"/>
                  </a:lnTo>
                  <a:cubicBezTo>
                    <a:pt x="0" y="2535"/>
                    <a:pt x="216" y="2789"/>
                    <a:pt x="514" y="2837"/>
                  </a:cubicBezTo>
                  <a:cubicBezTo>
                    <a:pt x="529" y="2840"/>
                    <a:pt x="543" y="2841"/>
                    <a:pt x="556" y="2841"/>
                  </a:cubicBezTo>
                  <a:cubicBezTo>
                    <a:pt x="789" y="2841"/>
                    <a:pt x="835" y="2475"/>
                    <a:pt x="581" y="2429"/>
                  </a:cubicBezTo>
                  <a:cubicBezTo>
                    <a:pt x="485" y="2415"/>
                    <a:pt x="413" y="2328"/>
                    <a:pt x="413" y="2232"/>
                  </a:cubicBezTo>
                  <a:lnTo>
                    <a:pt x="413" y="2175"/>
                  </a:lnTo>
                  <a:cubicBezTo>
                    <a:pt x="413" y="2064"/>
                    <a:pt x="504" y="1973"/>
                    <a:pt x="614" y="1973"/>
                  </a:cubicBezTo>
                  <a:cubicBezTo>
                    <a:pt x="883" y="1973"/>
                    <a:pt x="1090" y="1724"/>
                    <a:pt x="1037" y="1460"/>
                  </a:cubicBezTo>
                  <a:cubicBezTo>
                    <a:pt x="1018" y="1335"/>
                    <a:pt x="1109" y="1224"/>
                    <a:pt x="1234" y="1224"/>
                  </a:cubicBezTo>
                  <a:cubicBezTo>
                    <a:pt x="1546" y="1224"/>
                    <a:pt x="1795" y="965"/>
                    <a:pt x="1781" y="653"/>
                  </a:cubicBezTo>
                  <a:cubicBezTo>
                    <a:pt x="1771" y="500"/>
                    <a:pt x="1867" y="413"/>
                    <a:pt x="1978" y="413"/>
                  </a:cubicBezTo>
                  <a:lnTo>
                    <a:pt x="2928" y="413"/>
                  </a:lnTo>
                  <a:cubicBezTo>
                    <a:pt x="3034" y="413"/>
                    <a:pt x="3125" y="504"/>
                    <a:pt x="3125" y="610"/>
                  </a:cubicBezTo>
                  <a:lnTo>
                    <a:pt x="3125" y="644"/>
                  </a:lnTo>
                  <a:cubicBezTo>
                    <a:pt x="3125" y="687"/>
                    <a:pt x="3106" y="711"/>
                    <a:pt x="3106" y="788"/>
                  </a:cubicBezTo>
                  <a:cubicBezTo>
                    <a:pt x="3111" y="1032"/>
                    <a:pt x="3307" y="1224"/>
                    <a:pt x="3547" y="1224"/>
                  </a:cubicBezTo>
                  <a:cubicBezTo>
                    <a:pt x="3811" y="1224"/>
                    <a:pt x="3811" y="1623"/>
                    <a:pt x="3547" y="1623"/>
                  </a:cubicBezTo>
                  <a:lnTo>
                    <a:pt x="2789" y="1623"/>
                  </a:lnTo>
                  <a:cubicBezTo>
                    <a:pt x="2491" y="1623"/>
                    <a:pt x="2247" y="1868"/>
                    <a:pt x="2251" y="2165"/>
                  </a:cubicBezTo>
                  <a:lnTo>
                    <a:pt x="2251" y="2237"/>
                  </a:lnTo>
                  <a:cubicBezTo>
                    <a:pt x="2251" y="2343"/>
                    <a:pt x="2160" y="2434"/>
                    <a:pt x="2055" y="2434"/>
                  </a:cubicBezTo>
                  <a:lnTo>
                    <a:pt x="1373" y="2434"/>
                  </a:lnTo>
                  <a:cubicBezTo>
                    <a:pt x="1094" y="2434"/>
                    <a:pt x="1094" y="2847"/>
                    <a:pt x="1373" y="2847"/>
                  </a:cubicBezTo>
                  <a:lnTo>
                    <a:pt x="2055" y="2847"/>
                  </a:lnTo>
                  <a:cubicBezTo>
                    <a:pt x="2391" y="2847"/>
                    <a:pt x="2664" y="2573"/>
                    <a:pt x="2664" y="2237"/>
                  </a:cubicBezTo>
                  <a:lnTo>
                    <a:pt x="2664" y="2170"/>
                  </a:lnTo>
                  <a:cubicBezTo>
                    <a:pt x="2659" y="2098"/>
                    <a:pt x="2717" y="2036"/>
                    <a:pt x="2789" y="2036"/>
                  </a:cubicBezTo>
                  <a:lnTo>
                    <a:pt x="3547" y="2036"/>
                  </a:lnTo>
                  <a:cubicBezTo>
                    <a:pt x="3883" y="2036"/>
                    <a:pt x="4157" y="1762"/>
                    <a:pt x="4157" y="1426"/>
                  </a:cubicBezTo>
                  <a:cubicBezTo>
                    <a:pt x="4157" y="1085"/>
                    <a:pt x="3883" y="812"/>
                    <a:pt x="3543" y="812"/>
                  </a:cubicBezTo>
                  <a:cubicBezTo>
                    <a:pt x="3528" y="812"/>
                    <a:pt x="3519" y="802"/>
                    <a:pt x="3519" y="788"/>
                  </a:cubicBezTo>
                  <a:cubicBezTo>
                    <a:pt x="3624" y="394"/>
                    <a:pt x="3331" y="5"/>
                    <a:pt x="292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7" name="Google Shape;19557;p85"/>
            <p:cNvSpPr/>
            <p:nvPr/>
          </p:nvSpPr>
          <p:spPr>
            <a:xfrm>
              <a:off x="3627037" y="2992781"/>
              <a:ext cx="95325" cy="74730"/>
            </a:xfrm>
            <a:custGeom>
              <a:avLst/>
              <a:gdLst/>
              <a:ahLst/>
              <a:cxnLst/>
              <a:rect l="l" t="t" r="r" b="b"/>
              <a:pathLst>
                <a:path w="3638" h="2852" extrusionOk="0">
                  <a:moveTo>
                    <a:pt x="2112" y="0"/>
                  </a:moveTo>
                  <a:cubicBezTo>
                    <a:pt x="1772" y="0"/>
                    <a:pt x="1498" y="274"/>
                    <a:pt x="1498" y="615"/>
                  </a:cubicBezTo>
                  <a:lnTo>
                    <a:pt x="1498" y="682"/>
                  </a:lnTo>
                  <a:cubicBezTo>
                    <a:pt x="1503" y="754"/>
                    <a:pt x="1445" y="812"/>
                    <a:pt x="1373" y="812"/>
                  </a:cubicBezTo>
                  <a:lnTo>
                    <a:pt x="615" y="812"/>
                  </a:lnTo>
                  <a:cubicBezTo>
                    <a:pt x="279" y="812"/>
                    <a:pt x="0" y="1085"/>
                    <a:pt x="0" y="1426"/>
                  </a:cubicBezTo>
                  <a:cubicBezTo>
                    <a:pt x="0" y="1762"/>
                    <a:pt x="279" y="2041"/>
                    <a:pt x="615" y="2041"/>
                  </a:cubicBezTo>
                  <a:cubicBezTo>
                    <a:pt x="617" y="2040"/>
                    <a:pt x="619" y="2040"/>
                    <a:pt x="620" y="2040"/>
                  </a:cubicBezTo>
                  <a:cubicBezTo>
                    <a:pt x="632" y="2040"/>
                    <a:pt x="639" y="2051"/>
                    <a:pt x="639" y="2060"/>
                  </a:cubicBezTo>
                  <a:cubicBezTo>
                    <a:pt x="629" y="2108"/>
                    <a:pt x="624" y="2156"/>
                    <a:pt x="624" y="2209"/>
                  </a:cubicBezTo>
                  <a:lnTo>
                    <a:pt x="624" y="2237"/>
                  </a:lnTo>
                  <a:cubicBezTo>
                    <a:pt x="624" y="2573"/>
                    <a:pt x="898" y="2847"/>
                    <a:pt x="1234" y="2852"/>
                  </a:cubicBezTo>
                  <a:lnTo>
                    <a:pt x="1656" y="2852"/>
                  </a:lnTo>
                  <a:cubicBezTo>
                    <a:pt x="1988" y="2852"/>
                    <a:pt x="2290" y="2583"/>
                    <a:pt x="2266" y="2170"/>
                  </a:cubicBezTo>
                  <a:cubicBezTo>
                    <a:pt x="2266" y="2098"/>
                    <a:pt x="2329" y="2036"/>
                    <a:pt x="2401" y="2036"/>
                  </a:cubicBezTo>
                  <a:cubicBezTo>
                    <a:pt x="2785" y="2036"/>
                    <a:pt x="3073" y="1695"/>
                    <a:pt x="3005" y="1316"/>
                  </a:cubicBezTo>
                  <a:cubicBezTo>
                    <a:pt x="3005" y="1301"/>
                    <a:pt x="3010" y="1287"/>
                    <a:pt x="3025" y="1287"/>
                  </a:cubicBezTo>
                  <a:cubicBezTo>
                    <a:pt x="3361" y="1287"/>
                    <a:pt x="3634" y="1013"/>
                    <a:pt x="3634" y="677"/>
                  </a:cubicBezTo>
                  <a:lnTo>
                    <a:pt x="3634" y="615"/>
                  </a:lnTo>
                  <a:cubicBezTo>
                    <a:pt x="3637" y="236"/>
                    <a:pt x="3306" y="6"/>
                    <a:pt x="3075" y="6"/>
                  </a:cubicBezTo>
                  <a:cubicBezTo>
                    <a:pt x="2958" y="6"/>
                    <a:pt x="2866" y="65"/>
                    <a:pt x="2857" y="192"/>
                  </a:cubicBezTo>
                  <a:cubicBezTo>
                    <a:pt x="2842" y="308"/>
                    <a:pt x="2929" y="408"/>
                    <a:pt x="3044" y="418"/>
                  </a:cubicBezTo>
                  <a:cubicBezTo>
                    <a:pt x="3145" y="428"/>
                    <a:pt x="3221" y="514"/>
                    <a:pt x="3221" y="615"/>
                  </a:cubicBezTo>
                  <a:lnTo>
                    <a:pt x="3221" y="677"/>
                  </a:lnTo>
                  <a:cubicBezTo>
                    <a:pt x="3221" y="783"/>
                    <a:pt x="3135" y="874"/>
                    <a:pt x="3025" y="874"/>
                  </a:cubicBezTo>
                  <a:cubicBezTo>
                    <a:pt x="2751" y="874"/>
                    <a:pt x="2549" y="1124"/>
                    <a:pt x="2597" y="1393"/>
                  </a:cubicBezTo>
                  <a:cubicBezTo>
                    <a:pt x="2621" y="1513"/>
                    <a:pt x="2525" y="1623"/>
                    <a:pt x="2401" y="1623"/>
                  </a:cubicBezTo>
                  <a:cubicBezTo>
                    <a:pt x="2088" y="1623"/>
                    <a:pt x="1839" y="1882"/>
                    <a:pt x="1853" y="2194"/>
                  </a:cubicBezTo>
                  <a:cubicBezTo>
                    <a:pt x="1863" y="2353"/>
                    <a:pt x="1767" y="2434"/>
                    <a:pt x="1656" y="2434"/>
                  </a:cubicBezTo>
                  <a:lnTo>
                    <a:pt x="1239" y="2434"/>
                  </a:lnTo>
                  <a:cubicBezTo>
                    <a:pt x="1128" y="2434"/>
                    <a:pt x="1037" y="2348"/>
                    <a:pt x="1037" y="2237"/>
                  </a:cubicBezTo>
                  <a:lnTo>
                    <a:pt x="1037" y="2209"/>
                  </a:lnTo>
                  <a:cubicBezTo>
                    <a:pt x="1037" y="2161"/>
                    <a:pt x="1056" y="2141"/>
                    <a:pt x="1056" y="2060"/>
                  </a:cubicBezTo>
                  <a:cubicBezTo>
                    <a:pt x="1056" y="1820"/>
                    <a:pt x="860" y="1623"/>
                    <a:pt x="615" y="1623"/>
                  </a:cubicBezTo>
                  <a:cubicBezTo>
                    <a:pt x="351" y="1623"/>
                    <a:pt x="351" y="1229"/>
                    <a:pt x="615" y="1229"/>
                  </a:cubicBezTo>
                  <a:lnTo>
                    <a:pt x="1373" y="1229"/>
                  </a:lnTo>
                  <a:cubicBezTo>
                    <a:pt x="1671" y="1229"/>
                    <a:pt x="1916" y="985"/>
                    <a:pt x="1911" y="682"/>
                  </a:cubicBezTo>
                  <a:lnTo>
                    <a:pt x="1911" y="615"/>
                  </a:lnTo>
                  <a:cubicBezTo>
                    <a:pt x="1911" y="504"/>
                    <a:pt x="2002" y="418"/>
                    <a:pt x="2112" y="418"/>
                  </a:cubicBezTo>
                  <a:lnTo>
                    <a:pt x="2233" y="418"/>
                  </a:lnTo>
                  <a:cubicBezTo>
                    <a:pt x="2506" y="413"/>
                    <a:pt x="2506" y="0"/>
                    <a:pt x="22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58" name="Google Shape;19558;p85"/>
          <p:cNvGrpSpPr/>
          <p:nvPr/>
        </p:nvGrpSpPr>
        <p:grpSpPr>
          <a:xfrm>
            <a:off x="894378" y="2235188"/>
            <a:ext cx="284926" cy="365237"/>
            <a:chOff x="894378" y="2422038"/>
            <a:chExt cx="284926" cy="365237"/>
          </a:xfrm>
        </p:grpSpPr>
        <p:sp>
          <p:nvSpPr>
            <p:cNvPr id="19559" name="Google Shape;19559;p85"/>
            <p:cNvSpPr/>
            <p:nvPr/>
          </p:nvSpPr>
          <p:spPr>
            <a:xfrm>
              <a:off x="1017739" y="2427278"/>
              <a:ext cx="38282" cy="90844"/>
            </a:xfrm>
            <a:custGeom>
              <a:avLst/>
              <a:gdLst/>
              <a:ahLst/>
              <a:cxnLst/>
              <a:rect l="l" t="t" r="r" b="b"/>
              <a:pathLst>
                <a:path w="1461" h="3467" extrusionOk="0">
                  <a:moveTo>
                    <a:pt x="731" y="1"/>
                  </a:moveTo>
                  <a:cubicBezTo>
                    <a:pt x="327" y="1"/>
                    <a:pt x="1" y="327"/>
                    <a:pt x="1" y="730"/>
                  </a:cubicBezTo>
                  <a:lnTo>
                    <a:pt x="1" y="2737"/>
                  </a:lnTo>
                  <a:cubicBezTo>
                    <a:pt x="1" y="3140"/>
                    <a:pt x="327" y="3466"/>
                    <a:pt x="731" y="3466"/>
                  </a:cubicBezTo>
                  <a:cubicBezTo>
                    <a:pt x="1134" y="3466"/>
                    <a:pt x="1460" y="3140"/>
                    <a:pt x="1460" y="2737"/>
                  </a:cubicBezTo>
                  <a:lnTo>
                    <a:pt x="1460" y="730"/>
                  </a:lnTo>
                  <a:cubicBezTo>
                    <a:pt x="1460" y="327"/>
                    <a:pt x="1134" y="1"/>
                    <a:pt x="73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0" name="Google Shape;19560;p85"/>
            <p:cNvSpPr/>
            <p:nvPr/>
          </p:nvSpPr>
          <p:spPr>
            <a:xfrm>
              <a:off x="1038885" y="2430423"/>
              <a:ext cx="17136" cy="84424"/>
            </a:xfrm>
            <a:custGeom>
              <a:avLst/>
              <a:gdLst/>
              <a:ahLst/>
              <a:cxnLst/>
              <a:rect l="l" t="t" r="r" b="b"/>
              <a:pathLst>
                <a:path w="654" h="3222" extrusionOk="0">
                  <a:moveTo>
                    <a:pt x="327" y="1"/>
                  </a:moveTo>
                  <a:cubicBezTo>
                    <a:pt x="125" y="135"/>
                    <a:pt x="5" y="365"/>
                    <a:pt x="0" y="610"/>
                  </a:cubicBezTo>
                  <a:lnTo>
                    <a:pt x="0" y="2617"/>
                  </a:lnTo>
                  <a:cubicBezTo>
                    <a:pt x="5" y="2862"/>
                    <a:pt x="125" y="3087"/>
                    <a:pt x="327" y="3222"/>
                  </a:cubicBezTo>
                  <a:cubicBezTo>
                    <a:pt x="528" y="3087"/>
                    <a:pt x="653" y="2862"/>
                    <a:pt x="653" y="2617"/>
                  </a:cubicBezTo>
                  <a:lnTo>
                    <a:pt x="653" y="610"/>
                  </a:lnTo>
                  <a:cubicBezTo>
                    <a:pt x="653" y="365"/>
                    <a:pt x="528" y="140"/>
                    <a:pt x="32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1" name="Google Shape;19561;p85"/>
            <p:cNvSpPr/>
            <p:nvPr/>
          </p:nvSpPr>
          <p:spPr>
            <a:xfrm>
              <a:off x="909968" y="2483116"/>
              <a:ext cx="133711" cy="278375"/>
            </a:xfrm>
            <a:custGeom>
              <a:avLst/>
              <a:gdLst/>
              <a:ahLst/>
              <a:cxnLst/>
              <a:rect l="l" t="t" r="r" b="b"/>
              <a:pathLst>
                <a:path w="5103" h="10624" extrusionOk="0">
                  <a:moveTo>
                    <a:pt x="4431" y="1"/>
                  </a:moveTo>
                  <a:lnTo>
                    <a:pt x="0" y="10624"/>
                  </a:lnTo>
                  <a:lnTo>
                    <a:pt x="624" y="10264"/>
                  </a:lnTo>
                  <a:cubicBezTo>
                    <a:pt x="898" y="10105"/>
                    <a:pt x="1114" y="9861"/>
                    <a:pt x="1239" y="9568"/>
                  </a:cubicBezTo>
                  <a:lnTo>
                    <a:pt x="5103" y="289"/>
                  </a:lnTo>
                  <a:lnTo>
                    <a:pt x="4431"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2" name="Google Shape;19562;p85"/>
            <p:cNvSpPr/>
            <p:nvPr/>
          </p:nvSpPr>
          <p:spPr>
            <a:xfrm>
              <a:off x="924668" y="2686500"/>
              <a:ext cx="38151" cy="38020"/>
            </a:xfrm>
            <a:custGeom>
              <a:avLst/>
              <a:gdLst/>
              <a:ahLst/>
              <a:cxnLst/>
              <a:rect l="l" t="t" r="r" b="b"/>
              <a:pathLst>
                <a:path w="1456" h="1451" extrusionOk="0">
                  <a:moveTo>
                    <a:pt x="730" y="1"/>
                  </a:moveTo>
                  <a:cubicBezTo>
                    <a:pt x="327" y="1"/>
                    <a:pt x="1" y="327"/>
                    <a:pt x="1" y="726"/>
                  </a:cubicBezTo>
                  <a:cubicBezTo>
                    <a:pt x="1" y="1129"/>
                    <a:pt x="327" y="1451"/>
                    <a:pt x="730" y="1451"/>
                  </a:cubicBezTo>
                  <a:cubicBezTo>
                    <a:pt x="1129" y="1451"/>
                    <a:pt x="1455" y="1129"/>
                    <a:pt x="1455" y="726"/>
                  </a:cubicBezTo>
                  <a:cubicBezTo>
                    <a:pt x="1455" y="327"/>
                    <a:pt x="1129" y="1"/>
                    <a:pt x="73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3" name="Google Shape;19563;p85"/>
            <p:cNvSpPr/>
            <p:nvPr/>
          </p:nvSpPr>
          <p:spPr>
            <a:xfrm>
              <a:off x="1029819" y="2483116"/>
              <a:ext cx="133738" cy="278375"/>
            </a:xfrm>
            <a:custGeom>
              <a:avLst/>
              <a:gdLst/>
              <a:ahLst/>
              <a:cxnLst/>
              <a:rect l="l" t="t" r="r" b="b"/>
              <a:pathLst>
                <a:path w="5104" h="10624" extrusionOk="0">
                  <a:moveTo>
                    <a:pt x="673" y="1"/>
                  </a:moveTo>
                  <a:lnTo>
                    <a:pt x="1" y="289"/>
                  </a:lnTo>
                  <a:lnTo>
                    <a:pt x="3860" y="9568"/>
                  </a:lnTo>
                  <a:cubicBezTo>
                    <a:pt x="3985" y="9861"/>
                    <a:pt x="4201" y="10105"/>
                    <a:pt x="4479" y="10264"/>
                  </a:cubicBezTo>
                  <a:lnTo>
                    <a:pt x="5103" y="10624"/>
                  </a:lnTo>
                  <a:lnTo>
                    <a:pt x="67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4" name="Google Shape;19564;p85"/>
            <p:cNvSpPr/>
            <p:nvPr/>
          </p:nvSpPr>
          <p:spPr>
            <a:xfrm>
              <a:off x="1110837" y="2686631"/>
              <a:ext cx="37994" cy="38020"/>
            </a:xfrm>
            <a:custGeom>
              <a:avLst/>
              <a:gdLst/>
              <a:ahLst/>
              <a:cxnLst/>
              <a:rect l="l" t="t" r="r" b="b"/>
              <a:pathLst>
                <a:path w="1450" h="1451" extrusionOk="0">
                  <a:moveTo>
                    <a:pt x="725" y="1"/>
                  </a:moveTo>
                  <a:cubicBezTo>
                    <a:pt x="322" y="1"/>
                    <a:pt x="0" y="322"/>
                    <a:pt x="0" y="726"/>
                  </a:cubicBezTo>
                  <a:cubicBezTo>
                    <a:pt x="0" y="1124"/>
                    <a:pt x="322" y="1450"/>
                    <a:pt x="725" y="1450"/>
                  </a:cubicBezTo>
                  <a:cubicBezTo>
                    <a:pt x="1123" y="1450"/>
                    <a:pt x="1450" y="1124"/>
                    <a:pt x="1450" y="726"/>
                  </a:cubicBezTo>
                  <a:cubicBezTo>
                    <a:pt x="1450" y="322"/>
                    <a:pt x="1123" y="1"/>
                    <a:pt x="72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5" name="Google Shape;19565;p85"/>
            <p:cNvSpPr/>
            <p:nvPr/>
          </p:nvSpPr>
          <p:spPr>
            <a:xfrm>
              <a:off x="994236" y="2473264"/>
              <a:ext cx="85918" cy="75437"/>
            </a:xfrm>
            <a:custGeom>
              <a:avLst/>
              <a:gdLst/>
              <a:ahLst/>
              <a:cxnLst/>
              <a:rect l="l" t="t" r="r" b="b"/>
              <a:pathLst>
                <a:path w="3279" h="2879" extrusionOk="0">
                  <a:moveTo>
                    <a:pt x="1642" y="1"/>
                  </a:moveTo>
                  <a:cubicBezTo>
                    <a:pt x="1400" y="1"/>
                    <a:pt x="1156" y="62"/>
                    <a:pt x="932" y="190"/>
                  </a:cubicBezTo>
                  <a:cubicBezTo>
                    <a:pt x="245" y="574"/>
                    <a:pt x="0" y="1438"/>
                    <a:pt x="375" y="2129"/>
                  </a:cubicBezTo>
                  <a:cubicBezTo>
                    <a:pt x="635" y="2606"/>
                    <a:pt x="1129" y="2879"/>
                    <a:pt x="1640" y="2879"/>
                  </a:cubicBezTo>
                  <a:cubicBezTo>
                    <a:pt x="1864" y="2879"/>
                    <a:pt x="2092" y="2826"/>
                    <a:pt x="2304" y="2715"/>
                  </a:cubicBezTo>
                  <a:cubicBezTo>
                    <a:pt x="2333" y="2700"/>
                    <a:pt x="2362" y="2686"/>
                    <a:pt x="2391" y="2671"/>
                  </a:cubicBezTo>
                  <a:cubicBezTo>
                    <a:pt x="3058" y="2259"/>
                    <a:pt x="3279" y="1390"/>
                    <a:pt x="2880" y="708"/>
                  </a:cubicBezTo>
                  <a:cubicBezTo>
                    <a:pt x="2613" y="254"/>
                    <a:pt x="2134" y="1"/>
                    <a:pt x="164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6" name="Google Shape;19566;p85"/>
            <p:cNvSpPr/>
            <p:nvPr/>
          </p:nvSpPr>
          <p:spPr>
            <a:xfrm>
              <a:off x="1016377" y="2473054"/>
              <a:ext cx="61261" cy="71349"/>
            </a:xfrm>
            <a:custGeom>
              <a:avLst/>
              <a:gdLst/>
              <a:ahLst/>
              <a:cxnLst/>
              <a:rect l="l" t="t" r="r" b="b"/>
              <a:pathLst>
                <a:path w="2338" h="2723" extrusionOk="0">
                  <a:moveTo>
                    <a:pt x="879" y="1"/>
                  </a:moveTo>
                  <a:cubicBezTo>
                    <a:pt x="850" y="15"/>
                    <a:pt x="826" y="30"/>
                    <a:pt x="797" y="49"/>
                  </a:cubicBezTo>
                  <a:cubicBezTo>
                    <a:pt x="259" y="380"/>
                    <a:pt x="0" y="1019"/>
                    <a:pt x="154" y="1628"/>
                  </a:cubicBezTo>
                  <a:cubicBezTo>
                    <a:pt x="303" y="2238"/>
                    <a:pt x="831" y="2684"/>
                    <a:pt x="1459" y="2723"/>
                  </a:cubicBezTo>
                  <a:cubicBezTo>
                    <a:pt x="1488" y="2708"/>
                    <a:pt x="1517" y="2694"/>
                    <a:pt x="1546" y="2679"/>
                  </a:cubicBezTo>
                  <a:cubicBezTo>
                    <a:pt x="2079" y="2348"/>
                    <a:pt x="2338" y="1710"/>
                    <a:pt x="2189" y="1095"/>
                  </a:cubicBezTo>
                  <a:cubicBezTo>
                    <a:pt x="2035" y="486"/>
                    <a:pt x="1507" y="44"/>
                    <a:pt x="879"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7" name="Google Shape;19567;p85"/>
            <p:cNvSpPr/>
            <p:nvPr/>
          </p:nvSpPr>
          <p:spPr>
            <a:xfrm>
              <a:off x="1024919" y="2499099"/>
              <a:ext cx="23792" cy="23687"/>
            </a:xfrm>
            <a:custGeom>
              <a:avLst/>
              <a:gdLst/>
              <a:ahLst/>
              <a:cxnLst/>
              <a:rect l="l" t="t" r="r" b="b"/>
              <a:pathLst>
                <a:path w="908" h="904" extrusionOk="0">
                  <a:moveTo>
                    <a:pt x="457" y="1"/>
                  </a:moveTo>
                  <a:cubicBezTo>
                    <a:pt x="207" y="1"/>
                    <a:pt x="1" y="202"/>
                    <a:pt x="1" y="452"/>
                  </a:cubicBezTo>
                  <a:cubicBezTo>
                    <a:pt x="1" y="701"/>
                    <a:pt x="207" y="903"/>
                    <a:pt x="457" y="903"/>
                  </a:cubicBezTo>
                  <a:cubicBezTo>
                    <a:pt x="706" y="903"/>
                    <a:pt x="908" y="701"/>
                    <a:pt x="908" y="452"/>
                  </a:cubicBezTo>
                  <a:cubicBezTo>
                    <a:pt x="908" y="202"/>
                    <a:pt x="706" y="1"/>
                    <a:pt x="45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8" name="Google Shape;19568;p85"/>
            <p:cNvSpPr/>
            <p:nvPr/>
          </p:nvSpPr>
          <p:spPr>
            <a:xfrm>
              <a:off x="894378" y="2422038"/>
              <a:ext cx="284926" cy="365237"/>
            </a:xfrm>
            <a:custGeom>
              <a:avLst/>
              <a:gdLst/>
              <a:ahLst/>
              <a:cxnLst/>
              <a:rect l="l" t="t" r="r" b="b"/>
              <a:pathLst>
                <a:path w="10874" h="13939" extrusionOk="0">
                  <a:moveTo>
                    <a:pt x="4301" y="4598"/>
                  </a:moveTo>
                  <a:cubicBezTo>
                    <a:pt x="4383" y="4674"/>
                    <a:pt x="4469" y="4742"/>
                    <a:pt x="4565" y="4799"/>
                  </a:cubicBezTo>
                  <a:lnTo>
                    <a:pt x="2386" y="10036"/>
                  </a:lnTo>
                  <a:cubicBezTo>
                    <a:pt x="2294" y="9979"/>
                    <a:pt x="2189" y="9940"/>
                    <a:pt x="2083" y="9921"/>
                  </a:cubicBezTo>
                  <a:lnTo>
                    <a:pt x="4301" y="4598"/>
                  </a:lnTo>
                  <a:close/>
                  <a:moveTo>
                    <a:pt x="6571" y="4598"/>
                  </a:moveTo>
                  <a:lnTo>
                    <a:pt x="8794" y="9921"/>
                  </a:lnTo>
                  <a:cubicBezTo>
                    <a:pt x="8684" y="9940"/>
                    <a:pt x="8583" y="9979"/>
                    <a:pt x="8492" y="10036"/>
                  </a:cubicBezTo>
                  <a:lnTo>
                    <a:pt x="8487" y="10036"/>
                  </a:lnTo>
                  <a:lnTo>
                    <a:pt x="6312" y="4799"/>
                  </a:lnTo>
                  <a:cubicBezTo>
                    <a:pt x="6403" y="4742"/>
                    <a:pt x="6490" y="4674"/>
                    <a:pt x="6571" y="4598"/>
                  </a:cubicBezTo>
                  <a:close/>
                  <a:moveTo>
                    <a:pt x="1378" y="11601"/>
                  </a:moveTo>
                  <a:cubicBezTo>
                    <a:pt x="1469" y="11664"/>
                    <a:pt x="1570" y="11712"/>
                    <a:pt x="1675" y="11740"/>
                  </a:cubicBezTo>
                  <a:cubicBezTo>
                    <a:pt x="1570" y="12024"/>
                    <a:pt x="1373" y="12264"/>
                    <a:pt x="1114" y="12417"/>
                  </a:cubicBezTo>
                  <a:lnTo>
                    <a:pt x="1018" y="12470"/>
                  </a:lnTo>
                  <a:lnTo>
                    <a:pt x="1378" y="11601"/>
                  </a:lnTo>
                  <a:close/>
                  <a:moveTo>
                    <a:pt x="9495" y="11601"/>
                  </a:moveTo>
                  <a:lnTo>
                    <a:pt x="9855" y="12475"/>
                  </a:lnTo>
                  <a:lnTo>
                    <a:pt x="9764" y="12417"/>
                  </a:lnTo>
                  <a:cubicBezTo>
                    <a:pt x="9500" y="12264"/>
                    <a:pt x="9303" y="12024"/>
                    <a:pt x="9202" y="11740"/>
                  </a:cubicBezTo>
                  <a:cubicBezTo>
                    <a:pt x="9308" y="11712"/>
                    <a:pt x="9408" y="11668"/>
                    <a:pt x="9495" y="11601"/>
                  </a:cubicBezTo>
                  <a:close/>
                  <a:moveTo>
                    <a:pt x="5450" y="0"/>
                  </a:moveTo>
                  <a:cubicBezTo>
                    <a:pt x="5422" y="0"/>
                    <a:pt x="5394" y="1"/>
                    <a:pt x="5367" y="4"/>
                  </a:cubicBezTo>
                  <a:cubicBezTo>
                    <a:pt x="4882" y="42"/>
                    <a:pt x="4512" y="445"/>
                    <a:pt x="4507" y="930"/>
                  </a:cubicBezTo>
                  <a:lnTo>
                    <a:pt x="4507" y="2030"/>
                  </a:lnTo>
                  <a:cubicBezTo>
                    <a:pt x="4383" y="2116"/>
                    <a:pt x="4267" y="2217"/>
                    <a:pt x="4171" y="2337"/>
                  </a:cubicBezTo>
                  <a:cubicBezTo>
                    <a:pt x="4040" y="2493"/>
                    <a:pt x="4182" y="2678"/>
                    <a:pt x="4335" y="2678"/>
                  </a:cubicBezTo>
                  <a:cubicBezTo>
                    <a:pt x="4388" y="2678"/>
                    <a:pt x="4443" y="2656"/>
                    <a:pt x="4488" y="2601"/>
                  </a:cubicBezTo>
                  <a:cubicBezTo>
                    <a:pt x="4748" y="2287"/>
                    <a:pt x="5087" y="2151"/>
                    <a:pt x="5420" y="2151"/>
                  </a:cubicBezTo>
                  <a:cubicBezTo>
                    <a:pt x="6154" y="2151"/>
                    <a:pt x="6863" y="2809"/>
                    <a:pt x="6648" y="3690"/>
                  </a:cubicBezTo>
                  <a:cubicBezTo>
                    <a:pt x="6505" y="4293"/>
                    <a:pt x="5973" y="4634"/>
                    <a:pt x="5435" y="4634"/>
                  </a:cubicBezTo>
                  <a:cubicBezTo>
                    <a:pt x="5039" y="4634"/>
                    <a:pt x="4641" y="4449"/>
                    <a:pt x="4392" y="4046"/>
                  </a:cubicBezTo>
                  <a:cubicBezTo>
                    <a:pt x="4243" y="3806"/>
                    <a:pt x="4181" y="3522"/>
                    <a:pt x="4215" y="3244"/>
                  </a:cubicBezTo>
                  <a:cubicBezTo>
                    <a:pt x="4233" y="3095"/>
                    <a:pt x="4118" y="3011"/>
                    <a:pt x="4005" y="3011"/>
                  </a:cubicBezTo>
                  <a:cubicBezTo>
                    <a:pt x="3911" y="3011"/>
                    <a:pt x="3817" y="3069"/>
                    <a:pt x="3802" y="3196"/>
                  </a:cubicBezTo>
                  <a:cubicBezTo>
                    <a:pt x="3758" y="3551"/>
                    <a:pt x="3835" y="3916"/>
                    <a:pt x="4018" y="4228"/>
                  </a:cubicBezTo>
                  <a:lnTo>
                    <a:pt x="1594" y="10017"/>
                  </a:lnTo>
                  <a:cubicBezTo>
                    <a:pt x="1506" y="10158"/>
                    <a:pt x="1611" y="10334"/>
                    <a:pt x="1765" y="10334"/>
                  </a:cubicBezTo>
                  <a:cubicBezTo>
                    <a:pt x="1779" y="10334"/>
                    <a:pt x="1794" y="10332"/>
                    <a:pt x="1810" y="10329"/>
                  </a:cubicBezTo>
                  <a:cubicBezTo>
                    <a:pt x="1844" y="10323"/>
                    <a:pt x="1878" y="10320"/>
                    <a:pt x="1912" y="10320"/>
                  </a:cubicBezTo>
                  <a:cubicBezTo>
                    <a:pt x="1983" y="10320"/>
                    <a:pt x="2052" y="10334"/>
                    <a:pt x="2117" y="10363"/>
                  </a:cubicBezTo>
                  <a:cubicBezTo>
                    <a:pt x="2640" y="10584"/>
                    <a:pt x="2472" y="11356"/>
                    <a:pt x="1915" y="11356"/>
                  </a:cubicBezTo>
                  <a:cubicBezTo>
                    <a:pt x="1579" y="11356"/>
                    <a:pt x="1334" y="11044"/>
                    <a:pt x="1411" y="10723"/>
                  </a:cubicBezTo>
                  <a:cubicBezTo>
                    <a:pt x="1445" y="10566"/>
                    <a:pt x="1321" y="10468"/>
                    <a:pt x="1201" y="10468"/>
                  </a:cubicBezTo>
                  <a:cubicBezTo>
                    <a:pt x="1116" y="10468"/>
                    <a:pt x="1032" y="10518"/>
                    <a:pt x="1008" y="10632"/>
                  </a:cubicBezTo>
                  <a:cubicBezTo>
                    <a:pt x="955" y="10838"/>
                    <a:pt x="984" y="11059"/>
                    <a:pt x="1080" y="11251"/>
                  </a:cubicBezTo>
                  <a:lnTo>
                    <a:pt x="403" y="12873"/>
                  </a:lnTo>
                  <a:lnTo>
                    <a:pt x="72" y="13651"/>
                  </a:lnTo>
                  <a:cubicBezTo>
                    <a:pt x="1" y="13814"/>
                    <a:pt x="134" y="13938"/>
                    <a:pt x="267" y="13938"/>
                  </a:cubicBezTo>
                  <a:cubicBezTo>
                    <a:pt x="340" y="13938"/>
                    <a:pt x="413" y="13900"/>
                    <a:pt x="451" y="13809"/>
                  </a:cubicBezTo>
                  <a:lnTo>
                    <a:pt x="754" y="13104"/>
                  </a:lnTo>
                  <a:lnTo>
                    <a:pt x="1320" y="12777"/>
                  </a:lnTo>
                  <a:cubicBezTo>
                    <a:pt x="1939" y="12422"/>
                    <a:pt x="2064" y="11851"/>
                    <a:pt x="2122" y="11750"/>
                  </a:cubicBezTo>
                  <a:cubicBezTo>
                    <a:pt x="2746" y="11606"/>
                    <a:pt x="3043" y="10886"/>
                    <a:pt x="2702" y="10344"/>
                  </a:cubicBezTo>
                  <a:lnTo>
                    <a:pt x="4939" y="4972"/>
                  </a:lnTo>
                  <a:cubicBezTo>
                    <a:pt x="5100" y="5022"/>
                    <a:pt x="5268" y="5048"/>
                    <a:pt x="5436" y="5048"/>
                  </a:cubicBezTo>
                  <a:cubicBezTo>
                    <a:pt x="5604" y="5048"/>
                    <a:pt x="5772" y="5022"/>
                    <a:pt x="5933" y="4972"/>
                  </a:cubicBezTo>
                  <a:lnTo>
                    <a:pt x="8170" y="10344"/>
                  </a:lnTo>
                  <a:cubicBezTo>
                    <a:pt x="8088" y="10473"/>
                    <a:pt x="8040" y="10622"/>
                    <a:pt x="8026" y="10771"/>
                  </a:cubicBezTo>
                  <a:cubicBezTo>
                    <a:pt x="8013" y="10920"/>
                    <a:pt x="8125" y="10998"/>
                    <a:pt x="8236" y="10998"/>
                  </a:cubicBezTo>
                  <a:cubicBezTo>
                    <a:pt x="8337" y="10998"/>
                    <a:pt x="8437" y="10934"/>
                    <a:pt x="8444" y="10800"/>
                  </a:cubicBezTo>
                  <a:cubicBezTo>
                    <a:pt x="8453" y="10651"/>
                    <a:pt x="8530" y="10512"/>
                    <a:pt x="8650" y="10425"/>
                  </a:cubicBezTo>
                  <a:cubicBezTo>
                    <a:pt x="8750" y="10350"/>
                    <a:pt x="8856" y="10317"/>
                    <a:pt x="8958" y="10317"/>
                  </a:cubicBezTo>
                  <a:cubicBezTo>
                    <a:pt x="9311" y="10317"/>
                    <a:pt x="9612" y="10709"/>
                    <a:pt x="9418" y="11078"/>
                  </a:cubicBezTo>
                  <a:cubicBezTo>
                    <a:pt x="9327" y="11256"/>
                    <a:pt x="9146" y="11358"/>
                    <a:pt x="8959" y="11358"/>
                  </a:cubicBezTo>
                  <a:cubicBezTo>
                    <a:pt x="8879" y="11358"/>
                    <a:pt x="8797" y="11339"/>
                    <a:pt x="8722" y="11299"/>
                  </a:cubicBezTo>
                  <a:cubicBezTo>
                    <a:pt x="8686" y="11279"/>
                    <a:pt x="8647" y="11268"/>
                    <a:pt x="8609" y="11268"/>
                  </a:cubicBezTo>
                  <a:cubicBezTo>
                    <a:pt x="8592" y="11268"/>
                    <a:pt x="8575" y="11270"/>
                    <a:pt x="8559" y="11275"/>
                  </a:cubicBezTo>
                  <a:cubicBezTo>
                    <a:pt x="8372" y="11328"/>
                    <a:pt x="8352" y="11592"/>
                    <a:pt x="8535" y="11668"/>
                  </a:cubicBezTo>
                  <a:cubicBezTo>
                    <a:pt x="8602" y="11702"/>
                    <a:pt x="8679" y="11731"/>
                    <a:pt x="8756" y="11750"/>
                  </a:cubicBezTo>
                  <a:cubicBezTo>
                    <a:pt x="8818" y="11851"/>
                    <a:pt x="8943" y="12422"/>
                    <a:pt x="9557" y="12777"/>
                  </a:cubicBezTo>
                  <a:lnTo>
                    <a:pt x="10124" y="13099"/>
                  </a:lnTo>
                  <a:lnTo>
                    <a:pt x="10426" y="13809"/>
                  </a:lnTo>
                  <a:cubicBezTo>
                    <a:pt x="10463" y="13899"/>
                    <a:pt x="10535" y="13937"/>
                    <a:pt x="10608" y="13937"/>
                  </a:cubicBezTo>
                  <a:cubicBezTo>
                    <a:pt x="10740" y="13937"/>
                    <a:pt x="10873" y="13812"/>
                    <a:pt x="10805" y="13651"/>
                  </a:cubicBezTo>
                  <a:lnTo>
                    <a:pt x="10474" y="12873"/>
                  </a:lnTo>
                  <a:lnTo>
                    <a:pt x="9802" y="11251"/>
                  </a:lnTo>
                  <a:cubicBezTo>
                    <a:pt x="10047" y="10742"/>
                    <a:pt x="9797" y="10132"/>
                    <a:pt x="9260" y="9955"/>
                  </a:cubicBezTo>
                  <a:lnTo>
                    <a:pt x="6869" y="4228"/>
                  </a:lnTo>
                  <a:cubicBezTo>
                    <a:pt x="7306" y="3479"/>
                    <a:pt x="7090" y="2524"/>
                    <a:pt x="6379" y="2030"/>
                  </a:cubicBezTo>
                  <a:lnTo>
                    <a:pt x="6379" y="1636"/>
                  </a:lnTo>
                  <a:cubicBezTo>
                    <a:pt x="6379" y="1499"/>
                    <a:pt x="6276" y="1431"/>
                    <a:pt x="6173" y="1431"/>
                  </a:cubicBezTo>
                  <a:cubicBezTo>
                    <a:pt x="6070" y="1431"/>
                    <a:pt x="5967" y="1499"/>
                    <a:pt x="5967" y="1636"/>
                  </a:cubicBezTo>
                  <a:lnTo>
                    <a:pt x="5967" y="1823"/>
                  </a:lnTo>
                  <a:cubicBezTo>
                    <a:pt x="5796" y="1766"/>
                    <a:pt x="5619" y="1737"/>
                    <a:pt x="5442" y="1737"/>
                  </a:cubicBezTo>
                  <a:cubicBezTo>
                    <a:pt x="5265" y="1737"/>
                    <a:pt x="5088" y="1766"/>
                    <a:pt x="4920" y="1823"/>
                  </a:cubicBezTo>
                  <a:lnTo>
                    <a:pt x="4920" y="930"/>
                  </a:lnTo>
                  <a:cubicBezTo>
                    <a:pt x="4920" y="657"/>
                    <a:pt x="5127" y="431"/>
                    <a:pt x="5400" y="407"/>
                  </a:cubicBezTo>
                  <a:cubicBezTo>
                    <a:pt x="5415" y="406"/>
                    <a:pt x="5431" y="405"/>
                    <a:pt x="5446" y="405"/>
                  </a:cubicBezTo>
                  <a:cubicBezTo>
                    <a:pt x="5696" y="405"/>
                    <a:pt x="5916" y="590"/>
                    <a:pt x="5957" y="844"/>
                  </a:cubicBezTo>
                  <a:cubicBezTo>
                    <a:pt x="5978" y="961"/>
                    <a:pt x="6068" y="1015"/>
                    <a:pt x="6158" y="1015"/>
                  </a:cubicBezTo>
                  <a:cubicBezTo>
                    <a:pt x="6274" y="1015"/>
                    <a:pt x="6392" y="926"/>
                    <a:pt x="6365" y="772"/>
                  </a:cubicBezTo>
                  <a:cubicBezTo>
                    <a:pt x="6288" y="324"/>
                    <a:pt x="5896" y="0"/>
                    <a:pt x="54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9" name="Google Shape;19569;p85"/>
            <p:cNvSpPr/>
            <p:nvPr/>
          </p:nvSpPr>
          <p:spPr>
            <a:xfrm>
              <a:off x="1014490" y="2493885"/>
              <a:ext cx="39644" cy="34430"/>
            </a:xfrm>
            <a:custGeom>
              <a:avLst/>
              <a:gdLst/>
              <a:ahLst/>
              <a:cxnLst/>
              <a:rect l="l" t="t" r="r" b="b"/>
              <a:pathLst>
                <a:path w="1513" h="1314" extrusionOk="0">
                  <a:moveTo>
                    <a:pt x="937" y="0"/>
                  </a:moveTo>
                  <a:cubicBezTo>
                    <a:pt x="829" y="0"/>
                    <a:pt x="743" y="54"/>
                    <a:pt x="725" y="171"/>
                  </a:cubicBezTo>
                  <a:cubicBezTo>
                    <a:pt x="701" y="286"/>
                    <a:pt x="783" y="392"/>
                    <a:pt x="893" y="411"/>
                  </a:cubicBezTo>
                  <a:cubicBezTo>
                    <a:pt x="1191" y="464"/>
                    <a:pt x="1152" y="896"/>
                    <a:pt x="855" y="900"/>
                  </a:cubicBezTo>
                  <a:lnTo>
                    <a:pt x="855" y="896"/>
                  </a:lnTo>
                  <a:cubicBezTo>
                    <a:pt x="725" y="896"/>
                    <a:pt x="619" y="800"/>
                    <a:pt x="610" y="675"/>
                  </a:cubicBezTo>
                  <a:cubicBezTo>
                    <a:pt x="601" y="566"/>
                    <a:pt x="510" y="487"/>
                    <a:pt x="403" y="487"/>
                  </a:cubicBezTo>
                  <a:cubicBezTo>
                    <a:pt x="396" y="487"/>
                    <a:pt x="390" y="487"/>
                    <a:pt x="384" y="488"/>
                  </a:cubicBezTo>
                  <a:cubicBezTo>
                    <a:pt x="0" y="526"/>
                    <a:pt x="240" y="1313"/>
                    <a:pt x="855" y="1313"/>
                  </a:cubicBezTo>
                  <a:cubicBezTo>
                    <a:pt x="1219" y="1313"/>
                    <a:pt x="1512" y="1016"/>
                    <a:pt x="1512" y="651"/>
                  </a:cubicBezTo>
                  <a:cubicBezTo>
                    <a:pt x="1512" y="250"/>
                    <a:pt x="1171" y="0"/>
                    <a:pt x="93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0" name="Google Shape;19570;p85"/>
            <p:cNvSpPr/>
            <p:nvPr/>
          </p:nvSpPr>
          <p:spPr>
            <a:xfrm>
              <a:off x="936485" y="2697950"/>
              <a:ext cx="16403" cy="16377"/>
            </a:xfrm>
            <a:custGeom>
              <a:avLst/>
              <a:gdLst/>
              <a:ahLst/>
              <a:cxnLst/>
              <a:rect l="l" t="t" r="r" b="b"/>
              <a:pathLst>
                <a:path w="626" h="625" extrusionOk="0">
                  <a:moveTo>
                    <a:pt x="313" y="1"/>
                  </a:moveTo>
                  <a:cubicBezTo>
                    <a:pt x="140" y="1"/>
                    <a:pt x="1" y="140"/>
                    <a:pt x="1" y="313"/>
                  </a:cubicBezTo>
                  <a:cubicBezTo>
                    <a:pt x="1" y="481"/>
                    <a:pt x="140" y="625"/>
                    <a:pt x="313" y="625"/>
                  </a:cubicBezTo>
                  <a:cubicBezTo>
                    <a:pt x="486" y="625"/>
                    <a:pt x="625" y="481"/>
                    <a:pt x="625" y="313"/>
                  </a:cubicBezTo>
                  <a:cubicBezTo>
                    <a:pt x="625" y="140"/>
                    <a:pt x="486"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1" name="Google Shape;19571;p85"/>
            <p:cNvSpPr/>
            <p:nvPr/>
          </p:nvSpPr>
          <p:spPr>
            <a:xfrm>
              <a:off x="1121134" y="2697819"/>
              <a:ext cx="16377" cy="16377"/>
            </a:xfrm>
            <a:custGeom>
              <a:avLst/>
              <a:gdLst/>
              <a:ahLst/>
              <a:cxnLst/>
              <a:rect l="l" t="t" r="r" b="b"/>
              <a:pathLst>
                <a:path w="625" h="625" extrusionOk="0">
                  <a:moveTo>
                    <a:pt x="313" y="1"/>
                  </a:moveTo>
                  <a:cubicBezTo>
                    <a:pt x="140" y="1"/>
                    <a:pt x="1" y="140"/>
                    <a:pt x="1" y="313"/>
                  </a:cubicBezTo>
                  <a:cubicBezTo>
                    <a:pt x="1" y="486"/>
                    <a:pt x="140" y="625"/>
                    <a:pt x="313" y="625"/>
                  </a:cubicBezTo>
                  <a:cubicBezTo>
                    <a:pt x="481" y="625"/>
                    <a:pt x="625" y="486"/>
                    <a:pt x="625" y="313"/>
                  </a:cubicBezTo>
                  <a:cubicBezTo>
                    <a:pt x="625" y="140"/>
                    <a:pt x="481" y="1"/>
                    <a:pt x="3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2" name="Google Shape;19572;p85"/>
          <p:cNvGrpSpPr/>
          <p:nvPr/>
        </p:nvGrpSpPr>
        <p:grpSpPr>
          <a:xfrm>
            <a:off x="3077518" y="2741787"/>
            <a:ext cx="376844" cy="310369"/>
            <a:chOff x="3077518" y="2928637"/>
            <a:chExt cx="376844" cy="310369"/>
          </a:xfrm>
        </p:grpSpPr>
        <p:sp>
          <p:nvSpPr>
            <p:cNvPr id="19573" name="Google Shape;19573;p85"/>
            <p:cNvSpPr/>
            <p:nvPr/>
          </p:nvSpPr>
          <p:spPr>
            <a:xfrm>
              <a:off x="3077518" y="3029254"/>
              <a:ext cx="75489" cy="10979"/>
            </a:xfrm>
            <a:custGeom>
              <a:avLst/>
              <a:gdLst/>
              <a:ahLst/>
              <a:cxnLst/>
              <a:rect l="l" t="t" r="r" b="b"/>
              <a:pathLst>
                <a:path w="2881" h="419" extrusionOk="0">
                  <a:moveTo>
                    <a:pt x="278" y="1"/>
                  </a:moveTo>
                  <a:cubicBezTo>
                    <a:pt x="0" y="1"/>
                    <a:pt x="0" y="418"/>
                    <a:pt x="278" y="418"/>
                  </a:cubicBezTo>
                  <a:lnTo>
                    <a:pt x="2602" y="418"/>
                  </a:lnTo>
                  <a:cubicBezTo>
                    <a:pt x="2880" y="413"/>
                    <a:pt x="2880" y="1"/>
                    <a:pt x="260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4" name="Google Shape;19574;p85"/>
            <p:cNvSpPr/>
            <p:nvPr/>
          </p:nvSpPr>
          <p:spPr>
            <a:xfrm>
              <a:off x="3291461" y="3042199"/>
              <a:ext cx="65166" cy="52353"/>
            </a:xfrm>
            <a:custGeom>
              <a:avLst/>
              <a:gdLst/>
              <a:ahLst/>
              <a:cxnLst/>
              <a:rect l="l" t="t" r="r" b="b"/>
              <a:pathLst>
                <a:path w="2487" h="1998" extrusionOk="0">
                  <a:moveTo>
                    <a:pt x="0" y="1"/>
                  </a:moveTo>
                  <a:lnTo>
                    <a:pt x="0" y="1182"/>
                  </a:lnTo>
                  <a:cubicBezTo>
                    <a:pt x="0" y="1633"/>
                    <a:pt x="365" y="1998"/>
                    <a:pt x="812" y="1998"/>
                  </a:cubicBezTo>
                  <a:lnTo>
                    <a:pt x="1676" y="1998"/>
                  </a:lnTo>
                  <a:cubicBezTo>
                    <a:pt x="2088" y="1998"/>
                    <a:pt x="2439" y="1686"/>
                    <a:pt x="2482" y="1273"/>
                  </a:cubicBezTo>
                  <a:cubicBezTo>
                    <a:pt x="2487" y="1244"/>
                    <a:pt x="2487" y="1211"/>
                    <a:pt x="2487" y="1182"/>
                  </a:cubicBezTo>
                  <a:lnTo>
                    <a:pt x="248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5" name="Google Shape;19575;p85"/>
            <p:cNvSpPr/>
            <p:nvPr/>
          </p:nvSpPr>
          <p:spPr>
            <a:xfrm>
              <a:off x="3310196" y="3042199"/>
              <a:ext cx="46431" cy="33487"/>
            </a:xfrm>
            <a:custGeom>
              <a:avLst/>
              <a:gdLst/>
              <a:ahLst/>
              <a:cxnLst/>
              <a:rect l="l" t="t" r="r" b="b"/>
              <a:pathLst>
                <a:path w="1772" h="1278" extrusionOk="0">
                  <a:moveTo>
                    <a:pt x="1" y="1"/>
                  </a:moveTo>
                  <a:lnTo>
                    <a:pt x="1" y="462"/>
                  </a:lnTo>
                  <a:cubicBezTo>
                    <a:pt x="1" y="913"/>
                    <a:pt x="365" y="1278"/>
                    <a:pt x="817" y="1278"/>
                  </a:cubicBezTo>
                  <a:lnTo>
                    <a:pt x="1676" y="1278"/>
                  </a:lnTo>
                  <a:cubicBezTo>
                    <a:pt x="1709" y="1278"/>
                    <a:pt x="1738" y="1278"/>
                    <a:pt x="1767" y="1273"/>
                  </a:cubicBezTo>
                  <a:cubicBezTo>
                    <a:pt x="1772" y="1244"/>
                    <a:pt x="1772" y="1211"/>
                    <a:pt x="1772" y="1182"/>
                  </a:cubicBezTo>
                  <a:lnTo>
                    <a:pt x="177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6" name="Google Shape;19576;p85"/>
            <p:cNvSpPr/>
            <p:nvPr/>
          </p:nvSpPr>
          <p:spPr>
            <a:xfrm>
              <a:off x="3167576" y="2934139"/>
              <a:ext cx="94984" cy="99465"/>
            </a:xfrm>
            <a:custGeom>
              <a:avLst/>
              <a:gdLst/>
              <a:ahLst/>
              <a:cxnLst/>
              <a:rect l="l" t="t" r="r" b="b"/>
              <a:pathLst>
                <a:path w="3625" h="3796" extrusionOk="0">
                  <a:moveTo>
                    <a:pt x="1231" y="0"/>
                  </a:moveTo>
                  <a:cubicBezTo>
                    <a:pt x="1150" y="0"/>
                    <a:pt x="1073" y="47"/>
                    <a:pt x="1037" y="126"/>
                  </a:cubicBezTo>
                  <a:lnTo>
                    <a:pt x="298" y="1874"/>
                  </a:lnTo>
                  <a:cubicBezTo>
                    <a:pt x="0" y="2574"/>
                    <a:pt x="326" y="3386"/>
                    <a:pt x="1027" y="3688"/>
                  </a:cubicBezTo>
                  <a:lnTo>
                    <a:pt x="1032" y="3688"/>
                  </a:lnTo>
                  <a:cubicBezTo>
                    <a:pt x="1206" y="3761"/>
                    <a:pt x="1387" y="3795"/>
                    <a:pt x="1565" y="3795"/>
                  </a:cubicBezTo>
                  <a:cubicBezTo>
                    <a:pt x="2103" y="3795"/>
                    <a:pt x="2615" y="3480"/>
                    <a:pt x="2842" y="2954"/>
                  </a:cubicBezTo>
                  <a:lnTo>
                    <a:pt x="3586" y="1206"/>
                  </a:lnTo>
                  <a:cubicBezTo>
                    <a:pt x="3624" y="1101"/>
                    <a:pt x="3576" y="986"/>
                    <a:pt x="3475" y="938"/>
                  </a:cubicBezTo>
                  <a:lnTo>
                    <a:pt x="1771" y="213"/>
                  </a:lnTo>
                  <a:lnTo>
                    <a:pt x="1310" y="16"/>
                  </a:lnTo>
                  <a:cubicBezTo>
                    <a:pt x="1284" y="5"/>
                    <a:pt x="1257" y="0"/>
                    <a:pt x="123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7" name="Google Shape;19577;p85"/>
            <p:cNvSpPr/>
            <p:nvPr/>
          </p:nvSpPr>
          <p:spPr>
            <a:xfrm>
              <a:off x="3189691" y="2939694"/>
              <a:ext cx="73000" cy="88957"/>
            </a:xfrm>
            <a:custGeom>
              <a:avLst/>
              <a:gdLst/>
              <a:ahLst/>
              <a:cxnLst/>
              <a:rect l="l" t="t" r="r" b="b"/>
              <a:pathLst>
                <a:path w="2786" h="3395" extrusionOk="0">
                  <a:moveTo>
                    <a:pt x="927" y="1"/>
                  </a:moveTo>
                  <a:lnTo>
                    <a:pt x="298" y="1474"/>
                  </a:lnTo>
                  <a:cubicBezTo>
                    <a:pt x="1" y="2180"/>
                    <a:pt x="327" y="2987"/>
                    <a:pt x="1028" y="3289"/>
                  </a:cubicBezTo>
                  <a:lnTo>
                    <a:pt x="1033" y="3289"/>
                  </a:lnTo>
                  <a:cubicBezTo>
                    <a:pt x="1141" y="3362"/>
                    <a:pt x="1259" y="3395"/>
                    <a:pt x="1375" y="3395"/>
                  </a:cubicBezTo>
                  <a:cubicBezTo>
                    <a:pt x="1707" y="3395"/>
                    <a:pt x="2016" y="3120"/>
                    <a:pt x="1998" y="2742"/>
                  </a:cubicBezTo>
                  <a:lnTo>
                    <a:pt x="2742" y="994"/>
                  </a:lnTo>
                  <a:cubicBezTo>
                    <a:pt x="2785" y="889"/>
                    <a:pt x="2732" y="769"/>
                    <a:pt x="2631" y="726"/>
                  </a:cubicBezTo>
                  <a:lnTo>
                    <a:pt x="92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8" name="Google Shape;19578;p85"/>
            <p:cNvSpPr/>
            <p:nvPr/>
          </p:nvSpPr>
          <p:spPr>
            <a:xfrm>
              <a:off x="3116612" y="3012406"/>
              <a:ext cx="322789" cy="44911"/>
            </a:xfrm>
            <a:custGeom>
              <a:avLst/>
              <a:gdLst/>
              <a:ahLst/>
              <a:cxnLst/>
              <a:rect l="l" t="t" r="r" b="b"/>
              <a:pathLst>
                <a:path w="12319" h="1714" extrusionOk="0">
                  <a:moveTo>
                    <a:pt x="1743" y="0"/>
                  </a:moveTo>
                  <a:cubicBezTo>
                    <a:pt x="1475" y="5"/>
                    <a:pt x="1211" y="67"/>
                    <a:pt x="966" y="178"/>
                  </a:cubicBezTo>
                  <a:lnTo>
                    <a:pt x="265" y="509"/>
                  </a:lnTo>
                  <a:cubicBezTo>
                    <a:pt x="1" y="706"/>
                    <a:pt x="15" y="1100"/>
                    <a:pt x="289" y="1282"/>
                  </a:cubicBezTo>
                  <a:lnTo>
                    <a:pt x="1009" y="1570"/>
                  </a:lnTo>
                  <a:cubicBezTo>
                    <a:pt x="1239" y="1666"/>
                    <a:pt x="1484" y="1714"/>
                    <a:pt x="1734" y="1714"/>
                  </a:cubicBezTo>
                  <a:lnTo>
                    <a:pt x="11459" y="1714"/>
                  </a:lnTo>
                  <a:cubicBezTo>
                    <a:pt x="11930" y="1709"/>
                    <a:pt x="12314" y="1325"/>
                    <a:pt x="12318" y="855"/>
                  </a:cubicBezTo>
                  <a:lnTo>
                    <a:pt x="12314" y="855"/>
                  </a:lnTo>
                  <a:cubicBezTo>
                    <a:pt x="12314" y="384"/>
                    <a:pt x="11930" y="0"/>
                    <a:pt x="1145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9" name="Google Shape;19579;p85"/>
            <p:cNvSpPr/>
            <p:nvPr/>
          </p:nvSpPr>
          <p:spPr>
            <a:xfrm>
              <a:off x="3116612" y="3022075"/>
              <a:ext cx="322789" cy="35242"/>
            </a:xfrm>
            <a:custGeom>
              <a:avLst/>
              <a:gdLst/>
              <a:ahLst/>
              <a:cxnLst/>
              <a:rect l="l" t="t" r="r" b="b"/>
              <a:pathLst>
                <a:path w="12319" h="1345" extrusionOk="0">
                  <a:moveTo>
                    <a:pt x="12160" y="1"/>
                  </a:moveTo>
                  <a:cubicBezTo>
                    <a:pt x="12002" y="236"/>
                    <a:pt x="11733" y="375"/>
                    <a:pt x="11454" y="375"/>
                  </a:cubicBezTo>
                  <a:lnTo>
                    <a:pt x="1734" y="375"/>
                  </a:lnTo>
                  <a:cubicBezTo>
                    <a:pt x="1484" y="375"/>
                    <a:pt x="1235" y="327"/>
                    <a:pt x="1004" y="231"/>
                  </a:cubicBezTo>
                  <a:lnTo>
                    <a:pt x="500" y="30"/>
                  </a:lnTo>
                  <a:lnTo>
                    <a:pt x="265" y="140"/>
                  </a:lnTo>
                  <a:cubicBezTo>
                    <a:pt x="251" y="150"/>
                    <a:pt x="236" y="164"/>
                    <a:pt x="222" y="179"/>
                  </a:cubicBezTo>
                  <a:lnTo>
                    <a:pt x="198" y="198"/>
                  </a:lnTo>
                  <a:cubicBezTo>
                    <a:pt x="1" y="414"/>
                    <a:pt x="44" y="750"/>
                    <a:pt x="289" y="913"/>
                  </a:cubicBezTo>
                  <a:lnTo>
                    <a:pt x="1009" y="1201"/>
                  </a:lnTo>
                  <a:lnTo>
                    <a:pt x="1052" y="1220"/>
                  </a:lnTo>
                  <a:cubicBezTo>
                    <a:pt x="1196" y="1273"/>
                    <a:pt x="1350" y="1311"/>
                    <a:pt x="1503" y="1331"/>
                  </a:cubicBezTo>
                  <a:lnTo>
                    <a:pt x="1547" y="1335"/>
                  </a:lnTo>
                  <a:cubicBezTo>
                    <a:pt x="1609" y="1340"/>
                    <a:pt x="1676" y="1345"/>
                    <a:pt x="1734" y="1345"/>
                  </a:cubicBezTo>
                  <a:lnTo>
                    <a:pt x="11459" y="1345"/>
                  </a:lnTo>
                  <a:cubicBezTo>
                    <a:pt x="11930" y="1340"/>
                    <a:pt x="12314" y="956"/>
                    <a:pt x="12318" y="486"/>
                  </a:cubicBezTo>
                  <a:cubicBezTo>
                    <a:pt x="12314" y="313"/>
                    <a:pt x="12261" y="145"/>
                    <a:pt x="12160"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0" name="Google Shape;19580;p85"/>
            <p:cNvSpPr/>
            <p:nvPr/>
          </p:nvSpPr>
          <p:spPr>
            <a:xfrm>
              <a:off x="3116612" y="3012275"/>
              <a:ext cx="45828" cy="45042"/>
            </a:xfrm>
            <a:custGeom>
              <a:avLst/>
              <a:gdLst/>
              <a:ahLst/>
              <a:cxnLst/>
              <a:rect l="l" t="t" r="r" b="b"/>
              <a:pathLst>
                <a:path w="1749" h="1719" extrusionOk="0">
                  <a:moveTo>
                    <a:pt x="1748" y="0"/>
                  </a:moveTo>
                  <a:cubicBezTo>
                    <a:pt x="1475" y="5"/>
                    <a:pt x="1211" y="68"/>
                    <a:pt x="966" y="183"/>
                  </a:cubicBezTo>
                  <a:lnTo>
                    <a:pt x="265" y="514"/>
                  </a:lnTo>
                  <a:cubicBezTo>
                    <a:pt x="1" y="711"/>
                    <a:pt x="15" y="1105"/>
                    <a:pt x="289" y="1282"/>
                  </a:cubicBezTo>
                  <a:lnTo>
                    <a:pt x="1009" y="1575"/>
                  </a:lnTo>
                  <a:cubicBezTo>
                    <a:pt x="1239" y="1666"/>
                    <a:pt x="1484" y="1714"/>
                    <a:pt x="1734" y="1719"/>
                  </a:cubicBezTo>
                  <a:lnTo>
                    <a:pt x="1748" y="1719"/>
                  </a:lnTo>
                  <a:lnTo>
                    <a:pt x="1748"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1" name="Google Shape;19581;p85"/>
            <p:cNvSpPr/>
            <p:nvPr/>
          </p:nvSpPr>
          <p:spPr>
            <a:xfrm>
              <a:off x="3116743" y="3022835"/>
              <a:ext cx="45697" cy="34482"/>
            </a:xfrm>
            <a:custGeom>
              <a:avLst/>
              <a:gdLst/>
              <a:ahLst/>
              <a:cxnLst/>
              <a:rect l="l" t="t" r="r" b="b"/>
              <a:pathLst>
                <a:path w="1744" h="1316" extrusionOk="0">
                  <a:moveTo>
                    <a:pt x="500" y="1"/>
                  </a:moveTo>
                  <a:lnTo>
                    <a:pt x="265" y="111"/>
                  </a:lnTo>
                  <a:cubicBezTo>
                    <a:pt x="1" y="308"/>
                    <a:pt x="15" y="702"/>
                    <a:pt x="289" y="884"/>
                  </a:cubicBezTo>
                  <a:cubicBezTo>
                    <a:pt x="1028" y="1177"/>
                    <a:pt x="1244" y="1316"/>
                    <a:pt x="1729" y="1316"/>
                  </a:cubicBezTo>
                  <a:lnTo>
                    <a:pt x="1743" y="1316"/>
                  </a:lnTo>
                  <a:lnTo>
                    <a:pt x="1743" y="346"/>
                  </a:lnTo>
                  <a:lnTo>
                    <a:pt x="1734" y="346"/>
                  </a:lnTo>
                  <a:cubicBezTo>
                    <a:pt x="1484" y="346"/>
                    <a:pt x="1239" y="298"/>
                    <a:pt x="1009" y="207"/>
                  </a:cubicBezTo>
                  <a:lnTo>
                    <a:pt x="50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2" name="Google Shape;19582;p85"/>
            <p:cNvSpPr/>
            <p:nvPr/>
          </p:nvSpPr>
          <p:spPr>
            <a:xfrm>
              <a:off x="3398000" y="3012275"/>
              <a:ext cx="41400" cy="45042"/>
            </a:xfrm>
            <a:custGeom>
              <a:avLst/>
              <a:gdLst/>
              <a:ahLst/>
              <a:cxnLst/>
              <a:rect l="l" t="t" r="r" b="b"/>
              <a:pathLst>
                <a:path w="1580" h="1719" extrusionOk="0">
                  <a:moveTo>
                    <a:pt x="0" y="0"/>
                  </a:moveTo>
                  <a:lnTo>
                    <a:pt x="0" y="1719"/>
                  </a:lnTo>
                  <a:lnTo>
                    <a:pt x="720" y="1719"/>
                  </a:lnTo>
                  <a:cubicBezTo>
                    <a:pt x="1191" y="1714"/>
                    <a:pt x="1575" y="1330"/>
                    <a:pt x="1579" y="860"/>
                  </a:cubicBezTo>
                  <a:cubicBezTo>
                    <a:pt x="1575" y="385"/>
                    <a:pt x="1191" y="0"/>
                    <a:pt x="720"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3" name="Google Shape;19583;p85"/>
            <p:cNvSpPr/>
            <p:nvPr/>
          </p:nvSpPr>
          <p:spPr>
            <a:xfrm>
              <a:off x="3398000" y="3022075"/>
              <a:ext cx="41400" cy="35242"/>
            </a:xfrm>
            <a:custGeom>
              <a:avLst/>
              <a:gdLst/>
              <a:ahLst/>
              <a:cxnLst/>
              <a:rect l="l" t="t" r="r" b="b"/>
              <a:pathLst>
                <a:path w="1580" h="1345" extrusionOk="0">
                  <a:moveTo>
                    <a:pt x="1426" y="1"/>
                  </a:moveTo>
                  <a:cubicBezTo>
                    <a:pt x="1267" y="236"/>
                    <a:pt x="1003" y="375"/>
                    <a:pt x="720" y="375"/>
                  </a:cubicBezTo>
                  <a:lnTo>
                    <a:pt x="0" y="375"/>
                  </a:lnTo>
                  <a:lnTo>
                    <a:pt x="0" y="1345"/>
                  </a:lnTo>
                  <a:lnTo>
                    <a:pt x="720" y="1345"/>
                  </a:lnTo>
                  <a:cubicBezTo>
                    <a:pt x="1191" y="1340"/>
                    <a:pt x="1575" y="956"/>
                    <a:pt x="1579" y="486"/>
                  </a:cubicBezTo>
                  <a:cubicBezTo>
                    <a:pt x="1579" y="313"/>
                    <a:pt x="1527" y="145"/>
                    <a:pt x="1426"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4" name="Google Shape;19584;p85"/>
            <p:cNvSpPr/>
            <p:nvPr/>
          </p:nvSpPr>
          <p:spPr>
            <a:xfrm>
              <a:off x="3077518" y="2928637"/>
              <a:ext cx="226783" cy="134104"/>
            </a:xfrm>
            <a:custGeom>
              <a:avLst/>
              <a:gdLst/>
              <a:ahLst/>
              <a:cxnLst/>
              <a:rect l="l" t="t" r="r" b="b"/>
              <a:pathLst>
                <a:path w="8655" h="5118" extrusionOk="0">
                  <a:moveTo>
                    <a:pt x="3029" y="3418"/>
                  </a:moveTo>
                  <a:lnTo>
                    <a:pt x="3029" y="4690"/>
                  </a:lnTo>
                  <a:cubicBezTo>
                    <a:pt x="2727" y="4657"/>
                    <a:pt x="2607" y="4585"/>
                    <a:pt x="1882" y="4292"/>
                  </a:cubicBezTo>
                  <a:cubicBezTo>
                    <a:pt x="1747" y="4191"/>
                    <a:pt x="1743" y="3994"/>
                    <a:pt x="1867" y="3884"/>
                  </a:cubicBezTo>
                  <a:cubicBezTo>
                    <a:pt x="2578" y="3553"/>
                    <a:pt x="2707" y="3461"/>
                    <a:pt x="3029" y="3418"/>
                  </a:cubicBezTo>
                  <a:close/>
                  <a:moveTo>
                    <a:pt x="4667" y="0"/>
                  </a:moveTo>
                  <a:cubicBezTo>
                    <a:pt x="4505" y="0"/>
                    <a:pt x="4351" y="97"/>
                    <a:pt x="4287" y="255"/>
                  </a:cubicBezTo>
                  <a:lnTo>
                    <a:pt x="3543" y="2002"/>
                  </a:lnTo>
                  <a:cubicBezTo>
                    <a:pt x="3408" y="2314"/>
                    <a:pt x="3379" y="2660"/>
                    <a:pt x="3456" y="2986"/>
                  </a:cubicBezTo>
                  <a:lnTo>
                    <a:pt x="3279" y="2986"/>
                  </a:lnTo>
                  <a:cubicBezTo>
                    <a:pt x="2640" y="2986"/>
                    <a:pt x="2323" y="3226"/>
                    <a:pt x="1671" y="3519"/>
                  </a:cubicBezTo>
                  <a:cubicBezTo>
                    <a:pt x="1551" y="3596"/>
                    <a:pt x="1455" y="3711"/>
                    <a:pt x="1407" y="3845"/>
                  </a:cubicBezTo>
                  <a:lnTo>
                    <a:pt x="274" y="3845"/>
                  </a:lnTo>
                  <a:cubicBezTo>
                    <a:pt x="0" y="3845"/>
                    <a:pt x="0" y="4258"/>
                    <a:pt x="274" y="4258"/>
                  </a:cubicBezTo>
                  <a:lnTo>
                    <a:pt x="1387" y="4258"/>
                  </a:lnTo>
                  <a:cubicBezTo>
                    <a:pt x="1435" y="4455"/>
                    <a:pt x="1594" y="4628"/>
                    <a:pt x="1704" y="4671"/>
                  </a:cubicBezTo>
                  <a:cubicBezTo>
                    <a:pt x="2448" y="4969"/>
                    <a:pt x="2712" y="5117"/>
                    <a:pt x="3226" y="5117"/>
                  </a:cubicBezTo>
                  <a:lnTo>
                    <a:pt x="6370" y="5117"/>
                  </a:lnTo>
                  <a:cubicBezTo>
                    <a:pt x="6648" y="5117"/>
                    <a:pt x="6648" y="4705"/>
                    <a:pt x="6370" y="4705"/>
                  </a:cubicBezTo>
                  <a:lnTo>
                    <a:pt x="6375" y="4700"/>
                  </a:lnTo>
                  <a:lnTo>
                    <a:pt x="3447" y="4700"/>
                  </a:lnTo>
                  <a:lnTo>
                    <a:pt x="3447" y="3399"/>
                  </a:lnTo>
                  <a:lnTo>
                    <a:pt x="8381" y="3399"/>
                  </a:lnTo>
                  <a:cubicBezTo>
                    <a:pt x="8655" y="3399"/>
                    <a:pt x="8655" y="2986"/>
                    <a:pt x="8381" y="2986"/>
                  </a:cubicBezTo>
                  <a:lnTo>
                    <a:pt x="6581" y="2986"/>
                  </a:lnTo>
                  <a:cubicBezTo>
                    <a:pt x="7229" y="1426"/>
                    <a:pt x="7244" y="1484"/>
                    <a:pt x="7244" y="1335"/>
                  </a:cubicBezTo>
                  <a:cubicBezTo>
                    <a:pt x="7244" y="1172"/>
                    <a:pt x="7148" y="1018"/>
                    <a:pt x="6994" y="956"/>
                  </a:cubicBezTo>
                  <a:lnTo>
                    <a:pt x="6730" y="840"/>
                  </a:lnTo>
                  <a:cubicBezTo>
                    <a:pt x="6699" y="828"/>
                    <a:pt x="6670" y="822"/>
                    <a:pt x="6643" y="822"/>
                  </a:cubicBezTo>
                  <a:cubicBezTo>
                    <a:pt x="6442" y="822"/>
                    <a:pt x="6343" y="1127"/>
                    <a:pt x="6567" y="1224"/>
                  </a:cubicBezTo>
                  <a:lnTo>
                    <a:pt x="6831" y="1335"/>
                  </a:lnTo>
                  <a:lnTo>
                    <a:pt x="6130" y="2986"/>
                  </a:lnTo>
                  <a:lnTo>
                    <a:pt x="3888" y="2986"/>
                  </a:lnTo>
                  <a:cubicBezTo>
                    <a:pt x="3845" y="2866"/>
                    <a:pt x="3826" y="2741"/>
                    <a:pt x="3826" y="2616"/>
                  </a:cubicBezTo>
                  <a:cubicBezTo>
                    <a:pt x="3826" y="2458"/>
                    <a:pt x="3859" y="2304"/>
                    <a:pt x="3917" y="2160"/>
                  </a:cubicBezTo>
                  <a:lnTo>
                    <a:pt x="4666" y="418"/>
                  </a:lnTo>
                  <a:lnTo>
                    <a:pt x="5808" y="903"/>
                  </a:lnTo>
                  <a:cubicBezTo>
                    <a:pt x="5838" y="915"/>
                    <a:pt x="5867" y="921"/>
                    <a:pt x="5894" y="921"/>
                  </a:cubicBezTo>
                  <a:cubicBezTo>
                    <a:pt x="6091" y="921"/>
                    <a:pt x="6191" y="616"/>
                    <a:pt x="5967" y="519"/>
                  </a:cubicBezTo>
                  <a:lnTo>
                    <a:pt x="4829" y="34"/>
                  </a:lnTo>
                  <a:cubicBezTo>
                    <a:pt x="4776" y="11"/>
                    <a:pt x="4721" y="0"/>
                    <a:pt x="46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5" name="Google Shape;19585;p85"/>
            <p:cNvSpPr/>
            <p:nvPr/>
          </p:nvSpPr>
          <p:spPr>
            <a:xfrm>
              <a:off x="3258996" y="3006878"/>
              <a:ext cx="195366" cy="232128"/>
            </a:xfrm>
            <a:custGeom>
              <a:avLst/>
              <a:gdLst/>
              <a:ahLst/>
              <a:cxnLst/>
              <a:rect l="l" t="t" r="r" b="b"/>
              <a:pathLst>
                <a:path w="7456" h="8859" extrusionOk="0">
                  <a:moveTo>
                    <a:pt x="6025" y="413"/>
                  </a:moveTo>
                  <a:cubicBezTo>
                    <a:pt x="6385" y="413"/>
                    <a:pt x="6673" y="706"/>
                    <a:pt x="6673" y="1066"/>
                  </a:cubicBezTo>
                  <a:cubicBezTo>
                    <a:pt x="6673" y="1426"/>
                    <a:pt x="6385" y="1714"/>
                    <a:pt x="6025" y="1714"/>
                  </a:cubicBezTo>
                  <a:lnTo>
                    <a:pt x="5512" y="1714"/>
                  </a:lnTo>
                  <a:lnTo>
                    <a:pt x="5512" y="413"/>
                  </a:lnTo>
                  <a:close/>
                  <a:moveTo>
                    <a:pt x="2281" y="0"/>
                  </a:moveTo>
                  <a:cubicBezTo>
                    <a:pt x="2007" y="0"/>
                    <a:pt x="2007" y="413"/>
                    <a:pt x="2281" y="413"/>
                  </a:cubicBezTo>
                  <a:lnTo>
                    <a:pt x="5099" y="413"/>
                  </a:lnTo>
                  <a:lnTo>
                    <a:pt x="5099" y="1714"/>
                  </a:lnTo>
                  <a:lnTo>
                    <a:pt x="274" y="1714"/>
                  </a:lnTo>
                  <a:cubicBezTo>
                    <a:pt x="1" y="1714"/>
                    <a:pt x="1" y="2131"/>
                    <a:pt x="274" y="2131"/>
                  </a:cubicBezTo>
                  <a:lnTo>
                    <a:pt x="1033" y="2131"/>
                  </a:lnTo>
                  <a:lnTo>
                    <a:pt x="1033" y="2535"/>
                  </a:lnTo>
                  <a:cubicBezTo>
                    <a:pt x="1033" y="3096"/>
                    <a:pt x="1489" y="3552"/>
                    <a:pt x="2051" y="3552"/>
                  </a:cubicBezTo>
                  <a:lnTo>
                    <a:pt x="2343" y="3552"/>
                  </a:lnTo>
                  <a:lnTo>
                    <a:pt x="2343" y="4359"/>
                  </a:lnTo>
                  <a:cubicBezTo>
                    <a:pt x="2343" y="5093"/>
                    <a:pt x="2939" y="5693"/>
                    <a:pt x="3678" y="5693"/>
                  </a:cubicBezTo>
                  <a:lnTo>
                    <a:pt x="3875" y="5693"/>
                  </a:lnTo>
                  <a:cubicBezTo>
                    <a:pt x="4484" y="5693"/>
                    <a:pt x="4983" y="6188"/>
                    <a:pt x="4983" y="6802"/>
                  </a:cubicBezTo>
                  <a:lnTo>
                    <a:pt x="4983" y="8650"/>
                  </a:lnTo>
                  <a:cubicBezTo>
                    <a:pt x="4983" y="8789"/>
                    <a:pt x="5087" y="8859"/>
                    <a:pt x="5190" y="8859"/>
                  </a:cubicBezTo>
                  <a:cubicBezTo>
                    <a:pt x="5293" y="8859"/>
                    <a:pt x="5396" y="8789"/>
                    <a:pt x="5396" y="8650"/>
                  </a:cubicBezTo>
                  <a:lnTo>
                    <a:pt x="5396" y="6802"/>
                  </a:lnTo>
                  <a:cubicBezTo>
                    <a:pt x="5396" y="5962"/>
                    <a:pt x="4715" y="5280"/>
                    <a:pt x="3875" y="5276"/>
                  </a:cubicBezTo>
                  <a:lnTo>
                    <a:pt x="3683" y="5276"/>
                  </a:lnTo>
                  <a:cubicBezTo>
                    <a:pt x="3174" y="5276"/>
                    <a:pt x="2761" y="4863"/>
                    <a:pt x="2761" y="4359"/>
                  </a:cubicBezTo>
                  <a:lnTo>
                    <a:pt x="2761" y="3552"/>
                  </a:lnTo>
                  <a:cubicBezTo>
                    <a:pt x="2773" y="3551"/>
                    <a:pt x="2787" y="3551"/>
                    <a:pt x="2804" y="3551"/>
                  </a:cubicBezTo>
                  <a:cubicBezTo>
                    <a:pt x="2829" y="3551"/>
                    <a:pt x="2859" y="3552"/>
                    <a:pt x="2893" y="3552"/>
                  </a:cubicBezTo>
                  <a:cubicBezTo>
                    <a:pt x="3011" y="3552"/>
                    <a:pt x="3179" y="3541"/>
                    <a:pt x="3371" y="3447"/>
                  </a:cubicBezTo>
                  <a:cubicBezTo>
                    <a:pt x="3581" y="3339"/>
                    <a:pt x="3476" y="3052"/>
                    <a:pt x="3284" y="3052"/>
                  </a:cubicBezTo>
                  <a:cubicBezTo>
                    <a:pt x="3252" y="3052"/>
                    <a:pt x="3219" y="3059"/>
                    <a:pt x="3183" y="3077"/>
                  </a:cubicBezTo>
                  <a:cubicBezTo>
                    <a:pt x="3080" y="3129"/>
                    <a:pt x="3017" y="3139"/>
                    <a:pt x="2790" y="3139"/>
                  </a:cubicBezTo>
                  <a:cubicBezTo>
                    <a:pt x="2639" y="3139"/>
                    <a:pt x="2414" y="3135"/>
                    <a:pt x="2055" y="3135"/>
                  </a:cubicBezTo>
                  <a:cubicBezTo>
                    <a:pt x="1719" y="3135"/>
                    <a:pt x="1446" y="2861"/>
                    <a:pt x="1446" y="2525"/>
                  </a:cubicBezTo>
                  <a:lnTo>
                    <a:pt x="1446" y="2127"/>
                  </a:lnTo>
                  <a:lnTo>
                    <a:pt x="3524" y="2127"/>
                  </a:lnTo>
                  <a:lnTo>
                    <a:pt x="3524" y="2583"/>
                  </a:lnTo>
                  <a:cubicBezTo>
                    <a:pt x="3511" y="2731"/>
                    <a:pt x="3623" y="2812"/>
                    <a:pt x="3734" y="2812"/>
                  </a:cubicBezTo>
                  <a:cubicBezTo>
                    <a:pt x="3830" y="2812"/>
                    <a:pt x="3926" y="2751"/>
                    <a:pt x="3937" y="2621"/>
                  </a:cubicBezTo>
                  <a:cubicBezTo>
                    <a:pt x="3937" y="2592"/>
                    <a:pt x="3942" y="2559"/>
                    <a:pt x="3942" y="2525"/>
                  </a:cubicBezTo>
                  <a:lnTo>
                    <a:pt x="3942" y="2127"/>
                  </a:lnTo>
                  <a:lnTo>
                    <a:pt x="6030" y="2127"/>
                  </a:lnTo>
                  <a:cubicBezTo>
                    <a:pt x="6980" y="2127"/>
                    <a:pt x="7456" y="979"/>
                    <a:pt x="6784" y="307"/>
                  </a:cubicBezTo>
                  <a:lnTo>
                    <a:pt x="6784" y="307"/>
                  </a:lnTo>
                  <a:lnTo>
                    <a:pt x="6779" y="312"/>
                  </a:lnTo>
                  <a:cubicBezTo>
                    <a:pt x="6577" y="110"/>
                    <a:pt x="6308" y="0"/>
                    <a:pt x="6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6" name="Google Shape;19586;p85"/>
          <p:cNvGrpSpPr/>
          <p:nvPr/>
        </p:nvGrpSpPr>
        <p:grpSpPr>
          <a:xfrm>
            <a:off x="2637656" y="2714248"/>
            <a:ext cx="365289" cy="365525"/>
            <a:chOff x="2637656" y="2901098"/>
            <a:chExt cx="365289" cy="365525"/>
          </a:xfrm>
        </p:grpSpPr>
        <p:sp>
          <p:nvSpPr>
            <p:cNvPr id="19587" name="Google Shape;19587;p85"/>
            <p:cNvSpPr/>
            <p:nvPr/>
          </p:nvSpPr>
          <p:spPr>
            <a:xfrm>
              <a:off x="2696769" y="2959058"/>
              <a:ext cx="300778" cy="302167"/>
            </a:xfrm>
            <a:custGeom>
              <a:avLst/>
              <a:gdLst/>
              <a:ahLst/>
              <a:cxnLst/>
              <a:rect l="l" t="t" r="r" b="b"/>
              <a:pathLst>
                <a:path w="11479" h="11532" extrusionOk="0">
                  <a:moveTo>
                    <a:pt x="10983" y="1"/>
                  </a:moveTo>
                  <a:cubicBezTo>
                    <a:pt x="10980" y="1"/>
                    <a:pt x="10977" y="1"/>
                    <a:pt x="10974" y="1"/>
                  </a:cubicBezTo>
                  <a:lnTo>
                    <a:pt x="682" y="1"/>
                  </a:lnTo>
                  <a:cubicBezTo>
                    <a:pt x="679" y="1"/>
                    <a:pt x="677" y="1"/>
                    <a:pt x="674" y="1"/>
                  </a:cubicBezTo>
                  <a:cubicBezTo>
                    <a:pt x="303" y="1"/>
                    <a:pt x="1" y="306"/>
                    <a:pt x="1" y="678"/>
                  </a:cubicBezTo>
                  <a:lnTo>
                    <a:pt x="1" y="11022"/>
                  </a:lnTo>
                  <a:cubicBezTo>
                    <a:pt x="1" y="11301"/>
                    <a:pt x="226" y="11531"/>
                    <a:pt x="509" y="11531"/>
                  </a:cubicBezTo>
                  <a:lnTo>
                    <a:pt x="1724" y="11531"/>
                  </a:lnTo>
                  <a:cubicBezTo>
                    <a:pt x="2007" y="11531"/>
                    <a:pt x="2233" y="11301"/>
                    <a:pt x="2233" y="11022"/>
                  </a:cubicBezTo>
                  <a:lnTo>
                    <a:pt x="2233" y="2233"/>
                  </a:lnTo>
                  <a:lnTo>
                    <a:pt x="10974" y="2233"/>
                  </a:lnTo>
                  <a:cubicBezTo>
                    <a:pt x="11252" y="2233"/>
                    <a:pt x="11478" y="2003"/>
                    <a:pt x="11478" y="1724"/>
                  </a:cubicBezTo>
                  <a:lnTo>
                    <a:pt x="11478" y="505"/>
                  </a:lnTo>
                  <a:cubicBezTo>
                    <a:pt x="11478" y="229"/>
                    <a:pt x="11257" y="1"/>
                    <a:pt x="10983"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8" name="Google Shape;19588;p85"/>
            <p:cNvSpPr/>
            <p:nvPr/>
          </p:nvSpPr>
          <p:spPr>
            <a:xfrm>
              <a:off x="2696769" y="3126230"/>
              <a:ext cx="58510" cy="55366"/>
            </a:xfrm>
            <a:custGeom>
              <a:avLst/>
              <a:gdLst/>
              <a:ahLst/>
              <a:cxnLst/>
              <a:rect l="l" t="t" r="r" b="b"/>
              <a:pathLst>
                <a:path w="2233" h="2113" extrusionOk="0">
                  <a:moveTo>
                    <a:pt x="1" y="0"/>
                  </a:moveTo>
                  <a:lnTo>
                    <a:pt x="1" y="2113"/>
                  </a:lnTo>
                  <a:lnTo>
                    <a:pt x="2233" y="2113"/>
                  </a:lnTo>
                  <a:lnTo>
                    <a:pt x="223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9" name="Google Shape;19589;p85"/>
            <p:cNvSpPr/>
            <p:nvPr/>
          </p:nvSpPr>
          <p:spPr>
            <a:xfrm>
              <a:off x="2859775" y="2959058"/>
              <a:ext cx="25574" cy="58536"/>
            </a:xfrm>
            <a:custGeom>
              <a:avLst/>
              <a:gdLst/>
              <a:ahLst/>
              <a:cxnLst/>
              <a:rect l="l" t="t" r="r" b="b"/>
              <a:pathLst>
                <a:path w="976" h="2234" extrusionOk="0">
                  <a:moveTo>
                    <a:pt x="1" y="1"/>
                  </a:moveTo>
                  <a:lnTo>
                    <a:pt x="1" y="2233"/>
                  </a:lnTo>
                  <a:lnTo>
                    <a:pt x="975" y="2233"/>
                  </a:lnTo>
                  <a:lnTo>
                    <a:pt x="97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0" name="Google Shape;19590;p85"/>
            <p:cNvSpPr/>
            <p:nvPr/>
          </p:nvSpPr>
          <p:spPr>
            <a:xfrm>
              <a:off x="2642949" y="2906627"/>
              <a:ext cx="300883" cy="302010"/>
            </a:xfrm>
            <a:custGeom>
              <a:avLst/>
              <a:gdLst/>
              <a:ahLst/>
              <a:cxnLst/>
              <a:rect l="l" t="t" r="r" b="b"/>
              <a:pathLst>
                <a:path w="11483" h="11526" extrusionOk="0">
                  <a:moveTo>
                    <a:pt x="9759" y="0"/>
                  </a:moveTo>
                  <a:cubicBezTo>
                    <a:pt x="9476" y="0"/>
                    <a:pt x="9250" y="226"/>
                    <a:pt x="9250" y="504"/>
                  </a:cubicBezTo>
                  <a:lnTo>
                    <a:pt x="9250" y="9298"/>
                  </a:lnTo>
                  <a:lnTo>
                    <a:pt x="509" y="9298"/>
                  </a:lnTo>
                  <a:cubicBezTo>
                    <a:pt x="231" y="9298"/>
                    <a:pt x="0" y="9524"/>
                    <a:pt x="0" y="9802"/>
                  </a:cubicBezTo>
                  <a:lnTo>
                    <a:pt x="0" y="11022"/>
                  </a:lnTo>
                  <a:cubicBezTo>
                    <a:pt x="0" y="11297"/>
                    <a:pt x="226" y="11526"/>
                    <a:pt x="500" y="11526"/>
                  </a:cubicBezTo>
                  <a:cubicBezTo>
                    <a:pt x="503" y="11526"/>
                    <a:pt x="506" y="11526"/>
                    <a:pt x="509" y="11526"/>
                  </a:cubicBezTo>
                  <a:lnTo>
                    <a:pt x="10801" y="11526"/>
                  </a:lnTo>
                  <a:cubicBezTo>
                    <a:pt x="11175" y="11526"/>
                    <a:pt x="11482" y="11223"/>
                    <a:pt x="11482" y="10849"/>
                  </a:cubicBezTo>
                  <a:lnTo>
                    <a:pt x="11482" y="504"/>
                  </a:lnTo>
                  <a:cubicBezTo>
                    <a:pt x="11482" y="226"/>
                    <a:pt x="11257" y="0"/>
                    <a:pt x="10978"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1" name="Google Shape;19591;p85"/>
            <p:cNvSpPr/>
            <p:nvPr/>
          </p:nvSpPr>
          <p:spPr>
            <a:xfrm>
              <a:off x="2749855" y="2901098"/>
              <a:ext cx="253090" cy="313067"/>
            </a:xfrm>
            <a:custGeom>
              <a:avLst/>
              <a:gdLst/>
              <a:ahLst/>
              <a:cxnLst/>
              <a:rect l="l" t="t" r="r" b="b"/>
              <a:pathLst>
                <a:path w="9659" h="11948" extrusionOk="0">
                  <a:moveTo>
                    <a:pt x="8943" y="2419"/>
                  </a:moveTo>
                  <a:cubicBezTo>
                    <a:pt x="9111" y="2419"/>
                    <a:pt x="9246" y="2554"/>
                    <a:pt x="9246" y="2717"/>
                  </a:cubicBezTo>
                  <a:lnTo>
                    <a:pt x="9246" y="3936"/>
                  </a:lnTo>
                  <a:lnTo>
                    <a:pt x="9246" y="3941"/>
                  </a:lnTo>
                  <a:cubicBezTo>
                    <a:pt x="9246" y="4104"/>
                    <a:pt x="9111" y="4239"/>
                    <a:pt x="8948" y="4239"/>
                  </a:cubicBezTo>
                  <a:lnTo>
                    <a:pt x="8588" y="4239"/>
                  </a:lnTo>
                  <a:lnTo>
                    <a:pt x="8588" y="3413"/>
                  </a:lnTo>
                  <a:cubicBezTo>
                    <a:pt x="8588" y="3274"/>
                    <a:pt x="8485" y="3204"/>
                    <a:pt x="8382" y="3204"/>
                  </a:cubicBezTo>
                  <a:cubicBezTo>
                    <a:pt x="8278" y="3204"/>
                    <a:pt x="8175" y="3274"/>
                    <a:pt x="8175" y="3413"/>
                  </a:cubicBezTo>
                  <a:lnTo>
                    <a:pt x="8175" y="4239"/>
                  </a:lnTo>
                  <a:lnTo>
                    <a:pt x="7609" y="4239"/>
                  </a:lnTo>
                  <a:lnTo>
                    <a:pt x="7609" y="2419"/>
                  </a:lnTo>
                  <a:close/>
                  <a:moveTo>
                    <a:pt x="5674" y="0"/>
                  </a:moveTo>
                  <a:cubicBezTo>
                    <a:pt x="5281" y="0"/>
                    <a:pt x="4964" y="322"/>
                    <a:pt x="4964" y="715"/>
                  </a:cubicBezTo>
                  <a:lnTo>
                    <a:pt x="4964" y="2007"/>
                  </a:lnTo>
                  <a:lnTo>
                    <a:pt x="4052" y="2007"/>
                  </a:lnTo>
                  <a:cubicBezTo>
                    <a:pt x="3773" y="2007"/>
                    <a:pt x="3773" y="2419"/>
                    <a:pt x="4052" y="2419"/>
                  </a:cubicBezTo>
                  <a:lnTo>
                    <a:pt x="4964" y="2419"/>
                  </a:lnTo>
                  <a:lnTo>
                    <a:pt x="4964" y="4239"/>
                  </a:lnTo>
                  <a:lnTo>
                    <a:pt x="4273" y="4239"/>
                  </a:lnTo>
                  <a:lnTo>
                    <a:pt x="4273" y="3773"/>
                  </a:lnTo>
                  <a:cubicBezTo>
                    <a:pt x="4273" y="3636"/>
                    <a:pt x="4169" y="3568"/>
                    <a:pt x="4066" y="3568"/>
                  </a:cubicBezTo>
                  <a:cubicBezTo>
                    <a:pt x="3963" y="3568"/>
                    <a:pt x="3860" y="3636"/>
                    <a:pt x="3860" y="3773"/>
                  </a:cubicBezTo>
                  <a:lnTo>
                    <a:pt x="3860" y="4239"/>
                  </a:lnTo>
                  <a:lnTo>
                    <a:pt x="2996" y="4239"/>
                  </a:lnTo>
                  <a:lnTo>
                    <a:pt x="2996" y="3408"/>
                  </a:lnTo>
                  <a:cubicBezTo>
                    <a:pt x="2996" y="3271"/>
                    <a:pt x="2893" y="3203"/>
                    <a:pt x="2789" y="3203"/>
                  </a:cubicBezTo>
                  <a:cubicBezTo>
                    <a:pt x="2686" y="3203"/>
                    <a:pt x="2583" y="3271"/>
                    <a:pt x="2583" y="3408"/>
                  </a:cubicBezTo>
                  <a:lnTo>
                    <a:pt x="2583" y="4239"/>
                  </a:lnTo>
                  <a:lnTo>
                    <a:pt x="1709" y="4239"/>
                  </a:lnTo>
                  <a:lnTo>
                    <a:pt x="1709" y="3773"/>
                  </a:lnTo>
                  <a:cubicBezTo>
                    <a:pt x="1709" y="3636"/>
                    <a:pt x="1605" y="3568"/>
                    <a:pt x="1500" y="3568"/>
                  </a:cubicBezTo>
                  <a:cubicBezTo>
                    <a:pt x="1396" y="3568"/>
                    <a:pt x="1292" y="3636"/>
                    <a:pt x="1292" y="3773"/>
                  </a:cubicBezTo>
                  <a:lnTo>
                    <a:pt x="1292" y="4239"/>
                  </a:lnTo>
                  <a:lnTo>
                    <a:pt x="413" y="4239"/>
                  </a:lnTo>
                  <a:lnTo>
                    <a:pt x="413" y="3408"/>
                  </a:lnTo>
                  <a:cubicBezTo>
                    <a:pt x="413" y="3271"/>
                    <a:pt x="310" y="3203"/>
                    <a:pt x="207" y="3203"/>
                  </a:cubicBezTo>
                  <a:cubicBezTo>
                    <a:pt x="104" y="3203"/>
                    <a:pt x="0" y="3271"/>
                    <a:pt x="0" y="3408"/>
                  </a:cubicBezTo>
                  <a:lnTo>
                    <a:pt x="0" y="6005"/>
                  </a:lnTo>
                  <a:cubicBezTo>
                    <a:pt x="0" y="6142"/>
                    <a:pt x="104" y="6210"/>
                    <a:pt x="207" y="6210"/>
                  </a:cubicBezTo>
                  <a:cubicBezTo>
                    <a:pt x="310" y="6210"/>
                    <a:pt x="413" y="6142"/>
                    <a:pt x="413" y="6005"/>
                  </a:cubicBezTo>
                  <a:lnTo>
                    <a:pt x="413" y="4652"/>
                  </a:lnTo>
                  <a:lnTo>
                    <a:pt x="4964" y="4652"/>
                  </a:lnTo>
                  <a:lnTo>
                    <a:pt x="4964" y="7119"/>
                  </a:lnTo>
                  <a:cubicBezTo>
                    <a:pt x="4964" y="7258"/>
                    <a:pt x="5067" y="7328"/>
                    <a:pt x="5170" y="7328"/>
                  </a:cubicBezTo>
                  <a:cubicBezTo>
                    <a:pt x="5273" y="7328"/>
                    <a:pt x="5377" y="7258"/>
                    <a:pt x="5377" y="7119"/>
                  </a:cubicBezTo>
                  <a:lnTo>
                    <a:pt x="5377" y="715"/>
                  </a:lnTo>
                  <a:cubicBezTo>
                    <a:pt x="5377" y="552"/>
                    <a:pt x="5511" y="418"/>
                    <a:pt x="5674" y="418"/>
                  </a:cubicBezTo>
                  <a:lnTo>
                    <a:pt x="6894" y="418"/>
                  </a:lnTo>
                  <a:cubicBezTo>
                    <a:pt x="7062" y="418"/>
                    <a:pt x="7196" y="552"/>
                    <a:pt x="7196" y="715"/>
                  </a:cubicBezTo>
                  <a:lnTo>
                    <a:pt x="7196" y="11060"/>
                  </a:lnTo>
                  <a:cubicBezTo>
                    <a:pt x="7196" y="11319"/>
                    <a:pt x="6985" y="11530"/>
                    <a:pt x="6721" y="11530"/>
                  </a:cubicBezTo>
                  <a:lnTo>
                    <a:pt x="2156" y="11530"/>
                  </a:lnTo>
                  <a:cubicBezTo>
                    <a:pt x="1882" y="11530"/>
                    <a:pt x="1882" y="11948"/>
                    <a:pt x="2156" y="11948"/>
                  </a:cubicBezTo>
                  <a:lnTo>
                    <a:pt x="6721" y="11948"/>
                  </a:lnTo>
                  <a:cubicBezTo>
                    <a:pt x="7210" y="11943"/>
                    <a:pt x="7609" y="11549"/>
                    <a:pt x="7609" y="11060"/>
                  </a:cubicBezTo>
                  <a:lnTo>
                    <a:pt x="7609" y="4652"/>
                  </a:lnTo>
                  <a:lnTo>
                    <a:pt x="8948" y="4652"/>
                  </a:lnTo>
                  <a:cubicBezTo>
                    <a:pt x="9342" y="4652"/>
                    <a:pt x="9658" y="4330"/>
                    <a:pt x="9658" y="3936"/>
                  </a:cubicBezTo>
                  <a:lnTo>
                    <a:pt x="9658" y="2717"/>
                  </a:lnTo>
                  <a:cubicBezTo>
                    <a:pt x="9658" y="2323"/>
                    <a:pt x="9342" y="2007"/>
                    <a:pt x="8948" y="2007"/>
                  </a:cubicBezTo>
                  <a:lnTo>
                    <a:pt x="7609" y="2007"/>
                  </a:lnTo>
                  <a:lnTo>
                    <a:pt x="7609" y="715"/>
                  </a:lnTo>
                  <a:cubicBezTo>
                    <a:pt x="7609" y="322"/>
                    <a:pt x="7287" y="0"/>
                    <a:pt x="68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2" name="Google Shape;19592;p85"/>
            <p:cNvSpPr/>
            <p:nvPr/>
          </p:nvSpPr>
          <p:spPr>
            <a:xfrm>
              <a:off x="2637656" y="2953529"/>
              <a:ext cx="253221" cy="313094"/>
            </a:xfrm>
            <a:custGeom>
              <a:avLst/>
              <a:gdLst/>
              <a:ahLst/>
              <a:cxnLst/>
              <a:rect l="l" t="t" r="r" b="b"/>
              <a:pathLst>
                <a:path w="9664" h="11949" extrusionOk="0">
                  <a:moveTo>
                    <a:pt x="4282" y="9942"/>
                  </a:moveTo>
                  <a:lnTo>
                    <a:pt x="4282" y="11233"/>
                  </a:lnTo>
                  <a:cubicBezTo>
                    <a:pt x="4282" y="11397"/>
                    <a:pt x="4148" y="11531"/>
                    <a:pt x="3980" y="11531"/>
                  </a:cubicBezTo>
                  <a:lnTo>
                    <a:pt x="2765" y="11531"/>
                  </a:lnTo>
                  <a:cubicBezTo>
                    <a:pt x="2597" y="11531"/>
                    <a:pt x="2463" y="11397"/>
                    <a:pt x="2463" y="11233"/>
                  </a:cubicBezTo>
                  <a:lnTo>
                    <a:pt x="2463" y="9942"/>
                  </a:lnTo>
                  <a:close/>
                  <a:moveTo>
                    <a:pt x="2943" y="1"/>
                  </a:moveTo>
                  <a:cubicBezTo>
                    <a:pt x="2453" y="6"/>
                    <a:pt x="2055" y="399"/>
                    <a:pt x="2055" y="889"/>
                  </a:cubicBezTo>
                  <a:lnTo>
                    <a:pt x="2055" y="7297"/>
                  </a:lnTo>
                  <a:lnTo>
                    <a:pt x="716" y="7297"/>
                  </a:lnTo>
                  <a:cubicBezTo>
                    <a:pt x="322" y="7297"/>
                    <a:pt x="1" y="7619"/>
                    <a:pt x="1" y="8012"/>
                  </a:cubicBezTo>
                  <a:lnTo>
                    <a:pt x="1" y="9232"/>
                  </a:lnTo>
                  <a:cubicBezTo>
                    <a:pt x="1" y="9625"/>
                    <a:pt x="322" y="9942"/>
                    <a:pt x="716" y="9947"/>
                  </a:cubicBezTo>
                  <a:lnTo>
                    <a:pt x="2055" y="9947"/>
                  </a:lnTo>
                  <a:lnTo>
                    <a:pt x="2055" y="11233"/>
                  </a:lnTo>
                  <a:cubicBezTo>
                    <a:pt x="2055" y="11627"/>
                    <a:pt x="2372" y="11944"/>
                    <a:pt x="2765" y="11949"/>
                  </a:cubicBezTo>
                  <a:lnTo>
                    <a:pt x="3985" y="11949"/>
                  </a:lnTo>
                  <a:cubicBezTo>
                    <a:pt x="4378" y="11944"/>
                    <a:pt x="4700" y="11627"/>
                    <a:pt x="4700" y="11233"/>
                  </a:cubicBezTo>
                  <a:lnTo>
                    <a:pt x="4700" y="9947"/>
                  </a:lnTo>
                  <a:lnTo>
                    <a:pt x="5612" y="9947"/>
                  </a:lnTo>
                  <a:cubicBezTo>
                    <a:pt x="5886" y="9947"/>
                    <a:pt x="5886" y="9529"/>
                    <a:pt x="5612" y="9529"/>
                  </a:cubicBezTo>
                  <a:lnTo>
                    <a:pt x="711" y="9529"/>
                  </a:lnTo>
                  <a:cubicBezTo>
                    <a:pt x="548" y="9529"/>
                    <a:pt x="413" y="9395"/>
                    <a:pt x="413" y="9232"/>
                  </a:cubicBezTo>
                  <a:lnTo>
                    <a:pt x="413" y="8012"/>
                  </a:lnTo>
                  <a:cubicBezTo>
                    <a:pt x="413" y="7844"/>
                    <a:pt x="548" y="7710"/>
                    <a:pt x="711" y="7710"/>
                  </a:cubicBezTo>
                  <a:lnTo>
                    <a:pt x="1412" y="7710"/>
                  </a:lnTo>
                  <a:lnTo>
                    <a:pt x="1412" y="8540"/>
                  </a:lnTo>
                  <a:cubicBezTo>
                    <a:pt x="1412" y="8677"/>
                    <a:pt x="1515" y="8746"/>
                    <a:pt x="1618" y="8746"/>
                  </a:cubicBezTo>
                  <a:cubicBezTo>
                    <a:pt x="1721" y="8746"/>
                    <a:pt x="1825" y="8677"/>
                    <a:pt x="1825" y="8540"/>
                  </a:cubicBezTo>
                  <a:lnTo>
                    <a:pt x="1825" y="7710"/>
                  </a:lnTo>
                  <a:lnTo>
                    <a:pt x="2689" y="7710"/>
                  </a:lnTo>
                  <a:lnTo>
                    <a:pt x="2689" y="8233"/>
                  </a:lnTo>
                  <a:cubicBezTo>
                    <a:pt x="2689" y="8370"/>
                    <a:pt x="2793" y="8438"/>
                    <a:pt x="2897" y="8438"/>
                  </a:cubicBezTo>
                  <a:cubicBezTo>
                    <a:pt x="3002" y="8438"/>
                    <a:pt x="3106" y="8370"/>
                    <a:pt x="3106" y="8233"/>
                  </a:cubicBezTo>
                  <a:lnTo>
                    <a:pt x="3106" y="7710"/>
                  </a:lnTo>
                  <a:lnTo>
                    <a:pt x="3970" y="7710"/>
                  </a:lnTo>
                  <a:lnTo>
                    <a:pt x="3970" y="8540"/>
                  </a:lnTo>
                  <a:cubicBezTo>
                    <a:pt x="3970" y="8641"/>
                    <a:pt x="4047" y="8732"/>
                    <a:pt x="4148" y="8742"/>
                  </a:cubicBezTo>
                  <a:cubicBezTo>
                    <a:pt x="4153" y="8744"/>
                    <a:pt x="4158" y="8746"/>
                    <a:pt x="4162" y="8746"/>
                  </a:cubicBezTo>
                  <a:cubicBezTo>
                    <a:pt x="4167" y="8746"/>
                    <a:pt x="4172" y="8744"/>
                    <a:pt x="4177" y="8742"/>
                  </a:cubicBezTo>
                  <a:cubicBezTo>
                    <a:pt x="4292" y="8742"/>
                    <a:pt x="4383" y="8651"/>
                    <a:pt x="4383" y="8536"/>
                  </a:cubicBezTo>
                  <a:lnTo>
                    <a:pt x="4383" y="7710"/>
                  </a:lnTo>
                  <a:lnTo>
                    <a:pt x="5247" y="7710"/>
                  </a:lnTo>
                  <a:lnTo>
                    <a:pt x="5247" y="8228"/>
                  </a:lnTo>
                  <a:cubicBezTo>
                    <a:pt x="5247" y="8368"/>
                    <a:pt x="5352" y="8437"/>
                    <a:pt x="5456" y="8437"/>
                  </a:cubicBezTo>
                  <a:cubicBezTo>
                    <a:pt x="5560" y="8437"/>
                    <a:pt x="5665" y="8368"/>
                    <a:pt x="5665" y="8228"/>
                  </a:cubicBezTo>
                  <a:lnTo>
                    <a:pt x="5665" y="7710"/>
                  </a:lnTo>
                  <a:lnTo>
                    <a:pt x="6529" y="7710"/>
                  </a:lnTo>
                  <a:lnTo>
                    <a:pt x="6529" y="8536"/>
                  </a:lnTo>
                  <a:cubicBezTo>
                    <a:pt x="6529" y="8675"/>
                    <a:pt x="6632" y="8744"/>
                    <a:pt x="6735" y="8744"/>
                  </a:cubicBezTo>
                  <a:cubicBezTo>
                    <a:pt x="6838" y="8744"/>
                    <a:pt x="6942" y="8675"/>
                    <a:pt x="6942" y="8536"/>
                  </a:cubicBezTo>
                  <a:lnTo>
                    <a:pt x="6942" y="7710"/>
                  </a:lnTo>
                  <a:lnTo>
                    <a:pt x="7815" y="7710"/>
                  </a:lnTo>
                  <a:lnTo>
                    <a:pt x="7815" y="8228"/>
                  </a:lnTo>
                  <a:cubicBezTo>
                    <a:pt x="7815" y="8368"/>
                    <a:pt x="7919" y="8437"/>
                    <a:pt x="8022" y="8437"/>
                  </a:cubicBezTo>
                  <a:cubicBezTo>
                    <a:pt x="8125" y="8437"/>
                    <a:pt x="8228" y="8368"/>
                    <a:pt x="8228" y="8228"/>
                  </a:cubicBezTo>
                  <a:lnTo>
                    <a:pt x="8228" y="7710"/>
                  </a:lnTo>
                  <a:lnTo>
                    <a:pt x="9246" y="7710"/>
                  </a:lnTo>
                  <a:lnTo>
                    <a:pt x="9246" y="8536"/>
                  </a:lnTo>
                  <a:cubicBezTo>
                    <a:pt x="9246" y="8675"/>
                    <a:pt x="9350" y="8744"/>
                    <a:pt x="9455" y="8744"/>
                  </a:cubicBezTo>
                  <a:cubicBezTo>
                    <a:pt x="9559" y="8744"/>
                    <a:pt x="9663" y="8675"/>
                    <a:pt x="9663" y="8536"/>
                  </a:cubicBezTo>
                  <a:lnTo>
                    <a:pt x="9663" y="7422"/>
                  </a:lnTo>
                  <a:lnTo>
                    <a:pt x="9663" y="5948"/>
                  </a:lnTo>
                  <a:cubicBezTo>
                    <a:pt x="9663" y="5809"/>
                    <a:pt x="9559" y="5739"/>
                    <a:pt x="9455" y="5739"/>
                  </a:cubicBezTo>
                  <a:cubicBezTo>
                    <a:pt x="9350" y="5739"/>
                    <a:pt x="9246" y="5809"/>
                    <a:pt x="9246" y="5948"/>
                  </a:cubicBezTo>
                  <a:lnTo>
                    <a:pt x="9246" y="7297"/>
                  </a:lnTo>
                  <a:lnTo>
                    <a:pt x="4700" y="7297"/>
                  </a:lnTo>
                  <a:lnTo>
                    <a:pt x="4700" y="4825"/>
                  </a:lnTo>
                  <a:cubicBezTo>
                    <a:pt x="4700" y="4688"/>
                    <a:pt x="4597" y="4620"/>
                    <a:pt x="4494" y="4620"/>
                  </a:cubicBezTo>
                  <a:cubicBezTo>
                    <a:pt x="4390" y="4620"/>
                    <a:pt x="4287" y="4688"/>
                    <a:pt x="4287" y="4825"/>
                  </a:cubicBezTo>
                  <a:lnTo>
                    <a:pt x="4287" y="7297"/>
                  </a:lnTo>
                  <a:lnTo>
                    <a:pt x="2468" y="7297"/>
                  </a:lnTo>
                  <a:lnTo>
                    <a:pt x="2468" y="889"/>
                  </a:lnTo>
                  <a:cubicBezTo>
                    <a:pt x="2468" y="630"/>
                    <a:pt x="2679" y="418"/>
                    <a:pt x="2943" y="418"/>
                  </a:cubicBezTo>
                  <a:lnTo>
                    <a:pt x="7508" y="418"/>
                  </a:lnTo>
                  <a:cubicBezTo>
                    <a:pt x="7782" y="418"/>
                    <a:pt x="7782" y="1"/>
                    <a:pt x="750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93" name="Google Shape;19593;p85"/>
          <p:cNvGrpSpPr/>
          <p:nvPr/>
        </p:nvGrpSpPr>
        <p:grpSpPr>
          <a:xfrm>
            <a:off x="2195804" y="2759526"/>
            <a:ext cx="365394" cy="274969"/>
            <a:chOff x="2195804" y="2946376"/>
            <a:chExt cx="365394" cy="274969"/>
          </a:xfrm>
        </p:grpSpPr>
        <p:sp>
          <p:nvSpPr>
            <p:cNvPr id="19594" name="Google Shape;19594;p85"/>
            <p:cNvSpPr/>
            <p:nvPr/>
          </p:nvSpPr>
          <p:spPr>
            <a:xfrm>
              <a:off x="2201332" y="2951774"/>
              <a:ext cx="354467" cy="264174"/>
            </a:xfrm>
            <a:custGeom>
              <a:avLst/>
              <a:gdLst/>
              <a:ahLst/>
              <a:cxnLst/>
              <a:rect l="l" t="t" r="r" b="b"/>
              <a:pathLst>
                <a:path w="13528" h="10082" extrusionOk="0">
                  <a:moveTo>
                    <a:pt x="706" y="1"/>
                  </a:moveTo>
                  <a:cubicBezTo>
                    <a:pt x="312" y="1"/>
                    <a:pt x="0" y="317"/>
                    <a:pt x="0" y="706"/>
                  </a:cubicBezTo>
                  <a:lnTo>
                    <a:pt x="0" y="9375"/>
                  </a:lnTo>
                  <a:cubicBezTo>
                    <a:pt x="0" y="9764"/>
                    <a:pt x="312" y="10081"/>
                    <a:pt x="706" y="10081"/>
                  </a:cubicBezTo>
                  <a:lnTo>
                    <a:pt x="12827" y="10081"/>
                  </a:lnTo>
                  <a:cubicBezTo>
                    <a:pt x="13216" y="10081"/>
                    <a:pt x="13528" y="9764"/>
                    <a:pt x="13528" y="9375"/>
                  </a:cubicBezTo>
                  <a:lnTo>
                    <a:pt x="13528" y="706"/>
                  </a:lnTo>
                  <a:cubicBezTo>
                    <a:pt x="13528" y="317"/>
                    <a:pt x="13216" y="1"/>
                    <a:pt x="1282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5" name="Google Shape;19595;p85"/>
            <p:cNvSpPr/>
            <p:nvPr/>
          </p:nvSpPr>
          <p:spPr>
            <a:xfrm>
              <a:off x="2221456" y="2951774"/>
              <a:ext cx="334344" cy="264174"/>
            </a:xfrm>
            <a:custGeom>
              <a:avLst/>
              <a:gdLst/>
              <a:ahLst/>
              <a:cxnLst/>
              <a:rect l="l" t="t" r="r" b="b"/>
              <a:pathLst>
                <a:path w="12760" h="10082" extrusionOk="0">
                  <a:moveTo>
                    <a:pt x="706" y="1"/>
                  </a:moveTo>
                  <a:cubicBezTo>
                    <a:pt x="317" y="1"/>
                    <a:pt x="0" y="317"/>
                    <a:pt x="0" y="706"/>
                  </a:cubicBezTo>
                  <a:lnTo>
                    <a:pt x="0" y="9375"/>
                  </a:lnTo>
                  <a:cubicBezTo>
                    <a:pt x="0" y="9764"/>
                    <a:pt x="317" y="10081"/>
                    <a:pt x="706" y="10081"/>
                  </a:cubicBezTo>
                  <a:lnTo>
                    <a:pt x="12059" y="10081"/>
                  </a:lnTo>
                  <a:cubicBezTo>
                    <a:pt x="12448" y="10081"/>
                    <a:pt x="12760" y="9764"/>
                    <a:pt x="12760" y="9375"/>
                  </a:cubicBez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6" name="Google Shape;19596;p85"/>
            <p:cNvSpPr/>
            <p:nvPr/>
          </p:nvSpPr>
          <p:spPr>
            <a:xfrm>
              <a:off x="2201201" y="2951774"/>
              <a:ext cx="354598" cy="45697"/>
            </a:xfrm>
            <a:custGeom>
              <a:avLst/>
              <a:gdLst/>
              <a:ahLst/>
              <a:cxnLst/>
              <a:rect l="l" t="t" r="r" b="b"/>
              <a:pathLst>
                <a:path w="13533" h="1744" extrusionOk="0">
                  <a:moveTo>
                    <a:pt x="706" y="1"/>
                  </a:moveTo>
                  <a:cubicBezTo>
                    <a:pt x="317" y="1"/>
                    <a:pt x="1" y="317"/>
                    <a:pt x="1" y="706"/>
                  </a:cubicBezTo>
                  <a:lnTo>
                    <a:pt x="1" y="1743"/>
                  </a:lnTo>
                  <a:lnTo>
                    <a:pt x="13533" y="1743"/>
                  </a:lnTo>
                  <a:lnTo>
                    <a:pt x="13533" y="706"/>
                  </a:lnTo>
                  <a:cubicBezTo>
                    <a:pt x="13533" y="317"/>
                    <a:pt x="13216" y="1"/>
                    <a:pt x="12827"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7" name="Google Shape;19597;p85"/>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8" name="Google Shape;19598;p85"/>
            <p:cNvSpPr/>
            <p:nvPr/>
          </p:nvSpPr>
          <p:spPr>
            <a:xfrm>
              <a:off x="2221456" y="2951774"/>
              <a:ext cx="334344" cy="45697"/>
            </a:xfrm>
            <a:custGeom>
              <a:avLst/>
              <a:gdLst/>
              <a:ahLst/>
              <a:cxnLst/>
              <a:rect l="l" t="t" r="r" b="b"/>
              <a:pathLst>
                <a:path w="12760" h="1744" extrusionOk="0">
                  <a:moveTo>
                    <a:pt x="706" y="1"/>
                  </a:moveTo>
                  <a:cubicBezTo>
                    <a:pt x="317" y="1"/>
                    <a:pt x="0" y="317"/>
                    <a:pt x="0" y="706"/>
                  </a:cubicBezTo>
                  <a:lnTo>
                    <a:pt x="0" y="1743"/>
                  </a:lnTo>
                  <a:lnTo>
                    <a:pt x="12760" y="1743"/>
                  </a:lnTo>
                  <a:lnTo>
                    <a:pt x="12760" y="706"/>
                  </a:lnTo>
                  <a:cubicBezTo>
                    <a:pt x="12760" y="317"/>
                    <a:pt x="12448" y="1"/>
                    <a:pt x="12059"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9" name="Google Shape;19599;p85"/>
            <p:cNvSpPr/>
            <p:nvPr/>
          </p:nvSpPr>
          <p:spPr>
            <a:xfrm>
              <a:off x="2225491" y="3048251"/>
              <a:ext cx="188553" cy="138742"/>
            </a:xfrm>
            <a:custGeom>
              <a:avLst/>
              <a:gdLst/>
              <a:ahLst/>
              <a:cxnLst/>
              <a:rect l="l" t="t" r="r" b="b"/>
              <a:pathLst>
                <a:path w="7196" h="5295" extrusionOk="0">
                  <a:moveTo>
                    <a:pt x="451" y="0"/>
                  </a:moveTo>
                  <a:cubicBezTo>
                    <a:pt x="202" y="0"/>
                    <a:pt x="0" y="202"/>
                    <a:pt x="0" y="452"/>
                  </a:cubicBezTo>
                  <a:lnTo>
                    <a:pt x="0" y="4844"/>
                  </a:lnTo>
                  <a:cubicBezTo>
                    <a:pt x="0" y="5093"/>
                    <a:pt x="202" y="5295"/>
                    <a:pt x="451" y="5295"/>
                  </a:cubicBezTo>
                  <a:lnTo>
                    <a:pt x="6744" y="5295"/>
                  </a:lnTo>
                  <a:cubicBezTo>
                    <a:pt x="6994" y="5295"/>
                    <a:pt x="7196" y="5093"/>
                    <a:pt x="7196" y="4844"/>
                  </a:cubicBezTo>
                  <a:lnTo>
                    <a:pt x="7196" y="452"/>
                  </a:lnTo>
                  <a:cubicBezTo>
                    <a:pt x="7196" y="202"/>
                    <a:pt x="6994" y="0"/>
                    <a:pt x="674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0" name="Google Shape;19600;p85"/>
            <p:cNvSpPr/>
            <p:nvPr/>
          </p:nvSpPr>
          <p:spPr>
            <a:xfrm>
              <a:off x="2229264" y="3099137"/>
              <a:ext cx="108321" cy="87857"/>
            </a:xfrm>
            <a:custGeom>
              <a:avLst/>
              <a:gdLst/>
              <a:ahLst/>
              <a:cxnLst/>
              <a:rect l="l" t="t" r="r" b="b"/>
              <a:pathLst>
                <a:path w="4134" h="3353" extrusionOk="0">
                  <a:moveTo>
                    <a:pt x="2035" y="0"/>
                  </a:moveTo>
                  <a:cubicBezTo>
                    <a:pt x="1807" y="0"/>
                    <a:pt x="1579" y="118"/>
                    <a:pt x="1459" y="353"/>
                  </a:cubicBezTo>
                  <a:lnTo>
                    <a:pt x="1003" y="1251"/>
                  </a:lnTo>
                  <a:lnTo>
                    <a:pt x="984" y="1284"/>
                  </a:lnTo>
                  <a:lnTo>
                    <a:pt x="0" y="3233"/>
                  </a:lnTo>
                  <a:cubicBezTo>
                    <a:pt x="82" y="3310"/>
                    <a:pt x="192" y="3353"/>
                    <a:pt x="307" y="3353"/>
                  </a:cubicBezTo>
                  <a:lnTo>
                    <a:pt x="4133" y="3353"/>
                  </a:lnTo>
                  <a:lnTo>
                    <a:pt x="3082" y="1284"/>
                  </a:lnTo>
                  <a:lnTo>
                    <a:pt x="3067" y="1251"/>
                  </a:lnTo>
                  <a:lnTo>
                    <a:pt x="2611" y="353"/>
                  </a:lnTo>
                  <a:cubicBezTo>
                    <a:pt x="2491" y="118"/>
                    <a:pt x="2263" y="0"/>
                    <a:pt x="2035"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1" name="Google Shape;19601;p85"/>
            <p:cNvSpPr/>
            <p:nvPr/>
          </p:nvSpPr>
          <p:spPr>
            <a:xfrm>
              <a:off x="2324720" y="3066226"/>
              <a:ext cx="65925" cy="60371"/>
            </a:xfrm>
            <a:custGeom>
              <a:avLst/>
              <a:gdLst/>
              <a:ahLst/>
              <a:cxnLst/>
              <a:rect l="l" t="t" r="r" b="b"/>
              <a:pathLst>
                <a:path w="2516" h="2304" extrusionOk="0">
                  <a:moveTo>
                    <a:pt x="1297" y="1"/>
                  </a:moveTo>
                  <a:lnTo>
                    <a:pt x="1297" y="1"/>
                  </a:lnTo>
                  <a:cubicBezTo>
                    <a:pt x="418" y="121"/>
                    <a:pt x="0" y="1143"/>
                    <a:pt x="533" y="1844"/>
                  </a:cubicBezTo>
                  <a:cubicBezTo>
                    <a:pt x="768" y="2155"/>
                    <a:pt x="1111" y="2303"/>
                    <a:pt x="1453" y="2303"/>
                  </a:cubicBezTo>
                  <a:cubicBezTo>
                    <a:pt x="1886" y="2303"/>
                    <a:pt x="2317" y="2063"/>
                    <a:pt x="2516" y="1609"/>
                  </a:cubicBezTo>
                  <a:lnTo>
                    <a:pt x="2516" y="1609"/>
                  </a:lnTo>
                  <a:cubicBezTo>
                    <a:pt x="2459" y="1617"/>
                    <a:pt x="2404" y="1620"/>
                    <a:pt x="2349" y="1620"/>
                  </a:cubicBezTo>
                  <a:cubicBezTo>
                    <a:pt x="1536" y="1620"/>
                    <a:pt x="955" y="779"/>
                    <a:pt x="1297"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2" name="Google Shape;19602;p85"/>
            <p:cNvSpPr/>
            <p:nvPr/>
          </p:nvSpPr>
          <p:spPr>
            <a:xfrm>
              <a:off x="2255545" y="3099137"/>
              <a:ext cx="54108" cy="46274"/>
            </a:xfrm>
            <a:custGeom>
              <a:avLst/>
              <a:gdLst/>
              <a:ahLst/>
              <a:cxnLst/>
              <a:rect l="l" t="t" r="r" b="b"/>
              <a:pathLst>
                <a:path w="2065" h="1766" extrusionOk="0">
                  <a:moveTo>
                    <a:pt x="1032" y="0"/>
                  </a:moveTo>
                  <a:cubicBezTo>
                    <a:pt x="804" y="0"/>
                    <a:pt x="576" y="118"/>
                    <a:pt x="456" y="353"/>
                  </a:cubicBezTo>
                  <a:lnTo>
                    <a:pt x="0" y="1251"/>
                  </a:lnTo>
                  <a:cubicBezTo>
                    <a:pt x="257" y="1594"/>
                    <a:pt x="644" y="1765"/>
                    <a:pt x="1031" y="1765"/>
                  </a:cubicBezTo>
                  <a:cubicBezTo>
                    <a:pt x="1418" y="1765"/>
                    <a:pt x="1805" y="1594"/>
                    <a:pt x="2064" y="1251"/>
                  </a:cubicBezTo>
                  <a:lnTo>
                    <a:pt x="1608" y="353"/>
                  </a:lnTo>
                  <a:cubicBezTo>
                    <a:pt x="1488" y="118"/>
                    <a:pt x="1260" y="0"/>
                    <a:pt x="1032"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3" name="Google Shape;19603;p85"/>
            <p:cNvSpPr/>
            <p:nvPr/>
          </p:nvSpPr>
          <p:spPr>
            <a:xfrm>
              <a:off x="2195804" y="2946376"/>
              <a:ext cx="365394" cy="274969"/>
            </a:xfrm>
            <a:custGeom>
              <a:avLst/>
              <a:gdLst/>
              <a:ahLst/>
              <a:cxnLst/>
              <a:rect l="l" t="t" r="r" b="b"/>
              <a:pathLst>
                <a:path w="13945" h="10494" extrusionOk="0">
                  <a:moveTo>
                    <a:pt x="13537" y="2155"/>
                  </a:moveTo>
                  <a:lnTo>
                    <a:pt x="13537" y="9581"/>
                  </a:lnTo>
                  <a:lnTo>
                    <a:pt x="13532" y="9581"/>
                  </a:lnTo>
                  <a:cubicBezTo>
                    <a:pt x="13532" y="9860"/>
                    <a:pt x="13311" y="10081"/>
                    <a:pt x="13033" y="10081"/>
                  </a:cubicBezTo>
                  <a:lnTo>
                    <a:pt x="912" y="10081"/>
                  </a:lnTo>
                  <a:cubicBezTo>
                    <a:pt x="639" y="10081"/>
                    <a:pt x="418" y="9860"/>
                    <a:pt x="418" y="9581"/>
                  </a:cubicBezTo>
                  <a:lnTo>
                    <a:pt x="418" y="2155"/>
                  </a:lnTo>
                  <a:close/>
                  <a:moveTo>
                    <a:pt x="912" y="0"/>
                  </a:moveTo>
                  <a:cubicBezTo>
                    <a:pt x="408" y="0"/>
                    <a:pt x="0" y="408"/>
                    <a:pt x="0" y="912"/>
                  </a:cubicBezTo>
                  <a:lnTo>
                    <a:pt x="0" y="9581"/>
                  </a:lnTo>
                  <a:cubicBezTo>
                    <a:pt x="0" y="10085"/>
                    <a:pt x="408" y="10493"/>
                    <a:pt x="912" y="10493"/>
                  </a:cubicBezTo>
                  <a:lnTo>
                    <a:pt x="13033" y="10493"/>
                  </a:lnTo>
                  <a:cubicBezTo>
                    <a:pt x="13537" y="10493"/>
                    <a:pt x="13945" y="10085"/>
                    <a:pt x="13945" y="9581"/>
                  </a:cubicBezTo>
                  <a:lnTo>
                    <a:pt x="13945" y="912"/>
                  </a:lnTo>
                  <a:cubicBezTo>
                    <a:pt x="13945" y="408"/>
                    <a:pt x="13537" y="0"/>
                    <a:pt x="13038" y="0"/>
                  </a:cubicBezTo>
                  <a:lnTo>
                    <a:pt x="4556" y="0"/>
                  </a:lnTo>
                  <a:cubicBezTo>
                    <a:pt x="4277" y="0"/>
                    <a:pt x="4277" y="413"/>
                    <a:pt x="4556" y="413"/>
                  </a:cubicBezTo>
                  <a:lnTo>
                    <a:pt x="13038" y="413"/>
                  </a:lnTo>
                  <a:cubicBezTo>
                    <a:pt x="13311" y="413"/>
                    <a:pt x="13532" y="639"/>
                    <a:pt x="13532" y="912"/>
                  </a:cubicBezTo>
                  <a:lnTo>
                    <a:pt x="13532" y="1738"/>
                  </a:lnTo>
                  <a:lnTo>
                    <a:pt x="413" y="1738"/>
                  </a:lnTo>
                  <a:lnTo>
                    <a:pt x="413" y="912"/>
                  </a:lnTo>
                  <a:cubicBezTo>
                    <a:pt x="413" y="639"/>
                    <a:pt x="639" y="413"/>
                    <a:pt x="912" y="413"/>
                  </a:cubicBezTo>
                  <a:lnTo>
                    <a:pt x="3725" y="413"/>
                  </a:lnTo>
                  <a:cubicBezTo>
                    <a:pt x="4004" y="413"/>
                    <a:pt x="4004" y="0"/>
                    <a:pt x="37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4" name="Google Shape;19604;p85"/>
            <p:cNvSpPr/>
            <p:nvPr/>
          </p:nvSpPr>
          <p:spPr>
            <a:xfrm>
              <a:off x="2218678" y="3015158"/>
              <a:ext cx="43418" cy="10848"/>
            </a:xfrm>
            <a:custGeom>
              <a:avLst/>
              <a:gdLst/>
              <a:ahLst/>
              <a:cxnLst/>
              <a:rect l="l" t="t" r="r" b="b"/>
              <a:pathLst>
                <a:path w="1657" h="414" extrusionOk="0">
                  <a:moveTo>
                    <a:pt x="274" y="1"/>
                  </a:moveTo>
                  <a:cubicBezTo>
                    <a:pt x="1" y="1"/>
                    <a:pt x="1" y="414"/>
                    <a:pt x="274"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5" name="Google Shape;19605;p85"/>
            <p:cNvSpPr/>
            <p:nvPr/>
          </p:nvSpPr>
          <p:spPr>
            <a:xfrm>
              <a:off x="2272891" y="3015158"/>
              <a:ext cx="43418" cy="10848"/>
            </a:xfrm>
            <a:custGeom>
              <a:avLst/>
              <a:gdLst/>
              <a:ahLst/>
              <a:cxnLst/>
              <a:rect l="l" t="t" r="r" b="b"/>
              <a:pathLst>
                <a:path w="1657" h="414" extrusionOk="0">
                  <a:moveTo>
                    <a:pt x="279" y="1"/>
                  </a:moveTo>
                  <a:cubicBezTo>
                    <a:pt x="1" y="1"/>
                    <a:pt x="1" y="414"/>
                    <a:pt x="279" y="414"/>
                  </a:cubicBezTo>
                  <a:lnTo>
                    <a:pt x="1383" y="414"/>
                  </a:lnTo>
                  <a:cubicBezTo>
                    <a:pt x="1657" y="414"/>
                    <a:pt x="1657"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6" name="Google Shape;19606;p85"/>
            <p:cNvSpPr/>
            <p:nvPr/>
          </p:nvSpPr>
          <p:spPr>
            <a:xfrm>
              <a:off x="2327235" y="3015158"/>
              <a:ext cx="43287" cy="10848"/>
            </a:xfrm>
            <a:custGeom>
              <a:avLst/>
              <a:gdLst/>
              <a:ahLst/>
              <a:cxnLst/>
              <a:rect l="l" t="t" r="r" b="b"/>
              <a:pathLst>
                <a:path w="1652" h="414" extrusionOk="0">
                  <a:moveTo>
                    <a:pt x="274" y="1"/>
                  </a:moveTo>
                  <a:cubicBezTo>
                    <a:pt x="0" y="1"/>
                    <a:pt x="0" y="414"/>
                    <a:pt x="274" y="414"/>
                  </a:cubicBezTo>
                  <a:lnTo>
                    <a:pt x="1378" y="414"/>
                  </a:lnTo>
                  <a:cubicBezTo>
                    <a:pt x="1652" y="414"/>
                    <a:pt x="1652"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7" name="Google Shape;19607;p85"/>
            <p:cNvSpPr/>
            <p:nvPr/>
          </p:nvSpPr>
          <p:spPr>
            <a:xfrm>
              <a:off x="2381448" y="3015158"/>
              <a:ext cx="43418" cy="10848"/>
            </a:xfrm>
            <a:custGeom>
              <a:avLst/>
              <a:gdLst/>
              <a:ahLst/>
              <a:cxnLst/>
              <a:rect l="l" t="t" r="r" b="b"/>
              <a:pathLst>
                <a:path w="1657" h="414" extrusionOk="0">
                  <a:moveTo>
                    <a:pt x="279" y="1"/>
                  </a:moveTo>
                  <a:cubicBezTo>
                    <a:pt x="0" y="1"/>
                    <a:pt x="0" y="414"/>
                    <a:pt x="279" y="414"/>
                  </a:cubicBezTo>
                  <a:lnTo>
                    <a:pt x="1383" y="414"/>
                  </a:lnTo>
                  <a:cubicBezTo>
                    <a:pt x="1656" y="414"/>
                    <a:pt x="1656" y="1"/>
                    <a:pt x="13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8" name="Google Shape;19608;p85"/>
            <p:cNvSpPr/>
            <p:nvPr/>
          </p:nvSpPr>
          <p:spPr>
            <a:xfrm>
              <a:off x="2435792" y="3015158"/>
              <a:ext cx="43418" cy="10848"/>
            </a:xfrm>
            <a:custGeom>
              <a:avLst/>
              <a:gdLst/>
              <a:ahLst/>
              <a:cxnLst/>
              <a:rect l="l" t="t" r="r" b="b"/>
              <a:pathLst>
                <a:path w="1657" h="414" extrusionOk="0">
                  <a:moveTo>
                    <a:pt x="274" y="1"/>
                  </a:moveTo>
                  <a:cubicBezTo>
                    <a:pt x="0" y="1"/>
                    <a:pt x="0" y="414"/>
                    <a:pt x="274" y="414"/>
                  </a:cubicBezTo>
                  <a:lnTo>
                    <a:pt x="1378" y="414"/>
                  </a:lnTo>
                  <a:cubicBezTo>
                    <a:pt x="1656" y="414"/>
                    <a:pt x="1656" y="1"/>
                    <a:pt x="137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9" name="Google Shape;19609;p85"/>
            <p:cNvSpPr/>
            <p:nvPr/>
          </p:nvSpPr>
          <p:spPr>
            <a:xfrm>
              <a:off x="2490005" y="3015158"/>
              <a:ext cx="43418" cy="10848"/>
            </a:xfrm>
            <a:custGeom>
              <a:avLst/>
              <a:gdLst/>
              <a:ahLst/>
              <a:cxnLst/>
              <a:rect l="l" t="t" r="r" b="b"/>
              <a:pathLst>
                <a:path w="1657" h="414" extrusionOk="0">
                  <a:moveTo>
                    <a:pt x="278" y="1"/>
                  </a:moveTo>
                  <a:cubicBezTo>
                    <a:pt x="0" y="1"/>
                    <a:pt x="0" y="414"/>
                    <a:pt x="278" y="414"/>
                  </a:cubicBezTo>
                  <a:lnTo>
                    <a:pt x="1382" y="414"/>
                  </a:lnTo>
                  <a:cubicBezTo>
                    <a:pt x="1656" y="414"/>
                    <a:pt x="1656" y="1"/>
                    <a:pt x="13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0" name="Google Shape;19610;p85"/>
            <p:cNvSpPr/>
            <p:nvPr/>
          </p:nvSpPr>
          <p:spPr>
            <a:xfrm>
              <a:off x="2225229" y="2970640"/>
              <a:ext cx="268445" cy="10848"/>
            </a:xfrm>
            <a:custGeom>
              <a:avLst/>
              <a:gdLst/>
              <a:ahLst/>
              <a:cxnLst/>
              <a:rect l="l" t="t" r="r" b="b"/>
              <a:pathLst>
                <a:path w="10245" h="414" extrusionOk="0">
                  <a:moveTo>
                    <a:pt x="212" y="1"/>
                  </a:moveTo>
                  <a:cubicBezTo>
                    <a:pt x="96" y="1"/>
                    <a:pt x="0" y="92"/>
                    <a:pt x="0" y="207"/>
                  </a:cubicBezTo>
                  <a:cubicBezTo>
                    <a:pt x="0" y="322"/>
                    <a:pt x="96" y="413"/>
                    <a:pt x="212" y="413"/>
                  </a:cubicBezTo>
                  <a:lnTo>
                    <a:pt x="9966" y="413"/>
                  </a:lnTo>
                  <a:cubicBezTo>
                    <a:pt x="10244" y="413"/>
                    <a:pt x="10244" y="1"/>
                    <a:pt x="996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1" name="Google Shape;19611;p85"/>
            <p:cNvSpPr/>
            <p:nvPr/>
          </p:nvSpPr>
          <p:spPr>
            <a:xfrm>
              <a:off x="2511806" y="2962884"/>
              <a:ext cx="32046" cy="25888"/>
            </a:xfrm>
            <a:custGeom>
              <a:avLst/>
              <a:gdLst/>
              <a:ahLst/>
              <a:cxnLst/>
              <a:rect l="l" t="t" r="r" b="b"/>
              <a:pathLst>
                <a:path w="1223" h="988" extrusionOk="0">
                  <a:moveTo>
                    <a:pt x="302" y="1"/>
                  </a:moveTo>
                  <a:cubicBezTo>
                    <a:pt x="137" y="1"/>
                    <a:pt x="1" y="222"/>
                    <a:pt x="166" y="369"/>
                  </a:cubicBezTo>
                  <a:lnTo>
                    <a:pt x="310" y="498"/>
                  </a:lnTo>
                  <a:lnTo>
                    <a:pt x="166" y="628"/>
                  </a:lnTo>
                  <a:cubicBezTo>
                    <a:pt x="27" y="753"/>
                    <a:pt x="114" y="983"/>
                    <a:pt x="301" y="988"/>
                  </a:cubicBezTo>
                  <a:cubicBezTo>
                    <a:pt x="426" y="988"/>
                    <a:pt x="469" y="892"/>
                    <a:pt x="622" y="772"/>
                  </a:cubicBezTo>
                  <a:cubicBezTo>
                    <a:pt x="776" y="892"/>
                    <a:pt x="824" y="988"/>
                    <a:pt x="944" y="988"/>
                  </a:cubicBezTo>
                  <a:cubicBezTo>
                    <a:pt x="1131" y="983"/>
                    <a:pt x="1223" y="753"/>
                    <a:pt x="1083" y="628"/>
                  </a:cubicBezTo>
                  <a:lnTo>
                    <a:pt x="935" y="498"/>
                  </a:lnTo>
                  <a:lnTo>
                    <a:pt x="1083" y="369"/>
                  </a:lnTo>
                  <a:cubicBezTo>
                    <a:pt x="1170" y="292"/>
                    <a:pt x="1175" y="162"/>
                    <a:pt x="1103" y="76"/>
                  </a:cubicBezTo>
                  <a:cubicBezTo>
                    <a:pt x="1061" y="29"/>
                    <a:pt x="1003" y="5"/>
                    <a:pt x="946" y="5"/>
                  </a:cubicBezTo>
                  <a:cubicBezTo>
                    <a:pt x="897" y="5"/>
                    <a:pt x="849" y="22"/>
                    <a:pt x="810" y="57"/>
                  </a:cubicBezTo>
                  <a:lnTo>
                    <a:pt x="622" y="220"/>
                  </a:lnTo>
                  <a:lnTo>
                    <a:pt x="440" y="57"/>
                  </a:lnTo>
                  <a:cubicBezTo>
                    <a:pt x="396" y="17"/>
                    <a:pt x="348" y="1"/>
                    <a:pt x="3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2" name="Google Shape;19612;p85"/>
            <p:cNvSpPr/>
            <p:nvPr/>
          </p:nvSpPr>
          <p:spPr>
            <a:xfrm>
              <a:off x="2220067" y="3042958"/>
              <a:ext cx="105439" cy="85813"/>
            </a:xfrm>
            <a:custGeom>
              <a:avLst/>
              <a:gdLst/>
              <a:ahLst/>
              <a:cxnLst/>
              <a:rect l="l" t="t" r="r" b="b"/>
              <a:pathLst>
                <a:path w="4024" h="3275" extrusionOk="0">
                  <a:moveTo>
                    <a:pt x="658" y="1"/>
                  </a:moveTo>
                  <a:cubicBezTo>
                    <a:pt x="293" y="1"/>
                    <a:pt x="1" y="294"/>
                    <a:pt x="1" y="658"/>
                  </a:cubicBezTo>
                  <a:lnTo>
                    <a:pt x="1" y="3073"/>
                  </a:lnTo>
                  <a:cubicBezTo>
                    <a:pt x="1" y="3183"/>
                    <a:pt x="92" y="3274"/>
                    <a:pt x="207" y="3274"/>
                  </a:cubicBezTo>
                  <a:cubicBezTo>
                    <a:pt x="322" y="3274"/>
                    <a:pt x="413" y="3178"/>
                    <a:pt x="413" y="3068"/>
                  </a:cubicBezTo>
                  <a:lnTo>
                    <a:pt x="413" y="654"/>
                  </a:lnTo>
                  <a:cubicBezTo>
                    <a:pt x="413" y="519"/>
                    <a:pt x="519" y="414"/>
                    <a:pt x="653" y="414"/>
                  </a:cubicBezTo>
                  <a:lnTo>
                    <a:pt x="3750" y="414"/>
                  </a:lnTo>
                  <a:cubicBezTo>
                    <a:pt x="4023" y="414"/>
                    <a:pt x="4023" y="1"/>
                    <a:pt x="37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3" name="Google Shape;19613;p85"/>
            <p:cNvSpPr/>
            <p:nvPr/>
          </p:nvSpPr>
          <p:spPr>
            <a:xfrm>
              <a:off x="2220067" y="3093686"/>
              <a:ext cx="138506" cy="98862"/>
            </a:xfrm>
            <a:custGeom>
              <a:avLst/>
              <a:gdLst/>
              <a:ahLst/>
              <a:cxnLst/>
              <a:rect l="l" t="t" r="r" b="b"/>
              <a:pathLst>
                <a:path w="5286" h="3773" extrusionOk="0">
                  <a:moveTo>
                    <a:pt x="2384" y="411"/>
                  </a:moveTo>
                  <a:cubicBezTo>
                    <a:pt x="2539" y="411"/>
                    <a:pt x="2694" y="491"/>
                    <a:pt x="2775" y="652"/>
                  </a:cubicBezTo>
                  <a:lnTo>
                    <a:pt x="3169" y="1430"/>
                  </a:lnTo>
                  <a:cubicBezTo>
                    <a:pt x="2955" y="1655"/>
                    <a:pt x="2670" y="1768"/>
                    <a:pt x="2384" y="1768"/>
                  </a:cubicBezTo>
                  <a:cubicBezTo>
                    <a:pt x="2098" y="1768"/>
                    <a:pt x="1813" y="1655"/>
                    <a:pt x="1599" y="1430"/>
                  </a:cubicBezTo>
                  <a:lnTo>
                    <a:pt x="1993" y="652"/>
                  </a:lnTo>
                  <a:cubicBezTo>
                    <a:pt x="2074" y="491"/>
                    <a:pt x="2229" y="411"/>
                    <a:pt x="2384" y="411"/>
                  </a:cubicBezTo>
                  <a:close/>
                  <a:moveTo>
                    <a:pt x="3366" y="1809"/>
                  </a:moveTo>
                  <a:lnTo>
                    <a:pt x="4148" y="3350"/>
                  </a:lnTo>
                  <a:lnTo>
                    <a:pt x="629" y="3350"/>
                  </a:lnTo>
                  <a:lnTo>
                    <a:pt x="1407" y="1809"/>
                  </a:lnTo>
                  <a:cubicBezTo>
                    <a:pt x="1688" y="2054"/>
                    <a:pt x="2037" y="2176"/>
                    <a:pt x="2386" y="2176"/>
                  </a:cubicBezTo>
                  <a:cubicBezTo>
                    <a:pt x="2736" y="2176"/>
                    <a:pt x="3085" y="2054"/>
                    <a:pt x="3366" y="1809"/>
                  </a:cubicBezTo>
                  <a:close/>
                  <a:moveTo>
                    <a:pt x="2384" y="0"/>
                  </a:moveTo>
                  <a:cubicBezTo>
                    <a:pt x="2083" y="0"/>
                    <a:pt x="1782" y="155"/>
                    <a:pt x="1623" y="465"/>
                  </a:cubicBezTo>
                  <a:lnTo>
                    <a:pt x="1172" y="1362"/>
                  </a:lnTo>
                  <a:lnTo>
                    <a:pt x="413" y="2851"/>
                  </a:lnTo>
                  <a:lnTo>
                    <a:pt x="413" y="1958"/>
                  </a:lnTo>
                  <a:cubicBezTo>
                    <a:pt x="413" y="1821"/>
                    <a:pt x="310" y="1753"/>
                    <a:pt x="207" y="1753"/>
                  </a:cubicBezTo>
                  <a:cubicBezTo>
                    <a:pt x="104" y="1753"/>
                    <a:pt x="1" y="1821"/>
                    <a:pt x="1" y="1958"/>
                  </a:cubicBezTo>
                  <a:lnTo>
                    <a:pt x="1" y="3110"/>
                  </a:lnTo>
                  <a:cubicBezTo>
                    <a:pt x="1" y="3292"/>
                    <a:pt x="73" y="3465"/>
                    <a:pt x="207" y="3590"/>
                  </a:cubicBezTo>
                  <a:cubicBezTo>
                    <a:pt x="327" y="3705"/>
                    <a:pt x="490" y="3767"/>
                    <a:pt x="658" y="3772"/>
                  </a:cubicBezTo>
                  <a:lnTo>
                    <a:pt x="5012" y="3772"/>
                  </a:lnTo>
                  <a:cubicBezTo>
                    <a:pt x="5286" y="3772"/>
                    <a:pt x="5286" y="3355"/>
                    <a:pt x="5012" y="3355"/>
                  </a:cubicBezTo>
                  <a:lnTo>
                    <a:pt x="4609" y="3355"/>
                  </a:lnTo>
                  <a:lnTo>
                    <a:pt x="3145" y="465"/>
                  </a:lnTo>
                  <a:cubicBezTo>
                    <a:pt x="2986" y="155"/>
                    <a:pt x="2685" y="0"/>
                    <a:pt x="238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4" name="Google Shape;19614;p85"/>
            <p:cNvSpPr/>
            <p:nvPr/>
          </p:nvSpPr>
          <p:spPr>
            <a:xfrm>
              <a:off x="2332764" y="3042827"/>
              <a:ext cx="86809" cy="149459"/>
            </a:xfrm>
            <a:custGeom>
              <a:avLst/>
              <a:gdLst/>
              <a:ahLst/>
              <a:cxnLst/>
              <a:rect l="l" t="t" r="r" b="b"/>
              <a:pathLst>
                <a:path w="3313" h="5704" extrusionOk="0">
                  <a:moveTo>
                    <a:pt x="279" y="1"/>
                  </a:moveTo>
                  <a:cubicBezTo>
                    <a:pt x="1" y="1"/>
                    <a:pt x="1" y="414"/>
                    <a:pt x="279" y="414"/>
                  </a:cubicBezTo>
                  <a:lnTo>
                    <a:pt x="2650" y="414"/>
                  </a:lnTo>
                  <a:cubicBezTo>
                    <a:pt x="2785" y="419"/>
                    <a:pt x="2890" y="524"/>
                    <a:pt x="2890" y="654"/>
                  </a:cubicBezTo>
                  <a:lnTo>
                    <a:pt x="2890" y="5051"/>
                  </a:lnTo>
                  <a:cubicBezTo>
                    <a:pt x="2890" y="5180"/>
                    <a:pt x="2785" y="5286"/>
                    <a:pt x="2650" y="5291"/>
                  </a:cubicBezTo>
                  <a:lnTo>
                    <a:pt x="1537" y="5291"/>
                  </a:lnTo>
                  <a:cubicBezTo>
                    <a:pt x="1263" y="5291"/>
                    <a:pt x="1263" y="5704"/>
                    <a:pt x="1537" y="5704"/>
                  </a:cubicBezTo>
                  <a:lnTo>
                    <a:pt x="2650" y="5704"/>
                  </a:lnTo>
                  <a:cubicBezTo>
                    <a:pt x="3015" y="5704"/>
                    <a:pt x="3313" y="5406"/>
                    <a:pt x="3313" y="5041"/>
                  </a:cubicBezTo>
                  <a:lnTo>
                    <a:pt x="3313" y="659"/>
                  </a:lnTo>
                  <a:cubicBezTo>
                    <a:pt x="3308" y="294"/>
                    <a:pt x="3015" y="1"/>
                    <a:pt x="26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5" name="Google Shape;19615;p85"/>
            <p:cNvSpPr/>
            <p:nvPr/>
          </p:nvSpPr>
          <p:spPr>
            <a:xfrm>
              <a:off x="2443705" y="3042827"/>
              <a:ext cx="89822" cy="10848"/>
            </a:xfrm>
            <a:custGeom>
              <a:avLst/>
              <a:gdLst/>
              <a:ahLst/>
              <a:cxnLst/>
              <a:rect l="l" t="t" r="r" b="b"/>
              <a:pathLst>
                <a:path w="3428" h="414" extrusionOk="0">
                  <a:moveTo>
                    <a:pt x="279" y="1"/>
                  </a:moveTo>
                  <a:cubicBezTo>
                    <a:pt x="1" y="1"/>
                    <a:pt x="1" y="414"/>
                    <a:pt x="279" y="414"/>
                  </a:cubicBezTo>
                  <a:lnTo>
                    <a:pt x="3154" y="414"/>
                  </a:lnTo>
                  <a:cubicBezTo>
                    <a:pt x="3428" y="414"/>
                    <a:pt x="3428" y="1"/>
                    <a:pt x="31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6" name="Google Shape;19616;p85"/>
            <p:cNvSpPr/>
            <p:nvPr/>
          </p:nvSpPr>
          <p:spPr>
            <a:xfrm>
              <a:off x="2432884" y="3065990"/>
              <a:ext cx="100644" cy="10953"/>
            </a:xfrm>
            <a:custGeom>
              <a:avLst/>
              <a:gdLst/>
              <a:ahLst/>
              <a:cxnLst/>
              <a:rect l="l" t="t" r="r" b="b"/>
              <a:pathLst>
                <a:path w="3841" h="418"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7" name="Google Shape;19617;p85"/>
            <p:cNvSpPr/>
            <p:nvPr/>
          </p:nvSpPr>
          <p:spPr>
            <a:xfrm>
              <a:off x="2432884" y="3089127"/>
              <a:ext cx="100644" cy="10979"/>
            </a:xfrm>
            <a:custGeom>
              <a:avLst/>
              <a:gdLst/>
              <a:ahLst/>
              <a:cxnLst/>
              <a:rect l="l" t="t" r="r" b="b"/>
              <a:pathLst>
                <a:path w="3841" h="419" extrusionOk="0">
                  <a:moveTo>
                    <a:pt x="279" y="0"/>
                  </a:moveTo>
                  <a:cubicBezTo>
                    <a:pt x="1" y="0"/>
                    <a:pt x="1" y="418"/>
                    <a:pt x="279" y="418"/>
                  </a:cubicBezTo>
                  <a:lnTo>
                    <a:pt x="3567" y="418"/>
                  </a:lnTo>
                  <a:cubicBezTo>
                    <a:pt x="3841" y="418"/>
                    <a:pt x="3841" y="0"/>
                    <a:pt x="35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8" name="Google Shape;19618;p85"/>
            <p:cNvSpPr/>
            <p:nvPr/>
          </p:nvSpPr>
          <p:spPr>
            <a:xfrm>
              <a:off x="2432884" y="3112264"/>
              <a:ext cx="100644" cy="10979"/>
            </a:xfrm>
            <a:custGeom>
              <a:avLst/>
              <a:gdLst/>
              <a:ahLst/>
              <a:cxnLst/>
              <a:rect l="l" t="t" r="r" b="b"/>
              <a:pathLst>
                <a:path w="3841" h="419" extrusionOk="0">
                  <a:moveTo>
                    <a:pt x="279" y="1"/>
                  </a:moveTo>
                  <a:cubicBezTo>
                    <a:pt x="1" y="1"/>
                    <a:pt x="1" y="418"/>
                    <a:pt x="279" y="418"/>
                  </a:cubicBezTo>
                  <a:lnTo>
                    <a:pt x="3567" y="418"/>
                  </a:lnTo>
                  <a:cubicBezTo>
                    <a:pt x="3841" y="418"/>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9" name="Google Shape;19619;p85"/>
            <p:cNvSpPr/>
            <p:nvPr/>
          </p:nvSpPr>
          <p:spPr>
            <a:xfrm>
              <a:off x="2432884" y="3135401"/>
              <a:ext cx="100644" cy="10979"/>
            </a:xfrm>
            <a:custGeom>
              <a:avLst/>
              <a:gdLst/>
              <a:ahLst/>
              <a:cxnLst/>
              <a:rect l="l" t="t" r="r" b="b"/>
              <a:pathLst>
                <a:path w="3841" h="419" extrusionOk="0">
                  <a:moveTo>
                    <a:pt x="279" y="1"/>
                  </a:moveTo>
                  <a:cubicBezTo>
                    <a:pt x="1" y="1"/>
                    <a:pt x="1" y="419"/>
                    <a:pt x="279" y="419"/>
                  </a:cubicBezTo>
                  <a:lnTo>
                    <a:pt x="3567" y="419"/>
                  </a:lnTo>
                  <a:cubicBezTo>
                    <a:pt x="3841" y="419"/>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0" name="Google Shape;19620;p85"/>
            <p:cNvSpPr/>
            <p:nvPr/>
          </p:nvSpPr>
          <p:spPr>
            <a:xfrm>
              <a:off x="2432884" y="3158669"/>
              <a:ext cx="100644" cy="10848"/>
            </a:xfrm>
            <a:custGeom>
              <a:avLst/>
              <a:gdLst/>
              <a:ahLst/>
              <a:cxnLst/>
              <a:rect l="l" t="t" r="r" b="b"/>
              <a:pathLst>
                <a:path w="3841" h="414" extrusionOk="0">
                  <a:moveTo>
                    <a:pt x="279" y="1"/>
                  </a:moveTo>
                  <a:cubicBezTo>
                    <a:pt x="1" y="1"/>
                    <a:pt x="1" y="414"/>
                    <a:pt x="279" y="414"/>
                  </a:cubicBezTo>
                  <a:lnTo>
                    <a:pt x="3567" y="414"/>
                  </a:lnTo>
                  <a:cubicBezTo>
                    <a:pt x="3841" y="414"/>
                    <a:pt x="3841" y="1"/>
                    <a:pt x="35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1" name="Google Shape;19621;p85"/>
            <p:cNvSpPr/>
            <p:nvPr/>
          </p:nvSpPr>
          <p:spPr>
            <a:xfrm>
              <a:off x="2432884" y="3181832"/>
              <a:ext cx="74494" cy="10848"/>
            </a:xfrm>
            <a:custGeom>
              <a:avLst/>
              <a:gdLst/>
              <a:ahLst/>
              <a:cxnLst/>
              <a:rect l="l" t="t" r="r" b="b"/>
              <a:pathLst>
                <a:path w="2843" h="414" extrusionOk="0">
                  <a:moveTo>
                    <a:pt x="279" y="0"/>
                  </a:moveTo>
                  <a:cubicBezTo>
                    <a:pt x="1" y="0"/>
                    <a:pt x="1" y="413"/>
                    <a:pt x="279" y="413"/>
                  </a:cubicBezTo>
                  <a:lnTo>
                    <a:pt x="2569" y="413"/>
                  </a:lnTo>
                  <a:cubicBezTo>
                    <a:pt x="2842" y="413"/>
                    <a:pt x="2842" y="0"/>
                    <a:pt x="25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2" name="Google Shape;19622;p85"/>
            <p:cNvSpPr/>
            <p:nvPr/>
          </p:nvSpPr>
          <p:spPr>
            <a:xfrm>
              <a:off x="2325847" y="3060776"/>
              <a:ext cx="71349" cy="71271"/>
            </a:xfrm>
            <a:custGeom>
              <a:avLst/>
              <a:gdLst/>
              <a:ahLst/>
              <a:cxnLst/>
              <a:rect l="l" t="t" r="r" b="b"/>
              <a:pathLst>
                <a:path w="2723" h="2720" extrusionOk="0">
                  <a:moveTo>
                    <a:pt x="956" y="521"/>
                  </a:moveTo>
                  <a:lnTo>
                    <a:pt x="956" y="521"/>
                  </a:lnTo>
                  <a:cubicBezTo>
                    <a:pt x="879" y="1241"/>
                    <a:pt x="1378" y="1898"/>
                    <a:pt x="2094" y="2018"/>
                  </a:cubicBezTo>
                  <a:cubicBezTo>
                    <a:pt x="1905" y="2210"/>
                    <a:pt x="1657" y="2304"/>
                    <a:pt x="1411" y="2304"/>
                  </a:cubicBezTo>
                  <a:cubicBezTo>
                    <a:pt x="1125" y="2304"/>
                    <a:pt x="842" y="2177"/>
                    <a:pt x="654" y="1927"/>
                  </a:cubicBezTo>
                  <a:cubicBezTo>
                    <a:pt x="303" y="1466"/>
                    <a:pt x="447" y="799"/>
                    <a:pt x="956" y="521"/>
                  </a:cubicBezTo>
                  <a:close/>
                  <a:moveTo>
                    <a:pt x="1251" y="1"/>
                  </a:moveTo>
                  <a:cubicBezTo>
                    <a:pt x="1242" y="1"/>
                    <a:pt x="1234" y="1"/>
                    <a:pt x="1225" y="2"/>
                  </a:cubicBezTo>
                  <a:cubicBezTo>
                    <a:pt x="514" y="98"/>
                    <a:pt x="1" y="732"/>
                    <a:pt x="49" y="1447"/>
                  </a:cubicBezTo>
                  <a:cubicBezTo>
                    <a:pt x="97" y="2162"/>
                    <a:pt x="692" y="2719"/>
                    <a:pt x="1412" y="2719"/>
                  </a:cubicBezTo>
                  <a:cubicBezTo>
                    <a:pt x="1954" y="2719"/>
                    <a:pt x="2444" y="2398"/>
                    <a:pt x="2660" y="1898"/>
                  </a:cubicBezTo>
                  <a:cubicBezTo>
                    <a:pt x="2723" y="1760"/>
                    <a:pt x="2618" y="1608"/>
                    <a:pt x="2475" y="1608"/>
                  </a:cubicBezTo>
                  <a:cubicBezTo>
                    <a:pt x="2465" y="1608"/>
                    <a:pt x="2455" y="1609"/>
                    <a:pt x="2444" y="1610"/>
                  </a:cubicBezTo>
                  <a:cubicBezTo>
                    <a:pt x="2398" y="1617"/>
                    <a:pt x="2354" y="1620"/>
                    <a:pt x="2309" y="1620"/>
                  </a:cubicBezTo>
                  <a:cubicBezTo>
                    <a:pt x="1643" y="1620"/>
                    <a:pt x="1166" y="930"/>
                    <a:pt x="1441" y="290"/>
                  </a:cubicBezTo>
                  <a:cubicBezTo>
                    <a:pt x="1504" y="150"/>
                    <a:pt x="1396" y="1"/>
                    <a:pt x="12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23" name="Google Shape;19623;p85"/>
          <p:cNvGrpSpPr/>
          <p:nvPr/>
        </p:nvGrpSpPr>
        <p:grpSpPr>
          <a:xfrm>
            <a:off x="1312334" y="2714248"/>
            <a:ext cx="377342" cy="365525"/>
            <a:chOff x="1312334" y="2901098"/>
            <a:chExt cx="377342" cy="365525"/>
          </a:xfrm>
        </p:grpSpPr>
        <p:sp>
          <p:nvSpPr>
            <p:cNvPr id="19624" name="Google Shape;19624;p85"/>
            <p:cNvSpPr/>
            <p:nvPr/>
          </p:nvSpPr>
          <p:spPr>
            <a:xfrm>
              <a:off x="1317863" y="2906574"/>
              <a:ext cx="371813" cy="354651"/>
            </a:xfrm>
            <a:custGeom>
              <a:avLst/>
              <a:gdLst/>
              <a:ahLst/>
              <a:cxnLst/>
              <a:rect l="l" t="t" r="r" b="b"/>
              <a:pathLst>
                <a:path w="14190" h="13535" extrusionOk="0">
                  <a:moveTo>
                    <a:pt x="2667" y="5653"/>
                  </a:moveTo>
                  <a:cubicBezTo>
                    <a:pt x="2733" y="5653"/>
                    <a:pt x="2801" y="5678"/>
                    <a:pt x="2857" y="5734"/>
                  </a:cubicBezTo>
                  <a:lnTo>
                    <a:pt x="7834" y="10721"/>
                  </a:lnTo>
                  <a:cubicBezTo>
                    <a:pt x="8007" y="10889"/>
                    <a:pt x="7887" y="11182"/>
                    <a:pt x="7642" y="11187"/>
                  </a:cubicBezTo>
                  <a:lnTo>
                    <a:pt x="2665" y="11187"/>
                  </a:lnTo>
                  <a:cubicBezTo>
                    <a:pt x="2511" y="11187"/>
                    <a:pt x="2391" y="11062"/>
                    <a:pt x="2391" y="10913"/>
                  </a:cubicBezTo>
                  <a:lnTo>
                    <a:pt x="2391" y="5931"/>
                  </a:lnTo>
                  <a:cubicBezTo>
                    <a:pt x="2391" y="5764"/>
                    <a:pt x="2526" y="5653"/>
                    <a:pt x="2667" y="5653"/>
                  </a:cubicBezTo>
                  <a:close/>
                  <a:moveTo>
                    <a:pt x="497" y="0"/>
                  </a:moveTo>
                  <a:cubicBezTo>
                    <a:pt x="244" y="0"/>
                    <a:pt x="0" y="198"/>
                    <a:pt x="0" y="497"/>
                  </a:cubicBezTo>
                  <a:lnTo>
                    <a:pt x="0" y="13040"/>
                  </a:lnTo>
                  <a:cubicBezTo>
                    <a:pt x="0" y="13313"/>
                    <a:pt x="221" y="13534"/>
                    <a:pt x="495" y="13534"/>
                  </a:cubicBezTo>
                  <a:lnTo>
                    <a:pt x="13038" y="13534"/>
                  </a:lnTo>
                  <a:cubicBezTo>
                    <a:pt x="13417" y="13529"/>
                    <a:pt x="13652" y="13112"/>
                    <a:pt x="13456" y="12785"/>
                  </a:cubicBezTo>
                  <a:cubicBezTo>
                    <a:pt x="13408" y="12704"/>
                    <a:pt x="14190" y="13501"/>
                    <a:pt x="840" y="146"/>
                  </a:cubicBezTo>
                  <a:cubicBezTo>
                    <a:pt x="741" y="45"/>
                    <a:pt x="618" y="0"/>
                    <a:pt x="49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5" name="Google Shape;19625;p85"/>
            <p:cNvSpPr/>
            <p:nvPr/>
          </p:nvSpPr>
          <p:spPr>
            <a:xfrm>
              <a:off x="1348939" y="2919335"/>
              <a:ext cx="314089" cy="314325"/>
            </a:xfrm>
            <a:custGeom>
              <a:avLst/>
              <a:gdLst/>
              <a:ahLst/>
              <a:cxnLst/>
              <a:rect l="l" t="t" r="r" b="b"/>
              <a:pathLst>
                <a:path w="11987" h="11996" extrusionOk="0">
                  <a:moveTo>
                    <a:pt x="1479" y="5166"/>
                  </a:moveTo>
                  <a:cubicBezTo>
                    <a:pt x="1547" y="5166"/>
                    <a:pt x="1615" y="5191"/>
                    <a:pt x="1671" y="5247"/>
                  </a:cubicBezTo>
                  <a:lnTo>
                    <a:pt x="6648" y="10234"/>
                  </a:lnTo>
                  <a:cubicBezTo>
                    <a:pt x="6821" y="10402"/>
                    <a:pt x="6696" y="10695"/>
                    <a:pt x="6456" y="10700"/>
                  </a:cubicBezTo>
                  <a:lnTo>
                    <a:pt x="1474" y="10700"/>
                  </a:lnTo>
                  <a:cubicBezTo>
                    <a:pt x="1325" y="10700"/>
                    <a:pt x="1200" y="10575"/>
                    <a:pt x="1200" y="10426"/>
                  </a:cubicBezTo>
                  <a:lnTo>
                    <a:pt x="1200" y="5444"/>
                  </a:lnTo>
                  <a:cubicBezTo>
                    <a:pt x="1200" y="5277"/>
                    <a:pt x="1337" y="5166"/>
                    <a:pt x="1479" y="5166"/>
                  </a:cubicBezTo>
                  <a:close/>
                  <a:moveTo>
                    <a:pt x="0" y="0"/>
                  </a:moveTo>
                  <a:lnTo>
                    <a:pt x="0" y="11501"/>
                  </a:lnTo>
                  <a:cubicBezTo>
                    <a:pt x="0" y="11775"/>
                    <a:pt x="221" y="11996"/>
                    <a:pt x="494" y="11996"/>
                  </a:cubicBezTo>
                  <a:lnTo>
                    <a:pt x="11986" y="11996"/>
                  </a:lnTo>
                  <a:lnTo>
                    <a:pt x="2247" y="2251"/>
                  </a:lnTo>
                  <a:lnTo>
                    <a:pt x="53" y="58"/>
                  </a:lnTo>
                  <a:lnTo>
                    <a:pt x="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6" name="Google Shape;19626;p85"/>
            <p:cNvSpPr/>
            <p:nvPr/>
          </p:nvSpPr>
          <p:spPr>
            <a:xfrm>
              <a:off x="1312439" y="2984265"/>
              <a:ext cx="290455" cy="282358"/>
            </a:xfrm>
            <a:custGeom>
              <a:avLst/>
              <a:gdLst/>
              <a:ahLst/>
              <a:cxnLst/>
              <a:rect l="l" t="t" r="r" b="b"/>
              <a:pathLst>
                <a:path w="11085" h="10776" extrusionOk="0">
                  <a:moveTo>
                    <a:pt x="207" y="0"/>
                  </a:moveTo>
                  <a:cubicBezTo>
                    <a:pt x="104" y="0"/>
                    <a:pt x="1" y="69"/>
                    <a:pt x="1" y="205"/>
                  </a:cubicBezTo>
                  <a:lnTo>
                    <a:pt x="1" y="10075"/>
                  </a:lnTo>
                  <a:cubicBezTo>
                    <a:pt x="1" y="10459"/>
                    <a:pt x="313" y="10776"/>
                    <a:pt x="702" y="10776"/>
                  </a:cubicBezTo>
                  <a:lnTo>
                    <a:pt x="10806" y="10776"/>
                  </a:lnTo>
                  <a:cubicBezTo>
                    <a:pt x="11085" y="10776"/>
                    <a:pt x="11085" y="10358"/>
                    <a:pt x="10806" y="10358"/>
                  </a:cubicBezTo>
                  <a:lnTo>
                    <a:pt x="702" y="10358"/>
                  </a:lnTo>
                  <a:cubicBezTo>
                    <a:pt x="543" y="10358"/>
                    <a:pt x="414" y="10228"/>
                    <a:pt x="414" y="10070"/>
                  </a:cubicBezTo>
                  <a:lnTo>
                    <a:pt x="414" y="205"/>
                  </a:lnTo>
                  <a:cubicBezTo>
                    <a:pt x="414" y="69"/>
                    <a:pt x="311" y="0"/>
                    <a:pt x="2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7" name="Google Shape;19627;p85"/>
            <p:cNvSpPr/>
            <p:nvPr/>
          </p:nvSpPr>
          <p:spPr>
            <a:xfrm>
              <a:off x="1312334" y="2901098"/>
              <a:ext cx="365394" cy="365525"/>
            </a:xfrm>
            <a:custGeom>
              <a:avLst/>
              <a:gdLst/>
              <a:ahLst/>
              <a:cxnLst/>
              <a:rect l="l" t="t" r="r" b="b"/>
              <a:pathLst>
                <a:path w="13945" h="13950" extrusionOk="0">
                  <a:moveTo>
                    <a:pt x="706" y="0"/>
                  </a:moveTo>
                  <a:cubicBezTo>
                    <a:pt x="317" y="0"/>
                    <a:pt x="0" y="312"/>
                    <a:pt x="0" y="701"/>
                  </a:cubicBezTo>
                  <a:lnTo>
                    <a:pt x="0" y="2554"/>
                  </a:lnTo>
                  <a:cubicBezTo>
                    <a:pt x="0" y="2691"/>
                    <a:pt x="103" y="2759"/>
                    <a:pt x="207" y="2759"/>
                  </a:cubicBezTo>
                  <a:cubicBezTo>
                    <a:pt x="310" y="2759"/>
                    <a:pt x="413" y="2691"/>
                    <a:pt x="413" y="2554"/>
                  </a:cubicBezTo>
                  <a:lnTo>
                    <a:pt x="413" y="706"/>
                  </a:lnTo>
                  <a:cubicBezTo>
                    <a:pt x="413" y="545"/>
                    <a:pt x="538" y="418"/>
                    <a:pt x="697" y="418"/>
                  </a:cubicBezTo>
                  <a:cubicBezTo>
                    <a:pt x="700" y="418"/>
                    <a:pt x="703" y="418"/>
                    <a:pt x="706" y="418"/>
                  </a:cubicBezTo>
                  <a:cubicBezTo>
                    <a:pt x="778" y="418"/>
                    <a:pt x="850" y="447"/>
                    <a:pt x="903" y="499"/>
                  </a:cubicBezTo>
                  <a:lnTo>
                    <a:pt x="1301" y="898"/>
                  </a:lnTo>
                  <a:lnTo>
                    <a:pt x="739" y="1455"/>
                  </a:lnTo>
                  <a:cubicBezTo>
                    <a:pt x="610" y="1584"/>
                    <a:pt x="701" y="1810"/>
                    <a:pt x="883" y="1810"/>
                  </a:cubicBezTo>
                  <a:cubicBezTo>
                    <a:pt x="1032" y="1810"/>
                    <a:pt x="1047" y="1704"/>
                    <a:pt x="1594" y="1191"/>
                  </a:cubicBezTo>
                  <a:lnTo>
                    <a:pt x="2251" y="1848"/>
                  </a:lnTo>
                  <a:lnTo>
                    <a:pt x="2031" y="2064"/>
                  </a:lnTo>
                  <a:cubicBezTo>
                    <a:pt x="1879" y="2213"/>
                    <a:pt x="2019" y="2424"/>
                    <a:pt x="2181" y="2424"/>
                  </a:cubicBezTo>
                  <a:cubicBezTo>
                    <a:pt x="2229" y="2424"/>
                    <a:pt x="2279" y="2405"/>
                    <a:pt x="2323" y="2362"/>
                  </a:cubicBezTo>
                  <a:lnTo>
                    <a:pt x="2544" y="2141"/>
                  </a:lnTo>
                  <a:lnTo>
                    <a:pt x="3207" y="2803"/>
                  </a:lnTo>
                  <a:lnTo>
                    <a:pt x="2645" y="3360"/>
                  </a:lnTo>
                  <a:cubicBezTo>
                    <a:pt x="2494" y="3511"/>
                    <a:pt x="2631" y="3718"/>
                    <a:pt x="2792" y="3718"/>
                  </a:cubicBezTo>
                  <a:cubicBezTo>
                    <a:pt x="2841" y="3718"/>
                    <a:pt x="2892" y="3699"/>
                    <a:pt x="2938" y="3653"/>
                  </a:cubicBezTo>
                  <a:lnTo>
                    <a:pt x="3495" y="3096"/>
                  </a:lnTo>
                  <a:lnTo>
                    <a:pt x="4157" y="3754"/>
                  </a:lnTo>
                  <a:lnTo>
                    <a:pt x="3936" y="3970"/>
                  </a:lnTo>
                  <a:cubicBezTo>
                    <a:pt x="3784" y="4118"/>
                    <a:pt x="3924" y="4330"/>
                    <a:pt x="4087" y="4330"/>
                  </a:cubicBezTo>
                  <a:cubicBezTo>
                    <a:pt x="4135" y="4330"/>
                    <a:pt x="4184" y="4311"/>
                    <a:pt x="4229" y="4267"/>
                  </a:cubicBezTo>
                  <a:lnTo>
                    <a:pt x="4450" y="4047"/>
                  </a:lnTo>
                  <a:lnTo>
                    <a:pt x="5108" y="4709"/>
                  </a:lnTo>
                  <a:lnTo>
                    <a:pt x="4551" y="5266"/>
                  </a:lnTo>
                  <a:cubicBezTo>
                    <a:pt x="4400" y="5417"/>
                    <a:pt x="4537" y="5624"/>
                    <a:pt x="4697" y="5624"/>
                  </a:cubicBezTo>
                  <a:cubicBezTo>
                    <a:pt x="4746" y="5624"/>
                    <a:pt x="4798" y="5605"/>
                    <a:pt x="4844" y="5559"/>
                  </a:cubicBezTo>
                  <a:lnTo>
                    <a:pt x="5405" y="5002"/>
                  </a:lnTo>
                  <a:lnTo>
                    <a:pt x="6063" y="5660"/>
                  </a:lnTo>
                  <a:lnTo>
                    <a:pt x="5842" y="5876"/>
                  </a:lnTo>
                  <a:cubicBezTo>
                    <a:pt x="5690" y="6024"/>
                    <a:pt x="5830" y="6235"/>
                    <a:pt x="5993" y="6235"/>
                  </a:cubicBezTo>
                  <a:cubicBezTo>
                    <a:pt x="6040" y="6235"/>
                    <a:pt x="6090" y="6217"/>
                    <a:pt x="6135" y="6173"/>
                  </a:cubicBezTo>
                  <a:lnTo>
                    <a:pt x="6356" y="5952"/>
                  </a:lnTo>
                  <a:lnTo>
                    <a:pt x="7018" y="6615"/>
                  </a:lnTo>
                  <a:lnTo>
                    <a:pt x="6457" y="7172"/>
                  </a:lnTo>
                  <a:cubicBezTo>
                    <a:pt x="6306" y="7322"/>
                    <a:pt x="6442" y="7530"/>
                    <a:pt x="6603" y="7530"/>
                  </a:cubicBezTo>
                  <a:cubicBezTo>
                    <a:pt x="6652" y="7530"/>
                    <a:pt x="6703" y="7510"/>
                    <a:pt x="6749" y="7464"/>
                  </a:cubicBezTo>
                  <a:lnTo>
                    <a:pt x="7311" y="6908"/>
                  </a:lnTo>
                  <a:lnTo>
                    <a:pt x="7969" y="7565"/>
                  </a:lnTo>
                  <a:lnTo>
                    <a:pt x="7748" y="7781"/>
                  </a:lnTo>
                  <a:cubicBezTo>
                    <a:pt x="7596" y="7930"/>
                    <a:pt x="7736" y="8141"/>
                    <a:pt x="7898" y="8141"/>
                  </a:cubicBezTo>
                  <a:cubicBezTo>
                    <a:pt x="7946" y="8141"/>
                    <a:pt x="7996" y="8123"/>
                    <a:pt x="8041" y="8079"/>
                  </a:cubicBezTo>
                  <a:lnTo>
                    <a:pt x="8261" y="7858"/>
                  </a:lnTo>
                  <a:lnTo>
                    <a:pt x="8919" y="8520"/>
                  </a:lnTo>
                  <a:lnTo>
                    <a:pt x="8362" y="9077"/>
                  </a:lnTo>
                  <a:cubicBezTo>
                    <a:pt x="8211" y="9228"/>
                    <a:pt x="8348" y="9435"/>
                    <a:pt x="8509" y="9435"/>
                  </a:cubicBezTo>
                  <a:cubicBezTo>
                    <a:pt x="8558" y="9435"/>
                    <a:pt x="8609" y="9416"/>
                    <a:pt x="8655" y="9370"/>
                  </a:cubicBezTo>
                  <a:lnTo>
                    <a:pt x="9212" y="8813"/>
                  </a:lnTo>
                  <a:lnTo>
                    <a:pt x="9874" y="9471"/>
                  </a:lnTo>
                  <a:lnTo>
                    <a:pt x="9653" y="9687"/>
                  </a:lnTo>
                  <a:cubicBezTo>
                    <a:pt x="9502" y="9834"/>
                    <a:pt x="9640" y="10044"/>
                    <a:pt x="9801" y="10044"/>
                  </a:cubicBezTo>
                  <a:cubicBezTo>
                    <a:pt x="9850" y="10044"/>
                    <a:pt x="9901" y="10025"/>
                    <a:pt x="9946" y="9980"/>
                  </a:cubicBezTo>
                  <a:lnTo>
                    <a:pt x="10167" y="9764"/>
                  </a:lnTo>
                  <a:lnTo>
                    <a:pt x="10830" y="10426"/>
                  </a:lnTo>
                  <a:lnTo>
                    <a:pt x="10268" y="10983"/>
                  </a:lnTo>
                  <a:cubicBezTo>
                    <a:pt x="10121" y="11134"/>
                    <a:pt x="10258" y="11341"/>
                    <a:pt x="10417" y="11341"/>
                  </a:cubicBezTo>
                  <a:cubicBezTo>
                    <a:pt x="10466" y="11341"/>
                    <a:pt x="10516" y="11322"/>
                    <a:pt x="10561" y="11276"/>
                  </a:cubicBezTo>
                  <a:lnTo>
                    <a:pt x="11122" y="10719"/>
                  </a:lnTo>
                  <a:lnTo>
                    <a:pt x="11785" y="11381"/>
                  </a:lnTo>
                  <a:lnTo>
                    <a:pt x="11564" y="11593"/>
                  </a:lnTo>
                  <a:cubicBezTo>
                    <a:pt x="11412" y="11744"/>
                    <a:pt x="11551" y="11953"/>
                    <a:pt x="11713" y="11953"/>
                  </a:cubicBezTo>
                  <a:cubicBezTo>
                    <a:pt x="11761" y="11953"/>
                    <a:pt x="11812" y="11934"/>
                    <a:pt x="11857" y="11890"/>
                  </a:cubicBezTo>
                  <a:lnTo>
                    <a:pt x="12078" y="11674"/>
                  </a:lnTo>
                  <a:lnTo>
                    <a:pt x="12735" y="12332"/>
                  </a:lnTo>
                  <a:lnTo>
                    <a:pt x="12178" y="12889"/>
                  </a:lnTo>
                  <a:cubicBezTo>
                    <a:pt x="12028" y="13040"/>
                    <a:pt x="12164" y="13247"/>
                    <a:pt x="12323" y="13247"/>
                  </a:cubicBezTo>
                  <a:cubicBezTo>
                    <a:pt x="12371" y="13247"/>
                    <a:pt x="12422" y="13227"/>
                    <a:pt x="12466" y="13182"/>
                  </a:cubicBezTo>
                  <a:lnTo>
                    <a:pt x="13028" y="12625"/>
                  </a:lnTo>
                  <a:lnTo>
                    <a:pt x="13450" y="13047"/>
                  </a:lnTo>
                  <a:cubicBezTo>
                    <a:pt x="13503" y="13095"/>
                    <a:pt x="13532" y="13167"/>
                    <a:pt x="13532" y="13244"/>
                  </a:cubicBezTo>
                  <a:cubicBezTo>
                    <a:pt x="13537" y="13400"/>
                    <a:pt x="13412" y="13532"/>
                    <a:pt x="13253" y="13532"/>
                  </a:cubicBezTo>
                  <a:cubicBezTo>
                    <a:pt x="13250" y="13532"/>
                    <a:pt x="13247" y="13532"/>
                    <a:pt x="13244" y="13532"/>
                  </a:cubicBezTo>
                  <a:lnTo>
                    <a:pt x="11641" y="13532"/>
                  </a:lnTo>
                  <a:cubicBezTo>
                    <a:pt x="11362" y="13532"/>
                    <a:pt x="11362" y="13950"/>
                    <a:pt x="11641" y="13950"/>
                  </a:cubicBezTo>
                  <a:lnTo>
                    <a:pt x="13244" y="13950"/>
                  </a:lnTo>
                  <a:cubicBezTo>
                    <a:pt x="13628" y="13945"/>
                    <a:pt x="13945" y="13633"/>
                    <a:pt x="13945" y="13244"/>
                  </a:cubicBezTo>
                  <a:cubicBezTo>
                    <a:pt x="13945" y="13057"/>
                    <a:pt x="13868" y="12879"/>
                    <a:pt x="13739" y="12749"/>
                  </a:cubicBezTo>
                  <a:lnTo>
                    <a:pt x="1195" y="207"/>
                  </a:lnTo>
                  <a:cubicBezTo>
                    <a:pt x="1066" y="77"/>
                    <a:pt x="888" y="0"/>
                    <a:pt x="7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8" name="Google Shape;19628;p85"/>
            <p:cNvSpPr/>
            <p:nvPr/>
          </p:nvSpPr>
          <p:spPr>
            <a:xfrm>
              <a:off x="1374958" y="3039185"/>
              <a:ext cx="61392" cy="72240"/>
            </a:xfrm>
            <a:custGeom>
              <a:avLst/>
              <a:gdLst/>
              <a:ahLst/>
              <a:cxnLst/>
              <a:rect l="l" t="t" r="r" b="b"/>
              <a:pathLst>
                <a:path w="2343" h="2757" extrusionOk="0">
                  <a:moveTo>
                    <a:pt x="208" y="0"/>
                  </a:moveTo>
                  <a:cubicBezTo>
                    <a:pt x="101" y="0"/>
                    <a:pt x="1" y="84"/>
                    <a:pt x="1" y="207"/>
                  </a:cubicBezTo>
                  <a:lnTo>
                    <a:pt x="1" y="2550"/>
                  </a:lnTo>
                  <a:cubicBezTo>
                    <a:pt x="1" y="2660"/>
                    <a:pt x="92" y="2756"/>
                    <a:pt x="207" y="2756"/>
                  </a:cubicBezTo>
                  <a:cubicBezTo>
                    <a:pt x="322" y="2756"/>
                    <a:pt x="414" y="2660"/>
                    <a:pt x="414" y="2545"/>
                  </a:cubicBezTo>
                  <a:lnTo>
                    <a:pt x="414" y="706"/>
                  </a:lnTo>
                  <a:lnTo>
                    <a:pt x="1902" y="2194"/>
                  </a:lnTo>
                  <a:cubicBezTo>
                    <a:pt x="1946" y="2239"/>
                    <a:pt x="1995" y="2257"/>
                    <a:pt x="2043" y="2257"/>
                  </a:cubicBezTo>
                  <a:cubicBezTo>
                    <a:pt x="2203" y="2257"/>
                    <a:pt x="2342" y="2049"/>
                    <a:pt x="2194" y="1902"/>
                  </a:cubicBezTo>
                  <a:lnTo>
                    <a:pt x="356" y="63"/>
                  </a:lnTo>
                  <a:cubicBezTo>
                    <a:pt x="312" y="20"/>
                    <a:pt x="260"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9" name="Google Shape;19629;p85"/>
            <p:cNvSpPr/>
            <p:nvPr/>
          </p:nvSpPr>
          <p:spPr>
            <a:xfrm>
              <a:off x="1436141" y="3102648"/>
              <a:ext cx="106513" cy="102478"/>
            </a:xfrm>
            <a:custGeom>
              <a:avLst/>
              <a:gdLst/>
              <a:ahLst/>
              <a:cxnLst/>
              <a:rect l="l" t="t" r="r" b="b"/>
              <a:pathLst>
                <a:path w="4065" h="3911" extrusionOk="0">
                  <a:moveTo>
                    <a:pt x="297" y="0"/>
                  </a:moveTo>
                  <a:cubicBezTo>
                    <a:pt x="138" y="0"/>
                    <a:pt x="0" y="207"/>
                    <a:pt x="147" y="358"/>
                  </a:cubicBezTo>
                  <a:lnTo>
                    <a:pt x="3287" y="3497"/>
                  </a:lnTo>
                  <a:lnTo>
                    <a:pt x="887" y="3497"/>
                  </a:lnTo>
                  <a:cubicBezTo>
                    <a:pt x="776" y="3497"/>
                    <a:pt x="680" y="3589"/>
                    <a:pt x="680" y="3704"/>
                  </a:cubicBezTo>
                  <a:cubicBezTo>
                    <a:pt x="680" y="3819"/>
                    <a:pt x="776" y="3910"/>
                    <a:pt x="891" y="3910"/>
                  </a:cubicBezTo>
                  <a:lnTo>
                    <a:pt x="3786" y="3910"/>
                  </a:lnTo>
                  <a:cubicBezTo>
                    <a:pt x="3973" y="3910"/>
                    <a:pt x="4064" y="3685"/>
                    <a:pt x="3935" y="3555"/>
                  </a:cubicBezTo>
                  <a:lnTo>
                    <a:pt x="440" y="65"/>
                  </a:lnTo>
                  <a:cubicBezTo>
                    <a:pt x="395" y="19"/>
                    <a:pt x="345" y="0"/>
                    <a:pt x="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0" name="Google Shape;19630;p85"/>
            <p:cNvSpPr/>
            <p:nvPr/>
          </p:nvSpPr>
          <p:spPr>
            <a:xfrm>
              <a:off x="1374958" y="3122142"/>
              <a:ext cx="69961" cy="82983"/>
            </a:xfrm>
            <a:custGeom>
              <a:avLst/>
              <a:gdLst/>
              <a:ahLst/>
              <a:cxnLst/>
              <a:rect l="l" t="t" r="r" b="b"/>
              <a:pathLst>
                <a:path w="2670" h="3167" extrusionOk="0">
                  <a:moveTo>
                    <a:pt x="208" y="0"/>
                  </a:moveTo>
                  <a:cubicBezTo>
                    <a:pt x="104" y="0"/>
                    <a:pt x="1" y="70"/>
                    <a:pt x="1" y="209"/>
                  </a:cubicBezTo>
                  <a:lnTo>
                    <a:pt x="1" y="2960"/>
                  </a:lnTo>
                  <a:cubicBezTo>
                    <a:pt x="1" y="3075"/>
                    <a:pt x="92" y="3166"/>
                    <a:pt x="207" y="3166"/>
                  </a:cubicBezTo>
                  <a:lnTo>
                    <a:pt x="2396" y="3166"/>
                  </a:lnTo>
                  <a:cubicBezTo>
                    <a:pt x="2670" y="3166"/>
                    <a:pt x="2670" y="2753"/>
                    <a:pt x="2396" y="2753"/>
                  </a:cubicBezTo>
                  <a:lnTo>
                    <a:pt x="418" y="2753"/>
                  </a:lnTo>
                  <a:lnTo>
                    <a:pt x="418" y="209"/>
                  </a:lnTo>
                  <a:cubicBezTo>
                    <a:pt x="416" y="70"/>
                    <a:pt x="312" y="0"/>
                    <a:pt x="2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1" name="Google Shape;19631;p85"/>
          <p:cNvGrpSpPr/>
          <p:nvPr/>
        </p:nvGrpSpPr>
        <p:grpSpPr>
          <a:xfrm>
            <a:off x="859660" y="2714379"/>
            <a:ext cx="377133" cy="365341"/>
            <a:chOff x="859660" y="2901229"/>
            <a:chExt cx="377133" cy="365341"/>
          </a:xfrm>
        </p:grpSpPr>
        <p:sp>
          <p:nvSpPr>
            <p:cNvPr id="19632" name="Google Shape;19632;p85"/>
            <p:cNvSpPr/>
            <p:nvPr/>
          </p:nvSpPr>
          <p:spPr>
            <a:xfrm>
              <a:off x="859660" y="2989007"/>
              <a:ext cx="311810" cy="272087"/>
            </a:xfrm>
            <a:custGeom>
              <a:avLst/>
              <a:gdLst/>
              <a:ahLst/>
              <a:cxnLst/>
              <a:rect l="l" t="t" r="r" b="b"/>
              <a:pathLst>
                <a:path w="11900" h="10384" extrusionOk="0">
                  <a:moveTo>
                    <a:pt x="9188" y="7061"/>
                  </a:moveTo>
                  <a:cubicBezTo>
                    <a:pt x="9597" y="7061"/>
                    <a:pt x="9999" y="7331"/>
                    <a:pt x="10090" y="7806"/>
                  </a:cubicBezTo>
                  <a:cubicBezTo>
                    <a:pt x="10207" y="8413"/>
                    <a:pt x="9722" y="8897"/>
                    <a:pt x="9188" y="8897"/>
                  </a:cubicBezTo>
                  <a:cubicBezTo>
                    <a:pt x="9017" y="8897"/>
                    <a:pt x="8842" y="8847"/>
                    <a:pt x="8679" y="8737"/>
                  </a:cubicBezTo>
                  <a:cubicBezTo>
                    <a:pt x="8256" y="8454"/>
                    <a:pt x="8146" y="7882"/>
                    <a:pt x="8434" y="7460"/>
                  </a:cubicBezTo>
                  <a:lnTo>
                    <a:pt x="8434" y="7460"/>
                  </a:lnTo>
                  <a:lnTo>
                    <a:pt x="8434" y="7465"/>
                  </a:lnTo>
                  <a:cubicBezTo>
                    <a:pt x="8622" y="7189"/>
                    <a:pt x="8906" y="7061"/>
                    <a:pt x="9188" y="7061"/>
                  </a:cubicBezTo>
                  <a:close/>
                  <a:moveTo>
                    <a:pt x="5165" y="0"/>
                  </a:moveTo>
                  <a:cubicBezTo>
                    <a:pt x="3658" y="0"/>
                    <a:pt x="2249" y="744"/>
                    <a:pt x="1406" y="1988"/>
                  </a:cubicBezTo>
                  <a:cubicBezTo>
                    <a:pt x="0" y="4066"/>
                    <a:pt x="542" y="6889"/>
                    <a:pt x="2611" y="8300"/>
                  </a:cubicBezTo>
                  <a:cubicBezTo>
                    <a:pt x="2611" y="8300"/>
                    <a:pt x="5385" y="10384"/>
                    <a:pt x="8115" y="10384"/>
                  </a:cubicBezTo>
                  <a:cubicBezTo>
                    <a:pt x="9318" y="10384"/>
                    <a:pt x="10513" y="9979"/>
                    <a:pt x="11458" y="8814"/>
                  </a:cubicBezTo>
                  <a:lnTo>
                    <a:pt x="11473" y="8799"/>
                  </a:lnTo>
                  <a:cubicBezTo>
                    <a:pt x="11549" y="8684"/>
                    <a:pt x="11607" y="8564"/>
                    <a:pt x="11650" y="8439"/>
                  </a:cubicBezTo>
                  <a:cubicBezTo>
                    <a:pt x="11900" y="7690"/>
                    <a:pt x="11535" y="6879"/>
                    <a:pt x="10815" y="6562"/>
                  </a:cubicBezTo>
                  <a:cubicBezTo>
                    <a:pt x="10647" y="6490"/>
                    <a:pt x="10493" y="6404"/>
                    <a:pt x="10345" y="6303"/>
                  </a:cubicBezTo>
                  <a:cubicBezTo>
                    <a:pt x="10345" y="6303"/>
                    <a:pt x="8904" y="5487"/>
                    <a:pt x="9087" y="3749"/>
                  </a:cubicBezTo>
                  <a:cubicBezTo>
                    <a:pt x="9217" y="2583"/>
                    <a:pt x="8688" y="1441"/>
                    <a:pt x="7719" y="783"/>
                  </a:cubicBezTo>
                  <a:cubicBezTo>
                    <a:pt x="6970" y="269"/>
                    <a:pt x="6082" y="0"/>
                    <a:pt x="5179" y="0"/>
                  </a:cubicBezTo>
                  <a:cubicBezTo>
                    <a:pt x="5175" y="0"/>
                    <a:pt x="5170" y="0"/>
                    <a:pt x="516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3" name="Google Shape;19633;p85"/>
            <p:cNvSpPr/>
            <p:nvPr/>
          </p:nvSpPr>
          <p:spPr>
            <a:xfrm>
              <a:off x="876744" y="2989007"/>
              <a:ext cx="294726" cy="250496"/>
            </a:xfrm>
            <a:custGeom>
              <a:avLst/>
              <a:gdLst/>
              <a:ahLst/>
              <a:cxnLst/>
              <a:rect l="l" t="t" r="r" b="b"/>
              <a:pathLst>
                <a:path w="11248" h="9560" extrusionOk="0">
                  <a:moveTo>
                    <a:pt x="8541" y="7058"/>
                  </a:moveTo>
                  <a:cubicBezTo>
                    <a:pt x="8713" y="7058"/>
                    <a:pt x="8890" y="7108"/>
                    <a:pt x="9054" y="7220"/>
                  </a:cubicBezTo>
                  <a:cubicBezTo>
                    <a:pt x="9472" y="7503"/>
                    <a:pt x="9582" y="8074"/>
                    <a:pt x="9299" y="8492"/>
                  </a:cubicBezTo>
                  <a:cubicBezTo>
                    <a:pt x="9111" y="8768"/>
                    <a:pt x="8826" y="8895"/>
                    <a:pt x="8544" y="8895"/>
                  </a:cubicBezTo>
                  <a:cubicBezTo>
                    <a:pt x="8133" y="8895"/>
                    <a:pt x="7729" y="8626"/>
                    <a:pt x="7638" y="8151"/>
                  </a:cubicBezTo>
                  <a:cubicBezTo>
                    <a:pt x="7522" y="7544"/>
                    <a:pt x="8006" y="7058"/>
                    <a:pt x="8541" y="7058"/>
                  </a:cubicBezTo>
                  <a:close/>
                  <a:moveTo>
                    <a:pt x="4510" y="0"/>
                  </a:moveTo>
                  <a:cubicBezTo>
                    <a:pt x="3244" y="0"/>
                    <a:pt x="2032" y="528"/>
                    <a:pt x="1172" y="1460"/>
                  </a:cubicBezTo>
                  <a:cubicBezTo>
                    <a:pt x="1" y="3519"/>
                    <a:pt x="610" y="6135"/>
                    <a:pt x="2569" y="7474"/>
                  </a:cubicBezTo>
                  <a:cubicBezTo>
                    <a:pt x="2569" y="7474"/>
                    <a:pt x="5341" y="9559"/>
                    <a:pt x="8071" y="9559"/>
                  </a:cubicBezTo>
                  <a:cubicBezTo>
                    <a:pt x="9104" y="9559"/>
                    <a:pt x="10130" y="9261"/>
                    <a:pt x="10998" y="8439"/>
                  </a:cubicBezTo>
                  <a:cubicBezTo>
                    <a:pt x="11248" y="7690"/>
                    <a:pt x="10883" y="6879"/>
                    <a:pt x="10163" y="6562"/>
                  </a:cubicBezTo>
                  <a:cubicBezTo>
                    <a:pt x="9995" y="6490"/>
                    <a:pt x="9841" y="6404"/>
                    <a:pt x="9693" y="6303"/>
                  </a:cubicBezTo>
                  <a:cubicBezTo>
                    <a:pt x="9693" y="6303"/>
                    <a:pt x="8252" y="5487"/>
                    <a:pt x="8435" y="3749"/>
                  </a:cubicBezTo>
                  <a:cubicBezTo>
                    <a:pt x="8565" y="2583"/>
                    <a:pt x="8036" y="1441"/>
                    <a:pt x="7067" y="783"/>
                  </a:cubicBezTo>
                  <a:cubicBezTo>
                    <a:pt x="6318" y="269"/>
                    <a:pt x="5430" y="0"/>
                    <a:pt x="4527" y="0"/>
                  </a:cubicBezTo>
                  <a:cubicBezTo>
                    <a:pt x="4522" y="0"/>
                    <a:pt x="4516" y="0"/>
                    <a:pt x="4510"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4" name="Google Shape;19634;p85"/>
            <p:cNvSpPr/>
            <p:nvPr/>
          </p:nvSpPr>
          <p:spPr>
            <a:xfrm>
              <a:off x="954120" y="3029857"/>
              <a:ext cx="79367" cy="48737"/>
            </a:xfrm>
            <a:custGeom>
              <a:avLst/>
              <a:gdLst/>
              <a:ahLst/>
              <a:cxnLst/>
              <a:rect l="l" t="t" r="r" b="b"/>
              <a:pathLst>
                <a:path w="3029" h="1860" extrusionOk="0">
                  <a:moveTo>
                    <a:pt x="2584" y="0"/>
                  </a:moveTo>
                  <a:cubicBezTo>
                    <a:pt x="2574" y="0"/>
                    <a:pt x="2564" y="1"/>
                    <a:pt x="2554" y="2"/>
                  </a:cubicBezTo>
                  <a:lnTo>
                    <a:pt x="1555" y="54"/>
                  </a:lnTo>
                  <a:lnTo>
                    <a:pt x="974" y="83"/>
                  </a:lnTo>
                  <a:cubicBezTo>
                    <a:pt x="734" y="98"/>
                    <a:pt x="547" y="294"/>
                    <a:pt x="547" y="534"/>
                  </a:cubicBezTo>
                  <a:lnTo>
                    <a:pt x="547" y="554"/>
                  </a:lnTo>
                  <a:cubicBezTo>
                    <a:pt x="552" y="654"/>
                    <a:pt x="595" y="755"/>
                    <a:pt x="662" y="827"/>
                  </a:cubicBezTo>
                  <a:cubicBezTo>
                    <a:pt x="701" y="875"/>
                    <a:pt x="667" y="947"/>
                    <a:pt x="610" y="947"/>
                  </a:cubicBezTo>
                  <a:lnTo>
                    <a:pt x="451" y="957"/>
                  </a:lnTo>
                  <a:cubicBezTo>
                    <a:pt x="197" y="971"/>
                    <a:pt x="0" y="1182"/>
                    <a:pt x="14" y="1437"/>
                  </a:cubicBezTo>
                  <a:cubicBezTo>
                    <a:pt x="28" y="1676"/>
                    <a:pt x="230" y="1860"/>
                    <a:pt x="467" y="1860"/>
                  </a:cubicBezTo>
                  <a:cubicBezTo>
                    <a:pt x="473" y="1860"/>
                    <a:pt x="479" y="1859"/>
                    <a:pt x="485" y="1859"/>
                  </a:cubicBezTo>
                  <a:lnTo>
                    <a:pt x="974" y="1830"/>
                  </a:lnTo>
                  <a:lnTo>
                    <a:pt x="1085" y="1826"/>
                  </a:lnTo>
                  <a:lnTo>
                    <a:pt x="2055" y="1778"/>
                  </a:lnTo>
                  <a:cubicBezTo>
                    <a:pt x="2290" y="1768"/>
                    <a:pt x="2477" y="1576"/>
                    <a:pt x="2491" y="1341"/>
                  </a:cubicBezTo>
                  <a:cubicBezTo>
                    <a:pt x="2491" y="1235"/>
                    <a:pt x="2458" y="1130"/>
                    <a:pt x="2391" y="1048"/>
                  </a:cubicBezTo>
                  <a:cubicBezTo>
                    <a:pt x="2347" y="995"/>
                    <a:pt x="2381" y="914"/>
                    <a:pt x="2448" y="909"/>
                  </a:cubicBezTo>
                  <a:lnTo>
                    <a:pt x="2597" y="899"/>
                  </a:lnTo>
                  <a:cubicBezTo>
                    <a:pt x="2837" y="890"/>
                    <a:pt x="3024" y="693"/>
                    <a:pt x="3024" y="453"/>
                  </a:cubicBezTo>
                  <a:cubicBezTo>
                    <a:pt x="3024" y="443"/>
                    <a:pt x="3024" y="438"/>
                    <a:pt x="3029" y="429"/>
                  </a:cubicBezTo>
                  <a:cubicBezTo>
                    <a:pt x="3019" y="246"/>
                    <a:pt x="2899" y="88"/>
                    <a:pt x="2727" y="26"/>
                  </a:cubicBezTo>
                  <a:cubicBezTo>
                    <a:pt x="2683" y="10"/>
                    <a:pt x="2632" y="0"/>
                    <a:pt x="258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5" name="Google Shape;19635;p85"/>
            <p:cNvSpPr/>
            <p:nvPr/>
          </p:nvSpPr>
          <p:spPr>
            <a:xfrm>
              <a:off x="973981" y="3029988"/>
              <a:ext cx="59401" cy="47715"/>
            </a:xfrm>
            <a:custGeom>
              <a:avLst/>
              <a:gdLst/>
              <a:ahLst/>
              <a:cxnLst/>
              <a:rect l="l" t="t" r="r" b="b"/>
              <a:pathLst>
                <a:path w="2267" h="1821" extrusionOk="0">
                  <a:moveTo>
                    <a:pt x="1825" y="0"/>
                  </a:moveTo>
                  <a:cubicBezTo>
                    <a:pt x="1816" y="0"/>
                    <a:pt x="1806" y="0"/>
                    <a:pt x="1796" y="1"/>
                  </a:cubicBezTo>
                  <a:lnTo>
                    <a:pt x="797" y="54"/>
                  </a:lnTo>
                  <a:cubicBezTo>
                    <a:pt x="653" y="136"/>
                    <a:pt x="562" y="294"/>
                    <a:pt x="562" y="457"/>
                  </a:cubicBezTo>
                  <a:lnTo>
                    <a:pt x="562" y="481"/>
                  </a:lnTo>
                  <a:cubicBezTo>
                    <a:pt x="567" y="587"/>
                    <a:pt x="610" y="693"/>
                    <a:pt x="682" y="769"/>
                  </a:cubicBezTo>
                  <a:cubicBezTo>
                    <a:pt x="720" y="817"/>
                    <a:pt x="687" y="894"/>
                    <a:pt x="624" y="899"/>
                  </a:cubicBezTo>
                  <a:lnTo>
                    <a:pt x="461" y="909"/>
                  </a:lnTo>
                  <a:cubicBezTo>
                    <a:pt x="202" y="923"/>
                    <a:pt x="0" y="1149"/>
                    <a:pt x="15" y="1408"/>
                  </a:cubicBezTo>
                  <a:cubicBezTo>
                    <a:pt x="24" y="1595"/>
                    <a:pt x="149" y="1758"/>
                    <a:pt x="327" y="1821"/>
                  </a:cubicBezTo>
                  <a:lnTo>
                    <a:pt x="1297" y="1773"/>
                  </a:lnTo>
                  <a:cubicBezTo>
                    <a:pt x="1532" y="1763"/>
                    <a:pt x="1719" y="1571"/>
                    <a:pt x="1733" y="1336"/>
                  </a:cubicBezTo>
                  <a:cubicBezTo>
                    <a:pt x="1733" y="1230"/>
                    <a:pt x="1700" y="1125"/>
                    <a:pt x="1633" y="1043"/>
                  </a:cubicBezTo>
                  <a:cubicBezTo>
                    <a:pt x="1589" y="990"/>
                    <a:pt x="1623" y="909"/>
                    <a:pt x="1690" y="904"/>
                  </a:cubicBezTo>
                  <a:lnTo>
                    <a:pt x="1839" y="894"/>
                  </a:lnTo>
                  <a:cubicBezTo>
                    <a:pt x="2079" y="885"/>
                    <a:pt x="2266" y="688"/>
                    <a:pt x="2266" y="448"/>
                  </a:cubicBezTo>
                  <a:cubicBezTo>
                    <a:pt x="2266" y="438"/>
                    <a:pt x="2266" y="433"/>
                    <a:pt x="2266" y="424"/>
                  </a:cubicBezTo>
                  <a:cubicBezTo>
                    <a:pt x="2257" y="241"/>
                    <a:pt x="2137" y="88"/>
                    <a:pt x="1969" y="25"/>
                  </a:cubicBezTo>
                  <a:cubicBezTo>
                    <a:pt x="1921" y="9"/>
                    <a:pt x="1873" y="0"/>
                    <a:pt x="182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6" name="Google Shape;19636;p85"/>
            <p:cNvSpPr/>
            <p:nvPr/>
          </p:nvSpPr>
          <p:spPr>
            <a:xfrm>
              <a:off x="997616" y="3112762"/>
              <a:ext cx="62938" cy="70721"/>
            </a:xfrm>
            <a:custGeom>
              <a:avLst/>
              <a:gdLst/>
              <a:ahLst/>
              <a:cxnLst/>
              <a:rect l="l" t="t" r="r" b="b"/>
              <a:pathLst>
                <a:path w="2402" h="2699" extrusionOk="0">
                  <a:moveTo>
                    <a:pt x="1951" y="1"/>
                  </a:moveTo>
                  <a:cubicBezTo>
                    <a:pt x="1876" y="1"/>
                    <a:pt x="1799" y="19"/>
                    <a:pt x="1729" y="58"/>
                  </a:cubicBezTo>
                  <a:lnTo>
                    <a:pt x="913" y="519"/>
                  </a:lnTo>
                  <a:lnTo>
                    <a:pt x="351" y="836"/>
                  </a:lnTo>
                  <a:cubicBezTo>
                    <a:pt x="212" y="918"/>
                    <a:pt x="126" y="1067"/>
                    <a:pt x="126" y="1225"/>
                  </a:cubicBezTo>
                  <a:cubicBezTo>
                    <a:pt x="126" y="1364"/>
                    <a:pt x="188" y="1494"/>
                    <a:pt x="299" y="1580"/>
                  </a:cubicBezTo>
                  <a:cubicBezTo>
                    <a:pt x="390" y="1652"/>
                    <a:pt x="380" y="1791"/>
                    <a:pt x="279" y="1849"/>
                  </a:cubicBezTo>
                  <a:lnTo>
                    <a:pt x="275" y="1854"/>
                  </a:lnTo>
                  <a:cubicBezTo>
                    <a:pt x="87" y="1969"/>
                    <a:pt x="1" y="2199"/>
                    <a:pt x="68" y="2411"/>
                  </a:cubicBezTo>
                  <a:cubicBezTo>
                    <a:pt x="136" y="2591"/>
                    <a:pt x="307" y="2699"/>
                    <a:pt x="487" y="2699"/>
                  </a:cubicBezTo>
                  <a:cubicBezTo>
                    <a:pt x="561" y="2699"/>
                    <a:pt x="636" y="2680"/>
                    <a:pt x="707" y="2641"/>
                  </a:cubicBezTo>
                  <a:lnTo>
                    <a:pt x="1139" y="2396"/>
                  </a:lnTo>
                  <a:lnTo>
                    <a:pt x="2075" y="1868"/>
                  </a:lnTo>
                  <a:cubicBezTo>
                    <a:pt x="2271" y="1758"/>
                    <a:pt x="2363" y="1523"/>
                    <a:pt x="2281" y="1311"/>
                  </a:cubicBezTo>
                  <a:cubicBezTo>
                    <a:pt x="2238" y="1187"/>
                    <a:pt x="2142" y="1095"/>
                    <a:pt x="2017" y="1052"/>
                  </a:cubicBezTo>
                  <a:cubicBezTo>
                    <a:pt x="1964" y="1028"/>
                    <a:pt x="1959" y="956"/>
                    <a:pt x="2007" y="932"/>
                  </a:cubicBezTo>
                  <a:lnTo>
                    <a:pt x="2171" y="836"/>
                  </a:lnTo>
                  <a:cubicBezTo>
                    <a:pt x="2315" y="759"/>
                    <a:pt x="2401" y="610"/>
                    <a:pt x="2401" y="447"/>
                  </a:cubicBezTo>
                  <a:cubicBezTo>
                    <a:pt x="2401" y="370"/>
                    <a:pt x="2377" y="294"/>
                    <a:pt x="2339" y="226"/>
                  </a:cubicBezTo>
                  <a:cubicBezTo>
                    <a:pt x="2258" y="81"/>
                    <a:pt x="2107" y="1"/>
                    <a:pt x="195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7" name="Google Shape;19637;p85"/>
            <p:cNvSpPr/>
            <p:nvPr/>
          </p:nvSpPr>
          <p:spPr>
            <a:xfrm>
              <a:off x="1014359" y="3112762"/>
              <a:ext cx="46300" cy="62807"/>
            </a:xfrm>
            <a:custGeom>
              <a:avLst/>
              <a:gdLst/>
              <a:ahLst/>
              <a:cxnLst/>
              <a:rect l="l" t="t" r="r" b="b"/>
              <a:pathLst>
                <a:path w="1767" h="2397" extrusionOk="0">
                  <a:moveTo>
                    <a:pt x="1317" y="1"/>
                  </a:moveTo>
                  <a:cubicBezTo>
                    <a:pt x="1242" y="1"/>
                    <a:pt x="1165" y="19"/>
                    <a:pt x="1095" y="58"/>
                  </a:cubicBezTo>
                  <a:lnTo>
                    <a:pt x="279" y="519"/>
                  </a:lnTo>
                  <a:cubicBezTo>
                    <a:pt x="188" y="610"/>
                    <a:pt x="140" y="731"/>
                    <a:pt x="140" y="855"/>
                  </a:cubicBezTo>
                  <a:cubicBezTo>
                    <a:pt x="140" y="937"/>
                    <a:pt x="159" y="1014"/>
                    <a:pt x="197" y="1086"/>
                  </a:cubicBezTo>
                  <a:cubicBezTo>
                    <a:pt x="231" y="1139"/>
                    <a:pt x="269" y="1187"/>
                    <a:pt x="317" y="1225"/>
                  </a:cubicBezTo>
                  <a:cubicBezTo>
                    <a:pt x="418" y="1297"/>
                    <a:pt x="404" y="1446"/>
                    <a:pt x="298" y="1508"/>
                  </a:cubicBezTo>
                  <a:lnTo>
                    <a:pt x="293" y="1508"/>
                  </a:lnTo>
                  <a:cubicBezTo>
                    <a:pt x="92" y="1628"/>
                    <a:pt x="0" y="1873"/>
                    <a:pt x="72" y="2094"/>
                  </a:cubicBezTo>
                  <a:cubicBezTo>
                    <a:pt x="144" y="2271"/>
                    <a:pt x="312" y="2391"/>
                    <a:pt x="500" y="2396"/>
                  </a:cubicBezTo>
                  <a:lnTo>
                    <a:pt x="1436" y="1868"/>
                  </a:lnTo>
                  <a:cubicBezTo>
                    <a:pt x="1632" y="1758"/>
                    <a:pt x="1724" y="1523"/>
                    <a:pt x="1642" y="1311"/>
                  </a:cubicBezTo>
                  <a:cubicBezTo>
                    <a:pt x="1599" y="1191"/>
                    <a:pt x="1503" y="1095"/>
                    <a:pt x="1383" y="1052"/>
                  </a:cubicBezTo>
                  <a:cubicBezTo>
                    <a:pt x="1330" y="1033"/>
                    <a:pt x="1325" y="961"/>
                    <a:pt x="1373" y="932"/>
                  </a:cubicBezTo>
                  <a:lnTo>
                    <a:pt x="1536" y="841"/>
                  </a:lnTo>
                  <a:cubicBezTo>
                    <a:pt x="1680" y="759"/>
                    <a:pt x="1767" y="610"/>
                    <a:pt x="1767" y="447"/>
                  </a:cubicBezTo>
                  <a:cubicBezTo>
                    <a:pt x="1767" y="370"/>
                    <a:pt x="1743" y="294"/>
                    <a:pt x="1704" y="226"/>
                  </a:cubicBezTo>
                  <a:cubicBezTo>
                    <a:pt x="1624" y="81"/>
                    <a:pt x="1473" y="1"/>
                    <a:pt x="13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8" name="Google Shape;19638;p85"/>
            <p:cNvSpPr/>
            <p:nvPr/>
          </p:nvSpPr>
          <p:spPr>
            <a:xfrm>
              <a:off x="905933" y="3087555"/>
              <a:ext cx="66947" cy="68126"/>
            </a:xfrm>
            <a:custGeom>
              <a:avLst/>
              <a:gdLst/>
              <a:ahLst/>
              <a:cxnLst/>
              <a:rect l="l" t="t" r="r" b="b"/>
              <a:pathLst>
                <a:path w="2555" h="2600" extrusionOk="0">
                  <a:moveTo>
                    <a:pt x="500" y="1"/>
                  </a:moveTo>
                  <a:cubicBezTo>
                    <a:pt x="473" y="1"/>
                    <a:pt x="446" y="3"/>
                    <a:pt x="418" y="8"/>
                  </a:cubicBezTo>
                  <a:cubicBezTo>
                    <a:pt x="149" y="70"/>
                    <a:pt x="1" y="353"/>
                    <a:pt x="97" y="608"/>
                  </a:cubicBezTo>
                  <a:lnTo>
                    <a:pt x="274" y="1068"/>
                  </a:lnTo>
                  <a:lnTo>
                    <a:pt x="370" y="1313"/>
                  </a:lnTo>
                  <a:lnTo>
                    <a:pt x="663" y="2067"/>
                  </a:lnTo>
                  <a:cubicBezTo>
                    <a:pt x="733" y="2248"/>
                    <a:pt x="905" y="2365"/>
                    <a:pt x="1091" y="2365"/>
                  </a:cubicBezTo>
                  <a:cubicBezTo>
                    <a:pt x="1123" y="2365"/>
                    <a:pt x="1154" y="2362"/>
                    <a:pt x="1186" y="2355"/>
                  </a:cubicBezTo>
                  <a:cubicBezTo>
                    <a:pt x="1311" y="2326"/>
                    <a:pt x="1417" y="2245"/>
                    <a:pt x="1479" y="2134"/>
                  </a:cubicBezTo>
                  <a:cubicBezTo>
                    <a:pt x="1493" y="2109"/>
                    <a:pt x="1516" y="2097"/>
                    <a:pt x="1539" y="2097"/>
                  </a:cubicBezTo>
                  <a:cubicBezTo>
                    <a:pt x="1564" y="2097"/>
                    <a:pt x="1589" y="2111"/>
                    <a:pt x="1599" y="2139"/>
                  </a:cubicBezTo>
                  <a:lnTo>
                    <a:pt x="1666" y="2317"/>
                  </a:lnTo>
                  <a:cubicBezTo>
                    <a:pt x="1733" y="2489"/>
                    <a:pt x="1901" y="2600"/>
                    <a:pt x="2089" y="2600"/>
                  </a:cubicBezTo>
                  <a:cubicBezTo>
                    <a:pt x="2141" y="2600"/>
                    <a:pt x="2199" y="2590"/>
                    <a:pt x="2247" y="2571"/>
                  </a:cubicBezTo>
                  <a:cubicBezTo>
                    <a:pt x="2439" y="2499"/>
                    <a:pt x="2554" y="2307"/>
                    <a:pt x="2530" y="2105"/>
                  </a:cubicBezTo>
                  <a:cubicBezTo>
                    <a:pt x="2525" y="2067"/>
                    <a:pt x="2521" y="2033"/>
                    <a:pt x="2506" y="1995"/>
                  </a:cubicBezTo>
                  <a:lnTo>
                    <a:pt x="2117" y="996"/>
                  </a:lnTo>
                  <a:lnTo>
                    <a:pt x="1935" y="521"/>
                  </a:lnTo>
                  <a:cubicBezTo>
                    <a:pt x="1868" y="348"/>
                    <a:pt x="1700" y="233"/>
                    <a:pt x="1513" y="233"/>
                  </a:cubicBezTo>
                  <a:cubicBezTo>
                    <a:pt x="1354" y="233"/>
                    <a:pt x="1205" y="320"/>
                    <a:pt x="1129" y="459"/>
                  </a:cubicBezTo>
                  <a:cubicBezTo>
                    <a:pt x="1115" y="484"/>
                    <a:pt x="1090" y="496"/>
                    <a:pt x="1065" y="496"/>
                  </a:cubicBezTo>
                  <a:cubicBezTo>
                    <a:pt x="1037" y="496"/>
                    <a:pt x="1009" y="480"/>
                    <a:pt x="999" y="449"/>
                  </a:cubicBezTo>
                  <a:lnTo>
                    <a:pt x="937" y="296"/>
                  </a:lnTo>
                  <a:cubicBezTo>
                    <a:pt x="865" y="115"/>
                    <a:pt x="691" y="1"/>
                    <a:pt x="500" y="1"/>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9" name="Google Shape;19639;p85"/>
            <p:cNvSpPr/>
            <p:nvPr/>
          </p:nvSpPr>
          <p:spPr>
            <a:xfrm>
              <a:off x="913113" y="3103539"/>
              <a:ext cx="59637" cy="52143"/>
            </a:xfrm>
            <a:custGeom>
              <a:avLst/>
              <a:gdLst/>
              <a:ahLst/>
              <a:cxnLst/>
              <a:rect l="l" t="t" r="r" b="b"/>
              <a:pathLst>
                <a:path w="2276" h="1990" extrusionOk="0">
                  <a:moveTo>
                    <a:pt x="450" y="0"/>
                  </a:moveTo>
                  <a:cubicBezTo>
                    <a:pt x="422" y="0"/>
                    <a:pt x="394" y="2"/>
                    <a:pt x="365" y="7"/>
                  </a:cubicBezTo>
                  <a:cubicBezTo>
                    <a:pt x="154" y="55"/>
                    <a:pt x="5" y="238"/>
                    <a:pt x="0" y="458"/>
                  </a:cubicBezTo>
                  <a:lnTo>
                    <a:pt x="96" y="703"/>
                  </a:lnTo>
                  <a:lnTo>
                    <a:pt x="389" y="1457"/>
                  </a:lnTo>
                  <a:cubicBezTo>
                    <a:pt x="459" y="1638"/>
                    <a:pt x="631" y="1755"/>
                    <a:pt x="817" y="1755"/>
                  </a:cubicBezTo>
                  <a:cubicBezTo>
                    <a:pt x="849" y="1755"/>
                    <a:pt x="880" y="1752"/>
                    <a:pt x="912" y="1745"/>
                  </a:cubicBezTo>
                  <a:cubicBezTo>
                    <a:pt x="1037" y="1716"/>
                    <a:pt x="1143" y="1635"/>
                    <a:pt x="1205" y="1524"/>
                  </a:cubicBezTo>
                  <a:cubicBezTo>
                    <a:pt x="1219" y="1499"/>
                    <a:pt x="1242" y="1487"/>
                    <a:pt x="1265" y="1487"/>
                  </a:cubicBezTo>
                  <a:cubicBezTo>
                    <a:pt x="1290" y="1487"/>
                    <a:pt x="1315" y="1501"/>
                    <a:pt x="1325" y="1529"/>
                  </a:cubicBezTo>
                  <a:lnTo>
                    <a:pt x="1392" y="1707"/>
                  </a:lnTo>
                  <a:cubicBezTo>
                    <a:pt x="1459" y="1879"/>
                    <a:pt x="1627" y="1990"/>
                    <a:pt x="1815" y="1990"/>
                  </a:cubicBezTo>
                  <a:cubicBezTo>
                    <a:pt x="1867" y="1990"/>
                    <a:pt x="1925" y="1980"/>
                    <a:pt x="1973" y="1961"/>
                  </a:cubicBezTo>
                  <a:cubicBezTo>
                    <a:pt x="2160" y="1884"/>
                    <a:pt x="2275" y="1697"/>
                    <a:pt x="2256" y="1495"/>
                  </a:cubicBezTo>
                  <a:cubicBezTo>
                    <a:pt x="2251" y="1457"/>
                    <a:pt x="2242" y="1419"/>
                    <a:pt x="2227" y="1385"/>
                  </a:cubicBezTo>
                  <a:lnTo>
                    <a:pt x="1843" y="386"/>
                  </a:lnTo>
                  <a:cubicBezTo>
                    <a:pt x="1752" y="295"/>
                    <a:pt x="1632" y="242"/>
                    <a:pt x="1503" y="242"/>
                  </a:cubicBezTo>
                  <a:cubicBezTo>
                    <a:pt x="1335" y="242"/>
                    <a:pt x="1181" y="329"/>
                    <a:pt x="1099" y="473"/>
                  </a:cubicBezTo>
                  <a:cubicBezTo>
                    <a:pt x="1086" y="500"/>
                    <a:pt x="1060" y="514"/>
                    <a:pt x="1034" y="514"/>
                  </a:cubicBezTo>
                  <a:cubicBezTo>
                    <a:pt x="1006" y="514"/>
                    <a:pt x="977" y="498"/>
                    <a:pt x="965" y="468"/>
                  </a:cubicBezTo>
                  <a:lnTo>
                    <a:pt x="907" y="305"/>
                  </a:lnTo>
                  <a:cubicBezTo>
                    <a:pt x="828" y="116"/>
                    <a:pt x="648" y="0"/>
                    <a:pt x="450"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0" name="Google Shape;19640;p85"/>
            <p:cNvSpPr/>
            <p:nvPr/>
          </p:nvSpPr>
          <p:spPr>
            <a:xfrm>
              <a:off x="1108950" y="2906574"/>
              <a:ext cx="121868" cy="138297"/>
            </a:xfrm>
            <a:custGeom>
              <a:avLst/>
              <a:gdLst/>
              <a:ahLst/>
              <a:cxnLst/>
              <a:rect l="l" t="t" r="r" b="b"/>
              <a:pathLst>
                <a:path w="4651" h="5278" extrusionOk="0">
                  <a:moveTo>
                    <a:pt x="4588" y="1"/>
                  </a:moveTo>
                  <a:cubicBezTo>
                    <a:pt x="4584" y="1"/>
                    <a:pt x="4579" y="1"/>
                    <a:pt x="4575" y="2"/>
                  </a:cubicBezTo>
                  <a:cubicBezTo>
                    <a:pt x="3168" y="607"/>
                    <a:pt x="2035" y="1716"/>
                    <a:pt x="1229" y="2734"/>
                  </a:cubicBezTo>
                  <a:cubicBezTo>
                    <a:pt x="1042" y="2964"/>
                    <a:pt x="874" y="3194"/>
                    <a:pt x="720" y="3410"/>
                  </a:cubicBezTo>
                  <a:cubicBezTo>
                    <a:pt x="399" y="3871"/>
                    <a:pt x="154" y="4275"/>
                    <a:pt x="0" y="4548"/>
                  </a:cubicBezTo>
                  <a:cubicBezTo>
                    <a:pt x="154" y="4587"/>
                    <a:pt x="298" y="4659"/>
                    <a:pt x="423" y="4750"/>
                  </a:cubicBezTo>
                  <a:lnTo>
                    <a:pt x="442" y="4764"/>
                  </a:lnTo>
                  <a:cubicBezTo>
                    <a:pt x="456" y="4779"/>
                    <a:pt x="471" y="4793"/>
                    <a:pt x="485" y="4803"/>
                  </a:cubicBezTo>
                  <a:lnTo>
                    <a:pt x="504" y="4822"/>
                  </a:lnTo>
                  <a:lnTo>
                    <a:pt x="523" y="4836"/>
                  </a:lnTo>
                  <a:lnTo>
                    <a:pt x="567" y="4875"/>
                  </a:lnTo>
                  <a:cubicBezTo>
                    <a:pt x="687" y="4990"/>
                    <a:pt x="787" y="5124"/>
                    <a:pt x="850" y="5278"/>
                  </a:cubicBezTo>
                  <a:cubicBezTo>
                    <a:pt x="1099" y="5086"/>
                    <a:pt x="1459" y="4783"/>
                    <a:pt x="1867" y="4395"/>
                  </a:cubicBezTo>
                  <a:cubicBezTo>
                    <a:pt x="2055" y="4212"/>
                    <a:pt x="2256" y="4010"/>
                    <a:pt x="2458" y="3790"/>
                  </a:cubicBezTo>
                  <a:cubicBezTo>
                    <a:pt x="3336" y="2839"/>
                    <a:pt x="4258" y="1548"/>
                    <a:pt x="4642" y="65"/>
                  </a:cubicBezTo>
                  <a:cubicBezTo>
                    <a:pt x="4650" y="31"/>
                    <a:pt x="4622" y="1"/>
                    <a:pt x="4588"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1" name="Google Shape;19641;p85"/>
            <p:cNvSpPr/>
            <p:nvPr/>
          </p:nvSpPr>
          <p:spPr>
            <a:xfrm>
              <a:off x="1127685" y="2978186"/>
              <a:ext cx="45671" cy="43549"/>
            </a:xfrm>
            <a:custGeom>
              <a:avLst/>
              <a:gdLst/>
              <a:ahLst/>
              <a:cxnLst/>
              <a:rect l="l" t="t" r="r" b="b"/>
              <a:pathLst>
                <a:path w="1743" h="1662" extrusionOk="0">
                  <a:moveTo>
                    <a:pt x="504" y="1"/>
                  </a:moveTo>
                  <a:cubicBezTo>
                    <a:pt x="322" y="231"/>
                    <a:pt x="154" y="461"/>
                    <a:pt x="0" y="677"/>
                  </a:cubicBezTo>
                  <a:lnTo>
                    <a:pt x="1152" y="1662"/>
                  </a:lnTo>
                  <a:cubicBezTo>
                    <a:pt x="1340" y="1479"/>
                    <a:pt x="1541" y="1277"/>
                    <a:pt x="1743" y="1057"/>
                  </a:cubicBezTo>
                  <a:lnTo>
                    <a:pt x="504" y="1"/>
                  </a:ln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2" name="Google Shape;19642;p85"/>
            <p:cNvSpPr/>
            <p:nvPr/>
          </p:nvSpPr>
          <p:spPr>
            <a:xfrm>
              <a:off x="1028954" y="3016625"/>
              <a:ext cx="115736" cy="79132"/>
            </a:xfrm>
            <a:custGeom>
              <a:avLst/>
              <a:gdLst/>
              <a:ahLst/>
              <a:cxnLst/>
              <a:rect l="l" t="t" r="r" b="b"/>
              <a:pathLst>
                <a:path w="4417" h="3020" extrusionOk="0">
                  <a:moveTo>
                    <a:pt x="3033" y="0"/>
                  </a:moveTo>
                  <a:cubicBezTo>
                    <a:pt x="2768" y="0"/>
                    <a:pt x="2505" y="88"/>
                    <a:pt x="2285" y="243"/>
                  </a:cubicBezTo>
                  <a:cubicBezTo>
                    <a:pt x="2112" y="367"/>
                    <a:pt x="1973" y="531"/>
                    <a:pt x="1877" y="718"/>
                  </a:cubicBezTo>
                  <a:cubicBezTo>
                    <a:pt x="1848" y="775"/>
                    <a:pt x="1824" y="828"/>
                    <a:pt x="1810" y="891"/>
                  </a:cubicBezTo>
                  <a:cubicBezTo>
                    <a:pt x="1757" y="1039"/>
                    <a:pt x="1723" y="1193"/>
                    <a:pt x="1637" y="1332"/>
                  </a:cubicBezTo>
                  <a:cubicBezTo>
                    <a:pt x="1522" y="1524"/>
                    <a:pt x="1359" y="1683"/>
                    <a:pt x="1167" y="1798"/>
                  </a:cubicBezTo>
                  <a:cubicBezTo>
                    <a:pt x="970" y="1913"/>
                    <a:pt x="763" y="1995"/>
                    <a:pt x="547" y="2047"/>
                  </a:cubicBezTo>
                  <a:lnTo>
                    <a:pt x="523" y="2052"/>
                  </a:lnTo>
                  <a:cubicBezTo>
                    <a:pt x="475" y="2062"/>
                    <a:pt x="298" y="2110"/>
                    <a:pt x="139" y="2139"/>
                  </a:cubicBezTo>
                  <a:cubicBezTo>
                    <a:pt x="39" y="2158"/>
                    <a:pt x="0" y="2287"/>
                    <a:pt x="77" y="2359"/>
                  </a:cubicBezTo>
                  <a:cubicBezTo>
                    <a:pt x="616" y="2859"/>
                    <a:pt x="1214" y="3019"/>
                    <a:pt x="1759" y="3019"/>
                  </a:cubicBezTo>
                  <a:cubicBezTo>
                    <a:pt x="2733" y="3019"/>
                    <a:pt x="3538" y="2508"/>
                    <a:pt x="3538" y="2508"/>
                  </a:cubicBezTo>
                  <a:cubicBezTo>
                    <a:pt x="3639" y="2446"/>
                    <a:pt x="3735" y="2374"/>
                    <a:pt x="3821" y="2287"/>
                  </a:cubicBezTo>
                  <a:cubicBezTo>
                    <a:pt x="4316" y="1803"/>
                    <a:pt x="4416" y="1068"/>
                    <a:pt x="4047" y="540"/>
                  </a:cubicBezTo>
                  <a:cubicBezTo>
                    <a:pt x="3999" y="478"/>
                    <a:pt x="3946" y="415"/>
                    <a:pt x="3888" y="363"/>
                  </a:cubicBezTo>
                  <a:lnTo>
                    <a:pt x="3840" y="324"/>
                  </a:lnTo>
                  <a:lnTo>
                    <a:pt x="3826" y="305"/>
                  </a:lnTo>
                  <a:lnTo>
                    <a:pt x="3807" y="291"/>
                  </a:lnTo>
                  <a:cubicBezTo>
                    <a:pt x="3792" y="276"/>
                    <a:pt x="3773" y="267"/>
                    <a:pt x="3759" y="252"/>
                  </a:cubicBezTo>
                  <a:lnTo>
                    <a:pt x="3740" y="238"/>
                  </a:lnTo>
                  <a:cubicBezTo>
                    <a:pt x="3523" y="74"/>
                    <a:pt x="3277" y="0"/>
                    <a:pt x="303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3" name="Google Shape;19643;p85"/>
            <p:cNvSpPr/>
            <p:nvPr/>
          </p:nvSpPr>
          <p:spPr>
            <a:xfrm>
              <a:off x="1043287" y="3016625"/>
              <a:ext cx="91709" cy="58903"/>
            </a:xfrm>
            <a:custGeom>
              <a:avLst/>
              <a:gdLst/>
              <a:ahLst/>
              <a:cxnLst/>
              <a:rect l="l" t="t" r="r" b="b"/>
              <a:pathLst>
                <a:path w="3500" h="2248" extrusionOk="0">
                  <a:moveTo>
                    <a:pt x="2486" y="0"/>
                  </a:moveTo>
                  <a:cubicBezTo>
                    <a:pt x="2221" y="0"/>
                    <a:pt x="1958" y="88"/>
                    <a:pt x="1738" y="243"/>
                  </a:cubicBezTo>
                  <a:cubicBezTo>
                    <a:pt x="1565" y="367"/>
                    <a:pt x="1426" y="531"/>
                    <a:pt x="1330" y="718"/>
                  </a:cubicBezTo>
                  <a:cubicBezTo>
                    <a:pt x="1301" y="775"/>
                    <a:pt x="1277" y="828"/>
                    <a:pt x="1263" y="891"/>
                  </a:cubicBezTo>
                  <a:cubicBezTo>
                    <a:pt x="1210" y="1039"/>
                    <a:pt x="1176" y="1193"/>
                    <a:pt x="1090" y="1332"/>
                  </a:cubicBezTo>
                  <a:cubicBezTo>
                    <a:pt x="975" y="1524"/>
                    <a:pt x="812" y="1683"/>
                    <a:pt x="620" y="1798"/>
                  </a:cubicBezTo>
                  <a:cubicBezTo>
                    <a:pt x="423" y="1913"/>
                    <a:pt x="216" y="1995"/>
                    <a:pt x="0" y="2047"/>
                  </a:cubicBezTo>
                  <a:cubicBezTo>
                    <a:pt x="333" y="2193"/>
                    <a:pt x="670" y="2248"/>
                    <a:pt x="989" y="2248"/>
                  </a:cubicBezTo>
                  <a:cubicBezTo>
                    <a:pt x="1963" y="2248"/>
                    <a:pt x="2770" y="1735"/>
                    <a:pt x="2770" y="1735"/>
                  </a:cubicBezTo>
                  <a:cubicBezTo>
                    <a:pt x="2871" y="1673"/>
                    <a:pt x="2967" y="1601"/>
                    <a:pt x="3053" y="1515"/>
                  </a:cubicBezTo>
                  <a:cubicBezTo>
                    <a:pt x="3317" y="1260"/>
                    <a:pt x="3476" y="915"/>
                    <a:pt x="3500" y="545"/>
                  </a:cubicBezTo>
                  <a:cubicBezTo>
                    <a:pt x="3452" y="478"/>
                    <a:pt x="3399" y="420"/>
                    <a:pt x="3341" y="363"/>
                  </a:cubicBezTo>
                  <a:lnTo>
                    <a:pt x="3293" y="324"/>
                  </a:lnTo>
                  <a:lnTo>
                    <a:pt x="3279" y="305"/>
                  </a:lnTo>
                  <a:lnTo>
                    <a:pt x="3260" y="291"/>
                  </a:lnTo>
                  <a:cubicBezTo>
                    <a:pt x="3245" y="276"/>
                    <a:pt x="3226" y="267"/>
                    <a:pt x="3212" y="252"/>
                  </a:cubicBezTo>
                  <a:lnTo>
                    <a:pt x="3193" y="238"/>
                  </a:lnTo>
                  <a:cubicBezTo>
                    <a:pt x="2976" y="74"/>
                    <a:pt x="2730" y="0"/>
                    <a:pt x="24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4" name="Google Shape;19644;p85"/>
            <p:cNvSpPr/>
            <p:nvPr/>
          </p:nvSpPr>
          <p:spPr>
            <a:xfrm>
              <a:off x="1070721" y="3168521"/>
              <a:ext cx="59113" cy="58956"/>
            </a:xfrm>
            <a:custGeom>
              <a:avLst/>
              <a:gdLst/>
              <a:ahLst/>
              <a:cxnLst/>
              <a:rect l="l" t="t" r="r" b="b"/>
              <a:pathLst>
                <a:path w="2256" h="2250" extrusionOk="0">
                  <a:moveTo>
                    <a:pt x="1122" y="1"/>
                  </a:moveTo>
                  <a:cubicBezTo>
                    <a:pt x="847" y="1"/>
                    <a:pt x="568" y="102"/>
                    <a:pt x="341" y="326"/>
                  </a:cubicBezTo>
                  <a:cubicBezTo>
                    <a:pt x="193" y="477"/>
                    <a:pt x="330" y="686"/>
                    <a:pt x="490" y="686"/>
                  </a:cubicBezTo>
                  <a:cubicBezTo>
                    <a:pt x="538" y="686"/>
                    <a:pt x="588" y="667"/>
                    <a:pt x="633" y="623"/>
                  </a:cubicBezTo>
                  <a:cubicBezTo>
                    <a:pt x="770" y="489"/>
                    <a:pt x="948" y="422"/>
                    <a:pt x="1127" y="422"/>
                  </a:cubicBezTo>
                  <a:cubicBezTo>
                    <a:pt x="1287" y="422"/>
                    <a:pt x="1448" y="476"/>
                    <a:pt x="1579" y="585"/>
                  </a:cubicBezTo>
                  <a:cubicBezTo>
                    <a:pt x="1858" y="815"/>
                    <a:pt x="1920" y="1219"/>
                    <a:pt x="1718" y="1521"/>
                  </a:cubicBezTo>
                  <a:cubicBezTo>
                    <a:pt x="1575" y="1736"/>
                    <a:pt x="1357" y="1834"/>
                    <a:pt x="1142" y="1834"/>
                  </a:cubicBezTo>
                  <a:cubicBezTo>
                    <a:pt x="808" y="1834"/>
                    <a:pt x="478" y="1600"/>
                    <a:pt x="432" y="1204"/>
                  </a:cubicBezTo>
                  <a:cubicBezTo>
                    <a:pt x="417" y="1079"/>
                    <a:pt x="322" y="1021"/>
                    <a:pt x="227" y="1021"/>
                  </a:cubicBezTo>
                  <a:cubicBezTo>
                    <a:pt x="114" y="1021"/>
                    <a:pt x="1" y="1104"/>
                    <a:pt x="19" y="1252"/>
                  </a:cubicBezTo>
                  <a:cubicBezTo>
                    <a:pt x="92" y="1879"/>
                    <a:pt x="615" y="2250"/>
                    <a:pt x="1146" y="2250"/>
                  </a:cubicBezTo>
                  <a:cubicBezTo>
                    <a:pt x="1488" y="2250"/>
                    <a:pt x="1834" y="2095"/>
                    <a:pt x="2064" y="1756"/>
                  </a:cubicBezTo>
                  <a:cubicBezTo>
                    <a:pt x="2189" y="1569"/>
                    <a:pt x="2256" y="1353"/>
                    <a:pt x="2256" y="1127"/>
                  </a:cubicBezTo>
                  <a:cubicBezTo>
                    <a:pt x="2256" y="447"/>
                    <a:pt x="1700" y="1"/>
                    <a:pt x="1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5" name="Google Shape;19645;p85"/>
            <p:cNvSpPr/>
            <p:nvPr/>
          </p:nvSpPr>
          <p:spPr>
            <a:xfrm>
              <a:off x="878525" y="2983505"/>
              <a:ext cx="199113" cy="84503"/>
            </a:xfrm>
            <a:custGeom>
              <a:avLst/>
              <a:gdLst/>
              <a:ahLst/>
              <a:cxnLst/>
              <a:rect l="l" t="t" r="r" b="b"/>
              <a:pathLst>
                <a:path w="7599" h="3225" extrusionOk="0">
                  <a:moveTo>
                    <a:pt x="4499" y="1"/>
                  </a:moveTo>
                  <a:cubicBezTo>
                    <a:pt x="2689" y="1"/>
                    <a:pt x="848" y="1011"/>
                    <a:pt x="53" y="2937"/>
                  </a:cubicBezTo>
                  <a:cubicBezTo>
                    <a:pt x="0" y="3071"/>
                    <a:pt x="96" y="3220"/>
                    <a:pt x="245" y="3225"/>
                  </a:cubicBezTo>
                  <a:cubicBezTo>
                    <a:pt x="326" y="3225"/>
                    <a:pt x="403" y="3172"/>
                    <a:pt x="437" y="3095"/>
                  </a:cubicBezTo>
                  <a:cubicBezTo>
                    <a:pt x="1145" y="1381"/>
                    <a:pt x="2784" y="418"/>
                    <a:pt x="4460" y="418"/>
                  </a:cubicBezTo>
                  <a:cubicBezTo>
                    <a:pt x="5295" y="418"/>
                    <a:pt x="6140" y="657"/>
                    <a:pt x="6884" y="1161"/>
                  </a:cubicBezTo>
                  <a:cubicBezTo>
                    <a:pt x="6980" y="1228"/>
                    <a:pt x="7076" y="1300"/>
                    <a:pt x="7162" y="1377"/>
                  </a:cubicBezTo>
                  <a:cubicBezTo>
                    <a:pt x="7207" y="1416"/>
                    <a:pt x="7255" y="1432"/>
                    <a:pt x="7300" y="1432"/>
                  </a:cubicBezTo>
                  <a:cubicBezTo>
                    <a:pt x="7466" y="1432"/>
                    <a:pt x="7598" y="1208"/>
                    <a:pt x="7436" y="1065"/>
                  </a:cubicBezTo>
                  <a:cubicBezTo>
                    <a:pt x="6613" y="349"/>
                    <a:pt x="5562" y="1"/>
                    <a:pt x="44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6" name="Google Shape;19646;p85"/>
            <p:cNvSpPr/>
            <p:nvPr/>
          </p:nvSpPr>
          <p:spPr>
            <a:xfrm>
              <a:off x="862804" y="3077939"/>
              <a:ext cx="143642" cy="172910"/>
            </a:xfrm>
            <a:custGeom>
              <a:avLst/>
              <a:gdLst/>
              <a:ahLst/>
              <a:cxnLst/>
              <a:rect l="l" t="t" r="r" b="b"/>
              <a:pathLst>
                <a:path w="5482" h="6599" extrusionOk="0">
                  <a:moveTo>
                    <a:pt x="596" y="1"/>
                  </a:moveTo>
                  <a:cubicBezTo>
                    <a:pt x="510" y="1"/>
                    <a:pt x="425" y="49"/>
                    <a:pt x="398" y="159"/>
                  </a:cubicBezTo>
                  <a:cubicBezTo>
                    <a:pt x="0" y="2045"/>
                    <a:pt x="778" y="3989"/>
                    <a:pt x="2371" y="5079"/>
                  </a:cubicBezTo>
                  <a:cubicBezTo>
                    <a:pt x="3221" y="5688"/>
                    <a:pt x="4133" y="6188"/>
                    <a:pt x="5103" y="6581"/>
                  </a:cubicBezTo>
                  <a:cubicBezTo>
                    <a:pt x="5132" y="6593"/>
                    <a:pt x="5160" y="6598"/>
                    <a:pt x="5186" y="6598"/>
                  </a:cubicBezTo>
                  <a:cubicBezTo>
                    <a:pt x="5387" y="6598"/>
                    <a:pt x="5482" y="6287"/>
                    <a:pt x="5256" y="6197"/>
                  </a:cubicBezTo>
                  <a:lnTo>
                    <a:pt x="5256" y="6192"/>
                  </a:lnTo>
                  <a:cubicBezTo>
                    <a:pt x="4320" y="5813"/>
                    <a:pt x="3437" y="5328"/>
                    <a:pt x="2616" y="4743"/>
                  </a:cubicBezTo>
                  <a:lnTo>
                    <a:pt x="2607" y="4738"/>
                  </a:lnTo>
                  <a:cubicBezTo>
                    <a:pt x="1152" y="3744"/>
                    <a:pt x="442" y="1968"/>
                    <a:pt x="806" y="245"/>
                  </a:cubicBezTo>
                  <a:cubicBezTo>
                    <a:pt x="834" y="92"/>
                    <a:pt x="714" y="1"/>
                    <a:pt x="5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7" name="Google Shape;19647;p85"/>
            <p:cNvSpPr/>
            <p:nvPr/>
          </p:nvSpPr>
          <p:spPr>
            <a:xfrm>
              <a:off x="948565" y="3024564"/>
              <a:ext cx="90713" cy="59427"/>
            </a:xfrm>
            <a:custGeom>
              <a:avLst/>
              <a:gdLst/>
              <a:ahLst/>
              <a:cxnLst/>
              <a:rect l="l" t="t" r="r" b="b"/>
              <a:pathLst>
                <a:path w="3462" h="2268" extrusionOk="0">
                  <a:moveTo>
                    <a:pt x="2795" y="0"/>
                  </a:moveTo>
                  <a:cubicBezTo>
                    <a:pt x="2780" y="0"/>
                    <a:pt x="2766" y="1"/>
                    <a:pt x="2751" y="2"/>
                  </a:cubicBezTo>
                  <a:lnTo>
                    <a:pt x="1172" y="84"/>
                  </a:lnTo>
                  <a:cubicBezTo>
                    <a:pt x="730" y="103"/>
                    <a:pt x="438" y="549"/>
                    <a:pt x="591" y="962"/>
                  </a:cubicBezTo>
                  <a:cubicBezTo>
                    <a:pt x="250" y="1010"/>
                    <a:pt x="1" y="1308"/>
                    <a:pt x="15" y="1653"/>
                  </a:cubicBezTo>
                  <a:cubicBezTo>
                    <a:pt x="39" y="1999"/>
                    <a:pt x="327" y="2263"/>
                    <a:pt x="673" y="2268"/>
                  </a:cubicBezTo>
                  <a:cubicBezTo>
                    <a:pt x="706" y="2268"/>
                    <a:pt x="687" y="2268"/>
                    <a:pt x="1191" y="2239"/>
                  </a:cubicBezTo>
                  <a:cubicBezTo>
                    <a:pt x="1468" y="2229"/>
                    <a:pt x="1451" y="1825"/>
                    <a:pt x="1190" y="1825"/>
                  </a:cubicBezTo>
                  <a:cubicBezTo>
                    <a:pt x="1184" y="1825"/>
                    <a:pt x="1178" y="1826"/>
                    <a:pt x="1172" y="1826"/>
                  </a:cubicBezTo>
                  <a:lnTo>
                    <a:pt x="682" y="1850"/>
                  </a:lnTo>
                  <a:cubicBezTo>
                    <a:pt x="677" y="1850"/>
                    <a:pt x="671" y="1851"/>
                    <a:pt x="666" y="1851"/>
                  </a:cubicBezTo>
                  <a:cubicBezTo>
                    <a:pt x="534" y="1851"/>
                    <a:pt x="428" y="1744"/>
                    <a:pt x="428" y="1610"/>
                  </a:cubicBezTo>
                  <a:cubicBezTo>
                    <a:pt x="438" y="1485"/>
                    <a:pt x="538" y="1380"/>
                    <a:pt x="668" y="1370"/>
                  </a:cubicBezTo>
                  <a:lnTo>
                    <a:pt x="826" y="1365"/>
                  </a:lnTo>
                  <a:cubicBezTo>
                    <a:pt x="1066" y="1356"/>
                    <a:pt x="1186" y="1072"/>
                    <a:pt x="1028" y="895"/>
                  </a:cubicBezTo>
                  <a:cubicBezTo>
                    <a:pt x="894" y="746"/>
                    <a:pt x="994" y="501"/>
                    <a:pt x="1196" y="496"/>
                  </a:cubicBezTo>
                  <a:lnTo>
                    <a:pt x="2775" y="415"/>
                  </a:lnTo>
                  <a:cubicBezTo>
                    <a:pt x="2780" y="415"/>
                    <a:pt x="2785" y="414"/>
                    <a:pt x="2789" y="414"/>
                  </a:cubicBezTo>
                  <a:cubicBezTo>
                    <a:pt x="3098" y="414"/>
                    <a:pt x="3116" y="881"/>
                    <a:pt x="2799" y="895"/>
                  </a:cubicBezTo>
                  <a:lnTo>
                    <a:pt x="2651" y="904"/>
                  </a:lnTo>
                  <a:cubicBezTo>
                    <a:pt x="2411" y="914"/>
                    <a:pt x="2291" y="1192"/>
                    <a:pt x="2439" y="1380"/>
                  </a:cubicBezTo>
                  <a:cubicBezTo>
                    <a:pt x="2568" y="1532"/>
                    <a:pt x="2456" y="1768"/>
                    <a:pt x="2258" y="1768"/>
                  </a:cubicBezTo>
                  <a:cubicBezTo>
                    <a:pt x="2256" y="1768"/>
                    <a:pt x="2254" y="1768"/>
                    <a:pt x="2252" y="1768"/>
                  </a:cubicBezTo>
                  <a:lnTo>
                    <a:pt x="1998" y="1783"/>
                  </a:lnTo>
                  <a:cubicBezTo>
                    <a:pt x="1732" y="1802"/>
                    <a:pt x="1748" y="2196"/>
                    <a:pt x="2012" y="2196"/>
                  </a:cubicBezTo>
                  <a:cubicBezTo>
                    <a:pt x="2015" y="2196"/>
                    <a:pt x="2018" y="2196"/>
                    <a:pt x="2022" y="2196"/>
                  </a:cubicBezTo>
                  <a:lnTo>
                    <a:pt x="2276" y="2186"/>
                  </a:lnTo>
                  <a:cubicBezTo>
                    <a:pt x="2718" y="2167"/>
                    <a:pt x="3015" y="1720"/>
                    <a:pt x="2867" y="1303"/>
                  </a:cubicBezTo>
                  <a:cubicBezTo>
                    <a:pt x="3207" y="1264"/>
                    <a:pt x="3462" y="962"/>
                    <a:pt x="3443" y="621"/>
                  </a:cubicBezTo>
                  <a:cubicBezTo>
                    <a:pt x="3424" y="271"/>
                    <a:pt x="3136" y="0"/>
                    <a:pt x="27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8" name="Google Shape;19648;p85"/>
            <p:cNvSpPr/>
            <p:nvPr/>
          </p:nvSpPr>
          <p:spPr>
            <a:xfrm>
              <a:off x="991720" y="3107364"/>
              <a:ext cx="80520" cy="81595"/>
            </a:xfrm>
            <a:custGeom>
              <a:avLst/>
              <a:gdLst/>
              <a:ahLst/>
              <a:cxnLst/>
              <a:rect l="l" t="t" r="r" b="b"/>
              <a:pathLst>
                <a:path w="3073" h="3114" extrusionOk="0">
                  <a:moveTo>
                    <a:pt x="2180" y="0"/>
                  </a:moveTo>
                  <a:cubicBezTo>
                    <a:pt x="1882" y="0"/>
                    <a:pt x="1824" y="130"/>
                    <a:pt x="480" y="865"/>
                  </a:cubicBezTo>
                  <a:cubicBezTo>
                    <a:pt x="96" y="1081"/>
                    <a:pt x="29" y="1609"/>
                    <a:pt x="351" y="1911"/>
                  </a:cubicBezTo>
                  <a:cubicBezTo>
                    <a:pt x="101" y="2084"/>
                    <a:pt x="0" y="2401"/>
                    <a:pt x="101" y="2689"/>
                  </a:cubicBezTo>
                  <a:cubicBezTo>
                    <a:pt x="200" y="2954"/>
                    <a:pt x="453" y="3113"/>
                    <a:pt x="715" y="3113"/>
                  </a:cubicBezTo>
                  <a:cubicBezTo>
                    <a:pt x="823" y="3113"/>
                    <a:pt x="932" y="3087"/>
                    <a:pt x="1032" y="3029"/>
                  </a:cubicBezTo>
                  <a:lnTo>
                    <a:pt x="1383" y="2828"/>
                  </a:lnTo>
                  <a:cubicBezTo>
                    <a:pt x="1599" y="2720"/>
                    <a:pt x="1484" y="2430"/>
                    <a:pt x="1298" y="2430"/>
                  </a:cubicBezTo>
                  <a:cubicBezTo>
                    <a:pt x="1261" y="2430"/>
                    <a:pt x="1221" y="2442"/>
                    <a:pt x="1181" y="2468"/>
                  </a:cubicBezTo>
                  <a:lnTo>
                    <a:pt x="831" y="2665"/>
                  </a:lnTo>
                  <a:cubicBezTo>
                    <a:pt x="793" y="2686"/>
                    <a:pt x="752" y="2696"/>
                    <a:pt x="711" y="2696"/>
                  </a:cubicBezTo>
                  <a:cubicBezTo>
                    <a:pt x="615" y="2696"/>
                    <a:pt x="522" y="2638"/>
                    <a:pt x="485" y="2540"/>
                  </a:cubicBezTo>
                  <a:cubicBezTo>
                    <a:pt x="452" y="2425"/>
                    <a:pt x="500" y="2300"/>
                    <a:pt x="600" y="2237"/>
                  </a:cubicBezTo>
                  <a:lnTo>
                    <a:pt x="610" y="2237"/>
                  </a:lnTo>
                  <a:cubicBezTo>
                    <a:pt x="836" y="2103"/>
                    <a:pt x="860" y="1781"/>
                    <a:pt x="653" y="1623"/>
                  </a:cubicBezTo>
                  <a:cubicBezTo>
                    <a:pt x="514" y="1517"/>
                    <a:pt x="533" y="1306"/>
                    <a:pt x="682" y="1220"/>
                  </a:cubicBezTo>
                  <a:cubicBezTo>
                    <a:pt x="2124" y="418"/>
                    <a:pt x="2066" y="413"/>
                    <a:pt x="2176" y="413"/>
                  </a:cubicBezTo>
                  <a:cubicBezTo>
                    <a:pt x="2177" y="413"/>
                    <a:pt x="2178" y="413"/>
                    <a:pt x="2180" y="413"/>
                  </a:cubicBezTo>
                  <a:cubicBezTo>
                    <a:pt x="2309" y="413"/>
                    <a:pt x="2420" y="519"/>
                    <a:pt x="2420" y="653"/>
                  </a:cubicBezTo>
                  <a:cubicBezTo>
                    <a:pt x="2420" y="855"/>
                    <a:pt x="2213" y="893"/>
                    <a:pt x="2132" y="956"/>
                  </a:cubicBezTo>
                  <a:cubicBezTo>
                    <a:pt x="1930" y="1071"/>
                    <a:pt x="1954" y="1369"/>
                    <a:pt x="2170" y="1450"/>
                  </a:cubicBezTo>
                  <a:cubicBezTo>
                    <a:pt x="2372" y="1522"/>
                    <a:pt x="2386" y="1796"/>
                    <a:pt x="2199" y="1892"/>
                  </a:cubicBezTo>
                  <a:lnTo>
                    <a:pt x="1896" y="2060"/>
                  </a:lnTo>
                  <a:cubicBezTo>
                    <a:pt x="1679" y="2168"/>
                    <a:pt x="1796" y="2455"/>
                    <a:pt x="1983" y="2455"/>
                  </a:cubicBezTo>
                  <a:cubicBezTo>
                    <a:pt x="2019" y="2455"/>
                    <a:pt x="2058" y="2445"/>
                    <a:pt x="2098" y="2420"/>
                  </a:cubicBezTo>
                  <a:lnTo>
                    <a:pt x="2400" y="2252"/>
                  </a:lnTo>
                  <a:cubicBezTo>
                    <a:pt x="2789" y="2036"/>
                    <a:pt x="2861" y="1508"/>
                    <a:pt x="2540" y="1201"/>
                  </a:cubicBezTo>
                  <a:cubicBezTo>
                    <a:pt x="3072" y="845"/>
                    <a:pt x="2828" y="0"/>
                    <a:pt x="21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9" name="Google Shape;19649;p85"/>
            <p:cNvSpPr/>
            <p:nvPr/>
          </p:nvSpPr>
          <p:spPr>
            <a:xfrm>
              <a:off x="902029" y="3082131"/>
              <a:ext cx="75699" cy="79105"/>
            </a:xfrm>
            <a:custGeom>
              <a:avLst/>
              <a:gdLst/>
              <a:ahLst/>
              <a:cxnLst/>
              <a:rect l="l" t="t" r="r" b="b"/>
              <a:pathLst>
                <a:path w="2889" h="3019" extrusionOk="0">
                  <a:moveTo>
                    <a:pt x="647" y="0"/>
                  </a:moveTo>
                  <a:cubicBezTo>
                    <a:pt x="603" y="0"/>
                    <a:pt x="559" y="5"/>
                    <a:pt x="514" y="13"/>
                  </a:cubicBezTo>
                  <a:cubicBezTo>
                    <a:pt x="217" y="80"/>
                    <a:pt x="1" y="344"/>
                    <a:pt x="6" y="651"/>
                  </a:cubicBezTo>
                  <a:cubicBezTo>
                    <a:pt x="6" y="848"/>
                    <a:pt x="78" y="935"/>
                    <a:pt x="241" y="1381"/>
                  </a:cubicBezTo>
                  <a:cubicBezTo>
                    <a:pt x="274" y="1482"/>
                    <a:pt x="351" y="1524"/>
                    <a:pt x="428" y="1524"/>
                  </a:cubicBezTo>
                  <a:cubicBezTo>
                    <a:pt x="561" y="1524"/>
                    <a:pt x="698" y="1399"/>
                    <a:pt x="625" y="1232"/>
                  </a:cubicBezTo>
                  <a:cubicBezTo>
                    <a:pt x="438" y="733"/>
                    <a:pt x="418" y="728"/>
                    <a:pt x="418" y="651"/>
                  </a:cubicBezTo>
                  <a:cubicBezTo>
                    <a:pt x="418" y="527"/>
                    <a:pt x="519" y="421"/>
                    <a:pt x="644" y="411"/>
                  </a:cubicBezTo>
                  <a:cubicBezTo>
                    <a:pt x="750" y="416"/>
                    <a:pt x="846" y="479"/>
                    <a:pt x="884" y="575"/>
                  </a:cubicBezTo>
                  <a:cubicBezTo>
                    <a:pt x="922" y="637"/>
                    <a:pt x="951" y="911"/>
                    <a:pt x="1206" y="911"/>
                  </a:cubicBezTo>
                  <a:cubicBezTo>
                    <a:pt x="1306" y="906"/>
                    <a:pt x="1398" y="853"/>
                    <a:pt x="1446" y="767"/>
                  </a:cubicBezTo>
                  <a:cubicBezTo>
                    <a:pt x="1490" y="679"/>
                    <a:pt x="1575" y="637"/>
                    <a:pt x="1659" y="637"/>
                  </a:cubicBezTo>
                  <a:cubicBezTo>
                    <a:pt x="1755" y="637"/>
                    <a:pt x="1851" y="693"/>
                    <a:pt x="1887" y="800"/>
                  </a:cubicBezTo>
                  <a:cubicBezTo>
                    <a:pt x="2478" y="2341"/>
                    <a:pt x="2473" y="2274"/>
                    <a:pt x="2473" y="2360"/>
                  </a:cubicBezTo>
                  <a:cubicBezTo>
                    <a:pt x="2487" y="2521"/>
                    <a:pt x="2358" y="2616"/>
                    <a:pt x="2230" y="2616"/>
                  </a:cubicBezTo>
                  <a:cubicBezTo>
                    <a:pt x="2137" y="2616"/>
                    <a:pt x="2044" y="2565"/>
                    <a:pt x="2007" y="2452"/>
                  </a:cubicBezTo>
                  <a:lnTo>
                    <a:pt x="1940" y="2274"/>
                  </a:lnTo>
                  <a:cubicBezTo>
                    <a:pt x="1897" y="2160"/>
                    <a:pt x="1792" y="2101"/>
                    <a:pt x="1687" y="2101"/>
                  </a:cubicBezTo>
                  <a:cubicBezTo>
                    <a:pt x="1592" y="2101"/>
                    <a:pt x="1498" y="2148"/>
                    <a:pt x="1446" y="2245"/>
                  </a:cubicBezTo>
                  <a:cubicBezTo>
                    <a:pt x="1400" y="2328"/>
                    <a:pt x="1318" y="2369"/>
                    <a:pt x="1236" y="2369"/>
                  </a:cubicBezTo>
                  <a:cubicBezTo>
                    <a:pt x="1138" y="2369"/>
                    <a:pt x="1040" y="2312"/>
                    <a:pt x="1004" y="2202"/>
                  </a:cubicBezTo>
                  <a:lnTo>
                    <a:pt x="927" y="2005"/>
                  </a:lnTo>
                  <a:cubicBezTo>
                    <a:pt x="894" y="1904"/>
                    <a:pt x="817" y="1862"/>
                    <a:pt x="740" y="1862"/>
                  </a:cubicBezTo>
                  <a:cubicBezTo>
                    <a:pt x="607" y="1862"/>
                    <a:pt x="470" y="1987"/>
                    <a:pt x="543" y="2154"/>
                  </a:cubicBezTo>
                  <a:lnTo>
                    <a:pt x="620" y="2356"/>
                  </a:lnTo>
                  <a:cubicBezTo>
                    <a:pt x="723" y="2624"/>
                    <a:pt x="974" y="2779"/>
                    <a:pt x="1234" y="2779"/>
                  </a:cubicBezTo>
                  <a:cubicBezTo>
                    <a:pt x="1373" y="2779"/>
                    <a:pt x="1515" y="2734"/>
                    <a:pt x="1638" y="2639"/>
                  </a:cubicBezTo>
                  <a:cubicBezTo>
                    <a:pt x="1760" y="2900"/>
                    <a:pt x="1992" y="3019"/>
                    <a:pt x="2224" y="3019"/>
                  </a:cubicBezTo>
                  <a:cubicBezTo>
                    <a:pt x="2557" y="3019"/>
                    <a:pt x="2888" y="2774"/>
                    <a:pt x="2886" y="2360"/>
                  </a:cubicBezTo>
                  <a:cubicBezTo>
                    <a:pt x="2886" y="2149"/>
                    <a:pt x="2838" y="2149"/>
                    <a:pt x="2271" y="651"/>
                  </a:cubicBezTo>
                  <a:cubicBezTo>
                    <a:pt x="2169" y="384"/>
                    <a:pt x="1917" y="231"/>
                    <a:pt x="1657" y="231"/>
                  </a:cubicBezTo>
                  <a:cubicBezTo>
                    <a:pt x="1516" y="231"/>
                    <a:pt x="1372" y="277"/>
                    <a:pt x="1249" y="373"/>
                  </a:cubicBezTo>
                  <a:cubicBezTo>
                    <a:pt x="1134" y="140"/>
                    <a:pt x="901" y="0"/>
                    <a:pt x="64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0" name="Google Shape;19650;p85"/>
            <p:cNvSpPr/>
            <p:nvPr/>
          </p:nvSpPr>
          <p:spPr>
            <a:xfrm>
              <a:off x="1011267" y="2901229"/>
              <a:ext cx="225525" cy="365341"/>
            </a:xfrm>
            <a:custGeom>
              <a:avLst/>
              <a:gdLst/>
              <a:ahLst/>
              <a:cxnLst/>
              <a:rect l="l" t="t" r="r" b="b"/>
              <a:pathLst>
                <a:path w="8607" h="13943" extrusionOk="0">
                  <a:moveTo>
                    <a:pt x="8316" y="0"/>
                  </a:moveTo>
                  <a:cubicBezTo>
                    <a:pt x="8285" y="0"/>
                    <a:pt x="8253" y="6"/>
                    <a:pt x="8221" y="19"/>
                  </a:cubicBezTo>
                  <a:cubicBezTo>
                    <a:pt x="7434" y="355"/>
                    <a:pt x="6661" y="874"/>
                    <a:pt x="5927" y="1565"/>
                  </a:cubicBezTo>
                  <a:cubicBezTo>
                    <a:pt x="5746" y="1708"/>
                    <a:pt x="5891" y="1940"/>
                    <a:pt x="6059" y="1940"/>
                  </a:cubicBezTo>
                  <a:cubicBezTo>
                    <a:pt x="6110" y="1940"/>
                    <a:pt x="6163" y="1919"/>
                    <a:pt x="6210" y="1867"/>
                  </a:cubicBezTo>
                  <a:cubicBezTo>
                    <a:pt x="6762" y="1334"/>
                    <a:pt x="7391" y="888"/>
                    <a:pt x="8077" y="538"/>
                  </a:cubicBezTo>
                  <a:lnTo>
                    <a:pt x="8077" y="538"/>
                  </a:lnTo>
                  <a:cubicBezTo>
                    <a:pt x="7626" y="1978"/>
                    <a:pt x="6651" y="3269"/>
                    <a:pt x="5576" y="4325"/>
                  </a:cubicBezTo>
                  <a:cubicBezTo>
                    <a:pt x="5551" y="4315"/>
                    <a:pt x="5526" y="4311"/>
                    <a:pt x="5502" y="4311"/>
                  </a:cubicBezTo>
                  <a:cubicBezTo>
                    <a:pt x="5368" y="4311"/>
                    <a:pt x="5259" y="4446"/>
                    <a:pt x="5307" y="4584"/>
                  </a:cubicBezTo>
                  <a:cubicBezTo>
                    <a:pt x="5178" y="4704"/>
                    <a:pt x="5058" y="4810"/>
                    <a:pt x="4947" y="4911"/>
                  </a:cubicBezTo>
                  <a:cubicBezTo>
                    <a:pt x="4775" y="4642"/>
                    <a:pt x="4530" y="4431"/>
                    <a:pt x="4237" y="4301"/>
                  </a:cubicBezTo>
                  <a:cubicBezTo>
                    <a:pt x="4314" y="4181"/>
                    <a:pt x="4395" y="4056"/>
                    <a:pt x="4487" y="3922"/>
                  </a:cubicBezTo>
                  <a:cubicBezTo>
                    <a:pt x="4712" y="4099"/>
                    <a:pt x="4751" y="4186"/>
                    <a:pt x="4875" y="4186"/>
                  </a:cubicBezTo>
                  <a:cubicBezTo>
                    <a:pt x="5067" y="4186"/>
                    <a:pt x="5154" y="3946"/>
                    <a:pt x="5010" y="3821"/>
                  </a:cubicBezTo>
                  <a:lnTo>
                    <a:pt x="4722" y="3581"/>
                  </a:lnTo>
                  <a:cubicBezTo>
                    <a:pt x="4784" y="3490"/>
                    <a:pt x="4770" y="3518"/>
                    <a:pt x="4799" y="3475"/>
                  </a:cubicBezTo>
                  <a:cubicBezTo>
                    <a:pt x="4799" y="3475"/>
                    <a:pt x="4971" y="3245"/>
                    <a:pt x="4976" y="3235"/>
                  </a:cubicBezTo>
                  <a:lnTo>
                    <a:pt x="5485" y="3667"/>
                  </a:lnTo>
                  <a:cubicBezTo>
                    <a:pt x="5529" y="3704"/>
                    <a:pt x="5576" y="3720"/>
                    <a:pt x="5620" y="3720"/>
                  </a:cubicBezTo>
                  <a:cubicBezTo>
                    <a:pt x="5788" y="3720"/>
                    <a:pt x="5921" y="3496"/>
                    <a:pt x="5754" y="3355"/>
                  </a:cubicBezTo>
                  <a:lnTo>
                    <a:pt x="5235" y="2909"/>
                  </a:lnTo>
                  <a:cubicBezTo>
                    <a:pt x="5370" y="2750"/>
                    <a:pt x="5504" y="2592"/>
                    <a:pt x="5639" y="2443"/>
                  </a:cubicBezTo>
                  <a:cubicBezTo>
                    <a:pt x="5780" y="2291"/>
                    <a:pt x="5639" y="2095"/>
                    <a:pt x="5481" y="2095"/>
                  </a:cubicBezTo>
                  <a:cubicBezTo>
                    <a:pt x="5430" y="2095"/>
                    <a:pt x="5377" y="2115"/>
                    <a:pt x="5331" y="2165"/>
                  </a:cubicBezTo>
                  <a:cubicBezTo>
                    <a:pt x="5024" y="2506"/>
                    <a:pt x="4731" y="2861"/>
                    <a:pt x="4463" y="3230"/>
                  </a:cubicBezTo>
                  <a:cubicBezTo>
                    <a:pt x="4463" y="3240"/>
                    <a:pt x="4179" y="3600"/>
                    <a:pt x="3810" y="4200"/>
                  </a:cubicBezTo>
                  <a:cubicBezTo>
                    <a:pt x="3781" y="4198"/>
                    <a:pt x="3752" y="4198"/>
                    <a:pt x="3723" y="4198"/>
                  </a:cubicBezTo>
                  <a:cubicBezTo>
                    <a:pt x="3152" y="4198"/>
                    <a:pt x="2626" y="4514"/>
                    <a:pt x="2370" y="5031"/>
                  </a:cubicBezTo>
                  <a:cubicBezTo>
                    <a:pt x="2259" y="5242"/>
                    <a:pt x="2235" y="5467"/>
                    <a:pt x="2139" y="5631"/>
                  </a:cubicBezTo>
                  <a:cubicBezTo>
                    <a:pt x="2038" y="5789"/>
                    <a:pt x="1899" y="5928"/>
                    <a:pt x="1736" y="6024"/>
                  </a:cubicBezTo>
                  <a:cubicBezTo>
                    <a:pt x="1539" y="6135"/>
                    <a:pt x="1328" y="6216"/>
                    <a:pt x="1107" y="6264"/>
                  </a:cubicBezTo>
                  <a:cubicBezTo>
                    <a:pt x="1035" y="6283"/>
                    <a:pt x="901" y="6317"/>
                    <a:pt x="781" y="6341"/>
                  </a:cubicBezTo>
                  <a:cubicBezTo>
                    <a:pt x="507" y="6389"/>
                    <a:pt x="411" y="6730"/>
                    <a:pt x="613" y="6917"/>
                  </a:cubicBezTo>
                  <a:cubicBezTo>
                    <a:pt x="757" y="7051"/>
                    <a:pt x="915" y="7167"/>
                    <a:pt x="1083" y="7267"/>
                  </a:cubicBezTo>
                  <a:cubicBezTo>
                    <a:pt x="1123" y="7293"/>
                    <a:pt x="1163" y="7304"/>
                    <a:pt x="1200" y="7304"/>
                  </a:cubicBezTo>
                  <a:cubicBezTo>
                    <a:pt x="1384" y="7304"/>
                    <a:pt x="1502" y="7028"/>
                    <a:pt x="1294" y="6912"/>
                  </a:cubicBezTo>
                  <a:cubicBezTo>
                    <a:pt x="1194" y="6855"/>
                    <a:pt x="1098" y="6787"/>
                    <a:pt x="1011" y="6715"/>
                  </a:cubicBezTo>
                  <a:cubicBezTo>
                    <a:pt x="1626" y="6571"/>
                    <a:pt x="2168" y="6384"/>
                    <a:pt x="2490" y="5847"/>
                  </a:cubicBezTo>
                  <a:cubicBezTo>
                    <a:pt x="2629" y="5621"/>
                    <a:pt x="2648" y="5386"/>
                    <a:pt x="2739" y="5218"/>
                  </a:cubicBezTo>
                  <a:cubicBezTo>
                    <a:pt x="2917" y="4866"/>
                    <a:pt x="3290" y="4612"/>
                    <a:pt x="3696" y="4612"/>
                  </a:cubicBezTo>
                  <a:cubicBezTo>
                    <a:pt x="3937" y="4612"/>
                    <a:pt x="4190" y="4702"/>
                    <a:pt x="4419" y="4915"/>
                  </a:cubicBezTo>
                  <a:cubicBezTo>
                    <a:pt x="4952" y="5415"/>
                    <a:pt x="4799" y="6307"/>
                    <a:pt x="4103" y="6735"/>
                  </a:cubicBezTo>
                  <a:cubicBezTo>
                    <a:pt x="3635" y="7013"/>
                    <a:pt x="3015" y="7213"/>
                    <a:pt x="2420" y="7213"/>
                  </a:cubicBezTo>
                  <a:cubicBezTo>
                    <a:pt x="2276" y="7213"/>
                    <a:pt x="2134" y="7202"/>
                    <a:pt x="1995" y="7176"/>
                  </a:cubicBezTo>
                  <a:cubicBezTo>
                    <a:pt x="1979" y="7173"/>
                    <a:pt x="1963" y="7172"/>
                    <a:pt x="1949" y="7172"/>
                  </a:cubicBezTo>
                  <a:cubicBezTo>
                    <a:pt x="1718" y="7172"/>
                    <a:pt x="1666" y="7535"/>
                    <a:pt x="1918" y="7584"/>
                  </a:cubicBezTo>
                  <a:cubicBezTo>
                    <a:pt x="2089" y="7614"/>
                    <a:pt x="2261" y="7629"/>
                    <a:pt x="2434" y="7629"/>
                  </a:cubicBezTo>
                  <a:cubicBezTo>
                    <a:pt x="2650" y="7629"/>
                    <a:pt x="2866" y="7606"/>
                    <a:pt x="3080" y="7560"/>
                  </a:cubicBezTo>
                  <a:cubicBezTo>
                    <a:pt x="3143" y="8722"/>
                    <a:pt x="3911" y="9648"/>
                    <a:pt x="4943" y="10100"/>
                  </a:cubicBezTo>
                  <a:cubicBezTo>
                    <a:pt x="5696" y="10426"/>
                    <a:pt x="5970" y="11362"/>
                    <a:pt x="5504" y="12039"/>
                  </a:cubicBezTo>
                  <a:cubicBezTo>
                    <a:pt x="4642" y="13097"/>
                    <a:pt x="3533" y="13527"/>
                    <a:pt x="2316" y="13527"/>
                  </a:cubicBezTo>
                  <a:cubicBezTo>
                    <a:pt x="1683" y="13527"/>
                    <a:pt x="1021" y="13411"/>
                    <a:pt x="349" y="13205"/>
                  </a:cubicBezTo>
                  <a:cubicBezTo>
                    <a:pt x="326" y="13199"/>
                    <a:pt x="305" y="13196"/>
                    <a:pt x="285" y="13196"/>
                  </a:cubicBezTo>
                  <a:cubicBezTo>
                    <a:pt x="73" y="13196"/>
                    <a:pt x="1" y="13520"/>
                    <a:pt x="229" y="13599"/>
                  </a:cubicBezTo>
                  <a:cubicBezTo>
                    <a:pt x="949" y="13820"/>
                    <a:pt x="1655" y="13942"/>
                    <a:pt x="2329" y="13942"/>
                  </a:cubicBezTo>
                  <a:cubicBezTo>
                    <a:pt x="3675" y="13942"/>
                    <a:pt x="4890" y="13454"/>
                    <a:pt x="5831" y="12293"/>
                  </a:cubicBezTo>
                  <a:cubicBezTo>
                    <a:pt x="5840" y="12284"/>
                    <a:pt x="5850" y="12269"/>
                    <a:pt x="5855" y="12260"/>
                  </a:cubicBezTo>
                  <a:cubicBezTo>
                    <a:pt x="6455" y="11367"/>
                    <a:pt x="6095" y="10148"/>
                    <a:pt x="5111" y="9720"/>
                  </a:cubicBezTo>
                  <a:cubicBezTo>
                    <a:pt x="4208" y="9327"/>
                    <a:pt x="3512" y="8501"/>
                    <a:pt x="3488" y="7455"/>
                  </a:cubicBezTo>
                  <a:cubicBezTo>
                    <a:pt x="3776" y="7368"/>
                    <a:pt x="4055" y="7243"/>
                    <a:pt x="4319" y="7085"/>
                  </a:cubicBezTo>
                  <a:cubicBezTo>
                    <a:pt x="4976" y="6677"/>
                    <a:pt x="5259" y="5943"/>
                    <a:pt x="5106" y="5314"/>
                  </a:cubicBezTo>
                  <a:cubicBezTo>
                    <a:pt x="6608" y="4032"/>
                    <a:pt x="8063" y="2270"/>
                    <a:pt x="8562" y="317"/>
                  </a:cubicBezTo>
                  <a:cubicBezTo>
                    <a:pt x="8606" y="149"/>
                    <a:pt x="8473" y="0"/>
                    <a:pt x="831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1" name="Google Shape;19651;p85"/>
          <p:cNvGrpSpPr/>
          <p:nvPr/>
        </p:nvGrpSpPr>
        <p:grpSpPr>
          <a:xfrm>
            <a:off x="3090671" y="3178425"/>
            <a:ext cx="323365" cy="365420"/>
            <a:chOff x="3090671" y="3365275"/>
            <a:chExt cx="323365" cy="365420"/>
          </a:xfrm>
        </p:grpSpPr>
        <p:sp>
          <p:nvSpPr>
            <p:cNvPr id="19652" name="Google Shape;19652;p85"/>
            <p:cNvSpPr/>
            <p:nvPr/>
          </p:nvSpPr>
          <p:spPr>
            <a:xfrm>
              <a:off x="3191577" y="3371066"/>
              <a:ext cx="96635" cy="230503"/>
            </a:xfrm>
            <a:custGeom>
              <a:avLst/>
              <a:gdLst/>
              <a:ahLst/>
              <a:cxnLst/>
              <a:rect l="l" t="t" r="r" b="b"/>
              <a:pathLst>
                <a:path w="3688" h="8797" extrusionOk="0">
                  <a:moveTo>
                    <a:pt x="1200" y="1"/>
                  </a:moveTo>
                  <a:cubicBezTo>
                    <a:pt x="1152" y="1"/>
                    <a:pt x="1103" y="12"/>
                    <a:pt x="1057" y="36"/>
                  </a:cubicBezTo>
                  <a:cubicBezTo>
                    <a:pt x="1033" y="51"/>
                    <a:pt x="1009" y="65"/>
                    <a:pt x="980" y="79"/>
                  </a:cubicBezTo>
                  <a:cubicBezTo>
                    <a:pt x="318" y="473"/>
                    <a:pt x="1" y="1255"/>
                    <a:pt x="202" y="1999"/>
                  </a:cubicBezTo>
                  <a:lnTo>
                    <a:pt x="2036" y="8797"/>
                  </a:lnTo>
                  <a:lnTo>
                    <a:pt x="3687" y="8350"/>
                  </a:lnTo>
                  <a:lnTo>
                    <a:pt x="3467" y="7524"/>
                  </a:lnTo>
                  <a:lnTo>
                    <a:pt x="1547" y="382"/>
                  </a:lnTo>
                  <a:lnTo>
                    <a:pt x="1499" y="228"/>
                  </a:lnTo>
                  <a:cubicBezTo>
                    <a:pt x="1460" y="87"/>
                    <a:pt x="1333" y="1"/>
                    <a:pt x="120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3" name="Google Shape;19653;p85"/>
            <p:cNvSpPr/>
            <p:nvPr/>
          </p:nvSpPr>
          <p:spPr>
            <a:xfrm>
              <a:off x="3215736" y="3371197"/>
              <a:ext cx="66685" cy="201445"/>
            </a:xfrm>
            <a:custGeom>
              <a:avLst/>
              <a:gdLst/>
              <a:ahLst/>
              <a:cxnLst/>
              <a:rect l="l" t="t" r="r" b="b"/>
              <a:pathLst>
                <a:path w="2545" h="7688" extrusionOk="0">
                  <a:moveTo>
                    <a:pt x="281" y="0"/>
                  </a:moveTo>
                  <a:cubicBezTo>
                    <a:pt x="232" y="0"/>
                    <a:pt x="182" y="12"/>
                    <a:pt x="135" y="36"/>
                  </a:cubicBezTo>
                  <a:cubicBezTo>
                    <a:pt x="111" y="46"/>
                    <a:pt x="87" y="60"/>
                    <a:pt x="63" y="74"/>
                  </a:cubicBezTo>
                  <a:cubicBezTo>
                    <a:pt x="1" y="343"/>
                    <a:pt x="10" y="622"/>
                    <a:pt x="82" y="890"/>
                  </a:cubicBezTo>
                  <a:lnTo>
                    <a:pt x="1916" y="7687"/>
                  </a:lnTo>
                  <a:lnTo>
                    <a:pt x="2545" y="7519"/>
                  </a:lnTo>
                  <a:lnTo>
                    <a:pt x="625" y="382"/>
                  </a:lnTo>
                  <a:lnTo>
                    <a:pt x="581" y="223"/>
                  </a:lnTo>
                  <a:cubicBezTo>
                    <a:pt x="539" y="86"/>
                    <a:pt x="414" y="0"/>
                    <a:pt x="28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4" name="Google Shape;19654;p85"/>
            <p:cNvSpPr/>
            <p:nvPr/>
          </p:nvSpPr>
          <p:spPr>
            <a:xfrm>
              <a:off x="3216496" y="3371197"/>
              <a:ext cx="95744" cy="230372"/>
            </a:xfrm>
            <a:custGeom>
              <a:avLst/>
              <a:gdLst/>
              <a:ahLst/>
              <a:cxnLst/>
              <a:rect l="l" t="t" r="r" b="b"/>
              <a:pathLst>
                <a:path w="3654" h="8792" extrusionOk="0">
                  <a:moveTo>
                    <a:pt x="2485" y="0"/>
                  </a:moveTo>
                  <a:cubicBezTo>
                    <a:pt x="2350" y="0"/>
                    <a:pt x="2223" y="87"/>
                    <a:pt x="2184" y="228"/>
                  </a:cubicBezTo>
                  <a:lnTo>
                    <a:pt x="2141" y="382"/>
                  </a:lnTo>
                  <a:lnTo>
                    <a:pt x="0" y="8350"/>
                  </a:lnTo>
                  <a:lnTo>
                    <a:pt x="672" y="8528"/>
                  </a:lnTo>
                  <a:lnTo>
                    <a:pt x="1652" y="8792"/>
                  </a:lnTo>
                  <a:lnTo>
                    <a:pt x="3485" y="1994"/>
                  </a:lnTo>
                  <a:cubicBezTo>
                    <a:pt x="3653" y="1370"/>
                    <a:pt x="3457" y="708"/>
                    <a:pt x="2972" y="276"/>
                  </a:cubicBezTo>
                  <a:cubicBezTo>
                    <a:pt x="2871" y="185"/>
                    <a:pt x="2751" y="103"/>
                    <a:pt x="2631" y="36"/>
                  </a:cubicBezTo>
                  <a:cubicBezTo>
                    <a:pt x="2584" y="12"/>
                    <a:pt x="2534" y="0"/>
                    <a:pt x="2485"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5" name="Google Shape;19655;p85"/>
            <p:cNvSpPr/>
            <p:nvPr/>
          </p:nvSpPr>
          <p:spPr>
            <a:xfrm>
              <a:off x="3234104" y="3378403"/>
              <a:ext cx="78136" cy="223167"/>
            </a:xfrm>
            <a:custGeom>
              <a:avLst/>
              <a:gdLst/>
              <a:ahLst/>
              <a:cxnLst/>
              <a:rect l="l" t="t" r="r" b="b"/>
              <a:pathLst>
                <a:path w="2982" h="8517" extrusionOk="0">
                  <a:moveTo>
                    <a:pt x="2300" y="1"/>
                  </a:moveTo>
                  <a:cubicBezTo>
                    <a:pt x="2242" y="39"/>
                    <a:pt x="2194" y="102"/>
                    <a:pt x="2175" y="174"/>
                  </a:cubicBezTo>
                  <a:lnTo>
                    <a:pt x="2132" y="327"/>
                  </a:lnTo>
                  <a:lnTo>
                    <a:pt x="0" y="8253"/>
                  </a:lnTo>
                  <a:lnTo>
                    <a:pt x="980" y="8517"/>
                  </a:lnTo>
                  <a:lnTo>
                    <a:pt x="2813" y="1719"/>
                  </a:lnTo>
                  <a:cubicBezTo>
                    <a:pt x="2981" y="1095"/>
                    <a:pt x="2785" y="428"/>
                    <a:pt x="2300"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6" name="Google Shape;19656;p85"/>
            <p:cNvSpPr/>
            <p:nvPr/>
          </p:nvSpPr>
          <p:spPr>
            <a:xfrm>
              <a:off x="3227422" y="3520761"/>
              <a:ext cx="169583" cy="204406"/>
            </a:xfrm>
            <a:custGeom>
              <a:avLst/>
              <a:gdLst/>
              <a:ahLst/>
              <a:cxnLst/>
              <a:rect l="l" t="t" r="r" b="b"/>
              <a:pathLst>
                <a:path w="6472" h="7801" extrusionOk="0">
                  <a:moveTo>
                    <a:pt x="3789" y="4056"/>
                  </a:moveTo>
                  <a:cubicBezTo>
                    <a:pt x="3814" y="4056"/>
                    <a:pt x="3840" y="4057"/>
                    <a:pt x="3865" y="4058"/>
                  </a:cubicBezTo>
                  <a:cubicBezTo>
                    <a:pt x="4604" y="4092"/>
                    <a:pt x="5176" y="4725"/>
                    <a:pt x="5137" y="5464"/>
                  </a:cubicBezTo>
                  <a:cubicBezTo>
                    <a:pt x="5096" y="6243"/>
                    <a:pt x="4452" y="6736"/>
                    <a:pt x="3789" y="6736"/>
                  </a:cubicBezTo>
                  <a:cubicBezTo>
                    <a:pt x="3437" y="6736"/>
                    <a:pt x="3080" y="6598"/>
                    <a:pt x="2804" y="6290"/>
                  </a:cubicBezTo>
                  <a:cubicBezTo>
                    <a:pt x="2020" y="5426"/>
                    <a:pt x="2646" y="4056"/>
                    <a:pt x="3789" y="4056"/>
                  </a:cubicBezTo>
                  <a:close/>
                  <a:moveTo>
                    <a:pt x="955" y="0"/>
                  </a:moveTo>
                  <a:cubicBezTo>
                    <a:pt x="881" y="0"/>
                    <a:pt x="805" y="10"/>
                    <a:pt x="731" y="31"/>
                  </a:cubicBezTo>
                  <a:cubicBezTo>
                    <a:pt x="275" y="151"/>
                    <a:pt x="1" y="621"/>
                    <a:pt x="126" y="1077"/>
                  </a:cubicBezTo>
                  <a:lnTo>
                    <a:pt x="1470" y="6069"/>
                  </a:lnTo>
                  <a:cubicBezTo>
                    <a:pt x="1784" y="7120"/>
                    <a:pt x="2745" y="7801"/>
                    <a:pt x="3792" y="7801"/>
                  </a:cubicBezTo>
                  <a:cubicBezTo>
                    <a:pt x="4008" y="7801"/>
                    <a:pt x="4228" y="7772"/>
                    <a:pt x="4446" y="7711"/>
                  </a:cubicBezTo>
                  <a:cubicBezTo>
                    <a:pt x="5718" y="7356"/>
                    <a:pt x="6472" y="6045"/>
                    <a:pt x="6136" y="4764"/>
                  </a:cubicBezTo>
                  <a:cubicBezTo>
                    <a:pt x="5837" y="3652"/>
                    <a:pt x="4841" y="2969"/>
                    <a:pt x="3794" y="2969"/>
                  </a:cubicBezTo>
                  <a:cubicBezTo>
                    <a:pt x="3358" y="2969"/>
                    <a:pt x="2913" y="3087"/>
                    <a:pt x="2507" y="3343"/>
                  </a:cubicBezTo>
                  <a:lnTo>
                    <a:pt x="1777" y="631"/>
                  </a:lnTo>
                  <a:cubicBezTo>
                    <a:pt x="1673" y="250"/>
                    <a:pt x="1328" y="0"/>
                    <a:pt x="955"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7" name="Google Shape;19657;p85"/>
            <p:cNvSpPr/>
            <p:nvPr/>
          </p:nvSpPr>
          <p:spPr>
            <a:xfrm>
              <a:off x="3108568" y="3520551"/>
              <a:ext cx="168587" cy="204851"/>
            </a:xfrm>
            <a:custGeom>
              <a:avLst/>
              <a:gdLst/>
              <a:ahLst/>
              <a:cxnLst/>
              <a:rect l="l" t="t" r="r" b="b"/>
              <a:pathLst>
                <a:path w="6434" h="7818" extrusionOk="0">
                  <a:moveTo>
                    <a:pt x="2625" y="4055"/>
                  </a:moveTo>
                  <a:cubicBezTo>
                    <a:pt x="2742" y="4055"/>
                    <a:pt x="2863" y="4071"/>
                    <a:pt x="2986" y="4104"/>
                  </a:cubicBezTo>
                  <a:cubicBezTo>
                    <a:pt x="3702" y="4296"/>
                    <a:pt x="4124" y="5031"/>
                    <a:pt x="3932" y="5746"/>
                  </a:cubicBezTo>
                  <a:cubicBezTo>
                    <a:pt x="3758" y="6389"/>
                    <a:pt x="3198" y="6735"/>
                    <a:pt x="2633" y="6735"/>
                  </a:cubicBezTo>
                  <a:cubicBezTo>
                    <a:pt x="2186" y="6735"/>
                    <a:pt x="1737" y="6519"/>
                    <a:pt x="1474" y="6063"/>
                  </a:cubicBezTo>
                  <a:cubicBezTo>
                    <a:pt x="943" y="5141"/>
                    <a:pt x="1648" y="4055"/>
                    <a:pt x="2625" y="4055"/>
                  </a:cubicBezTo>
                  <a:close/>
                  <a:moveTo>
                    <a:pt x="5488" y="0"/>
                  </a:moveTo>
                  <a:cubicBezTo>
                    <a:pt x="5110" y="0"/>
                    <a:pt x="4762" y="251"/>
                    <a:pt x="4657" y="634"/>
                  </a:cubicBezTo>
                  <a:lnTo>
                    <a:pt x="3927" y="3346"/>
                  </a:lnTo>
                  <a:cubicBezTo>
                    <a:pt x="3529" y="3095"/>
                    <a:pt x="3079" y="2971"/>
                    <a:pt x="2631" y="2971"/>
                  </a:cubicBezTo>
                  <a:cubicBezTo>
                    <a:pt x="2086" y="2971"/>
                    <a:pt x="1543" y="3155"/>
                    <a:pt x="1100" y="3519"/>
                  </a:cubicBezTo>
                  <a:cubicBezTo>
                    <a:pt x="294" y="4176"/>
                    <a:pt x="1" y="5280"/>
                    <a:pt x="370" y="6255"/>
                  </a:cubicBezTo>
                  <a:cubicBezTo>
                    <a:pt x="728" y="7198"/>
                    <a:pt x="1629" y="7817"/>
                    <a:pt x="2631" y="7817"/>
                  </a:cubicBezTo>
                  <a:cubicBezTo>
                    <a:pt x="2665" y="7817"/>
                    <a:pt x="2698" y="7816"/>
                    <a:pt x="2732" y="7815"/>
                  </a:cubicBezTo>
                  <a:cubicBezTo>
                    <a:pt x="3774" y="7772"/>
                    <a:pt x="4671" y="7071"/>
                    <a:pt x="4964" y="6068"/>
                  </a:cubicBezTo>
                  <a:lnTo>
                    <a:pt x="6308" y="1080"/>
                  </a:lnTo>
                  <a:cubicBezTo>
                    <a:pt x="6433" y="619"/>
                    <a:pt x="6164" y="154"/>
                    <a:pt x="5703" y="29"/>
                  </a:cubicBezTo>
                  <a:lnTo>
                    <a:pt x="5708" y="29"/>
                  </a:lnTo>
                  <a:cubicBezTo>
                    <a:pt x="5635" y="10"/>
                    <a:pt x="5561" y="0"/>
                    <a:pt x="5488"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8" name="Google Shape;19658;p85"/>
            <p:cNvSpPr/>
            <p:nvPr/>
          </p:nvSpPr>
          <p:spPr>
            <a:xfrm>
              <a:off x="3244663" y="3536640"/>
              <a:ext cx="15381" cy="15381"/>
            </a:xfrm>
            <a:custGeom>
              <a:avLst/>
              <a:gdLst/>
              <a:ahLst/>
              <a:cxnLst/>
              <a:rect l="l" t="t" r="r" b="b"/>
              <a:pathLst>
                <a:path w="587" h="587" extrusionOk="0">
                  <a:moveTo>
                    <a:pt x="293" y="1"/>
                  </a:moveTo>
                  <a:cubicBezTo>
                    <a:pt x="130" y="1"/>
                    <a:pt x="1" y="130"/>
                    <a:pt x="1" y="293"/>
                  </a:cubicBezTo>
                  <a:cubicBezTo>
                    <a:pt x="1" y="457"/>
                    <a:pt x="130" y="586"/>
                    <a:pt x="293" y="586"/>
                  </a:cubicBezTo>
                  <a:cubicBezTo>
                    <a:pt x="452" y="586"/>
                    <a:pt x="586" y="457"/>
                    <a:pt x="586" y="293"/>
                  </a:cubicBezTo>
                  <a:cubicBezTo>
                    <a:pt x="586" y="130"/>
                    <a:pt x="452"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9" name="Google Shape;19659;p85"/>
            <p:cNvSpPr/>
            <p:nvPr/>
          </p:nvSpPr>
          <p:spPr>
            <a:xfrm>
              <a:off x="3283024" y="3621143"/>
              <a:ext cx="84555" cy="81149"/>
            </a:xfrm>
            <a:custGeom>
              <a:avLst/>
              <a:gdLst/>
              <a:ahLst/>
              <a:cxnLst/>
              <a:rect l="l" t="t" r="r" b="b"/>
              <a:pathLst>
                <a:path w="3227" h="3097" extrusionOk="0">
                  <a:moveTo>
                    <a:pt x="1674" y="1"/>
                  </a:moveTo>
                  <a:cubicBezTo>
                    <a:pt x="1482" y="1"/>
                    <a:pt x="1287" y="37"/>
                    <a:pt x="1100" y="112"/>
                  </a:cubicBezTo>
                  <a:cubicBezTo>
                    <a:pt x="394" y="395"/>
                    <a:pt x="1" y="1153"/>
                    <a:pt x="169" y="1897"/>
                  </a:cubicBezTo>
                  <a:cubicBezTo>
                    <a:pt x="333" y="2601"/>
                    <a:pt x="964" y="3096"/>
                    <a:pt x="1678" y="3096"/>
                  </a:cubicBezTo>
                  <a:cubicBezTo>
                    <a:pt x="1714" y="3096"/>
                    <a:pt x="1750" y="3095"/>
                    <a:pt x="1786" y="3093"/>
                  </a:cubicBezTo>
                  <a:cubicBezTo>
                    <a:pt x="2550" y="3035"/>
                    <a:pt x="3154" y="2435"/>
                    <a:pt x="3217" y="1677"/>
                  </a:cubicBezTo>
                  <a:cubicBezTo>
                    <a:pt x="3226" y="1561"/>
                    <a:pt x="3145" y="1461"/>
                    <a:pt x="3030" y="1451"/>
                  </a:cubicBezTo>
                  <a:cubicBezTo>
                    <a:pt x="3024" y="1451"/>
                    <a:pt x="3018" y="1450"/>
                    <a:pt x="3012" y="1450"/>
                  </a:cubicBezTo>
                  <a:cubicBezTo>
                    <a:pt x="2904" y="1450"/>
                    <a:pt x="2813" y="1534"/>
                    <a:pt x="2804" y="1643"/>
                  </a:cubicBezTo>
                  <a:cubicBezTo>
                    <a:pt x="2753" y="2228"/>
                    <a:pt x="2263" y="2676"/>
                    <a:pt x="1674" y="2676"/>
                  </a:cubicBezTo>
                  <a:cubicBezTo>
                    <a:pt x="1659" y="2676"/>
                    <a:pt x="1643" y="2676"/>
                    <a:pt x="1628" y="2675"/>
                  </a:cubicBezTo>
                  <a:cubicBezTo>
                    <a:pt x="1023" y="2651"/>
                    <a:pt x="548" y="2152"/>
                    <a:pt x="543" y="1547"/>
                  </a:cubicBezTo>
                  <a:cubicBezTo>
                    <a:pt x="543" y="841"/>
                    <a:pt x="1111" y="415"/>
                    <a:pt x="1686" y="415"/>
                  </a:cubicBezTo>
                  <a:cubicBezTo>
                    <a:pt x="2053" y="415"/>
                    <a:pt x="2422" y="588"/>
                    <a:pt x="2650" y="971"/>
                  </a:cubicBezTo>
                  <a:cubicBezTo>
                    <a:pt x="2693" y="1044"/>
                    <a:pt x="2757" y="1074"/>
                    <a:pt x="2821" y="1074"/>
                  </a:cubicBezTo>
                  <a:cubicBezTo>
                    <a:pt x="2964" y="1074"/>
                    <a:pt x="3105" y="922"/>
                    <a:pt x="3006" y="760"/>
                  </a:cubicBezTo>
                  <a:cubicBezTo>
                    <a:pt x="2720" y="277"/>
                    <a:pt x="2206" y="1"/>
                    <a:pt x="1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0" name="Google Shape;19660;p85"/>
            <p:cNvSpPr/>
            <p:nvPr/>
          </p:nvSpPr>
          <p:spPr>
            <a:xfrm>
              <a:off x="3132595" y="3621090"/>
              <a:ext cx="88957" cy="81123"/>
            </a:xfrm>
            <a:custGeom>
              <a:avLst/>
              <a:gdLst/>
              <a:ahLst/>
              <a:cxnLst/>
              <a:rect l="l" t="t" r="r" b="b"/>
              <a:pathLst>
                <a:path w="3395" h="3096" extrusionOk="0">
                  <a:moveTo>
                    <a:pt x="1721" y="1"/>
                  </a:moveTo>
                  <a:cubicBezTo>
                    <a:pt x="1104" y="1"/>
                    <a:pt x="527" y="370"/>
                    <a:pt x="289" y="963"/>
                  </a:cubicBezTo>
                  <a:cubicBezTo>
                    <a:pt x="1" y="1669"/>
                    <a:pt x="269" y="2480"/>
                    <a:pt x="922" y="2874"/>
                  </a:cubicBezTo>
                  <a:cubicBezTo>
                    <a:pt x="1170" y="3023"/>
                    <a:pt x="1445" y="3095"/>
                    <a:pt x="1717" y="3095"/>
                  </a:cubicBezTo>
                  <a:cubicBezTo>
                    <a:pt x="2162" y="3095"/>
                    <a:pt x="2601" y="2903"/>
                    <a:pt x="2905" y="2543"/>
                  </a:cubicBezTo>
                  <a:cubicBezTo>
                    <a:pt x="3394" y="1957"/>
                    <a:pt x="3385" y="1103"/>
                    <a:pt x="2881" y="527"/>
                  </a:cubicBezTo>
                  <a:cubicBezTo>
                    <a:pt x="2842" y="483"/>
                    <a:pt x="2785" y="460"/>
                    <a:pt x="2728" y="460"/>
                  </a:cubicBezTo>
                  <a:cubicBezTo>
                    <a:pt x="2678" y="460"/>
                    <a:pt x="2628" y="477"/>
                    <a:pt x="2588" y="512"/>
                  </a:cubicBezTo>
                  <a:cubicBezTo>
                    <a:pt x="2501" y="584"/>
                    <a:pt x="2497" y="714"/>
                    <a:pt x="2569" y="800"/>
                  </a:cubicBezTo>
                  <a:cubicBezTo>
                    <a:pt x="2938" y="1223"/>
                    <a:pt x="2948" y="1847"/>
                    <a:pt x="2588" y="2274"/>
                  </a:cubicBezTo>
                  <a:cubicBezTo>
                    <a:pt x="2367" y="2539"/>
                    <a:pt x="2045" y="2680"/>
                    <a:pt x="1718" y="2680"/>
                  </a:cubicBezTo>
                  <a:cubicBezTo>
                    <a:pt x="1519" y="2680"/>
                    <a:pt x="1318" y="2628"/>
                    <a:pt x="1138" y="2519"/>
                  </a:cubicBezTo>
                  <a:cubicBezTo>
                    <a:pt x="658" y="2231"/>
                    <a:pt x="461" y="1640"/>
                    <a:pt x="673" y="1122"/>
                  </a:cubicBezTo>
                  <a:cubicBezTo>
                    <a:pt x="846" y="685"/>
                    <a:pt x="1268" y="416"/>
                    <a:pt x="1721" y="416"/>
                  </a:cubicBezTo>
                  <a:cubicBezTo>
                    <a:pt x="1806" y="416"/>
                    <a:pt x="1892" y="425"/>
                    <a:pt x="1978" y="445"/>
                  </a:cubicBezTo>
                  <a:cubicBezTo>
                    <a:pt x="1999" y="450"/>
                    <a:pt x="2018" y="453"/>
                    <a:pt x="2037" y="453"/>
                  </a:cubicBezTo>
                  <a:cubicBezTo>
                    <a:pt x="2260" y="453"/>
                    <a:pt x="2323" y="104"/>
                    <a:pt x="2074" y="42"/>
                  </a:cubicBezTo>
                  <a:cubicBezTo>
                    <a:pt x="1956" y="14"/>
                    <a:pt x="1838" y="1"/>
                    <a:pt x="172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1" name="Google Shape;19661;p85"/>
            <p:cNvSpPr/>
            <p:nvPr/>
          </p:nvSpPr>
          <p:spPr>
            <a:xfrm>
              <a:off x="3279749" y="3505957"/>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2" name="Google Shape;19662;p85"/>
            <p:cNvSpPr/>
            <p:nvPr/>
          </p:nvSpPr>
          <p:spPr>
            <a:xfrm>
              <a:off x="3279880" y="3505695"/>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3" name="Google Shape;19663;p85"/>
            <p:cNvSpPr/>
            <p:nvPr/>
          </p:nvSpPr>
          <p:spPr>
            <a:xfrm>
              <a:off x="3258001" y="3628322"/>
              <a:ext cx="26" cy="288"/>
            </a:xfrm>
            <a:custGeom>
              <a:avLst/>
              <a:gdLst/>
              <a:ahLst/>
              <a:cxnLst/>
              <a:rect l="l" t="t" r="r" b="b"/>
              <a:pathLst>
                <a:path w="1" h="11" extrusionOk="0">
                  <a:moveTo>
                    <a:pt x="0" y="6"/>
                  </a:moveTo>
                  <a:lnTo>
                    <a:pt x="0" y="6"/>
                  </a:lnTo>
                  <a:lnTo>
                    <a:pt x="0" y="11"/>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4" name="Google Shape;19664;p85"/>
            <p:cNvSpPr/>
            <p:nvPr/>
          </p:nvSpPr>
          <p:spPr>
            <a:xfrm>
              <a:off x="3090671" y="3365275"/>
              <a:ext cx="323365" cy="365420"/>
            </a:xfrm>
            <a:custGeom>
              <a:avLst/>
              <a:gdLst/>
              <a:ahLst/>
              <a:cxnLst/>
              <a:rect l="l" t="t" r="r" b="b"/>
              <a:pathLst>
                <a:path w="12341" h="13946" extrusionOk="0">
                  <a:moveTo>
                    <a:pt x="5051" y="414"/>
                  </a:moveTo>
                  <a:cubicBezTo>
                    <a:pt x="5096" y="414"/>
                    <a:pt x="5139" y="442"/>
                    <a:pt x="5153" y="488"/>
                  </a:cubicBezTo>
                  <a:lnTo>
                    <a:pt x="5954" y="3464"/>
                  </a:lnTo>
                  <a:lnTo>
                    <a:pt x="5282" y="5965"/>
                  </a:lnTo>
                  <a:lnTo>
                    <a:pt x="4250" y="2148"/>
                  </a:lnTo>
                  <a:cubicBezTo>
                    <a:pt x="4068" y="1467"/>
                    <a:pt x="4380" y="756"/>
                    <a:pt x="5004" y="425"/>
                  </a:cubicBezTo>
                  <a:cubicBezTo>
                    <a:pt x="5019" y="418"/>
                    <a:pt x="5035" y="414"/>
                    <a:pt x="5051" y="414"/>
                  </a:cubicBezTo>
                  <a:close/>
                  <a:moveTo>
                    <a:pt x="7049" y="7568"/>
                  </a:moveTo>
                  <a:lnTo>
                    <a:pt x="7524" y="9315"/>
                  </a:lnTo>
                  <a:cubicBezTo>
                    <a:pt x="7543" y="9378"/>
                    <a:pt x="7586" y="9430"/>
                    <a:pt x="7649" y="9454"/>
                  </a:cubicBezTo>
                  <a:cubicBezTo>
                    <a:pt x="7675" y="9465"/>
                    <a:pt x="7699" y="9469"/>
                    <a:pt x="7722" y="9469"/>
                  </a:cubicBezTo>
                  <a:cubicBezTo>
                    <a:pt x="7859" y="9469"/>
                    <a:pt x="7959" y="9299"/>
                    <a:pt x="8441" y="9171"/>
                  </a:cubicBezTo>
                  <a:cubicBezTo>
                    <a:pt x="8642" y="9117"/>
                    <a:pt x="8839" y="9092"/>
                    <a:pt x="9030" y="9092"/>
                  </a:cubicBezTo>
                  <a:cubicBezTo>
                    <a:pt x="10643" y="9092"/>
                    <a:pt x="11817" y="10892"/>
                    <a:pt x="10937" y="12416"/>
                  </a:cubicBezTo>
                  <a:lnTo>
                    <a:pt x="10937" y="12421"/>
                  </a:lnTo>
                  <a:cubicBezTo>
                    <a:pt x="10505" y="13170"/>
                    <a:pt x="9767" y="13524"/>
                    <a:pt x="9031" y="13524"/>
                  </a:cubicBezTo>
                  <a:cubicBezTo>
                    <a:pt x="8108" y="13524"/>
                    <a:pt x="7190" y="12966"/>
                    <a:pt x="6890" y="11931"/>
                  </a:cubicBezTo>
                  <a:cubicBezTo>
                    <a:pt x="6852" y="11802"/>
                    <a:pt x="6506" y="10506"/>
                    <a:pt x="6382" y="10054"/>
                  </a:cubicBezTo>
                  <a:lnTo>
                    <a:pt x="6382" y="10050"/>
                  </a:lnTo>
                  <a:lnTo>
                    <a:pt x="6382" y="10045"/>
                  </a:lnTo>
                  <a:lnTo>
                    <a:pt x="6660" y="9008"/>
                  </a:lnTo>
                  <a:cubicBezTo>
                    <a:pt x="6905" y="8101"/>
                    <a:pt x="6809" y="8461"/>
                    <a:pt x="7049" y="7568"/>
                  </a:cubicBezTo>
                  <a:close/>
                  <a:moveTo>
                    <a:pt x="6165" y="6115"/>
                  </a:moveTo>
                  <a:cubicBezTo>
                    <a:pt x="6220" y="6115"/>
                    <a:pt x="6277" y="6122"/>
                    <a:pt x="6334" y="6137"/>
                  </a:cubicBezTo>
                  <a:cubicBezTo>
                    <a:pt x="6684" y="6233"/>
                    <a:pt x="6890" y="6598"/>
                    <a:pt x="6790" y="6949"/>
                  </a:cubicBezTo>
                  <a:lnTo>
                    <a:pt x="6324" y="8667"/>
                  </a:lnTo>
                  <a:lnTo>
                    <a:pt x="6329" y="8662"/>
                  </a:lnTo>
                  <a:lnTo>
                    <a:pt x="6329" y="8662"/>
                  </a:lnTo>
                  <a:cubicBezTo>
                    <a:pt x="6305" y="8754"/>
                    <a:pt x="5479" y="11816"/>
                    <a:pt x="5446" y="11931"/>
                  </a:cubicBezTo>
                  <a:cubicBezTo>
                    <a:pt x="5182" y="12843"/>
                    <a:pt x="4361" y="13487"/>
                    <a:pt x="3410" y="13525"/>
                  </a:cubicBezTo>
                  <a:cubicBezTo>
                    <a:pt x="3380" y="13526"/>
                    <a:pt x="3350" y="13527"/>
                    <a:pt x="3320" y="13527"/>
                  </a:cubicBezTo>
                  <a:cubicBezTo>
                    <a:pt x="2405" y="13527"/>
                    <a:pt x="1575" y="12964"/>
                    <a:pt x="1250" y="12099"/>
                  </a:cubicBezTo>
                  <a:cubicBezTo>
                    <a:pt x="909" y="11211"/>
                    <a:pt x="1178" y="10203"/>
                    <a:pt x="1917" y="9598"/>
                  </a:cubicBezTo>
                  <a:cubicBezTo>
                    <a:pt x="2321" y="9266"/>
                    <a:pt x="2817" y="9097"/>
                    <a:pt x="3316" y="9097"/>
                  </a:cubicBezTo>
                  <a:cubicBezTo>
                    <a:pt x="3726" y="9097"/>
                    <a:pt x="4137" y="9211"/>
                    <a:pt x="4500" y="9440"/>
                  </a:cubicBezTo>
                  <a:cubicBezTo>
                    <a:pt x="4535" y="9461"/>
                    <a:pt x="4572" y="9470"/>
                    <a:pt x="4609" y="9470"/>
                  </a:cubicBezTo>
                  <a:cubicBezTo>
                    <a:pt x="4699" y="9470"/>
                    <a:pt x="4785" y="9412"/>
                    <a:pt x="4812" y="9320"/>
                  </a:cubicBezTo>
                  <a:lnTo>
                    <a:pt x="4812" y="9306"/>
                  </a:lnTo>
                  <a:lnTo>
                    <a:pt x="5052" y="8413"/>
                  </a:lnTo>
                  <a:lnTo>
                    <a:pt x="5278" y="7568"/>
                  </a:lnTo>
                  <a:lnTo>
                    <a:pt x="5537" y="6608"/>
                  </a:lnTo>
                  <a:cubicBezTo>
                    <a:pt x="5609" y="6314"/>
                    <a:pt x="5874" y="6115"/>
                    <a:pt x="6165" y="6115"/>
                  </a:cubicBezTo>
                  <a:close/>
                  <a:moveTo>
                    <a:pt x="5056" y="0"/>
                  </a:moveTo>
                  <a:cubicBezTo>
                    <a:pt x="4975" y="0"/>
                    <a:pt x="4894" y="19"/>
                    <a:pt x="4817" y="60"/>
                  </a:cubicBezTo>
                  <a:cubicBezTo>
                    <a:pt x="4020" y="478"/>
                    <a:pt x="3621" y="1390"/>
                    <a:pt x="3857" y="2259"/>
                  </a:cubicBezTo>
                  <a:lnTo>
                    <a:pt x="5071" y="6766"/>
                  </a:lnTo>
                  <a:cubicBezTo>
                    <a:pt x="4831" y="7669"/>
                    <a:pt x="4894" y="7429"/>
                    <a:pt x="4486" y="8955"/>
                  </a:cubicBezTo>
                  <a:cubicBezTo>
                    <a:pt x="4332" y="8878"/>
                    <a:pt x="4173" y="8821"/>
                    <a:pt x="4010" y="8773"/>
                  </a:cubicBezTo>
                  <a:cubicBezTo>
                    <a:pt x="3772" y="8709"/>
                    <a:pt x="3538" y="8679"/>
                    <a:pt x="3311" y="8679"/>
                  </a:cubicBezTo>
                  <a:cubicBezTo>
                    <a:pt x="1395" y="8679"/>
                    <a:pt x="1" y="10816"/>
                    <a:pt x="1044" y="12627"/>
                  </a:cubicBezTo>
                  <a:cubicBezTo>
                    <a:pt x="1555" y="13518"/>
                    <a:pt x="2433" y="13941"/>
                    <a:pt x="3307" y="13941"/>
                  </a:cubicBezTo>
                  <a:cubicBezTo>
                    <a:pt x="4403" y="13941"/>
                    <a:pt x="5493" y="13278"/>
                    <a:pt x="5854" y="12042"/>
                  </a:cubicBezTo>
                  <a:lnTo>
                    <a:pt x="6175" y="10851"/>
                  </a:lnTo>
                  <a:cubicBezTo>
                    <a:pt x="6511" y="12099"/>
                    <a:pt x="6492" y="12042"/>
                    <a:pt x="6502" y="12066"/>
                  </a:cubicBezTo>
                  <a:cubicBezTo>
                    <a:pt x="6804" y="13074"/>
                    <a:pt x="7673" y="13808"/>
                    <a:pt x="8719" y="13928"/>
                  </a:cubicBezTo>
                  <a:cubicBezTo>
                    <a:pt x="8820" y="13940"/>
                    <a:pt x="8921" y="13946"/>
                    <a:pt x="9022" y="13946"/>
                  </a:cubicBezTo>
                  <a:cubicBezTo>
                    <a:pt x="9954" y="13946"/>
                    <a:pt x="10829" y="13451"/>
                    <a:pt x="11302" y="12627"/>
                  </a:cubicBezTo>
                  <a:cubicBezTo>
                    <a:pt x="12340" y="10812"/>
                    <a:pt x="10947" y="8679"/>
                    <a:pt x="9035" y="8679"/>
                  </a:cubicBezTo>
                  <a:cubicBezTo>
                    <a:pt x="8808" y="8679"/>
                    <a:pt x="8574" y="8709"/>
                    <a:pt x="8335" y="8773"/>
                  </a:cubicBezTo>
                  <a:cubicBezTo>
                    <a:pt x="8167" y="8816"/>
                    <a:pt x="8009" y="8878"/>
                    <a:pt x="7860" y="8955"/>
                  </a:cubicBezTo>
                  <a:lnTo>
                    <a:pt x="7270" y="6771"/>
                  </a:lnTo>
                  <a:lnTo>
                    <a:pt x="7620" y="5475"/>
                  </a:lnTo>
                  <a:cubicBezTo>
                    <a:pt x="7663" y="5317"/>
                    <a:pt x="7538" y="5214"/>
                    <a:pt x="7415" y="5214"/>
                  </a:cubicBezTo>
                  <a:cubicBezTo>
                    <a:pt x="7333" y="5214"/>
                    <a:pt x="7251" y="5261"/>
                    <a:pt x="7222" y="5369"/>
                  </a:cubicBezTo>
                  <a:lnTo>
                    <a:pt x="7222" y="5374"/>
                  </a:lnTo>
                  <a:lnTo>
                    <a:pt x="7222" y="5379"/>
                  </a:lnTo>
                  <a:lnTo>
                    <a:pt x="7015" y="6128"/>
                  </a:lnTo>
                  <a:cubicBezTo>
                    <a:pt x="6810" y="5862"/>
                    <a:pt x="6496" y="5714"/>
                    <a:pt x="6173" y="5714"/>
                  </a:cubicBezTo>
                  <a:cubicBezTo>
                    <a:pt x="6035" y="5714"/>
                    <a:pt x="5896" y="5741"/>
                    <a:pt x="5762" y="5797"/>
                  </a:cubicBezTo>
                  <a:lnTo>
                    <a:pt x="6684" y="2369"/>
                  </a:lnTo>
                  <a:cubicBezTo>
                    <a:pt x="6727" y="2212"/>
                    <a:pt x="6600" y="2109"/>
                    <a:pt x="6476" y="2109"/>
                  </a:cubicBezTo>
                  <a:cubicBezTo>
                    <a:pt x="6392" y="2109"/>
                    <a:pt x="6310" y="2155"/>
                    <a:pt x="6281" y="2264"/>
                  </a:cubicBezTo>
                  <a:lnTo>
                    <a:pt x="6175" y="2672"/>
                  </a:lnTo>
                  <a:cubicBezTo>
                    <a:pt x="5546" y="339"/>
                    <a:pt x="5609" y="569"/>
                    <a:pt x="5556" y="377"/>
                  </a:cubicBezTo>
                  <a:cubicBezTo>
                    <a:pt x="5489" y="145"/>
                    <a:pt x="5278" y="0"/>
                    <a:pt x="50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5" name="Google Shape;19665;p85"/>
            <p:cNvSpPr/>
            <p:nvPr/>
          </p:nvSpPr>
          <p:spPr>
            <a:xfrm>
              <a:off x="3279749" y="3506088"/>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6" name="Google Shape;19666;p85"/>
            <p:cNvSpPr/>
            <p:nvPr/>
          </p:nvSpPr>
          <p:spPr>
            <a:xfrm>
              <a:off x="3281137" y="354256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7" name="Google Shape;19667;p85"/>
            <p:cNvSpPr/>
            <p:nvPr/>
          </p:nvSpPr>
          <p:spPr>
            <a:xfrm>
              <a:off x="3216732"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8" name="Google Shape;19668;p85"/>
            <p:cNvSpPr/>
            <p:nvPr/>
          </p:nvSpPr>
          <p:spPr>
            <a:xfrm>
              <a:off x="3216863" y="3608959"/>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9" name="Google Shape;19669;p85"/>
            <p:cNvSpPr/>
            <p:nvPr/>
          </p:nvSpPr>
          <p:spPr>
            <a:xfrm>
              <a:off x="3216732" y="3609090"/>
              <a:ext cx="26" cy="288"/>
            </a:xfrm>
            <a:custGeom>
              <a:avLst/>
              <a:gdLst/>
              <a:ahLst/>
              <a:cxnLst/>
              <a:rect l="l" t="t" r="r" b="b"/>
              <a:pathLst>
                <a:path w="1" h="11" extrusionOk="0">
                  <a:moveTo>
                    <a:pt x="1" y="10"/>
                  </a:moveTo>
                  <a:lnTo>
                    <a:pt x="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0" name="Google Shape;19670;p85"/>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1" name="Google Shape;19671;p85"/>
            <p:cNvSpPr/>
            <p:nvPr/>
          </p:nvSpPr>
          <p:spPr>
            <a:xfrm>
              <a:off x="3258001" y="3628322"/>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2" name="Google Shape;19672;p85"/>
            <p:cNvSpPr/>
            <p:nvPr/>
          </p:nvSpPr>
          <p:spPr>
            <a:xfrm>
              <a:off x="3216732" y="3609352"/>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3" name="Google Shape;19673;p85"/>
            <p:cNvSpPr/>
            <p:nvPr/>
          </p:nvSpPr>
          <p:spPr>
            <a:xfrm>
              <a:off x="3258001" y="3628217"/>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4" name="Google Shape;19674;p85"/>
            <p:cNvSpPr/>
            <p:nvPr/>
          </p:nvSpPr>
          <p:spPr>
            <a:xfrm>
              <a:off x="3246681" y="345601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5" name="Google Shape;19675;p85"/>
            <p:cNvSpPr/>
            <p:nvPr/>
          </p:nvSpPr>
          <p:spPr>
            <a:xfrm>
              <a:off x="3258001" y="3628584"/>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6" name="Google Shape;19676;p85"/>
            <p:cNvSpPr/>
            <p:nvPr/>
          </p:nvSpPr>
          <p:spPr>
            <a:xfrm>
              <a:off x="3258001" y="3628217"/>
              <a:ext cx="26" cy="131"/>
            </a:xfrm>
            <a:custGeom>
              <a:avLst/>
              <a:gdLst/>
              <a:ahLst/>
              <a:cxnLst/>
              <a:rect l="l" t="t" r="r" b="b"/>
              <a:pathLst>
                <a:path w="1" h="5" extrusionOk="0">
                  <a:moveTo>
                    <a:pt x="0" y="0"/>
                  </a:moveTo>
                  <a:lnTo>
                    <a:pt x="0" y="0"/>
                  </a:lnTo>
                  <a:lnTo>
                    <a:pt x="0" y="5"/>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7" name="Google Shape;19677;p85"/>
            <p:cNvSpPr/>
            <p:nvPr/>
          </p:nvSpPr>
          <p:spPr>
            <a:xfrm>
              <a:off x="3271338" y="3405968"/>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8" name="Google Shape;19678;p85"/>
            <p:cNvSpPr/>
            <p:nvPr/>
          </p:nvSpPr>
          <p:spPr>
            <a:xfrm>
              <a:off x="3260018" y="3365275"/>
              <a:ext cx="54737" cy="126217"/>
            </a:xfrm>
            <a:custGeom>
              <a:avLst/>
              <a:gdLst/>
              <a:ahLst/>
              <a:cxnLst/>
              <a:rect l="l" t="t" r="r" b="b"/>
              <a:pathLst>
                <a:path w="2089" h="4817" extrusionOk="0">
                  <a:moveTo>
                    <a:pt x="820" y="0"/>
                  </a:moveTo>
                  <a:cubicBezTo>
                    <a:pt x="598" y="0"/>
                    <a:pt x="389" y="145"/>
                    <a:pt x="322" y="377"/>
                  </a:cubicBezTo>
                  <a:cubicBezTo>
                    <a:pt x="269" y="569"/>
                    <a:pt x="322" y="372"/>
                    <a:pt x="29" y="1462"/>
                  </a:cubicBezTo>
                  <a:cubicBezTo>
                    <a:pt x="0" y="1572"/>
                    <a:pt x="67" y="1683"/>
                    <a:pt x="178" y="1712"/>
                  </a:cubicBezTo>
                  <a:cubicBezTo>
                    <a:pt x="196" y="1716"/>
                    <a:pt x="214" y="1719"/>
                    <a:pt x="232" y="1719"/>
                  </a:cubicBezTo>
                  <a:cubicBezTo>
                    <a:pt x="324" y="1719"/>
                    <a:pt x="408" y="1660"/>
                    <a:pt x="432" y="1568"/>
                  </a:cubicBezTo>
                  <a:lnTo>
                    <a:pt x="432" y="1558"/>
                  </a:lnTo>
                  <a:lnTo>
                    <a:pt x="432" y="1553"/>
                  </a:lnTo>
                  <a:lnTo>
                    <a:pt x="720" y="492"/>
                  </a:lnTo>
                  <a:cubicBezTo>
                    <a:pt x="735" y="445"/>
                    <a:pt x="776" y="415"/>
                    <a:pt x="823" y="415"/>
                  </a:cubicBezTo>
                  <a:cubicBezTo>
                    <a:pt x="838" y="415"/>
                    <a:pt x="854" y="418"/>
                    <a:pt x="869" y="425"/>
                  </a:cubicBezTo>
                  <a:cubicBezTo>
                    <a:pt x="1493" y="752"/>
                    <a:pt x="1805" y="1472"/>
                    <a:pt x="1618" y="2148"/>
                  </a:cubicBezTo>
                  <a:lnTo>
                    <a:pt x="970" y="4563"/>
                  </a:lnTo>
                  <a:cubicBezTo>
                    <a:pt x="935" y="4718"/>
                    <a:pt x="1056" y="4817"/>
                    <a:pt x="1176" y="4817"/>
                  </a:cubicBezTo>
                  <a:cubicBezTo>
                    <a:pt x="1256" y="4817"/>
                    <a:pt x="1336" y="4773"/>
                    <a:pt x="1368" y="4673"/>
                  </a:cubicBezTo>
                  <a:cubicBezTo>
                    <a:pt x="1997" y="2259"/>
                    <a:pt x="2088" y="2192"/>
                    <a:pt x="2088" y="1760"/>
                  </a:cubicBezTo>
                  <a:cubicBezTo>
                    <a:pt x="2088" y="1044"/>
                    <a:pt x="1695" y="392"/>
                    <a:pt x="1061" y="60"/>
                  </a:cubicBezTo>
                  <a:cubicBezTo>
                    <a:pt x="983" y="19"/>
                    <a:pt x="900" y="0"/>
                    <a:pt x="8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79" name="Google Shape;19679;p85"/>
          <p:cNvGrpSpPr/>
          <p:nvPr/>
        </p:nvGrpSpPr>
        <p:grpSpPr>
          <a:xfrm>
            <a:off x="861651" y="4093731"/>
            <a:ext cx="346554" cy="364844"/>
            <a:chOff x="861651" y="4280581"/>
            <a:chExt cx="346554" cy="364844"/>
          </a:xfrm>
        </p:grpSpPr>
        <p:sp>
          <p:nvSpPr>
            <p:cNvPr id="19680" name="Google Shape;19680;p85"/>
            <p:cNvSpPr/>
            <p:nvPr/>
          </p:nvSpPr>
          <p:spPr>
            <a:xfrm>
              <a:off x="1034849" y="4379102"/>
              <a:ext cx="168063" cy="261003"/>
            </a:xfrm>
            <a:custGeom>
              <a:avLst/>
              <a:gdLst/>
              <a:ahLst/>
              <a:cxnLst/>
              <a:rect l="l" t="t" r="r" b="b"/>
              <a:pathLst>
                <a:path w="6414" h="9961" extrusionOk="0">
                  <a:moveTo>
                    <a:pt x="6414" y="1"/>
                  </a:moveTo>
                  <a:lnTo>
                    <a:pt x="1" y="3548"/>
                  </a:lnTo>
                  <a:lnTo>
                    <a:pt x="1" y="9961"/>
                  </a:lnTo>
                  <a:lnTo>
                    <a:pt x="6414" y="6409"/>
                  </a:lnTo>
                  <a:lnTo>
                    <a:pt x="6414"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1" name="Google Shape;19681;p85"/>
            <p:cNvSpPr/>
            <p:nvPr/>
          </p:nvSpPr>
          <p:spPr>
            <a:xfrm>
              <a:off x="1034849" y="4519338"/>
              <a:ext cx="168063" cy="120767"/>
            </a:xfrm>
            <a:custGeom>
              <a:avLst/>
              <a:gdLst/>
              <a:ahLst/>
              <a:cxnLst/>
              <a:rect l="l" t="t" r="r" b="b"/>
              <a:pathLst>
                <a:path w="6414" h="4609" extrusionOk="0">
                  <a:moveTo>
                    <a:pt x="4043" y="1"/>
                  </a:moveTo>
                  <a:lnTo>
                    <a:pt x="1" y="2238"/>
                  </a:lnTo>
                  <a:lnTo>
                    <a:pt x="1" y="4609"/>
                  </a:lnTo>
                  <a:lnTo>
                    <a:pt x="6414" y="1057"/>
                  </a:lnTo>
                  <a:lnTo>
                    <a:pt x="4043"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2" name="Google Shape;19682;p85"/>
            <p:cNvSpPr/>
            <p:nvPr/>
          </p:nvSpPr>
          <p:spPr>
            <a:xfrm>
              <a:off x="866944" y="4379102"/>
              <a:ext cx="167932" cy="261003"/>
            </a:xfrm>
            <a:custGeom>
              <a:avLst/>
              <a:gdLst/>
              <a:ahLst/>
              <a:cxnLst/>
              <a:rect l="l" t="t" r="r" b="b"/>
              <a:pathLst>
                <a:path w="6409" h="9961" extrusionOk="0">
                  <a:moveTo>
                    <a:pt x="0" y="1"/>
                  </a:moveTo>
                  <a:lnTo>
                    <a:pt x="0" y="6409"/>
                  </a:lnTo>
                  <a:lnTo>
                    <a:pt x="6409" y="9961"/>
                  </a:lnTo>
                  <a:lnTo>
                    <a:pt x="6409" y="3548"/>
                  </a:lnTo>
                  <a:lnTo>
                    <a:pt x="0"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3" name="Google Shape;19683;p85"/>
            <p:cNvSpPr/>
            <p:nvPr/>
          </p:nvSpPr>
          <p:spPr>
            <a:xfrm>
              <a:off x="866944" y="4379102"/>
              <a:ext cx="62152" cy="167932"/>
            </a:xfrm>
            <a:custGeom>
              <a:avLst/>
              <a:gdLst/>
              <a:ahLst/>
              <a:cxnLst/>
              <a:rect l="l" t="t" r="r" b="b"/>
              <a:pathLst>
                <a:path w="2372" h="6409" extrusionOk="0">
                  <a:moveTo>
                    <a:pt x="0" y="1"/>
                  </a:moveTo>
                  <a:lnTo>
                    <a:pt x="0" y="6409"/>
                  </a:lnTo>
                  <a:lnTo>
                    <a:pt x="2372" y="5353"/>
                  </a:lnTo>
                  <a:lnTo>
                    <a:pt x="2372" y="1311"/>
                  </a:lnTo>
                  <a:lnTo>
                    <a:pt x="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4" name="Google Shape;19684;p85"/>
            <p:cNvSpPr/>
            <p:nvPr/>
          </p:nvSpPr>
          <p:spPr>
            <a:xfrm>
              <a:off x="866944" y="4286031"/>
              <a:ext cx="335968" cy="186038"/>
            </a:xfrm>
            <a:custGeom>
              <a:avLst/>
              <a:gdLst/>
              <a:ahLst/>
              <a:cxnLst/>
              <a:rect l="l" t="t" r="r" b="b"/>
              <a:pathLst>
                <a:path w="12822" h="7100" extrusionOk="0">
                  <a:moveTo>
                    <a:pt x="6409" y="0"/>
                  </a:moveTo>
                  <a:lnTo>
                    <a:pt x="0" y="3553"/>
                  </a:lnTo>
                  <a:lnTo>
                    <a:pt x="6409" y="7100"/>
                  </a:lnTo>
                  <a:lnTo>
                    <a:pt x="12822" y="3553"/>
                  </a:lnTo>
                  <a:lnTo>
                    <a:pt x="640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5" name="Google Shape;19685;p85"/>
            <p:cNvSpPr/>
            <p:nvPr/>
          </p:nvSpPr>
          <p:spPr>
            <a:xfrm>
              <a:off x="1034849" y="4286031"/>
              <a:ext cx="168063" cy="127423"/>
            </a:xfrm>
            <a:custGeom>
              <a:avLst/>
              <a:gdLst/>
              <a:ahLst/>
              <a:cxnLst/>
              <a:rect l="l" t="t" r="r" b="b"/>
              <a:pathLst>
                <a:path w="6414" h="4863" extrusionOk="0">
                  <a:moveTo>
                    <a:pt x="1" y="0"/>
                  </a:moveTo>
                  <a:lnTo>
                    <a:pt x="1" y="2626"/>
                  </a:lnTo>
                  <a:lnTo>
                    <a:pt x="4043" y="4863"/>
                  </a:lnTo>
                  <a:lnTo>
                    <a:pt x="6414" y="3553"/>
                  </a:lnTo>
                  <a:lnTo>
                    <a:pt x="1" y="0"/>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6" name="Google Shape;19686;p85"/>
            <p:cNvSpPr/>
            <p:nvPr/>
          </p:nvSpPr>
          <p:spPr>
            <a:xfrm>
              <a:off x="1034849" y="4413428"/>
              <a:ext cx="105937" cy="164552"/>
            </a:xfrm>
            <a:custGeom>
              <a:avLst/>
              <a:gdLst/>
              <a:ahLst/>
              <a:cxnLst/>
              <a:rect l="l" t="t" r="r" b="b"/>
              <a:pathLst>
                <a:path w="4043" h="6280" extrusionOk="0">
                  <a:moveTo>
                    <a:pt x="4043" y="1"/>
                  </a:moveTo>
                  <a:lnTo>
                    <a:pt x="1" y="2238"/>
                  </a:lnTo>
                  <a:lnTo>
                    <a:pt x="1" y="6280"/>
                  </a:lnTo>
                  <a:lnTo>
                    <a:pt x="4043" y="4043"/>
                  </a:lnTo>
                  <a:lnTo>
                    <a:pt x="4043"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7" name="Google Shape;19687;p85"/>
            <p:cNvSpPr/>
            <p:nvPr/>
          </p:nvSpPr>
          <p:spPr>
            <a:xfrm>
              <a:off x="929070" y="4413428"/>
              <a:ext cx="105806" cy="164552"/>
            </a:xfrm>
            <a:custGeom>
              <a:avLst/>
              <a:gdLst/>
              <a:ahLst/>
              <a:cxnLst/>
              <a:rect l="l" t="t" r="r" b="b"/>
              <a:pathLst>
                <a:path w="4038" h="6280" extrusionOk="0">
                  <a:moveTo>
                    <a:pt x="1" y="1"/>
                  </a:moveTo>
                  <a:lnTo>
                    <a:pt x="1" y="4043"/>
                  </a:lnTo>
                  <a:lnTo>
                    <a:pt x="4038" y="6280"/>
                  </a:lnTo>
                  <a:lnTo>
                    <a:pt x="4038" y="2238"/>
                  </a:lnTo>
                  <a:lnTo>
                    <a:pt x="1"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8" name="Google Shape;19688;p85"/>
            <p:cNvSpPr/>
            <p:nvPr/>
          </p:nvSpPr>
          <p:spPr>
            <a:xfrm>
              <a:off x="929070" y="4354839"/>
              <a:ext cx="211716" cy="117230"/>
            </a:xfrm>
            <a:custGeom>
              <a:avLst/>
              <a:gdLst/>
              <a:ahLst/>
              <a:cxnLst/>
              <a:rect l="l" t="t" r="r" b="b"/>
              <a:pathLst>
                <a:path w="8080" h="4474" extrusionOk="0">
                  <a:moveTo>
                    <a:pt x="4038" y="0"/>
                  </a:moveTo>
                  <a:lnTo>
                    <a:pt x="1" y="2237"/>
                  </a:lnTo>
                  <a:lnTo>
                    <a:pt x="4038" y="4474"/>
                  </a:lnTo>
                  <a:lnTo>
                    <a:pt x="8080" y="2237"/>
                  </a:lnTo>
                  <a:lnTo>
                    <a:pt x="4038"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9" name="Google Shape;19689;p85"/>
            <p:cNvSpPr/>
            <p:nvPr/>
          </p:nvSpPr>
          <p:spPr>
            <a:xfrm>
              <a:off x="1101011" y="4500368"/>
              <a:ext cx="27879" cy="17687"/>
            </a:xfrm>
            <a:custGeom>
              <a:avLst/>
              <a:gdLst/>
              <a:ahLst/>
              <a:cxnLst/>
              <a:rect l="l" t="t" r="r" b="b"/>
              <a:pathLst>
                <a:path w="1064" h="675" extrusionOk="0">
                  <a:moveTo>
                    <a:pt x="772" y="0"/>
                  </a:moveTo>
                  <a:cubicBezTo>
                    <a:pt x="742" y="0"/>
                    <a:pt x="710" y="8"/>
                    <a:pt x="678" y="24"/>
                  </a:cubicBezTo>
                  <a:lnTo>
                    <a:pt x="198" y="288"/>
                  </a:lnTo>
                  <a:cubicBezTo>
                    <a:pt x="1" y="403"/>
                    <a:pt x="112" y="674"/>
                    <a:pt x="295" y="674"/>
                  </a:cubicBezTo>
                  <a:cubicBezTo>
                    <a:pt x="326" y="674"/>
                    <a:pt x="360" y="666"/>
                    <a:pt x="394" y="648"/>
                  </a:cubicBezTo>
                  <a:lnTo>
                    <a:pt x="874" y="379"/>
                  </a:lnTo>
                  <a:cubicBezTo>
                    <a:pt x="1064" y="264"/>
                    <a:pt x="953" y="0"/>
                    <a:pt x="7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0" name="Google Shape;19690;p85"/>
            <p:cNvSpPr/>
            <p:nvPr/>
          </p:nvSpPr>
          <p:spPr>
            <a:xfrm>
              <a:off x="1101037" y="4484882"/>
              <a:ext cx="28613" cy="17949"/>
            </a:xfrm>
            <a:custGeom>
              <a:avLst/>
              <a:gdLst/>
              <a:ahLst/>
              <a:cxnLst/>
              <a:rect l="l" t="t" r="r" b="b"/>
              <a:pathLst>
                <a:path w="1092" h="685" extrusionOk="0">
                  <a:moveTo>
                    <a:pt x="789" y="0"/>
                  </a:moveTo>
                  <a:cubicBezTo>
                    <a:pt x="754" y="0"/>
                    <a:pt x="716" y="10"/>
                    <a:pt x="677" y="34"/>
                  </a:cubicBezTo>
                  <a:lnTo>
                    <a:pt x="197" y="303"/>
                  </a:lnTo>
                  <a:cubicBezTo>
                    <a:pt x="0" y="413"/>
                    <a:pt x="111" y="685"/>
                    <a:pt x="294" y="685"/>
                  </a:cubicBezTo>
                  <a:cubicBezTo>
                    <a:pt x="325" y="685"/>
                    <a:pt x="359" y="677"/>
                    <a:pt x="393" y="658"/>
                  </a:cubicBezTo>
                  <a:lnTo>
                    <a:pt x="873" y="394"/>
                  </a:lnTo>
                  <a:cubicBezTo>
                    <a:pt x="1091" y="285"/>
                    <a:pt x="977" y="0"/>
                    <a:pt x="7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1" name="Google Shape;19691;p85"/>
            <p:cNvSpPr/>
            <p:nvPr/>
          </p:nvSpPr>
          <p:spPr>
            <a:xfrm>
              <a:off x="861651" y="4280581"/>
              <a:ext cx="346554" cy="364844"/>
            </a:xfrm>
            <a:custGeom>
              <a:avLst/>
              <a:gdLst/>
              <a:ahLst/>
              <a:cxnLst/>
              <a:rect l="l" t="t" r="r" b="b"/>
              <a:pathLst>
                <a:path w="13226" h="13924" extrusionOk="0">
                  <a:moveTo>
                    <a:pt x="6404" y="549"/>
                  </a:moveTo>
                  <a:lnTo>
                    <a:pt x="6409" y="2709"/>
                  </a:lnTo>
                  <a:lnTo>
                    <a:pt x="2569" y="4836"/>
                  </a:lnTo>
                  <a:lnTo>
                    <a:pt x="620" y="3756"/>
                  </a:lnTo>
                  <a:lnTo>
                    <a:pt x="6404" y="549"/>
                  </a:lnTo>
                  <a:close/>
                  <a:moveTo>
                    <a:pt x="6812" y="549"/>
                  </a:moveTo>
                  <a:lnTo>
                    <a:pt x="12597" y="3756"/>
                  </a:lnTo>
                  <a:lnTo>
                    <a:pt x="10653" y="4836"/>
                  </a:lnTo>
                  <a:lnTo>
                    <a:pt x="6812" y="2709"/>
                  </a:lnTo>
                  <a:lnTo>
                    <a:pt x="6812" y="549"/>
                  </a:lnTo>
                  <a:close/>
                  <a:moveTo>
                    <a:pt x="6611" y="3064"/>
                  </a:moveTo>
                  <a:lnTo>
                    <a:pt x="10235" y="5066"/>
                  </a:lnTo>
                  <a:lnTo>
                    <a:pt x="6611" y="7073"/>
                  </a:lnTo>
                  <a:lnTo>
                    <a:pt x="2991" y="5066"/>
                  </a:lnTo>
                  <a:lnTo>
                    <a:pt x="6611" y="3064"/>
                  </a:lnTo>
                  <a:close/>
                  <a:moveTo>
                    <a:pt x="409" y="4101"/>
                  </a:moveTo>
                  <a:lnTo>
                    <a:pt x="2367" y="5186"/>
                  </a:lnTo>
                  <a:lnTo>
                    <a:pt x="2367" y="8978"/>
                  </a:lnTo>
                  <a:lnTo>
                    <a:pt x="409" y="9852"/>
                  </a:lnTo>
                  <a:lnTo>
                    <a:pt x="409" y="4101"/>
                  </a:lnTo>
                  <a:close/>
                  <a:moveTo>
                    <a:pt x="2775" y="5412"/>
                  </a:moveTo>
                  <a:lnTo>
                    <a:pt x="4259" y="6233"/>
                  </a:lnTo>
                  <a:lnTo>
                    <a:pt x="6409" y="7428"/>
                  </a:lnTo>
                  <a:lnTo>
                    <a:pt x="6409" y="10999"/>
                  </a:lnTo>
                  <a:lnTo>
                    <a:pt x="2775" y="8988"/>
                  </a:lnTo>
                  <a:lnTo>
                    <a:pt x="2775" y="5412"/>
                  </a:lnTo>
                  <a:close/>
                  <a:moveTo>
                    <a:pt x="10451" y="5417"/>
                  </a:moveTo>
                  <a:lnTo>
                    <a:pt x="10451" y="8993"/>
                  </a:lnTo>
                  <a:lnTo>
                    <a:pt x="6817" y="11004"/>
                  </a:lnTo>
                  <a:lnTo>
                    <a:pt x="6817" y="7428"/>
                  </a:lnTo>
                  <a:lnTo>
                    <a:pt x="10451" y="5417"/>
                  </a:lnTo>
                  <a:close/>
                  <a:moveTo>
                    <a:pt x="6613" y="1"/>
                  </a:moveTo>
                  <a:cubicBezTo>
                    <a:pt x="6580" y="1"/>
                    <a:pt x="6546" y="9"/>
                    <a:pt x="6515" y="26"/>
                  </a:cubicBezTo>
                  <a:lnTo>
                    <a:pt x="106" y="3578"/>
                  </a:lnTo>
                  <a:cubicBezTo>
                    <a:pt x="39" y="3617"/>
                    <a:pt x="1" y="3684"/>
                    <a:pt x="1" y="3761"/>
                  </a:cubicBezTo>
                  <a:lnTo>
                    <a:pt x="1" y="10169"/>
                  </a:lnTo>
                  <a:cubicBezTo>
                    <a:pt x="1" y="10241"/>
                    <a:pt x="39" y="10308"/>
                    <a:pt x="106" y="10346"/>
                  </a:cubicBezTo>
                  <a:lnTo>
                    <a:pt x="2929" y="11911"/>
                  </a:lnTo>
                  <a:cubicBezTo>
                    <a:pt x="2962" y="11928"/>
                    <a:pt x="2994" y="11935"/>
                    <a:pt x="3024" y="11935"/>
                  </a:cubicBezTo>
                  <a:cubicBezTo>
                    <a:pt x="3204" y="11935"/>
                    <a:pt x="3315" y="11671"/>
                    <a:pt x="3126" y="11556"/>
                  </a:cubicBezTo>
                  <a:lnTo>
                    <a:pt x="658" y="10188"/>
                  </a:lnTo>
                  <a:lnTo>
                    <a:pt x="2559" y="9338"/>
                  </a:lnTo>
                  <a:lnTo>
                    <a:pt x="6409" y="11470"/>
                  </a:lnTo>
                  <a:lnTo>
                    <a:pt x="6409" y="13375"/>
                  </a:lnTo>
                  <a:lnTo>
                    <a:pt x="3937" y="12003"/>
                  </a:lnTo>
                  <a:cubicBezTo>
                    <a:pt x="3904" y="11987"/>
                    <a:pt x="3873" y="11980"/>
                    <a:pt x="3843" y="11980"/>
                  </a:cubicBezTo>
                  <a:cubicBezTo>
                    <a:pt x="3659" y="11980"/>
                    <a:pt x="3549" y="12242"/>
                    <a:pt x="3735" y="12358"/>
                  </a:cubicBezTo>
                  <a:lnTo>
                    <a:pt x="6515" y="13899"/>
                  </a:lnTo>
                  <a:cubicBezTo>
                    <a:pt x="6546" y="13915"/>
                    <a:pt x="6580" y="13924"/>
                    <a:pt x="6613" y="13924"/>
                  </a:cubicBezTo>
                  <a:cubicBezTo>
                    <a:pt x="6647" y="13924"/>
                    <a:pt x="6680" y="13915"/>
                    <a:pt x="6712" y="13899"/>
                  </a:cubicBezTo>
                  <a:lnTo>
                    <a:pt x="9625" y="12286"/>
                  </a:lnTo>
                  <a:cubicBezTo>
                    <a:pt x="9843" y="12177"/>
                    <a:pt x="9725" y="11892"/>
                    <a:pt x="9540" y="11892"/>
                  </a:cubicBezTo>
                  <a:cubicBezTo>
                    <a:pt x="9505" y="11892"/>
                    <a:pt x="9467" y="11902"/>
                    <a:pt x="9429" y="11926"/>
                  </a:cubicBezTo>
                  <a:lnTo>
                    <a:pt x="6817" y="13375"/>
                  </a:lnTo>
                  <a:lnTo>
                    <a:pt x="6817" y="11470"/>
                  </a:lnTo>
                  <a:lnTo>
                    <a:pt x="10667" y="9338"/>
                  </a:lnTo>
                  <a:lnTo>
                    <a:pt x="12568" y="10188"/>
                  </a:lnTo>
                  <a:lnTo>
                    <a:pt x="10235" y="11479"/>
                  </a:lnTo>
                  <a:cubicBezTo>
                    <a:pt x="10017" y="11584"/>
                    <a:pt x="10132" y="11873"/>
                    <a:pt x="10320" y="11873"/>
                  </a:cubicBezTo>
                  <a:cubicBezTo>
                    <a:pt x="10355" y="11873"/>
                    <a:pt x="10393" y="11863"/>
                    <a:pt x="10432" y="11839"/>
                  </a:cubicBezTo>
                  <a:lnTo>
                    <a:pt x="13120" y="10346"/>
                  </a:lnTo>
                  <a:cubicBezTo>
                    <a:pt x="13154" y="10332"/>
                    <a:pt x="13178" y="10303"/>
                    <a:pt x="13197" y="10274"/>
                  </a:cubicBezTo>
                  <a:cubicBezTo>
                    <a:pt x="13216" y="10241"/>
                    <a:pt x="13226" y="10207"/>
                    <a:pt x="13226" y="10169"/>
                  </a:cubicBezTo>
                  <a:lnTo>
                    <a:pt x="13226" y="8374"/>
                  </a:lnTo>
                  <a:cubicBezTo>
                    <a:pt x="13226" y="8239"/>
                    <a:pt x="13124" y="8172"/>
                    <a:pt x="13022" y="8172"/>
                  </a:cubicBezTo>
                  <a:cubicBezTo>
                    <a:pt x="12920" y="8172"/>
                    <a:pt x="12818" y="8239"/>
                    <a:pt x="12818" y="8374"/>
                  </a:cubicBezTo>
                  <a:lnTo>
                    <a:pt x="12818" y="9857"/>
                  </a:lnTo>
                  <a:lnTo>
                    <a:pt x="10859" y="8978"/>
                  </a:lnTo>
                  <a:lnTo>
                    <a:pt x="10859" y="5191"/>
                  </a:lnTo>
                  <a:lnTo>
                    <a:pt x="12818" y="4106"/>
                  </a:lnTo>
                  <a:lnTo>
                    <a:pt x="12818" y="7485"/>
                  </a:lnTo>
                  <a:cubicBezTo>
                    <a:pt x="12818" y="7622"/>
                    <a:pt x="12920" y="7691"/>
                    <a:pt x="13022" y="7691"/>
                  </a:cubicBezTo>
                  <a:cubicBezTo>
                    <a:pt x="13124" y="7691"/>
                    <a:pt x="13226" y="7622"/>
                    <a:pt x="13226" y="7485"/>
                  </a:cubicBezTo>
                  <a:lnTo>
                    <a:pt x="13226" y="3761"/>
                  </a:lnTo>
                  <a:cubicBezTo>
                    <a:pt x="13226" y="3684"/>
                    <a:pt x="13187" y="3617"/>
                    <a:pt x="13120" y="3578"/>
                  </a:cubicBezTo>
                  <a:lnTo>
                    <a:pt x="6712" y="26"/>
                  </a:lnTo>
                  <a:cubicBezTo>
                    <a:pt x="6680" y="9"/>
                    <a:pt x="6647" y="1"/>
                    <a:pt x="661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92" name="Google Shape;19692;p85"/>
          <p:cNvGrpSpPr/>
          <p:nvPr/>
        </p:nvGrpSpPr>
        <p:grpSpPr>
          <a:xfrm>
            <a:off x="1385020" y="4093757"/>
            <a:ext cx="330440" cy="364791"/>
            <a:chOff x="1385020" y="4280607"/>
            <a:chExt cx="330440" cy="364791"/>
          </a:xfrm>
        </p:grpSpPr>
        <p:sp>
          <p:nvSpPr>
            <p:cNvPr id="19693" name="Google Shape;19693;p85"/>
            <p:cNvSpPr/>
            <p:nvPr/>
          </p:nvSpPr>
          <p:spPr>
            <a:xfrm>
              <a:off x="1489934" y="4286031"/>
              <a:ext cx="220127" cy="354074"/>
            </a:xfrm>
            <a:custGeom>
              <a:avLst/>
              <a:gdLst/>
              <a:ahLst/>
              <a:cxnLst/>
              <a:rect l="l" t="t" r="r" b="b"/>
              <a:pathLst>
                <a:path w="8401" h="13513" extrusionOk="0">
                  <a:moveTo>
                    <a:pt x="274" y="0"/>
                  </a:moveTo>
                  <a:cubicBezTo>
                    <a:pt x="120" y="0"/>
                    <a:pt x="0" y="125"/>
                    <a:pt x="0" y="274"/>
                  </a:cubicBezTo>
                  <a:lnTo>
                    <a:pt x="0" y="13513"/>
                  </a:lnTo>
                  <a:lnTo>
                    <a:pt x="6701" y="13513"/>
                  </a:lnTo>
                  <a:cubicBezTo>
                    <a:pt x="7637" y="13513"/>
                    <a:pt x="8401" y="12750"/>
                    <a:pt x="8401" y="11814"/>
                  </a:cubicBezTo>
                  <a:lnTo>
                    <a:pt x="8401" y="274"/>
                  </a:lnTo>
                  <a:cubicBezTo>
                    <a:pt x="8401" y="125"/>
                    <a:pt x="8276" y="0"/>
                    <a:pt x="812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4" name="Google Shape;19694;p85"/>
            <p:cNvSpPr/>
            <p:nvPr/>
          </p:nvSpPr>
          <p:spPr>
            <a:xfrm>
              <a:off x="1645132" y="4286031"/>
              <a:ext cx="64930" cy="354074"/>
            </a:xfrm>
            <a:custGeom>
              <a:avLst/>
              <a:gdLst/>
              <a:ahLst/>
              <a:cxnLst/>
              <a:rect l="l" t="t" r="r" b="b"/>
              <a:pathLst>
                <a:path w="2478" h="13513" extrusionOk="0">
                  <a:moveTo>
                    <a:pt x="1426" y="0"/>
                  </a:moveTo>
                  <a:cubicBezTo>
                    <a:pt x="1575" y="0"/>
                    <a:pt x="1695" y="125"/>
                    <a:pt x="1695" y="274"/>
                  </a:cubicBezTo>
                  <a:lnTo>
                    <a:pt x="1695" y="11814"/>
                  </a:lnTo>
                  <a:cubicBezTo>
                    <a:pt x="1695" y="12755"/>
                    <a:pt x="937" y="13513"/>
                    <a:pt x="1" y="13513"/>
                  </a:cubicBezTo>
                  <a:lnTo>
                    <a:pt x="778" y="13513"/>
                  </a:lnTo>
                  <a:cubicBezTo>
                    <a:pt x="1714" y="13513"/>
                    <a:pt x="2478" y="12755"/>
                    <a:pt x="2478" y="11814"/>
                  </a:cubicBezTo>
                  <a:lnTo>
                    <a:pt x="2478" y="274"/>
                  </a:lnTo>
                  <a:cubicBezTo>
                    <a:pt x="2478" y="125"/>
                    <a:pt x="2353" y="0"/>
                    <a:pt x="220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5" name="Google Shape;19695;p85"/>
            <p:cNvSpPr/>
            <p:nvPr/>
          </p:nvSpPr>
          <p:spPr>
            <a:xfrm>
              <a:off x="1398095" y="4577455"/>
              <a:ext cx="264671" cy="62650"/>
            </a:xfrm>
            <a:custGeom>
              <a:avLst/>
              <a:gdLst/>
              <a:ahLst/>
              <a:cxnLst/>
              <a:rect l="l" t="t" r="r" b="b"/>
              <a:pathLst>
                <a:path w="10101" h="2391" extrusionOk="0">
                  <a:moveTo>
                    <a:pt x="275" y="0"/>
                  </a:moveTo>
                  <a:cubicBezTo>
                    <a:pt x="121" y="0"/>
                    <a:pt x="1" y="120"/>
                    <a:pt x="1" y="274"/>
                  </a:cubicBezTo>
                  <a:lnTo>
                    <a:pt x="1" y="692"/>
                  </a:lnTo>
                  <a:cubicBezTo>
                    <a:pt x="1" y="1628"/>
                    <a:pt x="759" y="2391"/>
                    <a:pt x="1700" y="2391"/>
                  </a:cubicBezTo>
                  <a:lnTo>
                    <a:pt x="10101" y="2391"/>
                  </a:lnTo>
                  <a:cubicBezTo>
                    <a:pt x="9160" y="2391"/>
                    <a:pt x="8401" y="1628"/>
                    <a:pt x="8401" y="692"/>
                  </a:cubicBezTo>
                  <a:lnTo>
                    <a:pt x="8401" y="274"/>
                  </a:lnTo>
                  <a:cubicBezTo>
                    <a:pt x="8401" y="120"/>
                    <a:pt x="8281" y="0"/>
                    <a:pt x="8128"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6" name="Google Shape;19696;p85"/>
            <p:cNvSpPr/>
            <p:nvPr/>
          </p:nvSpPr>
          <p:spPr>
            <a:xfrm>
              <a:off x="1521115" y="4393304"/>
              <a:ext cx="30342" cy="25888"/>
            </a:xfrm>
            <a:custGeom>
              <a:avLst/>
              <a:gdLst/>
              <a:ahLst/>
              <a:cxnLst/>
              <a:rect l="l" t="t" r="r" b="b"/>
              <a:pathLst>
                <a:path w="1158" h="988" extrusionOk="0">
                  <a:moveTo>
                    <a:pt x="663" y="1"/>
                  </a:moveTo>
                  <a:cubicBezTo>
                    <a:pt x="221" y="1"/>
                    <a:pt x="1" y="534"/>
                    <a:pt x="313" y="841"/>
                  </a:cubicBezTo>
                  <a:cubicBezTo>
                    <a:pt x="414" y="942"/>
                    <a:pt x="538" y="987"/>
                    <a:pt x="660" y="987"/>
                  </a:cubicBezTo>
                  <a:cubicBezTo>
                    <a:pt x="914" y="987"/>
                    <a:pt x="1157" y="791"/>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7" name="Google Shape;19697;p85"/>
            <p:cNvSpPr/>
            <p:nvPr/>
          </p:nvSpPr>
          <p:spPr>
            <a:xfrm>
              <a:off x="1521115" y="4449797"/>
              <a:ext cx="30342" cy="25862"/>
            </a:xfrm>
            <a:custGeom>
              <a:avLst/>
              <a:gdLst/>
              <a:ahLst/>
              <a:cxnLst/>
              <a:rect l="l" t="t" r="r" b="b"/>
              <a:pathLst>
                <a:path w="1158" h="987" extrusionOk="0">
                  <a:moveTo>
                    <a:pt x="663" y="0"/>
                  </a:moveTo>
                  <a:cubicBezTo>
                    <a:pt x="221" y="0"/>
                    <a:pt x="1" y="528"/>
                    <a:pt x="313" y="840"/>
                  </a:cubicBezTo>
                  <a:cubicBezTo>
                    <a:pt x="414" y="941"/>
                    <a:pt x="538" y="986"/>
                    <a:pt x="659" y="986"/>
                  </a:cubicBezTo>
                  <a:cubicBezTo>
                    <a:pt x="914" y="986"/>
                    <a:pt x="1157" y="789"/>
                    <a:pt x="1157" y="490"/>
                  </a:cubicBezTo>
                  <a:cubicBezTo>
                    <a:pt x="1157" y="221"/>
                    <a:pt x="937" y="0"/>
                    <a:pt x="663"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8" name="Google Shape;19698;p85"/>
            <p:cNvSpPr/>
            <p:nvPr/>
          </p:nvSpPr>
          <p:spPr>
            <a:xfrm>
              <a:off x="1521115" y="4506132"/>
              <a:ext cx="30342" cy="25993"/>
            </a:xfrm>
            <a:custGeom>
              <a:avLst/>
              <a:gdLst/>
              <a:ahLst/>
              <a:cxnLst/>
              <a:rect l="l" t="t" r="r" b="b"/>
              <a:pathLst>
                <a:path w="1158" h="992" extrusionOk="0">
                  <a:moveTo>
                    <a:pt x="663" y="1"/>
                  </a:moveTo>
                  <a:cubicBezTo>
                    <a:pt x="221" y="1"/>
                    <a:pt x="1" y="534"/>
                    <a:pt x="313" y="846"/>
                  </a:cubicBezTo>
                  <a:cubicBezTo>
                    <a:pt x="414" y="947"/>
                    <a:pt x="538" y="992"/>
                    <a:pt x="659" y="992"/>
                  </a:cubicBezTo>
                  <a:cubicBezTo>
                    <a:pt x="914" y="992"/>
                    <a:pt x="1157" y="794"/>
                    <a:pt x="1157" y="495"/>
                  </a:cubicBezTo>
                  <a:cubicBezTo>
                    <a:pt x="1157" y="222"/>
                    <a:pt x="937" y="1"/>
                    <a:pt x="663" y="1"/>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9" name="Google Shape;19699;p85"/>
            <p:cNvSpPr/>
            <p:nvPr/>
          </p:nvSpPr>
          <p:spPr>
            <a:xfrm>
              <a:off x="1527797" y="4319728"/>
              <a:ext cx="144271" cy="30971"/>
            </a:xfrm>
            <a:custGeom>
              <a:avLst/>
              <a:gdLst/>
              <a:ahLst/>
              <a:cxnLst/>
              <a:rect l="l" t="t" r="r" b="b"/>
              <a:pathLst>
                <a:path w="5506" h="1182" extrusionOk="0">
                  <a:moveTo>
                    <a:pt x="0" y="1"/>
                  </a:moveTo>
                  <a:lnTo>
                    <a:pt x="0" y="1182"/>
                  </a:lnTo>
                  <a:lnTo>
                    <a:pt x="5506" y="1182"/>
                  </a:lnTo>
                  <a:lnTo>
                    <a:pt x="5506" y="1"/>
                  </a:ln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0" name="Google Shape;19700;p85"/>
            <p:cNvSpPr/>
            <p:nvPr/>
          </p:nvSpPr>
          <p:spPr>
            <a:xfrm>
              <a:off x="1489934" y="4468401"/>
              <a:ext cx="28141" cy="28299"/>
            </a:xfrm>
            <a:custGeom>
              <a:avLst/>
              <a:gdLst/>
              <a:ahLst/>
              <a:cxnLst/>
              <a:rect l="l" t="t" r="r" b="b"/>
              <a:pathLst>
                <a:path w="1074" h="1080" extrusionOk="0">
                  <a:moveTo>
                    <a:pt x="706" y="1"/>
                  </a:moveTo>
                  <a:lnTo>
                    <a:pt x="0" y="630"/>
                  </a:lnTo>
                  <a:lnTo>
                    <a:pt x="874" y="1066"/>
                  </a:lnTo>
                  <a:cubicBezTo>
                    <a:pt x="892" y="1075"/>
                    <a:pt x="911" y="1079"/>
                    <a:pt x="929" y="1079"/>
                  </a:cubicBezTo>
                  <a:cubicBezTo>
                    <a:pt x="1008" y="1079"/>
                    <a:pt x="1073" y="1000"/>
                    <a:pt x="1042" y="918"/>
                  </a:cubicBezTo>
                  <a:lnTo>
                    <a:pt x="706"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1" name="Google Shape;19701;p85"/>
            <p:cNvSpPr/>
            <p:nvPr/>
          </p:nvSpPr>
          <p:spPr>
            <a:xfrm>
              <a:off x="1391072" y="4359031"/>
              <a:ext cx="118383" cy="126191"/>
            </a:xfrm>
            <a:custGeom>
              <a:avLst/>
              <a:gdLst/>
              <a:ahLst/>
              <a:cxnLst/>
              <a:rect l="l" t="t" r="r" b="b"/>
              <a:pathLst>
                <a:path w="4518" h="4816" extrusionOk="0">
                  <a:moveTo>
                    <a:pt x="782" y="1"/>
                  </a:moveTo>
                  <a:cubicBezTo>
                    <a:pt x="734" y="1"/>
                    <a:pt x="686" y="18"/>
                    <a:pt x="648" y="51"/>
                  </a:cubicBezTo>
                  <a:lnTo>
                    <a:pt x="87" y="555"/>
                  </a:lnTo>
                  <a:cubicBezTo>
                    <a:pt x="5" y="627"/>
                    <a:pt x="0" y="752"/>
                    <a:pt x="72" y="839"/>
                  </a:cubicBezTo>
                  <a:lnTo>
                    <a:pt x="3586" y="4751"/>
                  </a:lnTo>
                  <a:cubicBezTo>
                    <a:pt x="3624" y="4794"/>
                    <a:pt x="3679" y="4816"/>
                    <a:pt x="3734" y="4816"/>
                  </a:cubicBezTo>
                  <a:cubicBezTo>
                    <a:pt x="3782" y="4816"/>
                    <a:pt x="3831" y="4799"/>
                    <a:pt x="3869" y="4765"/>
                  </a:cubicBezTo>
                  <a:lnTo>
                    <a:pt x="4426" y="4261"/>
                  </a:lnTo>
                  <a:cubicBezTo>
                    <a:pt x="4512" y="4189"/>
                    <a:pt x="4517" y="4059"/>
                    <a:pt x="4445" y="3978"/>
                  </a:cubicBezTo>
                  <a:lnTo>
                    <a:pt x="931" y="66"/>
                  </a:lnTo>
                  <a:cubicBezTo>
                    <a:pt x="891" y="22"/>
                    <a:pt x="836" y="1"/>
                    <a:pt x="782" y="1"/>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2" name="Google Shape;19702;p85"/>
            <p:cNvSpPr/>
            <p:nvPr/>
          </p:nvSpPr>
          <p:spPr>
            <a:xfrm>
              <a:off x="1391072" y="4366892"/>
              <a:ext cx="108688" cy="118330"/>
            </a:xfrm>
            <a:custGeom>
              <a:avLst/>
              <a:gdLst/>
              <a:ahLst/>
              <a:cxnLst/>
              <a:rect l="l" t="t" r="r" b="b"/>
              <a:pathLst>
                <a:path w="4148" h="4516" extrusionOk="0">
                  <a:moveTo>
                    <a:pt x="365" y="1"/>
                  </a:moveTo>
                  <a:lnTo>
                    <a:pt x="87" y="255"/>
                  </a:lnTo>
                  <a:cubicBezTo>
                    <a:pt x="5" y="327"/>
                    <a:pt x="0" y="452"/>
                    <a:pt x="72" y="539"/>
                  </a:cubicBezTo>
                  <a:lnTo>
                    <a:pt x="3586" y="4451"/>
                  </a:lnTo>
                  <a:cubicBezTo>
                    <a:pt x="3624" y="4494"/>
                    <a:pt x="3679" y="4516"/>
                    <a:pt x="3734" y="4516"/>
                  </a:cubicBezTo>
                  <a:cubicBezTo>
                    <a:pt x="3782" y="4516"/>
                    <a:pt x="3831" y="4499"/>
                    <a:pt x="3869" y="4465"/>
                  </a:cubicBezTo>
                  <a:lnTo>
                    <a:pt x="4148" y="4211"/>
                  </a:lnTo>
                  <a:lnTo>
                    <a:pt x="365" y="1"/>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3" name="Google Shape;19703;p85"/>
            <p:cNvSpPr/>
            <p:nvPr/>
          </p:nvSpPr>
          <p:spPr>
            <a:xfrm>
              <a:off x="1391072" y="4359058"/>
              <a:ext cx="34351" cy="33015"/>
            </a:xfrm>
            <a:custGeom>
              <a:avLst/>
              <a:gdLst/>
              <a:ahLst/>
              <a:cxnLst/>
              <a:rect l="l" t="t" r="r" b="b"/>
              <a:pathLst>
                <a:path w="1311" h="1260" extrusionOk="0">
                  <a:moveTo>
                    <a:pt x="783" y="1"/>
                  </a:moveTo>
                  <a:cubicBezTo>
                    <a:pt x="735" y="1"/>
                    <a:pt x="687" y="19"/>
                    <a:pt x="648" y="55"/>
                  </a:cubicBezTo>
                  <a:lnTo>
                    <a:pt x="87" y="554"/>
                  </a:lnTo>
                  <a:cubicBezTo>
                    <a:pt x="5" y="631"/>
                    <a:pt x="0" y="756"/>
                    <a:pt x="72" y="838"/>
                  </a:cubicBezTo>
                  <a:lnTo>
                    <a:pt x="451" y="1260"/>
                  </a:lnTo>
                  <a:lnTo>
                    <a:pt x="1311" y="492"/>
                  </a:lnTo>
                  <a:lnTo>
                    <a:pt x="931" y="69"/>
                  </a:lnTo>
                  <a:cubicBezTo>
                    <a:pt x="891" y="24"/>
                    <a:pt x="837" y="1"/>
                    <a:pt x="783"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4" name="Google Shape;19704;p85"/>
            <p:cNvSpPr/>
            <p:nvPr/>
          </p:nvSpPr>
          <p:spPr>
            <a:xfrm>
              <a:off x="1385020" y="4280607"/>
              <a:ext cx="330440" cy="364791"/>
            </a:xfrm>
            <a:custGeom>
              <a:avLst/>
              <a:gdLst/>
              <a:ahLst/>
              <a:cxnLst/>
              <a:rect l="l" t="t" r="r" b="b"/>
              <a:pathLst>
                <a:path w="12611" h="13922" extrusionOk="0">
                  <a:moveTo>
                    <a:pt x="1014" y="3203"/>
                  </a:moveTo>
                  <a:lnTo>
                    <a:pt x="1254" y="3472"/>
                  </a:lnTo>
                  <a:lnTo>
                    <a:pt x="697" y="3966"/>
                  </a:lnTo>
                  <a:lnTo>
                    <a:pt x="457" y="3697"/>
                  </a:lnTo>
                  <a:lnTo>
                    <a:pt x="1014" y="3203"/>
                  </a:lnTo>
                  <a:close/>
                  <a:moveTo>
                    <a:pt x="1522" y="3774"/>
                  </a:moveTo>
                  <a:lnTo>
                    <a:pt x="4518" y="7105"/>
                  </a:lnTo>
                  <a:lnTo>
                    <a:pt x="4393" y="7220"/>
                  </a:lnTo>
                  <a:lnTo>
                    <a:pt x="1398" y="3884"/>
                  </a:lnTo>
                  <a:lnTo>
                    <a:pt x="1522" y="3774"/>
                  </a:lnTo>
                  <a:close/>
                  <a:moveTo>
                    <a:pt x="1095" y="4158"/>
                  </a:moveTo>
                  <a:lnTo>
                    <a:pt x="4091" y="7494"/>
                  </a:lnTo>
                  <a:lnTo>
                    <a:pt x="3966" y="7605"/>
                  </a:lnTo>
                  <a:lnTo>
                    <a:pt x="970" y="4273"/>
                  </a:lnTo>
                  <a:lnTo>
                    <a:pt x="1095" y="4158"/>
                  </a:lnTo>
                  <a:close/>
                  <a:moveTo>
                    <a:pt x="4633" y="7552"/>
                  </a:moveTo>
                  <a:lnTo>
                    <a:pt x="4782" y="7955"/>
                  </a:lnTo>
                  <a:lnTo>
                    <a:pt x="4398" y="7763"/>
                  </a:lnTo>
                  <a:lnTo>
                    <a:pt x="4633" y="7552"/>
                  </a:lnTo>
                  <a:close/>
                  <a:moveTo>
                    <a:pt x="4278" y="1"/>
                  </a:moveTo>
                  <a:cubicBezTo>
                    <a:pt x="4014" y="1"/>
                    <a:pt x="3798" y="212"/>
                    <a:pt x="3798" y="476"/>
                  </a:cubicBezTo>
                  <a:lnTo>
                    <a:pt x="3798" y="5694"/>
                  </a:lnTo>
                  <a:lnTo>
                    <a:pt x="1311" y="2924"/>
                  </a:lnTo>
                  <a:cubicBezTo>
                    <a:pt x="1231" y="2834"/>
                    <a:pt x="1121" y="2788"/>
                    <a:pt x="1009" y="2788"/>
                  </a:cubicBezTo>
                  <a:cubicBezTo>
                    <a:pt x="914" y="2788"/>
                    <a:pt x="818" y="2822"/>
                    <a:pt x="740" y="2891"/>
                  </a:cubicBezTo>
                  <a:lnTo>
                    <a:pt x="183" y="3395"/>
                  </a:lnTo>
                  <a:cubicBezTo>
                    <a:pt x="15" y="3544"/>
                    <a:pt x="1" y="3798"/>
                    <a:pt x="150" y="3966"/>
                  </a:cubicBezTo>
                  <a:lnTo>
                    <a:pt x="3663" y="7878"/>
                  </a:lnTo>
                  <a:cubicBezTo>
                    <a:pt x="3702" y="7917"/>
                    <a:pt x="3750" y="7950"/>
                    <a:pt x="3798" y="7974"/>
                  </a:cubicBezTo>
                  <a:lnTo>
                    <a:pt x="3798" y="11123"/>
                  </a:lnTo>
                  <a:lnTo>
                    <a:pt x="3006" y="11123"/>
                  </a:lnTo>
                  <a:cubicBezTo>
                    <a:pt x="2737" y="11123"/>
                    <a:pt x="2737" y="11531"/>
                    <a:pt x="3006" y="11531"/>
                  </a:cubicBezTo>
                  <a:lnTo>
                    <a:pt x="8627" y="11531"/>
                  </a:lnTo>
                  <a:cubicBezTo>
                    <a:pt x="8665" y="11531"/>
                    <a:pt x="8694" y="11560"/>
                    <a:pt x="8694" y="11598"/>
                  </a:cubicBezTo>
                  <a:lnTo>
                    <a:pt x="8694" y="12021"/>
                  </a:lnTo>
                  <a:cubicBezTo>
                    <a:pt x="8694" y="12602"/>
                    <a:pt x="8963" y="13154"/>
                    <a:pt x="9424" y="13514"/>
                  </a:cubicBezTo>
                  <a:lnTo>
                    <a:pt x="2199" y="13514"/>
                  </a:lnTo>
                  <a:cubicBezTo>
                    <a:pt x="1374" y="13509"/>
                    <a:pt x="706" y="12842"/>
                    <a:pt x="706" y="12021"/>
                  </a:cubicBezTo>
                  <a:lnTo>
                    <a:pt x="706" y="11598"/>
                  </a:lnTo>
                  <a:cubicBezTo>
                    <a:pt x="706" y="11560"/>
                    <a:pt x="735" y="11531"/>
                    <a:pt x="774" y="11531"/>
                  </a:cubicBezTo>
                  <a:lnTo>
                    <a:pt x="2118" y="11531"/>
                  </a:lnTo>
                  <a:cubicBezTo>
                    <a:pt x="2391" y="11531"/>
                    <a:pt x="2391" y="11123"/>
                    <a:pt x="2118" y="11123"/>
                  </a:cubicBezTo>
                  <a:lnTo>
                    <a:pt x="774" y="11123"/>
                  </a:lnTo>
                  <a:cubicBezTo>
                    <a:pt x="510" y="11123"/>
                    <a:pt x="298" y="11334"/>
                    <a:pt x="298" y="11598"/>
                  </a:cubicBezTo>
                  <a:lnTo>
                    <a:pt x="298" y="12021"/>
                  </a:lnTo>
                  <a:cubicBezTo>
                    <a:pt x="294" y="13067"/>
                    <a:pt x="1148" y="13922"/>
                    <a:pt x="2199" y="13922"/>
                  </a:cubicBezTo>
                  <a:lnTo>
                    <a:pt x="10705" y="13922"/>
                  </a:lnTo>
                  <a:cubicBezTo>
                    <a:pt x="11757" y="13922"/>
                    <a:pt x="12606" y="13072"/>
                    <a:pt x="12606" y="12021"/>
                  </a:cubicBezTo>
                  <a:lnTo>
                    <a:pt x="12606" y="6472"/>
                  </a:lnTo>
                  <a:cubicBezTo>
                    <a:pt x="12606" y="6335"/>
                    <a:pt x="12504" y="6266"/>
                    <a:pt x="12402" y="6266"/>
                  </a:cubicBezTo>
                  <a:cubicBezTo>
                    <a:pt x="12300" y="6266"/>
                    <a:pt x="12198" y="6335"/>
                    <a:pt x="12198" y="6472"/>
                  </a:cubicBezTo>
                  <a:lnTo>
                    <a:pt x="12198" y="12021"/>
                  </a:lnTo>
                  <a:cubicBezTo>
                    <a:pt x="12198" y="12846"/>
                    <a:pt x="11531" y="13514"/>
                    <a:pt x="10705" y="13514"/>
                  </a:cubicBezTo>
                  <a:lnTo>
                    <a:pt x="10600" y="13514"/>
                  </a:lnTo>
                  <a:cubicBezTo>
                    <a:pt x="9774" y="13514"/>
                    <a:pt x="9107" y="12846"/>
                    <a:pt x="9102" y="12021"/>
                  </a:cubicBezTo>
                  <a:lnTo>
                    <a:pt x="9102" y="11598"/>
                  </a:lnTo>
                  <a:cubicBezTo>
                    <a:pt x="9102" y="11339"/>
                    <a:pt x="8891" y="11123"/>
                    <a:pt x="8627" y="11123"/>
                  </a:cubicBezTo>
                  <a:lnTo>
                    <a:pt x="4206" y="11123"/>
                  </a:lnTo>
                  <a:lnTo>
                    <a:pt x="4206" y="8123"/>
                  </a:lnTo>
                  <a:lnTo>
                    <a:pt x="4791" y="8411"/>
                  </a:lnTo>
                  <a:cubicBezTo>
                    <a:pt x="4840" y="8436"/>
                    <a:pt x="4890" y="8448"/>
                    <a:pt x="4938" y="8448"/>
                  </a:cubicBezTo>
                  <a:cubicBezTo>
                    <a:pt x="5145" y="8448"/>
                    <a:pt x="5320" y="8235"/>
                    <a:pt x="5238" y="8013"/>
                  </a:cubicBezTo>
                  <a:lnTo>
                    <a:pt x="4926" y="7168"/>
                  </a:lnTo>
                  <a:cubicBezTo>
                    <a:pt x="4926" y="7153"/>
                    <a:pt x="4926" y="7139"/>
                    <a:pt x="4931" y="7129"/>
                  </a:cubicBezTo>
                  <a:cubicBezTo>
                    <a:pt x="4935" y="7019"/>
                    <a:pt x="4897" y="6913"/>
                    <a:pt x="4825" y="6836"/>
                  </a:cubicBezTo>
                  <a:lnTo>
                    <a:pt x="4206" y="6145"/>
                  </a:lnTo>
                  <a:lnTo>
                    <a:pt x="4206" y="481"/>
                  </a:lnTo>
                  <a:cubicBezTo>
                    <a:pt x="4206" y="443"/>
                    <a:pt x="4235" y="414"/>
                    <a:pt x="4273" y="414"/>
                  </a:cubicBezTo>
                  <a:lnTo>
                    <a:pt x="12131" y="414"/>
                  </a:lnTo>
                  <a:cubicBezTo>
                    <a:pt x="12169" y="414"/>
                    <a:pt x="12198" y="443"/>
                    <a:pt x="12198" y="481"/>
                  </a:cubicBezTo>
                  <a:lnTo>
                    <a:pt x="12198" y="3140"/>
                  </a:lnTo>
                  <a:cubicBezTo>
                    <a:pt x="12198" y="3277"/>
                    <a:pt x="12300" y="3346"/>
                    <a:pt x="12402" y="3346"/>
                  </a:cubicBezTo>
                  <a:cubicBezTo>
                    <a:pt x="12504" y="3346"/>
                    <a:pt x="12606" y="3277"/>
                    <a:pt x="12606" y="3140"/>
                  </a:cubicBezTo>
                  <a:lnTo>
                    <a:pt x="12606" y="481"/>
                  </a:lnTo>
                  <a:cubicBezTo>
                    <a:pt x="12611" y="217"/>
                    <a:pt x="12395" y="1"/>
                    <a:pt x="121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5" name="Google Shape;19705;p85"/>
            <p:cNvSpPr/>
            <p:nvPr/>
          </p:nvSpPr>
          <p:spPr>
            <a:xfrm>
              <a:off x="1704638" y="4380727"/>
              <a:ext cx="10717" cy="51567"/>
            </a:xfrm>
            <a:custGeom>
              <a:avLst/>
              <a:gdLst/>
              <a:ahLst/>
              <a:cxnLst/>
              <a:rect l="l" t="t" r="r" b="b"/>
              <a:pathLst>
                <a:path w="409" h="1968" extrusionOk="0">
                  <a:moveTo>
                    <a:pt x="207" y="1"/>
                  </a:moveTo>
                  <a:cubicBezTo>
                    <a:pt x="91" y="1"/>
                    <a:pt x="0" y="92"/>
                    <a:pt x="0" y="203"/>
                  </a:cubicBezTo>
                  <a:lnTo>
                    <a:pt x="0" y="1763"/>
                  </a:lnTo>
                  <a:cubicBezTo>
                    <a:pt x="0" y="1899"/>
                    <a:pt x="102" y="1968"/>
                    <a:pt x="204" y="1968"/>
                  </a:cubicBezTo>
                  <a:cubicBezTo>
                    <a:pt x="306" y="1968"/>
                    <a:pt x="408" y="1899"/>
                    <a:pt x="408" y="1763"/>
                  </a:cubicBezTo>
                  <a:lnTo>
                    <a:pt x="408" y="203"/>
                  </a:lnTo>
                  <a:cubicBezTo>
                    <a:pt x="408" y="92"/>
                    <a:pt x="317"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6" name="Google Shape;19706;p85"/>
            <p:cNvSpPr/>
            <p:nvPr/>
          </p:nvSpPr>
          <p:spPr>
            <a:xfrm>
              <a:off x="1514067" y="4387907"/>
              <a:ext cx="42789" cy="36683"/>
            </a:xfrm>
            <a:custGeom>
              <a:avLst/>
              <a:gdLst/>
              <a:ahLst/>
              <a:cxnLst/>
              <a:rect l="l" t="t" r="r" b="b"/>
              <a:pathLst>
                <a:path w="1633" h="1400" extrusionOk="0">
                  <a:moveTo>
                    <a:pt x="928" y="410"/>
                  </a:moveTo>
                  <a:cubicBezTo>
                    <a:pt x="1077" y="410"/>
                    <a:pt x="1220" y="526"/>
                    <a:pt x="1220" y="701"/>
                  </a:cubicBezTo>
                  <a:cubicBezTo>
                    <a:pt x="1220" y="860"/>
                    <a:pt x="1090" y="989"/>
                    <a:pt x="932" y="989"/>
                  </a:cubicBezTo>
                  <a:cubicBezTo>
                    <a:pt x="673" y="989"/>
                    <a:pt x="543" y="677"/>
                    <a:pt x="726" y="495"/>
                  </a:cubicBezTo>
                  <a:cubicBezTo>
                    <a:pt x="784" y="436"/>
                    <a:pt x="857" y="410"/>
                    <a:pt x="928" y="410"/>
                  </a:cubicBezTo>
                  <a:close/>
                  <a:moveTo>
                    <a:pt x="932" y="1"/>
                  </a:moveTo>
                  <a:cubicBezTo>
                    <a:pt x="308" y="5"/>
                    <a:pt x="1" y="754"/>
                    <a:pt x="438" y="1196"/>
                  </a:cubicBezTo>
                  <a:cubicBezTo>
                    <a:pt x="580" y="1337"/>
                    <a:pt x="755" y="1400"/>
                    <a:pt x="926" y="1400"/>
                  </a:cubicBezTo>
                  <a:cubicBezTo>
                    <a:pt x="1287" y="1400"/>
                    <a:pt x="1633" y="1121"/>
                    <a:pt x="1633" y="701"/>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7" name="Google Shape;19707;p85"/>
            <p:cNvSpPr/>
            <p:nvPr/>
          </p:nvSpPr>
          <p:spPr>
            <a:xfrm>
              <a:off x="1565633" y="4402003"/>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8" name="Google Shape;19708;p85"/>
            <p:cNvSpPr/>
            <p:nvPr/>
          </p:nvSpPr>
          <p:spPr>
            <a:xfrm>
              <a:off x="1565764" y="4414816"/>
              <a:ext cx="105439" cy="10717"/>
            </a:xfrm>
            <a:custGeom>
              <a:avLst/>
              <a:gdLst/>
              <a:ahLst/>
              <a:cxnLst/>
              <a:rect l="l" t="t" r="r" b="b"/>
              <a:pathLst>
                <a:path w="4024" h="409" extrusionOk="0">
                  <a:moveTo>
                    <a:pt x="274" y="1"/>
                  </a:moveTo>
                  <a:cubicBezTo>
                    <a:pt x="1" y="1"/>
                    <a:pt x="1" y="409"/>
                    <a:pt x="274" y="409"/>
                  </a:cubicBezTo>
                  <a:lnTo>
                    <a:pt x="3754" y="409"/>
                  </a:lnTo>
                  <a:cubicBezTo>
                    <a:pt x="4023" y="409"/>
                    <a:pt x="4023"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9" name="Google Shape;19709;p85"/>
            <p:cNvSpPr/>
            <p:nvPr/>
          </p:nvSpPr>
          <p:spPr>
            <a:xfrm>
              <a:off x="1565633" y="4386911"/>
              <a:ext cx="14385" cy="10717"/>
            </a:xfrm>
            <a:custGeom>
              <a:avLst/>
              <a:gdLst/>
              <a:ahLst/>
              <a:cxnLst/>
              <a:rect l="l" t="t" r="r" b="b"/>
              <a:pathLst>
                <a:path w="549" h="409" extrusionOk="0">
                  <a:moveTo>
                    <a:pt x="274" y="0"/>
                  </a:moveTo>
                  <a:cubicBezTo>
                    <a:pt x="2" y="5"/>
                    <a:pt x="1" y="408"/>
                    <a:pt x="270" y="408"/>
                  </a:cubicBezTo>
                  <a:cubicBezTo>
                    <a:pt x="271" y="408"/>
                    <a:pt x="273"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0" name="Google Shape;19710;p85"/>
            <p:cNvSpPr/>
            <p:nvPr/>
          </p:nvSpPr>
          <p:spPr>
            <a:xfrm>
              <a:off x="1514067" y="4444373"/>
              <a:ext cx="42789" cy="36657"/>
            </a:xfrm>
            <a:custGeom>
              <a:avLst/>
              <a:gdLst/>
              <a:ahLst/>
              <a:cxnLst/>
              <a:rect l="l" t="t" r="r" b="b"/>
              <a:pathLst>
                <a:path w="1633" h="1399" extrusionOk="0">
                  <a:moveTo>
                    <a:pt x="929" y="410"/>
                  </a:moveTo>
                  <a:cubicBezTo>
                    <a:pt x="1077" y="410"/>
                    <a:pt x="1220" y="525"/>
                    <a:pt x="1220" y="697"/>
                  </a:cubicBezTo>
                  <a:cubicBezTo>
                    <a:pt x="1220" y="860"/>
                    <a:pt x="1090" y="990"/>
                    <a:pt x="932" y="990"/>
                  </a:cubicBezTo>
                  <a:cubicBezTo>
                    <a:pt x="673" y="990"/>
                    <a:pt x="543" y="678"/>
                    <a:pt x="726" y="495"/>
                  </a:cubicBezTo>
                  <a:cubicBezTo>
                    <a:pt x="785" y="436"/>
                    <a:pt x="857" y="410"/>
                    <a:pt x="929" y="410"/>
                  </a:cubicBezTo>
                  <a:close/>
                  <a:moveTo>
                    <a:pt x="932" y="1"/>
                  </a:moveTo>
                  <a:cubicBezTo>
                    <a:pt x="308" y="1"/>
                    <a:pt x="1" y="754"/>
                    <a:pt x="438" y="1191"/>
                  </a:cubicBezTo>
                  <a:cubicBezTo>
                    <a:pt x="581" y="1334"/>
                    <a:pt x="756" y="1398"/>
                    <a:pt x="927" y="1398"/>
                  </a:cubicBezTo>
                  <a:cubicBezTo>
                    <a:pt x="1286" y="1398"/>
                    <a:pt x="1630" y="1119"/>
                    <a:pt x="1633" y="697"/>
                  </a:cubicBezTo>
                  <a:cubicBezTo>
                    <a:pt x="1628" y="313"/>
                    <a:pt x="1316" y="1"/>
                    <a:pt x="9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1" name="Google Shape;19711;p85"/>
            <p:cNvSpPr/>
            <p:nvPr/>
          </p:nvSpPr>
          <p:spPr>
            <a:xfrm>
              <a:off x="1565633" y="4458470"/>
              <a:ext cx="40535" cy="10717"/>
            </a:xfrm>
            <a:custGeom>
              <a:avLst/>
              <a:gdLst/>
              <a:ahLst/>
              <a:cxnLst/>
              <a:rect l="l" t="t" r="r" b="b"/>
              <a:pathLst>
                <a:path w="1547" h="409" extrusionOk="0">
                  <a:moveTo>
                    <a:pt x="274" y="0"/>
                  </a:moveTo>
                  <a:cubicBezTo>
                    <a:pt x="1" y="0"/>
                    <a:pt x="1" y="408"/>
                    <a:pt x="274" y="408"/>
                  </a:cubicBezTo>
                  <a:lnTo>
                    <a:pt x="1273" y="408"/>
                  </a:lnTo>
                  <a:cubicBezTo>
                    <a:pt x="1547" y="408"/>
                    <a:pt x="1547" y="0"/>
                    <a:pt x="1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2" name="Google Shape;19712;p85"/>
            <p:cNvSpPr/>
            <p:nvPr/>
          </p:nvSpPr>
          <p:spPr>
            <a:xfrm>
              <a:off x="1565764" y="4471309"/>
              <a:ext cx="105439" cy="10717"/>
            </a:xfrm>
            <a:custGeom>
              <a:avLst/>
              <a:gdLst/>
              <a:ahLst/>
              <a:cxnLst/>
              <a:rect l="l" t="t" r="r" b="b"/>
              <a:pathLst>
                <a:path w="4024" h="409" extrusionOk="0">
                  <a:moveTo>
                    <a:pt x="274" y="0"/>
                  </a:moveTo>
                  <a:cubicBezTo>
                    <a:pt x="1" y="0"/>
                    <a:pt x="1" y="408"/>
                    <a:pt x="274" y="408"/>
                  </a:cubicBezTo>
                  <a:lnTo>
                    <a:pt x="3754" y="408"/>
                  </a:lnTo>
                  <a:cubicBezTo>
                    <a:pt x="4023" y="408"/>
                    <a:pt x="4023" y="0"/>
                    <a:pt x="375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3" name="Google Shape;19713;p85"/>
            <p:cNvSpPr/>
            <p:nvPr/>
          </p:nvSpPr>
          <p:spPr>
            <a:xfrm>
              <a:off x="1565633" y="4443377"/>
              <a:ext cx="14385" cy="10717"/>
            </a:xfrm>
            <a:custGeom>
              <a:avLst/>
              <a:gdLst/>
              <a:ahLst/>
              <a:cxnLst/>
              <a:rect l="l" t="t" r="r" b="b"/>
              <a:pathLst>
                <a:path w="549" h="409" extrusionOk="0">
                  <a:moveTo>
                    <a:pt x="274" y="0"/>
                  </a:moveTo>
                  <a:cubicBezTo>
                    <a:pt x="1" y="0"/>
                    <a:pt x="1" y="408"/>
                    <a:pt x="274" y="408"/>
                  </a:cubicBezTo>
                  <a:cubicBezTo>
                    <a:pt x="548" y="408"/>
                    <a:pt x="548"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4" name="Google Shape;19714;p85"/>
            <p:cNvSpPr/>
            <p:nvPr/>
          </p:nvSpPr>
          <p:spPr>
            <a:xfrm>
              <a:off x="1514067" y="4500866"/>
              <a:ext cx="42789" cy="36552"/>
            </a:xfrm>
            <a:custGeom>
              <a:avLst/>
              <a:gdLst/>
              <a:ahLst/>
              <a:cxnLst/>
              <a:rect l="l" t="t" r="r" b="b"/>
              <a:pathLst>
                <a:path w="1633" h="1395" extrusionOk="0">
                  <a:moveTo>
                    <a:pt x="928" y="405"/>
                  </a:moveTo>
                  <a:cubicBezTo>
                    <a:pt x="1077" y="405"/>
                    <a:pt x="1220" y="521"/>
                    <a:pt x="1220" y="696"/>
                  </a:cubicBezTo>
                  <a:cubicBezTo>
                    <a:pt x="1220" y="855"/>
                    <a:pt x="1090" y="984"/>
                    <a:pt x="932" y="984"/>
                  </a:cubicBezTo>
                  <a:lnTo>
                    <a:pt x="932" y="989"/>
                  </a:lnTo>
                  <a:cubicBezTo>
                    <a:pt x="673" y="989"/>
                    <a:pt x="543" y="672"/>
                    <a:pt x="726" y="490"/>
                  </a:cubicBezTo>
                  <a:cubicBezTo>
                    <a:pt x="784" y="431"/>
                    <a:pt x="857" y="405"/>
                    <a:pt x="928" y="405"/>
                  </a:cubicBezTo>
                  <a:close/>
                  <a:moveTo>
                    <a:pt x="932" y="0"/>
                  </a:moveTo>
                  <a:cubicBezTo>
                    <a:pt x="308" y="0"/>
                    <a:pt x="1" y="754"/>
                    <a:pt x="438" y="1191"/>
                  </a:cubicBezTo>
                  <a:cubicBezTo>
                    <a:pt x="580" y="1331"/>
                    <a:pt x="755" y="1394"/>
                    <a:pt x="926" y="1394"/>
                  </a:cubicBezTo>
                  <a:cubicBezTo>
                    <a:pt x="1287" y="1394"/>
                    <a:pt x="1633" y="1116"/>
                    <a:pt x="1633" y="696"/>
                  </a:cubicBezTo>
                  <a:cubicBezTo>
                    <a:pt x="1628" y="312"/>
                    <a:pt x="1316" y="0"/>
                    <a:pt x="9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5" name="Google Shape;19715;p85"/>
            <p:cNvSpPr/>
            <p:nvPr/>
          </p:nvSpPr>
          <p:spPr>
            <a:xfrm>
              <a:off x="1565633" y="4514936"/>
              <a:ext cx="40535" cy="10717"/>
            </a:xfrm>
            <a:custGeom>
              <a:avLst/>
              <a:gdLst/>
              <a:ahLst/>
              <a:cxnLst/>
              <a:rect l="l" t="t" r="r" b="b"/>
              <a:pathLst>
                <a:path w="1547" h="409" extrusionOk="0">
                  <a:moveTo>
                    <a:pt x="274" y="1"/>
                  </a:moveTo>
                  <a:cubicBezTo>
                    <a:pt x="1" y="1"/>
                    <a:pt x="1" y="409"/>
                    <a:pt x="274" y="409"/>
                  </a:cubicBezTo>
                  <a:lnTo>
                    <a:pt x="1273" y="409"/>
                  </a:lnTo>
                  <a:cubicBezTo>
                    <a:pt x="1547" y="409"/>
                    <a:pt x="1547" y="1"/>
                    <a:pt x="12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6" name="Google Shape;19716;p85"/>
            <p:cNvSpPr/>
            <p:nvPr/>
          </p:nvSpPr>
          <p:spPr>
            <a:xfrm>
              <a:off x="1565633" y="4527775"/>
              <a:ext cx="105570" cy="10717"/>
            </a:xfrm>
            <a:custGeom>
              <a:avLst/>
              <a:gdLst/>
              <a:ahLst/>
              <a:cxnLst/>
              <a:rect l="l" t="t" r="r" b="b"/>
              <a:pathLst>
                <a:path w="4029" h="409" extrusionOk="0">
                  <a:moveTo>
                    <a:pt x="274" y="0"/>
                  </a:moveTo>
                  <a:cubicBezTo>
                    <a:pt x="1" y="0"/>
                    <a:pt x="1" y="408"/>
                    <a:pt x="274" y="408"/>
                  </a:cubicBezTo>
                  <a:lnTo>
                    <a:pt x="3755" y="408"/>
                  </a:lnTo>
                  <a:cubicBezTo>
                    <a:pt x="4028" y="408"/>
                    <a:pt x="4028" y="0"/>
                    <a:pt x="375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7" name="Google Shape;19717;p85"/>
            <p:cNvSpPr/>
            <p:nvPr/>
          </p:nvSpPr>
          <p:spPr>
            <a:xfrm>
              <a:off x="1565633" y="4499844"/>
              <a:ext cx="14385" cy="10717"/>
            </a:xfrm>
            <a:custGeom>
              <a:avLst/>
              <a:gdLst/>
              <a:ahLst/>
              <a:cxnLst/>
              <a:rect l="l" t="t" r="r" b="b"/>
              <a:pathLst>
                <a:path w="549" h="409" extrusionOk="0">
                  <a:moveTo>
                    <a:pt x="274" y="1"/>
                  </a:moveTo>
                  <a:cubicBezTo>
                    <a:pt x="1" y="1"/>
                    <a:pt x="1" y="409"/>
                    <a:pt x="274" y="409"/>
                  </a:cubicBezTo>
                  <a:cubicBezTo>
                    <a:pt x="548" y="409"/>
                    <a:pt x="548"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8" name="Google Shape;19718;p85"/>
            <p:cNvSpPr/>
            <p:nvPr/>
          </p:nvSpPr>
          <p:spPr>
            <a:xfrm>
              <a:off x="1522504" y="4314330"/>
              <a:ext cx="154988" cy="41793"/>
            </a:xfrm>
            <a:custGeom>
              <a:avLst/>
              <a:gdLst/>
              <a:ahLst/>
              <a:cxnLst/>
              <a:rect l="l" t="t" r="r" b="b"/>
              <a:pathLst>
                <a:path w="5915" h="1595" extrusionOk="0">
                  <a:moveTo>
                    <a:pt x="5506" y="408"/>
                  </a:moveTo>
                  <a:lnTo>
                    <a:pt x="5506" y="1186"/>
                  </a:lnTo>
                  <a:lnTo>
                    <a:pt x="408" y="1186"/>
                  </a:lnTo>
                  <a:lnTo>
                    <a:pt x="408" y="408"/>
                  </a:lnTo>
                  <a:close/>
                  <a:moveTo>
                    <a:pt x="202" y="0"/>
                  </a:moveTo>
                  <a:cubicBezTo>
                    <a:pt x="92" y="0"/>
                    <a:pt x="0" y="92"/>
                    <a:pt x="0" y="207"/>
                  </a:cubicBezTo>
                  <a:lnTo>
                    <a:pt x="0" y="1388"/>
                  </a:lnTo>
                  <a:cubicBezTo>
                    <a:pt x="0" y="1498"/>
                    <a:pt x="92" y="1594"/>
                    <a:pt x="202" y="1594"/>
                  </a:cubicBezTo>
                  <a:lnTo>
                    <a:pt x="5708" y="1594"/>
                  </a:lnTo>
                  <a:cubicBezTo>
                    <a:pt x="5818" y="1594"/>
                    <a:pt x="5914" y="1498"/>
                    <a:pt x="5914" y="1388"/>
                  </a:cubicBezTo>
                  <a:lnTo>
                    <a:pt x="5914" y="207"/>
                  </a:lnTo>
                  <a:cubicBezTo>
                    <a:pt x="5914" y="92"/>
                    <a:pt x="5818" y="0"/>
                    <a:pt x="57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9" name="Google Shape;19719;p85"/>
          <p:cNvGrpSpPr/>
          <p:nvPr/>
        </p:nvGrpSpPr>
        <p:grpSpPr>
          <a:xfrm>
            <a:off x="1737836" y="1314091"/>
            <a:ext cx="392016" cy="369560"/>
            <a:chOff x="1737836" y="1500941"/>
            <a:chExt cx="392016" cy="369560"/>
          </a:xfrm>
        </p:grpSpPr>
        <p:sp>
          <p:nvSpPr>
            <p:cNvPr id="19720" name="Google Shape;19720;p85"/>
            <p:cNvSpPr/>
            <p:nvPr/>
          </p:nvSpPr>
          <p:spPr>
            <a:xfrm>
              <a:off x="1755575" y="1596266"/>
              <a:ext cx="148935" cy="264043"/>
            </a:xfrm>
            <a:custGeom>
              <a:avLst/>
              <a:gdLst/>
              <a:ahLst/>
              <a:cxnLst/>
              <a:rect l="l" t="t" r="r" b="b"/>
              <a:pathLst>
                <a:path w="5684" h="10077" extrusionOk="0">
                  <a:moveTo>
                    <a:pt x="0" y="1"/>
                  </a:moveTo>
                  <a:lnTo>
                    <a:pt x="0" y="9534"/>
                  </a:lnTo>
                  <a:cubicBezTo>
                    <a:pt x="0" y="9831"/>
                    <a:pt x="245" y="10076"/>
                    <a:pt x="543" y="10076"/>
                  </a:cubicBezTo>
                  <a:lnTo>
                    <a:pt x="5146" y="10076"/>
                  </a:lnTo>
                  <a:cubicBezTo>
                    <a:pt x="5444" y="10076"/>
                    <a:pt x="5684" y="9831"/>
                    <a:pt x="5684" y="9534"/>
                  </a:cubicBezTo>
                  <a:lnTo>
                    <a:pt x="5684" y="1"/>
                  </a:lnTo>
                  <a:lnTo>
                    <a:pt x="4642" y="1"/>
                  </a:lnTo>
                  <a:cubicBezTo>
                    <a:pt x="4637" y="668"/>
                    <a:pt x="4095" y="1210"/>
                    <a:pt x="3423" y="1210"/>
                  </a:cubicBezTo>
                  <a:lnTo>
                    <a:pt x="3365" y="1210"/>
                  </a:lnTo>
                  <a:cubicBezTo>
                    <a:pt x="2717" y="1177"/>
                    <a:pt x="2213" y="649"/>
                    <a:pt x="2208" y="1"/>
                  </a:cubicBezTo>
                  <a:cubicBezTo>
                    <a:pt x="1543" y="1"/>
                    <a:pt x="960" y="3"/>
                    <a:pt x="562" y="3"/>
                  </a:cubicBezTo>
                  <a:cubicBezTo>
                    <a:pt x="363" y="3"/>
                    <a:pt x="210" y="2"/>
                    <a:pt x="115"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1" name="Google Shape;19721;p85"/>
            <p:cNvSpPr/>
            <p:nvPr/>
          </p:nvSpPr>
          <p:spPr>
            <a:xfrm>
              <a:off x="1755575" y="1596266"/>
              <a:ext cx="148935" cy="112723"/>
            </a:xfrm>
            <a:custGeom>
              <a:avLst/>
              <a:gdLst/>
              <a:ahLst/>
              <a:cxnLst/>
              <a:rect l="l" t="t" r="r" b="b"/>
              <a:pathLst>
                <a:path w="5684" h="4302" extrusionOk="0">
                  <a:moveTo>
                    <a:pt x="0" y="1"/>
                  </a:moveTo>
                  <a:lnTo>
                    <a:pt x="0" y="2511"/>
                  </a:lnTo>
                  <a:cubicBezTo>
                    <a:pt x="591" y="3596"/>
                    <a:pt x="1719" y="4278"/>
                    <a:pt x="2952" y="4302"/>
                  </a:cubicBezTo>
                  <a:lnTo>
                    <a:pt x="5362" y="4302"/>
                  </a:lnTo>
                  <a:cubicBezTo>
                    <a:pt x="5473" y="4302"/>
                    <a:pt x="5578" y="4292"/>
                    <a:pt x="5684" y="4278"/>
                  </a:cubicBezTo>
                  <a:lnTo>
                    <a:pt x="5684" y="1"/>
                  </a:lnTo>
                  <a:lnTo>
                    <a:pt x="4642" y="1"/>
                  </a:lnTo>
                  <a:cubicBezTo>
                    <a:pt x="4637" y="668"/>
                    <a:pt x="4095" y="1210"/>
                    <a:pt x="3423" y="1210"/>
                  </a:cubicBezTo>
                  <a:lnTo>
                    <a:pt x="3365" y="1210"/>
                  </a:lnTo>
                  <a:cubicBezTo>
                    <a:pt x="2717" y="1177"/>
                    <a:pt x="2213" y="649"/>
                    <a:pt x="2208" y="1"/>
                  </a:cubicBezTo>
                  <a:cubicBezTo>
                    <a:pt x="1543" y="1"/>
                    <a:pt x="960" y="3"/>
                    <a:pt x="561" y="3"/>
                  </a:cubicBezTo>
                  <a:cubicBezTo>
                    <a:pt x="361" y="3"/>
                    <a:pt x="207" y="2"/>
                    <a:pt x="11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2" name="Google Shape;19722;p85"/>
            <p:cNvSpPr/>
            <p:nvPr/>
          </p:nvSpPr>
          <p:spPr>
            <a:xfrm>
              <a:off x="1843747" y="1506339"/>
              <a:ext cx="151319" cy="179513"/>
            </a:xfrm>
            <a:custGeom>
              <a:avLst/>
              <a:gdLst/>
              <a:ahLst/>
              <a:cxnLst/>
              <a:rect l="l" t="t" r="r" b="b"/>
              <a:pathLst>
                <a:path w="5775" h="6851" extrusionOk="0">
                  <a:moveTo>
                    <a:pt x="0" y="0"/>
                  </a:moveTo>
                  <a:lnTo>
                    <a:pt x="0" y="2209"/>
                  </a:lnTo>
                  <a:lnTo>
                    <a:pt x="58" y="2209"/>
                  </a:lnTo>
                  <a:cubicBezTo>
                    <a:pt x="730" y="2209"/>
                    <a:pt x="1277" y="2751"/>
                    <a:pt x="1277" y="3423"/>
                  </a:cubicBezTo>
                  <a:lnTo>
                    <a:pt x="1277" y="3433"/>
                  </a:lnTo>
                  <a:cubicBezTo>
                    <a:pt x="1272" y="4100"/>
                    <a:pt x="730" y="4642"/>
                    <a:pt x="58" y="4642"/>
                  </a:cubicBezTo>
                  <a:lnTo>
                    <a:pt x="0" y="4642"/>
                  </a:lnTo>
                  <a:lnTo>
                    <a:pt x="0" y="6850"/>
                  </a:lnTo>
                  <a:lnTo>
                    <a:pt x="2415" y="6850"/>
                  </a:lnTo>
                  <a:cubicBezTo>
                    <a:pt x="4277" y="6817"/>
                    <a:pt x="5775" y="5290"/>
                    <a:pt x="5775" y="3428"/>
                  </a:cubicBezTo>
                  <a:cubicBezTo>
                    <a:pt x="5775" y="1560"/>
                    <a:pt x="4277" y="34"/>
                    <a:pt x="241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3" name="Google Shape;19723;p85"/>
            <p:cNvSpPr/>
            <p:nvPr/>
          </p:nvSpPr>
          <p:spPr>
            <a:xfrm>
              <a:off x="1737836" y="1506339"/>
              <a:ext cx="205925" cy="179513"/>
            </a:xfrm>
            <a:custGeom>
              <a:avLst/>
              <a:gdLst/>
              <a:ahLst/>
              <a:cxnLst/>
              <a:rect l="l" t="t" r="r" b="b"/>
              <a:pathLst>
                <a:path w="7859" h="6851" extrusionOk="0">
                  <a:moveTo>
                    <a:pt x="4100" y="2209"/>
                  </a:moveTo>
                  <a:cubicBezTo>
                    <a:pt x="4772" y="2209"/>
                    <a:pt x="5319" y="2756"/>
                    <a:pt x="5319" y="3428"/>
                  </a:cubicBezTo>
                  <a:lnTo>
                    <a:pt x="5319" y="3433"/>
                  </a:lnTo>
                  <a:cubicBezTo>
                    <a:pt x="5314" y="4105"/>
                    <a:pt x="4772" y="4647"/>
                    <a:pt x="4100" y="4647"/>
                  </a:cubicBezTo>
                  <a:lnTo>
                    <a:pt x="4042" y="4647"/>
                  </a:lnTo>
                  <a:cubicBezTo>
                    <a:pt x="3394" y="4613"/>
                    <a:pt x="2890" y="4081"/>
                    <a:pt x="2885" y="3437"/>
                  </a:cubicBezTo>
                  <a:lnTo>
                    <a:pt x="2885" y="3428"/>
                  </a:lnTo>
                  <a:cubicBezTo>
                    <a:pt x="2885" y="2775"/>
                    <a:pt x="3394" y="2242"/>
                    <a:pt x="4042" y="2209"/>
                  </a:cubicBezTo>
                  <a:close/>
                  <a:moveTo>
                    <a:pt x="4110" y="1"/>
                  </a:moveTo>
                  <a:cubicBezTo>
                    <a:pt x="2806" y="1"/>
                    <a:pt x="1524" y="741"/>
                    <a:pt x="951" y="2089"/>
                  </a:cubicBezTo>
                  <a:cubicBezTo>
                    <a:pt x="0" y="4321"/>
                    <a:pt x="1613" y="6807"/>
                    <a:pt x="4042" y="6850"/>
                  </a:cubicBezTo>
                  <a:lnTo>
                    <a:pt x="4100" y="6850"/>
                  </a:lnTo>
                  <a:cubicBezTo>
                    <a:pt x="4930" y="6850"/>
                    <a:pt x="5737" y="6548"/>
                    <a:pt x="6361" y="5996"/>
                  </a:cubicBezTo>
                  <a:cubicBezTo>
                    <a:pt x="6394" y="5967"/>
                    <a:pt x="6428" y="5938"/>
                    <a:pt x="6457" y="5909"/>
                  </a:cubicBezTo>
                  <a:cubicBezTo>
                    <a:pt x="6481" y="5885"/>
                    <a:pt x="6500" y="5866"/>
                    <a:pt x="6524" y="5847"/>
                  </a:cubicBezTo>
                  <a:cubicBezTo>
                    <a:pt x="7858" y="4513"/>
                    <a:pt x="7858" y="2343"/>
                    <a:pt x="6524" y="1004"/>
                  </a:cubicBezTo>
                  <a:cubicBezTo>
                    <a:pt x="5841" y="323"/>
                    <a:pt x="4971" y="1"/>
                    <a:pt x="411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4" name="Google Shape;19724;p85"/>
            <p:cNvSpPr/>
            <p:nvPr/>
          </p:nvSpPr>
          <p:spPr>
            <a:xfrm>
              <a:off x="1844376" y="1733986"/>
              <a:ext cx="173356" cy="69489"/>
            </a:xfrm>
            <a:custGeom>
              <a:avLst/>
              <a:gdLst/>
              <a:ahLst/>
              <a:cxnLst/>
              <a:rect l="l" t="t" r="r" b="b"/>
              <a:pathLst>
                <a:path w="6616" h="2652" extrusionOk="0">
                  <a:moveTo>
                    <a:pt x="6279" y="1"/>
                  </a:moveTo>
                  <a:lnTo>
                    <a:pt x="5660" y="164"/>
                  </a:lnTo>
                  <a:lnTo>
                    <a:pt x="327" y="1599"/>
                  </a:lnTo>
                  <a:lnTo>
                    <a:pt x="211" y="1633"/>
                  </a:lnTo>
                  <a:cubicBezTo>
                    <a:pt x="67" y="1676"/>
                    <a:pt x="0" y="1835"/>
                    <a:pt x="67" y="1964"/>
                  </a:cubicBezTo>
                  <a:cubicBezTo>
                    <a:pt x="77" y="1983"/>
                    <a:pt x="87" y="2003"/>
                    <a:pt x="101" y="2022"/>
                  </a:cubicBezTo>
                  <a:cubicBezTo>
                    <a:pt x="336" y="2418"/>
                    <a:pt x="759" y="2651"/>
                    <a:pt x="1202" y="2651"/>
                  </a:cubicBezTo>
                  <a:cubicBezTo>
                    <a:pt x="1311" y="2651"/>
                    <a:pt x="1422" y="2637"/>
                    <a:pt x="1532" y="2607"/>
                  </a:cubicBezTo>
                  <a:lnTo>
                    <a:pt x="6615" y="1234"/>
                  </a:lnTo>
                  <a:lnTo>
                    <a:pt x="627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5" name="Google Shape;19725;p85"/>
            <p:cNvSpPr/>
            <p:nvPr/>
          </p:nvSpPr>
          <p:spPr>
            <a:xfrm>
              <a:off x="1844376" y="1738388"/>
              <a:ext cx="151712" cy="49339"/>
            </a:xfrm>
            <a:custGeom>
              <a:avLst/>
              <a:gdLst/>
              <a:ahLst/>
              <a:cxnLst/>
              <a:rect l="l" t="t" r="r" b="b"/>
              <a:pathLst>
                <a:path w="5790" h="1883" extrusionOk="0">
                  <a:moveTo>
                    <a:pt x="5660" y="1"/>
                  </a:moveTo>
                  <a:lnTo>
                    <a:pt x="327" y="1431"/>
                  </a:lnTo>
                  <a:lnTo>
                    <a:pt x="211" y="1465"/>
                  </a:lnTo>
                  <a:cubicBezTo>
                    <a:pt x="67" y="1508"/>
                    <a:pt x="0" y="1667"/>
                    <a:pt x="67" y="1796"/>
                  </a:cubicBezTo>
                  <a:cubicBezTo>
                    <a:pt x="77" y="1815"/>
                    <a:pt x="91" y="1835"/>
                    <a:pt x="101" y="1854"/>
                  </a:cubicBezTo>
                  <a:cubicBezTo>
                    <a:pt x="192" y="1873"/>
                    <a:pt x="283" y="1883"/>
                    <a:pt x="375" y="1883"/>
                  </a:cubicBezTo>
                  <a:cubicBezTo>
                    <a:pt x="487" y="1883"/>
                    <a:pt x="598" y="1868"/>
                    <a:pt x="706" y="1839"/>
                  </a:cubicBezTo>
                  <a:lnTo>
                    <a:pt x="5789" y="466"/>
                  </a:lnTo>
                  <a:lnTo>
                    <a:pt x="566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6" name="Google Shape;19726;p85"/>
            <p:cNvSpPr/>
            <p:nvPr/>
          </p:nvSpPr>
          <p:spPr>
            <a:xfrm>
              <a:off x="1844376" y="1718134"/>
              <a:ext cx="173356" cy="69463"/>
            </a:xfrm>
            <a:custGeom>
              <a:avLst/>
              <a:gdLst/>
              <a:ahLst/>
              <a:cxnLst/>
              <a:rect l="l" t="t" r="r" b="b"/>
              <a:pathLst>
                <a:path w="6616" h="2651" extrusionOk="0">
                  <a:moveTo>
                    <a:pt x="1202" y="1"/>
                  </a:moveTo>
                  <a:cubicBezTo>
                    <a:pt x="844" y="1"/>
                    <a:pt x="496" y="153"/>
                    <a:pt x="250" y="428"/>
                  </a:cubicBezTo>
                  <a:cubicBezTo>
                    <a:pt x="178" y="505"/>
                    <a:pt x="115" y="591"/>
                    <a:pt x="67" y="683"/>
                  </a:cubicBezTo>
                  <a:cubicBezTo>
                    <a:pt x="0" y="817"/>
                    <a:pt x="67" y="975"/>
                    <a:pt x="211" y="1019"/>
                  </a:cubicBezTo>
                  <a:lnTo>
                    <a:pt x="327" y="1047"/>
                  </a:lnTo>
                  <a:lnTo>
                    <a:pt x="6279" y="2651"/>
                  </a:lnTo>
                  <a:lnTo>
                    <a:pt x="6418" y="2147"/>
                  </a:lnTo>
                  <a:lnTo>
                    <a:pt x="6615" y="1417"/>
                  </a:lnTo>
                  <a:lnTo>
                    <a:pt x="1532" y="44"/>
                  </a:lnTo>
                  <a:cubicBezTo>
                    <a:pt x="1422" y="15"/>
                    <a:pt x="1312" y="1"/>
                    <a:pt x="1202"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7" name="Google Shape;19727;p85"/>
            <p:cNvSpPr/>
            <p:nvPr/>
          </p:nvSpPr>
          <p:spPr>
            <a:xfrm>
              <a:off x="1850900" y="1718134"/>
              <a:ext cx="166831" cy="56257"/>
            </a:xfrm>
            <a:custGeom>
              <a:avLst/>
              <a:gdLst/>
              <a:ahLst/>
              <a:cxnLst/>
              <a:rect l="l" t="t" r="r" b="b"/>
              <a:pathLst>
                <a:path w="6367" h="2147" extrusionOk="0">
                  <a:moveTo>
                    <a:pt x="952" y="1"/>
                  </a:moveTo>
                  <a:cubicBezTo>
                    <a:pt x="593" y="1"/>
                    <a:pt x="243" y="153"/>
                    <a:pt x="1" y="428"/>
                  </a:cubicBezTo>
                  <a:cubicBezTo>
                    <a:pt x="30" y="471"/>
                    <a:pt x="73" y="505"/>
                    <a:pt x="126" y="524"/>
                  </a:cubicBezTo>
                  <a:lnTo>
                    <a:pt x="241" y="553"/>
                  </a:lnTo>
                  <a:lnTo>
                    <a:pt x="6169" y="2147"/>
                  </a:lnTo>
                  <a:lnTo>
                    <a:pt x="6366" y="1417"/>
                  </a:lnTo>
                  <a:lnTo>
                    <a:pt x="1283" y="44"/>
                  </a:lnTo>
                  <a:cubicBezTo>
                    <a:pt x="1173" y="15"/>
                    <a:pt x="1062" y="1"/>
                    <a:pt x="95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8" name="Google Shape;19728;p85"/>
            <p:cNvSpPr/>
            <p:nvPr/>
          </p:nvSpPr>
          <p:spPr>
            <a:xfrm>
              <a:off x="1955422" y="1657789"/>
              <a:ext cx="159652" cy="119824"/>
            </a:xfrm>
            <a:custGeom>
              <a:avLst/>
              <a:gdLst/>
              <a:ahLst/>
              <a:cxnLst/>
              <a:rect l="l" t="t" r="r" b="b"/>
              <a:pathLst>
                <a:path w="6093" h="4573" extrusionOk="0">
                  <a:moveTo>
                    <a:pt x="4100" y="805"/>
                  </a:moveTo>
                  <a:cubicBezTo>
                    <a:pt x="4118" y="805"/>
                    <a:pt x="4135" y="805"/>
                    <a:pt x="4153" y="806"/>
                  </a:cubicBezTo>
                  <a:cubicBezTo>
                    <a:pt x="5046" y="850"/>
                    <a:pt x="5435" y="1949"/>
                    <a:pt x="4772" y="2544"/>
                  </a:cubicBezTo>
                  <a:cubicBezTo>
                    <a:pt x="4573" y="2726"/>
                    <a:pt x="4338" y="2806"/>
                    <a:pt x="4108" y="2806"/>
                  </a:cubicBezTo>
                  <a:cubicBezTo>
                    <a:pt x="3576" y="2806"/>
                    <a:pt x="3072" y="2376"/>
                    <a:pt x="3102" y="1757"/>
                  </a:cubicBezTo>
                  <a:cubicBezTo>
                    <a:pt x="3130" y="1218"/>
                    <a:pt x="3571" y="805"/>
                    <a:pt x="4100" y="805"/>
                  </a:cubicBezTo>
                  <a:close/>
                  <a:moveTo>
                    <a:pt x="4082" y="0"/>
                  </a:moveTo>
                  <a:cubicBezTo>
                    <a:pt x="3933" y="0"/>
                    <a:pt x="3781" y="19"/>
                    <a:pt x="3630" y="57"/>
                  </a:cubicBezTo>
                  <a:cubicBezTo>
                    <a:pt x="2454" y="374"/>
                    <a:pt x="1921" y="1738"/>
                    <a:pt x="2569" y="2770"/>
                  </a:cubicBezTo>
                  <a:lnTo>
                    <a:pt x="543" y="3317"/>
                  </a:lnTo>
                  <a:cubicBezTo>
                    <a:pt x="203" y="3408"/>
                    <a:pt x="1" y="3758"/>
                    <a:pt x="92" y="4099"/>
                  </a:cubicBezTo>
                  <a:cubicBezTo>
                    <a:pt x="168" y="4385"/>
                    <a:pt x="427" y="4572"/>
                    <a:pt x="709" y="4572"/>
                  </a:cubicBezTo>
                  <a:cubicBezTo>
                    <a:pt x="763" y="4572"/>
                    <a:pt x="819" y="4565"/>
                    <a:pt x="875" y="4550"/>
                  </a:cubicBezTo>
                  <a:lnTo>
                    <a:pt x="4604" y="3542"/>
                  </a:lnTo>
                  <a:cubicBezTo>
                    <a:pt x="5550" y="3259"/>
                    <a:pt x="6092" y="2270"/>
                    <a:pt x="5824" y="1325"/>
                  </a:cubicBezTo>
                  <a:cubicBezTo>
                    <a:pt x="5601" y="525"/>
                    <a:pt x="4876" y="0"/>
                    <a:pt x="4082"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9" name="Google Shape;19729;p85"/>
            <p:cNvSpPr/>
            <p:nvPr/>
          </p:nvSpPr>
          <p:spPr>
            <a:xfrm>
              <a:off x="1955317" y="1744074"/>
              <a:ext cx="155721" cy="120060"/>
            </a:xfrm>
            <a:custGeom>
              <a:avLst/>
              <a:gdLst/>
              <a:ahLst/>
              <a:cxnLst/>
              <a:rect l="l" t="t" r="r" b="b"/>
              <a:pathLst>
                <a:path w="5943" h="4582" extrusionOk="0">
                  <a:moveTo>
                    <a:pt x="4101" y="1765"/>
                  </a:moveTo>
                  <a:cubicBezTo>
                    <a:pt x="4188" y="1765"/>
                    <a:pt x="4276" y="1776"/>
                    <a:pt x="4364" y="1800"/>
                  </a:cubicBezTo>
                  <a:cubicBezTo>
                    <a:pt x="5223" y="2035"/>
                    <a:pt x="5372" y="3192"/>
                    <a:pt x="4599" y="3634"/>
                  </a:cubicBezTo>
                  <a:cubicBezTo>
                    <a:pt x="4434" y="3729"/>
                    <a:pt x="4263" y="3771"/>
                    <a:pt x="4098" y="3771"/>
                  </a:cubicBezTo>
                  <a:cubicBezTo>
                    <a:pt x="3486" y="3771"/>
                    <a:pt x="2953" y="3187"/>
                    <a:pt x="3135" y="2510"/>
                  </a:cubicBezTo>
                  <a:cubicBezTo>
                    <a:pt x="3255" y="2060"/>
                    <a:pt x="3658" y="1765"/>
                    <a:pt x="4101" y="1765"/>
                  </a:cubicBezTo>
                  <a:close/>
                  <a:moveTo>
                    <a:pt x="704" y="0"/>
                  </a:moveTo>
                  <a:cubicBezTo>
                    <a:pt x="423" y="0"/>
                    <a:pt x="167" y="191"/>
                    <a:pt x="91" y="475"/>
                  </a:cubicBezTo>
                  <a:cubicBezTo>
                    <a:pt x="0" y="816"/>
                    <a:pt x="202" y="1166"/>
                    <a:pt x="543" y="1257"/>
                  </a:cubicBezTo>
                  <a:lnTo>
                    <a:pt x="2568" y="1805"/>
                  </a:lnTo>
                  <a:cubicBezTo>
                    <a:pt x="2151" y="2462"/>
                    <a:pt x="2203" y="3312"/>
                    <a:pt x="2698" y="3917"/>
                  </a:cubicBezTo>
                  <a:cubicBezTo>
                    <a:pt x="3050" y="4347"/>
                    <a:pt x="3567" y="4581"/>
                    <a:pt x="4100" y="4581"/>
                  </a:cubicBezTo>
                  <a:cubicBezTo>
                    <a:pt x="4315" y="4581"/>
                    <a:pt x="4533" y="4543"/>
                    <a:pt x="4743" y="4464"/>
                  </a:cubicBezTo>
                  <a:cubicBezTo>
                    <a:pt x="5472" y="4186"/>
                    <a:pt x="5943" y="3475"/>
                    <a:pt x="5909" y="2698"/>
                  </a:cubicBezTo>
                  <a:cubicBezTo>
                    <a:pt x="5880" y="1920"/>
                    <a:pt x="5352" y="1248"/>
                    <a:pt x="4604" y="1032"/>
                  </a:cubicBezTo>
                  <a:lnTo>
                    <a:pt x="874" y="24"/>
                  </a:lnTo>
                  <a:cubicBezTo>
                    <a:pt x="817" y="8"/>
                    <a:pt x="760" y="0"/>
                    <a:pt x="704" y="0"/>
                  </a:cubicBezTo>
                  <a:close/>
                </a:path>
              </a:pathLst>
            </a:custGeom>
            <a:solidFill>
              <a:srgbClr val="B5BF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0" name="Google Shape;19730;p85"/>
            <p:cNvSpPr/>
            <p:nvPr/>
          </p:nvSpPr>
          <p:spPr>
            <a:xfrm>
              <a:off x="2025252" y="1673170"/>
              <a:ext cx="74599" cy="62231"/>
            </a:xfrm>
            <a:custGeom>
              <a:avLst/>
              <a:gdLst/>
              <a:ahLst/>
              <a:cxnLst/>
              <a:rect l="l" t="t" r="r" b="b"/>
              <a:pathLst>
                <a:path w="2847" h="2375" extrusionOk="0">
                  <a:moveTo>
                    <a:pt x="1437" y="1"/>
                  </a:moveTo>
                  <a:cubicBezTo>
                    <a:pt x="1176" y="1"/>
                    <a:pt x="910" y="85"/>
                    <a:pt x="682" y="267"/>
                  </a:cubicBezTo>
                  <a:cubicBezTo>
                    <a:pt x="0" y="815"/>
                    <a:pt x="101" y="1880"/>
                    <a:pt x="874" y="2293"/>
                  </a:cubicBezTo>
                  <a:cubicBezTo>
                    <a:pt x="909" y="2311"/>
                    <a:pt x="942" y="2319"/>
                    <a:pt x="974" y="2319"/>
                  </a:cubicBezTo>
                  <a:cubicBezTo>
                    <a:pt x="1164" y="2319"/>
                    <a:pt x="1276" y="2035"/>
                    <a:pt x="1066" y="1923"/>
                  </a:cubicBezTo>
                  <a:cubicBezTo>
                    <a:pt x="427" y="1587"/>
                    <a:pt x="528" y="632"/>
                    <a:pt x="1234" y="440"/>
                  </a:cubicBezTo>
                  <a:cubicBezTo>
                    <a:pt x="1300" y="423"/>
                    <a:pt x="1367" y="415"/>
                    <a:pt x="1433" y="415"/>
                  </a:cubicBezTo>
                  <a:cubicBezTo>
                    <a:pt x="1776" y="415"/>
                    <a:pt x="2094" y="636"/>
                    <a:pt x="2199" y="983"/>
                  </a:cubicBezTo>
                  <a:cubicBezTo>
                    <a:pt x="2328" y="1391"/>
                    <a:pt x="2107" y="1827"/>
                    <a:pt x="1704" y="1971"/>
                  </a:cubicBezTo>
                  <a:cubicBezTo>
                    <a:pt x="1483" y="2048"/>
                    <a:pt x="1541" y="2375"/>
                    <a:pt x="1776" y="2375"/>
                  </a:cubicBezTo>
                  <a:cubicBezTo>
                    <a:pt x="2088" y="2375"/>
                    <a:pt x="2847" y="1760"/>
                    <a:pt x="2616" y="901"/>
                  </a:cubicBezTo>
                  <a:cubicBezTo>
                    <a:pt x="2463" y="338"/>
                    <a:pt x="1959" y="1"/>
                    <a:pt x="14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1" name="Google Shape;19731;p85"/>
            <p:cNvSpPr/>
            <p:nvPr/>
          </p:nvSpPr>
          <p:spPr>
            <a:xfrm>
              <a:off x="1967632" y="1755656"/>
              <a:ext cx="14071" cy="11634"/>
            </a:xfrm>
            <a:custGeom>
              <a:avLst/>
              <a:gdLst/>
              <a:ahLst/>
              <a:cxnLst/>
              <a:rect l="l" t="t" r="r" b="b"/>
              <a:pathLst>
                <a:path w="537" h="444" extrusionOk="0">
                  <a:moveTo>
                    <a:pt x="284" y="1"/>
                  </a:moveTo>
                  <a:cubicBezTo>
                    <a:pt x="265" y="1"/>
                    <a:pt x="245" y="3"/>
                    <a:pt x="226" y="9"/>
                  </a:cubicBezTo>
                  <a:cubicBezTo>
                    <a:pt x="34" y="62"/>
                    <a:pt x="1" y="316"/>
                    <a:pt x="173" y="412"/>
                  </a:cubicBezTo>
                  <a:cubicBezTo>
                    <a:pt x="209" y="434"/>
                    <a:pt x="247" y="444"/>
                    <a:pt x="284" y="444"/>
                  </a:cubicBezTo>
                  <a:cubicBezTo>
                    <a:pt x="418" y="444"/>
                    <a:pt x="536" y="313"/>
                    <a:pt x="495" y="163"/>
                  </a:cubicBezTo>
                  <a:cubicBezTo>
                    <a:pt x="471" y="67"/>
                    <a:pt x="380" y="1"/>
                    <a:pt x="2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2" name="Google Shape;19732;p85"/>
            <p:cNvSpPr/>
            <p:nvPr/>
          </p:nvSpPr>
          <p:spPr>
            <a:xfrm>
              <a:off x="2031147" y="1785422"/>
              <a:ext cx="64668" cy="63724"/>
            </a:xfrm>
            <a:custGeom>
              <a:avLst/>
              <a:gdLst/>
              <a:ahLst/>
              <a:cxnLst/>
              <a:rect l="l" t="t" r="r" b="b"/>
              <a:pathLst>
                <a:path w="2468" h="2432" extrusionOk="0">
                  <a:moveTo>
                    <a:pt x="1230" y="1"/>
                  </a:moveTo>
                  <a:cubicBezTo>
                    <a:pt x="608" y="1"/>
                    <a:pt x="1" y="472"/>
                    <a:pt x="1" y="1216"/>
                  </a:cubicBezTo>
                  <a:cubicBezTo>
                    <a:pt x="1" y="1935"/>
                    <a:pt x="594" y="2431"/>
                    <a:pt x="1222" y="2431"/>
                  </a:cubicBezTo>
                  <a:cubicBezTo>
                    <a:pt x="1450" y="2431"/>
                    <a:pt x="1682" y="2366"/>
                    <a:pt x="1892" y="2224"/>
                  </a:cubicBezTo>
                  <a:cubicBezTo>
                    <a:pt x="2082" y="2097"/>
                    <a:pt x="1959" y="1840"/>
                    <a:pt x="1780" y="1840"/>
                  </a:cubicBezTo>
                  <a:cubicBezTo>
                    <a:pt x="1742" y="1840"/>
                    <a:pt x="1702" y="1851"/>
                    <a:pt x="1662" y="1878"/>
                  </a:cubicBezTo>
                  <a:cubicBezTo>
                    <a:pt x="1514" y="1977"/>
                    <a:pt x="1360" y="2021"/>
                    <a:pt x="1213" y="2021"/>
                  </a:cubicBezTo>
                  <a:cubicBezTo>
                    <a:pt x="641" y="2021"/>
                    <a:pt x="168" y="1367"/>
                    <a:pt x="538" y="784"/>
                  </a:cubicBezTo>
                  <a:cubicBezTo>
                    <a:pt x="691" y="549"/>
                    <a:pt x="948" y="415"/>
                    <a:pt x="1216" y="415"/>
                  </a:cubicBezTo>
                  <a:cubicBezTo>
                    <a:pt x="1310" y="415"/>
                    <a:pt x="1406" y="432"/>
                    <a:pt x="1498" y="467"/>
                  </a:cubicBezTo>
                  <a:cubicBezTo>
                    <a:pt x="1854" y="601"/>
                    <a:pt x="2065" y="966"/>
                    <a:pt x="2007" y="1340"/>
                  </a:cubicBezTo>
                  <a:cubicBezTo>
                    <a:pt x="1983" y="1493"/>
                    <a:pt x="2099" y="1579"/>
                    <a:pt x="2213" y="1579"/>
                  </a:cubicBezTo>
                  <a:cubicBezTo>
                    <a:pt x="2305" y="1579"/>
                    <a:pt x="2396" y="1524"/>
                    <a:pt x="2415" y="1403"/>
                  </a:cubicBezTo>
                  <a:cubicBezTo>
                    <a:pt x="2468" y="1072"/>
                    <a:pt x="2382" y="731"/>
                    <a:pt x="2170" y="462"/>
                  </a:cubicBezTo>
                  <a:cubicBezTo>
                    <a:pt x="1918" y="143"/>
                    <a:pt x="1572" y="1"/>
                    <a:pt x="123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3" name="Google Shape;19733;p85"/>
            <p:cNvSpPr/>
            <p:nvPr/>
          </p:nvSpPr>
          <p:spPr>
            <a:xfrm>
              <a:off x="1973554"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4" name="Google Shape;19734;p85"/>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5" name="Google Shape;19735;p85"/>
            <p:cNvSpPr/>
            <p:nvPr/>
          </p:nvSpPr>
          <p:spPr>
            <a:xfrm>
              <a:off x="1910039" y="1732100"/>
              <a:ext cx="131" cy="26"/>
            </a:xfrm>
            <a:custGeom>
              <a:avLst/>
              <a:gdLst/>
              <a:ahLst/>
              <a:cxnLst/>
              <a:rect l="l" t="t" r="r" b="b"/>
              <a:pathLst>
                <a:path w="5" h="1" extrusionOk="0">
                  <a:moveTo>
                    <a:pt x="5" y="1"/>
                  </a:move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6" name="Google Shape;19736;p85"/>
            <p:cNvSpPr/>
            <p:nvPr/>
          </p:nvSpPr>
          <p:spPr>
            <a:xfrm>
              <a:off x="1973790" y="1738021"/>
              <a:ext cx="26" cy="26"/>
            </a:xfrm>
            <a:custGeom>
              <a:avLst/>
              <a:gdLst/>
              <a:ahLst/>
              <a:cxnLst/>
              <a:rect l="l" t="t" r="r" b="b"/>
              <a:pathLst>
                <a:path w="1" h="1" extrusionOk="0">
                  <a:moveTo>
                    <a:pt x="1"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7" name="Google Shape;19737;p85"/>
            <p:cNvSpPr/>
            <p:nvPr/>
          </p:nvSpPr>
          <p:spPr>
            <a:xfrm>
              <a:off x="1973554" y="1738021"/>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8" name="Google Shape;19738;p85"/>
            <p:cNvSpPr/>
            <p:nvPr/>
          </p:nvSpPr>
          <p:spPr>
            <a:xfrm>
              <a:off x="1750151" y="1500941"/>
              <a:ext cx="379700" cy="369560"/>
            </a:xfrm>
            <a:custGeom>
              <a:avLst/>
              <a:gdLst/>
              <a:ahLst/>
              <a:cxnLst/>
              <a:rect l="l" t="t" r="r" b="b"/>
              <a:pathLst>
                <a:path w="14491" h="14104" extrusionOk="0">
                  <a:moveTo>
                    <a:pt x="11942" y="6169"/>
                  </a:moveTo>
                  <a:cubicBezTo>
                    <a:pt x="12209" y="6169"/>
                    <a:pt x="12483" y="6238"/>
                    <a:pt x="12746" y="6389"/>
                  </a:cubicBezTo>
                  <a:cubicBezTo>
                    <a:pt x="13979" y="7100"/>
                    <a:pt x="13744" y="8948"/>
                    <a:pt x="12386" y="9341"/>
                  </a:cubicBezTo>
                  <a:lnTo>
                    <a:pt x="12371" y="9346"/>
                  </a:lnTo>
                  <a:lnTo>
                    <a:pt x="10998" y="9716"/>
                  </a:lnTo>
                  <a:lnTo>
                    <a:pt x="9774" y="9389"/>
                  </a:lnTo>
                  <a:lnTo>
                    <a:pt x="9318" y="9269"/>
                  </a:lnTo>
                  <a:lnTo>
                    <a:pt x="10129" y="9048"/>
                  </a:lnTo>
                  <a:lnTo>
                    <a:pt x="10451" y="8962"/>
                  </a:lnTo>
                  <a:cubicBezTo>
                    <a:pt x="10585" y="8924"/>
                    <a:pt x="10643" y="8765"/>
                    <a:pt x="10571" y="8650"/>
                  </a:cubicBezTo>
                  <a:cubicBezTo>
                    <a:pt x="10485" y="8511"/>
                    <a:pt x="10417" y="8367"/>
                    <a:pt x="10379" y="8208"/>
                  </a:cubicBezTo>
                  <a:cubicBezTo>
                    <a:pt x="10080" y="7111"/>
                    <a:pt x="10953" y="6169"/>
                    <a:pt x="11942" y="6169"/>
                  </a:cubicBezTo>
                  <a:close/>
                  <a:moveTo>
                    <a:pt x="4745" y="8498"/>
                  </a:moveTo>
                  <a:cubicBezTo>
                    <a:pt x="4837" y="8498"/>
                    <a:pt x="4930" y="8510"/>
                    <a:pt x="5022" y="8535"/>
                  </a:cubicBezTo>
                  <a:lnTo>
                    <a:pt x="5680" y="8712"/>
                  </a:lnTo>
                  <a:lnTo>
                    <a:pt x="6092" y="8823"/>
                  </a:lnTo>
                  <a:lnTo>
                    <a:pt x="6102" y="8823"/>
                  </a:lnTo>
                  <a:lnTo>
                    <a:pt x="7926" y="9317"/>
                  </a:lnTo>
                  <a:cubicBezTo>
                    <a:pt x="7917" y="9336"/>
                    <a:pt x="7830" y="9437"/>
                    <a:pt x="7830" y="9442"/>
                  </a:cubicBezTo>
                  <a:lnTo>
                    <a:pt x="7825" y="9442"/>
                  </a:lnTo>
                  <a:cubicBezTo>
                    <a:pt x="7811" y="9461"/>
                    <a:pt x="7796" y="9485"/>
                    <a:pt x="7787" y="9509"/>
                  </a:cubicBezTo>
                  <a:cubicBezTo>
                    <a:pt x="7672" y="9706"/>
                    <a:pt x="7638" y="9941"/>
                    <a:pt x="7705" y="10162"/>
                  </a:cubicBezTo>
                  <a:cubicBezTo>
                    <a:pt x="5041" y="9447"/>
                    <a:pt x="6731" y="9903"/>
                    <a:pt x="3803" y="9111"/>
                  </a:cubicBezTo>
                  <a:cubicBezTo>
                    <a:pt x="3788" y="9106"/>
                    <a:pt x="3779" y="9092"/>
                    <a:pt x="3788" y="9072"/>
                  </a:cubicBezTo>
                  <a:cubicBezTo>
                    <a:pt x="3979" y="8714"/>
                    <a:pt x="4352" y="8498"/>
                    <a:pt x="4745" y="8498"/>
                  </a:cubicBezTo>
                  <a:close/>
                  <a:moveTo>
                    <a:pt x="6040" y="10148"/>
                  </a:moveTo>
                  <a:lnTo>
                    <a:pt x="7720" y="10599"/>
                  </a:lnTo>
                  <a:lnTo>
                    <a:pt x="7724" y="10599"/>
                  </a:lnTo>
                  <a:lnTo>
                    <a:pt x="5027" y="11329"/>
                  </a:lnTo>
                  <a:cubicBezTo>
                    <a:pt x="4934" y="11353"/>
                    <a:pt x="4841" y="11365"/>
                    <a:pt x="4749" y="11365"/>
                  </a:cubicBezTo>
                  <a:cubicBezTo>
                    <a:pt x="4354" y="11365"/>
                    <a:pt x="3983" y="11148"/>
                    <a:pt x="3788" y="10786"/>
                  </a:cubicBezTo>
                  <a:cubicBezTo>
                    <a:pt x="3783" y="10772"/>
                    <a:pt x="3788" y="10753"/>
                    <a:pt x="3807" y="10748"/>
                  </a:cubicBezTo>
                  <a:lnTo>
                    <a:pt x="3807" y="10748"/>
                  </a:lnTo>
                  <a:cubicBezTo>
                    <a:pt x="3806" y="10748"/>
                    <a:pt x="3805" y="10749"/>
                    <a:pt x="3805" y="10749"/>
                  </a:cubicBezTo>
                  <a:cubicBezTo>
                    <a:pt x="3813" y="10749"/>
                    <a:pt x="4059" y="10679"/>
                    <a:pt x="6040" y="10148"/>
                  </a:cubicBezTo>
                  <a:close/>
                  <a:moveTo>
                    <a:pt x="8525" y="9498"/>
                  </a:moveTo>
                  <a:cubicBezTo>
                    <a:pt x="8563" y="9498"/>
                    <a:pt x="8602" y="9503"/>
                    <a:pt x="8641" y="9514"/>
                  </a:cubicBezTo>
                  <a:cubicBezTo>
                    <a:pt x="10974" y="10143"/>
                    <a:pt x="11906" y="10392"/>
                    <a:pt x="12237" y="10479"/>
                  </a:cubicBezTo>
                  <a:cubicBezTo>
                    <a:pt x="12237" y="10479"/>
                    <a:pt x="12275" y="10493"/>
                    <a:pt x="12390" y="10527"/>
                  </a:cubicBezTo>
                  <a:cubicBezTo>
                    <a:pt x="13230" y="10777"/>
                    <a:pt x="13725" y="11645"/>
                    <a:pt x="13504" y="12495"/>
                  </a:cubicBezTo>
                  <a:lnTo>
                    <a:pt x="13499" y="12495"/>
                  </a:lnTo>
                  <a:cubicBezTo>
                    <a:pt x="13301" y="13227"/>
                    <a:pt x="12640" y="13691"/>
                    <a:pt x="11936" y="13691"/>
                  </a:cubicBezTo>
                  <a:cubicBezTo>
                    <a:pt x="11721" y="13691"/>
                    <a:pt x="11502" y="13648"/>
                    <a:pt x="11291" y="13556"/>
                  </a:cubicBezTo>
                  <a:cubicBezTo>
                    <a:pt x="10384" y="13157"/>
                    <a:pt x="10043" y="12049"/>
                    <a:pt x="10571" y="11213"/>
                  </a:cubicBezTo>
                  <a:cubicBezTo>
                    <a:pt x="10643" y="11093"/>
                    <a:pt x="10585" y="10940"/>
                    <a:pt x="10451" y="10901"/>
                  </a:cubicBezTo>
                  <a:lnTo>
                    <a:pt x="10115" y="10815"/>
                  </a:lnTo>
                  <a:lnTo>
                    <a:pt x="10105" y="10815"/>
                  </a:lnTo>
                  <a:lnTo>
                    <a:pt x="9328" y="10604"/>
                  </a:lnTo>
                  <a:lnTo>
                    <a:pt x="8896" y="10484"/>
                  </a:lnTo>
                  <a:lnTo>
                    <a:pt x="8416" y="10354"/>
                  </a:lnTo>
                  <a:cubicBezTo>
                    <a:pt x="8214" y="10301"/>
                    <a:pt x="8080" y="10119"/>
                    <a:pt x="8094" y="9912"/>
                  </a:cubicBezTo>
                  <a:lnTo>
                    <a:pt x="8094" y="9898"/>
                  </a:lnTo>
                  <a:cubicBezTo>
                    <a:pt x="8115" y="9665"/>
                    <a:pt x="8305" y="9498"/>
                    <a:pt x="8525" y="9498"/>
                  </a:cubicBezTo>
                  <a:close/>
                  <a:moveTo>
                    <a:pt x="3567" y="0"/>
                  </a:moveTo>
                  <a:cubicBezTo>
                    <a:pt x="2343" y="24"/>
                    <a:pt x="1215" y="658"/>
                    <a:pt x="562" y="1694"/>
                  </a:cubicBezTo>
                  <a:cubicBezTo>
                    <a:pt x="458" y="1856"/>
                    <a:pt x="599" y="2013"/>
                    <a:pt x="744" y="2013"/>
                  </a:cubicBezTo>
                  <a:cubicBezTo>
                    <a:pt x="806" y="2013"/>
                    <a:pt x="868" y="1984"/>
                    <a:pt x="913" y="1915"/>
                  </a:cubicBezTo>
                  <a:cubicBezTo>
                    <a:pt x="1512" y="962"/>
                    <a:pt x="2549" y="411"/>
                    <a:pt x="3634" y="411"/>
                  </a:cubicBezTo>
                  <a:cubicBezTo>
                    <a:pt x="3931" y="411"/>
                    <a:pt x="4231" y="452"/>
                    <a:pt x="4528" y="538"/>
                  </a:cubicBezTo>
                  <a:cubicBezTo>
                    <a:pt x="5905" y="936"/>
                    <a:pt x="6851" y="2194"/>
                    <a:pt x="6851" y="3629"/>
                  </a:cubicBezTo>
                  <a:cubicBezTo>
                    <a:pt x="6851" y="5412"/>
                    <a:pt x="5396" y="6848"/>
                    <a:pt x="3646" y="6848"/>
                  </a:cubicBezTo>
                  <a:cubicBezTo>
                    <a:pt x="3553" y="6848"/>
                    <a:pt x="3460" y="6844"/>
                    <a:pt x="3366" y="6836"/>
                  </a:cubicBezTo>
                  <a:cubicBezTo>
                    <a:pt x="1782" y="6701"/>
                    <a:pt x="534" y="5434"/>
                    <a:pt x="428" y="3845"/>
                  </a:cubicBezTo>
                  <a:cubicBezTo>
                    <a:pt x="399" y="3432"/>
                    <a:pt x="452" y="3010"/>
                    <a:pt x="582" y="2616"/>
                  </a:cubicBezTo>
                  <a:cubicBezTo>
                    <a:pt x="635" y="2453"/>
                    <a:pt x="506" y="2341"/>
                    <a:pt x="379" y="2341"/>
                  </a:cubicBezTo>
                  <a:cubicBezTo>
                    <a:pt x="301" y="2341"/>
                    <a:pt x="223" y="2383"/>
                    <a:pt x="188" y="2482"/>
                  </a:cubicBezTo>
                  <a:cubicBezTo>
                    <a:pt x="63" y="2856"/>
                    <a:pt x="1" y="3245"/>
                    <a:pt x="1" y="3634"/>
                  </a:cubicBezTo>
                  <a:lnTo>
                    <a:pt x="1" y="3667"/>
                  </a:lnTo>
                  <a:lnTo>
                    <a:pt x="1" y="7061"/>
                  </a:lnTo>
                  <a:cubicBezTo>
                    <a:pt x="1" y="7200"/>
                    <a:pt x="104" y="7270"/>
                    <a:pt x="207" y="7270"/>
                  </a:cubicBezTo>
                  <a:cubicBezTo>
                    <a:pt x="310" y="7270"/>
                    <a:pt x="414" y="7200"/>
                    <a:pt x="414" y="7061"/>
                  </a:cubicBezTo>
                  <a:lnTo>
                    <a:pt x="414" y="5314"/>
                  </a:lnTo>
                  <a:cubicBezTo>
                    <a:pt x="438" y="5357"/>
                    <a:pt x="457" y="5400"/>
                    <a:pt x="481" y="5439"/>
                  </a:cubicBezTo>
                  <a:cubicBezTo>
                    <a:pt x="1134" y="6570"/>
                    <a:pt x="2339" y="7263"/>
                    <a:pt x="3639" y="7263"/>
                  </a:cubicBezTo>
                  <a:cubicBezTo>
                    <a:pt x="3657" y="7263"/>
                    <a:pt x="3675" y="7263"/>
                    <a:pt x="3692" y="7263"/>
                  </a:cubicBezTo>
                  <a:lnTo>
                    <a:pt x="5684" y="7263"/>
                  </a:lnTo>
                  <a:lnTo>
                    <a:pt x="5684" y="8280"/>
                  </a:lnTo>
                  <a:lnTo>
                    <a:pt x="5137" y="8132"/>
                  </a:lnTo>
                  <a:cubicBezTo>
                    <a:pt x="5010" y="8098"/>
                    <a:pt x="4881" y="8082"/>
                    <a:pt x="4754" y="8082"/>
                  </a:cubicBezTo>
                  <a:cubicBezTo>
                    <a:pt x="4207" y="8082"/>
                    <a:pt x="3688" y="8382"/>
                    <a:pt x="3423" y="8880"/>
                  </a:cubicBezTo>
                  <a:cubicBezTo>
                    <a:pt x="3361" y="8996"/>
                    <a:pt x="3356" y="9135"/>
                    <a:pt x="3409" y="9260"/>
                  </a:cubicBezTo>
                  <a:cubicBezTo>
                    <a:pt x="3491" y="9447"/>
                    <a:pt x="3635" y="9500"/>
                    <a:pt x="3812" y="9543"/>
                  </a:cubicBezTo>
                  <a:lnTo>
                    <a:pt x="5243" y="9927"/>
                  </a:lnTo>
                  <a:cubicBezTo>
                    <a:pt x="3933" y="10279"/>
                    <a:pt x="3805" y="10315"/>
                    <a:pt x="3810" y="10315"/>
                  </a:cubicBezTo>
                  <a:cubicBezTo>
                    <a:pt x="3811" y="10315"/>
                    <a:pt x="3821" y="10312"/>
                    <a:pt x="3822" y="10312"/>
                  </a:cubicBezTo>
                  <a:cubicBezTo>
                    <a:pt x="3823" y="10312"/>
                    <a:pt x="3821" y="10313"/>
                    <a:pt x="3812" y="10316"/>
                  </a:cubicBezTo>
                  <a:cubicBezTo>
                    <a:pt x="3759" y="10340"/>
                    <a:pt x="3515" y="10349"/>
                    <a:pt x="3409" y="10599"/>
                  </a:cubicBezTo>
                  <a:cubicBezTo>
                    <a:pt x="3356" y="10719"/>
                    <a:pt x="3361" y="10858"/>
                    <a:pt x="3423" y="10978"/>
                  </a:cubicBezTo>
                  <a:cubicBezTo>
                    <a:pt x="3688" y="11477"/>
                    <a:pt x="4207" y="11776"/>
                    <a:pt x="4754" y="11776"/>
                  </a:cubicBezTo>
                  <a:cubicBezTo>
                    <a:pt x="4881" y="11776"/>
                    <a:pt x="5010" y="11760"/>
                    <a:pt x="5137" y="11727"/>
                  </a:cubicBezTo>
                  <a:lnTo>
                    <a:pt x="5684" y="11578"/>
                  </a:lnTo>
                  <a:lnTo>
                    <a:pt x="5684" y="13172"/>
                  </a:lnTo>
                  <a:cubicBezTo>
                    <a:pt x="5684" y="13354"/>
                    <a:pt x="5536" y="13503"/>
                    <a:pt x="5348" y="13503"/>
                  </a:cubicBezTo>
                  <a:lnTo>
                    <a:pt x="4532" y="13503"/>
                  </a:lnTo>
                  <a:cubicBezTo>
                    <a:pt x="4254" y="13503"/>
                    <a:pt x="4254" y="13921"/>
                    <a:pt x="4532" y="13921"/>
                  </a:cubicBezTo>
                  <a:lnTo>
                    <a:pt x="5348" y="13921"/>
                  </a:lnTo>
                  <a:cubicBezTo>
                    <a:pt x="5761" y="13916"/>
                    <a:pt x="6097" y="13585"/>
                    <a:pt x="6097" y="13172"/>
                  </a:cubicBezTo>
                  <a:lnTo>
                    <a:pt x="6097" y="11468"/>
                  </a:lnTo>
                  <a:lnTo>
                    <a:pt x="8526" y="10810"/>
                  </a:lnTo>
                  <a:lnTo>
                    <a:pt x="8536" y="10810"/>
                  </a:lnTo>
                  <a:lnTo>
                    <a:pt x="10091" y="11233"/>
                  </a:lnTo>
                  <a:cubicBezTo>
                    <a:pt x="9481" y="12577"/>
                    <a:pt x="10465" y="14098"/>
                    <a:pt x="11944" y="14103"/>
                  </a:cubicBezTo>
                  <a:cubicBezTo>
                    <a:pt x="13499" y="14103"/>
                    <a:pt x="14464" y="12413"/>
                    <a:pt x="13706" y="11074"/>
                  </a:cubicBezTo>
                  <a:cubicBezTo>
                    <a:pt x="13144" y="10071"/>
                    <a:pt x="12146" y="10076"/>
                    <a:pt x="11795" y="9932"/>
                  </a:cubicBezTo>
                  <a:cubicBezTo>
                    <a:pt x="12141" y="9788"/>
                    <a:pt x="13139" y="9788"/>
                    <a:pt x="13710" y="8784"/>
                  </a:cubicBezTo>
                  <a:cubicBezTo>
                    <a:pt x="14491" y="7399"/>
                    <a:pt x="13433" y="5754"/>
                    <a:pt x="11956" y="5754"/>
                  </a:cubicBezTo>
                  <a:cubicBezTo>
                    <a:pt x="11779" y="5754"/>
                    <a:pt x="11597" y="5777"/>
                    <a:pt x="11411" y="5827"/>
                  </a:cubicBezTo>
                  <a:cubicBezTo>
                    <a:pt x="10201" y="6154"/>
                    <a:pt x="9573" y="7488"/>
                    <a:pt x="10091" y="8626"/>
                  </a:cubicBezTo>
                  <a:lnTo>
                    <a:pt x="8536" y="9048"/>
                  </a:lnTo>
                  <a:lnTo>
                    <a:pt x="8526" y="9048"/>
                  </a:lnTo>
                  <a:lnTo>
                    <a:pt x="6102" y="8391"/>
                  </a:lnTo>
                  <a:lnTo>
                    <a:pt x="6102" y="7263"/>
                  </a:lnTo>
                  <a:cubicBezTo>
                    <a:pt x="6774" y="7229"/>
                    <a:pt x="7427" y="7008"/>
                    <a:pt x="7984" y="6624"/>
                  </a:cubicBezTo>
                  <a:cubicBezTo>
                    <a:pt x="8168" y="6495"/>
                    <a:pt x="8044" y="6243"/>
                    <a:pt x="7869" y="6243"/>
                  </a:cubicBezTo>
                  <a:cubicBezTo>
                    <a:pt x="7830" y="6243"/>
                    <a:pt x="7789" y="6255"/>
                    <a:pt x="7748" y="6283"/>
                  </a:cubicBezTo>
                  <a:cubicBezTo>
                    <a:pt x="7021" y="6788"/>
                    <a:pt x="6321" y="6852"/>
                    <a:pt x="5841" y="6852"/>
                  </a:cubicBezTo>
                  <a:cubicBezTo>
                    <a:pt x="5677" y="6852"/>
                    <a:pt x="5538" y="6845"/>
                    <a:pt x="5433" y="6845"/>
                  </a:cubicBezTo>
                  <a:cubicBezTo>
                    <a:pt x="5389" y="6845"/>
                    <a:pt x="5351" y="6846"/>
                    <a:pt x="5320" y="6850"/>
                  </a:cubicBezTo>
                  <a:cubicBezTo>
                    <a:pt x="5444" y="6783"/>
                    <a:pt x="5569" y="6711"/>
                    <a:pt x="5684" y="6629"/>
                  </a:cubicBezTo>
                  <a:cubicBezTo>
                    <a:pt x="5833" y="6528"/>
                    <a:pt x="5968" y="6418"/>
                    <a:pt x="6102" y="6298"/>
                  </a:cubicBezTo>
                  <a:cubicBezTo>
                    <a:pt x="7941" y="4594"/>
                    <a:pt x="7542" y="1579"/>
                    <a:pt x="5315" y="418"/>
                  </a:cubicBezTo>
                  <a:lnTo>
                    <a:pt x="5982" y="418"/>
                  </a:lnTo>
                  <a:cubicBezTo>
                    <a:pt x="7235" y="442"/>
                    <a:pt x="8363" y="1190"/>
                    <a:pt x="8867" y="2343"/>
                  </a:cubicBezTo>
                  <a:cubicBezTo>
                    <a:pt x="9371" y="3490"/>
                    <a:pt x="9160" y="4829"/>
                    <a:pt x="8329" y="5765"/>
                  </a:cubicBezTo>
                  <a:cubicBezTo>
                    <a:pt x="8189" y="5920"/>
                    <a:pt x="8329" y="6118"/>
                    <a:pt x="8486" y="6118"/>
                  </a:cubicBezTo>
                  <a:cubicBezTo>
                    <a:pt x="8537" y="6118"/>
                    <a:pt x="8591" y="6096"/>
                    <a:pt x="8637" y="6043"/>
                  </a:cubicBezTo>
                  <a:cubicBezTo>
                    <a:pt x="9904" y="4613"/>
                    <a:pt x="9851" y="2448"/>
                    <a:pt x="8512" y="1085"/>
                  </a:cubicBezTo>
                  <a:cubicBezTo>
                    <a:pt x="7811" y="374"/>
                    <a:pt x="6860" y="0"/>
                    <a:pt x="59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9" name="Google Shape;19739;p85"/>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0" name="Google Shape;19740;p85"/>
            <p:cNvSpPr/>
            <p:nvPr/>
          </p:nvSpPr>
          <p:spPr>
            <a:xfrm>
              <a:off x="1909908" y="1732100"/>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1" name="Google Shape;19741;p85"/>
            <p:cNvSpPr/>
            <p:nvPr/>
          </p:nvSpPr>
          <p:spPr>
            <a:xfrm>
              <a:off x="2015190" y="1784190"/>
              <a:ext cx="26" cy="26"/>
            </a:xfrm>
            <a:custGeom>
              <a:avLst/>
              <a:gdLst/>
              <a:ahLst/>
              <a:cxnLst/>
              <a:rect l="l" t="t" r="r" b="b"/>
              <a:pathLst>
                <a:path w="1" h="1" extrusionOk="0">
                  <a:moveTo>
                    <a:pt x="0" y="0"/>
                  </a:move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2" name="Google Shape;19742;p85"/>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3" name="Google Shape;19743;p85"/>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4" name="Google Shape;19744;p85"/>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5" name="Google Shape;19745;p85"/>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6" name="Google Shape;19746;p85"/>
            <p:cNvSpPr/>
            <p:nvPr/>
          </p:nvSpPr>
          <p:spPr>
            <a:xfrm>
              <a:off x="1910144" y="1732100"/>
              <a:ext cx="26" cy="26"/>
            </a:xfrm>
            <a:custGeom>
              <a:avLst/>
              <a:gdLst/>
              <a:ahLst/>
              <a:cxnLst/>
              <a:rect l="l" t="t" r="r" b="b"/>
              <a:pathLst>
                <a:path w="1" h="1" extrusionOk="0">
                  <a:moveTo>
                    <a:pt x="1"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7" name="Google Shape;19747;p85"/>
            <p:cNvSpPr/>
            <p:nvPr/>
          </p:nvSpPr>
          <p:spPr>
            <a:xfrm>
              <a:off x="1952540"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8" name="Google Shape;19748;p85"/>
            <p:cNvSpPr/>
            <p:nvPr/>
          </p:nvSpPr>
          <p:spPr>
            <a:xfrm>
              <a:off x="2014928"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9" name="Google Shape;19749;p85"/>
            <p:cNvSpPr/>
            <p:nvPr/>
          </p:nvSpPr>
          <p:spPr>
            <a:xfrm>
              <a:off x="2015059"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0" name="Google Shape;19750;p85"/>
            <p:cNvSpPr/>
            <p:nvPr/>
          </p:nvSpPr>
          <p:spPr>
            <a:xfrm>
              <a:off x="2015190" y="1784190"/>
              <a:ext cx="26" cy="26"/>
            </a:xfrm>
            <a:custGeom>
              <a:avLst/>
              <a:gdLst/>
              <a:ahLst/>
              <a:cxnLst/>
              <a:rect l="l" t="t" r="r" b="b"/>
              <a:pathLst>
                <a:path w="1" h="1" extrusionOk="0">
                  <a:moveTo>
                    <a:pt x="0" y="0"/>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1" name="Google Shape;19751;p85"/>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2" name="Google Shape;19752;p85"/>
            <p:cNvSpPr/>
            <p:nvPr/>
          </p:nvSpPr>
          <p:spPr>
            <a:xfrm>
              <a:off x="1952671" y="1778635"/>
              <a:ext cx="26" cy="26"/>
            </a:xfrm>
            <a:custGeom>
              <a:avLst/>
              <a:gdLst/>
              <a:ahLst/>
              <a:cxnLst/>
              <a:rect l="l" t="t" r="r" b="b"/>
              <a:pathLst>
                <a:path w="1" h="1" extrusionOk="0">
                  <a:moveTo>
                    <a:pt x="0" y="1"/>
                  </a:move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3" name="Google Shape;19753;p85"/>
            <p:cNvSpPr/>
            <p:nvPr/>
          </p:nvSpPr>
          <p:spPr>
            <a:xfrm>
              <a:off x="1804731" y="1558665"/>
              <a:ext cx="80782" cy="74808"/>
            </a:xfrm>
            <a:custGeom>
              <a:avLst/>
              <a:gdLst/>
              <a:ahLst/>
              <a:cxnLst/>
              <a:rect l="l" t="t" r="r" b="b"/>
              <a:pathLst>
                <a:path w="3083" h="2855" extrusionOk="0">
                  <a:moveTo>
                    <a:pt x="1551" y="417"/>
                  </a:moveTo>
                  <a:cubicBezTo>
                    <a:pt x="1600" y="417"/>
                    <a:pt x="1650" y="420"/>
                    <a:pt x="1700" y="428"/>
                  </a:cubicBezTo>
                  <a:cubicBezTo>
                    <a:pt x="2502" y="548"/>
                    <a:pt x="2843" y="1522"/>
                    <a:pt x="2286" y="2117"/>
                  </a:cubicBezTo>
                  <a:cubicBezTo>
                    <a:pt x="2080" y="2337"/>
                    <a:pt x="1815" y="2439"/>
                    <a:pt x="1553" y="2439"/>
                  </a:cubicBezTo>
                  <a:cubicBezTo>
                    <a:pt x="1107" y="2439"/>
                    <a:pt x="672" y="2144"/>
                    <a:pt x="563" y="1642"/>
                  </a:cubicBezTo>
                  <a:cubicBezTo>
                    <a:pt x="425" y="1000"/>
                    <a:pt x="919" y="417"/>
                    <a:pt x="1551" y="417"/>
                  </a:cubicBezTo>
                  <a:close/>
                  <a:moveTo>
                    <a:pt x="1557" y="1"/>
                  </a:moveTo>
                  <a:cubicBezTo>
                    <a:pt x="747" y="1"/>
                    <a:pt x="1" y="712"/>
                    <a:pt x="145" y="1647"/>
                  </a:cubicBezTo>
                  <a:cubicBezTo>
                    <a:pt x="253" y="2347"/>
                    <a:pt x="856" y="2854"/>
                    <a:pt x="1554" y="2854"/>
                  </a:cubicBezTo>
                  <a:cubicBezTo>
                    <a:pt x="1602" y="2854"/>
                    <a:pt x="1651" y="2852"/>
                    <a:pt x="1700" y="2847"/>
                  </a:cubicBezTo>
                  <a:cubicBezTo>
                    <a:pt x="2277" y="2784"/>
                    <a:pt x="2761" y="2381"/>
                    <a:pt x="2920" y="1820"/>
                  </a:cubicBezTo>
                  <a:cubicBezTo>
                    <a:pt x="3083" y="1258"/>
                    <a:pt x="2881" y="658"/>
                    <a:pt x="2421" y="303"/>
                  </a:cubicBezTo>
                  <a:cubicBezTo>
                    <a:pt x="2150" y="94"/>
                    <a:pt x="1849" y="1"/>
                    <a:pt x="15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4" name="Google Shape;19754;p85"/>
            <p:cNvSpPr/>
            <p:nvPr/>
          </p:nvSpPr>
          <p:spPr>
            <a:xfrm>
              <a:off x="1750151" y="1702229"/>
              <a:ext cx="104181" cy="163477"/>
            </a:xfrm>
            <a:custGeom>
              <a:avLst/>
              <a:gdLst/>
              <a:ahLst/>
              <a:cxnLst/>
              <a:rect l="l" t="t" r="r" b="b"/>
              <a:pathLst>
                <a:path w="3976" h="6239" extrusionOk="0">
                  <a:moveTo>
                    <a:pt x="207" y="1"/>
                  </a:moveTo>
                  <a:cubicBezTo>
                    <a:pt x="104" y="1"/>
                    <a:pt x="1" y="70"/>
                    <a:pt x="1" y="210"/>
                  </a:cubicBezTo>
                  <a:lnTo>
                    <a:pt x="1" y="5490"/>
                  </a:lnTo>
                  <a:cubicBezTo>
                    <a:pt x="1" y="5903"/>
                    <a:pt x="337" y="6239"/>
                    <a:pt x="750" y="6239"/>
                  </a:cubicBezTo>
                  <a:lnTo>
                    <a:pt x="3702" y="6239"/>
                  </a:lnTo>
                  <a:cubicBezTo>
                    <a:pt x="3975" y="6239"/>
                    <a:pt x="3975" y="5826"/>
                    <a:pt x="3702" y="5826"/>
                  </a:cubicBezTo>
                  <a:lnTo>
                    <a:pt x="750" y="5826"/>
                  </a:lnTo>
                  <a:cubicBezTo>
                    <a:pt x="562" y="5826"/>
                    <a:pt x="414" y="5677"/>
                    <a:pt x="414" y="5490"/>
                  </a:cubicBezTo>
                  <a:lnTo>
                    <a:pt x="414" y="2461"/>
                  </a:lnTo>
                  <a:lnTo>
                    <a:pt x="956" y="2461"/>
                  </a:lnTo>
                  <a:cubicBezTo>
                    <a:pt x="1230" y="2461"/>
                    <a:pt x="1230" y="2043"/>
                    <a:pt x="956" y="2043"/>
                  </a:cubicBezTo>
                  <a:lnTo>
                    <a:pt x="414" y="2043"/>
                  </a:lnTo>
                  <a:lnTo>
                    <a:pt x="414" y="210"/>
                  </a:lnTo>
                  <a:cubicBezTo>
                    <a:pt x="414"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5" name="Google Shape;19755;p85"/>
            <p:cNvSpPr/>
            <p:nvPr/>
          </p:nvSpPr>
          <p:spPr>
            <a:xfrm>
              <a:off x="1785132" y="1755761"/>
              <a:ext cx="42920" cy="10953"/>
            </a:xfrm>
            <a:custGeom>
              <a:avLst/>
              <a:gdLst/>
              <a:ahLst/>
              <a:cxnLst/>
              <a:rect l="l" t="t" r="r" b="b"/>
              <a:pathLst>
                <a:path w="1638"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6" name="Google Shape;19756;p85"/>
            <p:cNvSpPr/>
            <p:nvPr/>
          </p:nvSpPr>
          <p:spPr>
            <a:xfrm>
              <a:off x="1830672" y="1755761"/>
              <a:ext cx="42893" cy="10953"/>
            </a:xfrm>
            <a:custGeom>
              <a:avLst/>
              <a:gdLst/>
              <a:ahLst/>
              <a:cxnLst/>
              <a:rect l="l" t="t" r="r" b="b"/>
              <a:pathLst>
                <a:path w="1637" h="418" extrusionOk="0">
                  <a:moveTo>
                    <a:pt x="274" y="0"/>
                  </a:moveTo>
                  <a:cubicBezTo>
                    <a:pt x="0" y="0"/>
                    <a:pt x="0" y="418"/>
                    <a:pt x="274" y="418"/>
                  </a:cubicBezTo>
                  <a:lnTo>
                    <a:pt x="1359" y="418"/>
                  </a:lnTo>
                  <a:cubicBezTo>
                    <a:pt x="1637" y="413"/>
                    <a:pt x="1637" y="0"/>
                    <a:pt x="13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57" name="Google Shape;19757;p85"/>
          <p:cNvGrpSpPr/>
          <p:nvPr/>
        </p:nvGrpSpPr>
        <p:grpSpPr>
          <a:xfrm>
            <a:off x="1879330" y="4111496"/>
            <a:ext cx="379884" cy="329182"/>
            <a:chOff x="1879330" y="4298346"/>
            <a:chExt cx="379884" cy="329182"/>
          </a:xfrm>
        </p:grpSpPr>
        <p:sp>
          <p:nvSpPr>
            <p:cNvPr id="19758" name="Google Shape;19758;p85"/>
            <p:cNvSpPr/>
            <p:nvPr/>
          </p:nvSpPr>
          <p:spPr>
            <a:xfrm>
              <a:off x="1880850" y="4403366"/>
              <a:ext cx="223272" cy="214913"/>
            </a:xfrm>
            <a:custGeom>
              <a:avLst/>
              <a:gdLst/>
              <a:ahLst/>
              <a:cxnLst/>
              <a:rect l="l" t="t" r="r" b="b"/>
              <a:pathLst>
                <a:path w="8521" h="8202" extrusionOk="0">
                  <a:moveTo>
                    <a:pt x="4421" y="1"/>
                  </a:moveTo>
                  <a:cubicBezTo>
                    <a:pt x="2765" y="1"/>
                    <a:pt x="1272" y="999"/>
                    <a:pt x="634"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1" y="4100"/>
                  </a:cubicBezTo>
                  <a:cubicBezTo>
                    <a:pt x="8521" y="1839"/>
                    <a:pt x="6687" y="1"/>
                    <a:pt x="442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9" name="Google Shape;19759;p85"/>
            <p:cNvSpPr/>
            <p:nvPr/>
          </p:nvSpPr>
          <p:spPr>
            <a:xfrm>
              <a:off x="2020718" y="4403366"/>
              <a:ext cx="223403" cy="214913"/>
            </a:xfrm>
            <a:custGeom>
              <a:avLst/>
              <a:gdLst/>
              <a:ahLst/>
              <a:cxnLst/>
              <a:rect l="l" t="t" r="r" b="b"/>
              <a:pathLst>
                <a:path w="8526" h="8202" extrusionOk="0">
                  <a:moveTo>
                    <a:pt x="4426" y="1"/>
                  </a:moveTo>
                  <a:cubicBezTo>
                    <a:pt x="2765" y="1"/>
                    <a:pt x="1272" y="999"/>
                    <a:pt x="639" y="2535"/>
                  </a:cubicBezTo>
                  <a:cubicBezTo>
                    <a:pt x="0" y="4067"/>
                    <a:pt x="351" y="5828"/>
                    <a:pt x="1527" y="7000"/>
                  </a:cubicBezTo>
                  <a:cubicBezTo>
                    <a:pt x="2310" y="7783"/>
                    <a:pt x="3358" y="8202"/>
                    <a:pt x="4424" y="8202"/>
                  </a:cubicBezTo>
                  <a:cubicBezTo>
                    <a:pt x="4952" y="8202"/>
                    <a:pt x="5484" y="8099"/>
                    <a:pt x="5991" y="7888"/>
                  </a:cubicBezTo>
                  <a:cubicBezTo>
                    <a:pt x="7522" y="7254"/>
                    <a:pt x="8521" y="5761"/>
                    <a:pt x="8525" y="4100"/>
                  </a:cubicBezTo>
                  <a:cubicBezTo>
                    <a:pt x="8525" y="1839"/>
                    <a:pt x="6687" y="1"/>
                    <a:pt x="4426"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0" name="Google Shape;19760;p85"/>
            <p:cNvSpPr/>
            <p:nvPr/>
          </p:nvSpPr>
          <p:spPr>
            <a:xfrm>
              <a:off x="2034291" y="4543366"/>
              <a:ext cx="64930" cy="49077"/>
            </a:xfrm>
            <a:custGeom>
              <a:avLst/>
              <a:gdLst/>
              <a:ahLst/>
              <a:cxnLst/>
              <a:rect l="l" t="t" r="r" b="b"/>
              <a:pathLst>
                <a:path w="2478" h="1873" extrusionOk="0">
                  <a:moveTo>
                    <a:pt x="1" y="1"/>
                  </a:moveTo>
                  <a:cubicBezTo>
                    <a:pt x="231" y="725"/>
                    <a:pt x="658" y="1373"/>
                    <a:pt x="1239" y="1873"/>
                  </a:cubicBezTo>
                  <a:cubicBezTo>
                    <a:pt x="1815" y="1373"/>
                    <a:pt x="2247" y="725"/>
                    <a:pt x="2478" y="1"/>
                  </a:cubicBezTo>
                  <a:lnTo>
                    <a:pt x="2478" y="1"/>
                  </a:lnTo>
                  <a:cubicBezTo>
                    <a:pt x="2074" y="128"/>
                    <a:pt x="1657" y="191"/>
                    <a:pt x="1239" y="191"/>
                  </a:cubicBezTo>
                  <a:cubicBezTo>
                    <a:pt x="822" y="191"/>
                    <a:pt x="404" y="128"/>
                    <a:pt x="1"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1" name="Google Shape;19761;p85"/>
            <p:cNvSpPr/>
            <p:nvPr/>
          </p:nvSpPr>
          <p:spPr>
            <a:xfrm>
              <a:off x="1950784" y="4333458"/>
              <a:ext cx="223403" cy="214887"/>
            </a:xfrm>
            <a:custGeom>
              <a:avLst/>
              <a:gdLst/>
              <a:ahLst/>
              <a:cxnLst/>
              <a:rect l="l" t="t" r="r" b="b"/>
              <a:pathLst>
                <a:path w="8526" h="8201" extrusionOk="0">
                  <a:moveTo>
                    <a:pt x="4426" y="0"/>
                  </a:moveTo>
                  <a:cubicBezTo>
                    <a:pt x="2765" y="0"/>
                    <a:pt x="1272" y="998"/>
                    <a:pt x="639" y="2535"/>
                  </a:cubicBezTo>
                  <a:cubicBezTo>
                    <a:pt x="0" y="4066"/>
                    <a:pt x="351" y="5828"/>
                    <a:pt x="1527" y="6999"/>
                  </a:cubicBezTo>
                  <a:cubicBezTo>
                    <a:pt x="2310" y="7782"/>
                    <a:pt x="3358" y="8201"/>
                    <a:pt x="4424" y="8201"/>
                  </a:cubicBezTo>
                  <a:cubicBezTo>
                    <a:pt x="4952" y="8201"/>
                    <a:pt x="5484" y="8098"/>
                    <a:pt x="5991" y="7887"/>
                  </a:cubicBezTo>
                  <a:cubicBezTo>
                    <a:pt x="7522" y="7253"/>
                    <a:pt x="8521" y="5760"/>
                    <a:pt x="8526" y="4099"/>
                  </a:cubicBezTo>
                  <a:cubicBezTo>
                    <a:pt x="8526" y="1839"/>
                    <a:pt x="6687" y="0"/>
                    <a:pt x="4426"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2" name="Google Shape;19762;p85"/>
            <p:cNvSpPr/>
            <p:nvPr/>
          </p:nvSpPr>
          <p:spPr>
            <a:xfrm>
              <a:off x="2021216" y="4429280"/>
              <a:ext cx="83036" cy="119012"/>
            </a:xfrm>
            <a:custGeom>
              <a:avLst/>
              <a:gdLst/>
              <a:ahLst/>
              <a:cxnLst/>
              <a:rect l="l" t="t" r="r" b="b"/>
              <a:pathLst>
                <a:path w="3169" h="4542" extrusionOk="0">
                  <a:moveTo>
                    <a:pt x="1733" y="1"/>
                  </a:moveTo>
                  <a:cubicBezTo>
                    <a:pt x="490" y="1071"/>
                    <a:pt x="0" y="2785"/>
                    <a:pt x="495" y="4355"/>
                  </a:cubicBezTo>
                  <a:cubicBezTo>
                    <a:pt x="898" y="4479"/>
                    <a:pt x="1317" y="4542"/>
                    <a:pt x="1736" y="4542"/>
                  </a:cubicBezTo>
                  <a:cubicBezTo>
                    <a:pt x="2155" y="4542"/>
                    <a:pt x="2573" y="4479"/>
                    <a:pt x="2977" y="4355"/>
                  </a:cubicBezTo>
                  <a:cubicBezTo>
                    <a:pt x="3101" y="3951"/>
                    <a:pt x="3164" y="3534"/>
                    <a:pt x="3164" y="3111"/>
                  </a:cubicBezTo>
                  <a:cubicBezTo>
                    <a:pt x="3169" y="1916"/>
                    <a:pt x="2645" y="778"/>
                    <a:pt x="1733"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3" name="Google Shape;19763;p85"/>
            <p:cNvSpPr/>
            <p:nvPr/>
          </p:nvSpPr>
          <p:spPr>
            <a:xfrm>
              <a:off x="1946382" y="4403418"/>
              <a:ext cx="120269" cy="139974"/>
            </a:xfrm>
            <a:custGeom>
              <a:avLst/>
              <a:gdLst/>
              <a:ahLst/>
              <a:cxnLst/>
              <a:rect l="l" t="t" r="r" b="b"/>
              <a:pathLst>
                <a:path w="4590" h="5342" extrusionOk="0">
                  <a:moveTo>
                    <a:pt x="1918" y="0"/>
                  </a:moveTo>
                  <a:cubicBezTo>
                    <a:pt x="1504" y="0"/>
                    <a:pt x="1087" y="63"/>
                    <a:pt x="682" y="191"/>
                  </a:cubicBezTo>
                  <a:cubicBezTo>
                    <a:pt x="0" y="2351"/>
                    <a:pt x="1196" y="4655"/>
                    <a:pt x="3351" y="5342"/>
                  </a:cubicBezTo>
                  <a:cubicBezTo>
                    <a:pt x="3226" y="4938"/>
                    <a:pt x="3159" y="4521"/>
                    <a:pt x="3164" y="4098"/>
                  </a:cubicBezTo>
                  <a:cubicBezTo>
                    <a:pt x="3159" y="2903"/>
                    <a:pt x="3682" y="1765"/>
                    <a:pt x="4589" y="988"/>
                  </a:cubicBezTo>
                  <a:cubicBezTo>
                    <a:pt x="3836" y="342"/>
                    <a:pt x="2885" y="0"/>
                    <a:pt x="191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4" name="Google Shape;19764;p85"/>
            <p:cNvSpPr/>
            <p:nvPr/>
          </p:nvSpPr>
          <p:spPr>
            <a:xfrm>
              <a:off x="2066756" y="4403418"/>
              <a:ext cx="107430" cy="139974"/>
            </a:xfrm>
            <a:custGeom>
              <a:avLst/>
              <a:gdLst/>
              <a:ahLst/>
              <a:cxnLst/>
              <a:rect l="l" t="t" r="r" b="b"/>
              <a:pathLst>
                <a:path w="4100" h="5342" extrusionOk="0">
                  <a:moveTo>
                    <a:pt x="2672" y="0"/>
                  </a:moveTo>
                  <a:cubicBezTo>
                    <a:pt x="1704" y="0"/>
                    <a:pt x="753" y="342"/>
                    <a:pt x="0" y="988"/>
                  </a:cubicBezTo>
                  <a:cubicBezTo>
                    <a:pt x="1248" y="2063"/>
                    <a:pt x="1733" y="3772"/>
                    <a:pt x="1239" y="5342"/>
                  </a:cubicBezTo>
                  <a:cubicBezTo>
                    <a:pt x="2943" y="4799"/>
                    <a:pt x="4100" y="3215"/>
                    <a:pt x="4100" y="1429"/>
                  </a:cubicBezTo>
                  <a:cubicBezTo>
                    <a:pt x="4100" y="1012"/>
                    <a:pt x="4032" y="594"/>
                    <a:pt x="3908" y="191"/>
                  </a:cubicBezTo>
                  <a:cubicBezTo>
                    <a:pt x="3502" y="63"/>
                    <a:pt x="3085" y="0"/>
                    <a:pt x="2672" y="0"/>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5" name="Google Shape;19765;p85"/>
            <p:cNvSpPr/>
            <p:nvPr/>
          </p:nvSpPr>
          <p:spPr>
            <a:xfrm>
              <a:off x="2014037" y="4303770"/>
              <a:ext cx="91971" cy="78765"/>
            </a:xfrm>
            <a:custGeom>
              <a:avLst/>
              <a:gdLst/>
              <a:ahLst/>
              <a:cxnLst/>
              <a:rect l="l" t="t" r="r" b="b"/>
              <a:pathLst>
                <a:path w="3510" h="3006" extrusionOk="0">
                  <a:moveTo>
                    <a:pt x="2007" y="0"/>
                  </a:moveTo>
                  <a:cubicBezTo>
                    <a:pt x="673" y="0"/>
                    <a:pt x="1" y="1618"/>
                    <a:pt x="946" y="2564"/>
                  </a:cubicBezTo>
                  <a:cubicBezTo>
                    <a:pt x="1252" y="2869"/>
                    <a:pt x="1628" y="3006"/>
                    <a:pt x="1996" y="3006"/>
                  </a:cubicBezTo>
                  <a:cubicBezTo>
                    <a:pt x="2769" y="3006"/>
                    <a:pt x="3510" y="2406"/>
                    <a:pt x="3510" y="1503"/>
                  </a:cubicBezTo>
                  <a:cubicBezTo>
                    <a:pt x="3510" y="672"/>
                    <a:pt x="2838" y="0"/>
                    <a:pt x="20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6" name="Google Shape;19766;p85"/>
            <p:cNvSpPr/>
            <p:nvPr/>
          </p:nvSpPr>
          <p:spPr>
            <a:xfrm>
              <a:off x="2058817" y="4303875"/>
              <a:ext cx="47191" cy="78529"/>
            </a:xfrm>
            <a:custGeom>
              <a:avLst/>
              <a:gdLst/>
              <a:ahLst/>
              <a:cxnLst/>
              <a:rect l="l" t="t" r="r" b="b"/>
              <a:pathLst>
                <a:path w="1801" h="2997" extrusionOk="0">
                  <a:moveTo>
                    <a:pt x="298" y="1"/>
                  </a:moveTo>
                  <a:cubicBezTo>
                    <a:pt x="198" y="1"/>
                    <a:pt x="97" y="11"/>
                    <a:pt x="1" y="35"/>
                  </a:cubicBezTo>
                  <a:cubicBezTo>
                    <a:pt x="692" y="179"/>
                    <a:pt x="1191" y="793"/>
                    <a:pt x="1191" y="1499"/>
                  </a:cubicBezTo>
                  <a:cubicBezTo>
                    <a:pt x="1191" y="2209"/>
                    <a:pt x="692" y="2824"/>
                    <a:pt x="1" y="2968"/>
                  </a:cubicBezTo>
                  <a:cubicBezTo>
                    <a:pt x="97" y="2987"/>
                    <a:pt x="198" y="2996"/>
                    <a:pt x="298" y="2996"/>
                  </a:cubicBezTo>
                  <a:cubicBezTo>
                    <a:pt x="1129" y="2996"/>
                    <a:pt x="1801" y="2324"/>
                    <a:pt x="1801" y="1499"/>
                  </a:cubicBezTo>
                  <a:cubicBezTo>
                    <a:pt x="1796" y="673"/>
                    <a:pt x="1124" y="1"/>
                    <a:pt x="298"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7" name="Google Shape;19767;p85"/>
            <p:cNvSpPr/>
            <p:nvPr/>
          </p:nvSpPr>
          <p:spPr>
            <a:xfrm>
              <a:off x="2178824" y="4524526"/>
              <a:ext cx="25050" cy="21879"/>
            </a:xfrm>
            <a:custGeom>
              <a:avLst/>
              <a:gdLst/>
              <a:ahLst/>
              <a:cxnLst/>
              <a:rect l="l" t="t" r="r" b="b"/>
              <a:pathLst>
                <a:path w="956" h="835" extrusionOk="0">
                  <a:moveTo>
                    <a:pt x="478" y="1"/>
                  </a:moveTo>
                  <a:cubicBezTo>
                    <a:pt x="429" y="1"/>
                    <a:pt x="379" y="26"/>
                    <a:pt x="355" y="76"/>
                  </a:cubicBezTo>
                  <a:lnTo>
                    <a:pt x="0" y="835"/>
                  </a:lnTo>
                  <a:lnTo>
                    <a:pt x="955" y="835"/>
                  </a:lnTo>
                  <a:lnTo>
                    <a:pt x="605" y="76"/>
                  </a:lnTo>
                  <a:cubicBezTo>
                    <a:pt x="579" y="26"/>
                    <a:pt x="528" y="1"/>
                    <a:pt x="478"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8" name="Google Shape;19768;p85"/>
            <p:cNvSpPr/>
            <p:nvPr/>
          </p:nvSpPr>
          <p:spPr>
            <a:xfrm>
              <a:off x="2175156" y="4545122"/>
              <a:ext cx="32491" cy="77140"/>
            </a:xfrm>
            <a:custGeom>
              <a:avLst/>
              <a:gdLst/>
              <a:ahLst/>
              <a:cxnLst/>
              <a:rect l="l" t="t" r="r" b="b"/>
              <a:pathLst>
                <a:path w="1240" h="2944" extrusionOk="0">
                  <a:moveTo>
                    <a:pt x="275" y="1"/>
                  </a:moveTo>
                  <a:cubicBezTo>
                    <a:pt x="121" y="1"/>
                    <a:pt x="1" y="126"/>
                    <a:pt x="1" y="274"/>
                  </a:cubicBezTo>
                  <a:lnTo>
                    <a:pt x="1" y="2670"/>
                  </a:lnTo>
                  <a:cubicBezTo>
                    <a:pt x="1" y="2819"/>
                    <a:pt x="121" y="2943"/>
                    <a:pt x="275" y="2943"/>
                  </a:cubicBezTo>
                  <a:lnTo>
                    <a:pt x="966" y="2943"/>
                  </a:lnTo>
                  <a:cubicBezTo>
                    <a:pt x="1115" y="2943"/>
                    <a:pt x="1239" y="2819"/>
                    <a:pt x="1239" y="2670"/>
                  </a:cubicBezTo>
                  <a:lnTo>
                    <a:pt x="1239" y="274"/>
                  </a:lnTo>
                  <a:cubicBezTo>
                    <a:pt x="1239" y="126"/>
                    <a:pt x="1115" y="1"/>
                    <a:pt x="966"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9" name="Google Shape;19769;p85"/>
            <p:cNvSpPr/>
            <p:nvPr/>
          </p:nvSpPr>
          <p:spPr>
            <a:xfrm>
              <a:off x="2191402" y="4545122"/>
              <a:ext cx="16246" cy="77140"/>
            </a:xfrm>
            <a:custGeom>
              <a:avLst/>
              <a:gdLst/>
              <a:ahLst/>
              <a:cxnLst/>
              <a:rect l="l" t="t" r="r" b="b"/>
              <a:pathLst>
                <a:path w="620" h="2944" extrusionOk="0">
                  <a:moveTo>
                    <a:pt x="0" y="1"/>
                  </a:moveTo>
                  <a:lnTo>
                    <a:pt x="0" y="2943"/>
                  </a:lnTo>
                  <a:lnTo>
                    <a:pt x="346" y="2943"/>
                  </a:lnTo>
                  <a:cubicBezTo>
                    <a:pt x="495" y="2943"/>
                    <a:pt x="619" y="2819"/>
                    <a:pt x="619" y="2670"/>
                  </a:cubicBezTo>
                  <a:lnTo>
                    <a:pt x="619" y="274"/>
                  </a:lnTo>
                  <a:cubicBezTo>
                    <a:pt x="619" y="126"/>
                    <a:pt x="495" y="1"/>
                    <a:pt x="346" y="1"/>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0" name="Google Shape;19770;p85"/>
            <p:cNvSpPr/>
            <p:nvPr/>
          </p:nvSpPr>
          <p:spPr>
            <a:xfrm>
              <a:off x="2175156" y="4603370"/>
              <a:ext cx="32491" cy="18892"/>
            </a:xfrm>
            <a:custGeom>
              <a:avLst/>
              <a:gdLst/>
              <a:ahLst/>
              <a:cxnLst/>
              <a:rect l="l" t="t" r="r" b="b"/>
              <a:pathLst>
                <a:path w="1240" h="721" extrusionOk="0">
                  <a:moveTo>
                    <a:pt x="1" y="0"/>
                  </a:moveTo>
                  <a:lnTo>
                    <a:pt x="1" y="447"/>
                  </a:lnTo>
                  <a:cubicBezTo>
                    <a:pt x="1" y="596"/>
                    <a:pt x="121" y="720"/>
                    <a:pt x="275" y="720"/>
                  </a:cubicBezTo>
                  <a:lnTo>
                    <a:pt x="966" y="720"/>
                  </a:lnTo>
                  <a:cubicBezTo>
                    <a:pt x="1115" y="720"/>
                    <a:pt x="1239" y="596"/>
                    <a:pt x="1239" y="447"/>
                  </a:cubicBezTo>
                  <a:lnTo>
                    <a:pt x="1239" y="0"/>
                  </a:ln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1" name="Google Shape;19771;p85"/>
            <p:cNvSpPr/>
            <p:nvPr/>
          </p:nvSpPr>
          <p:spPr>
            <a:xfrm>
              <a:off x="1916826" y="4519338"/>
              <a:ext cx="78241" cy="76380"/>
            </a:xfrm>
            <a:custGeom>
              <a:avLst/>
              <a:gdLst/>
              <a:ahLst/>
              <a:cxnLst/>
              <a:rect l="l" t="t" r="r" b="b"/>
              <a:pathLst>
                <a:path w="2986" h="2915" extrusionOk="0">
                  <a:moveTo>
                    <a:pt x="1488" y="1"/>
                  </a:moveTo>
                  <a:cubicBezTo>
                    <a:pt x="533" y="6"/>
                    <a:pt x="0" y="1100"/>
                    <a:pt x="581" y="1858"/>
                  </a:cubicBezTo>
                  <a:cubicBezTo>
                    <a:pt x="821" y="2166"/>
                    <a:pt x="970" y="2530"/>
                    <a:pt x="1018" y="2915"/>
                  </a:cubicBezTo>
                  <a:lnTo>
                    <a:pt x="1968" y="2915"/>
                  </a:lnTo>
                  <a:cubicBezTo>
                    <a:pt x="2016" y="2526"/>
                    <a:pt x="2170" y="2161"/>
                    <a:pt x="2410" y="1849"/>
                  </a:cubicBezTo>
                  <a:cubicBezTo>
                    <a:pt x="2986" y="1090"/>
                    <a:pt x="2444" y="1"/>
                    <a:pt x="1488"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2" name="Google Shape;19772;p85"/>
            <p:cNvSpPr/>
            <p:nvPr/>
          </p:nvSpPr>
          <p:spPr>
            <a:xfrm>
              <a:off x="1949264" y="4519391"/>
              <a:ext cx="36762" cy="76328"/>
            </a:xfrm>
            <a:custGeom>
              <a:avLst/>
              <a:gdLst/>
              <a:ahLst/>
              <a:cxnLst/>
              <a:rect l="l" t="t" r="r" b="b"/>
              <a:pathLst>
                <a:path w="1403" h="2913" extrusionOk="0">
                  <a:moveTo>
                    <a:pt x="250" y="0"/>
                  </a:moveTo>
                  <a:cubicBezTo>
                    <a:pt x="168" y="0"/>
                    <a:pt x="85" y="9"/>
                    <a:pt x="1" y="28"/>
                  </a:cubicBezTo>
                  <a:cubicBezTo>
                    <a:pt x="817" y="215"/>
                    <a:pt x="1167" y="1184"/>
                    <a:pt x="658" y="1847"/>
                  </a:cubicBezTo>
                  <a:cubicBezTo>
                    <a:pt x="418" y="2159"/>
                    <a:pt x="269" y="2524"/>
                    <a:pt x="221" y="2913"/>
                  </a:cubicBezTo>
                  <a:lnTo>
                    <a:pt x="730" y="2913"/>
                  </a:lnTo>
                  <a:cubicBezTo>
                    <a:pt x="778" y="2524"/>
                    <a:pt x="927" y="2159"/>
                    <a:pt x="1167" y="1847"/>
                  </a:cubicBezTo>
                  <a:cubicBezTo>
                    <a:pt x="1321" y="1650"/>
                    <a:pt x="1402" y="1405"/>
                    <a:pt x="1402" y="1151"/>
                  </a:cubicBezTo>
                  <a:cubicBezTo>
                    <a:pt x="1402" y="503"/>
                    <a:pt x="868" y="0"/>
                    <a:pt x="250" y="0"/>
                  </a:cubicBezTo>
                  <a:close/>
                </a:path>
              </a:pathLst>
            </a:custGeom>
            <a:solidFill>
              <a:srgbClr val="AB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3" name="Google Shape;19773;p85"/>
            <p:cNvSpPr/>
            <p:nvPr/>
          </p:nvSpPr>
          <p:spPr>
            <a:xfrm>
              <a:off x="1939071" y="4594801"/>
              <a:ext cx="33618" cy="27460"/>
            </a:xfrm>
            <a:custGeom>
              <a:avLst/>
              <a:gdLst/>
              <a:ahLst/>
              <a:cxnLst/>
              <a:rect l="l" t="t" r="r" b="b"/>
              <a:pathLst>
                <a:path w="1283" h="1048" extrusionOk="0">
                  <a:moveTo>
                    <a:pt x="174" y="1"/>
                  </a:moveTo>
                  <a:cubicBezTo>
                    <a:pt x="78" y="1"/>
                    <a:pt x="1" y="78"/>
                    <a:pt x="1" y="174"/>
                  </a:cubicBezTo>
                  <a:lnTo>
                    <a:pt x="1" y="875"/>
                  </a:lnTo>
                  <a:cubicBezTo>
                    <a:pt x="1" y="971"/>
                    <a:pt x="78" y="1047"/>
                    <a:pt x="174" y="1047"/>
                  </a:cubicBezTo>
                  <a:lnTo>
                    <a:pt x="1115" y="1047"/>
                  </a:lnTo>
                  <a:cubicBezTo>
                    <a:pt x="1206" y="1043"/>
                    <a:pt x="1283" y="971"/>
                    <a:pt x="1283" y="875"/>
                  </a:cubicBezTo>
                  <a:lnTo>
                    <a:pt x="1283" y="174"/>
                  </a:lnTo>
                  <a:cubicBezTo>
                    <a:pt x="1283" y="78"/>
                    <a:pt x="1206" y="1"/>
                    <a:pt x="1115" y="1"/>
                  </a:cubicBezTo>
                  <a:close/>
                </a:path>
              </a:pathLst>
            </a:custGeom>
            <a:solidFill>
              <a:srgbClr val="D4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4" name="Google Shape;19774;p85"/>
            <p:cNvSpPr/>
            <p:nvPr/>
          </p:nvSpPr>
          <p:spPr>
            <a:xfrm>
              <a:off x="1879330" y="4298346"/>
              <a:ext cx="379884" cy="329182"/>
            </a:xfrm>
            <a:custGeom>
              <a:avLst/>
              <a:gdLst/>
              <a:ahLst/>
              <a:cxnLst/>
              <a:rect l="l" t="t" r="r" b="b"/>
              <a:pathLst>
                <a:path w="14498" h="12563" extrusionOk="0">
                  <a:moveTo>
                    <a:pt x="7153" y="414"/>
                  </a:moveTo>
                  <a:cubicBezTo>
                    <a:pt x="8305" y="414"/>
                    <a:pt x="8881" y="1810"/>
                    <a:pt x="8065" y="2622"/>
                  </a:cubicBezTo>
                  <a:cubicBezTo>
                    <a:pt x="7801" y="2886"/>
                    <a:pt x="7476" y="3004"/>
                    <a:pt x="7158" y="3004"/>
                  </a:cubicBezTo>
                  <a:cubicBezTo>
                    <a:pt x="6494" y="3004"/>
                    <a:pt x="5857" y="2489"/>
                    <a:pt x="5857" y="1710"/>
                  </a:cubicBezTo>
                  <a:cubicBezTo>
                    <a:pt x="5857" y="994"/>
                    <a:pt x="6438" y="418"/>
                    <a:pt x="7153" y="414"/>
                  </a:cubicBezTo>
                  <a:close/>
                  <a:moveTo>
                    <a:pt x="9823" y="4212"/>
                  </a:moveTo>
                  <a:cubicBezTo>
                    <a:pt x="10182" y="4212"/>
                    <a:pt x="10544" y="4262"/>
                    <a:pt x="10897" y="4364"/>
                  </a:cubicBezTo>
                  <a:cubicBezTo>
                    <a:pt x="10998" y="4715"/>
                    <a:pt x="11046" y="5075"/>
                    <a:pt x="11046" y="5439"/>
                  </a:cubicBezTo>
                  <a:cubicBezTo>
                    <a:pt x="11046" y="7000"/>
                    <a:pt x="10120" y="8406"/>
                    <a:pt x="8689" y="9020"/>
                  </a:cubicBezTo>
                  <a:cubicBezTo>
                    <a:pt x="8944" y="7840"/>
                    <a:pt x="8694" y="6611"/>
                    <a:pt x="7998" y="5627"/>
                  </a:cubicBezTo>
                  <a:cubicBezTo>
                    <a:pt x="7840" y="5401"/>
                    <a:pt x="7662" y="5195"/>
                    <a:pt x="7465" y="5007"/>
                  </a:cubicBezTo>
                  <a:cubicBezTo>
                    <a:pt x="8151" y="4486"/>
                    <a:pt x="8981" y="4212"/>
                    <a:pt x="9823" y="4212"/>
                  </a:cubicBezTo>
                  <a:close/>
                  <a:moveTo>
                    <a:pt x="11910" y="8934"/>
                  </a:moveTo>
                  <a:lnTo>
                    <a:pt x="12045" y="9217"/>
                  </a:lnTo>
                  <a:lnTo>
                    <a:pt x="11776" y="9217"/>
                  </a:lnTo>
                  <a:lnTo>
                    <a:pt x="11910" y="8934"/>
                  </a:lnTo>
                  <a:close/>
                  <a:moveTo>
                    <a:pt x="7153" y="5276"/>
                  </a:moveTo>
                  <a:cubicBezTo>
                    <a:pt x="7340" y="5454"/>
                    <a:pt x="7513" y="5651"/>
                    <a:pt x="7662" y="5862"/>
                  </a:cubicBezTo>
                  <a:cubicBezTo>
                    <a:pt x="8344" y="6827"/>
                    <a:pt x="8550" y="8051"/>
                    <a:pt x="8224" y="9184"/>
                  </a:cubicBezTo>
                  <a:cubicBezTo>
                    <a:pt x="7873" y="9284"/>
                    <a:pt x="7512" y="9335"/>
                    <a:pt x="7150" y="9335"/>
                  </a:cubicBezTo>
                  <a:cubicBezTo>
                    <a:pt x="6788" y="9335"/>
                    <a:pt x="6426" y="9284"/>
                    <a:pt x="6073" y="9184"/>
                  </a:cubicBezTo>
                  <a:cubicBezTo>
                    <a:pt x="5977" y="8833"/>
                    <a:pt x="5924" y="8473"/>
                    <a:pt x="5924" y="8108"/>
                  </a:cubicBezTo>
                  <a:cubicBezTo>
                    <a:pt x="5924" y="7038"/>
                    <a:pt x="6371" y="6011"/>
                    <a:pt x="7153" y="5276"/>
                  </a:cubicBezTo>
                  <a:close/>
                  <a:moveTo>
                    <a:pt x="6241" y="9644"/>
                  </a:moveTo>
                  <a:cubicBezTo>
                    <a:pt x="6541" y="9709"/>
                    <a:pt x="6846" y="9742"/>
                    <a:pt x="7151" y="9742"/>
                  </a:cubicBezTo>
                  <a:cubicBezTo>
                    <a:pt x="7456" y="9742"/>
                    <a:pt x="7760" y="9709"/>
                    <a:pt x="8060" y="9644"/>
                  </a:cubicBezTo>
                  <a:lnTo>
                    <a:pt x="8060" y="9644"/>
                  </a:lnTo>
                  <a:cubicBezTo>
                    <a:pt x="7849" y="10134"/>
                    <a:pt x="7537" y="10580"/>
                    <a:pt x="7148" y="10945"/>
                  </a:cubicBezTo>
                  <a:cubicBezTo>
                    <a:pt x="6760" y="10580"/>
                    <a:pt x="6452" y="10134"/>
                    <a:pt x="6241" y="9644"/>
                  </a:cubicBezTo>
                  <a:close/>
                  <a:moveTo>
                    <a:pt x="2925" y="8640"/>
                  </a:moveTo>
                  <a:cubicBezTo>
                    <a:pt x="3702" y="8640"/>
                    <a:pt x="4153" y="9533"/>
                    <a:pt x="3678" y="10163"/>
                  </a:cubicBezTo>
                  <a:cubicBezTo>
                    <a:pt x="3462" y="10441"/>
                    <a:pt x="3308" y="10768"/>
                    <a:pt x="3231" y="11113"/>
                  </a:cubicBezTo>
                  <a:lnTo>
                    <a:pt x="2612" y="11113"/>
                  </a:lnTo>
                  <a:cubicBezTo>
                    <a:pt x="2540" y="10768"/>
                    <a:pt x="2391" y="10446"/>
                    <a:pt x="2175" y="10168"/>
                  </a:cubicBezTo>
                  <a:cubicBezTo>
                    <a:pt x="2036" y="9990"/>
                    <a:pt x="1969" y="9774"/>
                    <a:pt x="1978" y="9553"/>
                  </a:cubicBezTo>
                  <a:cubicBezTo>
                    <a:pt x="1998" y="9064"/>
                    <a:pt x="2386" y="8670"/>
                    <a:pt x="2876" y="8641"/>
                  </a:cubicBezTo>
                  <a:cubicBezTo>
                    <a:pt x="2893" y="8640"/>
                    <a:pt x="2909" y="8640"/>
                    <a:pt x="2925" y="8640"/>
                  </a:cubicBezTo>
                  <a:close/>
                  <a:moveTo>
                    <a:pt x="11709" y="9625"/>
                  </a:moveTo>
                  <a:lnTo>
                    <a:pt x="11709" y="11440"/>
                  </a:lnTo>
                  <a:lnTo>
                    <a:pt x="11497" y="11440"/>
                  </a:lnTo>
                  <a:lnTo>
                    <a:pt x="11497" y="9692"/>
                  </a:lnTo>
                  <a:cubicBezTo>
                    <a:pt x="11497" y="9654"/>
                    <a:pt x="11526" y="9625"/>
                    <a:pt x="11565" y="9625"/>
                  </a:cubicBezTo>
                  <a:close/>
                  <a:moveTo>
                    <a:pt x="12256" y="9625"/>
                  </a:moveTo>
                  <a:cubicBezTo>
                    <a:pt x="12294" y="9625"/>
                    <a:pt x="12323" y="9654"/>
                    <a:pt x="12328" y="9692"/>
                  </a:cubicBezTo>
                  <a:lnTo>
                    <a:pt x="12328" y="11440"/>
                  </a:lnTo>
                  <a:lnTo>
                    <a:pt x="12112" y="11440"/>
                  </a:lnTo>
                  <a:lnTo>
                    <a:pt x="12117" y="9625"/>
                  </a:lnTo>
                  <a:close/>
                  <a:moveTo>
                    <a:pt x="3361" y="11555"/>
                  </a:moveTo>
                  <a:lnTo>
                    <a:pt x="3361" y="11632"/>
                  </a:lnTo>
                  <a:lnTo>
                    <a:pt x="2487" y="11632"/>
                  </a:lnTo>
                  <a:lnTo>
                    <a:pt x="2487" y="11555"/>
                  </a:lnTo>
                  <a:close/>
                  <a:moveTo>
                    <a:pt x="2943" y="4527"/>
                  </a:moveTo>
                  <a:cubicBezTo>
                    <a:pt x="2482" y="6659"/>
                    <a:pt x="3687" y="8800"/>
                    <a:pt x="5751" y="9510"/>
                  </a:cubicBezTo>
                  <a:cubicBezTo>
                    <a:pt x="5972" y="10153"/>
                    <a:pt x="6342" y="10739"/>
                    <a:pt x="6832" y="11214"/>
                  </a:cubicBezTo>
                  <a:cubicBezTo>
                    <a:pt x="6155" y="11728"/>
                    <a:pt x="5329" y="12006"/>
                    <a:pt x="4479" y="12006"/>
                  </a:cubicBezTo>
                  <a:cubicBezTo>
                    <a:pt x="4244" y="12006"/>
                    <a:pt x="4004" y="11982"/>
                    <a:pt x="3769" y="11939"/>
                  </a:cubicBezTo>
                  <a:lnTo>
                    <a:pt x="3769" y="11488"/>
                  </a:lnTo>
                  <a:cubicBezTo>
                    <a:pt x="3769" y="11377"/>
                    <a:pt x="3721" y="11267"/>
                    <a:pt x="3635" y="11200"/>
                  </a:cubicBezTo>
                  <a:cubicBezTo>
                    <a:pt x="3697" y="10912"/>
                    <a:pt x="3822" y="10643"/>
                    <a:pt x="4004" y="10408"/>
                  </a:cubicBezTo>
                  <a:cubicBezTo>
                    <a:pt x="4687" y="9509"/>
                    <a:pt x="4036" y="8232"/>
                    <a:pt x="2924" y="8232"/>
                  </a:cubicBezTo>
                  <a:cubicBezTo>
                    <a:pt x="2902" y="8232"/>
                    <a:pt x="2879" y="8232"/>
                    <a:pt x="2857" y="8233"/>
                  </a:cubicBezTo>
                  <a:cubicBezTo>
                    <a:pt x="1767" y="8291"/>
                    <a:pt x="1182" y="9548"/>
                    <a:pt x="1854" y="10417"/>
                  </a:cubicBezTo>
                  <a:cubicBezTo>
                    <a:pt x="2031" y="10643"/>
                    <a:pt x="2151" y="10912"/>
                    <a:pt x="2214" y="11195"/>
                  </a:cubicBezTo>
                  <a:cubicBezTo>
                    <a:pt x="2199" y="11209"/>
                    <a:pt x="2180" y="11224"/>
                    <a:pt x="2170" y="11243"/>
                  </a:cubicBezTo>
                  <a:cubicBezTo>
                    <a:pt x="1047" y="10412"/>
                    <a:pt x="452" y="9049"/>
                    <a:pt x="610" y="7662"/>
                  </a:cubicBezTo>
                  <a:cubicBezTo>
                    <a:pt x="774" y="6275"/>
                    <a:pt x="1662" y="5079"/>
                    <a:pt x="2943" y="4527"/>
                  </a:cubicBezTo>
                  <a:close/>
                  <a:moveTo>
                    <a:pt x="12323" y="11848"/>
                  </a:moveTo>
                  <a:lnTo>
                    <a:pt x="12323" y="12088"/>
                  </a:lnTo>
                  <a:cubicBezTo>
                    <a:pt x="12323" y="12126"/>
                    <a:pt x="12294" y="12155"/>
                    <a:pt x="12256" y="12155"/>
                  </a:cubicBezTo>
                  <a:lnTo>
                    <a:pt x="11565" y="12155"/>
                  </a:lnTo>
                  <a:cubicBezTo>
                    <a:pt x="11526" y="12155"/>
                    <a:pt x="11497" y="12126"/>
                    <a:pt x="11497" y="12088"/>
                  </a:cubicBezTo>
                  <a:lnTo>
                    <a:pt x="11497" y="11848"/>
                  </a:lnTo>
                  <a:close/>
                  <a:moveTo>
                    <a:pt x="3361" y="12045"/>
                  </a:moveTo>
                  <a:lnTo>
                    <a:pt x="3361" y="12160"/>
                  </a:lnTo>
                  <a:lnTo>
                    <a:pt x="2487" y="12155"/>
                  </a:lnTo>
                  <a:lnTo>
                    <a:pt x="2487" y="12045"/>
                  </a:lnTo>
                  <a:close/>
                  <a:moveTo>
                    <a:pt x="7148" y="1"/>
                  </a:moveTo>
                  <a:cubicBezTo>
                    <a:pt x="6299" y="1"/>
                    <a:pt x="5574" y="634"/>
                    <a:pt x="5463" y="1479"/>
                  </a:cubicBezTo>
                  <a:cubicBezTo>
                    <a:pt x="4340" y="1954"/>
                    <a:pt x="3476" y="2886"/>
                    <a:pt x="3078" y="4038"/>
                  </a:cubicBezTo>
                  <a:cubicBezTo>
                    <a:pt x="1537" y="4571"/>
                    <a:pt x="428" y="5929"/>
                    <a:pt x="212" y="7547"/>
                  </a:cubicBezTo>
                  <a:cubicBezTo>
                    <a:pt x="1" y="9164"/>
                    <a:pt x="721" y="10768"/>
                    <a:pt x="2074" y="11675"/>
                  </a:cubicBezTo>
                  <a:lnTo>
                    <a:pt x="2074" y="12184"/>
                  </a:lnTo>
                  <a:cubicBezTo>
                    <a:pt x="2074" y="12395"/>
                    <a:pt x="2247" y="12563"/>
                    <a:pt x="2454" y="12563"/>
                  </a:cubicBezTo>
                  <a:lnTo>
                    <a:pt x="3395" y="12563"/>
                  </a:lnTo>
                  <a:cubicBezTo>
                    <a:pt x="3539" y="12563"/>
                    <a:pt x="3668" y="12477"/>
                    <a:pt x="3731" y="12347"/>
                  </a:cubicBezTo>
                  <a:cubicBezTo>
                    <a:pt x="3980" y="12390"/>
                    <a:pt x="4230" y="12409"/>
                    <a:pt x="4479" y="12409"/>
                  </a:cubicBezTo>
                  <a:cubicBezTo>
                    <a:pt x="4486" y="12409"/>
                    <a:pt x="4493" y="12409"/>
                    <a:pt x="4500" y="12409"/>
                  </a:cubicBezTo>
                  <a:cubicBezTo>
                    <a:pt x="5463" y="12409"/>
                    <a:pt x="6395" y="12083"/>
                    <a:pt x="7148" y="11483"/>
                  </a:cubicBezTo>
                  <a:cubicBezTo>
                    <a:pt x="7772" y="11982"/>
                    <a:pt x="8531" y="12294"/>
                    <a:pt x="9323" y="12385"/>
                  </a:cubicBezTo>
                  <a:lnTo>
                    <a:pt x="9347" y="12385"/>
                  </a:lnTo>
                  <a:cubicBezTo>
                    <a:pt x="9601" y="12381"/>
                    <a:pt x="9620" y="12011"/>
                    <a:pt x="9371" y="11977"/>
                  </a:cubicBezTo>
                  <a:cubicBezTo>
                    <a:pt x="8675" y="11896"/>
                    <a:pt x="8017" y="11632"/>
                    <a:pt x="7460" y="11209"/>
                  </a:cubicBezTo>
                  <a:cubicBezTo>
                    <a:pt x="7955" y="10734"/>
                    <a:pt x="8329" y="10153"/>
                    <a:pt x="8550" y="9505"/>
                  </a:cubicBezTo>
                  <a:cubicBezTo>
                    <a:pt x="10609" y="8795"/>
                    <a:pt x="11814" y="6659"/>
                    <a:pt x="11358" y="4527"/>
                  </a:cubicBezTo>
                  <a:lnTo>
                    <a:pt x="11358" y="4527"/>
                  </a:lnTo>
                  <a:cubicBezTo>
                    <a:pt x="13797" y="5574"/>
                    <a:pt x="14498" y="8704"/>
                    <a:pt x="12731" y="10691"/>
                  </a:cubicBezTo>
                  <a:lnTo>
                    <a:pt x="12731" y="9688"/>
                  </a:lnTo>
                  <a:cubicBezTo>
                    <a:pt x="12731" y="9534"/>
                    <a:pt x="12659" y="9395"/>
                    <a:pt x="12539" y="9304"/>
                  </a:cubicBezTo>
                  <a:lnTo>
                    <a:pt x="12217" y="8627"/>
                  </a:lnTo>
                  <a:cubicBezTo>
                    <a:pt x="12157" y="8495"/>
                    <a:pt x="12034" y="8429"/>
                    <a:pt x="11910" y="8429"/>
                  </a:cubicBezTo>
                  <a:cubicBezTo>
                    <a:pt x="11787" y="8429"/>
                    <a:pt x="11663" y="8495"/>
                    <a:pt x="11603" y="8627"/>
                  </a:cubicBezTo>
                  <a:lnTo>
                    <a:pt x="11281" y="9308"/>
                  </a:lnTo>
                  <a:cubicBezTo>
                    <a:pt x="11157" y="9395"/>
                    <a:pt x="11085" y="9539"/>
                    <a:pt x="11085" y="9692"/>
                  </a:cubicBezTo>
                  <a:lnTo>
                    <a:pt x="11085" y="11790"/>
                  </a:lnTo>
                  <a:cubicBezTo>
                    <a:pt x="10806" y="11886"/>
                    <a:pt x="10513" y="11953"/>
                    <a:pt x="10216" y="11982"/>
                  </a:cubicBezTo>
                  <a:cubicBezTo>
                    <a:pt x="9953" y="12001"/>
                    <a:pt x="9971" y="12390"/>
                    <a:pt x="10235" y="12390"/>
                  </a:cubicBezTo>
                  <a:cubicBezTo>
                    <a:pt x="10236" y="12390"/>
                    <a:pt x="10238" y="12390"/>
                    <a:pt x="10240" y="12390"/>
                  </a:cubicBezTo>
                  <a:lnTo>
                    <a:pt x="10259" y="12390"/>
                  </a:lnTo>
                  <a:cubicBezTo>
                    <a:pt x="10547" y="12361"/>
                    <a:pt x="10830" y="12304"/>
                    <a:pt x="11104" y="12217"/>
                  </a:cubicBezTo>
                  <a:cubicBezTo>
                    <a:pt x="11166" y="12419"/>
                    <a:pt x="11349" y="12558"/>
                    <a:pt x="11565" y="12563"/>
                  </a:cubicBezTo>
                  <a:lnTo>
                    <a:pt x="12256" y="12563"/>
                  </a:lnTo>
                  <a:cubicBezTo>
                    <a:pt x="12520" y="12558"/>
                    <a:pt x="12731" y="12347"/>
                    <a:pt x="12731" y="12083"/>
                  </a:cubicBezTo>
                  <a:lnTo>
                    <a:pt x="12731" y="11277"/>
                  </a:lnTo>
                  <a:cubicBezTo>
                    <a:pt x="13619" y="10460"/>
                    <a:pt x="14123" y="9313"/>
                    <a:pt x="14123" y="8108"/>
                  </a:cubicBezTo>
                  <a:cubicBezTo>
                    <a:pt x="14123" y="6275"/>
                    <a:pt x="12957" y="4643"/>
                    <a:pt x="11224" y="4043"/>
                  </a:cubicBezTo>
                  <a:cubicBezTo>
                    <a:pt x="11070" y="3601"/>
                    <a:pt x="10849" y="3188"/>
                    <a:pt x="10561" y="2819"/>
                  </a:cubicBezTo>
                  <a:cubicBezTo>
                    <a:pt x="10517" y="2760"/>
                    <a:pt x="10461" y="2736"/>
                    <a:pt x="10405" y="2736"/>
                  </a:cubicBezTo>
                  <a:cubicBezTo>
                    <a:pt x="10257" y="2736"/>
                    <a:pt x="10117" y="2911"/>
                    <a:pt x="10240" y="3068"/>
                  </a:cubicBezTo>
                  <a:cubicBezTo>
                    <a:pt x="10437" y="3327"/>
                    <a:pt x="10605" y="3606"/>
                    <a:pt x="10734" y="3908"/>
                  </a:cubicBezTo>
                  <a:cubicBezTo>
                    <a:pt x="10432" y="3842"/>
                    <a:pt x="10127" y="3810"/>
                    <a:pt x="9823" y="3810"/>
                  </a:cubicBezTo>
                  <a:cubicBezTo>
                    <a:pt x="8863" y="3810"/>
                    <a:pt x="7919" y="4133"/>
                    <a:pt x="7153" y="4739"/>
                  </a:cubicBezTo>
                  <a:cubicBezTo>
                    <a:pt x="6798" y="4460"/>
                    <a:pt x="6404" y="4235"/>
                    <a:pt x="5982" y="4076"/>
                  </a:cubicBezTo>
                  <a:cubicBezTo>
                    <a:pt x="5950" y="4062"/>
                    <a:pt x="5920" y="4056"/>
                    <a:pt x="5892" y="4056"/>
                  </a:cubicBezTo>
                  <a:cubicBezTo>
                    <a:pt x="5686" y="4056"/>
                    <a:pt x="5593" y="4388"/>
                    <a:pt x="5838" y="4460"/>
                  </a:cubicBezTo>
                  <a:cubicBezTo>
                    <a:pt x="6198" y="4595"/>
                    <a:pt x="6534" y="4782"/>
                    <a:pt x="6841" y="5012"/>
                  </a:cubicBezTo>
                  <a:cubicBezTo>
                    <a:pt x="5766" y="6044"/>
                    <a:pt x="5300" y="7561"/>
                    <a:pt x="5612" y="9020"/>
                  </a:cubicBezTo>
                  <a:cubicBezTo>
                    <a:pt x="3807" y="8248"/>
                    <a:pt x="2862" y="6251"/>
                    <a:pt x="3404" y="4364"/>
                  </a:cubicBezTo>
                  <a:cubicBezTo>
                    <a:pt x="3740" y="4268"/>
                    <a:pt x="4089" y="4215"/>
                    <a:pt x="4434" y="4215"/>
                  </a:cubicBezTo>
                  <a:cubicBezTo>
                    <a:pt x="4449" y="4215"/>
                    <a:pt x="4464" y="4215"/>
                    <a:pt x="4479" y="4215"/>
                  </a:cubicBezTo>
                  <a:cubicBezTo>
                    <a:pt x="4657" y="4215"/>
                    <a:pt x="4835" y="4225"/>
                    <a:pt x="5007" y="4249"/>
                  </a:cubicBezTo>
                  <a:cubicBezTo>
                    <a:pt x="5020" y="4251"/>
                    <a:pt x="5032" y="4252"/>
                    <a:pt x="5043" y="4252"/>
                  </a:cubicBezTo>
                  <a:cubicBezTo>
                    <a:pt x="5285" y="4252"/>
                    <a:pt x="5322" y="3878"/>
                    <a:pt x="5065" y="3846"/>
                  </a:cubicBezTo>
                  <a:cubicBezTo>
                    <a:pt x="4868" y="3817"/>
                    <a:pt x="4676" y="3803"/>
                    <a:pt x="4479" y="3803"/>
                  </a:cubicBezTo>
                  <a:cubicBezTo>
                    <a:pt x="4172" y="3803"/>
                    <a:pt x="3870" y="3836"/>
                    <a:pt x="3567" y="3903"/>
                  </a:cubicBezTo>
                  <a:cubicBezTo>
                    <a:pt x="3942" y="3035"/>
                    <a:pt x="4614" y="2334"/>
                    <a:pt x="5463" y="1926"/>
                  </a:cubicBezTo>
                  <a:cubicBezTo>
                    <a:pt x="5574" y="2775"/>
                    <a:pt x="6294" y="3409"/>
                    <a:pt x="7148" y="3409"/>
                  </a:cubicBezTo>
                  <a:cubicBezTo>
                    <a:pt x="8003" y="3409"/>
                    <a:pt x="8728" y="2775"/>
                    <a:pt x="8838" y="1926"/>
                  </a:cubicBezTo>
                  <a:cubicBezTo>
                    <a:pt x="9126" y="2065"/>
                    <a:pt x="9395" y="2242"/>
                    <a:pt x="9644" y="2444"/>
                  </a:cubicBezTo>
                  <a:cubicBezTo>
                    <a:pt x="9687" y="2481"/>
                    <a:pt x="9733" y="2496"/>
                    <a:pt x="9776" y="2496"/>
                  </a:cubicBezTo>
                  <a:cubicBezTo>
                    <a:pt x="9940" y="2496"/>
                    <a:pt x="10071" y="2269"/>
                    <a:pt x="9904" y="2132"/>
                  </a:cubicBezTo>
                  <a:cubicBezTo>
                    <a:pt x="9582" y="1863"/>
                    <a:pt x="9222" y="1642"/>
                    <a:pt x="8838" y="1479"/>
                  </a:cubicBezTo>
                  <a:cubicBezTo>
                    <a:pt x="8723" y="634"/>
                    <a:pt x="8003" y="1"/>
                    <a:pt x="714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5" name="Google Shape;19775;p85"/>
            <p:cNvSpPr/>
            <p:nvPr/>
          </p:nvSpPr>
          <p:spPr>
            <a:xfrm>
              <a:off x="2061332" y="4315483"/>
              <a:ext cx="22665" cy="33094"/>
            </a:xfrm>
            <a:custGeom>
              <a:avLst/>
              <a:gdLst/>
              <a:ahLst/>
              <a:cxnLst/>
              <a:rect l="l" t="t" r="r" b="b"/>
              <a:pathLst>
                <a:path w="865" h="1263" extrusionOk="0">
                  <a:moveTo>
                    <a:pt x="205" y="1"/>
                  </a:moveTo>
                  <a:cubicBezTo>
                    <a:pt x="103" y="1"/>
                    <a:pt x="1" y="69"/>
                    <a:pt x="1" y="206"/>
                  </a:cubicBezTo>
                  <a:lnTo>
                    <a:pt x="1" y="1056"/>
                  </a:lnTo>
                  <a:cubicBezTo>
                    <a:pt x="1" y="1171"/>
                    <a:pt x="92" y="1262"/>
                    <a:pt x="207" y="1262"/>
                  </a:cubicBezTo>
                  <a:lnTo>
                    <a:pt x="596" y="1262"/>
                  </a:lnTo>
                  <a:cubicBezTo>
                    <a:pt x="865" y="1262"/>
                    <a:pt x="865" y="849"/>
                    <a:pt x="596" y="849"/>
                  </a:cubicBezTo>
                  <a:lnTo>
                    <a:pt x="409" y="849"/>
                  </a:lnTo>
                  <a:lnTo>
                    <a:pt x="409" y="206"/>
                  </a:lnTo>
                  <a:cubicBezTo>
                    <a:pt x="409" y="69"/>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6" name="Google Shape;19776;p85"/>
            <p:cNvSpPr/>
            <p:nvPr/>
          </p:nvSpPr>
          <p:spPr>
            <a:xfrm>
              <a:off x="2046738" y="4465178"/>
              <a:ext cx="39906" cy="59558"/>
            </a:xfrm>
            <a:custGeom>
              <a:avLst/>
              <a:gdLst/>
              <a:ahLst/>
              <a:cxnLst/>
              <a:rect l="l" t="t" r="r" b="b"/>
              <a:pathLst>
                <a:path w="1523" h="2273" extrusionOk="0">
                  <a:moveTo>
                    <a:pt x="762" y="0"/>
                  </a:moveTo>
                  <a:cubicBezTo>
                    <a:pt x="660" y="0"/>
                    <a:pt x="558" y="68"/>
                    <a:pt x="558" y="205"/>
                  </a:cubicBezTo>
                  <a:lnTo>
                    <a:pt x="558" y="277"/>
                  </a:lnTo>
                  <a:cubicBezTo>
                    <a:pt x="1" y="503"/>
                    <a:pt x="159" y="1329"/>
                    <a:pt x="759" y="1329"/>
                  </a:cubicBezTo>
                  <a:cubicBezTo>
                    <a:pt x="870" y="1329"/>
                    <a:pt x="932" y="1449"/>
                    <a:pt x="875" y="1540"/>
                  </a:cubicBezTo>
                  <a:cubicBezTo>
                    <a:pt x="849" y="1583"/>
                    <a:pt x="805" y="1605"/>
                    <a:pt x="760" y="1605"/>
                  </a:cubicBezTo>
                  <a:cubicBezTo>
                    <a:pt x="711" y="1605"/>
                    <a:pt x="662" y="1578"/>
                    <a:pt x="639" y="1525"/>
                  </a:cubicBezTo>
                  <a:cubicBezTo>
                    <a:pt x="599" y="1444"/>
                    <a:pt x="531" y="1409"/>
                    <a:pt x="463" y="1409"/>
                  </a:cubicBezTo>
                  <a:cubicBezTo>
                    <a:pt x="327" y="1409"/>
                    <a:pt x="190" y="1545"/>
                    <a:pt x="270" y="1708"/>
                  </a:cubicBezTo>
                  <a:cubicBezTo>
                    <a:pt x="327" y="1828"/>
                    <a:pt x="433" y="1924"/>
                    <a:pt x="558" y="1977"/>
                  </a:cubicBezTo>
                  <a:lnTo>
                    <a:pt x="558" y="2068"/>
                  </a:lnTo>
                  <a:cubicBezTo>
                    <a:pt x="558" y="2205"/>
                    <a:pt x="660" y="2273"/>
                    <a:pt x="762" y="2273"/>
                  </a:cubicBezTo>
                  <a:cubicBezTo>
                    <a:pt x="864" y="2273"/>
                    <a:pt x="966" y="2205"/>
                    <a:pt x="966" y="2068"/>
                  </a:cubicBezTo>
                  <a:lnTo>
                    <a:pt x="966" y="1977"/>
                  </a:lnTo>
                  <a:cubicBezTo>
                    <a:pt x="1523" y="1751"/>
                    <a:pt x="1364" y="925"/>
                    <a:pt x="764" y="925"/>
                  </a:cubicBezTo>
                  <a:cubicBezTo>
                    <a:pt x="659" y="925"/>
                    <a:pt x="591" y="815"/>
                    <a:pt x="639" y="724"/>
                  </a:cubicBezTo>
                  <a:cubicBezTo>
                    <a:pt x="665" y="673"/>
                    <a:pt x="712" y="648"/>
                    <a:pt x="761" y="648"/>
                  </a:cubicBezTo>
                  <a:cubicBezTo>
                    <a:pt x="804" y="648"/>
                    <a:pt x="847" y="668"/>
                    <a:pt x="875" y="709"/>
                  </a:cubicBezTo>
                  <a:cubicBezTo>
                    <a:pt x="919" y="775"/>
                    <a:pt x="979" y="802"/>
                    <a:pt x="1038" y="802"/>
                  </a:cubicBezTo>
                  <a:cubicBezTo>
                    <a:pt x="1182" y="802"/>
                    <a:pt x="1321" y="639"/>
                    <a:pt x="1215" y="479"/>
                  </a:cubicBezTo>
                  <a:cubicBezTo>
                    <a:pt x="1153" y="392"/>
                    <a:pt x="1067" y="320"/>
                    <a:pt x="966" y="282"/>
                  </a:cubicBezTo>
                  <a:lnTo>
                    <a:pt x="966" y="205"/>
                  </a:lnTo>
                  <a:cubicBezTo>
                    <a:pt x="966" y="68"/>
                    <a:pt x="864" y="0"/>
                    <a:pt x="7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7" name="Google Shape;19777;p85"/>
            <p:cNvSpPr/>
            <p:nvPr/>
          </p:nvSpPr>
          <p:spPr>
            <a:xfrm>
              <a:off x="1912214" y="4493660"/>
              <a:ext cx="19442" cy="14909"/>
            </a:xfrm>
            <a:custGeom>
              <a:avLst/>
              <a:gdLst/>
              <a:ahLst/>
              <a:cxnLst/>
              <a:rect l="l" t="t" r="r" b="b"/>
              <a:pathLst>
                <a:path w="742" h="569" extrusionOk="0">
                  <a:moveTo>
                    <a:pt x="293" y="1"/>
                  </a:moveTo>
                  <a:cubicBezTo>
                    <a:pt x="135" y="1"/>
                    <a:pt x="0" y="205"/>
                    <a:pt x="147" y="352"/>
                  </a:cubicBezTo>
                  <a:lnTo>
                    <a:pt x="306" y="506"/>
                  </a:lnTo>
                  <a:cubicBezTo>
                    <a:pt x="350" y="550"/>
                    <a:pt x="400" y="569"/>
                    <a:pt x="448" y="569"/>
                  </a:cubicBezTo>
                  <a:cubicBezTo>
                    <a:pt x="606" y="569"/>
                    <a:pt x="741" y="365"/>
                    <a:pt x="594" y="218"/>
                  </a:cubicBezTo>
                  <a:lnTo>
                    <a:pt x="435" y="64"/>
                  </a:lnTo>
                  <a:cubicBezTo>
                    <a:pt x="391" y="19"/>
                    <a:pt x="341" y="1"/>
                    <a:pt x="29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8" name="Google Shape;19778;p85"/>
            <p:cNvSpPr/>
            <p:nvPr/>
          </p:nvSpPr>
          <p:spPr>
            <a:xfrm>
              <a:off x="1903148" y="4507757"/>
              <a:ext cx="20700" cy="12184"/>
            </a:xfrm>
            <a:custGeom>
              <a:avLst/>
              <a:gdLst/>
              <a:ahLst/>
              <a:cxnLst/>
              <a:rect l="l" t="t" r="r" b="b"/>
              <a:pathLst>
                <a:path w="790" h="465" extrusionOk="0">
                  <a:moveTo>
                    <a:pt x="287" y="1"/>
                  </a:moveTo>
                  <a:cubicBezTo>
                    <a:pt x="73" y="1"/>
                    <a:pt x="1" y="323"/>
                    <a:pt x="229" y="400"/>
                  </a:cubicBezTo>
                  <a:lnTo>
                    <a:pt x="441" y="457"/>
                  </a:lnTo>
                  <a:cubicBezTo>
                    <a:pt x="461" y="462"/>
                    <a:pt x="481" y="465"/>
                    <a:pt x="499" y="465"/>
                  </a:cubicBezTo>
                  <a:cubicBezTo>
                    <a:pt x="719" y="465"/>
                    <a:pt x="790" y="126"/>
                    <a:pt x="546" y="64"/>
                  </a:cubicBezTo>
                  <a:lnTo>
                    <a:pt x="335" y="6"/>
                  </a:lnTo>
                  <a:cubicBezTo>
                    <a:pt x="318" y="2"/>
                    <a:pt x="30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9" name="Google Shape;19779;p85"/>
            <p:cNvSpPr/>
            <p:nvPr/>
          </p:nvSpPr>
          <p:spPr>
            <a:xfrm>
              <a:off x="1927516" y="4484358"/>
              <a:ext cx="13861" cy="16272"/>
            </a:xfrm>
            <a:custGeom>
              <a:avLst/>
              <a:gdLst/>
              <a:ahLst/>
              <a:cxnLst/>
              <a:rect l="l" t="t" r="r" b="b"/>
              <a:pathLst>
                <a:path w="529" h="621" extrusionOk="0">
                  <a:moveTo>
                    <a:pt x="246" y="1"/>
                  </a:moveTo>
                  <a:cubicBezTo>
                    <a:pt x="124" y="1"/>
                    <a:pt x="0" y="102"/>
                    <a:pt x="43" y="261"/>
                  </a:cubicBezTo>
                  <a:lnTo>
                    <a:pt x="101" y="467"/>
                  </a:lnTo>
                  <a:cubicBezTo>
                    <a:pt x="125" y="558"/>
                    <a:pt x="202" y="621"/>
                    <a:pt x="298" y="621"/>
                  </a:cubicBezTo>
                  <a:cubicBezTo>
                    <a:pt x="432" y="621"/>
                    <a:pt x="528" y="491"/>
                    <a:pt x="495" y="361"/>
                  </a:cubicBezTo>
                  <a:lnTo>
                    <a:pt x="437" y="150"/>
                  </a:lnTo>
                  <a:cubicBezTo>
                    <a:pt x="408" y="46"/>
                    <a:pt x="328"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0" name="Google Shape;19780;p85"/>
          <p:cNvGrpSpPr/>
          <p:nvPr/>
        </p:nvGrpSpPr>
        <p:grpSpPr>
          <a:xfrm>
            <a:off x="2399816" y="4111365"/>
            <a:ext cx="365394" cy="329706"/>
            <a:chOff x="2399816" y="4298215"/>
            <a:chExt cx="365394" cy="329706"/>
          </a:xfrm>
        </p:grpSpPr>
        <p:sp>
          <p:nvSpPr>
            <p:cNvPr id="19781" name="Google Shape;19781;p85"/>
            <p:cNvSpPr/>
            <p:nvPr/>
          </p:nvSpPr>
          <p:spPr>
            <a:xfrm>
              <a:off x="2502818" y="4311186"/>
              <a:ext cx="138899" cy="52588"/>
            </a:xfrm>
            <a:custGeom>
              <a:avLst/>
              <a:gdLst/>
              <a:ahLst/>
              <a:cxnLst/>
              <a:rect l="l" t="t" r="r" b="b"/>
              <a:pathLst>
                <a:path w="5301" h="2007" extrusionOk="0">
                  <a:moveTo>
                    <a:pt x="274" y="0"/>
                  </a:moveTo>
                  <a:cubicBezTo>
                    <a:pt x="125" y="0"/>
                    <a:pt x="1" y="120"/>
                    <a:pt x="1" y="269"/>
                  </a:cubicBezTo>
                  <a:lnTo>
                    <a:pt x="1" y="1733"/>
                  </a:lnTo>
                  <a:cubicBezTo>
                    <a:pt x="1" y="1882"/>
                    <a:pt x="125" y="2007"/>
                    <a:pt x="274" y="2007"/>
                  </a:cubicBezTo>
                  <a:lnTo>
                    <a:pt x="4955" y="2007"/>
                  </a:lnTo>
                  <a:cubicBezTo>
                    <a:pt x="5171" y="2002"/>
                    <a:pt x="5300" y="1767"/>
                    <a:pt x="5180" y="1584"/>
                  </a:cubicBezTo>
                  <a:lnTo>
                    <a:pt x="4234" y="120"/>
                  </a:lnTo>
                  <a:cubicBezTo>
                    <a:pt x="4186" y="44"/>
                    <a:pt x="4100" y="0"/>
                    <a:pt x="4009"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2" name="Google Shape;19782;p85"/>
            <p:cNvSpPr/>
            <p:nvPr/>
          </p:nvSpPr>
          <p:spPr>
            <a:xfrm>
              <a:off x="2419442" y="4303508"/>
              <a:ext cx="138742" cy="52615"/>
            </a:xfrm>
            <a:custGeom>
              <a:avLst/>
              <a:gdLst/>
              <a:ahLst/>
              <a:cxnLst/>
              <a:rect l="l" t="t" r="r" b="b"/>
              <a:pathLst>
                <a:path w="5295" h="2008" extrusionOk="0">
                  <a:moveTo>
                    <a:pt x="274" y="1"/>
                  </a:moveTo>
                  <a:cubicBezTo>
                    <a:pt x="120" y="1"/>
                    <a:pt x="0" y="121"/>
                    <a:pt x="0" y="274"/>
                  </a:cubicBezTo>
                  <a:lnTo>
                    <a:pt x="0" y="1733"/>
                  </a:lnTo>
                  <a:cubicBezTo>
                    <a:pt x="0" y="1887"/>
                    <a:pt x="120" y="2007"/>
                    <a:pt x="274" y="2007"/>
                  </a:cubicBezTo>
                  <a:lnTo>
                    <a:pt x="4954" y="2007"/>
                  </a:lnTo>
                  <a:cubicBezTo>
                    <a:pt x="5165" y="2007"/>
                    <a:pt x="5295" y="1767"/>
                    <a:pt x="5180" y="1589"/>
                  </a:cubicBezTo>
                  <a:lnTo>
                    <a:pt x="4234" y="125"/>
                  </a:lnTo>
                  <a:cubicBezTo>
                    <a:pt x="4186" y="44"/>
                    <a:pt x="4099" y="1"/>
                    <a:pt x="4003" y="1"/>
                  </a:cubicBez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3" name="Google Shape;19783;p85"/>
            <p:cNvSpPr/>
            <p:nvPr/>
          </p:nvSpPr>
          <p:spPr>
            <a:xfrm>
              <a:off x="2405214" y="4333327"/>
              <a:ext cx="354729" cy="243028"/>
            </a:xfrm>
            <a:custGeom>
              <a:avLst/>
              <a:gdLst/>
              <a:ahLst/>
              <a:cxnLst/>
              <a:rect l="l" t="t" r="r" b="b"/>
              <a:pathLst>
                <a:path w="13538" h="9275" extrusionOk="0">
                  <a:moveTo>
                    <a:pt x="274" y="0"/>
                  </a:moveTo>
                  <a:cubicBezTo>
                    <a:pt x="121" y="0"/>
                    <a:pt x="1" y="125"/>
                    <a:pt x="1" y="274"/>
                  </a:cubicBezTo>
                  <a:lnTo>
                    <a:pt x="1" y="9001"/>
                  </a:lnTo>
                  <a:cubicBezTo>
                    <a:pt x="1" y="9149"/>
                    <a:pt x="121" y="9274"/>
                    <a:pt x="274" y="9274"/>
                  </a:cubicBezTo>
                  <a:lnTo>
                    <a:pt x="13264" y="9274"/>
                  </a:lnTo>
                  <a:cubicBezTo>
                    <a:pt x="13417" y="9274"/>
                    <a:pt x="13537" y="9149"/>
                    <a:pt x="13537" y="9001"/>
                  </a:cubicBezTo>
                  <a:lnTo>
                    <a:pt x="13537" y="274"/>
                  </a:lnTo>
                  <a:cubicBezTo>
                    <a:pt x="13537" y="125"/>
                    <a:pt x="13417" y="0"/>
                    <a:pt x="1326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4" name="Google Shape;19784;p85"/>
            <p:cNvSpPr/>
            <p:nvPr/>
          </p:nvSpPr>
          <p:spPr>
            <a:xfrm>
              <a:off x="2416664" y="4398964"/>
              <a:ext cx="329575" cy="177391"/>
            </a:xfrm>
            <a:custGeom>
              <a:avLst/>
              <a:gdLst/>
              <a:ahLst/>
              <a:cxnLst/>
              <a:rect l="l" t="t" r="r" b="b"/>
              <a:pathLst>
                <a:path w="12578" h="6770" extrusionOk="0">
                  <a:moveTo>
                    <a:pt x="4109" y="1"/>
                  </a:moveTo>
                  <a:cubicBezTo>
                    <a:pt x="3778" y="1"/>
                    <a:pt x="3509" y="270"/>
                    <a:pt x="3509" y="601"/>
                  </a:cubicBezTo>
                  <a:lnTo>
                    <a:pt x="3509" y="5809"/>
                  </a:lnTo>
                  <a:lnTo>
                    <a:pt x="600" y="5809"/>
                  </a:lnTo>
                  <a:cubicBezTo>
                    <a:pt x="269" y="5809"/>
                    <a:pt x="0" y="6078"/>
                    <a:pt x="0" y="6409"/>
                  </a:cubicBezTo>
                  <a:lnTo>
                    <a:pt x="0" y="6769"/>
                  </a:lnTo>
                  <a:lnTo>
                    <a:pt x="12577" y="6769"/>
                  </a:lnTo>
                  <a:lnTo>
                    <a:pt x="12577" y="601"/>
                  </a:lnTo>
                  <a:cubicBezTo>
                    <a:pt x="12577" y="270"/>
                    <a:pt x="12313" y="1"/>
                    <a:pt x="11982"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5" name="Google Shape;19785;p85"/>
            <p:cNvSpPr/>
            <p:nvPr/>
          </p:nvSpPr>
          <p:spPr>
            <a:xfrm>
              <a:off x="2726588" y="4333327"/>
              <a:ext cx="33356" cy="243028"/>
            </a:xfrm>
            <a:custGeom>
              <a:avLst/>
              <a:gdLst/>
              <a:ahLst/>
              <a:cxnLst/>
              <a:rect l="l" t="t" r="r" b="b"/>
              <a:pathLst>
                <a:path w="1273" h="9275" extrusionOk="0">
                  <a:moveTo>
                    <a:pt x="0" y="0"/>
                  </a:moveTo>
                  <a:cubicBezTo>
                    <a:pt x="149" y="0"/>
                    <a:pt x="269" y="125"/>
                    <a:pt x="269" y="274"/>
                  </a:cubicBezTo>
                  <a:lnTo>
                    <a:pt x="269" y="9001"/>
                  </a:lnTo>
                  <a:cubicBezTo>
                    <a:pt x="269" y="9149"/>
                    <a:pt x="149" y="9274"/>
                    <a:pt x="0" y="9274"/>
                  </a:cubicBezTo>
                  <a:lnTo>
                    <a:pt x="999" y="9274"/>
                  </a:lnTo>
                  <a:cubicBezTo>
                    <a:pt x="1152" y="9274"/>
                    <a:pt x="1272" y="9149"/>
                    <a:pt x="1272" y="9001"/>
                  </a:cubicBezTo>
                  <a:lnTo>
                    <a:pt x="1272" y="274"/>
                  </a:lnTo>
                  <a:cubicBezTo>
                    <a:pt x="1272" y="125"/>
                    <a:pt x="1148" y="0"/>
                    <a:pt x="999"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6" name="Google Shape;19786;p85"/>
            <p:cNvSpPr/>
            <p:nvPr/>
          </p:nvSpPr>
          <p:spPr>
            <a:xfrm>
              <a:off x="2517151" y="4407663"/>
              <a:ext cx="220520" cy="214834"/>
            </a:xfrm>
            <a:custGeom>
              <a:avLst/>
              <a:gdLst/>
              <a:ahLst/>
              <a:cxnLst/>
              <a:rect l="l" t="t" r="r" b="b"/>
              <a:pathLst>
                <a:path w="8416" h="8199" extrusionOk="0">
                  <a:moveTo>
                    <a:pt x="266" y="0"/>
                  </a:moveTo>
                  <a:cubicBezTo>
                    <a:pt x="116" y="0"/>
                    <a:pt x="1" y="123"/>
                    <a:pt x="1" y="269"/>
                  </a:cubicBezTo>
                  <a:lnTo>
                    <a:pt x="1" y="8199"/>
                  </a:lnTo>
                  <a:lnTo>
                    <a:pt x="6716" y="8199"/>
                  </a:lnTo>
                  <a:cubicBezTo>
                    <a:pt x="7657" y="8199"/>
                    <a:pt x="8416" y="7436"/>
                    <a:pt x="8416" y="6500"/>
                  </a:cubicBezTo>
                  <a:lnTo>
                    <a:pt x="8416" y="269"/>
                  </a:lnTo>
                  <a:cubicBezTo>
                    <a:pt x="8416" y="120"/>
                    <a:pt x="8296" y="0"/>
                    <a:pt x="8147" y="0"/>
                  </a:cubicBezTo>
                  <a:lnTo>
                    <a:pt x="274" y="0"/>
                  </a:lnTo>
                  <a:cubicBezTo>
                    <a:pt x="272" y="0"/>
                    <a:pt x="269" y="0"/>
                    <a:pt x="266" y="0"/>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7" name="Google Shape;19787;p85"/>
            <p:cNvSpPr/>
            <p:nvPr/>
          </p:nvSpPr>
          <p:spPr>
            <a:xfrm>
              <a:off x="2679423" y="4407663"/>
              <a:ext cx="58248" cy="214834"/>
            </a:xfrm>
            <a:custGeom>
              <a:avLst/>
              <a:gdLst/>
              <a:ahLst/>
              <a:cxnLst/>
              <a:rect l="l" t="t" r="r" b="b"/>
              <a:pathLst>
                <a:path w="2223" h="8199" extrusionOk="0">
                  <a:moveTo>
                    <a:pt x="1426" y="0"/>
                  </a:moveTo>
                  <a:cubicBezTo>
                    <a:pt x="1575" y="0"/>
                    <a:pt x="1699" y="120"/>
                    <a:pt x="1699" y="269"/>
                  </a:cubicBezTo>
                  <a:lnTo>
                    <a:pt x="1699" y="6500"/>
                  </a:lnTo>
                  <a:cubicBezTo>
                    <a:pt x="1699" y="7436"/>
                    <a:pt x="936" y="8199"/>
                    <a:pt x="0" y="8199"/>
                  </a:cubicBezTo>
                  <a:lnTo>
                    <a:pt x="523" y="8199"/>
                  </a:lnTo>
                  <a:cubicBezTo>
                    <a:pt x="1459" y="8199"/>
                    <a:pt x="2223" y="7436"/>
                    <a:pt x="2223" y="6500"/>
                  </a:cubicBezTo>
                  <a:lnTo>
                    <a:pt x="2223" y="269"/>
                  </a:lnTo>
                  <a:cubicBezTo>
                    <a:pt x="2223" y="120"/>
                    <a:pt x="2103" y="0"/>
                    <a:pt x="1954"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8" name="Google Shape;19788;p85"/>
            <p:cNvSpPr/>
            <p:nvPr/>
          </p:nvSpPr>
          <p:spPr>
            <a:xfrm>
              <a:off x="2425206" y="4559847"/>
              <a:ext cx="265064" cy="62650"/>
            </a:xfrm>
            <a:custGeom>
              <a:avLst/>
              <a:gdLst/>
              <a:ahLst/>
              <a:cxnLst/>
              <a:rect l="l" t="t" r="r" b="b"/>
              <a:pathLst>
                <a:path w="10116" h="2391" extrusionOk="0">
                  <a:moveTo>
                    <a:pt x="270" y="0"/>
                  </a:moveTo>
                  <a:cubicBezTo>
                    <a:pt x="121" y="0"/>
                    <a:pt x="1" y="120"/>
                    <a:pt x="1" y="269"/>
                  </a:cubicBezTo>
                  <a:lnTo>
                    <a:pt x="1" y="692"/>
                  </a:lnTo>
                  <a:cubicBezTo>
                    <a:pt x="1" y="1628"/>
                    <a:pt x="759" y="2391"/>
                    <a:pt x="1700" y="2391"/>
                  </a:cubicBezTo>
                  <a:lnTo>
                    <a:pt x="10115" y="2391"/>
                  </a:lnTo>
                  <a:cubicBezTo>
                    <a:pt x="9179" y="2391"/>
                    <a:pt x="8416" y="1633"/>
                    <a:pt x="8416" y="692"/>
                  </a:cubicBezTo>
                  <a:lnTo>
                    <a:pt x="8416" y="269"/>
                  </a:lnTo>
                  <a:cubicBezTo>
                    <a:pt x="8416" y="120"/>
                    <a:pt x="8296" y="0"/>
                    <a:pt x="8142"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9" name="Google Shape;19789;p85"/>
            <p:cNvSpPr/>
            <p:nvPr/>
          </p:nvSpPr>
          <p:spPr>
            <a:xfrm>
              <a:off x="2649605" y="4449168"/>
              <a:ext cx="58143" cy="19390"/>
            </a:xfrm>
            <a:custGeom>
              <a:avLst/>
              <a:gdLst/>
              <a:ahLst/>
              <a:cxnLst/>
              <a:rect l="l" t="t" r="r" b="b"/>
              <a:pathLst>
                <a:path w="2219" h="740" extrusionOk="0">
                  <a:moveTo>
                    <a:pt x="1" y="0"/>
                  </a:moveTo>
                  <a:lnTo>
                    <a:pt x="1" y="739"/>
                  </a:lnTo>
                  <a:lnTo>
                    <a:pt x="2218" y="739"/>
                  </a:lnTo>
                  <a:lnTo>
                    <a:pt x="2218" y="0"/>
                  </a:lnTo>
                  <a:close/>
                </a:path>
              </a:pathLst>
            </a:custGeom>
            <a:solidFill>
              <a:srgbClr val="B4BF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0" name="Google Shape;19790;p85"/>
            <p:cNvSpPr/>
            <p:nvPr/>
          </p:nvSpPr>
          <p:spPr>
            <a:xfrm>
              <a:off x="2399816" y="4298215"/>
              <a:ext cx="262890" cy="92862"/>
            </a:xfrm>
            <a:custGeom>
              <a:avLst/>
              <a:gdLst/>
              <a:ahLst/>
              <a:cxnLst/>
              <a:rect l="l" t="t" r="r" b="b"/>
              <a:pathLst>
                <a:path w="10033" h="3544" extrusionOk="0">
                  <a:moveTo>
                    <a:pt x="4757" y="409"/>
                  </a:moveTo>
                  <a:cubicBezTo>
                    <a:pt x="4781" y="409"/>
                    <a:pt x="4805" y="419"/>
                    <a:pt x="4815" y="438"/>
                  </a:cubicBezTo>
                  <a:lnTo>
                    <a:pt x="5266" y="1139"/>
                  </a:lnTo>
                  <a:lnTo>
                    <a:pt x="955" y="1139"/>
                  </a:lnTo>
                  <a:lnTo>
                    <a:pt x="955" y="476"/>
                  </a:lnTo>
                  <a:cubicBezTo>
                    <a:pt x="955" y="438"/>
                    <a:pt x="984" y="409"/>
                    <a:pt x="1023" y="409"/>
                  </a:cubicBezTo>
                  <a:close/>
                  <a:moveTo>
                    <a:pt x="7940" y="697"/>
                  </a:moveTo>
                  <a:cubicBezTo>
                    <a:pt x="7964" y="697"/>
                    <a:pt x="7988" y="707"/>
                    <a:pt x="8002" y="731"/>
                  </a:cubicBezTo>
                  <a:lnTo>
                    <a:pt x="8266" y="1139"/>
                  </a:lnTo>
                  <a:lnTo>
                    <a:pt x="5751" y="1139"/>
                  </a:lnTo>
                  <a:lnTo>
                    <a:pt x="5463" y="697"/>
                  </a:lnTo>
                  <a:close/>
                  <a:moveTo>
                    <a:pt x="1023" y="1"/>
                  </a:moveTo>
                  <a:cubicBezTo>
                    <a:pt x="759" y="1"/>
                    <a:pt x="547" y="212"/>
                    <a:pt x="547" y="476"/>
                  </a:cubicBezTo>
                  <a:lnTo>
                    <a:pt x="547" y="1139"/>
                  </a:lnTo>
                  <a:lnTo>
                    <a:pt x="480" y="1139"/>
                  </a:lnTo>
                  <a:cubicBezTo>
                    <a:pt x="216" y="1139"/>
                    <a:pt x="5" y="1350"/>
                    <a:pt x="0" y="1614"/>
                  </a:cubicBezTo>
                  <a:lnTo>
                    <a:pt x="0" y="3337"/>
                  </a:lnTo>
                  <a:cubicBezTo>
                    <a:pt x="0" y="3452"/>
                    <a:pt x="91" y="3544"/>
                    <a:pt x="207" y="3544"/>
                  </a:cubicBezTo>
                  <a:cubicBezTo>
                    <a:pt x="317" y="3544"/>
                    <a:pt x="408" y="3452"/>
                    <a:pt x="408" y="3342"/>
                  </a:cubicBezTo>
                  <a:lnTo>
                    <a:pt x="408" y="1614"/>
                  </a:lnTo>
                  <a:cubicBezTo>
                    <a:pt x="408" y="1575"/>
                    <a:pt x="442" y="1547"/>
                    <a:pt x="480" y="1547"/>
                  </a:cubicBezTo>
                  <a:lnTo>
                    <a:pt x="9759" y="1547"/>
                  </a:lnTo>
                  <a:cubicBezTo>
                    <a:pt x="10033" y="1547"/>
                    <a:pt x="10033" y="1139"/>
                    <a:pt x="9759" y="1139"/>
                  </a:cubicBezTo>
                  <a:lnTo>
                    <a:pt x="8751" y="1139"/>
                  </a:lnTo>
                  <a:lnTo>
                    <a:pt x="8343" y="510"/>
                  </a:lnTo>
                  <a:cubicBezTo>
                    <a:pt x="8252" y="371"/>
                    <a:pt x="8103" y="289"/>
                    <a:pt x="7940" y="289"/>
                  </a:cubicBezTo>
                  <a:lnTo>
                    <a:pt x="5204" y="289"/>
                  </a:lnTo>
                  <a:lnTo>
                    <a:pt x="5156" y="217"/>
                  </a:lnTo>
                  <a:cubicBezTo>
                    <a:pt x="5069" y="83"/>
                    <a:pt x="4916" y="1"/>
                    <a:pt x="4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1" name="Google Shape;19791;p85"/>
            <p:cNvSpPr/>
            <p:nvPr/>
          </p:nvSpPr>
          <p:spPr>
            <a:xfrm>
              <a:off x="2399947" y="4328034"/>
              <a:ext cx="365263" cy="299888"/>
            </a:xfrm>
            <a:custGeom>
              <a:avLst/>
              <a:gdLst/>
              <a:ahLst/>
              <a:cxnLst/>
              <a:rect l="l" t="t" r="r" b="b"/>
              <a:pathLst>
                <a:path w="13940" h="11445" extrusionOk="0">
                  <a:moveTo>
                    <a:pt x="9111" y="9049"/>
                  </a:moveTo>
                  <a:cubicBezTo>
                    <a:pt x="9145" y="9049"/>
                    <a:pt x="9178" y="9083"/>
                    <a:pt x="9178" y="9116"/>
                  </a:cubicBezTo>
                  <a:lnTo>
                    <a:pt x="9178" y="9539"/>
                  </a:lnTo>
                  <a:cubicBezTo>
                    <a:pt x="9178" y="10124"/>
                    <a:pt x="9442" y="10672"/>
                    <a:pt x="9903" y="11036"/>
                  </a:cubicBezTo>
                  <a:lnTo>
                    <a:pt x="2664" y="11036"/>
                  </a:lnTo>
                  <a:cubicBezTo>
                    <a:pt x="1839" y="11032"/>
                    <a:pt x="1171" y="10364"/>
                    <a:pt x="1171" y="9539"/>
                  </a:cubicBezTo>
                  <a:lnTo>
                    <a:pt x="1171" y="9116"/>
                  </a:lnTo>
                  <a:cubicBezTo>
                    <a:pt x="1171" y="9083"/>
                    <a:pt x="1200" y="9049"/>
                    <a:pt x="1238" y="9049"/>
                  </a:cubicBezTo>
                  <a:close/>
                  <a:moveTo>
                    <a:pt x="10647" y="1"/>
                  </a:moveTo>
                  <a:cubicBezTo>
                    <a:pt x="10373" y="1"/>
                    <a:pt x="10373" y="409"/>
                    <a:pt x="10647" y="409"/>
                  </a:cubicBezTo>
                  <a:lnTo>
                    <a:pt x="13465" y="409"/>
                  </a:lnTo>
                  <a:cubicBezTo>
                    <a:pt x="13503" y="409"/>
                    <a:pt x="13532" y="437"/>
                    <a:pt x="13537" y="476"/>
                  </a:cubicBezTo>
                  <a:lnTo>
                    <a:pt x="13537" y="9203"/>
                  </a:lnTo>
                  <a:cubicBezTo>
                    <a:pt x="13532" y="9241"/>
                    <a:pt x="13503" y="9270"/>
                    <a:pt x="13465" y="9270"/>
                  </a:cubicBezTo>
                  <a:lnTo>
                    <a:pt x="13095" y="9270"/>
                  </a:lnTo>
                  <a:lnTo>
                    <a:pt x="13095" y="3308"/>
                  </a:lnTo>
                  <a:cubicBezTo>
                    <a:pt x="13090" y="3049"/>
                    <a:pt x="12879" y="2833"/>
                    <a:pt x="12620" y="2833"/>
                  </a:cubicBezTo>
                  <a:lnTo>
                    <a:pt x="7133" y="2833"/>
                  </a:lnTo>
                  <a:cubicBezTo>
                    <a:pt x="6860" y="2833"/>
                    <a:pt x="6860" y="3241"/>
                    <a:pt x="7133" y="3241"/>
                  </a:cubicBezTo>
                  <a:lnTo>
                    <a:pt x="12620" y="3241"/>
                  </a:lnTo>
                  <a:cubicBezTo>
                    <a:pt x="12654" y="3241"/>
                    <a:pt x="12687" y="3270"/>
                    <a:pt x="12687" y="3308"/>
                  </a:cubicBezTo>
                  <a:lnTo>
                    <a:pt x="12687" y="9539"/>
                  </a:lnTo>
                  <a:cubicBezTo>
                    <a:pt x="12682" y="10364"/>
                    <a:pt x="12015" y="11032"/>
                    <a:pt x="11189" y="11036"/>
                  </a:cubicBezTo>
                  <a:lnTo>
                    <a:pt x="11079" y="11036"/>
                  </a:lnTo>
                  <a:cubicBezTo>
                    <a:pt x="10253" y="11032"/>
                    <a:pt x="9586" y="10364"/>
                    <a:pt x="9586" y="9539"/>
                  </a:cubicBezTo>
                  <a:lnTo>
                    <a:pt x="9586" y="9116"/>
                  </a:lnTo>
                  <a:cubicBezTo>
                    <a:pt x="9581" y="8857"/>
                    <a:pt x="9370" y="8641"/>
                    <a:pt x="9106" y="8641"/>
                  </a:cubicBezTo>
                  <a:lnTo>
                    <a:pt x="4680" y="8641"/>
                  </a:lnTo>
                  <a:lnTo>
                    <a:pt x="4680" y="3308"/>
                  </a:lnTo>
                  <a:cubicBezTo>
                    <a:pt x="4680" y="3270"/>
                    <a:pt x="4709" y="3241"/>
                    <a:pt x="4747" y="3241"/>
                  </a:cubicBezTo>
                  <a:lnTo>
                    <a:pt x="6240" y="3241"/>
                  </a:lnTo>
                  <a:cubicBezTo>
                    <a:pt x="6514" y="3241"/>
                    <a:pt x="6514" y="2833"/>
                    <a:pt x="6240" y="2833"/>
                  </a:cubicBezTo>
                  <a:lnTo>
                    <a:pt x="4747" y="2833"/>
                  </a:lnTo>
                  <a:cubicBezTo>
                    <a:pt x="4483" y="2833"/>
                    <a:pt x="4272" y="3049"/>
                    <a:pt x="4272" y="3308"/>
                  </a:cubicBezTo>
                  <a:lnTo>
                    <a:pt x="4272" y="8641"/>
                  </a:lnTo>
                  <a:lnTo>
                    <a:pt x="1238" y="8641"/>
                  </a:lnTo>
                  <a:cubicBezTo>
                    <a:pt x="974" y="8641"/>
                    <a:pt x="763" y="8857"/>
                    <a:pt x="758" y="9116"/>
                  </a:cubicBezTo>
                  <a:lnTo>
                    <a:pt x="758" y="9270"/>
                  </a:lnTo>
                  <a:lnTo>
                    <a:pt x="475" y="9270"/>
                  </a:lnTo>
                  <a:cubicBezTo>
                    <a:pt x="437" y="9270"/>
                    <a:pt x="408" y="9241"/>
                    <a:pt x="408" y="9203"/>
                  </a:cubicBezTo>
                  <a:lnTo>
                    <a:pt x="408" y="3092"/>
                  </a:lnTo>
                  <a:cubicBezTo>
                    <a:pt x="408" y="2955"/>
                    <a:pt x="306" y="2887"/>
                    <a:pt x="204" y="2887"/>
                  </a:cubicBezTo>
                  <a:cubicBezTo>
                    <a:pt x="102" y="2887"/>
                    <a:pt x="0" y="2955"/>
                    <a:pt x="0" y="3092"/>
                  </a:cubicBezTo>
                  <a:lnTo>
                    <a:pt x="0" y="9203"/>
                  </a:lnTo>
                  <a:cubicBezTo>
                    <a:pt x="0" y="9467"/>
                    <a:pt x="211" y="9678"/>
                    <a:pt x="475" y="9678"/>
                  </a:cubicBezTo>
                  <a:lnTo>
                    <a:pt x="763" y="9678"/>
                  </a:lnTo>
                  <a:cubicBezTo>
                    <a:pt x="840" y="10672"/>
                    <a:pt x="1666" y="11440"/>
                    <a:pt x="2664" y="11444"/>
                  </a:cubicBezTo>
                  <a:lnTo>
                    <a:pt x="11185" y="11444"/>
                  </a:lnTo>
                  <a:cubicBezTo>
                    <a:pt x="12183" y="11440"/>
                    <a:pt x="13009" y="10672"/>
                    <a:pt x="13086" y="9678"/>
                  </a:cubicBezTo>
                  <a:lnTo>
                    <a:pt x="13465" y="9678"/>
                  </a:lnTo>
                  <a:cubicBezTo>
                    <a:pt x="13729" y="9678"/>
                    <a:pt x="13940" y="9467"/>
                    <a:pt x="13940" y="9203"/>
                  </a:cubicBezTo>
                  <a:lnTo>
                    <a:pt x="13940" y="476"/>
                  </a:lnTo>
                  <a:cubicBezTo>
                    <a:pt x="13940" y="217"/>
                    <a:pt x="13729" y="5"/>
                    <a:pt x="134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2" name="Google Shape;19792;p85"/>
            <p:cNvSpPr/>
            <p:nvPr/>
          </p:nvSpPr>
          <p:spPr>
            <a:xfrm>
              <a:off x="2541939" y="4486638"/>
              <a:ext cx="25050" cy="10717"/>
            </a:xfrm>
            <a:custGeom>
              <a:avLst/>
              <a:gdLst/>
              <a:ahLst/>
              <a:cxnLst/>
              <a:rect l="l" t="t" r="r" b="b"/>
              <a:pathLst>
                <a:path w="956" h="409" extrusionOk="0">
                  <a:moveTo>
                    <a:pt x="269" y="1"/>
                  </a:moveTo>
                  <a:cubicBezTo>
                    <a:pt x="1" y="1"/>
                    <a:pt x="1" y="409"/>
                    <a:pt x="269" y="409"/>
                  </a:cubicBezTo>
                  <a:lnTo>
                    <a:pt x="687" y="409"/>
                  </a:lnTo>
                  <a:cubicBezTo>
                    <a:pt x="956" y="409"/>
                    <a:pt x="956" y="1"/>
                    <a:pt x="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3" name="Google Shape;19793;p85"/>
            <p:cNvSpPr/>
            <p:nvPr/>
          </p:nvSpPr>
          <p:spPr>
            <a:xfrm>
              <a:off x="2571626" y="4486638"/>
              <a:ext cx="143170" cy="10717"/>
            </a:xfrm>
            <a:custGeom>
              <a:avLst/>
              <a:gdLst/>
              <a:ahLst/>
              <a:cxnLst/>
              <a:rect l="l" t="t" r="r" b="b"/>
              <a:pathLst>
                <a:path w="5464" h="409" extrusionOk="0">
                  <a:moveTo>
                    <a:pt x="207" y="1"/>
                  </a:moveTo>
                  <a:cubicBezTo>
                    <a:pt x="92" y="1"/>
                    <a:pt x="0" y="92"/>
                    <a:pt x="0" y="207"/>
                  </a:cubicBezTo>
                  <a:cubicBezTo>
                    <a:pt x="0" y="318"/>
                    <a:pt x="92" y="409"/>
                    <a:pt x="207" y="409"/>
                  </a:cubicBezTo>
                  <a:lnTo>
                    <a:pt x="5194" y="409"/>
                  </a:lnTo>
                  <a:cubicBezTo>
                    <a:pt x="5463" y="409"/>
                    <a:pt x="5463" y="1"/>
                    <a:pt x="51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4" name="Google Shape;19794;p85"/>
            <p:cNvSpPr/>
            <p:nvPr/>
          </p:nvSpPr>
          <p:spPr>
            <a:xfrm>
              <a:off x="2541939" y="4504508"/>
              <a:ext cx="172858" cy="10717"/>
            </a:xfrm>
            <a:custGeom>
              <a:avLst/>
              <a:gdLst/>
              <a:ahLst/>
              <a:cxnLst/>
              <a:rect l="l" t="t" r="r" b="b"/>
              <a:pathLst>
                <a:path w="6597" h="409" extrusionOk="0">
                  <a:moveTo>
                    <a:pt x="269" y="0"/>
                  </a:moveTo>
                  <a:cubicBezTo>
                    <a:pt x="1" y="0"/>
                    <a:pt x="1" y="408"/>
                    <a:pt x="269" y="408"/>
                  </a:cubicBezTo>
                  <a:lnTo>
                    <a:pt x="6327" y="408"/>
                  </a:lnTo>
                  <a:cubicBezTo>
                    <a:pt x="6596" y="408"/>
                    <a:pt x="6596" y="0"/>
                    <a:pt x="63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5" name="Google Shape;19795;p85"/>
            <p:cNvSpPr/>
            <p:nvPr/>
          </p:nvSpPr>
          <p:spPr>
            <a:xfrm>
              <a:off x="2541939" y="4522352"/>
              <a:ext cx="172858" cy="10717"/>
            </a:xfrm>
            <a:custGeom>
              <a:avLst/>
              <a:gdLst/>
              <a:ahLst/>
              <a:cxnLst/>
              <a:rect l="l" t="t" r="r" b="b"/>
              <a:pathLst>
                <a:path w="6597" h="409" extrusionOk="0">
                  <a:moveTo>
                    <a:pt x="269" y="1"/>
                  </a:moveTo>
                  <a:cubicBezTo>
                    <a:pt x="1" y="1"/>
                    <a:pt x="1" y="409"/>
                    <a:pt x="269" y="409"/>
                  </a:cubicBezTo>
                  <a:lnTo>
                    <a:pt x="6327" y="409"/>
                  </a:lnTo>
                  <a:cubicBezTo>
                    <a:pt x="6596" y="409"/>
                    <a:pt x="6596" y="1"/>
                    <a:pt x="63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6" name="Google Shape;19796;p85"/>
            <p:cNvSpPr/>
            <p:nvPr/>
          </p:nvSpPr>
          <p:spPr>
            <a:xfrm>
              <a:off x="2644312" y="4443744"/>
              <a:ext cx="68703" cy="30211"/>
            </a:xfrm>
            <a:custGeom>
              <a:avLst/>
              <a:gdLst/>
              <a:ahLst/>
              <a:cxnLst/>
              <a:rect l="l" t="t" r="r" b="b"/>
              <a:pathLst>
                <a:path w="2622" h="1153" extrusionOk="0">
                  <a:moveTo>
                    <a:pt x="2214" y="409"/>
                  </a:moveTo>
                  <a:lnTo>
                    <a:pt x="2214" y="745"/>
                  </a:lnTo>
                  <a:lnTo>
                    <a:pt x="409" y="745"/>
                  </a:lnTo>
                  <a:lnTo>
                    <a:pt x="409" y="409"/>
                  </a:lnTo>
                  <a:close/>
                  <a:moveTo>
                    <a:pt x="203" y="1"/>
                  </a:moveTo>
                  <a:cubicBezTo>
                    <a:pt x="92" y="1"/>
                    <a:pt x="1" y="92"/>
                    <a:pt x="1" y="207"/>
                  </a:cubicBezTo>
                  <a:lnTo>
                    <a:pt x="1" y="946"/>
                  </a:lnTo>
                  <a:cubicBezTo>
                    <a:pt x="1" y="1062"/>
                    <a:pt x="92" y="1153"/>
                    <a:pt x="203" y="1153"/>
                  </a:cubicBezTo>
                  <a:lnTo>
                    <a:pt x="2420" y="1153"/>
                  </a:lnTo>
                  <a:cubicBezTo>
                    <a:pt x="2531" y="1153"/>
                    <a:pt x="2622" y="1062"/>
                    <a:pt x="2622" y="946"/>
                  </a:cubicBezTo>
                  <a:lnTo>
                    <a:pt x="2622" y="207"/>
                  </a:lnTo>
                  <a:cubicBezTo>
                    <a:pt x="2622" y="92"/>
                    <a:pt x="2531" y="1"/>
                    <a:pt x="2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97" name="Google Shape;19797;p85"/>
          <p:cNvGrpSpPr/>
          <p:nvPr/>
        </p:nvGrpSpPr>
        <p:grpSpPr>
          <a:xfrm>
            <a:off x="2915743" y="4108221"/>
            <a:ext cx="366547" cy="335968"/>
            <a:chOff x="2915743" y="4295071"/>
            <a:chExt cx="366547" cy="335968"/>
          </a:xfrm>
        </p:grpSpPr>
        <p:sp>
          <p:nvSpPr>
            <p:cNvPr id="19798" name="Google Shape;19798;p85"/>
            <p:cNvSpPr/>
            <p:nvPr/>
          </p:nvSpPr>
          <p:spPr>
            <a:xfrm>
              <a:off x="2921167" y="4300495"/>
              <a:ext cx="326536" cy="267921"/>
            </a:xfrm>
            <a:custGeom>
              <a:avLst/>
              <a:gdLst/>
              <a:ahLst/>
              <a:cxnLst/>
              <a:rect l="l" t="t" r="r" b="b"/>
              <a:pathLst>
                <a:path w="12462" h="10225" extrusionOk="0">
                  <a:moveTo>
                    <a:pt x="552" y="0"/>
                  </a:moveTo>
                  <a:cubicBezTo>
                    <a:pt x="245" y="0"/>
                    <a:pt x="0" y="245"/>
                    <a:pt x="0" y="552"/>
                  </a:cubicBezTo>
                  <a:lnTo>
                    <a:pt x="0" y="9956"/>
                  </a:lnTo>
                  <a:cubicBezTo>
                    <a:pt x="0" y="10105"/>
                    <a:pt x="120" y="10225"/>
                    <a:pt x="269" y="10225"/>
                  </a:cubicBezTo>
                  <a:lnTo>
                    <a:pt x="12188" y="10225"/>
                  </a:lnTo>
                  <a:cubicBezTo>
                    <a:pt x="12337" y="10225"/>
                    <a:pt x="12462" y="10105"/>
                    <a:pt x="12462" y="9956"/>
                  </a:cubicBezTo>
                  <a:lnTo>
                    <a:pt x="12462" y="552"/>
                  </a:lnTo>
                  <a:cubicBezTo>
                    <a:pt x="12462" y="245"/>
                    <a:pt x="12212" y="0"/>
                    <a:pt x="11910"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9" name="Google Shape;19799;p85"/>
            <p:cNvSpPr/>
            <p:nvPr/>
          </p:nvSpPr>
          <p:spPr>
            <a:xfrm>
              <a:off x="2952846" y="4313518"/>
              <a:ext cx="294857" cy="254898"/>
            </a:xfrm>
            <a:custGeom>
              <a:avLst/>
              <a:gdLst/>
              <a:ahLst/>
              <a:cxnLst/>
              <a:rect l="l" t="t" r="r" b="b"/>
              <a:pathLst>
                <a:path w="11253" h="9728" extrusionOk="0">
                  <a:moveTo>
                    <a:pt x="4603" y="1"/>
                  </a:moveTo>
                  <a:cubicBezTo>
                    <a:pt x="3527" y="1"/>
                    <a:pt x="2456" y="414"/>
                    <a:pt x="1643" y="1227"/>
                  </a:cubicBezTo>
                  <a:cubicBezTo>
                    <a:pt x="116" y="2758"/>
                    <a:pt x="1" y="5196"/>
                    <a:pt x="1379" y="6857"/>
                  </a:cubicBezTo>
                  <a:cubicBezTo>
                    <a:pt x="2202" y="7849"/>
                    <a:pt x="3396" y="8370"/>
                    <a:pt x="4605" y="8370"/>
                  </a:cubicBezTo>
                  <a:cubicBezTo>
                    <a:pt x="5420" y="8370"/>
                    <a:pt x="6242" y="8134"/>
                    <a:pt x="6961" y="7645"/>
                  </a:cubicBezTo>
                  <a:lnTo>
                    <a:pt x="7705" y="8389"/>
                  </a:lnTo>
                  <a:cubicBezTo>
                    <a:pt x="7576" y="8614"/>
                    <a:pt x="7614" y="8897"/>
                    <a:pt x="7797" y="9085"/>
                  </a:cubicBezTo>
                  <a:lnTo>
                    <a:pt x="8440" y="9728"/>
                  </a:lnTo>
                  <a:lnTo>
                    <a:pt x="10979" y="9728"/>
                  </a:lnTo>
                  <a:cubicBezTo>
                    <a:pt x="11128" y="9728"/>
                    <a:pt x="11253" y="9608"/>
                    <a:pt x="11253" y="9459"/>
                  </a:cubicBezTo>
                  <a:lnTo>
                    <a:pt x="11253" y="9137"/>
                  </a:lnTo>
                  <a:lnTo>
                    <a:pt x="9496" y="7385"/>
                  </a:lnTo>
                  <a:cubicBezTo>
                    <a:pt x="9386" y="7273"/>
                    <a:pt x="9239" y="7214"/>
                    <a:pt x="9090" y="7214"/>
                  </a:cubicBezTo>
                  <a:cubicBezTo>
                    <a:pt x="8990" y="7214"/>
                    <a:pt x="8890" y="7240"/>
                    <a:pt x="8800" y="7294"/>
                  </a:cubicBezTo>
                  <a:lnTo>
                    <a:pt x="8056" y="6545"/>
                  </a:lnTo>
                  <a:cubicBezTo>
                    <a:pt x="9275" y="4760"/>
                    <a:pt x="8934" y="2345"/>
                    <a:pt x="7269" y="963"/>
                  </a:cubicBezTo>
                  <a:cubicBezTo>
                    <a:pt x="6492" y="319"/>
                    <a:pt x="5546" y="1"/>
                    <a:pt x="4603"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0" name="Google Shape;19800;p85"/>
            <p:cNvSpPr/>
            <p:nvPr/>
          </p:nvSpPr>
          <p:spPr>
            <a:xfrm>
              <a:off x="3217491" y="4300495"/>
              <a:ext cx="30211" cy="267921"/>
            </a:xfrm>
            <a:custGeom>
              <a:avLst/>
              <a:gdLst/>
              <a:ahLst/>
              <a:cxnLst/>
              <a:rect l="l" t="t" r="r" b="b"/>
              <a:pathLst>
                <a:path w="1153" h="10225" extrusionOk="0">
                  <a:moveTo>
                    <a:pt x="9" y="0"/>
                  </a:moveTo>
                  <a:cubicBezTo>
                    <a:pt x="7" y="0"/>
                    <a:pt x="4" y="0"/>
                    <a:pt x="1" y="0"/>
                  </a:cubicBezTo>
                  <a:lnTo>
                    <a:pt x="18" y="0"/>
                  </a:lnTo>
                  <a:cubicBezTo>
                    <a:pt x="15" y="0"/>
                    <a:pt x="12" y="0"/>
                    <a:pt x="9" y="0"/>
                  </a:cubicBezTo>
                  <a:close/>
                  <a:moveTo>
                    <a:pt x="18" y="0"/>
                  </a:moveTo>
                  <a:cubicBezTo>
                    <a:pt x="317" y="5"/>
                    <a:pt x="558" y="251"/>
                    <a:pt x="558" y="552"/>
                  </a:cubicBezTo>
                  <a:lnTo>
                    <a:pt x="558" y="9956"/>
                  </a:lnTo>
                  <a:cubicBezTo>
                    <a:pt x="558" y="10105"/>
                    <a:pt x="433" y="10225"/>
                    <a:pt x="284" y="10225"/>
                  </a:cubicBezTo>
                  <a:lnTo>
                    <a:pt x="879" y="10225"/>
                  </a:lnTo>
                  <a:cubicBezTo>
                    <a:pt x="1028" y="10225"/>
                    <a:pt x="1153" y="10105"/>
                    <a:pt x="1153" y="9956"/>
                  </a:cubicBezTo>
                  <a:lnTo>
                    <a:pt x="1153" y="552"/>
                  </a:lnTo>
                  <a:cubicBezTo>
                    <a:pt x="1153" y="245"/>
                    <a:pt x="903" y="0"/>
                    <a:pt x="60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1" name="Google Shape;19801;p85"/>
            <p:cNvSpPr/>
            <p:nvPr/>
          </p:nvSpPr>
          <p:spPr>
            <a:xfrm>
              <a:off x="2921167" y="4300495"/>
              <a:ext cx="326536" cy="39382"/>
            </a:xfrm>
            <a:custGeom>
              <a:avLst/>
              <a:gdLst/>
              <a:ahLst/>
              <a:cxnLst/>
              <a:rect l="l" t="t" r="r" b="b"/>
              <a:pathLst>
                <a:path w="12462" h="1503" extrusionOk="0">
                  <a:moveTo>
                    <a:pt x="552" y="0"/>
                  </a:moveTo>
                  <a:cubicBezTo>
                    <a:pt x="245" y="0"/>
                    <a:pt x="0" y="245"/>
                    <a:pt x="0" y="552"/>
                  </a:cubicBezTo>
                  <a:lnTo>
                    <a:pt x="0" y="1503"/>
                  </a:lnTo>
                  <a:lnTo>
                    <a:pt x="12462" y="1503"/>
                  </a:lnTo>
                  <a:lnTo>
                    <a:pt x="12462" y="552"/>
                  </a:lnTo>
                  <a:cubicBezTo>
                    <a:pt x="12462" y="245"/>
                    <a:pt x="12212" y="0"/>
                    <a:pt x="11910" y="0"/>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2" name="Google Shape;19802;p85"/>
            <p:cNvSpPr/>
            <p:nvPr/>
          </p:nvSpPr>
          <p:spPr>
            <a:xfrm>
              <a:off x="3001661" y="4313360"/>
              <a:ext cx="143170" cy="26517"/>
            </a:xfrm>
            <a:custGeom>
              <a:avLst/>
              <a:gdLst/>
              <a:ahLst/>
              <a:cxnLst/>
              <a:rect l="l" t="t" r="r" b="b"/>
              <a:pathLst>
                <a:path w="5464" h="1012" extrusionOk="0">
                  <a:moveTo>
                    <a:pt x="2730" y="0"/>
                  </a:moveTo>
                  <a:cubicBezTo>
                    <a:pt x="1757" y="0"/>
                    <a:pt x="785" y="337"/>
                    <a:pt x="0" y="1012"/>
                  </a:cubicBezTo>
                  <a:lnTo>
                    <a:pt x="5463" y="1012"/>
                  </a:lnTo>
                  <a:cubicBezTo>
                    <a:pt x="4676" y="337"/>
                    <a:pt x="3703" y="0"/>
                    <a:pt x="2730"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3" name="Google Shape;19803;p85"/>
            <p:cNvSpPr/>
            <p:nvPr/>
          </p:nvSpPr>
          <p:spPr>
            <a:xfrm>
              <a:off x="3217491" y="4300495"/>
              <a:ext cx="30211" cy="39382"/>
            </a:xfrm>
            <a:custGeom>
              <a:avLst/>
              <a:gdLst/>
              <a:ahLst/>
              <a:cxnLst/>
              <a:rect l="l" t="t" r="r" b="b"/>
              <a:pathLst>
                <a:path w="1153" h="1503" extrusionOk="0">
                  <a:moveTo>
                    <a:pt x="9" y="0"/>
                  </a:moveTo>
                  <a:cubicBezTo>
                    <a:pt x="7" y="0"/>
                    <a:pt x="4" y="0"/>
                    <a:pt x="1" y="0"/>
                  </a:cubicBezTo>
                  <a:lnTo>
                    <a:pt x="18" y="0"/>
                  </a:lnTo>
                  <a:cubicBezTo>
                    <a:pt x="15" y="0"/>
                    <a:pt x="12" y="0"/>
                    <a:pt x="9" y="0"/>
                  </a:cubicBezTo>
                  <a:close/>
                  <a:moveTo>
                    <a:pt x="605" y="0"/>
                  </a:moveTo>
                  <a:cubicBezTo>
                    <a:pt x="602" y="0"/>
                    <a:pt x="599" y="0"/>
                    <a:pt x="596" y="0"/>
                  </a:cubicBezTo>
                  <a:lnTo>
                    <a:pt x="18" y="0"/>
                  </a:lnTo>
                  <a:cubicBezTo>
                    <a:pt x="317" y="5"/>
                    <a:pt x="558" y="251"/>
                    <a:pt x="558" y="552"/>
                  </a:cubicBezTo>
                  <a:lnTo>
                    <a:pt x="558" y="1503"/>
                  </a:lnTo>
                  <a:lnTo>
                    <a:pt x="1153" y="1503"/>
                  </a:lnTo>
                  <a:lnTo>
                    <a:pt x="1153" y="552"/>
                  </a:lnTo>
                  <a:cubicBezTo>
                    <a:pt x="1153" y="248"/>
                    <a:pt x="908" y="0"/>
                    <a:pt x="605"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4" name="Google Shape;19804;p85"/>
            <p:cNvSpPr/>
            <p:nvPr/>
          </p:nvSpPr>
          <p:spPr>
            <a:xfrm>
              <a:off x="3129320" y="4479091"/>
              <a:ext cx="62414" cy="62545"/>
            </a:xfrm>
            <a:custGeom>
              <a:avLst/>
              <a:gdLst/>
              <a:ahLst/>
              <a:cxnLst/>
              <a:rect l="l" t="t" r="r" b="b"/>
              <a:pathLst>
                <a:path w="2382" h="2387" extrusionOk="0">
                  <a:moveTo>
                    <a:pt x="634" y="1"/>
                  </a:moveTo>
                  <a:lnTo>
                    <a:pt x="1" y="639"/>
                  </a:lnTo>
                  <a:lnTo>
                    <a:pt x="1748" y="2386"/>
                  </a:lnTo>
                  <a:lnTo>
                    <a:pt x="2382" y="1753"/>
                  </a:lnTo>
                  <a:lnTo>
                    <a:pt x="634" y="1"/>
                  </a:ln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5" name="Google Shape;19805;p85"/>
            <p:cNvSpPr/>
            <p:nvPr/>
          </p:nvSpPr>
          <p:spPr>
            <a:xfrm>
              <a:off x="2964192" y="4322007"/>
              <a:ext cx="210327" cy="202283"/>
            </a:xfrm>
            <a:custGeom>
              <a:avLst/>
              <a:gdLst/>
              <a:ahLst/>
              <a:cxnLst/>
              <a:rect l="l" t="t" r="r" b="b"/>
              <a:pathLst>
                <a:path w="8027" h="7720" extrusionOk="0">
                  <a:moveTo>
                    <a:pt x="4167" y="0"/>
                  </a:moveTo>
                  <a:cubicBezTo>
                    <a:pt x="2602" y="0"/>
                    <a:pt x="1195" y="941"/>
                    <a:pt x="600" y="2381"/>
                  </a:cubicBezTo>
                  <a:cubicBezTo>
                    <a:pt x="0" y="3826"/>
                    <a:pt x="331" y="5487"/>
                    <a:pt x="1435" y="6591"/>
                  </a:cubicBezTo>
                  <a:cubicBezTo>
                    <a:pt x="2173" y="7329"/>
                    <a:pt x="3160" y="7720"/>
                    <a:pt x="4164" y="7720"/>
                  </a:cubicBezTo>
                  <a:cubicBezTo>
                    <a:pt x="4661" y="7720"/>
                    <a:pt x="5163" y="7623"/>
                    <a:pt x="5640" y="7426"/>
                  </a:cubicBezTo>
                  <a:cubicBezTo>
                    <a:pt x="7085" y="6831"/>
                    <a:pt x="8026" y="5420"/>
                    <a:pt x="8026" y="3860"/>
                  </a:cubicBezTo>
                  <a:cubicBezTo>
                    <a:pt x="8026" y="1728"/>
                    <a:pt x="6298" y="0"/>
                    <a:pt x="4167"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6" name="Google Shape;19806;p85"/>
            <p:cNvSpPr/>
            <p:nvPr/>
          </p:nvSpPr>
          <p:spPr>
            <a:xfrm>
              <a:off x="2983922" y="4340244"/>
              <a:ext cx="172229" cy="165809"/>
            </a:xfrm>
            <a:custGeom>
              <a:avLst/>
              <a:gdLst/>
              <a:ahLst/>
              <a:cxnLst/>
              <a:rect l="l" t="t" r="r" b="b"/>
              <a:pathLst>
                <a:path w="6573" h="6328" extrusionOk="0">
                  <a:moveTo>
                    <a:pt x="3414" y="0"/>
                  </a:moveTo>
                  <a:cubicBezTo>
                    <a:pt x="2132" y="0"/>
                    <a:pt x="980" y="773"/>
                    <a:pt x="490" y="1954"/>
                  </a:cubicBezTo>
                  <a:cubicBezTo>
                    <a:pt x="1" y="3135"/>
                    <a:pt x="269" y="4493"/>
                    <a:pt x="1177" y="5401"/>
                  </a:cubicBezTo>
                  <a:cubicBezTo>
                    <a:pt x="1781" y="6005"/>
                    <a:pt x="2590" y="6327"/>
                    <a:pt x="3414" y="6327"/>
                  </a:cubicBezTo>
                  <a:cubicBezTo>
                    <a:pt x="3821" y="6327"/>
                    <a:pt x="4232" y="6249"/>
                    <a:pt x="4623" y="6087"/>
                  </a:cubicBezTo>
                  <a:cubicBezTo>
                    <a:pt x="5804" y="5597"/>
                    <a:pt x="6572" y="4440"/>
                    <a:pt x="6572" y="3164"/>
                  </a:cubicBezTo>
                  <a:cubicBezTo>
                    <a:pt x="6572" y="1416"/>
                    <a:pt x="5156" y="0"/>
                    <a:pt x="3414"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7" name="Google Shape;19807;p85"/>
            <p:cNvSpPr/>
            <p:nvPr/>
          </p:nvSpPr>
          <p:spPr>
            <a:xfrm>
              <a:off x="3160658" y="4511084"/>
              <a:ext cx="115867" cy="114557"/>
            </a:xfrm>
            <a:custGeom>
              <a:avLst/>
              <a:gdLst/>
              <a:ahLst/>
              <a:cxnLst/>
              <a:rect l="l" t="t" r="r" b="b"/>
              <a:pathLst>
                <a:path w="4422" h="4372" extrusionOk="0">
                  <a:moveTo>
                    <a:pt x="1160" y="0"/>
                  </a:moveTo>
                  <a:cubicBezTo>
                    <a:pt x="1096" y="0"/>
                    <a:pt x="1032" y="25"/>
                    <a:pt x="984" y="76"/>
                  </a:cubicBezTo>
                  <a:lnTo>
                    <a:pt x="96" y="959"/>
                  </a:lnTo>
                  <a:cubicBezTo>
                    <a:pt x="0" y="1055"/>
                    <a:pt x="0" y="1213"/>
                    <a:pt x="96" y="1314"/>
                  </a:cubicBezTo>
                  <a:lnTo>
                    <a:pt x="3082" y="4300"/>
                  </a:lnTo>
                  <a:cubicBezTo>
                    <a:pt x="3132" y="4348"/>
                    <a:pt x="3197" y="4372"/>
                    <a:pt x="3261" y="4372"/>
                  </a:cubicBezTo>
                  <a:cubicBezTo>
                    <a:pt x="3325" y="4372"/>
                    <a:pt x="3389" y="4348"/>
                    <a:pt x="3437" y="4300"/>
                  </a:cubicBezTo>
                  <a:lnTo>
                    <a:pt x="4320" y="3412"/>
                  </a:lnTo>
                  <a:cubicBezTo>
                    <a:pt x="4421" y="3316"/>
                    <a:pt x="4421" y="3158"/>
                    <a:pt x="4320" y="3062"/>
                  </a:cubicBezTo>
                  <a:lnTo>
                    <a:pt x="1339" y="76"/>
                  </a:lnTo>
                  <a:cubicBezTo>
                    <a:pt x="1289" y="25"/>
                    <a:pt x="1224" y="0"/>
                    <a:pt x="1160" y="0"/>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8" name="Google Shape;19808;p85"/>
            <p:cNvSpPr/>
            <p:nvPr/>
          </p:nvSpPr>
          <p:spPr>
            <a:xfrm>
              <a:off x="3177113" y="4511084"/>
              <a:ext cx="99412" cy="98731"/>
            </a:xfrm>
            <a:custGeom>
              <a:avLst/>
              <a:gdLst/>
              <a:ahLst/>
              <a:cxnLst/>
              <a:rect l="l" t="t" r="r" b="b"/>
              <a:pathLst>
                <a:path w="3794" h="3768" extrusionOk="0">
                  <a:moveTo>
                    <a:pt x="532" y="0"/>
                  </a:moveTo>
                  <a:cubicBezTo>
                    <a:pt x="468" y="0"/>
                    <a:pt x="404" y="25"/>
                    <a:pt x="356" y="76"/>
                  </a:cubicBezTo>
                  <a:lnTo>
                    <a:pt x="1" y="426"/>
                  </a:lnTo>
                  <a:cubicBezTo>
                    <a:pt x="51" y="378"/>
                    <a:pt x="116" y="354"/>
                    <a:pt x="180" y="354"/>
                  </a:cubicBezTo>
                  <a:cubicBezTo>
                    <a:pt x="244" y="354"/>
                    <a:pt x="308" y="378"/>
                    <a:pt x="356" y="426"/>
                  </a:cubicBezTo>
                  <a:lnTo>
                    <a:pt x="3342" y="3412"/>
                  </a:lnTo>
                  <a:cubicBezTo>
                    <a:pt x="3438" y="3508"/>
                    <a:pt x="3438" y="3666"/>
                    <a:pt x="3342" y="3767"/>
                  </a:cubicBezTo>
                  <a:lnTo>
                    <a:pt x="3692" y="3412"/>
                  </a:lnTo>
                  <a:cubicBezTo>
                    <a:pt x="3793" y="3316"/>
                    <a:pt x="3793" y="3158"/>
                    <a:pt x="3692" y="3062"/>
                  </a:cubicBezTo>
                  <a:lnTo>
                    <a:pt x="711" y="76"/>
                  </a:lnTo>
                  <a:cubicBezTo>
                    <a:pt x="661" y="25"/>
                    <a:pt x="596" y="0"/>
                    <a:pt x="53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9" name="Google Shape;19809;p85"/>
            <p:cNvSpPr/>
            <p:nvPr/>
          </p:nvSpPr>
          <p:spPr>
            <a:xfrm>
              <a:off x="3027943" y="4375775"/>
              <a:ext cx="70485" cy="68808"/>
            </a:xfrm>
            <a:custGeom>
              <a:avLst/>
              <a:gdLst/>
              <a:ahLst/>
              <a:cxnLst/>
              <a:rect l="l" t="t" r="r" b="b"/>
              <a:pathLst>
                <a:path w="2690" h="2626" extrusionOk="0">
                  <a:moveTo>
                    <a:pt x="2459" y="1"/>
                  </a:moveTo>
                  <a:cubicBezTo>
                    <a:pt x="2441" y="1"/>
                    <a:pt x="2424" y="3"/>
                    <a:pt x="2406" y="8"/>
                  </a:cubicBezTo>
                  <a:lnTo>
                    <a:pt x="217" y="536"/>
                  </a:lnTo>
                  <a:cubicBezTo>
                    <a:pt x="54" y="574"/>
                    <a:pt x="1" y="776"/>
                    <a:pt x="121" y="891"/>
                  </a:cubicBezTo>
                  <a:lnTo>
                    <a:pt x="1854" y="2566"/>
                  </a:lnTo>
                  <a:cubicBezTo>
                    <a:pt x="1894" y="2607"/>
                    <a:pt x="1946" y="2625"/>
                    <a:pt x="1997" y="2625"/>
                  </a:cubicBezTo>
                  <a:cubicBezTo>
                    <a:pt x="2090" y="2625"/>
                    <a:pt x="2182" y="2563"/>
                    <a:pt x="2204" y="2460"/>
                  </a:cubicBezTo>
                  <a:lnTo>
                    <a:pt x="2660" y="252"/>
                  </a:lnTo>
                  <a:cubicBezTo>
                    <a:pt x="2690" y="117"/>
                    <a:pt x="2586" y="1"/>
                    <a:pt x="2459"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0" name="Google Shape;19810;p85"/>
            <p:cNvSpPr/>
            <p:nvPr/>
          </p:nvSpPr>
          <p:spPr>
            <a:xfrm>
              <a:off x="3056582" y="4403366"/>
              <a:ext cx="70747" cy="68624"/>
            </a:xfrm>
            <a:custGeom>
              <a:avLst/>
              <a:gdLst/>
              <a:ahLst/>
              <a:cxnLst/>
              <a:rect l="l" t="t" r="r" b="b"/>
              <a:pathLst>
                <a:path w="2700" h="2619" extrusionOk="0">
                  <a:moveTo>
                    <a:pt x="234" y="1"/>
                  </a:moveTo>
                  <a:cubicBezTo>
                    <a:pt x="105" y="1"/>
                    <a:pt x="1" y="122"/>
                    <a:pt x="31" y="255"/>
                  </a:cubicBezTo>
                  <a:lnTo>
                    <a:pt x="525" y="2454"/>
                  </a:lnTo>
                  <a:cubicBezTo>
                    <a:pt x="547" y="2558"/>
                    <a:pt x="636" y="2619"/>
                    <a:pt x="728" y="2619"/>
                  </a:cubicBezTo>
                  <a:cubicBezTo>
                    <a:pt x="780" y="2619"/>
                    <a:pt x="834" y="2598"/>
                    <a:pt x="876" y="2555"/>
                  </a:cubicBezTo>
                  <a:lnTo>
                    <a:pt x="2585" y="851"/>
                  </a:lnTo>
                  <a:cubicBezTo>
                    <a:pt x="2700" y="735"/>
                    <a:pt x="2642" y="534"/>
                    <a:pt x="2479" y="500"/>
                  </a:cubicBezTo>
                  <a:lnTo>
                    <a:pt x="281" y="6"/>
                  </a:lnTo>
                  <a:cubicBezTo>
                    <a:pt x="265" y="2"/>
                    <a:pt x="250" y="1"/>
                    <a:pt x="23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1" name="Google Shape;19811;p85"/>
            <p:cNvSpPr/>
            <p:nvPr/>
          </p:nvSpPr>
          <p:spPr>
            <a:xfrm>
              <a:off x="3056582" y="4403366"/>
              <a:ext cx="35426" cy="41217"/>
            </a:xfrm>
            <a:custGeom>
              <a:avLst/>
              <a:gdLst/>
              <a:ahLst/>
              <a:cxnLst/>
              <a:rect l="l" t="t" r="r" b="b"/>
              <a:pathLst>
                <a:path w="1352" h="1573" extrusionOk="0">
                  <a:moveTo>
                    <a:pt x="234" y="1"/>
                  </a:moveTo>
                  <a:cubicBezTo>
                    <a:pt x="105" y="1"/>
                    <a:pt x="1" y="122"/>
                    <a:pt x="31" y="255"/>
                  </a:cubicBezTo>
                  <a:lnTo>
                    <a:pt x="189" y="966"/>
                  </a:lnTo>
                  <a:lnTo>
                    <a:pt x="761" y="1513"/>
                  </a:lnTo>
                  <a:cubicBezTo>
                    <a:pt x="801" y="1553"/>
                    <a:pt x="852" y="1572"/>
                    <a:pt x="903" y="1572"/>
                  </a:cubicBezTo>
                  <a:cubicBezTo>
                    <a:pt x="997" y="1572"/>
                    <a:pt x="1089" y="1509"/>
                    <a:pt x="1111" y="1403"/>
                  </a:cubicBezTo>
                  <a:lnTo>
                    <a:pt x="1351" y="246"/>
                  </a:lnTo>
                  <a:lnTo>
                    <a:pt x="281" y="6"/>
                  </a:lnTo>
                  <a:cubicBezTo>
                    <a:pt x="265" y="2"/>
                    <a:pt x="250" y="1"/>
                    <a:pt x="234"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2" name="Google Shape;19812;p85"/>
            <p:cNvSpPr/>
            <p:nvPr/>
          </p:nvSpPr>
          <p:spPr>
            <a:xfrm>
              <a:off x="2985180" y="4335004"/>
              <a:ext cx="184937" cy="176343"/>
            </a:xfrm>
            <a:custGeom>
              <a:avLst/>
              <a:gdLst/>
              <a:ahLst/>
              <a:cxnLst/>
              <a:rect l="l" t="t" r="r" b="b"/>
              <a:pathLst>
                <a:path w="7058" h="6730" extrusionOk="0">
                  <a:moveTo>
                    <a:pt x="3360" y="409"/>
                  </a:moveTo>
                  <a:cubicBezTo>
                    <a:pt x="4130" y="409"/>
                    <a:pt x="4888" y="710"/>
                    <a:pt x="5454" y="1276"/>
                  </a:cubicBezTo>
                  <a:cubicBezTo>
                    <a:pt x="6606" y="2428"/>
                    <a:pt x="6606" y="4300"/>
                    <a:pt x="5454" y="5457"/>
                  </a:cubicBezTo>
                  <a:cubicBezTo>
                    <a:pt x="4889" y="6021"/>
                    <a:pt x="4134" y="6322"/>
                    <a:pt x="3365" y="6322"/>
                  </a:cubicBezTo>
                  <a:cubicBezTo>
                    <a:pt x="2984" y="6322"/>
                    <a:pt x="2599" y="6248"/>
                    <a:pt x="2233" y="6095"/>
                  </a:cubicBezTo>
                  <a:cubicBezTo>
                    <a:pt x="1129" y="5639"/>
                    <a:pt x="409" y="4559"/>
                    <a:pt x="409" y="3364"/>
                  </a:cubicBezTo>
                  <a:cubicBezTo>
                    <a:pt x="409" y="2168"/>
                    <a:pt x="1129" y="1093"/>
                    <a:pt x="2233" y="632"/>
                  </a:cubicBezTo>
                  <a:cubicBezTo>
                    <a:pt x="2597" y="482"/>
                    <a:pt x="2980" y="409"/>
                    <a:pt x="3360" y="409"/>
                  </a:cubicBezTo>
                  <a:close/>
                  <a:moveTo>
                    <a:pt x="3365" y="0"/>
                  </a:moveTo>
                  <a:cubicBezTo>
                    <a:pt x="2932" y="0"/>
                    <a:pt x="2495" y="84"/>
                    <a:pt x="2079" y="258"/>
                  </a:cubicBezTo>
                  <a:cubicBezTo>
                    <a:pt x="821" y="776"/>
                    <a:pt x="1" y="2005"/>
                    <a:pt x="1" y="3364"/>
                  </a:cubicBezTo>
                  <a:cubicBezTo>
                    <a:pt x="1" y="4727"/>
                    <a:pt x="821" y="5951"/>
                    <a:pt x="2079" y="6474"/>
                  </a:cubicBezTo>
                  <a:cubicBezTo>
                    <a:pt x="2495" y="6646"/>
                    <a:pt x="2932" y="6730"/>
                    <a:pt x="3365" y="6730"/>
                  </a:cubicBezTo>
                  <a:cubicBezTo>
                    <a:pt x="4240" y="6730"/>
                    <a:pt x="5100" y="6389"/>
                    <a:pt x="5742" y="5745"/>
                  </a:cubicBezTo>
                  <a:cubicBezTo>
                    <a:pt x="7057" y="4429"/>
                    <a:pt x="7057" y="2303"/>
                    <a:pt x="5742" y="987"/>
                  </a:cubicBezTo>
                  <a:cubicBezTo>
                    <a:pt x="5100" y="343"/>
                    <a:pt x="4240" y="0"/>
                    <a:pt x="33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3" name="Google Shape;19813;p85"/>
            <p:cNvSpPr/>
            <p:nvPr/>
          </p:nvSpPr>
          <p:spPr>
            <a:xfrm>
              <a:off x="2915743" y="4295071"/>
              <a:ext cx="366547" cy="335968"/>
            </a:xfrm>
            <a:custGeom>
              <a:avLst/>
              <a:gdLst/>
              <a:ahLst/>
              <a:cxnLst/>
              <a:rect l="l" t="t" r="r" b="b"/>
              <a:pathLst>
                <a:path w="13989" h="12822" extrusionOk="0">
                  <a:moveTo>
                    <a:pt x="6016" y="1221"/>
                  </a:moveTo>
                  <a:cubicBezTo>
                    <a:pt x="6485" y="1221"/>
                    <a:pt x="6958" y="1311"/>
                    <a:pt x="7413" y="1499"/>
                  </a:cubicBezTo>
                  <a:cubicBezTo>
                    <a:pt x="9025" y="2171"/>
                    <a:pt x="9942" y="3884"/>
                    <a:pt x="9601" y="5593"/>
                  </a:cubicBezTo>
                  <a:cubicBezTo>
                    <a:pt x="9261" y="7307"/>
                    <a:pt x="7758" y="8541"/>
                    <a:pt x="6016" y="8541"/>
                  </a:cubicBezTo>
                  <a:cubicBezTo>
                    <a:pt x="5046" y="8541"/>
                    <a:pt x="4115" y="8157"/>
                    <a:pt x="3428" y="7475"/>
                  </a:cubicBezTo>
                  <a:cubicBezTo>
                    <a:pt x="2190" y="6241"/>
                    <a:pt x="1998" y="4302"/>
                    <a:pt x="2967" y="2852"/>
                  </a:cubicBezTo>
                  <a:cubicBezTo>
                    <a:pt x="3664" y="1807"/>
                    <a:pt x="4822" y="1221"/>
                    <a:pt x="6016" y="1221"/>
                  </a:cubicBezTo>
                  <a:close/>
                  <a:moveTo>
                    <a:pt x="9054" y="7581"/>
                  </a:moveTo>
                  <a:lnTo>
                    <a:pt x="9913" y="8445"/>
                  </a:lnTo>
                  <a:lnTo>
                    <a:pt x="9573" y="8785"/>
                  </a:lnTo>
                  <a:lnTo>
                    <a:pt x="8709" y="7926"/>
                  </a:lnTo>
                  <a:cubicBezTo>
                    <a:pt x="8771" y="7873"/>
                    <a:pt x="8829" y="7821"/>
                    <a:pt x="8886" y="7763"/>
                  </a:cubicBezTo>
                  <a:cubicBezTo>
                    <a:pt x="8949" y="7701"/>
                    <a:pt x="9001" y="7643"/>
                    <a:pt x="9054" y="7581"/>
                  </a:cubicBezTo>
                  <a:close/>
                  <a:moveTo>
                    <a:pt x="10509" y="8449"/>
                  </a:moveTo>
                  <a:cubicBezTo>
                    <a:pt x="10521" y="8449"/>
                    <a:pt x="10533" y="8454"/>
                    <a:pt x="10542" y="8464"/>
                  </a:cubicBezTo>
                  <a:lnTo>
                    <a:pt x="13101" y="11022"/>
                  </a:lnTo>
                  <a:lnTo>
                    <a:pt x="12150" y="11973"/>
                  </a:lnTo>
                  <a:lnTo>
                    <a:pt x="9592" y="9414"/>
                  </a:lnTo>
                  <a:cubicBezTo>
                    <a:pt x="9582" y="9405"/>
                    <a:pt x="9573" y="9395"/>
                    <a:pt x="9577" y="9381"/>
                  </a:cubicBezTo>
                  <a:cubicBezTo>
                    <a:pt x="9577" y="9371"/>
                    <a:pt x="9582" y="9357"/>
                    <a:pt x="9592" y="9352"/>
                  </a:cubicBezTo>
                  <a:lnTo>
                    <a:pt x="10475" y="8464"/>
                  </a:lnTo>
                  <a:cubicBezTo>
                    <a:pt x="10485" y="8454"/>
                    <a:pt x="10497" y="8449"/>
                    <a:pt x="10509" y="8449"/>
                  </a:cubicBezTo>
                  <a:close/>
                  <a:moveTo>
                    <a:pt x="13389" y="11310"/>
                  </a:moveTo>
                  <a:lnTo>
                    <a:pt x="13523" y="11450"/>
                  </a:lnTo>
                  <a:cubicBezTo>
                    <a:pt x="13542" y="11464"/>
                    <a:pt x="13542" y="11498"/>
                    <a:pt x="13523" y="11512"/>
                  </a:cubicBezTo>
                  <a:lnTo>
                    <a:pt x="13523" y="11517"/>
                  </a:lnTo>
                  <a:lnTo>
                    <a:pt x="12640" y="12400"/>
                  </a:lnTo>
                  <a:cubicBezTo>
                    <a:pt x="12630" y="12407"/>
                    <a:pt x="12618" y="12411"/>
                    <a:pt x="12606" y="12411"/>
                  </a:cubicBezTo>
                  <a:cubicBezTo>
                    <a:pt x="12594" y="12411"/>
                    <a:pt x="12582" y="12407"/>
                    <a:pt x="12573" y="12400"/>
                  </a:cubicBezTo>
                  <a:lnTo>
                    <a:pt x="12438" y="12261"/>
                  </a:lnTo>
                  <a:lnTo>
                    <a:pt x="13389" y="11310"/>
                  </a:lnTo>
                  <a:close/>
                  <a:moveTo>
                    <a:pt x="759" y="1"/>
                  </a:moveTo>
                  <a:cubicBezTo>
                    <a:pt x="342" y="1"/>
                    <a:pt x="1" y="342"/>
                    <a:pt x="1" y="759"/>
                  </a:cubicBezTo>
                  <a:lnTo>
                    <a:pt x="1" y="10163"/>
                  </a:lnTo>
                  <a:cubicBezTo>
                    <a:pt x="6" y="10422"/>
                    <a:pt x="217" y="10633"/>
                    <a:pt x="476" y="10638"/>
                  </a:cubicBezTo>
                  <a:lnTo>
                    <a:pt x="6808" y="10638"/>
                  </a:lnTo>
                  <a:cubicBezTo>
                    <a:pt x="7076" y="10638"/>
                    <a:pt x="7076" y="10230"/>
                    <a:pt x="6808" y="10230"/>
                  </a:cubicBezTo>
                  <a:lnTo>
                    <a:pt x="476" y="10230"/>
                  </a:lnTo>
                  <a:cubicBezTo>
                    <a:pt x="438" y="10230"/>
                    <a:pt x="409" y="10197"/>
                    <a:pt x="409" y="10163"/>
                  </a:cubicBezTo>
                  <a:lnTo>
                    <a:pt x="409" y="1916"/>
                  </a:lnTo>
                  <a:lnTo>
                    <a:pt x="3241" y="1916"/>
                  </a:lnTo>
                  <a:cubicBezTo>
                    <a:pt x="3207" y="1950"/>
                    <a:pt x="3174" y="1979"/>
                    <a:pt x="3140" y="2012"/>
                  </a:cubicBezTo>
                  <a:cubicBezTo>
                    <a:pt x="1643" y="3510"/>
                    <a:pt x="1547" y="5905"/>
                    <a:pt x="2919" y="7518"/>
                  </a:cubicBezTo>
                  <a:cubicBezTo>
                    <a:pt x="3721" y="8459"/>
                    <a:pt x="4864" y="8951"/>
                    <a:pt x="6019" y="8951"/>
                  </a:cubicBezTo>
                  <a:cubicBezTo>
                    <a:pt x="6844" y="8951"/>
                    <a:pt x="7674" y="8701"/>
                    <a:pt x="8392" y="8185"/>
                  </a:cubicBezTo>
                  <a:lnTo>
                    <a:pt x="9285" y="9078"/>
                  </a:lnTo>
                  <a:cubicBezTo>
                    <a:pt x="9121" y="9261"/>
                    <a:pt x="9131" y="9534"/>
                    <a:pt x="9299" y="9702"/>
                  </a:cubicBezTo>
                  <a:lnTo>
                    <a:pt x="9827" y="10230"/>
                  </a:lnTo>
                  <a:lnTo>
                    <a:pt x="7696" y="10230"/>
                  </a:lnTo>
                  <a:cubicBezTo>
                    <a:pt x="7422" y="10230"/>
                    <a:pt x="7422" y="10638"/>
                    <a:pt x="7696" y="10638"/>
                  </a:cubicBezTo>
                  <a:lnTo>
                    <a:pt x="10235" y="10638"/>
                  </a:lnTo>
                  <a:lnTo>
                    <a:pt x="12285" y="12688"/>
                  </a:lnTo>
                  <a:cubicBezTo>
                    <a:pt x="12374" y="12777"/>
                    <a:pt x="12490" y="12821"/>
                    <a:pt x="12606" y="12821"/>
                  </a:cubicBezTo>
                  <a:cubicBezTo>
                    <a:pt x="12723" y="12821"/>
                    <a:pt x="12839" y="12777"/>
                    <a:pt x="12928" y="12688"/>
                  </a:cubicBezTo>
                  <a:lnTo>
                    <a:pt x="13811" y="11805"/>
                  </a:lnTo>
                  <a:cubicBezTo>
                    <a:pt x="13989" y="11622"/>
                    <a:pt x="13989" y="11339"/>
                    <a:pt x="13811" y="11161"/>
                  </a:cubicBezTo>
                  <a:lnTo>
                    <a:pt x="12870" y="10216"/>
                  </a:lnTo>
                  <a:cubicBezTo>
                    <a:pt x="12870" y="10197"/>
                    <a:pt x="12870" y="10177"/>
                    <a:pt x="12870" y="10163"/>
                  </a:cubicBezTo>
                  <a:lnTo>
                    <a:pt x="12870" y="8166"/>
                  </a:lnTo>
                  <a:cubicBezTo>
                    <a:pt x="12870" y="8029"/>
                    <a:pt x="12768" y="7961"/>
                    <a:pt x="12666" y="7961"/>
                  </a:cubicBezTo>
                  <a:cubicBezTo>
                    <a:pt x="12564" y="7961"/>
                    <a:pt x="12462" y="8029"/>
                    <a:pt x="12462" y="8166"/>
                  </a:cubicBezTo>
                  <a:lnTo>
                    <a:pt x="12462" y="9808"/>
                  </a:lnTo>
                  <a:lnTo>
                    <a:pt x="10830" y="8176"/>
                  </a:lnTo>
                  <a:cubicBezTo>
                    <a:pt x="10741" y="8086"/>
                    <a:pt x="10624" y="8042"/>
                    <a:pt x="10508" y="8042"/>
                  </a:cubicBezTo>
                  <a:cubicBezTo>
                    <a:pt x="10400" y="8042"/>
                    <a:pt x="10292" y="8080"/>
                    <a:pt x="10206" y="8157"/>
                  </a:cubicBezTo>
                  <a:lnTo>
                    <a:pt x="9313" y="7264"/>
                  </a:lnTo>
                  <a:cubicBezTo>
                    <a:pt x="10475" y="5646"/>
                    <a:pt x="10293" y="3424"/>
                    <a:pt x="8886" y="2012"/>
                  </a:cubicBezTo>
                  <a:cubicBezTo>
                    <a:pt x="8853" y="1979"/>
                    <a:pt x="8819" y="1950"/>
                    <a:pt x="8785" y="1916"/>
                  </a:cubicBezTo>
                  <a:lnTo>
                    <a:pt x="12462" y="1916"/>
                  </a:lnTo>
                  <a:lnTo>
                    <a:pt x="12462" y="7278"/>
                  </a:lnTo>
                  <a:cubicBezTo>
                    <a:pt x="12462" y="7413"/>
                    <a:pt x="12564" y="7480"/>
                    <a:pt x="12666" y="7480"/>
                  </a:cubicBezTo>
                  <a:cubicBezTo>
                    <a:pt x="12768" y="7480"/>
                    <a:pt x="12870" y="7413"/>
                    <a:pt x="12870" y="7278"/>
                  </a:cubicBezTo>
                  <a:lnTo>
                    <a:pt x="12870" y="759"/>
                  </a:lnTo>
                  <a:cubicBezTo>
                    <a:pt x="12870" y="337"/>
                    <a:pt x="12530" y="1"/>
                    <a:pt x="12112" y="1"/>
                  </a:cubicBezTo>
                  <a:lnTo>
                    <a:pt x="10269" y="1"/>
                  </a:lnTo>
                  <a:cubicBezTo>
                    <a:pt x="9995" y="1"/>
                    <a:pt x="9995" y="409"/>
                    <a:pt x="10269" y="409"/>
                  </a:cubicBezTo>
                  <a:lnTo>
                    <a:pt x="12112" y="409"/>
                  </a:lnTo>
                  <a:cubicBezTo>
                    <a:pt x="12304" y="409"/>
                    <a:pt x="12462" y="563"/>
                    <a:pt x="12462" y="759"/>
                  </a:cubicBezTo>
                  <a:lnTo>
                    <a:pt x="12462" y="1508"/>
                  </a:lnTo>
                  <a:lnTo>
                    <a:pt x="8272" y="1508"/>
                  </a:lnTo>
                  <a:cubicBezTo>
                    <a:pt x="7588" y="1052"/>
                    <a:pt x="6800" y="824"/>
                    <a:pt x="6013" y="824"/>
                  </a:cubicBezTo>
                  <a:cubicBezTo>
                    <a:pt x="5226" y="824"/>
                    <a:pt x="4439" y="1052"/>
                    <a:pt x="3755" y="1508"/>
                  </a:cubicBezTo>
                  <a:lnTo>
                    <a:pt x="409" y="1508"/>
                  </a:lnTo>
                  <a:lnTo>
                    <a:pt x="409" y="759"/>
                  </a:lnTo>
                  <a:cubicBezTo>
                    <a:pt x="409" y="563"/>
                    <a:pt x="567" y="409"/>
                    <a:pt x="759" y="409"/>
                  </a:cubicBezTo>
                  <a:lnTo>
                    <a:pt x="9381" y="409"/>
                  </a:lnTo>
                  <a:cubicBezTo>
                    <a:pt x="9649" y="409"/>
                    <a:pt x="9649" y="1"/>
                    <a:pt x="93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4" name="Google Shape;19814;p85"/>
            <p:cNvSpPr/>
            <p:nvPr/>
          </p:nvSpPr>
          <p:spPr>
            <a:xfrm>
              <a:off x="2947082" y="4315221"/>
              <a:ext cx="12472" cy="10717"/>
            </a:xfrm>
            <a:custGeom>
              <a:avLst/>
              <a:gdLst/>
              <a:ahLst/>
              <a:cxnLst/>
              <a:rect l="l" t="t" r="r" b="b"/>
              <a:pathLst>
                <a:path w="476" h="409" extrusionOk="0">
                  <a:moveTo>
                    <a:pt x="274" y="0"/>
                  </a:moveTo>
                  <a:cubicBezTo>
                    <a:pt x="0" y="0"/>
                    <a:pt x="0" y="408"/>
                    <a:pt x="274" y="408"/>
                  </a:cubicBezTo>
                  <a:cubicBezTo>
                    <a:pt x="384" y="408"/>
                    <a:pt x="475" y="317"/>
                    <a:pt x="475" y="206"/>
                  </a:cubicBezTo>
                  <a:cubicBezTo>
                    <a:pt x="475" y="91"/>
                    <a:pt x="384"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5" name="Google Shape;19815;p85"/>
            <p:cNvSpPr/>
            <p:nvPr/>
          </p:nvSpPr>
          <p:spPr>
            <a:xfrm>
              <a:off x="2961021" y="4315221"/>
              <a:ext cx="12499" cy="10717"/>
            </a:xfrm>
            <a:custGeom>
              <a:avLst/>
              <a:gdLst/>
              <a:ahLst/>
              <a:cxnLst/>
              <a:rect l="l" t="t" r="r" b="b"/>
              <a:pathLst>
                <a:path w="477" h="409" extrusionOk="0">
                  <a:moveTo>
                    <a:pt x="275" y="0"/>
                  </a:moveTo>
                  <a:cubicBezTo>
                    <a:pt x="1" y="0"/>
                    <a:pt x="1" y="408"/>
                    <a:pt x="275" y="408"/>
                  </a:cubicBezTo>
                  <a:cubicBezTo>
                    <a:pt x="385" y="408"/>
                    <a:pt x="476" y="317"/>
                    <a:pt x="476" y="206"/>
                  </a:cubicBezTo>
                  <a:cubicBezTo>
                    <a:pt x="476" y="91"/>
                    <a:pt x="385" y="0"/>
                    <a:pt x="2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6" name="Google Shape;19816;p85"/>
            <p:cNvSpPr/>
            <p:nvPr/>
          </p:nvSpPr>
          <p:spPr>
            <a:xfrm>
              <a:off x="2974883" y="4315221"/>
              <a:ext cx="12603" cy="10717"/>
            </a:xfrm>
            <a:custGeom>
              <a:avLst/>
              <a:gdLst/>
              <a:ahLst/>
              <a:cxnLst/>
              <a:rect l="l" t="t" r="r" b="b"/>
              <a:pathLst>
                <a:path w="481" h="409" extrusionOk="0">
                  <a:moveTo>
                    <a:pt x="274" y="0"/>
                  </a:moveTo>
                  <a:cubicBezTo>
                    <a:pt x="0" y="0"/>
                    <a:pt x="0" y="408"/>
                    <a:pt x="274" y="408"/>
                  </a:cubicBezTo>
                  <a:cubicBezTo>
                    <a:pt x="389" y="408"/>
                    <a:pt x="480" y="317"/>
                    <a:pt x="475" y="206"/>
                  </a:cubicBezTo>
                  <a:cubicBezTo>
                    <a:pt x="475" y="91"/>
                    <a:pt x="389"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7" name="Google Shape;19817;p85"/>
            <p:cNvSpPr/>
            <p:nvPr/>
          </p:nvSpPr>
          <p:spPr>
            <a:xfrm>
              <a:off x="3022440" y="4434311"/>
              <a:ext cx="12577" cy="10691"/>
            </a:xfrm>
            <a:custGeom>
              <a:avLst/>
              <a:gdLst/>
              <a:ahLst/>
              <a:cxnLst/>
              <a:rect l="l" t="t" r="r" b="b"/>
              <a:pathLst>
                <a:path w="480" h="408" extrusionOk="0">
                  <a:moveTo>
                    <a:pt x="281" y="1"/>
                  </a:moveTo>
                  <a:cubicBezTo>
                    <a:pt x="279" y="1"/>
                    <a:pt x="276" y="1"/>
                    <a:pt x="273" y="1"/>
                  </a:cubicBezTo>
                  <a:cubicBezTo>
                    <a:pt x="271" y="1"/>
                    <a:pt x="269" y="1"/>
                    <a:pt x="267" y="1"/>
                  </a:cubicBezTo>
                  <a:cubicBezTo>
                    <a:pt x="89" y="1"/>
                    <a:pt x="1" y="218"/>
                    <a:pt x="129" y="346"/>
                  </a:cubicBezTo>
                  <a:cubicBezTo>
                    <a:pt x="171" y="388"/>
                    <a:pt x="223" y="407"/>
                    <a:pt x="273" y="407"/>
                  </a:cubicBezTo>
                  <a:cubicBezTo>
                    <a:pt x="379" y="407"/>
                    <a:pt x="480" y="326"/>
                    <a:pt x="480" y="202"/>
                  </a:cubicBezTo>
                  <a:cubicBezTo>
                    <a:pt x="480" y="95"/>
                    <a:pt x="393"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8" name="Google Shape;19818;p85"/>
            <p:cNvSpPr/>
            <p:nvPr/>
          </p:nvSpPr>
          <p:spPr>
            <a:xfrm>
              <a:off x="3022414" y="4452050"/>
              <a:ext cx="12603" cy="10795"/>
            </a:xfrm>
            <a:custGeom>
              <a:avLst/>
              <a:gdLst/>
              <a:ahLst/>
              <a:cxnLst/>
              <a:rect l="l" t="t" r="r" b="b"/>
              <a:pathLst>
                <a:path w="481" h="412" extrusionOk="0">
                  <a:moveTo>
                    <a:pt x="274" y="1"/>
                  </a:moveTo>
                  <a:cubicBezTo>
                    <a:pt x="92" y="1"/>
                    <a:pt x="1" y="221"/>
                    <a:pt x="130" y="351"/>
                  </a:cubicBezTo>
                  <a:cubicBezTo>
                    <a:pt x="172" y="393"/>
                    <a:pt x="224" y="412"/>
                    <a:pt x="274" y="412"/>
                  </a:cubicBezTo>
                  <a:cubicBezTo>
                    <a:pt x="380" y="412"/>
                    <a:pt x="481" y="330"/>
                    <a:pt x="481" y="207"/>
                  </a:cubicBezTo>
                  <a:cubicBezTo>
                    <a:pt x="481" y="97"/>
                    <a:pt x="389"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9" name="Google Shape;19819;p85"/>
            <p:cNvSpPr/>
            <p:nvPr/>
          </p:nvSpPr>
          <p:spPr>
            <a:xfrm>
              <a:off x="3037795" y="4434311"/>
              <a:ext cx="12446" cy="10691"/>
            </a:xfrm>
            <a:custGeom>
              <a:avLst/>
              <a:gdLst/>
              <a:ahLst/>
              <a:cxnLst/>
              <a:rect l="l" t="t" r="r" b="b"/>
              <a:pathLst>
                <a:path w="475" h="408" extrusionOk="0">
                  <a:moveTo>
                    <a:pt x="281" y="1"/>
                  </a:moveTo>
                  <a:cubicBezTo>
                    <a:pt x="278" y="1"/>
                    <a:pt x="275" y="1"/>
                    <a:pt x="273" y="1"/>
                  </a:cubicBezTo>
                  <a:cubicBezTo>
                    <a:pt x="271" y="1"/>
                    <a:pt x="269" y="1"/>
                    <a:pt x="267" y="1"/>
                  </a:cubicBezTo>
                  <a:cubicBezTo>
                    <a:pt x="88" y="1"/>
                    <a:pt x="0" y="218"/>
                    <a:pt x="124" y="346"/>
                  </a:cubicBezTo>
                  <a:cubicBezTo>
                    <a:pt x="166" y="388"/>
                    <a:pt x="218" y="407"/>
                    <a:pt x="268" y="407"/>
                  </a:cubicBezTo>
                  <a:cubicBezTo>
                    <a:pt x="374" y="407"/>
                    <a:pt x="474" y="326"/>
                    <a:pt x="474" y="202"/>
                  </a:cubicBezTo>
                  <a:cubicBezTo>
                    <a:pt x="474" y="95"/>
                    <a:pt x="388" y="1"/>
                    <a:pt x="2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0" name="Google Shape;19820;p85"/>
            <p:cNvSpPr/>
            <p:nvPr/>
          </p:nvSpPr>
          <p:spPr>
            <a:xfrm>
              <a:off x="3037769" y="4452050"/>
              <a:ext cx="12472" cy="10795"/>
            </a:xfrm>
            <a:custGeom>
              <a:avLst/>
              <a:gdLst/>
              <a:ahLst/>
              <a:cxnLst/>
              <a:rect l="l" t="t" r="r" b="b"/>
              <a:pathLst>
                <a:path w="476" h="412" extrusionOk="0">
                  <a:moveTo>
                    <a:pt x="274" y="1"/>
                  </a:moveTo>
                  <a:cubicBezTo>
                    <a:pt x="91" y="1"/>
                    <a:pt x="0" y="221"/>
                    <a:pt x="125" y="351"/>
                  </a:cubicBezTo>
                  <a:cubicBezTo>
                    <a:pt x="167" y="393"/>
                    <a:pt x="219" y="412"/>
                    <a:pt x="269" y="412"/>
                  </a:cubicBezTo>
                  <a:cubicBezTo>
                    <a:pt x="375" y="412"/>
                    <a:pt x="475" y="330"/>
                    <a:pt x="475" y="207"/>
                  </a:cubicBezTo>
                  <a:cubicBezTo>
                    <a:pt x="475" y="97"/>
                    <a:pt x="384" y="1"/>
                    <a:pt x="2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1" name="Google Shape;19821;p85"/>
            <p:cNvSpPr/>
            <p:nvPr/>
          </p:nvSpPr>
          <p:spPr>
            <a:xfrm>
              <a:off x="3021156" y="4370325"/>
              <a:ext cx="110706" cy="106932"/>
            </a:xfrm>
            <a:custGeom>
              <a:avLst/>
              <a:gdLst/>
              <a:ahLst/>
              <a:cxnLst/>
              <a:rect l="l" t="t" r="r" b="b"/>
              <a:pathLst>
                <a:path w="4225" h="4081" extrusionOk="0">
                  <a:moveTo>
                    <a:pt x="2713" y="412"/>
                  </a:moveTo>
                  <a:cubicBezTo>
                    <a:pt x="2713" y="412"/>
                    <a:pt x="2713" y="417"/>
                    <a:pt x="2713" y="417"/>
                  </a:cubicBezTo>
                  <a:lnTo>
                    <a:pt x="2540" y="1257"/>
                  </a:lnTo>
                  <a:lnTo>
                    <a:pt x="1676" y="1065"/>
                  </a:lnTo>
                  <a:cubicBezTo>
                    <a:pt x="1644" y="1058"/>
                    <a:pt x="1613" y="1055"/>
                    <a:pt x="1582" y="1055"/>
                  </a:cubicBezTo>
                  <a:cubicBezTo>
                    <a:pt x="1326" y="1055"/>
                    <a:pt x="1121" y="1294"/>
                    <a:pt x="1181" y="1560"/>
                  </a:cubicBezTo>
                  <a:lnTo>
                    <a:pt x="1191" y="1603"/>
                  </a:lnTo>
                  <a:lnTo>
                    <a:pt x="519" y="955"/>
                  </a:lnTo>
                  <a:lnTo>
                    <a:pt x="519" y="945"/>
                  </a:lnTo>
                  <a:lnTo>
                    <a:pt x="2713" y="412"/>
                  </a:lnTo>
                  <a:close/>
                  <a:moveTo>
                    <a:pt x="1582" y="1465"/>
                  </a:moveTo>
                  <a:cubicBezTo>
                    <a:pt x="1583" y="1465"/>
                    <a:pt x="1585" y="1466"/>
                    <a:pt x="1585" y="1468"/>
                  </a:cubicBezTo>
                  <a:lnTo>
                    <a:pt x="2458" y="1660"/>
                  </a:lnTo>
                  <a:lnTo>
                    <a:pt x="2257" y="2625"/>
                  </a:lnTo>
                  <a:cubicBezTo>
                    <a:pt x="2257" y="2625"/>
                    <a:pt x="2257" y="2630"/>
                    <a:pt x="2252" y="2630"/>
                  </a:cubicBezTo>
                  <a:lnTo>
                    <a:pt x="2247" y="2630"/>
                  </a:lnTo>
                  <a:lnTo>
                    <a:pt x="1724" y="2126"/>
                  </a:lnTo>
                  <a:lnTo>
                    <a:pt x="1580" y="1473"/>
                  </a:lnTo>
                  <a:cubicBezTo>
                    <a:pt x="1580" y="1468"/>
                    <a:pt x="1580" y="1468"/>
                    <a:pt x="1580" y="1468"/>
                  </a:cubicBezTo>
                  <a:cubicBezTo>
                    <a:pt x="1580" y="1466"/>
                    <a:pt x="1581" y="1465"/>
                    <a:pt x="1582" y="1465"/>
                  </a:cubicBezTo>
                  <a:close/>
                  <a:moveTo>
                    <a:pt x="2857" y="1747"/>
                  </a:moveTo>
                  <a:lnTo>
                    <a:pt x="3783" y="1953"/>
                  </a:lnTo>
                  <a:cubicBezTo>
                    <a:pt x="3783" y="1953"/>
                    <a:pt x="3788" y="1953"/>
                    <a:pt x="3788" y="1958"/>
                  </a:cubicBezTo>
                  <a:cubicBezTo>
                    <a:pt x="3788" y="1963"/>
                    <a:pt x="3793" y="1968"/>
                    <a:pt x="3788" y="1968"/>
                  </a:cubicBezTo>
                  <a:lnTo>
                    <a:pt x="2084" y="3672"/>
                  </a:lnTo>
                  <a:lnTo>
                    <a:pt x="2079" y="3672"/>
                  </a:lnTo>
                  <a:cubicBezTo>
                    <a:pt x="2074" y="3672"/>
                    <a:pt x="2074" y="3672"/>
                    <a:pt x="2074" y="3667"/>
                  </a:cubicBezTo>
                  <a:lnTo>
                    <a:pt x="1887" y="2846"/>
                  </a:lnTo>
                  <a:lnTo>
                    <a:pt x="1964" y="2923"/>
                  </a:lnTo>
                  <a:cubicBezTo>
                    <a:pt x="2046" y="3002"/>
                    <a:pt x="2148" y="3038"/>
                    <a:pt x="2248" y="3038"/>
                  </a:cubicBezTo>
                  <a:cubicBezTo>
                    <a:pt x="2434" y="3038"/>
                    <a:pt x="2616" y="2913"/>
                    <a:pt x="2660" y="2707"/>
                  </a:cubicBezTo>
                  <a:lnTo>
                    <a:pt x="2857" y="1747"/>
                  </a:lnTo>
                  <a:close/>
                  <a:moveTo>
                    <a:pt x="2720" y="0"/>
                  </a:moveTo>
                  <a:cubicBezTo>
                    <a:pt x="2686" y="0"/>
                    <a:pt x="2652" y="5"/>
                    <a:pt x="2617" y="14"/>
                  </a:cubicBezTo>
                  <a:lnTo>
                    <a:pt x="423" y="542"/>
                  </a:lnTo>
                  <a:cubicBezTo>
                    <a:pt x="106" y="619"/>
                    <a:pt x="1" y="1017"/>
                    <a:pt x="236" y="1243"/>
                  </a:cubicBezTo>
                  <a:lnTo>
                    <a:pt x="1354" y="2328"/>
                  </a:lnTo>
                  <a:lnTo>
                    <a:pt x="1676" y="3758"/>
                  </a:lnTo>
                  <a:cubicBezTo>
                    <a:pt x="1722" y="3961"/>
                    <a:pt x="1899" y="4081"/>
                    <a:pt x="2082" y="4081"/>
                  </a:cubicBezTo>
                  <a:cubicBezTo>
                    <a:pt x="2185" y="4081"/>
                    <a:pt x="2289" y="4043"/>
                    <a:pt x="2372" y="3960"/>
                  </a:cubicBezTo>
                  <a:lnTo>
                    <a:pt x="4081" y="2251"/>
                  </a:lnTo>
                  <a:cubicBezTo>
                    <a:pt x="4186" y="2145"/>
                    <a:pt x="4225" y="1992"/>
                    <a:pt x="4186" y="1848"/>
                  </a:cubicBezTo>
                  <a:cubicBezTo>
                    <a:pt x="4143" y="1704"/>
                    <a:pt x="4023" y="1588"/>
                    <a:pt x="3879" y="1560"/>
                  </a:cubicBezTo>
                  <a:lnTo>
                    <a:pt x="2943" y="1348"/>
                  </a:lnTo>
                  <a:lnTo>
                    <a:pt x="3116" y="499"/>
                  </a:lnTo>
                  <a:cubicBezTo>
                    <a:pt x="3171" y="237"/>
                    <a:pt x="2969" y="0"/>
                    <a:pt x="27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2" name="Google Shape;19822;p85"/>
            <p:cNvSpPr/>
            <p:nvPr/>
          </p:nvSpPr>
          <p:spPr>
            <a:xfrm>
              <a:off x="2946060" y="4507154"/>
              <a:ext cx="17267" cy="10717"/>
            </a:xfrm>
            <a:custGeom>
              <a:avLst/>
              <a:gdLst/>
              <a:ahLst/>
              <a:cxnLst/>
              <a:rect l="l" t="t" r="r" b="b"/>
              <a:pathLst>
                <a:path w="659" h="409" extrusionOk="0">
                  <a:moveTo>
                    <a:pt x="274" y="0"/>
                  </a:moveTo>
                  <a:cubicBezTo>
                    <a:pt x="1" y="0"/>
                    <a:pt x="1" y="408"/>
                    <a:pt x="274" y="408"/>
                  </a:cubicBezTo>
                  <a:lnTo>
                    <a:pt x="385" y="408"/>
                  </a:lnTo>
                  <a:cubicBezTo>
                    <a:pt x="658" y="408"/>
                    <a:pt x="658" y="0"/>
                    <a:pt x="3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3" name="Google Shape;19823;p85"/>
            <p:cNvSpPr/>
            <p:nvPr/>
          </p:nvSpPr>
          <p:spPr>
            <a:xfrm>
              <a:off x="2961781" y="4507154"/>
              <a:ext cx="32622" cy="10717"/>
            </a:xfrm>
            <a:custGeom>
              <a:avLst/>
              <a:gdLst/>
              <a:ahLst/>
              <a:cxnLst/>
              <a:rect l="l" t="t" r="r" b="b"/>
              <a:pathLst>
                <a:path w="1245" h="409" extrusionOk="0">
                  <a:moveTo>
                    <a:pt x="274" y="0"/>
                  </a:moveTo>
                  <a:cubicBezTo>
                    <a:pt x="1" y="0"/>
                    <a:pt x="1" y="408"/>
                    <a:pt x="274" y="408"/>
                  </a:cubicBezTo>
                  <a:lnTo>
                    <a:pt x="970" y="408"/>
                  </a:lnTo>
                  <a:cubicBezTo>
                    <a:pt x="1244" y="408"/>
                    <a:pt x="1244" y="0"/>
                    <a:pt x="9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4" name="Google Shape;19824;p85"/>
            <p:cNvSpPr/>
            <p:nvPr/>
          </p:nvSpPr>
          <p:spPr>
            <a:xfrm>
              <a:off x="2946060" y="4521225"/>
              <a:ext cx="48344" cy="10717"/>
            </a:xfrm>
            <a:custGeom>
              <a:avLst/>
              <a:gdLst/>
              <a:ahLst/>
              <a:cxnLst/>
              <a:rect l="l" t="t" r="r" b="b"/>
              <a:pathLst>
                <a:path w="1845" h="409" extrusionOk="0">
                  <a:moveTo>
                    <a:pt x="274" y="1"/>
                  </a:moveTo>
                  <a:cubicBezTo>
                    <a:pt x="1" y="1"/>
                    <a:pt x="1" y="409"/>
                    <a:pt x="274" y="409"/>
                  </a:cubicBezTo>
                  <a:lnTo>
                    <a:pt x="1570" y="409"/>
                  </a:lnTo>
                  <a:cubicBezTo>
                    <a:pt x="1844" y="409"/>
                    <a:pt x="1844" y="1"/>
                    <a:pt x="15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5" name="Google Shape;19825;p85"/>
            <p:cNvSpPr/>
            <p:nvPr/>
          </p:nvSpPr>
          <p:spPr>
            <a:xfrm>
              <a:off x="2946060" y="4535453"/>
              <a:ext cx="48344" cy="10717"/>
            </a:xfrm>
            <a:custGeom>
              <a:avLst/>
              <a:gdLst/>
              <a:ahLst/>
              <a:cxnLst/>
              <a:rect l="l" t="t" r="r" b="b"/>
              <a:pathLst>
                <a:path w="1845" h="409" extrusionOk="0">
                  <a:moveTo>
                    <a:pt x="274" y="0"/>
                  </a:moveTo>
                  <a:cubicBezTo>
                    <a:pt x="1" y="0"/>
                    <a:pt x="1" y="408"/>
                    <a:pt x="274" y="408"/>
                  </a:cubicBezTo>
                  <a:lnTo>
                    <a:pt x="1570" y="408"/>
                  </a:lnTo>
                  <a:cubicBezTo>
                    <a:pt x="1844" y="408"/>
                    <a:pt x="1844" y="0"/>
                    <a:pt x="15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6" name="Google Shape;19826;p85"/>
            <p:cNvSpPr/>
            <p:nvPr/>
          </p:nvSpPr>
          <p:spPr>
            <a:xfrm>
              <a:off x="3213482" y="4357250"/>
              <a:ext cx="10717" cy="121082"/>
            </a:xfrm>
            <a:custGeom>
              <a:avLst/>
              <a:gdLst/>
              <a:ahLst/>
              <a:cxnLst/>
              <a:rect l="l" t="t" r="r" b="b"/>
              <a:pathLst>
                <a:path w="409" h="4621" extrusionOk="0">
                  <a:moveTo>
                    <a:pt x="204" y="0"/>
                  </a:moveTo>
                  <a:cubicBezTo>
                    <a:pt x="102" y="0"/>
                    <a:pt x="0" y="69"/>
                    <a:pt x="0" y="206"/>
                  </a:cubicBezTo>
                  <a:lnTo>
                    <a:pt x="0" y="4415"/>
                  </a:lnTo>
                  <a:cubicBezTo>
                    <a:pt x="0" y="4552"/>
                    <a:pt x="102" y="4621"/>
                    <a:pt x="204" y="4621"/>
                  </a:cubicBezTo>
                  <a:cubicBezTo>
                    <a:pt x="306" y="4621"/>
                    <a:pt x="408" y="4552"/>
                    <a:pt x="408" y="4415"/>
                  </a:cubicBezTo>
                  <a:lnTo>
                    <a:pt x="408" y="206"/>
                  </a:lnTo>
                  <a:cubicBezTo>
                    <a:pt x="408" y="69"/>
                    <a:pt x="306" y="0"/>
                    <a:pt x="2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27" name="Google Shape;19827;p85"/>
          <p:cNvGrpSpPr/>
          <p:nvPr/>
        </p:nvGrpSpPr>
        <p:grpSpPr>
          <a:xfrm>
            <a:off x="5712834" y="3626121"/>
            <a:ext cx="347550" cy="324046"/>
            <a:chOff x="5712834" y="3812971"/>
            <a:chExt cx="347550" cy="324046"/>
          </a:xfrm>
        </p:grpSpPr>
        <p:sp>
          <p:nvSpPr>
            <p:cNvPr id="19828" name="Google Shape;19828;p85"/>
            <p:cNvSpPr/>
            <p:nvPr/>
          </p:nvSpPr>
          <p:spPr>
            <a:xfrm>
              <a:off x="5928795" y="3936988"/>
              <a:ext cx="75856" cy="75882"/>
            </a:xfrm>
            <a:custGeom>
              <a:avLst/>
              <a:gdLst/>
              <a:ahLst/>
              <a:cxnLst/>
              <a:rect l="l" t="t" r="r" b="b"/>
              <a:pathLst>
                <a:path w="2895" h="2896" extrusionOk="0">
                  <a:moveTo>
                    <a:pt x="1445" y="1"/>
                  </a:moveTo>
                  <a:cubicBezTo>
                    <a:pt x="648" y="1"/>
                    <a:pt x="0" y="649"/>
                    <a:pt x="0" y="1450"/>
                  </a:cubicBezTo>
                  <a:cubicBezTo>
                    <a:pt x="0" y="2247"/>
                    <a:pt x="648" y="2895"/>
                    <a:pt x="1445" y="2895"/>
                  </a:cubicBezTo>
                  <a:cubicBezTo>
                    <a:pt x="2247" y="2895"/>
                    <a:pt x="2895" y="2247"/>
                    <a:pt x="2895" y="1450"/>
                  </a:cubicBezTo>
                  <a:cubicBezTo>
                    <a:pt x="2895" y="649"/>
                    <a:pt x="2247" y="1"/>
                    <a:pt x="144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9" name="Google Shape;19829;p85"/>
            <p:cNvSpPr/>
            <p:nvPr/>
          </p:nvSpPr>
          <p:spPr>
            <a:xfrm>
              <a:off x="5924498" y="3966806"/>
              <a:ext cx="84424" cy="46064"/>
            </a:xfrm>
            <a:custGeom>
              <a:avLst/>
              <a:gdLst/>
              <a:ahLst/>
              <a:cxnLst/>
              <a:rect l="l" t="t" r="r" b="b"/>
              <a:pathLst>
                <a:path w="3222" h="1758" extrusionOk="0">
                  <a:moveTo>
                    <a:pt x="198" y="0"/>
                  </a:moveTo>
                  <a:lnTo>
                    <a:pt x="198" y="0"/>
                  </a:lnTo>
                  <a:cubicBezTo>
                    <a:pt x="1" y="903"/>
                    <a:pt x="687" y="1757"/>
                    <a:pt x="1609" y="1757"/>
                  </a:cubicBezTo>
                  <a:cubicBezTo>
                    <a:pt x="2536" y="1757"/>
                    <a:pt x="3222" y="903"/>
                    <a:pt x="3025" y="0"/>
                  </a:cubicBezTo>
                  <a:lnTo>
                    <a:pt x="3025" y="0"/>
                  </a:lnTo>
                  <a:cubicBezTo>
                    <a:pt x="2876" y="663"/>
                    <a:pt x="2291" y="1138"/>
                    <a:pt x="1614" y="1138"/>
                  </a:cubicBezTo>
                  <a:cubicBezTo>
                    <a:pt x="932" y="1138"/>
                    <a:pt x="347" y="663"/>
                    <a:pt x="19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0" name="Google Shape;19830;p85"/>
            <p:cNvSpPr/>
            <p:nvPr/>
          </p:nvSpPr>
          <p:spPr>
            <a:xfrm>
              <a:off x="5717865" y="3931721"/>
              <a:ext cx="81149" cy="86547"/>
            </a:xfrm>
            <a:custGeom>
              <a:avLst/>
              <a:gdLst/>
              <a:ahLst/>
              <a:cxnLst/>
              <a:rect l="l" t="t" r="r" b="b"/>
              <a:pathLst>
                <a:path w="3097" h="3303" extrusionOk="0">
                  <a:moveTo>
                    <a:pt x="826" y="0"/>
                  </a:moveTo>
                  <a:cubicBezTo>
                    <a:pt x="370" y="0"/>
                    <a:pt x="0" y="370"/>
                    <a:pt x="0" y="826"/>
                  </a:cubicBezTo>
                  <a:lnTo>
                    <a:pt x="0" y="2477"/>
                  </a:lnTo>
                  <a:cubicBezTo>
                    <a:pt x="0" y="2933"/>
                    <a:pt x="370" y="3303"/>
                    <a:pt x="826" y="3303"/>
                  </a:cubicBezTo>
                  <a:lnTo>
                    <a:pt x="3096" y="3303"/>
                  </a:lnTo>
                  <a:lnTo>
                    <a:pt x="309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1" name="Google Shape;19831;p85"/>
            <p:cNvSpPr/>
            <p:nvPr/>
          </p:nvSpPr>
          <p:spPr>
            <a:xfrm>
              <a:off x="5717865" y="3932219"/>
              <a:ext cx="81149" cy="86049"/>
            </a:xfrm>
            <a:custGeom>
              <a:avLst/>
              <a:gdLst/>
              <a:ahLst/>
              <a:cxnLst/>
              <a:rect l="l" t="t" r="r" b="b"/>
              <a:pathLst>
                <a:path w="3097" h="3284" extrusionOk="0">
                  <a:moveTo>
                    <a:pt x="643" y="0"/>
                  </a:moveTo>
                  <a:lnTo>
                    <a:pt x="643" y="0"/>
                  </a:lnTo>
                  <a:cubicBezTo>
                    <a:pt x="264" y="87"/>
                    <a:pt x="0" y="418"/>
                    <a:pt x="0" y="807"/>
                  </a:cubicBezTo>
                  <a:lnTo>
                    <a:pt x="0" y="2458"/>
                  </a:lnTo>
                  <a:cubicBezTo>
                    <a:pt x="0" y="2914"/>
                    <a:pt x="370" y="3284"/>
                    <a:pt x="826" y="3284"/>
                  </a:cubicBezTo>
                  <a:lnTo>
                    <a:pt x="3096" y="3284"/>
                  </a:lnTo>
                  <a:lnTo>
                    <a:pt x="3096" y="2664"/>
                  </a:lnTo>
                  <a:lnTo>
                    <a:pt x="1032" y="2664"/>
                  </a:lnTo>
                  <a:cubicBezTo>
                    <a:pt x="807" y="2664"/>
                    <a:pt x="619" y="2477"/>
                    <a:pt x="619" y="2252"/>
                  </a:cubicBezTo>
                  <a:lnTo>
                    <a:pt x="619" y="183"/>
                  </a:lnTo>
                  <a:cubicBezTo>
                    <a:pt x="619" y="125"/>
                    <a:pt x="629" y="63"/>
                    <a:pt x="643"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2" name="Google Shape;19832;p85"/>
            <p:cNvSpPr/>
            <p:nvPr/>
          </p:nvSpPr>
          <p:spPr>
            <a:xfrm>
              <a:off x="5798988" y="3839645"/>
              <a:ext cx="135231" cy="270436"/>
            </a:xfrm>
            <a:custGeom>
              <a:avLst/>
              <a:gdLst/>
              <a:ahLst/>
              <a:cxnLst/>
              <a:rect l="l" t="t" r="r" b="b"/>
              <a:pathLst>
                <a:path w="5161" h="10321" extrusionOk="0">
                  <a:moveTo>
                    <a:pt x="5161" y="0"/>
                  </a:moveTo>
                  <a:cubicBezTo>
                    <a:pt x="5161" y="0"/>
                    <a:pt x="3096" y="3509"/>
                    <a:pt x="0" y="3509"/>
                  </a:cubicBezTo>
                  <a:lnTo>
                    <a:pt x="0" y="6812"/>
                  </a:lnTo>
                  <a:cubicBezTo>
                    <a:pt x="3096" y="6812"/>
                    <a:pt x="5161" y="10321"/>
                    <a:pt x="5161" y="10321"/>
                  </a:cubicBezTo>
                  <a:lnTo>
                    <a:pt x="5161"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3" name="Google Shape;19833;p85"/>
            <p:cNvSpPr/>
            <p:nvPr/>
          </p:nvSpPr>
          <p:spPr>
            <a:xfrm>
              <a:off x="5798988" y="4002022"/>
              <a:ext cx="135231" cy="108190"/>
            </a:xfrm>
            <a:custGeom>
              <a:avLst/>
              <a:gdLst/>
              <a:ahLst/>
              <a:cxnLst/>
              <a:rect l="l" t="t" r="r" b="b"/>
              <a:pathLst>
                <a:path w="5161" h="4129" extrusionOk="0">
                  <a:moveTo>
                    <a:pt x="0" y="0"/>
                  </a:moveTo>
                  <a:lnTo>
                    <a:pt x="0" y="620"/>
                  </a:lnTo>
                  <a:cubicBezTo>
                    <a:pt x="3096" y="620"/>
                    <a:pt x="5161" y="4129"/>
                    <a:pt x="5161" y="4129"/>
                  </a:cubicBezTo>
                  <a:lnTo>
                    <a:pt x="5161" y="2890"/>
                  </a:lnTo>
                  <a:cubicBezTo>
                    <a:pt x="5161" y="2890"/>
                    <a:pt x="3096" y="0"/>
                    <a:pt x="0" y="0"/>
                  </a:cubicBezTo>
                  <a:close/>
                </a:path>
              </a:pathLst>
            </a:custGeom>
            <a:solidFill>
              <a:srgbClr val="D1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4" name="Google Shape;19834;p85"/>
            <p:cNvSpPr/>
            <p:nvPr/>
          </p:nvSpPr>
          <p:spPr>
            <a:xfrm>
              <a:off x="5934193" y="3818002"/>
              <a:ext cx="32491" cy="313854"/>
            </a:xfrm>
            <a:custGeom>
              <a:avLst/>
              <a:gdLst/>
              <a:ahLst/>
              <a:cxnLst/>
              <a:rect l="l" t="t" r="r" b="b"/>
              <a:pathLst>
                <a:path w="1240" h="11978" extrusionOk="0">
                  <a:moveTo>
                    <a:pt x="1" y="1"/>
                  </a:moveTo>
                  <a:lnTo>
                    <a:pt x="1" y="11977"/>
                  </a:lnTo>
                  <a:lnTo>
                    <a:pt x="1239" y="11977"/>
                  </a:lnTo>
                  <a:lnTo>
                    <a:pt x="1239"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5" name="Google Shape;19835;p85"/>
            <p:cNvSpPr/>
            <p:nvPr/>
          </p:nvSpPr>
          <p:spPr>
            <a:xfrm>
              <a:off x="5934193" y="4104789"/>
              <a:ext cx="32491" cy="27067"/>
            </a:xfrm>
            <a:custGeom>
              <a:avLst/>
              <a:gdLst/>
              <a:ahLst/>
              <a:cxnLst/>
              <a:rect l="l" t="t" r="r" b="b"/>
              <a:pathLst>
                <a:path w="1240" h="1033" extrusionOk="0">
                  <a:moveTo>
                    <a:pt x="1" y="0"/>
                  </a:moveTo>
                  <a:lnTo>
                    <a:pt x="1" y="1032"/>
                  </a:lnTo>
                  <a:lnTo>
                    <a:pt x="1239" y="1032"/>
                  </a:lnTo>
                  <a:lnTo>
                    <a:pt x="1239"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6" name="Google Shape;19836;p85"/>
            <p:cNvSpPr/>
            <p:nvPr/>
          </p:nvSpPr>
          <p:spPr>
            <a:xfrm>
              <a:off x="5755728" y="3931721"/>
              <a:ext cx="43287" cy="86547"/>
            </a:xfrm>
            <a:custGeom>
              <a:avLst/>
              <a:gdLst/>
              <a:ahLst/>
              <a:cxnLst/>
              <a:rect l="l" t="t" r="r" b="b"/>
              <a:pathLst>
                <a:path w="1652" h="3303" extrusionOk="0">
                  <a:moveTo>
                    <a:pt x="0" y="0"/>
                  </a:moveTo>
                  <a:lnTo>
                    <a:pt x="0" y="3303"/>
                  </a:lnTo>
                  <a:lnTo>
                    <a:pt x="1651" y="3303"/>
                  </a:lnTo>
                  <a:lnTo>
                    <a:pt x="1651" y="0"/>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7" name="Google Shape;19837;p85"/>
            <p:cNvSpPr/>
            <p:nvPr/>
          </p:nvSpPr>
          <p:spPr>
            <a:xfrm>
              <a:off x="5755728" y="4002022"/>
              <a:ext cx="43287" cy="16246"/>
            </a:xfrm>
            <a:custGeom>
              <a:avLst/>
              <a:gdLst/>
              <a:ahLst/>
              <a:cxnLst/>
              <a:rect l="l" t="t" r="r" b="b"/>
              <a:pathLst>
                <a:path w="1652" h="620" extrusionOk="0">
                  <a:moveTo>
                    <a:pt x="0" y="0"/>
                  </a:moveTo>
                  <a:lnTo>
                    <a:pt x="0" y="620"/>
                  </a:lnTo>
                  <a:lnTo>
                    <a:pt x="1651" y="620"/>
                  </a:lnTo>
                  <a:lnTo>
                    <a:pt x="1651"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8" name="Google Shape;19838;p85"/>
            <p:cNvSpPr/>
            <p:nvPr/>
          </p:nvSpPr>
          <p:spPr>
            <a:xfrm>
              <a:off x="5771947" y="4045283"/>
              <a:ext cx="32465" cy="32491"/>
            </a:xfrm>
            <a:custGeom>
              <a:avLst/>
              <a:gdLst/>
              <a:ahLst/>
              <a:cxnLst/>
              <a:rect l="l" t="t" r="r" b="b"/>
              <a:pathLst>
                <a:path w="1239" h="1240" extrusionOk="0">
                  <a:moveTo>
                    <a:pt x="0" y="1"/>
                  </a:moveTo>
                  <a:lnTo>
                    <a:pt x="0" y="1239"/>
                  </a:lnTo>
                  <a:lnTo>
                    <a:pt x="1239" y="1239"/>
                  </a:lnTo>
                  <a:lnTo>
                    <a:pt x="123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9" name="Google Shape;19839;p85"/>
            <p:cNvSpPr/>
            <p:nvPr/>
          </p:nvSpPr>
          <p:spPr>
            <a:xfrm>
              <a:off x="5755728" y="4018242"/>
              <a:ext cx="43287" cy="81149"/>
            </a:xfrm>
            <a:custGeom>
              <a:avLst/>
              <a:gdLst/>
              <a:ahLst/>
              <a:cxnLst/>
              <a:rect l="l" t="t" r="r" b="b"/>
              <a:pathLst>
                <a:path w="1652" h="3097" extrusionOk="0">
                  <a:moveTo>
                    <a:pt x="0" y="1"/>
                  </a:moveTo>
                  <a:lnTo>
                    <a:pt x="0" y="3097"/>
                  </a:lnTo>
                  <a:lnTo>
                    <a:pt x="826" y="3097"/>
                  </a:lnTo>
                  <a:lnTo>
                    <a:pt x="165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0" name="Google Shape;19840;p85"/>
            <p:cNvSpPr/>
            <p:nvPr/>
          </p:nvSpPr>
          <p:spPr>
            <a:xfrm>
              <a:off x="5712834" y="3812971"/>
              <a:ext cx="296848" cy="324046"/>
            </a:xfrm>
            <a:custGeom>
              <a:avLst/>
              <a:gdLst/>
              <a:ahLst/>
              <a:cxnLst/>
              <a:rect l="l" t="t" r="r" b="b"/>
              <a:pathLst>
                <a:path w="11329" h="12367" extrusionOk="0">
                  <a:moveTo>
                    <a:pt x="9884" y="4950"/>
                  </a:moveTo>
                  <a:cubicBezTo>
                    <a:pt x="10494" y="5041"/>
                    <a:pt x="10940" y="5569"/>
                    <a:pt x="10940" y="6183"/>
                  </a:cubicBezTo>
                  <a:cubicBezTo>
                    <a:pt x="10940" y="6803"/>
                    <a:pt x="10494" y="7326"/>
                    <a:pt x="9884" y="7422"/>
                  </a:cubicBezTo>
                  <a:lnTo>
                    <a:pt x="9884" y="7417"/>
                  </a:lnTo>
                  <a:lnTo>
                    <a:pt x="9884" y="4950"/>
                  </a:lnTo>
                  <a:close/>
                  <a:moveTo>
                    <a:pt x="1445" y="4724"/>
                  </a:moveTo>
                  <a:lnTo>
                    <a:pt x="1445" y="7638"/>
                  </a:lnTo>
                  <a:lnTo>
                    <a:pt x="1018" y="7638"/>
                  </a:lnTo>
                  <a:cubicBezTo>
                    <a:pt x="672" y="7638"/>
                    <a:pt x="389" y="7355"/>
                    <a:pt x="384" y="7009"/>
                  </a:cubicBezTo>
                  <a:lnTo>
                    <a:pt x="389" y="7009"/>
                  </a:lnTo>
                  <a:lnTo>
                    <a:pt x="389" y="5358"/>
                  </a:lnTo>
                  <a:cubicBezTo>
                    <a:pt x="389" y="5007"/>
                    <a:pt x="672" y="4724"/>
                    <a:pt x="1018" y="4724"/>
                  </a:cubicBezTo>
                  <a:close/>
                  <a:moveTo>
                    <a:pt x="3096" y="4724"/>
                  </a:moveTo>
                  <a:lnTo>
                    <a:pt x="3096" y="7638"/>
                  </a:lnTo>
                  <a:lnTo>
                    <a:pt x="1834" y="7638"/>
                  </a:lnTo>
                  <a:lnTo>
                    <a:pt x="1834" y="4724"/>
                  </a:lnTo>
                  <a:close/>
                  <a:moveTo>
                    <a:pt x="3303" y="9059"/>
                  </a:moveTo>
                  <a:lnTo>
                    <a:pt x="3303" y="9908"/>
                  </a:lnTo>
                  <a:lnTo>
                    <a:pt x="2938" y="9908"/>
                  </a:lnTo>
                  <a:lnTo>
                    <a:pt x="3164" y="9059"/>
                  </a:lnTo>
                  <a:close/>
                  <a:moveTo>
                    <a:pt x="3039" y="8027"/>
                  </a:moveTo>
                  <a:lnTo>
                    <a:pt x="2314" y="10739"/>
                  </a:lnTo>
                  <a:lnTo>
                    <a:pt x="1834" y="10739"/>
                  </a:lnTo>
                  <a:lnTo>
                    <a:pt x="1834" y="8027"/>
                  </a:lnTo>
                  <a:close/>
                  <a:moveTo>
                    <a:pt x="9495" y="390"/>
                  </a:moveTo>
                  <a:lnTo>
                    <a:pt x="9495" y="11972"/>
                  </a:lnTo>
                  <a:lnTo>
                    <a:pt x="8645" y="11972"/>
                  </a:lnTo>
                  <a:lnTo>
                    <a:pt x="8645" y="3812"/>
                  </a:lnTo>
                  <a:cubicBezTo>
                    <a:pt x="8638" y="3690"/>
                    <a:pt x="8545" y="3628"/>
                    <a:pt x="8451" y="3628"/>
                  </a:cubicBezTo>
                  <a:cubicBezTo>
                    <a:pt x="8357" y="3628"/>
                    <a:pt x="8264" y="3690"/>
                    <a:pt x="8257" y="3812"/>
                  </a:cubicBezTo>
                  <a:lnTo>
                    <a:pt x="8257" y="10710"/>
                  </a:lnTo>
                  <a:cubicBezTo>
                    <a:pt x="7930" y="10259"/>
                    <a:pt x="7565" y="9836"/>
                    <a:pt x="7167" y="9448"/>
                  </a:cubicBezTo>
                  <a:cubicBezTo>
                    <a:pt x="6672" y="8958"/>
                    <a:pt x="6106" y="8540"/>
                    <a:pt x="5492" y="8209"/>
                  </a:cubicBezTo>
                  <a:cubicBezTo>
                    <a:pt x="4872" y="7873"/>
                    <a:pt x="4186" y="7681"/>
                    <a:pt x="3485" y="7643"/>
                  </a:cubicBezTo>
                  <a:lnTo>
                    <a:pt x="3485" y="4719"/>
                  </a:lnTo>
                  <a:cubicBezTo>
                    <a:pt x="4186" y="4681"/>
                    <a:pt x="4872" y="4489"/>
                    <a:pt x="5492" y="4153"/>
                  </a:cubicBezTo>
                  <a:cubicBezTo>
                    <a:pt x="6106" y="3822"/>
                    <a:pt x="6672" y="3404"/>
                    <a:pt x="7167" y="2914"/>
                  </a:cubicBezTo>
                  <a:cubicBezTo>
                    <a:pt x="7565" y="2526"/>
                    <a:pt x="7930" y="2103"/>
                    <a:pt x="8257" y="1657"/>
                  </a:cubicBezTo>
                  <a:lnTo>
                    <a:pt x="8257" y="2886"/>
                  </a:lnTo>
                  <a:cubicBezTo>
                    <a:pt x="8264" y="3008"/>
                    <a:pt x="8357" y="3069"/>
                    <a:pt x="8451" y="3069"/>
                  </a:cubicBezTo>
                  <a:cubicBezTo>
                    <a:pt x="8545" y="3069"/>
                    <a:pt x="8638" y="3008"/>
                    <a:pt x="8645" y="2886"/>
                  </a:cubicBezTo>
                  <a:lnTo>
                    <a:pt x="8645" y="390"/>
                  </a:lnTo>
                  <a:close/>
                  <a:moveTo>
                    <a:pt x="8453" y="1"/>
                  </a:moveTo>
                  <a:cubicBezTo>
                    <a:pt x="8343" y="1"/>
                    <a:pt x="8257" y="87"/>
                    <a:pt x="8257" y="193"/>
                  </a:cubicBezTo>
                  <a:lnTo>
                    <a:pt x="8257" y="966"/>
                  </a:lnTo>
                  <a:cubicBezTo>
                    <a:pt x="7868" y="1575"/>
                    <a:pt x="7407" y="2142"/>
                    <a:pt x="6889" y="2646"/>
                  </a:cubicBezTo>
                  <a:cubicBezTo>
                    <a:pt x="6092" y="3418"/>
                    <a:pt x="4820" y="4340"/>
                    <a:pt x="3288" y="4340"/>
                  </a:cubicBezTo>
                  <a:lnTo>
                    <a:pt x="1018" y="4340"/>
                  </a:lnTo>
                  <a:cubicBezTo>
                    <a:pt x="456" y="4340"/>
                    <a:pt x="0" y="4796"/>
                    <a:pt x="0" y="5358"/>
                  </a:cubicBezTo>
                  <a:lnTo>
                    <a:pt x="0" y="7009"/>
                  </a:lnTo>
                  <a:cubicBezTo>
                    <a:pt x="0" y="7575"/>
                    <a:pt x="456" y="8031"/>
                    <a:pt x="1018" y="8031"/>
                  </a:cubicBezTo>
                  <a:lnTo>
                    <a:pt x="1445" y="8031"/>
                  </a:lnTo>
                  <a:lnTo>
                    <a:pt x="1445" y="10936"/>
                  </a:lnTo>
                  <a:cubicBezTo>
                    <a:pt x="1445" y="11041"/>
                    <a:pt x="1531" y="11128"/>
                    <a:pt x="1637" y="11128"/>
                  </a:cubicBezTo>
                  <a:lnTo>
                    <a:pt x="2463" y="11128"/>
                  </a:lnTo>
                  <a:cubicBezTo>
                    <a:pt x="2554" y="11128"/>
                    <a:pt x="2631" y="11070"/>
                    <a:pt x="2650" y="10984"/>
                  </a:cubicBezTo>
                  <a:lnTo>
                    <a:pt x="2832" y="10302"/>
                  </a:lnTo>
                  <a:lnTo>
                    <a:pt x="3495" y="10302"/>
                  </a:lnTo>
                  <a:cubicBezTo>
                    <a:pt x="3600" y="10302"/>
                    <a:pt x="3687" y="10216"/>
                    <a:pt x="3687" y="10110"/>
                  </a:cubicBezTo>
                  <a:lnTo>
                    <a:pt x="3687" y="8867"/>
                  </a:lnTo>
                  <a:cubicBezTo>
                    <a:pt x="3687" y="8756"/>
                    <a:pt x="3600" y="8670"/>
                    <a:pt x="3495" y="8670"/>
                  </a:cubicBezTo>
                  <a:lnTo>
                    <a:pt x="3264" y="8670"/>
                  </a:lnTo>
                  <a:lnTo>
                    <a:pt x="3437" y="8031"/>
                  </a:lnTo>
                  <a:cubicBezTo>
                    <a:pt x="4901" y="8084"/>
                    <a:pt x="6116" y="8972"/>
                    <a:pt x="6889" y="9721"/>
                  </a:cubicBezTo>
                  <a:cubicBezTo>
                    <a:pt x="7407" y="10225"/>
                    <a:pt x="7868" y="10792"/>
                    <a:pt x="8257" y="11401"/>
                  </a:cubicBezTo>
                  <a:lnTo>
                    <a:pt x="8257" y="12169"/>
                  </a:lnTo>
                  <a:cubicBezTo>
                    <a:pt x="8257" y="12280"/>
                    <a:pt x="8343" y="12366"/>
                    <a:pt x="8449" y="12366"/>
                  </a:cubicBezTo>
                  <a:lnTo>
                    <a:pt x="9687" y="12366"/>
                  </a:lnTo>
                  <a:cubicBezTo>
                    <a:pt x="9797" y="12366"/>
                    <a:pt x="9884" y="12280"/>
                    <a:pt x="9884" y="12169"/>
                  </a:cubicBezTo>
                  <a:lnTo>
                    <a:pt x="9884" y="7811"/>
                  </a:lnTo>
                  <a:cubicBezTo>
                    <a:pt x="10710" y="7715"/>
                    <a:pt x="11329" y="7014"/>
                    <a:pt x="11329" y="6183"/>
                  </a:cubicBezTo>
                  <a:cubicBezTo>
                    <a:pt x="11329" y="5353"/>
                    <a:pt x="10710" y="4652"/>
                    <a:pt x="9884" y="4556"/>
                  </a:cubicBezTo>
                  <a:lnTo>
                    <a:pt x="9884" y="193"/>
                  </a:lnTo>
                  <a:cubicBezTo>
                    <a:pt x="9884" y="87"/>
                    <a:pt x="9797" y="1"/>
                    <a:pt x="96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1" name="Google Shape;19841;p85"/>
            <p:cNvSpPr/>
            <p:nvPr/>
          </p:nvSpPr>
          <p:spPr>
            <a:xfrm>
              <a:off x="6030042" y="3969819"/>
              <a:ext cx="30342" cy="10219"/>
            </a:xfrm>
            <a:custGeom>
              <a:avLst/>
              <a:gdLst/>
              <a:ahLst/>
              <a:cxnLst/>
              <a:rect l="l" t="t" r="r" b="b"/>
              <a:pathLst>
                <a:path w="1158" h="390" extrusionOk="0">
                  <a:moveTo>
                    <a:pt x="256" y="0"/>
                  </a:moveTo>
                  <a:cubicBezTo>
                    <a:pt x="0" y="0"/>
                    <a:pt x="0" y="390"/>
                    <a:pt x="256" y="390"/>
                  </a:cubicBezTo>
                  <a:cubicBezTo>
                    <a:pt x="260" y="390"/>
                    <a:pt x="265" y="390"/>
                    <a:pt x="269" y="389"/>
                  </a:cubicBezTo>
                  <a:lnTo>
                    <a:pt x="888" y="389"/>
                  </a:lnTo>
                  <a:cubicBezTo>
                    <a:pt x="893" y="390"/>
                    <a:pt x="898" y="390"/>
                    <a:pt x="902" y="390"/>
                  </a:cubicBezTo>
                  <a:cubicBezTo>
                    <a:pt x="1157" y="390"/>
                    <a:pt x="1157" y="0"/>
                    <a:pt x="902" y="0"/>
                  </a:cubicBezTo>
                  <a:cubicBezTo>
                    <a:pt x="898" y="0"/>
                    <a:pt x="893" y="0"/>
                    <a:pt x="888" y="1"/>
                  </a:cubicBezTo>
                  <a:lnTo>
                    <a:pt x="269" y="1"/>
                  </a:lnTo>
                  <a:cubicBezTo>
                    <a:pt x="265" y="0"/>
                    <a:pt x="260" y="0"/>
                    <a:pt x="25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2" name="Google Shape;19842;p85"/>
            <p:cNvSpPr/>
            <p:nvPr/>
          </p:nvSpPr>
          <p:spPr>
            <a:xfrm>
              <a:off x="6009787" y="3908820"/>
              <a:ext cx="24997" cy="21538"/>
            </a:xfrm>
            <a:custGeom>
              <a:avLst/>
              <a:gdLst/>
              <a:ahLst/>
              <a:cxnLst/>
              <a:rect l="l" t="t" r="r" b="b"/>
              <a:pathLst>
                <a:path w="954" h="822" extrusionOk="0">
                  <a:moveTo>
                    <a:pt x="685" y="1"/>
                  </a:moveTo>
                  <a:cubicBezTo>
                    <a:pt x="643" y="1"/>
                    <a:pt x="598" y="17"/>
                    <a:pt x="557" y="53"/>
                  </a:cubicBezTo>
                  <a:lnTo>
                    <a:pt x="116" y="490"/>
                  </a:lnTo>
                  <a:cubicBezTo>
                    <a:pt x="1" y="610"/>
                    <a:pt x="82" y="817"/>
                    <a:pt x="255" y="821"/>
                  </a:cubicBezTo>
                  <a:cubicBezTo>
                    <a:pt x="308" y="821"/>
                    <a:pt x="356" y="797"/>
                    <a:pt x="389" y="764"/>
                  </a:cubicBezTo>
                  <a:lnTo>
                    <a:pt x="831" y="327"/>
                  </a:lnTo>
                  <a:cubicBezTo>
                    <a:pt x="954" y="186"/>
                    <a:pt x="831" y="1"/>
                    <a:pt x="68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3" name="Google Shape;19843;p85"/>
            <p:cNvSpPr/>
            <p:nvPr/>
          </p:nvSpPr>
          <p:spPr>
            <a:xfrm>
              <a:off x="6009604" y="4019761"/>
              <a:ext cx="25207" cy="21329"/>
            </a:xfrm>
            <a:custGeom>
              <a:avLst/>
              <a:gdLst/>
              <a:ahLst/>
              <a:cxnLst/>
              <a:rect l="l" t="t" r="r" b="b"/>
              <a:pathLst>
                <a:path w="962" h="814" extrusionOk="0">
                  <a:moveTo>
                    <a:pt x="268" y="1"/>
                  </a:moveTo>
                  <a:cubicBezTo>
                    <a:pt x="122" y="1"/>
                    <a:pt x="0" y="185"/>
                    <a:pt x="123" y="327"/>
                  </a:cubicBezTo>
                  <a:lnTo>
                    <a:pt x="564" y="764"/>
                  </a:lnTo>
                  <a:cubicBezTo>
                    <a:pt x="605" y="799"/>
                    <a:pt x="649" y="814"/>
                    <a:pt x="691" y="814"/>
                  </a:cubicBezTo>
                  <a:cubicBezTo>
                    <a:pt x="838" y="814"/>
                    <a:pt x="961" y="632"/>
                    <a:pt x="838" y="490"/>
                  </a:cubicBezTo>
                  <a:lnTo>
                    <a:pt x="396" y="53"/>
                  </a:lnTo>
                  <a:cubicBezTo>
                    <a:pt x="355" y="16"/>
                    <a:pt x="311" y="1"/>
                    <a:pt x="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4" name="Google Shape;19844;p85"/>
          <p:cNvGrpSpPr/>
          <p:nvPr/>
        </p:nvGrpSpPr>
        <p:grpSpPr>
          <a:xfrm>
            <a:off x="6181466" y="3672290"/>
            <a:ext cx="347943" cy="231709"/>
            <a:chOff x="6181466" y="3859140"/>
            <a:chExt cx="347943" cy="231709"/>
          </a:xfrm>
        </p:grpSpPr>
        <p:sp>
          <p:nvSpPr>
            <p:cNvPr id="19845" name="Google Shape;19845;p85"/>
            <p:cNvSpPr/>
            <p:nvPr/>
          </p:nvSpPr>
          <p:spPr>
            <a:xfrm>
              <a:off x="6186890" y="3864538"/>
              <a:ext cx="337121" cy="220782"/>
            </a:xfrm>
            <a:custGeom>
              <a:avLst/>
              <a:gdLst/>
              <a:ahLst/>
              <a:cxnLst/>
              <a:rect l="l" t="t" r="r" b="b"/>
              <a:pathLst>
                <a:path w="12866" h="8426" extrusionOk="0">
                  <a:moveTo>
                    <a:pt x="447" y="1"/>
                  </a:moveTo>
                  <a:cubicBezTo>
                    <a:pt x="202" y="1"/>
                    <a:pt x="0" y="198"/>
                    <a:pt x="0" y="442"/>
                  </a:cubicBezTo>
                  <a:lnTo>
                    <a:pt x="0" y="7984"/>
                  </a:lnTo>
                  <a:cubicBezTo>
                    <a:pt x="0" y="8228"/>
                    <a:pt x="202" y="8425"/>
                    <a:pt x="447" y="8425"/>
                  </a:cubicBezTo>
                  <a:lnTo>
                    <a:pt x="12419" y="8425"/>
                  </a:lnTo>
                  <a:cubicBezTo>
                    <a:pt x="12663" y="8425"/>
                    <a:pt x="12865" y="8228"/>
                    <a:pt x="12865" y="7984"/>
                  </a:cubicBezTo>
                  <a:lnTo>
                    <a:pt x="12865" y="442"/>
                  </a:lnTo>
                  <a:cubicBezTo>
                    <a:pt x="12865" y="198"/>
                    <a:pt x="12663" y="1"/>
                    <a:pt x="12419" y="1"/>
                  </a:cubicBezTo>
                  <a:close/>
                </a:path>
              </a:pathLst>
            </a:custGeom>
            <a:solidFill>
              <a:srgbClr val="DCE3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6" name="Google Shape;19846;p85"/>
            <p:cNvSpPr/>
            <p:nvPr/>
          </p:nvSpPr>
          <p:spPr>
            <a:xfrm>
              <a:off x="6221713" y="3887806"/>
              <a:ext cx="267449" cy="174351"/>
            </a:xfrm>
            <a:custGeom>
              <a:avLst/>
              <a:gdLst/>
              <a:ahLst/>
              <a:cxnLst/>
              <a:rect l="l" t="t" r="r" b="b"/>
              <a:pathLst>
                <a:path w="10207" h="6654" extrusionOk="0">
                  <a:moveTo>
                    <a:pt x="1" y="1"/>
                  </a:moveTo>
                  <a:lnTo>
                    <a:pt x="1" y="6654"/>
                  </a:lnTo>
                  <a:lnTo>
                    <a:pt x="10206" y="6654"/>
                  </a:lnTo>
                  <a:lnTo>
                    <a:pt x="10206" y="1"/>
                  </a:ln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7" name="Google Shape;19847;p85"/>
            <p:cNvSpPr/>
            <p:nvPr/>
          </p:nvSpPr>
          <p:spPr>
            <a:xfrm>
              <a:off x="6297307" y="3910969"/>
              <a:ext cx="116260" cy="93097"/>
            </a:xfrm>
            <a:custGeom>
              <a:avLst/>
              <a:gdLst/>
              <a:ahLst/>
              <a:cxnLst/>
              <a:rect l="l" t="t" r="r" b="b"/>
              <a:pathLst>
                <a:path w="4437" h="3553" extrusionOk="0">
                  <a:moveTo>
                    <a:pt x="1775" y="1026"/>
                  </a:moveTo>
                  <a:cubicBezTo>
                    <a:pt x="1807" y="1026"/>
                    <a:pt x="1841" y="1034"/>
                    <a:pt x="1873" y="1051"/>
                  </a:cubicBezTo>
                  <a:lnTo>
                    <a:pt x="2934" y="1579"/>
                  </a:lnTo>
                  <a:cubicBezTo>
                    <a:pt x="3097" y="1656"/>
                    <a:pt x="3097" y="1891"/>
                    <a:pt x="2934" y="1973"/>
                  </a:cubicBezTo>
                  <a:lnTo>
                    <a:pt x="1873" y="2501"/>
                  </a:lnTo>
                  <a:cubicBezTo>
                    <a:pt x="1841" y="2518"/>
                    <a:pt x="1807" y="2526"/>
                    <a:pt x="1775" y="2526"/>
                  </a:cubicBezTo>
                  <a:cubicBezTo>
                    <a:pt x="1661" y="2526"/>
                    <a:pt x="1556" y="2431"/>
                    <a:pt x="1556" y="2304"/>
                  </a:cubicBezTo>
                  <a:lnTo>
                    <a:pt x="1556" y="1248"/>
                  </a:lnTo>
                  <a:cubicBezTo>
                    <a:pt x="1556" y="1121"/>
                    <a:pt x="1661" y="1026"/>
                    <a:pt x="1775" y="1026"/>
                  </a:cubicBezTo>
                  <a:close/>
                  <a:moveTo>
                    <a:pt x="889" y="0"/>
                  </a:moveTo>
                  <a:cubicBezTo>
                    <a:pt x="399" y="0"/>
                    <a:pt x="1" y="399"/>
                    <a:pt x="1" y="888"/>
                  </a:cubicBezTo>
                  <a:lnTo>
                    <a:pt x="1" y="2664"/>
                  </a:lnTo>
                  <a:cubicBezTo>
                    <a:pt x="1" y="3154"/>
                    <a:pt x="399" y="3552"/>
                    <a:pt x="889" y="3552"/>
                  </a:cubicBezTo>
                  <a:lnTo>
                    <a:pt x="3548" y="3552"/>
                  </a:lnTo>
                  <a:cubicBezTo>
                    <a:pt x="4038" y="3552"/>
                    <a:pt x="4436" y="3154"/>
                    <a:pt x="4436" y="2664"/>
                  </a:cubicBezTo>
                  <a:lnTo>
                    <a:pt x="4436" y="888"/>
                  </a:lnTo>
                  <a:cubicBezTo>
                    <a:pt x="4436" y="399"/>
                    <a:pt x="4038" y="0"/>
                    <a:pt x="3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8" name="Google Shape;19848;p85"/>
            <p:cNvSpPr/>
            <p:nvPr/>
          </p:nvSpPr>
          <p:spPr>
            <a:xfrm>
              <a:off x="6279830" y="4021386"/>
              <a:ext cx="23294" cy="23294"/>
            </a:xfrm>
            <a:custGeom>
              <a:avLst/>
              <a:gdLst/>
              <a:ahLst/>
              <a:cxnLst/>
              <a:rect l="l" t="t" r="r" b="b"/>
              <a:pathLst>
                <a:path w="889" h="889" extrusionOk="0">
                  <a:moveTo>
                    <a:pt x="447" y="1"/>
                  </a:moveTo>
                  <a:cubicBezTo>
                    <a:pt x="202" y="1"/>
                    <a:pt x="1" y="202"/>
                    <a:pt x="1" y="447"/>
                  </a:cubicBezTo>
                  <a:cubicBezTo>
                    <a:pt x="1" y="692"/>
                    <a:pt x="202" y="889"/>
                    <a:pt x="447" y="889"/>
                  </a:cubicBezTo>
                  <a:cubicBezTo>
                    <a:pt x="692" y="889"/>
                    <a:pt x="889" y="692"/>
                    <a:pt x="889" y="447"/>
                  </a:cubicBezTo>
                  <a:cubicBezTo>
                    <a:pt x="889" y="202"/>
                    <a:pt x="692" y="1"/>
                    <a:pt x="4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9" name="Google Shape;19849;p85"/>
            <p:cNvSpPr/>
            <p:nvPr/>
          </p:nvSpPr>
          <p:spPr>
            <a:xfrm>
              <a:off x="6181466" y="3859140"/>
              <a:ext cx="347943" cy="231709"/>
            </a:xfrm>
            <a:custGeom>
              <a:avLst/>
              <a:gdLst/>
              <a:ahLst/>
              <a:cxnLst/>
              <a:rect l="l" t="t" r="r" b="b"/>
              <a:pathLst>
                <a:path w="13279" h="8843" extrusionOk="0">
                  <a:moveTo>
                    <a:pt x="12626" y="413"/>
                  </a:moveTo>
                  <a:cubicBezTo>
                    <a:pt x="12755" y="413"/>
                    <a:pt x="12861" y="519"/>
                    <a:pt x="12861" y="648"/>
                  </a:cubicBezTo>
                  <a:lnTo>
                    <a:pt x="12861" y="8190"/>
                  </a:lnTo>
                  <a:cubicBezTo>
                    <a:pt x="12861" y="8319"/>
                    <a:pt x="12755" y="8425"/>
                    <a:pt x="12626" y="8425"/>
                  </a:cubicBezTo>
                  <a:lnTo>
                    <a:pt x="654" y="8425"/>
                  </a:lnTo>
                  <a:cubicBezTo>
                    <a:pt x="519" y="8425"/>
                    <a:pt x="419" y="8319"/>
                    <a:pt x="419" y="8190"/>
                  </a:cubicBezTo>
                  <a:lnTo>
                    <a:pt x="419" y="648"/>
                  </a:lnTo>
                  <a:cubicBezTo>
                    <a:pt x="419" y="519"/>
                    <a:pt x="519" y="413"/>
                    <a:pt x="654" y="413"/>
                  </a:cubicBezTo>
                  <a:close/>
                  <a:moveTo>
                    <a:pt x="654" y="0"/>
                  </a:moveTo>
                  <a:cubicBezTo>
                    <a:pt x="294" y="0"/>
                    <a:pt x="1" y="288"/>
                    <a:pt x="1" y="648"/>
                  </a:cubicBezTo>
                  <a:lnTo>
                    <a:pt x="1" y="8190"/>
                  </a:lnTo>
                  <a:cubicBezTo>
                    <a:pt x="1" y="8550"/>
                    <a:pt x="294" y="8842"/>
                    <a:pt x="654" y="8842"/>
                  </a:cubicBezTo>
                  <a:lnTo>
                    <a:pt x="12626" y="8842"/>
                  </a:lnTo>
                  <a:cubicBezTo>
                    <a:pt x="12986" y="8842"/>
                    <a:pt x="13278" y="8550"/>
                    <a:pt x="13278" y="8190"/>
                  </a:cubicBezTo>
                  <a:lnTo>
                    <a:pt x="13278" y="648"/>
                  </a:lnTo>
                  <a:cubicBezTo>
                    <a:pt x="13278" y="288"/>
                    <a:pt x="12986" y="0"/>
                    <a:pt x="126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0" name="Google Shape;19850;p85"/>
            <p:cNvSpPr/>
            <p:nvPr/>
          </p:nvSpPr>
          <p:spPr>
            <a:xfrm>
              <a:off x="6216315" y="3882277"/>
              <a:ext cx="278244" cy="185304"/>
            </a:xfrm>
            <a:custGeom>
              <a:avLst/>
              <a:gdLst/>
              <a:ahLst/>
              <a:cxnLst/>
              <a:rect l="l" t="t" r="r" b="b"/>
              <a:pathLst>
                <a:path w="10619" h="7072" extrusionOk="0">
                  <a:moveTo>
                    <a:pt x="10201" y="418"/>
                  </a:moveTo>
                  <a:lnTo>
                    <a:pt x="10201" y="6654"/>
                  </a:lnTo>
                  <a:lnTo>
                    <a:pt x="418" y="6654"/>
                  </a:lnTo>
                  <a:lnTo>
                    <a:pt x="418" y="418"/>
                  </a:lnTo>
                  <a:close/>
                  <a:moveTo>
                    <a:pt x="212" y="1"/>
                  </a:moveTo>
                  <a:cubicBezTo>
                    <a:pt x="97" y="1"/>
                    <a:pt x="1" y="97"/>
                    <a:pt x="1" y="212"/>
                  </a:cubicBezTo>
                  <a:lnTo>
                    <a:pt x="1" y="6865"/>
                  </a:lnTo>
                  <a:cubicBezTo>
                    <a:pt x="1" y="6975"/>
                    <a:pt x="97" y="7071"/>
                    <a:pt x="212" y="7071"/>
                  </a:cubicBezTo>
                  <a:lnTo>
                    <a:pt x="10412" y="7071"/>
                  </a:lnTo>
                  <a:cubicBezTo>
                    <a:pt x="10523" y="7071"/>
                    <a:pt x="10619" y="6975"/>
                    <a:pt x="10619" y="6865"/>
                  </a:cubicBezTo>
                  <a:lnTo>
                    <a:pt x="10619" y="212"/>
                  </a:lnTo>
                  <a:cubicBezTo>
                    <a:pt x="10619" y="97"/>
                    <a:pt x="10523" y="1"/>
                    <a:pt x="104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1" name="Google Shape;19851;p85"/>
            <p:cNvSpPr/>
            <p:nvPr/>
          </p:nvSpPr>
          <p:spPr>
            <a:xfrm>
              <a:off x="6198838" y="3963662"/>
              <a:ext cx="10953" cy="22508"/>
            </a:xfrm>
            <a:custGeom>
              <a:avLst/>
              <a:gdLst/>
              <a:ahLst/>
              <a:cxnLst/>
              <a:rect l="l" t="t" r="r" b="b"/>
              <a:pathLst>
                <a:path w="418" h="859" extrusionOk="0">
                  <a:moveTo>
                    <a:pt x="212" y="0"/>
                  </a:moveTo>
                  <a:cubicBezTo>
                    <a:pt x="96" y="0"/>
                    <a:pt x="0" y="96"/>
                    <a:pt x="0" y="207"/>
                  </a:cubicBezTo>
                  <a:lnTo>
                    <a:pt x="0" y="653"/>
                  </a:lnTo>
                  <a:cubicBezTo>
                    <a:pt x="0" y="790"/>
                    <a:pt x="105" y="858"/>
                    <a:pt x="209" y="858"/>
                  </a:cubicBezTo>
                  <a:cubicBezTo>
                    <a:pt x="314" y="858"/>
                    <a:pt x="418" y="790"/>
                    <a:pt x="418" y="653"/>
                  </a:cubicBezTo>
                  <a:lnTo>
                    <a:pt x="418" y="207"/>
                  </a:lnTo>
                  <a:cubicBezTo>
                    <a:pt x="418" y="92"/>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2" name="Google Shape;19852;p85"/>
            <p:cNvSpPr/>
            <p:nvPr/>
          </p:nvSpPr>
          <p:spPr>
            <a:xfrm>
              <a:off x="6501084" y="3957871"/>
              <a:ext cx="10953" cy="34220"/>
            </a:xfrm>
            <a:custGeom>
              <a:avLst/>
              <a:gdLst/>
              <a:ahLst/>
              <a:cxnLst/>
              <a:rect l="l" t="t" r="r" b="b"/>
              <a:pathLst>
                <a:path w="418" h="1306" extrusionOk="0">
                  <a:moveTo>
                    <a:pt x="207" y="1"/>
                  </a:moveTo>
                  <a:cubicBezTo>
                    <a:pt x="92" y="1"/>
                    <a:pt x="0" y="92"/>
                    <a:pt x="0" y="207"/>
                  </a:cubicBezTo>
                  <a:lnTo>
                    <a:pt x="0" y="1100"/>
                  </a:lnTo>
                  <a:cubicBezTo>
                    <a:pt x="0" y="1237"/>
                    <a:pt x="105" y="1305"/>
                    <a:pt x="209" y="1305"/>
                  </a:cubicBezTo>
                  <a:cubicBezTo>
                    <a:pt x="314" y="1305"/>
                    <a:pt x="418" y="1237"/>
                    <a:pt x="418" y="1100"/>
                  </a:cubicBezTo>
                  <a:lnTo>
                    <a:pt x="418" y="212"/>
                  </a:lnTo>
                  <a:cubicBezTo>
                    <a:pt x="418" y="97"/>
                    <a:pt x="322"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3" name="Google Shape;19853;p85"/>
            <p:cNvSpPr/>
            <p:nvPr/>
          </p:nvSpPr>
          <p:spPr>
            <a:xfrm>
              <a:off x="6499328" y="3882277"/>
              <a:ext cx="12708" cy="11031"/>
            </a:xfrm>
            <a:custGeom>
              <a:avLst/>
              <a:gdLst/>
              <a:ahLst/>
              <a:cxnLst/>
              <a:rect l="l" t="t" r="r" b="b"/>
              <a:pathLst>
                <a:path w="485" h="421" extrusionOk="0">
                  <a:moveTo>
                    <a:pt x="274" y="1"/>
                  </a:moveTo>
                  <a:cubicBezTo>
                    <a:pt x="275" y="1"/>
                    <a:pt x="276" y="1"/>
                    <a:pt x="277" y="1"/>
                  </a:cubicBezTo>
                  <a:lnTo>
                    <a:pt x="277" y="1"/>
                  </a:lnTo>
                  <a:cubicBezTo>
                    <a:pt x="278" y="1"/>
                    <a:pt x="278" y="1"/>
                    <a:pt x="279" y="1"/>
                  </a:cubicBezTo>
                  <a:close/>
                  <a:moveTo>
                    <a:pt x="277" y="1"/>
                  </a:moveTo>
                  <a:cubicBezTo>
                    <a:pt x="91" y="6"/>
                    <a:pt x="0" y="227"/>
                    <a:pt x="130" y="361"/>
                  </a:cubicBezTo>
                  <a:cubicBezTo>
                    <a:pt x="173" y="402"/>
                    <a:pt x="224" y="420"/>
                    <a:pt x="275" y="420"/>
                  </a:cubicBezTo>
                  <a:cubicBezTo>
                    <a:pt x="382" y="420"/>
                    <a:pt x="485" y="336"/>
                    <a:pt x="485" y="212"/>
                  </a:cubicBezTo>
                  <a:cubicBezTo>
                    <a:pt x="485" y="93"/>
                    <a:pt x="391" y="3"/>
                    <a:pt x="2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4" name="Google Shape;19854;p85"/>
            <p:cNvSpPr/>
            <p:nvPr/>
          </p:nvSpPr>
          <p:spPr>
            <a:xfrm>
              <a:off x="6198838" y="3934603"/>
              <a:ext cx="10953" cy="16717"/>
            </a:xfrm>
            <a:custGeom>
              <a:avLst/>
              <a:gdLst/>
              <a:ahLst/>
              <a:cxnLst/>
              <a:rect l="l" t="t" r="r" b="b"/>
              <a:pathLst>
                <a:path w="418" h="638" extrusionOk="0">
                  <a:moveTo>
                    <a:pt x="212" y="1"/>
                  </a:moveTo>
                  <a:cubicBezTo>
                    <a:pt x="96" y="1"/>
                    <a:pt x="0" y="97"/>
                    <a:pt x="0" y="207"/>
                  </a:cubicBezTo>
                  <a:lnTo>
                    <a:pt x="0" y="433"/>
                  </a:lnTo>
                  <a:cubicBezTo>
                    <a:pt x="0" y="569"/>
                    <a:pt x="105" y="638"/>
                    <a:pt x="209" y="638"/>
                  </a:cubicBezTo>
                  <a:cubicBezTo>
                    <a:pt x="314" y="638"/>
                    <a:pt x="418" y="569"/>
                    <a:pt x="418" y="433"/>
                  </a:cubicBezTo>
                  <a:lnTo>
                    <a:pt x="418" y="207"/>
                  </a:lnTo>
                  <a:cubicBezTo>
                    <a:pt x="418" y="92"/>
                    <a:pt x="322"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5" name="Google Shape;19855;p85"/>
            <p:cNvSpPr/>
            <p:nvPr/>
          </p:nvSpPr>
          <p:spPr>
            <a:xfrm>
              <a:off x="6198838" y="3998511"/>
              <a:ext cx="10953" cy="16717"/>
            </a:xfrm>
            <a:custGeom>
              <a:avLst/>
              <a:gdLst/>
              <a:ahLst/>
              <a:cxnLst/>
              <a:rect l="l" t="t" r="r" b="b"/>
              <a:pathLst>
                <a:path w="418" h="638" extrusionOk="0">
                  <a:moveTo>
                    <a:pt x="212" y="0"/>
                  </a:moveTo>
                  <a:cubicBezTo>
                    <a:pt x="96" y="0"/>
                    <a:pt x="0" y="96"/>
                    <a:pt x="0" y="211"/>
                  </a:cubicBezTo>
                  <a:lnTo>
                    <a:pt x="0" y="432"/>
                  </a:lnTo>
                  <a:cubicBezTo>
                    <a:pt x="0" y="569"/>
                    <a:pt x="105" y="637"/>
                    <a:pt x="209" y="637"/>
                  </a:cubicBezTo>
                  <a:cubicBezTo>
                    <a:pt x="314" y="637"/>
                    <a:pt x="418" y="569"/>
                    <a:pt x="418" y="432"/>
                  </a:cubicBezTo>
                  <a:lnTo>
                    <a:pt x="418" y="206"/>
                  </a:lnTo>
                  <a:cubicBezTo>
                    <a:pt x="418" y="91"/>
                    <a:pt x="322" y="0"/>
                    <a:pt x="2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6" name="Google Shape;19856;p85"/>
            <p:cNvSpPr/>
            <p:nvPr/>
          </p:nvSpPr>
          <p:spPr>
            <a:xfrm>
              <a:off x="6237827" y="4015962"/>
              <a:ext cx="235220" cy="34168"/>
            </a:xfrm>
            <a:custGeom>
              <a:avLst/>
              <a:gdLst/>
              <a:ahLst/>
              <a:cxnLst/>
              <a:rect l="l" t="t" r="r" b="b"/>
              <a:pathLst>
                <a:path w="8977" h="1304" extrusionOk="0">
                  <a:moveTo>
                    <a:pt x="2050" y="419"/>
                  </a:moveTo>
                  <a:cubicBezTo>
                    <a:pt x="2261" y="419"/>
                    <a:pt x="2367" y="673"/>
                    <a:pt x="2218" y="817"/>
                  </a:cubicBezTo>
                  <a:cubicBezTo>
                    <a:pt x="2169" y="866"/>
                    <a:pt x="2109" y="888"/>
                    <a:pt x="2050" y="888"/>
                  </a:cubicBezTo>
                  <a:cubicBezTo>
                    <a:pt x="1930" y="888"/>
                    <a:pt x="1815" y="796"/>
                    <a:pt x="1815" y="654"/>
                  </a:cubicBezTo>
                  <a:cubicBezTo>
                    <a:pt x="1815" y="525"/>
                    <a:pt x="1921" y="419"/>
                    <a:pt x="2050" y="419"/>
                  </a:cubicBezTo>
                  <a:close/>
                  <a:moveTo>
                    <a:pt x="2050" y="0"/>
                  </a:moveTo>
                  <a:cubicBezTo>
                    <a:pt x="1791" y="0"/>
                    <a:pt x="1532" y="148"/>
                    <a:pt x="1431" y="443"/>
                  </a:cubicBezTo>
                  <a:lnTo>
                    <a:pt x="274" y="443"/>
                  </a:lnTo>
                  <a:cubicBezTo>
                    <a:pt x="0" y="443"/>
                    <a:pt x="0" y="861"/>
                    <a:pt x="274" y="861"/>
                  </a:cubicBezTo>
                  <a:lnTo>
                    <a:pt x="1431" y="861"/>
                  </a:lnTo>
                  <a:cubicBezTo>
                    <a:pt x="1532" y="1156"/>
                    <a:pt x="1791" y="1303"/>
                    <a:pt x="2050" y="1303"/>
                  </a:cubicBezTo>
                  <a:cubicBezTo>
                    <a:pt x="2308" y="1303"/>
                    <a:pt x="2566" y="1156"/>
                    <a:pt x="2665" y="861"/>
                  </a:cubicBezTo>
                  <a:lnTo>
                    <a:pt x="8703" y="861"/>
                  </a:lnTo>
                  <a:cubicBezTo>
                    <a:pt x="8977" y="861"/>
                    <a:pt x="8977" y="443"/>
                    <a:pt x="8703" y="443"/>
                  </a:cubicBezTo>
                  <a:lnTo>
                    <a:pt x="2665" y="443"/>
                  </a:lnTo>
                  <a:cubicBezTo>
                    <a:pt x="2566" y="148"/>
                    <a:pt x="2308" y="0"/>
                    <a:pt x="20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7" name="Google Shape;19857;p85"/>
            <p:cNvSpPr/>
            <p:nvPr/>
          </p:nvSpPr>
          <p:spPr>
            <a:xfrm>
              <a:off x="6332654" y="3932402"/>
              <a:ext cx="52353" cy="50230"/>
            </a:xfrm>
            <a:custGeom>
              <a:avLst/>
              <a:gdLst/>
              <a:ahLst/>
              <a:cxnLst/>
              <a:rect l="l" t="t" r="r" b="b"/>
              <a:pathLst>
                <a:path w="1998" h="1917" extrusionOk="0">
                  <a:moveTo>
                    <a:pt x="430" y="417"/>
                  </a:moveTo>
                  <a:cubicBezTo>
                    <a:pt x="432" y="417"/>
                    <a:pt x="433" y="418"/>
                    <a:pt x="433" y="421"/>
                  </a:cubicBezTo>
                  <a:lnTo>
                    <a:pt x="1489" y="949"/>
                  </a:lnTo>
                  <a:cubicBezTo>
                    <a:pt x="1499" y="953"/>
                    <a:pt x="1499" y="968"/>
                    <a:pt x="1489" y="973"/>
                  </a:cubicBezTo>
                  <a:lnTo>
                    <a:pt x="433" y="1501"/>
                  </a:lnTo>
                  <a:cubicBezTo>
                    <a:pt x="431" y="1501"/>
                    <a:pt x="429" y="1502"/>
                    <a:pt x="428" y="1502"/>
                  </a:cubicBezTo>
                  <a:cubicBezTo>
                    <a:pt x="420" y="1502"/>
                    <a:pt x="414" y="1494"/>
                    <a:pt x="414" y="1486"/>
                  </a:cubicBezTo>
                  <a:lnTo>
                    <a:pt x="414" y="430"/>
                  </a:lnTo>
                  <a:cubicBezTo>
                    <a:pt x="414" y="425"/>
                    <a:pt x="418" y="421"/>
                    <a:pt x="423" y="421"/>
                  </a:cubicBezTo>
                  <a:cubicBezTo>
                    <a:pt x="423" y="418"/>
                    <a:pt x="424" y="417"/>
                    <a:pt x="426" y="417"/>
                  </a:cubicBezTo>
                  <a:cubicBezTo>
                    <a:pt x="427" y="417"/>
                    <a:pt x="428" y="418"/>
                    <a:pt x="428" y="421"/>
                  </a:cubicBezTo>
                  <a:cubicBezTo>
                    <a:pt x="428" y="418"/>
                    <a:pt x="429" y="417"/>
                    <a:pt x="430" y="417"/>
                  </a:cubicBezTo>
                  <a:close/>
                  <a:moveTo>
                    <a:pt x="432" y="0"/>
                  </a:moveTo>
                  <a:cubicBezTo>
                    <a:pt x="205" y="0"/>
                    <a:pt x="1" y="183"/>
                    <a:pt x="1" y="430"/>
                  </a:cubicBezTo>
                  <a:lnTo>
                    <a:pt x="1" y="1486"/>
                  </a:lnTo>
                  <a:cubicBezTo>
                    <a:pt x="1" y="1635"/>
                    <a:pt x="78" y="1774"/>
                    <a:pt x="202" y="1851"/>
                  </a:cubicBezTo>
                  <a:cubicBezTo>
                    <a:pt x="270" y="1895"/>
                    <a:pt x="349" y="1917"/>
                    <a:pt x="428" y="1917"/>
                  </a:cubicBezTo>
                  <a:cubicBezTo>
                    <a:pt x="495" y="1917"/>
                    <a:pt x="563" y="1901"/>
                    <a:pt x="625" y="1870"/>
                  </a:cubicBezTo>
                  <a:lnTo>
                    <a:pt x="1681" y="1342"/>
                  </a:lnTo>
                  <a:cubicBezTo>
                    <a:pt x="1998" y="1184"/>
                    <a:pt x="1998" y="733"/>
                    <a:pt x="1681" y="574"/>
                  </a:cubicBezTo>
                  <a:lnTo>
                    <a:pt x="625" y="46"/>
                  </a:lnTo>
                  <a:cubicBezTo>
                    <a:pt x="562" y="15"/>
                    <a:pt x="496" y="0"/>
                    <a:pt x="43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8" name="Google Shape;19858;p85"/>
            <p:cNvSpPr/>
            <p:nvPr/>
          </p:nvSpPr>
          <p:spPr>
            <a:xfrm>
              <a:off x="6291909" y="3905545"/>
              <a:ext cx="127056" cy="103919"/>
            </a:xfrm>
            <a:custGeom>
              <a:avLst/>
              <a:gdLst/>
              <a:ahLst/>
              <a:cxnLst/>
              <a:rect l="l" t="t" r="r" b="b"/>
              <a:pathLst>
                <a:path w="4849" h="3966" extrusionOk="0">
                  <a:moveTo>
                    <a:pt x="3754" y="418"/>
                  </a:moveTo>
                  <a:cubicBezTo>
                    <a:pt x="4129" y="418"/>
                    <a:pt x="4436" y="721"/>
                    <a:pt x="4436" y="1095"/>
                  </a:cubicBezTo>
                  <a:lnTo>
                    <a:pt x="4436" y="2871"/>
                  </a:lnTo>
                  <a:cubicBezTo>
                    <a:pt x="4436" y="3246"/>
                    <a:pt x="4129" y="3548"/>
                    <a:pt x="3754" y="3548"/>
                  </a:cubicBezTo>
                  <a:lnTo>
                    <a:pt x="1095" y="3548"/>
                  </a:lnTo>
                  <a:cubicBezTo>
                    <a:pt x="721" y="3548"/>
                    <a:pt x="413" y="3246"/>
                    <a:pt x="413" y="2871"/>
                  </a:cubicBezTo>
                  <a:lnTo>
                    <a:pt x="413" y="1095"/>
                  </a:lnTo>
                  <a:cubicBezTo>
                    <a:pt x="413" y="721"/>
                    <a:pt x="721" y="418"/>
                    <a:pt x="1095" y="418"/>
                  </a:cubicBezTo>
                  <a:close/>
                  <a:moveTo>
                    <a:pt x="1095" y="1"/>
                  </a:moveTo>
                  <a:cubicBezTo>
                    <a:pt x="490" y="1"/>
                    <a:pt x="1" y="490"/>
                    <a:pt x="1" y="1095"/>
                  </a:cubicBezTo>
                  <a:lnTo>
                    <a:pt x="1" y="2871"/>
                  </a:lnTo>
                  <a:cubicBezTo>
                    <a:pt x="1" y="3476"/>
                    <a:pt x="490" y="3966"/>
                    <a:pt x="1095" y="3966"/>
                  </a:cubicBezTo>
                  <a:lnTo>
                    <a:pt x="3754" y="3966"/>
                  </a:lnTo>
                  <a:cubicBezTo>
                    <a:pt x="4359" y="3966"/>
                    <a:pt x="4849" y="3476"/>
                    <a:pt x="4849" y="2871"/>
                  </a:cubicBezTo>
                  <a:lnTo>
                    <a:pt x="4849" y="1095"/>
                  </a:lnTo>
                  <a:cubicBezTo>
                    <a:pt x="4849" y="490"/>
                    <a:pt x="4359"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59" name="Google Shape;19859;p85"/>
          <p:cNvGrpSpPr/>
          <p:nvPr/>
        </p:nvGrpSpPr>
        <p:grpSpPr>
          <a:xfrm>
            <a:off x="2656024" y="3178294"/>
            <a:ext cx="298735" cy="365472"/>
            <a:chOff x="2656024" y="3365144"/>
            <a:chExt cx="298735" cy="365472"/>
          </a:xfrm>
        </p:grpSpPr>
        <p:sp>
          <p:nvSpPr>
            <p:cNvPr id="19860" name="Google Shape;19860;p85"/>
            <p:cNvSpPr/>
            <p:nvPr/>
          </p:nvSpPr>
          <p:spPr>
            <a:xfrm>
              <a:off x="2793509" y="3554379"/>
              <a:ext cx="23792" cy="170840"/>
            </a:xfrm>
            <a:custGeom>
              <a:avLst/>
              <a:gdLst/>
              <a:ahLst/>
              <a:cxnLst/>
              <a:rect l="l" t="t" r="r" b="b"/>
              <a:pathLst>
                <a:path w="908" h="6520" extrusionOk="0">
                  <a:moveTo>
                    <a:pt x="0" y="0"/>
                  </a:moveTo>
                  <a:lnTo>
                    <a:pt x="0" y="6068"/>
                  </a:lnTo>
                  <a:cubicBezTo>
                    <a:pt x="0" y="6318"/>
                    <a:pt x="206" y="6519"/>
                    <a:pt x="456" y="6519"/>
                  </a:cubicBezTo>
                  <a:cubicBezTo>
                    <a:pt x="701" y="6519"/>
                    <a:pt x="907" y="6318"/>
                    <a:pt x="907" y="6068"/>
                  </a:cubicBezTo>
                  <a:lnTo>
                    <a:pt x="907"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1" name="Google Shape;19861;p85"/>
            <p:cNvSpPr/>
            <p:nvPr/>
          </p:nvSpPr>
          <p:spPr>
            <a:xfrm>
              <a:off x="2793509" y="3554379"/>
              <a:ext cx="23661" cy="39147"/>
            </a:xfrm>
            <a:custGeom>
              <a:avLst/>
              <a:gdLst/>
              <a:ahLst/>
              <a:cxnLst/>
              <a:rect l="l" t="t" r="r" b="b"/>
              <a:pathLst>
                <a:path w="903" h="1494" extrusionOk="0">
                  <a:moveTo>
                    <a:pt x="0" y="0"/>
                  </a:moveTo>
                  <a:lnTo>
                    <a:pt x="0" y="1493"/>
                  </a:lnTo>
                  <a:lnTo>
                    <a:pt x="902" y="1493"/>
                  </a:lnTo>
                  <a:lnTo>
                    <a:pt x="90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2" name="Google Shape;19862;p85"/>
            <p:cNvSpPr/>
            <p:nvPr/>
          </p:nvSpPr>
          <p:spPr>
            <a:xfrm>
              <a:off x="2720797" y="3431541"/>
              <a:ext cx="169321" cy="156612"/>
            </a:xfrm>
            <a:custGeom>
              <a:avLst/>
              <a:gdLst/>
              <a:ahLst/>
              <a:cxnLst/>
              <a:rect l="l" t="t" r="r" b="b"/>
              <a:pathLst>
                <a:path w="6462" h="5977" extrusionOk="0">
                  <a:moveTo>
                    <a:pt x="3234" y="1"/>
                  </a:moveTo>
                  <a:cubicBezTo>
                    <a:pt x="3095" y="1"/>
                    <a:pt x="2958" y="74"/>
                    <a:pt x="2890" y="215"/>
                  </a:cubicBezTo>
                  <a:lnTo>
                    <a:pt x="2237" y="1530"/>
                  </a:lnTo>
                  <a:lnTo>
                    <a:pt x="2218" y="1568"/>
                  </a:lnTo>
                  <a:cubicBezTo>
                    <a:pt x="2165" y="1684"/>
                    <a:pt x="2060" y="1760"/>
                    <a:pt x="1935" y="1780"/>
                  </a:cubicBezTo>
                  <a:lnTo>
                    <a:pt x="889" y="1928"/>
                  </a:lnTo>
                  <a:lnTo>
                    <a:pt x="437" y="1996"/>
                  </a:lnTo>
                  <a:cubicBezTo>
                    <a:pt x="125" y="2039"/>
                    <a:pt x="0" y="2423"/>
                    <a:pt x="226" y="2648"/>
                  </a:cubicBezTo>
                  <a:lnTo>
                    <a:pt x="1306" y="3700"/>
                  </a:lnTo>
                  <a:cubicBezTo>
                    <a:pt x="1397" y="3791"/>
                    <a:pt x="1436" y="3916"/>
                    <a:pt x="1417" y="4040"/>
                  </a:cubicBezTo>
                  <a:lnTo>
                    <a:pt x="1157" y="5528"/>
                  </a:lnTo>
                  <a:cubicBezTo>
                    <a:pt x="1116" y="5775"/>
                    <a:pt x="1314" y="5977"/>
                    <a:pt x="1537" y="5977"/>
                  </a:cubicBezTo>
                  <a:cubicBezTo>
                    <a:pt x="1595" y="5977"/>
                    <a:pt x="1656" y="5963"/>
                    <a:pt x="1714" y="5932"/>
                  </a:cubicBezTo>
                  <a:lnTo>
                    <a:pt x="2233" y="5658"/>
                  </a:lnTo>
                  <a:lnTo>
                    <a:pt x="3053" y="5226"/>
                  </a:lnTo>
                  <a:cubicBezTo>
                    <a:pt x="3108" y="5197"/>
                    <a:pt x="3169" y="5184"/>
                    <a:pt x="3231" y="5184"/>
                  </a:cubicBezTo>
                  <a:cubicBezTo>
                    <a:pt x="3250" y="5184"/>
                    <a:pt x="3269" y="5185"/>
                    <a:pt x="3289" y="5188"/>
                  </a:cubicBezTo>
                  <a:cubicBezTo>
                    <a:pt x="3327" y="5192"/>
                    <a:pt x="3370" y="5207"/>
                    <a:pt x="3409" y="5226"/>
                  </a:cubicBezTo>
                  <a:lnTo>
                    <a:pt x="4743" y="5932"/>
                  </a:lnTo>
                  <a:cubicBezTo>
                    <a:pt x="4802" y="5963"/>
                    <a:pt x="4864" y="5977"/>
                    <a:pt x="4923" y="5977"/>
                  </a:cubicBezTo>
                  <a:cubicBezTo>
                    <a:pt x="5146" y="5977"/>
                    <a:pt x="5342" y="5775"/>
                    <a:pt x="5300" y="5528"/>
                  </a:cubicBezTo>
                  <a:lnTo>
                    <a:pt x="5295" y="5509"/>
                  </a:lnTo>
                  <a:lnTo>
                    <a:pt x="5041" y="4040"/>
                  </a:lnTo>
                  <a:cubicBezTo>
                    <a:pt x="5022" y="3916"/>
                    <a:pt x="5060" y="3791"/>
                    <a:pt x="5151" y="3700"/>
                  </a:cubicBezTo>
                  <a:lnTo>
                    <a:pt x="6236" y="2648"/>
                  </a:lnTo>
                  <a:cubicBezTo>
                    <a:pt x="6462" y="2428"/>
                    <a:pt x="6337" y="2039"/>
                    <a:pt x="6025" y="1996"/>
                  </a:cubicBezTo>
                  <a:lnTo>
                    <a:pt x="4527" y="1780"/>
                  </a:lnTo>
                  <a:cubicBezTo>
                    <a:pt x="4402" y="1760"/>
                    <a:pt x="4297" y="1684"/>
                    <a:pt x="4239" y="1568"/>
                  </a:cubicBezTo>
                  <a:lnTo>
                    <a:pt x="3572" y="215"/>
                  </a:lnTo>
                  <a:cubicBezTo>
                    <a:pt x="3562" y="186"/>
                    <a:pt x="3543" y="162"/>
                    <a:pt x="3529" y="138"/>
                  </a:cubicBezTo>
                  <a:cubicBezTo>
                    <a:pt x="3451" y="45"/>
                    <a:pt x="3342" y="1"/>
                    <a:pt x="3234" y="1"/>
                  </a:cubicBezTo>
                  <a:close/>
                </a:path>
              </a:pathLst>
            </a:custGeom>
            <a:solidFill>
              <a:srgbClr val="BFC7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3" name="Google Shape;19863;p85"/>
            <p:cNvSpPr/>
            <p:nvPr/>
          </p:nvSpPr>
          <p:spPr>
            <a:xfrm>
              <a:off x="2720666" y="3482060"/>
              <a:ext cx="58641" cy="106094"/>
            </a:xfrm>
            <a:custGeom>
              <a:avLst/>
              <a:gdLst/>
              <a:ahLst/>
              <a:cxnLst/>
              <a:rect l="l" t="t" r="r" b="b"/>
              <a:pathLst>
                <a:path w="2238" h="4049" extrusionOk="0">
                  <a:moveTo>
                    <a:pt x="894" y="0"/>
                  </a:moveTo>
                  <a:lnTo>
                    <a:pt x="442" y="68"/>
                  </a:lnTo>
                  <a:cubicBezTo>
                    <a:pt x="125" y="111"/>
                    <a:pt x="1" y="500"/>
                    <a:pt x="231" y="720"/>
                  </a:cubicBezTo>
                  <a:lnTo>
                    <a:pt x="1311" y="1772"/>
                  </a:lnTo>
                  <a:cubicBezTo>
                    <a:pt x="1398" y="1863"/>
                    <a:pt x="1441" y="1988"/>
                    <a:pt x="1417" y="2112"/>
                  </a:cubicBezTo>
                  <a:lnTo>
                    <a:pt x="1162" y="3600"/>
                  </a:lnTo>
                  <a:cubicBezTo>
                    <a:pt x="1121" y="3847"/>
                    <a:pt x="1316" y="4049"/>
                    <a:pt x="1540" y="4049"/>
                  </a:cubicBezTo>
                  <a:cubicBezTo>
                    <a:pt x="1599" y="4049"/>
                    <a:pt x="1660" y="4035"/>
                    <a:pt x="1719" y="4004"/>
                  </a:cubicBezTo>
                  <a:lnTo>
                    <a:pt x="2238" y="3730"/>
                  </a:lnTo>
                  <a:cubicBezTo>
                    <a:pt x="2026" y="3697"/>
                    <a:pt x="1882" y="3500"/>
                    <a:pt x="1921" y="3288"/>
                  </a:cubicBezTo>
                  <a:lnTo>
                    <a:pt x="2175" y="1800"/>
                  </a:lnTo>
                  <a:cubicBezTo>
                    <a:pt x="2194" y="1676"/>
                    <a:pt x="2156" y="1546"/>
                    <a:pt x="2065" y="1460"/>
                  </a:cubicBezTo>
                  <a:lnTo>
                    <a:pt x="985" y="404"/>
                  </a:lnTo>
                  <a:cubicBezTo>
                    <a:pt x="879" y="303"/>
                    <a:pt x="841" y="144"/>
                    <a:pt x="894"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4" name="Google Shape;19864;p85"/>
            <p:cNvSpPr/>
            <p:nvPr/>
          </p:nvSpPr>
          <p:spPr>
            <a:xfrm>
              <a:off x="2800662" y="3365144"/>
              <a:ext cx="10848" cy="38963"/>
            </a:xfrm>
            <a:custGeom>
              <a:avLst/>
              <a:gdLst/>
              <a:ahLst/>
              <a:cxnLst/>
              <a:rect l="l" t="t" r="r" b="b"/>
              <a:pathLst>
                <a:path w="414" h="1487" extrusionOk="0">
                  <a:moveTo>
                    <a:pt x="207" y="1"/>
                  </a:moveTo>
                  <a:cubicBezTo>
                    <a:pt x="104" y="1"/>
                    <a:pt x="1" y="70"/>
                    <a:pt x="1" y="209"/>
                  </a:cubicBezTo>
                  <a:lnTo>
                    <a:pt x="1" y="1280"/>
                  </a:lnTo>
                  <a:cubicBezTo>
                    <a:pt x="1" y="1390"/>
                    <a:pt x="92" y="1486"/>
                    <a:pt x="207" y="1486"/>
                  </a:cubicBezTo>
                  <a:cubicBezTo>
                    <a:pt x="322" y="1486"/>
                    <a:pt x="413" y="1390"/>
                    <a:pt x="413" y="1280"/>
                  </a:cubicBezTo>
                  <a:lnTo>
                    <a:pt x="413" y="209"/>
                  </a:lnTo>
                  <a:cubicBezTo>
                    <a:pt x="413" y="70"/>
                    <a:pt x="310" y="1"/>
                    <a:pt x="2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5" name="Google Shape;19865;p85"/>
            <p:cNvSpPr/>
            <p:nvPr/>
          </p:nvSpPr>
          <p:spPr>
            <a:xfrm>
              <a:off x="2843189" y="3376071"/>
              <a:ext cx="24237" cy="36946"/>
            </a:xfrm>
            <a:custGeom>
              <a:avLst/>
              <a:gdLst/>
              <a:ahLst/>
              <a:cxnLst/>
              <a:rect l="l" t="t" r="r" b="b"/>
              <a:pathLst>
                <a:path w="925" h="1410" extrusionOk="0">
                  <a:moveTo>
                    <a:pt x="650" y="0"/>
                  </a:moveTo>
                  <a:cubicBezTo>
                    <a:pt x="575" y="0"/>
                    <a:pt x="502" y="39"/>
                    <a:pt x="466" y="133"/>
                  </a:cubicBezTo>
                  <a:lnTo>
                    <a:pt x="58" y="1122"/>
                  </a:lnTo>
                  <a:cubicBezTo>
                    <a:pt x="0" y="1261"/>
                    <a:pt x="101" y="1410"/>
                    <a:pt x="250" y="1410"/>
                  </a:cubicBezTo>
                  <a:cubicBezTo>
                    <a:pt x="331" y="1410"/>
                    <a:pt x="408" y="1357"/>
                    <a:pt x="442" y="1280"/>
                  </a:cubicBezTo>
                  <a:lnTo>
                    <a:pt x="850" y="296"/>
                  </a:lnTo>
                  <a:cubicBezTo>
                    <a:pt x="924" y="129"/>
                    <a:pt x="785" y="0"/>
                    <a:pt x="6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6" name="Google Shape;19866;p85"/>
            <p:cNvSpPr/>
            <p:nvPr/>
          </p:nvSpPr>
          <p:spPr>
            <a:xfrm>
              <a:off x="2879270" y="3407304"/>
              <a:ext cx="34561" cy="30631"/>
            </a:xfrm>
            <a:custGeom>
              <a:avLst/>
              <a:gdLst/>
              <a:ahLst/>
              <a:cxnLst/>
              <a:rect l="l" t="t" r="r" b="b"/>
              <a:pathLst>
                <a:path w="1319" h="1169" extrusionOk="0">
                  <a:moveTo>
                    <a:pt x="1025" y="0"/>
                  </a:moveTo>
                  <a:cubicBezTo>
                    <a:pt x="978" y="0"/>
                    <a:pt x="929" y="18"/>
                    <a:pt x="884" y="60"/>
                  </a:cubicBezTo>
                  <a:lnTo>
                    <a:pt x="130" y="813"/>
                  </a:lnTo>
                  <a:cubicBezTo>
                    <a:pt x="1" y="948"/>
                    <a:pt x="92" y="1168"/>
                    <a:pt x="279" y="1168"/>
                  </a:cubicBezTo>
                  <a:cubicBezTo>
                    <a:pt x="433" y="1168"/>
                    <a:pt x="418" y="1082"/>
                    <a:pt x="1182" y="352"/>
                  </a:cubicBezTo>
                  <a:cubicBezTo>
                    <a:pt x="1319" y="201"/>
                    <a:pt x="1184" y="0"/>
                    <a:pt x="10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7" name="Google Shape;19867;p85"/>
            <p:cNvSpPr/>
            <p:nvPr/>
          </p:nvSpPr>
          <p:spPr>
            <a:xfrm>
              <a:off x="2903428" y="3453552"/>
              <a:ext cx="41295" cy="21617"/>
            </a:xfrm>
            <a:custGeom>
              <a:avLst/>
              <a:gdLst/>
              <a:ahLst/>
              <a:cxnLst/>
              <a:rect l="l" t="t" r="r" b="b"/>
              <a:pathLst>
                <a:path w="1576" h="825" extrusionOk="0">
                  <a:moveTo>
                    <a:pt x="1283" y="1"/>
                  </a:moveTo>
                  <a:cubicBezTo>
                    <a:pt x="1257" y="1"/>
                    <a:pt x="1230" y="6"/>
                    <a:pt x="1201" y="18"/>
                  </a:cubicBezTo>
                  <a:lnTo>
                    <a:pt x="212" y="426"/>
                  </a:lnTo>
                  <a:cubicBezTo>
                    <a:pt x="0" y="512"/>
                    <a:pt x="63" y="824"/>
                    <a:pt x="293" y="824"/>
                  </a:cubicBezTo>
                  <a:cubicBezTo>
                    <a:pt x="365" y="824"/>
                    <a:pt x="317" y="824"/>
                    <a:pt x="1359" y="402"/>
                  </a:cubicBezTo>
                  <a:cubicBezTo>
                    <a:pt x="1575" y="304"/>
                    <a:pt x="1481" y="1"/>
                    <a:pt x="1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8" name="Google Shape;19868;p85"/>
            <p:cNvSpPr/>
            <p:nvPr/>
          </p:nvSpPr>
          <p:spPr>
            <a:xfrm>
              <a:off x="2912232" y="3507974"/>
              <a:ext cx="42527" cy="10953"/>
            </a:xfrm>
            <a:custGeom>
              <a:avLst/>
              <a:gdLst/>
              <a:ahLst/>
              <a:cxnLst/>
              <a:rect l="l" t="t" r="r" b="b"/>
              <a:pathLst>
                <a:path w="1623" h="418" extrusionOk="0">
                  <a:moveTo>
                    <a:pt x="279" y="0"/>
                  </a:moveTo>
                  <a:cubicBezTo>
                    <a:pt x="0" y="0"/>
                    <a:pt x="0" y="418"/>
                    <a:pt x="279" y="418"/>
                  </a:cubicBezTo>
                  <a:lnTo>
                    <a:pt x="1345" y="418"/>
                  </a:lnTo>
                  <a:cubicBezTo>
                    <a:pt x="1623" y="418"/>
                    <a:pt x="1623" y="0"/>
                    <a:pt x="13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9" name="Google Shape;19869;p85"/>
            <p:cNvSpPr/>
            <p:nvPr/>
          </p:nvSpPr>
          <p:spPr>
            <a:xfrm>
              <a:off x="2902406" y="3551444"/>
              <a:ext cx="41819" cy="21748"/>
            </a:xfrm>
            <a:custGeom>
              <a:avLst/>
              <a:gdLst/>
              <a:ahLst/>
              <a:cxnLst/>
              <a:rect l="l" t="t" r="r" b="b"/>
              <a:pathLst>
                <a:path w="1596" h="830" extrusionOk="0">
                  <a:moveTo>
                    <a:pt x="298" y="1"/>
                  </a:moveTo>
                  <a:cubicBezTo>
                    <a:pt x="97" y="1"/>
                    <a:pt x="0" y="317"/>
                    <a:pt x="231" y="405"/>
                  </a:cubicBezTo>
                  <a:lnTo>
                    <a:pt x="1216" y="813"/>
                  </a:lnTo>
                  <a:cubicBezTo>
                    <a:pt x="1244" y="824"/>
                    <a:pt x="1272" y="829"/>
                    <a:pt x="1298" y="829"/>
                  </a:cubicBezTo>
                  <a:cubicBezTo>
                    <a:pt x="1500" y="829"/>
                    <a:pt x="1596" y="527"/>
                    <a:pt x="1379" y="429"/>
                  </a:cubicBezTo>
                  <a:lnTo>
                    <a:pt x="390" y="21"/>
                  </a:lnTo>
                  <a:cubicBezTo>
                    <a:pt x="358" y="7"/>
                    <a:pt x="327"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0" name="Google Shape;19870;p85"/>
            <p:cNvSpPr/>
            <p:nvPr/>
          </p:nvSpPr>
          <p:spPr>
            <a:xfrm>
              <a:off x="2877986" y="3588547"/>
              <a:ext cx="34640" cy="30631"/>
            </a:xfrm>
            <a:custGeom>
              <a:avLst/>
              <a:gdLst/>
              <a:ahLst/>
              <a:cxnLst/>
              <a:rect l="l" t="t" r="r" b="b"/>
              <a:pathLst>
                <a:path w="1322" h="1169" extrusionOk="0">
                  <a:moveTo>
                    <a:pt x="294" y="0"/>
                  </a:moveTo>
                  <a:cubicBezTo>
                    <a:pt x="137" y="0"/>
                    <a:pt x="0" y="201"/>
                    <a:pt x="141" y="353"/>
                  </a:cubicBezTo>
                  <a:cubicBezTo>
                    <a:pt x="904" y="1082"/>
                    <a:pt x="895" y="1169"/>
                    <a:pt x="1043" y="1169"/>
                  </a:cubicBezTo>
                  <a:cubicBezTo>
                    <a:pt x="1226" y="1169"/>
                    <a:pt x="1322" y="943"/>
                    <a:pt x="1187" y="813"/>
                  </a:cubicBezTo>
                  <a:lnTo>
                    <a:pt x="434" y="60"/>
                  </a:lnTo>
                  <a:cubicBezTo>
                    <a:pt x="390" y="18"/>
                    <a:pt x="341" y="0"/>
                    <a:pt x="2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1" name="Google Shape;19871;p85"/>
            <p:cNvSpPr/>
            <p:nvPr/>
          </p:nvSpPr>
          <p:spPr>
            <a:xfrm>
              <a:off x="2841695" y="3613072"/>
              <a:ext cx="24316" cy="36788"/>
            </a:xfrm>
            <a:custGeom>
              <a:avLst/>
              <a:gdLst/>
              <a:ahLst/>
              <a:cxnLst/>
              <a:rect l="l" t="t" r="r" b="b"/>
              <a:pathLst>
                <a:path w="928" h="1404" extrusionOk="0">
                  <a:moveTo>
                    <a:pt x="261" y="0"/>
                  </a:moveTo>
                  <a:cubicBezTo>
                    <a:pt x="131" y="0"/>
                    <a:pt x="0" y="122"/>
                    <a:pt x="62" y="285"/>
                  </a:cubicBezTo>
                  <a:lnTo>
                    <a:pt x="470" y="1269"/>
                  </a:lnTo>
                  <a:cubicBezTo>
                    <a:pt x="508" y="1364"/>
                    <a:pt x="583" y="1404"/>
                    <a:pt x="658" y="1404"/>
                  </a:cubicBezTo>
                  <a:cubicBezTo>
                    <a:pt x="793" y="1404"/>
                    <a:pt x="928" y="1277"/>
                    <a:pt x="854" y="1111"/>
                  </a:cubicBezTo>
                  <a:lnTo>
                    <a:pt x="446" y="127"/>
                  </a:lnTo>
                  <a:cubicBezTo>
                    <a:pt x="407" y="38"/>
                    <a:pt x="334" y="0"/>
                    <a:pt x="2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2" name="Google Shape;19872;p85"/>
            <p:cNvSpPr/>
            <p:nvPr/>
          </p:nvSpPr>
          <p:spPr>
            <a:xfrm>
              <a:off x="2743383" y="3612444"/>
              <a:ext cx="23844" cy="36919"/>
            </a:xfrm>
            <a:custGeom>
              <a:avLst/>
              <a:gdLst/>
              <a:ahLst/>
              <a:cxnLst/>
              <a:rect l="l" t="t" r="r" b="b"/>
              <a:pathLst>
                <a:path w="910" h="1409" extrusionOk="0">
                  <a:moveTo>
                    <a:pt x="674" y="1"/>
                  </a:moveTo>
                  <a:cubicBezTo>
                    <a:pt x="591" y="1"/>
                    <a:pt x="515" y="48"/>
                    <a:pt x="483" y="127"/>
                  </a:cubicBezTo>
                  <a:lnTo>
                    <a:pt x="75" y="1116"/>
                  </a:lnTo>
                  <a:cubicBezTo>
                    <a:pt x="1" y="1282"/>
                    <a:pt x="136" y="1409"/>
                    <a:pt x="270" y="1409"/>
                  </a:cubicBezTo>
                  <a:cubicBezTo>
                    <a:pt x="346" y="1409"/>
                    <a:pt x="421" y="1369"/>
                    <a:pt x="459" y="1274"/>
                  </a:cubicBezTo>
                  <a:lnTo>
                    <a:pt x="867" y="285"/>
                  </a:lnTo>
                  <a:cubicBezTo>
                    <a:pt x="910" y="180"/>
                    <a:pt x="862" y="60"/>
                    <a:pt x="756" y="17"/>
                  </a:cubicBezTo>
                  <a:cubicBezTo>
                    <a:pt x="729" y="6"/>
                    <a:pt x="701" y="1"/>
                    <a:pt x="6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3" name="Google Shape;19873;p85"/>
            <p:cNvSpPr/>
            <p:nvPr/>
          </p:nvSpPr>
          <p:spPr>
            <a:xfrm>
              <a:off x="2696324" y="3587420"/>
              <a:ext cx="35504" cy="30971"/>
            </a:xfrm>
            <a:custGeom>
              <a:avLst/>
              <a:gdLst/>
              <a:ahLst/>
              <a:cxnLst/>
              <a:rect l="l" t="t" r="r" b="b"/>
              <a:pathLst>
                <a:path w="1355" h="1182" extrusionOk="0">
                  <a:moveTo>
                    <a:pt x="1060" y="1"/>
                  </a:moveTo>
                  <a:cubicBezTo>
                    <a:pt x="1013" y="1"/>
                    <a:pt x="965" y="18"/>
                    <a:pt x="920" y="60"/>
                  </a:cubicBezTo>
                  <a:lnTo>
                    <a:pt x="915" y="64"/>
                  </a:lnTo>
                  <a:lnTo>
                    <a:pt x="162" y="818"/>
                  </a:lnTo>
                  <a:cubicBezTo>
                    <a:pt x="1" y="968"/>
                    <a:pt x="141" y="1182"/>
                    <a:pt x="304" y="1182"/>
                  </a:cubicBezTo>
                  <a:cubicBezTo>
                    <a:pt x="354" y="1182"/>
                    <a:pt x="408" y="1161"/>
                    <a:pt x="454" y="1111"/>
                  </a:cubicBezTo>
                  <a:lnTo>
                    <a:pt x="1213" y="357"/>
                  </a:lnTo>
                  <a:cubicBezTo>
                    <a:pt x="1354" y="205"/>
                    <a:pt x="1219" y="1"/>
                    <a:pt x="10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4" name="Google Shape;19874;p85"/>
            <p:cNvSpPr/>
            <p:nvPr/>
          </p:nvSpPr>
          <p:spPr>
            <a:xfrm>
              <a:off x="2665693" y="3550317"/>
              <a:ext cx="40168" cy="21722"/>
            </a:xfrm>
            <a:custGeom>
              <a:avLst/>
              <a:gdLst/>
              <a:ahLst/>
              <a:cxnLst/>
              <a:rect l="l" t="t" r="r" b="b"/>
              <a:pathLst>
                <a:path w="1533" h="829" extrusionOk="0">
                  <a:moveTo>
                    <a:pt x="1298" y="0"/>
                  </a:moveTo>
                  <a:cubicBezTo>
                    <a:pt x="1271" y="0"/>
                    <a:pt x="1243" y="6"/>
                    <a:pt x="1215" y="16"/>
                  </a:cubicBezTo>
                  <a:lnTo>
                    <a:pt x="231" y="424"/>
                  </a:lnTo>
                  <a:cubicBezTo>
                    <a:pt x="0" y="513"/>
                    <a:pt x="97" y="829"/>
                    <a:pt x="298" y="829"/>
                  </a:cubicBezTo>
                  <a:cubicBezTo>
                    <a:pt x="327" y="829"/>
                    <a:pt x="358" y="823"/>
                    <a:pt x="390" y="808"/>
                  </a:cubicBezTo>
                  <a:lnTo>
                    <a:pt x="1379" y="400"/>
                  </a:lnTo>
                  <a:cubicBezTo>
                    <a:pt x="1484" y="352"/>
                    <a:pt x="1532" y="232"/>
                    <a:pt x="1489" y="127"/>
                  </a:cubicBezTo>
                  <a:cubicBezTo>
                    <a:pt x="1457" y="47"/>
                    <a:pt x="1381" y="0"/>
                    <a:pt x="12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5" name="Google Shape;19875;p85"/>
            <p:cNvSpPr/>
            <p:nvPr/>
          </p:nvSpPr>
          <p:spPr>
            <a:xfrm>
              <a:off x="2656024" y="3506585"/>
              <a:ext cx="40640" cy="10848"/>
            </a:xfrm>
            <a:custGeom>
              <a:avLst/>
              <a:gdLst/>
              <a:ahLst/>
              <a:cxnLst/>
              <a:rect l="l" t="t" r="r" b="b"/>
              <a:pathLst>
                <a:path w="1551" h="414" extrusionOk="0">
                  <a:moveTo>
                    <a:pt x="274" y="0"/>
                  </a:moveTo>
                  <a:cubicBezTo>
                    <a:pt x="0" y="0"/>
                    <a:pt x="0" y="413"/>
                    <a:pt x="274" y="413"/>
                  </a:cubicBezTo>
                  <a:lnTo>
                    <a:pt x="1344" y="413"/>
                  </a:lnTo>
                  <a:cubicBezTo>
                    <a:pt x="1460" y="413"/>
                    <a:pt x="1551" y="322"/>
                    <a:pt x="1551" y="207"/>
                  </a:cubicBezTo>
                  <a:cubicBezTo>
                    <a:pt x="1551" y="92"/>
                    <a:pt x="1460" y="0"/>
                    <a:pt x="134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6" name="Google Shape;19876;p85"/>
            <p:cNvSpPr/>
            <p:nvPr/>
          </p:nvSpPr>
          <p:spPr>
            <a:xfrm>
              <a:off x="2666191" y="3452084"/>
              <a:ext cx="42186" cy="21879"/>
            </a:xfrm>
            <a:custGeom>
              <a:avLst/>
              <a:gdLst/>
              <a:ahLst/>
              <a:cxnLst/>
              <a:rect l="l" t="t" r="r" b="b"/>
              <a:pathLst>
                <a:path w="1610" h="835" extrusionOk="0">
                  <a:moveTo>
                    <a:pt x="302" y="0"/>
                  </a:moveTo>
                  <a:cubicBezTo>
                    <a:pt x="97" y="0"/>
                    <a:pt x="0" y="317"/>
                    <a:pt x="232" y="405"/>
                  </a:cubicBezTo>
                  <a:lnTo>
                    <a:pt x="1220" y="813"/>
                  </a:lnTo>
                  <a:cubicBezTo>
                    <a:pt x="1253" y="828"/>
                    <a:pt x="1284" y="834"/>
                    <a:pt x="1313" y="834"/>
                  </a:cubicBezTo>
                  <a:cubicBezTo>
                    <a:pt x="1514" y="834"/>
                    <a:pt x="1610" y="521"/>
                    <a:pt x="1379" y="429"/>
                  </a:cubicBezTo>
                  <a:lnTo>
                    <a:pt x="395" y="21"/>
                  </a:lnTo>
                  <a:cubicBezTo>
                    <a:pt x="362" y="7"/>
                    <a:pt x="331" y="0"/>
                    <a:pt x="3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7" name="Google Shape;19877;p85"/>
            <p:cNvSpPr/>
            <p:nvPr/>
          </p:nvSpPr>
          <p:spPr>
            <a:xfrm>
              <a:off x="2697319" y="3405994"/>
              <a:ext cx="35190" cy="30945"/>
            </a:xfrm>
            <a:custGeom>
              <a:avLst/>
              <a:gdLst/>
              <a:ahLst/>
              <a:cxnLst/>
              <a:rect l="l" t="t" r="r" b="b"/>
              <a:pathLst>
                <a:path w="1343" h="1181" extrusionOk="0">
                  <a:moveTo>
                    <a:pt x="305" y="1"/>
                  </a:moveTo>
                  <a:cubicBezTo>
                    <a:pt x="142" y="1"/>
                    <a:pt x="1" y="217"/>
                    <a:pt x="162" y="364"/>
                  </a:cubicBezTo>
                  <a:cubicBezTo>
                    <a:pt x="920" y="1098"/>
                    <a:pt x="911" y="1180"/>
                    <a:pt x="1065" y="1180"/>
                  </a:cubicBezTo>
                  <a:cubicBezTo>
                    <a:pt x="1247" y="1180"/>
                    <a:pt x="1343" y="959"/>
                    <a:pt x="1213" y="830"/>
                  </a:cubicBezTo>
                  <a:lnTo>
                    <a:pt x="455" y="71"/>
                  </a:lnTo>
                  <a:cubicBezTo>
                    <a:pt x="408" y="21"/>
                    <a:pt x="356" y="1"/>
                    <a:pt x="3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8" name="Google Shape;19878;p85"/>
            <p:cNvSpPr/>
            <p:nvPr/>
          </p:nvSpPr>
          <p:spPr>
            <a:xfrm>
              <a:off x="2744694" y="3375521"/>
              <a:ext cx="24578" cy="36998"/>
            </a:xfrm>
            <a:custGeom>
              <a:avLst/>
              <a:gdLst/>
              <a:ahLst/>
              <a:cxnLst/>
              <a:rect l="l" t="t" r="r" b="b"/>
              <a:pathLst>
                <a:path w="938" h="1412" extrusionOk="0">
                  <a:moveTo>
                    <a:pt x="271" y="0"/>
                  </a:moveTo>
                  <a:cubicBezTo>
                    <a:pt x="137" y="0"/>
                    <a:pt x="0" y="127"/>
                    <a:pt x="77" y="293"/>
                  </a:cubicBezTo>
                  <a:lnTo>
                    <a:pt x="485" y="1282"/>
                  </a:lnTo>
                  <a:cubicBezTo>
                    <a:pt x="523" y="1373"/>
                    <a:pt x="596" y="1411"/>
                    <a:pt x="670" y="1411"/>
                  </a:cubicBezTo>
                  <a:cubicBezTo>
                    <a:pt x="803" y="1411"/>
                    <a:pt x="937" y="1287"/>
                    <a:pt x="869" y="1124"/>
                  </a:cubicBezTo>
                  <a:lnTo>
                    <a:pt x="457" y="135"/>
                  </a:lnTo>
                  <a:cubicBezTo>
                    <a:pt x="420" y="40"/>
                    <a:pt x="346" y="0"/>
                    <a:pt x="2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9" name="Google Shape;19879;p85"/>
            <p:cNvSpPr/>
            <p:nvPr/>
          </p:nvSpPr>
          <p:spPr>
            <a:xfrm>
              <a:off x="2745453" y="3551732"/>
              <a:ext cx="121029" cy="123650"/>
            </a:xfrm>
            <a:custGeom>
              <a:avLst/>
              <a:gdLst/>
              <a:ahLst/>
              <a:cxnLst/>
              <a:rect l="l" t="t" r="r" b="b"/>
              <a:pathLst>
                <a:path w="4619" h="4719" extrusionOk="0">
                  <a:moveTo>
                    <a:pt x="4236" y="0"/>
                  </a:moveTo>
                  <a:cubicBezTo>
                    <a:pt x="4121" y="0"/>
                    <a:pt x="4003" y="89"/>
                    <a:pt x="4028" y="241"/>
                  </a:cubicBezTo>
                  <a:lnTo>
                    <a:pt x="4153" y="980"/>
                  </a:lnTo>
                  <a:cubicBezTo>
                    <a:pt x="4153" y="990"/>
                    <a:pt x="4153" y="999"/>
                    <a:pt x="4153" y="1009"/>
                  </a:cubicBezTo>
                  <a:cubicBezTo>
                    <a:pt x="4153" y="1109"/>
                    <a:pt x="4069" y="1181"/>
                    <a:pt x="3977" y="1181"/>
                  </a:cubicBezTo>
                  <a:cubicBezTo>
                    <a:pt x="3951" y="1181"/>
                    <a:pt x="3924" y="1175"/>
                    <a:pt x="3898" y="1162"/>
                  </a:cubicBezTo>
                  <a:cubicBezTo>
                    <a:pt x="3898" y="1162"/>
                    <a:pt x="2549" y="452"/>
                    <a:pt x="2530" y="442"/>
                  </a:cubicBezTo>
                  <a:cubicBezTo>
                    <a:pt x="2451" y="406"/>
                    <a:pt x="2367" y="388"/>
                    <a:pt x="2283" y="388"/>
                  </a:cubicBezTo>
                  <a:cubicBezTo>
                    <a:pt x="2189" y="388"/>
                    <a:pt x="2096" y="411"/>
                    <a:pt x="2012" y="457"/>
                  </a:cubicBezTo>
                  <a:lnTo>
                    <a:pt x="672" y="1158"/>
                  </a:lnTo>
                  <a:cubicBezTo>
                    <a:pt x="645" y="1172"/>
                    <a:pt x="617" y="1179"/>
                    <a:pt x="589" y="1179"/>
                  </a:cubicBezTo>
                  <a:cubicBezTo>
                    <a:pt x="499" y="1179"/>
                    <a:pt x="418" y="1108"/>
                    <a:pt x="418" y="1009"/>
                  </a:cubicBezTo>
                  <a:cubicBezTo>
                    <a:pt x="428" y="922"/>
                    <a:pt x="437" y="841"/>
                    <a:pt x="456" y="759"/>
                  </a:cubicBezTo>
                  <a:cubicBezTo>
                    <a:pt x="486" y="605"/>
                    <a:pt x="366" y="514"/>
                    <a:pt x="248" y="514"/>
                  </a:cubicBezTo>
                  <a:cubicBezTo>
                    <a:pt x="157" y="514"/>
                    <a:pt x="67" y="568"/>
                    <a:pt x="48" y="687"/>
                  </a:cubicBezTo>
                  <a:cubicBezTo>
                    <a:pt x="24" y="793"/>
                    <a:pt x="10" y="898"/>
                    <a:pt x="0" y="1009"/>
                  </a:cubicBezTo>
                  <a:cubicBezTo>
                    <a:pt x="4" y="1349"/>
                    <a:pt x="285" y="1596"/>
                    <a:pt x="592" y="1596"/>
                  </a:cubicBezTo>
                  <a:cubicBezTo>
                    <a:pt x="682" y="1596"/>
                    <a:pt x="776" y="1574"/>
                    <a:pt x="864" y="1527"/>
                  </a:cubicBezTo>
                  <a:lnTo>
                    <a:pt x="1623" y="1129"/>
                  </a:lnTo>
                  <a:lnTo>
                    <a:pt x="1623" y="1897"/>
                  </a:lnTo>
                  <a:cubicBezTo>
                    <a:pt x="1623" y="2036"/>
                    <a:pt x="1727" y="2106"/>
                    <a:pt x="1832" y="2106"/>
                  </a:cubicBezTo>
                  <a:cubicBezTo>
                    <a:pt x="1936" y="2106"/>
                    <a:pt x="2040" y="2036"/>
                    <a:pt x="2040" y="1897"/>
                  </a:cubicBezTo>
                  <a:lnTo>
                    <a:pt x="2040" y="913"/>
                  </a:lnTo>
                  <a:cubicBezTo>
                    <a:pt x="2126" y="876"/>
                    <a:pt x="2202" y="805"/>
                    <a:pt x="2288" y="805"/>
                  </a:cubicBezTo>
                  <a:cubicBezTo>
                    <a:pt x="2313" y="805"/>
                    <a:pt x="2339" y="811"/>
                    <a:pt x="2367" y="826"/>
                  </a:cubicBezTo>
                  <a:lnTo>
                    <a:pt x="2530" y="913"/>
                  </a:lnTo>
                  <a:lnTo>
                    <a:pt x="2530" y="4513"/>
                  </a:lnTo>
                  <a:cubicBezTo>
                    <a:pt x="2530" y="4650"/>
                    <a:pt x="2633" y="4718"/>
                    <a:pt x="2736" y="4718"/>
                  </a:cubicBezTo>
                  <a:cubicBezTo>
                    <a:pt x="2840" y="4718"/>
                    <a:pt x="2943" y="4650"/>
                    <a:pt x="2943" y="4513"/>
                  </a:cubicBezTo>
                  <a:lnTo>
                    <a:pt x="2943" y="1129"/>
                  </a:lnTo>
                  <a:cubicBezTo>
                    <a:pt x="3658" y="1484"/>
                    <a:pt x="3740" y="1599"/>
                    <a:pt x="3980" y="1599"/>
                  </a:cubicBezTo>
                  <a:cubicBezTo>
                    <a:pt x="4345" y="1599"/>
                    <a:pt x="4618" y="1268"/>
                    <a:pt x="4556" y="908"/>
                  </a:cubicBezTo>
                  <a:lnTo>
                    <a:pt x="4436" y="173"/>
                  </a:lnTo>
                  <a:cubicBezTo>
                    <a:pt x="4415" y="54"/>
                    <a:pt x="4326" y="0"/>
                    <a:pt x="42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0" name="Google Shape;19880;p85"/>
            <p:cNvSpPr/>
            <p:nvPr/>
          </p:nvSpPr>
          <p:spPr>
            <a:xfrm>
              <a:off x="2795631" y="3426170"/>
              <a:ext cx="101535" cy="114872"/>
            </a:xfrm>
            <a:custGeom>
              <a:avLst/>
              <a:gdLst/>
              <a:ahLst/>
              <a:cxnLst/>
              <a:rect l="l" t="t" r="r" b="b"/>
              <a:pathLst>
                <a:path w="3875" h="4384" extrusionOk="0">
                  <a:moveTo>
                    <a:pt x="372" y="1"/>
                  </a:moveTo>
                  <a:cubicBezTo>
                    <a:pt x="166" y="1"/>
                    <a:pt x="1" y="113"/>
                    <a:pt x="58" y="290"/>
                  </a:cubicBezTo>
                  <a:cubicBezTo>
                    <a:pt x="86" y="376"/>
                    <a:pt x="167" y="434"/>
                    <a:pt x="256" y="434"/>
                  </a:cubicBezTo>
                  <a:cubicBezTo>
                    <a:pt x="277" y="434"/>
                    <a:pt x="297" y="431"/>
                    <a:pt x="317" y="424"/>
                  </a:cubicBezTo>
                  <a:cubicBezTo>
                    <a:pt x="336" y="418"/>
                    <a:pt x="355" y="415"/>
                    <a:pt x="373" y="415"/>
                  </a:cubicBezTo>
                  <a:cubicBezTo>
                    <a:pt x="437" y="415"/>
                    <a:pt x="499" y="451"/>
                    <a:pt x="529" y="511"/>
                  </a:cubicBezTo>
                  <a:lnTo>
                    <a:pt x="1196" y="1865"/>
                  </a:lnTo>
                  <a:cubicBezTo>
                    <a:pt x="1282" y="2037"/>
                    <a:pt x="1450" y="2162"/>
                    <a:pt x="1642" y="2186"/>
                  </a:cubicBezTo>
                  <a:lnTo>
                    <a:pt x="3140" y="2407"/>
                  </a:lnTo>
                  <a:cubicBezTo>
                    <a:pt x="3279" y="2426"/>
                    <a:pt x="3337" y="2599"/>
                    <a:pt x="3236" y="2700"/>
                  </a:cubicBezTo>
                  <a:lnTo>
                    <a:pt x="2156" y="3756"/>
                  </a:lnTo>
                  <a:cubicBezTo>
                    <a:pt x="2041" y="3866"/>
                    <a:pt x="1974" y="4020"/>
                    <a:pt x="1974" y="4178"/>
                  </a:cubicBezTo>
                  <a:cubicBezTo>
                    <a:pt x="1974" y="4315"/>
                    <a:pt x="2078" y="4383"/>
                    <a:pt x="2182" y="4383"/>
                  </a:cubicBezTo>
                  <a:cubicBezTo>
                    <a:pt x="2287" y="4383"/>
                    <a:pt x="2391" y="4315"/>
                    <a:pt x="2391" y="4178"/>
                  </a:cubicBezTo>
                  <a:cubicBezTo>
                    <a:pt x="2391" y="4044"/>
                    <a:pt x="2425" y="4097"/>
                    <a:pt x="3524" y="2997"/>
                  </a:cubicBezTo>
                  <a:cubicBezTo>
                    <a:pt x="3874" y="2657"/>
                    <a:pt x="3682" y="2061"/>
                    <a:pt x="3198" y="1994"/>
                  </a:cubicBezTo>
                  <a:lnTo>
                    <a:pt x="1700" y="1773"/>
                  </a:lnTo>
                  <a:cubicBezTo>
                    <a:pt x="1647" y="1769"/>
                    <a:pt x="1594" y="1730"/>
                    <a:pt x="1570" y="1682"/>
                  </a:cubicBezTo>
                  <a:lnTo>
                    <a:pt x="903" y="328"/>
                  </a:lnTo>
                  <a:cubicBezTo>
                    <a:pt x="788" y="97"/>
                    <a:pt x="562" y="1"/>
                    <a:pt x="3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1" name="Google Shape;19881;p85"/>
            <p:cNvSpPr/>
            <p:nvPr/>
          </p:nvSpPr>
          <p:spPr>
            <a:xfrm>
              <a:off x="2713617" y="3443804"/>
              <a:ext cx="83953" cy="111072"/>
            </a:xfrm>
            <a:custGeom>
              <a:avLst/>
              <a:gdLst/>
              <a:ahLst/>
              <a:cxnLst/>
              <a:rect l="l" t="t" r="r" b="b"/>
              <a:pathLst>
                <a:path w="3204" h="4239" extrusionOk="0">
                  <a:moveTo>
                    <a:pt x="2922" y="0"/>
                  </a:moveTo>
                  <a:cubicBezTo>
                    <a:pt x="2851" y="0"/>
                    <a:pt x="2781" y="37"/>
                    <a:pt x="2742" y="126"/>
                  </a:cubicBezTo>
                  <a:lnTo>
                    <a:pt x="2305" y="1009"/>
                  </a:lnTo>
                  <a:cubicBezTo>
                    <a:pt x="2281" y="1062"/>
                    <a:pt x="2228" y="1096"/>
                    <a:pt x="2175" y="1105"/>
                  </a:cubicBezTo>
                  <a:lnTo>
                    <a:pt x="678" y="1321"/>
                  </a:lnTo>
                  <a:cubicBezTo>
                    <a:pt x="193" y="1393"/>
                    <a:pt x="1" y="1988"/>
                    <a:pt x="351" y="2329"/>
                  </a:cubicBezTo>
                  <a:cubicBezTo>
                    <a:pt x="1470" y="3443"/>
                    <a:pt x="1508" y="3385"/>
                    <a:pt x="1484" y="3539"/>
                  </a:cubicBezTo>
                  <a:lnTo>
                    <a:pt x="1407" y="3990"/>
                  </a:lnTo>
                  <a:cubicBezTo>
                    <a:pt x="1378" y="4147"/>
                    <a:pt x="1497" y="4238"/>
                    <a:pt x="1615" y="4238"/>
                  </a:cubicBezTo>
                  <a:cubicBezTo>
                    <a:pt x="1706" y="4238"/>
                    <a:pt x="1797" y="4184"/>
                    <a:pt x="1815" y="4062"/>
                  </a:cubicBezTo>
                  <a:lnTo>
                    <a:pt x="1892" y="3606"/>
                  </a:lnTo>
                  <a:cubicBezTo>
                    <a:pt x="1926" y="3414"/>
                    <a:pt x="1863" y="3222"/>
                    <a:pt x="1724" y="3088"/>
                  </a:cubicBezTo>
                  <a:lnTo>
                    <a:pt x="644" y="2032"/>
                  </a:lnTo>
                  <a:cubicBezTo>
                    <a:pt x="539" y="1931"/>
                    <a:pt x="596" y="1753"/>
                    <a:pt x="740" y="1734"/>
                  </a:cubicBezTo>
                  <a:lnTo>
                    <a:pt x="2233" y="1518"/>
                  </a:lnTo>
                  <a:cubicBezTo>
                    <a:pt x="2425" y="1489"/>
                    <a:pt x="2588" y="1369"/>
                    <a:pt x="2675" y="1192"/>
                  </a:cubicBezTo>
                  <a:lnTo>
                    <a:pt x="3111" y="308"/>
                  </a:lnTo>
                  <a:cubicBezTo>
                    <a:pt x="3204" y="143"/>
                    <a:pt x="3062" y="0"/>
                    <a:pt x="292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2" name="Google Shape;19882;p85"/>
            <p:cNvSpPr/>
            <p:nvPr/>
          </p:nvSpPr>
          <p:spPr>
            <a:xfrm>
              <a:off x="2788085" y="3617710"/>
              <a:ext cx="34614" cy="112907"/>
            </a:xfrm>
            <a:custGeom>
              <a:avLst/>
              <a:gdLst/>
              <a:ahLst/>
              <a:cxnLst/>
              <a:rect l="l" t="t" r="r" b="b"/>
              <a:pathLst>
                <a:path w="1321" h="4309" extrusionOk="0">
                  <a:moveTo>
                    <a:pt x="209" y="0"/>
                  </a:moveTo>
                  <a:cubicBezTo>
                    <a:pt x="105" y="0"/>
                    <a:pt x="1" y="70"/>
                    <a:pt x="1" y="209"/>
                  </a:cubicBezTo>
                  <a:lnTo>
                    <a:pt x="1" y="3651"/>
                  </a:lnTo>
                  <a:cubicBezTo>
                    <a:pt x="1" y="4016"/>
                    <a:pt x="298" y="4309"/>
                    <a:pt x="663" y="4309"/>
                  </a:cubicBezTo>
                  <a:cubicBezTo>
                    <a:pt x="1028" y="4309"/>
                    <a:pt x="1321" y="4016"/>
                    <a:pt x="1321" y="3651"/>
                  </a:cubicBezTo>
                  <a:lnTo>
                    <a:pt x="1321" y="2821"/>
                  </a:lnTo>
                  <a:cubicBezTo>
                    <a:pt x="1321" y="2705"/>
                    <a:pt x="1230" y="2614"/>
                    <a:pt x="1114" y="2614"/>
                  </a:cubicBezTo>
                  <a:cubicBezTo>
                    <a:pt x="999" y="2614"/>
                    <a:pt x="903" y="2705"/>
                    <a:pt x="903" y="2821"/>
                  </a:cubicBezTo>
                  <a:lnTo>
                    <a:pt x="903" y="3651"/>
                  </a:lnTo>
                  <a:cubicBezTo>
                    <a:pt x="903" y="3812"/>
                    <a:pt x="782" y="3892"/>
                    <a:pt x="661" y="3892"/>
                  </a:cubicBezTo>
                  <a:cubicBezTo>
                    <a:pt x="539" y="3892"/>
                    <a:pt x="418" y="3812"/>
                    <a:pt x="418" y="3651"/>
                  </a:cubicBezTo>
                  <a:lnTo>
                    <a:pt x="418" y="209"/>
                  </a:lnTo>
                  <a:cubicBezTo>
                    <a:pt x="418" y="70"/>
                    <a:pt x="314" y="0"/>
                    <a:pt x="2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83" name="Google Shape;19883;p85"/>
          <p:cNvGrpSpPr/>
          <p:nvPr/>
        </p:nvGrpSpPr>
        <p:grpSpPr>
          <a:xfrm>
            <a:off x="7172235" y="3616505"/>
            <a:ext cx="387561" cy="384312"/>
            <a:chOff x="7172235" y="3803355"/>
            <a:chExt cx="387561" cy="384312"/>
          </a:xfrm>
        </p:grpSpPr>
        <p:sp>
          <p:nvSpPr>
            <p:cNvPr id="19884" name="Google Shape;19884;p85"/>
            <p:cNvSpPr/>
            <p:nvPr/>
          </p:nvSpPr>
          <p:spPr>
            <a:xfrm>
              <a:off x="7256004" y="3991594"/>
              <a:ext cx="112854" cy="112959"/>
            </a:xfrm>
            <a:custGeom>
              <a:avLst/>
              <a:gdLst/>
              <a:ahLst/>
              <a:cxnLst/>
              <a:rect l="l" t="t" r="r" b="b"/>
              <a:pathLst>
                <a:path w="4307" h="4311" extrusionOk="0">
                  <a:moveTo>
                    <a:pt x="1186" y="0"/>
                  </a:moveTo>
                  <a:lnTo>
                    <a:pt x="1" y="1186"/>
                  </a:lnTo>
                  <a:lnTo>
                    <a:pt x="3126" y="4311"/>
                  </a:lnTo>
                  <a:lnTo>
                    <a:pt x="4306" y="3125"/>
                  </a:lnTo>
                  <a:lnTo>
                    <a:pt x="1186"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5" name="Google Shape;19885;p85"/>
            <p:cNvSpPr/>
            <p:nvPr/>
          </p:nvSpPr>
          <p:spPr>
            <a:xfrm>
              <a:off x="7262031" y="3994607"/>
              <a:ext cx="55759" cy="55733"/>
            </a:xfrm>
            <a:custGeom>
              <a:avLst/>
              <a:gdLst/>
              <a:ahLst/>
              <a:cxnLst/>
              <a:rect l="l" t="t" r="r" b="b"/>
              <a:pathLst>
                <a:path w="2128" h="2127" extrusionOk="0">
                  <a:moveTo>
                    <a:pt x="1071" y="0"/>
                  </a:moveTo>
                  <a:lnTo>
                    <a:pt x="1" y="1296"/>
                  </a:lnTo>
                  <a:lnTo>
                    <a:pt x="827" y="2127"/>
                  </a:lnTo>
                  <a:lnTo>
                    <a:pt x="2127" y="1056"/>
                  </a:lnTo>
                  <a:lnTo>
                    <a:pt x="1071"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6" name="Google Shape;19886;p85"/>
            <p:cNvSpPr/>
            <p:nvPr/>
          </p:nvSpPr>
          <p:spPr>
            <a:xfrm>
              <a:off x="7310217" y="4042767"/>
              <a:ext cx="55733" cy="55759"/>
            </a:xfrm>
            <a:custGeom>
              <a:avLst/>
              <a:gdLst/>
              <a:ahLst/>
              <a:cxnLst/>
              <a:rect l="l" t="t" r="r" b="b"/>
              <a:pathLst>
                <a:path w="2127" h="2128" extrusionOk="0">
                  <a:moveTo>
                    <a:pt x="1071" y="1"/>
                  </a:moveTo>
                  <a:lnTo>
                    <a:pt x="0" y="1302"/>
                  </a:lnTo>
                  <a:lnTo>
                    <a:pt x="831" y="2127"/>
                  </a:lnTo>
                  <a:lnTo>
                    <a:pt x="2127" y="1057"/>
                  </a:lnTo>
                  <a:lnTo>
                    <a:pt x="10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7" name="Google Shape;19887;p85"/>
            <p:cNvSpPr/>
            <p:nvPr/>
          </p:nvSpPr>
          <p:spPr>
            <a:xfrm>
              <a:off x="7338149" y="3862337"/>
              <a:ext cx="73341" cy="65087"/>
            </a:xfrm>
            <a:custGeom>
              <a:avLst/>
              <a:gdLst/>
              <a:ahLst/>
              <a:cxnLst/>
              <a:rect l="l" t="t" r="r" b="b"/>
              <a:pathLst>
                <a:path w="2799" h="2484" extrusionOk="0">
                  <a:moveTo>
                    <a:pt x="1122" y="1"/>
                  </a:moveTo>
                  <a:cubicBezTo>
                    <a:pt x="857" y="1"/>
                    <a:pt x="610" y="90"/>
                    <a:pt x="427" y="272"/>
                  </a:cubicBezTo>
                  <a:cubicBezTo>
                    <a:pt x="0" y="694"/>
                    <a:pt x="91" y="1477"/>
                    <a:pt x="629" y="2015"/>
                  </a:cubicBezTo>
                  <a:cubicBezTo>
                    <a:pt x="938" y="2323"/>
                    <a:pt x="1326" y="2483"/>
                    <a:pt x="1682" y="2483"/>
                  </a:cubicBezTo>
                  <a:cubicBezTo>
                    <a:pt x="1945" y="2483"/>
                    <a:pt x="2190" y="2396"/>
                    <a:pt x="2371" y="2216"/>
                  </a:cubicBezTo>
                  <a:cubicBezTo>
                    <a:pt x="2799" y="1789"/>
                    <a:pt x="2707" y="1006"/>
                    <a:pt x="2170" y="469"/>
                  </a:cubicBezTo>
                  <a:cubicBezTo>
                    <a:pt x="1865" y="161"/>
                    <a:pt x="1477" y="1"/>
                    <a:pt x="1122"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8" name="Google Shape;19888;p85"/>
            <p:cNvSpPr/>
            <p:nvPr/>
          </p:nvSpPr>
          <p:spPr>
            <a:xfrm>
              <a:off x="7323056" y="3861787"/>
              <a:ext cx="84922" cy="85053"/>
            </a:xfrm>
            <a:custGeom>
              <a:avLst/>
              <a:gdLst/>
              <a:ahLst/>
              <a:cxnLst/>
              <a:rect l="l" t="t" r="r" b="b"/>
              <a:pathLst>
                <a:path w="3241" h="3246" extrusionOk="0">
                  <a:moveTo>
                    <a:pt x="936" y="0"/>
                  </a:moveTo>
                  <a:lnTo>
                    <a:pt x="0" y="941"/>
                  </a:lnTo>
                  <a:lnTo>
                    <a:pt x="2299" y="3245"/>
                  </a:lnTo>
                  <a:lnTo>
                    <a:pt x="3240" y="2304"/>
                  </a:lnTo>
                  <a:lnTo>
                    <a:pt x="936"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9" name="Google Shape;19889;p85"/>
            <p:cNvSpPr/>
            <p:nvPr/>
          </p:nvSpPr>
          <p:spPr>
            <a:xfrm>
              <a:off x="7322925" y="3871455"/>
              <a:ext cx="75358" cy="75254"/>
            </a:xfrm>
            <a:custGeom>
              <a:avLst/>
              <a:gdLst/>
              <a:ahLst/>
              <a:cxnLst/>
              <a:rect l="l" t="t" r="r" b="b"/>
              <a:pathLst>
                <a:path w="2876" h="2872" extrusionOk="0">
                  <a:moveTo>
                    <a:pt x="572" y="1"/>
                  </a:moveTo>
                  <a:lnTo>
                    <a:pt x="0" y="572"/>
                  </a:lnTo>
                  <a:lnTo>
                    <a:pt x="2304" y="2871"/>
                  </a:lnTo>
                  <a:lnTo>
                    <a:pt x="2876" y="2305"/>
                  </a:lnTo>
                  <a:lnTo>
                    <a:pt x="572"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0" name="Google Shape;19890;p85"/>
            <p:cNvSpPr/>
            <p:nvPr/>
          </p:nvSpPr>
          <p:spPr>
            <a:xfrm>
              <a:off x="7203442" y="3878635"/>
              <a:ext cx="187689" cy="187689"/>
            </a:xfrm>
            <a:custGeom>
              <a:avLst/>
              <a:gdLst/>
              <a:ahLst/>
              <a:cxnLst/>
              <a:rect l="l" t="t" r="r" b="b"/>
              <a:pathLst>
                <a:path w="7163" h="7163" extrusionOk="0">
                  <a:moveTo>
                    <a:pt x="4699" y="0"/>
                  </a:moveTo>
                  <a:lnTo>
                    <a:pt x="0" y="5698"/>
                  </a:lnTo>
                  <a:lnTo>
                    <a:pt x="1464" y="7162"/>
                  </a:lnTo>
                  <a:lnTo>
                    <a:pt x="7162" y="2463"/>
                  </a:lnTo>
                  <a:lnTo>
                    <a:pt x="4699"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1" name="Google Shape;19891;p85"/>
            <p:cNvSpPr/>
            <p:nvPr/>
          </p:nvSpPr>
          <p:spPr>
            <a:xfrm>
              <a:off x="7203442" y="3933712"/>
              <a:ext cx="187689" cy="132611"/>
            </a:xfrm>
            <a:custGeom>
              <a:avLst/>
              <a:gdLst/>
              <a:ahLst/>
              <a:cxnLst/>
              <a:rect l="l" t="t" r="r" b="b"/>
              <a:pathLst>
                <a:path w="7163" h="5061" extrusionOk="0">
                  <a:moveTo>
                    <a:pt x="6802" y="1"/>
                  </a:moveTo>
                  <a:lnTo>
                    <a:pt x="1771" y="4148"/>
                  </a:lnTo>
                  <a:lnTo>
                    <a:pt x="552" y="2929"/>
                  </a:lnTo>
                  <a:lnTo>
                    <a:pt x="0" y="3596"/>
                  </a:lnTo>
                  <a:lnTo>
                    <a:pt x="1464" y="5060"/>
                  </a:lnTo>
                  <a:lnTo>
                    <a:pt x="7162" y="361"/>
                  </a:lnTo>
                  <a:lnTo>
                    <a:pt x="6802"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2" name="Google Shape;19892;p85"/>
            <p:cNvSpPr/>
            <p:nvPr/>
          </p:nvSpPr>
          <p:spPr>
            <a:xfrm>
              <a:off x="7178392" y="4012084"/>
              <a:ext cx="79263" cy="79263"/>
            </a:xfrm>
            <a:custGeom>
              <a:avLst/>
              <a:gdLst/>
              <a:ahLst/>
              <a:cxnLst/>
              <a:rect l="l" t="t" r="r" b="b"/>
              <a:pathLst>
                <a:path w="3025" h="3025" extrusionOk="0">
                  <a:moveTo>
                    <a:pt x="942" y="0"/>
                  </a:moveTo>
                  <a:lnTo>
                    <a:pt x="1" y="941"/>
                  </a:lnTo>
                  <a:lnTo>
                    <a:pt x="2084" y="3025"/>
                  </a:lnTo>
                  <a:lnTo>
                    <a:pt x="3025" y="2084"/>
                  </a:lnTo>
                  <a:lnTo>
                    <a:pt x="942"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3" name="Google Shape;19893;p85"/>
            <p:cNvSpPr/>
            <p:nvPr/>
          </p:nvSpPr>
          <p:spPr>
            <a:xfrm>
              <a:off x="7178392" y="4024399"/>
              <a:ext cx="66947" cy="66947"/>
            </a:xfrm>
            <a:custGeom>
              <a:avLst/>
              <a:gdLst/>
              <a:ahLst/>
              <a:cxnLst/>
              <a:rect l="l" t="t" r="r" b="b"/>
              <a:pathLst>
                <a:path w="2555" h="2555" extrusionOk="0">
                  <a:moveTo>
                    <a:pt x="471" y="1"/>
                  </a:moveTo>
                  <a:lnTo>
                    <a:pt x="1" y="471"/>
                  </a:lnTo>
                  <a:lnTo>
                    <a:pt x="2084" y="2555"/>
                  </a:lnTo>
                  <a:lnTo>
                    <a:pt x="2555"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4" name="Google Shape;19894;p85"/>
            <p:cNvSpPr/>
            <p:nvPr/>
          </p:nvSpPr>
          <p:spPr>
            <a:xfrm>
              <a:off x="7428941" y="3953128"/>
              <a:ext cx="73367" cy="65087"/>
            </a:xfrm>
            <a:custGeom>
              <a:avLst/>
              <a:gdLst/>
              <a:ahLst/>
              <a:cxnLst/>
              <a:rect l="l" t="t" r="r" b="b"/>
              <a:pathLst>
                <a:path w="2800" h="2484" extrusionOk="0">
                  <a:moveTo>
                    <a:pt x="1120" y="1"/>
                  </a:moveTo>
                  <a:cubicBezTo>
                    <a:pt x="856" y="1"/>
                    <a:pt x="610" y="88"/>
                    <a:pt x="428" y="268"/>
                  </a:cubicBezTo>
                  <a:cubicBezTo>
                    <a:pt x="1" y="695"/>
                    <a:pt x="92" y="1478"/>
                    <a:pt x="630" y="2015"/>
                  </a:cubicBezTo>
                  <a:cubicBezTo>
                    <a:pt x="938" y="2323"/>
                    <a:pt x="1325" y="2483"/>
                    <a:pt x="1679" y="2483"/>
                  </a:cubicBezTo>
                  <a:cubicBezTo>
                    <a:pt x="1944" y="2483"/>
                    <a:pt x="2190" y="2394"/>
                    <a:pt x="2372" y="2212"/>
                  </a:cubicBezTo>
                  <a:cubicBezTo>
                    <a:pt x="2799" y="1790"/>
                    <a:pt x="2708" y="1007"/>
                    <a:pt x="2175" y="470"/>
                  </a:cubicBezTo>
                  <a:cubicBezTo>
                    <a:pt x="1866" y="161"/>
                    <a:pt x="1477" y="1"/>
                    <a:pt x="1120" y="1"/>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5" name="Google Shape;19895;p85"/>
            <p:cNvSpPr/>
            <p:nvPr/>
          </p:nvSpPr>
          <p:spPr>
            <a:xfrm>
              <a:off x="7413743" y="3952578"/>
              <a:ext cx="85053" cy="84949"/>
            </a:xfrm>
            <a:custGeom>
              <a:avLst/>
              <a:gdLst/>
              <a:ahLst/>
              <a:cxnLst/>
              <a:rect l="l" t="t" r="r" b="b"/>
              <a:pathLst>
                <a:path w="3246" h="3242" extrusionOk="0">
                  <a:moveTo>
                    <a:pt x="941" y="1"/>
                  </a:moveTo>
                  <a:lnTo>
                    <a:pt x="0" y="942"/>
                  </a:lnTo>
                  <a:lnTo>
                    <a:pt x="2304" y="3241"/>
                  </a:lnTo>
                  <a:lnTo>
                    <a:pt x="3245" y="2305"/>
                  </a:lnTo>
                  <a:lnTo>
                    <a:pt x="941"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6" name="Google Shape;19896;p85"/>
            <p:cNvSpPr/>
            <p:nvPr/>
          </p:nvSpPr>
          <p:spPr>
            <a:xfrm>
              <a:off x="7413743" y="3962273"/>
              <a:ext cx="75358" cy="75254"/>
            </a:xfrm>
            <a:custGeom>
              <a:avLst/>
              <a:gdLst/>
              <a:ahLst/>
              <a:cxnLst/>
              <a:rect l="l" t="t" r="r" b="b"/>
              <a:pathLst>
                <a:path w="2876" h="2872" extrusionOk="0">
                  <a:moveTo>
                    <a:pt x="571" y="1"/>
                  </a:moveTo>
                  <a:lnTo>
                    <a:pt x="0" y="572"/>
                  </a:lnTo>
                  <a:lnTo>
                    <a:pt x="2304" y="2871"/>
                  </a:lnTo>
                  <a:lnTo>
                    <a:pt x="2875" y="2305"/>
                  </a:lnTo>
                  <a:lnTo>
                    <a:pt x="5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7" name="Google Shape;19897;p85"/>
            <p:cNvSpPr/>
            <p:nvPr/>
          </p:nvSpPr>
          <p:spPr>
            <a:xfrm>
              <a:off x="7294234" y="3969322"/>
              <a:ext cx="187689" cy="187820"/>
            </a:xfrm>
            <a:custGeom>
              <a:avLst/>
              <a:gdLst/>
              <a:ahLst/>
              <a:cxnLst/>
              <a:rect l="l" t="t" r="r" b="b"/>
              <a:pathLst>
                <a:path w="7163" h="7168" extrusionOk="0">
                  <a:moveTo>
                    <a:pt x="4700" y="0"/>
                  </a:moveTo>
                  <a:lnTo>
                    <a:pt x="1" y="5703"/>
                  </a:lnTo>
                  <a:lnTo>
                    <a:pt x="1465" y="7167"/>
                  </a:lnTo>
                  <a:lnTo>
                    <a:pt x="7163" y="2468"/>
                  </a:lnTo>
                  <a:lnTo>
                    <a:pt x="4700"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8" name="Google Shape;19898;p85"/>
            <p:cNvSpPr/>
            <p:nvPr/>
          </p:nvSpPr>
          <p:spPr>
            <a:xfrm>
              <a:off x="7294234" y="4024530"/>
              <a:ext cx="187689" cy="132611"/>
            </a:xfrm>
            <a:custGeom>
              <a:avLst/>
              <a:gdLst/>
              <a:ahLst/>
              <a:cxnLst/>
              <a:rect l="l" t="t" r="r" b="b"/>
              <a:pathLst>
                <a:path w="7163" h="5061" extrusionOk="0">
                  <a:moveTo>
                    <a:pt x="6803" y="1"/>
                  </a:moveTo>
                  <a:lnTo>
                    <a:pt x="1772" y="4148"/>
                  </a:lnTo>
                  <a:lnTo>
                    <a:pt x="553" y="2924"/>
                  </a:lnTo>
                  <a:lnTo>
                    <a:pt x="1" y="3596"/>
                  </a:lnTo>
                  <a:lnTo>
                    <a:pt x="1465" y="5060"/>
                  </a:lnTo>
                  <a:lnTo>
                    <a:pt x="7163" y="361"/>
                  </a:lnTo>
                  <a:lnTo>
                    <a:pt x="6803"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9" name="Google Shape;19899;p85"/>
            <p:cNvSpPr/>
            <p:nvPr/>
          </p:nvSpPr>
          <p:spPr>
            <a:xfrm>
              <a:off x="7269210" y="4102902"/>
              <a:ext cx="79263" cy="79263"/>
            </a:xfrm>
            <a:custGeom>
              <a:avLst/>
              <a:gdLst/>
              <a:ahLst/>
              <a:cxnLst/>
              <a:rect l="l" t="t" r="r" b="b"/>
              <a:pathLst>
                <a:path w="3025" h="3025" extrusionOk="0">
                  <a:moveTo>
                    <a:pt x="941" y="0"/>
                  </a:moveTo>
                  <a:lnTo>
                    <a:pt x="1" y="941"/>
                  </a:lnTo>
                  <a:lnTo>
                    <a:pt x="2084" y="3024"/>
                  </a:lnTo>
                  <a:lnTo>
                    <a:pt x="3025" y="2084"/>
                  </a:lnTo>
                  <a:lnTo>
                    <a:pt x="941" y="0"/>
                  </a:ln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0" name="Google Shape;19900;p85"/>
            <p:cNvSpPr/>
            <p:nvPr/>
          </p:nvSpPr>
          <p:spPr>
            <a:xfrm>
              <a:off x="7269210" y="4115217"/>
              <a:ext cx="66947" cy="66947"/>
            </a:xfrm>
            <a:custGeom>
              <a:avLst/>
              <a:gdLst/>
              <a:ahLst/>
              <a:cxnLst/>
              <a:rect l="l" t="t" r="r" b="b"/>
              <a:pathLst>
                <a:path w="2555" h="2555" extrusionOk="0">
                  <a:moveTo>
                    <a:pt x="471" y="1"/>
                  </a:moveTo>
                  <a:lnTo>
                    <a:pt x="1" y="471"/>
                  </a:lnTo>
                  <a:lnTo>
                    <a:pt x="2084" y="2554"/>
                  </a:lnTo>
                  <a:lnTo>
                    <a:pt x="2554" y="2084"/>
                  </a:lnTo>
                  <a:lnTo>
                    <a:pt x="471" y="1"/>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1" name="Google Shape;19901;p85"/>
            <p:cNvSpPr/>
            <p:nvPr/>
          </p:nvSpPr>
          <p:spPr>
            <a:xfrm>
              <a:off x="7457868" y="3839017"/>
              <a:ext cx="65925" cy="63122"/>
            </a:xfrm>
            <a:custGeom>
              <a:avLst/>
              <a:gdLst/>
              <a:ahLst/>
              <a:cxnLst/>
              <a:rect l="l" t="t" r="r" b="b"/>
              <a:pathLst>
                <a:path w="2516" h="2409" extrusionOk="0">
                  <a:moveTo>
                    <a:pt x="2211" y="0"/>
                  </a:moveTo>
                  <a:cubicBezTo>
                    <a:pt x="2162" y="0"/>
                    <a:pt x="2111" y="19"/>
                    <a:pt x="2065" y="63"/>
                  </a:cubicBezTo>
                  <a:lnTo>
                    <a:pt x="83" y="2040"/>
                  </a:lnTo>
                  <a:cubicBezTo>
                    <a:pt x="1" y="2127"/>
                    <a:pt x="1" y="2261"/>
                    <a:pt x="83" y="2348"/>
                  </a:cubicBezTo>
                  <a:cubicBezTo>
                    <a:pt x="126" y="2388"/>
                    <a:pt x="181" y="2409"/>
                    <a:pt x="236" y="2409"/>
                  </a:cubicBezTo>
                  <a:cubicBezTo>
                    <a:pt x="291" y="2409"/>
                    <a:pt x="347" y="2388"/>
                    <a:pt x="390" y="2348"/>
                  </a:cubicBezTo>
                  <a:lnTo>
                    <a:pt x="2368" y="365"/>
                  </a:lnTo>
                  <a:cubicBezTo>
                    <a:pt x="2515" y="210"/>
                    <a:pt x="2375" y="0"/>
                    <a:pt x="22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2" name="Google Shape;19902;p85"/>
            <p:cNvSpPr/>
            <p:nvPr/>
          </p:nvSpPr>
          <p:spPr>
            <a:xfrm>
              <a:off x="7435491" y="3806028"/>
              <a:ext cx="33068" cy="81909"/>
            </a:xfrm>
            <a:custGeom>
              <a:avLst/>
              <a:gdLst/>
              <a:ahLst/>
              <a:cxnLst/>
              <a:rect l="l" t="t" r="r" b="b"/>
              <a:pathLst>
                <a:path w="1262" h="3126" extrusionOk="0">
                  <a:moveTo>
                    <a:pt x="1000" y="1"/>
                  </a:moveTo>
                  <a:cubicBezTo>
                    <a:pt x="915" y="1"/>
                    <a:pt x="833" y="47"/>
                    <a:pt x="802" y="155"/>
                  </a:cubicBezTo>
                  <a:lnTo>
                    <a:pt x="34" y="2848"/>
                  </a:lnTo>
                  <a:cubicBezTo>
                    <a:pt x="1" y="2963"/>
                    <a:pt x="68" y="3083"/>
                    <a:pt x="183" y="3117"/>
                  </a:cubicBezTo>
                  <a:cubicBezTo>
                    <a:pt x="202" y="3123"/>
                    <a:pt x="222" y="3126"/>
                    <a:pt x="241" y="3126"/>
                  </a:cubicBezTo>
                  <a:cubicBezTo>
                    <a:pt x="333" y="3126"/>
                    <a:pt x="419" y="3063"/>
                    <a:pt x="447" y="2968"/>
                  </a:cubicBezTo>
                  <a:lnTo>
                    <a:pt x="1215" y="275"/>
                  </a:lnTo>
                  <a:cubicBezTo>
                    <a:pt x="1261" y="110"/>
                    <a:pt x="1129" y="1"/>
                    <a:pt x="10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3" name="Google Shape;19903;p85"/>
            <p:cNvSpPr/>
            <p:nvPr/>
          </p:nvSpPr>
          <p:spPr>
            <a:xfrm>
              <a:off x="7390868" y="3803355"/>
              <a:ext cx="35478" cy="81909"/>
            </a:xfrm>
            <a:custGeom>
              <a:avLst/>
              <a:gdLst/>
              <a:ahLst/>
              <a:cxnLst/>
              <a:rect l="l" t="t" r="r" b="b"/>
              <a:pathLst>
                <a:path w="1354" h="3126" extrusionOk="0">
                  <a:moveTo>
                    <a:pt x="270" y="1"/>
                  </a:moveTo>
                  <a:cubicBezTo>
                    <a:pt x="136" y="1"/>
                    <a:pt x="0" y="117"/>
                    <a:pt x="62" y="286"/>
                  </a:cubicBezTo>
                  <a:lnTo>
                    <a:pt x="883" y="2965"/>
                  </a:lnTo>
                  <a:cubicBezTo>
                    <a:pt x="913" y="3077"/>
                    <a:pt x="997" y="3125"/>
                    <a:pt x="1083" y="3125"/>
                  </a:cubicBezTo>
                  <a:cubicBezTo>
                    <a:pt x="1217" y="3125"/>
                    <a:pt x="1354" y="3009"/>
                    <a:pt x="1295" y="2840"/>
                  </a:cubicBezTo>
                  <a:lnTo>
                    <a:pt x="470" y="161"/>
                  </a:lnTo>
                  <a:cubicBezTo>
                    <a:pt x="440" y="49"/>
                    <a:pt x="355" y="1"/>
                    <a:pt x="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4" name="Google Shape;19904;p85"/>
            <p:cNvSpPr/>
            <p:nvPr/>
          </p:nvSpPr>
          <p:spPr>
            <a:xfrm>
              <a:off x="7471965" y="3892941"/>
              <a:ext cx="85053" cy="31469"/>
            </a:xfrm>
            <a:custGeom>
              <a:avLst/>
              <a:gdLst/>
              <a:ahLst/>
              <a:cxnLst/>
              <a:rect l="l" t="t" r="r" b="b"/>
              <a:pathLst>
                <a:path w="3246" h="1201" extrusionOk="0">
                  <a:moveTo>
                    <a:pt x="2945" y="1"/>
                  </a:moveTo>
                  <a:cubicBezTo>
                    <a:pt x="2924" y="1"/>
                    <a:pt x="2900" y="4"/>
                    <a:pt x="2876" y="11"/>
                  </a:cubicBezTo>
                  <a:lnTo>
                    <a:pt x="178" y="779"/>
                  </a:lnTo>
                  <a:cubicBezTo>
                    <a:pt x="63" y="813"/>
                    <a:pt x="1" y="933"/>
                    <a:pt x="34" y="1043"/>
                  </a:cubicBezTo>
                  <a:cubicBezTo>
                    <a:pt x="62" y="1138"/>
                    <a:pt x="145" y="1201"/>
                    <a:pt x="238" y="1201"/>
                  </a:cubicBezTo>
                  <a:cubicBezTo>
                    <a:pt x="258" y="1201"/>
                    <a:pt x="278" y="1198"/>
                    <a:pt x="298" y="1192"/>
                  </a:cubicBezTo>
                  <a:lnTo>
                    <a:pt x="2996" y="424"/>
                  </a:lnTo>
                  <a:cubicBezTo>
                    <a:pt x="3245" y="350"/>
                    <a:pt x="3168" y="1"/>
                    <a:pt x="29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5" name="Google Shape;19905;p85"/>
            <p:cNvSpPr/>
            <p:nvPr/>
          </p:nvSpPr>
          <p:spPr>
            <a:xfrm>
              <a:off x="7473171" y="3935494"/>
              <a:ext cx="86625" cy="32963"/>
            </a:xfrm>
            <a:custGeom>
              <a:avLst/>
              <a:gdLst/>
              <a:ahLst/>
              <a:cxnLst/>
              <a:rect l="l" t="t" r="r" b="b"/>
              <a:pathLst>
                <a:path w="3306" h="1258" extrusionOk="0">
                  <a:moveTo>
                    <a:pt x="304" y="1"/>
                  </a:moveTo>
                  <a:cubicBezTo>
                    <a:pt x="81" y="1"/>
                    <a:pt x="1" y="339"/>
                    <a:pt x="243" y="423"/>
                  </a:cubicBezTo>
                  <a:lnTo>
                    <a:pt x="2921" y="1243"/>
                  </a:lnTo>
                  <a:cubicBezTo>
                    <a:pt x="2949" y="1253"/>
                    <a:pt x="2975" y="1257"/>
                    <a:pt x="3000" y="1257"/>
                  </a:cubicBezTo>
                  <a:cubicBezTo>
                    <a:pt x="3222" y="1257"/>
                    <a:pt x="3305" y="904"/>
                    <a:pt x="3046" y="835"/>
                  </a:cubicBezTo>
                  <a:lnTo>
                    <a:pt x="367" y="10"/>
                  </a:lnTo>
                  <a:cubicBezTo>
                    <a:pt x="345" y="4"/>
                    <a:pt x="324" y="1"/>
                    <a:pt x="3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6" name="Google Shape;19906;p85"/>
            <p:cNvSpPr/>
            <p:nvPr/>
          </p:nvSpPr>
          <p:spPr>
            <a:xfrm>
              <a:off x="7232448" y="3926585"/>
              <a:ext cx="83088" cy="92888"/>
            </a:xfrm>
            <a:custGeom>
              <a:avLst/>
              <a:gdLst/>
              <a:ahLst/>
              <a:cxnLst/>
              <a:rect l="l" t="t" r="r" b="b"/>
              <a:pathLst>
                <a:path w="3171" h="3545" extrusionOk="0">
                  <a:moveTo>
                    <a:pt x="2925" y="0"/>
                  </a:moveTo>
                  <a:cubicBezTo>
                    <a:pt x="2865" y="0"/>
                    <a:pt x="2806" y="26"/>
                    <a:pt x="2767" y="76"/>
                  </a:cubicBezTo>
                  <a:lnTo>
                    <a:pt x="127" y="3196"/>
                  </a:lnTo>
                  <a:cubicBezTo>
                    <a:pt x="1" y="3358"/>
                    <a:pt x="142" y="3545"/>
                    <a:pt x="300" y="3545"/>
                  </a:cubicBezTo>
                  <a:cubicBezTo>
                    <a:pt x="352" y="3545"/>
                    <a:pt x="406" y="3524"/>
                    <a:pt x="453" y="3475"/>
                  </a:cubicBezTo>
                  <a:lnTo>
                    <a:pt x="3093" y="355"/>
                  </a:lnTo>
                  <a:cubicBezTo>
                    <a:pt x="3170" y="263"/>
                    <a:pt x="3156" y="124"/>
                    <a:pt x="3064" y="52"/>
                  </a:cubicBezTo>
                  <a:cubicBezTo>
                    <a:pt x="3023" y="18"/>
                    <a:pt x="2974" y="0"/>
                    <a:pt x="29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7" name="Google Shape;19907;p85"/>
            <p:cNvSpPr/>
            <p:nvPr/>
          </p:nvSpPr>
          <p:spPr>
            <a:xfrm>
              <a:off x="7172235" y="3856022"/>
              <a:ext cx="335235" cy="331645"/>
            </a:xfrm>
            <a:custGeom>
              <a:avLst/>
              <a:gdLst/>
              <a:ahLst/>
              <a:cxnLst/>
              <a:rect l="l" t="t" r="r" b="b"/>
              <a:pathLst>
                <a:path w="12794" h="12657" extrusionOk="0">
                  <a:moveTo>
                    <a:pt x="7453" y="457"/>
                  </a:moveTo>
                  <a:cubicBezTo>
                    <a:pt x="7755" y="457"/>
                    <a:pt x="8091" y="601"/>
                    <a:pt x="8353" y="863"/>
                  </a:cubicBezTo>
                  <a:lnTo>
                    <a:pt x="8353" y="868"/>
                  </a:lnTo>
                  <a:cubicBezTo>
                    <a:pt x="8675" y="1190"/>
                    <a:pt x="8819" y="1617"/>
                    <a:pt x="8737" y="1963"/>
                  </a:cubicBezTo>
                  <a:lnTo>
                    <a:pt x="7254" y="479"/>
                  </a:lnTo>
                  <a:cubicBezTo>
                    <a:pt x="7318" y="464"/>
                    <a:pt x="7384" y="457"/>
                    <a:pt x="7453" y="457"/>
                  </a:cubicBezTo>
                  <a:close/>
                  <a:moveTo>
                    <a:pt x="6692" y="527"/>
                  </a:moveTo>
                  <a:lnTo>
                    <a:pt x="8694" y="2524"/>
                  </a:lnTo>
                  <a:lnTo>
                    <a:pt x="8271" y="2947"/>
                  </a:lnTo>
                  <a:lnTo>
                    <a:pt x="6275" y="945"/>
                  </a:lnTo>
                  <a:lnTo>
                    <a:pt x="6692" y="527"/>
                  </a:lnTo>
                  <a:close/>
                  <a:moveTo>
                    <a:pt x="10910" y="3920"/>
                  </a:moveTo>
                  <a:cubicBezTo>
                    <a:pt x="11215" y="3920"/>
                    <a:pt x="11554" y="4065"/>
                    <a:pt x="11819" y="4329"/>
                  </a:cubicBezTo>
                  <a:cubicBezTo>
                    <a:pt x="12140" y="4651"/>
                    <a:pt x="12280" y="5083"/>
                    <a:pt x="12203" y="5424"/>
                  </a:cubicBezTo>
                  <a:lnTo>
                    <a:pt x="10720" y="3940"/>
                  </a:lnTo>
                  <a:cubicBezTo>
                    <a:pt x="10781" y="3927"/>
                    <a:pt x="10845" y="3920"/>
                    <a:pt x="10910" y="3920"/>
                  </a:cubicBezTo>
                  <a:close/>
                  <a:moveTo>
                    <a:pt x="10158" y="3988"/>
                  </a:moveTo>
                  <a:lnTo>
                    <a:pt x="10196" y="4022"/>
                  </a:lnTo>
                  <a:lnTo>
                    <a:pt x="12155" y="5985"/>
                  </a:lnTo>
                  <a:lnTo>
                    <a:pt x="11737" y="6408"/>
                  </a:lnTo>
                  <a:lnTo>
                    <a:pt x="9736" y="4406"/>
                  </a:lnTo>
                  <a:lnTo>
                    <a:pt x="10158" y="3988"/>
                  </a:lnTo>
                  <a:close/>
                  <a:moveTo>
                    <a:pt x="5151" y="6244"/>
                  </a:moveTo>
                  <a:lnTo>
                    <a:pt x="6433" y="7531"/>
                  </a:lnTo>
                  <a:lnTo>
                    <a:pt x="5636" y="8496"/>
                  </a:lnTo>
                  <a:lnTo>
                    <a:pt x="4186" y="7041"/>
                  </a:lnTo>
                  <a:lnTo>
                    <a:pt x="5151" y="6244"/>
                  </a:lnTo>
                  <a:close/>
                  <a:moveTo>
                    <a:pt x="4642" y="9725"/>
                  </a:moveTo>
                  <a:lnTo>
                    <a:pt x="4772" y="9854"/>
                  </a:lnTo>
                  <a:lnTo>
                    <a:pt x="6419" y="11501"/>
                  </a:lnTo>
                  <a:lnTo>
                    <a:pt x="5785" y="12144"/>
                  </a:lnTo>
                  <a:lnTo>
                    <a:pt x="4004" y="10363"/>
                  </a:lnTo>
                  <a:lnTo>
                    <a:pt x="4642" y="9725"/>
                  </a:lnTo>
                  <a:close/>
                  <a:moveTo>
                    <a:pt x="6687" y="1"/>
                  </a:moveTo>
                  <a:cubicBezTo>
                    <a:pt x="6632" y="1"/>
                    <a:pt x="6577" y="21"/>
                    <a:pt x="6534" y="62"/>
                  </a:cubicBezTo>
                  <a:lnTo>
                    <a:pt x="5948" y="652"/>
                  </a:lnTo>
                  <a:cubicBezTo>
                    <a:pt x="5929" y="647"/>
                    <a:pt x="5909" y="644"/>
                    <a:pt x="5890" y="644"/>
                  </a:cubicBezTo>
                  <a:cubicBezTo>
                    <a:pt x="5826" y="644"/>
                    <a:pt x="5763" y="673"/>
                    <a:pt x="5722" y="724"/>
                  </a:cubicBezTo>
                  <a:lnTo>
                    <a:pt x="1441" y="5918"/>
                  </a:lnTo>
                  <a:lnTo>
                    <a:pt x="1330" y="5803"/>
                  </a:lnTo>
                  <a:cubicBezTo>
                    <a:pt x="1287" y="5762"/>
                    <a:pt x="1232" y="5742"/>
                    <a:pt x="1177" y="5742"/>
                  </a:cubicBezTo>
                  <a:cubicBezTo>
                    <a:pt x="1121" y="5742"/>
                    <a:pt x="1066" y="5762"/>
                    <a:pt x="1023" y="5803"/>
                  </a:cubicBezTo>
                  <a:lnTo>
                    <a:pt x="82" y="6744"/>
                  </a:lnTo>
                  <a:cubicBezTo>
                    <a:pt x="1" y="6830"/>
                    <a:pt x="1" y="6965"/>
                    <a:pt x="82" y="7051"/>
                  </a:cubicBezTo>
                  <a:lnTo>
                    <a:pt x="946" y="7915"/>
                  </a:lnTo>
                  <a:cubicBezTo>
                    <a:pt x="994" y="7966"/>
                    <a:pt x="1048" y="7987"/>
                    <a:pt x="1100" y="7987"/>
                  </a:cubicBezTo>
                  <a:cubicBezTo>
                    <a:pt x="1268" y="7987"/>
                    <a:pt x="1413" y="7766"/>
                    <a:pt x="1249" y="7613"/>
                  </a:cubicBezTo>
                  <a:lnTo>
                    <a:pt x="538" y="6897"/>
                  </a:lnTo>
                  <a:lnTo>
                    <a:pt x="1177" y="6264"/>
                  </a:lnTo>
                  <a:lnTo>
                    <a:pt x="1301" y="6388"/>
                  </a:lnTo>
                  <a:lnTo>
                    <a:pt x="1306" y="6388"/>
                  </a:lnTo>
                  <a:lnTo>
                    <a:pt x="2828" y="7910"/>
                  </a:lnTo>
                  <a:lnTo>
                    <a:pt x="2953" y="8035"/>
                  </a:lnTo>
                  <a:lnTo>
                    <a:pt x="2314" y="8673"/>
                  </a:lnTo>
                  <a:lnTo>
                    <a:pt x="1844" y="8203"/>
                  </a:lnTo>
                  <a:cubicBezTo>
                    <a:pt x="1798" y="8161"/>
                    <a:pt x="1749" y="8143"/>
                    <a:pt x="1701" y="8143"/>
                  </a:cubicBezTo>
                  <a:cubicBezTo>
                    <a:pt x="1537" y="8143"/>
                    <a:pt x="1396" y="8354"/>
                    <a:pt x="1541" y="8510"/>
                  </a:cubicBezTo>
                  <a:lnTo>
                    <a:pt x="2161" y="9129"/>
                  </a:lnTo>
                  <a:cubicBezTo>
                    <a:pt x="2204" y="9170"/>
                    <a:pt x="2259" y="9191"/>
                    <a:pt x="2314" y="9191"/>
                  </a:cubicBezTo>
                  <a:cubicBezTo>
                    <a:pt x="2370" y="9191"/>
                    <a:pt x="2425" y="9170"/>
                    <a:pt x="2468" y="9129"/>
                  </a:cubicBezTo>
                  <a:lnTo>
                    <a:pt x="3404" y="8189"/>
                  </a:lnTo>
                  <a:cubicBezTo>
                    <a:pt x="3490" y="8107"/>
                    <a:pt x="3490" y="7968"/>
                    <a:pt x="3404" y="7886"/>
                  </a:cubicBezTo>
                  <a:lnTo>
                    <a:pt x="3294" y="7771"/>
                  </a:lnTo>
                  <a:lnTo>
                    <a:pt x="3846" y="7315"/>
                  </a:lnTo>
                  <a:lnTo>
                    <a:pt x="5358" y="8827"/>
                  </a:lnTo>
                  <a:lnTo>
                    <a:pt x="4902" y="9379"/>
                  </a:lnTo>
                  <a:lnTo>
                    <a:pt x="4786" y="9269"/>
                  </a:lnTo>
                  <a:cubicBezTo>
                    <a:pt x="4746" y="9225"/>
                    <a:pt x="4690" y="9204"/>
                    <a:pt x="4635" y="9204"/>
                  </a:cubicBezTo>
                  <a:cubicBezTo>
                    <a:pt x="4580" y="9204"/>
                    <a:pt x="4525" y="9225"/>
                    <a:pt x="4484" y="9269"/>
                  </a:cubicBezTo>
                  <a:lnTo>
                    <a:pt x="3543" y="10209"/>
                  </a:lnTo>
                  <a:cubicBezTo>
                    <a:pt x="3462" y="10291"/>
                    <a:pt x="3462" y="10425"/>
                    <a:pt x="3543" y="10512"/>
                  </a:cubicBezTo>
                  <a:lnTo>
                    <a:pt x="5626" y="12595"/>
                  </a:lnTo>
                  <a:cubicBezTo>
                    <a:pt x="5667" y="12636"/>
                    <a:pt x="5722" y="12656"/>
                    <a:pt x="5778" y="12656"/>
                  </a:cubicBezTo>
                  <a:cubicBezTo>
                    <a:pt x="5833" y="12656"/>
                    <a:pt x="5888" y="12636"/>
                    <a:pt x="5929" y="12595"/>
                  </a:cubicBezTo>
                  <a:lnTo>
                    <a:pt x="6870" y="11654"/>
                  </a:lnTo>
                  <a:cubicBezTo>
                    <a:pt x="6956" y="11568"/>
                    <a:pt x="6956" y="11434"/>
                    <a:pt x="6870" y="11352"/>
                  </a:cubicBezTo>
                  <a:lnTo>
                    <a:pt x="6755" y="11237"/>
                  </a:lnTo>
                  <a:lnTo>
                    <a:pt x="9207" y="9216"/>
                  </a:lnTo>
                  <a:cubicBezTo>
                    <a:pt x="9397" y="9072"/>
                    <a:pt x="9258" y="8824"/>
                    <a:pt x="9080" y="8824"/>
                  </a:cubicBezTo>
                  <a:cubicBezTo>
                    <a:pt x="9032" y="8824"/>
                    <a:pt x="8982" y="8842"/>
                    <a:pt x="8934" y="8885"/>
                  </a:cubicBezTo>
                  <a:lnTo>
                    <a:pt x="6452" y="10930"/>
                  </a:lnTo>
                  <a:lnTo>
                    <a:pt x="5204" y="9686"/>
                  </a:lnTo>
                  <a:lnTo>
                    <a:pt x="9361" y="4641"/>
                  </a:lnTo>
                  <a:lnTo>
                    <a:pt x="11497" y="6773"/>
                  </a:lnTo>
                  <a:lnTo>
                    <a:pt x="9596" y="8347"/>
                  </a:lnTo>
                  <a:cubicBezTo>
                    <a:pt x="9410" y="8488"/>
                    <a:pt x="9552" y="8736"/>
                    <a:pt x="9728" y="8736"/>
                  </a:cubicBezTo>
                  <a:cubicBezTo>
                    <a:pt x="9775" y="8736"/>
                    <a:pt x="9824" y="8719"/>
                    <a:pt x="9870" y="8678"/>
                  </a:cubicBezTo>
                  <a:lnTo>
                    <a:pt x="11958" y="6955"/>
                  </a:lnTo>
                  <a:cubicBezTo>
                    <a:pt x="12025" y="6902"/>
                    <a:pt x="12049" y="6811"/>
                    <a:pt x="12025" y="6725"/>
                  </a:cubicBezTo>
                  <a:lnTo>
                    <a:pt x="12616" y="6139"/>
                  </a:lnTo>
                  <a:cubicBezTo>
                    <a:pt x="12697" y="6052"/>
                    <a:pt x="12697" y="5918"/>
                    <a:pt x="12616" y="5832"/>
                  </a:cubicBezTo>
                  <a:lnTo>
                    <a:pt x="12539" y="5764"/>
                  </a:lnTo>
                  <a:cubicBezTo>
                    <a:pt x="12793" y="5236"/>
                    <a:pt x="12630" y="4536"/>
                    <a:pt x="12121" y="4027"/>
                  </a:cubicBezTo>
                  <a:cubicBezTo>
                    <a:pt x="11771" y="3674"/>
                    <a:pt x="11330" y="3488"/>
                    <a:pt x="10916" y="3488"/>
                  </a:cubicBezTo>
                  <a:cubicBezTo>
                    <a:pt x="10728" y="3488"/>
                    <a:pt x="10545" y="3526"/>
                    <a:pt x="10379" y="3604"/>
                  </a:cubicBezTo>
                  <a:lnTo>
                    <a:pt x="10307" y="3532"/>
                  </a:lnTo>
                  <a:cubicBezTo>
                    <a:pt x="10264" y="3489"/>
                    <a:pt x="10208" y="3468"/>
                    <a:pt x="10154" y="3468"/>
                  </a:cubicBezTo>
                  <a:cubicBezTo>
                    <a:pt x="10099" y="3468"/>
                    <a:pt x="10045" y="3489"/>
                    <a:pt x="10004" y="3532"/>
                  </a:cubicBezTo>
                  <a:lnTo>
                    <a:pt x="9414" y="4118"/>
                  </a:lnTo>
                  <a:cubicBezTo>
                    <a:pt x="9390" y="4113"/>
                    <a:pt x="9366" y="4108"/>
                    <a:pt x="9337" y="4108"/>
                  </a:cubicBezTo>
                  <a:cubicBezTo>
                    <a:pt x="9279" y="4113"/>
                    <a:pt x="9222" y="4142"/>
                    <a:pt x="9183" y="4185"/>
                  </a:cubicBezTo>
                  <a:lnTo>
                    <a:pt x="6707" y="7195"/>
                  </a:lnTo>
                  <a:lnTo>
                    <a:pt x="5482" y="5971"/>
                  </a:lnTo>
                  <a:lnTo>
                    <a:pt x="6039" y="5510"/>
                  </a:lnTo>
                  <a:cubicBezTo>
                    <a:pt x="6229" y="5369"/>
                    <a:pt x="6088" y="5121"/>
                    <a:pt x="5910" y="5121"/>
                  </a:cubicBezTo>
                  <a:cubicBezTo>
                    <a:pt x="5862" y="5121"/>
                    <a:pt x="5813" y="5138"/>
                    <a:pt x="5766" y="5179"/>
                  </a:cubicBezTo>
                  <a:lnTo>
                    <a:pt x="5026" y="5788"/>
                  </a:lnTo>
                  <a:lnTo>
                    <a:pt x="2991" y="7469"/>
                  </a:lnTo>
                  <a:lnTo>
                    <a:pt x="1748" y="6225"/>
                  </a:lnTo>
                  <a:lnTo>
                    <a:pt x="5905" y="1180"/>
                  </a:lnTo>
                  <a:lnTo>
                    <a:pt x="8036" y="3312"/>
                  </a:lnTo>
                  <a:lnTo>
                    <a:pt x="6423" y="4641"/>
                  </a:lnTo>
                  <a:cubicBezTo>
                    <a:pt x="6233" y="4782"/>
                    <a:pt x="6377" y="5031"/>
                    <a:pt x="6555" y="5031"/>
                  </a:cubicBezTo>
                  <a:cubicBezTo>
                    <a:pt x="6602" y="5031"/>
                    <a:pt x="6651" y="5013"/>
                    <a:pt x="6697" y="4972"/>
                  </a:cubicBezTo>
                  <a:lnTo>
                    <a:pt x="8492" y="3494"/>
                  </a:lnTo>
                  <a:cubicBezTo>
                    <a:pt x="8559" y="3436"/>
                    <a:pt x="8583" y="3345"/>
                    <a:pt x="8559" y="3264"/>
                  </a:cubicBezTo>
                  <a:lnTo>
                    <a:pt x="9145" y="2673"/>
                  </a:lnTo>
                  <a:cubicBezTo>
                    <a:pt x="9231" y="2592"/>
                    <a:pt x="9231" y="2457"/>
                    <a:pt x="9145" y="2371"/>
                  </a:cubicBezTo>
                  <a:lnTo>
                    <a:pt x="9073" y="2299"/>
                  </a:lnTo>
                  <a:cubicBezTo>
                    <a:pt x="9323" y="1771"/>
                    <a:pt x="9164" y="1070"/>
                    <a:pt x="8655" y="556"/>
                  </a:cubicBezTo>
                  <a:cubicBezTo>
                    <a:pt x="8302" y="207"/>
                    <a:pt x="7861" y="22"/>
                    <a:pt x="7448" y="22"/>
                  </a:cubicBezTo>
                  <a:cubicBezTo>
                    <a:pt x="7260" y="22"/>
                    <a:pt x="7078" y="61"/>
                    <a:pt x="6913" y="139"/>
                  </a:cubicBezTo>
                  <a:lnTo>
                    <a:pt x="6841" y="62"/>
                  </a:lnTo>
                  <a:cubicBezTo>
                    <a:pt x="6798" y="21"/>
                    <a:pt x="6743" y="1"/>
                    <a:pt x="66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8" name="Google Shape;19908;p85"/>
            <p:cNvSpPr/>
            <p:nvPr/>
          </p:nvSpPr>
          <p:spPr>
            <a:xfrm>
              <a:off x="7323240" y="4017377"/>
              <a:ext cx="82983" cy="92862"/>
            </a:xfrm>
            <a:custGeom>
              <a:avLst/>
              <a:gdLst/>
              <a:ahLst/>
              <a:cxnLst/>
              <a:rect l="l" t="t" r="r" b="b"/>
              <a:pathLst>
                <a:path w="3167" h="3544" extrusionOk="0">
                  <a:moveTo>
                    <a:pt x="2928" y="0"/>
                  </a:moveTo>
                  <a:cubicBezTo>
                    <a:pt x="2867" y="0"/>
                    <a:pt x="2806" y="26"/>
                    <a:pt x="2763" y="77"/>
                  </a:cubicBezTo>
                  <a:lnTo>
                    <a:pt x="123" y="3197"/>
                  </a:lnTo>
                  <a:cubicBezTo>
                    <a:pt x="1" y="3358"/>
                    <a:pt x="141" y="3543"/>
                    <a:pt x="298" y="3543"/>
                  </a:cubicBezTo>
                  <a:cubicBezTo>
                    <a:pt x="351" y="3543"/>
                    <a:pt x="406" y="3522"/>
                    <a:pt x="454" y="3471"/>
                  </a:cubicBezTo>
                  <a:lnTo>
                    <a:pt x="3094" y="350"/>
                  </a:lnTo>
                  <a:cubicBezTo>
                    <a:pt x="3166" y="259"/>
                    <a:pt x="3156" y="125"/>
                    <a:pt x="3065" y="48"/>
                  </a:cubicBezTo>
                  <a:cubicBezTo>
                    <a:pt x="3025" y="16"/>
                    <a:pt x="2976" y="0"/>
                    <a:pt x="292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09" name="Google Shape;19909;p85"/>
          <p:cNvGrpSpPr/>
          <p:nvPr/>
        </p:nvGrpSpPr>
        <p:grpSpPr>
          <a:xfrm>
            <a:off x="6655443" y="3612365"/>
            <a:ext cx="428280" cy="351638"/>
            <a:chOff x="6655443" y="3799215"/>
            <a:chExt cx="428280" cy="351638"/>
          </a:xfrm>
        </p:grpSpPr>
        <p:sp>
          <p:nvSpPr>
            <p:cNvPr id="19910" name="Google Shape;19910;p85"/>
            <p:cNvSpPr/>
            <p:nvPr/>
          </p:nvSpPr>
          <p:spPr>
            <a:xfrm>
              <a:off x="6723334" y="3960387"/>
              <a:ext cx="293468" cy="184177"/>
            </a:xfrm>
            <a:custGeom>
              <a:avLst/>
              <a:gdLst/>
              <a:ahLst/>
              <a:cxnLst/>
              <a:rect l="l" t="t" r="r" b="b"/>
              <a:pathLst>
                <a:path w="11200" h="7029" extrusionOk="0">
                  <a:moveTo>
                    <a:pt x="0" y="1"/>
                  </a:moveTo>
                  <a:lnTo>
                    <a:pt x="0" y="5382"/>
                  </a:lnTo>
                  <a:cubicBezTo>
                    <a:pt x="0" y="5770"/>
                    <a:pt x="456" y="6126"/>
                    <a:pt x="1220" y="6409"/>
                  </a:cubicBezTo>
                  <a:cubicBezTo>
                    <a:pt x="1637" y="6558"/>
                    <a:pt x="2069" y="6673"/>
                    <a:pt x="2506" y="6754"/>
                  </a:cubicBezTo>
                  <a:cubicBezTo>
                    <a:pt x="3236" y="6894"/>
                    <a:pt x="3975" y="6975"/>
                    <a:pt x="4714" y="7009"/>
                  </a:cubicBezTo>
                  <a:cubicBezTo>
                    <a:pt x="5002" y="7023"/>
                    <a:pt x="5300" y="7028"/>
                    <a:pt x="5598" y="7028"/>
                  </a:cubicBezTo>
                  <a:cubicBezTo>
                    <a:pt x="8694" y="7028"/>
                    <a:pt x="11199" y="6294"/>
                    <a:pt x="11199" y="5382"/>
                  </a:cubicBezTo>
                  <a:lnTo>
                    <a:pt x="11199" y="1"/>
                  </a:lnTo>
                  <a:close/>
                </a:path>
              </a:pathLst>
            </a:custGeom>
            <a:solidFill>
              <a:srgbClr val="B2C1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1" name="Google Shape;19911;p85"/>
            <p:cNvSpPr/>
            <p:nvPr/>
          </p:nvSpPr>
          <p:spPr>
            <a:xfrm>
              <a:off x="6998905" y="3960387"/>
              <a:ext cx="17896" cy="161774"/>
            </a:xfrm>
            <a:custGeom>
              <a:avLst/>
              <a:gdLst/>
              <a:ahLst/>
              <a:cxnLst/>
              <a:rect l="l" t="t" r="r" b="b"/>
              <a:pathLst>
                <a:path w="683" h="6174" extrusionOk="0">
                  <a:moveTo>
                    <a:pt x="1" y="1"/>
                  </a:moveTo>
                  <a:lnTo>
                    <a:pt x="1" y="6174"/>
                  </a:lnTo>
                  <a:cubicBezTo>
                    <a:pt x="433" y="5938"/>
                    <a:pt x="682" y="5670"/>
                    <a:pt x="682" y="5382"/>
                  </a:cubicBezTo>
                  <a:lnTo>
                    <a:pt x="682" y="1"/>
                  </a:ln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2" name="Google Shape;19912;p85"/>
            <p:cNvSpPr/>
            <p:nvPr/>
          </p:nvSpPr>
          <p:spPr>
            <a:xfrm>
              <a:off x="6723334" y="3949434"/>
              <a:ext cx="293468" cy="70223"/>
            </a:xfrm>
            <a:custGeom>
              <a:avLst/>
              <a:gdLst/>
              <a:ahLst/>
              <a:cxnLst/>
              <a:rect l="l" t="t" r="r" b="b"/>
              <a:pathLst>
                <a:path w="11200" h="2680" extrusionOk="0">
                  <a:moveTo>
                    <a:pt x="0" y="1"/>
                  </a:moveTo>
                  <a:lnTo>
                    <a:pt x="0" y="1033"/>
                  </a:lnTo>
                  <a:cubicBezTo>
                    <a:pt x="0" y="1854"/>
                    <a:pt x="2045" y="2535"/>
                    <a:pt x="4714" y="2660"/>
                  </a:cubicBezTo>
                  <a:cubicBezTo>
                    <a:pt x="5002" y="2675"/>
                    <a:pt x="5300" y="2679"/>
                    <a:pt x="5598" y="2679"/>
                  </a:cubicBezTo>
                  <a:cubicBezTo>
                    <a:pt x="8694" y="2679"/>
                    <a:pt x="11199" y="1945"/>
                    <a:pt x="11199" y="1033"/>
                  </a:cubicBezTo>
                  <a:lnTo>
                    <a:pt x="11199"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3" name="Google Shape;19913;p85"/>
            <p:cNvSpPr/>
            <p:nvPr/>
          </p:nvSpPr>
          <p:spPr>
            <a:xfrm>
              <a:off x="6998905" y="3949434"/>
              <a:ext cx="17896" cy="47846"/>
            </a:xfrm>
            <a:custGeom>
              <a:avLst/>
              <a:gdLst/>
              <a:ahLst/>
              <a:cxnLst/>
              <a:rect l="l" t="t" r="r" b="b"/>
              <a:pathLst>
                <a:path w="683" h="1826" extrusionOk="0">
                  <a:moveTo>
                    <a:pt x="1" y="1"/>
                  </a:moveTo>
                  <a:lnTo>
                    <a:pt x="1" y="1825"/>
                  </a:lnTo>
                  <a:cubicBezTo>
                    <a:pt x="433" y="1590"/>
                    <a:pt x="682" y="1321"/>
                    <a:pt x="682" y="1033"/>
                  </a:cubicBezTo>
                  <a:lnTo>
                    <a:pt x="682" y="1"/>
                  </a:ln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4" name="Google Shape;19914;p85"/>
            <p:cNvSpPr/>
            <p:nvPr/>
          </p:nvSpPr>
          <p:spPr>
            <a:xfrm>
              <a:off x="6723334" y="3906174"/>
              <a:ext cx="293468" cy="86442"/>
            </a:xfrm>
            <a:custGeom>
              <a:avLst/>
              <a:gdLst/>
              <a:ahLst/>
              <a:cxnLst/>
              <a:rect l="l" t="t" r="r" b="b"/>
              <a:pathLst>
                <a:path w="11200" h="3299" extrusionOk="0">
                  <a:moveTo>
                    <a:pt x="5598" y="1"/>
                  </a:moveTo>
                  <a:cubicBezTo>
                    <a:pt x="2506" y="1"/>
                    <a:pt x="0" y="740"/>
                    <a:pt x="0" y="1652"/>
                  </a:cubicBezTo>
                  <a:cubicBezTo>
                    <a:pt x="0" y="2559"/>
                    <a:pt x="2506" y="3298"/>
                    <a:pt x="5598" y="3298"/>
                  </a:cubicBezTo>
                  <a:cubicBezTo>
                    <a:pt x="8694" y="3298"/>
                    <a:pt x="11199" y="2559"/>
                    <a:pt x="11199" y="1652"/>
                  </a:cubicBezTo>
                  <a:cubicBezTo>
                    <a:pt x="11199" y="740"/>
                    <a:pt x="8694" y="1"/>
                    <a:pt x="559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5" name="Google Shape;19915;p85"/>
            <p:cNvSpPr/>
            <p:nvPr/>
          </p:nvSpPr>
          <p:spPr>
            <a:xfrm>
              <a:off x="6846852" y="3906305"/>
              <a:ext cx="169949" cy="86311"/>
            </a:xfrm>
            <a:custGeom>
              <a:avLst/>
              <a:gdLst/>
              <a:ahLst/>
              <a:cxnLst/>
              <a:rect l="l" t="t" r="r" b="b"/>
              <a:pathLst>
                <a:path w="6486" h="3294" extrusionOk="0">
                  <a:moveTo>
                    <a:pt x="884" y="0"/>
                  </a:moveTo>
                  <a:cubicBezTo>
                    <a:pt x="586" y="0"/>
                    <a:pt x="288" y="5"/>
                    <a:pt x="0" y="20"/>
                  </a:cubicBezTo>
                  <a:cubicBezTo>
                    <a:pt x="2674" y="144"/>
                    <a:pt x="4719" y="826"/>
                    <a:pt x="4719" y="1647"/>
                  </a:cubicBezTo>
                  <a:cubicBezTo>
                    <a:pt x="4719" y="2468"/>
                    <a:pt x="2674" y="3145"/>
                    <a:pt x="0" y="3269"/>
                  </a:cubicBezTo>
                  <a:cubicBezTo>
                    <a:pt x="288" y="3284"/>
                    <a:pt x="586" y="3293"/>
                    <a:pt x="884" y="3293"/>
                  </a:cubicBezTo>
                  <a:cubicBezTo>
                    <a:pt x="3980" y="3293"/>
                    <a:pt x="6485" y="2554"/>
                    <a:pt x="6485" y="1647"/>
                  </a:cubicBezTo>
                  <a:cubicBezTo>
                    <a:pt x="6485" y="735"/>
                    <a:pt x="3980" y="0"/>
                    <a:pt x="884" y="0"/>
                  </a:cubicBezTo>
                  <a:close/>
                </a:path>
              </a:pathLst>
            </a:custGeom>
            <a:solidFill>
              <a:srgbClr val="ADBD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6" name="Google Shape;19916;p85"/>
            <p:cNvSpPr/>
            <p:nvPr/>
          </p:nvSpPr>
          <p:spPr>
            <a:xfrm>
              <a:off x="6885448" y="3927424"/>
              <a:ext cx="21931" cy="22036"/>
            </a:xfrm>
            <a:custGeom>
              <a:avLst/>
              <a:gdLst/>
              <a:ahLst/>
              <a:cxnLst/>
              <a:rect l="l" t="t" r="r" b="b"/>
              <a:pathLst>
                <a:path w="837" h="841" extrusionOk="0">
                  <a:moveTo>
                    <a:pt x="419" y="1"/>
                  </a:moveTo>
                  <a:cubicBezTo>
                    <a:pt x="188" y="1"/>
                    <a:pt x="1" y="188"/>
                    <a:pt x="1" y="419"/>
                  </a:cubicBezTo>
                  <a:cubicBezTo>
                    <a:pt x="1" y="654"/>
                    <a:pt x="188" y="841"/>
                    <a:pt x="419" y="841"/>
                  </a:cubicBezTo>
                  <a:cubicBezTo>
                    <a:pt x="649" y="841"/>
                    <a:pt x="836" y="654"/>
                    <a:pt x="836" y="419"/>
                  </a:cubicBezTo>
                  <a:cubicBezTo>
                    <a:pt x="836" y="188"/>
                    <a:pt x="649" y="1"/>
                    <a:pt x="419"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7" name="Google Shape;19917;p85"/>
            <p:cNvSpPr/>
            <p:nvPr/>
          </p:nvSpPr>
          <p:spPr>
            <a:xfrm>
              <a:off x="6832624" y="3927424"/>
              <a:ext cx="22036" cy="22036"/>
            </a:xfrm>
            <a:custGeom>
              <a:avLst/>
              <a:gdLst/>
              <a:ahLst/>
              <a:cxnLst/>
              <a:rect l="l" t="t" r="r" b="b"/>
              <a:pathLst>
                <a:path w="841" h="841" extrusionOk="0">
                  <a:moveTo>
                    <a:pt x="423" y="1"/>
                  </a:moveTo>
                  <a:cubicBezTo>
                    <a:pt x="193" y="1"/>
                    <a:pt x="1" y="188"/>
                    <a:pt x="1" y="419"/>
                  </a:cubicBezTo>
                  <a:cubicBezTo>
                    <a:pt x="1" y="654"/>
                    <a:pt x="193" y="841"/>
                    <a:pt x="423" y="841"/>
                  </a:cubicBezTo>
                  <a:cubicBezTo>
                    <a:pt x="654" y="841"/>
                    <a:pt x="841" y="654"/>
                    <a:pt x="841" y="419"/>
                  </a:cubicBezTo>
                  <a:cubicBezTo>
                    <a:pt x="841" y="188"/>
                    <a:pt x="654" y="1"/>
                    <a:pt x="423"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8" name="Google Shape;19918;p85"/>
            <p:cNvSpPr/>
            <p:nvPr/>
          </p:nvSpPr>
          <p:spPr>
            <a:xfrm>
              <a:off x="6702555" y="3799215"/>
              <a:ext cx="335942" cy="351638"/>
            </a:xfrm>
            <a:custGeom>
              <a:avLst/>
              <a:gdLst/>
              <a:ahLst/>
              <a:cxnLst/>
              <a:rect l="l" t="t" r="r" b="b"/>
              <a:pathLst>
                <a:path w="12821" h="13420" extrusionOk="0">
                  <a:moveTo>
                    <a:pt x="5387" y="5133"/>
                  </a:moveTo>
                  <a:cubicBezTo>
                    <a:pt x="5434" y="5133"/>
                    <a:pt x="5481" y="5151"/>
                    <a:pt x="5517" y="5187"/>
                  </a:cubicBezTo>
                  <a:cubicBezTo>
                    <a:pt x="5627" y="5297"/>
                    <a:pt x="5546" y="5489"/>
                    <a:pt x="5387" y="5489"/>
                  </a:cubicBezTo>
                  <a:cubicBezTo>
                    <a:pt x="5229" y="5489"/>
                    <a:pt x="5147" y="5297"/>
                    <a:pt x="5258" y="5187"/>
                  </a:cubicBezTo>
                  <a:cubicBezTo>
                    <a:pt x="5294" y="5151"/>
                    <a:pt x="5340" y="5133"/>
                    <a:pt x="5387" y="5133"/>
                  </a:cubicBezTo>
                  <a:close/>
                  <a:moveTo>
                    <a:pt x="7401" y="5133"/>
                  </a:moveTo>
                  <a:cubicBezTo>
                    <a:pt x="7445" y="5133"/>
                    <a:pt x="7491" y="5149"/>
                    <a:pt x="7528" y="5187"/>
                  </a:cubicBezTo>
                  <a:cubicBezTo>
                    <a:pt x="7600" y="5254"/>
                    <a:pt x="7600" y="5369"/>
                    <a:pt x="7528" y="5441"/>
                  </a:cubicBezTo>
                  <a:cubicBezTo>
                    <a:pt x="7492" y="5476"/>
                    <a:pt x="7447" y="5492"/>
                    <a:pt x="7404" y="5492"/>
                  </a:cubicBezTo>
                  <a:cubicBezTo>
                    <a:pt x="7310" y="5492"/>
                    <a:pt x="7221" y="5420"/>
                    <a:pt x="7221" y="5312"/>
                  </a:cubicBezTo>
                  <a:cubicBezTo>
                    <a:pt x="7221" y="5205"/>
                    <a:pt x="7309" y="5133"/>
                    <a:pt x="7401" y="5133"/>
                  </a:cubicBezTo>
                  <a:close/>
                  <a:moveTo>
                    <a:pt x="11757" y="6521"/>
                  </a:moveTo>
                  <a:lnTo>
                    <a:pt x="11757" y="6766"/>
                  </a:lnTo>
                  <a:lnTo>
                    <a:pt x="11757" y="6780"/>
                  </a:lnTo>
                  <a:cubicBezTo>
                    <a:pt x="11743" y="7035"/>
                    <a:pt x="11282" y="7452"/>
                    <a:pt x="10010" y="7779"/>
                  </a:cubicBezTo>
                  <a:cubicBezTo>
                    <a:pt x="9011" y="8033"/>
                    <a:pt x="7725" y="8177"/>
                    <a:pt x="6395" y="8177"/>
                  </a:cubicBezTo>
                  <a:cubicBezTo>
                    <a:pt x="5061" y="8177"/>
                    <a:pt x="3774" y="8033"/>
                    <a:pt x="2776" y="7779"/>
                  </a:cubicBezTo>
                  <a:cubicBezTo>
                    <a:pt x="1489" y="7448"/>
                    <a:pt x="1033" y="7030"/>
                    <a:pt x="1033" y="6766"/>
                  </a:cubicBezTo>
                  <a:lnTo>
                    <a:pt x="1033" y="6521"/>
                  </a:lnTo>
                  <a:cubicBezTo>
                    <a:pt x="1336" y="6752"/>
                    <a:pt x="1782" y="6953"/>
                    <a:pt x="2368" y="7126"/>
                  </a:cubicBezTo>
                  <a:cubicBezTo>
                    <a:pt x="3448" y="7443"/>
                    <a:pt x="4874" y="7616"/>
                    <a:pt x="6395" y="7616"/>
                  </a:cubicBezTo>
                  <a:cubicBezTo>
                    <a:pt x="7912" y="7616"/>
                    <a:pt x="9343" y="7443"/>
                    <a:pt x="10418" y="7126"/>
                  </a:cubicBezTo>
                  <a:cubicBezTo>
                    <a:pt x="11004" y="6953"/>
                    <a:pt x="11450" y="6752"/>
                    <a:pt x="11757" y="6521"/>
                  </a:cubicBezTo>
                  <a:close/>
                  <a:moveTo>
                    <a:pt x="11752" y="7558"/>
                  </a:moveTo>
                  <a:lnTo>
                    <a:pt x="11752" y="11533"/>
                  </a:lnTo>
                  <a:cubicBezTo>
                    <a:pt x="11752" y="11811"/>
                    <a:pt x="11292" y="12176"/>
                    <a:pt x="10308" y="12464"/>
                  </a:cubicBezTo>
                  <a:lnTo>
                    <a:pt x="10308" y="8192"/>
                  </a:lnTo>
                  <a:cubicBezTo>
                    <a:pt x="10826" y="8048"/>
                    <a:pt x="11373" y="7841"/>
                    <a:pt x="11752" y="7558"/>
                  </a:cubicBezTo>
                  <a:close/>
                  <a:moveTo>
                    <a:pt x="1033" y="7558"/>
                  </a:moveTo>
                  <a:cubicBezTo>
                    <a:pt x="1355" y="7798"/>
                    <a:pt x="1840" y="8014"/>
                    <a:pt x="2478" y="8192"/>
                  </a:cubicBezTo>
                  <a:cubicBezTo>
                    <a:pt x="2478" y="8681"/>
                    <a:pt x="2478" y="9200"/>
                    <a:pt x="2478" y="9776"/>
                  </a:cubicBezTo>
                  <a:cubicBezTo>
                    <a:pt x="2478" y="9905"/>
                    <a:pt x="2589" y="10011"/>
                    <a:pt x="2718" y="10011"/>
                  </a:cubicBezTo>
                  <a:cubicBezTo>
                    <a:pt x="2848" y="10011"/>
                    <a:pt x="2958" y="9905"/>
                    <a:pt x="2958" y="9771"/>
                  </a:cubicBezTo>
                  <a:cubicBezTo>
                    <a:pt x="2958" y="9248"/>
                    <a:pt x="2954" y="8763"/>
                    <a:pt x="2954" y="8307"/>
                  </a:cubicBezTo>
                  <a:lnTo>
                    <a:pt x="2954" y="8307"/>
                  </a:lnTo>
                  <a:cubicBezTo>
                    <a:pt x="3880" y="8518"/>
                    <a:pt x="4994" y="8633"/>
                    <a:pt x="6155" y="8648"/>
                  </a:cubicBezTo>
                  <a:lnTo>
                    <a:pt x="6155" y="12939"/>
                  </a:lnTo>
                  <a:cubicBezTo>
                    <a:pt x="5944" y="12939"/>
                    <a:pt x="5733" y="12929"/>
                    <a:pt x="5522" y="12925"/>
                  </a:cubicBezTo>
                  <a:cubicBezTo>
                    <a:pt x="4792" y="12891"/>
                    <a:pt x="4062" y="12809"/>
                    <a:pt x="3347" y="12675"/>
                  </a:cubicBezTo>
                  <a:cubicBezTo>
                    <a:pt x="3208" y="12646"/>
                    <a:pt x="3078" y="12622"/>
                    <a:pt x="2954" y="12589"/>
                  </a:cubicBezTo>
                  <a:cubicBezTo>
                    <a:pt x="2949" y="11974"/>
                    <a:pt x="2954" y="11379"/>
                    <a:pt x="2954" y="10765"/>
                  </a:cubicBezTo>
                  <a:cubicBezTo>
                    <a:pt x="2954" y="10635"/>
                    <a:pt x="2848" y="10529"/>
                    <a:pt x="2718" y="10525"/>
                  </a:cubicBezTo>
                  <a:cubicBezTo>
                    <a:pt x="2584" y="10525"/>
                    <a:pt x="2478" y="10630"/>
                    <a:pt x="2478" y="10760"/>
                  </a:cubicBezTo>
                  <a:cubicBezTo>
                    <a:pt x="2474" y="11331"/>
                    <a:pt x="2474" y="11893"/>
                    <a:pt x="2478" y="12464"/>
                  </a:cubicBezTo>
                  <a:cubicBezTo>
                    <a:pt x="2344" y="12425"/>
                    <a:pt x="2214" y="12382"/>
                    <a:pt x="2094" y="12339"/>
                  </a:cubicBezTo>
                  <a:cubicBezTo>
                    <a:pt x="1427" y="12094"/>
                    <a:pt x="1033" y="11792"/>
                    <a:pt x="1033" y="11533"/>
                  </a:cubicBezTo>
                  <a:lnTo>
                    <a:pt x="1033" y="7558"/>
                  </a:lnTo>
                  <a:close/>
                  <a:moveTo>
                    <a:pt x="12439" y="1"/>
                  </a:moveTo>
                  <a:cubicBezTo>
                    <a:pt x="12393" y="1"/>
                    <a:pt x="12348" y="20"/>
                    <a:pt x="12314" y="65"/>
                  </a:cubicBezTo>
                  <a:lnTo>
                    <a:pt x="8416" y="3958"/>
                  </a:lnTo>
                  <a:cubicBezTo>
                    <a:pt x="8003" y="3910"/>
                    <a:pt x="7567" y="3881"/>
                    <a:pt x="7125" y="3862"/>
                  </a:cubicBezTo>
                  <a:cubicBezTo>
                    <a:pt x="6847" y="3891"/>
                    <a:pt x="6832" y="4289"/>
                    <a:pt x="7106" y="4337"/>
                  </a:cubicBezTo>
                  <a:cubicBezTo>
                    <a:pt x="7413" y="4347"/>
                    <a:pt x="7706" y="4366"/>
                    <a:pt x="7984" y="4390"/>
                  </a:cubicBezTo>
                  <a:lnTo>
                    <a:pt x="7663" y="4712"/>
                  </a:lnTo>
                  <a:cubicBezTo>
                    <a:pt x="7574" y="4673"/>
                    <a:pt x="7485" y="4655"/>
                    <a:pt x="7399" y="4655"/>
                  </a:cubicBezTo>
                  <a:cubicBezTo>
                    <a:pt x="7010" y="4655"/>
                    <a:pt x="6677" y="5012"/>
                    <a:pt x="6755" y="5436"/>
                  </a:cubicBezTo>
                  <a:cubicBezTo>
                    <a:pt x="6817" y="5771"/>
                    <a:pt x="7105" y="5971"/>
                    <a:pt x="7401" y="5971"/>
                  </a:cubicBezTo>
                  <a:cubicBezTo>
                    <a:pt x="7565" y="5971"/>
                    <a:pt x="7731" y="5910"/>
                    <a:pt x="7864" y="5777"/>
                  </a:cubicBezTo>
                  <a:cubicBezTo>
                    <a:pt x="8056" y="5585"/>
                    <a:pt x="8109" y="5297"/>
                    <a:pt x="7999" y="5048"/>
                  </a:cubicBezTo>
                  <a:lnTo>
                    <a:pt x="8594" y="4457"/>
                  </a:lnTo>
                  <a:cubicBezTo>
                    <a:pt x="10663" y="4721"/>
                    <a:pt x="11752" y="5312"/>
                    <a:pt x="11752" y="5734"/>
                  </a:cubicBezTo>
                  <a:cubicBezTo>
                    <a:pt x="11752" y="6320"/>
                    <a:pt x="9712" y="7140"/>
                    <a:pt x="6391" y="7140"/>
                  </a:cubicBezTo>
                  <a:cubicBezTo>
                    <a:pt x="3069" y="7140"/>
                    <a:pt x="1029" y="6320"/>
                    <a:pt x="1029" y="5734"/>
                  </a:cubicBezTo>
                  <a:cubicBezTo>
                    <a:pt x="1029" y="5307"/>
                    <a:pt x="2138" y="4712"/>
                    <a:pt x="4192" y="4457"/>
                  </a:cubicBezTo>
                  <a:lnTo>
                    <a:pt x="4782" y="5048"/>
                  </a:lnTo>
                  <a:cubicBezTo>
                    <a:pt x="4677" y="5297"/>
                    <a:pt x="4730" y="5585"/>
                    <a:pt x="4922" y="5777"/>
                  </a:cubicBezTo>
                  <a:cubicBezTo>
                    <a:pt x="5055" y="5912"/>
                    <a:pt x="5223" y="5974"/>
                    <a:pt x="5388" y="5974"/>
                  </a:cubicBezTo>
                  <a:cubicBezTo>
                    <a:pt x="5686" y="5974"/>
                    <a:pt x="5975" y="5773"/>
                    <a:pt x="6040" y="5436"/>
                  </a:cubicBezTo>
                  <a:cubicBezTo>
                    <a:pt x="6118" y="5010"/>
                    <a:pt x="5782" y="4653"/>
                    <a:pt x="5392" y="4653"/>
                  </a:cubicBezTo>
                  <a:cubicBezTo>
                    <a:pt x="5304" y="4653"/>
                    <a:pt x="5213" y="4672"/>
                    <a:pt x="5123" y="4712"/>
                  </a:cubicBezTo>
                  <a:lnTo>
                    <a:pt x="4797" y="4390"/>
                  </a:lnTo>
                  <a:cubicBezTo>
                    <a:pt x="5224" y="4351"/>
                    <a:pt x="5685" y="4332"/>
                    <a:pt x="6179" y="4323"/>
                  </a:cubicBezTo>
                  <a:cubicBezTo>
                    <a:pt x="6190" y="4324"/>
                    <a:pt x="6200" y="4325"/>
                    <a:pt x="6211" y="4325"/>
                  </a:cubicBezTo>
                  <a:cubicBezTo>
                    <a:pt x="6341" y="4325"/>
                    <a:pt x="6448" y="4216"/>
                    <a:pt x="6448" y="4083"/>
                  </a:cubicBezTo>
                  <a:cubicBezTo>
                    <a:pt x="6448" y="3950"/>
                    <a:pt x="6338" y="3845"/>
                    <a:pt x="6207" y="3845"/>
                  </a:cubicBezTo>
                  <a:cubicBezTo>
                    <a:pt x="6196" y="3845"/>
                    <a:pt x="6186" y="3846"/>
                    <a:pt x="6175" y="3847"/>
                  </a:cubicBezTo>
                  <a:cubicBezTo>
                    <a:pt x="5570" y="3857"/>
                    <a:pt x="4965" y="3891"/>
                    <a:pt x="4365" y="3958"/>
                  </a:cubicBezTo>
                  <a:lnTo>
                    <a:pt x="472" y="65"/>
                  </a:lnTo>
                  <a:cubicBezTo>
                    <a:pt x="423" y="28"/>
                    <a:pt x="372" y="12"/>
                    <a:pt x="323" y="12"/>
                  </a:cubicBezTo>
                  <a:cubicBezTo>
                    <a:pt x="145" y="12"/>
                    <a:pt x="0" y="224"/>
                    <a:pt x="136" y="401"/>
                  </a:cubicBezTo>
                  <a:lnTo>
                    <a:pt x="3770" y="4035"/>
                  </a:lnTo>
                  <a:cubicBezTo>
                    <a:pt x="1960" y="4313"/>
                    <a:pt x="553" y="4889"/>
                    <a:pt x="553" y="5734"/>
                  </a:cubicBezTo>
                  <a:lnTo>
                    <a:pt x="553" y="11533"/>
                  </a:lnTo>
                  <a:cubicBezTo>
                    <a:pt x="553" y="11873"/>
                    <a:pt x="793" y="12363"/>
                    <a:pt x="1926" y="12781"/>
                  </a:cubicBezTo>
                  <a:cubicBezTo>
                    <a:pt x="2358" y="12934"/>
                    <a:pt x="2800" y="13059"/>
                    <a:pt x="3251" y="13141"/>
                  </a:cubicBezTo>
                  <a:cubicBezTo>
                    <a:pt x="3990" y="13280"/>
                    <a:pt x="4744" y="13366"/>
                    <a:pt x="5498" y="13400"/>
                  </a:cubicBezTo>
                  <a:cubicBezTo>
                    <a:pt x="5791" y="13414"/>
                    <a:pt x="6093" y="13419"/>
                    <a:pt x="6391" y="13419"/>
                  </a:cubicBezTo>
                  <a:cubicBezTo>
                    <a:pt x="6981" y="13419"/>
                    <a:pt x="7562" y="13390"/>
                    <a:pt x="8123" y="13342"/>
                  </a:cubicBezTo>
                  <a:cubicBezTo>
                    <a:pt x="8397" y="13280"/>
                    <a:pt x="8359" y="12877"/>
                    <a:pt x="8075" y="12867"/>
                  </a:cubicBezTo>
                  <a:cubicBezTo>
                    <a:pt x="7610" y="12910"/>
                    <a:pt x="7120" y="12934"/>
                    <a:pt x="6631" y="12944"/>
                  </a:cubicBezTo>
                  <a:lnTo>
                    <a:pt x="6631" y="8652"/>
                  </a:lnTo>
                  <a:cubicBezTo>
                    <a:pt x="7787" y="8638"/>
                    <a:pt x="8906" y="8518"/>
                    <a:pt x="9828" y="8312"/>
                  </a:cubicBezTo>
                  <a:lnTo>
                    <a:pt x="9828" y="12593"/>
                  </a:lnTo>
                  <a:cubicBezTo>
                    <a:pt x="9578" y="12651"/>
                    <a:pt x="9304" y="12704"/>
                    <a:pt x="9002" y="12752"/>
                  </a:cubicBezTo>
                  <a:cubicBezTo>
                    <a:pt x="8853" y="12757"/>
                    <a:pt x="8747" y="12886"/>
                    <a:pt x="8767" y="13030"/>
                  </a:cubicBezTo>
                  <a:cubicBezTo>
                    <a:pt x="8787" y="13150"/>
                    <a:pt x="8889" y="13233"/>
                    <a:pt x="9003" y="13233"/>
                  </a:cubicBezTo>
                  <a:cubicBezTo>
                    <a:pt x="9027" y="13233"/>
                    <a:pt x="9050" y="13230"/>
                    <a:pt x="9074" y="13222"/>
                  </a:cubicBezTo>
                  <a:cubicBezTo>
                    <a:pt x="9343" y="13179"/>
                    <a:pt x="9712" y="13112"/>
                    <a:pt x="10101" y="13011"/>
                  </a:cubicBezTo>
                  <a:cubicBezTo>
                    <a:pt x="10120" y="13011"/>
                    <a:pt x="10135" y="13006"/>
                    <a:pt x="10149" y="13002"/>
                  </a:cubicBezTo>
                  <a:cubicBezTo>
                    <a:pt x="11128" y="12747"/>
                    <a:pt x="12228" y="12296"/>
                    <a:pt x="12228" y="11537"/>
                  </a:cubicBezTo>
                  <a:lnTo>
                    <a:pt x="12228" y="6790"/>
                  </a:lnTo>
                  <a:lnTo>
                    <a:pt x="12228" y="6771"/>
                  </a:lnTo>
                  <a:lnTo>
                    <a:pt x="12228" y="5734"/>
                  </a:lnTo>
                  <a:cubicBezTo>
                    <a:pt x="12232" y="5211"/>
                    <a:pt x="11685" y="4755"/>
                    <a:pt x="10663" y="4414"/>
                  </a:cubicBezTo>
                  <a:cubicBezTo>
                    <a:pt x="10120" y="4246"/>
                    <a:pt x="9573" y="4116"/>
                    <a:pt x="9011" y="4035"/>
                  </a:cubicBezTo>
                  <a:lnTo>
                    <a:pt x="12650" y="401"/>
                  </a:lnTo>
                  <a:cubicBezTo>
                    <a:pt x="12821" y="268"/>
                    <a:pt x="12614" y="1"/>
                    <a:pt x="1243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9" name="Google Shape;19919;p85"/>
            <p:cNvSpPr/>
            <p:nvPr/>
          </p:nvSpPr>
          <p:spPr>
            <a:xfrm>
              <a:off x="6695795" y="3846458"/>
              <a:ext cx="49313" cy="65428"/>
            </a:xfrm>
            <a:custGeom>
              <a:avLst/>
              <a:gdLst/>
              <a:ahLst/>
              <a:cxnLst/>
              <a:rect l="l" t="t" r="r" b="b"/>
              <a:pathLst>
                <a:path w="1882" h="2497" extrusionOk="0">
                  <a:moveTo>
                    <a:pt x="273" y="0"/>
                  </a:moveTo>
                  <a:cubicBezTo>
                    <a:pt x="229" y="0"/>
                    <a:pt x="184" y="12"/>
                    <a:pt x="144" y="38"/>
                  </a:cubicBezTo>
                  <a:cubicBezTo>
                    <a:pt x="24" y="120"/>
                    <a:pt x="0" y="283"/>
                    <a:pt x="91" y="398"/>
                  </a:cubicBezTo>
                  <a:lnTo>
                    <a:pt x="1397" y="2409"/>
                  </a:lnTo>
                  <a:cubicBezTo>
                    <a:pt x="1448" y="2471"/>
                    <a:pt x="1511" y="2497"/>
                    <a:pt x="1574" y="2497"/>
                  </a:cubicBezTo>
                  <a:cubicBezTo>
                    <a:pt x="1731" y="2497"/>
                    <a:pt x="1881" y="2332"/>
                    <a:pt x="1795" y="2150"/>
                  </a:cubicBezTo>
                  <a:lnTo>
                    <a:pt x="490" y="139"/>
                  </a:lnTo>
                  <a:cubicBezTo>
                    <a:pt x="448" y="49"/>
                    <a:pt x="362" y="0"/>
                    <a:pt x="2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0" name="Google Shape;19920;p85"/>
            <p:cNvSpPr/>
            <p:nvPr/>
          </p:nvSpPr>
          <p:spPr>
            <a:xfrm>
              <a:off x="6655443" y="3895142"/>
              <a:ext cx="69803" cy="34902"/>
            </a:xfrm>
            <a:custGeom>
              <a:avLst/>
              <a:gdLst/>
              <a:ahLst/>
              <a:cxnLst/>
              <a:rect l="l" t="t" r="r" b="b"/>
              <a:pathLst>
                <a:path w="2664" h="1332" extrusionOk="0">
                  <a:moveTo>
                    <a:pt x="333" y="1"/>
                  </a:moveTo>
                  <a:cubicBezTo>
                    <a:pt x="107" y="1"/>
                    <a:pt x="0" y="318"/>
                    <a:pt x="220" y="446"/>
                  </a:cubicBezTo>
                  <a:lnTo>
                    <a:pt x="2308" y="1315"/>
                  </a:lnTo>
                  <a:cubicBezTo>
                    <a:pt x="2337" y="1326"/>
                    <a:pt x="2367" y="1331"/>
                    <a:pt x="2396" y="1331"/>
                  </a:cubicBezTo>
                  <a:cubicBezTo>
                    <a:pt x="2490" y="1331"/>
                    <a:pt x="2580" y="1276"/>
                    <a:pt x="2620" y="1185"/>
                  </a:cubicBezTo>
                  <a:lnTo>
                    <a:pt x="2615" y="1185"/>
                  </a:lnTo>
                  <a:cubicBezTo>
                    <a:pt x="2663" y="1065"/>
                    <a:pt x="2606" y="926"/>
                    <a:pt x="2486" y="878"/>
                  </a:cubicBezTo>
                  <a:lnTo>
                    <a:pt x="398" y="9"/>
                  </a:lnTo>
                  <a:cubicBezTo>
                    <a:pt x="375" y="3"/>
                    <a:pt x="354" y="1"/>
                    <a:pt x="3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1" name="Google Shape;19921;p85"/>
            <p:cNvSpPr/>
            <p:nvPr/>
          </p:nvSpPr>
          <p:spPr>
            <a:xfrm>
              <a:off x="6994634" y="3847794"/>
              <a:ext cx="49523" cy="65585"/>
            </a:xfrm>
            <a:custGeom>
              <a:avLst/>
              <a:gdLst/>
              <a:ahLst/>
              <a:cxnLst/>
              <a:rect l="l" t="t" r="r" b="b"/>
              <a:pathLst>
                <a:path w="1890" h="2503" extrusionOk="0">
                  <a:moveTo>
                    <a:pt x="1582" y="0"/>
                  </a:moveTo>
                  <a:cubicBezTo>
                    <a:pt x="1519" y="0"/>
                    <a:pt x="1454" y="26"/>
                    <a:pt x="1402" y="88"/>
                  </a:cubicBezTo>
                  <a:lnTo>
                    <a:pt x="1407" y="88"/>
                  </a:lnTo>
                  <a:lnTo>
                    <a:pt x="101" y="2104"/>
                  </a:lnTo>
                  <a:cubicBezTo>
                    <a:pt x="1" y="2209"/>
                    <a:pt x="25" y="2387"/>
                    <a:pt x="149" y="2464"/>
                  </a:cubicBezTo>
                  <a:cubicBezTo>
                    <a:pt x="190" y="2490"/>
                    <a:pt x="235" y="2503"/>
                    <a:pt x="279" y="2503"/>
                  </a:cubicBezTo>
                  <a:cubicBezTo>
                    <a:pt x="372" y="2503"/>
                    <a:pt x="461" y="2449"/>
                    <a:pt x="500" y="2358"/>
                  </a:cubicBezTo>
                  <a:lnTo>
                    <a:pt x="1801" y="347"/>
                  </a:lnTo>
                  <a:cubicBezTo>
                    <a:pt x="1890" y="165"/>
                    <a:pt x="1741" y="0"/>
                    <a:pt x="15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2" name="Google Shape;19922;p85"/>
            <p:cNvSpPr/>
            <p:nvPr/>
          </p:nvSpPr>
          <p:spPr>
            <a:xfrm>
              <a:off x="7013762" y="3894854"/>
              <a:ext cx="69961" cy="35635"/>
            </a:xfrm>
            <a:custGeom>
              <a:avLst/>
              <a:gdLst/>
              <a:ahLst/>
              <a:cxnLst/>
              <a:rect l="l" t="t" r="r" b="b"/>
              <a:pathLst>
                <a:path w="2670" h="1360" extrusionOk="0">
                  <a:moveTo>
                    <a:pt x="2402" y="0"/>
                  </a:moveTo>
                  <a:cubicBezTo>
                    <a:pt x="2371" y="0"/>
                    <a:pt x="2340" y="7"/>
                    <a:pt x="2309" y="20"/>
                  </a:cubicBezTo>
                  <a:lnTo>
                    <a:pt x="221" y="889"/>
                  </a:lnTo>
                  <a:cubicBezTo>
                    <a:pt x="77" y="922"/>
                    <a:pt x="0" y="1076"/>
                    <a:pt x="53" y="1210"/>
                  </a:cubicBezTo>
                  <a:cubicBezTo>
                    <a:pt x="93" y="1304"/>
                    <a:pt x="184" y="1360"/>
                    <a:pt x="278" y="1360"/>
                  </a:cubicBezTo>
                  <a:cubicBezTo>
                    <a:pt x="319" y="1360"/>
                    <a:pt x="361" y="1349"/>
                    <a:pt x="399" y="1326"/>
                  </a:cubicBezTo>
                  <a:lnTo>
                    <a:pt x="2487" y="457"/>
                  </a:lnTo>
                  <a:cubicBezTo>
                    <a:pt x="2612" y="409"/>
                    <a:pt x="2669" y="269"/>
                    <a:pt x="2621" y="145"/>
                  </a:cubicBezTo>
                  <a:cubicBezTo>
                    <a:pt x="2582" y="55"/>
                    <a:pt x="2494" y="0"/>
                    <a:pt x="2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23" name="Google Shape;19923;p85"/>
          <p:cNvGrpSpPr/>
          <p:nvPr/>
        </p:nvGrpSpPr>
        <p:grpSpPr>
          <a:xfrm>
            <a:off x="5224551" y="3606417"/>
            <a:ext cx="366547" cy="363507"/>
            <a:chOff x="5224551" y="3793267"/>
            <a:chExt cx="366547" cy="363507"/>
          </a:xfrm>
        </p:grpSpPr>
        <p:sp>
          <p:nvSpPr>
            <p:cNvPr id="19924" name="Google Shape;19924;p85"/>
            <p:cNvSpPr/>
            <p:nvPr/>
          </p:nvSpPr>
          <p:spPr>
            <a:xfrm>
              <a:off x="5259898" y="3798586"/>
              <a:ext cx="296481" cy="97185"/>
            </a:xfrm>
            <a:custGeom>
              <a:avLst/>
              <a:gdLst/>
              <a:ahLst/>
              <a:cxnLst/>
              <a:rect l="l" t="t" r="r" b="b"/>
              <a:pathLst>
                <a:path w="11315" h="3709" extrusionOk="0">
                  <a:moveTo>
                    <a:pt x="5667" y="0"/>
                  </a:moveTo>
                  <a:cubicBezTo>
                    <a:pt x="5639" y="0"/>
                    <a:pt x="5612" y="7"/>
                    <a:pt x="5588" y="22"/>
                  </a:cubicBezTo>
                  <a:lnTo>
                    <a:pt x="0" y="3271"/>
                  </a:lnTo>
                  <a:lnTo>
                    <a:pt x="408" y="3708"/>
                  </a:lnTo>
                  <a:lnTo>
                    <a:pt x="10921" y="3708"/>
                  </a:lnTo>
                  <a:lnTo>
                    <a:pt x="11315" y="3276"/>
                  </a:lnTo>
                  <a:lnTo>
                    <a:pt x="5746" y="22"/>
                  </a:lnTo>
                  <a:cubicBezTo>
                    <a:pt x="5722" y="7"/>
                    <a:pt x="5695" y="0"/>
                    <a:pt x="5667" y="0"/>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5" name="Google Shape;19925;p85"/>
            <p:cNvSpPr/>
            <p:nvPr/>
          </p:nvSpPr>
          <p:spPr>
            <a:xfrm>
              <a:off x="5296110" y="3823452"/>
              <a:ext cx="223927" cy="73446"/>
            </a:xfrm>
            <a:custGeom>
              <a:avLst/>
              <a:gdLst/>
              <a:ahLst/>
              <a:cxnLst/>
              <a:rect l="l" t="t" r="r" b="b"/>
              <a:pathLst>
                <a:path w="8546" h="2803" extrusionOk="0">
                  <a:moveTo>
                    <a:pt x="4282" y="0"/>
                  </a:moveTo>
                  <a:cubicBezTo>
                    <a:pt x="4261" y="0"/>
                    <a:pt x="4239" y="6"/>
                    <a:pt x="4220" y="18"/>
                  </a:cubicBezTo>
                  <a:lnTo>
                    <a:pt x="1" y="2471"/>
                  </a:lnTo>
                  <a:lnTo>
                    <a:pt x="313" y="2802"/>
                  </a:lnTo>
                  <a:lnTo>
                    <a:pt x="8253" y="2802"/>
                  </a:lnTo>
                  <a:lnTo>
                    <a:pt x="8545" y="2476"/>
                  </a:lnTo>
                  <a:lnTo>
                    <a:pt x="4340" y="18"/>
                  </a:lnTo>
                  <a:cubicBezTo>
                    <a:pt x="4323" y="6"/>
                    <a:pt x="4303" y="0"/>
                    <a:pt x="428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6" name="Google Shape;19926;p85"/>
            <p:cNvSpPr/>
            <p:nvPr/>
          </p:nvSpPr>
          <p:spPr>
            <a:xfrm>
              <a:off x="5258771" y="4108300"/>
              <a:ext cx="298604" cy="21538"/>
            </a:xfrm>
            <a:custGeom>
              <a:avLst/>
              <a:gdLst/>
              <a:ahLst/>
              <a:cxnLst/>
              <a:rect l="l" t="t" r="r" b="b"/>
              <a:pathLst>
                <a:path w="11396" h="822" extrusionOk="0">
                  <a:moveTo>
                    <a:pt x="389" y="1"/>
                  </a:moveTo>
                  <a:cubicBezTo>
                    <a:pt x="173" y="1"/>
                    <a:pt x="0" y="169"/>
                    <a:pt x="0" y="385"/>
                  </a:cubicBezTo>
                  <a:lnTo>
                    <a:pt x="0" y="821"/>
                  </a:lnTo>
                  <a:lnTo>
                    <a:pt x="11396" y="821"/>
                  </a:lnTo>
                  <a:lnTo>
                    <a:pt x="11396" y="385"/>
                  </a:lnTo>
                  <a:cubicBezTo>
                    <a:pt x="11396" y="169"/>
                    <a:pt x="11223" y="1"/>
                    <a:pt x="1101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7" name="Google Shape;19927;p85"/>
            <p:cNvSpPr/>
            <p:nvPr/>
          </p:nvSpPr>
          <p:spPr>
            <a:xfrm>
              <a:off x="5247818" y="4129812"/>
              <a:ext cx="320640" cy="21538"/>
            </a:xfrm>
            <a:custGeom>
              <a:avLst/>
              <a:gdLst/>
              <a:ahLst/>
              <a:cxnLst/>
              <a:rect l="l" t="t" r="r" b="b"/>
              <a:pathLst>
                <a:path w="12237" h="822" extrusionOk="0">
                  <a:moveTo>
                    <a:pt x="399" y="0"/>
                  </a:moveTo>
                  <a:cubicBezTo>
                    <a:pt x="178" y="0"/>
                    <a:pt x="1" y="178"/>
                    <a:pt x="1" y="399"/>
                  </a:cubicBezTo>
                  <a:lnTo>
                    <a:pt x="1" y="821"/>
                  </a:lnTo>
                  <a:lnTo>
                    <a:pt x="12236" y="821"/>
                  </a:lnTo>
                  <a:lnTo>
                    <a:pt x="12236" y="399"/>
                  </a:lnTo>
                  <a:cubicBezTo>
                    <a:pt x="12236" y="178"/>
                    <a:pt x="12059" y="0"/>
                    <a:pt x="11838"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8" name="Google Shape;19928;p85"/>
            <p:cNvSpPr/>
            <p:nvPr/>
          </p:nvSpPr>
          <p:spPr>
            <a:xfrm>
              <a:off x="5257382" y="3883797"/>
              <a:ext cx="301381" cy="36238"/>
            </a:xfrm>
            <a:custGeom>
              <a:avLst/>
              <a:gdLst/>
              <a:ahLst/>
              <a:cxnLst/>
              <a:rect l="l" t="t" r="r" b="b"/>
              <a:pathLst>
                <a:path w="11502" h="1383" extrusionOk="0">
                  <a:moveTo>
                    <a:pt x="11323" y="0"/>
                  </a:moveTo>
                  <a:cubicBezTo>
                    <a:pt x="11320" y="0"/>
                    <a:pt x="11317" y="0"/>
                    <a:pt x="11315" y="0"/>
                  </a:cubicBezTo>
                  <a:lnTo>
                    <a:pt x="192" y="0"/>
                  </a:lnTo>
                  <a:cubicBezTo>
                    <a:pt x="87" y="0"/>
                    <a:pt x="0" y="82"/>
                    <a:pt x="0" y="187"/>
                  </a:cubicBezTo>
                  <a:lnTo>
                    <a:pt x="0" y="1196"/>
                  </a:lnTo>
                  <a:cubicBezTo>
                    <a:pt x="0" y="1301"/>
                    <a:pt x="87" y="1383"/>
                    <a:pt x="192" y="1383"/>
                  </a:cubicBezTo>
                  <a:lnTo>
                    <a:pt x="11315" y="1383"/>
                  </a:lnTo>
                  <a:cubicBezTo>
                    <a:pt x="11420" y="1383"/>
                    <a:pt x="11502" y="1296"/>
                    <a:pt x="11502" y="1196"/>
                  </a:cubicBezTo>
                  <a:lnTo>
                    <a:pt x="11502" y="187"/>
                  </a:lnTo>
                  <a:cubicBezTo>
                    <a:pt x="11502" y="85"/>
                    <a:pt x="11424" y="0"/>
                    <a:pt x="11323"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9" name="Google Shape;19929;p85"/>
            <p:cNvSpPr/>
            <p:nvPr/>
          </p:nvSpPr>
          <p:spPr>
            <a:xfrm>
              <a:off x="5303420" y="3920008"/>
              <a:ext cx="214467" cy="188317"/>
            </a:xfrm>
            <a:custGeom>
              <a:avLst/>
              <a:gdLst/>
              <a:ahLst/>
              <a:cxnLst/>
              <a:rect l="l" t="t" r="r" b="b"/>
              <a:pathLst>
                <a:path w="8185" h="7187" extrusionOk="0">
                  <a:moveTo>
                    <a:pt x="0" y="1"/>
                  </a:moveTo>
                  <a:lnTo>
                    <a:pt x="0" y="7187"/>
                  </a:lnTo>
                  <a:lnTo>
                    <a:pt x="8185" y="7187"/>
                  </a:lnTo>
                  <a:lnTo>
                    <a:pt x="81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0" name="Google Shape;19930;p85"/>
            <p:cNvSpPr/>
            <p:nvPr/>
          </p:nvSpPr>
          <p:spPr>
            <a:xfrm>
              <a:off x="5303420" y="3920008"/>
              <a:ext cx="214467" cy="188186"/>
            </a:xfrm>
            <a:custGeom>
              <a:avLst/>
              <a:gdLst/>
              <a:ahLst/>
              <a:cxnLst/>
              <a:rect l="l" t="t" r="r" b="b"/>
              <a:pathLst>
                <a:path w="8185" h="7182" extrusionOk="0">
                  <a:moveTo>
                    <a:pt x="0" y="1"/>
                  </a:moveTo>
                  <a:lnTo>
                    <a:pt x="0" y="1201"/>
                  </a:lnTo>
                  <a:lnTo>
                    <a:pt x="4733" y="1201"/>
                  </a:lnTo>
                  <a:cubicBezTo>
                    <a:pt x="6485" y="1201"/>
                    <a:pt x="7902" y="2622"/>
                    <a:pt x="7902" y="4374"/>
                  </a:cubicBezTo>
                  <a:lnTo>
                    <a:pt x="7902" y="7182"/>
                  </a:lnTo>
                  <a:lnTo>
                    <a:pt x="8185" y="7182"/>
                  </a:lnTo>
                  <a:lnTo>
                    <a:pt x="818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1" name="Google Shape;19931;p85"/>
            <p:cNvSpPr/>
            <p:nvPr/>
          </p:nvSpPr>
          <p:spPr>
            <a:xfrm>
              <a:off x="5264090" y="3920008"/>
              <a:ext cx="73943" cy="171705"/>
            </a:xfrm>
            <a:custGeom>
              <a:avLst/>
              <a:gdLst/>
              <a:ahLst/>
              <a:cxnLst/>
              <a:rect l="l" t="t" r="r" b="b"/>
              <a:pathLst>
                <a:path w="2822" h="6553" extrusionOk="0">
                  <a:moveTo>
                    <a:pt x="426" y="1"/>
                  </a:moveTo>
                  <a:cubicBezTo>
                    <a:pt x="210" y="1"/>
                    <a:pt x="28" y="169"/>
                    <a:pt x="13" y="385"/>
                  </a:cubicBezTo>
                  <a:cubicBezTo>
                    <a:pt x="0" y="637"/>
                    <a:pt x="205" y="806"/>
                    <a:pt x="418" y="806"/>
                  </a:cubicBezTo>
                  <a:cubicBezTo>
                    <a:pt x="521" y="806"/>
                    <a:pt x="626" y="767"/>
                    <a:pt x="709" y="678"/>
                  </a:cubicBezTo>
                  <a:cubicBezTo>
                    <a:pt x="721" y="663"/>
                    <a:pt x="736" y="657"/>
                    <a:pt x="752" y="657"/>
                  </a:cubicBezTo>
                  <a:cubicBezTo>
                    <a:pt x="783" y="657"/>
                    <a:pt x="813" y="681"/>
                    <a:pt x="810" y="716"/>
                  </a:cubicBezTo>
                  <a:lnTo>
                    <a:pt x="810" y="6553"/>
                  </a:lnTo>
                  <a:lnTo>
                    <a:pt x="2015" y="6553"/>
                  </a:lnTo>
                  <a:lnTo>
                    <a:pt x="2015" y="716"/>
                  </a:lnTo>
                  <a:cubicBezTo>
                    <a:pt x="2015" y="681"/>
                    <a:pt x="2044" y="657"/>
                    <a:pt x="2075" y="657"/>
                  </a:cubicBezTo>
                  <a:cubicBezTo>
                    <a:pt x="2091" y="657"/>
                    <a:pt x="2108" y="663"/>
                    <a:pt x="2121" y="678"/>
                  </a:cubicBezTo>
                  <a:cubicBezTo>
                    <a:pt x="2194" y="755"/>
                    <a:pt x="2298" y="803"/>
                    <a:pt x="2407" y="803"/>
                  </a:cubicBezTo>
                  <a:cubicBezTo>
                    <a:pt x="2412" y="803"/>
                    <a:pt x="2418" y="803"/>
                    <a:pt x="2423" y="802"/>
                  </a:cubicBezTo>
                  <a:cubicBezTo>
                    <a:pt x="2644" y="802"/>
                    <a:pt x="2821" y="620"/>
                    <a:pt x="2817" y="399"/>
                  </a:cubicBezTo>
                  <a:cubicBezTo>
                    <a:pt x="2817"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2" name="Google Shape;19932;p85"/>
            <p:cNvSpPr/>
            <p:nvPr/>
          </p:nvSpPr>
          <p:spPr>
            <a:xfrm>
              <a:off x="5280781" y="4091713"/>
              <a:ext cx="40902" cy="16612"/>
            </a:xfrm>
            <a:custGeom>
              <a:avLst/>
              <a:gdLst/>
              <a:ahLst/>
              <a:cxnLst/>
              <a:rect l="l" t="t" r="r" b="b"/>
              <a:pathLst>
                <a:path w="1561" h="634" extrusionOk="0">
                  <a:moveTo>
                    <a:pt x="149" y="0"/>
                  </a:moveTo>
                  <a:cubicBezTo>
                    <a:pt x="67" y="0"/>
                    <a:pt x="0" y="67"/>
                    <a:pt x="0" y="154"/>
                  </a:cubicBezTo>
                  <a:lnTo>
                    <a:pt x="0" y="634"/>
                  </a:lnTo>
                  <a:lnTo>
                    <a:pt x="1560" y="634"/>
                  </a:lnTo>
                  <a:lnTo>
                    <a:pt x="1556" y="154"/>
                  </a:lnTo>
                  <a:cubicBezTo>
                    <a:pt x="1556" y="67"/>
                    <a:pt x="1488"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3" name="Google Shape;19933;p85"/>
            <p:cNvSpPr/>
            <p:nvPr/>
          </p:nvSpPr>
          <p:spPr>
            <a:xfrm>
              <a:off x="5373145" y="3920008"/>
              <a:ext cx="73812" cy="171705"/>
            </a:xfrm>
            <a:custGeom>
              <a:avLst/>
              <a:gdLst/>
              <a:ahLst/>
              <a:cxnLst/>
              <a:rect l="l" t="t" r="r" b="b"/>
              <a:pathLst>
                <a:path w="2817" h="6553" extrusionOk="0">
                  <a:moveTo>
                    <a:pt x="421" y="1"/>
                  </a:moveTo>
                  <a:cubicBezTo>
                    <a:pt x="205" y="1"/>
                    <a:pt x="23"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0" y="6553"/>
                  </a:lnTo>
                  <a:lnTo>
                    <a:pt x="2010" y="716"/>
                  </a:lnTo>
                  <a:cubicBezTo>
                    <a:pt x="2010" y="681"/>
                    <a:pt x="2041" y="657"/>
                    <a:pt x="2073" y="657"/>
                  </a:cubicBezTo>
                  <a:cubicBezTo>
                    <a:pt x="2088" y="657"/>
                    <a:pt x="2104" y="663"/>
                    <a:pt x="2116" y="678"/>
                  </a:cubicBezTo>
                  <a:cubicBezTo>
                    <a:pt x="2189" y="755"/>
                    <a:pt x="2293" y="803"/>
                    <a:pt x="2402" y="803"/>
                  </a:cubicBezTo>
                  <a:cubicBezTo>
                    <a:pt x="2407" y="803"/>
                    <a:pt x="2413" y="803"/>
                    <a:pt x="2418" y="802"/>
                  </a:cubicBezTo>
                  <a:cubicBezTo>
                    <a:pt x="2639" y="802"/>
                    <a:pt x="2816" y="620"/>
                    <a:pt x="2816" y="399"/>
                  </a:cubicBezTo>
                  <a:cubicBezTo>
                    <a:pt x="2812"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4" name="Google Shape;19934;p85"/>
            <p:cNvSpPr/>
            <p:nvPr/>
          </p:nvSpPr>
          <p:spPr>
            <a:xfrm>
              <a:off x="5389705" y="4091713"/>
              <a:ext cx="40902" cy="16612"/>
            </a:xfrm>
            <a:custGeom>
              <a:avLst/>
              <a:gdLst/>
              <a:ahLst/>
              <a:cxnLst/>
              <a:rect l="l" t="t" r="r" b="b"/>
              <a:pathLst>
                <a:path w="1561" h="634" extrusionOk="0">
                  <a:moveTo>
                    <a:pt x="154" y="0"/>
                  </a:moveTo>
                  <a:cubicBezTo>
                    <a:pt x="67" y="0"/>
                    <a:pt x="0" y="67"/>
                    <a:pt x="0" y="154"/>
                  </a:cubicBezTo>
                  <a:lnTo>
                    <a:pt x="0" y="634"/>
                  </a:lnTo>
                  <a:lnTo>
                    <a:pt x="1560" y="634"/>
                  </a:lnTo>
                  <a:lnTo>
                    <a:pt x="1560" y="154"/>
                  </a:lnTo>
                  <a:cubicBezTo>
                    <a:pt x="1560" y="67"/>
                    <a:pt x="1493" y="0"/>
                    <a:pt x="1407"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5" name="Google Shape;19935;p85"/>
            <p:cNvSpPr/>
            <p:nvPr/>
          </p:nvSpPr>
          <p:spPr>
            <a:xfrm>
              <a:off x="5482069" y="3920008"/>
              <a:ext cx="73812" cy="171705"/>
            </a:xfrm>
            <a:custGeom>
              <a:avLst/>
              <a:gdLst/>
              <a:ahLst/>
              <a:cxnLst/>
              <a:rect l="l" t="t" r="r" b="b"/>
              <a:pathLst>
                <a:path w="2817" h="6553" extrusionOk="0">
                  <a:moveTo>
                    <a:pt x="426" y="1"/>
                  </a:moveTo>
                  <a:cubicBezTo>
                    <a:pt x="205" y="1"/>
                    <a:pt x="27" y="169"/>
                    <a:pt x="13" y="385"/>
                  </a:cubicBezTo>
                  <a:cubicBezTo>
                    <a:pt x="0" y="637"/>
                    <a:pt x="203" y="806"/>
                    <a:pt x="414" y="806"/>
                  </a:cubicBezTo>
                  <a:cubicBezTo>
                    <a:pt x="517" y="806"/>
                    <a:pt x="621" y="767"/>
                    <a:pt x="704" y="678"/>
                  </a:cubicBezTo>
                  <a:cubicBezTo>
                    <a:pt x="717" y="663"/>
                    <a:pt x="734" y="657"/>
                    <a:pt x="749" y="657"/>
                  </a:cubicBezTo>
                  <a:cubicBezTo>
                    <a:pt x="780" y="657"/>
                    <a:pt x="810" y="681"/>
                    <a:pt x="810" y="716"/>
                  </a:cubicBezTo>
                  <a:lnTo>
                    <a:pt x="810" y="6553"/>
                  </a:lnTo>
                  <a:lnTo>
                    <a:pt x="2015" y="6553"/>
                  </a:lnTo>
                  <a:lnTo>
                    <a:pt x="2015" y="716"/>
                  </a:lnTo>
                  <a:cubicBezTo>
                    <a:pt x="2015" y="681"/>
                    <a:pt x="2044" y="657"/>
                    <a:pt x="2075" y="657"/>
                  </a:cubicBezTo>
                  <a:cubicBezTo>
                    <a:pt x="2091" y="657"/>
                    <a:pt x="2107" y="663"/>
                    <a:pt x="2120" y="678"/>
                  </a:cubicBezTo>
                  <a:cubicBezTo>
                    <a:pt x="2194" y="755"/>
                    <a:pt x="2293" y="803"/>
                    <a:pt x="2402" y="803"/>
                  </a:cubicBezTo>
                  <a:cubicBezTo>
                    <a:pt x="2407" y="803"/>
                    <a:pt x="2413" y="803"/>
                    <a:pt x="2418" y="802"/>
                  </a:cubicBezTo>
                  <a:cubicBezTo>
                    <a:pt x="2639" y="802"/>
                    <a:pt x="2816" y="620"/>
                    <a:pt x="2816" y="399"/>
                  </a:cubicBezTo>
                  <a:cubicBezTo>
                    <a:pt x="2816" y="178"/>
                    <a:pt x="2634" y="1"/>
                    <a:pt x="2413" y="1"/>
                  </a:cubicBezTo>
                  <a:close/>
                </a:path>
              </a:pathLst>
            </a:custGeom>
            <a:solidFill>
              <a:srgbClr val="E8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6" name="Google Shape;19936;p85"/>
            <p:cNvSpPr/>
            <p:nvPr/>
          </p:nvSpPr>
          <p:spPr>
            <a:xfrm>
              <a:off x="5498629" y="4091713"/>
              <a:ext cx="41033" cy="16612"/>
            </a:xfrm>
            <a:custGeom>
              <a:avLst/>
              <a:gdLst/>
              <a:ahLst/>
              <a:cxnLst/>
              <a:rect l="l" t="t" r="r" b="b"/>
              <a:pathLst>
                <a:path w="1566" h="634" extrusionOk="0">
                  <a:moveTo>
                    <a:pt x="154" y="0"/>
                  </a:moveTo>
                  <a:cubicBezTo>
                    <a:pt x="67" y="0"/>
                    <a:pt x="0" y="67"/>
                    <a:pt x="0" y="154"/>
                  </a:cubicBezTo>
                  <a:lnTo>
                    <a:pt x="0" y="634"/>
                  </a:lnTo>
                  <a:lnTo>
                    <a:pt x="1560" y="634"/>
                  </a:lnTo>
                  <a:lnTo>
                    <a:pt x="1565" y="154"/>
                  </a:lnTo>
                  <a:cubicBezTo>
                    <a:pt x="1565" y="67"/>
                    <a:pt x="1493" y="0"/>
                    <a:pt x="1412" y="0"/>
                  </a:cubicBezTo>
                  <a:close/>
                </a:path>
              </a:pathLst>
            </a:custGeom>
            <a:solidFill>
              <a:srgbClr val="DAE1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7" name="Google Shape;19937;p85"/>
            <p:cNvSpPr/>
            <p:nvPr/>
          </p:nvSpPr>
          <p:spPr>
            <a:xfrm>
              <a:off x="5224551" y="3793267"/>
              <a:ext cx="366547" cy="363507"/>
            </a:xfrm>
            <a:custGeom>
              <a:avLst/>
              <a:gdLst/>
              <a:ahLst/>
              <a:cxnLst/>
              <a:rect l="l" t="t" r="r" b="b"/>
              <a:pathLst>
                <a:path w="13989" h="13873" extrusionOk="0">
                  <a:moveTo>
                    <a:pt x="7014" y="412"/>
                  </a:moveTo>
                  <a:lnTo>
                    <a:pt x="11867" y="3249"/>
                  </a:lnTo>
                  <a:lnTo>
                    <a:pt x="11032" y="3249"/>
                  </a:lnTo>
                  <a:lnTo>
                    <a:pt x="7177" y="993"/>
                  </a:lnTo>
                  <a:cubicBezTo>
                    <a:pt x="7127" y="964"/>
                    <a:pt x="7070" y="950"/>
                    <a:pt x="7014" y="950"/>
                  </a:cubicBezTo>
                  <a:cubicBezTo>
                    <a:pt x="6957" y="950"/>
                    <a:pt x="6901" y="964"/>
                    <a:pt x="6850" y="993"/>
                  </a:cubicBezTo>
                  <a:lnTo>
                    <a:pt x="5828" y="1588"/>
                  </a:lnTo>
                  <a:cubicBezTo>
                    <a:pt x="5630" y="1705"/>
                    <a:pt x="5746" y="1973"/>
                    <a:pt x="5925" y="1973"/>
                  </a:cubicBezTo>
                  <a:cubicBezTo>
                    <a:pt x="5958" y="1973"/>
                    <a:pt x="5994" y="1964"/>
                    <a:pt x="6030" y="1943"/>
                  </a:cubicBezTo>
                  <a:lnTo>
                    <a:pt x="7014" y="1372"/>
                  </a:lnTo>
                  <a:lnTo>
                    <a:pt x="10230" y="3249"/>
                  </a:lnTo>
                  <a:lnTo>
                    <a:pt x="3778" y="3249"/>
                  </a:lnTo>
                  <a:lnTo>
                    <a:pt x="5209" y="2418"/>
                  </a:lnTo>
                  <a:cubicBezTo>
                    <a:pt x="5403" y="2305"/>
                    <a:pt x="5290" y="2038"/>
                    <a:pt x="5109" y="2038"/>
                  </a:cubicBezTo>
                  <a:cubicBezTo>
                    <a:pt x="5075" y="2038"/>
                    <a:pt x="5039" y="2047"/>
                    <a:pt x="5002" y="2068"/>
                  </a:cubicBezTo>
                  <a:lnTo>
                    <a:pt x="2972" y="3249"/>
                  </a:lnTo>
                  <a:lnTo>
                    <a:pt x="2137" y="3249"/>
                  </a:lnTo>
                  <a:lnTo>
                    <a:pt x="7014" y="412"/>
                  </a:lnTo>
                  <a:close/>
                  <a:moveTo>
                    <a:pt x="12558" y="3657"/>
                  </a:moveTo>
                  <a:lnTo>
                    <a:pt x="12558" y="4636"/>
                  </a:lnTo>
                  <a:lnTo>
                    <a:pt x="1460" y="4636"/>
                  </a:lnTo>
                  <a:lnTo>
                    <a:pt x="1460" y="3657"/>
                  </a:lnTo>
                  <a:close/>
                  <a:moveTo>
                    <a:pt x="1926" y="5044"/>
                  </a:moveTo>
                  <a:cubicBezTo>
                    <a:pt x="1929" y="5044"/>
                    <a:pt x="1932" y="5044"/>
                    <a:pt x="1935" y="5044"/>
                  </a:cubicBezTo>
                  <a:lnTo>
                    <a:pt x="3922" y="5044"/>
                  </a:lnTo>
                  <a:cubicBezTo>
                    <a:pt x="4038" y="5044"/>
                    <a:pt x="4129" y="5135"/>
                    <a:pt x="4119" y="5251"/>
                  </a:cubicBezTo>
                  <a:cubicBezTo>
                    <a:pt x="4114" y="5356"/>
                    <a:pt x="4033" y="5433"/>
                    <a:pt x="3927" y="5438"/>
                  </a:cubicBezTo>
                  <a:cubicBezTo>
                    <a:pt x="3870" y="5438"/>
                    <a:pt x="3817" y="5419"/>
                    <a:pt x="3778" y="5380"/>
                  </a:cubicBezTo>
                  <a:cubicBezTo>
                    <a:pt x="3724" y="5321"/>
                    <a:pt x="3654" y="5294"/>
                    <a:pt x="3586" y="5294"/>
                  </a:cubicBezTo>
                  <a:cubicBezTo>
                    <a:pt x="3452" y="5294"/>
                    <a:pt x="3322" y="5398"/>
                    <a:pt x="3322" y="5558"/>
                  </a:cubicBezTo>
                  <a:lnTo>
                    <a:pt x="3322" y="11188"/>
                  </a:lnTo>
                  <a:lnTo>
                    <a:pt x="2525" y="11188"/>
                  </a:lnTo>
                  <a:lnTo>
                    <a:pt x="2525" y="5558"/>
                  </a:lnTo>
                  <a:cubicBezTo>
                    <a:pt x="2525" y="5398"/>
                    <a:pt x="2396" y="5294"/>
                    <a:pt x="2262" y="5294"/>
                  </a:cubicBezTo>
                  <a:cubicBezTo>
                    <a:pt x="2194" y="5294"/>
                    <a:pt x="2124" y="5321"/>
                    <a:pt x="2069" y="5380"/>
                  </a:cubicBezTo>
                  <a:lnTo>
                    <a:pt x="2069" y="5375"/>
                  </a:lnTo>
                  <a:cubicBezTo>
                    <a:pt x="2029" y="5419"/>
                    <a:pt x="1977" y="5438"/>
                    <a:pt x="1926" y="5438"/>
                  </a:cubicBezTo>
                  <a:cubicBezTo>
                    <a:pt x="1821" y="5438"/>
                    <a:pt x="1719" y="5355"/>
                    <a:pt x="1729" y="5231"/>
                  </a:cubicBezTo>
                  <a:cubicBezTo>
                    <a:pt x="1733" y="5124"/>
                    <a:pt x="1820" y="5044"/>
                    <a:pt x="1926" y="5044"/>
                  </a:cubicBezTo>
                  <a:close/>
                  <a:moveTo>
                    <a:pt x="8084" y="5044"/>
                  </a:moveTo>
                  <a:cubicBezTo>
                    <a:pt x="8137" y="5044"/>
                    <a:pt x="8190" y="5068"/>
                    <a:pt x="8223" y="5102"/>
                  </a:cubicBezTo>
                  <a:lnTo>
                    <a:pt x="8228" y="5107"/>
                  </a:lnTo>
                  <a:cubicBezTo>
                    <a:pt x="8267" y="5145"/>
                    <a:pt x="8286" y="5198"/>
                    <a:pt x="8281" y="5251"/>
                  </a:cubicBezTo>
                  <a:cubicBezTo>
                    <a:pt x="8276" y="5356"/>
                    <a:pt x="8190" y="5438"/>
                    <a:pt x="8089" y="5438"/>
                  </a:cubicBezTo>
                  <a:cubicBezTo>
                    <a:pt x="8031" y="5438"/>
                    <a:pt x="7979" y="5419"/>
                    <a:pt x="7940" y="5380"/>
                  </a:cubicBezTo>
                  <a:cubicBezTo>
                    <a:pt x="7885" y="5321"/>
                    <a:pt x="7816" y="5294"/>
                    <a:pt x="7748" y="5294"/>
                  </a:cubicBezTo>
                  <a:cubicBezTo>
                    <a:pt x="7613" y="5294"/>
                    <a:pt x="7484" y="5398"/>
                    <a:pt x="7484" y="5558"/>
                  </a:cubicBezTo>
                  <a:lnTo>
                    <a:pt x="7484" y="11188"/>
                  </a:lnTo>
                  <a:lnTo>
                    <a:pt x="6687" y="11188"/>
                  </a:lnTo>
                  <a:lnTo>
                    <a:pt x="6687" y="5558"/>
                  </a:lnTo>
                  <a:cubicBezTo>
                    <a:pt x="6687" y="5398"/>
                    <a:pt x="6556" y="5294"/>
                    <a:pt x="6421" y="5294"/>
                  </a:cubicBezTo>
                  <a:cubicBezTo>
                    <a:pt x="6353" y="5294"/>
                    <a:pt x="6284" y="5321"/>
                    <a:pt x="6231" y="5380"/>
                  </a:cubicBezTo>
                  <a:cubicBezTo>
                    <a:pt x="6189" y="5424"/>
                    <a:pt x="6137" y="5443"/>
                    <a:pt x="6086" y="5443"/>
                  </a:cubicBezTo>
                  <a:cubicBezTo>
                    <a:pt x="5980" y="5443"/>
                    <a:pt x="5879" y="5359"/>
                    <a:pt x="5886" y="5236"/>
                  </a:cubicBezTo>
                  <a:cubicBezTo>
                    <a:pt x="5895" y="5126"/>
                    <a:pt x="5986" y="5044"/>
                    <a:pt x="6097" y="5044"/>
                  </a:cubicBezTo>
                  <a:close/>
                  <a:moveTo>
                    <a:pt x="3500" y="11592"/>
                  </a:moveTo>
                  <a:lnTo>
                    <a:pt x="3500" y="11822"/>
                  </a:lnTo>
                  <a:lnTo>
                    <a:pt x="2348" y="11822"/>
                  </a:lnTo>
                  <a:lnTo>
                    <a:pt x="2348" y="11592"/>
                  </a:lnTo>
                  <a:close/>
                  <a:moveTo>
                    <a:pt x="5516" y="5044"/>
                  </a:moveTo>
                  <a:cubicBezTo>
                    <a:pt x="5439" y="5260"/>
                    <a:pt x="5492" y="5495"/>
                    <a:pt x="5650" y="5659"/>
                  </a:cubicBezTo>
                  <a:cubicBezTo>
                    <a:pt x="5763" y="5781"/>
                    <a:pt x="5921" y="5846"/>
                    <a:pt x="6082" y="5846"/>
                  </a:cubicBezTo>
                  <a:cubicBezTo>
                    <a:pt x="6148" y="5846"/>
                    <a:pt x="6215" y="5835"/>
                    <a:pt x="6279" y="5812"/>
                  </a:cubicBezTo>
                  <a:lnTo>
                    <a:pt x="6279" y="11236"/>
                  </a:lnTo>
                  <a:cubicBezTo>
                    <a:pt x="6169" y="11299"/>
                    <a:pt x="6102" y="11419"/>
                    <a:pt x="6102" y="11544"/>
                  </a:cubicBezTo>
                  <a:lnTo>
                    <a:pt x="6102" y="11822"/>
                  </a:lnTo>
                  <a:lnTo>
                    <a:pt x="3913" y="11822"/>
                  </a:lnTo>
                  <a:lnTo>
                    <a:pt x="3913" y="11544"/>
                  </a:lnTo>
                  <a:cubicBezTo>
                    <a:pt x="3908" y="11414"/>
                    <a:pt x="3841" y="11299"/>
                    <a:pt x="3730" y="11232"/>
                  </a:cubicBezTo>
                  <a:lnTo>
                    <a:pt x="3730" y="5812"/>
                  </a:lnTo>
                  <a:cubicBezTo>
                    <a:pt x="3796" y="5835"/>
                    <a:pt x="3862" y="5845"/>
                    <a:pt x="3926" y="5845"/>
                  </a:cubicBezTo>
                  <a:cubicBezTo>
                    <a:pt x="4236" y="5845"/>
                    <a:pt x="4511" y="5603"/>
                    <a:pt x="4527" y="5270"/>
                  </a:cubicBezTo>
                  <a:cubicBezTo>
                    <a:pt x="4532" y="5193"/>
                    <a:pt x="4522" y="5116"/>
                    <a:pt x="4498" y="5044"/>
                  </a:cubicBezTo>
                  <a:close/>
                  <a:moveTo>
                    <a:pt x="7662" y="11592"/>
                  </a:moveTo>
                  <a:lnTo>
                    <a:pt x="7662" y="11822"/>
                  </a:lnTo>
                  <a:lnTo>
                    <a:pt x="6505" y="11822"/>
                  </a:lnTo>
                  <a:lnTo>
                    <a:pt x="6505" y="11592"/>
                  </a:lnTo>
                  <a:close/>
                  <a:moveTo>
                    <a:pt x="12241" y="5044"/>
                  </a:moveTo>
                  <a:cubicBezTo>
                    <a:pt x="12352" y="5044"/>
                    <a:pt x="12443" y="5140"/>
                    <a:pt x="12438" y="5251"/>
                  </a:cubicBezTo>
                  <a:cubicBezTo>
                    <a:pt x="12433" y="5356"/>
                    <a:pt x="12347" y="5433"/>
                    <a:pt x="12246" y="5438"/>
                  </a:cubicBezTo>
                  <a:lnTo>
                    <a:pt x="12241" y="5438"/>
                  </a:lnTo>
                  <a:cubicBezTo>
                    <a:pt x="12188" y="5438"/>
                    <a:pt x="12136" y="5419"/>
                    <a:pt x="12097" y="5380"/>
                  </a:cubicBezTo>
                  <a:cubicBezTo>
                    <a:pt x="12042" y="5321"/>
                    <a:pt x="11972" y="5294"/>
                    <a:pt x="11904" y="5294"/>
                  </a:cubicBezTo>
                  <a:cubicBezTo>
                    <a:pt x="11768" y="5294"/>
                    <a:pt x="11638" y="5398"/>
                    <a:pt x="11641" y="5558"/>
                  </a:cubicBezTo>
                  <a:lnTo>
                    <a:pt x="11641" y="11188"/>
                  </a:lnTo>
                  <a:lnTo>
                    <a:pt x="10840" y="11188"/>
                  </a:lnTo>
                  <a:lnTo>
                    <a:pt x="10840" y="9158"/>
                  </a:lnTo>
                  <a:cubicBezTo>
                    <a:pt x="10842" y="9021"/>
                    <a:pt x="10741" y="8953"/>
                    <a:pt x="10640" y="8953"/>
                  </a:cubicBezTo>
                  <a:cubicBezTo>
                    <a:pt x="10538" y="8953"/>
                    <a:pt x="10436" y="9021"/>
                    <a:pt x="10436" y="9158"/>
                  </a:cubicBezTo>
                  <a:lnTo>
                    <a:pt x="10436" y="11236"/>
                  </a:lnTo>
                  <a:cubicBezTo>
                    <a:pt x="10326" y="11299"/>
                    <a:pt x="10254" y="11419"/>
                    <a:pt x="10254" y="11544"/>
                  </a:cubicBezTo>
                  <a:lnTo>
                    <a:pt x="10254" y="11822"/>
                  </a:lnTo>
                  <a:lnTo>
                    <a:pt x="8065" y="11822"/>
                  </a:lnTo>
                  <a:lnTo>
                    <a:pt x="8065" y="11544"/>
                  </a:lnTo>
                  <a:cubicBezTo>
                    <a:pt x="8065" y="11414"/>
                    <a:pt x="7998" y="11299"/>
                    <a:pt x="7883" y="11236"/>
                  </a:cubicBezTo>
                  <a:lnTo>
                    <a:pt x="7883" y="5812"/>
                  </a:lnTo>
                  <a:cubicBezTo>
                    <a:pt x="7950" y="5835"/>
                    <a:pt x="8018" y="5846"/>
                    <a:pt x="8083" y="5846"/>
                  </a:cubicBezTo>
                  <a:cubicBezTo>
                    <a:pt x="8478" y="5846"/>
                    <a:pt x="8791" y="5452"/>
                    <a:pt x="8651" y="5044"/>
                  </a:cubicBezTo>
                  <a:lnTo>
                    <a:pt x="9668" y="5044"/>
                  </a:lnTo>
                  <a:cubicBezTo>
                    <a:pt x="9596" y="5255"/>
                    <a:pt x="9649" y="5495"/>
                    <a:pt x="9803" y="5659"/>
                  </a:cubicBezTo>
                  <a:cubicBezTo>
                    <a:pt x="9919" y="5779"/>
                    <a:pt x="10077" y="5845"/>
                    <a:pt x="10241" y="5845"/>
                  </a:cubicBezTo>
                  <a:cubicBezTo>
                    <a:pt x="10306" y="5845"/>
                    <a:pt x="10372" y="5834"/>
                    <a:pt x="10436" y="5812"/>
                  </a:cubicBezTo>
                  <a:lnTo>
                    <a:pt x="10436" y="8159"/>
                  </a:lnTo>
                  <a:cubicBezTo>
                    <a:pt x="10436" y="8294"/>
                    <a:pt x="10537" y="8361"/>
                    <a:pt x="10638" y="8361"/>
                  </a:cubicBezTo>
                  <a:cubicBezTo>
                    <a:pt x="10739" y="8361"/>
                    <a:pt x="10840" y="8294"/>
                    <a:pt x="10840" y="8159"/>
                  </a:cubicBezTo>
                  <a:lnTo>
                    <a:pt x="10840" y="5558"/>
                  </a:lnTo>
                  <a:cubicBezTo>
                    <a:pt x="10843" y="5397"/>
                    <a:pt x="10711" y="5292"/>
                    <a:pt x="10574" y="5292"/>
                  </a:cubicBezTo>
                  <a:cubicBezTo>
                    <a:pt x="10506" y="5292"/>
                    <a:pt x="10438" y="5318"/>
                    <a:pt x="10383" y="5375"/>
                  </a:cubicBezTo>
                  <a:cubicBezTo>
                    <a:pt x="10342" y="5421"/>
                    <a:pt x="10290" y="5441"/>
                    <a:pt x="10239" y="5441"/>
                  </a:cubicBezTo>
                  <a:cubicBezTo>
                    <a:pt x="10136" y="5441"/>
                    <a:pt x="10036" y="5357"/>
                    <a:pt x="10043" y="5231"/>
                  </a:cubicBezTo>
                  <a:cubicBezTo>
                    <a:pt x="10052" y="5126"/>
                    <a:pt x="10143" y="5044"/>
                    <a:pt x="10254" y="5044"/>
                  </a:cubicBezTo>
                  <a:close/>
                  <a:moveTo>
                    <a:pt x="11819" y="11592"/>
                  </a:moveTo>
                  <a:lnTo>
                    <a:pt x="11819" y="11822"/>
                  </a:lnTo>
                  <a:lnTo>
                    <a:pt x="10662" y="11822"/>
                  </a:lnTo>
                  <a:lnTo>
                    <a:pt x="10662" y="11592"/>
                  </a:lnTo>
                  <a:close/>
                  <a:moveTo>
                    <a:pt x="12313" y="12225"/>
                  </a:moveTo>
                  <a:cubicBezTo>
                    <a:pt x="12414" y="12225"/>
                    <a:pt x="12496" y="12307"/>
                    <a:pt x="12496" y="12408"/>
                  </a:cubicBezTo>
                  <a:lnTo>
                    <a:pt x="12496" y="12638"/>
                  </a:lnTo>
                  <a:lnTo>
                    <a:pt x="5871" y="12638"/>
                  </a:lnTo>
                  <a:cubicBezTo>
                    <a:pt x="5617" y="12652"/>
                    <a:pt x="5617" y="13032"/>
                    <a:pt x="5871" y="13046"/>
                  </a:cubicBezTo>
                  <a:lnTo>
                    <a:pt x="12726" y="13046"/>
                  </a:lnTo>
                  <a:cubicBezTo>
                    <a:pt x="12832" y="13046"/>
                    <a:pt x="12923" y="13132"/>
                    <a:pt x="12923" y="13243"/>
                  </a:cubicBezTo>
                  <a:lnTo>
                    <a:pt x="12923" y="13464"/>
                  </a:lnTo>
                  <a:lnTo>
                    <a:pt x="1090" y="13464"/>
                  </a:lnTo>
                  <a:lnTo>
                    <a:pt x="1090" y="13243"/>
                  </a:lnTo>
                  <a:cubicBezTo>
                    <a:pt x="1090" y="13132"/>
                    <a:pt x="1177" y="13046"/>
                    <a:pt x="1287" y="13046"/>
                  </a:cubicBezTo>
                  <a:lnTo>
                    <a:pt x="4868" y="13046"/>
                  </a:lnTo>
                  <a:cubicBezTo>
                    <a:pt x="5122" y="13032"/>
                    <a:pt x="5122" y="12652"/>
                    <a:pt x="4868" y="12638"/>
                  </a:cubicBezTo>
                  <a:lnTo>
                    <a:pt x="1513" y="12638"/>
                  </a:lnTo>
                  <a:lnTo>
                    <a:pt x="1513" y="12408"/>
                  </a:lnTo>
                  <a:cubicBezTo>
                    <a:pt x="1513" y="12307"/>
                    <a:pt x="1589" y="12225"/>
                    <a:pt x="1690" y="12225"/>
                  </a:cubicBezTo>
                  <a:close/>
                  <a:moveTo>
                    <a:pt x="7018" y="0"/>
                  </a:moveTo>
                  <a:cubicBezTo>
                    <a:pt x="6956" y="0"/>
                    <a:pt x="6894" y="16"/>
                    <a:pt x="6836" y="47"/>
                  </a:cubicBezTo>
                  <a:lnTo>
                    <a:pt x="1244" y="3302"/>
                  </a:lnTo>
                  <a:cubicBezTo>
                    <a:pt x="1229" y="3311"/>
                    <a:pt x="1210" y="3321"/>
                    <a:pt x="1201" y="3335"/>
                  </a:cubicBezTo>
                  <a:cubicBezTo>
                    <a:pt x="1105" y="3412"/>
                    <a:pt x="1052" y="3527"/>
                    <a:pt x="1052" y="3647"/>
                  </a:cubicBezTo>
                  <a:lnTo>
                    <a:pt x="1052" y="4651"/>
                  </a:lnTo>
                  <a:cubicBezTo>
                    <a:pt x="1052" y="4833"/>
                    <a:pt x="1177" y="4991"/>
                    <a:pt x="1359" y="5035"/>
                  </a:cubicBezTo>
                  <a:cubicBezTo>
                    <a:pt x="1277" y="5251"/>
                    <a:pt x="1325" y="5491"/>
                    <a:pt x="1489" y="5659"/>
                  </a:cubicBezTo>
                  <a:cubicBezTo>
                    <a:pt x="1601" y="5781"/>
                    <a:pt x="1759" y="5846"/>
                    <a:pt x="1920" y="5846"/>
                  </a:cubicBezTo>
                  <a:cubicBezTo>
                    <a:pt x="1986" y="5846"/>
                    <a:pt x="2053" y="5835"/>
                    <a:pt x="2117" y="5812"/>
                  </a:cubicBezTo>
                  <a:lnTo>
                    <a:pt x="2117" y="11236"/>
                  </a:lnTo>
                  <a:cubicBezTo>
                    <a:pt x="2007" y="11299"/>
                    <a:pt x="1940" y="11414"/>
                    <a:pt x="1940" y="11544"/>
                  </a:cubicBezTo>
                  <a:lnTo>
                    <a:pt x="1940" y="11822"/>
                  </a:lnTo>
                  <a:lnTo>
                    <a:pt x="1690" y="11822"/>
                  </a:lnTo>
                  <a:cubicBezTo>
                    <a:pt x="1364" y="11822"/>
                    <a:pt x="1105" y="12081"/>
                    <a:pt x="1105" y="12408"/>
                  </a:cubicBezTo>
                  <a:lnTo>
                    <a:pt x="1105" y="12667"/>
                  </a:lnTo>
                  <a:cubicBezTo>
                    <a:pt x="850" y="12748"/>
                    <a:pt x="682" y="12979"/>
                    <a:pt x="682" y="13243"/>
                  </a:cubicBezTo>
                  <a:lnTo>
                    <a:pt x="682" y="13464"/>
                  </a:lnTo>
                  <a:lnTo>
                    <a:pt x="279" y="13464"/>
                  </a:lnTo>
                  <a:cubicBezTo>
                    <a:pt x="274" y="13463"/>
                    <a:pt x="270" y="13463"/>
                    <a:pt x="265" y="13463"/>
                  </a:cubicBezTo>
                  <a:cubicBezTo>
                    <a:pt x="0" y="13463"/>
                    <a:pt x="0" y="13872"/>
                    <a:pt x="265" y="13872"/>
                  </a:cubicBezTo>
                  <a:cubicBezTo>
                    <a:pt x="270" y="13872"/>
                    <a:pt x="274" y="13872"/>
                    <a:pt x="279" y="13872"/>
                  </a:cubicBezTo>
                  <a:lnTo>
                    <a:pt x="13734" y="13872"/>
                  </a:lnTo>
                  <a:cubicBezTo>
                    <a:pt x="13988" y="13857"/>
                    <a:pt x="13988" y="13478"/>
                    <a:pt x="13734" y="13464"/>
                  </a:cubicBezTo>
                  <a:lnTo>
                    <a:pt x="13326" y="13464"/>
                  </a:lnTo>
                  <a:lnTo>
                    <a:pt x="13326" y="13243"/>
                  </a:lnTo>
                  <a:cubicBezTo>
                    <a:pt x="13326" y="12979"/>
                    <a:pt x="13158" y="12748"/>
                    <a:pt x="12908" y="12667"/>
                  </a:cubicBezTo>
                  <a:lnTo>
                    <a:pt x="12908" y="12408"/>
                  </a:lnTo>
                  <a:cubicBezTo>
                    <a:pt x="12908" y="12081"/>
                    <a:pt x="12644" y="11817"/>
                    <a:pt x="12318" y="11817"/>
                  </a:cubicBezTo>
                  <a:lnTo>
                    <a:pt x="12227" y="11817"/>
                  </a:lnTo>
                  <a:lnTo>
                    <a:pt x="12227" y="11544"/>
                  </a:lnTo>
                  <a:cubicBezTo>
                    <a:pt x="12227" y="11414"/>
                    <a:pt x="12155" y="11294"/>
                    <a:pt x="12044" y="11232"/>
                  </a:cubicBezTo>
                  <a:lnTo>
                    <a:pt x="12044" y="5812"/>
                  </a:lnTo>
                  <a:cubicBezTo>
                    <a:pt x="12112" y="5835"/>
                    <a:pt x="12179" y="5846"/>
                    <a:pt x="12243" y="5846"/>
                  </a:cubicBezTo>
                  <a:cubicBezTo>
                    <a:pt x="12664" y="5846"/>
                    <a:pt x="12988" y="5393"/>
                    <a:pt x="12784" y="4977"/>
                  </a:cubicBezTo>
                  <a:cubicBezTo>
                    <a:pt x="12894" y="4905"/>
                    <a:pt x="12961" y="4780"/>
                    <a:pt x="12961" y="4646"/>
                  </a:cubicBezTo>
                  <a:lnTo>
                    <a:pt x="12961" y="3642"/>
                  </a:lnTo>
                  <a:cubicBezTo>
                    <a:pt x="12961" y="3498"/>
                    <a:pt x="12880" y="3364"/>
                    <a:pt x="12750" y="3297"/>
                  </a:cubicBezTo>
                  <a:lnTo>
                    <a:pt x="7196" y="47"/>
                  </a:lnTo>
                  <a:cubicBezTo>
                    <a:pt x="7141" y="16"/>
                    <a:pt x="7080" y="0"/>
                    <a:pt x="70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8" name="Google Shape;19938;p85"/>
          <p:cNvGrpSpPr/>
          <p:nvPr/>
        </p:nvGrpSpPr>
        <p:grpSpPr>
          <a:xfrm>
            <a:off x="7075390" y="3162704"/>
            <a:ext cx="375429" cy="363822"/>
            <a:chOff x="7075390" y="3349554"/>
            <a:chExt cx="375429" cy="363822"/>
          </a:xfrm>
        </p:grpSpPr>
        <p:sp>
          <p:nvSpPr>
            <p:cNvPr id="19939" name="Google Shape;19939;p85"/>
            <p:cNvSpPr/>
            <p:nvPr/>
          </p:nvSpPr>
          <p:spPr>
            <a:xfrm>
              <a:off x="7075390" y="3437018"/>
              <a:ext cx="309949" cy="270646"/>
            </a:xfrm>
            <a:custGeom>
              <a:avLst/>
              <a:gdLst/>
              <a:ahLst/>
              <a:cxnLst/>
              <a:rect l="l" t="t" r="r" b="b"/>
              <a:pathLst>
                <a:path w="11829" h="10329" extrusionOk="0">
                  <a:moveTo>
                    <a:pt x="9133" y="7022"/>
                  </a:moveTo>
                  <a:cubicBezTo>
                    <a:pt x="9540" y="7022"/>
                    <a:pt x="9942" y="7290"/>
                    <a:pt x="10033" y="7763"/>
                  </a:cubicBezTo>
                  <a:cubicBezTo>
                    <a:pt x="10145" y="8365"/>
                    <a:pt x="9665" y="8847"/>
                    <a:pt x="9136" y="8847"/>
                  </a:cubicBezTo>
                  <a:cubicBezTo>
                    <a:pt x="8965" y="8847"/>
                    <a:pt x="8789" y="8797"/>
                    <a:pt x="8626" y="8684"/>
                  </a:cubicBezTo>
                  <a:cubicBezTo>
                    <a:pt x="8209" y="8401"/>
                    <a:pt x="8103" y="7835"/>
                    <a:pt x="8386" y="7422"/>
                  </a:cubicBezTo>
                  <a:cubicBezTo>
                    <a:pt x="8572" y="7148"/>
                    <a:pt x="8854" y="7022"/>
                    <a:pt x="9133" y="7022"/>
                  </a:cubicBezTo>
                  <a:close/>
                  <a:moveTo>
                    <a:pt x="5132" y="1"/>
                  </a:moveTo>
                  <a:cubicBezTo>
                    <a:pt x="3635" y="1"/>
                    <a:pt x="2235" y="739"/>
                    <a:pt x="1392" y="1979"/>
                  </a:cubicBezTo>
                  <a:cubicBezTo>
                    <a:pt x="0" y="4043"/>
                    <a:pt x="533" y="6851"/>
                    <a:pt x="2593" y="8257"/>
                  </a:cubicBezTo>
                  <a:cubicBezTo>
                    <a:pt x="2593" y="8257"/>
                    <a:pt x="5351" y="10329"/>
                    <a:pt x="8068" y="10329"/>
                  </a:cubicBezTo>
                  <a:cubicBezTo>
                    <a:pt x="9265" y="10329"/>
                    <a:pt x="10455" y="9926"/>
                    <a:pt x="11396" y="8766"/>
                  </a:cubicBezTo>
                  <a:lnTo>
                    <a:pt x="11406" y="8747"/>
                  </a:lnTo>
                  <a:cubicBezTo>
                    <a:pt x="11483" y="8636"/>
                    <a:pt x="11540" y="8516"/>
                    <a:pt x="11583" y="8392"/>
                  </a:cubicBezTo>
                  <a:cubicBezTo>
                    <a:pt x="11828" y="7648"/>
                    <a:pt x="11468" y="6841"/>
                    <a:pt x="10753" y="6529"/>
                  </a:cubicBezTo>
                  <a:cubicBezTo>
                    <a:pt x="10590" y="6457"/>
                    <a:pt x="10431" y="6371"/>
                    <a:pt x="10283" y="6270"/>
                  </a:cubicBezTo>
                  <a:cubicBezTo>
                    <a:pt x="10283" y="6270"/>
                    <a:pt x="8852" y="5454"/>
                    <a:pt x="9034" y="3731"/>
                  </a:cubicBezTo>
                  <a:cubicBezTo>
                    <a:pt x="9159" y="2569"/>
                    <a:pt x="8636" y="1436"/>
                    <a:pt x="7676" y="778"/>
                  </a:cubicBezTo>
                  <a:cubicBezTo>
                    <a:pt x="6927" y="270"/>
                    <a:pt x="6049" y="1"/>
                    <a:pt x="5146" y="1"/>
                  </a:cubicBezTo>
                  <a:cubicBezTo>
                    <a:pt x="5141" y="1"/>
                    <a:pt x="5137" y="1"/>
                    <a:pt x="5132" y="1"/>
                  </a:cubicBezTo>
                  <a:close/>
                </a:path>
              </a:pathLst>
            </a:custGeom>
            <a:solidFill>
              <a:srgbClr val="D7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0" name="Google Shape;19940;p85"/>
            <p:cNvSpPr/>
            <p:nvPr/>
          </p:nvSpPr>
          <p:spPr>
            <a:xfrm>
              <a:off x="7092370" y="3437018"/>
              <a:ext cx="293101" cy="249055"/>
            </a:xfrm>
            <a:custGeom>
              <a:avLst/>
              <a:gdLst/>
              <a:ahLst/>
              <a:cxnLst/>
              <a:rect l="l" t="t" r="r" b="b"/>
              <a:pathLst>
                <a:path w="11186" h="9505" extrusionOk="0">
                  <a:moveTo>
                    <a:pt x="8495" y="7017"/>
                  </a:moveTo>
                  <a:cubicBezTo>
                    <a:pt x="8666" y="7017"/>
                    <a:pt x="8842" y="7066"/>
                    <a:pt x="9006" y="7177"/>
                  </a:cubicBezTo>
                  <a:cubicBezTo>
                    <a:pt x="9419" y="7460"/>
                    <a:pt x="9529" y="8027"/>
                    <a:pt x="9246" y="8444"/>
                  </a:cubicBezTo>
                  <a:cubicBezTo>
                    <a:pt x="9058" y="8718"/>
                    <a:pt x="8776" y="8844"/>
                    <a:pt x="8496" y="8844"/>
                  </a:cubicBezTo>
                  <a:cubicBezTo>
                    <a:pt x="8088" y="8844"/>
                    <a:pt x="7686" y="8575"/>
                    <a:pt x="7594" y="8099"/>
                  </a:cubicBezTo>
                  <a:cubicBezTo>
                    <a:pt x="7482" y="7496"/>
                    <a:pt x="7963" y="7017"/>
                    <a:pt x="8495" y="7017"/>
                  </a:cubicBezTo>
                  <a:close/>
                  <a:moveTo>
                    <a:pt x="4481" y="1"/>
                  </a:moveTo>
                  <a:cubicBezTo>
                    <a:pt x="3220" y="1"/>
                    <a:pt x="2022" y="528"/>
                    <a:pt x="1167" y="1451"/>
                  </a:cubicBezTo>
                  <a:cubicBezTo>
                    <a:pt x="0" y="3500"/>
                    <a:pt x="605" y="6102"/>
                    <a:pt x="2549" y="7432"/>
                  </a:cubicBezTo>
                  <a:cubicBezTo>
                    <a:pt x="2549" y="7432"/>
                    <a:pt x="5307" y="9504"/>
                    <a:pt x="8024" y="9504"/>
                  </a:cubicBezTo>
                  <a:cubicBezTo>
                    <a:pt x="9050" y="9504"/>
                    <a:pt x="10072" y="9208"/>
                    <a:pt x="10935" y="8392"/>
                  </a:cubicBezTo>
                  <a:cubicBezTo>
                    <a:pt x="11185" y="7648"/>
                    <a:pt x="10825" y="6841"/>
                    <a:pt x="10105" y="6529"/>
                  </a:cubicBezTo>
                  <a:cubicBezTo>
                    <a:pt x="9942" y="6457"/>
                    <a:pt x="9783" y="6371"/>
                    <a:pt x="9635" y="6270"/>
                  </a:cubicBezTo>
                  <a:cubicBezTo>
                    <a:pt x="9635" y="6270"/>
                    <a:pt x="8204" y="5454"/>
                    <a:pt x="8386" y="3731"/>
                  </a:cubicBezTo>
                  <a:cubicBezTo>
                    <a:pt x="8511" y="2569"/>
                    <a:pt x="7988" y="1436"/>
                    <a:pt x="7028" y="778"/>
                  </a:cubicBezTo>
                  <a:cubicBezTo>
                    <a:pt x="6279" y="270"/>
                    <a:pt x="5401" y="1"/>
                    <a:pt x="4498" y="1"/>
                  </a:cubicBezTo>
                  <a:cubicBezTo>
                    <a:pt x="4493" y="1"/>
                    <a:pt x="4487" y="1"/>
                    <a:pt x="4481"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1" name="Google Shape;19941;p85"/>
            <p:cNvSpPr/>
            <p:nvPr/>
          </p:nvSpPr>
          <p:spPr>
            <a:xfrm>
              <a:off x="7169457" y="3477736"/>
              <a:ext cx="78660" cy="48370"/>
            </a:xfrm>
            <a:custGeom>
              <a:avLst/>
              <a:gdLst/>
              <a:ahLst/>
              <a:cxnLst/>
              <a:rect l="l" t="t" r="r" b="b"/>
              <a:pathLst>
                <a:path w="3002" h="1846" extrusionOk="0">
                  <a:moveTo>
                    <a:pt x="2565" y="1"/>
                  </a:moveTo>
                  <a:cubicBezTo>
                    <a:pt x="2555" y="1"/>
                    <a:pt x="2545" y="1"/>
                    <a:pt x="2536" y="2"/>
                  </a:cubicBezTo>
                  <a:lnTo>
                    <a:pt x="1542" y="55"/>
                  </a:lnTo>
                  <a:lnTo>
                    <a:pt x="961" y="84"/>
                  </a:lnTo>
                  <a:cubicBezTo>
                    <a:pt x="726" y="98"/>
                    <a:pt x="543" y="295"/>
                    <a:pt x="543" y="530"/>
                  </a:cubicBezTo>
                  <a:lnTo>
                    <a:pt x="543" y="554"/>
                  </a:lnTo>
                  <a:cubicBezTo>
                    <a:pt x="548" y="655"/>
                    <a:pt x="587" y="751"/>
                    <a:pt x="654" y="823"/>
                  </a:cubicBezTo>
                  <a:cubicBezTo>
                    <a:pt x="692" y="871"/>
                    <a:pt x="663" y="943"/>
                    <a:pt x="601" y="943"/>
                  </a:cubicBezTo>
                  <a:lnTo>
                    <a:pt x="443" y="953"/>
                  </a:lnTo>
                  <a:cubicBezTo>
                    <a:pt x="193" y="962"/>
                    <a:pt x="1" y="1178"/>
                    <a:pt x="11" y="1428"/>
                  </a:cubicBezTo>
                  <a:cubicBezTo>
                    <a:pt x="25" y="1666"/>
                    <a:pt x="226" y="1846"/>
                    <a:pt x="458" y="1846"/>
                  </a:cubicBezTo>
                  <a:cubicBezTo>
                    <a:pt x="464" y="1846"/>
                    <a:pt x="470" y="1846"/>
                    <a:pt x="476" y="1845"/>
                  </a:cubicBezTo>
                  <a:lnTo>
                    <a:pt x="966" y="1817"/>
                  </a:lnTo>
                  <a:lnTo>
                    <a:pt x="1076" y="1812"/>
                  </a:lnTo>
                  <a:lnTo>
                    <a:pt x="2036" y="1764"/>
                  </a:lnTo>
                  <a:cubicBezTo>
                    <a:pt x="2271" y="1754"/>
                    <a:pt x="2459" y="1567"/>
                    <a:pt x="2468" y="1332"/>
                  </a:cubicBezTo>
                  <a:cubicBezTo>
                    <a:pt x="2473" y="1226"/>
                    <a:pt x="2439" y="1121"/>
                    <a:pt x="2372" y="1039"/>
                  </a:cubicBezTo>
                  <a:cubicBezTo>
                    <a:pt x="2329" y="986"/>
                    <a:pt x="2363" y="905"/>
                    <a:pt x="2430" y="900"/>
                  </a:cubicBezTo>
                  <a:lnTo>
                    <a:pt x="2579" y="890"/>
                  </a:lnTo>
                  <a:cubicBezTo>
                    <a:pt x="2814" y="876"/>
                    <a:pt x="3001" y="684"/>
                    <a:pt x="3001" y="449"/>
                  </a:cubicBezTo>
                  <a:cubicBezTo>
                    <a:pt x="3001" y="439"/>
                    <a:pt x="3001" y="429"/>
                    <a:pt x="3001" y="425"/>
                  </a:cubicBezTo>
                  <a:cubicBezTo>
                    <a:pt x="2992" y="242"/>
                    <a:pt x="2876" y="89"/>
                    <a:pt x="2704" y="26"/>
                  </a:cubicBezTo>
                  <a:cubicBezTo>
                    <a:pt x="2660" y="10"/>
                    <a:pt x="2613" y="1"/>
                    <a:pt x="2565" y="1"/>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2" name="Google Shape;19942;p85"/>
            <p:cNvSpPr/>
            <p:nvPr/>
          </p:nvSpPr>
          <p:spPr>
            <a:xfrm>
              <a:off x="7189083" y="3477736"/>
              <a:ext cx="59139" cy="47479"/>
            </a:xfrm>
            <a:custGeom>
              <a:avLst/>
              <a:gdLst/>
              <a:ahLst/>
              <a:cxnLst/>
              <a:rect l="l" t="t" r="r" b="b"/>
              <a:pathLst>
                <a:path w="2257" h="1812" extrusionOk="0">
                  <a:moveTo>
                    <a:pt x="1816" y="1"/>
                  </a:moveTo>
                  <a:cubicBezTo>
                    <a:pt x="1806" y="1"/>
                    <a:pt x="1796" y="1"/>
                    <a:pt x="1787" y="2"/>
                  </a:cubicBezTo>
                  <a:lnTo>
                    <a:pt x="793" y="50"/>
                  </a:lnTo>
                  <a:cubicBezTo>
                    <a:pt x="649" y="137"/>
                    <a:pt x="562" y="290"/>
                    <a:pt x="562" y="458"/>
                  </a:cubicBezTo>
                  <a:lnTo>
                    <a:pt x="562" y="482"/>
                  </a:lnTo>
                  <a:cubicBezTo>
                    <a:pt x="567" y="588"/>
                    <a:pt x="610" y="689"/>
                    <a:pt x="678" y="765"/>
                  </a:cubicBezTo>
                  <a:cubicBezTo>
                    <a:pt x="721" y="813"/>
                    <a:pt x="687" y="890"/>
                    <a:pt x="625" y="895"/>
                  </a:cubicBezTo>
                  <a:lnTo>
                    <a:pt x="462" y="905"/>
                  </a:lnTo>
                  <a:cubicBezTo>
                    <a:pt x="202" y="919"/>
                    <a:pt x="1" y="1140"/>
                    <a:pt x="15" y="1399"/>
                  </a:cubicBezTo>
                  <a:cubicBezTo>
                    <a:pt x="25" y="1586"/>
                    <a:pt x="150" y="1749"/>
                    <a:pt x="327" y="1812"/>
                  </a:cubicBezTo>
                  <a:lnTo>
                    <a:pt x="1287" y="1764"/>
                  </a:lnTo>
                  <a:cubicBezTo>
                    <a:pt x="1522" y="1754"/>
                    <a:pt x="1710" y="1567"/>
                    <a:pt x="1719" y="1332"/>
                  </a:cubicBezTo>
                  <a:cubicBezTo>
                    <a:pt x="1724" y="1226"/>
                    <a:pt x="1690" y="1121"/>
                    <a:pt x="1623" y="1039"/>
                  </a:cubicBezTo>
                  <a:cubicBezTo>
                    <a:pt x="1580" y="986"/>
                    <a:pt x="1614" y="905"/>
                    <a:pt x="1681" y="900"/>
                  </a:cubicBezTo>
                  <a:lnTo>
                    <a:pt x="1830" y="890"/>
                  </a:lnTo>
                  <a:cubicBezTo>
                    <a:pt x="2065" y="876"/>
                    <a:pt x="2252" y="684"/>
                    <a:pt x="2252" y="449"/>
                  </a:cubicBezTo>
                  <a:cubicBezTo>
                    <a:pt x="2252" y="439"/>
                    <a:pt x="2252" y="429"/>
                    <a:pt x="2257" y="425"/>
                  </a:cubicBezTo>
                  <a:cubicBezTo>
                    <a:pt x="2247" y="242"/>
                    <a:pt x="2127" y="84"/>
                    <a:pt x="1959" y="26"/>
                  </a:cubicBezTo>
                  <a:cubicBezTo>
                    <a:pt x="1912" y="10"/>
                    <a:pt x="1864" y="1"/>
                    <a:pt x="1816"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3" name="Google Shape;19943;p85"/>
            <p:cNvSpPr/>
            <p:nvPr/>
          </p:nvSpPr>
          <p:spPr>
            <a:xfrm>
              <a:off x="7212482" y="3559934"/>
              <a:ext cx="62676" cy="70328"/>
            </a:xfrm>
            <a:custGeom>
              <a:avLst/>
              <a:gdLst/>
              <a:ahLst/>
              <a:cxnLst/>
              <a:rect l="l" t="t" r="r" b="b"/>
              <a:pathLst>
                <a:path w="2392" h="2684" extrusionOk="0">
                  <a:moveTo>
                    <a:pt x="1941" y="1"/>
                  </a:moveTo>
                  <a:cubicBezTo>
                    <a:pt x="1868" y="1"/>
                    <a:pt x="1793" y="19"/>
                    <a:pt x="1724" y="57"/>
                  </a:cubicBezTo>
                  <a:lnTo>
                    <a:pt x="913" y="518"/>
                  </a:lnTo>
                  <a:lnTo>
                    <a:pt x="356" y="835"/>
                  </a:lnTo>
                  <a:cubicBezTo>
                    <a:pt x="217" y="912"/>
                    <a:pt x="130" y="1061"/>
                    <a:pt x="130" y="1224"/>
                  </a:cubicBezTo>
                  <a:cubicBezTo>
                    <a:pt x="130" y="1358"/>
                    <a:pt x="193" y="1488"/>
                    <a:pt x="298" y="1574"/>
                  </a:cubicBezTo>
                  <a:cubicBezTo>
                    <a:pt x="389" y="1646"/>
                    <a:pt x="380" y="1785"/>
                    <a:pt x="279" y="1843"/>
                  </a:cubicBezTo>
                  <a:lnTo>
                    <a:pt x="274" y="1843"/>
                  </a:lnTo>
                  <a:cubicBezTo>
                    <a:pt x="87" y="1958"/>
                    <a:pt x="1" y="2189"/>
                    <a:pt x="68" y="2395"/>
                  </a:cubicBezTo>
                  <a:cubicBezTo>
                    <a:pt x="136" y="2575"/>
                    <a:pt x="307" y="2683"/>
                    <a:pt x="487" y="2683"/>
                  </a:cubicBezTo>
                  <a:cubicBezTo>
                    <a:pt x="561" y="2683"/>
                    <a:pt x="636" y="2665"/>
                    <a:pt x="706" y="2625"/>
                  </a:cubicBezTo>
                  <a:lnTo>
                    <a:pt x="1134" y="2385"/>
                  </a:lnTo>
                  <a:lnTo>
                    <a:pt x="2065" y="1862"/>
                  </a:lnTo>
                  <a:cubicBezTo>
                    <a:pt x="2262" y="1752"/>
                    <a:pt x="2348" y="1517"/>
                    <a:pt x="2271" y="1305"/>
                  </a:cubicBezTo>
                  <a:cubicBezTo>
                    <a:pt x="2228" y="1185"/>
                    <a:pt x="2132" y="1094"/>
                    <a:pt x="2012" y="1046"/>
                  </a:cubicBezTo>
                  <a:cubicBezTo>
                    <a:pt x="1959" y="1027"/>
                    <a:pt x="1954" y="955"/>
                    <a:pt x="2002" y="926"/>
                  </a:cubicBezTo>
                  <a:lnTo>
                    <a:pt x="2166" y="835"/>
                  </a:lnTo>
                  <a:cubicBezTo>
                    <a:pt x="2305" y="758"/>
                    <a:pt x="2391" y="609"/>
                    <a:pt x="2391" y="446"/>
                  </a:cubicBezTo>
                  <a:cubicBezTo>
                    <a:pt x="2391" y="369"/>
                    <a:pt x="2372" y="292"/>
                    <a:pt x="2334" y="230"/>
                  </a:cubicBezTo>
                  <a:cubicBezTo>
                    <a:pt x="2249" y="83"/>
                    <a:pt x="2097" y="1"/>
                    <a:pt x="1941"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4" name="Google Shape;19944;p85"/>
            <p:cNvSpPr/>
            <p:nvPr/>
          </p:nvSpPr>
          <p:spPr>
            <a:xfrm>
              <a:off x="7229225" y="3560065"/>
              <a:ext cx="46038" cy="62388"/>
            </a:xfrm>
            <a:custGeom>
              <a:avLst/>
              <a:gdLst/>
              <a:ahLst/>
              <a:cxnLst/>
              <a:rect l="l" t="t" r="r" b="b"/>
              <a:pathLst>
                <a:path w="1757" h="2381" extrusionOk="0">
                  <a:moveTo>
                    <a:pt x="1305" y="0"/>
                  </a:moveTo>
                  <a:cubicBezTo>
                    <a:pt x="1232" y="0"/>
                    <a:pt x="1158" y="19"/>
                    <a:pt x="1090" y="57"/>
                  </a:cubicBezTo>
                  <a:lnTo>
                    <a:pt x="274" y="518"/>
                  </a:lnTo>
                  <a:cubicBezTo>
                    <a:pt x="187" y="609"/>
                    <a:pt x="139" y="724"/>
                    <a:pt x="139" y="849"/>
                  </a:cubicBezTo>
                  <a:cubicBezTo>
                    <a:pt x="139" y="931"/>
                    <a:pt x="158" y="1008"/>
                    <a:pt x="197" y="1080"/>
                  </a:cubicBezTo>
                  <a:cubicBezTo>
                    <a:pt x="226" y="1132"/>
                    <a:pt x="269" y="1180"/>
                    <a:pt x="317" y="1219"/>
                  </a:cubicBezTo>
                  <a:cubicBezTo>
                    <a:pt x="413" y="1291"/>
                    <a:pt x="403" y="1440"/>
                    <a:pt x="298" y="1497"/>
                  </a:cubicBezTo>
                  <a:lnTo>
                    <a:pt x="293" y="1502"/>
                  </a:lnTo>
                  <a:cubicBezTo>
                    <a:pt x="91" y="1622"/>
                    <a:pt x="0" y="1862"/>
                    <a:pt x="77" y="2083"/>
                  </a:cubicBezTo>
                  <a:cubicBezTo>
                    <a:pt x="144" y="2256"/>
                    <a:pt x="307" y="2376"/>
                    <a:pt x="495" y="2380"/>
                  </a:cubicBezTo>
                  <a:lnTo>
                    <a:pt x="1426" y="1857"/>
                  </a:lnTo>
                  <a:cubicBezTo>
                    <a:pt x="1623" y="1747"/>
                    <a:pt x="1709" y="1512"/>
                    <a:pt x="1632" y="1300"/>
                  </a:cubicBezTo>
                  <a:cubicBezTo>
                    <a:pt x="1584" y="1185"/>
                    <a:pt x="1493" y="1089"/>
                    <a:pt x="1378" y="1046"/>
                  </a:cubicBezTo>
                  <a:cubicBezTo>
                    <a:pt x="1320" y="1027"/>
                    <a:pt x="1315" y="955"/>
                    <a:pt x="1368" y="926"/>
                  </a:cubicBezTo>
                  <a:lnTo>
                    <a:pt x="1531" y="835"/>
                  </a:lnTo>
                  <a:cubicBezTo>
                    <a:pt x="1671" y="758"/>
                    <a:pt x="1757" y="609"/>
                    <a:pt x="1757" y="446"/>
                  </a:cubicBezTo>
                  <a:cubicBezTo>
                    <a:pt x="1752" y="369"/>
                    <a:pt x="1733" y="292"/>
                    <a:pt x="1695" y="225"/>
                  </a:cubicBezTo>
                  <a:cubicBezTo>
                    <a:pt x="1613" y="82"/>
                    <a:pt x="1461" y="0"/>
                    <a:pt x="1305"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5" name="Google Shape;19945;p85"/>
            <p:cNvSpPr/>
            <p:nvPr/>
          </p:nvSpPr>
          <p:spPr>
            <a:xfrm>
              <a:off x="7121297" y="3534989"/>
              <a:ext cx="66554" cy="67969"/>
            </a:xfrm>
            <a:custGeom>
              <a:avLst/>
              <a:gdLst/>
              <a:ahLst/>
              <a:cxnLst/>
              <a:rect l="l" t="t" r="r" b="b"/>
              <a:pathLst>
                <a:path w="2540" h="2594" extrusionOk="0">
                  <a:moveTo>
                    <a:pt x="493" y="0"/>
                  </a:moveTo>
                  <a:cubicBezTo>
                    <a:pt x="468" y="0"/>
                    <a:pt x="443" y="2"/>
                    <a:pt x="418" y="6"/>
                  </a:cubicBezTo>
                  <a:cubicBezTo>
                    <a:pt x="149" y="68"/>
                    <a:pt x="0" y="352"/>
                    <a:pt x="96" y="606"/>
                  </a:cubicBezTo>
                  <a:lnTo>
                    <a:pt x="274" y="1057"/>
                  </a:lnTo>
                  <a:lnTo>
                    <a:pt x="365" y="1302"/>
                  </a:lnTo>
                  <a:lnTo>
                    <a:pt x="658" y="2061"/>
                  </a:lnTo>
                  <a:cubicBezTo>
                    <a:pt x="728" y="2241"/>
                    <a:pt x="898" y="2354"/>
                    <a:pt x="1084" y="2354"/>
                  </a:cubicBezTo>
                  <a:cubicBezTo>
                    <a:pt x="1116" y="2354"/>
                    <a:pt x="1149" y="2351"/>
                    <a:pt x="1181" y="2344"/>
                  </a:cubicBezTo>
                  <a:cubicBezTo>
                    <a:pt x="1301" y="2315"/>
                    <a:pt x="1407" y="2238"/>
                    <a:pt x="1469" y="2123"/>
                  </a:cubicBezTo>
                  <a:cubicBezTo>
                    <a:pt x="1483" y="2101"/>
                    <a:pt x="1505" y="2090"/>
                    <a:pt x="1528" y="2090"/>
                  </a:cubicBezTo>
                  <a:cubicBezTo>
                    <a:pt x="1554" y="2090"/>
                    <a:pt x="1579" y="2104"/>
                    <a:pt x="1589" y="2133"/>
                  </a:cubicBezTo>
                  <a:lnTo>
                    <a:pt x="1657" y="2305"/>
                  </a:lnTo>
                  <a:cubicBezTo>
                    <a:pt x="1724" y="2478"/>
                    <a:pt x="1892" y="2593"/>
                    <a:pt x="2079" y="2593"/>
                  </a:cubicBezTo>
                  <a:cubicBezTo>
                    <a:pt x="2132" y="2589"/>
                    <a:pt x="2185" y="2579"/>
                    <a:pt x="2237" y="2560"/>
                  </a:cubicBezTo>
                  <a:cubicBezTo>
                    <a:pt x="2425" y="2488"/>
                    <a:pt x="2540" y="2291"/>
                    <a:pt x="2516" y="2089"/>
                  </a:cubicBezTo>
                  <a:cubicBezTo>
                    <a:pt x="2511" y="2056"/>
                    <a:pt x="2501" y="2017"/>
                    <a:pt x="2487" y="1984"/>
                  </a:cubicBezTo>
                  <a:lnTo>
                    <a:pt x="2103" y="985"/>
                  </a:lnTo>
                  <a:lnTo>
                    <a:pt x="1921" y="515"/>
                  </a:lnTo>
                  <a:cubicBezTo>
                    <a:pt x="1853" y="342"/>
                    <a:pt x="1690" y="232"/>
                    <a:pt x="1503" y="232"/>
                  </a:cubicBezTo>
                  <a:cubicBezTo>
                    <a:pt x="1345" y="232"/>
                    <a:pt x="1201" y="318"/>
                    <a:pt x="1119" y="452"/>
                  </a:cubicBezTo>
                  <a:cubicBezTo>
                    <a:pt x="1105" y="478"/>
                    <a:pt x="1080" y="490"/>
                    <a:pt x="1056" y="490"/>
                  </a:cubicBezTo>
                  <a:cubicBezTo>
                    <a:pt x="1029" y="490"/>
                    <a:pt x="1002" y="475"/>
                    <a:pt x="989" y="448"/>
                  </a:cubicBezTo>
                  <a:lnTo>
                    <a:pt x="932" y="289"/>
                  </a:lnTo>
                  <a:cubicBezTo>
                    <a:pt x="855" y="111"/>
                    <a:pt x="681" y="0"/>
                    <a:pt x="49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6" name="Google Shape;19946;p85"/>
            <p:cNvSpPr/>
            <p:nvPr/>
          </p:nvSpPr>
          <p:spPr>
            <a:xfrm>
              <a:off x="7128477" y="3550789"/>
              <a:ext cx="59375" cy="52169"/>
            </a:xfrm>
            <a:custGeom>
              <a:avLst/>
              <a:gdLst/>
              <a:ahLst/>
              <a:cxnLst/>
              <a:rect l="l" t="t" r="r" b="b"/>
              <a:pathLst>
                <a:path w="2266" h="1991" extrusionOk="0">
                  <a:moveTo>
                    <a:pt x="442" y="1"/>
                  </a:moveTo>
                  <a:cubicBezTo>
                    <a:pt x="415" y="1"/>
                    <a:pt x="387" y="3"/>
                    <a:pt x="360" y="8"/>
                  </a:cubicBezTo>
                  <a:cubicBezTo>
                    <a:pt x="149" y="56"/>
                    <a:pt x="0" y="238"/>
                    <a:pt x="0" y="454"/>
                  </a:cubicBezTo>
                  <a:lnTo>
                    <a:pt x="91" y="699"/>
                  </a:lnTo>
                  <a:lnTo>
                    <a:pt x="384" y="1458"/>
                  </a:lnTo>
                  <a:cubicBezTo>
                    <a:pt x="454" y="1638"/>
                    <a:pt x="624" y="1751"/>
                    <a:pt x="810" y="1751"/>
                  </a:cubicBezTo>
                  <a:cubicBezTo>
                    <a:pt x="842" y="1751"/>
                    <a:pt x="875" y="1748"/>
                    <a:pt x="907" y="1741"/>
                  </a:cubicBezTo>
                  <a:cubicBezTo>
                    <a:pt x="1027" y="1712"/>
                    <a:pt x="1133" y="1635"/>
                    <a:pt x="1195" y="1520"/>
                  </a:cubicBezTo>
                  <a:cubicBezTo>
                    <a:pt x="1209" y="1498"/>
                    <a:pt x="1231" y="1487"/>
                    <a:pt x="1254" y="1487"/>
                  </a:cubicBezTo>
                  <a:cubicBezTo>
                    <a:pt x="1280" y="1487"/>
                    <a:pt x="1305" y="1501"/>
                    <a:pt x="1315" y="1530"/>
                  </a:cubicBezTo>
                  <a:lnTo>
                    <a:pt x="1383" y="1702"/>
                  </a:lnTo>
                  <a:cubicBezTo>
                    <a:pt x="1450" y="1875"/>
                    <a:pt x="1618" y="1990"/>
                    <a:pt x="1805" y="1990"/>
                  </a:cubicBezTo>
                  <a:cubicBezTo>
                    <a:pt x="1858" y="1986"/>
                    <a:pt x="1911" y="1976"/>
                    <a:pt x="1963" y="1957"/>
                  </a:cubicBezTo>
                  <a:cubicBezTo>
                    <a:pt x="2151" y="1880"/>
                    <a:pt x="2266" y="1688"/>
                    <a:pt x="2237" y="1486"/>
                  </a:cubicBezTo>
                  <a:cubicBezTo>
                    <a:pt x="2237" y="1453"/>
                    <a:pt x="2227" y="1414"/>
                    <a:pt x="2213" y="1381"/>
                  </a:cubicBezTo>
                  <a:lnTo>
                    <a:pt x="1829" y="387"/>
                  </a:lnTo>
                  <a:cubicBezTo>
                    <a:pt x="1738" y="291"/>
                    <a:pt x="1618" y="243"/>
                    <a:pt x="1488" y="243"/>
                  </a:cubicBezTo>
                  <a:cubicBezTo>
                    <a:pt x="1325" y="243"/>
                    <a:pt x="1171" y="329"/>
                    <a:pt x="1090" y="473"/>
                  </a:cubicBezTo>
                  <a:cubicBezTo>
                    <a:pt x="1076" y="498"/>
                    <a:pt x="1051" y="510"/>
                    <a:pt x="1026" y="510"/>
                  </a:cubicBezTo>
                  <a:cubicBezTo>
                    <a:pt x="997" y="510"/>
                    <a:pt x="968" y="495"/>
                    <a:pt x="955" y="464"/>
                  </a:cubicBezTo>
                  <a:lnTo>
                    <a:pt x="898" y="305"/>
                  </a:lnTo>
                  <a:cubicBezTo>
                    <a:pt x="822" y="120"/>
                    <a:pt x="638" y="1"/>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7" name="Google Shape;19947;p85"/>
            <p:cNvSpPr/>
            <p:nvPr/>
          </p:nvSpPr>
          <p:spPr>
            <a:xfrm>
              <a:off x="7323161" y="3355004"/>
              <a:ext cx="121239" cy="137511"/>
            </a:xfrm>
            <a:custGeom>
              <a:avLst/>
              <a:gdLst/>
              <a:ahLst/>
              <a:cxnLst/>
              <a:rect l="l" t="t" r="r" b="b"/>
              <a:pathLst>
                <a:path w="4627" h="5248" extrusionOk="0">
                  <a:moveTo>
                    <a:pt x="4568" y="1"/>
                  </a:moveTo>
                  <a:cubicBezTo>
                    <a:pt x="4561" y="1"/>
                    <a:pt x="4554" y="2"/>
                    <a:pt x="4547" y="6"/>
                  </a:cubicBezTo>
                  <a:cubicBezTo>
                    <a:pt x="3145" y="606"/>
                    <a:pt x="2022" y="1710"/>
                    <a:pt x="1215" y="2718"/>
                  </a:cubicBezTo>
                  <a:cubicBezTo>
                    <a:pt x="1033" y="2948"/>
                    <a:pt x="865" y="3174"/>
                    <a:pt x="716" y="3390"/>
                  </a:cubicBezTo>
                  <a:cubicBezTo>
                    <a:pt x="395" y="3851"/>
                    <a:pt x="154" y="4249"/>
                    <a:pt x="1" y="4523"/>
                  </a:cubicBezTo>
                  <a:cubicBezTo>
                    <a:pt x="154" y="4561"/>
                    <a:pt x="294" y="4633"/>
                    <a:pt x="419" y="4725"/>
                  </a:cubicBezTo>
                  <a:lnTo>
                    <a:pt x="438" y="4739"/>
                  </a:lnTo>
                  <a:cubicBezTo>
                    <a:pt x="457" y="4753"/>
                    <a:pt x="471" y="4763"/>
                    <a:pt x="486" y="4777"/>
                  </a:cubicBezTo>
                  <a:lnTo>
                    <a:pt x="505" y="4792"/>
                  </a:lnTo>
                  <a:lnTo>
                    <a:pt x="524" y="4811"/>
                  </a:lnTo>
                  <a:lnTo>
                    <a:pt x="567" y="4849"/>
                  </a:lnTo>
                  <a:cubicBezTo>
                    <a:pt x="687" y="4960"/>
                    <a:pt x="783" y="5099"/>
                    <a:pt x="851" y="5248"/>
                  </a:cubicBezTo>
                  <a:cubicBezTo>
                    <a:pt x="1095" y="5056"/>
                    <a:pt x="1455" y="4758"/>
                    <a:pt x="1859" y="4369"/>
                  </a:cubicBezTo>
                  <a:cubicBezTo>
                    <a:pt x="2046" y="4192"/>
                    <a:pt x="2247" y="3990"/>
                    <a:pt x="2444" y="3769"/>
                  </a:cubicBezTo>
                  <a:cubicBezTo>
                    <a:pt x="3318" y="2824"/>
                    <a:pt x="4240" y="1542"/>
                    <a:pt x="4619" y="64"/>
                  </a:cubicBezTo>
                  <a:cubicBezTo>
                    <a:pt x="4627" y="32"/>
                    <a:pt x="4599" y="1"/>
                    <a:pt x="4568"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8" name="Google Shape;19948;p85"/>
            <p:cNvSpPr/>
            <p:nvPr/>
          </p:nvSpPr>
          <p:spPr>
            <a:xfrm>
              <a:off x="7341791" y="3426222"/>
              <a:ext cx="45435" cy="43287"/>
            </a:xfrm>
            <a:custGeom>
              <a:avLst/>
              <a:gdLst/>
              <a:ahLst/>
              <a:cxnLst/>
              <a:rect l="l" t="t" r="r" b="b"/>
              <a:pathLst>
                <a:path w="1734" h="1652" extrusionOk="0">
                  <a:moveTo>
                    <a:pt x="504" y="0"/>
                  </a:moveTo>
                  <a:cubicBezTo>
                    <a:pt x="322" y="230"/>
                    <a:pt x="154" y="461"/>
                    <a:pt x="0" y="672"/>
                  </a:cubicBezTo>
                  <a:lnTo>
                    <a:pt x="1148" y="1651"/>
                  </a:lnTo>
                  <a:cubicBezTo>
                    <a:pt x="1335" y="1474"/>
                    <a:pt x="1536" y="1272"/>
                    <a:pt x="1733" y="1051"/>
                  </a:cubicBezTo>
                  <a:lnTo>
                    <a:pt x="504" y="0"/>
                  </a:ln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9" name="Google Shape;19949;p85"/>
            <p:cNvSpPr/>
            <p:nvPr/>
          </p:nvSpPr>
          <p:spPr>
            <a:xfrm>
              <a:off x="7243689" y="3464530"/>
              <a:ext cx="115108" cy="78686"/>
            </a:xfrm>
            <a:custGeom>
              <a:avLst/>
              <a:gdLst/>
              <a:ahLst/>
              <a:cxnLst/>
              <a:rect l="l" t="t" r="r" b="b"/>
              <a:pathLst>
                <a:path w="4393" h="3003" extrusionOk="0">
                  <a:moveTo>
                    <a:pt x="3011" y="0"/>
                  </a:moveTo>
                  <a:cubicBezTo>
                    <a:pt x="2749" y="0"/>
                    <a:pt x="2491" y="86"/>
                    <a:pt x="2275" y="242"/>
                  </a:cubicBezTo>
                  <a:cubicBezTo>
                    <a:pt x="2103" y="362"/>
                    <a:pt x="1963" y="525"/>
                    <a:pt x="1867" y="717"/>
                  </a:cubicBezTo>
                  <a:cubicBezTo>
                    <a:pt x="1839" y="770"/>
                    <a:pt x="1815" y="828"/>
                    <a:pt x="1795" y="885"/>
                  </a:cubicBezTo>
                  <a:cubicBezTo>
                    <a:pt x="1747" y="1034"/>
                    <a:pt x="1714" y="1188"/>
                    <a:pt x="1627" y="1327"/>
                  </a:cubicBezTo>
                  <a:cubicBezTo>
                    <a:pt x="1512" y="1514"/>
                    <a:pt x="1349" y="1673"/>
                    <a:pt x="1157" y="1788"/>
                  </a:cubicBezTo>
                  <a:cubicBezTo>
                    <a:pt x="965" y="1898"/>
                    <a:pt x="759" y="1980"/>
                    <a:pt x="543" y="2033"/>
                  </a:cubicBezTo>
                  <a:lnTo>
                    <a:pt x="519" y="2037"/>
                  </a:lnTo>
                  <a:cubicBezTo>
                    <a:pt x="471" y="2052"/>
                    <a:pt x="298" y="2095"/>
                    <a:pt x="139" y="2124"/>
                  </a:cubicBezTo>
                  <a:cubicBezTo>
                    <a:pt x="39" y="2148"/>
                    <a:pt x="0" y="2273"/>
                    <a:pt x="77" y="2345"/>
                  </a:cubicBezTo>
                  <a:cubicBezTo>
                    <a:pt x="613" y="2843"/>
                    <a:pt x="1208" y="3002"/>
                    <a:pt x="1750" y="3002"/>
                  </a:cubicBezTo>
                  <a:cubicBezTo>
                    <a:pt x="2718" y="3002"/>
                    <a:pt x="3519" y="2493"/>
                    <a:pt x="3519" y="2493"/>
                  </a:cubicBezTo>
                  <a:cubicBezTo>
                    <a:pt x="3620" y="2431"/>
                    <a:pt x="3711" y="2359"/>
                    <a:pt x="3797" y="2273"/>
                  </a:cubicBezTo>
                  <a:cubicBezTo>
                    <a:pt x="4292" y="1793"/>
                    <a:pt x="4392" y="1058"/>
                    <a:pt x="4023" y="540"/>
                  </a:cubicBezTo>
                  <a:cubicBezTo>
                    <a:pt x="3980" y="477"/>
                    <a:pt x="3927" y="415"/>
                    <a:pt x="3864" y="362"/>
                  </a:cubicBezTo>
                  <a:lnTo>
                    <a:pt x="3821" y="319"/>
                  </a:lnTo>
                  <a:lnTo>
                    <a:pt x="3802" y="305"/>
                  </a:lnTo>
                  <a:lnTo>
                    <a:pt x="3783" y="290"/>
                  </a:lnTo>
                  <a:cubicBezTo>
                    <a:pt x="3768" y="276"/>
                    <a:pt x="3754" y="266"/>
                    <a:pt x="3740" y="252"/>
                  </a:cubicBezTo>
                  <a:lnTo>
                    <a:pt x="3720" y="237"/>
                  </a:lnTo>
                  <a:cubicBezTo>
                    <a:pt x="3502" y="75"/>
                    <a:pt x="3255" y="0"/>
                    <a:pt x="3011" y="0"/>
                  </a:cubicBez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0" name="Google Shape;19950;p85"/>
            <p:cNvSpPr/>
            <p:nvPr/>
          </p:nvSpPr>
          <p:spPr>
            <a:xfrm>
              <a:off x="7257891" y="3464530"/>
              <a:ext cx="91211" cy="58536"/>
            </a:xfrm>
            <a:custGeom>
              <a:avLst/>
              <a:gdLst/>
              <a:ahLst/>
              <a:cxnLst/>
              <a:rect l="l" t="t" r="r" b="b"/>
              <a:pathLst>
                <a:path w="3481" h="2234" extrusionOk="0">
                  <a:moveTo>
                    <a:pt x="2469" y="0"/>
                  </a:moveTo>
                  <a:cubicBezTo>
                    <a:pt x="2207" y="0"/>
                    <a:pt x="1949" y="86"/>
                    <a:pt x="1733" y="242"/>
                  </a:cubicBezTo>
                  <a:cubicBezTo>
                    <a:pt x="1561" y="362"/>
                    <a:pt x="1421" y="525"/>
                    <a:pt x="1325" y="717"/>
                  </a:cubicBezTo>
                  <a:cubicBezTo>
                    <a:pt x="1297" y="770"/>
                    <a:pt x="1273" y="828"/>
                    <a:pt x="1253" y="885"/>
                  </a:cubicBezTo>
                  <a:cubicBezTo>
                    <a:pt x="1205" y="1034"/>
                    <a:pt x="1172" y="1188"/>
                    <a:pt x="1085" y="1327"/>
                  </a:cubicBezTo>
                  <a:cubicBezTo>
                    <a:pt x="970" y="1514"/>
                    <a:pt x="807" y="1673"/>
                    <a:pt x="615" y="1788"/>
                  </a:cubicBezTo>
                  <a:cubicBezTo>
                    <a:pt x="423" y="1898"/>
                    <a:pt x="217" y="1980"/>
                    <a:pt x="1" y="2033"/>
                  </a:cubicBezTo>
                  <a:cubicBezTo>
                    <a:pt x="333" y="2179"/>
                    <a:pt x="670" y="2234"/>
                    <a:pt x="988" y="2234"/>
                  </a:cubicBezTo>
                  <a:cubicBezTo>
                    <a:pt x="1957" y="2234"/>
                    <a:pt x="2756" y="1725"/>
                    <a:pt x="2756" y="1725"/>
                  </a:cubicBezTo>
                  <a:cubicBezTo>
                    <a:pt x="2857" y="1663"/>
                    <a:pt x="2953" y="1586"/>
                    <a:pt x="3034" y="1505"/>
                  </a:cubicBezTo>
                  <a:cubicBezTo>
                    <a:pt x="3298" y="1250"/>
                    <a:pt x="3462" y="909"/>
                    <a:pt x="3481" y="545"/>
                  </a:cubicBezTo>
                  <a:cubicBezTo>
                    <a:pt x="3438" y="477"/>
                    <a:pt x="3385" y="415"/>
                    <a:pt x="3322" y="362"/>
                  </a:cubicBezTo>
                  <a:lnTo>
                    <a:pt x="3279" y="319"/>
                  </a:lnTo>
                  <a:lnTo>
                    <a:pt x="3260" y="305"/>
                  </a:lnTo>
                  <a:lnTo>
                    <a:pt x="3241" y="290"/>
                  </a:lnTo>
                  <a:cubicBezTo>
                    <a:pt x="3226" y="276"/>
                    <a:pt x="3212" y="266"/>
                    <a:pt x="3198" y="252"/>
                  </a:cubicBezTo>
                  <a:lnTo>
                    <a:pt x="3178" y="237"/>
                  </a:lnTo>
                  <a:cubicBezTo>
                    <a:pt x="2960" y="75"/>
                    <a:pt x="2713" y="0"/>
                    <a:pt x="2469" y="0"/>
                  </a:cubicBezTo>
                  <a:close/>
                </a:path>
              </a:pathLst>
            </a:custGeom>
            <a:solidFill>
              <a:srgbClr val="CFD9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1" name="Google Shape;19951;p85"/>
            <p:cNvSpPr/>
            <p:nvPr/>
          </p:nvSpPr>
          <p:spPr>
            <a:xfrm>
              <a:off x="7285272" y="3615535"/>
              <a:ext cx="58798" cy="58615"/>
            </a:xfrm>
            <a:custGeom>
              <a:avLst/>
              <a:gdLst/>
              <a:ahLst/>
              <a:cxnLst/>
              <a:rect l="l" t="t" r="r" b="b"/>
              <a:pathLst>
                <a:path w="2244" h="2237" extrusionOk="0">
                  <a:moveTo>
                    <a:pt x="1120" y="1"/>
                  </a:moveTo>
                  <a:cubicBezTo>
                    <a:pt x="847" y="1"/>
                    <a:pt x="569" y="101"/>
                    <a:pt x="343" y="326"/>
                  </a:cubicBezTo>
                  <a:cubicBezTo>
                    <a:pt x="188" y="473"/>
                    <a:pt x="328" y="683"/>
                    <a:pt x="488" y="683"/>
                  </a:cubicBezTo>
                  <a:cubicBezTo>
                    <a:pt x="536" y="683"/>
                    <a:pt x="586" y="664"/>
                    <a:pt x="631" y="619"/>
                  </a:cubicBezTo>
                  <a:cubicBezTo>
                    <a:pt x="770" y="476"/>
                    <a:pt x="956" y="404"/>
                    <a:pt x="1142" y="404"/>
                  </a:cubicBezTo>
                  <a:cubicBezTo>
                    <a:pt x="1301" y="404"/>
                    <a:pt x="1460" y="457"/>
                    <a:pt x="1591" y="566"/>
                  </a:cubicBezTo>
                  <a:cubicBezTo>
                    <a:pt x="1874" y="801"/>
                    <a:pt x="1927" y="1219"/>
                    <a:pt x="1711" y="1516"/>
                  </a:cubicBezTo>
                  <a:cubicBezTo>
                    <a:pt x="1568" y="1727"/>
                    <a:pt x="1350" y="1824"/>
                    <a:pt x="1135" y="1824"/>
                  </a:cubicBezTo>
                  <a:cubicBezTo>
                    <a:pt x="802" y="1824"/>
                    <a:pt x="473" y="1593"/>
                    <a:pt x="429" y="1199"/>
                  </a:cubicBezTo>
                  <a:cubicBezTo>
                    <a:pt x="414" y="1074"/>
                    <a:pt x="320" y="1016"/>
                    <a:pt x="225" y="1016"/>
                  </a:cubicBezTo>
                  <a:cubicBezTo>
                    <a:pt x="113" y="1016"/>
                    <a:pt x="1" y="1097"/>
                    <a:pt x="16" y="1243"/>
                  </a:cubicBezTo>
                  <a:cubicBezTo>
                    <a:pt x="89" y="1867"/>
                    <a:pt x="612" y="2236"/>
                    <a:pt x="1140" y="2236"/>
                  </a:cubicBezTo>
                  <a:cubicBezTo>
                    <a:pt x="1481" y="2236"/>
                    <a:pt x="1824" y="2083"/>
                    <a:pt x="2052" y="1747"/>
                  </a:cubicBezTo>
                  <a:cubicBezTo>
                    <a:pt x="2177" y="1559"/>
                    <a:pt x="2244" y="1343"/>
                    <a:pt x="2244" y="1118"/>
                  </a:cubicBezTo>
                  <a:cubicBezTo>
                    <a:pt x="2244" y="445"/>
                    <a:pt x="1693" y="1"/>
                    <a:pt x="11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2" name="Google Shape;19952;p85"/>
            <p:cNvSpPr/>
            <p:nvPr/>
          </p:nvSpPr>
          <p:spPr>
            <a:xfrm>
              <a:off x="7094125" y="3431541"/>
              <a:ext cx="197986" cy="84005"/>
            </a:xfrm>
            <a:custGeom>
              <a:avLst/>
              <a:gdLst/>
              <a:ahLst/>
              <a:cxnLst/>
              <a:rect l="l" t="t" r="r" b="b"/>
              <a:pathLst>
                <a:path w="7556" h="3206" extrusionOk="0">
                  <a:moveTo>
                    <a:pt x="4473" y="0"/>
                  </a:moveTo>
                  <a:cubicBezTo>
                    <a:pt x="2674" y="0"/>
                    <a:pt x="843" y="1005"/>
                    <a:pt x="53" y="2922"/>
                  </a:cubicBezTo>
                  <a:cubicBezTo>
                    <a:pt x="1" y="3056"/>
                    <a:pt x="97" y="3205"/>
                    <a:pt x="245" y="3205"/>
                  </a:cubicBezTo>
                  <a:cubicBezTo>
                    <a:pt x="327" y="3205"/>
                    <a:pt x="404" y="3152"/>
                    <a:pt x="433" y="3076"/>
                  </a:cubicBezTo>
                  <a:cubicBezTo>
                    <a:pt x="1137" y="1372"/>
                    <a:pt x="2765" y="416"/>
                    <a:pt x="4432" y="416"/>
                  </a:cubicBezTo>
                  <a:cubicBezTo>
                    <a:pt x="5263" y="416"/>
                    <a:pt x="6104" y="654"/>
                    <a:pt x="6846" y="1155"/>
                  </a:cubicBezTo>
                  <a:cubicBezTo>
                    <a:pt x="6942" y="1223"/>
                    <a:pt x="7033" y="1295"/>
                    <a:pt x="7124" y="1372"/>
                  </a:cubicBezTo>
                  <a:cubicBezTo>
                    <a:pt x="7168" y="1410"/>
                    <a:pt x="7215" y="1427"/>
                    <a:pt x="7259" y="1427"/>
                  </a:cubicBezTo>
                  <a:cubicBezTo>
                    <a:pt x="7424" y="1427"/>
                    <a:pt x="7555" y="1203"/>
                    <a:pt x="7393" y="1059"/>
                  </a:cubicBezTo>
                  <a:cubicBezTo>
                    <a:pt x="6576" y="347"/>
                    <a:pt x="5530" y="0"/>
                    <a:pt x="44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3" name="Google Shape;19953;p85"/>
            <p:cNvSpPr/>
            <p:nvPr/>
          </p:nvSpPr>
          <p:spPr>
            <a:xfrm>
              <a:off x="7078404" y="3525268"/>
              <a:ext cx="142908" cy="171967"/>
            </a:xfrm>
            <a:custGeom>
              <a:avLst/>
              <a:gdLst/>
              <a:ahLst/>
              <a:cxnLst/>
              <a:rect l="l" t="t" r="r" b="b"/>
              <a:pathLst>
                <a:path w="5454" h="6563" extrusionOk="0">
                  <a:moveTo>
                    <a:pt x="595" y="0"/>
                  </a:moveTo>
                  <a:cubicBezTo>
                    <a:pt x="507" y="0"/>
                    <a:pt x="421" y="51"/>
                    <a:pt x="399" y="166"/>
                  </a:cubicBezTo>
                  <a:cubicBezTo>
                    <a:pt x="1" y="2043"/>
                    <a:pt x="778" y="3972"/>
                    <a:pt x="2362" y="5057"/>
                  </a:cubicBezTo>
                  <a:cubicBezTo>
                    <a:pt x="3202" y="5657"/>
                    <a:pt x="4114" y="6156"/>
                    <a:pt x="5074" y="6545"/>
                  </a:cubicBezTo>
                  <a:cubicBezTo>
                    <a:pt x="5104" y="6557"/>
                    <a:pt x="5131" y="6562"/>
                    <a:pt x="5157" y="6562"/>
                  </a:cubicBezTo>
                  <a:cubicBezTo>
                    <a:pt x="5359" y="6562"/>
                    <a:pt x="5453" y="6251"/>
                    <a:pt x="5228" y="6161"/>
                  </a:cubicBezTo>
                  <a:lnTo>
                    <a:pt x="5228" y="6161"/>
                  </a:lnTo>
                  <a:lnTo>
                    <a:pt x="5228" y="6166"/>
                  </a:lnTo>
                  <a:cubicBezTo>
                    <a:pt x="4302" y="5787"/>
                    <a:pt x="3418" y="5307"/>
                    <a:pt x="2602" y="4726"/>
                  </a:cubicBezTo>
                  <a:lnTo>
                    <a:pt x="2598" y="4716"/>
                  </a:lnTo>
                  <a:cubicBezTo>
                    <a:pt x="1148" y="3728"/>
                    <a:pt x="437" y="1966"/>
                    <a:pt x="802" y="247"/>
                  </a:cubicBezTo>
                  <a:cubicBezTo>
                    <a:pt x="833" y="93"/>
                    <a:pt x="712" y="0"/>
                    <a:pt x="5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4" name="Google Shape;19954;p85"/>
            <p:cNvSpPr/>
            <p:nvPr/>
          </p:nvSpPr>
          <p:spPr>
            <a:xfrm>
              <a:off x="7163798" y="3472339"/>
              <a:ext cx="90084" cy="59165"/>
            </a:xfrm>
            <a:custGeom>
              <a:avLst/>
              <a:gdLst/>
              <a:ahLst/>
              <a:cxnLst/>
              <a:rect l="l" t="t" r="r" b="b"/>
              <a:pathLst>
                <a:path w="3438" h="2258" extrusionOk="0">
                  <a:moveTo>
                    <a:pt x="2772" y="1"/>
                  </a:moveTo>
                  <a:cubicBezTo>
                    <a:pt x="2761" y="1"/>
                    <a:pt x="2749" y="1"/>
                    <a:pt x="2737" y="2"/>
                  </a:cubicBezTo>
                  <a:lnTo>
                    <a:pt x="1163" y="83"/>
                  </a:lnTo>
                  <a:cubicBezTo>
                    <a:pt x="726" y="107"/>
                    <a:pt x="433" y="544"/>
                    <a:pt x="587" y="957"/>
                  </a:cubicBezTo>
                  <a:cubicBezTo>
                    <a:pt x="246" y="1005"/>
                    <a:pt x="1" y="1303"/>
                    <a:pt x="15" y="1648"/>
                  </a:cubicBezTo>
                  <a:cubicBezTo>
                    <a:pt x="39" y="1989"/>
                    <a:pt x="323" y="2253"/>
                    <a:pt x="668" y="2258"/>
                  </a:cubicBezTo>
                  <a:cubicBezTo>
                    <a:pt x="702" y="2258"/>
                    <a:pt x="683" y="2258"/>
                    <a:pt x="1187" y="2229"/>
                  </a:cubicBezTo>
                  <a:cubicBezTo>
                    <a:pt x="1459" y="2220"/>
                    <a:pt x="1442" y="1820"/>
                    <a:pt x="1181" y="1820"/>
                  </a:cubicBezTo>
                  <a:cubicBezTo>
                    <a:pt x="1175" y="1820"/>
                    <a:pt x="1169" y="1821"/>
                    <a:pt x="1163" y="1821"/>
                  </a:cubicBezTo>
                  <a:lnTo>
                    <a:pt x="678" y="1845"/>
                  </a:lnTo>
                  <a:cubicBezTo>
                    <a:pt x="675" y="1845"/>
                    <a:pt x="672" y="1845"/>
                    <a:pt x="669" y="1845"/>
                  </a:cubicBezTo>
                  <a:cubicBezTo>
                    <a:pt x="538" y="1845"/>
                    <a:pt x="428" y="1741"/>
                    <a:pt x="428" y="1605"/>
                  </a:cubicBezTo>
                  <a:cubicBezTo>
                    <a:pt x="433" y="1475"/>
                    <a:pt x="539" y="1370"/>
                    <a:pt x="668" y="1365"/>
                  </a:cubicBezTo>
                  <a:lnTo>
                    <a:pt x="827" y="1355"/>
                  </a:lnTo>
                  <a:cubicBezTo>
                    <a:pt x="1057" y="1346"/>
                    <a:pt x="1177" y="1067"/>
                    <a:pt x="1019" y="895"/>
                  </a:cubicBezTo>
                  <a:cubicBezTo>
                    <a:pt x="889" y="741"/>
                    <a:pt x="985" y="506"/>
                    <a:pt x="1187" y="496"/>
                  </a:cubicBezTo>
                  <a:lnTo>
                    <a:pt x="2761" y="415"/>
                  </a:lnTo>
                  <a:cubicBezTo>
                    <a:pt x="2767" y="414"/>
                    <a:pt x="2773" y="414"/>
                    <a:pt x="2779" y="414"/>
                  </a:cubicBezTo>
                  <a:cubicBezTo>
                    <a:pt x="3079" y="414"/>
                    <a:pt x="3096" y="876"/>
                    <a:pt x="2785" y="895"/>
                  </a:cubicBezTo>
                  <a:lnTo>
                    <a:pt x="2636" y="899"/>
                  </a:lnTo>
                  <a:cubicBezTo>
                    <a:pt x="2401" y="914"/>
                    <a:pt x="2276" y="1192"/>
                    <a:pt x="2425" y="1375"/>
                  </a:cubicBezTo>
                  <a:cubicBezTo>
                    <a:pt x="2550" y="1533"/>
                    <a:pt x="2439" y="1763"/>
                    <a:pt x="2238" y="1763"/>
                  </a:cubicBezTo>
                  <a:lnTo>
                    <a:pt x="1988" y="1778"/>
                  </a:lnTo>
                  <a:cubicBezTo>
                    <a:pt x="1723" y="1797"/>
                    <a:pt x="1738" y="2191"/>
                    <a:pt x="1998" y="2191"/>
                  </a:cubicBezTo>
                  <a:cubicBezTo>
                    <a:pt x="2001" y="2191"/>
                    <a:pt x="2004" y="2191"/>
                    <a:pt x="2007" y="2191"/>
                  </a:cubicBezTo>
                  <a:lnTo>
                    <a:pt x="2262" y="2176"/>
                  </a:lnTo>
                  <a:cubicBezTo>
                    <a:pt x="2704" y="2157"/>
                    <a:pt x="2996" y="1715"/>
                    <a:pt x="2852" y="1303"/>
                  </a:cubicBezTo>
                  <a:cubicBezTo>
                    <a:pt x="3188" y="1259"/>
                    <a:pt x="3438" y="962"/>
                    <a:pt x="3419" y="621"/>
                  </a:cubicBezTo>
                  <a:cubicBezTo>
                    <a:pt x="3400" y="273"/>
                    <a:pt x="3117" y="1"/>
                    <a:pt x="27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5" name="Google Shape;19955;p85"/>
            <p:cNvSpPr/>
            <p:nvPr/>
          </p:nvSpPr>
          <p:spPr>
            <a:xfrm>
              <a:off x="7206586" y="3554510"/>
              <a:ext cx="80258" cy="81097"/>
            </a:xfrm>
            <a:custGeom>
              <a:avLst/>
              <a:gdLst/>
              <a:ahLst/>
              <a:cxnLst/>
              <a:rect l="l" t="t" r="r" b="b"/>
              <a:pathLst>
                <a:path w="3063" h="3095" extrusionOk="0">
                  <a:moveTo>
                    <a:pt x="2165" y="0"/>
                  </a:moveTo>
                  <a:cubicBezTo>
                    <a:pt x="1872" y="0"/>
                    <a:pt x="1819" y="130"/>
                    <a:pt x="475" y="859"/>
                  </a:cubicBezTo>
                  <a:cubicBezTo>
                    <a:pt x="96" y="1076"/>
                    <a:pt x="34" y="1599"/>
                    <a:pt x="350" y="1901"/>
                  </a:cubicBezTo>
                  <a:cubicBezTo>
                    <a:pt x="106" y="2074"/>
                    <a:pt x="0" y="2391"/>
                    <a:pt x="101" y="2674"/>
                  </a:cubicBezTo>
                  <a:cubicBezTo>
                    <a:pt x="199" y="2938"/>
                    <a:pt x="448" y="3095"/>
                    <a:pt x="709" y="3095"/>
                  </a:cubicBezTo>
                  <a:cubicBezTo>
                    <a:pt x="818" y="3095"/>
                    <a:pt x="929" y="3068"/>
                    <a:pt x="1032" y="3010"/>
                  </a:cubicBezTo>
                  <a:lnTo>
                    <a:pt x="1378" y="2818"/>
                  </a:lnTo>
                  <a:cubicBezTo>
                    <a:pt x="1581" y="2704"/>
                    <a:pt x="1467" y="2428"/>
                    <a:pt x="1282" y="2428"/>
                  </a:cubicBezTo>
                  <a:cubicBezTo>
                    <a:pt x="1249" y="2428"/>
                    <a:pt x="1213" y="2437"/>
                    <a:pt x="1176" y="2458"/>
                  </a:cubicBezTo>
                  <a:lnTo>
                    <a:pt x="830" y="2655"/>
                  </a:lnTo>
                  <a:cubicBezTo>
                    <a:pt x="792" y="2676"/>
                    <a:pt x="751" y="2686"/>
                    <a:pt x="711" y="2686"/>
                  </a:cubicBezTo>
                  <a:cubicBezTo>
                    <a:pt x="615" y="2686"/>
                    <a:pt x="522" y="2628"/>
                    <a:pt x="485" y="2530"/>
                  </a:cubicBezTo>
                  <a:cubicBezTo>
                    <a:pt x="451" y="2415"/>
                    <a:pt x="499" y="2295"/>
                    <a:pt x="600" y="2232"/>
                  </a:cubicBezTo>
                  <a:lnTo>
                    <a:pt x="605" y="2228"/>
                  </a:lnTo>
                  <a:cubicBezTo>
                    <a:pt x="835" y="2098"/>
                    <a:pt x="859" y="1776"/>
                    <a:pt x="653" y="1618"/>
                  </a:cubicBezTo>
                  <a:cubicBezTo>
                    <a:pt x="514" y="1512"/>
                    <a:pt x="533" y="1301"/>
                    <a:pt x="682" y="1220"/>
                  </a:cubicBezTo>
                  <a:cubicBezTo>
                    <a:pt x="2114" y="418"/>
                    <a:pt x="2056" y="413"/>
                    <a:pt x="2161" y="413"/>
                  </a:cubicBezTo>
                  <a:cubicBezTo>
                    <a:pt x="2162" y="413"/>
                    <a:pt x="2164" y="413"/>
                    <a:pt x="2165" y="413"/>
                  </a:cubicBezTo>
                  <a:cubicBezTo>
                    <a:pt x="2299" y="413"/>
                    <a:pt x="2405" y="519"/>
                    <a:pt x="2405" y="653"/>
                  </a:cubicBezTo>
                  <a:cubicBezTo>
                    <a:pt x="2405" y="855"/>
                    <a:pt x="2203" y="893"/>
                    <a:pt x="2122" y="951"/>
                  </a:cubicBezTo>
                  <a:cubicBezTo>
                    <a:pt x="1920" y="1066"/>
                    <a:pt x="1944" y="1364"/>
                    <a:pt x="2160" y="1445"/>
                  </a:cubicBezTo>
                  <a:cubicBezTo>
                    <a:pt x="2357" y="1517"/>
                    <a:pt x="2371" y="1786"/>
                    <a:pt x="2189" y="1882"/>
                  </a:cubicBezTo>
                  <a:lnTo>
                    <a:pt x="1891" y="2050"/>
                  </a:lnTo>
                  <a:cubicBezTo>
                    <a:pt x="1688" y="2164"/>
                    <a:pt x="1802" y="2440"/>
                    <a:pt x="1987" y="2440"/>
                  </a:cubicBezTo>
                  <a:cubicBezTo>
                    <a:pt x="2020" y="2440"/>
                    <a:pt x="2056" y="2431"/>
                    <a:pt x="2093" y="2410"/>
                  </a:cubicBezTo>
                  <a:lnTo>
                    <a:pt x="2391" y="2242"/>
                  </a:lnTo>
                  <a:cubicBezTo>
                    <a:pt x="2779" y="2031"/>
                    <a:pt x="2847" y="1503"/>
                    <a:pt x="2525" y="1196"/>
                  </a:cubicBezTo>
                  <a:cubicBezTo>
                    <a:pt x="3063" y="845"/>
                    <a:pt x="2818" y="0"/>
                    <a:pt x="21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6" name="Google Shape;19956;p85"/>
            <p:cNvSpPr/>
            <p:nvPr/>
          </p:nvSpPr>
          <p:spPr>
            <a:xfrm>
              <a:off x="7117655" y="3529539"/>
              <a:ext cx="75096" cy="77559"/>
            </a:xfrm>
            <a:custGeom>
              <a:avLst/>
              <a:gdLst/>
              <a:ahLst/>
              <a:cxnLst/>
              <a:rect l="l" t="t" r="r" b="b"/>
              <a:pathLst>
                <a:path w="2866" h="2960" extrusionOk="0">
                  <a:moveTo>
                    <a:pt x="642" y="0"/>
                  </a:moveTo>
                  <a:cubicBezTo>
                    <a:pt x="600" y="0"/>
                    <a:pt x="557" y="4"/>
                    <a:pt x="514" y="12"/>
                  </a:cubicBezTo>
                  <a:cubicBezTo>
                    <a:pt x="216" y="80"/>
                    <a:pt x="0" y="344"/>
                    <a:pt x="5" y="651"/>
                  </a:cubicBezTo>
                  <a:cubicBezTo>
                    <a:pt x="5" y="843"/>
                    <a:pt x="77" y="929"/>
                    <a:pt x="235" y="1376"/>
                  </a:cubicBezTo>
                  <a:cubicBezTo>
                    <a:pt x="272" y="1468"/>
                    <a:pt x="347" y="1508"/>
                    <a:pt x="421" y="1508"/>
                  </a:cubicBezTo>
                  <a:cubicBezTo>
                    <a:pt x="552" y="1508"/>
                    <a:pt x="684" y="1389"/>
                    <a:pt x="619" y="1227"/>
                  </a:cubicBezTo>
                  <a:cubicBezTo>
                    <a:pt x="437" y="732"/>
                    <a:pt x="413" y="728"/>
                    <a:pt x="413" y="651"/>
                  </a:cubicBezTo>
                  <a:cubicBezTo>
                    <a:pt x="413" y="521"/>
                    <a:pt x="514" y="416"/>
                    <a:pt x="643" y="411"/>
                  </a:cubicBezTo>
                  <a:cubicBezTo>
                    <a:pt x="749" y="416"/>
                    <a:pt x="840" y="478"/>
                    <a:pt x="884" y="569"/>
                  </a:cubicBezTo>
                  <a:cubicBezTo>
                    <a:pt x="922" y="632"/>
                    <a:pt x="946" y="905"/>
                    <a:pt x="1200" y="905"/>
                  </a:cubicBezTo>
                  <a:cubicBezTo>
                    <a:pt x="1301" y="900"/>
                    <a:pt x="1392" y="848"/>
                    <a:pt x="1440" y="761"/>
                  </a:cubicBezTo>
                  <a:cubicBezTo>
                    <a:pt x="1487" y="681"/>
                    <a:pt x="1568" y="642"/>
                    <a:pt x="1648" y="642"/>
                  </a:cubicBezTo>
                  <a:cubicBezTo>
                    <a:pt x="1741" y="642"/>
                    <a:pt x="1834" y="694"/>
                    <a:pt x="1872" y="795"/>
                  </a:cubicBezTo>
                  <a:cubicBezTo>
                    <a:pt x="2458" y="2331"/>
                    <a:pt x="2453" y="2269"/>
                    <a:pt x="2453" y="2350"/>
                  </a:cubicBezTo>
                  <a:cubicBezTo>
                    <a:pt x="2459" y="2505"/>
                    <a:pt x="2336" y="2595"/>
                    <a:pt x="2213" y="2595"/>
                  </a:cubicBezTo>
                  <a:cubicBezTo>
                    <a:pt x="2123" y="2595"/>
                    <a:pt x="2033" y="2547"/>
                    <a:pt x="1992" y="2441"/>
                  </a:cubicBezTo>
                  <a:lnTo>
                    <a:pt x="1925" y="2264"/>
                  </a:lnTo>
                  <a:cubicBezTo>
                    <a:pt x="1882" y="2149"/>
                    <a:pt x="1777" y="2090"/>
                    <a:pt x="1672" y="2090"/>
                  </a:cubicBezTo>
                  <a:cubicBezTo>
                    <a:pt x="1579" y="2090"/>
                    <a:pt x="1485" y="2136"/>
                    <a:pt x="1431" y="2230"/>
                  </a:cubicBezTo>
                  <a:cubicBezTo>
                    <a:pt x="1384" y="2314"/>
                    <a:pt x="1303" y="2354"/>
                    <a:pt x="1221" y="2354"/>
                  </a:cubicBezTo>
                  <a:cubicBezTo>
                    <a:pt x="1126" y="2354"/>
                    <a:pt x="1030" y="2298"/>
                    <a:pt x="994" y="2192"/>
                  </a:cubicBezTo>
                  <a:lnTo>
                    <a:pt x="917" y="1995"/>
                  </a:lnTo>
                  <a:cubicBezTo>
                    <a:pt x="882" y="1900"/>
                    <a:pt x="808" y="1860"/>
                    <a:pt x="733" y="1860"/>
                  </a:cubicBezTo>
                  <a:cubicBezTo>
                    <a:pt x="604" y="1860"/>
                    <a:pt x="472" y="1980"/>
                    <a:pt x="533" y="2144"/>
                  </a:cubicBezTo>
                  <a:lnTo>
                    <a:pt x="610" y="2341"/>
                  </a:lnTo>
                  <a:cubicBezTo>
                    <a:pt x="1244" y="2480"/>
                    <a:pt x="1863" y="2686"/>
                    <a:pt x="2453" y="2960"/>
                  </a:cubicBezTo>
                  <a:cubicBezTo>
                    <a:pt x="2703" y="2859"/>
                    <a:pt x="2866" y="2619"/>
                    <a:pt x="2866" y="2350"/>
                  </a:cubicBezTo>
                  <a:cubicBezTo>
                    <a:pt x="2866" y="2139"/>
                    <a:pt x="2818" y="2139"/>
                    <a:pt x="2256" y="646"/>
                  </a:cubicBezTo>
                  <a:cubicBezTo>
                    <a:pt x="2154" y="382"/>
                    <a:pt x="1905" y="231"/>
                    <a:pt x="1648" y="231"/>
                  </a:cubicBezTo>
                  <a:cubicBezTo>
                    <a:pt x="1508" y="231"/>
                    <a:pt x="1366" y="276"/>
                    <a:pt x="1244" y="372"/>
                  </a:cubicBezTo>
                  <a:cubicBezTo>
                    <a:pt x="1128" y="142"/>
                    <a:pt x="894" y="0"/>
                    <a:pt x="6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7" name="Google Shape;19957;p85"/>
            <p:cNvSpPr/>
            <p:nvPr/>
          </p:nvSpPr>
          <p:spPr>
            <a:xfrm>
              <a:off x="7226002" y="3349554"/>
              <a:ext cx="224817" cy="363822"/>
            </a:xfrm>
            <a:custGeom>
              <a:avLst/>
              <a:gdLst/>
              <a:ahLst/>
              <a:cxnLst/>
              <a:rect l="l" t="t" r="r" b="b"/>
              <a:pathLst>
                <a:path w="8580" h="13885" extrusionOk="0">
                  <a:moveTo>
                    <a:pt x="8279" y="1"/>
                  </a:moveTo>
                  <a:cubicBezTo>
                    <a:pt x="8246" y="1"/>
                    <a:pt x="8212" y="7"/>
                    <a:pt x="8178" y="22"/>
                  </a:cubicBezTo>
                  <a:cubicBezTo>
                    <a:pt x="7395" y="358"/>
                    <a:pt x="6627" y="876"/>
                    <a:pt x="5898" y="1563"/>
                  </a:cubicBezTo>
                  <a:cubicBezTo>
                    <a:pt x="5742" y="1708"/>
                    <a:pt x="5876" y="1922"/>
                    <a:pt x="6039" y="1922"/>
                  </a:cubicBezTo>
                  <a:cubicBezTo>
                    <a:pt x="6086" y="1922"/>
                    <a:pt x="6136" y="1904"/>
                    <a:pt x="6181" y="1860"/>
                  </a:cubicBezTo>
                  <a:cubicBezTo>
                    <a:pt x="6728" y="1332"/>
                    <a:pt x="7357" y="891"/>
                    <a:pt x="8034" y="540"/>
                  </a:cubicBezTo>
                  <a:lnTo>
                    <a:pt x="8034" y="540"/>
                  </a:lnTo>
                  <a:cubicBezTo>
                    <a:pt x="7587" y="1971"/>
                    <a:pt x="6618" y="3257"/>
                    <a:pt x="5552" y="4308"/>
                  </a:cubicBezTo>
                  <a:cubicBezTo>
                    <a:pt x="5527" y="4299"/>
                    <a:pt x="5501" y="4294"/>
                    <a:pt x="5477" y="4294"/>
                  </a:cubicBezTo>
                  <a:cubicBezTo>
                    <a:pt x="5343" y="4294"/>
                    <a:pt x="5234" y="4426"/>
                    <a:pt x="5279" y="4568"/>
                  </a:cubicBezTo>
                  <a:cubicBezTo>
                    <a:pt x="5154" y="4688"/>
                    <a:pt x="5034" y="4793"/>
                    <a:pt x="4919" y="4889"/>
                  </a:cubicBezTo>
                  <a:cubicBezTo>
                    <a:pt x="4751" y="4621"/>
                    <a:pt x="4506" y="4409"/>
                    <a:pt x="4213" y="4284"/>
                  </a:cubicBezTo>
                  <a:cubicBezTo>
                    <a:pt x="4290" y="4164"/>
                    <a:pt x="4371" y="4040"/>
                    <a:pt x="4463" y="3905"/>
                  </a:cubicBezTo>
                  <a:cubicBezTo>
                    <a:pt x="4688" y="4083"/>
                    <a:pt x="4727" y="4169"/>
                    <a:pt x="4847" y="4169"/>
                  </a:cubicBezTo>
                  <a:cubicBezTo>
                    <a:pt x="5039" y="4164"/>
                    <a:pt x="5120" y="3934"/>
                    <a:pt x="4981" y="3809"/>
                  </a:cubicBezTo>
                  <a:lnTo>
                    <a:pt x="4698" y="3569"/>
                  </a:lnTo>
                  <a:cubicBezTo>
                    <a:pt x="4760" y="3483"/>
                    <a:pt x="4741" y="3512"/>
                    <a:pt x="4775" y="3468"/>
                  </a:cubicBezTo>
                  <a:cubicBezTo>
                    <a:pt x="4775" y="3464"/>
                    <a:pt x="4947" y="3238"/>
                    <a:pt x="4952" y="3228"/>
                  </a:cubicBezTo>
                  <a:lnTo>
                    <a:pt x="5456" y="3660"/>
                  </a:lnTo>
                  <a:cubicBezTo>
                    <a:pt x="5501" y="3700"/>
                    <a:pt x="5549" y="3717"/>
                    <a:pt x="5594" y="3717"/>
                  </a:cubicBezTo>
                  <a:cubicBezTo>
                    <a:pt x="5762" y="3717"/>
                    <a:pt x="5895" y="3488"/>
                    <a:pt x="5725" y="3348"/>
                  </a:cubicBezTo>
                  <a:lnTo>
                    <a:pt x="5207" y="2907"/>
                  </a:lnTo>
                  <a:cubicBezTo>
                    <a:pt x="5341" y="2748"/>
                    <a:pt x="5475" y="2590"/>
                    <a:pt x="5610" y="2446"/>
                  </a:cubicBezTo>
                  <a:cubicBezTo>
                    <a:pt x="5748" y="2294"/>
                    <a:pt x="5609" y="2098"/>
                    <a:pt x="5452" y="2098"/>
                  </a:cubicBezTo>
                  <a:cubicBezTo>
                    <a:pt x="5401" y="2098"/>
                    <a:pt x="5348" y="2118"/>
                    <a:pt x="5303" y="2168"/>
                  </a:cubicBezTo>
                  <a:cubicBezTo>
                    <a:pt x="4995" y="2504"/>
                    <a:pt x="4707" y="2859"/>
                    <a:pt x="4439" y="3228"/>
                  </a:cubicBezTo>
                  <a:cubicBezTo>
                    <a:pt x="4439" y="3233"/>
                    <a:pt x="4160" y="3588"/>
                    <a:pt x="3790" y="4193"/>
                  </a:cubicBezTo>
                  <a:cubicBezTo>
                    <a:pt x="3758" y="4191"/>
                    <a:pt x="3726" y="4190"/>
                    <a:pt x="3694" y="4190"/>
                  </a:cubicBezTo>
                  <a:cubicBezTo>
                    <a:pt x="3130" y="4190"/>
                    <a:pt x="2610" y="4505"/>
                    <a:pt x="2355" y="5014"/>
                  </a:cubicBezTo>
                  <a:cubicBezTo>
                    <a:pt x="2250" y="5225"/>
                    <a:pt x="2226" y="5451"/>
                    <a:pt x="2125" y="5614"/>
                  </a:cubicBezTo>
                  <a:cubicBezTo>
                    <a:pt x="2024" y="5773"/>
                    <a:pt x="1890" y="5907"/>
                    <a:pt x="1726" y="6008"/>
                  </a:cubicBezTo>
                  <a:cubicBezTo>
                    <a:pt x="1530" y="6118"/>
                    <a:pt x="1323" y="6200"/>
                    <a:pt x="1102" y="6248"/>
                  </a:cubicBezTo>
                  <a:cubicBezTo>
                    <a:pt x="1030" y="6262"/>
                    <a:pt x="896" y="6301"/>
                    <a:pt x="776" y="6320"/>
                  </a:cubicBezTo>
                  <a:cubicBezTo>
                    <a:pt x="507" y="6373"/>
                    <a:pt x="411" y="6709"/>
                    <a:pt x="608" y="6896"/>
                  </a:cubicBezTo>
                  <a:cubicBezTo>
                    <a:pt x="752" y="7025"/>
                    <a:pt x="910" y="7145"/>
                    <a:pt x="1078" y="7246"/>
                  </a:cubicBezTo>
                  <a:cubicBezTo>
                    <a:pt x="1116" y="7268"/>
                    <a:pt x="1152" y="7278"/>
                    <a:pt x="1187" y="7278"/>
                  </a:cubicBezTo>
                  <a:cubicBezTo>
                    <a:pt x="1369" y="7278"/>
                    <a:pt x="1487" y="7008"/>
                    <a:pt x="1290" y="6891"/>
                  </a:cubicBezTo>
                  <a:cubicBezTo>
                    <a:pt x="1189" y="6833"/>
                    <a:pt x="1093" y="6766"/>
                    <a:pt x="1006" y="6694"/>
                  </a:cubicBezTo>
                  <a:cubicBezTo>
                    <a:pt x="1616" y="6555"/>
                    <a:pt x="2158" y="6363"/>
                    <a:pt x="2480" y="5830"/>
                  </a:cubicBezTo>
                  <a:cubicBezTo>
                    <a:pt x="2614" y="5605"/>
                    <a:pt x="2638" y="5374"/>
                    <a:pt x="2725" y="5206"/>
                  </a:cubicBezTo>
                  <a:cubicBezTo>
                    <a:pt x="2899" y="4855"/>
                    <a:pt x="3270" y="4604"/>
                    <a:pt x="3673" y="4604"/>
                  </a:cubicBezTo>
                  <a:cubicBezTo>
                    <a:pt x="3916" y="4604"/>
                    <a:pt x="4170" y="4694"/>
                    <a:pt x="4400" y="4909"/>
                  </a:cubicBezTo>
                  <a:cubicBezTo>
                    <a:pt x="4923" y="5403"/>
                    <a:pt x="4775" y="6286"/>
                    <a:pt x="4079" y="6718"/>
                  </a:cubicBezTo>
                  <a:cubicBezTo>
                    <a:pt x="3620" y="6996"/>
                    <a:pt x="3004" y="7193"/>
                    <a:pt x="2414" y="7193"/>
                  </a:cubicBezTo>
                  <a:cubicBezTo>
                    <a:pt x="2269" y="7193"/>
                    <a:pt x="2125" y="7181"/>
                    <a:pt x="1986" y="7155"/>
                  </a:cubicBezTo>
                  <a:cubicBezTo>
                    <a:pt x="1969" y="7152"/>
                    <a:pt x="1954" y="7150"/>
                    <a:pt x="1939" y="7150"/>
                  </a:cubicBezTo>
                  <a:cubicBezTo>
                    <a:pt x="1709" y="7150"/>
                    <a:pt x="1657" y="7513"/>
                    <a:pt x="1914" y="7558"/>
                  </a:cubicBezTo>
                  <a:cubicBezTo>
                    <a:pt x="2088" y="7589"/>
                    <a:pt x="2265" y="7605"/>
                    <a:pt x="2443" y="7605"/>
                  </a:cubicBezTo>
                  <a:cubicBezTo>
                    <a:pt x="2652" y="7605"/>
                    <a:pt x="2861" y="7583"/>
                    <a:pt x="3066" y="7539"/>
                  </a:cubicBezTo>
                  <a:cubicBezTo>
                    <a:pt x="3128" y="8691"/>
                    <a:pt x="3896" y="9618"/>
                    <a:pt x="4919" y="10064"/>
                  </a:cubicBezTo>
                  <a:cubicBezTo>
                    <a:pt x="5672" y="10390"/>
                    <a:pt x="5941" y="11317"/>
                    <a:pt x="5480" y="11994"/>
                  </a:cubicBezTo>
                  <a:cubicBezTo>
                    <a:pt x="4622" y="13044"/>
                    <a:pt x="3519" y="13471"/>
                    <a:pt x="2311" y="13471"/>
                  </a:cubicBezTo>
                  <a:cubicBezTo>
                    <a:pt x="1681" y="13471"/>
                    <a:pt x="1022" y="13355"/>
                    <a:pt x="354" y="13151"/>
                  </a:cubicBezTo>
                  <a:cubicBezTo>
                    <a:pt x="331" y="13144"/>
                    <a:pt x="310" y="13141"/>
                    <a:pt x="290" y="13141"/>
                  </a:cubicBezTo>
                  <a:cubicBezTo>
                    <a:pt x="77" y="13141"/>
                    <a:pt x="1" y="13465"/>
                    <a:pt x="233" y="13544"/>
                  </a:cubicBezTo>
                  <a:cubicBezTo>
                    <a:pt x="948" y="13763"/>
                    <a:pt x="1649" y="13884"/>
                    <a:pt x="2318" y="13884"/>
                  </a:cubicBezTo>
                  <a:cubicBezTo>
                    <a:pt x="3657" y="13884"/>
                    <a:pt x="4869" y="13399"/>
                    <a:pt x="5807" y="12243"/>
                  </a:cubicBezTo>
                  <a:cubicBezTo>
                    <a:pt x="5816" y="12234"/>
                    <a:pt x="5821" y="12224"/>
                    <a:pt x="5831" y="12210"/>
                  </a:cubicBezTo>
                  <a:cubicBezTo>
                    <a:pt x="6421" y="11322"/>
                    <a:pt x="6066" y="10112"/>
                    <a:pt x="5087" y="9690"/>
                  </a:cubicBezTo>
                  <a:cubicBezTo>
                    <a:pt x="4189" y="9296"/>
                    <a:pt x="3498" y="8475"/>
                    <a:pt x="3474" y="7433"/>
                  </a:cubicBezTo>
                  <a:cubicBezTo>
                    <a:pt x="3762" y="7347"/>
                    <a:pt x="4040" y="7222"/>
                    <a:pt x="4299" y="7069"/>
                  </a:cubicBezTo>
                  <a:cubicBezTo>
                    <a:pt x="4952" y="6661"/>
                    <a:pt x="5240" y="5931"/>
                    <a:pt x="5087" y="5302"/>
                  </a:cubicBezTo>
                  <a:cubicBezTo>
                    <a:pt x="6579" y="4030"/>
                    <a:pt x="8024" y="2278"/>
                    <a:pt x="8524" y="334"/>
                  </a:cubicBezTo>
                  <a:cubicBezTo>
                    <a:pt x="8579" y="162"/>
                    <a:pt x="8443" y="1"/>
                    <a:pt x="82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8" name="Google Shape;19958;p85"/>
          <p:cNvGrpSpPr/>
          <p:nvPr/>
        </p:nvGrpSpPr>
        <p:grpSpPr>
          <a:xfrm>
            <a:off x="6641451" y="3213694"/>
            <a:ext cx="363402" cy="261527"/>
            <a:chOff x="6641451" y="3400544"/>
            <a:chExt cx="363402" cy="261527"/>
          </a:xfrm>
        </p:grpSpPr>
        <p:sp>
          <p:nvSpPr>
            <p:cNvPr id="19959" name="Google Shape;19959;p85"/>
            <p:cNvSpPr/>
            <p:nvPr/>
          </p:nvSpPr>
          <p:spPr>
            <a:xfrm>
              <a:off x="6793897" y="3418152"/>
              <a:ext cx="104417" cy="38780"/>
            </a:xfrm>
            <a:custGeom>
              <a:avLst/>
              <a:gdLst/>
              <a:ahLst/>
              <a:cxnLst/>
              <a:rect l="l" t="t" r="r" b="b"/>
              <a:pathLst>
                <a:path w="3985" h="1480" extrusionOk="0">
                  <a:moveTo>
                    <a:pt x="1152" y="1"/>
                  </a:moveTo>
                  <a:cubicBezTo>
                    <a:pt x="869" y="1"/>
                    <a:pt x="605" y="169"/>
                    <a:pt x="485" y="428"/>
                  </a:cubicBezTo>
                  <a:lnTo>
                    <a:pt x="0" y="1479"/>
                  </a:lnTo>
                  <a:lnTo>
                    <a:pt x="3985" y="1479"/>
                  </a:lnTo>
                  <a:lnTo>
                    <a:pt x="3500" y="428"/>
                  </a:lnTo>
                  <a:cubicBezTo>
                    <a:pt x="3375" y="169"/>
                    <a:pt x="3116" y="1"/>
                    <a:pt x="28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0" name="Google Shape;19960;p85"/>
            <p:cNvSpPr/>
            <p:nvPr/>
          </p:nvSpPr>
          <p:spPr>
            <a:xfrm>
              <a:off x="6922184" y="3432380"/>
              <a:ext cx="54737" cy="29818"/>
            </a:xfrm>
            <a:custGeom>
              <a:avLst/>
              <a:gdLst/>
              <a:ahLst/>
              <a:cxnLst/>
              <a:rect l="l" t="t" r="r" b="b"/>
              <a:pathLst>
                <a:path w="2089" h="1138" extrusionOk="0">
                  <a:moveTo>
                    <a:pt x="332" y="0"/>
                  </a:moveTo>
                  <a:cubicBezTo>
                    <a:pt x="149" y="5"/>
                    <a:pt x="1" y="149"/>
                    <a:pt x="1" y="331"/>
                  </a:cubicBezTo>
                  <a:lnTo>
                    <a:pt x="1" y="1138"/>
                  </a:lnTo>
                  <a:lnTo>
                    <a:pt x="2089" y="1138"/>
                  </a:lnTo>
                  <a:lnTo>
                    <a:pt x="2089" y="331"/>
                  </a:lnTo>
                  <a:cubicBezTo>
                    <a:pt x="2089" y="149"/>
                    <a:pt x="1940" y="5"/>
                    <a:pt x="17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1" name="Google Shape;19961;p85"/>
            <p:cNvSpPr/>
            <p:nvPr/>
          </p:nvSpPr>
          <p:spPr>
            <a:xfrm>
              <a:off x="6646848" y="3456905"/>
              <a:ext cx="352712" cy="199873"/>
            </a:xfrm>
            <a:custGeom>
              <a:avLst/>
              <a:gdLst/>
              <a:ahLst/>
              <a:cxnLst/>
              <a:rect l="l" t="t" r="r" b="b"/>
              <a:pathLst>
                <a:path w="13461" h="7628" extrusionOk="0">
                  <a:moveTo>
                    <a:pt x="822" y="0"/>
                  </a:moveTo>
                  <a:cubicBezTo>
                    <a:pt x="370" y="5"/>
                    <a:pt x="1" y="370"/>
                    <a:pt x="1" y="826"/>
                  </a:cubicBezTo>
                  <a:lnTo>
                    <a:pt x="1" y="6802"/>
                  </a:lnTo>
                  <a:cubicBezTo>
                    <a:pt x="1" y="7258"/>
                    <a:pt x="370" y="7623"/>
                    <a:pt x="822" y="7628"/>
                  </a:cubicBezTo>
                  <a:lnTo>
                    <a:pt x="12635" y="7628"/>
                  </a:lnTo>
                  <a:cubicBezTo>
                    <a:pt x="13091" y="7623"/>
                    <a:pt x="13456" y="7258"/>
                    <a:pt x="13461" y="6802"/>
                  </a:cubicBezTo>
                  <a:lnTo>
                    <a:pt x="13461" y="826"/>
                  </a:lnTo>
                  <a:cubicBezTo>
                    <a:pt x="13456" y="370"/>
                    <a:pt x="13091" y="5"/>
                    <a:pt x="1263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2" name="Google Shape;19962;p85"/>
            <p:cNvSpPr/>
            <p:nvPr/>
          </p:nvSpPr>
          <p:spPr>
            <a:xfrm>
              <a:off x="6949225" y="3490471"/>
              <a:ext cx="50204" cy="139397"/>
            </a:xfrm>
            <a:custGeom>
              <a:avLst/>
              <a:gdLst/>
              <a:ahLst/>
              <a:cxnLst/>
              <a:rect l="l" t="t" r="r" b="b"/>
              <a:pathLst>
                <a:path w="1916" h="5320" extrusionOk="0">
                  <a:moveTo>
                    <a:pt x="1916" y="1"/>
                  </a:moveTo>
                  <a:lnTo>
                    <a:pt x="764" y="6"/>
                  </a:lnTo>
                  <a:lnTo>
                    <a:pt x="721" y="6"/>
                  </a:lnTo>
                  <a:cubicBezTo>
                    <a:pt x="313" y="30"/>
                    <a:pt x="1" y="366"/>
                    <a:pt x="1" y="769"/>
                  </a:cubicBezTo>
                  <a:lnTo>
                    <a:pt x="1" y="4556"/>
                  </a:lnTo>
                  <a:cubicBezTo>
                    <a:pt x="1" y="4979"/>
                    <a:pt x="342" y="5320"/>
                    <a:pt x="769" y="5320"/>
                  </a:cubicBezTo>
                  <a:lnTo>
                    <a:pt x="1916" y="5320"/>
                  </a:lnTo>
                  <a:lnTo>
                    <a:pt x="1916"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3" name="Google Shape;19963;p85"/>
            <p:cNvSpPr/>
            <p:nvPr/>
          </p:nvSpPr>
          <p:spPr>
            <a:xfrm>
              <a:off x="6755903" y="3471500"/>
              <a:ext cx="178884" cy="171862"/>
            </a:xfrm>
            <a:custGeom>
              <a:avLst/>
              <a:gdLst/>
              <a:ahLst/>
              <a:cxnLst/>
              <a:rect l="l" t="t" r="r" b="b"/>
              <a:pathLst>
                <a:path w="6827" h="6559" extrusionOk="0">
                  <a:moveTo>
                    <a:pt x="3556" y="0"/>
                  </a:moveTo>
                  <a:cubicBezTo>
                    <a:pt x="3550" y="0"/>
                    <a:pt x="3544" y="0"/>
                    <a:pt x="3538" y="0"/>
                  </a:cubicBezTo>
                  <a:cubicBezTo>
                    <a:pt x="2214" y="0"/>
                    <a:pt x="1014" y="797"/>
                    <a:pt x="510" y="2026"/>
                  </a:cubicBezTo>
                  <a:cubicBezTo>
                    <a:pt x="1" y="3250"/>
                    <a:pt x="279" y="4661"/>
                    <a:pt x="1220" y="5597"/>
                  </a:cubicBezTo>
                  <a:cubicBezTo>
                    <a:pt x="1845" y="6226"/>
                    <a:pt x="2683" y="6559"/>
                    <a:pt x="3535" y="6559"/>
                  </a:cubicBezTo>
                  <a:cubicBezTo>
                    <a:pt x="3958" y="6559"/>
                    <a:pt x="4385" y="6476"/>
                    <a:pt x="4791" y="6308"/>
                  </a:cubicBezTo>
                  <a:cubicBezTo>
                    <a:pt x="6015" y="5804"/>
                    <a:pt x="6817" y="4604"/>
                    <a:pt x="6817" y="3279"/>
                  </a:cubicBezTo>
                  <a:cubicBezTo>
                    <a:pt x="6827" y="1470"/>
                    <a:pt x="5363" y="0"/>
                    <a:pt x="35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4" name="Google Shape;19964;p85"/>
            <p:cNvSpPr/>
            <p:nvPr/>
          </p:nvSpPr>
          <p:spPr>
            <a:xfrm>
              <a:off x="6771756" y="3486200"/>
              <a:ext cx="148306" cy="142437"/>
            </a:xfrm>
            <a:custGeom>
              <a:avLst/>
              <a:gdLst/>
              <a:ahLst/>
              <a:cxnLst/>
              <a:rect l="l" t="t" r="r" b="b"/>
              <a:pathLst>
                <a:path w="5660" h="5436" extrusionOk="0">
                  <a:moveTo>
                    <a:pt x="2951" y="1"/>
                  </a:moveTo>
                  <a:cubicBezTo>
                    <a:pt x="2945" y="1"/>
                    <a:pt x="2939" y="1"/>
                    <a:pt x="2933" y="1"/>
                  </a:cubicBezTo>
                  <a:cubicBezTo>
                    <a:pt x="1834" y="1"/>
                    <a:pt x="841" y="663"/>
                    <a:pt x="423" y="1676"/>
                  </a:cubicBezTo>
                  <a:cubicBezTo>
                    <a:pt x="1" y="2694"/>
                    <a:pt x="231" y="3865"/>
                    <a:pt x="1009" y="4643"/>
                  </a:cubicBezTo>
                  <a:cubicBezTo>
                    <a:pt x="1529" y="5159"/>
                    <a:pt x="2225" y="5436"/>
                    <a:pt x="2933" y="5436"/>
                  </a:cubicBezTo>
                  <a:cubicBezTo>
                    <a:pt x="3284" y="5436"/>
                    <a:pt x="3638" y="5368"/>
                    <a:pt x="3975" y="5228"/>
                  </a:cubicBezTo>
                  <a:cubicBezTo>
                    <a:pt x="4988" y="4811"/>
                    <a:pt x="5650" y="3817"/>
                    <a:pt x="5650" y="2718"/>
                  </a:cubicBezTo>
                  <a:cubicBezTo>
                    <a:pt x="5660" y="1221"/>
                    <a:pt x="4446" y="1"/>
                    <a:pt x="2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5" name="Google Shape;19965;p85"/>
            <p:cNvSpPr/>
            <p:nvPr/>
          </p:nvSpPr>
          <p:spPr>
            <a:xfrm>
              <a:off x="6786717" y="3504961"/>
              <a:ext cx="116758" cy="103814"/>
            </a:xfrm>
            <a:custGeom>
              <a:avLst/>
              <a:gdLst/>
              <a:ahLst/>
              <a:cxnLst/>
              <a:rect l="l" t="t" r="r" b="b"/>
              <a:pathLst>
                <a:path w="4456" h="3962" extrusionOk="0">
                  <a:moveTo>
                    <a:pt x="2346" y="0"/>
                  </a:moveTo>
                  <a:cubicBezTo>
                    <a:pt x="2138" y="0"/>
                    <a:pt x="1929" y="33"/>
                    <a:pt x="1724" y="101"/>
                  </a:cubicBezTo>
                  <a:cubicBezTo>
                    <a:pt x="1652" y="125"/>
                    <a:pt x="1580" y="154"/>
                    <a:pt x="1508" y="187"/>
                  </a:cubicBezTo>
                  <a:cubicBezTo>
                    <a:pt x="361" y="720"/>
                    <a:pt x="1" y="2179"/>
                    <a:pt x="769" y="3183"/>
                  </a:cubicBezTo>
                  <a:cubicBezTo>
                    <a:pt x="1164" y="3701"/>
                    <a:pt x="1752" y="3961"/>
                    <a:pt x="2342" y="3961"/>
                  </a:cubicBezTo>
                  <a:cubicBezTo>
                    <a:pt x="2900" y="3961"/>
                    <a:pt x="3459" y="3728"/>
                    <a:pt x="3855" y="3259"/>
                  </a:cubicBezTo>
                  <a:lnTo>
                    <a:pt x="3860" y="3255"/>
                  </a:lnTo>
                  <a:cubicBezTo>
                    <a:pt x="3899" y="3211"/>
                    <a:pt x="3932" y="3168"/>
                    <a:pt x="3966" y="3120"/>
                  </a:cubicBezTo>
                  <a:cubicBezTo>
                    <a:pt x="4455" y="2424"/>
                    <a:pt x="4446" y="1488"/>
                    <a:pt x="3937" y="802"/>
                  </a:cubicBezTo>
                  <a:cubicBezTo>
                    <a:pt x="3556" y="288"/>
                    <a:pt x="2961" y="0"/>
                    <a:pt x="2346"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6" name="Google Shape;19966;p85"/>
            <p:cNvSpPr/>
            <p:nvPr/>
          </p:nvSpPr>
          <p:spPr>
            <a:xfrm>
              <a:off x="6812632" y="3504961"/>
              <a:ext cx="90844" cy="86625"/>
            </a:xfrm>
            <a:custGeom>
              <a:avLst/>
              <a:gdLst/>
              <a:ahLst/>
              <a:cxnLst/>
              <a:rect l="l" t="t" r="r" b="b"/>
              <a:pathLst>
                <a:path w="3467" h="3306" extrusionOk="0">
                  <a:moveTo>
                    <a:pt x="1357" y="0"/>
                  </a:moveTo>
                  <a:cubicBezTo>
                    <a:pt x="1149" y="0"/>
                    <a:pt x="940" y="33"/>
                    <a:pt x="735" y="101"/>
                  </a:cubicBezTo>
                  <a:cubicBezTo>
                    <a:pt x="663" y="125"/>
                    <a:pt x="591" y="154"/>
                    <a:pt x="519" y="187"/>
                  </a:cubicBezTo>
                  <a:cubicBezTo>
                    <a:pt x="1" y="922"/>
                    <a:pt x="44" y="1910"/>
                    <a:pt x="620" y="2597"/>
                  </a:cubicBezTo>
                  <a:cubicBezTo>
                    <a:pt x="1006" y="3057"/>
                    <a:pt x="1566" y="3306"/>
                    <a:pt x="2140" y="3306"/>
                  </a:cubicBezTo>
                  <a:cubicBezTo>
                    <a:pt x="2422" y="3306"/>
                    <a:pt x="2708" y="3245"/>
                    <a:pt x="2977" y="3120"/>
                  </a:cubicBezTo>
                  <a:lnTo>
                    <a:pt x="2972" y="3120"/>
                  </a:lnTo>
                  <a:cubicBezTo>
                    <a:pt x="3466" y="2424"/>
                    <a:pt x="3457" y="1488"/>
                    <a:pt x="2948" y="802"/>
                  </a:cubicBezTo>
                  <a:cubicBezTo>
                    <a:pt x="2567" y="288"/>
                    <a:pt x="1972" y="0"/>
                    <a:pt x="135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7" name="Google Shape;19967;p85"/>
            <p:cNvSpPr/>
            <p:nvPr/>
          </p:nvSpPr>
          <p:spPr>
            <a:xfrm>
              <a:off x="6841061" y="3531871"/>
              <a:ext cx="32858" cy="32858"/>
            </a:xfrm>
            <a:custGeom>
              <a:avLst/>
              <a:gdLst/>
              <a:ahLst/>
              <a:cxnLst/>
              <a:rect l="l" t="t" r="r" b="b"/>
              <a:pathLst>
                <a:path w="1254" h="1254" extrusionOk="0">
                  <a:moveTo>
                    <a:pt x="625" y="0"/>
                  </a:moveTo>
                  <a:cubicBezTo>
                    <a:pt x="279" y="0"/>
                    <a:pt x="0" y="279"/>
                    <a:pt x="0" y="624"/>
                  </a:cubicBezTo>
                  <a:cubicBezTo>
                    <a:pt x="0" y="970"/>
                    <a:pt x="279" y="1253"/>
                    <a:pt x="625" y="1253"/>
                  </a:cubicBezTo>
                  <a:cubicBezTo>
                    <a:pt x="975" y="1253"/>
                    <a:pt x="1253" y="970"/>
                    <a:pt x="1253" y="624"/>
                  </a:cubicBezTo>
                  <a:cubicBezTo>
                    <a:pt x="1253" y="279"/>
                    <a:pt x="975" y="0"/>
                    <a:pt x="62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8" name="Google Shape;19968;p85"/>
            <p:cNvSpPr/>
            <p:nvPr/>
          </p:nvSpPr>
          <p:spPr>
            <a:xfrm>
              <a:off x="6678291" y="3409977"/>
              <a:ext cx="33880" cy="29583"/>
            </a:xfrm>
            <a:custGeom>
              <a:avLst/>
              <a:gdLst/>
              <a:ahLst/>
              <a:cxnLst/>
              <a:rect l="l" t="t" r="r" b="b"/>
              <a:pathLst>
                <a:path w="1293" h="1129" extrusionOk="0">
                  <a:moveTo>
                    <a:pt x="332" y="1"/>
                  </a:moveTo>
                  <a:cubicBezTo>
                    <a:pt x="150" y="1"/>
                    <a:pt x="6" y="150"/>
                    <a:pt x="1" y="332"/>
                  </a:cubicBezTo>
                  <a:lnTo>
                    <a:pt x="1" y="798"/>
                  </a:lnTo>
                  <a:cubicBezTo>
                    <a:pt x="6" y="980"/>
                    <a:pt x="150" y="1124"/>
                    <a:pt x="332" y="1129"/>
                  </a:cubicBezTo>
                  <a:lnTo>
                    <a:pt x="966" y="1129"/>
                  </a:lnTo>
                  <a:cubicBezTo>
                    <a:pt x="1143" y="1124"/>
                    <a:pt x="1292" y="980"/>
                    <a:pt x="1292" y="798"/>
                  </a:cubicBezTo>
                  <a:lnTo>
                    <a:pt x="1292" y="332"/>
                  </a:lnTo>
                  <a:cubicBezTo>
                    <a:pt x="1292" y="150"/>
                    <a:pt x="1143" y="1"/>
                    <a:pt x="961"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9" name="Google Shape;19969;p85"/>
            <p:cNvSpPr/>
            <p:nvPr/>
          </p:nvSpPr>
          <p:spPr>
            <a:xfrm>
              <a:off x="6646848" y="3431122"/>
              <a:ext cx="97002" cy="225551"/>
            </a:xfrm>
            <a:custGeom>
              <a:avLst/>
              <a:gdLst/>
              <a:ahLst/>
              <a:cxnLst/>
              <a:rect l="l" t="t" r="r" b="b"/>
              <a:pathLst>
                <a:path w="3702" h="8608" extrusionOk="0">
                  <a:moveTo>
                    <a:pt x="827" y="0"/>
                  </a:moveTo>
                  <a:cubicBezTo>
                    <a:pt x="370" y="0"/>
                    <a:pt x="6" y="370"/>
                    <a:pt x="1" y="821"/>
                  </a:cubicBezTo>
                  <a:lnTo>
                    <a:pt x="1" y="7781"/>
                  </a:lnTo>
                  <a:cubicBezTo>
                    <a:pt x="6" y="8237"/>
                    <a:pt x="370" y="8607"/>
                    <a:pt x="827" y="8607"/>
                  </a:cubicBezTo>
                  <a:lnTo>
                    <a:pt x="2876" y="8607"/>
                  </a:lnTo>
                  <a:cubicBezTo>
                    <a:pt x="3332" y="8607"/>
                    <a:pt x="3697" y="8237"/>
                    <a:pt x="3702" y="7781"/>
                  </a:cubicBezTo>
                  <a:lnTo>
                    <a:pt x="3702" y="821"/>
                  </a:lnTo>
                  <a:cubicBezTo>
                    <a:pt x="3697" y="379"/>
                    <a:pt x="3347" y="15"/>
                    <a:pt x="2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0" name="Google Shape;19970;p85"/>
            <p:cNvSpPr/>
            <p:nvPr/>
          </p:nvSpPr>
          <p:spPr>
            <a:xfrm>
              <a:off x="6646848" y="3431122"/>
              <a:ext cx="76144" cy="200502"/>
            </a:xfrm>
            <a:custGeom>
              <a:avLst/>
              <a:gdLst/>
              <a:ahLst/>
              <a:cxnLst/>
              <a:rect l="l" t="t" r="r" b="b"/>
              <a:pathLst>
                <a:path w="2906" h="7652" extrusionOk="0">
                  <a:moveTo>
                    <a:pt x="827" y="0"/>
                  </a:moveTo>
                  <a:cubicBezTo>
                    <a:pt x="370" y="0"/>
                    <a:pt x="6" y="370"/>
                    <a:pt x="1" y="821"/>
                  </a:cubicBezTo>
                  <a:lnTo>
                    <a:pt x="1" y="7652"/>
                  </a:lnTo>
                  <a:lnTo>
                    <a:pt x="2079" y="7652"/>
                  </a:lnTo>
                  <a:cubicBezTo>
                    <a:pt x="2535" y="7647"/>
                    <a:pt x="2900" y="7282"/>
                    <a:pt x="2905" y="6826"/>
                  </a:cubicBezTo>
                  <a:lnTo>
                    <a:pt x="290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1" name="Google Shape;19971;p85"/>
            <p:cNvSpPr/>
            <p:nvPr/>
          </p:nvSpPr>
          <p:spPr>
            <a:xfrm>
              <a:off x="6921818" y="3474749"/>
              <a:ext cx="21643" cy="21669"/>
            </a:xfrm>
            <a:custGeom>
              <a:avLst/>
              <a:gdLst/>
              <a:ahLst/>
              <a:cxnLst/>
              <a:rect l="l" t="t" r="r" b="b"/>
              <a:pathLst>
                <a:path w="826" h="827" extrusionOk="0">
                  <a:moveTo>
                    <a:pt x="413" y="1"/>
                  </a:moveTo>
                  <a:cubicBezTo>
                    <a:pt x="187" y="1"/>
                    <a:pt x="0" y="188"/>
                    <a:pt x="0" y="414"/>
                  </a:cubicBezTo>
                  <a:cubicBezTo>
                    <a:pt x="0" y="639"/>
                    <a:pt x="187" y="827"/>
                    <a:pt x="413" y="827"/>
                  </a:cubicBezTo>
                  <a:cubicBezTo>
                    <a:pt x="639" y="827"/>
                    <a:pt x="826" y="639"/>
                    <a:pt x="826" y="414"/>
                  </a:cubicBezTo>
                  <a:cubicBezTo>
                    <a:pt x="826" y="188"/>
                    <a:pt x="639" y="1"/>
                    <a:pt x="413" y="1"/>
                  </a:cubicBezTo>
                  <a:close/>
                </a:path>
              </a:pathLst>
            </a:custGeom>
            <a:solidFill>
              <a:srgbClr val="D6DE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2" name="Google Shape;19972;p85"/>
            <p:cNvSpPr/>
            <p:nvPr/>
          </p:nvSpPr>
          <p:spPr>
            <a:xfrm>
              <a:off x="6641451" y="3400544"/>
              <a:ext cx="363402" cy="261527"/>
            </a:xfrm>
            <a:custGeom>
              <a:avLst/>
              <a:gdLst/>
              <a:ahLst/>
              <a:cxnLst/>
              <a:rect l="l" t="t" r="r" b="b"/>
              <a:pathLst>
                <a:path w="13869" h="9981" extrusionOk="0">
                  <a:moveTo>
                    <a:pt x="2372" y="414"/>
                  </a:moveTo>
                  <a:cubicBezTo>
                    <a:pt x="2439" y="414"/>
                    <a:pt x="2497" y="466"/>
                    <a:pt x="2497" y="538"/>
                  </a:cubicBezTo>
                  <a:lnTo>
                    <a:pt x="2492" y="961"/>
                  </a:lnTo>
                  <a:lnTo>
                    <a:pt x="1618" y="961"/>
                  </a:lnTo>
                  <a:lnTo>
                    <a:pt x="1618" y="538"/>
                  </a:lnTo>
                  <a:cubicBezTo>
                    <a:pt x="1618" y="466"/>
                    <a:pt x="1676" y="414"/>
                    <a:pt x="1743" y="414"/>
                  </a:cubicBezTo>
                  <a:close/>
                  <a:moveTo>
                    <a:pt x="12472" y="1422"/>
                  </a:moveTo>
                  <a:cubicBezTo>
                    <a:pt x="12539" y="1422"/>
                    <a:pt x="12596" y="1474"/>
                    <a:pt x="12601" y="1546"/>
                  </a:cubicBezTo>
                  <a:lnTo>
                    <a:pt x="12601" y="1945"/>
                  </a:lnTo>
                  <a:lnTo>
                    <a:pt x="12601" y="1950"/>
                  </a:lnTo>
                  <a:lnTo>
                    <a:pt x="10921" y="1950"/>
                  </a:lnTo>
                  <a:lnTo>
                    <a:pt x="10921" y="1546"/>
                  </a:lnTo>
                  <a:cubicBezTo>
                    <a:pt x="10921" y="1479"/>
                    <a:pt x="10974" y="1422"/>
                    <a:pt x="11041" y="1422"/>
                  </a:cubicBezTo>
                  <a:close/>
                  <a:moveTo>
                    <a:pt x="1738" y="1"/>
                  </a:moveTo>
                  <a:cubicBezTo>
                    <a:pt x="1441" y="1"/>
                    <a:pt x="1205" y="241"/>
                    <a:pt x="1205" y="538"/>
                  </a:cubicBezTo>
                  <a:lnTo>
                    <a:pt x="1205" y="961"/>
                  </a:lnTo>
                  <a:lnTo>
                    <a:pt x="1033" y="961"/>
                  </a:lnTo>
                  <a:cubicBezTo>
                    <a:pt x="793" y="961"/>
                    <a:pt x="562" y="1042"/>
                    <a:pt x="380" y="1191"/>
                  </a:cubicBezTo>
                  <a:cubicBezTo>
                    <a:pt x="211" y="1333"/>
                    <a:pt x="342" y="1563"/>
                    <a:pt x="509" y="1563"/>
                  </a:cubicBezTo>
                  <a:cubicBezTo>
                    <a:pt x="551" y="1563"/>
                    <a:pt x="596" y="1548"/>
                    <a:pt x="639" y="1513"/>
                  </a:cubicBezTo>
                  <a:cubicBezTo>
                    <a:pt x="789" y="1392"/>
                    <a:pt x="935" y="1373"/>
                    <a:pt x="1077" y="1373"/>
                  </a:cubicBezTo>
                  <a:cubicBezTo>
                    <a:pt x="1142" y="1373"/>
                    <a:pt x="1206" y="1377"/>
                    <a:pt x="1269" y="1377"/>
                  </a:cubicBezTo>
                  <a:cubicBezTo>
                    <a:pt x="1298" y="1377"/>
                    <a:pt x="1326" y="1376"/>
                    <a:pt x="1354" y="1374"/>
                  </a:cubicBezTo>
                  <a:lnTo>
                    <a:pt x="3082" y="1374"/>
                  </a:lnTo>
                  <a:cubicBezTo>
                    <a:pt x="3423" y="1374"/>
                    <a:pt x="3697" y="1652"/>
                    <a:pt x="3697" y="1993"/>
                  </a:cubicBezTo>
                  <a:lnTo>
                    <a:pt x="3697" y="2780"/>
                  </a:lnTo>
                  <a:cubicBezTo>
                    <a:pt x="3697" y="2917"/>
                    <a:pt x="3800" y="2985"/>
                    <a:pt x="3903" y="2985"/>
                  </a:cubicBezTo>
                  <a:cubicBezTo>
                    <a:pt x="4006" y="2985"/>
                    <a:pt x="4109" y="2917"/>
                    <a:pt x="4109" y="2780"/>
                  </a:cubicBezTo>
                  <a:lnTo>
                    <a:pt x="4109" y="2358"/>
                  </a:lnTo>
                  <a:lnTo>
                    <a:pt x="12884" y="2358"/>
                  </a:lnTo>
                  <a:cubicBezTo>
                    <a:pt x="13206" y="2382"/>
                    <a:pt x="13456" y="2651"/>
                    <a:pt x="13456" y="2977"/>
                  </a:cubicBezTo>
                  <a:lnTo>
                    <a:pt x="13456" y="3227"/>
                  </a:lnTo>
                  <a:lnTo>
                    <a:pt x="13105" y="3227"/>
                  </a:lnTo>
                  <a:cubicBezTo>
                    <a:pt x="12832" y="3227"/>
                    <a:pt x="12832" y="3639"/>
                    <a:pt x="13105" y="3639"/>
                  </a:cubicBezTo>
                  <a:lnTo>
                    <a:pt x="13456" y="3639"/>
                  </a:lnTo>
                  <a:lnTo>
                    <a:pt x="13456" y="8545"/>
                  </a:lnTo>
                  <a:lnTo>
                    <a:pt x="12510" y="8545"/>
                  </a:lnTo>
                  <a:cubicBezTo>
                    <a:pt x="12198" y="8545"/>
                    <a:pt x="11948" y="8296"/>
                    <a:pt x="11948" y="7984"/>
                  </a:cubicBezTo>
                  <a:lnTo>
                    <a:pt x="11948" y="4201"/>
                  </a:lnTo>
                  <a:cubicBezTo>
                    <a:pt x="11948" y="3951"/>
                    <a:pt x="12107" y="3735"/>
                    <a:pt x="12347" y="3659"/>
                  </a:cubicBezTo>
                  <a:cubicBezTo>
                    <a:pt x="12568" y="3579"/>
                    <a:pt x="12491" y="3263"/>
                    <a:pt x="12283" y="3263"/>
                  </a:cubicBezTo>
                  <a:cubicBezTo>
                    <a:pt x="12265" y="3263"/>
                    <a:pt x="12246" y="3265"/>
                    <a:pt x="12227" y="3270"/>
                  </a:cubicBezTo>
                  <a:cubicBezTo>
                    <a:pt x="11819" y="3395"/>
                    <a:pt x="11540" y="3769"/>
                    <a:pt x="11540" y="4196"/>
                  </a:cubicBezTo>
                  <a:lnTo>
                    <a:pt x="11540" y="7984"/>
                  </a:lnTo>
                  <a:cubicBezTo>
                    <a:pt x="11540" y="8521"/>
                    <a:pt x="11972" y="8953"/>
                    <a:pt x="12510" y="8958"/>
                  </a:cubicBezTo>
                  <a:lnTo>
                    <a:pt x="13460" y="8958"/>
                  </a:lnTo>
                  <a:cubicBezTo>
                    <a:pt x="13456" y="9294"/>
                    <a:pt x="13182" y="9568"/>
                    <a:pt x="12841" y="9568"/>
                  </a:cubicBezTo>
                  <a:lnTo>
                    <a:pt x="3903" y="9568"/>
                  </a:lnTo>
                  <a:cubicBezTo>
                    <a:pt x="3994" y="9448"/>
                    <a:pt x="4057" y="9308"/>
                    <a:pt x="4090" y="9160"/>
                  </a:cubicBezTo>
                  <a:cubicBezTo>
                    <a:pt x="4121" y="9004"/>
                    <a:pt x="3999" y="8910"/>
                    <a:pt x="3880" y="8910"/>
                  </a:cubicBezTo>
                  <a:cubicBezTo>
                    <a:pt x="3794" y="8910"/>
                    <a:pt x="3709" y="8960"/>
                    <a:pt x="3687" y="9073"/>
                  </a:cubicBezTo>
                  <a:cubicBezTo>
                    <a:pt x="3625" y="9361"/>
                    <a:pt x="3370" y="9568"/>
                    <a:pt x="3077" y="9568"/>
                  </a:cubicBezTo>
                  <a:lnTo>
                    <a:pt x="965" y="9568"/>
                  </a:lnTo>
                  <a:lnTo>
                    <a:pt x="937" y="9563"/>
                  </a:lnTo>
                  <a:cubicBezTo>
                    <a:pt x="634" y="9520"/>
                    <a:pt x="413" y="9260"/>
                    <a:pt x="413" y="8953"/>
                  </a:cubicBezTo>
                  <a:lnTo>
                    <a:pt x="413" y="2084"/>
                  </a:lnTo>
                  <a:cubicBezTo>
                    <a:pt x="413" y="1945"/>
                    <a:pt x="310" y="1875"/>
                    <a:pt x="207" y="1875"/>
                  </a:cubicBezTo>
                  <a:cubicBezTo>
                    <a:pt x="104" y="1875"/>
                    <a:pt x="0" y="1945"/>
                    <a:pt x="0" y="2084"/>
                  </a:cubicBezTo>
                  <a:lnTo>
                    <a:pt x="0" y="8953"/>
                  </a:lnTo>
                  <a:cubicBezTo>
                    <a:pt x="0" y="9452"/>
                    <a:pt x="360" y="9880"/>
                    <a:pt x="855" y="9966"/>
                  </a:cubicBezTo>
                  <a:cubicBezTo>
                    <a:pt x="879" y="9971"/>
                    <a:pt x="903" y="9976"/>
                    <a:pt x="927" y="9976"/>
                  </a:cubicBezTo>
                  <a:lnTo>
                    <a:pt x="975" y="9980"/>
                  </a:lnTo>
                  <a:lnTo>
                    <a:pt x="12841" y="9980"/>
                  </a:lnTo>
                  <a:cubicBezTo>
                    <a:pt x="13408" y="9980"/>
                    <a:pt x="13868" y="9520"/>
                    <a:pt x="13868" y="8953"/>
                  </a:cubicBezTo>
                  <a:lnTo>
                    <a:pt x="13868" y="2972"/>
                  </a:lnTo>
                  <a:cubicBezTo>
                    <a:pt x="13868" y="2473"/>
                    <a:pt x="13504" y="2046"/>
                    <a:pt x="13009" y="1959"/>
                  </a:cubicBezTo>
                  <a:lnTo>
                    <a:pt x="13009" y="1546"/>
                  </a:lnTo>
                  <a:cubicBezTo>
                    <a:pt x="13009" y="1249"/>
                    <a:pt x="12769" y="1014"/>
                    <a:pt x="12472" y="1014"/>
                  </a:cubicBezTo>
                  <a:lnTo>
                    <a:pt x="11046" y="1014"/>
                  </a:lnTo>
                  <a:cubicBezTo>
                    <a:pt x="10748" y="1014"/>
                    <a:pt x="10508" y="1249"/>
                    <a:pt x="10508" y="1546"/>
                  </a:cubicBezTo>
                  <a:lnTo>
                    <a:pt x="10508" y="1945"/>
                  </a:lnTo>
                  <a:lnTo>
                    <a:pt x="9937" y="1945"/>
                  </a:lnTo>
                  <a:lnTo>
                    <a:pt x="9500" y="1014"/>
                  </a:lnTo>
                  <a:cubicBezTo>
                    <a:pt x="9347" y="678"/>
                    <a:pt x="9015" y="466"/>
                    <a:pt x="8651" y="466"/>
                  </a:cubicBezTo>
                  <a:lnTo>
                    <a:pt x="6970" y="466"/>
                  </a:lnTo>
                  <a:cubicBezTo>
                    <a:pt x="6668" y="466"/>
                    <a:pt x="6380" y="615"/>
                    <a:pt x="6207" y="860"/>
                  </a:cubicBezTo>
                  <a:cubicBezTo>
                    <a:pt x="6090" y="1022"/>
                    <a:pt x="6230" y="1191"/>
                    <a:pt x="6378" y="1191"/>
                  </a:cubicBezTo>
                  <a:cubicBezTo>
                    <a:pt x="6437" y="1191"/>
                    <a:pt x="6497" y="1164"/>
                    <a:pt x="6543" y="1100"/>
                  </a:cubicBezTo>
                  <a:cubicBezTo>
                    <a:pt x="6639" y="961"/>
                    <a:pt x="6802" y="879"/>
                    <a:pt x="6970" y="879"/>
                  </a:cubicBezTo>
                  <a:lnTo>
                    <a:pt x="8646" y="879"/>
                  </a:lnTo>
                  <a:cubicBezTo>
                    <a:pt x="8852" y="879"/>
                    <a:pt x="9039" y="999"/>
                    <a:pt x="9126" y="1186"/>
                  </a:cubicBezTo>
                  <a:lnTo>
                    <a:pt x="9481" y="1950"/>
                  </a:lnTo>
                  <a:lnTo>
                    <a:pt x="6140" y="1950"/>
                  </a:lnTo>
                  <a:lnTo>
                    <a:pt x="6202" y="1810"/>
                  </a:lnTo>
                  <a:cubicBezTo>
                    <a:pt x="6278" y="1647"/>
                    <a:pt x="6143" y="1516"/>
                    <a:pt x="6008" y="1516"/>
                  </a:cubicBezTo>
                  <a:cubicBezTo>
                    <a:pt x="5938" y="1516"/>
                    <a:pt x="5868" y="1552"/>
                    <a:pt x="5828" y="1638"/>
                  </a:cubicBezTo>
                  <a:lnTo>
                    <a:pt x="5684" y="1950"/>
                  </a:lnTo>
                  <a:lnTo>
                    <a:pt x="4109" y="1950"/>
                  </a:lnTo>
                  <a:cubicBezTo>
                    <a:pt x="4085" y="1398"/>
                    <a:pt x="3634" y="961"/>
                    <a:pt x="3082" y="961"/>
                  </a:cubicBezTo>
                  <a:lnTo>
                    <a:pt x="2905" y="961"/>
                  </a:lnTo>
                  <a:lnTo>
                    <a:pt x="2905" y="538"/>
                  </a:lnTo>
                  <a:cubicBezTo>
                    <a:pt x="2905" y="241"/>
                    <a:pt x="2665" y="1"/>
                    <a:pt x="23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3" name="Google Shape;19973;p85"/>
            <p:cNvSpPr/>
            <p:nvPr/>
          </p:nvSpPr>
          <p:spPr>
            <a:xfrm>
              <a:off x="6738426" y="3489501"/>
              <a:ext cx="10717" cy="133816"/>
            </a:xfrm>
            <a:custGeom>
              <a:avLst/>
              <a:gdLst/>
              <a:ahLst/>
              <a:cxnLst/>
              <a:rect l="l" t="t" r="r" b="b"/>
              <a:pathLst>
                <a:path w="409" h="5107" extrusionOk="0">
                  <a:moveTo>
                    <a:pt x="204" y="1"/>
                  </a:moveTo>
                  <a:cubicBezTo>
                    <a:pt x="102" y="1"/>
                    <a:pt x="0" y="69"/>
                    <a:pt x="0" y="206"/>
                  </a:cubicBezTo>
                  <a:lnTo>
                    <a:pt x="0" y="4901"/>
                  </a:lnTo>
                  <a:cubicBezTo>
                    <a:pt x="0" y="5016"/>
                    <a:pt x="92" y="5107"/>
                    <a:pt x="207" y="5107"/>
                  </a:cubicBezTo>
                  <a:cubicBezTo>
                    <a:pt x="317" y="5107"/>
                    <a:pt x="408" y="5016"/>
                    <a:pt x="408" y="4901"/>
                  </a:cubicBezTo>
                  <a:lnTo>
                    <a:pt x="408" y="206"/>
                  </a:lnTo>
                  <a:cubicBezTo>
                    <a:pt x="408" y="69"/>
                    <a:pt x="306"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4" name="Google Shape;19974;p85"/>
            <p:cNvSpPr/>
            <p:nvPr/>
          </p:nvSpPr>
          <p:spPr>
            <a:xfrm>
              <a:off x="6914900" y="3471291"/>
              <a:ext cx="40011" cy="30526"/>
            </a:xfrm>
            <a:custGeom>
              <a:avLst/>
              <a:gdLst/>
              <a:ahLst/>
              <a:cxnLst/>
              <a:rect l="l" t="t" r="r" b="b"/>
              <a:pathLst>
                <a:path w="1527" h="1165" extrusionOk="0">
                  <a:moveTo>
                    <a:pt x="915" y="0"/>
                  </a:moveTo>
                  <a:cubicBezTo>
                    <a:pt x="739" y="0"/>
                    <a:pt x="613" y="248"/>
                    <a:pt x="797" y="378"/>
                  </a:cubicBezTo>
                  <a:cubicBezTo>
                    <a:pt x="931" y="474"/>
                    <a:pt x="903" y="675"/>
                    <a:pt x="754" y="738"/>
                  </a:cubicBezTo>
                  <a:cubicBezTo>
                    <a:pt x="728" y="747"/>
                    <a:pt x="703" y="752"/>
                    <a:pt x="678" y="752"/>
                  </a:cubicBezTo>
                  <a:cubicBezTo>
                    <a:pt x="554" y="752"/>
                    <a:pt x="451" y="640"/>
                    <a:pt x="475" y="507"/>
                  </a:cubicBezTo>
                  <a:cubicBezTo>
                    <a:pt x="495" y="392"/>
                    <a:pt x="423" y="287"/>
                    <a:pt x="312" y="267"/>
                  </a:cubicBezTo>
                  <a:cubicBezTo>
                    <a:pt x="297" y="264"/>
                    <a:pt x="283" y="263"/>
                    <a:pt x="268" y="263"/>
                  </a:cubicBezTo>
                  <a:cubicBezTo>
                    <a:pt x="171" y="263"/>
                    <a:pt x="89" y="330"/>
                    <a:pt x="72" y="431"/>
                  </a:cubicBezTo>
                  <a:cubicBezTo>
                    <a:pt x="0" y="810"/>
                    <a:pt x="288" y="1160"/>
                    <a:pt x="677" y="1165"/>
                  </a:cubicBezTo>
                  <a:cubicBezTo>
                    <a:pt x="1277" y="1165"/>
                    <a:pt x="1527" y="392"/>
                    <a:pt x="1037" y="42"/>
                  </a:cubicBezTo>
                  <a:cubicBezTo>
                    <a:pt x="996" y="13"/>
                    <a:pt x="954" y="0"/>
                    <a:pt x="9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5" name="Google Shape;19975;p85"/>
            <p:cNvSpPr/>
            <p:nvPr/>
          </p:nvSpPr>
          <p:spPr>
            <a:xfrm>
              <a:off x="6757030" y="3465395"/>
              <a:ext cx="182658" cy="181452"/>
            </a:xfrm>
            <a:custGeom>
              <a:avLst/>
              <a:gdLst/>
              <a:ahLst/>
              <a:cxnLst/>
              <a:rect l="l" t="t" r="r" b="b"/>
              <a:pathLst>
                <a:path w="6971" h="6925" extrusionOk="0">
                  <a:moveTo>
                    <a:pt x="3462" y="1"/>
                  </a:moveTo>
                  <a:cubicBezTo>
                    <a:pt x="2731" y="1"/>
                    <a:pt x="1985" y="233"/>
                    <a:pt x="1331" y="747"/>
                  </a:cubicBezTo>
                  <a:cubicBezTo>
                    <a:pt x="1157" y="886"/>
                    <a:pt x="1287" y="1120"/>
                    <a:pt x="1457" y="1120"/>
                  </a:cubicBezTo>
                  <a:cubicBezTo>
                    <a:pt x="1498" y="1120"/>
                    <a:pt x="1542" y="1106"/>
                    <a:pt x="1585" y="1073"/>
                  </a:cubicBezTo>
                  <a:cubicBezTo>
                    <a:pt x="2161" y="617"/>
                    <a:pt x="2819" y="412"/>
                    <a:pt x="3464" y="412"/>
                  </a:cubicBezTo>
                  <a:cubicBezTo>
                    <a:pt x="5052" y="412"/>
                    <a:pt x="6558" y="1659"/>
                    <a:pt x="6558" y="3483"/>
                  </a:cubicBezTo>
                  <a:cubicBezTo>
                    <a:pt x="6558" y="5182"/>
                    <a:pt x="5185" y="6555"/>
                    <a:pt x="3486" y="6555"/>
                  </a:cubicBezTo>
                  <a:cubicBezTo>
                    <a:pt x="1791" y="6555"/>
                    <a:pt x="414" y="5182"/>
                    <a:pt x="414" y="3483"/>
                  </a:cubicBezTo>
                  <a:cubicBezTo>
                    <a:pt x="414" y="2811"/>
                    <a:pt x="635" y="2153"/>
                    <a:pt x="1043" y="1620"/>
                  </a:cubicBezTo>
                  <a:cubicBezTo>
                    <a:pt x="1115" y="1529"/>
                    <a:pt x="1095" y="1400"/>
                    <a:pt x="1004" y="1332"/>
                  </a:cubicBezTo>
                  <a:cubicBezTo>
                    <a:pt x="967" y="1303"/>
                    <a:pt x="922" y="1288"/>
                    <a:pt x="879" y="1288"/>
                  </a:cubicBezTo>
                  <a:cubicBezTo>
                    <a:pt x="817" y="1288"/>
                    <a:pt x="756" y="1317"/>
                    <a:pt x="716" y="1371"/>
                  </a:cubicBezTo>
                  <a:cubicBezTo>
                    <a:pt x="251" y="1976"/>
                    <a:pt x="1" y="2720"/>
                    <a:pt x="1" y="3483"/>
                  </a:cubicBezTo>
                  <a:cubicBezTo>
                    <a:pt x="25" y="5389"/>
                    <a:pt x="1580" y="6925"/>
                    <a:pt x="3486" y="6925"/>
                  </a:cubicBezTo>
                  <a:cubicBezTo>
                    <a:pt x="5392" y="6925"/>
                    <a:pt x="6942" y="5389"/>
                    <a:pt x="6971" y="3483"/>
                  </a:cubicBezTo>
                  <a:cubicBezTo>
                    <a:pt x="6971" y="1410"/>
                    <a:pt x="5263"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6" name="Google Shape;19976;p85"/>
            <p:cNvSpPr/>
            <p:nvPr/>
          </p:nvSpPr>
          <p:spPr>
            <a:xfrm>
              <a:off x="6786220" y="3499406"/>
              <a:ext cx="137878" cy="114505"/>
            </a:xfrm>
            <a:custGeom>
              <a:avLst/>
              <a:gdLst/>
              <a:ahLst/>
              <a:cxnLst/>
              <a:rect l="l" t="t" r="r" b="b"/>
              <a:pathLst>
                <a:path w="5262" h="4370" extrusionOk="0">
                  <a:moveTo>
                    <a:pt x="2377" y="1"/>
                  </a:moveTo>
                  <a:cubicBezTo>
                    <a:pt x="1028" y="1"/>
                    <a:pt x="1" y="1215"/>
                    <a:pt x="221" y="2545"/>
                  </a:cubicBezTo>
                  <a:cubicBezTo>
                    <a:pt x="240" y="2663"/>
                    <a:pt x="329" y="2716"/>
                    <a:pt x="420" y="2716"/>
                  </a:cubicBezTo>
                  <a:cubicBezTo>
                    <a:pt x="536" y="2716"/>
                    <a:pt x="654" y="2629"/>
                    <a:pt x="629" y="2478"/>
                  </a:cubicBezTo>
                  <a:cubicBezTo>
                    <a:pt x="434" y="1321"/>
                    <a:pt x="1359" y="413"/>
                    <a:pt x="2380" y="413"/>
                  </a:cubicBezTo>
                  <a:cubicBezTo>
                    <a:pt x="2787" y="413"/>
                    <a:pt x="3209" y="557"/>
                    <a:pt x="3582" y="889"/>
                  </a:cubicBezTo>
                  <a:cubicBezTo>
                    <a:pt x="4359" y="1614"/>
                    <a:pt x="4330" y="2857"/>
                    <a:pt x="3519" y="3543"/>
                  </a:cubicBezTo>
                  <a:cubicBezTo>
                    <a:pt x="3184" y="3824"/>
                    <a:pt x="2778" y="3959"/>
                    <a:pt x="2377" y="3959"/>
                  </a:cubicBezTo>
                  <a:cubicBezTo>
                    <a:pt x="1802" y="3959"/>
                    <a:pt x="1235" y="3682"/>
                    <a:pt x="893" y="3159"/>
                  </a:cubicBezTo>
                  <a:cubicBezTo>
                    <a:pt x="849" y="3091"/>
                    <a:pt x="788" y="3063"/>
                    <a:pt x="727" y="3063"/>
                  </a:cubicBezTo>
                  <a:cubicBezTo>
                    <a:pt x="583" y="3063"/>
                    <a:pt x="443" y="3223"/>
                    <a:pt x="548" y="3385"/>
                  </a:cubicBezTo>
                  <a:cubicBezTo>
                    <a:pt x="976" y="4034"/>
                    <a:pt x="1675" y="4369"/>
                    <a:pt x="2377" y="4369"/>
                  </a:cubicBezTo>
                  <a:cubicBezTo>
                    <a:pt x="2959" y="4369"/>
                    <a:pt x="3543" y="4140"/>
                    <a:pt x="3980" y="3668"/>
                  </a:cubicBezTo>
                  <a:cubicBezTo>
                    <a:pt x="5262" y="2276"/>
                    <a:pt x="4273" y="1"/>
                    <a:pt x="23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7" name="Google Shape;19977;p85"/>
            <p:cNvSpPr/>
            <p:nvPr/>
          </p:nvSpPr>
          <p:spPr>
            <a:xfrm>
              <a:off x="6829244" y="3526709"/>
              <a:ext cx="55392" cy="43496"/>
            </a:xfrm>
            <a:custGeom>
              <a:avLst/>
              <a:gdLst/>
              <a:ahLst/>
              <a:cxnLst/>
              <a:rect l="l" t="t" r="r" b="b"/>
              <a:pathLst>
                <a:path w="2114" h="1660" extrusionOk="0">
                  <a:moveTo>
                    <a:pt x="964" y="0"/>
                  </a:moveTo>
                  <a:cubicBezTo>
                    <a:pt x="949" y="0"/>
                    <a:pt x="934" y="2"/>
                    <a:pt x="917" y="5"/>
                  </a:cubicBezTo>
                  <a:cubicBezTo>
                    <a:pt x="135" y="164"/>
                    <a:pt x="0" y="1215"/>
                    <a:pt x="706" y="1570"/>
                  </a:cubicBezTo>
                  <a:cubicBezTo>
                    <a:pt x="830" y="1632"/>
                    <a:pt x="956" y="1659"/>
                    <a:pt x="1078" y="1659"/>
                  </a:cubicBezTo>
                  <a:cubicBezTo>
                    <a:pt x="1648" y="1659"/>
                    <a:pt x="2113" y="1047"/>
                    <a:pt x="1824" y="461"/>
                  </a:cubicBezTo>
                  <a:cubicBezTo>
                    <a:pt x="1784" y="377"/>
                    <a:pt x="1715" y="342"/>
                    <a:pt x="1646" y="342"/>
                  </a:cubicBezTo>
                  <a:cubicBezTo>
                    <a:pt x="1511" y="342"/>
                    <a:pt x="1375" y="477"/>
                    <a:pt x="1455" y="639"/>
                  </a:cubicBezTo>
                  <a:cubicBezTo>
                    <a:pt x="1601" y="936"/>
                    <a:pt x="1369" y="1246"/>
                    <a:pt x="1081" y="1246"/>
                  </a:cubicBezTo>
                  <a:cubicBezTo>
                    <a:pt x="1020" y="1246"/>
                    <a:pt x="956" y="1232"/>
                    <a:pt x="893" y="1200"/>
                  </a:cubicBezTo>
                  <a:cubicBezTo>
                    <a:pt x="533" y="1023"/>
                    <a:pt x="605" y="490"/>
                    <a:pt x="994" y="413"/>
                  </a:cubicBezTo>
                  <a:cubicBezTo>
                    <a:pt x="1246" y="359"/>
                    <a:pt x="1194" y="0"/>
                    <a:pt x="96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78" name="Google Shape;19978;p85"/>
          <p:cNvGrpSpPr/>
          <p:nvPr/>
        </p:nvGrpSpPr>
        <p:grpSpPr>
          <a:xfrm>
            <a:off x="7658737" y="3162756"/>
            <a:ext cx="110208" cy="363219"/>
            <a:chOff x="7658737" y="3349606"/>
            <a:chExt cx="110208" cy="363219"/>
          </a:xfrm>
        </p:grpSpPr>
        <p:sp>
          <p:nvSpPr>
            <p:cNvPr id="19979" name="Google Shape;19979;p85"/>
            <p:cNvSpPr/>
            <p:nvPr/>
          </p:nvSpPr>
          <p:spPr>
            <a:xfrm>
              <a:off x="7664292" y="3354978"/>
              <a:ext cx="96478" cy="304840"/>
            </a:xfrm>
            <a:custGeom>
              <a:avLst/>
              <a:gdLst/>
              <a:ahLst/>
              <a:cxnLst/>
              <a:rect l="l" t="t" r="r" b="b"/>
              <a:pathLst>
                <a:path w="3682" h="11634" extrusionOk="0">
                  <a:moveTo>
                    <a:pt x="1911" y="1"/>
                  </a:moveTo>
                  <a:cubicBezTo>
                    <a:pt x="1750" y="1"/>
                    <a:pt x="1589" y="67"/>
                    <a:pt x="1474" y="199"/>
                  </a:cubicBezTo>
                  <a:lnTo>
                    <a:pt x="874" y="876"/>
                  </a:lnTo>
                  <a:cubicBezTo>
                    <a:pt x="312" y="1514"/>
                    <a:pt x="0" y="2340"/>
                    <a:pt x="0" y="3189"/>
                  </a:cubicBezTo>
                  <a:lnTo>
                    <a:pt x="0" y="5532"/>
                  </a:lnTo>
                  <a:lnTo>
                    <a:pt x="255" y="5738"/>
                  </a:lnTo>
                  <a:cubicBezTo>
                    <a:pt x="519" y="5954"/>
                    <a:pt x="543" y="6353"/>
                    <a:pt x="307" y="6598"/>
                  </a:cubicBezTo>
                  <a:lnTo>
                    <a:pt x="0" y="6914"/>
                  </a:lnTo>
                  <a:lnTo>
                    <a:pt x="0" y="8369"/>
                  </a:lnTo>
                  <a:cubicBezTo>
                    <a:pt x="0" y="8839"/>
                    <a:pt x="149" y="9300"/>
                    <a:pt x="423" y="9689"/>
                  </a:cubicBezTo>
                  <a:lnTo>
                    <a:pt x="1810" y="11633"/>
                  </a:lnTo>
                  <a:lnTo>
                    <a:pt x="2266" y="11009"/>
                  </a:lnTo>
                  <a:lnTo>
                    <a:pt x="3245" y="9665"/>
                  </a:lnTo>
                  <a:cubicBezTo>
                    <a:pt x="3528" y="9276"/>
                    <a:pt x="3682" y="8806"/>
                    <a:pt x="3682" y="8326"/>
                  </a:cubicBezTo>
                  <a:lnTo>
                    <a:pt x="3682" y="5249"/>
                  </a:lnTo>
                  <a:lnTo>
                    <a:pt x="3197" y="4850"/>
                  </a:lnTo>
                  <a:cubicBezTo>
                    <a:pt x="2928" y="4634"/>
                    <a:pt x="2909" y="4241"/>
                    <a:pt x="3144" y="3996"/>
                  </a:cubicBezTo>
                  <a:lnTo>
                    <a:pt x="3682" y="3434"/>
                  </a:lnTo>
                  <a:lnTo>
                    <a:pt x="3682" y="3084"/>
                  </a:lnTo>
                  <a:cubicBezTo>
                    <a:pt x="3682" y="2282"/>
                    <a:pt x="3408" y="1500"/>
                    <a:pt x="2900" y="876"/>
                  </a:cubicBezTo>
                  <a:lnTo>
                    <a:pt x="2367" y="218"/>
                  </a:lnTo>
                  <a:lnTo>
                    <a:pt x="2362" y="213"/>
                  </a:lnTo>
                  <a:cubicBezTo>
                    <a:pt x="2245" y="72"/>
                    <a:pt x="2078" y="1"/>
                    <a:pt x="1911" y="1"/>
                  </a:cubicBezTo>
                  <a:close/>
                </a:path>
              </a:pathLst>
            </a:custGeom>
            <a:solidFill>
              <a:srgbClr val="B7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0" name="Google Shape;19980;p85"/>
            <p:cNvSpPr/>
            <p:nvPr/>
          </p:nvSpPr>
          <p:spPr>
            <a:xfrm>
              <a:off x="7687926" y="3360690"/>
              <a:ext cx="72843" cy="282777"/>
            </a:xfrm>
            <a:custGeom>
              <a:avLst/>
              <a:gdLst/>
              <a:ahLst/>
              <a:cxnLst/>
              <a:rect l="l" t="t" r="r" b="b"/>
              <a:pathLst>
                <a:path w="2780" h="10792" extrusionOk="0">
                  <a:moveTo>
                    <a:pt x="1460" y="0"/>
                  </a:moveTo>
                  <a:lnTo>
                    <a:pt x="879" y="658"/>
                  </a:lnTo>
                  <a:cubicBezTo>
                    <a:pt x="313" y="1296"/>
                    <a:pt x="1" y="2122"/>
                    <a:pt x="1" y="2971"/>
                  </a:cubicBezTo>
                  <a:lnTo>
                    <a:pt x="1" y="5314"/>
                  </a:lnTo>
                  <a:lnTo>
                    <a:pt x="260" y="5520"/>
                  </a:lnTo>
                  <a:cubicBezTo>
                    <a:pt x="524" y="5736"/>
                    <a:pt x="543" y="6135"/>
                    <a:pt x="308" y="6380"/>
                  </a:cubicBezTo>
                  <a:lnTo>
                    <a:pt x="1" y="6696"/>
                  </a:lnTo>
                  <a:lnTo>
                    <a:pt x="1" y="8151"/>
                  </a:lnTo>
                  <a:cubicBezTo>
                    <a:pt x="1" y="8621"/>
                    <a:pt x="149" y="9082"/>
                    <a:pt x="423" y="9471"/>
                  </a:cubicBezTo>
                  <a:lnTo>
                    <a:pt x="1364" y="10791"/>
                  </a:lnTo>
                  <a:lnTo>
                    <a:pt x="2343" y="9447"/>
                  </a:lnTo>
                  <a:cubicBezTo>
                    <a:pt x="2626" y="9058"/>
                    <a:pt x="2780" y="8588"/>
                    <a:pt x="2780" y="8108"/>
                  </a:cubicBezTo>
                  <a:lnTo>
                    <a:pt x="2780" y="5031"/>
                  </a:lnTo>
                  <a:lnTo>
                    <a:pt x="2295" y="4632"/>
                  </a:lnTo>
                  <a:cubicBezTo>
                    <a:pt x="2026" y="4416"/>
                    <a:pt x="2007" y="4023"/>
                    <a:pt x="2242" y="3778"/>
                  </a:cubicBezTo>
                  <a:lnTo>
                    <a:pt x="2780" y="3221"/>
                  </a:lnTo>
                  <a:lnTo>
                    <a:pt x="2780" y="2866"/>
                  </a:lnTo>
                  <a:cubicBezTo>
                    <a:pt x="2780" y="2064"/>
                    <a:pt x="2506" y="1287"/>
                    <a:pt x="1998" y="663"/>
                  </a:cubicBezTo>
                  <a:lnTo>
                    <a:pt x="1465" y="0"/>
                  </a:lnTo>
                  <a:close/>
                </a:path>
              </a:pathLst>
            </a:custGeom>
            <a:solidFill>
              <a:srgbClr val="C3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1" name="Google Shape;19981;p85"/>
            <p:cNvSpPr/>
            <p:nvPr/>
          </p:nvSpPr>
          <p:spPr>
            <a:xfrm>
              <a:off x="7658737" y="3349606"/>
              <a:ext cx="88067" cy="254452"/>
            </a:xfrm>
            <a:custGeom>
              <a:avLst/>
              <a:gdLst/>
              <a:ahLst/>
              <a:cxnLst/>
              <a:rect l="l" t="t" r="r" b="b"/>
              <a:pathLst>
                <a:path w="3361" h="9711" extrusionOk="0">
                  <a:moveTo>
                    <a:pt x="2122" y="1"/>
                  </a:moveTo>
                  <a:cubicBezTo>
                    <a:pt x="1905" y="1"/>
                    <a:pt x="1687" y="89"/>
                    <a:pt x="1527" y="270"/>
                  </a:cubicBezTo>
                  <a:lnTo>
                    <a:pt x="932" y="946"/>
                  </a:lnTo>
                  <a:cubicBezTo>
                    <a:pt x="332" y="1623"/>
                    <a:pt x="6" y="2497"/>
                    <a:pt x="6" y="3399"/>
                  </a:cubicBezTo>
                  <a:lnTo>
                    <a:pt x="6" y="5737"/>
                  </a:lnTo>
                  <a:cubicBezTo>
                    <a:pt x="6" y="5987"/>
                    <a:pt x="476" y="6039"/>
                    <a:pt x="476" y="6399"/>
                  </a:cubicBezTo>
                  <a:cubicBezTo>
                    <a:pt x="476" y="6635"/>
                    <a:pt x="289" y="6711"/>
                    <a:pt x="63" y="6975"/>
                  </a:cubicBezTo>
                  <a:cubicBezTo>
                    <a:pt x="25" y="7014"/>
                    <a:pt x="6" y="7067"/>
                    <a:pt x="6" y="7119"/>
                  </a:cubicBezTo>
                  <a:lnTo>
                    <a:pt x="6" y="8574"/>
                  </a:lnTo>
                  <a:cubicBezTo>
                    <a:pt x="1" y="8920"/>
                    <a:pt x="73" y="9260"/>
                    <a:pt x="217" y="9577"/>
                  </a:cubicBezTo>
                  <a:cubicBezTo>
                    <a:pt x="252" y="9672"/>
                    <a:pt x="326" y="9711"/>
                    <a:pt x="400" y="9711"/>
                  </a:cubicBezTo>
                  <a:cubicBezTo>
                    <a:pt x="538" y="9711"/>
                    <a:pt x="679" y="9577"/>
                    <a:pt x="591" y="9409"/>
                  </a:cubicBezTo>
                  <a:cubicBezTo>
                    <a:pt x="476" y="9145"/>
                    <a:pt x="457" y="8358"/>
                    <a:pt x="419" y="7206"/>
                  </a:cubicBezTo>
                  <a:cubicBezTo>
                    <a:pt x="558" y="7023"/>
                    <a:pt x="889" y="6846"/>
                    <a:pt x="889" y="6399"/>
                  </a:cubicBezTo>
                  <a:cubicBezTo>
                    <a:pt x="889" y="5910"/>
                    <a:pt x="495" y="5723"/>
                    <a:pt x="419" y="5636"/>
                  </a:cubicBezTo>
                  <a:lnTo>
                    <a:pt x="419" y="3399"/>
                  </a:lnTo>
                  <a:cubicBezTo>
                    <a:pt x="419" y="2593"/>
                    <a:pt x="711" y="1820"/>
                    <a:pt x="1244" y="1220"/>
                  </a:cubicBezTo>
                  <a:lnTo>
                    <a:pt x="1839" y="543"/>
                  </a:lnTo>
                  <a:cubicBezTo>
                    <a:pt x="1915" y="456"/>
                    <a:pt x="2020" y="413"/>
                    <a:pt x="2125" y="413"/>
                  </a:cubicBezTo>
                  <a:cubicBezTo>
                    <a:pt x="2234" y="413"/>
                    <a:pt x="2342" y="460"/>
                    <a:pt x="2416" y="553"/>
                  </a:cubicBezTo>
                  <a:lnTo>
                    <a:pt x="2896" y="1148"/>
                  </a:lnTo>
                  <a:cubicBezTo>
                    <a:pt x="2942" y="1213"/>
                    <a:pt x="3002" y="1240"/>
                    <a:pt x="3060" y="1240"/>
                  </a:cubicBezTo>
                  <a:cubicBezTo>
                    <a:pt x="3216" y="1240"/>
                    <a:pt x="3361" y="1046"/>
                    <a:pt x="3217" y="889"/>
                  </a:cubicBezTo>
                  <a:lnTo>
                    <a:pt x="2737" y="294"/>
                  </a:lnTo>
                  <a:cubicBezTo>
                    <a:pt x="2580" y="99"/>
                    <a:pt x="2351" y="1"/>
                    <a:pt x="21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2" name="Google Shape;19982;p85"/>
            <p:cNvSpPr/>
            <p:nvPr/>
          </p:nvSpPr>
          <p:spPr>
            <a:xfrm>
              <a:off x="7672729" y="3388596"/>
              <a:ext cx="96216" cy="324230"/>
            </a:xfrm>
            <a:custGeom>
              <a:avLst/>
              <a:gdLst/>
              <a:ahLst/>
              <a:cxnLst/>
              <a:rect l="l" t="t" r="r" b="b"/>
              <a:pathLst>
                <a:path w="3672" h="12374" extrusionOk="0">
                  <a:moveTo>
                    <a:pt x="2985" y="0"/>
                  </a:moveTo>
                  <a:cubicBezTo>
                    <a:pt x="2844" y="0"/>
                    <a:pt x="2703" y="144"/>
                    <a:pt x="2798" y="313"/>
                  </a:cubicBezTo>
                  <a:cubicBezTo>
                    <a:pt x="3240" y="1182"/>
                    <a:pt x="3139" y="1926"/>
                    <a:pt x="3154" y="2070"/>
                  </a:cubicBezTo>
                  <a:lnTo>
                    <a:pt x="2674" y="2564"/>
                  </a:lnTo>
                  <a:cubicBezTo>
                    <a:pt x="2352" y="2900"/>
                    <a:pt x="2386" y="3438"/>
                    <a:pt x="2741" y="3731"/>
                  </a:cubicBezTo>
                  <a:lnTo>
                    <a:pt x="3154" y="4067"/>
                  </a:lnTo>
                  <a:lnTo>
                    <a:pt x="3154" y="7043"/>
                  </a:lnTo>
                  <a:cubicBezTo>
                    <a:pt x="3154" y="7480"/>
                    <a:pt x="3014" y="7907"/>
                    <a:pt x="2755" y="8262"/>
                  </a:cubicBezTo>
                  <a:lnTo>
                    <a:pt x="1728" y="9673"/>
                  </a:lnTo>
                  <a:lnTo>
                    <a:pt x="1728" y="4950"/>
                  </a:lnTo>
                  <a:lnTo>
                    <a:pt x="2664" y="4268"/>
                  </a:lnTo>
                  <a:cubicBezTo>
                    <a:pt x="2829" y="4130"/>
                    <a:pt x="2707" y="3895"/>
                    <a:pt x="2536" y="3895"/>
                  </a:cubicBezTo>
                  <a:cubicBezTo>
                    <a:pt x="2498" y="3895"/>
                    <a:pt x="2459" y="3906"/>
                    <a:pt x="2419" y="3932"/>
                  </a:cubicBezTo>
                  <a:lnTo>
                    <a:pt x="1728" y="4436"/>
                  </a:lnTo>
                  <a:lnTo>
                    <a:pt x="1728" y="298"/>
                  </a:lnTo>
                  <a:cubicBezTo>
                    <a:pt x="1735" y="152"/>
                    <a:pt x="1627" y="79"/>
                    <a:pt x="1520" y="79"/>
                  </a:cubicBezTo>
                  <a:cubicBezTo>
                    <a:pt x="1412" y="79"/>
                    <a:pt x="1305" y="152"/>
                    <a:pt x="1315" y="298"/>
                  </a:cubicBezTo>
                  <a:lnTo>
                    <a:pt x="1315" y="1618"/>
                  </a:lnTo>
                  <a:lnTo>
                    <a:pt x="835" y="1186"/>
                  </a:lnTo>
                  <a:cubicBezTo>
                    <a:pt x="792" y="1153"/>
                    <a:pt x="747" y="1138"/>
                    <a:pt x="704" y="1138"/>
                  </a:cubicBezTo>
                  <a:cubicBezTo>
                    <a:pt x="540" y="1138"/>
                    <a:pt x="408" y="1350"/>
                    <a:pt x="557" y="1498"/>
                  </a:cubicBezTo>
                  <a:cubicBezTo>
                    <a:pt x="1133" y="2007"/>
                    <a:pt x="1305" y="2161"/>
                    <a:pt x="1315" y="2170"/>
                  </a:cubicBezTo>
                  <a:lnTo>
                    <a:pt x="1315" y="6078"/>
                  </a:lnTo>
                  <a:lnTo>
                    <a:pt x="893" y="5684"/>
                  </a:lnTo>
                  <a:cubicBezTo>
                    <a:pt x="846" y="5636"/>
                    <a:pt x="794" y="5616"/>
                    <a:pt x="744" y="5616"/>
                  </a:cubicBezTo>
                  <a:cubicBezTo>
                    <a:pt x="576" y="5616"/>
                    <a:pt x="435" y="5846"/>
                    <a:pt x="609" y="5987"/>
                  </a:cubicBezTo>
                  <a:lnTo>
                    <a:pt x="1315" y="6639"/>
                  </a:lnTo>
                  <a:lnTo>
                    <a:pt x="1315" y="9750"/>
                  </a:lnTo>
                  <a:lnTo>
                    <a:pt x="485" y="8584"/>
                  </a:lnTo>
                  <a:cubicBezTo>
                    <a:pt x="439" y="8526"/>
                    <a:pt x="382" y="8502"/>
                    <a:pt x="326" y="8502"/>
                  </a:cubicBezTo>
                  <a:cubicBezTo>
                    <a:pt x="181" y="8502"/>
                    <a:pt x="43" y="8664"/>
                    <a:pt x="144" y="8824"/>
                  </a:cubicBezTo>
                  <a:lnTo>
                    <a:pt x="1315" y="10460"/>
                  </a:lnTo>
                  <a:lnTo>
                    <a:pt x="1315" y="10916"/>
                  </a:lnTo>
                  <a:lnTo>
                    <a:pt x="441" y="10076"/>
                  </a:lnTo>
                  <a:cubicBezTo>
                    <a:pt x="396" y="10033"/>
                    <a:pt x="347" y="10015"/>
                    <a:pt x="299" y="10015"/>
                  </a:cubicBezTo>
                  <a:cubicBezTo>
                    <a:pt x="137" y="10015"/>
                    <a:pt x="1" y="10230"/>
                    <a:pt x="153" y="10379"/>
                  </a:cubicBezTo>
                  <a:lnTo>
                    <a:pt x="1315" y="11492"/>
                  </a:lnTo>
                  <a:lnTo>
                    <a:pt x="1315" y="12179"/>
                  </a:lnTo>
                  <a:cubicBezTo>
                    <a:pt x="1322" y="12309"/>
                    <a:pt x="1422" y="12373"/>
                    <a:pt x="1522" y="12373"/>
                  </a:cubicBezTo>
                  <a:cubicBezTo>
                    <a:pt x="1621" y="12373"/>
                    <a:pt x="1721" y="12309"/>
                    <a:pt x="1728" y="12179"/>
                  </a:cubicBezTo>
                  <a:lnTo>
                    <a:pt x="1728" y="11492"/>
                  </a:lnTo>
                  <a:lnTo>
                    <a:pt x="2928" y="10283"/>
                  </a:lnTo>
                  <a:cubicBezTo>
                    <a:pt x="3062" y="10130"/>
                    <a:pt x="2928" y="9935"/>
                    <a:pt x="2771" y="9935"/>
                  </a:cubicBezTo>
                  <a:cubicBezTo>
                    <a:pt x="2726" y="9935"/>
                    <a:pt x="2678" y="9951"/>
                    <a:pt x="2635" y="9990"/>
                  </a:cubicBezTo>
                  <a:lnTo>
                    <a:pt x="1728" y="10907"/>
                  </a:lnTo>
                  <a:lnTo>
                    <a:pt x="1728" y="10374"/>
                  </a:lnTo>
                  <a:lnTo>
                    <a:pt x="3091" y="8502"/>
                  </a:lnTo>
                  <a:cubicBezTo>
                    <a:pt x="3403" y="8080"/>
                    <a:pt x="3571" y="7566"/>
                    <a:pt x="3571" y="7043"/>
                  </a:cubicBezTo>
                  <a:lnTo>
                    <a:pt x="3571" y="3971"/>
                  </a:lnTo>
                  <a:cubicBezTo>
                    <a:pt x="3571" y="3908"/>
                    <a:pt x="3542" y="3851"/>
                    <a:pt x="3494" y="3807"/>
                  </a:cubicBezTo>
                  <a:lnTo>
                    <a:pt x="3005" y="3409"/>
                  </a:lnTo>
                  <a:cubicBezTo>
                    <a:pt x="2837" y="3270"/>
                    <a:pt x="2822" y="3015"/>
                    <a:pt x="2976" y="2857"/>
                  </a:cubicBezTo>
                  <a:cubicBezTo>
                    <a:pt x="3475" y="2310"/>
                    <a:pt x="3566" y="2300"/>
                    <a:pt x="3566" y="2156"/>
                  </a:cubicBezTo>
                  <a:cubicBezTo>
                    <a:pt x="3552" y="1969"/>
                    <a:pt x="3672" y="1119"/>
                    <a:pt x="3168" y="126"/>
                  </a:cubicBezTo>
                  <a:cubicBezTo>
                    <a:pt x="3128" y="37"/>
                    <a:pt x="3057" y="0"/>
                    <a:pt x="298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3" name="Google Shape;19983;p85"/>
          <p:cNvGrpSpPr/>
          <p:nvPr/>
        </p:nvGrpSpPr>
        <p:grpSpPr>
          <a:xfrm>
            <a:off x="7975263" y="3196846"/>
            <a:ext cx="363717" cy="295355"/>
            <a:chOff x="7975263" y="3383696"/>
            <a:chExt cx="363717" cy="295355"/>
          </a:xfrm>
        </p:grpSpPr>
        <p:sp>
          <p:nvSpPr>
            <p:cNvPr id="19984" name="Google Shape;19984;p85"/>
            <p:cNvSpPr/>
            <p:nvPr/>
          </p:nvSpPr>
          <p:spPr>
            <a:xfrm>
              <a:off x="7980870" y="3406702"/>
              <a:ext cx="352843" cy="255632"/>
            </a:xfrm>
            <a:custGeom>
              <a:avLst/>
              <a:gdLst/>
              <a:ahLst/>
              <a:cxnLst/>
              <a:rect l="l" t="t" r="r" b="b"/>
              <a:pathLst>
                <a:path w="13466" h="9756" extrusionOk="0">
                  <a:moveTo>
                    <a:pt x="380" y="1"/>
                  </a:moveTo>
                  <a:cubicBezTo>
                    <a:pt x="168" y="1"/>
                    <a:pt x="0" y="174"/>
                    <a:pt x="0" y="380"/>
                  </a:cubicBezTo>
                  <a:lnTo>
                    <a:pt x="0" y="9376"/>
                  </a:lnTo>
                  <a:cubicBezTo>
                    <a:pt x="0" y="9587"/>
                    <a:pt x="168" y="9755"/>
                    <a:pt x="380" y="9755"/>
                  </a:cubicBezTo>
                  <a:lnTo>
                    <a:pt x="13086" y="9755"/>
                  </a:lnTo>
                  <a:cubicBezTo>
                    <a:pt x="13292" y="9755"/>
                    <a:pt x="13465" y="9587"/>
                    <a:pt x="13465" y="9376"/>
                  </a:cubicBezTo>
                  <a:lnTo>
                    <a:pt x="13465" y="380"/>
                  </a:lnTo>
                  <a:cubicBezTo>
                    <a:pt x="13465" y="174"/>
                    <a:pt x="13292" y="1"/>
                    <a:pt x="13086"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5" name="Google Shape;19985;p85"/>
            <p:cNvSpPr/>
            <p:nvPr/>
          </p:nvSpPr>
          <p:spPr>
            <a:xfrm>
              <a:off x="8302349" y="3406702"/>
              <a:ext cx="31364" cy="255632"/>
            </a:xfrm>
            <a:custGeom>
              <a:avLst/>
              <a:gdLst/>
              <a:ahLst/>
              <a:cxnLst/>
              <a:rect l="l" t="t" r="r" b="b"/>
              <a:pathLst>
                <a:path w="1197" h="9756" extrusionOk="0">
                  <a:moveTo>
                    <a:pt x="1" y="1"/>
                  </a:moveTo>
                  <a:cubicBezTo>
                    <a:pt x="212" y="1"/>
                    <a:pt x="380" y="174"/>
                    <a:pt x="380" y="380"/>
                  </a:cubicBezTo>
                  <a:lnTo>
                    <a:pt x="380" y="9376"/>
                  </a:lnTo>
                  <a:cubicBezTo>
                    <a:pt x="380" y="9587"/>
                    <a:pt x="212" y="9755"/>
                    <a:pt x="1" y="9755"/>
                  </a:cubicBezTo>
                  <a:lnTo>
                    <a:pt x="817" y="9755"/>
                  </a:lnTo>
                  <a:cubicBezTo>
                    <a:pt x="1023" y="9755"/>
                    <a:pt x="1196" y="9587"/>
                    <a:pt x="1196" y="9376"/>
                  </a:cubicBezTo>
                  <a:lnTo>
                    <a:pt x="1196" y="380"/>
                  </a:lnTo>
                  <a:cubicBezTo>
                    <a:pt x="1196" y="174"/>
                    <a:pt x="1023" y="1"/>
                    <a:pt x="8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6" name="Google Shape;19986;p85"/>
            <p:cNvSpPr/>
            <p:nvPr/>
          </p:nvSpPr>
          <p:spPr>
            <a:xfrm>
              <a:off x="8001125" y="3388989"/>
              <a:ext cx="156114" cy="229298"/>
            </a:xfrm>
            <a:custGeom>
              <a:avLst/>
              <a:gdLst/>
              <a:ahLst/>
              <a:cxnLst/>
              <a:rect l="l" t="t" r="r" b="b"/>
              <a:pathLst>
                <a:path w="5958" h="8751" extrusionOk="0">
                  <a:moveTo>
                    <a:pt x="0" y="0"/>
                  </a:moveTo>
                  <a:lnTo>
                    <a:pt x="0" y="8751"/>
                  </a:lnTo>
                  <a:lnTo>
                    <a:pt x="5957" y="8751"/>
                  </a:lnTo>
                  <a:lnTo>
                    <a:pt x="5957"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7" name="Google Shape;19987;p85"/>
            <p:cNvSpPr/>
            <p:nvPr/>
          </p:nvSpPr>
          <p:spPr>
            <a:xfrm>
              <a:off x="8157213" y="3388989"/>
              <a:ext cx="156246" cy="229298"/>
            </a:xfrm>
            <a:custGeom>
              <a:avLst/>
              <a:gdLst/>
              <a:ahLst/>
              <a:cxnLst/>
              <a:rect l="l" t="t" r="r" b="b"/>
              <a:pathLst>
                <a:path w="5963" h="8751" extrusionOk="0">
                  <a:moveTo>
                    <a:pt x="0" y="0"/>
                  </a:moveTo>
                  <a:lnTo>
                    <a:pt x="0" y="8751"/>
                  </a:lnTo>
                  <a:lnTo>
                    <a:pt x="5962" y="8751"/>
                  </a:lnTo>
                  <a:lnTo>
                    <a:pt x="5962"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8" name="Google Shape;19988;p85"/>
            <p:cNvSpPr/>
            <p:nvPr/>
          </p:nvSpPr>
          <p:spPr>
            <a:xfrm>
              <a:off x="8001125" y="3618260"/>
              <a:ext cx="156114" cy="21303"/>
            </a:xfrm>
            <a:custGeom>
              <a:avLst/>
              <a:gdLst/>
              <a:ahLst/>
              <a:cxnLst/>
              <a:rect l="l" t="t" r="r" b="b"/>
              <a:pathLst>
                <a:path w="5958" h="813" extrusionOk="0">
                  <a:moveTo>
                    <a:pt x="0" y="1"/>
                  </a:moveTo>
                  <a:lnTo>
                    <a:pt x="0" y="812"/>
                  </a:lnTo>
                  <a:lnTo>
                    <a:pt x="5957" y="812"/>
                  </a:lnTo>
                  <a:lnTo>
                    <a:pt x="5957"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9" name="Google Shape;19989;p85"/>
            <p:cNvSpPr/>
            <p:nvPr/>
          </p:nvSpPr>
          <p:spPr>
            <a:xfrm>
              <a:off x="8157213" y="3618260"/>
              <a:ext cx="156246" cy="21303"/>
            </a:xfrm>
            <a:custGeom>
              <a:avLst/>
              <a:gdLst/>
              <a:ahLst/>
              <a:cxnLst/>
              <a:rect l="l" t="t" r="r" b="b"/>
              <a:pathLst>
                <a:path w="5963" h="813" extrusionOk="0">
                  <a:moveTo>
                    <a:pt x="0" y="1"/>
                  </a:moveTo>
                  <a:lnTo>
                    <a:pt x="0" y="812"/>
                  </a:lnTo>
                  <a:lnTo>
                    <a:pt x="5962" y="812"/>
                  </a:lnTo>
                  <a:lnTo>
                    <a:pt x="59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0" name="Google Shape;19990;p85"/>
            <p:cNvSpPr/>
            <p:nvPr/>
          </p:nvSpPr>
          <p:spPr>
            <a:xfrm>
              <a:off x="8141858" y="3639537"/>
              <a:ext cx="30605" cy="34116"/>
            </a:xfrm>
            <a:custGeom>
              <a:avLst/>
              <a:gdLst/>
              <a:ahLst/>
              <a:cxnLst/>
              <a:rect l="l" t="t" r="r" b="b"/>
              <a:pathLst>
                <a:path w="1168" h="1302" extrusionOk="0">
                  <a:moveTo>
                    <a:pt x="1" y="0"/>
                  </a:moveTo>
                  <a:lnTo>
                    <a:pt x="1" y="1085"/>
                  </a:lnTo>
                  <a:cubicBezTo>
                    <a:pt x="1" y="1205"/>
                    <a:pt x="102" y="1301"/>
                    <a:pt x="222" y="1301"/>
                  </a:cubicBezTo>
                  <a:lnTo>
                    <a:pt x="951" y="1301"/>
                  </a:lnTo>
                  <a:cubicBezTo>
                    <a:pt x="1071" y="1301"/>
                    <a:pt x="1167" y="1205"/>
                    <a:pt x="1167" y="1085"/>
                  </a:cubicBezTo>
                  <a:lnTo>
                    <a:pt x="1167"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1" name="Google Shape;19991;p85"/>
            <p:cNvSpPr/>
            <p:nvPr/>
          </p:nvSpPr>
          <p:spPr>
            <a:xfrm>
              <a:off x="8188158" y="3425069"/>
              <a:ext cx="95115" cy="35504"/>
            </a:xfrm>
            <a:custGeom>
              <a:avLst/>
              <a:gdLst/>
              <a:ahLst/>
              <a:cxnLst/>
              <a:rect l="l" t="t" r="r" b="b"/>
              <a:pathLst>
                <a:path w="3630" h="1355" extrusionOk="0">
                  <a:moveTo>
                    <a:pt x="0" y="1"/>
                  </a:moveTo>
                  <a:lnTo>
                    <a:pt x="0" y="1354"/>
                  </a:lnTo>
                  <a:lnTo>
                    <a:pt x="3629" y="1354"/>
                  </a:lnTo>
                  <a:lnTo>
                    <a:pt x="3629"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2" name="Google Shape;19992;p85"/>
            <p:cNvSpPr/>
            <p:nvPr/>
          </p:nvSpPr>
          <p:spPr>
            <a:xfrm>
              <a:off x="7975263" y="3383696"/>
              <a:ext cx="363717" cy="295355"/>
            </a:xfrm>
            <a:custGeom>
              <a:avLst/>
              <a:gdLst/>
              <a:ahLst/>
              <a:cxnLst/>
              <a:rect l="l" t="t" r="r" b="b"/>
              <a:pathLst>
                <a:path w="13881" h="11272" extrusionOk="0">
                  <a:moveTo>
                    <a:pt x="6743" y="409"/>
                  </a:moveTo>
                  <a:lnTo>
                    <a:pt x="6743" y="8751"/>
                  </a:lnTo>
                  <a:lnTo>
                    <a:pt x="1189" y="8751"/>
                  </a:lnTo>
                  <a:lnTo>
                    <a:pt x="1189" y="409"/>
                  </a:lnTo>
                  <a:close/>
                  <a:moveTo>
                    <a:pt x="6743" y="9155"/>
                  </a:moveTo>
                  <a:lnTo>
                    <a:pt x="6743" y="9563"/>
                  </a:lnTo>
                  <a:lnTo>
                    <a:pt x="1189" y="9563"/>
                  </a:lnTo>
                  <a:lnTo>
                    <a:pt x="1189" y="9155"/>
                  </a:lnTo>
                  <a:close/>
                  <a:moveTo>
                    <a:pt x="12700" y="9155"/>
                  </a:moveTo>
                  <a:lnTo>
                    <a:pt x="12700" y="9563"/>
                  </a:lnTo>
                  <a:lnTo>
                    <a:pt x="7146" y="9563"/>
                  </a:lnTo>
                  <a:lnTo>
                    <a:pt x="7146" y="9155"/>
                  </a:lnTo>
                  <a:close/>
                  <a:moveTo>
                    <a:pt x="7324" y="9971"/>
                  </a:moveTo>
                  <a:lnTo>
                    <a:pt x="7324" y="10849"/>
                  </a:lnTo>
                  <a:cubicBezTo>
                    <a:pt x="7324" y="10859"/>
                    <a:pt x="7319" y="10863"/>
                    <a:pt x="7309" y="10863"/>
                  </a:cubicBezTo>
                  <a:lnTo>
                    <a:pt x="6580" y="10863"/>
                  </a:lnTo>
                  <a:cubicBezTo>
                    <a:pt x="6570" y="10863"/>
                    <a:pt x="6565" y="10859"/>
                    <a:pt x="6565" y="10849"/>
                  </a:cubicBezTo>
                  <a:lnTo>
                    <a:pt x="6565" y="9971"/>
                  </a:lnTo>
                  <a:close/>
                  <a:moveTo>
                    <a:pt x="11297" y="0"/>
                  </a:moveTo>
                  <a:cubicBezTo>
                    <a:pt x="11293" y="0"/>
                    <a:pt x="11288" y="0"/>
                    <a:pt x="11284" y="1"/>
                  </a:cubicBezTo>
                  <a:lnTo>
                    <a:pt x="987" y="1"/>
                  </a:lnTo>
                  <a:cubicBezTo>
                    <a:pt x="872" y="1"/>
                    <a:pt x="781" y="92"/>
                    <a:pt x="781" y="202"/>
                  </a:cubicBezTo>
                  <a:lnTo>
                    <a:pt x="781" y="677"/>
                  </a:lnTo>
                  <a:lnTo>
                    <a:pt x="594" y="677"/>
                  </a:lnTo>
                  <a:cubicBezTo>
                    <a:pt x="272" y="677"/>
                    <a:pt x="8" y="937"/>
                    <a:pt x="8" y="1263"/>
                  </a:cubicBezTo>
                  <a:lnTo>
                    <a:pt x="8" y="2161"/>
                  </a:lnTo>
                  <a:cubicBezTo>
                    <a:pt x="15" y="2288"/>
                    <a:pt x="114" y="2351"/>
                    <a:pt x="212" y="2351"/>
                  </a:cubicBezTo>
                  <a:cubicBezTo>
                    <a:pt x="310" y="2351"/>
                    <a:pt x="409" y="2288"/>
                    <a:pt x="416" y="2161"/>
                  </a:cubicBezTo>
                  <a:lnTo>
                    <a:pt x="416" y="1263"/>
                  </a:lnTo>
                  <a:cubicBezTo>
                    <a:pt x="416" y="1162"/>
                    <a:pt x="493" y="1085"/>
                    <a:pt x="594" y="1085"/>
                  </a:cubicBezTo>
                  <a:lnTo>
                    <a:pt x="781" y="1085"/>
                  </a:lnTo>
                  <a:lnTo>
                    <a:pt x="781" y="9769"/>
                  </a:lnTo>
                  <a:cubicBezTo>
                    <a:pt x="781" y="9879"/>
                    <a:pt x="872" y="9971"/>
                    <a:pt x="987" y="9971"/>
                  </a:cubicBezTo>
                  <a:lnTo>
                    <a:pt x="6157" y="9971"/>
                  </a:lnTo>
                  <a:lnTo>
                    <a:pt x="6157" y="10431"/>
                  </a:lnTo>
                  <a:lnTo>
                    <a:pt x="589" y="10431"/>
                  </a:lnTo>
                  <a:cubicBezTo>
                    <a:pt x="493" y="10431"/>
                    <a:pt x="416" y="10350"/>
                    <a:pt x="416" y="10254"/>
                  </a:cubicBezTo>
                  <a:lnTo>
                    <a:pt x="416" y="3025"/>
                  </a:lnTo>
                  <a:cubicBezTo>
                    <a:pt x="423" y="2883"/>
                    <a:pt x="318" y="2812"/>
                    <a:pt x="212" y="2812"/>
                  </a:cubicBezTo>
                  <a:cubicBezTo>
                    <a:pt x="106" y="2812"/>
                    <a:pt x="1" y="2883"/>
                    <a:pt x="8" y="3025"/>
                  </a:cubicBezTo>
                  <a:lnTo>
                    <a:pt x="8" y="10254"/>
                  </a:lnTo>
                  <a:cubicBezTo>
                    <a:pt x="8" y="10575"/>
                    <a:pt x="267" y="10835"/>
                    <a:pt x="589" y="10835"/>
                  </a:cubicBezTo>
                  <a:lnTo>
                    <a:pt x="6157" y="10835"/>
                  </a:lnTo>
                  <a:lnTo>
                    <a:pt x="6157" y="10849"/>
                  </a:lnTo>
                  <a:cubicBezTo>
                    <a:pt x="6157" y="11084"/>
                    <a:pt x="6344" y="11271"/>
                    <a:pt x="6580" y="11271"/>
                  </a:cubicBezTo>
                  <a:lnTo>
                    <a:pt x="7309" y="11271"/>
                  </a:lnTo>
                  <a:cubicBezTo>
                    <a:pt x="7540" y="11271"/>
                    <a:pt x="7727" y="11084"/>
                    <a:pt x="7727" y="10849"/>
                  </a:cubicBezTo>
                  <a:lnTo>
                    <a:pt x="7727" y="10835"/>
                  </a:lnTo>
                  <a:lnTo>
                    <a:pt x="13300" y="10835"/>
                  </a:lnTo>
                  <a:cubicBezTo>
                    <a:pt x="13622" y="10835"/>
                    <a:pt x="13881" y="10575"/>
                    <a:pt x="13881" y="10254"/>
                  </a:cubicBezTo>
                  <a:lnTo>
                    <a:pt x="13881" y="1258"/>
                  </a:lnTo>
                  <a:cubicBezTo>
                    <a:pt x="13881" y="937"/>
                    <a:pt x="13622" y="677"/>
                    <a:pt x="13300" y="677"/>
                  </a:cubicBezTo>
                  <a:lnTo>
                    <a:pt x="13108" y="677"/>
                  </a:lnTo>
                  <a:lnTo>
                    <a:pt x="13108" y="202"/>
                  </a:lnTo>
                  <a:cubicBezTo>
                    <a:pt x="13108" y="92"/>
                    <a:pt x="13017" y="1"/>
                    <a:pt x="12906" y="1"/>
                  </a:cubicBezTo>
                  <a:lnTo>
                    <a:pt x="12134" y="1"/>
                  </a:lnTo>
                  <a:cubicBezTo>
                    <a:pt x="11879" y="15"/>
                    <a:pt x="11879" y="394"/>
                    <a:pt x="12134" y="404"/>
                  </a:cubicBezTo>
                  <a:lnTo>
                    <a:pt x="12700" y="404"/>
                  </a:lnTo>
                  <a:lnTo>
                    <a:pt x="12700" y="7354"/>
                  </a:lnTo>
                  <a:cubicBezTo>
                    <a:pt x="12707" y="7482"/>
                    <a:pt x="12806" y="7545"/>
                    <a:pt x="12904" y="7545"/>
                  </a:cubicBezTo>
                  <a:cubicBezTo>
                    <a:pt x="13002" y="7545"/>
                    <a:pt x="13101" y="7482"/>
                    <a:pt x="13108" y="7354"/>
                  </a:cubicBezTo>
                  <a:lnTo>
                    <a:pt x="13108" y="1085"/>
                  </a:lnTo>
                  <a:lnTo>
                    <a:pt x="13300" y="1085"/>
                  </a:lnTo>
                  <a:cubicBezTo>
                    <a:pt x="13396" y="1085"/>
                    <a:pt x="13473" y="1162"/>
                    <a:pt x="13473" y="1258"/>
                  </a:cubicBezTo>
                  <a:lnTo>
                    <a:pt x="13473" y="10254"/>
                  </a:lnTo>
                  <a:cubicBezTo>
                    <a:pt x="13473" y="10350"/>
                    <a:pt x="13396" y="10427"/>
                    <a:pt x="13300" y="10431"/>
                  </a:cubicBezTo>
                  <a:lnTo>
                    <a:pt x="7732" y="10431"/>
                  </a:lnTo>
                  <a:lnTo>
                    <a:pt x="7732" y="9971"/>
                  </a:lnTo>
                  <a:lnTo>
                    <a:pt x="12906" y="9971"/>
                  </a:lnTo>
                  <a:cubicBezTo>
                    <a:pt x="13017" y="9971"/>
                    <a:pt x="13108" y="9879"/>
                    <a:pt x="13108" y="9764"/>
                  </a:cubicBezTo>
                  <a:lnTo>
                    <a:pt x="13108" y="8223"/>
                  </a:lnTo>
                  <a:cubicBezTo>
                    <a:pt x="13101" y="8096"/>
                    <a:pt x="13002" y="8033"/>
                    <a:pt x="12904" y="8033"/>
                  </a:cubicBezTo>
                  <a:cubicBezTo>
                    <a:pt x="12806" y="8033"/>
                    <a:pt x="12707" y="8096"/>
                    <a:pt x="12700" y="8223"/>
                  </a:cubicBezTo>
                  <a:lnTo>
                    <a:pt x="12700" y="8751"/>
                  </a:lnTo>
                  <a:lnTo>
                    <a:pt x="7146" y="8751"/>
                  </a:lnTo>
                  <a:lnTo>
                    <a:pt x="7146" y="409"/>
                  </a:lnTo>
                  <a:lnTo>
                    <a:pt x="11284" y="409"/>
                  </a:lnTo>
                  <a:cubicBezTo>
                    <a:pt x="11288" y="409"/>
                    <a:pt x="11293" y="409"/>
                    <a:pt x="11297" y="409"/>
                  </a:cubicBezTo>
                  <a:cubicBezTo>
                    <a:pt x="11563" y="409"/>
                    <a:pt x="11563" y="0"/>
                    <a:pt x="112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3" name="Google Shape;19993;p85"/>
            <p:cNvSpPr/>
            <p:nvPr/>
          </p:nvSpPr>
          <p:spPr>
            <a:xfrm>
              <a:off x="8054945" y="3419803"/>
              <a:ext cx="79027" cy="10717"/>
            </a:xfrm>
            <a:custGeom>
              <a:avLst/>
              <a:gdLst/>
              <a:ahLst/>
              <a:cxnLst/>
              <a:rect l="l" t="t" r="r" b="b"/>
              <a:pathLst>
                <a:path w="3016" h="409" extrusionOk="0">
                  <a:moveTo>
                    <a:pt x="260" y="0"/>
                  </a:moveTo>
                  <a:cubicBezTo>
                    <a:pt x="1" y="15"/>
                    <a:pt x="1" y="394"/>
                    <a:pt x="260" y="408"/>
                  </a:cubicBezTo>
                  <a:lnTo>
                    <a:pt x="2761" y="408"/>
                  </a:lnTo>
                  <a:cubicBezTo>
                    <a:pt x="3015" y="394"/>
                    <a:pt x="3015" y="15"/>
                    <a:pt x="276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4" name="Google Shape;19994;p85"/>
            <p:cNvSpPr/>
            <p:nvPr/>
          </p:nvSpPr>
          <p:spPr>
            <a:xfrm>
              <a:off x="8025388" y="3441053"/>
              <a:ext cx="109212" cy="10717"/>
            </a:xfrm>
            <a:custGeom>
              <a:avLst/>
              <a:gdLst/>
              <a:ahLst/>
              <a:cxnLst/>
              <a:rect l="l" t="t" r="r" b="b"/>
              <a:pathLst>
                <a:path w="4168" h="409" extrusionOk="0">
                  <a:moveTo>
                    <a:pt x="3903" y="0"/>
                  </a:moveTo>
                  <a:cubicBezTo>
                    <a:pt x="3898" y="0"/>
                    <a:pt x="3894" y="0"/>
                    <a:pt x="3889" y="0"/>
                  </a:cubicBezTo>
                  <a:lnTo>
                    <a:pt x="260" y="0"/>
                  </a:lnTo>
                  <a:cubicBezTo>
                    <a:pt x="1" y="15"/>
                    <a:pt x="1" y="394"/>
                    <a:pt x="260" y="408"/>
                  </a:cubicBezTo>
                  <a:lnTo>
                    <a:pt x="3889" y="408"/>
                  </a:lnTo>
                  <a:cubicBezTo>
                    <a:pt x="3894" y="409"/>
                    <a:pt x="3898" y="409"/>
                    <a:pt x="3903" y="409"/>
                  </a:cubicBezTo>
                  <a:cubicBezTo>
                    <a:pt x="4168" y="409"/>
                    <a:pt x="4168" y="0"/>
                    <a:pt x="39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5" name="Google Shape;19995;p85"/>
            <p:cNvSpPr/>
            <p:nvPr/>
          </p:nvSpPr>
          <p:spPr>
            <a:xfrm>
              <a:off x="8025388" y="3462408"/>
              <a:ext cx="109212" cy="10638"/>
            </a:xfrm>
            <a:custGeom>
              <a:avLst/>
              <a:gdLst/>
              <a:ahLst/>
              <a:cxnLst/>
              <a:rect l="l" t="t" r="r" b="b"/>
              <a:pathLst>
                <a:path w="4168" h="406" extrusionOk="0">
                  <a:moveTo>
                    <a:pt x="3907" y="1"/>
                  </a:moveTo>
                  <a:cubicBezTo>
                    <a:pt x="3901" y="1"/>
                    <a:pt x="3895" y="1"/>
                    <a:pt x="3889" y="1"/>
                  </a:cubicBezTo>
                  <a:lnTo>
                    <a:pt x="260" y="1"/>
                  </a:lnTo>
                  <a:cubicBezTo>
                    <a:pt x="1" y="11"/>
                    <a:pt x="1" y="390"/>
                    <a:pt x="260" y="405"/>
                  </a:cubicBezTo>
                  <a:lnTo>
                    <a:pt x="3889" y="405"/>
                  </a:lnTo>
                  <a:cubicBezTo>
                    <a:pt x="3894" y="405"/>
                    <a:pt x="3898" y="405"/>
                    <a:pt x="3903" y="405"/>
                  </a:cubicBezTo>
                  <a:cubicBezTo>
                    <a:pt x="4166" y="405"/>
                    <a:pt x="4168" y="1"/>
                    <a:pt x="3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6" name="Google Shape;19996;p85"/>
            <p:cNvSpPr/>
            <p:nvPr/>
          </p:nvSpPr>
          <p:spPr>
            <a:xfrm>
              <a:off x="8024890" y="3483684"/>
              <a:ext cx="87700" cy="10743"/>
            </a:xfrm>
            <a:custGeom>
              <a:avLst/>
              <a:gdLst/>
              <a:ahLst/>
              <a:cxnLst/>
              <a:rect l="l" t="t" r="r" b="b"/>
              <a:pathLst>
                <a:path w="3347" h="410" extrusionOk="0">
                  <a:moveTo>
                    <a:pt x="265" y="0"/>
                  </a:moveTo>
                  <a:cubicBezTo>
                    <a:pt x="0" y="0"/>
                    <a:pt x="0" y="409"/>
                    <a:pt x="265" y="409"/>
                  </a:cubicBezTo>
                  <a:cubicBezTo>
                    <a:pt x="270" y="409"/>
                    <a:pt x="274" y="409"/>
                    <a:pt x="279" y="409"/>
                  </a:cubicBezTo>
                  <a:lnTo>
                    <a:pt x="3063" y="409"/>
                  </a:lnTo>
                  <a:cubicBezTo>
                    <a:pt x="3068" y="409"/>
                    <a:pt x="3072" y="409"/>
                    <a:pt x="3077" y="409"/>
                  </a:cubicBezTo>
                  <a:cubicBezTo>
                    <a:pt x="3347" y="409"/>
                    <a:pt x="3347" y="0"/>
                    <a:pt x="3077" y="0"/>
                  </a:cubicBezTo>
                  <a:cubicBezTo>
                    <a:pt x="3072" y="0"/>
                    <a:pt x="3068" y="0"/>
                    <a:pt x="3063" y="1"/>
                  </a:cubicBezTo>
                  <a:lnTo>
                    <a:pt x="279" y="1"/>
                  </a:lnTo>
                  <a:cubicBezTo>
                    <a:pt x="274" y="0"/>
                    <a:pt x="270" y="0"/>
                    <a:pt x="2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7" name="Google Shape;19997;p85"/>
            <p:cNvSpPr/>
            <p:nvPr/>
          </p:nvSpPr>
          <p:spPr>
            <a:xfrm>
              <a:off x="8054945" y="3525949"/>
              <a:ext cx="79656" cy="10717"/>
            </a:xfrm>
            <a:custGeom>
              <a:avLst/>
              <a:gdLst/>
              <a:ahLst/>
              <a:cxnLst/>
              <a:rect l="l" t="t" r="r" b="b"/>
              <a:pathLst>
                <a:path w="3040" h="409" extrusionOk="0">
                  <a:moveTo>
                    <a:pt x="2775" y="0"/>
                  </a:moveTo>
                  <a:cubicBezTo>
                    <a:pt x="2770" y="0"/>
                    <a:pt x="2766" y="0"/>
                    <a:pt x="2761" y="1"/>
                  </a:cubicBezTo>
                  <a:lnTo>
                    <a:pt x="260" y="1"/>
                  </a:lnTo>
                  <a:cubicBezTo>
                    <a:pt x="1" y="15"/>
                    <a:pt x="1" y="394"/>
                    <a:pt x="260" y="409"/>
                  </a:cubicBezTo>
                  <a:lnTo>
                    <a:pt x="2761" y="409"/>
                  </a:lnTo>
                  <a:cubicBezTo>
                    <a:pt x="2766" y="409"/>
                    <a:pt x="2770" y="409"/>
                    <a:pt x="2775" y="409"/>
                  </a:cubicBezTo>
                  <a:cubicBezTo>
                    <a:pt x="3040" y="409"/>
                    <a:pt x="3040" y="0"/>
                    <a:pt x="27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8" name="Google Shape;19998;p85"/>
            <p:cNvSpPr/>
            <p:nvPr/>
          </p:nvSpPr>
          <p:spPr>
            <a:xfrm>
              <a:off x="8025388" y="3547330"/>
              <a:ext cx="109212" cy="10612"/>
            </a:xfrm>
            <a:custGeom>
              <a:avLst/>
              <a:gdLst/>
              <a:ahLst/>
              <a:cxnLst/>
              <a:rect l="l" t="t" r="r" b="b"/>
              <a:pathLst>
                <a:path w="4168" h="405" extrusionOk="0">
                  <a:moveTo>
                    <a:pt x="3907" y="0"/>
                  </a:moveTo>
                  <a:cubicBezTo>
                    <a:pt x="3901" y="0"/>
                    <a:pt x="3895" y="0"/>
                    <a:pt x="3889" y="1"/>
                  </a:cubicBezTo>
                  <a:lnTo>
                    <a:pt x="260" y="1"/>
                  </a:lnTo>
                  <a:cubicBezTo>
                    <a:pt x="1" y="15"/>
                    <a:pt x="1" y="389"/>
                    <a:pt x="260" y="404"/>
                  </a:cubicBezTo>
                  <a:lnTo>
                    <a:pt x="3889" y="404"/>
                  </a:lnTo>
                  <a:cubicBezTo>
                    <a:pt x="3894" y="404"/>
                    <a:pt x="3898" y="404"/>
                    <a:pt x="3903" y="404"/>
                  </a:cubicBezTo>
                  <a:cubicBezTo>
                    <a:pt x="4166" y="404"/>
                    <a:pt x="4168" y="0"/>
                    <a:pt x="390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9" name="Google Shape;19999;p85"/>
            <p:cNvSpPr/>
            <p:nvPr/>
          </p:nvSpPr>
          <p:spPr>
            <a:xfrm>
              <a:off x="8025388" y="3568581"/>
              <a:ext cx="54370" cy="10743"/>
            </a:xfrm>
            <a:custGeom>
              <a:avLst/>
              <a:gdLst/>
              <a:ahLst/>
              <a:cxnLst/>
              <a:rect l="l" t="t" r="r" b="b"/>
              <a:pathLst>
                <a:path w="2075" h="410" extrusionOk="0">
                  <a:moveTo>
                    <a:pt x="1805" y="1"/>
                  </a:moveTo>
                  <a:cubicBezTo>
                    <a:pt x="1801" y="1"/>
                    <a:pt x="1796" y="1"/>
                    <a:pt x="1791" y="1"/>
                  </a:cubicBezTo>
                  <a:lnTo>
                    <a:pt x="260" y="1"/>
                  </a:lnTo>
                  <a:cubicBezTo>
                    <a:pt x="1" y="15"/>
                    <a:pt x="1" y="395"/>
                    <a:pt x="260" y="409"/>
                  </a:cubicBezTo>
                  <a:lnTo>
                    <a:pt x="1791" y="409"/>
                  </a:lnTo>
                  <a:cubicBezTo>
                    <a:pt x="1796" y="409"/>
                    <a:pt x="1801" y="409"/>
                    <a:pt x="1805" y="409"/>
                  </a:cubicBezTo>
                  <a:cubicBezTo>
                    <a:pt x="2075" y="409"/>
                    <a:pt x="2075" y="1"/>
                    <a:pt x="18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0" name="Google Shape;20000;p85"/>
            <p:cNvSpPr/>
            <p:nvPr/>
          </p:nvSpPr>
          <p:spPr>
            <a:xfrm>
              <a:off x="8208151" y="3490733"/>
              <a:ext cx="79656" cy="10612"/>
            </a:xfrm>
            <a:custGeom>
              <a:avLst/>
              <a:gdLst/>
              <a:ahLst/>
              <a:cxnLst/>
              <a:rect l="l" t="t" r="r" b="b"/>
              <a:pathLst>
                <a:path w="3040" h="405" extrusionOk="0">
                  <a:moveTo>
                    <a:pt x="270" y="0"/>
                  </a:moveTo>
                  <a:cubicBezTo>
                    <a:pt x="2" y="0"/>
                    <a:pt x="0" y="404"/>
                    <a:pt x="266" y="404"/>
                  </a:cubicBezTo>
                  <a:cubicBezTo>
                    <a:pt x="271" y="404"/>
                    <a:pt x="278" y="404"/>
                    <a:pt x="284" y="404"/>
                  </a:cubicBezTo>
                  <a:lnTo>
                    <a:pt x="2780" y="404"/>
                  </a:lnTo>
                  <a:cubicBezTo>
                    <a:pt x="3039" y="389"/>
                    <a:pt x="3039" y="15"/>
                    <a:pt x="2780" y="1"/>
                  </a:cubicBezTo>
                  <a:lnTo>
                    <a:pt x="284" y="1"/>
                  </a:lnTo>
                  <a:cubicBezTo>
                    <a:pt x="279" y="0"/>
                    <a:pt x="274"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1" name="Google Shape;20001;p85"/>
            <p:cNvSpPr/>
            <p:nvPr/>
          </p:nvSpPr>
          <p:spPr>
            <a:xfrm>
              <a:off x="8178463" y="3511983"/>
              <a:ext cx="107954" cy="10743"/>
            </a:xfrm>
            <a:custGeom>
              <a:avLst/>
              <a:gdLst/>
              <a:ahLst/>
              <a:cxnLst/>
              <a:rect l="l" t="t" r="r" b="b"/>
              <a:pathLst>
                <a:path w="4120" h="410" extrusionOk="0">
                  <a:moveTo>
                    <a:pt x="270" y="0"/>
                  </a:moveTo>
                  <a:cubicBezTo>
                    <a:pt x="0" y="0"/>
                    <a:pt x="0" y="409"/>
                    <a:pt x="270" y="409"/>
                  </a:cubicBezTo>
                  <a:cubicBezTo>
                    <a:pt x="275" y="409"/>
                    <a:pt x="279" y="409"/>
                    <a:pt x="284" y="409"/>
                  </a:cubicBezTo>
                  <a:lnTo>
                    <a:pt x="3913" y="409"/>
                  </a:lnTo>
                  <a:cubicBezTo>
                    <a:pt x="4028" y="409"/>
                    <a:pt x="4119" y="318"/>
                    <a:pt x="4119" y="202"/>
                  </a:cubicBezTo>
                  <a:cubicBezTo>
                    <a:pt x="4119" y="92"/>
                    <a:pt x="4028" y="1"/>
                    <a:pt x="3913" y="1"/>
                  </a:cubicBezTo>
                  <a:lnTo>
                    <a:pt x="284" y="1"/>
                  </a:lnTo>
                  <a:cubicBezTo>
                    <a:pt x="279" y="1"/>
                    <a:pt x="275" y="0"/>
                    <a:pt x="27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2" name="Google Shape;20002;p85"/>
            <p:cNvSpPr/>
            <p:nvPr/>
          </p:nvSpPr>
          <p:spPr>
            <a:xfrm>
              <a:off x="8179223" y="3533260"/>
              <a:ext cx="53741" cy="10717"/>
            </a:xfrm>
            <a:custGeom>
              <a:avLst/>
              <a:gdLst/>
              <a:ahLst/>
              <a:cxnLst/>
              <a:rect l="l" t="t" r="r" b="b"/>
              <a:pathLst>
                <a:path w="2051" h="409" extrusionOk="0">
                  <a:moveTo>
                    <a:pt x="255" y="0"/>
                  </a:moveTo>
                  <a:cubicBezTo>
                    <a:pt x="0" y="14"/>
                    <a:pt x="0" y="394"/>
                    <a:pt x="255" y="408"/>
                  </a:cubicBezTo>
                  <a:lnTo>
                    <a:pt x="1796" y="408"/>
                  </a:lnTo>
                  <a:cubicBezTo>
                    <a:pt x="2050" y="394"/>
                    <a:pt x="2050" y="14"/>
                    <a:pt x="179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3" name="Google Shape;20003;p85"/>
            <p:cNvSpPr/>
            <p:nvPr/>
          </p:nvSpPr>
          <p:spPr>
            <a:xfrm>
              <a:off x="8182865" y="3419803"/>
              <a:ext cx="105806" cy="46169"/>
            </a:xfrm>
            <a:custGeom>
              <a:avLst/>
              <a:gdLst/>
              <a:ahLst/>
              <a:cxnLst/>
              <a:rect l="l" t="t" r="r" b="b"/>
              <a:pathLst>
                <a:path w="4038" h="1762" extrusionOk="0">
                  <a:moveTo>
                    <a:pt x="3630" y="408"/>
                  </a:moveTo>
                  <a:lnTo>
                    <a:pt x="3630" y="1354"/>
                  </a:lnTo>
                  <a:lnTo>
                    <a:pt x="404" y="1354"/>
                  </a:lnTo>
                  <a:lnTo>
                    <a:pt x="404" y="408"/>
                  </a:lnTo>
                  <a:close/>
                  <a:moveTo>
                    <a:pt x="202" y="0"/>
                  </a:moveTo>
                  <a:cubicBezTo>
                    <a:pt x="92" y="0"/>
                    <a:pt x="1" y="91"/>
                    <a:pt x="1" y="202"/>
                  </a:cubicBezTo>
                  <a:lnTo>
                    <a:pt x="1" y="1555"/>
                  </a:lnTo>
                  <a:cubicBezTo>
                    <a:pt x="1" y="1671"/>
                    <a:pt x="92" y="1762"/>
                    <a:pt x="202" y="1762"/>
                  </a:cubicBezTo>
                  <a:lnTo>
                    <a:pt x="3831" y="1762"/>
                  </a:lnTo>
                  <a:cubicBezTo>
                    <a:pt x="3947" y="1762"/>
                    <a:pt x="4038" y="1671"/>
                    <a:pt x="4038" y="1555"/>
                  </a:cubicBezTo>
                  <a:lnTo>
                    <a:pt x="4038" y="202"/>
                  </a:lnTo>
                  <a:cubicBezTo>
                    <a:pt x="4038" y="91"/>
                    <a:pt x="3947" y="0"/>
                    <a:pt x="38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4" name="Google Shape;20004;p85"/>
          <p:cNvGrpSpPr/>
          <p:nvPr/>
        </p:nvGrpSpPr>
        <p:grpSpPr>
          <a:xfrm>
            <a:off x="4891988" y="2241450"/>
            <a:ext cx="285424" cy="363507"/>
            <a:chOff x="4891988" y="2428300"/>
            <a:chExt cx="285424" cy="363507"/>
          </a:xfrm>
        </p:grpSpPr>
        <p:sp>
          <p:nvSpPr>
            <p:cNvPr id="20005" name="Google Shape;20005;p85"/>
            <p:cNvSpPr/>
            <p:nvPr/>
          </p:nvSpPr>
          <p:spPr>
            <a:xfrm>
              <a:off x="4897412" y="2594188"/>
              <a:ext cx="79001" cy="192222"/>
            </a:xfrm>
            <a:custGeom>
              <a:avLst/>
              <a:gdLst/>
              <a:ahLst/>
              <a:cxnLst/>
              <a:rect l="l" t="t" r="r" b="b"/>
              <a:pathLst>
                <a:path w="3015" h="7336" extrusionOk="0">
                  <a:moveTo>
                    <a:pt x="1507" y="1"/>
                  </a:moveTo>
                  <a:cubicBezTo>
                    <a:pt x="672" y="1"/>
                    <a:pt x="0" y="178"/>
                    <a:pt x="0" y="3975"/>
                  </a:cubicBezTo>
                  <a:cubicBezTo>
                    <a:pt x="0" y="5833"/>
                    <a:pt x="461" y="7335"/>
                    <a:pt x="1507" y="7335"/>
                  </a:cubicBezTo>
                  <a:cubicBezTo>
                    <a:pt x="2602" y="7335"/>
                    <a:pt x="3015" y="5828"/>
                    <a:pt x="3015" y="3975"/>
                  </a:cubicBezTo>
                  <a:cubicBezTo>
                    <a:pt x="3015" y="178"/>
                    <a:pt x="2338" y="1"/>
                    <a:pt x="1507"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6" name="Google Shape;20006;p85"/>
            <p:cNvSpPr/>
            <p:nvPr/>
          </p:nvSpPr>
          <p:spPr>
            <a:xfrm>
              <a:off x="4936900" y="2594188"/>
              <a:ext cx="39513" cy="192222"/>
            </a:xfrm>
            <a:custGeom>
              <a:avLst/>
              <a:gdLst/>
              <a:ahLst/>
              <a:cxnLst/>
              <a:rect l="l" t="t" r="r" b="b"/>
              <a:pathLst>
                <a:path w="1508" h="7336" extrusionOk="0">
                  <a:moveTo>
                    <a:pt x="0" y="1"/>
                  </a:moveTo>
                  <a:lnTo>
                    <a:pt x="0" y="7335"/>
                  </a:lnTo>
                  <a:cubicBezTo>
                    <a:pt x="1095" y="7335"/>
                    <a:pt x="1508" y="5833"/>
                    <a:pt x="1508" y="3975"/>
                  </a:cubicBezTo>
                  <a:cubicBezTo>
                    <a:pt x="1508" y="178"/>
                    <a:pt x="831" y="1"/>
                    <a:pt x="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7" name="Google Shape;20007;p85"/>
            <p:cNvSpPr/>
            <p:nvPr/>
          </p:nvSpPr>
          <p:spPr>
            <a:xfrm>
              <a:off x="4904959" y="2433698"/>
              <a:ext cx="192719" cy="212476"/>
            </a:xfrm>
            <a:custGeom>
              <a:avLst/>
              <a:gdLst/>
              <a:ahLst/>
              <a:cxnLst/>
              <a:rect l="l" t="t" r="r" b="b"/>
              <a:pathLst>
                <a:path w="7355" h="8109" extrusionOk="0">
                  <a:moveTo>
                    <a:pt x="0" y="0"/>
                  </a:moveTo>
                  <a:cubicBezTo>
                    <a:pt x="1095" y="1450"/>
                    <a:pt x="4368" y="5780"/>
                    <a:pt x="4733" y="6279"/>
                  </a:cubicBezTo>
                  <a:cubicBezTo>
                    <a:pt x="5175" y="6879"/>
                    <a:pt x="7354" y="8108"/>
                    <a:pt x="7354" y="8108"/>
                  </a:cubicBezTo>
                  <a:cubicBezTo>
                    <a:pt x="7354" y="8108"/>
                    <a:pt x="6481" y="3764"/>
                    <a:pt x="6222" y="3764"/>
                  </a:cubicBezTo>
                  <a:cubicBezTo>
                    <a:pt x="6221" y="3764"/>
                    <a:pt x="6221" y="3764"/>
                    <a:pt x="6221" y="3764"/>
                  </a:cubicBezTo>
                  <a:cubicBezTo>
                    <a:pt x="6217" y="3764"/>
                    <a:pt x="6213" y="3764"/>
                    <a:pt x="6208" y="3764"/>
                  </a:cubicBezTo>
                  <a:cubicBezTo>
                    <a:pt x="5944" y="3764"/>
                    <a:pt x="5394" y="3614"/>
                    <a:pt x="5031" y="2669"/>
                  </a:cubicBezTo>
                  <a:cubicBezTo>
                    <a:pt x="4853" y="2218"/>
                    <a:pt x="4258" y="1076"/>
                    <a:pt x="368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8" name="Google Shape;20008;p85"/>
            <p:cNvSpPr/>
            <p:nvPr/>
          </p:nvSpPr>
          <p:spPr>
            <a:xfrm>
              <a:off x="4959407" y="2433698"/>
              <a:ext cx="115239" cy="113614"/>
            </a:xfrm>
            <a:custGeom>
              <a:avLst/>
              <a:gdLst/>
              <a:ahLst/>
              <a:cxnLst/>
              <a:rect l="l" t="t" r="r" b="b"/>
              <a:pathLst>
                <a:path w="4398" h="4336" extrusionOk="0">
                  <a:moveTo>
                    <a:pt x="1" y="0"/>
                  </a:moveTo>
                  <a:cubicBezTo>
                    <a:pt x="1421" y="2674"/>
                    <a:pt x="1628" y="2420"/>
                    <a:pt x="2838" y="3807"/>
                  </a:cubicBezTo>
                  <a:cubicBezTo>
                    <a:pt x="3102" y="4109"/>
                    <a:pt x="3721" y="4258"/>
                    <a:pt x="4398" y="4335"/>
                  </a:cubicBezTo>
                  <a:cubicBezTo>
                    <a:pt x="4292" y="3989"/>
                    <a:pt x="4201" y="3764"/>
                    <a:pt x="4143" y="3764"/>
                  </a:cubicBezTo>
                  <a:cubicBezTo>
                    <a:pt x="4139" y="3764"/>
                    <a:pt x="4135" y="3764"/>
                    <a:pt x="4130" y="3764"/>
                  </a:cubicBezTo>
                  <a:cubicBezTo>
                    <a:pt x="3866" y="3764"/>
                    <a:pt x="3316" y="3614"/>
                    <a:pt x="2953" y="2669"/>
                  </a:cubicBezTo>
                  <a:cubicBezTo>
                    <a:pt x="2780" y="2213"/>
                    <a:pt x="2185" y="1076"/>
                    <a:pt x="160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9" name="Google Shape;20009;p85"/>
            <p:cNvSpPr/>
            <p:nvPr/>
          </p:nvSpPr>
          <p:spPr>
            <a:xfrm>
              <a:off x="4900661" y="2433698"/>
              <a:ext cx="82040" cy="292341"/>
            </a:xfrm>
            <a:custGeom>
              <a:avLst/>
              <a:gdLst/>
              <a:ahLst/>
              <a:cxnLst/>
              <a:rect l="l" t="t" r="r" b="b"/>
              <a:pathLst>
                <a:path w="3131" h="11157" extrusionOk="0">
                  <a:moveTo>
                    <a:pt x="97" y="0"/>
                  </a:moveTo>
                  <a:cubicBezTo>
                    <a:pt x="202" y="1325"/>
                    <a:pt x="639" y="3130"/>
                    <a:pt x="78" y="6236"/>
                  </a:cubicBezTo>
                  <a:cubicBezTo>
                    <a:pt x="1" y="6673"/>
                    <a:pt x="10" y="7676"/>
                    <a:pt x="10" y="8406"/>
                  </a:cubicBezTo>
                  <a:cubicBezTo>
                    <a:pt x="10" y="9923"/>
                    <a:pt x="10" y="11156"/>
                    <a:pt x="1244" y="11156"/>
                  </a:cubicBezTo>
                  <a:cubicBezTo>
                    <a:pt x="2478" y="11156"/>
                    <a:pt x="2478" y="9923"/>
                    <a:pt x="2478" y="8406"/>
                  </a:cubicBezTo>
                  <a:cubicBezTo>
                    <a:pt x="2478" y="7239"/>
                    <a:pt x="2161" y="5574"/>
                    <a:pt x="2300" y="4762"/>
                  </a:cubicBezTo>
                  <a:cubicBezTo>
                    <a:pt x="2315" y="4661"/>
                    <a:pt x="2876" y="1633"/>
                    <a:pt x="313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0" name="Google Shape;20010;p85"/>
            <p:cNvSpPr/>
            <p:nvPr/>
          </p:nvSpPr>
          <p:spPr>
            <a:xfrm>
              <a:off x="4918165" y="2433698"/>
              <a:ext cx="64537" cy="292341"/>
            </a:xfrm>
            <a:custGeom>
              <a:avLst/>
              <a:gdLst/>
              <a:ahLst/>
              <a:cxnLst/>
              <a:rect l="l" t="t" r="r" b="b"/>
              <a:pathLst>
                <a:path w="2463" h="11157" extrusionOk="0">
                  <a:moveTo>
                    <a:pt x="1056" y="0"/>
                  </a:moveTo>
                  <a:cubicBezTo>
                    <a:pt x="807" y="1637"/>
                    <a:pt x="975" y="4661"/>
                    <a:pt x="955" y="4762"/>
                  </a:cubicBezTo>
                  <a:cubicBezTo>
                    <a:pt x="821" y="5574"/>
                    <a:pt x="1349" y="7743"/>
                    <a:pt x="1349" y="8910"/>
                  </a:cubicBezTo>
                  <a:cubicBezTo>
                    <a:pt x="1349" y="10071"/>
                    <a:pt x="802" y="10763"/>
                    <a:pt x="0" y="11031"/>
                  </a:cubicBezTo>
                  <a:cubicBezTo>
                    <a:pt x="169" y="11113"/>
                    <a:pt x="359" y="11157"/>
                    <a:pt x="546" y="11157"/>
                  </a:cubicBezTo>
                  <a:cubicBezTo>
                    <a:pt x="556" y="11157"/>
                    <a:pt x="566" y="11156"/>
                    <a:pt x="576" y="11156"/>
                  </a:cubicBezTo>
                  <a:cubicBezTo>
                    <a:pt x="1810" y="11156"/>
                    <a:pt x="1810" y="9923"/>
                    <a:pt x="1810" y="8406"/>
                  </a:cubicBezTo>
                  <a:cubicBezTo>
                    <a:pt x="1810" y="7239"/>
                    <a:pt x="1493" y="5574"/>
                    <a:pt x="1632" y="4762"/>
                  </a:cubicBezTo>
                  <a:cubicBezTo>
                    <a:pt x="1647" y="4661"/>
                    <a:pt x="2208" y="1633"/>
                    <a:pt x="24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1" name="Google Shape;20011;p85"/>
            <p:cNvSpPr/>
            <p:nvPr/>
          </p:nvSpPr>
          <p:spPr>
            <a:xfrm>
              <a:off x="5063300" y="2529154"/>
              <a:ext cx="109317" cy="157005"/>
            </a:xfrm>
            <a:custGeom>
              <a:avLst/>
              <a:gdLst/>
              <a:ahLst/>
              <a:cxnLst/>
              <a:rect l="l" t="t" r="r" b="b"/>
              <a:pathLst>
                <a:path w="4172" h="5992" extrusionOk="0">
                  <a:moveTo>
                    <a:pt x="1348" y="1"/>
                  </a:moveTo>
                  <a:cubicBezTo>
                    <a:pt x="1345" y="1"/>
                    <a:pt x="1343" y="1"/>
                    <a:pt x="1340" y="1"/>
                  </a:cubicBezTo>
                  <a:lnTo>
                    <a:pt x="202" y="10"/>
                  </a:lnTo>
                  <a:cubicBezTo>
                    <a:pt x="125" y="15"/>
                    <a:pt x="58" y="78"/>
                    <a:pt x="58" y="159"/>
                  </a:cubicBezTo>
                  <a:cubicBezTo>
                    <a:pt x="1" y="1964"/>
                    <a:pt x="428" y="3548"/>
                    <a:pt x="557" y="3980"/>
                  </a:cubicBezTo>
                  <a:cubicBezTo>
                    <a:pt x="581" y="4057"/>
                    <a:pt x="629" y="4119"/>
                    <a:pt x="692" y="4167"/>
                  </a:cubicBezTo>
                  <a:lnTo>
                    <a:pt x="3025" y="5862"/>
                  </a:lnTo>
                  <a:cubicBezTo>
                    <a:pt x="3141" y="5948"/>
                    <a:pt x="3279" y="5991"/>
                    <a:pt x="3417" y="5991"/>
                  </a:cubicBezTo>
                  <a:cubicBezTo>
                    <a:pt x="3541" y="5991"/>
                    <a:pt x="3665" y="5956"/>
                    <a:pt x="3774" y="5886"/>
                  </a:cubicBezTo>
                  <a:cubicBezTo>
                    <a:pt x="4100" y="5675"/>
                    <a:pt x="4172" y="5228"/>
                    <a:pt x="3932" y="4921"/>
                  </a:cubicBezTo>
                  <a:cubicBezTo>
                    <a:pt x="3510" y="4398"/>
                    <a:pt x="2775" y="3630"/>
                    <a:pt x="2199" y="2751"/>
                  </a:cubicBezTo>
                  <a:cubicBezTo>
                    <a:pt x="1661" y="1931"/>
                    <a:pt x="1599" y="913"/>
                    <a:pt x="1657" y="356"/>
                  </a:cubicBezTo>
                  <a:cubicBezTo>
                    <a:pt x="1680" y="167"/>
                    <a:pt x="1536" y="1"/>
                    <a:pt x="1348" y="1"/>
                  </a:cubicBezTo>
                  <a:close/>
                </a:path>
              </a:pathLst>
            </a:custGeom>
            <a:solidFill>
              <a:srgbClr val="BB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2" name="Google Shape;20012;p85"/>
            <p:cNvSpPr/>
            <p:nvPr/>
          </p:nvSpPr>
          <p:spPr>
            <a:xfrm>
              <a:off x="5064558" y="2529154"/>
              <a:ext cx="106566" cy="146446"/>
            </a:xfrm>
            <a:custGeom>
              <a:avLst/>
              <a:gdLst/>
              <a:ahLst/>
              <a:cxnLst/>
              <a:rect l="l" t="t" r="r" b="b"/>
              <a:pathLst>
                <a:path w="4067" h="5589" extrusionOk="0">
                  <a:moveTo>
                    <a:pt x="1300" y="1"/>
                  </a:moveTo>
                  <a:cubicBezTo>
                    <a:pt x="1297" y="1"/>
                    <a:pt x="1295" y="1"/>
                    <a:pt x="1292" y="1"/>
                  </a:cubicBezTo>
                  <a:lnTo>
                    <a:pt x="154" y="10"/>
                  </a:lnTo>
                  <a:cubicBezTo>
                    <a:pt x="77" y="10"/>
                    <a:pt x="10" y="78"/>
                    <a:pt x="5" y="154"/>
                  </a:cubicBezTo>
                  <a:cubicBezTo>
                    <a:pt x="1" y="318"/>
                    <a:pt x="1" y="481"/>
                    <a:pt x="5" y="639"/>
                  </a:cubicBezTo>
                  <a:cubicBezTo>
                    <a:pt x="5" y="639"/>
                    <a:pt x="161" y="596"/>
                    <a:pt x="354" y="596"/>
                  </a:cubicBezTo>
                  <a:cubicBezTo>
                    <a:pt x="640" y="596"/>
                    <a:pt x="1008" y="691"/>
                    <a:pt x="1071" y="1158"/>
                  </a:cubicBezTo>
                  <a:cubicBezTo>
                    <a:pt x="1181" y="1926"/>
                    <a:pt x="1493" y="3903"/>
                    <a:pt x="3975" y="5588"/>
                  </a:cubicBezTo>
                  <a:cubicBezTo>
                    <a:pt x="4066" y="5367"/>
                    <a:pt x="4033" y="5108"/>
                    <a:pt x="3879" y="4921"/>
                  </a:cubicBezTo>
                  <a:cubicBezTo>
                    <a:pt x="3462" y="4398"/>
                    <a:pt x="2727" y="3630"/>
                    <a:pt x="2151" y="2751"/>
                  </a:cubicBezTo>
                  <a:cubicBezTo>
                    <a:pt x="1613" y="1931"/>
                    <a:pt x="1551" y="913"/>
                    <a:pt x="1609" y="356"/>
                  </a:cubicBezTo>
                  <a:cubicBezTo>
                    <a:pt x="1632" y="167"/>
                    <a:pt x="1488" y="1"/>
                    <a:pt x="1300"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3" name="Google Shape;20013;p85"/>
            <p:cNvSpPr/>
            <p:nvPr/>
          </p:nvSpPr>
          <p:spPr>
            <a:xfrm>
              <a:off x="4891988" y="2428300"/>
              <a:ext cx="96504" cy="363507"/>
            </a:xfrm>
            <a:custGeom>
              <a:avLst/>
              <a:gdLst/>
              <a:ahLst/>
              <a:cxnLst/>
              <a:rect l="l" t="t" r="r" b="b"/>
              <a:pathLst>
                <a:path w="3683" h="13873" extrusionOk="0">
                  <a:moveTo>
                    <a:pt x="3222" y="408"/>
                  </a:moveTo>
                  <a:cubicBezTo>
                    <a:pt x="3001" y="1819"/>
                    <a:pt x="2602" y="3975"/>
                    <a:pt x="2468" y="4709"/>
                  </a:cubicBezTo>
                  <a:cubicBezTo>
                    <a:pt x="2444" y="4843"/>
                    <a:pt x="2430" y="4920"/>
                    <a:pt x="2430" y="4935"/>
                  </a:cubicBezTo>
                  <a:cubicBezTo>
                    <a:pt x="2377" y="5256"/>
                    <a:pt x="2386" y="5688"/>
                    <a:pt x="2420" y="6168"/>
                  </a:cubicBezTo>
                  <a:cubicBezTo>
                    <a:pt x="2154" y="6218"/>
                    <a:pt x="1882" y="6237"/>
                    <a:pt x="1627" y="6237"/>
                  </a:cubicBezTo>
                  <a:cubicBezTo>
                    <a:pt x="1246" y="6237"/>
                    <a:pt x="901" y="6196"/>
                    <a:pt x="663" y="6159"/>
                  </a:cubicBezTo>
                  <a:cubicBezTo>
                    <a:pt x="1052" y="3797"/>
                    <a:pt x="860" y="2194"/>
                    <a:pt x="721" y="1008"/>
                  </a:cubicBezTo>
                  <a:cubicBezTo>
                    <a:pt x="697" y="797"/>
                    <a:pt x="673" y="600"/>
                    <a:pt x="653" y="408"/>
                  </a:cubicBezTo>
                  <a:close/>
                  <a:moveTo>
                    <a:pt x="596" y="6572"/>
                  </a:moveTo>
                  <a:cubicBezTo>
                    <a:pt x="932" y="6629"/>
                    <a:pt x="1273" y="6658"/>
                    <a:pt x="1614" y="6658"/>
                  </a:cubicBezTo>
                  <a:cubicBezTo>
                    <a:pt x="1897" y="6658"/>
                    <a:pt x="2180" y="6634"/>
                    <a:pt x="2454" y="6586"/>
                  </a:cubicBezTo>
                  <a:cubicBezTo>
                    <a:pt x="2458" y="6639"/>
                    <a:pt x="2463" y="6692"/>
                    <a:pt x="2473" y="6744"/>
                  </a:cubicBezTo>
                  <a:lnTo>
                    <a:pt x="2473" y="6749"/>
                  </a:lnTo>
                  <a:lnTo>
                    <a:pt x="2478" y="6821"/>
                  </a:lnTo>
                  <a:cubicBezTo>
                    <a:pt x="2204" y="7239"/>
                    <a:pt x="1887" y="7623"/>
                    <a:pt x="1532" y="7964"/>
                  </a:cubicBezTo>
                  <a:cubicBezTo>
                    <a:pt x="1369" y="7820"/>
                    <a:pt x="1220" y="7661"/>
                    <a:pt x="1085" y="7493"/>
                  </a:cubicBezTo>
                  <a:cubicBezTo>
                    <a:pt x="893" y="7263"/>
                    <a:pt x="725" y="7013"/>
                    <a:pt x="577" y="6754"/>
                  </a:cubicBezTo>
                  <a:cubicBezTo>
                    <a:pt x="581" y="6687"/>
                    <a:pt x="586" y="6624"/>
                    <a:pt x="596" y="6572"/>
                  </a:cubicBezTo>
                  <a:close/>
                  <a:moveTo>
                    <a:pt x="2540" y="7460"/>
                  </a:moveTo>
                  <a:cubicBezTo>
                    <a:pt x="2578" y="7863"/>
                    <a:pt x="2607" y="8266"/>
                    <a:pt x="2607" y="8612"/>
                  </a:cubicBezTo>
                  <a:lnTo>
                    <a:pt x="2607" y="8631"/>
                  </a:lnTo>
                  <a:cubicBezTo>
                    <a:pt x="2338" y="8535"/>
                    <a:pt x="2089" y="8396"/>
                    <a:pt x="1858" y="8232"/>
                  </a:cubicBezTo>
                  <a:cubicBezTo>
                    <a:pt x="1988" y="8108"/>
                    <a:pt x="2113" y="7973"/>
                    <a:pt x="2238" y="7834"/>
                  </a:cubicBezTo>
                  <a:cubicBezTo>
                    <a:pt x="2348" y="7704"/>
                    <a:pt x="2449" y="7575"/>
                    <a:pt x="2540" y="7460"/>
                  </a:cubicBezTo>
                  <a:close/>
                  <a:moveTo>
                    <a:pt x="548" y="7484"/>
                  </a:moveTo>
                  <a:cubicBezTo>
                    <a:pt x="745" y="7757"/>
                    <a:pt x="965" y="8012"/>
                    <a:pt x="1210" y="8242"/>
                  </a:cubicBezTo>
                  <a:cubicBezTo>
                    <a:pt x="1004" y="8405"/>
                    <a:pt x="783" y="8549"/>
                    <a:pt x="548" y="8664"/>
                  </a:cubicBezTo>
                  <a:lnTo>
                    <a:pt x="548" y="8612"/>
                  </a:lnTo>
                  <a:lnTo>
                    <a:pt x="548" y="8343"/>
                  </a:lnTo>
                  <a:lnTo>
                    <a:pt x="548" y="7959"/>
                  </a:lnTo>
                  <a:cubicBezTo>
                    <a:pt x="548" y="7800"/>
                    <a:pt x="548" y="7637"/>
                    <a:pt x="548" y="7484"/>
                  </a:cubicBezTo>
                  <a:close/>
                  <a:moveTo>
                    <a:pt x="1537" y="8511"/>
                  </a:moveTo>
                  <a:cubicBezTo>
                    <a:pt x="1858" y="8760"/>
                    <a:pt x="2218" y="8948"/>
                    <a:pt x="2607" y="9072"/>
                  </a:cubicBezTo>
                  <a:cubicBezTo>
                    <a:pt x="2598" y="9625"/>
                    <a:pt x="2574" y="10129"/>
                    <a:pt x="2463" y="10498"/>
                  </a:cubicBezTo>
                  <a:cubicBezTo>
                    <a:pt x="2319" y="10964"/>
                    <a:pt x="2055" y="11161"/>
                    <a:pt x="1575" y="11161"/>
                  </a:cubicBezTo>
                  <a:cubicBezTo>
                    <a:pt x="1100" y="11161"/>
                    <a:pt x="836" y="10959"/>
                    <a:pt x="692" y="10498"/>
                  </a:cubicBezTo>
                  <a:cubicBezTo>
                    <a:pt x="581" y="10138"/>
                    <a:pt x="553" y="9653"/>
                    <a:pt x="548" y="9120"/>
                  </a:cubicBezTo>
                  <a:cubicBezTo>
                    <a:pt x="903" y="8962"/>
                    <a:pt x="1239" y="8760"/>
                    <a:pt x="1537" y="8511"/>
                  </a:cubicBezTo>
                  <a:close/>
                  <a:moveTo>
                    <a:pt x="2991" y="9466"/>
                  </a:moveTo>
                  <a:cubicBezTo>
                    <a:pt x="3001" y="9730"/>
                    <a:pt x="3006" y="10009"/>
                    <a:pt x="3006" y="10306"/>
                  </a:cubicBezTo>
                  <a:cubicBezTo>
                    <a:pt x="3006" y="11257"/>
                    <a:pt x="2876" y="13469"/>
                    <a:pt x="1700" y="13469"/>
                  </a:cubicBezTo>
                  <a:cubicBezTo>
                    <a:pt x="869" y="13469"/>
                    <a:pt x="500" y="12245"/>
                    <a:pt x="413" y="10930"/>
                  </a:cubicBezTo>
                  <a:lnTo>
                    <a:pt x="413" y="10930"/>
                  </a:lnTo>
                  <a:lnTo>
                    <a:pt x="418" y="10935"/>
                  </a:lnTo>
                  <a:cubicBezTo>
                    <a:pt x="428" y="10959"/>
                    <a:pt x="442" y="10983"/>
                    <a:pt x="457" y="11002"/>
                  </a:cubicBezTo>
                  <a:lnTo>
                    <a:pt x="466" y="11017"/>
                  </a:lnTo>
                  <a:cubicBezTo>
                    <a:pt x="476" y="11036"/>
                    <a:pt x="490" y="11060"/>
                    <a:pt x="505" y="11074"/>
                  </a:cubicBezTo>
                  <a:lnTo>
                    <a:pt x="505" y="11079"/>
                  </a:lnTo>
                  <a:cubicBezTo>
                    <a:pt x="519" y="11098"/>
                    <a:pt x="533" y="11122"/>
                    <a:pt x="553" y="11141"/>
                  </a:cubicBezTo>
                  <a:lnTo>
                    <a:pt x="562" y="11151"/>
                  </a:lnTo>
                  <a:cubicBezTo>
                    <a:pt x="577" y="11170"/>
                    <a:pt x="591" y="11189"/>
                    <a:pt x="610" y="11204"/>
                  </a:cubicBezTo>
                  <a:lnTo>
                    <a:pt x="615" y="11213"/>
                  </a:lnTo>
                  <a:cubicBezTo>
                    <a:pt x="634" y="11233"/>
                    <a:pt x="649" y="11247"/>
                    <a:pt x="668" y="11261"/>
                  </a:cubicBezTo>
                  <a:lnTo>
                    <a:pt x="673" y="11266"/>
                  </a:lnTo>
                  <a:cubicBezTo>
                    <a:pt x="687" y="11285"/>
                    <a:pt x="706" y="11300"/>
                    <a:pt x="725" y="11314"/>
                  </a:cubicBezTo>
                  <a:lnTo>
                    <a:pt x="740" y="11324"/>
                  </a:lnTo>
                  <a:cubicBezTo>
                    <a:pt x="754" y="11338"/>
                    <a:pt x="773" y="11353"/>
                    <a:pt x="797" y="11362"/>
                  </a:cubicBezTo>
                  <a:lnTo>
                    <a:pt x="807" y="11372"/>
                  </a:lnTo>
                  <a:cubicBezTo>
                    <a:pt x="826" y="11381"/>
                    <a:pt x="845" y="11396"/>
                    <a:pt x="865" y="11405"/>
                  </a:cubicBezTo>
                  <a:lnTo>
                    <a:pt x="874" y="11410"/>
                  </a:lnTo>
                  <a:cubicBezTo>
                    <a:pt x="898" y="11420"/>
                    <a:pt x="917" y="11429"/>
                    <a:pt x="941" y="11444"/>
                  </a:cubicBezTo>
                  <a:lnTo>
                    <a:pt x="951" y="11449"/>
                  </a:lnTo>
                  <a:cubicBezTo>
                    <a:pt x="975" y="11458"/>
                    <a:pt x="999" y="11468"/>
                    <a:pt x="1023" y="11477"/>
                  </a:cubicBezTo>
                  <a:lnTo>
                    <a:pt x="1028" y="11477"/>
                  </a:lnTo>
                  <a:cubicBezTo>
                    <a:pt x="1052" y="11487"/>
                    <a:pt x="1071" y="11492"/>
                    <a:pt x="1095" y="11501"/>
                  </a:cubicBezTo>
                  <a:lnTo>
                    <a:pt x="1109" y="11501"/>
                  </a:lnTo>
                  <a:cubicBezTo>
                    <a:pt x="1133" y="11511"/>
                    <a:pt x="1157" y="11516"/>
                    <a:pt x="1181" y="11521"/>
                  </a:cubicBezTo>
                  <a:lnTo>
                    <a:pt x="1196" y="11525"/>
                  </a:lnTo>
                  <a:cubicBezTo>
                    <a:pt x="1225" y="11530"/>
                    <a:pt x="1249" y="11535"/>
                    <a:pt x="1277" y="11540"/>
                  </a:cubicBezTo>
                  <a:lnTo>
                    <a:pt x="1282" y="11540"/>
                  </a:lnTo>
                  <a:cubicBezTo>
                    <a:pt x="1306" y="11545"/>
                    <a:pt x="1335" y="11549"/>
                    <a:pt x="1359" y="11554"/>
                  </a:cubicBezTo>
                  <a:lnTo>
                    <a:pt x="1373" y="11554"/>
                  </a:lnTo>
                  <a:cubicBezTo>
                    <a:pt x="1402" y="11554"/>
                    <a:pt x="1431" y="11559"/>
                    <a:pt x="1460" y="11559"/>
                  </a:cubicBezTo>
                  <a:lnTo>
                    <a:pt x="1566" y="11559"/>
                  </a:lnTo>
                  <a:cubicBezTo>
                    <a:pt x="1628" y="11559"/>
                    <a:pt x="1686" y="11554"/>
                    <a:pt x="1743" y="11549"/>
                  </a:cubicBezTo>
                  <a:cubicBezTo>
                    <a:pt x="2300" y="11497"/>
                    <a:pt x="2660" y="11189"/>
                    <a:pt x="2842" y="10609"/>
                  </a:cubicBezTo>
                  <a:cubicBezTo>
                    <a:pt x="2847" y="10580"/>
                    <a:pt x="2857" y="10551"/>
                    <a:pt x="2866" y="10522"/>
                  </a:cubicBezTo>
                  <a:lnTo>
                    <a:pt x="2881" y="10508"/>
                  </a:lnTo>
                  <a:cubicBezTo>
                    <a:pt x="2890" y="10479"/>
                    <a:pt x="2895" y="10450"/>
                    <a:pt x="2905" y="10421"/>
                  </a:cubicBezTo>
                  <a:lnTo>
                    <a:pt x="2905" y="10397"/>
                  </a:lnTo>
                  <a:cubicBezTo>
                    <a:pt x="2914" y="10369"/>
                    <a:pt x="2919" y="10340"/>
                    <a:pt x="2924" y="10311"/>
                  </a:cubicBezTo>
                  <a:lnTo>
                    <a:pt x="2924" y="10297"/>
                  </a:lnTo>
                  <a:cubicBezTo>
                    <a:pt x="2929" y="10268"/>
                    <a:pt x="2934" y="10234"/>
                    <a:pt x="2938" y="10201"/>
                  </a:cubicBezTo>
                  <a:lnTo>
                    <a:pt x="2943" y="10177"/>
                  </a:lnTo>
                  <a:cubicBezTo>
                    <a:pt x="2948" y="10143"/>
                    <a:pt x="2953" y="10109"/>
                    <a:pt x="2958" y="10081"/>
                  </a:cubicBezTo>
                  <a:lnTo>
                    <a:pt x="2958" y="10057"/>
                  </a:lnTo>
                  <a:cubicBezTo>
                    <a:pt x="2962" y="10028"/>
                    <a:pt x="2962" y="9999"/>
                    <a:pt x="2967" y="9970"/>
                  </a:cubicBezTo>
                  <a:lnTo>
                    <a:pt x="2967" y="9946"/>
                  </a:lnTo>
                  <a:cubicBezTo>
                    <a:pt x="2967" y="9913"/>
                    <a:pt x="2972" y="9874"/>
                    <a:pt x="2977" y="9841"/>
                  </a:cubicBezTo>
                  <a:lnTo>
                    <a:pt x="2977" y="9812"/>
                  </a:lnTo>
                  <a:cubicBezTo>
                    <a:pt x="2977" y="9778"/>
                    <a:pt x="2982" y="9745"/>
                    <a:pt x="2982" y="9706"/>
                  </a:cubicBezTo>
                  <a:lnTo>
                    <a:pt x="2982" y="9692"/>
                  </a:lnTo>
                  <a:cubicBezTo>
                    <a:pt x="2982" y="9658"/>
                    <a:pt x="2982" y="9625"/>
                    <a:pt x="2986" y="9591"/>
                  </a:cubicBezTo>
                  <a:lnTo>
                    <a:pt x="2986" y="9562"/>
                  </a:lnTo>
                  <a:cubicBezTo>
                    <a:pt x="2986" y="9528"/>
                    <a:pt x="2986" y="9500"/>
                    <a:pt x="2991" y="9466"/>
                  </a:cubicBezTo>
                  <a:close/>
                  <a:moveTo>
                    <a:pt x="428" y="0"/>
                  </a:moveTo>
                  <a:cubicBezTo>
                    <a:pt x="313" y="0"/>
                    <a:pt x="217" y="101"/>
                    <a:pt x="226" y="221"/>
                  </a:cubicBezTo>
                  <a:cubicBezTo>
                    <a:pt x="245" y="480"/>
                    <a:pt x="279" y="763"/>
                    <a:pt x="317" y="1056"/>
                  </a:cubicBezTo>
                  <a:cubicBezTo>
                    <a:pt x="461" y="2271"/>
                    <a:pt x="658" y="3931"/>
                    <a:pt x="207" y="6408"/>
                  </a:cubicBezTo>
                  <a:cubicBezTo>
                    <a:pt x="149" y="6735"/>
                    <a:pt x="140" y="7340"/>
                    <a:pt x="140" y="7944"/>
                  </a:cubicBezTo>
                  <a:cubicBezTo>
                    <a:pt x="44" y="8544"/>
                    <a:pt x="1" y="9317"/>
                    <a:pt x="1" y="10306"/>
                  </a:cubicBezTo>
                  <a:cubicBezTo>
                    <a:pt x="1" y="11295"/>
                    <a:pt x="130" y="12149"/>
                    <a:pt x="380" y="12759"/>
                  </a:cubicBezTo>
                  <a:cubicBezTo>
                    <a:pt x="749" y="13681"/>
                    <a:pt x="1311" y="13873"/>
                    <a:pt x="1714" y="13873"/>
                  </a:cubicBezTo>
                  <a:cubicBezTo>
                    <a:pt x="2818" y="13873"/>
                    <a:pt x="3423" y="12605"/>
                    <a:pt x="3423" y="10306"/>
                  </a:cubicBezTo>
                  <a:cubicBezTo>
                    <a:pt x="3423" y="8362"/>
                    <a:pt x="3255" y="7229"/>
                    <a:pt x="2871" y="6653"/>
                  </a:cubicBezTo>
                  <a:cubicBezTo>
                    <a:pt x="2814" y="6010"/>
                    <a:pt x="2766" y="5386"/>
                    <a:pt x="2833" y="5002"/>
                  </a:cubicBezTo>
                  <a:cubicBezTo>
                    <a:pt x="2833" y="4987"/>
                    <a:pt x="2847" y="4911"/>
                    <a:pt x="2871" y="4786"/>
                  </a:cubicBezTo>
                  <a:cubicBezTo>
                    <a:pt x="3010" y="4003"/>
                    <a:pt x="3447" y="1632"/>
                    <a:pt x="3663" y="235"/>
                  </a:cubicBezTo>
                  <a:cubicBezTo>
                    <a:pt x="3682" y="110"/>
                    <a:pt x="3586" y="0"/>
                    <a:pt x="34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4" name="Google Shape;20014;p85"/>
            <p:cNvSpPr/>
            <p:nvPr/>
          </p:nvSpPr>
          <p:spPr>
            <a:xfrm>
              <a:off x="4977435" y="2432309"/>
              <a:ext cx="199977" cy="259169"/>
            </a:xfrm>
            <a:custGeom>
              <a:avLst/>
              <a:gdLst/>
              <a:ahLst/>
              <a:cxnLst/>
              <a:rect l="l" t="t" r="r" b="b"/>
              <a:pathLst>
                <a:path w="7632" h="9891" extrusionOk="0">
                  <a:moveTo>
                    <a:pt x="2586" y="3634"/>
                  </a:moveTo>
                  <a:cubicBezTo>
                    <a:pt x="2735" y="3788"/>
                    <a:pt x="2922" y="3903"/>
                    <a:pt x="3129" y="3970"/>
                  </a:cubicBezTo>
                  <a:lnTo>
                    <a:pt x="3129" y="3985"/>
                  </a:lnTo>
                  <a:lnTo>
                    <a:pt x="3129" y="4100"/>
                  </a:lnTo>
                  <a:lnTo>
                    <a:pt x="3129" y="4220"/>
                  </a:lnTo>
                  <a:lnTo>
                    <a:pt x="3129" y="4239"/>
                  </a:lnTo>
                  <a:cubicBezTo>
                    <a:pt x="3129" y="4316"/>
                    <a:pt x="3129" y="4393"/>
                    <a:pt x="3129" y="4470"/>
                  </a:cubicBezTo>
                  <a:lnTo>
                    <a:pt x="3129" y="4489"/>
                  </a:lnTo>
                  <a:cubicBezTo>
                    <a:pt x="3134" y="4566"/>
                    <a:pt x="3134" y="4642"/>
                    <a:pt x="3138" y="4719"/>
                  </a:cubicBezTo>
                  <a:lnTo>
                    <a:pt x="3138" y="4734"/>
                  </a:lnTo>
                  <a:cubicBezTo>
                    <a:pt x="3143" y="4810"/>
                    <a:pt x="3148" y="4887"/>
                    <a:pt x="3153" y="4959"/>
                  </a:cubicBezTo>
                  <a:lnTo>
                    <a:pt x="3153" y="4978"/>
                  </a:lnTo>
                  <a:cubicBezTo>
                    <a:pt x="3158" y="5050"/>
                    <a:pt x="3162" y="5127"/>
                    <a:pt x="3167" y="5199"/>
                  </a:cubicBezTo>
                  <a:lnTo>
                    <a:pt x="3167" y="5214"/>
                  </a:lnTo>
                  <a:cubicBezTo>
                    <a:pt x="3172" y="5262"/>
                    <a:pt x="3177" y="5305"/>
                    <a:pt x="3182" y="5353"/>
                  </a:cubicBezTo>
                  <a:cubicBezTo>
                    <a:pt x="2980" y="5641"/>
                    <a:pt x="2634" y="6011"/>
                    <a:pt x="2130" y="6207"/>
                  </a:cubicBezTo>
                  <a:cubicBezTo>
                    <a:pt x="2054" y="6107"/>
                    <a:pt x="1886" y="5881"/>
                    <a:pt x="1612" y="5516"/>
                  </a:cubicBezTo>
                  <a:cubicBezTo>
                    <a:pt x="2020" y="4998"/>
                    <a:pt x="2385" y="4153"/>
                    <a:pt x="2586" y="3634"/>
                  </a:cubicBezTo>
                  <a:close/>
                  <a:moveTo>
                    <a:pt x="3254" y="5929"/>
                  </a:moveTo>
                  <a:cubicBezTo>
                    <a:pt x="3258" y="5982"/>
                    <a:pt x="3268" y="6035"/>
                    <a:pt x="3273" y="6083"/>
                  </a:cubicBezTo>
                  <a:lnTo>
                    <a:pt x="3273" y="6092"/>
                  </a:lnTo>
                  <a:cubicBezTo>
                    <a:pt x="3287" y="6155"/>
                    <a:pt x="3297" y="6222"/>
                    <a:pt x="3306" y="6284"/>
                  </a:cubicBezTo>
                  <a:lnTo>
                    <a:pt x="3306" y="6289"/>
                  </a:lnTo>
                  <a:cubicBezTo>
                    <a:pt x="3316" y="6351"/>
                    <a:pt x="3330" y="6414"/>
                    <a:pt x="3340" y="6476"/>
                  </a:cubicBezTo>
                  <a:lnTo>
                    <a:pt x="3340" y="6481"/>
                  </a:lnTo>
                  <a:cubicBezTo>
                    <a:pt x="3345" y="6510"/>
                    <a:pt x="3350" y="6543"/>
                    <a:pt x="3354" y="6572"/>
                  </a:cubicBezTo>
                  <a:lnTo>
                    <a:pt x="3374" y="6659"/>
                  </a:lnTo>
                  <a:lnTo>
                    <a:pt x="3374" y="6663"/>
                  </a:lnTo>
                  <a:lnTo>
                    <a:pt x="3388" y="6745"/>
                  </a:lnTo>
                  <a:lnTo>
                    <a:pt x="3388" y="6750"/>
                  </a:lnTo>
                  <a:lnTo>
                    <a:pt x="3407" y="6827"/>
                  </a:lnTo>
                  <a:lnTo>
                    <a:pt x="3407" y="6831"/>
                  </a:lnTo>
                  <a:lnTo>
                    <a:pt x="3422" y="6908"/>
                  </a:lnTo>
                  <a:lnTo>
                    <a:pt x="3422" y="6913"/>
                  </a:lnTo>
                  <a:lnTo>
                    <a:pt x="3441" y="6985"/>
                  </a:lnTo>
                  <a:lnTo>
                    <a:pt x="3441" y="6995"/>
                  </a:lnTo>
                  <a:lnTo>
                    <a:pt x="3455" y="7062"/>
                  </a:lnTo>
                  <a:lnTo>
                    <a:pt x="3455" y="7071"/>
                  </a:lnTo>
                  <a:lnTo>
                    <a:pt x="3470" y="7134"/>
                  </a:lnTo>
                  <a:lnTo>
                    <a:pt x="3470" y="7143"/>
                  </a:lnTo>
                  <a:lnTo>
                    <a:pt x="3484" y="7206"/>
                  </a:lnTo>
                  <a:lnTo>
                    <a:pt x="3484" y="7215"/>
                  </a:lnTo>
                  <a:lnTo>
                    <a:pt x="3498" y="7268"/>
                  </a:lnTo>
                  <a:lnTo>
                    <a:pt x="3498" y="7278"/>
                  </a:lnTo>
                  <a:cubicBezTo>
                    <a:pt x="3138" y="7047"/>
                    <a:pt x="2788" y="6793"/>
                    <a:pt x="2452" y="6524"/>
                  </a:cubicBezTo>
                  <a:cubicBezTo>
                    <a:pt x="2754" y="6380"/>
                    <a:pt x="3023" y="6179"/>
                    <a:pt x="3254" y="5929"/>
                  </a:cubicBezTo>
                  <a:close/>
                  <a:moveTo>
                    <a:pt x="4641" y="3898"/>
                  </a:moveTo>
                  <a:cubicBezTo>
                    <a:pt x="4674" y="3898"/>
                    <a:pt x="4703" y="3913"/>
                    <a:pt x="4727" y="3937"/>
                  </a:cubicBezTo>
                  <a:cubicBezTo>
                    <a:pt x="4746" y="3961"/>
                    <a:pt x="4756" y="3994"/>
                    <a:pt x="4756" y="4028"/>
                  </a:cubicBezTo>
                  <a:cubicBezTo>
                    <a:pt x="4679" y="4714"/>
                    <a:pt x="4790" y="5737"/>
                    <a:pt x="5327" y="6558"/>
                  </a:cubicBezTo>
                  <a:cubicBezTo>
                    <a:pt x="5740" y="7191"/>
                    <a:pt x="6239" y="7767"/>
                    <a:pt x="6638" y="8233"/>
                  </a:cubicBezTo>
                  <a:cubicBezTo>
                    <a:pt x="6796" y="8415"/>
                    <a:pt x="6950" y="8593"/>
                    <a:pt x="7070" y="8742"/>
                  </a:cubicBezTo>
                  <a:cubicBezTo>
                    <a:pt x="7142" y="8847"/>
                    <a:pt x="7166" y="8972"/>
                    <a:pt x="7142" y="9097"/>
                  </a:cubicBezTo>
                  <a:cubicBezTo>
                    <a:pt x="7123" y="9227"/>
                    <a:pt x="7046" y="9337"/>
                    <a:pt x="6940" y="9409"/>
                  </a:cubicBezTo>
                  <a:cubicBezTo>
                    <a:pt x="6863" y="9457"/>
                    <a:pt x="6776" y="9481"/>
                    <a:pt x="6691" y="9481"/>
                  </a:cubicBezTo>
                  <a:cubicBezTo>
                    <a:pt x="6595" y="9481"/>
                    <a:pt x="6500" y="9451"/>
                    <a:pt x="6422" y="9390"/>
                  </a:cubicBezTo>
                  <a:lnTo>
                    <a:pt x="4089" y="7695"/>
                  </a:lnTo>
                  <a:cubicBezTo>
                    <a:pt x="4065" y="7681"/>
                    <a:pt x="4050" y="7662"/>
                    <a:pt x="4041" y="7638"/>
                  </a:cubicBezTo>
                  <a:cubicBezTo>
                    <a:pt x="4041" y="7633"/>
                    <a:pt x="4041" y="7628"/>
                    <a:pt x="4036" y="7628"/>
                  </a:cubicBezTo>
                  <a:cubicBezTo>
                    <a:pt x="4031" y="7623"/>
                    <a:pt x="4031" y="7619"/>
                    <a:pt x="4031" y="7614"/>
                  </a:cubicBezTo>
                  <a:cubicBezTo>
                    <a:pt x="3988" y="7475"/>
                    <a:pt x="3916" y="7215"/>
                    <a:pt x="3839" y="6870"/>
                  </a:cubicBezTo>
                  <a:lnTo>
                    <a:pt x="3830" y="6822"/>
                  </a:lnTo>
                  <a:lnTo>
                    <a:pt x="3815" y="6774"/>
                  </a:lnTo>
                  <a:lnTo>
                    <a:pt x="3815" y="6769"/>
                  </a:lnTo>
                  <a:lnTo>
                    <a:pt x="3806" y="6721"/>
                  </a:lnTo>
                  <a:lnTo>
                    <a:pt x="3806" y="6716"/>
                  </a:lnTo>
                  <a:lnTo>
                    <a:pt x="3796" y="6668"/>
                  </a:lnTo>
                  <a:lnTo>
                    <a:pt x="3796" y="6663"/>
                  </a:lnTo>
                  <a:lnTo>
                    <a:pt x="3786" y="6615"/>
                  </a:lnTo>
                  <a:lnTo>
                    <a:pt x="3786" y="6606"/>
                  </a:lnTo>
                  <a:lnTo>
                    <a:pt x="3777" y="6558"/>
                  </a:lnTo>
                  <a:lnTo>
                    <a:pt x="3777" y="6553"/>
                  </a:lnTo>
                  <a:lnTo>
                    <a:pt x="3767" y="6505"/>
                  </a:lnTo>
                  <a:lnTo>
                    <a:pt x="3767" y="6495"/>
                  </a:lnTo>
                  <a:lnTo>
                    <a:pt x="3758" y="6447"/>
                  </a:lnTo>
                  <a:lnTo>
                    <a:pt x="3758" y="6438"/>
                  </a:lnTo>
                  <a:lnTo>
                    <a:pt x="3753" y="6385"/>
                  </a:lnTo>
                  <a:lnTo>
                    <a:pt x="3753" y="6380"/>
                  </a:lnTo>
                  <a:lnTo>
                    <a:pt x="3743" y="6327"/>
                  </a:lnTo>
                  <a:lnTo>
                    <a:pt x="3743" y="6318"/>
                  </a:lnTo>
                  <a:lnTo>
                    <a:pt x="3734" y="6270"/>
                  </a:lnTo>
                  <a:lnTo>
                    <a:pt x="3734" y="6255"/>
                  </a:lnTo>
                  <a:lnTo>
                    <a:pt x="3724" y="6207"/>
                  </a:lnTo>
                  <a:lnTo>
                    <a:pt x="3724" y="6193"/>
                  </a:lnTo>
                  <a:lnTo>
                    <a:pt x="3714" y="6145"/>
                  </a:lnTo>
                  <a:lnTo>
                    <a:pt x="3714" y="6131"/>
                  </a:lnTo>
                  <a:lnTo>
                    <a:pt x="3710" y="6083"/>
                  </a:lnTo>
                  <a:lnTo>
                    <a:pt x="3710" y="6068"/>
                  </a:lnTo>
                  <a:lnTo>
                    <a:pt x="3700" y="6015"/>
                  </a:lnTo>
                  <a:lnTo>
                    <a:pt x="3700" y="6001"/>
                  </a:lnTo>
                  <a:lnTo>
                    <a:pt x="3690" y="5953"/>
                  </a:lnTo>
                  <a:lnTo>
                    <a:pt x="3690" y="5939"/>
                  </a:lnTo>
                  <a:lnTo>
                    <a:pt x="3686" y="5886"/>
                  </a:lnTo>
                  <a:lnTo>
                    <a:pt x="3686" y="5871"/>
                  </a:lnTo>
                  <a:lnTo>
                    <a:pt x="3676" y="5819"/>
                  </a:lnTo>
                  <a:lnTo>
                    <a:pt x="3676" y="5804"/>
                  </a:lnTo>
                  <a:lnTo>
                    <a:pt x="3671" y="5751"/>
                  </a:lnTo>
                  <a:lnTo>
                    <a:pt x="3671" y="5737"/>
                  </a:lnTo>
                  <a:lnTo>
                    <a:pt x="3666" y="5684"/>
                  </a:lnTo>
                  <a:lnTo>
                    <a:pt x="3666" y="5665"/>
                  </a:lnTo>
                  <a:lnTo>
                    <a:pt x="3657" y="5612"/>
                  </a:lnTo>
                  <a:lnTo>
                    <a:pt x="3657" y="5598"/>
                  </a:lnTo>
                  <a:lnTo>
                    <a:pt x="3652" y="5545"/>
                  </a:lnTo>
                  <a:lnTo>
                    <a:pt x="3652" y="5526"/>
                  </a:lnTo>
                  <a:lnTo>
                    <a:pt x="3647" y="5473"/>
                  </a:lnTo>
                  <a:lnTo>
                    <a:pt x="3647" y="5454"/>
                  </a:lnTo>
                  <a:lnTo>
                    <a:pt x="3642" y="5401"/>
                  </a:lnTo>
                  <a:lnTo>
                    <a:pt x="3642" y="5382"/>
                  </a:lnTo>
                  <a:lnTo>
                    <a:pt x="3633" y="5329"/>
                  </a:lnTo>
                  <a:lnTo>
                    <a:pt x="3633" y="5310"/>
                  </a:lnTo>
                  <a:lnTo>
                    <a:pt x="3628" y="5257"/>
                  </a:lnTo>
                  <a:lnTo>
                    <a:pt x="3628" y="5233"/>
                  </a:lnTo>
                  <a:cubicBezTo>
                    <a:pt x="3628" y="5219"/>
                    <a:pt x="3628" y="5199"/>
                    <a:pt x="3623" y="5180"/>
                  </a:cubicBezTo>
                  <a:lnTo>
                    <a:pt x="3623" y="5161"/>
                  </a:lnTo>
                  <a:lnTo>
                    <a:pt x="3618" y="5108"/>
                  </a:lnTo>
                  <a:lnTo>
                    <a:pt x="3618" y="5084"/>
                  </a:lnTo>
                  <a:cubicBezTo>
                    <a:pt x="3618" y="5070"/>
                    <a:pt x="3618" y="5050"/>
                    <a:pt x="3618" y="5031"/>
                  </a:cubicBezTo>
                  <a:lnTo>
                    <a:pt x="3618" y="5012"/>
                  </a:lnTo>
                  <a:lnTo>
                    <a:pt x="3561" y="4959"/>
                  </a:lnTo>
                  <a:lnTo>
                    <a:pt x="3561" y="4930"/>
                  </a:lnTo>
                  <a:lnTo>
                    <a:pt x="3556" y="4882"/>
                  </a:lnTo>
                  <a:lnTo>
                    <a:pt x="3556" y="4854"/>
                  </a:lnTo>
                  <a:lnTo>
                    <a:pt x="3556" y="4806"/>
                  </a:lnTo>
                  <a:lnTo>
                    <a:pt x="3556" y="4777"/>
                  </a:lnTo>
                  <a:lnTo>
                    <a:pt x="3556" y="4729"/>
                  </a:lnTo>
                  <a:lnTo>
                    <a:pt x="3556" y="4700"/>
                  </a:lnTo>
                  <a:lnTo>
                    <a:pt x="3556" y="4647"/>
                  </a:lnTo>
                  <a:lnTo>
                    <a:pt x="3556" y="4623"/>
                  </a:lnTo>
                  <a:lnTo>
                    <a:pt x="3556" y="4570"/>
                  </a:lnTo>
                  <a:lnTo>
                    <a:pt x="3556" y="4542"/>
                  </a:lnTo>
                  <a:lnTo>
                    <a:pt x="3556" y="4494"/>
                  </a:lnTo>
                  <a:lnTo>
                    <a:pt x="3556" y="4460"/>
                  </a:lnTo>
                  <a:lnTo>
                    <a:pt x="3556" y="4412"/>
                  </a:lnTo>
                  <a:lnTo>
                    <a:pt x="3556" y="4383"/>
                  </a:lnTo>
                  <a:lnTo>
                    <a:pt x="3556" y="4335"/>
                  </a:lnTo>
                  <a:lnTo>
                    <a:pt x="3556" y="4302"/>
                  </a:lnTo>
                  <a:lnTo>
                    <a:pt x="3556" y="4254"/>
                  </a:lnTo>
                  <a:lnTo>
                    <a:pt x="3556" y="4220"/>
                  </a:lnTo>
                  <a:lnTo>
                    <a:pt x="3556" y="4172"/>
                  </a:lnTo>
                  <a:lnTo>
                    <a:pt x="3556" y="4138"/>
                  </a:lnTo>
                  <a:lnTo>
                    <a:pt x="3556" y="4090"/>
                  </a:lnTo>
                  <a:lnTo>
                    <a:pt x="3556" y="4057"/>
                  </a:lnTo>
                  <a:lnTo>
                    <a:pt x="3556" y="4009"/>
                  </a:lnTo>
                  <a:lnTo>
                    <a:pt x="3556" y="3975"/>
                  </a:lnTo>
                  <a:lnTo>
                    <a:pt x="3556" y="3927"/>
                  </a:lnTo>
                  <a:lnTo>
                    <a:pt x="3556" y="3913"/>
                  </a:lnTo>
                  <a:lnTo>
                    <a:pt x="4641" y="3898"/>
                  </a:lnTo>
                  <a:close/>
                  <a:moveTo>
                    <a:pt x="1004" y="1"/>
                  </a:moveTo>
                  <a:cubicBezTo>
                    <a:pt x="868" y="1"/>
                    <a:pt x="731" y="141"/>
                    <a:pt x="815" y="303"/>
                  </a:cubicBezTo>
                  <a:lnTo>
                    <a:pt x="868" y="404"/>
                  </a:lnTo>
                  <a:cubicBezTo>
                    <a:pt x="1525" y="1623"/>
                    <a:pt x="1938" y="2454"/>
                    <a:pt x="2068" y="2794"/>
                  </a:cubicBezTo>
                  <a:cubicBezTo>
                    <a:pt x="2130" y="2953"/>
                    <a:pt x="2202" y="3102"/>
                    <a:pt x="2284" y="3246"/>
                  </a:cubicBezTo>
                  <a:cubicBezTo>
                    <a:pt x="2217" y="3428"/>
                    <a:pt x="2106" y="3721"/>
                    <a:pt x="1967" y="4033"/>
                  </a:cubicBezTo>
                  <a:cubicBezTo>
                    <a:pt x="1799" y="4431"/>
                    <a:pt x="1588" y="4815"/>
                    <a:pt x="1348" y="5171"/>
                  </a:cubicBezTo>
                  <a:lnTo>
                    <a:pt x="445" y="3970"/>
                  </a:lnTo>
                  <a:cubicBezTo>
                    <a:pt x="401" y="3911"/>
                    <a:pt x="344" y="3887"/>
                    <a:pt x="288" y="3887"/>
                  </a:cubicBezTo>
                  <a:cubicBezTo>
                    <a:pt x="140" y="3887"/>
                    <a:pt x="1" y="4059"/>
                    <a:pt x="119" y="4215"/>
                  </a:cubicBezTo>
                  <a:cubicBezTo>
                    <a:pt x="1127" y="5555"/>
                    <a:pt x="1645" y="6246"/>
                    <a:pt x="1799" y="6452"/>
                  </a:cubicBezTo>
                  <a:cubicBezTo>
                    <a:pt x="2025" y="6759"/>
                    <a:pt x="2668" y="7239"/>
                    <a:pt x="3700" y="7878"/>
                  </a:cubicBezTo>
                  <a:cubicBezTo>
                    <a:pt x="3738" y="7935"/>
                    <a:pt x="3786" y="7988"/>
                    <a:pt x="3844" y="8027"/>
                  </a:cubicBezTo>
                  <a:lnTo>
                    <a:pt x="6177" y="9721"/>
                  </a:lnTo>
                  <a:cubicBezTo>
                    <a:pt x="6329" y="9835"/>
                    <a:pt x="6507" y="9890"/>
                    <a:pt x="6686" y="9890"/>
                  </a:cubicBezTo>
                  <a:cubicBezTo>
                    <a:pt x="6913" y="9890"/>
                    <a:pt x="7140" y="9800"/>
                    <a:pt x="7310" y="9625"/>
                  </a:cubicBezTo>
                  <a:cubicBezTo>
                    <a:pt x="7607" y="9318"/>
                    <a:pt x="7631" y="8828"/>
                    <a:pt x="7363" y="8492"/>
                  </a:cubicBezTo>
                  <a:lnTo>
                    <a:pt x="7367" y="8487"/>
                  </a:lnTo>
                  <a:cubicBezTo>
                    <a:pt x="7243" y="8334"/>
                    <a:pt x="7089" y="8156"/>
                    <a:pt x="6926" y="7964"/>
                  </a:cubicBezTo>
                  <a:cubicBezTo>
                    <a:pt x="6532" y="7513"/>
                    <a:pt x="6047" y="6947"/>
                    <a:pt x="5644" y="6332"/>
                  </a:cubicBezTo>
                  <a:cubicBezTo>
                    <a:pt x="5164" y="5603"/>
                    <a:pt x="5073" y="4657"/>
                    <a:pt x="5140" y="4071"/>
                  </a:cubicBezTo>
                  <a:cubicBezTo>
                    <a:pt x="5174" y="3759"/>
                    <a:pt x="4929" y="3490"/>
                    <a:pt x="4612" y="3490"/>
                  </a:cubicBezTo>
                  <a:lnTo>
                    <a:pt x="3479" y="3505"/>
                  </a:lnTo>
                  <a:cubicBezTo>
                    <a:pt x="3398" y="3505"/>
                    <a:pt x="3321" y="3534"/>
                    <a:pt x="3258" y="3586"/>
                  </a:cubicBezTo>
                  <a:cubicBezTo>
                    <a:pt x="3033" y="3519"/>
                    <a:pt x="2706" y="3303"/>
                    <a:pt x="2452" y="2650"/>
                  </a:cubicBezTo>
                  <a:cubicBezTo>
                    <a:pt x="2313" y="2286"/>
                    <a:pt x="1900" y="1465"/>
                    <a:pt x="1228" y="212"/>
                  </a:cubicBezTo>
                  <a:lnTo>
                    <a:pt x="1175" y="111"/>
                  </a:lnTo>
                  <a:cubicBezTo>
                    <a:pt x="1135" y="33"/>
                    <a:pt x="1069" y="1"/>
                    <a:pt x="10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5" name="Google Shape;20015;p85"/>
          <p:cNvGrpSpPr/>
          <p:nvPr/>
        </p:nvGrpSpPr>
        <p:grpSpPr>
          <a:xfrm>
            <a:off x="6632909" y="2260971"/>
            <a:ext cx="368302" cy="324361"/>
            <a:chOff x="6632909" y="2447821"/>
            <a:chExt cx="368302" cy="324361"/>
          </a:xfrm>
        </p:grpSpPr>
        <p:sp>
          <p:nvSpPr>
            <p:cNvPr id="20016" name="Google Shape;20016;p85"/>
            <p:cNvSpPr/>
            <p:nvPr/>
          </p:nvSpPr>
          <p:spPr>
            <a:xfrm>
              <a:off x="6667994" y="2500986"/>
              <a:ext cx="262523" cy="238495"/>
            </a:xfrm>
            <a:custGeom>
              <a:avLst/>
              <a:gdLst/>
              <a:ahLst/>
              <a:cxnLst/>
              <a:rect l="l" t="t" r="r" b="b"/>
              <a:pathLst>
                <a:path w="10019" h="9102" extrusionOk="0">
                  <a:moveTo>
                    <a:pt x="1215" y="1"/>
                  </a:moveTo>
                  <a:lnTo>
                    <a:pt x="0" y="797"/>
                  </a:lnTo>
                  <a:lnTo>
                    <a:pt x="1354" y="9102"/>
                  </a:lnTo>
                  <a:lnTo>
                    <a:pt x="10018" y="9102"/>
                  </a:lnTo>
                  <a:lnTo>
                    <a:pt x="121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7" name="Google Shape;20017;p85"/>
            <p:cNvSpPr/>
            <p:nvPr/>
          </p:nvSpPr>
          <p:spPr>
            <a:xfrm>
              <a:off x="6703446" y="2500986"/>
              <a:ext cx="262549" cy="238495"/>
            </a:xfrm>
            <a:custGeom>
              <a:avLst/>
              <a:gdLst/>
              <a:ahLst/>
              <a:cxnLst/>
              <a:rect l="l" t="t" r="r" b="b"/>
              <a:pathLst>
                <a:path w="10020" h="9102" extrusionOk="0">
                  <a:moveTo>
                    <a:pt x="8805" y="1"/>
                  </a:moveTo>
                  <a:lnTo>
                    <a:pt x="1" y="9102"/>
                  </a:lnTo>
                  <a:lnTo>
                    <a:pt x="8665" y="9102"/>
                  </a:lnTo>
                  <a:lnTo>
                    <a:pt x="10019" y="797"/>
                  </a:lnTo>
                  <a:lnTo>
                    <a:pt x="8805"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8" name="Google Shape;20018;p85"/>
            <p:cNvSpPr/>
            <p:nvPr/>
          </p:nvSpPr>
          <p:spPr>
            <a:xfrm>
              <a:off x="6703446" y="2622120"/>
              <a:ext cx="227071" cy="117361"/>
            </a:xfrm>
            <a:custGeom>
              <a:avLst/>
              <a:gdLst/>
              <a:ahLst/>
              <a:cxnLst/>
              <a:rect l="l" t="t" r="r" b="b"/>
              <a:pathLst>
                <a:path w="8666" h="4479" extrusionOk="0">
                  <a:moveTo>
                    <a:pt x="4331" y="0"/>
                  </a:moveTo>
                  <a:lnTo>
                    <a:pt x="1" y="4479"/>
                  </a:lnTo>
                  <a:lnTo>
                    <a:pt x="8665" y="4479"/>
                  </a:lnTo>
                  <a:lnTo>
                    <a:pt x="4331"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9" name="Google Shape;20019;p85"/>
            <p:cNvSpPr/>
            <p:nvPr/>
          </p:nvSpPr>
          <p:spPr>
            <a:xfrm>
              <a:off x="6638935" y="2453219"/>
              <a:ext cx="61157" cy="66659"/>
            </a:xfrm>
            <a:custGeom>
              <a:avLst/>
              <a:gdLst/>
              <a:ahLst/>
              <a:cxnLst/>
              <a:rect l="l" t="t" r="r" b="b"/>
              <a:pathLst>
                <a:path w="2334" h="2544" extrusionOk="0">
                  <a:moveTo>
                    <a:pt x="915" y="1"/>
                  </a:moveTo>
                  <a:cubicBezTo>
                    <a:pt x="828" y="1"/>
                    <a:pt x="740" y="25"/>
                    <a:pt x="663" y="76"/>
                  </a:cubicBezTo>
                  <a:lnTo>
                    <a:pt x="274" y="331"/>
                  </a:lnTo>
                  <a:cubicBezTo>
                    <a:pt x="58" y="475"/>
                    <a:pt x="0" y="758"/>
                    <a:pt x="140" y="974"/>
                  </a:cubicBezTo>
                  <a:lnTo>
                    <a:pt x="1172" y="2544"/>
                  </a:lnTo>
                  <a:lnTo>
                    <a:pt x="2333" y="1776"/>
                  </a:lnTo>
                  <a:lnTo>
                    <a:pt x="1301" y="211"/>
                  </a:lnTo>
                  <a:cubicBezTo>
                    <a:pt x="1213" y="74"/>
                    <a:pt x="1065" y="1"/>
                    <a:pt x="9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0" name="Google Shape;20020;p85"/>
            <p:cNvSpPr/>
            <p:nvPr/>
          </p:nvSpPr>
          <p:spPr>
            <a:xfrm>
              <a:off x="6653137" y="2453219"/>
              <a:ext cx="46955" cy="56466"/>
            </a:xfrm>
            <a:custGeom>
              <a:avLst/>
              <a:gdLst/>
              <a:ahLst/>
              <a:cxnLst/>
              <a:rect l="l" t="t" r="r" b="b"/>
              <a:pathLst>
                <a:path w="1792" h="2155" extrusionOk="0">
                  <a:moveTo>
                    <a:pt x="373" y="1"/>
                  </a:moveTo>
                  <a:cubicBezTo>
                    <a:pt x="286" y="1"/>
                    <a:pt x="198" y="25"/>
                    <a:pt x="121" y="76"/>
                  </a:cubicBezTo>
                  <a:lnTo>
                    <a:pt x="25" y="134"/>
                  </a:lnTo>
                  <a:cubicBezTo>
                    <a:pt x="1" y="254"/>
                    <a:pt x="30" y="374"/>
                    <a:pt x="92" y="475"/>
                  </a:cubicBezTo>
                  <a:lnTo>
                    <a:pt x="1211" y="2155"/>
                  </a:lnTo>
                  <a:lnTo>
                    <a:pt x="1791" y="1776"/>
                  </a:lnTo>
                  <a:lnTo>
                    <a:pt x="759" y="211"/>
                  </a:lnTo>
                  <a:cubicBezTo>
                    <a:pt x="671" y="74"/>
                    <a:pt x="523" y="1"/>
                    <a:pt x="373"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1" name="Google Shape;20021;p85"/>
            <p:cNvSpPr/>
            <p:nvPr/>
          </p:nvSpPr>
          <p:spPr>
            <a:xfrm>
              <a:off x="6657670" y="2486024"/>
              <a:ext cx="56388" cy="46012"/>
            </a:xfrm>
            <a:custGeom>
              <a:avLst/>
              <a:gdLst/>
              <a:ahLst/>
              <a:cxnLst/>
              <a:rect l="l" t="t" r="r" b="b"/>
              <a:pathLst>
                <a:path w="2152" h="1756" extrusionOk="0">
                  <a:moveTo>
                    <a:pt x="1527" y="0"/>
                  </a:moveTo>
                  <a:cubicBezTo>
                    <a:pt x="1510" y="0"/>
                    <a:pt x="1494" y="5"/>
                    <a:pt x="1479" y="15"/>
                  </a:cubicBezTo>
                  <a:lnTo>
                    <a:pt x="39" y="960"/>
                  </a:lnTo>
                  <a:cubicBezTo>
                    <a:pt x="15" y="980"/>
                    <a:pt x="1" y="1013"/>
                    <a:pt x="6" y="1047"/>
                  </a:cubicBezTo>
                  <a:lnTo>
                    <a:pt x="164" y="1695"/>
                  </a:lnTo>
                  <a:cubicBezTo>
                    <a:pt x="174" y="1732"/>
                    <a:pt x="208" y="1755"/>
                    <a:pt x="243" y="1755"/>
                  </a:cubicBezTo>
                  <a:cubicBezTo>
                    <a:pt x="257" y="1755"/>
                    <a:pt x="271" y="1751"/>
                    <a:pt x="284" y="1743"/>
                  </a:cubicBezTo>
                  <a:lnTo>
                    <a:pt x="2103" y="548"/>
                  </a:lnTo>
                  <a:cubicBezTo>
                    <a:pt x="2146" y="519"/>
                    <a:pt x="2151" y="452"/>
                    <a:pt x="2108" y="418"/>
                  </a:cubicBezTo>
                  <a:lnTo>
                    <a:pt x="1570" y="15"/>
                  </a:lnTo>
                  <a:cubicBezTo>
                    <a:pt x="1558" y="5"/>
                    <a:pt x="1543" y="0"/>
                    <a:pt x="152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2" name="Google Shape;20022;p85"/>
            <p:cNvSpPr/>
            <p:nvPr/>
          </p:nvSpPr>
          <p:spPr>
            <a:xfrm>
              <a:off x="6933897" y="2453297"/>
              <a:ext cx="61130" cy="66581"/>
            </a:xfrm>
            <a:custGeom>
              <a:avLst/>
              <a:gdLst/>
              <a:ahLst/>
              <a:cxnLst/>
              <a:rect l="l" t="t" r="r" b="b"/>
              <a:pathLst>
                <a:path w="2333" h="2541" extrusionOk="0">
                  <a:moveTo>
                    <a:pt x="1418" y="0"/>
                  </a:moveTo>
                  <a:cubicBezTo>
                    <a:pt x="1268" y="0"/>
                    <a:pt x="1120" y="74"/>
                    <a:pt x="1032" y="208"/>
                  </a:cubicBezTo>
                  <a:lnTo>
                    <a:pt x="0" y="1773"/>
                  </a:lnTo>
                  <a:lnTo>
                    <a:pt x="1162" y="2541"/>
                  </a:lnTo>
                  <a:lnTo>
                    <a:pt x="2194" y="971"/>
                  </a:lnTo>
                  <a:cubicBezTo>
                    <a:pt x="2333" y="755"/>
                    <a:pt x="2275" y="472"/>
                    <a:pt x="2059" y="328"/>
                  </a:cubicBezTo>
                  <a:lnTo>
                    <a:pt x="1671" y="78"/>
                  </a:lnTo>
                  <a:cubicBezTo>
                    <a:pt x="1593" y="25"/>
                    <a:pt x="1505" y="0"/>
                    <a:pt x="141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3" name="Google Shape;20023;p85"/>
            <p:cNvSpPr/>
            <p:nvPr/>
          </p:nvSpPr>
          <p:spPr>
            <a:xfrm>
              <a:off x="6950247" y="2456966"/>
              <a:ext cx="44780" cy="62912"/>
            </a:xfrm>
            <a:custGeom>
              <a:avLst/>
              <a:gdLst/>
              <a:ahLst/>
              <a:cxnLst/>
              <a:rect l="l" t="t" r="r" b="b"/>
              <a:pathLst>
                <a:path w="1709" h="2401" extrusionOk="0">
                  <a:moveTo>
                    <a:pt x="1152" y="1"/>
                  </a:moveTo>
                  <a:cubicBezTo>
                    <a:pt x="1176" y="121"/>
                    <a:pt x="1152" y="245"/>
                    <a:pt x="1085" y="346"/>
                  </a:cubicBezTo>
                  <a:lnTo>
                    <a:pt x="0" y="2045"/>
                  </a:lnTo>
                  <a:lnTo>
                    <a:pt x="538" y="2401"/>
                  </a:lnTo>
                  <a:lnTo>
                    <a:pt x="1570" y="831"/>
                  </a:lnTo>
                  <a:cubicBezTo>
                    <a:pt x="1709" y="615"/>
                    <a:pt x="1651" y="332"/>
                    <a:pt x="1435" y="188"/>
                  </a:cubicBezTo>
                  <a:lnTo>
                    <a:pt x="115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4" name="Google Shape;20024;p85"/>
            <p:cNvSpPr/>
            <p:nvPr/>
          </p:nvSpPr>
          <p:spPr>
            <a:xfrm>
              <a:off x="6919931" y="2486024"/>
              <a:ext cx="56362" cy="46012"/>
            </a:xfrm>
            <a:custGeom>
              <a:avLst/>
              <a:gdLst/>
              <a:ahLst/>
              <a:cxnLst/>
              <a:rect l="l" t="t" r="r" b="b"/>
              <a:pathLst>
                <a:path w="2151" h="1756" extrusionOk="0">
                  <a:moveTo>
                    <a:pt x="625" y="0"/>
                  </a:moveTo>
                  <a:cubicBezTo>
                    <a:pt x="609" y="0"/>
                    <a:pt x="593" y="5"/>
                    <a:pt x="581" y="15"/>
                  </a:cubicBezTo>
                  <a:lnTo>
                    <a:pt x="43" y="418"/>
                  </a:lnTo>
                  <a:cubicBezTo>
                    <a:pt x="0" y="452"/>
                    <a:pt x="0" y="519"/>
                    <a:pt x="48" y="548"/>
                  </a:cubicBezTo>
                  <a:lnTo>
                    <a:pt x="1868" y="1743"/>
                  </a:lnTo>
                  <a:cubicBezTo>
                    <a:pt x="1880" y="1751"/>
                    <a:pt x="1894" y="1755"/>
                    <a:pt x="1909" y="1755"/>
                  </a:cubicBezTo>
                  <a:cubicBezTo>
                    <a:pt x="1943" y="1755"/>
                    <a:pt x="1977" y="1732"/>
                    <a:pt x="1988" y="1695"/>
                  </a:cubicBezTo>
                  <a:lnTo>
                    <a:pt x="2146" y="1047"/>
                  </a:lnTo>
                  <a:cubicBezTo>
                    <a:pt x="2151" y="1013"/>
                    <a:pt x="2136" y="980"/>
                    <a:pt x="2112" y="960"/>
                  </a:cubicBezTo>
                  <a:lnTo>
                    <a:pt x="672" y="15"/>
                  </a:lnTo>
                  <a:cubicBezTo>
                    <a:pt x="658" y="5"/>
                    <a:pt x="641" y="0"/>
                    <a:pt x="6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5" name="Google Shape;20025;p85"/>
            <p:cNvSpPr/>
            <p:nvPr/>
          </p:nvSpPr>
          <p:spPr>
            <a:xfrm>
              <a:off x="6703446" y="2711916"/>
              <a:ext cx="227071" cy="54999"/>
            </a:xfrm>
            <a:custGeom>
              <a:avLst/>
              <a:gdLst/>
              <a:ahLst/>
              <a:cxnLst/>
              <a:rect l="l" t="t" r="r" b="b"/>
              <a:pathLst>
                <a:path w="8666" h="2099" extrusionOk="0">
                  <a:moveTo>
                    <a:pt x="4331" y="1"/>
                  </a:moveTo>
                  <a:cubicBezTo>
                    <a:pt x="1940" y="1"/>
                    <a:pt x="1" y="471"/>
                    <a:pt x="1" y="1052"/>
                  </a:cubicBezTo>
                  <a:cubicBezTo>
                    <a:pt x="1" y="1628"/>
                    <a:pt x="1940" y="2098"/>
                    <a:pt x="4331" y="2098"/>
                  </a:cubicBezTo>
                  <a:cubicBezTo>
                    <a:pt x="6726" y="2098"/>
                    <a:pt x="8665" y="1628"/>
                    <a:pt x="8665" y="1052"/>
                  </a:cubicBezTo>
                  <a:cubicBezTo>
                    <a:pt x="8665" y="471"/>
                    <a:pt x="6726" y="1"/>
                    <a:pt x="43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6" name="Google Shape;20026;p85"/>
            <p:cNvSpPr/>
            <p:nvPr/>
          </p:nvSpPr>
          <p:spPr>
            <a:xfrm>
              <a:off x="6677558" y="2486155"/>
              <a:ext cx="36500" cy="29818"/>
            </a:xfrm>
            <a:custGeom>
              <a:avLst/>
              <a:gdLst/>
              <a:ahLst/>
              <a:cxnLst/>
              <a:rect l="l" t="t" r="r" b="b"/>
              <a:pathLst>
                <a:path w="1393" h="1138" extrusionOk="0">
                  <a:moveTo>
                    <a:pt x="768" y="0"/>
                  </a:moveTo>
                  <a:cubicBezTo>
                    <a:pt x="751" y="0"/>
                    <a:pt x="735" y="5"/>
                    <a:pt x="720" y="15"/>
                  </a:cubicBezTo>
                  <a:lnTo>
                    <a:pt x="0" y="485"/>
                  </a:lnTo>
                  <a:lnTo>
                    <a:pt x="437" y="1138"/>
                  </a:lnTo>
                  <a:lnTo>
                    <a:pt x="1344" y="547"/>
                  </a:lnTo>
                  <a:cubicBezTo>
                    <a:pt x="1387" y="514"/>
                    <a:pt x="1392" y="447"/>
                    <a:pt x="1349" y="418"/>
                  </a:cubicBezTo>
                  <a:lnTo>
                    <a:pt x="811" y="15"/>
                  </a:lnTo>
                  <a:cubicBezTo>
                    <a:pt x="799" y="5"/>
                    <a:pt x="784" y="0"/>
                    <a:pt x="768"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7" name="Google Shape;20027;p85"/>
            <p:cNvSpPr/>
            <p:nvPr/>
          </p:nvSpPr>
          <p:spPr>
            <a:xfrm>
              <a:off x="6946212" y="2499466"/>
              <a:ext cx="30080" cy="32648"/>
            </a:xfrm>
            <a:custGeom>
              <a:avLst/>
              <a:gdLst/>
              <a:ahLst/>
              <a:cxnLst/>
              <a:rect l="l" t="t" r="r" b="b"/>
              <a:pathLst>
                <a:path w="1148" h="1246" extrusionOk="0">
                  <a:moveTo>
                    <a:pt x="423" y="1"/>
                  </a:moveTo>
                  <a:lnTo>
                    <a:pt x="1" y="663"/>
                  </a:lnTo>
                  <a:lnTo>
                    <a:pt x="865" y="1230"/>
                  </a:lnTo>
                  <a:cubicBezTo>
                    <a:pt x="878" y="1240"/>
                    <a:pt x="894" y="1245"/>
                    <a:pt x="909" y="1245"/>
                  </a:cubicBezTo>
                  <a:cubicBezTo>
                    <a:pt x="942" y="1245"/>
                    <a:pt x="975" y="1223"/>
                    <a:pt x="985" y="1187"/>
                  </a:cubicBezTo>
                  <a:lnTo>
                    <a:pt x="1138" y="534"/>
                  </a:lnTo>
                  <a:cubicBezTo>
                    <a:pt x="1148" y="500"/>
                    <a:pt x="1133" y="467"/>
                    <a:pt x="1105" y="452"/>
                  </a:cubicBezTo>
                  <a:lnTo>
                    <a:pt x="423"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8" name="Google Shape;20028;p85"/>
            <p:cNvSpPr/>
            <p:nvPr/>
          </p:nvSpPr>
          <p:spPr>
            <a:xfrm>
              <a:off x="6632909" y="2447821"/>
              <a:ext cx="97159" cy="91342"/>
            </a:xfrm>
            <a:custGeom>
              <a:avLst/>
              <a:gdLst/>
              <a:ahLst/>
              <a:cxnLst/>
              <a:rect l="l" t="t" r="r" b="b"/>
              <a:pathLst>
                <a:path w="3708" h="3486" extrusionOk="0">
                  <a:moveTo>
                    <a:pt x="1143" y="407"/>
                  </a:moveTo>
                  <a:cubicBezTo>
                    <a:pt x="1162" y="407"/>
                    <a:pt x="1181" y="412"/>
                    <a:pt x="1200" y="417"/>
                  </a:cubicBezTo>
                  <a:cubicBezTo>
                    <a:pt x="1267" y="426"/>
                    <a:pt x="1325" y="470"/>
                    <a:pt x="1363" y="527"/>
                  </a:cubicBezTo>
                  <a:lnTo>
                    <a:pt x="2007" y="1506"/>
                  </a:lnTo>
                  <a:lnTo>
                    <a:pt x="1498" y="1838"/>
                  </a:lnTo>
                  <a:lnTo>
                    <a:pt x="1181" y="2049"/>
                  </a:lnTo>
                  <a:lnTo>
                    <a:pt x="538" y="1070"/>
                  </a:lnTo>
                  <a:cubicBezTo>
                    <a:pt x="461" y="950"/>
                    <a:pt x="494" y="786"/>
                    <a:pt x="614" y="710"/>
                  </a:cubicBezTo>
                  <a:lnTo>
                    <a:pt x="1003" y="450"/>
                  </a:lnTo>
                  <a:cubicBezTo>
                    <a:pt x="1047" y="426"/>
                    <a:pt x="1095" y="407"/>
                    <a:pt x="1143" y="407"/>
                  </a:cubicBezTo>
                  <a:close/>
                  <a:moveTo>
                    <a:pt x="2467" y="1694"/>
                  </a:moveTo>
                  <a:lnTo>
                    <a:pt x="2789" y="1934"/>
                  </a:lnTo>
                  <a:lnTo>
                    <a:pt x="1267" y="2937"/>
                  </a:lnTo>
                  <a:lnTo>
                    <a:pt x="1171" y="2543"/>
                  </a:lnTo>
                  <a:lnTo>
                    <a:pt x="2467" y="1694"/>
                  </a:lnTo>
                  <a:close/>
                  <a:moveTo>
                    <a:pt x="1146" y="1"/>
                  </a:moveTo>
                  <a:cubicBezTo>
                    <a:pt x="1021" y="1"/>
                    <a:pt x="895" y="36"/>
                    <a:pt x="782" y="109"/>
                  </a:cubicBezTo>
                  <a:lnTo>
                    <a:pt x="394" y="369"/>
                  </a:lnTo>
                  <a:cubicBezTo>
                    <a:pt x="86" y="570"/>
                    <a:pt x="0" y="983"/>
                    <a:pt x="202" y="1290"/>
                  </a:cubicBezTo>
                  <a:lnTo>
                    <a:pt x="845" y="2270"/>
                  </a:lnTo>
                  <a:lnTo>
                    <a:pt x="835" y="2279"/>
                  </a:lnTo>
                  <a:cubicBezTo>
                    <a:pt x="811" y="2294"/>
                    <a:pt x="787" y="2318"/>
                    <a:pt x="773" y="2342"/>
                  </a:cubicBezTo>
                  <a:lnTo>
                    <a:pt x="254" y="3167"/>
                  </a:lnTo>
                  <a:cubicBezTo>
                    <a:pt x="144" y="3328"/>
                    <a:pt x="285" y="3486"/>
                    <a:pt x="430" y="3486"/>
                  </a:cubicBezTo>
                  <a:cubicBezTo>
                    <a:pt x="493" y="3486"/>
                    <a:pt x="556" y="3456"/>
                    <a:pt x="600" y="3383"/>
                  </a:cubicBezTo>
                  <a:lnTo>
                    <a:pt x="854" y="2970"/>
                  </a:lnTo>
                  <a:lnTo>
                    <a:pt x="912" y="3201"/>
                  </a:lnTo>
                  <a:cubicBezTo>
                    <a:pt x="942" y="3332"/>
                    <a:pt x="1061" y="3417"/>
                    <a:pt x="1185" y="3417"/>
                  </a:cubicBezTo>
                  <a:cubicBezTo>
                    <a:pt x="1237" y="3417"/>
                    <a:pt x="1291" y="3402"/>
                    <a:pt x="1339" y="3369"/>
                  </a:cubicBezTo>
                  <a:lnTo>
                    <a:pt x="3159" y="2174"/>
                  </a:lnTo>
                  <a:cubicBezTo>
                    <a:pt x="3235" y="2126"/>
                    <a:pt x="3283" y="2039"/>
                    <a:pt x="3288" y="1953"/>
                  </a:cubicBezTo>
                  <a:cubicBezTo>
                    <a:pt x="3288" y="1857"/>
                    <a:pt x="3245" y="1770"/>
                    <a:pt x="3173" y="1718"/>
                  </a:cubicBezTo>
                  <a:lnTo>
                    <a:pt x="2981" y="1574"/>
                  </a:lnTo>
                  <a:lnTo>
                    <a:pt x="3461" y="1497"/>
                  </a:lnTo>
                  <a:cubicBezTo>
                    <a:pt x="3708" y="1450"/>
                    <a:pt x="3661" y="1092"/>
                    <a:pt x="3426" y="1092"/>
                  </a:cubicBezTo>
                  <a:cubicBezTo>
                    <a:pt x="3419" y="1092"/>
                    <a:pt x="3411" y="1093"/>
                    <a:pt x="3403" y="1094"/>
                  </a:cubicBezTo>
                  <a:lnTo>
                    <a:pt x="2448" y="1247"/>
                  </a:lnTo>
                  <a:cubicBezTo>
                    <a:pt x="2419" y="1247"/>
                    <a:pt x="2391" y="1262"/>
                    <a:pt x="2367" y="1276"/>
                  </a:cubicBezTo>
                  <a:lnTo>
                    <a:pt x="2347" y="1290"/>
                  </a:lnTo>
                  <a:lnTo>
                    <a:pt x="1704" y="302"/>
                  </a:lnTo>
                  <a:cubicBezTo>
                    <a:pt x="1576" y="107"/>
                    <a:pt x="1363" y="1"/>
                    <a:pt x="11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9" name="Google Shape;20029;p85"/>
            <p:cNvSpPr/>
            <p:nvPr/>
          </p:nvSpPr>
          <p:spPr>
            <a:xfrm>
              <a:off x="6903502" y="2447926"/>
              <a:ext cx="97709" cy="91368"/>
            </a:xfrm>
            <a:custGeom>
              <a:avLst/>
              <a:gdLst/>
              <a:ahLst/>
              <a:cxnLst/>
              <a:rect l="l" t="t" r="r" b="b"/>
              <a:pathLst>
                <a:path w="3729" h="3487" extrusionOk="0">
                  <a:moveTo>
                    <a:pt x="2576" y="404"/>
                  </a:moveTo>
                  <a:cubicBezTo>
                    <a:pt x="2625" y="404"/>
                    <a:pt x="2676" y="418"/>
                    <a:pt x="2720" y="446"/>
                  </a:cubicBezTo>
                  <a:lnTo>
                    <a:pt x="3109" y="701"/>
                  </a:lnTo>
                  <a:cubicBezTo>
                    <a:pt x="3229" y="782"/>
                    <a:pt x="3263" y="941"/>
                    <a:pt x="3186" y="1066"/>
                  </a:cubicBezTo>
                  <a:lnTo>
                    <a:pt x="2538" y="2045"/>
                  </a:lnTo>
                  <a:lnTo>
                    <a:pt x="2322" y="1901"/>
                  </a:lnTo>
                  <a:lnTo>
                    <a:pt x="2125" y="1771"/>
                  </a:lnTo>
                  <a:lnTo>
                    <a:pt x="1712" y="1502"/>
                  </a:lnTo>
                  <a:lnTo>
                    <a:pt x="2360" y="523"/>
                  </a:lnTo>
                  <a:cubicBezTo>
                    <a:pt x="2409" y="444"/>
                    <a:pt x="2491" y="404"/>
                    <a:pt x="2576" y="404"/>
                  </a:cubicBezTo>
                  <a:close/>
                  <a:moveTo>
                    <a:pt x="1256" y="1690"/>
                  </a:moveTo>
                  <a:lnTo>
                    <a:pt x="1323" y="1733"/>
                  </a:lnTo>
                  <a:lnTo>
                    <a:pt x="1328" y="1733"/>
                  </a:lnTo>
                  <a:lnTo>
                    <a:pt x="2552" y="2539"/>
                  </a:lnTo>
                  <a:lnTo>
                    <a:pt x="2456" y="2933"/>
                  </a:lnTo>
                  <a:lnTo>
                    <a:pt x="934" y="1930"/>
                  </a:lnTo>
                  <a:lnTo>
                    <a:pt x="1256" y="1690"/>
                  </a:lnTo>
                  <a:close/>
                  <a:moveTo>
                    <a:pt x="2574" y="0"/>
                  </a:moveTo>
                  <a:cubicBezTo>
                    <a:pt x="2358" y="0"/>
                    <a:pt x="2147" y="105"/>
                    <a:pt x="2019" y="302"/>
                  </a:cubicBezTo>
                  <a:lnTo>
                    <a:pt x="1376" y="1282"/>
                  </a:lnTo>
                  <a:lnTo>
                    <a:pt x="1362" y="1272"/>
                  </a:lnTo>
                  <a:cubicBezTo>
                    <a:pt x="1338" y="1253"/>
                    <a:pt x="1309" y="1243"/>
                    <a:pt x="1280" y="1243"/>
                  </a:cubicBezTo>
                  <a:lnTo>
                    <a:pt x="325" y="1094"/>
                  </a:lnTo>
                  <a:cubicBezTo>
                    <a:pt x="308" y="1091"/>
                    <a:pt x="293" y="1090"/>
                    <a:pt x="278" y="1090"/>
                  </a:cubicBezTo>
                  <a:cubicBezTo>
                    <a:pt x="40" y="1090"/>
                    <a:pt x="0" y="1466"/>
                    <a:pt x="262" y="1498"/>
                  </a:cubicBezTo>
                  <a:lnTo>
                    <a:pt x="742" y="1570"/>
                  </a:lnTo>
                  <a:lnTo>
                    <a:pt x="546" y="1714"/>
                  </a:lnTo>
                  <a:cubicBezTo>
                    <a:pt x="392" y="1834"/>
                    <a:pt x="397" y="2069"/>
                    <a:pt x="565" y="2179"/>
                  </a:cubicBezTo>
                  <a:lnTo>
                    <a:pt x="2379" y="3370"/>
                  </a:lnTo>
                  <a:cubicBezTo>
                    <a:pt x="2429" y="3403"/>
                    <a:pt x="2483" y="3418"/>
                    <a:pt x="2536" y="3418"/>
                  </a:cubicBezTo>
                  <a:cubicBezTo>
                    <a:pt x="2660" y="3418"/>
                    <a:pt x="2778" y="3336"/>
                    <a:pt x="2811" y="3202"/>
                  </a:cubicBezTo>
                  <a:lnTo>
                    <a:pt x="2869" y="2966"/>
                  </a:lnTo>
                  <a:lnTo>
                    <a:pt x="3128" y="3384"/>
                  </a:lnTo>
                  <a:cubicBezTo>
                    <a:pt x="3170" y="3457"/>
                    <a:pt x="3233" y="3487"/>
                    <a:pt x="3296" y="3487"/>
                  </a:cubicBezTo>
                  <a:cubicBezTo>
                    <a:pt x="3440" y="3487"/>
                    <a:pt x="3584" y="3327"/>
                    <a:pt x="3474" y="3163"/>
                  </a:cubicBezTo>
                  <a:lnTo>
                    <a:pt x="2960" y="2338"/>
                  </a:lnTo>
                  <a:cubicBezTo>
                    <a:pt x="2941" y="2314"/>
                    <a:pt x="2922" y="2294"/>
                    <a:pt x="2898" y="2280"/>
                  </a:cubicBezTo>
                  <a:lnTo>
                    <a:pt x="2883" y="2270"/>
                  </a:lnTo>
                  <a:lnTo>
                    <a:pt x="3527" y="1286"/>
                  </a:lnTo>
                  <a:cubicBezTo>
                    <a:pt x="3728" y="979"/>
                    <a:pt x="3642" y="566"/>
                    <a:pt x="3335" y="365"/>
                  </a:cubicBezTo>
                  <a:lnTo>
                    <a:pt x="2941" y="110"/>
                  </a:lnTo>
                  <a:cubicBezTo>
                    <a:pt x="2828" y="36"/>
                    <a:pt x="2700" y="0"/>
                    <a:pt x="25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0" name="Google Shape;20030;p85"/>
            <p:cNvSpPr/>
            <p:nvPr/>
          </p:nvSpPr>
          <p:spPr>
            <a:xfrm>
              <a:off x="6667548" y="2518463"/>
              <a:ext cx="298682" cy="253719"/>
            </a:xfrm>
            <a:custGeom>
              <a:avLst/>
              <a:gdLst/>
              <a:ahLst/>
              <a:cxnLst/>
              <a:rect l="l" t="t" r="r" b="b"/>
              <a:pathLst>
                <a:path w="11399" h="9683" extrusionOk="0">
                  <a:moveTo>
                    <a:pt x="5701" y="4249"/>
                  </a:moveTo>
                  <a:lnTo>
                    <a:pt x="8855" y="7508"/>
                  </a:lnTo>
                  <a:lnTo>
                    <a:pt x="8821" y="7499"/>
                  </a:lnTo>
                  <a:lnTo>
                    <a:pt x="8807" y="7499"/>
                  </a:lnTo>
                  <a:lnTo>
                    <a:pt x="8744" y="7484"/>
                  </a:lnTo>
                  <a:lnTo>
                    <a:pt x="8730" y="7484"/>
                  </a:lnTo>
                  <a:lnTo>
                    <a:pt x="8663" y="7470"/>
                  </a:lnTo>
                  <a:lnTo>
                    <a:pt x="8648" y="7470"/>
                  </a:lnTo>
                  <a:lnTo>
                    <a:pt x="8581" y="7456"/>
                  </a:lnTo>
                  <a:lnTo>
                    <a:pt x="8567" y="7451"/>
                  </a:lnTo>
                  <a:lnTo>
                    <a:pt x="8499" y="7436"/>
                  </a:lnTo>
                  <a:lnTo>
                    <a:pt x="8480" y="7432"/>
                  </a:lnTo>
                  <a:lnTo>
                    <a:pt x="8418" y="7422"/>
                  </a:lnTo>
                  <a:lnTo>
                    <a:pt x="8389" y="7417"/>
                  </a:lnTo>
                  <a:lnTo>
                    <a:pt x="8336" y="7408"/>
                  </a:lnTo>
                  <a:lnTo>
                    <a:pt x="8293" y="7398"/>
                  </a:lnTo>
                  <a:lnTo>
                    <a:pt x="8255" y="7393"/>
                  </a:lnTo>
                  <a:lnTo>
                    <a:pt x="8197" y="7384"/>
                  </a:lnTo>
                  <a:lnTo>
                    <a:pt x="8173" y="7379"/>
                  </a:lnTo>
                  <a:lnTo>
                    <a:pt x="8101" y="7369"/>
                  </a:lnTo>
                  <a:lnTo>
                    <a:pt x="8087" y="7369"/>
                  </a:lnTo>
                  <a:cubicBezTo>
                    <a:pt x="7549" y="7288"/>
                    <a:pt x="7007" y="7235"/>
                    <a:pt x="6459" y="7211"/>
                  </a:cubicBezTo>
                  <a:cubicBezTo>
                    <a:pt x="6358" y="7206"/>
                    <a:pt x="6253" y="7206"/>
                    <a:pt x="6152" y="7201"/>
                  </a:cubicBezTo>
                  <a:lnTo>
                    <a:pt x="5254" y="7201"/>
                  </a:lnTo>
                  <a:cubicBezTo>
                    <a:pt x="5077" y="7206"/>
                    <a:pt x="4904" y="7216"/>
                    <a:pt x="4736" y="7220"/>
                  </a:cubicBezTo>
                  <a:cubicBezTo>
                    <a:pt x="4261" y="7249"/>
                    <a:pt x="3786" y="7297"/>
                    <a:pt x="3315" y="7369"/>
                  </a:cubicBezTo>
                  <a:lnTo>
                    <a:pt x="3301" y="7369"/>
                  </a:lnTo>
                  <a:lnTo>
                    <a:pt x="3233" y="7379"/>
                  </a:lnTo>
                  <a:lnTo>
                    <a:pt x="3205" y="7384"/>
                  </a:lnTo>
                  <a:lnTo>
                    <a:pt x="3147" y="7393"/>
                  </a:lnTo>
                  <a:lnTo>
                    <a:pt x="3109" y="7398"/>
                  </a:lnTo>
                  <a:lnTo>
                    <a:pt x="3065" y="7408"/>
                  </a:lnTo>
                  <a:lnTo>
                    <a:pt x="3017" y="7417"/>
                  </a:lnTo>
                  <a:lnTo>
                    <a:pt x="2984" y="7422"/>
                  </a:lnTo>
                  <a:lnTo>
                    <a:pt x="2926" y="7432"/>
                  </a:lnTo>
                  <a:lnTo>
                    <a:pt x="2902" y="7436"/>
                  </a:lnTo>
                  <a:lnTo>
                    <a:pt x="2840" y="7451"/>
                  </a:lnTo>
                  <a:lnTo>
                    <a:pt x="2825" y="7456"/>
                  </a:lnTo>
                  <a:lnTo>
                    <a:pt x="2753" y="7470"/>
                  </a:lnTo>
                  <a:lnTo>
                    <a:pt x="2744" y="7470"/>
                  </a:lnTo>
                  <a:lnTo>
                    <a:pt x="2672" y="7484"/>
                  </a:lnTo>
                  <a:lnTo>
                    <a:pt x="2662" y="7484"/>
                  </a:lnTo>
                  <a:lnTo>
                    <a:pt x="2595" y="7499"/>
                  </a:lnTo>
                  <a:lnTo>
                    <a:pt x="2581" y="7499"/>
                  </a:lnTo>
                  <a:lnTo>
                    <a:pt x="2547" y="7508"/>
                  </a:lnTo>
                  <a:lnTo>
                    <a:pt x="5701" y="4249"/>
                  </a:lnTo>
                  <a:close/>
                  <a:moveTo>
                    <a:pt x="5864" y="7595"/>
                  </a:moveTo>
                  <a:cubicBezTo>
                    <a:pt x="7007" y="7609"/>
                    <a:pt x="8072" y="7729"/>
                    <a:pt x="8826" y="7926"/>
                  </a:cubicBezTo>
                  <a:lnTo>
                    <a:pt x="8845" y="7931"/>
                  </a:lnTo>
                  <a:lnTo>
                    <a:pt x="8922" y="7950"/>
                  </a:lnTo>
                  <a:lnTo>
                    <a:pt x="8941" y="7955"/>
                  </a:lnTo>
                  <a:cubicBezTo>
                    <a:pt x="8999" y="7969"/>
                    <a:pt x="9061" y="7988"/>
                    <a:pt x="9114" y="8008"/>
                  </a:cubicBezTo>
                  <a:cubicBezTo>
                    <a:pt x="9243" y="8046"/>
                    <a:pt x="9373" y="8099"/>
                    <a:pt x="9498" y="8156"/>
                  </a:cubicBezTo>
                  <a:lnTo>
                    <a:pt x="9503" y="8156"/>
                  </a:lnTo>
                  <a:cubicBezTo>
                    <a:pt x="9762" y="8286"/>
                    <a:pt x="9834" y="8392"/>
                    <a:pt x="9834" y="8440"/>
                  </a:cubicBezTo>
                  <a:cubicBezTo>
                    <a:pt x="9834" y="8512"/>
                    <a:pt x="9632" y="8756"/>
                    <a:pt x="8720" y="8977"/>
                  </a:cubicBezTo>
                  <a:cubicBezTo>
                    <a:pt x="7914" y="9174"/>
                    <a:pt x="6843" y="9280"/>
                    <a:pt x="5701" y="9280"/>
                  </a:cubicBezTo>
                  <a:cubicBezTo>
                    <a:pt x="4563" y="9280"/>
                    <a:pt x="3488" y="9169"/>
                    <a:pt x="2686" y="8977"/>
                  </a:cubicBezTo>
                  <a:cubicBezTo>
                    <a:pt x="1774" y="8756"/>
                    <a:pt x="1573" y="8512"/>
                    <a:pt x="1573" y="8440"/>
                  </a:cubicBezTo>
                  <a:cubicBezTo>
                    <a:pt x="1573" y="8392"/>
                    <a:pt x="1645" y="8286"/>
                    <a:pt x="1904" y="8156"/>
                  </a:cubicBezTo>
                  <a:lnTo>
                    <a:pt x="1909" y="8156"/>
                  </a:lnTo>
                  <a:cubicBezTo>
                    <a:pt x="2033" y="8099"/>
                    <a:pt x="2158" y="8046"/>
                    <a:pt x="2293" y="8008"/>
                  </a:cubicBezTo>
                  <a:cubicBezTo>
                    <a:pt x="2345" y="7988"/>
                    <a:pt x="2408" y="7974"/>
                    <a:pt x="2465" y="7955"/>
                  </a:cubicBezTo>
                  <a:lnTo>
                    <a:pt x="2485" y="7950"/>
                  </a:lnTo>
                  <a:lnTo>
                    <a:pt x="2561" y="7931"/>
                  </a:lnTo>
                  <a:lnTo>
                    <a:pt x="2581" y="7926"/>
                  </a:lnTo>
                  <a:cubicBezTo>
                    <a:pt x="3334" y="7729"/>
                    <a:pt x="4400" y="7609"/>
                    <a:pt x="5542" y="7595"/>
                  </a:cubicBezTo>
                  <a:close/>
                  <a:moveTo>
                    <a:pt x="9325" y="0"/>
                  </a:moveTo>
                  <a:cubicBezTo>
                    <a:pt x="9274" y="0"/>
                    <a:pt x="9222" y="22"/>
                    <a:pt x="9176" y="73"/>
                  </a:cubicBezTo>
                  <a:lnTo>
                    <a:pt x="5701" y="3663"/>
                  </a:lnTo>
                  <a:lnTo>
                    <a:pt x="2230" y="73"/>
                  </a:lnTo>
                  <a:cubicBezTo>
                    <a:pt x="2187" y="32"/>
                    <a:pt x="2138" y="14"/>
                    <a:pt x="2092" y="14"/>
                  </a:cubicBezTo>
                  <a:cubicBezTo>
                    <a:pt x="1938" y="14"/>
                    <a:pt x="1805" y="205"/>
                    <a:pt x="1937" y="356"/>
                  </a:cubicBezTo>
                  <a:lnTo>
                    <a:pt x="5418" y="3956"/>
                  </a:lnTo>
                  <a:lnTo>
                    <a:pt x="1697" y="7806"/>
                  </a:lnTo>
                  <a:lnTo>
                    <a:pt x="1683" y="7811"/>
                  </a:lnTo>
                  <a:lnTo>
                    <a:pt x="1654" y="7825"/>
                  </a:lnTo>
                  <a:lnTo>
                    <a:pt x="1630" y="7840"/>
                  </a:lnTo>
                  <a:lnTo>
                    <a:pt x="1601" y="7854"/>
                  </a:lnTo>
                  <a:lnTo>
                    <a:pt x="1577" y="7868"/>
                  </a:lnTo>
                  <a:lnTo>
                    <a:pt x="1553" y="7888"/>
                  </a:lnTo>
                  <a:lnTo>
                    <a:pt x="1529" y="7897"/>
                  </a:lnTo>
                  <a:lnTo>
                    <a:pt x="1505" y="7916"/>
                  </a:lnTo>
                  <a:lnTo>
                    <a:pt x="1491" y="7926"/>
                  </a:lnTo>
                  <a:lnTo>
                    <a:pt x="430" y="1398"/>
                  </a:lnTo>
                  <a:cubicBezTo>
                    <a:pt x="413" y="1277"/>
                    <a:pt x="324" y="1223"/>
                    <a:pt x="233" y="1223"/>
                  </a:cubicBezTo>
                  <a:cubicBezTo>
                    <a:pt x="118" y="1223"/>
                    <a:pt x="0" y="1312"/>
                    <a:pt x="27" y="1465"/>
                  </a:cubicBezTo>
                  <a:lnTo>
                    <a:pt x="1169" y="8459"/>
                  </a:lnTo>
                  <a:cubicBezTo>
                    <a:pt x="1184" y="8843"/>
                    <a:pt x="1664" y="9150"/>
                    <a:pt x="2590" y="9371"/>
                  </a:cubicBezTo>
                  <a:cubicBezTo>
                    <a:pt x="3426" y="9572"/>
                    <a:pt x="4530" y="9683"/>
                    <a:pt x="5706" y="9683"/>
                  </a:cubicBezTo>
                  <a:cubicBezTo>
                    <a:pt x="6877" y="9683"/>
                    <a:pt x="7986" y="9572"/>
                    <a:pt x="8816" y="9371"/>
                  </a:cubicBezTo>
                  <a:cubicBezTo>
                    <a:pt x="9743" y="9150"/>
                    <a:pt x="10223" y="8843"/>
                    <a:pt x="10237" y="8459"/>
                  </a:cubicBezTo>
                  <a:lnTo>
                    <a:pt x="11380" y="1465"/>
                  </a:lnTo>
                  <a:cubicBezTo>
                    <a:pt x="11399" y="1350"/>
                    <a:pt x="11322" y="1244"/>
                    <a:pt x="11212" y="1230"/>
                  </a:cubicBezTo>
                  <a:cubicBezTo>
                    <a:pt x="11200" y="1228"/>
                    <a:pt x="11188" y="1227"/>
                    <a:pt x="11176" y="1227"/>
                  </a:cubicBezTo>
                  <a:cubicBezTo>
                    <a:pt x="11076" y="1227"/>
                    <a:pt x="10994" y="1299"/>
                    <a:pt x="10976" y="1398"/>
                  </a:cubicBezTo>
                  <a:lnTo>
                    <a:pt x="9915" y="7921"/>
                  </a:lnTo>
                  <a:lnTo>
                    <a:pt x="9901" y="7916"/>
                  </a:lnTo>
                  <a:lnTo>
                    <a:pt x="9872" y="7897"/>
                  </a:lnTo>
                  <a:lnTo>
                    <a:pt x="9853" y="7883"/>
                  </a:lnTo>
                  <a:lnTo>
                    <a:pt x="9824" y="7868"/>
                  </a:lnTo>
                  <a:lnTo>
                    <a:pt x="9805" y="7854"/>
                  </a:lnTo>
                  <a:lnTo>
                    <a:pt x="9776" y="7840"/>
                  </a:lnTo>
                  <a:lnTo>
                    <a:pt x="9752" y="7825"/>
                  </a:lnTo>
                  <a:lnTo>
                    <a:pt x="9723" y="7811"/>
                  </a:lnTo>
                  <a:lnTo>
                    <a:pt x="9709" y="7801"/>
                  </a:lnTo>
                  <a:lnTo>
                    <a:pt x="5984" y="3956"/>
                  </a:lnTo>
                  <a:lnTo>
                    <a:pt x="9469" y="356"/>
                  </a:lnTo>
                  <a:cubicBezTo>
                    <a:pt x="9622" y="207"/>
                    <a:pt x="9483" y="0"/>
                    <a:pt x="932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31" name="Google Shape;20031;p85"/>
          <p:cNvGrpSpPr/>
          <p:nvPr/>
        </p:nvGrpSpPr>
        <p:grpSpPr>
          <a:xfrm>
            <a:off x="1754187" y="2714248"/>
            <a:ext cx="365289" cy="365525"/>
            <a:chOff x="1754187" y="2901098"/>
            <a:chExt cx="365289" cy="365525"/>
          </a:xfrm>
        </p:grpSpPr>
        <p:sp>
          <p:nvSpPr>
            <p:cNvPr id="20032" name="Google Shape;20032;p85"/>
            <p:cNvSpPr/>
            <p:nvPr/>
          </p:nvSpPr>
          <p:spPr>
            <a:xfrm>
              <a:off x="1758091" y="3085485"/>
              <a:ext cx="354598" cy="101011"/>
            </a:xfrm>
            <a:custGeom>
              <a:avLst/>
              <a:gdLst/>
              <a:ahLst/>
              <a:cxnLst/>
              <a:rect l="l" t="t" r="r" b="b"/>
              <a:pathLst>
                <a:path w="13533" h="3855" extrusionOk="0">
                  <a:moveTo>
                    <a:pt x="207" y="0"/>
                  </a:moveTo>
                  <a:cubicBezTo>
                    <a:pt x="91" y="0"/>
                    <a:pt x="0" y="91"/>
                    <a:pt x="5" y="202"/>
                  </a:cubicBezTo>
                  <a:lnTo>
                    <a:pt x="5" y="3653"/>
                  </a:lnTo>
                  <a:cubicBezTo>
                    <a:pt x="5" y="3764"/>
                    <a:pt x="91" y="3855"/>
                    <a:pt x="207" y="3855"/>
                  </a:cubicBezTo>
                  <a:lnTo>
                    <a:pt x="13326" y="3855"/>
                  </a:lnTo>
                  <a:cubicBezTo>
                    <a:pt x="13398" y="3855"/>
                    <a:pt x="13460" y="3821"/>
                    <a:pt x="13499" y="3764"/>
                  </a:cubicBezTo>
                  <a:cubicBezTo>
                    <a:pt x="13518" y="3730"/>
                    <a:pt x="13532" y="3692"/>
                    <a:pt x="13532" y="3653"/>
                  </a:cubicBezTo>
                  <a:lnTo>
                    <a:pt x="13532" y="202"/>
                  </a:lnTo>
                  <a:cubicBezTo>
                    <a:pt x="13532" y="91"/>
                    <a:pt x="13441" y="0"/>
                    <a:pt x="133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3" name="Google Shape;20033;p85"/>
            <p:cNvSpPr/>
            <p:nvPr/>
          </p:nvSpPr>
          <p:spPr>
            <a:xfrm>
              <a:off x="1779839" y="3085485"/>
              <a:ext cx="332850" cy="101011"/>
            </a:xfrm>
            <a:custGeom>
              <a:avLst/>
              <a:gdLst/>
              <a:ahLst/>
              <a:cxnLst/>
              <a:rect l="l" t="t" r="r" b="b"/>
              <a:pathLst>
                <a:path w="12703" h="3855" extrusionOk="0">
                  <a:moveTo>
                    <a:pt x="202" y="0"/>
                  </a:moveTo>
                  <a:cubicBezTo>
                    <a:pt x="92" y="0"/>
                    <a:pt x="1" y="91"/>
                    <a:pt x="1" y="202"/>
                  </a:cubicBezTo>
                  <a:lnTo>
                    <a:pt x="1" y="3653"/>
                  </a:lnTo>
                  <a:cubicBezTo>
                    <a:pt x="1" y="3764"/>
                    <a:pt x="92" y="3855"/>
                    <a:pt x="202" y="3855"/>
                  </a:cubicBezTo>
                  <a:lnTo>
                    <a:pt x="12496" y="3855"/>
                  </a:lnTo>
                  <a:cubicBezTo>
                    <a:pt x="12568" y="3855"/>
                    <a:pt x="12630" y="3821"/>
                    <a:pt x="12669" y="3764"/>
                  </a:cubicBezTo>
                  <a:cubicBezTo>
                    <a:pt x="12688" y="3730"/>
                    <a:pt x="12702" y="3692"/>
                    <a:pt x="12702" y="3653"/>
                  </a:cubicBezTo>
                  <a:lnTo>
                    <a:pt x="12702" y="202"/>
                  </a:lnTo>
                  <a:cubicBezTo>
                    <a:pt x="12702" y="91"/>
                    <a:pt x="12611" y="0"/>
                    <a:pt x="12501" y="0"/>
                  </a:cubicBezTo>
                  <a:close/>
                </a:path>
              </a:pathLst>
            </a:custGeom>
            <a:solidFill>
              <a:srgbClr val="ADBB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4" name="Google Shape;20034;p85"/>
            <p:cNvSpPr/>
            <p:nvPr/>
          </p:nvSpPr>
          <p:spPr>
            <a:xfrm>
              <a:off x="2043017" y="3186522"/>
              <a:ext cx="68258" cy="74599"/>
            </a:xfrm>
            <a:custGeom>
              <a:avLst/>
              <a:gdLst/>
              <a:ahLst/>
              <a:cxnLst/>
              <a:rect l="l" t="t" r="r" b="b"/>
              <a:pathLst>
                <a:path w="2605" h="2847" extrusionOk="0">
                  <a:moveTo>
                    <a:pt x="319" y="0"/>
                  </a:moveTo>
                  <a:cubicBezTo>
                    <a:pt x="182" y="0"/>
                    <a:pt x="55" y="108"/>
                    <a:pt x="52" y="263"/>
                  </a:cubicBezTo>
                  <a:lnTo>
                    <a:pt x="4" y="2572"/>
                  </a:lnTo>
                  <a:cubicBezTo>
                    <a:pt x="1" y="2742"/>
                    <a:pt x="137" y="2847"/>
                    <a:pt x="275" y="2847"/>
                  </a:cubicBezTo>
                  <a:cubicBezTo>
                    <a:pt x="359" y="2847"/>
                    <a:pt x="444" y="2808"/>
                    <a:pt x="498" y="2721"/>
                  </a:cubicBezTo>
                  <a:lnTo>
                    <a:pt x="652" y="2471"/>
                  </a:lnTo>
                  <a:lnTo>
                    <a:pt x="1012" y="1895"/>
                  </a:lnTo>
                  <a:cubicBezTo>
                    <a:pt x="1058" y="1817"/>
                    <a:pt x="1147" y="1770"/>
                    <a:pt x="1239" y="1770"/>
                  </a:cubicBezTo>
                  <a:cubicBezTo>
                    <a:pt x="1243" y="1770"/>
                    <a:pt x="1247" y="1770"/>
                    <a:pt x="1252" y="1770"/>
                  </a:cubicBezTo>
                  <a:lnTo>
                    <a:pt x="2221" y="1823"/>
                  </a:lnTo>
                  <a:cubicBezTo>
                    <a:pt x="2229" y="1823"/>
                    <a:pt x="2236" y="1824"/>
                    <a:pt x="2243" y="1824"/>
                  </a:cubicBezTo>
                  <a:cubicBezTo>
                    <a:pt x="2501" y="1824"/>
                    <a:pt x="2604" y="1483"/>
                    <a:pt x="2385" y="1333"/>
                  </a:cubicBezTo>
                  <a:lnTo>
                    <a:pt x="724" y="220"/>
                  </a:lnTo>
                  <a:lnTo>
                    <a:pt x="469" y="47"/>
                  </a:lnTo>
                  <a:cubicBezTo>
                    <a:pt x="422" y="15"/>
                    <a:pt x="370"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5" name="Google Shape;20035;p85"/>
            <p:cNvSpPr/>
            <p:nvPr/>
          </p:nvSpPr>
          <p:spPr>
            <a:xfrm>
              <a:off x="2060075" y="3192129"/>
              <a:ext cx="51200" cy="59139"/>
            </a:xfrm>
            <a:custGeom>
              <a:avLst/>
              <a:gdLst/>
              <a:ahLst/>
              <a:cxnLst/>
              <a:rect l="l" t="t" r="r" b="b"/>
              <a:pathLst>
                <a:path w="1954" h="2257" extrusionOk="0">
                  <a:moveTo>
                    <a:pt x="73" y="1"/>
                  </a:moveTo>
                  <a:cubicBezTo>
                    <a:pt x="54" y="39"/>
                    <a:pt x="44" y="78"/>
                    <a:pt x="44" y="121"/>
                  </a:cubicBezTo>
                  <a:lnTo>
                    <a:pt x="1" y="2257"/>
                  </a:lnTo>
                  <a:lnTo>
                    <a:pt x="361" y="1681"/>
                  </a:lnTo>
                  <a:cubicBezTo>
                    <a:pt x="407" y="1603"/>
                    <a:pt x="496" y="1556"/>
                    <a:pt x="588" y="1556"/>
                  </a:cubicBezTo>
                  <a:cubicBezTo>
                    <a:pt x="592" y="1556"/>
                    <a:pt x="596" y="1556"/>
                    <a:pt x="601" y="1556"/>
                  </a:cubicBezTo>
                  <a:lnTo>
                    <a:pt x="1570" y="1609"/>
                  </a:lnTo>
                  <a:cubicBezTo>
                    <a:pt x="1578" y="1609"/>
                    <a:pt x="1585" y="1610"/>
                    <a:pt x="1592" y="1610"/>
                  </a:cubicBezTo>
                  <a:cubicBezTo>
                    <a:pt x="1850" y="1610"/>
                    <a:pt x="1953" y="1269"/>
                    <a:pt x="1734" y="1119"/>
                  </a:cubicBezTo>
                  <a:lnTo>
                    <a:pt x="7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6" name="Google Shape;20036;p85"/>
            <p:cNvSpPr/>
            <p:nvPr/>
          </p:nvSpPr>
          <p:spPr>
            <a:xfrm>
              <a:off x="1913419" y="2907125"/>
              <a:ext cx="200659" cy="155355"/>
            </a:xfrm>
            <a:custGeom>
              <a:avLst/>
              <a:gdLst/>
              <a:ahLst/>
              <a:cxnLst/>
              <a:rect l="l" t="t" r="r" b="b"/>
              <a:pathLst>
                <a:path w="7658" h="5929" extrusionOk="0">
                  <a:moveTo>
                    <a:pt x="375" y="1"/>
                  </a:moveTo>
                  <a:cubicBezTo>
                    <a:pt x="169" y="1"/>
                    <a:pt x="1" y="169"/>
                    <a:pt x="1" y="375"/>
                  </a:cubicBezTo>
                  <a:lnTo>
                    <a:pt x="1" y="5559"/>
                  </a:lnTo>
                  <a:cubicBezTo>
                    <a:pt x="1" y="5761"/>
                    <a:pt x="169" y="5929"/>
                    <a:pt x="375" y="5929"/>
                  </a:cubicBezTo>
                  <a:lnTo>
                    <a:pt x="7283" y="5929"/>
                  </a:lnTo>
                  <a:cubicBezTo>
                    <a:pt x="7489" y="5929"/>
                    <a:pt x="7657" y="5761"/>
                    <a:pt x="7657" y="5559"/>
                  </a:cubicBezTo>
                  <a:lnTo>
                    <a:pt x="7657" y="370"/>
                  </a:lnTo>
                  <a:cubicBezTo>
                    <a:pt x="7657" y="164"/>
                    <a:pt x="7489" y="1"/>
                    <a:pt x="728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7" name="Google Shape;20037;p85"/>
            <p:cNvSpPr/>
            <p:nvPr/>
          </p:nvSpPr>
          <p:spPr>
            <a:xfrm>
              <a:off x="1940224" y="2907125"/>
              <a:ext cx="173854" cy="155355"/>
            </a:xfrm>
            <a:custGeom>
              <a:avLst/>
              <a:gdLst/>
              <a:ahLst/>
              <a:cxnLst/>
              <a:rect l="l" t="t" r="r" b="b"/>
              <a:pathLst>
                <a:path w="6635" h="5929" extrusionOk="0">
                  <a:moveTo>
                    <a:pt x="374" y="1"/>
                  </a:moveTo>
                  <a:cubicBezTo>
                    <a:pt x="168" y="1"/>
                    <a:pt x="0" y="169"/>
                    <a:pt x="0" y="375"/>
                  </a:cubicBezTo>
                  <a:lnTo>
                    <a:pt x="0" y="5559"/>
                  </a:lnTo>
                  <a:cubicBezTo>
                    <a:pt x="0" y="5761"/>
                    <a:pt x="168" y="5929"/>
                    <a:pt x="374" y="5929"/>
                  </a:cubicBezTo>
                  <a:lnTo>
                    <a:pt x="6260" y="5929"/>
                  </a:lnTo>
                  <a:cubicBezTo>
                    <a:pt x="6466" y="5929"/>
                    <a:pt x="6634" y="5761"/>
                    <a:pt x="6634" y="5559"/>
                  </a:cubicBezTo>
                  <a:lnTo>
                    <a:pt x="6634" y="370"/>
                  </a:lnTo>
                  <a:cubicBezTo>
                    <a:pt x="6634" y="164"/>
                    <a:pt x="6466" y="1"/>
                    <a:pt x="626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8" name="Google Shape;20038;p85"/>
            <p:cNvSpPr/>
            <p:nvPr/>
          </p:nvSpPr>
          <p:spPr>
            <a:xfrm>
              <a:off x="1759480" y="2906627"/>
              <a:ext cx="128943" cy="155355"/>
            </a:xfrm>
            <a:custGeom>
              <a:avLst/>
              <a:gdLst/>
              <a:ahLst/>
              <a:cxnLst/>
              <a:rect l="l" t="t" r="r" b="b"/>
              <a:pathLst>
                <a:path w="4921" h="5929" extrusionOk="0">
                  <a:moveTo>
                    <a:pt x="163" y="0"/>
                  </a:moveTo>
                  <a:cubicBezTo>
                    <a:pt x="72" y="0"/>
                    <a:pt x="0" y="72"/>
                    <a:pt x="0" y="159"/>
                  </a:cubicBezTo>
                  <a:lnTo>
                    <a:pt x="0" y="5770"/>
                  </a:lnTo>
                  <a:cubicBezTo>
                    <a:pt x="0" y="5857"/>
                    <a:pt x="72" y="5929"/>
                    <a:pt x="163" y="5929"/>
                  </a:cubicBezTo>
                  <a:lnTo>
                    <a:pt x="4757" y="5929"/>
                  </a:lnTo>
                  <a:cubicBezTo>
                    <a:pt x="4848" y="5929"/>
                    <a:pt x="4920" y="5857"/>
                    <a:pt x="4920" y="5770"/>
                  </a:cubicBezTo>
                  <a:lnTo>
                    <a:pt x="4920" y="159"/>
                  </a:lnTo>
                  <a:cubicBezTo>
                    <a:pt x="4920" y="72"/>
                    <a:pt x="4848" y="0"/>
                    <a:pt x="4757"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9" name="Google Shape;20039;p85"/>
            <p:cNvSpPr/>
            <p:nvPr/>
          </p:nvSpPr>
          <p:spPr>
            <a:xfrm>
              <a:off x="1781228" y="2906627"/>
              <a:ext cx="107194" cy="155355"/>
            </a:xfrm>
            <a:custGeom>
              <a:avLst/>
              <a:gdLst/>
              <a:ahLst/>
              <a:cxnLst/>
              <a:rect l="l" t="t" r="r" b="b"/>
              <a:pathLst>
                <a:path w="4091" h="5929" extrusionOk="0">
                  <a:moveTo>
                    <a:pt x="159" y="0"/>
                  </a:moveTo>
                  <a:cubicBezTo>
                    <a:pt x="73" y="0"/>
                    <a:pt x="1" y="72"/>
                    <a:pt x="1" y="159"/>
                  </a:cubicBezTo>
                  <a:lnTo>
                    <a:pt x="1" y="5770"/>
                  </a:lnTo>
                  <a:cubicBezTo>
                    <a:pt x="1" y="5857"/>
                    <a:pt x="73" y="5929"/>
                    <a:pt x="159" y="5929"/>
                  </a:cubicBezTo>
                  <a:lnTo>
                    <a:pt x="3927" y="5929"/>
                  </a:lnTo>
                  <a:cubicBezTo>
                    <a:pt x="4018" y="5929"/>
                    <a:pt x="4090" y="5857"/>
                    <a:pt x="4090" y="5770"/>
                  </a:cubicBezTo>
                  <a:lnTo>
                    <a:pt x="4090" y="159"/>
                  </a:lnTo>
                  <a:cubicBezTo>
                    <a:pt x="4090" y="72"/>
                    <a:pt x="4018" y="0"/>
                    <a:pt x="3927"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0" name="Google Shape;20040;p85"/>
            <p:cNvSpPr/>
            <p:nvPr/>
          </p:nvSpPr>
          <p:spPr>
            <a:xfrm>
              <a:off x="1908022" y="2901596"/>
              <a:ext cx="211454" cy="166307"/>
            </a:xfrm>
            <a:custGeom>
              <a:avLst/>
              <a:gdLst/>
              <a:ahLst/>
              <a:cxnLst/>
              <a:rect l="l" t="t" r="r" b="b"/>
              <a:pathLst>
                <a:path w="8070" h="6347" extrusionOk="0">
                  <a:moveTo>
                    <a:pt x="7657" y="413"/>
                  </a:moveTo>
                  <a:lnTo>
                    <a:pt x="7657" y="5933"/>
                  </a:lnTo>
                  <a:lnTo>
                    <a:pt x="413" y="5933"/>
                  </a:lnTo>
                  <a:lnTo>
                    <a:pt x="413" y="413"/>
                  </a:lnTo>
                  <a:close/>
                  <a:moveTo>
                    <a:pt x="207" y="0"/>
                  </a:moveTo>
                  <a:cubicBezTo>
                    <a:pt x="91" y="0"/>
                    <a:pt x="0" y="91"/>
                    <a:pt x="0" y="207"/>
                  </a:cubicBezTo>
                  <a:lnTo>
                    <a:pt x="0" y="6140"/>
                  </a:lnTo>
                  <a:cubicBezTo>
                    <a:pt x="0" y="6255"/>
                    <a:pt x="91" y="6346"/>
                    <a:pt x="207" y="6346"/>
                  </a:cubicBezTo>
                  <a:lnTo>
                    <a:pt x="7863" y="6346"/>
                  </a:lnTo>
                  <a:cubicBezTo>
                    <a:pt x="7978" y="6346"/>
                    <a:pt x="8069" y="6255"/>
                    <a:pt x="8069" y="6140"/>
                  </a:cubicBezTo>
                  <a:lnTo>
                    <a:pt x="8069" y="207"/>
                  </a:lnTo>
                  <a:cubicBezTo>
                    <a:pt x="8069" y="91"/>
                    <a:pt x="7978" y="0"/>
                    <a:pt x="78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1" name="Google Shape;20041;p85"/>
            <p:cNvSpPr/>
            <p:nvPr/>
          </p:nvSpPr>
          <p:spPr>
            <a:xfrm>
              <a:off x="1754318" y="2901098"/>
              <a:ext cx="139502" cy="166281"/>
            </a:xfrm>
            <a:custGeom>
              <a:avLst/>
              <a:gdLst/>
              <a:ahLst/>
              <a:cxnLst/>
              <a:rect l="l" t="t" r="r" b="b"/>
              <a:pathLst>
                <a:path w="5324" h="6346" extrusionOk="0">
                  <a:moveTo>
                    <a:pt x="4589" y="418"/>
                  </a:moveTo>
                  <a:lnTo>
                    <a:pt x="2616" y="2775"/>
                  </a:lnTo>
                  <a:lnTo>
                    <a:pt x="644" y="418"/>
                  </a:lnTo>
                  <a:close/>
                  <a:moveTo>
                    <a:pt x="403" y="778"/>
                  </a:moveTo>
                  <a:lnTo>
                    <a:pt x="2348" y="3096"/>
                  </a:lnTo>
                  <a:lnTo>
                    <a:pt x="403" y="5415"/>
                  </a:lnTo>
                  <a:lnTo>
                    <a:pt x="403" y="778"/>
                  </a:lnTo>
                  <a:close/>
                  <a:moveTo>
                    <a:pt x="4911" y="682"/>
                  </a:moveTo>
                  <a:lnTo>
                    <a:pt x="4911" y="5516"/>
                  </a:lnTo>
                  <a:lnTo>
                    <a:pt x="2885" y="3096"/>
                  </a:lnTo>
                  <a:lnTo>
                    <a:pt x="4911" y="682"/>
                  </a:lnTo>
                  <a:close/>
                  <a:moveTo>
                    <a:pt x="2616" y="3418"/>
                  </a:moveTo>
                  <a:lnTo>
                    <a:pt x="4724" y="5933"/>
                  </a:lnTo>
                  <a:lnTo>
                    <a:pt x="509" y="5933"/>
                  </a:lnTo>
                  <a:lnTo>
                    <a:pt x="2616" y="3418"/>
                  </a:lnTo>
                  <a:close/>
                  <a:moveTo>
                    <a:pt x="197" y="0"/>
                  </a:moveTo>
                  <a:cubicBezTo>
                    <a:pt x="183" y="5"/>
                    <a:pt x="168" y="5"/>
                    <a:pt x="159" y="5"/>
                  </a:cubicBezTo>
                  <a:lnTo>
                    <a:pt x="154" y="5"/>
                  </a:lnTo>
                  <a:lnTo>
                    <a:pt x="135" y="10"/>
                  </a:lnTo>
                  <a:lnTo>
                    <a:pt x="130" y="10"/>
                  </a:lnTo>
                  <a:lnTo>
                    <a:pt x="120" y="14"/>
                  </a:lnTo>
                  <a:lnTo>
                    <a:pt x="106" y="19"/>
                  </a:lnTo>
                  <a:lnTo>
                    <a:pt x="101" y="24"/>
                  </a:lnTo>
                  <a:lnTo>
                    <a:pt x="82" y="34"/>
                  </a:lnTo>
                  <a:lnTo>
                    <a:pt x="67" y="48"/>
                  </a:lnTo>
                  <a:lnTo>
                    <a:pt x="63" y="48"/>
                  </a:lnTo>
                  <a:lnTo>
                    <a:pt x="53" y="58"/>
                  </a:lnTo>
                  <a:lnTo>
                    <a:pt x="48" y="67"/>
                  </a:lnTo>
                  <a:lnTo>
                    <a:pt x="39" y="77"/>
                  </a:lnTo>
                  <a:lnTo>
                    <a:pt x="34" y="82"/>
                  </a:lnTo>
                  <a:lnTo>
                    <a:pt x="29" y="91"/>
                  </a:lnTo>
                  <a:lnTo>
                    <a:pt x="19" y="101"/>
                  </a:lnTo>
                  <a:lnTo>
                    <a:pt x="15" y="110"/>
                  </a:lnTo>
                  <a:lnTo>
                    <a:pt x="15" y="115"/>
                  </a:lnTo>
                  <a:lnTo>
                    <a:pt x="10" y="125"/>
                  </a:lnTo>
                  <a:lnTo>
                    <a:pt x="5" y="134"/>
                  </a:lnTo>
                  <a:lnTo>
                    <a:pt x="0" y="144"/>
                  </a:lnTo>
                  <a:lnTo>
                    <a:pt x="0" y="154"/>
                  </a:lnTo>
                  <a:lnTo>
                    <a:pt x="0" y="168"/>
                  </a:lnTo>
                  <a:lnTo>
                    <a:pt x="0" y="173"/>
                  </a:lnTo>
                  <a:lnTo>
                    <a:pt x="0" y="187"/>
                  </a:lnTo>
                  <a:lnTo>
                    <a:pt x="0" y="197"/>
                  </a:lnTo>
                  <a:lnTo>
                    <a:pt x="0" y="207"/>
                  </a:lnTo>
                  <a:lnTo>
                    <a:pt x="0" y="6140"/>
                  </a:lnTo>
                  <a:cubicBezTo>
                    <a:pt x="0" y="6250"/>
                    <a:pt x="87" y="6341"/>
                    <a:pt x="197" y="6346"/>
                  </a:cubicBezTo>
                  <a:lnTo>
                    <a:pt x="5117" y="6346"/>
                  </a:lnTo>
                  <a:cubicBezTo>
                    <a:pt x="5233" y="6346"/>
                    <a:pt x="5324" y="6255"/>
                    <a:pt x="5324" y="6140"/>
                  </a:cubicBezTo>
                  <a:lnTo>
                    <a:pt x="5324" y="211"/>
                  </a:lnTo>
                  <a:cubicBezTo>
                    <a:pt x="5324" y="96"/>
                    <a:pt x="5233" y="0"/>
                    <a:pt x="51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2" name="Google Shape;20042;p85"/>
            <p:cNvSpPr/>
            <p:nvPr/>
          </p:nvSpPr>
          <p:spPr>
            <a:xfrm>
              <a:off x="1938574" y="2928375"/>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3" name="Google Shape;20043;p85"/>
            <p:cNvSpPr/>
            <p:nvPr/>
          </p:nvSpPr>
          <p:spPr>
            <a:xfrm>
              <a:off x="2018439" y="2928375"/>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4" name="Google Shape;20044;p85"/>
            <p:cNvSpPr/>
            <p:nvPr/>
          </p:nvSpPr>
          <p:spPr>
            <a:xfrm>
              <a:off x="1938574" y="2962333"/>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5" name="Google Shape;20045;p85"/>
            <p:cNvSpPr/>
            <p:nvPr/>
          </p:nvSpPr>
          <p:spPr>
            <a:xfrm>
              <a:off x="2018439" y="2962333"/>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6" name="Google Shape;20046;p85"/>
            <p:cNvSpPr/>
            <p:nvPr/>
          </p:nvSpPr>
          <p:spPr>
            <a:xfrm>
              <a:off x="1938574" y="2996292"/>
              <a:ext cx="70459" cy="10848"/>
            </a:xfrm>
            <a:custGeom>
              <a:avLst/>
              <a:gdLst/>
              <a:ahLst/>
              <a:cxnLst/>
              <a:rect l="l" t="t" r="r" b="b"/>
              <a:pathLst>
                <a:path w="2689" h="414" extrusionOk="0">
                  <a:moveTo>
                    <a:pt x="274" y="1"/>
                  </a:moveTo>
                  <a:cubicBezTo>
                    <a:pt x="1" y="1"/>
                    <a:pt x="1" y="414"/>
                    <a:pt x="274" y="414"/>
                  </a:cubicBezTo>
                  <a:lnTo>
                    <a:pt x="2415" y="414"/>
                  </a:lnTo>
                  <a:cubicBezTo>
                    <a:pt x="2689" y="414"/>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7" name="Google Shape;20047;p85"/>
            <p:cNvSpPr/>
            <p:nvPr/>
          </p:nvSpPr>
          <p:spPr>
            <a:xfrm>
              <a:off x="2018439" y="2996292"/>
              <a:ext cx="70590" cy="10848"/>
            </a:xfrm>
            <a:custGeom>
              <a:avLst/>
              <a:gdLst/>
              <a:ahLst/>
              <a:cxnLst/>
              <a:rect l="l" t="t" r="r" b="b"/>
              <a:pathLst>
                <a:path w="2694" h="414" extrusionOk="0">
                  <a:moveTo>
                    <a:pt x="279" y="1"/>
                  </a:moveTo>
                  <a:cubicBezTo>
                    <a:pt x="1" y="1"/>
                    <a:pt x="1" y="414"/>
                    <a:pt x="279" y="414"/>
                  </a:cubicBezTo>
                  <a:lnTo>
                    <a:pt x="2415" y="414"/>
                  </a:lnTo>
                  <a:cubicBezTo>
                    <a:pt x="2694" y="414"/>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8" name="Google Shape;20048;p85"/>
            <p:cNvSpPr/>
            <p:nvPr/>
          </p:nvSpPr>
          <p:spPr>
            <a:xfrm>
              <a:off x="1938574" y="3030250"/>
              <a:ext cx="70459" cy="10979"/>
            </a:xfrm>
            <a:custGeom>
              <a:avLst/>
              <a:gdLst/>
              <a:ahLst/>
              <a:cxnLst/>
              <a:rect l="l" t="t" r="r" b="b"/>
              <a:pathLst>
                <a:path w="2689" h="419" extrusionOk="0">
                  <a:moveTo>
                    <a:pt x="274" y="1"/>
                  </a:moveTo>
                  <a:cubicBezTo>
                    <a:pt x="1" y="1"/>
                    <a:pt x="1" y="419"/>
                    <a:pt x="274" y="419"/>
                  </a:cubicBezTo>
                  <a:lnTo>
                    <a:pt x="2415" y="419"/>
                  </a:lnTo>
                  <a:cubicBezTo>
                    <a:pt x="2689" y="419"/>
                    <a:pt x="2689"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9" name="Google Shape;20049;p85"/>
            <p:cNvSpPr/>
            <p:nvPr/>
          </p:nvSpPr>
          <p:spPr>
            <a:xfrm>
              <a:off x="2018439" y="3030250"/>
              <a:ext cx="70590" cy="10979"/>
            </a:xfrm>
            <a:custGeom>
              <a:avLst/>
              <a:gdLst/>
              <a:ahLst/>
              <a:cxnLst/>
              <a:rect l="l" t="t" r="r" b="b"/>
              <a:pathLst>
                <a:path w="2694" h="419" extrusionOk="0">
                  <a:moveTo>
                    <a:pt x="279" y="1"/>
                  </a:moveTo>
                  <a:cubicBezTo>
                    <a:pt x="1" y="1"/>
                    <a:pt x="1" y="419"/>
                    <a:pt x="279" y="419"/>
                  </a:cubicBezTo>
                  <a:lnTo>
                    <a:pt x="2415" y="419"/>
                  </a:lnTo>
                  <a:cubicBezTo>
                    <a:pt x="2694" y="419"/>
                    <a:pt x="2694" y="1"/>
                    <a:pt x="241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0" name="Google Shape;20050;p85"/>
            <p:cNvSpPr/>
            <p:nvPr/>
          </p:nvSpPr>
          <p:spPr>
            <a:xfrm>
              <a:off x="1754187" y="3080061"/>
              <a:ext cx="365289" cy="186562"/>
            </a:xfrm>
            <a:custGeom>
              <a:avLst/>
              <a:gdLst/>
              <a:ahLst/>
              <a:cxnLst/>
              <a:rect l="l" t="t" r="r" b="b"/>
              <a:pathLst>
                <a:path w="13941" h="7120" extrusionOk="0">
                  <a:moveTo>
                    <a:pt x="12275" y="414"/>
                  </a:moveTo>
                  <a:lnTo>
                    <a:pt x="6970" y="1854"/>
                  </a:lnTo>
                  <a:lnTo>
                    <a:pt x="1666" y="414"/>
                  </a:lnTo>
                  <a:close/>
                  <a:moveTo>
                    <a:pt x="413" y="505"/>
                  </a:moveTo>
                  <a:lnTo>
                    <a:pt x="6178" y="2065"/>
                  </a:lnTo>
                  <a:lnTo>
                    <a:pt x="413" y="3630"/>
                  </a:lnTo>
                  <a:lnTo>
                    <a:pt x="413" y="505"/>
                  </a:lnTo>
                  <a:close/>
                  <a:moveTo>
                    <a:pt x="13528" y="505"/>
                  </a:moveTo>
                  <a:lnTo>
                    <a:pt x="13528" y="3630"/>
                  </a:lnTo>
                  <a:lnTo>
                    <a:pt x="7763" y="2070"/>
                  </a:lnTo>
                  <a:lnTo>
                    <a:pt x="13528" y="505"/>
                  </a:lnTo>
                  <a:close/>
                  <a:moveTo>
                    <a:pt x="6970" y="2281"/>
                  </a:moveTo>
                  <a:lnTo>
                    <a:pt x="12779" y="3855"/>
                  </a:lnTo>
                  <a:lnTo>
                    <a:pt x="1167" y="3855"/>
                  </a:lnTo>
                  <a:lnTo>
                    <a:pt x="6970" y="2281"/>
                  </a:lnTo>
                  <a:close/>
                  <a:moveTo>
                    <a:pt x="13257" y="6097"/>
                  </a:moveTo>
                  <a:cubicBezTo>
                    <a:pt x="13257" y="6097"/>
                    <a:pt x="13257" y="6097"/>
                    <a:pt x="13257" y="6097"/>
                  </a:cubicBezTo>
                  <a:cubicBezTo>
                    <a:pt x="13258" y="6097"/>
                    <a:pt x="13258" y="6097"/>
                    <a:pt x="13257" y="6097"/>
                  </a:cubicBezTo>
                  <a:close/>
                  <a:moveTo>
                    <a:pt x="11340" y="4273"/>
                  </a:moveTo>
                  <a:cubicBezTo>
                    <a:pt x="11351" y="4273"/>
                    <a:pt x="11362" y="4276"/>
                    <a:pt x="11372" y="4283"/>
                  </a:cubicBezTo>
                  <a:lnTo>
                    <a:pt x="13292" y="5569"/>
                  </a:lnTo>
                  <a:cubicBezTo>
                    <a:pt x="13340" y="5603"/>
                    <a:pt x="13321" y="5679"/>
                    <a:pt x="13259" y="5679"/>
                  </a:cubicBezTo>
                  <a:lnTo>
                    <a:pt x="13254" y="5679"/>
                  </a:lnTo>
                  <a:lnTo>
                    <a:pt x="12284" y="5627"/>
                  </a:lnTo>
                  <a:cubicBezTo>
                    <a:pt x="12276" y="5626"/>
                    <a:pt x="12267" y="5626"/>
                    <a:pt x="12258" y="5626"/>
                  </a:cubicBezTo>
                  <a:cubicBezTo>
                    <a:pt x="12095" y="5626"/>
                    <a:pt x="11944" y="5711"/>
                    <a:pt x="11857" y="5847"/>
                  </a:cubicBezTo>
                  <a:cubicBezTo>
                    <a:pt x="11319" y="6692"/>
                    <a:pt x="11348" y="6702"/>
                    <a:pt x="11295" y="6702"/>
                  </a:cubicBezTo>
                  <a:cubicBezTo>
                    <a:pt x="11293" y="6702"/>
                    <a:pt x="11290" y="6702"/>
                    <a:pt x="11287" y="6702"/>
                  </a:cubicBezTo>
                  <a:cubicBezTo>
                    <a:pt x="11253" y="6702"/>
                    <a:pt x="11228" y="6675"/>
                    <a:pt x="11228" y="6644"/>
                  </a:cubicBezTo>
                  <a:lnTo>
                    <a:pt x="11281" y="4331"/>
                  </a:lnTo>
                  <a:cubicBezTo>
                    <a:pt x="11281" y="4295"/>
                    <a:pt x="11309" y="4273"/>
                    <a:pt x="11340" y="4273"/>
                  </a:cubicBezTo>
                  <a:close/>
                  <a:moveTo>
                    <a:pt x="408" y="1"/>
                  </a:moveTo>
                  <a:cubicBezTo>
                    <a:pt x="192" y="1"/>
                    <a:pt x="10" y="174"/>
                    <a:pt x="0" y="390"/>
                  </a:cubicBezTo>
                  <a:lnTo>
                    <a:pt x="0" y="409"/>
                  </a:lnTo>
                  <a:lnTo>
                    <a:pt x="0" y="3860"/>
                  </a:lnTo>
                  <a:cubicBezTo>
                    <a:pt x="0" y="4086"/>
                    <a:pt x="183" y="4268"/>
                    <a:pt x="408" y="4273"/>
                  </a:cubicBezTo>
                  <a:lnTo>
                    <a:pt x="10868" y="4273"/>
                  </a:lnTo>
                  <a:cubicBezTo>
                    <a:pt x="10863" y="4321"/>
                    <a:pt x="10868" y="4182"/>
                    <a:pt x="10815" y="6630"/>
                  </a:cubicBezTo>
                  <a:cubicBezTo>
                    <a:pt x="10811" y="6760"/>
                    <a:pt x="10859" y="6884"/>
                    <a:pt x="10950" y="6971"/>
                  </a:cubicBezTo>
                  <a:cubicBezTo>
                    <a:pt x="11041" y="7067"/>
                    <a:pt x="11166" y="7115"/>
                    <a:pt x="11295" y="7120"/>
                  </a:cubicBezTo>
                  <a:cubicBezTo>
                    <a:pt x="11459" y="7115"/>
                    <a:pt x="11608" y="7033"/>
                    <a:pt x="11694" y="6894"/>
                  </a:cubicBezTo>
                  <a:cubicBezTo>
                    <a:pt x="12227" y="6059"/>
                    <a:pt x="12193" y="6039"/>
                    <a:pt x="12260" y="6039"/>
                  </a:cubicBezTo>
                  <a:cubicBezTo>
                    <a:pt x="13181" y="6090"/>
                    <a:pt x="13254" y="6096"/>
                    <a:pt x="13257" y="6097"/>
                  </a:cubicBezTo>
                  <a:lnTo>
                    <a:pt x="13257" y="6097"/>
                  </a:lnTo>
                  <a:cubicBezTo>
                    <a:pt x="13258" y="6097"/>
                    <a:pt x="13258" y="6097"/>
                    <a:pt x="13259" y="6097"/>
                  </a:cubicBezTo>
                  <a:cubicBezTo>
                    <a:pt x="13470" y="6097"/>
                    <a:pt x="13652" y="5958"/>
                    <a:pt x="13715" y="5756"/>
                  </a:cubicBezTo>
                  <a:cubicBezTo>
                    <a:pt x="13777" y="5559"/>
                    <a:pt x="13700" y="5339"/>
                    <a:pt x="13523" y="5228"/>
                  </a:cubicBezTo>
                  <a:lnTo>
                    <a:pt x="12102" y="4268"/>
                  </a:lnTo>
                  <a:lnTo>
                    <a:pt x="13532" y="4268"/>
                  </a:lnTo>
                  <a:cubicBezTo>
                    <a:pt x="13758" y="4268"/>
                    <a:pt x="13940" y="4086"/>
                    <a:pt x="13940" y="3860"/>
                  </a:cubicBezTo>
                  <a:lnTo>
                    <a:pt x="13940" y="409"/>
                  </a:lnTo>
                  <a:lnTo>
                    <a:pt x="13940" y="390"/>
                  </a:lnTo>
                  <a:cubicBezTo>
                    <a:pt x="13936" y="231"/>
                    <a:pt x="13835" y="92"/>
                    <a:pt x="13686" y="30"/>
                  </a:cubicBezTo>
                  <a:cubicBezTo>
                    <a:pt x="13638" y="10"/>
                    <a:pt x="13585" y="1"/>
                    <a:pt x="135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51" name="Google Shape;20051;p85"/>
          <p:cNvGrpSpPr/>
          <p:nvPr/>
        </p:nvGrpSpPr>
        <p:grpSpPr>
          <a:xfrm>
            <a:off x="5770820" y="1828499"/>
            <a:ext cx="363507" cy="303032"/>
            <a:chOff x="5770820" y="2015349"/>
            <a:chExt cx="363507" cy="303032"/>
          </a:xfrm>
        </p:grpSpPr>
        <p:sp>
          <p:nvSpPr>
            <p:cNvPr id="20052" name="Google Shape;20052;p85"/>
            <p:cNvSpPr/>
            <p:nvPr/>
          </p:nvSpPr>
          <p:spPr>
            <a:xfrm>
              <a:off x="5787040" y="2020615"/>
              <a:ext cx="331069" cy="160595"/>
            </a:xfrm>
            <a:custGeom>
              <a:avLst/>
              <a:gdLst/>
              <a:ahLst/>
              <a:cxnLst/>
              <a:rect l="l" t="t" r="r" b="b"/>
              <a:pathLst>
                <a:path w="12635" h="6129" extrusionOk="0">
                  <a:moveTo>
                    <a:pt x="12526" y="0"/>
                  </a:moveTo>
                  <a:cubicBezTo>
                    <a:pt x="12520" y="0"/>
                    <a:pt x="12515" y="1"/>
                    <a:pt x="12510" y="2"/>
                  </a:cubicBezTo>
                  <a:cubicBezTo>
                    <a:pt x="10460" y="318"/>
                    <a:pt x="8391" y="482"/>
                    <a:pt x="6317" y="486"/>
                  </a:cubicBezTo>
                  <a:cubicBezTo>
                    <a:pt x="4249" y="482"/>
                    <a:pt x="2180" y="323"/>
                    <a:pt x="130" y="6"/>
                  </a:cubicBezTo>
                  <a:cubicBezTo>
                    <a:pt x="122" y="5"/>
                    <a:pt x="115" y="4"/>
                    <a:pt x="108" y="4"/>
                  </a:cubicBezTo>
                  <a:cubicBezTo>
                    <a:pt x="50" y="4"/>
                    <a:pt x="1" y="52"/>
                    <a:pt x="5" y="112"/>
                  </a:cubicBezTo>
                  <a:lnTo>
                    <a:pt x="5" y="6021"/>
                  </a:lnTo>
                  <a:cubicBezTo>
                    <a:pt x="1" y="6081"/>
                    <a:pt x="50" y="6129"/>
                    <a:pt x="108" y="6129"/>
                  </a:cubicBezTo>
                  <a:cubicBezTo>
                    <a:pt x="115" y="6129"/>
                    <a:pt x="122" y="6128"/>
                    <a:pt x="130" y="6127"/>
                  </a:cubicBezTo>
                  <a:cubicBezTo>
                    <a:pt x="2180" y="5805"/>
                    <a:pt x="4249" y="5644"/>
                    <a:pt x="6318" y="5644"/>
                  </a:cubicBezTo>
                  <a:cubicBezTo>
                    <a:pt x="8388" y="5644"/>
                    <a:pt x="10458" y="5805"/>
                    <a:pt x="12510" y="6127"/>
                  </a:cubicBezTo>
                  <a:cubicBezTo>
                    <a:pt x="12517" y="6128"/>
                    <a:pt x="12525" y="6129"/>
                    <a:pt x="12532" y="6129"/>
                  </a:cubicBezTo>
                  <a:cubicBezTo>
                    <a:pt x="12589" y="6129"/>
                    <a:pt x="12635" y="6081"/>
                    <a:pt x="12635" y="6021"/>
                  </a:cubicBezTo>
                  <a:lnTo>
                    <a:pt x="12635" y="112"/>
                  </a:lnTo>
                  <a:cubicBezTo>
                    <a:pt x="12635" y="50"/>
                    <a:pt x="12586" y="0"/>
                    <a:pt x="12526"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3" name="Google Shape;20053;p85"/>
            <p:cNvSpPr/>
            <p:nvPr/>
          </p:nvSpPr>
          <p:spPr>
            <a:xfrm>
              <a:off x="5808421" y="2045639"/>
              <a:ext cx="288437" cy="110653"/>
            </a:xfrm>
            <a:custGeom>
              <a:avLst/>
              <a:gdLst/>
              <a:ahLst/>
              <a:cxnLst/>
              <a:rect l="l" t="t" r="r" b="b"/>
              <a:pathLst>
                <a:path w="11008" h="4223" extrusionOk="0">
                  <a:moveTo>
                    <a:pt x="187" y="0"/>
                  </a:moveTo>
                  <a:cubicBezTo>
                    <a:pt x="87" y="0"/>
                    <a:pt x="0" y="82"/>
                    <a:pt x="0" y="184"/>
                  </a:cubicBezTo>
                  <a:lnTo>
                    <a:pt x="0" y="4034"/>
                  </a:lnTo>
                  <a:cubicBezTo>
                    <a:pt x="0" y="4137"/>
                    <a:pt x="87" y="4223"/>
                    <a:pt x="188" y="4223"/>
                  </a:cubicBezTo>
                  <a:cubicBezTo>
                    <a:pt x="196" y="4223"/>
                    <a:pt x="204" y="4222"/>
                    <a:pt x="212" y="4221"/>
                  </a:cubicBezTo>
                  <a:cubicBezTo>
                    <a:pt x="1968" y="3991"/>
                    <a:pt x="3736" y="3876"/>
                    <a:pt x="5504" y="3876"/>
                  </a:cubicBezTo>
                  <a:cubicBezTo>
                    <a:pt x="7272" y="3876"/>
                    <a:pt x="9039" y="3991"/>
                    <a:pt x="10796" y="4221"/>
                  </a:cubicBezTo>
                  <a:cubicBezTo>
                    <a:pt x="10804" y="4222"/>
                    <a:pt x="10812" y="4223"/>
                    <a:pt x="10819" y="4223"/>
                  </a:cubicBezTo>
                  <a:cubicBezTo>
                    <a:pt x="10920" y="4223"/>
                    <a:pt x="11007" y="4137"/>
                    <a:pt x="11007" y="4034"/>
                  </a:cubicBezTo>
                  <a:lnTo>
                    <a:pt x="11007" y="184"/>
                  </a:lnTo>
                  <a:cubicBezTo>
                    <a:pt x="11007" y="82"/>
                    <a:pt x="10921" y="0"/>
                    <a:pt x="10820" y="0"/>
                  </a:cubicBezTo>
                  <a:cubicBezTo>
                    <a:pt x="10812" y="0"/>
                    <a:pt x="10804" y="1"/>
                    <a:pt x="10796" y="2"/>
                  </a:cubicBezTo>
                  <a:cubicBezTo>
                    <a:pt x="9039" y="227"/>
                    <a:pt x="7273" y="338"/>
                    <a:pt x="5506" y="343"/>
                  </a:cubicBezTo>
                  <a:cubicBezTo>
                    <a:pt x="3735" y="338"/>
                    <a:pt x="1968" y="227"/>
                    <a:pt x="212" y="2"/>
                  </a:cubicBezTo>
                  <a:cubicBezTo>
                    <a:pt x="203" y="1"/>
                    <a:pt x="195" y="0"/>
                    <a:pt x="18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4" name="Google Shape;20054;p85"/>
            <p:cNvSpPr/>
            <p:nvPr/>
          </p:nvSpPr>
          <p:spPr>
            <a:xfrm>
              <a:off x="5887919" y="2206051"/>
              <a:ext cx="64930" cy="54475"/>
            </a:xfrm>
            <a:custGeom>
              <a:avLst/>
              <a:gdLst/>
              <a:ahLst/>
              <a:cxnLst/>
              <a:rect l="l" t="t" r="r" b="b"/>
              <a:pathLst>
                <a:path w="2478" h="2079" extrusionOk="0">
                  <a:moveTo>
                    <a:pt x="1804" y="0"/>
                  </a:moveTo>
                  <a:cubicBezTo>
                    <a:pt x="1801" y="0"/>
                    <a:pt x="1798" y="0"/>
                    <a:pt x="1795" y="0"/>
                  </a:cubicBezTo>
                  <a:lnTo>
                    <a:pt x="677" y="0"/>
                  </a:lnTo>
                  <a:cubicBezTo>
                    <a:pt x="303" y="0"/>
                    <a:pt x="0" y="302"/>
                    <a:pt x="0" y="677"/>
                  </a:cubicBezTo>
                  <a:lnTo>
                    <a:pt x="0" y="2079"/>
                  </a:lnTo>
                  <a:lnTo>
                    <a:pt x="2477" y="2079"/>
                  </a:lnTo>
                  <a:lnTo>
                    <a:pt x="2477" y="677"/>
                  </a:lnTo>
                  <a:cubicBezTo>
                    <a:pt x="2477" y="305"/>
                    <a:pt x="2175" y="0"/>
                    <a:pt x="180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5" name="Google Shape;20055;p85"/>
            <p:cNvSpPr/>
            <p:nvPr/>
          </p:nvSpPr>
          <p:spPr>
            <a:xfrm>
              <a:off x="5823120" y="2206051"/>
              <a:ext cx="64825" cy="54475"/>
            </a:xfrm>
            <a:custGeom>
              <a:avLst/>
              <a:gdLst/>
              <a:ahLst/>
              <a:cxnLst/>
              <a:rect l="l" t="t" r="r" b="b"/>
              <a:pathLst>
                <a:path w="2474" h="2079" extrusionOk="0">
                  <a:moveTo>
                    <a:pt x="678" y="0"/>
                  </a:moveTo>
                  <a:cubicBezTo>
                    <a:pt x="303" y="0"/>
                    <a:pt x="1" y="302"/>
                    <a:pt x="1" y="677"/>
                  </a:cubicBezTo>
                  <a:lnTo>
                    <a:pt x="1" y="2079"/>
                  </a:lnTo>
                  <a:lnTo>
                    <a:pt x="2473" y="2079"/>
                  </a:lnTo>
                  <a:lnTo>
                    <a:pt x="2473" y="677"/>
                  </a:lnTo>
                  <a:cubicBezTo>
                    <a:pt x="2473" y="302"/>
                    <a:pt x="2171"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6" name="Google Shape;20056;p85"/>
            <p:cNvSpPr/>
            <p:nvPr/>
          </p:nvSpPr>
          <p:spPr>
            <a:xfrm>
              <a:off x="5952692" y="2206051"/>
              <a:ext cx="64799" cy="54475"/>
            </a:xfrm>
            <a:custGeom>
              <a:avLst/>
              <a:gdLst/>
              <a:ahLst/>
              <a:cxnLst/>
              <a:rect l="l" t="t" r="r" b="b"/>
              <a:pathLst>
                <a:path w="2473" h="2079" extrusionOk="0">
                  <a:moveTo>
                    <a:pt x="677" y="0"/>
                  </a:moveTo>
                  <a:cubicBezTo>
                    <a:pt x="303" y="0"/>
                    <a:pt x="0" y="302"/>
                    <a:pt x="0" y="677"/>
                  </a:cubicBezTo>
                  <a:lnTo>
                    <a:pt x="0" y="2079"/>
                  </a:lnTo>
                  <a:lnTo>
                    <a:pt x="2472" y="2079"/>
                  </a:lnTo>
                  <a:lnTo>
                    <a:pt x="2472" y="677"/>
                  </a:lnTo>
                  <a:cubicBezTo>
                    <a:pt x="2472"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7" name="Google Shape;20057;p85"/>
            <p:cNvSpPr/>
            <p:nvPr/>
          </p:nvSpPr>
          <p:spPr>
            <a:xfrm>
              <a:off x="6017333" y="2206051"/>
              <a:ext cx="64799" cy="54475"/>
            </a:xfrm>
            <a:custGeom>
              <a:avLst/>
              <a:gdLst/>
              <a:ahLst/>
              <a:cxnLst/>
              <a:rect l="l" t="t" r="r" b="b"/>
              <a:pathLst>
                <a:path w="2473" h="2079" extrusionOk="0">
                  <a:moveTo>
                    <a:pt x="682" y="0"/>
                  </a:moveTo>
                  <a:cubicBezTo>
                    <a:pt x="308" y="0"/>
                    <a:pt x="1" y="302"/>
                    <a:pt x="1" y="677"/>
                  </a:cubicBezTo>
                  <a:lnTo>
                    <a:pt x="1" y="2079"/>
                  </a:lnTo>
                  <a:lnTo>
                    <a:pt x="2473" y="2079"/>
                  </a:lnTo>
                  <a:lnTo>
                    <a:pt x="2473" y="677"/>
                  </a:lnTo>
                  <a:cubicBezTo>
                    <a:pt x="2473" y="302"/>
                    <a:pt x="2170" y="0"/>
                    <a:pt x="1796"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8" name="Google Shape;20058;p85"/>
            <p:cNvSpPr/>
            <p:nvPr/>
          </p:nvSpPr>
          <p:spPr>
            <a:xfrm>
              <a:off x="6033553" y="2206051"/>
              <a:ext cx="48710" cy="54475"/>
            </a:xfrm>
            <a:custGeom>
              <a:avLst/>
              <a:gdLst/>
              <a:ahLst/>
              <a:cxnLst/>
              <a:rect l="l" t="t" r="r" b="b"/>
              <a:pathLst>
                <a:path w="1859" h="2079" extrusionOk="0">
                  <a:moveTo>
                    <a:pt x="1186" y="0"/>
                  </a:moveTo>
                  <a:cubicBezTo>
                    <a:pt x="1183" y="0"/>
                    <a:pt x="1180" y="0"/>
                    <a:pt x="1177" y="0"/>
                  </a:cubicBezTo>
                  <a:lnTo>
                    <a:pt x="1" y="0"/>
                  </a:lnTo>
                  <a:cubicBezTo>
                    <a:pt x="351" y="34"/>
                    <a:pt x="615" y="326"/>
                    <a:pt x="615" y="677"/>
                  </a:cubicBezTo>
                  <a:lnTo>
                    <a:pt x="615" y="2079"/>
                  </a:lnTo>
                  <a:lnTo>
                    <a:pt x="1859" y="2079"/>
                  </a:lnTo>
                  <a:lnTo>
                    <a:pt x="1859" y="677"/>
                  </a:lnTo>
                  <a:cubicBezTo>
                    <a:pt x="1859"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9" name="Google Shape;20059;p85"/>
            <p:cNvSpPr/>
            <p:nvPr/>
          </p:nvSpPr>
          <p:spPr>
            <a:xfrm>
              <a:off x="5968911" y="2206051"/>
              <a:ext cx="48710" cy="54475"/>
            </a:xfrm>
            <a:custGeom>
              <a:avLst/>
              <a:gdLst/>
              <a:ahLst/>
              <a:cxnLst/>
              <a:rect l="l" t="t" r="r" b="b"/>
              <a:pathLst>
                <a:path w="1859" h="2079" extrusionOk="0">
                  <a:moveTo>
                    <a:pt x="1185" y="0"/>
                  </a:moveTo>
                  <a:cubicBezTo>
                    <a:pt x="1182" y="0"/>
                    <a:pt x="1179" y="0"/>
                    <a:pt x="1177" y="0"/>
                  </a:cubicBezTo>
                  <a:lnTo>
                    <a:pt x="0" y="0"/>
                  </a:lnTo>
                  <a:cubicBezTo>
                    <a:pt x="346" y="34"/>
                    <a:pt x="615" y="326"/>
                    <a:pt x="615" y="677"/>
                  </a:cubicBezTo>
                  <a:lnTo>
                    <a:pt x="615" y="2079"/>
                  </a:lnTo>
                  <a:lnTo>
                    <a:pt x="1858" y="2079"/>
                  </a:lnTo>
                  <a:lnTo>
                    <a:pt x="1858" y="677"/>
                  </a:lnTo>
                  <a:cubicBezTo>
                    <a:pt x="1858" y="305"/>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0" name="Google Shape;20060;p85"/>
            <p:cNvSpPr/>
            <p:nvPr/>
          </p:nvSpPr>
          <p:spPr>
            <a:xfrm>
              <a:off x="5904008" y="2206051"/>
              <a:ext cx="48710" cy="54475"/>
            </a:xfrm>
            <a:custGeom>
              <a:avLst/>
              <a:gdLst/>
              <a:ahLst/>
              <a:cxnLst/>
              <a:rect l="l" t="t" r="r" b="b"/>
              <a:pathLst>
                <a:path w="1859" h="2079" extrusionOk="0">
                  <a:moveTo>
                    <a:pt x="1185" y="0"/>
                  </a:moveTo>
                  <a:cubicBezTo>
                    <a:pt x="1182" y="0"/>
                    <a:pt x="1180" y="0"/>
                    <a:pt x="1177" y="0"/>
                  </a:cubicBezTo>
                  <a:lnTo>
                    <a:pt x="1" y="0"/>
                  </a:lnTo>
                  <a:cubicBezTo>
                    <a:pt x="351" y="34"/>
                    <a:pt x="615" y="326"/>
                    <a:pt x="615" y="677"/>
                  </a:cubicBezTo>
                  <a:lnTo>
                    <a:pt x="615" y="2079"/>
                  </a:lnTo>
                  <a:lnTo>
                    <a:pt x="1858" y="2079"/>
                  </a:lnTo>
                  <a:lnTo>
                    <a:pt x="1858" y="677"/>
                  </a:lnTo>
                  <a:cubicBezTo>
                    <a:pt x="1858" y="301"/>
                    <a:pt x="1556" y="0"/>
                    <a:pt x="1185"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1" name="Google Shape;20061;p85"/>
            <p:cNvSpPr/>
            <p:nvPr/>
          </p:nvSpPr>
          <p:spPr>
            <a:xfrm>
              <a:off x="5839602" y="2206051"/>
              <a:ext cx="48579" cy="54475"/>
            </a:xfrm>
            <a:custGeom>
              <a:avLst/>
              <a:gdLst/>
              <a:ahLst/>
              <a:cxnLst/>
              <a:rect l="l" t="t" r="r" b="b"/>
              <a:pathLst>
                <a:path w="1854" h="2079" extrusionOk="0">
                  <a:moveTo>
                    <a:pt x="1186" y="0"/>
                  </a:moveTo>
                  <a:cubicBezTo>
                    <a:pt x="1183" y="0"/>
                    <a:pt x="1180" y="0"/>
                    <a:pt x="1177" y="0"/>
                  </a:cubicBezTo>
                  <a:lnTo>
                    <a:pt x="1" y="0"/>
                  </a:lnTo>
                  <a:cubicBezTo>
                    <a:pt x="346" y="34"/>
                    <a:pt x="615" y="326"/>
                    <a:pt x="615" y="677"/>
                  </a:cubicBezTo>
                  <a:lnTo>
                    <a:pt x="615" y="2079"/>
                  </a:lnTo>
                  <a:lnTo>
                    <a:pt x="1854" y="2079"/>
                  </a:lnTo>
                  <a:lnTo>
                    <a:pt x="1854" y="677"/>
                  </a:lnTo>
                  <a:cubicBezTo>
                    <a:pt x="1854" y="305"/>
                    <a:pt x="1556" y="0"/>
                    <a:pt x="118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2" name="Google Shape;20062;p85"/>
            <p:cNvSpPr/>
            <p:nvPr/>
          </p:nvSpPr>
          <p:spPr>
            <a:xfrm>
              <a:off x="5790813" y="2243887"/>
              <a:ext cx="64799" cy="54501"/>
            </a:xfrm>
            <a:custGeom>
              <a:avLst/>
              <a:gdLst/>
              <a:ahLst/>
              <a:cxnLst/>
              <a:rect l="l" t="t" r="r" b="b"/>
              <a:pathLst>
                <a:path w="2473" h="2080" extrusionOk="0">
                  <a:moveTo>
                    <a:pt x="677" y="1"/>
                  </a:moveTo>
                  <a:cubicBezTo>
                    <a:pt x="303" y="1"/>
                    <a:pt x="0" y="303"/>
                    <a:pt x="0" y="678"/>
                  </a:cubicBezTo>
                  <a:lnTo>
                    <a:pt x="0" y="2079"/>
                  </a:lnTo>
                  <a:lnTo>
                    <a:pt x="2472" y="2079"/>
                  </a:lnTo>
                  <a:lnTo>
                    <a:pt x="2472" y="678"/>
                  </a:lnTo>
                  <a:cubicBezTo>
                    <a:pt x="2472"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3" name="Google Shape;20063;p85"/>
            <p:cNvSpPr/>
            <p:nvPr/>
          </p:nvSpPr>
          <p:spPr>
            <a:xfrm>
              <a:off x="5855585" y="2243887"/>
              <a:ext cx="64668" cy="54501"/>
            </a:xfrm>
            <a:custGeom>
              <a:avLst/>
              <a:gdLst/>
              <a:ahLst/>
              <a:cxnLst/>
              <a:rect l="l" t="t" r="r" b="b"/>
              <a:pathLst>
                <a:path w="2468" h="2080" extrusionOk="0">
                  <a:moveTo>
                    <a:pt x="677" y="1"/>
                  </a:moveTo>
                  <a:cubicBezTo>
                    <a:pt x="303" y="1"/>
                    <a:pt x="0" y="303"/>
                    <a:pt x="0" y="678"/>
                  </a:cubicBezTo>
                  <a:lnTo>
                    <a:pt x="0" y="2079"/>
                  </a:lnTo>
                  <a:lnTo>
                    <a:pt x="2468" y="2079"/>
                  </a:lnTo>
                  <a:lnTo>
                    <a:pt x="2468" y="678"/>
                  </a:lnTo>
                  <a:cubicBezTo>
                    <a:pt x="2468" y="303"/>
                    <a:pt x="2165" y="1"/>
                    <a:pt x="179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4" name="Google Shape;20064;p85"/>
            <p:cNvSpPr/>
            <p:nvPr/>
          </p:nvSpPr>
          <p:spPr>
            <a:xfrm>
              <a:off x="5920227" y="2243887"/>
              <a:ext cx="64799" cy="54501"/>
            </a:xfrm>
            <a:custGeom>
              <a:avLst/>
              <a:gdLst/>
              <a:ahLst/>
              <a:cxnLst/>
              <a:rect l="l" t="t" r="r" b="b"/>
              <a:pathLst>
                <a:path w="2473" h="2080" extrusionOk="0">
                  <a:moveTo>
                    <a:pt x="682" y="1"/>
                  </a:moveTo>
                  <a:cubicBezTo>
                    <a:pt x="308" y="1"/>
                    <a:pt x="1" y="303"/>
                    <a:pt x="1" y="678"/>
                  </a:cubicBezTo>
                  <a:lnTo>
                    <a:pt x="1" y="2079"/>
                  </a:lnTo>
                  <a:lnTo>
                    <a:pt x="2473" y="2079"/>
                  </a:lnTo>
                  <a:lnTo>
                    <a:pt x="2473" y="678"/>
                  </a:lnTo>
                  <a:cubicBezTo>
                    <a:pt x="2473" y="303"/>
                    <a:pt x="2170"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5" name="Google Shape;20065;p85"/>
            <p:cNvSpPr/>
            <p:nvPr/>
          </p:nvSpPr>
          <p:spPr>
            <a:xfrm>
              <a:off x="5985000" y="2243887"/>
              <a:ext cx="64825" cy="54501"/>
            </a:xfrm>
            <a:custGeom>
              <a:avLst/>
              <a:gdLst/>
              <a:ahLst/>
              <a:cxnLst/>
              <a:rect l="l" t="t" r="r" b="b"/>
              <a:pathLst>
                <a:path w="2474" h="2080" extrusionOk="0">
                  <a:moveTo>
                    <a:pt x="683" y="1"/>
                  </a:moveTo>
                  <a:cubicBezTo>
                    <a:pt x="308" y="1"/>
                    <a:pt x="1" y="303"/>
                    <a:pt x="1" y="678"/>
                  </a:cubicBezTo>
                  <a:lnTo>
                    <a:pt x="1" y="2079"/>
                  </a:lnTo>
                  <a:lnTo>
                    <a:pt x="2473" y="2079"/>
                  </a:lnTo>
                  <a:lnTo>
                    <a:pt x="2473" y="678"/>
                  </a:lnTo>
                  <a:cubicBezTo>
                    <a:pt x="2473" y="303"/>
                    <a:pt x="2171" y="1"/>
                    <a:pt x="179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6" name="Google Shape;20066;p85"/>
            <p:cNvSpPr/>
            <p:nvPr/>
          </p:nvSpPr>
          <p:spPr>
            <a:xfrm>
              <a:off x="6049798" y="2243887"/>
              <a:ext cx="64799" cy="54501"/>
            </a:xfrm>
            <a:custGeom>
              <a:avLst/>
              <a:gdLst/>
              <a:ahLst/>
              <a:cxnLst/>
              <a:rect l="l" t="t" r="r" b="b"/>
              <a:pathLst>
                <a:path w="2473" h="2080" extrusionOk="0">
                  <a:moveTo>
                    <a:pt x="677" y="1"/>
                  </a:moveTo>
                  <a:cubicBezTo>
                    <a:pt x="302" y="1"/>
                    <a:pt x="0" y="303"/>
                    <a:pt x="0" y="678"/>
                  </a:cubicBezTo>
                  <a:lnTo>
                    <a:pt x="0" y="2079"/>
                  </a:lnTo>
                  <a:lnTo>
                    <a:pt x="2472" y="2079"/>
                  </a:lnTo>
                  <a:lnTo>
                    <a:pt x="2472" y="678"/>
                  </a:lnTo>
                  <a:cubicBezTo>
                    <a:pt x="2472" y="308"/>
                    <a:pt x="2170" y="1"/>
                    <a:pt x="179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7" name="Google Shape;20067;p85"/>
            <p:cNvSpPr/>
            <p:nvPr/>
          </p:nvSpPr>
          <p:spPr>
            <a:xfrm>
              <a:off x="6066018" y="2243887"/>
              <a:ext cx="48579" cy="54501"/>
            </a:xfrm>
            <a:custGeom>
              <a:avLst/>
              <a:gdLst/>
              <a:ahLst/>
              <a:cxnLst/>
              <a:rect l="l" t="t" r="r" b="b"/>
              <a:pathLst>
                <a:path w="1854" h="2080" extrusionOk="0">
                  <a:moveTo>
                    <a:pt x="58" y="1"/>
                  </a:moveTo>
                  <a:cubicBezTo>
                    <a:pt x="39" y="1"/>
                    <a:pt x="15" y="1"/>
                    <a:pt x="0" y="6"/>
                  </a:cubicBezTo>
                  <a:cubicBezTo>
                    <a:pt x="346" y="39"/>
                    <a:pt x="615" y="327"/>
                    <a:pt x="615" y="678"/>
                  </a:cubicBezTo>
                  <a:lnTo>
                    <a:pt x="615" y="2079"/>
                  </a:lnTo>
                  <a:lnTo>
                    <a:pt x="1853" y="2079"/>
                  </a:lnTo>
                  <a:lnTo>
                    <a:pt x="1853" y="678"/>
                  </a:lnTo>
                  <a:cubicBezTo>
                    <a:pt x="1853"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8" name="Google Shape;20068;p85"/>
            <p:cNvSpPr/>
            <p:nvPr/>
          </p:nvSpPr>
          <p:spPr>
            <a:xfrm>
              <a:off x="6001245"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9" name="Google Shape;20069;p85"/>
            <p:cNvSpPr/>
            <p:nvPr/>
          </p:nvSpPr>
          <p:spPr>
            <a:xfrm>
              <a:off x="5936341" y="2243887"/>
              <a:ext cx="48684" cy="54501"/>
            </a:xfrm>
            <a:custGeom>
              <a:avLst/>
              <a:gdLst/>
              <a:ahLst/>
              <a:cxnLst/>
              <a:rect l="l" t="t" r="r" b="b"/>
              <a:pathLst>
                <a:path w="1858" h="2080" extrusionOk="0">
                  <a:moveTo>
                    <a:pt x="63" y="1"/>
                  </a:moveTo>
                  <a:cubicBezTo>
                    <a:pt x="39" y="1"/>
                    <a:pt x="19" y="1"/>
                    <a:pt x="0" y="6"/>
                  </a:cubicBezTo>
                  <a:cubicBezTo>
                    <a:pt x="351" y="39"/>
                    <a:pt x="615" y="327"/>
                    <a:pt x="615" y="678"/>
                  </a:cubicBezTo>
                  <a:lnTo>
                    <a:pt x="615" y="2079"/>
                  </a:lnTo>
                  <a:lnTo>
                    <a:pt x="1858" y="2079"/>
                  </a:lnTo>
                  <a:lnTo>
                    <a:pt x="1858" y="678"/>
                  </a:lnTo>
                  <a:cubicBezTo>
                    <a:pt x="1858" y="303"/>
                    <a:pt x="1551" y="1"/>
                    <a:pt x="117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0" name="Google Shape;20070;p85"/>
            <p:cNvSpPr/>
            <p:nvPr/>
          </p:nvSpPr>
          <p:spPr>
            <a:xfrm>
              <a:off x="5871674" y="2243887"/>
              <a:ext cx="48579" cy="54501"/>
            </a:xfrm>
            <a:custGeom>
              <a:avLst/>
              <a:gdLst/>
              <a:ahLst/>
              <a:cxnLst/>
              <a:rect l="l" t="t" r="r" b="b"/>
              <a:pathLst>
                <a:path w="1854" h="2080" extrusionOk="0">
                  <a:moveTo>
                    <a:pt x="58" y="1"/>
                  </a:moveTo>
                  <a:cubicBezTo>
                    <a:pt x="39" y="1"/>
                    <a:pt x="15" y="1"/>
                    <a:pt x="1" y="6"/>
                  </a:cubicBezTo>
                  <a:cubicBezTo>
                    <a:pt x="346" y="39"/>
                    <a:pt x="615" y="327"/>
                    <a:pt x="615" y="678"/>
                  </a:cubicBezTo>
                  <a:lnTo>
                    <a:pt x="615" y="2079"/>
                  </a:lnTo>
                  <a:lnTo>
                    <a:pt x="1854" y="2079"/>
                  </a:lnTo>
                  <a:lnTo>
                    <a:pt x="1854" y="678"/>
                  </a:lnTo>
                  <a:cubicBezTo>
                    <a:pt x="1854" y="303"/>
                    <a:pt x="1551"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1" name="Google Shape;20071;p85"/>
            <p:cNvSpPr/>
            <p:nvPr/>
          </p:nvSpPr>
          <p:spPr>
            <a:xfrm>
              <a:off x="5806770" y="2243887"/>
              <a:ext cx="48710" cy="54501"/>
            </a:xfrm>
            <a:custGeom>
              <a:avLst/>
              <a:gdLst/>
              <a:ahLst/>
              <a:cxnLst/>
              <a:rect l="l" t="t" r="r" b="b"/>
              <a:pathLst>
                <a:path w="1859" h="2080" extrusionOk="0">
                  <a:moveTo>
                    <a:pt x="63" y="1"/>
                  </a:moveTo>
                  <a:cubicBezTo>
                    <a:pt x="44" y="1"/>
                    <a:pt x="20" y="1"/>
                    <a:pt x="1" y="6"/>
                  </a:cubicBezTo>
                  <a:cubicBezTo>
                    <a:pt x="351" y="39"/>
                    <a:pt x="615" y="327"/>
                    <a:pt x="620" y="678"/>
                  </a:cubicBezTo>
                  <a:lnTo>
                    <a:pt x="620" y="2079"/>
                  </a:lnTo>
                  <a:lnTo>
                    <a:pt x="1859" y="2079"/>
                  </a:lnTo>
                  <a:lnTo>
                    <a:pt x="1859" y="678"/>
                  </a:lnTo>
                  <a:cubicBezTo>
                    <a:pt x="1859" y="303"/>
                    <a:pt x="1556" y="1"/>
                    <a:pt x="117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2" name="Google Shape;20072;p85"/>
            <p:cNvSpPr/>
            <p:nvPr/>
          </p:nvSpPr>
          <p:spPr>
            <a:xfrm>
              <a:off x="5776218" y="2294458"/>
              <a:ext cx="352843" cy="18525"/>
            </a:xfrm>
            <a:custGeom>
              <a:avLst/>
              <a:gdLst/>
              <a:ahLst/>
              <a:cxnLst/>
              <a:rect l="l" t="t" r="r" b="b"/>
              <a:pathLst>
                <a:path w="13466" h="707" extrusionOk="0">
                  <a:moveTo>
                    <a:pt x="53" y="1"/>
                  </a:moveTo>
                  <a:cubicBezTo>
                    <a:pt x="24" y="1"/>
                    <a:pt x="0" y="25"/>
                    <a:pt x="0" y="53"/>
                  </a:cubicBez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3" name="Google Shape;20073;p85"/>
            <p:cNvSpPr/>
            <p:nvPr/>
          </p:nvSpPr>
          <p:spPr>
            <a:xfrm>
              <a:off x="5776218" y="2294458"/>
              <a:ext cx="352843" cy="18525"/>
            </a:xfrm>
            <a:custGeom>
              <a:avLst/>
              <a:gdLst/>
              <a:ahLst/>
              <a:cxnLst/>
              <a:rect l="l" t="t" r="r" b="b"/>
              <a:pathLst>
                <a:path w="13466" h="707" extrusionOk="0">
                  <a:moveTo>
                    <a:pt x="12054" y="1"/>
                  </a:moveTo>
                  <a:lnTo>
                    <a:pt x="12054" y="433"/>
                  </a:lnTo>
                  <a:cubicBezTo>
                    <a:pt x="12054" y="461"/>
                    <a:pt x="12030" y="481"/>
                    <a:pt x="12001" y="481"/>
                  </a:cubicBezTo>
                  <a:lnTo>
                    <a:pt x="0" y="481"/>
                  </a:lnTo>
                  <a:lnTo>
                    <a:pt x="0" y="658"/>
                  </a:lnTo>
                  <a:cubicBezTo>
                    <a:pt x="0" y="687"/>
                    <a:pt x="24" y="706"/>
                    <a:pt x="53" y="706"/>
                  </a:cubicBezTo>
                  <a:lnTo>
                    <a:pt x="13412" y="706"/>
                  </a:lnTo>
                  <a:cubicBezTo>
                    <a:pt x="13441" y="706"/>
                    <a:pt x="13465" y="687"/>
                    <a:pt x="13465" y="658"/>
                  </a:cubicBezTo>
                  <a:lnTo>
                    <a:pt x="13465" y="53"/>
                  </a:lnTo>
                  <a:cubicBezTo>
                    <a:pt x="13465" y="25"/>
                    <a:pt x="13441" y="1"/>
                    <a:pt x="13412"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4" name="Google Shape;20074;p85"/>
            <p:cNvSpPr/>
            <p:nvPr/>
          </p:nvSpPr>
          <p:spPr>
            <a:xfrm>
              <a:off x="5781878" y="2015349"/>
              <a:ext cx="341628" cy="78529"/>
            </a:xfrm>
            <a:custGeom>
              <a:avLst/>
              <a:gdLst/>
              <a:ahLst/>
              <a:cxnLst/>
              <a:rect l="l" t="t" r="r" b="b"/>
              <a:pathLst>
                <a:path w="13038" h="2997" extrusionOk="0">
                  <a:moveTo>
                    <a:pt x="307" y="1"/>
                  </a:moveTo>
                  <a:cubicBezTo>
                    <a:pt x="142" y="1"/>
                    <a:pt x="0" y="139"/>
                    <a:pt x="0" y="313"/>
                  </a:cubicBezTo>
                  <a:lnTo>
                    <a:pt x="0" y="2795"/>
                  </a:lnTo>
                  <a:cubicBezTo>
                    <a:pt x="0" y="2905"/>
                    <a:pt x="92" y="2996"/>
                    <a:pt x="202" y="2996"/>
                  </a:cubicBezTo>
                  <a:cubicBezTo>
                    <a:pt x="312" y="2996"/>
                    <a:pt x="404" y="2905"/>
                    <a:pt x="404" y="2795"/>
                  </a:cubicBezTo>
                  <a:lnTo>
                    <a:pt x="404" y="423"/>
                  </a:lnTo>
                  <a:cubicBezTo>
                    <a:pt x="2425" y="731"/>
                    <a:pt x="4470" y="884"/>
                    <a:pt x="6514" y="889"/>
                  </a:cubicBezTo>
                  <a:cubicBezTo>
                    <a:pt x="8564" y="884"/>
                    <a:pt x="10604" y="731"/>
                    <a:pt x="12630" y="423"/>
                  </a:cubicBezTo>
                  <a:lnTo>
                    <a:pt x="12630" y="2790"/>
                  </a:lnTo>
                  <a:cubicBezTo>
                    <a:pt x="12630" y="2927"/>
                    <a:pt x="12732" y="2995"/>
                    <a:pt x="12834" y="2995"/>
                  </a:cubicBezTo>
                  <a:cubicBezTo>
                    <a:pt x="12936" y="2995"/>
                    <a:pt x="13038" y="2927"/>
                    <a:pt x="13038" y="2790"/>
                  </a:cubicBezTo>
                  <a:lnTo>
                    <a:pt x="13038" y="313"/>
                  </a:lnTo>
                  <a:cubicBezTo>
                    <a:pt x="13034" y="139"/>
                    <a:pt x="12896" y="1"/>
                    <a:pt x="12731" y="1"/>
                  </a:cubicBezTo>
                  <a:cubicBezTo>
                    <a:pt x="12714" y="1"/>
                    <a:pt x="12696" y="3"/>
                    <a:pt x="12678" y="6"/>
                  </a:cubicBezTo>
                  <a:cubicBezTo>
                    <a:pt x="10638" y="318"/>
                    <a:pt x="8579" y="476"/>
                    <a:pt x="6519" y="486"/>
                  </a:cubicBezTo>
                  <a:cubicBezTo>
                    <a:pt x="4455" y="476"/>
                    <a:pt x="2401" y="318"/>
                    <a:pt x="360" y="6"/>
                  </a:cubicBezTo>
                  <a:cubicBezTo>
                    <a:pt x="343" y="3"/>
                    <a:pt x="325" y="1"/>
                    <a:pt x="3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5" name="Google Shape;20075;p85"/>
            <p:cNvSpPr/>
            <p:nvPr/>
          </p:nvSpPr>
          <p:spPr>
            <a:xfrm>
              <a:off x="5781747" y="2108053"/>
              <a:ext cx="341654" cy="78476"/>
            </a:xfrm>
            <a:custGeom>
              <a:avLst/>
              <a:gdLst/>
              <a:ahLst/>
              <a:cxnLst/>
              <a:rect l="l" t="t" r="r" b="b"/>
              <a:pathLst>
                <a:path w="13039" h="2995" extrusionOk="0">
                  <a:moveTo>
                    <a:pt x="205" y="1"/>
                  </a:moveTo>
                  <a:cubicBezTo>
                    <a:pt x="103" y="1"/>
                    <a:pt x="1" y="68"/>
                    <a:pt x="1" y="202"/>
                  </a:cubicBezTo>
                  <a:lnTo>
                    <a:pt x="1" y="2684"/>
                  </a:lnTo>
                  <a:cubicBezTo>
                    <a:pt x="1" y="2775"/>
                    <a:pt x="39" y="2862"/>
                    <a:pt x="111" y="2919"/>
                  </a:cubicBezTo>
                  <a:cubicBezTo>
                    <a:pt x="171" y="2967"/>
                    <a:pt x="244" y="2995"/>
                    <a:pt x="319" y="2995"/>
                  </a:cubicBezTo>
                  <a:cubicBezTo>
                    <a:pt x="334" y="2995"/>
                    <a:pt x="350" y="2994"/>
                    <a:pt x="365" y="2991"/>
                  </a:cubicBezTo>
                  <a:cubicBezTo>
                    <a:pt x="2406" y="2672"/>
                    <a:pt x="4464" y="2512"/>
                    <a:pt x="6522" y="2512"/>
                  </a:cubicBezTo>
                  <a:cubicBezTo>
                    <a:pt x="8580" y="2512"/>
                    <a:pt x="10638" y="2672"/>
                    <a:pt x="12678" y="2991"/>
                  </a:cubicBezTo>
                  <a:cubicBezTo>
                    <a:pt x="12694" y="2994"/>
                    <a:pt x="12709" y="2995"/>
                    <a:pt x="12725" y="2995"/>
                  </a:cubicBezTo>
                  <a:cubicBezTo>
                    <a:pt x="12893" y="2995"/>
                    <a:pt x="13038" y="2856"/>
                    <a:pt x="13038" y="2684"/>
                  </a:cubicBezTo>
                  <a:lnTo>
                    <a:pt x="13038" y="202"/>
                  </a:lnTo>
                  <a:cubicBezTo>
                    <a:pt x="13038" y="68"/>
                    <a:pt x="12936" y="1"/>
                    <a:pt x="12834" y="1"/>
                  </a:cubicBezTo>
                  <a:cubicBezTo>
                    <a:pt x="12732" y="1"/>
                    <a:pt x="12630" y="68"/>
                    <a:pt x="12630" y="202"/>
                  </a:cubicBezTo>
                  <a:lnTo>
                    <a:pt x="12630" y="2574"/>
                  </a:lnTo>
                  <a:cubicBezTo>
                    <a:pt x="10604" y="2262"/>
                    <a:pt x="8561" y="2106"/>
                    <a:pt x="6518" y="2106"/>
                  </a:cubicBezTo>
                  <a:cubicBezTo>
                    <a:pt x="4475" y="2106"/>
                    <a:pt x="2432" y="2262"/>
                    <a:pt x="409" y="2574"/>
                  </a:cubicBezTo>
                  <a:lnTo>
                    <a:pt x="409" y="202"/>
                  </a:lnTo>
                  <a:cubicBezTo>
                    <a:pt x="409" y="68"/>
                    <a:pt x="307" y="1"/>
                    <a:pt x="2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6" name="Google Shape;20076;p85"/>
            <p:cNvSpPr/>
            <p:nvPr/>
          </p:nvSpPr>
          <p:spPr>
            <a:xfrm>
              <a:off x="5803128" y="2040294"/>
              <a:ext cx="298997" cy="121318"/>
            </a:xfrm>
            <a:custGeom>
              <a:avLst/>
              <a:gdLst/>
              <a:ahLst/>
              <a:cxnLst/>
              <a:rect l="l" t="t" r="r" b="b"/>
              <a:pathLst>
                <a:path w="11411" h="4630" extrusionOk="0">
                  <a:moveTo>
                    <a:pt x="11003" y="407"/>
                  </a:moveTo>
                  <a:lnTo>
                    <a:pt x="11003" y="4219"/>
                  </a:lnTo>
                  <a:cubicBezTo>
                    <a:pt x="9244" y="3991"/>
                    <a:pt x="7474" y="3877"/>
                    <a:pt x="5703" y="3877"/>
                  </a:cubicBezTo>
                  <a:cubicBezTo>
                    <a:pt x="3933" y="3877"/>
                    <a:pt x="2163" y="3991"/>
                    <a:pt x="404" y="4219"/>
                  </a:cubicBezTo>
                  <a:lnTo>
                    <a:pt x="404" y="407"/>
                  </a:lnTo>
                  <a:cubicBezTo>
                    <a:pt x="2161" y="633"/>
                    <a:pt x="3932" y="748"/>
                    <a:pt x="5703" y="753"/>
                  </a:cubicBezTo>
                  <a:cubicBezTo>
                    <a:pt x="7475" y="748"/>
                    <a:pt x="9246" y="633"/>
                    <a:pt x="11003" y="407"/>
                  </a:cubicBezTo>
                  <a:close/>
                  <a:moveTo>
                    <a:pt x="386" y="0"/>
                  </a:moveTo>
                  <a:cubicBezTo>
                    <a:pt x="175" y="0"/>
                    <a:pt x="1" y="172"/>
                    <a:pt x="1" y="388"/>
                  </a:cubicBezTo>
                  <a:lnTo>
                    <a:pt x="1" y="4238"/>
                  </a:lnTo>
                  <a:cubicBezTo>
                    <a:pt x="1" y="4457"/>
                    <a:pt x="179" y="4630"/>
                    <a:pt x="393" y="4630"/>
                  </a:cubicBezTo>
                  <a:cubicBezTo>
                    <a:pt x="410" y="4630"/>
                    <a:pt x="426" y="4629"/>
                    <a:pt x="442" y="4627"/>
                  </a:cubicBezTo>
                  <a:cubicBezTo>
                    <a:pt x="2190" y="4399"/>
                    <a:pt x="3948" y="4285"/>
                    <a:pt x="5706" y="4285"/>
                  </a:cubicBezTo>
                  <a:cubicBezTo>
                    <a:pt x="7464" y="4285"/>
                    <a:pt x="9222" y="4399"/>
                    <a:pt x="10969" y="4627"/>
                  </a:cubicBezTo>
                  <a:cubicBezTo>
                    <a:pt x="10986" y="4629"/>
                    <a:pt x="11002" y="4630"/>
                    <a:pt x="11018" y="4630"/>
                  </a:cubicBezTo>
                  <a:cubicBezTo>
                    <a:pt x="11232" y="4630"/>
                    <a:pt x="11411" y="4457"/>
                    <a:pt x="11411" y="4238"/>
                  </a:cubicBezTo>
                  <a:lnTo>
                    <a:pt x="11411" y="388"/>
                  </a:lnTo>
                  <a:cubicBezTo>
                    <a:pt x="11411" y="172"/>
                    <a:pt x="11236" y="0"/>
                    <a:pt x="11025" y="0"/>
                  </a:cubicBezTo>
                  <a:cubicBezTo>
                    <a:pt x="11007" y="0"/>
                    <a:pt x="10988" y="1"/>
                    <a:pt x="10969" y="4"/>
                  </a:cubicBezTo>
                  <a:cubicBezTo>
                    <a:pt x="9222" y="225"/>
                    <a:pt x="7465" y="340"/>
                    <a:pt x="5703" y="345"/>
                  </a:cubicBezTo>
                  <a:cubicBezTo>
                    <a:pt x="3947" y="340"/>
                    <a:pt x="2185" y="225"/>
                    <a:pt x="442" y="4"/>
                  </a:cubicBezTo>
                  <a:cubicBezTo>
                    <a:pt x="423" y="1"/>
                    <a:pt x="405" y="0"/>
                    <a:pt x="3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7" name="Google Shape;20077;p85"/>
            <p:cNvSpPr/>
            <p:nvPr/>
          </p:nvSpPr>
          <p:spPr>
            <a:xfrm>
              <a:off x="5770820" y="2200627"/>
              <a:ext cx="363507" cy="117754"/>
            </a:xfrm>
            <a:custGeom>
              <a:avLst/>
              <a:gdLst/>
              <a:ahLst/>
              <a:cxnLst/>
              <a:rect l="l" t="t" r="r" b="b"/>
              <a:pathLst>
                <a:path w="13873" h="4494" extrusionOk="0">
                  <a:moveTo>
                    <a:pt x="3792" y="409"/>
                  </a:moveTo>
                  <a:cubicBezTo>
                    <a:pt x="4056" y="409"/>
                    <a:pt x="4267" y="620"/>
                    <a:pt x="4267" y="884"/>
                  </a:cubicBezTo>
                  <a:lnTo>
                    <a:pt x="4267" y="1450"/>
                  </a:lnTo>
                  <a:lnTo>
                    <a:pt x="3816" y="1450"/>
                  </a:lnTo>
                  <a:lnTo>
                    <a:pt x="3778" y="1455"/>
                  </a:lnTo>
                  <a:lnTo>
                    <a:pt x="3773" y="1455"/>
                  </a:lnTo>
                  <a:cubicBezTo>
                    <a:pt x="3623" y="1657"/>
                    <a:pt x="3395" y="1758"/>
                    <a:pt x="3168" y="1758"/>
                  </a:cubicBezTo>
                  <a:cubicBezTo>
                    <a:pt x="2937" y="1758"/>
                    <a:pt x="2706" y="1654"/>
                    <a:pt x="2559" y="1446"/>
                  </a:cubicBezTo>
                  <a:lnTo>
                    <a:pt x="2203" y="1446"/>
                  </a:lnTo>
                  <a:lnTo>
                    <a:pt x="2203" y="884"/>
                  </a:lnTo>
                  <a:cubicBezTo>
                    <a:pt x="2203" y="620"/>
                    <a:pt x="2415" y="409"/>
                    <a:pt x="2679" y="409"/>
                  </a:cubicBezTo>
                  <a:close/>
                  <a:moveTo>
                    <a:pt x="8737" y="409"/>
                  </a:moveTo>
                  <a:cubicBezTo>
                    <a:pt x="8996" y="409"/>
                    <a:pt x="9207" y="625"/>
                    <a:pt x="9212" y="884"/>
                  </a:cubicBezTo>
                  <a:lnTo>
                    <a:pt x="9212" y="1450"/>
                  </a:lnTo>
                  <a:lnTo>
                    <a:pt x="8789" y="1450"/>
                  </a:lnTo>
                  <a:lnTo>
                    <a:pt x="8751" y="1455"/>
                  </a:lnTo>
                  <a:lnTo>
                    <a:pt x="8741" y="1455"/>
                  </a:lnTo>
                  <a:lnTo>
                    <a:pt x="8703" y="1460"/>
                  </a:lnTo>
                  <a:lnTo>
                    <a:pt x="8693" y="1460"/>
                  </a:lnTo>
                  <a:lnTo>
                    <a:pt x="8655" y="1465"/>
                  </a:lnTo>
                  <a:lnTo>
                    <a:pt x="8650" y="1465"/>
                  </a:lnTo>
                  <a:lnTo>
                    <a:pt x="8607" y="1479"/>
                  </a:lnTo>
                  <a:cubicBezTo>
                    <a:pt x="8525" y="1666"/>
                    <a:pt x="8350" y="1760"/>
                    <a:pt x="8175" y="1760"/>
                  </a:cubicBezTo>
                  <a:cubicBezTo>
                    <a:pt x="8000" y="1760"/>
                    <a:pt x="7824" y="1666"/>
                    <a:pt x="7743" y="1479"/>
                  </a:cubicBezTo>
                  <a:lnTo>
                    <a:pt x="7700" y="1465"/>
                  </a:lnTo>
                  <a:lnTo>
                    <a:pt x="7695" y="1465"/>
                  </a:lnTo>
                  <a:lnTo>
                    <a:pt x="7656" y="1460"/>
                  </a:lnTo>
                  <a:lnTo>
                    <a:pt x="7642" y="1460"/>
                  </a:lnTo>
                  <a:lnTo>
                    <a:pt x="7608" y="1455"/>
                  </a:lnTo>
                  <a:lnTo>
                    <a:pt x="7594" y="1455"/>
                  </a:lnTo>
                  <a:lnTo>
                    <a:pt x="7560" y="1450"/>
                  </a:lnTo>
                  <a:lnTo>
                    <a:pt x="7152" y="1450"/>
                  </a:lnTo>
                  <a:lnTo>
                    <a:pt x="7152" y="884"/>
                  </a:lnTo>
                  <a:lnTo>
                    <a:pt x="7143" y="884"/>
                  </a:lnTo>
                  <a:cubicBezTo>
                    <a:pt x="7143" y="625"/>
                    <a:pt x="7359" y="409"/>
                    <a:pt x="7618" y="409"/>
                  </a:cubicBezTo>
                  <a:close/>
                  <a:moveTo>
                    <a:pt x="11204" y="409"/>
                  </a:moveTo>
                  <a:cubicBezTo>
                    <a:pt x="11468" y="409"/>
                    <a:pt x="11679" y="625"/>
                    <a:pt x="11679" y="884"/>
                  </a:cubicBezTo>
                  <a:lnTo>
                    <a:pt x="11679" y="1450"/>
                  </a:lnTo>
                  <a:lnTo>
                    <a:pt x="11257" y="1450"/>
                  </a:lnTo>
                  <a:lnTo>
                    <a:pt x="11223" y="1455"/>
                  </a:lnTo>
                  <a:lnTo>
                    <a:pt x="11209" y="1455"/>
                  </a:lnTo>
                  <a:lnTo>
                    <a:pt x="11175" y="1460"/>
                  </a:lnTo>
                  <a:lnTo>
                    <a:pt x="11165" y="1460"/>
                  </a:lnTo>
                  <a:lnTo>
                    <a:pt x="11127" y="1465"/>
                  </a:lnTo>
                  <a:lnTo>
                    <a:pt x="11117" y="1465"/>
                  </a:lnTo>
                  <a:lnTo>
                    <a:pt x="11074" y="1479"/>
                  </a:lnTo>
                  <a:cubicBezTo>
                    <a:pt x="10993" y="1666"/>
                    <a:pt x="10817" y="1760"/>
                    <a:pt x="10642" y="1760"/>
                  </a:cubicBezTo>
                  <a:cubicBezTo>
                    <a:pt x="10467" y="1760"/>
                    <a:pt x="10292" y="1666"/>
                    <a:pt x="10210" y="1479"/>
                  </a:cubicBezTo>
                  <a:lnTo>
                    <a:pt x="10167" y="1465"/>
                  </a:lnTo>
                  <a:lnTo>
                    <a:pt x="10162" y="1465"/>
                  </a:lnTo>
                  <a:lnTo>
                    <a:pt x="10124" y="1460"/>
                  </a:lnTo>
                  <a:lnTo>
                    <a:pt x="10114" y="1460"/>
                  </a:lnTo>
                  <a:lnTo>
                    <a:pt x="10076" y="1455"/>
                  </a:lnTo>
                  <a:lnTo>
                    <a:pt x="10066" y="1455"/>
                  </a:lnTo>
                  <a:lnTo>
                    <a:pt x="10028" y="1450"/>
                  </a:lnTo>
                  <a:lnTo>
                    <a:pt x="9620" y="1450"/>
                  </a:lnTo>
                  <a:lnTo>
                    <a:pt x="9620" y="884"/>
                  </a:lnTo>
                  <a:lnTo>
                    <a:pt x="9615" y="884"/>
                  </a:lnTo>
                  <a:cubicBezTo>
                    <a:pt x="9615" y="625"/>
                    <a:pt x="9831" y="409"/>
                    <a:pt x="10090" y="409"/>
                  </a:cubicBezTo>
                  <a:close/>
                  <a:moveTo>
                    <a:pt x="6264" y="409"/>
                  </a:moveTo>
                  <a:cubicBezTo>
                    <a:pt x="6528" y="409"/>
                    <a:pt x="6740" y="625"/>
                    <a:pt x="6740" y="884"/>
                  </a:cubicBezTo>
                  <a:lnTo>
                    <a:pt x="6740" y="1450"/>
                  </a:lnTo>
                  <a:lnTo>
                    <a:pt x="6288" y="1450"/>
                  </a:lnTo>
                  <a:lnTo>
                    <a:pt x="6250" y="1455"/>
                  </a:lnTo>
                  <a:lnTo>
                    <a:pt x="6245" y="1455"/>
                  </a:lnTo>
                  <a:cubicBezTo>
                    <a:pt x="6096" y="1659"/>
                    <a:pt x="5869" y="1760"/>
                    <a:pt x="5642" y="1760"/>
                  </a:cubicBezTo>
                  <a:cubicBezTo>
                    <a:pt x="5410" y="1760"/>
                    <a:pt x="5179" y="1654"/>
                    <a:pt x="5031" y="1446"/>
                  </a:cubicBezTo>
                  <a:lnTo>
                    <a:pt x="4676" y="1446"/>
                  </a:lnTo>
                  <a:lnTo>
                    <a:pt x="4676" y="884"/>
                  </a:lnTo>
                  <a:cubicBezTo>
                    <a:pt x="4676" y="625"/>
                    <a:pt x="4887" y="409"/>
                    <a:pt x="5151" y="409"/>
                  </a:cubicBezTo>
                  <a:close/>
                  <a:moveTo>
                    <a:pt x="2554" y="1858"/>
                  </a:moveTo>
                  <a:cubicBezTo>
                    <a:pt x="2813" y="1858"/>
                    <a:pt x="3024" y="2070"/>
                    <a:pt x="3029" y="2329"/>
                  </a:cubicBezTo>
                  <a:lnTo>
                    <a:pt x="3029" y="3380"/>
                  </a:lnTo>
                  <a:lnTo>
                    <a:pt x="960" y="3380"/>
                  </a:lnTo>
                  <a:lnTo>
                    <a:pt x="960" y="2329"/>
                  </a:lnTo>
                  <a:cubicBezTo>
                    <a:pt x="960" y="2070"/>
                    <a:pt x="1176" y="1858"/>
                    <a:pt x="1435" y="1858"/>
                  </a:cubicBezTo>
                  <a:close/>
                  <a:moveTo>
                    <a:pt x="5021" y="1858"/>
                  </a:moveTo>
                  <a:cubicBezTo>
                    <a:pt x="5285" y="1858"/>
                    <a:pt x="5496" y="2070"/>
                    <a:pt x="5496" y="2334"/>
                  </a:cubicBezTo>
                  <a:lnTo>
                    <a:pt x="5496" y="3380"/>
                  </a:lnTo>
                  <a:lnTo>
                    <a:pt x="3432" y="3380"/>
                  </a:lnTo>
                  <a:lnTo>
                    <a:pt x="3432" y="2329"/>
                  </a:lnTo>
                  <a:lnTo>
                    <a:pt x="3432" y="2290"/>
                  </a:lnTo>
                  <a:cubicBezTo>
                    <a:pt x="3451" y="2079"/>
                    <a:pt x="3605" y="1906"/>
                    <a:pt x="3811" y="1868"/>
                  </a:cubicBezTo>
                  <a:lnTo>
                    <a:pt x="3826" y="1868"/>
                  </a:lnTo>
                  <a:lnTo>
                    <a:pt x="3859" y="1863"/>
                  </a:lnTo>
                  <a:lnTo>
                    <a:pt x="4469" y="1863"/>
                  </a:lnTo>
                  <a:lnTo>
                    <a:pt x="4469" y="1858"/>
                  </a:lnTo>
                  <a:close/>
                  <a:moveTo>
                    <a:pt x="7541" y="1858"/>
                  </a:moveTo>
                  <a:lnTo>
                    <a:pt x="7565" y="1863"/>
                  </a:lnTo>
                  <a:lnTo>
                    <a:pt x="7589" y="1863"/>
                  </a:lnTo>
                  <a:lnTo>
                    <a:pt x="7613" y="1873"/>
                  </a:lnTo>
                  <a:lnTo>
                    <a:pt x="7632" y="1878"/>
                  </a:lnTo>
                  <a:lnTo>
                    <a:pt x="7661" y="1887"/>
                  </a:lnTo>
                  <a:lnTo>
                    <a:pt x="7676" y="1892"/>
                  </a:lnTo>
                  <a:lnTo>
                    <a:pt x="7704" y="1906"/>
                  </a:lnTo>
                  <a:lnTo>
                    <a:pt x="7714" y="1911"/>
                  </a:lnTo>
                  <a:lnTo>
                    <a:pt x="7743" y="1926"/>
                  </a:lnTo>
                  <a:lnTo>
                    <a:pt x="7752" y="1930"/>
                  </a:lnTo>
                  <a:lnTo>
                    <a:pt x="7781" y="1950"/>
                  </a:lnTo>
                  <a:lnTo>
                    <a:pt x="7786" y="1959"/>
                  </a:lnTo>
                  <a:lnTo>
                    <a:pt x="7815" y="1978"/>
                  </a:lnTo>
                  <a:lnTo>
                    <a:pt x="7820" y="1988"/>
                  </a:lnTo>
                  <a:lnTo>
                    <a:pt x="7844" y="2007"/>
                  </a:lnTo>
                  <a:lnTo>
                    <a:pt x="7853" y="2017"/>
                  </a:lnTo>
                  <a:lnTo>
                    <a:pt x="7872" y="2041"/>
                  </a:lnTo>
                  <a:lnTo>
                    <a:pt x="7882" y="2055"/>
                  </a:lnTo>
                  <a:lnTo>
                    <a:pt x="7896" y="2079"/>
                  </a:lnTo>
                  <a:lnTo>
                    <a:pt x="7906" y="2094"/>
                  </a:lnTo>
                  <a:lnTo>
                    <a:pt x="7920" y="2118"/>
                  </a:lnTo>
                  <a:lnTo>
                    <a:pt x="7925" y="2132"/>
                  </a:lnTo>
                  <a:lnTo>
                    <a:pt x="7935" y="2156"/>
                  </a:lnTo>
                  <a:lnTo>
                    <a:pt x="7944" y="2175"/>
                  </a:lnTo>
                  <a:cubicBezTo>
                    <a:pt x="7944" y="2185"/>
                    <a:pt x="7949" y="2190"/>
                    <a:pt x="7949" y="2199"/>
                  </a:cubicBezTo>
                  <a:cubicBezTo>
                    <a:pt x="7954" y="2209"/>
                    <a:pt x="7954" y="2214"/>
                    <a:pt x="7954" y="2218"/>
                  </a:cubicBezTo>
                  <a:cubicBezTo>
                    <a:pt x="7959" y="2223"/>
                    <a:pt x="7959" y="2238"/>
                    <a:pt x="7964" y="2247"/>
                  </a:cubicBezTo>
                  <a:cubicBezTo>
                    <a:pt x="7964" y="2252"/>
                    <a:pt x="7964" y="2257"/>
                    <a:pt x="7964" y="2262"/>
                  </a:cubicBezTo>
                  <a:cubicBezTo>
                    <a:pt x="7964" y="2271"/>
                    <a:pt x="7964" y="2281"/>
                    <a:pt x="7964" y="2290"/>
                  </a:cubicBezTo>
                  <a:cubicBezTo>
                    <a:pt x="7968" y="2300"/>
                    <a:pt x="7964" y="2319"/>
                    <a:pt x="7964" y="2329"/>
                  </a:cubicBezTo>
                  <a:lnTo>
                    <a:pt x="7964" y="3380"/>
                  </a:lnTo>
                  <a:lnTo>
                    <a:pt x="5900" y="3380"/>
                  </a:lnTo>
                  <a:lnTo>
                    <a:pt x="5900" y="2329"/>
                  </a:lnTo>
                  <a:lnTo>
                    <a:pt x="5900" y="2290"/>
                  </a:lnTo>
                  <a:cubicBezTo>
                    <a:pt x="5924" y="2079"/>
                    <a:pt x="6077" y="1906"/>
                    <a:pt x="6284" y="1868"/>
                  </a:cubicBezTo>
                  <a:lnTo>
                    <a:pt x="6293" y="1868"/>
                  </a:lnTo>
                  <a:lnTo>
                    <a:pt x="6327" y="1863"/>
                  </a:lnTo>
                  <a:lnTo>
                    <a:pt x="6375" y="1863"/>
                  </a:lnTo>
                  <a:lnTo>
                    <a:pt x="6946" y="1858"/>
                  </a:lnTo>
                  <a:close/>
                  <a:moveTo>
                    <a:pt x="10013" y="1858"/>
                  </a:moveTo>
                  <a:lnTo>
                    <a:pt x="10033" y="1863"/>
                  </a:lnTo>
                  <a:lnTo>
                    <a:pt x="10057" y="1863"/>
                  </a:lnTo>
                  <a:lnTo>
                    <a:pt x="10085" y="1873"/>
                  </a:lnTo>
                  <a:lnTo>
                    <a:pt x="10100" y="1878"/>
                  </a:lnTo>
                  <a:lnTo>
                    <a:pt x="10129" y="1887"/>
                  </a:lnTo>
                  <a:lnTo>
                    <a:pt x="10143" y="1892"/>
                  </a:lnTo>
                  <a:lnTo>
                    <a:pt x="10172" y="1906"/>
                  </a:lnTo>
                  <a:lnTo>
                    <a:pt x="10181" y="1911"/>
                  </a:lnTo>
                  <a:lnTo>
                    <a:pt x="10210" y="1926"/>
                  </a:lnTo>
                  <a:lnTo>
                    <a:pt x="10220" y="1930"/>
                  </a:lnTo>
                  <a:lnTo>
                    <a:pt x="10249" y="1950"/>
                  </a:lnTo>
                  <a:lnTo>
                    <a:pt x="10258" y="1959"/>
                  </a:lnTo>
                  <a:lnTo>
                    <a:pt x="10282" y="1978"/>
                  </a:lnTo>
                  <a:lnTo>
                    <a:pt x="10292" y="1988"/>
                  </a:lnTo>
                  <a:lnTo>
                    <a:pt x="10311" y="2007"/>
                  </a:lnTo>
                  <a:lnTo>
                    <a:pt x="10321" y="2017"/>
                  </a:lnTo>
                  <a:lnTo>
                    <a:pt x="10340" y="2041"/>
                  </a:lnTo>
                  <a:lnTo>
                    <a:pt x="10349" y="2055"/>
                  </a:lnTo>
                  <a:lnTo>
                    <a:pt x="10369" y="2079"/>
                  </a:lnTo>
                  <a:lnTo>
                    <a:pt x="10373" y="2094"/>
                  </a:lnTo>
                  <a:lnTo>
                    <a:pt x="10388" y="2118"/>
                  </a:lnTo>
                  <a:lnTo>
                    <a:pt x="10397" y="2132"/>
                  </a:lnTo>
                  <a:lnTo>
                    <a:pt x="10407" y="2156"/>
                  </a:lnTo>
                  <a:lnTo>
                    <a:pt x="10412" y="2175"/>
                  </a:lnTo>
                  <a:cubicBezTo>
                    <a:pt x="10412" y="2185"/>
                    <a:pt x="10417" y="2190"/>
                    <a:pt x="10421" y="2199"/>
                  </a:cubicBezTo>
                  <a:cubicBezTo>
                    <a:pt x="10421" y="2209"/>
                    <a:pt x="10421" y="2214"/>
                    <a:pt x="10426" y="2218"/>
                  </a:cubicBezTo>
                  <a:cubicBezTo>
                    <a:pt x="10426" y="2223"/>
                    <a:pt x="10431" y="2238"/>
                    <a:pt x="10431" y="2247"/>
                  </a:cubicBezTo>
                  <a:cubicBezTo>
                    <a:pt x="10431" y="2252"/>
                    <a:pt x="10431" y="2257"/>
                    <a:pt x="10431" y="2262"/>
                  </a:cubicBezTo>
                  <a:cubicBezTo>
                    <a:pt x="10431" y="2271"/>
                    <a:pt x="10431" y="2281"/>
                    <a:pt x="10436" y="2290"/>
                  </a:cubicBezTo>
                  <a:cubicBezTo>
                    <a:pt x="10441" y="2300"/>
                    <a:pt x="10436" y="2319"/>
                    <a:pt x="10436" y="2329"/>
                  </a:cubicBezTo>
                  <a:lnTo>
                    <a:pt x="10436" y="3380"/>
                  </a:lnTo>
                  <a:lnTo>
                    <a:pt x="8372" y="3380"/>
                  </a:lnTo>
                  <a:lnTo>
                    <a:pt x="8372" y="2329"/>
                  </a:lnTo>
                  <a:lnTo>
                    <a:pt x="8372" y="2295"/>
                  </a:lnTo>
                  <a:cubicBezTo>
                    <a:pt x="8372" y="2281"/>
                    <a:pt x="8372" y="2271"/>
                    <a:pt x="8372" y="2262"/>
                  </a:cubicBezTo>
                  <a:cubicBezTo>
                    <a:pt x="8377" y="2252"/>
                    <a:pt x="8372" y="2252"/>
                    <a:pt x="8372" y="2247"/>
                  </a:cubicBezTo>
                  <a:cubicBezTo>
                    <a:pt x="8372" y="2242"/>
                    <a:pt x="8377" y="2228"/>
                    <a:pt x="8381" y="2218"/>
                  </a:cubicBezTo>
                  <a:lnTo>
                    <a:pt x="8386" y="2199"/>
                  </a:lnTo>
                  <a:cubicBezTo>
                    <a:pt x="8386" y="2194"/>
                    <a:pt x="8391" y="2185"/>
                    <a:pt x="8391" y="2175"/>
                  </a:cubicBezTo>
                  <a:lnTo>
                    <a:pt x="8401" y="2156"/>
                  </a:lnTo>
                  <a:lnTo>
                    <a:pt x="8410" y="2132"/>
                  </a:lnTo>
                  <a:lnTo>
                    <a:pt x="8415" y="2118"/>
                  </a:lnTo>
                  <a:lnTo>
                    <a:pt x="8429" y="2094"/>
                  </a:lnTo>
                  <a:lnTo>
                    <a:pt x="8439" y="2079"/>
                  </a:lnTo>
                  <a:lnTo>
                    <a:pt x="8453" y="2055"/>
                  </a:lnTo>
                  <a:lnTo>
                    <a:pt x="8463" y="2041"/>
                  </a:lnTo>
                  <a:lnTo>
                    <a:pt x="8482" y="2022"/>
                  </a:lnTo>
                  <a:lnTo>
                    <a:pt x="8492" y="2012"/>
                  </a:lnTo>
                  <a:lnTo>
                    <a:pt x="8516" y="1988"/>
                  </a:lnTo>
                  <a:lnTo>
                    <a:pt x="8521" y="1978"/>
                  </a:lnTo>
                  <a:lnTo>
                    <a:pt x="8549" y="1959"/>
                  </a:lnTo>
                  <a:lnTo>
                    <a:pt x="8554" y="1954"/>
                  </a:lnTo>
                  <a:lnTo>
                    <a:pt x="8583" y="1935"/>
                  </a:lnTo>
                  <a:lnTo>
                    <a:pt x="8593" y="1926"/>
                  </a:lnTo>
                  <a:lnTo>
                    <a:pt x="8621" y="1911"/>
                  </a:lnTo>
                  <a:lnTo>
                    <a:pt x="8631" y="1906"/>
                  </a:lnTo>
                  <a:lnTo>
                    <a:pt x="8660" y="1892"/>
                  </a:lnTo>
                  <a:lnTo>
                    <a:pt x="8674" y="1887"/>
                  </a:lnTo>
                  <a:lnTo>
                    <a:pt x="8703" y="1878"/>
                  </a:lnTo>
                  <a:lnTo>
                    <a:pt x="8722" y="1873"/>
                  </a:lnTo>
                  <a:lnTo>
                    <a:pt x="8746" y="1868"/>
                  </a:lnTo>
                  <a:lnTo>
                    <a:pt x="8770" y="1863"/>
                  </a:lnTo>
                  <a:lnTo>
                    <a:pt x="8794" y="1858"/>
                  </a:lnTo>
                  <a:close/>
                  <a:moveTo>
                    <a:pt x="12438" y="1858"/>
                  </a:moveTo>
                  <a:cubicBezTo>
                    <a:pt x="12697" y="1858"/>
                    <a:pt x="12913" y="2070"/>
                    <a:pt x="12913" y="2334"/>
                  </a:cubicBezTo>
                  <a:lnTo>
                    <a:pt x="12913" y="3380"/>
                  </a:lnTo>
                  <a:lnTo>
                    <a:pt x="10844" y="3380"/>
                  </a:lnTo>
                  <a:lnTo>
                    <a:pt x="10844" y="2329"/>
                  </a:lnTo>
                  <a:lnTo>
                    <a:pt x="10844" y="2295"/>
                  </a:lnTo>
                  <a:cubicBezTo>
                    <a:pt x="10844" y="2281"/>
                    <a:pt x="10844" y="2271"/>
                    <a:pt x="10849" y="2262"/>
                  </a:cubicBezTo>
                  <a:cubicBezTo>
                    <a:pt x="10853" y="2252"/>
                    <a:pt x="10849" y="2252"/>
                    <a:pt x="10849" y="2247"/>
                  </a:cubicBezTo>
                  <a:cubicBezTo>
                    <a:pt x="10849" y="2242"/>
                    <a:pt x="10853" y="2228"/>
                    <a:pt x="10853" y="2218"/>
                  </a:cubicBezTo>
                  <a:lnTo>
                    <a:pt x="10858" y="2199"/>
                  </a:lnTo>
                  <a:cubicBezTo>
                    <a:pt x="10858" y="2194"/>
                    <a:pt x="10863" y="2185"/>
                    <a:pt x="10868" y="2175"/>
                  </a:cubicBezTo>
                  <a:lnTo>
                    <a:pt x="10873" y="2156"/>
                  </a:lnTo>
                  <a:lnTo>
                    <a:pt x="10882" y="2132"/>
                  </a:lnTo>
                  <a:lnTo>
                    <a:pt x="10892" y="2118"/>
                  </a:lnTo>
                  <a:lnTo>
                    <a:pt x="10901" y="2094"/>
                  </a:lnTo>
                  <a:lnTo>
                    <a:pt x="10911" y="2079"/>
                  </a:lnTo>
                  <a:lnTo>
                    <a:pt x="10925" y="2055"/>
                  </a:lnTo>
                  <a:lnTo>
                    <a:pt x="10935" y="2041"/>
                  </a:lnTo>
                  <a:lnTo>
                    <a:pt x="10954" y="2022"/>
                  </a:lnTo>
                  <a:lnTo>
                    <a:pt x="10964" y="2012"/>
                  </a:lnTo>
                  <a:lnTo>
                    <a:pt x="10988" y="1988"/>
                  </a:lnTo>
                  <a:lnTo>
                    <a:pt x="10997" y="1978"/>
                  </a:lnTo>
                  <a:lnTo>
                    <a:pt x="11021" y="1959"/>
                  </a:lnTo>
                  <a:lnTo>
                    <a:pt x="11031" y="1954"/>
                  </a:lnTo>
                  <a:lnTo>
                    <a:pt x="11055" y="1935"/>
                  </a:lnTo>
                  <a:lnTo>
                    <a:pt x="11065" y="1926"/>
                  </a:lnTo>
                  <a:lnTo>
                    <a:pt x="11093" y="1911"/>
                  </a:lnTo>
                  <a:lnTo>
                    <a:pt x="11103" y="1906"/>
                  </a:lnTo>
                  <a:lnTo>
                    <a:pt x="11137" y="1892"/>
                  </a:lnTo>
                  <a:lnTo>
                    <a:pt x="11146" y="1887"/>
                  </a:lnTo>
                  <a:lnTo>
                    <a:pt x="11175" y="1878"/>
                  </a:lnTo>
                  <a:lnTo>
                    <a:pt x="11194" y="1873"/>
                  </a:lnTo>
                  <a:lnTo>
                    <a:pt x="11218" y="1868"/>
                  </a:lnTo>
                  <a:lnTo>
                    <a:pt x="11242" y="1863"/>
                  </a:lnTo>
                  <a:lnTo>
                    <a:pt x="11266" y="1858"/>
                  </a:lnTo>
                  <a:close/>
                  <a:moveTo>
                    <a:pt x="13465" y="3788"/>
                  </a:moveTo>
                  <a:lnTo>
                    <a:pt x="13465" y="4086"/>
                  </a:lnTo>
                  <a:lnTo>
                    <a:pt x="413" y="4086"/>
                  </a:lnTo>
                  <a:lnTo>
                    <a:pt x="413" y="3788"/>
                  </a:lnTo>
                  <a:close/>
                  <a:moveTo>
                    <a:pt x="2674" y="1"/>
                  </a:moveTo>
                  <a:cubicBezTo>
                    <a:pt x="2184" y="1"/>
                    <a:pt x="1791" y="399"/>
                    <a:pt x="1791" y="884"/>
                  </a:cubicBezTo>
                  <a:lnTo>
                    <a:pt x="1791" y="1450"/>
                  </a:lnTo>
                  <a:lnTo>
                    <a:pt x="1431" y="1450"/>
                  </a:lnTo>
                  <a:cubicBezTo>
                    <a:pt x="946" y="1450"/>
                    <a:pt x="552" y="1844"/>
                    <a:pt x="552" y="2329"/>
                  </a:cubicBezTo>
                  <a:lnTo>
                    <a:pt x="552" y="3380"/>
                  </a:lnTo>
                  <a:lnTo>
                    <a:pt x="254" y="3380"/>
                  </a:lnTo>
                  <a:cubicBezTo>
                    <a:pt x="115" y="3380"/>
                    <a:pt x="0" y="3490"/>
                    <a:pt x="0" y="3634"/>
                  </a:cubicBezTo>
                  <a:lnTo>
                    <a:pt x="0" y="4239"/>
                  </a:lnTo>
                  <a:cubicBezTo>
                    <a:pt x="0" y="4378"/>
                    <a:pt x="115" y="4494"/>
                    <a:pt x="254" y="4494"/>
                  </a:cubicBezTo>
                  <a:lnTo>
                    <a:pt x="13618" y="4494"/>
                  </a:lnTo>
                  <a:cubicBezTo>
                    <a:pt x="13758" y="4494"/>
                    <a:pt x="13868" y="4378"/>
                    <a:pt x="13868" y="4239"/>
                  </a:cubicBezTo>
                  <a:lnTo>
                    <a:pt x="13868" y="3634"/>
                  </a:lnTo>
                  <a:cubicBezTo>
                    <a:pt x="13873" y="3495"/>
                    <a:pt x="13758" y="3380"/>
                    <a:pt x="13618" y="3380"/>
                  </a:cubicBezTo>
                  <a:lnTo>
                    <a:pt x="13321" y="3380"/>
                  </a:lnTo>
                  <a:lnTo>
                    <a:pt x="13321" y="2329"/>
                  </a:lnTo>
                  <a:cubicBezTo>
                    <a:pt x="13316" y="1844"/>
                    <a:pt x="12922" y="1450"/>
                    <a:pt x="12438" y="1450"/>
                  </a:cubicBezTo>
                  <a:lnTo>
                    <a:pt x="12087" y="1450"/>
                  </a:lnTo>
                  <a:lnTo>
                    <a:pt x="12087" y="884"/>
                  </a:lnTo>
                  <a:cubicBezTo>
                    <a:pt x="12087" y="394"/>
                    <a:pt x="11693" y="1"/>
                    <a:pt x="11204" y="1"/>
                  </a:cubicBezTo>
                  <a:lnTo>
                    <a:pt x="10090" y="1"/>
                  </a:lnTo>
                  <a:cubicBezTo>
                    <a:pt x="9913" y="214"/>
                    <a:pt x="9661" y="321"/>
                    <a:pt x="9409" y="321"/>
                  </a:cubicBezTo>
                  <a:cubicBezTo>
                    <a:pt x="9158" y="321"/>
                    <a:pt x="8907" y="214"/>
                    <a:pt x="8732" y="1"/>
                  </a:cubicBezTo>
                  <a:lnTo>
                    <a:pt x="7618" y="1"/>
                  </a:lnTo>
                  <a:cubicBezTo>
                    <a:pt x="7440" y="214"/>
                    <a:pt x="7188" y="321"/>
                    <a:pt x="6937" y="321"/>
                  </a:cubicBezTo>
                  <a:cubicBezTo>
                    <a:pt x="6686" y="321"/>
                    <a:pt x="6435" y="214"/>
                    <a:pt x="6260" y="1"/>
                  </a:cubicBezTo>
                  <a:lnTo>
                    <a:pt x="5146" y="1"/>
                  </a:lnTo>
                  <a:cubicBezTo>
                    <a:pt x="4968" y="214"/>
                    <a:pt x="4718" y="321"/>
                    <a:pt x="4467" y="321"/>
                  </a:cubicBezTo>
                  <a:cubicBezTo>
                    <a:pt x="4216" y="321"/>
                    <a:pt x="3965" y="214"/>
                    <a:pt x="37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8" name="Google Shape;20078;p85"/>
          <p:cNvGrpSpPr/>
          <p:nvPr/>
        </p:nvGrpSpPr>
        <p:grpSpPr>
          <a:xfrm>
            <a:off x="5322417" y="1799886"/>
            <a:ext cx="368931" cy="359944"/>
            <a:chOff x="5322417" y="1986736"/>
            <a:chExt cx="368931" cy="359944"/>
          </a:xfrm>
        </p:grpSpPr>
        <p:sp>
          <p:nvSpPr>
            <p:cNvPr id="20079" name="Google Shape;20079;p85"/>
            <p:cNvSpPr/>
            <p:nvPr/>
          </p:nvSpPr>
          <p:spPr>
            <a:xfrm>
              <a:off x="5650944" y="2058111"/>
              <a:ext cx="21538" cy="194737"/>
            </a:xfrm>
            <a:custGeom>
              <a:avLst/>
              <a:gdLst/>
              <a:ahLst/>
              <a:cxnLst/>
              <a:rect l="l" t="t" r="r" b="b"/>
              <a:pathLst>
                <a:path w="822" h="7432" extrusionOk="0">
                  <a:moveTo>
                    <a:pt x="0" y="1"/>
                  </a:moveTo>
                  <a:lnTo>
                    <a:pt x="0" y="7432"/>
                  </a:lnTo>
                  <a:lnTo>
                    <a:pt x="821" y="7432"/>
                  </a:lnTo>
                  <a:lnTo>
                    <a:pt x="821"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0" name="Google Shape;20080;p85"/>
            <p:cNvSpPr/>
            <p:nvPr/>
          </p:nvSpPr>
          <p:spPr>
            <a:xfrm>
              <a:off x="5661765" y="2058111"/>
              <a:ext cx="10717" cy="194737"/>
            </a:xfrm>
            <a:custGeom>
              <a:avLst/>
              <a:gdLst/>
              <a:ahLst/>
              <a:cxnLst/>
              <a:rect l="l" t="t" r="r" b="b"/>
              <a:pathLst>
                <a:path w="409" h="7432" extrusionOk="0">
                  <a:moveTo>
                    <a:pt x="0" y="1"/>
                  </a:moveTo>
                  <a:lnTo>
                    <a:pt x="0" y="7432"/>
                  </a:lnTo>
                  <a:lnTo>
                    <a:pt x="408" y="7432"/>
                  </a:lnTo>
                  <a:lnTo>
                    <a:pt x="408"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1" name="Google Shape;20081;p85"/>
            <p:cNvSpPr/>
            <p:nvPr/>
          </p:nvSpPr>
          <p:spPr>
            <a:xfrm>
              <a:off x="5644655" y="2220121"/>
              <a:ext cx="34247" cy="121291"/>
            </a:xfrm>
            <a:custGeom>
              <a:avLst/>
              <a:gdLst/>
              <a:ahLst/>
              <a:cxnLst/>
              <a:rect l="l" t="t" r="r" b="b"/>
              <a:pathLst>
                <a:path w="1307" h="4629" extrusionOk="0">
                  <a:moveTo>
                    <a:pt x="245" y="1"/>
                  </a:moveTo>
                  <a:lnTo>
                    <a:pt x="15" y="4258"/>
                  </a:lnTo>
                  <a:cubicBezTo>
                    <a:pt x="0" y="4460"/>
                    <a:pt x="164" y="4628"/>
                    <a:pt x="365" y="4628"/>
                  </a:cubicBezTo>
                  <a:lnTo>
                    <a:pt x="941" y="4628"/>
                  </a:lnTo>
                  <a:cubicBezTo>
                    <a:pt x="1143" y="4628"/>
                    <a:pt x="1306" y="4460"/>
                    <a:pt x="1292" y="4258"/>
                  </a:cubicBezTo>
                  <a:lnTo>
                    <a:pt x="1061"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2" name="Google Shape;20082;p85"/>
            <p:cNvSpPr/>
            <p:nvPr/>
          </p:nvSpPr>
          <p:spPr>
            <a:xfrm>
              <a:off x="5639860" y="2044538"/>
              <a:ext cx="46326" cy="35373"/>
            </a:xfrm>
            <a:custGeom>
              <a:avLst/>
              <a:gdLst/>
              <a:ahLst/>
              <a:cxnLst/>
              <a:rect l="l" t="t" r="r" b="b"/>
              <a:pathLst>
                <a:path w="1768" h="1350" extrusionOk="0">
                  <a:moveTo>
                    <a:pt x="1" y="1"/>
                  </a:moveTo>
                  <a:lnTo>
                    <a:pt x="1" y="1349"/>
                  </a:lnTo>
                  <a:lnTo>
                    <a:pt x="1129" y="1349"/>
                  </a:lnTo>
                  <a:cubicBezTo>
                    <a:pt x="1479" y="1345"/>
                    <a:pt x="1767" y="1061"/>
                    <a:pt x="1767" y="711"/>
                  </a:cubicBezTo>
                  <a:lnTo>
                    <a:pt x="1767" y="639"/>
                  </a:lnTo>
                  <a:cubicBezTo>
                    <a:pt x="1767" y="284"/>
                    <a:pt x="1479" y="1"/>
                    <a:pt x="11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3" name="Google Shape;20083;p85"/>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4" name="Google Shape;20084;p85"/>
            <p:cNvSpPr/>
            <p:nvPr/>
          </p:nvSpPr>
          <p:spPr>
            <a:xfrm>
              <a:off x="5484296" y="2005811"/>
              <a:ext cx="26438" cy="26438"/>
            </a:xfrm>
            <a:custGeom>
              <a:avLst/>
              <a:gdLst/>
              <a:ahLst/>
              <a:cxnLst/>
              <a:rect l="l" t="t" r="r" b="b"/>
              <a:pathLst>
                <a:path w="1009" h="1009" extrusionOk="0">
                  <a:moveTo>
                    <a:pt x="504" y="0"/>
                  </a:moveTo>
                  <a:cubicBezTo>
                    <a:pt x="226" y="0"/>
                    <a:pt x="0" y="226"/>
                    <a:pt x="0" y="504"/>
                  </a:cubicBezTo>
                  <a:cubicBezTo>
                    <a:pt x="0" y="783"/>
                    <a:pt x="226" y="1008"/>
                    <a:pt x="504" y="1008"/>
                  </a:cubicBezTo>
                  <a:cubicBezTo>
                    <a:pt x="782" y="1008"/>
                    <a:pt x="1008" y="783"/>
                    <a:pt x="1008" y="504"/>
                  </a:cubicBezTo>
                  <a:cubicBezTo>
                    <a:pt x="1008" y="226"/>
                    <a:pt x="782" y="0"/>
                    <a:pt x="50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5" name="Google Shape;20085;p85"/>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6" name="Google Shape;20086;p85"/>
            <p:cNvSpPr/>
            <p:nvPr/>
          </p:nvSpPr>
          <p:spPr>
            <a:xfrm>
              <a:off x="5473841" y="1995356"/>
              <a:ext cx="47322" cy="47322"/>
            </a:xfrm>
            <a:custGeom>
              <a:avLst/>
              <a:gdLst/>
              <a:ahLst/>
              <a:cxnLst/>
              <a:rect l="l" t="t" r="r" b="b"/>
              <a:pathLst>
                <a:path w="1806" h="1806" extrusionOk="0">
                  <a:moveTo>
                    <a:pt x="903" y="1"/>
                  </a:moveTo>
                  <a:cubicBezTo>
                    <a:pt x="409" y="1"/>
                    <a:pt x="1" y="404"/>
                    <a:pt x="1" y="903"/>
                  </a:cubicBezTo>
                  <a:cubicBezTo>
                    <a:pt x="1" y="1402"/>
                    <a:pt x="409" y="1806"/>
                    <a:pt x="903" y="1806"/>
                  </a:cubicBezTo>
                  <a:cubicBezTo>
                    <a:pt x="1402" y="1806"/>
                    <a:pt x="1806" y="1402"/>
                    <a:pt x="1806" y="903"/>
                  </a:cubicBezTo>
                  <a:cubicBezTo>
                    <a:pt x="1806" y="404"/>
                    <a:pt x="1402" y="1"/>
                    <a:pt x="903"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7" name="Google Shape;20087;p85"/>
            <p:cNvSpPr/>
            <p:nvPr/>
          </p:nvSpPr>
          <p:spPr>
            <a:xfrm>
              <a:off x="5429821" y="2020196"/>
              <a:ext cx="135362" cy="60842"/>
            </a:xfrm>
            <a:custGeom>
              <a:avLst/>
              <a:gdLst/>
              <a:ahLst/>
              <a:cxnLst/>
              <a:rect l="l" t="t" r="r" b="b"/>
              <a:pathLst>
                <a:path w="5166" h="2322" extrusionOk="0">
                  <a:moveTo>
                    <a:pt x="2583" y="1"/>
                  </a:moveTo>
                  <a:cubicBezTo>
                    <a:pt x="2395" y="1"/>
                    <a:pt x="2206" y="42"/>
                    <a:pt x="2031" y="123"/>
                  </a:cubicBezTo>
                  <a:lnTo>
                    <a:pt x="298" y="930"/>
                  </a:lnTo>
                  <a:cubicBezTo>
                    <a:pt x="92" y="1026"/>
                    <a:pt x="1" y="1270"/>
                    <a:pt x="97" y="1482"/>
                  </a:cubicBezTo>
                  <a:lnTo>
                    <a:pt x="375" y="2082"/>
                  </a:lnTo>
                  <a:cubicBezTo>
                    <a:pt x="449" y="2232"/>
                    <a:pt x="599" y="2321"/>
                    <a:pt x="755" y="2321"/>
                  </a:cubicBezTo>
                  <a:cubicBezTo>
                    <a:pt x="813" y="2321"/>
                    <a:pt x="871" y="2309"/>
                    <a:pt x="927" y="2283"/>
                  </a:cubicBezTo>
                  <a:lnTo>
                    <a:pt x="2031" y="1770"/>
                  </a:lnTo>
                  <a:cubicBezTo>
                    <a:pt x="2206" y="1688"/>
                    <a:pt x="2395" y="1647"/>
                    <a:pt x="2583" y="1647"/>
                  </a:cubicBezTo>
                  <a:cubicBezTo>
                    <a:pt x="2771" y="1647"/>
                    <a:pt x="2960" y="1688"/>
                    <a:pt x="3135" y="1770"/>
                  </a:cubicBezTo>
                  <a:lnTo>
                    <a:pt x="4239" y="2283"/>
                  </a:lnTo>
                  <a:cubicBezTo>
                    <a:pt x="4295" y="2309"/>
                    <a:pt x="4354" y="2321"/>
                    <a:pt x="4411" y="2321"/>
                  </a:cubicBezTo>
                  <a:cubicBezTo>
                    <a:pt x="4567" y="2321"/>
                    <a:pt x="4718" y="2232"/>
                    <a:pt x="4791" y="2082"/>
                  </a:cubicBezTo>
                  <a:lnTo>
                    <a:pt x="5070" y="1482"/>
                  </a:lnTo>
                  <a:cubicBezTo>
                    <a:pt x="5166" y="1270"/>
                    <a:pt x="5074" y="1026"/>
                    <a:pt x="4868" y="930"/>
                  </a:cubicBezTo>
                  <a:lnTo>
                    <a:pt x="3135" y="123"/>
                  </a:lnTo>
                  <a:cubicBezTo>
                    <a:pt x="2960" y="42"/>
                    <a:pt x="2771" y="1"/>
                    <a:pt x="258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8" name="Google Shape;20088;p85"/>
            <p:cNvSpPr/>
            <p:nvPr/>
          </p:nvSpPr>
          <p:spPr>
            <a:xfrm>
              <a:off x="5442031" y="2030808"/>
              <a:ext cx="111203" cy="39540"/>
            </a:xfrm>
            <a:custGeom>
              <a:avLst/>
              <a:gdLst/>
              <a:ahLst/>
              <a:cxnLst/>
              <a:rect l="l" t="t" r="r" b="b"/>
              <a:pathLst>
                <a:path w="4244" h="1509" extrusionOk="0">
                  <a:moveTo>
                    <a:pt x="2122" y="0"/>
                  </a:moveTo>
                  <a:cubicBezTo>
                    <a:pt x="1991" y="0"/>
                    <a:pt x="1860" y="28"/>
                    <a:pt x="1738" y="83"/>
                  </a:cubicBezTo>
                  <a:lnTo>
                    <a:pt x="10" y="889"/>
                  </a:lnTo>
                  <a:cubicBezTo>
                    <a:pt x="5" y="889"/>
                    <a:pt x="5" y="894"/>
                    <a:pt x="5" y="894"/>
                  </a:cubicBezTo>
                  <a:cubicBezTo>
                    <a:pt x="0" y="899"/>
                    <a:pt x="0" y="904"/>
                    <a:pt x="5" y="904"/>
                  </a:cubicBezTo>
                  <a:lnTo>
                    <a:pt x="283" y="1504"/>
                  </a:lnTo>
                  <a:cubicBezTo>
                    <a:pt x="283" y="1509"/>
                    <a:pt x="288" y="1509"/>
                    <a:pt x="293" y="1509"/>
                  </a:cubicBezTo>
                  <a:lnTo>
                    <a:pt x="298" y="1509"/>
                  </a:lnTo>
                  <a:lnTo>
                    <a:pt x="1397" y="1000"/>
                  </a:lnTo>
                  <a:cubicBezTo>
                    <a:pt x="1627" y="892"/>
                    <a:pt x="1875" y="838"/>
                    <a:pt x="2122" y="838"/>
                  </a:cubicBezTo>
                  <a:cubicBezTo>
                    <a:pt x="2369" y="838"/>
                    <a:pt x="2616" y="892"/>
                    <a:pt x="2847" y="1000"/>
                  </a:cubicBezTo>
                  <a:lnTo>
                    <a:pt x="3946" y="1509"/>
                  </a:lnTo>
                  <a:lnTo>
                    <a:pt x="3951" y="1509"/>
                  </a:lnTo>
                  <a:cubicBezTo>
                    <a:pt x="3956" y="1509"/>
                    <a:pt x="3960" y="1509"/>
                    <a:pt x="3960" y="1504"/>
                  </a:cubicBezTo>
                  <a:lnTo>
                    <a:pt x="4239" y="904"/>
                  </a:lnTo>
                  <a:cubicBezTo>
                    <a:pt x="4244" y="899"/>
                    <a:pt x="4239" y="894"/>
                    <a:pt x="4234" y="889"/>
                  </a:cubicBezTo>
                  <a:lnTo>
                    <a:pt x="2506" y="83"/>
                  </a:lnTo>
                  <a:cubicBezTo>
                    <a:pt x="2383" y="28"/>
                    <a:pt x="2253" y="0"/>
                    <a:pt x="212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9" name="Google Shape;20089;p85"/>
            <p:cNvSpPr/>
            <p:nvPr/>
          </p:nvSpPr>
          <p:spPr>
            <a:xfrm>
              <a:off x="5333343" y="1992212"/>
              <a:ext cx="139895" cy="139895"/>
            </a:xfrm>
            <a:custGeom>
              <a:avLst/>
              <a:gdLst/>
              <a:ahLst/>
              <a:cxnLst/>
              <a:rect l="l" t="t" r="r" b="b"/>
              <a:pathLst>
                <a:path w="5339" h="5339" extrusionOk="0">
                  <a:moveTo>
                    <a:pt x="2670" y="1"/>
                  </a:moveTo>
                  <a:cubicBezTo>
                    <a:pt x="1196" y="1"/>
                    <a:pt x="1" y="1196"/>
                    <a:pt x="1" y="2670"/>
                  </a:cubicBezTo>
                  <a:cubicBezTo>
                    <a:pt x="1" y="4143"/>
                    <a:pt x="1196" y="5339"/>
                    <a:pt x="2670" y="5339"/>
                  </a:cubicBezTo>
                  <a:cubicBezTo>
                    <a:pt x="4143" y="5339"/>
                    <a:pt x="5339" y="4143"/>
                    <a:pt x="5339" y="2670"/>
                  </a:cubicBezTo>
                  <a:cubicBezTo>
                    <a:pt x="5339" y="1196"/>
                    <a:pt x="4143" y="1"/>
                    <a:pt x="2670"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0" name="Google Shape;20090;p85"/>
            <p:cNvSpPr/>
            <p:nvPr/>
          </p:nvSpPr>
          <p:spPr>
            <a:xfrm>
              <a:off x="5353860" y="2012729"/>
              <a:ext cx="126296" cy="119457"/>
            </a:xfrm>
            <a:custGeom>
              <a:avLst/>
              <a:gdLst/>
              <a:ahLst/>
              <a:cxnLst/>
              <a:rect l="l" t="t" r="r" b="b"/>
              <a:pathLst>
                <a:path w="4820" h="4559" extrusionOk="0">
                  <a:moveTo>
                    <a:pt x="3778" y="0"/>
                  </a:moveTo>
                  <a:lnTo>
                    <a:pt x="0" y="3778"/>
                  </a:lnTo>
                  <a:cubicBezTo>
                    <a:pt x="520" y="4298"/>
                    <a:pt x="1202" y="4559"/>
                    <a:pt x="1884" y="4559"/>
                  </a:cubicBezTo>
                  <a:cubicBezTo>
                    <a:pt x="2568" y="4559"/>
                    <a:pt x="3252" y="4297"/>
                    <a:pt x="3773" y="3773"/>
                  </a:cubicBezTo>
                  <a:cubicBezTo>
                    <a:pt x="4820" y="2731"/>
                    <a:pt x="4820" y="1042"/>
                    <a:pt x="3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1" name="Google Shape;20091;p85"/>
            <p:cNvSpPr/>
            <p:nvPr/>
          </p:nvSpPr>
          <p:spPr>
            <a:xfrm>
              <a:off x="5344427" y="2018126"/>
              <a:ext cx="106304" cy="88067"/>
            </a:xfrm>
            <a:custGeom>
              <a:avLst/>
              <a:gdLst/>
              <a:ahLst/>
              <a:cxnLst/>
              <a:rect l="l" t="t" r="r" b="b"/>
              <a:pathLst>
                <a:path w="4057" h="3361" extrusionOk="0">
                  <a:moveTo>
                    <a:pt x="2247" y="1"/>
                  </a:moveTo>
                  <a:cubicBezTo>
                    <a:pt x="749" y="1"/>
                    <a:pt x="0" y="1810"/>
                    <a:pt x="1061" y="2871"/>
                  </a:cubicBezTo>
                  <a:cubicBezTo>
                    <a:pt x="1387" y="3197"/>
                    <a:pt x="1817" y="3361"/>
                    <a:pt x="2247" y="3361"/>
                  </a:cubicBezTo>
                  <a:cubicBezTo>
                    <a:pt x="2676" y="3361"/>
                    <a:pt x="3106" y="3197"/>
                    <a:pt x="3432" y="2871"/>
                  </a:cubicBezTo>
                  <a:cubicBezTo>
                    <a:pt x="3917" y="2391"/>
                    <a:pt x="4056" y="1666"/>
                    <a:pt x="3797" y="1037"/>
                  </a:cubicBezTo>
                  <a:cubicBezTo>
                    <a:pt x="3538" y="409"/>
                    <a:pt x="2928"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2" name="Google Shape;20092;p85"/>
            <p:cNvSpPr/>
            <p:nvPr/>
          </p:nvSpPr>
          <p:spPr>
            <a:xfrm>
              <a:off x="5372228" y="2031070"/>
              <a:ext cx="80258" cy="75778"/>
            </a:xfrm>
            <a:custGeom>
              <a:avLst/>
              <a:gdLst/>
              <a:ahLst/>
              <a:cxnLst/>
              <a:rect l="l" t="t" r="r" b="b"/>
              <a:pathLst>
                <a:path w="3063" h="2892" extrusionOk="0">
                  <a:moveTo>
                    <a:pt x="2371" y="1"/>
                  </a:moveTo>
                  <a:lnTo>
                    <a:pt x="0" y="2377"/>
                  </a:lnTo>
                  <a:cubicBezTo>
                    <a:pt x="328" y="2720"/>
                    <a:pt x="768" y="2891"/>
                    <a:pt x="1209" y="2891"/>
                  </a:cubicBezTo>
                  <a:cubicBezTo>
                    <a:pt x="1638" y="2891"/>
                    <a:pt x="2068" y="2728"/>
                    <a:pt x="2395" y="2401"/>
                  </a:cubicBezTo>
                  <a:cubicBezTo>
                    <a:pt x="3063" y="1734"/>
                    <a:pt x="3053" y="654"/>
                    <a:pt x="237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3" name="Google Shape;20093;p85"/>
            <p:cNvSpPr/>
            <p:nvPr/>
          </p:nvSpPr>
          <p:spPr>
            <a:xfrm>
              <a:off x="5521897" y="1992212"/>
              <a:ext cx="139895" cy="139895"/>
            </a:xfrm>
            <a:custGeom>
              <a:avLst/>
              <a:gdLst/>
              <a:ahLst/>
              <a:cxnLst/>
              <a:rect l="l" t="t" r="r" b="b"/>
              <a:pathLst>
                <a:path w="5339" h="5339" extrusionOk="0">
                  <a:moveTo>
                    <a:pt x="2669" y="1"/>
                  </a:moveTo>
                  <a:cubicBezTo>
                    <a:pt x="1196" y="1"/>
                    <a:pt x="0" y="1196"/>
                    <a:pt x="0" y="2670"/>
                  </a:cubicBezTo>
                  <a:cubicBezTo>
                    <a:pt x="0" y="4143"/>
                    <a:pt x="1196" y="5339"/>
                    <a:pt x="2669" y="5339"/>
                  </a:cubicBezTo>
                  <a:cubicBezTo>
                    <a:pt x="4143" y="5339"/>
                    <a:pt x="5338" y="4143"/>
                    <a:pt x="5338" y="2670"/>
                  </a:cubicBezTo>
                  <a:cubicBezTo>
                    <a:pt x="5338" y="1196"/>
                    <a:pt x="4143" y="1"/>
                    <a:pt x="266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4" name="Google Shape;20094;p85"/>
            <p:cNvSpPr/>
            <p:nvPr/>
          </p:nvSpPr>
          <p:spPr>
            <a:xfrm>
              <a:off x="5542387" y="2012729"/>
              <a:ext cx="126322" cy="119431"/>
            </a:xfrm>
            <a:custGeom>
              <a:avLst/>
              <a:gdLst/>
              <a:ahLst/>
              <a:cxnLst/>
              <a:rect l="l" t="t" r="r" b="b"/>
              <a:pathLst>
                <a:path w="4821" h="4558" extrusionOk="0">
                  <a:moveTo>
                    <a:pt x="3774" y="0"/>
                  </a:moveTo>
                  <a:lnTo>
                    <a:pt x="1" y="3773"/>
                  </a:lnTo>
                  <a:cubicBezTo>
                    <a:pt x="522" y="4296"/>
                    <a:pt x="1204" y="4558"/>
                    <a:pt x="1887" y="4558"/>
                  </a:cubicBezTo>
                  <a:cubicBezTo>
                    <a:pt x="2570" y="4558"/>
                    <a:pt x="3253" y="4296"/>
                    <a:pt x="3774" y="3773"/>
                  </a:cubicBezTo>
                  <a:cubicBezTo>
                    <a:pt x="4820" y="2731"/>
                    <a:pt x="4820" y="1042"/>
                    <a:pt x="377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5" name="Google Shape;20095;p85"/>
            <p:cNvSpPr/>
            <p:nvPr/>
          </p:nvSpPr>
          <p:spPr>
            <a:xfrm>
              <a:off x="5532954" y="2018126"/>
              <a:ext cx="106304" cy="88067"/>
            </a:xfrm>
            <a:custGeom>
              <a:avLst/>
              <a:gdLst/>
              <a:ahLst/>
              <a:cxnLst/>
              <a:rect l="l" t="t" r="r" b="b"/>
              <a:pathLst>
                <a:path w="4057" h="3361" extrusionOk="0">
                  <a:moveTo>
                    <a:pt x="2247" y="1"/>
                  </a:moveTo>
                  <a:cubicBezTo>
                    <a:pt x="750" y="1"/>
                    <a:pt x="1" y="1810"/>
                    <a:pt x="1062" y="2871"/>
                  </a:cubicBezTo>
                  <a:cubicBezTo>
                    <a:pt x="1388" y="3197"/>
                    <a:pt x="1818" y="3361"/>
                    <a:pt x="2247" y="3361"/>
                  </a:cubicBezTo>
                  <a:cubicBezTo>
                    <a:pt x="2677" y="3361"/>
                    <a:pt x="3107" y="3197"/>
                    <a:pt x="3433" y="2871"/>
                  </a:cubicBezTo>
                  <a:cubicBezTo>
                    <a:pt x="3918" y="2391"/>
                    <a:pt x="4057" y="1666"/>
                    <a:pt x="3798" y="1037"/>
                  </a:cubicBezTo>
                  <a:cubicBezTo>
                    <a:pt x="3539" y="409"/>
                    <a:pt x="2929" y="1"/>
                    <a:pt x="2247"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6" name="Google Shape;20096;p85"/>
            <p:cNvSpPr/>
            <p:nvPr/>
          </p:nvSpPr>
          <p:spPr>
            <a:xfrm>
              <a:off x="5560624" y="2031070"/>
              <a:ext cx="80415" cy="75778"/>
            </a:xfrm>
            <a:custGeom>
              <a:avLst/>
              <a:gdLst/>
              <a:ahLst/>
              <a:cxnLst/>
              <a:rect l="l" t="t" r="r" b="b"/>
              <a:pathLst>
                <a:path w="3069" h="2892" extrusionOk="0">
                  <a:moveTo>
                    <a:pt x="2377" y="1"/>
                  </a:moveTo>
                  <a:lnTo>
                    <a:pt x="1" y="2377"/>
                  </a:lnTo>
                  <a:cubicBezTo>
                    <a:pt x="331" y="2720"/>
                    <a:pt x="773" y="2891"/>
                    <a:pt x="1214" y="2891"/>
                  </a:cubicBezTo>
                  <a:cubicBezTo>
                    <a:pt x="1644" y="2891"/>
                    <a:pt x="2074" y="2728"/>
                    <a:pt x="2401" y="2401"/>
                  </a:cubicBezTo>
                  <a:cubicBezTo>
                    <a:pt x="3068" y="1734"/>
                    <a:pt x="3059" y="654"/>
                    <a:pt x="2377"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7" name="Google Shape;20097;p85"/>
            <p:cNvSpPr/>
            <p:nvPr/>
          </p:nvSpPr>
          <p:spPr>
            <a:xfrm>
              <a:off x="5661765" y="2220121"/>
              <a:ext cx="17136" cy="121291"/>
            </a:xfrm>
            <a:custGeom>
              <a:avLst/>
              <a:gdLst/>
              <a:ahLst/>
              <a:cxnLst/>
              <a:rect l="l" t="t" r="r" b="b"/>
              <a:pathLst>
                <a:path w="654" h="4629" extrusionOk="0">
                  <a:moveTo>
                    <a:pt x="0" y="1"/>
                  </a:moveTo>
                  <a:lnTo>
                    <a:pt x="0" y="4628"/>
                  </a:lnTo>
                  <a:lnTo>
                    <a:pt x="288" y="4628"/>
                  </a:lnTo>
                  <a:cubicBezTo>
                    <a:pt x="490" y="4628"/>
                    <a:pt x="653" y="4460"/>
                    <a:pt x="639" y="4258"/>
                  </a:cubicBezTo>
                  <a:lnTo>
                    <a:pt x="408"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8" name="Google Shape;20098;p85"/>
            <p:cNvSpPr/>
            <p:nvPr/>
          </p:nvSpPr>
          <p:spPr>
            <a:xfrm>
              <a:off x="5350454" y="2012833"/>
              <a:ext cx="106932" cy="98521"/>
            </a:xfrm>
            <a:custGeom>
              <a:avLst/>
              <a:gdLst/>
              <a:ahLst/>
              <a:cxnLst/>
              <a:rect l="l" t="t" r="r" b="b"/>
              <a:pathLst>
                <a:path w="4081" h="3760" extrusionOk="0">
                  <a:moveTo>
                    <a:pt x="2027" y="404"/>
                  </a:moveTo>
                  <a:cubicBezTo>
                    <a:pt x="2391" y="404"/>
                    <a:pt x="2762" y="539"/>
                    <a:pt x="3063" y="841"/>
                  </a:cubicBezTo>
                  <a:cubicBezTo>
                    <a:pt x="3639" y="1417"/>
                    <a:pt x="3639" y="2353"/>
                    <a:pt x="3063" y="2929"/>
                  </a:cubicBezTo>
                  <a:cubicBezTo>
                    <a:pt x="2762" y="3228"/>
                    <a:pt x="2393" y="3362"/>
                    <a:pt x="2030" y="3362"/>
                  </a:cubicBezTo>
                  <a:cubicBezTo>
                    <a:pt x="1269" y="3362"/>
                    <a:pt x="538" y="2773"/>
                    <a:pt x="538" y="1883"/>
                  </a:cubicBezTo>
                  <a:cubicBezTo>
                    <a:pt x="538" y="993"/>
                    <a:pt x="1267" y="404"/>
                    <a:pt x="2027" y="404"/>
                  </a:cubicBezTo>
                  <a:close/>
                  <a:moveTo>
                    <a:pt x="2017" y="1"/>
                  </a:moveTo>
                  <a:cubicBezTo>
                    <a:pt x="1119" y="1"/>
                    <a:pt x="351" y="639"/>
                    <a:pt x="173" y="1518"/>
                  </a:cubicBezTo>
                  <a:cubicBezTo>
                    <a:pt x="1" y="2396"/>
                    <a:pt x="471" y="3275"/>
                    <a:pt x="1301" y="3615"/>
                  </a:cubicBezTo>
                  <a:cubicBezTo>
                    <a:pt x="1535" y="3713"/>
                    <a:pt x="1778" y="3760"/>
                    <a:pt x="2019" y="3760"/>
                  </a:cubicBezTo>
                  <a:cubicBezTo>
                    <a:pt x="2630" y="3760"/>
                    <a:pt x="3223" y="3458"/>
                    <a:pt x="3582" y="2924"/>
                  </a:cubicBezTo>
                  <a:cubicBezTo>
                    <a:pt x="4081" y="2180"/>
                    <a:pt x="3980" y="1187"/>
                    <a:pt x="3346" y="553"/>
                  </a:cubicBezTo>
                  <a:cubicBezTo>
                    <a:pt x="2996" y="198"/>
                    <a:pt x="2516" y="1"/>
                    <a:pt x="201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9" name="Google Shape;20099;p85"/>
            <p:cNvSpPr/>
            <p:nvPr/>
          </p:nvSpPr>
          <p:spPr>
            <a:xfrm>
              <a:off x="5539007" y="2012833"/>
              <a:ext cx="106932" cy="98521"/>
            </a:xfrm>
            <a:custGeom>
              <a:avLst/>
              <a:gdLst/>
              <a:ahLst/>
              <a:cxnLst/>
              <a:rect l="l" t="t" r="r" b="b"/>
              <a:pathLst>
                <a:path w="4081" h="3760" extrusionOk="0">
                  <a:moveTo>
                    <a:pt x="2025" y="404"/>
                  </a:moveTo>
                  <a:cubicBezTo>
                    <a:pt x="2388" y="404"/>
                    <a:pt x="2758" y="539"/>
                    <a:pt x="3058" y="841"/>
                  </a:cubicBezTo>
                  <a:cubicBezTo>
                    <a:pt x="3639" y="1417"/>
                    <a:pt x="3639" y="2353"/>
                    <a:pt x="3063" y="2929"/>
                  </a:cubicBezTo>
                  <a:lnTo>
                    <a:pt x="3058" y="2929"/>
                  </a:lnTo>
                  <a:cubicBezTo>
                    <a:pt x="2759" y="3228"/>
                    <a:pt x="2390" y="3362"/>
                    <a:pt x="2028" y="3362"/>
                  </a:cubicBezTo>
                  <a:cubicBezTo>
                    <a:pt x="1268" y="3362"/>
                    <a:pt x="538" y="2773"/>
                    <a:pt x="538" y="1883"/>
                  </a:cubicBezTo>
                  <a:cubicBezTo>
                    <a:pt x="538" y="993"/>
                    <a:pt x="1267" y="404"/>
                    <a:pt x="2025" y="404"/>
                  </a:cubicBezTo>
                  <a:close/>
                  <a:moveTo>
                    <a:pt x="2016" y="1"/>
                  </a:moveTo>
                  <a:cubicBezTo>
                    <a:pt x="1119" y="1"/>
                    <a:pt x="351" y="639"/>
                    <a:pt x="173" y="1518"/>
                  </a:cubicBezTo>
                  <a:cubicBezTo>
                    <a:pt x="0" y="2396"/>
                    <a:pt x="471" y="3275"/>
                    <a:pt x="1301" y="3615"/>
                  </a:cubicBezTo>
                  <a:cubicBezTo>
                    <a:pt x="1534" y="3713"/>
                    <a:pt x="1778" y="3760"/>
                    <a:pt x="2018" y="3760"/>
                  </a:cubicBezTo>
                  <a:cubicBezTo>
                    <a:pt x="2630" y="3760"/>
                    <a:pt x="3223" y="3458"/>
                    <a:pt x="3581" y="2924"/>
                  </a:cubicBezTo>
                  <a:cubicBezTo>
                    <a:pt x="4080" y="2180"/>
                    <a:pt x="3980" y="1187"/>
                    <a:pt x="3346" y="553"/>
                  </a:cubicBezTo>
                  <a:cubicBezTo>
                    <a:pt x="2996" y="198"/>
                    <a:pt x="2516" y="1"/>
                    <a:pt x="20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0" name="Google Shape;20100;p85"/>
            <p:cNvSpPr/>
            <p:nvPr/>
          </p:nvSpPr>
          <p:spPr>
            <a:xfrm>
              <a:off x="5322417" y="1986736"/>
              <a:ext cx="368931" cy="150769"/>
            </a:xfrm>
            <a:custGeom>
              <a:avLst/>
              <a:gdLst/>
              <a:ahLst/>
              <a:cxnLst/>
              <a:rect l="l" t="t" r="r" b="b"/>
              <a:pathLst>
                <a:path w="14080" h="5754" extrusionOk="0">
                  <a:moveTo>
                    <a:pt x="6682" y="531"/>
                  </a:moveTo>
                  <a:cubicBezTo>
                    <a:pt x="7071" y="531"/>
                    <a:pt x="7383" y="843"/>
                    <a:pt x="7383" y="1232"/>
                  </a:cubicBezTo>
                  <a:lnTo>
                    <a:pt x="7383" y="1242"/>
                  </a:lnTo>
                  <a:lnTo>
                    <a:pt x="7325" y="1213"/>
                  </a:lnTo>
                  <a:cubicBezTo>
                    <a:pt x="7258" y="1179"/>
                    <a:pt x="7186" y="1155"/>
                    <a:pt x="7119" y="1136"/>
                  </a:cubicBezTo>
                  <a:lnTo>
                    <a:pt x="7090" y="1127"/>
                  </a:lnTo>
                  <a:cubicBezTo>
                    <a:pt x="6957" y="1090"/>
                    <a:pt x="6820" y="1071"/>
                    <a:pt x="6683" y="1071"/>
                  </a:cubicBezTo>
                  <a:cubicBezTo>
                    <a:pt x="6464" y="1071"/>
                    <a:pt x="6245" y="1118"/>
                    <a:pt x="6044" y="1213"/>
                  </a:cubicBezTo>
                  <a:lnTo>
                    <a:pt x="5986" y="1242"/>
                  </a:lnTo>
                  <a:lnTo>
                    <a:pt x="5986" y="1232"/>
                  </a:lnTo>
                  <a:cubicBezTo>
                    <a:pt x="5986" y="843"/>
                    <a:pt x="6298" y="536"/>
                    <a:pt x="6682" y="531"/>
                  </a:cubicBezTo>
                  <a:close/>
                  <a:moveTo>
                    <a:pt x="6683" y="1478"/>
                  </a:moveTo>
                  <a:cubicBezTo>
                    <a:pt x="6843" y="1478"/>
                    <a:pt x="7004" y="1513"/>
                    <a:pt x="7153" y="1583"/>
                  </a:cubicBezTo>
                  <a:lnTo>
                    <a:pt x="7618" y="1799"/>
                  </a:lnTo>
                  <a:cubicBezTo>
                    <a:pt x="7479" y="2149"/>
                    <a:pt x="7407" y="2523"/>
                    <a:pt x="7412" y="2903"/>
                  </a:cubicBezTo>
                  <a:lnTo>
                    <a:pt x="7325" y="2859"/>
                  </a:lnTo>
                  <a:cubicBezTo>
                    <a:pt x="7121" y="2766"/>
                    <a:pt x="6902" y="2719"/>
                    <a:pt x="6683" y="2719"/>
                  </a:cubicBezTo>
                  <a:cubicBezTo>
                    <a:pt x="6464" y="2719"/>
                    <a:pt x="6245" y="2766"/>
                    <a:pt x="6044" y="2859"/>
                  </a:cubicBezTo>
                  <a:lnTo>
                    <a:pt x="5957" y="2903"/>
                  </a:lnTo>
                  <a:cubicBezTo>
                    <a:pt x="5962" y="2523"/>
                    <a:pt x="5890" y="2149"/>
                    <a:pt x="5746" y="1799"/>
                  </a:cubicBezTo>
                  <a:lnTo>
                    <a:pt x="5919" y="1717"/>
                  </a:lnTo>
                  <a:lnTo>
                    <a:pt x="6216" y="1583"/>
                  </a:lnTo>
                  <a:cubicBezTo>
                    <a:pt x="6363" y="1513"/>
                    <a:pt x="6522" y="1478"/>
                    <a:pt x="6683" y="1478"/>
                  </a:cubicBezTo>
                  <a:close/>
                  <a:moveTo>
                    <a:pt x="13244" y="2408"/>
                  </a:moveTo>
                  <a:cubicBezTo>
                    <a:pt x="13484" y="2408"/>
                    <a:pt x="13681" y="2600"/>
                    <a:pt x="13681" y="2840"/>
                  </a:cubicBezTo>
                  <a:lnTo>
                    <a:pt x="13681" y="2912"/>
                  </a:lnTo>
                  <a:cubicBezTo>
                    <a:pt x="13681" y="3152"/>
                    <a:pt x="13484" y="3349"/>
                    <a:pt x="13244" y="3349"/>
                  </a:cubicBezTo>
                  <a:lnTo>
                    <a:pt x="13114" y="3349"/>
                  </a:lnTo>
                  <a:cubicBezTo>
                    <a:pt x="13114" y="3330"/>
                    <a:pt x="13119" y="3315"/>
                    <a:pt x="13119" y="3296"/>
                  </a:cubicBezTo>
                  <a:lnTo>
                    <a:pt x="13119" y="3282"/>
                  </a:lnTo>
                  <a:cubicBezTo>
                    <a:pt x="13129" y="3239"/>
                    <a:pt x="13134" y="3195"/>
                    <a:pt x="13138" y="3152"/>
                  </a:cubicBezTo>
                  <a:cubicBezTo>
                    <a:pt x="13143" y="3085"/>
                    <a:pt x="13148" y="3018"/>
                    <a:pt x="13148" y="2951"/>
                  </a:cubicBezTo>
                  <a:lnTo>
                    <a:pt x="13148" y="2941"/>
                  </a:lnTo>
                  <a:lnTo>
                    <a:pt x="13148" y="2811"/>
                  </a:lnTo>
                  <a:lnTo>
                    <a:pt x="13148" y="2807"/>
                  </a:lnTo>
                  <a:cubicBezTo>
                    <a:pt x="13148" y="2739"/>
                    <a:pt x="13143" y="2667"/>
                    <a:pt x="13138" y="2600"/>
                  </a:cubicBezTo>
                  <a:cubicBezTo>
                    <a:pt x="13134" y="2557"/>
                    <a:pt x="13129" y="2514"/>
                    <a:pt x="13119" y="2475"/>
                  </a:cubicBezTo>
                  <a:lnTo>
                    <a:pt x="13119" y="2456"/>
                  </a:lnTo>
                  <a:cubicBezTo>
                    <a:pt x="13119" y="2442"/>
                    <a:pt x="13114" y="2423"/>
                    <a:pt x="13114" y="2408"/>
                  </a:cubicBezTo>
                  <a:close/>
                  <a:moveTo>
                    <a:pt x="3084" y="407"/>
                  </a:moveTo>
                  <a:cubicBezTo>
                    <a:pt x="4025" y="407"/>
                    <a:pt x="4898" y="943"/>
                    <a:pt x="5309" y="1808"/>
                  </a:cubicBezTo>
                  <a:lnTo>
                    <a:pt x="5333" y="1856"/>
                  </a:lnTo>
                  <a:cubicBezTo>
                    <a:pt x="5343" y="1880"/>
                    <a:pt x="5352" y="1904"/>
                    <a:pt x="5367" y="1928"/>
                  </a:cubicBezTo>
                  <a:lnTo>
                    <a:pt x="5372" y="1952"/>
                  </a:lnTo>
                  <a:cubicBezTo>
                    <a:pt x="5386" y="1986"/>
                    <a:pt x="5400" y="2019"/>
                    <a:pt x="5415" y="2058"/>
                  </a:cubicBezTo>
                  <a:lnTo>
                    <a:pt x="5415" y="2067"/>
                  </a:lnTo>
                  <a:cubicBezTo>
                    <a:pt x="5727" y="2960"/>
                    <a:pt x="5501" y="3954"/>
                    <a:pt x="4829" y="4621"/>
                  </a:cubicBezTo>
                  <a:cubicBezTo>
                    <a:pt x="4356" y="5095"/>
                    <a:pt x="3723" y="5344"/>
                    <a:pt x="3082" y="5344"/>
                  </a:cubicBezTo>
                  <a:cubicBezTo>
                    <a:pt x="2697" y="5344"/>
                    <a:pt x="2308" y="5253"/>
                    <a:pt x="1949" y="5068"/>
                  </a:cubicBezTo>
                  <a:cubicBezTo>
                    <a:pt x="999" y="4578"/>
                    <a:pt x="471" y="3522"/>
                    <a:pt x="653" y="2461"/>
                  </a:cubicBezTo>
                  <a:cubicBezTo>
                    <a:pt x="831" y="1400"/>
                    <a:pt x="1680" y="579"/>
                    <a:pt x="2741" y="430"/>
                  </a:cubicBezTo>
                  <a:cubicBezTo>
                    <a:pt x="2856" y="414"/>
                    <a:pt x="2971" y="407"/>
                    <a:pt x="3084" y="407"/>
                  </a:cubicBezTo>
                  <a:close/>
                  <a:moveTo>
                    <a:pt x="10276" y="407"/>
                  </a:moveTo>
                  <a:cubicBezTo>
                    <a:pt x="10362" y="407"/>
                    <a:pt x="10449" y="412"/>
                    <a:pt x="10537" y="421"/>
                  </a:cubicBezTo>
                  <a:cubicBezTo>
                    <a:pt x="11574" y="526"/>
                    <a:pt x="12433" y="1275"/>
                    <a:pt x="12678" y="2288"/>
                  </a:cubicBezTo>
                  <a:cubicBezTo>
                    <a:pt x="12774" y="2677"/>
                    <a:pt x="12774" y="3080"/>
                    <a:pt x="12678" y="3469"/>
                  </a:cubicBezTo>
                  <a:lnTo>
                    <a:pt x="12678" y="3464"/>
                  </a:lnTo>
                  <a:cubicBezTo>
                    <a:pt x="12400" y="4594"/>
                    <a:pt x="11389" y="5344"/>
                    <a:pt x="10286" y="5344"/>
                  </a:cubicBezTo>
                  <a:cubicBezTo>
                    <a:pt x="10053" y="5344"/>
                    <a:pt x="9816" y="5311"/>
                    <a:pt x="9581" y="5240"/>
                  </a:cubicBezTo>
                  <a:cubicBezTo>
                    <a:pt x="8233" y="4842"/>
                    <a:pt x="7489" y="3397"/>
                    <a:pt x="7954" y="2067"/>
                  </a:cubicBezTo>
                  <a:lnTo>
                    <a:pt x="7954" y="2053"/>
                  </a:lnTo>
                  <a:cubicBezTo>
                    <a:pt x="7969" y="2019"/>
                    <a:pt x="7983" y="1986"/>
                    <a:pt x="7997" y="1947"/>
                  </a:cubicBezTo>
                  <a:lnTo>
                    <a:pt x="8002" y="1928"/>
                  </a:lnTo>
                  <a:cubicBezTo>
                    <a:pt x="8012" y="1904"/>
                    <a:pt x="8026" y="1880"/>
                    <a:pt x="8036" y="1856"/>
                  </a:cubicBezTo>
                  <a:lnTo>
                    <a:pt x="8060" y="1808"/>
                  </a:lnTo>
                  <a:cubicBezTo>
                    <a:pt x="8469" y="947"/>
                    <a:pt x="9336" y="407"/>
                    <a:pt x="10276" y="407"/>
                  </a:cubicBezTo>
                  <a:close/>
                  <a:moveTo>
                    <a:pt x="3077" y="1"/>
                  </a:moveTo>
                  <a:cubicBezTo>
                    <a:pt x="2747" y="1"/>
                    <a:pt x="2413" y="57"/>
                    <a:pt x="2088" y="176"/>
                  </a:cubicBezTo>
                  <a:cubicBezTo>
                    <a:pt x="778" y="656"/>
                    <a:pt x="0" y="2010"/>
                    <a:pt x="250" y="3383"/>
                  </a:cubicBezTo>
                  <a:cubicBezTo>
                    <a:pt x="494" y="4757"/>
                    <a:pt x="1684" y="5754"/>
                    <a:pt x="3077" y="5754"/>
                  </a:cubicBezTo>
                  <a:cubicBezTo>
                    <a:pt x="3080" y="5754"/>
                    <a:pt x="3083" y="5754"/>
                    <a:pt x="3087" y="5754"/>
                  </a:cubicBezTo>
                  <a:cubicBezTo>
                    <a:pt x="4484" y="5749"/>
                    <a:pt x="5674" y="4746"/>
                    <a:pt x="5914" y="3368"/>
                  </a:cubicBezTo>
                  <a:lnTo>
                    <a:pt x="6212" y="3229"/>
                  </a:lnTo>
                  <a:cubicBezTo>
                    <a:pt x="6360" y="3159"/>
                    <a:pt x="6521" y="3125"/>
                    <a:pt x="6682" y="3125"/>
                  </a:cubicBezTo>
                  <a:cubicBezTo>
                    <a:pt x="6843" y="3125"/>
                    <a:pt x="7004" y="3159"/>
                    <a:pt x="7153" y="3229"/>
                  </a:cubicBezTo>
                  <a:lnTo>
                    <a:pt x="7450" y="3368"/>
                  </a:lnTo>
                  <a:cubicBezTo>
                    <a:pt x="7676" y="4674"/>
                    <a:pt x="8761" y="5653"/>
                    <a:pt x="10081" y="5744"/>
                  </a:cubicBezTo>
                  <a:cubicBezTo>
                    <a:pt x="10148" y="5749"/>
                    <a:pt x="10214" y="5751"/>
                    <a:pt x="10280" y="5751"/>
                  </a:cubicBezTo>
                  <a:cubicBezTo>
                    <a:pt x="11521" y="5751"/>
                    <a:pt x="12631" y="4951"/>
                    <a:pt x="13014" y="3757"/>
                  </a:cubicBezTo>
                  <a:lnTo>
                    <a:pt x="13239" y="3757"/>
                  </a:lnTo>
                  <a:cubicBezTo>
                    <a:pt x="13705" y="3757"/>
                    <a:pt x="14079" y="3378"/>
                    <a:pt x="14079" y="2917"/>
                  </a:cubicBezTo>
                  <a:lnTo>
                    <a:pt x="14079" y="2845"/>
                  </a:lnTo>
                  <a:cubicBezTo>
                    <a:pt x="14079" y="2379"/>
                    <a:pt x="13705" y="2005"/>
                    <a:pt x="13244" y="2005"/>
                  </a:cubicBezTo>
                  <a:lnTo>
                    <a:pt x="13018" y="2005"/>
                  </a:lnTo>
                  <a:cubicBezTo>
                    <a:pt x="12673" y="920"/>
                    <a:pt x="11718" y="142"/>
                    <a:pt x="10589" y="22"/>
                  </a:cubicBezTo>
                  <a:cubicBezTo>
                    <a:pt x="10484" y="11"/>
                    <a:pt x="10380" y="5"/>
                    <a:pt x="10275" y="5"/>
                  </a:cubicBezTo>
                  <a:cubicBezTo>
                    <a:pt x="9262" y="5"/>
                    <a:pt x="8314" y="546"/>
                    <a:pt x="7796" y="1439"/>
                  </a:cubicBezTo>
                  <a:lnTo>
                    <a:pt x="7772" y="1424"/>
                  </a:lnTo>
                  <a:cubicBezTo>
                    <a:pt x="7887" y="747"/>
                    <a:pt x="7369" y="128"/>
                    <a:pt x="6682" y="128"/>
                  </a:cubicBezTo>
                  <a:cubicBezTo>
                    <a:pt x="5996" y="128"/>
                    <a:pt x="5477" y="747"/>
                    <a:pt x="5592" y="1424"/>
                  </a:cubicBezTo>
                  <a:lnTo>
                    <a:pt x="5568" y="1439"/>
                  </a:lnTo>
                  <a:cubicBezTo>
                    <a:pt x="5041" y="528"/>
                    <a:pt x="4080" y="1"/>
                    <a:pt x="307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1" name="Google Shape;20101;p85"/>
            <p:cNvSpPr/>
            <p:nvPr/>
          </p:nvSpPr>
          <p:spPr>
            <a:xfrm>
              <a:off x="5639231" y="2099747"/>
              <a:ext cx="45068" cy="246932"/>
            </a:xfrm>
            <a:custGeom>
              <a:avLst/>
              <a:gdLst/>
              <a:ahLst/>
              <a:cxnLst/>
              <a:rect l="l" t="t" r="r" b="b"/>
              <a:pathLst>
                <a:path w="1720" h="9424" extrusionOk="0">
                  <a:moveTo>
                    <a:pt x="1076" y="4796"/>
                  </a:moveTo>
                  <a:lnTo>
                    <a:pt x="1297" y="8862"/>
                  </a:lnTo>
                  <a:cubicBezTo>
                    <a:pt x="1302" y="8900"/>
                    <a:pt x="1287" y="8944"/>
                    <a:pt x="1259" y="8972"/>
                  </a:cubicBezTo>
                  <a:cubicBezTo>
                    <a:pt x="1230" y="9001"/>
                    <a:pt x="1191" y="9020"/>
                    <a:pt x="1148" y="9020"/>
                  </a:cubicBezTo>
                  <a:lnTo>
                    <a:pt x="572" y="9020"/>
                  </a:lnTo>
                  <a:cubicBezTo>
                    <a:pt x="486" y="9020"/>
                    <a:pt x="419" y="8948"/>
                    <a:pt x="423" y="8862"/>
                  </a:cubicBezTo>
                  <a:lnTo>
                    <a:pt x="644" y="4796"/>
                  </a:lnTo>
                  <a:close/>
                  <a:moveTo>
                    <a:pt x="1268" y="1"/>
                  </a:moveTo>
                  <a:cubicBezTo>
                    <a:pt x="1167" y="1"/>
                    <a:pt x="1067" y="68"/>
                    <a:pt x="1067" y="202"/>
                  </a:cubicBezTo>
                  <a:lnTo>
                    <a:pt x="1067" y="4393"/>
                  </a:lnTo>
                  <a:lnTo>
                    <a:pt x="654" y="4393"/>
                  </a:lnTo>
                  <a:lnTo>
                    <a:pt x="654" y="1105"/>
                  </a:lnTo>
                  <a:cubicBezTo>
                    <a:pt x="654" y="968"/>
                    <a:pt x="552" y="900"/>
                    <a:pt x="450" y="900"/>
                  </a:cubicBezTo>
                  <a:cubicBezTo>
                    <a:pt x="348" y="900"/>
                    <a:pt x="246" y="968"/>
                    <a:pt x="246" y="1105"/>
                  </a:cubicBezTo>
                  <a:lnTo>
                    <a:pt x="246" y="4619"/>
                  </a:lnTo>
                  <a:lnTo>
                    <a:pt x="20" y="8838"/>
                  </a:lnTo>
                  <a:cubicBezTo>
                    <a:pt x="1" y="9160"/>
                    <a:pt x="255" y="9424"/>
                    <a:pt x="572" y="9424"/>
                  </a:cubicBezTo>
                  <a:lnTo>
                    <a:pt x="1148" y="9424"/>
                  </a:lnTo>
                  <a:cubicBezTo>
                    <a:pt x="1470" y="9424"/>
                    <a:pt x="1719" y="9160"/>
                    <a:pt x="1705" y="8838"/>
                  </a:cubicBezTo>
                  <a:lnTo>
                    <a:pt x="1470" y="4585"/>
                  </a:lnTo>
                  <a:lnTo>
                    <a:pt x="1470" y="202"/>
                  </a:lnTo>
                  <a:cubicBezTo>
                    <a:pt x="1470" y="68"/>
                    <a:pt x="1369" y="1"/>
                    <a:pt x="12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02" name="Google Shape;20102;p85"/>
          <p:cNvGrpSpPr/>
          <p:nvPr/>
        </p:nvGrpSpPr>
        <p:grpSpPr>
          <a:xfrm>
            <a:off x="6189641" y="2279418"/>
            <a:ext cx="363298" cy="287572"/>
            <a:chOff x="6189641" y="2466268"/>
            <a:chExt cx="363298" cy="287572"/>
          </a:xfrm>
        </p:grpSpPr>
        <p:sp>
          <p:nvSpPr>
            <p:cNvPr id="20103" name="Google Shape;20103;p85"/>
            <p:cNvSpPr/>
            <p:nvPr/>
          </p:nvSpPr>
          <p:spPr>
            <a:xfrm>
              <a:off x="6285621" y="2471691"/>
              <a:ext cx="250208" cy="31836"/>
            </a:xfrm>
            <a:custGeom>
              <a:avLst/>
              <a:gdLst/>
              <a:ahLst/>
              <a:cxnLst/>
              <a:rect l="l" t="t" r="r" b="b"/>
              <a:pathLst>
                <a:path w="9549" h="1215" extrusionOk="0">
                  <a:moveTo>
                    <a:pt x="1" y="0"/>
                  </a:moveTo>
                  <a:cubicBezTo>
                    <a:pt x="629" y="0"/>
                    <a:pt x="1138" y="504"/>
                    <a:pt x="1148" y="1215"/>
                  </a:cubicBezTo>
                  <a:lnTo>
                    <a:pt x="9548" y="1215"/>
                  </a:lnTo>
                  <a:cubicBezTo>
                    <a:pt x="9539" y="504"/>
                    <a:pt x="9030" y="0"/>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4" name="Google Shape;20104;p85"/>
            <p:cNvSpPr/>
            <p:nvPr/>
          </p:nvSpPr>
          <p:spPr>
            <a:xfrm>
              <a:off x="6255567" y="2471691"/>
              <a:ext cx="250181" cy="276856"/>
            </a:xfrm>
            <a:custGeom>
              <a:avLst/>
              <a:gdLst/>
              <a:ahLst/>
              <a:cxnLst/>
              <a:rect l="l" t="t" r="r" b="b"/>
              <a:pathLst>
                <a:path w="9548" h="10566" extrusionOk="0">
                  <a:moveTo>
                    <a:pt x="1148" y="0"/>
                  </a:moveTo>
                  <a:cubicBezTo>
                    <a:pt x="514" y="0"/>
                    <a:pt x="0" y="509"/>
                    <a:pt x="0" y="1143"/>
                  </a:cubicBezTo>
                  <a:lnTo>
                    <a:pt x="0" y="10565"/>
                  </a:lnTo>
                  <a:lnTo>
                    <a:pt x="7253" y="10565"/>
                  </a:lnTo>
                  <a:cubicBezTo>
                    <a:pt x="7887" y="10565"/>
                    <a:pt x="8401" y="10052"/>
                    <a:pt x="8401" y="9418"/>
                  </a:cubicBezTo>
                  <a:lnTo>
                    <a:pt x="8401" y="1143"/>
                  </a:lnTo>
                  <a:cubicBezTo>
                    <a:pt x="8401" y="509"/>
                    <a:pt x="8914" y="0"/>
                    <a:pt x="9548"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5" name="Google Shape;20105;p85"/>
            <p:cNvSpPr/>
            <p:nvPr/>
          </p:nvSpPr>
          <p:spPr>
            <a:xfrm>
              <a:off x="6409139" y="2471691"/>
              <a:ext cx="96609" cy="276725"/>
            </a:xfrm>
            <a:custGeom>
              <a:avLst/>
              <a:gdLst/>
              <a:ahLst/>
              <a:cxnLst/>
              <a:rect l="l" t="t" r="r" b="b"/>
              <a:pathLst>
                <a:path w="3687" h="10561" extrusionOk="0">
                  <a:moveTo>
                    <a:pt x="2286" y="0"/>
                  </a:moveTo>
                  <a:cubicBezTo>
                    <a:pt x="1657" y="0"/>
                    <a:pt x="1148" y="512"/>
                    <a:pt x="1148" y="1143"/>
                  </a:cubicBezTo>
                  <a:lnTo>
                    <a:pt x="1148" y="9413"/>
                  </a:lnTo>
                  <a:cubicBezTo>
                    <a:pt x="1148" y="10047"/>
                    <a:pt x="634" y="10561"/>
                    <a:pt x="0" y="10561"/>
                  </a:cubicBezTo>
                  <a:lnTo>
                    <a:pt x="1392" y="10561"/>
                  </a:lnTo>
                  <a:cubicBezTo>
                    <a:pt x="2026" y="10561"/>
                    <a:pt x="2540" y="10047"/>
                    <a:pt x="2540" y="9413"/>
                  </a:cubicBezTo>
                  <a:lnTo>
                    <a:pt x="2540" y="1143"/>
                  </a:lnTo>
                  <a:cubicBezTo>
                    <a:pt x="2540" y="509"/>
                    <a:pt x="3053" y="0"/>
                    <a:pt x="3687" y="0"/>
                  </a:cubicBezTo>
                  <a:lnTo>
                    <a:pt x="2295" y="0"/>
                  </a:lnTo>
                  <a:cubicBezTo>
                    <a:pt x="2292" y="0"/>
                    <a:pt x="2289" y="0"/>
                    <a:pt x="2286"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6" name="Google Shape;20106;p85"/>
            <p:cNvSpPr/>
            <p:nvPr/>
          </p:nvSpPr>
          <p:spPr>
            <a:xfrm>
              <a:off x="6194934" y="2716580"/>
              <a:ext cx="250077" cy="31836"/>
            </a:xfrm>
            <a:custGeom>
              <a:avLst/>
              <a:gdLst/>
              <a:ahLst/>
              <a:cxnLst/>
              <a:rect l="l" t="t" r="r" b="b"/>
              <a:pathLst>
                <a:path w="9544" h="1215" extrusionOk="0">
                  <a:moveTo>
                    <a:pt x="1" y="0"/>
                  </a:moveTo>
                  <a:cubicBezTo>
                    <a:pt x="5" y="711"/>
                    <a:pt x="514" y="1215"/>
                    <a:pt x="1143" y="1215"/>
                  </a:cubicBezTo>
                  <a:lnTo>
                    <a:pt x="9543" y="1215"/>
                  </a:lnTo>
                  <a:cubicBezTo>
                    <a:pt x="8915" y="1215"/>
                    <a:pt x="8406" y="711"/>
                    <a:pt x="840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7" name="Google Shape;20107;p85"/>
            <p:cNvSpPr/>
            <p:nvPr/>
          </p:nvSpPr>
          <p:spPr>
            <a:xfrm>
              <a:off x="6394676" y="2564422"/>
              <a:ext cx="152839" cy="95325"/>
            </a:xfrm>
            <a:custGeom>
              <a:avLst/>
              <a:gdLst/>
              <a:ahLst/>
              <a:cxnLst/>
              <a:rect l="l" t="t" r="r" b="b"/>
              <a:pathLst>
                <a:path w="5833" h="3638" extrusionOk="0">
                  <a:moveTo>
                    <a:pt x="5586" y="0"/>
                  </a:moveTo>
                  <a:cubicBezTo>
                    <a:pt x="4023" y="0"/>
                    <a:pt x="1990" y="394"/>
                    <a:pt x="951" y="1578"/>
                  </a:cubicBezTo>
                  <a:cubicBezTo>
                    <a:pt x="452" y="2154"/>
                    <a:pt x="240" y="2903"/>
                    <a:pt x="0" y="3637"/>
                  </a:cubicBezTo>
                  <a:cubicBezTo>
                    <a:pt x="663" y="3311"/>
                    <a:pt x="1090" y="3268"/>
                    <a:pt x="2012" y="2980"/>
                  </a:cubicBezTo>
                  <a:cubicBezTo>
                    <a:pt x="2602" y="2797"/>
                    <a:pt x="3836" y="1986"/>
                    <a:pt x="4397" y="1377"/>
                  </a:cubicBezTo>
                  <a:cubicBezTo>
                    <a:pt x="4844" y="887"/>
                    <a:pt x="5324" y="426"/>
                    <a:pt x="5833" y="4"/>
                  </a:cubicBezTo>
                  <a:cubicBezTo>
                    <a:pt x="5752" y="1"/>
                    <a:pt x="5669" y="0"/>
                    <a:pt x="5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8" name="Google Shape;20108;p85"/>
            <p:cNvSpPr/>
            <p:nvPr/>
          </p:nvSpPr>
          <p:spPr>
            <a:xfrm>
              <a:off x="6394676" y="2564501"/>
              <a:ext cx="152839" cy="95246"/>
            </a:xfrm>
            <a:custGeom>
              <a:avLst/>
              <a:gdLst/>
              <a:ahLst/>
              <a:cxnLst/>
              <a:rect l="l" t="t" r="r" b="b"/>
              <a:pathLst>
                <a:path w="5833" h="3635" extrusionOk="0">
                  <a:moveTo>
                    <a:pt x="5798" y="0"/>
                  </a:moveTo>
                  <a:cubicBezTo>
                    <a:pt x="4186" y="0"/>
                    <a:pt x="239" y="2905"/>
                    <a:pt x="0" y="3634"/>
                  </a:cubicBezTo>
                  <a:cubicBezTo>
                    <a:pt x="663" y="3308"/>
                    <a:pt x="1090" y="3265"/>
                    <a:pt x="2012" y="2977"/>
                  </a:cubicBezTo>
                  <a:cubicBezTo>
                    <a:pt x="2602" y="2794"/>
                    <a:pt x="3836" y="1983"/>
                    <a:pt x="4397" y="1374"/>
                  </a:cubicBezTo>
                  <a:cubicBezTo>
                    <a:pt x="4844" y="884"/>
                    <a:pt x="5324" y="423"/>
                    <a:pt x="5833" y="1"/>
                  </a:cubicBezTo>
                  <a:cubicBezTo>
                    <a:pt x="5821" y="0"/>
                    <a:pt x="5809" y="0"/>
                    <a:pt x="5798"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9" name="Google Shape;20109;p85"/>
            <p:cNvSpPr/>
            <p:nvPr/>
          </p:nvSpPr>
          <p:spPr>
            <a:xfrm>
              <a:off x="6324479" y="2520874"/>
              <a:ext cx="125824" cy="10586"/>
            </a:xfrm>
            <a:custGeom>
              <a:avLst/>
              <a:gdLst/>
              <a:ahLst/>
              <a:cxnLst/>
              <a:rect l="l" t="t" r="r" b="b"/>
              <a:pathLst>
                <a:path w="4802" h="404" extrusionOk="0">
                  <a:moveTo>
                    <a:pt x="270" y="0"/>
                  </a:moveTo>
                  <a:cubicBezTo>
                    <a:pt x="1" y="0"/>
                    <a:pt x="1" y="403"/>
                    <a:pt x="270" y="403"/>
                  </a:cubicBezTo>
                  <a:lnTo>
                    <a:pt x="4599" y="403"/>
                  </a:lnTo>
                  <a:cubicBezTo>
                    <a:pt x="4710" y="403"/>
                    <a:pt x="4801" y="312"/>
                    <a:pt x="4801" y="202"/>
                  </a:cubicBezTo>
                  <a:cubicBezTo>
                    <a:pt x="4801" y="86"/>
                    <a:pt x="4710" y="0"/>
                    <a:pt x="45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0" name="Google Shape;20110;p85"/>
            <p:cNvSpPr/>
            <p:nvPr/>
          </p:nvSpPr>
          <p:spPr>
            <a:xfrm>
              <a:off x="6281717" y="2520847"/>
              <a:ext cx="32098" cy="10612"/>
            </a:xfrm>
            <a:custGeom>
              <a:avLst/>
              <a:gdLst/>
              <a:ahLst/>
              <a:cxnLst/>
              <a:rect l="l" t="t" r="r" b="b"/>
              <a:pathLst>
                <a:path w="1225" h="405" extrusionOk="0">
                  <a:moveTo>
                    <a:pt x="265" y="1"/>
                  </a:moveTo>
                  <a:cubicBezTo>
                    <a:pt x="1" y="1"/>
                    <a:pt x="2" y="404"/>
                    <a:pt x="270" y="404"/>
                  </a:cubicBezTo>
                  <a:lnTo>
                    <a:pt x="956" y="404"/>
                  </a:lnTo>
                  <a:cubicBezTo>
                    <a:pt x="1223" y="404"/>
                    <a:pt x="1225" y="1"/>
                    <a:pt x="961" y="1"/>
                  </a:cubicBezTo>
                  <a:cubicBezTo>
                    <a:pt x="959" y="1"/>
                    <a:pt x="958" y="1"/>
                    <a:pt x="956" y="1"/>
                  </a:cubicBezTo>
                  <a:lnTo>
                    <a:pt x="270" y="1"/>
                  </a:lnTo>
                  <a:cubicBezTo>
                    <a:pt x="268" y="1"/>
                    <a:pt x="266"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1" name="Google Shape;20111;p85"/>
            <p:cNvSpPr/>
            <p:nvPr/>
          </p:nvSpPr>
          <p:spPr>
            <a:xfrm>
              <a:off x="6281717" y="2684115"/>
              <a:ext cx="69961" cy="10717"/>
            </a:xfrm>
            <a:custGeom>
              <a:avLst/>
              <a:gdLst/>
              <a:ahLst/>
              <a:cxnLst/>
              <a:rect l="l" t="t" r="r" b="b"/>
              <a:pathLst>
                <a:path w="2670" h="409" extrusionOk="0">
                  <a:moveTo>
                    <a:pt x="270" y="1"/>
                  </a:moveTo>
                  <a:cubicBezTo>
                    <a:pt x="1" y="1"/>
                    <a:pt x="1" y="404"/>
                    <a:pt x="270" y="409"/>
                  </a:cubicBezTo>
                  <a:lnTo>
                    <a:pt x="2396" y="409"/>
                  </a:lnTo>
                  <a:cubicBezTo>
                    <a:pt x="2670" y="409"/>
                    <a:pt x="2670" y="1"/>
                    <a:pt x="239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2" name="Google Shape;20112;p85"/>
            <p:cNvSpPr/>
            <p:nvPr/>
          </p:nvSpPr>
          <p:spPr>
            <a:xfrm>
              <a:off x="6281717" y="2629666"/>
              <a:ext cx="90477" cy="10717"/>
            </a:xfrm>
            <a:custGeom>
              <a:avLst/>
              <a:gdLst/>
              <a:ahLst/>
              <a:cxnLst/>
              <a:rect l="l" t="t" r="r" b="b"/>
              <a:pathLst>
                <a:path w="3453" h="409" extrusionOk="0">
                  <a:moveTo>
                    <a:pt x="270" y="0"/>
                  </a:moveTo>
                  <a:cubicBezTo>
                    <a:pt x="1" y="0"/>
                    <a:pt x="1" y="408"/>
                    <a:pt x="270" y="408"/>
                  </a:cubicBezTo>
                  <a:lnTo>
                    <a:pt x="3250" y="408"/>
                  </a:lnTo>
                  <a:cubicBezTo>
                    <a:pt x="3361" y="408"/>
                    <a:pt x="3452" y="317"/>
                    <a:pt x="3452" y="202"/>
                  </a:cubicBezTo>
                  <a:cubicBezTo>
                    <a:pt x="3452" y="91"/>
                    <a:pt x="3361" y="0"/>
                    <a:pt x="32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3" name="Google Shape;20113;p85"/>
            <p:cNvSpPr/>
            <p:nvPr/>
          </p:nvSpPr>
          <p:spPr>
            <a:xfrm>
              <a:off x="6281717" y="2575191"/>
              <a:ext cx="128576" cy="10717"/>
            </a:xfrm>
            <a:custGeom>
              <a:avLst/>
              <a:gdLst/>
              <a:ahLst/>
              <a:cxnLst/>
              <a:rect l="l" t="t" r="r" b="b"/>
              <a:pathLst>
                <a:path w="4907" h="409" extrusionOk="0">
                  <a:moveTo>
                    <a:pt x="274" y="1"/>
                  </a:moveTo>
                  <a:cubicBezTo>
                    <a:pt x="1" y="1"/>
                    <a:pt x="1" y="409"/>
                    <a:pt x="274" y="409"/>
                  </a:cubicBezTo>
                  <a:lnTo>
                    <a:pt x="4705" y="409"/>
                  </a:lnTo>
                  <a:cubicBezTo>
                    <a:pt x="4815" y="409"/>
                    <a:pt x="4907" y="318"/>
                    <a:pt x="4907" y="207"/>
                  </a:cubicBezTo>
                  <a:cubicBezTo>
                    <a:pt x="4907" y="92"/>
                    <a:pt x="4815" y="1"/>
                    <a:pt x="470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4" name="Google Shape;20114;p85"/>
            <p:cNvSpPr/>
            <p:nvPr/>
          </p:nvSpPr>
          <p:spPr>
            <a:xfrm>
              <a:off x="6189641" y="2466268"/>
              <a:ext cx="351716" cy="287572"/>
            </a:xfrm>
            <a:custGeom>
              <a:avLst/>
              <a:gdLst/>
              <a:ahLst/>
              <a:cxnLst/>
              <a:rect l="l" t="t" r="r" b="b"/>
              <a:pathLst>
                <a:path w="13423" h="10975" extrusionOk="0">
                  <a:moveTo>
                    <a:pt x="12059" y="418"/>
                  </a:moveTo>
                  <a:cubicBezTo>
                    <a:pt x="12525" y="418"/>
                    <a:pt x="12894" y="754"/>
                    <a:pt x="12981" y="1225"/>
                  </a:cubicBezTo>
                  <a:lnTo>
                    <a:pt x="11123" y="1225"/>
                  </a:lnTo>
                  <a:lnTo>
                    <a:pt x="11128" y="1210"/>
                  </a:lnTo>
                  <a:cubicBezTo>
                    <a:pt x="11128" y="1206"/>
                    <a:pt x="11128" y="1201"/>
                    <a:pt x="11133" y="1196"/>
                  </a:cubicBezTo>
                  <a:cubicBezTo>
                    <a:pt x="11138" y="1186"/>
                    <a:pt x="11133" y="1177"/>
                    <a:pt x="11138" y="1167"/>
                  </a:cubicBezTo>
                  <a:lnTo>
                    <a:pt x="11142" y="1148"/>
                  </a:lnTo>
                  <a:lnTo>
                    <a:pt x="11147" y="1124"/>
                  </a:lnTo>
                  <a:lnTo>
                    <a:pt x="11152" y="1105"/>
                  </a:lnTo>
                  <a:lnTo>
                    <a:pt x="11162" y="1081"/>
                  </a:lnTo>
                  <a:lnTo>
                    <a:pt x="11166" y="1062"/>
                  </a:lnTo>
                  <a:lnTo>
                    <a:pt x="11171" y="1038"/>
                  </a:lnTo>
                  <a:lnTo>
                    <a:pt x="11181" y="1018"/>
                  </a:lnTo>
                  <a:lnTo>
                    <a:pt x="11190" y="999"/>
                  </a:lnTo>
                  <a:lnTo>
                    <a:pt x="11200" y="980"/>
                  </a:lnTo>
                  <a:lnTo>
                    <a:pt x="11205" y="961"/>
                  </a:lnTo>
                  <a:lnTo>
                    <a:pt x="11214" y="937"/>
                  </a:lnTo>
                  <a:lnTo>
                    <a:pt x="11224" y="922"/>
                  </a:lnTo>
                  <a:lnTo>
                    <a:pt x="11238" y="898"/>
                  </a:lnTo>
                  <a:lnTo>
                    <a:pt x="11243" y="889"/>
                  </a:lnTo>
                  <a:cubicBezTo>
                    <a:pt x="11258" y="855"/>
                    <a:pt x="11277" y="826"/>
                    <a:pt x="11301" y="793"/>
                  </a:cubicBezTo>
                  <a:lnTo>
                    <a:pt x="11325" y="764"/>
                  </a:lnTo>
                  <a:lnTo>
                    <a:pt x="11325" y="759"/>
                  </a:lnTo>
                  <a:lnTo>
                    <a:pt x="11349" y="735"/>
                  </a:lnTo>
                  <a:lnTo>
                    <a:pt x="11354" y="730"/>
                  </a:lnTo>
                  <a:lnTo>
                    <a:pt x="11378" y="702"/>
                  </a:lnTo>
                  <a:lnTo>
                    <a:pt x="11382" y="697"/>
                  </a:lnTo>
                  <a:lnTo>
                    <a:pt x="11406" y="673"/>
                  </a:lnTo>
                  <a:lnTo>
                    <a:pt x="11411" y="673"/>
                  </a:lnTo>
                  <a:lnTo>
                    <a:pt x="11440" y="644"/>
                  </a:lnTo>
                  <a:cubicBezTo>
                    <a:pt x="11565" y="534"/>
                    <a:pt x="11723" y="462"/>
                    <a:pt x="11886" y="428"/>
                  </a:cubicBezTo>
                  <a:lnTo>
                    <a:pt x="11930" y="423"/>
                  </a:lnTo>
                  <a:lnTo>
                    <a:pt x="11968" y="418"/>
                  </a:lnTo>
                  <a:close/>
                  <a:moveTo>
                    <a:pt x="8406" y="9760"/>
                  </a:moveTo>
                  <a:cubicBezTo>
                    <a:pt x="8411" y="9779"/>
                    <a:pt x="8411" y="9798"/>
                    <a:pt x="8416" y="9817"/>
                  </a:cubicBezTo>
                  <a:cubicBezTo>
                    <a:pt x="8416" y="9827"/>
                    <a:pt x="8416" y="9832"/>
                    <a:pt x="8421" y="9836"/>
                  </a:cubicBezTo>
                  <a:cubicBezTo>
                    <a:pt x="8425" y="9846"/>
                    <a:pt x="8425" y="9865"/>
                    <a:pt x="8430" y="9880"/>
                  </a:cubicBezTo>
                  <a:lnTo>
                    <a:pt x="8435" y="9904"/>
                  </a:lnTo>
                  <a:cubicBezTo>
                    <a:pt x="8435" y="9913"/>
                    <a:pt x="8440" y="9928"/>
                    <a:pt x="8445" y="9937"/>
                  </a:cubicBezTo>
                  <a:lnTo>
                    <a:pt x="8449" y="9966"/>
                  </a:lnTo>
                  <a:cubicBezTo>
                    <a:pt x="8454" y="9976"/>
                    <a:pt x="8454" y="9985"/>
                    <a:pt x="8459" y="10000"/>
                  </a:cubicBezTo>
                  <a:lnTo>
                    <a:pt x="8469" y="10024"/>
                  </a:lnTo>
                  <a:lnTo>
                    <a:pt x="8478" y="10057"/>
                  </a:lnTo>
                  <a:lnTo>
                    <a:pt x="8488" y="10081"/>
                  </a:lnTo>
                  <a:lnTo>
                    <a:pt x="8497" y="10115"/>
                  </a:lnTo>
                  <a:lnTo>
                    <a:pt x="8507" y="10139"/>
                  </a:lnTo>
                  <a:lnTo>
                    <a:pt x="8521" y="10168"/>
                  </a:lnTo>
                  <a:lnTo>
                    <a:pt x="8531" y="10192"/>
                  </a:lnTo>
                  <a:lnTo>
                    <a:pt x="8550" y="10225"/>
                  </a:lnTo>
                  <a:lnTo>
                    <a:pt x="8560" y="10244"/>
                  </a:lnTo>
                  <a:lnTo>
                    <a:pt x="8579" y="10283"/>
                  </a:lnTo>
                  <a:lnTo>
                    <a:pt x="8589" y="10297"/>
                  </a:lnTo>
                  <a:cubicBezTo>
                    <a:pt x="8598" y="10316"/>
                    <a:pt x="8608" y="10331"/>
                    <a:pt x="8617" y="10345"/>
                  </a:cubicBezTo>
                  <a:lnTo>
                    <a:pt x="8622" y="10360"/>
                  </a:lnTo>
                  <a:lnTo>
                    <a:pt x="8651" y="10398"/>
                  </a:lnTo>
                  <a:lnTo>
                    <a:pt x="8661" y="10412"/>
                  </a:lnTo>
                  <a:lnTo>
                    <a:pt x="8685" y="10441"/>
                  </a:lnTo>
                  <a:lnTo>
                    <a:pt x="8699" y="10460"/>
                  </a:lnTo>
                  <a:lnTo>
                    <a:pt x="8718" y="10489"/>
                  </a:lnTo>
                  <a:lnTo>
                    <a:pt x="8733" y="10508"/>
                  </a:lnTo>
                  <a:lnTo>
                    <a:pt x="8757" y="10532"/>
                  </a:lnTo>
                  <a:lnTo>
                    <a:pt x="8771" y="10552"/>
                  </a:lnTo>
                  <a:lnTo>
                    <a:pt x="8785" y="10561"/>
                  </a:lnTo>
                  <a:lnTo>
                    <a:pt x="1340" y="10566"/>
                  </a:lnTo>
                  <a:cubicBezTo>
                    <a:pt x="875" y="10566"/>
                    <a:pt x="505" y="10230"/>
                    <a:pt x="419" y="9760"/>
                  </a:cubicBezTo>
                  <a:close/>
                  <a:moveTo>
                    <a:pt x="3668" y="1"/>
                  </a:moveTo>
                  <a:cubicBezTo>
                    <a:pt x="2924" y="1"/>
                    <a:pt x="2319" y="606"/>
                    <a:pt x="2319" y="1350"/>
                  </a:cubicBezTo>
                  <a:lnTo>
                    <a:pt x="2319" y="9352"/>
                  </a:lnTo>
                  <a:lnTo>
                    <a:pt x="203" y="9352"/>
                  </a:lnTo>
                  <a:cubicBezTo>
                    <a:pt x="92" y="9352"/>
                    <a:pt x="1" y="9443"/>
                    <a:pt x="1" y="9558"/>
                  </a:cubicBezTo>
                  <a:cubicBezTo>
                    <a:pt x="11" y="10364"/>
                    <a:pt x="591" y="10974"/>
                    <a:pt x="1350" y="10974"/>
                  </a:cubicBezTo>
                  <a:lnTo>
                    <a:pt x="9779" y="10974"/>
                  </a:lnTo>
                  <a:cubicBezTo>
                    <a:pt x="10523" y="10969"/>
                    <a:pt x="11118" y="10364"/>
                    <a:pt x="11123" y="9620"/>
                  </a:cubicBezTo>
                  <a:lnTo>
                    <a:pt x="11123" y="7158"/>
                  </a:lnTo>
                  <a:cubicBezTo>
                    <a:pt x="11123" y="7047"/>
                    <a:pt x="11027" y="6956"/>
                    <a:pt x="10917" y="6956"/>
                  </a:cubicBezTo>
                  <a:cubicBezTo>
                    <a:pt x="10802" y="6956"/>
                    <a:pt x="10715" y="7047"/>
                    <a:pt x="10715" y="7158"/>
                  </a:cubicBezTo>
                  <a:lnTo>
                    <a:pt x="10715" y="9620"/>
                  </a:lnTo>
                  <a:cubicBezTo>
                    <a:pt x="10710" y="10144"/>
                    <a:pt x="10288" y="10566"/>
                    <a:pt x="9769" y="10566"/>
                  </a:cubicBezTo>
                  <a:lnTo>
                    <a:pt x="9745" y="10566"/>
                  </a:lnTo>
                  <a:cubicBezTo>
                    <a:pt x="9213" y="10566"/>
                    <a:pt x="8805" y="10129"/>
                    <a:pt x="8800" y="9553"/>
                  </a:cubicBezTo>
                  <a:cubicBezTo>
                    <a:pt x="8800" y="9443"/>
                    <a:pt x="8709" y="9352"/>
                    <a:pt x="8598" y="9352"/>
                  </a:cubicBezTo>
                  <a:lnTo>
                    <a:pt x="2718" y="9352"/>
                  </a:lnTo>
                  <a:lnTo>
                    <a:pt x="2718" y="1350"/>
                  </a:lnTo>
                  <a:cubicBezTo>
                    <a:pt x="2718" y="831"/>
                    <a:pt x="3140" y="409"/>
                    <a:pt x="3659" y="409"/>
                  </a:cubicBezTo>
                  <a:lnTo>
                    <a:pt x="11099" y="409"/>
                  </a:lnTo>
                  <a:lnTo>
                    <a:pt x="11085" y="428"/>
                  </a:lnTo>
                  <a:lnTo>
                    <a:pt x="11061" y="447"/>
                  </a:lnTo>
                  <a:lnTo>
                    <a:pt x="11042" y="476"/>
                  </a:lnTo>
                  <a:lnTo>
                    <a:pt x="11022" y="500"/>
                  </a:lnTo>
                  <a:lnTo>
                    <a:pt x="10998" y="524"/>
                  </a:lnTo>
                  <a:lnTo>
                    <a:pt x="10979" y="548"/>
                  </a:lnTo>
                  <a:lnTo>
                    <a:pt x="10965" y="577"/>
                  </a:lnTo>
                  <a:lnTo>
                    <a:pt x="10946" y="601"/>
                  </a:lnTo>
                  <a:lnTo>
                    <a:pt x="10926" y="630"/>
                  </a:lnTo>
                  <a:lnTo>
                    <a:pt x="10907" y="654"/>
                  </a:lnTo>
                  <a:lnTo>
                    <a:pt x="10893" y="682"/>
                  </a:lnTo>
                  <a:lnTo>
                    <a:pt x="10878" y="711"/>
                  </a:lnTo>
                  <a:lnTo>
                    <a:pt x="10864" y="740"/>
                  </a:lnTo>
                  <a:lnTo>
                    <a:pt x="10850" y="769"/>
                  </a:lnTo>
                  <a:lnTo>
                    <a:pt x="10835" y="802"/>
                  </a:lnTo>
                  <a:lnTo>
                    <a:pt x="10821" y="831"/>
                  </a:lnTo>
                  <a:cubicBezTo>
                    <a:pt x="10816" y="841"/>
                    <a:pt x="10811" y="850"/>
                    <a:pt x="10811" y="860"/>
                  </a:cubicBezTo>
                  <a:cubicBezTo>
                    <a:pt x="10806" y="870"/>
                    <a:pt x="10802" y="879"/>
                    <a:pt x="10797" y="889"/>
                  </a:cubicBezTo>
                  <a:cubicBezTo>
                    <a:pt x="10792" y="898"/>
                    <a:pt x="10792" y="913"/>
                    <a:pt x="10787" y="922"/>
                  </a:cubicBezTo>
                  <a:cubicBezTo>
                    <a:pt x="10782" y="932"/>
                    <a:pt x="10778" y="942"/>
                    <a:pt x="10778" y="951"/>
                  </a:cubicBezTo>
                  <a:cubicBezTo>
                    <a:pt x="10773" y="961"/>
                    <a:pt x="10768" y="975"/>
                    <a:pt x="10768" y="985"/>
                  </a:cubicBezTo>
                  <a:cubicBezTo>
                    <a:pt x="10763" y="994"/>
                    <a:pt x="10758" y="1004"/>
                    <a:pt x="10758" y="1014"/>
                  </a:cubicBezTo>
                  <a:cubicBezTo>
                    <a:pt x="10754" y="1028"/>
                    <a:pt x="10754" y="1038"/>
                    <a:pt x="10749" y="1052"/>
                  </a:cubicBezTo>
                  <a:cubicBezTo>
                    <a:pt x="10749" y="1062"/>
                    <a:pt x="10744" y="1071"/>
                    <a:pt x="10744" y="1081"/>
                  </a:cubicBezTo>
                  <a:cubicBezTo>
                    <a:pt x="10739" y="1090"/>
                    <a:pt x="10739" y="1105"/>
                    <a:pt x="10734" y="1119"/>
                  </a:cubicBezTo>
                  <a:cubicBezTo>
                    <a:pt x="10734" y="1129"/>
                    <a:pt x="10734" y="1138"/>
                    <a:pt x="10730" y="1148"/>
                  </a:cubicBezTo>
                  <a:cubicBezTo>
                    <a:pt x="10730" y="1158"/>
                    <a:pt x="10730" y="1172"/>
                    <a:pt x="10725" y="1186"/>
                  </a:cubicBezTo>
                  <a:cubicBezTo>
                    <a:pt x="10725" y="1201"/>
                    <a:pt x="10725" y="1206"/>
                    <a:pt x="10725" y="1215"/>
                  </a:cubicBezTo>
                  <a:cubicBezTo>
                    <a:pt x="10720" y="1225"/>
                    <a:pt x="10725" y="1244"/>
                    <a:pt x="10720" y="1258"/>
                  </a:cubicBezTo>
                  <a:cubicBezTo>
                    <a:pt x="10715" y="1273"/>
                    <a:pt x="10720" y="1273"/>
                    <a:pt x="10720" y="1282"/>
                  </a:cubicBezTo>
                  <a:lnTo>
                    <a:pt x="10720" y="1350"/>
                  </a:lnTo>
                  <a:lnTo>
                    <a:pt x="10720" y="3154"/>
                  </a:lnTo>
                  <a:cubicBezTo>
                    <a:pt x="10720" y="3291"/>
                    <a:pt x="10822" y="3360"/>
                    <a:pt x="10924" y="3360"/>
                  </a:cubicBezTo>
                  <a:cubicBezTo>
                    <a:pt x="11026" y="3360"/>
                    <a:pt x="11128" y="3291"/>
                    <a:pt x="11128" y="3154"/>
                  </a:cubicBezTo>
                  <a:lnTo>
                    <a:pt x="11128" y="1623"/>
                  </a:lnTo>
                  <a:lnTo>
                    <a:pt x="13216" y="1623"/>
                  </a:lnTo>
                  <a:cubicBezTo>
                    <a:pt x="13331" y="1623"/>
                    <a:pt x="13422" y="1527"/>
                    <a:pt x="13422" y="1417"/>
                  </a:cubicBezTo>
                  <a:cubicBezTo>
                    <a:pt x="13413" y="610"/>
                    <a:pt x="12832" y="1"/>
                    <a:pt x="1206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5" name="Google Shape;20115;p85"/>
            <p:cNvSpPr/>
            <p:nvPr/>
          </p:nvSpPr>
          <p:spPr>
            <a:xfrm>
              <a:off x="6379478" y="2559365"/>
              <a:ext cx="173461" cy="138061"/>
            </a:xfrm>
            <a:custGeom>
              <a:avLst/>
              <a:gdLst/>
              <a:ahLst/>
              <a:cxnLst/>
              <a:rect l="l" t="t" r="r" b="b"/>
              <a:pathLst>
                <a:path w="6620" h="5269" extrusionOk="0">
                  <a:moveTo>
                    <a:pt x="4651" y="523"/>
                  </a:moveTo>
                  <a:lnTo>
                    <a:pt x="4651" y="523"/>
                  </a:lnTo>
                  <a:cubicBezTo>
                    <a:pt x="4037" y="826"/>
                    <a:pt x="3446" y="1171"/>
                    <a:pt x="2875" y="1555"/>
                  </a:cubicBezTo>
                  <a:cubicBezTo>
                    <a:pt x="2256" y="1963"/>
                    <a:pt x="1670" y="2414"/>
                    <a:pt x="1108" y="2904"/>
                  </a:cubicBezTo>
                  <a:cubicBezTo>
                    <a:pt x="1243" y="2539"/>
                    <a:pt x="1435" y="2203"/>
                    <a:pt x="1684" y="1910"/>
                  </a:cubicBezTo>
                  <a:cubicBezTo>
                    <a:pt x="2160" y="1368"/>
                    <a:pt x="2884" y="960"/>
                    <a:pt x="3840" y="696"/>
                  </a:cubicBezTo>
                  <a:cubicBezTo>
                    <a:pt x="4109" y="624"/>
                    <a:pt x="4377" y="566"/>
                    <a:pt x="4651" y="523"/>
                  </a:cubicBezTo>
                  <a:close/>
                  <a:moveTo>
                    <a:pt x="5741" y="518"/>
                  </a:moveTo>
                  <a:lnTo>
                    <a:pt x="5741" y="518"/>
                  </a:lnTo>
                  <a:cubicBezTo>
                    <a:pt x="5443" y="787"/>
                    <a:pt x="5150" y="1085"/>
                    <a:pt x="4829" y="1430"/>
                  </a:cubicBezTo>
                  <a:cubicBezTo>
                    <a:pt x="4272" y="2040"/>
                    <a:pt x="3062" y="2818"/>
                    <a:pt x="2529" y="2981"/>
                  </a:cubicBezTo>
                  <a:cubicBezTo>
                    <a:pt x="2236" y="3072"/>
                    <a:pt x="1992" y="3139"/>
                    <a:pt x="1771" y="3197"/>
                  </a:cubicBezTo>
                  <a:cubicBezTo>
                    <a:pt x="1579" y="3250"/>
                    <a:pt x="1401" y="3298"/>
                    <a:pt x="1224" y="3355"/>
                  </a:cubicBezTo>
                  <a:cubicBezTo>
                    <a:pt x="1300" y="3278"/>
                    <a:pt x="1396" y="3197"/>
                    <a:pt x="1502" y="3101"/>
                  </a:cubicBezTo>
                  <a:cubicBezTo>
                    <a:pt x="2011" y="2664"/>
                    <a:pt x="2544" y="2261"/>
                    <a:pt x="3100" y="1891"/>
                  </a:cubicBezTo>
                  <a:cubicBezTo>
                    <a:pt x="4128" y="1205"/>
                    <a:pt x="5059" y="725"/>
                    <a:pt x="5741" y="518"/>
                  </a:cubicBezTo>
                  <a:close/>
                  <a:moveTo>
                    <a:pt x="6163" y="1"/>
                  </a:moveTo>
                  <a:cubicBezTo>
                    <a:pt x="4500" y="1"/>
                    <a:pt x="2448" y="435"/>
                    <a:pt x="1387" y="1646"/>
                  </a:cubicBezTo>
                  <a:cubicBezTo>
                    <a:pt x="892" y="2208"/>
                    <a:pt x="667" y="2918"/>
                    <a:pt x="451" y="3605"/>
                  </a:cubicBezTo>
                  <a:lnTo>
                    <a:pt x="393" y="3773"/>
                  </a:lnTo>
                  <a:lnTo>
                    <a:pt x="393" y="3782"/>
                  </a:lnTo>
                  <a:lnTo>
                    <a:pt x="52" y="5002"/>
                  </a:lnTo>
                  <a:cubicBezTo>
                    <a:pt x="1" y="5163"/>
                    <a:pt x="128" y="5269"/>
                    <a:pt x="252" y="5269"/>
                  </a:cubicBezTo>
                  <a:cubicBezTo>
                    <a:pt x="335" y="5269"/>
                    <a:pt x="416" y="5222"/>
                    <a:pt x="441" y="5112"/>
                  </a:cubicBezTo>
                  <a:lnTo>
                    <a:pt x="763" y="3984"/>
                  </a:lnTo>
                  <a:cubicBezTo>
                    <a:pt x="1152" y="3802"/>
                    <a:pt x="1464" y="3715"/>
                    <a:pt x="1886" y="3600"/>
                  </a:cubicBezTo>
                  <a:cubicBezTo>
                    <a:pt x="2107" y="3538"/>
                    <a:pt x="2356" y="3470"/>
                    <a:pt x="2659" y="3379"/>
                  </a:cubicBezTo>
                  <a:cubicBezTo>
                    <a:pt x="3312" y="3178"/>
                    <a:pt x="4560" y="2338"/>
                    <a:pt x="5136" y="1718"/>
                  </a:cubicBezTo>
                  <a:cubicBezTo>
                    <a:pt x="5577" y="1234"/>
                    <a:pt x="6048" y="778"/>
                    <a:pt x="6552" y="365"/>
                  </a:cubicBezTo>
                  <a:cubicBezTo>
                    <a:pt x="6561" y="355"/>
                    <a:pt x="6566" y="350"/>
                    <a:pt x="6571" y="346"/>
                  </a:cubicBezTo>
                  <a:cubicBezTo>
                    <a:pt x="6581" y="336"/>
                    <a:pt x="6585" y="326"/>
                    <a:pt x="6590" y="322"/>
                  </a:cubicBezTo>
                  <a:lnTo>
                    <a:pt x="6590" y="317"/>
                  </a:lnTo>
                  <a:cubicBezTo>
                    <a:pt x="6600" y="302"/>
                    <a:pt x="6605" y="283"/>
                    <a:pt x="6614" y="264"/>
                  </a:cubicBezTo>
                  <a:lnTo>
                    <a:pt x="6614" y="259"/>
                  </a:lnTo>
                  <a:cubicBezTo>
                    <a:pt x="6614" y="254"/>
                    <a:pt x="6614" y="245"/>
                    <a:pt x="6619" y="235"/>
                  </a:cubicBezTo>
                  <a:lnTo>
                    <a:pt x="6619" y="216"/>
                  </a:lnTo>
                  <a:lnTo>
                    <a:pt x="6619" y="197"/>
                  </a:lnTo>
                  <a:lnTo>
                    <a:pt x="6619" y="187"/>
                  </a:lnTo>
                  <a:cubicBezTo>
                    <a:pt x="6614" y="168"/>
                    <a:pt x="6614" y="149"/>
                    <a:pt x="6609" y="134"/>
                  </a:cubicBezTo>
                  <a:lnTo>
                    <a:pt x="6609" y="129"/>
                  </a:lnTo>
                  <a:cubicBezTo>
                    <a:pt x="6605" y="120"/>
                    <a:pt x="6600" y="110"/>
                    <a:pt x="6595" y="101"/>
                  </a:cubicBezTo>
                  <a:cubicBezTo>
                    <a:pt x="6590" y="91"/>
                    <a:pt x="6585" y="86"/>
                    <a:pt x="6581" y="77"/>
                  </a:cubicBezTo>
                  <a:cubicBezTo>
                    <a:pt x="6576" y="67"/>
                    <a:pt x="6566" y="62"/>
                    <a:pt x="6561" y="53"/>
                  </a:cubicBezTo>
                  <a:lnTo>
                    <a:pt x="6557" y="53"/>
                  </a:lnTo>
                  <a:cubicBezTo>
                    <a:pt x="6552" y="43"/>
                    <a:pt x="6547" y="38"/>
                    <a:pt x="6537" y="33"/>
                  </a:cubicBezTo>
                  <a:cubicBezTo>
                    <a:pt x="6533" y="29"/>
                    <a:pt x="6523" y="24"/>
                    <a:pt x="6518" y="19"/>
                  </a:cubicBezTo>
                  <a:lnTo>
                    <a:pt x="6513" y="19"/>
                  </a:lnTo>
                  <a:cubicBezTo>
                    <a:pt x="6504" y="14"/>
                    <a:pt x="6494" y="14"/>
                    <a:pt x="6485" y="9"/>
                  </a:cubicBezTo>
                  <a:cubicBezTo>
                    <a:pt x="6480" y="5"/>
                    <a:pt x="6470" y="5"/>
                    <a:pt x="6461" y="5"/>
                  </a:cubicBezTo>
                  <a:lnTo>
                    <a:pt x="6456" y="5"/>
                  </a:lnTo>
                  <a:cubicBezTo>
                    <a:pt x="6451" y="2"/>
                    <a:pt x="6446" y="1"/>
                    <a:pt x="6441" y="1"/>
                  </a:cubicBezTo>
                  <a:cubicBezTo>
                    <a:pt x="6437" y="1"/>
                    <a:pt x="6432" y="2"/>
                    <a:pt x="6427" y="5"/>
                  </a:cubicBezTo>
                  <a:cubicBezTo>
                    <a:pt x="6340" y="2"/>
                    <a:pt x="6252" y="1"/>
                    <a:pt x="616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16" name="Google Shape;20116;p85"/>
          <p:cNvGrpSpPr/>
          <p:nvPr/>
        </p:nvGrpSpPr>
        <p:grpSpPr>
          <a:xfrm>
            <a:off x="7076255" y="2241398"/>
            <a:ext cx="369455" cy="363638"/>
            <a:chOff x="7076255" y="2428248"/>
            <a:chExt cx="369455" cy="363638"/>
          </a:xfrm>
        </p:grpSpPr>
        <p:sp>
          <p:nvSpPr>
            <p:cNvPr id="20117" name="Google Shape;20117;p85"/>
            <p:cNvSpPr/>
            <p:nvPr/>
          </p:nvSpPr>
          <p:spPr>
            <a:xfrm>
              <a:off x="7082544" y="2433567"/>
              <a:ext cx="358136" cy="352974"/>
            </a:xfrm>
            <a:custGeom>
              <a:avLst/>
              <a:gdLst/>
              <a:ahLst/>
              <a:cxnLst/>
              <a:rect l="l" t="t" r="r" b="b"/>
              <a:pathLst>
                <a:path w="13668" h="13471" extrusionOk="0">
                  <a:moveTo>
                    <a:pt x="2706" y="0"/>
                  </a:moveTo>
                  <a:cubicBezTo>
                    <a:pt x="2674" y="0"/>
                    <a:pt x="2641" y="2"/>
                    <a:pt x="2608" y="5"/>
                  </a:cubicBezTo>
                  <a:cubicBezTo>
                    <a:pt x="2003" y="68"/>
                    <a:pt x="1412" y="188"/>
                    <a:pt x="831" y="361"/>
                  </a:cubicBezTo>
                  <a:cubicBezTo>
                    <a:pt x="289" y="519"/>
                    <a:pt x="1" y="1114"/>
                    <a:pt x="222" y="1642"/>
                  </a:cubicBezTo>
                  <a:lnTo>
                    <a:pt x="1988" y="5910"/>
                  </a:lnTo>
                  <a:cubicBezTo>
                    <a:pt x="2025" y="5995"/>
                    <a:pt x="2109" y="6049"/>
                    <a:pt x="2195" y="6049"/>
                  </a:cubicBezTo>
                  <a:cubicBezTo>
                    <a:pt x="2221" y="6049"/>
                    <a:pt x="2247" y="6044"/>
                    <a:pt x="2272" y="6035"/>
                  </a:cubicBezTo>
                  <a:cubicBezTo>
                    <a:pt x="2651" y="5900"/>
                    <a:pt x="3049" y="5823"/>
                    <a:pt x="3448" y="5804"/>
                  </a:cubicBezTo>
                  <a:cubicBezTo>
                    <a:pt x="3568" y="5795"/>
                    <a:pt x="3664" y="5694"/>
                    <a:pt x="3664" y="5574"/>
                  </a:cubicBezTo>
                  <a:cubicBezTo>
                    <a:pt x="3664" y="5694"/>
                    <a:pt x="3755" y="5795"/>
                    <a:pt x="3875" y="5804"/>
                  </a:cubicBezTo>
                  <a:cubicBezTo>
                    <a:pt x="4278" y="5823"/>
                    <a:pt x="4676" y="5900"/>
                    <a:pt x="5051" y="6035"/>
                  </a:cubicBezTo>
                  <a:cubicBezTo>
                    <a:pt x="5077" y="6044"/>
                    <a:pt x="5104" y="6049"/>
                    <a:pt x="5130" y="6049"/>
                  </a:cubicBezTo>
                  <a:cubicBezTo>
                    <a:pt x="5219" y="6049"/>
                    <a:pt x="5302" y="5995"/>
                    <a:pt x="5339" y="5910"/>
                  </a:cubicBezTo>
                  <a:lnTo>
                    <a:pt x="5339" y="5910"/>
                  </a:lnTo>
                  <a:cubicBezTo>
                    <a:pt x="5291" y="6020"/>
                    <a:pt x="5339" y="6150"/>
                    <a:pt x="5449" y="6203"/>
                  </a:cubicBezTo>
                  <a:cubicBezTo>
                    <a:pt x="5809" y="6375"/>
                    <a:pt x="6145" y="6596"/>
                    <a:pt x="6443" y="6870"/>
                  </a:cubicBezTo>
                  <a:cubicBezTo>
                    <a:pt x="6474" y="6827"/>
                    <a:pt x="6515" y="6809"/>
                    <a:pt x="6558" y="6809"/>
                  </a:cubicBezTo>
                  <a:cubicBezTo>
                    <a:pt x="6716" y="6809"/>
                    <a:pt x="6900" y="7054"/>
                    <a:pt x="6745" y="7167"/>
                  </a:cubicBezTo>
                  <a:cubicBezTo>
                    <a:pt x="7014" y="7465"/>
                    <a:pt x="7240" y="7801"/>
                    <a:pt x="7413" y="8166"/>
                  </a:cubicBezTo>
                  <a:cubicBezTo>
                    <a:pt x="7452" y="8245"/>
                    <a:pt x="7533" y="8292"/>
                    <a:pt x="7617" y="8292"/>
                  </a:cubicBezTo>
                  <a:cubicBezTo>
                    <a:pt x="7645" y="8292"/>
                    <a:pt x="7673" y="8287"/>
                    <a:pt x="7701" y="8276"/>
                  </a:cubicBezTo>
                  <a:lnTo>
                    <a:pt x="7701" y="8276"/>
                  </a:lnTo>
                  <a:cubicBezTo>
                    <a:pt x="7590" y="8319"/>
                    <a:pt x="7537" y="8444"/>
                    <a:pt x="7576" y="8559"/>
                  </a:cubicBezTo>
                  <a:cubicBezTo>
                    <a:pt x="7710" y="8939"/>
                    <a:pt x="7787" y="9332"/>
                    <a:pt x="7811" y="9736"/>
                  </a:cubicBezTo>
                  <a:cubicBezTo>
                    <a:pt x="7816" y="9856"/>
                    <a:pt x="7917" y="9947"/>
                    <a:pt x="8037" y="9947"/>
                  </a:cubicBezTo>
                  <a:cubicBezTo>
                    <a:pt x="7917" y="9947"/>
                    <a:pt x="7816" y="10043"/>
                    <a:pt x="7811" y="10163"/>
                  </a:cubicBezTo>
                  <a:cubicBezTo>
                    <a:pt x="7787" y="10561"/>
                    <a:pt x="7710" y="10960"/>
                    <a:pt x="7576" y="11339"/>
                  </a:cubicBezTo>
                  <a:cubicBezTo>
                    <a:pt x="7533" y="11454"/>
                    <a:pt x="7590" y="11584"/>
                    <a:pt x="7705" y="11632"/>
                  </a:cubicBezTo>
                  <a:lnTo>
                    <a:pt x="11973" y="13398"/>
                  </a:lnTo>
                  <a:cubicBezTo>
                    <a:pt x="12092" y="13447"/>
                    <a:pt x="12216" y="13471"/>
                    <a:pt x="12338" y="13471"/>
                  </a:cubicBezTo>
                  <a:cubicBezTo>
                    <a:pt x="12747" y="13471"/>
                    <a:pt x="13132" y="13206"/>
                    <a:pt x="13255" y="12784"/>
                  </a:cubicBezTo>
                  <a:cubicBezTo>
                    <a:pt x="13427" y="12203"/>
                    <a:pt x="13543" y="11612"/>
                    <a:pt x="13605" y="11012"/>
                  </a:cubicBezTo>
                  <a:cubicBezTo>
                    <a:pt x="13667" y="10446"/>
                    <a:pt x="13226" y="9956"/>
                    <a:pt x="12654" y="9952"/>
                  </a:cubicBezTo>
                  <a:cubicBezTo>
                    <a:pt x="13226" y="9952"/>
                    <a:pt x="13667" y="9457"/>
                    <a:pt x="13605" y="8895"/>
                  </a:cubicBezTo>
                  <a:cubicBezTo>
                    <a:pt x="13543" y="8295"/>
                    <a:pt x="13427" y="7700"/>
                    <a:pt x="13255" y="7119"/>
                  </a:cubicBezTo>
                  <a:cubicBezTo>
                    <a:pt x="13132" y="6701"/>
                    <a:pt x="12748" y="6437"/>
                    <a:pt x="12338" y="6437"/>
                  </a:cubicBezTo>
                  <a:cubicBezTo>
                    <a:pt x="12216" y="6437"/>
                    <a:pt x="12093" y="6460"/>
                    <a:pt x="11973" y="6510"/>
                  </a:cubicBezTo>
                  <a:cubicBezTo>
                    <a:pt x="12496" y="6294"/>
                    <a:pt x="12717" y="5665"/>
                    <a:pt x="12448" y="5171"/>
                  </a:cubicBezTo>
                  <a:cubicBezTo>
                    <a:pt x="12314" y="4921"/>
                    <a:pt x="12170" y="4686"/>
                    <a:pt x="12016" y="4450"/>
                  </a:cubicBezTo>
                  <a:cubicBezTo>
                    <a:pt x="11838" y="4182"/>
                    <a:pt x="11646" y="3918"/>
                    <a:pt x="11440" y="3668"/>
                  </a:cubicBezTo>
                  <a:cubicBezTo>
                    <a:pt x="11251" y="3433"/>
                    <a:pt x="10974" y="3313"/>
                    <a:pt x="10697" y="3313"/>
                  </a:cubicBezTo>
                  <a:cubicBezTo>
                    <a:pt x="10454" y="3313"/>
                    <a:pt x="10210" y="3405"/>
                    <a:pt x="10024" y="3591"/>
                  </a:cubicBezTo>
                  <a:cubicBezTo>
                    <a:pt x="10422" y="3193"/>
                    <a:pt x="10389" y="2530"/>
                    <a:pt x="9947" y="2175"/>
                  </a:cubicBezTo>
                  <a:cubicBezTo>
                    <a:pt x="9702" y="1974"/>
                    <a:pt x="9448" y="1786"/>
                    <a:pt x="9184" y="1614"/>
                  </a:cubicBezTo>
                  <a:cubicBezTo>
                    <a:pt x="8944" y="1450"/>
                    <a:pt x="8699" y="1306"/>
                    <a:pt x="8445" y="1167"/>
                  </a:cubicBezTo>
                  <a:cubicBezTo>
                    <a:pt x="8299" y="1088"/>
                    <a:pt x="8142" y="1051"/>
                    <a:pt x="7988" y="1051"/>
                  </a:cubicBezTo>
                  <a:cubicBezTo>
                    <a:pt x="7616" y="1051"/>
                    <a:pt x="7260" y="1268"/>
                    <a:pt x="7107" y="1639"/>
                  </a:cubicBezTo>
                  <a:lnTo>
                    <a:pt x="7107" y="1639"/>
                  </a:lnTo>
                  <a:cubicBezTo>
                    <a:pt x="7320" y="1117"/>
                    <a:pt x="7037" y="519"/>
                    <a:pt x="6496" y="361"/>
                  </a:cubicBezTo>
                  <a:cubicBezTo>
                    <a:pt x="6208" y="274"/>
                    <a:pt x="5920" y="202"/>
                    <a:pt x="5622" y="145"/>
                  </a:cubicBezTo>
                  <a:cubicBezTo>
                    <a:pt x="5324" y="87"/>
                    <a:pt x="5027" y="39"/>
                    <a:pt x="4724" y="5"/>
                  </a:cubicBezTo>
                  <a:cubicBezTo>
                    <a:pt x="4691" y="2"/>
                    <a:pt x="4658" y="0"/>
                    <a:pt x="4625" y="0"/>
                  </a:cubicBezTo>
                  <a:cubicBezTo>
                    <a:pt x="4102" y="0"/>
                    <a:pt x="3668" y="423"/>
                    <a:pt x="3664" y="956"/>
                  </a:cubicBezTo>
                  <a:cubicBezTo>
                    <a:pt x="3664" y="423"/>
                    <a:pt x="3226" y="0"/>
                    <a:pt x="2706" y="0"/>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8" name="Google Shape;20118;p85"/>
            <p:cNvSpPr/>
            <p:nvPr/>
          </p:nvSpPr>
          <p:spPr>
            <a:xfrm>
              <a:off x="7268319" y="2550168"/>
              <a:ext cx="147441" cy="100749"/>
            </a:xfrm>
            <a:custGeom>
              <a:avLst/>
              <a:gdLst/>
              <a:ahLst/>
              <a:cxnLst/>
              <a:rect l="l" t="t" r="r" b="b"/>
              <a:pathLst>
                <a:path w="5627" h="3845" extrusionOk="0">
                  <a:moveTo>
                    <a:pt x="4926" y="0"/>
                  </a:moveTo>
                  <a:lnTo>
                    <a:pt x="1" y="3159"/>
                  </a:lnTo>
                  <a:cubicBezTo>
                    <a:pt x="121" y="3337"/>
                    <a:pt x="231" y="3524"/>
                    <a:pt x="323" y="3721"/>
                  </a:cubicBezTo>
                  <a:cubicBezTo>
                    <a:pt x="361" y="3798"/>
                    <a:pt x="442" y="3845"/>
                    <a:pt x="526" y="3845"/>
                  </a:cubicBezTo>
                  <a:cubicBezTo>
                    <a:pt x="556" y="3845"/>
                    <a:pt x="586" y="3839"/>
                    <a:pt x="615" y="3826"/>
                  </a:cubicBezTo>
                  <a:lnTo>
                    <a:pt x="4883" y="2060"/>
                  </a:lnTo>
                  <a:cubicBezTo>
                    <a:pt x="5406" y="1844"/>
                    <a:pt x="5627" y="1215"/>
                    <a:pt x="5358" y="721"/>
                  </a:cubicBezTo>
                  <a:cubicBezTo>
                    <a:pt x="5224" y="471"/>
                    <a:pt x="5080" y="236"/>
                    <a:pt x="492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9" name="Google Shape;20119;p85"/>
            <p:cNvSpPr/>
            <p:nvPr/>
          </p:nvSpPr>
          <p:spPr>
            <a:xfrm>
              <a:off x="7285194" y="2641353"/>
              <a:ext cx="155355" cy="52981"/>
            </a:xfrm>
            <a:custGeom>
              <a:avLst/>
              <a:gdLst/>
              <a:ahLst/>
              <a:cxnLst/>
              <a:rect l="l" t="t" r="r" b="b"/>
              <a:pathLst>
                <a:path w="5929" h="2022" extrusionOk="0">
                  <a:moveTo>
                    <a:pt x="5722" y="1"/>
                  </a:moveTo>
                  <a:lnTo>
                    <a:pt x="0" y="1201"/>
                  </a:lnTo>
                  <a:cubicBezTo>
                    <a:pt x="43" y="1397"/>
                    <a:pt x="67" y="1604"/>
                    <a:pt x="77" y="1806"/>
                  </a:cubicBezTo>
                  <a:cubicBezTo>
                    <a:pt x="82" y="1926"/>
                    <a:pt x="183" y="2022"/>
                    <a:pt x="303" y="2022"/>
                  </a:cubicBezTo>
                  <a:lnTo>
                    <a:pt x="4925" y="2022"/>
                  </a:lnTo>
                  <a:cubicBezTo>
                    <a:pt x="5492" y="2017"/>
                    <a:pt x="5929" y="1527"/>
                    <a:pt x="5871" y="965"/>
                  </a:cubicBezTo>
                  <a:cubicBezTo>
                    <a:pt x="5837" y="639"/>
                    <a:pt x="5789" y="313"/>
                    <a:pt x="57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0" name="Google Shape;20120;p85"/>
            <p:cNvSpPr/>
            <p:nvPr/>
          </p:nvSpPr>
          <p:spPr>
            <a:xfrm>
              <a:off x="7238763" y="2475831"/>
              <a:ext cx="116889" cy="139292"/>
            </a:xfrm>
            <a:custGeom>
              <a:avLst/>
              <a:gdLst/>
              <a:ahLst/>
              <a:cxnLst/>
              <a:rect l="l" t="t" r="r" b="b"/>
              <a:pathLst>
                <a:path w="4461" h="5316" extrusionOk="0">
                  <a:moveTo>
                    <a:pt x="3222" y="1"/>
                  </a:moveTo>
                  <a:lnTo>
                    <a:pt x="1" y="4882"/>
                  </a:lnTo>
                  <a:cubicBezTo>
                    <a:pt x="169" y="4993"/>
                    <a:pt x="327" y="5118"/>
                    <a:pt x="481" y="5257"/>
                  </a:cubicBezTo>
                  <a:cubicBezTo>
                    <a:pt x="525" y="5296"/>
                    <a:pt x="578" y="5315"/>
                    <a:pt x="632" y="5315"/>
                  </a:cubicBezTo>
                  <a:cubicBezTo>
                    <a:pt x="690" y="5315"/>
                    <a:pt x="748" y="5292"/>
                    <a:pt x="793" y="5247"/>
                  </a:cubicBezTo>
                  <a:lnTo>
                    <a:pt x="4057" y="1978"/>
                  </a:lnTo>
                  <a:cubicBezTo>
                    <a:pt x="4460" y="1580"/>
                    <a:pt x="4427" y="917"/>
                    <a:pt x="3985" y="562"/>
                  </a:cubicBezTo>
                  <a:cubicBezTo>
                    <a:pt x="3740" y="361"/>
                    <a:pt x="3486" y="173"/>
                    <a:pt x="322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1" name="Google Shape;20121;p85"/>
            <p:cNvSpPr/>
            <p:nvPr/>
          </p:nvSpPr>
          <p:spPr>
            <a:xfrm>
              <a:off x="7280032" y="2713672"/>
              <a:ext cx="155852" cy="72869"/>
            </a:xfrm>
            <a:custGeom>
              <a:avLst/>
              <a:gdLst/>
              <a:ahLst/>
              <a:cxnLst/>
              <a:rect l="l" t="t" r="r" b="b"/>
              <a:pathLst>
                <a:path w="5948" h="2781" extrusionOk="0">
                  <a:moveTo>
                    <a:pt x="216" y="1"/>
                  </a:moveTo>
                  <a:cubicBezTo>
                    <a:pt x="173" y="222"/>
                    <a:pt x="116" y="438"/>
                    <a:pt x="39" y="654"/>
                  </a:cubicBezTo>
                  <a:cubicBezTo>
                    <a:pt x="0" y="769"/>
                    <a:pt x="58" y="894"/>
                    <a:pt x="168" y="942"/>
                  </a:cubicBezTo>
                  <a:lnTo>
                    <a:pt x="4436" y="2708"/>
                  </a:lnTo>
                  <a:cubicBezTo>
                    <a:pt x="4556" y="2758"/>
                    <a:pt x="4679" y="2781"/>
                    <a:pt x="4801" y="2781"/>
                  </a:cubicBezTo>
                  <a:cubicBezTo>
                    <a:pt x="5211" y="2781"/>
                    <a:pt x="5595" y="2517"/>
                    <a:pt x="5718" y="2098"/>
                  </a:cubicBezTo>
                  <a:cubicBezTo>
                    <a:pt x="5809" y="1786"/>
                    <a:pt x="5886" y="1470"/>
                    <a:pt x="5948" y="1148"/>
                  </a:cubicBezTo>
                  <a:lnTo>
                    <a:pt x="2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2" name="Google Shape;20122;p85"/>
            <p:cNvSpPr/>
            <p:nvPr/>
          </p:nvSpPr>
          <p:spPr>
            <a:xfrm>
              <a:off x="7128974" y="2433567"/>
              <a:ext cx="49575" cy="153861"/>
            </a:xfrm>
            <a:custGeom>
              <a:avLst/>
              <a:gdLst/>
              <a:ahLst/>
              <a:cxnLst/>
              <a:rect l="l" t="t" r="r" b="b"/>
              <a:pathLst>
                <a:path w="1892" h="5872" extrusionOk="0">
                  <a:moveTo>
                    <a:pt x="934" y="0"/>
                  </a:moveTo>
                  <a:cubicBezTo>
                    <a:pt x="902" y="0"/>
                    <a:pt x="869" y="2"/>
                    <a:pt x="836" y="5"/>
                  </a:cubicBezTo>
                  <a:cubicBezTo>
                    <a:pt x="552" y="34"/>
                    <a:pt x="274" y="77"/>
                    <a:pt x="0" y="130"/>
                  </a:cubicBezTo>
                  <a:lnTo>
                    <a:pt x="1100" y="5871"/>
                  </a:lnTo>
                  <a:cubicBezTo>
                    <a:pt x="1292" y="5838"/>
                    <a:pt x="1484" y="5814"/>
                    <a:pt x="1680" y="5804"/>
                  </a:cubicBezTo>
                  <a:cubicBezTo>
                    <a:pt x="1800" y="5795"/>
                    <a:pt x="1892" y="5694"/>
                    <a:pt x="1892" y="5574"/>
                  </a:cubicBezTo>
                  <a:lnTo>
                    <a:pt x="1892" y="956"/>
                  </a:lnTo>
                  <a:cubicBezTo>
                    <a:pt x="1892" y="423"/>
                    <a:pt x="1454" y="0"/>
                    <a:pt x="9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3" name="Google Shape;20123;p85"/>
            <p:cNvSpPr/>
            <p:nvPr/>
          </p:nvSpPr>
          <p:spPr>
            <a:xfrm>
              <a:off x="7199276" y="2437340"/>
              <a:ext cx="75123" cy="154804"/>
            </a:xfrm>
            <a:custGeom>
              <a:avLst/>
              <a:gdLst/>
              <a:ahLst/>
              <a:cxnLst/>
              <a:rect l="l" t="t" r="r" b="b"/>
              <a:pathLst>
                <a:path w="2867" h="5908" extrusionOk="0">
                  <a:moveTo>
                    <a:pt x="1167" y="1"/>
                  </a:moveTo>
                  <a:lnTo>
                    <a:pt x="1" y="5727"/>
                  </a:lnTo>
                  <a:cubicBezTo>
                    <a:pt x="202" y="5771"/>
                    <a:pt x="404" y="5823"/>
                    <a:pt x="601" y="5895"/>
                  </a:cubicBezTo>
                  <a:cubicBezTo>
                    <a:pt x="624" y="5903"/>
                    <a:pt x="648" y="5907"/>
                    <a:pt x="671" y="5907"/>
                  </a:cubicBezTo>
                  <a:cubicBezTo>
                    <a:pt x="760" y="5907"/>
                    <a:pt x="846" y="5853"/>
                    <a:pt x="884" y="5766"/>
                  </a:cubicBezTo>
                  <a:lnTo>
                    <a:pt x="2650" y="1498"/>
                  </a:lnTo>
                  <a:cubicBezTo>
                    <a:pt x="2866" y="970"/>
                    <a:pt x="2583" y="375"/>
                    <a:pt x="2041" y="217"/>
                  </a:cubicBezTo>
                  <a:cubicBezTo>
                    <a:pt x="1753" y="130"/>
                    <a:pt x="1460" y="58"/>
                    <a:pt x="1167"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4" name="Google Shape;20124;p85"/>
            <p:cNvSpPr/>
            <p:nvPr/>
          </p:nvSpPr>
          <p:spPr>
            <a:xfrm>
              <a:off x="7151849" y="2668892"/>
              <a:ext cx="52353" cy="52353"/>
            </a:xfrm>
            <a:custGeom>
              <a:avLst/>
              <a:gdLst/>
              <a:ahLst/>
              <a:cxnLst/>
              <a:rect l="l" t="t" r="r" b="b"/>
              <a:pathLst>
                <a:path w="1998" h="1998" extrusionOk="0">
                  <a:moveTo>
                    <a:pt x="999" y="1"/>
                  </a:moveTo>
                  <a:cubicBezTo>
                    <a:pt x="447" y="1"/>
                    <a:pt x="1" y="447"/>
                    <a:pt x="1" y="999"/>
                  </a:cubicBezTo>
                  <a:cubicBezTo>
                    <a:pt x="1" y="1551"/>
                    <a:pt x="447" y="1998"/>
                    <a:pt x="999" y="1998"/>
                  </a:cubicBezTo>
                  <a:cubicBezTo>
                    <a:pt x="1551" y="1998"/>
                    <a:pt x="1998" y="1551"/>
                    <a:pt x="1998" y="999"/>
                  </a:cubicBezTo>
                  <a:cubicBezTo>
                    <a:pt x="1998" y="447"/>
                    <a:pt x="1551" y="1"/>
                    <a:pt x="999"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5" name="Google Shape;20125;p85"/>
            <p:cNvSpPr/>
            <p:nvPr/>
          </p:nvSpPr>
          <p:spPr>
            <a:xfrm>
              <a:off x="7151849" y="2695068"/>
              <a:ext cx="52484" cy="26176"/>
            </a:xfrm>
            <a:custGeom>
              <a:avLst/>
              <a:gdLst/>
              <a:ahLst/>
              <a:cxnLst/>
              <a:rect l="l" t="t" r="r" b="b"/>
              <a:pathLst>
                <a:path w="2003" h="999" extrusionOk="0">
                  <a:moveTo>
                    <a:pt x="1" y="0"/>
                  </a:moveTo>
                  <a:cubicBezTo>
                    <a:pt x="1" y="552"/>
                    <a:pt x="447" y="999"/>
                    <a:pt x="999" y="999"/>
                  </a:cubicBezTo>
                  <a:cubicBezTo>
                    <a:pt x="1551" y="999"/>
                    <a:pt x="2003" y="552"/>
                    <a:pt x="200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6" name="Google Shape;20126;p85"/>
            <p:cNvSpPr/>
            <p:nvPr/>
          </p:nvSpPr>
          <p:spPr>
            <a:xfrm>
              <a:off x="7076255" y="2428248"/>
              <a:ext cx="369455" cy="363638"/>
            </a:xfrm>
            <a:custGeom>
              <a:avLst/>
              <a:gdLst/>
              <a:ahLst/>
              <a:cxnLst/>
              <a:rect l="l" t="t" r="r" b="b"/>
              <a:pathLst>
                <a:path w="14100" h="13878" extrusionOk="0">
                  <a:moveTo>
                    <a:pt x="4819" y="406"/>
                  </a:moveTo>
                  <a:lnTo>
                    <a:pt x="4819" y="406"/>
                  </a:lnTo>
                  <a:cubicBezTo>
                    <a:pt x="4648" y="415"/>
                    <a:pt x="4483" y="481"/>
                    <a:pt x="4355" y="597"/>
                  </a:cubicBezTo>
                  <a:cubicBezTo>
                    <a:pt x="4339" y="612"/>
                    <a:pt x="4323" y="627"/>
                    <a:pt x="4309" y="643"/>
                  </a:cubicBezTo>
                  <a:lnTo>
                    <a:pt x="4309" y="643"/>
                  </a:lnTo>
                  <a:cubicBezTo>
                    <a:pt x="4501" y="640"/>
                    <a:pt x="4691" y="556"/>
                    <a:pt x="4819" y="406"/>
                  </a:cubicBezTo>
                  <a:close/>
                  <a:moveTo>
                    <a:pt x="8229" y="1455"/>
                  </a:moveTo>
                  <a:cubicBezTo>
                    <a:pt x="8351" y="1455"/>
                    <a:pt x="8474" y="1485"/>
                    <a:pt x="8589" y="1548"/>
                  </a:cubicBezTo>
                  <a:cubicBezTo>
                    <a:pt x="8833" y="1682"/>
                    <a:pt x="9078" y="1826"/>
                    <a:pt x="9309" y="1985"/>
                  </a:cubicBezTo>
                  <a:cubicBezTo>
                    <a:pt x="9568" y="2153"/>
                    <a:pt x="9818" y="2340"/>
                    <a:pt x="10058" y="2532"/>
                  </a:cubicBezTo>
                  <a:cubicBezTo>
                    <a:pt x="10226" y="2666"/>
                    <a:pt x="10326" y="2868"/>
                    <a:pt x="10336" y="3079"/>
                  </a:cubicBezTo>
                  <a:lnTo>
                    <a:pt x="10336" y="3117"/>
                  </a:lnTo>
                  <a:cubicBezTo>
                    <a:pt x="10336" y="3319"/>
                    <a:pt x="10259" y="3511"/>
                    <a:pt x="10115" y="3655"/>
                  </a:cubicBezTo>
                  <a:lnTo>
                    <a:pt x="6851" y="6919"/>
                  </a:lnTo>
                  <a:cubicBezTo>
                    <a:pt x="6846" y="6924"/>
                    <a:pt x="6841" y="6929"/>
                    <a:pt x="6832" y="6929"/>
                  </a:cubicBezTo>
                  <a:cubicBezTo>
                    <a:pt x="6827" y="6929"/>
                    <a:pt x="6822" y="6924"/>
                    <a:pt x="6817" y="6924"/>
                  </a:cubicBezTo>
                  <a:cubicBezTo>
                    <a:pt x="6505" y="6641"/>
                    <a:pt x="6155" y="6406"/>
                    <a:pt x="5771" y="6223"/>
                  </a:cubicBezTo>
                  <a:cubicBezTo>
                    <a:pt x="5761" y="6218"/>
                    <a:pt x="5756" y="6204"/>
                    <a:pt x="5761" y="6190"/>
                  </a:cubicBezTo>
                  <a:lnTo>
                    <a:pt x="7533" y="1922"/>
                  </a:lnTo>
                  <a:cubicBezTo>
                    <a:pt x="7652" y="1630"/>
                    <a:pt x="7935" y="1455"/>
                    <a:pt x="8229" y="1455"/>
                  </a:cubicBezTo>
                  <a:close/>
                  <a:moveTo>
                    <a:pt x="10940" y="3718"/>
                  </a:moveTo>
                  <a:cubicBezTo>
                    <a:pt x="11158" y="3718"/>
                    <a:pt x="11376" y="3812"/>
                    <a:pt x="11526" y="3996"/>
                  </a:cubicBezTo>
                  <a:cubicBezTo>
                    <a:pt x="11723" y="4245"/>
                    <a:pt x="11915" y="4500"/>
                    <a:pt x="12088" y="4769"/>
                  </a:cubicBezTo>
                  <a:cubicBezTo>
                    <a:pt x="12237" y="4994"/>
                    <a:pt x="12381" y="5229"/>
                    <a:pt x="12510" y="5470"/>
                  </a:cubicBezTo>
                  <a:cubicBezTo>
                    <a:pt x="12626" y="5681"/>
                    <a:pt x="12630" y="5935"/>
                    <a:pt x="12525" y="6156"/>
                  </a:cubicBezTo>
                  <a:lnTo>
                    <a:pt x="12520" y="6170"/>
                  </a:lnTo>
                  <a:cubicBezTo>
                    <a:pt x="12438" y="6334"/>
                    <a:pt x="12304" y="6458"/>
                    <a:pt x="12136" y="6530"/>
                  </a:cubicBezTo>
                  <a:lnTo>
                    <a:pt x="7869" y="8297"/>
                  </a:lnTo>
                  <a:lnTo>
                    <a:pt x="7849" y="8297"/>
                  </a:lnTo>
                  <a:cubicBezTo>
                    <a:pt x="7845" y="8297"/>
                    <a:pt x="7840" y="8292"/>
                    <a:pt x="7840" y="8287"/>
                  </a:cubicBezTo>
                  <a:cubicBezTo>
                    <a:pt x="7657" y="7903"/>
                    <a:pt x="7422" y="7553"/>
                    <a:pt x="7139" y="7241"/>
                  </a:cubicBezTo>
                  <a:cubicBezTo>
                    <a:pt x="7129" y="7231"/>
                    <a:pt x="7129" y="7217"/>
                    <a:pt x="7139" y="7207"/>
                  </a:cubicBezTo>
                  <a:lnTo>
                    <a:pt x="10408" y="3938"/>
                  </a:lnTo>
                  <a:cubicBezTo>
                    <a:pt x="10556" y="3790"/>
                    <a:pt x="10748" y="3718"/>
                    <a:pt x="10940" y="3718"/>
                  </a:cubicBezTo>
                  <a:close/>
                  <a:moveTo>
                    <a:pt x="3904" y="6151"/>
                  </a:moveTo>
                  <a:cubicBezTo>
                    <a:pt x="3961" y="6190"/>
                    <a:pt x="4033" y="6209"/>
                    <a:pt x="4105" y="6214"/>
                  </a:cubicBezTo>
                  <a:cubicBezTo>
                    <a:pt x="4216" y="6218"/>
                    <a:pt x="4326" y="6228"/>
                    <a:pt x="4432" y="6242"/>
                  </a:cubicBezTo>
                  <a:lnTo>
                    <a:pt x="3884" y="8988"/>
                  </a:lnTo>
                  <a:lnTo>
                    <a:pt x="3832" y="8988"/>
                  </a:lnTo>
                  <a:lnTo>
                    <a:pt x="3342" y="6242"/>
                  </a:lnTo>
                  <a:cubicBezTo>
                    <a:pt x="3462" y="6228"/>
                    <a:pt x="3582" y="6214"/>
                    <a:pt x="3702" y="6209"/>
                  </a:cubicBezTo>
                  <a:cubicBezTo>
                    <a:pt x="3712" y="6209"/>
                    <a:pt x="3726" y="6209"/>
                    <a:pt x="3736" y="6204"/>
                  </a:cubicBezTo>
                  <a:lnTo>
                    <a:pt x="3745" y="6204"/>
                  </a:lnTo>
                  <a:lnTo>
                    <a:pt x="3784" y="6199"/>
                  </a:lnTo>
                  <a:lnTo>
                    <a:pt x="3817" y="6185"/>
                  </a:lnTo>
                  <a:lnTo>
                    <a:pt x="3822" y="6185"/>
                  </a:lnTo>
                  <a:lnTo>
                    <a:pt x="3856" y="6175"/>
                  </a:lnTo>
                  <a:lnTo>
                    <a:pt x="3860" y="6175"/>
                  </a:lnTo>
                  <a:lnTo>
                    <a:pt x="3889" y="6156"/>
                  </a:lnTo>
                  <a:lnTo>
                    <a:pt x="3894" y="6151"/>
                  </a:lnTo>
                  <a:close/>
                  <a:moveTo>
                    <a:pt x="4825" y="6310"/>
                  </a:moveTo>
                  <a:cubicBezTo>
                    <a:pt x="4960" y="6343"/>
                    <a:pt x="5094" y="6382"/>
                    <a:pt x="5224" y="6430"/>
                  </a:cubicBezTo>
                  <a:lnTo>
                    <a:pt x="5252" y="6439"/>
                  </a:lnTo>
                  <a:lnTo>
                    <a:pt x="5262" y="6439"/>
                  </a:lnTo>
                  <a:lnTo>
                    <a:pt x="5286" y="6444"/>
                  </a:lnTo>
                  <a:lnTo>
                    <a:pt x="5296" y="6444"/>
                  </a:lnTo>
                  <a:lnTo>
                    <a:pt x="5329" y="6449"/>
                  </a:lnTo>
                  <a:lnTo>
                    <a:pt x="5435" y="6449"/>
                  </a:lnTo>
                  <a:cubicBezTo>
                    <a:pt x="5478" y="6506"/>
                    <a:pt x="5531" y="6554"/>
                    <a:pt x="5598" y="6583"/>
                  </a:cubicBezTo>
                  <a:cubicBezTo>
                    <a:pt x="5704" y="6636"/>
                    <a:pt x="5804" y="6689"/>
                    <a:pt x="5905" y="6751"/>
                  </a:cubicBezTo>
                  <a:lnTo>
                    <a:pt x="4340" y="9074"/>
                  </a:lnTo>
                  <a:lnTo>
                    <a:pt x="4278" y="9050"/>
                  </a:lnTo>
                  <a:lnTo>
                    <a:pt x="4825" y="6310"/>
                  </a:lnTo>
                  <a:close/>
                  <a:moveTo>
                    <a:pt x="6241" y="6977"/>
                  </a:moveTo>
                  <a:cubicBezTo>
                    <a:pt x="6347" y="7054"/>
                    <a:pt x="6453" y="7135"/>
                    <a:pt x="6549" y="7222"/>
                  </a:cubicBezTo>
                  <a:cubicBezTo>
                    <a:pt x="6558" y="7231"/>
                    <a:pt x="6568" y="7241"/>
                    <a:pt x="6577" y="7246"/>
                  </a:cubicBezTo>
                  <a:lnTo>
                    <a:pt x="6582" y="7250"/>
                  </a:lnTo>
                  <a:lnTo>
                    <a:pt x="6611" y="7270"/>
                  </a:lnTo>
                  <a:cubicBezTo>
                    <a:pt x="6621" y="7274"/>
                    <a:pt x="6630" y="7279"/>
                    <a:pt x="6640" y="7284"/>
                  </a:cubicBezTo>
                  <a:lnTo>
                    <a:pt x="6649" y="7289"/>
                  </a:lnTo>
                  <a:lnTo>
                    <a:pt x="6678" y="7303"/>
                  </a:lnTo>
                  <a:lnTo>
                    <a:pt x="6683" y="7303"/>
                  </a:lnTo>
                  <a:lnTo>
                    <a:pt x="6717" y="7313"/>
                  </a:lnTo>
                  <a:lnTo>
                    <a:pt x="6721" y="7313"/>
                  </a:lnTo>
                  <a:lnTo>
                    <a:pt x="6736" y="7318"/>
                  </a:lnTo>
                  <a:cubicBezTo>
                    <a:pt x="6750" y="7385"/>
                    <a:pt x="6784" y="7452"/>
                    <a:pt x="6837" y="7505"/>
                  </a:cubicBezTo>
                  <a:cubicBezTo>
                    <a:pt x="6909" y="7586"/>
                    <a:pt x="6981" y="7673"/>
                    <a:pt x="7048" y="7759"/>
                  </a:cubicBezTo>
                  <a:lnTo>
                    <a:pt x="4734" y="9334"/>
                  </a:lnTo>
                  <a:lnTo>
                    <a:pt x="4768" y="9372"/>
                  </a:lnTo>
                  <a:cubicBezTo>
                    <a:pt x="4739" y="9344"/>
                    <a:pt x="4711" y="9316"/>
                    <a:pt x="4683" y="9288"/>
                  </a:cubicBezTo>
                  <a:lnTo>
                    <a:pt x="4683" y="9288"/>
                  </a:lnTo>
                  <a:lnTo>
                    <a:pt x="6241" y="6977"/>
                  </a:lnTo>
                  <a:close/>
                  <a:moveTo>
                    <a:pt x="7278" y="8100"/>
                  </a:moveTo>
                  <a:cubicBezTo>
                    <a:pt x="7350" y="8215"/>
                    <a:pt x="7413" y="8335"/>
                    <a:pt x="7475" y="8460"/>
                  </a:cubicBezTo>
                  <a:cubicBezTo>
                    <a:pt x="7480" y="8474"/>
                    <a:pt x="7489" y="8489"/>
                    <a:pt x="7499" y="8503"/>
                  </a:cubicBezTo>
                  <a:lnTo>
                    <a:pt x="7504" y="8513"/>
                  </a:lnTo>
                  <a:cubicBezTo>
                    <a:pt x="7509" y="8522"/>
                    <a:pt x="7518" y="8537"/>
                    <a:pt x="7533" y="8546"/>
                  </a:cubicBezTo>
                  <a:lnTo>
                    <a:pt x="7537" y="8556"/>
                  </a:lnTo>
                  <a:cubicBezTo>
                    <a:pt x="7547" y="8566"/>
                    <a:pt x="7557" y="8575"/>
                    <a:pt x="7566" y="8590"/>
                  </a:cubicBezTo>
                  <a:lnTo>
                    <a:pt x="7571" y="8594"/>
                  </a:lnTo>
                  <a:cubicBezTo>
                    <a:pt x="7585" y="8604"/>
                    <a:pt x="7595" y="8614"/>
                    <a:pt x="7609" y="8623"/>
                  </a:cubicBezTo>
                  <a:cubicBezTo>
                    <a:pt x="7600" y="8695"/>
                    <a:pt x="7605" y="8767"/>
                    <a:pt x="7629" y="8834"/>
                  </a:cubicBezTo>
                  <a:cubicBezTo>
                    <a:pt x="7667" y="8945"/>
                    <a:pt x="7701" y="9055"/>
                    <a:pt x="7729" y="9170"/>
                  </a:cubicBezTo>
                  <a:lnTo>
                    <a:pt x="4993" y="9718"/>
                  </a:lnTo>
                  <a:cubicBezTo>
                    <a:pt x="4984" y="9703"/>
                    <a:pt x="4974" y="9684"/>
                    <a:pt x="4969" y="9670"/>
                  </a:cubicBezTo>
                  <a:lnTo>
                    <a:pt x="7278" y="8100"/>
                  </a:lnTo>
                  <a:close/>
                  <a:moveTo>
                    <a:pt x="12584" y="6837"/>
                  </a:moveTo>
                  <a:cubicBezTo>
                    <a:pt x="12693" y="6837"/>
                    <a:pt x="12803" y="6861"/>
                    <a:pt x="12904" y="6910"/>
                  </a:cubicBezTo>
                  <a:cubicBezTo>
                    <a:pt x="13101" y="7001"/>
                    <a:pt x="13245" y="7174"/>
                    <a:pt x="13302" y="7375"/>
                  </a:cubicBezTo>
                  <a:cubicBezTo>
                    <a:pt x="13471" y="7946"/>
                    <a:pt x="13586" y="8527"/>
                    <a:pt x="13648" y="9118"/>
                  </a:cubicBezTo>
                  <a:cubicBezTo>
                    <a:pt x="13667" y="9314"/>
                    <a:pt x="13610" y="9511"/>
                    <a:pt x="13490" y="9665"/>
                  </a:cubicBezTo>
                  <a:lnTo>
                    <a:pt x="13485" y="9679"/>
                  </a:lnTo>
                  <a:lnTo>
                    <a:pt x="13480" y="9684"/>
                  </a:lnTo>
                  <a:lnTo>
                    <a:pt x="13461" y="9708"/>
                  </a:lnTo>
                  <a:lnTo>
                    <a:pt x="13432" y="9737"/>
                  </a:lnTo>
                  <a:lnTo>
                    <a:pt x="13423" y="9747"/>
                  </a:lnTo>
                  <a:lnTo>
                    <a:pt x="13403" y="9766"/>
                  </a:lnTo>
                  <a:lnTo>
                    <a:pt x="13389" y="9775"/>
                  </a:lnTo>
                  <a:lnTo>
                    <a:pt x="13375" y="9790"/>
                  </a:lnTo>
                  <a:lnTo>
                    <a:pt x="13360" y="9804"/>
                  </a:lnTo>
                  <a:lnTo>
                    <a:pt x="13341" y="9814"/>
                  </a:lnTo>
                  <a:lnTo>
                    <a:pt x="13326" y="9823"/>
                  </a:lnTo>
                  <a:lnTo>
                    <a:pt x="13312" y="9838"/>
                  </a:lnTo>
                  <a:lnTo>
                    <a:pt x="13298" y="9847"/>
                  </a:lnTo>
                  <a:lnTo>
                    <a:pt x="13278" y="9857"/>
                  </a:lnTo>
                  <a:lnTo>
                    <a:pt x="13264" y="9867"/>
                  </a:lnTo>
                  <a:lnTo>
                    <a:pt x="13245" y="9876"/>
                  </a:lnTo>
                  <a:lnTo>
                    <a:pt x="13226" y="9881"/>
                  </a:lnTo>
                  <a:lnTo>
                    <a:pt x="13206" y="9891"/>
                  </a:lnTo>
                  <a:lnTo>
                    <a:pt x="13192" y="9900"/>
                  </a:lnTo>
                  <a:lnTo>
                    <a:pt x="13173" y="9905"/>
                  </a:lnTo>
                  <a:lnTo>
                    <a:pt x="13158" y="9915"/>
                  </a:lnTo>
                  <a:lnTo>
                    <a:pt x="13134" y="9919"/>
                  </a:lnTo>
                  <a:lnTo>
                    <a:pt x="13120" y="9924"/>
                  </a:lnTo>
                  <a:lnTo>
                    <a:pt x="13096" y="9934"/>
                  </a:lnTo>
                  <a:lnTo>
                    <a:pt x="13082" y="9934"/>
                  </a:lnTo>
                  <a:lnTo>
                    <a:pt x="13062" y="9939"/>
                  </a:lnTo>
                  <a:lnTo>
                    <a:pt x="13043" y="9939"/>
                  </a:lnTo>
                  <a:lnTo>
                    <a:pt x="13024" y="9943"/>
                  </a:lnTo>
                  <a:lnTo>
                    <a:pt x="13005" y="9943"/>
                  </a:lnTo>
                  <a:lnTo>
                    <a:pt x="12981" y="9948"/>
                  </a:lnTo>
                  <a:lnTo>
                    <a:pt x="8281" y="9948"/>
                  </a:lnTo>
                  <a:cubicBezTo>
                    <a:pt x="8267" y="9948"/>
                    <a:pt x="8257" y="9939"/>
                    <a:pt x="8257" y="9924"/>
                  </a:cubicBezTo>
                  <a:cubicBezTo>
                    <a:pt x="8233" y="9506"/>
                    <a:pt x="8152" y="9089"/>
                    <a:pt x="8013" y="8695"/>
                  </a:cubicBezTo>
                  <a:cubicBezTo>
                    <a:pt x="8008" y="8681"/>
                    <a:pt x="8013" y="8666"/>
                    <a:pt x="8027" y="8662"/>
                  </a:cubicBezTo>
                  <a:lnTo>
                    <a:pt x="12294" y="6895"/>
                  </a:lnTo>
                  <a:cubicBezTo>
                    <a:pt x="12387" y="6857"/>
                    <a:pt x="12486" y="6837"/>
                    <a:pt x="12584" y="6837"/>
                  </a:cubicBezTo>
                  <a:close/>
                  <a:moveTo>
                    <a:pt x="7816" y="9564"/>
                  </a:moveTo>
                  <a:cubicBezTo>
                    <a:pt x="7835" y="9694"/>
                    <a:pt x="7849" y="9823"/>
                    <a:pt x="7854" y="9953"/>
                  </a:cubicBezTo>
                  <a:cubicBezTo>
                    <a:pt x="7854" y="9967"/>
                    <a:pt x="7854" y="9977"/>
                    <a:pt x="7859" y="9991"/>
                  </a:cubicBezTo>
                  <a:lnTo>
                    <a:pt x="7859" y="10001"/>
                  </a:lnTo>
                  <a:cubicBezTo>
                    <a:pt x="7859" y="10011"/>
                    <a:pt x="7864" y="10025"/>
                    <a:pt x="7864" y="10035"/>
                  </a:cubicBezTo>
                  <a:cubicBezTo>
                    <a:pt x="7864" y="10049"/>
                    <a:pt x="7873" y="10059"/>
                    <a:pt x="7878" y="10068"/>
                  </a:cubicBezTo>
                  <a:lnTo>
                    <a:pt x="7878" y="10078"/>
                  </a:lnTo>
                  <a:cubicBezTo>
                    <a:pt x="7878" y="10087"/>
                    <a:pt x="7883" y="10097"/>
                    <a:pt x="7888" y="10111"/>
                  </a:cubicBezTo>
                  <a:cubicBezTo>
                    <a:pt x="7893" y="10121"/>
                    <a:pt x="7897" y="10131"/>
                    <a:pt x="7907" y="10140"/>
                  </a:cubicBezTo>
                  <a:lnTo>
                    <a:pt x="7912" y="10150"/>
                  </a:lnTo>
                  <a:lnTo>
                    <a:pt x="7912" y="10155"/>
                  </a:lnTo>
                  <a:cubicBezTo>
                    <a:pt x="7873" y="10217"/>
                    <a:pt x="7854" y="10289"/>
                    <a:pt x="7849" y="10361"/>
                  </a:cubicBezTo>
                  <a:lnTo>
                    <a:pt x="7854" y="10361"/>
                  </a:lnTo>
                  <a:cubicBezTo>
                    <a:pt x="7849" y="10467"/>
                    <a:pt x="7840" y="10572"/>
                    <a:pt x="7825" y="10673"/>
                  </a:cubicBezTo>
                  <a:lnTo>
                    <a:pt x="5084" y="10183"/>
                  </a:lnTo>
                  <a:lnTo>
                    <a:pt x="5084" y="10111"/>
                  </a:lnTo>
                  <a:lnTo>
                    <a:pt x="7816" y="9564"/>
                  </a:lnTo>
                  <a:close/>
                  <a:moveTo>
                    <a:pt x="3883" y="9385"/>
                  </a:moveTo>
                  <a:cubicBezTo>
                    <a:pt x="4293" y="9385"/>
                    <a:pt x="4686" y="9704"/>
                    <a:pt x="4686" y="10188"/>
                  </a:cubicBezTo>
                  <a:cubicBezTo>
                    <a:pt x="4681" y="10625"/>
                    <a:pt x="4326" y="10980"/>
                    <a:pt x="3884" y="10980"/>
                  </a:cubicBezTo>
                  <a:lnTo>
                    <a:pt x="3884" y="10985"/>
                  </a:lnTo>
                  <a:cubicBezTo>
                    <a:pt x="3174" y="10985"/>
                    <a:pt x="2819" y="10126"/>
                    <a:pt x="3323" y="9622"/>
                  </a:cubicBezTo>
                  <a:cubicBezTo>
                    <a:pt x="3486" y="9459"/>
                    <a:pt x="3686" y="9385"/>
                    <a:pt x="3883" y="9385"/>
                  </a:cubicBezTo>
                  <a:close/>
                  <a:moveTo>
                    <a:pt x="2935" y="1"/>
                  </a:moveTo>
                  <a:cubicBezTo>
                    <a:pt x="2895" y="1"/>
                    <a:pt x="2854" y="3"/>
                    <a:pt x="2814" y="7"/>
                  </a:cubicBezTo>
                  <a:cubicBezTo>
                    <a:pt x="2204" y="74"/>
                    <a:pt x="1599" y="194"/>
                    <a:pt x="1009" y="367"/>
                  </a:cubicBezTo>
                  <a:cubicBezTo>
                    <a:pt x="347" y="564"/>
                    <a:pt x="1" y="1289"/>
                    <a:pt x="265" y="1922"/>
                  </a:cubicBezTo>
                  <a:lnTo>
                    <a:pt x="606" y="2743"/>
                  </a:lnTo>
                  <a:cubicBezTo>
                    <a:pt x="640" y="2838"/>
                    <a:pt x="714" y="2877"/>
                    <a:pt x="788" y="2877"/>
                  </a:cubicBezTo>
                  <a:cubicBezTo>
                    <a:pt x="921" y="2877"/>
                    <a:pt x="1057" y="2751"/>
                    <a:pt x="980" y="2585"/>
                  </a:cubicBezTo>
                  <a:lnTo>
                    <a:pt x="639" y="1769"/>
                  </a:lnTo>
                  <a:cubicBezTo>
                    <a:pt x="558" y="1567"/>
                    <a:pt x="563" y="1346"/>
                    <a:pt x="654" y="1154"/>
                  </a:cubicBezTo>
                  <a:cubicBezTo>
                    <a:pt x="745" y="957"/>
                    <a:pt x="918" y="813"/>
                    <a:pt x="1119" y="756"/>
                  </a:cubicBezTo>
                  <a:cubicBezTo>
                    <a:pt x="1691" y="588"/>
                    <a:pt x="2271" y="472"/>
                    <a:pt x="2862" y="410"/>
                  </a:cubicBezTo>
                  <a:cubicBezTo>
                    <a:pt x="2889" y="407"/>
                    <a:pt x="2916" y="406"/>
                    <a:pt x="2943" y="406"/>
                  </a:cubicBezTo>
                  <a:cubicBezTo>
                    <a:pt x="3127" y="406"/>
                    <a:pt x="3309" y="476"/>
                    <a:pt x="3448" y="602"/>
                  </a:cubicBezTo>
                  <a:cubicBezTo>
                    <a:pt x="3606" y="741"/>
                    <a:pt x="3697" y="948"/>
                    <a:pt x="3697" y="1159"/>
                  </a:cubicBezTo>
                  <a:lnTo>
                    <a:pt x="3697" y="5782"/>
                  </a:lnTo>
                  <a:cubicBezTo>
                    <a:pt x="3697" y="5786"/>
                    <a:pt x="3697" y="5786"/>
                    <a:pt x="3697" y="5791"/>
                  </a:cubicBezTo>
                  <a:cubicBezTo>
                    <a:pt x="3692" y="5801"/>
                    <a:pt x="3688" y="5806"/>
                    <a:pt x="3678" y="5806"/>
                  </a:cubicBezTo>
                  <a:cubicBezTo>
                    <a:pt x="3256" y="5830"/>
                    <a:pt x="2838" y="5911"/>
                    <a:pt x="2444" y="6055"/>
                  </a:cubicBezTo>
                  <a:cubicBezTo>
                    <a:pt x="2430" y="6055"/>
                    <a:pt x="2416" y="6050"/>
                    <a:pt x="2411" y="6036"/>
                  </a:cubicBezTo>
                  <a:lnTo>
                    <a:pt x="1340" y="3458"/>
                  </a:lnTo>
                  <a:cubicBezTo>
                    <a:pt x="1307" y="3362"/>
                    <a:pt x="1235" y="3321"/>
                    <a:pt x="1161" y="3321"/>
                  </a:cubicBezTo>
                  <a:cubicBezTo>
                    <a:pt x="1030" y="3321"/>
                    <a:pt x="894" y="3449"/>
                    <a:pt x="971" y="3612"/>
                  </a:cubicBezTo>
                  <a:lnTo>
                    <a:pt x="2041" y="6190"/>
                  </a:lnTo>
                  <a:cubicBezTo>
                    <a:pt x="2108" y="6354"/>
                    <a:pt x="2266" y="6455"/>
                    <a:pt x="2435" y="6455"/>
                  </a:cubicBezTo>
                  <a:cubicBezTo>
                    <a:pt x="2482" y="6455"/>
                    <a:pt x="2531" y="6447"/>
                    <a:pt x="2579" y="6430"/>
                  </a:cubicBezTo>
                  <a:cubicBezTo>
                    <a:pt x="2699" y="6391"/>
                    <a:pt x="2819" y="6353"/>
                    <a:pt x="2944" y="6324"/>
                  </a:cubicBezTo>
                  <a:lnTo>
                    <a:pt x="3438" y="9070"/>
                  </a:lnTo>
                  <a:cubicBezTo>
                    <a:pt x="2627" y="9396"/>
                    <a:pt x="2425" y="10452"/>
                    <a:pt x="3054" y="11052"/>
                  </a:cubicBezTo>
                  <a:cubicBezTo>
                    <a:pt x="3292" y="11279"/>
                    <a:pt x="3587" y="11385"/>
                    <a:pt x="3879" y="11385"/>
                  </a:cubicBezTo>
                  <a:cubicBezTo>
                    <a:pt x="4364" y="11385"/>
                    <a:pt x="4837" y="11092"/>
                    <a:pt x="5017" y="10577"/>
                  </a:cubicBezTo>
                  <a:lnTo>
                    <a:pt x="7749" y="11071"/>
                  </a:lnTo>
                  <a:cubicBezTo>
                    <a:pt x="7715" y="11211"/>
                    <a:pt x="7677" y="11345"/>
                    <a:pt x="7629" y="11479"/>
                  </a:cubicBezTo>
                  <a:cubicBezTo>
                    <a:pt x="7552" y="11695"/>
                    <a:pt x="7657" y="11931"/>
                    <a:pt x="7869" y="12022"/>
                  </a:cubicBezTo>
                  <a:lnTo>
                    <a:pt x="10341" y="13044"/>
                  </a:lnTo>
                  <a:cubicBezTo>
                    <a:pt x="10367" y="13054"/>
                    <a:pt x="10392" y="13058"/>
                    <a:pt x="10416" y="13058"/>
                  </a:cubicBezTo>
                  <a:cubicBezTo>
                    <a:pt x="10612" y="13058"/>
                    <a:pt x="10704" y="12769"/>
                    <a:pt x="10494" y="12675"/>
                  </a:cubicBezTo>
                  <a:lnTo>
                    <a:pt x="8022" y="11647"/>
                  </a:lnTo>
                  <a:cubicBezTo>
                    <a:pt x="8013" y="11643"/>
                    <a:pt x="8003" y="11628"/>
                    <a:pt x="8008" y="11619"/>
                  </a:cubicBezTo>
                  <a:cubicBezTo>
                    <a:pt x="8147" y="11220"/>
                    <a:pt x="8233" y="10803"/>
                    <a:pt x="8253" y="10385"/>
                  </a:cubicBezTo>
                  <a:cubicBezTo>
                    <a:pt x="8253" y="10371"/>
                    <a:pt x="8267" y="10361"/>
                    <a:pt x="8281" y="10361"/>
                  </a:cubicBezTo>
                  <a:lnTo>
                    <a:pt x="12899" y="10361"/>
                  </a:lnTo>
                  <a:cubicBezTo>
                    <a:pt x="13115" y="10361"/>
                    <a:pt x="13317" y="10447"/>
                    <a:pt x="13461" y="10611"/>
                  </a:cubicBezTo>
                  <a:cubicBezTo>
                    <a:pt x="13605" y="10769"/>
                    <a:pt x="13672" y="10980"/>
                    <a:pt x="13648" y="11196"/>
                  </a:cubicBezTo>
                  <a:cubicBezTo>
                    <a:pt x="13586" y="11787"/>
                    <a:pt x="13471" y="12367"/>
                    <a:pt x="13307" y="12939"/>
                  </a:cubicBezTo>
                  <a:cubicBezTo>
                    <a:pt x="13245" y="13140"/>
                    <a:pt x="13101" y="13313"/>
                    <a:pt x="12909" y="13404"/>
                  </a:cubicBezTo>
                  <a:cubicBezTo>
                    <a:pt x="12808" y="13452"/>
                    <a:pt x="12697" y="13476"/>
                    <a:pt x="12586" y="13476"/>
                  </a:cubicBezTo>
                  <a:cubicBezTo>
                    <a:pt x="12487" y="13476"/>
                    <a:pt x="12387" y="13457"/>
                    <a:pt x="12294" y="13419"/>
                  </a:cubicBezTo>
                  <a:lnTo>
                    <a:pt x="11363" y="13035"/>
                  </a:lnTo>
                  <a:cubicBezTo>
                    <a:pt x="11330" y="13019"/>
                    <a:pt x="11298" y="13012"/>
                    <a:pt x="11269" y="13012"/>
                  </a:cubicBezTo>
                  <a:cubicBezTo>
                    <a:pt x="11074" y="13012"/>
                    <a:pt x="10980" y="13321"/>
                    <a:pt x="11210" y="13404"/>
                  </a:cubicBezTo>
                  <a:lnTo>
                    <a:pt x="12141" y="13788"/>
                  </a:lnTo>
                  <a:cubicBezTo>
                    <a:pt x="12286" y="13849"/>
                    <a:pt x="12436" y="13877"/>
                    <a:pt x="12584" y="13877"/>
                  </a:cubicBezTo>
                  <a:cubicBezTo>
                    <a:pt x="13079" y="13877"/>
                    <a:pt x="13543" y="13556"/>
                    <a:pt x="13691" y="13049"/>
                  </a:cubicBezTo>
                  <a:cubicBezTo>
                    <a:pt x="13869" y="12459"/>
                    <a:pt x="13989" y="11854"/>
                    <a:pt x="14051" y="11239"/>
                  </a:cubicBezTo>
                  <a:cubicBezTo>
                    <a:pt x="14099" y="10817"/>
                    <a:pt x="13907" y="10399"/>
                    <a:pt x="13552" y="10159"/>
                  </a:cubicBezTo>
                  <a:lnTo>
                    <a:pt x="13547" y="10155"/>
                  </a:lnTo>
                  <a:lnTo>
                    <a:pt x="13562" y="10150"/>
                  </a:lnTo>
                  <a:lnTo>
                    <a:pt x="13591" y="10126"/>
                  </a:lnTo>
                  <a:lnTo>
                    <a:pt x="13615" y="10107"/>
                  </a:lnTo>
                  <a:lnTo>
                    <a:pt x="13643" y="10083"/>
                  </a:lnTo>
                  <a:lnTo>
                    <a:pt x="13663" y="10068"/>
                  </a:lnTo>
                  <a:lnTo>
                    <a:pt x="13696" y="10035"/>
                  </a:lnTo>
                  <a:lnTo>
                    <a:pt x="13711" y="10020"/>
                  </a:lnTo>
                  <a:cubicBezTo>
                    <a:pt x="13725" y="10006"/>
                    <a:pt x="13744" y="9991"/>
                    <a:pt x="13759" y="9977"/>
                  </a:cubicBezTo>
                  <a:cubicBezTo>
                    <a:pt x="13979" y="9727"/>
                    <a:pt x="14085" y="9401"/>
                    <a:pt x="14047" y="9074"/>
                  </a:cubicBezTo>
                  <a:cubicBezTo>
                    <a:pt x="13984" y="8460"/>
                    <a:pt x="13864" y="7855"/>
                    <a:pt x="13687" y="7265"/>
                  </a:cubicBezTo>
                  <a:cubicBezTo>
                    <a:pt x="13567" y="6857"/>
                    <a:pt x="13230" y="6550"/>
                    <a:pt x="12818" y="6463"/>
                  </a:cubicBezTo>
                  <a:lnTo>
                    <a:pt x="12822" y="6449"/>
                  </a:lnTo>
                  <a:lnTo>
                    <a:pt x="12842" y="6415"/>
                  </a:lnTo>
                  <a:lnTo>
                    <a:pt x="12856" y="6391"/>
                  </a:lnTo>
                  <a:lnTo>
                    <a:pt x="12875" y="6358"/>
                  </a:lnTo>
                  <a:lnTo>
                    <a:pt x="12885" y="6334"/>
                  </a:lnTo>
                  <a:cubicBezTo>
                    <a:pt x="12894" y="6324"/>
                    <a:pt x="12899" y="6310"/>
                    <a:pt x="12904" y="6295"/>
                  </a:cubicBezTo>
                  <a:lnTo>
                    <a:pt x="12914" y="6276"/>
                  </a:lnTo>
                  <a:cubicBezTo>
                    <a:pt x="12923" y="6257"/>
                    <a:pt x="12928" y="6233"/>
                    <a:pt x="12938" y="6214"/>
                  </a:cubicBezTo>
                  <a:cubicBezTo>
                    <a:pt x="13038" y="5926"/>
                    <a:pt x="13024" y="5609"/>
                    <a:pt x="12890" y="5330"/>
                  </a:cubicBezTo>
                  <a:cubicBezTo>
                    <a:pt x="12880" y="5311"/>
                    <a:pt x="12870" y="5292"/>
                    <a:pt x="12861" y="5277"/>
                  </a:cubicBezTo>
                  <a:cubicBezTo>
                    <a:pt x="12726" y="5028"/>
                    <a:pt x="12578" y="4783"/>
                    <a:pt x="12424" y="4543"/>
                  </a:cubicBezTo>
                  <a:cubicBezTo>
                    <a:pt x="12242" y="4269"/>
                    <a:pt x="12045" y="4001"/>
                    <a:pt x="11838" y="3746"/>
                  </a:cubicBezTo>
                  <a:cubicBezTo>
                    <a:pt x="11615" y="3467"/>
                    <a:pt x="11283" y="3314"/>
                    <a:pt x="10937" y="3314"/>
                  </a:cubicBezTo>
                  <a:cubicBezTo>
                    <a:pt x="10867" y="3314"/>
                    <a:pt x="10796" y="3320"/>
                    <a:pt x="10725" y="3333"/>
                  </a:cubicBezTo>
                  <a:lnTo>
                    <a:pt x="10725" y="3319"/>
                  </a:lnTo>
                  <a:cubicBezTo>
                    <a:pt x="10725" y="3314"/>
                    <a:pt x="10725" y="3295"/>
                    <a:pt x="10730" y="3281"/>
                  </a:cubicBezTo>
                  <a:cubicBezTo>
                    <a:pt x="10730" y="3271"/>
                    <a:pt x="10730" y="3266"/>
                    <a:pt x="10734" y="3257"/>
                  </a:cubicBezTo>
                  <a:cubicBezTo>
                    <a:pt x="10734" y="3247"/>
                    <a:pt x="10734" y="3228"/>
                    <a:pt x="10734" y="3213"/>
                  </a:cubicBezTo>
                  <a:cubicBezTo>
                    <a:pt x="10739" y="3204"/>
                    <a:pt x="10734" y="3199"/>
                    <a:pt x="10734" y="3189"/>
                  </a:cubicBezTo>
                  <a:lnTo>
                    <a:pt x="10734" y="3146"/>
                  </a:lnTo>
                  <a:lnTo>
                    <a:pt x="10734" y="3127"/>
                  </a:lnTo>
                  <a:lnTo>
                    <a:pt x="10734" y="3060"/>
                  </a:lnTo>
                  <a:cubicBezTo>
                    <a:pt x="10720" y="2733"/>
                    <a:pt x="10562" y="2426"/>
                    <a:pt x="10307" y="2220"/>
                  </a:cubicBezTo>
                  <a:cubicBezTo>
                    <a:pt x="10058" y="2018"/>
                    <a:pt x="9798" y="1826"/>
                    <a:pt x="9529" y="1649"/>
                  </a:cubicBezTo>
                  <a:cubicBezTo>
                    <a:pt x="9289" y="1485"/>
                    <a:pt x="9035" y="1332"/>
                    <a:pt x="8776" y="1193"/>
                  </a:cubicBezTo>
                  <a:cubicBezTo>
                    <a:pt x="8603" y="1100"/>
                    <a:pt x="8413" y="1054"/>
                    <a:pt x="8224" y="1054"/>
                  </a:cubicBezTo>
                  <a:cubicBezTo>
                    <a:pt x="8002" y="1054"/>
                    <a:pt x="7782" y="1116"/>
                    <a:pt x="7590" y="1241"/>
                  </a:cubicBezTo>
                  <a:lnTo>
                    <a:pt x="7585" y="1226"/>
                  </a:lnTo>
                  <a:cubicBezTo>
                    <a:pt x="7585" y="1217"/>
                    <a:pt x="7581" y="1202"/>
                    <a:pt x="7576" y="1188"/>
                  </a:cubicBezTo>
                  <a:lnTo>
                    <a:pt x="7571" y="1164"/>
                  </a:lnTo>
                  <a:cubicBezTo>
                    <a:pt x="7566" y="1149"/>
                    <a:pt x="7561" y="1135"/>
                    <a:pt x="7557" y="1125"/>
                  </a:cubicBezTo>
                  <a:lnTo>
                    <a:pt x="7552" y="1101"/>
                  </a:lnTo>
                  <a:cubicBezTo>
                    <a:pt x="7547" y="1087"/>
                    <a:pt x="7542" y="1073"/>
                    <a:pt x="7533" y="1058"/>
                  </a:cubicBezTo>
                  <a:lnTo>
                    <a:pt x="7528" y="1039"/>
                  </a:lnTo>
                  <a:cubicBezTo>
                    <a:pt x="7518" y="1020"/>
                    <a:pt x="7509" y="996"/>
                    <a:pt x="7499" y="976"/>
                  </a:cubicBezTo>
                  <a:cubicBezTo>
                    <a:pt x="7422" y="813"/>
                    <a:pt x="7307" y="669"/>
                    <a:pt x="7163" y="559"/>
                  </a:cubicBezTo>
                  <a:lnTo>
                    <a:pt x="7153" y="554"/>
                  </a:lnTo>
                  <a:cubicBezTo>
                    <a:pt x="7043" y="468"/>
                    <a:pt x="6918" y="405"/>
                    <a:pt x="6784" y="367"/>
                  </a:cubicBezTo>
                  <a:cubicBezTo>
                    <a:pt x="6496" y="280"/>
                    <a:pt x="6193" y="208"/>
                    <a:pt x="5896" y="146"/>
                  </a:cubicBezTo>
                  <a:cubicBezTo>
                    <a:pt x="5598" y="88"/>
                    <a:pt x="5286" y="40"/>
                    <a:pt x="4974" y="7"/>
                  </a:cubicBezTo>
                  <a:cubicBezTo>
                    <a:pt x="4965" y="168"/>
                    <a:pt x="4906" y="303"/>
                    <a:pt x="4819" y="406"/>
                  </a:cubicBezTo>
                  <a:lnTo>
                    <a:pt x="4819" y="406"/>
                  </a:lnTo>
                  <a:cubicBezTo>
                    <a:pt x="4831" y="406"/>
                    <a:pt x="4844" y="405"/>
                    <a:pt x="4856" y="405"/>
                  </a:cubicBezTo>
                  <a:cubicBezTo>
                    <a:pt x="4884" y="405"/>
                    <a:pt x="4912" y="407"/>
                    <a:pt x="4940" y="410"/>
                  </a:cubicBezTo>
                  <a:cubicBezTo>
                    <a:pt x="5238" y="439"/>
                    <a:pt x="5536" y="487"/>
                    <a:pt x="5824" y="544"/>
                  </a:cubicBezTo>
                  <a:cubicBezTo>
                    <a:pt x="6117" y="602"/>
                    <a:pt x="6400" y="669"/>
                    <a:pt x="6678" y="751"/>
                  </a:cubicBezTo>
                  <a:cubicBezTo>
                    <a:pt x="6885" y="813"/>
                    <a:pt x="7053" y="957"/>
                    <a:pt x="7144" y="1149"/>
                  </a:cubicBezTo>
                  <a:cubicBezTo>
                    <a:pt x="7235" y="1341"/>
                    <a:pt x="7245" y="1567"/>
                    <a:pt x="7163" y="1764"/>
                  </a:cubicBezTo>
                  <a:lnTo>
                    <a:pt x="5392" y="6031"/>
                  </a:lnTo>
                  <a:cubicBezTo>
                    <a:pt x="5392" y="6031"/>
                    <a:pt x="5392" y="6036"/>
                    <a:pt x="5392" y="6036"/>
                  </a:cubicBezTo>
                  <a:lnTo>
                    <a:pt x="5392" y="6041"/>
                  </a:lnTo>
                  <a:lnTo>
                    <a:pt x="5368" y="6041"/>
                  </a:lnTo>
                  <a:cubicBezTo>
                    <a:pt x="4974" y="5897"/>
                    <a:pt x="4556" y="5815"/>
                    <a:pt x="4134" y="5796"/>
                  </a:cubicBezTo>
                  <a:cubicBezTo>
                    <a:pt x="4124" y="5791"/>
                    <a:pt x="4110" y="5782"/>
                    <a:pt x="4115" y="5767"/>
                  </a:cubicBezTo>
                  <a:lnTo>
                    <a:pt x="4115" y="5767"/>
                  </a:lnTo>
                  <a:lnTo>
                    <a:pt x="4105" y="5777"/>
                  </a:lnTo>
                  <a:lnTo>
                    <a:pt x="4105" y="1159"/>
                  </a:lnTo>
                  <a:cubicBezTo>
                    <a:pt x="4105" y="965"/>
                    <a:pt x="4179" y="783"/>
                    <a:pt x="4309" y="643"/>
                  </a:cubicBezTo>
                  <a:lnTo>
                    <a:pt x="4309" y="643"/>
                  </a:lnTo>
                  <a:cubicBezTo>
                    <a:pt x="4304" y="643"/>
                    <a:pt x="4300" y="643"/>
                    <a:pt x="4296" y="643"/>
                  </a:cubicBezTo>
                  <a:cubicBezTo>
                    <a:pt x="4074" y="643"/>
                    <a:pt x="3850" y="536"/>
                    <a:pt x="3716" y="300"/>
                  </a:cubicBezTo>
                  <a:cubicBezTo>
                    <a:pt x="3501" y="106"/>
                    <a:pt x="3224" y="1"/>
                    <a:pt x="29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27" name="Google Shape;20127;p85"/>
          <p:cNvGrpSpPr/>
          <p:nvPr/>
        </p:nvGrpSpPr>
        <p:grpSpPr>
          <a:xfrm>
            <a:off x="5331090" y="3150179"/>
            <a:ext cx="316238" cy="388688"/>
            <a:chOff x="5331090" y="3337029"/>
            <a:chExt cx="316238" cy="388688"/>
          </a:xfrm>
        </p:grpSpPr>
        <p:sp>
          <p:nvSpPr>
            <p:cNvPr id="20128" name="Google Shape;20128;p85"/>
            <p:cNvSpPr/>
            <p:nvPr/>
          </p:nvSpPr>
          <p:spPr>
            <a:xfrm>
              <a:off x="5475859" y="3342689"/>
              <a:ext cx="26438" cy="33487"/>
            </a:xfrm>
            <a:custGeom>
              <a:avLst/>
              <a:gdLst/>
              <a:ahLst/>
              <a:cxnLst/>
              <a:rect l="l" t="t" r="r" b="b"/>
              <a:pathLst>
                <a:path w="1009" h="1278" extrusionOk="0">
                  <a:moveTo>
                    <a:pt x="116" y="1"/>
                  </a:moveTo>
                  <a:cubicBezTo>
                    <a:pt x="53" y="1"/>
                    <a:pt x="0" y="53"/>
                    <a:pt x="0" y="116"/>
                  </a:cubicBezTo>
                  <a:lnTo>
                    <a:pt x="0" y="1278"/>
                  </a:lnTo>
                  <a:lnTo>
                    <a:pt x="1008" y="1278"/>
                  </a:lnTo>
                  <a:lnTo>
                    <a:pt x="1008" y="116"/>
                  </a:lnTo>
                  <a:cubicBezTo>
                    <a:pt x="1008" y="53"/>
                    <a:pt x="960" y="1"/>
                    <a:pt x="893"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9" name="Google Shape;20129;p85"/>
            <p:cNvSpPr/>
            <p:nvPr/>
          </p:nvSpPr>
          <p:spPr>
            <a:xfrm>
              <a:off x="5489065" y="3342689"/>
              <a:ext cx="13232" cy="33487"/>
            </a:xfrm>
            <a:custGeom>
              <a:avLst/>
              <a:gdLst/>
              <a:ahLst/>
              <a:cxnLst/>
              <a:rect l="l" t="t" r="r" b="b"/>
              <a:pathLst>
                <a:path w="505" h="1278" extrusionOk="0">
                  <a:moveTo>
                    <a:pt x="0" y="1"/>
                  </a:moveTo>
                  <a:lnTo>
                    <a:pt x="0" y="1278"/>
                  </a:lnTo>
                  <a:lnTo>
                    <a:pt x="504" y="1278"/>
                  </a:lnTo>
                  <a:lnTo>
                    <a:pt x="504" y="116"/>
                  </a:lnTo>
                  <a:cubicBezTo>
                    <a:pt x="504" y="53"/>
                    <a:pt x="456" y="1"/>
                    <a:pt x="3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0" name="Google Shape;20130;p85"/>
            <p:cNvSpPr/>
            <p:nvPr/>
          </p:nvSpPr>
          <p:spPr>
            <a:xfrm>
              <a:off x="5477483" y="3471107"/>
              <a:ext cx="23294" cy="214861"/>
            </a:xfrm>
            <a:custGeom>
              <a:avLst/>
              <a:gdLst/>
              <a:ahLst/>
              <a:cxnLst/>
              <a:rect l="l" t="t" r="r" b="b"/>
              <a:pathLst>
                <a:path w="889" h="8200" extrusionOk="0">
                  <a:moveTo>
                    <a:pt x="1" y="1"/>
                  </a:moveTo>
                  <a:lnTo>
                    <a:pt x="1" y="7974"/>
                  </a:lnTo>
                  <a:cubicBezTo>
                    <a:pt x="1" y="8099"/>
                    <a:pt x="102" y="8199"/>
                    <a:pt x="226" y="8199"/>
                  </a:cubicBezTo>
                  <a:lnTo>
                    <a:pt x="658" y="8199"/>
                  </a:lnTo>
                  <a:cubicBezTo>
                    <a:pt x="783" y="8199"/>
                    <a:pt x="889" y="8099"/>
                    <a:pt x="889" y="7974"/>
                  </a:cubicBezTo>
                  <a:lnTo>
                    <a:pt x="88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1" name="Google Shape;20131;p85"/>
            <p:cNvSpPr/>
            <p:nvPr/>
          </p:nvSpPr>
          <p:spPr>
            <a:xfrm>
              <a:off x="5483274" y="3471107"/>
              <a:ext cx="17503" cy="214992"/>
            </a:xfrm>
            <a:custGeom>
              <a:avLst/>
              <a:gdLst/>
              <a:ahLst/>
              <a:cxnLst/>
              <a:rect l="l" t="t" r="r" b="b"/>
              <a:pathLst>
                <a:path w="668" h="8205" extrusionOk="0">
                  <a:moveTo>
                    <a:pt x="221" y="1"/>
                  </a:moveTo>
                  <a:lnTo>
                    <a:pt x="221" y="7974"/>
                  </a:lnTo>
                  <a:cubicBezTo>
                    <a:pt x="221" y="8099"/>
                    <a:pt x="125" y="8199"/>
                    <a:pt x="1" y="8204"/>
                  </a:cubicBezTo>
                  <a:lnTo>
                    <a:pt x="437" y="8204"/>
                  </a:lnTo>
                  <a:cubicBezTo>
                    <a:pt x="567" y="8204"/>
                    <a:pt x="668" y="8099"/>
                    <a:pt x="668" y="7974"/>
                  </a:cubicBezTo>
                  <a:lnTo>
                    <a:pt x="66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2" name="Google Shape;20132;p85"/>
            <p:cNvSpPr/>
            <p:nvPr/>
          </p:nvSpPr>
          <p:spPr>
            <a:xfrm>
              <a:off x="5499755" y="3455386"/>
              <a:ext cx="101142" cy="264671"/>
            </a:xfrm>
            <a:custGeom>
              <a:avLst/>
              <a:gdLst/>
              <a:ahLst/>
              <a:cxnLst/>
              <a:rect l="l" t="t" r="r" b="b"/>
              <a:pathLst>
                <a:path w="3860" h="10101" extrusionOk="0">
                  <a:moveTo>
                    <a:pt x="0" y="1"/>
                  </a:moveTo>
                  <a:lnTo>
                    <a:pt x="2900" y="9932"/>
                  </a:lnTo>
                  <a:cubicBezTo>
                    <a:pt x="2929" y="10033"/>
                    <a:pt x="3020" y="10100"/>
                    <a:pt x="3121" y="10100"/>
                  </a:cubicBezTo>
                  <a:lnTo>
                    <a:pt x="3601" y="10100"/>
                  </a:lnTo>
                  <a:cubicBezTo>
                    <a:pt x="3754" y="10100"/>
                    <a:pt x="3860" y="9952"/>
                    <a:pt x="3821" y="9808"/>
                  </a:cubicBezTo>
                  <a:lnTo>
                    <a:pt x="95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3" name="Google Shape;20133;p85"/>
            <p:cNvSpPr/>
            <p:nvPr/>
          </p:nvSpPr>
          <p:spPr>
            <a:xfrm>
              <a:off x="5512333" y="3455386"/>
              <a:ext cx="88564" cy="264671"/>
            </a:xfrm>
            <a:custGeom>
              <a:avLst/>
              <a:gdLst/>
              <a:ahLst/>
              <a:cxnLst/>
              <a:rect l="l" t="t" r="r" b="b"/>
              <a:pathLst>
                <a:path w="3380" h="10101" extrusionOk="0">
                  <a:moveTo>
                    <a:pt x="1" y="1"/>
                  </a:moveTo>
                  <a:lnTo>
                    <a:pt x="2861" y="9808"/>
                  </a:lnTo>
                  <a:cubicBezTo>
                    <a:pt x="2905" y="9952"/>
                    <a:pt x="2794" y="10100"/>
                    <a:pt x="2641" y="10100"/>
                  </a:cubicBezTo>
                  <a:lnTo>
                    <a:pt x="3116" y="10100"/>
                  </a:lnTo>
                  <a:cubicBezTo>
                    <a:pt x="3269" y="10100"/>
                    <a:pt x="3380" y="9952"/>
                    <a:pt x="3337" y="9808"/>
                  </a:cubicBezTo>
                  <a:lnTo>
                    <a:pt x="476"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4" name="Google Shape;20134;p85"/>
            <p:cNvSpPr/>
            <p:nvPr/>
          </p:nvSpPr>
          <p:spPr>
            <a:xfrm>
              <a:off x="5377364" y="3455386"/>
              <a:ext cx="101168" cy="264671"/>
            </a:xfrm>
            <a:custGeom>
              <a:avLst/>
              <a:gdLst/>
              <a:ahLst/>
              <a:cxnLst/>
              <a:rect l="l" t="t" r="r" b="b"/>
              <a:pathLst>
                <a:path w="3861" h="10101" extrusionOk="0">
                  <a:moveTo>
                    <a:pt x="2905" y="1"/>
                  </a:moveTo>
                  <a:lnTo>
                    <a:pt x="44" y="9808"/>
                  </a:lnTo>
                  <a:cubicBezTo>
                    <a:pt x="1" y="9952"/>
                    <a:pt x="111" y="10100"/>
                    <a:pt x="260" y="10100"/>
                  </a:cubicBezTo>
                  <a:lnTo>
                    <a:pt x="740" y="10100"/>
                  </a:lnTo>
                  <a:cubicBezTo>
                    <a:pt x="846" y="10100"/>
                    <a:pt x="932" y="10033"/>
                    <a:pt x="961" y="9932"/>
                  </a:cubicBezTo>
                  <a:lnTo>
                    <a:pt x="3860"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5" name="Google Shape;20135;p85"/>
            <p:cNvSpPr/>
            <p:nvPr/>
          </p:nvSpPr>
          <p:spPr>
            <a:xfrm>
              <a:off x="5383914" y="3455386"/>
              <a:ext cx="94486" cy="264540"/>
            </a:xfrm>
            <a:custGeom>
              <a:avLst/>
              <a:gdLst/>
              <a:ahLst/>
              <a:cxnLst/>
              <a:rect l="l" t="t" r="r" b="b"/>
              <a:pathLst>
                <a:path w="3606" h="10096" extrusionOk="0">
                  <a:moveTo>
                    <a:pt x="3111" y="1"/>
                  </a:moveTo>
                  <a:lnTo>
                    <a:pt x="212" y="9932"/>
                  </a:lnTo>
                  <a:cubicBezTo>
                    <a:pt x="183" y="10028"/>
                    <a:pt x="96" y="10096"/>
                    <a:pt x="0" y="10096"/>
                  </a:cubicBezTo>
                  <a:lnTo>
                    <a:pt x="490" y="10096"/>
                  </a:lnTo>
                  <a:cubicBezTo>
                    <a:pt x="591" y="10096"/>
                    <a:pt x="677" y="10028"/>
                    <a:pt x="706" y="9932"/>
                  </a:cubicBezTo>
                  <a:lnTo>
                    <a:pt x="3605"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6" name="Google Shape;20136;p85"/>
            <p:cNvSpPr/>
            <p:nvPr/>
          </p:nvSpPr>
          <p:spPr>
            <a:xfrm>
              <a:off x="5487545" y="3561427"/>
              <a:ext cx="3066" cy="2411"/>
            </a:xfrm>
            <a:custGeom>
              <a:avLst/>
              <a:gdLst/>
              <a:ahLst/>
              <a:cxnLst/>
              <a:rect l="l" t="t" r="r" b="b"/>
              <a:pathLst>
                <a:path w="117" h="92" extrusionOk="0">
                  <a:moveTo>
                    <a:pt x="58" y="0"/>
                  </a:moveTo>
                  <a:cubicBezTo>
                    <a:pt x="1" y="0"/>
                    <a:pt x="1" y="91"/>
                    <a:pt x="58" y="91"/>
                  </a:cubicBezTo>
                  <a:cubicBezTo>
                    <a:pt x="116" y="91"/>
                    <a:pt x="116" y="0"/>
                    <a:pt x="58"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7" name="Google Shape;20137;p85"/>
            <p:cNvSpPr/>
            <p:nvPr/>
          </p:nvSpPr>
          <p:spPr>
            <a:xfrm>
              <a:off x="5351580" y="3376778"/>
              <a:ext cx="275100" cy="188684"/>
            </a:xfrm>
            <a:custGeom>
              <a:avLst/>
              <a:gdLst/>
              <a:ahLst/>
              <a:cxnLst/>
              <a:rect l="l" t="t" r="r" b="b"/>
              <a:pathLst>
                <a:path w="10499" h="7201" extrusionOk="0">
                  <a:moveTo>
                    <a:pt x="207" y="1"/>
                  </a:moveTo>
                  <a:cubicBezTo>
                    <a:pt x="92" y="1"/>
                    <a:pt x="1" y="97"/>
                    <a:pt x="1" y="212"/>
                  </a:cubicBezTo>
                  <a:lnTo>
                    <a:pt x="1" y="6990"/>
                  </a:lnTo>
                  <a:cubicBezTo>
                    <a:pt x="1" y="7105"/>
                    <a:pt x="92" y="7201"/>
                    <a:pt x="207" y="7201"/>
                  </a:cubicBezTo>
                  <a:lnTo>
                    <a:pt x="10288" y="7201"/>
                  </a:lnTo>
                  <a:cubicBezTo>
                    <a:pt x="10403" y="7201"/>
                    <a:pt x="10499" y="7105"/>
                    <a:pt x="10499" y="6990"/>
                  </a:cubicBezTo>
                  <a:lnTo>
                    <a:pt x="10499" y="212"/>
                  </a:lnTo>
                  <a:cubicBezTo>
                    <a:pt x="10499" y="97"/>
                    <a:pt x="10403" y="1"/>
                    <a:pt x="10288"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8" name="Google Shape;20138;p85"/>
            <p:cNvSpPr/>
            <p:nvPr/>
          </p:nvSpPr>
          <p:spPr>
            <a:xfrm>
              <a:off x="5580512" y="3376778"/>
              <a:ext cx="46169" cy="188684"/>
            </a:xfrm>
            <a:custGeom>
              <a:avLst/>
              <a:gdLst/>
              <a:ahLst/>
              <a:cxnLst/>
              <a:rect l="l" t="t" r="r" b="b"/>
              <a:pathLst>
                <a:path w="1762" h="7201" extrusionOk="0">
                  <a:moveTo>
                    <a:pt x="0" y="1"/>
                  </a:moveTo>
                  <a:cubicBezTo>
                    <a:pt x="115" y="1"/>
                    <a:pt x="207" y="97"/>
                    <a:pt x="207" y="212"/>
                  </a:cubicBezTo>
                  <a:lnTo>
                    <a:pt x="207" y="6990"/>
                  </a:lnTo>
                  <a:cubicBezTo>
                    <a:pt x="207" y="7105"/>
                    <a:pt x="115" y="7201"/>
                    <a:pt x="0" y="7201"/>
                  </a:cubicBezTo>
                  <a:lnTo>
                    <a:pt x="1551" y="7201"/>
                  </a:lnTo>
                  <a:cubicBezTo>
                    <a:pt x="1666" y="7201"/>
                    <a:pt x="1762" y="7105"/>
                    <a:pt x="1762" y="6990"/>
                  </a:cubicBezTo>
                  <a:lnTo>
                    <a:pt x="1762" y="212"/>
                  </a:lnTo>
                  <a:cubicBezTo>
                    <a:pt x="1762" y="97"/>
                    <a:pt x="1666" y="1"/>
                    <a:pt x="1551"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9" name="Google Shape;20139;p85"/>
            <p:cNvSpPr/>
            <p:nvPr/>
          </p:nvSpPr>
          <p:spPr>
            <a:xfrm>
              <a:off x="5455473" y="3365328"/>
              <a:ext cx="67445" cy="22927"/>
            </a:xfrm>
            <a:custGeom>
              <a:avLst/>
              <a:gdLst/>
              <a:ahLst/>
              <a:cxnLst/>
              <a:rect l="l" t="t" r="r" b="b"/>
              <a:pathLst>
                <a:path w="2574" h="875" extrusionOk="0">
                  <a:moveTo>
                    <a:pt x="92" y="1"/>
                  </a:moveTo>
                  <a:cubicBezTo>
                    <a:pt x="44" y="1"/>
                    <a:pt x="1" y="44"/>
                    <a:pt x="1" y="92"/>
                  </a:cubicBezTo>
                  <a:lnTo>
                    <a:pt x="1" y="783"/>
                  </a:lnTo>
                  <a:cubicBezTo>
                    <a:pt x="1" y="831"/>
                    <a:pt x="39" y="874"/>
                    <a:pt x="92" y="874"/>
                  </a:cubicBezTo>
                  <a:lnTo>
                    <a:pt x="2478" y="874"/>
                  </a:lnTo>
                  <a:cubicBezTo>
                    <a:pt x="2531" y="874"/>
                    <a:pt x="2574" y="836"/>
                    <a:pt x="2574" y="783"/>
                  </a:cubicBezTo>
                  <a:lnTo>
                    <a:pt x="2574" y="92"/>
                  </a:lnTo>
                  <a:cubicBezTo>
                    <a:pt x="2574" y="44"/>
                    <a:pt x="2531" y="1"/>
                    <a:pt x="2478"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0" name="Google Shape;20140;p85"/>
            <p:cNvSpPr/>
            <p:nvPr/>
          </p:nvSpPr>
          <p:spPr>
            <a:xfrm>
              <a:off x="5378254" y="3418545"/>
              <a:ext cx="225158" cy="113850"/>
            </a:xfrm>
            <a:custGeom>
              <a:avLst/>
              <a:gdLst/>
              <a:ahLst/>
              <a:cxnLst/>
              <a:rect l="l" t="t" r="r" b="b"/>
              <a:pathLst>
                <a:path w="8593" h="4345" extrusionOk="0">
                  <a:moveTo>
                    <a:pt x="5521" y="0"/>
                  </a:moveTo>
                  <a:lnTo>
                    <a:pt x="2876" y="3408"/>
                  </a:lnTo>
                  <a:lnTo>
                    <a:pt x="1853" y="1964"/>
                  </a:lnTo>
                  <a:lnTo>
                    <a:pt x="0" y="4344"/>
                  </a:lnTo>
                  <a:lnTo>
                    <a:pt x="8593" y="4344"/>
                  </a:lnTo>
                  <a:lnTo>
                    <a:pt x="5521"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1" name="Google Shape;20141;p85"/>
            <p:cNvSpPr/>
            <p:nvPr/>
          </p:nvSpPr>
          <p:spPr>
            <a:xfrm>
              <a:off x="5426808" y="3469981"/>
              <a:ext cx="44177" cy="62414"/>
            </a:xfrm>
            <a:custGeom>
              <a:avLst/>
              <a:gdLst/>
              <a:ahLst/>
              <a:cxnLst/>
              <a:rect l="l" t="t" r="r" b="b"/>
              <a:pathLst>
                <a:path w="1686" h="2382" extrusionOk="0">
                  <a:moveTo>
                    <a:pt x="0" y="1"/>
                  </a:moveTo>
                  <a:lnTo>
                    <a:pt x="716" y="2381"/>
                  </a:lnTo>
                  <a:lnTo>
                    <a:pt x="1685" y="2381"/>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2" name="Google Shape;20142;p85"/>
            <p:cNvSpPr/>
            <p:nvPr/>
          </p:nvSpPr>
          <p:spPr>
            <a:xfrm>
              <a:off x="5522892" y="3418545"/>
              <a:ext cx="80520" cy="113850"/>
            </a:xfrm>
            <a:custGeom>
              <a:avLst/>
              <a:gdLst/>
              <a:ahLst/>
              <a:cxnLst/>
              <a:rect l="l" t="t" r="r" b="b"/>
              <a:pathLst>
                <a:path w="3073" h="4345" extrusionOk="0">
                  <a:moveTo>
                    <a:pt x="1" y="0"/>
                  </a:moveTo>
                  <a:lnTo>
                    <a:pt x="1402" y="4344"/>
                  </a:lnTo>
                  <a:lnTo>
                    <a:pt x="3073" y="4344"/>
                  </a:lnTo>
                  <a:lnTo>
                    <a:pt x="1"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3" name="Google Shape;20143;p85"/>
            <p:cNvSpPr/>
            <p:nvPr/>
          </p:nvSpPr>
          <p:spPr>
            <a:xfrm>
              <a:off x="5351580" y="3532369"/>
              <a:ext cx="275100" cy="33094"/>
            </a:xfrm>
            <a:custGeom>
              <a:avLst/>
              <a:gdLst/>
              <a:ahLst/>
              <a:cxnLst/>
              <a:rect l="l" t="t" r="r" b="b"/>
              <a:pathLst>
                <a:path w="10499" h="1263" extrusionOk="0">
                  <a:moveTo>
                    <a:pt x="1" y="0"/>
                  </a:moveTo>
                  <a:lnTo>
                    <a:pt x="1" y="1052"/>
                  </a:lnTo>
                  <a:cubicBezTo>
                    <a:pt x="1" y="1167"/>
                    <a:pt x="92" y="1263"/>
                    <a:pt x="212" y="1263"/>
                  </a:cubicBezTo>
                  <a:lnTo>
                    <a:pt x="10293" y="1263"/>
                  </a:lnTo>
                  <a:cubicBezTo>
                    <a:pt x="10408" y="1263"/>
                    <a:pt x="10499" y="1167"/>
                    <a:pt x="10499" y="1052"/>
                  </a:cubicBezTo>
                  <a:lnTo>
                    <a:pt x="1049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4" name="Google Shape;20144;p85"/>
            <p:cNvSpPr/>
            <p:nvPr/>
          </p:nvSpPr>
          <p:spPr>
            <a:xfrm>
              <a:off x="5351580" y="3532369"/>
              <a:ext cx="275100" cy="33094"/>
            </a:xfrm>
            <a:custGeom>
              <a:avLst/>
              <a:gdLst/>
              <a:ahLst/>
              <a:cxnLst/>
              <a:rect l="l" t="t" r="r" b="b"/>
              <a:pathLst>
                <a:path w="10499" h="1263" extrusionOk="0">
                  <a:moveTo>
                    <a:pt x="8944" y="0"/>
                  </a:moveTo>
                  <a:lnTo>
                    <a:pt x="8944" y="360"/>
                  </a:lnTo>
                  <a:cubicBezTo>
                    <a:pt x="8944" y="485"/>
                    <a:pt x="8843" y="586"/>
                    <a:pt x="8718" y="586"/>
                  </a:cubicBezTo>
                  <a:lnTo>
                    <a:pt x="212" y="586"/>
                  </a:lnTo>
                  <a:cubicBezTo>
                    <a:pt x="92" y="538"/>
                    <a:pt x="1" y="442"/>
                    <a:pt x="1" y="327"/>
                  </a:cubicBezTo>
                  <a:lnTo>
                    <a:pt x="1" y="1052"/>
                  </a:lnTo>
                  <a:cubicBezTo>
                    <a:pt x="1" y="1167"/>
                    <a:pt x="92" y="1263"/>
                    <a:pt x="212" y="1263"/>
                  </a:cubicBezTo>
                  <a:lnTo>
                    <a:pt x="10293" y="1263"/>
                  </a:lnTo>
                  <a:cubicBezTo>
                    <a:pt x="10408" y="1263"/>
                    <a:pt x="10499" y="1167"/>
                    <a:pt x="10499" y="1052"/>
                  </a:cubicBezTo>
                  <a:lnTo>
                    <a:pt x="10499"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5" name="Google Shape;20145;p85"/>
            <p:cNvSpPr/>
            <p:nvPr/>
          </p:nvSpPr>
          <p:spPr>
            <a:xfrm>
              <a:off x="5336750" y="3557156"/>
              <a:ext cx="304787" cy="22901"/>
            </a:xfrm>
            <a:custGeom>
              <a:avLst/>
              <a:gdLst/>
              <a:ahLst/>
              <a:cxnLst/>
              <a:rect l="l" t="t" r="r" b="b"/>
              <a:pathLst>
                <a:path w="11632" h="874" extrusionOk="0">
                  <a:moveTo>
                    <a:pt x="159" y="0"/>
                  </a:moveTo>
                  <a:cubicBezTo>
                    <a:pt x="72" y="0"/>
                    <a:pt x="0" y="67"/>
                    <a:pt x="0" y="15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6" name="Google Shape;20146;p85"/>
            <p:cNvSpPr/>
            <p:nvPr/>
          </p:nvSpPr>
          <p:spPr>
            <a:xfrm>
              <a:off x="5336750" y="3557156"/>
              <a:ext cx="304787" cy="22901"/>
            </a:xfrm>
            <a:custGeom>
              <a:avLst/>
              <a:gdLst/>
              <a:ahLst/>
              <a:cxnLst/>
              <a:rect l="l" t="t" r="r" b="b"/>
              <a:pathLst>
                <a:path w="11632" h="874" extrusionOk="0">
                  <a:moveTo>
                    <a:pt x="10071" y="0"/>
                  </a:moveTo>
                  <a:lnTo>
                    <a:pt x="10071" y="240"/>
                  </a:lnTo>
                  <a:cubicBezTo>
                    <a:pt x="10071" y="403"/>
                    <a:pt x="9937" y="538"/>
                    <a:pt x="9774" y="538"/>
                  </a:cubicBezTo>
                  <a:lnTo>
                    <a:pt x="159" y="538"/>
                  </a:lnTo>
                  <a:cubicBezTo>
                    <a:pt x="72" y="538"/>
                    <a:pt x="0" y="470"/>
                    <a:pt x="0" y="384"/>
                  </a:cubicBezTo>
                  <a:lnTo>
                    <a:pt x="0" y="720"/>
                  </a:lnTo>
                  <a:cubicBezTo>
                    <a:pt x="0" y="807"/>
                    <a:pt x="72" y="874"/>
                    <a:pt x="159" y="874"/>
                  </a:cubicBezTo>
                  <a:lnTo>
                    <a:pt x="11473" y="874"/>
                  </a:lnTo>
                  <a:cubicBezTo>
                    <a:pt x="11559" y="874"/>
                    <a:pt x="11631" y="807"/>
                    <a:pt x="11631" y="720"/>
                  </a:cubicBezTo>
                  <a:lnTo>
                    <a:pt x="11631" y="154"/>
                  </a:lnTo>
                  <a:cubicBezTo>
                    <a:pt x="11631" y="67"/>
                    <a:pt x="11559" y="0"/>
                    <a:pt x="11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7" name="Google Shape;20147;p85"/>
            <p:cNvSpPr/>
            <p:nvPr/>
          </p:nvSpPr>
          <p:spPr>
            <a:xfrm>
              <a:off x="5487309" y="3418545"/>
              <a:ext cx="72345" cy="53977"/>
            </a:xfrm>
            <a:custGeom>
              <a:avLst/>
              <a:gdLst/>
              <a:ahLst/>
              <a:cxnLst/>
              <a:rect l="l" t="t" r="r" b="b"/>
              <a:pathLst>
                <a:path w="2761" h="2060" extrusionOk="0">
                  <a:moveTo>
                    <a:pt x="1359" y="0"/>
                  </a:moveTo>
                  <a:lnTo>
                    <a:pt x="0" y="1747"/>
                  </a:lnTo>
                  <a:lnTo>
                    <a:pt x="908" y="1459"/>
                  </a:lnTo>
                  <a:lnTo>
                    <a:pt x="1354" y="2060"/>
                  </a:lnTo>
                  <a:lnTo>
                    <a:pt x="1671" y="1407"/>
                  </a:lnTo>
                  <a:lnTo>
                    <a:pt x="2760" y="1983"/>
                  </a:lnTo>
                  <a:lnTo>
                    <a:pt x="135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8" name="Google Shape;20148;p85"/>
            <p:cNvSpPr/>
            <p:nvPr/>
          </p:nvSpPr>
          <p:spPr>
            <a:xfrm>
              <a:off x="5522892" y="3418545"/>
              <a:ext cx="36762" cy="51960"/>
            </a:xfrm>
            <a:custGeom>
              <a:avLst/>
              <a:gdLst/>
              <a:ahLst/>
              <a:cxnLst/>
              <a:rect l="l" t="t" r="r" b="b"/>
              <a:pathLst>
                <a:path w="1403" h="1983" extrusionOk="0">
                  <a:moveTo>
                    <a:pt x="1" y="0"/>
                  </a:moveTo>
                  <a:lnTo>
                    <a:pt x="481" y="1498"/>
                  </a:lnTo>
                  <a:lnTo>
                    <a:pt x="1402" y="1983"/>
                  </a:lnTo>
                  <a:lnTo>
                    <a:pt x="1"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9" name="Google Shape;20149;p85"/>
            <p:cNvSpPr/>
            <p:nvPr/>
          </p:nvSpPr>
          <p:spPr>
            <a:xfrm>
              <a:off x="5399898" y="3469981"/>
              <a:ext cx="44282" cy="41400"/>
            </a:xfrm>
            <a:custGeom>
              <a:avLst/>
              <a:gdLst/>
              <a:ahLst/>
              <a:cxnLst/>
              <a:rect l="l" t="t" r="r" b="b"/>
              <a:pathLst>
                <a:path w="1690" h="1580" extrusionOk="0">
                  <a:moveTo>
                    <a:pt x="1027" y="1"/>
                  </a:moveTo>
                  <a:lnTo>
                    <a:pt x="0" y="1321"/>
                  </a:lnTo>
                  <a:lnTo>
                    <a:pt x="749" y="1186"/>
                  </a:lnTo>
                  <a:lnTo>
                    <a:pt x="1027" y="1580"/>
                  </a:lnTo>
                  <a:lnTo>
                    <a:pt x="1690" y="937"/>
                  </a:lnTo>
                  <a:lnTo>
                    <a:pt x="10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0" name="Google Shape;20150;p85"/>
            <p:cNvSpPr/>
            <p:nvPr/>
          </p:nvSpPr>
          <p:spPr>
            <a:xfrm>
              <a:off x="5426808" y="3469981"/>
              <a:ext cx="17372" cy="31967"/>
            </a:xfrm>
            <a:custGeom>
              <a:avLst/>
              <a:gdLst/>
              <a:ahLst/>
              <a:cxnLst/>
              <a:rect l="l" t="t" r="r" b="b"/>
              <a:pathLst>
                <a:path w="663" h="1220" extrusionOk="0">
                  <a:moveTo>
                    <a:pt x="0" y="1"/>
                  </a:moveTo>
                  <a:lnTo>
                    <a:pt x="370" y="1220"/>
                  </a:lnTo>
                  <a:lnTo>
                    <a:pt x="663" y="937"/>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1" name="Google Shape;20151;p85"/>
            <p:cNvSpPr/>
            <p:nvPr/>
          </p:nvSpPr>
          <p:spPr>
            <a:xfrm>
              <a:off x="5489196" y="3365328"/>
              <a:ext cx="33723" cy="22927"/>
            </a:xfrm>
            <a:custGeom>
              <a:avLst/>
              <a:gdLst/>
              <a:ahLst/>
              <a:cxnLst/>
              <a:rect l="l" t="t" r="r" b="b"/>
              <a:pathLst>
                <a:path w="1287" h="875" extrusionOk="0">
                  <a:moveTo>
                    <a:pt x="0" y="1"/>
                  </a:moveTo>
                  <a:lnTo>
                    <a:pt x="0" y="874"/>
                  </a:lnTo>
                  <a:lnTo>
                    <a:pt x="1191" y="874"/>
                  </a:lnTo>
                  <a:cubicBezTo>
                    <a:pt x="1244" y="874"/>
                    <a:pt x="1287" y="836"/>
                    <a:pt x="1287" y="783"/>
                  </a:cubicBezTo>
                  <a:lnTo>
                    <a:pt x="1287" y="92"/>
                  </a:lnTo>
                  <a:cubicBezTo>
                    <a:pt x="1287" y="44"/>
                    <a:pt x="1244" y="1"/>
                    <a:pt x="1191"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2" name="Google Shape;20152;p85"/>
            <p:cNvSpPr/>
            <p:nvPr/>
          </p:nvSpPr>
          <p:spPr>
            <a:xfrm>
              <a:off x="5400893" y="3337029"/>
              <a:ext cx="231447" cy="127947"/>
            </a:xfrm>
            <a:custGeom>
              <a:avLst/>
              <a:gdLst/>
              <a:ahLst/>
              <a:cxnLst/>
              <a:rect l="l" t="t" r="r" b="b"/>
              <a:pathLst>
                <a:path w="8833" h="4883" extrusionOk="0">
                  <a:moveTo>
                    <a:pt x="3653" y="433"/>
                  </a:moveTo>
                  <a:lnTo>
                    <a:pt x="3653" y="865"/>
                  </a:lnTo>
                  <a:lnTo>
                    <a:pt x="3082" y="865"/>
                  </a:lnTo>
                  <a:lnTo>
                    <a:pt x="3082" y="433"/>
                  </a:lnTo>
                  <a:close/>
                  <a:moveTo>
                    <a:pt x="4436" y="1297"/>
                  </a:moveTo>
                  <a:lnTo>
                    <a:pt x="4436" y="1738"/>
                  </a:lnTo>
                  <a:lnTo>
                    <a:pt x="2300" y="1738"/>
                  </a:lnTo>
                  <a:lnTo>
                    <a:pt x="2300" y="1518"/>
                  </a:lnTo>
                  <a:lnTo>
                    <a:pt x="2300" y="1297"/>
                  </a:lnTo>
                  <a:close/>
                  <a:moveTo>
                    <a:pt x="2981" y="1"/>
                  </a:moveTo>
                  <a:cubicBezTo>
                    <a:pt x="2794" y="1"/>
                    <a:pt x="2645" y="149"/>
                    <a:pt x="2645" y="332"/>
                  </a:cubicBezTo>
                  <a:lnTo>
                    <a:pt x="2645" y="865"/>
                  </a:lnTo>
                  <a:lnTo>
                    <a:pt x="2175" y="865"/>
                  </a:lnTo>
                  <a:cubicBezTo>
                    <a:pt x="2002" y="865"/>
                    <a:pt x="1863" y="999"/>
                    <a:pt x="1863" y="1172"/>
                  </a:cubicBezTo>
                  <a:lnTo>
                    <a:pt x="1863" y="1302"/>
                  </a:lnTo>
                  <a:lnTo>
                    <a:pt x="288" y="1302"/>
                  </a:lnTo>
                  <a:cubicBezTo>
                    <a:pt x="0" y="1302"/>
                    <a:pt x="0" y="1734"/>
                    <a:pt x="288" y="1734"/>
                  </a:cubicBezTo>
                  <a:lnTo>
                    <a:pt x="1863" y="1734"/>
                  </a:lnTo>
                  <a:lnTo>
                    <a:pt x="1863" y="1863"/>
                  </a:lnTo>
                  <a:cubicBezTo>
                    <a:pt x="1863" y="2036"/>
                    <a:pt x="2002" y="2175"/>
                    <a:pt x="2175" y="2175"/>
                  </a:cubicBezTo>
                  <a:lnTo>
                    <a:pt x="4561" y="2175"/>
                  </a:lnTo>
                  <a:cubicBezTo>
                    <a:pt x="4734" y="2175"/>
                    <a:pt x="4873" y="2036"/>
                    <a:pt x="4873" y="1863"/>
                  </a:cubicBezTo>
                  <a:lnTo>
                    <a:pt x="4873" y="1734"/>
                  </a:lnTo>
                  <a:lnTo>
                    <a:pt x="8401" y="1734"/>
                  </a:lnTo>
                  <a:lnTo>
                    <a:pt x="8401" y="4666"/>
                  </a:lnTo>
                  <a:cubicBezTo>
                    <a:pt x="8401" y="4810"/>
                    <a:pt x="8509" y="4882"/>
                    <a:pt x="8617" y="4882"/>
                  </a:cubicBezTo>
                  <a:cubicBezTo>
                    <a:pt x="8725" y="4882"/>
                    <a:pt x="8833" y="4810"/>
                    <a:pt x="8833" y="4666"/>
                  </a:cubicBezTo>
                  <a:lnTo>
                    <a:pt x="8833" y="1729"/>
                  </a:lnTo>
                  <a:cubicBezTo>
                    <a:pt x="8833" y="1494"/>
                    <a:pt x="8641" y="1302"/>
                    <a:pt x="8406" y="1302"/>
                  </a:cubicBezTo>
                  <a:lnTo>
                    <a:pt x="4873" y="1302"/>
                  </a:lnTo>
                  <a:lnTo>
                    <a:pt x="4873" y="1172"/>
                  </a:lnTo>
                  <a:cubicBezTo>
                    <a:pt x="4873" y="999"/>
                    <a:pt x="4734" y="865"/>
                    <a:pt x="4561" y="865"/>
                  </a:cubicBezTo>
                  <a:lnTo>
                    <a:pt x="4090" y="865"/>
                  </a:lnTo>
                  <a:lnTo>
                    <a:pt x="4090" y="332"/>
                  </a:lnTo>
                  <a:cubicBezTo>
                    <a:pt x="4090" y="149"/>
                    <a:pt x="3941" y="1"/>
                    <a:pt x="37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3" name="Google Shape;20153;p85"/>
            <p:cNvSpPr/>
            <p:nvPr/>
          </p:nvSpPr>
          <p:spPr>
            <a:xfrm>
              <a:off x="5331090" y="3371119"/>
              <a:ext cx="316238" cy="354598"/>
            </a:xfrm>
            <a:custGeom>
              <a:avLst/>
              <a:gdLst/>
              <a:ahLst/>
              <a:cxnLst/>
              <a:rect l="l" t="t" r="r" b="b"/>
              <a:pathLst>
                <a:path w="12069" h="13533" extrusionOk="0">
                  <a:moveTo>
                    <a:pt x="7311" y="2175"/>
                  </a:moveTo>
                  <a:lnTo>
                    <a:pt x="8017" y="3178"/>
                  </a:lnTo>
                  <a:lnTo>
                    <a:pt x="7734" y="3025"/>
                  </a:lnTo>
                  <a:cubicBezTo>
                    <a:pt x="7700" y="3007"/>
                    <a:pt x="7665" y="2999"/>
                    <a:pt x="7630" y="2999"/>
                  </a:cubicBezTo>
                  <a:cubicBezTo>
                    <a:pt x="7550" y="2999"/>
                    <a:pt x="7473" y="3043"/>
                    <a:pt x="7436" y="3121"/>
                  </a:cubicBezTo>
                  <a:lnTo>
                    <a:pt x="7278" y="3452"/>
                  </a:lnTo>
                  <a:lnTo>
                    <a:pt x="7042" y="3140"/>
                  </a:lnTo>
                  <a:cubicBezTo>
                    <a:pt x="7003" y="3083"/>
                    <a:pt x="6940" y="3052"/>
                    <a:pt x="6872" y="3052"/>
                  </a:cubicBezTo>
                  <a:cubicBezTo>
                    <a:pt x="6849" y="3052"/>
                    <a:pt x="6826" y="3056"/>
                    <a:pt x="6802" y="3063"/>
                  </a:cubicBezTo>
                  <a:lnTo>
                    <a:pt x="6562" y="3140"/>
                  </a:lnTo>
                  <a:lnTo>
                    <a:pt x="6562" y="3140"/>
                  </a:lnTo>
                  <a:lnTo>
                    <a:pt x="7311" y="2175"/>
                  </a:lnTo>
                  <a:close/>
                  <a:moveTo>
                    <a:pt x="3644" y="4134"/>
                  </a:moveTo>
                  <a:lnTo>
                    <a:pt x="4028" y="4681"/>
                  </a:lnTo>
                  <a:lnTo>
                    <a:pt x="3682" y="5017"/>
                  </a:lnTo>
                  <a:lnTo>
                    <a:pt x="3553" y="4834"/>
                  </a:lnTo>
                  <a:cubicBezTo>
                    <a:pt x="3512" y="4773"/>
                    <a:pt x="3444" y="4740"/>
                    <a:pt x="3374" y="4740"/>
                  </a:cubicBezTo>
                  <a:cubicBezTo>
                    <a:pt x="3361" y="4740"/>
                    <a:pt x="3349" y="4741"/>
                    <a:pt x="3337" y="4743"/>
                  </a:cubicBezTo>
                  <a:lnTo>
                    <a:pt x="3140" y="4777"/>
                  </a:lnTo>
                  <a:lnTo>
                    <a:pt x="3178" y="4734"/>
                  </a:lnTo>
                  <a:lnTo>
                    <a:pt x="3644" y="4134"/>
                  </a:lnTo>
                  <a:close/>
                  <a:moveTo>
                    <a:pt x="7729" y="3519"/>
                  </a:moveTo>
                  <a:lnTo>
                    <a:pt x="8569" y="3966"/>
                  </a:lnTo>
                  <a:lnTo>
                    <a:pt x="9970" y="5943"/>
                  </a:lnTo>
                  <a:lnTo>
                    <a:pt x="2247" y="5943"/>
                  </a:lnTo>
                  <a:lnTo>
                    <a:pt x="2741" y="5295"/>
                  </a:lnTo>
                  <a:lnTo>
                    <a:pt x="3279" y="5194"/>
                  </a:lnTo>
                  <a:lnTo>
                    <a:pt x="3471" y="5478"/>
                  </a:lnTo>
                  <a:cubicBezTo>
                    <a:pt x="3509" y="5526"/>
                    <a:pt x="3567" y="5559"/>
                    <a:pt x="3629" y="5569"/>
                  </a:cubicBezTo>
                  <a:lnTo>
                    <a:pt x="3649" y="5569"/>
                  </a:lnTo>
                  <a:cubicBezTo>
                    <a:pt x="3706" y="5569"/>
                    <a:pt x="3759" y="5545"/>
                    <a:pt x="3802" y="5506"/>
                  </a:cubicBezTo>
                  <a:lnTo>
                    <a:pt x="4282" y="5041"/>
                  </a:lnTo>
                  <a:lnTo>
                    <a:pt x="4493" y="5343"/>
                  </a:lnTo>
                  <a:cubicBezTo>
                    <a:pt x="4535" y="5402"/>
                    <a:pt x="4602" y="5432"/>
                    <a:pt x="4668" y="5432"/>
                  </a:cubicBezTo>
                  <a:cubicBezTo>
                    <a:pt x="4733" y="5432"/>
                    <a:pt x="4797" y="5404"/>
                    <a:pt x="4839" y="5348"/>
                  </a:cubicBezTo>
                  <a:lnTo>
                    <a:pt x="6092" y="3745"/>
                  </a:lnTo>
                  <a:lnTo>
                    <a:pt x="6788" y="3524"/>
                  </a:lnTo>
                  <a:lnTo>
                    <a:pt x="7138" y="4004"/>
                  </a:lnTo>
                  <a:cubicBezTo>
                    <a:pt x="7182" y="4057"/>
                    <a:pt x="7244" y="4090"/>
                    <a:pt x="7311" y="4090"/>
                  </a:cubicBezTo>
                  <a:lnTo>
                    <a:pt x="7335" y="4090"/>
                  </a:lnTo>
                  <a:cubicBezTo>
                    <a:pt x="7407" y="4081"/>
                    <a:pt x="7474" y="4038"/>
                    <a:pt x="7508" y="3970"/>
                  </a:cubicBezTo>
                  <a:lnTo>
                    <a:pt x="7729" y="3519"/>
                  </a:lnTo>
                  <a:close/>
                  <a:moveTo>
                    <a:pt x="11065" y="6375"/>
                  </a:moveTo>
                  <a:lnTo>
                    <a:pt x="11065" y="6884"/>
                  </a:lnTo>
                  <a:lnTo>
                    <a:pt x="999" y="6884"/>
                  </a:lnTo>
                  <a:lnTo>
                    <a:pt x="999" y="6375"/>
                  </a:lnTo>
                  <a:close/>
                  <a:moveTo>
                    <a:pt x="11631" y="7316"/>
                  </a:moveTo>
                  <a:lnTo>
                    <a:pt x="11631" y="7762"/>
                  </a:lnTo>
                  <a:lnTo>
                    <a:pt x="432" y="7762"/>
                  </a:lnTo>
                  <a:lnTo>
                    <a:pt x="432" y="7316"/>
                  </a:lnTo>
                  <a:close/>
                  <a:moveTo>
                    <a:pt x="5367" y="8195"/>
                  </a:moveTo>
                  <a:lnTo>
                    <a:pt x="5367" y="9481"/>
                  </a:lnTo>
                  <a:lnTo>
                    <a:pt x="4023" y="9481"/>
                  </a:lnTo>
                  <a:lnTo>
                    <a:pt x="4397" y="8195"/>
                  </a:lnTo>
                  <a:close/>
                  <a:moveTo>
                    <a:pt x="7662" y="8190"/>
                  </a:moveTo>
                  <a:lnTo>
                    <a:pt x="8036" y="9476"/>
                  </a:lnTo>
                  <a:lnTo>
                    <a:pt x="6692" y="9481"/>
                  </a:lnTo>
                  <a:lnTo>
                    <a:pt x="6692" y="8190"/>
                  </a:lnTo>
                  <a:close/>
                  <a:moveTo>
                    <a:pt x="6255" y="8190"/>
                  </a:moveTo>
                  <a:lnTo>
                    <a:pt x="6255" y="11790"/>
                  </a:lnTo>
                  <a:cubicBezTo>
                    <a:pt x="6255" y="11799"/>
                    <a:pt x="6250" y="11804"/>
                    <a:pt x="6245" y="11804"/>
                  </a:cubicBezTo>
                  <a:lnTo>
                    <a:pt x="5813" y="11804"/>
                  </a:lnTo>
                  <a:cubicBezTo>
                    <a:pt x="5809" y="11804"/>
                    <a:pt x="5804" y="11799"/>
                    <a:pt x="5804" y="11790"/>
                  </a:cubicBezTo>
                  <a:lnTo>
                    <a:pt x="5804" y="8190"/>
                  </a:lnTo>
                  <a:close/>
                  <a:moveTo>
                    <a:pt x="3946" y="8190"/>
                  </a:moveTo>
                  <a:lnTo>
                    <a:pt x="2516" y="13096"/>
                  </a:lnTo>
                  <a:cubicBezTo>
                    <a:pt x="2511" y="13100"/>
                    <a:pt x="2511" y="13100"/>
                    <a:pt x="2506" y="13100"/>
                  </a:cubicBezTo>
                  <a:lnTo>
                    <a:pt x="2026" y="13100"/>
                  </a:lnTo>
                  <a:cubicBezTo>
                    <a:pt x="2016" y="13100"/>
                    <a:pt x="2012" y="13096"/>
                    <a:pt x="2012" y="13086"/>
                  </a:cubicBezTo>
                  <a:lnTo>
                    <a:pt x="3447" y="8190"/>
                  </a:lnTo>
                  <a:close/>
                  <a:moveTo>
                    <a:pt x="8617" y="8190"/>
                  </a:moveTo>
                  <a:lnTo>
                    <a:pt x="10042" y="13086"/>
                  </a:lnTo>
                  <a:cubicBezTo>
                    <a:pt x="10047" y="13096"/>
                    <a:pt x="10042" y="13100"/>
                    <a:pt x="10033" y="13100"/>
                  </a:cubicBezTo>
                  <a:lnTo>
                    <a:pt x="9553" y="13100"/>
                  </a:lnTo>
                  <a:cubicBezTo>
                    <a:pt x="9548" y="13100"/>
                    <a:pt x="9543" y="13096"/>
                    <a:pt x="9543" y="13091"/>
                  </a:cubicBezTo>
                  <a:lnTo>
                    <a:pt x="8118" y="8190"/>
                  </a:lnTo>
                  <a:close/>
                  <a:moveTo>
                    <a:pt x="994" y="1"/>
                  </a:moveTo>
                  <a:cubicBezTo>
                    <a:pt x="754" y="1"/>
                    <a:pt x="567" y="188"/>
                    <a:pt x="567" y="428"/>
                  </a:cubicBezTo>
                  <a:lnTo>
                    <a:pt x="567" y="6884"/>
                  </a:lnTo>
                  <a:lnTo>
                    <a:pt x="370" y="6884"/>
                  </a:lnTo>
                  <a:cubicBezTo>
                    <a:pt x="367" y="6884"/>
                    <a:pt x="364" y="6884"/>
                    <a:pt x="362" y="6884"/>
                  </a:cubicBezTo>
                  <a:cubicBezTo>
                    <a:pt x="164" y="6884"/>
                    <a:pt x="0" y="7050"/>
                    <a:pt x="0" y="7254"/>
                  </a:cubicBezTo>
                  <a:lnTo>
                    <a:pt x="0" y="7820"/>
                  </a:lnTo>
                  <a:cubicBezTo>
                    <a:pt x="0" y="8027"/>
                    <a:pt x="168" y="8195"/>
                    <a:pt x="370" y="8195"/>
                  </a:cubicBezTo>
                  <a:lnTo>
                    <a:pt x="2991" y="8195"/>
                  </a:lnTo>
                  <a:lnTo>
                    <a:pt x="1599" y="12961"/>
                  </a:lnTo>
                  <a:cubicBezTo>
                    <a:pt x="1517" y="13244"/>
                    <a:pt x="1728" y="13532"/>
                    <a:pt x="2026" y="13532"/>
                  </a:cubicBezTo>
                  <a:lnTo>
                    <a:pt x="2506" y="13532"/>
                  </a:lnTo>
                  <a:cubicBezTo>
                    <a:pt x="2703" y="13532"/>
                    <a:pt x="2880" y="13398"/>
                    <a:pt x="2933" y="13211"/>
                  </a:cubicBezTo>
                  <a:lnTo>
                    <a:pt x="3898" y="9913"/>
                  </a:lnTo>
                  <a:lnTo>
                    <a:pt x="5372" y="9913"/>
                  </a:lnTo>
                  <a:lnTo>
                    <a:pt x="5372" y="11790"/>
                  </a:lnTo>
                  <a:cubicBezTo>
                    <a:pt x="5372" y="12035"/>
                    <a:pt x="5573" y="12236"/>
                    <a:pt x="5818" y="12236"/>
                  </a:cubicBezTo>
                  <a:lnTo>
                    <a:pt x="6250" y="12236"/>
                  </a:lnTo>
                  <a:cubicBezTo>
                    <a:pt x="6495" y="12236"/>
                    <a:pt x="6692" y="12035"/>
                    <a:pt x="6692" y="11790"/>
                  </a:cubicBezTo>
                  <a:lnTo>
                    <a:pt x="6692" y="9913"/>
                  </a:lnTo>
                  <a:lnTo>
                    <a:pt x="8170" y="9913"/>
                  </a:lnTo>
                  <a:lnTo>
                    <a:pt x="9130" y="13211"/>
                  </a:lnTo>
                  <a:cubicBezTo>
                    <a:pt x="9188" y="13403"/>
                    <a:pt x="9361" y="13532"/>
                    <a:pt x="9558" y="13532"/>
                  </a:cubicBezTo>
                  <a:lnTo>
                    <a:pt x="10038" y="13532"/>
                  </a:lnTo>
                  <a:cubicBezTo>
                    <a:pt x="10335" y="13532"/>
                    <a:pt x="10551" y="13249"/>
                    <a:pt x="10465" y="12961"/>
                  </a:cubicBezTo>
                  <a:lnTo>
                    <a:pt x="9073" y="8195"/>
                  </a:lnTo>
                  <a:lnTo>
                    <a:pt x="11694" y="8195"/>
                  </a:lnTo>
                  <a:cubicBezTo>
                    <a:pt x="11900" y="8195"/>
                    <a:pt x="12068" y="8027"/>
                    <a:pt x="12068" y="7820"/>
                  </a:cubicBezTo>
                  <a:lnTo>
                    <a:pt x="12068" y="7254"/>
                  </a:lnTo>
                  <a:cubicBezTo>
                    <a:pt x="12068" y="7050"/>
                    <a:pt x="11905" y="6884"/>
                    <a:pt x="11698" y="6884"/>
                  </a:cubicBezTo>
                  <a:cubicBezTo>
                    <a:pt x="11695" y="6884"/>
                    <a:pt x="11692" y="6884"/>
                    <a:pt x="11689" y="6884"/>
                  </a:cubicBezTo>
                  <a:lnTo>
                    <a:pt x="11497" y="6884"/>
                  </a:lnTo>
                  <a:lnTo>
                    <a:pt x="11497" y="4374"/>
                  </a:lnTo>
                  <a:cubicBezTo>
                    <a:pt x="11497" y="4230"/>
                    <a:pt x="11389" y="4158"/>
                    <a:pt x="11281" y="4158"/>
                  </a:cubicBezTo>
                  <a:cubicBezTo>
                    <a:pt x="11173" y="4158"/>
                    <a:pt x="11065" y="4230"/>
                    <a:pt x="11065" y="4374"/>
                  </a:cubicBezTo>
                  <a:lnTo>
                    <a:pt x="11065" y="5934"/>
                  </a:lnTo>
                  <a:lnTo>
                    <a:pt x="10503" y="5934"/>
                  </a:lnTo>
                  <a:lnTo>
                    <a:pt x="8900" y="3668"/>
                  </a:lnTo>
                  <a:lnTo>
                    <a:pt x="7498" y="1685"/>
                  </a:lnTo>
                  <a:cubicBezTo>
                    <a:pt x="7454" y="1624"/>
                    <a:pt x="7386" y="1592"/>
                    <a:pt x="7319" y="1592"/>
                  </a:cubicBezTo>
                  <a:cubicBezTo>
                    <a:pt x="7256" y="1592"/>
                    <a:pt x="7192" y="1620"/>
                    <a:pt x="7148" y="1676"/>
                  </a:cubicBezTo>
                  <a:lnTo>
                    <a:pt x="4681" y="4854"/>
                  </a:lnTo>
                  <a:lnTo>
                    <a:pt x="3831" y="3644"/>
                  </a:lnTo>
                  <a:cubicBezTo>
                    <a:pt x="3793" y="3596"/>
                    <a:pt x="3740" y="3562"/>
                    <a:pt x="3682" y="3557"/>
                  </a:cubicBezTo>
                  <a:lnTo>
                    <a:pt x="3658" y="3557"/>
                  </a:lnTo>
                  <a:cubicBezTo>
                    <a:pt x="3654" y="3557"/>
                    <a:pt x="3650" y="3557"/>
                    <a:pt x="3645" y="3557"/>
                  </a:cubicBezTo>
                  <a:cubicBezTo>
                    <a:pt x="3582" y="3557"/>
                    <a:pt x="3521" y="3590"/>
                    <a:pt x="3481" y="3639"/>
                  </a:cubicBezTo>
                  <a:lnTo>
                    <a:pt x="2453" y="4959"/>
                  </a:lnTo>
                  <a:lnTo>
                    <a:pt x="1695" y="5938"/>
                  </a:lnTo>
                  <a:lnTo>
                    <a:pt x="999" y="5938"/>
                  </a:lnTo>
                  <a:lnTo>
                    <a:pt x="999" y="433"/>
                  </a:lnTo>
                  <a:lnTo>
                    <a:pt x="1944" y="433"/>
                  </a:lnTo>
                  <a:cubicBezTo>
                    <a:pt x="2232" y="433"/>
                    <a:pt x="2232" y="1"/>
                    <a:pt x="194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54" name="Google Shape;20154;p85"/>
          <p:cNvGrpSpPr/>
          <p:nvPr/>
        </p:nvGrpSpPr>
        <p:grpSpPr>
          <a:xfrm>
            <a:off x="7995963" y="1798313"/>
            <a:ext cx="343279" cy="363402"/>
            <a:chOff x="7995963" y="1985163"/>
            <a:chExt cx="343279" cy="363402"/>
          </a:xfrm>
        </p:grpSpPr>
        <p:sp>
          <p:nvSpPr>
            <p:cNvPr id="20155" name="Google Shape;20155;p85"/>
            <p:cNvSpPr/>
            <p:nvPr/>
          </p:nvSpPr>
          <p:spPr>
            <a:xfrm>
              <a:off x="8067155" y="2040110"/>
              <a:ext cx="265798" cy="241666"/>
            </a:xfrm>
            <a:custGeom>
              <a:avLst/>
              <a:gdLst/>
              <a:ahLst/>
              <a:cxnLst/>
              <a:rect l="l" t="t" r="r" b="b"/>
              <a:pathLst>
                <a:path w="10144" h="9223" extrusionOk="0">
                  <a:moveTo>
                    <a:pt x="7837" y="0"/>
                  </a:moveTo>
                  <a:cubicBezTo>
                    <a:pt x="7691" y="0"/>
                    <a:pt x="7545" y="46"/>
                    <a:pt x="7422" y="141"/>
                  </a:cubicBezTo>
                  <a:lnTo>
                    <a:pt x="3245" y="3333"/>
                  </a:lnTo>
                  <a:cubicBezTo>
                    <a:pt x="3218" y="3354"/>
                    <a:pt x="3189" y="3363"/>
                    <a:pt x="3160" y="3363"/>
                  </a:cubicBezTo>
                  <a:cubicBezTo>
                    <a:pt x="3083" y="3363"/>
                    <a:pt x="3014" y="3296"/>
                    <a:pt x="3025" y="3208"/>
                  </a:cubicBezTo>
                  <a:lnTo>
                    <a:pt x="3221" y="1874"/>
                  </a:lnTo>
                  <a:cubicBezTo>
                    <a:pt x="3269" y="1509"/>
                    <a:pt x="3010" y="1178"/>
                    <a:pt x="2650" y="1130"/>
                  </a:cubicBezTo>
                  <a:cubicBezTo>
                    <a:pt x="2614" y="1125"/>
                    <a:pt x="2580" y="1123"/>
                    <a:pt x="2546" y="1123"/>
                  </a:cubicBezTo>
                  <a:cubicBezTo>
                    <a:pt x="2242" y="1123"/>
                    <a:pt x="2044" y="1320"/>
                    <a:pt x="1901" y="1701"/>
                  </a:cubicBezTo>
                  <a:lnTo>
                    <a:pt x="648" y="5080"/>
                  </a:lnTo>
                  <a:cubicBezTo>
                    <a:pt x="620" y="5191"/>
                    <a:pt x="389" y="5464"/>
                    <a:pt x="0" y="5767"/>
                  </a:cubicBezTo>
                  <a:lnTo>
                    <a:pt x="2641" y="9223"/>
                  </a:lnTo>
                  <a:lnTo>
                    <a:pt x="3313" y="8714"/>
                  </a:lnTo>
                  <a:cubicBezTo>
                    <a:pt x="3620" y="8484"/>
                    <a:pt x="4565" y="8244"/>
                    <a:pt x="4950" y="8224"/>
                  </a:cubicBezTo>
                  <a:cubicBezTo>
                    <a:pt x="5338" y="8205"/>
                    <a:pt x="5713" y="8076"/>
                    <a:pt x="6025" y="7840"/>
                  </a:cubicBezTo>
                  <a:lnTo>
                    <a:pt x="9793" y="5027"/>
                  </a:lnTo>
                  <a:cubicBezTo>
                    <a:pt x="10086" y="4802"/>
                    <a:pt x="10143" y="4384"/>
                    <a:pt x="9918" y="4091"/>
                  </a:cubicBezTo>
                  <a:cubicBezTo>
                    <a:pt x="9788" y="3920"/>
                    <a:pt x="9591" y="3831"/>
                    <a:pt x="9392" y="3831"/>
                  </a:cubicBezTo>
                  <a:cubicBezTo>
                    <a:pt x="9250" y="3831"/>
                    <a:pt x="9108" y="3875"/>
                    <a:pt x="8987" y="3967"/>
                  </a:cubicBezTo>
                  <a:lnTo>
                    <a:pt x="9716" y="3410"/>
                  </a:lnTo>
                  <a:cubicBezTo>
                    <a:pt x="10009" y="3189"/>
                    <a:pt x="10067" y="2771"/>
                    <a:pt x="9841" y="2478"/>
                  </a:cubicBezTo>
                  <a:cubicBezTo>
                    <a:pt x="9711" y="2307"/>
                    <a:pt x="9514" y="2216"/>
                    <a:pt x="9313" y="2216"/>
                  </a:cubicBezTo>
                  <a:cubicBezTo>
                    <a:pt x="9174" y="2216"/>
                    <a:pt x="9034" y="2260"/>
                    <a:pt x="8914" y="2350"/>
                  </a:cubicBezTo>
                  <a:lnTo>
                    <a:pt x="8914" y="2350"/>
                  </a:lnTo>
                  <a:lnTo>
                    <a:pt x="9663" y="1778"/>
                  </a:lnTo>
                  <a:cubicBezTo>
                    <a:pt x="9956" y="1552"/>
                    <a:pt x="10014" y="1134"/>
                    <a:pt x="9788" y="842"/>
                  </a:cubicBezTo>
                  <a:cubicBezTo>
                    <a:pt x="9659" y="670"/>
                    <a:pt x="9462" y="581"/>
                    <a:pt x="9262" y="581"/>
                  </a:cubicBezTo>
                  <a:cubicBezTo>
                    <a:pt x="9121" y="581"/>
                    <a:pt x="8978" y="625"/>
                    <a:pt x="8857" y="717"/>
                  </a:cubicBezTo>
                  <a:lnTo>
                    <a:pt x="8248" y="1183"/>
                  </a:lnTo>
                  <a:lnTo>
                    <a:pt x="8248" y="1183"/>
                  </a:lnTo>
                  <a:cubicBezTo>
                    <a:pt x="8541" y="957"/>
                    <a:pt x="8587" y="533"/>
                    <a:pt x="8358" y="242"/>
                  </a:cubicBezTo>
                  <a:cubicBezTo>
                    <a:pt x="8223" y="82"/>
                    <a:pt x="8031" y="0"/>
                    <a:pt x="783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6" name="Google Shape;20156;p85"/>
            <p:cNvSpPr/>
            <p:nvPr/>
          </p:nvSpPr>
          <p:spPr>
            <a:xfrm>
              <a:off x="8257333" y="2141776"/>
              <a:ext cx="75620" cy="75358"/>
            </a:xfrm>
            <a:custGeom>
              <a:avLst/>
              <a:gdLst/>
              <a:ahLst/>
              <a:cxnLst/>
              <a:rect l="l" t="t" r="r" b="b"/>
              <a:pathLst>
                <a:path w="2886" h="2876" extrusionOk="0">
                  <a:moveTo>
                    <a:pt x="2391" y="0"/>
                  </a:moveTo>
                  <a:lnTo>
                    <a:pt x="2391" y="0"/>
                  </a:lnTo>
                  <a:cubicBezTo>
                    <a:pt x="2420" y="235"/>
                    <a:pt x="2324" y="466"/>
                    <a:pt x="2132" y="615"/>
                  </a:cubicBezTo>
                  <a:lnTo>
                    <a:pt x="351" y="1949"/>
                  </a:lnTo>
                  <a:cubicBezTo>
                    <a:pt x="58" y="2165"/>
                    <a:pt x="0" y="2583"/>
                    <a:pt x="221" y="2875"/>
                  </a:cubicBezTo>
                  <a:lnTo>
                    <a:pt x="2540" y="1143"/>
                  </a:lnTo>
                  <a:cubicBezTo>
                    <a:pt x="2828" y="917"/>
                    <a:pt x="2885" y="499"/>
                    <a:pt x="2665" y="211"/>
                  </a:cubicBezTo>
                  <a:cubicBezTo>
                    <a:pt x="2593" y="115"/>
                    <a:pt x="2497" y="43"/>
                    <a:pt x="239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7" name="Google Shape;20157;p85"/>
            <p:cNvSpPr/>
            <p:nvPr/>
          </p:nvSpPr>
          <p:spPr>
            <a:xfrm>
              <a:off x="8236449" y="2099380"/>
              <a:ext cx="94486" cy="90713"/>
            </a:xfrm>
            <a:custGeom>
              <a:avLst/>
              <a:gdLst/>
              <a:ahLst/>
              <a:cxnLst/>
              <a:rect l="l" t="t" r="r" b="b"/>
              <a:pathLst>
                <a:path w="3606" h="3462" extrusionOk="0">
                  <a:moveTo>
                    <a:pt x="3111" y="0"/>
                  </a:moveTo>
                  <a:cubicBezTo>
                    <a:pt x="3140" y="236"/>
                    <a:pt x="3039" y="471"/>
                    <a:pt x="2852" y="615"/>
                  </a:cubicBezTo>
                  <a:lnTo>
                    <a:pt x="2122" y="1172"/>
                  </a:lnTo>
                  <a:lnTo>
                    <a:pt x="351" y="2525"/>
                  </a:lnTo>
                  <a:cubicBezTo>
                    <a:pt x="58" y="2746"/>
                    <a:pt x="1" y="3169"/>
                    <a:pt x="226" y="3461"/>
                  </a:cubicBezTo>
                  <a:lnTo>
                    <a:pt x="2526" y="1705"/>
                  </a:lnTo>
                  <a:lnTo>
                    <a:pt x="3255" y="1143"/>
                  </a:lnTo>
                  <a:cubicBezTo>
                    <a:pt x="3548" y="922"/>
                    <a:pt x="3606" y="504"/>
                    <a:pt x="3380" y="212"/>
                  </a:cubicBezTo>
                  <a:cubicBezTo>
                    <a:pt x="3313" y="120"/>
                    <a:pt x="3217" y="48"/>
                    <a:pt x="3111"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8" name="Google Shape;20158;p85"/>
            <p:cNvSpPr/>
            <p:nvPr/>
          </p:nvSpPr>
          <p:spPr>
            <a:xfrm>
              <a:off x="8215330" y="2056618"/>
              <a:ext cx="114217" cy="105675"/>
            </a:xfrm>
            <a:custGeom>
              <a:avLst/>
              <a:gdLst/>
              <a:ahLst/>
              <a:cxnLst/>
              <a:rect l="l" t="t" r="r" b="b"/>
              <a:pathLst>
                <a:path w="4359" h="4033" extrusionOk="0">
                  <a:moveTo>
                    <a:pt x="3864" y="0"/>
                  </a:moveTo>
                  <a:lnTo>
                    <a:pt x="3864" y="0"/>
                  </a:lnTo>
                  <a:cubicBezTo>
                    <a:pt x="3893" y="236"/>
                    <a:pt x="3797" y="466"/>
                    <a:pt x="3605" y="615"/>
                  </a:cubicBezTo>
                  <a:lnTo>
                    <a:pt x="351" y="3101"/>
                  </a:lnTo>
                  <a:cubicBezTo>
                    <a:pt x="58" y="3322"/>
                    <a:pt x="0" y="3740"/>
                    <a:pt x="226" y="4033"/>
                  </a:cubicBezTo>
                  <a:lnTo>
                    <a:pt x="4013" y="1143"/>
                  </a:lnTo>
                  <a:cubicBezTo>
                    <a:pt x="4301" y="917"/>
                    <a:pt x="4359" y="500"/>
                    <a:pt x="4138" y="212"/>
                  </a:cubicBezTo>
                  <a:cubicBezTo>
                    <a:pt x="4066" y="116"/>
                    <a:pt x="3970" y="44"/>
                    <a:pt x="386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9" name="Google Shape;20159;p85"/>
            <p:cNvSpPr/>
            <p:nvPr/>
          </p:nvSpPr>
          <p:spPr>
            <a:xfrm>
              <a:off x="8194185" y="2041263"/>
              <a:ext cx="98128" cy="93360"/>
            </a:xfrm>
            <a:custGeom>
              <a:avLst/>
              <a:gdLst/>
              <a:ahLst/>
              <a:cxnLst/>
              <a:rect l="l" t="t" r="r" b="b"/>
              <a:pathLst>
                <a:path w="3745" h="3563" extrusionOk="0">
                  <a:moveTo>
                    <a:pt x="3246" y="1"/>
                  </a:moveTo>
                  <a:cubicBezTo>
                    <a:pt x="3274" y="236"/>
                    <a:pt x="3178" y="466"/>
                    <a:pt x="2991" y="610"/>
                  </a:cubicBezTo>
                  <a:lnTo>
                    <a:pt x="351" y="2626"/>
                  </a:lnTo>
                  <a:cubicBezTo>
                    <a:pt x="58" y="2852"/>
                    <a:pt x="1" y="3270"/>
                    <a:pt x="226" y="3563"/>
                  </a:cubicBezTo>
                  <a:lnTo>
                    <a:pt x="3394" y="1143"/>
                  </a:lnTo>
                  <a:cubicBezTo>
                    <a:pt x="3692" y="918"/>
                    <a:pt x="3745" y="486"/>
                    <a:pt x="3510" y="198"/>
                  </a:cubicBezTo>
                  <a:cubicBezTo>
                    <a:pt x="3438" y="111"/>
                    <a:pt x="3346" y="44"/>
                    <a:pt x="3246"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0" name="Google Shape;20160;p85"/>
            <p:cNvSpPr/>
            <p:nvPr/>
          </p:nvSpPr>
          <p:spPr>
            <a:xfrm>
              <a:off x="8110677" y="1990456"/>
              <a:ext cx="201523" cy="282280"/>
            </a:xfrm>
            <a:custGeom>
              <a:avLst/>
              <a:gdLst/>
              <a:ahLst/>
              <a:cxnLst/>
              <a:rect l="l" t="t" r="r" b="b"/>
              <a:pathLst>
                <a:path w="7691" h="10773" extrusionOk="0">
                  <a:moveTo>
                    <a:pt x="4364" y="0"/>
                  </a:moveTo>
                  <a:cubicBezTo>
                    <a:pt x="3994" y="0"/>
                    <a:pt x="3697" y="298"/>
                    <a:pt x="3697" y="668"/>
                  </a:cubicBezTo>
                  <a:lnTo>
                    <a:pt x="3697" y="1441"/>
                  </a:lnTo>
                  <a:cubicBezTo>
                    <a:pt x="3697" y="1072"/>
                    <a:pt x="3399" y="778"/>
                    <a:pt x="3033" y="778"/>
                  </a:cubicBezTo>
                  <a:cubicBezTo>
                    <a:pt x="3027" y="778"/>
                    <a:pt x="3021" y="778"/>
                    <a:pt x="3015" y="778"/>
                  </a:cubicBezTo>
                  <a:cubicBezTo>
                    <a:pt x="2650" y="793"/>
                    <a:pt x="2367" y="1095"/>
                    <a:pt x="2367" y="1460"/>
                  </a:cubicBezTo>
                  <a:lnTo>
                    <a:pt x="2376" y="6721"/>
                  </a:lnTo>
                  <a:cubicBezTo>
                    <a:pt x="2376" y="6801"/>
                    <a:pt x="2310" y="6856"/>
                    <a:pt x="2240" y="6856"/>
                  </a:cubicBezTo>
                  <a:cubicBezTo>
                    <a:pt x="2205" y="6856"/>
                    <a:pt x="2170" y="6842"/>
                    <a:pt x="2141" y="6812"/>
                  </a:cubicBezTo>
                  <a:lnTo>
                    <a:pt x="1200" y="5852"/>
                  </a:lnTo>
                  <a:cubicBezTo>
                    <a:pt x="1071" y="5722"/>
                    <a:pt x="900" y="5658"/>
                    <a:pt x="730" y="5658"/>
                  </a:cubicBezTo>
                  <a:cubicBezTo>
                    <a:pt x="560" y="5658"/>
                    <a:pt x="389" y="5722"/>
                    <a:pt x="260" y="5852"/>
                  </a:cubicBezTo>
                  <a:cubicBezTo>
                    <a:pt x="0" y="6111"/>
                    <a:pt x="0" y="6534"/>
                    <a:pt x="260" y="6793"/>
                  </a:cubicBezTo>
                  <a:lnTo>
                    <a:pt x="2189" y="9841"/>
                  </a:lnTo>
                  <a:cubicBezTo>
                    <a:pt x="2261" y="9932"/>
                    <a:pt x="2343" y="10283"/>
                    <a:pt x="2343" y="10772"/>
                  </a:cubicBezTo>
                  <a:lnTo>
                    <a:pt x="6692" y="10763"/>
                  </a:lnTo>
                  <a:lnTo>
                    <a:pt x="6692" y="9923"/>
                  </a:lnTo>
                  <a:cubicBezTo>
                    <a:pt x="6697" y="9539"/>
                    <a:pt x="7081" y="8641"/>
                    <a:pt x="7297" y="8324"/>
                  </a:cubicBezTo>
                  <a:cubicBezTo>
                    <a:pt x="7518" y="8002"/>
                    <a:pt x="7642" y="7628"/>
                    <a:pt x="7647" y="7239"/>
                  </a:cubicBezTo>
                  <a:lnTo>
                    <a:pt x="7690" y="2530"/>
                  </a:lnTo>
                  <a:cubicBezTo>
                    <a:pt x="7690" y="2165"/>
                    <a:pt x="7393" y="1868"/>
                    <a:pt x="7023" y="1868"/>
                  </a:cubicBezTo>
                  <a:cubicBezTo>
                    <a:pt x="6659" y="1868"/>
                    <a:pt x="6365" y="2156"/>
                    <a:pt x="6361" y="2513"/>
                  </a:cubicBezTo>
                  <a:lnTo>
                    <a:pt x="6361" y="2513"/>
                  </a:lnTo>
                  <a:lnTo>
                    <a:pt x="6361" y="1613"/>
                  </a:lnTo>
                  <a:cubicBezTo>
                    <a:pt x="6361" y="1247"/>
                    <a:pt x="6063" y="951"/>
                    <a:pt x="5702" y="951"/>
                  </a:cubicBezTo>
                  <a:cubicBezTo>
                    <a:pt x="5699" y="951"/>
                    <a:pt x="5696" y="951"/>
                    <a:pt x="5693" y="951"/>
                  </a:cubicBezTo>
                  <a:cubicBezTo>
                    <a:pt x="5330" y="951"/>
                    <a:pt x="5036" y="1239"/>
                    <a:pt x="5031" y="1596"/>
                  </a:cubicBezTo>
                  <a:lnTo>
                    <a:pt x="5031" y="1596"/>
                  </a:lnTo>
                  <a:lnTo>
                    <a:pt x="5031" y="663"/>
                  </a:lnTo>
                  <a:cubicBezTo>
                    <a:pt x="5026" y="298"/>
                    <a:pt x="4729" y="0"/>
                    <a:pt x="436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1" name="Google Shape;20161;p85"/>
            <p:cNvSpPr/>
            <p:nvPr/>
          </p:nvSpPr>
          <p:spPr>
            <a:xfrm>
              <a:off x="8285998" y="2039376"/>
              <a:ext cx="26071" cy="93228"/>
            </a:xfrm>
            <a:custGeom>
              <a:avLst/>
              <a:gdLst/>
              <a:ahLst/>
              <a:cxnLst/>
              <a:rect l="l" t="t" r="r" b="b"/>
              <a:pathLst>
                <a:path w="995" h="3558" extrusionOk="0">
                  <a:moveTo>
                    <a:pt x="310" y="0"/>
                  </a:moveTo>
                  <a:cubicBezTo>
                    <a:pt x="202" y="0"/>
                    <a:pt x="95" y="33"/>
                    <a:pt x="1" y="87"/>
                  </a:cubicBezTo>
                  <a:cubicBezTo>
                    <a:pt x="207" y="207"/>
                    <a:pt x="337" y="423"/>
                    <a:pt x="337" y="663"/>
                  </a:cubicBezTo>
                  <a:lnTo>
                    <a:pt x="318" y="2895"/>
                  </a:lnTo>
                  <a:cubicBezTo>
                    <a:pt x="313" y="3260"/>
                    <a:pt x="606" y="3558"/>
                    <a:pt x="971" y="3558"/>
                  </a:cubicBezTo>
                  <a:lnTo>
                    <a:pt x="995" y="663"/>
                  </a:lnTo>
                  <a:cubicBezTo>
                    <a:pt x="995" y="297"/>
                    <a:pt x="702" y="1"/>
                    <a:pt x="341" y="1"/>
                  </a:cubicBezTo>
                  <a:cubicBezTo>
                    <a:pt x="338" y="1"/>
                    <a:pt x="335" y="1"/>
                    <a:pt x="332" y="1"/>
                  </a:cubicBezTo>
                  <a:cubicBezTo>
                    <a:pt x="325" y="0"/>
                    <a:pt x="318" y="0"/>
                    <a:pt x="31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2" name="Google Shape;20162;p85"/>
            <p:cNvSpPr/>
            <p:nvPr/>
          </p:nvSpPr>
          <p:spPr>
            <a:xfrm>
              <a:off x="8251044" y="2015349"/>
              <a:ext cx="26307" cy="117256"/>
            </a:xfrm>
            <a:custGeom>
              <a:avLst/>
              <a:gdLst/>
              <a:ahLst/>
              <a:cxnLst/>
              <a:rect l="l" t="t" r="r" b="b"/>
              <a:pathLst>
                <a:path w="1004" h="4475" extrusionOk="0">
                  <a:moveTo>
                    <a:pt x="314" y="0"/>
                  </a:moveTo>
                  <a:cubicBezTo>
                    <a:pt x="202" y="0"/>
                    <a:pt x="95" y="33"/>
                    <a:pt x="0" y="87"/>
                  </a:cubicBezTo>
                  <a:cubicBezTo>
                    <a:pt x="207" y="207"/>
                    <a:pt x="332" y="428"/>
                    <a:pt x="332" y="663"/>
                  </a:cubicBezTo>
                  <a:lnTo>
                    <a:pt x="332" y="1580"/>
                  </a:lnTo>
                  <a:lnTo>
                    <a:pt x="332" y="3822"/>
                  </a:lnTo>
                  <a:cubicBezTo>
                    <a:pt x="332" y="4182"/>
                    <a:pt x="629" y="4475"/>
                    <a:pt x="989" y="4475"/>
                  </a:cubicBezTo>
                  <a:lnTo>
                    <a:pt x="1004" y="4475"/>
                  </a:lnTo>
                  <a:lnTo>
                    <a:pt x="999" y="1580"/>
                  </a:lnTo>
                  <a:lnTo>
                    <a:pt x="999" y="663"/>
                  </a:lnTo>
                  <a:cubicBezTo>
                    <a:pt x="999" y="297"/>
                    <a:pt x="706" y="1"/>
                    <a:pt x="345" y="1"/>
                  </a:cubicBezTo>
                  <a:cubicBezTo>
                    <a:pt x="342" y="1"/>
                    <a:pt x="339" y="1"/>
                    <a:pt x="336" y="1"/>
                  </a:cubicBezTo>
                  <a:cubicBezTo>
                    <a:pt x="329" y="1"/>
                    <a:pt x="321" y="0"/>
                    <a:pt x="31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3" name="Google Shape;20163;p85"/>
            <p:cNvSpPr/>
            <p:nvPr/>
          </p:nvSpPr>
          <p:spPr>
            <a:xfrm>
              <a:off x="8216195" y="1990456"/>
              <a:ext cx="26307" cy="142280"/>
            </a:xfrm>
            <a:custGeom>
              <a:avLst/>
              <a:gdLst/>
              <a:ahLst/>
              <a:cxnLst/>
              <a:rect l="l" t="t" r="r" b="b"/>
              <a:pathLst>
                <a:path w="1004" h="5430" extrusionOk="0">
                  <a:moveTo>
                    <a:pt x="332" y="0"/>
                  </a:moveTo>
                  <a:cubicBezTo>
                    <a:pt x="217" y="0"/>
                    <a:pt x="102" y="29"/>
                    <a:pt x="1" y="92"/>
                  </a:cubicBezTo>
                  <a:cubicBezTo>
                    <a:pt x="202" y="207"/>
                    <a:pt x="327" y="428"/>
                    <a:pt x="332" y="663"/>
                  </a:cubicBezTo>
                  <a:lnTo>
                    <a:pt x="337" y="4772"/>
                  </a:lnTo>
                  <a:cubicBezTo>
                    <a:pt x="337" y="5132"/>
                    <a:pt x="630" y="5430"/>
                    <a:pt x="990" y="5430"/>
                  </a:cubicBezTo>
                  <a:lnTo>
                    <a:pt x="1004" y="5430"/>
                  </a:lnTo>
                  <a:lnTo>
                    <a:pt x="999" y="663"/>
                  </a:lnTo>
                  <a:cubicBezTo>
                    <a:pt x="999" y="298"/>
                    <a:pt x="702" y="0"/>
                    <a:pt x="3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4" name="Google Shape;20164;p85"/>
            <p:cNvSpPr/>
            <p:nvPr/>
          </p:nvSpPr>
          <p:spPr>
            <a:xfrm>
              <a:off x="8181372" y="2010816"/>
              <a:ext cx="26307" cy="121920"/>
            </a:xfrm>
            <a:custGeom>
              <a:avLst/>
              <a:gdLst/>
              <a:ahLst/>
              <a:cxnLst/>
              <a:rect l="l" t="t" r="r" b="b"/>
              <a:pathLst>
                <a:path w="1004" h="4653" extrusionOk="0">
                  <a:moveTo>
                    <a:pt x="330" y="1"/>
                  </a:moveTo>
                  <a:cubicBezTo>
                    <a:pt x="324" y="1"/>
                    <a:pt x="318" y="1"/>
                    <a:pt x="312" y="1"/>
                  </a:cubicBezTo>
                  <a:cubicBezTo>
                    <a:pt x="202" y="6"/>
                    <a:pt x="96" y="35"/>
                    <a:pt x="0" y="92"/>
                  </a:cubicBezTo>
                  <a:cubicBezTo>
                    <a:pt x="206" y="212"/>
                    <a:pt x="331" y="428"/>
                    <a:pt x="331" y="664"/>
                  </a:cubicBezTo>
                  <a:lnTo>
                    <a:pt x="336" y="4000"/>
                  </a:lnTo>
                  <a:cubicBezTo>
                    <a:pt x="336" y="4360"/>
                    <a:pt x="629" y="4653"/>
                    <a:pt x="994" y="4653"/>
                  </a:cubicBezTo>
                  <a:lnTo>
                    <a:pt x="1003" y="4653"/>
                  </a:lnTo>
                  <a:lnTo>
                    <a:pt x="999" y="664"/>
                  </a:lnTo>
                  <a:cubicBezTo>
                    <a:pt x="999" y="295"/>
                    <a:pt x="696" y="1"/>
                    <a:pt x="3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5" name="Google Shape;20165;p85"/>
            <p:cNvSpPr/>
            <p:nvPr/>
          </p:nvSpPr>
          <p:spPr>
            <a:xfrm>
              <a:off x="8046141" y="2178590"/>
              <a:ext cx="103788" cy="119903"/>
            </a:xfrm>
            <a:custGeom>
              <a:avLst/>
              <a:gdLst/>
              <a:ahLst/>
              <a:cxnLst/>
              <a:rect l="l" t="t" r="r" b="b"/>
              <a:pathLst>
                <a:path w="3961" h="4576" extrusionOk="0">
                  <a:moveTo>
                    <a:pt x="995" y="0"/>
                  </a:moveTo>
                  <a:cubicBezTo>
                    <a:pt x="958" y="0"/>
                    <a:pt x="920" y="12"/>
                    <a:pt x="889" y="35"/>
                  </a:cubicBezTo>
                  <a:lnTo>
                    <a:pt x="92" y="645"/>
                  </a:lnTo>
                  <a:cubicBezTo>
                    <a:pt x="15" y="702"/>
                    <a:pt x="1" y="818"/>
                    <a:pt x="58" y="894"/>
                  </a:cubicBezTo>
                  <a:lnTo>
                    <a:pt x="2819" y="4504"/>
                  </a:lnTo>
                  <a:cubicBezTo>
                    <a:pt x="2856" y="4550"/>
                    <a:pt x="2910" y="4575"/>
                    <a:pt x="2964" y="4575"/>
                  </a:cubicBezTo>
                  <a:cubicBezTo>
                    <a:pt x="3002" y="4575"/>
                    <a:pt x="3040" y="4563"/>
                    <a:pt x="3073" y="4538"/>
                  </a:cubicBezTo>
                  <a:lnTo>
                    <a:pt x="3865" y="3933"/>
                  </a:lnTo>
                  <a:cubicBezTo>
                    <a:pt x="3942" y="3871"/>
                    <a:pt x="3961" y="3760"/>
                    <a:pt x="3899" y="3679"/>
                  </a:cubicBezTo>
                  <a:lnTo>
                    <a:pt x="1138" y="69"/>
                  </a:lnTo>
                  <a:cubicBezTo>
                    <a:pt x="1102" y="24"/>
                    <a:pt x="1048" y="0"/>
                    <a:pt x="9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6" name="Google Shape;20166;p85"/>
            <p:cNvSpPr/>
            <p:nvPr/>
          </p:nvSpPr>
          <p:spPr>
            <a:xfrm>
              <a:off x="8084894" y="2230445"/>
              <a:ext cx="64930" cy="68048"/>
            </a:xfrm>
            <a:custGeom>
              <a:avLst/>
              <a:gdLst/>
              <a:ahLst/>
              <a:cxnLst/>
              <a:rect l="l" t="t" r="r" b="b"/>
              <a:pathLst>
                <a:path w="2478" h="2597" extrusionOk="0">
                  <a:moveTo>
                    <a:pt x="1119" y="0"/>
                  </a:moveTo>
                  <a:lnTo>
                    <a:pt x="0" y="768"/>
                  </a:lnTo>
                  <a:lnTo>
                    <a:pt x="1340" y="2525"/>
                  </a:lnTo>
                  <a:cubicBezTo>
                    <a:pt x="1374" y="2571"/>
                    <a:pt x="1428" y="2596"/>
                    <a:pt x="1484" y="2596"/>
                  </a:cubicBezTo>
                  <a:cubicBezTo>
                    <a:pt x="1522" y="2596"/>
                    <a:pt x="1561" y="2584"/>
                    <a:pt x="1594" y="2559"/>
                  </a:cubicBezTo>
                  <a:lnTo>
                    <a:pt x="2386" y="1954"/>
                  </a:lnTo>
                  <a:cubicBezTo>
                    <a:pt x="2463" y="1892"/>
                    <a:pt x="2477" y="1781"/>
                    <a:pt x="2420" y="1700"/>
                  </a:cubicBezTo>
                  <a:lnTo>
                    <a:pt x="1119"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7" name="Google Shape;20167;p85"/>
            <p:cNvSpPr/>
            <p:nvPr/>
          </p:nvSpPr>
          <p:spPr>
            <a:xfrm>
              <a:off x="8002513" y="2187945"/>
              <a:ext cx="132585" cy="146524"/>
            </a:xfrm>
            <a:custGeom>
              <a:avLst/>
              <a:gdLst/>
              <a:ahLst/>
              <a:cxnLst/>
              <a:rect l="l" t="t" r="r" b="b"/>
              <a:pathLst>
                <a:path w="5060" h="5592" extrusionOk="0">
                  <a:moveTo>
                    <a:pt x="1842" y="0"/>
                  </a:moveTo>
                  <a:cubicBezTo>
                    <a:pt x="1805" y="0"/>
                    <a:pt x="1767" y="11"/>
                    <a:pt x="1733" y="33"/>
                  </a:cubicBezTo>
                  <a:lnTo>
                    <a:pt x="115" y="1137"/>
                  </a:lnTo>
                  <a:cubicBezTo>
                    <a:pt x="24" y="1195"/>
                    <a:pt x="0" y="1325"/>
                    <a:pt x="67" y="1411"/>
                  </a:cubicBezTo>
                  <a:lnTo>
                    <a:pt x="3202" y="5515"/>
                  </a:lnTo>
                  <a:cubicBezTo>
                    <a:pt x="3239" y="5566"/>
                    <a:pt x="3296" y="5592"/>
                    <a:pt x="3355" y="5592"/>
                  </a:cubicBezTo>
                  <a:cubicBezTo>
                    <a:pt x="3400" y="5592"/>
                    <a:pt x="3447" y="5576"/>
                    <a:pt x="3485" y="5544"/>
                  </a:cubicBezTo>
                  <a:lnTo>
                    <a:pt x="4973" y="4272"/>
                  </a:lnTo>
                  <a:cubicBezTo>
                    <a:pt x="5050" y="4205"/>
                    <a:pt x="5060" y="4090"/>
                    <a:pt x="4997" y="4008"/>
                  </a:cubicBezTo>
                  <a:lnTo>
                    <a:pt x="1997" y="77"/>
                  </a:lnTo>
                  <a:cubicBezTo>
                    <a:pt x="1959" y="27"/>
                    <a:pt x="1901" y="0"/>
                    <a:pt x="184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8" name="Google Shape;20168;p85"/>
            <p:cNvSpPr/>
            <p:nvPr/>
          </p:nvSpPr>
          <p:spPr>
            <a:xfrm>
              <a:off x="8065137" y="2263513"/>
              <a:ext cx="69961" cy="70956"/>
            </a:xfrm>
            <a:custGeom>
              <a:avLst/>
              <a:gdLst/>
              <a:ahLst/>
              <a:cxnLst/>
              <a:rect l="l" t="t" r="r" b="b"/>
              <a:pathLst>
                <a:path w="2670" h="2708" extrusionOk="0">
                  <a:moveTo>
                    <a:pt x="1753" y="1"/>
                  </a:moveTo>
                  <a:cubicBezTo>
                    <a:pt x="1801" y="82"/>
                    <a:pt x="1782" y="183"/>
                    <a:pt x="1710" y="246"/>
                  </a:cubicBezTo>
                  <a:lnTo>
                    <a:pt x="207" y="1537"/>
                  </a:lnTo>
                  <a:cubicBezTo>
                    <a:pt x="171" y="1567"/>
                    <a:pt x="127" y="1584"/>
                    <a:pt x="81" y="1584"/>
                  </a:cubicBezTo>
                  <a:cubicBezTo>
                    <a:pt x="55" y="1584"/>
                    <a:pt x="27" y="1578"/>
                    <a:pt x="1" y="1566"/>
                  </a:cubicBezTo>
                  <a:lnTo>
                    <a:pt x="1" y="1566"/>
                  </a:lnTo>
                  <a:lnTo>
                    <a:pt x="817" y="2631"/>
                  </a:lnTo>
                  <a:cubicBezTo>
                    <a:pt x="854" y="2682"/>
                    <a:pt x="911" y="2708"/>
                    <a:pt x="969" y="2708"/>
                  </a:cubicBezTo>
                  <a:cubicBezTo>
                    <a:pt x="1014" y="2708"/>
                    <a:pt x="1059" y="2692"/>
                    <a:pt x="1095" y="2660"/>
                  </a:cubicBezTo>
                  <a:lnTo>
                    <a:pt x="2583" y="1388"/>
                  </a:lnTo>
                  <a:cubicBezTo>
                    <a:pt x="2660" y="1321"/>
                    <a:pt x="2670" y="1201"/>
                    <a:pt x="2607" y="1124"/>
                  </a:cubicBezTo>
                  <a:lnTo>
                    <a:pt x="1753"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9" name="Google Shape;20169;p85"/>
            <p:cNvSpPr/>
            <p:nvPr/>
          </p:nvSpPr>
          <p:spPr>
            <a:xfrm>
              <a:off x="8164261" y="2258980"/>
              <a:ext cx="128445" cy="35766"/>
            </a:xfrm>
            <a:custGeom>
              <a:avLst/>
              <a:gdLst/>
              <a:ahLst/>
              <a:cxnLst/>
              <a:rect l="l" t="t" r="r" b="b"/>
              <a:pathLst>
                <a:path w="4902" h="1365" extrusionOk="0">
                  <a:moveTo>
                    <a:pt x="4724" y="1"/>
                  </a:moveTo>
                  <a:lnTo>
                    <a:pt x="178" y="11"/>
                  </a:lnTo>
                  <a:cubicBezTo>
                    <a:pt x="77" y="11"/>
                    <a:pt x="0" y="87"/>
                    <a:pt x="0" y="188"/>
                  </a:cubicBezTo>
                  <a:lnTo>
                    <a:pt x="0" y="1187"/>
                  </a:lnTo>
                  <a:cubicBezTo>
                    <a:pt x="0" y="1287"/>
                    <a:pt x="77" y="1364"/>
                    <a:pt x="178" y="1364"/>
                  </a:cubicBezTo>
                  <a:lnTo>
                    <a:pt x="4724" y="1359"/>
                  </a:lnTo>
                  <a:cubicBezTo>
                    <a:pt x="4820" y="1359"/>
                    <a:pt x="4901" y="1278"/>
                    <a:pt x="4901" y="1182"/>
                  </a:cubicBezTo>
                  <a:lnTo>
                    <a:pt x="4901" y="183"/>
                  </a:lnTo>
                  <a:cubicBezTo>
                    <a:pt x="4901" y="83"/>
                    <a:pt x="4820" y="1"/>
                    <a:pt x="4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0" name="Google Shape;20170;p85"/>
            <p:cNvSpPr/>
            <p:nvPr/>
          </p:nvSpPr>
          <p:spPr>
            <a:xfrm>
              <a:off x="8228536" y="2258980"/>
              <a:ext cx="64170" cy="35766"/>
            </a:xfrm>
            <a:custGeom>
              <a:avLst/>
              <a:gdLst/>
              <a:ahLst/>
              <a:cxnLst/>
              <a:rect l="l" t="t" r="r" b="b"/>
              <a:pathLst>
                <a:path w="2449" h="1365" extrusionOk="0">
                  <a:moveTo>
                    <a:pt x="2266" y="1"/>
                  </a:moveTo>
                  <a:lnTo>
                    <a:pt x="0" y="6"/>
                  </a:lnTo>
                  <a:lnTo>
                    <a:pt x="0" y="1364"/>
                  </a:lnTo>
                  <a:lnTo>
                    <a:pt x="2271" y="1359"/>
                  </a:lnTo>
                  <a:cubicBezTo>
                    <a:pt x="2367" y="1359"/>
                    <a:pt x="2448" y="1278"/>
                    <a:pt x="2448" y="1177"/>
                  </a:cubicBezTo>
                  <a:lnTo>
                    <a:pt x="2448" y="183"/>
                  </a:lnTo>
                  <a:cubicBezTo>
                    <a:pt x="2448" y="83"/>
                    <a:pt x="2367" y="1"/>
                    <a:pt x="2266"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1" name="Google Shape;20171;p85"/>
            <p:cNvSpPr/>
            <p:nvPr/>
          </p:nvSpPr>
          <p:spPr>
            <a:xfrm>
              <a:off x="8155588" y="2281619"/>
              <a:ext cx="145791" cy="61681"/>
            </a:xfrm>
            <a:custGeom>
              <a:avLst/>
              <a:gdLst/>
              <a:ahLst/>
              <a:cxnLst/>
              <a:rect l="l" t="t" r="r" b="b"/>
              <a:pathLst>
                <a:path w="5564" h="2354" extrusionOk="0">
                  <a:moveTo>
                    <a:pt x="5256" y="1"/>
                  </a:moveTo>
                  <a:lnTo>
                    <a:pt x="307" y="11"/>
                  </a:lnTo>
                  <a:cubicBezTo>
                    <a:pt x="206" y="11"/>
                    <a:pt x="120" y="87"/>
                    <a:pt x="115" y="188"/>
                  </a:cubicBezTo>
                  <a:lnTo>
                    <a:pt x="10" y="2147"/>
                  </a:lnTo>
                  <a:cubicBezTo>
                    <a:pt x="0" y="2257"/>
                    <a:pt x="91" y="2353"/>
                    <a:pt x="202" y="2353"/>
                  </a:cubicBezTo>
                  <a:lnTo>
                    <a:pt x="5367" y="2344"/>
                  </a:lnTo>
                  <a:cubicBezTo>
                    <a:pt x="5477" y="2344"/>
                    <a:pt x="5564" y="2247"/>
                    <a:pt x="5559" y="2137"/>
                  </a:cubicBezTo>
                  <a:lnTo>
                    <a:pt x="5448" y="183"/>
                  </a:lnTo>
                  <a:cubicBezTo>
                    <a:pt x="5439" y="83"/>
                    <a:pt x="5357" y="1"/>
                    <a:pt x="525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2" name="Google Shape;20172;p85"/>
            <p:cNvSpPr/>
            <p:nvPr/>
          </p:nvSpPr>
          <p:spPr>
            <a:xfrm>
              <a:off x="8160095" y="2281619"/>
              <a:ext cx="141284" cy="61550"/>
            </a:xfrm>
            <a:custGeom>
              <a:avLst/>
              <a:gdLst/>
              <a:ahLst/>
              <a:cxnLst/>
              <a:rect l="l" t="t" r="r" b="b"/>
              <a:pathLst>
                <a:path w="5392" h="2349" extrusionOk="0">
                  <a:moveTo>
                    <a:pt x="3582" y="1"/>
                  </a:moveTo>
                  <a:cubicBezTo>
                    <a:pt x="3673" y="15"/>
                    <a:pt x="3740" y="92"/>
                    <a:pt x="3745" y="183"/>
                  </a:cubicBezTo>
                  <a:lnTo>
                    <a:pt x="3860" y="2137"/>
                  </a:lnTo>
                  <a:cubicBezTo>
                    <a:pt x="3865" y="2247"/>
                    <a:pt x="3779" y="2344"/>
                    <a:pt x="3668" y="2344"/>
                  </a:cubicBezTo>
                  <a:lnTo>
                    <a:pt x="1" y="2348"/>
                  </a:lnTo>
                  <a:lnTo>
                    <a:pt x="30" y="2348"/>
                  </a:lnTo>
                  <a:lnTo>
                    <a:pt x="5195" y="2344"/>
                  </a:lnTo>
                  <a:cubicBezTo>
                    <a:pt x="5305" y="2339"/>
                    <a:pt x="5392" y="2247"/>
                    <a:pt x="5387" y="2137"/>
                  </a:cubicBezTo>
                  <a:lnTo>
                    <a:pt x="5276" y="183"/>
                  </a:lnTo>
                  <a:cubicBezTo>
                    <a:pt x="5267" y="83"/>
                    <a:pt x="5185" y="1"/>
                    <a:pt x="508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3" name="Google Shape;20173;p85"/>
            <p:cNvSpPr/>
            <p:nvPr/>
          </p:nvSpPr>
          <p:spPr>
            <a:xfrm>
              <a:off x="8166148" y="2144658"/>
              <a:ext cx="119510" cy="96006"/>
            </a:xfrm>
            <a:custGeom>
              <a:avLst/>
              <a:gdLst/>
              <a:ahLst/>
              <a:cxnLst/>
              <a:rect l="l" t="t" r="r" b="b"/>
              <a:pathLst>
                <a:path w="4561" h="3664" extrusionOk="0">
                  <a:moveTo>
                    <a:pt x="1973" y="1"/>
                  </a:moveTo>
                  <a:cubicBezTo>
                    <a:pt x="1560" y="1"/>
                    <a:pt x="1229" y="337"/>
                    <a:pt x="1229" y="745"/>
                  </a:cubicBezTo>
                  <a:lnTo>
                    <a:pt x="1229" y="831"/>
                  </a:lnTo>
                  <a:cubicBezTo>
                    <a:pt x="1234" y="1129"/>
                    <a:pt x="1114" y="1412"/>
                    <a:pt x="908" y="1618"/>
                  </a:cubicBezTo>
                  <a:cubicBezTo>
                    <a:pt x="696" y="1825"/>
                    <a:pt x="413" y="1945"/>
                    <a:pt x="120" y="1945"/>
                  </a:cubicBezTo>
                  <a:lnTo>
                    <a:pt x="111" y="1945"/>
                  </a:lnTo>
                  <a:cubicBezTo>
                    <a:pt x="43" y="1945"/>
                    <a:pt x="0" y="2021"/>
                    <a:pt x="39" y="2079"/>
                  </a:cubicBezTo>
                  <a:lnTo>
                    <a:pt x="883" y="3418"/>
                  </a:lnTo>
                  <a:cubicBezTo>
                    <a:pt x="984" y="3572"/>
                    <a:pt x="1148" y="3663"/>
                    <a:pt x="1330" y="3663"/>
                  </a:cubicBezTo>
                  <a:lnTo>
                    <a:pt x="3231" y="3663"/>
                  </a:lnTo>
                  <a:cubicBezTo>
                    <a:pt x="3461" y="3663"/>
                    <a:pt x="3668" y="3510"/>
                    <a:pt x="3735" y="3284"/>
                  </a:cubicBezTo>
                  <a:cubicBezTo>
                    <a:pt x="3908" y="2722"/>
                    <a:pt x="4200" y="2137"/>
                    <a:pt x="4378" y="1882"/>
                  </a:cubicBezTo>
                  <a:cubicBezTo>
                    <a:pt x="4488" y="1724"/>
                    <a:pt x="4546" y="1537"/>
                    <a:pt x="4551" y="1345"/>
                  </a:cubicBezTo>
                  <a:lnTo>
                    <a:pt x="4556" y="749"/>
                  </a:lnTo>
                  <a:cubicBezTo>
                    <a:pt x="4560" y="341"/>
                    <a:pt x="4224" y="5"/>
                    <a:pt x="38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4" name="Google Shape;20174;p85"/>
            <p:cNvSpPr/>
            <p:nvPr/>
          </p:nvSpPr>
          <p:spPr>
            <a:xfrm>
              <a:off x="7995963" y="1985163"/>
              <a:ext cx="343279" cy="363402"/>
            </a:xfrm>
            <a:custGeom>
              <a:avLst/>
              <a:gdLst/>
              <a:ahLst/>
              <a:cxnLst/>
              <a:rect l="l" t="t" r="r" b="b"/>
              <a:pathLst>
                <a:path w="13101" h="13869" extrusionOk="0">
                  <a:moveTo>
                    <a:pt x="12265" y="2977"/>
                  </a:moveTo>
                  <a:lnTo>
                    <a:pt x="12265" y="2977"/>
                  </a:lnTo>
                  <a:cubicBezTo>
                    <a:pt x="12500" y="3164"/>
                    <a:pt x="12496" y="3519"/>
                    <a:pt x="12260" y="3707"/>
                  </a:cubicBezTo>
                  <a:lnTo>
                    <a:pt x="12265" y="2977"/>
                  </a:lnTo>
                  <a:close/>
                  <a:moveTo>
                    <a:pt x="12251" y="4566"/>
                  </a:moveTo>
                  <a:cubicBezTo>
                    <a:pt x="12544" y="4724"/>
                    <a:pt x="12577" y="5137"/>
                    <a:pt x="12313" y="5339"/>
                  </a:cubicBezTo>
                  <a:lnTo>
                    <a:pt x="12241" y="5392"/>
                  </a:lnTo>
                  <a:lnTo>
                    <a:pt x="12251" y="4566"/>
                  </a:lnTo>
                  <a:close/>
                  <a:moveTo>
                    <a:pt x="12236" y="6140"/>
                  </a:moveTo>
                  <a:cubicBezTo>
                    <a:pt x="12457" y="6208"/>
                    <a:pt x="12596" y="6419"/>
                    <a:pt x="12568" y="6649"/>
                  </a:cubicBezTo>
                  <a:cubicBezTo>
                    <a:pt x="12548" y="6769"/>
                    <a:pt x="12486" y="6880"/>
                    <a:pt x="12390" y="6952"/>
                  </a:cubicBezTo>
                  <a:lnTo>
                    <a:pt x="12227" y="7072"/>
                  </a:lnTo>
                  <a:lnTo>
                    <a:pt x="12236" y="6140"/>
                  </a:lnTo>
                  <a:close/>
                  <a:moveTo>
                    <a:pt x="11118" y="10657"/>
                  </a:moveTo>
                  <a:lnTo>
                    <a:pt x="11118" y="11113"/>
                  </a:lnTo>
                  <a:lnTo>
                    <a:pt x="8871" y="11118"/>
                  </a:lnTo>
                  <a:lnTo>
                    <a:pt x="6620" y="11123"/>
                  </a:lnTo>
                  <a:lnTo>
                    <a:pt x="6620" y="10667"/>
                  </a:lnTo>
                  <a:lnTo>
                    <a:pt x="9707" y="10657"/>
                  </a:lnTo>
                  <a:close/>
                  <a:moveTo>
                    <a:pt x="2905" y="7595"/>
                  </a:moveTo>
                  <a:lnTo>
                    <a:pt x="2943" y="7643"/>
                  </a:lnTo>
                  <a:lnTo>
                    <a:pt x="4906" y="10216"/>
                  </a:lnTo>
                  <a:lnTo>
                    <a:pt x="5631" y="11166"/>
                  </a:lnTo>
                  <a:lnTo>
                    <a:pt x="5271" y="11445"/>
                  </a:lnTo>
                  <a:lnTo>
                    <a:pt x="2545" y="7873"/>
                  </a:lnTo>
                  <a:lnTo>
                    <a:pt x="2905" y="7595"/>
                  </a:lnTo>
                  <a:close/>
                  <a:moveTo>
                    <a:pt x="2089" y="7945"/>
                  </a:moveTo>
                  <a:lnTo>
                    <a:pt x="5084" y="11862"/>
                  </a:lnTo>
                  <a:lnTo>
                    <a:pt x="3610" y="13125"/>
                  </a:lnTo>
                  <a:lnTo>
                    <a:pt x="485" y="9035"/>
                  </a:lnTo>
                  <a:lnTo>
                    <a:pt x="2089" y="7945"/>
                  </a:lnTo>
                  <a:close/>
                  <a:moveTo>
                    <a:pt x="11339" y="11517"/>
                  </a:moveTo>
                  <a:lnTo>
                    <a:pt x="11449" y="13456"/>
                  </a:lnTo>
                  <a:lnTo>
                    <a:pt x="6303" y="13461"/>
                  </a:lnTo>
                  <a:lnTo>
                    <a:pt x="6409" y="11526"/>
                  </a:lnTo>
                  <a:lnTo>
                    <a:pt x="8867" y="11521"/>
                  </a:lnTo>
                  <a:lnTo>
                    <a:pt x="11324" y="11517"/>
                  </a:lnTo>
                  <a:close/>
                  <a:moveTo>
                    <a:pt x="8737" y="1"/>
                  </a:moveTo>
                  <a:cubicBezTo>
                    <a:pt x="8257" y="1"/>
                    <a:pt x="7868" y="390"/>
                    <a:pt x="7873" y="870"/>
                  </a:cubicBezTo>
                  <a:lnTo>
                    <a:pt x="7873" y="913"/>
                  </a:lnTo>
                  <a:cubicBezTo>
                    <a:pt x="7731" y="826"/>
                    <a:pt x="7571" y="778"/>
                    <a:pt x="7411" y="778"/>
                  </a:cubicBezTo>
                  <a:cubicBezTo>
                    <a:pt x="7403" y="778"/>
                    <a:pt x="7396" y="778"/>
                    <a:pt x="7388" y="779"/>
                  </a:cubicBezTo>
                  <a:cubicBezTo>
                    <a:pt x="6913" y="798"/>
                    <a:pt x="6538" y="1191"/>
                    <a:pt x="6543" y="1662"/>
                  </a:cubicBezTo>
                  <a:lnTo>
                    <a:pt x="6548" y="4729"/>
                  </a:lnTo>
                  <a:lnTo>
                    <a:pt x="5967" y="5166"/>
                  </a:lnTo>
                  <a:lnTo>
                    <a:pt x="6135" y="3995"/>
                  </a:lnTo>
                  <a:cubicBezTo>
                    <a:pt x="6198" y="3519"/>
                    <a:pt x="5866" y="3083"/>
                    <a:pt x="5391" y="3020"/>
                  </a:cubicBezTo>
                  <a:cubicBezTo>
                    <a:pt x="5347" y="3014"/>
                    <a:pt x="5304" y="3012"/>
                    <a:pt x="5263" y="3012"/>
                  </a:cubicBezTo>
                  <a:cubicBezTo>
                    <a:pt x="4699" y="3012"/>
                    <a:pt x="4498" y="3537"/>
                    <a:pt x="4426" y="3721"/>
                  </a:cubicBezTo>
                  <a:lnTo>
                    <a:pt x="4076" y="4671"/>
                  </a:lnTo>
                  <a:cubicBezTo>
                    <a:pt x="4027" y="4826"/>
                    <a:pt x="4151" y="4937"/>
                    <a:pt x="4274" y="4937"/>
                  </a:cubicBezTo>
                  <a:cubicBezTo>
                    <a:pt x="4346" y="4937"/>
                    <a:pt x="4418" y="4899"/>
                    <a:pt x="4455" y="4811"/>
                  </a:cubicBezTo>
                  <a:lnTo>
                    <a:pt x="4806" y="3865"/>
                  </a:lnTo>
                  <a:cubicBezTo>
                    <a:pt x="4949" y="3489"/>
                    <a:pt x="5107" y="3416"/>
                    <a:pt x="5252" y="3416"/>
                  </a:cubicBezTo>
                  <a:cubicBezTo>
                    <a:pt x="5281" y="3416"/>
                    <a:pt x="5310" y="3419"/>
                    <a:pt x="5338" y="3423"/>
                  </a:cubicBezTo>
                  <a:cubicBezTo>
                    <a:pt x="5588" y="3457"/>
                    <a:pt x="5766" y="3687"/>
                    <a:pt x="5732" y="3942"/>
                  </a:cubicBezTo>
                  <a:lnTo>
                    <a:pt x="5540" y="5272"/>
                  </a:lnTo>
                  <a:cubicBezTo>
                    <a:pt x="5508" y="5491"/>
                    <a:pt x="5685" y="5658"/>
                    <a:pt x="5878" y="5658"/>
                  </a:cubicBezTo>
                  <a:cubicBezTo>
                    <a:pt x="5947" y="5658"/>
                    <a:pt x="6018" y="5636"/>
                    <a:pt x="6082" y="5588"/>
                  </a:cubicBezTo>
                  <a:lnTo>
                    <a:pt x="6543" y="5238"/>
                  </a:lnTo>
                  <a:lnTo>
                    <a:pt x="6543" y="6755"/>
                  </a:lnTo>
                  <a:lnTo>
                    <a:pt x="5713" y="5910"/>
                  </a:lnTo>
                  <a:cubicBezTo>
                    <a:pt x="5545" y="5742"/>
                    <a:pt x="5323" y="5658"/>
                    <a:pt x="5101" y="5658"/>
                  </a:cubicBezTo>
                  <a:cubicBezTo>
                    <a:pt x="4879" y="5658"/>
                    <a:pt x="4657" y="5742"/>
                    <a:pt x="4489" y="5910"/>
                  </a:cubicBezTo>
                  <a:lnTo>
                    <a:pt x="4455" y="5944"/>
                  </a:lnTo>
                  <a:cubicBezTo>
                    <a:pt x="4177" y="6256"/>
                    <a:pt x="4158" y="6721"/>
                    <a:pt x="4417" y="7052"/>
                  </a:cubicBezTo>
                  <a:lnTo>
                    <a:pt x="4441" y="7081"/>
                  </a:lnTo>
                  <a:lnTo>
                    <a:pt x="4446" y="7086"/>
                  </a:lnTo>
                  <a:lnTo>
                    <a:pt x="4470" y="7120"/>
                  </a:lnTo>
                  <a:lnTo>
                    <a:pt x="6390" y="10144"/>
                  </a:lnTo>
                  <a:lnTo>
                    <a:pt x="6399" y="10158"/>
                  </a:lnTo>
                  <a:lnTo>
                    <a:pt x="6399" y="10163"/>
                  </a:lnTo>
                  <a:lnTo>
                    <a:pt x="6399" y="10168"/>
                  </a:lnTo>
                  <a:lnTo>
                    <a:pt x="6404" y="10173"/>
                  </a:lnTo>
                  <a:lnTo>
                    <a:pt x="6409" y="10182"/>
                  </a:lnTo>
                  <a:cubicBezTo>
                    <a:pt x="6414" y="10197"/>
                    <a:pt x="6418" y="10216"/>
                    <a:pt x="6428" y="10240"/>
                  </a:cubicBezTo>
                  <a:lnTo>
                    <a:pt x="6428" y="10245"/>
                  </a:lnTo>
                  <a:lnTo>
                    <a:pt x="6428" y="10259"/>
                  </a:lnTo>
                  <a:lnTo>
                    <a:pt x="6428" y="10269"/>
                  </a:lnTo>
                  <a:lnTo>
                    <a:pt x="6428" y="10273"/>
                  </a:lnTo>
                  <a:cubicBezTo>
                    <a:pt x="6351" y="10307"/>
                    <a:pt x="6284" y="10369"/>
                    <a:pt x="6246" y="10446"/>
                  </a:cubicBezTo>
                  <a:cubicBezTo>
                    <a:pt x="6121" y="10494"/>
                    <a:pt x="6001" y="10557"/>
                    <a:pt x="5890" y="10629"/>
                  </a:cubicBezTo>
                  <a:lnTo>
                    <a:pt x="5794" y="10705"/>
                  </a:lnTo>
                  <a:lnTo>
                    <a:pt x="3687" y="7950"/>
                  </a:lnTo>
                  <a:lnTo>
                    <a:pt x="3356" y="7518"/>
                  </a:lnTo>
                  <a:cubicBezTo>
                    <a:pt x="3437" y="7432"/>
                    <a:pt x="3500" y="7331"/>
                    <a:pt x="3543" y="7220"/>
                  </a:cubicBezTo>
                  <a:lnTo>
                    <a:pt x="4110" y="5699"/>
                  </a:lnTo>
                  <a:cubicBezTo>
                    <a:pt x="4158" y="5544"/>
                    <a:pt x="4032" y="5436"/>
                    <a:pt x="3908" y="5436"/>
                  </a:cubicBezTo>
                  <a:cubicBezTo>
                    <a:pt x="3835" y="5436"/>
                    <a:pt x="3763" y="5473"/>
                    <a:pt x="3725" y="5560"/>
                  </a:cubicBezTo>
                  <a:lnTo>
                    <a:pt x="3159" y="7086"/>
                  </a:lnTo>
                  <a:cubicBezTo>
                    <a:pt x="3159" y="7091"/>
                    <a:pt x="3159" y="7100"/>
                    <a:pt x="3154" y="7105"/>
                  </a:cubicBezTo>
                  <a:cubicBezTo>
                    <a:pt x="3135" y="7144"/>
                    <a:pt x="3111" y="7177"/>
                    <a:pt x="3082" y="7211"/>
                  </a:cubicBezTo>
                  <a:cubicBezTo>
                    <a:pt x="3024" y="7179"/>
                    <a:pt x="2960" y="7164"/>
                    <a:pt x="2896" y="7164"/>
                  </a:cubicBezTo>
                  <a:cubicBezTo>
                    <a:pt x="2813" y="7164"/>
                    <a:pt x="2730" y="7190"/>
                    <a:pt x="2660" y="7244"/>
                  </a:cubicBezTo>
                  <a:lnTo>
                    <a:pt x="2247" y="7561"/>
                  </a:lnTo>
                  <a:cubicBezTo>
                    <a:pt x="2191" y="7534"/>
                    <a:pt x="2131" y="7521"/>
                    <a:pt x="2072" y="7521"/>
                  </a:cubicBezTo>
                  <a:cubicBezTo>
                    <a:pt x="1995" y="7521"/>
                    <a:pt x="1919" y="7544"/>
                    <a:pt x="1853" y="7590"/>
                  </a:cubicBezTo>
                  <a:lnTo>
                    <a:pt x="231" y="8694"/>
                  </a:lnTo>
                  <a:cubicBezTo>
                    <a:pt x="44" y="8819"/>
                    <a:pt x="0" y="9078"/>
                    <a:pt x="140" y="9260"/>
                  </a:cubicBezTo>
                  <a:lnTo>
                    <a:pt x="3293" y="13384"/>
                  </a:lnTo>
                  <a:cubicBezTo>
                    <a:pt x="3370" y="13484"/>
                    <a:pt x="3487" y="13537"/>
                    <a:pt x="3606" y="13537"/>
                  </a:cubicBezTo>
                  <a:cubicBezTo>
                    <a:pt x="3697" y="13537"/>
                    <a:pt x="3790" y="13506"/>
                    <a:pt x="3865" y="13441"/>
                  </a:cubicBezTo>
                  <a:lnTo>
                    <a:pt x="5353" y="12165"/>
                  </a:lnTo>
                  <a:cubicBezTo>
                    <a:pt x="5458" y="12073"/>
                    <a:pt x="5511" y="11934"/>
                    <a:pt x="5487" y="11795"/>
                  </a:cubicBezTo>
                  <a:lnTo>
                    <a:pt x="5900" y="11478"/>
                  </a:lnTo>
                  <a:cubicBezTo>
                    <a:pt x="6030" y="11377"/>
                    <a:pt x="6082" y="11209"/>
                    <a:pt x="6034" y="11056"/>
                  </a:cubicBezTo>
                  <a:lnTo>
                    <a:pt x="6150" y="10969"/>
                  </a:lnTo>
                  <a:cubicBezTo>
                    <a:pt x="6169" y="10955"/>
                    <a:pt x="6193" y="10941"/>
                    <a:pt x="6217" y="10926"/>
                  </a:cubicBezTo>
                  <a:lnTo>
                    <a:pt x="6217" y="11161"/>
                  </a:lnTo>
                  <a:cubicBezTo>
                    <a:pt x="6092" y="11224"/>
                    <a:pt x="6010" y="11353"/>
                    <a:pt x="6001" y="11493"/>
                  </a:cubicBezTo>
                  <a:lnTo>
                    <a:pt x="5895" y="13451"/>
                  </a:lnTo>
                  <a:cubicBezTo>
                    <a:pt x="5881" y="13677"/>
                    <a:pt x="6063" y="13869"/>
                    <a:pt x="6294" y="13869"/>
                  </a:cubicBezTo>
                  <a:lnTo>
                    <a:pt x="11459" y="13864"/>
                  </a:lnTo>
                  <a:cubicBezTo>
                    <a:pt x="11684" y="13864"/>
                    <a:pt x="11867" y="13672"/>
                    <a:pt x="11852" y="13441"/>
                  </a:cubicBezTo>
                  <a:lnTo>
                    <a:pt x="11742" y="11488"/>
                  </a:lnTo>
                  <a:cubicBezTo>
                    <a:pt x="11732" y="11344"/>
                    <a:pt x="11651" y="11219"/>
                    <a:pt x="11526" y="11157"/>
                  </a:cubicBezTo>
                  <a:lnTo>
                    <a:pt x="11526" y="10633"/>
                  </a:lnTo>
                  <a:cubicBezTo>
                    <a:pt x="11526" y="10470"/>
                    <a:pt x="11425" y="10326"/>
                    <a:pt x="11272" y="10273"/>
                  </a:cubicBezTo>
                  <a:lnTo>
                    <a:pt x="11272" y="10129"/>
                  </a:lnTo>
                  <a:cubicBezTo>
                    <a:pt x="11272" y="9995"/>
                    <a:pt x="11339" y="9750"/>
                    <a:pt x="11449" y="9457"/>
                  </a:cubicBezTo>
                  <a:cubicBezTo>
                    <a:pt x="11519" y="9294"/>
                    <a:pt x="11386" y="9174"/>
                    <a:pt x="11256" y="9174"/>
                  </a:cubicBezTo>
                  <a:cubicBezTo>
                    <a:pt x="11179" y="9174"/>
                    <a:pt x="11104" y="9216"/>
                    <a:pt x="11070" y="9313"/>
                  </a:cubicBezTo>
                  <a:cubicBezTo>
                    <a:pt x="10979" y="9553"/>
                    <a:pt x="10868" y="9889"/>
                    <a:pt x="10868" y="10125"/>
                  </a:cubicBezTo>
                  <a:lnTo>
                    <a:pt x="10868" y="10249"/>
                  </a:lnTo>
                  <a:lnTo>
                    <a:pt x="9155" y="10249"/>
                  </a:lnTo>
                  <a:lnTo>
                    <a:pt x="6855" y="10254"/>
                  </a:lnTo>
                  <a:cubicBezTo>
                    <a:pt x="6836" y="10139"/>
                    <a:pt x="6798" y="10024"/>
                    <a:pt x="6735" y="9923"/>
                  </a:cubicBezTo>
                  <a:lnTo>
                    <a:pt x="4810" y="6889"/>
                  </a:lnTo>
                  <a:cubicBezTo>
                    <a:pt x="4801" y="6875"/>
                    <a:pt x="4791" y="6860"/>
                    <a:pt x="4782" y="6851"/>
                  </a:cubicBezTo>
                  <a:cubicBezTo>
                    <a:pt x="4609" y="6668"/>
                    <a:pt x="4614" y="6385"/>
                    <a:pt x="4786" y="6208"/>
                  </a:cubicBezTo>
                  <a:cubicBezTo>
                    <a:pt x="4877" y="6117"/>
                    <a:pt x="4995" y="6071"/>
                    <a:pt x="5114" y="6071"/>
                  </a:cubicBezTo>
                  <a:cubicBezTo>
                    <a:pt x="5228" y="6071"/>
                    <a:pt x="5343" y="6113"/>
                    <a:pt x="5434" y="6198"/>
                  </a:cubicBezTo>
                  <a:lnTo>
                    <a:pt x="6375" y="7158"/>
                  </a:lnTo>
                  <a:cubicBezTo>
                    <a:pt x="6444" y="7228"/>
                    <a:pt x="6528" y="7259"/>
                    <a:pt x="6612" y="7259"/>
                  </a:cubicBezTo>
                  <a:cubicBezTo>
                    <a:pt x="6787" y="7259"/>
                    <a:pt x="6956" y="7123"/>
                    <a:pt x="6956" y="6918"/>
                  </a:cubicBezTo>
                  <a:lnTo>
                    <a:pt x="6956" y="4820"/>
                  </a:lnTo>
                  <a:lnTo>
                    <a:pt x="6951" y="1657"/>
                  </a:lnTo>
                  <a:cubicBezTo>
                    <a:pt x="6946" y="1403"/>
                    <a:pt x="7148" y="1191"/>
                    <a:pt x="7403" y="1177"/>
                  </a:cubicBezTo>
                  <a:cubicBezTo>
                    <a:pt x="7405" y="1177"/>
                    <a:pt x="7408" y="1177"/>
                    <a:pt x="7411" y="1177"/>
                  </a:cubicBezTo>
                  <a:cubicBezTo>
                    <a:pt x="7667" y="1177"/>
                    <a:pt x="7873" y="1381"/>
                    <a:pt x="7873" y="1638"/>
                  </a:cubicBezTo>
                  <a:lnTo>
                    <a:pt x="7883" y="5627"/>
                  </a:lnTo>
                  <a:cubicBezTo>
                    <a:pt x="7883" y="5737"/>
                    <a:pt x="7974" y="5828"/>
                    <a:pt x="8084" y="5828"/>
                  </a:cubicBezTo>
                  <a:cubicBezTo>
                    <a:pt x="8195" y="5828"/>
                    <a:pt x="8286" y="5737"/>
                    <a:pt x="8286" y="5627"/>
                  </a:cubicBezTo>
                  <a:lnTo>
                    <a:pt x="8281" y="1638"/>
                  </a:lnTo>
                  <a:lnTo>
                    <a:pt x="8281" y="860"/>
                  </a:lnTo>
                  <a:cubicBezTo>
                    <a:pt x="8281" y="606"/>
                    <a:pt x="8487" y="399"/>
                    <a:pt x="8742" y="399"/>
                  </a:cubicBezTo>
                  <a:cubicBezTo>
                    <a:pt x="8996" y="399"/>
                    <a:pt x="9203" y="606"/>
                    <a:pt x="9203" y="860"/>
                  </a:cubicBezTo>
                  <a:lnTo>
                    <a:pt x="9212" y="5622"/>
                  </a:lnTo>
                  <a:cubicBezTo>
                    <a:pt x="9212" y="5737"/>
                    <a:pt x="9303" y="5828"/>
                    <a:pt x="9414" y="5828"/>
                  </a:cubicBezTo>
                  <a:cubicBezTo>
                    <a:pt x="9529" y="5824"/>
                    <a:pt x="9620" y="5732"/>
                    <a:pt x="9615" y="5622"/>
                  </a:cubicBezTo>
                  <a:lnTo>
                    <a:pt x="9611" y="1811"/>
                  </a:lnTo>
                  <a:cubicBezTo>
                    <a:pt x="9611" y="1556"/>
                    <a:pt x="9817" y="1350"/>
                    <a:pt x="10071" y="1350"/>
                  </a:cubicBezTo>
                  <a:cubicBezTo>
                    <a:pt x="10331" y="1350"/>
                    <a:pt x="10537" y="1556"/>
                    <a:pt x="10537" y="1811"/>
                  </a:cubicBezTo>
                  <a:lnTo>
                    <a:pt x="10542" y="5622"/>
                  </a:lnTo>
                  <a:cubicBezTo>
                    <a:pt x="10542" y="5737"/>
                    <a:pt x="10633" y="5828"/>
                    <a:pt x="10743" y="5828"/>
                  </a:cubicBezTo>
                  <a:cubicBezTo>
                    <a:pt x="10854" y="5828"/>
                    <a:pt x="10945" y="5737"/>
                    <a:pt x="10945" y="5622"/>
                  </a:cubicBezTo>
                  <a:lnTo>
                    <a:pt x="10945" y="2732"/>
                  </a:lnTo>
                  <a:lnTo>
                    <a:pt x="10945" y="2727"/>
                  </a:lnTo>
                  <a:cubicBezTo>
                    <a:pt x="10945" y="2473"/>
                    <a:pt x="11152" y="2267"/>
                    <a:pt x="11406" y="2267"/>
                  </a:cubicBezTo>
                  <a:cubicBezTo>
                    <a:pt x="11660" y="2267"/>
                    <a:pt x="11867" y="2473"/>
                    <a:pt x="11867" y="2723"/>
                  </a:cubicBezTo>
                  <a:lnTo>
                    <a:pt x="11824" y="7432"/>
                  </a:lnTo>
                  <a:lnTo>
                    <a:pt x="11824" y="7470"/>
                  </a:lnTo>
                  <a:cubicBezTo>
                    <a:pt x="11809" y="7806"/>
                    <a:pt x="11704" y="8128"/>
                    <a:pt x="11516" y="8401"/>
                  </a:cubicBezTo>
                  <a:cubicBezTo>
                    <a:pt x="11417" y="8559"/>
                    <a:pt x="11551" y="8715"/>
                    <a:pt x="11691" y="8715"/>
                  </a:cubicBezTo>
                  <a:cubicBezTo>
                    <a:pt x="11747" y="8715"/>
                    <a:pt x="11804" y="8690"/>
                    <a:pt x="11848" y="8632"/>
                  </a:cubicBezTo>
                  <a:cubicBezTo>
                    <a:pt x="12064" y="8320"/>
                    <a:pt x="12193" y="7960"/>
                    <a:pt x="12222" y="7585"/>
                  </a:cubicBezTo>
                  <a:lnTo>
                    <a:pt x="12644" y="7273"/>
                  </a:lnTo>
                  <a:cubicBezTo>
                    <a:pt x="13019" y="6980"/>
                    <a:pt x="13086" y="6438"/>
                    <a:pt x="12798" y="6064"/>
                  </a:cubicBezTo>
                  <a:cubicBezTo>
                    <a:pt x="12702" y="5929"/>
                    <a:pt x="12568" y="5833"/>
                    <a:pt x="12414" y="5776"/>
                  </a:cubicBezTo>
                  <a:lnTo>
                    <a:pt x="12558" y="5665"/>
                  </a:lnTo>
                  <a:cubicBezTo>
                    <a:pt x="13100" y="5248"/>
                    <a:pt x="12976" y="4398"/>
                    <a:pt x="12337" y="4158"/>
                  </a:cubicBezTo>
                  <a:lnTo>
                    <a:pt x="12505" y="4028"/>
                  </a:lnTo>
                  <a:cubicBezTo>
                    <a:pt x="13067" y="3601"/>
                    <a:pt x="12913" y="2723"/>
                    <a:pt x="12241" y="2511"/>
                  </a:cubicBezTo>
                  <a:cubicBezTo>
                    <a:pt x="12140" y="2132"/>
                    <a:pt x="11795" y="1863"/>
                    <a:pt x="11401" y="1863"/>
                  </a:cubicBezTo>
                  <a:cubicBezTo>
                    <a:pt x="11238" y="1863"/>
                    <a:pt x="11080" y="1911"/>
                    <a:pt x="10940" y="1998"/>
                  </a:cubicBezTo>
                  <a:lnTo>
                    <a:pt x="10940" y="1815"/>
                  </a:lnTo>
                  <a:cubicBezTo>
                    <a:pt x="10940" y="1335"/>
                    <a:pt x="10551" y="947"/>
                    <a:pt x="10071" y="947"/>
                  </a:cubicBezTo>
                  <a:cubicBezTo>
                    <a:pt x="9908" y="947"/>
                    <a:pt x="9750" y="990"/>
                    <a:pt x="9611" y="1081"/>
                  </a:cubicBezTo>
                  <a:lnTo>
                    <a:pt x="9611" y="865"/>
                  </a:lnTo>
                  <a:cubicBezTo>
                    <a:pt x="9606" y="385"/>
                    <a:pt x="9217"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5" name="Google Shape;20175;p85"/>
          <p:cNvGrpSpPr/>
          <p:nvPr/>
        </p:nvGrpSpPr>
        <p:grpSpPr>
          <a:xfrm>
            <a:off x="5743255" y="2246560"/>
            <a:ext cx="364162" cy="353236"/>
            <a:chOff x="5743255" y="2433410"/>
            <a:chExt cx="364162" cy="353236"/>
          </a:xfrm>
        </p:grpSpPr>
        <p:sp>
          <p:nvSpPr>
            <p:cNvPr id="20176" name="Google Shape;20176;p85"/>
            <p:cNvSpPr/>
            <p:nvPr/>
          </p:nvSpPr>
          <p:spPr>
            <a:xfrm>
              <a:off x="6077704" y="2456075"/>
              <a:ext cx="18263" cy="325304"/>
            </a:xfrm>
            <a:custGeom>
              <a:avLst/>
              <a:gdLst/>
              <a:ahLst/>
              <a:cxnLst/>
              <a:rect l="l" t="t" r="r" b="b"/>
              <a:pathLst>
                <a:path w="697" h="12415" extrusionOk="0">
                  <a:moveTo>
                    <a:pt x="346" y="1"/>
                  </a:moveTo>
                  <a:cubicBezTo>
                    <a:pt x="154" y="1"/>
                    <a:pt x="1" y="155"/>
                    <a:pt x="1" y="347"/>
                  </a:cubicBezTo>
                  <a:lnTo>
                    <a:pt x="1" y="12064"/>
                  </a:lnTo>
                  <a:cubicBezTo>
                    <a:pt x="1" y="12256"/>
                    <a:pt x="154" y="12414"/>
                    <a:pt x="346" y="12414"/>
                  </a:cubicBezTo>
                  <a:cubicBezTo>
                    <a:pt x="538" y="12414"/>
                    <a:pt x="697" y="12256"/>
                    <a:pt x="697" y="12064"/>
                  </a:cubicBezTo>
                  <a:lnTo>
                    <a:pt x="697" y="347"/>
                  </a:lnTo>
                  <a:cubicBezTo>
                    <a:pt x="697" y="155"/>
                    <a:pt x="538" y="1"/>
                    <a:pt x="34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7" name="Google Shape;20177;p85"/>
            <p:cNvSpPr/>
            <p:nvPr/>
          </p:nvSpPr>
          <p:spPr>
            <a:xfrm>
              <a:off x="6077704" y="2723235"/>
              <a:ext cx="18263" cy="58143"/>
            </a:xfrm>
            <a:custGeom>
              <a:avLst/>
              <a:gdLst/>
              <a:ahLst/>
              <a:cxnLst/>
              <a:rect l="l" t="t" r="r" b="b"/>
              <a:pathLst>
                <a:path w="697" h="2219" extrusionOk="0">
                  <a:moveTo>
                    <a:pt x="1" y="1"/>
                  </a:moveTo>
                  <a:lnTo>
                    <a:pt x="1" y="1868"/>
                  </a:lnTo>
                  <a:cubicBezTo>
                    <a:pt x="1" y="2060"/>
                    <a:pt x="154" y="2218"/>
                    <a:pt x="346" y="2218"/>
                  </a:cubicBezTo>
                  <a:cubicBezTo>
                    <a:pt x="538" y="2218"/>
                    <a:pt x="697" y="2060"/>
                    <a:pt x="697" y="1868"/>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8" name="Google Shape;20178;p85"/>
            <p:cNvSpPr/>
            <p:nvPr/>
          </p:nvSpPr>
          <p:spPr>
            <a:xfrm>
              <a:off x="5987017" y="2640593"/>
              <a:ext cx="18263" cy="137511"/>
            </a:xfrm>
            <a:custGeom>
              <a:avLst/>
              <a:gdLst/>
              <a:ahLst/>
              <a:cxnLst/>
              <a:rect l="l" t="t" r="r" b="b"/>
              <a:pathLst>
                <a:path w="697" h="5248" extrusionOk="0">
                  <a:moveTo>
                    <a:pt x="1" y="1"/>
                  </a:moveTo>
                  <a:lnTo>
                    <a:pt x="1" y="4897"/>
                  </a:lnTo>
                  <a:cubicBezTo>
                    <a:pt x="1" y="5089"/>
                    <a:pt x="159" y="5247"/>
                    <a:pt x="351" y="5247"/>
                  </a:cubicBezTo>
                  <a:cubicBezTo>
                    <a:pt x="543" y="5247"/>
                    <a:pt x="697" y="5089"/>
                    <a:pt x="697" y="4897"/>
                  </a:cubicBezTo>
                  <a:lnTo>
                    <a:pt x="69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9" name="Google Shape;20179;p85"/>
            <p:cNvSpPr/>
            <p:nvPr/>
          </p:nvSpPr>
          <p:spPr>
            <a:xfrm>
              <a:off x="5987017" y="2723235"/>
              <a:ext cx="18263" cy="54868"/>
            </a:xfrm>
            <a:custGeom>
              <a:avLst/>
              <a:gdLst/>
              <a:ahLst/>
              <a:cxnLst/>
              <a:rect l="l" t="t" r="r" b="b"/>
              <a:pathLst>
                <a:path w="697" h="2094" extrusionOk="0">
                  <a:moveTo>
                    <a:pt x="1" y="1"/>
                  </a:moveTo>
                  <a:lnTo>
                    <a:pt x="1" y="1743"/>
                  </a:lnTo>
                  <a:cubicBezTo>
                    <a:pt x="1" y="1935"/>
                    <a:pt x="159" y="2093"/>
                    <a:pt x="351" y="2093"/>
                  </a:cubicBezTo>
                  <a:cubicBezTo>
                    <a:pt x="543" y="2093"/>
                    <a:pt x="697" y="1935"/>
                    <a:pt x="697" y="1743"/>
                  </a:cubicBezTo>
                  <a:lnTo>
                    <a:pt x="697" y="1"/>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0" name="Google Shape;20180;p85"/>
            <p:cNvSpPr/>
            <p:nvPr/>
          </p:nvSpPr>
          <p:spPr>
            <a:xfrm>
              <a:off x="5748810" y="2438729"/>
              <a:ext cx="353079" cy="119641"/>
            </a:xfrm>
            <a:custGeom>
              <a:avLst/>
              <a:gdLst/>
              <a:ahLst/>
              <a:cxnLst/>
              <a:rect l="l" t="t" r="r" b="b"/>
              <a:pathLst>
                <a:path w="13475" h="4566" extrusionOk="0">
                  <a:moveTo>
                    <a:pt x="230" y="0"/>
                  </a:moveTo>
                  <a:cubicBezTo>
                    <a:pt x="163" y="5"/>
                    <a:pt x="101" y="39"/>
                    <a:pt x="58" y="92"/>
                  </a:cubicBezTo>
                  <a:cubicBezTo>
                    <a:pt x="14" y="144"/>
                    <a:pt x="0" y="207"/>
                    <a:pt x="10" y="274"/>
                  </a:cubicBezTo>
                  <a:cubicBezTo>
                    <a:pt x="125" y="1119"/>
                    <a:pt x="590" y="3183"/>
                    <a:pt x="2295" y="4143"/>
                  </a:cubicBezTo>
                  <a:cubicBezTo>
                    <a:pt x="2775" y="4417"/>
                    <a:pt x="3317" y="4565"/>
                    <a:pt x="3874" y="4565"/>
                  </a:cubicBezTo>
                  <a:cubicBezTo>
                    <a:pt x="3946" y="4565"/>
                    <a:pt x="4023" y="4565"/>
                    <a:pt x="4095" y="4561"/>
                  </a:cubicBezTo>
                  <a:cubicBezTo>
                    <a:pt x="5223" y="4479"/>
                    <a:pt x="6159" y="3841"/>
                    <a:pt x="6615" y="3466"/>
                  </a:cubicBezTo>
                  <a:cubicBezTo>
                    <a:pt x="6651" y="3437"/>
                    <a:pt x="6694" y="3423"/>
                    <a:pt x="6737" y="3423"/>
                  </a:cubicBezTo>
                  <a:cubicBezTo>
                    <a:pt x="6779" y="3423"/>
                    <a:pt x="6821" y="3437"/>
                    <a:pt x="6855" y="3466"/>
                  </a:cubicBezTo>
                  <a:cubicBezTo>
                    <a:pt x="7316" y="3841"/>
                    <a:pt x="8247" y="4479"/>
                    <a:pt x="9375" y="4561"/>
                  </a:cubicBezTo>
                  <a:cubicBezTo>
                    <a:pt x="9450" y="4565"/>
                    <a:pt x="9521" y="4565"/>
                    <a:pt x="9597" y="4565"/>
                  </a:cubicBezTo>
                  <a:lnTo>
                    <a:pt x="9596" y="4565"/>
                  </a:lnTo>
                  <a:cubicBezTo>
                    <a:pt x="10153" y="4565"/>
                    <a:pt x="10695" y="4417"/>
                    <a:pt x="11180" y="4143"/>
                  </a:cubicBezTo>
                  <a:cubicBezTo>
                    <a:pt x="12884" y="3183"/>
                    <a:pt x="13345" y="1114"/>
                    <a:pt x="13465" y="274"/>
                  </a:cubicBezTo>
                  <a:cubicBezTo>
                    <a:pt x="13474" y="207"/>
                    <a:pt x="13455" y="144"/>
                    <a:pt x="13412" y="92"/>
                  </a:cubicBezTo>
                  <a:cubicBezTo>
                    <a:pt x="13369" y="39"/>
                    <a:pt x="13306" y="5"/>
                    <a:pt x="13239" y="0"/>
                  </a:cubicBezTo>
                  <a:lnTo>
                    <a:pt x="13225" y="0"/>
                  </a:lnTo>
                  <a:cubicBezTo>
                    <a:pt x="13162" y="0"/>
                    <a:pt x="13105" y="24"/>
                    <a:pt x="13062" y="68"/>
                  </a:cubicBezTo>
                  <a:cubicBezTo>
                    <a:pt x="12750" y="356"/>
                    <a:pt x="11986" y="855"/>
                    <a:pt x="10378" y="941"/>
                  </a:cubicBezTo>
                  <a:cubicBezTo>
                    <a:pt x="9097" y="1009"/>
                    <a:pt x="8108" y="1556"/>
                    <a:pt x="7508" y="2007"/>
                  </a:cubicBezTo>
                  <a:cubicBezTo>
                    <a:pt x="7464" y="2041"/>
                    <a:pt x="7426" y="2069"/>
                    <a:pt x="7388" y="2098"/>
                  </a:cubicBezTo>
                  <a:cubicBezTo>
                    <a:pt x="7196" y="2249"/>
                    <a:pt x="6965" y="2325"/>
                    <a:pt x="6735" y="2325"/>
                  </a:cubicBezTo>
                  <a:cubicBezTo>
                    <a:pt x="6506" y="2325"/>
                    <a:pt x="6276" y="2249"/>
                    <a:pt x="6087" y="2098"/>
                  </a:cubicBezTo>
                  <a:cubicBezTo>
                    <a:pt x="6044" y="2069"/>
                    <a:pt x="6005" y="2036"/>
                    <a:pt x="5967" y="2007"/>
                  </a:cubicBezTo>
                  <a:cubicBezTo>
                    <a:pt x="5362" y="1556"/>
                    <a:pt x="4373" y="1009"/>
                    <a:pt x="3096" y="941"/>
                  </a:cubicBezTo>
                  <a:cubicBezTo>
                    <a:pt x="1483" y="855"/>
                    <a:pt x="720" y="356"/>
                    <a:pt x="408" y="68"/>
                  </a:cubicBezTo>
                  <a:cubicBezTo>
                    <a:pt x="365" y="24"/>
                    <a:pt x="307" y="0"/>
                    <a:pt x="245" y="0"/>
                  </a:cubicBezTo>
                  <a:close/>
                  <a:moveTo>
                    <a:pt x="9596" y="4565"/>
                  </a:moveTo>
                  <a:cubicBezTo>
                    <a:pt x="9596" y="4565"/>
                    <a:pt x="9596" y="4565"/>
                    <a:pt x="9596" y="4565"/>
                  </a:cubicBezTo>
                  <a:lnTo>
                    <a:pt x="9601" y="4565"/>
                  </a:lnTo>
                  <a:cubicBezTo>
                    <a:pt x="9599" y="4565"/>
                    <a:pt x="9598" y="4565"/>
                    <a:pt x="9597" y="4565"/>
                  </a:cubicBezTo>
                  <a:close/>
                </a:path>
              </a:pathLst>
            </a:custGeom>
            <a:solidFill>
              <a:srgbClr val="A7B3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1" name="Google Shape;20181;p85"/>
            <p:cNvSpPr/>
            <p:nvPr/>
          </p:nvSpPr>
          <p:spPr>
            <a:xfrm>
              <a:off x="5980362" y="2438729"/>
              <a:ext cx="121527" cy="119772"/>
            </a:xfrm>
            <a:custGeom>
              <a:avLst/>
              <a:gdLst/>
              <a:ahLst/>
              <a:cxnLst/>
              <a:rect l="l" t="t" r="r" b="b"/>
              <a:pathLst>
                <a:path w="4638" h="4571" extrusionOk="0">
                  <a:moveTo>
                    <a:pt x="4388" y="0"/>
                  </a:moveTo>
                  <a:cubicBezTo>
                    <a:pt x="4330" y="0"/>
                    <a:pt x="4273" y="24"/>
                    <a:pt x="4229" y="68"/>
                  </a:cubicBezTo>
                  <a:cubicBezTo>
                    <a:pt x="4037" y="245"/>
                    <a:pt x="3677" y="500"/>
                    <a:pt x="3058" y="692"/>
                  </a:cubicBezTo>
                  <a:cubicBezTo>
                    <a:pt x="2856" y="1671"/>
                    <a:pt x="2314" y="3317"/>
                    <a:pt x="845" y="4143"/>
                  </a:cubicBezTo>
                  <a:cubicBezTo>
                    <a:pt x="581" y="4297"/>
                    <a:pt x="293" y="4407"/>
                    <a:pt x="0" y="4479"/>
                  </a:cubicBezTo>
                  <a:cubicBezTo>
                    <a:pt x="178" y="4522"/>
                    <a:pt x="356" y="4546"/>
                    <a:pt x="538" y="4561"/>
                  </a:cubicBezTo>
                  <a:cubicBezTo>
                    <a:pt x="615" y="4565"/>
                    <a:pt x="687" y="4570"/>
                    <a:pt x="764" y="4570"/>
                  </a:cubicBezTo>
                  <a:cubicBezTo>
                    <a:pt x="1316" y="4565"/>
                    <a:pt x="1863" y="4421"/>
                    <a:pt x="2343" y="4143"/>
                  </a:cubicBezTo>
                  <a:cubicBezTo>
                    <a:pt x="4047" y="3183"/>
                    <a:pt x="4508" y="1119"/>
                    <a:pt x="4628" y="279"/>
                  </a:cubicBezTo>
                  <a:cubicBezTo>
                    <a:pt x="4637" y="212"/>
                    <a:pt x="4618" y="144"/>
                    <a:pt x="4580" y="92"/>
                  </a:cubicBezTo>
                  <a:cubicBezTo>
                    <a:pt x="4537" y="39"/>
                    <a:pt x="4474" y="5"/>
                    <a:pt x="4407"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2" name="Google Shape;20182;p85"/>
            <p:cNvSpPr/>
            <p:nvPr/>
          </p:nvSpPr>
          <p:spPr>
            <a:xfrm>
              <a:off x="5775589" y="2473945"/>
              <a:ext cx="128314" cy="63174"/>
            </a:xfrm>
            <a:custGeom>
              <a:avLst/>
              <a:gdLst/>
              <a:ahLst/>
              <a:cxnLst/>
              <a:rect l="l" t="t" r="r" b="b"/>
              <a:pathLst>
                <a:path w="4897" h="2411" extrusionOk="0">
                  <a:moveTo>
                    <a:pt x="0" y="1"/>
                  </a:moveTo>
                  <a:lnTo>
                    <a:pt x="226" y="485"/>
                  </a:lnTo>
                  <a:cubicBezTo>
                    <a:pt x="572" y="1215"/>
                    <a:pt x="1042" y="1757"/>
                    <a:pt x="1628" y="2084"/>
                  </a:cubicBezTo>
                  <a:cubicBezTo>
                    <a:pt x="1988" y="2295"/>
                    <a:pt x="2401" y="2405"/>
                    <a:pt x="2818" y="2410"/>
                  </a:cubicBezTo>
                  <a:cubicBezTo>
                    <a:pt x="2876" y="2410"/>
                    <a:pt x="2933" y="2410"/>
                    <a:pt x="2991" y="2401"/>
                  </a:cubicBezTo>
                  <a:cubicBezTo>
                    <a:pt x="3639" y="2357"/>
                    <a:pt x="4225" y="2060"/>
                    <a:pt x="4604" y="1820"/>
                  </a:cubicBezTo>
                  <a:lnTo>
                    <a:pt x="4897" y="1633"/>
                  </a:lnTo>
                  <a:lnTo>
                    <a:pt x="4628" y="1412"/>
                  </a:lnTo>
                  <a:cubicBezTo>
                    <a:pt x="4081" y="965"/>
                    <a:pt x="3178" y="413"/>
                    <a:pt x="2002" y="356"/>
                  </a:cubicBezTo>
                  <a:cubicBezTo>
                    <a:pt x="1498" y="332"/>
                    <a:pt x="1004" y="260"/>
                    <a:pt x="519" y="135"/>
                  </a:cubicBezTo>
                  <a:lnTo>
                    <a:pt x="0"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3" name="Google Shape;20183;p85"/>
            <p:cNvSpPr/>
            <p:nvPr/>
          </p:nvSpPr>
          <p:spPr>
            <a:xfrm>
              <a:off x="5946901" y="2473945"/>
              <a:ext cx="128183" cy="63174"/>
            </a:xfrm>
            <a:custGeom>
              <a:avLst/>
              <a:gdLst/>
              <a:ahLst/>
              <a:cxnLst/>
              <a:rect l="l" t="t" r="r" b="b"/>
              <a:pathLst>
                <a:path w="4892" h="2411" extrusionOk="0">
                  <a:moveTo>
                    <a:pt x="4892" y="1"/>
                  </a:moveTo>
                  <a:lnTo>
                    <a:pt x="4378" y="135"/>
                  </a:lnTo>
                  <a:cubicBezTo>
                    <a:pt x="3889" y="260"/>
                    <a:pt x="3394" y="332"/>
                    <a:pt x="2890" y="356"/>
                  </a:cubicBezTo>
                  <a:cubicBezTo>
                    <a:pt x="1714" y="413"/>
                    <a:pt x="816" y="965"/>
                    <a:pt x="264" y="1412"/>
                  </a:cubicBezTo>
                  <a:lnTo>
                    <a:pt x="0" y="1633"/>
                  </a:lnTo>
                  <a:lnTo>
                    <a:pt x="288" y="1820"/>
                  </a:lnTo>
                  <a:cubicBezTo>
                    <a:pt x="668" y="2060"/>
                    <a:pt x="1253" y="2357"/>
                    <a:pt x="1901" y="2401"/>
                  </a:cubicBezTo>
                  <a:cubicBezTo>
                    <a:pt x="1959" y="2410"/>
                    <a:pt x="2017" y="2410"/>
                    <a:pt x="2074" y="2410"/>
                  </a:cubicBezTo>
                  <a:cubicBezTo>
                    <a:pt x="2492" y="2405"/>
                    <a:pt x="2905" y="2295"/>
                    <a:pt x="3265" y="2084"/>
                  </a:cubicBezTo>
                  <a:cubicBezTo>
                    <a:pt x="3850" y="1757"/>
                    <a:pt x="4321" y="1215"/>
                    <a:pt x="4666" y="485"/>
                  </a:cubicBezTo>
                  <a:lnTo>
                    <a:pt x="4892" y="1"/>
                  </a:ln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4" name="Google Shape;20184;p85"/>
            <p:cNvSpPr/>
            <p:nvPr/>
          </p:nvSpPr>
          <p:spPr>
            <a:xfrm>
              <a:off x="6007403" y="2473945"/>
              <a:ext cx="67681" cy="62781"/>
            </a:xfrm>
            <a:custGeom>
              <a:avLst/>
              <a:gdLst/>
              <a:ahLst/>
              <a:cxnLst/>
              <a:rect l="l" t="t" r="r" b="b"/>
              <a:pathLst>
                <a:path w="2583" h="2396" extrusionOk="0">
                  <a:moveTo>
                    <a:pt x="2583" y="1"/>
                  </a:moveTo>
                  <a:lnTo>
                    <a:pt x="2069" y="135"/>
                  </a:lnTo>
                  <a:cubicBezTo>
                    <a:pt x="1738" y="221"/>
                    <a:pt x="1397" y="279"/>
                    <a:pt x="1061" y="317"/>
                  </a:cubicBezTo>
                  <a:cubicBezTo>
                    <a:pt x="999" y="802"/>
                    <a:pt x="778" y="1748"/>
                    <a:pt x="0" y="2396"/>
                  </a:cubicBezTo>
                  <a:cubicBezTo>
                    <a:pt x="336" y="2362"/>
                    <a:pt x="663" y="2257"/>
                    <a:pt x="956" y="2084"/>
                  </a:cubicBezTo>
                  <a:cubicBezTo>
                    <a:pt x="1541" y="1757"/>
                    <a:pt x="2012" y="1215"/>
                    <a:pt x="2357" y="485"/>
                  </a:cubicBezTo>
                  <a:lnTo>
                    <a:pt x="2583" y="1"/>
                  </a:ln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5" name="Google Shape;20185;p85"/>
            <p:cNvSpPr/>
            <p:nvPr/>
          </p:nvSpPr>
          <p:spPr>
            <a:xfrm>
              <a:off x="5827785" y="2498968"/>
              <a:ext cx="75987" cy="38151"/>
            </a:xfrm>
            <a:custGeom>
              <a:avLst/>
              <a:gdLst/>
              <a:ahLst/>
              <a:cxnLst/>
              <a:rect l="l" t="t" r="r" b="b"/>
              <a:pathLst>
                <a:path w="2900" h="1456" extrusionOk="0">
                  <a:moveTo>
                    <a:pt x="1973" y="1"/>
                  </a:moveTo>
                  <a:cubicBezTo>
                    <a:pt x="1609" y="404"/>
                    <a:pt x="855" y="1143"/>
                    <a:pt x="1" y="1302"/>
                  </a:cubicBezTo>
                  <a:cubicBezTo>
                    <a:pt x="265" y="1402"/>
                    <a:pt x="543" y="1455"/>
                    <a:pt x="826" y="1455"/>
                  </a:cubicBezTo>
                  <a:cubicBezTo>
                    <a:pt x="884" y="1455"/>
                    <a:pt x="941" y="1455"/>
                    <a:pt x="999" y="1446"/>
                  </a:cubicBezTo>
                  <a:cubicBezTo>
                    <a:pt x="1647" y="1402"/>
                    <a:pt x="2233" y="1105"/>
                    <a:pt x="2612" y="865"/>
                  </a:cubicBezTo>
                  <a:lnTo>
                    <a:pt x="2900" y="678"/>
                  </a:lnTo>
                  <a:lnTo>
                    <a:pt x="2636" y="457"/>
                  </a:lnTo>
                  <a:cubicBezTo>
                    <a:pt x="2430" y="289"/>
                    <a:pt x="2209" y="135"/>
                    <a:pt x="1973"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6" name="Google Shape;20186;p85"/>
            <p:cNvSpPr/>
            <p:nvPr/>
          </p:nvSpPr>
          <p:spPr>
            <a:xfrm>
              <a:off x="5839733" y="2609045"/>
              <a:ext cx="171207" cy="71087"/>
            </a:xfrm>
            <a:custGeom>
              <a:avLst/>
              <a:gdLst/>
              <a:ahLst/>
              <a:cxnLst/>
              <a:rect l="l" t="t" r="r" b="b"/>
              <a:pathLst>
                <a:path w="6534" h="2713" extrusionOk="0">
                  <a:moveTo>
                    <a:pt x="2428" y="1"/>
                  </a:moveTo>
                  <a:cubicBezTo>
                    <a:pt x="2093" y="1"/>
                    <a:pt x="1725" y="114"/>
                    <a:pt x="1417" y="422"/>
                  </a:cubicBezTo>
                  <a:cubicBezTo>
                    <a:pt x="687" y="1152"/>
                    <a:pt x="1" y="1253"/>
                    <a:pt x="1" y="1253"/>
                  </a:cubicBezTo>
                  <a:cubicBezTo>
                    <a:pt x="1" y="1253"/>
                    <a:pt x="850" y="1666"/>
                    <a:pt x="1484" y="2294"/>
                  </a:cubicBezTo>
                  <a:cubicBezTo>
                    <a:pt x="1879" y="2690"/>
                    <a:pt x="2971" y="2712"/>
                    <a:pt x="3216" y="2712"/>
                  </a:cubicBezTo>
                  <a:cubicBezTo>
                    <a:pt x="3247" y="2712"/>
                    <a:pt x="3265" y="2712"/>
                    <a:pt x="3265" y="2712"/>
                  </a:cubicBezTo>
                  <a:cubicBezTo>
                    <a:pt x="3265" y="2712"/>
                    <a:pt x="3282" y="2712"/>
                    <a:pt x="3314" y="2712"/>
                  </a:cubicBezTo>
                  <a:cubicBezTo>
                    <a:pt x="3559" y="2712"/>
                    <a:pt x="4655" y="2690"/>
                    <a:pt x="5050" y="2294"/>
                  </a:cubicBezTo>
                  <a:cubicBezTo>
                    <a:pt x="5684" y="1666"/>
                    <a:pt x="6534" y="1253"/>
                    <a:pt x="6534" y="1253"/>
                  </a:cubicBezTo>
                  <a:cubicBezTo>
                    <a:pt x="6534" y="1253"/>
                    <a:pt x="5847" y="1152"/>
                    <a:pt x="5118" y="422"/>
                  </a:cubicBezTo>
                  <a:cubicBezTo>
                    <a:pt x="4809" y="114"/>
                    <a:pt x="4441" y="1"/>
                    <a:pt x="4106" y="1"/>
                  </a:cubicBezTo>
                  <a:cubicBezTo>
                    <a:pt x="3754" y="1"/>
                    <a:pt x="3439" y="126"/>
                    <a:pt x="3270" y="278"/>
                  </a:cubicBezTo>
                  <a:cubicBezTo>
                    <a:pt x="3097" y="126"/>
                    <a:pt x="2781" y="1"/>
                    <a:pt x="242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7" name="Google Shape;20187;p85"/>
            <p:cNvSpPr/>
            <p:nvPr/>
          </p:nvSpPr>
          <p:spPr>
            <a:xfrm>
              <a:off x="5839733" y="2640593"/>
              <a:ext cx="171207" cy="39540"/>
            </a:xfrm>
            <a:custGeom>
              <a:avLst/>
              <a:gdLst/>
              <a:ahLst/>
              <a:cxnLst/>
              <a:rect l="l" t="t" r="r" b="b"/>
              <a:pathLst>
                <a:path w="6534" h="1509" extrusionOk="0">
                  <a:moveTo>
                    <a:pt x="3270" y="1"/>
                  </a:moveTo>
                  <a:lnTo>
                    <a:pt x="3159" y="49"/>
                  </a:lnTo>
                  <a:cubicBezTo>
                    <a:pt x="2785" y="190"/>
                    <a:pt x="2309" y="237"/>
                    <a:pt x="1841" y="237"/>
                  </a:cubicBezTo>
                  <a:cubicBezTo>
                    <a:pt x="905" y="237"/>
                    <a:pt x="1" y="49"/>
                    <a:pt x="1" y="49"/>
                  </a:cubicBezTo>
                  <a:lnTo>
                    <a:pt x="1" y="49"/>
                  </a:lnTo>
                  <a:cubicBezTo>
                    <a:pt x="1" y="49"/>
                    <a:pt x="850" y="462"/>
                    <a:pt x="1484" y="1090"/>
                  </a:cubicBezTo>
                  <a:cubicBezTo>
                    <a:pt x="1879" y="1486"/>
                    <a:pt x="2971" y="1508"/>
                    <a:pt x="3216" y="1508"/>
                  </a:cubicBezTo>
                  <a:cubicBezTo>
                    <a:pt x="3247" y="1508"/>
                    <a:pt x="3265" y="1508"/>
                    <a:pt x="3265" y="1508"/>
                  </a:cubicBezTo>
                  <a:cubicBezTo>
                    <a:pt x="3265" y="1508"/>
                    <a:pt x="3282" y="1508"/>
                    <a:pt x="3314" y="1508"/>
                  </a:cubicBezTo>
                  <a:cubicBezTo>
                    <a:pt x="3559" y="1508"/>
                    <a:pt x="4655" y="1486"/>
                    <a:pt x="5050" y="1090"/>
                  </a:cubicBezTo>
                  <a:cubicBezTo>
                    <a:pt x="5684" y="462"/>
                    <a:pt x="6534" y="49"/>
                    <a:pt x="6534" y="49"/>
                  </a:cubicBezTo>
                  <a:lnTo>
                    <a:pt x="6534" y="49"/>
                  </a:lnTo>
                  <a:cubicBezTo>
                    <a:pt x="6534" y="49"/>
                    <a:pt x="5627" y="237"/>
                    <a:pt x="4691" y="237"/>
                  </a:cubicBezTo>
                  <a:cubicBezTo>
                    <a:pt x="4223" y="237"/>
                    <a:pt x="3748" y="190"/>
                    <a:pt x="3375" y="49"/>
                  </a:cubicBezTo>
                  <a:lnTo>
                    <a:pt x="3270"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8" name="Google Shape;20188;p85"/>
            <p:cNvSpPr/>
            <p:nvPr/>
          </p:nvSpPr>
          <p:spPr>
            <a:xfrm>
              <a:off x="5883124" y="2652672"/>
              <a:ext cx="84555" cy="16246"/>
            </a:xfrm>
            <a:custGeom>
              <a:avLst/>
              <a:gdLst/>
              <a:ahLst/>
              <a:cxnLst/>
              <a:rect l="l" t="t" r="r" b="b"/>
              <a:pathLst>
                <a:path w="3227" h="620" extrusionOk="0">
                  <a:moveTo>
                    <a:pt x="1614" y="1"/>
                  </a:moveTo>
                  <a:cubicBezTo>
                    <a:pt x="1239" y="135"/>
                    <a:pt x="759" y="202"/>
                    <a:pt x="188" y="202"/>
                  </a:cubicBezTo>
                  <a:lnTo>
                    <a:pt x="1" y="202"/>
                  </a:lnTo>
                  <a:cubicBezTo>
                    <a:pt x="44" y="241"/>
                    <a:pt x="87" y="284"/>
                    <a:pt x="130" y="327"/>
                  </a:cubicBezTo>
                  <a:cubicBezTo>
                    <a:pt x="298" y="500"/>
                    <a:pt x="894" y="620"/>
                    <a:pt x="1556" y="620"/>
                  </a:cubicBezTo>
                  <a:lnTo>
                    <a:pt x="1666" y="620"/>
                  </a:lnTo>
                  <a:cubicBezTo>
                    <a:pt x="2324" y="620"/>
                    <a:pt x="2924" y="495"/>
                    <a:pt x="3092" y="327"/>
                  </a:cubicBezTo>
                  <a:cubicBezTo>
                    <a:pt x="3135" y="284"/>
                    <a:pt x="3178" y="241"/>
                    <a:pt x="3226" y="202"/>
                  </a:cubicBezTo>
                  <a:lnTo>
                    <a:pt x="3039" y="202"/>
                  </a:lnTo>
                  <a:cubicBezTo>
                    <a:pt x="2463" y="202"/>
                    <a:pt x="1983" y="135"/>
                    <a:pt x="16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9" name="Google Shape;20189;p85"/>
            <p:cNvSpPr/>
            <p:nvPr/>
          </p:nvSpPr>
          <p:spPr>
            <a:xfrm>
              <a:off x="5929922" y="2621596"/>
              <a:ext cx="49706" cy="16770"/>
            </a:xfrm>
            <a:custGeom>
              <a:avLst/>
              <a:gdLst/>
              <a:ahLst/>
              <a:cxnLst/>
              <a:rect l="l" t="t" r="r" b="b"/>
              <a:pathLst>
                <a:path w="1897" h="640" extrusionOk="0">
                  <a:moveTo>
                    <a:pt x="824" y="1"/>
                  </a:moveTo>
                  <a:cubicBezTo>
                    <a:pt x="818" y="1"/>
                    <a:pt x="813" y="1"/>
                    <a:pt x="807" y="1"/>
                  </a:cubicBezTo>
                  <a:cubicBezTo>
                    <a:pt x="548" y="1"/>
                    <a:pt x="332" y="92"/>
                    <a:pt x="236" y="174"/>
                  </a:cubicBezTo>
                  <a:lnTo>
                    <a:pt x="0" y="385"/>
                  </a:lnTo>
                  <a:lnTo>
                    <a:pt x="226" y="476"/>
                  </a:lnTo>
                  <a:cubicBezTo>
                    <a:pt x="509" y="587"/>
                    <a:pt x="903" y="639"/>
                    <a:pt x="1392" y="639"/>
                  </a:cubicBezTo>
                  <a:cubicBezTo>
                    <a:pt x="1565" y="639"/>
                    <a:pt x="1733" y="635"/>
                    <a:pt x="1896" y="620"/>
                  </a:cubicBezTo>
                  <a:cubicBezTo>
                    <a:pt x="1767" y="519"/>
                    <a:pt x="1647" y="414"/>
                    <a:pt x="1536" y="299"/>
                  </a:cubicBezTo>
                  <a:cubicBezTo>
                    <a:pt x="1348" y="111"/>
                    <a:pt x="1091" y="1"/>
                    <a:pt x="8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0" name="Google Shape;20190;p85"/>
            <p:cNvSpPr/>
            <p:nvPr/>
          </p:nvSpPr>
          <p:spPr>
            <a:xfrm>
              <a:off x="5871176" y="2621596"/>
              <a:ext cx="49706" cy="16770"/>
            </a:xfrm>
            <a:custGeom>
              <a:avLst/>
              <a:gdLst/>
              <a:ahLst/>
              <a:cxnLst/>
              <a:rect l="l" t="t" r="r" b="b"/>
              <a:pathLst>
                <a:path w="1897" h="640" extrusionOk="0">
                  <a:moveTo>
                    <a:pt x="1086" y="1"/>
                  </a:moveTo>
                  <a:cubicBezTo>
                    <a:pt x="812" y="1"/>
                    <a:pt x="553" y="107"/>
                    <a:pt x="361" y="303"/>
                  </a:cubicBezTo>
                  <a:cubicBezTo>
                    <a:pt x="245" y="414"/>
                    <a:pt x="125" y="524"/>
                    <a:pt x="1" y="620"/>
                  </a:cubicBezTo>
                  <a:cubicBezTo>
                    <a:pt x="164" y="635"/>
                    <a:pt x="332" y="639"/>
                    <a:pt x="500" y="639"/>
                  </a:cubicBezTo>
                  <a:cubicBezTo>
                    <a:pt x="994" y="639"/>
                    <a:pt x="1388" y="587"/>
                    <a:pt x="1671" y="481"/>
                  </a:cubicBezTo>
                  <a:lnTo>
                    <a:pt x="1897" y="390"/>
                  </a:lnTo>
                  <a:lnTo>
                    <a:pt x="1662" y="179"/>
                  </a:lnTo>
                  <a:cubicBezTo>
                    <a:pt x="1566" y="92"/>
                    <a:pt x="1345" y="1"/>
                    <a:pt x="1086"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1" name="Google Shape;20191;p85"/>
            <p:cNvSpPr/>
            <p:nvPr/>
          </p:nvSpPr>
          <p:spPr>
            <a:xfrm>
              <a:off x="5834702" y="2609621"/>
              <a:ext cx="183024" cy="75463"/>
            </a:xfrm>
            <a:custGeom>
              <a:avLst/>
              <a:gdLst/>
              <a:ahLst/>
              <a:cxnLst/>
              <a:rect l="l" t="t" r="r" b="b"/>
              <a:pathLst>
                <a:path w="6985" h="2880" extrusionOk="0">
                  <a:moveTo>
                    <a:pt x="2625" y="184"/>
                  </a:moveTo>
                  <a:cubicBezTo>
                    <a:pt x="2921" y="184"/>
                    <a:pt x="3183" y="286"/>
                    <a:pt x="3322" y="410"/>
                  </a:cubicBezTo>
                  <a:cubicBezTo>
                    <a:pt x="3361" y="444"/>
                    <a:pt x="3409" y="460"/>
                    <a:pt x="3457" y="460"/>
                  </a:cubicBezTo>
                  <a:cubicBezTo>
                    <a:pt x="3506" y="460"/>
                    <a:pt x="3555" y="444"/>
                    <a:pt x="3596" y="410"/>
                  </a:cubicBezTo>
                  <a:cubicBezTo>
                    <a:pt x="3733" y="288"/>
                    <a:pt x="3997" y="185"/>
                    <a:pt x="4294" y="185"/>
                  </a:cubicBezTo>
                  <a:cubicBezTo>
                    <a:pt x="4581" y="185"/>
                    <a:pt x="4899" y="281"/>
                    <a:pt x="5166" y="544"/>
                  </a:cubicBezTo>
                  <a:cubicBezTo>
                    <a:pt x="5396" y="780"/>
                    <a:pt x="5660" y="981"/>
                    <a:pt x="5948" y="1144"/>
                  </a:cubicBezTo>
                  <a:cubicBezTo>
                    <a:pt x="5638" y="1182"/>
                    <a:pt x="5260" y="1215"/>
                    <a:pt x="4879" y="1215"/>
                  </a:cubicBezTo>
                  <a:cubicBezTo>
                    <a:pt x="4436" y="1215"/>
                    <a:pt x="3990" y="1171"/>
                    <a:pt x="3644" y="1039"/>
                  </a:cubicBezTo>
                  <a:lnTo>
                    <a:pt x="3538" y="996"/>
                  </a:lnTo>
                  <a:cubicBezTo>
                    <a:pt x="3512" y="986"/>
                    <a:pt x="3486" y="981"/>
                    <a:pt x="3459" y="981"/>
                  </a:cubicBezTo>
                  <a:cubicBezTo>
                    <a:pt x="3433" y="981"/>
                    <a:pt x="3406" y="986"/>
                    <a:pt x="3380" y="996"/>
                  </a:cubicBezTo>
                  <a:lnTo>
                    <a:pt x="3274" y="1039"/>
                  </a:lnTo>
                  <a:cubicBezTo>
                    <a:pt x="2925" y="1169"/>
                    <a:pt x="2475" y="1213"/>
                    <a:pt x="2027" y="1213"/>
                  </a:cubicBezTo>
                  <a:cubicBezTo>
                    <a:pt x="1650" y="1213"/>
                    <a:pt x="1275" y="1182"/>
                    <a:pt x="965" y="1144"/>
                  </a:cubicBezTo>
                  <a:cubicBezTo>
                    <a:pt x="1253" y="981"/>
                    <a:pt x="1517" y="780"/>
                    <a:pt x="1753" y="544"/>
                  </a:cubicBezTo>
                  <a:cubicBezTo>
                    <a:pt x="2020" y="280"/>
                    <a:pt x="2338" y="184"/>
                    <a:pt x="2625" y="184"/>
                  </a:cubicBezTo>
                  <a:close/>
                  <a:moveTo>
                    <a:pt x="3457" y="1404"/>
                  </a:moveTo>
                  <a:lnTo>
                    <a:pt x="3490" y="1413"/>
                  </a:lnTo>
                  <a:lnTo>
                    <a:pt x="3495" y="1413"/>
                  </a:lnTo>
                  <a:cubicBezTo>
                    <a:pt x="3894" y="1567"/>
                    <a:pt x="4397" y="1617"/>
                    <a:pt x="4887" y="1617"/>
                  </a:cubicBezTo>
                  <a:cubicBezTo>
                    <a:pt x="5193" y="1617"/>
                    <a:pt x="5493" y="1597"/>
                    <a:pt x="5761" y="1572"/>
                  </a:cubicBezTo>
                  <a:lnTo>
                    <a:pt x="5761" y="1572"/>
                  </a:lnTo>
                  <a:lnTo>
                    <a:pt x="5756" y="1581"/>
                  </a:lnTo>
                  <a:lnTo>
                    <a:pt x="5684" y="1634"/>
                  </a:lnTo>
                  <a:lnTo>
                    <a:pt x="5679" y="1639"/>
                  </a:lnTo>
                  <a:lnTo>
                    <a:pt x="5602" y="1696"/>
                  </a:lnTo>
                  <a:lnTo>
                    <a:pt x="5578" y="1716"/>
                  </a:lnTo>
                  <a:lnTo>
                    <a:pt x="5521" y="1759"/>
                  </a:lnTo>
                  <a:lnTo>
                    <a:pt x="5492" y="1783"/>
                  </a:lnTo>
                  <a:lnTo>
                    <a:pt x="5439" y="1821"/>
                  </a:lnTo>
                  <a:lnTo>
                    <a:pt x="5410" y="1845"/>
                  </a:lnTo>
                  <a:lnTo>
                    <a:pt x="5362" y="1888"/>
                  </a:lnTo>
                  <a:lnTo>
                    <a:pt x="5329" y="1917"/>
                  </a:lnTo>
                  <a:lnTo>
                    <a:pt x="5281" y="1960"/>
                  </a:lnTo>
                  <a:lnTo>
                    <a:pt x="5252" y="1984"/>
                  </a:lnTo>
                  <a:lnTo>
                    <a:pt x="5199" y="2032"/>
                  </a:lnTo>
                  <a:lnTo>
                    <a:pt x="5175" y="2056"/>
                  </a:lnTo>
                  <a:cubicBezTo>
                    <a:pt x="5146" y="2080"/>
                    <a:pt x="5122" y="2104"/>
                    <a:pt x="5098" y="2133"/>
                  </a:cubicBezTo>
                  <a:cubicBezTo>
                    <a:pt x="4950" y="2277"/>
                    <a:pt x="4618" y="2392"/>
                    <a:pt x="4162" y="2445"/>
                  </a:cubicBezTo>
                  <a:cubicBezTo>
                    <a:pt x="3961" y="2470"/>
                    <a:pt x="3756" y="2485"/>
                    <a:pt x="3551" y="2485"/>
                  </a:cubicBezTo>
                  <a:cubicBezTo>
                    <a:pt x="3521" y="2485"/>
                    <a:pt x="3491" y="2484"/>
                    <a:pt x="3462" y="2484"/>
                  </a:cubicBezTo>
                  <a:lnTo>
                    <a:pt x="3409" y="2484"/>
                  </a:lnTo>
                  <a:cubicBezTo>
                    <a:pt x="3188" y="2484"/>
                    <a:pt x="2972" y="2474"/>
                    <a:pt x="2751" y="2445"/>
                  </a:cubicBezTo>
                  <a:cubicBezTo>
                    <a:pt x="2295" y="2388"/>
                    <a:pt x="1964" y="2277"/>
                    <a:pt x="1815" y="2128"/>
                  </a:cubicBezTo>
                  <a:cubicBezTo>
                    <a:pt x="1791" y="2104"/>
                    <a:pt x="1767" y="2080"/>
                    <a:pt x="1743" y="2056"/>
                  </a:cubicBezTo>
                  <a:lnTo>
                    <a:pt x="1719" y="2032"/>
                  </a:lnTo>
                  <a:lnTo>
                    <a:pt x="1666" y="1984"/>
                  </a:lnTo>
                  <a:lnTo>
                    <a:pt x="1633" y="1956"/>
                  </a:lnTo>
                  <a:lnTo>
                    <a:pt x="1585" y="1912"/>
                  </a:lnTo>
                  <a:lnTo>
                    <a:pt x="1556" y="1888"/>
                  </a:lnTo>
                  <a:lnTo>
                    <a:pt x="1508" y="1845"/>
                  </a:lnTo>
                  <a:lnTo>
                    <a:pt x="1474" y="1821"/>
                  </a:lnTo>
                  <a:lnTo>
                    <a:pt x="1426" y="1778"/>
                  </a:lnTo>
                  <a:lnTo>
                    <a:pt x="1393" y="1754"/>
                  </a:lnTo>
                  <a:lnTo>
                    <a:pt x="1340" y="1716"/>
                  </a:lnTo>
                  <a:lnTo>
                    <a:pt x="1316" y="1692"/>
                  </a:lnTo>
                  <a:lnTo>
                    <a:pt x="1239" y="1634"/>
                  </a:lnTo>
                  <a:lnTo>
                    <a:pt x="1229" y="1624"/>
                  </a:lnTo>
                  <a:lnTo>
                    <a:pt x="1157" y="1576"/>
                  </a:lnTo>
                  <a:lnTo>
                    <a:pt x="1153" y="1572"/>
                  </a:lnTo>
                  <a:lnTo>
                    <a:pt x="1153" y="1572"/>
                  </a:lnTo>
                  <a:cubicBezTo>
                    <a:pt x="1422" y="1597"/>
                    <a:pt x="1724" y="1617"/>
                    <a:pt x="2030" y="1617"/>
                  </a:cubicBezTo>
                  <a:cubicBezTo>
                    <a:pt x="2521" y="1617"/>
                    <a:pt x="3024" y="1567"/>
                    <a:pt x="3423" y="1413"/>
                  </a:cubicBezTo>
                  <a:lnTo>
                    <a:pt x="3428" y="1413"/>
                  </a:lnTo>
                  <a:lnTo>
                    <a:pt x="3457" y="1404"/>
                  </a:lnTo>
                  <a:close/>
                  <a:moveTo>
                    <a:pt x="3462" y="1"/>
                  </a:moveTo>
                  <a:cubicBezTo>
                    <a:pt x="2792" y="1"/>
                    <a:pt x="2122" y="86"/>
                    <a:pt x="1469" y="256"/>
                  </a:cubicBezTo>
                  <a:cubicBezTo>
                    <a:pt x="797" y="924"/>
                    <a:pt x="169" y="1029"/>
                    <a:pt x="164" y="1029"/>
                  </a:cubicBezTo>
                  <a:cubicBezTo>
                    <a:pt x="154" y="1029"/>
                    <a:pt x="145" y="1034"/>
                    <a:pt x="135" y="1034"/>
                  </a:cubicBezTo>
                  <a:lnTo>
                    <a:pt x="130" y="1034"/>
                  </a:lnTo>
                  <a:cubicBezTo>
                    <a:pt x="121" y="1039"/>
                    <a:pt x="111" y="1039"/>
                    <a:pt x="106" y="1044"/>
                  </a:cubicBezTo>
                  <a:lnTo>
                    <a:pt x="101" y="1044"/>
                  </a:lnTo>
                  <a:cubicBezTo>
                    <a:pt x="92" y="1048"/>
                    <a:pt x="82" y="1053"/>
                    <a:pt x="77" y="1058"/>
                  </a:cubicBezTo>
                  <a:lnTo>
                    <a:pt x="73" y="1058"/>
                  </a:lnTo>
                  <a:cubicBezTo>
                    <a:pt x="68" y="1063"/>
                    <a:pt x="58" y="1072"/>
                    <a:pt x="53" y="1077"/>
                  </a:cubicBezTo>
                  <a:cubicBezTo>
                    <a:pt x="44" y="1087"/>
                    <a:pt x="39" y="1092"/>
                    <a:pt x="34" y="1101"/>
                  </a:cubicBezTo>
                  <a:cubicBezTo>
                    <a:pt x="29" y="1111"/>
                    <a:pt x="25" y="1120"/>
                    <a:pt x="20" y="1125"/>
                  </a:cubicBezTo>
                  <a:lnTo>
                    <a:pt x="20" y="1130"/>
                  </a:lnTo>
                  <a:cubicBezTo>
                    <a:pt x="15" y="1140"/>
                    <a:pt x="10" y="1149"/>
                    <a:pt x="5" y="1159"/>
                  </a:cubicBezTo>
                  <a:cubicBezTo>
                    <a:pt x="5" y="1168"/>
                    <a:pt x="1" y="1178"/>
                    <a:pt x="1" y="1188"/>
                  </a:cubicBezTo>
                  <a:cubicBezTo>
                    <a:pt x="1" y="1197"/>
                    <a:pt x="1" y="1207"/>
                    <a:pt x="1" y="1216"/>
                  </a:cubicBezTo>
                  <a:lnTo>
                    <a:pt x="1" y="1221"/>
                  </a:lnTo>
                  <a:cubicBezTo>
                    <a:pt x="1" y="1231"/>
                    <a:pt x="1" y="1240"/>
                    <a:pt x="1" y="1250"/>
                  </a:cubicBezTo>
                  <a:lnTo>
                    <a:pt x="1" y="1255"/>
                  </a:lnTo>
                  <a:cubicBezTo>
                    <a:pt x="1" y="1264"/>
                    <a:pt x="5" y="1274"/>
                    <a:pt x="5" y="1284"/>
                  </a:cubicBezTo>
                  <a:lnTo>
                    <a:pt x="5" y="1288"/>
                  </a:lnTo>
                  <a:cubicBezTo>
                    <a:pt x="10" y="1298"/>
                    <a:pt x="15" y="1303"/>
                    <a:pt x="20" y="1312"/>
                  </a:cubicBezTo>
                  <a:cubicBezTo>
                    <a:pt x="25" y="1322"/>
                    <a:pt x="29" y="1332"/>
                    <a:pt x="34" y="1336"/>
                  </a:cubicBezTo>
                  <a:lnTo>
                    <a:pt x="34" y="1341"/>
                  </a:lnTo>
                  <a:cubicBezTo>
                    <a:pt x="39" y="1346"/>
                    <a:pt x="44" y="1356"/>
                    <a:pt x="53" y="1360"/>
                  </a:cubicBezTo>
                  <a:lnTo>
                    <a:pt x="58" y="1365"/>
                  </a:lnTo>
                  <a:cubicBezTo>
                    <a:pt x="63" y="1370"/>
                    <a:pt x="73" y="1380"/>
                    <a:pt x="77" y="1384"/>
                  </a:cubicBezTo>
                  <a:lnTo>
                    <a:pt x="82" y="1384"/>
                  </a:lnTo>
                  <a:cubicBezTo>
                    <a:pt x="92" y="1389"/>
                    <a:pt x="101" y="1394"/>
                    <a:pt x="111" y="1399"/>
                  </a:cubicBezTo>
                  <a:cubicBezTo>
                    <a:pt x="116" y="1404"/>
                    <a:pt x="937" y="1807"/>
                    <a:pt x="1537" y="2407"/>
                  </a:cubicBezTo>
                  <a:cubicBezTo>
                    <a:pt x="1962" y="2828"/>
                    <a:pt x="2978" y="2880"/>
                    <a:pt x="3348" y="2880"/>
                  </a:cubicBezTo>
                  <a:cubicBezTo>
                    <a:pt x="3403" y="2880"/>
                    <a:pt x="3444" y="2879"/>
                    <a:pt x="3466" y="2877"/>
                  </a:cubicBezTo>
                  <a:lnTo>
                    <a:pt x="3548" y="2877"/>
                  </a:lnTo>
                  <a:cubicBezTo>
                    <a:pt x="3879" y="2877"/>
                    <a:pt x="4954" y="2844"/>
                    <a:pt x="5396" y="2402"/>
                  </a:cubicBezTo>
                  <a:cubicBezTo>
                    <a:pt x="5996" y="1802"/>
                    <a:pt x="6817" y="1404"/>
                    <a:pt x="6822" y="1399"/>
                  </a:cubicBezTo>
                  <a:cubicBezTo>
                    <a:pt x="6831" y="1394"/>
                    <a:pt x="6841" y="1389"/>
                    <a:pt x="6851" y="1384"/>
                  </a:cubicBezTo>
                  <a:cubicBezTo>
                    <a:pt x="6860" y="1375"/>
                    <a:pt x="6870" y="1370"/>
                    <a:pt x="6875" y="1365"/>
                  </a:cubicBezTo>
                  <a:cubicBezTo>
                    <a:pt x="6985" y="1255"/>
                    <a:pt x="6942" y="1072"/>
                    <a:pt x="6793" y="1024"/>
                  </a:cubicBezTo>
                  <a:lnTo>
                    <a:pt x="6788" y="1034"/>
                  </a:lnTo>
                  <a:cubicBezTo>
                    <a:pt x="6779" y="1034"/>
                    <a:pt x="6769" y="1029"/>
                    <a:pt x="6759" y="1029"/>
                  </a:cubicBezTo>
                  <a:cubicBezTo>
                    <a:pt x="6755" y="1029"/>
                    <a:pt x="6126" y="924"/>
                    <a:pt x="5454" y="256"/>
                  </a:cubicBezTo>
                  <a:cubicBezTo>
                    <a:pt x="4801" y="86"/>
                    <a:pt x="4131" y="1"/>
                    <a:pt x="3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2" name="Google Shape;20192;p85"/>
            <p:cNvSpPr/>
            <p:nvPr/>
          </p:nvSpPr>
          <p:spPr>
            <a:xfrm>
              <a:off x="5743255" y="2433410"/>
              <a:ext cx="364162" cy="130357"/>
            </a:xfrm>
            <a:custGeom>
              <a:avLst/>
              <a:gdLst/>
              <a:ahLst/>
              <a:cxnLst/>
              <a:rect l="l" t="t" r="r" b="b"/>
              <a:pathLst>
                <a:path w="13898" h="4975" extrusionOk="0">
                  <a:moveTo>
                    <a:pt x="462" y="405"/>
                  </a:moveTo>
                  <a:cubicBezTo>
                    <a:pt x="466" y="405"/>
                    <a:pt x="476" y="410"/>
                    <a:pt x="486" y="419"/>
                  </a:cubicBezTo>
                  <a:cubicBezTo>
                    <a:pt x="1258" y="1140"/>
                    <a:pt x="2579" y="1308"/>
                    <a:pt x="3299" y="1346"/>
                  </a:cubicBezTo>
                  <a:cubicBezTo>
                    <a:pt x="4527" y="1408"/>
                    <a:pt x="5478" y="1941"/>
                    <a:pt x="6059" y="2373"/>
                  </a:cubicBezTo>
                  <a:cubicBezTo>
                    <a:pt x="6097" y="2402"/>
                    <a:pt x="6136" y="2431"/>
                    <a:pt x="6174" y="2460"/>
                  </a:cubicBezTo>
                  <a:cubicBezTo>
                    <a:pt x="6402" y="2640"/>
                    <a:pt x="6676" y="2730"/>
                    <a:pt x="6950" y="2730"/>
                  </a:cubicBezTo>
                  <a:cubicBezTo>
                    <a:pt x="7224" y="2730"/>
                    <a:pt x="7499" y="2640"/>
                    <a:pt x="7729" y="2460"/>
                  </a:cubicBezTo>
                  <a:cubicBezTo>
                    <a:pt x="7763" y="2431"/>
                    <a:pt x="7801" y="2402"/>
                    <a:pt x="7844" y="2373"/>
                  </a:cubicBezTo>
                  <a:cubicBezTo>
                    <a:pt x="8425" y="1941"/>
                    <a:pt x="9371" y="1413"/>
                    <a:pt x="10605" y="1346"/>
                  </a:cubicBezTo>
                  <a:cubicBezTo>
                    <a:pt x="11325" y="1308"/>
                    <a:pt x="12645" y="1140"/>
                    <a:pt x="13418" y="419"/>
                  </a:cubicBezTo>
                  <a:cubicBezTo>
                    <a:pt x="13421" y="412"/>
                    <a:pt x="13427" y="408"/>
                    <a:pt x="13434" y="408"/>
                  </a:cubicBezTo>
                  <a:cubicBezTo>
                    <a:pt x="13436" y="408"/>
                    <a:pt x="13439" y="409"/>
                    <a:pt x="13442" y="410"/>
                  </a:cubicBezTo>
                  <a:cubicBezTo>
                    <a:pt x="13451" y="410"/>
                    <a:pt x="13466" y="415"/>
                    <a:pt x="13470" y="424"/>
                  </a:cubicBezTo>
                  <a:cubicBezTo>
                    <a:pt x="13475" y="429"/>
                    <a:pt x="13480" y="439"/>
                    <a:pt x="13475" y="448"/>
                  </a:cubicBezTo>
                  <a:cubicBezTo>
                    <a:pt x="13360" y="1264"/>
                    <a:pt x="12918" y="3252"/>
                    <a:pt x="11291" y="4168"/>
                  </a:cubicBezTo>
                  <a:cubicBezTo>
                    <a:pt x="10840" y="4428"/>
                    <a:pt x="10331" y="4567"/>
                    <a:pt x="9813" y="4567"/>
                  </a:cubicBezTo>
                  <a:cubicBezTo>
                    <a:pt x="9741" y="4567"/>
                    <a:pt x="9673" y="4567"/>
                    <a:pt x="9601" y="4557"/>
                  </a:cubicBezTo>
                  <a:cubicBezTo>
                    <a:pt x="8531" y="4485"/>
                    <a:pt x="7638" y="3871"/>
                    <a:pt x="7196" y="3511"/>
                  </a:cubicBezTo>
                  <a:cubicBezTo>
                    <a:pt x="7124" y="3453"/>
                    <a:pt x="7037" y="3424"/>
                    <a:pt x="6949" y="3424"/>
                  </a:cubicBezTo>
                  <a:cubicBezTo>
                    <a:pt x="6862" y="3424"/>
                    <a:pt x="6774" y="3453"/>
                    <a:pt x="6702" y="3511"/>
                  </a:cubicBezTo>
                  <a:cubicBezTo>
                    <a:pt x="6265" y="3871"/>
                    <a:pt x="5367" y="4485"/>
                    <a:pt x="4297" y="4557"/>
                  </a:cubicBezTo>
                  <a:cubicBezTo>
                    <a:pt x="4225" y="4562"/>
                    <a:pt x="4158" y="4567"/>
                    <a:pt x="4086" y="4567"/>
                  </a:cubicBezTo>
                  <a:cubicBezTo>
                    <a:pt x="3567" y="4567"/>
                    <a:pt x="3059" y="4428"/>
                    <a:pt x="2607" y="4168"/>
                  </a:cubicBezTo>
                  <a:cubicBezTo>
                    <a:pt x="980" y="3252"/>
                    <a:pt x="538" y="1264"/>
                    <a:pt x="423" y="448"/>
                  </a:cubicBezTo>
                  <a:cubicBezTo>
                    <a:pt x="418" y="439"/>
                    <a:pt x="423" y="429"/>
                    <a:pt x="428" y="419"/>
                  </a:cubicBezTo>
                  <a:cubicBezTo>
                    <a:pt x="438" y="415"/>
                    <a:pt x="447" y="405"/>
                    <a:pt x="462" y="405"/>
                  </a:cubicBezTo>
                  <a:close/>
                  <a:moveTo>
                    <a:pt x="462" y="1"/>
                  </a:moveTo>
                  <a:cubicBezTo>
                    <a:pt x="451" y="1"/>
                    <a:pt x="439" y="1"/>
                    <a:pt x="428" y="2"/>
                  </a:cubicBezTo>
                  <a:cubicBezTo>
                    <a:pt x="303" y="11"/>
                    <a:pt x="193" y="69"/>
                    <a:pt x="111" y="165"/>
                  </a:cubicBezTo>
                  <a:cubicBezTo>
                    <a:pt x="34" y="261"/>
                    <a:pt x="1" y="386"/>
                    <a:pt x="20" y="506"/>
                  </a:cubicBezTo>
                  <a:cubicBezTo>
                    <a:pt x="140" y="1380"/>
                    <a:pt x="620" y="3520"/>
                    <a:pt x="2406" y="4524"/>
                  </a:cubicBezTo>
                  <a:cubicBezTo>
                    <a:pt x="2915" y="4816"/>
                    <a:pt x="3495" y="4970"/>
                    <a:pt x="4086" y="4975"/>
                  </a:cubicBezTo>
                  <a:cubicBezTo>
                    <a:pt x="4163" y="4975"/>
                    <a:pt x="4244" y="4975"/>
                    <a:pt x="4321" y="4965"/>
                  </a:cubicBezTo>
                  <a:cubicBezTo>
                    <a:pt x="5497" y="4884"/>
                    <a:pt x="6467" y="4226"/>
                    <a:pt x="6947" y="3837"/>
                  </a:cubicBezTo>
                  <a:cubicBezTo>
                    <a:pt x="7427" y="4226"/>
                    <a:pt x="8396" y="4884"/>
                    <a:pt x="9573" y="4965"/>
                  </a:cubicBezTo>
                  <a:cubicBezTo>
                    <a:pt x="9654" y="4970"/>
                    <a:pt x="9731" y="4975"/>
                    <a:pt x="9808" y="4975"/>
                  </a:cubicBezTo>
                  <a:cubicBezTo>
                    <a:pt x="10398" y="4970"/>
                    <a:pt x="10979" y="4816"/>
                    <a:pt x="11488" y="4524"/>
                  </a:cubicBezTo>
                  <a:cubicBezTo>
                    <a:pt x="13274" y="3520"/>
                    <a:pt x="13754" y="1380"/>
                    <a:pt x="13878" y="506"/>
                  </a:cubicBezTo>
                  <a:cubicBezTo>
                    <a:pt x="13898" y="386"/>
                    <a:pt x="13864" y="261"/>
                    <a:pt x="13787" y="165"/>
                  </a:cubicBezTo>
                  <a:cubicBezTo>
                    <a:pt x="13706" y="69"/>
                    <a:pt x="13590" y="11"/>
                    <a:pt x="13470" y="2"/>
                  </a:cubicBezTo>
                  <a:cubicBezTo>
                    <a:pt x="13459" y="1"/>
                    <a:pt x="13447" y="1"/>
                    <a:pt x="13436" y="1"/>
                  </a:cubicBezTo>
                  <a:cubicBezTo>
                    <a:pt x="13324" y="1"/>
                    <a:pt x="13217" y="43"/>
                    <a:pt x="13134" y="122"/>
                  </a:cubicBezTo>
                  <a:cubicBezTo>
                    <a:pt x="12846" y="391"/>
                    <a:pt x="12126" y="861"/>
                    <a:pt x="10581" y="943"/>
                  </a:cubicBezTo>
                  <a:cubicBezTo>
                    <a:pt x="9246" y="1010"/>
                    <a:pt x="8224" y="1581"/>
                    <a:pt x="7595" y="2047"/>
                  </a:cubicBezTo>
                  <a:cubicBezTo>
                    <a:pt x="7556" y="2080"/>
                    <a:pt x="7513" y="2109"/>
                    <a:pt x="7475" y="2143"/>
                  </a:cubicBezTo>
                  <a:cubicBezTo>
                    <a:pt x="7319" y="2263"/>
                    <a:pt x="7133" y="2323"/>
                    <a:pt x="6947" y="2323"/>
                  </a:cubicBezTo>
                  <a:cubicBezTo>
                    <a:pt x="6762" y="2323"/>
                    <a:pt x="6577" y="2263"/>
                    <a:pt x="6424" y="2143"/>
                  </a:cubicBezTo>
                  <a:cubicBezTo>
                    <a:pt x="6385" y="2109"/>
                    <a:pt x="6342" y="2080"/>
                    <a:pt x="6299" y="2047"/>
                  </a:cubicBezTo>
                  <a:cubicBezTo>
                    <a:pt x="5675" y="1581"/>
                    <a:pt x="4647" y="1010"/>
                    <a:pt x="3318" y="943"/>
                  </a:cubicBezTo>
                  <a:cubicBezTo>
                    <a:pt x="1772" y="861"/>
                    <a:pt x="1052" y="391"/>
                    <a:pt x="759" y="122"/>
                  </a:cubicBezTo>
                  <a:cubicBezTo>
                    <a:pt x="681" y="43"/>
                    <a:pt x="575" y="1"/>
                    <a:pt x="46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3" name="Google Shape;20193;p85"/>
            <p:cNvSpPr/>
            <p:nvPr/>
          </p:nvSpPr>
          <p:spPr>
            <a:xfrm>
              <a:off x="5769012" y="2468600"/>
              <a:ext cx="140943" cy="73786"/>
            </a:xfrm>
            <a:custGeom>
              <a:avLst/>
              <a:gdLst/>
              <a:ahLst/>
              <a:cxnLst/>
              <a:rect l="l" t="t" r="r" b="b"/>
              <a:pathLst>
                <a:path w="5379" h="2816" extrusionOk="0">
                  <a:moveTo>
                    <a:pt x="616" y="512"/>
                  </a:moveTo>
                  <a:lnTo>
                    <a:pt x="712" y="536"/>
                  </a:lnTo>
                  <a:cubicBezTo>
                    <a:pt x="1212" y="665"/>
                    <a:pt x="1725" y="737"/>
                    <a:pt x="2239" y="761"/>
                  </a:cubicBezTo>
                  <a:cubicBezTo>
                    <a:pt x="3362" y="824"/>
                    <a:pt x="4221" y="1347"/>
                    <a:pt x="4749" y="1774"/>
                  </a:cubicBezTo>
                  <a:lnTo>
                    <a:pt x="4797" y="1817"/>
                  </a:lnTo>
                  <a:lnTo>
                    <a:pt x="4745" y="1851"/>
                  </a:lnTo>
                  <a:cubicBezTo>
                    <a:pt x="4384" y="2081"/>
                    <a:pt x="3832" y="2360"/>
                    <a:pt x="3223" y="2403"/>
                  </a:cubicBezTo>
                  <a:cubicBezTo>
                    <a:pt x="3175" y="2406"/>
                    <a:pt x="3126" y="2408"/>
                    <a:pt x="3078" y="2408"/>
                  </a:cubicBezTo>
                  <a:cubicBezTo>
                    <a:pt x="2694" y="2408"/>
                    <a:pt x="2312" y="2306"/>
                    <a:pt x="1975" y="2110"/>
                  </a:cubicBezTo>
                  <a:cubicBezTo>
                    <a:pt x="1428" y="1803"/>
                    <a:pt x="986" y="1294"/>
                    <a:pt x="659" y="603"/>
                  </a:cubicBezTo>
                  <a:lnTo>
                    <a:pt x="616" y="512"/>
                  </a:lnTo>
                  <a:close/>
                  <a:moveTo>
                    <a:pt x="246" y="1"/>
                  </a:moveTo>
                  <a:cubicBezTo>
                    <a:pt x="104" y="1"/>
                    <a:pt x="0" y="150"/>
                    <a:pt x="64" y="291"/>
                  </a:cubicBezTo>
                  <a:lnTo>
                    <a:pt x="290" y="776"/>
                  </a:lnTo>
                  <a:cubicBezTo>
                    <a:pt x="650" y="1549"/>
                    <a:pt x="1154" y="2115"/>
                    <a:pt x="1778" y="2465"/>
                  </a:cubicBezTo>
                  <a:cubicBezTo>
                    <a:pt x="2167" y="2696"/>
                    <a:pt x="2613" y="2816"/>
                    <a:pt x="3069" y="2816"/>
                  </a:cubicBezTo>
                  <a:cubicBezTo>
                    <a:pt x="3127" y="2816"/>
                    <a:pt x="3189" y="2816"/>
                    <a:pt x="3252" y="2811"/>
                  </a:cubicBezTo>
                  <a:cubicBezTo>
                    <a:pt x="3943" y="2763"/>
                    <a:pt x="4562" y="2451"/>
                    <a:pt x="4961" y="2192"/>
                  </a:cubicBezTo>
                  <a:lnTo>
                    <a:pt x="5253" y="2009"/>
                  </a:lnTo>
                  <a:cubicBezTo>
                    <a:pt x="5369" y="1933"/>
                    <a:pt x="5378" y="1765"/>
                    <a:pt x="5273" y="1678"/>
                  </a:cubicBezTo>
                  <a:lnTo>
                    <a:pt x="5004" y="1462"/>
                  </a:lnTo>
                  <a:cubicBezTo>
                    <a:pt x="4432" y="992"/>
                    <a:pt x="3492" y="421"/>
                    <a:pt x="2263" y="353"/>
                  </a:cubicBezTo>
                  <a:cubicBezTo>
                    <a:pt x="1773" y="334"/>
                    <a:pt x="1288" y="262"/>
                    <a:pt x="818" y="142"/>
                  </a:cubicBezTo>
                  <a:lnTo>
                    <a:pt x="299" y="8"/>
                  </a:lnTo>
                  <a:cubicBezTo>
                    <a:pt x="281" y="3"/>
                    <a:pt x="263" y="1"/>
                    <a:pt x="2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4" name="Google Shape;20194;p85"/>
            <p:cNvSpPr/>
            <p:nvPr/>
          </p:nvSpPr>
          <p:spPr>
            <a:xfrm>
              <a:off x="5940612" y="2468600"/>
              <a:ext cx="141074" cy="73786"/>
            </a:xfrm>
            <a:custGeom>
              <a:avLst/>
              <a:gdLst/>
              <a:ahLst/>
              <a:cxnLst/>
              <a:rect l="l" t="t" r="r" b="b"/>
              <a:pathLst>
                <a:path w="5384" h="2816" extrusionOk="0">
                  <a:moveTo>
                    <a:pt x="4762" y="512"/>
                  </a:moveTo>
                  <a:lnTo>
                    <a:pt x="4719" y="603"/>
                  </a:lnTo>
                  <a:cubicBezTo>
                    <a:pt x="4397" y="1294"/>
                    <a:pt x="3956" y="1803"/>
                    <a:pt x="3404" y="2110"/>
                  </a:cubicBezTo>
                  <a:cubicBezTo>
                    <a:pt x="3071" y="2306"/>
                    <a:pt x="2689" y="2408"/>
                    <a:pt x="2302" y="2408"/>
                  </a:cubicBezTo>
                  <a:cubicBezTo>
                    <a:pt x="2253" y="2408"/>
                    <a:pt x="2204" y="2406"/>
                    <a:pt x="2156" y="2403"/>
                  </a:cubicBezTo>
                  <a:cubicBezTo>
                    <a:pt x="1551" y="2360"/>
                    <a:pt x="994" y="2077"/>
                    <a:pt x="639" y="1851"/>
                  </a:cubicBezTo>
                  <a:lnTo>
                    <a:pt x="586" y="1813"/>
                  </a:lnTo>
                  <a:lnTo>
                    <a:pt x="634" y="1774"/>
                  </a:lnTo>
                  <a:cubicBezTo>
                    <a:pt x="1157" y="1347"/>
                    <a:pt x="2021" y="819"/>
                    <a:pt x="3140" y="761"/>
                  </a:cubicBezTo>
                  <a:cubicBezTo>
                    <a:pt x="3653" y="737"/>
                    <a:pt x="4167" y="665"/>
                    <a:pt x="4666" y="536"/>
                  </a:cubicBezTo>
                  <a:lnTo>
                    <a:pt x="4762" y="512"/>
                  </a:lnTo>
                  <a:close/>
                  <a:moveTo>
                    <a:pt x="5133" y="1"/>
                  </a:moveTo>
                  <a:cubicBezTo>
                    <a:pt x="5115" y="1"/>
                    <a:pt x="5097" y="3"/>
                    <a:pt x="5079" y="8"/>
                  </a:cubicBezTo>
                  <a:lnTo>
                    <a:pt x="4565" y="142"/>
                  </a:lnTo>
                  <a:cubicBezTo>
                    <a:pt x="4090" y="262"/>
                    <a:pt x="3605" y="334"/>
                    <a:pt x="3121" y="353"/>
                  </a:cubicBezTo>
                  <a:cubicBezTo>
                    <a:pt x="1892" y="416"/>
                    <a:pt x="951" y="992"/>
                    <a:pt x="375" y="1457"/>
                  </a:cubicBezTo>
                  <a:lnTo>
                    <a:pt x="111" y="1678"/>
                  </a:lnTo>
                  <a:cubicBezTo>
                    <a:pt x="0" y="1765"/>
                    <a:pt x="10" y="1933"/>
                    <a:pt x="130" y="2009"/>
                  </a:cubicBezTo>
                  <a:lnTo>
                    <a:pt x="418" y="2192"/>
                  </a:lnTo>
                  <a:cubicBezTo>
                    <a:pt x="816" y="2446"/>
                    <a:pt x="1440" y="2763"/>
                    <a:pt x="2127" y="2811"/>
                  </a:cubicBezTo>
                  <a:cubicBezTo>
                    <a:pt x="2189" y="2816"/>
                    <a:pt x="2252" y="2816"/>
                    <a:pt x="2314" y="2816"/>
                  </a:cubicBezTo>
                  <a:cubicBezTo>
                    <a:pt x="2765" y="2816"/>
                    <a:pt x="3212" y="2696"/>
                    <a:pt x="3605" y="2465"/>
                  </a:cubicBezTo>
                  <a:cubicBezTo>
                    <a:pt x="4229" y="2115"/>
                    <a:pt x="4729" y="1549"/>
                    <a:pt x="5089" y="776"/>
                  </a:cubicBezTo>
                  <a:lnTo>
                    <a:pt x="5319" y="291"/>
                  </a:lnTo>
                  <a:cubicBezTo>
                    <a:pt x="5383" y="150"/>
                    <a:pt x="5276" y="1"/>
                    <a:pt x="513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5" name="Google Shape;20195;p85"/>
            <p:cNvSpPr/>
            <p:nvPr/>
          </p:nvSpPr>
          <p:spPr>
            <a:xfrm>
              <a:off x="5981750" y="2666638"/>
              <a:ext cx="28954" cy="116758"/>
            </a:xfrm>
            <a:custGeom>
              <a:avLst/>
              <a:gdLst/>
              <a:ahLst/>
              <a:cxnLst/>
              <a:rect l="l" t="t" r="r" b="b"/>
              <a:pathLst>
                <a:path w="1105" h="4456" extrusionOk="0">
                  <a:moveTo>
                    <a:pt x="696" y="2362"/>
                  </a:moveTo>
                  <a:lnTo>
                    <a:pt x="696" y="3903"/>
                  </a:lnTo>
                  <a:cubicBezTo>
                    <a:pt x="696" y="3999"/>
                    <a:pt x="624" y="4047"/>
                    <a:pt x="552" y="4047"/>
                  </a:cubicBezTo>
                  <a:cubicBezTo>
                    <a:pt x="480" y="4047"/>
                    <a:pt x="408" y="3999"/>
                    <a:pt x="408" y="3903"/>
                  </a:cubicBezTo>
                  <a:lnTo>
                    <a:pt x="408" y="2362"/>
                  </a:lnTo>
                  <a:close/>
                  <a:moveTo>
                    <a:pt x="898" y="0"/>
                  </a:moveTo>
                  <a:cubicBezTo>
                    <a:pt x="787" y="0"/>
                    <a:pt x="696" y="92"/>
                    <a:pt x="696" y="207"/>
                  </a:cubicBezTo>
                  <a:lnTo>
                    <a:pt x="696" y="1954"/>
                  </a:lnTo>
                  <a:lnTo>
                    <a:pt x="408" y="1954"/>
                  </a:lnTo>
                  <a:lnTo>
                    <a:pt x="408" y="456"/>
                  </a:lnTo>
                  <a:cubicBezTo>
                    <a:pt x="401" y="327"/>
                    <a:pt x="303" y="262"/>
                    <a:pt x="204" y="262"/>
                  </a:cubicBezTo>
                  <a:cubicBezTo>
                    <a:pt x="106" y="262"/>
                    <a:pt x="7" y="327"/>
                    <a:pt x="0" y="456"/>
                  </a:cubicBezTo>
                  <a:lnTo>
                    <a:pt x="0" y="3903"/>
                  </a:lnTo>
                  <a:cubicBezTo>
                    <a:pt x="0" y="4205"/>
                    <a:pt x="245" y="4455"/>
                    <a:pt x="552" y="4455"/>
                  </a:cubicBezTo>
                  <a:cubicBezTo>
                    <a:pt x="855" y="4455"/>
                    <a:pt x="1104" y="4205"/>
                    <a:pt x="1104" y="3903"/>
                  </a:cubicBezTo>
                  <a:lnTo>
                    <a:pt x="1104" y="207"/>
                  </a:lnTo>
                  <a:cubicBezTo>
                    <a:pt x="1104" y="92"/>
                    <a:pt x="1013" y="0"/>
                    <a:pt x="8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6" name="Google Shape;20196;p85"/>
            <p:cNvSpPr/>
            <p:nvPr/>
          </p:nvSpPr>
          <p:spPr>
            <a:xfrm>
              <a:off x="6072123" y="2505650"/>
              <a:ext cx="29137" cy="280996"/>
            </a:xfrm>
            <a:custGeom>
              <a:avLst/>
              <a:gdLst/>
              <a:ahLst/>
              <a:cxnLst/>
              <a:rect l="l" t="t" r="r" b="b"/>
              <a:pathLst>
                <a:path w="1112" h="10724" extrusionOk="0">
                  <a:moveTo>
                    <a:pt x="703" y="8506"/>
                  </a:moveTo>
                  <a:lnTo>
                    <a:pt x="703" y="10172"/>
                  </a:lnTo>
                  <a:cubicBezTo>
                    <a:pt x="703" y="10268"/>
                    <a:pt x="631" y="10316"/>
                    <a:pt x="559" y="10316"/>
                  </a:cubicBezTo>
                  <a:cubicBezTo>
                    <a:pt x="487" y="10316"/>
                    <a:pt x="415" y="10268"/>
                    <a:pt x="415" y="10172"/>
                  </a:cubicBezTo>
                  <a:lnTo>
                    <a:pt x="415" y="8506"/>
                  </a:lnTo>
                  <a:close/>
                  <a:moveTo>
                    <a:pt x="910" y="0"/>
                  </a:moveTo>
                  <a:cubicBezTo>
                    <a:pt x="795" y="0"/>
                    <a:pt x="703" y="91"/>
                    <a:pt x="703" y="207"/>
                  </a:cubicBezTo>
                  <a:lnTo>
                    <a:pt x="703" y="8098"/>
                  </a:lnTo>
                  <a:lnTo>
                    <a:pt x="415" y="8098"/>
                  </a:lnTo>
                  <a:lnTo>
                    <a:pt x="415" y="1469"/>
                  </a:lnTo>
                  <a:cubicBezTo>
                    <a:pt x="423" y="1325"/>
                    <a:pt x="317" y="1253"/>
                    <a:pt x="211" y="1253"/>
                  </a:cubicBezTo>
                  <a:cubicBezTo>
                    <a:pt x="106" y="1253"/>
                    <a:pt x="0" y="1325"/>
                    <a:pt x="7" y="1469"/>
                  </a:cubicBezTo>
                  <a:lnTo>
                    <a:pt x="7" y="10172"/>
                  </a:lnTo>
                  <a:cubicBezTo>
                    <a:pt x="7" y="10479"/>
                    <a:pt x="257" y="10724"/>
                    <a:pt x="559" y="10724"/>
                  </a:cubicBezTo>
                  <a:cubicBezTo>
                    <a:pt x="867" y="10724"/>
                    <a:pt x="1111" y="10479"/>
                    <a:pt x="1111" y="10172"/>
                  </a:cubicBezTo>
                  <a:lnTo>
                    <a:pt x="1111" y="207"/>
                  </a:lnTo>
                  <a:cubicBezTo>
                    <a:pt x="1111" y="91"/>
                    <a:pt x="1020" y="0"/>
                    <a:pt x="9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97" name="Google Shape;20197;p85"/>
          <p:cNvGrpSpPr/>
          <p:nvPr/>
        </p:nvGrpSpPr>
        <p:grpSpPr>
          <a:xfrm>
            <a:off x="4885202" y="1812410"/>
            <a:ext cx="363271" cy="335104"/>
            <a:chOff x="4885202" y="1999260"/>
            <a:chExt cx="363271" cy="335104"/>
          </a:xfrm>
        </p:grpSpPr>
        <p:sp>
          <p:nvSpPr>
            <p:cNvPr id="20198" name="Google Shape;20198;p85"/>
            <p:cNvSpPr/>
            <p:nvPr/>
          </p:nvSpPr>
          <p:spPr>
            <a:xfrm>
              <a:off x="5222402" y="2021008"/>
              <a:ext cx="17267" cy="308063"/>
            </a:xfrm>
            <a:custGeom>
              <a:avLst/>
              <a:gdLst/>
              <a:ahLst/>
              <a:cxnLst/>
              <a:rect l="l" t="t" r="r" b="b"/>
              <a:pathLst>
                <a:path w="659" h="11757" extrusionOk="0">
                  <a:moveTo>
                    <a:pt x="327" y="1"/>
                  </a:moveTo>
                  <a:cubicBezTo>
                    <a:pt x="145" y="1"/>
                    <a:pt x="1" y="150"/>
                    <a:pt x="1" y="327"/>
                  </a:cubicBezTo>
                  <a:lnTo>
                    <a:pt x="1" y="11430"/>
                  </a:lnTo>
                  <a:cubicBezTo>
                    <a:pt x="1" y="11613"/>
                    <a:pt x="145" y="11757"/>
                    <a:pt x="327" y="11757"/>
                  </a:cubicBezTo>
                  <a:cubicBezTo>
                    <a:pt x="510" y="11757"/>
                    <a:pt x="659" y="11613"/>
                    <a:pt x="659" y="11430"/>
                  </a:cubicBezTo>
                  <a:lnTo>
                    <a:pt x="659" y="327"/>
                  </a:lnTo>
                  <a:cubicBezTo>
                    <a:pt x="659" y="150"/>
                    <a:pt x="510" y="1"/>
                    <a:pt x="32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9" name="Google Shape;20199;p85"/>
            <p:cNvSpPr/>
            <p:nvPr/>
          </p:nvSpPr>
          <p:spPr>
            <a:xfrm>
              <a:off x="5222402" y="2273967"/>
              <a:ext cx="17267" cy="55104"/>
            </a:xfrm>
            <a:custGeom>
              <a:avLst/>
              <a:gdLst/>
              <a:ahLst/>
              <a:cxnLst/>
              <a:rect l="l" t="t" r="r" b="b"/>
              <a:pathLst>
                <a:path w="659" h="2103" extrusionOk="0">
                  <a:moveTo>
                    <a:pt x="1" y="0"/>
                  </a:moveTo>
                  <a:lnTo>
                    <a:pt x="1" y="1771"/>
                  </a:lnTo>
                  <a:cubicBezTo>
                    <a:pt x="1" y="1954"/>
                    <a:pt x="145" y="2103"/>
                    <a:pt x="327" y="2103"/>
                  </a:cubicBezTo>
                  <a:cubicBezTo>
                    <a:pt x="510" y="2103"/>
                    <a:pt x="659" y="1954"/>
                    <a:pt x="659" y="1771"/>
                  </a:cubicBezTo>
                  <a:lnTo>
                    <a:pt x="659"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0" name="Google Shape;20200;p85"/>
            <p:cNvSpPr/>
            <p:nvPr/>
          </p:nvSpPr>
          <p:spPr>
            <a:xfrm>
              <a:off x="5158258" y="2180765"/>
              <a:ext cx="17267" cy="148306"/>
            </a:xfrm>
            <a:custGeom>
              <a:avLst/>
              <a:gdLst/>
              <a:ahLst/>
              <a:cxnLst/>
              <a:rect l="l" t="t" r="r" b="b"/>
              <a:pathLst>
                <a:path w="659" h="5660" extrusionOk="0">
                  <a:moveTo>
                    <a:pt x="1" y="0"/>
                  </a:moveTo>
                  <a:lnTo>
                    <a:pt x="1" y="5333"/>
                  </a:lnTo>
                  <a:cubicBezTo>
                    <a:pt x="1" y="5511"/>
                    <a:pt x="150" y="5660"/>
                    <a:pt x="332" y="5660"/>
                  </a:cubicBezTo>
                  <a:cubicBezTo>
                    <a:pt x="510" y="5660"/>
                    <a:pt x="658" y="5511"/>
                    <a:pt x="658" y="5333"/>
                  </a:cubicBezTo>
                  <a:lnTo>
                    <a:pt x="658"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1" name="Google Shape;20201;p85"/>
            <p:cNvSpPr/>
            <p:nvPr/>
          </p:nvSpPr>
          <p:spPr>
            <a:xfrm>
              <a:off x="5158258" y="2273967"/>
              <a:ext cx="17267" cy="55104"/>
            </a:xfrm>
            <a:custGeom>
              <a:avLst/>
              <a:gdLst/>
              <a:ahLst/>
              <a:cxnLst/>
              <a:rect l="l" t="t" r="r" b="b"/>
              <a:pathLst>
                <a:path w="659" h="2103" extrusionOk="0">
                  <a:moveTo>
                    <a:pt x="1" y="0"/>
                  </a:moveTo>
                  <a:lnTo>
                    <a:pt x="1" y="1771"/>
                  </a:lnTo>
                  <a:cubicBezTo>
                    <a:pt x="1" y="1954"/>
                    <a:pt x="150" y="2103"/>
                    <a:pt x="332" y="2103"/>
                  </a:cubicBezTo>
                  <a:cubicBezTo>
                    <a:pt x="510" y="2103"/>
                    <a:pt x="658" y="1954"/>
                    <a:pt x="658" y="1771"/>
                  </a:cubicBezTo>
                  <a:lnTo>
                    <a:pt x="658" y="0"/>
                  </a:ln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2" name="Google Shape;20202;p85"/>
            <p:cNvSpPr/>
            <p:nvPr/>
          </p:nvSpPr>
          <p:spPr>
            <a:xfrm>
              <a:off x="4951730" y="2141383"/>
              <a:ext cx="230346" cy="57410"/>
            </a:xfrm>
            <a:custGeom>
              <a:avLst/>
              <a:gdLst/>
              <a:ahLst/>
              <a:cxnLst/>
              <a:rect l="l" t="t" r="r" b="b"/>
              <a:pathLst>
                <a:path w="8791" h="2191" extrusionOk="0">
                  <a:moveTo>
                    <a:pt x="3231" y="1"/>
                  </a:moveTo>
                  <a:cubicBezTo>
                    <a:pt x="2161" y="1"/>
                    <a:pt x="1566" y="1335"/>
                    <a:pt x="764" y="1335"/>
                  </a:cubicBezTo>
                  <a:cubicBezTo>
                    <a:pt x="145" y="1335"/>
                    <a:pt x="231" y="889"/>
                    <a:pt x="303" y="687"/>
                  </a:cubicBezTo>
                  <a:cubicBezTo>
                    <a:pt x="310" y="671"/>
                    <a:pt x="301" y="659"/>
                    <a:pt x="290" y="659"/>
                  </a:cubicBezTo>
                  <a:cubicBezTo>
                    <a:pt x="285" y="659"/>
                    <a:pt x="279" y="662"/>
                    <a:pt x="274" y="668"/>
                  </a:cubicBezTo>
                  <a:cubicBezTo>
                    <a:pt x="169" y="798"/>
                    <a:pt x="1" y="1071"/>
                    <a:pt x="130" y="1398"/>
                  </a:cubicBezTo>
                  <a:cubicBezTo>
                    <a:pt x="293" y="1795"/>
                    <a:pt x="848" y="2190"/>
                    <a:pt x="1581" y="2190"/>
                  </a:cubicBezTo>
                  <a:cubicBezTo>
                    <a:pt x="1910" y="2190"/>
                    <a:pt x="2275" y="2111"/>
                    <a:pt x="2655" y="1916"/>
                  </a:cubicBezTo>
                  <a:cubicBezTo>
                    <a:pt x="3516" y="1479"/>
                    <a:pt x="4024" y="1414"/>
                    <a:pt x="4250" y="1414"/>
                  </a:cubicBezTo>
                  <a:cubicBezTo>
                    <a:pt x="4283" y="1414"/>
                    <a:pt x="4310" y="1415"/>
                    <a:pt x="4331" y="1417"/>
                  </a:cubicBezTo>
                  <a:cubicBezTo>
                    <a:pt x="4352" y="1419"/>
                    <a:pt x="4374" y="1420"/>
                    <a:pt x="4395" y="1420"/>
                  </a:cubicBezTo>
                  <a:cubicBezTo>
                    <a:pt x="4417" y="1420"/>
                    <a:pt x="4439" y="1419"/>
                    <a:pt x="4460" y="1417"/>
                  </a:cubicBezTo>
                  <a:cubicBezTo>
                    <a:pt x="4481" y="1415"/>
                    <a:pt x="4508" y="1414"/>
                    <a:pt x="4540" y="1414"/>
                  </a:cubicBezTo>
                  <a:cubicBezTo>
                    <a:pt x="4767" y="1414"/>
                    <a:pt x="5275" y="1479"/>
                    <a:pt x="6135" y="1916"/>
                  </a:cubicBezTo>
                  <a:cubicBezTo>
                    <a:pt x="6516" y="2111"/>
                    <a:pt x="6881" y="2190"/>
                    <a:pt x="7210" y="2190"/>
                  </a:cubicBezTo>
                  <a:cubicBezTo>
                    <a:pt x="7942" y="2190"/>
                    <a:pt x="8498" y="1795"/>
                    <a:pt x="8660" y="1398"/>
                  </a:cubicBezTo>
                  <a:cubicBezTo>
                    <a:pt x="8790" y="1076"/>
                    <a:pt x="8622" y="798"/>
                    <a:pt x="8516" y="668"/>
                  </a:cubicBezTo>
                  <a:cubicBezTo>
                    <a:pt x="8512" y="662"/>
                    <a:pt x="8506" y="659"/>
                    <a:pt x="8501" y="659"/>
                  </a:cubicBezTo>
                  <a:cubicBezTo>
                    <a:pt x="8490" y="659"/>
                    <a:pt x="8480" y="671"/>
                    <a:pt x="8483" y="687"/>
                  </a:cubicBezTo>
                  <a:cubicBezTo>
                    <a:pt x="8555" y="889"/>
                    <a:pt x="8646" y="1335"/>
                    <a:pt x="8027" y="1335"/>
                  </a:cubicBezTo>
                  <a:cubicBezTo>
                    <a:pt x="7225" y="1335"/>
                    <a:pt x="6630" y="1"/>
                    <a:pt x="5559" y="1"/>
                  </a:cubicBezTo>
                  <a:cubicBezTo>
                    <a:pt x="4705" y="1"/>
                    <a:pt x="4470" y="505"/>
                    <a:pt x="4412" y="706"/>
                  </a:cubicBezTo>
                  <a:cubicBezTo>
                    <a:pt x="4410" y="714"/>
                    <a:pt x="4403" y="717"/>
                    <a:pt x="4395" y="717"/>
                  </a:cubicBezTo>
                  <a:cubicBezTo>
                    <a:pt x="4388" y="717"/>
                    <a:pt x="4381" y="714"/>
                    <a:pt x="4379" y="706"/>
                  </a:cubicBezTo>
                  <a:cubicBezTo>
                    <a:pt x="4316" y="505"/>
                    <a:pt x="4086" y="1"/>
                    <a:pt x="32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3" name="Google Shape;20203;p85"/>
            <p:cNvSpPr/>
            <p:nvPr/>
          </p:nvSpPr>
          <p:spPr>
            <a:xfrm>
              <a:off x="4890495" y="2004658"/>
              <a:ext cx="352948" cy="116523"/>
            </a:xfrm>
            <a:custGeom>
              <a:avLst/>
              <a:gdLst/>
              <a:ahLst/>
              <a:cxnLst/>
              <a:rect l="l" t="t" r="r" b="b"/>
              <a:pathLst>
                <a:path w="13470" h="4447" extrusionOk="0">
                  <a:moveTo>
                    <a:pt x="3083" y="1"/>
                  </a:moveTo>
                  <a:cubicBezTo>
                    <a:pt x="2096" y="1"/>
                    <a:pt x="1113" y="58"/>
                    <a:pt x="134" y="169"/>
                  </a:cubicBezTo>
                  <a:cubicBezTo>
                    <a:pt x="58" y="179"/>
                    <a:pt x="0" y="241"/>
                    <a:pt x="5" y="318"/>
                  </a:cubicBezTo>
                  <a:lnTo>
                    <a:pt x="5" y="783"/>
                  </a:lnTo>
                  <a:cubicBezTo>
                    <a:pt x="0" y="817"/>
                    <a:pt x="10" y="846"/>
                    <a:pt x="29" y="870"/>
                  </a:cubicBezTo>
                  <a:cubicBezTo>
                    <a:pt x="82" y="947"/>
                    <a:pt x="192" y="1158"/>
                    <a:pt x="192" y="1599"/>
                  </a:cubicBezTo>
                  <a:cubicBezTo>
                    <a:pt x="192" y="2305"/>
                    <a:pt x="278" y="3198"/>
                    <a:pt x="763" y="3750"/>
                  </a:cubicBezTo>
                  <a:cubicBezTo>
                    <a:pt x="1027" y="4052"/>
                    <a:pt x="1406" y="4239"/>
                    <a:pt x="1795" y="4336"/>
                  </a:cubicBezTo>
                  <a:cubicBezTo>
                    <a:pt x="2189" y="4432"/>
                    <a:pt x="2592" y="4446"/>
                    <a:pt x="2995" y="4446"/>
                  </a:cubicBezTo>
                  <a:cubicBezTo>
                    <a:pt x="3039" y="4446"/>
                    <a:pt x="3083" y="4447"/>
                    <a:pt x="3128" y="4447"/>
                  </a:cubicBezTo>
                  <a:cubicBezTo>
                    <a:pt x="3585" y="4447"/>
                    <a:pt x="4048" y="4417"/>
                    <a:pt x="4455" y="4220"/>
                  </a:cubicBezTo>
                  <a:cubicBezTo>
                    <a:pt x="4997" y="3956"/>
                    <a:pt x="5352" y="3433"/>
                    <a:pt x="5626" y="2915"/>
                  </a:cubicBezTo>
                  <a:cubicBezTo>
                    <a:pt x="5770" y="2641"/>
                    <a:pt x="5885" y="2353"/>
                    <a:pt x="5967" y="2060"/>
                  </a:cubicBezTo>
                  <a:lnTo>
                    <a:pt x="5967" y="2055"/>
                  </a:lnTo>
                  <a:cubicBezTo>
                    <a:pt x="6058" y="1743"/>
                    <a:pt x="6336" y="1532"/>
                    <a:pt x="6663" y="1527"/>
                  </a:cubicBezTo>
                  <a:lnTo>
                    <a:pt x="6812" y="1527"/>
                  </a:lnTo>
                  <a:cubicBezTo>
                    <a:pt x="7133" y="1532"/>
                    <a:pt x="7416" y="1743"/>
                    <a:pt x="7503" y="2055"/>
                  </a:cubicBezTo>
                  <a:lnTo>
                    <a:pt x="7503" y="2060"/>
                  </a:lnTo>
                  <a:cubicBezTo>
                    <a:pt x="7589" y="2353"/>
                    <a:pt x="7704" y="2641"/>
                    <a:pt x="7848" y="2915"/>
                  </a:cubicBezTo>
                  <a:cubicBezTo>
                    <a:pt x="8122" y="3433"/>
                    <a:pt x="8472" y="3956"/>
                    <a:pt x="9020" y="4220"/>
                  </a:cubicBezTo>
                  <a:cubicBezTo>
                    <a:pt x="9427" y="4417"/>
                    <a:pt x="9890" y="4447"/>
                    <a:pt x="10343" y="4447"/>
                  </a:cubicBezTo>
                  <a:cubicBezTo>
                    <a:pt x="10387" y="4447"/>
                    <a:pt x="10431" y="4446"/>
                    <a:pt x="10474" y="4446"/>
                  </a:cubicBezTo>
                  <a:cubicBezTo>
                    <a:pt x="10877" y="4441"/>
                    <a:pt x="11285" y="4432"/>
                    <a:pt x="11674" y="4336"/>
                  </a:cubicBezTo>
                  <a:cubicBezTo>
                    <a:pt x="12068" y="4239"/>
                    <a:pt x="12447" y="4057"/>
                    <a:pt x="12711" y="3750"/>
                  </a:cubicBezTo>
                  <a:cubicBezTo>
                    <a:pt x="13196" y="3198"/>
                    <a:pt x="13282" y="2305"/>
                    <a:pt x="13282" y="1599"/>
                  </a:cubicBezTo>
                  <a:cubicBezTo>
                    <a:pt x="13282" y="1158"/>
                    <a:pt x="13393" y="947"/>
                    <a:pt x="13441" y="870"/>
                  </a:cubicBezTo>
                  <a:cubicBezTo>
                    <a:pt x="13460" y="846"/>
                    <a:pt x="13470" y="817"/>
                    <a:pt x="13470" y="783"/>
                  </a:cubicBezTo>
                  <a:lnTo>
                    <a:pt x="13470" y="318"/>
                  </a:lnTo>
                  <a:cubicBezTo>
                    <a:pt x="13470" y="241"/>
                    <a:pt x="13407" y="174"/>
                    <a:pt x="13330" y="169"/>
                  </a:cubicBezTo>
                  <a:cubicBezTo>
                    <a:pt x="12352" y="58"/>
                    <a:pt x="11369" y="1"/>
                    <a:pt x="10386" y="1"/>
                  </a:cubicBezTo>
                  <a:cubicBezTo>
                    <a:pt x="10347" y="1"/>
                    <a:pt x="10307" y="1"/>
                    <a:pt x="10268" y="1"/>
                  </a:cubicBezTo>
                  <a:cubicBezTo>
                    <a:pt x="9025" y="1"/>
                    <a:pt x="8156" y="351"/>
                    <a:pt x="7733" y="567"/>
                  </a:cubicBezTo>
                  <a:cubicBezTo>
                    <a:pt x="7565" y="659"/>
                    <a:pt x="7383" y="726"/>
                    <a:pt x="7196" y="764"/>
                  </a:cubicBezTo>
                  <a:cubicBezTo>
                    <a:pt x="7042" y="798"/>
                    <a:pt x="6887" y="815"/>
                    <a:pt x="6733" y="815"/>
                  </a:cubicBezTo>
                  <a:cubicBezTo>
                    <a:pt x="6579" y="815"/>
                    <a:pt x="6425" y="798"/>
                    <a:pt x="6274" y="764"/>
                  </a:cubicBezTo>
                  <a:cubicBezTo>
                    <a:pt x="6082" y="726"/>
                    <a:pt x="5904" y="659"/>
                    <a:pt x="5732" y="567"/>
                  </a:cubicBezTo>
                  <a:cubicBezTo>
                    <a:pt x="5314" y="351"/>
                    <a:pt x="4445" y="1"/>
                    <a:pt x="3202" y="1"/>
                  </a:cubicBezTo>
                  <a:cubicBezTo>
                    <a:pt x="3162" y="1"/>
                    <a:pt x="3123" y="1"/>
                    <a:pt x="308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4" name="Google Shape;20204;p85"/>
            <p:cNvSpPr/>
            <p:nvPr/>
          </p:nvSpPr>
          <p:spPr>
            <a:xfrm>
              <a:off x="5145681" y="2006178"/>
              <a:ext cx="97762" cy="115029"/>
            </a:xfrm>
            <a:custGeom>
              <a:avLst/>
              <a:gdLst/>
              <a:ahLst/>
              <a:cxnLst/>
              <a:rect l="l" t="t" r="r" b="b"/>
              <a:pathLst>
                <a:path w="3731" h="4390" extrusionOk="0">
                  <a:moveTo>
                    <a:pt x="2305" y="1"/>
                  </a:moveTo>
                  <a:lnTo>
                    <a:pt x="2305" y="778"/>
                  </a:lnTo>
                  <a:cubicBezTo>
                    <a:pt x="2305" y="778"/>
                    <a:pt x="2122" y="965"/>
                    <a:pt x="2122" y="1541"/>
                  </a:cubicBezTo>
                  <a:cubicBezTo>
                    <a:pt x="2122" y="2247"/>
                    <a:pt x="2031" y="3140"/>
                    <a:pt x="1551" y="3692"/>
                  </a:cubicBezTo>
                  <a:cubicBezTo>
                    <a:pt x="1282" y="3994"/>
                    <a:pt x="903" y="4181"/>
                    <a:pt x="514" y="4278"/>
                  </a:cubicBezTo>
                  <a:cubicBezTo>
                    <a:pt x="346" y="4316"/>
                    <a:pt x="174" y="4345"/>
                    <a:pt x="1" y="4359"/>
                  </a:cubicBezTo>
                  <a:cubicBezTo>
                    <a:pt x="205" y="4379"/>
                    <a:pt x="409" y="4389"/>
                    <a:pt x="613" y="4389"/>
                  </a:cubicBezTo>
                  <a:cubicBezTo>
                    <a:pt x="654" y="4389"/>
                    <a:pt x="694" y="4389"/>
                    <a:pt x="735" y="4388"/>
                  </a:cubicBezTo>
                  <a:cubicBezTo>
                    <a:pt x="1138" y="4383"/>
                    <a:pt x="1542" y="4374"/>
                    <a:pt x="1935" y="4278"/>
                  </a:cubicBezTo>
                  <a:cubicBezTo>
                    <a:pt x="2329" y="4181"/>
                    <a:pt x="2703" y="3999"/>
                    <a:pt x="2972" y="3697"/>
                  </a:cubicBezTo>
                  <a:cubicBezTo>
                    <a:pt x="3452" y="3140"/>
                    <a:pt x="3543" y="2247"/>
                    <a:pt x="3543" y="1541"/>
                  </a:cubicBezTo>
                  <a:cubicBezTo>
                    <a:pt x="3543" y="1100"/>
                    <a:pt x="3649" y="889"/>
                    <a:pt x="3702" y="812"/>
                  </a:cubicBezTo>
                  <a:cubicBezTo>
                    <a:pt x="3721" y="788"/>
                    <a:pt x="3731" y="759"/>
                    <a:pt x="3731" y="725"/>
                  </a:cubicBezTo>
                  <a:lnTo>
                    <a:pt x="3731" y="260"/>
                  </a:lnTo>
                  <a:lnTo>
                    <a:pt x="3726" y="260"/>
                  </a:lnTo>
                  <a:cubicBezTo>
                    <a:pt x="3726" y="183"/>
                    <a:pt x="3668" y="121"/>
                    <a:pt x="3591" y="111"/>
                  </a:cubicBezTo>
                  <a:cubicBezTo>
                    <a:pt x="3375" y="87"/>
                    <a:pt x="2919" y="39"/>
                    <a:pt x="2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5" name="Google Shape;20205;p85"/>
            <p:cNvSpPr/>
            <p:nvPr/>
          </p:nvSpPr>
          <p:spPr>
            <a:xfrm>
              <a:off x="5098019" y="2022266"/>
              <a:ext cx="124934" cy="81175"/>
            </a:xfrm>
            <a:custGeom>
              <a:avLst/>
              <a:gdLst/>
              <a:ahLst/>
              <a:cxnLst/>
              <a:rect l="l" t="t" r="r" b="b"/>
              <a:pathLst>
                <a:path w="4768" h="3098" extrusionOk="0">
                  <a:moveTo>
                    <a:pt x="2348" y="1"/>
                  </a:moveTo>
                  <a:cubicBezTo>
                    <a:pt x="1239" y="1"/>
                    <a:pt x="480" y="313"/>
                    <a:pt x="125" y="495"/>
                  </a:cubicBezTo>
                  <a:lnTo>
                    <a:pt x="120" y="500"/>
                  </a:lnTo>
                  <a:cubicBezTo>
                    <a:pt x="68" y="529"/>
                    <a:pt x="29" y="572"/>
                    <a:pt x="15" y="630"/>
                  </a:cubicBezTo>
                  <a:cubicBezTo>
                    <a:pt x="0" y="687"/>
                    <a:pt x="10" y="750"/>
                    <a:pt x="44" y="798"/>
                  </a:cubicBezTo>
                  <a:cubicBezTo>
                    <a:pt x="125" y="923"/>
                    <a:pt x="192" y="1057"/>
                    <a:pt x="231" y="1201"/>
                  </a:cubicBezTo>
                  <a:cubicBezTo>
                    <a:pt x="303" y="1451"/>
                    <a:pt x="399" y="1695"/>
                    <a:pt x="524" y="1926"/>
                  </a:cubicBezTo>
                  <a:cubicBezTo>
                    <a:pt x="812" y="2478"/>
                    <a:pt x="1081" y="2790"/>
                    <a:pt x="1393" y="2943"/>
                  </a:cubicBezTo>
                  <a:cubicBezTo>
                    <a:pt x="1661" y="3073"/>
                    <a:pt x="1997" y="3097"/>
                    <a:pt x="2425" y="3097"/>
                  </a:cubicBezTo>
                  <a:lnTo>
                    <a:pt x="2549" y="3097"/>
                  </a:lnTo>
                  <a:cubicBezTo>
                    <a:pt x="2914" y="3092"/>
                    <a:pt x="3269" y="3083"/>
                    <a:pt x="3591" y="3006"/>
                  </a:cubicBezTo>
                  <a:cubicBezTo>
                    <a:pt x="3802" y="2953"/>
                    <a:pt x="4090" y="2847"/>
                    <a:pt x="4277" y="2636"/>
                  </a:cubicBezTo>
                  <a:cubicBezTo>
                    <a:pt x="4546" y="2329"/>
                    <a:pt x="4681" y="1753"/>
                    <a:pt x="4681" y="923"/>
                  </a:cubicBezTo>
                  <a:cubicBezTo>
                    <a:pt x="4681" y="726"/>
                    <a:pt x="4700" y="534"/>
                    <a:pt x="4738" y="342"/>
                  </a:cubicBezTo>
                  <a:cubicBezTo>
                    <a:pt x="4767" y="222"/>
                    <a:pt x="4686" y="102"/>
                    <a:pt x="4561" y="92"/>
                  </a:cubicBezTo>
                  <a:cubicBezTo>
                    <a:pt x="4047" y="54"/>
                    <a:pt x="3245" y="1"/>
                    <a:pt x="2348"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6" name="Google Shape;20206;p85"/>
            <p:cNvSpPr/>
            <p:nvPr/>
          </p:nvSpPr>
          <p:spPr>
            <a:xfrm>
              <a:off x="4910854" y="2022397"/>
              <a:ext cx="125065" cy="81044"/>
            </a:xfrm>
            <a:custGeom>
              <a:avLst/>
              <a:gdLst/>
              <a:ahLst/>
              <a:cxnLst/>
              <a:rect l="l" t="t" r="r" b="b"/>
              <a:pathLst>
                <a:path w="4773" h="3093" extrusionOk="0">
                  <a:moveTo>
                    <a:pt x="2425" y="1"/>
                  </a:moveTo>
                  <a:cubicBezTo>
                    <a:pt x="1522" y="1"/>
                    <a:pt x="721" y="49"/>
                    <a:pt x="212" y="92"/>
                  </a:cubicBezTo>
                  <a:cubicBezTo>
                    <a:pt x="87" y="102"/>
                    <a:pt x="1" y="217"/>
                    <a:pt x="29" y="337"/>
                  </a:cubicBezTo>
                  <a:cubicBezTo>
                    <a:pt x="73" y="529"/>
                    <a:pt x="92" y="726"/>
                    <a:pt x="92" y="922"/>
                  </a:cubicBezTo>
                  <a:cubicBezTo>
                    <a:pt x="92" y="1748"/>
                    <a:pt x="226" y="2324"/>
                    <a:pt x="495" y="2631"/>
                  </a:cubicBezTo>
                  <a:cubicBezTo>
                    <a:pt x="682" y="2847"/>
                    <a:pt x="970" y="2953"/>
                    <a:pt x="1182" y="3001"/>
                  </a:cubicBezTo>
                  <a:cubicBezTo>
                    <a:pt x="1503" y="3082"/>
                    <a:pt x="1858" y="3092"/>
                    <a:pt x="2223" y="3092"/>
                  </a:cubicBezTo>
                  <a:lnTo>
                    <a:pt x="2343" y="3092"/>
                  </a:lnTo>
                  <a:cubicBezTo>
                    <a:pt x="2770" y="3092"/>
                    <a:pt x="3106" y="3068"/>
                    <a:pt x="3380" y="2938"/>
                  </a:cubicBezTo>
                  <a:cubicBezTo>
                    <a:pt x="3692" y="2785"/>
                    <a:pt x="3956" y="2473"/>
                    <a:pt x="4249" y="1921"/>
                  </a:cubicBezTo>
                  <a:cubicBezTo>
                    <a:pt x="4369" y="1690"/>
                    <a:pt x="4470" y="1446"/>
                    <a:pt x="4542" y="1196"/>
                  </a:cubicBezTo>
                  <a:cubicBezTo>
                    <a:pt x="4580" y="1052"/>
                    <a:pt x="4643" y="918"/>
                    <a:pt x="4729" y="793"/>
                  </a:cubicBezTo>
                  <a:cubicBezTo>
                    <a:pt x="4763" y="745"/>
                    <a:pt x="4772" y="682"/>
                    <a:pt x="4758" y="625"/>
                  </a:cubicBezTo>
                  <a:cubicBezTo>
                    <a:pt x="4743" y="572"/>
                    <a:pt x="4705" y="524"/>
                    <a:pt x="4652" y="495"/>
                  </a:cubicBezTo>
                  <a:lnTo>
                    <a:pt x="4647" y="495"/>
                  </a:lnTo>
                  <a:cubicBezTo>
                    <a:pt x="4292" y="308"/>
                    <a:pt x="3534" y="1"/>
                    <a:pt x="2425"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7" name="Google Shape;20207;p85"/>
            <p:cNvSpPr/>
            <p:nvPr/>
          </p:nvSpPr>
          <p:spPr>
            <a:xfrm>
              <a:off x="4952123" y="2025175"/>
              <a:ext cx="83665" cy="78267"/>
            </a:xfrm>
            <a:custGeom>
              <a:avLst/>
              <a:gdLst/>
              <a:ahLst/>
              <a:cxnLst/>
              <a:rect l="l" t="t" r="r" b="b"/>
              <a:pathLst>
                <a:path w="3193" h="2987" extrusionOk="0">
                  <a:moveTo>
                    <a:pt x="1954" y="0"/>
                  </a:moveTo>
                  <a:cubicBezTo>
                    <a:pt x="1896" y="221"/>
                    <a:pt x="1795" y="557"/>
                    <a:pt x="1642" y="1085"/>
                  </a:cubicBezTo>
                  <a:cubicBezTo>
                    <a:pt x="1565" y="1340"/>
                    <a:pt x="1469" y="1584"/>
                    <a:pt x="1349" y="1815"/>
                  </a:cubicBezTo>
                  <a:cubicBezTo>
                    <a:pt x="1056" y="2367"/>
                    <a:pt x="792" y="2679"/>
                    <a:pt x="480" y="2832"/>
                  </a:cubicBezTo>
                  <a:cubicBezTo>
                    <a:pt x="327" y="2900"/>
                    <a:pt x="163" y="2943"/>
                    <a:pt x="0" y="2962"/>
                  </a:cubicBezTo>
                  <a:cubicBezTo>
                    <a:pt x="207" y="2981"/>
                    <a:pt x="423" y="2986"/>
                    <a:pt x="643" y="2986"/>
                  </a:cubicBezTo>
                  <a:lnTo>
                    <a:pt x="763" y="2986"/>
                  </a:lnTo>
                  <a:cubicBezTo>
                    <a:pt x="1191" y="2986"/>
                    <a:pt x="1531" y="2962"/>
                    <a:pt x="1800" y="2828"/>
                  </a:cubicBezTo>
                  <a:cubicBezTo>
                    <a:pt x="2107" y="2679"/>
                    <a:pt x="2376" y="2367"/>
                    <a:pt x="2664" y="1815"/>
                  </a:cubicBezTo>
                  <a:cubicBezTo>
                    <a:pt x="2789" y="1584"/>
                    <a:pt x="2885" y="1340"/>
                    <a:pt x="2957" y="1085"/>
                  </a:cubicBezTo>
                  <a:cubicBezTo>
                    <a:pt x="3000" y="946"/>
                    <a:pt x="3063" y="812"/>
                    <a:pt x="3144" y="687"/>
                  </a:cubicBezTo>
                  <a:cubicBezTo>
                    <a:pt x="3178" y="639"/>
                    <a:pt x="3192" y="576"/>
                    <a:pt x="3178" y="519"/>
                  </a:cubicBezTo>
                  <a:cubicBezTo>
                    <a:pt x="3164" y="461"/>
                    <a:pt x="3125" y="418"/>
                    <a:pt x="3072" y="389"/>
                  </a:cubicBezTo>
                  <a:lnTo>
                    <a:pt x="3068" y="384"/>
                  </a:lnTo>
                  <a:cubicBezTo>
                    <a:pt x="2712" y="207"/>
                    <a:pt x="2343" y="77"/>
                    <a:pt x="195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8" name="Google Shape;20208;p85"/>
            <p:cNvSpPr/>
            <p:nvPr/>
          </p:nvSpPr>
          <p:spPr>
            <a:xfrm>
              <a:off x="5146572" y="2022790"/>
              <a:ext cx="75987" cy="80677"/>
            </a:xfrm>
            <a:custGeom>
              <a:avLst/>
              <a:gdLst/>
              <a:ahLst/>
              <a:cxnLst/>
              <a:rect l="l" t="t" r="r" b="b"/>
              <a:pathLst>
                <a:path w="2900" h="3079" extrusionOk="0">
                  <a:moveTo>
                    <a:pt x="1484" y="0"/>
                  </a:moveTo>
                  <a:cubicBezTo>
                    <a:pt x="1469" y="288"/>
                    <a:pt x="1469" y="744"/>
                    <a:pt x="1469" y="907"/>
                  </a:cubicBezTo>
                  <a:cubicBezTo>
                    <a:pt x="1469" y="1733"/>
                    <a:pt x="1335" y="2309"/>
                    <a:pt x="1066" y="2616"/>
                  </a:cubicBezTo>
                  <a:cubicBezTo>
                    <a:pt x="879" y="2832"/>
                    <a:pt x="591" y="2938"/>
                    <a:pt x="384" y="2986"/>
                  </a:cubicBezTo>
                  <a:cubicBezTo>
                    <a:pt x="255" y="3015"/>
                    <a:pt x="130" y="3039"/>
                    <a:pt x="0" y="3048"/>
                  </a:cubicBezTo>
                  <a:cubicBezTo>
                    <a:pt x="160" y="3068"/>
                    <a:pt x="317" y="3078"/>
                    <a:pt x="476" y="3078"/>
                  </a:cubicBezTo>
                  <a:cubicBezTo>
                    <a:pt x="508" y="3078"/>
                    <a:pt x="540" y="3078"/>
                    <a:pt x="572" y="3077"/>
                  </a:cubicBezTo>
                  <a:lnTo>
                    <a:pt x="692" y="3077"/>
                  </a:lnTo>
                  <a:cubicBezTo>
                    <a:pt x="1056" y="3077"/>
                    <a:pt x="1412" y="3067"/>
                    <a:pt x="1733" y="2986"/>
                  </a:cubicBezTo>
                  <a:cubicBezTo>
                    <a:pt x="1944" y="2938"/>
                    <a:pt x="2232" y="2832"/>
                    <a:pt x="2420" y="2616"/>
                  </a:cubicBezTo>
                  <a:cubicBezTo>
                    <a:pt x="2688" y="2309"/>
                    <a:pt x="2823" y="1733"/>
                    <a:pt x="2823" y="907"/>
                  </a:cubicBezTo>
                  <a:cubicBezTo>
                    <a:pt x="2823" y="711"/>
                    <a:pt x="2842" y="514"/>
                    <a:pt x="2885" y="322"/>
                  </a:cubicBezTo>
                  <a:cubicBezTo>
                    <a:pt x="2900" y="264"/>
                    <a:pt x="2885" y="207"/>
                    <a:pt x="2857" y="159"/>
                  </a:cubicBezTo>
                  <a:cubicBezTo>
                    <a:pt x="2818" y="111"/>
                    <a:pt x="2765" y="77"/>
                    <a:pt x="2708" y="72"/>
                  </a:cubicBezTo>
                  <a:cubicBezTo>
                    <a:pt x="2396" y="48"/>
                    <a:pt x="1973" y="19"/>
                    <a:pt x="1484" y="0"/>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9" name="Google Shape;20209;p85"/>
            <p:cNvSpPr/>
            <p:nvPr/>
          </p:nvSpPr>
          <p:spPr>
            <a:xfrm>
              <a:off x="4980029" y="2152073"/>
              <a:ext cx="173723" cy="36133"/>
            </a:xfrm>
            <a:custGeom>
              <a:avLst/>
              <a:gdLst/>
              <a:ahLst/>
              <a:cxnLst/>
              <a:rect l="l" t="t" r="r" b="b"/>
              <a:pathLst>
                <a:path w="6630" h="1379" extrusionOk="0">
                  <a:moveTo>
                    <a:pt x="4479" y="1"/>
                  </a:moveTo>
                  <a:cubicBezTo>
                    <a:pt x="3923" y="1"/>
                    <a:pt x="3764" y="260"/>
                    <a:pt x="3721" y="414"/>
                  </a:cubicBezTo>
                  <a:cubicBezTo>
                    <a:pt x="3702" y="490"/>
                    <a:pt x="3659" y="558"/>
                    <a:pt x="3601" y="610"/>
                  </a:cubicBezTo>
                  <a:cubicBezTo>
                    <a:pt x="3937" y="634"/>
                    <a:pt x="4470" y="759"/>
                    <a:pt x="5238" y="1148"/>
                  </a:cubicBezTo>
                  <a:cubicBezTo>
                    <a:pt x="5511" y="1292"/>
                    <a:pt x="5814" y="1374"/>
                    <a:pt x="6126" y="1378"/>
                  </a:cubicBezTo>
                  <a:lnTo>
                    <a:pt x="6126" y="1378"/>
                  </a:lnTo>
                  <a:cubicBezTo>
                    <a:pt x="6297" y="1378"/>
                    <a:pt x="6468" y="1349"/>
                    <a:pt x="6630" y="1292"/>
                  </a:cubicBezTo>
                  <a:cubicBezTo>
                    <a:pt x="6251" y="1186"/>
                    <a:pt x="5934" y="908"/>
                    <a:pt x="5627" y="639"/>
                  </a:cubicBezTo>
                  <a:cubicBezTo>
                    <a:pt x="5252" y="313"/>
                    <a:pt x="4897" y="1"/>
                    <a:pt x="4479" y="1"/>
                  </a:cubicBezTo>
                  <a:close/>
                  <a:moveTo>
                    <a:pt x="2151" y="1"/>
                  </a:moveTo>
                  <a:cubicBezTo>
                    <a:pt x="1729" y="1"/>
                    <a:pt x="1378" y="308"/>
                    <a:pt x="1004" y="639"/>
                  </a:cubicBezTo>
                  <a:cubicBezTo>
                    <a:pt x="692" y="908"/>
                    <a:pt x="375" y="1186"/>
                    <a:pt x="1" y="1292"/>
                  </a:cubicBezTo>
                  <a:cubicBezTo>
                    <a:pt x="159" y="1350"/>
                    <a:pt x="332" y="1378"/>
                    <a:pt x="505" y="1378"/>
                  </a:cubicBezTo>
                  <a:cubicBezTo>
                    <a:pt x="812" y="1369"/>
                    <a:pt x="1119" y="1292"/>
                    <a:pt x="1388" y="1148"/>
                  </a:cubicBezTo>
                  <a:cubicBezTo>
                    <a:pt x="2161" y="759"/>
                    <a:pt x="2689" y="634"/>
                    <a:pt x="3025" y="606"/>
                  </a:cubicBezTo>
                  <a:cubicBezTo>
                    <a:pt x="2967" y="553"/>
                    <a:pt x="2929" y="486"/>
                    <a:pt x="2905" y="414"/>
                  </a:cubicBezTo>
                  <a:cubicBezTo>
                    <a:pt x="2862" y="260"/>
                    <a:pt x="2703" y="1"/>
                    <a:pt x="2151" y="1"/>
                  </a:cubicBezTo>
                  <a:close/>
                  <a:moveTo>
                    <a:pt x="6126" y="1378"/>
                  </a:moveTo>
                  <a:cubicBezTo>
                    <a:pt x="6124" y="1378"/>
                    <a:pt x="6123" y="1378"/>
                    <a:pt x="6121" y="1378"/>
                  </a:cubicBezTo>
                  <a:lnTo>
                    <a:pt x="6126" y="1378"/>
                  </a:lnTo>
                  <a:cubicBezTo>
                    <a:pt x="6126" y="1378"/>
                    <a:pt x="6126" y="1378"/>
                    <a:pt x="6126" y="1378"/>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0" name="Google Shape;20210;p85"/>
            <p:cNvSpPr/>
            <p:nvPr/>
          </p:nvSpPr>
          <p:spPr>
            <a:xfrm>
              <a:off x="4885202" y="1999260"/>
              <a:ext cx="363271" cy="127318"/>
            </a:xfrm>
            <a:custGeom>
              <a:avLst/>
              <a:gdLst/>
              <a:ahLst/>
              <a:cxnLst/>
              <a:rect l="l" t="t" r="r" b="b"/>
              <a:pathLst>
                <a:path w="13864" h="4859" extrusionOk="0">
                  <a:moveTo>
                    <a:pt x="10470" y="409"/>
                  </a:moveTo>
                  <a:cubicBezTo>
                    <a:pt x="11473" y="409"/>
                    <a:pt x="12471" y="461"/>
                    <a:pt x="13465" y="572"/>
                  </a:cubicBezTo>
                  <a:lnTo>
                    <a:pt x="13460" y="975"/>
                  </a:lnTo>
                  <a:cubicBezTo>
                    <a:pt x="13388" y="1090"/>
                    <a:pt x="13273" y="1340"/>
                    <a:pt x="13273" y="1805"/>
                  </a:cubicBezTo>
                  <a:cubicBezTo>
                    <a:pt x="13273" y="2765"/>
                    <a:pt x="13105" y="3423"/>
                    <a:pt x="12755" y="3826"/>
                  </a:cubicBezTo>
                  <a:cubicBezTo>
                    <a:pt x="12486" y="4133"/>
                    <a:pt x="12102" y="4277"/>
                    <a:pt x="11823" y="4345"/>
                  </a:cubicBezTo>
                  <a:cubicBezTo>
                    <a:pt x="11454" y="4436"/>
                    <a:pt x="11051" y="4445"/>
                    <a:pt x="10671" y="4450"/>
                  </a:cubicBezTo>
                  <a:cubicBezTo>
                    <a:pt x="10627" y="4451"/>
                    <a:pt x="10583" y="4451"/>
                    <a:pt x="10539" y="4451"/>
                  </a:cubicBezTo>
                  <a:cubicBezTo>
                    <a:pt x="10097" y="4451"/>
                    <a:pt x="9675" y="4423"/>
                    <a:pt x="9308" y="4244"/>
                  </a:cubicBezTo>
                  <a:cubicBezTo>
                    <a:pt x="8785" y="3989"/>
                    <a:pt x="8454" y="3461"/>
                    <a:pt x="8228" y="3025"/>
                  </a:cubicBezTo>
                  <a:cubicBezTo>
                    <a:pt x="8089" y="2765"/>
                    <a:pt x="7978" y="2492"/>
                    <a:pt x="7897" y="2209"/>
                  </a:cubicBezTo>
                  <a:cubicBezTo>
                    <a:pt x="7786" y="1810"/>
                    <a:pt x="7422" y="1537"/>
                    <a:pt x="7009" y="1537"/>
                  </a:cubicBezTo>
                  <a:lnTo>
                    <a:pt x="6860" y="1537"/>
                  </a:lnTo>
                  <a:cubicBezTo>
                    <a:pt x="6447" y="1537"/>
                    <a:pt x="6087" y="1810"/>
                    <a:pt x="5972" y="2209"/>
                  </a:cubicBezTo>
                  <a:cubicBezTo>
                    <a:pt x="5890" y="2492"/>
                    <a:pt x="5780" y="2765"/>
                    <a:pt x="5646" y="3025"/>
                  </a:cubicBezTo>
                  <a:cubicBezTo>
                    <a:pt x="5415" y="3461"/>
                    <a:pt x="5084" y="3989"/>
                    <a:pt x="4565" y="4244"/>
                  </a:cubicBezTo>
                  <a:cubicBezTo>
                    <a:pt x="4199" y="4423"/>
                    <a:pt x="3772" y="4451"/>
                    <a:pt x="3330" y="4451"/>
                  </a:cubicBezTo>
                  <a:cubicBezTo>
                    <a:pt x="3286" y="4451"/>
                    <a:pt x="3242" y="4451"/>
                    <a:pt x="3197" y="4450"/>
                  </a:cubicBezTo>
                  <a:cubicBezTo>
                    <a:pt x="2818" y="4445"/>
                    <a:pt x="2420" y="4436"/>
                    <a:pt x="2045" y="4345"/>
                  </a:cubicBezTo>
                  <a:cubicBezTo>
                    <a:pt x="1772" y="4277"/>
                    <a:pt x="1388" y="4133"/>
                    <a:pt x="1114" y="3826"/>
                  </a:cubicBezTo>
                  <a:cubicBezTo>
                    <a:pt x="764" y="3423"/>
                    <a:pt x="596" y="2761"/>
                    <a:pt x="596" y="1805"/>
                  </a:cubicBezTo>
                  <a:cubicBezTo>
                    <a:pt x="596" y="1340"/>
                    <a:pt x="480" y="1090"/>
                    <a:pt x="408" y="975"/>
                  </a:cubicBezTo>
                  <a:lnTo>
                    <a:pt x="408" y="572"/>
                  </a:lnTo>
                  <a:cubicBezTo>
                    <a:pt x="1402" y="461"/>
                    <a:pt x="2401" y="409"/>
                    <a:pt x="3404" y="409"/>
                  </a:cubicBezTo>
                  <a:cubicBezTo>
                    <a:pt x="4609" y="409"/>
                    <a:pt x="5449" y="749"/>
                    <a:pt x="5842" y="956"/>
                  </a:cubicBezTo>
                  <a:cubicBezTo>
                    <a:pt x="6030" y="1052"/>
                    <a:pt x="6226" y="1124"/>
                    <a:pt x="6433" y="1172"/>
                  </a:cubicBezTo>
                  <a:cubicBezTo>
                    <a:pt x="6598" y="1208"/>
                    <a:pt x="6768" y="1226"/>
                    <a:pt x="6937" y="1226"/>
                  </a:cubicBezTo>
                  <a:cubicBezTo>
                    <a:pt x="7106" y="1226"/>
                    <a:pt x="7275" y="1208"/>
                    <a:pt x="7441" y="1172"/>
                  </a:cubicBezTo>
                  <a:cubicBezTo>
                    <a:pt x="7647" y="1124"/>
                    <a:pt x="7844" y="1052"/>
                    <a:pt x="8031" y="956"/>
                  </a:cubicBezTo>
                  <a:cubicBezTo>
                    <a:pt x="8425" y="749"/>
                    <a:pt x="9265" y="409"/>
                    <a:pt x="10470" y="409"/>
                  </a:cubicBezTo>
                  <a:close/>
                  <a:moveTo>
                    <a:pt x="3399" y="0"/>
                  </a:moveTo>
                  <a:cubicBezTo>
                    <a:pt x="2367" y="0"/>
                    <a:pt x="1340" y="58"/>
                    <a:pt x="312" y="173"/>
                  </a:cubicBezTo>
                  <a:cubicBezTo>
                    <a:pt x="135" y="192"/>
                    <a:pt x="0" y="346"/>
                    <a:pt x="0" y="524"/>
                  </a:cubicBezTo>
                  <a:lnTo>
                    <a:pt x="0" y="989"/>
                  </a:lnTo>
                  <a:cubicBezTo>
                    <a:pt x="0" y="1061"/>
                    <a:pt x="20" y="1133"/>
                    <a:pt x="58" y="1191"/>
                  </a:cubicBezTo>
                  <a:cubicBezTo>
                    <a:pt x="87" y="1234"/>
                    <a:pt x="183" y="1407"/>
                    <a:pt x="183" y="1805"/>
                  </a:cubicBezTo>
                  <a:cubicBezTo>
                    <a:pt x="183" y="2866"/>
                    <a:pt x="389" y="3615"/>
                    <a:pt x="807" y="4090"/>
                  </a:cubicBezTo>
                  <a:cubicBezTo>
                    <a:pt x="1076" y="4397"/>
                    <a:pt x="1464" y="4623"/>
                    <a:pt x="1945" y="4738"/>
                  </a:cubicBezTo>
                  <a:cubicBezTo>
                    <a:pt x="2362" y="4839"/>
                    <a:pt x="2785" y="4854"/>
                    <a:pt x="3193" y="4858"/>
                  </a:cubicBezTo>
                  <a:cubicBezTo>
                    <a:pt x="3711" y="4858"/>
                    <a:pt x="4258" y="4844"/>
                    <a:pt x="4738" y="4609"/>
                  </a:cubicBezTo>
                  <a:cubicBezTo>
                    <a:pt x="5367" y="4306"/>
                    <a:pt x="5746" y="3706"/>
                    <a:pt x="6001" y="3217"/>
                  </a:cubicBezTo>
                  <a:cubicBezTo>
                    <a:pt x="6150" y="2929"/>
                    <a:pt x="6270" y="2631"/>
                    <a:pt x="6361" y="2324"/>
                  </a:cubicBezTo>
                  <a:lnTo>
                    <a:pt x="6361" y="2314"/>
                  </a:lnTo>
                  <a:cubicBezTo>
                    <a:pt x="6423" y="2093"/>
                    <a:pt x="6625" y="1940"/>
                    <a:pt x="6855" y="1940"/>
                  </a:cubicBezTo>
                  <a:lnTo>
                    <a:pt x="7009" y="1940"/>
                  </a:lnTo>
                  <a:cubicBezTo>
                    <a:pt x="7239" y="1940"/>
                    <a:pt x="7441" y="2093"/>
                    <a:pt x="7503" y="2314"/>
                  </a:cubicBezTo>
                  <a:lnTo>
                    <a:pt x="7503" y="2319"/>
                  </a:lnTo>
                  <a:cubicBezTo>
                    <a:pt x="7590" y="2631"/>
                    <a:pt x="7714" y="2929"/>
                    <a:pt x="7863" y="3217"/>
                  </a:cubicBezTo>
                  <a:cubicBezTo>
                    <a:pt x="8122" y="3701"/>
                    <a:pt x="8497" y="4306"/>
                    <a:pt x="9121" y="4609"/>
                  </a:cubicBezTo>
                  <a:cubicBezTo>
                    <a:pt x="9567" y="4825"/>
                    <a:pt x="10067" y="4858"/>
                    <a:pt x="10547" y="4858"/>
                  </a:cubicBezTo>
                  <a:lnTo>
                    <a:pt x="10671" y="4858"/>
                  </a:lnTo>
                  <a:cubicBezTo>
                    <a:pt x="11075" y="4854"/>
                    <a:pt x="11502" y="4844"/>
                    <a:pt x="11915" y="4738"/>
                  </a:cubicBezTo>
                  <a:cubicBezTo>
                    <a:pt x="12395" y="4623"/>
                    <a:pt x="12788" y="4402"/>
                    <a:pt x="13057" y="4095"/>
                  </a:cubicBezTo>
                  <a:cubicBezTo>
                    <a:pt x="13475" y="3615"/>
                    <a:pt x="13676" y="2866"/>
                    <a:pt x="13676" y="1805"/>
                  </a:cubicBezTo>
                  <a:cubicBezTo>
                    <a:pt x="13676" y="1407"/>
                    <a:pt x="13772" y="1234"/>
                    <a:pt x="13806" y="1191"/>
                  </a:cubicBezTo>
                  <a:cubicBezTo>
                    <a:pt x="13844" y="1133"/>
                    <a:pt x="13864" y="1061"/>
                    <a:pt x="13864" y="989"/>
                  </a:cubicBezTo>
                  <a:lnTo>
                    <a:pt x="13864" y="524"/>
                  </a:lnTo>
                  <a:cubicBezTo>
                    <a:pt x="13864" y="346"/>
                    <a:pt x="13734" y="197"/>
                    <a:pt x="13556" y="173"/>
                  </a:cubicBezTo>
                  <a:cubicBezTo>
                    <a:pt x="12529" y="58"/>
                    <a:pt x="11497" y="0"/>
                    <a:pt x="10470" y="0"/>
                  </a:cubicBezTo>
                  <a:cubicBezTo>
                    <a:pt x="9174" y="0"/>
                    <a:pt x="8266" y="375"/>
                    <a:pt x="7844" y="596"/>
                  </a:cubicBezTo>
                  <a:cubicBezTo>
                    <a:pt x="7686" y="677"/>
                    <a:pt x="7522" y="735"/>
                    <a:pt x="7350" y="773"/>
                  </a:cubicBezTo>
                  <a:cubicBezTo>
                    <a:pt x="7213" y="805"/>
                    <a:pt x="7074" y="820"/>
                    <a:pt x="6934" y="820"/>
                  </a:cubicBezTo>
                  <a:cubicBezTo>
                    <a:pt x="6794" y="820"/>
                    <a:pt x="6654" y="805"/>
                    <a:pt x="6514" y="773"/>
                  </a:cubicBezTo>
                  <a:cubicBezTo>
                    <a:pt x="6346" y="735"/>
                    <a:pt x="6178" y="677"/>
                    <a:pt x="6025" y="596"/>
                  </a:cubicBezTo>
                  <a:cubicBezTo>
                    <a:pt x="5602" y="375"/>
                    <a:pt x="4695" y="0"/>
                    <a:pt x="33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1" name="Google Shape;20211;p85"/>
            <p:cNvSpPr/>
            <p:nvPr/>
          </p:nvSpPr>
          <p:spPr>
            <a:xfrm>
              <a:off x="5092490" y="2017000"/>
              <a:ext cx="136489" cy="91840"/>
            </a:xfrm>
            <a:custGeom>
              <a:avLst/>
              <a:gdLst/>
              <a:ahLst/>
              <a:cxnLst/>
              <a:rect l="l" t="t" r="r" b="b"/>
              <a:pathLst>
                <a:path w="5209" h="3505" extrusionOk="0">
                  <a:moveTo>
                    <a:pt x="2559" y="408"/>
                  </a:moveTo>
                  <a:cubicBezTo>
                    <a:pt x="3452" y="408"/>
                    <a:pt x="4248" y="456"/>
                    <a:pt x="4752" y="495"/>
                  </a:cubicBezTo>
                  <a:cubicBezTo>
                    <a:pt x="4709" y="701"/>
                    <a:pt x="4685" y="912"/>
                    <a:pt x="4690" y="1128"/>
                  </a:cubicBezTo>
                  <a:cubicBezTo>
                    <a:pt x="4690" y="2093"/>
                    <a:pt x="4498" y="2516"/>
                    <a:pt x="4335" y="2703"/>
                  </a:cubicBezTo>
                  <a:cubicBezTo>
                    <a:pt x="4181" y="2876"/>
                    <a:pt x="3936" y="2967"/>
                    <a:pt x="3754" y="3010"/>
                  </a:cubicBezTo>
                  <a:cubicBezTo>
                    <a:pt x="3456" y="3082"/>
                    <a:pt x="3111" y="3092"/>
                    <a:pt x="2760" y="3096"/>
                  </a:cubicBezTo>
                  <a:lnTo>
                    <a:pt x="2640" y="3096"/>
                  </a:lnTo>
                  <a:cubicBezTo>
                    <a:pt x="2242" y="3096"/>
                    <a:pt x="1925" y="3072"/>
                    <a:pt x="1695" y="2957"/>
                  </a:cubicBezTo>
                  <a:cubicBezTo>
                    <a:pt x="1426" y="2828"/>
                    <a:pt x="1186" y="2540"/>
                    <a:pt x="917" y="2031"/>
                  </a:cubicBezTo>
                  <a:cubicBezTo>
                    <a:pt x="802" y="1815"/>
                    <a:pt x="711" y="1584"/>
                    <a:pt x="639" y="1344"/>
                  </a:cubicBezTo>
                  <a:cubicBezTo>
                    <a:pt x="595" y="1181"/>
                    <a:pt x="523" y="1028"/>
                    <a:pt x="427" y="884"/>
                  </a:cubicBezTo>
                  <a:lnTo>
                    <a:pt x="423" y="884"/>
                  </a:lnTo>
                  <a:lnTo>
                    <a:pt x="432" y="879"/>
                  </a:lnTo>
                  <a:cubicBezTo>
                    <a:pt x="768" y="701"/>
                    <a:pt x="1493" y="408"/>
                    <a:pt x="2559" y="408"/>
                  </a:cubicBezTo>
                  <a:close/>
                  <a:moveTo>
                    <a:pt x="2559" y="0"/>
                  </a:moveTo>
                  <a:cubicBezTo>
                    <a:pt x="1412" y="0"/>
                    <a:pt x="619" y="327"/>
                    <a:pt x="250" y="519"/>
                  </a:cubicBezTo>
                  <a:lnTo>
                    <a:pt x="235" y="524"/>
                  </a:lnTo>
                  <a:cubicBezTo>
                    <a:pt x="130" y="572"/>
                    <a:pt x="58" y="668"/>
                    <a:pt x="29" y="783"/>
                  </a:cubicBezTo>
                  <a:cubicBezTo>
                    <a:pt x="0" y="893"/>
                    <a:pt x="19" y="1018"/>
                    <a:pt x="87" y="1114"/>
                  </a:cubicBezTo>
                  <a:cubicBezTo>
                    <a:pt x="159" y="1220"/>
                    <a:pt x="211" y="1335"/>
                    <a:pt x="250" y="1460"/>
                  </a:cubicBezTo>
                  <a:cubicBezTo>
                    <a:pt x="322" y="1724"/>
                    <a:pt x="427" y="1978"/>
                    <a:pt x="557" y="2223"/>
                  </a:cubicBezTo>
                  <a:cubicBezTo>
                    <a:pt x="864" y="2813"/>
                    <a:pt x="1162" y="3154"/>
                    <a:pt x="1517" y="3322"/>
                  </a:cubicBezTo>
                  <a:cubicBezTo>
                    <a:pt x="1820" y="3471"/>
                    <a:pt x="2184" y="3504"/>
                    <a:pt x="2636" y="3504"/>
                  </a:cubicBezTo>
                  <a:lnTo>
                    <a:pt x="2760" y="3504"/>
                  </a:lnTo>
                  <a:cubicBezTo>
                    <a:pt x="3140" y="3500"/>
                    <a:pt x="3509" y="3490"/>
                    <a:pt x="3850" y="3408"/>
                  </a:cubicBezTo>
                  <a:cubicBezTo>
                    <a:pt x="4090" y="3346"/>
                    <a:pt x="4416" y="3226"/>
                    <a:pt x="4642" y="2972"/>
                  </a:cubicBezTo>
                  <a:cubicBezTo>
                    <a:pt x="4949" y="2621"/>
                    <a:pt x="5098" y="2021"/>
                    <a:pt x="5098" y="1128"/>
                  </a:cubicBezTo>
                  <a:cubicBezTo>
                    <a:pt x="5093" y="946"/>
                    <a:pt x="5113" y="764"/>
                    <a:pt x="5151" y="591"/>
                  </a:cubicBezTo>
                  <a:cubicBezTo>
                    <a:pt x="5209" y="351"/>
                    <a:pt x="5036" y="116"/>
                    <a:pt x="4791" y="96"/>
                  </a:cubicBezTo>
                  <a:cubicBezTo>
                    <a:pt x="4277" y="53"/>
                    <a:pt x="3471" y="0"/>
                    <a:pt x="255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2" name="Google Shape;20212;p85"/>
            <p:cNvSpPr/>
            <p:nvPr/>
          </p:nvSpPr>
          <p:spPr>
            <a:xfrm>
              <a:off x="4904959" y="2017000"/>
              <a:ext cx="136489" cy="91840"/>
            </a:xfrm>
            <a:custGeom>
              <a:avLst/>
              <a:gdLst/>
              <a:ahLst/>
              <a:cxnLst/>
              <a:rect l="l" t="t" r="r" b="b"/>
              <a:pathLst>
                <a:path w="5209" h="3505" extrusionOk="0">
                  <a:moveTo>
                    <a:pt x="2645" y="408"/>
                  </a:moveTo>
                  <a:cubicBezTo>
                    <a:pt x="3711" y="408"/>
                    <a:pt x="4435" y="701"/>
                    <a:pt x="4772" y="879"/>
                  </a:cubicBezTo>
                  <a:lnTo>
                    <a:pt x="4781" y="884"/>
                  </a:lnTo>
                  <a:cubicBezTo>
                    <a:pt x="4781" y="884"/>
                    <a:pt x="4781" y="884"/>
                    <a:pt x="4781" y="888"/>
                  </a:cubicBezTo>
                  <a:cubicBezTo>
                    <a:pt x="4685" y="1028"/>
                    <a:pt x="4613" y="1181"/>
                    <a:pt x="4565" y="1344"/>
                  </a:cubicBezTo>
                  <a:cubicBezTo>
                    <a:pt x="4498" y="1580"/>
                    <a:pt x="4407" y="1815"/>
                    <a:pt x="4287" y="2031"/>
                  </a:cubicBezTo>
                  <a:cubicBezTo>
                    <a:pt x="4023" y="2544"/>
                    <a:pt x="3783" y="2828"/>
                    <a:pt x="3514" y="2957"/>
                  </a:cubicBezTo>
                  <a:cubicBezTo>
                    <a:pt x="3279" y="3072"/>
                    <a:pt x="2967" y="3096"/>
                    <a:pt x="2568" y="3096"/>
                  </a:cubicBezTo>
                  <a:lnTo>
                    <a:pt x="2448" y="3096"/>
                  </a:lnTo>
                  <a:cubicBezTo>
                    <a:pt x="2093" y="3092"/>
                    <a:pt x="1752" y="3082"/>
                    <a:pt x="1450" y="3010"/>
                  </a:cubicBezTo>
                  <a:cubicBezTo>
                    <a:pt x="1267" y="2967"/>
                    <a:pt x="1023" y="2876"/>
                    <a:pt x="869" y="2703"/>
                  </a:cubicBezTo>
                  <a:cubicBezTo>
                    <a:pt x="706" y="2516"/>
                    <a:pt x="514" y="2093"/>
                    <a:pt x="514" y="1128"/>
                  </a:cubicBezTo>
                  <a:cubicBezTo>
                    <a:pt x="518" y="912"/>
                    <a:pt x="494" y="701"/>
                    <a:pt x="446" y="500"/>
                  </a:cubicBezTo>
                  <a:cubicBezTo>
                    <a:pt x="955" y="456"/>
                    <a:pt x="1747" y="408"/>
                    <a:pt x="2645" y="408"/>
                  </a:cubicBezTo>
                  <a:close/>
                  <a:moveTo>
                    <a:pt x="2645" y="0"/>
                  </a:moveTo>
                  <a:cubicBezTo>
                    <a:pt x="1738" y="0"/>
                    <a:pt x="931" y="53"/>
                    <a:pt x="413" y="92"/>
                  </a:cubicBezTo>
                  <a:cubicBezTo>
                    <a:pt x="168" y="116"/>
                    <a:pt x="0" y="346"/>
                    <a:pt x="53" y="586"/>
                  </a:cubicBezTo>
                  <a:cubicBezTo>
                    <a:pt x="91" y="764"/>
                    <a:pt x="110" y="946"/>
                    <a:pt x="110" y="1128"/>
                  </a:cubicBezTo>
                  <a:cubicBezTo>
                    <a:pt x="110" y="2016"/>
                    <a:pt x="259" y="2621"/>
                    <a:pt x="566" y="2972"/>
                  </a:cubicBezTo>
                  <a:cubicBezTo>
                    <a:pt x="787" y="3226"/>
                    <a:pt x="1119" y="3346"/>
                    <a:pt x="1354" y="3404"/>
                  </a:cubicBezTo>
                  <a:cubicBezTo>
                    <a:pt x="1699" y="3490"/>
                    <a:pt x="2069" y="3500"/>
                    <a:pt x="2443" y="3504"/>
                  </a:cubicBezTo>
                  <a:lnTo>
                    <a:pt x="2568" y="3504"/>
                  </a:lnTo>
                  <a:cubicBezTo>
                    <a:pt x="3024" y="3504"/>
                    <a:pt x="3389" y="3471"/>
                    <a:pt x="3691" y="3322"/>
                  </a:cubicBezTo>
                  <a:cubicBezTo>
                    <a:pt x="4042" y="3149"/>
                    <a:pt x="4339" y="2813"/>
                    <a:pt x="4652" y="2218"/>
                  </a:cubicBezTo>
                  <a:cubicBezTo>
                    <a:pt x="4781" y="1978"/>
                    <a:pt x="4882" y="1719"/>
                    <a:pt x="4959" y="1455"/>
                  </a:cubicBezTo>
                  <a:cubicBezTo>
                    <a:pt x="4992" y="1330"/>
                    <a:pt x="5050" y="1215"/>
                    <a:pt x="5117" y="1109"/>
                  </a:cubicBezTo>
                  <a:cubicBezTo>
                    <a:pt x="5184" y="1013"/>
                    <a:pt x="5208" y="893"/>
                    <a:pt x="5180" y="778"/>
                  </a:cubicBezTo>
                  <a:cubicBezTo>
                    <a:pt x="5151" y="668"/>
                    <a:pt x="5074" y="572"/>
                    <a:pt x="4968" y="524"/>
                  </a:cubicBezTo>
                  <a:lnTo>
                    <a:pt x="4959" y="519"/>
                  </a:lnTo>
                  <a:cubicBezTo>
                    <a:pt x="4589" y="327"/>
                    <a:pt x="3797" y="0"/>
                    <a:pt x="264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3" name="Google Shape;20213;p85"/>
            <p:cNvSpPr/>
            <p:nvPr/>
          </p:nvSpPr>
          <p:spPr>
            <a:xfrm>
              <a:off x="4946961" y="2135985"/>
              <a:ext cx="239622" cy="68205"/>
            </a:xfrm>
            <a:custGeom>
              <a:avLst/>
              <a:gdLst/>
              <a:ahLst/>
              <a:cxnLst/>
              <a:rect l="l" t="t" r="r" b="b"/>
              <a:pathLst>
                <a:path w="9145" h="2603" extrusionOk="0">
                  <a:moveTo>
                    <a:pt x="5741" y="408"/>
                  </a:moveTo>
                  <a:cubicBezTo>
                    <a:pt x="6236" y="408"/>
                    <a:pt x="6639" y="759"/>
                    <a:pt x="7023" y="1100"/>
                  </a:cubicBezTo>
                  <a:cubicBezTo>
                    <a:pt x="7412" y="1440"/>
                    <a:pt x="7762" y="1748"/>
                    <a:pt x="8209" y="1748"/>
                  </a:cubicBezTo>
                  <a:cubicBezTo>
                    <a:pt x="8329" y="1748"/>
                    <a:pt x="8444" y="1728"/>
                    <a:pt x="8554" y="1690"/>
                  </a:cubicBezTo>
                  <a:lnTo>
                    <a:pt x="8554" y="1690"/>
                  </a:lnTo>
                  <a:cubicBezTo>
                    <a:pt x="8406" y="1872"/>
                    <a:pt x="8209" y="2012"/>
                    <a:pt x="7983" y="2088"/>
                  </a:cubicBezTo>
                  <a:cubicBezTo>
                    <a:pt x="7848" y="2140"/>
                    <a:pt x="7645" y="2193"/>
                    <a:pt x="7388" y="2193"/>
                  </a:cubicBezTo>
                  <a:cubicBezTo>
                    <a:pt x="7115" y="2193"/>
                    <a:pt x="6782" y="2133"/>
                    <a:pt x="6409" y="1944"/>
                  </a:cubicBezTo>
                  <a:cubicBezTo>
                    <a:pt x="6087" y="1781"/>
                    <a:pt x="5308" y="1417"/>
                    <a:pt x="4725" y="1417"/>
                  </a:cubicBezTo>
                  <a:cubicBezTo>
                    <a:pt x="4690" y="1417"/>
                    <a:pt x="4656" y="1419"/>
                    <a:pt x="4623" y="1421"/>
                  </a:cubicBezTo>
                  <a:cubicBezTo>
                    <a:pt x="4609" y="1424"/>
                    <a:pt x="4593" y="1425"/>
                    <a:pt x="4577" y="1425"/>
                  </a:cubicBezTo>
                  <a:cubicBezTo>
                    <a:pt x="4562" y="1425"/>
                    <a:pt x="4546" y="1424"/>
                    <a:pt x="4532" y="1421"/>
                  </a:cubicBezTo>
                  <a:cubicBezTo>
                    <a:pt x="4499" y="1419"/>
                    <a:pt x="4465" y="1417"/>
                    <a:pt x="4430" y="1417"/>
                  </a:cubicBezTo>
                  <a:cubicBezTo>
                    <a:pt x="3847" y="1417"/>
                    <a:pt x="3068" y="1781"/>
                    <a:pt x="2746" y="1944"/>
                  </a:cubicBezTo>
                  <a:cubicBezTo>
                    <a:pt x="2372" y="2133"/>
                    <a:pt x="2038" y="2193"/>
                    <a:pt x="1764" y="2193"/>
                  </a:cubicBezTo>
                  <a:cubicBezTo>
                    <a:pt x="1506" y="2193"/>
                    <a:pt x="1302" y="2140"/>
                    <a:pt x="1167" y="2088"/>
                  </a:cubicBezTo>
                  <a:cubicBezTo>
                    <a:pt x="946" y="2012"/>
                    <a:pt x="749" y="1872"/>
                    <a:pt x="600" y="1690"/>
                  </a:cubicBezTo>
                  <a:lnTo>
                    <a:pt x="600" y="1690"/>
                  </a:lnTo>
                  <a:cubicBezTo>
                    <a:pt x="711" y="1728"/>
                    <a:pt x="826" y="1748"/>
                    <a:pt x="946" y="1748"/>
                  </a:cubicBezTo>
                  <a:cubicBezTo>
                    <a:pt x="1392" y="1748"/>
                    <a:pt x="1752" y="1431"/>
                    <a:pt x="2132" y="1100"/>
                  </a:cubicBezTo>
                  <a:cubicBezTo>
                    <a:pt x="2511" y="768"/>
                    <a:pt x="2914" y="408"/>
                    <a:pt x="3413" y="408"/>
                  </a:cubicBezTo>
                  <a:cubicBezTo>
                    <a:pt x="3649" y="408"/>
                    <a:pt x="4215" y="466"/>
                    <a:pt x="4364" y="970"/>
                  </a:cubicBezTo>
                  <a:cubicBezTo>
                    <a:pt x="4395" y="1076"/>
                    <a:pt x="4486" y="1128"/>
                    <a:pt x="4577" y="1128"/>
                  </a:cubicBezTo>
                  <a:cubicBezTo>
                    <a:pt x="4669" y="1128"/>
                    <a:pt x="4760" y="1076"/>
                    <a:pt x="4791" y="970"/>
                  </a:cubicBezTo>
                  <a:cubicBezTo>
                    <a:pt x="4940" y="461"/>
                    <a:pt x="5506" y="408"/>
                    <a:pt x="5741" y="408"/>
                  </a:cubicBezTo>
                  <a:close/>
                  <a:moveTo>
                    <a:pt x="5741" y="0"/>
                  </a:moveTo>
                  <a:cubicBezTo>
                    <a:pt x="5093" y="0"/>
                    <a:pt x="4757" y="264"/>
                    <a:pt x="4580" y="504"/>
                  </a:cubicBezTo>
                  <a:cubicBezTo>
                    <a:pt x="4532" y="442"/>
                    <a:pt x="4474" y="384"/>
                    <a:pt x="4417" y="332"/>
                  </a:cubicBezTo>
                  <a:cubicBezTo>
                    <a:pt x="4172" y="111"/>
                    <a:pt x="3831" y="5"/>
                    <a:pt x="3413" y="5"/>
                  </a:cubicBezTo>
                  <a:cubicBezTo>
                    <a:pt x="2760" y="5"/>
                    <a:pt x="2285" y="423"/>
                    <a:pt x="1863" y="792"/>
                  </a:cubicBezTo>
                  <a:cubicBezTo>
                    <a:pt x="1541" y="1076"/>
                    <a:pt x="1239" y="1340"/>
                    <a:pt x="946" y="1340"/>
                  </a:cubicBezTo>
                  <a:cubicBezTo>
                    <a:pt x="797" y="1340"/>
                    <a:pt x="701" y="1311"/>
                    <a:pt x="663" y="1258"/>
                  </a:cubicBezTo>
                  <a:cubicBezTo>
                    <a:pt x="624" y="1210"/>
                    <a:pt x="629" y="1090"/>
                    <a:pt x="677" y="960"/>
                  </a:cubicBezTo>
                  <a:cubicBezTo>
                    <a:pt x="738" y="796"/>
                    <a:pt x="603" y="662"/>
                    <a:pt x="464" y="662"/>
                  </a:cubicBezTo>
                  <a:cubicBezTo>
                    <a:pt x="405" y="662"/>
                    <a:pt x="344" y="687"/>
                    <a:pt x="298" y="744"/>
                  </a:cubicBezTo>
                  <a:cubicBezTo>
                    <a:pt x="63" y="1037"/>
                    <a:pt x="0" y="1378"/>
                    <a:pt x="125" y="1680"/>
                  </a:cubicBezTo>
                  <a:cubicBezTo>
                    <a:pt x="260" y="2016"/>
                    <a:pt x="596" y="2309"/>
                    <a:pt x="1023" y="2472"/>
                  </a:cubicBezTo>
                  <a:cubicBezTo>
                    <a:pt x="1257" y="2558"/>
                    <a:pt x="1506" y="2601"/>
                    <a:pt x="1760" y="2601"/>
                  </a:cubicBezTo>
                  <a:cubicBezTo>
                    <a:pt x="2145" y="2601"/>
                    <a:pt x="2544" y="2503"/>
                    <a:pt x="2928" y="2309"/>
                  </a:cubicBezTo>
                  <a:cubicBezTo>
                    <a:pt x="3751" y="1888"/>
                    <a:pt x="4224" y="1826"/>
                    <a:pt x="4420" y="1826"/>
                  </a:cubicBezTo>
                  <a:cubicBezTo>
                    <a:pt x="4452" y="1826"/>
                    <a:pt x="4476" y="1827"/>
                    <a:pt x="4493" y="1829"/>
                  </a:cubicBezTo>
                  <a:lnTo>
                    <a:pt x="4652" y="1829"/>
                  </a:lnTo>
                  <a:cubicBezTo>
                    <a:pt x="4670" y="1827"/>
                    <a:pt x="4695" y="1826"/>
                    <a:pt x="4727" y="1826"/>
                  </a:cubicBezTo>
                  <a:cubicBezTo>
                    <a:pt x="4926" y="1826"/>
                    <a:pt x="5399" y="1888"/>
                    <a:pt x="6221" y="2309"/>
                  </a:cubicBezTo>
                  <a:cubicBezTo>
                    <a:pt x="6581" y="2496"/>
                    <a:pt x="6980" y="2597"/>
                    <a:pt x="7388" y="2602"/>
                  </a:cubicBezTo>
                  <a:cubicBezTo>
                    <a:pt x="7638" y="2602"/>
                    <a:pt x="7887" y="2559"/>
                    <a:pt x="8122" y="2472"/>
                  </a:cubicBezTo>
                  <a:cubicBezTo>
                    <a:pt x="8550" y="2309"/>
                    <a:pt x="8890" y="2016"/>
                    <a:pt x="9025" y="1680"/>
                  </a:cubicBezTo>
                  <a:cubicBezTo>
                    <a:pt x="9145" y="1378"/>
                    <a:pt x="9082" y="1037"/>
                    <a:pt x="8852" y="744"/>
                  </a:cubicBezTo>
                  <a:lnTo>
                    <a:pt x="8857" y="744"/>
                  </a:lnTo>
                  <a:cubicBezTo>
                    <a:pt x="8809" y="687"/>
                    <a:pt x="8748" y="662"/>
                    <a:pt x="8688" y="662"/>
                  </a:cubicBezTo>
                  <a:cubicBezTo>
                    <a:pt x="8549" y="662"/>
                    <a:pt x="8417" y="796"/>
                    <a:pt x="8478" y="960"/>
                  </a:cubicBezTo>
                  <a:cubicBezTo>
                    <a:pt x="8521" y="1090"/>
                    <a:pt x="8526" y="1205"/>
                    <a:pt x="8492" y="1258"/>
                  </a:cubicBezTo>
                  <a:cubicBezTo>
                    <a:pt x="8454" y="1311"/>
                    <a:pt x="8353" y="1340"/>
                    <a:pt x="8209" y="1340"/>
                  </a:cubicBezTo>
                  <a:cubicBezTo>
                    <a:pt x="7916" y="1340"/>
                    <a:pt x="7609" y="1076"/>
                    <a:pt x="7292" y="792"/>
                  </a:cubicBezTo>
                  <a:cubicBezTo>
                    <a:pt x="6870" y="423"/>
                    <a:pt x="6389" y="0"/>
                    <a:pt x="574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4" name="Google Shape;20214;p85"/>
            <p:cNvSpPr/>
            <p:nvPr/>
          </p:nvSpPr>
          <p:spPr>
            <a:xfrm>
              <a:off x="5152677" y="2206051"/>
              <a:ext cx="28141" cy="128314"/>
            </a:xfrm>
            <a:custGeom>
              <a:avLst/>
              <a:gdLst/>
              <a:ahLst/>
              <a:cxnLst/>
              <a:rect l="l" t="t" r="r" b="b"/>
              <a:pathLst>
                <a:path w="1074" h="4897" extrusionOk="0">
                  <a:moveTo>
                    <a:pt x="670" y="2799"/>
                  </a:moveTo>
                  <a:lnTo>
                    <a:pt x="670" y="4363"/>
                  </a:lnTo>
                  <a:cubicBezTo>
                    <a:pt x="670" y="4447"/>
                    <a:pt x="606" y="4489"/>
                    <a:pt x="543" y="4489"/>
                  </a:cubicBezTo>
                  <a:cubicBezTo>
                    <a:pt x="479" y="4489"/>
                    <a:pt x="415" y="4447"/>
                    <a:pt x="415" y="4363"/>
                  </a:cubicBezTo>
                  <a:lnTo>
                    <a:pt x="415" y="2799"/>
                  </a:lnTo>
                  <a:close/>
                  <a:moveTo>
                    <a:pt x="871" y="0"/>
                  </a:moveTo>
                  <a:cubicBezTo>
                    <a:pt x="756" y="0"/>
                    <a:pt x="670" y="86"/>
                    <a:pt x="670" y="202"/>
                  </a:cubicBezTo>
                  <a:lnTo>
                    <a:pt x="670" y="2391"/>
                  </a:lnTo>
                  <a:lnTo>
                    <a:pt x="415" y="2391"/>
                  </a:lnTo>
                  <a:lnTo>
                    <a:pt x="415" y="538"/>
                  </a:lnTo>
                  <a:cubicBezTo>
                    <a:pt x="423" y="396"/>
                    <a:pt x="317" y="325"/>
                    <a:pt x="211" y="325"/>
                  </a:cubicBezTo>
                  <a:cubicBezTo>
                    <a:pt x="106" y="325"/>
                    <a:pt x="0" y="396"/>
                    <a:pt x="7" y="538"/>
                  </a:cubicBezTo>
                  <a:lnTo>
                    <a:pt x="7" y="4363"/>
                  </a:lnTo>
                  <a:cubicBezTo>
                    <a:pt x="7" y="4661"/>
                    <a:pt x="247" y="4896"/>
                    <a:pt x="540" y="4896"/>
                  </a:cubicBezTo>
                  <a:cubicBezTo>
                    <a:pt x="833" y="4896"/>
                    <a:pt x="1073" y="4661"/>
                    <a:pt x="1073" y="4363"/>
                  </a:cubicBezTo>
                  <a:lnTo>
                    <a:pt x="1073" y="202"/>
                  </a:lnTo>
                  <a:cubicBezTo>
                    <a:pt x="1073" y="91"/>
                    <a:pt x="982" y="0"/>
                    <a:pt x="8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5" name="Google Shape;20215;p85"/>
            <p:cNvSpPr/>
            <p:nvPr/>
          </p:nvSpPr>
          <p:spPr>
            <a:xfrm>
              <a:off x="5217004" y="2100140"/>
              <a:ext cx="27958" cy="234224"/>
            </a:xfrm>
            <a:custGeom>
              <a:avLst/>
              <a:gdLst/>
              <a:ahLst/>
              <a:cxnLst/>
              <a:rect l="l" t="t" r="r" b="b"/>
              <a:pathLst>
                <a:path w="1067" h="8939" extrusionOk="0">
                  <a:moveTo>
                    <a:pt x="658" y="6841"/>
                  </a:moveTo>
                  <a:lnTo>
                    <a:pt x="658" y="8405"/>
                  </a:lnTo>
                  <a:cubicBezTo>
                    <a:pt x="658" y="8489"/>
                    <a:pt x="596" y="8531"/>
                    <a:pt x="533" y="8531"/>
                  </a:cubicBezTo>
                  <a:cubicBezTo>
                    <a:pt x="471" y="8531"/>
                    <a:pt x="409" y="8489"/>
                    <a:pt x="409" y="8405"/>
                  </a:cubicBezTo>
                  <a:lnTo>
                    <a:pt x="409" y="6841"/>
                  </a:lnTo>
                  <a:close/>
                  <a:moveTo>
                    <a:pt x="865" y="0"/>
                  </a:moveTo>
                  <a:cubicBezTo>
                    <a:pt x="749" y="0"/>
                    <a:pt x="658" y="91"/>
                    <a:pt x="658" y="207"/>
                  </a:cubicBezTo>
                  <a:lnTo>
                    <a:pt x="658" y="6433"/>
                  </a:lnTo>
                  <a:lnTo>
                    <a:pt x="409" y="6433"/>
                  </a:lnTo>
                  <a:lnTo>
                    <a:pt x="409" y="879"/>
                  </a:lnTo>
                  <a:cubicBezTo>
                    <a:pt x="401" y="749"/>
                    <a:pt x="303" y="684"/>
                    <a:pt x="205" y="684"/>
                  </a:cubicBezTo>
                  <a:cubicBezTo>
                    <a:pt x="106" y="684"/>
                    <a:pt x="8" y="749"/>
                    <a:pt x="0" y="879"/>
                  </a:cubicBezTo>
                  <a:lnTo>
                    <a:pt x="0" y="8405"/>
                  </a:lnTo>
                  <a:cubicBezTo>
                    <a:pt x="0" y="8703"/>
                    <a:pt x="241" y="8938"/>
                    <a:pt x="533" y="8938"/>
                  </a:cubicBezTo>
                  <a:cubicBezTo>
                    <a:pt x="826" y="8938"/>
                    <a:pt x="1066" y="8703"/>
                    <a:pt x="1066" y="8405"/>
                  </a:cubicBezTo>
                  <a:lnTo>
                    <a:pt x="1066" y="207"/>
                  </a:lnTo>
                  <a:cubicBezTo>
                    <a:pt x="1066" y="91"/>
                    <a:pt x="975" y="0"/>
                    <a:pt x="86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6" name="Google Shape;20216;p85"/>
          <p:cNvGrpSpPr/>
          <p:nvPr/>
        </p:nvGrpSpPr>
        <p:grpSpPr>
          <a:xfrm>
            <a:off x="7062315" y="2715113"/>
            <a:ext cx="363507" cy="346423"/>
            <a:chOff x="7062315" y="2901963"/>
            <a:chExt cx="363507" cy="346423"/>
          </a:xfrm>
        </p:grpSpPr>
        <p:sp>
          <p:nvSpPr>
            <p:cNvPr id="20217" name="Google Shape;20217;p85"/>
            <p:cNvSpPr/>
            <p:nvPr/>
          </p:nvSpPr>
          <p:spPr>
            <a:xfrm>
              <a:off x="7067582" y="2907256"/>
              <a:ext cx="215751" cy="265274"/>
            </a:xfrm>
            <a:custGeom>
              <a:avLst/>
              <a:gdLst/>
              <a:ahLst/>
              <a:cxnLst/>
              <a:rect l="l" t="t" r="r" b="b"/>
              <a:pathLst>
                <a:path w="8234" h="10124" extrusionOk="0">
                  <a:moveTo>
                    <a:pt x="8228" y="0"/>
                  </a:moveTo>
                  <a:lnTo>
                    <a:pt x="1791" y="1426"/>
                  </a:lnTo>
                  <a:lnTo>
                    <a:pt x="1791" y="3692"/>
                  </a:lnTo>
                  <a:lnTo>
                    <a:pt x="1791" y="8540"/>
                  </a:lnTo>
                  <a:cubicBezTo>
                    <a:pt x="1575" y="8449"/>
                    <a:pt x="1340" y="8396"/>
                    <a:pt x="1105" y="8391"/>
                  </a:cubicBezTo>
                  <a:cubicBezTo>
                    <a:pt x="495" y="8391"/>
                    <a:pt x="1" y="8780"/>
                    <a:pt x="1" y="9260"/>
                  </a:cubicBezTo>
                  <a:cubicBezTo>
                    <a:pt x="1" y="9735"/>
                    <a:pt x="495" y="10124"/>
                    <a:pt x="1105" y="10124"/>
                  </a:cubicBezTo>
                  <a:cubicBezTo>
                    <a:pt x="2223" y="10124"/>
                    <a:pt x="2540" y="9279"/>
                    <a:pt x="2540" y="8948"/>
                  </a:cubicBezTo>
                  <a:lnTo>
                    <a:pt x="2540" y="3524"/>
                  </a:lnTo>
                  <a:lnTo>
                    <a:pt x="7484" y="2434"/>
                  </a:lnTo>
                  <a:lnTo>
                    <a:pt x="7484" y="7057"/>
                  </a:lnTo>
                  <a:cubicBezTo>
                    <a:pt x="7264" y="6965"/>
                    <a:pt x="7033" y="6917"/>
                    <a:pt x="6798" y="6913"/>
                  </a:cubicBezTo>
                  <a:cubicBezTo>
                    <a:pt x="6188" y="6913"/>
                    <a:pt x="5694" y="7297"/>
                    <a:pt x="5694" y="7777"/>
                  </a:cubicBezTo>
                  <a:cubicBezTo>
                    <a:pt x="5694" y="8257"/>
                    <a:pt x="6188" y="8646"/>
                    <a:pt x="6798" y="8646"/>
                  </a:cubicBezTo>
                  <a:cubicBezTo>
                    <a:pt x="7777" y="8646"/>
                    <a:pt x="8233" y="7911"/>
                    <a:pt x="8233" y="7436"/>
                  </a:cubicBezTo>
                  <a:cubicBezTo>
                    <a:pt x="8228" y="7138"/>
                    <a:pt x="8228" y="2266"/>
                    <a:pt x="8228" y="2266"/>
                  </a:cubicBezTo>
                  <a:lnTo>
                    <a:pt x="822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8" name="Google Shape;20218;p85"/>
            <p:cNvSpPr/>
            <p:nvPr/>
          </p:nvSpPr>
          <p:spPr>
            <a:xfrm>
              <a:off x="7091741" y="2999567"/>
              <a:ext cx="42422" cy="172963"/>
            </a:xfrm>
            <a:custGeom>
              <a:avLst/>
              <a:gdLst/>
              <a:ahLst/>
              <a:cxnLst/>
              <a:rect l="l" t="t" r="r" b="b"/>
              <a:pathLst>
                <a:path w="1619" h="6601" extrusionOk="0">
                  <a:moveTo>
                    <a:pt x="1618" y="1"/>
                  </a:moveTo>
                  <a:lnTo>
                    <a:pt x="1210" y="92"/>
                  </a:lnTo>
                  <a:lnTo>
                    <a:pt x="1210" y="5425"/>
                  </a:lnTo>
                  <a:cubicBezTo>
                    <a:pt x="1210" y="5732"/>
                    <a:pt x="936" y="6486"/>
                    <a:pt x="0" y="6587"/>
                  </a:cubicBezTo>
                  <a:cubicBezTo>
                    <a:pt x="58" y="6596"/>
                    <a:pt x="120" y="6601"/>
                    <a:pt x="183" y="6601"/>
                  </a:cubicBezTo>
                  <a:cubicBezTo>
                    <a:pt x="1301" y="6601"/>
                    <a:pt x="1618" y="5756"/>
                    <a:pt x="1618" y="5425"/>
                  </a:cubicBezTo>
                  <a:lnTo>
                    <a:pt x="1618"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9" name="Google Shape;20219;p85"/>
            <p:cNvSpPr/>
            <p:nvPr/>
          </p:nvSpPr>
          <p:spPr>
            <a:xfrm>
              <a:off x="7240650" y="2907256"/>
              <a:ext cx="42553" cy="226416"/>
            </a:xfrm>
            <a:custGeom>
              <a:avLst/>
              <a:gdLst/>
              <a:ahLst/>
              <a:cxnLst/>
              <a:rect l="l" t="t" r="r" b="b"/>
              <a:pathLst>
                <a:path w="1624" h="8641" extrusionOk="0">
                  <a:moveTo>
                    <a:pt x="1623" y="0"/>
                  </a:moveTo>
                  <a:lnTo>
                    <a:pt x="1220" y="92"/>
                  </a:lnTo>
                  <a:lnTo>
                    <a:pt x="1220" y="2266"/>
                  </a:lnTo>
                  <a:lnTo>
                    <a:pt x="1220" y="7431"/>
                  </a:lnTo>
                  <a:cubicBezTo>
                    <a:pt x="1220" y="7873"/>
                    <a:pt x="831" y="8530"/>
                    <a:pt x="1" y="8626"/>
                  </a:cubicBezTo>
                  <a:cubicBezTo>
                    <a:pt x="63" y="8636"/>
                    <a:pt x="126" y="8641"/>
                    <a:pt x="193" y="8641"/>
                  </a:cubicBezTo>
                  <a:cubicBezTo>
                    <a:pt x="1172" y="8641"/>
                    <a:pt x="1623" y="7911"/>
                    <a:pt x="1623" y="7431"/>
                  </a:cubicBezTo>
                  <a:lnTo>
                    <a:pt x="1623" y="2266"/>
                  </a:lnTo>
                  <a:lnTo>
                    <a:pt x="1623"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0" name="Google Shape;20220;p85"/>
            <p:cNvSpPr/>
            <p:nvPr/>
          </p:nvSpPr>
          <p:spPr>
            <a:xfrm>
              <a:off x="7269708" y="2965268"/>
              <a:ext cx="150717" cy="277720"/>
            </a:xfrm>
            <a:custGeom>
              <a:avLst/>
              <a:gdLst/>
              <a:ahLst/>
              <a:cxnLst/>
              <a:rect l="l" t="t" r="r" b="b"/>
              <a:pathLst>
                <a:path w="5752" h="10599" extrusionOk="0">
                  <a:moveTo>
                    <a:pt x="2221" y="1"/>
                  </a:moveTo>
                  <a:cubicBezTo>
                    <a:pt x="2192" y="1"/>
                    <a:pt x="2164" y="22"/>
                    <a:pt x="2161" y="57"/>
                  </a:cubicBezTo>
                  <a:lnTo>
                    <a:pt x="2161" y="8832"/>
                  </a:lnTo>
                  <a:cubicBezTo>
                    <a:pt x="1882" y="8697"/>
                    <a:pt x="1575" y="8620"/>
                    <a:pt x="1263" y="8611"/>
                  </a:cubicBezTo>
                  <a:cubicBezTo>
                    <a:pt x="567" y="8611"/>
                    <a:pt x="1" y="9057"/>
                    <a:pt x="1" y="9604"/>
                  </a:cubicBezTo>
                  <a:cubicBezTo>
                    <a:pt x="1" y="10156"/>
                    <a:pt x="567" y="10598"/>
                    <a:pt x="1263" y="10598"/>
                  </a:cubicBezTo>
                  <a:cubicBezTo>
                    <a:pt x="2315" y="10598"/>
                    <a:pt x="2910" y="9600"/>
                    <a:pt x="2910" y="9048"/>
                  </a:cubicBezTo>
                  <a:lnTo>
                    <a:pt x="2910" y="3503"/>
                  </a:lnTo>
                  <a:cubicBezTo>
                    <a:pt x="4561" y="4118"/>
                    <a:pt x="5444" y="5395"/>
                    <a:pt x="5684" y="5779"/>
                  </a:cubicBezTo>
                  <a:cubicBezTo>
                    <a:pt x="5692" y="5792"/>
                    <a:pt x="5703" y="5798"/>
                    <a:pt x="5715" y="5798"/>
                  </a:cubicBezTo>
                  <a:cubicBezTo>
                    <a:pt x="5733" y="5798"/>
                    <a:pt x="5751" y="5783"/>
                    <a:pt x="5751" y="5759"/>
                  </a:cubicBezTo>
                  <a:cubicBezTo>
                    <a:pt x="5751" y="5207"/>
                    <a:pt x="5689" y="3124"/>
                    <a:pt x="4619" y="2678"/>
                  </a:cubicBezTo>
                  <a:cubicBezTo>
                    <a:pt x="3975" y="2414"/>
                    <a:pt x="3337" y="1650"/>
                    <a:pt x="2871" y="983"/>
                  </a:cubicBezTo>
                  <a:cubicBezTo>
                    <a:pt x="2857" y="950"/>
                    <a:pt x="2833" y="921"/>
                    <a:pt x="2809" y="897"/>
                  </a:cubicBezTo>
                  <a:cubicBezTo>
                    <a:pt x="2569" y="542"/>
                    <a:pt x="2382" y="225"/>
                    <a:pt x="2271" y="28"/>
                  </a:cubicBezTo>
                  <a:cubicBezTo>
                    <a:pt x="2258" y="9"/>
                    <a:pt x="2239" y="1"/>
                    <a:pt x="22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1" name="Google Shape;20221;p85"/>
            <p:cNvSpPr/>
            <p:nvPr/>
          </p:nvSpPr>
          <p:spPr>
            <a:xfrm>
              <a:off x="7270966" y="3029517"/>
              <a:ext cx="149616" cy="213341"/>
            </a:xfrm>
            <a:custGeom>
              <a:avLst/>
              <a:gdLst/>
              <a:ahLst/>
              <a:cxnLst/>
              <a:rect l="l" t="t" r="r" b="b"/>
              <a:pathLst>
                <a:path w="5710" h="8142" extrusionOk="0">
                  <a:moveTo>
                    <a:pt x="2463" y="0"/>
                  </a:moveTo>
                  <a:lnTo>
                    <a:pt x="2463" y="6120"/>
                  </a:lnTo>
                  <a:cubicBezTo>
                    <a:pt x="2463" y="6672"/>
                    <a:pt x="1868" y="7676"/>
                    <a:pt x="822" y="7676"/>
                  </a:cubicBezTo>
                  <a:cubicBezTo>
                    <a:pt x="529" y="7676"/>
                    <a:pt x="246" y="7594"/>
                    <a:pt x="1" y="7440"/>
                  </a:cubicBezTo>
                  <a:lnTo>
                    <a:pt x="1" y="7440"/>
                  </a:lnTo>
                  <a:cubicBezTo>
                    <a:pt x="6" y="7450"/>
                    <a:pt x="10" y="7464"/>
                    <a:pt x="15" y="7474"/>
                  </a:cubicBezTo>
                  <a:lnTo>
                    <a:pt x="15" y="7479"/>
                  </a:lnTo>
                  <a:cubicBezTo>
                    <a:pt x="25" y="7488"/>
                    <a:pt x="30" y="7503"/>
                    <a:pt x="34" y="7512"/>
                  </a:cubicBezTo>
                  <a:cubicBezTo>
                    <a:pt x="58" y="7565"/>
                    <a:pt x="87" y="7613"/>
                    <a:pt x="121" y="7656"/>
                  </a:cubicBezTo>
                  <a:lnTo>
                    <a:pt x="145" y="7690"/>
                  </a:lnTo>
                  <a:lnTo>
                    <a:pt x="150" y="7695"/>
                  </a:lnTo>
                  <a:lnTo>
                    <a:pt x="174" y="7724"/>
                  </a:lnTo>
                  <a:cubicBezTo>
                    <a:pt x="202" y="7757"/>
                    <a:pt x="231" y="7786"/>
                    <a:pt x="260" y="7815"/>
                  </a:cubicBezTo>
                  <a:lnTo>
                    <a:pt x="265" y="7815"/>
                  </a:lnTo>
                  <a:lnTo>
                    <a:pt x="294" y="7839"/>
                  </a:lnTo>
                  <a:lnTo>
                    <a:pt x="303" y="7848"/>
                  </a:lnTo>
                  <a:lnTo>
                    <a:pt x="332" y="7868"/>
                  </a:lnTo>
                  <a:lnTo>
                    <a:pt x="342" y="7877"/>
                  </a:lnTo>
                  <a:lnTo>
                    <a:pt x="370" y="7896"/>
                  </a:lnTo>
                  <a:lnTo>
                    <a:pt x="380" y="7906"/>
                  </a:lnTo>
                  <a:cubicBezTo>
                    <a:pt x="399" y="7916"/>
                    <a:pt x="418" y="7930"/>
                    <a:pt x="438" y="7944"/>
                  </a:cubicBezTo>
                  <a:lnTo>
                    <a:pt x="447" y="7949"/>
                  </a:lnTo>
                  <a:lnTo>
                    <a:pt x="476" y="7964"/>
                  </a:lnTo>
                  <a:lnTo>
                    <a:pt x="495" y="7978"/>
                  </a:lnTo>
                  <a:lnTo>
                    <a:pt x="519" y="7988"/>
                  </a:lnTo>
                  <a:lnTo>
                    <a:pt x="543" y="8002"/>
                  </a:lnTo>
                  <a:lnTo>
                    <a:pt x="567" y="8012"/>
                  </a:lnTo>
                  <a:lnTo>
                    <a:pt x="591" y="8021"/>
                  </a:lnTo>
                  <a:lnTo>
                    <a:pt x="615" y="8031"/>
                  </a:lnTo>
                  <a:lnTo>
                    <a:pt x="658" y="8050"/>
                  </a:lnTo>
                  <a:lnTo>
                    <a:pt x="682" y="8060"/>
                  </a:lnTo>
                  <a:lnTo>
                    <a:pt x="711" y="8069"/>
                  </a:lnTo>
                  <a:lnTo>
                    <a:pt x="735" y="8079"/>
                  </a:lnTo>
                  <a:lnTo>
                    <a:pt x="769" y="8088"/>
                  </a:lnTo>
                  <a:lnTo>
                    <a:pt x="788" y="8093"/>
                  </a:lnTo>
                  <a:lnTo>
                    <a:pt x="822" y="8103"/>
                  </a:lnTo>
                  <a:lnTo>
                    <a:pt x="846" y="8108"/>
                  </a:lnTo>
                  <a:lnTo>
                    <a:pt x="884" y="8117"/>
                  </a:lnTo>
                  <a:lnTo>
                    <a:pt x="898" y="8122"/>
                  </a:lnTo>
                  <a:lnTo>
                    <a:pt x="956" y="8132"/>
                  </a:lnTo>
                  <a:lnTo>
                    <a:pt x="970" y="8132"/>
                  </a:lnTo>
                  <a:lnTo>
                    <a:pt x="1014" y="8137"/>
                  </a:lnTo>
                  <a:lnTo>
                    <a:pt x="1033" y="8137"/>
                  </a:lnTo>
                  <a:lnTo>
                    <a:pt x="1071" y="8141"/>
                  </a:lnTo>
                  <a:lnTo>
                    <a:pt x="1215" y="8141"/>
                  </a:lnTo>
                  <a:cubicBezTo>
                    <a:pt x="2262" y="8141"/>
                    <a:pt x="2857" y="7138"/>
                    <a:pt x="2857" y="6586"/>
                  </a:cubicBezTo>
                  <a:lnTo>
                    <a:pt x="2857" y="1051"/>
                  </a:lnTo>
                  <a:cubicBezTo>
                    <a:pt x="4508" y="1666"/>
                    <a:pt x="5391" y="2943"/>
                    <a:pt x="5631" y="3327"/>
                  </a:cubicBezTo>
                  <a:cubicBezTo>
                    <a:pt x="5637" y="3344"/>
                    <a:pt x="5651" y="3351"/>
                    <a:pt x="5665" y="3351"/>
                  </a:cubicBezTo>
                  <a:cubicBezTo>
                    <a:pt x="5687" y="3351"/>
                    <a:pt x="5709" y="3334"/>
                    <a:pt x="5703" y="3307"/>
                  </a:cubicBezTo>
                  <a:cubicBezTo>
                    <a:pt x="5703" y="3211"/>
                    <a:pt x="5703" y="3067"/>
                    <a:pt x="5694" y="2895"/>
                  </a:cubicBezTo>
                  <a:cubicBezTo>
                    <a:pt x="5406" y="2002"/>
                    <a:pt x="4748" y="816"/>
                    <a:pt x="2463"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2" name="Google Shape;20222;p85"/>
            <p:cNvSpPr/>
            <p:nvPr/>
          </p:nvSpPr>
          <p:spPr>
            <a:xfrm>
              <a:off x="7114511" y="2907256"/>
              <a:ext cx="168692" cy="96740"/>
            </a:xfrm>
            <a:custGeom>
              <a:avLst/>
              <a:gdLst/>
              <a:ahLst/>
              <a:cxnLst/>
              <a:rect l="l" t="t" r="r" b="b"/>
              <a:pathLst>
                <a:path w="6438" h="3692" extrusionOk="0">
                  <a:moveTo>
                    <a:pt x="6437" y="0"/>
                  </a:moveTo>
                  <a:lnTo>
                    <a:pt x="0" y="1426"/>
                  </a:lnTo>
                  <a:lnTo>
                    <a:pt x="0" y="3692"/>
                  </a:lnTo>
                  <a:lnTo>
                    <a:pt x="6437" y="2266"/>
                  </a:lnTo>
                  <a:lnTo>
                    <a:pt x="643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3" name="Google Shape;20223;p85"/>
            <p:cNvSpPr/>
            <p:nvPr/>
          </p:nvSpPr>
          <p:spPr>
            <a:xfrm>
              <a:off x="7062315" y="2901963"/>
              <a:ext cx="226285" cy="275860"/>
            </a:xfrm>
            <a:custGeom>
              <a:avLst/>
              <a:gdLst/>
              <a:ahLst/>
              <a:cxnLst/>
              <a:rect l="l" t="t" r="r" b="b"/>
              <a:pathLst>
                <a:path w="8636" h="10528" extrusionOk="0">
                  <a:moveTo>
                    <a:pt x="8228" y="457"/>
                  </a:moveTo>
                  <a:lnTo>
                    <a:pt x="8228" y="2305"/>
                  </a:lnTo>
                  <a:lnTo>
                    <a:pt x="7642" y="2434"/>
                  </a:lnTo>
                  <a:lnTo>
                    <a:pt x="2703" y="3529"/>
                  </a:lnTo>
                  <a:lnTo>
                    <a:pt x="2194" y="3639"/>
                  </a:lnTo>
                  <a:lnTo>
                    <a:pt x="2194" y="1796"/>
                  </a:lnTo>
                  <a:lnTo>
                    <a:pt x="8228" y="457"/>
                  </a:lnTo>
                  <a:close/>
                  <a:moveTo>
                    <a:pt x="8228" y="2718"/>
                  </a:moveTo>
                  <a:lnTo>
                    <a:pt x="8228" y="7633"/>
                  </a:lnTo>
                  <a:cubicBezTo>
                    <a:pt x="8213" y="7878"/>
                    <a:pt x="8113" y="8103"/>
                    <a:pt x="7940" y="8276"/>
                  </a:cubicBezTo>
                  <a:cubicBezTo>
                    <a:pt x="7777" y="8439"/>
                    <a:pt x="7484" y="8636"/>
                    <a:pt x="6999" y="8636"/>
                  </a:cubicBezTo>
                  <a:cubicBezTo>
                    <a:pt x="6500" y="8636"/>
                    <a:pt x="6096" y="8339"/>
                    <a:pt x="6096" y="7974"/>
                  </a:cubicBezTo>
                  <a:cubicBezTo>
                    <a:pt x="6096" y="7609"/>
                    <a:pt x="6504" y="7311"/>
                    <a:pt x="6999" y="7311"/>
                  </a:cubicBezTo>
                  <a:cubicBezTo>
                    <a:pt x="7205" y="7316"/>
                    <a:pt x="7412" y="7359"/>
                    <a:pt x="7609" y="7441"/>
                  </a:cubicBezTo>
                  <a:cubicBezTo>
                    <a:pt x="7634" y="7452"/>
                    <a:pt x="7660" y="7458"/>
                    <a:pt x="7686" y="7458"/>
                  </a:cubicBezTo>
                  <a:cubicBezTo>
                    <a:pt x="7791" y="7458"/>
                    <a:pt x="7887" y="7370"/>
                    <a:pt x="7887" y="7254"/>
                  </a:cubicBezTo>
                  <a:lnTo>
                    <a:pt x="7887" y="2794"/>
                  </a:lnTo>
                  <a:lnTo>
                    <a:pt x="8228" y="2718"/>
                  </a:lnTo>
                  <a:close/>
                  <a:moveTo>
                    <a:pt x="8433" y="0"/>
                  </a:moveTo>
                  <a:cubicBezTo>
                    <a:pt x="8417" y="0"/>
                    <a:pt x="8402" y="2"/>
                    <a:pt x="8386" y="5"/>
                  </a:cubicBezTo>
                  <a:lnTo>
                    <a:pt x="1949" y="1436"/>
                  </a:lnTo>
                  <a:cubicBezTo>
                    <a:pt x="1858" y="1455"/>
                    <a:pt x="1791" y="1537"/>
                    <a:pt x="1791" y="1633"/>
                  </a:cubicBezTo>
                  <a:lnTo>
                    <a:pt x="1791" y="3894"/>
                  </a:lnTo>
                  <a:lnTo>
                    <a:pt x="1791" y="5051"/>
                  </a:lnTo>
                  <a:cubicBezTo>
                    <a:pt x="1791" y="5185"/>
                    <a:pt x="1891" y="5252"/>
                    <a:pt x="1992" y="5252"/>
                  </a:cubicBezTo>
                  <a:cubicBezTo>
                    <a:pt x="2093" y="5252"/>
                    <a:pt x="2194" y="5185"/>
                    <a:pt x="2194" y="5051"/>
                  </a:cubicBezTo>
                  <a:lnTo>
                    <a:pt x="2194" y="4057"/>
                  </a:lnTo>
                  <a:lnTo>
                    <a:pt x="2539" y="3980"/>
                  </a:lnTo>
                  <a:lnTo>
                    <a:pt x="2539" y="9150"/>
                  </a:lnTo>
                  <a:cubicBezTo>
                    <a:pt x="2539" y="9356"/>
                    <a:pt x="2328" y="10124"/>
                    <a:pt x="1306" y="10124"/>
                  </a:cubicBezTo>
                  <a:cubicBezTo>
                    <a:pt x="811" y="10124"/>
                    <a:pt x="408" y="9822"/>
                    <a:pt x="408" y="9462"/>
                  </a:cubicBezTo>
                  <a:cubicBezTo>
                    <a:pt x="408" y="9097"/>
                    <a:pt x="811" y="8795"/>
                    <a:pt x="1306" y="8795"/>
                  </a:cubicBezTo>
                  <a:cubicBezTo>
                    <a:pt x="1517" y="8800"/>
                    <a:pt x="1723" y="8848"/>
                    <a:pt x="1915" y="8929"/>
                  </a:cubicBezTo>
                  <a:cubicBezTo>
                    <a:pt x="1941" y="8939"/>
                    <a:pt x="1967" y="8944"/>
                    <a:pt x="1992" y="8944"/>
                  </a:cubicBezTo>
                  <a:cubicBezTo>
                    <a:pt x="2099" y="8944"/>
                    <a:pt x="2194" y="8859"/>
                    <a:pt x="2194" y="8742"/>
                  </a:cubicBezTo>
                  <a:lnTo>
                    <a:pt x="2194" y="5963"/>
                  </a:lnTo>
                  <a:cubicBezTo>
                    <a:pt x="2194" y="5826"/>
                    <a:pt x="2093" y="5757"/>
                    <a:pt x="1992" y="5757"/>
                  </a:cubicBezTo>
                  <a:cubicBezTo>
                    <a:pt x="1891" y="5757"/>
                    <a:pt x="1791" y="5826"/>
                    <a:pt x="1791" y="5963"/>
                  </a:cubicBezTo>
                  <a:lnTo>
                    <a:pt x="1791" y="8459"/>
                  </a:lnTo>
                  <a:cubicBezTo>
                    <a:pt x="1632" y="8415"/>
                    <a:pt x="1469" y="8391"/>
                    <a:pt x="1306" y="8391"/>
                  </a:cubicBezTo>
                  <a:cubicBezTo>
                    <a:pt x="586" y="8391"/>
                    <a:pt x="0" y="8872"/>
                    <a:pt x="0" y="9457"/>
                  </a:cubicBezTo>
                  <a:cubicBezTo>
                    <a:pt x="0" y="10048"/>
                    <a:pt x="586" y="10528"/>
                    <a:pt x="1306" y="10528"/>
                  </a:cubicBezTo>
                  <a:cubicBezTo>
                    <a:pt x="1987" y="10528"/>
                    <a:pt x="2386" y="10240"/>
                    <a:pt x="2597" y="9995"/>
                  </a:cubicBezTo>
                  <a:cubicBezTo>
                    <a:pt x="2803" y="9760"/>
                    <a:pt x="2928" y="9462"/>
                    <a:pt x="2943" y="9150"/>
                  </a:cubicBezTo>
                  <a:lnTo>
                    <a:pt x="2943" y="3889"/>
                  </a:lnTo>
                  <a:lnTo>
                    <a:pt x="7479" y="2886"/>
                  </a:lnTo>
                  <a:lnTo>
                    <a:pt x="7479" y="6975"/>
                  </a:lnTo>
                  <a:cubicBezTo>
                    <a:pt x="7325" y="6932"/>
                    <a:pt x="7162" y="6908"/>
                    <a:pt x="6999" y="6908"/>
                  </a:cubicBezTo>
                  <a:cubicBezTo>
                    <a:pt x="6279" y="6908"/>
                    <a:pt x="5693" y="7388"/>
                    <a:pt x="5693" y="7974"/>
                  </a:cubicBezTo>
                  <a:cubicBezTo>
                    <a:pt x="5693" y="8564"/>
                    <a:pt x="6279" y="9044"/>
                    <a:pt x="6999" y="9044"/>
                  </a:cubicBezTo>
                  <a:cubicBezTo>
                    <a:pt x="8113" y="9044"/>
                    <a:pt x="8636" y="8204"/>
                    <a:pt x="8636" y="7633"/>
                  </a:cubicBezTo>
                  <a:lnTo>
                    <a:pt x="8636" y="2468"/>
                  </a:lnTo>
                  <a:lnTo>
                    <a:pt x="8636" y="202"/>
                  </a:lnTo>
                  <a:cubicBezTo>
                    <a:pt x="8636" y="88"/>
                    <a:pt x="8543" y="0"/>
                    <a:pt x="84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4" name="Google Shape;20224;p85"/>
            <p:cNvSpPr/>
            <p:nvPr/>
          </p:nvSpPr>
          <p:spPr>
            <a:xfrm>
              <a:off x="7264310" y="2959975"/>
              <a:ext cx="161512" cy="288411"/>
            </a:xfrm>
            <a:custGeom>
              <a:avLst/>
              <a:gdLst/>
              <a:ahLst/>
              <a:cxnLst/>
              <a:rect l="l" t="t" r="r" b="b"/>
              <a:pathLst>
                <a:path w="6164" h="11007" extrusionOk="0">
                  <a:moveTo>
                    <a:pt x="2427" y="1"/>
                  </a:moveTo>
                  <a:cubicBezTo>
                    <a:pt x="2294" y="1"/>
                    <a:pt x="2162" y="100"/>
                    <a:pt x="2165" y="264"/>
                  </a:cubicBezTo>
                  <a:lnTo>
                    <a:pt x="2165" y="4713"/>
                  </a:lnTo>
                  <a:cubicBezTo>
                    <a:pt x="2163" y="4848"/>
                    <a:pt x="2264" y="4915"/>
                    <a:pt x="2365" y="4915"/>
                  </a:cubicBezTo>
                  <a:cubicBezTo>
                    <a:pt x="2466" y="4915"/>
                    <a:pt x="2569" y="4848"/>
                    <a:pt x="2569" y="4713"/>
                  </a:cubicBezTo>
                  <a:lnTo>
                    <a:pt x="2569" y="787"/>
                  </a:lnTo>
                  <a:cubicBezTo>
                    <a:pt x="2650" y="921"/>
                    <a:pt x="2746" y="1065"/>
                    <a:pt x="2847" y="1214"/>
                  </a:cubicBezTo>
                  <a:cubicBezTo>
                    <a:pt x="2852" y="1219"/>
                    <a:pt x="2857" y="1228"/>
                    <a:pt x="2866" y="1238"/>
                  </a:cubicBezTo>
                  <a:cubicBezTo>
                    <a:pt x="2876" y="1248"/>
                    <a:pt x="2885" y="1262"/>
                    <a:pt x="2895" y="1276"/>
                  </a:cubicBezTo>
                  <a:cubicBezTo>
                    <a:pt x="2900" y="1286"/>
                    <a:pt x="2905" y="1296"/>
                    <a:pt x="2909" y="1300"/>
                  </a:cubicBezTo>
                  <a:cubicBezTo>
                    <a:pt x="3562" y="2241"/>
                    <a:pt x="4177" y="2837"/>
                    <a:pt x="4743" y="3067"/>
                  </a:cubicBezTo>
                  <a:cubicBezTo>
                    <a:pt x="5233" y="3269"/>
                    <a:pt x="5477" y="3917"/>
                    <a:pt x="5593" y="4425"/>
                  </a:cubicBezTo>
                  <a:cubicBezTo>
                    <a:pt x="5665" y="4752"/>
                    <a:pt x="5713" y="5078"/>
                    <a:pt x="5737" y="5409"/>
                  </a:cubicBezTo>
                  <a:cubicBezTo>
                    <a:pt x="5290" y="4838"/>
                    <a:pt x="4455" y="3989"/>
                    <a:pt x="3183" y="3513"/>
                  </a:cubicBezTo>
                  <a:cubicBezTo>
                    <a:pt x="3160" y="3505"/>
                    <a:pt x="3137" y="3501"/>
                    <a:pt x="3114" y="3501"/>
                  </a:cubicBezTo>
                  <a:cubicBezTo>
                    <a:pt x="3007" y="3501"/>
                    <a:pt x="2909" y="3587"/>
                    <a:pt x="2909" y="3705"/>
                  </a:cubicBezTo>
                  <a:lnTo>
                    <a:pt x="2909" y="9250"/>
                  </a:lnTo>
                  <a:cubicBezTo>
                    <a:pt x="2909" y="9725"/>
                    <a:pt x="2362" y="10598"/>
                    <a:pt x="1469" y="10598"/>
                  </a:cubicBezTo>
                  <a:cubicBezTo>
                    <a:pt x="884" y="10598"/>
                    <a:pt x="408" y="10248"/>
                    <a:pt x="408" y="9811"/>
                  </a:cubicBezTo>
                  <a:cubicBezTo>
                    <a:pt x="408" y="9374"/>
                    <a:pt x="884" y="9019"/>
                    <a:pt x="1469" y="9019"/>
                  </a:cubicBezTo>
                  <a:cubicBezTo>
                    <a:pt x="1752" y="9029"/>
                    <a:pt x="2026" y="9096"/>
                    <a:pt x="2280" y="9216"/>
                  </a:cubicBezTo>
                  <a:cubicBezTo>
                    <a:pt x="2310" y="9231"/>
                    <a:pt x="2340" y="9237"/>
                    <a:pt x="2369" y="9237"/>
                  </a:cubicBezTo>
                  <a:cubicBezTo>
                    <a:pt x="2474" y="9237"/>
                    <a:pt x="2569" y="9150"/>
                    <a:pt x="2569" y="9034"/>
                  </a:cubicBezTo>
                  <a:lnTo>
                    <a:pt x="2569" y="5664"/>
                  </a:lnTo>
                  <a:cubicBezTo>
                    <a:pt x="2569" y="5529"/>
                    <a:pt x="2468" y="5462"/>
                    <a:pt x="2367" y="5462"/>
                  </a:cubicBezTo>
                  <a:cubicBezTo>
                    <a:pt x="2266" y="5462"/>
                    <a:pt x="2165" y="5529"/>
                    <a:pt x="2165" y="5664"/>
                  </a:cubicBezTo>
                  <a:lnTo>
                    <a:pt x="2165" y="8736"/>
                  </a:lnTo>
                  <a:cubicBezTo>
                    <a:pt x="1940" y="8659"/>
                    <a:pt x="1704" y="8616"/>
                    <a:pt x="1469" y="8616"/>
                  </a:cubicBezTo>
                  <a:cubicBezTo>
                    <a:pt x="663" y="8616"/>
                    <a:pt x="0" y="9154"/>
                    <a:pt x="0" y="9811"/>
                  </a:cubicBezTo>
                  <a:cubicBezTo>
                    <a:pt x="0" y="10469"/>
                    <a:pt x="663" y="11007"/>
                    <a:pt x="1469" y="11007"/>
                  </a:cubicBezTo>
                  <a:cubicBezTo>
                    <a:pt x="1997" y="11007"/>
                    <a:pt x="2497" y="10771"/>
                    <a:pt x="2837" y="10368"/>
                  </a:cubicBezTo>
                  <a:cubicBezTo>
                    <a:pt x="3130" y="10037"/>
                    <a:pt x="3317" y="9600"/>
                    <a:pt x="3317" y="9254"/>
                  </a:cubicBezTo>
                  <a:lnTo>
                    <a:pt x="3317" y="4008"/>
                  </a:lnTo>
                  <a:cubicBezTo>
                    <a:pt x="4306" y="4449"/>
                    <a:pt x="5137" y="5174"/>
                    <a:pt x="5717" y="6086"/>
                  </a:cubicBezTo>
                  <a:cubicBezTo>
                    <a:pt x="5767" y="6165"/>
                    <a:pt x="5844" y="6201"/>
                    <a:pt x="5919" y="6201"/>
                  </a:cubicBezTo>
                  <a:cubicBezTo>
                    <a:pt x="6041" y="6201"/>
                    <a:pt x="6161" y="6109"/>
                    <a:pt x="6164" y="5961"/>
                  </a:cubicBezTo>
                  <a:cubicBezTo>
                    <a:pt x="6164" y="5414"/>
                    <a:pt x="6106" y="4872"/>
                    <a:pt x="5991" y="4334"/>
                  </a:cubicBezTo>
                  <a:cubicBezTo>
                    <a:pt x="5785" y="3461"/>
                    <a:pt x="5420" y="2909"/>
                    <a:pt x="4901" y="2693"/>
                  </a:cubicBezTo>
                  <a:cubicBezTo>
                    <a:pt x="4417" y="2496"/>
                    <a:pt x="3845" y="1939"/>
                    <a:pt x="3250" y="1084"/>
                  </a:cubicBezTo>
                  <a:cubicBezTo>
                    <a:pt x="3231" y="1046"/>
                    <a:pt x="3202" y="1008"/>
                    <a:pt x="3173" y="974"/>
                  </a:cubicBezTo>
                  <a:cubicBezTo>
                    <a:pt x="2943" y="633"/>
                    <a:pt x="2765" y="331"/>
                    <a:pt x="2650" y="134"/>
                  </a:cubicBezTo>
                  <a:cubicBezTo>
                    <a:pt x="2599" y="42"/>
                    <a:pt x="2513" y="1"/>
                    <a:pt x="24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5" name="Google Shape;20225;p85"/>
            <p:cNvSpPr/>
            <p:nvPr/>
          </p:nvSpPr>
          <p:spPr>
            <a:xfrm>
              <a:off x="7359425" y="3200357"/>
              <a:ext cx="64039" cy="24761"/>
            </a:xfrm>
            <a:custGeom>
              <a:avLst/>
              <a:gdLst/>
              <a:ahLst/>
              <a:cxnLst/>
              <a:rect l="l" t="t" r="r" b="b"/>
              <a:pathLst>
                <a:path w="2444" h="945" extrusionOk="0">
                  <a:moveTo>
                    <a:pt x="2157" y="0"/>
                  </a:moveTo>
                  <a:cubicBezTo>
                    <a:pt x="2122" y="0"/>
                    <a:pt x="2086" y="10"/>
                    <a:pt x="2049" y="32"/>
                  </a:cubicBezTo>
                  <a:lnTo>
                    <a:pt x="2044" y="32"/>
                  </a:lnTo>
                  <a:cubicBezTo>
                    <a:pt x="2039" y="37"/>
                    <a:pt x="1492" y="431"/>
                    <a:pt x="263" y="541"/>
                  </a:cubicBezTo>
                  <a:cubicBezTo>
                    <a:pt x="1" y="560"/>
                    <a:pt x="18" y="945"/>
                    <a:pt x="273" y="945"/>
                  </a:cubicBezTo>
                  <a:cubicBezTo>
                    <a:pt x="275" y="945"/>
                    <a:pt x="276" y="944"/>
                    <a:pt x="278" y="944"/>
                  </a:cubicBezTo>
                  <a:lnTo>
                    <a:pt x="297" y="944"/>
                  </a:lnTo>
                  <a:cubicBezTo>
                    <a:pt x="1655" y="824"/>
                    <a:pt x="2265" y="378"/>
                    <a:pt x="2289" y="359"/>
                  </a:cubicBezTo>
                  <a:cubicBezTo>
                    <a:pt x="2444" y="224"/>
                    <a:pt x="2323" y="0"/>
                    <a:pt x="215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6" name="Google Shape;20226;p85"/>
            <p:cNvSpPr/>
            <p:nvPr/>
          </p:nvSpPr>
          <p:spPr>
            <a:xfrm>
              <a:off x="7063678" y="3188120"/>
              <a:ext cx="187793" cy="25600"/>
            </a:xfrm>
            <a:custGeom>
              <a:avLst/>
              <a:gdLst/>
              <a:ahLst/>
              <a:cxnLst/>
              <a:rect l="l" t="t" r="r" b="b"/>
              <a:pathLst>
                <a:path w="7167" h="977" extrusionOk="0">
                  <a:moveTo>
                    <a:pt x="2149" y="0"/>
                  </a:moveTo>
                  <a:cubicBezTo>
                    <a:pt x="1850" y="0"/>
                    <a:pt x="1570" y="11"/>
                    <a:pt x="1311" y="34"/>
                  </a:cubicBezTo>
                  <a:cubicBezTo>
                    <a:pt x="779" y="77"/>
                    <a:pt x="404" y="173"/>
                    <a:pt x="169" y="264"/>
                  </a:cubicBezTo>
                  <a:cubicBezTo>
                    <a:pt x="44" y="312"/>
                    <a:pt x="1" y="471"/>
                    <a:pt x="87" y="576"/>
                  </a:cubicBezTo>
                  <a:lnTo>
                    <a:pt x="92" y="581"/>
                  </a:lnTo>
                  <a:cubicBezTo>
                    <a:pt x="129" y="628"/>
                    <a:pt x="187" y="654"/>
                    <a:pt x="246" y="654"/>
                  </a:cubicBezTo>
                  <a:cubicBezTo>
                    <a:pt x="272" y="654"/>
                    <a:pt x="298" y="649"/>
                    <a:pt x="323" y="639"/>
                  </a:cubicBezTo>
                  <a:cubicBezTo>
                    <a:pt x="486" y="571"/>
                    <a:pt x="831" y="471"/>
                    <a:pt x="1455" y="427"/>
                  </a:cubicBezTo>
                  <a:cubicBezTo>
                    <a:pt x="1665" y="413"/>
                    <a:pt x="1884" y="406"/>
                    <a:pt x="2111" y="406"/>
                  </a:cubicBezTo>
                  <a:cubicBezTo>
                    <a:pt x="3629" y="406"/>
                    <a:pt x="5481" y="703"/>
                    <a:pt x="6846" y="975"/>
                  </a:cubicBezTo>
                  <a:cubicBezTo>
                    <a:pt x="6856" y="975"/>
                    <a:pt x="6863" y="977"/>
                    <a:pt x="6871" y="977"/>
                  </a:cubicBezTo>
                  <a:cubicBezTo>
                    <a:pt x="6875" y="977"/>
                    <a:pt x="6880" y="976"/>
                    <a:pt x="6885" y="975"/>
                  </a:cubicBezTo>
                  <a:cubicBezTo>
                    <a:pt x="6886" y="975"/>
                    <a:pt x="6888" y="975"/>
                    <a:pt x="6889" y="975"/>
                  </a:cubicBezTo>
                  <a:cubicBezTo>
                    <a:pt x="7135" y="975"/>
                    <a:pt x="7166" y="619"/>
                    <a:pt x="6923" y="576"/>
                  </a:cubicBezTo>
                  <a:cubicBezTo>
                    <a:pt x="4996" y="193"/>
                    <a:pt x="3396" y="0"/>
                    <a:pt x="21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7" name="Google Shape;20227;p85"/>
            <p:cNvSpPr/>
            <p:nvPr/>
          </p:nvSpPr>
          <p:spPr>
            <a:xfrm>
              <a:off x="7365819" y="3152485"/>
              <a:ext cx="52222" cy="20805"/>
            </a:xfrm>
            <a:custGeom>
              <a:avLst/>
              <a:gdLst/>
              <a:ahLst/>
              <a:cxnLst/>
              <a:rect l="l" t="t" r="r" b="b"/>
              <a:pathLst>
                <a:path w="1993" h="794" extrusionOk="0">
                  <a:moveTo>
                    <a:pt x="1756" y="1"/>
                  </a:moveTo>
                  <a:cubicBezTo>
                    <a:pt x="1723" y="1"/>
                    <a:pt x="1691" y="9"/>
                    <a:pt x="1661" y="26"/>
                  </a:cubicBezTo>
                  <a:cubicBezTo>
                    <a:pt x="1435" y="155"/>
                    <a:pt x="965" y="319"/>
                    <a:pt x="197" y="391"/>
                  </a:cubicBezTo>
                  <a:cubicBezTo>
                    <a:pt x="87" y="395"/>
                    <a:pt x="0" y="487"/>
                    <a:pt x="0" y="597"/>
                  </a:cubicBezTo>
                  <a:cubicBezTo>
                    <a:pt x="5" y="707"/>
                    <a:pt x="96" y="794"/>
                    <a:pt x="207" y="794"/>
                  </a:cubicBezTo>
                  <a:lnTo>
                    <a:pt x="221" y="794"/>
                  </a:lnTo>
                  <a:cubicBezTo>
                    <a:pt x="1114" y="717"/>
                    <a:pt x="1608" y="520"/>
                    <a:pt x="1858" y="376"/>
                  </a:cubicBezTo>
                  <a:cubicBezTo>
                    <a:pt x="1973" y="314"/>
                    <a:pt x="1992" y="155"/>
                    <a:pt x="1901" y="59"/>
                  </a:cubicBezTo>
                  <a:cubicBezTo>
                    <a:pt x="1860" y="21"/>
                    <a:pt x="1808" y="1"/>
                    <a:pt x="175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8" name="Google Shape;20228;p85"/>
            <p:cNvSpPr/>
            <p:nvPr/>
          </p:nvSpPr>
          <p:spPr>
            <a:xfrm>
              <a:off x="7152399" y="3137025"/>
              <a:ext cx="156429" cy="34273"/>
            </a:xfrm>
            <a:custGeom>
              <a:avLst/>
              <a:gdLst/>
              <a:ahLst/>
              <a:cxnLst/>
              <a:rect l="l" t="t" r="r" b="b"/>
              <a:pathLst>
                <a:path w="5970" h="1308" extrusionOk="0">
                  <a:moveTo>
                    <a:pt x="283" y="1"/>
                  </a:moveTo>
                  <a:cubicBezTo>
                    <a:pt x="36" y="1"/>
                    <a:pt x="1" y="372"/>
                    <a:pt x="258" y="405"/>
                  </a:cubicBezTo>
                  <a:cubicBezTo>
                    <a:pt x="974" y="481"/>
                    <a:pt x="1977" y="645"/>
                    <a:pt x="3163" y="880"/>
                  </a:cubicBezTo>
                  <a:cubicBezTo>
                    <a:pt x="4281" y="1101"/>
                    <a:pt x="5073" y="1235"/>
                    <a:pt x="5663" y="1307"/>
                  </a:cubicBezTo>
                  <a:lnTo>
                    <a:pt x="5692" y="1307"/>
                  </a:lnTo>
                  <a:cubicBezTo>
                    <a:pt x="5694" y="1307"/>
                    <a:pt x="5695" y="1307"/>
                    <a:pt x="5697" y="1307"/>
                  </a:cubicBezTo>
                  <a:cubicBezTo>
                    <a:pt x="5947" y="1307"/>
                    <a:pt x="5969" y="932"/>
                    <a:pt x="5716" y="904"/>
                  </a:cubicBezTo>
                  <a:cubicBezTo>
                    <a:pt x="5135" y="832"/>
                    <a:pt x="4348" y="697"/>
                    <a:pt x="3244" y="481"/>
                  </a:cubicBezTo>
                  <a:cubicBezTo>
                    <a:pt x="2044" y="246"/>
                    <a:pt x="1026" y="78"/>
                    <a:pt x="302" y="1"/>
                  </a:cubicBezTo>
                  <a:cubicBezTo>
                    <a:pt x="295" y="1"/>
                    <a:pt x="289" y="1"/>
                    <a:pt x="2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29" name="Google Shape;20229;p85"/>
          <p:cNvGrpSpPr/>
          <p:nvPr/>
        </p:nvGrpSpPr>
        <p:grpSpPr>
          <a:xfrm>
            <a:off x="7541533" y="1798313"/>
            <a:ext cx="359865" cy="363402"/>
            <a:chOff x="7541533" y="1985163"/>
            <a:chExt cx="359865" cy="363402"/>
          </a:xfrm>
        </p:grpSpPr>
        <p:sp>
          <p:nvSpPr>
            <p:cNvPr id="20230" name="Google Shape;20230;p85"/>
            <p:cNvSpPr/>
            <p:nvPr/>
          </p:nvSpPr>
          <p:spPr>
            <a:xfrm>
              <a:off x="7645531" y="2035367"/>
              <a:ext cx="157005" cy="258357"/>
            </a:xfrm>
            <a:custGeom>
              <a:avLst/>
              <a:gdLst/>
              <a:ahLst/>
              <a:cxnLst/>
              <a:rect l="l" t="t" r="r" b="b"/>
              <a:pathLst>
                <a:path w="5992" h="9860" extrusionOk="0">
                  <a:moveTo>
                    <a:pt x="1" y="0"/>
                  </a:moveTo>
                  <a:lnTo>
                    <a:pt x="1" y="9860"/>
                  </a:lnTo>
                  <a:lnTo>
                    <a:pt x="5992" y="9860"/>
                  </a:lnTo>
                  <a:lnTo>
                    <a:pt x="599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1" name="Google Shape;20231;p85"/>
            <p:cNvSpPr/>
            <p:nvPr/>
          </p:nvSpPr>
          <p:spPr>
            <a:xfrm>
              <a:off x="7765276" y="2035367"/>
              <a:ext cx="37260" cy="258357"/>
            </a:xfrm>
            <a:custGeom>
              <a:avLst/>
              <a:gdLst/>
              <a:ahLst/>
              <a:cxnLst/>
              <a:rect l="l" t="t" r="r" b="b"/>
              <a:pathLst>
                <a:path w="1422" h="9860" extrusionOk="0">
                  <a:moveTo>
                    <a:pt x="1" y="0"/>
                  </a:moveTo>
                  <a:lnTo>
                    <a:pt x="1" y="9860"/>
                  </a:lnTo>
                  <a:lnTo>
                    <a:pt x="1422" y="9860"/>
                  </a:lnTo>
                  <a:lnTo>
                    <a:pt x="142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2" name="Google Shape;20232;p85"/>
            <p:cNvSpPr/>
            <p:nvPr/>
          </p:nvSpPr>
          <p:spPr>
            <a:xfrm>
              <a:off x="7605808" y="2019882"/>
              <a:ext cx="237997" cy="63436"/>
            </a:xfrm>
            <a:custGeom>
              <a:avLst/>
              <a:gdLst/>
              <a:ahLst/>
              <a:cxnLst/>
              <a:rect l="l" t="t" r="r" b="b"/>
              <a:pathLst>
                <a:path w="9083" h="2421" extrusionOk="0">
                  <a:moveTo>
                    <a:pt x="0" y="1"/>
                  </a:moveTo>
                  <a:lnTo>
                    <a:pt x="610" y="1700"/>
                  </a:lnTo>
                  <a:cubicBezTo>
                    <a:pt x="763" y="2132"/>
                    <a:pt x="1171" y="2420"/>
                    <a:pt x="1627" y="2420"/>
                  </a:cubicBezTo>
                  <a:lnTo>
                    <a:pt x="7455" y="2420"/>
                  </a:lnTo>
                  <a:cubicBezTo>
                    <a:pt x="7911" y="2420"/>
                    <a:pt x="8319" y="2132"/>
                    <a:pt x="8473" y="1700"/>
                  </a:cubicBezTo>
                  <a:lnTo>
                    <a:pt x="9082"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3" name="Google Shape;20233;p85"/>
            <p:cNvSpPr/>
            <p:nvPr/>
          </p:nvSpPr>
          <p:spPr>
            <a:xfrm>
              <a:off x="7605808" y="2020013"/>
              <a:ext cx="237997" cy="62283"/>
            </a:xfrm>
            <a:custGeom>
              <a:avLst/>
              <a:gdLst/>
              <a:ahLst/>
              <a:cxnLst/>
              <a:rect l="l" t="t" r="r" b="b"/>
              <a:pathLst>
                <a:path w="9083" h="2377" extrusionOk="0">
                  <a:moveTo>
                    <a:pt x="0" y="1"/>
                  </a:moveTo>
                  <a:lnTo>
                    <a:pt x="610" y="1695"/>
                  </a:lnTo>
                  <a:cubicBezTo>
                    <a:pt x="725" y="2021"/>
                    <a:pt x="989" y="2271"/>
                    <a:pt x="1315" y="2367"/>
                  </a:cubicBezTo>
                  <a:cubicBezTo>
                    <a:pt x="1685" y="2060"/>
                    <a:pt x="1949" y="1647"/>
                    <a:pt x="2079" y="1186"/>
                  </a:cubicBezTo>
                  <a:lnTo>
                    <a:pt x="6951" y="1186"/>
                  </a:lnTo>
                  <a:cubicBezTo>
                    <a:pt x="7076" y="1657"/>
                    <a:pt x="7349" y="2074"/>
                    <a:pt x="7724" y="2377"/>
                  </a:cubicBezTo>
                  <a:cubicBezTo>
                    <a:pt x="8074" y="2290"/>
                    <a:pt x="8353" y="2036"/>
                    <a:pt x="8473" y="1695"/>
                  </a:cubicBezTo>
                  <a:lnTo>
                    <a:pt x="9082"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4" name="Google Shape;20234;p85"/>
            <p:cNvSpPr/>
            <p:nvPr/>
          </p:nvSpPr>
          <p:spPr>
            <a:xfrm>
              <a:off x="7541533" y="1990456"/>
              <a:ext cx="353341" cy="89953"/>
            </a:xfrm>
            <a:custGeom>
              <a:avLst/>
              <a:gdLst/>
              <a:ahLst/>
              <a:cxnLst/>
              <a:rect l="l" t="t" r="r" b="b"/>
              <a:pathLst>
                <a:path w="13485" h="3433" extrusionOk="0">
                  <a:moveTo>
                    <a:pt x="2295" y="0"/>
                  </a:moveTo>
                  <a:cubicBezTo>
                    <a:pt x="768" y="0"/>
                    <a:pt x="0" y="1849"/>
                    <a:pt x="1085" y="2929"/>
                  </a:cubicBezTo>
                  <a:cubicBezTo>
                    <a:pt x="1412" y="3256"/>
                    <a:pt x="1848" y="3431"/>
                    <a:pt x="2294" y="3431"/>
                  </a:cubicBezTo>
                  <a:cubicBezTo>
                    <a:pt x="2515" y="3431"/>
                    <a:pt x="2739" y="3387"/>
                    <a:pt x="2952" y="3298"/>
                  </a:cubicBezTo>
                  <a:cubicBezTo>
                    <a:pt x="3591" y="3034"/>
                    <a:pt x="4008" y="2410"/>
                    <a:pt x="4008" y="1714"/>
                  </a:cubicBezTo>
                  <a:lnTo>
                    <a:pt x="9922" y="1714"/>
                  </a:lnTo>
                  <a:cubicBezTo>
                    <a:pt x="9922" y="2405"/>
                    <a:pt x="10335" y="3029"/>
                    <a:pt x="10974" y="3298"/>
                  </a:cubicBezTo>
                  <a:cubicBezTo>
                    <a:pt x="11188" y="3388"/>
                    <a:pt x="11413" y="3432"/>
                    <a:pt x="11636" y="3432"/>
                  </a:cubicBezTo>
                  <a:cubicBezTo>
                    <a:pt x="12078" y="3432"/>
                    <a:pt x="12512" y="3260"/>
                    <a:pt x="12841" y="2938"/>
                  </a:cubicBezTo>
                  <a:cubicBezTo>
                    <a:pt x="13335" y="2453"/>
                    <a:pt x="13484" y="1719"/>
                    <a:pt x="13230" y="1076"/>
                  </a:cubicBezTo>
                  <a:cubicBezTo>
                    <a:pt x="12970" y="437"/>
                    <a:pt x="12356" y="10"/>
                    <a:pt x="11665"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5" name="Google Shape;20235;p85"/>
            <p:cNvSpPr/>
            <p:nvPr/>
          </p:nvSpPr>
          <p:spPr>
            <a:xfrm>
              <a:off x="7809925" y="1990456"/>
              <a:ext cx="86704" cy="89875"/>
            </a:xfrm>
            <a:custGeom>
              <a:avLst/>
              <a:gdLst/>
              <a:ahLst/>
              <a:cxnLst/>
              <a:rect l="l" t="t" r="r" b="b"/>
              <a:pathLst>
                <a:path w="3309" h="3430" extrusionOk="0">
                  <a:moveTo>
                    <a:pt x="1" y="0"/>
                  </a:moveTo>
                  <a:cubicBezTo>
                    <a:pt x="803" y="15"/>
                    <a:pt x="1489" y="581"/>
                    <a:pt x="1652" y="1364"/>
                  </a:cubicBezTo>
                  <a:cubicBezTo>
                    <a:pt x="1815" y="2151"/>
                    <a:pt x="1412" y="2943"/>
                    <a:pt x="683" y="3274"/>
                  </a:cubicBezTo>
                  <a:cubicBezTo>
                    <a:pt x="916" y="3380"/>
                    <a:pt x="1158" y="3430"/>
                    <a:pt x="1396" y="3430"/>
                  </a:cubicBezTo>
                  <a:cubicBezTo>
                    <a:pt x="2167" y="3430"/>
                    <a:pt x="2885" y="2905"/>
                    <a:pt x="3068" y="2093"/>
                  </a:cubicBezTo>
                  <a:cubicBezTo>
                    <a:pt x="3308" y="1033"/>
                    <a:pt x="2511" y="20"/>
                    <a:pt x="142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6" name="Google Shape;20236;p85"/>
            <p:cNvSpPr/>
            <p:nvPr/>
          </p:nvSpPr>
          <p:spPr>
            <a:xfrm>
              <a:off x="7583038" y="2035472"/>
              <a:ext cx="63541" cy="45016"/>
            </a:xfrm>
            <a:custGeom>
              <a:avLst/>
              <a:gdLst/>
              <a:ahLst/>
              <a:cxnLst/>
              <a:rect l="l" t="t" r="r" b="b"/>
              <a:pathLst>
                <a:path w="2425" h="1718" extrusionOk="0">
                  <a:moveTo>
                    <a:pt x="1003" y="1"/>
                  </a:moveTo>
                  <a:cubicBezTo>
                    <a:pt x="1003" y="673"/>
                    <a:pt x="610" y="1283"/>
                    <a:pt x="0" y="1561"/>
                  </a:cubicBezTo>
                  <a:cubicBezTo>
                    <a:pt x="236" y="1668"/>
                    <a:pt x="478" y="1718"/>
                    <a:pt x="713" y="1718"/>
                  </a:cubicBezTo>
                  <a:cubicBezTo>
                    <a:pt x="1615" y="1718"/>
                    <a:pt x="2424" y="991"/>
                    <a:pt x="242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7" name="Google Shape;20237;p85"/>
            <p:cNvSpPr/>
            <p:nvPr/>
          </p:nvSpPr>
          <p:spPr>
            <a:xfrm>
              <a:off x="7613354" y="2277976"/>
              <a:ext cx="221516" cy="39540"/>
            </a:xfrm>
            <a:custGeom>
              <a:avLst/>
              <a:gdLst/>
              <a:ahLst/>
              <a:cxnLst/>
              <a:rect l="l" t="t" r="r" b="b"/>
              <a:pathLst>
                <a:path w="8454" h="1509" extrusionOk="0">
                  <a:moveTo>
                    <a:pt x="490" y="1"/>
                  </a:moveTo>
                  <a:cubicBezTo>
                    <a:pt x="216" y="1"/>
                    <a:pt x="0" y="217"/>
                    <a:pt x="0" y="490"/>
                  </a:cubicBezTo>
                  <a:lnTo>
                    <a:pt x="0" y="1508"/>
                  </a:lnTo>
                  <a:lnTo>
                    <a:pt x="8453" y="1508"/>
                  </a:lnTo>
                  <a:lnTo>
                    <a:pt x="8453" y="490"/>
                  </a:lnTo>
                  <a:cubicBezTo>
                    <a:pt x="8453" y="217"/>
                    <a:pt x="8233" y="1"/>
                    <a:pt x="796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8" name="Google Shape;20238;p85"/>
            <p:cNvSpPr/>
            <p:nvPr/>
          </p:nvSpPr>
          <p:spPr>
            <a:xfrm>
              <a:off x="7613354" y="2277976"/>
              <a:ext cx="221516" cy="39540"/>
            </a:xfrm>
            <a:custGeom>
              <a:avLst/>
              <a:gdLst/>
              <a:ahLst/>
              <a:cxnLst/>
              <a:rect l="l" t="t" r="r" b="b"/>
              <a:pathLst>
                <a:path w="8454" h="1509" extrusionOk="0">
                  <a:moveTo>
                    <a:pt x="7032" y="1"/>
                  </a:moveTo>
                  <a:lnTo>
                    <a:pt x="7032" y="476"/>
                  </a:lnTo>
                  <a:cubicBezTo>
                    <a:pt x="7032" y="711"/>
                    <a:pt x="6840" y="898"/>
                    <a:pt x="6605" y="898"/>
                  </a:cubicBezTo>
                  <a:lnTo>
                    <a:pt x="0" y="898"/>
                  </a:lnTo>
                  <a:lnTo>
                    <a:pt x="0" y="1508"/>
                  </a:lnTo>
                  <a:lnTo>
                    <a:pt x="8453" y="1508"/>
                  </a:lnTo>
                  <a:lnTo>
                    <a:pt x="8453" y="490"/>
                  </a:lnTo>
                  <a:cubicBezTo>
                    <a:pt x="8453" y="217"/>
                    <a:pt x="8233" y="1"/>
                    <a:pt x="796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9" name="Google Shape;20239;p85"/>
            <p:cNvSpPr/>
            <p:nvPr/>
          </p:nvSpPr>
          <p:spPr>
            <a:xfrm>
              <a:off x="7579762" y="2310572"/>
              <a:ext cx="288568" cy="32727"/>
            </a:xfrm>
            <a:custGeom>
              <a:avLst/>
              <a:gdLst/>
              <a:ahLst/>
              <a:cxnLst/>
              <a:rect l="l" t="t" r="r" b="b"/>
              <a:pathLst>
                <a:path w="11013" h="1249" extrusionOk="0">
                  <a:moveTo>
                    <a:pt x="764" y="0"/>
                  </a:moveTo>
                  <a:cubicBezTo>
                    <a:pt x="341" y="0"/>
                    <a:pt x="0" y="341"/>
                    <a:pt x="0" y="758"/>
                  </a:cubicBezTo>
                  <a:lnTo>
                    <a:pt x="0" y="1248"/>
                  </a:lnTo>
                  <a:lnTo>
                    <a:pt x="11012" y="1248"/>
                  </a:lnTo>
                  <a:lnTo>
                    <a:pt x="11012" y="758"/>
                  </a:lnTo>
                  <a:cubicBezTo>
                    <a:pt x="11012" y="341"/>
                    <a:pt x="10671" y="0"/>
                    <a:pt x="1025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0" name="Google Shape;20240;p85"/>
            <p:cNvSpPr/>
            <p:nvPr/>
          </p:nvSpPr>
          <p:spPr>
            <a:xfrm>
              <a:off x="7579762" y="2310572"/>
              <a:ext cx="288673" cy="32727"/>
            </a:xfrm>
            <a:custGeom>
              <a:avLst/>
              <a:gdLst/>
              <a:ahLst/>
              <a:cxnLst/>
              <a:rect l="l" t="t" r="r" b="b"/>
              <a:pathLst>
                <a:path w="11017" h="1249" extrusionOk="0">
                  <a:moveTo>
                    <a:pt x="9433" y="0"/>
                  </a:moveTo>
                  <a:cubicBezTo>
                    <a:pt x="9534" y="130"/>
                    <a:pt x="9591" y="293"/>
                    <a:pt x="9591" y="461"/>
                  </a:cubicBezTo>
                  <a:lnTo>
                    <a:pt x="9591" y="638"/>
                  </a:lnTo>
                  <a:cubicBezTo>
                    <a:pt x="9591" y="797"/>
                    <a:pt x="9467" y="922"/>
                    <a:pt x="9308" y="922"/>
                  </a:cubicBezTo>
                  <a:lnTo>
                    <a:pt x="0" y="922"/>
                  </a:lnTo>
                  <a:lnTo>
                    <a:pt x="0" y="1248"/>
                  </a:lnTo>
                  <a:lnTo>
                    <a:pt x="11012" y="1248"/>
                  </a:lnTo>
                  <a:lnTo>
                    <a:pt x="11012" y="763"/>
                  </a:lnTo>
                  <a:cubicBezTo>
                    <a:pt x="11017" y="341"/>
                    <a:pt x="10671" y="0"/>
                    <a:pt x="1025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1" name="Google Shape;20241;p85"/>
            <p:cNvSpPr/>
            <p:nvPr/>
          </p:nvSpPr>
          <p:spPr>
            <a:xfrm>
              <a:off x="7580024" y="2014484"/>
              <a:ext cx="41898" cy="41898"/>
            </a:xfrm>
            <a:custGeom>
              <a:avLst/>
              <a:gdLst/>
              <a:ahLst/>
              <a:cxnLst/>
              <a:rect l="l" t="t" r="r" b="b"/>
              <a:pathLst>
                <a:path w="1599" h="1599" extrusionOk="0">
                  <a:moveTo>
                    <a:pt x="797" y="0"/>
                  </a:moveTo>
                  <a:cubicBezTo>
                    <a:pt x="355" y="0"/>
                    <a:pt x="0" y="356"/>
                    <a:pt x="0" y="797"/>
                  </a:cubicBezTo>
                  <a:cubicBezTo>
                    <a:pt x="0" y="1239"/>
                    <a:pt x="355" y="1599"/>
                    <a:pt x="797" y="1599"/>
                  </a:cubicBezTo>
                  <a:cubicBezTo>
                    <a:pt x="1243" y="1599"/>
                    <a:pt x="1599" y="1239"/>
                    <a:pt x="1599" y="797"/>
                  </a:cubicBezTo>
                  <a:cubicBezTo>
                    <a:pt x="1599" y="356"/>
                    <a:pt x="1243" y="0"/>
                    <a:pt x="79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2" name="Google Shape;20242;p85"/>
            <p:cNvSpPr/>
            <p:nvPr/>
          </p:nvSpPr>
          <p:spPr>
            <a:xfrm>
              <a:off x="7826275" y="2014484"/>
              <a:ext cx="41924" cy="41898"/>
            </a:xfrm>
            <a:custGeom>
              <a:avLst/>
              <a:gdLst/>
              <a:ahLst/>
              <a:cxnLst/>
              <a:rect l="l" t="t" r="r" b="b"/>
              <a:pathLst>
                <a:path w="1600" h="1599" extrusionOk="0">
                  <a:moveTo>
                    <a:pt x="798" y="0"/>
                  </a:moveTo>
                  <a:cubicBezTo>
                    <a:pt x="356" y="0"/>
                    <a:pt x="1" y="356"/>
                    <a:pt x="1" y="797"/>
                  </a:cubicBezTo>
                  <a:cubicBezTo>
                    <a:pt x="1" y="1239"/>
                    <a:pt x="356" y="1599"/>
                    <a:pt x="798" y="1599"/>
                  </a:cubicBezTo>
                  <a:cubicBezTo>
                    <a:pt x="1239" y="1599"/>
                    <a:pt x="1599" y="1239"/>
                    <a:pt x="1599" y="797"/>
                  </a:cubicBezTo>
                  <a:cubicBezTo>
                    <a:pt x="1599" y="356"/>
                    <a:pt x="1239" y="0"/>
                    <a:pt x="79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3" name="Google Shape;20243;p85"/>
            <p:cNvSpPr/>
            <p:nvPr/>
          </p:nvSpPr>
          <p:spPr>
            <a:xfrm>
              <a:off x="7670711" y="2104149"/>
              <a:ext cx="20255" cy="149957"/>
            </a:xfrm>
            <a:custGeom>
              <a:avLst/>
              <a:gdLst/>
              <a:ahLst/>
              <a:cxnLst/>
              <a:rect l="l" t="t" r="r" b="b"/>
              <a:pathLst>
                <a:path w="773" h="5723" extrusionOk="0">
                  <a:moveTo>
                    <a:pt x="389" y="1"/>
                  </a:moveTo>
                  <a:cubicBezTo>
                    <a:pt x="173" y="1"/>
                    <a:pt x="0" y="178"/>
                    <a:pt x="0" y="390"/>
                  </a:cubicBezTo>
                  <a:lnTo>
                    <a:pt x="0" y="5334"/>
                  </a:lnTo>
                  <a:cubicBezTo>
                    <a:pt x="0" y="5550"/>
                    <a:pt x="173" y="5723"/>
                    <a:pt x="389" y="5723"/>
                  </a:cubicBezTo>
                  <a:cubicBezTo>
                    <a:pt x="600" y="5723"/>
                    <a:pt x="773" y="5550"/>
                    <a:pt x="773" y="5334"/>
                  </a:cubicBezTo>
                  <a:lnTo>
                    <a:pt x="773" y="390"/>
                  </a:lnTo>
                  <a:cubicBezTo>
                    <a:pt x="773" y="178"/>
                    <a:pt x="600"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4" name="Google Shape;20244;p85"/>
            <p:cNvSpPr/>
            <p:nvPr/>
          </p:nvSpPr>
          <p:spPr>
            <a:xfrm>
              <a:off x="7713840" y="2104149"/>
              <a:ext cx="20412" cy="149957"/>
            </a:xfrm>
            <a:custGeom>
              <a:avLst/>
              <a:gdLst/>
              <a:ahLst/>
              <a:cxnLst/>
              <a:rect l="l" t="t" r="r" b="b"/>
              <a:pathLst>
                <a:path w="779" h="5723" extrusionOk="0">
                  <a:moveTo>
                    <a:pt x="389" y="1"/>
                  </a:moveTo>
                  <a:cubicBezTo>
                    <a:pt x="178" y="1"/>
                    <a:pt x="1" y="178"/>
                    <a:pt x="1" y="390"/>
                  </a:cubicBezTo>
                  <a:lnTo>
                    <a:pt x="1" y="5334"/>
                  </a:lnTo>
                  <a:cubicBezTo>
                    <a:pt x="1" y="5550"/>
                    <a:pt x="178" y="5723"/>
                    <a:pt x="389" y="5723"/>
                  </a:cubicBezTo>
                  <a:cubicBezTo>
                    <a:pt x="605" y="5723"/>
                    <a:pt x="778" y="5550"/>
                    <a:pt x="778" y="5334"/>
                  </a:cubicBezTo>
                  <a:lnTo>
                    <a:pt x="778" y="390"/>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5" name="Google Shape;20245;p85"/>
            <p:cNvSpPr/>
            <p:nvPr/>
          </p:nvSpPr>
          <p:spPr>
            <a:xfrm>
              <a:off x="7757101" y="2104149"/>
              <a:ext cx="20412" cy="149957"/>
            </a:xfrm>
            <a:custGeom>
              <a:avLst/>
              <a:gdLst/>
              <a:ahLst/>
              <a:cxnLst/>
              <a:rect l="l" t="t" r="r" b="b"/>
              <a:pathLst>
                <a:path w="779" h="5723" extrusionOk="0">
                  <a:moveTo>
                    <a:pt x="390" y="1"/>
                  </a:moveTo>
                  <a:cubicBezTo>
                    <a:pt x="174" y="1"/>
                    <a:pt x="1" y="178"/>
                    <a:pt x="1" y="390"/>
                  </a:cubicBezTo>
                  <a:lnTo>
                    <a:pt x="1" y="5334"/>
                  </a:lnTo>
                  <a:cubicBezTo>
                    <a:pt x="1" y="5550"/>
                    <a:pt x="174" y="5723"/>
                    <a:pt x="390" y="5723"/>
                  </a:cubicBezTo>
                  <a:cubicBezTo>
                    <a:pt x="606" y="5723"/>
                    <a:pt x="778" y="5550"/>
                    <a:pt x="778" y="5334"/>
                  </a:cubicBezTo>
                  <a:lnTo>
                    <a:pt x="778" y="390"/>
                  </a:lnTo>
                  <a:cubicBezTo>
                    <a:pt x="778" y="178"/>
                    <a:pt x="606" y="1"/>
                    <a:pt x="39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6" name="Google Shape;20246;p85"/>
            <p:cNvSpPr/>
            <p:nvPr/>
          </p:nvSpPr>
          <p:spPr>
            <a:xfrm>
              <a:off x="7544677" y="1985163"/>
              <a:ext cx="356721" cy="244024"/>
            </a:xfrm>
            <a:custGeom>
              <a:avLst/>
              <a:gdLst/>
              <a:ahLst/>
              <a:cxnLst/>
              <a:rect l="l" t="t" r="r" b="b"/>
              <a:pathLst>
                <a:path w="13614" h="9313" extrusionOk="0">
                  <a:moveTo>
                    <a:pt x="11554" y="409"/>
                  </a:moveTo>
                  <a:cubicBezTo>
                    <a:pt x="12380" y="428"/>
                    <a:pt x="13033" y="1105"/>
                    <a:pt x="13028" y="1931"/>
                  </a:cubicBezTo>
                  <a:cubicBezTo>
                    <a:pt x="13018" y="2751"/>
                    <a:pt x="12356" y="3419"/>
                    <a:pt x="11530" y="3428"/>
                  </a:cubicBezTo>
                  <a:lnTo>
                    <a:pt x="11516" y="3428"/>
                  </a:lnTo>
                  <a:cubicBezTo>
                    <a:pt x="10743" y="3428"/>
                    <a:pt x="10095" y="2843"/>
                    <a:pt x="10014" y="2075"/>
                  </a:cubicBezTo>
                  <a:lnTo>
                    <a:pt x="10014" y="2070"/>
                  </a:lnTo>
                  <a:cubicBezTo>
                    <a:pt x="10014" y="2051"/>
                    <a:pt x="10009" y="2027"/>
                    <a:pt x="10009" y="2003"/>
                  </a:cubicBezTo>
                  <a:lnTo>
                    <a:pt x="10009" y="1988"/>
                  </a:lnTo>
                  <a:lnTo>
                    <a:pt x="10009" y="1916"/>
                  </a:lnTo>
                  <a:cubicBezTo>
                    <a:pt x="10009" y="1806"/>
                    <a:pt x="9917" y="1715"/>
                    <a:pt x="9807" y="1715"/>
                  </a:cubicBezTo>
                  <a:lnTo>
                    <a:pt x="3893" y="1715"/>
                  </a:lnTo>
                  <a:cubicBezTo>
                    <a:pt x="3783" y="1715"/>
                    <a:pt x="3692" y="1806"/>
                    <a:pt x="3692" y="1916"/>
                  </a:cubicBezTo>
                  <a:lnTo>
                    <a:pt x="3692" y="2007"/>
                  </a:lnTo>
                  <a:lnTo>
                    <a:pt x="3692" y="2031"/>
                  </a:lnTo>
                  <a:cubicBezTo>
                    <a:pt x="3692" y="2051"/>
                    <a:pt x="3687" y="2075"/>
                    <a:pt x="3682" y="2094"/>
                  </a:cubicBezTo>
                  <a:cubicBezTo>
                    <a:pt x="3682" y="2103"/>
                    <a:pt x="3682" y="2113"/>
                    <a:pt x="3682" y="2123"/>
                  </a:cubicBezTo>
                  <a:cubicBezTo>
                    <a:pt x="3677" y="2142"/>
                    <a:pt x="3677" y="2161"/>
                    <a:pt x="3672" y="2180"/>
                  </a:cubicBezTo>
                  <a:cubicBezTo>
                    <a:pt x="3672" y="2190"/>
                    <a:pt x="3668" y="2199"/>
                    <a:pt x="3668" y="2209"/>
                  </a:cubicBezTo>
                  <a:cubicBezTo>
                    <a:pt x="3663" y="2233"/>
                    <a:pt x="3658" y="2252"/>
                    <a:pt x="3653" y="2276"/>
                  </a:cubicBezTo>
                  <a:cubicBezTo>
                    <a:pt x="3653" y="2281"/>
                    <a:pt x="3653" y="2286"/>
                    <a:pt x="3648" y="2295"/>
                  </a:cubicBezTo>
                  <a:cubicBezTo>
                    <a:pt x="3644" y="2319"/>
                    <a:pt x="3634" y="2348"/>
                    <a:pt x="3624" y="2372"/>
                  </a:cubicBezTo>
                  <a:cubicBezTo>
                    <a:pt x="3620" y="2382"/>
                    <a:pt x="3620" y="2391"/>
                    <a:pt x="3615" y="2406"/>
                  </a:cubicBezTo>
                  <a:cubicBezTo>
                    <a:pt x="3610" y="2415"/>
                    <a:pt x="3605" y="2435"/>
                    <a:pt x="3600" y="2449"/>
                  </a:cubicBezTo>
                  <a:cubicBezTo>
                    <a:pt x="3591" y="2463"/>
                    <a:pt x="3586" y="2478"/>
                    <a:pt x="3581" y="2487"/>
                  </a:cubicBezTo>
                  <a:lnTo>
                    <a:pt x="3567" y="2526"/>
                  </a:lnTo>
                  <a:cubicBezTo>
                    <a:pt x="3562" y="2540"/>
                    <a:pt x="3557" y="2555"/>
                    <a:pt x="3548" y="2569"/>
                  </a:cubicBezTo>
                  <a:lnTo>
                    <a:pt x="3538" y="2588"/>
                  </a:lnTo>
                  <a:cubicBezTo>
                    <a:pt x="3509" y="2646"/>
                    <a:pt x="3476" y="2703"/>
                    <a:pt x="3437" y="2761"/>
                  </a:cubicBezTo>
                  <a:lnTo>
                    <a:pt x="3437" y="2766"/>
                  </a:lnTo>
                  <a:cubicBezTo>
                    <a:pt x="3423" y="2785"/>
                    <a:pt x="3413" y="2804"/>
                    <a:pt x="3399" y="2823"/>
                  </a:cubicBezTo>
                  <a:cubicBezTo>
                    <a:pt x="3341" y="2900"/>
                    <a:pt x="3279" y="2967"/>
                    <a:pt x="3207" y="3035"/>
                  </a:cubicBezTo>
                  <a:lnTo>
                    <a:pt x="3197" y="3039"/>
                  </a:lnTo>
                  <a:lnTo>
                    <a:pt x="3154" y="3083"/>
                  </a:lnTo>
                  <a:lnTo>
                    <a:pt x="3140" y="3092"/>
                  </a:lnTo>
                  <a:cubicBezTo>
                    <a:pt x="2856" y="3322"/>
                    <a:pt x="2522" y="3430"/>
                    <a:pt x="2194" y="3430"/>
                  </a:cubicBezTo>
                  <a:cubicBezTo>
                    <a:pt x="1584" y="3430"/>
                    <a:pt x="991" y="3060"/>
                    <a:pt x="763" y="2420"/>
                  </a:cubicBezTo>
                  <a:cubicBezTo>
                    <a:pt x="418" y="1441"/>
                    <a:pt x="1147" y="409"/>
                    <a:pt x="2189" y="409"/>
                  </a:cubicBezTo>
                  <a:close/>
                  <a:moveTo>
                    <a:pt x="9605" y="2127"/>
                  </a:moveTo>
                  <a:cubicBezTo>
                    <a:pt x="9658" y="2617"/>
                    <a:pt x="9898" y="3073"/>
                    <a:pt x="10282" y="3390"/>
                  </a:cubicBezTo>
                  <a:cubicBezTo>
                    <a:pt x="10134" y="3491"/>
                    <a:pt x="9965" y="3543"/>
                    <a:pt x="9788" y="3543"/>
                  </a:cubicBezTo>
                  <a:lnTo>
                    <a:pt x="3879" y="3543"/>
                  </a:lnTo>
                  <a:cubicBezTo>
                    <a:pt x="3716" y="3524"/>
                    <a:pt x="3562" y="3467"/>
                    <a:pt x="3432" y="3371"/>
                  </a:cubicBezTo>
                  <a:cubicBezTo>
                    <a:pt x="3730" y="3111"/>
                    <a:pt x="3936" y="2771"/>
                    <a:pt x="4032" y="2391"/>
                  </a:cubicBezTo>
                  <a:cubicBezTo>
                    <a:pt x="4032" y="2387"/>
                    <a:pt x="4032" y="2377"/>
                    <a:pt x="4037" y="2372"/>
                  </a:cubicBezTo>
                  <a:cubicBezTo>
                    <a:pt x="4042" y="2353"/>
                    <a:pt x="4047" y="2329"/>
                    <a:pt x="4052" y="2305"/>
                  </a:cubicBezTo>
                  <a:cubicBezTo>
                    <a:pt x="4066" y="2247"/>
                    <a:pt x="4076" y="2185"/>
                    <a:pt x="4080" y="2127"/>
                  </a:cubicBezTo>
                  <a:close/>
                  <a:moveTo>
                    <a:pt x="2167" y="1"/>
                  </a:moveTo>
                  <a:cubicBezTo>
                    <a:pt x="918" y="1"/>
                    <a:pt x="1" y="1179"/>
                    <a:pt x="307" y="2391"/>
                  </a:cubicBezTo>
                  <a:cubicBezTo>
                    <a:pt x="532" y="3281"/>
                    <a:pt x="1329" y="3841"/>
                    <a:pt x="2174" y="3841"/>
                  </a:cubicBezTo>
                  <a:cubicBezTo>
                    <a:pt x="2482" y="3841"/>
                    <a:pt x="2796" y="3766"/>
                    <a:pt x="3092" y="3606"/>
                  </a:cubicBezTo>
                  <a:cubicBezTo>
                    <a:pt x="3245" y="3750"/>
                    <a:pt x="3442" y="3855"/>
                    <a:pt x="3648" y="3908"/>
                  </a:cubicBezTo>
                  <a:lnTo>
                    <a:pt x="3648" y="9107"/>
                  </a:lnTo>
                  <a:cubicBezTo>
                    <a:pt x="3648" y="9244"/>
                    <a:pt x="3750" y="9312"/>
                    <a:pt x="3852" y="9312"/>
                  </a:cubicBezTo>
                  <a:cubicBezTo>
                    <a:pt x="3954" y="9312"/>
                    <a:pt x="4056" y="9244"/>
                    <a:pt x="4056" y="9107"/>
                  </a:cubicBezTo>
                  <a:lnTo>
                    <a:pt x="4056" y="3947"/>
                  </a:lnTo>
                  <a:lnTo>
                    <a:pt x="9639" y="3947"/>
                  </a:lnTo>
                  <a:lnTo>
                    <a:pt x="9639" y="4897"/>
                  </a:lnTo>
                  <a:cubicBezTo>
                    <a:pt x="9639" y="5034"/>
                    <a:pt x="9741" y="5102"/>
                    <a:pt x="9843" y="5102"/>
                  </a:cubicBezTo>
                  <a:cubicBezTo>
                    <a:pt x="9945" y="5102"/>
                    <a:pt x="10047" y="5034"/>
                    <a:pt x="10047" y="4897"/>
                  </a:cubicBezTo>
                  <a:lnTo>
                    <a:pt x="10047" y="3923"/>
                  </a:lnTo>
                  <a:cubicBezTo>
                    <a:pt x="10268" y="3875"/>
                    <a:pt x="10474" y="3769"/>
                    <a:pt x="10642" y="3620"/>
                  </a:cubicBezTo>
                  <a:cubicBezTo>
                    <a:pt x="10919" y="3762"/>
                    <a:pt x="11215" y="3829"/>
                    <a:pt x="11509" y="3829"/>
                  </a:cubicBezTo>
                  <a:cubicBezTo>
                    <a:pt x="12103" y="3829"/>
                    <a:pt x="12684" y="3552"/>
                    <a:pt x="13057" y="3044"/>
                  </a:cubicBezTo>
                  <a:cubicBezTo>
                    <a:pt x="13614" y="2291"/>
                    <a:pt x="13542" y="1239"/>
                    <a:pt x="12884" y="567"/>
                  </a:cubicBezTo>
                  <a:lnTo>
                    <a:pt x="12884" y="572"/>
                  </a:lnTo>
                  <a:cubicBezTo>
                    <a:pt x="12534" y="217"/>
                    <a:pt x="12063" y="10"/>
                    <a:pt x="11564" y="1"/>
                  </a:cubicBezTo>
                  <a:lnTo>
                    <a:pt x="2175" y="1"/>
                  </a:lnTo>
                  <a:cubicBezTo>
                    <a:pt x="2172" y="1"/>
                    <a:pt x="2170" y="1"/>
                    <a:pt x="2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7" name="Google Shape;20247;p85"/>
            <p:cNvSpPr/>
            <p:nvPr/>
          </p:nvSpPr>
          <p:spPr>
            <a:xfrm>
              <a:off x="7565665" y="2009060"/>
              <a:ext cx="61550" cy="52719"/>
            </a:xfrm>
            <a:custGeom>
              <a:avLst/>
              <a:gdLst/>
              <a:ahLst/>
              <a:cxnLst/>
              <a:rect l="l" t="t" r="r" b="b"/>
              <a:pathLst>
                <a:path w="2349" h="2012" extrusionOk="0">
                  <a:moveTo>
                    <a:pt x="1342" y="407"/>
                  </a:moveTo>
                  <a:cubicBezTo>
                    <a:pt x="1649" y="407"/>
                    <a:pt x="1945" y="646"/>
                    <a:pt x="1945" y="1004"/>
                  </a:cubicBezTo>
                  <a:cubicBezTo>
                    <a:pt x="1945" y="1335"/>
                    <a:pt x="1676" y="1599"/>
                    <a:pt x="1350" y="1604"/>
                  </a:cubicBezTo>
                  <a:cubicBezTo>
                    <a:pt x="817" y="1604"/>
                    <a:pt x="548" y="961"/>
                    <a:pt x="927" y="582"/>
                  </a:cubicBezTo>
                  <a:cubicBezTo>
                    <a:pt x="1048" y="461"/>
                    <a:pt x="1196" y="407"/>
                    <a:pt x="1342" y="407"/>
                  </a:cubicBezTo>
                  <a:close/>
                  <a:moveTo>
                    <a:pt x="1350" y="1"/>
                  </a:moveTo>
                  <a:cubicBezTo>
                    <a:pt x="452" y="1"/>
                    <a:pt x="1" y="1081"/>
                    <a:pt x="634" y="1715"/>
                  </a:cubicBezTo>
                  <a:cubicBezTo>
                    <a:pt x="840" y="1920"/>
                    <a:pt x="1092" y="2012"/>
                    <a:pt x="1339" y="2012"/>
                  </a:cubicBezTo>
                  <a:cubicBezTo>
                    <a:pt x="1854" y="2012"/>
                    <a:pt x="2348" y="1611"/>
                    <a:pt x="2348" y="1004"/>
                  </a:cubicBezTo>
                  <a:cubicBezTo>
                    <a:pt x="2348" y="452"/>
                    <a:pt x="1902" y="6"/>
                    <a:pt x="135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8" name="Google Shape;20248;p85"/>
            <p:cNvSpPr/>
            <p:nvPr/>
          </p:nvSpPr>
          <p:spPr>
            <a:xfrm>
              <a:off x="7812074" y="2009060"/>
              <a:ext cx="61419" cy="52719"/>
            </a:xfrm>
            <a:custGeom>
              <a:avLst/>
              <a:gdLst/>
              <a:ahLst/>
              <a:cxnLst/>
              <a:rect l="l" t="t" r="r" b="b"/>
              <a:pathLst>
                <a:path w="2344" h="2012" extrusionOk="0">
                  <a:moveTo>
                    <a:pt x="1334" y="407"/>
                  </a:moveTo>
                  <a:cubicBezTo>
                    <a:pt x="1642" y="407"/>
                    <a:pt x="1935" y="646"/>
                    <a:pt x="1935" y="1004"/>
                  </a:cubicBezTo>
                  <a:cubicBezTo>
                    <a:pt x="1935" y="1335"/>
                    <a:pt x="1671" y="1599"/>
                    <a:pt x="1340" y="1604"/>
                  </a:cubicBezTo>
                  <a:cubicBezTo>
                    <a:pt x="807" y="1604"/>
                    <a:pt x="543" y="961"/>
                    <a:pt x="917" y="582"/>
                  </a:cubicBezTo>
                  <a:cubicBezTo>
                    <a:pt x="1039" y="461"/>
                    <a:pt x="1188" y="407"/>
                    <a:pt x="1334" y="407"/>
                  </a:cubicBezTo>
                  <a:close/>
                  <a:moveTo>
                    <a:pt x="1340" y="1"/>
                  </a:moveTo>
                  <a:cubicBezTo>
                    <a:pt x="447" y="1"/>
                    <a:pt x="1" y="1086"/>
                    <a:pt x="629" y="1715"/>
                  </a:cubicBezTo>
                  <a:cubicBezTo>
                    <a:pt x="835" y="1920"/>
                    <a:pt x="1087" y="2012"/>
                    <a:pt x="1334" y="2012"/>
                  </a:cubicBezTo>
                  <a:cubicBezTo>
                    <a:pt x="1849" y="2012"/>
                    <a:pt x="2343" y="1611"/>
                    <a:pt x="2343" y="1004"/>
                  </a:cubicBezTo>
                  <a:cubicBezTo>
                    <a:pt x="2343" y="452"/>
                    <a:pt x="1897" y="1"/>
                    <a:pt x="134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9" name="Google Shape;20249;p85"/>
            <p:cNvSpPr/>
            <p:nvPr/>
          </p:nvSpPr>
          <p:spPr>
            <a:xfrm>
              <a:off x="7574469" y="2133470"/>
              <a:ext cx="299259" cy="215096"/>
            </a:xfrm>
            <a:custGeom>
              <a:avLst/>
              <a:gdLst/>
              <a:ahLst/>
              <a:cxnLst/>
              <a:rect l="l" t="t" r="r" b="b"/>
              <a:pathLst>
                <a:path w="11421" h="8209" extrusionOk="0">
                  <a:moveTo>
                    <a:pt x="9448" y="5717"/>
                  </a:moveTo>
                  <a:cubicBezTo>
                    <a:pt x="9606" y="5717"/>
                    <a:pt x="9736" y="5847"/>
                    <a:pt x="9736" y="6005"/>
                  </a:cubicBezTo>
                  <a:lnTo>
                    <a:pt x="9736" y="6553"/>
                  </a:lnTo>
                  <a:lnTo>
                    <a:pt x="1686" y="6553"/>
                  </a:lnTo>
                  <a:lnTo>
                    <a:pt x="1686" y="6005"/>
                  </a:lnTo>
                  <a:cubicBezTo>
                    <a:pt x="1686" y="5847"/>
                    <a:pt x="1815" y="5717"/>
                    <a:pt x="1974" y="5717"/>
                  </a:cubicBezTo>
                  <a:close/>
                  <a:moveTo>
                    <a:pt x="10456" y="6961"/>
                  </a:moveTo>
                  <a:cubicBezTo>
                    <a:pt x="10763" y="6961"/>
                    <a:pt x="11013" y="7210"/>
                    <a:pt x="11013" y="7517"/>
                  </a:cubicBezTo>
                  <a:lnTo>
                    <a:pt x="11013" y="7801"/>
                  </a:lnTo>
                  <a:lnTo>
                    <a:pt x="409" y="7801"/>
                  </a:lnTo>
                  <a:lnTo>
                    <a:pt x="409" y="7517"/>
                  </a:lnTo>
                  <a:cubicBezTo>
                    <a:pt x="409" y="7210"/>
                    <a:pt x="658" y="6961"/>
                    <a:pt x="966" y="6961"/>
                  </a:cubicBezTo>
                  <a:close/>
                  <a:moveTo>
                    <a:pt x="8704" y="0"/>
                  </a:moveTo>
                  <a:cubicBezTo>
                    <a:pt x="8603" y="0"/>
                    <a:pt x="8502" y="68"/>
                    <a:pt x="8502" y="202"/>
                  </a:cubicBezTo>
                  <a:lnTo>
                    <a:pt x="8502" y="5314"/>
                  </a:lnTo>
                  <a:lnTo>
                    <a:pt x="2919" y="5314"/>
                  </a:lnTo>
                  <a:lnTo>
                    <a:pt x="2919" y="4407"/>
                  </a:lnTo>
                  <a:cubicBezTo>
                    <a:pt x="2919" y="4270"/>
                    <a:pt x="2817" y="4202"/>
                    <a:pt x="2715" y="4202"/>
                  </a:cubicBezTo>
                  <a:cubicBezTo>
                    <a:pt x="2613" y="4202"/>
                    <a:pt x="2511" y="4270"/>
                    <a:pt x="2511" y="4407"/>
                  </a:cubicBezTo>
                  <a:lnTo>
                    <a:pt x="2511" y="5309"/>
                  </a:lnTo>
                  <a:lnTo>
                    <a:pt x="1974" y="5309"/>
                  </a:lnTo>
                  <a:cubicBezTo>
                    <a:pt x="1590" y="5309"/>
                    <a:pt x="1278" y="5621"/>
                    <a:pt x="1278" y="6005"/>
                  </a:cubicBezTo>
                  <a:lnTo>
                    <a:pt x="1278" y="6553"/>
                  </a:lnTo>
                  <a:lnTo>
                    <a:pt x="966" y="6553"/>
                  </a:lnTo>
                  <a:cubicBezTo>
                    <a:pt x="433" y="6553"/>
                    <a:pt x="1" y="6985"/>
                    <a:pt x="1" y="7517"/>
                  </a:cubicBezTo>
                  <a:lnTo>
                    <a:pt x="1" y="8007"/>
                  </a:lnTo>
                  <a:cubicBezTo>
                    <a:pt x="1" y="8118"/>
                    <a:pt x="92" y="8209"/>
                    <a:pt x="202" y="8209"/>
                  </a:cubicBezTo>
                  <a:lnTo>
                    <a:pt x="11214" y="8209"/>
                  </a:lnTo>
                  <a:cubicBezTo>
                    <a:pt x="11329" y="8209"/>
                    <a:pt x="11421" y="8118"/>
                    <a:pt x="11421" y="8007"/>
                  </a:cubicBezTo>
                  <a:lnTo>
                    <a:pt x="11421" y="7517"/>
                  </a:lnTo>
                  <a:cubicBezTo>
                    <a:pt x="11416" y="6985"/>
                    <a:pt x="10989" y="6553"/>
                    <a:pt x="10456" y="6553"/>
                  </a:cubicBezTo>
                  <a:lnTo>
                    <a:pt x="10139" y="6553"/>
                  </a:lnTo>
                  <a:lnTo>
                    <a:pt x="10139" y="6005"/>
                  </a:lnTo>
                  <a:cubicBezTo>
                    <a:pt x="10139" y="5621"/>
                    <a:pt x="9832" y="5309"/>
                    <a:pt x="9448" y="5309"/>
                  </a:cubicBezTo>
                  <a:lnTo>
                    <a:pt x="8905" y="5309"/>
                  </a:lnTo>
                  <a:lnTo>
                    <a:pt x="8905" y="202"/>
                  </a:lnTo>
                  <a:cubicBezTo>
                    <a:pt x="8905" y="68"/>
                    <a:pt x="8804" y="0"/>
                    <a:pt x="87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0" name="Google Shape;20250;p85"/>
            <p:cNvSpPr/>
            <p:nvPr/>
          </p:nvSpPr>
          <p:spPr>
            <a:xfrm>
              <a:off x="7665051" y="2098384"/>
              <a:ext cx="31574" cy="160621"/>
            </a:xfrm>
            <a:custGeom>
              <a:avLst/>
              <a:gdLst/>
              <a:ahLst/>
              <a:cxnLst/>
              <a:rect l="l" t="t" r="r" b="b"/>
              <a:pathLst>
                <a:path w="1205" h="6130" extrusionOk="0">
                  <a:moveTo>
                    <a:pt x="602" y="437"/>
                  </a:moveTo>
                  <a:cubicBezTo>
                    <a:pt x="691" y="437"/>
                    <a:pt x="780" y="494"/>
                    <a:pt x="787" y="610"/>
                  </a:cubicBezTo>
                  <a:lnTo>
                    <a:pt x="787" y="5554"/>
                  </a:lnTo>
                  <a:cubicBezTo>
                    <a:pt x="780" y="5672"/>
                    <a:pt x="691" y="5730"/>
                    <a:pt x="602" y="5730"/>
                  </a:cubicBezTo>
                  <a:cubicBezTo>
                    <a:pt x="514" y="5730"/>
                    <a:pt x="425" y="5672"/>
                    <a:pt x="418" y="5554"/>
                  </a:cubicBezTo>
                  <a:lnTo>
                    <a:pt x="418" y="610"/>
                  </a:lnTo>
                  <a:cubicBezTo>
                    <a:pt x="425" y="494"/>
                    <a:pt x="514" y="437"/>
                    <a:pt x="602" y="437"/>
                  </a:cubicBezTo>
                  <a:close/>
                  <a:moveTo>
                    <a:pt x="605" y="0"/>
                  </a:moveTo>
                  <a:cubicBezTo>
                    <a:pt x="269" y="0"/>
                    <a:pt x="0" y="278"/>
                    <a:pt x="10" y="610"/>
                  </a:cubicBezTo>
                  <a:lnTo>
                    <a:pt x="10" y="5554"/>
                  </a:lnTo>
                  <a:cubicBezTo>
                    <a:pt x="19" y="5876"/>
                    <a:pt x="283" y="6130"/>
                    <a:pt x="605" y="6130"/>
                  </a:cubicBezTo>
                  <a:cubicBezTo>
                    <a:pt x="922" y="6130"/>
                    <a:pt x="1186" y="5876"/>
                    <a:pt x="1195" y="5554"/>
                  </a:cubicBezTo>
                  <a:lnTo>
                    <a:pt x="1195" y="610"/>
                  </a:lnTo>
                  <a:cubicBezTo>
                    <a:pt x="1205" y="278"/>
                    <a:pt x="936" y="0"/>
                    <a:pt x="6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1" name="Google Shape;20251;p85"/>
            <p:cNvSpPr/>
            <p:nvPr/>
          </p:nvSpPr>
          <p:spPr>
            <a:xfrm>
              <a:off x="7708312" y="2098384"/>
              <a:ext cx="31600" cy="160621"/>
            </a:xfrm>
            <a:custGeom>
              <a:avLst/>
              <a:gdLst/>
              <a:ahLst/>
              <a:cxnLst/>
              <a:rect l="l" t="t" r="r" b="b"/>
              <a:pathLst>
                <a:path w="1206" h="6130" extrusionOk="0">
                  <a:moveTo>
                    <a:pt x="603" y="437"/>
                  </a:moveTo>
                  <a:cubicBezTo>
                    <a:pt x="692" y="437"/>
                    <a:pt x="780" y="494"/>
                    <a:pt x="788" y="610"/>
                  </a:cubicBezTo>
                  <a:lnTo>
                    <a:pt x="788" y="5554"/>
                  </a:lnTo>
                  <a:cubicBezTo>
                    <a:pt x="780" y="5672"/>
                    <a:pt x="692" y="5730"/>
                    <a:pt x="603" y="5730"/>
                  </a:cubicBezTo>
                  <a:cubicBezTo>
                    <a:pt x="514" y="5730"/>
                    <a:pt x="425" y="5672"/>
                    <a:pt x="418" y="5554"/>
                  </a:cubicBezTo>
                  <a:lnTo>
                    <a:pt x="418" y="610"/>
                  </a:lnTo>
                  <a:cubicBezTo>
                    <a:pt x="425" y="494"/>
                    <a:pt x="514" y="437"/>
                    <a:pt x="603" y="437"/>
                  </a:cubicBezTo>
                  <a:close/>
                  <a:moveTo>
                    <a:pt x="600" y="0"/>
                  </a:moveTo>
                  <a:cubicBezTo>
                    <a:pt x="269" y="0"/>
                    <a:pt x="0" y="278"/>
                    <a:pt x="10" y="610"/>
                  </a:cubicBezTo>
                  <a:lnTo>
                    <a:pt x="10" y="5554"/>
                  </a:lnTo>
                  <a:cubicBezTo>
                    <a:pt x="19" y="5876"/>
                    <a:pt x="284" y="6130"/>
                    <a:pt x="600" y="6130"/>
                  </a:cubicBezTo>
                  <a:cubicBezTo>
                    <a:pt x="922" y="6130"/>
                    <a:pt x="1186" y="5876"/>
                    <a:pt x="1196" y="5554"/>
                  </a:cubicBezTo>
                  <a:lnTo>
                    <a:pt x="1196" y="610"/>
                  </a:lnTo>
                  <a:cubicBezTo>
                    <a:pt x="1205" y="278"/>
                    <a:pt x="936"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2" name="Google Shape;20252;p85"/>
            <p:cNvSpPr/>
            <p:nvPr/>
          </p:nvSpPr>
          <p:spPr>
            <a:xfrm>
              <a:off x="7751834" y="2099380"/>
              <a:ext cx="31076" cy="159626"/>
            </a:xfrm>
            <a:custGeom>
              <a:avLst/>
              <a:gdLst/>
              <a:ahLst/>
              <a:cxnLst/>
              <a:rect l="l" t="t" r="r" b="b"/>
              <a:pathLst>
                <a:path w="1186" h="6092" extrusionOk="0">
                  <a:moveTo>
                    <a:pt x="593" y="399"/>
                  </a:moveTo>
                  <a:cubicBezTo>
                    <a:pt x="682" y="399"/>
                    <a:pt x="771" y="456"/>
                    <a:pt x="778" y="572"/>
                  </a:cubicBezTo>
                  <a:lnTo>
                    <a:pt x="778" y="5516"/>
                  </a:lnTo>
                  <a:cubicBezTo>
                    <a:pt x="771" y="5634"/>
                    <a:pt x="682" y="5692"/>
                    <a:pt x="593" y="5692"/>
                  </a:cubicBezTo>
                  <a:cubicBezTo>
                    <a:pt x="504" y="5692"/>
                    <a:pt x="415" y="5634"/>
                    <a:pt x="408" y="5516"/>
                  </a:cubicBezTo>
                  <a:lnTo>
                    <a:pt x="408" y="572"/>
                  </a:lnTo>
                  <a:cubicBezTo>
                    <a:pt x="415" y="456"/>
                    <a:pt x="504" y="399"/>
                    <a:pt x="593" y="399"/>
                  </a:cubicBezTo>
                  <a:close/>
                  <a:moveTo>
                    <a:pt x="591" y="0"/>
                  </a:moveTo>
                  <a:cubicBezTo>
                    <a:pt x="274" y="0"/>
                    <a:pt x="10" y="255"/>
                    <a:pt x="0" y="572"/>
                  </a:cubicBezTo>
                  <a:lnTo>
                    <a:pt x="0" y="5516"/>
                  </a:lnTo>
                  <a:cubicBezTo>
                    <a:pt x="10" y="5838"/>
                    <a:pt x="274" y="6092"/>
                    <a:pt x="591" y="6092"/>
                  </a:cubicBezTo>
                  <a:cubicBezTo>
                    <a:pt x="912" y="6092"/>
                    <a:pt x="1171" y="5838"/>
                    <a:pt x="1186" y="5516"/>
                  </a:cubicBezTo>
                  <a:lnTo>
                    <a:pt x="1186" y="572"/>
                  </a:lnTo>
                  <a:cubicBezTo>
                    <a:pt x="1171" y="255"/>
                    <a:pt x="912" y="0"/>
                    <a:pt x="5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53" name="Google Shape;20253;p85"/>
          <p:cNvGrpSpPr/>
          <p:nvPr/>
        </p:nvGrpSpPr>
        <p:grpSpPr>
          <a:xfrm>
            <a:off x="6602959" y="2721663"/>
            <a:ext cx="363402" cy="333322"/>
            <a:chOff x="6602959" y="2908513"/>
            <a:chExt cx="363402" cy="333322"/>
          </a:xfrm>
        </p:grpSpPr>
        <p:sp>
          <p:nvSpPr>
            <p:cNvPr id="20254" name="Google Shape;20254;p85"/>
            <p:cNvSpPr/>
            <p:nvPr/>
          </p:nvSpPr>
          <p:spPr>
            <a:xfrm>
              <a:off x="6613781" y="2913911"/>
              <a:ext cx="341628" cy="322527"/>
            </a:xfrm>
            <a:custGeom>
              <a:avLst/>
              <a:gdLst/>
              <a:ahLst/>
              <a:cxnLst/>
              <a:rect l="l" t="t" r="r" b="b"/>
              <a:pathLst>
                <a:path w="13038" h="12309" extrusionOk="0">
                  <a:moveTo>
                    <a:pt x="0" y="1"/>
                  </a:moveTo>
                  <a:lnTo>
                    <a:pt x="0" y="12308"/>
                  </a:lnTo>
                  <a:lnTo>
                    <a:pt x="13038" y="12308"/>
                  </a:lnTo>
                  <a:lnTo>
                    <a:pt x="13038"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5" name="Google Shape;20255;p85"/>
            <p:cNvSpPr/>
            <p:nvPr/>
          </p:nvSpPr>
          <p:spPr>
            <a:xfrm>
              <a:off x="6613781" y="2913911"/>
              <a:ext cx="341628" cy="322527"/>
            </a:xfrm>
            <a:custGeom>
              <a:avLst/>
              <a:gdLst/>
              <a:ahLst/>
              <a:cxnLst/>
              <a:rect l="l" t="t" r="r" b="b"/>
              <a:pathLst>
                <a:path w="13038" h="12309" extrusionOk="0">
                  <a:moveTo>
                    <a:pt x="5511" y="1"/>
                  </a:moveTo>
                  <a:cubicBezTo>
                    <a:pt x="5511" y="5641"/>
                    <a:pt x="0" y="12308"/>
                    <a:pt x="0" y="12308"/>
                  </a:cubicBezTo>
                  <a:lnTo>
                    <a:pt x="13038" y="12308"/>
                  </a:lnTo>
                  <a:cubicBezTo>
                    <a:pt x="13038" y="12308"/>
                    <a:pt x="7532" y="5636"/>
                    <a:pt x="7532"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6" name="Google Shape;20256;p85"/>
            <p:cNvSpPr/>
            <p:nvPr/>
          </p:nvSpPr>
          <p:spPr>
            <a:xfrm>
              <a:off x="6613781" y="3136292"/>
              <a:ext cx="341628" cy="100146"/>
            </a:xfrm>
            <a:custGeom>
              <a:avLst/>
              <a:gdLst/>
              <a:ahLst/>
              <a:cxnLst/>
              <a:rect l="l" t="t" r="r" b="b"/>
              <a:pathLst>
                <a:path w="13038" h="3822" extrusionOk="0">
                  <a:moveTo>
                    <a:pt x="0" y="1"/>
                  </a:moveTo>
                  <a:lnTo>
                    <a:pt x="0" y="3821"/>
                  </a:lnTo>
                  <a:lnTo>
                    <a:pt x="13038" y="3821"/>
                  </a:lnTo>
                  <a:lnTo>
                    <a:pt x="13038"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7" name="Google Shape;20257;p85"/>
            <p:cNvSpPr/>
            <p:nvPr/>
          </p:nvSpPr>
          <p:spPr>
            <a:xfrm>
              <a:off x="6613781" y="3136423"/>
              <a:ext cx="271458" cy="28823"/>
            </a:xfrm>
            <a:custGeom>
              <a:avLst/>
              <a:gdLst/>
              <a:ahLst/>
              <a:cxnLst/>
              <a:rect l="l" t="t" r="r" b="b"/>
              <a:pathLst>
                <a:path w="10360" h="1100" extrusionOk="0">
                  <a:moveTo>
                    <a:pt x="0" y="0"/>
                  </a:moveTo>
                  <a:lnTo>
                    <a:pt x="0" y="1100"/>
                  </a:lnTo>
                  <a:lnTo>
                    <a:pt x="8746" y="1100"/>
                  </a:lnTo>
                  <a:cubicBezTo>
                    <a:pt x="9457" y="1100"/>
                    <a:pt x="10100" y="663"/>
                    <a:pt x="10359"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8" name="Google Shape;20258;p85"/>
            <p:cNvSpPr/>
            <p:nvPr/>
          </p:nvSpPr>
          <p:spPr>
            <a:xfrm>
              <a:off x="6613781" y="2913911"/>
              <a:ext cx="147441" cy="322527"/>
            </a:xfrm>
            <a:custGeom>
              <a:avLst/>
              <a:gdLst/>
              <a:ahLst/>
              <a:cxnLst/>
              <a:rect l="l" t="t" r="r" b="b"/>
              <a:pathLst>
                <a:path w="5627" h="12309" extrusionOk="0">
                  <a:moveTo>
                    <a:pt x="0" y="1"/>
                  </a:moveTo>
                  <a:lnTo>
                    <a:pt x="0" y="12308"/>
                  </a:lnTo>
                  <a:lnTo>
                    <a:pt x="1897" y="12308"/>
                  </a:lnTo>
                  <a:cubicBezTo>
                    <a:pt x="2017" y="12308"/>
                    <a:pt x="2127" y="12241"/>
                    <a:pt x="2185" y="12136"/>
                  </a:cubicBezTo>
                  <a:cubicBezTo>
                    <a:pt x="2871" y="10892"/>
                    <a:pt x="1181" y="6284"/>
                    <a:pt x="1181" y="6284"/>
                  </a:cubicBezTo>
                  <a:cubicBezTo>
                    <a:pt x="1181" y="6284"/>
                    <a:pt x="5626" y="2271"/>
                    <a:pt x="4436"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9" name="Google Shape;20259;p85"/>
            <p:cNvSpPr/>
            <p:nvPr/>
          </p:nvSpPr>
          <p:spPr>
            <a:xfrm>
              <a:off x="6613912" y="2913911"/>
              <a:ext cx="53348" cy="322527"/>
            </a:xfrm>
            <a:custGeom>
              <a:avLst/>
              <a:gdLst/>
              <a:ahLst/>
              <a:cxnLst/>
              <a:rect l="l" t="t" r="r" b="b"/>
              <a:pathLst>
                <a:path w="2036" h="12309" extrusionOk="0">
                  <a:moveTo>
                    <a:pt x="0" y="1"/>
                  </a:moveTo>
                  <a:lnTo>
                    <a:pt x="0" y="12308"/>
                  </a:lnTo>
                  <a:lnTo>
                    <a:pt x="922" y="12308"/>
                  </a:lnTo>
                  <a:cubicBezTo>
                    <a:pt x="1042" y="12308"/>
                    <a:pt x="1152" y="12241"/>
                    <a:pt x="1210" y="12140"/>
                  </a:cubicBezTo>
                  <a:cubicBezTo>
                    <a:pt x="1896" y="10892"/>
                    <a:pt x="370" y="6284"/>
                    <a:pt x="370" y="6284"/>
                  </a:cubicBezTo>
                  <a:cubicBezTo>
                    <a:pt x="370" y="6284"/>
                    <a:pt x="2036" y="2358"/>
                    <a:pt x="1335"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0" name="Google Shape;20260;p85"/>
            <p:cNvSpPr/>
            <p:nvPr/>
          </p:nvSpPr>
          <p:spPr>
            <a:xfrm>
              <a:off x="6623581" y="2913911"/>
              <a:ext cx="137642" cy="322527"/>
            </a:xfrm>
            <a:custGeom>
              <a:avLst/>
              <a:gdLst/>
              <a:ahLst/>
              <a:cxnLst/>
              <a:rect l="l" t="t" r="r" b="b"/>
              <a:pathLst>
                <a:path w="5253" h="12309" extrusionOk="0">
                  <a:moveTo>
                    <a:pt x="3102" y="1"/>
                  </a:moveTo>
                  <a:cubicBezTo>
                    <a:pt x="2809" y="3654"/>
                    <a:pt x="1" y="6284"/>
                    <a:pt x="1" y="6284"/>
                  </a:cubicBezTo>
                  <a:cubicBezTo>
                    <a:pt x="1" y="6284"/>
                    <a:pt x="1527" y="10892"/>
                    <a:pt x="841" y="12136"/>
                  </a:cubicBezTo>
                  <a:cubicBezTo>
                    <a:pt x="778" y="12241"/>
                    <a:pt x="668" y="12308"/>
                    <a:pt x="548" y="12308"/>
                  </a:cubicBezTo>
                  <a:lnTo>
                    <a:pt x="1523" y="12308"/>
                  </a:lnTo>
                  <a:cubicBezTo>
                    <a:pt x="1643" y="12308"/>
                    <a:pt x="1753" y="12241"/>
                    <a:pt x="1811" y="12136"/>
                  </a:cubicBezTo>
                  <a:cubicBezTo>
                    <a:pt x="2497" y="10892"/>
                    <a:pt x="807" y="6284"/>
                    <a:pt x="807" y="6284"/>
                  </a:cubicBezTo>
                  <a:cubicBezTo>
                    <a:pt x="807" y="6284"/>
                    <a:pt x="5252" y="2271"/>
                    <a:pt x="40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1" name="Google Shape;20261;p85"/>
            <p:cNvSpPr/>
            <p:nvPr/>
          </p:nvSpPr>
          <p:spPr>
            <a:xfrm>
              <a:off x="6608252" y="3072148"/>
              <a:ext cx="45540" cy="21276"/>
            </a:xfrm>
            <a:custGeom>
              <a:avLst/>
              <a:gdLst/>
              <a:ahLst/>
              <a:cxnLst/>
              <a:rect l="l" t="t" r="r" b="b"/>
              <a:pathLst>
                <a:path w="1738" h="812" extrusionOk="0">
                  <a:moveTo>
                    <a:pt x="192" y="0"/>
                  </a:moveTo>
                  <a:cubicBezTo>
                    <a:pt x="87" y="0"/>
                    <a:pt x="0" y="87"/>
                    <a:pt x="0" y="197"/>
                  </a:cubicBezTo>
                  <a:lnTo>
                    <a:pt x="0" y="615"/>
                  </a:lnTo>
                  <a:cubicBezTo>
                    <a:pt x="0" y="725"/>
                    <a:pt x="87" y="812"/>
                    <a:pt x="192" y="812"/>
                  </a:cubicBezTo>
                  <a:lnTo>
                    <a:pt x="1546" y="812"/>
                  </a:lnTo>
                  <a:cubicBezTo>
                    <a:pt x="1651" y="812"/>
                    <a:pt x="1738" y="725"/>
                    <a:pt x="1738" y="615"/>
                  </a:cubicBezTo>
                  <a:lnTo>
                    <a:pt x="1738" y="197"/>
                  </a:lnTo>
                  <a:cubicBezTo>
                    <a:pt x="1738" y="87"/>
                    <a:pt x="1651"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2" name="Google Shape;20262;p85"/>
            <p:cNvSpPr/>
            <p:nvPr/>
          </p:nvSpPr>
          <p:spPr>
            <a:xfrm>
              <a:off x="6807994" y="2913911"/>
              <a:ext cx="147415" cy="322527"/>
            </a:xfrm>
            <a:custGeom>
              <a:avLst/>
              <a:gdLst/>
              <a:ahLst/>
              <a:cxnLst/>
              <a:rect l="l" t="t" r="r" b="b"/>
              <a:pathLst>
                <a:path w="5626" h="12309" extrusionOk="0">
                  <a:moveTo>
                    <a:pt x="1190" y="1"/>
                  </a:moveTo>
                  <a:cubicBezTo>
                    <a:pt x="0" y="2271"/>
                    <a:pt x="4450" y="6284"/>
                    <a:pt x="4450" y="6284"/>
                  </a:cubicBezTo>
                  <a:cubicBezTo>
                    <a:pt x="4450" y="6284"/>
                    <a:pt x="2755" y="10892"/>
                    <a:pt x="3442" y="12136"/>
                  </a:cubicBezTo>
                  <a:cubicBezTo>
                    <a:pt x="3499" y="12241"/>
                    <a:pt x="3610" y="12308"/>
                    <a:pt x="3735" y="12308"/>
                  </a:cubicBezTo>
                  <a:lnTo>
                    <a:pt x="5626" y="12308"/>
                  </a:lnTo>
                  <a:lnTo>
                    <a:pt x="5626"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3" name="Google Shape;20263;p85"/>
            <p:cNvSpPr/>
            <p:nvPr/>
          </p:nvSpPr>
          <p:spPr>
            <a:xfrm>
              <a:off x="6901930" y="2913911"/>
              <a:ext cx="53479" cy="322527"/>
            </a:xfrm>
            <a:custGeom>
              <a:avLst/>
              <a:gdLst/>
              <a:ahLst/>
              <a:cxnLst/>
              <a:rect l="l" t="t" r="r" b="b"/>
              <a:pathLst>
                <a:path w="2041" h="12309" extrusionOk="0">
                  <a:moveTo>
                    <a:pt x="702" y="1"/>
                  </a:moveTo>
                  <a:cubicBezTo>
                    <a:pt x="1" y="2358"/>
                    <a:pt x="1666" y="6284"/>
                    <a:pt x="1666" y="6284"/>
                  </a:cubicBezTo>
                  <a:cubicBezTo>
                    <a:pt x="1666" y="6284"/>
                    <a:pt x="140" y="10892"/>
                    <a:pt x="826" y="12140"/>
                  </a:cubicBezTo>
                  <a:cubicBezTo>
                    <a:pt x="884" y="12241"/>
                    <a:pt x="994" y="12308"/>
                    <a:pt x="1114" y="12308"/>
                  </a:cubicBezTo>
                  <a:lnTo>
                    <a:pt x="2041" y="12308"/>
                  </a:lnTo>
                  <a:lnTo>
                    <a:pt x="20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4" name="Google Shape;20264;p85"/>
            <p:cNvSpPr/>
            <p:nvPr/>
          </p:nvSpPr>
          <p:spPr>
            <a:xfrm>
              <a:off x="6808099" y="2913911"/>
              <a:ext cx="137642" cy="322527"/>
            </a:xfrm>
            <a:custGeom>
              <a:avLst/>
              <a:gdLst/>
              <a:ahLst/>
              <a:cxnLst/>
              <a:rect l="l" t="t" r="r" b="b"/>
              <a:pathLst>
                <a:path w="5253" h="12309" extrusionOk="0">
                  <a:moveTo>
                    <a:pt x="1186" y="1"/>
                  </a:moveTo>
                  <a:cubicBezTo>
                    <a:pt x="1" y="2271"/>
                    <a:pt x="4451" y="6284"/>
                    <a:pt x="4451" y="6284"/>
                  </a:cubicBezTo>
                  <a:cubicBezTo>
                    <a:pt x="4451" y="6284"/>
                    <a:pt x="2756" y="10892"/>
                    <a:pt x="3443" y="12136"/>
                  </a:cubicBezTo>
                  <a:cubicBezTo>
                    <a:pt x="3500" y="12241"/>
                    <a:pt x="3611" y="12308"/>
                    <a:pt x="3735" y="12308"/>
                  </a:cubicBezTo>
                  <a:lnTo>
                    <a:pt x="4705" y="12308"/>
                  </a:lnTo>
                  <a:cubicBezTo>
                    <a:pt x="4580" y="12308"/>
                    <a:pt x="4470" y="12241"/>
                    <a:pt x="4412" y="12136"/>
                  </a:cubicBezTo>
                  <a:cubicBezTo>
                    <a:pt x="3721" y="10892"/>
                    <a:pt x="5252" y="6284"/>
                    <a:pt x="5252" y="6284"/>
                  </a:cubicBezTo>
                  <a:cubicBezTo>
                    <a:pt x="5252" y="6284"/>
                    <a:pt x="2444" y="3654"/>
                    <a:pt x="214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5" name="Google Shape;20265;p85"/>
            <p:cNvSpPr/>
            <p:nvPr/>
          </p:nvSpPr>
          <p:spPr>
            <a:xfrm>
              <a:off x="6915398" y="3072148"/>
              <a:ext cx="45566" cy="21276"/>
            </a:xfrm>
            <a:custGeom>
              <a:avLst/>
              <a:gdLst/>
              <a:ahLst/>
              <a:cxnLst/>
              <a:rect l="l" t="t" r="r" b="b"/>
              <a:pathLst>
                <a:path w="1739" h="812" extrusionOk="0">
                  <a:moveTo>
                    <a:pt x="192" y="0"/>
                  </a:moveTo>
                  <a:cubicBezTo>
                    <a:pt x="87" y="0"/>
                    <a:pt x="0" y="87"/>
                    <a:pt x="0" y="197"/>
                  </a:cubicBezTo>
                  <a:lnTo>
                    <a:pt x="0" y="615"/>
                  </a:lnTo>
                  <a:cubicBezTo>
                    <a:pt x="0" y="725"/>
                    <a:pt x="87" y="812"/>
                    <a:pt x="197" y="812"/>
                  </a:cubicBezTo>
                  <a:lnTo>
                    <a:pt x="1546" y="812"/>
                  </a:lnTo>
                  <a:cubicBezTo>
                    <a:pt x="1652" y="812"/>
                    <a:pt x="1738" y="725"/>
                    <a:pt x="1738" y="615"/>
                  </a:cubicBezTo>
                  <a:lnTo>
                    <a:pt x="1738" y="197"/>
                  </a:lnTo>
                  <a:cubicBezTo>
                    <a:pt x="1738" y="87"/>
                    <a:pt x="1652" y="0"/>
                    <a:pt x="154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6" name="Google Shape;20266;p85"/>
            <p:cNvSpPr/>
            <p:nvPr/>
          </p:nvSpPr>
          <p:spPr>
            <a:xfrm>
              <a:off x="6915398" y="3077677"/>
              <a:ext cx="45566" cy="15748"/>
            </a:xfrm>
            <a:custGeom>
              <a:avLst/>
              <a:gdLst/>
              <a:ahLst/>
              <a:cxnLst/>
              <a:rect l="l" t="t" r="r" b="b"/>
              <a:pathLst>
                <a:path w="1739" h="601" extrusionOk="0">
                  <a:moveTo>
                    <a:pt x="0" y="1"/>
                  </a:moveTo>
                  <a:lnTo>
                    <a:pt x="0" y="404"/>
                  </a:lnTo>
                  <a:cubicBezTo>
                    <a:pt x="0" y="514"/>
                    <a:pt x="87" y="601"/>
                    <a:pt x="192" y="601"/>
                  </a:cubicBezTo>
                  <a:lnTo>
                    <a:pt x="1546" y="601"/>
                  </a:lnTo>
                  <a:cubicBezTo>
                    <a:pt x="1652" y="601"/>
                    <a:pt x="1738" y="514"/>
                    <a:pt x="1738" y="404"/>
                  </a:cubicBezTo>
                  <a:lnTo>
                    <a:pt x="1738" y="1"/>
                  </a:lnTo>
                  <a:cubicBezTo>
                    <a:pt x="1738" y="106"/>
                    <a:pt x="1652"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7" name="Google Shape;20267;p85"/>
            <p:cNvSpPr/>
            <p:nvPr/>
          </p:nvSpPr>
          <p:spPr>
            <a:xfrm>
              <a:off x="6884086" y="3093267"/>
              <a:ext cx="56990" cy="143170"/>
            </a:xfrm>
            <a:custGeom>
              <a:avLst/>
              <a:gdLst/>
              <a:ahLst/>
              <a:cxnLst/>
              <a:rect l="l" t="t" r="r" b="b"/>
              <a:pathLst>
                <a:path w="2175" h="5464" extrusionOk="0">
                  <a:moveTo>
                    <a:pt x="1354" y="1"/>
                  </a:moveTo>
                  <a:cubicBezTo>
                    <a:pt x="927" y="1268"/>
                    <a:pt x="0" y="4316"/>
                    <a:pt x="538" y="5295"/>
                  </a:cubicBezTo>
                  <a:cubicBezTo>
                    <a:pt x="600" y="5401"/>
                    <a:pt x="711" y="5463"/>
                    <a:pt x="831" y="5463"/>
                  </a:cubicBezTo>
                  <a:lnTo>
                    <a:pt x="1800" y="5463"/>
                  </a:lnTo>
                  <a:cubicBezTo>
                    <a:pt x="1680" y="5463"/>
                    <a:pt x="1565" y="5401"/>
                    <a:pt x="1507" y="5295"/>
                  </a:cubicBezTo>
                  <a:cubicBezTo>
                    <a:pt x="965" y="4316"/>
                    <a:pt x="1791" y="1273"/>
                    <a:pt x="2175" y="6"/>
                  </a:cubicBezTo>
                  <a:lnTo>
                    <a:pt x="1392" y="6"/>
                  </a:lnTo>
                  <a:cubicBezTo>
                    <a:pt x="1378" y="6"/>
                    <a:pt x="1363" y="6"/>
                    <a:pt x="135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8" name="Google Shape;20268;p85"/>
            <p:cNvSpPr/>
            <p:nvPr/>
          </p:nvSpPr>
          <p:spPr>
            <a:xfrm>
              <a:off x="6608252" y="3077677"/>
              <a:ext cx="45540" cy="15748"/>
            </a:xfrm>
            <a:custGeom>
              <a:avLst/>
              <a:gdLst/>
              <a:ahLst/>
              <a:cxnLst/>
              <a:rect l="l" t="t" r="r" b="b"/>
              <a:pathLst>
                <a:path w="1738" h="601" extrusionOk="0">
                  <a:moveTo>
                    <a:pt x="0" y="1"/>
                  </a:moveTo>
                  <a:lnTo>
                    <a:pt x="0" y="404"/>
                  </a:lnTo>
                  <a:cubicBezTo>
                    <a:pt x="0" y="514"/>
                    <a:pt x="87" y="601"/>
                    <a:pt x="192" y="601"/>
                  </a:cubicBezTo>
                  <a:lnTo>
                    <a:pt x="1546" y="601"/>
                  </a:lnTo>
                  <a:cubicBezTo>
                    <a:pt x="1651" y="601"/>
                    <a:pt x="1738" y="514"/>
                    <a:pt x="1738" y="404"/>
                  </a:cubicBezTo>
                  <a:lnTo>
                    <a:pt x="1738" y="1"/>
                  </a:lnTo>
                  <a:cubicBezTo>
                    <a:pt x="1738" y="106"/>
                    <a:pt x="1651" y="197"/>
                    <a:pt x="1546" y="197"/>
                  </a:cubicBezTo>
                  <a:lnTo>
                    <a:pt x="192" y="197"/>
                  </a:lnTo>
                  <a:cubicBezTo>
                    <a:pt x="87" y="197"/>
                    <a:pt x="0" y="106"/>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9" name="Google Shape;20269;p85"/>
            <p:cNvSpPr/>
            <p:nvPr/>
          </p:nvSpPr>
          <p:spPr>
            <a:xfrm>
              <a:off x="6628245" y="3093267"/>
              <a:ext cx="56990" cy="143170"/>
            </a:xfrm>
            <a:custGeom>
              <a:avLst/>
              <a:gdLst/>
              <a:ahLst/>
              <a:cxnLst/>
              <a:rect l="l" t="t" r="r" b="b"/>
              <a:pathLst>
                <a:path w="2175" h="5464" extrusionOk="0">
                  <a:moveTo>
                    <a:pt x="821" y="1"/>
                  </a:moveTo>
                  <a:cubicBezTo>
                    <a:pt x="807" y="1"/>
                    <a:pt x="792" y="6"/>
                    <a:pt x="783" y="6"/>
                  </a:cubicBezTo>
                  <a:lnTo>
                    <a:pt x="0" y="6"/>
                  </a:lnTo>
                  <a:cubicBezTo>
                    <a:pt x="384" y="1273"/>
                    <a:pt x="1205" y="4316"/>
                    <a:pt x="668" y="5291"/>
                  </a:cubicBezTo>
                  <a:cubicBezTo>
                    <a:pt x="610" y="5396"/>
                    <a:pt x="495" y="5463"/>
                    <a:pt x="375" y="5463"/>
                  </a:cubicBezTo>
                  <a:lnTo>
                    <a:pt x="1345" y="5463"/>
                  </a:lnTo>
                  <a:cubicBezTo>
                    <a:pt x="1465" y="5463"/>
                    <a:pt x="1575" y="5396"/>
                    <a:pt x="1633" y="5291"/>
                  </a:cubicBezTo>
                  <a:cubicBezTo>
                    <a:pt x="2175" y="4316"/>
                    <a:pt x="1244" y="1268"/>
                    <a:pt x="82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0" name="Google Shape;20270;p85"/>
            <p:cNvSpPr/>
            <p:nvPr/>
          </p:nvSpPr>
          <p:spPr>
            <a:xfrm>
              <a:off x="6613781" y="2913911"/>
              <a:ext cx="341628" cy="52746"/>
            </a:xfrm>
            <a:custGeom>
              <a:avLst/>
              <a:gdLst/>
              <a:ahLst/>
              <a:cxnLst/>
              <a:rect l="l" t="t" r="r" b="b"/>
              <a:pathLst>
                <a:path w="13038" h="2013" extrusionOk="0">
                  <a:moveTo>
                    <a:pt x="0" y="1"/>
                  </a:moveTo>
                  <a:cubicBezTo>
                    <a:pt x="0" y="913"/>
                    <a:pt x="2919" y="2012"/>
                    <a:pt x="6519" y="2012"/>
                  </a:cubicBezTo>
                  <a:cubicBezTo>
                    <a:pt x="10119" y="2012"/>
                    <a:pt x="13038" y="913"/>
                    <a:pt x="13038"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1" name="Google Shape;20271;p85"/>
            <p:cNvSpPr/>
            <p:nvPr/>
          </p:nvSpPr>
          <p:spPr>
            <a:xfrm>
              <a:off x="6723072" y="3184845"/>
              <a:ext cx="61419" cy="51593"/>
            </a:xfrm>
            <a:custGeom>
              <a:avLst/>
              <a:gdLst/>
              <a:ahLst/>
              <a:cxnLst/>
              <a:rect l="l" t="t" r="r" b="b"/>
              <a:pathLst>
                <a:path w="2344" h="1969" extrusionOk="0">
                  <a:moveTo>
                    <a:pt x="644" y="0"/>
                  </a:moveTo>
                  <a:cubicBezTo>
                    <a:pt x="289" y="0"/>
                    <a:pt x="1" y="284"/>
                    <a:pt x="1" y="639"/>
                  </a:cubicBezTo>
                  <a:lnTo>
                    <a:pt x="1"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2" name="Google Shape;20272;p85"/>
            <p:cNvSpPr/>
            <p:nvPr/>
          </p:nvSpPr>
          <p:spPr>
            <a:xfrm>
              <a:off x="6661836" y="3184845"/>
              <a:ext cx="61261" cy="51593"/>
            </a:xfrm>
            <a:custGeom>
              <a:avLst/>
              <a:gdLst/>
              <a:ahLst/>
              <a:cxnLst/>
              <a:rect l="l" t="t" r="r" b="b"/>
              <a:pathLst>
                <a:path w="2338" h="1969" extrusionOk="0">
                  <a:moveTo>
                    <a:pt x="643" y="0"/>
                  </a:moveTo>
                  <a:cubicBezTo>
                    <a:pt x="288" y="0"/>
                    <a:pt x="0" y="284"/>
                    <a:pt x="0" y="639"/>
                  </a:cubicBezTo>
                  <a:lnTo>
                    <a:pt x="0" y="1968"/>
                  </a:lnTo>
                  <a:lnTo>
                    <a:pt x="2338" y="1968"/>
                  </a:lnTo>
                  <a:lnTo>
                    <a:pt x="2338" y="639"/>
                  </a:lnTo>
                  <a:cubicBezTo>
                    <a:pt x="2338" y="284"/>
                    <a:pt x="2050" y="0"/>
                    <a:pt x="1699"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3" name="Google Shape;20273;p85"/>
            <p:cNvSpPr/>
            <p:nvPr/>
          </p:nvSpPr>
          <p:spPr>
            <a:xfrm>
              <a:off x="6677165" y="3184845"/>
              <a:ext cx="46064" cy="51462"/>
            </a:xfrm>
            <a:custGeom>
              <a:avLst/>
              <a:gdLst/>
              <a:ahLst/>
              <a:cxnLst/>
              <a:rect l="l" t="t" r="r" b="b"/>
              <a:pathLst>
                <a:path w="1758" h="1964" extrusionOk="0">
                  <a:moveTo>
                    <a:pt x="1123" y="0"/>
                  </a:moveTo>
                  <a:cubicBezTo>
                    <a:pt x="1120" y="0"/>
                    <a:pt x="1117" y="0"/>
                    <a:pt x="1114" y="0"/>
                  </a:cubicBezTo>
                  <a:lnTo>
                    <a:pt x="1" y="0"/>
                  </a:lnTo>
                  <a:cubicBezTo>
                    <a:pt x="332" y="29"/>
                    <a:pt x="586" y="303"/>
                    <a:pt x="586" y="639"/>
                  </a:cubicBezTo>
                  <a:lnTo>
                    <a:pt x="586" y="1964"/>
                  </a:lnTo>
                  <a:lnTo>
                    <a:pt x="1758" y="1964"/>
                  </a:lnTo>
                  <a:lnTo>
                    <a:pt x="1758" y="639"/>
                  </a:lnTo>
                  <a:cubicBezTo>
                    <a:pt x="1753" y="287"/>
                    <a:pt x="1470" y="0"/>
                    <a:pt x="1123"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4" name="Google Shape;20274;p85"/>
            <p:cNvSpPr/>
            <p:nvPr/>
          </p:nvSpPr>
          <p:spPr>
            <a:xfrm>
              <a:off x="6738688" y="3184845"/>
              <a:ext cx="45933" cy="51462"/>
            </a:xfrm>
            <a:custGeom>
              <a:avLst/>
              <a:gdLst/>
              <a:ahLst/>
              <a:cxnLst/>
              <a:rect l="l" t="t" r="r" b="b"/>
              <a:pathLst>
                <a:path w="1753" h="1964" extrusionOk="0">
                  <a:moveTo>
                    <a:pt x="1122" y="0"/>
                  </a:moveTo>
                  <a:cubicBezTo>
                    <a:pt x="1119" y="0"/>
                    <a:pt x="1117" y="0"/>
                    <a:pt x="1114" y="0"/>
                  </a:cubicBezTo>
                  <a:lnTo>
                    <a:pt x="0" y="0"/>
                  </a:lnTo>
                  <a:cubicBezTo>
                    <a:pt x="331" y="29"/>
                    <a:pt x="581" y="303"/>
                    <a:pt x="581" y="639"/>
                  </a:cubicBezTo>
                  <a:lnTo>
                    <a:pt x="581" y="1964"/>
                  </a:lnTo>
                  <a:lnTo>
                    <a:pt x="1752" y="1964"/>
                  </a:lnTo>
                  <a:lnTo>
                    <a:pt x="1752" y="639"/>
                  </a:lnTo>
                  <a:cubicBezTo>
                    <a:pt x="1752" y="287"/>
                    <a:pt x="1469" y="0"/>
                    <a:pt x="112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5" name="Google Shape;20275;p85"/>
            <p:cNvSpPr/>
            <p:nvPr/>
          </p:nvSpPr>
          <p:spPr>
            <a:xfrm>
              <a:off x="6784464" y="3184845"/>
              <a:ext cx="61392" cy="51593"/>
            </a:xfrm>
            <a:custGeom>
              <a:avLst/>
              <a:gdLst/>
              <a:ahLst/>
              <a:cxnLst/>
              <a:rect l="l" t="t" r="r" b="b"/>
              <a:pathLst>
                <a:path w="2343" h="1969" extrusionOk="0">
                  <a:moveTo>
                    <a:pt x="644" y="0"/>
                  </a:moveTo>
                  <a:cubicBezTo>
                    <a:pt x="288" y="0"/>
                    <a:pt x="0" y="284"/>
                    <a:pt x="0" y="639"/>
                  </a:cubicBezTo>
                  <a:lnTo>
                    <a:pt x="0" y="1968"/>
                  </a:lnTo>
                  <a:lnTo>
                    <a:pt x="2343" y="1968"/>
                  </a:lnTo>
                  <a:lnTo>
                    <a:pt x="2343" y="639"/>
                  </a:lnTo>
                  <a:cubicBezTo>
                    <a:pt x="2343" y="284"/>
                    <a:pt x="2055"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6" name="Google Shape;20276;p85"/>
            <p:cNvSpPr/>
            <p:nvPr/>
          </p:nvSpPr>
          <p:spPr>
            <a:xfrm>
              <a:off x="6845830" y="3184845"/>
              <a:ext cx="61288" cy="51593"/>
            </a:xfrm>
            <a:custGeom>
              <a:avLst/>
              <a:gdLst/>
              <a:ahLst/>
              <a:cxnLst/>
              <a:rect l="l" t="t" r="r" b="b"/>
              <a:pathLst>
                <a:path w="2339" h="1969" extrusionOk="0">
                  <a:moveTo>
                    <a:pt x="644" y="0"/>
                  </a:moveTo>
                  <a:cubicBezTo>
                    <a:pt x="289" y="0"/>
                    <a:pt x="1" y="284"/>
                    <a:pt x="1" y="639"/>
                  </a:cubicBezTo>
                  <a:lnTo>
                    <a:pt x="1" y="1968"/>
                  </a:lnTo>
                  <a:lnTo>
                    <a:pt x="2339" y="1968"/>
                  </a:lnTo>
                  <a:lnTo>
                    <a:pt x="2339" y="639"/>
                  </a:lnTo>
                  <a:cubicBezTo>
                    <a:pt x="2339" y="284"/>
                    <a:pt x="2051" y="0"/>
                    <a:pt x="17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7" name="Google Shape;20277;p85"/>
            <p:cNvSpPr/>
            <p:nvPr/>
          </p:nvSpPr>
          <p:spPr>
            <a:xfrm>
              <a:off x="6799792" y="3184845"/>
              <a:ext cx="46064" cy="51462"/>
            </a:xfrm>
            <a:custGeom>
              <a:avLst/>
              <a:gdLst/>
              <a:ahLst/>
              <a:cxnLst/>
              <a:rect l="l" t="t" r="r" b="b"/>
              <a:pathLst>
                <a:path w="1758" h="1964" extrusionOk="0">
                  <a:moveTo>
                    <a:pt x="1" y="0"/>
                  </a:moveTo>
                  <a:cubicBezTo>
                    <a:pt x="332" y="29"/>
                    <a:pt x="587" y="303"/>
                    <a:pt x="587" y="639"/>
                  </a:cubicBezTo>
                  <a:lnTo>
                    <a:pt x="587" y="1964"/>
                  </a:lnTo>
                  <a:lnTo>
                    <a:pt x="1758" y="1964"/>
                  </a:lnTo>
                  <a:lnTo>
                    <a:pt x="1758" y="639"/>
                  </a:lnTo>
                  <a:cubicBezTo>
                    <a:pt x="1753" y="284"/>
                    <a:pt x="1470" y="0"/>
                    <a:pt x="111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8" name="Google Shape;20278;p85"/>
            <p:cNvSpPr/>
            <p:nvPr/>
          </p:nvSpPr>
          <p:spPr>
            <a:xfrm>
              <a:off x="6861185" y="3184845"/>
              <a:ext cx="45933" cy="51462"/>
            </a:xfrm>
            <a:custGeom>
              <a:avLst/>
              <a:gdLst/>
              <a:ahLst/>
              <a:cxnLst/>
              <a:rect l="l" t="t" r="r" b="b"/>
              <a:pathLst>
                <a:path w="1753" h="1964" extrusionOk="0">
                  <a:moveTo>
                    <a:pt x="1" y="0"/>
                  </a:moveTo>
                  <a:cubicBezTo>
                    <a:pt x="332" y="29"/>
                    <a:pt x="586" y="303"/>
                    <a:pt x="586" y="639"/>
                  </a:cubicBezTo>
                  <a:lnTo>
                    <a:pt x="586" y="1964"/>
                  </a:lnTo>
                  <a:lnTo>
                    <a:pt x="1753" y="1964"/>
                  </a:lnTo>
                  <a:lnTo>
                    <a:pt x="1753" y="639"/>
                  </a:lnTo>
                  <a:cubicBezTo>
                    <a:pt x="1753" y="284"/>
                    <a:pt x="1465" y="0"/>
                    <a:pt x="1114"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9" name="Google Shape;20279;p85"/>
            <p:cNvSpPr/>
            <p:nvPr/>
          </p:nvSpPr>
          <p:spPr>
            <a:xfrm>
              <a:off x="6602959" y="2908513"/>
              <a:ext cx="363402" cy="333322"/>
            </a:xfrm>
            <a:custGeom>
              <a:avLst/>
              <a:gdLst/>
              <a:ahLst/>
              <a:cxnLst/>
              <a:rect l="l" t="t" r="r" b="b"/>
              <a:pathLst>
                <a:path w="13869" h="12721" extrusionOk="0">
                  <a:moveTo>
                    <a:pt x="13173" y="408"/>
                  </a:moveTo>
                  <a:cubicBezTo>
                    <a:pt x="13091" y="528"/>
                    <a:pt x="12937" y="668"/>
                    <a:pt x="12702" y="816"/>
                  </a:cubicBezTo>
                  <a:lnTo>
                    <a:pt x="12692" y="826"/>
                  </a:lnTo>
                  <a:lnTo>
                    <a:pt x="12649" y="850"/>
                  </a:lnTo>
                  <a:lnTo>
                    <a:pt x="12630" y="860"/>
                  </a:lnTo>
                  <a:lnTo>
                    <a:pt x="12596" y="884"/>
                  </a:lnTo>
                  <a:lnTo>
                    <a:pt x="12568" y="898"/>
                  </a:lnTo>
                  <a:lnTo>
                    <a:pt x="12539" y="912"/>
                  </a:lnTo>
                  <a:lnTo>
                    <a:pt x="12505" y="932"/>
                  </a:lnTo>
                  <a:lnTo>
                    <a:pt x="12500" y="936"/>
                  </a:lnTo>
                  <a:lnTo>
                    <a:pt x="12409" y="984"/>
                  </a:lnTo>
                  <a:lnTo>
                    <a:pt x="12385" y="994"/>
                  </a:lnTo>
                  <a:lnTo>
                    <a:pt x="12347" y="1013"/>
                  </a:lnTo>
                  <a:lnTo>
                    <a:pt x="12313" y="1032"/>
                  </a:lnTo>
                  <a:lnTo>
                    <a:pt x="12280" y="1047"/>
                  </a:lnTo>
                  <a:lnTo>
                    <a:pt x="12236" y="1066"/>
                  </a:lnTo>
                  <a:lnTo>
                    <a:pt x="12208" y="1080"/>
                  </a:lnTo>
                  <a:lnTo>
                    <a:pt x="12150" y="1109"/>
                  </a:lnTo>
                  <a:lnTo>
                    <a:pt x="12136" y="1114"/>
                  </a:lnTo>
                  <a:cubicBezTo>
                    <a:pt x="12054" y="1148"/>
                    <a:pt x="11963" y="1186"/>
                    <a:pt x="11872" y="1224"/>
                  </a:cubicBezTo>
                  <a:cubicBezTo>
                    <a:pt x="11752" y="1268"/>
                    <a:pt x="11617" y="1316"/>
                    <a:pt x="11478" y="1364"/>
                  </a:cubicBezTo>
                  <a:cubicBezTo>
                    <a:pt x="11080" y="1493"/>
                    <a:pt x="10676" y="1599"/>
                    <a:pt x="10268" y="1685"/>
                  </a:cubicBezTo>
                  <a:lnTo>
                    <a:pt x="10249" y="1690"/>
                  </a:lnTo>
                  <a:cubicBezTo>
                    <a:pt x="9846" y="1772"/>
                    <a:pt x="9419" y="1844"/>
                    <a:pt x="8982" y="1896"/>
                  </a:cubicBezTo>
                  <a:lnTo>
                    <a:pt x="8963" y="1896"/>
                  </a:lnTo>
                  <a:cubicBezTo>
                    <a:pt x="8288" y="1976"/>
                    <a:pt x="7610" y="2015"/>
                    <a:pt x="6932" y="2015"/>
                  </a:cubicBezTo>
                  <a:cubicBezTo>
                    <a:pt x="6254" y="2015"/>
                    <a:pt x="5576" y="1976"/>
                    <a:pt x="4902" y="1896"/>
                  </a:cubicBezTo>
                  <a:lnTo>
                    <a:pt x="4882" y="1896"/>
                  </a:lnTo>
                  <a:cubicBezTo>
                    <a:pt x="4450" y="1844"/>
                    <a:pt x="4023" y="1776"/>
                    <a:pt x="3615" y="1690"/>
                  </a:cubicBezTo>
                  <a:lnTo>
                    <a:pt x="3596" y="1685"/>
                  </a:lnTo>
                  <a:cubicBezTo>
                    <a:pt x="3188" y="1599"/>
                    <a:pt x="2785" y="1493"/>
                    <a:pt x="2386" y="1364"/>
                  </a:cubicBezTo>
                  <a:cubicBezTo>
                    <a:pt x="2247" y="1316"/>
                    <a:pt x="2118" y="1268"/>
                    <a:pt x="1997" y="1224"/>
                  </a:cubicBezTo>
                  <a:cubicBezTo>
                    <a:pt x="1901" y="1186"/>
                    <a:pt x="1815" y="1148"/>
                    <a:pt x="1729" y="1114"/>
                  </a:cubicBezTo>
                  <a:lnTo>
                    <a:pt x="1714" y="1109"/>
                  </a:lnTo>
                  <a:lnTo>
                    <a:pt x="1657" y="1080"/>
                  </a:lnTo>
                  <a:lnTo>
                    <a:pt x="1628" y="1066"/>
                  </a:lnTo>
                  <a:lnTo>
                    <a:pt x="1585" y="1047"/>
                  </a:lnTo>
                  <a:lnTo>
                    <a:pt x="1551" y="1032"/>
                  </a:lnTo>
                  <a:lnTo>
                    <a:pt x="1517" y="1013"/>
                  </a:lnTo>
                  <a:lnTo>
                    <a:pt x="1479" y="994"/>
                  </a:lnTo>
                  <a:lnTo>
                    <a:pt x="1455" y="984"/>
                  </a:lnTo>
                  <a:lnTo>
                    <a:pt x="1364" y="936"/>
                  </a:lnTo>
                  <a:lnTo>
                    <a:pt x="1359" y="932"/>
                  </a:lnTo>
                  <a:lnTo>
                    <a:pt x="1325" y="912"/>
                  </a:lnTo>
                  <a:lnTo>
                    <a:pt x="1297" y="898"/>
                  </a:lnTo>
                  <a:lnTo>
                    <a:pt x="1268" y="884"/>
                  </a:lnTo>
                  <a:lnTo>
                    <a:pt x="1234" y="864"/>
                  </a:lnTo>
                  <a:lnTo>
                    <a:pt x="1215" y="850"/>
                  </a:lnTo>
                  <a:lnTo>
                    <a:pt x="1172" y="826"/>
                  </a:lnTo>
                  <a:lnTo>
                    <a:pt x="1162" y="821"/>
                  </a:lnTo>
                  <a:cubicBezTo>
                    <a:pt x="922" y="668"/>
                    <a:pt x="773" y="528"/>
                    <a:pt x="692" y="408"/>
                  </a:cubicBezTo>
                  <a:close/>
                  <a:moveTo>
                    <a:pt x="1738" y="6452"/>
                  </a:moveTo>
                  <a:lnTo>
                    <a:pt x="1738" y="6850"/>
                  </a:lnTo>
                  <a:lnTo>
                    <a:pt x="404" y="6850"/>
                  </a:lnTo>
                  <a:lnTo>
                    <a:pt x="404" y="6452"/>
                  </a:lnTo>
                  <a:close/>
                  <a:moveTo>
                    <a:pt x="13461" y="6452"/>
                  </a:moveTo>
                  <a:lnTo>
                    <a:pt x="13461" y="6850"/>
                  </a:lnTo>
                  <a:lnTo>
                    <a:pt x="12126" y="6850"/>
                  </a:lnTo>
                  <a:lnTo>
                    <a:pt x="12126" y="6452"/>
                  </a:lnTo>
                  <a:close/>
                  <a:moveTo>
                    <a:pt x="13245" y="922"/>
                  </a:moveTo>
                  <a:lnTo>
                    <a:pt x="13245" y="6044"/>
                  </a:lnTo>
                  <a:lnTo>
                    <a:pt x="12116" y="6044"/>
                  </a:lnTo>
                  <a:cubicBezTo>
                    <a:pt x="11896" y="6044"/>
                    <a:pt x="11718" y="6221"/>
                    <a:pt x="11718" y="6442"/>
                  </a:cubicBezTo>
                  <a:lnTo>
                    <a:pt x="11718" y="6865"/>
                  </a:lnTo>
                  <a:cubicBezTo>
                    <a:pt x="11718" y="6965"/>
                    <a:pt x="11756" y="7066"/>
                    <a:pt x="11833" y="7143"/>
                  </a:cubicBezTo>
                  <a:cubicBezTo>
                    <a:pt x="11708" y="7517"/>
                    <a:pt x="11560" y="7983"/>
                    <a:pt x="11420" y="8492"/>
                  </a:cubicBezTo>
                  <a:lnTo>
                    <a:pt x="2439" y="8492"/>
                  </a:lnTo>
                  <a:cubicBezTo>
                    <a:pt x="2295" y="7983"/>
                    <a:pt x="2151" y="7513"/>
                    <a:pt x="2026" y="7143"/>
                  </a:cubicBezTo>
                  <a:cubicBezTo>
                    <a:pt x="2098" y="7066"/>
                    <a:pt x="2142" y="6965"/>
                    <a:pt x="2142" y="6865"/>
                  </a:cubicBezTo>
                  <a:lnTo>
                    <a:pt x="2142" y="6442"/>
                  </a:lnTo>
                  <a:cubicBezTo>
                    <a:pt x="2142" y="6221"/>
                    <a:pt x="1964" y="6044"/>
                    <a:pt x="1743" y="6044"/>
                  </a:cubicBezTo>
                  <a:lnTo>
                    <a:pt x="615" y="6044"/>
                  </a:lnTo>
                  <a:lnTo>
                    <a:pt x="620" y="927"/>
                  </a:lnTo>
                  <a:cubicBezTo>
                    <a:pt x="687" y="984"/>
                    <a:pt x="759" y="1037"/>
                    <a:pt x="836" y="1090"/>
                  </a:cubicBezTo>
                  <a:cubicBezTo>
                    <a:pt x="1109" y="1277"/>
                    <a:pt x="1407" y="1431"/>
                    <a:pt x="1719" y="1551"/>
                  </a:cubicBezTo>
                  <a:cubicBezTo>
                    <a:pt x="1719" y="2828"/>
                    <a:pt x="1349" y="4253"/>
                    <a:pt x="1028" y="5233"/>
                  </a:cubicBezTo>
                  <a:cubicBezTo>
                    <a:pt x="977" y="5393"/>
                    <a:pt x="1105" y="5501"/>
                    <a:pt x="1229" y="5501"/>
                  </a:cubicBezTo>
                  <a:cubicBezTo>
                    <a:pt x="1307" y="5501"/>
                    <a:pt x="1384" y="5460"/>
                    <a:pt x="1417" y="5362"/>
                  </a:cubicBezTo>
                  <a:cubicBezTo>
                    <a:pt x="1733" y="4388"/>
                    <a:pt x="2098" y="2991"/>
                    <a:pt x="2127" y="1700"/>
                  </a:cubicBezTo>
                  <a:lnTo>
                    <a:pt x="2262" y="1748"/>
                  </a:lnTo>
                  <a:cubicBezTo>
                    <a:pt x="2593" y="1858"/>
                    <a:pt x="2943" y="1954"/>
                    <a:pt x="3313" y="2036"/>
                  </a:cubicBezTo>
                  <a:cubicBezTo>
                    <a:pt x="2886" y="3370"/>
                    <a:pt x="2185" y="4469"/>
                    <a:pt x="1657" y="5170"/>
                  </a:cubicBezTo>
                  <a:cubicBezTo>
                    <a:pt x="1539" y="5330"/>
                    <a:pt x="1677" y="5500"/>
                    <a:pt x="1824" y="5500"/>
                  </a:cubicBezTo>
                  <a:cubicBezTo>
                    <a:pt x="1880" y="5500"/>
                    <a:pt x="1938" y="5475"/>
                    <a:pt x="1983" y="5415"/>
                  </a:cubicBezTo>
                  <a:cubicBezTo>
                    <a:pt x="2535" y="4685"/>
                    <a:pt x="3270" y="3528"/>
                    <a:pt x="3716" y="2122"/>
                  </a:cubicBezTo>
                  <a:cubicBezTo>
                    <a:pt x="3994" y="2175"/>
                    <a:pt x="4282" y="2223"/>
                    <a:pt x="4580" y="2266"/>
                  </a:cubicBezTo>
                  <a:cubicBezTo>
                    <a:pt x="4148" y="3322"/>
                    <a:pt x="3284" y="4407"/>
                    <a:pt x="2612" y="5156"/>
                  </a:cubicBezTo>
                  <a:cubicBezTo>
                    <a:pt x="2478" y="5307"/>
                    <a:pt x="2617" y="5500"/>
                    <a:pt x="2771" y="5500"/>
                  </a:cubicBezTo>
                  <a:cubicBezTo>
                    <a:pt x="2822" y="5500"/>
                    <a:pt x="2874" y="5479"/>
                    <a:pt x="2919" y="5429"/>
                  </a:cubicBezTo>
                  <a:cubicBezTo>
                    <a:pt x="4167" y="4032"/>
                    <a:pt x="4738" y="2986"/>
                    <a:pt x="4998" y="2314"/>
                  </a:cubicBezTo>
                  <a:cubicBezTo>
                    <a:pt x="5641" y="2386"/>
                    <a:pt x="6287" y="2422"/>
                    <a:pt x="6933" y="2422"/>
                  </a:cubicBezTo>
                  <a:cubicBezTo>
                    <a:pt x="7579" y="2422"/>
                    <a:pt x="8226" y="2386"/>
                    <a:pt x="8871" y="2314"/>
                  </a:cubicBezTo>
                  <a:cubicBezTo>
                    <a:pt x="9308" y="3461"/>
                    <a:pt x="10235" y="4633"/>
                    <a:pt x="10950" y="5429"/>
                  </a:cubicBezTo>
                  <a:cubicBezTo>
                    <a:pt x="10993" y="5469"/>
                    <a:pt x="11041" y="5486"/>
                    <a:pt x="11087" y="5486"/>
                  </a:cubicBezTo>
                  <a:cubicBezTo>
                    <a:pt x="11235" y="5486"/>
                    <a:pt x="11362" y="5311"/>
                    <a:pt x="11252" y="5161"/>
                  </a:cubicBezTo>
                  <a:cubicBezTo>
                    <a:pt x="10580" y="4412"/>
                    <a:pt x="9716" y="3322"/>
                    <a:pt x="9284" y="2266"/>
                  </a:cubicBezTo>
                  <a:cubicBezTo>
                    <a:pt x="9577" y="2223"/>
                    <a:pt x="9865" y="2175"/>
                    <a:pt x="10148" y="2122"/>
                  </a:cubicBezTo>
                  <a:cubicBezTo>
                    <a:pt x="10595" y="3528"/>
                    <a:pt x="11329" y="4685"/>
                    <a:pt x="11881" y="5420"/>
                  </a:cubicBezTo>
                  <a:cubicBezTo>
                    <a:pt x="11926" y="5478"/>
                    <a:pt x="11982" y="5502"/>
                    <a:pt x="12037" y="5502"/>
                  </a:cubicBezTo>
                  <a:cubicBezTo>
                    <a:pt x="12183" y="5502"/>
                    <a:pt x="12319" y="5333"/>
                    <a:pt x="12208" y="5180"/>
                  </a:cubicBezTo>
                  <a:cubicBezTo>
                    <a:pt x="11680" y="4474"/>
                    <a:pt x="10979" y="3380"/>
                    <a:pt x="10547" y="2040"/>
                  </a:cubicBezTo>
                  <a:cubicBezTo>
                    <a:pt x="10916" y="1954"/>
                    <a:pt x="11272" y="1858"/>
                    <a:pt x="11603" y="1748"/>
                  </a:cubicBezTo>
                  <a:lnTo>
                    <a:pt x="11737" y="1704"/>
                  </a:lnTo>
                  <a:cubicBezTo>
                    <a:pt x="11766" y="2991"/>
                    <a:pt x="12131" y="4388"/>
                    <a:pt x="12448" y="5357"/>
                  </a:cubicBezTo>
                  <a:cubicBezTo>
                    <a:pt x="12479" y="5457"/>
                    <a:pt x="12556" y="5500"/>
                    <a:pt x="12634" y="5500"/>
                  </a:cubicBezTo>
                  <a:cubicBezTo>
                    <a:pt x="12759" y="5500"/>
                    <a:pt x="12885" y="5392"/>
                    <a:pt x="12832" y="5233"/>
                  </a:cubicBezTo>
                  <a:cubicBezTo>
                    <a:pt x="12515" y="4249"/>
                    <a:pt x="12140" y="2828"/>
                    <a:pt x="12140" y="1551"/>
                  </a:cubicBezTo>
                  <a:cubicBezTo>
                    <a:pt x="12452" y="1431"/>
                    <a:pt x="12750" y="1272"/>
                    <a:pt x="13028" y="1090"/>
                  </a:cubicBezTo>
                  <a:cubicBezTo>
                    <a:pt x="13105" y="1037"/>
                    <a:pt x="13177" y="984"/>
                    <a:pt x="13245" y="922"/>
                  </a:cubicBezTo>
                  <a:close/>
                  <a:moveTo>
                    <a:pt x="812" y="7258"/>
                  </a:moveTo>
                  <a:cubicBezTo>
                    <a:pt x="1556" y="9769"/>
                    <a:pt x="1791" y="11626"/>
                    <a:pt x="1450" y="12246"/>
                  </a:cubicBezTo>
                  <a:cubicBezTo>
                    <a:pt x="1431" y="12289"/>
                    <a:pt x="1388" y="12313"/>
                    <a:pt x="1340" y="12313"/>
                  </a:cubicBezTo>
                  <a:lnTo>
                    <a:pt x="620" y="12313"/>
                  </a:lnTo>
                  <a:lnTo>
                    <a:pt x="620" y="7258"/>
                  </a:lnTo>
                  <a:close/>
                  <a:moveTo>
                    <a:pt x="3946" y="10748"/>
                  </a:moveTo>
                  <a:cubicBezTo>
                    <a:pt x="4186" y="10748"/>
                    <a:pt x="4383" y="10945"/>
                    <a:pt x="4383" y="11190"/>
                  </a:cubicBezTo>
                  <a:lnTo>
                    <a:pt x="4383" y="12313"/>
                  </a:lnTo>
                  <a:lnTo>
                    <a:pt x="2449" y="12313"/>
                  </a:lnTo>
                  <a:lnTo>
                    <a:pt x="2449" y="11190"/>
                  </a:lnTo>
                  <a:cubicBezTo>
                    <a:pt x="2449" y="10945"/>
                    <a:pt x="2646" y="10748"/>
                    <a:pt x="2890" y="10748"/>
                  </a:cubicBezTo>
                  <a:close/>
                  <a:moveTo>
                    <a:pt x="6284" y="10748"/>
                  </a:moveTo>
                  <a:cubicBezTo>
                    <a:pt x="6529" y="10748"/>
                    <a:pt x="6726" y="10945"/>
                    <a:pt x="6726" y="11190"/>
                  </a:cubicBezTo>
                  <a:lnTo>
                    <a:pt x="6726" y="12313"/>
                  </a:lnTo>
                  <a:lnTo>
                    <a:pt x="4791" y="12313"/>
                  </a:lnTo>
                  <a:lnTo>
                    <a:pt x="4791" y="11190"/>
                  </a:lnTo>
                  <a:cubicBezTo>
                    <a:pt x="4791" y="10945"/>
                    <a:pt x="4988" y="10748"/>
                    <a:pt x="5228" y="10748"/>
                  </a:cubicBezTo>
                  <a:close/>
                  <a:moveTo>
                    <a:pt x="8627" y="10748"/>
                  </a:moveTo>
                  <a:cubicBezTo>
                    <a:pt x="8867" y="10748"/>
                    <a:pt x="9063" y="10945"/>
                    <a:pt x="9063" y="11190"/>
                  </a:cubicBezTo>
                  <a:lnTo>
                    <a:pt x="9063" y="12313"/>
                  </a:lnTo>
                  <a:lnTo>
                    <a:pt x="7134" y="12313"/>
                  </a:lnTo>
                  <a:lnTo>
                    <a:pt x="7134" y="11190"/>
                  </a:lnTo>
                  <a:cubicBezTo>
                    <a:pt x="7134" y="10945"/>
                    <a:pt x="7326" y="10748"/>
                    <a:pt x="7571" y="10748"/>
                  </a:cubicBezTo>
                  <a:close/>
                  <a:moveTo>
                    <a:pt x="10964" y="10748"/>
                  </a:moveTo>
                  <a:cubicBezTo>
                    <a:pt x="11209" y="10748"/>
                    <a:pt x="11406" y="10945"/>
                    <a:pt x="11406" y="11190"/>
                  </a:cubicBezTo>
                  <a:lnTo>
                    <a:pt x="11406" y="12313"/>
                  </a:lnTo>
                  <a:lnTo>
                    <a:pt x="9472" y="12313"/>
                  </a:lnTo>
                  <a:lnTo>
                    <a:pt x="9472" y="11190"/>
                  </a:lnTo>
                  <a:cubicBezTo>
                    <a:pt x="9472" y="10945"/>
                    <a:pt x="9668" y="10748"/>
                    <a:pt x="9908" y="10748"/>
                  </a:cubicBezTo>
                  <a:close/>
                  <a:moveTo>
                    <a:pt x="12630" y="7258"/>
                  </a:moveTo>
                  <a:cubicBezTo>
                    <a:pt x="12174" y="8818"/>
                    <a:pt x="11584" y="11266"/>
                    <a:pt x="11996" y="12313"/>
                  </a:cubicBezTo>
                  <a:lnTo>
                    <a:pt x="11809" y="12313"/>
                  </a:lnTo>
                  <a:lnTo>
                    <a:pt x="11809" y="11190"/>
                  </a:lnTo>
                  <a:cubicBezTo>
                    <a:pt x="11809" y="10724"/>
                    <a:pt x="11430" y="10345"/>
                    <a:pt x="10964" y="10345"/>
                  </a:cubicBezTo>
                  <a:lnTo>
                    <a:pt x="9908" y="10345"/>
                  </a:lnTo>
                  <a:cubicBezTo>
                    <a:pt x="9740" y="10542"/>
                    <a:pt x="9504" y="10640"/>
                    <a:pt x="9267" y="10640"/>
                  </a:cubicBezTo>
                  <a:cubicBezTo>
                    <a:pt x="9031" y="10640"/>
                    <a:pt x="8795" y="10542"/>
                    <a:pt x="8627" y="10345"/>
                  </a:cubicBezTo>
                  <a:lnTo>
                    <a:pt x="7571" y="10345"/>
                  </a:lnTo>
                  <a:cubicBezTo>
                    <a:pt x="7403" y="10542"/>
                    <a:pt x="7165" y="10640"/>
                    <a:pt x="6927" y="10640"/>
                  </a:cubicBezTo>
                  <a:cubicBezTo>
                    <a:pt x="6690" y="10640"/>
                    <a:pt x="6452" y="10542"/>
                    <a:pt x="6284" y="10345"/>
                  </a:cubicBezTo>
                  <a:lnTo>
                    <a:pt x="5228" y="10345"/>
                  </a:lnTo>
                  <a:cubicBezTo>
                    <a:pt x="5060" y="10542"/>
                    <a:pt x="4824" y="10640"/>
                    <a:pt x="4587" y="10640"/>
                  </a:cubicBezTo>
                  <a:cubicBezTo>
                    <a:pt x="4351" y="10640"/>
                    <a:pt x="4114" y="10542"/>
                    <a:pt x="3946" y="10345"/>
                  </a:cubicBezTo>
                  <a:lnTo>
                    <a:pt x="2886" y="10345"/>
                  </a:lnTo>
                  <a:cubicBezTo>
                    <a:pt x="2420" y="10345"/>
                    <a:pt x="2045" y="10724"/>
                    <a:pt x="2041" y="11190"/>
                  </a:cubicBezTo>
                  <a:lnTo>
                    <a:pt x="2041" y="12313"/>
                  </a:lnTo>
                  <a:lnTo>
                    <a:pt x="1868" y="12313"/>
                  </a:lnTo>
                  <a:cubicBezTo>
                    <a:pt x="2281" y="11271"/>
                    <a:pt x="1690" y="8823"/>
                    <a:pt x="1234" y="7258"/>
                  </a:cubicBezTo>
                  <a:lnTo>
                    <a:pt x="1642" y="7258"/>
                  </a:lnTo>
                  <a:cubicBezTo>
                    <a:pt x="1834" y="7844"/>
                    <a:pt x="2084" y="8665"/>
                    <a:pt x="2276" y="9500"/>
                  </a:cubicBezTo>
                  <a:cubicBezTo>
                    <a:pt x="2302" y="9610"/>
                    <a:pt x="2386" y="9658"/>
                    <a:pt x="2471" y="9658"/>
                  </a:cubicBezTo>
                  <a:cubicBezTo>
                    <a:pt x="2590" y="9658"/>
                    <a:pt x="2711" y="9563"/>
                    <a:pt x="2674" y="9409"/>
                  </a:cubicBezTo>
                  <a:cubicBezTo>
                    <a:pt x="2636" y="9236"/>
                    <a:pt x="2593" y="9068"/>
                    <a:pt x="2550" y="8900"/>
                  </a:cubicBezTo>
                  <a:lnTo>
                    <a:pt x="11315" y="8900"/>
                  </a:lnTo>
                  <a:cubicBezTo>
                    <a:pt x="11272" y="9068"/>
                    <a:pt x="11228" y="9241"/>
                    <a:pt x="11190" y="9414"/>
                  </a:cubicBezTo>
                  <a:cubicBezTo>
                    <a:pt x="11154" y="9568"/>
                    <a:pt x="11274" y="9663"/>
                    <a:pt x="11392" y="9663"/>
                  </a:cubicBezTo>
                  <a:cubicBezTo>
                    <a:pt x="11477" y="9663"/>
                    <a:pt x="11560" y="9615"/>
                    <a:pt x="11584" y="9505"/>
                  </a:cubicBezTo>
                  <a:cubicBezTo>
                    <a:pt x="11780" y="8670"/>
                    <a:pt x="12030" y="7844"/>
                    <a:pt x="12222" y="7258"/>
                  </a:cubicBezTo>
                  <a:close/>
                  <a:moveTo>
                    <a:pt x="13249" y="7258"/>
                  </a:moveTo>
                  <a:lnTo>
                    <a:pt x="13245" y="12313"/>
                  </a:lnTo>
                  <a:lnTo>
                    <a:pt x="12524" y="12313"/>
                  </a:lnTo>
                  <a:cubicBezTo>
                    <a:pt x="12481" y="12313"/>
                    <a:pt x="12438" y="12289"/>
                    <a:pt x="12414" y="12246"/>
                  </a:cubicBezTo>
                  <a:cubicBezTo>
                    <a:pt x="12073" y="11626"/>
                    <a:pt x="12313" y="9769"/>
                    <a:pt x="13052" y="7258"/>
                  </a:cubicBezTo>
                  <a:close/>
                  <a:moveTo>
                    <a:pt x="413" y="0"/>
                  </a:moveTo>
                  <a:cubicBezTo>
                    <a:pt x="303" y="0"/>
                    <a:pt x="212" y="92"/>
                    <a:pt x="212" y="207"/>
                  </a:cubicBezTo>
                  <a:lnTo>
                    <a:pt x="212" y="6092"/>
                  </a:lnTo>
                  <a:cubicBezTo>
                    <a:pt x="82" y="6159"/>
                    <a:pt x="1" y="6293"/>
                    <a:pt x="1" y="6442"/>
                  </a:cubicBezTo>
                  <a:lnTo>
                    <a:pt x="1" y="6865"/>
                  </a:lnTo>
                  <a:cubicBezTo>
                    <a:pt x="1" y="7009"/>
                    <a:pt x="82" y="7148"/>
                    <a:pt x="212" y="7215"/>
                  </a:cubicBezTo>
                  <a:lnTo>
                    <a:pt x="212" y="12519"/>
                  </a:lnTo>
                  <a:cubicBezTo>
                    <a:pt x="212" y="12630"/>
                    <a:pt x="303" y="12721"/>
                    <a:pt x="413" y="12721"/>
                  </a:cubicBezTo>
                  <a:lnTo>
                    <a:pt x="13451" y="12721"/>
                  </a:lnTo>
                  <a:cubicBezTo>
                    <a:pt x="13566" y="12721"/>
                    <a:pt x="13657" y="12630"/>
                    <a:pt x="13657" y="12519"/>
                  </a:cubicBezTo>
                  <a:lnTo>
                    <a:pt x="13657" y="7215"/>
                  </a:lnTo>
                  <a:cubicBezTo>
                    <a:pt x="13787" y="7148"/>
                    <a:pt x="13869" y="7009"/>
                    <a:pt x="13869" y="6865"/>
                  </a:cubicBezTo>
                  <a:lnTo>
                    <a:pt x="13869" y="6442"/>
                  </a:lnTo>
                  <a:cubicBezTo>
                    <a:pt x="13869" y="6293"/>
                    <a:pt x="13787" y="6159"/>
                    <a:pt x="13657" y="6092"/>
                  </a:cubicBezTo>
                  <a:lnTo>
                    <a:pt x="13657" y="207"/>
                  </a:lnTo>
                  <a:cubicBezTo>
                    <a:pt x="13657" y="92"/>
                    <a:pt x="13566" y="0"/>
                    <a:pt x="1345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80" name="Google Shape;20280;p85"/>
          <p:cNvGrpSpPr/>
          <p:nvPr/>
        </p:nvGrpSpPr>
        <p:grpSpPr>
          <a:xfrm>
            <a:off x="5289454" y="2297288"/>
            <a:ext cx="371840" cy="252068"/>
            <a:chOff x="5289454" y="2484138"/>
            <a:chExt cx="371840" cy="252068"/>
          </a:xfrm>
        </p:grpSpPr>
        <p:sp>
          <p:nvSpPr>
            <p:cNvPr id="20281" name="Google Shape;20281;p85"/>
            <p:cNvSpPr/>
            <p:nvPr/>
          </p:nvSpPr>
          <p:spPr>
            <a:xfrm>
              <a:off x="5547418" y="2628409"/>
              <a:ext cx="74861" cy="47820"/>
            </a:xfrm>
            <a:custGeom>
              <a:avLst/>
              <a:gdLst/>
              <a:ahLst/>
              <a:cxnLst/>
              <a:rect l="l" t="t" r="r" b="b"/>
              <a:pathLst>
                <a:path w="2857" h="1825" extrusionOk="0">
                  <a:moveTo>
                    <a:pt x="1" y="0"/>
                  </a:moveTo>
                  <a:lnTo>
                    <a:pt x="1" y="1824"/>
                  </a:lnTo>
                  <a:lnTo>
                    <a:pt x="2857" y="1824"/>
                  </a:lnTo>
                  <a:lnTo>
                    <a:pt x="2857"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2" name="Google Shape;20282;p85"/>
            <p:cNvSpPr/>
            <p:nvPr/>
          </p:nvSpPr>
          <p:spPr>
            <a:xfrm>
              <a:off x="5547418" y="2652305"/>
              <a:ext cx="74861" cy="23923"/>
            </a:xfrm>
            <a:custGeom>
              <a:avLst/>
              <a:gdLst/>
              <a:ahLst/>
              <a:cxnLst/>
              <a:rect l="l" t="t" r="r" b="b"/>
              <a:pathLst>
                <a:path w="2857" h="913" extrusionOk="0">
                  <a:moveTo>
                    <a:pt x="1" y="0"/>
                  </a:moveTo>
                  <a:lnTo>
                    <a:pt x="1" y="912"/>
                  </a:lnTo>
                  <a:lnTo>
                    <a:pt x="2857" y="912"/>
                  </a:lnTo>
                  <a:lnTo>
                    <a:pt x="285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3" name="Google Shape;20283;p85"/>
            <p:cNvSpPr/>
            <p:nvPr/>
          </p:nvSpPr>
          <p:spPr>
            <a:xfrm>
              <a:off x="5603517" y="2596494"/>
              <a:ext cx="52353" cy="111623"/>
            </a:xfrm>
            <a:custGeom>
              <a:avLst/>
              <a:gdLst/>
              <a:ahLst/>
              <a:cxnLst/>
              <a:rect l="l" t="t" r="r" b="b"/>
              <a:pathLst>
                <a:path w="1998" h="4260" extrusionOk="0">
                  <a:moveTo>
                    <a:pt x="1782" y="1"/>
                  </a:moveTo>
                  <a:cubicBezTo>
                    <a:pt x="1763" y="1"/>
                    <a:pt x="1744" y="3"/>
                    <a:pt x="1724" y="9"/>
                  </a:cubicBezTo>
                  <a:lnTo>
                    <a:pt x="164" y="436"/>
                  </a:lnTo>
                  <a:cubicBezTo>
                    <a:pt x="68" y="460"/>
                    <a:pt x="1" y="546"/>
                    <a:pt x="1" y="647"/>
                  </a:cubicBezTo>
                  <a:lnTo>
                    <a:pt x="1" y="3614"/>
                  </a:lnTo>
                  <a:cubicBezTo>
                    <a:pt x="1" y="3714"/>
                    <a:pt x="68" y="3801"/>
                    <a:pt x="164" y="3825"/>
                  </a:cubicBezTo>
                  <a:lnTo>
                    <a:pt x="1724" y="4252"/>
                  </a:lnTo>
                  <a:cubicBezTo>
                    <a:pt x="1744" y="4257"/>
                    <a:pt x="1763" y="4260"/>
                    <a:pt x="1782" y="4260"/>
                  </a:cubicBezTo>
                  <a:cubicBezTo>
                    <a:pt x="1898" y="4260"/>
                    <a:pt x="1998" y="4165"/>
                    <a:pt x="1998" y="4041"/>
                  </a:cubicBezTo>
                  <a:lnTo>
                    <a:pt x="1998" y="220"/>
                  </a:lnTo>
                  <a:cubicBezTo>
                    <a:pt x="1998" y="96"/>
                    <a:pt x="1898" y="1"/>
                    <a:pt x="178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4" name="Google Shape;20284;p85"/>
            <p:cNvSpPr/>
            <p:nvPr/>
          </p:nvSpPr>
          <p:spPr>
            <a:xfrm>
              <a:off x="5329963" y="2573803"/>
              <a:ext cx="240644" cy="157005"/>
            </a:xfrm>
            <a:custGeom>
              <a:avLst/>
              <a:gdLst/>
              <a:ahLst/>
              <a:cxnLst/>
              <a:rect l="l" t="t" r="r" b="b"/>
              <a:pathLst>
                <a:path w="9184" h="5992" extrusionOk="0">
                  <a:moveTo>
                    <a:pt x="307" y="1"/>
                  </a:moveTo>
                  <a:cubicBezTo>
                    <a:pt x="135" y="1"/>
                    <a:pt x="0" y="140"/>
                    <a:pt x="0" y="308"/>
                  </a:cubicBezTo>
                  <a:lnTo>
                    <a:pt x="0" y="5684"/>
                  </a:lnTo>
                  <a:cubicBezTo>
                    <a:pt x="0" y="5852"/>
                    <a:pt x="135" y="5992"/>
                    <a:pt x="307" y="5992"/>
                  </a:cubicBezTo>
                  <a:lnTo>
                    <a:pt x="8876" y="5992"/>
                  </a:lnTo>
                  <a:cubicBezTo>
                    <a:pt x="9049" y="5992"/>
                    <a:pt x="9183" y="5852"/>
                    <a:pt x="9183" y="5684"/>
                  </a:cubicBezTo>
                  <a:lnTo>
                    <a:pt x="9183" y="308"/>
                  </a:lnTo>
                  <a:cubicBezTo>
                    <a:pt x="9183" y="140"/>
                    <a:pt x="9049" y="1"/>
                    <a:pt x="887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5" name="Google Shape;20285;p85"/>
            <p:cNvSpPr/>
            <p:nvPr/>
          </p:nvSpPr>
          <p:spPr>
            <a:xfrm>
              <a:off x="5329832" y="2573803"/>
              <a:ext cx="240880" cy="157005"/>
            </a:xfrm>
            <a:custGeom>
              <a:avLst/>
              <a:gdLst/>
              <a:ahLst/>
              <a:cxnLst/>
              <a:rect l="l" t="t" r="r" b="b"/>
              <a:pathLst>
                <a:path w="9193" h="5992" extrusionOk="0">
                  <a:moveTo>
                    <a:pt x="7460" y="1"/>
                  </a:moveTo>
                  <a:cubicBezTo>
                    <a:pt x="7633" y="1"/>
                    <a:pt x="7772" y="140"/>
                    <a:pt x="7772" y="308"/>
                  </a:cubicBezTo>
                  <a:lnTo>
                    <a:pt x="7772" y="5171"/>
                  </a:lnTo>
                  <a:cubicBezTo>
                    <a:pt x="7772" y="5406"/>
                    <a:pt x="7580" y="5593"/>
                    <a:pt x="7350" y="5593"/>
                  </a:cubicBezTo>
                  <a:lnTo>
                    <a:pt x="308" y="5593"/>
                  </a:lnTo>
                  <a:cubicBezTo>
                    <a:pt x="154" y="5593"/>
                    <a:pt x="29" y="5488"/>
                    <a:pt x="0" y="5339"/>
                  </a:cubicBezTo>
                  <a:lnTo>
                    <a:pt x="0" y="5684"/>
                  </a:lnTo>
                  <a:cubicBezTo>
                    <a:pt x="0" y="5857"/>
                    <a:pt x="140" y="5992"/>
                    <a:pt x="312" y="5992"/>
                  </a:cubicBezTo>
                  <a:lnTo>
                    <a:pt x="8881" y="5992"/>
                  </a:lnTo>
                  <a:cubicBezTo>
                    <a:pt x="9054" y="5992"/>
                    <a:pt x="9188" y="5857"/>
                    <a:pt x="9188" y="5684"/>
                  </a:cubicBezTo>
                  <a:lnTo>
                    <a:pt x="9188" y="308"/>
                  </a:lnTo>
                  <a:cubicBezTo>
                    <a:pt x="9193" y="299"/>
                    <a:pt x="9188" y="289"/>
                    <a:pt x="9188" y="284"/>
                  </a:cubicBezTo>
                  <a:cubicBezTo>
                    <a:pt x="9174" y="121"/>
                    <a:pt x="9039" y="1"/>
                    <a:pt x="888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6" name="Google Shape;20286;p85"/>
            <p:cNvSpPr/>
            <p:nvPr/>
          </p:nvSpPr>
          <p:spPr>
            <a:xfrm>
              <a:off x="5303027" y="2489169"/>
              <a:ext cx="143799" cy="143799"/>
            </a:xfrm>
            <a:custGeom>
              <a:avLst/>
              <a:gdLst/>
              <a:ahLst/>
              <a:cxnLst/>
              <a:rect l="l" t="t" r="r" b="b"/>
              <a:pathLst>
                <a:path w="5488" h="5488" extrusionOk="0">
                  <a:moveTo>
                    <a:pt x="2747" y="0"/>
                  </a:moveTo>
                  <a:cubicBezTo>
                    <a:pt x="1230" y="0"/>
                    <a:pt x="1" y="1229"/>
                    <a:pt x="1" y="2746"/>
                  </a:cubicBezTo>
                  <a:cubicBezTo>
                    <a:pt x="1" y="4258"/>
                    <a:pt x="1230" y="5487"/>
                    <a:pt x="2747" y="5487"/>
                  </a:cubicBezTo>
                  <a:cubicBezTo>
                    <a:pt x="4259" y="5487"/>
                    <a:pt x="5488" y="4258"/>
                    <a:pt x="5488" y="2746"/>
                  </a:cubicBezTo>
                  <a:cubicBezTo>
                    <a:pt x="5488" y="1229"/>
                    <a:pt x="4259" y="0"/>
                    <a:pt x="2747"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7" name="Google Shape;20287;p85"/>
            <p:cNvSpPr/>
            <p:nvPr/>
          </p:nvSpPr>
          <p:spPr>
            <a:xfrm>
              <a:off x="5324172" y="2510288"/>
              <a:ext cx="130462" cy="123230"/>
            </a:xfrm>
            <a:custGeom>
              <a:avLst/>
              <a:gdLst/>
              <a:ahLst/>
              <a:cxnLst/>
              <a:rect l="l" t="t" r="r" b="b"/>
              <a:pathLst>
                <a:path w="4979" h="4703" extrusionOk="0">
                  <a:moveTo>
                    <a:pt x="3879" y="1"/>
                  </a:moveTo>
                  <a:lnTo>
                    <a:pt x="0" y="3879"/>
                  </a:lnTo>
                  <a:cubicBezTo>
                    <a:pt x="537" y="4428"/>
                    <a:pt x="1247" y="4703"/>
                    <a:pt x="1958" y="4703"/>
                  </a:cubicBezTo>
                  <a:cubicBezTo>
                    <a:pt x="2659" y="4703"/>
                    <a:pt x="3362" y="4435"/>
                    <a:pt x="3898" y="3899"/>
                  </a:cubicBezTo>
                  <a:cubicBezTo>
                    <a:pt x="4978" y="2823"/>
                    <a:pt x="4969" y="1066"/>
                    <a:pt x="387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8" name="Google Shape;20288;p85"/>
            <p:cNvSpPr/>
            <p:nvPr/>
          </p:nvSpPr>
          <p:spPr>
            <a:xfrm>
              <a:off x="5485423" y="2654323"/>
              <a:ext cx="52588" cy="52588"/>
            </a:xfrm>
            <a:custGeom>
              <a:avLst/>
              <a:gdLst/>
              <a:ahLst/>
              <a:cxnLst/>
              <a:rect l="l" t="t" r="r" b="b"/>
              <a:pathLst>
                <a:path w="2007" h="2007" extrusionOk="0">
                  <a:moveTo>
                    <a:pt x="91" y="0"/>
                  </a:moveTo>
                  <a:cubicBezTo>
                    <a:pt x="43" y="0"/>
                    <a:pt x="0" y="43"/>
                    <a:pt x="0" y="91"/>
                  </a:cubicBezTo>
                  <a:lnTo>
                    <a:pt x="0" y="1915"/>
                  </a:lnTo>
                  <a:cubicBezTo>
                    <a:pt x="0" y="1968"/>
                    <a:pt x="43" y="2007"/>
                    <a:pt x="91" y="2007"/>
                  </a:cubicBezTo>
                  <a:lnTo>
                    <a:pt x="1916" y="2007"/>
                  </a:lnTo>
                  <a:cubicBezTo>
                    <a:pt x="1968" y="2007"/>
                    <a:pt x="2007" y="1968"/>
                    <a:pt x="2007" y="1915"/>
                  </a:cubicBezTo>
                  <a:lnTo>
                    <a:pt x="2007" y="91"/>
                  </a:lnTo>
                  <a:cubicBezTo>
                    <a:pt x="2007" y="43"/>
                    <a:pt x="1968" y="0"/>
                    <a:pt x="1916"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9" name="Google Shape;20289;p85"/>
            <p:cNvSpPr/>
            <p:nvPr/>
          </p:nvSpPr>
          <p:spPr>
            <a:xfrm>
              <a:off x="5342776" y="2536988"/>
              <a:ext cx="56257" cy="48160"/>
            </a:xfrm>
            <a:custGeom>
              <a:avLst/>
              <a:gdLst/>
              <a:ahLst/>
              <a:cxnLst/>
              <a:rect l="l" t="t" r="r" b="b"/>
              <a:pathLst>
                <a:path w="2147" h="1838" extrusionOk="0">
                  <a:moveTo>
                    <a:pt x="1225" y="0"/>
                  </a:moveTo>
                  <a:cubicBezTo>
                    <a:pt x="999" y="0"/>
                    <a:pt x="768" y="85"/>
                    <a:pt x="582" y="273"/>
                  </a:cubicBezTo>
                  <a:cubicBezTo>
                    <a:pt x="1" y="849"/>
                    <a:pt x="409" y="1838"/>
                    <a:pt x="1230" y="1838"/>
                  </a:cubicBezTo>
                  <a:cubicBezTo>
                    <a:pt x="1734" y="1838"/>
                    <a:pt x="2146" y="1425"/>
                    <a:pt x="2146" y="921"/>
                  </a:cubicBezTo>
                  <a:cubicBezTo>
                    <a:pt x="2146" y="366"/>
                    <a:pt x="1695" y="0"/>
                    <a:pt x="1225"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0" name="Google Shape;20290;p85"/>
            <p:cNvSpPr/>
            <p:nvPr/>
          </p:nvSpPr>
          <p:spPr>
            <a:xfrm>
              <a:off x="5465797" y="2505886"/>
              <a:ext cx="110339" cy="110339"/>
            </a:xfrm>
            <a:custGeom>
              <a:avLst/>
              <a:gdLst/>
              <a:ahLst/>
              <a:cxnLst/>
              <a:rect l="l" t="t" r="r" b="b"/>
              <a:pathLst>
                <a:path w="4211" h="4211" extrusionOk="0">
                  <a:moveTo>
                    <a:pt x="2108" y="1"/>
                  </a:moveTo>
                  <a:cubicBezTo>
                    <a:pt x="941" y="1"/>
                    <a:pt x="0" y="946"/>
                    <a:pt x="0" y="2108"/>
                  </a:cubicBezTo>
                  <a:cubicBezTo>
                    <a:pt x="0" y="3270"/>
                    <a:pt x="941" y="4211"/>
                    <a:pt x="2108" y="4211"/>
                  </a:cubicBezTo>
                  <a:cubicBezTo>
                    <a:pt x="3269" y="4211"/>
                    <a:pt x="4210" y="3270"/>
                    <a:pt x="4210" y="2108"/>
                  </a:cubicBezTo>
                  <a:cubicBezTo>
                    <a:pt x="4210" y="946"/>
                    <a:pt x="3269" y="1"/>
                    <a:pt x="210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1" name="Google Shape;20291;p85"/>
            <p:cNvSpPr/>
            <p:nvPr/>
          </p:nvSpPr>
          <p:spPr>
            <a:xfrm>
              <a:off x="5482016" y="2522131"/>
              <a:ext cx="99517" cy="94119"/>
            </a:xfrm>
            <a:custGeom>
              <a:avLst/>
              <a:gdLst/>
              <a:ahLst/>
              <a:cxnLst/>
              <a:rect l="l" t="t" r="r" b="b"/>
              <a:pathLst>
                <a:path w="3798" h="3592" extrusionOk="0">
                  <a:moveTo>
                    <a:pt x="2977" y="0"/>
                  </a:moveTo>
                  <a:lnTo>
                    <a:pt x="1" y="2976"/>
                  </a:lnTo>
                  <a:cubicBezTo>
                    <a:pt x="411" y="3387"/>
                    <a:pt x="949" y="3592"/>
                    <a:pt x="1487" y="3592"/>
                  </a:cubicBezTo>
                  <a:cubicBezTo>
                    <a:pt x="2025" y="3592"/>
                    <a:pt x="2564" y="3387"/>
                    <a:pt x="2977" y="2976"/>
                  </a:cubicBezTo>
                  <a:cubicBezTo>
                    <a:pt x="3798" y="2155"/>
                    <a:pt x="3798" y="821"/>
                    <a:pt x="2977"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2" name="Google Shape;20292;p85"/>
            <p:cNvSpPr/>
            <p:nvPr/>
          </p:nvSpPr>
          <p:spPr>
            <a:xfrm>
              <a:off x="5501275" y="2546290"/>
              <a:ext cx="34482" cy="29556"/>
            </a:xfrm>
            <a:custGeom>
              <a:avLst/>
              <a:gdLst/>
              <a:ahLst/>
              <a:cxnLst/>
              <a:rect l="l" t="t" r="r" b="b"/>
              <a:pathLst>
                <a:path w="1316" h="1128" extrusionOk="0">
                  <a:moveTo>
                    <a:pt x="750" y="1"/>
                  </a:moveTo>
                  <a:cubicBezTo>
                    <a:pt x="612" y="1"/>
                    <a:pt x="470" y="53"/>
                    <a:pt x="355" y="168"/>
                  </a:cubicBezTo>
                  <a:cubicBezTo>
                    <a:pt x="0" y="523"/>
                    <a:pt x="250" y="1128"/>
                    <a:pt x="754" y="1128"/>
                  </a:cubicBezTo>
                  <a:cubicBezTo>
                    <a:pt x="1061" y="1128"/>
                    <a:pt x="1315" y="873"/>
                    <a:pt x="1315" y="566"/>
                  </a:cubicBezTo>
                  <a:cubicBezTo>
                    <a:pt x="1315" y="225"/>
                    <a:pt x="1039" y="1"/>
                    <a:pt x="75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3" name="Google Shape;20293;p85"/>
            <p:cNvSpPr/>
            <p:nvPr/>
          </p:nvSpPr>
          <p:spPr>
            <a:xfrm>
              <a:off x="5511704" y="2654323"/>
              <a:ext cx="26307" cy="52588"/>
            </a:xfrm>
            <a:custGeom>
              <a:avLst/>
              <a:gdLst/>
              <a:ahLst/>
              <a:cxnLst/>
              <a:rect l="l" t="t" r="r" b="b"/>
              <a:pathLst>
                <a:path w="1004" h="2007" extrusionOk="0">
                  <a:moveTo>
                    <a:pt x="1" y="0"/>
                  </a:moveTo>
                  <a:lnTo>
                    <a:pt x="1" y="2007"/>
                  </a:lnTo>
                  <a:lnTo>
                    <a:pt x="913" y="2007"/>
                  </a:lnTo>
                  <a:cubicBezTo>
                    <a:pt x="965" y="2007"/>
                    <a:pt x="1004" y="1968"/>
                    <a:pt x="1004" y="1915"/>
                  </a:cubicBezTo>
                  <a:lnTo>
                    <a:pt x="1004" y="91"/>
                  </a:lnTo>
                  <a:cubicBezTo>
                    <a:pt x="1004" y="43"/>
                    <a:pt x="965" y="0"/>
                    <a:pt x="9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4" name="Google Shape;20294;p85"/>
            <p:cNvSpPr/>
            <p:nvPr/>
          </p:nvSpPr>
          <p:spPr>
            <a:xfrm>
              <a:off x="5603648" y="2652305"/>
              <a:ext cx="52353" cy="55811"/>
            </a:xfrm>
            <a:custGeom>
              <a:avLst/>
              <a:gdLst/>
              <a:ahLst/>
              <a:cxnLst/>
              <a:rect l="l" t="t" r="r" b="b"/>
              <a:pathLst>
                <a:path w="1998" h="2130" extrusionOk="0">
                  <a:moveTo>
                    <a:pt x="1" y="0"/>
                  </a:moveTo>
                  <a:lnTo>
                    <a:pt x="1" y="1484"/>
                  </a:lnTo>
                  <a:cubicBezTo>
                    <a:pt x="1" y="1584"/>
                    <a:pt x="63" y="1671"/>
                    <a:pt x="159" y="1695"/>
                  </a:cubicBezTo>
                  <a:lnTo>
                    <a:pt x="1719" y="2122"/>
                  </a:lnTo>
                  <a:cubicBezTo>
                    <a:pt x="1739" y="2127"/>
                    <a:pt x="1758" y="2130"/>
                    <a:pt x="1777" y="2130"/>
                  </a:cubicBezTo>
                  <a:cubicBezTo>
                    <a:pt x="1895" y="2130"/>
                    <a:pt x="1997" y="2035"/>
                    <a:pt x="1997" y="1911"/>
                  </a:cubicBezTo>
                  <a:lnTo>
                    <a:pt x="1997"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5" name="Google Shape;20295;p85"/>
            <p:cNvSpPr/>
            <p:nvPr/>
          </p:nvSpPr>
          <p:spPr>
            <a:xfrm>
              <a:off x="5374979" y="2537093"/>
              <a:ext cx="24054" cy="48055"/>
            </a:xfrm>
            <a:custGeom>
              <a:avLst/>
              <a:gdLst/>
              <a:ahLst/>
              <a:cxnLst/>
              <a:rect l="l" t="t" r="r" b="b"/>
              <a:pathLst>
                <a:path w="918" h="1834" extrusionOk="0">
                  <a:moveTo>
                    <a:pt x="1" y="0"/>
                  </a:moveTo>
                  <a:lnTo>
                    <a:pt x="1" y="1834"/>
                  </a:lnTo>
                  <a:cubicBezTo>
                    <a:pt x="505" y="1834"/>
                    <a:pt x="917" y="1421"/>
                    <a:pt x="917" y="917"/>
                  </a:cubicBezTo>
                  <a:cubicBezTo>
                    <a:pt x="917" y="408"/>
                    <a:pt x="505"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6" name="Google Shape;20296;p85"/>
            <p:cNvSpPr/>
            <p:nvPr/>
          </p:nvSpPr>
          <p:spPr>
            <a:xfrm>
              <a:off x="5521006" y="2546395"/>
              <a:ext cx="14752" cy="29452"/>
            </a:xfrm>
            <a:custGeom>
              <a:avLst/>
              <a:gdLst/>
              <a:ahLst/>
              <a:cxnLst/>
              <a:rect l="l" t="t" r="r" b="b"/>
              <a:pathLst>
                <a:path w="563" h="1124" extrusionOk="0">
                  <a:moveTo>
                    <a:pt x="1" y="0"/>
                  </a:moveTo>
                  <a:lnTo>
                    <a:pt x="1" y="1124"/>
                  </a:lnTo>
                  <a:cubicBezTo>
                    <a:pt x="308" y="1124"/>
                    <a:pt x="562" y="869"/>
                    <a:pt x="562" y="562"/>
                  </a:cubicBezTo>
                  <a:cubicBezTo>
                    <a:pt x="562" y="250"/>
                    <a:pt x="308" y="0"/>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7" name="Google Shape;20297;p85"/>
            <p:cNvSpPr/>
            <p:nvPr/>
          </p:nvSpPr>
          <p:spPr>
            <a:xfrm>
              <a:off x="5395994" y="2516838"/>
              <a:ext cx="25285" cy="21407"/>
            </a:xfrm>
            <a:custGeom>
              <a:avLst/>
              <a:gdLst/>
              <a:ahLst/>
              <a:cxnLst/>
              <a:rect l="l" t="t" r="r" b="b"/>
              <a:pathLst>
                <a:path w="965" h="817" extrusionOk="0">
                  <a:moveTo>
                    <a:pt x="679" y="1"/>
                  </a:moveTo>
                  <a:cubicBezTo>
                    <a:pt x="634" y="1"/>
                    <a:pt x="586" y="18"/>
                    <a:pt x="543" y="58"/>
                  </a:cubicBezTo>
                  <a:lnTo>
                    <a:pt x="130" y="471"/>
                  </a:lnTo>
                  <a:cubicBezTo>
                    <a:pt x="0" y="600"/>
                    <a:pt x="91" y="816"/>
                    <a:pt x="269" y="816"/>
                  </a:cubicBezTo>
                  <a:lnTo>
                    <a:pt x="274" y="816"/>
                  </a:lnTo>
                  <a:cubicBezTo>
                    <a:pt x="327" y="816"/>
                    <a:pt x="379" y="797"/>
                    <a:pt x="418" y="759"/>
                  </a:cubicBezTo>
                  <a:lnTo>
                    <a:pt x="831" y="346"/>
                  </a:lnTo>
                  <a:cubicBezTo>
                    <a:pt x="964" y="198"/>
                    <a:pt x="834" y="1"/>
                    <a:pt x="6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8" name="Google Shape;20298;p85"/>
            <p:cNvSpPr/>
            <p:nvPr/>
          </p:nvSpPr>
          <p:spPr>
            <a:xfrm>
              <a:off x="5328601" y="2583655"/>
              <a:ext cx="26124" cy="21696"/>
            </a:xfrm>
            <a:custGeom>
              <a:avLst/>
              <a:gdLst/>
              <a:ahLst/>
              <a:cxnLst/>
              <a:rect l="l" t="t" r="r" b="b"/>
              <a:pathLst>
                <a:path w="997" h="828" extrusionOk="0">
                  <a:moveTo>
                    <a:pt x="699" y="0"/>
                  </a:moveTo>
                  <a:cubicBezTo>
                    <a:pt x="649" y="0"/>
                    <a:pt x="597" y="21"/>
                    <a:pt x="551" y="71"/>
                  </a:cubicBezTo>
                  <a:lnTo>
                    <a:pt x="139" y="484"/>
                  </a:lnTo>
                  <a:cubicBezTo>
                    <a:pt x="1" y="633"/>
                    <a:pt x="134" y="828"/>
                    <a:pt x="290" y="828"/>
                  </a:cubicBezTo>
                  <a:cubicBezTo>
                    <a:pt x="336" y="828"/>
                    <a:pt x="383" y="811"/>
                    <a:pt x="427" y="772"/>
                  </a:cubicBezTo>
                  <a:lnTo>
                    <a:pt x="839" y="355"/>
                  </a:lnTo>
                  <a:cubicBezTo>
                    <a:pt x="996" y="212"/>
                    <a:pt x="859" y="0"/>
                    <a:pt x="69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9" name="Google Shape;20299;p85"/>
            <p:cNvSpPr/>
            <p:nvPr/>
          </p:nvSpPr>
          <p:spPr>
            <a:xfrm>
              <a:off x="5395181" y="2583655"/>
              <a:ext cx="26098" cy="21696"/>
            </a:xfrm>
            <a:custGeom>
              <a:avLst/>
              <a:gdLst/>
              <a:ahLst/>
              <a:cxnLst/>
              <a:rect l="l" t="t" r="r" b="b"/>
              <a:pathLst>
                <a:path w="996" h="828" extrusionOk="0">
                  <a:moveTo>
                    <a:pt x="300" y="0"/>
                  </a:moveTo>
                  <a:cubicBezTo>
                    <a:pt x="140" y="0"/>
                    <a:pt x="0" y="212"/>
                    <a:pt x="161" y="355"/>
                  </a:cubicBezTo>
                  <a:lnTo>
                    <a:pt x="574" y="772"/>
                  </a:lnTo>
                  <a:cubicBezTo>
                    <a:pt x="617" y="811"/>
                    <a:pt x="664" y="828"/>
                    <a:pt x="709" y="828"/>
                  </a:cubicBezTo>
                  <a:cubicBezTo>
                    <a:pt x="864" y="828"/>
                    <a:pt x="996" y="633"/>
                    <a:pt x="862" y="484"/>
                  </a:cubicBezTo>
                  <a:lnTo>
                    <a:pt x="449" y="71"/>
                  </a:lnTo>
                  <a:cubicBezTo>
                    <a:pt x="403" y="21"/>
                    <a:pt x="351" y="0"/>
                    <a:pt x="3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0" name="Google Shape;20300;p85"/>
            <p:cNvSpPr/>
            <p:nvPr/>
          </p:nvSpPr>
          <p:spPr>
            <a:xfrm>
              <a:off x="5328103" y="2516472"/>
              <a:ext cx="26622" cy="22089"/>
            </a:xfrm>
            <a:custGeom>
              <a:avLst/>
              <a:gdLst/>
              <a:ahLst/>
              <a:cxnLst/>
              <a:rect l="l" t="t" r="r" b="b"/>
              <a:pathLst>
                <a:path w="1016" h="843" extrusionOk="0">
                  <a:moveTo>
                    <a:pt x="298" y="1"/>
                  </a:moveTo>
                  <a:cubicBezTo>
                    <a:pt x="138" y="1"/>
                    <a:pt x="0" y="214"/>
                    <a:pt x="158" y="360"/>
                  </a:cubicBezTo>
                  <a:lnTo>
                    <a:pt x="570" y="773"/>
                  </a:lnTo>
                  <a:cubicBezTo>
                    <a:pt x="616" y="822"/>
                    <a:pt x="668" y="842"/>
                    <a:pt x="717" y="842"/>
                  </a:cubicBezTo>
                  <a:cubicBezTo>
                    <a:pt x="877" y="842"/>
                    <a:pt x="1016" y="631"/>
                    <a:pt x="858" y="485"/>
                  </a:cubicBezTo>
                  <a:lnTo>
                    <a:pt x="446" y="72"/>
                  </a:lnTo>
                  <a:cubicBezTo>
                    <a:pt x="400" y="22"/>
                    <a:pt x="348" y="1"/>
                    <a:pt x="2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1" name="Google Shape;20301;p85"/>
            <p:cNvSpPr/>
            <p:nvPr/>
          </p:nvSpPr>
          <p:spPr>
            <a:xfrm>
              <a:off x="5536596" y="2527267"/>
              <a:ext cx="20359" cy="16508"/>
            </a:xfrm>
            <a:custGeom>
              <a:avLst/>
              <a:gdLst/>
              <a:ahLst/>
              <a:cxnLst/>
              <a:rect l="l" t="t" r="r" b="b"/>
              <a:pathLst>
                <a:path w="777" h="630" extrusionOk="0">
                  <a:moveTo>
                    <a:pt x="490" y="0"/>
                  </a:moveTo>
                  <a:cubicBezTo>
                    <a:pt x="444" y="0"/>
                    <a:pt x="396" y="18"/>
                    <a:pt x="351" y="58"/>
                  </a:cubicBezTo>
                  <a:lnTo>
                    <a:pt x="126" y="279"/>
                  </a:lnTo>
                  <a:cubicBezTo>
                    <a:pt x="1" y="409"/>
                    <a:pt x="92" y="625"/>
                    <a:pt x="270" y="625"/>
                  </a:cubicBezTo>
                  <a:lnTo>
                    <a:pt x="270" y="630"/>
                  </a:lnTo>
                  <a:cubicBezTo>
                    <a:pt x="327" y="630"/>
                    <a:pt x="375" y="606"/>
                    <a:pt x="414" y="567"/>
                  </a:cubicBezTo>
                  <a:lnTo>
                    <a:pt x="639" y="342"/>
                  </a:lnTo>
                  <a:cubicBezTo>
                    <a:pt x="776" y="194"/>
                    <a:pt x="645" y="0"/>
                    <a:pt x="4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2" name="Google Shape;20302;p85"/>
            <p:cNvSpPr/>
            <p:nvPr/>
          </p:nvSpPr>
          <p:spPr>
            <a:xfrm>
              <a:off x="5485292" y="2578519"/>
              <a:ext cx="20359" cy="16455"/>
            </a:xfrm>
            <a:custGeom>
              <a:avLst/>
              <a:gdLst/>
              <a:ahLst/>
              <a:cxnLst/>
              <a:rect l="l" t="t" r="r" b="b"/>
              <a:pathLst>
                <a:path w="777" h="628" extrusionOk="0">
                  <a:moveTo>
                    <a:pt x="487" y="1"/>
                  </a:moveTo>
                  <a:cubicBezTo>
                    <a:pt x="442" y="1"/>
                    <a:pt x="394" y="17"/>
                    <a:pt x="351" y="56"/>
                  </a:cubicBezTo>
                  <a:lnTo>
                    <a:pt x="130" y="282"/>
                  </a:lnTo>
                  <a:cubicBezTo>
                    <a:pt x="0" y="411"/>
                    <a:pt x="92" y="627"/>
                    <a:pt x="274" y="627"/>
                  </a:cubicBezTo>
                  <a:cubicBezTo>
                    <a:pt x="327" y="627"/>
                    <a:pt x="380" y="608"/>
                    <a:pt x="418" y="570"/>
                  </a:cubicBezTo>
                  <a:lnTo>
                    <a:pt x="639" y="344"/>
                  </a:lnTo>
                  <a:cubicBezTo>
                    <a:pt x="776" y="195"/>
                    <a:pt x="643" y="1"/>
                    <a:pt x="4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3" name="Google Shape;20303;p85"/>
            <p:cNvSpPr/>
            <p:nvPr/>
          </p:nvSpPr>
          <p:spPr>
            <a:xfrm>
              <a:off x="5536360" y="2578519"/>
              <a:ext cx="20595" cy="16455"/>
            </a:xfrm>
            <a:custGeom>
              <a:avLst/>
              <a:gdLst/>
              <a:ahLst/>
              <a:cxnLst/>
              <a:rect l="l" t="t" r="r" b="b"/>
              <a:pathLst>
                <a:path w="786" h="628" extrusionOk="0">
                  <a:moveTo>
                    <a:pt x="287" y="1"/>
                  </a:moveTo>
                  <a:cubicBezTo>
                    <a:pt x="132" y="1"/>
                    <a:pt x="1" y="195"/>
                    <a:pt x="135" y="344"/>
                  </a:cubicBezTo>
                  <a:lnTo>
                    <a:pt x="360" y="570"/>
                  </a:lnTo>
                  <a:cubicBezTo>
                    <a:pt x="404" y="610"/>
                    <a:pt x="452" y="627"/>
                    <a:pt x="498" y="627"/>
                  </a:cubicBezTo>
                  <a:cubicBezTo>
                    <a:pt x="653" y="627"/>
                    <a:pt x="786" y="430"/>
                    <a:pt x="648" y="282"/>
                  </a:cubicBezTo>
                  <a:lnTo>
                    <a:pt x="423" y="56"/>
                  </a:lnTo>
                  <a:cubicBezTo>
                    <a:pt x="379" y="17"/>
                    <a:pt x="332" y="1"/>
                    <a:pt x="2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4" name="Google Shape;20304;p85"/>
            <p:cNvSpPr/>
            <p:nvPr/>
          </p:nvSpPr>
          <p:spPr>
            <a:xfrm>
              <a:off x="5485108" y="2527267"/>
              <a:ext cx="20543" cy="16377"/>
            </a:xfrm>
            <a:custGeom>
              <a:avLst/>
              <a:gdLst/>
              <a:ahLst/>
              <a:cxnLst/>
              <a:rect l="l" t="t" r="r" b="b"/>
              <a:pathLst>
                <a:path w="784" h="625" extrusionOk="0">
                  <a:moveTo>
                    <a:pt x="282" y="0"/>
                  </a:moveTo>
                  <a:cubicBezTo>
                    <a:pt x="128" y="0"/>
                    <a:pt x="0" y="194"/>
                    <a:pt x="137" y="342"/>
                  </a:cubicBezTo>
                  <a:lnTo>
                    <a:pt x="358" y="567"/>
                  </a:lnTo>
                  <a:cubicBezTo>
                    <a:pt x="402" y="608"/>
                    <a:pt x="449" y="625"/>
                    <a:pt x="495" y="625"/>
                  </a:cubicBezTo>
                  <a:cubicBezTo>
                    <a:pt x="651" y="625"/>
                    <a:pt x="783" y="428"/>
                    <a:pt x="646" y="279"/>
                  </a:cubicBezTo>
                  <a:lnTo>
                    <a:pt x="420" y="58"/>
                  </a:lnTo>
                  <a:cubicBezTo>
                    <a:pt x="376" y="18"/>
                    <a:pt x="328" y="0"/>
                    <a:pt x="28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5" name="Google Shape;20305;p85"/>
            <p:cNvSpPr/>
            <p:nvPr/>
          </p:nvSpPr>
          <p:spPr>
            <a:xfrm>
              <a:off x="5352078" y="2649030"/>
              <a:ext cx="102164" cy="10717"/>
            </a:xfrm>
            <a:custGeom>
              <a:avLst/>
              <a:gdLst/>
              <a:ahLst/>
              <a:cxnLst/>
              <a:rect l="l" t="t" r="r" b="b"/>
              <a:pathLst>
                <a:path w="3899" h="409" extrusionOk="0">
                  <a:moveTo>
                    <a:pt x="3629" y="0"/>
                  </a:moveTo>
                  <a:cubicBezTo>
                    <a:pt x="3625" y="0"/>
                    <a:pt x="3620" y="0"/>
                    <a:pt x="3616" y="0"/>
                  </a:cubicBezTo>
                  <a:lnTo>
                    <a:pt x="255" y="0"/>
                  </a:lnTo>
                  <a:cubicBezTo>
                    <a:pt x="1" y="15"/>
                    <a:pt x="1" y="394"/>
                    <a:pt x="255" y="408"/>
                  </a:cubicBezTo>
                  <a:lnTo>
                    <a:pt x="3616" y="408"/>
                  </a:lnTo>
                  <a:cubicBezTo>
                    <a:pt x="3620" y="409"/>
                    <a:pt x="3625" y="409"/>
                    <a:pt x="3629" y="409"/>
                  </a:cubicBezTo>
                  <a:cubicBezTo>
                    <a:pt x="3899" y="409"/>
                    <a:pt x="3899" y="0"/>
                    <a:pt x="362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6" name="Google Shape;20306;p85"/>
            <p:cNvSpPr/>
            <p:nvPr/>
          </p:nvSpPr>
          <p:spPr>
            <a:xfrm>
              <a:off x="5352078" y="2701592"/>
              <a:ext cx="23949" cy="10717"/>
            </a:xfrm>
            <a:custGeom>
              <a:avLst/>
              <a:gdLst/>
              <a:ahLst/>
              <a:cxnLst/>
              <a:rect l="l" t="t" r="r" b="b"/>
              <a:pathLst>
                <a:path w="914" h="409" extrusionOk="0">
                  <a:moveTo>
                    <a:pt x="260" y="1"/>
                  </a:moveTo>
                  <a:cubicBezTo>
                    <a:pt x="1" y="15"/>
                    <a:pt x="1" y="395"/>
                    <a:pt x="260" y="409"/>
                  </a:cubicBezTo>
                  <a:lnTo>
                    <a:pt x="654" y="409"/>
                  </a:lnTo>
                  <a:cubicBezTo>
                    <a:pt x="913" y="395"/>
                    <a:pt x="913" y="15"/>
                    <a:pt x="65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7" name="Google Shape;20307;p85"/>
            <p:cNvSpPr/>
            <p:nvPr/>
          </p:nvSpPr>
          <p:spPr>
            <a:xfrm>
              <a:off x="5387425" y="2701592"/>
              <a:ext cx="66188" cy="10717"/>
            </a:xfrm>
            <a:custGeom>
              <a:avLst/>
              <a:gdLst/>
              <a:ahLst/>
              <a:cxnLst/>
              <a:rect l="l" t="t" r="r" b="b"/>
              <a:pathLst>
                <a:path w="2526" h="409" extrusionOk="0">
                  <a:moveTo>
                    <a:pt x="255" y="1"/>
                  </a:moveTo>
                  <a:cubicBezTo>
                    <a:pt x="1" y="15"/>
                    <a:pt x="1" y="395"/>
                    <a:pt x="255" y="409"/>
                  </a:cubicBezTo>
                  <a:lnTo>
                    <a:pt x="2267" y="409"/>
                  </a:lnTo>
                  <a:cubicBezTo>
                    <a:pt x="2526" y="395"/>
                    <a:pt x="2526" y="15"/>
                    <a:pt x="22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8" name="Google Shape;20308;p85"/>
            <p:cNvSpPr/>
            <p:nvPr/>
          </p:nvSpPr>
          <p:spPr>
            <a:xfrm>
              <a:off x="5352078" y="2675416"/>
              <a:ext cx="102164" cy="10638"/>
            </a:xfrm>
            <a:custGeom>
              <a:avLst/>
              <a:gdLst/>
              <a:ahLst/>
              <a:cxnLst/>
              <a:rect l="l" t="t" r="r" b="b"/>
              <a:pathLst>
                <a:path w="3899" h="406" extrusionOk="0">
                  <a:moveTo>
                    <a:pt x="3634" y="1"/>
                  </a:moveTo>
                  <a:cubicBezTo>
                    <a:pt x="3628" y="1"/>
                    <a:pt x="3622" y="1"/>
                    <a:pt x="3616" y="1"/>
                  </a:cubicBezTo>
                  <a:lnTo>
                    <a:pt x="255" y="1"/>
                  </a:lnTo>
                  <a:cubicBezTo>
                    <a:pt x="1" y="11"/>
                    <a:pt x="1" y="390"/>
                    <a:pt x="255" y="405"/>
                  </a:cubicBezTo>
                  <a:lnTo>
                    <a:pt x="3616" y="405"/>
                  </a:lnTo>
                  <a:cubicBezTo>
                    <a:pt x="3620" y="405"/>
                    <a:pt x="3625" y="405"/>
                    <a:pt x="3629" y="405"/>
                  </a:cubicBezTo>
                  <a:cubicBezTo>
                    <a:pt x="3898" y="405"/>
                    <a:pt x="3899" y="1"/>
                    <a:pt x="36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9" name="Google Shape;20309;p85"/>
            <p:cNvSpPr/>
            <p:nvPr/>
          </p:nvSpPr>
          <p:spPr>
            <a:xfrm>
              <a:off x="5289454" y="2484138"/>
              <a:ext cx="298001" cy="154097"/>
            </a:xfrm>
            <a:custGeom>
              <a:avLst/>
              <a:gdLst/>
              <a:ahLst/>
              <a:cxnLst/>
              <a:rect l="l" t="t" r="r" b="b"/>
              <a:pathLst>
                <a:path w="11373" h="5881" extrusionOk="0">
                  <a:moveTo>
                    <a:pt x="8837" y="1034"/>
                  </a:moveTo>
                  <a:cubicBezTo>
                    <a:pt x="9083" y="1034"/>
                    <a:pt x="9331" y="1082"/>
                    <a:pt x="9567" y="1181"/>
                  </a:cubicBezTo>
                  <a:cubicBezTo>
                    <a:pt x="10278" y="1474"/>
                    <a:pt x="10739" y="2165"/>
                    <a:pt x="10739" y="2938"/>
                  </a:cubicBezTo>
                  <a:cubicBezTo>
                    <a:pt x="10739" y="3706"/>
                    <a:pt x="10278" y="4397"/>
                    <a:pt x="9567" y="4695"/>
                  </a:cubicBezTo>
                  <a:cubicBezTo>
                    <a:pt x="9333" y="4792"/>
                    <a:pt x="9086" y="4839"/>
                    <a:pt x="8841" y="4839"/>
                  </a:cubicBezTo>
                  <a:cubicBezTo>
                    <a:pt x="8345" y="4839"/>
                    <a:pt x="7857" y="4645"/>
                    <a:pt x="7494" y="4282"/>
                  </a:cubicBezTo>
                  <a:cubicBezTo>
                    <a:pt x="6750" y="3538"/>
                    <a:pt x="6750" y="2333"/>
                    <a:pt x="7494" y="1594"/>
                  </a:cubicBezTo>
                  <a:cubicBezTo>
                    <a:pt x="7856" y="1229"/>
                    <a:pt x="8342" y="1034"/>
                    <a:pt x="8837" y="1034"/>
                  </a:cubicBezTo>
                  <a:close/>
                  <a:moveTo>
                    <a:pt x="3266" y="397"/>
                  </a:moveTo>
                  <a:cubicBezTo>
                    <a:pt x="3594" y="397"/>
                    <a:pt x="3924" y="460"/>
                    <a:pt x="4239" y="591"/>
                  </a:cubicBezTo>
                  <a:cubicBezTo>
                    <a:pt x="5185" y="984"/>
                    <a:pt x="5804" y="1911"/>
                    <a:pt x="5804" y="2938"/>
                  </a:cubicBezTo>
                  <a:cubicBezTo>
                    <a:pt x="5804" y="3965"/>
                    <a:pt x="5185" y="4892"/>
                    <a:pt x="4239" y="5281"/>
                  </a:cubicBezTo>
                  <a:cubicBezTo>
                    <a:pt x="3924" y="5411"/>
                    <a:pt x="3593" y="5475"/>
                    <a:pt x="3265" y="5475"/>
                  </a:cubicBezTo>
                  <a:cubicBezTo>
                    <a:pt x="2605" y="5475"/>
                    <a:pt x="1957" y="5218"/>
                    <a:pt x="1469" y="4733"/>
                  </a:cubicBezTo>
                  <a:cubicBezTo>
                    <a:pt x="476" y="3745"/>
                    <a:pt x="471" y="2132"/>
                    <a:pt x="1469" y="1143"/>
                  </a:cubicBezTo>
                  <a:cubicBezTo>
                    <a:pt x="1957" y="655"/>
                    <a:pt x="2606" y="397"/>
                    <a:pt x="3266" y="397"/>
                  </a:cubicBezTo>
                  <a:close/>
                  <a:moveTo>
                    <a:pt x="3267" y="0"/>
                  </a:moveTo>
                  <a:cubicBezTo>
                    <a:pt x="2153" y="0"/>
                    <a:pt x="1105" y="638"/>
                    <a:pt x="610" y="1690"/>
                  </a:cubicBezTo>
                  <a:cubicBezTo>
                    <a:pt x="0" y="2981"/>
                    <a:pt x="408" y="4522"/>
                    <a:pt x="1580" y="5343"/>
                  </a:cubicBezTo>
                  <a:cubicBezTo>
                    <a:pt x="2090" y="5704"/>
                    <a:pt x="2681" y="5881"/>
                    <a:pt x="3269" y="5881"/>
                  </a:cubicBezTo>
                  <a:cubicBezTo>
                    <a:pt x="4026" y="5881"/>
                    <a:pt x="4778" y="5589"/>
                    <a:pt x="5348" y="5021"/>
                  </a:cubicBezTo>
                  <a:cubicBezTo>
                    <a:pt x="5732" y="4637"/>
                    <a:pt x="6001" y="4153"/>
                    <a:pt x="6126" y="3625"/>
                  </a:cubicBezTo>
                  <a:lnTo>
                    <a:pt x="6634" y="3625"/>
                  </a:lnTo>
                  <a:cubicBezTo>
                    <a:pt x="6940" y="4616"/>
                    <a:pt x="7852" y="5255"/>
                    <a:pt x="8845" y="5255"/>
                  </a:cubicBezTo>
                  <a:cubicBezTo>
                    <a:pt x="9039" y="5255"/>
                    <a:pt x="9237" y="5231"/>
                    <a:pt x="9433" y="5180"/>
                  </a:cubicBezTo>
                  <a:cubicBezTo>
                    <a:pt x="10633" y="4868"/>
                    <a:pt x="11372" y="3668"/>
                    <a:pt x="11113" y="2453"/>
                  </a:cubicBezTo>
                  <a:cubicBezTo>
                    <a:pt x="10877" y="1372"/>
                    <a:pt x="9924" y="621"/>
                    <a:pt x="8850" y="621"/>
                  </a:cubicBezTo>
                  <a:cubicBezTo>
                    <a:pt x="8723" y="621"/>
                    <a:pt x="8593" y="631"/>
                    <a:pt x="8463" y="653"/>
                  </a:cubicBezTo>
                  <a:cubicBezTo>
                    <a:pt x="7244" y="860"/>
                    <a:pt x="6399" y="1988"/>
                    <a:pt x="6548" y="3221"/>
                  </a:cubicBezTo>
                  <a:lnTo>
                    <a:pt x="6193" y="3221"/>
                  </a:lnTo>
                  <a:cubicBezTo>
                    <a:pt x="6332" y="1796"/>
                    <a:pt x="5425" y="480"/>
                    <a:pt x="4047" y="106"/>
                  </a:cubicBezTo>
                  <a:cubicBezTo>
                    <a:pt x="3788" y="35"/>
                    <a:pt x="3526" y="0"/>
                    <a:pt x="32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0" name="Google Shape;20310;p85"/>
            <p:cNvSpPr/>
            <p:nvPr/>
          </p:nvSpPr>
          <p:spPr>
            <a:xfrm>
              <a:off x="5335623" y="2531695"/>
              <a:ext cx="68703" cy="58877"/>
            </a:xfrm>
            <a:custGeom>
              <a:avLst/>
              <a:gdLst/>
              <a:ahLst/>
              <a:cxnLst/>
              <a:rect l="l" t="t" r="r" b="b"/>
              <a:pathLst>
                <a:path w="2622" h="2247" extrusionOk="0">
                  <a:moveTo>
                    <a:pt x="1508" y="406"/>
                  </a:moveTo>
                  <a:cubicBezTo>
                    <a:pt x="1683" y="406"/>
                    <a:pt x="1861" y="470"/>
                    <a:pt x="2007" y="614"/>
                  </a:cubicBezTo>
                  <a:cubicBezTo>
                    <a:pt x="2458" y="1065"/>
                    <a:pt x="2136" y="1838"/>
                    <a:pt x="1503" y="1838"/>
                  </a:cubicBezTo>
                  <a:cubicBezTo>
                    <a:pt x="1109" y="1834"/>
                    <a:pt x="787" y="1517"/>
                    <a:pt x="787" y="1123"/>
                  </a:cubicBezTo>
                  <a:cubicBezTo>
                    <a:pt x="787" y="691"/>
                    <a:pt x="1140" y="406"/>
                    <a:pt x="1508" y="406"/>
                  </a:cubicBezTo>
                  <a:close/>
                  <a:moveTo>
                    <a:pt x="1494" y="1"/>
                  </a:moveTo>
                  <a:cubicBezTo>
                    <a:pt x="1219" y="1"/>
                    <a:pt x="939" y="103"/>
                    <a:pt x="711" y="331"/>
                  </a:cubicBezTo>
                  <a:cubicBezTo>
                    <a:pt x="0" y="1037"/>
                    <a:pt x="504" y="2242"/>
                    <a:pt x="1503" y="2246"/>
                  </a:cubicBezTo>
                  <a:cubicBezTo>
                    <a:pt x="2122" y="2242"/>
                    <a:pt x="2621" y="1742"/>
                    <a:pt x="2621" y="1123"/>
                  </a:cubicBezTo>
                  <a:cubicBezTo>
                    <a:pt x="2621" y="448"/>
                    <a:pt x="2070" y="1"/>
                    <a:pt x="14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1" name="Google Shape;20311;p85"/>
            <p:cNvSpPr/>
            <p:nvPr/>
          </p:nvSpPr>
          <p:spPr>
            <a:xfrm>
              <a:off x="5500882" y="2540971"/>
              <a:ext cx="46955" cy="40168"/>
            </a:xfrm>
            <a:custGeom>
              <a:avLst/>
              <a:gdLst/>
              <a:ahLst/>
              <a:cxnLst/>
              <a:rect l="l" t="t" r="r" b="b"/>
              <a:pathLst>
                <a:path w="1792" h="1533" extrusionOk="0">
                  <a:moveTo>
                    <a:pt x="769" y="409"/>
                  </a:moveTo>
                  <a:cubicBezTo>
                    <a:pt x="1086" y="409"/>
                    <a:pt x="1249" y="798"/>
                    <a:pt x="1023" y="1024"/>
                  </a:cubicBezTo>
                  <a:cubicBezTo>
                    <a:pt x="949" y="1097"/>
                    <a:pt x="858" y="1129"/>
                    <a:pt x="769" y="1129"/>
                  </a:cubicBezTo>
                  <a:cubicBezTo>
                    <a:pt x="584" y="1129"/>
                    <a:pt x="409" y="987"/>
                    <a:pt x="409" y="769"/>
                  </a:cubicBezTo>
                  <a:cubicBezTo>
                    <a:pt x="409" y="567"/>
                    <a:pt x="567" y="409"/>
                    <a:pt x="769" y="409"/>
                  </a:cubicBezTo>
                  <a:close/>
                  <a:moveTo>
                    <a:pt x="773" y="0"/>
                  </a:moveTo>
                  <a:cubicBezTo>
                    <a:pt x="379" y="0"/>
                    <a:pt x="1" y="308"/>
                    <a:pt x="1" y="769"/>
                  </a:cubicBezTo>
                  <a:cubicBezTo>
                    <a:pt x="1" y="1192"/>
                    <a:pt x="346" y="1532"/>
                    <a:pt x="769" y="1532"/>
                  </a:cubicBezTo>
                  <a:cubicBezTo>
                    <a:pt x="1450" y="1532"/>
                    <a:pt x="1791" y="707"/>
                    <a:pt x="1306" y="227"/>
                  </a:cubicBezTo>
                  <a:cubicBezTo>
                    <a:pt x="1151" y="70"/>
                    <a:pt x="960" y="0"/>
                    <a:pt x="7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2" name="Google Shape;20312;p85"/>
            <p:cNvSpPr/>
            <p:nvPr/>
          </p:nvSpPr>
          <p:spPr>
            <a:xfrm>
              <a:off x="5480130" y="2649030"/>
              <a:ext cx="63305" cy="63279"/>
            </a:xfrm>
            <a:custGeom>
              <a:avLst/>
              <a:gdLst/>
              <a:ahLst/>
              <a:cxnLst/>
              <a:rect l="l" t="t" r="r" b="b"/>
              <a:pathLst>
                <a:path w="2416" h="2415" extrusionOk="0">
                  <a:moveTo>
                    <a:pt x="2007" y="408"/>
                  </a:moveTo>
                  <a:lnTo>
                    <a:pt x="2007" y="2007"/>
                  </a:lnTo>
                  <a:lnTo>
                    <a:pt x="409" y="2007"/>
                  </a:lnTo>
                  <a:lnTo>
                    <a:pt x="409" y="408"/>
                  </a:lnTo>
                  <a:close/>
                  <a:moveTo>
                    <a:pt x="293" y="0"/>
                  </a:moveTo>
                  <a:cubicBezTo>
                    <a:pt x="130" y="0"/>
                    <a:pt x="1" y="130"/>
                    <a:pt x="1" y="293"/>
                  </a:cubicBezTo>
                  <a:lnTo>
                    <a:pt x="1" y="2117"/>
                  </a:lnTo>
                  <a:cubicBezTo>
                    <a:pt x="1" y="2281"/>
                    <a:pt x="130" y="2415"/>
                    <a:pt x="293" y="2415"/>
                  </a:cubicBezTo>
                  <a:lnTo>
                    <a:pt x="2118" y="2415"/>
                  </a:lnTo>
                  <a:cubicBezTo>
                    <a:pt x="2281" y="2415"/>
                    <a:pt x="2415" y="2281"/>
                    <a:pt x="2415" y="2117"/>
                  </a:cubicBezTo>
                  <a:lnTo>
                    <a:pt x="2415" y="293"/>
                  </a:lnTo>
                  <a:cubicBezTo>
                    <a:pt x="2415" y="130"/>
                    <a:pt x="2281" y="0"/>
                    <a:pt x="21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3" name="Google Shape;20313;p85"/>
            <p:cNvSpPr/>
            <p:nvPr/>
          </p:nvSpPr>
          <p:spPr>
            <a:xfrm>
              <a:off x="5324356" y="2591175"/>
              <a:ext cx="336938" cy="145031"/>
            </a:xfrm>
            <a:custGeom>
              <a:avLst/>
              <a:gdLst/>
              <a:ahLst/>
              <a:cxnLst/>
              <a:rect l="l" t="t" r="r" b="b"/>
              <a:pathLst>
                <a:path w="12859" h="5535" extrusionOk="0">
                  <a:moveTo>
                    <a:pt x="10453" y="1628"/>
                  </a:moveTo>
                  <a:lnTo>
                    <a:pt x="10453" y="3039"/>
                  </a:lnTo>
                  <a:lnTo>
                    <a:pt x="9603" y="3039"/>
                  </a:lnTo>
                  <a:lnTo>
                    <a:pt x="9603" y="1628"/>
                  </a:lnTo>
                  <a:close/>
                  <a:moveTo>
                    <a:pt x="12436" y="407"/>
                  </a:moveTo>
                  <a:cubicBezTo>
                    <a:pt x="12444" y="407"/>
                    <a:pt x="12450" y="415"/>
                    <a:pt x="12450" y="423"/>
                  </a:cubicBezTo>
                  <a:lnTo>
                    <a:pt x="12450" y="4244"/>
                  </a:lnTo>
                  <a:cubicBezTo>
                    <a:pt x="12450" y="4252"/>
                    <a:pt x="12444" y="4259"/>
                    <a:pt x="12436" y="4259"/>
                  </a:cubicBezTo>
                  <a:cubicBezTo>
                    <a:pt x="12434" y="4259"/>
                    <a:pt x="12433" y="4259"/>
                    <a:pt x="12431" y="4258"/>
                  </a:cubicBezTo>
                  <a:lnTo>
                    <a:pt x="10871" y="3831"/>
                  </a:lnTo>
                  <a:cubicBezTo>
                    <a:pt x="10866" y="3831"/>
                    <a:pt x="10861" y="3826"/>
                    <a:pt x="10861" y="3817"/>
                  </a:cubicBezTo>
                  <a:lnTo>
                    <a:pt x="10861" y="850"/>
                  </a:lnTo>
                  <a:cubicBezTo>
                    <a:pt x="10861" y="840"/>
                    <a:pt x="10866" y="836"/>
                    <a:pt x="10871" y="836"/>
                  </a:cubicBezTo>
                  <a:lnTo>
                    <a:pt x="12431" y="408"/>
                  </a:lnTo>
                  <a:cubicBezTo>
                    <a:pt x="12433" y="407"/>
                    <a:pt x="12434" y="407"/>
                    <a:pt x="12436" y="407"/>
                  </a:cubicBezTo>
                  <a:close/>
                  <a:moveTo>
                    <a:pt x="12436" y="0"/>
                  </a:moveTo>
                  <a:cubicBezTo>
                    <a:pt x="12399" y="0"/>
                    <a:pt x="12362" y="5"/>
                    <a:pt x="12325" y="15"/>
                  </a:cubicBezTo>
                  <a:lnTo>
                    <a:pt x="10765" y="442"/>
                  </a:lnTo>
                  <a:cubicBezTo>
                    <a:pt x="10578" y="490"/>
                    <a:pt x="10453" y="658"/>
                    <a:pt x="10453" y="850"/>
                  </a:cubicBezTo>
                  <a:lnTo>
                    <a:pt x="10453" y="1220"/>
                  </a:lnTo>
                  <a:lnTo>
                    <a:pt x="9599" y="1220"/>
                  </a:lnTo>
                  <a:lnTo>
                    <a:pt x="9599" y="922"/>
                  </a:lnTo>
                  <a:cubicBezTo>
                    <a:pt x="9591" y="792"/>
                    <a:pt x="9494" y="728"/>
                    <a:pt x="9397" y="728"/>
                  </a:cubicBezTo>
                  <a:cubicBezTo>
                    <a:pt x="9300" y="728"/>
                    <a:pt x="9203" y="792"/>
                    <a:pt x="9195" y="922"/>
                  </a:cubicBezTo>
                  <a:lnTo>
                    <a:pt x="9195" y="5021"/>
                  </a:lnTo>
                  <a:cubicBezTo>
                    <a:pt x="9195" y="5079"/>
                    <a:pt x="9147" y="5127"/>
                    <a:pt x="9090" y="5127"/>
                  </a:cubicBezTo>
                  <a:lnTo>
                    <a:pt x="521" y="5127"/>
                  </a:lnTo>
                  <a:cubicBezTo>
                    <a:pt x="464" y="5127"/>
                    <a:pt x="416" y="5079"/>
                    <a:pt x="416" y="5021"/>
                  </a:cubicBezTo>
                  <a:lnTo>
                    <a:pt x="416" y="1872"/>
                  </a:lnTo>
                  <a:cubicBezTo>
                    <a:pt x="423" y="1731"/>
                    <a:pt x="317" y="1660"/>
                    <a:pt x="212" y="1660"/>
                  </a:cubicBezTo>
                  <a:cubicBezTo>
                    <a:pt x="106" y="1660"/>
                    <a:pt x="1" y="1731"/>
                    <a:pt x="8" y="1872"/>
                  </a:cubicBezTo>
                  <a:lnTo>
                    <a:pt x="8" y="5021"/>
                  </a:lnTo>
                  <a:cubicBezTo>
                    <a:pt x="8" y="5305"/>
                    <a:pt x="238" y="5530"/>
                    <a:pt x="521" y="5535"/>
                  </a:cubicBezTo>
                  <a:lnTo>
                    <a:pt x="9090" y="5535"/>
                  </a:lnTo>
                  <a:cubicBezTo>
                    <a:pt x="9373" y="5530"/>
                    <a:pt x="9603" y="5305"/>
                    <a:pt x="9603" y="5021"/>
                  </a:cubicBezTo>
                  <a:lnTo>
                    <a:pt x="9603" y="3447"/>
                  </a:lnTo>
                  <a:lnTo>
                    <a:pt x="10458" y="3447"/>
                  </a:lnTo>
                  <a:lnTo>
                    <a:pt x="10458" y="3817"/>
                  </a:lnTo>
                  <a:cubicBezTo>
                    <a:pt x="10453" y="4009"/>
                    <a:pt x="10583" y="4177"/>
                    <a:pt x="10765" y="4225"/>
                  </a:cubicBezTo>
                  <a:lnTo>
                    <a:pt x="12325" y="4652"/>
                  </a:lnTo>
                  <a:cubicBezTo>
                    <a:pt x="12364" y="4661"/>
                    <a:pt x="12402" y="4666"/>
                    <a:pt x="12440" y="4666"/>
                  </a:cubicBezTo>
                  <a:cubicBezTo>
                    <a:pt x="12671" y="4666"/>
                    <a:pt x="12858" y="4479"/>
                    <a:pt x="12858" y="4249"/>
                  </a:cubicBezTo>
                  <a:lnTo>
                    <a:pt x="12858" y="423"/>
                  </a:lnTo>
                  <a:cubicBezTo>
                    <a:pt x="12858" y="288"/>
                    <a:pt x="12796" y="164"/>
                    <a:pt x="12690" y="87"/>
                  </a:cubicBezTo>
                  <a:cubicBezTo>
                    <a:pt x="12615" y="29"/>
                    <a:pt x="12526" y="0"/>
                    <a:pt x="124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14" name="Google Shape;20314;p85"/>
          <p:cNvGrpSpPr/>
          <p:nvPr/>
        </p:nvGrpSpPr>
        <p:grpSpPr>
          <a:xfrm>
            <a:off x="6215319" y="1798235"/>
            <a:ext cx="360258" cy="363455"/>
            <a:chOff x="6215319" y="1985085"/>
            <a:chExt cx="360258" cy="363455"/>
          </a:xfrm>
        </p:grpSpPr>
        <p:sp>
          <p:nvSpPr>
            <p:cNvPr id="20315" name="Google Shape;20315;p85"/>
            <p:cNvSpPr/>
            <p:nvPr/>
          </p:nvSpPr>
          <p:spPr>
            <a:xfrm>
              <a:off x="6220848" y="2197482"/>
              <a:ext cx="349437" cy="145686"/>
            </a:xfrm>
            <a:custGeom>
              <a:avLst/>
              <a:gdLst/>
              <a:ahLst/>
              <a:cxnLst/>
              <a:rect l="l" t="t" r="r" b="b"/>
              <a:pathLst>
                <a:path w="13336" h="5560" extrusionOk="0">
                  <a:moveTo>
                    <a:pt x="6663" y="1"/>
                  </a:moveTo>
                  <a:cubicBezTo>
                    <a:pt x="5281" y="1"/>
                    <a:pt x="3893" y="63"/>
                    <a:pt x="2516" y="197"/>
                  </a:cubicBezTo>
                  <a:lnTo>
                    <a:pt x="0" y="433"/>
                  </a:lnTo>
                  <a:cubicBezTo>
                    <a:pt x="0" y="586"/>
                    <a:pt x="48" y="735"/>
                    <a:pt x="144" y="855"/>
                  </a:cubicBezTo>
                  <a:cubicBezTo>
                    <a:pt x="322" y="1100"/>
                    <a:pt x="471" y="1522"/>
                    <a:pt x="471" y="1806"/>
                  </a:cubicBezTo>
                  <a:lnTo>
                    <a:pt x="471" y="1858"/>
                  </a:lnTo>
                  <a:cubicBezTo>
                    <a:pt x="471" y="2271"/>
                    <a:pt x="740" y="2655"/>
                    <a:pt x="1176" y="2900"/>
                  </a:cubicBezTo>
                  <a:cubicBezTo>
                    <a:pt x="1440" y="3054"/>
                    <a:pt x="1613" y="3289"/>
                    <a:pt x="1628" y="3553"/>
                  </a:cubicBezTo>
                  <a:cubicBezTo>
                    <a:pt x="1656" y="3970"/>
                    <a:pt x="2093" y="4306"/>
                    <a:pt x="2641" y="4306"/>
                  </a:cubicBezTo>
                  <a:lnTo>
                    <a:pt x="2650" y="4306"/>
                  </a:lnTo>
                  <a:cubicBezTo>
                    <a:pt x="3029" y="4330"/>
                    <a:pt x="3370" y="4508"/>
                    <a:pt x="3548" y="4767"/>
                  </a:cubicBezTo>
                  <a:cubicBezTo>
                    <a:pt x="3748" y="5061"/>
                    <a:pt x="4137" y="5234"/>
                    <a:pt x="4546" y="5234"/>
                  </a:cubicBezTo>
                  <a:cubicBezTo>
                    <a:pt x="4658" y="5234"/>
                    <a:pt x="4771" y="5221"/>
                    <a:pt x="4882" y="5194"/>
                  </a:cubicBezTo>
                  <a:cubicBezTo>
                    <a:pt x="4994" y="5166"/>
                    <a:pt x="5107" y="5152"/>
                    <a:pt x="5221" y="5152"/>
                  </a:cubicBezTo>
                  <a:cubicBezTo>
                    <a:pt x="5474" y="5152"/>
                    <a:pt x="5724" y="5222"/>
                    <a:pt x="5943" y="5358"/>
                  </a:cubicBezTo>
                  <a:cubicBezTo>
                    <a:pt x="6166" y="5492"/>
                    <a:pt x="6417" y="5559"/>
                    <a:pt x="6667" y="5559"/>
                  </a:cubicBezTo>
                  <a:cubicBezTo>
                    <a:pt x="6918" y="5559"/>
                    <a:pt x="7167" y="5492"/>
                    <a:pt x="7388" y="5358"/>
                  </a:cubicBezTo>
                  <a:cubicBezTo>
                    <a:pt x="7607" y="5222"/>
                    <a:pt x="7858" y="5152"/>
                    <a:pt x="8110" y="5152"/>
                  </a:cubicBezTo>
                  <a:cubicBezTo>
                    <a:pt x="8224" y="5152"/>
                    <a:pt x="8337" y="5166"/>
                    <a:pt x="8449" y="5194"/>
                  </a:cubicBezTo>
                  <a:cubicBezTo>
                    <a:pt x="8561" y="5221"/>
                    <a:pt x="8675" y="5234"/>
                    <a:pt x="8787" y="5234"/>
                  </a:cubicBezTo>
                  <a:cubicBezTo>
                    <a:pt x="9199" y="5234"/>
                    <a:pt x="9587" y="5061"/>
                    <a:pt x="9783" y="4767"/>
                  </a:cubicBezTo>
                  <a:cubicBezTo>
                    <a:pt x="9966" y="4508"/>
                    <a:pt x="10302" y="4335"/>
                    <a:pt x="10686" y="4306"/>
                  </a:cubicBezTo>
                  <a:lnTo>
                    <a:pt x="10691" y="4306"/>
                  </a:lnTo>
                  <a:cubicBezTo>
                    <a:pt x="11238" y="4306"/>
                    <a:pt x="11675" y="3970"/>
                    <a:pt x="11703" y="3553"/>
                  </a:cubicBezTo>
                  <a:cubicBezTo>
                    <a:pt x="11718" y="3289"/>
                    <a:pt x="11891" y="3054"/>
                    <a:pt x="12159" y="2900"/>
                  </a:cubicBezTo>
                  <a:cubicBezTo>
                    <a:pt x="12591" y="2655"/>
                    <a:pt x="12860" y="2271"/>
                    <a:pt x="12860" y="1858"/>
                  </a:cubicBezTo>
                  <a:lnTo>
                    <a:pt x="12860" y="1806"/>
                  </a:lnTo>
                  <a:cubicBezTo>
                    <a:pt x="12860" y="1522"/>
                    <a:pt x="13014" y="1100"/>
                    <a:pt x="13192" y="855"/>
                  </a:cubicBezTo>
                  <a:cubicBezTo>
                    <a:pt x="13283" y="735"/>
                    <a:pt x="13331" y="586"/>
                    <a:pt x="13336" y="433"/>
                  </a:cubicBezTo>
                  <a:lnTo>
                    <a:pt x="10815" y="197"/>
                  </a:lnTo>
                  <a:cubicBezTo>
                    <a:pt x="9438" y="63"/>
                    <a:pt x="8050" y="1"/>
                    <a:pt x="6663" y="1"/>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6" name="Google Shape;20316;p85"/>
            <p:cNvSpPr/>
            <p:nvPr/>
          </p:nvSpPr>
          <p:spPr>
            <a:xfrm>
              <a:off x="6250274" y="2197482"/>
              <a:ext cx="290455" cy="116129"/>
            </a:xfrm>
            <a:custGeom>
              <a:avLst/>
              <a:gdLst/>
              <a:ahLst/>
              <a:cxnLst/>
              <a:rect l="l" t="t" r="r" b="b"/>
              <a:pathLst>
                <a:path w="11085" h="4432" extrusionOk="0">
                  <a:moveTo>
                    <a:pt x="5540" y="1"/>
                  </a:moveTo>
                  <a:cubicBezTo>
                    <a:pt x="4158" y="1"/>
                    <a:pt x="2770" y="68"/>
                    <a:pt x="1393" y="197"/>
                  </a:cubicBezTo>
                  <a:lnTo>
                    <a:pt x="1" y="327"/>
                  </a:lnTo>
                  <a:cubicBezTo>
                    <a:pt x="173" y="2617"/>
                    <a:pt x="2588" y="4431"/>
                    <a:pt x="5540" y="4431"/>
                  </a:cubicBezTo>
                  <a:cubicBezTo>
                    <a:pt x="8497" y="4431"/>
                    <a:pt x="10907" y="2617"/>
                    <a:pt x="11084" y="327"/>
                  </a:cubicBezTo>
                  <a:lnTo>
                    <a:pt x="9692" y="197"/>
                  </a:lnTo>
                  <a:cubicBezTo>
                    <a:pt x="8315" y="68"/>
                    <a:pt x="6927" y="1"/>
                    <a:pt x="554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7" name="Google Shape;20317;p85"/>
            <p:cNvSpPr/>
            <p:nvPr/>
          </p:nvSpPr>
          <p:spPr>
            <a:xfrm>
              <a:off x="6395435" y="2197482"/>
              <a:ext cx="145293" cy="115998"/>
            </a:xfrm>
            <a:custGeom>
              <a:avLst/>
              <a:gdLst/>
              <a:ahLst/>
              <a:cxnLst/>
              <a:rect l="l" t="t" r="r" b="b"/>
              <a:pathLst>
                <a:path w="5545" h="4427" extrusionOk="0">
                  <a:moveTo>
                    <a:pt x="0" y="1"/>
                  </a:moveTo>
                  <a:lnTo>
                    <a:pt x="0" y="4426"/>
                  </a:lnTo>
                  <a:cubicBezTo>
                    <a:pt x="4" y="4426"/>
                    <a:pt x="8" y="4426"/>
                    <a:pt x="12" y="4426"/>
                  </a:cubicBezTo>
                  <a:cubicBezTo>
                    <a:pt x="2963" y="4426"/>
                    <a:pt x="5367" y="2614"/>
                    <a:pt x="5544" y="327"/>
                  </a:cubicBezTo>
                  <a:lnTo>
                    <a:pt x="4152" y="197"/>
                  </a:lnTo>
                  <a:cubicBezTo>
                    <a:pt x="2775" y="63"/>
                    <a:pt x="1387" y="1"/>
                    <a:pt x="0"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8" name="Google Shape;20318;p85"/>
            <p:cNvSpPr/>
            <p:nvPr/>
          </p:nvSpPr>
          <p:spPr>
            <a:xfrm>
              <a:off x="6299194" y="2027035"/>
              <a:ext cx="192615" cy="225446"/>
            </a:xfrm>
            <a:custGeom>
              <a:avLst/>
              <a:gdLst/>
              <a:ahLst/>
              <a:cxnLst/>
              <a:rect l="l" t="t" r="r" b="b"/>
              <a:pathLst>
                <a:path w="7351" h="8604" extrusionOk="0">
                  <a:moveTo>
                    <a:pt x="929" y="0"/>
                  </a:moveTo>
                  <a:cubicBezTo>
                    <a:pt x="889" y="0"/>
                    <a:pt x="848" y="18"/>
                    <a:pt x="822" y="54"/>
                  </a:cubicBezTo>
                  <a:lnTo>
                    <a:pt x="1" y="1259"/>
                  </a:lnTo>
                  <a:cubicBezTo>
                    <a:pt x="1038" y="5642"/>
                    <a:pt x="750" y="7192"/>
                    <a:pt x="659" y="7658"/>
                  </a:cubicBezTo>
                  <a:cubicBezTo>
                    <a:pt x="644" y="7691"/>
                    <a:pt x="639" y="7725"/>
                    <a:pt x="639" y="7763"/>
                  </a:cubicBezTo>
                  <a:cubicBezTo>
                    <a:pt x="639" y="8224"/>
                    <a:pt x="1998" y="8603"/>
                    <a:pt x="3678" y="8603"/>
                  </a:cubicBezTo>
                  <a:cubicBezTo>
                    <a:pt x="5358" y="8603"/>
                    <a:pt x="6717" y="8229"/>
                    <a:pt x="6717" y="7763"/>
                  </a:cubicBezTo>
                  <a:cubicBezTo>
                    <a:pt x="6717" y="7725"/>
                    <a:pt x="6707" y="7691"/>
                    <a:pt x="6693" y="7658"/>
                  </a:cubicBezTo>
                  <a:cubicBezTo>
                    <a:pt x="6597" y="7192"/>
                    <a:pt x="6308" y="5642"/>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B6C0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9" name="Google Shape;20319;p85"/>
            <p:cNvSpPr/>
            <p:nvPr/>
          </p:nvSpPr>
          <p:spPr>
            <a:xfrm>
              <a:off x="6315806" y="2027140"/>
              <a:ext cx="176002" cy="225342"/>
            </a:xfrm>
            <a:custGeom>
              <a:avLst/>
              <a:gdLst/>
              <a:ahLst/>
              <a:cxnLst/>
              <a:rect l="l" t="t" r="r" b="b"/>
              <a:pathLst>
                <a:path w="6717" h="8600" extrusionOk="0">
                  <a:moveTo>
                    <a:pt x="5788" y="1"/>
                  </a:moveTo>
                  <a:cubicBezTo>
                    <a:pt x="5748" y="1"/>
                    <a:pt x="5708" y="19"/>
                    <a:pt x="5684" y="55"/>
                  </a:cubicBezTo>
                  <a:cubicBezTo>
                    <a:pt x="5487" y="319"/>
                    <a:pt x="5242" y="545"/>
                    <a:pt x="4964" y="713"/>
                  </a:cubicBezTo>
                  <a:lnTo>
                    <a:pt x="5338" y="1260"/>
                  </a:lnTo>
                  <a:cubicBezTo>
                    <a:pt x="4302" y="5647"/>
                    <a:pt x="4590" y="7193"/>
                    <a:pt x="4681" y="7663"/>
                  </a:cubicBezTo>
                  <a:cubicBezTo>
                    <a:pt x="4695" y="7697"/>
                    <a:pt x="4700" y="7730"/>
                    <a:pt x="4700" y="7769"/>
                  </a:cubicBezTo>
                  <a:cubicBezTo>
                    <a:pt x="4700" y="7846"/>
                    <a:pt x="4638" y="7918"/>
                    <a:pt x="4556" y="7927"/>
                  </a:cubicBezTo>
                  <a:cubicBezTo>
                    <a:pt x="4085" y="8000"/>
                    <a:pt x="3605" y="8038"/>
                    <a:pt x="3124" y="8038"/>
                  </a:cubicBezTo>
                  <a:cubicBezTo>
                    <a:pt x="3096" y="8038"/>
                    <a:pt x="3068" y="8038"/>
                    <a:pt x="3039" y="8038"/>
                  </a:cubicBezTo>
                  <a:cubicBezTo>
                    <a:pt x="1585" y="8038"/>
                    <a:pt x="370" y="7759"/>
                    <a:pt x="73" y="7385"/>
                  </a:cubicBezTo>
                  <a:cubicBezTo>
                    <a:pt x="53" y="7505"/>
                    <a:pt x="34" y="7591"/>
                    <a:pt x="25" y="7658"/>
                  </a:cubicBezTo>
                  <a:cubicBezTo>
                    <a:pt x="5" y="7692"/>
                    <a:pt x="1" y="7730"/>
                    <a:pt x="1" y="7764"/>
                  </a:cubicBezTo>
                  <a:cubicBezTo>
                    <a:pt x="1" y="8177"/>
                    <a:pt x="1085" y="8523"/>
                    <a:pt x="2516" y="8590"/>
                  </a:cubicBezTo>
                  <a:lnTo>
                    <a:pt x="2526" y="8590"/>
                  </a:lnTo>
                  <a:lnTo>
                    <a:pt x="2679" y="8595"/>
                  </a:lnTo>
                  <a:lnTo>
                    <a:pt x="2698" y="8595"/>
                  </a:lnTo>
                  <a:lnTo>
                    <a:pt x="2852" y="8599"/>
                  </a:lnTo>
                  <a:lnTo>
                    <a:pt x="3039" y="8599"/>
                  </a:lnTo>
                  <a:cubicBezTo>
                    <a:pt x="4719" y="8599"/>
                    <a:pt x="6078" y="8225"/>
                    <a:pt x="6078" y="7759"/>
                  </a:cubicBezTo>
                  <a:cubicBezTo>
                    <a:pt x="6078" y="7726"/>
                    <a:pt x="6068" y="7687"/>
                    <a:pt x="6054" y="7654"/>
                  </a:cubicBezTo>
                  <a:lnTo>
                    <a:pt x="6054" y="7630"/>
                  </a:lnTo>
                  <a:lnTo>
                    <a:pt x="6049" y="7606"/>
                  </a:lnTo>
                  <a:lnTo>
                    <a:pt x="6049" y="7601"/>
                  </a:lnTo>
                  <a:lnTo>
                    <a:pt x="6044" y="7572"/>
                  </a:lnTo>
                  <a:lnTo>
                    <a:pt x="6035" y="7538"/>
                  </a:lnTo>
                  <a:cubicBezTo>
                    <a:pt x="6030" y="7495"/>
                    <a:pt x="6020" y="7442"/>
                    <a:pt x="6011" y="7385"/>
                  </a:cubicBezTo>
                  <a:cubicBezTo>
                    <a:pt x="5910" y="6684"/>
                    <a:pt x="5833" y="5009"/>
                    <a:pt x="6716" y="1260"/>
                  </a:cubicBezTo>
                  <a:lnTo>
                    <a:pt x="5895" y="55"/>
                  </a:lnTo>
                  <a:cubicBezTo>
                    <a:pt x="5869" y="19"/>
                    <a:pt x="5828" y="1"/>
                    <a:pt x="5788" y="1"/>
                  </a:cubicBezTo>
                  <a:close/>
                </a:path>
              </a:pathLst>
            </a:custGeom>
            <a:solidFill>
              <a:srgbClr val="9FAC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0" name="Google Shape;20320;p85"/>
            <p:cNvSpPr/>
            <p:nvPr/>
          </p:nvSpPr>
          <p:spPr>
            <a:xfrm>
              <a:off x="6299194" y="2027035"/>
              <a:ext cx="192615" cy="61052"/>
            </a:xfrm>
            <a:custGeom>
              <a:avLst/>
              <a:gdLst/>
              <a:ahLst/>
              <a:cxnLst/>
              <a:rect l="l" t="t" r="r" b="b"/>
              <a:pathLst>
                <a:path w="7351" h="2330" extrusionOk="0">
                  <a:moveTo>
                    <a:pt x="929" y="0"/>
                  </a:moveTo>
                  <a:cubicBezTo>
                    <a:pt x="889" y="0"/>
                    <a:pt x="848" y="18"/>
                    <a:pt x="822" y="54"/>
                  </a:cubicBezTo>
                  <a:lnTo>
                    <a:pt x="1" y="1259"/>
                  </a:lnTo>
                  <a:cubicBezTo>
                    <a:pt x="92" y="1638"/>
                    <a:pt x="169" y="1993"/>
                    <a:pt x="241" y="2329"/>
                  </a:cubicBezTo>
                  <a:lnTo>
                    <a:pt x="1023" y="1173"/>
                  </a:lnTo>
                  <a:cubicBezTo>
                    <a:pt x="1503" y="1547"/>
                    <a:pt x="2358" y="1989"/>
                    <a:pt x="3673" y="1993"/>
                  </a:cubicBezTo>
                  <a:lnTo>
                    <a:pt x="3678" y="1993"/>
                  </a:lnTo>
                  <a:cubicBezTo>
                    <a:pt x="4998" y="1989"/>
                    <a:pt x="5843" y="1547"/>
                    <a:pt x="6323" y="1173"/>
                  </a:cubicBezTo>
                  <a:lnTo>
                    <a:pt x="7110" y="2329"/>
                  </a:lnTo>
                  <a:cubicBezTo>
                    <a:pt x="7177" y="1993"/>
                    <a:pt x="7259" y="1633"/>
                    <a:pt x="7350" y="1259"/>
                  </a:cubicBezTo>
                  <a:lnTo>
                    <a:pt x="6525" y="54"/>
                  </a:lnTo>
                  <a:cubicBezTo>
                    <a:pt x="6501" y="18"/>
                    <a:pt x="6461" y="0"/>
                    <a:pt x="6421" y="0"/>
                  </a:cubicBezTo>
                  <a:cubicBezTo>
                    <a:pt x="6381" y="0"/>
                    <a:pt x="6340" y="18"/>
                    <a:pt x="6313" y="54"/>
                  </a:cubicBezTo>
                  <a:cubicBezTo>
                    <a:pt x="6068" y="405"/>
                    <a:pt x="5329" y="1197"/>
                    <a:pt x="3673" y="1197"/>
                  </a:cubicBezTo>
                  <a:cubicBezTo>
                    <a:pt x="3668" y="1197"/>
                    <a:pt x="3663" y="1197"/>
                    <a:pt x="3658" y="1197"/>
                  </a:cubicBezTo>
                  <a:cubicBezTo>
                    <a:pt x="2017" y="1197"/>
                    <a:pt x="1282" y="404"/>
                    <a:pt x="1033" y="54"/>
                  </a:cubicBezTo>
                  <a:cubicBezTo>
                    <a:pt x="1009" y="18"/>
                    <a:pt x="969" y="0"/>
                    <a:pt x="929"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1" name="Google Shape;20321;p85"/>
            <p:cNvSpPr/>
            <p:nvPr/>
          </p:nvSpPr>
          <p:spPr>
            <a:xfrm>
              <a:off x="6445875" y="2026930"/>
              <a:ext cx="45802" cy="61288"/>
            </a:xfrm>
            <a:custGeom>
              <a:avLst/>
              <a:gdLst/>
              <a:ahLst/>
              <a:cxnLst/>
              <a:rect l="l" t="t" r="r" b="b"/>
              <a:pathLst>
                <a:path w="1748" h="2339" extrusionOk="0">
                  <a:moveTo>
                    <a:pt x="821" y="1"/>
                  </a:moveTo>
                  <a:cubicBezTo>
                    <a:pt x="783" y="1"/>
                    <a:pt x="739" y="20"/>
                    <a:pt x="715" y="53"/>
                  </a:cubicBezTo>
                  <a:lnTo>
                    <a:pt x="691" y="87"/>
                  </a:lnTo>
                  <a:lnTo>
                    <a:pt x="686" y="101"/>
                  </a:lnTo>
                  <a:lnTo>
                    <a:pt x="667" y="125"/>
                  </a:lnTo>
                  <a:lnTo>
                    <a:pt x="653" y="140"/>
                  </a:lnTo>
                  <a:lnTo>
                    <a:pt x="638" y="164"/>
                  </a:lnTo>
                  <a:lnTo>
                    <a:pt x="624" y="178"/>
                  </a:lnTo>
                  <a:lnTo>
                    <a:pt x="605" y="202"/>
                  </a:lnTo>
                  <a:lnTo>
                    <a:pt x="590" y="221"/>
                  </a:lnTo>
                  <a:lnTo>
                    <a:pt x="571" y="241"/>
                  </a:lnTo>
                  <a:lnTo>
                    <a:pt x="552" y="260"/>
                  </a:lnTo>
                  <a:lnTo>
                    <a:pt x="533" y="284"/>
                  </a:lnTo>
                  <a:lnTo>
                    <a:pt x="509" y="303"/>
                  </a:lnTo>
                  <a:lnTo>
                    <a:pt x="490" y="327"/>
                  </a:lnTo>
                  <a:lnTo>
                    <a:pt x="466" y="346"/>
                  </a:lnTo>
                  <a:lnTo>
                    <a:pt x="446" y="370"/>
                  </a:lnTo>
                  <a:lnTo>
                    <a:pt x="422" y="394"/>
                  </a:lnTo>
                  <a:lnTo>
                    <a:pt x="398" y="413"/>
                  </a:lnTo>
                  <a:lnTo>
                    <a:pt x="370" y="437"/>
                  </a:lnTo>
                  <a:lnTo>
                    <a:pt x="346" y="461"/>
                  </a:lnTo>
                  <a:lnTo>
                    <a:pt x="317" y="485"/>
                  </a:lnTo>
                  <a:lnTo>
                    <a:pt x="293" y="505"/>
                  </a:lnTo>
                  <a:lnTo>
                    <a:pt x="264" y="529"/>
                  </a:lnTo>
                  <a:lnTo>
                    <a:pt x="235" y="553"/>
                  </a:lnTo>
                  <a:lnTo>
                    <a:pt x="202" y="577"/>
                  </a:lnTo>
                  <a:lnTo>
                    <a:pt x="173" y="596"/>
                  </a:lnTo>
                  <a:lnTo>
                    <a:pt x="139" y="625"/>
                  </a:lnTo>
                  <a:lnTo>
                    <a:pt x="106" y="644"/>
                  </a:lnTo>
                  <a:lnTo>
                    <a:pt x="72" y="668"/>
                  </a:lnTo>
                  <a:lnTo>
                    <a:pt x="38" y="687"/>
                  </a:lnTo>
                  <a:lnTo>
                    <a:pt x="0" y="716"/>
                  </a:lnTo>
                  <a:lnTo>
                    <a:pt x="374" y="1263"/>
                  </a:lnTo>
                  <a:lnTo>
                    <a:pt x="331" y="1441"/>
                  </a:lnTo>
                  <a:cubicBezTo>
                    <a:pt x="470" y="1364"/>
                    <a:pt x="600" y="1277"/>
                    <a:pt x="730" y="1181"/>
                  </a:cubicBezTo>
                  <a:lnTo>
                    <a:pt x="1512" y="2338"/>
                  </a:lnTo>
                  <a:cubicBezTo>
                    <a:pt x="1546" y="2170"/>
                    <a:pt x="1584" y="1997"/>
                    <a:pt x="1623" y="1820"/>
                  </a:cubicBezTo>
                  <a:lnTo>
                    <a:pt x="1623" y="1815"/>
                  </a:lnTo>
                  <a:lnTo>
                    <a:pt x="1647" y="1714"/>
                  </a:lnTo>
                  <a:lnTo>
                    <a:pt x="1661" y="1652"/>
                  </a:lnTo>
                  <a:lnTo>
                    <a:pt x="1680" y="1570"/>
                  </a:lnTo>
                  <a:lnTo>
                    <a:pt x="1699" y="1484"/>
                  </a:lnTo>
                  <a:lnTo>
                    <a:pt x="1714" y="1421"/>
                  </a:lnTo>
                  <a:lnTo>
                    <a:pt x="1747" y="1268"/>
                  </a:lnTo>
                  <a:lnTo>
                    <a:pt x="1747" y="1263"/>
                  </a:lnTo>
                  <a:lnTo>
                    <a:pt x="1479" y="860"/>
                  </a:lnTo>
                  <a:lnTo>
                    <a:pt x="927" y="58"/>
                  </a:lnTo>
                  <a:cubicBezTo>
                    <a:pt x="903" y="25"/>
                    <a:pt x="864" y="1"/>
                    <a:pt x="821"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2" name="Google Shape;20322;p85"/>
            <p:cNvSpPr/>
            <p:nvPr/>
          </p:nvSpPr>
          <p:spPr>
            <a:xfrm>
              <a:off x="6293927" y="1985085"/>
              <a:ext cx="203646" cy="272663"/>
            </a:xfrm>
            <a:custGeom>
              <a:avLst/>
              <a:gdLst/>
              <a:ahLst/>
              <a:cxnLst/>
              <a:rect l="l" t="t" r="r" b="b"/>
              <a:pathLst>
                <a:path w="7772" h="10406" extrusionOk="0">
                  <a:moveTo>
                    <a:pt x="6615" y="1862"/>
                  </a:moveTo>
                  <a:lnTo>
                    <a:pt x="7326" y="2898"/>
                  </a:lnTo>
                  <a:cubicBezTo>
                    <a:pt x="7306" y="2980"/>
                    <a:pt x="7287" y="3062"/>
                    <a:pt x="7268" y="3138"/>
                  </a:cubicBezTo>
                  <a:lnTo>
                    <a:pt x="7258" y="3172"/>
                  </a:lnTo>
                  <a:cubicBezTo>
                    <a:pt x="7244" y="3254"/>
                    <a:pt x="7225" y="3335"/>
                    <a:pt x="7206" y="3412"/>
                  </a:cubicBezTo>
                  <a:lnTo>
                    <a:pt x="6692" y="2654"/>
                  </a:lnTo>
                  <a:cubicBezTo>
                    <a:pt x="6651" y="2595"/>
                    <a:pt x="6586" y="2564"/>
                    <a:pt x="6519" y="2564"/>
                  </a:cubicBezTo>
                  <a:cubicBezTo>
                    <a:pt x="6476" y="2564"/>
                    <a:pt x="6432" y="2577"/>
                    <a:pt x="6394" y="2606"/>
                  </a:cubicBezTo>
                  <a:cubicBezTo>
                    <a:pt x="5938" y="2961"/>
                    <a:pt x="5132" y="3383"/>
                    <a:pt x="3874" y="3383"/>
                  </a:cubicBezTo>
                  <a:cubicBezTo>
                    <a:pt x="2616" y="3383"/>
                    <a:pt x="1810" y="2961"/>
                    <a:pt x="1354" y="2606"/>
                  </a:cubicBezTo>
                  <a:cubicBezTo>
                    <a:pt x="1318" y="2577"/>
                    <a:pt x="1275" y="2564"/>
                    <a:pt x="1231" y="2564"/>
                  </a:cubicBezTo>
                  <a:cubicBezTo>
                    <a:pt x="1164" y="2564"/>
                    <a:pt x="1097" y="2595"/>
                    <a:pt x="1056" y="2654"/>
                  </a:cubicBezTo>
                  <a:lnTo>
                    <a:pt x="543" y="3417"/>
                  </a:lnTo>
                  <a:cubicBezTo>
                    <a:pt x="524" y="3335"/>
                    <a:pt x="504" y="3254"/>
                    <a:pt x="485" y="3172"/>
                  </a:cubicBezTo>
                  <a:lnTo>
                    <a:pt x="480" y="3143"/>
                  </a:lnTo>
                  <a:cubicBezTo>
                    <a:pt x="461" y="3062"/>
                    <a:pt x="442" y="2985"/>
                    <a:pt x="423" y="2898"/>
                  </a:cubicBezTo>
                  <a:lnTo>
                    <a:pt x="711" y="2476"/>
                  </a:lnTo>
                  <a:lnTo>
                    <a:pt x="1128" y="1862"/>
                  </a:lnTo>
                  <a:cubicBezTo>
                    <a:pt x="1349" y="2135"/>
                    <a:pt x="1618" y="2361"/>
                    <a:pt x="1920" y="2534"/>
                  </a:cubicBezTo>
                  <a:cubicBezTo>
                    <a:pt x="2093" y="2630"/>
                    <a:pt x="2276" y="2711"/>
                    <a:pt x="2463" y="2778"/>
                  </a:cubicBezTo>
                  <a:cubicBezTo>
                    <a:pt x="2901" y="2927"/>
                    <a:pt x="3366" y="3004"/>
                    <a:pt x="3827" y="3004"/>
                  </a:cubicBezTo>
                  <a:cubicBezTo>
                    <a:pt x="3841" y="3004"/>
                    <a:pt x="3855" y="3004"/>
                    <a:pt x="3869" y="3004"/>
                  </a:cubicBezTo>
                  <a:cubicBezTo>
                    <a:pt x="5329" y="2999"/>
                    <a:pt x="6125" y="2404"/>
                    <a:pt x="6500" y="1991"/>
                  </a:cubicBezTo>
                  <a:cubicBezTo>
                    <a:pt x="6543" y="1948"/>
                    <a:pt x="6582" y="1900"/>
                    <a:pt x="6615" y="1862"/>
                  </a:cubicBezTo>
                  <a:close/>
                  <a:moveTo>
                    <a:pt x="6476" y="3066"/>
                  </a:moveTo>
                  <a:lnTo>
                    <a:pt x="7090" y="3974"/>
                  </a:lnTo>
                  <a:cubicBezTo>
                    <a:pt x="6802" y="5351"/>
                    <a:pt x="6634" y="6542"/>
                    <a:pt x="6591" y="7516"/>
                  </a:cubicBezTo>
                  <a:cubicBezTo>
                    <a:pt x="6543" y="8558"/>
                    <a:pt x="6644" y="9076"/>
                    <a:pt x="6692" y="9302"/>
                  </a:cubicBezTo>
                  <a:cubicBezTo>
                    <a:pt x="6692" y="9307"/>
                    <a:pt x="6692" y="9311"/>
                    <a:pt x="6692" y="9316"/>
                  </a:cubicBezTo>
                  <a:lnTo>
                    <a:pt x="6692" y="9321"/>
                  </a:lnTo>
                  <a:cubicBezTo>
                    <a:pt x="6697" y="9326"/>
                    <a:pt x="6697" y="9335"/>
                    <a:pt x="6702" y="9340"/>
                  </a:cubicBezTo>
                  <a:cubicBezTo>
                    <a:pt x="6702" y="9345"/>
                    <a:pt x="6706" y="9350"/>
                    <a:pt x="6706" y="9350"/>
                  </a:cubicBezTo>
                  <a:cubicBezTo>
                    <a:pt x="6706" y="9355"/>
                    <a:pt x="6706" y="9355"/>
                    <a:pt x="6706" y="9360"/>
                  </a:cubicBezTo>
                  <a:cubicBezTo>
                    <a:pt x="6706" y="9422"/>
                    <a:pt x="6524" y="9600"/>
                    <a:pt x="5967" y="9753"/>
                  </a:cubicBezTo>
                  <a:cubicBezTo>
                    <a:pt x="5473" y="9878"/>
                    <a:pt x="4964" y="9955"/>
                    <a:pt x="4455" y="9974"/>
                  </a:cubicBezTo>
                  <a:cubicBezTo>
                    <a:pt x="4268" y="9988"/>
                    <a:pt x="4071" y="9993"/>
                    <a:pt x="3874" y="9993"/>
                  </a:cubicBezTo>
                  <a:cubicBezTo>
                    <a:pt x="3773" y="9993"/>
                    <a:pt x="3673" y="9988"/>
                    <a:pt x="3577" y="9988"/>
                  </a:cubicBezTo>
                  <a:cubicBezTo>
                    <a:pt x="2895" y="9969"/>
                    <a:pt x="2266" y="9888"/>
                    <a:pt x="1776" y="9753"/>
                  </a:cubicBezTo>
                  <a:cubicBezTo>
                    <a:pt x="1220" y="9600"/>
                    <a:pt x="1037" y="9422"/>
                    <a:pt x="1037" y="9360"/>
                  </a:cubicBezTo>
                  <a:cubicBezTo>
                    <a:pt x="1037" y="9355"/>
                    <a:pt x="1037" y="9345"/>
                    <a:pt x="1042" y="9340"/>
                  </a:cubicBezTo>
                  <a:cubicBezTo>
                    <a:pt x="1042" y="9335"/>
                    <a:pt x="1047" y="9326"/>
                    <a:pt x="1052" y="9321"/>
                  </a:cubicBezTo>
                  <a:lnTo>
                    <a:pt x="1052" y="9316"/>
                  </a:lnTo>
                  <a:cubicBezTo>
                    <a:pt x="1052" y="9311"/>
                    <a:pt x="1052" y="9307"/>
                    <a:pt x="1056" y="9297"/>
                  </a:cubicBezTo>
                  <a:cubicBezTo>
                    <a:pt x="1100" y="9076"/>
                    <a:pt x="1200" y="8558"/>
                    <a:pt x="1152" y="7516"/>
                  </a:cubicBezTo>
                  <a:cubicBezTo>
                    <a:pt x="1109" y="6542"/>
                    <a:pt x="941" y="5351"/>
                    <a:pt x="653" y="3974"/>
                  </a:cubicBezTo>
                  <a:lnTo>
                    <a:pt x="1277" y="3066"/>
                  </a:lnTo>
                  <a:cubicBezTo>
                    <a:pt x="1805" y="3426"/>
                    <a:pt x="2645" y="3796"/>
                    <a:pt x="3874" y="3796"/>
                  </a:cubicBezTo>
                  <a:lnTo>
                    <a:pt x="3879" y="3796"/>
                  </a:lnTo>
                  <a:cubicBezTo>
                    <a:pt x="5108" y="3796"/>
                    <a:pt x="5948" y="3422"/>
                    <a:pt x="6476" y="3066"/>
                  </a:cubicBezTo>
                  <a:close/>
                  <a:moveTo>
                    <a:pt x="1148" y="0"/>
                  </a:moveTo>
                  <a:cubicBezTo>
                    <a:pt x="1044" y="0"/>
                    <a:pt x="941" y="69"/>
                    <a:pt x="941" y="205"/>
                  </a:cubicBezTo>
                  <a:lnTo>
                    <a:pt x="941" y="1458"/>
                  </a:lnTo>
                  <a:cubicBezTo>
                    <a:pt x="912" y="1478"/>
                    <a:pt x="888" y="1506"/>
                    <a:pt x="869" y="1535"/>
                  </a:cubicBezTo>
                  <a:lnTo>
                    <a:pt x="44" y="2740"/>
                  </a:lnTo>
                  <a:cubicBezTo>
                    <a:pt x="10" y="2788"/>
                    <a:pt x="0" y="2846"/>
                    <a:pt x="15" y="2903"/>
                  </a:cubicBezTo>
                  <a:cubicBezTo>
                    <a:pt x="87" y="3268"/>
                    <a:pt x="168" y="3628"/>
                    <a:pt x="240" y="3974"/>
                  </a:cubicBezTo>
                  <a:lnTo>
                    <a:pt x="240" y="3978"/>
                  </a:lnTo>
                  <a:cubicBezTo>
                    <a:pt x="735" y="6331"/>
                    <a:pt x="874" y="8083"/>
                    <a:pt x="663" y="9196"/>
                  </a:cubicBezTo>
                  <a:cubicBezTo>
                    <a:pt x="663" y="9201"/>
                    <a:pt x="663" y="9206"/>
                    <a:pt x="658" y="9211"/>
                  </a:cubicBezTo>
                  <a:lnTo>
                    <a:pt x="648" y="9230"/>
                  </a:lnTo>
                  <a:cubicBezTo>
                    <a:pt x="648" y="9239"/>
                    <a:pt x="644" y="9249"/>
                    <a:pt x="644" y="9254"/>
                  </a:cubicBezTo>
                  <a:cubicBezTo>
                    <a:pt x="639" y="9263"/>
                    <a:pt x="644" y="9268"/>
                    <a:pt x="639" y="9273"/>
                  </a:cubicBezTo>
                  <a:cubicBezTo>
                    <a:pt x="634" y="9278"/>
                    <a:pt x="634" y="9292"/>
                    <a:pt x="634" y="9302"/>
                  </a:cubicBezTo>
                  <a:cubicBezTo>
                    <a:pt x="634" y="9311"/>
                    <a:pt x="634" y="9311"/>
                    <a:pt x="634" y="9316"/>
                  </a:cubicBezTo>
                  <a:cubicBezTo>
                    <a:pt x="634" y="9331"/>
                    <a:pt x="634" y="9350"/>
                    <a:pt x="634" y="9364"/>
                  </a:cubicBezTo>
                  <a:cubicBezTo>
                    <a:pt x="634" y="10084"/>
                    <a:pt x="2314" y="10406"/>
                    <a:pt x="3879" y="10406"/>
                  </a:cubicBezTo>
                  <a:cubicBezTo>
                    <a:pt x="5444" y="10406"/>
                    <a:pt x="7124" y="10080"/>
                    <a:pt x="7124" y="9364"/>
                  </a:cubicBezTo>
                  <a:lnTo>
                    <a:pt x="7124" y="9360"/>
                  </a:lnTo>
                  <a:lnTo>
                    <a:pt x="7124" y="9316"/>
                  </a:lnTo>
                  <a:lnTo>
                    <a:pt x="7124" y="9302"/>
                  </a:lnTo>
                  <a:cubicBezTo>
                    <a:pt x="7124" y="9297"/>
                    <a:pt x="7124" y="9283"/>
                    <a:pt x="7119" y="9273"/>
                  </a:cubicBezTo>
                  <a:cubicBezTo>
                    <a:pt x="7114" y="9263"/>
                    <a:pt x="7119" y="9259"/>
                    <a:pt x="7114" y="9254"/>
                  </a:cubicBezTo>
                  <a:cubicBezTo>
                    <a:pt x="7110" y="9249"/>
                    <a:pt x="7110" y="9235"/>
                    <a:pt x="7110" y="9230"/>
                  </a:cubicBezTo>
                  <a:lnTo>
                    <a:pt x="7100" y="9211"/>
                  </a:lnTo>
                  <a:lnTo>
                    <a:pt x="7100" y="9196"/>
                  </a:lnTo>
                  <a:cubicBezTo>
                    <a:pt x="6884" y="8083"/>
                    <a:pt x="7023" y="6326"/>
                    <a:pt x="7518" y="3978"/>
                  </a:cubicBezTo>
                  <a:lnTo>
                    <a:pt x="7518" y="3974"/>
                  </a:lnTo>
                  <a:cubicBezTo>
                    <a:pt x="7590" y="3628"/>
                    <a:pt x="7671" y="3268"/>
                    <a:pt x="7758" y="2908"/>
                  </a:cubicBezTo>
                  <a:cubicBezTo>
                    <a:pt x="7772" y="2850"/>
                    <a:pt x="7758" y="2788"/>
                    <a:pt x="7729" y="2740"/>
                  </a:cubicBezTo>
                  <a:lnTo>
                    <a:pt x="6903" y="1540"/>
                  </a:lnTo>
                  <a:cubicBezTo>
                    <a:pt x="6884" y="1506"/>
                    <a:pt x="6860" y="1482"/>
                    <a:pt x="6826" y="1458"/>
                  </a:cubicBezTo>
                  <a:lnTo>
                    <a:pt x="6826" y="205"/>
                  </a:lnTo>
                  <a:cubicBezTo>
                    <a:pt x="6826" y="69"/>
                    <a:pt x="6723" y="0"/>
                    <a:pt x="6620" y="0"/>
                  </a:cubicBezTo>
                  <a:cubicBezTo>
                    <a:pt x="6517" y="0"/>
                    <a:pt x="6413" y="69"/>
                    <a:pt x="6413" y="205"/>
                  </a:cubicBezTo>
                  <a:lnTo>
                    <a:pt x="6413" y="1468"/>
                  </a:lnTo>
                  <a:lnTo>
                    <a:pt x="6425" y="1461"/>
                  </a:lnTo>
                  <a:lnTo>
                    <a:pt x="6425" y="1461"/>
                  </a:lnTo>
                  <a:cubicBezTo>
                    <a:pt x="6410" y="1471"/>
                    <a:pt x="6396" y="1485"/>
                    <a:pt x="6385" y="1497"/>
                  </a:cubicBezTo>
                  <a:cubicBezTo>
                    <a:pt x="6375" y="1506"/>
                    <a:pt x="6370" y="1516"/>
                    <a:pt x="6365" y="1521"/>
                  </a:cubicBezTo>
                  <a:lnTo>
                    <a:pt x="6356" y="1530"/>
                  </a:lnTo>
                  <a:cubicBezTo>
                    <a:pt x="6313" y="1593"/>
                    <a:pt x="6269" y="1650"/>
                    <a:pt x="6217" y="1703"/>
                  </a:cubicBezTo>
                  <a:cubicBezTo>
                    <a:pt x="5900" y="2058"/>
                    <a:pt x="5204" y="2582"/>
                    <a:pt x="3889" y="2586"/>
                  </a:cubicBezTo>
                  <a:cubicBezTo>
                    <a:pt x="2424" y="2582"/>
                    <a:pt x="1728" y="1934"/>
                    <a:pt x="1464" y="1593"/>
                  </a:cubicBezTo>
                  <a:cubicBezTo>
                    <a:pt x="1445" y="1569"/>
                    <a:pt x="1431" y="1550"/>
                    <a:pt x="1416" y="1530"/>
                  </a:cubicBezTo>
                  <a:cubicBezTo>
                    <a:pt x="1397" y="1506"/>
                    <a:pt x="1378" y="1482"/>
                    <a:pt x="1354" y="1463"/>
                  </a:cubicBezTo>
                  <a:lnTo>
                    <a:pt x="1354" y="205"/>
                  </a:lnTo>
                  <a:cubicBezTo>
                    <a:pt x="1354" y="69"/>
                    <a:pt x="1251" y="0"/>
                    <a:pt x="114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3" name="Google Shape;20323;p85"/>
            <p:cNvSpPr/>
            <p:nvPr/>
          </p:nvSpPr>
          <p:spPr>
            <a:xfrm>
              <a:off x="6215319" y="2196460"/>
              <a:ext cx="360258" cy="152079"/>
            </a:xfrm>
            <a:custGeom>
              <a:avLst/>
              <a:gdLst/>
              <a:ahLst/>
              <a:cxnLst/>
              <a:rect l="l" t="t" r="r" b="b"/>
              <a:pathLst>
                <a:path w="13749" h="5804" extrusionOk="0">
                  <a:moveTo>
                    <a:pt x="12596" y="587"/>
                  </a:moveTo>
                  <a:lnTo>
                    <a:pt x="13292" y="654"/>
                  </a:lnTo>
                  <a:cubicBezTo>
                    <a:pt x="13278" y="692"/>
                    <a:pt x="13259" y="736"/>
                    <a:pt x="13230" y="774"/>
                  </a:cubicBezTo>
                  <a:cubicBezTo>
                    <a:pt x="13023" y="1057"/>
                    <a:pt x="12860" y="1528"/>
                    <a:pt x="12860" y="1845"/>
                  </a:cubicBezTo>
                  <a:lnTo>
                    <a:pt x="12860" y="1897"/>
                  </a:lnTo>
                  <a:cubicBezTo>
                    <a:pt x="12860" y="2229"/>
                    <a:pt x="12644" y="2545"/>
                    <a:pt x="12260" y="2761"/>
                  </a:cubicBezTo>
                  <a:cubicBezTo>
                    <a:pt x="11929" y="2949"/>
                    <a:pt x="11727" y="3246"/>
                    <a:pt x="11703" y="3577"/>
                  </a:cubicBezTo>
                  <a:cubicBezTo>
                    <a:pt x="11684" y="3894"/>
                    <a:pt x="11329" y="4139"/>
                    <a:pt x="10897" y="4139"/>
                  </a:cubicBezTo>
                  <a:lnTo>
                    <a:pt x="10878" y="4139"/>
                  </a:lnTo>
                  <a:cubicBezTo>
                    <a:pt x="10431" y="4168"/>
                    <a:pt x="10038" y="4374"/>
                    <a:pt x="9822" y="4691"/>
                  </a:cubicBezTo>
                  <a:cubicBezTo>
                    <a:pt x="9664" y="4927"/>
                    <a:pt x="9338" y="5066"/>
                    <a:pt x="8995" y="5066"/>
                  </a:cubicBezTo>
                  <a:cubicBezTo>
                    <a:pt x="8898" y="5066"/>
                    <a:pt x="8799" y="5055"/>
                    <a:pt x="8703" y="5032"/>
                  </a:cubicBezTo>
                  <a:cubicBezTo>
                    <a:pt x="8577" y="5000"/>
                    <a:pt x="8449" y="4984"/>
                    <a:pt x="8320" y="4984"/>
                  </a:cubicBezTo>
                  <a:cubicBezTo>
                    <a:pt x="8028" y="4984"/>
                    <a:pt x="7737" y="5066"/>
                    <a:pt x="7484" y="5219"/>
                  </a:cubicBezTo>
                  <a:cubicBezTo>
                    <a:pt x="7297" y="5334"/>
                    <a:pt x="7085" y="5392"/>
                    <a:pt x="6874" y="5392"/>
                  </a:cubicBezTo>
                  <a:cubicBezTo>
                    <a:pt x="6663" y="5392"/>
                    <a:pt x="6452" y="5334"/>
                    <a:pt x="6265" y="5219"/>
                  </a:cubicBezTo>
                  <a:cubicBezTo>
                    <a:pt x="6011" y="5066"/>
                    <a:pt x="5720" y="4984"/>
                    <a:pt x="5426" y="4984"/>
                  </a:cubicBezTo>
                  <a:cubicBezTo>
                    <a:pt x="5297" y="4984"/>
                    <a:pt x="5168" y="5000"/>
                    <a:pt x="5040" y="5032"/>
                  </a:cubicBezTo>
                  <a:cubicBezTo>
                    <a:pt x="4947" y="5055"/>
                    <a:pt x="4850" y="5066"/>
                    <a:pt x="4755" y="5066"/>
                  </a:cubicBezTo>
                  <a:cubicBezTo>
                    <a:pt x="4413" y="5066"/>
                    <a:pt x="4085" y="4924"/>
                    <a:pt x="3927" y="4691"/>
                  </a:cubicBezTo>
                  <a:cubicBezTo>
                    <a:pt x="3711" y="4374"/>
                    <a:pt x="3317" y="4168"/>
                    <a:pt x="2871" y="4139"/>
                  </a:cubicBezTo>
                  <a:lnTo>
                    <a:pt x="2852" y="4139"/>
                  </a:lnTo>
                  <a:cubicBezTo>
                    <a:pt x="2420" y="4139"/>
                    <a:pt x="2064" y="3889"/>
                    <a:pt x="2045" y="3577"/>
                  </a:cubicBezTo>
                  <a:cubicBezTo>
                    <a:pt x="2021" y="3246"/>
                    <a:pt x="1819" y="2949"/>
                    <a:pt x="1483" y="2761"/>
                  </a:cubicBezTo>
                  <a:cubicBezTo>
                    <a:pt x="1104" y="2545"/>
                    <a:pt x="883" y="2229"/>
                    <a:pt x="883" y="1897"/>
                  </a:cubicBezTo>
                  <a:lnTo>
                    <a:pt x="883" y="1845"/>
                  </a:lnTo>
                  <a:cubicBezTo>
                    <a:pt x="883" y="1528"/>
                    <a:pt x="720" y="1057"/>
                    <a:pt x="514" y="774"/>
                  </a:cubicBezTo>
                  <a:cubicBezTo>
                    <a:pt x="490" y="736"/>
                    <a:pt x="466" y="692"/>
                    <a:pt x="447" y="654"/>
                  </a:cubicBezTo>
                  <a:lnTo>
                    <a:pt x="1147" y="587"/>
                  </a:lnTo>
                  <a:cubicBezTo>
                    <a:pt x="1291" y="1677"/>
                    <a:pt x="1920" y="2685"/>
                    <a:pt x="2933" y="3438"/>
                  </a:cubicBezTo>
                  <a:cubicBezTo>
                    <a:pt x="4004" y="4235"/>
                    <a:pt x="5400" y="4672"/>
                    <a:pt x="6869" y="4672"/>
                  </a:cubicBezTo>
                  <a:cubicBezTo>
                    <a:pt x="8338" y="4672"/>
                    <a:pt x="9735" y="4235"/>
                    <a:pt x="10806" y="3438"/>
                  </a:cubicBezTo>
                  <a:cubicBezTo>
                    <a:pt x="11823" y="2685"/>
                    <a:pt x="12452" y="1677"/>
                    <a:pt x="12596" y="587"/>
                  </a:cubicBezTo>
                  <a:close/>
                  <a:moveTo>
                    <a:pt x="10721" y="0"/>
                  </a:moveTo>
                  <a:cubicBezTo>
                    <a:pt x="10468" y="0"/>
                    <a:pt x="10444" y="391"/>
                    <a:pt x="10710" y="414"/>
                  </a:cubicBezTo>
                  <a:lnTo>
                    <a:pt x="11007" y="438"/>
                  </a:lnTo>
                  <a:lnTo>
                    <a:pt x="12188" y="548"/>
                  </a:lnTo>
                  <a:cubicBezTo>
                    <a:pt x="11900" y="2646"/>
                    <a:pt x="9610" y="4264"/>
                    <a:pt x="6874" y="4264"/>
                  </a:cubicBezTo>
                  <a:cubicBezTo>
                    <a:pt x="4138" y="4264"/>
                    <a:pt x="1848" y="2646"/>
                    <a:pt x="1560" y="548"/>
                  </a:cubicBezTo>
                  <a:lnTo>
                    <a:pt x="2741" y="438"/>
                  </a:lnTo>
                  <a:lnTo>
                    <a:pt x="3020" y="414"/>
                  </a:lnTo>
                  <a:cubicBezTo>
                    <a:pt x="3287" y="391"/>
                    <a:pt x="3256" y="1"/>
                    <a:pt x="3004" y="1"/>
                  </a:cubicBezTo>
                  <a:cubicBezTo>
                    <a:pt x="2998" y="1"/>
                    <a:pt x="2992" y="1"/>
                    <a:pt x="2986" y="1"/>
                  </a:cubicBezTo>
                  <a:lnTo>
                    <a:pt x="2703" y="30"/>
                  </a:lnTo>
                  <a:lnTo>
                    <a:pt x="187" y="265"/>
                  </a:lnTo>
                  <a:cubicBezTo>
                    <a:pt x="82" y="275"/>
                    <a:pt x="0" y="366"/>
                    <a:pt x="0" y="472"/>
                  </a:cubicBezTo>
                  <a:cubicBezTo>
                    <a:pt x="5" y="668"/>
                    <a:pt x="67" y="860"/>
                    <a:pt x="187" y="1019"/>
                  </a:cubicBezTo>
                  <a:cubicBezTo>
                    <a:pt x="341" y="1230"/>
                    <a:pt x="475" y="1619"/>
                    <a:pt x="475" y="1845"/>
                  </a:cubicBezTo>
                  <a:lnTo>
                    <a:pt x="475" y="1897"/>
                  </a:lnTo>
                  <a:cubicBezTo>
                    <a:pt x="475" y="2377"/>
                    <a:pt x="778" y="2833"/>
                    <a:pt x="1282" y="3121"/>
                  </a:cubicBezTo>
                  <a:cubicBezTo>
                    <a:pt x="1493" y="3241"/>
                    <a:pt x="1618" y="3414"/>
                    <a:pt x="1632" y="3606"/>
                  </a:cubicBezTo>
                  <a:cubicBezTo>
                    <a:pt x="1671" y="4134"/>
                    <a:pt x="2203" y="4552"/>
                    <a:pt x="2852" y="4552"/>
                  </a:cubicBezTo>
                  <a:cubicBezTo>
                    <a:pt x="3164" y="4576"/>
                    <a:pt x="3447" y="4715"/>
                    <a:pt x="3586" y="4926"/>
                  </a:cubicBezTo>
                  <a:cubicBezTo>
                    <a:pt x="3821" y="5275"/>
                    <a:pt x="4277" y="5480"/>
                    <a:pt x="4757" y="5480"/>
                  </a:cubicBezTo>
                  <a:cubicBezTo>
                    <a:pt x="4885" y="5480"/>
                    <a:pt x="5014" y="5465"/>
                    <a:pt x="5141" y="5435"/>
                  </a:cubicBezTo>
                  <a:cubicBezTo>
                    <a:pt x="5235" y="5411"/>
                    <a:pt x="5332" y="5399"/>
                    <a:pt x="5428" y="5399"/>
                  </a:cubicBezTo>
                  <a:cubicBezTo>
                    <a:pt x="5641" y="5399"/>
                    <a:pt x="5854" y="5457"/>
                    <a:pt x="6039" y="5570"/>
                  </a:cubicBezTo>
                  <a:cubicBezTo>
                    <a:pt x="6296" y="5726"/>
                    <a:pt x="6585" y="5804"/>
                    <a:pt x="6874" y="5804"/>
                  </a:cubicBezTo>
                  <a:cubicBezTo>
                    <a:pt x="7163" y="5804"/>
                    <a:pt x="7453" y="5726"/>
                    <a:pt x="7709" y="5570"/>
                  </a:cubicBezTo>
                  <a:cubicBezTo>
                    <a:pt x="7894" y="5457"/>
                    <a:pt x="8105" y="5399"/>
                    <a:pt x="8318" y="5399"/>
                  </a:cubicBezTo>
                  <a:cubicBezTo>
                    <a:pt x="8414" y="5399"/>
                    <a:pt x="8511" y="5411"/>
                    <a:pt x="8607" y="5435"/>
                  </a:cubicBezTo>
                  <a:cubicBezTo>
                    <a:pt x="8733" y="5465"/>
                    <a:pt x="8862" y="5480"/>
                    <a:pt x="8990" y="5480"/>
                  </a:cubicBezTo>
                  <a:cubicBezTo>
                    <a:pt x="9468" y="5480"/>
                    <a:pt x="9927" y="5275"/>
                    <a:pt x="10162" y="4926"/>
                  </a:cubicBezTo>
                  <a:cubicBezTo>
                    <a:pt x="10302" y="4715"/>
                    <a:pt x="10585" y="4576"/>
                    <a:pt x="10897" y="4552"/>
                  </a:cubicBezTo>
                  <a:cubicBezTo>
                    <a:pt x="11545" y="4552"/>
                    <a:pt x="12078" y="4134"/>
                    <a:pt x="12116" y="3606"/>
                  </a:cubicBezTo>
                  <a:cubicBezTo>
                    <a:pt x="12130" y="3414"/>
                    <a:pt x="12255" y="3241"/>
                    <a:pt x="12466" y="3121"/>
                  </a:cubicBezTo>
                  <a:cubicBezTo>
                    <a:pt x="12970" y="2833"/>
                    <a:pt x="13273" y="2377"/>
                    <a:pt x="13273" y="1897"/>
                  </a:cubicBezTo>
                  <a:lnTo>
                    <a:pt x="13273" y="1845"/>
                  </a:lnTo>
                  <a:cubicBezTo>
                    <a:pt x="13273" y="1614"/>
                    <a:pt x="13407" y="1225"/>
                    <a:pt x="13561" y="1014"/>
                  </a:cubicBezTo>
                  <a:cubicBezTo>
                    <a:pt x="13681" y="860"/>
                    <a:pt x="13743" y="668"/>
                    <a:pt x="13748" y="472"/>
                  </a:cubicBezTo>
                  <a:cubicBezTo>
                    <a:pt x="13748" y="366"/>
                    <a:pt x="13667" y="275"/>
                    <a:pt x="13561" y="265"/>
                  </a:cubicBezTo>
                  <a:lnTo>
                    <a:pt x="11046" y="30"/>
                  </a:lnTo>
                  <a:lnTo>
                    <a:pt x="10743" y="1"/>
                  </a:lnTo>
                  <a:cubicBezTo>
                    <a:pt x="10735" y="1"/>
                    <a:pt x="10728" y="0"/>
                    <a:pt x="1072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24" name="Google Shape;20324;p85"/>
          <p:cNvGrpSpPr/>
          <p:nvPr/>
        </p:nvGrpSpPr>
        <p:grpSpPr>
          <a:xfrm>
            <a:off x="5354856" y="1315847"/>
            <a:ext cx="251334" cy="363402"/>
            <a:chOff x="5354856" y="1502697"/>
            <a:chExt cx="251334" cy="363402"/>
          </a:xfrm>
        </p:grpSpPr>
        <p:sp>
          <p:nvSpPr>
            <p:cNvPr id="20325" name="Google Shape;20325;p85"/>
            <p:cNvSpPr/>
            <p:nvPr/>
          </p:nvSpPr>
          <p:spPr>
            <a:xfrm>
              <a:off x="5466793" y="1780024"/>
              <a:ext cx="27827" cy="69096"/>
            </a:xfrm>
            <a:custGeom>
              <a:avLst/>
              <a:gdLst/>
              <a:ahLst/>
              <a:cxnLst/>
              <a:rect l="l" t="t" r="r" b="b"/>
              <a:pathLst>
                <a:path w="1062" h="2637" extrusionOk="0">
                  <a:moveTo>
                    <a:pt x="1" y="1"/>
                  </a:moveTo>
                  <a:lnTo>
                    <a:pt x="1" y="2636"/>
                  </a:lnTo>
                  <a:lnTo>
                    <a:pt x="1062" y="2636"/>
                  </a:lnTo>
                  <a:lnTo>
                    <a:pt x="1062"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6" name="Google Shape;20326;p85"/>
            <p:cNvSpPr/>
            <p:nvPr/>
          </p:nvSpPr>
          <p:spPr>
            <a:xfrm>
              <a:off x="5480759" y="1780024"/>
              <a:ext cx="13861" cy="69096"/>
            </a:xfrm>
            <a:custGeom>
              <a:avLst/>
              <a:gdLst/>
              <a:ahLst/>
              <a:cxnLst/>
              <a:rect l="l" t="t" r="r" b="b"/>
              <a:pathLst>
                <a:path w="529" h="2637" extrusionOk="0">
                  <a:moveTo>
                    <a:pt x="1" y="1"/>
                  </a:moveTo>
                  <a:lnTo>
                    <a:pt x="1" y="2636"/>
                  </a:lnTo>
                  <a:lnTo>
                    <a:pt x="529" y="2636"/>
                  </a:lnTo>
                  <a:lnTo>
                    <a:pt x="529"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7" name="Google Shape;20327;p85"/>
            <p:cNvSpPr/>
            <p:nvPr/>
          </p:nvSpPr>
          <p:spPr>
            <a:xfrm>
              <a:off x="5399269" y="1507964"/>
              <a:ext cx="162901" cy="244286"/>
            </a:xfrm>
            <a:custGeom>
              <a:avLst/>
              <a:gdLst/>
              <a:ahLst/>
              <a:cxnLst/>
              <a:rect l="l" t="t" r="r" b="b"/>
              <a:pathLst>
                <a:path w="6217" h="9323" extrusionOk="0">
                  <a:moveTo>
                    <a:pt x="1882" y="1"/>
                  </a:moveTo>
                  <a:cubicBezTo>
                    <a:pt x="845" y="1"/>
                    <a:pt x="0" y="841"/>
                    <a:pt x="5" y="1878"/>
                  </a:cubicBezTo>
                  <a:lnTo>
                    <a:pt x="5" y="7441"/>
                  </a:lnTo>
                  <a:cubicBezTo>
                    <a:pt x="0" y="8478"/>
                    <a:pt x="845" y="9318"/>
                    <a:pt x="1882" y="9323"/>
                  </a:cubicBezTo>
                  <a:lnTo>
                    <a:pt x="4335" y="9323"/>
                  </a:lnTo>
                  <a:cubicBezTo>
                    <a:pt x="5376" y="9323"/>
                    <a:pt x="6216" y="8478"/>
                    <a:pt x="6216" y="7441"/>
                  </a:cubicBezTo>
                  <a:lnTo>
                    <a:pt x="6216" y="1878"/>
                  </a:lnTo>
                  <a:cubicBezTo>
                    <a:pt x="6216" y="841"/>
                    <a:pt x="5376" y="1"/>
                    <a:pt x="4335"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8" name="Google Shape;20328;p85"/>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9" name="Google Shape;20329;p85"/>
            <p:cNvSpPr/>
            <p:nvPr/>
          </p:nvSpPr>
          <p:spPr>
            <a:xfrm>
              <a:off x="5465928" y="1615263"/>
              <a:ext cx="29583" cy="29583"/>
            </a:xfrm>
            <a:custGeom>
              <a:avLst/>
              <a:gdLst/>
              <a:ahLst/>
              <a:cxnLst/>
              <a:rect l="l" t="t" r="r" b="b"/>
              <a:pathLst>
                <a:path w="1129" h="1129" extrusionOk="0">
                  <a:moveTo>
                    <a:pt x="567" y="0"/>
                  </a:moveTo>
                  <a:cubicBezTo>
                    <a:pt x="255" y="0"/>
                    <a:pt x="0" y="255"/>
                    <a:pt x="0" y="567"/>
                  </a:cubicBezTo>
                  <a:cubicBezTo>
                    <a:pt x="0" y="874"/>
                    <a:pt x="255" y="1128"/>
                    <a:pt x="567" y="1128"/>
                  </a:cubicBezTo>
                  <a:cubicBezTo>
                    <a:pt x="874" y="1128"/>
                    <a:pt x="1128" y="874"/>
                    <a:pt x="1128" y="567"/>
                  </a:cubicBezTo>
                  <a:cubicBezTo>
                    <a:pt x="1128" y="255"/>
                    <a:pt x="874" y="0"/>
                    <a:pt x="56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0" name="Google Shape;20330;p85"/>
            <p:cNvSpPr/>
            <p:nvPr/>
          </p:nvSpPr>
          <p:spPr>
            <a:xfrm>
              <a:off x="5376997" y="1836386"/>
              <a:ext cx="207550" cy="24421"/>
            </a:xfrm>
            <a:custGeom>
              <a:avLst/>
              <a:gdLst/>
              <a:ahLst/>
              <a:cxnLst/>
              <a:rect l="l" t="t" r="r" b="b"/>
              <a:pathLst>
                <a:path w="7921" h="932" extrusionOk="0">
                  <a:moveTo>
                    <a:pt x="927" y="0"/>
                  </a:moveTo>
                  <a:cubicBezTo>
                    <a:pt x="413" y="0"/>
                    <a:pt x="0" y="418"/>
                    <a:pt x="0" y="931"/>
                  </a:cubicBezTo>
                  <a:lnTo>
                    <a:pt x="7921" y="931"/>
                  </a:lnTo>
                  <a:cubicBezTo>
                    <a:pt x="7921" y="418"/>
                    <a:pt x="7503" y="0"/>
                    <a:pt x="6990"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1" name="Google Shape;20331;p85"/>
            <p:cNvSpPr/>
            <p:nvPr/>
          </p:nvSpPr>
          <p:spPr>
            <a:xfrm>
              <a:off x="5360515" y="1640915"/>
              <a:ext cx="240382" cy="152106"/>
            </a:xfrm>
            <a:custGeom>
              <a:avLst/>
              <a:gdLst/>
              <a:ahLst/>
              <a:cxnLst/>
              <a:rect l="l" t="t" r="r" b="b"/>
              <a:pathLst>
                <a:path w="9174" h="5805" extrusionOk="0">
                  <a:moveTo>
                    <a:pt x="389" y="1"/>
                  </a:moveTo>
                  <a:cubicBezTo>
                    <a:pt x="173" y="1"/>
                    <a:pt x="1" y="178"/>
                    <a:pt x="1" y="394"/>
                  </a:cubicBezTo>
                  <a:lnTo>
                    <a:pt x="1" y="2492"/>
                  </a:lnTo>
                  <a:cubicBezTo>
                    <a:pt x="1" y="4321"/>
                    <a:pt x="1484" y="5804"/>
                    <a:pt x="3318" y="5804"/>
                  </a:cubicBezTo>
                  <a:lnTo>
                    <a:pt x="5862" y="5804"/>
                  </a:lnTo>
                  <a:cubicBezTo>
                    <a:pt x="7691" y="5804"/>
                    <a:pt x="9174" y="4321"/>
                    <a:pt x="9174" y="2492"/>
                  </a:cubicBezTo>
                  <a:lnTo>
                    <a:pt x="9174" y="394"/>
                  </a:lnTo>
                  <a:cubicBezTo>
                    <a:pt x="9174" y="178"/>
                    <a:pt x="9001" y="1"/>
                    <a:pt x="8785" y="1"/>
                  </a:cubicBezTo>
                  <a:cubicBezTo>
                    <a:pt x="8569" y="1"/>
                    <a:pt x="8396" y="178"/>
                    <a:pt x="8396" y="394"/>
                  </a:cubicBezTo>
                  <a:lnTo>
                    <a:pt x="8396" y="2492"/>
                  </a:lnTo>
                  <a:cubicBezTo>
                    <a:pt x="8396" y="3894"/>
                    <a:pt x="7263" y="5026"/>
                    <a:pt x="5862" y="5026"/>
                  </a:cubicBezTo>
                  <a:lnTo>
                    <a:pt x="3318" y="5026"/>
                  </a:lnTo>
                  <a:cubicBezTo>
                    <a:pt x="1916" y="5026"/>
                    <a:pt x="778" y="3894"/>
                    <a:pt x="778" y="2492"/>
                  </a:cubicBezTo>
                  <a:lnTo>
                    <a:pt x="778" y="394"/>
                  </a:lnTo>
                  <a:cubicBezTo>
                    <a:pt x="778" y="178"/>
                    <a:pt x="605" y="1"/>
                    <a:pt x="38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2" name="Google Shape;20332;p85"/>
            <p:cNvSpPr/>
            <p:nvPr/>
          </p:nvSpPr>
          <p:spPr>
            <a:xfrm>
              <a:off x="5475990" y="1507964"/>
              <a:ext cx="86180" cy="244286"/>
            </a:xfrm>
            <a:custGeom>
              <a:avLst/>
              <a:gdLst/>
              <a:ahLst/>
              <a:cxnLst/>
              <a:rect l="l" t="t" r="r" b="b"/>
              <a:pathLst>
                <a:path w="3289" h="9323" extrusionOk="0">
                  <a:moveTo>
                    <a:pt x="0" y="1"/>
                  </a:moveTo>
                  <a:cubicBezTo>
                    <a:pt x="1042" y="1"/>
                    <a:pt x="1882" y="841"/>
                    <a:pt x="1882" y="1878"/>
                  </a:cubicBezTo>
                  <a:lnTo>
                    <a:pt x="1882" y="7441"/>
                  </a:lnTo>
                  <a:cubicBezTo>
                    <a:pt x="1882" y="8478"/>
                    <a:pt x="1042" y="9323"/>
                    <a:pt x="0" y="9323"/>
                  </a:cubicBezTo>
                  <a:lnTo>
                    <a:pt x="1407" y="9323"/>
                  </a:lnTo>
                  <a:cubicBezTo>
                    <a:pt x="2448" y="9323"/>
                    <a:pt x="3288" y="8478"/>
                    <a:pt x="3288" y="7441"/>
                  </a:cubicBezTo>
                  <a:lnTo>
                    <a:pt x="3288" y="1878"/>
                  </a:lnTo>
                  <a:cubicBezTo>
                    <a:pt x="3288" y="841"/>
                    <a:pt x="2448" y="1"/>
                    <a:pt x="1407"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3" name="Google Shape;20333;p85"/>
            <p:cNvSpPr/>
            <p:nvPr/>
          </p:nvSpPr>
          <p:spPr>
            <a:xfrm>
              <a:off x="5480759" y="1641046"/>
              <a:ext cx="120138" cy="152079"/>
            </a:xfrm>
            <a:custGeom>
              <a:avLst/>
              <a:gdLst/>
              <a:ahLst/>
              <a:cxnLst/>
              <a:rect l="l" t="t" r="r" b="b"/>
              <a:pathLst>
                <a:path w="4585" h="5804" extrusionOk="0">
                  <a:moveTo>
                    <a:pt x="4205" y="0"/>
                  </a:moveTo>
                  <a:cubicBezTo>
                    <a:pt x="4202" y="0"/>
                    <a:pt x="4199" y="0"/>
                    <a:pt x="4196" y="0"/>
                  </a:cubicBezTo>
                  <a:cubicBezTo>
                    <a:pt x="3980" y="0"/>
                    <a:pt x="3807" y="173"/>
                    <a:pt x="3807" y="389"/>
                  </a:cubicBezTo>
                  <a:lnTo>
                    <a:pt x="3807" y="2487"/>
                  </a:lnTo>
                  <a:cubicBezTo>
                    <a:pt x="3807" y="3889"/>
                    <a:pt x="2674" y="5021"/>
                    <a:pt x="1273" y="5021"/>
                  </a:cubicBezTo>
                  <a:lnTo>
                    <a:pt x="1" y="5021"/>
                  </a:lnTo>
                  <a:lnTo>
                    <a:pt x="1" y="5804"/>
                  </a:lnTo>
                  <a:lnTo>
                    <a:pt x="1273" y="5804"/>
                  </a:lnTo>
                  <a:cubicBezTo>
                    <a:pt x="3102" y="5804"/>
                    <a:pt x="4585" y="4321"/>
                    <a:pt x="4585" y="2487"/>
                  </a:cubicBezTo>
                  <a:lnTo>
                    <a:pt x="4585" y="389"/>
                  </a:lnTo>
                  <a:cubicBezTo>
                    <a:pt x="4585" y="176"/>
                    <a:pt x="4417" y="0"/>
                    <a:pt x="4205"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4" name="Google Shape;20334;p85"/>
            <p:cNvSpPr/>
            <p:nvPr/>
          </p:nvSpPr>
          <p:spPr>
            <a:xfrm>
              <a:off x="5480759" y="1836386"/>
              <a:ext cx="103788" cy="24421"/>
            </a:xfrm>
            <a:custGeom>
              <a:avLst/>
              <a:gdLst/>
              <a:ahLst/>
              <a:cxnLst/>
              <a:rect l="l" t="t" r="r" b="b"/>
              <a:pathLst>
                <a:path w="3961" h="932" extrusionOk="0">
                  <a:moveTo>
                    <a:pt x="1" y="0"/>
                  </a:moveTo>
                  <a:lnTo>
                    <a:pt x="1" y="931"/>
                  </a:lnTo>
                  <a:lnTo>
                    <a:pt x="3961" y="931"/>
                  </a:lnTo>
                  <a:cubicBezTo>
                    <a:pt x="3961" y="418"/>
                    <a:pt x="3543" y="0"/>
                    <a:pt x="3030"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5" name="Google Shape;20335;p85"/>
            <p:cNvSpPr/>
            <p:nvPr/>
          </p:nvSpPr>
          <p:spPr>
            <a:xfrm>
              <a:off x="5441140" y="1570090"/>
              <a:ext cx="29976" cy="10612"/>
            </a:xfrm>
            <a:custGeom>
              <a:avLst/>
              <a:gdLst/>
              <a:ahLst/>
              <a:cxnLst/>
              <a:rect l="l" t="t" r="r" b="b"/>
              <a:pathLst>
                <a:path w="1144" h="405" extrusionOk="0">
                  <a:moveTo>
                    <a:pt x="265" y="1"/>
                  </a:moveTo>
                  <a:cubicBezTo>
                    <a:pt x="0" y="1"/>
                    <a:pt x="0" y="405"/>
                    <a:pt x="265" y="405"/>
                  </a:cubicBezTo>
                  <a:cubicBezTo>
                    <a:pt x="270" y="405"/>
                    <a:pt x="274" y="405"/>
                    <a:pt x="279" y="404"/>
                  </a:cubicBezTo>
                  <a:lnTo>
                    <a:pt x="865" y="404"/>
                  </a:lnTo>
                  <a:cubicBezTo>
                    <a:pt x="869" y="405"/>
                    <a:pt x="874" y="405"/>
                    <a:pt x="878" y="405"/>
                  </a:cubicBezTo>
                  <a:cubicBezTo>
                    <a:pt x="1143" y="405"/>
                    <a:pt x="1143" y="1"/>
                    <a:pt x="878" y="1"/>
                  </a:cubicBezTo>
                  <a:cubicBezTo>
                    <a:pt x="874" y="1"/>
                    <a:pt x="869" y="1"/>
                    <a:pt x="865" y="1"/>
                  </a:cubicBezTo>
                  <a:lnTo>
                    <a:pt x="279" y="1"/>
                  </a:lnTo>
                  <a:cubicBezTo>
                    <a:pt x="274" y="1"/>
                    <a:pt x="270" y="1"/>
                    <a:pt x="26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6" name="Google Shape;20336;p85"/>
            <p:cNvSpPr/>
            <p:nvPr/>
          </p:nvSpPr>
          <p:spPr>
            <a:xfrm>
              <a:off x="5453980" y="1610022"/>
              <a:ext cx="46798" cy="40116"/>
            </a:xfrm>
            <a:custGeom>
              <a:avLst/>
              <a:gdLst/>
              <a:ahLst/>
              <a:cxnLst/>
              <a:rect l="l" t="t" r="r" b="b"/>
              <a:pathLst>
                <a:path w="1786" h="1531" extrusionOk="0">
                  <a:moveTo>
                    <a:pt x="1020" y="404"/>
                  </a:moveTo>
                  <a:cubicBezTo>
                    <a:pt x="1109" y="404"/>
                    <a:pt x="1199" y="438"/>
                    <a:pt x="1272" y="512"/>
                  </a:cubicBezTo>
                  <a:cubicBezTo>
                    <a:pt x="1503" y="738"/>
                    <a:pt x="1339" y="1127"/>
                    <a:pt x="1018" y="1127"/>
                  </a:cubicBezTo>
                  <a:cubicBezTo>
                    <a:pt x="821" y="1127"/>
                    <a:pt x="658" y="964"/>
                    <a:pt x="658" y="767"/>
                  </a:cubicBezTo>
                  <a:cubicBezTo>
                    <a:pt x="658" y="549"/>
                    <a:pt x="835" y="404"/>
                    <a:pt x="1020" y="404"/>
                  </a:cubicBezTo>
                  <a:close/>
                  <a:moveTo>
                    <a:pt x="1014" y="0"/>
                  </a:moveTo>
                  <a:cubicBezTo>
                    <a:pt x="826" y="0"/>
                    <a:pt x="635" y="69"/>
                    <a:pt x="480" y="224"/>
                  </a:cubicBezTo>
                  <a:cubicBezTo>
                    <a:pt x="0" y="704"/>
                    <a:pt x="341" y="1530"/>
                    <a:pt x="1023" y="1530"/>
                  </a:cubicBezTo>
                  <a:cubicBezTo>
                    <a:pt x="1440" y="1530"/>
                    <a:pt x="1786" y="1189"/>
                    <a:pt x="1786" y="767"/>
                  </a:cubicBezTo>
                  <a:cubicBezTo>
                    <a:pt x="1786" y="305"/>
                    <a:pt x="1407" y="0"/>
                    <a:pt x="101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7" name="Google Shape;20337;p85"/>
            <p:cNvSpPr/>
            <p:nvPr/>
          </p:nvSpPr>
          <p:spPr>
            <a:xfrm>
              <a:off x="5354856" y="1502697"/>
              <a:ext cx="251334" cy="363402"/>
            </a:xfrm>
            <a:custGeom>
              <a:avLst/>
              <a:gdLst/>
              <a:ahLst/>
              <a:cxnLst/>
              <a:rect l="l" t="t" r="r" b="b"/>
              <a:pathLst>
                <a:path w="9592" h="13869" extrusionOk="0">
                  <a:moveTo>
                    <a:pt x="5847" y="403"/>
                  </a:moveTo>
                  <a:lnTo>
                    <a:pt x="5847" y="1507"/>
                  </a:lnTo>
                  <a:cubicBezTo>
                    <a:pt x="5838" y="1649"/>
                    <a:pt x="5942" y="1720"/>
                    <a:pt x="6047" y="1720"/>
                  </a:cubicBezTo>
                  <a:cubicBezTo>
                    <a:pt x="6152" y="1720"/>
                    <a:pt x="6258" y="1649"/>
                    <a:pt x="6251" y="1507"/>
                  </a:cubicBezTo>
                  <a:lnTo>
                    <a:pt x="6251" y="418"/>
                  </a:lnTo>
                  <a:cubicBezTo>
                    <a:pt x="7086" y="528"/>
                    <a:pt x="7710" y="1239"/>
                    <a:pt x="7710" y="2079"/>
                  </a:cubicBezTo>
                  <a:lnTo>
                    <a:pt x="7710" y="2573"/>
                  </a:lnTo>
                  <a:lnTo>
                    <a:pt x="5449" y="2573"/>
                  </a:lnTo>
                  <a:cubicBezTo>
                    <a:pt x="5194" y="2588"/>
                    <a:pt x="5194" y="2962"/>
                    <a:pt x="5449" y="2976"/>
                  </a:cubicBezTo>
                  <a:lnTo>
                    <a:pt x="7710" y="2976"/>
                  </a:lnTo>
                  <a:lnTo>
                    <a:pt x="7710" y="3408"/>
                  </a:lnTo>
                  <a:lnTo>
                    <a:pt x="5449" y="3408"/>
                  </a:lnTo>
                  <a:cubicBezTo>
                    <a:pt x="5194" y="3423"/>
                    <a:pt x="5194" y="3797"/>
                    <a:pt x="5449" y="3807"/>
                  </a:cubicBezTo>
                  <a:lnTo>
                    <a:pt x="7710" y="3807"/>
                  </a:lnTo>
                  <a:lnTo>
                    <a:pt x="7710" y="4239"/>
                  </a:lnTo>
                  <a:lnTo>
                    <a:pt x="6049" y="4239"/>
                  </a:lnTo>
                  <a:cubicBezTo>
                    <a:pt x="5795" y="4253"/>
                    <a:pt x="5795" y="4628"/>
                    <a:pt x="6049" y="4642"/>
                  </a:cubicBezTo>
                  <a:lnTo>
                    <a:pt x="7710" y="4642"/>
                  </a:lnTo>
                  <a:lnTo>
                    <a:pt x="7710" y="5074"/>
                  </a:lnTo>
                  <a:lnTo>
                    <a:pt x="6049" y="5074"/>
                  </a:lnTo>
                  <a:cubicBezTo>
                    <a:pt x="5795" y="5088"/>
                    <a:pt x="5795" y="5463"/>
                    <a:pt x="6049" y="5477"/>
                  </a:cubicBezTo>
                  <a:lnTo>
                    <a:pt x="7710" y="5477"/>
                  </a:lnTo>
                  <a:lnTo>
                    <a:pt x="7710" y="5904"/>
                  </a:lnTo>
                  <a:lnTo>
                    <a:pt x="5449" y="5904"/>
                  </a:lnTo>
                  <a:cubicBezTo>
                    <a:pt x="5194" y="5919"/>
                    <a:pt x="5194" y="6293"/>
                    <a:pt x="5449" y="6308"/>
                  </a:cubicBezTo>
                  <a:lnTo>
                    <a:pt x="7710" y="6308"/>
                  </a:lnTo>
                  <a:lnTo>
                    <a:pt x="7710" y="6740"/>
                  </a:lnTo>
                  <a:lnTo>
                    <a:pt x="5449" y="6740"/>
                  </a:lnTo>
                  <a:cubicBezTo>
                    <a:pt x="5194" y="6754"/>
                    <a:pt x="5194" y="7129"/>
                    <a:pt x="5449" y="7143"/>
                  </a:cubicBezTo>
                  <a:lnTo>
                    <a:pt x="7710" y="7143"/>
                  </a:lnTo>
                  <a:lnTo>
                    <a:pt x="7710" y="7637"/>
                  </a:lnTo>
                  <a:cubicBezTo>
                    <a:pt x="7710" y="8482"/>
                    <a:pt x="7086" y="9193"/>
                    <a:pt x="6251" y="9303"/>
                  </a:cubicBezTo>
                  <a:lnTo>
                    <a:pt x="6251" y="8218"/>
                  </a:lnTo>
                  <a:cubicBezTo>
                    <a:pt x="6243" y="8091"/>
                    <a:pt x="6146" y="8027"/>
                    <a:pt x="6049" y="8027"/>
                  </a:cubicBezTo>
                  <a:cubicBezTo>
                    <a:pt x="5952" y="8027"/>
                    <a:pt x="5855" y="8091"/>
                    <a:pt x="5847" y="8218"/>
                  </a:cubicBezTo>
                  <a:lnTo>
                    <a:pt x="5847" y="9322"/>
                  </a:lnTo>
                  <a:lnTo>
                    <a:pt x="5420" y="9322"/>
                  </a:lnTo>
                  <a:lnTo>
                    <a:pt x="5420" y="8218"/>
                  </a:lnTo>
                  <a:cubicBezTo>
                    <a:pt x="5413" y="8091"/>
                    <a:pt x="5316" y="8027"/>
                    <a:pt x="5218" y="8027"/>
                  </a:cubicBezTo>
                  <a:cubicBezTo>
                    <a:pt x="5121" y="8027"/>
                    <a:pt x="5024" y="8091"/>
                    <a:pt x="5017" y="8218"/>
                  </a:cubicBezTo>
                  <a:lnTo>
                    <a:pt x="5017" y="9322"/>
                  </a:lnTo>
                  <a:lnTo>
                    <a:pt x="4590" y="9322"/>
                  </a:lnTo>
                  <a:lnTo>
                    <a:pt x="4590" y="8218"/>
                  </a:lnTo>
                  <a:cubicBezTo>
                    <a:pt x="4582" y="8091"/>
                    <a:pt x="4485" y="8027"/>
                    <a:pt x="4388" y="8027"/>
                  </a:cubicBezTo>
                  <a:cubicBezTo>
                    <a:pt x="4291" y="8027"/>
                    <a:pt x="4194" y="8091"/>
                    <a:pt x="4186" y="8218"/>
                  </a:cubicBezTo>
                  <a:lnTo>
                    <a:pt x="4186" y="9322"/>
                  </a:lnTo>
                  <a:lnTo>
                    <a:pt x="3759" y="9322"/>
                  </a:lnTo>
                  <a:lnTo>
                    <a:pt x="3759" y="8218"/>
                  </a:lnTo>
                  <a:cubicBezTo>
                    <a:pt x="3752" y="8091"/>
                    <a:pt x="3655" y="8027"/>
                    <a:pt x="3558" y="8027"/>
                  </a:cubicBezTo>
                  <a:cubicBezTo>
                    <a:pt x="3460" y="8027"/>
                    <a:pt x="3363" y="8091"/>
                    <a:pt x="3356" y="8218"/>
                  </a:cubicBezTo>
                  <a:lnTo>
                    <a:pt x="3356" y="9308"/>
                  </a:lnTo>
                  <a:cubicBezTo>
                    <a:pt x="2521" y="9197"/>
                    <a:pt x="1897" y="8482"/>
                    <a:pt x="1897" y="7642"/>
                  </a:cubicBezTo>
                  <a:lnTo>
                    <a:pt x="1897" y="7148"/>
                  </a:lnTo>
                  <a:lnTo>
                    <a:pt x="4158" y="7148"/>
                  </a:lnTo>
                  <a:cubicBezTo>
                    <a:pt x="4162" y="7148"/>
                    <a:pt x="4167" y="7148"/>
                    <a:pt x="4171" y="7148"/>
                  </a:cubicBezTo>
                  <a:cubicBezTo>
                    <a:pt x="4436" y="7148"/>
                    <a:pt x="4436" y="6744"/>
                    <a:pt x="4171" y="6744"/>
                  </a:cubicBezTo>
                  <a:cubicBezTo>
                    <a:pt x="4167" y="6744"/>
                    <a:pt x="4162" y="6744"/>
                    <a:pt x="4158" y="6745"/>
                  </a:cubicBezTo>
                  <a:lnTo>
                    <a:pt x="1897" y="6745"/>
                  </a:lnTo>
                  <a:lnTo>
                    <a:pt x="1897" y="6312"/>
                  </a:lnTo>
                  <a:lnTo>
                    <a:pt x="4158" y="6312"/>
                  </a:lnTo>
                  <a:cubicBezTo>
                    <a:pt x="4412" y="6298"/>
                    <a:pt x="4412" y="5924"/>
                    <a:pt x="4158" y="5909"/>
                  </a:cubicBezTo>
                  <a:lnTo>
                    <a:pt x="1897" y="5909"/>
                  </a:lnTo>
                  <a:lnTo>
                    <a:pt x="1897" y="5482"/>
                  </a:lnTo>
                  <a:lnTo>
                    <a:pt x="3558" y="5482"/>
                  </a:lnTo>
                  <a:cubicBezTo>
                    <a:pt x="3562" y="5482"/>
                    <a:pt x="3567" y="5482"/>
                    <a:pt x="3571" y="5482"/>
                  </a:cubicBezTo>
                  <a:cubicBezTo>
                    <a:pt x="3835" y="5482"/>
                    <a:pt x="3836" y="5078"/>
                    <a:pt x="3575" y="5078"/>
                  </a:cubicBezTo>
                  <a:cubicBezTo>
                    <a:pt x="3570" y="5078"/>
                    <a:pt x="3564" y="5078"/>
                    <a:pt x="3558" y="5079"/>
                  </a:cubicBezTo>
                  <a:lnTo>
                    <a:pt x="1897" y="5079"/>
                  </a:lnTo>
                  <a:lnTo>
                    <a:pt x="1897" y="4647"/>
                  </a:lnTo>
                  <a:lnTo>
                    <a:pt x="3558" y="4647"/>
                  </a:lnTo>
                  <a:cubicBezTo>
                    <a:pt x="3562" y="4647"/>
                    <a:pt x="3567" y="4647"/>
                    <a:pt x="3571" y="4647"/>
                  </a:cubicBezTo>
                  <a:cubicBezTo>
                    <a:pt x="3836" y="4647"/>
                    <a:pt x="3836" y="4243"/>
                    <a:pt x="3571" y="4243"/>
                  </a:cubicBezTo>
                  <a:cubicBezTo>
                    <a:pt x="3567" y="4243"/>
                    <a:pt x="3562" y="4243"/>
                    <a:pt x="3558" y="4244"/>
                  </a:cubicBezTo>
                  <a:lnTo>
                    <a:pt x="1897" y="4244"/>
                  </a:lnTo>
                  <a:lnTo>
                    <a:pt x="1897" y="3812"/>
                  </a:lnTo>
                  <a:lnTo>
                    <a:pt x="4158" y="3812"/>
                  </a:lnTo>
                  <a:cubicBezTo>
                    <a:pt x="4162" y="3812"/>
                    <a:pt x="4167" y="3812"/>
                    <a:pt x="4171" y="3812"/>
                  </a:cubicBezTo>
                  <a:cubicBezTo>
                    <a:pt x="4436" y="3812"/>
                    <a:pt x="4436" y="3408"/>
                    <a:pt x="4171" y="3408"/>
                  </a:cubicBezTo>
                  <a:cubicBezTo>
                    <a:pt x="4167" y="3408"/>
                    <a:pt x="4162" y="3408"/>
                    <a:pt x="4158" y="3408"/>
                  </a:cubicBezTo>
                  <a:lnTo>
                    <a:pt x="1897" y="3408"/>
                  </a:lnTo>
                  <a:lnTo>
                    <a:pt x="1897" y="2981"/>
                  </a:lnTo>
                  <a:lnTo>
                    <a:pt x="2636" y="2981"/>
                  </a:lnTo>
                  <a:cubicBezTo>
                    <a:pt x="2641" y="2981"/>
                    <a:pt x="2645" y="2981"/>
                    <a:pt x="2649" y="2981"/>
                  </a:cubicBezTo>
                  <a:cubicBezTo>
                    <a:pt x="2913" y="2981"/>
                    <a:pt x="2915" y="2577"/>
                    <a:pt x="2654" y="2577"/>
                  </a:cubicBezTo>
                  <a:cubicBezTo>
                    <a:pt x="2648" y="2577"/>
                    <a:pt x="2642" y="2578"/>
                    <a:pt x="2636" y="2578"/>
                  </a:cubicBezTo>
                  <a:lnTo>
                    <a:pt x="1897" y="2578"/>
                  </a:lnTo>
                  <a:lnTo>
                    <a:pt x="1897" y="2079"/>
                  </a:lnTo>
                  <a:cubicBezTo>
                    <a:pt x="1897" y="1239"/>
                    <a:pt x="2521" y="528"/>
                    <a:pt x="3356" y="418"/>
                  </a:cubicBezTo>
                  <a:lnTo>
                    <a:pt x="3356" y="1507"/>
                  </a:lnTo>
                  <a:cubicBezTo>
                    <a:pt x="3363" y="1632"/>
                    <a:pt x="3460" y="1695"/>
                    <a:pt x="3558" y="1695"/>
                  </a:cubicBezTo>
                  <a:cubicBezTo>
                    <a:pt x="3655" y="1695"/>
                    <a:pt x="3752" y="1632"/>
                    <a:pt x="3759" y="1507"/>
                  </a:cubicBezTo>
                  <a:lnTo>
                    <a:pt x="3759" y="403"/>
                  </a:lnTo>
                  <a:lnTo>
                    <a:pt x="4186" y="403"/>
                  </a:lnTo>
                  <a:lnTo>
                    <a:pt x="4186" y="1507"/>
                  </a:lnTo>
                  <a:cubicBezTo>
                    <a:pt x="4194" y="1632"/>
                    <a:pt x="4291" y="1695"/>
                    <a:pt x="4388" y="1695"/>
                  </a:cubicBezTo>
                  <a:cubicBezTo>
                    <a:pt x="4485" y="1695"/>
                    <a:pt x="4582" y="1632"/>
                    <a:pt x="4590" y="1507"/>
                  </a:cubicBezTo>
                  <a:lnTo>
                    <a:pt x="4590" y="403"/>
                  </a:lnTo>
                  <a:lnTo>
                    <a:pt x="5017" y="403"/>
                  </a:lnTo>
                  <a:lnTo>
                    <a:pt x="5017" y="1507"/>
                  </a:lnTo>
                  <a:cubicBezTo>
                    <a:pt x="5010" y="1649"/>
                    <a:pt x="5114" y="1720"/>
                    <a:pt x="5218" y="1720"/>
                  </a:cubicBezTo>
                  <a:cubicBezTo>
                    <a:pt x="5323" y="1720"/>
                    <a:pt x="5427" y="1649"/>
                    <a:pt x="5420" y="1507"/>
                  </a:cubicBezTo>
                  <a:lnTo>
                    <a:pt x="5420" y="403"/>
                  </a:lnTo>
                  <a:close/>
                  <a:moveTo>
                    <a:pt x="8415" y="6312"/>
                  </a:moveTo>
                  <a:lnTo>
                    <a:pt x="8415" y="7767"/>
                  </a:lnTo>
                  <a:lnTo>
                    <a:pt x="8411" y="7767"/>
                  </a:lnTo>
                  <a:cubicBezTo>
                    <a:pt x="8411" y="9053"/>
                    <a:pt x="7364" y="10100"/>
                    <a:pt x="6078" y="10100"/>
                  </a:cubicBezTo>
                  <a:lnTo>
                    <a:pt x="3529" y="10100"/>
                  </a:lnTo>
                  <a:cubicBezTo>
                    <a:pt x="2242" y="10100"/>
                    <a:pt x="1196" y="9053"/>
                    <a:pt x="1196" y="7767"/>
                  </a:cubicBezTo>
                  <a:lnTo>
                    <a:pt x="1196" y="6312"/>
                  </a:lnTo>
                  <a:lnTo>
                    <a:pt x="1493" y="6312"/>
                  </a:lnTo>
                  <a:lnTo>
                    <a:pt x="1493" y="7642"/>
                  </a:lnTo>
                  <a:cubicBezTo>
                    <a:pt x="1498" y="8780"/>
                    <a:pt x="2406" y="9701"/>
                    <a:pt x="3543" y="9725"/>
                  </a:cubicBezTo>
                  <a:lnTo>
                    <a:pt x="6068" y="9725"/>
                  </a:lnTo>
                  <a:cubicBezTo>
                    <a:pt x="7201" y="9701"/>
                    <a:pt x="8113" y="8780"/>
                    <a:pt x="8113" y="7642"/>
                  </a:cubicBezTo>
                  <a:lnTo>
                    <a:pt x="8113" y="6312"/>
                  </a:lnTo>
                  <a:close/>
                  <a:moveTo>
                    <a:pt x="5132" y="11281"/>
                  </a:moveTo>
                  <a:lnTo>
                    <a:pt x="5132" y="12534"/>
                  </a:lnTo>
                  <a:lnTo>
                    <a:pt x="4474" y="12534"/>
                  </a:lnTo>
                  <a:lnTo>
                    <a:pt x="4474" y="11281"/>
                  </a:lnTo>
                  <a:close/>
                  <a:moveTo>
                    <a:pt x="7835" y="12937"/>
                  </a:moveTo>
                  <a:cubicBezTo>
                    <a:pt x="8156" y="12937"/>
                    <a:pt x="8444" y="13153"/>
                    <a:pt x="8535" y="13465"/>
                  </a:cubicBezTo>
                  <a:lnTo>
                    <a:pt x="1071" y="13465"/>
                  </a:lnTo>
                  <a:cubicBezTo>
                    <a:pt x="1162" y="13153"/>
                    <a:pt x="1450" y="12937"/>
                    <a:pt x="1772" y="12937"/>
                  </a:cubicBezTo>
                  <a:close/>
                  <a:moveTo>
                    <a:pt x="3538" y="0"/>
                  </a:moveTo>
                  <a:cubicBezTo>
                    <a:pt x="2406" y="19"/>
                    <a:pt x="1493" y="946"/>
                    <a:pt x="1493" y="2079"/>
                  </a:cubicBezTo>
                  <a:lnTo>
                    <a:pt x="1493" y="5909"/>
                  </a:lnTo>
                  <a:lnTo>
                    <a:pt x="1191" y="5909"/>
                  </a:lnTo>
                  <a:lnTo>
                    <a:pt x="1191" y="5669"/>
                  </a:lnTo>
                  <a:cubicBezTo>
                    <a:pt x="1201" y="5333"/>
                    <a:pt x="937" y="5060"/>
                    <a:pt x="601" y="5060"/>
                  </a:cubicBezTo>
                  <a:cubicBezTo>
                    <a:pt x="269" y="5060"/>
                    <a:pt x="1" y="5333"/>
                    <a:pt x="10" y="5669"/>
                  </a:cubicBezTo>
                  <a:lnTo>
                    <a:pt x="10" y="7767"/>
                  </a:lnTo>
                  <a:cubicBezTo>
                    <a:pt x="10" y="9706"/>
                    <a:pt x="1585" y="11281"/>
                    <a:pt x="3524" y="11286"/>
                  </a:cubicBezTo>
                  <a:lnTo>
                    <a:pt x="4066" y="11286"/>
                  </a:lnTo>
                  <a:lnTo>
                    <a:pt x="4066" y="12534"/>
                  </a:lnTo>
                  <a:lnTo>
                    <a:pt x="1767" y="12534"/>
                  </a:lnTo>
                  <a:cubicBezTo>
                    <a:pt x="1143" y="12534"/>
                    <a:pt x="639" y="13042"/>
                    <a:pt x="634" y="13666"/>
                  </a:cubicBezTo>
                  <a:cubicBezTo>
                    <a:pt x="634" y="13777"/>
                    <a:pt x="725" y="13868"/>
                    <a:pt x="836" y="13868"/>
                  </a:cubicBezTo>
                  <a:lnTo>
                    <a:pt x="8756" y="13868"/>
                  </a:lnTo>
                  <a:cubicBezTo>
                    <a:pt x="8871" y="13868"/>
                    <a:pt x="8958" y="13777"/>
                    <a:pt x="8958" y="13666"/>
                  </a:cubicBezTo>
                  <a:cubicBezTo>
                    <a:pt x="8958" y="13042"/>
                    <a:pt x="8454" y="12538"/>
                    <a:pt x="7835" y="12534"/>
                  </a:cubicBezTo>
                  <a:lnTo>
                    <a:pt x="5540" y="12534"/>
                  </a:lnTo>
                  <a:lnTo>
                    <a:pt x="5540" y="11281"/>
                  </a:lnTo>
                  <a:lnTo>
                    <a:pt x="6078" y="11281"/>
                  </a:lnTo>
                  <a:cubicBezTo>
                    <a:pt x="8017" y="11281"/>
                    <a:pt x="9592" y="9706"/>
                    <a:pt x="9592" y="7767"/>
                  </a:cubicBezTo>
                  <a:lnTo>
                    <a:pt x="9592" y="7532"/>
                  </a:lnTo>
                  <a:cubicBezTo>
                    <a:pt x="9584" y="7405"/>
                    <a:pt x="9487" y="7341"/>
                    <a:pt x="9390" y="7341"/>
                  </a:cubicBezTo>
                  <a:cubicBezTo>
                    <a:pt x="9294" y="7341"/>
                    <a:pt x="9198" y="7405"/>
                    <a:pt x="9193" y="7532"/>
                  </a:cubicBezTo>
                  <a:lnTo>
                    <a:pt x="9193" y="7767"/>
                  </a:lnTo>
                  <a:cubicBezTo>
                    <a:pt x="9188" y="9485"/>
                    <a:pt x="7796" y="10878"/>
                    <a:pt x="6078" y="10878"/>
                  </a:cubicBezTo>
                  <a:lnTo>
                    <a:pt x="3534" y="10878"/>
                  </a:lnTo>
                  <a:cubicBezTo>
                    <a:pt x="1815" y="10878"/>
                    <a:pt x="423" y="9485"/>
                    <a:pt x="418" y="7767"/>
                  </a:cubicBezTo>
                  <a:lnTo>
                    <a:pt x="418" y="5669"/>
                  </a:lnTo>
                  <a:cubicBezTo>
                    <a:pt x="418" y="5542"/>
                    <a:pt x="512" y="5478"/>
                    <a:pt x="605" y="5478"/>
                  </a:cubicBezTo>
                  <a:cubicBezTo>
                    <a:pt x="699" y="5478"/>
                    <a:pt x="793" y="5542"/>
                    <a:pt x="793" y="5669"/>
                  </a:cubicBezTo>
                  <a:lnTo>
                    <a:pt x="793" y="7767"/>
                  </a:lnTo>
                  <a:cubicBezTo>
                    <a:pt x="797" y="9279"/>
                    <a:pt x="2021" y="10503"/>
                    <a:pt x="3534" y="10503"/>
                  </a:cubicBezTo>
                  <a:lnTo>
                    <a:pt x="6078" y="10503"/>
                  </a:lnTo>
                  <a:cubicBezTo>
                    <a:pt x="7590" y="10503"/>
                    <a:pt x="8814" y="9279"/>
                    <a:pt x="8814" y="7767"/>
                  </a:cubicBezTo>
                  <a:lnTo>
                    <a:pt x="8814" y="5669"/>
                  </a:lnTo>
                  <a:cubicBezTo>
                    <a:pt x="8814" y="5542"/>
                    <a:pt x="8907" y="5478"/>
                    <a:pt x="9001" y="5478"/>
                  </a:cubicBezTo>
                  <a:cubicBezTo>
                    <a:pt x="9095" y="5478"/>
                    <a:pt x="9188" y="5542"/>
                    <a:pt x="9188" y="5669"/>
                  </a:cubicBezTo>
                  <a:lnTo>
                    <a:pt x="9188" y="6596"/>
                  </a:lnTo>
                  <a:cubicBezTo>
                    <a:pt x="9188" y="6706"/>
                    <a:pt x="9279" y="6797"/>
                    <a:pt x="9390" y="6797"/>
                  </a:cubicBezTo>
                  <a:cubicBezTo>
                    <a:pt x="9500" y="6797"/>
                    <a:pt x="9592" y="6706"/>
                    <a:pt x="9592" y="6596"/>
                  </a:cubicBezTo>
                  <a:lnTo>
                    <a:pt x="9592" y="5669"/>
                  </a:lnTo>
                  <a:cubicBezTo>
                    <a:pt x="9582" y="5348"/>
                    <a:pt x="9323" y="5093"/>
                    <a:pt x="9001" y="5093"/>
                  </a:cubicBezTo>
                  <a:cubicBezTo>
                    <a:pt x="8684" y="5093"/>
                    <a:pt x="8420" y="5348"/>
                    <a:pt x="8411" y="5669"/>
                  </a:cubicBezTo>
                  <a:lnTo>
                    <a:pt x="8411" y="5909"/>
                  </a:lnTo>
                  <a:lnTo>
                    <a:pt x="8113" y="5909"/>
                  </a:lnTo>
                  <a:lnTo>
                    <a:pt x="8113" y="2079"/>
                  </a:lnTo>
                  <a:cubicBezTo>
                    <a:pt x="8108" y="946"/>
                    <a:pt x="7201" y="19"/>
                    <a:pt x="60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8" name="Google Shape;20338;p85"/>
          <p:cNvGrpSpPr/>
          <p:nvPr/>
        </p:nvGrpSpPr>
        <p:grpSpPr>
          <a:xfrm>
            <a:off x="7967402" y="2288693"/>
            <a:ext cx="374093" cy="267082"/>
            <a:chOff x="7967402" y="2475543"/>
            <a:chExt cx="374093" cy="267082"/>
          </a:xfrm>
        </p:grpSpPr>
        <p:sp>
          <p:nvSpPr>
            <p:cNvPr id="20339" name="Google Shape;20339;p85"/>
            <p:cNvSpPr/>
            <p:nvPr/>
          </p:nvSpPr>
          <p:spPr>
            <a:xfrm>
              <a:off x="8135439" y="2480836"/>
              <a:ext cx="200266" cy="229481"/>
            </a:xfrm>
            <a:custGeom>
              <a:avLst/>
              <a:gdLst/>
              <a:ahLst/>
              <a:cxnLst/>
              <a:rect l="l" t="t" r="r" b="b"/>
              <a:pathLst>
                <a:path w="7643" h="8758" extrusionOk="0">
                  <a:moveTo>
                    <a:pt x="2696" y="1"/>
                  </a:moveTo>
                  <a:cubicBezTo>
                    <a:pt x="1916" y="1"/>
                    <a:pt x="1231" y="546"/>
                    <a:pt x="1062" y="1312"/>
                  </a:cubicBezTo>
                  <a:lnTo>
                    <a:pt x="942" y="1859"/>
                  </a:lnTo>
                  <a:cubicBezTo>
                    <a:pt x="870" y="2181"/>
                    <a:pt x="735" y="2483"/>
                    <a:pt x="548" y="2752"/>
                  </a:cubicBezTo>
                  <a:cubicBezTo>
                    <a:pt x="150" y="3323"/>
                    <a:pt x="1" y="4034"/>
                    <a:pt x="150" y="4715"/>
                  </a:cubicBezTo>
                  <a:lnTo>
                    <a:pt x="567" y="7077"/>
                  </a:lnTo>
                  <a:cubicBezTo>
                    <a:pt x="678" y="7701"/>
                    <a:pt x="1124" y="8220"/>
                    <a:pt x="1724" y="8426"/>
                  </a:cubicBezTo>
                  <a:lnTo>
                    <a:pt x="2075" y="8546"/>
                  </a:lnTo>
                  <a:lnTo>
                    <a:pt x="2420" y="8666"/>
                  </a:lnTo>
                  <a:cubicBezTo>
                    <a:pt x="2604" y="8728"/>
                    <a:pt x="2794" y="8758"/>
                    <a:pt x="2983" y="8758"/>
                  </a:cubicBezTo>
                  <a:cubicBezTo>
                    <a:pt x="3411" y="8758"/>
                    <a:pt x="3833" y="8602"/>
                    <a:pt x="4163" y="8306"/>
                  </a:cubicBezTo>
                  <a:lnTo>
                    <a:pt x="5939" y="6693"/>
                  </a:lnTo>
                  <a:cubicBezTo>
                    <a:pt x="6472" y="6247"/>
                    <a:pt x="6793" y="5594"/>
                    <a:pt x="6827" y="4903"/>
                  </a:cubicBezTo>
                  <a:cubicBezTo>
                    <a:pt x="6841" y="4571"/>
                    <a:pt x="6918" y="4250"/>
                    <a:pt x="7057" y="3952"/>
                  </a:cubicBezTo>
                  <a:lnTo>
                    <a:pt x="7297" y="3448"/>
                  </a:lnTo>
                  <a:cubicBezTo>
                    <a:pt x="7643" y="2718"/>
                    <a:pt x="7417" y="1850"/>
                    <a:pt x="6769" y="1379"/>
                  </a:cubicBezTo>
                  <a:cubicBezTo>
                    <a:pt x="5593" y="525"/>
                    <a:pt x="4196" y="45"/>
                    <a:pt x="2747" y="2"/>
                  </a:cubicBezTo>
                  <a:cubicBezTo>
                    <a:pt x="2730" y="1"/>
                    <a:pt x="2713" y="1"/>
                    <a:pt x="2696"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0" name="Google Shape;20340;p85"/>
            <p:cNvSpPr/>
            <p:nvPr/>
          </p:nvSpPr>
          <p:spPr>
            <a:xfrm>
              <a:off x="8152549" y="2506777"/>
              <a:ext cx="183155" cy="203489"/>
            </a:xfrm>
            <a:custGeom>
              <a:avLst/>
              <a:gdLst/>
              <a:ahLst/>
              <a:cxnLst/>
              <a:rect l="l" t="t" r="r" b="b"/>
              <a:pathLst>
                <a:path w="6990" h="7766" extrusionOk="0">
                  <a:moveTo>
                    <a:pt x="5516" y="0"/>
                  </a:moveTo>
                  <a:lnTo>
                    <a:pt x="5516" y="0"/>
                  </a:lnTo>
                  <a:cubicBezTo>
                    <a:pt x="5713" y="442"/>
                    <a:pt x="5708" y="951"/>
                    <a:pt x="5502" y="1388"/>
                  </a:cubicBezTo>
                  <a:lnTo>
                    <a:pt x="5262" y="1896"/>
                  </a:lnTo>
                  <a:cubicBezTo>
                    <a:pt x="5118" y="2194"/>
                    <a:pt x="5041" y="2516"/>
                    <a:pt x="5027" y="2842"/>
                  </a:cubicBezTo>
                  <a:cubicBezTo>
                    <a:pt x="4993" y="3538"/>
                    <a:pt x="4671" y="4186"/>
                    <a:pt x="4143" y="4637"/>
                  </a:cubicBezTo>
                  <a:lnTo>
                    <a:pt x="2363" y="6245"/>
                  </a:lnTo>
                  <a:cubicBezTo>
                    <a:pt x="2036" y="6542"/>
                    <a:pt x="1615" y="6697"/>
                    <a:pt x="1187" y="6697"/>
                  </a:cubicBezTo>
                  <a:cubicBezTo>
                    <a:pt x="998" y="6697"/>
                    <a:pt x="808" y="6667"/>
                    <a:pt x="625" y="6606"/>
                  </a:cubicBezTo>
                  <a:lnTo>
                    <a:pt x="274" y="6485"/>
                  </a:lnTo>
                  <a:lnTo>
                    <a:pt x="1" y="6389"/>
                  </a:lnTo>
                  <a:lnTo>
                    <a:pt x="1" y="6389"/>
                  </a:lnTo>
                  <a:cubicBezTo>
                    <a:pt x="183" y="6879"/>
                    <a:pt x="577" y="7263"/>
                    <a:pt x="1071" y="7431"/>
                  </a:cubicBezTo>
                  <a:lnTo>
                    <a:pt x="1422" y="7551"/>
                  </a:lnTo>
                  <a:lnTo>
                    <a:pt x="1767" y="7671"/>
                  </a:lnTo>
                  <a:cubicBezTo>
                    <a:pt x="1951" y="7734"/>
                    <a:pt x="2141" y="7765"/>
                    <a:pt x="2330" y="7765"/>
                  </a:cubicBezTo>
                  <a:cubicBezTo>
                    <a:pt x="2758" y="7765"/>
                    <a:pt x="3179" y="7607"/>
                    <a:pt x="3505" y="7311"/>
                  </a:cubicBezTo>
                  <a:lnTo>
                    <a:pt x="5286" y="5703"/>
                  </a:lnTo>
                  <a:cubicBezTo>
                    <a:pt x="5819" y="5257"/>
                    <a:pt x="6136" y="4604"/>
                    <a:pt x="6174" y="3913"/>
                  </a:cubicBezTo>
                  <a:cubicBezTo>
                    <a:pt x="6188" y="3581"/>
                    <a:pt x="6265" y="3260"/>
                    <a:pt x="6409" y="2967"/>
                  </a:cubicBezTo>
                  <a:lnTo>
                    <a:pt x="6649" y="2458"/>
                  </a:lnTo>
                  <a:cubicBezTo>
                    <a:pt x="6990" y="1728"/>
                    <a:pt x="6764" y="860"/>
                    <a:pt x="6112" y="389"/>
                  </a:cubicBezTo>
                  <a:cubicBezTo>
                    <a:pt x="5920" y="245"/>
                    <a:pt x="5718" y="116"/>
                    <a:pt x="551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1" name="Google Shape;20341;p85"/>
            <p:cNvSpPr/>
            <p:nvPr/>
          </p:nvSpPr>
          <p:spPr>
            <a:xfrm>
              <a:off x="8169161" y="2628671"/>
              <a:ext cx="74730" cy="47793"/>
            </a:xfrm>
            <a:custGeom>
              <a:avLst/>
              <a:gdLst/>
              <a:ahLst/>
              <a:cxnLst/>
              <a:rect l="l" t="t" r="r" b="b"/>
              <a:pathLst>
                <a:path w="2852" h="1824" extrusionOk="0">
                  <a:moveTo>
                    <a:pt x="1298" y="0"/>
                  </a:moveTo>
                  <a:cubicBezTo>
                    <a:pt x="727" y="0"/>
                    <a:pt x="195" y="360"/>
                    <a:pt x="0" y="931"/>
                  </a:cubicBezTo>
                  <a:cubicBezTo>
                    <a:pt x="198" y="884"/>
                    <a:pt x="398" y="861"/>
                    <a:pt x="596" y="861"/>
                  </a:cubicBezTo>
                  <a:cubicBezTo>
                    <a:pt x="1324" y="861"/>
                    <a:pt x="2031" y="1171"/>
                    <a:pt x="2525" y="1733"/>
                  </a:cubicBezTo>
                  <a:lnTo>
                    <a:pt x="2607" y="1824"/>
                  </a:lnTo>
                  <a:cubicBezTo>
                    <a:pt x="2852" y="1104"/>
                    <a:pt x="2468" y="321"/>
                    <a:pt x="1748" y="77"/>
                  </a:cubicBezTo>
                  <a:cubicBezTo>
                    <a:pt x="1599" y="25"/>
                    <a:pt x="1447" y="0"/>
                    <a:pt x="1298"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2" name="Google Shape;20342;p85"/>
            <p:cNvSpPr/>
            <p:nvPr/>
          </p:nvSpPr>
          <p:spPr>
            <a:xfrm>
              <a:off x="7973324" y="2508165"/>
              <a:ext cx="198746" cy="228984"/>
            </a:xfrm>
            <a:custGeom>
              <a:avLst/>
              <a:gdLst/>
              <a:ahLst/>
              <a:cxnLst/>
              <a:rect l="l" t="t" r="r" b="b"/>
              <a:pathLst>
                <a:path w="7585" h="8739" extrusionOk="0">
                  <a:moveTo>
                    <a:pt x="4945" y="0"/>
                  </a:moveTo>
                  <a:cubicBezTo>
                    <a:pt x="3512" y="0"/>
                    <a:pt x="2114" y="427"/>
                    <a:pt x="922" y="1224"/>
                  </a:cubicBezTo>
                  <a:cubicBezTo>
                    <a:pt x="255" y="1671"/>
                    <a:pt x="0" y="2530"/>
                    <a:pt x="312" y="3269"/>
                  </a:cubicBezTo>
                  <a:lnTo>
                    <a:pt x="533" y="3788"/>
                  </a:lnTo>
                  <a:cubicBezTo>
                    <a:pt x="663" y="4090"/>
                    <a:pt x="730" y="4412"/>
                    <a:pt x="730" y="4743"/>
                  </a:cubicBezTo>
                  <a:cubicBezTo>
                    <a:pt x="740" y="5434"/>
                    <a:pt x="1033" y="6096"/>
                    <a:pt x="1546" y="6567"/>
                  </a:cubicBezTo>
                  <a:lnTo>
                    <a:pt x="3265" y="8242"/>
                  </a:lnTo>
                  <a:cubicBezTo>
                    <a:pt x="3596" y="8567"/>
                    <a:pt x="4036" y="8739"/>
                    <a:pt x="4486" y="8739"/>
                  </a:cubicBezTo>
                  <a:cubicBezTo>
                    <a:pt x="4655" y="8739"/>
                    <a:pt x="4826" y="8714"/>
                    <a:pt x="4993" y="8665"/>
                  </a:cubicBezTo>
                  <a:lnTo>
                    <a:pt x="5343" y="8559"/>
                  </a:lnTo>
                  <a:lnTo>
                    <a:pt x="5694" y="8453"/>
                  </a:lnTo>
                  <a:cubicBezTo>
                    <a:pt x="6303" y="8271"/>
                    <a:pt x="6769" y="7772"/>
                    <a:pt x="6903" y="7153"/>
                  </a:cubicBezTo>
                  <a:lnTo>
                    <a:pt x="7417" y="4805"/>
                  </a:lnTo>
                  <a:cubicBezTo>
                    <a:pt x="7585" y="4133"/>
                    <a:pt x="7470" y="3418"/>
                    <a:pt x="7090" y="2832"/>
                  </a:cubicBezTo>
                  <a:cubicBezTo>
                    <a:pt x="6913" y="2559"/>
                    <a:pt x="6793" y="2251"/>
                    <a:pt x="6730" y="1930"/>
                  </a:cubicBezTo>
                  <a:lnTo>
                    <a:pt x="6630" y="1378"/>
                  </a:lnTo>
                  <a:cubicBezTo>
                    <a:pt x="6486" y="586"/>
                    <a:pt x="5799" y="10"/>
                    <a:pt x="4993" y="0"/>
                  </a:cubicBezTo>
                  <a:cubicBezTo>
                    <a:pt x="4977" y="0"/>
                    <a:pt x="4961" y="0"/>
                    <a:pt x="4945"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3" name="Google Shape;20343;p85"/>
            <p:cNvSpPr/>
            <p:nvPr/>
          </p:nvSpPr>
          <p:spPr>
            <a:xfrm>
              <a:off x="8073077" y="2508165"/>
              <a:ext cx="98993" cy="229115"/>
            </a:xfrm>
            <a:custGeom>
              <a:avLst/>
              <a:gdLst/>
              <a:ahLst/>
              <a:cxnLst/>
              <a:rect l="l" t="t" r="r" b="b"/>
              <a:pathLst>
                <a:path w="3778" h="8744" extrusionOk="0">
                  <a:moveTo>
                    <a:pt x="1186" y="0"/>
                  </a:moveTo>
                  <a:cubicBezTo>
                    <a:pt x="864" y="0"/>
                    <a:pt x="538" y="19"/>
                    <a:pt x="216" y="63"/>
                  </a:cubicBezTo>
                  <a:cubicBezTo>
                    <a:pt x="840" y="231"/>
                    <a:pt x="1311" y="744"/>
                    <a:pt x="1426" y="1378"/>
                  </a:cubicBezTo>
                  <a:lnTo>
                    <a:pt x="1527" y="1930"/>
                  </a:lnTo>
                  <a:cubicBezTo>
                    <a:pt x="1589" y="2251"/>
                    <a:pt x="1709" y="2559"/>
                    <a:pt x="1887" y="2837"/>
                  </a:cubicBezTo>
                  <a:cubicBezTo>
                    <a:pt x="2266" y="3418"/>
                    <a:pt x="2381" y="4133"/>
                    <a:pt x="2213" y="4810"/>
                  </a:cubicBezTo>
                  <a:lnTo>
                    <a:pt x="1699" y="7153"/>
                  </a:lnTo>
                  <a:cubicBezTo>
                    <a:pt x="1565" y="7777"/>
                    <a:pt x="1099" y="8276"/>
                    <a:pt x="490" y="8458"/>
                  </a:cubicBezTo>
                  <a:lnTo>
                    <a:pt x="139" y="8564"/>
                  </a:lnTo>
                  <a:lnTo>
                    <a:pt x="0" y="8607"/>
                  </a:lnTo>
                  <a:cubicBezTo>
                    <a:pt x="215" y="8698"/>
                    <a:pt x="446" y="8743"/>
                    <a:pt x="678" y="8743"/>
                  </a:cubicBezTo>
                  <a:cubicBezTo>
                    <a:pt x="849" y="8743"/>
                    <a:pt x="1020" y="8718"/>
                    <a:pt x="1186" y="8669"/>
                  </a:cubicBezTo>
                  <a:lnTo>
                    <a:pt x="1536" y="8564"/>
                  </a:lnTo>
                  <a:lnTo>
                    <a:pt x="1887" y="8458"/>
                  </a:lnTo>
                  <a:cubicBezTo>
                    <a:pt x="2496" y="8276"/>
                    <a:pt x="2962" y="7777"/>
                    <a:pt x="3096" y="7153"/>
                  </a:cubicBezTo>
                  <a:lnTo>
                    <a:pt x="3610" y="4810"/>
                  </a:lnTo>
                  <a:cubicBezTo>
                    <a:pt x="3778" y="4133"/>
                    <a:pt x="3663" y="3418"/>
                    <a:pt x="3283" y="2837"/>
                  </a:cubicBezTo>
                  <a:cubicBezTo>
                    <a:pt x="3106" y="2559"/>
                    <a:pt x="2986" y="2251"/>
                    <a:pt x="2923" y="1930"/>
                  </a:cubicBezTo>
                  <a:lnTo>
                    <a:pt x="2823" y="1378"/>
                  </a:lnTo>
                  <a:cubicBezTo>
                    <a:pt x="2679" y="586"/>
                    <a:pt x="1992" y="10"/>
                    <a:pt x="1186"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4" name="Google Shape;20344;p85"/>
            <p:cNvSpPr/>
            <p:nvPr/>
          </p:nvSpPr>
          <p:spPr>
            <a:xfrm>
              <a:off x="8057224" y="2650419"/>
              <a:ext cx="74861" cy="46562"/>
            </a:xfrm>
            <a:custGeom>
              <a:avLst/>
              <a:gdLst/>
              <a:ahLst/>
              <a:cxnLst/>
              <a:rect l="l" t="t" r="r" b="b"/>
              <a:pathLst>
                <a:path w="2857" h="1777" extrusionOk="0">
                  <a:moveTo>
                    <a:pt x="2640" y="0"/>
                  </a:moveTo>
                  <a:lnTo>
                    <a:pt x="2554" y="91"/>
                  </a:lnTo>
                  <a:cubicBezTo>
                    <a:pt x="2060" y="607"/>
                    <a:pt x="1386" y="887"/>
                    <a:pt x="692" y="887"/>
                  </a:cubicBezTo>
                  <a:cubicBezTo>
                    <a:pt x="461" y="887"/>
                    <a:pt x="229" y="856"/>
                    <a:pt x="0" y="792"/>
                  </a:cubicBezTo>
                  <a:lnTo>
                    <a:pt x="0" y="792"/>
                  </a:lnTo>
                  <a:cubicBezTo>
                    <a:pt x="181" y="1391"/>
                    <a:pt x="731" y="1776"/>
                    <a:pt x="1325" y="1776"/>
                  </a:cubicBezTo>
                  <a:cubicBezTo>
                    <a:pt x="1455" y="1776"/>
                    <a:pt x="1588" y="1758"/>
                    <a:pt x="1719" y="1719"/>
                  </a:cubicBezTo>
                  <a:cubicBezTo>
                    <a:pt x="2444" y="1498"/>
                    <a:pt x="2856" y="730"/>
                    <a:pt x="264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5" name="Google Shape;20345;p85"/>
            <p:cNvSpPr/>
            <p:nvPr/>
          </p:nvSpPr>
          <p:spPr>
            <a:xfrm>
              <a:off x="8205137" y="2569820"/>
              <a:ext cx="37836" cy="51147"/>
            </a:xfrm>
            <a:custGeom>
              <a:avLst/>
              <a:gdLst/>
              <a:ahLst/>
              <a:cxnLst/>
              <a:rect l="l" t="t" r="r" b="b"/>
              <a:pathLst>
                <a:path w="1444" h="1952" extrusionOk="0">
                  <a:moveTo>
                    <a:pt x="1155" y="1"/>
                  </a:moveTo>
                  <a:cubicBezTo>
                    <a:pt x="1102" y="1"/>
                    <a:pt x="1048" y="23"/>
                    <a:pt x="1004" y="76"/>
                  </a:cubicBezTo>
                  <a:lnTo>
                    <a:pt x="207" y="1036"/>
                  </a:lnTo>
                  <a:cubicBezTo>
                    <a:pt x="0" y="1281"/>
                    <a:pt x="106" y="1655"/>
                    <a:pt x="408" y="1756"/>
                  </a:cubicBezTo>
                  <a:lnTo>
                    <a:pt x="936" y="1939"/>
                  </a:lnTo>
                  <a:cubicBezTo>
                    <a:pt x="962" y="1947"/>
                    <a:pt x="986" y="1951"/>
                    <a:pt x="1009" y="1951"/>
                  </a:cubicBezTo>
                  <a:cubicBezTo>
                    <a:pt x="1213" y="1951"/>
                    <a:pt x="1295" y="1632"/>
                    <a:pt x="1066" y="1555"/>
                  </a:cubicBezTo>
                  <a:lnTo>
                    <a:pt x="538" y="1372"/>
                  </a:lnTo>
                  <a:cubicBezTo>
                    <a:pt x="509" y="1363"/>
                    <a:pt x="500" y="1324"/>
                    <a:pt x="519" y="1300"/>
                  </a:cubicBezTo>
                  <a:lnTo>
                    <a:pt x="1316" y="340"/>
                  </a:lnTo>
                  <a:cubicBezTo>
                    <a:pt x="1444" y="184"/>
                    <a:pt x="1305" y="1"/>
                    <a:pt x="115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6" name="Google Shape;20346;p85"/>
            <p:cNvSpPr/>
            <p:nvPr/>
          </p:nvSpPr>
          <p:spPr>
            <a:xfrm>
              <a:off x="8169974" y="2535992"/>
              <a:ext cx="54920" cy="21591"/>
            </a:xfrm>
            <a:custGeom>
              <a:avLst/>
              <a:gdLst/>
              <a:ahLst/>
              <a:cxnLst/>
              <a:rect l="l" t="t" r="r" b="b"/>
              <a:pathLst>
                <a:path w="2096" h="824" extrusionOk="0">
                  <a:moveTo>
                    <a:pt x="1070" y="1"/>
                  </a:moveTo>
                  <a:cubicBezTo>
                    <a:pt x="1032" y="1"/>
                    <a:pt x="994" y="2"/>
                    <a:pt x="954" y="4"/>
                  </a:cubicBezTo>
                  <a:cubicBezTo>
                    <a:pt x="713" y="18"/>
                    <a:pt x="478" y="57"/>
                    <a:pt x="248" y="119"/>
                  </a:cubicBezTo>
                  <a:cubicBezTo>
                    <a:pt x="1" y="184"/>
                    <a:pt x="75" y="520"/>
                    <a:pt x="290" y="520"/>
                  </a:cubicBezTo>
                  <a:cubicBezTo>
                    <a:pt x="313" y="520"/>
                    <a:pt x="337" y="516"/>
                    <a:pt x="363" y="508"/>
                  </a:cubicBezTo>
                  <a:cubicBezTo>
                    <a:pt x="560" y="455"/>
                    <a:pt x="766" y="421"/>
                    <a:pt x="973" y="407"/>
                  </a:cubicBezTo>
                  <a:cubicBezTo>
                    <a:pt x="1001" y="406"/>
                    <a:pt x="1030" y="405"/>
                    <a:pt x="1059" y="405"/>
                  </a:cubicBezTo>
                  <a:cubicBezTo>
                    <a:pt x="1276" y="405"/>
                    <a:pt x="1517" y="442"/>
                    <a:pt x="1635" y="589"/>
                  </a:cubicBezTo>
                  <a:cubicBezTo>
                    <a:pt x="1612" y="719"/>
                    <a:pt x="1716" y="824"/>
                    <a:pt x="1834" y="824"/>
                  </a:cubicBezTo>
                  <a:cubicBezTo>
                    <a:pt x="1865" y="824"/>
                    <a:pt x="1897" y="817"/>
                    <a:pt x="1928" y="801"/>
                  </a:cubicBezTo>
                  <a:cubicBezTo>
                    <a:pt x="2048" y="738"/>
                    <a:pt x="2096" y="585"/>
                    <a:pt x="2034" y="465"/>
                  </a:cubicBezTo>
                  <a:cubicBezTo>
                    <a:pt x="1925" y="248"/>
                    <a:pt x="1672" y="1"/>
                    <a:pt x="10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7" name="Google Shape;20347;p85"/>
            <p:cNvSpPr/>
            <p:nvPr/>
          </p:nvSpPr>
          <p:spPr>
            <a:xfrm>
              <a:off x="8254319" y="2558369"/>
              <a:ext cx="50309" cy="32019"/>
            </a:xfrm>
            <a:custGeom>
              <a:avLst/>
              <a:gdLst/>
              <a:ahLst/>
              <a:cxnLst/>
              <a:rect l="l" t="t" r="r" b="b"/>
              <a:pathLst>
                <a:path w="1920" h="1222" extrusionOk="0">
                  <a:moveTo>
                    <a:pt x="503" y="1"/>
                  </a:moveTo>
                  <a:cubicBezTo>
                    <a:pt x="374" y="1"/>
                    <a:pt x="267" y="33"/>
                    <a:pt x="183" y="76"/>
                  </a:cubicBezTo>
                  <a:cubicBezTo>
                    <a:pt x="58" y="129"/>
                    <a:pt x="0" y="278"/>
                    <a:pt x="58" y="403"/>
                  </a:cubicBezTo>
                  <a:cubicBezTo>
                    <a:pt x="93" y="481"/>
                    <a:pt x="168" y="525"/>
                    <a:pt x="246" y="525"/>
                  </a:cubicBezTo>
                  <a:cubicBezTo>
                    <a:pt x="273" y="525"/>
                    <a:pt x="301" y="520"/>
                    <a:pt x="327" y="508"/>
                  </a:cubicBezTo>
                  <a:cubicBezTo>
                    <a:pt x="365" y="489"/>
                    <a:pt x="399" y="456"/>
                    <a:pt x="423" y="422"/>
                  </a:cubicBezTo>
                  <a:cubicBezTo>
                    <a:pt x="450" y="415"/>
                    <a:pt x="478" y="411"/>
                    <a:pt x="507" y="411"/>
                  </a:cubicBezTo>
                  <a:cubicBezTo>
                    <a:pt x="864" y="411"/>
                    <a:pt x="1323" y="928"/>
                    <a:pt x="1474" y="1137"/>
                  </a:cubicBezTo>
                  <a:cubicBezTo>
                    <a:pt x="1518" y="1197"/>
                    <a:pt x="1575" y="1222"/>
                    <a:pt x="1631" y="1222"/>
                  </a:cubicBezTo>
                  <a:cubicBezTo>
                    <a:pt x="1778" y="1222"/>
                    <a:pt x="1920" y="1053"/>
                    <a:pt x="1805" y="897"/>
                  </a:cubicBezTo>
                  <a:cubicBezTo>
                    <a:pt x="1661" y="705"/>
                    <a:pt x="1493" y="528"/>
                    <a:pt x="1316" y="369"/>
                  </a:cubicBezTo>
                  <a:cubicBezTo>
                    <a:pt x="989" y="90"/>
                    <a:pt x="716" y="1"/>
                    <a:pt x="50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8" name="Google Shape;20348;p85"/>
            <p:cNvSpPr/>
            <p:nvPr/>
          </p:nvSpPr>
          <p:spPr>
            <a:xfrm>
              <a:off x="8067417" y="2595105"/>
              <a:ext cx="35714" cy="50440"/>
            </a:xfrm>
            <a:custGeom>
              <a:avLst/>
              <a:gdLst/>
              <a:ahLst/>
              <a:cxnLst/>
              <a:rect l="l" t="t" r="r" b="b"/>
              <a:pathLst>
                <a:path w="1363" h="1925" extrusionOk="0">
                  <a:moveTo>
                    <a:pt x="300" y="1"/>
                  </a:moveTo>
                  <a:cubicBezTo>
                    <a:pt x="201" y="1"/>
                    <a:pt x="103" y="64"/>
                    <a:pt x="96" y="196"/>
                  </a:cubicBezTo>
                  <a:lnTo>
                    <a:pt x="10" y="1439"/>
                  </a:lnTo>
                  <a:cubicBezTo>
                    <a:pt x="0" y="1588"/>
                    <a:pt x="62" y="1732"/>
                    <a:pt x="182" y="1828"/>
                  </a:cubicBezTo>
                  <a:cubicBezTo>
                    <a:pt x="262" y="1891"/>
                    <a:pt x="361" y="1925"/>
                    <a:pt x="462" y="1925"/>
                  </a:cubicBezTo>
                  <a:cubicBezTo>
                    <a:pt x="506" y="1925"/>
                    <a:pt x="551" y="1918"/>
                    <a:pt x="595" y="1905"/>
                  </a:cubicBezTo>
                  <a:lnTo>
                    <a:pt x="1128" y="1746"/>
                  </a:lnTo>
                  <a:cubicBezTo>
                    <a:pt x="1363" y="1673"/>
                    <a:pt x="1287" y="1346"/>
                    <a:pt x="1077" y="1346"/>
                  </a:cubicBezTo>
                  <a:cubicBezTo>
                    <a:pt x="1056" y="1346"/>
                    <a:pt x="1032" y="1350"/>
                    <a:pt x="1008" y="1358"/>
                  </a:cubicBezTo>
                  <a:lnTo>
                    <a:pt x="475" y="1516"/>
                  </a:lnTo>
                  <a:cubicBezTo>
                    <a:pt x="470" y="1517"/>
                    <a:pt x="465" y="1518"/>
                    <a:pt x="460" y="1518"/>
                  </a:cubicBezTo>
                  <a:cubicBezTo>
                    <a:pt x="434" y="1518"/>
                    <a:pt x="413" y="1497"/>
                    <a:pt x="413" y="1468"/>
                  </a:cubicBezTo>
                  <a:lnTo>
                    <a:pt x="504" y="225"/>
                  </a:lnTo>
                  <a:cubicBezTo>
                    <a:pt x="519" y="78"/>
                    <a:pt x="410" y="1"/>
                    <a:pt x="30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9" name="Google Shape;20349;p85"/>
            <p:cNvSpPr/>
            <p:nvPr/>
          </p:nvSpPr>
          <p:spPr>
            <a:xfrm>
              <a:off x="8001361" y="2590284"/>
              <a:ext cx="52981" cy="23766"/>
            </a:xfrm>
            <a:custGeom>
              <a:avLst/>
              <a:gdLst/>
              <a:ahLst/>
              <a:cxnLst/>
              <a:rect l="l" t="t" r="r" b="b"/>
              <a:pathLst>
                <a:path w="2022" h="907" extrusionOk="0">
                  <a:moveTo>
                    <a:pt x="1480" y="1"/>
                  </a:moveTo>
                  <a:cubicBezTo>
                    <a:pt x="822" y="1"/>
                    <a:pt x="202" y="475"/>
                    <a:pt x="174" y="495"/>
                  </a:cubicBezTo>
                  <a:cubicBezTo>
                    <a:pt x="0" y="630"/>
                    <a:pt x="127" y="864"/>
                    <a:pt x="293" y="864"/>
                  </a:cubicBezTo>
                  <a:cubicBezTo>
                    <a:pt x="334" y="864"/>
                    <a:pt x="377" y="850"/>
                    <a:pt x="419" y="817"/>
                  </a:cubicBezTo>
                  <a:cubicBezTo>
                    <a:pt x="563" y="716"/>
                    <a:pt x="716" y="625"/>
                    <a:pt x="875" y="553"/>
                  </a:cubicBezTo>
                  <a:cubicBezTo>
                    <a:pt x="1068" y="461"/>
                    <a:pt x="1283" y="408"/>
                    <a:pt x="1499" y="408"/>
                  </a:cubicBezTo>
                  <a:cubicBezTo>
                    <a:pt x="1508" y="408"/>
                    <a:pt x="1518" y="409"/>
                    <a:pt x="1527" y="409"/>
                  </a:cubicBezTo>
                  <a:lnTo>
                    <a:pt x="1431" y="591"/>
                  </a:lnTo>
                  <a:cubicBezTo>
                    <a:pt x="1323" y="758"/>
                    <a:pt x="1470" y="907"/>
                    <a:pt x="1613" y="907"/>
                  </a:cubicBezTo>
                  <a:cubicBezTo>
                    <a:pt x="1684" y="907"/>
                    <a:pt x="1755" y="870"/>
                    <a:pt x="1791" y="778"/>
                  </a:cubicBezTo>
                  <a:lnTo>
                    <a:pt x="1983" y="404"/>
                  </a:lnTo>
                  <a:cubicBezTo>
                    <a:pt x="2017" y="337"/>
                    <a:pt x="2022" y="260"/>
                    <a:pt x="1993" y="193"/>
                  </a:cubicBezTo>
                  <a:cubicBezTo>
                    <a:pt x="1964" y="126"/>
                    <a:pt x="1907" y="73"/>
                    <a:pt x="1839" y="54"/>
                  </a:cubicBezTo>
                  <a:cubicBezTo>
                    <a:pt x="1720" y="17"/>
                    <a:pt x="1599" y="1"/>
                    <a:pt x="14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0" name="Google Shape;20350;p85"/>
            <p:cNvSpPr/>
            <p:nvPr/>
          </p:nvSpPr>
          <p:spPr>
            <a:xfrm>
              <a:off x="8086388" y="2565365"/>
              <a:ext cx="52353" cy="30395"/>
            </a:xfrm>
            <a:custGeom>
              <a:avLst/>
              <a:gdLst/>
              <a:ahLst/>
              <a:cxnLst/>
              <a:rect l="l" t="t" r="r" b="b"/>
              <a:pathLst>
                <a:path w="1998" h="1160" extrusionOk="0">
                  <a:moveTo>
                    <a:pt x="1580" y="1"/>
                  </a:moveTo>
                  <a:cubicBezTo>
                    <a:pt x="1252" y="1"/>
                    <a:pt x="501" y="59"/>
                    <a:pt x="102" y="549"/>
                  </a:cubicBezTo>
                  <a:cubicBezTo>
                    <a:pt x="1" y="669"/>
                    <a:pt x="34" y="846"/>
                    <a:pt x="169" y="923"/>
                  </a:cubicBezTo>
                  <a:lnTo>
                    <a:pt x="534" y="1129"/>
                  </a:lnTo>
                  <a:cubicBezTo>
                    <a:pt x="570" y="1150"/>
                    <a:pt x="606" y="1160"/>
                    <a:pt x="640" y="1160"/>
                  </a:cubicBezTo>
                  <a:cubicBezTo>
                    <a:pt x="821" y="1160"/>
                    <a:pt x="934" y="892"/>
                    <a:pt x="735" y="779"/>
                  </a:cubicBezTo>
                  <a:lnTo>
                    <a:pt x="558" y="673"/>
                  </a:lnTo>
                  <a:cubicBezTo>
                    <a:pt x="877" y="435"/>
                    <a:pt x="1373" y="407"/>
                    <a:pt x="1593" y="407"/>
                  </a:cubicBezTo>
                  <a:cubicBezTo>
                    <a:pt x="1661" y="407"/>
                    <a:pt x="1703" y="409"/>
                    <a:pt x="1705" y="409"/>
                  </a:cubicBezTo>
                  <a:cubicBezTo>
                    <a:pt x="1710" y="410"/>
                    <a:pt x="1715" y="410"/>
                    <a:pt x="1719" y="410"/>
                  </a:cubicBezTo>
                  <a:cubicBezTo>
                    <a:pt x="1975" y="410"/>
                    <a:pt x="1998" y="30"/>
                    <a:pt x="1739" y="6"/>
                  </a:cubicBezTo>
                  <a:cubicBezTo>
                    <a:pt x="1728" y="5"/>
                    <a:pt x="1670" y="1"/>
                    <a:pt x="15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1" name="Google Shape;20351;p85"/>
            <p:cNvSpPr/>
            <p:nvPr/>
          </p:nvSpPr>
          <p:spPr>
            <a:xfrm>
              <a:off x="7967402" y="2503003"/>
              <a:ext cx="281520" cy="239622"/>
            </a:xfrm>
            <a:custGeom>
              <a:avLst/>
              <a:gdLst/>
              <a:ahLst/>
              <a:cxnLst/>
              <a:rect l="l" t="t" r="r" b="b"/>
              <a:pathLst>
                <a:path w="10744" h="9145" extrusionOk="0">
                  <a:moveTo>
                    <a:pt x="8989" y="4999"/>
                  </a:moveTo>
                  <a:cubicBezTo>
                    <a:pt x="9593" y="4999"/>
                    <a:pt x="10184" y="5463"/>
                    <a:pt x="10177" y="6188"/>
                  </a:cubicBezTo>
                  <a:cubicBezTo>
                    <a:pt x="9664" y="5717"/>
                    <a:pt x="8997" y="5453"/>
                    <a:pt x="8300" y="5453"/>
                  </a:cubicBezTo>
                  <a:cubicBezTo>
                    <a:pt x="8224" y="5453"/>
                    <a:pt x="8147" y="5458"/>
                    <a:pt x="8070" y="5463"/>
                  </a:cubicBezTo>
                  <a:cubicBezTo>
                    <a:pt x="8314" y="5142"/>
                    <a:pt x="8653" y="4999"/>
                    <a:pt x="8989" y="4999"/>
                  </a:cubicBezTo>
                  <a:close/>
                  <a:moveTo>
                    <a:pt x="5219" y="399"/>
                  </a:moveTo>
                  <a:cubicBezTo>
                    <a:pt x="5924" y="404"/>
                    <a:pt x="6529" y="912"/>
                    <a:pt x="6659" y="1608"/>
                  </a:cubicBezTo>
                  <a:lnTo>
                    <a:pt x="6760" y="2160"/>
                  </a:lnTo>
                  <a:cubicBezTo>
                    <a:pt x="6822" y="2506"/>
                    <a:pt x="6956" y="2842"/>
                    <a:pt x="7148" y="3140"/>
                  </a:cubicBezTo>
                  <a:cubicBezTo>
                    <a:pt x="7494" y="3677"/>
                    <a:pt x="7600" y="4335"/>
                    <a:pt x="7446" y="4954"/>
                  </a:cubicBezTo>
                  <a:lnTo>
                    <a:pt x="7446" y="4964"/>
                  </a:lnTo>
                  <a:lnTo>
                    <a:pt x="6932" y="7306"/>
                  </a:lnTo>
                  <a:cubicBezTo>
                    <a:pt x="6812" y="7854"/>
                    <a:pt x="6404" y="8295"/>
                    <a:pt x="5867" y="8458"/>
                  </a:cubicBezTo>
                  <a:lnTo>
                    <a:pt x="5161" y="8670"/>
                  </a:lnTo>
                  <a:cubicBezTo>
                    <a:pt x="5015" y="8714"/>
                    <a:pt x="4864" y="8736"/>
                    <a:pt x="4715" y="8736"/>
                  </a:cubicBezTo>
                  <a:cubicBezTo>
                    <a:pt x="4318" y="8736"/>
                    <a:pt x="3928" y="8581"/>
                    <a:pt x="3635" y="8295"/>
                  </a:cubicBezTo>
                  <a:lnTo>
                    <a:pt x="1916" y="6620"/>
                  </a:lnTo>
                  <a:lnTo>
                    <a:pt x="1911" y="6615"/>
                  </a:lnTo>
                  <a:cubicBezTo>
                    <a:pt x="1441" y="6183"/>
                    <a:pt x="1167" y="5573"/>
                    <a:pt x="1162" y="4935"/>
                  </a:cubicBezTo>
                  <a:cubicBezTo>
                    <a:pt x="1158" y="4580"/>
                    <a:pt x="1086" y="4229"/>
                    <a:pt x="946" y="3903"/>
                  </a:cubicBezTo>
                  <a:lnTo>
                    <a:pt x="730" y="3389"/>
                  </a:lnTo>
                  <a:cubicBezTo>
                    <a:pt x="452" y="2737"/>
                    <a:pt x="678" y="1983"/>
                    <a:pt x="1263" y="1589"/>
                  </a:cubicBezTo>
                  <a:cubicBezTo>
                    <a:pt x="2415" y="812"/>
                    <a:pt x="3774" y="399"/>
                    <a:pt x="5166" y="399"/>
                  </a:cubicBezTo>
                  <a:close/>
                  <a:moveTo>
                    <a:pt x="5152" y="0"/>
                  </a:moveTo>
                  <a:cubicBezTo>
                    <a:pt x="3684" y="0"/>
                    <a:pt x="2252" y="436"/>
                    <a:pt x="1038" y="1253"/>
                  </a:cubicBezTo>
                  <a:cubicBezTo>
                    <a:pt x="289" y="1757"/>
                    <a:pt x="1" y="2722"/>
                    <a:pt x="351" y="3553"/>
                  </a:cubicBezTo>
                  <a:lnTo>
                    <a:pt x="572" y="4066"/>
                  </a:lnTo>
                  <a:cubicBezTo>
                    <a:pt x="692" y="4345"/>
                    <a:pt x="754" y="4642"/>
                    <a:pt x="754" y="4945"/>
                  </a:cubicBezTo>
                  <a:cubicBezTo>
                    <a:pt x="764" y="5693"/>
                    <a:pt x="1081" y="6409"/>
                    <a:pt x="1633" y="6918"/>
                  </a:cubicBezTo>
                  <a:lnTo>
                    <a:pt x="3351" y="8588"/>
                  </a:lnTo>
                  <a:cubicBezTo>
                    <a:pt x="3722" y="8952"/>
                    <a:pt x="4213" y="9145"/>
                    <a:pt x="4715" y="9145"/>
                  </a:cubicBezTo>
                  <a:cubicBezTo>
                    <a:pt x="4902" y="9145"/>
                    <a:pt x="5091" y="9118"/>
                    <a:pt x="5276" y="9063"/>
                  </a:cubicBezTo>
                  <a:lnTo>
                    <a:pt x="5982" y="8852"/>
                  </a:lnTo>
                  <a:cubicBezTo>
                    <a:pt x="6659" y="8646"/>
                    <a:pt x="7177" y="8089"/>
                    <a:pt x="7331" y="7398"/>
                  </a:cubicBezTo>
                  <a:lnTo>
                    <a:pt x="7648" y="5929"/>
                  </a:lnTo>
                  <a:cubicBezTo>
                    <a:pt x="7664" y="5933"/>
                    <a:pt x="7681" y="5936"/>
                    <a:pt x="7698" y="5936"/>
                  </a:cubicBezTo>
                  <a:cubicBezTo>
                    <a:pt x="7715" y="5936"/>
                    <a:pt x="7732" y="5933"/>
                    <a:pt x="7748" y="5929"/>
                  </a:cubicBezTo>
                  <a:cubicBezTo>
                    <a:pt x="7932" y="5884"/>
                    <a:pt x="8118" y="5862"/>
                    <a:pt x="8302" y="5862"/>
                  </a:cubicBezTo>
                  <a:cubicBezTo>
                    <a:pt x="8970" y="5862"/>
                    <a:pt x="9617" y="6148"/>
                    <a:pt x="10072" y="6663"/>
                  </a:cubicBezTo>
                  <a:lnTo>
                    <a:pt x="10158" y="6754"/>
                  </a:lnTo>
                  <a:cubicBezTo>
                    <a:pt x="10199" y="6803"/>
                    <a:pt x="10254" y="6825"/>
                    <a:pt x="10309" y="6825"/>
                  </a:cubicBezTo>
                  <a:cubicBezTo>
                    <a:pt x="10390" y="6825"/>
                    <a:pt x="10470" y="6776"/>
                    <a:pt x="10499" y="6687"/>
                  </a:cubicBezTo>
                  <a:cubicBezTo>
                    <a:pt x="10744" y="5977"/>
                    <a:pt x="10451" y="5189"/>
                    <a:pt x="9803" y="4810"/>
                  </a:cubicBezTo>
                  <a:cubicBezTo>
                    <a:pt x="9554" y="4665"/>
                    <a:pt x="9279" y="4594"/>
                    <a:pt x="9007" y="4594"/>
                  </a:cubicBezTo>
                  <a:cubicBezTo>
                    <a:pt x="8569" y="4594"/>
                    <a:pt x="8136" y="4776"/>
                    <a:pt x="7825" y="5122"/>
                  </a:cubicBezTo>
                  <a:lnTo>
                    <a:pt x="7840" y="5050"/>
                  </a:lnTo>
                  <a:cubicBezTo>
                    <a:pt x="8022" y="4321"/>
                    <a:pt x="7892" y="3553"/>
                    <a:pt x="7489" y="2924"/>
                  </a:cubicBezTo>
                  <a:cubicBezTo>
                    <a:pt x="7326" y="2669"/>
                    <a:pt x="7211" y="2386"/>
                    <a:pt x="7158" y="2088"/>
                  </a:cubicBezTo>
                  <a:lnTo>
                    <a:pt x="7057" y="1541"/>
                  </a:lnTo>
                  <a:cubicBezTo>
                    <a:pt x="6894" y="653"/>
                    <a:pt x="6126" y="5"/>
                    <a:pt x="5224" y="0"/>
                  </a:cubicBezTo>
                  <a:cubicBezTo>
                    <a:pt x="5200" y="0"/>
                    <a:pt x="5176" y="0"/>
                    <a:pt x="51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2" name="Google Shape;20352;p85"/>
            <p:cNvSpPr/>
            <p:nvPr/>
          </p:nvSpPr>
          <p:spPr>
            <a:xfrm>
              <a:off x="8051093" y="2645073"/>
              <a:ext cx="86652" cy="56676"/>
            </a:xfrm>
            <a:custGeom>
              <a:avLst/>
              <a:gdLst/>
              <a:ahLst/>
              <a:cxnLst/>
              <a:rect l="l" t="t" r="r" b="b"/>
              <a:pathLst>
                <a:path w="3307" h="2163" extrusionOk="0">
                  <a:moveTo>
                    <a:pt x="2730" y="631"/>
                  </a:moveTo>
                  <a:lnTo>
                    <a:pt x="2730" y="631"/>
                  </a:lnTo>
                  <a:cubicBezTo>
                    <a:pt x="2716" y="1135"/>
                    <a:pt x="2380" y="1577"/>
                    <a:pt x="1890" y="1726"/>
                  </a:cubicBezTo>
                  <a:cubicBezTo>
                    <a:pt x="1780" y="1759"/>
                    <a:pt x="1667" y="1775"/>
                    <a:pt x="1556" y="1775"/>
                  </a:cubicBezTo>
                  <a:cubicBezTo>
                    <a:pt x="1179" y="1775"/>
                    <a:pt x="817" y="1593"/>
                    <a:pt x="594" y="1275"/>
                  </a:cubicBezTo>
                  <a:lnTo>
                    <a:pt x="594" y="1275"/>
                  </a:lnTo>
                  <a:cubicBezTo>
                    <a:pt x="707" y="1289"/>
                    <a:pt x="820" y="1296"/>
                    <a:pt x="933" y="1296"/>
                  </a:cubicBezTo>
                  <a:cubicBezTo>
                    <a:pt x="1587" y="1296"/>
                    <a:pt x="2227" y="1061"/>
                    <a:pt x="2730" y="631"/>
                  </a:cubicBezTo>
                  <a:close/>
                  <a:moveTo>
                    <a:pt x="2873" y="1"/>
                  </a:moveTo>
                  <a:cubicBezTo>
                    <a:pt x="2818" y="1"/>
                    <a:pt x="2766" y="24"/>
                    <a:pt x="2726" y="65"/>
                  </a:cubicBezTo>
                  <a:lnTo>
                    <a:pt x="2639" y="156"/>
                  </a:lnTo>
                  <a:cubicBezTo>
                    <a:pt x="2189" y="632"/>
                    <a:pt x="1565" y="891"/>
                    <a:pt x="926" y="891"/>
                  </a:cubicBezTo>
                  <a:cubicBezTo>
                    <a:pt x="714" y="891"/>
                    <a:pt x="501" y="863"/>
                    <a:pt x="292" y="804"/>
                  </a:cubicBezTo>
                  <a:cubicBezTo>
                    <a:pt x="272" y="799"/>
                    <a:pt x="253" y="797"/>
                    <a:pt x="235" y="797"/>
                  </a:cubicBezTo>
                  <a:cubicBezTo>
                    <a:pt x="102" y="797"/>
                    <a:pt x="0" y="924"/>
                    <a:pt x="42" y="1059"/>
                  </a:cubicBezTo>
                  <a:cubicBezTo>
                    <a:pt x="254" y="1729"/>
                    <a:pt x="876" y="2163"/>
                    <a:pt x="1547" y="2163"/>
                  </a:cubicBezTo>
                  <a:cubicBezTo>
                    <a:pt x="1697" y="2163"/>
                    <a:pt x="1850" y="2141"/>
                    <a:pt x="2001" y="2096"/>
                  </a:cubicBezTo>
                  <a:cubicBezTo>
                    <a:pt x="2831" y="1846"/>
                    <a:pt x="3306" y="982"/>
                    <a:pt x="3071" y="147"/>
                  </a:cubicBezTo>
                  <a:cubicBezTo>
                    <a:pt x="3047" y="79"/>
                    <a:pt x="2994" y="22"/>
                    <a:pt x="2922" y="7"/>
                  </a:cubicBezTo>
                  <a:cubicBezTo>
                    <a:pt x="2906" y="3"/>
                    <a:pt x="2889" y="1"/>
                    <a:pt x="28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3" name="Google Shape;20353;p85"/>
            <p:cNvSpPr/>
            <p:nvPr/>
          </p:nvSpPr>
          <p:spPr>
            <a:xfrm>
              <a:off x="8154069" y="2475543"/>
              <a:ext cx="187426" cy="240041"/>
            </a:xfrm>
            <a:custGeom>
              <a:avLst/>
              <a:gdLst/>
              <a:ahLst/>
              <a:cxnLst/>
              <a:rect l="l" t="t" r="r" b="b"/>
              <a:pathLst>
                <a:path w="7153" h="9161" extrusionOk="0">
                  <a:moveTo>
                    <a:pt x="1980" y="1"/>
                  </a:moveTo>
                  <a:cubicBezTo>
                    <a:pt x="1103" y="1"/>
                    <a:pt x="337" y="612"/>
                    <a:pt x="144" y="1471"/>
                  </a:cubicBezTo>
                  <a:lnTo>
                    <a:pt x="34" y="1970"/>
                  </a:lnTo>
                  <a:cubicBezTo>
                    <a:pt x="1" y="2123"/>
                    <a:pt x="121" y="2216"/>
                    <a:pt x="238" y="2216"/>
                  </a:cubicBezTo>
                  <a:cubicBezTo>
                    <a:pt x="324" y="2216"/>
                    <a:pt x="408" y="2167"/>
                    <a:pt x="432" y="2056"/>
                  </a:cubicBezTo>
                  <a:lnTo>
                    <a:pt x="543" y="1562"/>
                  </a:lnTo>
                  <a:cubicBezTo>
                    <a:pt x="693" y="887"/>
                    <a:pt x="1291" y="409"/>
                    <a:pt x="1976" y="409"/>
                  </a:cubicBezTo>
                  <a:cubicBezTo>
                    <a:pt x="1993" y="409"/>
                    <a:pt x="2009" y="409"/>
                    <a:pt x="2026" y="410"/>
                  </a:cubicBezTo>
                  <a:cubicBezTo>
                    <a:pt x="3433" y="448"/>
                    <a:pt x="4796" y="919"/>
                    <a:pt x="5934" y="1749"/>
                  </a:cubicBezTo>
                  <a:cubicBezTo>
                    <a:pt x="6505" y="2162"/>
                    <a:pt x="6702" y="2925"/>
                    <a:pt x="6399" y="3564"/>
                  </a:cubicBezTo>
                  <a:lnTo>
                    <a:pt x="6159" y="4073"/>
                  </a:lnTo>
                  <a:cubicBezTo>
                    <a:pt x="6010" y="4394"/>
                    <a:pt x="5924" y="4740"/>
                    <a:pt x="5905" y="5095"/>
                  </a:cubicBezTo>
                  <a:cubicBezTo>
                    <a:pt x="5876" y="5733"/>
                    <a:pt x="5583" y="6329"/>
                    <a:pt x="5094" y="6746"/>
                  </a:cubicBezTo>
                  <a:lnTo>
                    <a:pt x="5089" y="6746"/>
                  </a:lnTo>
                  <a:lnTo>
                    <a:pt x="3313" y="8359"/>
                  </a:lnTo>
                  <a:cubicBezTo>
                    <a:pt x="3023" y="8619"/>
                    <a:pt x="2649" y="8759"/>
                    <a:pt x="2270" y="8759"/>
                  </a:cubicBezTo>
                  <a:cubicBezTo>
                    <a:pt x="2103" y="8759"/>
                    <a:pt x="1935" y="8732"/>
                    <a:pt x="1772" y="8676"/>
                  </a:cubicBezTo>
                  <a:lnTo>
                    <a:pt x="1076" y="8436"/>
                  </a:lnTo>
                  <a:lnTo>
                    <a:pt x="1013" y="8407"/>
                  </a:lnTo>
                  <a:cubicBezTo>
                    <a:pt x="985" y="8396"/>
                    <a:pt x="959" y="8392"/>
                    <a:pt x="934" y="8392"/>
                  </a:cubicBezTo>
                  <a:cubicBezTo>
                    <a:pt x="735" y="8392"/>
                    <a:pt x="643" y="8697"/>
                    <a:pt x="864" y="8786"/>
                  </a:cubicBezTo>
                  <a:cubicBezTo>
                    <a:pt x="893" y="8796"/>
                    <a:pt x="922" y="8806"/>
                    <a:pt x="946" y="8815"/>
                  </a:cubicBezTo>
                  <a:lnTo>
                    <a:pt x="1642" y="9055"/>
                  </a:lnTo>
                  <a:cubicBezTo>
                    <a:pt x="1849" y="9126"/>
                    <a:pt x="2062" y="9161"/>
                    <a:pt x="2275" y="9161"/>
                  </a:cubicBezTo>
                  <a:cubicBezTo>
                    <a:pt x="2752" y="9161"/>
                    <a:pt x="3221" y="8986"/>
                    <a:pt x="3586" y="8657"/>
                  </a:cubicBezTo>
                  <a:lnTo>
                    <a:pt x="5362" y="7049"/>
                  </a:lnTo>
                  <a:cubicBezTo>
                    <a:pt x="5934" y="6564"/>
                    <a:pt x="6279" y="5863"/>
                    <a:pt x="6318" y="5114"/>
                  </a:cubicBezTo>
                  <a:cubicBezTo>
                    <a:pt x="6332" y="4812"/>
                    <a:pt x="6404" y="4514"/>
                    <a:pt x="6534" y="4241"/>
                  </a:cubicBezTo>
                  <a:lnTo>
                    <a:pt x="6774" y="3737"/>
                  </a:lnTo>
                  <a:cubicBezTo>
                    <a:pt x="7153" y="2920"/>
                    <a:pt x="6903" y="1946"/>
                    <a:pt x="6174" y="1413"/>
                  </a:cubicBezTo>
                  <a:cubicBezTo>
                    <a:pt x="4969" y="540"/>
                    <a:pt x="3529" y="45"/>
                    <a:pt x="2041" y="2"/>
                  </a:cubicBezTo>
                  <a:cubicBezTo>
                    <a:pt x="2020" y="1"/>
                    <a:pt x="2000" y="1"/>
                    <a:pt x="198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54" name="Google Shape;20354;p85"/>
          <p:cNvGrpSpPr/>
          <p:nvPr/>
        </p:nvGrpSpPr>
        <p:grpSpPr>
          <a:xfrm>
            <a:off x="7526624" y="2273836"/>
            <a:ext cx="363979" cy="298604"/>
            <a:chOff x="7526624" y="2460686"/>
            <a:chExt cx="363979" cy="298604"/>
          </a:xfrm>
        </p:grpSpPr>
        <p:sp>
          <p:nvSpPr>
            <p:cNvPr id="20355" name="Google Shape;20355;p85"/>
            <p:cNvSpPr/>
            <p:nvPr/>
          </p:nvSpPr>
          <p:spPr>
            <a:xfrm>
              <a:off x="7681507" y="2466032"/>
              <a:ext cx="54239" cy="259745"/>
            </a:xfrm>
            <a:custGeom>
              <a:avLst/>
              <a:gdLst/>
              <a:ahLst/>
              <a:cxnLst/>
              <a:rect l="l" t="t" r="r" b="b"/>
              <a:pathLst>
                <a:path w="2070" h="9913" extrusionOk="0">
                  <a:moveTo>
                    <a:pt x="1033" y="0"/>
                  </a:moveTo>
                  <a:cubicBezTo>
                    <a:pt x="1033" y="0"/>
                    <a:pt x="1" y="2371"/>
                    <a:pt x="1" y="4536"/>
                  </a:cubicBezTo>
                  <a:cubicBezTo>
                    <a:pt x="1" y="6701"/>
                    <a:pt x="1033" y="9913"/>
                    <a:pt x="1033" y="9913"/>
                  </a:cubicBezTo>
                  <a:cubicBezTo>
                    <a:pt x="1033" y="9913"/>
                    <a:pt x="2070" y="6701"/>
                    <a:pt x="2070" y="4536"/>
                  </a:cubicBezTo>
                  <a:cubicBezTo>
                    <a:pt x="2070" y="2371"/>
                    <a:pt x="1033" y="0"/>
                    <a:pt x="103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6" name="Google Shape;20356;p85"/>
            <p:cNvSpPr/>
            <p:nvPr/>
          </p:nvSpPr>
          <p:spPr>
            <a:xfrm>
              <a:off x="7708548" y="2466032"/>
              <a:ext cx="27198" cy="259745"/>
            </a:xfrm>
            <a:custGeom>
              <a:avLst/>
              <a:gdLst/>
              <a:ahLst/>
              <a:cxnLst/>
              <a:rect l="l" t="t" r="r" b="b"/>
              <a:pathLst>
                <a:path w="1038" h="9913" extrusionOk="0">
                  <a:moveTo>
                    <a:pt x="1" y="0"/>
                  </a:moveTo>
                  <a:lnTo>
                    <a:pt x="1" y="9913"/>
                  </a:lnTo>
                  <a:cubicBezTo>
                    <a:pt x="1" y="9913"/>
                    <a:pt x="1038" y="6701"/>
                    <a:pt x="1038" y="4536"/>
                  </a:cubicBezTo>
                  <a:cubicBezTo>
                    <a:pt x="1038" y="2371"/>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7" name="Google Shape;20357;p85"/>
            <p:cNvSpPr/>
            <p:nvPr/>
          </p:nvSpPr>
          <p:spPr>
            <a:xfrm>
              <a:off x="7567054" y="2557609"/>
              <a:ext cx="144926" cy="168168"/>
            </a:xfrm>
            <a:custGeom>
              <a:avLst/>
              <a:gdLst/>
              <a:ahLst/>
              <a:cxnLst/>
              <a:rect l="l" t="t" r="r" b="b"/>
              <a:pathLst>
                <a:path w="5531" h="6418" extrusionOk="0">
                  <a:moveTo>
                    <a:pt x="653" y="1"/>
                  </a:moveTo>
                  <a:cubicBezTo>
                    <a:pt x="435" y="1"/>
                    <a:pt x="217" y="20"/>
                    <a:pt x="1" y="62"/>
                  </a:cubicBezTo>
                  <a:cubicBezTo>
                    <a:pt x="821" y="878"/>
                    <a:pt x="841" y="1872"/>
                    <a:pt x="1839" y="2457"/>
                  </a:cubicBezTo>
                  <a:cubicBezTo>
                    <a:pt x="4167" y="3811"/>
                    <a:pt x="4993" y="5232"/>
                    <a:pt x="5401" y="6418"/>
                  </a:cubicBezTo>
                  <a:cubicBezTo>
                    <a:pt x="5531" y="4747"/>
                    <a:pt x="4897" y="2357"/>
                    <a:pt x="3668" y="1238"/>
                  </a:cubicBezTo>
                  <a:cubicBezTo>
                    <a:pt x="2869" y="515"/>
                    <a:pt x="1768" y="1"/>
                    <a:pt x="65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8" name="Google Shape;20358;p85"/>
            <p:cNvSpPr/>
            <p:nvPr/>
          </p:nvSpPr>
          <p:spPr>
            <a:xfrm>
              <a:off x="7567054" y="2559234"/>
              <a:ext cx="144795" cy="166543"/>
            </a:xfrm>
            <a:custGeom>
              <a:avLst/>
              <a:gdLst/>
              <a:ahLst/>
              <a:cxnLst/>
              <a:rect l="l" t="t" r="r" b="b"/>
              <a:pathLst>
                <a:path w="5526" h="6356" extrusionOk="0">
                  <a:moveTo>
                    <a:pt x="1" y="0"/>
                  </a:moveTo>
                  <a:lnTo>
                    <a:pt x="1" y="0"/>
                  </a:lnTo>
                  <a:cubicBezTo>
                    <a:pt x="821" y="816"/>
                    <a:pt x="841" y="1810"/>
                    <a:pt x="1839" y="2395"/>
                  </a:cubicBezTo>
                  <a:cubicBezTo>
                    <a:pt x="4167" y="3749"/>
                    <a:pt x="4993" y="5170"/>
                    <a:pt x="5401" y="6356"/>
                  </a:cubicBezTo>
                  <a:cubicBezTo>
                    <a:pt x="5526" y="4685"/>
                    <a:pt x="2775" y="423"/>
                    <a:pt x="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9" name="Google Shape;20359;p85"/>
            <p:cNvSpPr/>
            <p:nvPr/>
          </p:nvSpPr>
          <p:spPr>
            <a:xfrm>
              <a:off x="7705298" y="2557609"/>
              <a:ext cx="144900" cy="168168"/>
            </a:xfrm>
            <a:custGeom>
              <a:avLst/>
              <a:gdLst/>
              <a:ahLst/>
              <a:cxnLst/>
              <a:rect l="l" t="t" r="r" b="b"/>
              <a:pathLst>
                <a:path w="5530" h="6418" extrusionOk="0">
                  <a:moveTo>
                    <a:pt x="4877" y="1"/>
                  </a:moveTo>
                  <a:cubicBezTo>
                    <a:pt x="3762" y="1"/>
                    <a:pt x="2657" y="515"/>
                    <a:pt x="1858" y="1238"/>
                  </a:cubicBezTo>
                  <a:cubicBezTo>
                    <a:pt x="634" y="2357"/>
                    <a:pt x="0" y="4747"/>
                    <a:pt x="130" y="6418"/>
                  </a:cubicBezTo>
                  <a:cubicBezTo>
                    <a:pt x="533" y="5232"/>
                    <a:pt x="1359" y="3811"/>
                    <a:pt x="3691" y="2457"/>
                  </a:cubicBezTo>
                  <a:cubicBezTo>
                    <a:pt x="4690" y="1872"/>
                    <a:pt x="4704" y="878"/>
                    <a:pt x="5530" y="62"/>
                  </a:cubicBezTo>
                  <a:cubicBezTo>
                    <a:pt x="5313" y="20"/>
                    <a:pt x="5095" y="1"/>
                    <a:pt x="487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0" name="Google Shape;20360;p85"/>
            <p:cNvSpPr/>
            <p:nvPr/>
          </p:nvSpPr>
          <p:spPr>
            <a:xfrm>
              <a:off x="7705298" y="2559234"/>
              <a:ext cx="144900" cy="166543"/>
            </a:xfrm>
            <a:custGeom>
              <a:avLst/>
              <a:gdLst/>
              <a:ahLst/>
              <a:cxnLst/>
              <a:rect l="l" t="t" r="r" b="b"/>
              <a:pathLst>
                <a:path w="5530" h="6356" extrusionOk="0">
                  <a:moveTo>
                    <a:pt x="5530" y="0"/>
                  </a:moveTo>
                  <a:lnTo>
                    <a:pt x="5530" y="0"/>
                  </a:lnTo>
                  <a:cubicBezTo>
                    <a:pt x="2410" y="936"/>
                    <a:pt x="0" y="4685"/>
                    <a:pt x="130" y="6356"/>
                  </a:cubicBezTo>
                  <a:cubicBezTo>
                    <a:pt x="538" y="5170"/>
                    <a:pt x="1363" y="3749"/>
                    <a:pt x="3691" y="2395"/>
                  </a:cubicBezTo>
                  <a:cubicBezTo>
                    <a:pt x="4690" y="1810"/>
                    <a:pt x="4704" y="816"/>
                    <a:pt x="55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1" name="Google Shape;20361;p85"/>
            <p:cNvSpPr/>
            <p:nvPr/>
          </p:nvSpPr>
          <p:spPr>
            <a:xfrm>
              <a:off x="7532336" y="2594188"/>
              <a:ext cx="176238" cy="145424"/>
            </a:xfrm>
            <a:custGeom>
              <a:avLst/>
              <a:gdLst/>
              <a:ahLst/>
              <a:cxnLst/>
              <a:rect l="l" t="t" r="r" b="b"/>
              <a:pathLst>
                <a:path w="6726" h="5550" extrusionOk="0">
                  <a:moveTo>
                    <a:pt x="1" y="1"/>
                  </a:moveTo>
                  <a:cubicBezTo>
                    <a:pt x="1" y="1"/>
                    <a:pt x="102" y="1541"/>
                    <a:pt x="702" y="2213"/>
                  </a:cubicBezTo>
                  <a:cubicBezTo>
                    <a:pt x="702" y="2213"/>
                    <a:pt x="689" y="2213"/>
                    <a:pt x="667" y="2213"/>
                  </a:cubicBezTo>
                  <a:cubicBezTo>
                    <a:pt x="538" y="2213"/>
                    <a:pt x="91" y="2231"/>
                    <a:pt x="140" y="2477"/>
                  </a:cubicBezTo>
                  <a:cubicBezTo>
                    <a:pt x="193" y="2737"/>
                    <a:pt x="1076" y="3452"/>
                    <a:pt x="1158" y="3711"/>
                  </a:cubicBezTo>
                  <a:cubicBezTo>
                    <a:pt x="1158" y="3711"/>
                    <a:pt x="553" y="3841"/>
                    <a:pt x="702" y="4105"/>
                  </a:cubicBezTo>
                  <a:cubicBezTo>
                    <a:pt x="889" y="4446"/>
                    <a:pt x="1138" y="4743"/>
                    <a:pt x="1436" y="4988"/>
                  </a:cubicBezTo>
                  <a:cubicBezTo>
                    <a:pt x="1870" y="5335"/>
                    <a:pt x="2428" y="5550"/>
                    <a:pt x="3146" y="5550"/>
                  </a:cubicBezTo>
                  <a:cubicBezTo>
                    <a:pt x="3619" y="5550"/>
                    <a:pt x="4160" y="5457"/>
                    <a:pt x="4782" y="5247"/>
                  </a:cubicBezTo>
                  <a:cubicBezTo>
                    <a:pt x="4984" y="5180"/>
                    <a:pt x="5424" y="5162"/>
                    <a:pt x="5834" y="5162"/>
                  </a:cubicBezTo>
                  <a:cubicBezTo>
                    <a:pt x="6299" y="5162"/>
                    <a:pt x="6726" y="5185"/>
                    <a:pt x="6726" y="5185"/>
                  </a:cubicBezTo>
                  <a:cubicBezTo>
                    <a:pt x="6726" y="5185"/>
                    <a:pt x="5881" y="2204"/>
                    <a:pt x="3471" y="1700"/>
                  </a:cubicBezTo>
                  <a:lnTo>
                    <a:pt x="1993" y="1469"/>
                  </a:lnTo>
                  <a:cubicBezTo>
                    <a:pt x="1556" y="1402"/>
                    <a:pt x="1138" y="1177"/>
                    <a:pt x="793" y="812"/>
                  </a:cubicBezTo>
                  <a:lnTo>
                    <a:pt x="1" y="1"/>
                  </a:ln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2" name="Google Shape;20362;p85"/>
            <p:cNvSpPr/>
            <p:nvPr/>
          </p:nvSpPr>
          <p:spPr>
            <a:xfrm>
              <a:off x="7532205" y="2594188"/>
              <a:ext cx="176369" cy="135991"/>
            </a:xfrm>
            <a:custGeom>
              <a:avLst/>
              <a:gdLst/>
              <a:ahLst/>
              <a:cxnLst/>
              <a:rect l="l" t="t" r="r" b="b"/>
              <a:pathLst>
                <a:path w="6731" h="5190" extrusionOk="0">
                  <a:moveTo>
                    <a:pt x="1" y="1"/>
                  </a:moveTo>
                  <a:lnTo>
                    <a:pt x="1" y="1"/>
                  </a:lnTo>
                  <a:cubicBezTo>
                    <a:pt x="270" y="1714"/>
                    <a:pt x="2439" y="2079"/>
                    <a:pt x="2439" y="2079"/>
                  </a:cubicBezTo>
                  <a:cubicBezTo>
                    <a:pt x="4595" y="2530"/>
                    <a:pt x="5214" y="4719"/>
                    <a:pt x="5344" y="5175"/>
                  </a:cubicBezTo>
                  <a:cubicBezTo>
                    <a:pt x="5494" y="5168"/>
                    <a:pt x="5655" y="5165"/>
                    <a:pt x="5814" y="5165"/>
                  </a:cubicBezTo>
                  <a:cubicBezTo>
                    <a:pt x="6288" y="5165"/>
                    <a:pt x="6731" y="5190"/>
                    <a:pt x="6731" y="5190"/>
                  </a:cubicBezTo>
                  <a:cubicBezTo>
                    <a:pt x="6731" y="5190"/>
                    <a:pt x="6692" y="5046"/>
                    <a:pt x="6601" y="4815"/>
                  </a:cubicBezTo>
                  <a:cubicBezTo>
                    <a:pt x="6592" y="4786"/>
                    <a:pt x="6577" y="4748"/>
                    <a:pt x="6563" y="4714"/>
                  </a:cubicBezTo>
                  <a:cubicBezTo>
                    <a:pt x="6342" y="4162"/>
                    <a:pt x="6044" y="3649"/>
                    <a:pt x="5684" y="3173"/>
                  </a:cubicBezTo>
                  <a:cubicBezTo>
                    <a:pt x="5608" y="3073"/>
                    <a:pt x="5526" y="2977"/>
                    <a:pt x="5435" y="2876"/>
                  </a:cubicBezTo>
                  <a:cubicBezTo>
                    <a:pt x="5276" y="2698"/>
                    <a:pt x="5104" y="2540"/>
                    <a:pt x="4921" y="2391"/>
                  </a:cubicBezTo>
                  <a:cubicBezTo>
                    <a:pt x="4787" y="2281"/>
                    <a:pt x="4643" y="2185"/>
                    <a:pt x="4494" y="2093"/>
                  </a:cubicBezTo>
                  <a:cubicBezTo>
                    <a:pt x="4432" y="2060"/>
                    <a:pt x="4369" y="2026"/>
                    <a:pt x="4307" y="1993"/>
                  </a:cubicBezTo>
                  <a:cubicBezTo>
                    <a:pt x="4043" y="1858"/>
                    <a:pt x="3764" y="1757"/>
                    <a:pt x="3476" y="1700"/>
                  </a:cubicBezTo>
                  <a:lnTo>
                    <a:pt x="1998" y="1469"/>
                  </a:lnTo>
                  <a:cubicBezTo>
                    <a:pt x="1940" y="1460"/>
                    <a:pt x="1887" y="1450"/>
                    <a:pt x="1835" y="1436"/>
                  </a:cubicBezTo>
                  <a:cubicBezTo>
                    <a:pt x="1436" y="1330"/>
                    <a:pt x="1076" y="1114"/>
                    <a:pt x="793" y="812"/>
                  </a:cubicBez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3" name="Google Shape;20363;p85"/>
            <p:cNvSpPr/>
            <p:nvPr/>
          </p:nvSpPr>
          <p:spPr>
            <a:xfrm>
              <a:off x="7708548" y="2594188"/>
              <a:ext cx="176369" cy="145502"/>
            </a:xfrm>
            <a:custGeom>
              <a:avLst/>
              <a:gdLst/>
              <a:ahLst/>
              <a:cxnLst/>
              <a:rect l="l" t="t" r="r" b="b"/>
              <a:pathLst>
                <a:path w="6731" h="5553" extrusionOk="0">
                  <a:moveTo>
                    <a:pt x="6731" y="1"/>
                  </a:moveTo>
                  <a:lnTo>
                    <a:pt x="5939" y="812"/>
                  </a:lnTo>
                  <a:cubicBezTo>
                    <a:pt x="5588" y="1177"/>
                    <a:pt x="5176" y="1402"/>
                    <a:pt x="4739" y="1469"/>
                  </a:cubicBezTo>
                  <a:lnTo>
                    <a:pt x="3260" y="1700"/>
                  </a:lnTo>
                  <a:cubicBezTo>
                    <a:pt x="846" y="2204"/>
                    <a:pt x="1" y="5185"/>
                    <a:pt x="1" y="5185"/>
                  </a:cubicBezTo>
                  <a:cubicBezTo>
                    <a:pt x="1" y="5185"/>
                    <a:pt x="429" y="5162"/>
                    <a:pt x="895" y="5162"/>
                  </a:cubicBezTo>
                  <a:cubicBezTo>
                    <a:pt x="1306" y="5162"/>
                    <a:pt x="1747" y="5180"/>
                    <a:pt x="1950" y="5247"/>
                  </a:cubicBezTo>
                  <a:cubicBezTo>
                    <a:pt x="2573" y="5459"/>
                    <a:pt x="3117" y="5552"/>
                    <a:pt x="3590" y="5552"/>
                  </a:cubicBezTo>
                  <a:cubicBezTo>
                    <a:pt x="4308" y="5552"/>
                    <a:pt x="4864" y="5337"/>
                    <a:pt x="5296" y="4993"/>
                  </a:cubicBezTo>
                  <a:cubicBezTo>
                    <a:pt x="5593" y="4743"/>
                    <a:pt x="5843" y="4446"/>
                    <a:pt x="6025" y="4105"/>
                  </a:cubicBezTo>
                  <a:cubicBezTo>
                    <a:pt x="6179" y="3841"/>
                    <a:pt x="5569" y="3711"/>
                    <a:pt x="5569" y="3711"/>
                  </a:cubicBezTo>
                  <a:cubicBezTo>
                    <a:pt x="5656" y="3452"/>
                    <a:pt x="6539" y="2737"/>
                    <a:pt x="6592" y="2477"/>
                  </a:cubicBezTo>
                  <a:cubicBezTo>
                    <a:pt x="6637" y="2231"/>
                    <a:pt x="6192" y="2213"/>
                    <a:pt x="6064" y="2213"/>
                  </a:cubicBezTo>
                  <a:cubicBezTo>
                    <a:pt x="6043" y="2213"/>
                    <a:pt x="6030" y="2213"/>
                    <a:pt x="6030" y="2213"/>
                  </a:cubicBezTo>
                  <a:cubicBezTo>
                    <a:pt x="6630" y="1541"/>
                    <a:pt x="6731" y="1"/>
                    <a:pt x="6731"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4" name="Google Shape;20364;p85"/>
            <p:cNvSpPr/>
            <p:nvPr/>
          </p:nvSpPr>
          <p:spPr>
            <a:xfrm>
              <a:off x="7781260" y="2594188"/>
              <a:ext cx="103788" cy="145555"/>
            </a:xfrm>
            <a:custGeom>
              <a:avLst/>
              <a:gdLst/>
              <a:ahLst/>
              <a:cxnLst/>
              <a:rect l="l" t="t" r="r" b="b"/>
              <a:pathLst>
                <a:path w="3961" h="5555" extrusionOk="0">
                  <a:moveTo>
                    <a:pt x="3961" y="1"/>
                  </a:moveTo>
                  <a:lnTo>
                    <a:pt x="3169" y="812"/>
                  </a:lnTo>
                  <a:cubicBezTo>
                    <a:pt x="2977" y="1013"/>
                    <a:pt x="2756" y="1177"/>
                    <a:pt x="2511" y="1297"/>
                  </a:cubicBezTo>
                  <a:cubicBezTo>
                    <a:pt x="2501" y="2098"/>
                    <a:pt x="2444" y="3682"/>
                    <a:pt x="927" y="4993"/>
                  </a:cubicBezTo>
                  <a:cubicBezTo>
                    <a:pt x="663" y="5223"/>
                    <a:pt x="341" y="5386"/>
                    <a:pt x="0" y="5473"/>
                  </a:cubicBezTo>
                  <a:cubicBezTo>
                    <a:pt x="290" y="5528"/>
                    <a:pt x="559" y="5554"/>
                    <a:pt x="808" y="5554"/>
                  </a:cubicBezTo>
                  <a:cubicBezTo>
                    <a:pt x="1527" y="5554"/>
                    <a:pt x="2086" y="5338"/>
                    <a:pt x="2521" y="4993"/>
                  </a:cubicBezTo>
                  <a:cubicBezTo>
                    <a:pt x="2818" y="4748"/>
                    <a:pt x="3068" y="4446"/>
                    <a:pt x="3255" y="4105"/>
                  </a:cubicBezTo>
                  <a:cubicBezTo>
                    <a:pt x="3404" y="3841"/>
                    <a:pt x="2799" y="3716"/>
                    <a:pt x="2799" y="3716"/>
                  </a:cubicBezTo>
                  <a:cubicBezTo>
                    <a:pt x="2881" y="3457"/>
                    <a:pt x="3769" y="2741"/>
                    <a:pt x="3817" y="2477"/>
                  </a:cubicBezTo>
                  <a:cubicBezTo>
                    <a:pt x="3867" y="2228"/>
                    <a:pt x="3393" y="2213"/>
                    <a:pt x="3279" y="2213"/>
                  </a:cubicBezTo>
                  <a:cubicBezTo>
                    <a:pt x="3264" y="2213"/>
                    <a:pt x="3255" y="2213"/>
                    <a:pt x="3255" y="2213"/>
                  </a:cubicBezTo>
                  <a:cubicBezTo>
                    <a:pt x="3855" y="1541"/>
                    <a:pt x="3961" y="1"/>
                    <a:pt x="396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5" name="Google Shape;20365;p85"/>
            <p:cNvSpPr/>
            <p:nvPr/>
          </p:nvSpPr>
          <p:spPr>
            <a:xfrm>
              <a:off x="7687559" y="2694334"/>
              <a:ext cx="42291" cy="59925"/>
            </a:xfrm>
            <a:custGeom>
              <a:avLst/>
              <a:gdLst/>
              <a:ahLst/>
              <a:cxnLst/>
              <a:rect l="l" t="t" r="r" b="b"/>
              <a:pathLst>
                <a:path w="1614" h="2287" extrusionOk="0">
                  <a:moveTo>
                    <a:pt x="807" y="1"/>
                  </a:moveTo>
                  <a:cubicBezTo>
                    <a:pt x="762" y="1"/>
                    <a:pt x="718" y="12"/>
                    <a:pt x="677" y="33"/>
                  </a:cubicBezTo>
                  <a:lnTo>
                    <a:pt x="168" y="292"/>
                  </a:lnTo>
                  <a:cubicBezTo>
                    <a:pt x="53" y="355"/>
                    <a:pt x="0" y="494"/>
                    <a:pt x="48" y="614"/>
                  </a:cubicBezTo>
                  <a:lnTo>
                    <a:pt x="715" y="2222"/>
                  </a:lnTo>
                  <a:cubicBezTo>
                    <a:pt x="730" y="2265"/>
                    <a:pt x="768" y="2287"/>
                    <a:pt x="807" y="2287"/>
                  </a:cubicBezTo>
                  <a:cubicBezTo>
                    <a:pt x="845" y="2287"/>
                    <a:pt x="884" y="2265"/>
                    <a:pt x="898" y="2222"/>
                  </a:cubicBezTo>
                  <a:lnTo>
                    <a:pt x="1565" y="614"/>
                  </a:lnTo>
                  <a:cubicBezTo>
                    <a:pt x="1613" y="494"/>
                    <a:pt x="1560" y="355"/>
                    <a:pt x="1445" y="292"/>
                  </a:cubicBezTo>
                  <a:lnTo>
                    <a:pt x="936" y="33"/>
                  </a:lnTo>
                  <a:cubicBezTo>
                    <a:pt x="896" y="12"/>
                    <a:pt x="851" y="1"/>
                    <a:pt x="80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6" name="Google Shape;20366;p85"/>
            <p:cNvSpPr/>
            <p:nvPr/>
          </p:nvSpPr>
          <p:spPr>
            <a:xfrm>
              <a:off x="7708548" y="2694439"/>
              <a:ext cx="21172" cy="59768"/>
            </a:xfrm>
            <a:custGeom>
              <a:avLst/>
              <a:gdLst/>
              <a:ahLst/>
              <a:cxnLst/>
              <a:rect l="l" t="t" r="r" b="b"/>
              <a:pathLst>
                <a:path w="808" h="2281" extrusionOk="0">
                  <a:moveTo>
                    <a:pt x="1" y="0"/>
                  </a:moveTo>
                  <a:lnTo>
                    <a:pt x="1" y="2280"/>
                  </a:lnTo>
                  <a:cubicBezTo>
                    <a:pt x="44" y="2276"/>
                    <a:pt x="78" y="2252"/>
                    <a:pt x="87" y="2218"/>
                  </a:cubicBezTo>
                  <a:lnTo>
                    <a:pt x="755" y="610"/>
                  </a:lnTo>
                  <a:cubicBezTo>
                    <a:pt x="807" y="490"/>
                    <a:pt x="755" y="351"/>
                    <a:pt x="639" y="288"/>
                  </a:cubicBezTo>
                  <a:lnTo>
                    <a:pt x="135" y="29"/>
                  </a:lnTo>
                  <a:cubicBezTo>
                    <a:pt x="92" y="10"/>
                    <a:pt x="49"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7" name="Google Shape;20367;p85"/>
            <p:cNvSpPr/>
            <p:nvPr/>
          </p:nvSpPr>
          <p:spPr>
            <a:xfrm>
              <a:off x="7593964" y="2666900"/>
              <a:ext cx="72869" cy="40483"/>
            </a:xfrm>
            <a:custGeom>
              <a:avLst/>
              <a:gdLst/>
              <a:ahLst/>
              <a:cxnLst/>
              <a:rect l="l" t="t" r="r" b="b"/>
              <a:pathLst>
                <a:path w="2781" h="1545" extrusionOk="0">
                  <a:moveTo>
                    <a:pt x="1071" y="0"/>
                  </a:moveTo>
                  <a:cubicBezTo>
                    <a:pt x="503" y="0"/>
                    <a:pt x="1" y="288"/>
                    <a:pt x="1" y="288"/>
                  </a:cubicBezTo>
                  <a:cubicBezTo>
                    <a:pt x="1" y="288"/>
                    <a:pt x="380" y="1147"/>
                    <a:pt x="1119" y="1445"/>
                  </a:cubicBezTo>
                  <a:cubicBezTo>
                    <a:pt x="1296" y="1517"/>
                    <a:pt x="1484" y="1545"/>
                    <a:pt x="1667" y="1545"/>
                  </a:cubicBezTo>
                  <a:cubicBezTo>
                    <a:pt x="2247" y="1545"/>
                    <a:pt x="2780" y="1267"/>
                    <a:pt x="2780" y="1267"/>
                  </a:cubicBezTo>
                  <a:cubicBezTo>
                    <a:pt x="2780" y="1267"/>
                    <a:pt x="2334" y="398"/>
                    <a:pt x="1595" y="96"/>
                  </a:cubicBezTo>
                  <a:cubicBezTo>
                    <a:pt x="1422" y="27"/>
                    <a:pt x="1244"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8" name="Google Shape;20368;p85"/>
            <p:cNvSpPr/>
            <p:nvPr/>
          </p:nvSpPr>
          <p:spPr>
            <a:xfrm>
              <a:off x="7750314" y="2666900"/>
              <a:ext cx="72974" cy="40483"/>
            </a:xfrm>
            <a:custGeom>
              <a:avLst/>
              <a:gdLst/>
              <a:ahLst/>
              <a:cxnLst/>
              <a:rect l="l" t="t" r="r" b="b"/>
              <a:pathLst>
                <a:path w="2785" h="1545" extrusionOk="0">
                  <a:moveTo>
                    <a:pt x="1714" y="0"/>
                  </a:moveTo>
                  <a:cubicBezTo>
                    <a:pt x="1542" y="0"/>
                    <a:pt x="1363" y="27"/>
                    <a:pt x="1191" y="96"/>
                  </a:cubicBezTo>
                  <a:cubicBezTo>
                    <a:pt x="447" y="398"/>
                    <a:pt x="1" y="1267"/>
                    <a:pt x="1" y="1267"/>
                  </a:cubicBezTo>
                  <a:cubicBezTo>
                    <a:pt x="1" y="1267"/>
                    <a:pt x="534" y="1545"/>
                    <a:pt x="1114" y="1545"/>
                  </a:cubicBezTo>
                  <a:cubicBezTo>
                    <a:pt x="1297" y="1545"/>
                    <a:pt x="1484" y="1517"/>
                    <a:pt x="1661" y="1445"/>
                  </a:cubicBezTo>
                  <a:cubicBezTo>
                    <a:pt x="2406" y="1147"/>
                    <a:pt x="2785" y="288"/>
                    <a:pt x="2785" y="288"/>
                  </a:cubicBezTo>
                  <a:cubicBezTo>
                    <a:pt x="2785" y="288"/>
                    <a:pt x="2282"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9" name="Google Shape;20369;p85"/>
            <p:cNvSpPr/>
            <p:nvPr/>
          </p:nvSpPr>
          <p:spPr>
            <a:xfrm>
              <a:off x="7703281" y="2574851"/>
              <a:ext cx="10717" cy="68493"/>
            </a:xfrm>
            <a:custGeom>
              <a:avLst/>
              <a:gdLst/>
              <a:ahLst/>
              <a:cxnLst/>
              <a:rect l="l" t="t" r="r" b="b"/>
              <a:pathLst>
                <a:path w="409" h="2614" extrusionOk="0">
                  <a:moveTo>
                    <a:pt x="204" y="1"/>
                  </a:moveTo>
                  <a:cubicBezTo>
                    <a:pt x="106" y="1"/>
                    <a:pt x="7" y="64"/>
                    <a:pt x="0" y="191"/>
                  </a:cubicBezTo>
                  <a:lnTo>
                    <a:pt x="0" y="2419"/>
                  </a:lnTo>
                  <a:cubicBezTo>
                    <a:pt x="7" y="2548"/>
                    <a:pt x="106" y="2613"/>
                    <a:pt x="204" y="2613"/>
                  </a:cubicBezTo>
                  <a:cubicBezTo>
                    <a:pt x="303" y="2613"/>
                    <a:pt x="401" y="2548"/>
                    <a:pt x="408" y="2419"/>
                  </a:cubicBezTo>
                  <a:lnTo>
                    <a:pt x="408" y="191"/>
                  </a:lnTo>
                  <a:cubicBezTo>
                    <a:pt x="401" y="64"/>
                    <a:pt x="303" y="1"/>
                    <a:pt x="20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0" name="Google Shape;20370;p85"/>
            <p:cNvSpPr/>
            <p:nvPr/>
          </p:nvSpPr>
          <p:spPr>
            <a:xfrm>
              <a:off x="7526624" y="2552421"/>
              <a:ext cx="363979" cy="206869"/>
            </a:xfrm>
            <a:custGeom>
              <a:avLst/>
              <a:gdLst/>
              <a:ahLst/>
              <a:cxnLst/>
              <a:rect l="l" t="t" r="r" b="b"/>
              <a:pathLst>
                <a:path w="13891" h="7895" extrusionOk="0">
                  <a:moveTo>
                    <a:pt x="13400" y="2171"/>
                  </a:moveTo>
                  <a:cubicBezTo>
                    <a:pt x="13314" y="2651"/>
                    <a:pt x="13146" y="3313"/>
                    <a:pt x="12824" y="3673"/>
                  </a:cubicBezTo>
                  <a:cubicBezTo>
                    <a:pt x="12706" y="3801"/>
                    <a:pt x="12803" y="4009"/>
                    <a:pt x="12977" y="4009"/>
                  </a:cubicBezTo>
                  <a:cubicBezTo>
                    <a:pt x="12979" y="4009"/>
                    <a:pt x="12981" y="4009"/>
                    <a:pt x="12983" y="4009"/>
                  </a:cubicBezTo>
                  <a:cubicBezTo>
                    <a:pt x="12994" y="4009"/>
                    <a:pt x="13006" y="4008"/>
                    <a:pt x="13018" y="4008"/>
                  </a:cubicBezTo>
                  <a:cubicBezTo>
                    <a:pt x="13122" y="4008"/>
                    <a:pt x="13229" y="4027"/>
                    <a:pt x="13328" y="4057"/>
                  </a:cubicBezTo>
                  <a:cubicBezTo>
                    <a:pt x="13261" y="4172"/>
                    <a:pt x="13011" y="4427"/>
                    <a:pt x="12858" y="4585"/>
                  </a:cubicBezTo>
                  <a:lnTo>
                    <a:pt x="12863" y="4585"/>
                  </a:lnTo>
                  <a:cubicBezTo>
                    <a:pt x="12560" y="4888"/>
                    <a:pt x="12378" y="5084"/>
                    <a:pt x="12320" y="5243"/>
                  </a:cubicBezTo>
                  <a:cubicBezTo>
                    <a:pt x="12282" y="5358"/>
                    <a:pt x="12354" y="5483"/>
                    <a:pt x="12474" y="5507"/>
                  </a:cubicBezTo>
                  <a:cubicBezTo>
                    <a:pt x="12579" y="5526"/>
                    <a:pt x="12685" y="5569"/>
                    <a:pt x="12776" y="5627"/>
                  </a:cubicBezTo>
                  <a:cubicBezTo>
                    <a:pt x="12608" y="5929"/>
                    <a:pt x="12383" y="6203"/>
                    <a:pt x="12109" y="6424"/>
                  </a:cubicBezTo>
                  <a:cubicBezTo>
                    <a:pt x="11678" y="6767"/>
                    <a:pt x="11146" y="6939"/>
                    <a:pt x="10520" y="6939"/>
                  </a:cubicBezTo>
                  <a:cubicBezTo>
                    <a:pt x="10051" y="6939"/>
                    <a:pt x="9529" y="6842"/>
                    <a:pt x="8955" y="6649"/>
                  </a:cubicBezTo>
                  <a:cubicBezTo>
                    <a:pt x="8763" y="6587"/>
                    <a:pt x="8394" y="6553"/>
                    <a:pt x="7851" y="6553"/>
                  </a:cubicBezTo>
                  <a:lnTo>
                    <a:pt x="7702" y="6553"/>
                  </a:lnTo>
                  <a:lnTo>
                    <a:pt x="7890" y="6107"/>
                  </a:lnTo>
                  <a:lnTo>
                    <a:pt x="7890" y="6102"/>
                  </a:lnTo>
                  <a:cubicBezTo>
                    <a:pt x="7894" y="6088"/>
                    <a:pt x="7894" y="6078"/>
                    <a:pt x="7899" y="6064"/>
                  </a:cubicBezTo>
                  <a:cubicBezTo>
                    <a:pt x="7904" y="6054"/>
                    <a:pt x="7899" y="6054"/>
                    <a:pt x="7904" y="6049"/>
                  </a:cubicBezTo>
                  <a:cubicBezTo>
                    <a:pt x="7909" y="6044"/>
                    <a:pt x="7909" y="6035"/>
                    <a:pt x="7909" y="6025"/>
                  </a:cubicBezTo>
                  <a:cubicBezTo>
                    <a:pt x="7914" y="6016"/>
                    <a:pt x="7909" y="6016"/>
                    <a:pt x="7909" y="6006"/>
                  </a:cubicBezTo>
                  <a:cubicBezTo>
                    <a:pt x="7909" y="6001"/>
                    <a:pt x="7909" y="5992"/>
                    <a:pt x="7914" y="5982"/>
                  </a:cubicBezTo>
                  <a:cubicBezTo>
                    <a:pt x="7918" y="5977"/>
                    <a:pt x="7914" y="5972"/>
                    <a:pt x="7914" y="5968"/>
                  </a:cubicBezTo>
                  <a:lnTo>
                    <a:pt x="7914" y="5944"/>
                  </a:lnTo>
                  <a:lnTo>
                    <a:pt x="7914" y="5924"/>
                  </a:lnTo>
                  <a:lnTo>
                    <a:pt x="7914" y="5900"/>
                  </a:lnTo>
                  <a:lnTo>
                    <a:pt x="7914" y="5886"/>
                  </a:lnTo>
                  <a:lnTo>
                    <a:pt x="7914" y="5862"/>
                  </a:lnTo>
                  <a:cubicBezTo>
                    <a:pt x="7914" y="5857"/>
                    <a:pt x="7914" y="5852"/>
                    <a:pt x="7914" y="5843"/>
                  </a:cubicBezTo>
                  <a:cubicBezTo>
                    <a:pt x="7909" y="5838"/>
                    <a:pt x="7909" y="5828"/>
                    <a:pt x="7909" y="5824"/>
                  </a:cubicBezTo>
                  <a:lnTo>
                    <a:pt x="7904" y="5804"/>
                  </a:lnTo>
                  <a:cubicBezTo>
                    <a:pt x="7904" y="5800"/>
                    <a:pt x="7899" y="5790"/>
                    <a:pt x="7894" y="5785"/>
                  </a:cubicBezTo>
                  <a:lnTo>
                    <a:pt x="7890" y="5766"/>
                  </a:lnTo>
                  <a:lnTo>
                    <a:pt x="7880" y="5747"/>
                  </a:lnTo>
                  <a:lnTo>
                    <a:pt x="7875" y="5732"/>
                  </a:lnTo>
                  <a:lnTo>
                    <a:pt x="7861" y="5713"/>
                  </a:lnTo>
                  <a:lnTo>
                    <a:pt x="7851" y="5694"/>
                  </a:lnTo>
                  <a:lnTo>
                    <a:pt x="7842" y="5675"/>
                  </a:lnTo>
                  <a:lnTo>
                    <a:pt x="7832" y="5660"/>
                  </a:lnTo>
                  <a:lnTo>
                    <a:pt x="7818" y="5646"/>
                  </a:lnTo>
                  <a:lnTo>
                    <a:pt x="7803" y="5632"/>
                  </a:lnTo>
                  <a:lnTo>
                    <a:pt x="7789" y="5612"/>
                  </a:lnTo>
                  <a:lnTo>
                    <a:pt x="7774" y="5603"/>
                  </a:lnTo>
                  <a:lnTo>
                    <a:pt x="7760" y="5584"/>
                  </a:lnTo>
                  <a:lnTo>
                    <a:pt x="7746" y="5574"/>
                  </a:lnTo>
                  <a:lnTo>
                    <a:pt x="7722" y="5560"/>
                  </a:lnTo>
                  <a:lnTo>
                    <a:pt x="7712" y="5550"/>
                  </a:lnTo>
                  <a:cubicBezTo>
                    <a:pt x="8192" y="4719"/>
                    <a:pt x="8998" y="3755"/>
                    <a:pt x="10242" y="3491"/>
                  </a:cubicBezTo>
                  <a:lnTo>
                    <a:pt x="11715" y="3265"/>
                  </a:lnTo>
                  <a:cubicBezTo>
                    <a:pt x="12195" y="3188"/>
                    <a:pt x="12647" y="2943"/>
                    <a:pt x="13035" y="2550"/>
                  </a:cubicBezTo>
                  <a:lnTo>
                    <a:pt x="13400" y="2171"/>
                  </a:lnTo>
                  <a:close/>
                  <a:moveTo>
                    <a:pt x="492" y="2175"/>
                  </a:moveTo>
                  <a:lnTo>
                    <a:pt x="857" y="2550"/>
                  </a:lnTo>
                  <a:cubicBezTo>
                    <a:pt x="1241" y="2943"/>
                    <a:pt x="1697" y="3193"/>
                    <a:pt x="2177" y="3265"/>
                  </a:cubicBezTo>
                  <a:lnTo>
                    <a:pt x="3651" y="3491"/>
                  </a:lnTo>
                  <a:cubicBezTo>
                    <a:pt x="4889" y="3755"/>
                    <a:pt x="5701" y="4719"/>
                    <a:pt x="6181" y="5550"/>
                  </a:cubicBezTo>
                  <a:lnTo>
                    <a:pt x="6166" y="5560"/>
                  </a:lnTo>
                  <a:lnTo>
                    <a:pt x="6147" y="5574"/>
                  </a:lnTo>
                  <a:lnTo>
                    <a:pt x="6133" y="5584"/>
                  </a:lnTo>
                  <a:lnTo>
                    <a:pt x="6113" y="5603"/>
                  </a:lnTo>
                  <a:lnTo>
                    <a:pt x="6099" y="5612"/>
                  </a:lnTo>
                  <a:lnTo>
                    <a:pt x="6085" y="5632"/>
                  </a:lnTo>
                  <a:lnTo>
                    <a:pt x="6075" y="5646"/>
                  </a:lnTo>
                  <a:lnTo>
                    <a:pt x="6061" y="5660"/>
                  </a:lnTo>
                  <a:lnTo>
                    <a:pt x="6051" y="5680"/>
                  </a:lnTo>
                  <a:lnTo>
                    <a:pt x="6037" y="5699"/>
                  </a:lnTo>
                  <a:lnTo>
                    <a:pt x="6027" y="5713"/>
                  </a:lnTo>
                  <a:lnTo>
                    <a:pt x="6017" y="5732"/>
                  </a:lnTo>
                  <a:lnTo>
                    <a:pt x="6008" y="5747"/>
                  </a:lnTo>
                  <a:lnTo>
                    <a:pt x="6003" y="5771"/>
                  </a:lnTo>
                  <a:lnTo>
                    <a:pt x="5993" y="5785"/>
                  </a:lnTo>
                  <a:lnTo>
                    <a:pt x="5989" y="5804"/>
                  </a:lnTo>
                  <a:lnTo>
                    <a:pt x="5984" y="5824"/>
                  </a:lnTo>
                  <a:cubicBezTo>
                    <a:pt x="5984" y="5833"/>
                    <a:pt x="5979" y="5838"/>
                    <a:pt x="5979" y="5848"/>
                  </a:cubicBezTo>
                  <a:cubicBezTo>
                    <a:pt x="5979" y="5852"/>
                    <a:pt x="5979" y="5857"/>
                    <a:pt x="5974" y="5867"/>
                  </a:cubicBezTo>
                  <a:cubicBezTo>
                    <a:pt x="5969" y="5872"/>
                    <a:pt x="5974" y="5881"/>
                    <a:pt x="5974" y="5886"/>
                  </a:cubicBezTo>
                  <a:lnTo>
                    <a:pt x="5974" y="5905"/>
                  </a:lnTo>
                  <a:lnTo>
                    <a:pt x="5974" y="5929"/>
                  </a:lnTo>
                  <a:lnTo>
                    <a:pt x="5974" y="5944"/>
                  </a:lnTo>
                  <a:lnTo>
                    <a:pt x="5974" y="5968"/>
                  </a:lnTo>
                  <a:lnTo>
                    <a:pt x="5974" y="5987"/>
                  </a:lnTo>
                  <a:cubicBezTo>
                    <a:pt x="5974" y="5992"/>
                    <a:pt x="5974" y="6001"/>
                    <a:pt x="5979" y="6011"/>
                  </a:cubicBezTo>
                  <a:cubicBezTo>
                    <a:pt x="5984" y="6016"/>
                    <a:pt x="5979" y="6020"/>
                    <a:pt x="5979" y="6025"/>
                  </a:cubicBezTo>
                  <a:cubicBezTo>
                    <a:pt x="5979" y="6035"/>
                    <a:pt x="5984" y="6044"/>
                    <a:pt x="5984" y="6054"/>
                  </a:cubicBezTo>
                  <a:cubicBezTo>
                    <a:pt x="5989" y="6059"/>
                    <a:pt x="5984" y="6064"/>
                    <a:pt x="5989" y="6068"/>
                  </a:cubicBezTo>
                  <a:cubicBezTo>
                    <a:pt x="5993" y="6073"/>
                    <a:pt x="5998" y="6088"/>
                    <a:pt x="5998" y="6097"/>
                  </a:cubicBezTo>
                  <a:lnTo>
                    <a:pt x="6003" y="6107"/>
                  </a:lnTo>
                  <a:lnTo>
                    <a:pt x="6190" y="6553"/>
                  </a:lnTo>
                  <a:cubicBezTo>
                    <a:pt x="6151" y="6553"/>
                    <a:pt x="6113" y="6553"/>
                    <a:pt x="6075" y="6553"/>
                  </a:cubicBezTo>
                  <a:cubicBezTo>
                    <a:pt x="5514" y="6553"/>
                    <a:pt x="5131" y="6586"/>
                    <a:pt x="4933" y="6649"/>
                  </a:cubicBezTo>
                  <a:cubicBezTo>
                    <a:pt x="4357" y="6845"/>
                    <a:pt x="3833" y="6943"/>
                    <a:pt x="3363" y="6943"/>
                  </a:cubicBezTo>
                  <a:cubicBezTo>
                    <a:pt x="2739" y="6943"/>
                    <a:pt x="2209" y="6771"/>
                    <a:pt x="1779" y="6428"/>
                  </a:cubicBezTo>
                  <a:cubicBezTo>
                    <a:pt x="1510" y="6203"/>
                    <a:pt x="1284" y="5934"/>
                    <a:pt x="1112" y="5627"/>
                  </a:cubicBezTo>
                  <a:cubicBezTo>
                    <a:pt x="1208" y="5569"/>
                    <a:pt x="1308" y="5531"/>
                    <a:pt x="1419" y="5507"/>
                  </a:cubicBezTo>
                  <a:cubicBezTo>
                    <a:pt x="1539" y="5483"/>
                    <a:pt x="1606" y="5363"/>
                    <a:pt x="1572" y="5248"/>
                  </a:cubicBezTo>
                  <a:cubicBezTo>
                    <a:pt x="1520" y="5084"/>
                    <a:pt x="1332" y="4892"/>
                    <a:pt x="1030" y="4585"/>
                  </a:cubicBezTo>
                  <a:cubicBezTo>
                    <a:pt x="876" y="4427"/>
                    <a:pt x="627" y="4172"/>
                    <a:pt x="564" y="4062"/>
                  </a:cubicBezTo>
                  <a:cubicBezTo>
                    <a:pt x="656" y="4030"/>
                    <a:pt x="751" y="4011"/>
                    <a:pt x="849" y="4011"/>
                  </a:cubicBezTo>
                  <a:cubicBezTo>
                    <a:pt x="869" y="4011"/>
                    <a:pt x="889" y="4012"/>
                    <a:pt x="910" y="4014"/>
                  </a:cubicBezTo>
                  <a:cubicBezTo>
                    <a:pt x="912" y="4014"/>
                    <a:pt x="914" y="4014"/>
                    <a:pt x="916" y="4014"/>
                  </a:cubicBezTo>
                  <a:cubicBezTo>
                    <a:pt x="1090" y="4014"/>
                    <a:pt x="1182" y="3806"/>
                    <a:pt x="1068" y="3673"/>
                  </a:cubicBezTo>
                  <a:cubicBezTo>
                    <a:pt x="742" y="3313"/>
                    <a:pt x="574" y="2655"/>
                    <a:pt x="492" y="2175"/>
                  </a:cubicBezTo>
                  <a:close/>
                  <a:moveTo>
                    <a:pt x="6944" y="5624"/>
                  </a:moveTo>
                  <a:cubicBezTo>
                    <a:pt x="6957" y="5624"/>
                    <a:pt x="6970" y="5627"/>
                    <a:pt x="6982" y="5632"/>
                  </a:cubicBezTo>
                  <a:lnTo>
                    <a:pt x="7491" y="5896"/>
                  </a:lnTo>
                  <a:lnTo>
                    <a:pt x="7496" y="5900"/>
                  </a:lnTo>
                  <a:cubicBezTo>
                    <a:pt x="7515" y="5910"/>
                    <a:pt x="7520" y="5934"/>
                    <a:pt x="7510" y="5953"/>
                  </a:cubicBezTo>
                  <a:lnTo>
                    <a:pt x="7515" y="5953"/>
                  </a:lnTo>
                  <a:lnTo>
                    <a:pt x="7213" y="6688"/>
                  </a:lnTo>
                  <a:lnTo>
                    <a:pt x="6949" y="7316"/>
                  </a:lnTo>
                  <a:lnTo>
                    <a:pt x="6689" y="6688"/>
                  </a:lnTo>
                  <a:lnTo>
                    <a:pt x="6377" y="5953"/>
                  </a:lnTo>
                  <a:cubicBezTo>
                    <a:pt x="6373" y="5929"/>
                    <a:pt x="6382" y="5905"/>
                    <a:pt x="6401" y="5896"/>
                  </a:cubicBezTo>
                  <a:lnTo>
                    <a:pt x="6905" y="5632"/>
                  </a:lnTo>
                  <a:cubicBezTo>
                    <a:pt x="6917" y="5627"/>
                    <a:pt x="6931" y="5624"/>
                    <a:pt x="6944" y="5624"/>
                  </a:cubicBezTo>
                  <a:close/>
                  <a:moveTo>
                    <a:pt x="2218" y="0"/>
                  </a:moveTo>
                  <a:cubicBezTo>
                    <a:pt x="1980" y="0"/>
                    <a:pt x="1742" y="21"/>
                    <a:pt x="1505" y="63"/>
                  </a:cubicBezTo>
                  <a:cubicBezTo>
                    <a:pt x="1347" y="92"/>
                    <a:pt x="1289" y="289"/>
                    <a:pt x="1404" y="404"/>
                  </a:cubicBezTo>
                  <a:cubicBezTo>
                    <a:pt x="1736" y="735"/>
                    <a:pt x="1932" y="1100"/>
                    <a:pt x="2124" y="1460"/>
                  </a:cubicBezTo>
                  <a:cubicBezTo>
                    <a:pt x="2388" y="1955"/>
                    <a:pt x="2662" y="2468"/>
                    <a:pt x="3286" y="2828"/>
                  </a:cubicBezTo>
                  <a:cubicBezTo>
                    <a:pt x="3327" y="2856"/>
                    <a:pt x="3367" y="2868"/>
                    <a:pt x="3405" y="2868"/>
                  </a:cubicBezTo>
                  <a:cubicBezTo>
                    <a:pt x="3587" y="2868"/>
                    <a:pt x="3703" y="2585"/>
                    <a:pt x="3488" y="2478"/>
                  </a:cubicBezTo>
                  <a:cubicBezTo>
                    <a:pt x="2964" y="2175"/>
                    <a:pt x="2739" y="1753"/>
                    <a:pt x="2480" y="1268"/>
                  </a:cubicBezTo>
                  <a:cubicBezTo>
                    <a:pt x="2331" y="966"/>
                    <a:pt x="2153" y="683"/>
                    <a:pt x="1952" y="414"/>
                  </a:cubicBezTo>
                  <a:cubicBezTo>
                    <a:pt x="2032" y="408"/>
                    <a:pt x="2112" y="405"/>
                    <a:pt x="2194" y="405"/>
                  </a:cubicBezTo>
                  <a:cubicBezTo>
                    <a:pt x="3187" y="405"/>
                    <a:pt x="4247" y="835"/>
                    <a:pt x="5081" y="1590"/>
                  </a:cubicBezTo>
                  <a:cubicBezTo>
                    <a:pt x="5753" y="2199"/>
                    <a:pt x="6305" y="3313"/>
                    <a:pt x="6579" y="4561"/>
                  </a:cubicBezTo>
                  <a:cubicBezTo>
                    <a:pt x="6272" y="3951"/>
                    <a:pt x="5907" y="3371"/>
                    <a:pt x="5485" y="2833"/>
                  </a:cubicBezTo>
                  <a:cubicBezTo>
                    <a:pt x="5439" y="2769"/>
                    <a:pt x="5381" y="2743"/>
                    <a:pt x="5323" y="2743"/>
                  </a:cubicBezTo>
                  <a:cubicBezTo>
                    <a:pt x="5173" y="2743"/>
                    <a:pt x="5031" y="2923"/>
                    <a:pt x="5163" y="3083"/>
                  </a:cubicBezTo>
                  <a:cubicBezTo>
                    <a:pt x="5638" y="3692"/>
                    <a:pt x="6041" y="4359"/>
                    <a:pt x="6363" y="5070"/>
                  </a:cubicBezTo>
                  <a:cubicBezTo>
                    <a:pt x="5825" y="4235"/>
                    <a:pt x="4981" y="3351"/>
                    <a:pt x="3728" y="3087"/>
                  </a:cubicBezTo>
                  <a:lnTo>
                    <a:pt x="3718" y="3087"/>
                  </a:lnTo>
                  <a:lnTo>
                    <a:pt x="2240" y="2857"/>
                  </a:lnTo>
                  <a:cubicBezTo>
                    <a:pt x="1851" y="2799"/>
                    <a:pt x="1472" y="2593"/>
                    <a:pt x="1150" y="2257"/>
                  </a:cubicBezTo>
                  <a:lnTo>
                    <a:pt x="358" y="1455"/>
                  </a:lnTo>
                  <a:cubicBezTo>
                    <a:pt x="317" y="1411"/>
                    <a:pt x="265" y="1392"/>
                    <a:pt x="215" y="1392"/>
                  </a:cubicBezTo>
                  <a:cubicBezTo>
                    <a:pt x="106" y="1392"/>
                    <a:pt x="1" y="1481"/>
                    <a:pt x="8" y="1609"/>
                  </a:cubicBezTo>
                  <a:cubicBezTo>
                    <a:pt x="12" y="1667"/>
                    <a:pt x="99" y="2862"/>
                    <a:pt x="550" y="3639"/>
                  </a:cubicBezTo>
                  <a:cubicBezTo>
                    <a:pt x="430" y="3663"/>
                    <a:pt x="320" y="3721"/>
                    <a:pt x="233" y="3807"/>
                  </a:cubicBezTo>
                  <a:cubicBezTo>
                    <a:pt x="161" y="3894"/>
                    <a:pt x="132" y="4004"/>
                    <a:pt x="156" y="4110"/>
                  </a:cubicBezTo>
                  <a:cubicBezTo>
                    <a:pt x="190" y="4297"/>
                    <a:pt x="401" y="4518"/>
                    <a:pt x="742" y="4868"/>
                  </a:cubicBezTo>
                  <a:cubicBezTo>
                    <a:pt x="838" y="4964"/>
                    <a:pt x="963" y="5089"/>
                    <a:pt x="1054" y="5195"/>
                  </a:cubicBezTo>
                  <a:cubicBezTo>
                    <a:pt x="920" y="5257"/>
                    <a:pt x="785" y="5344"/>
                    <a:pt x="723" y="5473"/>
                  </a:cubicBezTo>
                  <a:cubicBezTo>
                    <a:pt x="675" y="5579"/>
                    <a:pt x="684" y="5699"/>
                    <a:pt x="742" y="5800"/>
                  </a:cubicBezTo>
                  <a:cubicBezTo>
                    <a:pt x="944" y="6160"/>
                    <a:pt x="1208" y="6481"/>
                    <a:pt x="1529" y="6745"/>
                  </a:cubicBezTo>
                  <a:cubicBezTo>
                    <a:pt x="2033" y="7148"/>
                    <a:pt x="2648" y="7350"/>
                    <a:pt x="3363" y="7350"/>
                  </a:cubicBezTo>
                  <a:cubicBezTo>
                    <a:pt x="3877" y="7350"/>
                    <a:pt x="4443" y="7244"/>
                    <a:pt x="5062" y="7033"/>
                  </a:cubicBezTo>
                  <a:cubicBezTo>
                    <a:pt x="5214" y="6984"/>
                    <a:pt x="5578" y="6959"/>
                    <a:pt x="6090" y="6959"/>
                  </a:cubicBezTo>
                  <a:cubicBezTo>
                    <a:pt x="6176" y="6959"/>
                    <a:pt x="6265" y="6960"/>
                    <a:pt x="6358" y="6961"/>
                  </a:cubicBezTo>
                  <a:lnTo>
                    <a:pt x="6670" y="7715"/>
                  </a:lnTo>
                  <a:cubicBezTo>
                    <a:pt x="6723" y="7835"/>
                    <a:pt x="6835" y="7895"/>
                    <a:pt x="6946" y="7895"/>
                  </a:cubicBezTo>
                  <a:cubicBezTo>
                    <a:pt x="7057" y="7895"/>
                    <a:pt x="7167" y="7835"/>
                    <a:pt x="7218" y="7715"/>
                  </a:cubicBezTo>
                  <a:lnTo>
                    <a:pt x="7530" y="6961"/>
                  </a:lnTo>
                  <a:cubicBezTo>
                    <a:pt x="7623" y="6960"/>
                    <a:pt x="7712" y="6959"/>
                    <a:pt x="7798" y="6959"/>
                  </a:cubicBezTo>
                  <a:cubicBezTo>
                    <a:pt x="8311" y="6959"/>
                    <a:pt x="8677" y="6984"/>
                    <a:pt x="8826" y="7033"/>
                  </a:cubicBezTo>
                  <a:cubicBezTo>
                    <a:pt x="9445" y="7244"/>
                    <a:pt x="10011" y="7350"/>
                    <a:pt x="10530" y="7350"/>
                  </a:cubicBezTo>
                  <a:cubicBezTo>
                    <a:pt x="11245" y="7350"/>
                    <a:pt x="11859" y="7148"/>
                    <a:pt x="12363" y="6745"/>
                  </a:cubicBezTo>
                  <a:cubicBezTo>
                    <a:pt x="12680" y="6481"/>
                    <a:pt x="12949" y="6160"/>
                    <a:pt x="13146" y="5800"/>
                  </a:cubicBezTo>
                  <a:cubicBezTo>
                    <a:pt x="13208" y="5699"/>
                    <a:pt x="13213" y="5579"/>
                    <a:pt x="13165" y="5473"/>
                  </a:cubicBezTo>
                  <a:cubicBezTo>
                    <a:pt x="13107" y="5344"/>
                    <a:pt x="12968" y="5252"/>
                    <a:pt x="12834" y="5195"/>
                  </a:cubicBezTo>
                  <a:cubicBezTo>
                    <a:pt x="12930" y="5094"/>
                    <a:pt x="13055" y="4964"/>
                    <a:pt x="13146" y="4868"/>
                  </a:cubicBezTo>
                  <a:cubicBezTo>
                    <a:pt x="13487" y="4518"/>
                    <a:pt x="13698" y="4297"/>
                    <a:pt x="13736" y="4110"/>
                  </a:cubicBezTo>
                  <a:cubicBezTo>
                    <a:pt x="13755" y="4004"/>
                    <a:pt x="13727" y="3894"/>
                    <a:pt x="13659" y="3807"/>
                  </a:cubicBezTo>
                  <a:cubicBezTo>
                    <a:pt x="13573" y="3721"/>
                    <a:pt x="13463" y="3659"/>
                    <a:pt x="13343" y="3639"/>
                  </a:cubicBezTo>
                  <a:cubicBezTo>
                    <a:pt x="13789" y="2857"/>
                    <a:pt x="13875" y="1667"/>
                    <a:pt x="13880" y="1609"/>
                  </a:cubicBezTo>
                  <a:cubicBezTo>
                    <a:pt x="13890" y="1478"/>
                    <a:pt x="13786" y="1389"/>
                    <a:pt x="13675" y="1389"/>
                  </a:cubicBezTo>
                  <a:cubicBezTo>
                    <a:pt x="13625" y="1389"/>
                    <a:pt x="13572" y="1408"/>
                    <a:pt x="13530" y="1451"/>
                  </a:cubicBezTo>
                  <a:lnTo>
                    <a:pt x="12738" y="2267"/>
                  </a:lnTo>
                  <a:cubicBezTo>
                    <a:pt x="12421" y="2598"/>
                    <a:pt x="12042" y="2804"/>
                    <a:pt x="11653" y="2867"/>
                  </a:cubicBezTo>
                  <a:lnTo>
                    <a:pt x="10174" y="3092"/>
                  </a:lnTo>
                  <a:lnTo>
                    <a:pt x="10160" y="3092"/>
                  </a:lnTo>
                  <a:cubicBezTo>
                    <a:pt x="8869" y="3366"/>
                    <a:pt x="8010" y="4292"/>
                    <a:pt x="7477" y="5156"/>
                  </a:cubicBezTo>
                  <a:cubicBezTo>
                    <a:pt x="7798" y="4417"/>
                    <a:pt x="8226" y="3726"/>
                    <a:pt x="8734" y="3107"/>
                  </a:cubicBezTo>
                  <a:cubicBezTo>
                    <a:pt x="8845" y="2953"/>
                    <a:pt x="8712" y="2782"/>
                    <a:pt x="8566" y="2782"/>
                  </a:cubicBezTo>
                  <a:cubicBezTo>
                    <a:pt x="8515" y="2782"/>
                    <a:pt x="8462" y="2803"/>
                    <a:pt x="8418" y="2852"/>
                  </a:cubicBezTo>
                  <a:cubicBezTo>
                    <a:pt x="8000" y="3366"/>
                    <a:pt x="7635" y="3918"/>
                    <a:pt x="7333" y="4508"/>
                  </a:cubicBezTo>
                  <a:cubicBezTo>
                    <a:pt x="7611" y="3279"/>
                    <a:pt x="8154" y="2190"/>
                    <a:pt x="8816" y="1590"/>
                  </a:cubicBezTo>
                  <a:cubicBezTo>
                    <a:pt x="9650" y="831"/>
                    <a:pt x="10709" y="405"/>
                    <a:pt x="11698" y="405"/>
                  </a:cubicBezTo>
                  <a:cubicBezTo>
                    <a:pt x="11779" y="405"/>
                    <a:pt x="11861" y="408"/>
                    <a:pt x="11941" y="414"/>
                  </a:cubicBezTo>
                  <a:cubicBezTo>
                    <a:pt x="11739" y="683"/>
                    <a:pt x="11567" y="966"/>
                    <a:pt x="11413" y="1268"/>
                  </a:cubicBezTo>
                  <a:cubicBezTo>
                    <a:pt x="11154" y="1753"/>
                    <a:pt x="10928" y="2175"/>
                    <a:pt x="10410" y="2478"/>
                  </a:cubicBezTo>
                  <a:cubicBezTo>
                    <a:pt x="10230" y="2601"/>
                    <a:pt x="10339" y="2853"/>
                    <a:pt x="10515" y="2853"/>
                  </a:cubicBezTo>
                  <a:cubicBezTo>
                    <a:pt x="10546" y="2853"/>
                    <a:pt x="10578" y="2845"/>
                    <a:pt x="10611" y="2828"/>
                  </a:cubicBezTo>
                  <a:cubicBezTo>
                    <a:pt x="11235" y="2468"/>
                    <a:pt x="11509" y="1955"/>
                    <a:pt x="11773" y="1460"/>
                  </a:cubicBezTo>
                  <a:cubicBezTo>
                    <a:pt x="11965" y="1100"/>
                    <a:pt x="12162" y="735"/>
                    <a:pt x="12493" y="404"/>
                  </a:cubicBezTo>
                  <a:cubicBezTo>
                    <a:pt x="12608" y="289"/>
                    <a:pt x="12551" y="92"/>
                    <a:pt x="12387" y="63"/>
                  </a:cubicBezTo>
                  <a:cubicBezTo>
                    <a:pt x="12152" y="21"/>
                    <a:pt x="11915" y="0"/>
                    <a:pt x="11678" y="0"/>
                  </a:cubicBezTo>
                  <a:cubicBezTo>
                    <a:pt x="11214" y="0"/>
                    <a:pt x="10751" y="80"/>
                    <a:pt x="10309" y="236"/>
                  </a:cubicBezTo>
                  <a:cubicBezTo>
                    <a:pt x="9656" y="466"/>
                    <a:pt x="9056" y="822"/>
                    <a:pt x="8542" y="1287"/>
                  </a:cubicBezTo>
                  <a:cubicBezTo>
                    <a:pt x="8072" y="1715"/>
                    <a:pt x="7654" y="2353"/>
                    <a:pt x="7338" y="3126"/>
                  </a:cubicBezTo>
                  <a:cubicBezTo>
                    <a:pt x="7179" y="3529"/>
                    <a:pt x="7045" y="3942"/>
                    <a:pt x="6949" y="4364"/>
                  </a:cubicBezTo>
                  <a:cubicBezTo>
                    <a:pt x="6853" y="3942"/>
                    <a:pt x="6718" y="3529"/>
                    <a:pt x="6555" y="3126"/>
                  </a:cubicBezTo>
                  <a:cubicBezTo>
                    <a:pt x="6238" y="2353"/>
                    <a:pt x="5821" y="1715"/>
                    <a:pt x="5350" y="1287"/>
                  </a:cubicBezTo>
                  <a:cubicBezTo>
                    <a:pt x="4841" y="822"/>
                    <a:pt x="4241" y="466"/>
                    <a:pt x="3584" y="236"/>
                  </a:cubicBezTo>
                  <a:cubicBezTo>
                    <a:pt x="3145" y="80"/>
                    <a:pt x="2683" y="0"/>
                    <a:pt x="22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1" name="Google Shape;20371;p85"/>
            <p:cNvSpPr/>
            <p:nvPr/>
          </p:nvSpPr>
          <p:spPr>
            <a:xfrm>
              <a:off x="7587937" y="2661529"/>
              <a:ext cx="91054" cy="52091"/>
            </a:xfrm>
            <a:custGeom>
              <a:avLst/>
              <a:gdLst/>
              <a:ahLst/>
              <a:cxnLst/>
              <a:rect l="l" t="t" r="r" b="b"/>
              <a:pathLst>
                <a:path w="3475" h="1988" extrusionOk="0">
                  <a:moveTo>
                    <a:pt x="1294" y="409"/>
                  </a:moveTo>
                  <a:cubicBezTo>
                    <a:pt x="1445" y="409"/>
                    <a:pt x="1600" y="432"/>
                    <a:pt x="1748" y="493"/>
                  </a:cubicBezTo>
                  <a:cubicBezTo>
                    <a:pt x="2204" y="675"/>
                    <a:pt x="2554" y="1122"/>
                    <a:pt x="2717" y="1376"/>
                  </a:cubicBezTo>
                  <a:cubicBezTo>
                    <a:pt x="2525" y="1453"/>
                    <a:pt x="2216" y="1549"/>
                    <a:pt x="1897" y="1549"/>
                  </a:cubicBezTo>
                  <a:cubicBezTo>
                    <a:pt x="1738" y="1549"/>
                    <a:pt x="1577" y="1525"/>
                    <a:pt x="1426" y="1463"/>
                  </a:cubicBezTo>
                  <a:cubicBezTo>
                    <a:pt x="965" y="1276"/>
                    <a:pt x="653" y="834"/>
                    <a:pt x="504" y="584"/>
                  </a:cubicBezTo>
                  <a:cubicBezTo>
                    <a:pt x="686" y="510"/>
                    <a:pt x="981" y="409"/>
                    <a:pt x="1294" y="409"/>
                  </a:cubicBezTo>
                  <a:close/>
                  <a:moveTo>
                    <a:pt x="1295" y="0"/>
                  </a:moveTo>
                  <a:cubicBezTo>
                    <a:pt x="684" y="0"/>
                    <a:pt x="154" y="297"/>
                    <a:pt x="125" y="315"/>
                  </a:cubicBezTo>
                  <a:cubicBezTo>
                    <a:pt x="39" y="368"/>
                    <a:pt x="0" y="479"/>
                    <a:pt x="44" y="575"/>
                  </a:cubicBezTo>
                  <a:cubicBezTo>
                    <a:pt x="58" y="613"/>
                    <a:pt x="466" y="1511"/>
                    <a:pt x="1273" y="1837"/>
                  </a:cubicBezTo>
                  <a:cubicBezTo>
                    <a:pt x="1469" y="1914"/>
                    <a:pt x="1681" y="1952"/>
                    <a:pt x="1892" y="1952"/>
                  </a:cubicBezTo>
                  <a:cubicBezTo>
                    <a:pt x="2252" y="1943"/>
                    <a:pt x="2602" y="1866"/>
                    <a:pt x="2929" y="1727"/>
                  </a:cubicBezTo>
                  <a:lnTo>
                    <a:pt x="3015" y="1876"/>
                  </a:lnTo>
                  <a:cubicBezTo>
                    <a:pt x="3056" y="1955"/>
                    <a:pt x="3121" y="1988"/>
                    <a:pt x="3186" y="1988"/>
                  </a:cubicBezTo>
                  <a:cubicBezTo>
                    <a:pt x="3329" y="1988"/>
                    <a:pt x="3474" y="1831"/>
                    <a:pt x="3365" y="1669"/>
                  </a:cubicBezTo>
                  <a:lnTo>
                    <a:pt x="3188" y="1372"/>
                  </a:lnTo>
                  <a:cubicBezTo>
                    <a:pt x="3145" y="1285"/>
                    <a:pt x="2679" y="431"/>
                    <a:pt x="1901" y="114"/>
                  </a:cubicBezTo>
                  <a:cubicBezTo>
                    <a:pt x="1700" y="32"/>
                    <a:pt x="1493" y="0"/>
                    <a:pt x="12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2" name="Google Shape;20372;p85"/>
            <p:cNvSpPr/>
            <p:nvPr/>
          </p:nvSpPr>
          <p:spPr>
            <a:xfrm>
              <a:off x="7738287" y="2661581"/>
              <a:ext cx="91054" cy="52195"/>
            </a:xfrm>
            <a:custGeom>
              <a:avLst/>
              <a:gdLst/>
              <a:ahLst/>
              <a:cxnLst/>
              <a:rect l="l" t="t" r="r" b="b"/>
              <a:pathLst>
                <a:path w="3475" h="1992" extrusionOk="0">
                  <a:moveTo>
                    <a:pt x="2178" y="407"/>
                  </a:moveTo>
                  <a:cubicBezTo>
                    <a:pt x="2491" y="407"/>
                    <a:pt x="2787" y="508"/>
                    <a:pt x="2965" y="582"/>
                  </a:cubicBezTo>
                  <a:cubicBezTo>
                    <a:pt x="2821" y="832"/>
                    <a:pt x="2509" y="1274"/>
                    <a:pt x="2048" y="1461"/>
                  </a:cubicBezTo>
                  <a:cubicBezTo>
                    <a:pt x="1896" y="1523"/>
                    <a:pt x="1734" y="1547"/>
                    <a:pt x="1575" y="1547"/>
                  </a:cubicBezTo>
                  <a:cubicBezTo>
                    <a:pt x="1256" y="1547"/>
                    <a:pt x="948" y="1451"/>
                    <a:pt x="752" y="1374"/>
                  </a:cubicBezTo>
                  <a:cubicBezTo>
                    <a:pt x="920" y="1120"/>
                    <a:pt x="1261" y="678"/>
                    <a:pt x="1727" y="491"/>
                  </a:cubicBezTo>
                  <a:cubicBezTo>
                    <a:pt x="1873" y="430"/>
                    <a:pt x="2028" y="407"/>
                    <a:pt x="2178" y="407"/>
                  </a:cubicBezTo>
                  <a:close/>
                  <a:moveTo>
                    <a:pt x="2173" y="1"/>
                  </a:moveTo>
                  <a:cubicBezTo>
                    <a:pt x="1977" y="1"/>
                    <a:pt x="1772" y="31"/>
                    <a:pt x="1573" y="112"/>
                  </a:cubicBezTo>
                  <a:cubicBezTo>
                    <a:pt x="791" y="429"/>
                    <a:pt x="330" y="1288"/>
                    <a:pt x="282" y="1374"/>
                  </a:cubicBezTo>
                  <a:lnTo>
                    <a:pt x="109" y="1672"/>
                  </a:lnTo>
                  <a:cubicBezTo>
                    <a:pt x="1" y="1836"/>
                    <a:pt x="142" y="1992"/>
                    <a:pt x="285" y="1992"/>
                  </a:cubicBezTo>
                  <a:cubicBezTo>
                    <a:pt x="351" y="1992"/>
                    <a:pt x="417" y="1959"/>
                    <a:pt x="460" y="1878"/>
                  </a:cubicBezTo>
                  <a:lnTo>
                    <a:pt x="541" y="1734"/>
                  </a:lnTo>
                  <a:cubicBezTo>
                    <a:pt x="872" y="1874"/>
                    <a:pt x="1223" y="1950"/>
                    <a:pt x="1578" y="1955"/>
                  </a:cubicBezTo>
                  <a:cubicBezTo>
                    <a:pt x="1590" y="1955"/>
                    <a:pt x="1602" y="1956"/>
                    <a:pt x="1613" y="1956"/>
                  </a:cubicBezTo>
                  <a:cubicBezTo>
                    <a:pt x="1813" y="1956"/>
                    <a:pt x="2011" y="1917"/>
                    <a:pt x="2197" y="1845"/>
                  </a:cubicBezTo>
                  <a:cubicBezTo>
                    <a:pt x="3009" y="1518"/>
                    <a:pt x="3412" y="616"/>
                    <a:pt x="3431" y="577"/>
                  </a:cubicBezTo>
                  <a:cubicBezTo>
                    <a:pt x="3474" y="481"/>
                    <a:pt x="3441" y="366"/>
                    <a:pt x="3345" y="313"/>
                  </a:cubicBezTo>
                  <a:cubicBezTo>
                    <a:pt x="3315" y="299"/>
                    <a:pt x="2785" y="1"/>
                    <a:pt x="217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3" name="Google Shape;20373;p85"/>
            <p:cNvSpPr/>
            <p:nvPr/>
          </p:nvSpPr>
          <p:spPr>
            <a:xfrm>
              <a:off x="7676109" y="2460686"/>
              <a:ext cx="64930" cy="125484"/>
            </a:xfrm>
            <a:custGeom>
              <a:avLst/>
              <a:gdLst/>
              <a:ahLst/>
              <a:cxnLst/>
              <a:rect l="l" t="t" r="r" b="b"/>
              <a:pathLst>
                <a:path w="2478" h="4789" extrusionOk="0">
                  <a:moveTo>
                    <a:pt x="1239" y="0"/>
                  </a:moveTo>
                  <a:cubicBezTo>
                    <a:pt x="1163" y="0"/>
                    <a:pt x="1088" y="41"/>
                    <a:pt x="1052" y="123"/>
                  </a:cubicBezTo>
                  <a:cubicBezTo>
                    <a:pt x="1013" y="214"/>
                    <a:pt x="58" y="2427"/>
                    <a:pt x="5" y="4558"/>
                  </a:cubicBezTo>
                  <a:cubicBezTo>
                    <a:pt x="0" y="4668"/>
                    <a:pt x="92" y="4764"/>
                    <a:pt x="202" y="4764"/>
                  </a:cubicBezTo>
                  <a:lnTo>
                    <a:pt x="207" y="4764"/>
                  </a:lnTo>
                  <a:cubicBezTo>
                    <a:pt x="317" y="4764"/>
                    <a:pt x="408" y="4678"/>
                    <a:pt x="413" y="4568"/>
                  </a:cubicBezTo>
                  <a:cubicBezTo>
                    <a:pt x="452" y="3089"/>
                    <a:pt x="956" y="1519"/>
                    <a:pt x="1239" y="756"/>
                  </a:cubicBezTo>
                  <a:cubicBezTo>
                    <a:pt x="1522" y="1524"/>
                    <a:pt x="2036" y="3103"/>
                    <a:pt x="2069" y="4592"/>
                  </a:cubicBezTo>
                  <a:cubicBezTo>
                    <a:pt x="2069" y="4702"/>
                    <a:pt x="2161" y="4788"/>
                    <a:pt x="2271" y="4788"/>
                  </a:cubicBezTo>
                  <a:lnTo>
                    <a:pt x="2276" y="4788"/>
                  </a:lnTo>
                  <a:cubicBezTo>
                    <a:pt x="2386" y="4788"/>
                    <a:pt x="2477" y="4692"/>
                    <a:pt x="2477" y="4582"/>
                  </a:cubicBezTo>
                  <a:cubicBezTo>
                    <a:pt x="2429" y="2446"/>
                    <a:pt x="1469" y="219"/>
                    <a:pt x="1426" y="123"/>
                  </a:cubicBezTo>
                  <a:cubicBezTo>
                    <a:pt x="1390" y="41"/>
                    <a:pt x="1315" y="0"/>
                    <a:pt x="123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74" name="Google Shape;20374;p85"/>
          <p:cNvGrpSpPr/>
          <p:nvPr/>
        </p:nvGrpSpPr>
        <p:grpSpPr>
          <a:xfrm>
            <a:off x="7108353" y="1798235"/>
            <a:ext cx="346161" cy="363481"/>
            <a:chOff x="7108353" y="1985085"/>
            <a:chExt cx="346161" cy="363481"/>
          </a:xfrm>
        </p:grpSpPr>
        <p:sp>
          <p:nvSpPr>
            <p:cNvPr id="20375" name="Google Shape;20375;p85"/>
            <p:cNvSpPr/>
            <p:nvPr/>
          </p:nvSpPr>
          <p:spPr>
            <a:xfrm>
              <a:off x="7138014" y="2121390"/>
              <a:ext cx="217245" cy="221909"/>
            </a:xfrm>
            <a:custGeom>
              <a:avLst/>
              <a:gdLst/>
              <a:ahLst/>
              <a:cxnLst/>
              <a:rect l="l" t="t" r="r" b="b"/>
              <a:pathLst>
                <a:path w="8291" h="8469" extrusionOk="0">
                  <a:moveTo>
                    <a:pt x="1244" y="1"/>
                  </a:moveTo>
                  <a:cubicBezTo>
                    <a:pt x="1244" y="4013"/>
                    <a:pt x="1" y="7638"/>
                    <a:pt x="1" y="7638"/>
                  </a:cubicBezTo>
                  <a:lnTo>
                    <a:pt x="6" y="7638"/>
                  </a:lnTo>
                  <a:cubicBezTo>
                    <a:pt x="1" y="7647"/>
                    <a:pt x="1" y="7662"/>
                    <a:pt x="1" y="7676"/>
                  </a:cubicBezTo>
                  <a:cubicBezTo>
                    <a:pt x="1" y="8113"/>
                    <a:pt x="1854" y="8468"/>
                    <a:pt x="4144" y="8468"/>
                  </a:cubicBezTo>
                  <a:cubicBezTo>
                    <a:pt x="6433" y="8468"/>
                    <a:pt x="8291" y="8113"/>
                    <a:pt x="8291" y="7676"/>
                  </a:cubicBezTo>
                  <a:cubicBezTo>
                    <a:pt x="8286" y="7662"/>
                    <a:pt x="8286" y="7647"/>
                    <a:pt x="8281" y="7638"/>
                  </a:cubicBezTo>
                  <a:lnTo>
                    <a:pt x="8291" y="7638"/>
                  </a:lnTo>
                  <a:cubicBezTo>
                    <a:pt x="8291" y="7638"/>
                    <a:pt x="7043" y="4013"/>
                    <a:pt x="7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6" name="Google Shape;20376;p85"/>
            <p:cNvSpPr/>
            <p:nvPr/>
          </p:nvSpPr>
          <p:spPr>
            <a:xfrm>
              <a:off x="7138014" y="2121390"/>
              <a:ext cx="217245" cy="221778"/>
            </a:xfrm>
            <a:custGeom>
              <a:avLst/>
              <a:gdLst/>
              <a:ahLst/>
              <a:cxnLst/>
              <a:rect l="l" t="t" r="r" b="b"/>
              <a:pathLst>
                <a:path w="8291" h="8464" extrusionOk="0">
                  <a:moveTo>
                    <a:pt x="5612" y="1"/>
                  </a:moveTo>
                  <a:cubicBezTo>
                    <a:pt x="5612" y="2300"/>
                    <a:pt x="6020" y="4470"/>
                    <a:pt x="6371" y="5905"/>
                  </a:cubicBezTo>
                  <a:cubicBezTo>
                    <a:pt x="6606" y="6865"/>
                    <a:pt x="5896" y="7801"/>
                    <a:pt x="4907" y="7825"/>
                  </a:cubicBezTo>
                  <a:cubicBezTo>
                    <a:pt x="4676" y="7834"/>
                    <a:pt x="4427" y="7834"/>
                    <a:pt x="4148" y="7834"/>
                  </a:cubicBezTo>
                  <a:cubicBezTo>
                    <a:pt x="2209" y="7834"/>
                    <a:pt x="582" y="7580"/>
                    <a:pt x="131" y="7239"/>
                  </a:cubicBezTo>
                  <a:cubicBezTo>
                    <a:pt x="54" y="7494"/>
                    <a:pt x="1" y="7638"/>
                    <a:pt x="1" y="7638"/>
                  </a:cubicBezTo>
                  <a:lnTo>
                    <a:pt x="11" y="7638"/>
                  </a:lnTo>
                  <a:cubicBezTo>
                    <a:pt x="6" y="7647"/>
                    <a:pt x="6" y="7662"/>
                    <a:pt x="1" y="7676"/>
                  </a:cubicBezTo>
                  <a:cubicBezTo>
                    <a:pt x="1" y="8065"/>
                    <a:pt x="1484" y="8391"/>
                    <a:pt x="3428" y="8459"/>
                  </a:cubicBezTo>
                  <a:lnTo>
                    <a:pt x="3606" y="8463"/>
                  </a:lnTo>
                  <a:lnTo>
                    <a:pt x="4148" y="8463"/>
                  </a:lnTo>
                  <a:cubicBezTo>
                    <a:pt x="6433" y="8463"/>
                    <a:pt x="8291" y="8113"/>
                    <a:pt x="8291" y="7676"/>
                  </a:cubicBezTo>
                  <a:cubicBezTo>
                    <a:pt x="8291" y="7662"/>
                    <a:pt x="8291" y="7647"/>
                    <a:pt x="8286" y="7633"/>
                  </a:cubicBezTo>
                  <a:lnTo>
                    <a:pt x="8286" y="7633"/>
                  </a:lnTo>
                  <a:lnTo>
                    <a:pt x="8291" y="7638"/>
                  </a:lnTo>
                  <a:lnTo>
                    <a:pt x="8291" y="7633"/>
                  </a:lnTo>
                  <a:lnTo>
                    <a:pt x="8291" y="7628"/>
                  </a:lnTo>
                  <a:lnTo>
                    <a:pt x="8291" y="7623"/>
                  </a:lnTo>
                  <a:cubicBezTo>
                    <a:pt x="8277" y="7580"/>
                    <a:pt x="8229" y="7450"/>
                    <a:pt x="8171" y="7239"/>
                  </a:cubicBezTo>
                  <a:cubicBezTo>
                    <a:pt x="7854" y="6198"/>
                    <a:pt x="7048" y="3226"/>
                    <a:pt x="70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7" name="Google Shape;20377;p85"/>
            <p:cNvSpPr/>
            <p:nvPr/>
          </p:nvSpPr>
          <p:spPr>
            <a:xfrm>
              <a:off x="7166837" y="2121390"/>
              <a:ext cx="159757" cy="71847"/>
            </a:xfrm>
            <a:custGeom>
              <a:avLst/>
              <a:gdLst/>
              <a:ahLst/>
              <a:cxnLst/>
              <a:rect l="l" t="t" r="r" b="b"/>
              <a:pathLst>
                <a:path w="6097" h="2742" extrusionOk="0">
                  <a:moveTo>
                    <a:pt x="149" y="1"/>
                  </a:moveTo>
                  <a:cubicBezTo>
                    <a:pt x="149" y="845"/>
                    <a:pt x="96" y="1690"/>
                    <a:pt x="0" y="2530"/>
                  </a:cubicBezTo>
                  <a:cubicBezTo>
                    <a:pt x="977" y="2670"/>
                    <a:pt x="1962" y="2742"/>
                    <a:pt x="2952" y="2742"/>
                  </a:cubicBezTo>
                  <a:cubicBezTo>
                    <a:pt x="2984" y="2742"/>
                    <a:pt x="3016" y="2742"/>
                    <a:pt x="3048" y="2741"/>
                  </a:cubicBezTo>
                  <a:cubicBezTo>
                    <a:pt x="3080" y="2742"/>
                    <a:pt x="3112" y="2742"/>
                    <a:pt x="3144" y="2742"/>
                  </a:cubicBezTo>
                  <a:cubicBezTo>
                    <a:pt x="4134" y="2742"/>
                    <a:pt x="5120" y="2670"/>
                    <a:pt x="6096" y="2530"/>
                  </a:cubicBezTo>
                  <a:cubicBezTo>
                    <a:pt x="6000" y="1690"/>
                    <a:pt x="5948" y="845"/>
                    <a:pt x="59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8" name="Google Shape;20378;p85"/>
            <p:cNvSpPr/>
            <p:nvPr/>
          </p:nvSpPr>
          <p:spPr>
            <a:xfrm>
              <a:off x="7285194" y="2121259"/>
              <a:ext cx="41400" cy="70459"/>
            </a:xfrm>
            <a:custGeom>
              <a:avLst/>
              <a:gdLst/>
              <a:ahLst/>
              <a:cxnLst/>
              <a:rect l="l" t="t" r="r" b="b"/>
              <a:pathLst>
                <a:path w="1580" h="2689" extrusionOk="0">
                  <a:moveTo>
                    <a:pt x="0" y="1"/>
                  </a:moveTo>
                  <a:cubicBezTo>
                    <a:pt x="5" y="898"/>
                    <a:pt x="58" y="1796"/>
                    <a:pt x="168" y="2689"/>
                  </a:cubicBezTo>
                  <a:cubicBezTo>
                    <a:pt x="667" y="2655"/>
                    <a:pt x="1143" y="2602"/>
                    <a:pt x="1579" y="2535"/>
                  </a:cubicBezTo>
                  <a:lnTo>
                    <a:pt x="1579" y="2530"/>
                  </a:lnTo>
                  <a:cubicBezTo>
                    <a:pt x="1546" y="2233"/>
                    <a:pt x="1517" y="1926"/>
                    <a:pt x="1493" y="1614"/>
                  </a:cubicBezTo>
                  <a:lnTo>
                    <a:pt x="1493" y="1604"/>
                  </a:lnTo>
                  <a:cubicBezTo>
                    <a:pt x="1483" y="1508"/>
                    <a:pt x="1479" y="1407"/>
                    <a:pt x="1474" y="1306"/>
                  </a:cubicBezTo>
                  <a:lnTo>
                    <a:pt x="1474" y="1282"/>
                  </a:lnTo>
                  <a:cubicBezTo>
                    <a:pt x="1464" y="1186"/>
                    <a:pt x="1459" y="1090"/>
                    <a:pt x="1455" y="990"/>
                  </a:cubicBezTo>
                  <a:lnTo>
                    <a:pt x="1455" y="961"/>
                  </a:lnTo>
                  <a:cubicBezTo>
                    <a:pt x="1450" y="865"/>
                    <a:pt x="1445" y="769"/>
                    <a:pt x="1445" y="673"/>
                  </a:cubicBezTo>
                  <a:lnTo>
                    <a:pt x="1445" y="644"/>
                  </a:lnTo>
                  <a:cubicBezTo>
                    <a:pt x="1440" y="543"/>
                    <a:pt x="1440" y="442"/>
                    <a:pt x="1435" y="342"/>
                  </a:cubicBezTo>
                  <a:lnTo>
                    <a:pt x="1435" y="322"/>
                  </a:lnTo>
                  <a:lnTo>
                    <a:pt x="1435"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9" name="Google Shape;20379;p85"/>
            <p:cNvSpPr/>
            <p:nvPr/>
          </p:nvSpPr>
          <p:spPr>
            <a:xfrm>
              <a:off x="7114013" y="2094716"/>
              <a:ext cx="266034" cy="64196"/>
            </a:xfrm>
            <a:custGeom>
              <a:avLst/>
              <a:gdLst/>
              <a:ahLst/>
              <a:cxnLst/>
              <a:rect l="l" t="t" r="r" b="b"/>
              <a:pathLst>
                <a:path w="10153" h="2450" extrusionOk="0">
                  <a:moveTo>
                    <a:pt x="4942" y="0"/>
                  </a:moveTo>
                  <a:cubicBezTo>
                    <a:pt x="2206" y="0"/>
                    <a:pt x="10" y="526"/>
                    <a:pt x="5" y="1191"/>
                  </a:cubicBezTo>
                  <a:cubicBezTo>
                    <a:pt x="0" y="1868"/>
                    <a:pt x="2271" y="2430"/>
                    <a:pt x="5069" y="2449"/>
                  </a:cubicBezTo>
                  <a:cubicBezTo>
                    <a:pt x="5106" y="2449"/>
                    <a:pt x="5143" y="2449"/>
                    <a:pt x="5180" y="2449"/>
                  </a:cubicBezTo>
                  <a:cubicBezTo>
                    <a:pt x="7932" y="2449"/>
                    <a:pt x="10148" y="1922"/>
                    <a:pt x="10153" y="1259"/>
                  </a:cubicBezTo>
                  <a:cubicBezTo>
                    <a:pt x="10153" y="582"/>
                    <a:pt x="7887" y="20"/>
                    <a:pt x="5088" y="1"/>
                  </a:cubicBezTo>
                  <a:cubicBezTo>
                    <a:pt x="5039" y="1"/>
                    <a:pt x="4990" y="0"/>
                    <a:pt x="4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0" name="Google Shape;20380;p85"/>
            <p:cNvSpPr/>
            <p:nvPr/>
          </p:nvSpPr>
          <p:spPr>
            <a:xfrm>
              <a:off x="7152609" y="2115102"/>
              <a:ext cx="188186" cy="23425"/>
            </a:xfrm>
            <a:custGeom>
              <a:avLst/>
              <a:gdLst/>
              <a:ahLst/>
              <a:cxnLst/>
              <a:rect l="l" t="t" r="r" b="b"/>
              <a:pathLst>
                <a:path w="7182" h="894" extrusionOk="0">
                  <a:moveTo>
                    <a:pt x="3591" y="0"/>
                  </a:moveTo>
                  <a:cubicBezTo>
                    <a:pt x="2497" y="0"/>
                    <a:pt x="1431" y="87"/>
                    <a:pt x="582" y="250"/>
                  </a:cubicBezTo>
                  <a:cubicBezTo>
                    <a:pt x="394" y="284"/>
                    <a:pt x="231" y="322"/>
                    <a:pt x="87" y="361"/>
                  </a:cubicBezTo>
                  <a:cubicBezTo>
                    <a:pt x="1" y="385"/>
                    <a:pt x="1" y="505"/>
                    <a:pt x="87" y="529"/>
                  </a:cubicBezTo>
                  <a:cubicBezTo>
                    <a:pt x="231" y="567"/>
                    <a:pt x="394" y="605"/>
                    <a:pt x="582" y="639"/>
                  </a:cubicBezTo>
                  <a:cubicBezTo>
                    <a:pt x="1431" y="802"/>
                    <a:pt x="2497" y="893"/>
                    <a:pt x="3591" y="893"/>
                  </a:cubicBezTo>
                  <a:cubicBezTo>
                    <a:pt x="4686" y="893"/>
                    <a:pt x="5751" y="802"/>
                    <a:pt x="6601" y="639"/>
                  </a:cubicBezTo>
                  <a:cubicBezTo>
                    <a:pt x="6788" y="605"/>
                    <a:pt x="6952" y="567"/>
                    <a:pt x="7096" y="529"/>
                  </a:cubicBezTo>
                  <a:cubicBezTo>
                    <a:pt x="7182" y="505"/>
                    <a:pt x="7182" y="385"/>
                    <a:pt x="7096" y="361"/>
                  </a:cubicBezTo>
                  <a:cubicBezTo>
                    <a:pt x="6952" y="322"/>
                    <a:pt x="6788" y="284"/>
                    <a:pt x="6601" y="250"/>
                  </a:cubicBezTo>
                  <a:cubicBezTo>
                    <a:pt x="5751" y="87"/>
                    <a:pt x="4686" y="0"/>
                    <a:pt x="359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1" name="Google Shape;20381;p85"/>
            <p:cNvSpPr/>
            <p:nvPr/>
          </p:nvSpPr>
          <p:spPr>
            <a:xfrm>
              <a:off x="7208211" y="1990823"/>
              <a:ext cx="241404" cy="88879"/>
            </a:xfrm>
            <a:custGeom>
              <a:avLst/>
              <a:gdLst/>
              <a:ahLst/>
              <a:cxnLst/>
              <a:rect l="l" t="t" r="r" b="b"/>
              <a:pathLst>
                <a:path w="9213" h="3392" extrusionOk="0">
                  <a:moveTo>
                    <a:pt x="8753" y="0"/>
                  </a:moveTo>
                  <a:cubicBezTo>
                    <a:pt x="8732" y="0"/>
                    <a:pt x="8710" y="4"/>
                    <a:pt x="8689" y="10"/>
                  </a:cubicBezTo>
                  <a:lnTo>
                    <a:pt x="197" y="2775"/>
                  </a:lnTo>
                  <a:cubicBezTo>
                    <a:pt x="68" y="2819"/>
                    <a:pt x="0" y="2982"/>
                    <a:pt x="48" y="3140"/>
                  </a:cubicBezTo>
                  <a:lnTo>
                    <a:pt x="53" y="3164"/>
                  </a:lnTo>
                  <a:cubicBezTo>
                    <a:pt x="95" y="3301"/>
                    <a:pt x="208" y="3392"/>
                    <a:pt x="322" y="3392"/>
                  </a:cubicBezTo>
                  <a:cubicBezTo>
                    <a:pt x="340" y="3392"/>
                    <a:pt x="357" y="3390"/>
                    <a:pt x="375" y="3385"/>
                  </a:cubicBezTo>
                  <a:lnTo>
                    <a:pt x="9001" y="1062"/>
                  </a:lnTo>
                  <a:cubicBezTo>
                    <a:pt x="9140" y="1028"/>
                    <a:pt x="9212" y="860"/>
                    <a:pt x="9164" y="697"/>
                  </a:cubicBezTo>
                  <a:lnTo>
                    <a:pt x="9025" y="231"/>
                  </a:lnTo>
                  <a:cubicBezTo>
                    <a:pt x="8984" y="94"/>
                    <a:pt x="8869" y="0"/>
                    <a:pt x="8753"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2" name="Google Shape;20382;p85"/>
            <p:cNvSpPr/>
            <p:nvPr/>
          </p:nvSpPr>
          <p:spPr>
            <a:xfrm>
              <a:off x="7209731" y="2002143"/>
              <a:ext cx="239884" cy="77559"/>
            </a:xfrm>
            <a:custGeom>
              <a:avLst/>
              <a:gdLst/>
              <a:ahLst/>
              <a:cxnLst/>
              <a:rect l="l" t="t" r="r" b="b"/>
              <a:pathLst>
                <a:path w="9155" h="2960" extrusionOk="0">
                  <a:moveTo>
                    <a:pt x="9025" y="1"/>
                  </a:moveTo>
                  <a:lnTo>
                    <a:pt x="0" y="2747"/>
                  </a:lnTo>
                  <a:cubicBezTo>
                    <a:pt x="45" y="2875"/>
                    <a:pt x="155" y="2960"/>
                    <a:pt x="264" y="2960"/>
                  </a:cubicBezTo>
                  <a:cubicBezTo>
                    <a:pt x="282" y="2960"/>
                    <a:pt x="299" y="2958"/>
                    <a:pt x="317" y="2953"/>
                  </a:cubicBezTo>
                  <a:lnTo>
                    <a:pt x="8943" y="630"/>
                  </a:lnTo>
                  <a:cubicBezTo>
                    <a:pt x="9082" y="596"/>
                    <a:pt x="9154" y="428"/>
                    <a:pt x="9106" y="265"/>
                  </a:cubicBezTo>
                  <a:lnTo>
                    <a:pt x="9025"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3" name="Google Shape;20383;p85"/>
            <p:cNvSpPr/>
            <p:nvPr/>
          </p:nvSpPr>
          <p:spPr>
            <a:xfrm>
              <a:off x="7208211" y="2050460"/>
              <a:ext cx="50833" cy="29242"/>
            </a:xfrm>
            <a:custGeom>
              <a:avLst/>
              <a:gdLst/>
              <a:ahLst/>
              <a:cxnLst/>
              <a:rect l="l" t="t" r="r" b="b"/>
              <a:pathLst>
                <a:path w="1940" h="1116" extrusionOk="0">
                  <a:moveTo>
                    <a:pt x="1733" y="0"/>
                  </a:moveTo>
                  <a:lnTo>
                    <a:pt x="197" y="499"/>
                  </a:lnTo>
                  <a:cubicBezTo>
                    <a:pt x="68" y="543"/>
                    <a:pt x="0" y="706"/>
                    <a:pt x="48" y="864"/>
                  </a:cubicBezTo>
                  <a:lnTo>
                    <a:pt x="53" y="883"/>
                  </a:lnTo>
                  <a:cubicBezTo>
                    <a:pt x="95" y="1025"/>
                    <a:pt x="208" y="1116"/>
                    <a:pt x="325" y="1116"/>
                  </a:cubicBezTo>
                  <a:cubicBezTo>
                    <a:pt x="343" y="1116"/>
                    <a:pt x="362" y="1114"/>
                    <a:pt x="380" y="1109"/>
                  </a:cubicBezTo>
                  <a:lnTo>
                    <a:pt x="1940" y="687"/>
                  </a:lnTo>
                  <a:lnTo>
                    <a:pt x="1733"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4" name="Google Shape;20384;p85"/>
            <p:cNvSpPr/>
            <p:nvPr/>
          </p:nvSpPr>
          <p:spPr>
            <a:xfrm>
              <a:off x="7209731" y="2059893"/>
              <a:ext cx="49313" cy="19390"/>
            </a:xfrm>
            <a:custGeom>
              <a:avLst/>
              <a:gdLst/>
              <a:ahLst/>
              <a:cxnLst/>
              <a:rect l="l" t="t" r="r" b="b"/>
              <a:pathLst>
                <a:path w="1882" h="740" extrusionOk="0">
                  <a:moveTo>
                    <a:pt x="1781" y="0"/>
                  </a:moveTo>
                  <a:lnTo>
                    <a:pt x="0" y="543"/>
                  </a:lnTo>
                  <a:cubicBezTo>
                    <a:pt x="5" y="552"/>
                    <a:pt x="10" y="562"/>
                    <a:pt x="14" y="571"/>
                  </a:cubicBezTo>
                  <a:cubicBezTo>
                    <a:pt x="14" y="576"/>
                    <a:pt x="19" y="586"/>
                    <a:pt x="24" y="595"/>
                  </a:cubicBezTo>
                  <a:cubicBezTo>
                    <a:pt x="29" y="600"/>
                    <a:pt x="34" y="610"/>
                    <a:pt x="38" y="619"/>
                  </a:cubicBezTo>
                  <a:lnTo>
                    <a:pt x="53" y="639"/>
                  </a:lnTo>
                  <a:lnTo>
                    <a:pt x="67" y="658"/>
                  </a:lnTo>
                  <a:lnTo>
                    <a:pt x="86" y="672"/>
                  </a:lnTo>
                  <a:lnTo>
                    <a:pt x="106" y="687"/>
                  </a:lnTo>
                  <a:lnTo>
                    <a:pt x="110" y="691"/>
                  </a:lnTo>
                  <a:lnTo>
                    <a:pt x="125" y="701"/>
                  </a:lnTo>
                  <a:lnTo>
                    <a:pt x="130" y="706"/>
                  </a:lnTo>
                  <a:lnTo>
                    <a:pt x="149" y="715"/>
                  </a:lnTo>
                  <a:lnTo>
                    <a:pt x="154" y="720"/>
                  </a:lnTo>
                  <a:lnTo>
                    <a:pt x="168" y="725"/>
                  </a:lnTo>
                  <a:lnTo>
                    <a:pt x="178" y="730"/>
                  </a:lnTo>
                  <a:lnTo>
                    <a:pt x="192" y="735"/>
                  </a:lnTo>
                  <a:lnTo>
                    <a:pt x="202" y="735"/>
                  </a:lnTo>
                  <a:lnTo>
                    <a:pt x="216" y="739"/>
                  </a:lnTo>
                  <a:lnTo>
                    <a:pt x="288" y="739"/>
                  </a:lnTo>
                  <a:lnTo>
                    <a:pt x="312" y="735"/>
                  </a:lnTo>
                  <a:lnTo>
                    <a:pt x="1882" y="331"/>
                  </a:lnTo>
                  <a:lnTo>
                    <a:pt x="178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5" name="Google Shape;20385;p85"/>
            <p:cNvSpPr/>
            <p:nvPr/>
          </p:nvSpPr>
          <p:spPr>
            <a:xfrm>
              <a:off x="7132617" y="2254027"/>
              <a:ext cx="228067" cy="94539"/>
            </a:xfrm>
            <a:custGeom>
              <a:avLst/>
              <a:gdLst/>
              <a:ahLst/>
              <a:cxnLst/>
              <a:rect l="l" t="t" r="r" b="b"/>
              <a:pathLst>
                <a:path w="8704" h="3608" extrusionOk="0">
                  <a:moveTo>
                    <a:pt x="834" y="1"/>
                  </a:moveTo>
                  <a:cubicBezTo>
                    <a:pt x="752" y="1"/>
                    <a:pt x="670" y="47"/>
                    <a:pt x="644" y="152"/>
                  </a:cubicBezTo>
                  <a:cubicBezTo>
                    <a:pt x="471" y="948"/>
                    <a:pt x="265" y="1736"/>
                    <a:pt x="10" y="2508"/>
                  </a:cubicBezTo>
                  <a:cubicBezTo>
                    <a:pt x="0" y="2537"/>
                    <a:pt x="0" y="2566"/>
                    <a:pt x="0" y="2590"/>
                  </a:cubicBezTo>
                  <a:lnTo>
                    <a:pt x="0" y="2614"/>
                  </a:lnTo>
                  <a:cubicBezTo>
                    <a:pt x="0" y="2955"/>
                    <a:pt x="437" y="3195"/>
                    <a:pt x="1383" y="3373"/>
                  </a:cubicBezTo>
                  <a:cubicBezTo>
                    <a:pt x="2175" y="3526"/>
                    <a:pt x="3231" y="3608"/>
                    <a:pt x="4350" y="3608"/>
                  </a:cubicBezTo>
                  <a:cubicBezTo>
                    <a:pt x="5468" y="3608"/>
                    <a:pt x="6524" y="3526"/>
                    <a:pt x="7316" y="3373"/>
                  </a:cubicBezTo>
                  <a:cubicBezTo>
                    <a:pt x="8257" y="3195"/>
                    <a:pt x="8699" y="2955"/>
                    <a:pt x="8699" y="2614"/>
                  </a:cubicBezTo>
                  <a:lnTo>
                    <a:pt x="8699" y="2590"/>
                  </a:lnTo>
                  <a:cubicBezTo>
                    <a:pt x="8703" y="2566"/>
                    <a:pt x="8699" y="2537"/>
                    <a:pt x="8689" y="2508"/>
                  </a:cubicBezTo>
                  <a:cubicBezTo>
                    <a:pt x="8439" y="1736"/>
                    <a:pt x="8228" y="948"/>
                    <a:pt x="8060" y="156"/>
                  </a:cubicBezTo>
                  <a:cubicBezTo>
                    <a:pt x="8032" y="49"/>
                    <a:pt x="7949" y="2"/>
                    <a:pt x="7865" y="2"/>
                  </a:cubicBezTo>
                  <a:cubicBezTo>
                    <a:pt x="7750" y="2"/>
                    <a:pt x="7634" y="92"/>
                    <a:pt x="7662" y="243"/>
                  </a:cubicBezTo>
                  <a:cubicBezTo>
                    <a:pt x="7940" y="1515"/>
                    <a:pt x="8219" y="2384"/>
                    <a:pt x="8291" y="2595"/>
                  </a:cubicBezTo>
                  <a:lnTo>
                    <a:pt x="8291" y="2609"/>
                  </a:lnTo>
                  <a:cubicBezTo>
                    <a:pt x="8243" y="2676"/>
                    <a:pt x="7959" y="2849"/>
                    <a:pt x="7119" y="2998"/>
                  </a:cubicBezTo>
                  <a:cubicBezTo>
                    <a:pt x="6361" y="3128"/>
                    <a:pt x="5377" y="3200"/>
                    <a:pt x="4350" y="3200"/>
                  </a:cubicBezTo>
                  <a:cubicBezTo>
                    <a:pt x="3322" y="3200"/>
                    <a:pt x="2338" y="3128"/>
                    <a:pt x="1585" y="2998"/>
                  </a:cubicBezTo>
                  <a:cubicBezTo>
                    <a:pt x="740" y="2849"/>
                    <a:pt x="457" y="2676"/>
                    <a:pt x="409" y="2609"/>
                  </a:cubicBezTo>
                  <a:lnTo>
                    <a:pt x="409" y="2595"/>
                  </a:lnTo>
                  <a:cubicBezTo>
                    <a:pt x="481" y="2384"/>
                    <a:pt x="759" y="1515"/>
                    <a:pt x="1037" y="238"/>
                  </a:cubicBezTo>
                  <a:cubicBezTo>
                    <a:pt x="1065" y="90"/>
                    <a:pt x="949" y="1"/>
                    <a:pt x="8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6" name="Google Shape;20386;p85"/>
            <p:cNvSpPr/>
            <p:nvPr/>
          </p:nvSpPr>
          <p:spPr>
            <a:xfrm>
              <a:off x="7108353" y="2089449"/>
              <a:ext cx="276463" cy="150848"/>
            </a:xfrm>
            <a:custGeom>
              <a:avLst/>
              <a:gdLst/>
              <a:ahLst/>
              <a:cxnLst/>
              <a:rect l="l" t="t" r="r" b="b"/>
              <a:pathLst>
                <a:path w="10551" h="5757" extrusionOk="0">
                  <a:moveTo>
                    <a:pt x="5285" y="399"/>
                  </a:moveTo>
                  <a:cubicBezTo>
                    <a:pt x="6624" y="399"/>
                    <a:pt x="7882" y="523"/>
                    <a:pt x="8823" y="754"/>
                  </a:cubicBezTo>
                  <a:cubicBezTo>
                    <a:pt x="9740" y="970"/>
                    <a:pt x="10153" y="1253"/>
                    <a:pt x="10153" y="1421"/>
                  </a:cubicBezTo>
                  <a:cubicBezTo>
                    <a:pt x="10148" y="1508"/>
                    <a:pt x="10037" y="1618"/>
                    <a:pt x="9850" y="1724"/>
                  </a:cubicBezTo>
                  <a:cubicBezTo>
                    <a:pt x="9615" y="1858"/>
                    <a:pt x="9260" y="1983"/>
                    <a:pt x="8818" y="2088"/>
                  </a:cubicBezTo>
                  <a:cubicBezTo>
                    <a:pt x="8617" y="2136"/>
                    <a:pt x="8405" y="2180"/>
                    <a:pt x="8184" y="2218"/>
                  </a:cubicBezTo>
                  <a:lnTo>
                    <a:pt x="8175" y="2218"/>
                  </a:lnTo>
                  <a:lnTo>
                    <a:pt x="8036" y="2242"/>
                  </a:lnTo>
                  <a:lnTo>
                    <a:pt x="7988" y="2247"/>
                  </a:lnTo>
                  <a:lnTo>
                    <a:pt x="7882" y="2266"/>
                  </a:lnTo>
                  <a:lnTo>
                    <a:pt x="7834" y="2271"/>
                  </a:lnTo>
                  <a:lnTo>
                    <a:pt x="7685" y="2290"/>
                  </a:lnTo>
                  <a:lnTo>
                    <a:pt x="7676" y="2290"/>
                  </a:lnTo>
                  <a:lnTo>
                    <a:pt x="7532" y="2309"/>
                  </a:lnTo>
                  <a:lnTo>
                    <a:pt x="7484" y="2314"/>
                  </a:lnTo>
                  <a:lnTo>
                    <a:pt x="7373" y="2328"/>
                  </a:lnTo>
                  <a:lnTo>
                    <a:pt x="7320" y="2333"/>
                  </a:lnTo>
                  <a:lnTo>
                    <a:pt x="7167" y="2348"/>
                  </a:lnTo>
                  <a:lnTo>
                    <a:pt x="7143" y="2348"/>
                  </a:lnTo>
                  <a:lnTo>
                    <a:pt x="7004" y="2362"/>
                  </a:lnTo>
                  <a:lnTo>
                    <a:pt x="6951" y="2367"/>
                  </a:lnTo>
                  <a:lnTo>
                    <a:pt x="6836" y="2376"/>
                  </a:lnTo>
                  <a:lnTo>
                    <a:pt x="6783" y="2381"/>
                  </a:lnTo>
                  <a:lnTo>
                    <a:pt x="6624" y="2391"/>
                  </a:lnTo>
                  <a:lnTo>
                    <a:pt x="6591" y="2391"/>
                  </a:lnTo>
                  <a:lnTo>
                    <a:pt x="6456" y="2400"/>
                  </a:lnTo>
                  <a:lnTo>
                    <a:pt x="6394" y="2405"/>
                  </a:lnTo>
                  <a:lnTo>
                    <a:pt x="6284" y="2410"/>
                  </a:lnTo>
                  <a:lnTo>
                    <a:pt x="6226" y="2410"/>
                  </a:lnTo>
                  <a:lnTo>
                    <a:pt x="6063" y="2415"/>
                  </a:lnTo>
                  <a:lnTo>
                    <a:pt x="6053" y="2415"/>
                  </a:lnTo>
                  <a:lnTo>
                    <a:pt x="5871" y="2424"/>
                  </a:lnTo>
                  <a:lnTo>
                    <a:pt x="4685" y="2424"/>
                  </a:lnTo>
                  <a:lnTo>
                    <a:pt x="4507" y="2415"/>
                  </a:lnTo>
                  <a:lnTo>
                    <a:pt x="4498" y="2415"/>
                  </a:lnTo>
                  <a:lnTo>
                    <a:pt x="4335" y="2410"/>
                  </a:lnTo>
                  <a:lnTo>
                    <a:pt x="4277" y="2410"/>
                  </a:lnTo>
                  <a:lnTo>
                    <a:pt x="4162" y="2405"/>
                  </a:lnTo>
                  <a:lnTo>
                    <a:pt x="4104" y="2400"/>
                  </a:lnTo>
                  <a:lnTo>
                    <a:pt x="3970" y="2391"/>
                  </a:lnTo>
                  <a:lnTo>
                    <a:pt x="3936" y="2391"/>
                  </a:lnTo>
                  <a:lnTo>
                    <a:pt x="3778" y="2381"/>
                  </a:lnTo>
                  <a:lnTo>
                    <a:pt x="3720" y="2376"/>
                  </a:lnTo>
                  <a:lnTo>
                    <a:pt x="3610" y="2367"/>
                  </a:lnTo>
                  <a:lnTo>
                    <a:pt x="3552" y="2362"/>
                  </a:lnTo>
                  <a:lnTo>
                    <a:pt x="3413" y="2348"/>
                  </a:lnTo>
                  <a:lnTo>
                    <a:pt x="3394" y="2348"/>
                  </a:lnTo>
                  <a:lnTo>
                    <a:pt x="3240" y="2333"/>
                  </a:lnTo>
                  <a:lnTo>
                    <a:pt x="3187" y="2328"/>
                  </a:lnTo>
                  <a:lnTo>
                    <a:pt x="3077" y="2314"/>
                  </a:lnTo>
                  <a:lnTo>
                    <a:pt x="3029" y="2309"/>
                  </a:lnTo>
                  <a:lnTo>
                    <a:pt x="2885" y="2290"/>
                  </a:lnTo>
                  <a:lnTo>
                    <a:pt x="2875" y="2290"/>
                  </a:lnTo>
                  <a:lnTo>
                    <a:pt x="2722" y="2271"/>
                  </a:lnTo>
                  <a:lnTo>
                    <a:pt x="2679" y="2261"/>
                  </a:lnTo>
                  <a:lnTo>
                    <a:pt x="2568" y="2247"/>
                  </a:lnTo>
                  <a:lnTo>
                    <a:pt x="2525" y="2242"/>
                  </a:lnTo>
                  <a:lnTo>
                    <a:pt x="2381" y="2218"/>
                  </a:lnTo>
                  <a:lnTo>
                    <a:pt x="2376" y="2218"/>
                  </a:lnTo>
                  <a:cubicBezTo>
                    <a:pt x="2155" y="2180"/>
                    <a:pt x="1939" y="2136"/>
                    <a:pt x="1743" y="2088"/>
                  </a:cubicBezTo>
                  <a:cubicBezTo>
                    <a:pt x="830" y="1868"/>
                    <a:pt x="413" y="1589"/>
                    <a:pt x="413" y="1421"/>
                  </a:cubicBezTo>
                  <a:cubicBezTo>
                    <a:pt x="413" y="1340"/>
                    <a:pt x="523" y="1224"/>
                    <a:pt x="710" y="1119"/>
                  </a:cubicBezTo>
                  <a:cubicBezTo>
                    <a:pt x="946" y="984"/>
                    <a:pt x="1301" y="859"/>
                    <a:pt x="1743" y="754"/>
                  </a:cubicBezTo>
                  <a:cubicBezTo>
                    <a:pt x="2688" y="523"/>
                    <a:pt x="3941" y="399"/>
                    <a:pt x="5285" y="399"/>
                  </a:cubicBezTo>
                  <a:close/>
                  <a:moveTo>
                    <a:pt x="8016" y="2655"/>
                  </a:moveTo>
                  <a:cubicBezTo>
                    <a:pt x="8016" y="2688"/>
                    <a:pt x="8021" y="2717"/>
                    <a:pt x="8021" y="2746"/>
                  </a:cubicBezTo>
                  <a:cubicBezTo>
                    <a:pt x="8026" y="2813"/>
                    <a:pt x="8036" y="2880"/>
                    <a:pt x="8040" y="2948"/>
                  </a:cubicBezTo>
                  <a:cubicBezTo>
                    <a:pt x="8040" y="2986"/>
                    <a:pt x="8045" y="3024"/>
                    <a:pt x="8050" y="3063"/>
                  </a:cubicBezTo>
                  <a:cubicBezTo>
                    <a:pt x="8055" y="3164"/>
                    <a:pt x="8064" y="3264"/>
                    <a:pt x="8074" y="3365"/>
                  </a:cubicBezTo>
                  <a:lnTo>
                    <a:pt x="8074" y="3384"/>
                  </a:lnTo>
                  <a:cubicBezTo>
                    <a:pt x="8088" y="3447"/>
                    <a:pt x="8098" y="3514"/>
                    <a:pt x="8108" y="3576"/>
                  </a:cubicBezTo>
                  <a:lnTo>
                    <a:pt x="8103" y="3576"/>
                  </a:lnTo>
                  <a:cubicBezTo>
                    <a:pt x="7164" y="3699"/>
                    <a:pt x="6221" y="3760"/>
                    <a:pt x="5277" y="3760"/>
                  </a:cubicBezTo>
                  <a:cubicBezTo>
                    <a:pt x="4333" y="3760"/>
                    <a:pt x="3389" y="3699"/>
                    <a:pt x="2448" y="3576"/>
                  </a:cubicBezTo>
                  <a:cubicBezTo>
                    <a:pt x="2458" y="3514"/>
                    <a:pt x="2463" y="3452"/>
                    <a:pt x="2472" y="3384"/>
                  </a:cubicBezTo>
                  <a:lnTo>
                    <a:pt x="2472" y="3365"/>
                  </a:lnTo>
                  <a:cubicBezTo>
                    <a:pt x="2482" y="3264"/>
                    <a:pt x="2487" y="3164"/>
                    <a:pt x="2496" y="3063"/>
                  </a:cubicBezTo>
                  <a:cubicBezTo>
                    <a:pt x="2501" y="3024"/>
                    <a:pt x="2506" y="2986"/>
                    <a:pt x="2506" y="2948"/>
                  </a:cubicBezTo>
                  <a:cubicBezTo>
                    <a:pt x="2511" y="2880"/>
                    <a:pt x="2515" y="2818"/>
                    <a:pt x="2520" y="2751"/>
                  </a:cubicBezTo>
                  <a:cubicBezTo>
                    <a:pt x="2520" y="2722"/>
                    <a:pt x="2525" y="2688"/>
                    <a:pt x="2530" y="2660"/>
                  </a:cubicBezTo>
                  <a:cubicBezTo>
                    <a:pt x="2938" y="2717"/>
                    <a:pt x="3379" y="2770"/>
                    <a:pt x="3840" y="2799"/>
                  </a:cubicBezTo>
                  <a:lnTo>
                    <a:pt x="3951" y="2808"/>
                  </a:lnTo>
                  <a:lnTo>
                    <a:pt x="4171" y="2823"/>
                  </a:lnTo>
                  <a:lnTo>
                    <a:pt x="4200" y="2823"/>
                  </a:lnTo>
                  <a:lnTo>
                    <a:pt x="4359" y="2828"/>
                  </a:lnTo>
                  <a:lnTo>
                    <a:pt x="4368" y="2828"/>
                  </a:lnTo>
                  <a:lnTo>
                    <a:pt x="4536" y="2832"/>
                  </a:lnTo>
                  <a:lnTo>
                    <a:pt x="4584" y="2832"/>
                  </a:lnTo>
                  <a:lnTo>
                    <a:pt x="4704" y="2837"/>
                  </a:lnTo>
                  <a:lnTo>
                    <a:pt x="4738" y="2837"/>
                  </a:lnTo>
                  <a:lnTo>
                    <a:pt x="4896" y="2842"/>
                  </a:lnTo>
                  <a:lnTo>
                    <a:pt x="5645" y="2842"/>
                  </a:lnTo>
                  <a:lnTo>
                    <a:pt x="5808" y="2837"/>
                  </a:lnTo>
                  <a:lnTo>
                    <a:pt x="5842" y="2837"/>
                  </a:lnTo>
                  <a:lnTo>
                    <a:pt x="5981" y="2832"/>
                  </a:lnTo>
                  <a:lnTo>
                    <a:pt x="6010" y="2832"/>
                  </a:lnTo>
                  <a:lnTo>
                    <a:pt x="6173" y="2828"/>
                  </a:lnTo>
                  <a:lnTo>
                    <a:pt x="6188" y="2828"/>
                  </a:lnTo>
                  <a:lnTo>
                    <a:pt x="6341" y="2818"/>
                  </a:lnTo>
                  <a:lnTo>
                    <a:pt x="6375" y="2818"/>
                  </a:lnTo>
                  <a:lnTo>
                    <a:pt x="6615" y="2804"/>
                  </a:lnTo>
                  <a:lnTo>
                    <a:pt x="6706" y="2799"/>
                  </a:lnTo>
                  <a:cubicBezTo>
                    <a:pt x="7167" y="2765"/>
                    <a:pt x="7608" y="2717"/>
                    <a:pt x="8016" y="2655"/>
                  </a:cubicBezTo>
                  <a:close/>
                  <a:moveTo>
                    <a:pt x="5276" y="0"/>
                  </a:moveTo>
                  <a:cubicBezTo>
                    <a:pt x="3907" y="0"/>
                    <a:pt x="2616" y="130"/>
                    <a:pt x="1642" y="360"/>
                  </a:cubicBezTo>
                  <a:cubicBezTo>
                    <a:pt x="557" y="624"/>
                    <a:pt x="0" y="984"/>
                    <a:pt x="0" y="1421"/>
                  </a:cubicBezTo>
                  <a:cubicBezTo>
                    <a:pt x="0" y="1863"/>
                    <a:pt x="552" y="2223"/>
                    <a:pt x="1642" y="2482"/>
                  </a:cubicBezTo>
                  <a:cubicBezTo>
                    <a:pt x="1795" y="2520"/>
                    <a:pt x="1959" y="2554"/>
                    <a:pt x="2127" y="2588"/>
                  </a:cubicBezTo>
                  <a:cubicBezTo>
                    <a:pt x="2107" y="2861"/>
                    <a:pt x="2083" y="3135"/>
                    <a:pt x="2059" y="3413"/>
                  </a:cubicBezTo>
                  <a:lnTo>
                    <a:pt x="2050" y="3480"/>
                  </a:lnTo>
                  <a:cubicBezTo>
                    <a:pt x="2045" y="3538"/>
                    <a:pt x="2040" y="3596"/>
                    <a:pt x="2031" y="3653"/>
                  </a:cubicBezTo>
                  <a:cubicBezTo>
                    <a:pt x="1963" y="4263"/>
                    <a:pt x="1872" y="4882"/>
                    <a:pt x="1757" y="5506"/>
                  </a:cubicBezTo>
                  <a:cubicBezTo>
                    <a:pt x="1738" y="5617"/>
                    <a:pt x="1810" y="5722"/>
                    <a:pt x="1920" y="5741"/>
                  </a:cubicBezTo>
                  <a:cubicBezTo>
                    <a:pt x="1930" y="5746"/>
                    <a:pt x="1944" y="5746"/>
                    <a:pt x="1954" y="5746"/>
                  </a:cubicBezTo>
                  <a:cubicBezTo>
                    <a:pt x="2055" y="5746"/>
                    <a:pt x="2136" y="5674"/>
                    <a:pt x="2155" y="5578"/>
                  </a:cubicBezTo>
                  <a:cubicBezTo>
                    <a:pt x="2256" y="5040"/>
                    <a:pt x="2333" y="4503"/>
                    <a:pt x="2400" y="3975"/>
                  </a:cubicBezTo>
                  <a:cubicBezTo>
                    <a:pt x="3355" y="4100"/>
                    <a:pt x="4315" y="4162"/>
                    <a:pt x="5276" y="4162"/>
                  </a:cubicBezTo>
                  <a:cubicBezTo>
                    <a:pt x="6236" y="4162"/>
                    <a:pt x="7196" y="4100"/>
                    <a:pt x="8151" y="3975"/>
                  </a:cubicBezTo>
                  <a:cubicBezTo>
                    <a:pt x="8213" y="4503"/>
                    <a:pt x="8295" y="5040"/>
                    <a:pt x="8396" y="5578"/>
                  </a:cubicBezTo>
                  <a:cubicBezTo>
                    <a:pt x="8412" y="5701"/>
                    <a:pt x="8503" y="5756"/>
                    <a:pt x="8594" y="5756"/>
                  </a:cubicBezTo>
                  <a:cubicBezTo>
                    <a:pt x="8712" y="5756"/>
                    <a:pt x="8832" y="5663"/>
                    <a:pt x="8794" y="5506"/>
                  </a:cubicBezTo>
                  <a:cubicBezTo>
                    <a:pt x="8679" y="4877"/>
                    <a:pt x="8588" y="4258"/>
                    <a:pt x="8521" y="3653"/>
                  </a:cubicBezTo>
                  <a:cubicBezTo>
                    <a:pt x="8511" y="3596"/>
                    <a:pt x="8506" y="3533"/>
                    <a:pt x="8501" y="3476"/>
                  </a:cubicBezTo>
                  <a:lnTo>
                    <a:pt x="8492" y="3413"/>
                  </a:lnTo>
                  <a:cubicBezTo>
                    <a:pt x="8468" y="3135"/>
                    <a:pt x="8444" y="2861"/>
                    <a:pt x="8424" y="2588"/>
                  </a:cubicBezTo>
                  <a:cubicBezTo>
                    <a:pt x="8593" y="2554"/>
                    <a:pt x="8756" y="2520"/>
                    <a:pt x="8909" y="2482"/>
                  </a:cubicBezTo>
                  <a:cubicBezTo>
                    <a:pt x="9999" y="2218"/>
                    <a:pt x="10551" y="1863"/>
                    <a:pt x="10551" y="1421"/>
                  </a:cubicBezTo>
                  <a:cubicBezTo>
                    <a:pt x="10551" y="979"/>
                    <a:pt x="10004" y="624"/>
                    <a:pt x="8914" y="360"/>
                  </a:cubicBezTo>
                  <a:cubicBezTo>
                    <a:pt x="7940" y="130"/>
                    <a:pt x="6648" y="0"/>
                    <a:pt x="52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7" name="Google Shape;20387;p85"/>
            <p:cNvSpPr/>
            <p:nvPr/>
          </p:nvSpPr>
          <p:spPr>
            <a:xfrm>
              <a:off x="7145823" y="2109704"/>
              <a:ext cx="201654" cy="34089"/>
            </a:xfrm>
            <a:custGeom>
              <a:avLst/>
              <a:gdLst/>
              <a:ahLst/>
              <a:cxnLst/>
              <a:rect l="l" t="t" r="r" b="b"/>
              <a:pathLst>
                <a:path w="7696" h="1301" extrusionOk="0">
                  <a:moveTo>
                    <a:pt x="3850" y="408"/>
                  </a:moveTo>
                  <a:cubicBezTo>
                    <a:pt x="4926" y="408"/>
                    <a:pt x="5972" y="495"/>
                    <a:pt x="6798" y="653"/>
                  </a:cubicBezTo>
                  <a:cubicBezTo>
                    <a:pt x="5967" y="807"/>
                    <a:pt x="4921" y="893"/>
                    <a:pt x="3850" y="893"/>
                  </a:cubicBezTo>
                  <a:cubicBezTo>
                    <a:pt x="2780" y="893"/>
                    <a:pt x="1733" y="807"/>
                    <a:pt x="903" y="653"/>
                  </a:cubicBezTo>
                  <a:cubicBezTo>
                    <a:pt x="1733" y="495"/>
                    <a:pt x="2780" y="408"/>
                    <a:pt x="3850" y="408"/>
                  </a:cubicBezTo>
                  <a:close/>
                  <a:moveTo>
                    <a:pt x="3850" y="0"/>
                  </a:moveTo>
                  <a:cubicBezTo>
                    <a:pt x="2741" y="0"/>
                    <a:pt x="1661" y="91"/>
                    <a:pt x="802" y="254"/>
                  </a:cubicBezTo>
                  <a:cubicBezTo>
                    <a:pt x="620" y="293"/>
                    <a:pt x="452" y="331"/>
                    <a:pt x="293" y="370"/>
                  </a:cubicBezTo>
                  <a:cubicBezTo>
                    <a:pt x="1" y="442"/>
                    <a:pt x="1" y="859"/>
                    <a:pt x="293" y="931"/>
                  </a:cubicBezTo>
                  <a:cubicBezTo>
                    <a:pt x="452" y="970"/>
                    <a:pt x="620" y="1008"/>
                    <a:pt x="802" y="1047"/>
                  </a:cubicBezTo>
                  <a:cubicBezTo>
                    <a:pt x="1661" y="1210"/>
                    <a:pt x="2741" y="1301"/>
                    <a:pt x="3850" y="1301"/>
                  </a:cubicBezTo>
                  <a:cubicBezTo>
                    <a:pt x="4954" y="1301"/>
                    <a:pt x="6039" y="1210"/>
                    <a:pt x="6894" y="1047"/>
                  </a:cubicBezTo>
                  <a:cubicBezTo>
                    <a:pt x="7076" y="1008"/>
                    <a:pt x="7249" y="975"/>
                    <a:pt x="7403" y="931"/>
                  </a:cubicBezTo>
                  <a:cubicBezTo>
                    <a:pt x="7695" y="859"/>
                    <a:pt x="7695" y="442"/>
                    <a:pt x="7403" y="370"/>
                  </a:cubicBezTo>
                  <a:cubicBezTo>
                    <a:pt x="7249" y="331"/>
                    <a:pt x="7076" y="293"/>
                    <a:pt x="6894" y="254"/>
                  </a:cubicBezTo>
                  <a:cubicBezTo>
                    <a:pt x="6039" y="91"/>
                    <a:pt x="4954" y="0"/>
                    <a:pt x="385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8" name="Google Shape;20388;p85"/>
            <p:cNvSpPr/>
            <p:nvPr/>
          </p:nvSpPr>
          <p:spPr>
            <a:xfrm>
              <a:off x="7202289" y="1985557"/>
              <a:ext cx="252225" cy="99412"/>
            </a:xfrm>
            <a:custGeom>
              <a:avLst/>
              <a:gdLst/>
              <a:ahLst/>
              <a:cxnLst/>
              <a:rect l="l" t="t" r="r" b="b"/>
              <a:pathLst>
                <a:path w="9626" h="3794" extrusionOk="0">
                  <a:moveTo>
                    <a:pt x="8977" y="408"/>
                  </a:moveTo>
                  <a:cubicBezTo>
                    <a:pt x="8987" y="408"/>
                    <a:pt x="8992" y="408"/>
                    <a:pt x="8997" y="413"/>
                  </a:cubicBezTo>
                  <a:cubicBezTo>
                    <a:pt x="9025" y="427"/>
                    <a:pt x="9045" y="456"/>
                    <a:pt x="9054" y="490"/>
                  </a:cubicBezTo>
                  <a:lnTo>
                    <a:pt x="9193" y="956"/>
                  </a:lnTo>
                  <a:cubicBezTo>
                    <a:pt x="9203" y="989"/>
                    <a:pt x="9203" y="1023"/>
                    <a:pt x="9189" y="1056"/>
                  </a:cubicBezTo>
                  <a:cubicBezTo>
                    <a:pt x="9189" y="1061"/>
                    <a:pt x="9184" y="1066"/>
                    <a:pt x="9179" y="1066"/>
                  </a:cubicBezTo>
                  <a:lnTo>
                    <a:pt x="2305" y="2919"/>
                  </a:lnTo>
                  <a:lnTo>
                    <a:pt x="2214" y="2607"/>
                  </a:lnTo>
                  <a:lnTo>
                    <a:pt x="8977" y="408"/>
                  </a:lnTo>
                  <a:close/>
                  <a:moveTo>
                    <a:pt x="1825" y="2736"/>
                  </a:moveTo>
                  <a:lnTo>
                    <a:pt x="1911" y="3024"/>
                  </a:lnTo>
                  <a:lnTo>
                    <a:pt x="548" y="3389"/>
                  </a:lnTo>
                  <a:cubicBezTo>
                    <a:pt x="538" y="3389"/>
                    <a:pt x="490" y="3370"/>
                    <a:pt x="471" y="3303"/>
                  </a:cubicBezTo>
                  <a:lnTo>
                    <a:pt x="466" y="3284"/>
                  </a:lnTo>
                  <a:cubicBezTo>
                    <a:pt x="447" y="3221"/>
                    <a:pt x="471" y="3173"/>
                    <a:pt x="486" y="3168"/>
                  </a:cubicBezTo>
                  <a:lnTo>
                    <a:pt x="1825" y="2736"/>
                  </a:lnTo>
                  <a:close/>
                  <a:moveTo>
                    <a:pt x="8981" y="0"/>
                  </a:moveTo>
                  <a:cubicBezTo>
                    <a:pt x="8938" y="0"/>
                    <a:pt x="8895" y="7"/>
                    <a:pt x="8853" y="19"/>
                  </a:cubicBezTo>
                  <a:lnTo>
                    <a:pt x="1897" y="2285"/>
                  </a:lnTo>
                  <a:lnTo>
                    <a:pt x="361" y="2784"/>
                  </a:lnTo>
                  <a:cubicBezTo>
                    <a:pt x="121" y="2861"/>
                    <a:pt x="1" y="3130"/>
                    <a:pt x="78" y="3399"/>
                  </a:cubicBezTo>
                  <a:lnTo>
                    <a:pt x="87" y="3418"/>
                  </a:lnTo>
                  <a:cubicBezTo>
                    <a:pt x="140" y="3634"/>
                    <a:pt x="327" y="3783"/>
                    <a:pt x="548" y="3792"/>
                  </a:cubicBezTo>
                  <a:cubicBezTo>
                    <a:pt x="554" y="3793"/>
                    <a:pt x="561" y="3794"/>
                    <a:pt x="567" y="3794"/>
                  </a:cubicBezTo>
                  <a:cubicBezTo>
                    <a:pt x="596" y="3794"/>
                    <a:pt x="627" y="3786"/>
                    <a:pt x="658" y="3778"/>
                  </a:cubicBezTo>
                  <a:lnTo>
                    <a:pt x="9280" y="1460"/>
                  </a:lnTo>
                  <a:cubicBezTo>
                    <a:pt x="9395" y="1426"/>
                    <a:pt x="9486" y="1354"/>
                    <a:pt x="9544" y="1253"/>
                  </a:cubicBezTo>
                  <a:cubicBezTo>
                    <a:pt x="9611" y="1124"/>
                    <a:pt x="9625" y="975"/>
                    <a:pt x="9582" y="840"/>
                  </a:cubicBezTo>
                  <a:lnTo>
                    <a:pt x="9443" y="375"/>
                  </a:lnTo>
                  <a:cubicBezTo>
                    <a:pt x="9405" y="235"/>
                    <a:pt x="9313" y="120"/>
                    <a:pt x="9184" y="53"/>
                  </a:cubicBezTo>
                  <a:cubicBezTo>
                    <a:pt x="9121" y="17"/>
                    <a:pt x="9052" y="0"/>
                    <a:pt x="898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9" name="Google Shape;20389;p85"/>
            <p:cNvSpPr/>
            <p:nvPr/>
          </p:nvSpPr>
          <p:spPr>
            <a:xfrm>
              <a:off x="7147971" y="2033481"/>
              <a:ext cx="37496" cy="33985"/>
            </a:xfrm>
            <a:custGeom>
              <a:avLst/>
              <a:gdLst/>
              <a:ahLst/>
              <a:cxnLst/>
              <a:rect l="l" t="t" r="r" b="b"/>
              <a:pathLst>
                <a:path w="1431" h="1297" extrusionOk="0">
                  <a:moveTo>
                    <a:pt x="715" y="0"/>
                  </a:moveTo>
                  <a:cubicBezTo>
                    <a:pt x="615" y="0"/>
                    <a:pt x="514" y="67"/>
                    <a:pt x="514" y="202"/>
                  </a:cubicBezTo>
                  <a:lnTo>
                    <a:pt x="514" y="447"/>
                  </a:lnTo>
                  <a:lnTo>
                    <a:pt x="269" y="447"/>
                  </a:lnTo>
                  <a:cubicBezTo>
                    <a:pt x="0" y="447"/>
                    <a:pt x="0" y="850"/>
                    <a:pt x="269" y="850"/>
                  </a:cubicBezTo>
                  <a:lnTo>
                    <a:pt x="514" y="850"/>
                  </a:lnTo>
                  <a:lnTo>
                    <a:pt x="514" y="1095"/>
                  </a:lnTo>
                  <a:cubicBezTo>
                    <a:pt x="514" y="1229"/>
                    <a:pt x="615" y="1296"/>
                    <a:pt x="715" y="1296"/>
                  </a:cubicBezTo>
                  <a:cubicBezTo>
                    <a:pt x="816" y="1296"/>
                    <a:pt x="917" y="1229"/>
                    <a:pt x="917" y="1095"/>
                  </a:cubicBezTo>
                  <a:lnTo>
                    <a:pt x="917" y="850"/>
                  </a:lnTo>
                  <a:lnTo>
                    <a:pt x="1162" y="850"/>
                  </a:lnTo>
                  <a:cubicBezTo>
                    <a:pt x="1431" y="850"/>
                    <a:pt x="1431" y="447"/>
                    <a:pt x="1162" y="447"/>
                  </a:cubicBezTo>
                  <a:lnTo>
                    <a:pt x="917" y="447"/>
                  </a:lnTo>
                  <a:lnTo>
                    <a:pt x="917" y="202"/>
                  </a:lnTo>
                  <a:cubicBezTo>
                    <a:pt x="917" y="67"/>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0" name="Google Shape;20390;p85"/>
            <p:cNvSpPr/>
            <p:nvPr/>
          </p:nvSpPr>
          <p:spPr>
            <a:xfrm>
              <a:off x="7348080" y="2054600"/>
              <a:ext cx="37627" cy="33985"/>
            </a:xfrm>
            <a:custGeom>
              <a:avLst/>
              <a:gdLst/>
              <a:ahLst/>
              <a:cxnLst/>
              <a:rect l="l" t="t" r="r" b="b"/>
              <a:pathLst>
                <a:path w="1436" h="1297" extrusionOk="0">
                  <a:moveTo>
                    <a:pt x="720" y="1"/>
                  </a:moveTo>
                  <a:cubicBezTo>
                    <a:pt x="610" y="1"/>
                    <a:pt x="519" y="92"/>
                    <a:pt x="519" y="202"/>
                  </a:cubicBezTo>
                  <a:lnTo>
                    <a:pt x="519" y="447"/>
                  </a:lnTo>
                  <a:lnTo>
                    <a:pt x="274" y="447"/>
                  </a:lnTo>
                  <a:cubicBezTo>
                    <a:pt x="0" y="447"/>
                    <a:pt x="0" y="850"/>
                    <a:pt x="274" y="850"/>
                  </a:cubicBezTo>
                  <a:lnTo>
                    <a:pt x="514" y="850"/>
                  </a:lnTo>
                  <a:lnTo>
                    <a:pt x="514" y="1095"/>
                  </a:lnTo>
                  <a:cubicBezTo>
                    <a:pt x="514" y="1229"/>
                    <a:pt x="616" y="1297"/>
                    <a:pt x="718" y="1297"/>
                  </a:cubicBezTo>
                  <a:cubicBezTo>
                    <a:pt x="820" y="1297"/>
                    <a:pt x="922" y="1229"/>
                    <a:pt x="922" y="1095"/>
                  </a:cubicBezTo>
                  <a:lnTo>
                    <a:pt x="922" y="850"/>
                  </a:lnTo>
                  <a:lnTo>
                    <a:pt x="1162" y="850"/>
                  </a:lnTo>
                  <a:cubicBezTo>
                    <a:pt x="1436" y="850"/>
                    <a:pt x="1436" y="447"/>
                    <a:pt x="1162" y="447"/>
                  </a:cubicBezTo>
                  <a:lnTo>
                    <a:pt x="922" y="447"/>
                  </a:lnTo>
                  <a:lnTo>
                    <a:pt x="922" y="202"/>
                  </a:lnTo>
                  <a:cubicBezTo>
                    <a:pt x="922" y="92"/>
                    <a:pt x="831" y="1"/>
                    <a:pt x="7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1" name="Google Shape;20391;p85"/>
            <p:cNvSpPr/>
            <p:nvPr/>
          </p:nvSpPr>
          <p:spPr>
            <a:xfrm>
              <a:off x="7270730" y="1985085"/>
              <a:ext cx="37496" cy="34063"/>
            </a:xfrm>
            <a:custGeom>
              <a:avLst/>
              <a:gdLst/>
              <a:ahLst/>
              <a:cxnLst/>
              <a:rect l="l" t="t" r="r" b="b"/>
              <a:pathLst>
                <a:path w="1431" h="1300" extrusionOk="0">
                  <a:moveTo>
                    <a:pt x="715" y="0"/>
                  </a:moveTo>
                  <a:cubicBezTo>
                    <a:pt x="615" y="0"/>
                    <a:pt x="514" y="69"/>
                    <a:pt x="514" y="205"/>
                  </a:cubicBezTo>
                  <a:lnTo>
                    <a:pt x="514" y="445"/>
                  </a:lnTo>
                  <a:lnTo>
                    <a:pt x="269" y="445"/>
                  </a:lnTo>
                  <a:cubicBezTo>
                    <a:pt x="0" y="445"/>
                    <a:pt x="0" y="854"/>
                    <a:pt x="269" y="854"/>
                  </a:cubicBezTo>
                  <a:lnTo>
                    <a:pt x="514" y="854"/>
                  </a:lnTo>
                  <a:lnTo>
                    <a:pt x="514" y="1098"/>
                  </a:lnTo>
                  <a:cubicBezTo>
                    <a:pt x="514" y="1233"/>
                    <a:pt x="615" y="1300"/>
                    <a:pt x="715" y="1300"/>
                  </a:cubicBezTo>
                  <a:cubicBezTo>
                    <a:pt x="816" y="1300"/>
                    <a:pt x="917" y="1233"/>
                    <a:pt x="917" y="1098"/>
                  </a:cubicBezTo>
                  <a:lnTo>
                    <a:pt x="917" y="854"/>
                  </a:lnTo>
                  <a:lnTo>
                    <a:pt x="1162" y="854"/>
                  </a:lnTo>
                  <a:cubicBezTo>
                    <a:pt x="1431" y="854"/>
                    <a:pt x="1431" y="445"/>
                    <a:pt x="1162" y="445"/>
                  </a:cubicBezTo>
                  <a:lnTo>
                    <a:pt x="917" y="445"/>
                  </a:lnTo>
                  <a:lnTo>
                    <a:pt x="917" y="205"/>
                  </a:lnTo>
                  <a:cubicBezTo>
                    <a:pt x="917" y="69"/>
                    <a:pt x="816" y="0"/>
                    <a:pt x="7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92" name="Google Shape;20392;p85"/>
          <p:cNvGrpSpPr/>
          <p:nvPr/>
        </p:nvGrpSpPr>
        <p:grpSpPr>
          <a:xfrm>
            <a:off x="6139594" y="2730598"/>
            <a:ext cx="371578" cy="315347"/>
            <a:chOff x="6139594" y="2917448"/>
            <a:chExt cx="371578" cy="315347"/>
          </a:xfrm>
        </p:grpSpPr>
        <p:sp>
          <p:nvSpPr>
            <p:cNvPr id="20393" name="Google Shape;20393;p85"/>
            <p:cNvSpPr/>
            <p:nvPr/>
          </p:nvSpPr>
          <p:spPr>
            <a:xfrm>
              <a:off x="6144887" y="3147402"/>
              <a:ext cx="360625" cy="80101"/>
            </a:xfrm>
            <a:custGeom>
              <a:avLst/>
              <a:gdLst/>
              <a:ahLst/>
              <a:cxnLst/>
              <a:rect l="l" t="t" r="r" b="b"/>
              <a:pathLst>
                <a:path w="13763" h="3057" extrusionOk="0">
                  <a:moveTo>
                    <a:pt x="5260" y="0"/>
                  </a:moveTo>
                  <a:cubicBezTo>
                    <a:pt x="4269" y="0"/>
                    <a:pt x="3277" y="12"/>
                    <a:pt x="2290" y="81"/>
                  </a:cubicBezTo>
                  <a:cubicBezTo>
                    <a:pt x="1776" y="119"/>
                    <a:pt x="312" y="129"/>
                    <a:pt x="163" y="762"/>
                  </a:cubicBezTo>
                  <a:cubicBezTo>
                    <a:pt x="0" y="1439"/>
                    <a:pt x="1459" y="2020"/>
                    <a:pt x="1944" y="2212"/>
                  </a:cubicBezTo>
                  <a:cubicBezTo>
                    <a:pt x="3509" y="2831"/>
                    <a:pt x="5228" y="3057"/>
                    <a:pt x="6884" y="3057"/>
                  </a:cubicBezTo>
                  <a:cubicBezTo>
                    <a:pt x="8535" y="3057"/>
                    <a:pt x="10253" y="2826"/>
                    <a:pt x="11818" y="2212"/>
                  </a:cubicBezTo>
                  <a:cubicBezTo>
                    <a:pt x="12308" y="2020"/>
                    <a:pt x="13762" y="1439"/>
                    <a:pt x="13599" y="762"/>
                  </a:cubicBezTo>
                  <a:cubicBezTo>
                    <a:pt x="13450" y="133"/>
                    <a:pt x="11981" y="119"/>
                    <a:pt x="11473" y="81"/>
                  </a:cubicBezTo>
                  <a:cubicBezTo>
                    <a:pt x="10485" y="12"/>
                    <a:pt x="9493" y="0"/>
                    <a:pt x="8501" y="0"/>
                  </a:cubicBezTo>
                  <a:cubicBezTo>
                    <a:pt x="7960" y="0"/>
                    <a:pt x="7419" y="4"/>
                    <a:pt x="6879" y="4"/>
                  </a:cubicBezTo>
                  <a:cubicBezTo>
                    <a:pt x="6340" y="4"/>
                    <a:pt x="5800" y="0"/>
                    <a:pt x="52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4" name="Google Shape;20394;p85"/>
            <p:cNvSpPr/>
            <p:nvPr/>
          </p:nvSpPr>
          <p:spPr>
            <a:xfrm>
              <a:off x="6195432" y="2948263"/>
              <a:ext cx="259641" cy="243159"/>
            </a:xfrm>
            <a:custGeom>
              <a:avLst/>
              <a:gdLst/>
              <a:ahLst/>
              <a:cxnLst/>
              <a:rect l="l" t="t" r="r" b="b"/>
              <a:pathLst>
                <a:path w="9909" h="9280" extrusionOk="0">
                  <a:moveTo>
                    <a:pt x="1" y="0"/>
                  </a:moveTo>
                  <a:cubicBezTo>
                    <a:pt x="1" y="0"/>
                    <a:pt x="1407" y="3591"/>
                    <a:pt x="1292" y="8593"/>
                  </a:cubicBezTo>
                  <a:cubicBezTo>
                    <a:pt x="1292" y="8597"/>
                    <a:pt x="1292" y="8607"/>
                    <a:pt x="1292" y="8617"/>
                  </a:cubicBezTo>
                  <a:cubicBezTo>
                    <a:pt x="1292" y="8981"/>
                    <a:pt x="2934" y="9279"/>
                    <a:pt x="4955" y="9279"/>
                  </a:cubicBezTo>
                  <a:cubicBezTo>
                    <a:pt x="6980" y="9279"/>
                    <a:pt x="8617" y="8981"/>
                    <a:pt x="8617" y="8617"/>
                  </a:cubicBezTo>
                  <a:cubicBezTo>
                    <a:pt x="8492" y="3605"/>
                    <a:pt x="9908" y="0"/>
                    <a:pt x="99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5" name="Google Shape;20395;p85"/>
            <p:cNvSpPr/>
            <p:nvPr/>
          </p:nvSpPr>
          <p:spPr>
            <a:xfrm>
              <a:off x="6306740" y="2948263"/>
              <a:ext cx="148332" cy="243159"/>
            </a:xfrm>
            <a:custGeom>
              <a:avLst/>
              <a:gdLst/>
              <a:ahLst/>
              <a:cxnLst/>
              <a:rect l="l" t="t" r="r" b="b"/>
              <a:pathLst>
                <a:path w="5661" h="9280" extrusionOk="0">
                  <a:moveTo>
                    <a:pt x="4254" y="0"/>
                  </a:moveTo>
                  <a:cubicBezTo>
                    <a:pt x="4254" y="0"/>
                    <a:pt x="2838" y="3605"/>
                    <a:pt x="2963" y="8617"/>
                  </a:cubicBezTo>
                  <a:cubicBezTo>
                    <a:pt x="2963" y="8938"/>
                    <a:pt x="1686" y="9207"/>
                    <a:pt x="1" y="9269"/>
                  </a:cubicBezTo>
                  <a:cubicBezTo>
                    <a:pt x="231" y="9274"/>
                    <a:pt x="467" y="9279"/>
                    <a:pt x="707" y="9279"/>
                  </a:cubicBezTo>
                  <a:cubicBezTo>
                    <a:pt x="2728" y="9279"/>
                    <a:pt x="4369" y="8981"/>
                    <a:pt x="4369" y="8617"/>
                  </a:cubicBezTo>
                  <a:cubicBezTo>
                    <a:pt x="4244" y="3605"/>
                    <a:pt x="5660" y="0"/>
                    <a:pt x="566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6" name="Google Shape;20396;p85"/>
            <p:cNvSpPr/>
            <p:nvPr/>
          </p:nvSpPr>
          <p:spPr>
            <a:xfrm>
              <a:off x="6195432" y="2922846"/>
              <a:ext cx="259641" cy="51593"/>
            </a:xfrm>
            <a:custGeom>
              <a:avLst/>
              <a:gdLst/>
              <a:ahLst/>
              <a:cxnLst/>
              <a:rect l="l" t="t" r="r" b="b"/>
              <a:pathLst>
                <a:path w="9909" h="1969" extrusionOk="0">
                  <a:moveTo>
                    <a:pt x="4955" y="1"/>
                  </a:moveTo>
                  <a:cubicBezTo>
                    <a:pt x="2218" y="1"/>
                    <a:pt x="1" y="442"/>
                    <a:pt x="1" y="985"/>
                  </a:cubicBezTo>
                  <a:cubicBezTo>
                    <a:pt x="1" y="1527"/>
                    <a:pt x="2218" y="1969"/>
                    <a:pt x="4955" y="1969"/>
                  </a:cubicBezTo>
                  <a:cubicBezTo>
                    <a:pt x="7691" y="1969"/>
                    <a:pt x="9908" y="1527"/>
                    <a:pt x="9908" y="985"/>
                  </a:cubicBezTo>
                  <a:cubicBezTo>
                    <a:pt x="9908" y="442"/>
                    <a:pt x="7691" y="1"/>
                    <a:pt x="49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7" name="Google Shape;20397;p85"/>
            <p:cNvSpPr/>
            <p:nvPr/>
          </p:nvSpPr>
          <p:spPr>
            <a:xfrm>
              <a:off x="6228892" y="3133514"/>
              <a:ext cx="192588" cy="58012"/>
            </a:xfrm>
            <a:custGeom>
              <a:avLst/>
              <a:gdLst/>
              <a:ahLst/>
              <a:cxnLst/>
              <a:rect l="l" t="t" r="r" b="b"/>
              <a:pathLst>
                <a:path w="7350" h="2214" extrusionOk="0">
                  <a:moveTo>
                    <a:pt x="1" y="1"/>
                  </a:moveTo>
                  <a:lnTo>
                    <a:pt x="1" y="1"/>
                  </a:lnTo>
                  <a:cubicBezTo>
                    <a:pt x="20" y="491"/>
                    <a:pt x="25" y="999"/>
                    <a:pt x="15" y="1527"/>
                  </a:cubicBezTo>
                  <a:cubicBezTo>
                    <a:pt x="10" y="1532"/>
                    <a:pt x="10" y="1542"/>
                    <a:pt x="15" y="1551"/>
                  </a:cubicBezTo>
                  <a:cubicBezTo>
                    <a:pt x="15" y="1916"/>
                    <a:pt x="1652" y="2214"/>
                    <a:pt x="3678" y="2214"/>
                  </a:cubicBezTo>
                  <a:cubicBezTo>
                    <a:pt x="5699" y="2214"/>
                    <a:pt x="7340" y="1916"/>
                    <a:pt x="7340" y="1551"/>
                  </a:cubicBezTo>
                  <a:cubicBezTo>
                    <a:pt x="7326" y="1019"/>
                    <a:pt x="7331" y="500"/>
                    <a:pt x="7350" y="1"/>
                  </a:cubicBezTo>
                  <a:lnTo>
                    <a:pt x="7350" y="1"/>
                  </a:lnTo>
                  <a:cubicBezTo>
                    <a:pt x="6385" y="183"/>
                    <a:pt x="5089" y="303"/>
                    <a:pt x="3678" y="303"/>
                  </a:cubicBezTo>
                  <a:cubicBezTo>
                    <a:pt x="3063" y="303"/>
                    <a:pt x="2478" y="279"/>
                    <a:pt x="1926" y="241"/>
                  </a:cubicBezTo>
                  <a:lnTo>
                    <a:pt x="1897" y="241"/>
                  </a:lnTo>
                  <a:cubicBezTo>
                    <a:pt x="1575" y="217"/>
                    <a:pt x="1273" y="188"/>
                    <a:pt x="980" y="155"/>
                  </a:cubicBezTo>
                  <a:cubicBezTo>
                    <a:pt x="629" y="111"/>
                    <a:pt x="298" y="5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8" name="Google Shape;20398;p85"/>
            <p:cNvSpPr/>
            <p:nvPr/>
          </p:nvSpPr>
          <p:spPr>
            <a:xfrm>
              <a:off x="6229023" y="3133409"/>
              <a:ext cx="393" cy="18368"/>
            </a:xfrm>
            <a:custGeom>
              <a:avLst/>
              <a:gdLst/>
              <a:ahLst/>
              <a:cxnLst/>
              <a:rect l="l" t="t" r="r" b="b"/>
              <a:pathLst>
                <a:path w="15" h="701" extrusionOk="0">
                  <a:moveTo>
                    <a:pt x="0" y="0"/>
                  </a:moveTo>
                  <a:cubicBezTo>
                    <a:pt x="5" y="231"/>
                    <a:pt x="10" y="466"/>
                    <a:pt x="15" y="701"/>
                  </a:cubicBezTo>
                  <a:cubicBezTo>
                    <a:pt x="15" y="466"/>
                    <a:pt x="15" y="231"/>
                    <a:pt x="1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9" name="Google Shape;20399;p85"/>
            <p:cNvSpPr/>
            <p:nvPr/>
          </p:nvSpPr>
          <p:spPr>
            <a:xfrm>
              <a:off x="6229154" y="3133409"/>
              <a:ext cx="192326" cy="58012"/>
            </a:xfrm>
            <a:custGeom>
              <a:avLst/>
              <a:gdLst/>
              <a:ahLst/>
              <a:cxnLst/>
              <a:rect l="l" t="t" r="r" b="b"/>
              <a:pathLst>
                <a:path w="7340" h="2214" extrusionOk="0">
                  <a:moveTo>
                    <a:pt x="7340" y="0"/>
                  </a:moveTo>
                  <a:cubicBezTo>
                    <a:pt x="6917" y="82"/>
                    <a:pt x="6442" y="149"/>
                    <a:pt x="5924" y="202"/>
                  </a:cubicBezTo>
                  <a:cubicBezTo>
                    <a:pt x="5919" y="360"/>
                    <a:pt x="5914" y="586"/>
                    <a:pt x="5914" y="807"/>
                  </a:cubicBezTo>
                  <a:cubicBezTo>
                    <a:pt x="5914" y="1263"/>
                    <a:pt x="5564" y="1637"/>
                    <a:pt x="5117" y="1671"/>
                  </a:cubicBezTo>
                  <a:cubicBezTo>
                    <a:pt x="4671" y="1709"/>
                    <a:pt x="4181" y="1728"/>
                    <a:pt x="3663" y="1728"/>
                  </a:cubicBezTo>
                  <a:cubicBezTo>
                    <a:pt x="1728" y="1728"/>
                    <a:pt x="139" y="1455"/>
                    <a:pt x="10" y="1109"/>
                  </a:cubicBezTo>
                  <a:cubicBezTo>
                    <a:pt x="10" y="1243"/>
                    <a:pt x="5" y="1383"/>
                    <a:pt x="5" y="1522"/>
                  </a:cubicBezTo>
                  <a:cubicBezTo>
                    <a:pt x="0" y="1531"/>
                    <a:pt x="0" y="1541"/>
                    <a:pt x="5" y="1551"/>
                  </a:cubicBezTo>
                  <a:cubicBezTo>
                    <a:pt x="5" y="1882"/>
                    <a:pt x="1363" y="2160"/>
                    <a:pt x="3135" y="2208"/>
                  </a:cubicBezTo>
                  <a:cubicBezTo>
                    <a:pt x="3250" y="2213"/>
                    <a:pt x="3365" y="2213"/>
                    <a:pt x="3485" y="2213"/>
                  </a:cubicBezTo>
                  <a:lnTo>
                    <a:pt x="3668" y="2213"/>
                  </a:lnTo>
                  <a:cubicBezTo>
                    <a:pt x="5689" y="2213"/>
                    <a:pt x="7330" y="1915"/>
                    <a:pt x="7330" y="1551"/>
                  </a:cubicBezTo>
                  <a:cubicBezTo>
                    <a:pt x="7330" y="1479"/>
                    <a:pt x="7325" y="1402"/>
                    <a:pt x="7325" y="1330"/>
                  </a:cubicBezTo>
                  <a:cubicBezTo>
                    <a:pt x="7325" y="1325"/>
                    <a:pt x="7325" y="1320"/>
                    <a:pt x="7325" y="1315"/>
                  </a:cubicBezTo>
                  <a:lnTo>
                    <a:pt x="7325" y="1104"/>
                  </a:lnTo>
                  <a:lnTo>
                    <a:pt x="7325" y="1023"/>
                  </a:lnTo>
                  <a:lnTo>
                    <a:pt x="7325" y="907"/>
                  </a:lnTo>
                  <a:lnTo>
                    <a:pt x="7325" y="802"/>
                  </a:lnTo>
                  <a:lnTo>
                    <a:pt x="7325" y="706"/>
                  </a:lnTo>
                  <a:lnTo>
                    <a:pt x="7325" y="701"/>
                  </a:lnTo>
                  <a:cubicBezTo>
                    <a:pt x="7325" y="600"/>
                    <a:pt x="7325" y="504"/>
                    <a:pt x="7330" y="403"/>
                  </a:cubicBezTo>
                  <a:lnTo>
                    <a:pt x="7330" y="307"/>
                  </a:lnTo>
                  <a:cubicBezTo>
                    <a:pt x="7330" y="207"/>
                    <a:pt x="7335" y="101"/>
                    <a:pt x="734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0" name="Google Shape;20400;p85"/>
            <p:cNvSpPr/>
            <p:nvPr/>
          </p:nvSpPr>
          <p:spPr>
            <a:xfrm>
              <a:off x="6139594" y="2917448"/>
              <a:ext cx="371578" cy="315347"/>
            </a:xfrm>
            <a:custGeom>
              <a:avLst/>
              <a:gdLst/>
              <a:ahLst/>
              <a:cxnLst/>
              <a:rect l="l" t="t" r="r" b="b"/>
              <a:pathLst>
                <a:path w="14181" h="12035" extrusionOk="0">
                  <a:moveTo>
                    <a:pt x="7081" y="413"/>
                  </a:moveTo>
                  <a:cubicBezTo>
                    <a:pt x="8367" y="413"/>
                    <a:pt x="9587" y="509"/>
                    <a:pt x="10503" y="687"/>
                  </a:cubicBezTo>
                  <a:cubicBezTo>
                    <a:pt x="11564" y="893"/>
                    <a:pt x="11819" y="1133"/>
                    <a:pt x="11828" y="1191"/>
                  </a:cubicBezTo>
                  <a:cubicBezTo>
                    <a:pt x="11828" y="1195"/>
                    <a:pt x="11823" y="1200"/>
                    <a:pt x="11823" y="1205"/>
                  </a:cubicBezTo>
                  <a:lnTo>
                    <a:pt x="11809" y="1219"/>
                  </a:lnTo>
                  <a:cubicBezTo>
                    <a:pt x="11775" y="1258"/>
                    <a:pt x="11732" y="1291"/>
                    <a:pt x="11684" y="1320"/>
                  </a:cubicBezTo>
                  <a:cubicBezTo>
                    <a:pt x="11607" y="1368"/>
                    <a:pt x="11526" y="1407"/>
                    <a:pt x="11444" y="1440"/>
                  </a:cubicBezTo>
                  <a:lnTo>
                    <a:pt x="11420" y="1450"/>
                  </a:lnTo>
                  <a:lnTo>
                    <a:pt x="11401" y="1455"/>
                  </a:lnTo>
                  <a:lnTo>
                    <a:pt x="11358" y="1474"/>
                  </a:lnTo>
                  <a:cubicBezTo>
                    <a:pt x="11065" y="1575"/>
                    <a:pt x="10758" y="1651"/>
                    <a:pt x="10451" y="1704"/>
                  </a:cubicBezTo>
                  <a:lnTo>
                    <a:pt x="10374" y="1719"/>
                  </a:lnTo>
                  <a:lnTo>
                    <a:pt x="10364" y="1719"/>
                  </a:lnTo>
                  <a:lnTo>
                    <a:pt x="10283" y="1733"/>
                  </a:lnTo>
                  <a:cubicBezTo>
                    <a:pt x="9452" y="1877"/>
                    <a:pt x="8401" y="1959"/>
                    <a:pt x="7311" y="1968"/>
                  </a:cubicBezTo>
                  <a:lnTo>
                    <a:pt x="6865" y="1968"/>
                  </a:lnTo>
                  <a:cubicBezTo>
                    <a:pt x="5770" y="1959"/>
                    <a:pt x="4724" y="1877"/>
                    <a:pt x="3893" y="1733"/>
                  </a:cubicBezTo>
                  <a:lnTo>
                    <a:pt x="3812" y="1719"/>
                  </a:lnTo>
                  <a:lnTo>
                    <a:pt x="3802" y="1719"/>
                  </a:lnTo>
                  <a:lnTo>
                    <a:pt x="3725" y="1704"/>
                  </a:lnTo>
                  <a:lnTo>
                    <a:pt x="3721" y="1704"/>
                  </a:lnTo>
                  <a:cubicBezTo>
                    <a:pt x="3394" y="1651"/>
                    <a:pt x="3073" y="1565"/>
                    <a:pt x="2765" y="1455"/>
                  </a:cubicBezTo>
                  <a:lnTo>
                    <a:pt x="2722" y="1440"/>
                  </a:lnTo>
                  <a:cubicBezTo>
                    <a:pt x="2660" y="1411"/>
                    <a:pt x="2597" y="1383"/>
                    <a:pt x="2535" y="1354"/>
                  </a:cubicBezTo>
                  <a:lnTo>
                    <a:pt x="2525" y="1349"/>
                  </a:lnTo>
                  <a:lnTo>
                    <a:pt x="2501" y="1335"/>
                  </a:lnTo>
                  <a:cubicBezTo>
                    <a:pt x="2449" y="1306"/>
                    <a:pt x="2396" y="1267"/>
                    <a:pt x="2353" y="1219"/>
                  </a:cubicBezTo>
                  <a:lnTo>
                    <a:pt x="2343" y="1205"/>
                  </a:lnTo>
                  <a:cubicBezTo>
                    <a:pt x="2338" y="1200"/>
                    <a:pt x="2333" y="1195"/>
                    <a:pt x="2333" y="1191"/>
                  </a:cubicBezTo>
                  <a:cubicBezTo>
                    <a:pt x="2348" y="1133"/>
                    <a:pt x="2597" y="893"/>
                    <a:pt x="3663" y="687"/>
                  </a:cubicBezTo>
                  <a:cubicBezTo>
                    <a:pt x="4580" y="509"/>
                    <a:pt x="5794" y="413"/>
                    <a:pt x="7081" y="413"/>
                  </a:cubicBezTo>
                  <a:close/>
                  <a:moveTo>
                    <a:pt x="10950" y="9020"/>
                  </a:moveTo>
                  <a:cubicBezTo>
                    <a:pt x="11204" y="9029"/>
                    <a:pt x="11439" y="9044"/>
                    <a:pt x="11670" y="9058"/>
                  </a:cubicBezTo>
                  <a:lnTo>
                    <a:pt x="11843" y="9068"/>
                  </a:lnTo>
                  <a:cubicBezTo>
                    <a:pt x="12140" y="9087"/>
                    <a:pt x="12587" y="9111"/>
                    <a:pt x="12966" y="9197"/>
                  </a:cubicBezTo>
                  <a:cubicBezTo>
                    <a:pt x="13235" y="9260"/>
                    <a:pt x="13566" y="9380"/>
                    <a:pt x="13614" y="9581"/>
                  </a:cubicBezTo>
                  <a:cubicBezTo>
                    <a:pt x="13667" y="9841"/>
                    <a:pt x="13283" y="10124"/>
                    <a:pt x="13048" y="10273"/>
                  </a:cubicBezTo>
                  <a:cubicBezTo>
                    <a:pt x="12649" y="10522"/>
                    <a:pt x="12159" y="10714"/>
                    <a:pt x="11948" y="10796"/>
                  </a:cubicBezTo>
                  <a:cubicBezTo>
                    <a:pt x="10547" y="11348"/>
                    <a:pt x="8910" y="11631"/>
                    <a:pt x="7086" y="11631"/>
                  </a:cubicBezTo>
                  <a:cubicBezTo>
                    <a:pt x="5262" y="11631"/>
                    <a:pt x="3625" y="11348"/>
                    <a:pt x="2228" y="10796"/>
                  </a:cubicBezTo>
                  <a:cubicBezTo>
                    <a:pt x="2017" y="10714"/>
                    <a:pt x="1522" y="10522"/>
                    <a:pt x="1128" y="10273"/>
                  </a:cubicBezTo>
                  <a:cubicBezTo>
                    <a:pt x="893" y="10124"/>
                    <a:pt x="509" y="9841"/>
                    <a:pt x="567" y="9586"/>
                  </a:cubicBezTo>
                  <a:cubicBezTo>
                    <a:pt x="668" y="9164"/>
                    <a:pt x="1877" y="9097"/>
                    <a:pt x="2333" y="9073"/>
                  </a:cubicBezTo>
                  <a:lnTo>
                    <a:pt x="2511" y="9058"/>
                  </a:lnTo>
                  <a:cubicBezTo>
                    <a:pt x="2741" y="9044"/>
                    <a:pt x="2977" y="9029"/>
                    <a:pt x="3231" y="9020"/>
                  </a:cubicBezTo>
                  <a:lnTo>
                    <a:pt x="3231" y="9365"/>
                  </a:lnTo>
                  <a:lnTo>
                    <a:pt x="3231" y="9380"/>
                  </a:lnTo>
                  <a:cubicBezTo>
                    <a:pt x="3231" y="9505"/>
                    <a:pt x="3231" y="9625"/>
                    <a:pt x="3226" y="9745"/>
                  </a:cubicBezTo>
                  <a:cubicBezTo>
                    <a:pt x="3221" y="9764"/>
                    <a:pt x="3221" y="9778"/>
                    <a:pt x="3221" y="9793"/>
                  </a:cubicBezTo>
                  <a:cubicBezTo>
                    <a:pt x="3221" y="9821"/>
                    <a:pt x="3226" y="9850"/>
                    <a:pt x="3231" y="9874"/>
                  </a:cubicBezTo>
                  <a:cubicBezTo>
                    <a:pt x="3236" y="9893"/>
                    <a:pt x="3241" y="9913"/>
                    <a:pt x="3250" y="9927"/>
                  </a:cubicBezTo>
                  <a:cubicBezTo>
                    <a:pt x="3260" y="9946"/>
                    <a:pt x="3269" y="9965"/>
                    <a:pt x="3279" y="9980"/>
                  </a:cubicBezTo>
                  <a:cubicBezTo>
                    <a:pt x="3413" y="10186"/>
                    <a:pt x="3793" y="10340"/>
                    <a:pt x="4465" y="10460"/>
                  </a:cubicBezTo>
                  <a:cubicBezTo>
                    <a:pt x="5166" y="10589"/>
                    <a:pt x="6102" y="10657"/>
                    <a:pt x="7090" y="10657"/>
                  </a:cubicBezTo>
                  <a:cubicBezTo>
                    <a:pt x="7335" y="10657"/>
                    <a:pt x="7580" y="10652"/>
                    <a:pt x="7820" y="10642"/>
                  </a:cubicBezTo>
                  <a:cubicBezTo>
                    <a:pt x="8454" y="10628"/>
                    <a:pt x="9087" y="10565"/>
                    <a:pt x="9716" y="10460"/>
                  </a:cubicBezTo>
                  <a:cubicBezTo>
                    <a:pt x="10499" y="10321"/>
                    <a:pt x="10883" y="10133"/>
                    <a:pt x="10945" y="9874"/>
                  </a:cubicBezTo>
                  <a:cubicBezTo>
                    <a:pt x="10955" y="9845"/>
                    <a:pt x="10959" y="9817"/>
                    <a:pt x="10959" y="9788"/>
                  </a:cubicBezTo>
                  <a:lnTo>
                    <a:pt x="10959" y="9769"/>
                  </a:lnTo>
                  <a:cubicBezTo>
                    <a:pt x="10955" y="9649"/>
                    <a:pt x="10955" y="9533"/>
                    <a:pt x="10950" y="9413"/>
                  </a:cubicBezTo>
                  <a:lnTo>
                    <a:pt x="10950" y="9409"/>
                  </a:lnTo>
                  <a:lnTo>
                    <a:pt x="10950" y="9356"/>
                  </a:lnTo>
                  <a:lnTo>
                    <a:pt x="10950" y="9034"/>
                  </a:lnTo>
                  <a:lnTo>
                    <a:pt x="10950" y="9020"/>
                  </a:lnTo>
                  <a:close/>
                  <a:moveTo>
                    <a:pt x="7090" y="0"/>
                  </a:moveTo>
                  <a:cubicBezTo>
                    <a:pt x="5756" y="0"/>
                    <a:pt x="4498" y="106"/>
                    <a:pt x="3553" y="293"/>
                  </a:cubicBezTo>
                  <a:cubicBezTo>
                    <a:pt x="3082" y="389"/>
                    <a:pt x="2708" y="499"/>
                    <a:pt x="2444" y="624"/>
                  </a:cubicBezTo>
                  <a:cubicBezTo>
                    <a:pt x="2324" y="677"/>
                    <a:pt x="1973" y="845"/>
                    <a:pt x="1940" y="1143"/>
                  </a:cubicBezTo>
                  <a:cubicBezTo>
                    <a:pt x="1940" y="1152"/>
                    <a:pt x="1940" y="1167"/>
                    <a:pt x="1940" y="1181"/>
                  </a:cubicBezTo>
                  <a:lnTo>
                    <a:pt x="1940" y="1191"/>
                  </a:lnTo>
                  <a:cubicBezTo>
                    <a:pt x="1940" y="1282"/>
                    <a:pt x="1969" y="1373"/>
                    <a:pt x="2026" y="1445"/>
                  </a:cubicBezTo>
                  <a:cubicBezTo>
                    <a:pt x="2309" y="2251"/>
                    <a:pt x="3097" y="4786"/>
                    <a:pt x="3221" y="8237"/>
                  </a:cubicBezTo>
                  <a:lnTo>
                    <a:pt x="3221" y="8247"/>
                  </a:lnTo>
                  <a:cubicBezTo>
                    <a:pt x="3226" y="8367"/>
                    <a:pt x="3231" y="8492"/>
                    <a:pt x="3231" y="8612"/>
                  </a:cubicBezTo>
                  <a:cubicBezTo>
                    <a:pt x="2972" y="8626"/>
                    <a:pt x="2727" y="8636"/>
                    <a:pt x="2492" y="8655"/>
                  </a:cubicBezTo>
                  <a:lnTo>
                    <a:pt x="2319" y="8665"/>
                  </a:lnTo>
                  <a:cubicBezTo>
                    <a:pt x="1633" y="8703"/>
                    <a:pt x="351" y="8770"/>
                    <a:pt x="183" y="9490"/>
                  </a:cubicBezTo>
                  <a:cubicBezTo>
                    <a:pt x="0" y="10253"/>
                    <a:pt x="1181" y="10820"/>
                    <a:pt x="2084" y="11175"/>
                  </a:cubicBezTo>
                  <a:cubicBezTo>
                    <a:pt x="3533" y="11746"/>
                    <a:pt x="5218" y="12034"/>
                    <a:pt x="7100" y="12034"/>
                  </a:cubicBezTo>
                  <a:cubicBezTo>
                    <a:pt x="8977" y="12034"/>
                    <a:pt x="10662" y="11746"/>
                    <a:pt x="12111" y="11175"/>
                  </a:cubicBezTo>
                  <a:cubicBezTo>
                    <a:pt x="13000" y="10820"/>
                    <a:pt x="14180" y="10258"/>
                    <a:pt x="13998" y="9490"/>
                  </a:cubicBezTo>
                  <a:cubicBezTo>
                    <a:pt x="13830" y="8775"/>
                    <a:pt x="12548" y="8703"/>
                    <a:pt x="11857" y="8665"/>
                  </a:cubicBezTo>
                  <a:lnTo>
                    <a:pt x="11689" y="8655"/>
                  </a:lnTo>
                  <a:cubicBezTo>
                    <a:pt x="11454" y="8636"/>
                    <a:pt x="11209" y="8626"/>
                    <a:pt x="10950" y="8612"/>
                  </a:cubicBezTo>
                  <a:cubicBezTo>
                    <a:pt x="10950" y="8492"/>
                    <a:pt x="10955" y="8372"/>
                    <a:pt x="10959" y="8247"/>
                  </a:cubicBezTo>
                  <a:cubicBezTo>
                    <a:pt x="11007" y="6860"/>
                    <a:pt x="11171" y="5482"/>
                    <a:pt x="11444" y="4119"/>
                  </a:cubicBezTo>
                  <a:cubicBezTo>
                    <a:pt x="11485" y="3962"/>
                    <a:pt x="11363" y="3867"/>
                    <a:pt x="11243" y="3867"/>
                  </a:cubicBezTo>
                  <a:cubicBezTo>
                    <a:pt x="11153" y="3867"/>
                    <a:pt x="11064" y="3921"/>
                    <a:pt x="11046" y="4042"/>
                  </a:cubicBezTo>
                  <a:cubicBezTo>
                    <a:pt x="10782" y="5372"/>
                    <a:pt x="10619" y="6716"/>
                    <a:pt x="10561" y="8069"/>
                  </a:cubicBezTo>
                  <a:cubicBezTo>
                    <a:pt x="9587" y="8247"/>
                    <a:pt x="8362" y="8343"/>
                    <a:pt x="7081" y="8343"/>
                  </a:cubicBezTo>
                  <a:cubicBezTo>
                    <a:pt x="6490" y="8343"/>
                    <a:pt x="5905" y="8324"/>
                    <a:pt x="5348" y="8285"/>
                  </a:cubicBezTo>
                  <a:cubicBezTo>
                    <a:pt x="5339" y="8284"/>
                    <a:pt x="5330" y="8284"/>
                    <a:pt x="5321" y="8284"/>
                  </a:cubicBezTo>
                  <a:cubicBezTo>
                    <a:pt x="5068" y="8284"/>
                    <a:pt x="5050" y="8679"/>
                    <a:pt x="5319" y="8689"/>
                  </a:cubicBezTo>
                  <a:cubicBezTo>
                    <a:pt x="5886" y="8732"/>
                    <a:pt x="6481" y="8751"/>
                    <a:pt x="7081" y="8751"/>
                  </a:cubicBezTo>
                  <a:cubicBezTo>
                    <a:pt x="8348" y="8751"/>
                    <a:pt x="9563" y="8655"/>
                    <a:pt x="10547" y="8487"/>
                  </a:cubicBezTo>
                  <a:lnTo>
                    <a:pt x="10547" y="8516"/>
                  </a:lnTo>
                  <a:cubicBezTo>
                    <a:pt x="10542" y="8607"/>
                    <a:pt x="10542" y="8698"/>
                    <a:pt x="10537" y="8785"/>
                  </a:cubicBezTo>
                  <a:lnTo>
                    <a:pt x="10537" y="8852"/>
                  </a:lnTo>
                  <a:lnTo>
                    <a:pt x="10537" y="8885"/>
                  </a:lnTo>
                  <a:lnTo>
                    <a:pt x="10537" y="9106"/>
                  </a:lnTo>
                  <a:lnTo>
                    <a:pt x="10537" y="9193"/>
                  </a:lnTo>
                  <a:lnTo>
                    <a:pt x="10537" y="9346"/>
                  </a:lnTo>
                  <a:lnTo>
                    <a:pt x="10537" y="9437"/>
                  </a:lnTo>
                  <a:lnTo>
                    <a:pt x="10537" y="9485"/>
                  </a:lnTo>
                  <a:cubicBezTo>
                    <a:pt x="10537" y="9581"/>
                    <a:pt x="10537" y="9673"/>
                    <a:pt x="10542" y="9769"/>
                  </a:cubicBezTo>
                  <a:cubicBezTo>
                    <a:pt x="10503" y="9807"/>
                    <a:pt x="10302" y="9956"/>
                    <a:pt x="9491" y="10085"/>
                  </a:cubicBezTo>
                  <a:cubicBezTo>
                    <a:pt x="8691" y="10196"/>
                    <a:pt x="7887" y="10251"/>
                    <a:pt x="7083" y="10251"/>
                  </a:cubicBezTo>
                  <a:cubicBezTo>
                    <a:pt x="6279" y="10251"/>
                    <a:pt x="5475" y="10196"/>
                    <a:pt x="4676" y="10085"/>
                  </a:cubicBezTo>
                  <a:cubicBezTo>
                    <a:pt x="4604" y="10076"/>
                    <a:pt x="4532" y="10061"/>
                    <a:pt x="4469" y="10052"/>
                  </a:cubicBezTo>
                  <a:cubicBezTo>
                    <a:pt x="4292" y="10018"/>
                    <a:pt x="4157" y="9985"/>
                    <a:pt x="4047" y="9951"/>
                  </a:cubicBezTo>
                  <a:lnTo>
                    <a:pt x="4009" y="9941"/>
                  </a:lnTo>
                  <a:cubicBezTo>
                    <a:pt x="3749" y="9860"/>
                    <a:pt x="3658" y="9797"/>
                    <a:pt x="3629" y="9769"/>
                  </a:cubicBezTo>
                  <a:cubicBezTo>
                    <a:pt x="3629" y="9697"/>
                    <a:pt x="3629" y="9625"/>
                    <a:pt x="3634" y="9548"/>
                  </a:cubicBezTo>
                  <a:lnTo>
                    <a:pt x="3634" y="9509"/>
                  </a:lnTo>
                  <a:lnTo>
                    <a:pt x="3634" y="9457"/>
                  </a:lnTo>
                  <a:lnTo>
                    <a:pt x="3634" y="9452"/>
                  </a:lnTo>
                  <a:cubicBezTo>
                    <a:pt x="3639" y="9121"/>
                    <a:pt x="3634" y="8799"/>
                    <a:pt x="3625" y="8487"/>
                  </a:cubicBezTo>
                  <a:lnTo>
                    <a:pt x="3625" y="8487"/>
                  </a:lnTo>
                  <a:cubicBezTo>
                    <a:pt x="3860" y="8525"/>
                    <a:pt x="4105" y="8564"/>
                    <a:pt x="4369" y="8593"/>
                  </a:cubicBezTo>
                  <a:cubicBezTo>
                    <a:pt x="4375" y="8593"/>
                    <a:pt x="4381" y="8593"/>
                    <a:pt x="4387" y="8593"/>
                  </a:cubicBezTo>
                  <a:cubicBezTo>
                    <a:pt x="4625" y="8593"/>
                    <a:pt x="4665" y="8236"/>
                    <a:pt x="4417" y="8189"/>
                  </a:cubicBezTo>
                  <a:cubicBezTo>
                    <a:pt x="4133" y="8156"/>
                    <a:pt x="3860" y="8117"/>
                    <a:pt x="3610" y="8069"/>
                  </a:cubicBezTo>
                  <a:cubicBezTo>
                    <a:pt x="3490" y="5175"/>
                    <a:pt x="2909" y="2928"/>
                    <a:pt x="2564" y="1810"/>
                  </a:cubicBezTo>
                  <a:lnTo>
                    <a:pt x="2564" y="1810"/>
                  </a:lnTo>
                  <a:cubicBezTo>
                    <a:pt x="2881" y="1935"/>
                    <a:pt x="3212" y="2026"/>
                    <a:pt x="3543" y="2083"/>
                  </a:cubicBezTo>
                  <a:cubicBezTo>
                    <a:pt x="4455" y="2266"/>
                    <a:pt x="5650" y="2367"/>
                    <a:pt x="6927" y="2376"/>
                  </a:cubicBezTo>
                  <a:lnTo>
                    <a:pt x="7244" y="2376"/>
                  </a:lnTo>
                  <a:cubicBezTo>
                    <a:pt x="8521" y="2367"/>
                    <a:pt x="9716" y="2266"/>
                    <a:pt x="10628" y="2083"/>
                  </a:cubicBezTo>
                  <a:cubicBezTo>
                    <a:pt x="10964" y="2026"/>
                    <a:pt x="11291" y="1935"/>
                    <a:pt x="11607" y="1810"/>
                  </a:cubicBezTo>
                  <a:lnTo>
                    <a:pt x="11607" y="1810"/>
                  </a:lnTo>
                  <a:cubicBezTo>
                    <a:pt x="11507" y="2141"/>
                    <a:pt x="11382" y="2583"/>
                    <a:pt x="11252" y="3111"/>
                  </a:cubicBezTo>
                  <a:cubicBezTo>
                    <a:pt x="11218" y="3266"/>
                    <a:pt x="11338" y="3361"/>
                    <a:pt x="11457" y="3361"/>
                  </a:cubicBezTo>
                  <a:cubicBezTo>
                    <a:pt x="11540" y="3361"/>
                    <a:pt x="11623" y="3314"/>
                    <a:pt x="11651" y="3207"/>
                  </a:cubicBezTo>
                  <a:cubicBezTo>
                    <a:pt x="11852" y="2352"/>
                    <a:pt x="12054" y="1747"/>
                    <a:pt x="12155" y="1445"/>
                  </a:cubicBezTo>
                  <a:cubicBezTo>
                    <a:pt x="12212" y="1373"/>
                    <a:pt x="12241" y="1282"/>
                    <a:pt x="12241" y="1191"/>
                  </a:cubicBezTo>
                  <a:lnTo>
                    <a:pt x="12241" y="1176"/>
                  </a:lnTo>
                  <a:lnTo>
                    <a:pt x="12241" y="1157"/>
                  </a:lnTo>
                  <a:lnTo>
                    <a:pt x="12241" y="1143"/>
                  </a:lnTo>
                  <a:cubicBezTo>
                    <a:pt x="12212" y="845"/>
                    <a:pt x="11857" y="677"/>
                    <a:pt x="11737" y="624"/>
                  </a:cubicBezTo>
                  <a:cubicBezTo>
                    <a:pt x="11473" y="499"/>
                    <a:pt x="11103" y="389"/>
                    <a:pt x="10633" y="293"/>
                  </a:cubicBezTo>
                  <a:cubicBezTo>
                    <a:pt x="9683" y="106"/>
                    <a:pt x="8425" y="0"/>
                    <a:pt x="709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1" name="Google Shape;20401;p85"/>
          <p:cNvGrpSpPr/>
          <p:nvPr/>
        </p:nvGrpSpPr>
        <p:grpSpPr>
          <a:xfrm>
            <a:off x="7539253" y="2706545"/>
            <a:ext cx="328186" cy="363429"/>
            <a:chOff x="7539253" y="2893395"/>
            <a:chExt cx="328186" cy="363429"/>
          </a:xfrm>
        </p:grpSpPr>
        <p:sp>
          <p:nvSpPr>
            <p:cNvPr id="20402" name="Google Shape;20402;p85"/>
            <p:cNvSpPr/>
            <p:nvPr/>
          </p:nvSpPr>
          <p:spPr>
            <a:xfrm>
              <a:off x="7655356" y="3110011"/>
              <a:ext cx="96111" cy="94617"/>
            </a:xfrm>
            <a:custGeom>
              <a:avLst/>
              <a:gdLst/>
              <a:ahLst/>
              <a:cxnLst/>
              <a:rect l="l" t="t" r="r" b="b"/>
              <a:pathLst>
                <a:path w="3668" h="3611" extrusionOk="0">
                  <a:moveTo>
                    <a:pt x="1143" y="0"/>
                  </a:moveTo>
                  <a:lnTo>
                    <a:pt x="1143" y="884"/>
                  </a:lnTo>
                  <a:cubicBezTo>
                    <a:pt x="1138" y="1272"/>
                    <a:pt x="922" y="1632"/>
                    <a:pt x="572" y="1805"/>
                  </a:cubicBezTo>
                  <a:lnTo>
                    <a:pt x="432" y="1877"/>
                  </a:lnTo>
                  <a:cubicBezTo>
                    <a:pt x="168" y="2007"/>
                    <a:pt x="0" y="2280"/>
                    <a:pt x="0" y="2573"/>
                  </a:cubicBezTo>
                  <a:lnTo>
                    <a:pt x="0" y="3610"/>
                  </a:lnTo>
                  <a:lnTo>
                    <a:pt x="3668" y="3610"/>
                  </a:lnTo>
                  <a:lnTo>
                    <a:pt x="3668" y="2573"/>
                  </a:lnTo>
                  <a:cubicBezTo>
                    <a:pt x="3668" y="2280"/>
                    <a:pt x="3505" y="2007"/>
                    <a:pt x="3241" y="1877"/>
                  </a:cubicBezTo>
                  <a:lnTo>
                    <a:pt x="3097" y="1805"/>
                  </a:lnTo>
                  <a:cubicBezTo>
                    <a:pt x="2751" y="1632"/>
                    <a:pt x="2530" y="1272"/>
                    <a:pt x="2530" y="884"/>
                  </a:cubicBezTo>
                  <a:lnTo>
                    <a:pt x="253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3" name="Google Shape;20403;p85"/>
            <p:cNvSpPr/>
            <p:nvPr/>
          </p:nvSpPr>
          <p:spPr>
            <a:xfrm>
              <a:off x="7703412" y="3110011"/>
              <a:ext cx="48055" cy="94617"/>
            </a:xfrm>
            <a:custGeom>
              <a:avLst/>
              <a:gdLst/>
              <a:ahLst/>
              <a:cxnLst/>
              <a:rect l="l" t="t" r="r" b="b"/>
              <a:pathLst>
                <a:path w="1834" h="3611" extrusionOk="0">
                  <a:moveTo>
                    <a:pt x="0" y="0"/>
                  </a:moveTo>
                  <a:lnTo>
                    <a:pt x="0" y="3610"/>
                  </a:lnTo>
                  <a:lnTo>
                    <a:pt x="1834" y="3610"/>
                  </a:lnTo>
                  <a:lnTo>
                    <a:pt x="1834" y="2573"/>
                  </a:lnTo>
                  <a:cubicBezTo>
                    <a:pt x="1834" y="2280"/>
                    <a:pt x="1671" y="2007"/>
                    <a:pt x="1407" y="1877"/>
                  </a:cubicBezTo>
                  <a:lnTo>
                    <a:pt x="1263" y="1805"/>
                  </a:lnTo>
                  <a:cubicBezTo>
                    <a:pt x="917" y="1632"/>
                    <a:pt x="696" y="1272"/>
                    <a:pt x="696" y="884"/>
                  </a:cubicBezTo>
                  <a:lnTo>
                    <a:pt x="69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4" name="Google Shape;20404;p85"/>
            <p:cNvSpPr/>
            <p:nvPr/>
          </p:nvSpPr>
          <p:spPr>
            <a:xfrm>
              <a:off x="7617494" y="2913046"/>
              <a:ext cx="171967" cy="216616"/>
            </a:xfrm>
            <a:custGeom>
              <a:avLst/>
              <a:gdLst/>
              <a:ahLst/>
              <a:cxnLst/>
              <a:rect l="l" t="t" r="r" b="b"/>
              <a:pathLst>
                <a:path w="6563" h="8267" extrusionOk="0">
                  <a:moveTo>
                    <a:pt x="1" y="0"/>
                  </a:moveTo>
                  <a:lnTo>
                    <a:pt x="313" y="4205"/>
                  </a:lnTo>
                  <a:cubicBezTo>
                    <a:pt x="442" y="6015"/>
                    <a:pt x="1594" y="7589"/>
                    <a:pt x="3279" y="8266"/>
                  </a:cubicBezTo>
                  <a:cubicBezTo>
                    <a:pt x="4964" y="7589"/>
                    <a:pt x="6116" y="6015"/>
                    <a:pt x="6250" y="4205"/>
                  </a:cubicBezTo>
                  <a:lnTo>
                    <a:pt x="6562"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5" name="Google Shape;20405;p85"/>
            <p:cNvSpPr/>
            <p:nvPr/>
          </p:nvSpPr>
          <p:spPr>
            <a:xfrm>
              <a:off x="7703412" y="2913046"/>
              <a:ext cx="86049" cy="216485"/>
            </a:xfrm>
            <a:custGeom>
              <a:avLst/>
              <a:gdLst/>
              <a:ahLst/>
              <a:cxnLst/>
              <a:rect l="l" t="t" r="r" b="b"/>
              <a:pathLst>
                <a:path w="3284" h="8262" extrusionOk="0">
                  <a:moveTo>
                    <a:pt x="1978" y="0"/>
                  </a:moveTo>
                  <a:lnTo>
                    <a:pt x="1666" y="4205"/>
                  </a:lnTo>
                  <a:cubicBezTo>
                    <a:pt x="1570" y="5496"/>
                    <a:pt x="955" y="7167"/>
                    <a:pt x="0" y="8261"/>
                  </a:cubicBezTo>
                  <a:cubicBezTo>
                    <a:pt x="1685" y="7589"/>
                    <a:pt x="2837" y="6015"/>
                    <a:pt x="2971" y="4205"/>
                  </a:cubicBezTo>
                  <a:lnTo>
                    <a:pt x="3283"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6" name="Google Shape;20406;p85"/>
            <p:cNvSpPr/>
            <p:nvPr/>
          </p:nvSpPr>
          <p:spPr>
            <a:xfrm>
              <a:off x="7602768" y="2898818"/>
              <a:ext cx="201419" cy="24421"/>
            </a:xfrm>
            <a:custGeom>
              <a:avLst/>
              <a:gdLst/>
              <a:ahLst/>
              <a:cxnLst/>
              <a:rect l="l" t="t" r="r" b="b"/>
              <a:pathLst>
                <a:path w="7687" h="932" extrusionOk="0">
                  <a:moveTo>
                    <a:pt x="7440" y="1"/>
                  </a:moveTo>
                  <a:cubicBezTo>
                    <a:pt x="7437" y="1"/>
                    <a:pt x="7434" y="1"/>
                    <a:pt x="7432" y="1"/>
                  </a:cubicBezTo>
                  <a:lnTo>
                    <a:pt x="250" y="1"/>
                  </a:lnTo>
                  <a:cubicBezTo>
                    <a:pt x="111" y="1"/>
                    <a:pt x="1" y="111"/>
                    <a:pt x="1" y="250"/>
                  </a:cubicBezTo>
                  <a:lnTo>
                    <a:pt x="1" y="678"/>
                  </a:lnTo>
                  <a:cubicBezTo>
                    <a:pt x="1" y="817"/>
                    <a:pt x="111" y="932"/>
                    <a:pt x="250" y="932"/>
                  </a:cubicBezTo>
                  <a:lnTo>
                    <a:pt x="7432" y="932"/>
                  </a:lnTo>
                  <a:cubicBezTo>
                    <a:pt x="7571" y="932"/>
                    <a:pt x="7686" y="817"/>
                    <a:pt x="7686" y="678"/>
                  </a:cubicBezTo>
                  <a:lnTo>
                    <a:pt x="7686" y="250"/>
                  </a:lnTo>
                  <a:cubicBezTo>
                    <a:pt x="7686" y="114"/>
                    <a:pt x="7575" y="1"/>
                    <a:pt x="7440"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7" name="Google Shape;20407;p85"/>
            <p:cNvSpPr/>
            <p:nvPr/>
          </p:nvSpPr>
          <p:spPr>
            <a:xfrm>
              <a:off x="7602768" y="2904871"/>
              <a:ext cx="201419" cy="18368"/>
            </a:xfrm>
            <a:custGeom>
              <a:avLst/>
              <a:gdLst/>
              <a:ahLst/>
              <a:cxnLst/>
              <a:rect l="l" t="t" r="r" b="b"/>
              <a:pathLst>
                <a:path w="7687" h="701" extrusionOk="0">
                  <a:moveTo>
                    <a:pt x="1" y="0"/>
                  </a:moveTo>
                  <a:lnTo>
                    <a:pt x="1" y="19"/>
                  </a:lnTo>
                  <a:lnTo>
                    <a:pt x="1" y="447"/>
                  </a:lnTo>
                  <a:cubicBezTo>
                    <a:pt x="1" y="586"/>
                    <a:pt x="111" y="701"/>
                    <a:pt x="255" y="701"/>
                  </a:cubicBezTo>
                  <a:lnTo>
                    <a:pt x="7432" y="701"/>
                  </a:lnTo>
                  <a:cubicBezTo>
                    <a:pt x="7571" y="701"/>
                    <a:pt x="7686" y="586"/>
                    <a:pt x="7686" y="447"/>
                  </a:cubicBezTo>
                  <a:lnTo>
                    <a:pt x="7686" y="19"/>
                  </a:lnTo>
                  <a:lnTo>
                    <a:pt x="7686" y="0"/>
                  </a:lnTo>
                  <a:cubicBezTo>
                    <a:pt x="7677" y="131"/>
                    <a:pt x="7571" y="231"/>
                    <a:pt x="7441" y="231"/>
                  </a:cubicBezTo>
                  <a:cubicBezTo>
                    <a:pt x="7438" y="231"/>
                    <a:pt x="7435" y="231"/>
                    <a:pt x="7432" y="231"/>
                  </a:cubicBezTo>
                  <a:lnTo>
                    <a:pt x="250" y="231"/>
                  </a:lnTo>
                  <a:cubicBezTo>
                    <a:pt x="121" y="231"/>
                    <a:pt x="10" y="130"/>
                    <a:pt x="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8" name="Google Shape;20408;p85"/>
            <p:cNvSpPr/>
            <p:nvPr/>
          </p:nvSpPr>
          <p:spPr>
            <a:xfrm>
              <a:off x="7619511" y="3183954"/>
              <a:ext cx="167932" cy="48710"/>
            </a:xfrm>
            <a:custGeom>
              <a:avLst/>
              <a:gdLst/>
              <a:ahLst/>
              <a:cxnLst/>
              <a:rect l="l" t="t" r="r" b="b"/>
              <a:pathLst>
                <a:path w="6409" h="1859" extrusionOk="0">
                  <a:moveTo>
                    <a:pt x="692" y="1"/>
                  </a:moveTo>
                  <a:cubicBezTo>
                    <a:pt x="308" y="1"/>
                    <a:pt x="0" y="313"/>
                    <a:pt x="0" y="697"/>
                  </a:cubicBezTo>
                  <a:lnTo>
                    <a:pt x="0" y="1858"/>
                  </a:lnTo>
                  <a:lnTo>
                    <a:pt x="6409" y="1858"/>
                  </a:lnTo>
                  <a:lnTo>
                    <a:pt x="6409" y="697"/>
                  </a:lnTo>
                  <a:cubicBezTo>
                    <a:pt x="6409" y="313"/>
                    <a:pt x="6097" y="1"/>
                    <a:pt x="5713"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9" name="Google Shape;20409;p85"/>
            <p:cNvSpPr/>
            <p:nvPr/>
          </p:nvSpPr>
          <p:spPr>
            <a:xfrm>
              <a:off x="7619511" y="3184085"/>
              <a:ext cx="167932" cy="48579"/>
            </a:xfrm>
            <a:custGeom>
              <a:avLst/>
              <a:gdLst/>
              <a:ahLst/>
              <a:cxnLst/>
              <a:rect l="l" t="t" r="r" b="b"/>
              <a:pathLst>
                <a:path w="6409" h="1854" extrusionOk="0">
                  <a:moveTo>
                    <a:pt x="5721" y="1"/>
                  </a:moveTo>
                  <a:cubicBezTo>
                    <a:pt x="5718" y="1"/>
                    <a:pt x="5716" y="1"/>
                    <a:pt x="5713" y="1"/>
                  </a:cubicBezTo>
                  <a:lnTo>
                    <a:pt x="4988" y="1"/>
                  </a:lnTo>
                  <a:lnTo>
                    <a:pt x="4988" y="817"/>
                  </a:lnTo>
                  <a:cubicBezTo>
                    <a:pt x="4988" y="1105"/>
                    <a:pt x="4757" y="1335"/>
                    <a:pt x="4469" y="1335"/>
                  </a:cubicBezTo>
                  <a:lnTo>
                    <a:pt x="0" y="1335"/>
                  </a:lnTo>
                  <a:lnTo>
                    <a:pt x="0" y="1853"/>
                  </a:lnTo>
                  <a:lnTo>
                    <a:pt x="6409" y="1853"/>
                  </a:lnTo>
                  <a:lnTo>
                    <a:pt x="6409" y="692"/>
                  </a:lnTo>
                  <a:cubicBezTo>
                    <a:pt x="6404" y="311"/>
                    <a:pt x="6101" y="1"/>
                    <a:pt x="5721"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0" name="Google Shape;20410;p85"/>
            <p:cNvSpPr/>
            <p:nvPr/>
          </p:nvSpPr>
          <p:spPr>
            <a:xfrm>
              <a:off x="7603161" y="3228865"/>
              <a:ext cx="200633" cy="22665"/>
            </a:xfrm>
            <a:custGeom>
              <a:avLst/>
              <a:gdLst/>
              <a:ahLst/>
              <a:cxnLst/>
              <a:rect l="l" t="t" r="r" b="b"/>
              <a:pathLst>
                <a:path w="7657" h="865" extrusionOk="0">
                  <a:moveTo>
                    <a:pt x="70" y="0"/>
                  </a:moveTo>
                  <a:cubicBezTo>
                    <a:pt x="30" y="0"/>
                    <a:pt x="0" y="37"/>
                    <a:pt x="0" y="77"/>
                  </a:cubicBezTo>
                  <a:lnTo>
                    <a:pt x="0" y="788"/>
                  </a:lnTo>
                  <a:cubicBezTo>
                    <a:pt x="0" y="831"/>
                    <a:pt x="34" y="865"/>
                    <a:pt x="77" y="865"/>
                  </a:cubicBezTo>
                  <a:lnTo>
                    <a:pt x="7580" y="865"/>
                  </a:lnTo>
                  <a:cubicBezTo>
                    <a:pt x="7618" y="865"/>
                    <a:pt x="7657" y="831"/>
                    <a:pt x="7657" y="788"/>
                  </a:cubicBezTo>
                  <a:lnTo>
                    <a:pt x="7657" y="77"/>
                  </a:lnTo>
                  <a:cubicBezTo>
                    <a:pt x="7657" y="34"/>
                    <a:pt x="7623" y="0"/>
                    <a:pt x="7580" y="0"/>
                  </a:cubicBezTo>
                  <a:lnTo>
                    <a:pt x="77" y="0"/>
                  </a:lnTo>
                  <a:cubicBezTo>
                    <a:pt x="75" y="0"/>
                    <a:pt x="72" y="0"/>
                    <a:pt x="7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1" name="Google Shape;20411;p85"/>
            <p:cNvSpPr/>
            <p:nvPr/>
          </p:nvSpPr>
          <p:spPr>
            <a:xfrm>
              <a:off x="7671445" y="3112893"/>
              <a:ext cx="63934" cy="23058"/>
            </a:xfrm>
            <a:custGeom>
              <a:avLst/>
              <a:gdLst/>
              <a:ahLst/>
              <a:cxnLst/>
              <a:rect l="l" t="t" r="r" b="b"/>
              <a:pathLst>
                <a:path w="2440" h="880" extrusionOk="0">
                  <a:moveTo>
                    <a:pt x="380" y="1"/>
                  </a:moveTo>
                  <a:cubicBezTo>
                    <a:pt x="169" y="1"/>
                    <a:pt x="1" y="169"/>
                    <a:pt x="1" y="380"/>
                  </a:cubicBezTo>
                  <a:lnTo>
                    <a:pt x="1" y="500"/>
                  </a:lnTo>
                  <a:cubicBezTo>
                    <a:pt x="1" y="706"/>
                    <a:pt x="169" y="879"/>
                    <a:pt x="380" y="879"/>
                  </a:cubicBezTo>
                  <a:lnTo>
                    <a:pt x="2060" y="879"/>
                  </a:lnTo>
                  <a:cubicBezTo>
                    <a:pt x="2271" y="879"/>
                    <a:pt x="2439" y="706"/>
                    <a:pt x="2439" y="500"/>
                  </a:cubicBezTo>
                  <a:lnTo>
                    <a:pt x="2439" y="380"/>
                  </a:lnTo>
                  <a:cubicBezTo>
                    <a:pt x="2439" y="169"/>
                    <a:pt x="2271" y="1"/>
                    <a:pt x="2060"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2" name="Google Shape;20412;p85"/>
            <p:cNvSpPr/>
            <p:nvPr/>
          </p:nvSpPr>
          <p:spPr>
            <a:xfrm>
              <a:off x="7671445" y="3118553"/>
              <a:ext cx="63934" cy="17267"/>
            </a:xfrm>
            <a:custGeom>
              <a:avLst/>
              <a:gdLst/>
              <a:ahLst/>
              <a:cxnLst/>
              <a:rect l="l" t="t" r="r" b="b"/>
              <a:pathLst>
                <a:path w="2440" h="659" extrusionOk="0">
                  <a:moveTo>
                    <a:pt x="34" y="1"/>
                  </a:moveTo>
                  <a:cubicBezTo>
                    <a:pt x="15" y="49"/>
                    <a:pt x="1" y="106"/>
                    <a:pt x="1" y="159"/>
                  </a:cubicBezTo>
                  <a:lnTo>
                    <a:pt x="1" y="279"/>
                  </a:lnTo>
                  <a:cubicBezTo>
                    <a:pt x="1" y="490"/>
                    <a:pt x="169" y="658"/>
                    <a:pt x="380" y="658"/>
                  </a:cubicBezTo>
                  <a:lnTo>
                    <a:pt x="2060" y="658"/>
                  </a:lnTo>
                  <a:cubicBezTo>
                    <a:pt x="2271" y="658"/>
                    <a:pt x="2439" y="490"/>
                    <a:pt x="2439" y="279"/>
                  </a:cubicBezTo>
                  <a:lnTo>
                    <a:pt x="2439" y="159"/>
                  </a:lnTo>
                  <a:cubicBezTo>
                    <a:pt x="2439" y="106"/>
                    <a:pt x="2430" y="49"/>
                    <a:pt x="2406" y="1"/>
                  </a:cubicBezTo>
                  <a:cubicBezTo>
                    <a:pt x="2343" y="135"/>
                    <a:pt x="2209" y="221"/>
                    <a:pt x="2060" y="221"/>
                  </a:cubicBezTo>
                  <a:lnTo>
                    <a:pt x="380" y="221"/>
                  </a:lnTo>
                  <a:cubicBezTo>
                    <a:pt x="231" y="221"/>
                    <a:pt x="97" y="135"/>
                    <a:pt x="3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3" name="Google Shape;20413;p85"/>
            <p:cNvSpPr/>
            <p:nvPr/>
          </p:nvSpPr>
          <p:spPr>
            <a:xfrm>
              <a:off x="7650954" y="2948734"/>
              <a:ext cx="104915" cy="98705"/>
            </a:xfrm>
            <a:custGeom>
              <a:avLst/>
              <a:gdLst/>
              <a:ahLst/>
              <a:cxnLst/>
              <a:rect l="l" t="t" r="r" b="b"/>
              <a:pathLst>
                <a:path w="4004" h="3767" extrusionOk="0">
                  <a:moveTo>
                    <a:pt x="2004" y="0"/>
                  </a:moveTo>
                  <a:cubicBezTo>
                    <a:pt x="1979" y="0"/>
                    <a:pt x="1954" y="13"/>
                    <a:pt x="1944" y="40"/>
                  </a:cubicBezTo>
                  <a:lnTo>
                    <a:pt x="1474" y="1341"/>
                  </a:lnTo>
                  <a:lnTo>
                    <a:pt x="92" y="1384"/>
                  </a:lnTo>
                  <a:cubicBezTo>
                    <a:pt x="29" y="1384"/>
                    <a:pt x="0" y="1465"/>
                    <a:pt x="53" y="1504"/>
                  </a:cubicBezTo>
                  <a:lnTo>
                    <a:pt x="1138" y="2353"/>
                  </a:lnTo>
                  <a:lnTo>
                    <a:pt x="759" y="3683"/>
                  </a:lnTo>
                  <a:cubicBezTo>
                    <a:pt x="744" y="3728"/>
                    <a:pt x="781" y="3766"/>
                    <a:pt x="822" y="3766"/>
                  </a:cubicBezTo>
                  <a:cubicBezTo>
                    <a:pt x="835" y="3766"/>
                    <a:pt x="848" y="3763"/>
                    <a:pt x="860" y="3755"/>
                  </a:cubicBezTo>
                  <a:lnTo>
                    <a:pt x="2002" y="2982"/>
                  </a:lnTo>
                  <a:lnTo>
                    <a:pt x="3145" y="3755"/>
                  </a:lnTo>
                  <a:cubicBezTo>
                    <a:pt x="3157" y="3763"/>
                    <a:pt x="3169" y="3766"/>
                    <a:pt x="3182" y="3766"/>
                  </a:cubicBezTo>
                  <a:cubicBezTo>
                    <a:pt x="3224" y="3766"/>
                    <a:pt x="3260" y="3728"/>
                    <a:pt x="3245" y="3683"/>
                  </a:cubicBezTo>
                  <a:lnTo>
                    <a:pt x="2866" y="2353"/>
                  </a:lnTo>
                  <a:lnTo>
                    <a:pt x="3956" y="1504"/>
                  </a:lnTo>
                  <a:cubicBezTo>
                    <a:pt x="4004" y="1470"/>
                    <a:pt x="3980" y="1389"/>
                    <a:pt x="3917" y="1384"/>
                  </a:cubicBezTo>
                  <a:lnTo>
                    <a:pt x="2535" y="1341"/>
                  </a:lnTo>
                  <a:lnTo>
                    <a:pt x="2064" y="40"/>
                  </a:lnTo>
                  <a:cubicBezTo>
                    <a:pt x="2055" y="13"/>
                    <a:pt x="2030" y="0"/>
                    <a:pt x="2004"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4" name="Google Shape;20414;p85"/>
            <p:cNvSpPr/>
            <p:nvPr/>
          </p:nvSpPr>
          <p:spPr>
            <a:xfrm>
              <a:off x="7603161" y="3228865"/>
              <a:ext cx="200633" cy="22665"/>
            </a:xfrm>
            <a:custGeom>
              <a:avLst/>
              <a:gdLst/>
              <a:ahLst/>
              <a:cxnLst/>
              <a:rect l="l" t="t" r="r" b="b"/>
              <a:pathLst>
                <a:path w="7657" h="865" extrusionOk="0">
                  <a:moveTo>
                    <a:pt x="7587" y="0"/>
                  </a:moveTo>
                  <a:cubicBezTo>
                    <a:pt x="7585" y="0"/>
                    <a:pt x="7582" y="0"/>
                    <a:pt x="7580" y="0"/>
                  </a:cubicBezTo>
                  <a:lnTo>
                    <a:pt x="6236" y="0"/>
                  </a:lnTo>
                  <a:lnTo>
                    <a:pt x="6236" y="279"/>
                  </a:lnTo>
                  <a:cubicBezTo>
                    <a:pt x="6236" y="447"/>
                    <a:pt x="6101" y="581"/>
                    <a:pt x="5938" y="581"/>
                  </a:cubicBezTo>
                  <a:lnTo>
                    <a:pt x="77" y="581"/>
                  </a:lnTo>
                  <a:cubicBezTo>
                    <a:pt x="34" y="581"/>
                    <a:pt x="0" y="543"/>
                    <a:pt x="0" y="500"/>
                  </a:cubicBezTo>
                  <a:lnTo>
                    <a:pt x="0" y="788"/>
                  </a:lnTo>
                  <a:cubicBezTo>
                    <a:pt x="0" y="831"/>
                    <a:pt x="34" y="865"/>
                    <a:pt x="77" y="865"/>
                  </a:cubicBezTo>
                  <a:lnTo>
                    <a:pt x="7580" y="865"/>
                  </a:lnTo>
                  <a:cubicBezTo>
                    <a:pt x="7623" y="865"/>
                    <a:pt x="7657" y="831"/>
                    <a:pt x="7657" y="788"/>
                  </a:cubicBezTo>
                  <a:lnTo>
                    <a:pt x="7657" y="77"/>
                  </a:lnTo>
                  <a:cubicBezTo>
                    <a:pt x="7657" y="37"/>
                    <a:pt x="7627" y="0"/>
                    <a:pt x="7587"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5" name="Google Shape;20415;p85"/>
            <p:cNvSpPr/>
            <p:nvPr/>
          </p:nvSpPr>
          <p:spPr>
            <a:xfrm>
              <a:off x="7539253" y="2893395"/>
              <a:ext cx="328186" cy="363429"/>
            </a:xfrm>
            <a:custGeom>
              <a:avLst/>
              <a:gdLst/>
              <a:ahLst/>
              <a:cxnLst/>
              <a:rect l="l" t="t" r="r" b="b"/>
              <a:pathLst>
                <a:path w="12525" h="13870" extrusionOk="0">
                  <a:moveTo>
                    <a:pt x="2891" y="2238"/>
                  </a:moveTo>
                  <a:lnTo>
                    <a:pt x="3087" y="4970"/>
                  </a:lnTo>
                  <a:cubicBezTo>
                    <a:pt x="3140" y="5670"/>
                    <a:pt x="3342" y="6347"/>
                    <a:pt x="3678" y="6966"/>
                  </a:cubicBezTo>
                  <a:lnTo>
                    <a:pt x="2655" y="6453"/>
                  </a:lnTo>
                  <a:cubicBezTo>
                    <a:pt x="1278" y="5766"/>
                    <a:pt x="409" y="4360"/>
                    <a:pt x="409" y="2819"/>
                  </a:cubicBezTo>
                  <a:lnTo>
                    <a:pt x="409" y="2502"/>
                  </a:lnTo>
                  <a:cubicBezTo>
                    <a:pt x="409" y="2358"/>
                    <a:pt x="524" y="2238"/>
                    <a:pt x="668" y="2238"/>
                  </a:cubicBezTo>
                  <a:close/>
                  <a:moveTo>
                    <a:pt x="9299" y="1341"/>
                  </a:moveTo>
                  <a:lnTo>
                    <a:pt x="9044" y="4802"/>
                  </a:lnTo>
                  <a:cubicBezTo>
                    <a:pt x="9042" y="4938"/>
                    <a:pt x="9145" y="5010"/>
                    <a:pt x="9248" y="5010"/>
                  </a:cubicBezTo>
                  <a:cubicBezTo>
                    <a:pt x="9340" y="5010"/>
                    <a:pt x="9432" y="4953"/>
                    <a:pt x="9448" y="4835"/>
                  </a:cubicBezTo>
                  <a:lnTo>
                    <a:pt x="9640" y="2238"/>
                  </a:lnTo>
                  <a:lnTo>
                    <a:pt x="11862" y="2238"/>
                  </a:lnTo>
                  <a:cubicBezTo>
                    <a:pt x="12006" y="2238"/>
                    <a:pt x="12121" y="2353"/>
                    <a:pt x="12121" y="2497"/>
                  </a:cubicBezTo>
                  <a:lnTo>
                    <a:pt x="12126" y="2814"/>
                  </a:lnTo>
                  <a:cubicBezTo>
                    <a:pt x="12126" y="4355"/>
                    <a:pt x="11257" y="5762"/>
                    <a:pt x="9880" y="6453"/>
                  </a:cubicBezTo>
                  <a:lnTo>
                    <a:pt x="8857" y="6962"/>
                  </a:lnTo>
                  <a:cubicBezTo>
                    <a:pt x="9054" y="6597"/>
                    <a:pt x="9208" y="6208"/>
                    <a:pt x="9308" y="5810"/>
                  </a:cubicBezTo>
                  <a:cubicBezTo>
                    <a:pt x="9354" y="5648"/>
                    <a:pt x="9227" y="5545"/>
                    <a:pt x="9104" y="5545"/>
                  </a:cubicBezTo>
                  <a:cubicBezTo>
                    <a:pt x="9019" y="5545"/>
                    <a:pt x="8936" y="5595"/>
                    <a:pt x="8915" y="5709"/>
                  </a:cubicBezTo>
                  <a:cubicBezTo>
                    <a:pt x="8756" y="6323"/>
                    <a:pt x="8478" y="6899"/>
                    <a:pt x="8084" y="7398"/>
                  </a:cubicBezTo>
                  <a:cubicBezTo>
                    <a:pt x="8080" y="7408"/>
                    <a:pt x="8070" y="7418"/>
                    <a:pt x="8065" y="7427"/>
                  </a:cubicBezTo>
                  <a:cubicBezTo>
                    <a:pt x="7835" y="7715"/>
                    <a:pt x="7576" y="7970"/>
                    <a:pt x="7283" y="8195"/>
                  </a:cubicBezTo>
                  <a:lnTo>
                    <a:pt x="7264" y="8190"/>
                  </a:lnTo>
                  <a:lnTo>
                    <a:pt x="7235" y="8181"/>
                  </a:lnTo>
                  <a:lnTo>
                    <a:pt x="7211" y="8176"/>
                  </a:lnTo>
                  <a:lnTo>
                    <a:pt x="7177" y="8171"/>
                  </a:lnTo>
                  <a:lnTo>
                    <a:pt x="5353" y="8171"/>
                  </a:lnTo>
                  <a:lnTo>
                    <a:pt x="5319" y="8176"/>
                  </a:lnTo>
                  <a:lnTo>
                    <a:pt x="5300" y="8181"/>
                  </a:lnTo>
                  <a:lnTo>
                    <a:pt x="5267" y="8190"/>
                  </a:lnTo>
                  <a:lnTo>
                    <a:pt x="5247" y="8195"/>
                  </a:lnTo>
                  <a:cubicBezTo>
                    <a:pt x="4964" y="7974"/>
                    <a:pt x="4710" y="7725"/>
                    <a:pt x="4484" y="7446"/>
                  </a:cubicBezTo>
                  <a:cubicBezTo>
                    <a:pt x="4470" y="7427"/>
                    <a:pt x="4455" y="7408"/>
                    <a:pt x="4441" y="7389"/>
                  </a:cubicBezTo>
                  <a:cubicBezTo>
                    <a:pt x="3894" y="6683"/>
                    <a:pt x="3563" y="5834"/>
                    <a:pt x="3495" y="4941"/>
                  </a:cubicBezTo>
                  <a:lnTo>
                    <a:pt x="3231" y="1341"/>
                  </a:lnTo>
                  <a:close/>
                  <a:moveTo>
                    <a:pt x="7134" y="8584"/>
                  </a:moveTo>
                  <a:lnTo>
                    <a:pt x="7158" y="8589"/>
                  </a:lnTo>
                  <a:cubicBezTo>
                    <a:pt x="7172" y="8594"/>
                    <a:pt x="7187" y="8598"/>
                    <a:pt x="7201" y="8608"/>
                  </a:cubicBezTo>
                  <a:cubicBezTo>
                    <a:pt x="7249" y="8642"/>
                    <a:pt x="7283" y="8694"/>
                    <a:pt x="7283" y="8757"/>
                  </a:cubicBezTo>
                  <a:lnTo>
                    <a:pt x="7283" y="8877"/>
                  </a:lnTo>
                  <a:cubicBezTo>
                    <a:pt x="7283" y="8973"/>
                    <a:pt x="7206" y="9055"/>
                    <a:pt x="7110" y="9055"/>
                  </a:cubicBezTo>
                  <a:lnTo>
                    <a:pt x="5430" y="9055"/>
                  </a:lnTo>
                  <a:cubicBezTo>
                    <a:pt x="5329" y="9055"/>
                    <a:pt x="5252" y="8973"/>
                    <a:pt x="5252" y="8877"/>
                  </a:cubicBezTo>
                  <a:lnTo>
                    <a:pt x="5252" y="8757"/>
                  </a:lnTo>
                  <a:cubicBezTo>
                    <a:pt x="5252" y="8694"/>
                    <a:pt x="5281" y="8642"/>
                    <a:pt x="5334" y="8608"/>
                  </a:cubicBezTo>
                  <a:cubicBezTo>
                    <a:pt x="5343" y="8598"/>
                    <a:pt x="5363" y="8594"/>
                    <a:pt x="5377" y="8589"/>
                  </a:cubicBezTo>
                  <a:lnTo>
                    <a:pt x="5401" y="8584"/>
                  </a:lnTo>
                  <a:close/>
                  <a:moveTo>
                    <a:pt x="6798" y="9458"/>
                  </a:moveTo>
                  <a:cubicBezTo>
                    <a:pt x="6889" y="9803"/>
                    <a:pt x="7120" y="10096"/>
                    <a:pt x="7436" y="10255"/>
                  </a:cubicBezTo>
                  <a:lnTo>
                    <a:pt x="7441" y="10255"/>
                  </a:lnTo>
                  <a:lnTo>
                    <a:pt x="7580" y="10327"/>
                  </a:lnTo>
                  <a:cubicBezTo>
                    <a:pt x="7777" y="10423"/>
                    <a:pt x="7902" y="10624"/>
                    <a:pt x="7897" y="10845"/>
                  </a:cubicBezTo>
                  <a:lnTo>
                    <a:pt x="7897" y="10888"/>
                  </a:lnTo>
                  <a:lnTo>
                    <a:pt x="4638" y="10888"/>
                  </a:lnTo>
                  <a:lnTo>
                    <a:pt x="4638" y="10845"/>
                  </a:lnTo>
                  <a:cubicBezTo>
                    <a:pt x="4638" y="10624"/>
                    <a:pt x="4758" y="10423"/>
                    <a:pt x="4955" y="10327"/>
                  </a:cubicBezTo>
                  <a:lnTo>
                    <a:pt x="5094" y="10255"/>
                  </a:lnTo>
                  <a:cubicBezTo>
                    <a:pt x="5415" y="10096"/>
                    <a:pt x="5651" y="9803"/>
                    <a:pt x="5737" y="9458"/>
                  </a:cubicBezTo>
                  <a:close/>
                  <a:moveTo>
                    <a:pt x="8776" y="11296"/>
                  </a:moveTo>
                  <a:cubicBezTo>
                    <a:pt x="9049" y="11296"/>
                    <a:pt x="9265" y="11517"/>
                    <a:pt x="9265" y="11786"/>
                  </a:cubicBezTo>
                  <a:lnTo>
                    <a:pt x="9265" y="12597"/>
                  </a:lnTo>
                  <a:lnTo>
                    <a:pt x="3265" y="12597"/>
                  </a:lnTo>
                  <a:lnTo>
                    <a:pt x="3265" y="11786"/>
                  </a:lnTo>
                  <a:cubicBezTo>
                    <a:pt x="3265" y="11517"/>
                    <a:pt x="3486" y="11296"/>
                    <a:pt x="3759" y="11296"/>
                  </a:cubicBezTo>
                  <a:close/>
                  <a:moveTo>
                    <a:pt x="9899" y="13005"/>
                  </a:moveTo>
                  <a:lnTo>
                    <a:pt x="9899" y="13466"/>
                  </a:lnTo>
                  <a:lnTo>
                    <a:pt x="2636" y="13466"/>
                  </a:lnTo>
                  <a:lnTo>
                    <a:pt x="2636" y="13005"/>
                  </a:lnTo>
                  <a:close/>
                  <a:moveTo>
                    <a:pt x="4384" y="1"/>
                  </a:moveTo>
                  <a:cubicBezTo>
                    <a:pt x="4119" y="1"/>
                    <a:pt x="4119" y="410"/>
                    <a:pt x="4384" y="410"/>
                  </a:cubicBezTo>
                  <a:cubicBezTo>
                    <a:pt x="4389" y="410"/>
                    <a:pt x="4393" y="410"/>
                    <a:pt x="4398" y="409"/>
                  </a:cubicBezTo>
                  <a:lnTo>
                    <a:pt x="9856" y="409"/>
                  </a:lnTo>
                  <a:cubicBezTo>
                    <a:pt x="9884" y="409"/>
                    <a:pt x="9904" y="433"/>
                    <a:pt x="9904" y="457"/>
                  </a:cubicBezTo>
                  <a:lnTo>
                    <a:pt x="9904" y="885"/>
                  </a:lnTo>
                  <a:cubicBezTo>
                    <a:pt x="9904" y="913"/>
                    <a:pt x="9884" y="937"/>
                    <a:pt x="9856" y="937"/>
                  </a:cubicBezTo>
                  <a:lnTo>
                    <a:pt x="2674" y="937"/>
                  </a:lnTo>
                  <a:cubicBezTo>
                    <a:pt x="2650" y="937"/>
                    <a:pt x="2626" y="913"/>
                    <a:pt x="2626" y="885"/>
                  </a:cubicBezTo>
                  <a:lnTo>
                    <a:pt x="2626" y="457"/>
                  </a:lnTo>
                  <a:cubicBezTo>
                    <a:pt x="2626" y="433"/>
                    <a:pt x="2650" y="409"/>
                    <a:pt x="2674" y="409"/>
                  </a:cubicBezTo>
                  <a:lnTo>
                    <a:pt x="3447" y="409"/>
                  </a:lnTo>
                  <a:cubicBezTo>
                    <a:pt x="3707" y="395"/>
                    <a:pt x="3707" y="16"/>
                    <a:pt x="3447" y="1"/>
                  </a:cubicBezTo>
                  <a:lnTo>
                    <a:pt x="2674" y="1"/>
                  </a:lnTo>
                  <a:cubicBezTo>
                    <a:pt x="2425" y="1"/>
                    <a:pt x="2218" y="208"/>
                    <a:pt x="2218" y="457"/>
                  </a:cubicBezTo>
                  <a:lnTo>
                    <a:pt x="2218" y="885"/>
                  </a:lnTo>
                  <a:cubicBezTo>
                    <a:pt x="2218" y="1139"/>
                    <a:pt x="2425" y="1341"/>
                    <a:pt x="2674" y="1341"/>
                  </a:cubicBezTo>
                  <a:lnTo>
                    <a:pt x="2823" y="1341"/>
                  </a:lnTo>
                  <a:lnTo>
                    <a:pt x="2862" y="1835"/>
                  </a:lnTo>
                  <a:lnTo>
                    <a:pt x="668" y="1835"/>
                  </a:lnTo>
                  <a:cubicBezTo>
                    <a:pt x="298" y="1835"/>
                    <a:pt x="1" y="2133"/>
                    <a:pt x="1" y="2497"/>
                  </a:cubicBezTo>
                  <a:lnTo>
                    <a:pt x="1" y="2819"/>
                  </a:lnTo>
                  <a:cubicBezTo>
                    <a:pt x="1" y="4509"/>
                    <a:pt x="956" y="6059"/>
                    <a:pt x="2473" y="6818"/>
                  </a:cubicBezTo>
                  <a:lnTo>
                    <a:pt x="4086" y="7624"/>
                  </a:lnTo>
                  <a:cubicBezTo>
                    <a:pt x="4105" y="7634"/>
                    <a:pt x="4119" y="7643"/>
                    <a:pt x="4134" y="7662"/>
                  </a:cubicBezTo>
                  <a:lnTo>
                    <a:pt x="4148" y="7677"/>
                  </a:lnTo>
                  <a:cubicBezTo>
                    <a:pt x="4225" y="7787"/>
                    <a:pt x="4143" y="7936"/>
                    <a:pt x="4014" y="7936"/>
                  </a:cubicBezTo>
                  <a:lnTo>
                    <a:pt x="3783" y="7936"/>
                  </a:lnTo>
                  <a:cubicBezTo>
                    <a:pt x="3779" y="7936"/>
                    <a:pt x="3774" y="7936"/>
                    <a:pt x="3770" y="7936"/>
                  </a:cubicBezTo>
                  <a:cubicBezTo>
                    <a:pt x="3505" y="7936"/>
                    <a:pt x="3505" y="8344"/>
                    <a:pt x="3770" y="8344"/>
                  </a:cubicBezTo>
                  <a:cubicBezTo>
                    <a:pt x="3774" y="8344"/>
                    <a:pt x="3779" y="8344"/>
                    <a:pt x="3783" y="8344"/>
                  </a:cubicBezTo>
                  <a:lnTo>
                    <a:pt x="4014" y="8344"/>
                  </a:lnTo>
                  <a:cubicBezTo>
                    <a:pt x="4211" y="8339"/>
                    <a:pt x="4393" y="8238"/>
                    <a:pt x="4499" y="8070"/>
                  </a:cubicBezTo>
                  <a:cubicBezTo>
                    <a:pt x="4633" y="8210"/>
                    <a:pt x="4772" y="8339"/>
                    <a:pt x="4926" y="8459"/>
                  </a:cubicBezTo>
                  <a:cubicBezTo>
                    <a:pt x="4873" y="8550"/>
                    <a:pt x="4844" y="8651"/>
                    <a:pt x="4844" y="8752"/>
                  </a:cubicBezTo>
                  <a:lnTo>
                    <a:pt x="4844" y="8872"/>
                  </a:lnTo>
                  <a:cubicBezTo>
                    <a:pt x="4844" y="9151"/>
                    <a:pt x="5041" y="9391"/>
                    <a:pt x="5315" y="9443"/>
                  </a:cubicBezTo>
                  <a:cubicBezTo>
                    <a:pt x="5238" y="9640"/>
                    <a:pt x="5099" y="9799"/>
                    <a:pt x="4911" y="9890"/>
                  </a:cubicBezTo>
                  <a:lnTo>
                    <a:pt x="4772" y="9962"/>
                  </a:lnTo>
                  <a:cubicBezTo>
                    <a:pt x="4441" y="10125"/>
                    <a:pt x="4230" y="10466"/>
                    <a:pt x="4230" y="10840"/>
                  </a:cubicBezTo>
                  <a:lnTo>
                    <a:pt x="4230" y="10888"/>
                  </a:lnTo>
                  <a:lnTo>
                    <a:pt x="3759" y="10888"/>
                  </a:lnTo>
                  <a:cubicBezTo>
                    <a:pt x="3265" y="10888"/>
                    <a:pt x="2867" y="11291"/>
                    <a:pt x="2862" y="11786"/>
                  </a:cubicBezTo>
                  <a:lnTo>
                    <a:pt x="2862" y="12592"/>
                  </a:lnTo>
                  <a:lnTo>
                    <a:pt x="2516" y="12592"/>
                  </a:lnTo>
                  <a:cubicBezTo>
                    <a:pt x="2362" y="12592"/>
                    <a:pt x="2233" y="12722"/>
                    <a:pt x="2233" y="12875"/>
                  </a:cubicBezTo>
                  <a:lnTo>
                    <a:pt x="2233" y="13586"/>
                  </a:lnTo>
                  <a:cubicBezTo>
                    <a:pt x="2233" y="13744"/>
                    <a:pt x="2362" y="13869"/>
                    <a:pt x="2516" y="13869"/>
                  </a:cubicBezTo>
                  <a:lnTo>
                    <a:pt x="10019" y="13869"/>
                  </a:lnTo>
                  <a:cubicBezTo>
                    <a:pt x="10172" y="13869"/>
                    <a:pt x="10297" y="13744"/>
                    <a:pt x="10297" y="13586"/>
                  </a:cubicBezTo>
                  <a:lnTo>
                    <a:pt x="10297" y="12875"/>
                  </a:lnTo>
                  <a:cubicBezTo>
                    <a:pt x="10297" y="12722"/>
                    <a:pt x="10172" y="12592"/>
                    <a:pt x="10019" y="12592"/>
                  </a:cubicBezTo>
                  <a:lnTo>
                    <a:pt x="9673" y="12592"/>
                  </a:lnTo>
                  <a:lnTo>
                    <a:pt x="9673" y="11786"/>
                  </a:lnTo>
                  <a:cubicBezTo>
                    <a:pt x="9668" y="11291"/>
                    <a:pt x="9270" y="10888"/>
                    <a:pt x="8776" y="10888"/>
                  </a:cubicBezTo>
                  <a:lnTo>
                    <a:pt x="8300" y="10888"/>
                  </a:lnTo>
                  <a:lnTo>
                    <a:pt x="8300" y="10840"/>
                  </a:lnTo>
                  <a:cubicBezTo>
                    <a:pt x="8305" y="10466"/>
                    <a:pt x="8094" y="10125"/>
                    <a:pt x="7763" y="9962"/>
                  </a:cubicBezTo>
                  <a:lnTo>
                    <a:pt x="7624" y="9890"/>
                  </a:lnTo>
                  <a:cubicBezTo>
                    <a:pt x="7436" y="9799"/>
                    <a:pt x="7292" y="9640"/>
                    <a:pt x="7220" y="9443"/>
                  </a:cubicBezTo>
                  <a:cubicBezTo>
                    <a:pt x="7494" y="9391"/>
                    <a:pt x="7691" y="9151"/>
                    <a:pt x="7691" y="8872"/>
                  </a:cubicBezTo>
                  <a:lnTo>
                    <a:pt x="7691" y="8752"/>
                  </a:lnTo>
                  <a:cubicBezTo>
                    <a:pt x="7691" y="8651"/>
                    <a:pt x="7662" y="8550"/>
                    <a:pt x="7609" y="8459"/>
                  </a:cubicBezTo>
                  <a:cubicBezTo>
                    <a:pt x="7758" y="8339"/>
                    <a:pt x="7902" y="8210"/>
                    <a:pt x="8036" y="8070"/>
                  </a:cubicBezTo>
                  <a:cubicBezTo>
                    <a:pt x="8142" y="8238"/>
                    <a:pt x="8324" y="8339"/>
                    <a:pt x="8521" y="8344"/>
                  </a:cubicBezTo>
                  <a:lnTo>
                    <a:pt x="8747" y="8344"/>
                  </a:lnTo>
                  <a:cubicBezTo>
                    <a:pt x="8751" y="8344"/>
                    <a:pt x="8756" y="8344"/>
                    <a:pt x="8761" y="8344"/>
                  </a:cubicBezTo>
                  <a:cubicBezTo>
                    <a:pt x="9030" y="8344"/>
                    <a:pt x="9030" y="7936"/>
                    <a:pt x="8761" y="7936"/>
                  </a:cubicBezTo>
                  <a:cubicBezTo>
                    <a:pt x="8756" y="7936"/>
                    <a:pt x="8751" y="7936"/>
                    <a:pt x="8747" y="7936"/>
                  </a:cubicBezTo>
                  <a:lnTo>
                    <a:pt x="8516" y="7936"/>
                  </a:lnTo>
                  <a:cubicBezTo>
                    <a:pt x="8377" y="7936"/>
                    <a:pt x="8300" y="7778"/>
                    <a:pt x="8387" y="7667"/>
                  </a:cubicBezTo>
                  <a:cubicBezTo>
                    <a:pt x="8401" y="7648"/>
                    <a:pt x="8420" y="7634"/>
                    <a:pt x="8440" y="7624"/>
                  </a:cubicBezTo>
                  <a:lnTo>
                    <a:pt x="10057" y="6818"/>
                  </a:lnTo>
                  <a:cubicBezTo>
                    <a:pt x="11569" y="6059"/>
                    <a:pt x="12525" y="4513"/>
                    <a:pt x="12525" y="2819"/>
                  </a:cubicBezTo>
                  <a:lnTo>
                    <a:pt x="12525" y="2502"/>
                  </a:lnTo>
                  <a:cubicBezTo>
                    <a:pt x="12525" y="2133"/>
                    <a:pt x="12232" y="1835"/>
                    <a:pt x="11862" y="1835"/>
                  </a:cubicBezTo>
                  <a:lnTo>
                    <a:pt x="9673" y="1835"/>
                  </a:lnTo>
                  <a:lnTo>
                    <a:pt x="9707" y="1341"/>
                  </a:lnTo>
                  <a:lnTo>
                    <a:pt x="9856" y="1341"/>
                  </a:lnTo>
                  <a:cubicBezTo>
                    <a:pt x="10105" y="1341"/>
                    <a:pt x="10312" y="1139"/>
                    <a:pt x="10312" y="885"/>
                  </a:cubicBezTo>
                  <a:lnTo>
                    <a:pt x="10312" y="457"/>
                  </a:lnTo>
                  <a:cubicBezTo>
                    <a:pt x="10312" y="208"/>
                    <a:pt x="10105" y="1"/>
                    <a:pt x="9856" y="1"/>
                  </a:cubicBezTo>
                  <a:lnTo>
                    <a:pt x="4398" y="1"/>
                  </a:lnTo>
                  <a:cubicBezTo>
                    <a:pt x="4393" y="1"/>
                    <a:pt x="4389" y="1"/>
                    <a:pt x="43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6" name="Google Shape;20416;p85"/>
            <p:cNvSpPr/>
            <p:nvPr/>
          </p:nvSpPr>
          <p:spPr>
            <a:xfrm>
              <a:off x="7643906" y="2943284"/>
              <a:ext cx="119143" cy="109526"/>
            </a:xfrm>
            <a:custGeom>
              <a:avLst/>
              <a:gdLst/>
              <a:ahLst/>
              <a:cxnLst/>
              <a:rect l="l" t="t" r="r" b="b"/>
              <a:pathLst>
                <a:path w="4547" h="4180" extrusionOk="0">
                  <a:moveTo>
                    <a:pt x="2271" y="675"/>
                  </a:moveTo>
                  <a:lnTo>
                    <a:pt x="2612" y="1616"/>
                  </a:lnTo>
                  <a:cubicBezTo>
                    <a:pt x="2641" y="1697"/>
                    <a:pt x="2713" y="1750"/>
                    <a:pt x="2799" y="1750"/>
                  </a:cubicBezTo>
                  <a:lnTo>
                    <a:pt x="3802" y="1784"/>
                  </a:lnTo>
                  <a:lnTo>
                    <a:pt x="3010" y="2403"/>
                  </a:lnTo>
                  <a:cubicBezTo>
                    <a:pt x="2943" y="2451"/>
                    <a:pt x="2914" y="2537"/>
                    <a:pt x="2938" y="2619"/>
                  </a:cubicBezTo>
                  <a:lnTo>
                    <a:pt x="3217" y="3584"/>
                  </a:lnTo>
                  <a:lnTo>
                    <a:pt x="2386" y="3018"/>
                  </a:lnTo>
                  <a:cubicBezTo>
                    <a:pt x="2353" y="2996"/>
                    <a:pt x="2313" y="2985"/>
                    <a:pt x="2273" y="2985"/>
                  </a:cubicBezTo>
                  <a:cubicBezTo>
                    <a:pt x="2233" y="2985"/>
                    <a:pt x="2192" y="2996"/>
                    <a:pt x="2156" y="3018"/>
                  </a:cubicBezTo>
                  <a:lnTo>
                    <a:pt x="1325" y="3584"/>
                  </a:lnTo>
                  <a:lnTo>
                    <a:pt x="1604" y="2619"/>
                  </a:lnTo>
                  <a:cubicBezTo>
                    <a:pt x="1628" y="2537"/>
                    <a:pt x="1599" y="2451"/>
                    <a:pt x="1537" y="2403"/>
                  </a:cubicBezTo>
                  <a:lnTo>
                    <a:pt x="745" y="1784"/>
                  </a:lnTo>
                  <a:lnTo>
                    <a:pt x="1748" y="1750"/>
                  </a:lnTo>
                  <a:cubicBezTo>
                    <a:pt x="1829" y="1750"/>
                    <a:pt x="1901" y="1697"/>
                    <a:pt x="1930" y="1616"/>
                  </a:cubicBezTo>
                  <a:lnTo>
                    <a:pt x="2271" y="675"/>
                  </a:lnTo>
                  <a:close/>
                  <a:moveTo>
                    <a:pt x="2271" y="1"/>
                  </a:moveTo>
                  <a:cubicBezTo>
                    <a:pt x="2165" y="1"/>
                    <a:pt x="2060" y="61"/>
                    <a:pt x="2017" y="181"/>
                  </a:cubicBezTo>
                  <a:lnTo>
                    <a:pt x="1594" y="1352"/>
                  </a:lnTo>
                  <a:lnTo>
                    <a:pt x="351" y="1390"/>
                  </a:lnTo>
                  <a:cubicBezTo>
                    <a:pt x="101" y="1400"/>
                    <a:pt x="1" y="1717"/>
                    <a:pt x="193" y="1870"/>
                  </a:cubicBezTo>
                  <a:lnTo>
                    <a:pt x="1177" y="2633"/>
                  </a:lnTo>
                  <a:lnTo>
                    <a:pt x="831" y="3829"/>
                  </a:lnTo>
                  <a:cubicBezTo>
                    <a:pt x="776" y="4017"/>
                    <a:pt x="924" y="4179"/>
                    <a:pt x="1090" y="4179"/>
                  </a:cubicBezTo>
                  <a:cubicBezTo>
                    <a:pt x="1140" y="4179"/>
                    <a:pt x="1191" y="4165"/>
                    <a:pt x="1239" y="4131"/>
                  </a:cubicBezTo>
                  <a:lnTo>
                    <a:pt x="2271" y="3435"/>
                  </a:lnTo>
                  <a:lnTo>
                    <a:pt x="3303" y="4131"/>
                  </a:lnTo>
                  <a:cubicBezTo>
                    <a:pt x="3351" y="4165"/>
                    <a:pt x="3403" y="4179"/>
                    <a:pt x="3453" y="4179"/>
                  </a:cubicBezTo>
                  <a:cubicBezTo>
                    <a:pt x="3620" y="4179"/>
                    <a:pt x="3770" y="4017"/>
                    <a:pt x="3711" y="3829"/>
                  </a:cubicBezTo>
                  <a:lnTo>
                    <a:pt x="3366" y="2633"/>
                  </a:lnTo>
                  <a:lnTo>
                    <a:pt x="4350" y="1870"/>
                  </a:lnTo>
                  <a:cubicBezTo>
                    <a:pt x="4546" y="1717"/>
                    <a:pt x="4441" y="1400"/>
                    <a:pt x="4191" y="1390"/>
                  </a:cubicBezTo>
                  <a:lnTo>
                    <a:pt x="2948" y="1352"/>
                  </a:lnTo>
                  <a:lnTo>
                    <a:pt x="2526" y="181"/>
                  </a:lnTo>
                  <a:cubicBezTo>
                    <a:pt x="2482" y="61"/>
                    <a:pt x="2377" y="1"/>
                    <a:pt x="227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17" name="Google Shape;20417;p85"/>
          <p:cNvGrpSpPr/>
          <p:nvPr/>
        </p:nvGrpSpPr>
        <p:grpSpPr>
          <a:xfrm>
            <a:off x="8004138" y="2706571"/>
            <a:ext cx="317365" cy="363402"/>
            <a:chOff x="8004138" y="2893421"/>
            <a:chExt cx="317365" cy="363402"/>
          </a:xfrm>
        </p:grpSpPr>
        <p:sp>
          <p:nvSpPr>
            <p:cNvPr id="20418" name="Google Shape;20418;p85"/>
            <p:cNvSpPr/>
            <p:nvPr/>
          </p:nvSpPr>
          <p:spPr>
            <a:xfrm>
              <a:off x="8069408" y="3163962"/>
              <a:ext cx="27329" cy="87569"/>
            </a:xfrm>
            <a:custGeom>
              <a:avLst/>
              <a:gdLst/>
              <a:ahLst/>
              <a:cxnLst/>
              <a:rect l="l" t="t" r="r" b="b"/>
              <a:pathLst>
                <a:path w="1043" h="3342" extrusionOk="0">
                  <a:moveTo>
                    <a:pt x="1" y="1"/>
                  </a:moveTo>
                  <a:lnTo>
                    <a:pt x="1" y="3342"/>
                  </a:lnTo>
                  <a:lnTo>
                    <a:pt x="1043" y="3342"/>
                  </a:lnTo>
                  <a:lnTo>
                    <a:pt x="104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9" name="Google Shape;20419;p85"/>
            <p:cNvSpPr/>
            <p:nvPr/>
          </p:nvSpPr>
          <p:spPr>
            <a:xfrm>
              <a:off x="8083007" y="3163962"/>
              <a:ext cx="13730" cy="87569"/>
            </a:xfrm>
            <a:custGeom>
              <a:avLst/>
              <a:gdLst/>
              <a:ahLst/>
              <a:cxnLst/>
              <a:rect l="l" t="t" r="r" b="b"/>
              <a:pathLst>
                <a:path w="524" h="3342" extrusionOk="0">
                  <a:moveTo>
                    <a:pt x="0" y="1"/>
                  </a:moveTo>
                  <a:lnTo>
                    <a:pt x="0" y="3342"/>
                  </a:lnTo>
                  <a:lnTo>
                    <a:pt x="524" y="3342"/>
                  </a:lnTo>
                  <a:lnTo>
                    <a:pt x="524"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0" name="Google Shape;20420;p85"/>
            <p:cNvSpPr/>
            <p:nvPr/>
          </p:nvSpPr>
          <p:spPr>
            <a:xfrm>
              <a:off x="8227514" y="3163962"/>
              <a:ext cx="27460" cy="87569"/>
            </a:xfrm>
            <a:custGeom>
              <a:avLst/>
              <a:gdLst/>
              <a:ahLst/>
              <a:cxnLst/>
              <a:rect l="l" t="t" r="r" b="b"/>
              <a:pathLst>
                <a:path w="1048" h="3342" extrusionOk="0">
                  <a:moveTo>
                    <a:pt x="1" y="1"/>
                  </a:moveTo>
                  <a:lnTo>
                    <a:pt x="1" y="3342"/>
                  </a:lnTo>
                  <a:lnTo>
                    <a:pt x="1047" y="3342"/>
                  </a:lnTo>
                  <a:lnTo>
                    <a:pt x="1047"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1" name="Google Shape;20421;p85"/>
            <p:cNvSpPr/>
            <p:nvPr/>
          </p:nvSpPr>
          <p:spPr>
            <a:xfrm>
              <a:off x="8241244" y="3163962"/>
              <a:ext cx="13599" cy="87569"/>
            </a:xfrm>
            <a:custGeom>
              <a:avLst/>
              <a:gdLst/>
              <a:ahLst/>
              <a:cxnLst/>
              <a:rect l="l" t="t" r="r" b="b"/>
              <a:pathLst>
                <a:path w="519" h="3342" extrusionOk="0">
                  <a:moveTo>
                    <a:pt x="0" y="1"/>
                  </a:moveTo>
                  <a:lnTo>
                    <a:pt x="0" y="3342"/>
                  </a:lnTo>
                  <a:lnTo>
                    <a:pt x="518" y="3342"/>
                  </a:lnTo>
                  <a:lnTo>
                    <a:pt x="518"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2" name="Google Shape;20422;p85"/>
            <p:cNvSpPr/>
            <p:nvPr/>
          </p:nvSpPr>
          <p:spPr>
            <a:xfrm>
              <a:off x="8041870" y="3143707"/>
              <a:ext cx="240644" cy="46195"/>
            </a:xfrm>
            <a:custGeom>
              <a:avLst/>
              <a:gdLst/>
              <a:ahLst/>
              <a:cxnLst/>
              <a:rect l="l" t="t" r="r" b="b"/>
              <a:pathLst>
                <a:path w="9184" h="1763" extrusionOk="0">
                  <a:moveTo>
                    <a:pt x="1" y="1"/>
                  </a:moveTo>
                  <a:lnTo>
                    <a:pt x="1" y="1378"/>
                  </a:lnTo>
                  <a:cubicBezTo>
                    <a:pt x="1" y="1590"/>
                    <a:pt x="169" y="1762"/>
                    <a:pt x="380" y="1762"/>
                  </a:cubicBezTo>
                  <a:lnTo>
                    <a:pt x="8799" y="1762"/>
                  </a:lnTo>
                  <a:cubicBezTo>
                    <a:pt x="9011" y="1762"/>
                    <a:pt x="9183" y="1590"/>
                    <a:pt x="9183" y="1378"/>
                  </a:cubicBezTo>
                  <a:lnTo>
                    <a:pt x="9183"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3" name="Google Shape;20423;p85"/>
            <p:cNvSpPr/>
            <p:nvPr/>
          </p:nvSpPr>
          <p:spPr>
            <a:xfrm>
              <a:off x="8048918" y="2898818"/>
              <a:ext cx="226416" cy="265169"/>
            </a:xfrm>
            <a:custGeom>
              <a:avLst/>
              <a:gdLst/>
              <a:ahLst/>
              <a:cxnLst/>
              <a:rect l="l" t="t" r="r" b="b"/>
              <a:pathLst>
                <a:path w="8641" h="10120" extrusionOk="0">
                  <a:moveTo>
                    <a:pt x="1474" y="1"/>
                  </a:moveTo>
                  <a:cubicBezTo>
                    <a:pt x="658" y="1"/>
                    <a:pt x="0" y="658"/>
                    <a:pt x="0" y="1470"/>
                  </a:cubicBezTo>
                  <a:lnTo>
                    <a:pt x="0" y="10120"/>
                  </a:lnTo>
                  <a:lnTo>
                    <a:pt x="8641" y="10120"/>
                  </a:lnTo>
                  <a:lnTo>
                    <a:pt x="8641" y="1470"/>
                  </a:lnTo>
                  <a:cubicBezTo>
                    <a:pt x="8641" y="658"/>
                    <a:pt x="7983" y="1"/>
                    <a:pt x="717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4" name="Google Shape;20424;p85"/>
            <p:cNvSpPr/>
            <p:nvPr/>
          </p:nvSpPr>
          <p:spPr>
            <a:xfrm>
              <a:off x="8199478" y="2898818"/>
              <a:ext cx="75987" cy="265169"/>
            </a:xfrm>
            <a:custGeom>
              <a:avLst/>
              <a:gdLst/>
              <a:ahLst/>
              <a:cxnLst/>
              <a:rect l="l" t="t" r="r" b="b"/>
              <a:pathLst>
                <a:path w="2900" h="10120" extrusionOk="0">
                  <a:moveTo>
                    <a:pt x="1435" y="1"/>
                  </a:moveTo>
                  <a:cubicBezTo>
                    <a:pt x="1432" y="1"/>
                    <a:pt x="1429" y="1"/>
                    <a:pt x="1426" y="1"/>
                  </a:cubicBezTo>
                  <a:lnTo>
                    <a:pt x="0" y="1"/>
                  </a:lnTo>
                  <a:cubicBezTo>
                    <a:pt x="812" y="1"/>
                    <a:pt x="1474" y="658"/>
                    <a:pt x="1474" y="1470"/>
                  </a:cubicBezTo>
                  <a:lnTo>
                    <a:pt x="1474" y="10120"/>
                  </a:lnTo>
                  <a:lnTo>
                    <a:pt x="2900" y="10120"/>
                  </a:lnTo>
                  <a:lnTo>
                    <a:pt x="2900" y="1470"/>
                  </a:lnTo>
                  <a:cubicBezTo>
                    <a:pt x="2900" y="661"/>
                    <a:pt x="2242" y="1"/>
                    <a:pt x="1435"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5" name="Google Shape;20425;p85"/>
            <p:cNvSpPr/>
            <p:nvPr/>
          </p:nvSpPr>
          <p:spPr>
            <a:xfrm>
              <a:off x="8022873" y="3067248"/>
              <a:ext cx="54999" cy="96740"/>
            </a:xfrm>
            <a:custGeom>
              <a:avLst/>
              <a:gdLst/>
              <a:ahLst/>
              <a:cxnLst/>
              <a:rect l="l" t="t" r="r" b="b"/>
              <a:pathLst>
                <a:path w="2099" h="3692" extrusionOk="0">
                  <a:moveTo>
                    <a:pt x="1" y="0"/>
                  </a:moveTo>
                  <a:lnTo>
                    <a:pt x="1" y="3101"/>
                  </a:lnTo>
                  <a:cubicBezTo>
                    <a:pt x="1" y="3428"/>
                    <a:pt x="265" y="3692"/>
                    <a:pt x="591" y="3692"/>
                  </a:cubicBezTo>
                  <a:lnTo>
                    <a:pt x="2098" y="3692"/>
                  </a:ln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6" name="Google Shape;20426;p85"/>
            <p:cNvSpPr/>
            <p:nvPr/>
          </p:nvSpPr>
          <p:spPr>
            <a:xfrm>
              <a:off x="8050307" y="3067248"/>
              <a:ext cx="27565" cy="96740"/>
            </a:xfrm>
            <a:custGeom>
              <a:avLst/>
              <a:gdLst/>
              <a:ahLst/>
              <a:cxnLst/>
              <a:rect l="l" t="t" r="r" b="b"/>
              <a:pathLst>
                <a:path w="1052" h="3692" extrusionOk="0">
                  <a:moveTo>
                    <a:pt x="0" y="0"/>
                  </a:moveTo>
                  <a:lnTo>
                    <a:pt x="0" y="3692"/>
                  </a:lnTo>
                  <a:lnTo>
                    <a:pt x="1051" y="3692"/>
                  </a:lnTo>
                  <a:lnTo>
                    <a:pt x="105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7" name="Google Shape;20427;p85"/>
            <p:cNvSpPr/>
            <p:nvPr/>
          </p:nvSpPr>
          <p:spPr>
            <a:xfrm>
              <a:off x="8246511" y="3067248"/>
              <a:ext cx="54999" cy="96740"/>
            </a:xfrm>
            <a:custGeom>
              <a:avLst/>
              <a:gdLst/>
              <a:ahLst/>
              <a:cxnLst/>
              <a:rect l="l" t="t" r="r" b="b"/>
              <a:pathLst>
                <a:path w="2099" h="3692" extrusionOk="0">
                  <a:moveTo>
                    <a:pt x="1" y="0"/>
                  </a:moveTo>
                  <a:lnTo>
                    <a:pt x="1" y="3692"/>
                  </a:lnTo>
                  <a:lnTo>
                    <a:pt x="1508" y="3692"/>
                  </a:lnTo>
                  <a:cubicBezTo>
                    <a:pt x="1834" y="3692"/>
                    <a:pt x="2098" y="3428"/>
                    <a:pt x="2098" y="3101"/>
                  </a:cubicBezTo>
                  <a:lnTo>
                    <a:pt x="2098"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8" name="Google Shape;20428;p85"/>
            <p:cNvSpPr/>
            <p:nvPr/>
          </p:nvSpPr>
          <p:spPr>
            <a:xfrm>
              <a:off x="8258459" y="3067248"/>
              <a:ext cx="43051" cy="96740"/>
            </a:xfrm>
            <a:custGeom>
              <a:avLst/>
              <a:gdLst/>
              <a:ahLst/>
              <a:cxnLst/>
              <a:rect l="l" t="t" r="r" b="b"/>
              <a:pathLst>
                <a:path w="1643" h="3692" extrusionOk="0">
                  <a:moveTo>
                    <a:pt x="591" y="0"/>
                  </a:moveTo>
                  <a:lnTo>
                    <a:pt x="591" y="3101"/>
                  </a:lnTo>
                  <a:cubicBezTo>
                    <a:pt x="591" y="3428"/>
                    <a:pt x="327" y="3692"/>
                    <a:pt x="1" y="3692"/>
                  </a:cubicBezTo>
                  <a:lnTo>
                    <a:pt x="1052" y="3692"/>
                  </a:lnTo>
                  <a:cubicBezTo>
                    <a:pt x="1378" y="3692"/>
                    <a:pt x="1642" y="3428"/>
                    <a:pt x="1642" y="3101"/>
                  </a:cubicBezTo>
                  <a:lnTo>
                    <a:pt x="1642"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9" name="Google Shape;20429;p85"/>
            <p:cNvSpPr/>
            <p:nvPr/>
          </p:nvSpPr>
          <p:spPr>
            <a:xfrm>
              <a:off x="8077846" y="3103958"/>
              <a:ext cx="168561" cy="60030"/>
            </a:xfrm>
            <a:custGeom>
              <a:avLst/>
              <a:gdLst/>
              <a:ahLst/>
              <a:cxnLst/>
              <a:rect l="l" t="t" r="r" b="b"/>
              <a:pathLst>
                <a:path w="6433" h="2291" extrusionOk="0">
                  <a:moveTo>
                    <a:pt x="860" y="1"/>
                  </a:moveTo>
                  <a:cubicBezTo>
                    <a:pt x="384" y="1"/>
                    <a:pt x="0" y="385"/>
                    <a:pt x="0" y="860"/>
                  </a:cubicBezTo>
                  <a:lnTo>
                    <a:pt x="0" y="2291"/>
                  </a:lnTo>
                  <a:lnTo>
                    <a:pt x="6433" y="2291"/>
                  </a:lnTo>
                  <a:lnTo>
                    <a:pt x="6433" y="860"/>
                  </a:lnTo>
                  <a:cubicBezTo>
                    <a:pt x="6433" y="385"/>
                    <a:pt x="6049" y="1"/>
                    <a:pt x="557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0" name="Google Shape;20430;p85"/>
            <p:cNvSpPr/>
            <p:nvPr/>
          </p:nvSpPr>
          <p:spPr>
            <a:xfrm>
              <a:off x="8009536" y="3049509"/>
              <a:ext cx="81673" cy="25678"/>
            </a:xfrm>
            <a:custGeom>
              <a:avLst/>
              <a:gdLst/>
              <a:ahLst/>
              <a:cxnLst/>
              <a:rect l="l" t="t" r="r" b="b"/>
              <a:pathLst>
                <a:path w="3117" h="980" extrusionOk="0">
                  <a:moveTo>
                    <a:pt x="212" y="0"/>
                  </a:moveTo>
                  <a:cubicBezTo>
                    <a:pt x="97" y="0"/>
                    <a:pt x="1" y="96"/>
                    <a:pt x="1" y="216"/>
                  </a:cubicBezTo>
                  <a:lnTo>
                    <a:pt x="1" y="764"/>
                  </a:lnTo>
                  <a:cubicBezTo>
                    <a:pt x="1" y="884"/>
                    <a:pt x="97" y="980"/>
                    <a:pt x="212" y="980"/>
                  </a:cubicBezTo>
                  <a:lnTo>
                    <a:pt x="2905" y="980"/>
                  </a:lnTo>
                  <a:cubicBezTo>
                    <a:pt x="3020" y="980"/>
                    <a:pt x="3116" y="884"/>
                    <a:pt x="3116" y="764"/>
                  </a:cubicBezTo>
                  <a:lnTo>
                    <a:pt x="3116" y="216"/>
                  </a:lnTo>
                  <a:cubicBezTo>
                    <a:pt x="3116" y="96"/>
                    <a:pt x="3020"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1" name="Google Shape;20431;p85"/>
            <p:cNvSpPr/>
            <p:nvPr/>
          </p:nvSpPr>
          <p:spPr>
            <a:xfrm>
              <a:off x="8009536" y="3056793"/>
              <a:ext cx="81673" cy="18394"/>
            </a:xfrm>
            <a:custGeom>
              <a:avLst/>
              <a:gdLst/>
              <a:ahLst/>
              <a:cxnLst/>
              <a:rect l="l" t="t" r="r" b="b"/>
              <a:pathLst>
                <a:path w="3117" h="702" extrusionOk="0">
                  <a:moveTo>
                    <a:pt x="1" y="1"/>
                  </a:moveTo>
                  <a:lnTo>
                    <a:pt x="1" y="486"/>
                  </a:lnTo>
                  <a:cubicBezTo>
                    <a:pt x="1" y="606"/>
                    <a:pt x="97" y="702"/>
                    <a:pt x="212" y="702"/>
                  </a:cubicBezTo>
                  <a:lnTo>
                    <a:pt x="2905" y="702"/>
                  </a:lnTo>
                  <a:cubicBezTo>
                    <a:pt x="3020" y="702"/>
                    <a:pt x="3116" y="606"/>
                    <a:pt x="3116" y="486"/>
                  </a:cubicBezTo>
                  <a:lnTo>
                    <a:pt x="3116" y="1"/>
                  </a:lnTo>
                  <a:cubicBezTo>
                    <a:pt x="3116" y="116"/>
                    <a:pt x="3020" y="212"/>
                    <a:pt x="2905" y="212"/>
                  </a:cubicBezTo>
                  <a:lnTo>
                    <a:pt x="212" y="212"/>
                  </a:lnTo>
                  <a:cubicBezTo>
                    <a:pt x="97" y="212"/>
                    <a:pt x="1" y="116"/>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2" name="Google Shape;20432;p85"/>
            <p:cNvSpPr/>
            <p:nvPr/>
          </p:nvSpPr>
          <p:spPr>
            <a:xfrm>
              <a:off x="8234432" y="3049640"/>
              <a:ext cx="81778" cy="25547"/>
            </a:xfrm>
            <a:custGeom>
              <a:avLst/>
              <a:gdLst/>
              <a:ahLst/>
              <a:cxnLst/>
              <a:rect l="l" t="t" r="r" b="b"/>
              <a:pathLst>
                <a:path w="3121" h="975" extrusionOk="0">
                  <a:moveTo>
                    <a:pt x="217" y="0"/>
                  </a:moveTo>
                  <a:cubicBezTo>
                    <a:pt x="97" y="0"/>
                    <a:pt x="1" y="96"/>
                    <a:pt x="1" y="211"/>
                  </a:cubicBezTo>
                  <a:lnTo>
                    <a:pt x="1" y="763"/>
                  </a:lnTo>
                  <a:cubicBezTo>
                    <a:pt x="1" y="879"/>
                    <a:pt x="97" y="975"/>
                    <a:pt x="217" y="975"/>
                  </a:cubicBezTo>
                  <a:lnTo>
                    <a:pt x="2905" y="975"/>
                  </a:lnTo>
                  <a:cubicBezTo>
                    <a:pt x="3025" y="975"/>
                    <a:pt x="3121" y="879"/>
                    <a:pt x="3121" y="763"/>
                  </a:cubicBezTo>
                  <a:lnTo>
                    <a:pt x="3121" y="211"/>
                  </a:lnTo>
                  <a:cubicBezTo>
                    <a:pt x="3121" y="96"/>
                    <a:pt x="3025" y="0"/>
                    <a:pt x="290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3" name="Google Shape;20433;p85"/>
            <p:cNvSpPr/>
            <p:nvPr/>
          </p:nvSpPr>
          <p:spPr>
            <a:xfrm>
              <a:off x="8234432" y="3056793"/>
              <a:ext cx="81778" cy="18394"/>
            </a:xfrm>
            <a:custGeom>
              <a:avLst/>
              <a:gdLst/>
              <a:ahLst/>
              <a:cxnLst/>
              <a:rect l="l" t="t" r="r" b="b"/>
              <a:pathLst>
                <a:path w="3121" h="702" extrusionOk="0">
                  <a:moveTo>
                    <a:pt x="1" y="1"/>
                  </a:moveTo>
                  <a:lnTo>
                    <a:pt x="1" y="490"/>
                  </a:lnTo>
                  <a:cubicBezTo>
                    <a:pt x="1" y="606"/>
                    <a:pt x="97" y="702"/>
                    <a:pt x="217" y="702"/>
                  </a:cubicBezTo>
                  <a:lnTo>
                    <a:pt x="2905" y="702"/>
                  </a:lnTo>
                  <a:cubicBezTo>
                    <a:pt x="3025" y="702"/>
                    <a:pt x="3121" y="606"/>
                    <a:pt x="3121" y="490"/>
                  </a:cubicBezTo>
                  <a:lnTo>
                    <a:pt x="3121" y="1"/>
                  </a:lnTo>
                  <a:cubicBezTo>
                    <a:pt x="3121" y="121"/>
                    <a:pt x="3025" y="217"/>
                    <a:pt x="2905" y="217"/>
                  </a:cubicBezTo>
                  <a:lnTo>
                    <a:pt x="217" y="217"/>
                  </a:lnTo>
                  <a:cubicBezTo>
                    <a:pt x="97" y="217"/>
                    <a:pt x="1" y="121"/>
                    <a:pt x="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4" name="Google Shape;20434;p85"/>
            <p:cNvSpPr/>
            <p:nvPr/>
          </p:nvSpPr>
          <p:spPr>
            <a:xfrm>
              <a:off x="8078212" y="3103958"/>
              <a:ext cx="168063" cy="30107"/>
            </a:xfrm>
            <a:custGeom>
              <a:avLst/>
              <a:gdLst/>
              <a:ahLst/>
              <a:cxnLst/>
              <a:rect l="l" t="t" r="r" b="b"/>
              <a:pathLst>
                <a:path w="6414" h="1149" extrusionOk="0">
                  <a:moveTo>
                    <a:pt x="851" y="1"/>
                  </a:moveTo>
                  <a:cubicBezTo>
                    <a:pt x="423" y="1"/>
                    <a:pt x="63" y="308"/>
                    <a:pt x="1" y="730"/>
                  </a:cubicBezTo>
                  <a:cubicBezTo>
                    <a:pt x="750" y="985"/>
                    <a:pt x="1921" y="1148"/>
                    <a:pt x="3231" y="1148"/>
                  </a:cubicBezTo>
                  <a:cubicBezTo>
                    <a:pt x="4518" y="1148"/>
                    <a:pt x="5665" y="990"/>
                    <a:pt x="6414" y="745"/>
                  </a:cubicBezTo>
                  <a:cubicBezTo>
                    <a:pt x="6356" y="322"/>
                    <a:pt x="5992" y="1"/>
                    <a:pt x="5560"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5" name="Google Shape;20435;p85"/>
            <p:cNvSpPr/>
            <p:nvPr/>
          </p:nvSpPr>
          <p:spPr>
            <a:xfrm>
              <a:off x="8097209" y="2948367"/>
              <a:ext cx="34614" cy="31102"/>
            </a:xfrm>
            <a:custGeom>
              <a:avLst/>
              <a:gdLst/>
              <a:ahLst/>
              <a:cxnLst/>
              <a:rect l="l" t="t" r="r" b="b"/>
              <a:pathLst>
                <a:path w="1321" h="1187"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19"/>
                    <a:pt x="559" y="1187"/>
                    <a:pt x="661" y="1187"/>
                  </a:cubicBezTo>
                  <a:cubicBezTo>
                    <a:pt x="763" y="1187"/>
                    <a:pt x="865" y="1119"/>
                    <a:pt x="865" y="985"/>
                  </a:cubicBezTo>
                  <a:lnTo>
                    <a:pt x="865" y="798"/>
                  </a:lnTo>
                  <a:lnTo>
                    <a:pt x="1052" y="798"/>
                  </a:lnTo>
                  <a:cubicBezTo>
                    <a:pt x="1321" y="793"/>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6" name="Google Shape;20436;p85"/>
            <p:cNvSpPr/>
            <p:nvPr/>
          </p:nvSpPr>
          <p:spPr>
            <a:xfrm>
              <a:off x="8193818" y="2948367"/>
              <a:ext cx="34614" cy="31102"/>
            </a:xfrm>
            <a:custGeom>
              <a:avLst/>
              <a:gdLst/>
              <a:ahLst/>
              <a:cxnLst/>
              <a:rect l="l" t="t" r="r" b="b"/>
              <a:pathLst>
                <a:path w="1321" h="1187" extrusionOk="0">
                  <a:moveTo>
                    <a:pt x="660" y="1"/>
                  </a:moveTo>
                  <a:cubicBezTo>
                    <a:pt x="558" y="1"/>
                    <a:pt x="456" y="68"/>
                    <a:pt x="456" y="203"/>
                  </a:cubicBezTo>
                  <a:lnTo>
                    <a:pt x="456" y="390"/>
                  </a:lnTo>
                  <a:lnTo>
                    <a:pt x="269" y="390"/>
                  </a:lnTo>
                  <a:cubicBezTo>
                    <a:pt x="0" y="390"/>
                    <a:pt x="0" y="798"/>
                    <a:pt x="269" y="798"/>
                  </a:cubicBezTo>
                  <a:lnTo>
                    <a:pt x="269" y="793"/>
                  </a:lnTo>
                  <a:lnTo>
                    <a:pt x="456" y="793"/>
                  </a:lnTo>
                  <a:lnTo>
                    <a:pt x="456" y="985"/>
                  </a:lnTo>
                  <a:cubicBezTo>
                    <a:pt x="456" y="1119"/>
                    <a:pt x="558" y="1187"/>
                    <a:pt x="660" y="1187"/>
                  </a:cubicBezTo>
                  <a:cubicBezTo>
                    <a:pt x="762" y="1187"/>
                    <a:pt x="864" y="1119"/>
                    <a:pt x="864" y="985"/>
                  </a:cubicBezTo>
                  <a:lnTo>
                    <a:pt x="864" y="798"/>
                  </a:lnTo>
                  <a:lnTo>
                    <a:pt x="1052" y="798"/>
                  </a:lnTo>
                  <a:cubicBezTo>
                    <a:pt x="1320" y="793"/>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7" name="Google Shape;20437;p85"/>
            <p:cNvSpPr/>
            <p:nvPr/>
          </p:nvSpPr>
          <p:spPr>
            <a:xfrm>
              <a:off x="8097209" y="3021446"/>
              <a:ext cx="34614" cy="31207"/>
            </a:xfrm>
            <a:custGeom>
              <a:avLst/>
              <a:gdLst/>
              <a:ahLst/>
              <a:cxnLst/>
              <a:rect l="l" t="t" r="r" b="b"/>
              <a:pathLst>
                <a:path w="1321" h="1191" extrusionOk="0">
                  <a:moveTo>
                    <a:pt x="661" y="1"/>
                  </a:moveTo>
                  <a:cubicBezTo>
                    <a:pt x="559" y="1"/>
                    <a:pt x="457" y="68"/>
                    <a:pt x="457" y="203"/>
                  </a:cubicBezTo>
                  <a:lnTo>
                    <a:pt x="457" y="390"/>
                  </a:lnTo>
                  <a:lnTo>
                    <a:pt x="270" y="390"/>
                  </a:lnTo>
                  <a:cubicBezTo>
                    <a:pt x="1" y="390"/>
                    <a:pt x="1" y="798"/>
                    <a:pt x="270" y="798"/>
                  </a:cubicBezTo>
                  <a:lnTo>
                    <a:pt x="457" y="798"/>
                  </a:lnTo>
                  <a:lnTo>
                    <a:pt x="457" y="985"/>
                  </a:lnTo>
                  <a:cubicBezTo>
                    <a:pt x="457" y="1122"/>
                    <a:pt x="559" y="1190"/>
                    <a:pt x="661" y="1190"/>
                  </a:cubicBezTo>
                  <a:cubicBezTo>
                    <a:pt x="763" y="1190"/>
                    <a:pt x="865" y="1122"/>
                    <a:pt x="865" y="985"/>
                  </a:cubicBezTo>
                  <a:lnTo>
                    <a:pt x="865" y="798"/>
                  </a:lnTo>
                  <a:lnTo>
                    <a:pt x="1052" y="798"/>
                  </a:lnTo>
                  <a:cubicBezTo>
                    <a:pt x="1321" y="798"/>
                    <a:pt x="1321" y="390"/>
                    <a:pt x="1052" y="390"/>
                  </a:cubicBezTo>
                  <a:lnTo>
                    <a:pt x="865" y="390"/>
                  </a:lnTo>
                  <a:lnTo>
                    <a:pt x="865" y="203"/>
                  </a:lnTo>
                  <a:cubicBezTo>
                    <a:pt x="865" y="68"/>
                    <a:pt x="763" y="1"/>
                    <a:pt x="6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8" name="Google Shape;20438;p85"/>
            <p:cNvSpPr/>
            <p:nvPr/>
          </p:nvSpPr>
          <p:spPr>
            <a:xfrm>
              <a:off x="8193818" y="3021446"/>
              <a:ext cx="34614" cy="31207"/>
            </a:xfrm>
            <a:custGeom>
              <a:avLst/>
              <a:gdLst/>
              <a:ahLst/>
              <a:cxnLst/>
              <a:rect l="l" t="t" r="r" b="b"/>
              <a:pathLst>
                <a:path w="1321" h="1191" extrusionOk="0">
                  <a:moveTo>
                    <a:pt x="660" y="1"/>
                  </a:moveTo>
                  <a:cubicBezTo>
                    <a:pt x="558" y="1"/>
                    <a:pt x="456" y="68"/>
                    <a:pt x="456" y="203"/>
                  </a:cubicBezTo>
                  <a:lnTo>
                    <a:pt x="456" y="390"/>
                  </a:lnTo>
                  <a:lnTo>
                    <a:pt x="269" y="390"/>
                  </a:lnTo>
                  <a:cubicBezTo>
                    <a:pt x="0" y="390"/>
                    <a:pt x="0" y="798"/>
                    <a:pt x="269" y="798"/>
                  </a:cubicBezTo>
                  <a:lnTo>
                    <a:pt x="456" y="798"/>
                  </a:lnTo>
                  <a:lnTo>
                    <a:pt x="456" y="985"/>
                  </a:lnTo>
                  <a:cubicBezTo>
                    <a:pt x="456" y="1122"/>
                    <a:pt x="558" y="1190"/>
                    <a:pt x="660" y="1190"/>
                  </a:cubicBezTo>
                  <a:cubicBezTo>
                    <a:pt x="762" y="1190"/>
                    <a:pt x="864" y="1122"/>
                    <a:pt x="864" y="985"/>
                  </a:cubicBezTo>
                  <a:lnTo>
                    <a:pt x="864" y="798"/>
                  </a:lnTo>
                  <a:lnTo>
                    <a:pt x="1052" y="798"/>
                  </a:lnTo>
                  <a:cubicBezTo>
                    <a:pt x="1320" y="798"/>
                    <a:pt x="1320" y="390"/>
                    <a:pt x="1052" y="390"/>
                  </a:cubicBezTo>
                  <a:lnTo>
                    <a:pt x="864" y="390"/>
                  </a:lnTo>
                  <a:lnTo>
                    <a:pt x="864" y="203"/>
                  </a:lnTo>
                  <a:cubicBezTo>
                    <a:pt x="864" y="68"/>
                    <a:pt x="762" y="1"/>
                    <a:pt x="66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9" name="Google Shape;20439;p85"/>
            <p:cNvSpPr/>
            <p:nvPr/>
          </p:nvSpPr>
          <p:spPr>
            <a:xfrm>
              <a:off x="8004138" y="3044216"/>
              <a:ext cx="317365" cy="212607"/>
            </a:xfrm>
            <a:custGeom>
              <a:avLst/>
              <a:gdLst/>
              <a:ahLst/>
              <a:cxnLst/>
              <a:rect l="l" t="t" r="r" b="b"/>
              <a:pathLst>
                <a:path w="12112" h="8114" extrusionOk="0">
                  <a:moveTo>
                    <a:pt x="9004" y="407"/>
                  </a:moveTo>
                  <a:cubicBezTo>
                    <a:pt x="9006" y="407"/>
                    <a:pt x="9008" y="407"/>
                    <a:pt x="9011" y="409"/>
                  </a:cubicBezTo>
                  <a:lnTo>
                    <a:pt x="11699" y="409"/>
                  </a:lnTo>
                  <a:cubicBezTo>
                    <a:pt x="11704" y="409"/>
                    <a:pt x="11708" y="409"/>
                    <a:pt x="11708" y="418"/>
                  </a:cubicBezTo>
                  <a:lnTo>
                    <a:pt x="11708" y="966"/>
                  </a:lnTo>
                  <a:cubicBezTo>
                    <a:pt x="11708" y="970"/>
                    <a:pt x="11704" y="975"/>
                    <a:pt x="11699" y="975"/>
                  </a:cubicBezTo>
                  <a:lnTo>
                    <a:pt x="9011" y="975"/>
                  </a:lnTo>
                  <a:cubicBezTo>
                    <a:pt x="9001" y="975"/>
                    <a:pt x="8996" y="970"/>
                    <a:pt x="8996" y="966"/>
                  </a:cubicBezTo>
                  <a:lnTo>
                    <a:pt x="8996" y="418"/>
                  </a:lnTo>
                  <a:cubicBezTo>
                    <a:pt x="8996" y="411"/>
                    <a:pt x="8999" y="407"/>
                    <a:pt x="9004" y="407"/>
                  </a:cubicBezTo>
                  <a:close/>
                  <a:moveTo>
                    <a:pt x="3111" y="409"/>
                  </a:moveTo>
                  <a:cubicBezTo>
                    <a:pt x="3116" y="409"/>
                    <a:pt x="3121" y="414"/>
                    <a:pt x="3121" y="418"/>
                  </a:cubicBezTo>
                  <a:lnTo>
                    <a:pt x="3121" y="966"/>
                  </a:lnTo>
                  <a:cubicBezTo>
                    <a:pt x="3121" y="975"/>
                    <a:pt x="3116" y="980"/>
                    <a:pt x="3111" y="980"/>
                  </a:cubicBezTo>
                  <a:lnTo>
                    <a:pt x="423" y="980"/>
                  </a:lnTo>
                  <a:cubicBezTo>
                    <a:pt x="413" y="980"/>
                    <a:pt x="409" y="975"/>
                    <a:pt x="409" y="966"/>
                  </a:cubicBezTo>
                  <a:lnTo>
                    <a:pt x="409" y="418"/>
                  </a:lnTo>
                  <a:cubicBezTo>
                    <a:pt x="409" y="414"/>
                    <a:pt x="413" y="409"/>
                    <a:pt x="423" y="409"/>
                  </a:cubicBezTo>
                  <a:close/>
                  <a:moveTo>
                    <a:pt x="11147" y="1383"/>
                  </a:moveTo>
                  <a:lnTo>
                    <a:pt x="11147" y="3975"/>
                  </a:lnTo>
                  <a:cubicBezTo>
                    <a:pt x="11147" y="4191"/>
                    <a:pt x="10969" y="4364"/>
                    <a:pt x="10758" y="4364"/>
                  </a:cubicBezTo>
                  <a:lnTo>
                    <a:pt x="9452" y="4364"/>
                  </a:lnTo>
                  <a:lnTo>
                    <a:pt x="9452" y="1383"/>
                  </a:lnTo>
                  <a:close/>
                  <a:moveTo>
                    <a:pt x="2612" y="1383"/>
                  </a:moveTo>
                  <a:lnTo>
                    <a:pt x="2612" y="4369"/>
                  </a:lnTo>
                  <a:lnTo>
                    <a:pt x="1311" y="4369"/>
                  </a:lnTo>
                  <a:cubicBezTo>
                    <a:pt x="1095" y="4369"/>
                    <a:pt x="922" y="4191"/>
                    <a:pt x="922" y="3980"/>
                  </a:cubicBezTo>
                  <a:lnTo>
                    <a:pt x="922" y="1383"/>
                  </a:lnTo>
                  <a:close/>
                  <a:moveTo>
                    <a:pt x="3669" y="2487"/>
                  </a:moveTo>
                  <a:cubicBezTo>
                    <a:pt x="3672" y="2487"/>
                    <a:pt x="3675" y="2487"/>
                    <a:pt x="3678" y="2487"/>
                  </a:cubicBezTo>
                  <a:lnTo>
                    <a:pt x="8391" y="2487"/>
                  </a:lnTo>
                  <a:cubicBezTo>
                    <a:pt x="8751" y="2487"/>
                    <a:pt x="9044" y="2780"/>
                    <a:pt x="9044" y="3140"/>
                  </a:cubicBezTo>
                  <a:lnTo>
                    <a:pt x="9044" y="4369"/>
                  </a:lnTo>
                  <a:lnTo>
                    <a:pt x="3015" y="4369"/>
                  </a:lnTo>
                  <a:lnTo>
                    <a:pt x="3015" y="3140"/>
                  </a:lnTo>
                  <a:cubicBezTo>
                    <a:pt x="3015" y="2783"/>
                    <a:pt x="3308" y="2487"/>
                    <a:pt x="3669" y="2487"/>
                  </a:cubicBezTo>
                  <a:close/>
                  <a:moveTo>
                    <a:pt x="10412" y="4772"/>
                  </a:moveTo>
                  <a:lnTo>
                    <a:pt x="10412" y="5175"/>
                  </a:lnTo>
                  <a:lnTo>
                    <a:pt x="10417" y="5175"/>
                  </a:lnTo>
                  <a:cubicBezTo>
                    <a:pt x="10417" y="5276"/>
                    <a:pt x="10340" y="5358"/>
                    <a:pt x="10239" y="5358"/>
                  </a:cubicBezTo>
                  <a:lnTo>
                    <a:pt x="1820" y="5358"/>
                  </a:lnTo>
                  <a:cubicBezTo>
                    <a:pt x="1724" y="5358"/>
                    <a:pt x="1642" y="5276"/>
                    <a:pt x="1642" y="5175"/>
                  </a:cubicBezTo>
                  <a:lnTo>
                    <a:pt x="1642" y="4772"/>
                  </a:lnTo>
                  <a:close/>
                  <a:moveTo>
                    <a:pt x="3332" y="5761"/>
                  </a:moveTo>
                  <a:lnTo>
                    <a:pt x="3332" y="7710"/>
                  </a:lnTo>
                  <a:lnTo>
                    <a:pt x="2693" y="7710"/>
                  </a:lnTo>
                  <a:lnTo>
                    <a:pt x="2693" y="5761"/>
                  </a:lnTo>
                  <a:close/>
                  <a:moveTo>
                    <a:pt x="9371" y="5761"/>
                  </a:moveTo>
                  <a:lnTo>
                    <a:pt x="9371" y="7710"/>
                  </a:lnTo>
                  <a:lnTo>
                    <a:pt x="8732" y="7710"/>
                  </a:lnTo>
                  <a:lnTo>
                    <a:pt x="8732" y="5761"/>
                  </a:lnTo>
                  <a:close/>
                  <a:moveTo>
                    <a:pt x="418" y="1"/>
                  </a:moveTo>
                  <a:cubicBezTo>
                    <a:pt x="188" y="1"/>
                    <a:pt x="1" y="188"/>
                    <a:pt x="1" y="414"/>
                  </a:cubicBezTo>
                  <a:lnTo>
                    <a:pt x="1" y="966"/>
                  </a:lnTo>
                  <a:cubicBezTo>
                    <a:pt x="1" y="1196"/>
                    <a:pt x="188" y="1383"/>
                    <a:pt x="418" y="1383"/>
                  </a:cubicBezTo>
                  <a:lnTo>
                    <a:pt x="509" y="1383"/>
                  </a:lnTo>
                  <a:lnTo>
                    <a:pt x="509" y="3975"/>
                  </a:lnTo>
                  <a:cubicBezTo>
                    <a:pt x="509" y="4388"/>
                    <a:pt x="826" y="4734"/>
                    <a:pt x="1234" y="4767"/>
                  </a:cubicBezTo>
                  <a:lnTo>
                    <a:pt x="1234" y="5175"/>
                  </a:lnTo>
                  <a:cubicBezTo>
                    <a:pt x="1234" y="5497"/>
                    <a:pt x="1498" y="5756"/>
                    <a:pt x="1820" y="5761"/>
                  </a:cubicBezTo>
                  <a:lnTo>
                    <a:pt x="2285" y="5761"/>
                  </a:lnTo>
                  <a:lnTo>
                    <a:pt x="2285" y="7710"/>
                  </a:lnTo>
                  <a:lnTo>
                    <a:pt x="1997" y="7710"/>
                  </a:lnTo>
                  <a:cubicBezTo>
                    <a:pt x="1724" y="7710"/>
                    <a:pt x="1724" y="8113"/>
                    <a:pt x="1997" y="8113"/>
                  </a:cubicBezTo>
                  <a:lnTo>
                    <a:pt x="4028" y="8113"/>
                  </a:lnTo>
                  <a:cubicBezTo>
                    <a:pt x="4297" y="8113"/>
                    <a:pt x="4297" y="7710"/>
                    <a:pt x="4028" y="7710"/>
                  </a:cubicBezTo>
                  <a:lnTo>
                    <a:pt x="3735" y="7710"/>
                  </a:lnTo>
                  <a:lnTo>
                    <a:pt x="3735" y="5761"/>
                  </a:lnTo>
                  <a:lnTo>
                    <a:pt x="8324" y="5761"/>
                  </a:lnTo>
                  <a:lnTo>
                    <a:pt x="8324" y="7710"/>
                  </a:lnTo>
                  <a:lnTo>
                    <a:pt x="8031" y="7710"/>
                  </a:lnTo>
                  <a:cubicBezTo>
                    <a:pt x="8030" y="7710"/>
                    <a:pt x="8028" y="7710"/>
                    <a:pt x="8027" y="7710"/>
                  </a:cubicBezTo>
                  <a:cubicBezTo>
                    <a:pt x="7763" y="7710"/>
                    <a:pt x="7764" y="8113"/>
                    <a:pt x="8031" y="8113"/>
                  </a:cubicBezTo>
                  <a:lnTo>
                    <a:pt x="10062" y="8113"/>
                  </a:lnTo>
                  <a:cubicBezTo>
                    <a:pt x="10335" y="8113"/>
                    <a:pt x="10335" y="7710"/>
                    <a:pt x="10062" y="7710"/>
                  </a:cubicBezTo>
                  <a:lnTo>
                    <a:pt x="9774" y="7710"/>
                  </a:lnTo>
                  <a:lnTo>
                    <a:pt x="9774" y="5761"/>
                  </a:lnTo>
                  <a:lnTo>
                    <a:pt x="10239" y="5761"/>
                  </a:lnTo>
                  <a:cubicBezTo>
                    <a:pt x="10561" y="5756"/>
                    <a:pt x="10820" y="5497"/>
                    <a:pt x="10820" y="5175"/>
                  </a:cubicBezTo>
                  <a:lnTo>
                    <a:pt x="10820" y="4767"/>
                  </a:lnTo>
                  <a:cubicBezTo>
                    <a:pt x="11233" y="4734"/>
                    <a:pt x="11550" y="4388"/>
                    <a:pt x="11550" y="3975"/>
                  </a:cubicBezTo>
                  <a:lnTo>
                    <a:pt x="11550" y="1383"/>
                  </a:lnTo>
                  <a:lnTo>
                    <a:pt x="11694" y="1383"/>
                  </a:lnTo>
                  <a:cubicBezTo>
                    <a:pt x="11924" y="1383"/>
                    <a:pt x="12112" y="1196"/>
                    <a:pt x="12112" y="966"/>
                  </a:cubicBezTo>
                  <a:lnTo>
                    <a:pt x="12112" y="418"/>
                  </a:lnTo>
                  <a:cubicBezTo>
                    <a:pt x="12107" y="188"/>
                    <a:pt x="11924" y="6"/>
                    <a:pt x="11694" y="1"/>
                  </a:cubicBezTo>
                  <a:lnTo>
                    <a:pt x="9006" y="1"/>
                  </a:lnTo>
                  <a:cubicBezTo>
                    <a:pt x="8775" y="6"/>
                    <a:pt x="8588" y="188"/>
                    <a:pt x="8588" y="418"/>
                  </a:cubicBezTo>
                  <a:lnTo>
                    <a:pt x="8588" y="970"/>
                  </a:lnTo>
                  <a:cubicBezTo>
                    <a:pt x="8588" y="1201"/>
                    <a:pt x="8775" y="1383"/>
                    <a:pt x="9006" y="1388"/>
                  </a:cubicBezTo>
                  <a:lnTo>
                    <a:pt x="9044" y="1388"/>
                  </a:lnTo>
                  <a:lnTo>
                    <a:pt x="9044" y="2305"/>
                  </a:lnTo>
                  <a:cubicBezTo>
                    <a:pt x="8862" y="2160"/>
                    <a:pt x="8639" y="2079"/>
                    <a:pt x="8407" y="2079"/>
                  </a:cubicBezTo>
                  <a:cubicBezTo>
                    <a:pt x="8400" y="2079"/>
                    <a:pt x="8393" y="2079"/>
                    <a:pt x="8387" y="2079"/>
                  </a:cubicBezTo>
                  <a:lnTo>
                    <a:pt x="3678" y="2079"/>
                  </a:lnTo>
                  <a:cubicBezTo>
                    <a:pt x="3671" y="2079"/>
                    <a:pt x="3664" y="2079"/>
                    <a:pt x="3657" y="2079"/>
                  </a:cubicBezTo>
                  <a:cubicBezTo>
                    <a:pt x="3424" y="2079"/>
                    <a:pt x="3197" y="2160"/>
                    <a:pt x="3015" y="2305"/>
                  </a:cubicBezTo>
                  <a:lnTo>
                    <a:pt x="3015" y="1383"/>
                  </a:lnTo>
                  <a:lnTo>
                    <a:pt x="3106" y="1383"/>
                  </a:lnTo>
                  <a:cubicBezTo>
                    <a:pt x="3337" y="1383"/>
                    <a:pt x="3524" y="1196"/>
                    <a:pt x="3524" y="966"/>
                  </a:cubicBezTo>
                  <a:lnTo>
                    <a:pt x="3524" y="414"/>
                  </a:lnTo>
                  <a:cubicBezTo>
                    <a:pt x="3524" y="188"/>
                    <a:pt x="3337" y="1"/>
                    <a:pt x="310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0" name="Google Shape;20440;p85"/>
            <p:cNvSpPr/>
            <p:nvPr/>
          </p:nvSpPr>
          <p:spPr>
            <a:xfrm>
              <a:off x="8043494" y="2893421"/>
              <a:ext cx="237630" cy="136620"/>
            </a:xfrm>
            <a:custGeom>
              <a:avLst/>
              <a:gdLst/>
              <a:ahLst/>
              <a:cxnLst/>
              <a:rect l="l" t="t" r="r" b="b"/>
              <a:pathLst>
                <a:path w="9069" h="5214" extrusionOk="0">
                  <a:moveTo>
                    <a:pt x="1676" y="0"/>
                  </a:moveTo>
                  <a:cubicBezTo>
                    <a:pt x="750" y="5"/>
                    <a:pt x="1" y="754"/>
                    <a:pt x="1" y="1676"/>
                  </a:cubicBezTo>
                  <a:lnTo>
                    <a:pt x="1" y="5007"/>
                  </a:lnTo>
                  <a:cubicBezTo>
                    <a:pt x="1" y="5122"/>
                    <a:pt x="92" y="5213"/>
                    <a:pt x="207" y="5213"/>
                  </a:cubicBezTo>
                  <a:cubicBezTo>
                    <a:pt x="318" y="5209"/>
                    <a:pt x="409" y="5122"/>
                    <a:pt x="409" y="5007"/>
                  </a:cubicBezTo>
                  <a:lnTo>
                    <a:pt x="409" y="1676"/>
                  </a:lnTo>
                  <a:cubicBezTo>
                    <a:pt x="414" y="975"/>
                    <a:pt x="980" y="408"/>
                    <a:pt x="1681" y="408"/>
                  </a:cubicBezTo>
                  <a:lnTo>
                    <a:pt x="7379" y="408"/>
                  </a:lnTo>
                  <a:cubicBezTo>
                    <a:pt x="8075" y="408"/>
                    <a:pt x="8646" y="980"/>
                    <a:pt x="8646" y="1680"/>
                  </a:cubicBezTo>
                  <a:lnTo>
                    <a:pt x="8661" y="5012"/>
                  </a:lnTo>
                  <a:cubicBezTo>
                    <a:pt x="8661" y="5122"/>
                    <a:pt x="8752" y="5213"/>
                    <a:pt x="8862" y="5213"/>
                  </a:cubicBezTo>
                  <a:cubicBezTo>
                    <a:pt x="8977" y="5209"/>
                    <a:pt x="9069" y="5117"/>
                    <a:pt x="9069" y="5007"/>
                  </a:cubicBezTo>
                  <a:lnTo>
                    <a:pt x="9049" y="1676"/>
                  </a:lnTo>
                  <a:cubicBezTo>
                    <a:pt x="9049" y="754"/>
                    <a:pt x="8301" y="5"/>
                    <a:pt x="73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41" name="Google Shape;20441;p85"/>
          <p:cNvGrpSpPr/>
          <p:nvPr/>
        </p:nvGrpSpPr>
        <p:grpSpPr>
          <a:xfrm>
            <a:off x="5683016" y="2706649"/>
            <a:ext cx="365551" cy="363376"/>
            <a:chOff x="5683016" y="2893499"/>
            <a:chExt cx="365551" cy="363376"/>
          </a:xfrm>
        </p:grpSpPr>
        <p:sp>
          <p:nvSpPr>
            <p:cNvPr id="20442" name="Google Shape;20442;p85"/>
            <p:cNvSpPr/>
            <p:nvPr/>
          </p:nvSpPr>
          <p:spPr>
            <a:xfrm>
              <a:off x="5688806" y="2898845"/>
              <a:ext cx="353839" cy="352502"/>
            </a:xfrm>
            <a:custGeom>
              <a:avLst/>
              <a:gdLst/>
              <a:ahLst/>
              <a:cxnLst/>
              <a:rect l="l" t="t" r="r" b="b"/>
              <a:pathLst>
                <a:path w="13504" h="13453" extrusionOk="0">
                  <a:moveTo>
                    <a:pt x="8518" y="1"/>
                  </a:moveTo>
                  <a:cubicBezTo>
                    <a:pt x="8462" y="1"/>
                    <a:pt x="8406" y="21"/>
                    <a:pt x="8362" y="62"/>
                  </a:cubicBezTo>
                  <a:lnTo>
                    <a:pt x="87" y="8333"/>
                  </a:lnTo>
                  <a:cubicBezTo>
                    <a:pt x="0" y="8419"/>
                    <a:pt x="0" y="8558"/>
                    <a:pt x="87" y="8640"/>
                  </a:cubicBezTo>
                  <a:lnTo>
                    <a:pt x="312" y="8866"/>
                  </a:lnTo>
                  <a:cubicBezTo>
                    <a:pt x="356" y="8909"/>
                    <a:pt x="412" y="8930"/>
                    <a:pt x="468" y="8930"/>
                  </a:cubicBezTo>
                  <a:cubicBezTo>
                    <a:pt x="505" y="8930"/>
                    <a:pt x="542" y="8921"/>
                    <a:pt x="576" y="8904"/>
                  </a:cubicBezTo>
                  <a:cubicBezTo>
                    <a:pt x="668" y="8855"/>
                    <a:pt x="761" y="8833"/>
                    <a:pt x="850" y="8833"/>
                  </a:cubicBezTo>
                  <a:cubicBezTo>
                    <a:pt x="1247" y="8833"/>
                    <a:pt x="1569" y="9269"/>
                    <a:pt x="1349" y="9677"/>
                  </a:cubicBezTo>
                  <a:cubicBezTo>
                    <a:pt x="1301" y="9763"/>
                    <a:pt x="1316" y="9869"/>
                    <a:pt x="1383" y="9941"/>
                  </a:cubicBezTo>
                  <a:lnTo>
                    <a:pt x="1925" y="10479"/>
                  </a:lnTo>
                  <a:cubicBezTo>
                    <a:pt x="1966" y="10519"/>
                    <a:pt x="2022" y="10540"/>
                    <a:pt x="2079" y="10540"/>
                  </a:cubicBezTo>
                  <a:cubicBezTo>
                    <a:pt x="2117" y="10540"/>
                    <a:pt x="2155" y="10531"/>
                    <a:pt x="2189" y="10512"/>
                  </a:cubicBezTo>
                  <a:cubicBezTo>
                    <a:pt x="2279" y="10464"/>
                    <a:pt x="2370" y="10443"/>
                    <a:pt x="2457" y="10443"/>
                  </a:cubicBezTo>
                  <a:cubicBezTo>
                    <a:pt x="2854" y="10443"/>
                    <a:pt x="3178" y="10881"/>
                    <a:pt x="2962" y="11290"/>
                  </a:cubicBezTo>
                  <a:cubicBezTo>
                    <a:pt x="2914" y="11376"/>
                    <a:pt x="2928" y="11482"/>
                    <a:pt x="2996" y="11554"/>
                  </a:cubicBezTo>
                  <a:lnTo>
                    <a:pt x="3538" y="12091"/>
                  </a:lnTo>
                  <a:cubicBezTo>
                    <a:pt x="3579" y="12132"/>
                    <a:pt x="3635" y="12153"/>
                    <a:pt x="3691" y="12153"/>
                  </a:cubicBezTo>
                  <a:cubicBezTo>
                    <a:pt x="3728" y="12153"/>
                    <a:pt x="3765" y="12144"/>
                    <a:pt x="3797" y="12125"/>
                  </a:cubicBezTo>
                  <a:cubicBezTo>
                    <a:pt x="3888" y="12077"/>
                    <a:pt x="3979" y="12056"/>
                    <a:pt x="4067" y="12056"/>
                  </a:cubicBezTo>
                  <a:cubicBezTo>
                    <a:pt x="4466" y="12056"/>
                    <a:pt x="4791" y="12494"/>
                    <a:pt x="4575" y="12903"/>
                  </a:cubicBezTo>
                  <a:cubicBezTo>
                    <a:pt x="4527" y="12984"/>
                    <a:pt x="4541" y="13095"/>
                    <a:pt x="4609" y="13162"/>
                  </a:cubicBezTo>
                  <a:lnTo>
                    <a:pt x="4834" y="13388"/>
                  </a:lnTo>
                  <a:cubicBezTo>
                    <a:pt x="4877" y="13431"/>
                    <a:pt x="4933" y="13452"/>
                    <a:pt x="4988" y="13452"/>
                  </a:cubicBezTo>
                  <a:cubicBezTo>
                    <a:pt x="5043" y="13452"/>
                    <a:pt x="5098" y="13431"/>
                    <a:pt x="5141" y="13388"/>
                  </a:cubicBezTo>
                  <a:lnTo>
                    <a:pt x="13417" y="5117"/>
                  </a:lnTo>
                  <a:cubicBezTo>
                    <a:pt x="13503" y="5030"/>
                    <a:pt x="13503" y="4891"/>
                    <a:pt x="13417" y="4805"/>
                  </a:cubicBezTo>
                  <a:lnTo>
                    <a:pt x="13196" y="4589"/>
                  </a:lnTo>
                  <a:cubicBezTo>
                    <a:pt x="13156" y="4548"/>
                    <a:pt x="13099" y="4527"/>
                    <a:pt x="13042" y="4527"/>
                  </a:cubicBezTo>
                  <a:cubicBezTo>
                    <a:pt x="13005" y="4527"/>
                    <a:pt x="12966" y="4536"/>
                    <a:pt x="12932" y="4555"/>
                  </a:cubicBezTo>
                  <a:cubicBezTo>
                    <a:pt x="12840" y="4606"/>
                    <a:pt x="12746" y="4628"/>
                    <a:pt x="12656" y="4628"/>
                  </a:cubicBezTo>
                  <a:cubicBezTo>
                    <a:pt x="12259" y="4628"/>
                    <a:pt x="11936" y="4189"/>
                    <a:pt x="12159" y="3782"/>
                  </a:cubicBezTo>
                  <a:cubicBezTo>
                    <a:pt x="12207" y="3696"/>
                    <a:pt x="12193" y="3585"/>
                    <a:pt x="12126" y="3518"/>
                  </a:cubicBezTo>
                  <a:lnTo>
                    <a:pt x="11583" y="2976"/>
                  </a:lnTo>
                  <a:cubicBezTo>
                    <a:pt x="11540" y="2935"/>
                    <a:pt x="11484" y="2914"/>
                    <a:pt x="11428" y="2914"/>
                  </a:cubicBezTo>
                  <a:cubicBezTo>
                    <a:pt x="11391" y="2914"/>
                    <a:pt x="11354" y="2923"/>
                    <a:pt x="11319" y="2942"/>
                  </a:cubicBezTo>
                  <a:cubicBezTo>
                    <a:pt x="11228" y="2991"/>
                    <a:pt x="11135" y="3014"/>
                    <a:pt x="11045" y="3014"/>
                  </a:cubicBezTo>
                  <a:cubicBezTo>
                    <a:pt x="10647" y="3014"/>
                    <a:pt x="10323" y="2576"/>
                    <a:pt x="10546" y="2165"/>
                  </a:cubicBezTo>
                  <a:cubicBezTo>
                    <a:pt x="10594" y="2083"/>
                    <a:pt x="10580" y="1973"/>
                    <a:pt x="10508" y="1901"/>
                  </a:cubicBezTo>
                  <a:lnTo>
                    <a:pt x="9970" y="1363"/>
                  </a:lnTo>
                  <a:cubicBezTo>
                    <a:pt x="9927" y="1322"/>
                    <a:pt x="9871" y="1301"/>
                    <a:pt x="9815" y="1301"/>
                  </a:cubicBezTo>
                  <a:cubicBezTo>
                    <a:pt x="9778" y="1301"/>
                    <a:pt x="9741" y="1310"/>
                    <a:pt x="9706" y="1329"/>
                  </a:cubicBezTo>
                  <a:cubicBezTo>
                    <a:pt x="9615" y="1378"/>
                    <a:pt x="9523" y="1400"/>
                    <a:pt x="9434" y="1400"/>
                  </a:cubicBezTo>
                  <a:cubicBezTo>
                    <a:pt x="9035" y="1400"/>
                    <a:pt x="8709" y="960"/>
                    <a:pt x="8929" y="552"/>
                  </a:cubicBezTo>
                  <a:cubicBezTo>
                    <a:pt x="8977" y="465"/>
                    <a:pt x="8962" y="360"/>
                    <a:pt x="8895" y="288"/>
                  </a:cubicBezTo>
                  <a:lnTo>
                    <a:pt x="8670" y="62"/>
                  </a:lnTo>
                  <a:cubicBezTo>
                    <a:pt x="8629" y="21"/>
                    <a:pt x="8574" y="1"/>
                    <a:pt x="851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3" name="Google Shape;20443;p85"/>
            <p:cNvSpPr/>
            <p:nvPr/>
          </p:nvSpPr>
          <p:spPr>
            <a:xfrm>
              <a:off x="5802997" y="3012537"/>
              <a:ext cx="239779" cy="239045"/>
            </a:xfrm>
            <a:custGeom>
              <a:avLst/>
              <a:gdLst/>
              <a:ahLst/>
              <a:cxnLst/>
              <a:rect l="l" t="t" r="r" b="b"/>
              <a:pathLst>
                <a:path w="9151" h="9123" extrusionOk="0">
                  <a:moveTo>
                    <a:pt x="7806" y="0"/>
                  </a:moveTo>
                  <a:lnTo>
                    <a:pt x="1" y="7805"/>
                  </a:lnTo>
                  <a:cubicBezTo>
                    <a:pt x="270" y="7959"/>
                    <a:pt x="366" y="8295"/>
                    <a:pt x="222" y="8568"/>
                  </a:cubicBezTo>
                  <a:cubicBezTo>
                    <a:pt x="174" y="8655"/>
                    <a:pt x="188" y="8761"/>
                    <a:pt x="255" y="8833"/>
                  </a:cubicBezTo>
                  <a:lnTo>
                    <a:pt x="481" y="9058"/>
                  </a:lnTo>
                  <a:cubicBezTo>
                    <a:pt x="524" y="9101"/>
                    <a:pt x="581" y="9123"/>
                    <a:pt x="637" y="9123"/>
                  </a:cubicBezTo>
                  <a:cubicBezTo>
                    <a:pt x="693" y="9123"/>
                    <a:pt x="750" y="9101"/>
                    <a:pt x="793" y="9058"/>
                  </a:cubicBezTo>
                  <a:lnTo>
                    <a:pt x="9064" y="783"/>
                  </a:lnTo>
                  <a:cubicBezTo>
                    <a:pt x="9150" y="696"/>
                    <a:pt x="9150" y="562"/>
                    <a:pt x="9064" y="475"/>
                  </a:cubicBezTo>
                  <a:lnTo>
                    <a:pt x="8838" y="250"/>
                  </a:lnTo>
                  <a:cubicBezTo>
                    <a:pt x="8798" y="209"/>
                    <a:pt x="8741" y="188"/>
                    <a:pt x="8684" y="188"/>
                  </a:cubicBezTo>
                  <a:cubicBezTo>
                    <a:pt x="8647" y="188"/>
                    <a:pt x="8608" y="197"/>
                    <a:pt x="8574" y="216"/>
                  </a:cubicBezTo>
                  <a:cubicBezTo>
                    <a:pt x="8488" y="264"/>
                    <a:pt x="8395" y="286"/>
                    <a:pt x="8302" y="286"/>
                  </a:cubicBezTo>
                  <a:cubicBezTo>
                    <a:pt x="8104" y="286"/>
                    <a:pt x="7911"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4" name="Google Shape;20444;p85"/>
            <p:cNvSpPr/>
            <p:nvPr/>
          </p:nvSpPr>
          <p:spPr>
            <a:xfrm>
              <a:off x="5872067" y="2898766"/>
              <a:ext cx="170709" cy="170133"/>
            </a:xfrm>
            <a:custGeom>
              <a:avLst/>
              <a:gdLst/>
              <a:ahLst/>
              <a:cxnLst/>
              <a:rect l="l" t="t" r="r" b="b"/>
              <a:pathLst>
                <a:path w="6515" h="6493" extrusionOk="0">
                  <a:moveTo>
                    <a:pt x="1520" y="0"/>
                  </a:moveTo>
                  <a:cubicBezTo>
                    <a:pt x="1464" y="0"/>
                    <a:pt x="1409" y="22"/>
                    <a:pt x="1368" y="65"/>
                  </a:cubicBezTo>
                  <a:lnTo>
                    <a:pt x="0" y="1428"/>
                  </a:lnTo>
                  <a:lnTo>
                    <a:pt x="5065" y="6493"/>
                  </a:lnTo>
                  <a:lnTo>
                    <a:pt x="6428" y="5125"/>
                  </a:lnTo>
                  <a:cubicBezTo>
                    <a:pt x="6514" y="5043"/>
                    <a:pt x="6514" y="4904"/>
                    <a:pt x="6428" y="4817"/>
                  </a:cubicBezTo>
                  <a:lnTo>
                    <a:pt x="6202" y="4592"/>
                  </a:lnTo>
                  <a:cubicBezTo>
                    <a:pt x="6162" y="4551"/>
                    <a:pt x="6105" y="4530"/>
                    <a:pt x="6048" y="4530"/>
                  </a:cubicBezTo>
                  <a:cubicBezTo>
                    <a:pt x="6011" y="4530"/>
                    <a:pt x="5972" y="4539"/>
                    <a:pt x="5938" y="4558"/>
                  </a:cubicBezTo>
                  <a:cubicBezTo>
                    <a:pt x="5846" y="4609"/>
                    <a:pt x="5752" y="4631"/>
                    <a:pt x="5662" y="4631"/>
                  </a:cubicBezTo>
                  <a:cubicBezTo>
                    <a:pt x="5265" y="4631"/>
                    <a:pt x="4942" y="4192"/>
                    <a:pt x="5165" y="3785"/>
                  </a:cubicBezTo>
                  <a:cubicBezTo>
                    <a:pt x="5213" y="3699"/>
                    <a:pt x="5199" y="3588"/>
                    <a:pt x="5132" y="3521"/>
                  </a:cubicBezTo>
                  <a:lnTo>
                    <a:pt x="4589" y="2979"/>
                  </a:lnTo>
                  <a:cubicBezTo>
                    <a:pt x="4546" y="2938"/>
                    <a:pt x="4490" y="2917"/>
                    <a:pt x="4434" y="2917"/>
                  </a:cubicBezTo>
                  <a:cubicBezTo>
                    <a:pt x="4397" y="2917"/>
                    <a:pt x="4360" y="2926"/>
                    <a:pt x="4325" y="2945"/>
                  </a:cubicBezTo>
                  <a:cubicBezTo>
                    <a:pt x="4234" y="2994"/>
                    <a:pt x="4141" y="3017"/>
                    <a:pt x="4051" y="3017"/>
                  </a:cubicBezTo>
                  <a:cubicBezTo>
                    <a:pt x="3653" y="3017"/>
                    <a:pt x="3329" y="2579"/>
                    <a:pt x="3552" y="2168"/>
                  </a:cubicBezTo>
                  <a:cubicBezTo>
                    <a:pt x="3600" y="2081"/>
                    <a:pt x="3586" y="1976"/>
                    <a:pt x="3514" y="1904"/>
                  </a:cubicBezTo>
                  <a:lnTo>
                    <a:pt x="2976" y="1366"/>
                  </a:lnTo>
                  <a:cubicBezTo>
                    <a:pt x="2934" y="1323"/>
                    <a:pt x="2879" y="1301"/>
                    <a:pt x="2823" y="1301"/>
                  </a:cubicBezTo>
                  <a:cubicBezTo>
                    <a:pt x="2785" y="1301"/>
                    <a:pt x="2747" y="1311"/>
                    <a:pt x="2712" y="1332"/>
                  </a:cubicBezTo>
                  <a:cubicBezTo>
                    <a:pt x="2621" y="1381"/>
                    <a:pt x="2529" y="1403"/>
                    <a:pt x="2440" y="1403"/>
                  </a:cubicBezTo>
                  <a:cubicBezTo>
                    <a:pt x="2041" y="1403"/>
                    <a:pt x="1715" y="963"/>
                    <a:pt x="1935" y="555"/>
                  </a:cubicBezTo>
                  <a:cubicBezTo>
                    <a:pt x="1983" y="468"/>
                    <a:pt x="1968" y="358"/>
                    <a:pt x="1901" y="291"/>
                  </a:cubicBezTo>
                  <a:lnTo>
                    <a:pt x="1676" y="65"/>
                  </a:lnTo>
                  <a:cubicBezTo>
                    <a:pt x="1632"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5" name="Google Shape;20445;p85"/>
            <p:cNvSpPr/>
            <p:nvPr/>
          </p:nvSpPr>
          <p:spPr>
            <a:xfrm>
              <a:off x="5737858" y="2979470"/>
              <a:ext cx="223796" cy="223481"/>
            </a:xfrm>
            <a:custGeom>
              <a:avLst/>
              <a:gdLst/>
              <a:ahLst/>
              <a:cxnLst/>
              <a:rect l="l" t="t" r="r" b="b"/>
              <a:pathLst>
                <a:path w="8541" h="8529" extrusionOk="0">
                  <a:moveTo>
                    <a:pt x="4954" y="1"/>
                  </a:moveTo>
                  <a:cubicBezTo>
                    <a:pt x="4939" y="1"/>
                    <a:pt x="4923" y="7"/>
                    <a:pt x="4911" y="19"/>
                  </a:cubicBezTo>
                  <a:lnTo>
                    <a:pt x="24" y="4905"/>
                  </a:lnTo>
                  <a:cubicBezTo>
                    <a:pt x="0" y="4929"/>
                    <a:pt x="0" y="4968"/>
                    <a:pt x="24" y="4992"/>
                  </a:cubicBezTo>
                  <a:lnTo>
                    <a:pt x="1402" y="6370"/>
                  </a:lnTo>
                  <a:lnTo>
                    <a:pt x="1872" y="6845"/>
                  </a:lnTo>
                  <a:lnTo>
                    <a:pt x="2165" y="7133"/>
                  </a:lnTo>
                  <a:lnTo>
                    <a:pt x="3543" y="8510"/>
                  </a:lnTo>
                  <a:cubicBezTo>
                    <a:pt x="3555" y="8522"/>
                    <a:pt x="3571" y="8528"/>
                    <a:pt x="3586" y="8528"/>
                  </a:cubicBezTo>
                  <a:cubicBezTo>
                    <a:pt x="3602"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6" name="Google Shape;20446;p85"/>
            <p:cNvSpPr/>
            <p:nvPr/>
          </p:nvSpPr>
          <p:spPr>
            <a:xfrm>
              <a:off x="5821863" y="2979470"/>
              <a:ext cx="139659" cy="223455"/>
            </a:xfrm>
            <a:custGeom>
              <a:avLst/>
              <a:gdLst/>
              <a:ahLst/>
              <a:cxnLst/>
              <a:rect l="l" t="t" r="r" b="b"/>
              <a:pathLst>
                <a:path w="5330" h="8528" extrusionOk="0">
                  <a:moveTo>
                    <a:pt x="1748" y="1"/>
                  </a:moveTo>
                  <a:cubicBezTo>
                    <a:pt x="1733" y="1"/>
                    <a:pt x="1717" y="7"/>
                    <a:pt x="1705" y="19"/>
                  </a:cubicBezTo>
                  <a:lnTo>
                    <a:pt x="846" y="878"/>
                  </a:lnTo>
                  <a:lnTo>
                    <a:pt x="4028" y="4061"/>
                  </a:lnTo>
                  <a:cubicBezTo>
                    <a:pt x="4052" y="4085"/>
                    <a:pt x="4052" y="4123"/>
                    <a:pt x="4028" y="4147"/>
                  </a:cubicBezTo>
                  <a:lnTo>
                    <a:pt x="1" y="8174"/>
                  </a:lnTo>
                  <a:lnTo>
                    <a:pt x="332" y="8506"/>
                  </a:lnTo>
                  <a:cubicBezTo>
                    <a:pt x="344" y="8520"/>
                    <a:pt x="360" y="8527"/>
                    <a:pt x="375" y="8527"/>
                  </a:cubicBezTo>
                  <a:cubicBezTo>
                    <a:pt x="391" y="8527"/>
                    <a:pt x="407" y="8520"/>
                    <a:pt x="419" y="8506"/>
                  </a:cubicBezTo>
                  <a:lnTo>
                    <a:pt x="5305" y="3619"/>
                  </a:lnTo>
                  <a:cubicBezTo>
                    <a:pt x="5329" y="3595"/>
                    <a:pt x="5329" y="3557"/>
                    <a:pt x="5305" y="3533"/>
                  </a:cubicBezTo>
                  <a:lnTo>
                    <a:pt x="1791" y="19"/>
                  </a:lnTo>
                  <a:cubicBezTo>
                    <a:pt x="1779" y="7"/>
                    <a:pt x="1764" y="1"/>
                    <a:pt x="17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7" name="Google Shape;20447;p85"/>
            <p:cNvSpPr/>
            <p:nvPr/>
          </p:nvSpPr>
          <p:spPr>
            <a:xfrm>
              <a:off x="5764951" y="3008502"/>
              <a:ext cx="112409" cy="109762"/>
            </a:xfrm>
            <a:custGeom>
              <a:avLst/>
              <a:gdLst/>
              <a:ahLst/>
              <a:cxnLst/>
              <a:rect l="l" t="t" r="r" b="b"/>
              <a:pathLst>
                <a:path w="4290" h="4189" extrusionOk="0">
                  <a:moveTo>
                    <a:pt x="4067" y="0"/>
                  </a:moveTo>
                  <a:cubicBezTo>
                    <a:pt x="4015" y="0"/>
                    <a:pt x="3963" y="20"/>
                    <a:pt x="3925" y="58"/>
                  </a:cubicBezTo>
                  <a:lnTo>
                    <a:pt x="138" y="3845"/>
                  </a:lnTo>
                  <a:cubicBezTo>
                    <a:pt x="0" y="3994"/>
                    <a:pt x="133" y="4189"/>
                    <a:pt x="289" y="4189"/>
                  </a:cubicBezTo>
                  <a:cubicBezTo>
                    <a:pt x="335" y="4189"/>
                    <a:pt x="382" y="4172"/>
                    <a:pt x="426" y="4133"/>
                  </a:cubicBezTo>
                  <a:lnTo>
                    <a:pt x="4213" y="346"/>
                  </a:lnTo>
                  <a:cubicBezTo>
                    <a:pt x="4290" y="264"/>
                    <a:pt x="4290" y="140"/>
                    <a:pt x="4213" y="58"/>
                  </a:cubicBezTo>
                  <a:cubicBezTo>
                    <a:pt x="4172" y="20"/>
                    <a:pt x="4119" y="0"/>
                    <a:pt x="406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8" name="Google Shape;20448;p85"/>
            <p:cNvSpPr/>
            <p:nvPr/>
          </p:nvSpPr>
          <p:spPr>
            <a:xfrm>
              <a:off x="5792988" y="3036539"/>
              <a:ext cx="112435" cy="109788"/>
            </a:xfrm>
            <a:custGeom>
              <a:avLst/>
              <a:gdLst/>
              <a:ahLst/>
              <a:cxnLst/>
              <a:rect l="l" t="t" r="r" b="b"/>
              <a:pathLst>
                <a:path w="4291" h="4190" extrusionOk="0">
                  <a:moveTo>
                    <a:pt x="4068" y="1"/>
                  </a:moveTo>
                  <a:cubicBezTo>
                    <a:pt x="4016" y="1"/>
                    <a:pt x="3964" y="20"/>
                    <a:pt x="3926" y="59"/>
                  </a:cubicBezTo>
                  <a:lnTo>
                    <a:pt x="138" y="3846"/>
                  </a:lnTo>
                  <a:cubicBezTo>
                    <a:pt x="1" y="3995"/>
                    <a:pt x="134" y="4189"/>
                    <a:pt x="290" y="4189"/>
                  </a:cubicBezTo>
                  <a:cubicBezTo>
                    <a:pt x="335" y="4189"/>
                    <a:pt x="383" y="4173"/>
                    <a:pt x="426" y="4134"/>
                  </a:cubicBezTo>
                  <a:lnTo>
                    <a:pt x="4214" y="347"/>
                  </a:lnTo>
                  <a:cubicBezTo>
                    <a:pt x="4290" y="265"/>
                    <a:pt x="4290" y="140"/>
                    <a:pt x="4214" y="59"/>
                  </a:cubicBezTo>
                  <a:cubicBezTo>
                    <a:pt x="4173" y="20"/>
                    <a:pt x="4120" y="1"/>
                    <a:pt x="406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9" name="Google Shape;20449;p85"/>
            <p:cNvSpPr/>
            <p:nvPr/>
          </p:nvSpPr>
          <p:spPr>
            <a:xfrm>
              <a:off x="5821050" y="3144048"/>
              <a:ext cx="34745" cy="30316"/>
            </a:xfrm>
            <a:custGeom>
              <a:avLst/>
              <a:gdLst/>
              <a:ahLst/>
              <a:cxnLst/>
              <a:rect l="l" t="t" r="r" b="b"/>
              <a:pathLst>
                <a:path w="1326" h="1157" extrusionOk="0">
                  <a:moveTo>
                    <a:pt x="1026" y="0"/>
                  </a:moveTo>
                  <a:cubicBezTo>
                    <a:pt x="977" y="0"/>
                    <a:pt x="926" y="20"/>
                    <a:pt x="882" y="69"/>
                  </a:cubicBezTo>
                  <a:lnTo>
                    <a:pt x="138" y="813"/>
                  </a:lnTo>
                  <a:cubicBezTo>
                    <a:pt x="0" y="962"/>
                    <a:pt x="133" y="1157"/>
                    <a:pt x="289" y="1157"/>
                  </a:cubicBezTo>
                  <a:cubicBezTo>
                    <a:pt x="335" y="1157"/>
                    <a:pt x="382" y="1140"/>
                    <a:pt x="426" y="1101"/>
                  </a:cubicBezTo>
                  <a:lnTo>
                    <a:pt x="1165" y="357"/>
                  </a:lnTo>
                  <a:cubicBezTo>
                    <a:pt x="1326" y="211"/>
                    <a:pt x="1185" y="0"/>
                    <a:pt x="102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0" name="Google Shape;20450;p85"/>
            <p:cNvSpPr/>
            <p:nvPr/>
          </p:nvSpPr>
          <p:spPr>
            <a:xfrm>
              <a:off x="5858232" y="3064602"/>
              <a:ext cx="76695" cy="72843"/>
            </a:xfrm>
            <a:custGeom>
              <a:avLst/>
              <a:gdLst/>
              <a:ahLst/>
              <a:cxnLst/>
              <a:rect l="l" t="t" r="r" b="b"/>
              <a:pathLst>
                <a:path w="2927" h="2780" extrusionOk="0">
                  <a:moveTo>
                    <a:pt x="2641" y="1"/>
                  </a:moveTo>
                  <a:cubicBezTo>
                    <a:pt x="2596" y="1"/>
                    <a:pt x="2549" y="18"/>
                    <a:pt x="2506" y="58"/>
                  </a:cubicBezTo>
                  <a:lnTo>
                    <a:pt x="130" y="2434"/>
                  </a:lnTo>
                  <a:cubicBezTo>
                    <a:pt x="0" y="2559"/>
                    <a:pt x="91" y="2780"/>
                    <a:pt x="269" y="2780"/>
                  </a:cubicBezTo>
                  <a:lnTo>
                    <a:pt x="274" y="2780"/>
                  </a:lnTo>
                  <a:cubicBezTo>
                    <a:pt x="327" y="2780"/>
                    <a:pt x="379" y="2756"/>
                    <a:pt x="418" y="2722"/>
                  </a:cubicBezTo>
                  <a:lnTo>
                    <a:pt x="2789" y="346"/>
                  </a:lnTo>
                  <a:cubicBezTo>
                    <a:pt x="2926" y="198"/>
                    <a:pt x="2794" y="1"/>
                    <a:pt x="264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1" name="Google Shape;20451;p85"/>
            <p:cNvSpPr/>
            <p:nvPr/>
          </p:nvSpPr>
          <p:spPr>
            <a:xfrm>
              <a:off x="5683016" y="2893499"/>
              <a:ext cx="365551" cy="363376"/>
            </a:xfrm>
            <a:custGeom>
              <a:avLst/>
              <a:gdLst/>
              <a:ahLst/>
              <a:cxnLst/>
              <a:rect l="l" t="t" r="r" b="b"/>
              <a:pathLst>
                <a:path w="13951" h="13868" extrusionOk="0">
                  <a:moveTo>
                    <a:pt x="8738" y="406"/>
                  </a:moveTo>
                  <a:cubicBezTo>
                    <a:pt x="8742" y="406"/>
                    <a:pt x="8747" y="408"/>
                    <a:pt x="8751" y="410"/>
                  </a:cubicBezTo>
                  <a:lnTo>
                    <a:pt x="8972" y="636"/>
                  </a:lnTo>
                  <a:cubicBezTo>
                    <a:pt x="8977" y="645"/>
                    <a:pt x="8977" y="655"/>
                    <a:pt x="8972" y="660"/>
                  </a:cubicBezTo>
                  <a:cubicBezTo>
                    <a:pt x="8674" y="1212"/>
                    <a:pt x="9112" y="1809"/>
                    <a:pt x="9654" y="1809"/>
                  </a:cubicBezTo>
                  <a:cubicBezTo>
                    <a:pt x="9776" y="1809"/>
                    <a:pt x="9903" y="1779"/>
                    <a:pt x="10028" y="1711"/>
                  </a:cubicBezTo>
                  <a:cubicBezTo>
                    <a:pt x="10031" y="1709"/>
                    <a:pt x="10034" y="1707"/>
                    <a:pt x="10038" y="1707"/>
                  </a:cubicBezTo>
                  <a:cubicBezTo>
                    <a:pt x="10041" y="1707"/>
                    <a:pt x="10045" y="1709"/>
                    <a:pt x="10047" y="1711"/>
                  </a:cubicBezTo>
                  <a:lnTo>
                    <a:pt x="10590" y="2253"/>
                  </a:lnTo>
                  <a:cubicBezTo>
                    <a:pt x="10595" y="2258"/>
                    <a:pt x="10595" y="2268"/>
                    <a:pt x="10590" y="2273"/>
                  </a:cubicBezTo>
                  <a:cubicBezTo>
                    <a:pt x="10288" y="2830"/>
                    <a:pt x="10729" y="3425"/>
                    <a:pt x="11270" y="3425"/>
                  </a:cubicBezTo>
                  <a:cubicBezTo>
                    <a:pt x="11391" y="3425"/>
                    <a:pt x="11517" y="3395"/>
                    <a:pt x="11641" y="3329"/>
                  </a:cubicBezTo>
                  <a:cubicBezTo>
                    <a:pt x="11647" y="3326"/>
                    <a:pt x="11652" y="3323"/>
                    <a:pt x="11657" y="3323"/>
                  </a:cubicBezTo>
                  <a:cubicBezTo>
                    <a:pt x="11660" y="3323"/>
                    <a:pt x="11663" y="3325"/>
                    <a:pt x="11665" y="3329"/>
                  </a:cubicBezTo>
                  <a:lnTo>
                    <a:pt x="12203" y="3866"/>
                  </a:lnTo>
                  <a:cubicBezTo>
                    <a:pt x="12212" y="3871"/>
                    <a:pt x="12208" y="3881"/>
                    <a:pt x="12203" y="3890"/>
                  </a:cubicBezTo>
                  <a:cubicBezTo>
                    <a:pt x="11915" y="4441"/>
                    <a:pt x="12351" y="5028"/>
                    <a:pt x="12891" y="5028"/>
                  </a:cubicBezTo>
                  <a:cubicBezTo>
                    <a:pt x="13009" y="5028"/>
                    <a:pt x="13132" y="5000"/>
                    <a:pt x="13254" y="4937"/>
                  </a:cubicBezTo>
                  <a:cubicBezTo>
                    <a:pt x="13256" y="4934"/>
                    <a:pt x="13260" y="4933"/>
                    <a:pt x="13264" y="4933"/>
                  </a:cubicBezTo>
                  <a:cubicBezTo>
                    <a:pt x="13268" y="4933"/>
                    <a:pt x="13273" y="4934"/>
                    <a:pt x="13278" y="4937"/>
                  </a:cubicBezTo>
                  <a:lnTo>
                    <a:pt x="13499" y="5162"/>
                  </a:lnTo>
                  <a:cubicBezTo>
                    <a:pt x="13508" y="5167"/>
                    <a:pt x="13508" y="5177"/>
                    <a:pt x="13499" y="5182"/>
                  </a:cubicBezTo>
                  <a:lnTo>
                    <a:pt x="13499" y="5186"/>
                  </a:lnTo>
                  <a:lnTo>
                    <a:pt x="12280" y="6406"/>
                  </a:lnTo>
                  <a:lnTo>
                    <a:pt x="11876" y="6007"/>
                  </a:lnTo>
                  <a:cubicBezTo>
                    <a:pt x="11830" y="5957"/>
                    <a:pt x="11778" y="5936"/>
                    <a:pt x="11728" y="5936"/>
                  </a:cubicBezTo>
                  <a:cubicBezTo>
                    <a:pt x="11569" y="5936"/>
                    <a:pt x="11431" y="6148"/>
                    <a:pt x="11588" y="6290"/>
                  </a:cubicBezTo>
                  <a:lnTo>
                    <a:pt x="11992" y="6694"/>
                  </a:lnTo>
                  <a:lnTo>
                    <a:pt x="5228" y="13457"/>
                  </a:lnTo>
                  <a:cubicBezTo>
                    <a:pt x="5223" y="13460"/>
                    <a:pt x="5218" y="13461"/>
                    <a:pt x="5214" y="13461"/>
                  </a:cubicBezTo>
                  <a:cubicBezTo>
                    <a:pt x="5210" y="13461"/>
                    <a:pt x="5206" y="13460"/>
                    <a:pt x="5204" y="13457"/>
                  </a:cubicBezTo>
                  <a:lnTo>
                    <a:pt x="4978" y="13231"/>
                  </a:lnTo>
                  <a:cubicBezTo>
                    <a:pt x="4974" y="13227"/>
                    <a:pt x="4974" y="13217"/>
                    <a:pt x="4978" y="13207"/>
                  </a:cubicBezTo>
                  <a:cubicBezTo>
                    <a:pt x="5280" y="12654"/>
                    <a:pt x="4842" y="12060"/>
                    <a:pt x="4302" y="12060"/>
                  </a:cubicBezTo>
                  <a:cubicBezTo>
                    <a:pt x="4182" y="12060"/>
                    <a:pt x="4056" y="12090"/>
                    <a:pt x="3932" y="12156"/>
                  </a:cubicBezTo>
                  <a:cubicBezTo>
                    <a:pt x="3927" y="12159"/>
                    <a:pt x="3922" y="12160"/>
                    <a:pt x="3918" y="12160"/>
                  </a:cubicBezTo>
                  <a:cubicBezTo>
                    <a:pt x="3914" y="12160"/>
                    <a:pt x="3910" y="12159"/>
                    <a:pt x="3908" y="12156"/>
                  </a:cubicBezTo>
                  <a:lnTo>
                    <a:pt x="3365" y="11619"/>
                  </a:lnTo>
                  <a:cubicBezTo>
                    <a:pt x="3361" y="11614"/>
                    <a:pt x="3361" y="11604"/>
                    <a:pt x="3365" y="11595"/>
                  </a:cubicBezTo>
                  <a:cubicBezTo>
                    <a:pt x="3664" y="11042"/>
                    <a:pt x="3224" y="10447"/>
                    <a:pt x="2685" y="10447"/>
                  </a:cubicBezTo>
                  <a:cubicBezTo>
                    <a:pt x="2564" y="10447"/>
                    <a:pt x="2438" y="10477"/>
                    <a:pt x="2314" y="10543"/>
                  </a:cubicBezTo>
                  <a:cubicBezTo>
                    <a:pt x="2312" y="10546"/>
                    <a:pt x="2308" y="10547"/>
                    <a:pt x="2305" y="10547"/>
                  </a:cubicBezTo>
                  <a:cubicBezTo>
                    <a:pt x="2301" y="10547"/>
                    <a:pt x="2297" y="10546"/>
                    <a:pt x="2295" y="10543"/>
                  </a:cubicBezTo>
                  <a:lnTo>
                    <a:pt x="1753" y="10006"/>
                  </a:lnTo>
                  <a:cubicBezTo>
                    <a:pt x="1748" y="9996"/>
                    <a:pt x="1748" y="9987"/>
                    <a:pt x="1753" y="9982"/>
                  </a:cubicBezTo>
                  <a:cubicBezTo>
                    <a:pt x="1911" y="9679"/>
                    <a:pt x="1858" y="9310"/>
                    <a:pt x="1618" y="9065"/>
                  </a:cubicBezTo>
                  <a:cubicBezTo>
                    <a:pt x="1470" y="8917"/>
                    <a:pt x="1270" y="8838"/>
                    <a:pt x="1068" y="8838"/>
                  </a:cubicBezTo>
                  <a:cubicBezTo>
                    <a:pt x="943" y="8838"/>
                    <a:pt x="817" y="8868"/>
                    <a:pt x="701" y="8930"/>
                  </a:cubicBezTo>
                  <a:cubicBezTo>
                    <a:pt x="699" y="8933"/>
                    <a:pt x="694" y="8936"/>
                    <a:pt x="690" y="8936"/>
                  </a:cubicBezTo>
                  <a:cubicBezTo>
                    <a:pt x="687" y="8936"/>
                    <a:pt x="684" y="8935"/>
                    <a:pt x="682" y="8930"/>
                  </a:cubicBezTo>
                  <a:lnTo>
                    <a:pt x="456" y="8705"/>
                  </a:lnTo>
                  <a:cubicBezTo>
                    <a:pt x="447" y="8700"/>
                    <a:pt x="447" y="8690"/>
                    <a:pt x="456" y="8686"/>
                  </a:cubicBezTo>
                  <a:lnTo>
                    <a:pt x="7220" y="1922"/>
                  </a:lnTo>
                  <a:lnTo>
                    <a:pt x="7638" y="2340"/>
                  </a:lnTo>
                  <a:cubicBezTo>
                    <a:pt x="7683" y="2390"/>
                    <a:pt x="7736" y="2411"/>
                    <a:pt x="7785" y="2411"/>
                  </a:cubicBezTo>
                  <a:cubicBezTo>
                    <a:pt x="7945" y="2411"/>
                    <a:pt x="8083" y="2198"/>
                    <a:pt x="7926" y="2052"/>
                  </a:cubicBezTo>
                  <a:lnTo>
                    <a:pt x="7508" y="1634"/>
                  </a:lnTo>
                  <a:lnTo>
                    <a:pt x="8727" y="410"/>
                  </a:lnTo>
                  <a:cubicBezTo>
                    <a:pt x="8730" y="408"/>
                    <a:pt x="8733" y="406"/>
                    <a:pt x="8738" y="406"/>
                  </a:cubicBezTo>
                  <a:close/>
                  <a:moveTo>
                    <a:pt x="8737" y="1"/>
                  </a:moveTo>
                  <a:cubicBezTo>
                    <a:pt x="8629" y="1"/>
                    <a:pt x="8521" y="43"/>
                    <a:pt x="8439" y="127"/>
                  </a:cubicBezTo>
                  <a:lnTo>
                    <a:pt x="168" y="8398"/>
                  </a:lnTo>
                  <a:cubicBezTo>
                    <a:pt x="0" y="8561"/>
                    <a:pt x="0" y="8830"/>
                    <a:pt x="168" y="8998"/>
                  </a:cubicBezTo>
                  <a:lnTo>
                    <a:pt x="394" y="9219"/>
                  </a:lnTo>
                  <a:cubicBezTo>
                    <a:pt x="473" y="9301"/>
                    <a:pt x="581" y="9343"/>
                    <a:pt x="690" y="9343"/>
                  </a:cubicBezTo>
                  <a:cubicBezTo>
                    <a:pt x="760" y="9343"/>
                    <a:pt x="830" y="9326"/>
                    <a:pt x="893" y="9291"/>
                  </a:cubicBezTo>
                  <a:cubicBezTo>
                    <a:pt x="952" y="9259"/>
                    <a:pt x="1012" y="9245"/>
                    <a:pt x="1070" y="9245"/>
                  </a:cubicBezTo>
                  <a:cubicBezTo>
                    <a:pt x="1327" y="9245"/>
                    <a:pt x="1538" y="9527"/>
                    <a:pt x="1393" y="9790"/>
                  </a:cubicBezTo>
                  <a:cubicBezTo>
                    <a:pt x="1301" y="9953"/>
                    <a:pt x="1330" y="10159"/>
                    <a:pt x="1465" y="10294"/>
                  </a:cubicBezTo>
                  <a:lnTo>
                    <a:pt x="2007" y="10831"/>
                  </a:lnTo>
                  <a:cubicBezTo>
                    <a:pt x="2086" y="10913"/>
                    <a:pt x="2194" y="10956"/>
                    <a:pt x="2303" y="10956"/>
                  </a:cubicBezTo>
                  <a:cubicBezTo>
                    <a:pt x="2373" y="10956"/>
                    <a:pt x="2443" y="10939"/>
                    <a:pt x="2506" y="10903"/>
                  </a:cubicBezTo>
                  <a:cubicBezTo>
                    <a:pt x="2565" y="10872"/>
                    <a:pt x="2625" y="10858"/>
                    <a:pt x="2682" y="10858"/>
                  </a:cubicBezTo>
                  <a:cubicBezTo>
                    <a:pt x="2940" y="10858"/>
                    <a:pt x="3151" y="11140"/>
                    <a:pt x="3005" y="11403"/>
                  </a:cubicBezTo>
                  <a:cubicBezTo>
                    <a:pt x="2914" y="11566"/>
                    <a:pt x="2943" y="11772"/>
                    <a:pt x="3077" y="11907"/>
                  </a:cubicBezTo>
                  <a:lnTo>
                    <a:pt x="3620" y="12444"/>
                  </a:lnTo>
                  <a:cubicBezTo>
                    <a:pt x="3699" y="12526"/>
                    <a:pt x="3807" y="12569"/>
                    <a:pt x="3916" y="12569"/>
                  </a:cubicBezTo>
                  <a:cubicBezTo>
                    <a:pt x="3986" y="12569"/>
                    <a:pt x="4056" y="12552"/>
                    <a:pt x="4119" y="12516"/>
                  </a:cubicBezTo>
                  <a:cubicBezTo>
                    <a:pt x="4178" y="12485"/>
                    <a:pt x="4238" y="12471"/>
                    <a:pt x="4295" y="12471"/>
                  </a:cubicBezTo>
                  <a:cubicBezTo>
                    <a:pt x="4553" y="12471"/>
                    <a:pt x="4763" y="12753"/>
                    <a:pt x="4618" y="13015"/>
                  </a:cubicBezTo>
                  <a:cubicBezTo>
                    <a:pt x="4527" y="13179"/>
                    <a:pt x="4556" y="13385"/>
                    <a:pt x="4690" y="13520"/>
                  </a:cubicBezTo>
                  <a:lnTo>
                    <a:pt x="4916" y="13745"/>
                  </a:lnTo>
                  <a:cubicBezTo>
                    <a:pt x="4998" y="13827"/>
                    <a:pt x="5106" y="13868"/>
                    <a:pt x="5214" y="13868"/>
                  </a:cubicBezTo>
                  <a:cubicBezTo>
                    <a:pt x="5322" y="13868"/>
                    <a:pt x="5430" y="13827"/>
                    <a:pt x="5511" y="13745"/>
                  </a:cubicBezTo>
                  <a:lnTo>
                    <a:pt x="13787" y="5470"/>
                  </a:lnTo>
                  <a:cubicBezTo>
                    <a:pt x="13950" y="5306"/>
                    <a:pt x="13950" y="5038"/>
                    <a:pt x="13787" y="4874"/>
                  </a:cubicBezTo>
                  <a:lnTo>
                    <a:pt x="13787" y="4879"/>
                  </a:lnTo>
                  <a:lnTo>
                    <a:pt x="13561" y="4653"/>
                  </a:lnTo>
                  <a:cubicBezTo>
                    <a:pt x="13479" y="4571"/>
                    <a:pt x="13370" y="4529"/>
                    <a:pt x="13261" y="4529"/>
                  </a:cubicBezTo>
                  <a:cubicBezTo>
                    <a:pt x="13191" y="4529"/>
                    <a:pt x="13121" y="4546"/>
                    <a:pt x="13057" y="4581"/>
                  </a:cubicBezTo>
                  <a:cubicBezTo>
                    <a:pt x="12998" y="4614"/>
                    <a:pt x="12937" y="4629"/>
                    <a:pt x="12879" y="4629"/>
                  </a:cubicBezTo>
                  <a:cubicBezTo>
                    <a:pt x="12622" y="4629"/>
                    <a:pt x="12413" y="4344"/>
                    <a:pt x="12558" y="4082"/>
                  </a:cubicBezTo>
                  <a:cubicBezTo>
                    <a:pt x="12649" y="3919"/>
                    <a:pt x="12620" y="3713"/>
                    <a:pt x="12491" y="3578"/>
                  </a:cubicBezTo>
                  <a:lnTo>
                    <a:pt x="11948" y="3041"/>
                  </a:lnTo>
                  <a:cubicBezTo>
                    <a:pt x="11866" y="2959"/>
                    <a:pt x="11757" y="2916"/>
                    <a:pt x="11648" y="2916"/>
                  </a:cubicBezTo>
                  <a:cubicBezTo>
                    <a:pt x="11578" y="2916"/>
                    <a:pt x="11508" y="2933"/>
                    <a:pt x="11444" y="2969"/>
                  </a:cubicBezTo>
                  <a:cubicBezTo>
                    <a:pt x="11385" y="3001"/>
                    <a:pt x="11324" y="3016"/>
                    <a:pt x="11266" y="3016"/>
                  </a:cubicBezTo>
                  <a:cubicBezTo>
                    <a:pt x="11010" y="3016"/>
                    <a:pt x="10800" y="2732"/>
                    <a:pt x="10945" y="2469"/>
                  </a:cubicBezTo>
                  <a:cubicBezTo>
                    <a:pt x="11036" y="2306"/>
                    <a:pt x="11007" y="2100"/>
                    <a:pt x="10873" y="1965"/>
                  </a:cubicBezTo>
                  <a:lnTo>
                    <a:pt x="10335" y="1423"/>
                  </a:lnTo>
                  <a:cubicBezTo>
                    <a:pt x="10254" y="1342"/>
                    <a:pt x="10147" y="1299"/>
                    <a:pt x="10039" y="1299"/>
                  </a:cubicBezTo>
                  <a:cubicBezTo>
                    <a:pt x="9968" y="1299"/>
                    <a:pt x="9896" y="1318"/>
                    <a:pt x="9831" y="1356"/>
                  </a:cubicBezTo>
                  <a:cubicBezTo>
                    <a:pt x="9772" y="1387"/>
                    <a:pt x="9711" y="1401"/>
                    <a:pt x="9653" y="1401"/>
                  </a:cubicBezTo>
                  <a:cubicBezTo>
                    <a:pt x="9394" y="1401"/>
                    <a:pt x="9186" y="1119"/>
                    <a:pt x="9327" y="857"/>
                  </a:cubicBezTo>
                  <a:cubicBezTo>
                    <a:pt x="9423" y="689"/>
                    <a:pt x="9395" y="482"/>
                    <a:pt x="9260" y="352"/>
                  </a:cubicBezTo>
                  <a:lnTo>
                    <a:pt x="9035" y="127"/>
                  </a:lnTo>
                  <a:cubicBezTo>
                    <a:pt x="8953" y="43"/>
                    <a:pt x="8845" y="1"/>
                    <a:pt x="873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2" name="Google Shape;20452;p85"/>
            <p:cNvSpPr/>
            <p:nvPr/>
          </p:nvSpPr>
          <p:spPr>
            <a:xfrm>
              <a:off x="5732067" y="2974203"/>
              <a:ext cx="182003" cy="178675"/>
            </a:xfrm>
            <a:custGeom>
              <a:avLst/>
              <a:gdLst/>
              <a:ahLst/>
              <a:cxnLst/>
              <a:rect l="l" t="t" r="r" b="b"/>
              <a:pathLst>
                <a:path w="6946" h="6819" extrusionOk="0">
                  <a:moveTo>
                    <a:pt x="5177" y="0"/>
                  </a:moveTo>
                  <a:cubicBezTo>
                    <a:pt x="5109" y="0"/>
                    <a:pt x="5041" y="25"/>
                    <a:pt x="4988" y="76"/>
                  </a:cubicBezTo>
                  <a:lnTo>
                    <a:pt x="101" y="4962"/>
                  </a:lnTo>
                  <a:cubicBezTo>
                    <a:pt x="1" y="5068"/>
                    <a:pt x="1" y="5236"/>
                    <a:pt x="101" y="5337"/>
                  </a:cubicBezTo>
                  <a:lnTo>
                    <a:pt x="1527" y="6763"/>
                  </a:lnTo>
                  <a:cubicBezTo>
                    <a:pt x="1570" y="6802"/>
                    <a:pt x="1618" y="6818"/>
                    <a:pt x="1663" y="6818"/>
                  </a:cubicBezTo>
                  <a:cubicBezTo>
                    <a:pt x="1818" y="6818"/>
                    <a:pt x="1949" y="6623"/>
                    <a:pt x="1815" y="6475"/>
                  </a:cubicBezTo>
                  <a:lnTo>
                    <a:pt x="490" y="5150"/>
                  </a:lnTo>
                  <a:lnTo>
                    <a:pt x="5175" y="465"/>
                  </a:lnTo>
                  <a:lnTo>
                    <a:pt x="6500" y="1790"/>
                  </a:lnTo>
                  <a:cubicBezTo>
                    <a:pt x="6546" y="1838"/>
                    <a:pt x="6597" y="1859"/>
                    <a:pt x="6647" y="1859"/>
                  </a:cubicBezTo>
                  <a:cubicBezTo>
                    <a:pt x="6807" y="1859"/>
                    <a:pt x="6946" y="1648"/>
                    <a:pt x="6788" y="1501"/>
                  </a:cubicBezTo>
                  <a:lnTo>
                    <a:pt x="5362" y="76"/>
                  </a:lnTo>
                  <a:cubicBezTo>
                    <a:pt x="5312" y="25"/>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3" name="Google Shape;20453;p85"/>
            <p:cNvSpPr/>
            <p:nvPr/>
          </p:nvSpPr>
          <p:spPr>
            <a:xfrm>
              <a:off x="5785939" y="3029202"/>
              <a:ext cx="181479" cy="179042"/>
            </a:xfrm>
            <a:custGeom>
              <a:avLst/>
              <a:gdLst/>
              <a:ahLst/>
              <a:cxnLst/>
              <a:rect l="l" t="t" r="r" b="b"/>
              <a:pathLst>
                <a:path w="6926" h="6833" extrusionOk="0">
                  <a:moveTo>
                    <a:pt x="5252" y="0"/>
                  </a:moveTo>
                  <a:cubicBezTo>
                    <a:pt x="5093" y="0"/>
                    <a:pt x="4954" y="211"/>
                    <a:pt x="5111" y="358"/>
                  </a:cubicBezTo>
                  <a:lnTo>
                    <a:pt x="6436" y="1683"/>
                  </a:lnTo>
                  <a:lnTo>
                    <a:pt x="1751" y="6368"/>
                  </a:lnTo>
                  <a:lnTo>
                    <a:pt x="426" y="5043"/>
                  </a:lnTo>
                  <a:cubicBezTo>
                    <a:pt x="383" y="5004"/>
                    <a:pt x="336" y="4987"/>
                    <a:pt x="290" y="4987"/>
                  </a:cubicBezTo>
                  <a:cubicBezTo>
                    <a:pt x="134" y="4987"/>
                    <a:pt x="1" y="5182"/>
                    <a:pt x="138" y="5331"/>
                  </a:cubicBezTo>
                  <a:lnTo>
                    <a:pt x="1564" y="6756"/>
                  </a:lnTo>
                  <a:cubicBezTo>
                    <a:pt x="1614" y="6807"/>
                    <a:pt x="1682" y="6832"/>
                    <a:pt x="1749" y="6832"/>
                  </a:cubicBezTo>
                  <a:cubicBezTo>
                    <a:pt x="1817" y="6832"/>
                    <a:pt x="1886" y="6807"/>
                    <a:pt x="1938" y="6756"/>
                  </a:cubicBezTo>
                  <a:lnTo>
                    <a:pt x="6825" y="1870"/>
                  </a:lnTo>
                  <a:cubicBezTo>
                    <a:pt x="6926" y="1764"/>
                    <a:pt x="6926" y="1596"/>
                    <a:pt x="6825" y="1495"/>
                  </a:cubicBezTo>
                  <a:lnTo>
                    <a:pt x="5399" y="70"/>
                  </a:lnTo>
                  <a:cubicBezTo>
                    <a:pt x="5354" y="21"/>
                    <a:pt x="5302" y="0"/>
                    <a:pt x="525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4" name="Google Shape;20454;p85"/>
            <p:cNvSpPr/>
            <p:nvPr/>
          </p:nvSpPr>
          <p:spPr>
            <a:xfrm>
              <a:off x="5953845" y="3020267"/>
              <a:ext cx="27015" cy="22403"/>
            </a:xfrm>
            <a:custGeom>
              <a:avLst/>
              <a:gdLst/>
              <a:ahLst/>
              <a:cxnLst/>
              <a:rect l="l" t="t" r="r" b="b"/>
              <a:pathLst>
                <a:path w="1031" h="855" extrusionOk="0">
                  <a:moveTo>
                    <a:pt x="299" y="1"/>
                  </a:moveTo>
                  <a:cubicBezTo>
                    <a:pt x="139" y="1"/>
                    <a:pt x="0" y="211"/>
                    <a:pt x="158" y="358"/>
                  </a:cubicBezTo>
                  <a:lnTo>
                    <a:pt x="585" y="785"/>
                  </a:lnTo>
                  <a:cubicBezTo>
                    <a:pt x="631" y="834"/>
                    <a:pt x="682" y="854"/>
                    <a:pt x="732" y="854"/>
                  </a:cubicBezTo>
                  <a:cubicBezTo>
                    <a:pt x="892" y="854"/>
                    <a:pt x="1031" y="644"/>
                    <a:pt x="873" y="497"/>
                  </a:cubicBezTo>
                  <a:lnTo>
                    <a:pt x="446" y="70"/>
                  </a:lnTo>
                  <a:cubicBezTo>
                    <a:pt x="400" y="21"/>
                    <a:pt x="349" y="1"/>
                    <a:pt x="2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5" name="Google Shape;20455;p85"/>
            <p:cNvSpPr/>
            <p:nvPr/>
          </p:nvSpPr>
          <p:spPr>
            <a:xfrm>
              <a:off x="5925703" y="2991916"/>
              <a:ext cx="25574" cy="21460"/>
            </a:xfrm>
            <a:custGeom>
              <a:avLst/>
              <a:gdLst/>
              <a:ahLst/>
              <a:cxnLst/>
              <a:rect l="l" t="t" r="r" b="b"/>
              <a:pathLst>
                <a:path w="976" h="819" extrusionOk="0">
                  <a:moveTo>
                    <a:pt x="288" y="0"/>
                  </a:moveTo>
                  <a:cubicBezTo>
                    <a:pt x="132" y="0"/>
                    <a:pt x="0" y="197"/>
                    <a:pt x="137" y="345"/>
                  </a:cubicBezTo>
                  <a:lnTo>
                    <a:pt x="555" y="763"/>
                  </a:lnTo>
                  <a:cubicBezTo>
                    <a:pt x="597" y="802"/>
                    <a:pt x="644" y="819"/>
                    <a:pt x="689" y="819"/>
                  </a:cubicBezTo>
                  <a:cubicBezTo>
                    <a:pt x="843" y="819"/>
                    <a:pt x="976" y="624"/>
                    <a:pt x="838" y="475"/>
                  </a:cubicBezTo>
                  <a:lnTo>
                    <a:pt x="425" y="57"/>
                  </a:lnTo>
                  <a:cubicBezTo>
                    <a:pt x="382" y="17"/>
                    <a:pt x="334"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6" name="Google Shape;20456;p85"/>
            <p:cNvSpPr/>
            <p:nvPr/>
          </p:nvSpPr>
          <p:spPr>
            <a:xfrm>
              <a:off x="5897143" y="2963224"/>
              <a:ext cx="25836" cy="21722"/>
            </a:xfrm>
            <a:custGeom>
              <a:avLst/>
              <a:gdLst/>
              <a:ahLst/>
              <a:cxnLst/>
              <a:rect l="l" t="t" r="r" b="b"/>
              <a:pathLst>
                <a:path w="986" h="829" extrusionOk="0">
                  <a:moveTo>
                    <a:pt x="288" y="1"/>
                  </a:moveTo>
                  <a:cubicBezTo>
                    <a:pt x="133" y="1"/>
                    <a:pt x="0" y="198"/>
                    <a:pt x="138" y="346"/>
                  </a:cubicBezTo>
                  <a:lnTo>
                    <a:pt x="565" y="773"/>
                  </a:lnTo>
                  <a:cubicBezTo>
                    <a:pt x="607" y="812"/>
                    <a:pt x="654" y="829"/>
                    <a:pt x="699" y="829"/>
                  </a:cubicBezTo>
                  <a:cubicBezTo>
                    <a:pt x="853" y="829"/>
                    <a:pt x="986" y="634"/>
                    <a:pt x="848" y="485"/>
                  </a:cubicBezTo>
                  <a:lnTo>
                    <a:pt x="426" y="58"/>
                  </a:lnTo>
                  <a:cubicBezTo>
                    <a:pt x="382" y="18"/>
                    <a:pt x="334" y="1"/>
                    <a:pt x="28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57" name="Google Shape;20457;p85"/>
          <p:cNvGrpSpPr/>
          <p:nvPr/>
        </p:nvGrpSpPr>
        <p:grpSpPr>
          <a:xfrm>
            <a:off x="4891622" y="1315847"/>
            <a:ext cx="255841" cy="363402"/>
            <a:chOff x="4891622" y="1502697"/>
            <a:chExt cx="255841" cy="363402"/>
          </a:xfrm>
        </p:grpSpPr>
        <p:sp>
          <p:nvSpPr>
            <p:cNvPr id="20458" name="Google Shape;20458;p85"/>
            <p:cNvSpPr/>
            <p:nvPr/>
          </p:nvSpPr>
          <p:spPr>
            <a:xfrm>
              <a:off x="4893010" y="1507964"/>
              <a:ext cx="252959" cy="144166"/>
            </a:xfrm>
            <a:custGeom>
              <a:avLst/>
              <a:gdLst/>
              <a:ahLst/>
              <a:cxnLst/>
              <a:rect l="l" t="t" r="r" b="b"/>
              <a:pathLst>
                <a:path w="9654" h="5502" extrusionOk="0">
                  <a:moveTo>
                    <a:pt x="4795" y="1"/>
                  </a:moveTo>
                  <a:lnTo>
                    <a:pt x="4795" y="6"/>
                  </a:lnTo>
                  <a:cubicBezTo>
                    <a:pt x="4546" y="25"/>
                    <a:pt x="4320" y="150"/>
                    <a:pt x="4167" y="346"/>
                  </a:cubicBezTo>
                  <a:cubicBezTo>
                    <a:pt x="4080" y="322"/>
                    <a:pt x="3989" y="313"/>
                    <a:pt x="3898" y="313"/>
                  </a:cubicBezTo>
                  <a:cubicBezTo>
                    <a:pt x="3895" y="313"/>
                    <a:pt x="3891" y="313"/>
                    <a:pt x="3888" y="313"/>
                  </a:cubicBezTo>
                  <a:cubicBezTo>
                    <a:pt x="3355" y="313"/>
                    <a:pt x="2914" y="714"/>
                    <a:pt x="2914" y="1215"/>
                  </a:cubicBezTo>
                  <a:lnTo>
                    <a:pt x="2914" y="1225"/>
                  </a:lnTo>
                  <a:cubicBezTo>
                    <a:pt x="2866" y="1215"/>
                    <a:pt x="2823" y="1215"/>
                    <a:pt x="2775" y="1215"/>
                  </a:cubicBezTo>
                  <a:cubicBezTo>
                    <a:pt x="2771" y="1215"/>
                    <a:pt x="2768" y="1215"/>
                    <a:pt x="2765" y="1215"/>
                  </a:cubicBezTo>
                  <a:cubicBezTo>
                    <a:pt x="2193" y="1215"/>
                    <a:pt x="1728" y="1645"/>
                    <a:pt x="1723" y="2180"/>
                  </a:cubicBezTo>
                  <a:cubicBezTo>
                    <a:pt x="1723" y="2315"/>
                    <a:pt x="1752" y="2449"/>
                    <a:pt x="1810" y="2569"/>
                  </a:cubicBezTo>
                  <a:cubicBezTo>
                    <a:pt x="1781" y="2569"/>
                    <a:pt x="1747" y="2564"/>
                    <a:pt x="1719" y="2564"/>
                  </a:cubicBezTo>
                  <a:cubicBezTo>
                    <a:pt x="1142" y="2564"/>
                    <a:pt x="667" y="2996"/>
                    <a:pt x="667" y="3534"/>
                  </a:cubicBezTo>
                  <a:cubicBezTo>
                    <a:pt x="667" y="3668"/>
                    <a:pt x="696" y="3798"/>
                    <a:pt x="754" y="3923"/>
                  </a:cubicBezTo>
                  <a:cubicBezTo>
                    <a:pt x="720" y="3923"/>
                    <a:pt x="691" y="3918"/>
                    <a:pt x="662" y="3918"/>
                  </a:cubicBezTo>
                  <a:lnTo>
                    <a:pt x="624" y="3918"/>
                  </a:lnTo>
                  <a:cubicBezTo>
                    <a:pt x="619" y="3918"/>
                    <a:pt x="614" y="3918"/>
                    <a:pt x="609" y="3918"/>
                  </a:cubicBezTo>
                  <a:cubicBezTo>
                    <a:pt x="104" y="3918"/>
                    <a:pt x="0" y="4634"/>
                    <a:pt x="490" y="4777"/>
                  </a:cubicBezTo>
                  <a:cubicBezTo>
                    <a:pt x="466" y="4839"/>
                    <a:pt x="451" y="4907"/>
                    <a:pt x="451" y="4974"/>
                  </a:cubicBezTo>
                  <a:cubicBezTo>
                    <a:pt x="451" y="5267"/>
                    <a:pt x="706" y="5502"/>
                    <a:pt x="1022" y="5502"/>
                  </a:cubicBezTo>
                  <a:lnTo>
                    <a:pt x="8631" y="5502"/>
                  </a:lnTo>
                  <a:cubicBezTo>
                    <a:pt x="8948" y="5502"/>
                    <a:pt x="9202" y="5262"/>
                    <a:pt x="9202" y="4974"/>
                  </a:cubicBezTo>
                  <a:cubicBezTo>
                    <a:pt x="9202" y="4907"/>
                    <a:pt x="9188" y="4839"/>
                    <a:pt x="9164" y="4777"/>
                  </a:cubicBezTo>
                  <a:cubicBezTo>
                    <a:pt x="9653" y="4634"/>
                    <a:pt x="9545" y="3918"/>
                    <a:pt x="9044" y="3918"/>
                  </a:cubicBezTo>
                  <a:cubicBezTo>
                    <a:pt x="9039" y="3918"/>
                    <a:pt x="9034" y="3918"/>
                    <a:pt x="9029" y="3918"/>
                  </a:cubicBezTo>
                  <a:lnTo>
                    <a:pt x="8991" y="3918"/>
                  </a:lnTo>
                  <a:cubicBezTo>
                    <a:pt x="8962" y="3918"/>
                    <a:pt x="8929" y="3918"/>
                    <a:pt x="8900" y="3923"/>
                  </a:cubicBezTo>
                  <a:cubicBezTo>
                    <a:pt x="8957" y="3798"/>
                    <a:pt x="8986" y="3668"/>
                    <a:pt x="8986" y="3534"/>
                  </a:cubicBezTo>
                  <a:cubicBezTo>
                    <a:pt x="8986" y="2996"/>
                    <a:pt x="8511" y="2564"/>
                    <a:pt x="7935" y="2564"/>
                  </a:cubicBezTo>
                  <a:cubicBezTo>
                    <a:pt x="7901" y="2564"/>
                    <a:pt x="7872" y="2564"/>
                    <a:pt x="7844" y="2569"/>
                  </a:cubicBezTo>
                  <a:cubicBezTo>
                    <a:pt x="7901" y="2449"/>
                    <a:pt x="7930" y="2315"/>
                    <a:pt x="7930" y="2180"/>
                  </a:cubicBezTo>
                  <a:cubicBezTo>
                    <a:pt x="7925" y="1645"/>
                    <a:pt x="7460" y="1215"/>
                    <a:pt x="6888" y="1215"/>
                  </a:cubicBezTo>
                  <a:cubicBezTo>
                    <a:pt x="6885" y="1215"/>
                    <a:pt x="6882" y="1215"/>
                    <a:pt x="6879" y="1215"/>
                  </a:cubicBezTo>
                  <a:cubicBezTo>
                    <a:pt x="6831" y="1215"/>
                    <a:pt x="6788" y="1215"/>
                    <a:pt x="6740" y="1225"/>
                  </a:cubicBezTo>
                  <a:lnTo>
                    <a:pt x="6740" y="1215"/>
                  </a:lnTo>
                  <a:cubicBezTo>
                    <a:pt x="6740" y="714"/>
                    <a:pt x="6303" y="313"/>
                    <a:pt x="5765" y="313"/>
                  </a:cubicBezTo>
                  <a:cubicBezTo>
                    <a:pt x="5762" y="313"/>
                    <a:pt x="5759" y="313"/>
                    <a:pt x="5756" y="313"/>
                  </a:cubicBezTo>
                  <a:cubicBezTo>
                    <a:pt x="5664" y="313"/>
                    <a:pt x="5573" y="322"/>
                    <a:pt x="5482" y="346"/>
                  </a:cubicBezTo>
                  <a:cubicBezTo>
                    <a:pt x="5333" y="150"/>
                    <a:pt x="5108" y="25"/>
                    <a:pt x="4858" y="6"/>
                  </a:cubicBezTo>
                  <a:lnTo>
                    <a:pt x="4858"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9" name="Google Shape;20459;p85"/>
            <p:cNvSpPr/>
            <p:nvPr/>
          </p:nvSpPr>
          <p:spPr>
            <a:xfrm>
              <a:off x="5003192" y="1507964"/>
              <a:ext cx="142777" cy="144166"/>
            </a:xfrm>
            <a:custGeom>
              <a:avLst/>
              <a:gdLst/>
              <a:ahLst/>
              <a:cxnLst/>
              <a:rect l="l" t="t" r="r" b="b"/>
              <a:pathLst>
                <a:path w="5449" h="5502" extrusionOk="0">
                  <a:moveTo>
                    <a:pt x="590" y="1"/>
                  </a:moveTo>
                  <a:lnTo>
                    <a:pt x="590" y="6"/>
                  </a:lnTo>
                  <a:cubicBezTo>
                    <a:pt x="360" y="25"/>
                    <a:pt x="149" y="135"/>
                    <a:pt x="0" y="308"/>
                  </a:cubicBezTo>
                  <a:cubicBezTo>
                    <a:pt x="3000" y="1455"/>
                    <a:pt x="3303" y="4479"/>
                    <a:pt x="3408" y="4777"/>
                  </a:cubicBezTo>
                  <a:cubicBezTo>
                    <a:pt x="3437" y="4835"/>
                    <a:pt x="3451" y="4902"/>
                    <a:pt x="3451" y="4974"/>
                  </a:cubicBezTo>
                  <a:cubicBezTo>
                    <a:pt x="3451" y="5267"/>
                    <a:pt x="3192" y="5502"/>
                    <a:pt x="2880" y="5502"/>
                  </a:cubicBezTo>
                  <a:lnTo>
                    <a:pt x="4431" y="5502"/>
                  </a:lnTo>
                  <a:cubicBezTo>
                    <a:pt x="4748" y="5502"/>
                    <a:pt x="5002" y="5262"/>
                    <a:pt x="5002" y="4974"/>
                  </a:cubicBezTo>
                  <a:cubicBezTo>
                    <a:pt x="5002" y="4902"/>
                    <a:pt x="4988" y="4835"/>
                    <a:pt x="4959" y="4777"/>
                  </a:cubicBezTo>
                  <a:cubicBezTo>
                    <a:pt x="5448" y="4630"/>
                    <a:pt x="5340" y="3918"/>
                    <a:pt x="4839" y="3918"/>
                  </a:cubicBezTo>
                  <a:cubicBezTo>
                    <a:pt x="4834" y="3918"/>
                    <a:pt x="4829" y="3918"/>
                    <a:pt x="4824" y="3918"/>
                  </a:cubicBezTo>
                  <a:lnTo>
                    <a:pt x="4786" y="3918"/>
                  </a:lnTo>
                  <a:cubicBezTo>
                    <a:pt x="4757" y="3918"/>
                    <a:pt x="4724" y="3918"/>
                    <a:pt x="4695" y="3923"/>
                  </a:cubicBezTo>
                  <a:cubicBezTo>
                    <a:pt x="4752" y="3798"/>
                    <a:pt x="4781" y="3668"/>
                    <a:pt x="4781" y="3534"/>
                  </a:cubicBezTo>
                  <a:cubicBezTo>
                    <a:pt x="4781" y="2996"/>
                    <a:pt x="4306" y="2564"/>
                    <a:pt x="3730" y="2564"/>
                  </a:cubicBezTo>
                  <a:cubicBezTo>
                    <a:pt x="3696" y="2564"/>
                    <a:pt x="3667" y="2564"/>
                    <a:pt x="3639" y="2569"/>
                  </a:cubicBezTo>
                  <a:cubicBezTo>
                    <a:pt x="3696" y="2449"/>
                    <a:pt x="3725" y="2315"/>
                    <a:pt x="3725" y="2180"/>
                  </a:cubicBezTo>
                  <a:cubicBezTo>
                    <a:pt x="3720" y="1645"/>
                    <a:pt x="3255" y="1215"/>
                    <a:pt x="2683" y="1215"/>
                  </a:cubicBezTo>
                  <a:cubicBezTo>
                    <a:pt x="2680" y="1215"/>
                    <a:pt x="2677" y="1215"/>
                    <a:pt x="2674" y="1215"/>
                  </a:cubicBezTo>
                  <a:cubicBezTo>
                    <a:pt x="2626" y="1215"/>
                    <a:pt x="2583" y="1215"/>
                    <a:pt x="2535" y="1225"/>
                  </a:cubicBezTo>
                  <a:lnTo>
                    <a:pt x="2535" y="1215"/>
                  </a:lnTo>
                  <a:cubicBezTo>
                    <a:pt x="2535" y="714"/>
                    <a:pt x="2098" y="313"/>
                    <a:pt x="1560" y="313"/>
                  </a:cubicBezTo>
                  <a:cubicBezTo>
                    <a:pt x="1557" y="313"/>
                    <a:pt x="1554" y="313"/>
                    <a:pt x="1551" y="313"/>
                  </a:cubicBezTo>
                  <a:cubicBezTo>
                    <a:pt x="1459" y="313"/>
                    <a:pt x="1368" y="322"/>
                    <a:pt x="1277" y="346"/>
                  </a:cubicBezTo>
                  <a:cubicBezTo>
                    <a:pt x="1128" y="150"/>
                    <a:pt x="903" y="25"/>
                    <a:pt x="653" y="6"/>
                  </a:cubicBezTo>
                  <a:lnTo>
                    <a:pt x="653"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0" name="Google Shape;20460;p85"/>
            <p:cNvSpPr/>
            <p:nvPr/>
          </p:nvSpPr>
          <p:spPr>
            <a:xfrm>
              <a:off x="4903570" y="1627342"/>
              <a:ext cx="232076" cy="233464"/>
            </a:xfrm>
            <a:custGeom>
              <a:avLst/>
              <a:gdLst/>
              <a:ahLst/>
              <a:cxnLst/>
              <a:rect l="l" t="t" r="r" b="b"/>
              <a:pathLst>
                <a:path w="8857" h="8910" extrusionOk="0">
                  <a:moveTo>
                    <a:pt x="6182" y="0"/>
                  </a:moveTo>
                  <a:cubicBezTo>
                    <a:pt x="6179" y="0"/>
                    <a:pt x="6176" y="0"/>
                    <a:pt x="6173" y="0"/>
                  </a:cubicBezTo>
                  <a:lnTo>
                    <a:pt x="6159" y="0"/>
                  </a:lnTo>
                  <a:cubicBezTo>
                    <a:pt x="5694" y="0"/>
                    <a:pt x="5316" y="363"/>
                    <a:pt x="5300" y="828"/>
                  </a:cubicBezTo>
                  <a:lnTo>
                    <a:pt x="5300" y="828"/>
                  </a:lnTo>
                  <a:cubicBezTo>
                    <a:pt x="5283" y="372"/>
                    <a:pt x="4903" y="0"/>
                    <a:pt x="4440" y="0"/>
                  </a:cubicBezTo>
                  <a:lnTo>
                    <a:pt x="4421" y="0"/>
                  </a:lnTo>
                  <a:cubicBezTo>
                    <a:pt x="3954" y="0"/>
                    <a:pt x="3574" y="372"/>
                    <a:pt x="3557" y="828"/>
                  </a:cubicBezTo>
                  <a:lnTo>
                    <a:pt x="3557" y="828"/>
                  </a:lnTo>
                  <a:cubicBezTo>
                    <a:pt x="3541" y="363"/>
                    <a:pt x="3158" y="0"/>
                    <a:pt x="2698" y="0"/>
                  </a:cubicBezTo>
                  <a:lnTo>
                    <a:pt x="2684" y="0"/>
                  </a:lnTo>
                  <a:cubicBezTo>
                    <a:pt x="2172" y="0"/>
                    <a:pt x="1778" y="434"/>
                    <a:pt x="1822" y="939"/>
                  </a:cubicBezTo>
                  <a:lnTo>
                    <a:pt x="1822" y="939"/>
                  </a:lnTo>
                  <a:lnTo>
                    <a:pt x="1805" y="768"/>
                  </a:lnTo>
                  <a:cubicBezTo>
                    <a:pt x="1752" y="331"/>
                    <a:pt x="1388" y="0"/>
                    <a:pt x="946" y="0"/>
                  </a:cubicBezTo>
                  <a:cubicBezTo>
                    <a:pt x="408" y="0"/>
                    <a:pt x="0" y="495"/>
                    <a:pt x="96" y="1023"/>
                  </a:cubicBezTo>
                  <a:lnTo>
                    <a:pt x="1469" y="8439"/>
                  </a:lnTo>
                  <a:cubicBezTo>
                    <a:pt x="1517" y="8708"/>
                    <a:pt x="1757" y="8909"/>
                    <a:pt x="2031" y="8909"/>
                  </a:cubicBezTo>
                  <a:lnTo>
                    <a:pt x="6817" y="8909"/>
                  </a:lnTo>
                  <a:cubicBezTo>
                    <a:pt x="7095" y="8909"/>
                    <a:pt x="7330" y="8708"/>
                    <a:pt x="7383" y="8439"/>
                  </a:cubicBezTo>
                  <a:lnTo>
                    <a:pt x="8756" y="1018"/>
                  </a:lnTo>
                  <a:cubicBezTo>
                    <a:pt x="8857" y="490"/>
                    <a:pt x="8449" y="0"/>
                    <a:pt x="7911" y="0"/>
                  </a:cubicBezTo>
                  <a:cubicBezTo>
                    <a:pt x="7469" y="0"/>
                    <a:pt x="7100" y="331"/>
                    <a:pt x="7052" y="768"/>
                  </a:cubicBezTo>
                  <a:lnTo>
                    <a:pt x="7035" y="939"/>
                  </a:lnTo>
                  <a:lnTo>
                    <a:pt x="7035" y="939"/>
                  </a:lnTo>
                  <a:cubicBezTo>
                    <a:pt x="7079" y="437"/>
                    <a:pt x="6684" y="0"/>
                    <a:pt x="618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1" name="Google Shape;20461;p85"/>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2" name="Google Shape;20462;p85"/>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3" name="Google Shape;20463;p85"/>
            <p:cNvSpPr/>
            <p:nvPr/>
          </p:nvSpPr>
          <p:spPr>
            <a:xfrm>
              <a:off x="4939415" y="1627316"/>
              <a:ext cx="196100" cy="233490"/>
            </a:xfrm>
            <a:custGeom>
              <a:avLst/>
              <a:gdLst/>
              <a:ahLst/>
              <a:cxnLst/>
              <a:rect l="l" t="t" r="r" b="b"/>
              <a:pathLst>
                <a:path w="7484" h="8911" extrusionOk="0">
                  <a:moveTo>
                    <a:pt x="6542" y="0"/>
                  </a:moveTo>
                  <a:cubicBezTo>
                    <a:pt x="6249" y="0"/>
                    <a:pt x="5970" y="152"/>
                    <a:pt x="5813" y="404"/>
                  </a:cubicBezTo>
                  <a:cubicBezTo>
                    <a:pt x="5929" y="587"/>
                    <a:pt x="5972" y="808"/>
                    <a:pt x="5933" y="1019"/>
                  </a:cubicBezTo>
                  <a:lnTo>
                    <a:pt x="4767" y="7307"/>
                  </a:lnTo>
                  <a:cubicBezTo>
                    <a:pt x="4666" y="7840"/>
                    <a:pt x="4201" y="8229"/>
                    <a:pt x="3663" y="8229"/>
                  </a:cubicBezTo>
                  <a:lnTo>
                    <a:pt x="543" y="8229"/>
                  </a:lnTo>
                  <a:cubicBezTo>
                    <a:pt x="312" y="8229"/>
                    <a:pt x="101" y="8099"/>
                    <a:pt x="0" y="7898"/>
                  </a:cubicBezTo>
                  <a:lnTo>
                    <a:pt x="0" y="7898"/>
                  </a:lnTo>
                  <a:lnTo>
                    <a:pt x="101" y="8440"/>
                  </a:lnTo>
                  <a:cubicBezTo>
                    <a:pt x="154" y="8709"/>
                    <a:pt x="389" y="8910"/>
                    <a:pt x="668" y="8910"/>
                  </a:cubicBezTo>
                  <a:lnTo>
                    <a:pt x="5453" y="8910"/>
                  </a:lnTo>
                  <a:cubicBezTo>
                    <a:pt x="5727" y="8910"/>
                    <a:pt x="5967" y="8709"/>
                    <a:pt x="6015" y="8440"/>
                  </a:cubicBezTo>
                  <a:lnTo>
                    <a:pt x="6116" y="7898"/>
                  </a:lnTo>
                  <a:lnTo>
                    <a:pt x="7388" y="1038"/>
                  </a:lnTo>
                  <a:cubicBezTo>
                    <a:pt x="7484" y="505"/>
                    <a:pt x="7124" y="30"/>
                    <a:pt x="6581" y="1"/>
                  </a:cubicBezTo>
                  <a:cubicBezTo>
                    <a:pt x="6568" y="1"/>
                    <a:pt x="6555" y="0"/>
                    <a:pt x="6542"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4" name="Google Shape;20464;p85"/>
            <p:cNvSpPr/>
            <p:nvPr/>
          </p:nvSpPr>
          <p:spPr>
            <a:xfrm>
              <a:off x="5034635" y="1627342"/>
              <a:ext cx="54737" cy="233464"/>
            </a:xfrm>
            <a:custGeom>
              <a:avLst/>
              <a:gdLst/>
              <a:ahLst/>
              <a:cxnLst/>
              <a:rect l="l" t="t" r="r" b="b"/>
              <a:pathLst>
                <a:path w="2089" h="8910" extrusionOk="0">
                  <a:moveTo>
                    <a:pt x="1162" y="0"/>
                  </a:moveTo>
                  <a:cubicBezTo>
                    <a:pt x="696" y="0"/>
                    <a:pt x="317" y="365"/>
                    <a:pt x="298" y="831"/>
                  </a:cubicBezTo>
                  <a:lnTo>
                    <a:pt x="0" y="8909"/>
                  </a:lnTo>
                  <a:lnTo>
                    <a:pt x="1143" y="8909"/>
                  </a:lnTo>
                  <a:lnTo>
                    <a:pt x="2031" y="960"/>
                  </a:lnTo>
                  <a:cubicBezTo>
                    <a:pt x="2088" y="447"/>
                    <a:pt x="1690" y="0"/>
                    <a:pt x="1176"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5" name="Google Shape;20465;p85"/>
            <p:cNvSpPr/>
            <p:nvPr/>
          </p:nvSpPr>
          <p:spPr>
            <a:xfrm>
              <a:off x="5034504" y="1751725"/>
              <a:ext cx="42291" cy="109081"/>
            </a:xfrm>
            <a:custGeom>
              <a:avLst/>
              <a:gdLst/>
              <a:ahLst/>
              <a:cxnLst/>
              <a:rect l="l" t="t" r="r" b="b"/>
              <a:pathLst>
                <a:path w="1614" h="4163" extrusionOk="0">
                  <a:moveTo>
                    <a:pt x="1613" y="1"/>
                  </a:moveTo>
                  <a:lnTo>
                    <a:pt x="1138" y="2559"/>
                  </a:lnTo>
                  <a:cubicBezTo>
                    <a:pt x="1037" y="3092"/>
                    <a:pt x="572" y="3481"/>
                    <a:pt x="34" y="3481"/>
                  </a:cubicBezTo>
                  <a:lnTo>
                    <a:pt x="29" y="3481"/>
                  </a:lnTo>
                  <a:lnTo>
                    <a:pt x="0" y="4162"/>
                  </a:lnTo>
                  <a:lnTo>
                    <a:pt x="1148" y="4162"/>
                  </a:lnTo>
                  <a:lnTo>
                    <a:pt x="161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6" name="Google Shape;20466;p85"/>
            <p:cNvSpPr/>
            <p:nvPr/>
          </p:nvSpPr>
          <p:spPr>
            <a:xfrm>
              <a:off x="4949739" y="1627342"/>
              <a:ext cx="54737" cy="233464"/>
            </a:xfrm>
            <a:custGeom>
              <a:avLst/>
              <a:gdLst/>
              <a:ahLst/>
              <a:cxnLst/>
              <a:rect l="l" t="t" r="r" b="b"/>
              <a:pathLst>
                <a:path w="2089" h="8910" extrusionOk="0">
                  <a:moveTo>
                    <a:pt x="909" y="0"/>
                  </a:moveTo>
                  <a:cubicBezTo>
                    <a:pt x="394" y="0"/>
                    <a:pt x="0" y="449"/>
                    <a:pt x="58" y="960"/>
                  </a:cubicBezTo>
                  <a:lnTo>
                    <a:pt x="941" y="8909"/>
                  </a:lnTo>
                  <a:lnTo>
                    <a:pt x="2088" y="8909"/>
                  </a:lnTo>
                  <a:lnTo>
                    <a:pt x="1790" y="831"/>
                  </a:lnTo>
                  <a:cubicBezTo>
                    <a:pt x="1776" y="365"/>
                    <a:pt x="1392" y="0"/>
                    <a:pt x="931" y="0"/>
                  </a:cubicBezTo>
                  <a:lnTo>
                    <a:pt x="917" y="0"/>
                  </a:lnTo>
                  <a:cubicBezTo>
                    <a:pt x="914" y="0"/>
                    <a:pt x="911" y="0"/>
                    <a:pt x="909"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7" name="Google Shape;20467;p85"/>
            <p:cNvSpPr/>
            <p:nvPr/>
          </p:nvSpPr>
          <p:spPr>
            <a:xfrm>
              <a:off x="4972352" y="1842910"/>
              <a:ext cx="32124" cy="17896"/>
            </a:xfrm>
            <a:custGeom>
              <a:avLst/>
              <a:gdLst/>
              <a:ahLst/>
              <a:cxnLst/>
              <a:rect l="l" t="t" r="r" b="b"/>
              <a:pathLst>
                <a:path w="1226" h="683" extrusionOk="0">
                  <a:moveTo>
                    <a:pt x="1" y="1"/>
                  </a:moveTo>
                  <a:lnTo>
                    <a:pt x="78" y="682"/>
                  </a:lnTo>
                  <a:lnTo>
                    <a:pt x="1225" y="682"/>
                  </a:lnTo>
                  <a:lnTo>
                    <a:pt x="1201"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8" name="Google Shape;20468;p85"/>
            <p:cNvSpPr/>
            <p:nvPr/>
          </p:nvSpPr>
          <p:spPr>
            <a:xfrm>
              <a:off x="4949215" y="1699268"/>
              <a:ext cx="140524" cy="96897"/>
            </a:xfrm>
            <a:custGeom>
              <a:avLst/>
              <a:gdLst/>
              <a:ahLst/>
              <a:cxnLst/>
              <a:rect l="l" t="t" r="r" b="b"/>
              <a:pathLst>
                <a:path w="5363" h="3698" extrusionOk="0">
                  <a:moveTo>
                    <a:pt x="2679" y="1"/>
                  </a:moveTo>
                  <a:cubicBezTo>
                    <a:pt x="1201" y="1"/>
                    <a:pt x="1" y="827"/>
                    <a:pt x="1" y="1849"/>
                  </a:cubicBezTo>
                  <a:cubicBezTo>
                    <a:pt x="1" y="2871"/>
                    <a:pt x="1201" y="3697"/>
                    <a:pt x="2679" y="3697"/>
                  </a:cubicBezTo>
                  <a:cubicBezTo>
                    <a:pt x="4163" y="3697"/>
                    <a:pt x="5363" y="2871"/>
                    <a:pt x="5363" y="1849"/>
                  </a:cubicBezTo>
                  <a:cubicBezTo>
                    <a:pt x="5363" y="827"/>
                    <a:pt x="4163" y="1"/>
                    <a:pt x="2679"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9" name="Google Shape;20469;p85"/>
            <p:cNvSpPr/>
            <p:nvPr/>
          </p:nvSpPr>
          <p:spPr>
            <a:xfrm>
              <a:off x="4947328" y="1572998"/>
              <a:ext cx="33356" cy="31600"/>
            </a:xfrm>
            <a:custGeom>
              <a:avLst/>
              <a:gdLst/>
              <a:ahLst/>
              <a:cxnLst/>
              <a:rect l="l" t="t" r="r" b="b"/>
              <a:pathLst>
                <a:path w="1273" h="1206" extrusionOk="0">
                  <a:moveTo>
                    <a:pt x="999" y="1"/>
                  </a:moveTo>
                  <a:cubicBezTo>
                    <a:pt x="447" y="5"/>
                    <a:pt x="1" y="452"/>
                    <a:pt x="1" y="1004"/>
                  </a:cubicBezTo>
                  <a:cubicBezTo>
                    <a:pt x="1" y="1138"/>
                    <a:pt x="103" y="1205"/>
                    <a:pt x="205" y="1205"/>
                  </a:cubicBezTo>
                  <a:cubicBezTo>
                    <a:pt x="307" y="1205"/>
                    <a:pt x="409" y="1138"/>
                    <a:pt x="409" y="1004"/>
                  </a:cubicBezTo>
                  <a:cubicBezTo>
                    <a:pt x="409" y="673"/>
                    <a:pt x="673" y="409"/>
                    <a:pt x="999" y="409"/>
                  </a:cubicBezTo>
                  <a:cubicBezTo>
                    <a:pt x="1273" y="409"/>
                    <a:pt x="1273" y="1"/>
                    <a:pt x="99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0" name="Google Shape;20470;p85"/>
            <p:cNvSpPr/>
            <p:nvPr/>
          </p:nvSpPr>
          <p:spPr>
            <a:xfrm>
              <a:off x="5057143" y="1593882"/>
              <a:ext cx="33356" cy="31574"/>
            </a:xfrm>
            <a:custGeom>
              <a:avLst/>
              <a:gdLst/>
              <a:ahLst/>
              <a:cxnLst/>
              <a:rect l="l" t="t" r="r" b="b"/>
              <a:pathLst>
                <a:path w="1273" h="1205" extrusionOk="0">
                  <a:moveTo>
                    <a:pt x="274" y="0"/>
                  </a:moveTo>
                  <a:cubicBezTo>
                    <a:pt x="0" y="0"/>
                    <a:pt x="0" y="408"/>
                    <a:pt x="274" y="408"/>
                  </a:cubicBezTo>
                  <a:cubicBezTo>
                    <a:pt x="600" y="408"/>
                    <a:pt x="864" y="672"/>
                    <a:pt x="864" y="999"/>
                  </a:cubicBezTo>
                  <a:cubicBezTo>
                    <a:pt x="864" y="1136"/>
                    <a:pt x="966" y="1204"/>
                    <a:pt x="1068" y="1204"/>
                  </a:cubicBezTo>
                  <a:cubicBezTo>
                    <a:pt x="1170" y="1204"/>
                    <a:pt x="1272" y="1136"/>
                    <a:pt x="1272" y="999"/>
                  </a:cubicBezTo>
                  <a:cubicBezTo>
                    <a:pt x="1268" y="447"/>
                    <a:pt x="821" y="0"/>
                    <a:pt x="2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1" name="Google Shape;20471;p85"/>
            <p:cNvSpPr/>
            <p:nvPr/>
          </p:nvSpPr>
          <p:spPr>
            <a:xfrm>
              <a:off x="5006022" y="1532620"/>
              <a:ext cx="38727" cy="26753"/>
            </a:xfrm>
            <a:custGeom>
              <a:avLst/>
              <a:gdLst/>
              <a:ahLst/>
              <a:cxnLst/>
              <a:rect l="l" t="t" r="r" b="b"/>
              <a:pathLst>
                <a:path w="1478" h="1021" extrusionOk="0">
                  <a:moveTo>
                    <a:pt x="479" y="1"/>
                  </a:moveTo>
                  <a:cubicBezTo>
                    <a:pt x="407" y="1"/>
                    <a:pt x="335" y="8"/>
                    <a:pt x="262" y="25"/>
                  </a:cubicBezTo>
                  <a:cubicBezTo>
                    <a:pt x="1" y="69"/>
                    <a:pt x="62" y="431"/>
                    <a:pt x="287" y="431"/>
                  </a:cubicBezTo>
                  <a:cubicBezTo>
                    <a:pt x="306" y="431"/>
                    <a:pt x="327" y="429"/>
                    <a:pt x="348" y="423"/>
                  </a:cubicBezTo>
                  <a:cubicBezTo>
                    <a:pt x="392" y="413"/>
                    <a:pt x="436" y="408"/>
                    <a:pt x="479" y="408"/>
                  </a:cubicBezTo>
                  <a:cubicBezTo>
                    <a:pt x="752" y="408"/>
                    <a:pt x="996" y="596"/>
                    <a:pt x="1059" y="869"/>
                  </a:cubicBezTo>
                  <a:cubicBezTo>
                    <a:pt x="1087" y="974"/>
                    <a:pt x="1168" y="1020"/>
                    <a:pt x="1250" y="1020"/>
                  </a:cubicBezTo>
                  <a:cubicBezTo>
                    <a:pt x="1363" y="1020"/>
                    <a:pt x="1477" y="931"/>
                    <a:pt x="1452" y="783"/>
                  </a:cubicBezTo>
                  <a:cubicBezTo>
                    <a:pt x="1348" y="318"/>
                    <a:pt x="936" y="1"/>
                    <a:pt x="4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2" name="Google Shape;20472;p85"/>
            <p:cNvSpPr/>
            <p:nvPr/>
          </p:nvSpPr>
          <p:spPr>
            <a:xfrm>
              <a:off x="4943948" y="1694001"/>
              <a:ext cx="151084" cy="107430"/>
            </a:xfrm>
            <a:custGeom>
              <a:avLst/>
              <a:gdLst/>
              <a:ahLst/>
              <a:cxnLst/>
              <a:rect l="l" t="t" r="r" b="b"/>
              <a:pathLst>
                <a:path w="5766" h="4100" extrusionOk="0">
                  <a:moveTo>
                    <a:pt x="2885" y="404"/>
                  </a:moveTo>
                  <a:cubicBezTo>
                    <a:pt x="3557" y="404"/>
                    <a:pt x="4191" y="586"/>
                    <a:pt x="4661" y="908"/>
                  </a:cubicBezTo>
                  <a:cubicBezTo>
                    <a:pt x="5112" y="1220"/>
                    <a:pt x="5362" y="1623"/>
                    <a:pt x="5362" y="2050"/>
                  </a:cubicBezTo>
                  <a:cubicBezTo>
                    <a:pt x="5362" y="2477"/>
                    <a:pt x="5112" y="2880"/>
                    <a:pt x="4661" y="3188"/>
                  </a:cubicBezTo>
                  <a:cubicBezTo>
                    <a:pt x="4191" y="3514"/>
                    <a:pt x="3557" y="3697"/>
                    <a:pt x="2885" y="3697"/>
                  </a:cubicBezTo>
                  <a:cubicBezTo>
                    <a:pt x="2208" y="3697"/>
                    <a:pt x="1575" y="3514"/>
                    <a:pt x="1104" y="3188"/>
                  </a:cubicBezTo>
                  <a:cubicBezTo>
                    <a:pt x="653" y="2880"/>
                    <a:pt x="408" y="2477"/>
                    <a:pt x="408" y="2050"/>
                  </a:cubicBezTo>
                  <a:cubicBezTo>
                    <a:pt x="408" y="1623"/>
                    <a:pt x="653" y="1220"/>
                    <a:pt x="1104" y="908"/>
                  </a:cubicBezTo>
                  <a:cubicBezTo>
                    <a:pt x="1575" y="581"/>
                    <a:pt x="2208" y="404"/>
                    <a:pt x="2885" y="404"/>
                  </a:cubicBezTo>
                  <a:close/>
                  <a:moveTo>
                    <a:pt x="2880" y="0"/>
                  </a:moveTo>
                  <a:cubicBezTo>
                    <a:pt x="2127" y="0"/>
                    <a:pt x="1411" y="202"/>
                    <a:pt x="874" y="576"/>
                  </a:cubicBezTo>
                  <a:cubicBezTo>
                    <a:pt x="307" y="965"/>
                    <a:pt x="0" y="1488"/>
                    <a:pt x="0" y="2050"/>
                  </a:cubicBezTo>
                  <a:cubicBezTo>
                    <a:pt x="0" y="2612"/>
                    <a:pt x="307" y="3135"/>
                    <a:pt x="874" y="3524"/>
                  </a:cubicBezTo>
                  <a:cubicBezTo>
                    <a:pt x="1411" y="3898"/>
                    <a:pt x="2127" y="4100"/>
                    <a:pt x="2880" y="4100"/>
                  </a:cubicBezTo>
                  <a:cubicBezTo>
                    <a:pt x="3639" y="4100"/>
                    <a:pt x="4354" y="3898"/>
                    <a:pt x="4892" y="3524"/>
                  </a:cubicBezTo>
                  <a:cubicBezTo>
                    <a:pt x="5458" y="3135"/>
                    <a:pt x="5765" y="2612"/>
                    <a:pt x="5765" y="2050"/>
                  </a:cubicBezTo>
                  <a:cubicBezTo>
                    <a:pt x="5765" y="1488"/>
                    <a:pt x="5458" y="965"/>
                    <a:pt x="4892" y="576"/>
                  </a:cubicBezTo>
                  <a:cubicBezTo>
                    <a:pt x="4354" y="202"/>
                    <a:pt x="3639" y="0"/>
                    <a:pt x="28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3" name="Google Shape;20473;p85"/>
            <p:cNvSpPr/>
            <p:nvPr/>
          </p:nvSpPr>
          <p:spPr>
            <a:xfrm>
              <a:off x="4891622" y="1502697"/>
              <a:ext cx="255841" cy="363402"/>
            </a:xfrm>
            <a:custGeom>
              <a:avLst/>
              <a:gdLst/>
              <a:ahLst/>
              <a:cxnLst/>
              <a:rect l="l" t="t" r="r" b="b"/>
              <a:pathLst>
                <a:path w="9764" h="13869" extrusionOk="0">
                  <a:moveTo>
                    <a:pt x="4892" y="408"/>
                  </a:moveTo>
                  <a:cubicBezTo>
                    <a:pt x="5084" y="423"/>
                    <a:pt x="5257" y="519"/>
                    <a:pt x="5372" y="667"/>
                  </a:cubicBezTo>
                  <a:cubicBezTo>
                    <a:pt x="5412" y="723"/>
                    <a:pt x="5473" y="753"/>
                    <a:pt x="5535" y="753"/>
                  </a:cubicBezTo>
                  <a:cubicBezTo>
                    <a:pt x="5554" y="753"/>
                    <a:pt x="5574" y="750"/>
                    <a:pt x="5593" y="744"/>
                  </a:cubicBezTo>
                  <a:cubicBezTo>
                    <a:pt x="5660" y="725"/>
                    <a:pt x="5737" y="715"/>
                    <a:pt x="5809" y="715"/>
                  </a:cubicBezTo>
                  <a:cubicBezTo>
                    <a:pt x="6236" y="715"/>
                    <a:pt x="6591" y="1027"/>
                    <a:pt x="6591" y="1416"/>
                  </a:cubicBezTo>
                  <a:lnTo>
                    <a:pt x="6591" y="1421"/>
                  </a:lnTo>
                  <a:cubicBezTo>
                    <a:pt x="6587" y="1538"/>
                    <a:pt x="6682" y="1629"/>
                    <a:pt x="6793" y="1629"/>
                  </a:cubicBezTo>
                  <a:cubicBezTo>
                    <a:pt x="6801" y="1629"/>
                    <a:pt x="6809" y="1628"/>
                    <a:pt x="6817" y="1627"/>
                  </a:cubicBezTo>
                  <a:cubicBezTo>
                    <a:pt x="6855" y="1618"/>
                    <a:pt x="6893" y="1618"/>
                    <a:pt x="6927" y="1618"/>
                  </a:cubicBezTo>
                  <a:lnTo>
                    <a:pt x="6932" y="1618"/>
                  </a:lnTo>
                  <a:cubicBezTo>
                    <a:pt x="7397" y="1618"/>
                    <a:pt x="7772" y="1959"/>
                    <a:pt x="7777" y="2381"/>
                  </a:cubicBezTo>
                  <a:cubicBezTo>
                    <a:pt x="7781" y="2487"/>
                    <a:pt x="7757" y="2588"/>
                    <a:pt x="7709" y="2684"/>
                  </a:cubicBezTo>
                  <a:cubicBezTo>
                    <a:pt x="7650" y="2821"/>
                    <a:pt x="7748" y="2972"/>
                    <a:pt x="7892" y="2972"/>
                  </a:cubicBezTo>
                  <a:cubicBezTo>
                    <a:pt x="7898" y="2972"/>
                    <a:pt x="7905" y="2972"/>
                    <a:pt x="7911" y="2972"/>
                  </a:cubicBezTo>
                  <a:lnTo>
                    <a:pt x="7983" y="2972"/>
                  </a:lnTo>
                  <a:cubicBezTo>
                    <a:pt x="7986" y="2972"/>
                    <a:pt x="7990" y="2971"/>
                    <a:pt x="7993" y="2971"/>
                  </a:cubicBezTo>
                  <a:cubicBezTo>
                    <a:pt x="8459" y="2971"/>
                    <a:pt x="8833" y="3311"/>
                    <a:pt x="8833" y="3735"/>
                  </a:cubicBezTo>
                  <a:cubicBezTo>
                    <a:pt x="8838" y="3836"/>
                    <a:pt x="8814" y="3941"/>
                    <a:pt x="8770" y="4037"/>
                  </a:cubicBezTo>
                  <a:cubicBezTo>
                    <a:pt x="8708" y="4172"/>
                    <a:pt x="8804" y="4325"/>
                    <a:pt x="8953" y="4325"/>
                  </a:cubicBezTo>
                  <a:lnTo>
                    <a:pt x="8967" y="4325"/>
                  </a:lnTo>
                  <a:cubicBezTo>
                    <a:pt x="8996" y="4325"/>
                    <a:pt x="9020" y="4320"/>
                    <a:pt x="9044" y="4320"/>
                  </a:cubicBezTo>
                  <a:lnTo>
                    <a:pt x="9078" y="4320"/>
                  </a:lnTo>
                  <a:cubicBezTo>
                    <a:pt x="9279" y="4325"/>
                    <a:pt x="9318" y="4464"/>
                    <a:pt x="9327" y="4522"/>
                  </a:cubicBezTo>
                  <a:cubicBezTo>
                    <a:pt x="9346" y="4637"/>
                    <a:pt x="9274" y="4748"/>
                    <a:pt x="9159" y="4781"/>
                  </a:cubicBezTo>
                  <a:cubicBezTo>
                    <a:pt x="9130" y="4786"/>
                    <a:pt x="9102" y="4805"/>
                    <a:pt x="9078" y="4824"/>
                  </a:cubicBezTo>
                  <a:lnTo>
                    <a:pt x="9073" y="4820"/>
                  </a:lnTo>
                  <a:lnTo>
                    <a:pt x="9044" y="4800"/>
                  </a:lnTo>
                  <a:lnTo>
                    <a:pt x="9034" y="4786"/>
                  </a:lnTo>
                  <a:lnTo>
                    <a:pt x="9006" y="4767"/>
                  </a:lnTo>
                  <a:lnTo>
                    <a:pt x="8996" y="4762"/>
                  </a:lnTo>
                  <a:cubicBezTo>
                    <a:pt x="8948" y="4724"/>
                    <a:pt x="8895" y="4695"/>
                    <a:pt x="8842" y="4666"/>
                  </a:cubicBezTo>
                  <a:lnTo>
                    <a:pt x="8838" y="4661"/>
                  </a:lnTo>
                  <a:lnTo>
                    <a:pt x="8799" y="4647"/>
                  </a:lnTo>
                  <a:lnTo>
                    <a:pt x="8790" y="4642"/>
                  </a:lnTo>
                  <a:lnTo>
                    <a:pt x="8751" y="4623"/>
                  </a:lnTo>
                  <a:lnTo>
                    <a:pt x="8746" y="4623"/>
                  </a:lnTo>
                  <a:cubicBezTo>
                    <a:pt x="8708" y="4608"/>
                    <a:pt x="8665" y="4599"/>
                    <a:pt x="8626" y="4589"/>
                  </a:cubicBezTo>
                  <a:lnTo>
                    <a:pt x="8602" y="4584"/>
                  </a:lnTo>
                  <a:lnTo>
                    <a:pt x="8578" y="4575"/>
                  </a:lnTo>
                  <a:lnTo>
                    <a:pt x="8549" y="4570"/>
                  </a:lnTo>
                  <a:lnTo>
                    <a:pt x="8525" y="4565"/>
                  </a:lnTo>
                  <a:lnTo>
                    <a:pt x="8492" y="4560"/>
                  </a:lnTo>
                  <a:lnTo>
                    <a:pt x="8362" y="4560"/>
                  </a:lnTo>
                  <a:cubicBezTo>
                    <a:pt x="8319" y="4560"/>
                    <a:pt x="8276" y="4565"/>
                    <a:pt x="8233" y="4570"/>
                  </a:cubicBezTo>
                  <a:lnTo>
                    <a:pt x="8194" y="4575"/>
                  </a:lnTo>
                  <a:lnTo>
                    <a:pt x="8165" y="4580"/>
                  </a:lnTo>
                  <a:lnTo>
                    <a:pt x="8132" y="4589"/>
                  </a:lnTo>
                  <a:lnTo>
                    <a:pt x="8103" y="4594"/>
                  </a:lnTo>
                  <a:cubicBezTo>
                    <a:pt x="8021" y="4613"/>
                    <a:pt x="7949" y="4642"/>
                    <a:pt x="7873" y="4680"/>
                  </a:cubicBezTo>
                  <a:lnTo>
                    <a:pt x="7868" y="4685"/>
                  </a:lnTo>
                  <a:lnTo>
                    <a:pt x="7829" y="4704"/>
                  </a:lnTo>
                  <a:lnTo>
                    <a:pt x="7810" y="4714"/>
                  </a:lnTo>
                  <a:lnTo>
                    <a:pt x="7777" y="4738"/>
                  </a:lnTo>
                  <a:lnTo>
                    <a:pt x="7757" y="4748"/>
                  </a:lnTo>
                  <a:lnTo>
                    <a:pt x="7729" y="4767"/>
                  </a:lnTo>
                  <a:lnTo>
                    <a:pt x="7709" y="4786"/>
                  </a:lnTo>
                  <a:lnTo>
                    <a:pt x="7690" y="4800"/>
                  </a:lnTo>
                  <a:lnTo>
                    <a:pt x="7661" y="4824"/>
                  </a:lnTo>
                  <a:lnTo>
                    <a:pt x="7647" y="4834"/>
                  </a:lnTo>
                  <a:lnTo>
                    <a:pt x="7613" y="4868"/>
                  </a:lnTo>
                  <a:lnTo>
                    <a:pt x="7609" y="4872"/>
                  </a:lnTo>
                  <a:cubicBezTo>
                    <a:pt x="7585" y="4901"/>
                    <a:pt x="7556" y="4930"/>
                    <a:pt x="7532" y="4959"/>
                  </a:cubicBezTo>
                  <a:cubicBezTo>
                    <a:pt x="7517" y="4973"/>
                    <a:pt x="7508" y="4992"/>
                    <a:pt x="7493" y="5007"/>
                  </a:cubicBezTo>
                  <a:lnTo>
                    <a:pt x="7469" y="4973"/>
                  </a:lnTo>
                  <a:lnTo>
                    <a:pt x="7460" y="4959"/>
                  </a:lnTo>
                  <a:cubicBezTo>
                    <a:pt x="7450" y="4944"/>
                    <a:pt x="7436" y="4930"/>
                    <a:pt x="7426" y="4916"/>
                  </a:cubicBezTo>
                  <a:lnTo>
                    <a:pt x="7421" y="4911"/>
                  </a:lnTo>
                  <a:lnTo>
                    <a:pt x="7412" y="4906"/>
                  </a:lnTo>
                  <a:lnTo>
                    <a:pt x="7383" y="4872"/>
                  </a:lnTo>
                  <a:lnTo>
                    <a:pt x="7373" y="4863"/>
                  </a:lnTo>
                  <a:lnTo>
                    <a:pt x="7340" y="4834"/>
                  </a:lnTo>
                  <a:lnTo>
                    <a:pt x="7330" y="4824"/>
                  </a:lnTo>
                  <a:lnTo>
                    <a:pt x="7301" y="4800"/>
                  </a:lnTo>
                  <a:lnTo>
                    <a:pt x="7292" y="4791"/>
                  </a:lnTo>
                  <a:lnTo>
                    <a:pt x="7253" y="4767"/>
                  </a:lnTo>
                  <a:lnTo>
                    <a:pt x="7244" y="4757"/>
                  </a:lnTo>
                  <a:lnTo>
                    <a:pt x="7210" y="4733"/>
                  </a:lnTo>
                  <a:lnTo>
                    <a:pt x="7201" y="4728"/>
                  </a:lnTo>
                  <a:lnTo>
                    <a:pt x="7162" y="4704"/>
                  </a:lnTo>
                  <a:lnTo>
                    <a:pt x="7157" y="4704"/>
                  </a:lnTo>
                  <a:lnTo>
                    <a:pt x="7114" y="4680"/>
                  </a:lnTo>
                  <a:lnTo>
                    <a:pt x="7109" y="4680"/>
                  </a:lnTo>
                  <a:lnTo>
                    <a:pt x="7061" y="4656"/>
                  </a:lnTo>
                  <a:lnTo>
                    <a:pt x="7013" y="4637"/>
                  </a:lnTo>
                  <a:lnTo>
                    <a:pt x="6961" y="4618"/>
                  </a:lnTo>
                  <a:lnTo>
                    <a:pt x="6908" y="4604"/>
                  </a:lnTo>
                  <a:lnTo>
                    <a:pt x="6855" y="4589"/>
                  </a:lnTo>
                  <a:lnTo>
                    <a:pt x="6850" y="4589"/>
                  </a:lnTo>
                  <a:lnTo>
                    <a:pt x="6802" y="4580"/>
                  </a:lnTo>
                  <a:lnTo>
                    <a:pt x="6793" y="4580"/>
                  </a:lnTo>
                  <a:lnTo>
                    <a:pt x="6749" y="4575"/>
                  </a:lnTo>
                  <a:lnTo>
                    <a:pt x="6543" y="4575"/>
                  </a:lnTo>
                  <a:lnTo>
                    <a:pt x="6500" y="4580"/>
                  </a:lnTo>
                  <a:lnTo>
                    <a:pt x="6481" y="4580"/>
                  </a:lnTo>
                  <a:lnTo>
                    <a:pt x="6437" y="4584"/>
                  </a:lnTo>
                  <a:lnTo>
                    <a:pt x="6418" y="4589"/>
                  </a:lnTo>
                  <a:lnTo>
                    <a:pt x="6370" y="4599"/>
                  </a:lnTo>
                  <a:lnTo>
                    <a:pt x="6361" y="4599"/>
                  </a:lnTo>
                  <a:lnTo>
                    <a:pt x="6308" y="4613"/>
                  </a:lnTo>
                  <a:lnTo>
                    <a:pt x="6289" y="4623"/>
                  </a:lnTo>
                  <a:lnTo>
                    <a:pt x="6250" y="4632"/>
                  </a:lnTo>
                  <a:lnTo>
                    <a:pt x="6231" y="4642"/>
                  </a:lnTo>
                  <a:lnTo>
                    <a:pt x="6197" y="4656"/>
                  </a:lnTo>
                  <a:lnTo>
                    <a:pt x="6178" y="4661"/>
                  </a:lnTo>
                  <a:lnTo>
                    <a:pt x="6140" y="4680"/>
                  </a:lnTo>
                  <a:lnTo>
                    <a:pt x="6125" y="4690"/>
                  </a:lnTo>
                  <a:lnTo>
                    <a:pt x="6077" y="4714"/>
                  </a:lnTo>
                  <a:lnTo>
                    <a:pt x="6063" y="4724"/>
                  </a:lnTo>
                  <a:lnTo>
                    <a:pt x="6029" y="4748"/>
                  </a:lnTo>
                  <a:lnTo>
                    <a:pt x="6010" y="4757"/>
                  </a:lnTo>
                  <a:lnTo>
                    <a:pt x="5981" y="4781"/>
                  </a:lnTo>
                  <a:lnTo>
                    <a:pt x="5967" y="4791"/>
                  </a:lnTo>
                  <a:lnTo>
                    <a:pt x="5933" y="4820"/>
                  </a:lnTo>
                  <a:lnTo>
                    <a:pt x="5919" y="4829"/>
                  </a:lnTo>
                  <a:cubicBezTo>
                    <a:pt x="5909" y="4839"/>
                    <a:pt x="5895" y="4853"/>
                    <a:pt x="5881" y="4868"/>
                  </a:cubicBezTo>
                  <a:lnTo>
                    <a:pt x="5871" y="4872"/>
                  </a:lnTo>
                  <a:lnTo>
                    <a:pt x="5842" y="4906"/>
                  </a:lnTo>
                  <a:lnTo>
                    <a:pt x="5828" y="4920"/>
                  </a:lnTo>
                  <a:lnTo>
                    <a:pt x="5804" y="4949"/>
                  </a:lnTo>
                  <a:lnTo>
                    <a:pt x="5789" y="4964"/>
                  </a:lnTo>
                  <a:lnTo>
                    <a:pt x="5765" y="4997"/>
                  </a:lnTo>
                  <a:lnTo>
                    <a:pt x="5756" y="5007"/>
                  </a:lnTo>
                  <a:cubicBezTo>
                    <a:pt x="5727" y="4968"/>
                    <a:pt x="5698" y="4930"/>
                    <a:pt x="5665" y="4896"/>
                  </a:cubicBezTo>
                  <a:cubicBezTo>
                    <a:pt x="5463" y="4676"/>
                    <a:pt x="5185" y="4556"/>
                    <a:pt x="4892" y="4556"/>
                  </a:cubicBezTo>
                  <a:lnTo>
                    <a:pt x="4872" y="4556"/>
                  </a:lnTo>
                  <a:cubicBezTo>
                    <a:pt x="4867" y="4556"/>
                    <a:pt x="4861" y="4555"/>
                    <a:pt x="4856" y="4555"/>
                  </a:cubicBezTo>
                  <a:cubicBezTo>
                    <a:pt x="4569" y="4555"/>
                    <a:pt x="4297" y="4675"/>
                    <a:pt x="4104" y="4882"/>
                  </a:cubicBezTo>
                  <a:cubicBezTo>
                    <a:pt x="4071" y="4916"/>
                    <a:pt x="4037" y="4954"/>
                    <a:pt x="4008" y="4992"/>
                  </a:cubicBezTo>
                  <a:lnTo>
                    <a:pt x="3999" y="4983"/>
                  </a:lnTo>
                  <a:lnTo>
                    <a:pt x="3975" y="4949"/>
                  </a:lnTo>
                  <a:lnTo>
                    <a:pt x="3965" y="4935"/>
                  </a:lnTo>
                  <a:lnTo>
                    <a:pt x="3941" y="4906"/>
                  </a:lnTo>
                  <a:lnTo>
                    <a:pt x="3927" y="4892"/>
                  </a:lnTo>
                  <a:lnTo>
                    <a:pt x="3893" y="4858"/>
                  </a:lnTo>
                  <a:lnTo>
                    <a:pt x="3888" y="4853"/>
                  </a:lnTo>
                  <a:cubicBezTo>
                    <a:pt x="3874" y="4839"/>
                    <a:pt x="3860" y="4824"/>
                    <a:pt x="3845" y="4815"/>
                  </a:cubicBezTo>
                  <a:lnTo>
                    <a:pt x="3831" y="4805"/>
                  </a:lnTo>
                  <a:lnTo>
                    <a:pt x="3802" y="4776"/>
                  </a:lnTo>
                  <a:lnTo>
                    <a:pt x="3783" y="4767"/>
                  </a:lnTo>
                  <a:lnTo>
                    <a:pt x="3754" y="4743"/>
                  </a:lnTo>
                  <a:lnTo>
                    <a:pt x="3735" y="4733"/>
                  </a:lnTo>
                  <a:lnTo>
                    <a:pt x="3701" y="4709"/>
                  </a:lnTo>
                  <a:lnTo>
                    <a:pt x="3687" y="4700"/>
                  </a:lnTo>
                  <a:lnTo>
                    <a:pt x="3639" y="4671"/>
                  </a:lnTo>
                  <a:lnTo>
                    <a:pt x="3624" y="4666"/>
                  </a:lnTo>
                  <a:lnTo>
                    <a:pt x="3586" y="4647"/>
                  </a:lnTo>
                  <a:lnTo>
                    <a:pt x="3567" y="4642"/>
                  </a:lnTo>
                  <a:lnTo>
                    <a:pt x="3533" y="4628"/>
                  </a:lnTo>
                  <a:lnTo>
                    <a:pt x="3514" y="4618"/>
                  </a:lnTo>
                  <a:lnTo>
                    <a:pt x="3476" y="4608"/>
                  </a:lnTo>
                  <a:lnTo>
                    <a:pt x="3456" y="4599"/>
                  </a:lnTo>
                  <a:lnTo>
                    <a:pt x="3404" y="4584"/>
                  </a:lnTo>
                  <a:lnTo>
                    <a:pt x="3394" y="4584"/>
                  </a:lnTo>
                  <a:lnTo>
                    <a:pt x="3346" y="4575"/>
                  </a:lnTo>
                  <a:lnTo>
                    <a:pt x="3327" y="4570"/>
                  </a:lnTo>
                  <a:lnTo>
                    <a:pt x="3288" y="4565"/>
                  </a:lnTo>
                  <a:lnTo>
                    <a:pt x="3264" y="4565"/>
                  </a:lnTo>
                  <a:lnTo>
                    <a:pt x="3226" y="4560"/>
                  </a:lnTo>
                  <a:lnTo>
                    <a:pt x="3020" y="4560"/>
                  </a:lnTo>
                  <a:lnTo>
                    <a:pt x="2976" y="4565"/>
                  </a:lnTo>
                  <a:lnTo>
                    <a:pt x="2962" y="4565"/>
                  </a:lnTo>
                  <a:lnTo>
                    <a:pt x="2914" y="4575"/>
                  </a:lnTo>
                  <a:lnTo>
                    <a:pt x="2909" y="4575"/>
                  </a:lnTo>
                  <a:lnTo>
                    <a:pt x="2856" y="4589"/>
                  </a:lnTo>
                  <a:cubicBezTo>
                    <a:pt x="2804" y="4604"/>
                    <a:pt x="2751" y="4623"/>
                    <a:pt x="2698" y="4647"/>
                  </a:cubicBezTo>
                  <a:lnTo>
                    <a:pt x="2650" y="4666"/>
                  </a:lnTo>
                  <a:lnTo>
                    <a:pt x="2607" y="4690"/>
                  </a:lnTo>
                  <a:lnTo>
                    <a:pt x="2602" y="4690"/>
                  </a:lnTo>
                  <a:lnTo>
                    <a:pt x="2559" y="4719"/>
                  </a:lnTo>
                  <a:lnTo>
                    <a:pt x="2554" y="4724"/>
                  </a:lnTo>
                  <a:lnTo>
                    <a:pt x="2516" y="4748"/>
                  </a:lnTo>
                  <a:lnTo>
                    <a:pt x="2511" y="4752"/>
                  </a:lnTo>
                  <a:lnTo>
                    <a:pt x="2472" y="4781"/>
                  </a:lnTo>
                  <a:lnTo>
                    <a:pt x="2468" y="4786"/>
                  </a:lnTo>
                  <a:lnTo>
                    <a:pt x="2434" y="4815"/>
                  </a:lnTo>
                  <a:lnTo>
                    <a:pt x="2424" y="4824"/>
                  </a:lnTo>
                  <a:lnTo>
                    <a:pt x="2420" y="4824"/>
                  </a:lnTo>
                  <a:lnTo>
                    <a:pt x="2391" y="4848"/>
                  </a:lnTo>
                  <a:lnTo>
                    <a:pt x="2381" y="4858"/>
                  </a:lnTo>
                  <a:lnTo>
                    <a:pt x="2352" y="4892"/>
                  </a:lnTo>
                  <a:lnTo>
                    <a:pt x="2343" y="4896"/>
                  </a:lnTo>
                  <a:lnTo>
                    <a:pt x="2343" y="4901"/>
                  </a:lnTo>
                  <a:cubicBezTo>
                    <a:pt x="2328" y="4916"/>
                    <a:pt x="2314" y="4930"/>
                    <a:pt x="2304" y="4949"/>
                  </a:cubicBezTo>
                  <a:lnTo>
                    <a:pt x="2295" y="4964"/>
                  </a:lnTo>
                  <a:lnTo>
                    <a:pt x="2271" y="4992"/>
                  </a:lnTo>
                  <a:cubicBezTo>
                    <a:pt x="2256" y="4978"/>
                    <a:pt x="2247" y="4959"/>
                    <a:pt x="2232" y="4944"/>
                  </a:cubicBezTo>
                  <a:cubicBezTo>
                    <a:pt x="2223" y="4930"/>
                    <a:pt x="2213" y="4920"/>
                    <a:pt x="2204" y="4911"/>
                  </a:cubicBezTo>
                  <a:lnTo>
                    <a:pt x="2189" y="4896"/>
                  </a:lnTo>
                  <a:cubicBezTo>
                    <a:pt x="1991" y="4680"/>
                    <a:pt x="1706" y="4555"/>
                    <a:pt x="1414" y="4555"/>
                  </a:cubicBezTo>
                  <a:cubicBezTo>
                    <a:pt x="1408" y="4555"/>
                    <a:pt x="1403" y="4556"/>
                    <a:pt x="1397" y="4556"/>
                  </a:cubicBezTo>
                  <a:lnTo>
                    <a:pt x="1234" y="4556"/>
                  </a:lnTo>
                  <a:lnTo>
                    <a:pt x="1205" y="4560"/>
                  </a:lnTo>
                  <a:lnTo>
                    <a:pt x="1181" y="4565"/>
                  </a:lnTo>
                  <a:lnTo>
                    <a:pt x="1152" y="4575"/>
                  </a:lnTo>
                  <a:lnTo>
                    <a:pt x="1133" y="4580"/>
                  </a:lnTo>
                  <a:cubicBezTo>
                    <a:pt x="1090" y="4589"/>
                    <a:pt x="1051" y="4604"/>
                    <a:pt x="1013" y="4618"/>
                  </a:cubicBezTo>
                  <a:lnTo>
                    <a:pt x="1008" y="4618"/>
                  </a:lnTo>
                  <a:lnTo>
                    <a:pt x="970" y="4632"/>
                  </a:lnTo>
                  <a:lnTo>
                    <a:pt x="960" y="4637"/>
                  </a:lnTo>
                  <a:lnTo>
                    <a:pt x="922" y="4652"/>
                  </a:lnTo>
                  <a:lnTo>
                    <a:pt x="917" y="4652"/>
                  </a:lnTo>
                  <a:cubicBezTo>
                    <a:pt x="864" y="4680"/>
                    <a:pt x="811" y="4714"/>
                    <a:pt x="759" y="4748"/>
                  </a:cubicBezTo>
                  <a:lnTo>
                    <a:pt x="754" y="4752"/>
                  </a:lnTo>
                  <a:lnTo>
                    <a:pt x="725" y="4776"/>
                  </a:lnTo>
                  <a:lnTo>
                    <a:pt x="711" y="4786"/>
                  </a:lnTo>
                  <a:lnTo>
                    <a:pt x="687" y="4810"/>
                  </a:lnTo>
                  <a:lnTo>
                    <a:pt x="682" y="4815"/>
                  </a:lnTo>
                  <a:cubicBezTo>
                    <a:pt x="658" y="4791"/>
                    <a:pt x="629" y="4776"/>
                    <a:pt x="600" y="4767"/>
                  </a:cubicBezTo>
                  <a:cubicBezTo>
                    <a:pt x="485" y="4738"/>
                    <a:pt x="413" y="4623"/>
                    <a:pt x="432" y="4508"/>
                  </a:cubicBezTo>
                  <a:cubicBezTo>
                    <a:pt x="437" y="4445"/>
                    <a:pt x="475" y="4316"/>
                    <a:pt x="682" y="4306"/>
                  </a:cubicBezTo>
                  <a:lnTo>
                    <a:pt x="715" y="4306"/>
                  </a:lnTo>
                  <a:cubicBezTo>
                    <a:pt x="739" y="4306"/>
                    <a:pt x="763" y="4306"/>
                    <a:pt x="787" y="4311"/>
                  </a:cubicBezTo>
                  <a:cubicBezTo>
                    <a:pt x="794" y="4311"/>
                    <a:pt x="801" y="4312"/>
                    <a:pt x="807" y="4312"/>
                  </a:cubicBezTo>
                  <a:cubicBezTo>
                    <a:pt x="955" y="4312"/>
                    <a:pt x="1053" y="4161"/>
                    <a:pt x="989" y="4023"/>
                  </a:cubicBezTo>
                  <a:cubicBezTo>
                    <a:pt x="946" y="3927"/>
                    <a:pt x="922" y="3826"/>
                    <a:pt x="922" y="3720"/>
                  </a:cubicBezTo>
                  <a:cubicBezTo>
                    <a:pt x="922" y="3301"/>
                    <a:pt x="1301" y="2957"/>
                    <a:pt x="1762" y="2957"/>
                  </a:cubicBezTo>
                  <a:cubicBezTo>
                    <a:pt x="1765" y="2957"/>
                    <a:pt x="1768" y="2957"/>
                    <a:pt x="1772" y="2957"/>
                  </a:cubicBezTo>
                  <a:cubicBezTo>
                    <a:pt x="1796" y="2957"/>
                    <a:pt x="1820" y="2957"/>
                    <a:pt x="1844" y="2962"/>
                  </a:cubicBezTo>
                  <a:cubicBezTo>
                    <a:pt x="1848" y="2962"/>
                    <a:pt x="1853" y="2962"/>
                    <a:pt x="1857" y="2962"/>
                  </a:cubicBezTo>
                  <a:cubicBezTo>
                    <a:pt x="2008" y="2962"/>
                    <a:pt x="2110" y="2809"/>
                    <a:pt x="2045" y="2669"/>
                  </a:cubicBezTo>
                  <a:cubicBezTo>
                    <a:pt x="2002" y="2578"/>
                    <a:pt x="1978" y="2472"/>
                    <a:pt x="1978" y="2367"/>
                  </a:cubicBezTo>
                  <a:cubicBezTo>
                    <a:pt x="1978" y="1949"/>
                    <a:pt x="2362" y="1603"/>
                    <a:pt x="2823" y="1603"/>
                  </a:cubicBezTo>
                  <a:lnTo>
                    <a:pt x="2828" y="1603"/>
                  </a:lnTo>
                  <a:cubicBezTo>
                    <a:pt x="2866" y="1603"/>
                    <a:pt x="2904" y="1608"/>
                    <a:pt x="2943" y="1613"/>
                  </a:cubicBezTo>
                  <a:cubicBezTo>
                    <a:pt x="2951" y="1614"/>
                    <a:pt x="2959" y="1615"/>
                    <a:pt x="2967" y="1615"/>
                  </a:cubicBezTo>
                  <a:cubicBezTo>
                    <a:pt x="3076" y="1615"/>
                    <a:pt x="3168" y="1523"/>
                    <a:pt x="3168" y="1411"/>
                  </a:cubicBezTo>
                  <a:lnTo>
                    <a:pt x="3168" y="1416"/>
                  </a:lnTo>
                  <a:cubicBezTo>
                    <a:pt x="3173" y="1027"/>
                    <a:pt x="3519" y="715"/>
                    <a:pt x="3946" y="715"/>
                  </a:cubicBezTo>
                  <a:lnTo>
                    <a:pt x="3951" y="715"/>
                  </a:lnTo>
                  <a:cubicBezTo>
                    <a:pt x="4023" y="715"/>
                    <a:pt x="4100" y="725"/>
                    <a:pt x="4172" y="744"/>
                  </a:cubicBezTo>
                  <a:cubicBezTo>
                    <a:pt x="4191" y="750"/>
                    <a:pt x="4210" y="753"/>
                    <a:pt x="4229" y="753"/>
                  </a:cubicBezTo>
                  <a:cubicBezTo>
                    <a:pt x="4291" y="753"/>
                    <a:pt x="4351" y="723"/>
                    <a:pt x="4388" y="667"/>
                  </a:cubicBezTo>
                  <a:cubicBezTo>
                    <a:pt x="4503" y="519"/>
                    <a:pt x="4676" y="423"/>
                    <a:pt x="4868" y="408"/>
                  </a:cubicBezTo>
                  <a:close/>
                  <a:moveTo>
                    <a:pt x="8420" y="4959"/>
                  </a:moveTo>
                  <a:cubicBezTo>
                    <a:pt x="8453" y="4959"/>
                    <a:pt x="8487" y="4968"/>
                    <a:pt x="8516" y="4973"/>
                  </a:cubicBezTo>
                  <a:lnTo>
                    <a:pt x="8525" y="4973"/>
                  </a:lnTo>
                  <a:cubicBezTo>
                    <a:pt x="8559" y="4983"/>
                    <a:pt x="8593" y="4992"/>
                    <a:pt x="8621" y="5007"/>
                  </a:cubicBezTo>
                  <a:cubicBezTo>
                    <a:pt x="8655" y="5021"/>
                    <a:pt x="8684" y="5040"/>
                    <a:pt x="8713" y="5060"/>
                  </a:cubicBezTo>
                  <a:cubicBezTo>
                    <a:pt x="8741" y="5074"/>
                    <a:pt x="8770" y="5098"/>
                    <a:pt x="8794" y="5117"/>
                  </a:cubicBezTo>
                  <a:lnTo>
                    <a:pt x="8799" y="5122"/>
                  </a:lnTo>
                  <a:cubicBezTo>
                    <a:pt x="8814" y="5136"/>
                    <a:pt x="8823" y="5146"/>
                    <a:pt x="8833" y="5156"/>
                  </a:cubicBezTo>
                  <a:cubicBezTo>
                    <a:pt x="8842" y="5170"/>
                    <a:pt x="8852" y="5180"/>
                    <a:pt x="8862" y="5189"/>
                  </a:cubicBezTo>
                  <a:lnTo>
                    <a:pt x="8871" y="5204"/>
                  </a:lnTo>
                  <a:lnTo>
                    <a:pt x="8895" y="5232"/>
                  </a:lnTo>
                  <a:lnTo>
                    <a:pt x="8900" y="5242"/>
                  </a:lnTo>
                  <a:cubicBezTo>
                    <a:pt x="8910" y="5256"/>
                    <a:pt x="8919" y="5266"/>
                    <a:pt x="8924" y="5280"/>
                  </a:cubicBezTo>
                  <a:lnTo>
                    <a:pt x="8934" y="5295"/>
                  </a:lnTo>
                  <a:cubicBezTo>
                    <a:pt x="8938" y="5304"/>
                    <a:pt x="8943" y="5319"/>
                    <a:pt x="8948" y="5328"/>
                  </a:cubicBezTo>
                  <a:lnTo>
                    <a:pt x="8953" y="5338"/>
                  </a:lnTo>
                  <a:cubicBezTo>
                    <a:pt x="8958" y="5352"/>
                    <a:pt x="8967" y="5367"/>
                    <a:pt x="8972" y="5381"/>
                  </a:cubicBezTo>
                  <a:lnTo>
                    <a:pt x="8977" y="5396"/>
                  </a:lnTo>
                  <a:cubicBezTo>
                    <a:pt x="8982" y="5410"/>
                    <a:pt x="8986" y="5424"/>
                    <a:pt x="8991" y="5439"/>
                  </a:cubicBezTo>
                  <a:cubicBezTo>
                    <a:pt x="9020" y="5535"/>
                    <a:pt x="9030" y="5640"/>
                    <a:pt x="9015" y="5741"/>
                  </a:cubicBezTo>
                  <a:lnTo>
                    <a:pt x="9010" y="5741"/>
                  </a:lnTo>
                  <a:lnTo>
                    <a:pt x="7637" y="13158"/>
                  </a:lnTo>
                  <a:cubicBezTo>
                    <a:pt x="7604" y="13335"/>
                    <a:pt x="7450" y="13460"/>
                    <a:pt x="7273" y="13460"/>
                  </a:cubicBezTo>
                  <a:lnTo>
                    <a:pt x="6831" y="13460"/>
                  </a:lnTo>
                  <a:lnTo>
                    <a:pt x="7047" y="11502"/>
                  </a:lnTo>
                  <a:cubicBezTo>
                    <a:pt x="7055" y="11361"/>
                    <a:pt x="6949" y="11284"/>
                    <a:pt x="6843" y="11284"/>
                  </a:cubicBezTo>
                  <a:cubicBezTo>
                    <a:pt x="6753" y="11284"/>
                    <a:pt x="6664" y="11339"/>
                    <a:pt x="6644" y="11458"/>
                  </a:cubicBezTo>
                  <a:lnTo>
                    <a:pt x="6423" y="13460"/>
                  </a:lnTo>
                  <a:lnTo>
                    <a:pt x="5665" y="13460"/>
                  </a:lnTo>
                  <a:lnTo>
                    <a:pt x="5717" y="12087"/>
                  </a:lnTo>
                  <a:cubicBezTo>
                    <a:pt x="5717" y="11954"/>
                    <a:pt x="5615" y="11885"/>
                    <a:pt x="5512" y="11885"/>
                  </a:cubicBezTo>
                  <a:cubicBezTo>
                    <a:pt x="5415" y="11885"/>
                    <a:pt x="5319" y="11947"/>
                    <a:pt x="5309" y="12073"/>
                  </a:cubicBezTo>
                  <a:lnTo>
                    <a:pt x="5257" y="13465"/>
                  </a:lnTo>
                  <a:lnTo>
                    <a:pt x="4503" y="13465"/>
                  </a:lnTo>
                  <a:lnTo>
                    <a:pt x="4450" y="12068"/>
                  </a:lnTo>
                  <a:cubicBezTo>
                    <a:pt x="4450" y="11933"/>
                    <a:pt x="4350" y="11867"/>
                    <a:pt x="4248" y="11867"/>
                  </a:cubicBezTo>
                  <a:cubicBezTo>
                    <a:pt x="4141" y="11867"/>
                    <a:pt x="4032" y="11941"/>
                    <a:pt x="4042" y="12087"/>
                  </a:cubicBezTo>
                  <a:lnTo>
                    <a:pt x="4095" y="13465"/>
                  </a:lnTo>
                  <a:lnTo>
                    <a:pt x="3341" y="13465"/>
                  </a:lnTo>
                  <a:lnTo>
                    <a:pt x="3116" y="11458"/>
                  </a:lnTo>
                  <a:cubicBezTo>
                    <a:pt x="3096" y="11342"/>
                    <a:pt x="3007" y="11288"/>
                    <a:pt x="2918" y="11288"/>
                  </a:cubicBezTo>
                  <a:cubicBezTo>
                    <a:pt x="2812" y="11288"/>
                    <a:pt x="2705" y="11365"/>
                    <a:pt x="2712" y="11506"/>
                  </a:cubicBezTo>
                  <a:lnTo>
                    <a:pt x="2928" y="13460"/>
                  </a:lnTo>
                  <a:lnTo>
                    <a:pt x="2487" y="13460"/>
                  </a:lnTo>
                  <a:cubicBezTo>
                    <a:pt x="2309" y="13460"/>
                    <a:pt x="2156" y="13335"/>
                    <a:pt x="2122" y="13158"/>
                  </a:cubicBezTo>
                  <a:lnTo>
                    <a:pt x="749" y="5741"/>
                  </a:lnTo>
                  <a:cubicBezTo>
                    <a:pt x="730" y="5645"/>
                    <a:pt x="735" y="5544"/>
                    <a:pt x="759" y="5453"/>
                  </a:cubicBezTo>
                  <a:cubicBezTo>
                    <a:pt x="763" y="5439"/>
                    <a:pt x="763" y="5424"/>
                    <a:pt x="773" y="5405"/>
                  </a:cubicBezTo>
                  <a:lnTo>
                    <a:pt x="778" y="5396"/>
                  </a:lnTo>
                  <a:cubicBezTo>
                    <a:pt x="783" y="5376"/>
                    <a:pt x="787" y="5362"/>
                    <a:pt x="792" y="5348"/>
                  </a:cubicBezTo>
                  <a:lnTo>
                    <a:pt x="797" y="5343"/>
                  </a:lnTo>
                  <a:cubicBezTo>
                    <a:pt x="802" y="5328"/>
                    <a:pt x="807" y="5319"/>
                    <a:pt x="816" y="5304"/>
                  </a:cubicBezTo>
                  <a:lnTo>
                    <a:pt x="821" y="5295"/>
                  </a:lnTo>
                  <a:cubicBezTo>
                    <a:pt x="831" y="5280"/>
                    <a:pt x="835" y="5266"/>
                    <a:pt x="845" y="5256"/>
                  </a:cubicBezTo>
                  <a:lnTo>
                    <a:pt x="850" y="5247"/>
                  </a:lnTo>
                  <a:lnTo>
                    <a:pt x="874" y="5218"/>
                  </a:lnTo>
                  <a:lnTo>
                    <a:pt x="883" y="5204"/>
                  </a:lnTo>
                  <a:cubicBezTo>
                    <a:pt x="893" y="5194"/>
                    <a:pt x="903" y="5180"/>
                    <a:pt x="912" y="5170"/>
                  </a:cubicBezTo>
                  <a:cubicBezTo>
                    <a:pt x="922" y="5156"/>
                    <a:pt x="936" y="5146"/>
                    <a:pt x="946" y="5136"/>
                  </a:cubicBezTo>
                  <a:lnTo>
                    <a:pt x="955" y="5132"/>
                  </a:lnTo>
                  <a:cubicBezTo>
                    <a:pt x="979" y="5108"/>
                    <a:pt x="1003" y="5088"/>
                    <a:pt x="1032" y="5069"/>
                  </a:cubicBezTo>
                  <a:cubicBezTo>
                    <a:pt x="1061" y="5050"/>
                    <a:pt x="1095" y="5036"/>
                    <a:pt x="1123" y="5021"/>
                  </a:cubicBezTo>
                  <a:cubicBezTo>
                    <a:pt x="1157" y="5007"/>
                    <a:pt x="1191" y="4997"/>
                    <a:pt x="1224" y="4988"/>
                  </a:cubicBezTo>
                  <a:lnTo>
                    <a:pt x="1229" y="4988"/>
                  </a:lnTo>
                  <a:cubicBezTo>
                    <a:pt x="1263" y="4978"/>
                    <a:pt x="1296" y="4973"/>
                    <a:pt x="1325" y="4968"/>
                  </a:cubicBezTo>
                  <a:lnTo>
                    <a:pt x="1387" y="4968"/>
                  </a:lnTo>
                  <a:cubicBezTo>
                    <a:pt x="1724" y="4968"/>
                    <a:pt x="2007" y="5223"/>
                    <a:pt x="2045" y="5554"/>
                  </a:cubicBezTo>
                  <a:lnTo>
                    <a:pt x="2050" y="5602"/>
                  </a:lnTo>
                  <a:lnTo>
                    <a:pt x="2064" y="5736"/>
                  </a:lnTo>
                  <a:lnTo>
                    <a:pt x="2064" y="5746"/>
                  </a:lnTo>
                  <a:lnTo>
                    <a:pt x="2252" y="7421"/>
                  </a:lnTo>
                  <a:cubicBezTo>
                    <a:pt x="2261" y="7522"/>
                    <a:pt x="2348" y="7599"/>
                    <a:pt x="2453" y="7599"/>
                  </a:cubicBezTo>
                  <a:lnTo>
                    <a:pt x="2477" y="7599"/>
                  </a:lnTo>
                  <a:cubicBezTo>
                    <a:pt x="2588" y="7589"/>
                    <a:pt x="2669" y="7489"/>
                    <a:pt x="2655" y="7373"/>
                  </a:cubicBezTo>
                  <a:lnTo>
                    <a:pt x="2477" y="5693"/>
                  </a:lnTo>
                  <a:lnTo>
                    <a:pt x="2477" y="5688"/>
                  </a:lnTo>
                  <a:cubicBezTo>
                    <a:pt x="2477" y="5664"/>
                    <a:pt x="2472" y="5640"/>
                    <a:pt x="2472" y="5621"/>
                  </a:cubicBezTo>
                  <a:lnTo>
                    <a:pt x="2472" y="5602"/>
                  </a:lnTo>
                  <a:lnTo>
                    <a:pt x="2472" y="5588"/>
                  </a:lnTo>
                  <a:lnTo>
                    <a:pt x="2472" y="5559"/>
                  </a:lnTo>
                  <a:lnTo>
                    <a:pt x="2472" y="5554"/>
                  </a:lnTo>
                  <a:cubicBezTo>
                    <a:pt x="2472" y="5544"/>
                    <a:pt x="2472" y="5535"/>
                    <a:pt x="2477" y="5525"/>
                  </a:cubicBezTo>
                  <a:lnTo>
                    <a:pt x="2477" y="5520"/>
                  </a:lnTo>
                  <a:cubicBezTo>
                    <a:pt x="2477" y="5511"/>
                    <a:pt x="2477" y="5501"/>
                    <a:pt x="2482" y="5492"/>
                  </a:cubicBezTo>
                  <a:lnTo>
                    <a:pt x="2482" y="5487"/>
                  </a:lnTo>
                  <a:cubicBezTo>
                    <a:pt x="2482" y="5477"/>
                    <a:pt x="2487" y="5468"/>
                    <a:pt x="2487" y="5458"/>
                  </a:cubicBezTo>
                  <a:lnTo>
                    <a:pt x="2487" y="5453"/>
                  </a:lnTo>
                  <a:cubicBezTo>
                    <a:pt x="2487" y="5444"/>
                    <a:pt x="2492" y="5434"/>
                    <a:pt x="2496" y="5429"/>
                  </a:cubicBezTo>
                  <a:lnTo>
                    <a:pt x="2496" y="5420"/>
                  </a:lnTo>
                  <a:cubicBezTo>
                    <a:pt x="2496" y="5410"/>
                    <a:pt x="2501" y="5405"/>
                    <a:pt x="2501" y="5396"/>
                  </a:cubicBezTo>
                  <a:lnTo>
                    <a:pt x="2506" y="5386"/>
                  </a:lnTo>
                  <a:cubicBezTo>
                    <a:pt x="2511" y="5376"/>
                    <a:pt x="2511" y="5372"/>
                    <a:pt x="2516" y="5362"/>
                  </a:cubicBezTo>
                  <a:lnTo>
                    <a:pt x="2516" y="5357"/>
                  </a:lnTo>
                  <a:lnTo>
                    <a:pt x="2525" y="5333"/>
                  </a:lnTo>
                  <a:lnTo>
                    <a:pt x="2530" y="5324"/>
                  </a:lnTo>
                  <a:lnTo>
                    <a:pt x="2544" y="5304"/>
                  </a:lnTo>
                  <a:lnTo>
                    <a:pt x="2549" y="5295"/>
                  </a:lnTo>
                  <a:lnTo>
                    <a:pt x="2559" y="5276"/>
                  </a:lnTo>
                  <a:lnTo>
                    <a:pt x="2564" y="5261"/>
                  </a:lnTo>
                  <a:lnTo>
                    <a:pt x="2578" y="5247"/>
                  </a:lnTo>
                  <a:lnTo>
                    <a:pt x="2583" y="5237"/>
                  </a:lnTo>
                  <a:lnTo>
                    <a:pt x="2583" y="5232"/>
                  </a:lnTo>
                  <a:lnTo>
                    <a:pt x="2597" y="5218"/>
                  </a:lnTo>
                  <a:lnTo>
                    <a:pt x="2607" y="5204"/>
                  </a:lnTo>
                  <a:lnTo>
                    <a:pt x="2612" y="5199"/>
                  </a:lnTo>
                  <a:lnTo>
                    <a:pt x="2631" y="5180"/>
                  </a:lnTo>
                  <a:lnTo>
                    <a:pt x="2655" y="5151"/>
                  </a:lnTo>
                  <a:lnTo>
                    <a:pt x="2669" y="5136"/>
                  </a:lnTo>
                  <a:lnTo>
                    <a:pt x="2679" y="5132"/>
                  </a:lnTo>
                  <a:cubicBezTo>
                    <a:pt x="2799" y="5021"/>
                    <a:pt x="2957" y="4964"/>
                    <a:pt x="3120" y="4959"/>
                  </a:cubicBezTo>
                  <a:lnTo>
                    <a:pt x="3135" y="4959"/>
                  </a:lnTo>
                  <a:cubicBezTo>
                    <a:pt x="3490" y="4959"/>
                    <a:pt x="3783" y="5242"/>
                    <a:pt x="3792" y="5597"/>
                  </a:cubicBezTo>
                  <a:lnTo>
                    <a:pt x="3792" y="5607"/>
                  </a:lnTo>
                  <a:lnTo>
                    <a:pt x="3831" y="6644"/>
                  </a:lnTo>
                  <a:cubicBezTo>
                    <a:pt x="3831" y="6782"/>
                    <a:pt x="3933" y="6849"/>
                    <a:pt x="4036" y="6849"/>
                  </a:cubicBezTo>
                  <a:cubicBezTo>
                    <a:pt x="4144" y="6849"/>
                    <a:pt x="4251" y="6775"/>
                    <a:pt x="4239" y="6629"/>
                  </a:cubicBezTo>
                  <a:lnTo>
                    <a:pt x="4200" y="5645"/>
                  </a:lnTo>
                  <a:lnTo>
                    <a:pt x="4200" y="5626"/>
                  </a:lnTo>
                  <a:lnTo>
                    <a:pt x="4200" y="5612"/>
                  </a:lnTo>
                  <a:lnTo>
                    <a:pt x="4200" y="5597"/>
                  </a:lnTo>
                  <a:lnTo>
                    <a:pt x="4200" y="5578"/>
                  </a:lnTo>
                  <a:lnTo>
                    <a:pt x="4200" y="5564"/>
                  </a:lnTo>
                  <a:lnTo>
                    <a:pt x="4200" y="5544"/>
                  </a:lnTo>
                  <a:lnTo>
                    <a:pt x="4200" y="5530"/>
                  </a:lnTo>
                  <a:lnTo>
                    <a:pt x="4200" y="5511"/>
                  </a:lnTo>
                  <a:lnTo>
                    <a:pt x="4200" y="5496"/>
                  </a:lnTo>
                  <a:cubicBezTo>
                    <a:pt x="4200" y="5492"/>
                    <a:pt x="4200" y="5487"/>
                    <a:pt x="4205" y="5477"/>
                  </a:cubicBezTo>
                  <a:lnTo>
                    <a:pt x="4210" y="5468"/>
                  </a:lnTo>
                  <a:cubicBezTo>
                    <a:pt x="4210" y="5458"/>
                    <a:pt x="4210" y="5453"/>
                    <a:pt x="4215" y="5448"/>
                  </a:cubicBezTo>
                  <a:lnTo>
                    <a:pt x="4215" y="5434"/>
                  </a:lnTo>
                  <a:lnTo>
                    <a:pt x="4224" y="5415"/>
                  </a:lnTo>
                  <a:lnTo>
                    <a:pt x="4229" y="5405"/>
                  </a:lnTo>
                  <a:lnTo>
                    <a:pt x="4234" y="5386"/>
                  </a:lnTo>
                  <a:lnTo>
                    <a:pt x="4239" y="5372"/>
                  </a:lnTo>
                  <a:lnTo>
                    <a:pt x="4244" y="5357"/>
                  </a:lnTo>
                  <a:lnTo>
                    <a:pt x="4253" y="5343"/>
                  </a:lnTo>
                  <a:lnTo>
                    <a:pt x="4258" y="5328"/>
                  </a:lnTo>
                  <a:lnTo>
                    <a:pt x="4268" y="5314"/>
                  </a:lnTo>
                  <a:lnTo>
                    <a:pt x="4277" y="5300"/>
                  </a:lnTo>
                  <a:lnTo>
                    <a:pt x="4282" y="5285"/>
                  </a:lnTo>
                  <a:lnTo>
                    <a:pt x="4292" y="5271"/>
                  </a:lnTo>
                  <a:lnTo>
                    <a:pt x="4301" y="5256"/>
                  </a:lnTo>
                  <a:lnTo>
                    <a:pt x="4311" y="5242"/>
                  </a:lnTo>
                  <a:lnTo>
                    <a:pt x="4320" y="5228"/>
                  </a:lnTo>
                  <a:lnTo>
                    <a:pt x="4330" y="5213"/>
                  </a:lnTo>
                  <a:lnTo>
                    <a:pt x="4349" y="5194"/>
                  </a:lnTo>
                  <a:lnTo>
                    <a:pt x="4354" y="5189"/>
                  </a:lnTo>
                  <a:lnTo>
                    <a:pt x="4373" y="5165"/>
                  </a:lnTo>
                  <a:cubicBezTo>
                    <a:pt x="4474" y="5060"/>
                    <a:pt x="4608" y="4992"/>
                    <a:pt x="4748" y="4968"/>
                  </a:cubicBezTo>
                  <a:cubicBezTo>
                    <a:pt x="4781" y="4964"/>
                    <a:pt x="4815" y="4964"/>
                    <a:pt x="4848" y="4964"/>
                  </a:cubicBezTo>
                  <a:lnTo>
                    <a:pt x="4868" y="4964"/>
                  </a:lnTo>
                  <a:cubicBezTo>
                    <a:pt x="4874" y="4963"/>
                    <a:pt x="4881" y="4963"/>
                    <a:pt x="4887" y="4963"/>
                  </a:cubicBezTo>
                  <a:cubicBezTo>
                    <a:pt x="5210" y="4963"/>
                    <a:pt x="5488" y="5196"/>
                    <a:pt x="5540" y="5516"/>
                  </a:cubicBezTo>
                  <a:cubicBezTo>
                    <a:pt x="5540" y="5525"/>
                    <a:pt x="5540" y="5535"/>
                    <a:pt x="5545" y="5544"/>
                  </a:cubicBezTo>
                  <a:lnTo>
                    <a:pt x="5545" y="5549"/>
                  </a:lnTo>
                  <a:lnTo>
                    <a:pt x="5545" y="5578"/>
                  </a:lnTo>
                  <a:lnTo>
                    <a:pt x="5545" y="5583"/>
                  </a:lnTo>
                  <a:lnTo>
                    <a:pt x="5545" y="5612"/>
                  </a:lnTo>
                  <a:lnTo>
                    <a:pt x="5545" y="5616"/>
                  </a:lnTo>
                  <a:lnTo>
                    <a:pt x="5545" y="5645"/>
                  </a:lnTo>
                  <a:lnTo>
                    <a:pt x="5506" y="6625"/>
                  </a:lnTo>
                  <a:cubicBezTo>
                    <a:pt x="5509" y="6758"/>
                    <a:pt x="5611" y="6826"/>
                    <a:pt x="5713" y="6826"/>
                  </a:cubicBezTo>
                  <a:cubicBezTo>
                    <a:pt x="5809" y="6826"/>
                    <a:pt x="5905" y="6765"/>
                    <a:pt x="5914" y="6639"/>
                  </a:cubicBezTo>
                  <a:lnTo>
                    <a:pt x="5953" y="5597"/>
                  </a:lnTo>
                  <a:cubicBezTo>
                    <a:pt x="5967" y="5245"/>
                    <a:pt x="6255" y="4964"/>
                    <a:pt x="6606" y="4964"/>
                  </a:cubicBezTo>
                  <a:cubicBezTo>
                    <a:pt x="6609" y="4964"/>
                    <a:pt x="6612" y="4964"/>
                    <a:pt x="6615" y="4964"/>
                  </a:cubicBezTo>
                  <a:lnTo>
                    <a:pt x="6629" y="4964"/>
                  </a:lnTo>
                  <a:cubicBezTo>
                    <a:pt x="6788" y="4964"/>
                    <a:pt x="6946" y="5021"/>
                    <a:pt x="7071" y="5132"/>
                  </a:cubicBezTo>
                  <a:lnTo>
                    <a:pt x="7076" y="5136"/>
                  </a:lnTo>
                  <a:lnTo>
                    <a:pt x="7090" y="5156"/>
                  </a:lnTo>
                  <a:lnTo>
                    <a:pt x="7114" y="5180"/>
                  </a:lnTo>
                  <a:lnTo>
                    <a:pt x="7133" y="5199"/>
                  </a:lnTo>
                  <a:lnTo>
                    <a:pt x="7138" y="5204"/>
                  </a:lnTo>
                  <a:lnTo>
                    <a:pt x="7153" y="5223"/>
                  </a:lnTo>
                  <a:lnTo>
                    <a:pt x="7162" y="5232"/>
                  </a:lnTo>
                  <a:lnTo>
                    <a:pt x="7167" y="5237"/>
                  </a:lnTo>
                  <a:cubicBezTo>
                    <a:pt x="7177" y="5256"/>
                    <a:pt x="7191" y="5276"/>
                    <a:pt x="7201" y="5295"/>
                  </a:cubicBezTo>
                  <a:cubicBezTo>
                    <a:pt x="7205" y="5304"/>
                    <a:pt x="7210" y="5314"/>
                    <a:pt x="7215" y="5324"/>
                  </a:cubicBezTo>
                  <a:lnTo>
                    <a:pt x="7220" y="5333"/>
                  </a:lnTo>
                  <a:lnTo>
                    <a:pt x="7229" y="5352"/>
                  </a:lnTo>
                  <a:lnTo>
                    <a:pt x="7239" y="5372"/>
                  </a:lnTo>
                  <a:lnTo>
                    <a:pt x="7244" y="5386"/>
                  </a:lnTo>
                  <a:lnTo>
                    <a:pt x="7253" y="5405"/>
                  </a:lnTo>
                  <a:lnTo>
                    <a:pt x="7253" y="5420"/>
                  </a:lnTo>
                  <a:cubicBezTo>
                    <a:pt x="7253" y="5424"/>
                    <a:pt x="7258" y="5434"/>
                    <a:pt x="7263" y="5444"/>
                  </a:cubicBezTo>
                  <a:lnTo>
                    <a:pt x="7263" y="5453"/>
                  </a:lnTo>
                  <a:cubicBezTo>
                    <a:pt x="7263" y="5458"/>
                    <a:pt x="7268" y="5468"/>
                    <a:pt x="7268" y="5472"/>
                  </a:cubicBezTo>
                  <a:lnTo>
                    <a:pt x="7268" y="5487"/>
                  </a:lnTo>
                  <a:cubicBezTo>
                    <a:pt x="7268" y="5496"/>
                    <a:pt x="7273" y="5501"/>
                    <a:pt x="7273" y="5511"/>
                  </a:cubicBezTo>
                  <a:lnTo>
                    <a:pt x="7273" y="5520"/>
                  </a:lnTo>
                  <a:cubicBezTo>
                    <a:pt x="7273" y="5525"/>
                    <a:pt x="7273" y="5535"/>
                    <a:pt x="7277" y="5544"/>
                  </a:cubicBezTo>
                  <a:cubicBezTo>
                    <a:pt x="7282" y="5549"/>
                    <a:pt x="7277" y="5549"/>
                    <a:pt x="7277" y="5554"/>
                  </a:cubicBezTo>
                  <a:lnTo>
                    <a:pt x="7277" y="5573"/>
                  </a:lnTo>
                  <a:lnTo>
                    <a:pt x="7277" y="5588"/>
                  </a:lnTo>
                  <a:lnTo>
                    <a:pt x="7277" y="5597"/>
                  </a:lnTo>
                  <a:lnTo>
                    <a:pt x="7277" y="5607"/>
                  </a:lnTo>
                  <a:lnTo>
                    <a:pt x="7277" y="5616"/>
                  </a:lnTo>
                  <a:lnTo>
                    <a:pt x="7277" y="5650"/>
                  </a:lnTo>
                  <a:lnTo>
                    <a:pt x="7277" y="5684"/>
                  </a:lnTo>
                  <a:lnTo>
                    <a:pt x="7277" y="5688"/>
                  </a:lnTo>
                  <a:lnTo>
                    <a:pt x="7095" y="7345"/>
                  </a:lnTo>
                  <a:cubicBezTo>
                    <a:pt x="7081" y="7455"/>
                    <a:pt x="7162" y="7556"/>
                    <a:pt x="7273" y="7570"/>
                  </a:cubicBezTo>
                  <a:lnTo>
                    <a:pt x="7297" y="7570"/>
                  </a:lnTo>
                  <a:cubicBezTo>
                    <a:pt x="7397" y="7570"/>
                    <a:pt x="7484" y="7493"/>
                    <a:pt x="7498" y="7388"/>
                  </a:cubicBezTo>
                  <a:lnTo>
                    <a:pt x="7681" y="5736"/>
                  </a:lnTo>
                  <a:lnTo>
                    <a:pt x="7705" y="5544"/>
                  </a:lnTo>
                  <a:cubicBezTo>
                    <a:pt x="7738" y="5208"/>
                    <a:pt x="8021" y="4959"/>
                    <a:pt x="8357" y="4959"/>
                  </a:cubicBezTo>
                  <a:close/>
                  <a:moveTo>
                    <a:pt x="4853" y="0"/>
                  </a:moveTo>
                  <a:cubicBezTo>
                    <a:pt x="4834" y="0"/>
                    <a:pt x="4815" y="0"/>
                    <a:pt x="4796" y="10"/>
                  </a:cubicBezTo>
                  <a:cubicBezTo>
                    <a:pt x="4551" y="34"/>
                    <a:pt x="4320" y="149"/>
                    <a:pt x="4148" y="327"/>
                  </a:cubicBezTo>
                  <a:cubicBezTo>
                    <a:pt x="4085" y="312"/>
                    <a:pt x="4023" y="307"/>
                    <a:pt x="3956" y="307"/>
                  </a:cubicBezTo>
                  <a:lnTo>
                    <a:pt x="3951" y="307"/>
                  </a:lnTo>
                  <a:cubicBezTo>
                    <a:pt x="3375" y="307"/>
                    <a:pt x="2890" y="696"/>
                    <a:pt x="2784" y="1210"/>
                  </a:cubicBezTo>
                  <a:cubicBezTo>
                    <a:pt x="2117" y="1229"/>
                    <a:pt x="1580" y="1743"/>
                    <a:pt x="1575" y="2376"/>
                  </a:cubicBezTo>
                  <a:cubicBezTo>
                    <a:pt x="1575" y="2439"/>
                    <a:pt x="1580" y="2506"/>
                    <a:pt x="1594" y="2573"/>
                  </a:cubicBezTo>
                  <a:cubicBezTo>
                    <a:pt x="994" y="2655"/>
                    <a:pt x="523" y="3140"/>
                    <a:pt x="519" y="3730"/>
                  </a:cubicBezTo>
                  <a:cubicBezTo>
                    <a:pt x="519" y="3797"/>
                    <a:pt x="523" y="3864"/>
                    <a:pt x="538" y="3932"/>
                  </a:cubicBezTo>
                  <a:cubicBezTo>
                    <a:pt x="269" y="3980"/>
                    <a:pt x="63" y="4196"/>
                    <a:pt x="29" y="4469"/>
                  </a:cubicBezTo>
                  <a:cubicBezTo>
                    <a:pt x="0" y="4709"/>
                    <a:pt x="106" y="4949"/>
                    <a:pt x="307" y="5088"/>
                  </a:cubicBezTo>
                  <a:cubicBezTo>
                    <a:pt x="303" y="5117"/>
                    <a:pt x="303" y="5146"/>
                    <a:pt x="303" y="5175"/>
                  </a:cubicBezTo>
                  <a:cubicBezTo>
                    <a:pt x="303" y="5261"/>
                    <a:pt x="317" y="5343"/>
                    <a:pt x="351" y="5424"/>
                  </a:cubicBezTo>
                  <a:cubicBezTo>
                    <a:pt x="327" y="5554"/>
                    <a:pt x="327" y="5684"/>
                    <a:pt x="351" y="5813"/>
                  </a:cubicBezTo>
                  <a:lnTo>
                    <a:pt x="1724" y="13230"/>
                  </a:lnTo>
                  <a:cubicBezTo>
                    <a:pt x="1796" y="13599"/>
                    <a:pt x="2117" y="13868"/>
                    <a:pt x="2492" y="13868"/>
                  </a:cubicBezTo>
                  <a:lnTo>
                    <a:pt x="7277" y="13868"/>
                  </a:lnTo>
                  <a:cubicBezTo>
                    <a:pt x="7647" y="13863"/>
                    <a:pt x="7969" y="13599"/>
                    <a:pt x="8036" y="13234"/>
                  </a:cubicBezTo>
                  <a:lnTo>
                    <a:pt x="9418" y="5813"/>
                  </a:lnTo>
                  <a:cubicBezTo>
                    <a:pt x="9438" y="5684"/>
                    <a:pt x="9438" y="5554"/>
                    <a:pt x="9418" y="5424"/>
                  </a:cubicBezTo>
                  <a:cubicBezTo>
                    <a:pt x="9457" y="5319"/>
                    <a:pt x="9471" y="5199"/>
                    <a:pt x="9457" y="5088"/>
                  </a:cubicBezTo>
                  <a:cubicBezTo>
                    <a:pt x="9658" y="4949"/>
                    <a:pt x="9764" y="4709"/>
                    <a:pt x="9730" y="4469"/>
                  </a:cubicBezTo>
                  <a:cubicBezTo>
                    <a:pt x="9702" y="4196"/>
                    <a:pt x="9495" y="3980"/>
                    <a:pt x="9226" y="3932"/>
                  </a:cubicBezTo>
                  <a:cubicBezTo>
                    <a:pt x="9236" y="3864"/>
                    <a:pt x="9246" y="3797"/>
                    <a:pt x="9246" y="3730"/>
                  </a:cubicBezTo>
                  <a:cubicBezTo>
                    <a:pt x="9241" y="3140"/>
                    <a:pt x="8775" y="2655"/>
                    <a:pt x="8170" y="2573"/>
                  </a:cubicBezTo>
                  <a:cubicBezTo>
                    <a:pt x="8180" y="2506"/>
                    <a:pt x="8185" y="2439"/>
                    <a:pt x="8185" y="2376"/>
                  </a:cubicBezTo>
                  <a:cubicBezTo>
                    <a:pt x="8185" y="1743"/>
                    <a:pt x="7647" y="1229"/>
                    <a:pt x="6975" y="1210"/>
                  </a:cubicBezTo>
                  <a:cubicBezTo>
                    <a:pt x="6870" y="695"/>
                    <a:pt x="6390" y="307"/>
                    <a:pt x="5819" y="307"/>
                  </a:cubicBezTo>
                  <a:cubicBezTo>
                    <a:pt x="5816" y="307"/>
                    <a:pt x="5812" y="307"/>
                    <a:pt x="5809" y="307"/>
                  </a:cubicBezTo>
                  <a:cubicBezTo>
                    <a:pt x="5741" y="307"/>
                    <a:pt x="5679" y="312"/>
                    <a:pt x="5612" y="327"/>
                  </a:cubicBezTo>
                  <a:cubicBezTo>
                    <a:pt x="5439" y="149"/>
                    <a:pt x="5213" y="34"/>
                    <a:pt x="4968" y="10"/>
                  </a:cubicBezTo>
                  <a:cubicBezTo>
                    <a:pt x="4949" y="0"/>
                    <a:pt x="4930" y="0"/>
                    <a:pt x="49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4" name="Google Shape;20474;p85"/>
          <p:cNvGrpSpPr/>
          <p:nvPr/>
        </p:nvGrpSpPr>
        <p:grpSpPr>
          <a:xfrm>
            <a:off x="6281219" y="1315847"/>
            <a:ext cx="243919" cy="363402"/>
            <a:chOff x="6281219" y="1502697"/>
            <a:chExt cx="243919" cy="363402"/>
          </a:xfrm>
        </p:grpSpPr>
        <p:sp>
          <p:nvSpPr>
            <p:cNvPr id="20475" name="Google Shape;20475;p85"/>
            <p:cNvSpPr/>
            <p:nvPr/>
          </p:nvSpPr>
          <p:spPr>
            <a:xfrm>
              <a:off x="6309020" y="1615263"/>
              <a:ext cx="188317" cy="245544"/>
            </a:xfrm>
            <a:custGeom>
              <a:avLst/>
              <a:gdLst/>
              <a:ahLst/>
              <a:cxnLst/>
              <a:rect l="l" t="t" r="r" b="b"/>
              <a:pathLst>
                <a:path w="7187" h="9371" extrusionOk="0">
                  <a:moveTo>
                    <a:pt x="0" y="0"/>
                  </a:moveTo>
                  <a:lnTo>
                    <a:pt x="1023" y="8751"/>
                  </a:lnTo>
                  <a:cubicBezTo>
                    <a:pt x="1061" y="9102"/>
                    <a:pt x="1364" y="9370"/>
                    <a:pt x="1719" y="9370"/>
                  </a:cubicBezTo>
                  <a:lnTo>
                    <a:pt x="5468" y="9370"/>
                  </a:lnTo>
                  <a:cubicBezTo>
                    <a:pt x="5823" y="9370"/>
                    <a:pt x="6121" y="9102"/>
                    <a:pt x="6164" y="8751"/>
                  </a:cubicBezTo>
                  <a:lnTo>
                    <a:pt x="7186"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6" name="Google Shape;20476;p85"/>
            <p:cNvSpPr/>
            <p:nvPr/>
          </p:nvSpPr>
          <p:spPr>
            <a:xfrm>
              <a:off x="6334541" y="1615263"/>
              <a:ext cx="162796" cy="245544"/>
            </a:xfrm>
            <a:custGeom>
              <a:avLst/>
              <a:gdLst/>
              <a:ahLst/>
              <a:cxnLst/>
              <a:rect l="l" t="t" r="r" b="b"/>
              <a:pathLst>
                <a:path w="6213" h="9371" extrusionOk="0">
                  <a:moveTo>
                    <a:pt x="4772" y="0"/>
                  </a:moveTo>
                  <a:lnTo>
                    <a:pt x="3755" y="8751"/>
                  </a:lnTo>
                  <a:cubicBezTo>
                    <a:pt x="3745" y="8828"/>
                    <a:pt x="3678" y="8886"/>
                    <a:pt x="3601" y="8886"/>
                  </a:cubicBezTo>
                  <a:lnTo>
                    <a:pt x="697" y="8886"/>
                  </a:lnTo>
                  <a:cubicBezTo>
                    <a:pt x="370" y="8886"/>
                    <a:pt x="87" y="8665"/>
                    <a:pt x="1" y="8353"/>
                  </a:cubicBezTo>
                  <a:lnTo>
                    <a:pt x="1" y="8353"/>
                  </a:lnTo>
                  <a:lnTo>
                    <a:pt x="49" y="8751"/>
                  </a:lnTo>
                  <a:cubicBezTo>
                    <a:pt x="87" y="9102"/>
                    <a:pt x="390" y="9370"/>
                    <a:pt x="745" y="9370"/>
                  </a:cubicBezTo>
                  <a:lnTo>
                    <a:pt x="4494" y="9370"/>
                  </a:lnTo>
                  <a:cubicBezTo>
                    <a:pt x="4849" y="9370"/>
                    <a:pt x="5147" y="9102"/>
                    <a:pt x="5190" y="8751"/>
                  </a:cubicBezTo>
                  <a:lnTo>
                    <a:pt x="621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7" name="Google Shape;20477;p85"/>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8" name="Google Shape;20478;p85"/>
            <p:cNvSpPr/>
            <p:nvPr/>
          </p:nvSpPr>
          <p:spPr>
            <a:xfrm>
              <a:off x="6346620" y="1615263"/>
              <a:ext cx="43418" cy="245544"/>
            </a:xfrm>
            <a:custGeom>
              <a:avLst/>
              <a:gdLst/>
              <a:ahLst/>
              <a:cxnLst/>
              <a:rect l="l" t="t" r="r" b="b"/>
              <a:pathLst>
                <a:path w="1657" h="9371" extrusionOk="0">
                  <a:moveTo>
                    <a:pt x="1" y="0"/>
                  </a:moveTo>
                  <a:lnTo>
                    <a:pt x="658" y="9370"/>
                  </a:lnTo>
                  <a:lnTo>
                    <a:pt x="1657" y="9370"/>
                  </a:lnTo>
                  <a:lnTo>
                    <a:pt x="1441"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9" name="Google Shape;20479;p85"/>
            <p:cNvSpPr/>
            <p:nvPr/>
          </p:nvSpPr>
          <p:spPr>
            <a:xfrm>
              <a:off x="6362971" y="1848072"/>
              <a:ext cx="27067" cy="12734"/>
            </a:xfrm>
            <a:custGeom>
              <a:avLst/>
              <a:gdLst/>
              <a:ahLst/>
              <a:cxnLst/>
              <a:rect l="l" t="t" r="r" b="b"/>
              <a:pathLst>
                <a:path w="1033" h="486" extrusionOk="0">
                  <a:moveTo>
                    <a:pt x="1" y="1"/>
                  </a:moveTo>
                  <a:lnTo>
                    <a:pt x="34" y="485"/>
                  </a:lnTo>
                  <a:lnTo>
                    <a:pt x="1033" y="485"/>
                  </a:lnTo>
                  <a:lnTo>
                    <a:pt x="102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0" name="Google Shape;20480;p85"/>
            <p:cNvSpPr/>
            <p:nvPr/>
          </p:nvSpPr>
          <p:spPr>
            <a:xfrm>
              <a:off x="6416188" y="1615263"/>
              <a:ext cx="43418" cy="245544"/>
            </a:xfrm>
            <a:custGeom>
              <a:avLst/>
              <a:gdLst/>
              <a:ahLst/>
              <a:cxnLst/>
              <a:rect l="l" t="t" r="r" b="b"/>
              <a:pathLst>
                <a:path w="1657" h="9371" extrusionOk="0">
                  <a:moveTo>
                    <a:pt x="221" y="0"/>
                  </a:moveTo>
                  <a:lnTo>
                    <a:pt x="0" y="9370"/>
                  </a:lnTo>
                  <a:lnTo>
                    <a:pt x="1003" y="9370"/>
                  </a:lnTo>
                  <a:lnTo>
                    <a:pt x="1656"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1" name="Google Shape;20481;p85"/>
            <p:cNvSpPr/>
            <p:nvPr/>
          </p:nvSpPr>
          <p:spPr>
            <a:xfrm>
              <a:off x="6416293" y="1615263"/>
              <a:ext cx="43313" cy="245544"/>
            </a:xfrm>
            <a:custGeom>
              <a:avLst/>
              <a:gdLst/>
              <a:ahLst/>
              <a:cxnLst/>
              <a:rect l="l" t="t" r="r" b="b"/>
              <a:pathLst>
                <a:path w="1653" h="9371" extrusionOk="0">
                  <a:moveTo>
                    <a:pt x="1652" y="0"/>
                  </a:moveTo>
                  <a:lnTo>
                    <a:pt x="635" y="8751"/>
                  </a:lnTo>
                  <a:cubicBezTo>
                    <a:pt x="625" y="8828"/>
                    <a:pt x="558" y="8886"/>
                    <a:pt x="481" y="8886"/>
                  </a:cubicBezTo>
                  <a:lnTo>
                    <a:pt x="11" y="8886"/>
                  </a:lnTo>
                  <a:lnTo>
                    <a:pt x="1" y="9370"/>
                  </a:lnTo>
                  <a:lnTo>
                    <a:pt x="999" y="9370"/>
                  </a:lnTo>
                  <a:lnTo>
                    <a:pt x="165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2" name="Google Shape;20482;p85"/>
            <p:cNvSpPr/>
            <p:nvPr/>
          </p:nvSpPr>
          <p:spPr>
            <a:xfrm>
              <a:off x="6320470" y="1576404"/>
              <a:ext cx="165416" cy="33356"/>
            </a:xfrm>
            <a:custGeom>
              <a:avLst/>
              <a:gdLst/>
              <a:ahLst/>
              <a:cxnLst/>
              <a:rect l="l" t="t" r="r" b="b"/>
              <a:pathLst>
                <a:path w="6313" h="1273" extrusionOk="0">
                  <a:moveTo>
                    <a:pt x="595" y="0"/>
                  </a:moveTo>
                  <a:cubicBezTo>
                    <a:pt x="442" y="0"/>
                    <a:pt x="307" y="106"/>
                    <a:pt x="269" y="255"/>
                  </a:cubicBezTo>
                  <a:lnTo>
                    <a:pt x="0" y="1272"/>
                  </a:lnTo>
                  <a:lnTo>
                    <a:pt x="6313" y="1272"/>
                  </a:lnTo>
                  <a:lnTo>
                    <a:pt x="6044" y="255"/>
                  </a:lnTo>
                  <a:cubicBezTo>
                    <a:pt x="6005" y="106"/>
                    <a:pt x="5871" y="0"/>
                    <a:pt x="5717"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3" name="Google Shape;20483;p85"/>
            <p:cNvSpPr/>
            <p:nvPr/>
          </p:nvSpPr>
          <p:spPr>
            <a:xfrm>
              <a:off x="6320339" y="1576404"/>
              <a:ext cx="165547" cy="33356"/>
            </a:xfrm>
            <a:custGeom>
              <a:avLst/>
              <a:gdLst/>
              <a:ahLst/>
              <a:cxnLst/>
              <a:rect l="l" t="t" r="r" b="b"/>
              <a:pathLst>
                <a:path w="6318" h="1273" extrusionOk="0">
                  <a:moveTo>
                    <a:pt x="4258" y="0"/>
                  </a:moveTo>
                  <a:cubicBezTo>
                    <a:pt x="4412" y="0"/>
                    <a:pt x="4546" y="106"/>
                    <a:pt x="4585" y="255"/>
                  </a:cubicBezTo>
                  <a:lnTo>
                    <a:pt x="4647" y="480"/>
                  </a:lnTo>
                  <a:cubicBezTo>
                    <a:pt x="4700" y="677"/>
                    <a:pt x="4551" y="869"/>
                    <a:pt x="4345" y="869"/>
                  </a:cubicBezTo>
                  <a:lnTo>
                    <a:pt x="111" y="869"/>
                  </a:lnTo>
                  <a:lnTo>
                    <a:pt x="0" y="1272"/>
                  </a:lnTo>
                  <a:lnTo>
                    <a:pt x="6318" y="1272"/>
                  </a:lnTo>
                  <a:lnTo>
                    <a:pt x="6049" y="255"/>
                  </a:lnTo>
                  <a:cubicBezTo>
                    <a:pt x="6010" y="106"/>
                    <a:pt x="5876" y="0"/>
                    <a:pt x="5722"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4" name="Google Shape;20484;p85"/>
            <p:cNvSpPr/>
            <p:nvPr/>
          </p:nvSpPr>
          <p:spPr>
            <a:xfrm>
              <a:off x="6286512" y="1606328"/>
              <a:ext cx="233202" cy="29216"/>
            </a:xfrm>
            <a:custGeom>
              <a:avLst/>
              <a:gdLst/>
              <a:ahLst/>
              <a:cxnLst/>
              <a:rect l="l" t="t" r="r" b="b"/>
              <a:pathLst>
                <a:path w="8900" h="1115" extrusionOk="0">
                  <a:moveTo>
                    <a:pt x="197" y="1"/>
                  </a:moveTo>
                  <a:cubicBezTo>
                    <a:pt x="91" y="1"/>
                    <a:pt x="0" y="92"/>
                    <a:pt x="0" y="197"/>
                  </a:cubicBezTo>
                  <a:lnTo>
                    <a:pt x="0" y="922"/>
                  </a:lnTo>
                  <a:cubicBezTo>
                    <a:pt x="0" y="1028"/>
                    <a:pt x="91" y="1114"/>
                    <a:pt x="197" y="1114"/>
                  </a:cubicBezTo>
                  <a:lnTo>
                    <a:pt x="8708" y="1114"/>
                  </a:lnTo>
                  <a:cubicBezTo>
                    <a:pt x="8813" y="1114"/>
                    <a:pt x="8900" y="1028"/>
                    <a:pt x="8900" y="922"/>
                  </a:cubicBezTo>
                  <a:lnTo>
                    <a:pt x="8900" y="197"/>
                  </a:lnTo>
                  <a:cubicBezTo>
                    <a:pt x="8900" y="92"/>
                    <a:pt x="8813" y="1"/>
                    <a:pt x="870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5" name="Google Shape;20485;p85"/>
            <p:cNvSpPr/>
            <p:nvPr/>
          </p:nvSpPr>
          <p:spPr>
            <a:xfrm>
              <a:off x="6286512" y="1606328"/>
              <a:ext cx="233202" cy="29347"/>
            </a:xfrm>
            <a:custGeom>
              <a:avLst/>
              <a:gdLst/>
              <a:ahLst/>
              <a:cxnLst/>
              <a:rect l="l" t="t" r="r" b="b"/>
              <a:pathLst>
                <a:path w="8900" h="1120" extrusionOk="0">
                  <a:moveTo>
                    <a:pt x="7489" y="1"/>
                  </a:moveTo>
                  <a:lnTo>
                    <a:pt x="7489" y="658"/>
                  </a:lnTo>
                  <a:cubicBezTo>
                    <a:pt x="7489" y="764"/>
                    <a:pt x="7402" y="855"/>
                    <a:pt x="7292" y="855"/>
                  </a:cubicBezTo>
                  <a:lnTo>
                    <a:pt x="0" y="855"/>
                  </a:lnTo>
                  <a:lnTo>
                    <a:pt x="0" y="922"/>
                  </a:lnTo>
                  <a:cubicBezTo>
                    <a:pt x="0" y="1028"/>
                    <a:pt x="91" y="1119"/>
                    <a:pt x="197" y="1119"/>
                  </a:cubicBezTo>
                  <a:lnTo>
                    <a:pt x="8708" y="1119"/>
                  </a:lnTo>
                  <a:cubicBezTo>
                    <a:pt x="8813" y="1119"/>
                    <a:pt x="8900" y="1028"/>
                    <a:pt x="8900" y="922"/>
                  </a:cubicBezTo>
                  <a:lnTo>
                    <a:pt x="8900" y="197"/>
                  </a:lnTo>
                  <a:cubicBezTo>
                    <a:pt x="8900" y="92"/>
                    <a:pt x="8813" y="1"/>
                    <a:pt x="8708"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6" name="Google Shape;20486;p85"/>
            <p:cNvSpPr/>
            <p:nvPr/>
          </p:nvSpPr>
          <p:spPr>
            <a:xfrm>
              <a:off x="6346253" y="1708832"/>
              <a:ext cx="112854" cy="77900"/>
            </a:xfrm>
            <a:custGeom>
              <a:avLst/>
              <a:gdLst/>
              <a:ahLst/>
              <a:cxnLst/>
              <a:rect l="l" t="t" r="r" b="b"/>
              <a:pathLst>
                <a:path w="4307" h="2973" extrusionOk="0">
                  <a:moveTo>
                    <a:pt x="2151" y="1"/>
                  </a:moveTo>
                  <a:cubicBezTo>
                    <a:pt x="965" y="1"/>
                    <a:pt x="0" y="663"/>
                    <a:pt x="0" y="1484"/>
                  </a:cubicBezTo>
                  <a:cubicBezTo>
                    <a:pt x="0" y="2305"/>
                    <a:pt x="965" y="2972"/>
                    <a:pt x="2151" y="2972"/>
                  </a:cubicBezTo>
                  <a:cubicBezTo>
                    <a:pt x="3341" y="2972"/>
                    <a:pt x="4306" y="2305"/>
                    <a:pt x="4306" y="1484"/>
                  </a:cubicBezTo>
                  <a:cubicBezTo>
                    <a:pt x="4306" y="663"/>
                    <a:pt x="3341" y="1"/>
                    <a:pt x="2151" y="1"/>
                  </a:cubicBez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7" name="Google Shape;20487;p85"/>
            <p:cNvSpPr/>
            <p:nvPr/>
          </p:nvSpPr>
          <p:spPr>
            <a:xfrm>
              <a:off x="6281219" y="1502697"/>
              <a:ext cx="243919" cy="363402"/>
            </a:xfrm>
            <a:custGeom>
              <a:avLst/>
              <a:gdLst/>
              <a:ahLst/>
              <a:cxnLst/>
              <a:rect l="l" t="t" r="r" b="b"/>
              <a:pathLst>
                <a:path w="9309" h="13869" extrusionOk="0">
                  <a:moveTo>
                    <a:pt x="7215" y="3020"/>
                  </a:moveTo>
                  <a:cubicBezTo>
                    <a:pt x="7278" y="3020"/>
                    <a:pt x="7331" y="3058"/>
                    <a:pt x="7345" y="3120"/>
                  </a:cubicBezTo>
                  <a:lnTo>
                    <a:pt x="7513" y="3754"/>
                  </a:lnTo>
                  <a:lnTo>
                    <a:pt x="1796" y="3754"/>
                  </a:lnTo>
                  <a:lnTo>
                    <a:pt x="1964" y="3120"/>
                  </a:lnTo>
                  <a:cubicBezTo>
                    <a:pt x="1978" y="3058"/>
                    <a:pt x="2031" y="3020"/>
                    <a:pt x="2093" y="3020"/>
                  </a:cubicBezTo>
                  <a:close/>
                  <a:moveTo>
                    <a:pt x="8900" y="4162"/>
                  </a:moveTo>
                  <a:lnTo>
                    <a:pt x="8900" y="4868"/>
                  </a:lnTo>
                  <a:lnTo>
                    <a:pt x="409" y="4868"/>
                  </a:lnTo>
                  <a:lnTo>
                    <a:pt x="409" y="4162"/>
                  </a:lnTo>
                  <a:close/>
                  <a:moveTo>
                    <a:pt x="7926" y="5276"/>
                  </a:moveTo>
                  <a:lnTo>
                    <a:pt x="7023" y="13023"/>
                  </a:lnTo>
                  <a:cubicBezTo>
                    <a:pt x="6994" y="13273"/>
                    <a:pt x="6783" y="13460"/>
                    <a:pt x="6529" y="13460"/>
                  </a:cubicBezTo>
                  <a:lnTo>
                    <a:pt x="6370" y="13460"/>
                  </a:lnTo>
                  <a:lnTo>
                    <a:pt x="6529" y="11218"/>
                  </a:lnTo>
                  <a:cubicBezTo>
                    <a:pt x="6534" y="11079"/>
                    <a:pt x="6428" y="11005"/>
                    <a:pt x="6323" y="11005"/>
                  </a:cubicBezTo>
                  <a:cubicBezTo>
                    <a:pt x="6229" y="11005"/>
                    <a:pt x="6134" y="11065"/>
                    <a:pt x="6121" y="11190"/>
                  </a:cubicBezTo>
                  <a:lnTo>
                    <a:pt x="5962" y="13460"/>
                  </a:lnTo>
                  <a:lnTo>
                    <a:pt x="5362" y="13460"/>
                  </a:lnTo>
                  <a:lnTo>
                    <a:pt x="5406" y="11727"/>
                  </a:lnTo>
                  <a:cubicBezTo>
                    <a:pt x="5401" y="11595"/>
                    <a:pt x="5300" y="11528"/>
                    <a:pt x="5200" y="11528"/>
                  </a:cubicBezTo>
                  <a:cubicBezTo>
                    <a:pt x="5103" y="11528"/>
                    <a:pt x="5007" y="11590"/>
                    <a:pt x="4998" y="11718"/>
                  </a:cubicBezTo>
                  <a:lnTo>
                    <a:pt x="4959" y="13460"/>
                  </a:lnTo>
                  <a:lnTo>
                    <a:pt x="4359" y="13460"/>
                  </a:lnTo>
                  <a:lnTo>
                    <a:pt x="4316" y="11722"/>
                  </a:lnTo>
                  <a:cubicBezTo>
                    <a:pt x="4321" y="11583"/>
                    <a:pt x="4218" y="11515"/>
                    <a:pt x="4114" y="11515"/>
                  </a:cubicBezTo>
                  <a:cubicBezTo>
                    <a:pt x="4006" y="11515"/>
                    <a:pt x="3898" y="11588"/>
                    <a:pt x="3908" y="11732"/>
                  </a:cubicBezTo>
                  <a:lnTo>
                    <a:pt x="3951" y="13460"/>
                  </a:lnTo>
                  <a:lnTo>
                    <a:pt x="3351" y="13460"/>
                  </a:lnTo>
                  <a:lnTo>
                    <a:pt x="3193" y="11180"/>
                  </a:lnTo>
                  <a:cubicBezTo>
                    <a:pt x="3186" y="11048"/>
                    <a:pt x="3087" y="10985"/>
                    <a:pt x="2989" y="10985"/>
                  </a:cubicBezTo>
                  <a:cubicBezTo>
                    <a:pt x="2879" y="10985"/>
                    <a:pt x="2770" y="11062"/>
                    <a:pt x="2785" y="11209"/>
                  </a:cubicBezTo>
                  <a:lnTo>
                    <a:pt x="2943" y="13460"/>
                  </a:lnTo>
                  <a:lnTo>
                    <a:pt x="2785" y="13460"/>
                  </a:lnTo>
                  <a:cubicBezTo>
                    <a:pt x="2530" y="13460"/>
                    <a:pt x="2319" y="13273"/>
                    <a:pt x="2290" y="13023"/>
                  </a:cubicBezTo>
                  <a:lnTo>
                    <a:pt x="1383" y="5276"/>
                  </a:lnTo>
                  <a:lnTo>
                    <a:pt x="2362" y="5276"/>
                  </a:lnTo>
                  <a:lnTo>
                    <a:pt x="2525" y="7599"/>
                  </a:lnTo>
                  <a:cubicBezTo>
                    <a:pt x="2535" y="7705"/>
                    <a:pt x="2621" y="7786"/>
                    <a:pt x="2727" y="7786"/>
                  </a:cubicBezTo>
                  <a:lnTo>
                    <a:pt x="2741" y="7786"/>
                  </a:lnTo>
                  <a:cubicBezTo>
                    <a:pt x="2857" y="7777"/>
                    <a:pt x="2938" y="7681"/>
                    <a:pt x="2933" y="7570"/>
                  </a:cubicBezTo>
                  <a:lnTo>
                    <a:pt x="2770" y="5276"/>
                  </a:lnTo>
                  <a:lnTo>
                    <a:pt x="3754" y="5276"/>
                  </a:lnTo>
                  <a:lnTo>
                    <a:pt x="3798" y="6985"/>
                  </a:lnTo>
                  <a:cubicBezTo>
                    <a:pt x="3793" y="7124"/>
                    <a:pt x="3895" y="7192"/>
                    <a:pt x="3997" y="7192"/>
                  </a:cubicBezTo>
                  <a:cubicBezTo>
                    <a:pt x="4104" y="7192"/>
                    <a:pt x="4211" y="7119"/>
                    <a:pt x="4201" y="6975"/>
                  </a:cubicBezTo>
                  <a:lnTo>
                    <a:pt x="4162" y="5276"/>
                  </a:lnTo>
                  <a:lnTo>
                    <a:pt x="5146" y="5276"/>
                  </a:lnTo>
                  <a:lnTo>
                    <a:pt x="5108" y="6961"/>
                  </a:lnTo>
                  <a:cubicBezTo>
                    <a:pt x="5110" y="7093"/>
                    <a:pt x="5210" y="7160"/>
                    <a:pt x="5310" y="7160"/>
                  </a:cubicBezTo>
                  <a:cubicBezTo>
                    <a:pt x="5406" y="7160"/>
                    <a:pt x="5502" y="7097"/>
                    <a:pt x="5511" y="6970"/>
                  </a:cubicBezTo>
                  <a:lnTo>
                    <a:pt x="5550" y="5276"/>
                  </a:lnTo>
                  <a:lnTo>
                    <a:pt x="6534" y="5276"/>
                  </a:lnTo>
                  <a:lnTo>
                    <a:pt x="6375" y="7551"/>
                  </a:lnTo>
                  <a:cubicBezTo>
                    <a:pt x="6370" y="7661"/>
                    <a:pt x="6452" y="7757"/>
                    <a:pt x="6567" y="7767"/>
                  </a:cubicBezTo>
                  <a:lnTo>
                    <a:pt x="6582" y="7767"/>
                  </a:lnTo>
                  <a:cubicBezTo>
                    <a:pt x="6687" y="7767"/>
                    <a:pt x="6774" y="7685"/>
                    <a:pt x="6783" y="7580"/>
                  </a:cubicBezTo>
                  <a:lnTo>
                    <a:pt x="6942" y="5276"/>
                  </a:lnTo>
                  <a:close/>
                  <a:moveTo>
                    <a:pt x="5170" y="0"/>
                  </a:moveTo>
                  <a:cubicBezTo>
                    <a:pt x="5079" y="0"/>
                    <a:pt x="4998" y="63"/>
                    <a:pt x="4974" y="149"/>
                  </a:cubicBezTo>
                  <a:lnTo>
                    <a:pt x="4340" y="2612"/>
                  </a:lnTo>
                  <a:lnTo>
                    <a:pt x="2093" y="2612"/>
                  </a:lnTo>
                  <a:cubicBezTo>
                    <a:pt x="1844" y="2612"/>
                    <a:pt x="1628" y="2775"/>
                    <a:pt x="1570" y="3015"/>
                  </a:cubicBezTo>
                  <a:lnTo>
                    <a:pt x="1373" y="3754"/>
                  </a:lnTo>
                  <a:lnTo>
                    <a:pt x="399" y="3754"/>
                  </a:lnTo>
                  <a:cubicBezTo>
                    <a:pt x="178" y="3754"/>
                    <a:pt x="1" y="3932"/>
                    <a:pt x="1" y="4152"/>
                  </a:cubicBezTo>
                  <a:lnTo>
                    <a:pt x="1" y="4877"/>
                  </a:lnTo>
                  <a:cubicBezTo>
                    <a:pt x="1" y="5093"/>
                    <a:pt x="178" y="5276"/>
                    <a:pt x="399" y="5276"/>
                  </a:cubicBezTo>
                  <a:lnTo>
                    <a:pt x="970" y="5276"/>
                  </a:lnTo>
                  <a:lnTo>
                    <a:pt x="1877" y="13071"/>
                  </a:lnTo>
                  <a:cubicBezTo>
                    <a:pt x="1930" y="13527"/>
                    <a:pt x="2319" y="13868"/>
                    <a:pt x="2780" y="13868"/>
                  </a:cubicBezTo>
                  <a:lnTo>
                    <a:pt x="6529" y="13868"/>
                  </a:lnTo>
                  <a:cubicBezTo>
                    <a:pt x="6990" y="13868"/>
                    <a:pt x="7379" y="13527"/>
                    <a:pt x="7431" y="13071"/>
                  </a:cubicBezTo>
                  <a:lnTo>
                    <a:pt x="8334" y="5276"/>
                  </a:lnTo>
                  <a:lnTo>
                    <a:pt x="8910" y="5276"/>
                  </a:lnTo>
                  <a:cubicBezTo>
                    <a:pt x="9126" y="5271"/>
                    <a:pt x="9308" y="5093"/>
                    <a:pt x="9308" y="4877"/>
                  </a:cubicBezTo>
                  <a:lnTo>
                    <a:pt x="9308" y="4152"/>
                  </a:lnTo>
                  <a:cubicBezTo>
                    <a:pt x="9308" y="3932"/>
                    <a:pt x="9126" y="3754"/>
                    <a:pt x="8910" y="3754"/>
                  </a:cubicBezTo>
                  <a:lnTo>
                    <a:pt x="7935" y="3754"/>
                  </a:lnTo>
                  <a:lnTo>
                    <a:pt x="7739" y="3015"/>
                  </a:lnTo>
                  <a:cubicBezTo>
                    <a:pt x="7676" y="2775"/>
                    <a:pt x="7460" y="2612"/>
                    <a:pt x="7215" y="2612"/>
                  </a:cubicBezTo>
                  <a:lnTo>
                    <a:pt x="4758" y="2612"/>
                  </a:lnTo>
                  <a:lnTo>
                    <a:pt x="5329" y="403"/>
                  </a:lnTo>
                  <a:lnTo>
                    <a:pt x="7518" y="403"/>
                  </a:lnTo>
                  <a:cubicBezTo>
                    <a:pt x="7787" y="403"/>
                    <a:pt x="7787" y="0"/>
                    <a:pt x="751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8" name="Google Shape;20488;p85"/>
            <p:cNvSpPr/>
            <p:nvPr/>
          </p:nvSpPr>
          <p:spPr>
            <a:xfrm>
              <a:off x="6340829" y="1703434"/>
              <a:ext cx="123676" cy="88564"/>
            </a:xfrm>
            <a:custGeom>
              <a:avLst/>
              <a:gdLst/>
              <a:ahLst/>
              <a:cxnLst/>
              <a:rect l="l" t="t" r="r" b="b"/>
              <a:pathLst>
                <a:path w="4720" h="3380" extrusionOk="0">
                  <a:moveTo>
                    <a:pt x="2363" y="408"/>
                  </a:moveTo>
                  <a:cubicBezTo>
                    <a:pt x="2895" y="408"/>
                    <a:pt x="3395" y="548"/>
                    <a:pt x="3769" y="807"/>
                  </a:cubicBezTo>
                  <a:cubicBezTo>
                    <a:pt x="4119" y="1047"/>
                    <a:pt x="4311" y="1359"/>
                    <a:pt x="4311" y="1690"/>
                  </a:cubicBezTo>
                  <a:cubicBezTo>
                    <a:pt x="4311" y="2016"/>
                    <a:pt x="4119" y="2333"/>
                    <a:pt x="3769" y="2573"/>
                  </a:cubicBezTo>
                  <a:cubicBezTo>
                    <a:pt x="3395" y="2828"/>
                    <a:pt x="2895" y="2972"/>
                    <a:pt x="2363" y="2972"/>
                  </a:cubicBezTo>
                  <a:cubicBezTo>
                    <a:pt x="1825" y="2972"/>
                    <a:pt x="1326" y="2828"/>
                    <a:pt x="951" y="2573"/>
                  </a:cubicBezTo>
                  <a:cubicBezTo>
                    <a:pt x="601" y="2333"/>
                    <a:pt x="409" y="2016"/>
                    <a:pt x="409" y="1690"/>
                  </a:cubicBezTo>
                  <a:cubicBezTo>
                    <a:pt x="409" y="1359"/>
                    <a:pt x="601" y="1047"/>
                    <a:pt x="951" y="807"/>
                  </a:cubicBezTo>
                  <a:cubicBezTo>
                    <a:pt x="1326" y="548"/>
                    <a:pt x="1825" y="408"/>
                    <a:pt x="2363" y="408"/>
                  </a:cubicBezTo>
                  <a:close/>
                  <a:moveTo>
                    <a:pt x="2363" y="0"/>
                  </a:moveTo>
                  <a:cubicBezTo>
                    <a:pt x="1739" y="0"/>
                    <a:pt x="1163" y="168"/>
                    <a:pt x="721" y="471"/>
                  </a:cubicBezTo>
                  <a:cubicBezTo>
                    <a:pt x="255" y="792"/>
                    <a:pt x="1" y="1224"/>
                    <a:pt x="1" y="1690"/>
                  </a:cubicBezTo>
                  <a:cubicBezTo>
                    <a:pt x="1" y="2156"/>
                    <a:pt x="255" y="2592"/>
                    <a:pt x="721" y="2909"/>
                  </a:cubicBezTo>
                  <a:cubicBezTo>
                    <a:pt x="1163" y="3212"/>
                    <a:pt x="1739" y="3380"/>
                    <a:pt x="2363" y="3380"/>
                  </a:cubicBezTo>
                  <a:cubicBezTo>
                    <a:pt x="2982" y="3380"/>
                    <a:pt x="3563" y="3212"/>
                    <a:pt x="3999" y="2909"/>
                  </a:cubicBezTo>
                  <a:cubicBezTo>
                    <a:pt x="4465" y="2588"/>
                    <a:pt x="4719" y="2156"/>
                    <a:pt x="4719" y="1690"/>
                  </a:cubicBezTo>
                  <a:cubicBezTo>
                    <a:pt x="4719" y="1224"/>
                    <a:pt x="4465" y="792"/>
                    <a:pt x="3999" y="471"/>
                  </a:cubicBezTo>
                  <a:cubicBezTo>
                    <a:pt x="3558" y="168"/>
                    <a:pt x="2982" y="0"/>
                    <a:pt x="236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89" name="Google Shape;20489;p85"/>
          <p:cNvGrpSpPr/>
          <p:nvPr/>
        </p:nvGrpSpPr>
        <p:grpSpPr>
          <a:xfrm>
            <a:off x="4888713" y="3163018"/>
            <a:ext cx="311469" cy="363167"/>
            <a:chOff x="4888713" y="3349868"/>
            <a:chExt cx="311469" cy="363167"/>
          </a:xfrm>
        </p:grpSpPr>
        <p:sp>
          <p:nvSpPr>
            <p:cNvPr id="20490" name="Google Shape;20490;p85"/>
            <p:cNvSpPr/>
            <p:nvPr/>
          </p:nvSpPr>
          <p:spPr>
            <a:xfrm>
              <a:off x="4891491" y="3514420"/>
              <a:ext cx="305914" cy="74441"/>
            </a:xfrm>
            <a:custGeom>
              <a:avLst/>
              <a:gdLst/>
              <a:ahLst/>
              <a:cxnLst/>
              <a:rect l="l" t="t" r="r" b="b"/>
              <a:pathLst>
                <a:path w="11675" h="2841" extrusionOk="0">
                  <a:moveTo>
                    <a:pt x="4446" y="1"/>
                  </a:moveTo>
                  <a:cubicBezTo>
                    <a:pt x="3611" y="1"/>
                    <a:pt x="2775" y="11"/>
                    <a:pt x="1945" y="66"/>
                  </a:cubicBezTo>
                  <a:cubicBezTo>
                    <a:pt x="1513" y="95"/>
                    <a:pt x="264" y="109"/>
                    <a:pt x="140" y="633"/>
                  </a:cubicBezTo>
                  <a:cubicBezTo>
                    <a:pt x="0" y="1189"/>
                    <a:pt x="1940" y="2841"/>
                    <a:pt x="5838" y="2841"/>
                  </a:cubicBezTo>
                  <a:cubicBezTo>
                    <a:pt x="9735" y="2841"/>
                    <a:pt x="11675" y="1189"/>
                    <a:pt x="11540" y="633"/>
                  </a:cubicBezTo>
                  <a:cubicBezTo>
                    <a:pt x="11411" y="109"/>
                    <a:pt x="10167" y="95"/>
                    <a:pt x="9735" y="66"/>
                  </a:cubicBezTo>
                  <a:cubicBezTo>
                    <a:pt x="8902" y="11"/>
                    <a:pt x="8065" y="1"/>
                    <a:pt x="7229" y="1"/>
                  </a:cubicBezTo>
                  <a:cubicBezTo>
                    <a:pt x="6765" y="1"/>
                    <a:pt x="6300" y="4"/>
                    <a:pt x="5838" y="4"/>
                  </a:cubicBezTo>
                  <a:cubicBezTo>
                    <a:pt x="5375" y="4"/>
                    <a:pt x="4911" y="1"/>
                    <a:pt x="44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1" name="Google Shape;20491;p85"/>
            <p:cNvSpPr/>
            <p:nvPr/>
          </p:nvSpPr>
          <p:spPr>
            <a:xfrm>
              <a:off x="4935013" y="3375887"/>
              <a:ext cx="218738" cy="174744"/>
            </a:xfrm>
            <a:custGeom>
              <a:avLst/>
              <a:gdLst/>
              <a:ahLst/>
              <a:cxnLst/>
              <a:rect l="l" t="t" r="r" b="b"/>
              <a:pathLst>
                <a:path w="8348" h="6669" extrusionOk="0">
                  <a:moveTo>
                    <a:pt x="0" y="1"/>
                  </a:moveTo>
                  <a:cubicBezTo>
                    <a:pt x="0" y="1"/>
                    <a:pt x="1191" y="1988"/>
                    <a:pt x="1090" y="6102"/>
                  </a:cubicBezTo>
                  <a:cubicBezTo>
                    <a:pt x="1090" y="6107"/>
                    <a:pt x="1090" y="6116"/>
                    <a:pt x="1090" y="6121"/>
                  </a:cubicBezTo>
                  <a:cubicBezTo>
                    <a:pt x="1090" y="6424"/>
                    <a:pt x="2472" y="6668"/>
                    <a:pt x="4177" y="6668"/>
                  </a:cubicBezTo>
                  <a:cubicBezTo>
                    <a:pt x="5885" y="6668"/>
                    <a:pt x="7263" y="6424"/>
                    <a:pt x="7263" y="6121"/>
                  </a:cubicBezTo>
                  <a:cubicBezTo>
                    <a:pt x="7162" y="2003"/>
                    <a:pt x="8348" y="1"/>
                    <a:pt x="8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2" name="Google Shape;20492;p85"/>
            <p:cNvSpPr/>
            <p:nvPr/>
          </p:nvSpPr>
          <p:spPr>
            <a:xfrm>
              <a:off x="5027193" y="3375887"/>
              <a:ext cx="126558" cy="174744"/>
            </a:xfrm>
            <a:custGeom>
              <a:avLst/>
              <a:gdLst/>
              <a:ahLst/>
              <a:cxnLst/>
              <a:rect l="l" t="t" r="r" b="b"/>
              <a:pathLst>
                <a:path w="4830" h="6669" extrusionOk="0">
                  <a:moveTo>
                    <a:pt x="3515" y="1"/>
                  </a:moveTo>
                  <a:cubicBezTo>
                    <a:pt x="3515" y="1"/>
                    <a:pt x="2324" y="2003"/>
                    <a:pt x="2430" y="6121"/>
                  </a:cubicBezTo>
                  <a:cubicBezTo>
                    <a:pt x="2430" y="6380"/>
                    <a:pt x="1388" y="6601"/>
                    <a:pt x="1" y="6654"/>
                  </a:cubicBezTo>
                  <a:cubicBezTo>
                    <a:pt x="212" y="6664"/>
                    <a:pt x="433" y="6668"/>
                    <a:pt x="659" y="6668"/>
                  </a:cubicBezTo>
                  <a:cubicBezTo>
                    <a:pt x="2363" y="6668"/>
                    <a:pt x="3745" y="6424"/>
                    <a:pt x="3745" y="6121"/>
                  </a:cubicBezTo>
                  <a:cubicBezTo>
                    <a:pt x="3644" y="2003"/>
                    <a:pt x="4830" y="1"/>
                    <a:pt x="483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3" name="Google Shape;20493;p85"/>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4" name="Google Shape;20494;p85"/>
            <p:cNvSpPr/>
            <p:nvPr/>
          </p:nvSpPr>
          <p:spPr>
            <a:xfrm>
              <a:off x="4963547" y="3510856"/>
              <a:ext cx="157" cy="5948"/>
            </a:xfrm>
            <a:custGeom>
              <a:avLst/>
              <a:gdLst/>
              <a:ahLst/>
              <a:cxnLst/>
              <a:rect l="l" t="t" r="r" b="b"/>
              <a:pathLst>
                <a:path w="6" h="227" extrusionOk="0">
                  <a:moveTo>
                    <a:pt x="1" y="1"/>
                  </a:moveTo>
                  <a:cubicBezTo>
                    <a:pt x="1" y="73"/>
                    <a:pt x="1" y="149"/>
                    <a:pt x="6" y="226"/>
                  </a:cubicBezTo>
                  <a:cubicBezTo>
                    <a:pt x="6" y="149"/>
                    <a:pt x="6" y="73"/>
                    <a:pt x="6"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5" name="Google Shape;20495;p85"/>
            <p:cNvSpPr/>
            <p:nvPr/>
          </p:nvSpPr>
          <p:spPr>
            <a:xfrm>
              <a:off x="4963547" y="3510725"/>
              <a:ext cx="161800" cy="39906"/>
            </a:xfrm>
            <a:custGeom>
              <a:avLst/>
              <a:gdLst/>
              <a:ahLst/>
              <a:cxnLst/>
              <a:rect l="l" t="t" r="r" b="b"/>
              <a:pathLst>
                <a:path w="6175" h="1523" extrusionOk="0">
                  <a:moveTo>
                    <a:pt x="1" y="1"/>
                  </a:moveTo>
                  <a:lnTo>
                    <a:pt x="1" y="1"/>
                  </a:lnTo>
                  <a:cubicBezTo>
                    <a:pt x="11" y="308"/>
                    <a:pt x="11" y="625"/>
                    <a:pt x="1" y="956"/>
                  </a:cubicBezTo>
                  <a:cubicBezTo>
                    <a:pt x="1" y="961"/>
                    <a:pt x="1" y="970"/>
                    <a:pt x="1" y="975"/>
                  </a:cubicBezTo>
                  <a:cubicBezTo>
                    <a:pt x="1" y="1278"/>
                    <a:pt x="1383" y="1522"/>
                    <a:pt x="3088" y="1522"/>
                  </a:cubicBezTo>
                  <a:cubicBezTo>
                    <a:pt x="4796" y="1522"/>
                    <a:pt x="6174" y="1278"/>
                    <a:pt x="6174" y="975"/>
                  </a:cubicBezTo>
                  <a:cubicBezTo>
                    <a:pt x="6165" y="634"/>
                    <a:pt x="6169" y="313"/>
                    <a:pt x="6174" y="1"/>
                  </a:cubicBezTo>
                  <a:lnTo>
                    <a:pt x="6174" y="1"/>
                  </a:lnTo>
                  <a:cubicBezTo>
                    <a:pt x="5464" y="169"/>
                    <a:pt x="4345" y="274"/>
                    <a:pt x="3088" y="274"/>
                  </a:cubicBezTo>
                  <a:cubicBezTo>
                    <a:pt x="1825" y="274"/>
                    <a:pt x="711" y="169"/>
                    <a:pt x="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6" name="Google Shape;20496;p85"/>
            <p:cNvSpPr/>
            <p:nvPr/>
          </p:nvSpPr>
          <p:spPr>
            <a:xfrm>
              <a:off x="4963547" y="3510725"/>
              <a:ext cx="161669" cy="39906"/>
            </a:xfrm>
            <a:custGeom>
              <a:avLst/>
              <a:gdLst/>
              <a:ahLst/>
              <a:cxnLst/>
              <a:rect l="l" t="t" r="r" b="b"/>
              <a:pathLst>
                <a:path w="6170" h="1523" extrusionOk="0">
                  <a:moveTo>
                    <a:pt x="6165" y="1"/>
                  </a:moveTo>
                  <a:cubicBezTo>
                    <a:pt x="5732" y="92"/>
                    <a:pt x="5291" y="159"/>
                    <a:pt x="4854" y="193"/>
                  </a:cubicBezTo>
                  <a:lnTo>
                    <a:pt x="4854" y="303"/>
                  </a:lnTo>
                  <a:cubicBezTo>
                    <a:pt x="4849" y="668"/>
                    <a:pt x="4566" y="966"/>
                    <a:pt x="4206" y="990"/>
                  </a:cubicBezTo>
                  <a:cubicBezTo>
                    <a:pt x="3856" y="1014"/>
                    <a:pt x="3481" y="1028"/>
                    <a:pt x="3088" y="1028"/>
                  </a:cubicBezTo>
                  <a:cubicBezTo>
                    <a:pt x="1455" y="1028"/>
                    <a:pt x="121" y="802"/>
                    <a:pt x="6" y="519"/>
                  </a:cubicBezTo>
                  <a:lnTo>
                    <a:pt x="6" y="730"/>
                  </a:lnTo>
                  <a:cubicBezTo>
                    <a:pt x="6" y="802"/>
                    <a:pt x="6" y="879"/>
                    <a:pt x="1" y="951"/>
                  </a:cubicBezTo>
                  <a:cubicBezTo>
                    <a:pt x="1" y="966"/>
                    <a:pt x="1" y="975"/>
                    <a:pt x="1" y="985"/>
                  </a:cubicBezTo>
                  <a:lnTo>
                    <a:pt x="1" y="994"/>
                  </a:lnTo>
                  <a:cubicBezTo>
                    <a:pt x="1" y="994"/>
                    <a:pt x="1" y="999"/>
                    <a:pt x="1" y="1004"/>
                  </a:cubicBezTo>
                  <a:cubicBezTo>
                    <a:pt x="83" y="1292"/>
                    <a:pt x="1431" y="1522"/>
                    <a:pt x="3083" y="1522"/>
                  </a:cubicBezTo>
                  <a:cubicBezTo>
                    <a:pt x="4787" y="1522"/>
                    <a:pt x="6169" y="1278"/>
                    <a:pt x="6169" y="975"/>
                  </a:cubicBezTo>
                  <a:cubicBezTo>
                    <a:pt x="6160" y="634"/>
                    <a:pt x="6165" y="313"/>
                    <a:pt x="616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7" name="Google Shape;20497;p85"/>
            <p:cNvSpPr/>
            <p:nvPr/>
          </p:nvSpPr>
          <p:spPr>
            <a:xfrm>
              <a:off x="4935144" y="3355030"/>
              <a:ext cx="218607" cy="42396"/>
            </a:xfrm>
            <a:custGeom>
              <a:avLst/>
              <a:gdLst/>
              <a:ahLst/>
              <a:cxnLst/>
              <a:rect l="l" t="t" r="r" b="b"/>
              <a:pathLst>
                <a:path w="8343" h="1618" extrusionOk="0">
                  <a:moveTo>
                    <a:pt x="4172" y="0"/>
                  </a:moveTo>
                  <a:cubicBezTo>
                    <a:pt x="1867" y="0"/>
                    <a:pt x="0" y="360"/>
                    <a:pt x="0" y="807"/>
                  </a:cubicBezTo>
                  <a:cubicBezTo>
                    <a:pt x="0" y="1253"/>
                    <a:pt x="1867" y="1618"/>
                    <a:pt x="4172" y="1618"/>
                  </a:cubicBezTo>
                  <a:cubicBezTo>
                    <a:pt x="6476" y="1618"/>
                    <a:pt x="8343" y="1253"/>
                    <a:pt x="8343" y="807"/>
                  </a:cubicBezTo>
                  <a:cubicBezTo>
                    <a:pt x="8343" y="360"/>
                    <a:pt x="6476" y="0"/>
                    <a:pt x="4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8" name="Google Shape;20498;p85"/>
            <p:cNvSpPr/>
            <p:nvPr/>
          </p:nvSpPr>
          <p:spPr>
            <a:xfrm>
              <a:off x="4932995" y="3608330"/>
              <a:ext cx="111465" cy="99412"/>
            </a:xfrm>
            <a:custGeom>
              <a:avLst/>
              <a:gdLst/>
              <a:ahLst/>
              <a:cxnLst/>
              <a:rect l="l" t="t" r="r" b="b"/>
              <a:pathLst>
                <a:path w="4254" h="3794" extrusionOk="0">
                  <a:moveTo>
                    <a:pt x="1393" y="0"/>
                  </a:moveTo>
                  <a:cubicBezTo>
                    <a:pt x="1252" y="0"/>
                    <a:pt x="1119" y="23"/>
                    <a:pt x="999" y="73"/>
                  </a:cubicBezTo>
                  <a:cubicBezTo>
                    <a:pt x="1" y="490"/>
                    <a:pt x="500" y="1719"/>
                    <a:pt x="581" y="1897"/>
                  </a:cubicBezTo>
                  <a:cubicBezTo>
                    <a:pt x="495" y="2074"/>
                    <a:pt x="1" y="3303"/>
                    <a:pt x="999" y="3721"/>
                  </a:cubicBezTo>
                  <a:cubicBezTo>
                    <a:pt x="1119" y="3771"/>
                    <a:pt x="1251" y="3793"/>
                    <a:pt x="1392" y="3793"/>
                  </a:cubicBezTo>
                  <a:cubicBezTo>
                    <a:pt x="2548" y="3793"/>
                    <a:pt x="4254" y="2286"/>
                    <a:pt x="4254" y="2286"/>
                  </a:cubicBezTo>
                  <a:lnTo>
                    <a:pt x="4254" y="1503"/>
                  </a:lnTo>
                  <a:cubicBezTo>
                    <a:pt x="4254" y="1503"/>
                    <a:pt x="2549" y="0"/>
                    <a:pt x="1393"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9" name="Google Shape;20499;p85"/>
            <p:cNvSpPr/>
            <p:nvPr/>
          </p:nvSpPr>
          <p:spPr>
            <a:xfrm>
              <a:off x="5044435" y="3608330"/>
              <a:ext cx="111465" cy="99412"/>
            </a:xfrm>
            <a:custGeom>
              <a:avLst/>
              <a:gdLst/>
              <a:ahLst/>
              <a:cxnLst/>
              <a:rect l="l" t="t" r="r" b="b"/>
              <a:pathLst>
                <a:path w="4254" h="3794" extrusionOk="0">
                  <a:moveTo>
                    <a:pt x="2862" y="1"/>
                  </a:moveTo>
                  <a:cubicBezTo>
                    <a:pt x="1706" y="1"/>
                    <a:pt x="1" y="1508"/>
                    <a:pt x="1" y="1508"/>
                  </a:cubicBezTo>
                  <a:lnTo>
                    <a:pt x="1" y="2286"/>
                  </a:lnTo>
                  <a:cubicBezTo>
                    <a:pt x="1" y="2286"/>
                    <a:pt x="1706" y="3793"/>
                    <a:pt x="2862" y="3793"/>
                  </a:cubicBezTo>
                  <a:cubicBezTo>
                    <a:pt x="3003" y="3793"/>
                    <a:pt x="3135" y="3771"/>
                    <a:pt x="3255" y="3721"/>
                  </a:cubicBezTo>
                  <a:cubicBezTo>
                    <a:pt x="4249" y="3303"/>
                    <a:pt x="3754" y="2074"/>
                    <a:pt x="3673" y="1897"/>
                  </a:cubicBezTo>
                  <a:cubicBezTo>
                    <a:pt x="3759" y="1714"/>
                    <a:pt x="4254" y="490"/>
                    <a:pt x="3255" y="73"/>
                  </a:cubicBezTo>
                  <a:cubicBezTo>
                    <a:pt x="3135" y="23"/>
                    <a:pt x="3003" y="1"/>
                    <a:pt x="28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0" name="Google Shape;20500;p85"/>
            <p:cNvSpPr/>
            <p:nvPr/>
          </p:nvSpPr>
          <p:spPr>
            <a:xfrm>
              <a:off x="5106456" y="3608356"/>
              <a:ext cx="49444" cy="99360"/>
            </a:xfrm>
            <a:custGeom>
              <a:avLst/>
              <a:gdLst/>
              <a:ahLst/>
              <a:cxnLst/>
              <a:rect l="l" t="t" r="r" b="b"/>
              <a:pathLst>
                <a:path w="1887" h="3792" extrusionOk="0">
                  <a:moveTo>
                    <a:pt x="496" y="0"/>
                  </a:moveTo>
                  <a:cubicBezTo>
                    <a:pt x="338" y="0"/>
                    <a:pt x="171" y="28"/>
                    <a:pt x="0" y="77"/>
                  </a:cubicBezTo>
                  <a:cubicBezTo>
                    <a:pt x="984" y="494"/>
                    <a:pt x="494" y="1718"/>
                    <a:pt x="408" y="1896"/>
                  </a:cubicBezTo>
                  <a:cubicBezTo>
                    <a:pt x="494" y="2073"/>
                    <a:pt x="984" y="3298"/>
                    <a:pt x="0" y="3715"/>
                  </a:cubicBezTo>
                  <a:cubicBezTo>
                    <a:pt x="171" y="3763"/>
                    <a:pt x="338" y="3792"/>
                    <a:pt x="496" y="3792"/>
                  </a:cubicBezTo>
                  <a:cubicBezTo>
                    <a:pt x="636" y="3792"/>
                    <a:pt x="769" y="3770"/>
                    <a:pt x="888" y="3720"/>
                  </a:cubicBezTo>
                  <a:cubicBezTo>
                    <a:pt x="1882" y="3302"/>
                    <a:pt x="1387" y="2073"/>
                    <a:pt x="1306" y="1896"/>
                  </a:cubicBezTo>
                  <a:cubicBezTo>
                    <a:pt x="1387" y="1718"/>
                    <a:pt x="1887" y="489"/>
                    <a:pt x="888" y="72"/>
                  </a:cubicBezTo>
                  <a:cubicBezTo>
                    <a:pt x="769" y="22"/>
                    <a:pt x="636" y="0"/>
                    <a:pt x="496"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1" name="Google Shape;20501;p85"/>
            <p:cNvSpPr/>
            <p:nvPr/>
          </p:nvSpPr>
          <p:spPr>
            <a:xfrm>
              <a:off x="5027455" y="3627955"/>
              <a:ext cx="33985" cy="60161"/>
            </a:xfrm>
            <a:custGeom>
              <a:avLst/>
              <a:gdLst/>
              <a:ahLst/>
              <a:cxnLst/>
              <a:rect l="l" t="t" r="r" b="b"/>
              <a:pathLst>
                <a:path w="1297" h="2296" extrusionOk="0">
                  <a:moveTo>
                    <a:pt x="389" y="1"/>
                  </a:moveTo>
                  <a:cubicBezTo>
                    <a:pt x="173" y="1"/>
                    <a:pt x="1" y="173"/>
                    <a:pt x="1" y="385"/>
                  </a:cubicBezTo>
                  <a:lnTo>
                    <a:pt x="1" y="1911"/>
                  </a:lnTo>
                  <a:cubicBezTo>
                    <a:pt x="1" y="2122"/>
                    <a:pt x="173" y="2295"/>
                    <a:pt x="389" y="2295"/>
                  </a:cubicBezTo>
                  <a:lnTo>
                    <a:pt x="908" y="2295"/>
                  </a:lnTo>
                  <a:cubicBezTo>
                    <a:pt x="1124" y="2295"/>
                    <a:pt x="1297" y="2122"/>
                    <a:pt x="1297" y="1906"/>
                  </a:cubicBezTo>
                  <a:lnTo>
                    <a:pt x="1297" y="385"/>
                  </a:lnTo>
                  <a:cubicBezTo>
                    <a:pt x="1297" y="173"/>
                    <a:pt x="1124" y="1"/>
                    <a:pt x="90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2" name="Google Shape;20502;p85"/>
            <p:cNvSpPr/>
            <p:nvPr/>
          </p:nvSpPr>
          <p:spPr>
            <a:xfrm>
              <a:off x="4888713" y="3456408"/>
              <a:ext cx="311469" cy="137878"/>
            </a:xfrm>
            <a:custGeom>
              <a:avLst/>
              <a:gdLst/>
              <a:ahLst/>
              <a:cxnLst/>
              <a:rect l="l" t="t" r="r" b="b"/>
              <a:pathLst>
                <a:path w="11887" h="5262" extrusionOk="0">
                  <a:moveTo>
                    <a:pt x="8819" y="2328"/>
                  </a:moveTo>
                  <a:lnTo>
                    <a:pt x="8819" y="2343"/>
                  </a:lnTo>
                  <a:lnTo>
                    <a:pt x="8819" y="2664"/>
                  </a:lnTo>
                  <a:lnTo>
                    <a:pt x="8819" y="2683"/>
                  </a:lnTo>
                  <a:cubicBezTo>
                    <a:pt x="8819" y="2789"/>
                    <a:pt x="8819" y="2899"/>
                    <a:pt x="8824" y="3010"/>
                  </a:cubicBezTo>
                  <a:cubicBezTo>
                    <a:pt x="8737" y="3063"/>
                    <a:pt x="8646" y="3106"/>
                    <a:pt x="8550" y="3130"/>
                  </a:cubicBezTo>
                  <a:cubicBezTo>
                    <a:pt x="8200" y="3221"/>
                    <a:pt x="7835" y="3283"/>
                    <a:pt x="7475" y="3317"/>
                  </a:cubicBezTo>
                  <a:lnTo>
                    <a:pt x="7384" y="3327"/>
                  </a:lnTo>
                  <a:lnTo>
                    <a:pt x="7379" y="3327"/>
                  </a:lnTo>
                  <a:cubicBezTo>
                    <a:pt x="7024" y="3360"/>
                    <a:pt x="6630" y="3379"/>
                    <a:pt x="6222" y="3384"/>
                  </a:cubicBezTo>
                  <a:lnTo>
                    <a:pt x="5665" y="3384"/>
                  </a:lnTo>
                  <a:cubicBezTo>
                    <a:pt x="5262" y="3379"/>
                    <a:pt x="4868" y="3360"/>
                    <a:pt x="4508" y="3327"/>
                  </a:cubicBezTo>
                  <a:lnTo>
                    <a:pt x="4503" y="3327"/>
                  </a:lnTo>
                  <a:lnTo>
                    <a:pt x="4417" y="3317"/>
                  </a:lnTo>
                  <a:cubicBezTo>
                    <a:pt x="4052" y="3283"/>
                    <a:pt x="3687" y="3221"/>
                    <a:pt x="3337" y="3130"/>
                  </a:cubicBezTo>
                  <a:cubicBezTo>
                    <a:pt x="3241" y="3101"/>
                    <a:pt x="3150" y="3063"/>
                    <a:pt x="3063" y="3015"/>
                  </a:cubicBezTo>
                  <a:lnTo>
                    <a:pt x="3063" y="3010"/>
                  </a:lnTo>
                  <a:cubicBezTo>
                    <a:pt x="3063" y="2947"/>
                    <a:pt x="3063" y="2885"/>
                    <a:pt x="3068" y="2823"/>
                  </a:cubicBezTo>
                  <a:lnTo>
                    <a:pt x="3068" y="2808"/>
                  </a:lnTo>
                  <a:lnTo>
                    <a:pt x="3068" y="2683"/>
                  </a:lnTo>
                  <a:lnTo>
                    <a:pt x="3068" y="2664"/>
                  </a:lnTo>
                  <a:lnTo>
                    <a:pt x="3068" y="2626"/>
                  </a:lnTo>
                  <a:lnTo>
                    <a:pt x="3068" y="2621"/>
                  </a:lnTo>
                  <a:lnTo>
                    <a:pt x="3068" y="2434"/>
                  </a:lnTo>
                  <a:lnTo>
                    <a:pt x="3068" y="2415"/>
                  </a:lnTo>
                  <a:lnTo>
                    <a:pt x="3068" y="2347"/>
                  </a:lnTo>
                  <a:lnTo>
                    <a:pt x="3068" y="2328"/>
                  </a:lnTo>
                  <a:cubicBezTo>
                    <a:pt x="3812" y="2472"/>
                    <a:pt x="4839" y="2554"/>
                    <a:pt x="5944" y="2554"/>
                  </a:cubicBezTo>
                  <a:cubicBezTo>
                    <a:pt x="7043" y="2554"/>
                    <a:pt x="8075" y="2472"/>
                    <a:pt x="8819" y="2328"/>
                  </a:cubicBezTo>
                  <a:close/>
                  <a:moveTo>
                    <a:pt x="9237" y="2453"/>
                  </a:moveTo>
                  <a:cubicBezTo>
                    <a:pt x="9448" y="2463"/>
                    <a:pt x="9645" y="2472"/>
                    <a:pt x="9837" y="2487"/>
                  </a:cubicBezTo>
                  <a:lnTo>
                    <a:pt x="9985" y="2496"/>
                  </a:lnTo>
                  <a:cubicBezTo>
                    <a:pt x="10302" y="2506"/>
                    <a:pt x="10619" y="2539"/>
                    <a:pt x="10931" y="2602"/>
                  </a:cubicBezTo>
                  <a:cubicBezTo>
                    <a:pt x="11238" y="2669"/>
                    <a:pt x="11430" y="2775"/>
                    <a:pt x="11459" y="2895"/>
                  </a:cubicBezTo>
                  <a:cubicBezTo>
                    <a:pt x="11449" y="2914"/>
                    <a:pt x="11440" y="3010"/>
                    <a:pt x="11315" y="3168"/>
                  </a:cubicBezTo>
                  <a:cubicBezTo>
                    <a:pt x="11013" y="3547"/>
                    <a:pt x="10369" y="3955"/>
                    <a:pt x="9592" y="4248"/>
                  </a:cubicBezTo>
                  <a:cubicBezTo>
                    <a:pt x="8560" y="4642"/>
                    <a:pt x="7297" y="4848"/>
                    <a:pt x="5944" y="4848"/>
                  </a:cubicBezTo>
                  <a:lnTo>
                    <a:pt x="5939" y="4848"/>
                  </a:lnTo>
                  <a:cubicBezTo>
                    <a:pt x="4585" y="4848"/>
                    <a:pt x="3327" y="4642"/>
                    <a:pt x="2291" y="4248"/>
                  </a:cubicBezTo>
                  <a:cubicBezTo>
                    <a:pt x="1513" y="3951"/>
                    <a:pt x="874" y="3547"/>
                    <a:pt x="572" y="3168"/>
                  </a:cubicBezTo>
                  <a:cubicBezTo>
                    <a:pt x="447" y="3010"/>
                    <a:pt x="433" y="2914"/>
                    <a:pt x="442" y="2895"/>
                  </a:cubicBezTo>
                  <a:cubicBezTo>
                    <a:pt x="466" y="2779"/>
                    <a:pt x="658" y="2674"/>
                    <a:pt x="966" y="2602"/>
                  </a:cubicBezTo>
                  <a:cubicBezTo>
                    <a:pt x="1278" y="2539"/>
                    <a:pt x="1595" y="2506"/>
                    <a:pt x="1911" y="2496"/>
                  </a:cubicBezTo>
                  <a:lnTo>
                    <a:pt x="2060" y="2487"/>
                  </a:lnTo>
                  <a:cubicBezTo>
                    <a:pt x="2252" y="2472"/>
                    <a:pt x="2449" y="2463"/>
                    <a:pt x="2660" y="2453"/>
                  </a:cubicBezTo>
                  <a:lnTo>
                    <a:pt x="2660" y="2487"/>
                  </a:lnTo>
                  <a:lnTo>
                    <a:pt x="2660" y="2679"/>
                  </a:lnTo>
                  <a:lnTo>
                    <a:pt x="2660" y="2736"/>
                  </a:lnTo>
                  <a:lnTo>
                    <a:pt x="2660" y="2755"/>
                  </a:lnTo>
                  <a:cubicBezTo>
                    <a:pt x="2660" y="2837"/>
                    <a:pt x="2660" y="2923"/>
                    <a:pt x="2655" y="3005"/>
                  </a:cubicBezTo>
                  <a:cubicBezTo>
                    <a:pt x="2655" y="3019"/>
                    <a:pt x="2655" y="3034"/>
                    <a:pt x="2655" y="3048"/>
                  </a:cubicBezTo>
                  <a:cubicBezTo>
                    <a:pt x="2655" y="3327"/>
                    <a:pt x="2977" y="3504"/>
                    <a:pt x="3731" y="3634"/>
                  </a:cubicBezTo>
                  <a:cubicBezTo>
                    <a:pt x="4321" y="3739"/>
                    <a:pt x="5108" y="3797"/>
                    <a:pt x="5948" y="3797"/>
                  </a:cubicBezTo>
                  <a:cubicBezTo>
                    <a:pt x="6788" y="3797"/>
                    <a:pt x="7571" y="3739"/>
                    <a:pt x="8171" y="3634"/>
                  </a:cubicBezTo>
                  <a:cubicBezTo>
                    <a:pt x="8920" y="3504"/>
                    <a:pt x="9241" y="3327"/>
                    <a:pt x="9241" y="3048"/>
                  </a:cubicBezTo>
                  <a:lnTo>
                    <a:pt x="9241" y="3043"/>
                  </a:lnTo>
                  <a:cubicBezTo>
                    <a:pt x="9241" y="2952"/>
                    <a:pt x="9237" y="2861"/>
                    <a:pt x="9237" y="2770"/>
                  </a:cubicBezTo>
                  <a:lnTo>
                    <a:pt x="9237" y="2765"/>
                  </a:lnTo>
                  <a:lnTo>
                    <a:pt x="9237" y="2693"/>
                  </a:lnTo>
                  <a:lnTo>
                    <a:pt x="9237" y="2491"/>
                  </a:lnTo>
                  <a:lnTo>
                    <a:pt x="9237" y="2453"/>
                  </a:lnTo>
                  <a:close/>
                  <a:moveTo>
                    <a:pt x="2716" y="1"/>
                  </a:moveTo>
                  <a:cubicBezTo>
                    <a:pt x="2603" y="1"/>
                    <a:pt x="2488" y="85"/>
                    <a:pt x="2507" y="235"/>
                  </a:cubicBezTo>
                  <a:cubicBezTo>
                    <a:pt x="2588" y="835"/>
                    <a:pt x="2636" y="1435"/>
                    <a:pt x="2651" y="2045"/>
                  </a:cubicBezTo>
                  <a:cubicBezTo>
                    <a:pt x="2435" y="2050"/>
                    <a:pt x="2233" y="2064"/>
                    <a:pt x="2031" y="2074"/>
                  </a:cubicBezTo>
                  <a:lnTo>
                    <a:pt x="1892" y="2083"/>
                  </a:lnTo>
                  <a:cubicBezTo>
                    <a:pt x="1254" y="2122"/>
                    <a:pt x="193" y="2179"/>
                    <a:pt x="44" y="2794"/>
                  </a:cubicBezTo>
                  <a:cubicBezTo>
                    <a:pt x="1" y="2976"/>
                    <a:pt x="73" y="3192"/>
                    <a:pt x="250" y="3423"/>
                  </a:cubicBezTo>
                  <a:cubicBezTo>
                    <a:pt x="601" y="3864"/>
                    <a:pt x="1292" y="4306"/>
                    <a:pt x="2147" y="4632"/>
                  </a:cubicBezTo>
                  <a:cubicBezTo>
                    <a:pt x="3227" y="5045"/>
                    <a:pt x="4542" y="5261"/>
                    <a:pt x="5944" y="5261"/>
                  </a:cubicBezTo>
                  <a:cubicBezTo>
                    <a:pt x="7345" y="5261"/>
                    <a:pt x="8660" y="5045"/>
                    <a:pt x="9741" y="4632"/>
                  </a:cubicBezTo>
                  <a:cubicBezTo>
                    <a:pt x="10595" y="4306"/>
                    <a:pt x="11286" y="3864"/>
                    <a:pt x="11637" y="3423"/>
                  </a:cubicBezTo>
                  <a:cubicBezTo>
                    <a:pt x="11814" y="3197"/>
                    <a:pt x="11886" y="2976"/>
                    <a:pt x="11843" y="2794"/>
                  </a:cubicBezTo>
                  <a:cubicBezTo>
                    <a:pt x="11694" y="2179"/>
                    <a:pt x="10633" y="2122"/>
                    <a:pt x="9995" y="2083"/>
                  </a:cubicBezTo>
                  <a:lnTo>
                    <a:pt x="9856" y="2074"/>
                  </a:lnTo>
                  <a:cubicBezTo>
                    <a:pt x="9654" y="2064"/>
                    <a:pt x="9453" y="2050"/>
                    <a:pt x="9237" y="2045"/>
                  </a:cubicBezTo>
                  <a:cubicBezTo>
                    <a:pt x="9251" y="1440"/>
                    <a:pt x="9299" y="835"/>
                    <a:pt x="9376" y="235"/>
                  </a:cubicBezTo>
                  <a:cubicBezTo>
                    <a:pt x="9397" y="85"/>
                    <a:pt x="9283" y="1"/>
                    <a:pt x="9170" y="1"/>
                  </a:cubicBezTo>
                  <a:cubicBezTo>
                    <a:pt x="9078" y="1"/>
                    <a:pt x="8988" y="57"/>
                    <a:pt x="8973" y="178"/>
                  </a:cubicBezTo>
                  <a:cubicBezTo>
                    <a:pt x="8896" y="754"/>
                    <a:pt x="8848" y="1330"/>
                    <a:pt x="8828" y="1906"/>
                  </a:cubicBezTo>
                  <a:cubicBezTo>
                    <a:pt x="8108" y="2055"/>
                    <a:pt x="7048" y="2141"/>
                    <a:pt x="5944" y="2141"/>
                  </a:cubicBezTo>
                  <a:cubicBezTo>
                    <a:pt x="4820" y="2141"/>
                    <a:pt x="3783" y="2055"/>
                    <a:pt x="3059" y="1911"/>
                  </a:cubicBezTo>
                  <a:cubicBezTo>
                    <a:pt x="3039" y="1330"/>
                    <a:pt x="2991" y="754"/>
                    <a:pt x="2915" y="178"/>
                  </a:cubicBezTo>
                  <a:cubicBezTo>
                    <a:pt x="2899" y="57"/>
                    <a:pt x="2809" y="1"/>
                    <a:pt x="271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3" name="Google Shape;20503;p85"/>
            <p:cNvSpPr/>
            <p:nvPr/>
          </p:nvSpPr>
          <p:spPr>
            <a:xfrm>
              <a:off x="4934751" y="3602984"/>
              <a:ext cx="219525" cy="110050"/>
            </a:xfrm>
            <a:custGeom>
              <a:avLst/>
              <a:gdLst/>
              <a:ahLst/>
              <a:cxnLst/>
              <a:rect l="l" t="t" r="r" b="b"/>
              <a:pathLst>
                <a:path w="8378" h="4200" extrusionOk="0">
                  <a:moveTo>
                    <a:pt x="4451" y="1160"/>
                  </a:moveTo>
                  <a:cubicBezTo>
                    <a:pt x="4527" y="1160"/>
                    <a:pt x="4595" y="1208"/>
                    <a:pt x="4623" y="1285"/>
                  </a:cubicBezTo>
                  <a:cubicBezTo>
                    <a:pt x="4623" y="1294"/>
                    <a:pt x="4628" y="1304"/>
                    <a:pt x="4628" y="1314"/>
                  </a:cubicBezTo>
                  <a:cubicBezTo>
                    <a:pt x="4628" y="1323"/>
                    <a:pt x="4628" y="1328"/>
                    <a:pt x="4628" y="1338"/>
                  </a:cubicBezTo>
                  <a:lnTo>
                    <a:pt x="4628" y="2859"/>
                  </a:lnTo>
                  <a:cubicBezTo>
                    <a:pt x="4628" y="2869"/>
                    <a:pt x="4628" y="2878"/>
                    <a:pt x="4628" y="2888"/>
                  </a:cubicBezTo>
                  <a:cubicBezTo>
                    <a:pt x="4628" y="2898"/>
                    <a:pt x="4623" y="2907"/>
                    <a:pt x="4623" y="2917"/>
                  </a:cubicBezTo>
                  <a:cubicBezTo>
                    <a:pt x="4595" y="2994"/>
                    <a:pt x="4527" y="3042"/>
                    <a:pt x="4451" y="3042"/>
                  </a:cubicBezTo>
                  <a:lnTo>
                    <a:pt x="3927" y="3042"/>
                  </a:lnTo>
                  <a:cubicBezTo>
                    <a:pt x="3851" y="3042"/>
                    <a:pt x="3783" y="2994"/>
                    <a:pt x="3755" y="2917"/>
                  </a:cubicBezTo>
                  <a:cubicBezTo>
                    <a:pt x="3755" y="2907"/>
                    <a:pt x="3750" y="2898"/>
                    <a:pt x="3750" y="2888"/>
                  </a:cubicBezTo>
                  <a:cubicBezTo>
                    <a:pt x="3750" y="2878"/>
                    <a:pt x="3750" y="2869"/>
                    <a:pt x="3750" y="2859"/>
                  </a:cubicBezTo>
                  <a:lnTo>
                    <a:pt x="3750" y="1338"/>
                  </a:lnTo>
                  <a:cubicBezTo>
                    <a:pt x="3750" y="1328"/>
                    <a:pt x="3750" y="1323"/>
                    <a:pt x="3750" y="1314"/>
                  </a:cubicBezTo>
                  <a:cubicBezTo>
                    <a:pt x="3750" y="1304"/>
                    <a:pt x="3755" y="1294"/>
                    <a:pt x="3755" y="1285"/>
                  </a:cubicBezTo>
                  <a:cubicBezTo>
                    <a:pt x="3783" y="1208"/>
                    <a:pt x="3851" y="1160"/>
                    <a:pt x="3927" y="1160"/>
                  </a:cubicBezTo>
                  <a:close/>
                  <a:moveTo>
                    <a:pt x="7047" y="408"/>
                  </a:moveTo>
                  <a:cubicBezTo>
                    <a:pt x="7165" y="408"/>
                    <a:pt x="7269" y="426"/>
                    <a:pt x="7360" y="464"/>
                  </a:cubicBezTo>
                  <a:cubicBezTo>
                    <a:pt x="7556" y="536"/>
                    <a:pt x="7715" y="685"/>
                    <a:pt x="7792" y="882"/>
                  </a:cubicBezTo>
                  <a:cubicBezTo>
                    <a:pt x="7974" y="1362"/>
                    <a:pt x="7676" y="2005"/>
                    <a:pt x="7672" y="2010"/>
                  </a:cubicBezTo>
                  <a:cubicBezTo>
                    <a:pt x="7643" y="2067"/>
                    <a:pt x="7643" y="2130"/>
                    <a:pt x="7672" y="2187"/>
                  </a:cubicBezTo>
                  <a:cubicBezTo>
                    <a:pt x="7676" y="2192"/>
                    <a:pt x="7969" y="2840"/>
                    <a:pt x="7792" y="3315"/>
                  </a:cubicBezTo>
                  <a:cubicBezTo>
                    <a:pt x="7715" y="3512"/>
                    <a:pt x="7556" y="3666"/>
                    <a:pt x="7360" y="3733"/>
                  </a:cubicBezTo>
                  <a:cubicBezTo>
                    <a:pt x="7270" y="3770"/>
                    <a:pt x="7166" y="3789"/>
                    <a:pt x="7049" y="3789"/>
                  </a:cubicBezTo>
                  <a:cubicBezTo>
                    <a:pt x="6567" y="3789"/>
                    <a:pt x="5860" y="3476"/>
                    <a:pt x="5041" y="2893"/>
                  </a:cubicBezTo>
                  <a:lnTo>
                    <a:pt x="5041" y="2859"/>
                  </a:lnTo>
                  <a:lnTo>
                    <a:pt x="5041" y="2682"/>
                  </a:lnTo>
                  <a:lnTo>
                    <a:pt x="5876" y="2907"/>
                  </a:lnTo>
                  <a:cubicBezTo>
                    <a:pt x="5898" y="2913"/>
                    <a:pt x="5919" y="2916"/>
                    <a:pt x="5938" y="2916"/>
                  </a:cubicBezTo>
                  <a:cubicBezTo>
                    <a:pt x="6155" y="2916"/>
                    <a:pt x="6224" y="2575"/>
                    <a:pt x="5982" y="2514"/>
                  </a:cubicBezTo>
                  <a:lnTo>
                    <a:pt x="5041" y="2254"/>
                  </a:lnTo>
                  <a:lnTo>
                    <a:pt x="5041" y="1942"/>
                  </a:lnTo>
                  <a:lnTo>
                    <a:pt x="5982" y="1688"/>
                  </a:lnTo>
                  <a:cubicBezTo>
                    <a:pt x="6224" y="1622"/>
                    <a:pt x="6155" y="1281"/>
                    <a:pt x="5938" y="1281"/>
                  </a:cubicBezTo>
                  <a:cubicBezTo>
                    <a:pt x="5919" y="1281"/>
                    <a:pt x="5898" y="1284"/>
                    <a:pt x="5876" y="1290"/>
                  </a:cubicBezTo>
                  <a:lnTo>
                    <a:pt x="5041" y="1515"/>
                  </a:lnTo>
                  <a:lnTo>
                    <a:pt x="5041" y="1338"/>
                  </a:lnTo>
                  <a:lnTo>
                    <a:pt x="5041" y="1304"/>
                  </a:lnTo>
                  <a:cubicBezTo>
                    <a:pt x="5860" y="721"/>
                    <a:pt x="6564" y="408"/>
                    <a:pt x="7047" y="408"/>
                  </a:cubicBezTo>
                  <a:close/>
                  <a:moveTo>
                    <a:pt x="1321" y="411"/>
                  </a:moveTo>
                  <a:cubicBezTo>
                    <a:pt x="1806" y="411"/>
                    <a:pt x="2511" y="723"/>
                    <a:pt x="3332" y="1309"/>
                  </a:cubicBezTo>
                  <a:lnTo>
                    <a:pt x="3332" y="1338"/>
                  </a:lnTo>
                  <a:lnTo>
                    <a:pt x="3332" y="1520"/>
                  </a:lnTo>
                  <a:lnTo>
                    <a:pt x="2502" y="1294"/>
                  </a:lnTo>
                  <a:cubicBezTo>
                    <a:pt x="2480" y="1288"/>
                    <a:pt x="2459" y="1286"/>
                    <a:pt x="2439" y="1286"/>
                  </a:cubicBezTo>
                  <a:cubicBezTo>
                    <a:pt x="2218" y="1286"/>
                    <a:pt x="2149" y="1626"/>
                    <a:pt x="2391" y="1688"/>
                  </a:cubicBezTo>
                  <a:lnTo>
                    <a:pt x="3332" y="1942"/>
                  </a:lnTo>
                  <a:lnTo>
                    <a:pt x="3332" y="2259"/>
                  </a:lnTo>
                  <a:lnTo>
                    <a:pt x="2391" y="2514"/>
                  </a:lnTo>
                  <a:cubicBezTo>
                    <a:pt x="2149" y="2580"/>
                    <a:pt x="2218" y="2916"/>
                    <a:pt x="2434" y="2916"/>
                  </a:cubicBezTo>
                  <a:cubicBezTo>
                    <a:pt x="2454" y="2916"/>
                    <a:pt x="2475" y="2913"/>
                    <a:pt x="2497" y="2907"/>
                  </a:cubicBezTo>
                  <a:lnTo>
                    <a:pt x="3332" y="2682"/>
                  </a:lnTo>
                  <a:lnTo>
                    <a:pt x="3332" y="2864"/>
                  </a:lnTo>
                  <a:lnTo>
                    <a:pt x="3332" y="2898"/>
                  </a:lnTo>
                  <a:cubicBezTo>
                    <a:pt x="2512" y="3482"/>
                    <a:pt x="1807" y="3792"/>
                    <a:pt x="1320" y="3792"/>
                  </a:cubicBezTo>
                  <a:cubicBezTo>
                    <a:pt x="1203" y="3792"/>
                    <a:pt x="1099" y="3774"/>
                    <a:pt x="1009" y="3738"/>
                  </a:cubicBezTo>
                  <a:cubicBezTo>
                    <a:pt x="817" y="3666"/>
                    <a:pt x="658" y="3512"/>
                    <a:pt x="582" y="3320"/>
                  </a:cubicBezTo>
                  <a:cubicBezTo>
                    <a:pt x="399" y="2840"/>
                    <a:pt x="697" y="2197"/>
                    <a:pt x="702" y="2187"/>
                  </a:cubicBezTo>
                  <a:cubicBezTo>
                    <a:pt x="726" y="2134"/>
                    <a:pt x="726" y="2072"/>
                    <a:pt x="702" y="2014"/>
                  </a:cubicBezTo>
                  <a:cubicBezTo>
                    <a:pt x="697" y="2010"/>
                    <a:pt x="399" y="1362"/>
                    <a:pt x="582" y="886"/>
                  </a:cubicBezTo>
                  <a:cubicBezTo>
                    <a:pt x="658" y="690"/>
                    <a:pt x="817" y="541"/>
                    <a:pt x="1009" y="469"/>
                  </a:cubicBezTo>
                  <a:cubicBezTo>
                    <a:pt x="1110" y="430"/>
                    <a:pt x="1215" y="411"/>
                    <a:pt x="1321" y="411"/>
                  </a:cubicBezTo>
                  <a:close/>
                  <a:moveTo>
                    <a:pt x="1331" y="1"/>
                  </a:moveTo>
                  <a:cubicBezTo>
                    <a:pt x="1164" y="1"/>
                    <a:pt x="1005" y="28"/>
                    <a:pt x="860" y="90"/>
                  </a:cubicBezTo>
                  <a:cubicBezTo>
                    <a:pt x="558" y="200"/>
                    <a:pt x="322" y="435"/>
                    <a:pt x="207" y="738"/>
                  </a:cubicBezTo>
                  <a:cubicBezTo>
                    <a:pt x="1" y="1266"/>
                    <a:pt x="207" y="1870"/>
                    <a:pt x="298" y="2101"/>
                  </a:cubicBezTo>
                  <a:cubicBezTo>
                    <a:pt x="236" y="2250"/>
                    <a:pt x="193" y="2403"/>
                    <a:pt x="159" y="2557"/>
                  </a:cubicBezTo>
                  <a:cubicBezTo>
                    <a:pt x="92" y="2902"/>
                    <a:pt x="106" y="3210"/>
                    <a:pt x="202" y="3464"/>
                  </a:cubicBezTo>
                  <a:cubicBezTo>
                    <a:pt x="322" y="3767"/>
                    <a:pt x="558" y="4002"/>
                    <a:pt x="860" y="4112"/>
                  </a:cubicBezTo>
                  <a:cubicBezTo>
                    <a:pt x="998" y="4170"/>
                    <a:pt x="1145" y="4199"/>
                    <a:pt x="1292" y="4199"/>
                  </a:cubicBezTo>
                  <a:cubicBezTo>
                    <a:pt x="1303" y="4199"/>
                    <a:pt x="1314" y="4199"/>
                    <a:pt x="1326" y="4199"/>
                  </a:cubicBezTo>
                  <a:cubicBezTo>
                    <a:pt x="2012" y="4199"/>
                    <a:pt x="2838" y="3743"/>
                    <a:pt x="3510" y="3277"/>
                  </a:cubicBezTo>
                  <a:cubicBezTo>
                    <a:pt x="3620" y="3392"/>
                    <a:pt x="3769" y="3455"/>
                    <a:pt x="3927" y="3459"/>
                  </a:cubicBezTo>
                  <a:lnTo>
                    <a:pt x="4451" y="3459"/>
                  </a:lnTo>
                  <a:cubicBezTo>
                    <a:pt x="4609" y="3455"/>
                    <a:pt x="4758" y="3392"/>
                    <a:pt x="4868" y="3277"/>
                  </a:cubicBezTo>
                  <a:cubicBezTo>
                    <a:pt x="5540" y="3743"/>
                    <a:pt x="6371" y="4199"/>
                    <a:pt x="7047" y="4199"/>
                  </a:cubicBezTo>
                  <a:cubicBezTo>
                    <a:pt x="7059" y="4199"/>
                    <a:pt x="7071" y="4199"/>
                    <a:pt x="7082" y="4199"/>
                  </a:cubicBezTo>
                  <a:cubicBezTo>
                    <a:pt x="7233" y="4199"/>
                    <a:pt x="7380" y="4170"/>
                    <a:pt x="7518" y="4112"/>
                  </a:cubicBezTo>
                  <a:cubicBezTo>
                    <a:pt x="7820" y="4002"/>
                    <a:pt x="8056" y="3767"/>
                    <a:pt x="8171" y="3464"/>
                  </a:cubicBezTo>
                  <a:cubicBezTo>
                    <a:pt x="8377" y="2936"/>
                    <a:pt x="8171" y="2331"/>
                    <a:pt x="8080" y="2101"/>
                  </a:cubicBezTo>
                  <a:cubicBezTo>
                    <a:pt x="8142" y="1952"/>
                    <a:pt x="8185" y="1798"/>
                    <a:pt x="8219" y="1640"/>
                  </a:cubicBezTo>
                  <a:cubicBezTo>
                    <a:pt x="8286" y="1299"/>
                    <a:pt x="8272" y="992"/>
                    <a:pt x="8171" y="738"/>
                  </a:cubicBezTo>
                  <a:cubicBezTo>
                    <a:pt x="8056" y="435"/>
                    <a:pt x="7820" y="200"/>
                    <a:pt x="7518" y="90"/>
                  </a:cubicBezTo>
                  <a:cubicBezTo>
                    <a:pt x="7373" y="28"/>
                    <a:pt x="7214" y="1"/>
                    <a:pt x="7047" y="1"/>
                  </a:cubicBezTo>
                  <a:cubicBezTo>
                    <a:pt x="6364" y="1"/>
                    <a:pt x="5535" y="458"/>
                    <a:pt x="4868" y="925"/>
                  </a:cubicBezTo>
                  <a:cubicBezTo>
                    <a:pt x="4758" y="810"/>
                    <a:pt x="4609" y="742"/>
                    <a:pt x="4451" y="742"/>
                  </a:cubicBezTo>
                  <a:lnTo>
                    <a:pt x="3927" y="742"/>
                  </a:lnTo>
                  <a:cubicBezTo>
                    <a:pt x="3769" y="742"/>
                    <a:pt x="3620" y="810"/>
                    <a:pt x="3510" y="925"/>
                  </a:cubicBezTo>
                  <a:cubicBezTo>
                    <a:pt x="2839" y="458"/>
                    <a:pt x="2013" y="1"/>
                    <a:pt x="133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4" name="Google Shape;20504;p85"/>
            <p:cNvSpPr/>
            <p:nvPr/>
          </p:nvSpPr>
          <p:spPr>
            <a:xfrm>
              <a:off x="4929720" y="3349868"/>
              <a:ext cx="229324" cy="92914"/>
            </a:xfrm>
            <a:custGeom>
              <a:avLst/>
              <a:gdLst/>
              <a:ahLst/>
              <a:cxnLst/>
              <a:rect l="l" t="t" r="r" b="b"/>
              <a:pathLst>
                <a:path w="8752" h="3546" extrusionOk="0">
                  <a:moveTo>
                    <a:pt x="4379" y="404"/>
                  </a:moveTo>
                  <a:cubicBezTo>
                    <a:pt x="5415" y="404"/>
                    <a:pt x="6409" y="476"/>
                    <a:pt x="7167" y="615"/>
                  </a:cubicBezTo>
                  <a:cubicBezTo>
                    <a:pt x="7998" y="759"/>
                    <a:pt x="8286" y="936"/>
                    <a:pt x="8339" y="1004"/>
                  </a:cubicBezTo>
                  <a:lnTo>
                    <a:pt x="8329" y="1018"/>
                  </a:lnTo>
                  <a:lnTo>
                    <a:pt x="8320" y="1028"/>
                  </a:lnTo>
                  <a:cubicBezTo>
                    <a:pt x="8276" y="1066"/>
                    <a:pt x="8118" y="1176"/>
                    <a:pt x="7667" y="1292"/>
                  </a:cubicBezTo>
                  <a:lnTo>
                    <a:pt x="7657" y="1292"/>
                  </a:lnTo>
                  <a:lnTo>
                    <a:pt x="7609" y="1306"/>
                  </a:lnTo>
                  <a:lnTo>
                    <a:pt x="7595" y="1306"/>
                  </a:lnTo>
                  <a:lnTo>
                    <a:pt x="7552" y="1320"/>
                  </a:lnTo>
                  <a:lnTo>
                    <a:pt x="7528" y="1325"/>
                  </a:lnTo>
                  <a:lnTo>
                    <a:pt x="7489" y="1335"/>
                  </a:lnTo>
                  <a:lnTo>
                    <a:pt x="7460" y="1340"/>
                  </a:lnTo>
                  <a:lnTo>
                    <a:pt x="7417" y="1349"/>
                  </a:lnTo>
                  <a:lnTo>
                    <a:pt x="7393" y="1354"/>
                  </a:lnTo>
                  <a:lnTo>
                    <a:pt x="7326" y="1368"/>
                  </a:lnTo>
                  <a:lnTo>
                    <a:pt x="7321" y="1368"/>
                  </a:lnTo>
                  <a:lnTo>
                    <a:pt x="7244" y="1383"/>
                  </a:lnTo>
                  <a:lnTo>
                    <a:pt x="7167" y="1397"/>
                  </a:lnTo>
                  <a:lnTo>
                    <a:pt x="7047" y="1416"/>
                  </a:lnTo>
                  <a:lnTo>
                    <a:pt x="7009" y="1421"/>
                  </a:lnTo>
                  <a:lnTo>
                    <a:pt x="6937" y="1436"/>
                  </a:lnTo>
                  <a:lnTo>
                    <a:pt x="6855" y="1445"/>
                  </a:lnTo>
                  <a:lnTo>
                    <a:pt x="6803" y="1455"/>
                  </a:lnTo>
                  <a:lnTo>
                    <a:pt x="6702" y="1464"/>
                  </a:lnTo>
                  <a:lnTo>
                    <a:pt x="6692" y="1464"/>
                  </a:lnTo>
                  <a:cubicBezTo>
                    <a:pt x="6260" y="1522"/>
                    <a:pt x="5771" y="1565"/>
                    <a:pt x="5262" y="1584"/>
                  </a:cubicBezTo>
                  <a:lnTo>
                    <a:pt x="5252" y="1584"/>
                  </a:lnTo>
                  <a:lnTo>
                    <a:pt x="5094" y="1594"/>
                  </a:lnTo>
                  <a:lnTo>
                    <a:pt x="3673" y="1594"/>
                  </a:lnTo>
                  <a:lnTo>
                    <a:pt x="3510" y="1584"/>
                  </a:lnTo>
                  <a:lnTo>
                    <a:pt x="3505" y="1584"/>
                  </a:lnTo>
                  <a:cubicBezTo>
                    <a:pt x="2996" y="1565"/>
                    <a:pt x="2506" y="1527"/>
                    <a:pt x="2074" y="1464"/>
                  </a:cubicBezTo>
                  <a:lnTo>
                    <a:pt x="2065" y="1464"/>
                  </a:lnTo>
                  <a:lnTo>
                    <a:pt x="1964" y="1455"/>
                  </a:lnTo>
                  <a:lnTo>
                    <a:pt x="1911" y="1445"/>
                  </a:lnTo>
                  <a:lnTo>
                    <a:pt x="1830" y="1436"/>
                  </a:lnTo>
                  <a:lnTo>
                    <a:pt x="1758" y="1421"/>
                  </a:lnTo>
                  <a:lnTo>
                    <a:pt x="1719" y="1416"/>
                  </a:lnTo>
                  <a:lnTo>
                    <a:pt x="1599" y="1397"/>
                  </a:lnTo>
                  <a:lnTo>
                    <a:pt x="1527" y="1383"/>
                  </a:lnTo>
                  <a:lnTo>
                    <a:pt x="1522" y="1383"/>
                  </a:lnTo>
                  <a:lnTo>
                    <a:pt x="1369" y="1354"/>
                  </a:lnTo>
                  <a:lnTo>
                    <a:pt x="1350" y="1349"/>
                  </a:lnTo>
                  <a:lnTo>
                    <a:pt x="1302" y="1335"/>
                  </a:lnTo>
                  <a:lnTo>
                    <a:pt x="1278" y="1330"/>
                  </a:lnTo>
                  <a:lnTo>
                    <a:pt x="1234" y="1320"/>
                  </a:lnTo>
                  <a:lnTo>
                    <a:pt x="1210" y="1316"/>
                  </a:lnTo>
                  <a:lnTo>
                    <a:pt x="1167" y="1306"/>
                  </a:lnTo>
                  <a:lnTo>
                    <a:pt x="1153" y="1301"/>
                  </a:lnTo>
                  <a:lnTo>
                    <a:pt x="1105" y="1292"/>
                  </a:lnTo>
                  <a:lnTo>
                    <a:pt x="1100" y="1292"/>
                  </a:lnTo>
                  <a:cubicBezTo>
                    <a:pt x="644" y="1172"/>
                    <a:pt x="486" y="1061"/>
                    <a:pt x="442" y="1023"/>
                  </a:cubicBezTo>
                  <a:lnTo>
                    <a:pt x="433" y="1018"/>
                  </a:lnTo>
                  <a:lnTo>
                    <a:pt x="423" y="1004"/>
                  </a:lnTo>
                  <a:cubicBezTo>
                    <a:pt x="471" y="936"/>
                    <a:pt x="754" y="764"/>
                    <a:pt x="1585" y="615"/>
                  </a:cubicBezTo>
                  <a:cubicBezTo>
                    <a:pt x="2348" y="476"/>
                    <a:pt x="3337" y="404"/>
                    <a:pt x="4379" y="404"/>
                  </a:cubicBezTo>
                  <a:close/>
                  <a:moveTo>
                    <a:pt x="4379" y="0"/>
                  </a:moveTo>
                  <a:cubicBezTo>
                    <a:pt x="3246" y="0"/>
                    <a:pt x="2190" y="82"/>
                    <a:pt x="1388" y="240"/>
                  </a:cubicBezTo>
                  <a:cubicBezTo>
                    <a:pt x="481" y="413"/>
                    <a:pt x="39" y="648"/>
                    <a:pt x="1" y="965"/>
                  </a:cubicBezTo>
                  <a:cubicBezTo>
                    <a:pt x="1" y="980"/>
                    <a:pt x="1" y="994"/>
                    <a:pt x="1" y="1004"/>
                  </a:cubicBezTo>
                  <a:lnTo>
                    <a:pt x="1" y="1013"/>
                  </a:lnTo>
                  <a:cubicBezTo>
                    <a:pt x="1" y="1128"/>
                    <a:pt x="49" y="1234"/>
                    <a:pt x="135" y="1311"/>
                  </a:cubicBezTo>
                  <a:cubicBezTo>
                    <a:pt x="289" y="1632"/>
                    <a:pt x="567" y="2314"/>
                    <a:pt x="783" y="3375"/>
                  </a:cubicBezTo>
                  <a:cubicBezTo>
                    <a:pt x="808" y="3487"/>
                    <a:pt x="894" y="3536"/>
                    <a:pt x="981" y="3536"/>
                  </a:cubicBezTo>
                  <a:cubicBezTo>
                    <a:pt x="1099" y="3536"/>
                    <a:pt x="1220" y="3444"/>
                    <a:pt x="1186" y="3288"/>
                  </a:cubicBezTo>
                  <a:cubicBezTo>
                    <a:pt x="1071" y="2717"/>
                    <a:pt x="913" y="2156"/>
                    <a:pt x="706" y="1608"/>
                  </a:cubicBezTo>
                  <a:lnTo>
                    <a:pt x="706" y="1608"/>
                  </a:lnTo>
                  <a:cubicBezTo>
                    <a:pt x="759" y="1628"/>
                    <a:pt x="807" y="1642"/>
                    <a:pt x="865" y="1656"/>
                  </a:cubicBezTo>
                  <a:lnTo>
                    <a:pt x="889" y="1666"/>
                  </a:lnTo>
                  <a:lnTo>
                    <a:pt x="922" y="1676"/>
                  </a:lnTo>
                  <a:cubicBezTo>
                    <a:pt x="1282" y="1767"/>
                    <a:pt x="1647" y="1834"/>
                    <a:pt x="2017" y="1882"/>
                  </a:cubicBezTo>
                  <a:lnTo>
                    <a:pt x="2094" y="1892"/>
                  </a:lnTo>
                  <a:lnTo>
                    <a:pt x="2132" y="1896"/>
                  </a:lnTo>
                  <a:cubicBezTo>
                    <a:pt x="2766" y="1968"/>
                    <a:pt x="3399" y="2007"/>
                    <a:pt x="4038" y="2016"/>
                  </a:cubicBezTo>
                  <a:lnTo>
                    <a:pt x="4931" y="2016"/>
                  </a:lnTo>
                  <a:cubicBezTo>
                    <a:pt x="5646" y="2002"/>
                    <a:pt x="6366" y="1944"/>
                    <a:pt x="7076" y="1834"/>
                  </a:cubicBezTo>
                  <a:lnTo>
                    <a:pt x="7206" y="1815"/>
                  </a:lnTo>
                  <a:lnTo>
                    <a:pt x="7220" y="1815"/>
                  </a:lnTo>
                  <a:cubicBezTo>
                    <a:pt x="7393" y="1781"/>
                    <a:pt x="7552" y="1752"/>
                    <a:pt x="7696" y="1714"/>
                  </a:cubicBezTo>
                  <a:lnTo>
                    <a:pt x="7763" y="1700"/>
                  </a:lnTo>
                  <a:lnTo>
                    <a:pt x="7777" y="1695"/>
                  </a:lnTo>
                  <a:lnTo>
                    <a:pt x="7801" y="1690"/>
                  </a:lnTo>
                  <a:cubicBezTo>
                    <a:pt x="7888" y="1666"/>
                    <a:pt x="7969" y="1642"/>
                    <a:pt x="8046" y="1618"/>
                  </a:cubicBezTo>
                  <a:lnTo>
                    <a:pt x="8046" y="1618"/>
                  </a:lnTo>
                  <a:cubicBezTo>
                    <a:pt x="7840" y="2165"/>
                    <a:pt x="7681" y="2727"/>
                    <a:pt x="7566" y="3298"/>
                  </a:cubicBezTo>
                  <a:cubicBezTo>
                    <a:pt x="7533" y="3452"/>
                    <a:pt x="7652" y="3545"/>
                    <a:pt x="7770" y="3545"/>
                  </a:cubicBezTo>
                  <a:cubicBezTo>
                    <a:pt x="7857" y="3545"/>
                    <a:pt x="7945" y="3494"/>
                    <a:pt x="7969" y="3380"/>
                  </a:cubicBezTo>
                  <a:cubicBezTo>
                    <a:pt x="8185" y="2324"/>
                    <a:pt x="8464" y="1642"/>
                    <a:pt x="8617" y="1311"/>
                  </a:cubicBezTo>
                  <a:cubicBezTo>
                    <a:pt x="8704" y="1234"/>
                    <a:pt x="8752" y="1124"/>
                    <a:pt x="8752" y="1013"/>
                  </a:cubicBezTo>
                  <a:lnTo>
                    <a:pt x="8752" y="1004"/>
                  </a:lnTo>
                  <a:lnTo>
                    <a:pt x="8752" y="989"/>
                  </a:lnTo>
                  <a:lnTo>
                    <a:pt x="8752" y="980"/>
                  </a:lnTo>
                  <a:lnTo>
                    <a:pt x="8752" y="975"/>
                  </a:lnTo>
                  <a:cubicBezTo>
                    <a:pt x="8718" y="648"/>
                    <a:pt x="8276" y="413"/>
                    <a:pt x="7364" y="240"/>
                  </a:cubicBezTo>
                  <a:cubicBezTo>
                    <a:pt x="6567" y="82"/>
                    <a:pt x="5507" y="0"/>
                    <a:pt x="437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05" name="Google Shape;20505;p85"/>
          <p:cNvGrpSpPr/>
          <p:nvPr/>
        </p:nvGrpSpPr>
        <p:grpSpPr>
          <a:xfrm>
            <a:off x="6196821" y="3222446"/>
            <a:ext cx="363402" cy="243971"/>
            <a:chOff x="6196821" y="3409296"/>
            <a:chExt cx="363402" cy="243971"/>
          </a:xfrm>
        </p:grpSpPr>
        <p:sp>
          <p:nvSpPr>
            <p:cNvPr id="20506" name="Google Shape;20506;p85"/>
            <p:cNvSpPr/>
            <p:nvPr/>
          </p:nvSpPr>
          <p:spPr>
            <a:xfrm>
              <a:off x="6420957" y="3414641"/>
              <a:ext cx="133973" cy="142542"/>
            </a:xfrm>
            <a:custGeom>
              <a:avLst/>
              <a:gdLst/>
              <a:ahLst/>
              <a:cxnLst/>
              <a:rect l="l" t="t" r="r" b="b"/>
              <a:pathLst>
                <a:path w="5113" h="5440" extrusionOk="0">
                  <a:moveTo>
                    <a:pt x="644" y="0"/>
                  </a:moveTo>
                  <a:cubicBezTo>
                    <a:pt x="289" y="0"/>
                    <a:pt x="1" y="288"/>
                    <a:pt x="1" y="644"/>
                  </a:cubicBezTo>
                  <a:lnTo>
                    <a:pt x="1" y="2021"/>
                  </a:lnTo>
                  <a:cubicBezTo>
                    <a:pt x="1" y="2276"/>
                    <a:pt x="207" y="2482"/>
                    <a:pt x="461" y="2482"/>
                  </a:cubicBezTo>
                  <a:cubicBezTo>
                    <a:pt x="716" y="2482"/>
                    <a:pt x="922" y="2276"/>
                    <a:pt x="922" y="2021"/>
                  </a:cubicBezTo>
                  <a:lnTo>
                    <a:pt x="922" y="1445"/>
                  </a:lnTo>
                  <a:lnTo>
                    <a:pt x="3865" y="5439"/>
                  </a:lnTo>
                  <a:lnTo>
                    <a:pt x="5113" y="5439"/>
                  </a:lnTo>
                  <a:lnTo>
                    <a:pt x="5113" y="4916"/>
                  </a:lnTo>
                  <a:cubicBezTo>
                    <a:pt x="5113" y="4647"/>
                    <a:pt x="5007" y="4388"/>
                    <a:pt x="4830" y="4196"/>
                  </a:cubicBezTo>
                  <a:lnTo>
                    <a:pt x="1114" y="207"/>
                  </a:lnTo>
                  <a:cubicBezTo>
                    <a:pt x="989" y="77"/>
                    <a:pt x="821" y="0"/>
                    <a:pt x="644"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7" name="Google Shape;20507;p85"/>
            <p:cNvSpPr/>
            <p:nvPr/>
          </p:nvSpPr>
          <p:spPr>
            <a:xfrm>
              <a:off x="6433088" y="3434293"/>
              <a:ext cx="115815" cy="122890"/>
            </a:xfrm>
            <a:custGeom>
              <a:avLst/>
              <a:gdLst/>
              <a:ahLst/>
              <a:cxnLst/>
              <a:rect l="l" t="t" r="r" b="b"/>
              <a:pathLst>
                <a:path w="4420" h="4690" extrusionOk="0">
                  <a:moveTo>
                    <a:pt x="236" y="0"/>
                  </a:moveTo>
                  <a:cubicBezTo>
                    <a:pt x="115" y="0"/>
                    <a:pt x="0" y="92"/>
                    <a:pt x="3" y="234"/>
                  </a:cubicBezTo>
                  <a:lnTo>
                    <a:pt x="3" y="1732"/>
                  </a:lnTo>
                  <a:cubicBezTo>
                    <a:pt x="253" y="1732"/>
                    <a:pt x="459" y="1526"/>
                    <a:pt x="459" y="1271"/>
                  </a:cubicBezTo>
                  <a:lnTo>
                    <a:pt x="459" y="695"/>
                  </a:lnTo>
                  <a:lnTo>
                    <a:pt x="3397" y="4689"/>
                  </a:lnTo>
                  <a:lnTo>
                    <a:pt x="4419" y="4689"/>
                  </a:lnTo>
                  <a:lnTo>
                    <a:pt x="411" y="81"/>
                  </a:lnTo>
                  <a:cubicBezTo>
                    <a:pt x="362" y="25"/>
                    <a:pt x="298" y="0"/>
                    <a:pt x="23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8" name="Google Shape;20508;p85"/>
            <p:cNvSpPr/>
            <p:nvPr/>
          </p:nvSpPr>
          <p:spPr>
            <a:xfrm>
              <a:off x="6202113" y="3414641"/>
              <a:ext cx="133842" cy="142542"/>
            </a:xfrm>
            <a:custGeom>
              <a:avLst/>
              <a:gdLst/>
              <a:ahLst/>
              <a:cxnLst/>
              <a:rect l="l" t="t" r="r" b="b"/>
              <a:pathLst>
                <a:path w="5108" h="5440" extrusionOk="0">
                  <a:moveTo>
                    <a:pt x="4469" y="0"/>
                  </a:moveTo>
                  <a:cubicBezTo>
                    <a:pt x="4292" y="0"/>
                    <a:pt x="4119" y="77"/>
                    <a:pt x="3999" y="207"/>
                  </a:cubicBezTo>
                  <a:lnTo>
                    <a:pt x="283" y="4196"/>
                  </a:lnTo>
                  <a:cubicBezTo>
                    <a:pt x="101" y="4388"/>
                    <a:pt x="0" y="4647"/>
                    <a:pt x="0" y="4916"/>
                  </a:cubicBezTo>
                  <a:lnTo>
                    <a:pt x="0" y="5439"/>
                  </a:lnTo>
                  <a:lnTo>
                    <a:pt x="1248" y="5439"/>
                  </a:lnTo>
                  <a:lnTo>
                    <a:pt x="4191" y="1445"/>
                  </a:lnTo>
                  <a:lnTo>
                    <a:pt x="4191" y="2021"/>
                  </a:lnTo>
                  <a:cubicBezTo>
                    <a:pt x="4191" y="2276"/>
                    <a:pt x="4397" y="2482"/>
                    <a:pt x="4652" y="2482"/>
                  </a:cubicBezTo>
                  <a:cubicBezTo>
                    <a:pt x="4901" y="2482"/>
                    <a:pt x="5108" y="2276"/>
                    <a:pt x="5108" y="2021"/>
                  </a:cubicBezTo>
                  <a:lnTo>
                    <a:pt x="5108" y="644"/>
                  </a:lnTo>
                  <a:cubicBezTo>
                    <a:pt x="5108" y="288"/>
                    <a:pt x="4824" y="0"/>
                    <a:pt x="4469"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9" name="Google Shape;20509;p85"/>
            <p:cNvSpPr/>
            <p:nvPr/>
          </p:nvSpPr>
          <p:spPr>
            <a:xfrm>
              <a:off x="6208140" y="3434293"/>
              <a:ext cx="115736" cy="122890"/>
            </a:xfrm>
            <a:custGeom>
              <a:avLst/>
              <a:gdLst/>
              <a:ahLst/>
              <a:cxnLst/>
              <a:rect l="l" t="t" r="r" b="b"/>
              <a:pathLst>
                <a:path w="4417" h="4690" extrusionOk="0">
                  <a:moveTo>
                    <a:pt x="4181" y="0"/>
                  </a:moveTo>
                  <a:cubicBezTo>
                    <a:pt x="4119" y="0"/>
                    <a:pt x="4056" y="25"/>
                    <a:pt x="4009" y="81"/>
                  </a:cubicBezTo>
                  <a:lnTo>
                    <a:pt x="1" y="4689"/>
                  </a:lnTo>
                  <a:lnTo>
                    <a:pt x="1018" y="4689"/>
                  </a:lnTo>
                  <a:lnTo>
                    <a:pt x="3961" y="695"/>
                  </a:lnTo>
                  <a:lnTo>
                    <a:pt x="3961" y="1271"/>
                  </a:lnTo>
                  <a:cubicBezTo>
                    <a:pt x="3961" y="1526"/>
                    <a:pt x="4162" y="1732"/>
                    <a:pt x="4417" y="1732"/>
                  </a:cubicBezTo>
                  <a:lnTo>
                    <a:pt x="4417" y="234"/>
                  </a:lnTo>
                  <a:cubicBezTo>
                    <a:pt x="4417" y="92"/>
                    <a:pt x="4300" y="0"/>
                    <a:pt x="418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0" name="Google Shape;20510;p85"/>
            <p:cNvSpPr/>
            <p:nvPr/>
          </p:nvSpPr>
          <p:spPr>
            <a:xfrm>
              <a:off x="6202113" y="3532631"/>
              <a:ext cx="352712" cy="115239"/>
            </a:xfrm>
            <a:custGeom>
              <a:avLst/>
              <a:gdLst/>
              <a:ahLst/>
              <a:cxnLst/>
              <a:rect l="l" t="t" r="r" b="b"/>
              <a:pathLst>
                <a:path w="13461" h="4398" extrusionOk="0">
                  <a:moveTo>
                    <a:pt x="480" y="0"/>
                  </a:moveTo>
                  <a:cubicBezTo>
                    <a:pt x="216" y="0"/>
                    <a:pt x="0" y="211"/>
                    <a:pt x="0" y="480"/>
                  </a:cubicBezTo>
                  <a:lnTo>
                    <a:pt x="0" y="3917"/>
                  </a:lnTo>
                  <a:cubicBezTo>
                    <a:pt x="0" y="4181"/>
                    <a:pt x="216" y="4397"/>
                    <a:pt x="480" y="4397"/>
                  </a:cubicBezTo>
                  <a:lnTo>
                    <a:pt x="5146" y="4397"/>
                  </a:lnTo>
                  <a:cubicBezTo>
                    <a:pt x="5338" y="4397"/>
                    <a:pt x="5520" y="4325"/>
                    <a:pt x="5660" y="4195"/>
                  </a:cubicBezTo>
                  <a:lnTo>
                    <a:pt x="6730" y="3211"/>
                  </a:lnTo>
                  <a:lnTo>
                    <a:pt x="7801" y="4195"/>
                  </a:lnTo>
                  <a:cubicBezTo>
                    <a:pt x="7940" y="4325"/>
                    <a:pt x="8127" y="4397"/>
                    <a:pt x="8314" y="4397"/>
                  </a:cubicBezTo>
                  <a:lnTo>
                    <a:pt x="12980" y="4397"/>
                  </a:lnTo>
                  <a:cubicBezTo>
                    <a:pt x="13244" y="4397"/>
                    <a:pt x="13460" y="4181"/>
                    <a:pt x="13460" y="3917"/>
                  </a:cubicBezTo>
                  <a:lnTo>
                    <a:pt x="13460" y="480"/>
                  </a:lnTo>
                  <a:cubicBezTo>
                    <a:pt x="13460" y="211"/>
                    <a:pt x="13244" y="0"/>
                    <a:pt x="12980"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1" name="Google Shape;20511;p85"/>
            <p:cNvSpPr/>
            <p:nvPr/>
          </p:nvSpPr>
          <p:spPr>
            <a:xfrm>
              <a:off x="6227399" y="3557890"/>
              <a:ext cx="125798" cy="64799"/>
            </a:xfrm>
            <a:custGeom>
              <a:avLst/>
              <a:gdLst/>
              <a:ahLst/>
              <a:cxnLst/>
              <a:rect l="l" t="t" r="r" b="b"/>
              <a:pathLst>
                <a:path w="4801" h="2473" extrusionOk="0">
                  <a:moveTo>
                    <a:pt x="115" y="1"/>
                  </a:moveTo>
                  <a:cubicBezTo>
                    <a:pt x="53" y="1"/>
                    <a:pt x="0" y="49"/>
                    <a:pt x="0" y="111"/>
                  </a:cubicBezTo>
                  <a:lnTo>
                    <a:pt x="0" y="2358"/>
                  </a:lnTo>
                  <a:cubicBezTo>
                    <a:pt x="0" y="2420"/>
                    <a:pt x="48" y="2473"/>
                    <a:pt x="115" y="2473"/>
                  </a:cubicBezTo>
                  <a:lnTo>
                    <a:pt x="4056" y="2473"/>
                  </a:lnTo>
                  <a:cubicBezTo>
                    <a:pt x="4085" y="2473"/>
                    <a:pt x="4114" y="2463"/>
                    <a:pt x="4133" y="2444"/>
                  </a:cubicBezTo>
                  <a:lnTo>
                    <a:pt x="4762" y="1863"/>
                  </a:lnTo>
                  <a:cubicBezTo>
                    <a:pt x="4786" y="1844"/>
                    <a:pt x="4800" y="1815"/>
                    <a:pt x="4800" y="1782"/>
                  </a:cubicBezTo>
                  <a:lnTo>
                    <a:pt x="4800" y="111"/>
                  </a:lnTo>
                  <a:cubicBezTo>
                    <a:pt x="4800" y="49"/>
                    <a:pt x="4747" y="1"/>
                    <a:pt x="469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2" name="Google Shape;20512;p85"/>
            <p:cNvSpPr/>
            <p:nvPr/>
          </p:nvSpPr>
          <p:spPr>
            <a:xfrm>
              <a:off x="6312924" y="3557890"/>
              <a:ext cx="40273" cy="64720"/>
            </a:xfrm>
            <a:custGeom>
              <a:avLst/>
              <a:gdLst/>
              <a:ahLst/>
              <a:cxnLst/>
              <a:rect l="l" t="t" r="r" b="b"/>
              <a:pathLst>
                <a:path w="1537" h="2470" extrusionOk="0">
                  <a:moveTo>
                    <a:pt x="0" y="1"/>
                  </a:moveTo>
                  <a:cubicBezTo>
                    <a:pt x="63" y="1"/>
                    <a:pt x="111" y="49"/>
                    <a:pt x="111" y="111"/>
                  </a:cubicBezTo>
                  <a:lnTo>
                    <a:pt x="111" y="2358"/>
                  </a:lnTo>
                  <a:cubicBezTo>
                    <a:pt x="111" y="2420"/>
                    <a:pt x="63" y="2468"/>
                    <a:pt x="0" y="2468"/>
                  </a:cubicBezTo>
                  <a:lnTo>
                    <a:pt x="792" y="2468"/>
                  </a:lnTo>
                  <a:cubicBezTo>
                    <a:pt x="796" y="2469"/>
                    <a:pt x="800" y="2469"/>
                    <a:pt x="804" y="2469"/>
                  </a:cubicBezTo>
                  <a:cubicBezTo>
                    <a:pt x="828" y="2469"/>
                    <a:pt x="852" y="2456"/>
                    <a:pt x="869" y="2439"/>
                  </a:cubicBezTo>
                  <a:lnTo>
                    <a:pt x="1498" y="1863"/>
                  </a:lnTo>
                  <a:cubicBezTo>
                    <a:pt x="1522" y="1839"/>
                    <a:pt x="1536" y="1811"/>
                    <a:pt x="1536" y="1782"/>
                  </a:cubicBezTo>
                  <a:lnTo>
                    <a:pt x="1536" y="111"/>
                  </a:lnTo>
                  <a:cubicBezTo>
                    <a:pt x="1536" y="49"/>
                    <a:pt x="1488" y="1"/>
                    <a:pt x="142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3" name="Google Shape;20513;p85"/>
            <p:cNvSpPr/>
            <p:nvPr/>
          </p:nvSpPr>
          <p:spPr>
            <a:xfrm>
              <a:off x="6398947" y="3532605"/>
              <a:ext cx="155983" cy="115265"/>
            </a:xfrm>
            <a:custGeom>
              <a:avLst/>
              <a:gdLst/>
              <a:ahLst/>
              <a:cxnLst/>
              <a:rect l="l" t="t" r="r" b="b"/>
              <a:pathLst>
                <a:path w="5953" h="4399" extrusionOk="0">
                  <a:moveTo>
                    <a:pt x="5477" y="1"/>
                  </a:moveTo>
                  <a:cubicBezTo>
                    <a:pt x="5474" y="1"/>
                    <a:pt x="5471" y="1"/>
                    <a:pt x="5468" y="1"/>
                  </a:cubicBezTo>
                  <a:lnTo>
                    <a:pt x="4532" y="1"/>
                  </a:lnTo>
                  <a:lnTo>
                    <a:pt x="4532" y="15"/>
                  </a:lnTo>
                  <a:lnTo>
                    <a:pt x="4532" y="3452"/>
                  </a:lnTo>
                  <a:cubicBezTo>
                    <a:pt x="4532" y="3716"/>
                    <a:pt x="4316" y="3932"/>
                    <a:pt x="4052" y="3932"/>
                  </a:cubicBezTo>
                  <a:lnTo>
                    <a:pt x="1" y="3932"/>
                  </a:lnTo>
                  <a:lnTo>
                    <a:pt x="293" y="4201"/>
                  </a:lnTo>
                  <a:cubicBezTo>
                    <a:pt x="433" y="4326"/>
                    <a:pt x="615" y="4398"/>
                    <a:pt x="807" y="4398"/>
                  </a:cubicBezTo>
                  <a:lnTo>
                    <a:pt x="5473" y="4398"/>
                  </a:lnTo>
                  <a:cubicBezTo>
                    <a:pt x="5737" y="4398"/>
                    <a:pt x="5953" y="4182"/>
                    <a:pt x="5953" y="3918"/>
                  </a:cubicBezTo>
                  <a:lnTo>
                    <a:pt x="5953" y="481"/>
                  </a:lnTo>
                  <a:cubicBezTo>
                    <a:pt x="5953" y="215"/>
                    <a:pt x="5742" y="1"/>
                    <a:pt x="547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4" name="Google Shape;20514;p85"/>
            <p:cNvSpPr/>
            <p:nvPr/>
          </p:nvSpPr>
          <p:spPr>
            <a:xfrm>
              <a:off x="6403846" y="3557890"/>
              <a:ext cx="125693" cy="64799"/>
            </a:xfrm>
            <a:custGeom>
              <a:avLst/>
              <a:gdLst/>
              <a:ahLst/>
              <a:cxnLst/>
              <a:rect l="l" t="t" r="r" b="b"/>
              <a:pathLst>
                <a:path w="4797" h="2473" extrusionOk="0">
                  <a:moveTo>
                    <a:pt x="111" y="1"/>
                  </a:moveTo>
                  <a:cubicBezTo>
                    <a:pt x="49" y="1"/>
                    <a:pt x="1" y="49"/>
                    <a:pt x="1" y="111"/>
                  </a:cubicBezTo>
                  <a:lnTo>
                    <a:pt x="1" y="1782"/>
                  </a:lnTo>
                  <a:cubicBezTo>
                    <a:pt x="1" y="1811"/>
                    <a:pt x="15" y="1844"/>
                    <a:pt x="34" y="1863"/>
                  </a:cubicBezTo>
                  <a:lnTo>
                    <a:pt x="668" y="2444"/>
                  </a:lnTo>
                  <a:cubicBezTo>
                    <a:pt x="687" y="2459"/>
                    <a:pt x="711" y="2473"/>
                    <a:pt x="740" y="2473"/>
                  </a:cubicBezTo>
                  <a:lnTo>
                    <a:pt x="4686" y="2473"/>
                  </a:lnTo>
                  <a:cubicBezTo>
                    <a:pt x="4748" y="2473"/>
                    <a:pt x="4796" y="2420"/>
                    <a:pt x="4796" y="2358"/>
                  </a:cubicBezTo>
                  <a:lnTo>
                    <a:pt x="4796" y="111"/>
                  </a:lnTo>
                  <a:cubicBezTo>
                    <a:pt x="4796" y="49"/>
                    <a:pt x="4748" y="1"/>
                    <a:pt x="468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5" name="Google Shape;20515;p85"/>
            <p:cNvSpPr/>
            <p:nvPr/>
          </p:nvSpPr>
          <p:spPr>
            <a:xfrm>
              <a:off x="6489371" y="3557890"/>
              <a:ext cx="40168" cy="64694"/>
            </a:xfrm>
            <a:custGeom>
              <a:avLst/>
              <a:gdLst/>
              <a:ahLst/>
              <a:cxnLst/>
              <a:rect l="l" t="t" r="r" b="b"/>
              <a:pathLst>
                <a:path w="1533" h="2469" extrusionOk="0">
                  <a:moveTo>
                    <a:pt x="1" y="1"/>
                  </a:moveTo>
                  <a:cubicBezTo>
                    <a:pt x="63" y="1"/>
                    <a:pt x="116" y="49"/>
                    <a:pt x="116" y="111"/>
                  </a:cubicBezTo>
                  <a:lnTo>
                    <a:pt x="116" y="2358"/>
                  </a:lnTo>
                  <a:cubicBezTo>
                    <a:pt x="116" y="2420"/>
                    <a:pt x="63" y="2468"/>
                    <a:pt x="1" y="2468"/>
                  </a:cubicBezTo>
                  <a:lnTo>
                    <a:pt x="1422" y="2468"/>
                  </a:lnTo>
                  <a:cubicBezTo>
                    <a:pt x="1484" y="2468"/>
                    <a:pt x="1532" y="2420"/>
                    <a:pt x="1532" y="2358"/>
                  </a:cubicBezTo>
                  <a:lnTo>
                    <a:pt x="1532" y="111"/>
                  </a:lnTo>
                  <a:cubicBezTo>
                    <a:pt x="1532" y="49"/>
                    <a:pt x="1484" y="1"/>
                    <a:pt x="142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6" name="Google Shape;20516;p85"/>
            <p:cNvSpPr/>
            <p:nvPr/>
          </p:nvSpPr>
          <p:spPr>
            <a:xfrm>
              <a:off x="6202113" y="3635764"/>
              <a:ext cx="155983" cy="12210"/>
            </a:xfrm>
            <a:custGeom>
              <a:avLst/>
              <a:gdLst/>
              <a:ahLst/>
              <a:cxnLst/>
              <a:rect l="l" t="t" r="r" b="b"/>
              <a:pathLst>
                <a:path w="5953" h="466" extrusionOk="0">
                  <a:moveTo>
                    <a:pt x="0" y="0"/>
                  </a:moveTo>
                  <a:cubicBezTo>
                    <a:pt x="10" y="259"/>
                    <a:pt x="221" y="466"/>
                    <a:pt x="480" y="466"/>
                  </a:cubicBezTo>
                  <a:lnTo>
                    <a:pt x="5146" y="466"/>
                  </a:lnTo>
                  <a:cubicBezTo>
                    <a:pt x="5338" y="466"/>
                    <a:pt x="5520" y="394"/>
                    <a:pt x="5660" y="264"/>
                  </a:cubicBezTo>
                  <a:lnTo>
                    <a:pt x="595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7" name="Google Shape;20517;p85"/>
            <p:cNvSpPr/>
            <p:nvPr/>
          </p:nvSpPr>
          <p:spPr>
            <a:xfrm>
              <a:off x="6196821" y="3527207"/>
              <a:ext cx="363402" cy="126060"/>
            </a:xfrm>
            <a:custGeom>
              <a:avLst/>
              <a:gdLst/>
              <a:ahLst/>
              <a:cxnLst/>
              <a:rect l="l" t="t" r="r" b="b"/>
              <a:pathLst>
                <a:path w="13869" h="4811" extrusionOk="0">
                  <a:moveTo>
                    <a:pt x="13182" y="409"/>
                  </a:moveTo>
                  <a:cubicBezTo>
                    <a:pt x="13336" y="409"/>
                    <a:pt x="13460" y="533"/>
                    <a:pt x="13460" y="687"/>
                  </a:cubicBezTo>
                  <a:lnTo>
                    <a:pt x="13460" y="4124"/>
                  </a:lnTo>
                  <a:cubicBezTo>
                    <a:pt x="13460" y="4278"/>
                    <a:pt x="13336" y="4402"/>
                    <a:pt x="13182" y="4407"/>
                  </a:cubicBezTo>
                  <a:lnTo>
                    <a:pt x="8516" y="4407"/>
                  </a:lnTo>
                  <a:cubicBezTo>
                    <a:pt x="8377" y="4407"/>
                    <a:pt x="8243" y="4354"/>
                    <a:pt x="8142" y="4258"/>
                  </a:cubicBezTo>
                  <a:lnTo>
                    <a:pt x="7086" y="3289"/>
                  </a:lnTo>
                  <a:cubicBezTo>
                    <a:pt x="7043" y="3244"/>
                    <a:pt x="6986" y="3221"/>
                    <a:pt x="6930" y="3221"/>
                  </a:cubicBezTo>
                  <a:cubicBezTo>
                    <a:pt x="6878" y="3221"/>
                    <a:pt x="6827" y="3240"/>
                    <a:pt x="6788" y="3279"/>
                  </a:cubicBezTo>
                  <a:lnTo>
                    <a:pt x="5727" y="4258"/>
                  </a:lnTo>
                  <a:cubicBezTo>
                    <a:pt x="5622" y="4354"/>
                    <a:pt x="5487" y="4407"/>
                    <a:pt x="5348" y="4407"/>
                  </a:cubicBezTo>
                  <a:lnTo>
                    <a:pt x="682" y="4407"/>
                  </a:lnTo>
                  <a:cubicBezTo>
                    <a:pt x="529" y="4402"/>
                    <a:pt x="404" y="4278"/>
                    <a:pt x="404" y="4124"/>
                  </a:cubicBezTo>
                  <a:lnTo>
                    <a:pt x="404" y="687"/>
                  </a:lnTo>
                  <a:cubicBezTo>
                    <a:pt x="404" y="533"/>
                    <a:pt x="529" y="409"/>
                    <a:pt x="682" y="409"/>
                  </a:cubicBezTo>
                  <a:close/>
                  <a:moveTo>
                    <a:pt x="682" y="1"/>
                  </a:moveTo>
                  <a:cubicBezTo>
                    <a:pt x="303" y="1"/>
                    <a:pt x="1" y="308"/>
                    <a:pt x="1" y="687"/>
                  </a:cubicBezTo>
                  <a:lnTo>
                    <a:pt x="1" y="4124"/>
                  </a:lnTo>
                  <a:cubicBezTo>
                    <a:pt x="1" y="4503"/>
                    <a:pt x="303" y="4810"/>
                    <a:pt x="682" y="4810"/>
                  </a:cubicBezTo>
                  <a:lnTo>
                    <a:pt x="5348" y="4810"/>
                  </a:lnTo>
                  <a:cubicBezTo>
                    <a:pt x="5593" y="4810"/>
                    <a:pt x="5823" y="4719"/>
                    <a:pt x="6001" y="4556"/>
                  </a:cubicBezTo>
                  <a:lnTo>
                    <a:pt x="6932" y="3702"/>
                  </a:lnTo>
                  <a:lnTo>
                    <a:pt x="7868" y="4556"/>
                  </a:lnTo>
                  <a:cubicBezTo>
                    <a:pt x="8041" y="4719"/>
                    <a:pt x="8276" y="4810"/>
                    <a:pt x="8516" y="4810"/>
                  </a:cubicBezTo>
                  <a:lnTo>
                    <a:pt x="13182" y="4810"/>
                  </a:lnTo>
                  <a:cubicBezTo>
                    <a:pt x="13561" y="4810"/>
                    <a:pt x="13868" y="4503"/>
                    <a:pt x="13868" y="4124"/>
                  </a:cubicBezTo>
                  <a:lnTo>
                    <a:pt x="13868" y="687"/>
                  </a:lnTo>
                  <a:cubicBezTo>
                    <a:pt x="13868" y="308"/>
                    <a:pt x="13561" y="1"/>
                    <a:pt x="131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8" name="Google Shape;20518;p85"/>
            <p:cNvSpPr/>
            <p:nvPr/>
          </p:nvSpPr>
          <p:spPr>
            <a:xfrm>
              <a:off x="6222106" y="3552623"/>
              <a:ext cx="136358" cy="75358"/>
            </a:xfrm>
            <a:custGeom>
              <a:avLst/>
              <a:gdLst/>
              <a:ahLst/>
              <a:cxnLst/>
              <a:rect l="l" t="t" r="r" b="b"/>
              <a:pathLst>
                <a:path w="5204" h="2876" extrusionOk="0">
                  <a:moveTo>
                    <a:pt x="4801" y="403"/>
                  </a:moveTo>
                  <a:lnTo>
                    <a:pt x="4801" y="1940"/>
                  </a:lnTo>
                  <a:lnTo>
                    <a:pt x="4225" y="2468"/>
                  </a:lnTo>
                  <a:lnTo>
                    <a:pt x="408" y="2468"/>
                  </a:lnTo>
                  <a:lnTo>
                    <a:pt x="408" y="403"/>
                  </a:lnTo>
                  <a:close/>
                  <a:moveTo>
                    <a:pt x="317" y="0"/>
                  </a:moveTo>
                  <a:cubicBezTo>
                    <a:pt x="140" y="0"/>
                    <a:pt x="0" y="139"/>
                    <a:pt x="0" y="312"/>
                  </a:cubicBezTo>
                  <a:lnTo>
                    <a:pt x="0" y="2559"/>
                  </a:lnTo>
                  <a:cubicBezTo>
                    <a:pt x="0" y="2736"/>
                    <a:pt x="140" y="2876"/>
                    <a:pt x="317" y="2876"/>
                  </a:cubicBezTo>
                  <a:lnTo>
                    <a:pt x="4258" y="2876"/>
                  </a:lnTo>
                  <a:cubicBezTo>
                    <a:pt x="4340" y="2876"/>
                    <a:pt x="4417" y="2847"/>
                    <a:pt x="4474" y="2794"/>
                  </a:cubicBezTo>
                  <a:lnTo>
                    <a:pt x="5103" y="2213"/>
                  </a:lnTo>
                  <a:cubicBezTo>
                    <a:pt x="5170" y="2156"/>
                    <a:pt x="5204" y="2069"/>
                    <a:pt x="5204" y="1983"/>
                  </a:cubicBezTo>
                  <a:lnTo>
                    <a:pt x="5204" y="312"/>
                  </a:lnTo>
                  <a:cubicBezTo>
                    <a:pt x="5204"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9" name="Google Shape;20519;p85"/>
            <p:cNvSpPr/>
            <p:nvPr/>
          </p:nvSpPr>
          <p:spPr>
            <a:xfrm>
              <a:off x="6398449" y="3552623"/>
              <a:ext cx="136489" cy="75358"/>
            </a:xfrm>
            <a:custGeom>
              <a:avLst/>
              <a:gdLst/>
              <a:ahLst/>
              <a:cxnLst/>
              <a:rect l="l" t="t" r="r" b="b"/>
              <a:pathLst>
                <a:path w="5209" h="2876" extrusionOk="0">
                  <a:moveTo>
                    <a:pt x="4801" y="403"/>
                  </a:moveTo>
                  <a:lnTo>
                    <a:pt x="4801" y="2468"/>
                  </a:lnTo>
                  <a:lnTo>
                    <a:pt x="984" y="2468"/>
                  </a:lnTo>
                  <a:lnTo>
                    <a:pt x="408" y="1940"/>
                  </a:lnTo>
                  <a:lnTo>
                    <a:pt x="408" y="403"/>
                  </a:lnTo>
                  <a:close/>
                  <a:moveTo>
                    <a:pt x="317" y="0"/>
                  </a:moveTo>
                  <a:cubicBezTo>
                    <a:pt x="144" y="0"/>
                    <a:pt x="0" y="139"/>
                    <a:pt x="0" y="312"/>
                  </a:cubicBezTo>
                  <a:lnTo>
                    <a:pt x="0" y="1983"/>
                  </a:lnTo>
                  <a:cubicBezTo>
                    <a:pt x="0" y="2069"/>
                    <a:pt x="39" y="2156"/>
                    <a:pt x="106" y="2213"/>
                  </a:cubicBezTo>
                  <a:lnTo>
                    <a:pt x="735" y="2794"/>
                  </a:lnTo>
                  <a:cubicBezTo>
                    <a:pt x="792" y="2847"/>
                    <a:pt x="869" y="2876"/>
                    <a:pt x="946" y="2876"/>
                  </a:cubicBezTo>
                  <a:lnTo>
                    <a:pt x="4892" y="2876"/>
                  </a:lnTo>
                  <a:cubicBezTo>
                    <a:pt x="5065" y="2876"/>
                    <a:pt x="5209" y="2736"/>
                    <a:pt x="5209" y="2564"/>
                  </a:cubicBezTo>
                  <a:lnTo>
                    <a:pt x="5209" y="317"/>
                  </a:lnTo>
                  <a:cubicBezTo>
                    <a:pt x="5209" y="139"/>
                    <a:pt x="5065" y="0"/>
                    <a:pt x="48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0" name="Google Shape;20520;p85"/>
            <p:cNvSpPr/>
            <p:nvPr/>
          </p:nvSpPr>
          <p:spPr>
            <a:xfrm>
              <a:off x="6415664" y="3409296"/>
              <a:ext cx="127030" cy="109029"/>
            </a:xfrm>
            <a:custGeom>
              <a:avLst/>
              <a:gdLst/>
              <a:ahLst/>
              <a:cxnLst/>
              <a:rect l="l" t="t" r="r" b="b"/>
              <a:pathLst>
                <a:path w="4848" h="4161" extrusionOk="0">
                  <a:moveTo>
                    <a:pt x="852" y="1"/>
                  </a:moveTo>
                  <a:cubicBezTo>
                    <a:pt x="419" y="1"/>
                    <a:pt x="1" y="336"/>
                    <a:pt x="1" y="848"/>
                  </a:cubicBezTo>
                  <a:lnTo>
                    <a:pt x="1" y="2230"/>
                  </a:lnTo>
                  <a:cubicBezTo>
                    <a:pt x="1" y="2595"/>
                    <a:pt x="299" y="2893"/>
                    <a:pt x="663" y="2893"/>
                  </a:cubicBezTo>
                  <a:cubicBezTo>
                    <a:pt x="1014" y="2893"/>
                    <a:pt x="1302" y="2619"/>
                    <a:pt x="1321" y="2269"/>
                  </a:cubicBezTo>
                  <a:lnTo>
                    <a:pt x="2641" y="4059"/>
                  </a:lnTo>
                  <a:cubicBezTo>
                    <a:pt x="2687" y="4131"/>
                    <a:pt x="2749" y="4160"/>
                    <a:pt x="2810" y="4160"/>
                  </a:cubicBezTo>
                  <a:cubicBezTo>
                    <a:pt x="2961" y="4160"/>
                    <a:pt x="3104" y="3980"/>
                    <a:pt x="2968" y="3819"/>
                  </a:cubicBezTo>
                  <a:lnTo>
                    <a:pt x="1283" y="1534"/>
                  </a:lnTo>
                  <a:cubicBezTo>
                    <a:pt x="1241" y="1476"/>
                    <a:pt x="1181" y="1450"/>
                    <a:pt x="1122" y="1450"/>
                  </a:cubicBezTo>
                  <a:cubicBezTo>
                    <a:pt x="1019" y="1450"/>
                    <a:pt x="918" y="1529"/>
                    <a:pt x="918" y="1654"/>
                  </a:cubicBezTo>
                  <a:lnTo>
                    <a:pt x="918" y="2230"/>
                  </a:lnTo>
                  <a:cubicBezTo>
                    <a:pt x="911" y="2393"/>
                    <a:pt x="786" y="2475"/>
                    <a:pt x="661" y="2475"/>
                  </a:cubicBezTo>
                  <a:cubicBezTo>
                    <a:pt x="536" y="2475"/>
                    <a:pt x="411" y="2393"/>
                    <a:pt x="404" y="2230"/>
                  </a:cubicBezTo>
                  <a:lnTo>
                    <a:pt x="404" y="848"/>
                  </a:lnTo>
                  <a:cubicBezTo>
                    <a:pt x="404" y="582"/>
                    <a:pt x="619" y="409"/>
                    <a:pt x="844" y="409"/>
                  </a:cubicBezTo>
                  <a:cubicBezTo>
                    <a:pt x="956" y="409"/>
                    <a:pt x="1071" y="452"/>
                    <a:pt x="1163" y="550"/>
                  </a:cubicBezTo>
                  <a:lnTo>
                    <a:pt x="4408" y="4030"/>
                  </a:lnTo>
                  <a:cubicBezTo>
                    <a:pt x="4453" y="4080"/>
                    <a:pt x="4506" y="4100"/>
                    <a:pt x="4556" y="4100"/>
                  </a:cubicBezTo>
                  <a:cubicBezTo>
                    <a:pt x="4712" y="4100"/>
                    <a:pt x="4848" y="3904"/>
                    <a:pt x="4710" y="3752"/>
                  </a:cubicBezTo>
                  <a:lnTo>
                    <a:pt x="1460" y="272"/>
                  </a:lnTo>
                  <a:cubicBezTo>
                    <a:pt x="1287" y="84"/>
                    <a:pt x="1068" y="1"/>
                    <a:pt x="85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1" name="Google Shape;20521;p85"/>
            <p:cNvSpPr/>
            <p:nvPr/>
          </p:nvSpPr>
          <p:spPr>
            <a:xfrm>
              <a:off x="6214848" y="3409427"/>
              <a:ext cx="126532" cy="108478"/>
            </a:xfrm>
            <a:custGeom>
              <a:avLst/>
              <a:gdLst/>
              <a:ahLst/>
              <a:cxnLst/>
              <a:rect l="l" t="t" r="r" b="b"/>
              <a:pathLst>
                <a:path w="4829" h="4140" extrusionOk="0">
                  <a:moveTo>
                    <a:pt x="3976" y="0"/>
                  </a:moveTo>
                  <a:cubicBezTo>
                    <a:pt x="3759" y="0"/>
                    <a:pt x="3538" y="84"/>
                    <a:pt x="3364" y="271"/>
                  </a:cubicBezTo>
                  <a:lnTo>
                    <a:pt x="138" y="3732"/>
                  </a:lnTo>
                  <a:cubicBezTo>
                    <a:pt x="0" y="3885"/>
                    <a:pt x="137" y="4079"/>
                    <a:pt x="293" y="4079"/>
                  </a:cubicBezTo>
                  <a:cubicBezTo>
                    <a:pt x="343" y="4079"/>
                    <a:pt x="395" y="4059"/>
                    <a:pt x="441" y="4011"/>
                  </a:cubicBezTo>
                  <a:lnTo>
                    <a:pt x="436" y="4011"/>
                  </a:lnTo>
                  <a:lnTo>
                    <a:pt x="3662" y="545"/>
                  </a:lnTo>
                  <a:cubicBezTo>
                    <a:pt x="3752" y="450"/>
                    <a:pt x="3866" y="407"/>
                    <a:pt x="3978" y="407"/>
                  </a:cubicBezTo>
                  <a:cubicBezTo>
                    <a:pt x="4203" y="407"/>
                    <a:pt x="4420" y="581"/>
                    <a:pt x="4420" y="847"/>
                  </a:cubicBezTo>
                  <a:lnTo>
                    <a:pt x="4420" y="2225"/>
                  </a:lnTo>
                  <a:cubicBezTo>
                    <a:pt x="4413" y="2388"/>
                    <a:pt x="4288" y="2470"/>
                    <a:pt x="4163" y="2470"/>
                  </a:cubicBezTo>
                  <a:cubicBezTo>
                    <a:pt x="4038" y="2470"/>
                    <a:pt x="3914" y="2388"/>
                    <a:pt x="3906" y="2225"/>
                  </a:cubicBezTo>
                  <a:lnTo>
                    <a:pt x="3906" y="1649"/>
                  </a:lnTo>
                  <a:cubicBezTo>
                    <a:pt x="3906" y="1524"/>
                    <a:pt x="3806" y="1445"/>
                    <a:pt x="3703" y="1445"/>
                  </a:cubicBezTo>
                  <a:cubicBezTo>
                    <a:pt x="3643" y="1445"/>
                    <a:pt x="3584" y="1471"/>
                    <a:pt x="3542" y="1529"/>
                  </a:cubicBezTo>
                  <a:lnTo>
                    <a:pt x="1866" y="3800"/>
                  </a:lnTo>
                  <a:cubicBezTo>
                    <a:pt x="1732" y="3957"/>
                    <a:pt x="1878" y="4140"/>
                    <a:pt x="2028" y="4140"/>
                  </a:cubicBezTo>
                  <a:cubicBezTo>
                    <a:pt x="2088" y="4140"/>
                    <a:pt x="2149" y="4111"/>
                    <a:pt x="2193" y="4040"/>
                  </a:cubicBezTo>
                  <a:lnTo>
                    <a:pt x="3503" y="2264"/>
                  </a:lnTo>
                  <a:cubicBezTo>
                    <a:pt x="3527" y="2613"/>
                    <a:pt x="3819" y="2883"/>
                    <a:pt x="4167" y="2883"/>
                  </a:cubicBezTo>
                  <a:cubicBezTo>
                    <a:pt x="4173" y="2883"/>
                    <a:pt x="4179" y="2883"/>
                    <a:pt x="4185" y="2883"/>
                  </a:cubicBezTo>
                  <a:cubicBezTo>
                    <a:pt x="4540" y="2868"/>
                    <a:pt x="4823" y="2580"/>
                    <a:pt x="4828" y="2225"/>
                  </a:cubicBezTo>
                  <a:lnTo>
                    <a:pt x="4828" y="847"/>
                  </a:lnTo>
                  <a:cubicBezTo>
                    <a:pt x="4828" y="335"/>
                    <a:pt x="4410" y="0"/>
                    <a:pt x="397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2" name="Google Shape;20522;p85"/>
          <p:cNvGrpSpPr/>
          <p:nvPr/>
        </p:nvGrpSpPr>
        <p:grpSpPr>
          <a:xfrm>
            <a:off x="5818221" y="1315847"/>
            <a:ext cx="252723" cy="363402"/>
            <a:chOff x="5818221" y="1502697"/>
            <a:chExt cx="252723" cy="363402"/>
          </a:xfrm>
        </p:grpSpPr>
        <p:sp>
          <p:nvSpPr>
            <p:cNvPr id="20523" name="Google Shape;20523;p85"/>
            <p:cNvSpPr/>
            <p:nvPr/>
          </p:nvSpPr>
          <p:spPr>
            <a:xfrm>
              <a:off x="5861114" y="1528559"/>
              <a:ext cx="203043" cy="322448"/>
            </a:xfrm>
            <a:custGeom>
              <a:avLst/>
              <a:gdLst/>
              <a:ahLst/>
              <a:cxnLst/>
              <a:rect l="l" t="t" r="r" b="b"/>
              <a:pathLst>
                <a:path w="7749" h="12306" extrusionOk="0">
                  <a:moveTo>
                    <a:pt x="1427" y="1"/>
                  </a:moveTo>
                  <a:cubicBezTo>
                    <a:pt x="970" y="1"/>
                    <a:pt x="462" y="17"/>
                    <a:pt x="1" y="21"/>
                  </a:cubicBezTo>
                  <a:lnTo>
                    <a:pt x="1" y="1749"/>
                  </a:lnTo>
                  <a:cubicBezTo>
                    <a:pt x="332" y="1746"/>
                    <a:pt x="773" y="1705"/>
                    <a:pt x="1238" y="1705"/>
                  </a:cubicBezTo>
                  <a:cubicBezTo>
                    <a:pt x="2159" y="1705"/>
                    <a:pt x="3173" y="1866"/>
                    <a:pt x="3620" y="2801"/>
                  </a:cubicBezTo>
                  <a:cubicBezTo>
                    <a:pt x="3803" y="3184"/>
                    <a:pt x="4069" y="3839"/>
                    <a:pt x="4870" y="3839"/>
                  </a:cubicBezTo>
                  <a:cubicBezTo>
                    <a:pt x="5161" y="3839"/>
                    <a:pt x="5523" y="3753"/>
                    <a:pt x="5977" y="3535"/>
                  </a:cubicBezTo>
                  <a:cubicBezTo>
                    <a:pt x="6235" y="3407"/>
                    <a:pt x="6457" y="3339"/>
                    <a:pt x="6622" y="3339"/>
                  </a:cubicBezTo>
                  <a:cubicBezTo>
                    <a:pt x="6724" y="3339"/>
                    <a:pt x="6805" y="3365"/>
                    <a:pt x="6860" y="3420"/>
                  </a:cubicBezTo>
                  <a:cubicBezTo>
                    <a:pt x="7004" y="3564"/>
                    <a:pt x="7004" y="3842"/>
                    <a:pt x="6543" y="4375"/>
                  </a:cubicBezTo>
                  <a:cubicBezTo>
                    <a:pt x="6140" y="4845"/>
                    <a:pt x="1556" y="10414"/>
                    <a:pt x="1210" y="12305"/>
                  </a:cubicBezTo>
                  <a:lnTo>
                    <a:pt x="3169" y="12305"/>
                  </a:lnTo>
                  <a:cubicBezTo>
                    <a:pt x="3457" y="10611"/>
                    <a:pt x="3903" y="9228"/>
                    <a:pt x="7004" y="4874"/>
                  </a:cubicBezTo>
                  <a:cubicBezTo>
                    <a:pt x="7623" y="4005"/>
                    <a:pt x="7748" y="3569"/>
                    <a:pt x="7427" y="3060"/>
                  </a:cubicBezTo>
                  <a:cubicBezTo>
                    <a:pt x="7273" y="2815"/>
                    <a:pt x="7019" y="2657"/>
                    <a:pt x="6735" y="2623"/>
                  </a:cubicBezTo>
                  <a:cubicBezTo>
                    <a:pt x="6674" y="2615"/>
                    <a:pt x="6611" y="2611"/>
                    <a:pt x="6546" y="2611"/>
                  </a:cubicBezTo>
                  <a:cubicBezTo>
                    <a:pt x="6299" y="2611"/>
                    <a:pt x="6022" y="2669"/>
                    <a:pt x="5718" y="2791"/>
                  </a:cubicBezTo>
                  <a:cubicBezTo>
                    <a:pt x="5348" y="2939"/>
                    <a:pt x="5084" y="3012"/>
                    <a:pt x="4917" y="3012"/>
                  </a:cubicBezTo>
                  <a:cubicBezTo>
                    <a:pt x="4856" y="3012"/>
                    <a:pt x="4808" y="3002"/>
                    <a:pt x="4772" y="2983"/>
                  </a:cubicBezTo>
                  <a:cubicBezTo>
                    <a:pt x="4642" y="2906"/>
                    <a:pt x="4513" y="2594"/>
                    <a:pt x="4354" y="2201"/>
                  </a:cubicBezTo>
                  <a:cubicBezTo>
                    <a:pt x="4268" y="1994"/>
                    <a:pt x="4172" y="1759"/>
                    <a:pt x="4052" y="1490"/>
                  </a:cubicBezTo>
                  <a:cubicBezTo>
                    <a:pt x="3649" y="602"/>
                    <a:pt x="3058" y="247"/>
                    <a:pt x="2641" y="103"/>
                  </a:cubicBezTo>
                  <a:cubicBezTo>
                    <a:pt x="2396" y="21"/>
                    <a:pt x="1944" y="1"/>
                    <a:pt x="14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4" name="Google Shape;20524;p85"/>
            <p:cNvSpPr/>
            <p:nvPr/>
          </p:nvSpPr>
          <p:spPr>
            <a:xfrm>
              <a:off x="5860983" y="1548263"/>
              <a:ext cx="195497" cy="302744"/>
            </a:xfrm>
            <a:custGeom>
              <a:avLst/>
              <a:gdLst/>
              <a:ahLst/>
              <a:cxnLst/>
              <a:rect l="l" t="t" r="r" b="b"/>
              <a:pathLst>
                <a:path w="7461" h="11554" extrusionOk="0">
                  <a:moveTo>
                    <a:pt x="1037" y="1"/>
                  </a:moveTo>
                  <a:cubicBezTo>
                    <a:pt x="450" y="1"/>
                    <a:pt x="14" y="102"/>
                    <a:pt x="1" y="109"/>
                  </a:cubicBezTo>
                  <a:lnTo>
                    <a:pt x="1" y="997"/>
                  </a:lnTo>
                  <a:cubicBezTo>
                    <a:pt x="333" y="994"/>
                    <a:pt x="774" y="953"/>
                    <a:pt x="1239" y="953"/>
                  </a:cubicBezTo>
                  <a:cubicBezTo>
                    <a:pt x="2160" y="953"/>
                    <a:pt x="3175" y="1114"/>
                    <a:pt x="3625" y="2049"/>
                  </a:cubicBezTo>
                  <a:cubicBezTo>
                    <a:pt x="3805" y="2432"/>
                    <a:pt x="4069" y="3087"/>
                    <a:pt x="4870" y="3087"/>
                  </a:cubicBezTo>
                  <a:cubicBezTo>
                    <a:pt x="5161" y="3087"/>
                    <a:pt x="5523" y="3001"/>
                    <a:pt x="5977" y="2783"/>
                  </a:cubicBezTo>
                  <a:cubicBezTo>
                    <a:pt x="6238" y="2655"/>
                    <a:pt x="6459" y="2587"/>
                    <a:pt x="6624" y="2587"/>
                  </a:cubicBezTo>
                  <a:cubicBezTo>
                    <a:pt x="6725" y="2587"/>
                    <a:pt x="6805" y="2613"/>
                    <a:pt x="6860" y="2668"/>
                  </a:cubicBezTo>
                  <a:cubicBezTo>
                    <a:pt x="7004" y="2812"/>
                    <a:pt x="7009" y="3090"/>
                    <a:pt x="6544" y="3623"/>
                  </a:cubicBezTo>
                  <a:cubicBezTo>
                    <a:pt x="6140" y="4093"/>
                    <a:pt x="1556" y="9662"/>
                    <a:pt x="1211" y="11553"/>
                  </a:cubicBezTo>
                  <a:lnTo>
                    <a:pt x="2089" y="11553"/>
                  </a:lnTo>
                  <a:cubicBezTo>
                    <a:pt x="2089" y="11553"/>
                    <a:pt x="3207" y="7833"/>
                    <a:pt x="6731" y="3916"/>
                  </a:cubicBezTo>
                  <a:cubicBezTo>
                    <a:pt x="7254" y="3330"/>
                    <a:pt x="7460" y="2725"/>
                    <a:pt x="7158" y="2457"/>
                  </a:cubicBezTo>
                  <a:cubicBezTo>
                    <a:pt x="7018" y="2333"/>
                    <a:pt x="6854" y="2287"/>
                    <a:pt x="6674" y="2287"/>
                  </a:cubicBezTo>
                  <a:cubicBezTo>
                    <a:pt x="6166" y="2287"/>
                    <a:pt x="5528" y="2649"/>
                    <a:pt x="4926" y="2663"/>
                  </a:cubicBezTo>
                  <a:cubicBezTo>
                    <a:pt x="4916" y="2663"/>
                    <a:pt x="4907" y="2664"/>
                    <a:pt x="4897" y="2664"/>
                  </a:cubicBezTo>
                  <a:cubicBezTo>
                    <a:pt x="4812" y="2664"/>
                    <a:pt x="4731" y="2644"/>
                    <a:pt x="4657" y="2605"/>
                  </a:cubicBezTo>
                  <a:cubicBezTo>
                    <a:pt x="4446" y="2485"/>
                    <a:pt x="4139" y="2183"/>
                    <a:pt x="3923" y="1722"/>
                  </a:cubicBezTo>
                  <a:cubicBezTo>
                    <a:pt x="3644" y="1117"/>
                    <a:pt x="3246" y="623"/>
                    <a:pt x="2761" y="373"/>
                  </a:cubicBezTo>
                  <a:cubicBezTo>
                    <a:pt x="2195" y="80"/>
                    <a:pt x="1557" y="1"/>
                    <a:pt x="103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5" name="Google Shape;20525;p85"/>
            <p:cNvSpPr/>
            <p:nvPr/>
          </p:nvSpPr>
          <p:spPr>
            <a:xfrm>
              <a:off x="5848039" y="1536393"/>
              <a:ext cx="23661" cy="306805"/>
            </a:xfrm>
            <a:custGeom>
              <a:avLst/>
              <a:gdLst/>
              <a:ahLst/>
              <a:cxnLst/>
              <a:rect l="l" t="t" r="r" b="b"/>
              <a:pathLst>
                <a:path w="903" h="11709" extrusionOk="0">
                  <a:moveTo>
                    <a:pt x="0" y="1"/>
                  </a:moveTo>
                  <a:lnTo>
                    <a:pt x="0" y="11708"/>
                  </a:lnTo>
                  <a:lnTo>
                    <a:pt x="903" y="11708"/>
                  </a:lnTo>
                  <a:lnTo>
                    <a:pt x="903"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6" name="Google Shape;20526;p85"/>
            <p:cNvSpPr/>
            <p:nvPr/>
          </p:nvSpPr>
          <p:spPr>
            <a:xfrm>
              <a:off x="5859856" y="1536393"/>
              <a:ext cx="11844" cy="306805"/>
            </a:xfrm>
            <a:custGeom>
              <a:avLst/>
              <a:gdLst/>
              <a:ahLst/>
              <a:cxnLst/>
              <a:rect l="l" t="t" r="r" b="b"/>
              <a:pathLst>
                <a:path w="452" h="11709" extrusionOk="0">
                  <a:moveTo>
                    <a:pt x="1" y="1"/>
                  </a:moveTo>
                  <a:lnTo>
                    <a:pt x="1" y="11708"/>
                  </a:lnTo>
                  <a:lnTo>
                    <a:pt x="452" y="11708"/>
                  </a:lnTo>
                  <a:lnTo>
                    <a:pt x="45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7" name="Google Shape;20527;p85"/>
            <p:cNvSpPr/>
            <p:nvPr/>
          </p:nvSpPr>
          <p:spPr>
            <a:xfrm>
              <a:off x="5840624" y="1547477"/>
              <a:ext cx="38518" cy="17110"/>
            </a:xfrm>
            <a:custGeom>
              <a:avLst/>
              <a:gdLst/>
              <a:ahLst/>
              <a:cxnLst/>
              <a:rect l="l" t="t" r="r" b="b"/>
              <a:pathLst>
                <a:path w="1470" h="653" extrusionOk="0">
                  <a:moveTo>
                    <a:pt x="91" y="0"/>
                  </a:moveTo>
                  <a:cubicBezTo>
                    <a:pt x="43" y="0"/>
                    <a:pt x="0" y="38"/>
                    <a:pt x="0" y="91"/>
                  </a:cubicBezTo>
                  <a:lnTo>
                    <a:pt x="0" y="562"/>
                  </a:lnTo>
                  <a:cubicBezTo>
                    <a:pt x="0" y="610"/>
                    <a:pt x="43" y="653"/>
                    <a:pt x="91" y="653"/>
                  </a:cubicBezTo>
                  <a:lnTo>
                    <a:pt x="1383" y="653"/>
                  </a:lnTo>
                  <a:cubicBezTo>
                    <a:pt x="1431" y="653"/>
                    <a:pt x="1469" y="610"/>
                    <a:pt x="1469" y="562"/>
                  </a:cubicBezTo>
                  <a:lnTo>
                    <a:pt x="1469" y="91"/>
                  </a:lnTo>
                  <a:cubicBezTo>
                    <a:pt x="1469" y="38"/>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8" name="Google Shape;20528;p85"/>
            <p:cNvSpPr/>
            <p:nvPr/>
          </p:nvSpPr>
          <p:spPr>
            <a:xfrm>
              <a:off x="5840991" y="1507964"/>
              <a:ext cx="37889" cy="39540"/>
            </a:xfrm>
            <a:custGeom>
              <a:avLst/>
              <a:gdLst/>
              <a:ahLst/>
              <a:cxnLst/>
              <a:rect l="l" t="t" r="r" b="b"/>
              <a:pathLst>
                <a:path w="1446" h="1509" extrusionOk="0">
                  <a:moveTo>
                    <a:pt x="29" y="1"/>
                  </a:moveTo>
                  <a:cubicBezTo>
                    <a:pt x="10" y="6"/>
                    <a:pt x="1" y="20"/>
                    <a:pt x="5" y="39"/>
                  </a:cubicBezTo>
                  <a:lnTo>
                    <a:pt x="241" y="1508"/>
                  </a:lnTo>
                  <a:lnTo>
                    <a:pt x="1205" y="1508"/>
                  </a:lnTo>
                  <a:lnTo>
                    <a:pt x="1441" y="39"/>
                  </a:lnTo>
                  <a:cubicBezTo>
                    <a:pt x="1445" y="20"/>
                    <a:pt x="1436" y="6"/>
                    <a:pt x="14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9" name="Google Shape;20529;p85"/>
            <p:cNvSpPr/>
            <p:nvPr/>
          </p:nvSpPr>
          <p:spPr>
            <a:xfrm>
              <a:off x="5840624" y="1781544"/>
              <a:ext cx="38622" cy="17005"/>
            </a:xfrm>
            <a:custGeom>
              <a:avLst/>
              <a:gdLst/>
              <a:ahLst/>
              <a:cxnLst/>
              <a:rect l="l" t="t" r="r" b="b"/>
              <a:pathLst>
                <a:path w="1474" h="649" extrusionOk="0">
                  <a:moveTo>
                    <a:pt x="91" y="0"/>
                  </a:moveTo>
                  <a:cubicBezTo>
                    <a:pt x="43" y="0"/>
                    <a:pt x="0" y="39"/>
                    <a:pt x="0" y="92"/>
                  </a:cubicBezTo>
                  <a:lnTo>
                    <a:pt x="0" y="562"/>
                  </a:lnTo>
                  <a:cubicBezTo>
                    <a:pt x="0" y="610"/>
                    <a:pt x="43" y="648"/>
                    <a:pt x="91" y="648"/>
                  </a:cubicBezTo>
                  <a:lnTo>
                    <a:pt x="1383" y="648"/>
                  </a:lnTo>
                  <a:cubicBezTo>
                    <a:pt x="1431" y="648"/>
                    <a:pt x="1469" y="610"/>
                    <a:pt x="1469" y="562"/>
                  </a:cubicBezTo>
                  <a:lnTo>
                    <a:pt x="1469" y="92"/>
                  </a:lnTo>
                  <a:cubicBezTo>
                    <a:pt x="1474" y="39"/>
                    <a:pt x="1431" y="0"/>
                    <a:pt x="13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0" name="Google Shape;20530;p85"/>
            <p:cNvSpPr/>
            <p:nvPr/>
          </p:nvSpPr>
          <p:spPr>
            <a:xfrm>
              <a:off x="5840991" y="1798523"/>
              <a:ext cx="37889" cy="39513"/>
            </a:xfrm>
            <a:custGeom>
              <a:avLst/>
              <a:gdLst/>
              <a:ahLst/>
              <a:cxnLst/>
              <a:rect l="l" t="t" r="r" b="b"/>
              <a:pathLst>
                <a:path w="1446" h="1508" extrusionOk="0">
                  <a:moveTo>
                    <a:pt x="241" y="0"/>
                  </a:moveTo>
                  <a:lnTo>
                    <a:pt x="5" y="1474"/>
                  </a:lnTo>
                  <a:cubicBezTo>
                    <a:pt x="1" y="1488"/>
                    <a:pt x="10" y="1508"/>
                    <a:pt x="29" y="1508"/>
                  </a:cubicBezTo>
                  <a:lnTo>
                    <a:pt x="1417" y="1508"/>
                  </a:lnTo>
                  <a:cubicBezTo>
                    <a:pt x="1436" y="1508"/>
                    <a:pt x="1445" y="1488"/>
                    <a:pt x="1441" y="1474"/>
                  </a:cubicBezTo>
                  <a:lnTo>
                    <a:pt x="1205"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1" name="Google Shape;20531;p85"/>
            <p:cNvSpPr/>
            <p:nvPr/>
          </p:nvSpPr>
          <p:spPr>
            <a:xfrm>
              <a:off x="5859856" y="1547477"/>
              <a:ext cx="19285" cy="17110"/>
            </a:xfrm>
            <a:custGeom>
              <a:avLst/>
              <a:gdLst/>
              <a:ahLst/>
              <a:cxnLst/>
              <a:rect l="l" t="t" r="r" b="b"/>
              <a:pathLst>
                <a:path w="736" h="653" extrusionOk="0">
                  <a:moveTo>
                    <a:pt x="1" y="0"/>
                  </a:moveTo>
                  <a:lnTo>
                    <a:pt x="1" y="653"/>
                  </a:lnTo>
                  <a:lnTo>
                    <a:pt x="649" y="653"/>
                  </a:lnTo>
                  <a:cubicBezTo>
                    <a:pt x="697" y="653"/>
                    <a:pt x="735" y="610"/>
                    <a:pt x="735" y="562"/>
                  </a:cubicBezTo>
                  <a:lnTo>
                    <a:pt x="735" y="91"/>
                  </a:lnTo>
                  <a:cubicBezTo>
                    <a:pt x="735" y="38"/>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2" name="Google Shape;20532;p85"/>
            <p:cNvSpPr/>
            <p:nvPr/>
          </p:nvSpPr>
          <p:spPr>
            <a:xfrm>
              <a:off x="5859856" y="1781544"/>
              <a:ext cx="19390" cy="17005"/>
            </a:xfrm>
            <a:custGeom>
              <a:avLst/>
              <a:gdLst/>
              <a:ahLst/>
              <a:cxnLst/>
              <a:rect l="l" t="t" r="r" b="b"/>
              <a:pathLst>
                <a:path w="740" h="649" extrusionOk="0">
                  <a:moveTo>
                    <a:pt x="1" y="0"/>
                  </a:moveTo>
                  <a:lnTo>
                    <a:pt x="1" y="648"/>
                  </a:lnTo>
                  <a:lnTo>
                    <a:pt x="649" y="648"/>
                  </a:lnTo>
                  <a:cubicBezTo>
                    <a:pt x="697" y="648"/>
                    <a:pt x="735" y="610"/>
                    <a:pt x="735" y="562"/>
                  </a:cubicBezTo>
                  <a:lnTo>
                    <a:pt x="735" y="92"/>
                  </a:lnTo>
                  <a:cubicBezTo>
                    <a:pt x="740" y="39"/>
                    <a:pt x="697" y="0"/>
                    <a:pt x="6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3" name="Google Shape;20533;p85"/>
            <p:cNvSpPr/>
            <p:nvPr/>
          </p:nvSpPr>
          <p:spPr>
            <a:xfrm>
              <a:off x="5859856" y="1507964"/>
              <a:ext cx="19023" cy="39540"/>
            </a:xfrm>
            <a:custGeom>
              <a:avLst/>
              <a:gdLst/>
              <a:ahLst/>
              <a:cxnLst/>
              <a:rect l="l" t="t" r="r" b="b"/>
              <a:pathLst>
                <a:path w="726" h="1509" extrusionOk="0">
                  <a:moveTo>
                    <a:pt x="1" y="1"/>
                  </a:moveTo>
                  <a:lnTo>
                    <a:pt x="1" y="1508"/>
                  </a:lnTo>
                  <a:lnTo>
                    <a:pt x="485" y="1508"/>
                  </a:lnTo>
                  <a:lnTo>
                    <a:pt x="721" y="39"/>
                  </a:lnTo>
                  <a:cubicBezTo>
                    <a:pt x="725" y="20"/>
                    <a:pt x="711" y="6"/>
                    <a:pt x="6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4" name="Google Shape;20534;p85"/>
            <p:cNvSpPr/>
            <p:nvPr/>
          </p:nvSpPr>
          <p:spPr>
            <a:xfrm>
              <a:off x="5859856" y="1798523"/>
              <a:ext cx="19023" cy="39513"/>
            </a:xfrm>
            <a:custGeom>
              <a:avLst/>
              <a:gdLst/>
              <a:ahLst/>
              <a:cxnLst/>
              <a:rect l="l" t="t" r="r" b="b"/>
              <a:pathLst>
                <a:path w="726" h="1508" extrusionOk="0">
                  <a:moveTo>
                    <a:pt x="1" y="0"/>
                  </a:moveTo>
                  <a:lnTo>
                    <a:pt x="1" y="1508"/>
                  </a:lnTo>
                  <a:lnTo>
                    <a:pt x="697" y="1508"/>
                  </a:lnTo>
                  <a:cubicBezTo>
                    <a:pt x="711" y="1508"/>
                    <a:pt x="725" y="1488"/>
                    <a:pt x="721" y="1474"/>
                  </a:cubicBezTo>
                  <a:lnTo>
                    <a:pt x="485"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5" name="Google Shape;20535;p85"/>
            <p:cNvSpPr/>
            <p:nvPr/>
          </p:nvSpPr>
          <p:spPr>
            <a:xfrm>
              <a:off x="5823645" y="1836753"/>
              <a:ext cx="138244" cy="24054"/>
            </a:xfrm>
            <a:custGeom>
              <a:avLst/>
              <a:gdLst/>
              <a:ahLst/>
              <a:cxnLst/>
              <a:rect l="l" t="t" r="r" b="b"/>
              <a:pathLst>
                <a:path w="5276" h="918" extrusionOk="0">
                  <a:moveTo>
                    <a:pt x="245" y="1"/>
                  </a:moveTo>
                  <a:cubicBezTo>
                    <a:pt x="111" y="1"/>
                    <a:pt x="0" y="111"/>
                    <a:pt x="0" y="245"/>
                  </a:cubicBezTo>
                  <a:lnTo>
                    <a:pt x="0" y="673"/>
                  </a:lnTo>
                  <a:cubicBezTo>
                    <a:pt x="0" y="807"/>
                    <a:pt x="111" y="917"/>
                    <a:pt x="245" y="917"/>
                  </a:cubicBezTo>
                  <a:lnTo>
                    <a:pt x="5031" y="917"/>
                  </a:lnTo>
                  <a:cubicBezTo>
                    <a:pt x="5165" y="917"/>
                    <a:pt x="5276" y="807"/>
                    <a:pt x="5276" y="673"/>
                  </a:cubicBezTo>
                  <a:lnTo>
                    <a:pt x="5276" y="245"/>
                  </a:lnTo>
                  <a:cubicBezTo>
                    <a:pt x="5276" y="111"/>
                    <a:pt x="5165" y="1"/>
                    <a:pt x="50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6" name="Google Shape;20536;p85"/>
            <p:cNvSpPr/>
            <p:nvPr/>
          </p:nvSpPr>
          <p:spPr>
            <a:xfrm>
              <a:off x="5823645" y="1843041"/>
              <a:ext cx="138244" cy="17765"/>
            </a:xfrm>
            <a:custGeom>
              <a:avLst/>
              <a:gdLst/>
              <a:ahLst/>
              <a:cxnLst/>
              <a:rect l="l" t="t" r="r" b="b"/>
              <a:pathLst>
                <a:path w="5276" h="678" extrusionOk="0">
                  <a:moveTo>
                    <a:pt x="0" y="1"/>
                  </a:moveTo>
                  <a:lnTo>
                    <a:pt x="0" y="5"/>
                  </a:lnTo>
                  <a:lnTo>
                    <a:pt x="0" y="433"/>
                  </a:lnTo>
                  <a:cubicBezTo>
                    <a:pt x="0" y="567"/>
                    <a:pt x="111" y="677"/>
                    <a:pt x="245" y="677"/>
                  </a:cubicBezTo>
                  <a:lnTo>
                    <a:pt x="5031" y="677"/>
                  </a:lnTo>
                  <a:cubicBezTo>
                    <a:pt x="5165" y="673"/>
                    <a:pt x="5276" y="567"/>
                    <a:pt x="5276" y="433"/>
                  </a:cubicBezTo>
                  <a:lnTo>
                    <a:pt x="5276" y="5"/>
                  </a:lnTo>
                  <a:lnTo>
                    <a:pt x="5276" y="1"/>
                  </a:lnTo>
                  <a:cubicBezTo>
                    <a:pt x="5271" y="130"/>
                    <a:pt x="5160" y="236"/>
                    <a:pt x="5031" y="236"/>
                  </a:cubicBezTo>
                  <a:lnTo>
                    <a:pt x="245" y="236"/>
                  </a:lnTo>
                  <a:cubicBezTo>
                    <a:pt x="111" y="236"/>
                    <a:pt x="5" y="130"/>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7" name="Google Shape;20537;p85"/>
            <p:cNvSpPr/>
            <p:nvPr/>
          </p:nvSpPr>
          <p:spPr>
            <a:xfrm>
              <a:off x="5818221" y="1502697"/>
              <a:ext cx="252723" cy="363402"/>
            </a:xfrm>
            <a:custGeom>
              <a:avLst/>
              <a:gdLst/>
              <a:ahLst/>
              <a:cxnLst/>
              <a:rect l="l" t="t" r="r" b="b"/>
              <a:pathLst>
                <a:path w="9645" h="13869" extrusionOk="0">
                  <a:moveTo>
                    <a:pt x="1105" y="403"/>
                  </a:moveTo>
                  <a:lnTo>
                    <a:pt x="2074" y="408"/>
                  </a:lnTo>
                  <a:lnTo>
                    <a:pt x="1983" y="970"/>
                  </a:lnTo>
                  <a:lnTo>
                    <a:pt x="1964" y="1090"/>
                  </a:lnTo>
                  <a:lnTo>
                    <a:pt x="1902" y="1507"/>
                  </a:lnTo>
                  <a:lnTo>
                    <a:pt x="1282" y="1507"/>
                  </a:lnTo>
                  <a:lnTo>
                    <a:pt x="1105" y="403"/>
                  </a:lnTo>
                  <a:close/>
                  <a:moveTo>
                    <a:pt x="2122" y="1915"/>
                  </a:moveTo>
                  <a:lnTo>
                    <a:pt x="2122" y="2156"/>
                  </a:lnTo>
                  <a:lnTo>
                    <a:pt x="1057" y="2156"/>
                  </a:lnTo>
                  <a:lnTo>
                    <a:pt x="1057" y="1915"/>
                  </a:lnTo>
                  <a:close/>
                  <a:moveTo>
                    <a:pt x="8254" y="4530"/>
                  </a:moveTo>
                  <a:cubicBezTo>
                    <a:pt x="8307" y="4530"/>
                    <a:pt x="8336" y="4541"/>
                    <a:pt x="8348" y="4551"/>
                  </a:cubicBezTo>
                  <a:cubicBezTo>
                    <a:pt x="8435" y="4637"/>
                    <a:pt x="8310" y="4892"/>
                    <a:pt x="8017" y="5232"/>
                  </a:cubicBezTo>
                  <a:cubicBezTo>
                    <a:pt x="8012" y="5242"/>
                    <a:pt x="7864" y="5415"/>
                    <a:pt x="7624" y="5712"/>
                  </a:cubicBezTo>
                  <a:lnTo>
                    <a:pt x="7624" y="4738"/>
                  </a:lnTo>
                  <a:lnTo>
                    <a:pt x="7696" y="4704"/>
                  </a:lnTo>
                  <a:cubicBezTo>
                    <a:pt x="7983" y="4565"/>
                    <a:pt x="8157" y="4530"/>
                    <a:pt x="8254" y="4530"/>
                  </a:cubicBezTo>
                  <a:close/>
                  <a:moveTo>
                    <a:pt x="7216" y="4901"/>
                  </a:moveTo>
                  <a:lnTo>
                    <a:pt x="7216" y="6216"/>
                  </a:lnTo>
                  <a:cubicBezTo>
                    <a:pt x="7009" y="6471"/>
                    <a:pt x="6779" y="6764"/>
                    <a:pt x="6529" y="7085"/>
                  </a:cubicBezTo>
                  <a:lnTo>
                    <a:pt x="6529" y="5026"/>
                  </a:lnTo>
                  <a:cubicBezTo>
                    <a:pt x="6764" y="5021"/>
                    <a:pt x="6995" y="4978"/>
                    <a:pt x="7216" y="4901"/>
                  </a:cubicBezTo>
                  <a:close/>
                  <a:moveTo>
                    <a:pt x="5439" y="4522"/>
                  </a:moveTo>
                  <a:cubicBezTo>
                    <a:pt x="5588" y="4719"/>
                    <a:pt x="5795" y="4868"/>
                    <a:pt x="6025" y="4949"/>
                  </a:cubicBezTo>
                  <a:cubicBezTo>
                    <a:pt x="6059" y="4964"/>
                    <a:pt x="6087" y="4973"/>
                    <a:pt x="6121" y="4978"/>
                  </a:cubicBezTo>
                  <a:lnTo>
                    <a:pt x="6121" y="7609"/>
                  </a:lnTo>
                  <a:cubicBezTo>
                    <a:pt x="5900" y="7901"/>
                    <a:pt x="5670" y="8204"/>
                    <a:pt x="5435" y="8516"/>
                  </a:cubicBezTo>
                  <a:lnTo>
                    <a:pt x="5439" y="4522"/>
                  </a:lnTo>
                  <a:close/>
                  <a:moveTo>
                    <a:pt x="4345" y="3159"/>
                  </a:moveTo>
                  <a:cubicBezTo>
                    <a:pt x="4638" y="3293"/>
                    <a:pt x="4878" y="3519"/>
                    <a:pt x="5031" y="3802"/>
                  </a:cubicBezTo>
                  <a:lnTo>
                    <a:pt x="5031" y="9073"/>
                  </a:lnTo>
                  <a:cubicBezTo>
                    <a:pt x="4796" y="9394"/>
                    <a:pt x="4566" y="9725"/>
                    <a:pt x="4345" y="10047"/>
                  </a:cubicBezTo>
                  <a:lnTo>
                    <a:pt x="4345" y="3159"/>
                  </a:lnTo>
                  <a:close/>
                  <a:moveTo>
                    <a:pt x="2122" y="10844"/>
                  </a:moveTo>
                  <a:lnTo>
                    <a:pt x="2122" y="11089"/>
                  </a:lnTo>
                  <a:lnTo>
                    <a:pt x="1057" y="11089"/>
                  </a:lnTo>
                  <a:lnTo>
                    <a:pt x="1057" y="10844"/>
                  </a:lnTo>
                  <a:close/>
                  <a:moveTo>
                    <a:pt x="3255" y="2904"/>
                  </a:moveTo>
                  <a:cubicBezTo>
                    <a:pt x="3486" y="2919"/>
                    <a:pt x="3716" y="2952"/>
                    <a:pt x="3942" y="3010"/>
                  </a:cubicBezTo>
                  <a:lnTo>
                    <a:pt x="3942" y="10642"/>
                  </a:lnTo>
                  <a:lnTo>
                    <a:pt x="3942" y="10657"/>
                  </a:lnTo>
                  <a:cubicBezTo>
                    <a:pt x="3683" y="11055"/>
                    <a:pt x="3452" y="11434"/>
                    <a:pt x="3255" y="11790"/>
                  </a:cubicBezTo>
                  <a:lnTo>
                    <a:pt x="3255" y="2909"/>
                  </a:lnTo>
                  <a:lnTo>
                    <a:pt x="3255" y="2904"/>
                  </a:lnTo>
                  <a:close/>
                  <a:moveTo>
                    <a:pt x="1902" y="11497"/>
                  </a:moveTo>
                  <a:lnTo>
                    <a:pt x="2065" y="12548"/>
                  </a:lnTo>
                  <a:lnTo>
                    <a:pt x="1114" y="12548"/>
                  </a:lnTo>
                  <a:lnTo>
                    <a:pt x="1282" y="11497"/>
                  </a:lnTo>
                  <a:close/>
                  <a:moveTo>
                    <a:pt x="2847" y="2895"/>
                  </a:moveTo>
                  <a:lnTo>
                    <a:pt x="2847" y="12548"/>
                  </a:lnTo>
                  <a:lnTo>
                    <a:pt x="2478" y="12548"/>
                  </a:lnTo>
                  <a:lnTo>
                    <a:pt x="2310" y="11487"/>
                  </a:lnTo>
                  <a:cubicBezTo>
                    <a:pt x="2439" y="11449"/>
                    <a:pt x="2530" y="11334"/>
                    <a:pt x="2530" y="11204"/>
                  </a:cubicBezTo>
                  <a:lnTo>
                    <a:pt x="2530" y="10734"/>
                  </a:lnTo>
                  <a:cubicBezTo>
                    <a:pt x="2530" y="10575"/>
                    <a:pt x="2401" y="10445"/>
                    <a:pt x="2242" y="10441"/>
                  </a:cubicBezTo>
                  <a:lnTo>
                    <a:pt x="2242" y="2914"/>
                  </a:lnTo>
                  <a:cubicBezTo>
                    <a:pt x="2434" y="2904"/>
                    <a:pt x="2641" y="2895"/>
                    <a:pt x="2847" y="2895"/>
                  </a:cubicBezTo>
                  <a:close/>
                  <a:moveTo>
                    <a:pt x="445" y="12955"/>
                  </a:moveTo>
                  <a:cubicBezTo>
                    <a:pt x="447" y="12955"/>
                    <a:pt x="449" y="12956"/>
                    <a:pt x="452" y="12956"/>
                  </a:cubicBezTo>
                  <a:lnTo>
                    <a:pt x="5238" y="12956"/>
                  </a:lnTo>
                  <a:cubicBezTo>
                    <a:pt x="5262" y="12956"/>
                    <a:pt x="5276" y="12970"/>
                    <a:pt x="5276" y="12994"/>
                  </a:cubicBezTo>
                  <a:lnTo>
                    <a:pt x="5276" y="13422"/>
                  </a:lnTo>
                  <a:cubicBezTo>
                    <a:pt x="5276" y="13441"/>
                    <a:pt x="5262" y="13460"/>
                    <a:pt x="5238" y="13460"/>
                  </a:cubicBezTo>
                  <a:lnTo>
                    <a:pt x="452" y="13460"/>
                  </a:lnTo>
                  <a:cubicBezTo>
                    <a:pt x="428" y="13460"/>
                    <a:pt x="409" y="13441"/>
                    <a:pt x="409" y="13422"/>
                  </a:cubicBezTo>
                  <a:lnTo>
                    <a:pt x="409" y="12994"/>
                  </a:lnTo>
                  <a:cubicBezTo>
                    <a:pt x="409" y="12973"/>
                    <a:pt x="424" y="12955"/>
                    <a:pt x="445" y="12955"/>
                  </a:cubicBezTo>
                  <a:close/>
                  <a:moveTo>
                    <a:pt x="894" y="0"/>
                  </a:moveTo>
                  <a:cubicBezTo>
                    <a:pt x="831" y="0"/>
                    <a:pt x="769" y="29"/>
                    <a:pt x="726" y="82"/>
                  </a:cubicBezTo>
                  <a:cubicBezTo>
                    <a:pt x="678" y="135"/>
                    <a:pt x="658" y="202"/>
                    <a:pt x="673" y="274"/>
                  </a:cubicBezTo>
                  <a:lnTo>
                    <a:pt x="870" y="1517"/>
                  </a:lnTo>
                  <a:cubicBezTo>
                    <a:pt x="740" y="1555"/>
                    <a:pt x="654" y="1671"/>
                    <a:pt x="654" y="1800"/>
                  </a:cubicBezTo>
                  <a:lnTo>
                    <a:pt x="654" y="2271"/>
                  </a:lnTo>
                  <a:cubicBezTo>
                    <a:pt x="654" y="2434"/>
                    <a:pt x="778" y="2564"/>
                    <a:pt x="937" y="2568"/>
                  </a:cubicBezTo>
                  <a:lnTo>
                    <a:pt x="937" y="3576"/>
                  </a:lnTo>
                  <a:cubicBezTo>
                    <a:pt x="937" y="3711"/>
                    <a:pt x="1039" y="3778"/>
                    <a:pt x="1141" y="3778"/>
                  </a:cubicBezTo>
                  <a:cubicBezTo>
                    <a:pt x="1243" y="3778"/>
                    <a:pt x="1345" y="3711"/>
                    <a:pt x="1345" y="3576"/>
                  </a:cubicBezTo>
                  <a:lnTo>
                    <a:pt x="1345" y="2564"/>
                  </a:lnTo>
                  <a:lnTo>
                    <a:pt x="1834" y="2564"/>
                  </a:lnTo>
                  <a:lnTo>
                    <a:pt x="1834" y="10436"/>
                  </a:lnTo>
                  <a:lnTo>
                    <a:pt x="1340" y="10436"/>
                  </a:lnTo>
                  <a:lnTo>
                    <a:pt x="1340" y="4536"/>
                  </a:lnTo>
                  <a:cubicBezTo>
                    <a:pt x="1340" y="4400"/>
                    <a:pt x="1239" y="4331"/>
                    <a:pt x="1138" y="4331"/>
                  </a:cubicBezTo>
                  <a:cubicBezTo>
                    <a:pt x="1038" y="4331"/>
                    <a:pt x="937" y="4400"/>
                    <a:pt x="937" y="4536"/>
                  </a:cubicBezTo>
                  <a:lnTo>
                    <a:pt x="937" y="10436"/>
                  </a:lnTo>
                  <a:cubicBezTo>
                    <a:pt x="778" y="10441"/>
                    <a:pt x="649" y="10570"/>
                    <a:pt x="649" y="10729"/>
                  </a:cubicBezTo>
                  <a:lnTo>
                    <a:pt x="649" y="11204"/>
                  </a:lnTo>
                  <a:cubicBezTo>
                    <a:pt x="649" y="11334"/>
                    <a:pt x="740" y="11449"/>
                    <a:pt x="870" y="11487"/>
                  </a:cubicBezTo>
                  <a:lnTo>
                    <a:pt x="702" y="12548"/>
                  </a:lnTo>
                  <a:lnTo>
                    <a:pt x="447" y="12548"/>
                  </a:lnTo>
                  <a:cubicBezTo>
                    <a:pt x="202" y="12548"/>
                    <a:pt x="1" y="12750"/>
                    <a:pt x="1" y="12994"/>
                  </a:cubicBezTo>
                  <a:lnTo>
                    <a:pt x="1" y="13422"/>
                  </a:lnTo>
                  <a:cubicBezTo>
                    <a:pt x="1" y="13666"/>
                    <a:pt x="202" y="13868"/>
                    <a:pt x="447" y="13868"/>
                  </a:cubicBezTo>
                  <a:lnTo>
                    <a:pt x="5238" y="13868"/>
                  </a:lnTo>
                  <a:cubicBezTo>
                    <a:pt x="5483" y="13868"/>
                    <a:pt x="5684" y="13666"/>
                    <a:pt x="5684" y="13422"/>
                  </a:cubicBezTo>
                  <a:lnTo>
                    <a:pt x="5684" y="12994"/>
                  </a:lnTo>
                  <a:cubicBezTo>
                    <a:pt x="5684" y="12750"/>
                    <a:pt x="5483" y="12548"/>
                    <a:pt x="5238" y="12548"/>
                  </a:cubicBezTo>
                  <a:lnTo>
                    <a:pt x="5156" y="12548"/>
                  </a:lnTo>
                  <a:cubicBezTo>
                    <a:pt x="5271" y="12044"/>
                    <a:pt x="5439" y="11554"/>
                    <a:pt x="5646" y="11084"/>
                  </a:cubicBezTo>
                  <a:cubicBezTo>
                    <a:pt x="5715" y="10924"/>
                    <a:pt x="5584" y="10800"/>
                    <a:pt x="5454" y="10800"/>
                  </a:cubicBezTo>
                  <a:cubicBezTo>
                    <a:pt x="5384" y="10800"/>
                    <a:pt x="5315" y="10835"/>
                    <a:pt x="5276" y="10921"/>
                  </a:cubicBezTo>
                  <a:cubicBezTo>
                    <a:pt x="5041" y="11444"/>
                    <a:pt x="4863" y="11991"/>
                    <a:pt x="4734" y="12548"/>
                  </a:cubicBezTo>
                  <a:lnTo>
                    <a:pt x="3318" y="12548"/>
                  </a:lnTo>
                  <a:cubicBezTo>
                    <a:pt x="3740" y="11641"/>
                    <a:pt x="4542" y="10436"/>
                    <a:pt x="5382" y="9274"/>
                  </a:cubicBezTo>
                  <a:cubicBezTo>
                    <a:pt x="5391" y="9265"/>
                    <a:pt x="5401" y="9250"/>
                    <a:pt x="5411" y="9241"/>
                  </a:cubicBezTo>
                  <a:cubicBezTo>
                    <a:pt x="6808" y="7311"/>
                    <a:pt x="8300" y="5525"/>
                    <a:pt x="8324" y="5496"/>
                  </a:cubicBezTo>
                  <a:cubicBezTo>
                    <a:pt x="8502" y="5295"/>
                    <a:pt x="9040" y="4671"/>
                    <a:pt x="8632" y="4263"/>
                  </a:cubicBezTo>
                  <a:cubicBezTo>
                    <a:pt x="8537" y="4169"/>
                    <a:pt x="8413" y="4122"/>
                    <a:pt x="8256" y="4122"/>
                  </a:cubicBezTo>
                  <a:cubicBezTo>
                    <a:pt x="8061" y="4122"/>
                    <a:pt x="7816" y="4194"/>
                    <a:pt x="7518" y="4335"/>
                  </a:cubicBezTo>
                  <a:cubicBezTo>
                    <a:pt x="7124" y="4525"/>
                    <a:pt x="6784" y="4620"/>
                    <a:pt x="6500" y="4620"/>
                  </a:cubicBezTo>
                  <a:cubicBezTo>
                    <a:pt x="6376" y="4620"/>
                    <a:pt x="6262" y="4602"/>
                    <a:pt x="6159" y="4565"/>
                  </a:cubicBezTo>
                  <a:cubicBezTo>
                    <a:pt x="5775" y="4431"/>
                    <a:pt x="5603" y="4061"/>
                    <a:pt x="5463" y="3764"/>
                  </a:cubicBezTo>
                  <a:lnTo>
                    <a:pt x="5435" y="3701"/>
                  </a:lnTo>
                  <a:cubicBezTo>
                    <a:pt x="4969" y="2732"/>
                    <a:pt x="3975" y="2516"/>
                    <a:pt x="3054" y="2492"/>
                  </a:cubicBezTo>
                  <a:lnTo>
                    <a:pt x="3049" y="2492"/>
                  </a:lnTo>
                  <a:cubicBezTo>
                    <a:pt x="2990" y="2490"/>
                    <a:pt x="2931" y="2490"/>
                    <a:pt x="2873" y="2490"/>
                  </a:cubicBezTo>
                  <a:cubicBezTo>
                    <a:pt x="2716" y="2490"/>
                    <a:pt x="2563" y="2494"/>
                    <a:pt x="2415" y="2501"/>
                  </a:cubicBezTo>
                  <a:cubicBezTo>
                    <a:pt x="2425" y="2492"/>
                    <a:pt x="2430" y="2487"/>
                    <a:pt x="2439" y="2477"/>
                  </a:cubicBezTo>
                  <a:lnTo>
                    <a:pt x="2458" y="2458"/>
                  </a:lnTo>
                  <a:lnTo>
                    <a:pt x="2463" y="2453"/>
                  </a:lnTo>
                  <a:lnTo>
                    <a:pt x="2478" y="2434"/>
                  </a:lnTo>
                  <a:lnTo>
                    <a:pt x="2482" y="2424"/>
                  </a:lnTo>
                  <a:lnTo>
                    <a:pt x="2492" y="2410"/>
                  </a:lnTo>
                  <a:lnTo>
                    <a:pt x="2497" y="2396"/>
                  </a:lnTo>
                  <a:lnTo>
                    <a:pt x="2502" y="2381"/>
                  </a:lnTo>
                  <a:lnTo>
                    <a:pt x="2506" y="2367"/>
                  </a:lnTo>
                  <a:cubicBezTo>
                    <a:pt x="2506" y="2362"/>
                    <a:pt x="2511" y="2357"/>
                    <a:pt x="2511" y="2348"/>
                  </a:cubicBezTo>
                  <a:lnTo>
                    <a:pt x="2516" y="2338"/>
                  </a:lnTo>
                  <a:cubicBezTo>
                    <a:pt x="2516" y="2333"/>
                    <a:pt x="2516" y="2324"/>
                    <a:pt x="2521" y="2319"/>
                  </a:cubicBezTo>
                  <a:cubicBezTo>
                    <a:pt x="2521" y="2309"/>
                    <a:pt x="2521" y="2309"/>
                    <a:pt x="2521" y="2304"/>
                  </a:cubicBezTo>
                  <a:cubicBezTo>
                    <a:pt x="2521" y="2295"/>
                    <a:pt x="2521" y="2285"/>
                    <a:pt x="2521" y="2276"/>
                  </a:cubicBezTo>
                  <a:lnTo>
                    <a:pt x="2521" y="1800"/>
                  </a:lnTo>
                  <a:lnTo>
                    <a:pt x="2521" y="1771"/>
                  </a:lnTo>
                  <a:lnTo>
                    <a:pt x="2521" y="1762"/>
                  </a:lnTo>
                  <a:lnTo>
                    <a:pt x="2521" y="1743"/>
                  </a:lnTo>
                  <a:lnTo>
                    <a:pt x="2521" y="1733"/>
                  </a:lnTo>
                  <a:cubicBezTo>
                    <a:pt x="2521" y="1728"/>
                    <a:pt x="2516" y="1723"/>
                    <a:pt x="2516" y="1719"/>
                  </a:cubicBezTo>
                  <a:lnTo>
                    <a:pt x="2516" y="1709"/>
                  </a:lnTo>
                  <a:cubicBezTo>
                    <a:pt x="2516" y="1704"/>
                    <a:pt x="2511" y="1695"/>
                    <a:pt x="2511" y="1690"/>
                  </a:cubicBezTo>
                  <a:lnTo>
                    <a:pt x="2506" y="1685"/>
                  </a:lnTo>
                  <a:cubicBezTo>
                    <a:pt x="2502" y="1675"/>
                    <a:pt x="2497" y="1671"/>
                    <a:pt x="2497" y="1661"/>
                  </a:cubicBezTo>
                  <a:cubicBezTo>
                    <a:pt x="2492" y="1651"/>
                    <a:pt x="2487" y="1647"/>
                    <a:pt x="2482" y="1637"/>
                  </a:cubicBezTo>
                  <a:lnTo>
                    <a:pt x="2478" y="1632"/>
                  </a:lnTo>
                  <a:lnTo>
                    <a:pt x="2468" y="1618"/>
                  </a:lnTo>
                  <a:lnTo>
                    <a:pt x="2458" y="1608"/>
                  </a:lnTo>
                  <a:lnTo>
                    <a:pt x="2449" y="1599"/>
                  </a:lnTo>
                  <a:lnTo>
                    <a:pt x="2444" y="1589"/>
                  </a:lnTo>
                  <a:lnTo>
                    <a:pt x="2430" y="1579"/>
                  </a:lnTo>
                  <a:lnTo>
                    <a:pt x="2420" y="1570"/>
                  </a:lnTo>
                  <a:lnTo>
                    <a:pt x="2406" y="1560"/>
                  </a:lnTo>
                  <a:lnTo>
                    <a:pt x="2401" y="1555"/>
                  </a:lnTo>
                  <a:lnTo>
                    <a:pt x="2377" y="1541"/>
                  </a:lnTo>
                  <a:lnTo>
                    <a:pt x="2372" y="1541"/>
                  </a:lnTo>
                  <a:lnTo>
                    <a:pt x="2353" y="1531"/>
                  </a:lnTo>
                  <a:lnTo>
                    <a:pt x="2348" y="1527"/>
                  </a:lnTo>
                  <a:lnTo>
                    <a:pt x="2329" y="1522"/>
                  </a:lnTo>
                  <a:lnTo>
                    <a:pt x="2319" y="1517"/>
                  </a:lnTo>
                  <a:lnTo>
                    <a:pt x="2314" y="1517"/>
                  </a:lnTo>
                  <a:lnTo>
                    <a:pt x="2343" y="1330"/>
                  </a:lnTo>
                  <a:lnTo>
                    <a:pt x="2362" y="1205"/>
                  </a:lnTo>
                  <a:cubicBezTo>
                    <a:pt x="2593" y="1201"/>
                    <a:pt x="2830" y="1196"/>
                    <a:pt x="3056" y="1196"/>
                  </a:cubicBezTo>
                  <a:cubicBezTo>
                    <a:pt x="3548" y="1196"/>
                    <a:pt x="3990" y="1216"/>
                    <a:pt x="4211" y="1291"/>
                  </a:cubicBezTo>
                  <a:cubicBezTo>
                    <a:pt x="4595" y="1416"/>
                    <a:pt x="5127" y="1743"/>
                    <a:pt x="5502" y="2568"/>
                  </a:cubicBezTo>
                  <a:cubicBezTo>
                    <a:pt x="5622" y="2828"/>
                    <a:pt x="5718" y="3063"/>
                    <a:pt x="5804" y="3269"/>
                  </a:cubicBezTo>
                  <a:cubicBezTo>
                    <a:pt x="5991" y="3730"/>
                    <a:pt x="6116" y="4037"/>
                    <a:pt x="6313" y="4148"/>
                  </a:cubicBezTo>
                  <a:cubicBezTo>
                    <a:pt x="6380" y="4184"/>
                    <a:pt x="6459" y="4203"/>
                    <a:pt x="6558" y="4203"/>
                  </a:cubicBezTo>
                  <a:cubicBezTo>
                    <a:pt x="6757" y="4203"/>
                    <a:pt x="7034" y="4126"/>
                    <a:pt x="7436" y="3965"/>
                  </a:cubicBezTo>
                  <a:cubicBezTo>
                    <a:pt x="7714" y="3857"/>
                    <a:pt x="7968" y="3802"/>
                    <a:pt x="8188" y="3802"/>
                  </a:cubicBezTo>
                  <a:cubicBezTo>
                    <a:pt x="8242" y="3802"/>
                    <a:pt x="8294" y="3805"/>
                    <a:pt x="8344" y="3812"/>
                  </a:cubicBezTo>
                  <a:cubicBezTo>
                    <a:pt x="8569" y="3840"/>
                    <a:pt x="8771" y="3965"/>
                    <a:pt x="8896" y="4152"/>
                  </a:cubicBezTo>
                  <a:cubicBezTo>
                    <a:pt x="9126" y="4517"/>
                    <a:pt x="9121" y="4834"/>
                    <a:pt x="8478" y="5746"/>
                  </a:cubicBezTo>
                  <a:cubicBezTo>
                    <a:pt x="7163" y="7585"/>
                    <a:pt x="6284" y="8953"/>
                    <a:pt x="5703" y="10052"/>
                  </a:cubicBezTo>
                  <a:cubicBezTo>
                    <a:pt x="5620" y="10213"/>
                    <a:pt x="5755" y="10351"/>
                    <a:pt x="5890" y="10351"/>
                  </a:cubicBezTo>
                  <a:cubicBezTo>
                    <a:pt x="5956" y="10351"/>
                    <a:pt x="6023" y="10318"/>
                    <a:pt x="6063" y="10239"/>
                  </a:cubicBezTo>
                  <a:cubicBezTo>
                    <a:pt x="6635" y="9159"/>
                    <a:pt x="7504" y="7805"/>
                    <a:pt x="8809" y="5981"/>
                  </a:cubicBezTo>
                  <a:cubicBezTo>
                    <a:pt x="9409" y="5127"/>
                    <a:pt x="9644" y="4580"/>
                    <a:pt x="9236" y="3936"/>
                  </a:cubicBezTo>
                  <a:cubicBezTo>
                    <a:pt x="9049" y="3644"/>
                    <a:pt x="8742" y="3452"/>
                    <a:pt x="8401" y="3413"/>
                  </a:cubicBezTo>
                  <a:cubicBezTo>
                    <a:pt x="8330" y="3403"/>
                    <a:pt x="8256" y="3397"/>
                    <a:pt x="8180" y="3397"/>
                  </a:cubicBezTo>
                  <a:cubicBezTo>
                    <a:pt x="7907" y="3397"/>
                    <a:pt x="7604" y="3464"/>
                    <a:pt x="7278" y="3596"/>
                  </a:cubicBezTo>
                  <a:cubicBezTo>
                    <a:pt x="6844" y="3769"/>
                    <a:pt x="6646" y="3800"/>
                    <a:pt x="6563" y="3800"/>
                  </a:cubicBezTo>
                  <a:cubicBezTo>
                    <a:pt x="6531" y="3800"/>
                    <a:pt x="6515" y="3795"/>
                    <a:pt x="6510" y="3792"/>
                  </a:cubicBezTo>
                  <a:cubicBezTo>
                    <a:pt x="6428" y="3740"/>
                    <a:pt x="6284" y="3380"/>
                    <a:pt x="6179" y="3120"/>
                  </a:cubicBezTo>
                  <a:cubicBezTo>
                    <a:pt x="6092" y="2909"/>
                    <a:pt x="5996" y="2669"/>
                    <a:pt x="5871" y="2400"/>
                  </a:cubicBezTo>
                  <a:cubicBezTo>
                    <a:pt x="5435" y="1440"/>
                    <a:pt x="4796" y="1056"/>
                    <a:pt x="4335" y="903"/>
                  </a:cubicBezTo>
                  <a:cubicBezTo>
                    <a:pt x="4068" y="812"/>
                    <a:pt x="3606" y="790"/>
                    <a:pt x="3067" y="790"/>
                  </a:cubicBezTo>
                  <a:cubicBezTo>
                    <a:pt x="2862" y="790"/>
                    <a:pt x="2646" y="793"/>
                    <a:pt x="2425" y="797"/>
                  </a:cubicBezTo>
                  <a:lnTo>
                    <a:pt x="2506" y="274"/>
                  </a:lnTo>
                  <a:cubicBezTo>
                    <a:pt x="2521" y="202"/>
                    <a:pt x="2502" y="135"/>
                    <a:pt x="2454" y="82"/>
                  </a:cubicBezTo>
                  <a:cubicBezTo>
                    <a:pt x="2410" y="29"/>
                    <a:pt x="2348" y="0"/>
                    <a:pt x="22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38" name="Google Shape;20538;p85"/>
          <p:cNvGrpSpPr/>
          <p:nvPr/>
        </p:nvGrpSpPr>
        <p:grpSpPr>
          <a:xfrm>
            <a:off x="6660814" y="1798235"/>
            <a:ext cx="355096" cy="363481"/>
            <a:chOff x="6660814" y="1985085"/>
            <a:chExt cx="355096" cy="363481"/>
          </a:xfrm>
        </p:grpSpPr>
        <p:sp>
          <p:nvSpPr>
            <p:cNvPr id="20539" name="Google Shape;20539;p85"/>
            <p:cNvSpPr/>
            <p:nvPr/>
          </p:nvSpPr>
          <p:spPr>
            <a:xfrm>
              <a:off x="6665976" y="1990325"/>
              <a:ext cx="344406" cy="344039"/>
            </a:xfrm>
            <a:custGeom>
              <a:avLst/>
              <a:gdLst/>
              <a:ahLst/>
              <a:cxnLst/>
              <a:rect l="l" t="t" r="r" b="b"/>
              <a:pathLst>
                <a:path w="13144" h="13130" extrusionOk="0">
                  <a:moveTo>
                    <a:pt x="5103" y="1"/>
                  </a:moveTo>
                  <a:cubicBezTo>
                    <a:pt x="2285" y="1"/>
                    <a:pt x="1" y="2286"/>
                    <a:pt x="1" y="5103"/>
                  </a:cubicBezTo>
                  <a:lnTo>
                    <a:pt x="1" y="12908"/>
                  </a:lnTo>
                  <a:cubicBezTo>
                    <a:pt x="1" y="13028"/>
                    <a:pt x="101" y="13129"/>
                    <a:pt x="226" y="13129"/>
                  </a:cubicBezTo>
                  <a:lnTo>
                    <a:pt x="12923" y="13129"/>
                  </a:lnTo>
                  <a:cubicBezTo>
                    <a:pt x="13043" y="13129"/>
                    <a:pt x="13144" y="13028"/>
                    <a:pt x="13144" y="12908"/>
                  </a:cubicBezTo>
                  <a:lnTo>
                    <a:pt x="13144" y="8934"/>
                  </a:lnTo>
                  <a:cubicBezTo>
                    <a:pt x="13144" y="8185"/>
                    <a:pt x="12539" y="7580"/>
                    <a:pt x="11790" y="7580"/>
                  </a:cubicBezTo>
                  <a:lnTo>
                    <a:pt x="11555" y="7580"/>
                  </a:lnTo>
                  <a:cubicBezTo>
                    <a:pt x="10806" y="7575"/>
                    <a:pt x="10201" y="6971"/>
                    <a:pt x="10201" y="6227"/>
                  </a:cubicBezTo>
                  <a:lnTo>
                    <a:pt x="10201" y="5103"/>
                  </a:lnTo>
                  <a:cubicBezTo>
                    <a:pt x="10201" y="2286"/>
                    <a:pt x="7921" y="1"/>
                    <a:pt x="5103"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0" name="Google Shape;20540;p85"/>
            <p:cNvSpPr/>
            <p:nvPr/>
          </p:nvSpPr>
          <p:spPr>
            <a:xfrm>
              <a:off x="6781058" y="1990325"/>
              <a:ext cx="229455" cy="344039"/>
            </a:xfrm>
            <a:custGeom>
              <a:avLst/>
              <a:gdLst/>
              <a:ahLst/>
              <a:cxnLst/>
              <a:rect l="l" t="t" r="r" b="b"/>
              <a:pathLst>
                <a:path w="8757" h="13130" extrusionOk="0">
                  <a:moveTo>
                    <a:pt x="711" y="1"/>
                  </a:moveTo>
                  <a:cubicBezTo>
                    <a:pt x="471" y="1"/>
                    <a:pt x="236" y="20"/>
                    <a:pt x="1" y="53"/>
                  </a:cubicBezTo>
                  <a:cubicBezTo>
                    <a:pt x="2516" y="404"/>
                    <a:pt x="4393" y="2559"/>
                    <a:pt x="4393" y="5103"/>
                  </a:cubicBezTo>
                  <a:lnTo>
                    <a:pt x="4393" y="7547"/>
                  </a:lnTo>
                  <a:cubicBezTo>
                    <a:pt x="4393" y="8166"/>
                    <a:pt x="4892" y="8665"/>
                    <a:pt x="5507" y="8665"/>
                  </a:cubicBezTo>
                  <a:lnTo>
                    <a:pt x="6222" y="8665"/>
                  </a:lnTo>
                  <a:cubicBezTo>
                    <a:pt x="6836" y="8665"/>
                    <a:pt x="7336" y="9164"/>
                    <a:pt x="7336" y="9784"/>
                  </a:cubicBezTo>
                  <a:lnTo>
                    <a:pt x="7336" y="12908"/>
                  </a:lnTo>
                  <a:cubicBezTo>
                    <a:pt x="7336" y="13028"/>
                    <a:pt x="7240" y="13129"/>
                    <a:pt x="7115" y="13129"/>
                  </a:cubicBezTo>
                  <a:lnTo>
                    <a:pt x="8536" y="13129"/>
                  </a:lnTo>
                  <a:cubicBezTo>
                    <a:pt x="8656" y="13129"/>
                    <a:pt x="8756" y="13028"/>
                    <a:pt x="8756" y="12908"/>
                  </a:cubicBezTo>
                  <a:lnTo>
                    <a:pt x="8756" y="8934"/>
                  </a:lnTo>
                  <a:cubicBezTo>
                    <a:pt x="8756" y="8185"/>
                    <a:pt x="8152" y="7580"/>
                    <a:pt x="7403" y="7580"/>
                  </a:cubicBezTo>
                  <a:lnTo>
                    <a:pt x="7168" y="7580"/>
                  </a:lnTo>
                  <a:cubicBezTo>
                    <a:pt x="6419" y="7580"/>
                    <a:pt x="5809" y="6975"/>
                    <a:pt x="5809" y="6227"/>
                  </a:cubicBezTo>
                  <a:lnTo>
                    <a:pt x="5809" y="5103"/>
                  </a:lnTo>
                  <a:cubicBezTo>
                    <a:pt x="5809" y="2286"/>
                    <a:pt x="3529" y="1"/>
                    <a:pt x="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1" name="Google Shape;20541;p85"/>
            <p:cNvSpPr/>
            <p:nvPr/>
          </p:nvSpPr>
          <p:spPr>
            <a:xfrm>
              <a:off x="6666238" y="2269041"/>
              <a:ext cx="344406" cy="65323"/>
            </a:xfrm>
            <a:custGeom>
              <a:avLst/>
              <a:gdLst/>
              <a:ahLst/>
              <a:cxnLst/>
              <a:rect l="l" t="t" r="r" b="b"/>
              <a:pathLst>
                <a:path w="13144" h="2493" extrusionOk="0">
                  <a:moveTo>
                    <a:pt x="0" y="1"/>
                  </a:moveTo>
                  <a:lnTo>
                    <a:pt x="0" y="2267"/>
                  </a:lnTo>
                  <a:cubicBezTo>
                    <a:pt x="0" y="2391"/>
                    <a:pt x="101" y="2492"/>
                    <a:pt x="226" y="2492"/>
                  </a:cubicBezTo>
                  <a:lnTo>
                    <a:pt x="12913" y="2492"/>
                  </a:lnTo>
                  <a:cubicBezTo>
                    <a:pt x="13038" y="2492"/>
                    <a:pt x="13143" y="2391"/>
                    <a:pt x="13143" y="2267"/>
                  </a:cubicBezTo>
                  <a:lnTo>
                    <a:pt x="1313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2" name="Google Shape;20542;p85"/>
            <p:cNvSpPr/>
            <p:nvPr/>
          </p:nvSpPr>
          <p:spPr>
            <a:xfrm>
              <a:off x="6666107" y="2269041"/>
              <a:ext cx="33854" cy="74127"/>
            </a:xfrm>
            <a:custGeom>
              <a:avLst/>
              <a:gdLst/>
              <a:ahLst/>
              <a:cxnLst/>
              <a:rect l="l" t="t" r="r" b="b"/>
              <a:pathLst>
                <a:path w="1292" h="2829" extrusionOk="0">
                  <a:moveTo>
                    <a:pt x="0" y="1"/>
                  </a:moveTo>
                  <a:lnTo>
                    <a:pt x="0" y="2603"/>
                  </a:lnTo>
                  <a:cubicBezTo>
                    <a:pt x="0" y="2727"/>
                    <a:pt x="106" y="2828"/>
                    <a:pt x="231" y="2828"/>
                  </a:cubicBezTo>
                  <a:lnTo>
                    <a:pt x="1292" y="2828"/>
                  </a:ln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3" name="Google Shape;20543;p85"/>
            <p:cNvSpPr/>
            <p:nvPr/>
          </p:nvSpPr>
          <p:spPr>
            <a:xfrm>
              <a:off x="6683087" y="2269041"/>
              <a:ext cx="16874" cy="74258"/>
            </a:xfrm>
            <a:custGeom>
              <a:avLst/>
              <a:gdLst/>
              <a:ahLst/>
              <a:cxnLst/>
              <a:rect l="l" t="t" r="r" b="b"/>
              <a:pathLst>
                <a:path w="644" h="2834" extrusionOk="0">
                  <a:moveTo>
                    <a:pt x="0" y="1"/>
                  </a:moveTo>
                  <a:lnTo>
                    <a:pt x="0" y="2833"/>
                  </a:lnTo>
                  <a:lnTo>
                    <a:pt x="644" y="2833"/>
                  </a:lnTo>
                  <a:lnTo>
                    <a:pt x="6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4" name="Google Shape;20544;p85"/>
            <p:cNvSpPr/>
            <p:nvPr/>
          </p:nvSpPr>
          <p:spPr>
            <a:xfrm>
              <a:off x="6976764" y="2269041"/>
              <a:ext cx="33880" cy="74258"/>
            </a:xfrm>
            <a:custGeom>
              <a:avLst/>
              <a:gdLst/>
              <a:ahLst/>
              <a:cxnLst/>
              <a:rect l="l" t="t" r="r" b="b"/>
              <a:pathLst>
                <a:path w="1293" h="2834" extrusionOk="0">
                  <a:moveTo>
                    <a:pt x="1" y="1"/>
                  </a:moveTo>
                  <a:lnTo>
                    <a:pt x="1" y="2833"/>
                  </a:lnTo>
                  <a:lnTo>
                    <a:pt x="1062" y="2833"/>
                  </a:lnTo>
                  <a:cubicBezTo>
                    <a:pt x="1187" y="2833"/>
                    <a:pt x="1292" y="2727"/>
                    <a:pt x="1292" y="2603"/>
                  </a:cubicBezTo>
                  <a:lnTo>
                    <a:pt x="1292"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5" name="Google Shape;20545;p85"/>
            <p:cNvSpPr/>
            <p:nvPr/>
          </p:nvSpPr>
          <p:spPr>
            <a:xfrm>
              <a:off x="6987586" y="2269041"/>
              <a:ext cx="23058" cy="74127"/>
            </a:xfrm>
            <a:custGeom>
              <a:avLst/>
              <a:gdLst/>
              <a:ahLst/>
              <a:cxnLst/>
              <a:rect l="l" t="t" r="r" b="b"/>
              <a:pathLst>
                <a:path w="880" h="2829" extrusionOk="0">
                  <a:moveTo>
                    <a:pt x="231" y="1"/>
                  </a:moveTo>
                  <a:lnTo>
                    <a:pt x="231" y="2603"/>
                  </a:lnTo>
                  <a:cubicBezTo>
                    <a:pt x="231" y="2727"/>
                    <a:pt x="126" y="2828"/>
                    <a:pt x="1" y="2828"/>
                  </a:cubicBezTo>
                  <a:lnTo>
                    <a:pt x="649" y="2828"/>
                  </a:lnTo>
                  <a:cubicBezTo>
                    <a:pt x="774" y="2828"/>
                    <a:pt x="879" y="2727"/>
                    <a:pt x="879" y="2603"/>
                  </a:cubicBezTo>
                  <a:lnTo>
                    <a:pt x="8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6" name="Google Shape;20546;p85"/>
            <p:cNvSpPr/>
            <p:nvPr/>
          </p:nvSpPr>
          <p:spPr>
            <a:xfrm>
              <a:off x="669993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7" name="Google Shape;20547;p85"/>
            <p:cNvSpPr/>
            <p:nvPr/>
          </p:nvSpPr>
          <p:spPr>
            <a:xfrm>
              <a:off x="6727605"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8" name="Google Shape;20548;p85"/>
            <p:cNvSpPr/>
            <p:nvPr/>
          </p:nvSpPr>
          <p:spPr>
            <a:xfrm>
              <a:off x="675527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9" name="Google Shape;20549;p85"/>
            <p:cNvSpPr/>
            <p:nvPr/>
          </p:nvSpPr>
          <p:spPr>
            <a:xfrm>
              <a:off x="678294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0" name="Google Shape;20550;p85"/>
            <p:cNvSpPr/>
            <p:nvPr/>
          </p:nvSpPr>
          <p:spPr>
            <a:xfrm>
              <a:off x="681061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1" name="Google Shape;20551;p85"/>
            <p:cNvSpPr/>
            <p:nvPr/>
          </p:nvSpPr>
          <p:spPr>
            <a:xfrm>
              <a:off x="683828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2" name="Google Shape;20552;p85"/>
            <p:cNvSpPr/>
            <p:nvPr/>
          </p:nvSpPr>
          <p:spPr>
            <a:xfrm>
              <a:off x="686595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3" name="Google Shape;20553;p85"/>
            <p:cNvSpPr/>
            <p:nvPr/>
          </p:nvSpPr>
          <p:spPr>
            <a:xfrm>
              <a:off x="6893624" y="2262019"/>
              <a:ext cx="27827" cy="72345"/>
            </a:xfrm>
            <a:custGeom>
              <a:avLst/>
              <a:gdLst/>
              <a:ahLst/>
              <a:cxnLst/>
              <a:rect l="l" t="t" r="r" b="b"/>
              <a:pathLst>
                <a:path w="1062" h="2761" extrusionOk="0">
                  <a:moveTo>
                    <a:pt x="1" y="0"/>
                  </a:moveTo>
                  <a:lnTo>
                    <a:pt x="1" y="2760"/>
                  </a:lnTo>
                  <a:lnTo>
                    <a:pt x="1062" y="2760"/>
                  </a:lnTo>
                  <a:lnTo>
                    <a:pt x="1062"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4" name="Google Shape;20554;p85"/>
            <p:cNvSpPr/>
            <p:nvPr/>
          </p:nvSpPr>
          <p:spPr>
            <a:xfrm>
              <a:off x="692142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5" name="Google Shape;20555;p85"/>
            <p:cNvSpPr/>
            <p:nvPr/>
          </p:nvSpPr>
          <p:spPr>
            <a:xfrm>
              <a:off x="6949094" y="2262019"/>
              <a:ext cx="27696" cy="72345"/>
            </a:xfrm>
            <a:custGeom>
              <a:avLst/>
              <a:gdLst/>
              <a:ahLst/>
              <a:cxnLst/>
              <a:rect l="l" t="t" r="r" b="b"/>
              <a:pathLst>
                <a:path w="1057" h="2761" extrusionOk="0">
                  <a:moveTo>
                    <a:pt x="1" y="0"/>
                  </a:moveTo>
                  <a:lnTo>
                    <a:pt x="1" y="2760"/>
                  </a:lnTo>
                  <a:lnTo>
                    <a:pt x="1057" y="2760"/>
                  </a:lnTo>
                  <a:lnTo>
                    <a:pt x="1057"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6" name="Google Shape;20556;p85"/>
            <p:cNvSpPr/>
            <p:nvPr/>
          </p:nvSpPr>
          <p:spPr>
            <a:xfrm>
              <a:off x="6717543" y="2262019"/>
              <a:ext cx="20150" cy="38256"/>
            </a:xfrm>
            <a:custGeom>
              <a:avLst/>
              <a:gdLst/>
              <a:ahLst/>
              <a:cxnLst/>
              <a:rect l="l" t="t" r="r" b="b"/>
              <a:pathLst>
                <a:path w="769" h="1460" extrusionOk="0">
                  <a:moveTo>
                    <a:pt x="1" y="0"/>
                  </a:moveTo>
                  <a:lnTo>
                    <a:pt x="1" y="1138"/>
                  </a:lnTo>
                  <a:cubicBezTo>
                    <a:pt x="1" y="1315"/>
                    <a:pt x="145" y="1459"/>
                    <a:pt x="317"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7" name="Google Shape;20557;p85"/>
            <p:cNvSpPr/>
            <p:nvPr/>
          </p:nvSpPr>
          <p:spPr>
            <a:xfrm>
              <a:off x="6722574"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25" y="1459"/>
                  </a:cubicBezTo>
                  <a:lnTo>
                    <a:pt x="260"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8" name="Google Shape;20558;p85"/>
            <p:cNvSpPr/>
            <p:nvPr/>
          </p:nvSpPr>
          <p:spPr>
            <a:xfrm>
              <a:off x="6772882" y="2262019"/>
              <a:ext cx="20150" cy="38256"/>
            </a:xfrm>
            <a:custGeom>
              <a:avLst/>
              <a:gdLst/>
              <a:ahLst/>
              <a:cxnLst/>
              <a:rect l="l" t="t" r="r" b="b"/>
              <a:pathLst>
                <a:path w="769" h="1460" extrusionOk="0">
                  <a:moveTo>
                    <a:pt x="1" y="0"/>
                  </a:moveTo>
                  <a:lnTo>
                    <a:pt x="1" y="1138"/>
                  </a:lnTo>
                  <a:cubicBezTo>
                    <a:pt x="1" y="1315"/>
                    <a:pt x="145" y="1459"/>
                    <a:pt x="318" y="1459"/>
                  </a:cubicBezTo>
                  <a:lnTo>
                    <a:pt x="452"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9" name="Google Shape;20559;p85"/>
            <p:cNvSpPr/>
            <p:nvPr/>
          </p:nvSpPr>
          <p:spPr>
            <a:xfrm>
              <a:off x="6828222" y="2262019"/>
              <a:ext cx="20281" cy="38256"/>
            </a:xfrm>
            <a:custGeom>
              <a:avLst/>
              <a:gdLst/>
              <a:ahLst/>
              <a:cxnLst/>
              <a:rect l="l" t="t" r="r" b="b"/>
              <a:pathLst>
                <a:path w="774" h="1460" extrusionOk="0">
                  <a:moveTo>
                    <a:pt x="1" y="0"/>
                  </a:moveTo>
                  <a:lnTo>
                    <a:pt x="1" y="1138"/>
                  </a:lnTo>
                  <a:cubicBezTo>
                    <a:pt x="1" y="1315"/>
                    <a:pt x="145" y="1459"/>
                    <a:pt x="322"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0" name="Google Shape;20560;p85"/>
            <p:cNvSpPr/>
            <p:nvPr/>
          </p:nvSpPr>
          <p:spPr>
            <a:xfrm>
              <a:off x="6883562" y="2262019"/>
              <a:ext cx="20281" cy="38256"/>
            </a:xfrm>
            <a:custGeom>
              <a:avLst/>
              <a:gdLst/>
              <a:ahLst/>
              <a:cxnLst/>
              <a:rect l="l" t="t" r="r" b="b"/>
              <a:pathLst>
                <a:path w="774" h="1460" extrusionOk="0">
                  <a:moveTo>
                    <a:pt x="1" y="0"/>
                  </a:moveTo>
                  <a:lnTo>
                    <a:pt x="1" y="1138"/>
                  </a:lnTo>
                  <a:cubicBezTo>
                    <a:pt x="1" y="1315"/>
                    <a:pt x="145" y="1459"/>
                    <a:pt x="323" y="1459"/>
                  </a:cubicBezTo>
                  <a:lnTo>
                    <a:pt x="452" y="1459"/>
                  </a:lnTo>
                  <a:cubicBezTo>
                    <a:pt x="630" y="1459"/>
                    <a:pt x="774" y="1315"/>
                    <a:pt x="774" y="1138"/>
                  </a:cubicBezTo>
                  <a:lnTo>
                    <a:pt x="774"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1" name="Google Shape;20561;p85"/>
            <p:cNvSpPr/>
            <p:nvPr/>
          </p:nvSpPr>
          <p:spPr>
            <a:xfrm>
              <a:off x="6939033" y="2262019"/>
              <a:ext cx="20150" cy="38256"/>
            </a:xfrm>
            <a:custGeom>
              <a:avLst/>
              <a:gdLst/>
              <a:ahLst/>
              <a:cxnLst/>
              <a:rect l="l" t="t" r="r" b="b"/>
              <a:pathLst>
                <a:path w="769" h="1460" extrusionOk="0">
                  <a:moveTo>
                    <a:pt x="1" y="0"/>
                  </a:moveTo>
                  <a:lnTo>
                    <a:pt x="1" y="1138"/>
                  </a:lnTo>
                  <a:cubicBezTo>
                    <a:pt x="1" y="1315"/>
                    <a:pt x="140" y="1459"/>
                    <a:pt x="318" y="1459"/>
                  </a:cubicBezTo>
                  <a:lnTo>
                    <a:pt x="447" y="1459"/>
                  </a:lnTo>
                  <a:cubicBezTo>
                    <a:pt x="625" y="1459"/>
                    <a:pt x="769" y="1315"/>
                    <a:pt x="769" y="1138"/>
                  </a:cubicBezTo>
                  <a:lnTo>
                    <a:pt x="76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2" name="Google Shape;20562;p85"/>
            <p:cNvSpPr/>
            <p:nvPr/>
          </p:nvSpPr>
          <p:spPr>
            <a:xfrm>
              <a:off x="6777782"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3" name="Google Shape;20563;p85"/>
            <p:cNvSpPr/>
            <p:nvPr/>
          </p:nvSpPr>
          <p:spPr>
            <a:xfrm>
              <a:off x="683325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2" y="1459"/>
                    <a:pt x="130" y="1459"/>
                  </a:cubicBezTo>
                  <a:lnTo>
                    <a:pt x="260" y="1459"/>
                  </a:lnTo>
                  <a:cubicBezTo>
                    <a:pt x="438"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4" name="Google Shape;20564;p85"/>
            <p:cNvSpPr/>
            <p:nvPr/>
          </p:nvSpPr>
          <p:spPr>
            <a:xfrm>
              <a:off x="6888593" y="2262019"/>
              <a:ext cx="15250" cy="38256"/>
            </a:xfrm>
            <a:custGeom>
              <a:avLst/>
              <a:gdLst/>
              <a:ahLst/>
              <a:cxnLst/>
              <a:rect l="l" t="t" r="r" b="b"/>
              <a:pathLst>
                <a:path w="582" h="1460" extrusionOk="0">
                  <a:moveTo>
                    <a:pt x="198" y="0"/>
                  </a:moveTo>
                  <a:lnTo>
                    <a:pt x="198" y="1138"/>
                  </a:lnTo>
                  <a:cubicBezTo>
                    <a:pt x="193" y="1267"/>
                    <a:pt x="121" y="1383"/>
                    <a:pt x="1" y="1431"/>
                  </a:cubicBezTo>
                  <a:cubicBezTo>
                    <a:pt x="44" y="1450"/>
                    <a:pt x="87" y="1459"/>
                    <a:pt x="131" y="1459"/>
                  </a:cubicBezTo>
                  <a:lnTo>
                    <a:pt x="260" y="1459"/>
                  </a:lnTo>
                  <a:cubicBezTo>
                    <a:pt x="438" y="1459"/>
                    <a:pt x="582" y="1315"/>
                    <a:pt x="582" y="1138"/>
                  </a:cubicBezTo>
                  <a:lnTo>
                    <a:pt x="58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5" name="Google Shape;20565;p85"/>
            <p:cNvSpPr/>
            <p:nvPr/>
          </p:nvSpPr>
          <p:spPr>
            <a:xfrm>
              <a:off x="6944063" y="2262019"/>
              <a:ext cx="15119" cy="38256"/>
            </a:xfrm>
            <a:custGeom>
              <a:avLst/>
              <a:gdLst/>
              <a:ahLst/>
              <a:cxnLst/>
              <a:rect l="l" t="t" r="r" b="b"/>
              <a:pathLst>
                <a:path w="577" h="1460" extrusionOk="0">
                  <a:moveTo>
                    <a:pt x="193" y="0"/>
                  </a:moveTo>
                  <a:lnTo>
                    <a:pt x="193" y="1138"/>
                  </a:lnTo>
                  <a:cubicBezTo>
                    <a:pt x="193" y="1267"/>
                    <a:pt x="116" y="1383"/>
                    <a:pt x="1" y="1431"/>
                  </a:cubicBezTo>
                  <a:cubicBezTo>
                    <a:pt x="39" y="1450"/>
                    <a:pt x="83" y="1459"/>
                    <a:pt x="126" y="1459"/>
                  </a:cubicBezTo>
                  <a:lnTo>
                    <a:pt x="255" y="1459"/>
                  </a:lnTo>
                  <a:cubicBezTo>
                    <a:pt x="433" y="1459"/>
                    <a:pt x="577" y="1315"/>
                    <a:pt x="577" y="1138"/>
                  </a:cubicBezTo>
                  <a:lnTo>
                    <a:pt x="5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6" name="Google Shape;20566;p85"/>
            <p:cNvSpPr/>
            <p:nvPr/>
          </p:nvSpPr>
          <p:spPr>
            <a:xfrm>
              <a:off x="6666107" y="2243153"/>
              <a:ext cx="344406" cy="25914"/>
            </a:xfrm>
            <a:custGeom>
              <a:avLst/>
              <a:gdLst/>
              <a:ahLst/>
              <a:cxnLst/>
              <a:rect l="l" t="t" r="r" b="b"/>
              <a:pathLst>
                <a:path w="13144" h="989" extrusionOk="0">
                  <a:moveTo>
                    <a:pt x="0" y="0"/>
                  </a:moveTo>
                  <a:lnTo>
                    <a:pt x="0" y="989"/>
                  </a:lnTo>
                  <a:lnTo>
                    <a:pt x="13143" y="989"/>
                  </a:lnTo>
                  <a:lnTo>
                    <a:pt x="131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7" name="Google Shape;20567;p85"/>
            <p:cNvSpPr/>
            <p:nvPr/>
          </p:nvSpPr>
          <p:spPr>
            <a:xfrm>
              <a:off x="6660814" y="1985085"/>
              <a:ext cx="355096" cy="363481"/>
            </a:xfrm>
            <a:custGeom>
              <a:avLst/>
              <a:gdLst/>
              <a:ahLst/>
              <a:cxnLst/>
              <a:rect l="l" t="t" r="r" b="b"/>
              <a:pathLst>
                <a:path w="13552" h="13872" extrusionOk="0">
                  <a:moveTo>
                    <a:pt x="2732" y="11044"/>
                  </a:moveTo>
                  <a:lnTo>
                    <a:pt x="2732" y="11712"/>
                  </a:lnTo>
                  <a:cubicBezTo>
                    <a:pt x="2732" y="11774"/>
                    <a:pt x="2679" y="11827"/>
                    <a:pt x="2617" y="11827"/>
                  </a:cubicBezTo>
                  <a:lnTo>
                    <a:pt x="2482" y="11827"/>
                  </a:lnTo>
                  <a:cubicBezTo>
                    <a:pt x="2420" y="11827"/>
                    <a:pt x="2367" y="11774"/>
                    <a:pt x="2367" y="11712"/>
                  </a:cubicBezTo>
                  <a:lnTo>
                    <a:pt x="2367" y="11044"/>
                  </a:lnTo>
                  <a:close/>
                  <a:moveTo>
                    <a:pt x="4849" y="11044"/>
                  </a:moveTo>
                  <a:lnTo>
                    <a:pt x="4849" y="11712"/>
                  </a:lnTo>
                  <a:lnTo>
                    <a:pt x="4844" y="11712"/>
                  </a:lnTo>
                  <a:cubicBezTo>
                    <a:pt x="4844" y="11774"/>
                    <a:pt x="4791" y="11827"/>
                    <a:pt x="4729" y="11827"/>
                  </a:cubicBezTo>
                  <a:lnTo>
                    <a:pt x="4599" y="11827"/>
                  </a:lnTo>
                  <a:cubicBezTo>
                    <a:pt x="4537" y="11827"/>
                    <a:pt x="4484" y="11774"/>
                    <a:pt x="4484" y="11712"/>
                  </a:cubicBezTo>
                  <a:lnTo>
                    <a:pt x="4484" y="11044"/>
                  </a:lnTo>
                  <a:close/>
                  <a:moveTo>
                    <a:pt x="6956" y="11044"/>
                  </a:moveTo>
                  <a:lnTo>
                    <a:pt x="6956" y="11712"/>
                  </a:lnTo>
                  <a:cubicBezTo>
                    <a:pt x="6956" y="11774"/>
                    <a:pt x="6903" y="11827"/>
                    <a:pt x="6841" y="11827"/>
                  </a:cubicBezTo>
                  <a:lnTo>
                    <a:pt x="6711" y="11827"/>
                  </a:lnTo>
                  <a:cubicBezTo>
                    <a:pt x="6644" y="11827"/>
                    <a:pt x="6591" y="11774"/>
                    <a:pt x="6591" y="11712"/>
                  </a:cubicBezTo>
                  <a:lnTo>
                    <a:pt x="6591" y="11044"/>
                  </a:lnTo>
                  <a:close/>
                  <a:moveTo>
                    <a:pt x="9068" y="11044"/>
                  </a:moveTo>
                  <a:lnTo>
                    <a:pt x="9068" y="11712"/>
                  </a:lnTo>
                  <a:cubicBezTo>
                    <a:pt x="9068" y="11774"/>
                    <a:pt x="9016" y="11827"/>
                    <a:pt x="8953" y="11827"/>
                  </a:cubicBezTo>
                  <a:lnTo>
                    <a:pt x="8824" y="11827"/>
                  </a:lnTo>
                  <a:cubicBezTo>
                    <a:pt x="8756" y="11827"/>
                    <a:pt x="8708" y="11774"/>
                    <a:pt x="8708" y="11712"/>
                  </a:cubicBezTo>
                  <a:lnTo>
                    <a:pt x="8708" y="11044"/>
                  </a:lnTo>
                  <a:close/>
                  <a:moveTo>
                    <a:pt x="11181" y="11044"/>
                  </a:moveTo>
                  <a:lnTo>
                    <a:pt x="11181" y="11712"/>
                  </a:lnTo>
                  <a:cubicBezTo>
                    <a:pt x="11181" y="11774"/>
                    <a:pt x="11128" y="11827"/>
                    <a:pt x="11065" y="11827"/>
                  </a:cubicBezTo>
                  <a:lnTo>
                    <a:pt x="10936" y="11827"/>
                  </a:lnTo>
                  <a:cubicBezTo>
                    <a:pt x="10868" y="11827"/>
                    <a:pt x="10820" y="11774"/>
                    <a:pt x="10820" y="11712"/>
                  </a:cubicBezTo>
                  <a:lnTo>
                    <a:pt x="10820" y="11044"/>
                  </a:lnTo>
                  <a:close/>
                  <a:moveTo>
                    <a:pt x="1959" y="11044"/>
                  </a:moveTo>
                  <a:lnTo>
                    <a:pt x="1959" y="11712"/>
                  </a:lnTo>
                  <a:cubicBezTo>
                    <a:pt x="1959" y="11947"/>
                    <a:pt x="2118" y="12153"/>
                    <a:pt x="2343" y="12216"/>
                  </a:cubicBezTo>
                  <a:lnTo>
                    <a:pt x="2343" y="13128"/>
                  </a:lnTo>
                  <a:lnTo>
                    <a:pt x="1695" y="13128"/>
                  </a:lnTo>
                  <a:lnTo>
                    <a:pt x="1695" y="11044"/>
                  </a:lnTo>
                  <a:close/>
                  <a:moveTo>
                    <a:pt x="3404" y="11044"/>
                  </a:moveTo>
                  <a:lnTo>
                    <a:pt x="3404" y="13128"/>
                  </a:lnTo>
                  <a:lnTo>
                    <a:pt x="2751" y="13128"/>
                  </a:lnTo>
                  <a:lnTo>
                    <a:pt x="2751" y="12216"/>
                  </a:lnTo>
                  <a:cubicBezTo>
                    <a:pt x="2982" y="12153"/>
                    <a:pt x="3135" y="11947"/>
                    <a:pt x="3135" y="11712"/>
                  </a:cubicBezTo>
                  <a:lnTo>
                    <a:pt x="3135" y="11044"/>
                  </a:lnTo>
                  <a:close/>
                  <a:moveTo>
                    <a:pt x="4076" y="11044"/>
                  </a:moveTo>
                  <a:lnTo>
                    <a:pt x="4076" y="11712"/>
                  </a:lnTo>
                  <a:cubicBezTo>
                    <a:pt x="4076" y="11947"/>
                    <a:pt x="4230" y="12153"/>
                    <a:pt x="4460" y="12216"/>
                  </a:cubicBezTo>
                  <a:lnTo>
                    <a:pt x="4460" y="13128"/>
                  </a:lnTo>
                  <a:lnTo>
                    <a:pt x="3807" y="13128"/>
                  </a:lnTo>
                  <a:lnTo>
                    <a:pt x="3807" y="11044"/>
                  </a:lnTo>
                  <a:close/>
                  <a:moveTo>
                    <a:pt x="5516" y="11044"/>
                  </a:moveTo>
                  <a:lnTo>
                    <a:pt x="5516" y="13128"/>
                  </a:lnTo>
                  <a:lnTo>
                    <a:pt x="4863" y="13128"/>
                  </a:lnTo>
                  <a:lnTo>
                    <a:pt x="4863" y="12216"/>
                  </a:lnTo>
                  <a:cubicBezTo>
                    <a:pt x="5094" y="12153"/>
                    <a:pt x="5247" y="11947"/>
                    <a:pt x="5252" y="11712"/>
                  </a:cubicBezTo>
                  <a:lnTo>
                    <a:pt x="5252" y="11044"/>
                  </a:lnTo>
                  <a:close/>
                  <a:moveTo>
                    <a:pt x="6183" y="11044"/>
                  </a:moveTo>
                  <a:lnTo>
                    <a:pt x="6183" y="11712"/>
                  </a:lnTo>
                  <a:cubicBezTo>
                    <a:pt x="6183" y="11947"/>
                    <a:pt x="6342" y="12153"/>
                    <a:pt x="6567" y="12216"/>
                  </a:cubicBezTo>
                  <a:lnTo>
                    <a:pt x="6572" y="13128"/>
                  </a:lnTo>
                  <a:lnTo>
                    <a:pt x="5919" y="13128"/>
                  </a:lnTo>
                  <a:lnTo>
                    <a:pt x="5919" y="11044"/>
                  </a:lnTo>
                  <a:close/>
                  <a:moveTo>
                    <a:pt x="7628" y="11044"/>
                  </a:moveTo>
                  <a:lnTo>
                    <a:pt x="7628" y="13128"/>
                  </a:lnTo>
                  <a:lnTo>
                    <a:pt x="6980" y="13128"/>
                  </a:lnTo>
                  <a:lnTo>
                    <a:pt x="6980" y="12216"/>
                  </a:lnTo>
                  <a:cubicBezTo>
                    <a:pt x="7206" y="12153"/>
                    <a:pt x="7364" y="11947"/>
                    <a:pt x="7364" y="11712"/>
                  </a:cubicBezTo>
                  <a:lnTo>
                    <a:pt x="7364" y="11044"/>
                  </a:lnTo>
                  <a:close/>
                  <a:moveTo>
                    <a:pt x="8300" y="11044"/>
                  </a:moveTo>
                  <a:lnTo>
                    <a:pt x="8300" y="11712"/>
                  </a:lnTo>
                  <a:cubicBezTo>
                    <a:pt x="8300" y="11947"/>
                    <a:pt x="8459" y="12153"/>
                    <a:pt x="8684" y="12216"/>
                  </a:cubicBezTo>
                  <a:lnTo>
                    <a:pt x="8684" y="13128"/>
                  </a:lnTo>
                  <a:lnTo>
                    <a:pt x="8036" y="13128"/>
                  </a:lnTo>
                  <a:lnTo>
                    <a:pt x="8036" y="11044"/>
                  </a:lnTo>
                  <a:close/>
                  <a:moveTo>
                    <a:pt x="9740" y="11044"/>
                  </a:moveTo>
                  <a:lnTo>
                    <a:pt x="9740" y="13128"/>
                  </a:lnTo>
                  <a:lnTo>
                    <a:pt x="9092" y="13128"/>
                  </a:lnTo>
                  <a:lnTo>
                    <a:pt x="9092" y="12216"/>
                  </a:lnTo>
                  <a:cubicBezTo>
                    <a:pt x="9318" y="12153"/>
                    <a:pt x="9476" y="11947"/>
                    <a:pt x="9476" y="11712"/>
                  </a:cubicBezTo>
                  <a:lnTo>
                    <a:pt x="9476" y="11044"/>
                  </a:lnTo>
                  <a:close/>
                  <a:moveTo>
                    <a:pt x="10412" y="11044"/>
                  </a:moveTo>
                  <a:lnTo>
                    <a:pt x="10412" y="11712"/>
                  </a:lnTo>
                  <a:cubicBezTo>
                    <a:pt x="10412" y="11947"/>
                    <a:pt x="10571" y="12153"/>
                    <a:pt x="10796" y="12216"/>
                  </a:cubicBezTo>
                  <a:lnTo>
                    <a:pt x="10796" y="13128"/>
                  </a:lnTo>
                  <a:lnTo>
                    <a:pt x="10148" y="13128"/>
                  </a:lnTo>
                  <a:lnTo>
                    <a:pt x="10148" y="11044"/>
                  </a:lnTo>
                  <a:close/>
                  <a:moveTo>
                    <a:pt x="11853" y="11044"/>
                  </a:moveTo>
                  <a:lnTo>
                    <a:pt x="11853" y="13128"/>
                  </a:lnTo>
                  <a:lnTo>
                    <a:pt x="11205" y="13128"/>
                  </a:lnTo>
                  <a:lnTo>
                    <a:pt x="11205" y="12216"/>
                  </a:lnTo>
                  <a:cubicBezTo>
                    <a:pt x="11430" y="12153"/>
                    <a:pt x="11589" y="11947"/>
                    <a:pt x="11589" y="11712"/>
                  </a:cubicBezTo>
                  <a:lnTo>
                    <a:pt x="11589" y="11044"/>
                  </a:lnTo>
                  <a:close/>
                  <a:moveTo>
                    <a:pt x="1287" y="11044"/>
                  </a:moveTo>
                  <a:lnTo>
                    <a:pt x="1287" y="13329"/>
                  </a:lnTo>
                  <a:lnTo>
                    <a:pt x="1292" y="13329"/>
                  </a:lnTo>
                  <a:lnTo>
                    <a:pt x="1292" y="13464"/>
                  </a:lnTo>
                  <a:lnTo>
                    <a:pt x="433" y="13464"/>
                  </a:lnTo>
                  <a:cubicBezTo>
                    <a:pt x="418" y="13464"/>
                    <a:pt x="409" y="13454"/>
                    <a:pt x="409" y="13440"/>
                  </a:cubicBezTo>
                  <a:lnTo>
                    <a:pt x="409" y="11044"/>
                  </a:lnTo>
                  <a:close/>
                  <a:moveTo>
                    <a:pt x="13144" y="11044"/>
                  </a:moveTo>
                  <a:lnTo>
                    <a:pt x="13144" y="13440"/>
                  </a:lnTo>
                  <a:cubicBezTo>
                    <a:pt x="13144" y="13454"/>
                    <a:pt x="13129" y="13464"/>
                    <a:pt x="13115" y="13464"/>
                  </a:cubicBezTo>
                  <a:lnTo>
                    <a:pt x="12261" y="13464"/>
                  </a:lnTo>
                  <a:lnTo>
                    <a:pt x="12261" y="11044"/>
                  </a:lnTo>
                  <a:close/>
                  <a:moveTo>
                    <a:pt x="5304" y="0"/>
                  </a:moveTo>
                  <a:cubicBezTo>
                    <a:pt x="4992" y="0"/>
                    <a:pt x="4676" y="28"/>
                    <a:pt x="4359" y="85"/>
                  </a:cubicBezTo>
                  <a:cubicBezTo>
                    <a:pt x="1834" y="546"/>
                    <a:pt x="1" y="2740"/>
                    <a:pt x="1" y="5308"/>
                  </a:cubicBezTo>
                  <a:lnTo>
                    <a:pt x="1" y="13440"/>
                  </a:lnTo>
                  <a:cubicBezTo>
                    <a:pt x="1" y="13680"/>
                    <a:pt x="198" y="13872"/>
                    <a:pt x="433" y="13872"/>
                  </a:cubicBezTo>
                  <a:lnTo>
                    <a:pt x="1494" y="13872"/>
                  </a:lnTo>
                  <a:cubicBezTo>
                    <a:pt x="1604" y="13872"/>
                    <a:pt x="1695" y="13781"/>
                    <a:pt x="1695" y="13670"/>
                  </a:cubicBezTo>
                  <a:lnTo>
                    <a:pt x="1695" y="13536"/>
                  </a:lnTo>
                  <a:lnTo>
                    <a:pt x="11857" y="13536"/>
                  </a:lnTo>
                  <a:lnTo>
                    <a:pt x="11857" y="13670"/>
                  </a:lnTo>
                  <a:cubicBezTo>
                    <a:pt x="11857" y="13781"/>
                    <a:pt x="11949" y="13872"/>
                    <a:pt x="12059" y="13872"/>
                  </a:cubicBezTo>
                  <a:lnTo>
                    <a:pt x="13120" y="13872"/>
                  </a:lnTo>
                  <a:cubicBezTo>
                    <a:pt x="13360" y="13872"/>
                    <a:pt x="13552" y="13680"/>
                    <a:pt x="13552" y="13440"/>
                  </a:cubicBezTo>
                  <a:lnTo>
                    <a:pt x="13552" y="9134"/>
                  </a:lnTo>
                  <a:cubicBezTo>
                    <a:pt x="13552" y="8275"/>
                    <a:pt x="12851" y="7579"/>
                    <a:pt x="11992" y="7579"/>
                  </a:cubicBezTo>
                  <a:lnTo>
                    <a:pt x="11757" y="7579"/>
                  </a:lnTo>
                  <a:cubicBezTo>
                    <a:pt x="11118" y="7579"/>
                    <a:pt x="10604" y="7060"/>
                    <a:pt x="10604" y="6427"/>
                  </a:cubicBezTo>
                  <a:lnTo>
                    <a:pt x="10604" y="5303"/>
                  </a:lnTo>
                  <a:cubicBezTo>
                    <a:pt x="10604" y="5006"/>
                    <a:pt x="10576" y="4708"/>
                    <a:pt x="10528" y="4420"/>
                  </a:cubicBezTo>
                  <a:cubicBezTo>
                    <a:pt x="10505" y="4309"/>
                    <a:pt x="10419" y="4258"/>
                    <a:pt x="10333" y="4258"/>
                  </a:cubicBezTo>
                  <a:cubicBezTo>
                    <a:pt x="10222" y="4258"/>
                    <a:pt x="10110" y="4342"/>
                    <a:pt x="10129" y="4487"/>
                  </a:cubicBezTo>
                  <a:cubicBezTo>
                    <a:pt x="10172" y="4756"/>
                    <a:pt x="10196" y="5030"/>
                    <a:pt x="10196" y="5303"/>
                  </a:cubicBezTo>
                  <a:lnTo>
                    <a:pt x="10196" y="6427"/>
                  </a:lnTo>
                  <a:cubicBezTo>
                    <a:pt x="10196" y="7286"/>
                    <a:pt x="10893" y="7987"/>
                    <a:pt x="11757" y="7987"/>
                  </a:cubicBezTo>
                  <a:lnTo>
                    <a:pt x="11992" y="7987"/>
                  </a:lnTo>
                  <a:cubicBezTo>
                    <a:pt x="12630" y="7987"/>
                    <a:pt x="13144" y="8500"/>
                    <a:pt x="13144" y="9139"/>
                  </a:cubicBezTo>
                  <a:lnTo>
                    <a:pt x="13144" y="9648"/>
                  </a:lnTo>
                  <a:lnTo>
                    <a:pt x="2377" y="9648"/>
                  </a:lnTo>
                  <a:cubicBezTo>
                    <a:pt x="2103" y="9648"/>
                    <a:pt x="2103" y="10051"/>
                    <a:pt x="2377" y="10051"/>
                  </a:cubicBezTo>
                  <a:lnTo>
                    <a:pt x="13144" y="10051"/>
                  </a:lnTo>
                  <a:lnTo>
                    <a:pt x="13144" y="10636"/>
                  </a:lnTo>
                  <a:lnTo>
                    <a:pt x="409" y="10636"/>
                  </a:lnTo>
                  <a:lnTo>
                    <a:pt x="409" y="10051"/>
                  </a:lnTo>
                  <a:lnTo>
                    <a:pt x="1426" y="10051"/>
                  </a:lnTo>
                  <a:cubicBezTo>
                    <a:pt x="1700" y="10051"/>
                    <a:pt x="1700" y="9648"/>
                    <a:pt x="1426" y="9648"/>
                  </a:cubicBezTo>
                  <a:lnTo>
                    <a:pt x="409" y="9648"/>
                  </a:lnTo>
                  <a:lnTo>
                    <a:pt x="409" y="5303"/>
                  </a:lnTo>
                  <a:cubicBezTo>
                    <a:pt x="409" y="2937"/>
                    <a:pt x="2103" y="906"/>
                    <a:pt x="4431" y="489"/>
                  </a:cubicBezTo>
                  <a:cubicBezTo>
                    <a:pt x="4725" y="435"/>
                    <a:pt x="5017" y="410"/>
                    <a:pt x="5307" y="410"/>
                  </a:cubicBezTo>
                  <a:cubicBezTo>
                    <a:pt x="7315" y="410"/>
                    <a:pt x="9163" y="1651"/>
                    <a:pt x="9889" y="3590"/>
                  </a:cubicBezTo>
                  <a:cubicBezTo>
                    <a:pt x="9923" y="3686"/>
                    <a:pt x="9998" y="3726"/>
                    <a:pt x="10074" y="3726"/>
                  </a:cubicBezTo>
                  <a:cubicBezTo>
                    <a:pt x="10204" y="3726"/>
                    <a:pt x="10335" y="3609"/>
                    <a:pt x="10268" y="3446"/>
                  </a:cubicBezTo>
                  <a:cubicBezTo>
                    <a:pt x="9484" y="1347"/>
                    <a:pt x="7480" y="0"/>
                    <a:pt x="5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68" name="Google Shape;20568;p85"/>
          <p:cNvGrpSpPr/>
          <p:nvPr/>
        </p:nvGrpSpPr>
        <p:grpSpPr>
          <a:xfrm>
            <a:off x="7226448" y="1315847"/>
            <a:ext cx="198379" cy="363402"/>
            <a:chOff x="7226448" y="1502697"/>
            <a:chExt cx="198379" cy="363402"/>
          </a:xfrm>
        </p:grpSpPr>
        <p:sp>
          <p:nvSpPr>
            <p:cNvPr id="20569" name="Google Shape;20569;p85"/>
            <p:cNvSpPr/>
            <p:nvPr/>
          </p:nvSpPr>
          <p:spPr>
            <a:xfrm>
              <a:off x="7295491" y="1598912"/>
              <a:ext cx="104679" cy="222407"/>
            </a:xfrm>
            <a:custGeom>
              <a:avLst/>
              <a:gdLst/>
              <a:ahLst/>
              <a:cxnLst/>
              <a:rect l="l" t="t" r="r" b="b"/>
              <a:pathLst>
                <a:path w="3995" h="8488" extrusionOk="0">
                  <a:moveTo>
                    <a:pt x="1998" y="1023"/>
                  </a:moveTo>
                  <a:cubicBezTo>
                    <a:pt x="2535" y="1023"/>
                    <a:pt x="2967" y="1460"/>
                    <a:pt x="2967" y="1997"/>
                  </a:cubicBezTo>
                  <a:lnTo>
                    <a:pt x="2967" y="6490"/>
                  </a:lnTo>
                  <a:cubicBezTo>
                    <a:pt x="2967" y="7028"/>
                    <a:pt x="2531" y="7465"/>
                    <a:pt x="1993" y="7465"/>
                  </a:cubicBezTo>
                  <a:cubicBezTo>
                    <a:pt x="1455" y="7465"/>
                    <a:pt x="1018" y="7028"/>
                    <a:pt x="1018" y="6490"/>
                  </a:cubicBezTo>
                  <a:lnTo>
                    <a:pt x="1018" y="1997"/>
                  </a:lnTo>
                  <a:cubicBezTo>
                    <a:pt x="1018" y="1460"/>
                    <a:pt x="1455" y="1023"/>
                    <a:pt x="1998" y="1023"/>
                  </a:cubicBezTo>
                  <a:close/>
                  <a:moveTo>
                    <a:pt x="1998" y="0"/>
                  </a:moveTo>
                  <a:cubicBezTo>
                    <a:pt x="894" y="0"/>
                    <a:pt x="1" y="893"/>
                    <a:pt x="1" y="1997"/>
                  </a:cubicBezTo>
                  <a:lnTo>
                    <a:pt x="1" y="6490"/>
                  </a:lnTo>
                  <a:cubicBezTo>
                    <a:pt x="1" y="7590"/>
                    <a:pt x="894" y="8487"/>
                    <a:pt x="1998" y="8487"/>
                  </a:cubicBezTo>
                  <a:cubicBezTo>
                    <a:pt x="3097" y="8482"/>
                    <a:pt x="3990" y="7590"/>
                    <a:pt x="3995" y="6490"/>
                  </a:cubicBezTo>
                  <a:lnTo>
                    <a:pt x="3995" y="1997"/>
                  </a:lnTo>
                  <a:cubicBezTo>
                    <a:pt x="3995" y="893"/>
                    <a:pt x="3097" y="0"/>
                    <a:pt x="19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0" name="Google Shape;20570;p85"/>
            <p:cNvSpPr/>
            <p:nvPr/>
          </p:nvSpPr>
          <p:spPr>
            <a:xfrm>
              <a:off x="7242169" y="1522323"/>
              <a:ext cx="133476" cy="325147"/>
            </a:xfrm>
            <a:custGeom>
              <a:avLst/>
              <a:gdLst/>
              <a:ahLst/>
              <a:cxnLst/>
              <a:rect l="l" t="t" r="r" b="b"/>
              <a:pathLst>
                <a:path w="5094" h="12409" extrusionOk="0">
                  <a:moveTo>
                    <a:pt x="1" y="0"/>
                  </a:moveTo>
                  <a:cubicBezTo>
                    <a:pt x="1" y="0"/>
                    <a:pt x="1978" y="1843"/>
                    <a:pt x="2017" y="3610"/>
                  </a:cubicBezTo>
                  <a:lnTo>
                    <a:pt x="2017" y="12409"/>
                  </a:lnTo>
                  <a:lnTo>
                    <a:pt x="3073" y="12409"/>
                  </a:lnTo>
                  <a:lnTo>
                    <a:pt x="3073" y="3610"/>
                  </a:lnTo>
                  <a:cubicBezTo>
                    <a:pt x="3116" y="1843"/>
                    <a:pt x="5094" y="0"/>
                    <a:pt x="509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1" name="Google Shape;20571;p85"/>
            <p:cNvSpPr/>
            <p:nvPr/>
          </p:nvSpPr>
          <p:spPr>
            <a:xfrm>
              <a:off x="7308462" y="1522323"/>
              <a:ext cx="67183" cy="325147"/>
            </a:xfrm>
            <a:custGeom>
              <a:avLst/>
              <a:gdLst/>
              <a:ahLst/>
              <a:cxnLst/>
              <a:rect l="l" t="t" r="r" b="b"/>
              <a:pathLst>
                <a:path w="2564" h="12409" extrusionOk="0">
                  <a:moveTo>
                    <a:pt x="927" y="0"/>
                  </a:moveTo>
                  <a:cubicBezTo>
                    <a:pt x="927" y="0"/>
                    <a:pt x="43" y="1843"/>
                    <a:pt x="0" y="3610"/>
                  </a:cubicBezTo>
                  <a:lnTo>
                    <a:pt x="0" y="12409"/>
                  </a:lnTo>
                  <a:lnTo>
                    <a:pt x="543" y="12409"/>
                  </a:lnTo>
                  <a:lnTo>
                    <a:pt x="543" y="3610"/>
                  </a:lnTo>
                  <a:cubicBezTo>
                    <a:pt x="586" y="1843"/>
                    <a:pt x="2564" y="0"/>
                    <a:pt x="256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2" name="Google Shape;20572;p85"/>
            <p:cNvSpPr/>
            <p:nvPr/>
          </p:nvSpPr>
          <p:spPr>
            <a:xfrm>
              <a:off x="7231741" y="1507964"/>
              <a:ext cx="154228" cy="24683"/>
            </a:xfrm>
            <a:custGeom>
              <a:avLst/>
              <a:gdLst/>
              <a:ahLst/>
              <a:cxnLst/>
              <a:rect l="l" t="t" r="r" b="b"/>
              <a:pathLst>
                <a:path w="5886" h="942" extrusionOk="0">
                  <a:moveTo>
                    <a:pt x="475" y="1"/>
                  </a:moveTo>
                  <a:cubicBezTo>
                    <a:pt x="211" y="1"/>
                    <a:pt x="0" y="212"/>
                    <a:pt x="0" y="471"/>
                  </a:cubicBezTo>
                  <a:cubicBezTo>
                    <a:pt x="0" y="730"/>
                    <a:pt x="211" y="942"/>
                    <a:pt x="471" y="942"/>
                  </a:cubicBezTo>
                  <a:lnTo>
                    <a:pt x="5415" y="942"/>
                  </a:lnTo>
                  <a:cubicBezTo>
                    <a:pt x="5674" y="942"/>
                    <a:pt x="5885" y="730"/>
                    <a:pt x="5885" y="471"/>
                  </a:cubicBezTo>
                  <a:cubicBezTo>
                    <a:pt x="5885" y="212"/>
                    <a:pt x="5674" y="1"/>
                    <a:pt x="541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3" name="Google Shape;20573;p85"/>
            <p:cNvSpPr/>
            <p:nvPr/>
          </p:nvSpPr>
          <p:spPr>
            <a:xfrm>
              <a:off x="7228701" y="1514147"/>
              <a:ext cx="160412" cy="18499"/>
            </a:xfrm>
            <a:custGeom>
              <a:avLst/>
              <a:gdLst/>
              <a:ahLst/>
              <a:cxnLst/>
              <a:rect l="l" t="t" r="r" b="b"/>
              <a:pathLst>
                <a:path w="6122" h="706" extrusionOk="0">
                  <a:moveTo>
                    <a:pt x="183" y="0"/>
                  </a:moveTo>
                  <a:cubicBezTo>
                    <a:pt x="1" y="317"/>
                    <a:pt x="227" y="706"/>
                    <a:pt x="587" y="706"/>
                  </a:cubicBezTo>
                  <a:lnTo>
                    <a:pt x="5531" y="706"/>
                  </a:lnTo>
                  <a:cubicBezTo>
                    <a:pt x="5891" y="706"/>
                    <a:pt x="6121" y="317"/>
                    <a:pt x="5939" y="0"/>
                  </a:cubicBezTo>
                  <a:lnTo>
                    <a:pt x="5939" y="0"/>
                  </a:lnTo>
                  <a:cubicBezTo>
                    <a:pt x="5852" y="144"/>
                    <a:pt x="5699" y="235"/>
                    <a:pt x="5531" y="235"/>
                  </a:cubicBezTo>
                  <a:lnTo>
                    <a:pt x="587" y="235"/>
                  </a:lnTo>
                  <a:cubicBezTo>
                    <a:pt x="419" y="235"/>
                    <a:pt x="265" y="14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4" name="Google Shape;20574;p85"/>
            <p:cNvSpPr/>
            <p:nvPr/>
          </p:nvSpPr>
          <p:spPr>
            <a:xfrm>
              <a:off x="7277123" y="1647335"/>
              <a:ext cx="142306" cy="23294"/>
            </a:xfrm>
            <a:custGeom>
              <a:avLst/>
              <a:gdLst/>
              <a:ahLst/>
              <a:cxnLst/>
              <a:rect l="l" t="t" r="r" b="b"/>
              <a:pathLst>
                <a:path w="5431" h="889" extrusionOk="0">
                  <a:moveTo>
                    <a:pt x="111" y="0"/>
                  </a:moveTo>
                  <a:cubicBezTo>
                    <a:pt x="49" y="0"/>
                    <a:pt x="1" y="48"/>
                    <a:pt x="1" y="116"/>
                  </a:cubicBezTo>
                  <a:lnTo>
                    <a:pt x="1" y="773"/>
                  </a:lnTo>
                  <a:cubicBezTo>
                    <a:pt x="1" y="836"/>
                    <a:pt x="49" y="889"/>
                    <a:pt x="111" y="889"/>
                  </a:cubicBezTo>
                  <a:lnTo>
                    <a:pt x="4984" y="889"/>
                  </a:lnTo>
                  <a:cubicBezTo>
                    <a:pt x="5233" y="889"/>
                    <a:pt x="5430" y="692"/>
                    <a:pt x="5430" y="442"/>
                  </a:cubicBezTo>
                  <a:cubicBezTo>
                    <a:pt x="5430" y="197"/>
                    <a:pt x="5233" y="0"/>
                    <a:pt x="4984"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5" name="Google Shape;20575;p85"/>
            <p:cNvSpPr/>
            <p:nvPr/>
          </p:nvSpPr>
          <p:spPr>
            <a:xfrm>
              <a:off x="7277123" y="1653125"/>
              <a:ext cx="145188" cy="17503"/>
            </a:xfrm>
            <a:custGeom>
              <a:avLst/>
              <a:gdLst/>
              <a:ahLst/>
              <a:cxnLst/>
              <a:rect l="l" t="t" r="r" b="b"/>
              <a:pathLst>
                <a:path w="5541" h="668" extrusionOk="0">
                  <a:moveTo>
                    <a:pt x="5372" y="0"/>
                  </a:moveTo>
                  <a:cubicBezTo>
                    <a:pt x="5291" y="139"/>
                    <a:pt x="5142" y="221"/>
                    <a:pt x="4984" y="221"/>
                  </a:cubicBezTo>
                  <a:lnTo>
                    <a:pt x="111" y="221"/>
                  </a:lnTo>
                  <a:cubicBezTo>
                    <a:pt x="49" y="221"/>
                    <a:pt x="1" y="173"/>
                    <a:pt x="1" y="111"/>
                  </a:cubicBezTo>
                  <a:lnTo>
                    <a:pt x="1" y="552"/>
                  </a:lnTo>
                  <a:cubicBezTo>
                    <a:pt x="1" y="615"/>
                    <a:pt x="49" y="668"/>
                    <a:pt x="111" y="668"/>
                  </a:cubicBezTo>
                  <a:lnTo>
                    <a:pt x="4984" y="668"/>
                  </a:lnTo>
                  <a:cubicBezTo>
                    <a:pt x="5329" y="668"/>
                    <a:pt x="5540" y="298"/>
                    <a:pt x="5372"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6" name="Google Shape;20576;p85"/>
            <p:cNvSpPr/>
            <p:nvPr/>
          </p:nvSpPr>
          <p:spPr>
            <a:xfrm>
              <a:off x="7277019" y="1697774"/>
              <a:ext cx="142411" cy="23425"/>
            </a:xfrm>
            <a:custGeom>
              <a:avLst/>
              <a:gdLst/>
              <a:ahLst/>
              <a:cxnLst/>
              <a:rect l="l" t="t" r="r" b="b"/>
              <a:pathLst>
                <a:path w="5435" h="894" extrusionOk="0">
                  <a:moveTo>
                    <a:pt x="115" y="0"/>
                  </a:moveTo>
                  <a:cubicBezTo>
                    <a:pt x="53" y="0"/>
                    <a:pt x="0" y="53"/>
                    <a:pt x="5" y="116"/>
                  </a:cubicBezTo>
                  <a:lnTo>
                    <a:pt x="5" y="778"/>
                  </a:lnTo>
                  <a:cubicBezTo>
                    <a:pt x="5" y="840"/>
                    <a:pt x="53" y="893"/>
                    <a:pt x="115" y="893"/>
                  </a:cubicBezTo>
                  <a:lnTo>
                    <a:pt x="4988" y="893"/>
                  </a:lnTo>
                  <a:cubicBezTo>
                    <a:pt x="5237" y="893"/>
                    <a:pt x="5434" y="692"/>
                    <a:pt x="5434" y="447"/>
                  </a:cubicBezTo>
                  <a:cubicBezTo>
                    <a:pt x="5434" y="202"/>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7" name="Google Shape;20577;p85"/>
            <p:cNvSpPr/>
            <p:nvPr/>
          </p:nvSpPr>
          <p:spPr>
            <a:xfrm>
              <a:off x="7277123" y="1703801"/>
              <a:ext cx="145057" cy="17398"/>
            </a:xfrm>
            <a:custGeom>
              <a:avLst/>
              <a:gdLst/>
              <a:ahLst/>
              <a:cxnLst/>
              <a:rect l="l" t="t" r="r" b="b"/>
              <a:pathLst>
                <a:path w="5536" h="664" extrusionOk="0">
                  <a:moveTo>
                    <a:pt x="5372" y="1"/>
                  </a:moveTo>
                  <a:cubicBezTo>
                    <a:pt x="5296" y="140"/>
                    <a:pt x="5147" y="226"/>
                    <a:pt x="4984" y="226"/>
                  </a:cubicBezTo>
                  <a:lnTo>
                    <a:pt x="111" y="226"/>
                  </a:lnTo>
                  <a:cubicBezTo>
                    <a:pt x="49" y="226"/>
                    <a:pt x="1" y="178"/>
                    <a:pt x="1" y="116"/>
                  </a:cubicBezTo>
                  <a:lnTo>
                    <a:pt x="1" y="548"/>
                  </a:lnTo>
                  <a:cubicBezTo>
                    <a:pt x="1" y="610"/>
                    <a:pt x="49" y="663"/>
                    <a:pt x="111" y="663"/>
                  </a:cubicBezTo>
                  <a:lnTo>
                    <a:pt x="4984" y="663"/>
                  </a:lnTo>
                  <a:cubicBezTo>
                    <a:pt x="5324" y="658"/>
                    <a:pt x="5536"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8" name="Google Shape;20578;p85"/>
            <p:cNvSpPr/>
            <p:nvPr/>
          </p:nvSpPr>
          <p:spPr>
            <a:xfrm>
              <a:off x="7277019" y="1748345"/>
              <a:ext cx="142411" cy="23294"/>
            </a:xfrm>
            <a:custGeom>
              <a:avLst/>
              <a:gdLst/>
              <a:ahLst/>
              <a:cxnLst/>
              <a:rect l="l" t="t" r="r" b="b"/>
              <a:pathLst>
                <a:path w="5435" h="889" extrusionOk="0">
                  <a:moveTo>
                    <a:pt x="115" y="0"/>
                  </a:moveTo>
                  <a:cubicBezTo>
                    <a:pt x="53" y="0"/>
                    <a:pt x="0" y="48"/>
                    <a:pt x="5" y="115"/>
                  </a:cubicBezTo>
                  <a:lnTo>
                    <a:pt x="5" y="773"/>
                  </a:lnTo>
                  <a:cubicBezTo>
                    <a:pt x="5" y="835"/>
                    <a:pt x="53" y="888"/>
                    <a:pt x="115" y="888"/>
                  </a:cubicBezTo>
                  <a:lnTo>
                    <a:pt x="4988" y="888"/>
                  </a:lnTo>
                  <a:cubicBezTo>
                    <a:pt x="5237" y="888"/>
                    <a:pt x="5434" y="686"/>
                    <a:pt x="5434" y="442"/>
                  </a:cubicBezTo>
                  <a:cubicBezTo>
                    <a:pt x="5434" y="197"/>
                    <a:pt x="5237" y="0"/>
                    <a:pt x="498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9" name="Google Shape;20579;p85"/>
            <p:cNvSpPr/>
            <p:nvPr/>
          </p:nvSpPr>
          <p:spPr>
            <a:xfrm>
              <a:off x="7277123" y="1754110"/>
              <a:ext cx="145188" cy="17529"/>
            </a:xfrm>
            <a:custGeom>
              <a:avLst/>
              <a:gdLst/>
              <a:ahLst/>
              <a:cxnLst/>
              <a:rect l="l" t="t" r="r" b="b"/>
              <a:pathLst>
                <a:path w="5541" h="669" extrusionOk="0">
                  <a:moveTo>
                    <a:pt x="5372" y="1"/>
                  </a:moveTo>
                  <a:cubicBezTo>
                    <a:pt x="5291" y="140"/>
                    <a:pt x="5142" y="222"/>
                    <a:pt x="4984" y="222"/>
                  </a:cubicBezTo>
                  <a:lnTo>
                    <a:pt x="111" y="222"/>
                  </a:lnTo>
                  <a:cubicBezTo>
                    <a:pt x="49" y="222"/>
                    <a:pt x="1" y="174"/>
                    <a:pt x="1" y="111"/>
                  </a:cubicBezTo>
                  <a:lnTo>
                    <a:pt x="1" y="553"/>
                  </a:lnTo>
                  <a:cubicBezTo>
                    <a:pt x="1" y="615"/>
                    <a:pt x="49" y="668"/>
                    <a:pt x="111" y="668"/>
                  </a:cubicBezTo>
                  <a:lnTo>
                    <a:pt x="4984" y="668"/>
                  </a:lnTo>
                  <a:cubicBezTo>
                    <a:pt x="5329" y="668"/>
                    <a:pt x="5540" y="298"/>
                    <a:pt x="53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0" name="Google Shape;20580;p85"/>
            <p:cNvSpPr/>
            <p:nvPr/>
          </p:nvSpPr>
          <p:spPr>
            <a:xfrm>
              <a:off x="7282809" y="1836255"/>
              <a:ext cx="52091" cy="24552"/>
            </a:xfrm>
            <a:custGeom>
              <a:avLst/>
              <a:gdLst/>
              <a:ahLst/>
              <a:cxnLst/>
              <a:rect l="l" t="t" r="r" b="b"/>
              <a:pathLst>
                <a:path w="1988" h="937" extrusionOk="0">
                  <a:moveTo>
                    <a:pt x="370" y="0"/>
                  </a:moveTo>
                  <a:cubicBezTo>
                    <a:pt x="322" y="0"/>
                    <a:pt x="278" y="29"/>
                    <a:pt x="264" y="77"/>
                  </a:cubicBezTo>
                  <a:lnTo>
                    <a:pt x="29" y="788"/>
                  </a:lnTo>
                  <a:cubicBezTo>
                    <a:pt x="0" y="860"/>
                    <a:pt x="58" y="936"/>
                    <a:pt x="134" y="936"/>
                  </a:cubicBezTo>
                  <a:lnTo>
                    <a:pt x="1853" y="936"/>
                  </a:lnTo>
                  <a:cubicBezTo>
                    <a:pt x="1930" y="936"/>
                    <a:pt x="1987" y="860"/>
                    <a:pt x="1963" y="788"/>
                  </a:cubicBezTo>
                  <a:lnTo>
                    <a:pt x="1728" y="77"/>
                  </a:lnTo>
                  <a:cubicBezTo>
                    <a:pt x="1709" y="29"/>
                    <a:pt x="1666" y="0"/>
                    <a:pt x="1618"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1" name="Google Shape;20581;p85"/>
            <p:cNvSpPr/>
            <p:nvPr/>
          </p:nvSpPr>
          <p:spPr>
            <a:xfrm>
              <a:off x="7308828" y="1836255"/>
              <a:ext cx="26071" cy="24552"/>
            </a:xfrm>
            <a:custGeom>
              <a:avLst/>
              <a:gdLst/>
              <a:ahLst/>
              <a:cxnLst/>
              <a:rect l="l" t="t" r="r" b="b"/>
              <a:pathLst>
                <a:path w="995" h="937" extrusionOk="0">
                  <a:moveTo>
                    <a:pt x="1" y="0"/>
                  </a:moveTo>
                  <a:lnTo>
                    <a:pt x="1" y="936"/>
                  </a:lnTo>
                  <a:lnTo>
                    <a:pt x="860" y="936"/>
                  </a:lnTo>
                  <a:cubicBezTo>
                    <a:pt x="937" y="936"/>
                    <a:pt x="994" y="860"/>
                    <a:pt x="970" y="788"/>
                  </a:cubicBezTo>
                  <a:lnTo>
                    <a:pt x="735" y="77"/>
                  </a:lnTo>
                  <a:cubicBezTo>
                    <a:pt x="716" y="29"/>
                    <a:pt x="673" y="0"/>
                    <a:pt x="6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2" name="Google Shape;20582;p85"/>
            <p:cNvSpPr/>
            <p:nvPr/>
          </p:nvSpPr>
          <p:spPr>
            <a:xfrm>
              <a:off x="7226448" y="1502697"/>
              <a:ext cx="198379" cy="363402"/>
            </a:xfrm>
            <a:custGeom>
              <a:avLst/>
              <a:gdLst/>
              <a:ahLst/>
              <a:cxnLst/>
              <a:rect l="l" t="t" r="r" b="b"/>
              <a:pathLst>
                <a:path w="7571" h="13869" extrusionOk="0">
                  <a:moveTo>
                    <a:pt x="5617" y="403"/>
                  </a:moveTo>
                  <a:cubicBezTo>
                    <a:pt x="5972" y="403"/>
                    <a:pt x="5972" y="941"/>
                    <a:pt x="5617" y="941"/>
                  </a:cubicBezTo>
                  <a:lnTo>
                    <a:pt x="677" y="941"/>
                  </a:lnTo>
                  <a:cubicBezTo>
                    <a:pt x="317" y="941"/>
                    <a:pt x="317" y="403"/>
                    <a:pt x="677" y="403"/>
                  </a:cubicBezTo>
                  <a:close/>
                  <a:moveTo>
                    <a:pt x="4863" y="1349"/>
                  </a:moveTo>
                  <a:cubicBezTo>
                    <a:pt x="4263" y="2074"/>
                    <a:pt x="3509" y="3207"/>
                    <a:pt x="3471" y="4325"/>
                  </a:cubicBezTo>
                  <a:cubicBezTo>
                    <a:pt x="3471" y="4340"/>
                    <a:pt x="3471" y="4349"/>
                    <a:pt x="3471" y="4359"/>
                  </a:cubicBezTo>
                  <a:lnTo>
                    <a:pt x="3471" y="5314"/>
                  </a:lnTo>
                  <a:lnTo>
                    <a:pt x="2823" y="5314"/>
                  </a:lnTo>
                  <a:lnTo>
                    <a:pt x="2823" y="4359"/>
                  </a:lnTo>
                  <a:lnTo>
                    <a:pt x="2823" y="4354"/>
                  </a:lnTo>
                  <a:cubicBezTo>
                    <a:pt x="2794" y="3226"/>
                    <a:pt x="2036" y="2079"/>
                    <a:pt x="1426" y="1349"/>
                  </a:cubicBezTo>
                  <a:close/>
                  <a:moveTo>
                    <a:pt x="6918" y="5727"/>
                  </a:moveTo>
                  <a:cubicBezTo>
                    <a:pt x="7239" y="5727"/>
                    <a:pt x="7239" y="6207"/>
                    <a:pt x="6918" y="6207"/>
                  </a:cubicBezTo>
                  <a:lnTo>
                    <a:pt x="2137" y="6207"/>
                  </a:lnTo>
                  <a:lnTo>
                    <a:pt x="2137" y="5727"/>
                  </a:lnTo>
                  <a:close/>
                  <a:moveTo>
                    <a:pt x="2823" y="6610"/>
                  </a:moveTo>
                  <a:lnTo>
                    <a:pt x="3471" y="6615"/>
                  </a:lnTo>
                  <a:lnTo>
                    <a:pt x="3471" y="7249"/>
                  </a:lnTo>
                  <a:lnTo>
                    <a:pt x="2823" y="7249"/>
                  </a:lnTo>
                  <a:lnTo>
                    <a:pt x="2823" y="6610"/>
                  </a:lnTo>
                  <a:close/>
                  <a:moveTo>
                    <a:pt x="3874" y="6610"/>
                  </a:moveTo>
                  <a:lnTo>
                    <a:pt x="5406" y="6615"/>
                  </a:lnTo>
                  <a:lnTo>
                    <a:pt x="5406" y="7249"/>
                  </a:lnTo>
                  <a:lnTo>
                    <a:pt x="3874" y="7249"/>
                  </a:lnTo>
                  <a:lnTo>
                    <a:pt x="3874" y="6610"/>
                  </a:lnTo>
                  <a:close/>
                  <a:moveTo>
                    <a:pt x="5809" y="6610"/>
                  </a:moveTo>
                  <a:lnTo>
                    <a:pt x="6423" y="6615"/>
                  </a:lnTo>
                  <a:lnTo>
                    <a:pt x="6423" y="7249"/>
                  </a:lnTo>
                  <a:lnTo>
                    <a:pt x="5809" y="7249"/>
                  </a:lnTo>
                  <a:lnTo>
                    <a:pt x="5809" y="6610"/>
                  </a:lnTo>
                  <a:close/>
                  <a:moveTo>
                    <a:pt x="6918" y="7657"/>
                  </a:moveTo>
                  <a:cubicBezTo>
                    <a:pt x="7239" y="7657"/>
                    <a:pt x="7239" y="8137"/>
                    <a:pt x="6918" y="8137"/>
                  </a:cubicBezTo>
                  <a:lnTo>
                    <a:pt x="2137" y="8137"/>
                  </a:lnTo>
                  <a:lnTo>
                    <a:pt x="2137" y="7657"/>
                  </a:lnTo>
                  <a:close/>
                  <a:moveTo>
                    <a:pt x="3471" y="8540"/>
                  </a:moveTo>
                  <a:lnTo>
                    <a:pt x="3471" y="9169"/>
                  </a:lnTo>
                  <a:lnTo>
                    <a:pt x="2823" y="9173"/>
                  </a:lnTo>
                  <a:lnTo>
                    <a:pt x="2823" y="8540"/>
                  </a:lnTo>
                  <a:close/>
                  <a:moveTo>
                    <a:pt x="5406" y="8540"/>
                  </a:moveTo>
                  <a:lnTo>
                    <a:pt x="5406" y="9169"/>
                  </a:lnTo>
                  <a:lnTo>
                    <a:pt x="3874" y="9173"/>
                  </a:lnTo>
                  <a:lnTo>
                    <a:pt x="3874" y="8540"/>
                  </a:lnTo>
                  <a:close/>
                  <a:moveTo>
                    <a:pt x="6428" y="8540"/>
                  </a:moveTo>
                  <a:lnTo>
                    <a:pt x="6428" y="9169"/>
                  </a:lnTo>
                  <a:lnTo>
                    <a:pt x="5809" y="9173"/>
                  </a:lnTo>
                  <a:lnTo>
                    <a:pt x="5809" y="8540"/>
                  </a:lnTo>
                  <a:close/>
                  <a:moveTo>
                    <a:pt x="6922" y="9581"/>
                  </a:moveTo>
                  <a:cubicBezTo>
                    <a:pt x="7239" y="9581"/>
                    <a:pt x="7239" y="10061"/>
                    <a:pt x="6922" y="10061"/>
                  </a:cubicBezTo>
                  <a:lnTo>
                    <a:pt x="2137" y="10061"/>
                  </a:lnTo>
                  <a:lnTo>
                    <a:pt x="2137" y="9581"/>
                  </a:lnTo>
                  <a:close/>
                  <a:moveTo>
                    <a:pt x="3471" y="10465"/>
                  </a:moveTo>
                  <a:lnTo>
                    <a:pt x="3471" y="12524"/>
                  </a:lnTo>
                  <a:lnTo>
                    <a:pt x="2823" y="12529"/>
                  </a:lnTo>
                  <a:lnTo>
                    <a:pt x="2823" y="10465"/>
                  </a:lnTo>
                  <a:close/>
                  <a:moveTo>
                    <a:pt x="3706" y="12932"/>
                  </a:moveTo>
                  <a:lnTo>
                    <a:pt x="3884" y="13465"/>
                  </a:lnTo>
                  <a:lnTo>
                    <a:pt x="2410" y="13465"/>
                  </a:lnTo>
                  <a:lnTo>
                    <a:pt x="2588" y="12932"/>
                  </a:lnTo>
                  <a:close/>
                  <a:moveTo>
                    <a:pt x="673" y="0"/>
                  </a:moveTo>
                  <a:cubicBezTo>
                    <a:pt x="303" y="0"/>
                    <a:pt x="0" y="303"/>
                    <a:pt x="0" y="672"/>
                  </a:cubicBezTo>
                  <a:cubicBezTo>
                    <a:pt x="0" y="1047"/>
                    <a:pt x="303" y="1349"/>
                    <a:pt x="673" y="1349"/>
                  </a:cubicBezTo>
                  <a:lnTo>
                    <a:pt x="893" y="1349"/>
                  </a:lnTo>
                  <a:cubicBezTo>
                    <a:pt x="2189" y="2799"/>
                    <a:pt x="2405" y="3855"/>
                    <a:pt x="2415" y="4364"/>
                  </a:cubicBezTo>
                  <a:lnTo>
                    <a:pt x="2415" y="5314"/>
                  </a:lnTo>
                  <a:lnTo>
                    <a:pt x="2050" y="5314"/>
                  </a:lnTo>
                  <a:cubicBezTo>
                    <a:pt x="1873" y="5314"/>
                    <a:pt x="1733" y="5458"/>
                    <a:pt x="1733" y="5631"/>
                  </a:cubicBezTo>
                  <a:lnTo>
                    <a:pt x="1733" y="5760"/>
                  </a:lnTo>
                  <a:lnTo>
                    <a:pt x="1474" y="5760"/>
                  </a:lnTo>
                  <a:lnTo>
                    <a:pt x="1474" y="5477"/>
                  </a:lnTo>
                  <a:cubicBezTo>
                    <a:pt x="1481" y="5336"/>
                    <a:pt x="1376" y="5265"/>
                    <a:pt x="1270" y="5265"/>
                  </a:cubicBezTo>
                  <a:cubicBezTo>
                    <a:pt x="1165" y="5265"/>
                    <a:pt x="1059" y="5336"/>
                    <a:pt x="1066" y="5477"/>
                  </a:cubicBezTo>
                  <a:lnTo>
                    <a:pt x="1066" y="6447"/>
                  </a:lnTo>
                  <a:cubicBezTo>
                    <a:pt x="1059" y="6591"/>
                    <a:pt x="1165" y="6663"/>
                    <a:pt x="1270" y="6663"/>
                  </a:cubicBezTo>
                  <a:cubicBezTo>
                    <a:pt x="1376" y="6663"/>
                    <a:pt x="1481" y="6591"/>
                    <a:pt x="1474" y="6447"/>
                  </a:cubicBezTo>
                  <a:lnTo>
                    <a:pt x="1474" y="6168"/>
                  </a:lnTo>
                  <a:lnTo>
                    <a:pt x="1733" y="6168"/>
                  </a:lnTo>
                  <a:lnTo>
                    <a:pt x="1733" y="6293"/>
                  </a:lnTo>
                  <a:cubicBezTo>
                    <a:pt x="1733" y="6466"/>
                    <a:pt x="1873" y="6610"/>
                    <a:pt x="2050" y="6610"/>
                  </a:cubicBezTo>
                  <a:lnTo>
                    <a:pt x="2415" y="6610"/>
                  </a:lnTo>
                  <a:lnTo>
                    <a:pt x="2415" y="7244"/>
                  </a:lnTo>
                  <a:lnTo>
                    <a:pt x="2050" y="7244"/>
                  </a:lnTo>
                  <a:cubicBezTo>
                    <a:pt x="1873" y="7244"/>
                    <a:pt x="1733" y="7383"/>
                    <a:pt x="1733" y="7561"/>
                  </a:cubicBezTo>
                  <a:lnTo>
                    <a:pt x="1733" y="7709"/>
                  </a:lnTo>
                  <a:lnTo>
                    <a:pt x="1474" y="7709"/>
                  </a:lnTo>
                  <a:lnTo>
                    <a:pt x="1474" y="7426"/>
                  </a:lnTo>
                  <a:cubicBezTo>
                    <a:pt x="1481" y="7285"/>
                    <a:pt x="1376" y="7214"/>
                    <a:pt x="1270" y="7214"/>
                  </a:cubicBezTo>
                  <a:cubicBezTo>
                    <a:pt x="1165" y="7214"/>
                    <a:pt x="1059" y="7285"/>
                    <a:pt x="1066" y="7426"/>
                  </a:cubicBezTo>
                  <a:lnTo>
                    <a:pt x="1066" y="8401"/>
                  </a:lnTo>
                  <a:cubicBezTo>
                    <a:pt x="1059" y="8542"/>
                    <a:pt x="1165" y="8613"/>
                    <a:pt x="1270" y="8613"/>
                  </a:cubicBezTo>
                  <a:cubicBezTo>
                    <a:pt x="1376" y="8613"/>
                    <a:pt x="1481" y="8542"/>
                    <a:pt x="1474" y="8401"/>
                  </a:cubicBezTo>
                  <a:lnTo>
                    <a:pt x="1474" y="8117"/>
                  </a:lnTo>
                  <a:lnTo>
                    <a:pt x="1733" y="8117"/>
                  </a:lnTo>
                  <a:lnTo>
                    <a:pt x="1733" y="8223"/>
                  </a:lnTo>
                  <a:cubicBezTo>
                    <a:pt x="1733" y="8396"/>
                    <a:pt x="1873" y="8540"/>
                    <a:pt x="2050" y="8540"/>
                  </a:cubicBezTo>
                  <a:lnTo>
                    <a:pt x="2415" y="8540"/>
                  </a:lnTo>
                  <a:lnTo>
                    <a:pt x="2415" y="9169"/>
                  </a:lnTo>
                  <a:lnTo>
                    <a:pt x="2050" y="9169"/>
                  </a:lnTo>
                  <a:cubicBezTo>
                    <a:pt x="1873" y="9169"/>
                    <a:pt x="1733" y="9313"/>
                    <a:pt x="1733" y="9485"/>
                  </a:cubicBezTo>
                  <a:lnTo>
                    <a:pt x="1733" y="9615"/>
                  </a:lnTo>
                  <a:lnTo>
                    <a:pt x="1474" y="9615"/>
                  </a:lnTo>
                  <a:lnTo>
                    <a:pt x="1474" y="9332"/>
                  </a:lnTo>
                  <a:cubicBezTo>
                    <a:pt x="1481" y="9190"/>
                    <a:pt x="1376" y="9119"/>
                    <a:pt x="1270" y="9119"/>
                  </a:cubicBezTo>
                  <a:cubicBezTo>
                    <a:pt x="1165" y="9119"/>
                    <a:pt x="1059" y="9190"/>
                    <a:pt x="1066" y="9332"/>
                  </a:cubicBezTo>
                  <a:lnTo>
                    <a:pt x="1066" y="10301"/>
                  </a:lnTo>
                  <a:cubicBezTo>
                    <a:pt x="1059" y="10445"/>
                    <a:pt x="1165" y="10517"/>
                    <a:pt x="1270" y="10517"/>
                  </a:cubicBezTo>
                  <a:cubicBezTo>
                    <a:pt x="1376" y="10517"/>
                    <a:pt x="1481" y="10445"/>
                    <a:pt x="1474" y="10301"/>
                  </a:cubicBezTo>
                  <a:lnTo>
                    <a:pt x="1474" y="10023"/>
                  </a:lnTo>
                  <a:lnTo>
                    <a:pt x="1733" y="10023"/>
                  </a:lnTo>
                  <a:lnTo>
                    <a:pt x="1733" y="10148"/>
                  </a:lnTo>
                  <a:cubicBezTo>
                    <a:pt x="1733" y="10325"/>
                    <a:pt x="1873" y="10465"/>
                    <a:pt x="2050" y="10465"/>
                  </a:cubicBezTo>
                  <a:lnTo>
                    <a:pt x="2415" y="10465"/>
                  </a:lnTo>
                  <a:lnTo>
                    <a:pt x="2415" y="12543"/>
                  </a:lnTo>
                  <a:cubicBezTo>
                    <a:pt x="2324" y="12577"/>
                    <a:pt x="2252" y="12649"/>
                    <a:pt x="2223" y="12740"/>
                  </a:cubicBezTo>
                  <a:lnTo>
                    <a:pt x="1988" y="13450"/>
                  </a:lnTo>
                  <a:cubicBezTo>
                    <a:pt x="1921" y="13657"/>
                    <a:pt x="2074" y="13868"/>
                    <a:pt x="2290" y="13868"/>
                  </a:cubicBezTo>
                  <a:lnTo>
                    <a:pt x="4009" y="13868"/>
                  </a:lnTo>
                  <a:cubicBezTo>
                    <a:pt x="4225" y="13868"/>
                    <a:pt x="4374" y="13657"/>
                    <a:pt x="4306" y="13450"/>
                  </a:cubicBezTo>
                  <a:lnTo>
                    <a:pt x="4071" y="12740"/>
                  </a:lnTo>
                  <a:cubicBezTo>
                    <a:pt x="4042" y="12649"/>
                    <a:pt x="3970" y="12577"/>
                    <a:pt x="3879" y="12543"/>
                  </a:cubicBezTo>
                  <a:lnTo>
                    <a:pt x="3879" y="10465"/>
                  </a:lnTo>
                  <a:lnTo>
                    <a:pt x="5343" y="10465"/>
                  </a:lnTo>
                  <a:cubicBezTo>
                    <a:pt x="5223" y="10748"/>
                    <a:pt x="4940" y="10935"/>
                    <a:pt x="4633" y="10935"/>
                  </a:cubicBezTo>
                  <a:cubicBezTo>
                    <a:pt x="4378" y="10945"/>
                    <a:pt x="4378" y="11324"/>
                    <a:pt x="4633" y="11338"/>
                  </a:cubicBezTo>
                  <a:cubicBezTo>
                    <a:pt x="4636" y="11338"/>
                    <a:pt x="4640" y="11338"/>
                    <a:pt x="4643" y="11338"/>
                  </a:cubicBezTo>
                  <a:cubicBezTo>
                    <a:pt x="5172" y="11338"/>
                    <a:pt x="5637" y="10980"/>
                    <a:pt x="5775" y="10465"/>
                  </a:cubicBezTo>
                  <a:lnTo>
                    <a:pt x="6404" y="10465"/>
                  </a:lnTo>
                  <a:cubicBezTo>
                    <a:pt x="6255" y="11324"/>
                    <a:pt x="5506" y="11953"/>
                    <a:pt x="4633" y="11953"/>
                  </a:cubicBezTo>
                  <a:cubicBezTo>
                    <a:pt x="4378" y="11967"/>
                    <a:pt x="4378" y="12346"/>
                    <a:pt x="4633" y="12361"/>
                  </a:cubicBezTo>
                  <a:cubicBezTo>
                    <a:pt x="5732" y="12361"/>
                    <a:pt x="6663" y="11554"/>
                    <a:pt x="6812" y="10465"/>
                  </a:cubicBezTo>
                  <a:lnTo>
                    <a:pt x="6922" y="10465"/>
                  </a:lnTo>
                  <a:cubicBezTo>
                    <a:pt x="7282" y="10465"/>
                    <a:pt x="7570" y="10177"/>
                    <a:pt x="7570" y="9817"/>
                  </a:cubicBezTo>
                  <a:cubicBezTo>
                    <a:pt x="7570" y="9461"/>
                    <a:pt x="7282" y="9169"/>
                    <a:pt x="6922" y="9169"/>
                  </a:cubicBezTo>
                  <a:lnTo>
                    <a:pt x="6836" y="9169"/>
                  </a:lnTo>
                  <a:lnTo>
                    <a:pt x="6836" y="8540"/>
                  </a:lnTo>
                  <a:lnTo>
                    <a:pt x="6918" y="8540"/>
                  </a:lnTo>
                  <a:cubicBezTo>
                    <a:pt x="7278" y="8540"/>
                    <a:pt x="7566" y="8247"/>
                    <a:pt x="7566" y="7892"/>
                  </a:cubicBezTo>
                  <a:cubicBezTo>
                    <a:pt x="7566" y="7532"/>
                    <a:pt x="7278" y="7244"/>
                    <a:pt x="6918" y="7244"/>
                  </a:cubicBezTo>
                  <a:lnTo>
                    <a:pt x="6836" y="7244"/>
                  </a:lnTo>
                  <a:lnTo>
                    <a:pt x="6836" y="6610"/>
                  </a:lnTo>
                  <a:lnTo>
                    <a:pt x="6922" y="6610"/>
                  </a:lnTo>
                  <a:cubicBezTo>
                    <a:pt x="7278" y="6610"/>
                    <a:pt x="7570" y="6322"/>
                    <a:pt x="7570" y="5962"/>
                  </a:cubicBezTo>
                  <a:cubicBezTo>
                    <a:pt x="7570" y="5607"/>
                    <a:pt x="7278" y="5314"/>
                    <a:pt x="6922" y="5314"/>
                  </a:cubicBezTo>
                  <a:lnTo>
                    <a:pt x="6802" y="5314"/>
                  </a:lnTo>
                  <a:cubicBezTo>
                    <a:pt x="6634" y="4316"/>
                    <a:pt x="5809" y="3552"/>
                    <a:pt x="4796" y="3476"/>
                  </a:cubicBezTo>
                  <a:cubicBezTo>
                    <a:pt x="4794" y="3476"/>
                    <a:pt x="4793" y="3476"/>
                    <a:pt x="4791" y="3476"/>
                  </a:cubicBezTo>
                  <a:cubicBezTo>
                    <a:pt x="4536" y="3476"/>
                    <a:pt x="4514" y="3845"/>
                    <a:pt x="4762" y="3879"/>
                  </a:cubicBezTo>
                  <a:cubicBezTo>
                    <a:pt x="5564" y="3941"/>
                    <a:pt x="6226" y="4527"/>
                    <a:pt x="6390" y="5314"/>
                  </a:cubicBezTo>
                  <a:lnTo>
                    <a:pt x="5756" y="5314"/>
                  </a:lnTo>
                  <a:cubicBezTo>
                    <a:pt x="5598" y="4824"/>
                    <a:pt x="5142" y="4493"/>
                    <a:pt x="4628" y="4488"/>
                  </a:cubicBezTo>
                  <a:cubicBezTo>
                    <a:pt x="4623" y="4488"/>
                    <a:pt x="4619" y="4488"/>
                    <a:pt x="4614" y="4488"/>
                  </a:cubicBezTo>
                  <a:cubicBezTo>
                    <a:pt x="4349" y="4488"/>
                    <a:pt x="4349" y="4897"/>
                    <a:pt x="4614" y="4897"/>
                  </a:cubicBezTo>
                  <a:cubicBezTo>
                    <a:pt x="4619" y="4897"/>
                    <a:pt x="4623" y="4897"/>
                    <a:pt x="4628" y="4896"/>
                  </a:cubicBezTo>
                  <a:cubicBezTo>
                    <a:pt x="4921" y="4896"/>
                    <a:pt x="5185" y="5060"/>
                    <a:pt x="5314" y="5314"/>
                  </a:cubicBezTo>
                  <a:lnTo>
                    <a:pt x="3874" y="5314"/>
                  </a:lnTo>
                  <a:lnTo>
                    <a:pt x="3874" y="4388"/>
                  </a:lnTo>
                  <a:cubicBezTo>
                    <a:pt x="3874" y="4378"/>
                    <a:pt x="3874" y="4368"/>
                    <a:pt x="3874" y="4364"/>
                  </a:cubicBezTo>
                  <a:cubicBezTo>
                    <a:pt x="3889" y="3860"/>
                    <a:pt x="4105" y="2804"/>
                    <a:pt x="5401" y="1349"/>
                  </a:cubicBezTo>
                  <a:lnTo>
                    <a:pt x="5617" y="1349"/>
                  </a:lnTo>
                  <a:cubicBezTo>
                    <a:pt x="5986" y="1349"/>
                    <a:pt x="6289" y="1047"/>
                    <a:pt x="6289" y="672"/>
                  </a:cubicBezTo>
                  <a:cubicBezTo>
                    <a:pt x="6289" y="303"/>
                    <a:pt x="5986" y="0"/>
                    <a:pt x="561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3" name="Google Shape;20583;p85"/>
          <p:cNvGrpSpPr/>
          <p:nvPr/>
        </p:nvGrpSpPr>
        <p:grpSpPr>
          <a:xfrm>
            <a:off x="8169030" y="1315716"/>
            <a:ext cx="158001" cy="363533"/>
            <a:chOff x="8169030" y="1502566"/>
            <a:chExt cx="158001" cy="363533"/>
          </a:xfrm>
        </p:grpSpPr>
        <p:sp>
          <p:nvSpPr>
            <p:cNvPr id="20584" name="Google Shape;20584;p85"/>
            <p:cNvSpPr/>
            <p:nvPr/>
          </p:nvSpPr>
          <p:spPr>
            <a:xfrm>
              <a:off x="8174323" y="1659545"/>
              <a:ext cx="147310" cy="201261"/>
            </a:xfrm>
            <a:custGeom>
              <a:avLst/>
              <a:gdLst/>
              <a:ahLst/>
              <a:cxnLst/>
              <a:rect l="l" t="t" r="r" b="b"/>
              <a:pathLst>
                <a:path w="5622" h="7681" extrusionOk="0">
                  <a:moveTo>
                    <a:pt x="2813" y="0"/>
                  </a:moveTo>
                  <a:cubicBezTo>
                    <a:pt x="2732" y="0"/>
                    <a:pt x="2568" y="5"/>
                    <a:pt x="2487" y="10"/>
                  </a:cubicBezTo>
                  <a:cubicBezTo>
                    <a:pt x="1484" y="82"/>
                    <a:pt x="701" y="610"/>
                    <a:pt x="701" y="1642"/>
                  </a:cubicBezTo>
                  <a:cubicBezTo>
                    <a:pt x="701" y="1915"/>
                    <a:pt x="754" y="2179"/>
                    <a:pt x="860" y="2429"/>
                  </a:cubicBezTo>
                  <a:cubicBezTo>
                    <a:pt x="1037" y="2856"/>
                    <a:pt x="960" y="3346"/>
                    <a:pt x="658" y="3696"/>
                  </a:cubicBezTo>
                  <a:cubicBezTo>
                    <a:pt x="235" y="4191"/>
                    <a:pt x="0" y="4820"/>
                    <a:pt x="0" y="5468"/>
                  </a:cubicBezTo>
                  <a:cubicBezTo>
                    <a:pt x="0" y="6893"/>
                    <a:pt x="1090" y="7599"/>
                    <a:pt x="2482" y="7671"/>
                  </a:cubicBezTo>
                  <a:cubicBezTo>
                    <a:pt x="2564" y="7676"/>
                    <a:pt x="2727" y="7680"/>
                    <a:pt x="2813" y="7680"/>
                  </a:cubicBezTo>
                  <a:cubicBezTo>
                    <a:pt x="2895" y="7680"/>
                    <a:pt x="3058" y="7680"/>
                    <a:pt x="3140" y="7671"/>
                  </a:cubicBezTo>
                  <a:cubicBezTo>
                    <a:pt x="4532" y="7599"/>
                    <a:pt x="5621" y="6893"/>
                    <a:pt x="5621" y="5468"/>
                  </a:cubicBezTo>
                  <a:cubicBezTo>
                    <a:pt x="5621" y="4820"/>
                    <a:pt x="5391" y="4191"/>
                    <a:pt x="4969" y="3696"/>
                  </a:cubicBezTo>
                  <a:cubicBezTo>
                    <a:pt x="4666" y="3346"/>
                    <a:pt x="4589" y="2856"/>
                    <a:pt x="4767" y="2429"/>
                  </a:cubicBezTo>
                  <a:cubicBezTo>
                    <a:pt x="4873" y="2179"/>
                    <a:pt x="4925" y="1915"/>
                    <a:pt x="4925" y="1642"/>
                  </a:cubicBezTo>
                  <a:cubicBezTo>
                    <a:pt x="4925" y="605"/>
                    <a:pt x="4143" y="82"/>
                    <a:pt x="3140" y="10"/>
                  </a:cubicBezTo>
                  <a:cubicBezTo>
                    <a:pt x="3063" y="5"/>
                    <a:pt x="2895" y="0"/>
                    <a:pt x="281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5" name="Google Shape;20585;p85"/>
            <p:cNvSpPr/>
            <p:nvPr/>
          </p:nvSpPr>
          <p:spPr>
            <a:xfrm>
              <a:off x="8229401" y="1659545"/>
              <a:ext cx="92364" cy="201261"/>
            </a:xfrm>
            <a:custGeom>
              <a:avLst/>
              <a:gdLst/>
              <a:ahLst/>
              <a:cxnLst/>
              <a:rect l="l" t="t" r="r" b="b"/>
              <a:pathLst>
                <a:path w="3525" h="7681" extrusionOk="0">
                  <a:moveTo>
                    <a:pt x="711" y="0"/>
                  </a:moveTo>
                  <a:cubicBezTo>
                    <a:pt x="630" y="0"/>
                    <a:pt x="466" y="5"/>
                    <a:pt x="385" y="10"/>
                  </a:cubicBezTo>
                  <a:cubicBezTo>
                    <a:pt x="303" y="14"/>
                    <a:pt x="226" y="24"/>
                    <a:pt x="150" y="34"/>
                  </a:cubicBezTo>
                  <a:cubicBezTo>
                    <a:pt x="961" y="72"/>
                    <a:pt x="2079" y="312"/>
                    <a:pt x="2084" y="1023"/>
                  </a:cubicBezTo>
                  <a:cubicBezTo>
                    <a:pt x="2089" y="1954"/>
                    <a:pt x="1604" y="1906"/>
                    <a:pt x="1244" y="2429"/>
                  </a:cubicBezTo>
                  <a:cubicBezTo>
                    <a:pt x="985" y="2813"/>
                    <a:pt x="1148" y="3346"/>
                    <a:pt x="1446" y="3696"/>
                  </a:cubicBezTo>
                  <a:cubicBezTo>
                    <a:pt x="1873" y="4191"/>
                    <a:pt x="2103" y="4820"/>
                    <a:pt x="2103" y="5468"/>
                  </a:cubicBezTo>
                  <a:cubicBezTo>
                    <a:pt x="2103" y="6759"/>
                    <a:pt x="1206" y="7460"/>
                    <a:pt x="1" y="7632"/>
                  </a:cubicBezTo>
                  <a:cubicBezTo>
                    <a:pt x="126" y="7652"/>
                    <a:pt x="255" y="7666"/>
                    <a:pt x="385" y="7671"/>
                  </a:cubicBezTo>
                  <a:cubicBezTo>
                    <a:pt x="466" y="7676"/>
                    <a:pt x="630" y="7680"/>
                    <a:pt x="711" y="7680"/>
                  </a:cubicBezTo>
                  <a:cubicBezTo>
                    <a:pt x="793" y="7680"/>
                    <a:pt x="956" y="7680"/>
                    <a:pt x="1038" y="7671"/>
                  </a:cubicBezTo>
                  <a:cubicBezTo>
                    <a:pt x="2430" y="7599"/>
                    <a:pt x="3524" y="6893"/>
                    <a:pt x="3524" y="5468"/>
                  </a:cubicBezTo>
                  <a:cubicBezTo>
                    <a:pt x="3524" y="4820"/>
                    <a:pt x="3289" y="4191"/>
                    <a:pt x="2867" y="3696"/>
                  </a:cubicBezTo>
                  <a:cubicBezTo>
                    <a:pt x="2564" y="3346"/>
                    <a:pt x="2487" y="2856"/>
                    <a:pt x="2665" y="2429"/>
                  </a:cubicBezTo>
                  <a:cubicBezTo>
                    <a:pt x="2771" y="2179"/>
                    <a:pt x="2823" y="1915"/>
                    <a:pt x="2823" y="1642"/>
                  </a:cubicBezTo>
                  <a:cubicBezTo>
                    <a:pt x="2823" y="605"/>
                    <a:pt x="2041" y="82"/>
                    <a:pt x="1038" y="10"/>
                  </a:cubicBezTo>
                  <a:cubicBezTo>
                    <a:pt x="961" y="5"/>
                    <a:pt x="793" y="0"/>
                    <a:pt x="71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6" name="Google Shape;20586;p85"/>
            <p:cNvSpPr/>
            <p:nvPr/>
          </p:nvSpPr>
          <p:spPr>
            <a:xfrm>
              <a:off x="8233043" y="1520174"/>
              <a:ext cx="29976" cy="165181"/>
            </a:xfrm>
            <a:custGeom>
              <a:avLst/>
              <a:gdLst/>
              <a:ahLst/>
              <a:cxnLst/>
              <a:rect l="l" t="t" r="r" b="b"/>
              <a:pathLst>
                <a:path w="1144" h="6304" extrusionOk="0">
                  <a:moveTo>
                    <a:pt x="241" y="0"/>
                  </a:moveTo>
                  <a:lnTo>
                    <a:pt x="1" y="6193"/>
                  </a:lnTo>
                  <a:cubicBezTo>
                    <a:pt x="1" y="6250"/>
                    <a:pt x="49" y="6303"/>
                    <a:pt x="111" y="6303"/>
                  </a:cubicBezTo>
                  <a:lnTo>
                    <a:pt x="1033" y="6303"/>
                  </a:lnTo>
                  <a:cubicBezTo>
                    <a:pt x="1095" y="6303"/>
                    <a:pt x="1143" y="6250"/>
                    <a:pt x="1143" y="6193"/>
                  </a:cubicBezTo>
                  <a:lnTo>
                    <a:pt x="90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7" name="Google Shape;20587;p85"/>
            <p:cNvSpPr/>
            <p:nvPr/>
          </p:nvSpPr>
          <p:spPr>
            <a:xfrm>
              <a:off x="8221488" y="1705321"/>
              <a:ext cx="53112" cy="53112"/>
            </a:xfrm>
            <a:custGeom>
              <a:avLst/>
              <a:gdLst/>
              <a:ahLst/>
              <a:cxnLst/>
              <a:rect l="l" t="t" r="r" b="b"/>
              <a:pathLst>
                <a:path w="2027" h="2027" extrusionOk="0">
                  <a:moveTo>
                    <a:pt x="1013" y="0"/>
                  </a:moveTo>
                  <a:cubicBezTo>
                    <a:pt x="452" y="0"/>
                    <a:pt x="0" y="452"/>
                    <a:pt x="0" y="1013"/>
                  </a:cubicBezTo>
                  <a:cubicBezTo>
                    <a:pt x="0" y="1570"/>
                    <a:pt x="452" y="2026"/>
                    <a:pt x="1013" y="2026"/>
                  </a:cubicBezTo>
                  <a:cubicBezTo>
                    <a:pt x="1575" y="2026"/>
                    <a:pt x="2026" y="1570"/>
                    <a:pt x="2026" y="1013"/>
                  </a:cubicBezTo>
                  <a:cubicBezTo>
                    <a:pt x="2026" y="452"/>
                    <a:pt x="1575" y="0"/>
                    <a:pt x="1013" y="0"/>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8" name="Google Shape;20588;p85"/>
            <p:cNvSpPr/>
            <p:nvPr/>
          </p:nvSpPr>
          <p:spPr>
            <a:xfrm>
              <a:off x="8212919" y="1809450"/>
              <a:ext cx="70223" cy="20674"/>
            </a:xfrm>
            <a:custGeom>
              <a:avLst/>
              <a:gdLst/>
              <a:ahLst/>
              <a:cxnLst/>
              <a:rect l="l" t="t" r="r" b="b"/>
              <a:pathLst>
                <a:path w="2680" h="789" extrusionOk="0">
                  <a:moveTo>
                    <a:pt x="107" y="1"/>
                  </a:moveTo>
                  <a:cubicBezTo>
                    <a:pt x="49" y="1"/>
                    <a:pt x="1" y="44"/>
                    <a:pt x="1" y="102"/>
                  </a:cubicBezTo>
                  <a:lnTo>
                    <a:pt x="1" y="687"/>
                  </a:lnTo>
                  <a:cubicBezTo>
                    <a:pt x="1" y="745"/>
                    <a:pt x="49" y="788"/>
                    <a:pt x="107" y="788"/>
                  </a:cubicBezTo>
                  <a:lnTo>
                    <a:pt x="2574" y="788"/>
                  </a:lnTo>
                  <a:cubicBezTo>
                    <a:pt x="2631" y="788"/>
                    <a:pt x="2679" y="745"/>
                    <a:pt x="2679" y="687"/>
                  </a:cubicBezTo>
                  <a:lnTo>
                    <a:pt x="2679" y="102"/>
                  </a:lnTo>
                  <a:cubicBezTo>
                    <a:pt x="2679" y="44"/>
                    <a:pt x="2631" y="1"/>
                    <a:pt x="257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9" name="Google Shape;20589;p85"/>
            <p:cNvSpPr/>
            <p:nvPr/>
          </p:nvSpPr>
          <p:spPr>
            <a:xfrm>
              <a:off x="8212919" y="1817127"/>
              <a:ext cx="70223" cy="12996"/>
            </a:xfrm>
            <a:custGeom>
              <a:avLst/>
              <a:gdLst/>
              <a:ahLst/>
              <a:cxnLst/>
              <a:rect l="l" t="t" r="r" b="b"/>
              <a:pathLst>
                <a:path w="2680" h="496" extrusionOk="0">
                  <a:moveTo>
                    <a:pt x="1" y="1"/>
                  </a:moveTo>
                  <a:lnTo>
                    <a:pt x="1" y="394"/>
                  </a:lnTo>
                  <a:cubicBezTo>
                    <a:pt x="1" y="452"/>
                    <a:pt x="49" y="495"/>
                    <a:pt x="107" y="495"/>
                  </a:cubicBezTo>
                  <a:lnTo>
                    <a:pt x="2574" y="495"/>
                  </a:lnTo>
                  <a:cubicBezTo>
                    <a:pt x="2631" y="495"/>
                    <a:pt x="2679" y="452"/>
                    <a:pt x="2679" y="394"/>
                  </a:cubicBezTo>
                  <a:lnTo>
                    <a:pt x="2679" y="1"/>
                  </a:lnTo>
                  <a:cubicBezTo>
                    <a:pt x="2679" y="54"/>
                    <a:pt x="2631" y="102"/>
                    <a:pt x="2574" y="102"/>
                  </a:cubicBezTo>
                  <a:lnTo>
                    <a:pt x="107" y="102"/>
                  </a:lnTo>
                  <a:cubicBezTo>
                    <a:pt x="49" y="102"/>
                    <a:pt x="1" y="54"/>
                    <a:pt x="1"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0" name="Google Shape;20590;p85"/>
            <p:cNvSpPr/>
            <p:nvPr/>
          </p:nvSpPr>
          <p:spPr>
            <a:xfrm>
              <a:off x="8248031" y="1520043"/>
              <a:ext cx="14988" cy="165312"/>
            </a:xfrm>
            <a:custGeom>
              <a:avLst/>
              <a:gdLst/>
              <a:ahLst/>
              <a:cxnLst/>
              <a:rect l="l" t="t" r="r" b="b"/>
              <a:pathLst>
                <a:path w="572" h="6309" extrusionOk="0">
                  <a:moveTo>
                    <a:pt x="331" y="1"/>
                  </a:moveTo>
                  <a:lnTo>
                    <a:pt x="0" y="5"/>
                  </a:lnTo>
                  <a:lnTo>
                    <a:pt x="0" y="6308"/>
                  </a:lnTo>
                  <a:lnTo>
                    <a:pt x="461" y="6308"/>
                  </a:lnTo>
                  <a:cubicBezTo>
                    <a:pt x="523" y="6308"/>
                    <a:pt x="571" y="6255"/>
                    <a:pt x="571" y="6193"/>
                  </a:cubicBezTo>
                  <a:lnTo>
                    <a:pt x="331"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1" name="Google Shape;20591;p85"/>
            <p:cNvSpPr/>
            <p:nvPr/>
          </p:nvSpPr>
          <p:spPr>
            <a:xfrm>
              <a:off x="8227514" y="1507964"/>
              <a:ext cx="41164" cy="48841"/>
            </a:xfrm>
            <a:custGeom>
              <a:avLst/>
              <a:gdLst/>
              <a:ahLst/>
              <a:cxnLst/>
              <a:rect l="l" t="t" r="r" b="b"/>
              <a:pathLst>
                <a:path w="1571" h="1864" extrusionOk="0">
                  <a:moveTo>
                    <a:pt x="188" y="1"/>
                  </a:moveTo>
                  <a:cubicBezTo>
                    <a:pt x="82" y="1"/>
                    <a:pt x="1" y="92"/>
                    <a:pt x="10" y="198"/>
                  </a:cubicBezTo>
                  <a:lnTo>
                    <a:pt x="145" y="1700"/>
                  </a:lnTo>
                  <a:cubicBezTo>
                    <a:pt x="150" y="1791"/>
                    <a:pt x="231" y="1863"/>
                    <a:pt x="322" y="1863"/>
                  </a:cubicBezTo>
                  <a:lnTo>
                    <a:pt x="1244" y="1863"/>
                  </a:lnTo>
                  <a:cubicBezTo>
                    <a:pt x="1247" y="1863"/>
                    <a:pt x="1250" y="1864"/>
                    <a:pt x="1253" y="1864"/>
                  </a:cubicBezTo>
                  <a:cubicBezTo>
                    <a:pt x="1345" y="1864"/>
                    <a:pt x="1417" y="1789"/>
                    <a:pt x="1426" y="1700"/>
                  </a:cubicBezTo>
                  <a:lnTo>
                    <a:pt x="1556" y="198"/>
                  </a:lnTo>
                  <a:cubicBezTo>
                    <a:pt x="1570" y="92"/>
                    <a:pt x="1484" y="1"/>
                    <a:pt x="137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2" name="Google Shape;20592;p85"/>
            <p:cNvSpPr/>
            <p:nvPr/>
          </p:nvSpPr>
          <p:spPr>
            <a:xfrm>
              <a:off x="8248031" y="1507964"/>
              <a:ext cx="20648" cy="48841"/>
            </a:xfrm>
            <a:custGeom>
              <a:avLst/>
              <a:gdLst/>
              <a:ahLst/>
              <a:cxnLst/>
              <a:rect l="l" t="t" r="r" b="b"/>
              <a:pathLst>
                <a:path w="788" h="1864" extrusionOk="0">
                  <a:moveTo>
                    <a:pt x="0" y="1"/>
                  </a:moveTo>
                  <a:lnTo>
                    <a:pt x="0" y="1863"/>
                  </a:lnTo>
                  <a:lnTo>
                    <a:pt x="461" y="1863"/>
                  </a:lnTo>
                  <a:cubicBezTo>
                    <a:pt x="552" y="1863"/>
                    <a:pt x="634" y="1791"/>
                    <a:pt x="639" y="1700"/>
                  </a:cubicBezTo>
                  <a:lnTo>
                    <a:pt x="773" y="198"/>
                  </a:lnTo>
                  <a:cubicBezTo>
                    <a:pt x="787" y="92"/>
                    <a:pt x="701" y="1"/>
                    <a:pt x="595"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3" name="Google Shape;20593;p85"/>
            <p:cNvSpPr/>
            <p:nvPr/>
          </p:nvSpPr>
          <p:spPr>
            <a:xfrm>
              <a:off x="8205373" y="1699923"/>
              <a:ext cx="74494" cy="63777"/>
            </a:xfrm>
            <a:custGeom>
              <a:avLst/>
              <a:gdLst/>
              <a:ahLst/>
              <a:cxnLst/>
              <a:rect l="l" t="t" r="r" b="b"/>
              <a:pathLst>
                <a:path w="2843" h="2434" extrusionOk="0">
                  <a:moveTo>
                    <a:pt x="1634" y="405"/>
                  </a:moveTo>
                  <a:cubicBezTo>
                    <a:pt x="1833" y="405"/>
                    <a:pt x="2035" y="479"/>
                    <a:pt x="2199" y="643"/>
                  </a:cubicBezTo>
                  <a:cubicBezTo>
                    <a:pt x="2708" y="1157"/>
                    <a:pt x="2348" y="2026"/>
                    <a:pt x="1628" y="2026"/>
                  </a:cubicBezTo>
                  <a:cubicBezTo>
                    <a:pt x="1182" y="2026"/>
                    <a:pt x="822" y="1666"/>
                    <a:pt x="817" y="1219"/>
                  </a:cubicBezTo>
                  <a:cubicBezTo>
                    <a:pt x="817" y="729"/>
                    <a:pt x="1217" y="405"/>
                    <a:pt x="1634" y="405"/>
                  </a:cubicBezTo>
                  <a:close/>
                  <a:moveTo>
                    <a:pt x="1619" y="0"/>
                  </a:moveTo>
                  <a:cubicBezTo>
                    <a:pt x="1321" y="0"/>
                    <a:pt x="1016" y="111"/>
                    <a:pt x="769" y="360"/>
                  </a:cubicBezTo>
                  <a:cubicBezTo>
                    <a:pt x="1" y="1123"/>
                    <a:pt x="543" y="2434"/>
                    <a:pt x="1628" y="2434"/>
                  </a:cubicBezTo>
                  <a:cubicBezTo>
                    <a:pt x="2300" y="2434"/>
                    <a:pt x="2843" y="1886"/>
                    <a:pt x="2843" y="1219"/>
                  </a:cubicBezTo>
                  <a:cubicBezTo>
                    <a:pt x="2843" y="486"/>
                    <a:pt x="2243" y="0"/>
                    <a:pt x="161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4" name="Google Shape;20594;p85"/>
            <p:cNvSpPr/>
            <p:nvPr/>
          </p:nvSpPr>
          <p:spPr>
            <a:xfrm>
              <a:off x="8207653" y="1804183"/>
              <a:ext cx="80782" cy="31338"/>
            </a:xfrm>
            <a:custGeom>
              <a:avLst/>
              <a:gdLst/>
              <a:ahLst/>
              <a:cxnLst/>
              <a:rect l="l" t="t" r="r" b="b"/>
              <a:pathLst>
                <a:path w="3083" h="1196" extrusionOk="0">
                  <a:moveTo>
                    <a:pt x="2674" y="404"/>
                  </a:moveTo>
                  <a:lnTo>
                    <a:pt x="2674" y="788"/>
                  </a:lnTo>
                  <a:lnTo>
                    <a:pt x="408" y="788"/>
                  </a:lnTo>
                  <a:lnTo>
                    <a:pt x="408" y="404"/>
                  </a:lnTo>
                  <a:close/>
                  <a:moveTo>
                    <a:pt x="2783" y="0"/>
                  </a:moveTo>
                  <a:cubicBezTo>
                    <a:pt x="2781" y="0"/>
                    <a:pt x="2778" y="0"/>
                    <a:pt x="2775" y="0"/>
                  </a:cubicBezTo>
                  <a:lnTo>
                    <a:pt x="308" y="0"/>
                  </a:lnTo>
                  <a:cubicBezTo>
                    <a:pt x="140" y="0"/>
                    <a:pt x="0" y="135"/>
                    <a:pt x="0" y="303"/>
                  </a:cubicBezTo>
                  <a:lnTo>
                    <a:pt x="0" y="888"/>
                  </a:lnTo>
                  <a:cubicBezTo>
                    <a:pt x="0" y="1056"/>
                    <a:pt x="140" y="1196"/>
                    <a:pt x="308" y="1196"/>
                  </a:cubicBezTo>
                  <a:lnTo>
                    <a:pt x="2775" y="1196"/>
                  </a:lnTo>
                  <a:cubicBezTo>
                    <a:pt x="2943" y="1196"/>
                    <a:pt x="3082" y="1056"/>
                    <a:pt x="3082" y="888"/>
                  </a:cubicBezTo>
                  <a:lnTo>
                    <a:pt x="3082" y="303"/>
                  </a:lnTo>
                  <a:cubicBezTo>
                    <a:pt x="3082" y="138"/>
                    <a:pt x="2948" y="0"/>
                    <a:pt x="278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5" name="Google Shape;20595;p85"/>
            <p:cNvSpPr/>
            <p:nvPr/>
          </p:nvSpPr>
          <p:spPr>
            <a:xfrm>
              <a:off x="8169030" y="1663135"/>
              <a:ext cx="158001" cy="202965"/>
            </a:xfrm>
            <a:custGeom>
              <a:avLst/>
              <a:gdLst/>
              <a:ahLst/>
              <a:cxnLst/>
              <a:rect l="l" t="t" r="r" b="b"/>
              <a:pathLst>
                <a:path w="6030" h="7746" extrusionOk="0">
                  <a:moveTo>
                    <a:pt x="1582" y="1"/>
                  </a:moveTo>
                  <a:cubicBezTo>
                    <a:pt x="1544" y="1"/>
                    <a:pt x="1504" y="13"/>
                    <a:pt x="1465" y="41"/>
                  </a:cubicBezTo>
                  <a:cubicBezTo>
                    <a:pt x="1441" y="55"/>
                    <a:pt x="1417" y="69"/>
                    <a:pt x="1398" y="89"/>
                  </a:cubicBezTo>
                  <a:cubicBezTo>
                    <a:pt x="942" y="415"/>
                    <a:pt x="701" y="905"/>
                    <a:pt x="701" y="1505"/>
                  </a:cubicBezTo>
                  <a:cubicBezTo>
                    <a:pt x="701" y="1802"/>
                    <a:pt x="759" y="2095"/>
                    <a:pt x="874" y="2369"/>
                  </a:cubicBezTo>
                  <a:cubicBezTo>
                    <a:pt x="1023" y="2724"/>
                    <a:pt x="956" y="3132"/>
                    <a:pt x="706" y="3425"/>
                  </a:cubicBezTo>
                  <a:cubicBezTo>
                    <a:pt x="250" y="3958"/>
                    <a:pt x="1" y="4630"/>
                    <a:pt x="1" y="5331"/>
                  </a:cubicBezTo>
                  <a:cubicBezTo>
                    <a:pt x="1" y="6065"/>
                    <a:pt x="274" y="6675"/>
                    <a:pt x="798" y="7097"/>
                  </a:cubicBezTo>
                  <a:cubicBezTo>
                    <a:pt x="1258" y="7476"/>
                    <a:pt x="1911" y="7697"/>
                    <a:pt x="2679" y="7735"/>
                  </a:cubicBezTo>
                  <a:cubicBezTo>
                    <a:pt x="2761" y="7740"/>
                    <a:pt x="2929" y="7745"/>
                    <a:pt x="3015" y="7745"/>
                  </a:cubicBezTo>
                  <a:cubicBezTo>
                    <a:pt x="3102" y="7745"/>
                    <a:pt x="3270" y="7745"/>
                    <a:pt x="3356" y="7735"/>
                  </a:cubicBezTo>
                  <a:cubicBezTo>
                    <a:pt x="4119" y="7697"/>
                    <a:pt x="4772" y="7476"/>
                    <a:pt x="5233" y="7097"/>
                  </a:cubicBezTo>
                  <a:cubicBezTo>
                    <a:pt x="5756" y="6675"/>
                    <a:pt x="6030" y="6065"/>
                    <a:pt x="6030" y="5331"/>
                  </a:cubicBezTo>
                  <a:cubicBezTo>
                    <a:pt x="6030" y="4630"/>
                    <a:pt x="5780" y="3958"/>
                    <a:pt x="5324" y="3425"/>
                  </a:cubicBezTo>
                  <a:cubicBezTo>
                    <a:pt x="5070" y="3137"/>
                    <a:pt x="5007" y="2724"/>
                    <a:pt x="5156" y="2369"/>
                  </a:cubicBezTo>
                  <a:cubicBezTo>
                    <a:pt x="5271" y="2095"/>
                    <a:pt x="5329" y="1802"/>
                    <a:pt x="5329" y="1505"/>
                  </a:cubicBezTo>
                  <a:cubicBezTo>
                    <a:pt x="5329" y="905"/>
                    <a:pt x="5089" y="415"/>
                    <a:pt x="4633" y="89"/>
                  </a:cubicBezTo>
                  <a:cubicBezTo>
                    <a:pt x="4614" y="74"/>
                    <a:pt x="4590" y="60"/>
                    <a:pt x="4571" y="41"/>
                  </a:cubicBezTo>
                  <a:cubicBezTo>
                    <a:pt x="4534" y="21"/>
                    <a:pt x="4499" y="12"/>
                    <a:pt x="4465" y="12"/>
                  </a:cubicBezTo>
                  <a:cubicBezTo>
                    <a:pt x="4291" y="12"/>
                    <a:pt x="4176" y="253"/>
                    <a:pt x="4345" y="382"/>
                  </a:cubicBezTo>
                  <a:lnTo>
                    <a:pt x="4398" y="415"/>
                  </a:lnTo>
                  <a:cubicBezTo>
                    <a:pt x="4748" y="670"/>
                    <a:pt x="4921" y="1034"/>
                    <a:pt x="4921" y="1505"/>
                  </a:cubicBezTo>
                  <a:cubicBezTo>
                    <a:pt x="4921" y="1750"/>
                    <a:pt x="4873" y="1990"/>
                    <a:pt x="4782" y="2210"/>
                  </a:cubicBezTo>
                  <a:cubicBezTo>
                    <a:pt x="4571" y="2710"/>
                    <a:pt x="4662" y="3281"/>
                    <a:pt x="5017" y="3689"/>
                  </a:cubicBezTo>
                  <a:cubicBezTo>
                    <a:pt x="5406" y="4150"/>
                    <a:pt x="5622" y="4731"/>
                    <a:pt x="5622" y="5331"/>
                  </a:cubicBezTo>
                  <a:cubicBezTo>
                    <a:pt x="5622" y="5945"/>
                    <a:pt x="5406" y="6435"/>
                    <a:pt x="4979" y="6785"/>
                  </a:cubicBezTo>
                  <a:cubicBezTo>
                    <a:pt x="4580" y="7107"/>
                    <a:pt x="4009" y="7299"/>
                    <a:pt x="3332" y="7332"/>
                  </a:cubicBezTo>
                  <a:cubicBezTo>
                    <a:pt x="3255" y="7337"/>
                    <a:pt x="3097" y="7337"/>
                    <a:pt x="3015" y="7337"/>
                  </a:cubicBezTo>
                  <a:cubicBezTo>
                    <a:pt x="2934" y="7337"/>
                    <a:pt x="2775" y="7337"/>
                    <a:pt x="2698" y="7332"/>
                  </a:cubicBezTo>
                  <a:cubicBezTo>
                    <a:pt x="2022" y="7299"/>
                    <a:pt x="1450" y="7107"/>
                    <a:pt x="1052" y="6785"/>
                  </a:cubicBezTo>
                  <a:cubicBezTo>
                    <a:pt x="625" y="6435"/>
                    <a:pt x="409" y="5945"/>
                    <a:pt x="409" y="5331"/>
                  </a:cubicBezTo>
                  <a:cubicBezTo>
                    <a:pt x="409" y="4731"/>
                    <a:pt x="625" y="4150"/>
                    <a:pt x="1014" y="3689"/>
                  </a:cubicBezTo>
                  <a:cubicBezTo>
                    <a:pt x="1369" y="3281"/>
                    <a:pt x="1460" y="2710"/>
                    <a:pt x="1249" y="2210"/>
                  </a:cubicBezTo>
                  <a:cubicBezTo>
                    <a:pt x="1158" y="1990"/>
                    <a:pt x="1110" y="1750"/>
                    <a:pt x="1110" y="1505"/>
                  </a:cubicBezTo>
                  <a:cubicBezTo>
                    <a:pt x="1110" y="1034"/>
                    <a:pt x="1287" y="665"/>
                    <a:pt x="1633" y="415"/>
                  </a:cubicBezTo>
                  <a:lnTo>
                    <a:pt x="1686" y="382"/>
                  </a:lnTo>
                  <a:cubicBezTo>
                    <a:pt x="1883" y="263"/>
                    <a:pt x="1758" y="1"/>
                    <a:pt x="158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6" name="Google Shape;20596;p85"/>
            <p:cNvSpPr/>
            <p:nvPr/>
          </p:nvSpPr>
          <p:spPr>
            <a:xfrm>
              <a:off x="8208779" y="1502566"/>
              <a:ext cx="78503" cy="188055"/>
            </a:xfrm>
            <a:custGeom>
              <a:avLst/>
              <a:gdLst/>
              <a:ahLst/>
              <a:cxnLst/>
              <a:rect l="l" t="t" r="r" b="b"/>
              <a:pathLst>
                <a:path w="2996" h="7177" extrusionOk="0">
                  <a:moveTo>
                    <a:pt x="2069" y="413"/>
                  </a:moveTo>
                  <a:lnTo>
                    <a:pt x="1940" y="1868"/>
                  </a:lnTo>
                  <a:lnTo>
                    <a:pt x="1057" y="1868"/>
                  </a:lnTo>
                  <a:lnTo>
                    <a:pt x="927" y="413"/>
                  </a:lnTo>
                  <a:close/>
                  <a:moveTo>
                    <a:pt x="1690" y="2271"/>
                  </a:moveTo>
                  <a:lnTo>
                    <a:pt x="1863" y="6774"/>
                  </a:lnTo>
                  <a:lnTo>
                    <a:pt x="1133" y="6774"/>
                  </a:lnTo>
                  <a:lnTo>
                    <a:pt x="1306" y="2271"/>
                  </a:lnTo>
                  <a:close/>
                  <a:moveTo>
                    <a:pt x="908" y="0"/>
                  </a:moveTo>
                  <a:cubicBezTo>
                    <a:pt x="677" y="0"/>
                    <a:pt x="500" y="197"/>
                    <a:pt x="524" y="423"/>
                  </a:cubicBezTo>
                  <a:lnTo>
                    <a:pt x="524" y="466"/>
                  </a:lnTo>
                  <a:lnTo>
                    <a:pt x="255" y="466"/>
                  </a:lnTo>
                  <a:cubicBezTo>
                    <a:pt x="1" y="480"/>
                    <a:pt x="1" y="860"/>
                    <a:pt x="255" y="874"/>
                  </a:cubicBezTo>
                  <a:lnTo>
                    <a:pt x="562" y="874"/>
                  </a:lnTo>
                  <a:lnTo>
                    <a:pt x="615" y="1455"/>
                  </a:lnTo>
                  <a:lnTo>
                    <a:pt x="308" y="1455"/>
                  </a:lnTo>
                  <a:cubicBezTo>
                    <a:pt x="49" y="1469"/>
                    <a:pt x="49" y="1844"/>
                    <a:pt x="308" y="1858"/>
                  </a:cubicBezTo>
                  <a:lnTo>
                    <a:pt x="649" y="1858"/>
                  </a:lnTo>
                  <a:lnTo>
                    <a:pt x="653" y="1925"/>
                  </a:lnTo>
                  <a:cubicBezTo>
                    <a:pt x="663" y="2069"/>
                    <a:pt x="759" y="2199"/>
                    <a:pt x="898" y="2252"/>
                  </a:cubicBezTo>
                  <a:lnTo>
                    <a:pt x="725" y="6855"/>
                  </a:lnTo>
                  <a:cubicBezTo>
                    <a:pt x="721" y="7033"/>
                    <a:pt x="860" y="7177"/>
                    <a:pt x="1037" y="7177"/>
                  </a:cubicBezTo>
                  <a:lnTo>
                    <a:pt x="1959" y="7177"/>
                  </a:lnTo>
                  <a:cubicBezTo>
                    <a:pt x="2137" y="7177"/>
                    <a:pt x="2276" y="7033"/>
                    <a:pt x="2271" y="6855"/>
                  </a:cubicBezTo>
                  <a:lnTo>
                    <a:pt x="2093" y="2247"/>
                  </a:lnTo>
                  <a:cubicBezTo>
                    <a:pt x="2233" y="2199"/>
                    <a:pt x="2329" y="2069"/>
                    <a:pt x="2343" y="1925"/>
                  </a:cubicBezTo>
                  <a:lnTo>
                    <a:pt x="2348" y="1858"/>
                  </a:lnTo>
                  <a:lnTo>
                    <a:pt x="2689" y="1858"/>
                  </a:lnTo>
                  <a:cubicBezTo>
                    <a:pt x="2943" y="1844"/>
                    <a:pt x="2943" y="1464"/>
                    <a:pt x="2689" y="1450"/>
                  </a:cubicBezTo>
                  <a:lnTo>
                    <a:pt x="2381" y="1450"/>
                  </a:lnTo>
                  <a:lnTo>
                    <a:pt x="2434" y="874"/>
                  </a:lnTo>
                  <a:lnTo>
                    <a:pt x="2741" y="874"/>
                  </a:lnTo>
                  <a:cubicBezTo>
                    <a:pt x="2996" y="860"/>
                    <a:pt x="2996" y="480"/>
                    <a:pt x="2741" y="466"/>
                  </a:cubicBezTo>
                  <a:lnTo>
                    <a:pt x="2468" y="466"/>
                  </a:lnTo>
                  <a:lnTo>
                    <a:pt x="2473" y="423"/>
                  </a:lnTo>
                  <a:cubicBezTo>
                    <a:pt x="2497" y="197"/>
                    <a:pt x="2319" y="0"/>
                    <a:pt x="208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7" name="Google Shape;20597;p85"/>
          <p:cNvGrpSpPr/>
          <p:nvPr/>
        </p:nvGrpSpPr>
        <p:grpSpPr>
          <a:xfrm>
            <a:off x="7706661" y="1315847"/>
            <a:ext cx="160281" cy="363402"/>
            <a:chOff x="7706661" y="1502697"/>
            <a:chExt cx="160281" cy="363402"/>
          </a:xfrm>
        </p:grpSpPr>
        <p:sp>
          <p:nvSpPr>
            <p:cNvPr id="20598" name="Google Shape;20598;p85"/>
            <p:cNvSpPr/>
            <p:nvPr/>
          </p:nvSpPr>
          <p:spPr>
            <a:xfrm>
              <a:off x="7712085" y="1640915"/>
              <a:ext cx="149564" cy="206423"/>
            </a:xfrm>
            <a:custGeom>
              <a:avLst/>
              <a:gdLst/>
              <a:ahLst/>
              <a:cxnLst/>
              <a:rect l="l" t="t" r="r" b="b"/>
              <a:pathLst>
                <a:path w="5708" h="7878" extrusionOk="0">
                  <a:moveTo>
                    <a:pt x="3446" y="1"/>
                  </a:moveTo>
                  <a:cubicBezTo>
                    <a:pt x="3443" y="1"/>
                    <a:pt x="3440" y="1"/>
                    <a:pt x="3437" y="1"/>
                  </a:cubicBezTo>
                  <a:lnTo>
                    <a:pt x="2271" y="1"/>
                  </a:lnTo>
                  <a:cubicBezTo>
                    <a:pt x="1229" y="1"/>
                    <a:pt x="389" y="841"/>
                    <a:pt x="389" y="1878"/>
                  </a:cubicBezTo>
                  <a:lnTo>
                    <a:pt x="389" y="3106"/>
                  </a:lnTo>
                  <a:cubicBezTo>
                    <a:pt x="389" y="3246"/>
                    <a:pt x="490" y="3366"/>
                    <a:pt x="629" y="3394"/>
                  </a:cubicBezTo>
                  <a:cubicBezTo>
                    <a:pt x="874" y="3447"/>
                    <a:pt x="1047" y="3658"/>
                    <a:pt x="1052" y="3908"/>
                  </a:cubicBezTo>
                  <a:lnTo>
                    <a:pt x="1052" y="4143"/>
                  </a:lnTo>
                  <a:cubicBezTo>
                    <a:pt x="1047" y="4407"/>
                    <a:pt x="845" y="4633"/>
                    <a:pt x="581" y="4662"/>
                  </a:cubicBezTo>
                  <a:cubicBezTo>
                    <a:pt x="250" y="4695"/>
                    <a:pt x="0" y="4974"/>
                    <a:pt x="0" y="5305"/>
                  </a:cubicBezTo>
                  <a:lnTo>
                    <a:pt x="0" y="5699"/>
                  </a:lnTo>
                  <a:cubicBezTo>
                    <a:pt x="0" y="6903"/>
                    <a:pt x="975" y="7878"/>
                    <a:pt x="2180" y="7878"/>
                  </a:cubicBezTo>
                  <a:lnTo>
                    <a:pt x="3528" y="7878"/>
                  </a:lnTo>
                  <a:cubicBezTo>
                    <a:pt x="4733" y="7878"/>
                    <a:pt x="5708" y="6903"/>
                    <a:pt x="5708" y="5699"/>
                  </a:cubicBezTo>
                  <a:lnTo>
                    <a:pt x="5708" y="5305"/>
                  </a:lnTo>
                  <a:cubicBezTo>
                    <a:pt x="5708" y="4974"/>
                    <a:pt x="5458" y="4695"/>
                    <a:pt x="5132" y="4662"/>
                  </a:cubicBezTo>
                  <a:cubicBezTo>
                    <a:pt x="4863" y="4638"/>
                    <a:pt x="4661" y="4412"/>
                    <a:pt x="4661" y="4143"/>
                  </a:cubicBezTo>
                  <a:lnTo>
                    <a:pt x="4661" y="3913"/>
                  </a:lnTo>
                  <a:cubicBezTo>
                    <a:pt x="4661" y="3663"/>
                    <a:pt x="4834" y="3447"/>
                    <a:pt x="5079" y="3399"/>
                  </a:cubicBezTo>
                  <a:cubicBezTo>
                    <a:pt x="5218" y="3370"/>
                    <a:pt x="5319" y="3246"/>
                    <a:pt x="5319" y="3106"/>
                  </a:cubicBezTo>
                  <a:lnTo>
                    <a:pt x="5319" y="1878"/>
                  </a:lnTo>
                  <a:cubicBezTo>
                    <a:pt x="5319" y="844"/>
                    <a:pt x="4479" y="1"/>
                    <a:pt x="344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9" name="Google Shape;20599;p85"/>
            <p:cNvSpPr/>
            <p:nvPr/>
          </p:nvSpPr>
          <p:spPr>
            <a:xfrm>
              <a:off x="7768184" y="1640915"/>
              <a:ext cx="93333" cy="206423"/>
            </a:xfrm>
            <a:custGeom>
              <a:avLst/>
              <a:gdLst/>
              <a:ahLst/>
              <a:cxnLst/>
              <a:rect l="l" t="t" r="r" b="b"/>
              <a:pathLst>
                <a:path w="3562" h="7878" extrusionOk="0">
                  <a:moveTo>
                    <a:pt x="1305" y="1"/>
                  </a:moveTo>
                  <a:cubicBezTo>
                    <a:pt x="1302" y="1"/>
                    <a:pt x="1299" y="1"/>
                    <a:pt x="1296" y="1"/>
                  </a:cubicBezTo>
                  <a:lnTo>
                    <a:pt x="130" y="1"/>
                  </a:lnTo>
                  <a:cubicBezTo>
                    <a:pt x="87" y="1"/>
                    <a:pt x="43" y="1"/>
                    <a:pt x="0" y="5"/>
                  </a:cubicBezTo>
                  <a:cubicBezTo>
                    <a:pt x="989" y="68"/>
                    <a:pt x="1757" y="889"/>
                    <a:pt x="1757" y="1878"/>
                  </a:cubicBezTo>
                  <a:lnTo>
                    <a:pt x="1757" y="3106"/>
                  </a:lnTo>
                  <a:cubicBezTo>
                    <a:pt x="1757" y="3246"/>
                    <a:pt x="1656" y="3366"/>
                    <a:pt x="1517" y="3394"/>
                  </a:cubicBezTo>
                  <a:cubicBezTo>
                    <a:pt x="1272" y="3447"/>
                    <a:pt x="1095" y="3658"/>
                    <a:pt x="1095" y="3908"/>
                  </a:cubicBezTo>
                  <a:lnTo>
                    <a:pt x="1095" y="4143"/>
                  </a:lnTo>
                  <a:cubicBezTo>
                    <a:pt x="1095" y="4407"/>
                    <a:pt x="1301" y="4633"/>
                    <a:pt x="1565" y="4662"/>
                  </a:cubicBezTo>
                  <a:cubicBezTo>
                    <a:pt x="1896" y="4695"/>
                    <a:pt x="2141" y="4974"/>
                    <a:pt x="2141" y="5300"/>
                  </a:cubicBezTo>
                  <a:lnTo>
                    <a:pt x="2141" y="5699"/>
                  </a:lnTo>
                  <a:cubicBezTo>
                    <a:pt x="2141" y="6889"/>
                    <a:pt x="1191" y="7859"/>
                    <a:pt x="0" y="7878"/>
                  </a:cubicBezTo>
                  <a:lnTo>
                    <a:pt x="1383" y="7878"/>
                  </a:lnTo>
                  <a:cubicBezTo>
                    <a:pt x="2588" y="7873"/>
                    <a:pt x="3562" y="6899"/>
                    <a:pt x="3562" y="5699"/>
                  </a:cubicBezTo>
                  <a:lnTo>
                    <a:pt x="3562" y="5305"/>
                  </a:lnTo>
                  <a:cubicBezTo>
                    <a:pt x="3562" y="4974"/>
                    <a:pt x="3312" y="4700"/>
                    <a:pt x="2986" y="4662"/>
                  </a:cubicBezTo>
                  <a:cubicBezTo>
                    <a:pt x="2722" y="4638"/>
                    <a:pt x="2520" y="4412"/>
                    <a:pt x="2516" y="4143"/>
                  </a:cubicBezTo>
                  <a:lnTo>
                    <a:pt x="2516" y="3913"/>
                  </a:lnTo>
                  <a:cubicBezTo>
                    <a:pt x="2520" y="3663"/>
                    <a:pt x="2693" y="3447"/>
                    <a:pt x="2938" y="3399"/>
                  </a:cubicBezTo>
                  <a:cubicBezTo>
                    <a:pt x="3077" y="3370"/>
                    <a:pt x="3178" y="3246"/>
                    <a:pt x="3178" y="3106"/>
                  </a:cubicBezTo>
                  <a:lnTo>
                    <a:pt x="3178" y="1878"/>
                  </a:lnTo>
                  <a:cubicBezTo>
                    <a:pt x="3178" y="844"/>
                    <a:pt x="2338" y="1"/>
                    <a:pt x="130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0" name="Google Shape;20600;p85"/>
            <p:cNvSpPr/>
            <p:nvPr/>
          </p:nvSpPr>
          <p:spPr>
            <a:xfrm>
              <a:off x="7772324" y="1792601"/>
              <a:ext cx="28954" cy="68205"/>
            </a:xfrm>
            <a:custGeom>
              <a:avLst/>
              <a:gdLst/>
              <a:ahLst/>
              <a:cxnLst/>
              <a:rect l="l" t="t" r="r" b="b"/>
              <a:pathLst>
                <a:path w="1105" h="2603" extrusionOk="0">
                  <a:moveTo>
                    <a:pt x="116" y="1"/>
                  </a:moveTo>
                  <a:cubicBezTo>
                    <a:pt x="53" y="1"/>
                    <a:pt x="1" y="54"/>
                    <a:pt x="5" y="116"/>
                  </a:cubicBezTo>
                  <a:lnTo>
                    <a:pt x="145" y="2502"/>
                  </a:lnTo>
                  <a:cubicBezTo>
                    <a:pt x="149" y="2559"/>
                    <a:pt x="197" y="2602"/>
                    <a:pt x="250" y="2602"/>
                  </a:cubicBezTo>
                  <a:lnTo>
                    <a:pt x="850" y="2602"/>
                  </a:lnTo>
                  <a:cubicBezTo>
                    <a:pt x="908" y="2602"/>
                    <a:pt x="956" y="2559"/>
                    <a:pt x="961" y="2502"/>
                  </a:cubicBezTo>
                  <a:lnTo>
                    <a:pt x="1100" y="116"/>
                  </a:lnTo>
                  <a:cubicBezTo>
                    <a:pt x="1105" y="54"/>
                    <a:pt x="1052" y="1"/>
                    <a:pt x="99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1" name="Google Shape;20601;p85"/>
            <p:cNvSpPr/>
            <p:nvPr/>
          </p:nvSpPr>
          <p:spPr>
            <a:xfrm>
              <a:off x="7773975" y="1529974"/>
              <a:ext cx="25678" cy="182291"/>
            </a:xfrm>
            <a:custGeom>
              <a:avLst/>
              <a:gdLst/>
              <a:ahLst/>
              <a:cxnLst/>
              <a:rect l="l" t="t" r="r" b="b"/>
              <a:pathLst>
                <a:path w="980" h="6957" extrusionOk="0">
                  <a:moveTo>
                    <a:pt x="235" y="1"/>
                  </a:moveTo>
                  <a:lnTo>
                    <a:pt x="5" y="6726"/>
                  </a:lnTo>
                  <a:cubicBezTo>
                    <a:pt x="0" y="6851"/>
                    <a:pt x="101" y="6956"/>
                    <a:pt x="230" y="6956"/>
                  </a:cubicBezTo>
                  <a:lnTo>
                    <a:pt x="754" y="6956"/>
                  </a:lnTo>
                  <a:cubicBezTo>
                    <a:pt x="878" y="6956"/>
                    <a:pt x="979" y="6851"/>
                    <a:pt x="974" y="6726"/>
                  </a:cubicBezTo>
                  <a:lnTo>
                    <a:pt x="74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2" name="Google Shape;20602;p85"/>
            <p:cNvSpPr/>
            <p:nvPr/>
          </p:nvSpPr>
          <p:spPr>
            <a:xfrm>
              <a:off x="7786788" y="1529974"/>
              <a:ext cx="12865" cy="182291"/>
            </a:xfrm>
            <a:custGeom>
              <a:avLst/>
              <a:gdLst/>
              <a:ahLst/>
              <a:cxnLst/>
              <a:rect l="l" t="t" r="r" b="b"/>
              <a:pathLst>
                <a:path w="491" h="6957" extrusionOk="0">
                  <a:moveTo>
                    <a:pt x="1" y="1"/>
                  </a:moveTo>
                  <a:lnTo>
                    <a:pt x="1" y="6956"/>
                  </a:lnTo>
                  <a:lnTo>
                    <a:pt x="265" y="6956"/>
                  </a:lnTo>
                  <a:cubicBezTo>
                    <a:pt x="389" y="6956"/>
                    <a:pt x="490" y="6851"/>
                    <a:pt x="485" y="672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3" name="Google Shape;20603;p85"/>
            <p:cNvSpPr/>
            <p:nvPr/>
          </p:nvSpPr>
          <p:spPr>
            <a:xfrm>
              <a:off x="7772089" y="1507964"/>
              <a:ext cx="29583" cy="40666"/>
            </a:xfrm>
            <a:custGeom>
              <a:avLst/>
              <a:gdLst/>
              <a:ahLst/>
              <a:cxnLst/>
              <a:rect l="l" t="t" r="r" b="b"/>
              <a:pathLst>
                <a:path w="1129" h="1552" extrusionOk="0">
                  <a:moveTo>
                    <a:pt x="274" y="1"/>
                  </a:moveTo>
                  <a:cubicBezTo>
                    <a:pt x="230" y="1"/>
                    <a:pt x="197" y="30"/>
                    <a:pt x="192" y="73"/>
                  </a:cubicBezTo>
                  <a:lnTo>
                    <a:pt x="5" y="1460"/>
                  </a:lnTo>
                  <a:cubicBezTo>
                    <a:pt x="0" y="1508"/>
                    <a:pt x="34" y="1551"/>
                    <a:pt x="86" y="1551"/>
                  </a:cubicBezTo>
                  <a:lnTo>
                    <a:pt x="1037" y="1551"/>
                  </a:lnTo>
                  <a:cubicBezTo>
                    <a:pt x="1090" y="1551"/>
                    <a:pt x="1128" y="1508"/>
                    <a:pt x="1118" y="1460"/>
                  </a:cubicBezTo>
                  <a:lnTo>
                    <a:pt x="931" y="73"/>
                  </a:lnTo>
                  <a:cubicBezTo>
                    <a:pt x="926" y="30"/>
                    <a:pt x="893" y="1"/>
                    <a:pt x="854"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4" name="Google Shape;20604;p85"/>
            <p:cNvSpPr/>
            <p:nvPr/>
          </p:nvSpPr>
          <p:spPr>
            <a:xfrm>
              <a:off x="7786788" y="1792601"/>
              <a:ext cx="14490" cy="68205"/>
            </a:xfrm>
            <a:custGeom>
              <a:avLst/>
              <a:gdLst/>
              <a:ahLst/>
              <a:cxnLst/>
              <a:rect l="l" t="t" r="r" b="b"/>
              <a:pathLst>
                <a:path w="553" h="2603" extrusionOk="0">
                  <a:moveTo>
                    <a:pt x="1" y="1"/>
                  </a:moveTo>
                  <a:lnTo>
                    <a:pt x="1" y="2602"/>
                  </a:lnTo>
                  <a:lnTo>
                    <a:pt x="303" y="2602"/>
                  </a:lnTo>
                  <a:cubicBezTo>
                    <a:pt x="356" y="2602"/>
                    <a:pt x="404" y="2559"/>
                    <a:pt x="409" y="2502"/>
                  </a:cubicBezTo>
                  <a:lnTo>
                    <a:pt x="548" y="116"/>
                  </a:lnTo>
                  <a:cubicBezTo>
                    <a:pt x="553" y="54"/>
                    <a:pt x="500" y="1"/>
                    <a:pt x="44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5" name="Google Shape;20605;p85"/>
            <p:cNvSpPr/>
            <p:nvPr/>
          </p:nvSpPr>
          <p:spPr>
            <a:xfrm>
              <a:off x="7786788" y="1507964"/>
              <a:ext cx="14883" cy="40666"/>
            </a:xfrm>
            <a:custGeom>
              <a:avLst/>
              <a:gdLst/>
              <a:ahLst/>
              <a:cxnLst/>
              <a:rect l="l" t="t" r="r" b="b"/>
              <a:pathLst>
                <a:path w="568" h="1552" extrusionOk="0">
                  <a:moveTo>
                    <a:pt x="1" y="1"/>
                  </a:moveTo>
                  <a:lnTo>
                    <a:pt x="1" y="1551"/>
                  </a:lnTo>
                  <a:lnTo>
                    <a:pt x="481" y="1551"/>
                  </a:lnTo>
                  <a:cubicBezTo>
                    <a:pt x="529" y="1551"/>
                    <a:pt x="567" y="1508"/>
                    <a:pt x="562" y="1460"/>
                  </a:cubicBezTo>
                  <a:lnTo>
                    <a:pt x="370" y="73"/>
                  </a:lnTo>
                  <a:cubicBezTo>
                    <a:pt x="365" y="30"/>
                    <a:pt x="332" y="1"/>
                    <a:pt x="2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6" name="Google Shape;20606;p85"/>
            <p:cNvSpPr/>
            <p:nvPr/>
          </p:nvSpPr>
          <p:spPr>
            <a:xfrm>
              <a:off x="7741772" y="1738781"/>
              <a:ext cx="24421" cy="59218"/>
            </a:xfrm>
            <a:custGeom>
              <a:avLst/>
              <a:gdLst/>
              <a:ahLst/>
              <a:cxnLst/>
              <a:rect l="l" t="t" r="r" b="b"/>
              <a:pathLst>
                <a:path w="932" h="2260" extrusionOk="0">
                  <a:moveTo>
                    <a:pt x="730" y="0"/>
                  </a:moveTo>
                  <a:cubicBezTo>
                    <a:pt x="615" y="0"/>
                    <a:pt x="523" y="91"/>
                    <a:pt x="523" y="202"/>
                  </a:cubicBezTo>
                  <a:lnTo>
                    <a:pt x="523" y="624"/>
                  </a:lnTo>
                  <a:cubicBezTo>
                    <a:pt x="523" y="763"/>
                    <a:pt x="466" y="893"/>
                    <a:pt x="370" y="994"/>
                  </a:cubicBezTo>
                  <a:cubicBezTo>
                    <a:pt x="77" y="1267"/>
                    <a:pt x="0" y="1695"/>
                    <a:pt x="178" y="2050"/>
                  </a:cubicBezTo>
                  <a:lnTo>
                    <a:pt x="221" y="2146"/>
                  </a:lnTo>
                  <a:cubicBezTo>
                    <a:pt x="260" y="2226"/>
                    <a:pt x="326" y="2260"/>
                    <a:pt x="393" y="2260"/>
                  </a:cubicBezTo>
                  <a:cubicBezTo>
                    <a:pt x="527" y="2260"/>
                    <a:pt x="662" y="2128"/>
                    <a:pt x="586" y="1968"/>
                  </a:cubicBezTo>
                  <a:lnTo>
                    <a:pt x="543" y="1877"/>
                  </a:lnTo>
                  <a:cubicBezTo>
                    <a:pt x="442" y="1676"/>
                    <a:pt x="485" y="1435"/>
                    <a:pt x="648" y="1287"/>
                  </a:cubicBezTo>
                  <a:cubicBezTo>
                    <a:pt x="826" y="1114"/>
                    <a:pt x="931" y="874"/>
                    <a:pt x="931" y="624"/>
                  </a:cubicBezTo>
                  <a:lnTo>
                    <a:pt x="931" y="207"/>
                  </a:lnTo>
                  <a:cubicBezTo>
                    <a:pt x="931" y="91"/>
                    <a:pt x="840" y="0"/>
                    <a:pt x="7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7" name="Google Shape;20607;p85"/>
            <p:cNvSpPr/>
            <p:nvPr/>
          </p:nvSpPr>
          <p:spPr>
            <a:xfrm>
              <a:off x="7807410" y="1738781"/>
              <a:ext cx="24447" cy="59191"/>
            </a:xfrm>
            <a:custGeom>
              <a:avLst/>
              <a:gdLst/>
              <a:ahLst/>
              <a:cxnLst/>
              <a:rect l="l" t="t" r="r" b="b"/>
              <a:pathLst>
                <a:path w="933" h="2259" extrusionOk="0">
                  <a:moveTo>
                    <a:pt x="205" y="0"/>
                  </a:moveTo>
                  <a:cubicBezTo>
                    <a:pt x="103" y="0"/>
                    <a:pt x="1" y="67"/>
                    <a:pt x="1" y="202"/>
                  </a:cubicBezTo>
                  <a:lnTo>
                    <a:pt x="1" y="624"/>
                  </a:lnTo>
                  <a:cubicBezTo>
                    <a:pt x="6" y="874"/>
                    <a:pt x="107" y="1109"/>
                    <a:pt x="284" y="1282"/>
                  </a:cubicBezTo>
                  <a:cubicBezTo>
                    <a:pt x="447" y="1435"/>
                    <a:pt x="491" y="1676"/>
                    <a:pt x="395" y="1872"/>
                  </a:cubicBezTo>
                  <a:lnTo>
                    <a:pt x="347" y="1968"/>
                  </a:lnTo>
                  <a:cubicBezTo>
                    <a:pt x="270" y="2127"/>
                    <a:pt x="404" y="2258"/>
                    <a:pt x="538" y="2258"/>
                  </a:cubicBezTo>
                  <a:cubicBezTo>
                    <a:pt x="607" y="2258"/>
                    <a:pt x="676" y="2224"/>
                    <a:pt x="716" y="2141"/>
                  </a:cubicBezTo>
                  <a:lnTo>
                    <a:pt x="759" y="2050"/>
                  </a:lnTo>
                  <a:cubicBezTo>
                    <a:pt x="932" y="1695"/>
                    <a:pt x="855" y="1263"/>
                    <a:pt x="567" y="994"/>
                  </a:cubicBezTo>
                  <a:cubicBezTo>
                    <a:pt x="467" y="893"/>
                    <a:pt x="409" y="763"/>
                    <a:pt x="409" y="624"/>
                  </a:cubicBezTo>
                  <a:lnTo>
                    <a:pt x="409" y="202"/>
                  </a:lnTo>
                  <a:cubicBezTo>
                    <a:pt x="409" y="67"/>
                    <a:pt x="307" y="0"/>
                    <a:pt x="2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8" name="Google Shape;20608;p85"/>
            <p:cNvSpPr/>
            <p:nvPr/>
          </p:nvSpPr>
          <p:spPr>
            <a:xfrm>
              <a:off x="7766927" y="1787335"/>
              <a:ext cx="39775" cy="78765"/>
            </a:xfrm>
            <a:custGeom>
              <a:avLst/>
              <a:gdLst/>
              <a:ahLst/>
              <a:cxnLst/>
              <a:rect l="l" t="t" r="r" b="b"/>
              <a:pathLst>
                <a:path w="1518" h="3006" extrusionOk="0">
                  <a:moveTo>
                    <a:pt x="1095" y="403"/>
                  </a:moveTo>
                  <a:lnTo>
                    <a:pt x="1051" y="1123"/>
                  </a:lnTo>
                  <a:lnTo>
                    <a:pt x="466" y="1123"/>
                  </a:lnTo>
                  <a:lnTo>
                    <a:pt x="423" y="403"/>
                  </a:lnTo>
                  <a:close/>
                  <a:moveTo>
                    <a:pt x="1032" y="1531"/>
                  </a:moveTo>
                  <a:lnTo>
                    <a:pt x="970" y="2602"/>
                  </a:lnTo>
                  <a:lnTo>
                    <a:pt x="552" y="2602"/>
                  </a:lnTo>
                  <a:lnTo>
                    <a:pt x="490" y="1531"/>
                  </a:lnTo>
                  <a:close/>
                  <a:moveTo>
                    <a:pt x="322" y="0"/>
                  </a:moveTo>
                  <a:cubicBezTo>
                    <a:pt x="139" y="0"/>
                    <a:pt x="0" y="149"/>
                    <a:pt x="10" y="327"/>
                  </a:cubicBezTo>
                  <a:lnTo>
                    <a:pt x="72" y="1320"/>
                  </a:lnTo>
                  <a:lnTo>
                    <a:pt x="72" y="1325"/>
                  </a:lnTo>
                  <a:cubicBezTo>
                    <a:pt x="72" y="1335"/>
                    <a:pt x="72" y="1344"/>
                    <a:pt x="72" y="1359"/>
                  </a:cubicBezTo>
                  <a:lnTo>
                    <a:pt x="149" y="2712"/>
                  </a:lnTo>
                  <a:cubicBezTo>
                    <a:pt x="159" y="2880"/>
                    <a:pt x="298" y="3005"/>
                    <a:pt x="461" y="3005"/>
                  </a:cubicBezTo>
                  <a:lnTo>
                    <a:pt x="1061" y="3005"/>
                  </a:lnTo>
                  <a:cubicBezTo>
                    <a:pt x="1224" y="3005"/>
                    <a:pt x="1359" y="2880"/>
                    <a:pt x="1368" y="2712"/>
                  </a:cubicBezTo>
                  <a:lnTo>
                    <a:pt x="1508" y="327"/>
                  </a:lnTo>
                  <a:cubicBezTo>
                    <a:pt x="1517" y="149"/>
                    <a:pt x="1378" y="0"/>
                    <a:pt x="12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9" name="Google Shape;20609;p85"/>
            <p:cNvSpPr/>
            <p:nvPr/>
          </p:nvSpPr>
          <p:spPr>
            <a:xfrm>
              <a:off x="7814406" y="1639762"/>
              <a:ext cx="52536" cy="209803"/>
            </a:xfrm>
            <a:custGeom>
              <a:avLst/>
              <a:gdLst/>
              <a:ahLst/>
              <a:cxnLst/>
              <a:rect l="l" t="t" r="r" b="b"/>
              <a:pathLst>
                <a:path w="2005" h="8007" extrusionOk="0">
                  <a:moveTo>
                    <a:pt x="288" y="0"/>
                  </a:moveTo>
                  <a:cubicBezTo>
                    <a:pt x="97" y="0"/>
                    <a:pt x="0" y="294"/>
                    <a:pt x="214" y="390"/>
                  </a:cubicBezTo>
                  <a:cubicBezTo>
                    <a:pt x="819" y="664"/>
                    <a:pt x="1208" y="1264"/>
                    <a:pt x="1208" y="1922"/>
                  </a:cubicBezTo>
                  <a:lnTo>
                    <a:pt x="1208" y="3150"/>
                  </a:lnTo>
                  <a:cubicBezTo>
                    <a:pt x="1208" y="3194"/>
                    <a:pt x="1174" y="3232"/>
                    <a:pt x="1131" y="3242"/>
                  </a:cubicBezTo>
                  <a:cubicBezTo>
                    <a:pt x="795" y="3314"/>
                    <a:pt x="550" y="3611"/>
                    <a:pt x="550" y="3957"/>
                  </a:cubicBezTo>
                  <a:lnTo>
                    <a:pt x="550" y="4187"/>
                  </a:lnTo>
                  <a:cubicBezTo>
                    <a:pt x="550" y="4562"/>
                    <a:pt x="833" y="4874"/>
                    <a:pt x="1203" y="4912"/>
                  </a:cubicBezTo>
                  <a:cubicBezTo>
                    <a:pt x="1428" y="4931"/>
                    <a:pt x="1596" y="5123"/>
                    <a:pt x="1596" y="5349"/>
                  </a:cubicBezTo>
                  <a:lnTo>
                    <a:pt x="1596" y="5743"/>
                  </a:lnTo>
                  <a:cubicBezTo>
                    <a:pt x="1596" y="6587"/>
                    <a:pt x="1064" y="7336"/>
                    <a:pt x="267" y="7610"/>
                  </a:cubicBezTo>
                  <a:cubicBezTo>
                    <a:pt x="33" y="7688"/>
                    <a:pt x="119" y="8006"/>
                    <a:pt x="324" y="8006"/>
                  </a:cubicBezTo>
                  <a:cubicBezTo>
                    <a:pt x="347" y="8006"/>
                    <a:pt x="371" y="8002"/>
                    <a:pt x="396" y="7994"/>
                  </a:cubicBezTo>
                  <a:cubicBezTo>
                    <a:pt x="1356" y="7663"/>
                    <a:pt x="2004" y="6760"/>
                    <a:pt x="2004" y="5743"/>
                  </a:cubicBezTo>
                  <a:lnTo>
                    <a:pt x="2004" y="5349"/>
                  </a:lnTo>
                  <a:cubicBezTo>
                    <a:pt x="2004" y="4912"/>
                    <a:pt x="1678" y="4547"/>
                    <a:pt x="1246" y="4504"/>
                  </a:cubicBezTo>
                  <a:cubicBezTo>
                    <a:pt x="1083" y="4490"/>
                    <a:pt x="958" y="4350"/>
                    <a:pt x="958" y="4187"/>
                  </a:cubicBezTo>
                  <a:lnTo>
                    <a:pt x="958" y="3957"/>
                  </a:lnTo>
                  <a:cubicBezTo>
                    <a:pt x="958" y="3803"/>
                    <a:pt x="1064" y="3674"/>
                    <a:pt x="1212" y="3640"/>
                  </a:cubicBezTo>
                  <a:cubicBezTo>
                    <a:pt x="1448" y="3592"/>
                    <a:pt x="1611" y="3386"/>
                    <a:pt x="1616" y="3150"/>
                  </a:cubicBezTo>
                  <a:lnTo>
                    <a:pt x="1616" y="1922"/>
                  </a:lnTo>
                  <a:cubicBezTo>
                    <a:pt x="1611" y="1101"/>
                    <a:pt x="1131" y="357"/>
                    <a:pt x="377" y="21"/>
                  </a:cubicBezTo>
                  <a:cubicBezTo>
                    <a:pt x="346" y="7"/>
                    <a:pt x="316" y="0"/>
                    <a:pt x="28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0" name="Google Shape;20610;p85"/>
            <p:cNvSpPr/>
            <p:nvPr/>
          </p:nvSpPr>
          <p:spPr>
            <a:xfrm>
              <a:off x="7706661" y="1639893"/>
              <a:ext cx="52300" cy="209803"/>
            </a:xfrm>
            <a:custGeom>
              <a:avLst/>
              <a:gdLst/>
              <a:ahLst/>
              <a:cxnLst/>
              <a:rect l="l" t="t" r="r" b="b"/>
              <a:pathLst>
                <a:path w="1996" h="8007" extrusionOk="0">
                  <a:moveTo>
                    <a:pt x="1703" y="0"/>
                  </a:moveTo>
                  <a:cubicBezTo>
                    <a:pt x="1675" y="0"/>
                    <a:pt x="1645" y="6"/>
                    <a:pt x="1614" y="20"/>
                  </a:cubicBezTo>
                  <a:cubicBezTo>
                    <a:pt x="870" y="361"/>
                    <a:pt x="395" y="1101"/>
                    <a:pt x="395" y="1917"/>
                  </a:cubicBezTo>
                  <a:lnTo>
                    <a:pt x="395" y="3145"/>
                  </a:lnTo>
                  <a:cubicBezTo>
                    <a:pt x="395" y="3381"/>
                    <a:pt x="563" y="3587"/>
                    <a:pt x="793" y="3635"/>
                  </a:cubicBezTo>
                  <a:cubicBezTo>
                    <a:pt x="942" y="3669"/>
                    <a:pt x="1047" y="3798"/>
                    <a:pt x="1047" y="3952"/>
                  </a:cubicBezTo>
                  <a:lnTo>
                    <a:pt x="1047" y="4182"/>
                  </a:lnTo>
                  <a:cubicBezTo>
                    <a:pt x="1047" y="4345"/>
                    <a:pt x="923" y="4485"/>
                    <a:pt x="759" y="4499"/>
                  </a:cubicBezTo>
                  <a:cubicBezTo>
                    <a:pt x="332" y="4542"/>
                    <a:pt x="1" y="4907"/>
                    <a:pt x="1" y="5339"/>
                  </a:cubicBezTo>
                  <a:lnTo>
                    <a:pt x="1" y="5738"/>
                  </a:lnTo>
                  <a:cubicBezTo>
                    <a:pt x="1" y="6760"/>
                    <a:pt x="654" y="7667"/>
                    <a:pt x="1623" y="7994"/>
                  </a:cubicBezTo>
                  <a:cubicBezTo>
                    <a:pt x="1649" y="8002"/>
                    <a:pt x="1673" y="8006"/>
                    <a:pt x="1696" y="8006"/>
                  </a:cubicBezTo>
                  <a:cubicBezTo>
                    <a:pt x="1900" y="8006"/>
                    <a:pt x="1982" y="7687"/>
                    <a:pt x="1753" y="7610"/>
                  </a:cubicBezTo>
                  <a:cubicBezTo>
                    <a:pt x="947" y="7341"/>
                    <a:pt x="409" y="6587"/>
                    <a:pt x="409" y="5738"/>
                  </a:cubicBezTo>
                  <a:lnTo>
                    <a:pt x="409" y="5344"/>
                  </a:lnTo>
                  <a:cubicBezTo>
                    <a:pt x="409" y="5118"/>
                    <a:pt x="577" y="4926"/>
                    <a:pt x="803" y="4902"/>
                  </a:cubicBezTo>
                  <a:cubicBezTo>
                    <a:pt x="1172" y="4869"/>
                    <a:pt x="1455" y="4552"/>
                    <a:pt x="1455" y="4182"/>
                  </a:cubicBezTo>
                  <a:lnTo>
                    <a:pt x="1455" y="3952"/>
                  </a:lnTo>
                  <a:cubicBezTo>
                    <a:pt x="1455" y="3606"/>
                    <a:pt x="1211" y="3309"/>
                    <a:pt x="875" y="3237"/>
                  </a:cubicBezTo>
                  <a:cubicBezTo>
                    <a:pt x="831" y="3227"/>
                    <a:pt x="798" y="3189"/>
                    <a:pt x="798" y="3145"/>
                  </a:cubicBezTo>
                  <a:lnTo>
                    <a:pt x="798" y="1917"/>
                  </a:lnTo>
                  <a:cubicBezTo>
                    <a:pt x="798" y="1259"/>
                    <a:pt x="1182" y="664"/>
                    <a:pt x="1782" y="390"/>
                  </a:cubicBezTo>
                  <a:cubicBezTo>
                    <a:pt x="1995" y="294"/>
                    <a:pt x="1895" y="0"/>
                    <a:pt x="17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1" name="Google Shape;20611;p85"/>
            <p:cNvSpPr/>
            <p:nvPr/>
          </p:nvSpPr>
          <p:spPr>
            <a:xfrm>
              <a:off x="7750681" y="1502697"/>
              <a:ext cx="72240" cy="214834"/>
            </a:xfrm>
            <a:custGeom>
              <a:avLst/>
              <a:gdLst/>
              <a:ahLst/>
              <a:cxnLst/>
              <a:rect l="l" t="t" r="r" b="b"/>
              <a:pathLst>
                <a:path w="2757" h="8199" extrusionOk="0">
                  <a:moveTo>
                    <a:pt x="1561" y="403"/>
                  </a:moveTo>
                  <a:lnTo>
                    <a:pt x="1719" y="1546"/>
                  </a:lnTo>
                  <a:lnTo>
                    <a:pt x="1043" y="1546"/>
                  </a:lnTo>
                  <a:lnTo>
                    <a:pt x="1196" y="403"/>
                  </a:lnTo>
                  <a:close/>
                  <a:moveTo>
                    <a:pt x="1465" y="1954"/>
                  </a:moveTo>
                  <a:lnTo>
                    <a:pt x="1662" y="7772"/>
                  </a:lnTo>
                  <a:cubicBezTo>
                    <a:pt x="1662" y="7777"/>
                    <a:pt x="1662" y="7781"/>
                    <a:pt x="1657" y="7786"/>
                  </a:cubicBezTo>
                  <a:cubicBezTo>
                    <a:pt x="1652" y="7791"/>
                    <a:pt x="1647" y="7796"/>
                    <a:pt x="1643" y="7796"/>
                  </a:cubicBezTo>
                  <a:lnTo>
                    <a:pt x="1119" y="7796"/>
                  </a:lnTo>
                  <a:cubicBezTo>
                    <a:pt x="1105" y="7796"/>
                    <a:pt x="1095" y="7786"/>
                    <a:pt x="1095" y="7772"/>
                  </a:cubicBezTo>
                  <a:lnTo>
                    <a:pt x="1297" y="1954"/>
                  </a:lnTo>
                  <a:close/>
                  <a:moveTo>
                    <a:pt x="1091" y="0"/>
                  </a:moveTo>
                  <a:cubicBezTo>
                    <a:pt x="947" y="0"/>
                    <a:pt x="827" y="106"/>
                    <a:pt x="807" y="245"/>
                  </a:cubicBezTo>
                  <a:lnTo>
                    <a:pt x="798" y="307"/>
                  </a:lnTo>
                  <a:lnTo>
                    <a:pt x="409" y="307"/>
                  </a:lnTo>
                  <a:cubicBezTo>
                    <a:pt x="135" y="307"/>
                    <a:pt x="135" y="715"/>
                    <a:pt x="409" y="715"/>
                  </a:cubicBezTo>
                  <a:lnTo>
                    <a:pt x="745" y="715"/>
                  </a:lnTo>
                  <a:lnTo>
                    <a:pt x="673" y="1234"/>
                  </a:lnTo>
                  <a:lnTo>
                    <a:pt x="275" y="1234"/>
                  </a:lnTo>
                  <a:cubicBezTo>
                    <a:pt x="1" y="1234"/>
                    <a:pt x="1" y="1642"/>
                    <a:pt x="275" y="1642"/>
                  </a:cubicBezTo>
                  <a:lnTo>
                    <a:pt x="620" y="1642"/>
                  </a:lnTo>
                  <a:cubicBezTo>
                    <a:pt x="599" y="1803"/>
                    <a:pt x="723" y="1949"/>
                    <a:pt x="889" y="1954"/>
                  </a:cubicBezTo>
                  <a:lnTo>
                    <a:pt x="692" y="7757"/>
                  </a:lnTo>
                  <a:cubicBezTo>
                    <a:pt x="683" y="8002"/>
                    <a:pt x="875" y="8199"/>
                    <a:pt x="1115" y="8199"/>
                  </a:cubicBezTo>
                  <a:lnTo>
                    <a:pt x="1643" y="8199"/>
                  </a:lnTo>
                  <a:cubicBezTo>
                    <a:pt x="1883" y="8199"/>
                    <a:pt x="2075" y="8002"/>
                    <a:pt x="2065" y="7757"/>
                  </a:cubicBezTo>
                  <a:lnTo>
                    <a:pt x="1868" y="1954"/>
                  </a:lnTo>
                  <a:cubicBezTo>
                    <a:pt x="2031" y="1949"/>
                    <a:pt x="2152" y="1810"/>
                    <a:pt x="2137" y="1651"/>
                  </a:cubicBezTo>
                  <a:lnTo>
                    <a:pt x="2488" y="1651"/>
                  </a:lnTo>
                  <a:cubicBezTo>
                    <a:pt x="2756" y="1651"/>
                    <a:pt x="2756" y="1243"/>
                    <a:pt x="2488" y="1243"/>
                  </a:cubicBezTo>
                  <a:lnTo>
                    <a:pt x="2089" y="1243"/>
                  </a:lnTo>
                  <a:lnTo>
                    <a:pt x="2017" y="725"/>
                  </a:lnTo>
                  <a:lnTo>
                    <a:pt x="2353" y="725"/>
                  </a:lnTo>
                  <a:cubicBezTo>
                    <a:pt x="2622" y="725"/>
                    <a:pt x="2622" y="317"/>
                    <a:pt x="2353" y="317"/>
                  </a:cubicBezTo>
                  <a:lnTo>
                    <a:pt x="1964" y="317"/>
                  </a:lnTo>
                  <a:lnTo>
                    <a:pt x="1955" y="245"/>
                  </a:lnTo>
                  <a:cubicBezTo>
                    <a:pt x="1935" y="106"/>
                    <a:pt x="1815" y="0"/>
                    <a:pt x="167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2" name="Google Shape;20612;p85"/>
          <p:cNvGrpSpPr/>
          <p:nvPr/>
        </p:nvGrpSpPr>
        <p:grpSpPr>
          <a:xfrm>
            <a:off x="6753519" y="1315821"/>
            <a:ext cx="225158" cy="365184"/>
            <a:chOff x="6753519" y="1502671"/>
            <a:chExt cx="225158" cy="365184"/>
          </a:xfrm>
        </p:grpSpPr>
        <p:sp>
          <p:nvSpPr>
            <p:cNvPr id="20613" name="Google Shape;20613;p85"/>
            <p:cNvSpPr/>
            <p:nvPr/>
          </p:nvSpPr>
          <p:spPr>
            <a:xfrm>
              <a:off x="6775791" y="1507964"/>
              <a:ext cx="180378" cy="352712"/>
            </a:xfrm>
            <a:custGeom>
              <a:avLst/>
              <a:gdLst/>
              <a:ahLst/>
              <a:cxnLst/>
              <a:rect l="l" t="t" r="r" b="b"/>
              <a:pathLst>
                <a:path w="6884" h="13461" extrusionOk="0">
                  <a:moveTo>
                    <a:pt x="1253" y="0"/>
                  </a:moveTo>
                  <a:cubicBezTo>
                    <a:pt x="1109" y="0"/>
                    <a:pt x="962" y="32"/>
                    <a:pt x="821" y="102"/>
                  </a:cubicBezTo>
                  <a:lnTo>
                    <a:pt x="0" y="505"/>
                  </a:lnTo>
                  <a:lnTo>
                    <a:pt x="965" y="534"/>
                  </a:lnTo>
                  <a:cubicBezTo>
                    <a:pt x="1248" y="572"/>
                    <a:pt x="1459" y="822"/>
                    <a:pt x="1440" y="1110"/>
                  </a:cubicBezTo>
                  <a:lnTo>
                    <a:pt x="960" y="11483"/>
                  </a:lnTo>
                  <a:cubicBezTo>
                    <a:pt x="912" y="12563"/>
                    <a:pt x="1776" y="13461"/>
                    <a:pt x="2856" y="13461"/>
                  </a:cubicBezTo>
                  <a:cubicBezTo>
                    <a:pt x="3903" y="13461"/>
                    <a:pt x="4748" y="12616"/>
                    <a:pt x="4748" y="11569"/>
                  </a:cubicBezTo>
                  <a:lnTo>
                    <a:pt x="4748" y="10115"/>
                  </a:lnTo>
                  <a:cubicBezTo>
                    <a:pt x="4748" y="8848"/>
                    <a:pt x="5357" y="7657"/>
                    <a:pt x="6389" y="6923"/>
                  </a:cubicBezTo>
                  <a:lnTo>
                    <a:pt x="6884" y="6568"/>
                  </a:lnTo>
                  <a:lnTo>
                    <a:pt x="4671" y="3692"/>
                  </a:lnTo>
                  <a:lnTo>
                    <a:pt x="3692" y="5339"/>
                  </a:lnTo>
                  <a:cubicBezTo>
                    <a:pt x="3332" y="5948"/>
                    <a:pt x="3140" y="6640"/>
                    <a:pt x="3140" y="7350"/>
                  </a:cubicBezTo>
                  <a:lnTo>
                    <a:pt x="3140" y="11104"/>
                  </a:lnTo>
                  <a:cubicBezTo>
                    <a:pt x="3140" y="11363"/>
                    <a:pt x="2928" y="11579"/>
                    <a:pt x="2664" y="11579"/>
                  </a:cubicBezTo>
                  <a:cubicBezTo>
                    <a:pt x="2415" y="11574"/>
                    <a:pt x="2213" y="11368"/>
                    <a:pt x="2213" y="11113"/>
                  </a:cubicBezTo>
                  <a:lnTo>
                    <a:pt x="2227" y="961"/>
                  </a:lnTo>
                  <a:lnTo>
                    <a:pt x="2227" y="918"/>
                  </a:lnTo>
                  <a:cubicBezTo>
                    <a:pt x="2205" y="378"/>
                    <a:pt x="1748" y="0"/>
                    <a:pt x="125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4" name="Google Shape;20614;p85"/>
            <p:cNvSpPr/>
            <p:nvPr/>
          </p:nvSpPr>
          <p:spPr>
            <a:xfrm>
              <a:off x="6800814" y="1507990"/>
              <a:ext cx="37129" cy="303373"/>
            </a:xfrm>
            <a:custGeom>
              <a:avLst/>
              <a:gdLst/>
              <a:ahLst/>
              <a:cxnLst/>
              <a:rect l="l" t="t" r="r" b="b"/>
              <a:pathLst>
                <a:path w="1417" h="11578" extrusionOk="0">
                  <a:moveTo>
                    <a:pt x="299" y="1"/>
                  </a:moveTo>
                  <a:cubicBezTo>
                    <a:pt x="200" y="1"/>
                    <a:pt x="99" y="16"/>
                    <a:pt x="0" y="48"/>
                  </a:cubicBezTo>
                  <a:cubicBezTo>
                    <a:pt x="360" y="163"/>
                    <a:pt x="874" y="489"/>
                    <a:pt x="888" y="917"/>
                  </a:cubicBezTo>
                  <a:cubicBezTo>
                    <a:pt x="888" y="931"/>
                    <a:pt x="658" y="11112"/>
                    <a:pt x="658" y="11112"/>
                  </a:cubicBezTo>
                  <a:cubicBezTo>
                    <a:pt x="653" y="11367"/>
                    <a:pt x="860" y="11573"/>
                    <a:pt x="1109" y="11578"/>
                  </a:cubicBezTo>
                  <a:cubicBezTo>
                    <a:pt x="1224" y="11578"/>
                    <a:pt x="1330" y="11540"/>
                    <a:pt x="1416" y="11463"/>
                  </a:cubicBezTo>
                  <a:cubicBezTo>
                    <a:pt x="1316" y="11376"/>
                    <a:pt x="1253" y="11247"/>
                    <a:pt x="1258" y="11112"/>
                  </a:cubicBezTo>
                  <a:lnTo>
                    <a:pt x="1268" y="960"/>
                  </a:lnTo>
                  <a:lnTo>
                    <a:pt x="1268" y="917"/>
                  </a:lnTo>
                  <a:cubicBezTo>
                    <a:pt x="1248" y="377"/>
                    <a:pt x="792" y="1"/>
                    <a:pt x="2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5" name="Google Shape;20615;p85"/>
            <p:cNvSpPr/>
            <p:nvPr/>
          </p:nvSpPr>
          <p:spPr>
            <a:xfrm>
              <a:off x="6799688" y="1648854"/>
              <a:ext cx="156246" cy="211952"/>
            </a:xfrm>
            <a:custGeom>
              <a:avLst/>
              <a:gdLst/>
              <a:ahLst/>
              <a:cxnLst/>
              <a:rect l="l" t="t" r="r" b="b"/>
              <a:pathLst>
                <a:path w="5963" h="8089" extrusionOk="0">
                  <a:moveTo>
                    <a:pt x="5050" y="0"/>
                  </a:moveTo>
                  <a:lnTo>
                    <a:pt x="4383" y="451"/>
                  </a:lnTo>
                  <a:cubicBezTo>
                    <a:pt x="3356" y="1191"/>
                    <a:pt x="3053" y="2376"/>
                    <a:pt x="3053" y="3643"/>
                  </a:cubicBezTo>
                  <a:lnTo>
                    <a:pt x="3053" y="6581"/>
                  </a:lnTo>
                  <a:cubicBezTo>
                    <a:pt x="3058" y="7114"/>
                    <a:pt x="2660" y="7560"/>
                    <a:pt x="2127" y="7618"/>
                  </a:cubicBezTo>
                  <a:cubicBezTo>
                    <a:pt x="2064" y="7628"/>
                    <a:pt x="2007" y="7628"/>
                    <a:pt x="1944" y="7628"/>
                  </a:cubicBezTo>
                  <a:cubicBezTo>
                    <a:pt x="970" y="7628"/>
                    <a:pt x="159" y="6893"/>
                    <a:pt x="58" y="5928"/>
                  </a:cubicBezTo>
                  <a:lnTo>
                    <a:pt x="48" y="6111"/>
                  </a:lnTo>
                  <a:cubicBezTo>
                    <a:pt x="0" y="7186"/>
                    <a:pt x="864" y="8088"/>
                    <a:pt x="1944" y="8088"/>
                  </a:cubicBezTo>
                  <a:lnTo>
                    <a:pt x="1983" y="8088"/>
                  </a:lnTo>
                  <a:cubicBezTo>
                    <a:pt x="2295" y="8084"/>
                    <a:pt x="2597" y="8002"/>
                    <a:pt x="2871" y="7848"/>
                  </a:cubicBezTo>
                  <a:cubicBezTo>
                    <a:pt x="2895" y="7834"/>
                    <a:pt x="2919" y="7820"/>
                    <a:pt x="2948" y="7805"/>
                  </a:cubicBezTo>
                  <a:cubicBezTo>
                    <a:pt x="2972" y="7786"/>
                    <a:pt x="2996" y="7772"/>
                    <a:pt x="3020" y="7757"/>
                  </a:cubicBezTo>
                  <a:cubicBezTo>
                    <a:pt x="3044" y="7738"/>
                    <a:pt x="3068" y="7724"/>
                    <a:pt x="3092" y="7704"/>
                  </a:cubicBezTo>
                  <a:lnTo>
                    <a:pt x="3096" y="7700"/>
                  </a:lnTo>
                  <a:cubicBezTo>
                    <a:pt x="3116" y="7685"/>
                    <a:pt x="3140" y="7666"/>
                    <a:pt x="3159" y="7647"/>
                  </a:cubicBezTo>
                  <a:lnTo>
                    <a:pt x="3168" y="7642"/>
                  </a:lnTo>
                  <a:cubicBezTo>
                    <a:pt x="3188" y="7628"/>
                    <a:pt x="3207" y="7608"/>
                    <a:pt x="3226" y="7589"/>
                  </a:cubicBezTo>
                  <a:lnTo>
                    <a:pt x="3236" y="7584"/>
                  </a:lnTo>
                  <a:cubicBezTo>
                    <a:pt x="3255" y="7565"/>
                    <a:pt x="3274" y="7546"/>
                    <a:pt x="3293" y="7527"/>
                  </a:cubicBezTo>
                  <a:lnTo>
                    <a:pt x="3303" y="7517"/>
                  </a:lnTo>
                  <a:cubicBezTo>
                    <a:pt x="3317" y="7498"/>
                    <a:pt x="3336" y="7484"/>
                    <a:pt x="3351" y="7464"/>
                  </a:cubicBezTo>
                  <a:lnTo>
                    <a:pt x="3365" y="7450"/>
                  </a:lnTo>
                  <a:cubicBezTo>
                    <a:pt x="3380" y="7431"/>
                    <a:pt x="3394" y="7412"/>
                    <a:pt x="3408" y="7392"/>
                  </a:cubicBezTo>
                  <a:lnTo>
                    <a:pt x="3423" y="7378"/>
                  </a:lnTo>
                  <a:cubicBezTo>
                    <a:pt x="3437" y="7359"/>
                    <a:pt x="3452" y="7344"/>
                    <a:pt x="3466" y="7325"/>
                  </a:cubicBezTo>
                  <a:lnTo>
                    <a:pt x="3480" y="7306"/>
                  </a:lnTo>
                  <a:cubicBezTo>
                    <a:pt x="3490" y="7287"/>
                    <a:pt x="3504" y="7268"/>
                    <a:pt x="3519" y="7248"/>
                  </a:cubicBezTo>
                  <a:lnTo>
                    <a:pt x="3533" y="7229"/>
                  </a:lnTo>
                  <a:cubicBezTo>
                    <a:pt x="3543" y="7210"/>
                    <a:pt x="3552" y="7191"/>
                    <a:pt x="3567" y="7172"/>
                  </a:cubicBezTo>
                  <a:lnTo>
                    <a:pt x="3581" y="7148"/>
                  </a:lnTo>
                  <a:cubicBezTo>
                    <a:pt x="3591" y="7133"/>
                    <a:pt x="3600" y="7114"/>
                    <a:pt x="3610" y="7095"/>
                  </a:cubicBezTo>
                  <a:lnTo>
                    <a:pt x="3624" y="7066"/>
                  </a:lnTo>
                  <a:cubicBezTo>
                    <a:pt x="3634" y="7052"/>
                    <a:pt x="3644" y="7032"/>
                    <a:pt x="3653" y="7013"/>
                  </a:cubicBezTo>
                  <a:lnTo>
                    <a:pt x="3668" y="6984"/>
                  </a:lnTo>
                  <a:lnTo>
                    <a:pt x="3687" y="6932"/>
                  </a:lnTo>
                  <a:cubicBezTo>
                    <a:pt x="3696" y="6912"/>
                    <a:pt x="3696" y="6908"/>
                    <a:pt x="3701" y="6893"/>
                  </a:cubicBezTo>
                  <a:cubicBezTo>
                    <a:pt x="3706" y="6884"/>
                    <a:pt x="3716" y="6860"/>
                    <a:pt x="3720" y="6845"/>
                  </a:cubicBezTo>
                  <a:cubicBezTo>
                    <a:pt x="3730" y="6826"/>
                    <a:pt x="3730" y="6821"/>
                    <a:pt x="3735" y="6807"/>
                  </a:cubicBezTo>
                  <a:cubicBezTo>
                    <a:pt x="3740" y="6792"/>
                    <a:pt x="3744" y="6773"/>
                    <a:pt x="3749" y="6759"/>
                  </a:cubicBezTo>
                  <a:cubicBezTo>
                    <a:pt x="3754" y="6740"/>
                    <a:pt x="3759" y="6730"/>
                    <a:pt x="3764" y="6716"/>
                  </a:cubicBezTo>
                  <a:cubicBezTo>
                    <a:pt x="3768" y="6701"/>
                    <a:pt x="3773" y="6687"/>
                    <a:pt x="3778" y="6668"/>
                  </a:cubicBezTo>
                  <a:cubicBezTo>
                    <a:pt x="3778" y="6653"/>
                    <a:pt x="3783" y="6639"/>
                    <a:pt x="3788" y="6624"/>
                  </a:cubicBezTo>
                  <a:cubicBezTo>
                    <a:pt x="3788" y="6610"/>
                    <a:pt x="3792" y="6591"/>
                    <a:pt x="3797" y="6576"/>
                  </a:cubicBezTo>
                  <a:cubicBezTo>
                    <a:pt x="3802" y="6562"/>
                    <a:pt x="3802" y="6543"/>
                    <a:pt x="3807" y="6528"/>
                  </a:cubicBezTo>
                  <a:cubicBezTo>
                    <a:pt x="3807" y="6509"/>
                    <a:pt x="3812" y="6500"/>
                    <a:pt x="3812" y="6485"/>
                  </a:cubicBezTo>
                  <a:cubicBezTo>
                    <a:pt x="3816" y="6471"/>
                    <a:pt x="3816" y="6447"/>
                    <a:pt x="3821" y="6428"/>
                  </a:cubicBezTo>
                  <a:cubicBezTo>
                    <a:pt x="3821" y="6413"/>
                    <a:pt x="3826" y="6404"/>
                    <a:pt x="3826" y="6389"/>
                  </a:cubicBezTo>
                  <a:cubicBezTo>
                    <a:pt x="3826" y="6375"/>
                    <a:pt x="3831" y="6351"/>
                    <a:pt x="3831" y="6332"/>
                  </a:cubicBezTo>
                  <a:lnTo>
                    <a:pt x="3831" y="6298"/>
                  </a:lnTo>
                  <a:lnTo>
                    <a:pt x="3831" y="6202"/>
                  </a:lnTo>
                  <a:lnTo>
                    <a:pt x="3831" y="4738"/>
                  </a:lnTo>
                  <a:cubicBezTo>
                    <a:pt x="3831" y="3471"/>
                    <a:pt x="4440" y="2280"/>
                    <a:pt x="5468" y="1546"/>
                  </a:cubicBezTo>
                  <a:lnTo>
                    <a:pt x="5962" y="1191"/>
                  </a:lnTo>
                  <a:lnTo>
                    <a:pt x="505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6" name="Google Shape;20616;p85"/>
            <p:cNvSpPr/>
            <p:nvPr/>
          </p:nvSpPr>
          <p:spPr>
            <a:xfrm>
              <a:off x="6878793" y="1593908"/>
              <a:ext cx="90844" cy="106146"/>
            </a:xfrm>
            <a:custGeom>
              <a:avLst/>
              <a:gdLst/>
              <a:ahLst/>
              <a:cxnLst/>
              <a:rect l="l" t="t" r="r" b="b"/>
              <a:pathLst>
                <a:path w="3467" h="4051" extrusionOk="0">
                  <a:moveTo>
                    <a:pt x="549" y="0"/>
                  </a:moveTo>
                  <a:cubicBezTo>
                    <a:pt x="444" y="0"/>
                    <a:pt x="339" y="35"/>
                    <a:pt x="250" y="105"/>
                  </a:cubicBezTo>
                  <a:cubicBezTo>
                    <a:pt x="39" y="268"/>
                    <a:pt x="1" y="571"/>
                    <a:pt x="164" y="782"/>
                  </a:cubicBezTo>
                  <a:lnTo>
                    <a:pt x="2530" y="3859"/>
                  </a:lnTo>
                  <a:cubicBezTo>
                    <a:pt x="2626" y="3985"/>
                    <a:pt x="2771" y="4051"/>
                    <a:pt x="2917" y="4051"/>
                  </a:cubicBezTo>
                  <a:cubicBezTo>
                    <a:pt x="3022" y="4051"/>
                    <a:pt x="3127" y="4018"/>
                    <a:pt x="3217" y="3950"/>
                  </a:cubicBezTo>
                  <a:cubicBezTo>
                    <a:pt x="3428" y="3782"/>
                    <a:pt x="3466" y="3480"/>
                    <a:pt x="3303" y="3268"/>
                  </a:cubicBezTo>
                  <a:lnTo>
                    <a:pt x="932" y="191"/>
                  </a:lnTo>
                  <a:cubicBezTo>
                    <a:pt x="837" y="66"/>
                    <a:pt x="694" y="0"/>
                    <a:pt x="54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7" name="Google Shape;20617;p85"/>
            <p:cNvSpPr/>
            <p:nvPr/>
          </p:nvSpPr>
          <p:spPr>
            <a:xfrm>
              <a:off x="6881806" y="1593908"/>
              <a:ext cx="89901" cy="106146"/>
            </a:xfrm>
            <a:custGeom>
              <a:avLst/>
              <a:gdLst/>
              <a:ahLst/>
              <a:cxnLst/>
              <a:rect l="l" t="t" r="r" b="b"/>
              <a:pathLst>
                <a:path w="3431" h="4051" extrusionOk="0">
                  <a:moveTo>
                    <a:pt x="434" y="0"/>
                  </a:moveTo>
                  <a:cubicBezTo>
                    <a:pt x="329" y="0"/>
                    <a:pt x="224" y="35"/>
                    <a:pt x="135" y="105"/>
                  </a:cubicBezTo>
                  <a:cubicBezTo>
                    <a:pt x="78" y="143"/>
                    <a:pt x="34" y="201"/>
                    <a:pt x="1" y="259"/>
                  </a:cubicBezTo>
                  <a:cubicBezTo>
                    <a:pt x="150" y="263"/>
                    <a:pt x="284" y="335"/>
                    <a:pt x="375" y="451"/>
                  </a:cubicBezTo>
                  <a:lnTo>
                    <a:pt x="2742" y="3528"/>
                  </a:lnTo>
                  <a:cubicBezTo>
                    <a:pt x="2857" y="3676"/>
                    <a:pt x="2876" y="3883"/>
                    <a:pt x="2790" y="4051"/>
                  </a:cubicBezTo>
                  <a:cubicBezTo>
                    <a:pt x="2794" y="4051"/>
                    <a:pt x="2798" y="4051"/>
                    <a:pt x="2802" y="4051"/>
                  </a:cubicBezTo>
                  <a:cubicBezTo>
                    <a:pt x="3198" y="4051"/>
                    <a:pt x="3430" y="3591"/>
                    <a:pt x="3183" y="3268"/>
                  </a:cubicBezTo>
                  <a:lnTo>
                    <a:pt x="3188" y="3268"/>
                  </a:lnTo>
                  <a:lnTo>
                    <a:pt x="817" y="191"/>
                  </a:lnTo>
                  <a:cubicBezTo>
                    <a:pt x="722" y="66"/>
                    <a:pt x="579" y="0"/>
                    <a:pt x="43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8" name="Google Shape;20618;p85"/>
            <p:cNvSpPr/>
            <p:nvPr/>
          </p:nvSpPr>
          <p:spPr>
            <a:xfrm>
              <a:off x="6815540" y="1660410"/>
              <a:ext cx="10324" cy="10350"/>
            </a:xfrm>
            <a:custGeom>
              <a:avLst/>
              <a:gdLst/>
              <a:ahLst/>
              <a:cxnLst/>
              <a:rect l="l" t="t" r="r" b="b"/>
              <a:pathLst>
                <a:path w="394" h="395" extrusionOk="0">
                  <a:moveTo>
                    <a:pt x="197" y="1"/>
                  </a:moveTo>
                  <a:cubicBezTo>
                    <a:pt x="86" y="1"/>
                    <a:pt x="0" y="87"/>
                    <a:pt x="0" y="197"/>
                  </a:cubicBezTo>
                  <a:cubicBezTo>
                    <a:pt x="0" y="308"/>
                    <a:pt x="86" y="394"/>
                    <a:pt x="197" y="394"/>
                  </a:cubicBezTo>
                  <a:cubicBezTo>
                    <a:pt x="307" y="394"/>
                    <a:pt x="394" y="308"/>
                    <a:pt x="394" y="197"/>
                  </a:cubicBezTo>
                  <a:cubicBezTo>
                    <a:pt x="394" y="87"/>
                    <a:pt x="307" y="1"/>
                    <a:pt x="1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9" name="Google Shape;20619;p85"/>
            <p:cNvSpPr/>
            <p:nvPr/>
          </p:nvSpPr>
          <p:spPr>
            <a:xfrm>
              <a:off x="6814387" y="1706814"/>
              <a:ext cx="10350" cy="10350"/>
            </a:xfrm>
            <a:custGeom>
              <a:avLst/>
              <a:gdLst/>
              <a:ahLst/>
              <a:cxnLst/>
              <a:rect l="l" t="t" r="r" b="b"/>
              <a:pathLst>
                <a:path w="395" h="395" extrusionOk="0">
                  <a:moveTo>
                    <a:pt x="198" y="1"/>
                  </a:moveTo>
                  <a:cubicBezTo>
                    <a:pt x="87" y="1"/>
                    <a:pt x="1" y="87"/>
                    <a:pt x="1" y="198"/>
                  </a:cubicBezTo>
                  <a:cubicBezTo>
                    <a:pt x="1" y="308"/>
                    <a:pt x="87" y="395"/>
                    <a:pt x="198" y="395"/>
                  </a:cubicBezTo>
                  <a:cubicBezTo>
                    <a:pt x="308" y="395"/>
                    <a:pt x="394" y="308"/>
                    <a:pt x="394" y="198"/>
                  </a:cubicBezTo>
                  <a:cubicBezTo>
                    <a:pt x="394" y="87"/>
                    <a:pt x="308" y="1"/>
                    <a:pt x="198"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0" name="Google Shape;20620;p85"/>
            <p:cNvSpPr/>
            <p:nvPr/>
          </p:nvSpPr>
          <p:spPr>
            <a:xfrm>
              <a:off x="6813261" y="1756389"/>
              <a:ext cx="10350" cy="10324"/>
            </a:xfrm>
            <a:custGeom>
              <a:avLst/>
              <a:gdLst/>
              <a:ahLst/>
              <a:cxnLst/>
              <a:rect l="l" t="t" r="r" b="b"/>
              <a:pathLst>
                <a:path w="395" h="394" extrusionOk="0">
                  <a:moveTo>
                    <a:pt x="197" y="0"/>
                  </a:moveTo>
                  <a:cubicBezTo>
                    <a:pt x="87" y="0"/>
                    <a:pt x="1" y="87"/>
                    <a:pt x="1" y="197"/>
                  </a:cubicBezTo>
                  <a:cubicBezTo>
                    <a:pt x="1" y="307"/>
                    <a:pt x="87" y="394"/>
                    <a:pt x="197" y="394"/>
                  </a:cubicBezTo>
                  <a:cubicBezTo>
                    <a:pt x="308" y="394"/>
                    <a:pt x="394" y="307"/>
                    <a:pt x="394" y="197"/>
                  </a:cubicBezTo>
                  <a:cubicBezTo>
                    <a:pt x="394" y="87"/>
                    <a:pt x="308" y="0"/>
                    <a:pt x="19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1" name="Google Shape;20621;p85"/>
            <p:cNvSpPr/>
            <p:nvPr/>
          </p:nvSpPr>
          <p:spPr>
            <a:xfrm>
              <a:off x="6753519" y="1502671"/>
              <a:ext cx="225158" cy="365184"/>
            </a:xfrm>
            <a:custGeom>
              <a:avLst/>
              <a:gdLst/>
              <a:ahLst/>
              <a:cxnLst/>
              <a:rect l="l" t="t" r="r" b="b"/>
              <a:pathLst>
                <a:path w="8593" h="13937" extrusionOk="0">
                  <a:moveTo>
                    <a:pt x="5166" y="4888"/>
                  </a:moveTo>
                  <a:lnTo>
                    <a:pt x="6121" y="6126"/>
                  </a:lnTo>
                  <a:lnTo>
                    <a:pt x="6898" y="7134"/>
                  </a:lnTo>
                  <a:cubicBezTo>
                    <a:pt x="5948" y="7922"/>
                    <a:pt x="5401" y="9083"/>
                    <a:pt x="5396" y="10317"/>
                  </a:cubicBezTo>
                  <a:lnTo>
                    <a:pt x="5396" y="10811"/>
                  </a:lnTo>
                  <a:lnTo>
                    <a:pt x="4191" y="10811"/>
                  </a:lnTo>
                  <a:lnTo>
                    <a:pt x="4191" y="7552"/>
                  </a:lnTo>
                  <a:cubicBezTo>
                    <a:pt x="4191" y="6880"/>
                    <a:pt x="4374" y="6222"/>
                    <a:pt x="4714" y="5646"/>
                  </a:cubicBezTo>
                  <a:lnTo>
                    <a:pt x="5166" y="4888"/>
                  </a:lnTo>
                  <a:close/>
                  <a:moveTo>
                    <a:pt x="5396" y="11215"/>
                  </a:moveTo>
                  <a:lnTo>
                    <a:pt x="5396" y="11771"/>
                  </a:lnTo>
                  <a:cubicBezTo>
                    <a:pt x="5396" y="12707"/>
                    <a:pt x="4638" y="13466"/>
                    <a:pt x="3702" y="13466"/>
                  </a:cubicBezTo>
                  <a:cubicBezTo>
                    <a:pt x="2737" y="13466"/>
                    <a:pt x="1969" y="12659"/>
                    <a:pt x="2012" y="11695"/>
                  </a:cubicBezTo>
                  <a:lnTo>
                    <a:pt x="2031" y="11215"/>
                  </a:lnTo>
                  <a:lnTo>
                    <a:pt x="2857" y="11215"/>
                  </a:lnTo>
                  <a:lnTo>
                    <a:pt x="2857" y="11315"/>
                  </a:lnTo>
                  <a:cubicBezTo>
                    <a:pt x="2857" y="11675"/>
                    <a:pt x="3145" y="11973"/>
                    <a:pt x="3509" y="11983"/>
                  </a:cubicBezTo>
                  <a:cubicBezTo>
                    <a:pt x="3687" y="11983"/>
                    <a:pt x="3855" y="11915"/>
                    <a:pt x="3980" y="11791"/>
                  </a:cubicBezTo>
                  <a:cubicBezTo>
                    <a:pt x="4114" y="11661"/>
                    <a:pt x="4186" y="11488"/>
                    <a:pt x="4186" y="11306"/>
                  </a:cubicBezTo>
                  <a:lnTo>
                    <a:pt x="4186" y="11215"/>
                  </a:lnTo>
                  <a:close/>
                  <a:moveTo>
                    <a:pt x="2105" y="0"/>
                  </a:moveTo>
                  <a:cubicBezTo>
                    <a:pt x="1927" y="0"/>
                    <a:pt x="1749" y="40"/>
                    <a:pt x="1585" y="121"/>
                  </a:cubicBezTo>
                  <a:lnTo>
                    <a:pt x="778" y="520"/>
                  </a:lnTo>
                  <a:lnTo>
                    <a:pt x="284" y="520"/>
                  </a:lnTo>
                  <a:cubicBezTo>
                    <a:pt x="279" y="519"/>
                    <a:pt x="274" y="519"/>
                    <a:pt x="270" y="519"/>
                  </a:cubicBezTo>
                  <a:cubicBezTo>
                    <a:pt x="2" y="519"/>
                    <a:pt x="0" y="923"/>
                    <a:pt x="266" y="923"/>
                  </a:cubicBezTo>
                  <a:cubicBezTo>
                    <a:pt x="271" y="923"/>
                    <a:pt x="278" y="923"/>
                    <a:pt x="284" y="923"/>
                  </a:cubicBezTo>
                  <a:lnTo>
                    <a:pt x="1378" y="923"/>
                  </a:lnTo>
                  <a:lnTo>
                    <a:pt x="1796" y="937"/>
                  </a:lnTo>
                  <a:cubicBezTo>
                    <a:pt x="1973" y="966"/>
                    <a:pt x="2098" y="1124"/>
                    <a:pt x="2089" y="1302"/>
                  </a:cubicBezTo>
                  <a:lnTo>
                    <a:pt x="2055" y="2041"/>
                  </a:lnTo>
                  <a:cubicBezTo>
                    <a:pt x="2043" y="2185"/>
                    <a:pt x="2150" y="2260"/>
                    <a:pt x="2256" y="2260"/>
                  </a:cubicBezTo>
                  <a:cubicBezTo>
                    <a:pt x="2356" y="2260"/>
                    <a:pt x="2456" y="2195"/>
                    <a:pt x="2458" y="2061"/>
                  </a:cubicBezTo>
                  <a:lnTo>
                    <a:pt x="2492" y="1321"/>
                  </a:lnTo>
                  <a:cubicBezTo>
                    <a:pt x="2511" y="928"/>
                    <a:pt x="2228" y="587"/>
                    <a:pt x="1844" y="534"/>
                  </a:cubicBezTo>
                  <a:lnTo>
                    <a:pt x="1820" y="534"/>
                  </a:lnTo>
                  <a:lnTo>
                    <a:pt x="1676" y="529"/>
                  </a:lnTo>
                  <a:lnTo>
                    <a:pt x="1762" y="491"/>
                  </a:lnTo>
                  <a:cubicBezTo>
                    <a:pt x="1872" y="435"/>
                    <a:pt x="1991" y="407"/>
                    <a:pt x="2110" y="407"/>
                  </a:cubicBezTo>
                  <a:cubicBezTo>
                    <a:pt x="2246" y="407"/>
                    <a:pt x="2381" y="443"/>
                    <a:pt x="2501" y="515"/>
                  </a:cubicBezTo>
                  <a:cubicBezTo>
                    <a:pt x="2722" y="644"/>
                    <a:pt x="2861" y="875"/>
                    <a:pt x="2871" y="1129"/>
                  </a:cubicBezTo>
                  <a:lnTo>
                    <a:pt x="2871" y="1163"/>
                  </a:lnTo>
                  <a:lnTo>
                    <a:pt x="2866" y="3990"/>
                  </a:lnTo>
                  <a:lnTo>
                    <a:pt x="2857" y="10811"/>
                  </a:lnTo>
                  <a:lnTo>
                    <a:pt x="2050" y="10811"/>
                  </a:lnTo>
                  <a:lnTo>
                    <a:pt x="2410" y="3011"/>
                  </a:lnTo>
                  <a:cubicBezTo>
                    <a:pt x="2413" y="2874"/>
                    <a:pt x="2310" y="2803"/>
                    <a:pt x="2207" y="2803"/>
                  </a:cubicBezTo>
                  <a:cubicBezTo>
                    <a:pt x="2111" y="2803"/>
                    <a:pt x="2016" y="2865"/>
                    <a:pt x="2007" y="2992"/>
                  </a:cubicBezTo>
                  <a:lnTo>
                    <a:pt x="1762" y="8306"/>
                  </a:lnTo>
                  <a:lnTo>
                    <a:pt x="1469" y="8306"/>
                  </a:lnTo>
                  <a:lnTo>
                    <a:pt x="1469" y="8085"/>
                  </a:lnTo>
                  <a:cubicBezTo>
                    <a:pt x="1462" y="7955"/>
                    <a:pt x="1365" y="7890"/>
                    <a:pt x="1268" y="7890"/>
                  </a:cubicBezTo>
                  <a:cubicBezTo>
                    <a:pt x="1171" y="7890"/>
                    <a:pt x="1073" y="7955"/>
                    <a:pt x="1066" y="8085"/>
                  </a:cubicBezTo>
                  <a:lnTo>
                    <a:pt x="1066" y="8934"/>
                  </a:lnTo>
                  <a:cubicBezTo>
                    <a:pt x="1073" y="9062"/>
                    <a:pt x="1171" y="9125"/>
                    <a:pt x="1268" y="9125"/>
                  </a:cubicBezTo>
                  <a:cubicBezTo>
                    <a:pt x="1365" y="9125"/>
                    <a:pt x="1462" y="9062"/>
                    <a:pt x="1469" y="8934"/>
                  </a:cubicBezTo>
                  <a:lnTo>
                    <a:pt x="1469" y="8709"/>
                  </a:lnTo>
                  <a:lnTo>
                    <a:pt x="1743" y="8709"/>
                  </a:lnTo>
                  <a:lnTo>
                    <a:pt x="1685" y="9933"/>
                  </a:lnTo>
                  <a:lnTo>
                    <a:pt x="1469" y="9933"/>
                  </a:lnTo>
                  <a:lnTo>
                    <a:pt x="1469" y="9707"/>
                  </a:lnTo>
                  <a:cubicBezTo>
                    <a:pt x="1462" y="9580"/>
                    <a:pt x="1365" y="9516"/>
                    <a:pt x="1268" y="9516"/>
                  </a:cubicBezTo>
                  <a:cubicBezTo>
                    <a:pt x="1171" y="9516"/>
                    <a:pt x="1073" y="9580"/>
                    <a:pt x="1066" y="9707"/>
                  </a:cubicBezTo>
                  <a:lnTo>
                    <a:pt x="1066" y="10562"/>
                  </a:lnTo>
                  <a:cubicBezTo>
                    <a:pt x="1073" y="10689"/>
                    <a:pt x="1171" y="10753"/>
                    <a:pt x="1268" y="10753"/>
                  </a:cubicBezTo>
                  <a:cubicBezTo>
                    <a:pt x="1365" y="10753"/>
                    <a:pt x="1462" y="10689"/>
                    <a:pt x="1469" y="10562"/>
                  </a:cubicBezTo>
                  <a:lnTo>
                    <a:pt x="1469" y="10336"/>
                  </a:lnTo>
                  <a:lnTo>
                    <a:pt x="1671" y="10336"/>
                  </a:lnTo>
                  <a:lnTo>
                    <a:pt x="1609" y="11675"/>
                  </a:lnTo>
                  <a:cubicBezTo>
                    <a:pt x="1517" y="12875"/>
                    <a:pt x="2449" y="13907"/>
                    <a:pt x="3653" y="13936"/>
                  </a:cubicBezTo>
                  <a:cubicBezTo>
                    <a:pt x="3671" y="13937"/>
                    <a:pt x="3688" y="13937"/>
                    <a:pt x="3705" y="13937"/>
                  </a:cubicBezTo>
                  <a:cubicBezTo>
                    <a:pt x="4886" y="13937"/>
                    <a:pt x="5837" y="12959"/>
                    <a:pt x="5804" y="11771"/>
                  </a:cubicBezTo>
                  <a:lnTo>
                    <a:pt x="5804" y="10317"/>
                  </a:lnTo>
                  <a:cubicBezTo>
                    <a:pt x="5804" y="9208"/>
                    <a:pt x="6294" y="8162"/>
                    <a:pt x="7143" y="7456"/>
                  </a:cubicBezTo>
                  <a:lnTo>
                    <a:pt x="7153" y="7466"/>
                  </a:lnTo>
                  <a:cubicBezTo>
                    <a:pt x="7263" y="7610"/>
                    <a:pt x="7427" y="7706"/>
                    <a:pt x="7609" y="7730"/>
                  </a:cubicBezTo>
                  <a:cubicBezTo>
                    <a:pt x="7643" y="7730"/>
                    <a:pt x="7671" y="7734"/>
                    <a:pt x="7700" y="7734"/>
                  </a:cubicBezTo>
                  <a:cubicBezTo>
                    <a:pt x="8271" y="7730"/>
                    <a:pt x="8593" y="7077"/>
                    <a:pt x="8243" y="6626"/>
                  </a:cubicBezTo>
                  <a:lnTo>
                    <a:pt x="7724" y="5953"/>
                  </a:lnTo>
                  <a:cubicBezTo>
                    <a:pt x="7679" y="5901"/>
                    <a:pt x="7625" y="5879"/>
                    <a:pt x="7572" y="5879"/>
                  </a:cubicBezTo>
                  <a:cubicBezTo>
                    <a:pt x="7428" y="5879"/>
                    <a:pt x="7297" y="6044"/>
                    <a:pt x="7403" y="6198"/>
                  </a:cubicBezTo>
                  <a:lnTo>
                    <a:pt x="7921" y="6875"/>
                  </a:lnTo>
                  <a:cubicBezTo>
                    <a:pt x="8089" y="7092"/>
                    <a:pt x="7897" y="7335"/>
                    <a:pt x="7691" y="7335"/>
                  </a:cubicBezTo>
                  <a:cubicBezTo>
                    <a:pt x="7615" y="7335"/>
                    <a:pt x="7537" y="7301"/>
                    <a:pt x="7475" y="7221"/>
                  </a:cubicBezTo>
                  <a:lnTo>
                    <a:pt x="5770" y="5003"/>
                  </a:lnTo>
                  <a:lnTo>
                    <a:pt x="5305" y="4403"/>
                  </a:lnTo>
                  <a:lnTo>
                    <a:pt x="5103" y="4144"/>
                  </a:lnTo>
                  <a:cubicBezTo>
                    <a:pt x="4936" y="3924"/>
                    <a:pt x="5128" y="3681"/>
                    <a:pt x="5335" y="3681"/>
                  </a:cubicBezTo>
                  <a:cubicBezTo>
                    <a:pt x="5412" y="3681"/>
                    <a:pt x="5491" y="3716"/>
                    <a:pt x="5554" y="3798"/>
                  </a:cubicBezTo>
                  <a:lnTo>
                    <a:pt x="6831" y="5454"/>
                  </a:lnTo>
                  <a:cubicBezTo>
                    <a:pt x="6875" y="5507"/>
                    <a:pt x="6929" y="5529"/>
                    <a:pt x="6981" y="5529"/>
                  </a:cubicBezTo>
                  <a:cubicBezTo>
                    <a:pt x="7124" y="5529"/>
                    <a:pt x="7257" y="5364"/>
                    <a:pt x="7148" y="5209"/>
                  </a:cubicBezTo>
                  <a:lnTo>
                    <a:pt x="5876" y="3549"/>
                  </a:lnTo>
                  <a:cubicBezTo>
                    <a:pt x="5740" y="3382"/>
                    <a:pt x="5540" y="3294"/>
                    <a:pt x="5339" y="3294"/>
                  </a:cubicBezTo>
                  <a:cubicBezTo>
                    <a:pt x="5192" y="3294"/>
                    <a:pt x="5044" y="3341"/>
                    <a:pt x="4921" y="3438"/>
                  </a:cubicBezTo>
                  <a:cubicBezTo>
                    <a:pt x="4623" y="3664"/>
                    <a:pt x="4561" y="4086"/>
                    <a:pt x="4782" y="4389"/>
                  </a:cubicBezTo>
                  <a:lnTo>
                    <a:pt x="4902" y="4542"/>
                  </a:lnTo>
                  <a:lnTo>
                    <a:pt x="4369" y="5440"/>
                  </a:lnTo>
                  <a:cubicBezTo>
                    <a:pt x="3990" y="6078"/>
                    <a:pt x="3788" y="6808"/>
                    <a:pt x="3788" y="7552"/>
                  </a:cubicBezTo>
                  <a:lnTo>
                    <a:pt x="3788" y="11306"/>
                  </a:lnTo>
                  <a:cubicBezTo>
                    <a:pt x="3788" y="11378"/>
                    <a:pt x="3754" y="11450"/>
                    <a:pt x="3702" y="11503"/>
                  </a:cubicBezTo>
                  <a:cubicBezTo>
                    <a:pt x="3653" y="11551"/>
                    <a:pt x="3591" y="11579"/>
                    <a:pt x="3524" y="11579"/>
                  </a:cubicBezTo>
                  <a:cubicBezTo>
                    <a:pt x="3380" y="11575"/>
                    <a:pt x="3269" y="11459"/>
                    <a:pt x="3269" y="11315"/>
                  </a:cubicBezTo>
                  <a:lnTo>
                    <a:pt x="3274" y="5627"/>
                  </a:lnTo>
                  <a:lnTo>
                    <a:pt x="3490" y="5627"/>
                  </a:lnTo>
                  <a:lnTo>
                    <a:pt x="3490" y="5853"/>
                  </a:lnTo>
                  <a:cubicBezTo>
                    <a:pt x="3497" y="5980"/>
                    <a:pt x="3596" y="6043"/>
                    <a:pt x="3694" y="6043"/>
                  </a:cubicBezTo>
                  <a:cubicBezTo>
                    <a:pt x="3793" y="6043"/>
                    <a:pt x="3891" y="5980"/>
                    <a:pt x="3898" y="5853"/>
                  </a:cubicBezTo>
                  <a:lnTo>
                    <a:pt x="3898" y="4998"/>
                  </a:lnTo>
                  <a:cubicBezTo>
                    <a:pt x="3891" y="4871"/>
                    <a:pt x="3793" y="4807"/>
                    <a:pt x="3694" y="4807"/>
                  </a:cubicBezTo>
                  <a:cubicBezTo>
                    <a:pt x="3596" y="4807"/>
                    <a:pt x="3497" y="4871"/>
                    <a:pt x="3490" y="4998"/>
                  </a:cubicBezTo>
                  <a:lnTo>
                    <a:pt x="3490" y="5224"/>
                  </a:lnTo>
                  <a:lnTo>
                    <a:pt x="3274" y="5224"/>
                  </a:lnTo>
                  <a:lnTo>
                    <a:pt x="3274" y="4192"/>
                  </a:lnTo>
                  <a:lnTo>
                    <a:pt x="3490" y="4192"/>
                  </a:lnTo>
                  <a:lnTo>
                    <a:pt x="3490" y="4417"/>
                  </a:lnTo>
                  <a:cubicBezTo>
                    <a:pt x="3483" y="4559"/>
                    <a:pt x="3589" y="4630"/>
                    <a:pt x="3694" y="4630"/>
                  </a:cubicBezTo>
                  <a:cubicBezTo>
                    <a:pt x="3800" y="4630"/>
                    <a:pt x="3906" y="4559"/>
                    <a:pt x="3898" y="4417"/>
                  </a:cubicBezTo>
                  <a:lnTo>
                    <a:pt x="3898" y="3563"/>
                  </a:lnTo>
                  <a:cubicBezTo>
                    <a:pt x="3906" y="3421"/>
                    <a:pt x="3800" y="3351"/>
                    <a:pt x="3694" y="3351"/>
                  </a:cubicBezTo>
                  <a:cubicBezTo>
                    <a:pt x="3589" y="3351"/>
                    <a:pt x="3483" y="3421"/>
                    <a:pt x="3490" y="3563"/>
                  </a:cubicBezTo>
                  <a:lnTo>
                    <a:pt x="3490" y="3789"/>
                  </a:lnTo>
                  <a:lnTo>
                    <a:pt x="3274" y="3789"/>
                  </a:lnTo>
                  <a:lnTo>
                    <a:pt x="3279" y="1163"/>
                  </a:lnTo>
                  <a:lnTo>
                    <a:pt x="3279" y="1110"/>
                  </a:lnTo>
                  <a:cubicBezTo>
                    <a:pt x="3265" y="721"/>
                    <a:pt x="3049" y="366"/>
                    <a:pt x="2713" y="169"/>
                  </a:cubicBezTo>
                  <a:cubicBezTo>
                    <a:pt x="2527" y="57"/>
                    <a:pt x="2316" y="0"/>
                    <a:pt x="210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22" name="Google Shape;20622;p85"/>
          <p:cNvGrpSpPr/>
          <p:nvPr/>
        </p:nvGrpSpPr>
        <p:grpSpPr>
          <a:xfrm>
            <a:off x="5751876" y="3250561"/>
            <a:ext cx="363769" cy="187924"/>
            <a:chOff x="5751876" y="3437411"/>
            <a:chExt cx="363769" cy="187924"/>
          </a:xfrm>
        </p:grpSpPr>
        <p:sp>
          <p:nvSpPr>
            <p:cNvPr id="20623" name="Google Shape;20623;p85"/>
            <p:cNvSpPr/>
            <p:nvPr/>
          </p:nvSpPr>
          <p:spPr>
            <a:xfrm>
              <a:off x="5757483" y="3442678"/>
              <a:ext cx="352712" cy="177391"/>
            </a:xfrm>
            <a:custGeom>
              <a:avLst/>
              <a:gdLst/>
              <a:ahLst/>
              <a:cxnLst/>
              <a:rect l="l" t="t" r="r" b="b"/>
              <a:pathLst>
                <a:path w="13461" h="6770" extrusionOk="0">
                  <a:moveTo>
                    <a:pt x="259" y="1"/>
                  </a:moveTo>
                  <a:cubicBezTo>
                    <a:pt x="115" y="1"/>
                    <a:pt x="0" y="116"/>
                    <a:pt x="0" y="265"/>
                  </a:cubicBezTo>
                  <a:lnTo>
                    <a:pt x="0" y="6505"/>
                  </a:lnTo>
                  <a:cubicBezTo>
                    <a:pt x="0" y="6649"/>
                    <a:pt x="115" y="6769"/>
                    <a:pt x="259" y="6769"/>
                  </a:cubicBezTo>
                  <a:lnTo>
                    <a:pt x="13196" y="6769"/>
                  </a:lnTo>
                  <a:cubicBezTo>
                    <a:pt x="13345" y="6769"/>
                    <a:pt x="13460" y="6649"/>
                    <a:pt x="13460" y="6505"/>
                  </a:cubicBezTo>
                  <a:lnTo>
                    <a:pt x="13460" y="265"/>
                  </a:lnTo>
                  <a:cubicBezTo>
                    <a:pt x="13460" y="116"/>
                    <a:pt x="13345" y="1"/>
                    <a:pt x="1319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4" name="Google Shape;20624;p85"/>
            <p:cNvSpPr/>
            <p:nvPr/>
          </p:nvSpPr>
          <p:spPr>
            <a:xfrm>
              <a:off x="5757352" y="3442678"/>
              <a:ext cx="352843" cy="94381"/>
            </a:xfrm>
            <a:custGeom>
              <a:avLst/>
              <a:gdLst/>
              <a:ahLst/>
              <a:cxnLst/>
              <a:rect l="l" t="t" r="r" b="b"/>
              <a:pathLst>
                <a:path w="13466" h="3602" extrusionOk="0">
                  <a:moveTo>
                    <a:pt x="264" y="1"/>
                  </a:moveTo>
                  <a:cubicBezTo>
                    <a:pt x="120" y="1"/>
                    <a:pt x="0" y="116"/>
                    <a:pt x="0" y="260"/>
                  </a:cubicBezTo>
                  <a:lnTo>
                    <a:pt x="0" y="3601"/>
                  </a:lnTo>
                  <a:lnTo>
                    <a:pt x="13465" y="3601"/>
                  </a:lnTo>
                  <a:lnTo>
                    <a:pt x="13465" y="260"/>
                  </a:lnTo>
                  <a:cubicBezTo>
                    <a:pt x="13465" y="116"/>
                    <a:pt x="13350" y="1"/>
                    <a:pt x="13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5" name="Google Shape;20625;p85"/>
            <p:cNvSpPr/>
            <p:nvPr/>
          </p:nvSpPr>
          <p:spPr>
            <a:xfrm>
              <a:off x="5757483" y="3442678"/>
              <a:ext cx="352712" cy="94381"/>
            </a:xfrm>
            <a:custGeom>
              <a:avLst/>
              <a:gdLst/>
              <a:ahLst/>
              <a:cxnLst/>
              <a:rect l="l" t="t" r="r" b="b"/>
              <a:pathLst>
                <a:path w="13461" h="3602" extrusionOk="0">
                  <a:moveTo>
                    <a:pt x="13205" y="1"/>
                  </a:moveTo>
                  <a:cubicBezTo>
                    <a:pt x="13202" y="1"/>
                    <a:pt x="13199" y="1"/>
                    <a:pt x="13196" y="1"/>
                  </a:cubicBezTo>
                  <a:lnTo>
                    <a:pt x="12039" y="1"/>
                  </a:lnTo>
                  <a:lnTo>
                    <a:pt x="12039" y="2670"/>
                  </a:lnTo>
                  <a:cubicBezTo>
                    <a:pt x="12039" y="2895"/>
                    <a:pt x="11862" y="3078"/>
                    <a:pt x="11636" y="3078"/>
                  </a:cubicBezTo>
                  <a:lnTo>
                    <a:pt x="0" y="3078"/>
                  </a:lnTo>
                  <a:lnTo>
                    <a:pt x="0" y="3601"/>
                  </a:lnTo>
                  <a:lnTo>
                    <a:pt x="13460" y="3601"/>
                  </a:lnTo>
                  <a:lnTo>
                    <a:pt x="13460" y="260"/>
                  </a:lnTo>
                  <a:cubicBezTo>
                    <a:pt x="13460" y="119"/>
                    <a:pt x="13349" y="1"/>
                    <a:pt x="1320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6" name="Google Shape;20626;p85"/>
            <p:cNvSpPr/>
            <p:nvPr/>
          </p:nvSpPr>
          <p:spPr>
            <a:xfrm>
              <a:off x="5792071"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7" name="Google Shape;20627;p85"/>
            <p:cNvSpPr/>
            <p:nvPr/>
          </p:nvSpPr>
          <p:spPr>
            <a:xfrm>
              <a:off x="5820369"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8" name="Google Shape;20628;p85"/>
            <p:cNvSpPr/>
            <p:nvPr/>
          </p:nvSpPr>
          <p:spPr>
            <a:xfrm>
              <a:off x="5848668"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9" name="Google Shape;20629;p85"/>
            <p:cNvSpPr/>
            <p:nvPr/>
          </p:nvSpPr>
          <p:spPr>
            <a:xfrm>
              <a:off x="5877098"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0" name="Google Shape;20630;p85"/>
            <p:cNvSpPr/>
            <p:nvPr/>
          </p:nvSpPr>
          <p:spPr>
            <a:xfrm>
              <a:off x="5905396"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1" name="Google Shape;20631;p85"/>
            <p:cNvSpPr/>
            <p:nvPr/>
          </p:nvSpPr>
          <p:spPr>
            <a:xfrm>
              <a:off x="5933826"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2" name="Google Shape;20632;p85"/>
            <p:cNvSpPr/>
            <p:nvPr/>
          </p:nvSpPr>
          <p:spPr>
            <a:xfrm>
              <a:off x="5962125"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3" name="Google Shape;20633;p85"/>
            <p:cNvSpPr/>
            <p:nvPr/>
          </p:nvSpPr>
          <p:spPr>
            <a:xfrm>
              <a:off x="5990554"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4" name="Google Shape;20634;p85"/>
            <p:cNvSpPr/>
            <p:nvPr/>
          </p:nvSpPr>
          <p:spPr>
            <a:xfrm>
              <a:off x="6018853" y="3537033"/>
              <a:ext cx="28456" cy="83036"/>
            </a:xfrm>
            <a:custGeom>
              <a:avLst/>
              <a:gdLst/>
              <a:ahLst/>
              <a:cxnLst/>
              <a:rect l="l" t="t" r="r" b="b"/>
              <a:pathLst>
                <a:path w="1086" h="3169" extrusionOk="0">
                  <a:moveTo>
                    <a:pt x="0" y="0"/>
                  </a:moveTo>
                  <a:lnTo>
                    <a:pt x="0" y="3168"/>
                  </a:lnTo>
                  <a:lnTo>
                    <a:pt x="1085" y="3168"/>
                  </a:lnTo>
                  <a:lnTo>
                    <a:pt x="1085"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5" name="Google Shape;20635;p85"/>
            <p:cNvSpPr/>
            <p:nvPr/>
          </p:nvSpPr>
          <p:spPr>
            <a:xfrm>
              <a:off x="6047283" y="3537033"/>
              <a:ext cx="28325" cy="83036"/>
            </a:xfrm>
            <a:custGeom>
              <a:avLst/>
              <a:gdLst/>
              <a:ahLst/>
              <a:cxnLst/>
              <a:rect l="l" t="t" r="r" b="b"/>
              <a:pathLst>
                <a:path w="1081" h="3169" extrusionOk="0">
                  <a:moveTo>
                    <a:pt x="0" y="0"/>
                  </a:moveTo>
                  <a:lnTo>
                    <a:pt x="0" y="3168"/>
                  </a:lnTo>
                  <a:lnTo>
                    <a:pt x="1080" y="3168"/>
                  </a:lnTo>
                  <a:lnTo>
                    <a:pt x="1080"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6" name="Google Shape;20636;p85"/>
            <p:cNvSpPr/>
            <p:nvPr/>
          </p:nvSpPr>
          <p:spPr>
            <a:xfrm>
              <a:off x="5809810" y="3537033"/>
              <a:ext cx="21145" cy="46798"/>
            </a:xfrm>
            <a:custGeom>
              <a:avLst/>
              <a:gdLst/>
              <a:ahLst/>
              <a:cxnLst/>
              <a:rect l="l" t="t" r="r" b="b"/>
              <a:pathLst>
                <a:path w="807" h="1786" extrusionOk="0">
                  <a:moveTo>
                    <a:pt x="0" y="0"/>
                  </a:moveTo>
                  <a:lnTo>
                    <a:pt x="0" y="1589"/>
                  </a:lnTo>
                  <a:cubicBezTo>
                    <a:pt x="0" y="1699"/>
                    <a:pt x="91" y="1786"/>
                    <a:pt x="202" y="1786"/>
                  </a:cubicBezTo>
                  <a:lnTo>
                    <a:pt x="605" y="1786"/>
                  </a:lnTo>
                  <a:cubicBezTo>
                    <a:pt x="715" y="1786"/>
                    <a:pt x="807" y="1699"/>
                    <a:pt x="807" y="1589"/>
                  </a:cubicBezTo>
                  <a:lnTo>
                    <a:pt x="80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7" name="Google Shape;20637;p85"/>
            <p:cNvSpPr/>
            <p:nvPr/>
          </p:nvSpPr>
          <p:spPr>
            <a:xfrm>
              <a:off x="5866538" y="3537033"/>
              <a:ext cx="21014" cy="46798"/>
            </a:xfrm>
            <a:custGeom>
              <a:avLst/>
              <a:gdLst/>
              <a:ahLst/>
              <a:cxnLst/>
              <a:rect l="l" t="t" r="r" b="b"/>
              <a:pathLst>
                <a:path w="802" h="1786" extrusionOk="0">
                  <a:moveTo>
                    <a:pt x="0" y="0"/>
                  </a:moveTo>
                  <a:lnTo>
                    <a:pt x="0" y="1589"/>
                  </a:lnTo>
                  <a:cubicBezTo>
                    <a:pt x="0" y="1699"/>
                    <a:pt x="91" y="1786"/>
                    <a:pt x="202" y="1786"/>
                  </a:cubicBezTo>
                  <a:lnTo>
                    <a:pt x="605" y="1786"/>
                  </a:lnTo>
                  <a:cubicBezTo>
                    <a:pt x="715"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8" name="Google Shape;20638;p85"/>
            <p:cNvSpPr/>
            <p:nvPr/>
          </p:nvSpPr>
          <p:spPr>
            <a:xfrm>
              <a:off x="5923240" y="3537033"/>
              <a:ext cx="21041" cy="46798"/>
            </a:xfrm>
            <a:custGeom>
              <a:avLst/>
              <a:gdLst/>
              <a:ahLst/>
              <a:cxnLst/>
              <a:rect l="l" t="t" r="r" b="b"/>
              <a:pathLst>
                <a:path w="803" h="1786" extrusionOk="0">
                  <a:moveTo>
                    <a:pt x="1" y="0"/>
                  </a:moveTo>
                  <a:lnTo>
                    <a:pt x="1" y="1589"/>
                  </a:lnTo>
                  <a:cubicBezTo>
                    <a:pt x="1" y="1699"/>
                    <a:pt x="92" y="1786"/>
                    <a:pt x="203"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9" name="Google Shape;20639;p85"/>
            <p:cNvSpPr/>
            <p:nvPr/>
          </p:nvSpPr>
          <p:spPr>
            <a:xfrm>
              <a:off x="5979969"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3" y="1699"/>
                    <a:pt x="803" y="1589"/>
                  </a:cubicBezTo>
                  <a:lnTo>
                    <a:pt x="80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0" name="Google Shape;20640;p85"/>
            <p:cNvSpPr/>
            <p:nvPr/>
          </p:nvSpPr>
          <p:spPr>
            <a:xfrm>
              <a:off x="6036697" y="3537033"/>
              <a:ext cx="21041" cy="46798"/>
            </a:xfrm>
            <a:custGeom>
              <a:avLst/>
              <a:gdLst/>
              <a:ahLst/>
              <a:cxnLst/>
              <a:rect l="l" t="t" r="r" b="b"/>
              <a:pathLst>
                <a:path w="803" h="1786" extrusionOk="0">
                  <a:moveTo>
                    <a:pt x="1" y="0"/>
                  </a:moveTo>
                  <a:lnTo>
                    <a:pt x="1" y="1589"/>
                  </a:lnTo>
                  <a:cubicBezTo>
                    <a:pt x="1" y="1699"/>
                    <a:pt x="92" y="1786"/>
                    <a:pt x="202" y="1786"/>
                  </a:cubicBezTo>
                  <a:lnTo>
                    <a:pt x="606" y="1786"/>
                  </a:lnTo>
                  <a:cubicBezTo>
                    <a:pt x="716" y="1786"/>
                    <a:pt x="802" y="1699"/>
                    <a:pt x="802" y="1589"/>
                  </a:cubicBezTo>
                  <a:lnTo>
                    <a:pt x="802"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1" name="Google Shape;20641;p85"/>
            <p:cNvSpPr/>
            <p:nvPr/>
          </p:nvSpPr>
          <p:spPr>
            <a:xfrm>
              <a:off x="5927642" y="3466574"/>
              <a:ext cx="136384" cy="41531"/>
            </a:xfrm>
            <a:custGeom>
              <a:avLst/>
              <a:gdLst/>
              <a:ahLst/>
              <a:cxnLst/>
              <a:rect l="l" t="t" r="r" b="b"/>
              <a:pathLst>
                <a:path w="5205" h="1585" extrusionOk="0">
                  <a:moveTo>
                    <a:pt x="169" y="1"/>
                  </a:moveTo>
                  <a:cubicBezTo>
                    <a:pt x="78" y="1"/>
                    <a:pt x="1" y="73"/>
                    <a:pt x="1" y="169"/>
                  </a:cubicBezTo>
                  <a:lnTo>
                    <a:pt x="1" y="1422"/>
                  </a:lnTo>
                  <a:cubicBezTo>
                    <a:pt x="1" y="1513"/>
                    <a:pt x="78" y="1585"/>
                    <a:pt x="169" y="1585"/>
                  </a:cubicBezTo>
                  <a:lnTo>
                    <a:pt x="5041" y="1585"/>
                  </a:lnTo>
                  <a:cubicBezTo>
                    <a:pt x="5132" y="1585"/>
                    <a:pt x="5204" y="1508"/>
                    <a:pt x="5204" y="1417"/>
                  </a:cubicBezTo>
                  <a:lnTo>
                    <a:pt x="5204" y="169"/>
                  </a:lnTo>
                  <a:cubicBezTo>
                    <a:pt x="5204" y="73"/>
                    <a:pt x="5132" y="1"/>
                    <a:pt x="5041" y="1"/>
                  </a:cubicBezTo>
                  <a:close/>
                </a:path>
              </a:pathLst>
            </a:custGeom>
            <a:solidFill>
              <a:srgbClr val="DE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2" name="Google Shape;20642;p85"/>
            <p:cNvSpPr/>
            <p:nvPr/>
          </p:nvSpPr>
          <p:spPr>
            <a:xfrm>
              <a:off x="5927642" y="3482925"/>
              <a:ext cx="136384" cy="25181"/>
            </a:xfrm>
            <a:custGeom>
              <a:avLst/>
              <a:gdLst/>
              <a:ahLst/>
              <a:cxnLst/>
              <a:rect l="l" t="t" r="r" b="b"/>
              <a:pathLst>
                <a:path w="5205" h="961" extrusionOk="0">
                  <a:moveTo>
                    <a:pt x="1" y="1"/>
                  </a:moveTo>
                  <a:lnTo>
                    <a:pt x="1" y="798"/>
                  </a:lnTo>
                  <a:cubicBezTo>
                    <a:pt x="1" y="889"/>
                    <a:pt x="78" y="961"/>
                    <a:pt x="169" y="961"/>
                  </a:cubicBezTo>
                  <a:lnTo>
                    <a:pt x="5041" y="961"/>
                  </a:lnTo>
                  <a:cubicBezTo>
                    <a:pt x="5132" y="961"/>
                    <a:pt x="5204" y="889"/>
                    <a:pt x="5204" y="798"/>
                  </a:cubicBezTo>
                  <a:lnTo>
                    <a:pt x="5204" y="1"/>
                  </a:lnTo>
                  <a:cubicBezTo>
                    <a:pt x="5204" y="97"/>
                    <a:pt x="5132" y="169"/>
                    <a:pt x="5041" y="169"/>
                  </a:cubicBezTo>
                  <a:lnTo>
                    <a:pt x="169" y="169"/>
                  </a:lnTo>
                  <a:cubicBezTo>
                    <a:pt x="78" y="169"/>
                    <a:pt x="1" y="97"/>
                    <a:pt x="1" y="1"/>
                  </a:cubicBezTo>
                  <a:close/>
                </a:path>
              </a:pathLst>
            </a:custGeom>
            <a:solidFill>
              <a:srgbClr val="C8D2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3" name="Google Shape;20643;p85"/>
            <p:cNvSpPr/>
            <p:nvPr/>
          </p:nvSpPr>
          <p:spPr>
            <a:xfrm>
              <a:off x="6091801" y="3537033"/>
              <a:ext cx="18132" cy="83036"/>
            </a:xfrm>
            <a:custGeom>
              <a:avLst/>
              <a:gdLst/>
              <a:ahLst/>
              <a:cxnLst/>
              <a:rect l="l" t="t" r="r" b="b"/>
              <a:pathLst>
                <a:path w="692" h="3169" extrusionOk="0">
                  <a:moveTo>
                    <a:pt x="0" y="0"/>
                  </a:moveTo>
                  <a:lnTo>
                    <a:pt x="0" y="3168"/>
                  </a:lnTo>
                  <a:lnTo>
                    <a:pt x="437" y="3168"/>
                  </a:lnTo>
                  <a:cubicBezTo>
                    <a:pt x="557" y="3168"/>
                    <a:pt x="658" y="3087"/>
                    <a:pt x="692" y="2976"/>
                  </a:cubicBezTo>
                  <a:lnTo>
                    <a:pt x="692"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4" name="Google Shape;20644;p85"/>
            <p:cNvSpPr/>
            <p:nvPr/>
          </p:nvSpPr>
          <p:spPr>
            <a:xfrm>
              <a:off x="5773834" y="3537033"/>
              <a:ext cx="18263" cy="83036"/>
            </a:xfrm>
            <a:custGeom>
              <a:avLst/>
              <a:gdLst/>
              <a:ahLst/>
              <a:cxnLst/>
              <a:rect l="l" t="t" r="r" b="b"/>
              <a:pathLst>
                <a:path w="697" h="3169" extrusionOk="0">
                  <a:moveTo>
                    <a:pt x="0" y="0"/>
                  </a:moveTo>
                  <a:lnTo>
                    <a:pt x="0" y="3168"/>
                  </a:lnTo>
                  <a:lnTo>
                    <a:pt x="696" y="3168"/>
                  </a:lnTo>
                  <a:lnTo>
                    <a:pt x="69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5" name="Google Shape;20645;p85"/>
            <p:cNvSpPr/>
            <p:nvPr/>
          </p:nvSpPr>
          <p:spPr>
            <a:xfrm>
              <a:off x="5862634" y="3461308"/>
              <a:ext cx="30840" cy="52457"/>
            </a:xfrm>
            <a:custGeom>
              <a:avLst/>
              <a:gdLst/>
              <a:ahLst/>
              <a:cxnLst/>
              <a:rect l="l" t="t" r="r" b="b"/>
              <a:pathLst>
                <a:path w="1177" h="2002" extrusionOk="0">
                  <a:moveTo>
                    <a:pt x="600" y="0"/>
                  </a:moveTo>
                  <a:cubicBezTo>
                    <a:pt x="490" y="0"/>
                    <a:pt x="399" y="91"/>
                    <a:pt x="399" y="202"/>
                  </a:cubicBezTo>
                  <a:lnTo>
                    <a:pt x="399" y="298"/>
                  </a:lnTo>
                  <a:lnTo>
                    <a:pt x="283" y="298"/>
                  </a:lnTo>
                  <a:cubicBezTo>
                    <a:pt x="279" y="298"/>
                    <a:pt x="274" y="298"/>
                    <a:pt x="270" y="298"/>
                  </a:cubicBezTo>
                  <a:cubicBezTo>
                    <a:pt x="2" y="298"/>
                    <a:pt x="0" y="702"/>
                    <a:pt x="265" y="702"/>
                  </a:cubicBezTo>
                  <a:cubicBezTo>
                    <a:pt x="271" y="702"/>
                    <a:pt x="277" y="702"/>
                    <a:pt x="283" y="701"/>
                  </a:cubicBezTo>
                  <a:lnTo>
                    <a:pt x="399" y="701"/>
                  </a:lnTo>
                  <a:lnTo>
                    <a:pt x="399" y="1786"/>
                  </a:lnTo>
                  <a:cubicBezTo>
                    <a:pt x="391" y="1930"/>
                    <a:pt x="497" y="2002"/>
                    <a:pt x="603" y="2002"/>
                  </a:cubicBezTo>
                  <a:cubicBezTo>
                    <a:pt x="708" y="2002"/>
                    <a:pt x="814" y="1930"/>
                    <a:pt x="807" y="1786"/>
                  </a:cubicBezTo>
                  <a:lnTo>
                    <a:pt x="807" y="701"/>
                  </a:lnTo>
                  <a:lnTo>
                    <a:pt x="922" y="701"/>
                  </a:lnTo>
                  <a:cubicBezTo>
                    <a:pt x="1176" y="687"/>
                    <a:pt x="1176" y="312"/>
                    <a:pt x="922" y="298"/>
                  </a:cubicBezTo>
                  <a:lnTo>
                    <a:pt x="807" y="298"/>
                  </a:lnTo>
                  <a:lnTo>
                    <a:pt x="807" y="202"/>
                  </a:lnTo>
                  <a:cubicBezTo>
                    <a:pt x="807" y="91"/>
                    <a:pt x="715" y="0"/>
                    <a:pt x="6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6" name="Google Shape;20646;p85"/>
            <p:cNvSpPr/>
            <p:nvPr/>
          </p:nvSpPr>
          <p:spPr>
            <a:xfrm>
              <a:off x="5827391" y="3461308"/>
              <a:ext cx="31495" cy="52457"/>
            </a:xfrm>
            <a:custGeom>
              <a:avLst/>
              <a:gdLst/>
              <a:ahLst/>
              <a:cxnLst/>
              <a:rect l="l" t="t" r="r" b="b"/>
              <a:pathLst>
                <a:path w="1202" h="2002" extrusionOk="0">
                  <a:moveTo>
                    <a:pt x="610" y="0"/>
                  </a:moveTo>
                  <a:cubicBezTo>
                    <a:pt x="607" y="0"/>
                    <a:pt x="604" y="0"/>
                    <a:pt x="601" y="0"/>
                  </a:cubicBezTo>
                  <a:cubicBezTo>
                    <a:pt x="486" y="0"/>
                    <a:pt x="395" y="91"/>
                    <a:pt x="395" y="202"/>
                  </a:cubicBezTo>
                  <a:lnTo>
                    <a:pt x="395" y="1056"/>
                  </a:lnTo>
                  <a:lnTo>
                    <a:pt x="284" y="1056"/>
                  </a:lnTo>
                  <a:cubicBezTo>
                    <a:pt x="278" y="1056"/>
                    <a:pt x="272" y="1056"/>
                    <a:pt x="266" y="1056"/>
                  </a:cubicBezTo>
                  <a:cubicBezTo>
                    <a:pt x="1" y="1056"/>
                    <a:pt x="2" y="1460"/>
                    <a:pt x="271" y="1460"/>
                  </a:cubicBezTo>
                  <a:cubicBezTo>
                    <a:pt x="275" y="1460"/>
                    <a:pt x="280" y="1460"/>
                    <a:pt x="284" y="1460"/>
                  </a:cubicBezTo>
                  <a:lnTo>
                    <a:pt x="400" y="1460"/>
                  </a:lnTo>
                  <a:lnTo>
                    <a:pt x="400" y="1786"/>
                  </a:lnTo>
                  <a:cubicBezTo>
                    <a:pt x="392" y="1930"/>
                    <a:pt x="498" y="2002"/>
                    <a:pt x="604" y="2002"/>
                  </a:cubicBezTo>
                  <a:cubicBezTo>
                    <a:pt x="709" y="2002"/>
                    <a:pt x="815" y="1930"/>
                    <a:pt x="808" y="1786"/>
                  </a:cubicBezTo>
                  <a:lnTo>
                    <a:pt x="808" y="1460"/>
                  </a:lnTo>
                  <a:lnTo>
                    <a:pt x="923" y="1460"/>
                  </a:lnTo>
                  <a:cubicBezTo>
                    <a:pt x="927" y="1460"/>
                    <a:pt x="932" y="1460"/>
                    <a:pt x="936" y="1460"/>
                  </a:cubicBezTo>
                  <a:cubicBezTo>
                    <a:pt x="1200" y="1460"/>
                    <a:pt x="1202" y="1056"/>
                    <a:pt x="941" y="1056"/>
                  </a:cubicBezTo>
                  <a:cubicBezTo>
                    <a:pt x="935" y="1056"/>
                    <a:pt x="929" y="1056"/>
                    <a:pt x="923" y="1056"/>
                  </a:cubicBezTo>
                  <a:lnTo>
                    <a:pt x="808" y="1056"/>
                  </a:lnTo>
                  <a:lnTo>
                    <a:pt x="808" y="202"/>
                  </a:lnTo>
                  <a:cubicBezTo>
                    <a:pt x="808" y="90"/>
                    <a:pt x="716" y="0"/>
                    <a:pt x="6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7" name="Google Shape;20647;p85"/>
            <p:cNvSpPr/>
            <p:nvPr/>
          </p:nvSpPr>
          <p:spPr>
            <a:xfrm>
              <a:off x="5791049" y="3461308"/>
              <a:ext cx="30736" cy="51907"/>
            </a:xfrm>
            <a:custGeom>
              <a:avLst/>
              <a:gdLst/>
              <a:ahLst/>
              <a:cxnLst/>
              <a:rect l="l" t="t" r="r" b="b"/>
              <a:pathLst>
                <a:path w="1173" h="1981" extrusionOk="0">
                  <a:moveTo>
                    <a:pt x="601" y="0"/>
                  </a:moveTo>
                  <a:cubicBezTo>
                    <a:pt x="486" y="0"/>
                    <a:pt x="395" y="91"/>
                    <a:pt x="395" y="202"/>
                  </a:cubicBezTo>
                  <a:lnTo>
                    <a:pt x="395" y="298"/>
                  </a:lnTo>
                  <a:lnTo>
                    <a:pt x="279" y="298"/>
                  </a:lnTo>
                  <a:cubicBezTo>
                    <a:pt x="275" y="298"/>
                    <a:pt x="270" y="298"/>
                    <a:pt x="266" y="298"/>
                  </a:cubicBezTo>
                  <a:cubicBezTo>
                    <a:pt x="2" y="298"/>
                    <a:pt x="1" y="702"/>
                    <a:pt x="261" y="702"/>
                  </a:cubicBezTo>
                  <a:cubicBezTo>
                    <a:pt x="267" y="702"/>
                    <a:pt x="273" y="702"/>
                    <a:pt x="279" y="701"/>
                  </a:cubicBezTo>
                  <a:lnTo>
                    <a:pt x="395" y="701"/>
                  </a:lnTo>
                  <a:lnTo>
                    <a:pt x="395" y="1786"/>
                  </a:lnTo>
                  <a:cubicBezTo>
                    <a:pt x="402" y="1916"/>
                    <a:pt x="500" y="1980"/>
                    <a:pt x="599" y="1980"/>
                  </a:cubicBezTo>
                  <a:cubicBezTo>
                    <a:pt x="697" y="1980"/>
                    <a:pt x="795" y="1916"/>
                    <a:pt x="803" y="1786"/>
                  </a:cubicBezTo>
                  <a:lnTo>
                    <a:pt x="803" y="701"/>
                  </a:lnTo>
                  <a:lnTo>
                    <a:pt x="918" y="701"/>
                  </a:lnTo>
                  <a:cubicBezTo>
                    <a:pt x="1172" y="687"/>
                    <a:pt x="1172" y="312"/>
                    <a:pt x="918" y="298"/>
                  </a:cubicBezTo>
                  <a:lnTo>
                    <a:pt x="803" y="298"/>
                  </a:lnTo>
                  <a:lnTo>
                    <a:pt x="803" y="202"/>
                  </a:lnTo>
                  <a:cubicBezTo>
                    <a:pt x="803" y="91"/>
                    <a:pt x="711" y="0"/>
                    <a:pt x="60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8" name="Google Shape;20648;p85"/>
            <p:cNvSpPr/>
            <p:nvPr/>
          </p:nvSpPr>
          <p:spPr>
            <a:xfrm>
              <a:off x="5922376" y="3461177"/>
              <a:ext cx="147048" cy="52222"/>
            </a:xfrm>
            <a:custGeom>
              <a:avLst/>
              <a:gdLst/>
              <a:ahLst/>
              <a:cxnLst/>
              <a:rect l="l" t="t" r="r" b="b"/>
              <a:pathLst>
                <a:path w="5612" h="1993" extrusionOk="0">
                  <a:moveTo>
                    <a:pt x="5204" y="409"/>
                  </a:moveTo>
                  <a:lnTo>
                    <a:pt x="5204" y="1585"/>
                  </a:lnTo>
                  <a:lnTo>
                    <a:pt x="404" y="1585"/>
                  </a:lnTo>
                  <a:lnTo>
                    <a:pt x="404" y="409"/>
                  </a:lnTo>
                  <a:close/>
                  <a:moveTo>
                    <a:pt x="370" y="0"/>
                  </a:moveTo>
                  <a:cubicBezTo>
                    <a:pt x="164" y="0"/>
                    <a:pt x="0" y="168"/>
                    <a:pt x="0" y="375"/>
                  </a:cubicBezTo>
                  <a:lnTo>
                    <a:pt x="0" y="1623"/>
                  </a:lnTo>
                  <a:cubicBezTo>
                    <a:pt x="0" y="1829"/>
                    <a:pt x="164" y="1993"/>
                    <a:pt x="370" y="1993"/>
                  </a:cubicBezTo>
                  <a:lnTo>
                    <a:pt x="5242" y="1993"/>
                  </a:lnTo>
                  <a:cubicBezTo>
                    <a:pt x="5444" y="1993"/>
                    <a:pt x="5612" y="1825"/>
                    <a:pt x="5612" y="1623"/>
                  </a:cubicBezTo>
                  <a:lnTo>
                    <a:pt x="5612" y="375"/>
                  </a:lnTo>
                  <a:cubicBezTo>
                    <a:pt x="5612" y="168"/>
                    <a:pt x="5444" y="0"/>
                    <a:pt x="524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9" name="Google Shape;20649;p85"/>
            <p:cNvSpPr/>
            <p:nvPr/>
          </p:nvSpPr>
          <p:spPr>
            <a:xfrm>
              <a:off x="5751876" y="3437411"/>
              <a:ext cx="363769" cy="41400"/>
            </a:xfrm>
            <a:custGeom>
              <a:avLst/>
              <a:gdLst/>
              <a:ahLst/>
              <a:cxnLst/>
              <a:rect l="l" t="t" r="r" b="b"/>
              <a:pathLst>
                <a:path w="13883" h="1580" extrusionOk="0">
                  <a:moveTo>
                    <a:pt x="473" y="0"/>
                  </a:moveTo>
                  <a:cubicBezTo>
                    <a:pt x="219" y="0"/>
                    <a:pt x="8" y="207"/>
                    <a:pt x="8" y="466"/>
                  </a:cubicBezTo>
                  <a:lnTo>
                    <a:pt x="8" y="1364"/>
                  </a:lnTo>
                  <a:cubicBezTo>
                    <a:pt x="1" y="1508"/>
                    <a:pt x="106" y="1580"/>
                    <a:pt x="212" y="1580"/>
                  </a:cubicBezTo>
                  <a:cubicBezTo>
                    <a:pt x="317" y="1580"/>
                    <a:pt x="423" y="1508"/>
                    <a:pt x="416" y="1364"/>
                  </a:cubicBezTo>
                  <a:lnTo>
                    <a:pt x="416" y="466"/>
                  </a:lnTo>
                  <a:cubicBezTo>
                    <a:pt x="416" y="432"/>
                    <a:pt x="440" y="403"/>
                    <a:pt x="473" y="403"/>
                  </a:cubicBezTo>
                  <a:lnTo>
                    <a:pt x="13410" y="403"/>
                  </a:lnTo>
                  <a:cubicBezTo>
                    <a:pt x="13444" y="403"/>
                    <a:pt x="13473" y="432"/>
                    <a:pt x="13473" y="466"/>
                  </a:cubicBezTo>
                  <a:lnTo>
                    <a:pt x="13473" y="1364"/>
                  </a:lnTo>
                  <a:cubicBezTo>
                    <a:pt x="13463" y="1508"/>
                    <a:pt x="13567" y="1580"/>
                    <a:pt x="13672" y="1580"/>
                  </a:cubicBezTo>
                  <a:cubicBezTo>
                    <a:pt x="13777" y="1580"/>
                    <a:pt x="13883" y="1508"/>
                    <a:pt x="13876" y="1364"/>
                  </a:cubicBezTo>
                  <a:lnTo>
                    <a:pt x="13876" y="466"/>
                  </a:lnTo>
                  <a:cubicBezTo>
                    <a:pt x="13876" y="207"/>
                    <a:pt x="13669" y="0"/>
                    <a:pt x="1341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0" name="Google Shape;20650;p85"/>
            <p:cNvSpPr/>
            <p:nvPr/>
          </p:nvSpPr>
          <p:spPr>
            <a:xfrm>
              <a:off x="5751876" y="3492331"/>
              <a:ext cx="363717" cy="133004"/>
            </a:xfrm>
            <a:custGeom>
              <a:avLst/>
              <a:gdLst/>
              <a:ahLst/>
              <a:cxnLst/>
              <a:rect l="l" t="t" r="r" b="b"/>
              <a:pathLst>
                <a:path w="13881" h="5076" extrusionOk="0">
                  <a:moveTo>
                    <a:pt x="2811" y="1908"/>
                  </a:moveTo>
                  <a:lnTo>
                    <a:pt x="2811" y="3290"/>
                  </a:lnTo>
                  <a:lnTo>
                    <a:pt x="2413" y="3290"/>
                  </a:lnTo>
                  <a:lnTo>
                    <a:pt x="2413" y="1908"/>
                  </a:lnTo>
                  <a:close/>
                  <a:moveTo>
                    <a:pt x="4971" y="1908"/>
                  </a:moveTo>
                  <a:lnTo>
                    <a:pt x="4971" y="3290"/>
                  </a:lnTo>
                  <a:lnTo>
                    <a:pt x="4578" y="3290"/>
                  </a:lnTo>
                  <a:lnTo>
                    <a:pt x="4578" y="1908"/>
                  </a:lnTo>
                  <a:close/>
                  <a:moveTo>
                    <a:pt x="7136" y="1908"/>
                  </a:moveTo>
                  <a:lnTo>
                    <a:pt x="7136" y="3290"/>
                  </a:lnTo>
                  <a:lnTo>
                    <a:pt x="6738" y="3290"/>
                  </a:lnTo>
                  <a:lnTo>
                    <a:pt x="6738" y="1908"/>
                  </a:lnTo>
                  <a:close/>
                  <a:moveTo>
                    <a:pt x="9296" y="1908"/>
                  </a:moveTo>
                  <a:lnTo>
                    <a:pt x="9296" y="3290"/>
                  </a:lnTo>
                  <a:lnTo>
                    <a:pt x="8903" y="3290"/>
                  </a:lnTo>
                  <a:lnTo>
                    <a:pt x="8903" y="1908"/>
                  </a:lnTo>
                  <a:close/>
                  <a:moveTo>
                    <a:pt x="11461" y="1908"/>
                  </a:moveTo>
                  <a:lnTo>
                    <a:pt x="11461" y="3290"/>
                  </a:lnTo>
                  <a:lnTo>
                    <a:pt x="11063" y="3290"/>
                  </a:lnTo>
                  <a:lnTo>
                    <a:pt x="11063" y="1908"/>
                  </a:lnTo>
                  <a:close/>
                  <a:moveTo>
                    <a:pt x="1328" y="1908"/>
                  </a:moveTo>
                  <a:lnTo>
                    <a:pt x="1328" y="4668"/>
                  </a:lnTo>
                  <a:lnTo>
                    <a:pt x="473" y="4668"/>
                  </a:lnTo>
                  <a:cubicBezTo>
                    <a:pt x="440" y="4668"/>
                    <a:pt x="416" y="4644"/>
                    <a:pt x="416" y="4610"/>
                  </a:cubicBezTo>
                  <a:lnTo>
                    <a:pt x="416" y="1908"/>
                  </a:lnTo>
                  <a:close/>
                  <a:moveTo>
                    <a:pt x="2005" y="1908"/>
                  </a:moveTo>
                  <a:lnTo>
                    <a:pt x="2005" y="3295"/>
                  </a:lnTo>
                  <a:cubicBezTo>
                    <a:pt x="2005" y="3516"/>
                    <a:pt x="2187" y="3698"/>
                    <a:pt x="2408" y="3698"/>
                  </a:cubicBezTo>
                  <a:lnTo>
                    <a:pt x="2408" y="4668"/>
                  </a:lnTo>
                  <a:lnTo>
                    <a:pt x="1731" y="4668"/>
                  </a:lnTo>
                  <a:lnTo>
                    <a:pt x="1731" y="1908"/>
                  </a:lnTo>
                  <a:close/>
                  <a:moveTo>
                    <a:pt x="3493" y="1908"/>
                  </a:moveTo>
                  <a:lnTo>
                    <a:pt x="3493" y="4668"/>
                  </a:lnTo>
                  <a:lnTo>
                    <a:pt x="2816" y="4668"/>
                  </a:lnTo>
                  <a:lnTo>
                    <a:pt x="2816" y="3698"/>
                  </a:lnTo>
                  <a:cubicBezTo>
                    <a:pt x="3037" y="3698"/>
                    <a:pt x="3214" y="3516"/>
                    <a:pt x="3214" y="3295"/>
                  </a:cubicBezTo>
                  <a:lnTo>
                    <a:pt x="3214" y="1908"/>
                  </a:lnTo>
                  <a:close/>
                  <a:moveTo>
                    <a:pt x="4170" y="1908"/>
                  </a:moveTo>
                  <a:lnTo>
                    <a:pt x="4170" y="3295"/>
                  </a:lnTo>
                  <a:cubicBezTo>
                    <a:pt x="4170" y="3516"/>
                    <a:pt x="4347" y="3698"/>
                    <a:pt x="4573" y="3698"/>
                  </a:cubicBezTo>
                  <a:lnTo>
                    <a:pt x="4573" y="4668"/>
                  </a:lnTo>
                  <a:lnTo>
                    <a:pt x="3896" y="4668"/>
                  </a:lnTo>
                  <a:lnTo>
                    <a:pt x="3896" y="1908"/>
                  </a:lnTo>
                  <a:close/>
                  <a:moveTo>
                    <a:pt x="5653" y="1908"/>
                  </a:moveTo>
                  <a:lnTo>
                    <a:pt x="5653" y="4668"/>
                  </a:lnTo>
                  <a:lnTo>
                    <a:pt x="4976" y="4668"/>
                  </a:lnTo>
                  <a:lnTo>
                    <a:pt x="4976" y="3698"/>
                  </a:lnTo>
                  <a:cubicBezTo>
                    <a:pt x="5197" y="3698"/>
                    <a:pt x="5379" y="3516"/>
                    <a:pt x="5379" y="3295"/>
                  </a:cubicBezTo>
                  <a:lnTo>
                    <a:pt x="5379" y="1908"/>
                  </a:lnTo>
                  <a:close/>
                  <a:moveTo>
                    <a:pt x="6330" y="1908"/>
                  </a:moveTo>
                  <a:lnTo>
                    <a:pt x="6330" y="3295"/>
                  </a:lnTo>
                  <a:cubicBezTo>
                    <a:pt x="6330" y="3516"/>
                    <a:pt x="6512" y="3698"/>
                    <a:pt x="6733" y="3698"/>
                  </a:cubicBezTo>
                  <a:lnTo>
                    <a:pt x="6733" y="4668"/>
                  </a:lnTo>
                  <a:lnTo>
                    <a:pt x="6056" y="4668"/>
                  </a:lnTo>
                  <a:lnTo>
                    <a:pt x="6056" y="1908"/>
                  </a:lnTo>
                  <a:close/>
                  <a:moveTo>
                    <a:pt x="7818" y="1908"/>
                  </a:moveTo>
                  <a:lnTo>
                    <a:pt x="7818" y="4668"/>
                  </a:lnTo>
                  <a:lnTo>
                    <a:pt x="7141" y="4668"/>
                  </a:lnTo>
                  <a:lnTo>
                    <a:pt x="7141" y="3698"/>
                  </a:lnTo>
                  <a:cubicBezTo>
                    <a:pt x="7362" y="3698"/>
                    <a:pt x="7539" y="3516"/>
                    <a:pt x="7539" y="3295"/>
                  </a:cubicBezTo>
                  <a:lnTo>
                    <a:pt x="7539" y="1908"/>
                  </a:lnTo>
                  <a:close/>
                  <a:moveTo>
                    <a:pt x="8495" y="1908"/>
                  </a:moveTo>
                  <a:lnTo>
                    <a:pt x="8495" y="3295"/>
                  </a:lnTo>
                  <a:cubicBezTo>
                    <a:pt x="8495" y="3516"/>
                    <a:pt x="8672" y="3698"/>
                    <a:pt x="8898" y="3698"/>
                  </a:cubicBezTo>
                  <a:lnTo>
                    <a:pt x="8898" y="4668"/>
                  </a:lnTo>
                  <a:lnTo>
                    <a:pt x="8221" y="4668"/>
                  </a:lnTo>
                  <a:lnTo>
                    <a:pt x="8221" y="1908"/>
                  </a:lnTo>
                  <a:close/>
                  <a:moveTo>
                    <a:pt x="9978" y="1908"/>
                  </a:moveTo>
                  <a:lnTo>
                    <a:pt x="9978" y="4668"/>
                  </a:lnTo>
                  <a:lnTo>
                    <a:pt x="9301" y="4668"/>
                  </a:lnTo>
                  <a:lnTo>
                    <a:pt x="9301" y="3698"/>
                  </a:lnTo>
                  <a:cubicBezTo>
                    <a:pt x="9522" y="3698"/>
                    <a:pt x="9704" y="3516"/>
                    <a:pt x="9704" y="3295"/>
                  </a:cubicBezTo>
                  <a:lnTo>
                    <a:pt x="9704" y="1908"/>
                  </a:lnTo>
                  <a:close/>
                  <a:moveTo>
                    <a:pt x="10669" y="1908"/>
                  </a:moveTo>
                  <a:lnTo>
                    <a:pt x="10669" y="3295"/>
                  </a:lnTo>
                  <a:cubicBezTo>
                    <a:pt x="10669" y="3516"/>
                    <a:pt x="10847" y="3698"/>
                    <a:pt x="11068" y="3698"/>
                  </a:cubicBezTo>
                  <a:lnTo>
                    <a:pt x="11058" y="4668"/>
                  </a:lnTo>
                  <a:lnTo>
                    <a:pt x="10381" y="4668"/>
                  </a:lnTo>
                  <a:lnTo>
                    <a:pt x="10381" y="1908"/>
                  </a:lnTo>
                  <a:close/>
                  <a:moveTo>
                    <a:pt x="12143" y="1908"/>
                  </a:moveTo>
                  <a:lnTo>
                    <a:pt x="12143" y="4668"/>
                  </a:lnTo>
                  <a:lnTo>
                    <a:pt x="11466" y="4668"/>
                  </a:lnTo>
                  <a:lnTo>
                    <a:pt x="11466" y="3698"/>
                  </a:lnTo>
                  <a:cubicBezTo>
                    <a:pt x="11687" y="3698"/>
                    <a:pt x="11864" y="3516"/>
                    <a:pt x="11864" y="3295"/>
                  </a:cubicBezTo>
                  <a:lnTo>
                    <a:pt x="11864" y="1908"/>
                  </a:lnTo>
                  <a:close/>
                  <a:moveTo>
                    <a:pt x="13463" y="1908"/>
                  </a:moveTo>
                  <a:lnTo>
                    <a:pt x="13463" y="4610"/>
                  </a:lnTo>
                  <a:cubicBezTo>
                    <a:pt x="13463" y="4644"/>
                    <a:pt x="13434" y="4668"/>
                    <a:pt x="13401" y="4668"/>
                  </a:cubicBezTo>
                  <a:lnTo>
                    <a:pt x="12546" y="4668"/>
                  </a:lnTo>
                  <a:lnTo>
                    <a:pt x="12546" y="1908"/>
                  </a:lnTo>
                  <a:close/>
                  <a:moveTo>
                    <a:pt x="212" y="1"/>
                  </a:moveTo>
                  <a:cubicBezTo>
                    <a:pt x="106" y="1"/>
                    <a:pt x="1" y="72"/>
                    <a:pt x="8" y="213"/>
                  </a:cubicBezTo>
                  <a:lnTo>
                    <a:pt x="8" y="4610"/>
                  </a:lnTo>
                  <a:cubicBezTo>
                    <a:pt x="8" y="4869"/>
                    <a:pt x="219" y="5076"/>
                    <a:pt x="473" y="5076"/>
                  </a:cubicBezTo>
                  <a:lnTo>
                    <a:pt x="13410" y="5076"/>
                  </a:lnTo>
                  <a:cubicBezTo>
                    <a:pt x="13669" y="5076"/>
                    <a:pt x="13881" y="4869"/>
                    <a:pt x="13881" y="4610"/>
                  </a:cubicBezTo>
                  <a:lnTo>
                    <a:pt x="13881" y="213"/>
                  </a:lnTo>
                  <a:cubicBezTo>
                    <a:pt x="13881" y="103"/>
                    <a:pt x="13789" y="12"/>
                    <a:pt x="13674" y="12"/>
                  </a:cubicBezTo>
                  <a:cubicBezTo>
                    <a:pt x="13564" y="12"/>
                    <a:pt x="13473" y="103"/>
                    <a:pt x="13473" y="213"/>
                  </a:cubicBezTo>
                  <a:lnTo>
                    <a:pt x="13473" y="1504"/>
                  </a:lnTo>
                  <a:lnTo>
                    <a:pt x="416" y="1504"/>
                  </a:lnTo>
                  <a:lnTo>
                    <a:pt x="416" y="213"/>
                  </a:lnTo>
                  <a:cubicBezTo>
                    <a:pt x="423" y="72"/>
                    <a:pt x="317" y="1"/>
                    <a:pt x="21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51" name="Google Shape;20651;p85"/>
          <p:cNvGrpSpPr/>
          <p:nvPr/>
        </p:nvGrpSpPr>
        <p:grpSpPr>
          <a:xfrm>
            <a:off x="7660518" y="3613439"/>
            <a:ext cx="304263" cy="363664"/>
            <a:chOff x="7660518" y="3800289"/>
            <a:chExt cx="304263" cy="363664"/>
          </a:xfrm>
        </p:grpSpPr>
        <p:sp>
          <p:nvSpPr>
            <p:cNvPr id="20652" name="Google Shape;20652;p85"/>
            <p:cNvSpPr/>
            <p:nvPr/>
          </p:nvSpPr>
          <p:spPr>
            <a:xfrm>
              <a:off x="7672205" y="4031317"/>
              <a:ext cx="54868" cy="54527"/>
            </a:xfrm>
            <a:custGeom>
              <a:avLst/>
              <a:gdLst/>
              <a:ahLst/>
              <a:cxnLst/>
              <a:rect l="l" t="t" r="r" b="b"/>
              <a:pathLst>
                <a:path w="2094" h="2081" extrusionOk="0">
                  <a:moveTo>
                    <a:pt x="1316" y="1"/>
                  </a:moveTo>
                  <a:lnTo>
                    <a:pt x="63" y="1441"/>
                  </a:lnTo>
                  <a:cubicBezTo>
                    <a:pt x="1" y="1513"/>
                    <a:pt x="5" y="1619"/>
                    <a:pt x="73" y="1686"/>
                  </a:cubicBezTo>
                  <a:lnTo>
                    <a:pt x="413" y="2031"/>
                  </a:lnTo>
                  <a:cubicBezTo>
                    <a:pt x="448" y="2064"/>
                    <a:pt x="494" y="2081"/>
                    <a:pt x="538" y="2081"/>
                  </a:cubicBezTo>
                  <a:cubicBezTo>
                    <a:pt x="580" y="2081"/>
                    <a:pt x="621" y="2066"/>
                    <a:pt x="653" y="2036"/>
                  </a:cubicBezTo>
                  <a:lnTo>
                    <a:pt x="2094" y="783"/>
                  </a:lnTo>
                  <a:lnTo>
                    <a:pt x="1316" y="1"/>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3" name="Google Shape;20653;p85"/>
            <p:cNvSpPr/>
            <p:nvPr/>
          </p:nvSpPr>
          <p:spPr>
            <a:xfrm>
              <a:off x="7678493" y="4041640"/>
              <a:ext cx="48710" cy="44308"/>
            </a:xfrm>
            <a:custGeom>
              <a:avLst/>
              <a:gdLst/>
              <a:ahLst/>
              <a:cxnLst/>
              <a:rect l="l" t="t" r="r" b="b"/>
              <a:pathLst>
                <a:path w="1859" h="1691" extrusionOk="0">
                  <a:moveTo>
                    <a:pt x="1470" y="1"/>
                  </a:moveTo>
                  <a:lnTo>
                    <a:pt x="1" y="1465"/>
                  </a:lnTo>
                  <a:lnTo>
                    <a:pt x="173" y="1637"/>
                  </a:lnTo>
                  <a:cubicBezTo>
                    <a:pt x="209" y="1673"/>
                    <a:pt x="255" y="1691"/>
                    <a:pt x="301" y="1691"/>
                  </a:cubicBezTo>
                  <a:cubicBezTo>
                    <a:pt x="343" y="1691"/>
                    <a:pt x="384" y="1676"/>
                    <a:pt x="418" y="1647"/>
                  </a:cubicBezTo>
                  <a:lnTo>
                    <a:pt x="1858" y="389"/>
                  </a:lnTo>
                  <a:lnTo>
                    <a:pt x="147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4" name="Google Shape;20654;p85"/>
            <p:cNvSpPr/>
            <p:nvPr/>
          </p:nvSpPr>
          <p:spPr>
            <a:xfrm>
              <a:off x="7691464" y="3858380"/>
              <a:ext cx="208677" cy="207995"/>
            </a:xfrm>
            <a:custGeom>
              <a:avLst/>
              <a:gdLst/>
              <a:ahLst/>
              <a:cxnLst/>
              <a:rect l="l" t="t" r="r" b="b"/>
              <a:pathLst>
                <a:path w="7964" h="7938" extrusionOk="0">
                  <a:moveTo>
                    <a:pt x="6015" y="1"/>
                  </a:moveTo>
                  <a:lnTo>
                    <a:pt x="96" y="6875"/>
                  </a:lnTo>
                  <a:cubicBezTo>
                    <a:pt x="0" y="6985"/>
                    <a:pt x="5" y="7148"/>
                    <a:pt x="110" y="7254"/>
                  </a:cubicBezTo>
                  <a:lnTo>
                    <a:pt x="715" y="7859"/>
                  </a:lnTo>
                  <a:cubicBezTo>
                    <a:pt x="768" y="7911"/>
                    <a:pt x="838" y="7937"/>
                    <a:pt x="909" y="7937"/>
                  </a:cubicBezTo>
                  <a:cubicBezTo>
                    <a:pt x="975" y="7937"/>
                    <a:pt x="1041" y="7914"/>
                    <a:pt x="1095" y="7868"/>
                  </a:cubicBezTo>
                  <a:lnTo>
                    <a:pt x="7964" y="1949"/>
                  </a:lnTo>
                  <a:lnTo>
                    <a:pt x="7906" y="1916"/>
                  </a:lnTo>
                  <a:cubicBezTo>
                    <a:pt x="7133" y="1469"/>
                    <a:pt x="6495" y="831"/>
                    <a:pt x="6048" y="58"/>
                  </a:cubicBezTo>
                  <a:lnTo>
                    <a:pt x="6015" y="1"/>
                  </a:lnTo>
                  <a:close/>
                </a:path>
              </a:pathLst>
            </a:custGeom>
            <a:solidFill>
              <a:srgbClr val="B8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5" name="Google Shape;20655;p85"/>
            <p:cNvSpPr/>
            <p:nvPr/>
          </p:nvSpPr>
          <p:spPr>
            <a:xfrm>
              <a:off x="7702259" y="3887439"/>
              <a:ext cx="197881" cy="178911"/>
            </a:xfrm>
            <a:custGeom>
              <a:avLst/>
              <a:gdLst/>
              <a:ahLst/>
              <a:cxnLst/>
              <a:rect l="l" t="t" r="r" b="b"/>
              <a:pathLst>
                <a:path w="7552" h="6828" extrusionOk="0">
                  <a:moveTo>
                    <a:pt x="6443" y="0"/>
                  </a:moveTo>
                  <a:lnTo>
                    <a:pt x="1" y="6442"/>
                  </a:lnTo>
                  <a:lnTo>
                    <a:pt x="303" y="6745"/>
                  </a:lnTo>
                  <a:cubicBezTo>
                    <a:pt x="356" y="6800"/>
                    <a:pt x="427" y="6828"/>
                    <a:pt x="499" y="6828"/>
                  </a:cubicBezTo>
                  <a:cubicBezTo>
                    <a:pt x="564" y="6828"/>
                    <a:pt x="630" y="6805"/>
                    <a:pt x="683" y="6759"/>
                  </a:cubicBezTo>
                  <a:lnTo>
                    <a:pt x="7552" y="840"/>
                  </a:lnTo>
                  <a:lnTo>
                    <a:pt x="7494" y="807"/>
                  </a:lnTo>
                  <a:cubicBezTo>
                    <a:pt x="7110" y="581"/>
                    <a:pt x="6755" y="312"/>
                    <a:pt x="6443"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6" name="Google Shape;20656;p85"/>
            <p:cNvSpPr/>
            <p:nvPr/>
          </p:nvSpPr>
          <p:spPr>
            <a:xfrm>
              <a:off x="7795985" y="3805713"/>
              <a:ext cx="163032" cy="136489"/>
            </a:xfrm>
            <a:custGeom>
              <a:avLst/>
              <a:gdLst/>
              <a:ahLst/>
              <a:cxnLst/>
              <a:rect l="l" t="t" r="r" b="b"/>
              <a:pathLst>
                <a:path w="6222" h="5209" extrusionOk="0">
                  <a:moveTo>
                    <a:pt x="3609" y="1"/>
                  </a:moveTo>
                  <a:cubicBezTo>
                    <a:pt x="3000" y="1"/>
                    <a:pt x="2391" y="232"/>
                    <a:pt x="1925" y="695"/>
                  </a:cubicBezTo>
                  <a:cubicBezTo>
                    <a:pt x="0" y="2625"/>
                    <a:pt x="931" y="3388"/>
                    <a:pt x="1762" y="4224"/>
                  </a:cubicBezTo>
                  <a:cubicBezTo>
                    <a:pt x="2253" y="4712"/>
                    <a:pt x="2696" y="5209"/>
                    <a:pt x="3333" y="5209"/>
                  </a:cubicBezTo>
                  <a:cubicBezTo>
                    <a:pt x="3830" y="5209"/>
                    <a:pt x="4444" y="4906"/>
                    <a:pt x="5290" y="4060"/>
                  </a:cubicBezTo>
                  <a:cubicBezTo>
                    <a:pt x="6221" y="3129"/>
                    <a:pt x="6221" y="1627"/>
                    <a:pt x="5290" y="695"/>
                  </a:cubicBezTo>
                  <a:cubicBezTo>
                    <a:pt x="4827" y="232"/>
                    <a:pt x="4218" y="1"/>
                    <a:pt x="360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7" name="Google Shape;20657;p85"/>
            <p:cNvSpPr/>
            <p:nvPr/>
          </p:nvSpPr>
          <p:spPr>
            <a:xfrm>
              <a:off x="7829315" y="3812735"/>
              <a:ext cx="129702" cy="129467"/>
            </a:xfrm>
            <a:custGeom>
              <a:avLst/>
              <a:gdLst/>
              <a:ahLst/>
              <a:cxnLst/>
              <a:rect l="l" t="t" r="r" b="b"/>
              <a:pathLst>
                <a:path w="4950" h="4941" extrusionOk="0">
                  <a:moveTo>
                    <a:pt x="3437" y="0"/>
                  </a:moveTo>
                  <a:lnTo>
                    <a:pt x="3437" y="0"/>
                  </a:lnTo>
                  <a:cubicBezTo>
                    <a:pt x="3912" y="922"/>
                    <a:pt x="3740" y="2045"/>
                    <a:pt x="3005" y="2779"/>
                  </a:cubicBezTo>
                  <a:cubicBezTo>
                    <a:pt x="2161" y="3626"/>
                    <a:pt x="1546" y="3929"/>
                    <a:pt x="1048" y="3929"/>
                  </a:cubicBezTo>
                  <a:cubicBezTo>
                    <a:pt x="640" y="3929"/>
                    <a:pt x="311" y="3726"/>
                    <a:pt x="0" y="3451"/>
                  </a:cubicBezTo>
                  <a:lnTo>
                    <a:pt x="0" y="3451"/>
                  </a:lnTo>
                  <a:cubicBezTo>
                    <a:pt x="149" y="3624"/>
                    <a:pt x="322" y="3787"/>
                    <a:pt x="490" y="3956"/>
                  </a:cubicBezTo>
                  <a:cubicBezTo>
                    <a:pt x="978" y="4444"/>
                    <a:pt x="1422" y="4941"/>
                    <a:pt x="2060" y="4941"/>
                  </a:cubicBezTo>
                  <a:cubicBezTo>
                    <a:pt x="2557" y="4941"/>
                    <a:pt x="3172" y="4638"/>
                    <a:pt x="4018" y="3792"/>
                  </a:cubicBezTo>
                  <a:cubicBezTo>
                    <a:pt x="4949" y="2861"/>
                    <a:pt x="4949" y="1359"/>
                    <a:pt x="4018" y="427"/>
                  </a:cubicBezTo>
                  <a:cubicBezTo>
                    <a:pt x="3845" y="255"/>
                    <a:pt x="3648" y="111"/>
                    <a:pt x="343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8" name="Google Shape;20658;p85"/>
            <p:cNvSpPr/>
            <p:nvPr/>
          </p:nvSpPr>
          <p:spPr>
            <a:xfrm>
              <a:off x="7800623" y="3929834"/>
              <a:ext cx="28194" cy="28063"/>
            </a:xfrm>
            <a:custGeom>
              <a:avLst/>
              <a:gdLst/>
              <a:ahLst/>
              <a:cxnLst/>
              <a:rect l="l" t="t" r="r" b="b"/>
              <a:pathLst>
                <a:path w="1076" h="1071" extrusionOk="0">
                  <a:moveTo>
                    <a:pt x="538" y="0"/>
                  </a:moveTo>
                  <a:cubicBezTo>
                    <a:pt x="241" y="0"/>
                    <a:pt x="1" y="240"/>
                    <a:pt x="1" y="533"/>
                  </a:cubicBezTo>
                  <a:cubicBezTo>
                    <a:pt x="1" y="831"/>
                    <a:pt x="241" y="1071"/>
                    <a:pt x="538" y="1071"/>
                  </a:cubicBezTo>
                  <a:cubicBezTo>
                    <a:pt x="836" y="1071"/>
                    <a:pt x="1076" y="831"/>
                    <a:pt x="1076" y="533"/>
                  </a:cubicBezTo>
                  <a:cubicBezTo>
                    <a:pt x="1076" y="240"/>
                    <a:pt x="836" y="0"/>
                    <a:pt x="53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9" name="Google Shape;20659;p85"/>
            <p:cNvSpPr/>
            <p:nvPr/>
          </p:nvSpPr>
          <p:spPr>
            <a:xfrm>
              <a:off x="7803401" y="4127061"/>
              <a:ext cx="29583" cy="28430"/>
            </a:xfrm>
            <a:custGeom>
              <a:avLst/>
              <a:gdLst/>
              <a:ahLst/>
              <a:cxnLst/>
              <a:rect l="l" t="t" r="r" b="b"/>
              <a:pathLst>
                <a:path w="1129" h="1085" extrusionOk="0">
                  <a:moveTo>
                    <a:pt x="575" y="1"/>
                  </a:moveTo>
                  <a:cubicBezTo>
                    <a:pt x="519" y="1"/>
                    <a:pt x="464" y="25"/>
                    <a:pt x="428" y="72"/>
                  </a:cubicBezTo>
                  <a:lnTo>
                    <a:pt x="58" y="566"/>
                  </a:lnTo>
                  <a:cubicBezTo>
                    <a:pt x="0" y="638"/>
                    <a:pt x="10" y="739"/>
                    <a:pt x="72" y="806"/>
                  </a:cubicBezTo>
                  <a:lnTo>
                    <a:pt x="298" y="1027"/>
                  </a:lnTo>
                  <a:cubicBezTo>
                    <a:pt x="333" y="1065"/>
                    <a:pt x="379" y="1084"/>
                    <a:pt x="427" y="1084"/>
                  </a:cubicBezTo>
                  <a:cubicBezTo>
                    <a:pt x="465" y="1084"/>
                    <a:pt x="504" y="1072"/>
                    <a:pt x="538" y="1046"/>
                  </a:cubicBezTo>
                  <a:lnTo>
                    <a:pt x="1032" y="677"/>
                  </a:lnTo>
                  <a:cubicBezTo>
                    <a:pt x="1119" y="610"/>
                    <a:pt x="1128" y="475"/>
                    <a:pt x="1047" y="398"/>
                  </a:cubicBezTo>
                  <a:lnTo>
                    <a:pt x="706" y="53"/>
                  </a:lnTo>
                  <a:cubicBezTo>
                    <a:pt x="669" y="18"/>
                    <a:pt x="622" y="1"/>
                    <a:pt x="57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0" name="Google Shape;20660;p85"/>
            <p:cNvSpPr/>
            <p:nvPr/>
          </p:nvSpPr>
          <p:spPr>
            <a:xfrm>
              <a:off x="7793968" y="3924332"/>
              <a:ext cx="42029" cy="38858"/>
            </a:xfrm>
            <a:custGeom>
              <a:avLst/>
              <a:gdLst/>
              <a:ahLst/>
              <a:cxnLst/>
              <a:rect l="l" t="t" r="r" b="b"/>
              <a:pathLst>
                <a:path w="1604" h="1483" extrusionOk="0">
                  <a:moveTo>
                    <a:pt x="792" y="412"/>
                  </a:moveTo>
                  <a:cubicBezTo>
                    <a:pt x="1090" y="412"/>
                    <a:pt x="1234" y="772"/>
                    <a:pt x="1028" y="978"/>
                  </a:cubicBezTo>
                  <a:cubicBezTo>
                    <a:pt x="963" y="1043"/>
                    <a:pt x="878" y="1075"/>
                    <a:pt x="792" y="1075"/>
                  </a:cubicBezTo>
                  <a:cubicBezTo>
                    <a:pt x="707" y="1075"/>
                    <a:pt x="622" y="1043"/>
                    <a:pt x="557" y="978"/>
                  </a:cubicBezTo>
                  <a:cubicBezTo>
                    <a:pt x="351" y="772"/>
                    <a:pt x="495" y="412"/>
                    <a:pt x="792" y="412"/>
                  </a:cubicBezTo>
                  <a:close/>
                  <a:moveTo>
                    <a:pt x="791" y="1"/>
                  </a:moveTo>
                  <a:cubicBezTo>
                    <a:pt x="696" y="1"/>
                    <a:pt x="601" y="19"/>
                    <a:pt x="509" y="57"/>
                  </a:cubicBezTo>
                  <a:cubicBezTo>
                    <a:pt x="183" y="196"/>
                    <a:pt x="0" y="541"/>
                    <a:pt x="67" y="887"/>
                  </a:cubicBezTo>
                  <a:cubicBezTo>
                    <a:pt x="135" y="1233"/>
                    <a:pt x="437" y="1482"/>
                    <a:pt x="792" y="1482"/>
                  </a:cubicBezTo>
                  <a:cubicBezTo>
                    <a:pt x="989" y="1482"/>
                    <a:pt x="1176" y="1405"/>
                    <a:pt x="1316" y="1266"/>
                  </a:cubicBezTo>
                  <a:cubicBezTo>
                    <a:pt x="1565" y="1017"/>
                    <a:pt x="1604" y="628"/>
                    <a:pt x="1407" y="330"/>
                  </a:cubicBezTo>
                  <a:cubicBezTo>
                    <a:pt x="1269" y="119"/>
                    <a:pt x="1034" y="1"/>
                    <a:pt x="79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1" name="Google Shape;20661;p85"/>
            <p:cNvSpPr/>
            <p:nvPr/>
          </p:nvSpPr>
          <p:spPr>
            <a:xfrm>
              <a:off x="7660518" y="3800289"/>
              <a:ext cx="304263" cy="363664"/>
            </a:xfrm>
            <a:custGeom>
              <a:avLst/>
              <a:gdLst/>
              <a:ahLst/>
              <a:cxnLst/>
              <a:rect l="l" t="t" r="r" b="b"/>
              <a:pathLst>
                <a:path w="11612" h="13879" extrusionOk="0">
                  <a:moveTo>
                    <a:pt x="1248" y="9716"/>
                  </a:moveTo>
                  <a:lnTo>
                    <a:pt x="1647" y="10114"/>
                  </a:lnTo>
                  <a:lnTo>
                    <a:pt x="989" y="10685"/>
                  </a:lnTo>
                  <a:lnTo>
                    <a:pt x="677" y="10373"/>
                  </a:lnTo>
                  <a:lnTo>
                    <a:pt x="1248" y="9716"/>
                  </a:lnTo>
                  <a:close/>
                  <a:moveTo>
                    <a:pt x="6029" y="12682"/>
                  </a:moveTo>
                  <a:lnTo>
                    <a:pt x="6341" y="12994"/>
                  </a:lnTo>
                  <a:lnTo>
                    <a:pt x="5881" y="13345"/>
                  </a:lnTo>
                  <a:lnTo>
                    <a:pt x="5684" y="13143"/>
                  </a:lnTo>
                  <a:lnTo>
                    <a:pt x="6029" y="12682"/>
                  </a:lnTo>
                  <a:close/>
                  <a:moveTo>
                    <a:pt x="8777" y="0"/>
                  </a:moveTo>
                  <a:cubicBezTo>
                    <a:pt x="8274" y="0"/>
                    <a:pt x="7767" y="147"/>
                    <a:pt x="7325" y="446"/>
                  </a:cubicBezTo>
                  <a:cubicBezTo>
                    <a:pt x="7140" y="573"/>
                    <a:pt x="7263" y="826"/>
                    <a:pt x="7438" y="826"/>
                  </a:cubicBezTo>
                  <a:cubicBezTo>
                    <a:pt x="7476" y="826"/>
                    <a:pt x="7516" y="814"/>
                    <a:pt x="7556" y="787"/>
                  </a:cubicBezTo>
                  <a:cubicBezTo>
                    <a:pt x="7928" y="534"/>
                    <a:pt x="8354" y="412"/>
                    <a:pt x="8776" y="412"/>
                  </a:cubicBezTo>
                  <a:cubicBezTo>
                    <a:pt x="9405" y="412"/>
                    <a:pt x="10025" y="683"/>
                    <a:pt x="10450" y="1200"/>
                  </a:cubicBezTo>
                  <a:cubicBezTo>
                    <a:pt x="11166" y="2064"/>
                    <a:pt x="11108" y="3331"/>
                    <a:pt x="10316" y="4123"/>
                  </a:cubicBezTo>
                  <a:cubicBezTo>
                    <a:pt x="9586" y="4853"/>
                    <a:pt x="8991" y="5213"/>
                    <a:pt x="8501" y="5213"/>
                  </a:cubicBezTo>
                  <a:cubicBezTo>
                    <a:pt x="8324" y="5208"/>
                    <a:pt x="8146" y="5160"/>
                    <a:pt x="7993" y="5074"/>
                  </a:cubicBezTo>
                  <a:lnTo>
                    <a:pt x="7988" y="5069"/>
                  </a:lnTo>
                  <a:cubicBezTo>
                    <a:pt x="7709" y="4920"/>
                    <a:pt x="7455" y="4661"/>
                    <a:pt x="7181" y="4392"/>
                  </a:cubicBezTo>
                  <a:lnTo>
                    <a:pt x="7081" y="4286"/>
                  </a:lnTo>
                  <a:lnTo>
                    <a:pt x="6980" y="4186"/>
                  </a:lnTo>
                  <a:cubicBezTo>
                    <a:pt x="6706" y="3917"/>
                    <a:pt x="6452" y="3662"/>
                    <a:pt x="6298" y="3374"/>
                  </a:cubicBezTo>
                  <a:cubicBezTo>
                    <a:pt x="6298" y="3370"/>
                    <a:pt x="6293" y="3365"/>
                    <a:pt x="6289" y="3360"/>
                  </a:cubicBezTo>
                  <a:cubicBezTo>
                    <a:pt x="6044" y="2880"/>
                    <a:pt x="6111" y="2314"/>
                    <a:pt x="6893" y="1416"/>
                  </a:cubicBezTo>
                  <a:cubicBezTo>
                    <a:pt x="7036" y="1262"/>
                    <a:pt x="6895" y="1069"/>
                    <a:pt x="6740" y="1069"/>
                  </a:cubicBezTo>
                  <a:cubicBezTo>
                    <a:pt x="6687" y="1069"/>
                    <a:pt x="6632" y="1092"/>
                    <a:pt x="6586" y="1147"/>
                  </a:cubicBezTo>
                  <a:cubicBezTo>
                    <a:pt x="5914" y="1920"/>
                    <a:pt x="5660" y="2563"/>
                    <a:pt x="5789" y="3163"/>
                  </a:cubicBezTo>
                  <a:cubicBezTo>
                    <a:pt x="5809" y="3259"/>
                    <a:pt x="5842" y="3350"/>
                    <a:pt x="5876" y="3437"/>
                  </a:cubicBezTo>
                  <a:lnTo>
                    <a:pt x="1123" y="8957"/>
                  </a:lnTo>
                  <a:cubicBezTo>
                    <a:pt x="1027" y="9072"/>
                    <a:pt x="989" y="9226"/>
                    <a:pt x="1018" y="9370"/>
                  </a:cubicBezTo>
                  <a:lnTo>
                    <a:pt x="355" y="10128"/>
                  </a:lnTo>
                  <a:cubicBezTo>
                    <a:pt x="226" y="10282"/>
                    <a:pt x="231" y="10508"/>
                    <a:pt x="375" y="10652"/>
                  </a:cubicBezTo>
                  <a:lnTo>
                    <a:pt x="413" y="10690"/>
                  </a:lnTo>
                  <a:cubicBezTo>
                    <a:pt x="0" y="11295"/>
                    <a:pt x="77" y="12106"/>
                    <a:pt x="595" y="12624"/>
                  </a:cubicBezTo>
                  <a:lnTo>
                    <a:pt x="720" y="12754"/>
                  </a:lnTo>
                  <a:cubicBezTo>
                    <a:pt x="1020" y="13052"/>
                    <a:pt x="1411" y="13201"/>
                    <a:pt x="1802" y="13201"/>
                  </a:cubicBezTo>
                  <a:cubicBezTo>
                    <a:pt x="2193" y="13201"/>
                    <a:pt x="2583" y="13052"/>
                    <a:pt x="2880" y="12754"/>
                  </a:cubicBezTo>
                  <a:lnTo>
                    <a:pt x="5060" y="10575"/>
                  </a:lnTo>
                  <a:cubicBezTo>
                    <a:pt x="5272" y="10374"/>
                    <a:pt x="5543" y="10275"/>
                    <a:pt x="5814" y="10275"/>
                  </a:cubicBezTo>
                  <a:cubicBezTo>
                    <a:pt x="6094" y="10275"/>
                    <a:pt x="6374" y="10382"/>
                    <a:pt x="6586" y="10594"/>
                  </a:cubicBezTo>
                  <a:cubicBezTo>
                    <a:pt x="7004" y="11012"/>
                    <a:pt x="7013" y="11688"/>
                    <a:pt x="6605" y="12120"/>
                  </a:cubicBezTo>
                  <a:lnTo>
                    <a:pt x="6322" y="12399"/>
                  </a:lnTo>
                  <a:lnTo>
                    <a:pt x="6303" y="12384"/>
                  </a:lnTo>
                  <a:cubicBezTo>
                    <a:pt x="6228" y="12307"/>
                    <a:pt x="6129" y="12270"/>
                    <a:pt x="6029" y="12270"/>
                  </a:cubicBezTo>
                  <a:cubicBezTo>
                    <a:pt x="5912" y="12270"/>
                    <a:pt x="5795" y="12322"/>
                    <a:pt x="5717" y="12423"/>
                  </a:cubicBezTo>
                  <a:lnTo>
                    <a:pt x="5348" y="12917"/>
                  </a:lnTo>
                  <a:cubicBezTo>
                    <a:pt x="5242" y="13057"/>
                    <a:pt x="5247" y="13253"/>
                    <a:pt x="5352" y="13388"/>
                  </a:cubicBezTo>
                  <a:lnTo>
                    <a:pt x="5218" y="13527"/>
                  </a:lnTo>
                  <a:cubicBezTo>
                    <a:pt x="5071" y="13674"/>
                    <a:pt x="5206" y="13878"/>
                    <a:pt x="5364" y="13878"/>
                  </a:cubicBezTo>
                  <a:cubicBezTo>
                    <a:pt x="5412" y="13878"/>
                    <a:pt x="5461" y="13860"/>
                    <a:pt x="5506" y="13815"/>
                  </a:cubicBezTo>
                  <a:lnTo>
                    <a:pt x="5641" y="13676"/>
                  </a:lnTo>
                  <a:cubicBezTo>
                    <a:pt x="5712" y="13733"/>
                    <a:pt x="5800" y="13762"/>
                    <a:pt x="5887" y="13762"/>
                  </a:cubicBezTo>
                  <a:cubicBezTo>
                    <a:pt x="5968" y="13762"/>
                    <a:pt x="6048" y="13736"/>
                    <a:pt x="6116" y="13685"/>
                  </a:cubicBezTo>
                  <a:lnTo>
                    <a:pt x="6610" y="13311"/>
                  </a:lnTo>
                  <a:cubicBezTo>
                    <a:pt x="6797" y="13172"/>
                    <a:pt x="6817" y="12893"/>
                    <a:pt x="6649" y="12725"/>
                  </a:cubicBezTo>
                  <a:lnTo>
                    <a:pt x="6610" y="12692"/>
                  </a:lnTo>
                  <a:lnTo>
                    <a:pt x="6893" y="12408"/>
                  </a:lnTo>
                  <a:cubicBezTo>
                    <a:pt x="7465" y="11818"/>
                    <a:pt x="7455" y="10882"/>
                    <a:pt x="6874" y="10306"/>
                  </a:cubicBezTo>
                  <a:cubicBezTo>
                    <a:pt x="6583" y="10012"/>
                    <a:pt x="6199" y="9864"/>
                    <a:pt x="5814" y="9864"/>
                  </a:cubicBezTo>
                  <a:cubicBezTo>
                    <a:pt x="5439" y="9864"/>
                    <a:pt x="5063" y="10005"/>
                    <a:pt x="4772" y="10287"/>
                  </a:cubicBezTo>
                  <a:lnTo>
                    <a:pt x="2592" y="12466"/>
                  </a:lnTo>
                  <a:cubicBezTo>
                    <a:pt x="2374" y="12684"/>
                    <a:pt x="2088" y="12794"/>
                    <a:pt x="1803" y="12794"/>
                  </a:cubicBezTo>
                  <a:cubicBezTo>
                    <a:pt x="1517" y="12794"/>
                    <a:pt x="1231" y="12684"/>
                    <a:pt x="1013" y="12466"/>
                  </a:cubicBezTo>
                  <a:lnTo>
                    <a:pt x="883" y="12336"/>
                  </a:lnTo>
                  <a:cubicBezTo>
                    <a:pt x="524" y="11982"/>
                    <a:pt x="452" y="11427"/>
                    <a:pt x="704" y="10986"/>
                  </a:cubicBezTo>
                  <a:lnTo>
                    <a:pt x="704" y="10986"/>
                  </a:lnTo>
                  <a:lnTo>
                    <a:pt x="715" y="10997"/>
                  </a:lnTo>
                  <a:cubicBezTo>
                    <a:pt x="791" y="11070"/>
                    <a:pt x="888" y="11107"/>
                    <a:pt x="986" y="11107"/>
                  </a:cubicBezTo>
                  <a:cubicBezTo>
                    <a:pt x="1075" y="11107"/>
                    <a:pt x="1165" y="11076"/>
                    <a:pt x="1239" y="11012"/>
                  </a:cubicBezTo>
                  <a:lnTo>
                    <a:pt x="1997" y="10354"/>
                  </a:lnTo>
                  <a:cubicBezTo>
                    <a:pt x="2031" y="10359"/>
                    <a:pt x="2060" y="10364"/>
                    <a:pt x="2093" y="10364"/>
                  </a:cubicBezTo>
                  <a:cubicBezTo>
                    <a:pt x="2208" y="10364"/>
                    <a:pt x="2319" y="10320"/>
                    <a:pt x="2405" y="10248"/>
                  </a:cubicBezTo>
                  <a:lnTo>
                    <a:pt x="3389" y="9399"/>
                  </a:lnTo>
                  <a:cubicBezTo>
                    <a:pt x="3549" y="9258"/>
                    <a:pt x="3417" y="9040"/>
                    <a:pt x="3253" y="9040"/>
                  </a:cubicBezTo>
                  <a:cubicBezTo>
                    <a:pt x="3209" y="9040"/>
                    <a:pt x="3164" y="9055"/>
                    <a:pt x="3120" y="9092"/>
                  </a:cubicBezTo>
                  <a:lnTo>
                    <a:pt x="2141" y="9932"/>
                  </a:lnTo>
                  <a:cubicBezTo>
                    <a:pt x="2127" y="9943"/>
                    <a:pt x="2109" y="9950"/>
                    <a:pt x="2090" y="9950"/>
                  </a:cubicBezTo>
                  <a:cubicBezTo>
                    <a:pt x="2078" y="9950"/>
                    <a:pt x="2066" y="9947"/>
                    <a:pt x="2055" y="9941"/>
                  </a:cubicBezTo>
                  <a:lnTo>
                    <a:pt x="2050" y="9936"/>
                  </a:lnTo>
                  <a:lnTo>
                    <a:pt x="2040" y="9927"/>
                  </a:lnTo>
                  <a:lnTo>
                    <a:pt x="1435" y="9327"/>
                  </a:lnTo>
                  <a:cubicBezTo>
                    <a:pt x="1431" y="9322"/>
                    <a:pt x="1426" y="9317"/>
                    <a:pt x="1426" y="9308"/>
                  </a:cubicBezTo>
                  <a:cubicBezTo>
                    <a:pt x="1407" y="9284"/>
                    <a:pt x="1411" y="9245"/>
                    <a:pt x="1431" y="9221"/>
                  </a:cubicBezTo>
                  <a:lnTo>
                    <a:pt x="6092" y="3816"/>
                  </a:lnTo>
                  <a:cubicBezTo>
                    <a:pt x="6274" y="4051"/>
                    <a:pt x="6476" y="4272"/>
                    <a:pt x="6692" y="4474"/>
                  </a:cubicBezTo>
                  <a:lnTo>
                    <a:pt x="6793" y="4575"/>
                  </a:lnTo>
                  <a:lnTo>
                    <a:pt x="6893" y="4680"/>
                  </a:lnTo>
                  <a:lnTo>
                    <a:pt x="6970" y="4757"/>
                  </a:lnTo>
                  <a:lnTo>
                    <a:pt x="6975" y="4762"/>
                  </a:lnTo>
                  <a:lnTo>
                    <a:pt x="7037" y="4819"/>
                  </a:lnTo>
                  <a:lnTo>
                    <a:pt x="7066" y="4848"/>
                  </a:lnTo>
                  <a:lnTo>
                    <a:pt x="7114" y="4896"/>
                  </a:lnTo>
                  <a:cubicBezTo>
                    <a:pt x="7249" y="5031"/>
                    <a:pt x="7397" y="5155"/>
                    <a:pt x="7546" y="5271"/>
                  </a:cubicBezTo>
                  <a:lnTo>
                    <a:pt x="3845" y="8463"/>
                  </a:lnTo>
                  <a:cubicBezTo>
                    <a:pt x="3682" y="8599"/>
                    <a:pt x="3815" y="8825"/>
                    <a:pt x="3980" y="8825"/>
                  </a:cubicBezTo>
                  <a:cubicBezTo>
                    <a:pt x="4024" y="8825"/>
                    <a:pt x="4070" y="8808"/>
                    <a:pt x="4114" y="8770"/>
                  </a:cubicBezTo>
                  <a:lnTo>
                    <a:pt x="7921" y="5491"/>
                  </a:lnTo>
                  <a:cubicBezTo>
                    <a:pt x="8103" y="5573"/>
                    <a:pt x="8300" y="5616"/>
                    <a:pt x="8501" y="5616"/>
                  </a:cubicBezTo>
                  <a:cubicBezTo>
                    <a:pt x="9111" y="5616"/>
                    <a:pt x="9778" y="5232"/>
                    <a:pt x="10604" y="4407"/>
                  </a:cubicBezTo>
                  <a:cubicBezTo>
                    <a:pt x="11607" y="3398"/>
                    <a:pt x="11612" y="1766"/>
                    <a:pt x="10604" y="758"/>
                  </a:cubicBezTo>
                  <a:cubicBezTo>
                    <a:pt x="10106" y="258"/>
                    <a:pt x="9445" y="0"/>
                    <a:pt x="8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2" name="Google Shape;20662;p85"/>
          <p:cNvGrpSpPr/>
          <p:nvPr/>
        </p:nvGrpSpPr>
        <p:grpSpPr>
          <a:xfrm>
            <a:off x="5223660" y="2706623"/>
            <a:ext cx="365551" cy="363271"/>
            <a:chOff x="5223660" y="2893473"/>
            <a:chExt cx="365551" cy="363271"/>
          </a:xfrm>
        </p:grpSpPr>
        <p:sp>
          <p:nvSpPr>
            <p:cNvPr id="20663" name="Google Shape;20663;p85"/>
            <p:cNvSpPr/>
            <p:nvPr/>
          </p:nvSpPr>
          <p:spPr>
            <a:xfrm>
              <a:off x="5229450" y="2898766"/>
              <a:ext cx="353734" cy="352581"/>
            </a:xfrm>
            <a:custGeom>
              <a:avLst/>
              <a:gdLst/>
              <a:ahLst/>
              <a:cxnLst/>
              <a:rect l="l" t="t" r="r" b="b"/>
              <a:pathLst>
                <a:path w="13500" h="13456" extrusionOk="0">
                  <a:moveTo>
                    <a:pt x="8514" y="0"/>
                  </a:moveTo>
                  <a:cubicBezTo>
                    <a:pt x="8458" y="0"/>
                    <a:pt x="8401" y="22"/>
                    <a:pt x="8358" y="65"/>
                  </a:cubicBezTo>
                  <a:lnTo>
                    <a:pt x="82" y="8336"/>
                  </a:lnTo>
                  <a:cubicBezTo>
                    <a:pt x="1" y="8422"/>
                    <a:pt x="1" y="8561"/>
                    <a:pt x="82" y="8643"/>
                  </a:cubicBezTo>
                  <a:lnTo>
                    <a:pt x="308" y="8869"/>
                  </a:lnTo>
                  <a:cubicBezTo>
                    <a:pt x="352" y="8912"/>
                    <a:pt x="407" y="8933"/>
                    <a:pt x="464" y="8933"/>
                  </a:cubicBezTo>
                  <a:cubicBezTo>
                    <a:pt x="501" y="8933"/>
                    <a:pt x="538" y="8924"/>
                    <a:pt x="572" y="8907"/>
                  </a:cubicBezTo>
                  <a:cubicBezTo>
                    <a:pt x="664" y="8858"/>
                    <a:pt x="757" y="8836"/>
                    <a:pt x="846" y="8836"/>
                  </a:cubicBezTo>
                  <a:cubicBezTo>
                    <a:pt x="1243" y="8836"/>
                    <a:pt x="1564" y="9272"/>
                    <a:pt x="1345" y="9680"/>
                  </a:cubicBezTo>
                  <a:cubicBezTo>
                    <a:pt x="1297" y="9766"/>
                    <a:pt x="1311" y="9872"/>
                    <a:pt x="1383" y="9944"/>
                  </a:cubicBezTo>
                  <a:lnTo>
                    <a:pt x="1921" y="10482"/>
                  </a:lnTo>
                  <a:cubicBezTo>
                    <a:pt x="1964" y="10522"/>
                    <a:pt x="2020" y="10543"/>
                    <a:pt x="2076" y="10543"/>
                  </a:cubicBezTo>
                  <a:cubicBezTo>
                    <a:pt x="2113" y="10543"/>
                    <a:pt x="2151" y="10534"/>
                    <a:pt x="2185" y="10515"/>
                  </a:cubicBezTo>
                  <a:cubicBezTo>
                    <a:pt x="2275" y="10467"/>
                    <a:pt x="2367" y="10446"/>
                    <a:pt x="2455" y="10446"/>
                  </a:cubicBezTo>
                  <a:cubicBezTo>
                    <a:pt x="2854" y="10446"/>
                    <a:pt x="3178" y="10884"/>
                    <a:pt x="2958" y="11293"/>
                  </a:cubicBezTo>
                  <a:cubicBezTo>
                    <a:pt x="2910" y="11379"/>
                    <a:pt x="2924" y="11485"/>
                    <a:pt x="2991" y="11557"/>
                  </a:cubicBezTo>
                  <a:lnTo>
                    <a:pt x="3534" y="12094"/>
                  </a:lnTo>
                  <a:cubicBezTo>
                    <a:pt x="3577" y="12135"/>
                    <a:pt x="3633" y="12156"/>
                    <a:pt x="3689" y="12156"/>
                  </a:cubicBezTo>
                  <a:cubicBezTo>
                    <a:pt x="3726" y="12156"/>
                    <a:pt x="3763" y="12147"/>
                    <a:pt x="3798" y="12128"/>
                  </a:cubicBezTo>
                  <a:cubicBezTo>
                    <a:pt x="3888" y="12080"/>
                    <a:pt x="3980" y="12059"/>
                    <a:pt x="4068" y="12059"/>
                  </a:cubicBezTo>
                  <a:cubicBezTo>
                    <a:pt x="4467" y="12059"/>
                    <a:pt x="4791" y="12497"/>
                    <a:pt x="4571" y="12906"/>
                  </a:cubicBezTo>
                  <a:cubicBezTo>
                    <a:pt x="4523" y="12987"/>
                    <a:pt x="4537" y="13098"/>
                    <a:pt x="4604" y="13165"/>
                  </a:cubicBezTo>
                  <a:lnTo>
                    <a:pt x="4830" y="13391"/>
                  </a:lnTo>
                  <a:cubicBezTo>
                    <a:pt x="4873" y="13434"/>
                    <a:pt x="4929" y="13455"/>
                    <a:pt x="4986" y="13455"/>
                  </a:cubicBezTo>
                  <a:cubicBezTo>
                    <a:pt x="5042" y="13455"/>
                    <a:pt x="5099" y="13434"/>
                    <a:pt x="5142" y="13391"/>
                  </a:cubicBezTo>
                  <a:lnTo>
                    <a:pt x="13413" y="5120"/>
                  </a:lnTo>
                  <a:cubicBezTo>
                    <a:pt x="13499" y="5033"/>
                    <a:pt x="13499" y="4894"/>
                    <a:pt x="13413" y="4808"/>
                  </a:cubicBezTo>
                  <a:lnTo>
                    <a:pt x="13197" y="4592"/>
                  </a:lnTo>
                  <a:cubicBezTo>
                    <a:pt x="13153" y="4551"/>
                    <a:pt x="13098" y="4530"/>
                    <a:pt x="13041" y="4530"/>
                  </a:cubicBezTo>
                  <a:cubicBezTo>
                    <a:pt x="13004" y="4530"/>
                    <a:pt x="12967" y="4539"/>
                    <a:pt x="12933" y="4558"/>
                  </a:cubicBezTo>
                  <a:cubicBezTo>
                    <a:pt x="12840" y="4609"/>
                    <a:pt x="12747" y="4631"/>
                    <a:pt x="12657" y="4631"/>
                  </a:cubicBezTo>
                  <a:cubicBezTo>
                    <a:pt x="12259" y="4631"/>
                    <a:pt x="11936" y="4191"/>
                    <a:pt x="12155" y="3780"/>
                  </a:cubicBezTo>
                  <a:cubicBezTo>
                    <a:pt x="12208" y="3699"/>
                    <a:pt x="12193" y="3588"/>
                    <a:pt x="12121" y="3516"/>
                  </a:cubicBezTo>
                  <a:lnTo>
                    <a:pt x="11584" y="2979"/>
                  </a:lnTo>
                  <a:cubicBezTo>
                    <a:pt x="11540" y="2938"/>
                    <a:pt x="11485" y="2917"/>
                    <a:pt x="11428" y="2917"/>
                  </a:cubicBezTo>
                  <a:cubicBezTo>
                    <a:pt x="11391" y="2917"/>
                    <a:pt x="11354" y="2926"/>
                    <a:pt x="11320" y="2945"/>
                  </a:cubicBezTo>
                  <a:cubicBezTo>
                    <a:pt x="11227" y="2995"/>
                    <a:pt x="11133" y="3018"/>
                    <a:pt x="11043" y="3018"/>
                  </a:cubicBezTo>
                  <a:cubicBezTo>
                    <a:pt x="10642" y="3018"/>
                    <a:pt x="10319" y="2575"/>
                    <a:pt x="10542" y="2168"/>
                  </a:cubicBezTo>
                  <a:cubicBezTo>
                    <a:pt x="10590" y="2081"/>
                    <a:pt x="10576" y="1976"/>
                    <a:pt x="10508" y="1904"/>
                  </a:cubicBezTo>
                  <a:lnTo>
                    <a:pt x="9966" y="1361"/>
                  </a:lnTo>
                  <a:cubicBezTo>
                    <a:pt x="9926" y="1321"/>
                    <a:pt x="9869" y="1299"/>
                    <a:pt x="9812" y="1299"/>
                  </a:cubicBezTo>
                  <a:cubicBezTo>
                    <a:pt x="9774" y="1299"/>
                    <a:pt x="9736" y="1309"/>
                    <a:pt x="9702" y="1328"/>
                  </a:cubicBezTo>
                  <a:cubicBezTo>
                    <a:pt x="9610" y="1378"/>
                    <a:pt x="9516" y="1401"/>
                    <a:pt x="9426" y="1401"/>
                  </a:cubicBezTo>
                  <a:cubicBezTo>
                    <a:pt x="9029" y="1401"/>
                    <a:pt x="8706" y="962"/>
                    <a:pt x="8929" y="555"/>
                  </a:cubicBezTo>
                  <a:cubicBezTo>
                    <a:pt x="8977" y="468"/>
                    <a:pt x="8963" y="358"/>
                    <a:pt x="8891" y="291"/>
                  </a:cubicBezTo>
                  <a:lnTo>
                    <a:pt x="8670" y="65"/>
                  </a:lnTo>
                  <a:cubicBezTo>
                    <a:pt x="8627" y="22"/>
                    <a:pt x="8570" y="0"/>
                    <a:pt x="851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4" name="Google Shape;20664;p85"/>
            <p:cNvSpPr/>
            <p:nvPr/>
          </p:nvSpPr>
          <p:spPr>
            <a:xfrm>
              <a:off x="5343667" y="3012537"/>
              <a:ext cx="239622" cy="239045"/>
            </a:xfrm>
            <a:custGeom>
              <a:avLst/>
              <a:gdLst/>
              <a:ahLst/>
              <a:cxnLst/>
              <a:rect l="l" t="t" r="r" b="b"/>
              <a:pathLst>
                <a:path w="9145" h="9123" extrusionOk="0">
                  <a:moveTo>
                    <a:pt x="7806" y="0"/>
                  </a:moveTo>
                  <a:lnTo>
                    <a:pt x="0" y="7805"/>
                  </a:lnTo>
                  <a:cubicBezTo>
                    <a:pt x="269" y="7959"/>
                    <a:pt x="365" y="8300"/>
                    <a:pt x="216" y="8568"/>
                  </a:cubicBezTo>
                  <a:cubicBezTo>
                    <a:pt x="168" y="8655"/>
                    <a:pt x="183" y="8761"/>
                    <a:pt x="255" y="8833"/>
                  </a:cubicBezTo>
                  <a:lnTo>
                    <a:pt x="480" y="9058"/>
                  </a:lnTo>
                  <a:cubicBezTo>
                    <a:pt x="521" y="9101"/>
                    <a:pt x="576" y="9123"/>
                    <a:pt x="632" y="9123"/>
                  </a:cubicBezTo>
                  <a:cubicBezTo>
                    <a:pt x="688" y="9123"/>
                    <a:pt x="744" y="9101"/>
                    <a:pt x="788" y="9058"/>
                  </a:cubicBezTo>
                  <a:lnTo>
                    <a:pt x="9063" y="783"/>
                  </a:lnTo>
                  <a:cubicBezTo>
                    <a:pt x="9145" y="701"/>
                    <a:pt x="9145" y="562"/>
                    <a:pt x="9063" y="475"/>
                  </a:cubicBezTo>
                  <a:lnTo>
                    <a:pt x="8838" y="250"/>
                  </a:lnTo>
                  <a:cubicBezTo>
                    <a:pt x="8794" y="209"/>
                    <a:pt x="8739" y="188"/>
                    <a:pt x="8682" y="188"/>
                  </a:cubicBezTo>
                  <a:cubicBezTo>
                    <a:pt x="8645" y="188"/>
                    <a:pt x="8608" y="197"/>
                    <a:pt x="8574" y="216"/>
                  </a:cubicBezTo>
                  <a:cubicBezTo>
                    <a:pt x="8486" y="264"/>
                    <a:pt x="8392" y="286"/>
                    <a:pt x="8300" y="286"/>
                  </a:cubicBezTo>
                  <a:cubicBezTo>
                    <a:pt x="8102" y="286"/>
                    <a:pt x="7910" y="183"/>
                    <a:pt x="7806"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5" name="Google Shape;20665;p85"/>
            <p:cNvSpPr/>
            <p:nvPr/>
          </p:nvSpPr>
          <p:spPr>
            <a:xfrm>
              <a:off x="5412711" y="2898766"/>
              <a:ext cx="170709" cy="170133"/>
            </a:xfrm>
            <a:custGeom>
              <a:avLst/>
              <a:gdLst/>
              <a:ahLst/>
              <a:cxnLst/>
              <a:rect l="l" t="t" r="r" b="b"/>
              <a:pathLst>
                <a:path w="6515" h="6493" extrusionOk="0">
                  <a:moveTo>
                    <a:pt x="1520" y="0"/>
                  </a:moveTo>
                  <a:cubicBezTo>
                    <a:pt x="1464" y="0"/>
                    <a:pt x="1407" y="22"/>
                    <a:pt x="1364" y="65"/>
                  </a:cubicBezTo>
                  <a:lnTo>
                    <a:pt x="1" y="1428"/>
                  </a:lnTo>
                  <a:lnTo>
                    <a:pt x="5060" y="6493"/>
                  </a:lnTo>
                  <a:lnTo>
                    <a:pt x="6428" y="5129"/>
                  </a:lnTo>
                  <a:cubicBezTo>
                    <a:pt x="6515" y="5043"/>
                    <a:pt x="6515" y="4904"/>
                    <a:pt x="6428" y="4817"/>
                  </a:cubicBezTo>
                  <a:lnTo>
                    <a:pt x="6203" y="4592"/>
                  </a:lnTo>
                  <a:cubicBezTo>
                    <a:pt x="6159" y="4551"/>
                    <a:pt x="6104" y="4530"/>
                    <a:pt x="6047" y="4530"/>
                  </a:cubicBezTo>
                  <a:cubicBezTo>
                    <a:pt x="6010" y="4530"/>
                    <a:pt x="5973" y="4539"/>
                    <a:pt x="5939" y="4558"/>
                  </a:cubicBezTo>
                  <a:cubicBezTo>
                    <a:pt x="5846" y="4609"/>
                    <a:pt x="5753" y="4631"/>
                    <a:pt x="5662" y="4631"/>
                  </a:cubicBezTo>
                  <a:cubicBezTo>
                    <a:pt x="5264" y="4631"/>
                    <a:pt x="4938" y="4191"/>
                    <a:pt x="5161" y="3780"/>
                  </a:cubicBezTo>
                  <a:cubicBezTo>
                    <a:pt x="5209" y="3699"/>
                    <a:pt x="5195" y="3588"/>
                    <a:pt x="5127" y="3516"/>
                  </a:cubicBezTo>
                  <a:lnTo>
                    <a:pt x="4590" y="2979"/>
                  </a:lnTo>
                  <a:cubicBezTo>
                    <a:pt x="4546" y="2938"/>
                    <a:pt x="4489" y="2917"/>
                    <a:pt x="4432" y="2917"/>
                  </a:cubicBezTo>
                  <a:cubicBezTo>
                    <a:pt x="4395" y="2917"/>
                    <a:pt x="4358" y="2926"/>
                    <a:pt x="4326" y="2945"/>
                  </a:cubicBezTo>
                  <a:cubicBezTo>
                    <a:pt x="4233" y="2995"/>
                    <a:pt x="4139" y="3018"/>
                    <a:pt x="4049" y="3018"/>
                  </a:cubicBezTo>
                  <a:cubicBezTo>
                    <a:pt x="3648" y="3018"/>
                    <a:pt x="3325" y="2575"/>
                    <a:pt x="3548" y="2168"/>
                  </a:cubicBezTo>
                  <a:cubicBezTo>
                    <a:pt x="3596" y="2081"/>
                    <a:pt x="3582" y="1976"/>
                    <a:pt x="3514" y="1904"/>
                  </a:cubicBezTo>
                  <a:lnTo>
                    <a:pt x="2972" y="1361"/>
                  </a:lnTo>
                  <a:cubicBezTo>
                    <a:pt x="2932" y="1321"/>
                    <a:pt x="2875" y="1299"/>
                    <a:pt x="2818" y="1299"/>
                  </a:cubicBezTo>
                  <a:cubicBezTo>
                    <a:pt x="2780" y="1299"/>
                    <a:pt x="2742" y="1309"/>
                    <a:pt x="2708" y="1328"/>
                  </a:cubicBezTo>
                  <a:cubicBezTo>
                    <a:pt x="2616" y="1378"/>
                    <a:pt x="2522" y="1401"/>
                    <a:pt x="2432" y="1401"/>
                  </a:cubicBezTo>
                  <a:cubicBezTo>
                    <a:pt x="2034" y="1401"/>
                    <a:pt x="1711" y="962"/>
                    <a:pt x="1930" y="555"/>
                  </a:cubicBezTo>
                  <a:cubicBezTo>
                    <a:pt x="1983" y="468"/>
                    <a:pt x="1969" y="358"/>
                    <a:pt x="1897" y="291"/>
                  </a:cubicBezTo>
                  <a:lnTo>
                    <a:pt x="1676" y="65"/>
                  </a:lnTo>
                  <a:cubicBezTo>
                    <a:pt x="1633" y="22"/>
                    <a:pt x="1576" y="0"/>
                    <a:pt x="1520" y="0"/>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6" name="Google Shape;20666;p85"/>
            <p:cNvSpPr/>
            <p:nvPr/>
          </p:nvSpPr>
          <p:spPr>
            <a:xfrm>
              <a:off x="5278266" y="2979601"/>
              <a:ext cx="223769" cy="223481"/>
            </a:xfrm>
            <a:custGeom>
              <a:avLst/>
              <a:gdLst/>
              <a:ahLst/>
              <a:cxnLst/>
              <a:rect l="l" t="t" r="r" b="b"/>
              <a:pathLst>
                <a:path w="8540" h="8529" extrusionOk="0">
                  <a:moveTo>
                    <a:pt x="4954" y="1"/>
                  </a:moveTo>
                  <a:cubicBezTo>
                    <a:pt x="4938" y="1"/>
                    <a:pt x="4923" y="7"/>
                    <a:pt x="4911" y="19"/>
                  </a:cubicBezTo>
                  <a:lnTo>
                    <a:pt x="24" y="4910"/>
                  </a:lnTo>
                  <a:cubicBezTo>
                    <a:pt x="0" y="4934"/>
                    <a:pt x="0" y="4972"/>
                    <a:pt x="24" y="4996"/>
                  </a:cubicBezTo>
                  <a:lnTo>
                    <a:pt x="3543" y="8510"/>
                  </a:lnTo>
                  <a:cubicBezTo>
                    <a:pt x="3552" y="8522"/>
                    <a:pt x="3568" y="8528"/>
                    <a:pt x="3584" y="8528"/>
                  </a:cubicBezTo>
                  <a:cubicBezTo>
                    <a:pt x="3600" y="8528"/>
                    <a:pt x="3617" y="8522"/>
                    <a:pt x="3629" y="8510"/>
                  </a:cubicBezTo>
                  <a:lnTo>
                    <a:pt x="8516" y="3624"/>
                  </a:lnTo>
                  <a:cubicBezTo>
                    <a:pt x="8540" y="3600"/>
                    <a:pt x="8540" y="3561"/>
                    <a:pt x="8516" y="3537"/>
                  </a:cubicBezTo>
                  <a:lnTo>
                    <a:pt x="4997" y="19"/>
                  </a:lnTo>
                  <a:cubicBezTo>
                    <a:pt x="4985" y="7"/>
                    <a:pt x="4970" y="1"/>
                    <a:pt x="495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7" name="Google Shape;20667;p85"/>
            <p:cNvSpPr/>
            <p:nvPr/>
          </p:nvSpPr>
          <p:spPr>
            <a:xfrm>
              <a:off x="5357240" y="2979601"/>
              <a:ext cx="144795" cy="223481"/>
            </a:xfrm>
            <a:custGeom>
              <a:avLst/>
              <a:gdLst/>
              <a:ahLst/>
              <a:cxnLst/>
              <a:rect l="l" t="t" r="r" b="b"/>
              <a:pathLst>
                <a:path w="5526" h="8529" extrusionOk="0">
                  <a:moveTo>
                    <a:pt x="1940" y="1"/>
                  </a:moveTo>
                  <a:cubicBezTo>
                    <a:pt x="1924" y="1"/>
                    <a:pt x="1909" y="7"/>
                    <a:pt x="1897" y="19"/>
                  </a:cubicBezTo>
                  <a:lnTo>
                    <a:pt x="922" y="998"/>
                  </a:lnTo>
                  <a:lnTo>
                    <a:pt x="3908" y="3988"/>
                  </a:lnTo>
                  <a:cubicBezTo>
                    <a:pt x="3932" y="4012"/>
                    <a:pt x="3932" y="4051"/>
                    <a:pt x="3908" y="4075"/>
                  </a:cubicBezTo>
                  <a:lnTo>
                    <a:pt x="1" y="7982"/>
                  </a:lnTo>
                  <a:lnTo>
                    <a:pt x="529" y="8510"/>
                  </a:lnTo>
                  <a:cubicBezTo>
                    <a:pt x="541" y="8522"/>
                    <a:pt x="556" y="8528"/>
                    <a:pt x="572" y="8528"/>
                  </a:cubicBezTo>
                  <a:cubicBezTo>
                    <a:pt x="588" y="8528"/>
                    <a:pt x="603" y="8522"/>
                    <a:pt x="615" y="8510"/>
                  </a:cubicBezTo>
                  <a:lnTo>
                    <a:pt x="5502" y="3624"/>
                  </a:lnTo>
                  <a:cubicBezTo>
                    <a:pt x="5526" y="3600"/>
                    <a:pt x="5526" y="3561"/>
                    <a:pt x="5502" y="3537"/>
                  </a:cubicBezTo>
                  <a:lnTo>
                    <a:pt x="1983" y="19"/>
                  </a:lnTo>
                  <a:cubicBezTo>
                    <a:pt x="1971" y="7"/>
                    <a:pt x="1956" y="1"/>
                    <a:pt x="194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8" name="Google Shape;20668;p85"/>
            <p:cNvSpPr/>
            <p:nvPr/>
          </p:nvSpPr>
          <p:spPr>
            <a:xfrm>
              <a:off x="5318880" y="3083887"/>
              <a:ext cx="71847" cy="69987"/>
            </a:xfrm>
            <a:custGeom>
              <a:avLst/>
              <a:gdLst/>
              <a:ahLst/>
              <a:cxnLst/>
              <a:rect l="l" t="t" r="r" b="b"/>
              <a:pathLst>
                <a:path w="2742" h="2671" extrusionOk="0">
                  <a:moveTo>
                    <a:pt x="1400" y="0"/>
                  </a:moveTo>
                  <a:cubicBezTo>
                    <a:pt x="1330" y="0"/>
                    <a:pt x="1247" y="39"/>
                    <a:pt x="1196" y="90"/>
                  </a:cubicBezTo>
                  <a:cubicBezTo>
                    <a:pt x="1148" y="128"/>
                    <a:pt x="1134" y="191"/>
                    <a:pt x="1158" y="244"/>
                  </a:cubicBezTo>
                  <a:lnTo>
                    <a:pt x="2233" y="2188"/>
                  </a:lnTo>
                  <a:lnTo>
                    <a:pt x="289" y="1117"/>
                  </a:lnTo>
                  <a:cubicBezTo>
                    <a:pt x="270" y="1108"/>
                    <a:pt x="251" y="1104"/>
                    <a:pt x="232" y="1104"/>
                  </a:cubicBezTo>
                  <a:cubicBezTo>
                    <a:pt x="191" y="1104"/>
                    <a:pt x="153" y="1123"/>
                    <a:pt x="130" y="1156"/>
                  </a:cubicBezTo>
                  <a:cubicBezTo>
                    <a:pt x="54" y="1232"/>
                    <a:pt x="1" y="1376"/>
                    <a:pt x="73" y="1448"/>
                  </a:cubicBezTo>
                  <a:cubicBezTo>
                    <a:pt x="78" y="1453"/>
                    <a:pt x="87" y="1463"/>
                    <a:pt x="97" y="1468"/>
                  </a:cubicBezTo>
                  <a:lnTo>
                    <a:pt x="2343" y="2653"/>
                  </a:lnTo>
                  <a:cubicBezTo>
                    <a:pt x="2367" y="2665"/>
                    <a:pt x="2391" y="2670"/>
                    <a:pt x="2417" y="2670"/>
                  </a:cubicBezTo>
                  <a:cubicBezTo>
                    <a:pt x="2485" y="2670"/>
                    <a:pt x="2557" y="2631"/>
                    <a:pt x="2617" y="2572"/>
                  </a:cubicBezTo>
                  <a:cubicBezTo>
                    <a:pt x="2698" y="2495"/>
                    <a:pt x="2742" y="2380"/>
                    <a:pt x="2698" y="2298"/>
                  </a:cubicBezTo>
                  <a:lnTo>
                    <a:pt x="1508" y="61"/>
                  </a:lnTo>
                  <a:cubicBezTo>
                    <a:pt x="1503" y="52"/>
                    <a:pt x="1494" y="42"/>
                    <a:pt x="1489" y="32"/>
                  </a:cubicBezTo>
                  <a:cubicBezTo>
                    <a:pt x="1466" y="10"/>
                    <a:pt x="1435" y="0"/>
                    <a:pt x="14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9" name="Google Shape;20669;p85"/>
            <p:cNvSpPr/>
            <p:nvPr/>
          </p:nvSpPr>
          <p:spPr>
            <a:xfrm>
              <a:off x="5362664" y="3068584"/>
              <a:ext cx="56493" cy="54920"/>
            </a:xfrm>
            <a:custGeom>
              <a:avLst/>
              <a:gdLst/>
              <a:ahLst/>
              <a:cxnLst/>
              <a:rect l="l" t="t" r="r" b="b"/>
              <a:pathLst>
                <a:path w="2156" h="2096" extrusionOk="0">
                  <a:moveTo>
                    <a:pt x="272" y="1"/>
                  </a:moveTo>
                  <a:cubicBezTo>
                    <a:pt x="219" y="1"/>
                    <a:pt x="160" y="36"/>
                    <a:pt x="115" y="84"/>
                  </a:cubicBezTo>
                  <a:cubicBezTo>
                    <a:pt x="43" y="151"/>
                    <a:pt x="0" y="252"/>
                    <a:pt x="63" y="314"/>
                  </a:cubicBezTo>
                  <a:lnTo>
                    <a:pt x="1815" y="2066"/>
                  </a:lnTo>
                  <a:cubicBezTo>
                    <a:pt x="1837" y="2086"/>
                    <a:pt x="1863" y="2095"/>
                    <a:pt x="1892" y="2095"/>
                  </a:cubicBezTo>
                  <a:cubicBezTo>
                    <a:pt x="1944" y="2095"/>
                    <a:pt x="2003" y="2065"/>
                    <a:pt x="2050" y="2018"/>
                  </a:cubicBezTo>
                  <a:cubicBezTo>
                    <a:pt x="2122" y="1946"/>
                    <a:pt x="2156" y="1845"/>
                    <a:pt x="2098" y="1783"/>
                  </a:cubicBezTo>
                  <a:lnTo>
                    <a:pt x="346" y="31"/>
                  </a:lnTo>
                  <a:cubicBezTo>
                    <a:pt x="325" y="10"/>
                    <a:pt x="299" y="1"/>
                    <a:pt x="27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0" name="Google Shape;20670;p85"/>
            <p:cNvSpPr/>
            <p:nvPr/>
          </p:nvSpPr>
          <p:spPr>
            <a:xfrm>
              <a:off x="5381268" y="3032425"/>
              <a:ext cx="57383" cy="72764"/>
            </a:xfrm>
            <a:custGeom>
              <a:avLst/>
              <a:gdLst/>
              <a:ahLst/>
              <a:cxnLst/>
              <a:rect l="l" t="t" r="r" b="b"/>
              <a:pathLst>
                <a:path w="2190" h="2777" extrusionOk="0">
                  <a:moveTo>
                    <a:pt x="1130" y="403"/>
                  </a:moveTo>
                  <a:cubicBezTo>
                    <a:pt x="1242" y="403"/>
                    <a:pt x="1360" y="458"/>
                    <a:pt x="1479" y="576"/>
                  </a:cubicBezTo>
                  <a:lnTo>
                    <a:pt x="1508" y="609"/>
                  </a:lnTo>
                  <a:cubicBezTo>
                    <a:pt x="1743" y="844"/>
                    <a:pt x="1734" y="1075"/>
                    <a:pt x="1537" y="1267"/>
                  </a:cubicBezTo>
                  <a:lnTo>
                    <a:pt x="1210" y="1598"/>
                  </a:lnTo>
                  <a:lnTo>
                    <a:pt x="490" y="878"/>
                  </a:lnTo>
                  <a:lnTo>
                    <a:pt x="821" y="552"/>
                  </a:lnTo>
                  <a:cubicBezTo>
                    <a:pt x="918" y="455"/>
                    <a:pt x="1022" y="403"/>
                    <a:pt x="1130" y="403"/>
                  </a:cubicBezTo>
                  <a:close/>
                  <a:moveTo>
                    <a:pt x="1167" y="1"/>
                  </a:moveTo>
                  <a:cubicBezTo>
                    <a:pt x="956" y="1"/>
                    <a:pt x="760" y="109"/>
                    <a:pt x="586" y="283"/>
                  </a:cubicBezTo>
                  <a:lnTo>
                    <a:pt x="68" y="796"/>
                  </a:lnTo>
                  <a:cubicBezTo>
                    <a:pt x="5" y="849"/>
                    <a:pt x="1" y="936"/>
                    <a:pt x="49" y="998"/>
                  </a:cubicBezTo>
                  <a:lnTo>
                    <a:pt x="1801" y="2745"/>
                  </a:lnTo>
                  <a:cubicBezTo>
                    <a:pt x="1823" y="2767"/>
                    <a:pt x="1849" y="2777"/>
                    <a:pt x="1878" y="2777"/>
                  </a:cubicBezTo>
                  <a:cubicBezTo>
                    <a:pt x="1930" y="2777"/>
                    <a:pt x="1989" y="2744"/>
                    <a:pt x="2036" y="2697"/>
                  </a:cubicBezTo>
                  <a:cubicBezTo>
                    <a:pt x="2108" y="2625"/>
                    <a:pt x="2142" y="2524"/>
                    <a:pt x="2084" y="2467"/>
                  </a:cubicBezTo>
                  <a:lnTo>
                    <a:pt x="1426" y="1814"/>
                  </a:lnTo>
                  <a:lnTo>
                    <a:pt x="1758" y="1483"/>
                  </a:lnTo>
                  <a:cubicBezTo>
                    <a:pt x="2089" y="1152"/>
                    <a:pt x="2190" y="729"/>
                    <a:pt x="1767" y="302"/>
                  </a:cubicBezTo>
                  <a:lnTo>
                    <a:pt x="1748" y="283"/>
                  </a:lnTo>
                  <a:cubicBezTo>
                    <a:pt x="1548" y="85"/>
                    <a:pt x="1352" y="1"/>
                    <a:pt x="11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1" name="Google Shape;20671;p85"/>
            <p:cNvSpPr/>
            <p:nvPr/>
          </p:nvSpPr>
          <p:spPr>
            <a:xfrm>
              <a:off x="5223660" y="2893473"/>
              <a:ext cx="365551" cy="363271"/>
            </a:xfrm>
            <a:custGeom>
              <a:avLst/>
              <a:gdLst/>
              <a:ahLst/>
              <a:cxnLst/>
              <a:rect l="l" t="t" r="r" b="b"/>
              <a:pathLst>
                <a:path w="13951" h="13864" extrusionOk="0">
                  <a:moveTo>
                    <a:pt x="8738" y="407"/>
                  </a:moveTo>
                  <a:cubicBezTo>
                    <a:pt x="8742" y="407"/>
                    <a:pt x="8747" y="409"/>
                    <a:pt x="8752" y="411"/>
                  </a:cubicBezTo>
                  <a:lnTo>
                    <a:pt x="8973" y="637"/>
                  </a:lnTo>
                  <a:cubicBezTo>
                    <a:pt x="8982" y="642"/>
                    <a:pt x="8982" y="651"/>
                    <a:pt x="8973" y="661"/>
                  </a:cubicBezTo>
                  <a:cubicBezTo>
                    <a:pt x="8675" y="1213"/>
                    <a:pt x="9112" y="1810"/>
                    <a:pt x="9651" y="1810"/>
                  </a:cubicBezTo>
                  <a:cubicBezTo>
                    <a:pt x="9773" y="1810"/>
                    <a:pt x="9899" y="1780"/>
                    <a:pt x="10024" y="1712"/>
                  </a:cubicBezTo>
                  <a:cubicBezTo>
                    <a:pt x="10029" y="1710"/>
                    <a:pt x="10033" y="1708"/>
                    <a:pt x="10038" y="1708"/>
                  </a:cubicBezTo>
                  <a:cubicBezTo>
                    <a:pt x="10043" y="1708"/>
                    <a:pt x="10048" y="1710"/>
                    <a:pt x="10053" y="1712"/>
                  </a:cubicBezTo>
                  <a:lnTo>
                    <a:pt x="10590" y="2250"/>
                  </a:lnTo>
                  <a:cubicBezTo>
                    <a:pt x="10595" y="2259"/>
                    <a:pt x="10595" y="2269"/>
                    <a:pt x="10590" y="2274"/>
                  </a:cubicBezTo>
                  <a:cubicBezTo>
                    <a:pt x="10289" y="2829"/>
                    <a:pt x="10728" y="3424"/>
                    <a:pt x="11267" y="3424"/>
                  </a:cubicBezTo>
                  <a:cubicBezTo>
                    <a:pt x="11389" y="3424"/>
                    <a:pt x="11517" y="3393"/>
                    <a:pt x="11642" y="3325"/>
                  </a:cubicBezTo>
                  <a:cubicBezTo>
                    <a:pt x="11644" y="3322"/>
                    <a:pt x="11648" y="3321"/>
                    <a:pt x="11652" y="3321"/>
                  </a:cubicBezTo>
                  <a:cubicBezTo>
                    <a:pt x="11656" y="3321"/>
                    <a:pt x="11661" y="3322"/>
                    <a:pt x="11666" y="3325"/>
                  </a:cubicBezTo>
                  <a:lnTo>
                    <a:pt x="12208" y="3867"/>
                  </a:lnTo>
                  <a:cubicBezTo>
                    <a:pt x="12213" y="3872"/>
                    <a:pt x="12213" y="3882"/>
                    <a:pt x="12208" y="3891"/>
                  </a:cubicBezTo>
                  <a:cubicBezTo>
                    <a:pt x="11917" y="4442"/>
                    <a:pt x="12352" y="5029"/>
                    <a:pt x="12888" y="5029"/>
                  </a:cubicBezTo>
                  <a:cubicBezTo>
                    <a:pt x="13006" y="5029"/>
                    <a:pt x="13129" y="5001"/>
                    <a:pt x="13250" y="4938"/>
                  </a:cubicBezTo>
                  <a:cubicBezTo>
                    <a:pt x="13254" y="4935"/>
                    <a:pt x="13259" y="4934"/>
                    <a:pt x="13263" y="4934"/>
                  </a:cubicBezTo>
                  <a:cubicBezTo>
                    <a:pt x="13268" y="4934"/>
                    <a:pt x="13271" y="4935"/>
                    <a:pt x="13274" y="4938"/>
                  </a:cubicBezTo>
                  <a:lnTo>
                    <a:pt x="13499" y="5163"/>
                  </a:lnTo>
                  <a:cubicBezTo>
                    <a:pt x="13504" y="5168"/>
                    <a:pt x="13504" y="5178"/>
                    <a:pt x="13499" y="5187"/>
                  </a:cubicBezTo>
                  <a:lnTo>
                    <a:pt x="12275" y="6411"/>
                  </a:lnTo>
                  <a:lnTo>
                    <a:pt x="11910" y="6042"/>
                  </a:lnTo>
                  <a:cubicBezTo>
                    <a:pt x="11866" y="5997"/>
                    <a:pt x="11816" y="5978"/>
                    <a:pt x="11768" y="5978"/>
                  </a:cubicBezTo>
                  <a:cubicBezTo>
                    <a:pt x="11610" y="5978"/>
                    <a:pt x="11475" y="6182"/>
                    <a:pt x="11622" y="6330"/>
                  </a:cubicBezTo>
                  <a:lnTo>
                    <a:pt x="11992" y="6695"/>
                  </a:lnTo>
                  <a:lnTo>
                    <a:pt x="5224" y="13458"/>
                  </a:lnTo>
                  <a:cubicBezTo>
                    <a:pt x="5221" y="13461"/>
                    <a:pt x="5218" y="13462"/>
                    <a:pt x="5214" y="13462"/>
                  </a:cubicBezTo>
                  <a:cubicBezTo>
                    <a:pt x="5210" y="13462"/>
                    <a:pt x="5207" y="13461"/>
                    <a:pt x="5204" y="13458"/>
                  </a:cubicBezTo>
                  <a:lnTo>
                    <a:pt x="4979" y="13232"/>
                  </a:lnTo>
                  <a:cubicBezTo>
                    <a:pt x="4974" y="13228"/>
                    <a:pt x="4974" y="13218"/>
                    <a:pt x="4979" y="13208"/>
                  </a:cubicBezTo>
                  <a:cubicBezTo>
                    <a:pt x="5256" y="12692"/>
                    <a:pt x="4881" y="12071"/>
                    <a:pt x="4299" y="12071"/>
                  </a:cubicBezTo>
                  <a:cubicBezTo>
                    <a:pt x="4297" y="12071"/>
                    <a:pt x="4295" y="12071"/>
                    <a:pt x="4292" y="12071"/>
                  </a:cubicBezTo>
                  <a:cubicBezTo>
                    <a:pt x="4163" y="12071"/>
                    <a:pt x="4038" y="12100"/>
                    <a:pt x="3928" y="12157"/>
                  </a:cubicBezTo>
                  <a:cubicBezTo>
                    <a:pt x="3925" y="12162"/>
                    <a:pt x="3922" y="12164"/>
                    <a:pt x="3917" y="12164"/>
                  </a:cubicBezTo>
                  <a:cubicBezTo>
                    <a:pt x="3913" y="12164"/>
                    <a:pt x="3908" y="12162"/>
                    <a:pt x="3904" y="12157"/>
                  </a:cubicBezTo>
                  <a:lnTo>
                    <a:pt x="3366" y="11620"/>
                  </a:lnTo>
                  <a:cubicBezTo>
                    <a:pt x="3361" y="11610"/>
                    <a:pt x="3361" y="11605"/>
                    <a:pt x="3366" y="11596"/>
                  </a:cubicBezTo>
                  <a:cubicBezTo>
                    <a:pt x="3660" y="11042"/>
                    <a:pt x="3222" y="10450"/>
                    <a:pt x="2683" y="10450"/>
                  </a:cubicBezTo>
                  <a:cubicBezTo>
                    <a:pt x="2563" y="10450"/>
                    <a:pt x="2438" y="10479"/>
                    <a:pt x="2315" y="10544"/>
                  </a:cubicBezTo>
                  <a:cubicBezTo>
                    <a:pt x="2312" y="10549"/>
                    <a:pt x="2309" y="10552"/>
                    <a:pt x="2304" y="10552"/>
                  </a:cubicBezTo>
                  <a:cubicBezTo>
                    <a:pt x="2300" y="10552"/>
                    <a:pt x="2295" y="10549"/>
                    <a:pt x="2291" y="10544"/>
                  </a:cubicBezTo>
                  <a:lnTo>
                    <a:pt x="1753" y="10007"/>
                  </a:lnTo>
                  <a:cubicBezTo>
                    <a:pt x="1748" y="9997"/>
                    <a:pt x="1748" y="9992"/>
                    <a:pt x="1753" y="9983"/>
                  </a:cubicBezTo>
                  <a:cubicBezTo>
                    <a:pt x="2048" y="9429"/>
                    <a:pt x="1610" y="8837"/>
                    <a:pt x="1070" y="8837"/>
                  </a:cubicBezTo>
                  <a:cubicBezTo>
                    <a:pt x="950" y="8837"/>
                    <a:pt x="825" y="8866"/>
                    <a:pt x="702" y="8931"/>
                  </a:cubicBezTo>
                  <a:cubicBezTo>
                    <a:pt x="699" y="8936"/>
                    <a:pt x="696" y="8939"/>
                    <a:pt x="692" y="8939"/>
                  </a:cubicBezTo>
                  <a:cubicBezTo>
                    <a:pt x="687" y="8939"/>
                    <a:pt x="683" y="8936"/>
                    <a:pt x="678" y="8931"/>
                  </a:cubicBezTo>
                  <a:lnTo>
                    <a:pt x="452" y="8711"/>
                  </a:lnTo>
                  <a:cubicBezTo>
                    <a:pt x="447" y="8701"/>
                    <a:pt x="447" y="8691"/>
                    <a:pt x="452" y="8687"/>
                  </a:cubicBezTo>
                  <a:lnTo>
                    <a:pt x="7221" y="1918"/>
                  </a:lnTo>
                  <a:lnTo>
                    <a:pt x="7605" y="2307"/>
                  </a:lnTo>
                  <a:cubicBezTo>
                    <a:pt x="7649" y="2352"/>
                    <a:pt x="7699" y="2371"/>
                    <a:pt x="7747" y="2371"/>
                  </a:cubicBezTo>
                  <a:cubicBezTo>
                    <a:pt x="7904" y="2371"/>
                    <a:pt x="8040" y="2167"/>
                    <a:pt x="7893" y="2019"/>
                  </a:cubicBezTo>
                  <a:lnTo>
                    <a:pt x="7504" y="1635"/>
                  </a:lnTo>
                  <a:lnTo>
                    <a:pt x="8728" y="411"/>
                  </a:lnTo>
                  <a:cubicBezTo>
                    <a:pt x="8730" y="409"/>
                    <a:pt x="8734" y="407"/>
                    <a:pt x="8738" y="407"/>
                  </a:cubicBezTo>
                  <a:close/>
                  <a:moveTo>
                    <a:pt x="8734" y="1"/>
                  </a:moveTo>
                  <a:cubicBezTo>
                    <a:pt x="8627" y="1"/>
                    <a:pt x="8519" y="41"/>
                    <a:pt x="8435" y="123"/>
                  </a:cubicBezTo>
                  <a:lnTo>
                    <a:pt x="164" y="8399"/>
                  </a:lnTo>
                  <a:cubicBezTo>
                    <a:pt x="1" y="8562"/>
                    <a:pt x="1" y="8826"/>
                    <a:pt x="164" y="8994"/>
                  </a:cubicBezTo>
                  <a:lnTo>
                    <a:pt x="390" y="9220"/>
                  </a:lnTo>
                  <a:cubicBezTo>
                    <a:pt x="471" y="9298"/>
                    <a:pt x="578" y="9340"/>
                    <a:pt x="686" y="9340"/>
                  </a:cubicBezTo>
                  <a:cubicBezTo>
                    <a:pt x="755" y="9340"/>
                    <a:pt x="825" y="9322"/>
                    <a:pt x="889" y="9287"/>
                  </a:cubicBezTo>
                  <a:cubicBezTo>
                    <a:pt x="949" y="9255"/>
                    <a:pt x="1009" y="9241"/>
                    <a:pt x="1067" y="9241"/>
                  </a:cubicBezTo>
                  <a:cubicBezTo>
                    <a:pt x="1326" y="9241"/>
                    <a:pt x="1534" y="9524"/>
                    <a:pt x="1393" y="9791"/>
                  </a:cubicBezTo>
                  <a:cubicBezTo>
                    <a:pt x="1302" y="9954"/>
                    <a:pt x="1331" y="10156"/>
                    <a:pt x="1460" y="10290"/>
                  </a:cubicBezTo>
                  <a:lnTo>
                    <a:pt x="2003" y="10832"/>
                  </a:lnTo>
                  <a:cubicBezTo>
                    <a:pt x="2084" y="10911"/>
                    <a:pt x="2191" y="10953"/>
                    <a:pt x="2298" y="10953"/>
                  </a:cubicBezTo>
                  <a:cubicBezTo>
                    <a:pt x="2368" y="10953"/>
                    <a:pt x="2438" y="10935"/>
                    <a:pt x="2502" y="10900"/>
                  </a:cubicBezTo>
                  <a:cubicBezTo>
                    <a:pt x="2561" y="10868"/>
                    <a:pt x="2622" y="10854"/>
                    <a:pt x="2680" y="10854"/>
                  </a:cubicBezTo>
                  <a:cubicBezTo>
                    <a:pt x="2939" y="10854"/>
                    <a:pt x="3147" y="11137"/>
                    <a:pt x="3006" y="11404"/>
                  </a:cubicBezTo>
                  <a:cubicBezTo>
                    <a:pt x="2915" y="11567"/>
                    <a:pt x="2943" y="11768"/>
                    <a:pt x="3073" y="11903"/>
                  </a:cubicBezTo>
                  <a:lnTo>
                    <a:pt x="3616" y="12445"/>
                  </a:lnTo>
                  <a:cubicBezTo>
                    <a:pt x="3697" y="12524"/>
                    <a:pt x="3804" y="12566"/>
                    <a:pt x="3911" y="12566"/>
                  </a:cubicBezTo>
                  <a:cubicBezTo>
                    <a:pt x="3981" y="12566"/>
                    <a:pt x="4051" y="12548"/>
                    <a:pt x="4115" y="12512"/>
                  </a:cubicBezTo>
                  <a:cubicBezTo>
                    <a:pt x="4174" y="12481"/>
                    <a:pt x="4235" y="12467"/>
                    <a:pt x="4293" y="12467"/>
                  </a:cubicBezTo>
                  <a:cubicBezTo>
                    <a:pt x="4552" y="12467"/>
                    <a:pt x="4760" y="12749"/>
                    <a:pt x="4619" y="13012"/>
                  </a:cubicBezTo>
                  <a:cubicBezTo>
                    <a:pt x="4528" y="13180"/>
                    <a:pt x="4556" y="13381"/>
                    <a:pt x="4686" y="13516"/>
                  </a:cubicBezTo>
                  <a:lnTo>
                    <a:pt x="4912" y="13741"/>
                  </a:lnTo>
                  <a:cubicBezTo>
                    <a:pt x="4993" y="13823"/>
                    <a:pt x="5101" y="13864"/>
                    <a:pt x="5209" y="13864"/>
                  </a:cubicBezTo>
                  <a:cubicBezTo>
                    <a:pt x="5317" y="13864"/>
                    <a:pt x="5425" y="13823"/>
                    <a:pt x="5507" y="13741"/>
                  </a:cubicBezTo>
                  <a:lnTo>
                    <a:pt x="13787" y="5471"/>
                  </a:lnTo>
                  <a:cubicBezTo>
                    <a:pt x="13950" y="5307"/>
                    <a:pt x="13950" y="5043"/>
                    <a:pt x="13787" y="4880"/>
                  </a:cubicBezTo>
                  <a:lnTo>
                    <a:pt x="13562" y="4654"/>
                  </a:lnTo>
                  <a:cubicBezTo>
                    <a:pt x="13480" y="4572"/>
                    <a:pt x="13371" y="4530"/>
                    <a:pt x="13261" y="4530"/>
                  </a:cubicBezTo>
                  <a:cubicBezTo>
                    <a:pt x="13191" y="4530"/>
                    <a:pt x="13121" y="4547"/>
                    <a:pt x="13058" y="4582"/>
                  </a:cubicBezTo>
                  <a:cubicBezTo>
                    <a:pt x="12997" y="4615"/>
                    <a:pt x="12936" y="4630"/>
                    <a:pt x="12878" y="4630"/>
                  </a:cubicBezTo>
                  <a:cubicBezTo>
                    <a:pt x="12620" y="4630"/>
                    <a:pt x="12413" y="4345"/>
                    <a:pt x="12554" y="4083"/>
                  </a:cubicBezTo>
                  <a:cubicBezTo>
                    <a:pt x="12650" y="3920"/>
                    <a:pt x="12621" y="3714"/>
                    <a:pt x="12486" y="3579"/>
                  </a:cubicBezTo>
                  <a:lnTo>
                    <a:pt x="11944" y="3037"/>
                  </a:lnTo>
                  <a:cubicBezTo>
                    <a:pt x="11865" y="2958"/>
                    <a:pt x="11758" y="2917"/>
                    <a:pt x="11648" y="2917"/>
                  </a:cubicBezTo>
                  <a:cubicBezTo>
                    <a:pt x="11578" y="2917"/>
                    <a:pt x="11506" y="2934"/>
                    <a:pt x="11440" y="2970"/>
                  </a:cubicBezTo>
                  <a:cubicBezTo>
                    <a:pt x="11381" y="3001"/>
                    <a:pt x="11321" y="3015"/>
                    <a:pt x="11264" y="3015"/>
                  </a:cubicBezTo>
                  <a:cubicBezTo>
                    <a:pt x="11008" y="3015"/>
                    <a:pt x="10799" y="2733"/>
                    <a:pt x="10941" y="2470"/>
                  </a:cubicBezTo>
                  <a:cubicBezTo>
                    <a:pt x="11032" y="2302"/>
                    <a:pt x="11003" y="2096"/>
                    <a:pt x="10869" y="1966"/>
                  </a:cubicBezTo>
                  <a:lnTo>
                    <a:pt x="10331" y="1424"/>
                  </a:lnTo>
                  <a:cubicBezTo>
                    <a:pt x="10250" y="1343"/>
                    <a:pt x="10143" y="1300"/>
                    <a:pt x="10034" y="1300"/>
                  </a:cubicBezTo>
                  <a:cubicBezTo>
                    <a:pt x="9963" y="1300"/>
                    <a:pt x="9892" y="1319"/>
                    <a:pt x="9827" y="1357"/>
                  </a:cubicBezTo>
                  <a:cubicBezTo>
                    <a:pt x="9768" y="1388"/>
                    <a:pt x="9708" y="1402"/>
                    <a:pt x="9651" y="1402"/>
                  </a:cubicBezTo>
                  <a:cubicBezTo>
                    <a:pt x="9393" y="1402"/>
                    <a:pt x="9182" y="1120"/>
                    <a:pt x="9323" y="853"/>
                  </a:cubicBezTo>
                  <a:cubicBezTo>
                    <a:pt x="9419" y="690"/>
                    <a:pt x="9390" y="483"/>
                    <a:pt x="9256" y="349"/>
                  </a:cubicBezTo>
                  <a:lnTo>
                    <a:pt x="9030" y="123"/>
                  </a:lnTo>
                  <a:cubicBezTo>
                    <a:pt x="8949" y="41"/>
                    <a:pt x="8842" y="1"/>
                    <a:pt x="873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2" name="Google Shape;20672;p85"/>
            <p:cNvSpPr/>
            <p:nvPr/>
          </p:nvSpPr>
          <p:spPr>
            <a:xfrm>
              <a:off x="5326478" y="3029857"/>
              <a:ext cx="181348" cy="178491"/>
            </a:xfrm>
            <a:custGeom>
              <a:avLst/>
              <a:gdLst/>
              <a:ahLst/>
              <a:cxnLst/>
              <a:rect l="l" t="t" r="r" b="b"/>
              <a:pathLst>
                <a:path w="6921" h="6812" extrusionOk="0">
                  <a:moveTo>
                    <a:pt x="5264" y="1"/>
                  </a:moveTo>
                  <a:cubicBezTo>
                    <a:pt x="5109" y="1"/>
                    <a:pt x="4973" y="205"/>
                    <a:pt x="5121" y="352"/>
                  </a:cubicBezTo>
                  <a:lnTo>
                    <a:pt x="6431" y="1662"/>
                  </a:lnTo>
                  <a:lnTo>
                    <a:pt x="1746" y="6352"/>
                  </a:lnTo>
                  <a:lnTo>
                    <a:pt x="431" y="5037"/>
                  </a:lnTo>
                  <a:cubicBezTo>
                    <a:pt x="386" y="4992"/>
                    <a:pt x="337" y="4974"/>
                    <a:pt x="289" y="4974"/>
                  </a:cubicBezTo>
                  <a:cubicBezTo>
                    <a:pt x="133" y="4974"/>
                    <a:pt x="0" y="5178"/>
                    <a:pt x="148" y="5325"/>
                  </a:cubicBezTo>
                  <a:lnTo>
                    <a:pt x="1559" y="6736"/>
                  </a:lnTo>
                  <a:cubicBezTo>
                    <a:pt x="1609" y="6787"/>
                    <a:pt x="1676" y="6812"/>
                    <a:pt x="1744" y="6812"/>
                  </a:cubicBezTo>
                  <a:cubicBezTo>
                    <a:pt x="1811" y="6812"/>
                    <a:pt x="1878" y="6787"/>
                    <a:pt x="1928" y="6736"/>
                  </a:cubicBezTo>
                  <a:lnTo>
                    <a:pt x="6820" y="1850"/>
                  </a:lnTo>
                  <a:cubicBezTo>
                    <a:pt x="6921" y="1744"/>
                    <a:pt x="6921" y="1581"/>
                    <a:pt x="6820" y="1475"/>
                  </a:cubicBezTo>
                  <a:lnTo>
                    <a:pt x="5404" y="64"/>
                  </a:lnTo>
                  <a:cubicBezTo>
                    <a:pt x="5360" y="19"/>
                    <a:pt x="5311" y="1"/>
                    <a:pt x="526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3" name="Google Shape;20673;p85"/>
            <p:cNvSpPr/>
            <p:nvPr/>
          </p:nvSpPr>
          <p:spPr>
            <a:xfrm>
              <a:off x="5272475" y="2974360"/>
              <a:ext cx="181636" cy="178832"/>
            </a:xfrm>
            <a:custGeom>
              <a:avLst/>
              <a:gdLst/>
              <a:ahLst/>
              <a:cxnLst/>
              <a:rect l="l" t="t" r="r" b="b"/>
              <a:pathLst>
                <a:path w="6932" h="6825" extrusionOk="0">
                  <a:moveTo>
                    <a:pt x="5177" y="0"/>
                  </a:moveTo>
                  <a:cubicBezTo>
                    <a:pt x="5110" y="0"/>
                    <a:pt x="5043" y="27"/>
                    <a:pt x="4993" y="79"/>
                  </a:cubicBezTo>
                  <a:lnTo>
                    <a:pt x="101" y="4966"/>
                  </a:lnTo>
                  <a:cubicBezTo>
                    <a:pt x="0" y="5067"/>
                    <a:pt x="0" y="5235"/>
                    <a:pt x="101" y="5340"/>
                  </a:cubicBezTo>
                  <a:lnTo>
                    <a:pt x="1527" y="6761"/>
                  </a:lnTo>
                  <a:cubicBezTo>
                    <a:pt x="1570" y="6806"/>
                    <a:pt x="1620" y="6825"/>
                    <a:pt x="1667" y="6825"/>
                  </a:cubicBezTo>
                  <a:cubicBezTo>
                    <a:pt x="1822" y="6825"/>
                    <a:pt x="1957" y="6622"/>
                    <a:pt x="1810" y="6478"/>
                  </a:cubicBezTo>
                  <a:lnTo>
                    <a:pt x="490" y="5153"/>
                  </a:lnTo>
                  <a:lnTo>
                    <a:pt x="5175" y="463"/>
                  </a:lnTo>
                  <a:lnTo>
                    <a:pt x="6500" y="1788"/>
                  </a:lnTo>
                  <a:cubicBezTo>
                    <a:pt x="6544" y="1832"/>
                    <a:pt x="6593" y="1850"/>
                    <a:pt x="6641" y="1850"/>
                  </a:cubicBezTo>
                  <a:cubicBezTo>
                    <a:pt x="6798" y="1850"/>
                    <a:pt x="6932" y="1648"/>
                    <a:pt x="6788" y="1500"/>
                  </a:cubicBezTo>
                  <a:lnTo>
                    <a:pt x="5362" y="79"/>
                  </a:lnTo>
                  <a:cubicBezTo>
                    <a:pt x="5312" y="27"/>
                    <a:pt x="5245" y="0"/>
                    <a:pt x="51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4" name="Google Shape;20674;p85"/>
            <p:cNvSpPr/>
            <p:nvPr/>
          </p:nvSpPr>
          <p:spPr>
            <a:xfrm>
              <a:off x="5495144" y="3020922"/>
              <a:ext cx="26622" cy="22167"/>
            </a:xfrm>
            <a:custGeom>
              <a:avLst/>
              <a:gdLst/>
              <a:ahLst/>
              <a:cxnLst/>
              <a:rect l="l" t="t" r="r" b="b"/>
              <a:pathLst>
                <a:path w="1016" h="846" extrusionOk="0">
                  <a:moveTo>
                    <a:pt x="292" y="0"/>
                  </a:moveTo>
                  <a:cubicBezTo>
                    <a:pt x="135" y="0"/>
                    <a:pt x="1" y="200"/>
                    <a:pt x="148" y="347"/>
                  </a:cubicBezTo>
                  <a:lnTo>
                    <a:pt x="580" y="784"/>
                  </a:lnTo>
                  <a:cubicBezTo>
                    <a:pt x="624" y="827"/>
                    <a:pt x="673" y="845"/>
                    <a:pt x="721" y="845"/>
                  </a:cubicBezTo>
                  <a:cubicBezTo>
                    <a:pt x="879" y="845"/>
                    <a:pt x="1015" y="644"/>
                    <a:pt x="868" y="496"/>
                  </a:cubicBezTo>
                  <a:lnTo>
                    <a:pt x="436" y="64"/>
                  </a:lnTo>
                  <a:cubicBezTo>
                    <a:pt x="391" y="19"/>
                    <a:pt x="340" y="0"/>
                    <a:pt x="29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5" name="Google Shape;20675;p85"/>
            <p:cNvSpPr/>
            <p:nvPr/>
          </p:nvSpPr>
          <p:spPr>
            <a:xfrm>
              <a:off x="5465980" y="2991733"/>
              <a:ext cx="26360" cy="21931"/>
            </a:xfrm>
            <a:custGeom>
              <a:avLst/>
              <a:gdLst/>
              <a:ahLst/>
              <a:cxnLst/>
              <a:rect l="l" t="t" r="r" b="b"/>
              <a:pathLst>
                <a:path w="1006" h="837" extrusionOk="0">
                  <a:moveTo>
                    <a:pt x="291" y="0"/>
                  </a:moveTo>
                  <a:cubicBezTo>
                    <a:pt x="134" y="0"/>
                    <a:pt x="0" y="201"/>
                    <a:pt x="147" y="348"/>
                  </a:cubicBezTo>
                  <a:lnTo>
                    <a:pt x="574" y="775"/>
                  </a:lnTo>
                  <a:cubicBezTo>
                    <a:pt x="617" y="818"/>
                    <a:pt x="666" y="836"/>
                    <a:pt x="713" y="836"/>
                  </a:cubicBezTo>
                  <a:cubicBezTo>
                    <a:pt x="869" y="836"/>
                    <a:pt x="1005" y="635"/>
                    <a:pt x="857" y="487"/>
                  </a:cubicBezTo>
                  <a:lnTo>
                    <a:pt x="435" y="64"/>
                  </a:lnTo>
                  <a:cubicBezTo>
                    <a:pt x="390" y="19"/>
                    <a:pt x="340" y="0"/>
                    <a:pt x="2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6" name="Google Shape;20676;p85"/>
            <p:cNvSpPr/>
            <p:nvPr/>
          </p:nvSpPr>
          <p:spPr>
            <a:xfrm>
              <a:off x="5436791" y="2962543"/>
              <a:ext cx="26596" cy="22115"/>
            </a:xfrm>
            <a:custGeom>
              <a:avLst/>
              <a:gdLst/>
              <a:ahLst/>
              <a:cxnLst/>
              <a:rect l="l" t="t" r="r" b="b"/>
              <a:pathLst>
                <a:path w="1015" h="844" extrusionOk="0">
                  <a:moveTo>
                    <a:pt x="292" y="1"/>
                  </a:moveTo>
                  <a:cubicBezTo>
                    <a:pt x="135" y="1"/>
                    <a:pt x="0" y="201"/>
                    <a:pt x="147" y="348"/>
                  </a:cubicBezTo>
                  <a:lnTo>
                    <a:pt x="579" y="780"/>
                  </a:lnTo>
                  <a:cubicBezTo>
                    <a:pt x="624" y="825"/>
                    <a:pt x="674" y="843"/>
                    <a:pt x="722" y="843"/>
                  </a:cubicBezTo>
                  <a:cubicBezTo>
                    <a:pt x="879" y="843"/>
                    <a:pt x="1015" y="640"/>
                    <a:pt x="867" y="497"/>
                  </a:cubicBezTo>
                  <a:lnTo>
                    <a:pt x="435" y="65"/>
                  </a:lnTo>
                  <a:cubicBezTo>
                    <a:pt x="390" y="20"/>
                    <a:pt x="340" y="1"/>
                    <a:pt x="29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7" name="Google Shape;20677;p85"/>
          <p:cNvGrpSpPr/>
          <p:nvPr/>
        </p:nvGrpSpPr>
        <p:grpSpPr>
          <a:xfrm>
            <a:off x="4864057" y="2706571"/>
            <a:ext cx="166700" cy="363271"/>
            <a:chOff x="4864057" y="2893421"/>
            <a:chExt cx="166700" cy="363271"/>
          </a:xfrm>
        </p:grpSpPr>
        <p:sp>
          <p:nvSpPr>
            <p:cNvPr id="20678" name="Google Shape;20678;p85"/>
            <p:cNvSpPr/>
            <p:nvPr/>
          </p:nvSpPr>
          <p:spPr>
            <a:xfrm>
              <a:off x="4864057" y="3055562"/>
              <a:ext cx="166700" cy="195968"/>
            </a:xfrm>
            <a:custGeom>
              <a:avLst/>
              <a:gdLst/>
              <a:ahLst/>
              <a:cxnLst/>
              <a:rect l="l" t="t" r="r" b="b"/>
              <a:pathLst>
                <a:path w="6362" h="7479" extrusionOk="0">
                  <a:moveTo>
                    <a:pt x="1054" y="1"/>
                  </a:moveTo>
                  <a:cubicBezTo>
                    <a:pt x="666" y="1"/>
                    <a:pt x="579" y="995"/>
                    <a:pt x="1340" y="2563"/>
                  </a:cubicBezTo>
                  <a:cubicBezTo>
                    <a:pt x="1667" y="3264"/>
                    <a:pt x="1345" y="3206"/>
                    <a:pt x="678" y="4147"/>
                  </a:cubicBezTo>
                  <a:cubicBezTo>
                    <a:pt x="1" y="5098"/>
                    <a:pt x="399" y="7349"/>
                    <a:pt x="2848" y="7474"/>
                  </a:cubicBezTo>
                  <a:cubicBezTo>
                    <a:pt x="2924" y="7479"/>
                    <a:pt x="3068" y="7479"/>
                    <a:pt x="3145" y="7479"/>
                  </a:cubicBezTo>
                  <a:cubicBezTo>
                    <a:pt x="3227" y="7479"/>
                    <a:pt x="3352" y="7479"/>
                    <a:pt x="3428" y="7474"/>
                  </a:cubicBezTo>
                  <a:cubicBezTo>
                    <a:pt x="5876" y="7349"/>
                    <a:pt x="6361" y="5040"/>
                    <a:pt x="5622" y="4147"/>
                  </a:cubicBezTo>
                  <a:cubicBezTo>
                    <a:pt x="5084" y="3523"/>
                    <a:pt x="4811" y="3341"/>
                    <a:pt x="4806" y="3029"/>
                  </a:cubicBezTo>
                  <a:cubicBezTo>
                    <a:pt x="4801" y="2837"/>
                    <a:pt x="5800" y="1637"/>
                    <a:pt x="5430" y="984"/>
                  </a:cubicBezTo>
                  <a:cubicBezTo>
                    <a:pt x="5397" y="926"/>
                    <a:pt x="5357" y="901"/>
                    <a:pt x="5309" y="901"/>
                  </a:cubicBezTo>
                  <a:cubicBezTo>
                    <a:pt x="5012" y="901"/>
                    <a:pt x="4449" y="1850"/>
                    <a:pt x="3928" y="1850"/>
                  </a:cubicBezTo>
                  <a:cubicBezTo>
                    <a:pt x="3740" y="1850"/>
                    <a:pt x="3557" y="1727"/>
                    <a:pt x="3395" y="1392"/>
                  </a:cubicBezTo>
                  <a:lnTo>
                    <a:pt x="3395" y="1176"/>
                  </a:lnTo>
                  <a:lnTo>
                    <a:pt x="2723" y="1176"/>
                  </a:lnTo>
                  <a:cubicBezTo>
                    <a:pt x="1561" y="1176"/>
                    <a:pt x="1643" y="105"/>
                    <a:pt x="1095" y="5"/>
                  </a:cubicBezTo>
                  <a:cubicBezTo>
                    <a:pt x="1081" y="2"/>
                    <a:pt x="1067" y="1"/>
                    <a:pt x="1054" y="1"/>
                  </a:cubicBezTo>
                  <a:close/>
                </a:path>
              </a:pathLst>
            </a:custGeom>
            <a:solidFill>
              <a:srgbClr val="C9D4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9" name="Google Shape;20679;p85"/>
            <p:cNvSpPr/>
            <p:nvPr/>
          </p:nvSpPr>
          <p:spPr>
            <a:xfrm>
              <a:off x="4927964" y="3080585"/>
              <a:ext cx="102792" cy="170945"/>
            </a:xfrm>
            <a:custGeom>
              <a:avLst/>
              <a:gdLst/>
              <a:ahLst/>
              <a:cxnLst/>
              <a:rect l="l" t="t" r="r" b="b"/>
              <a:pathLst>
                <a:path w="3923" h="6524" extrusionOk="0">
                  <a:moveTo>
                    <a:pt x="2972" y="0"/>
                  </a:moveTo>
                  <a:cubicBezTo>
                    <a:pt x="2972" y="1013"/>
                    <a:pt x="965" y="1738"/>
                    <a:pt x="965" y="2223"/>
                  </a:cubicBezTo>
                  <a:cubicBezTo>
                    <a:pt x="965" y="2530"/>
                    <a:pt x="1249" y="2568"/>
                    <a:pt x="1786" y="3187"/>
                  </a:cubicBezTo>
                  <a:cubicBezTo>
                    <a:pt x="2477" y="4037"/>
                    <a:pt x="2093" y="6130"/>
                    <a:pt x="0" y="6476"/>
                  </a:cubicBezTo>
                  <a:cubicBezTo>
                    <a:pt x="135" y="6495"/>
                    <a:pt x="274" y="6509"/>
                    <a:pt x="409" y="6519"/>
                  </a:cubicBezTo>
                  <a:cubicBezTo>
                    <a:pt x="485" y="6524"/>
                    <a:pt x="634" y="6524"/>
                    <a:pt x="711" y="6524"/>
                  </a:cubicBezTo>
                  <a:cubicBezTo>
                    <a:pt x="788" y="6524"/>
                    <a:pt x="913" y="6524"/>
                    <a:pt x="989" y="6519"/>
                  </a:cubicBezTo>
                  <a:cubicBezTo>
                    <a:pt x="3437" y="6394"/>
                    <a:pt x="3922" y="4085"/>
                    <a:pt x="3183" y="3192"/>
                  </a:cubicBezTo>
                  <a:cubicBezTo>
                    <a:pt x="2645" y="2568"/>
                    <a:pt x="2372" y="2386"/>
                    <a:pt x="2367" y="2074"/>
                  </a:cubicBezTo>
                  <a:cubicBezTo>
                    <a:pt x="2362" y="1882"/>
                    <a:pt x="3361" y="682"/>
                    <a:pt x="2991" y="29"/>
                  </a:cubicBezTo>
                  <a:cubicBezTo>
                    <a:pt x="2986" y="19"/>
                    <a:pt x="2977" y="10"/>
                    <a:pt x="29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0" name="Google Shape;20680;p85"/>
            <p:cNvSpPr/>
            <p:nvPr/>
          </p:nvSpPr>
          <p:spPr>
            <a:xfrm>
              <a:off x="4934384" y="2961207"/>
              <a:ext cx="25181" cy="157634"/>
            </a:xfrm>
            <a:custGeom>
              <a:avLst/>
              <a:gdLst/>
              <a:ahLst/>
              <a:cxnLst/>
              <a:rect l="l" t="t" r="r" b="b"/>
              <a:pathLst>
                <a:path w="961" h="6016" extrusionOk="0">
                  <a:moveTo>
                    <a:pt x="202" y="1"/>
                  </a:moveTo>
                  <a:lnTo>
                    <a:pt x="5" y="5838"/>
                  </a:lnTo>
                  <a:cubicBezTo>
                    <a:pt x="0" y="5934"/>
                    <a:pt x="77" y="6015"/>
                    <a:pt x="178" y="6015"/>
                  </a:cubicBezTo>
                  <a:lnTo>
                    <a:pt x="783" y="6015"/>
                  </a:lnTo>
                  <a:cubicBezTo>
                    <a:pt x="879" y="6015"/>
                    <a:pt x="960" y="5934"/>
                    <a:pt x="956" y="5838"/>
                  </a:cubicBezTo>
                  <a:lnTo>
                    <a:pt x="75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1" name="Google Shape;20681;p85"/>
            <p:cNvSpPr/>
            <p:nvPr/>
          </p:nvSpPr>
          <p:spPr>
            <a:xfrm>
              <a:off x="4946961" y="2961207"/>
              <a:ext cx="12472" cy="157634"/>
            </a:xfrm>
            <a:custGeom>
              <a:avLst/>
              <a:gdLst/>
              <a:ahLst/>
              <a:cxnLst/>
              <a:rect l="l" t="t" r="r" b="b"/>
              <a:pathLst>
                <a:path w="476" h="6016" extrusionOk="0">
                  <a:moveTo>
                    <a:pt x="0" y="1"/>
                  </a:moveTo>
                  <a:lnTo>
                    <a:pt x="0" y="6015"/>
                  </a:lnTo>
                  <a:lnTo>
                    <a:pt x="298" y="6015"/>
                  </a:lnTo>
                  <a:cubicBezTo>
                    <a:pt x="399" y="6015"/>
                    <a:pt x="476" y="5934"/>
                    <a:pt x="471" y="5838"/>
                  </a:cubicBezTo>
                  <a:lnTo>
                    <a:pt x="27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2" name="Google Shape;20682;p85"/>
            <p:cNvSpPr/>
            <p:nvPr/>
          </p:nvSpPr>
          <p:spPr>
            <a:xfrm>
              <a:off x="4933624" y="2898818"/>
              <a:ext cx="32989" cy="69961"/>
            </a:xfrm>
            <a:custGeom>
              <a:avLst/>
              <a:gdLst/>
              <a:ahLst/>
              <a:cxnLst/>
              <a:rect l="l" t="t" r="r" b="b"/>
              <a:pathLst>
                <a:path w="1259" h="2670" extrusionOk="0">
                  <a:moveTo>
                    <a:pt x="939" y="1"/>
                  </a:moveTo>
                  <a:cubicBezTo>
                    <a:pt x="937" y="1"/>
                    <a:pt x="934" y="1"/>
                    <a:pt x="932" y="1"/>
                  </a:cubicBezTo>
                  <a:lnTo>
                    <a:pt x="893" y="1"/>
                  </a:lnTo>
                  <a:cubicBezTo>
                    <a:pt x="802" y="1"/>
                    <a:pt x="721" y="58"/>
                    <a:pt x="692" y="149"/>
                  </a:cubicBezTo>
                  <a:lnTo>
                    <a:pt x="39" y="2386"/>
                  </a:lnTo>
                  <a:cubicBezTo>
                    <a:pt x="1" y="2530"/>
                    <a:pt x="106" y="2670"/>
                    <a:pt x="250" y="2670"/>
                  </a:cubicBezTo>
                  <a:lnTo>
                    <a:pt x="682" y="2670"/>
                  </a:lnTo>
                  <a:cubicBezTo>
                    <a:pt x="778" y="2665"/>
                    <a:pt x="865" y="2602"/>
                    <a:pt x="893" y="2511"/>
                  </a:cubicBezTo>
                  <a:cubicBezTo>
                    <a:pt x="941" y="2377"/>
                    <a:pt x="1023" y="2257"/>
                    <a:pt x="1133" y="2166"/>
                  </a:cubicBezTo>
                  <a:cubicBezTo>
                    <a:pt x="1220" y="2089"/>
                    <a:pt x="1258" y="1974"/>
                    <a:pt x="1239" y="1858"/>
                  </a:cubicBezTo>
                  <a:lnTo>
                    <a:pt x="1129" y="1182"/>
                  </a:lnTo>
                  <a:cubicBezTo>
                    <a:pt x="1085" y="922"/>
                    <a:pt x="1100" y="654"/>
                    <a:pt x="1162" y="399"/>
                  </a:cubicBezTo>
                  <a:lnTo>
                    <a:pt x="1181" y="318"/>
                  </a:lnTo>
                  <a:cubicBezTo>
                    <a:pt x="1219" y="157"/>
                    <a:pt x="1103" y="1"/>
                    <a:pt x="93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3" name="Google Shape;20683;p85"/>
            <p:cNvSpPr/>
            <p:nvPr/>
          </p:nvSpPr>
          <p:spPr>
            <a:xfrm>
              <a:off x="4941930" y="2909745"/>
              <a:ext cx="18001" cy="52484"/>
            </a:xfrm>
            <a:custGeom>
              <a:avLst/>
              <a:gdLst/>
              <a:ahLst/>
              <a:cxnLst/>
              <a:rect l="l" t="t" r="r" b="b"/>
              <a:pathLst>
                <a:path w="687" h="2003" extrusionOk="0">
                  <a:moveTo>
                    <a:pt x="562" y="0"/>
                  </a:moveTo>
                  <a:cubicBezTo>
                    <a:pt x="554" y="0"/>
                    <a:pt x="547" y="8"/>
                    <a:pt x="543" y="16"/>
                  </a:cubicBezTo>
                  <a:lnTo>
                    <a:pt x="39" y="1763"/>
                  </a:lnTo>
                  <a:cubicBezTo>
                    <a:pt x="0" y="1883"/>
                    <a:pt x="92" y="2003"/>
                    <a:pt x="216" y="2003"/>
                  </a:cubicBezTo>
                  <a:lnTo>
                    <a:pt x="221" y="2003"/>
                  </a:lnTo>
                  <a:cubicBezTo>
                    <a:pt x="293" y="2003"/>
                    <a:pt x="360" y="1960"/>
                    <a:pt x="389" y="1897"/>
                  </a:cubicBezTo>
                  <a:cubicBezTo>
                    <a:pt x="456" y="1768"/>
                    <a:pt x="543" y="1657"/>
                    <a:pt x="653" y="1561"/>
                  </a:cubicBezTo>
                  <a:cubicBezTo>
                    <a:pt x="672" y="1542"/>
                    <a:pt x="687" y="1509"/>
                    <a:pt x="677" y="1480"/>
                  </a:cubicBezTo>
                  <a:lnTo>
                    <a:pt x="572" y="803"/>
                  </a:lnTo>
                  <a:cubicBezTo>
                    <a:pt x="528" y="544"/>
                    <a:pt x="533" y="280"/>
                    <a:pt x="586" y="25"/>
                  </a:cubicBezTo>
                  <a:cubicBezTo>
                    <a:pt x="586" y="16"/>
                    <a:pt x="581" y="1"/>
                    <a:pt x="567" y="1"/>
                  </a:cubicBezTo>
                  <a:cubicBezTo>
                    <a:pt x="565" y="0"/>
                    <a:pt x="563" y="0"/>
                    <a:pt x="562"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4" name="Google Shape;20684;p85"/>
            <p:cNvSpPr/>
            <p:nvPr/>
          </p:nvSpPr>
          <p:spPr>
            <a:xfrm>
              <a:off x="4983068" y="3166739"/>
              <a:ext cx="10953" cy="11084"/>
            </a:xfrm>
            <a:custGeom>
              <a:avLst/>
              <a:gdLst/>
              <a:ahLst/>
              <a:cxnLst/>
              <a:rect l="l" t="t" r="r" b="b"/>
              <a:pathLst>
                <a:path w="418" h="423" extrusionOk="0">
                  <a:moveTo>
                    <a:pt x="206" y="0"/>
                  </a:moveTo>
                  <a:cubicBezTo>
                    <a:pt x="91" y="0"/>
                    <a:pt x="0" y="96"/>
                    <a:pt x="0" y="211"/>
                  </a:cubicBezTo>
                  <a:cubicBezTo>
                    <a:pt x="0" y="327"/>
                    <a:pt x="91" y="423"/>
                    <a:pt x="206" y="423"/>
                  </a:cubicBezTo>
                  <a:cubicBezTo>
                    <a:pt x="326" y="423"/>
                    <a:pt x="418" y="327"/>
                    <a:pt x="418" y="211"/>
                  </a:cubicBezTo>
                  <a:cubicBezTo>
                    <a:pt x="418" y="96"/>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5" name="Google Shape;20685;p85"/>
            <p:cNvSpPr/>
            <p:nvPr/>
          </p:nvSpPr>
          <p:spPr>
            <a:xfrm>
              <a:off x="4983068" y="3194278"/>
              <a:ext cx="10953" cy="10979"/>
            </a:xfrm>
            <a:custGeom>
              <a:avLst/>
              <a:gdLst/>
              <a:ahLst/>
              <a:cxnLst/>
              <a:rect l="l" t="t" r="r" b="b"/>
              <a:pathLst>
                <a:path w="418" h="419" extrusionOk="0">
                  <a:moveTo>
                    <a:pt x="206" y="0"/>
                  </a:moveTo>
                  <a:cubicBezTo>
                    <a:pt x="91" y="0"/>
                    <a:pt x="0" y="92"/>
                    <a:pt x="0" y="207"/>
                  </a:cubicBezTo>
                  <a:cubicBezTo>
                    <a:pt x="0" y="322"/>
                    <a:pt x="91" y="418"/>
                    <a:pt x="206" y="418"/>
                  </a:cubicBezTo>
                  <a:cubicBezTo>
                    <a:pt x="326" y="418"/>
                    <a:pt x="418" y="322"/>
                    <a:pt x="418" y="207"/>
                  </a:cubicBezTo>
                  <a:cubicBezTo>
                    <a:pt x="418" y="92"/>
                    <a:pt x="326" y="0"/>
                    <a:pt x="20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6" name="Google Shape;20686;p85"/>
            <p:cNvSpPr/>
            <p:nvPr/>
          </p:nvSpPr>
          <p:spPr>
            <a:xfrm>
              <a:off x="4922934" y="2893421"/>
              <a:ext cx="49208" cy="230818"/>
            </a:xfrm>
            <a:custGeom>
              <a:avLst/>
              <a:gdLst/>
              <a:ahLst/>
              <a:cxnLst/>
              <a:rect l="l" t="t" r="r" b="b"/>
              <a:pathLst>
                <a:path w="1878" h="8809" extrusionOk="0">
                  <a:moveTo>
                    <a:pt x="1340" y="408"/>
                  </a:moveTo>
                  <a:cubicBezTo>
                    <a:pt x="1373" y="408"/>
                    <a:pt x="1397" y="442"/>
                    <a:pt x="1393" y="476"/>
                  </a:cubicBezTo>
                  <a:lnTo>
                    <a:pt x="1369" y="557"/>
                  </a:lnTo>
                  <a:cubicBezTo>
                    <a:pt x="1301" y="840"/>
                    <a:pt x="1287" y="1133"/>
                    <a:pt x="1335" y="1421"/>
                  </a:cubicBezTo>
                  <a:lnTo>
                    <a:pt x="1445" y="2098"/>
                  </a:lnTo>
                  <a:cubicBezTo>
                    <a:pt x="1455" y="2146"/>
                    <a:pt x="1441" y="2189"/>
                    <a:pt x="1407" y="2218"/>
                  </a:cubicBezTo>
                  <a:cubicBezTo>
                    <a:pt x="1268" y="2338"/>
                    <a:pt x="1167" y="2487"/>
                    <a:pt x="1105" y="2655"/>
                  </a:cubicBezTo>
                  <a:cubicBezTo>
                    <a:pt x="1105" y="2660"/>
                    <a:pt x="1100" y="2664"/>
                    <a:pt x="1100" y="2669"/>
                  </a:cubicBezTo>
                  <a:lnTo>
                    <a:pt x="658" y="2669"/>
                  </a:lnTo>
                  <a:cubicBezTo>
                    <a:pt x="649" y="2664"/>
                    <a:pt x="644" y="2655"/>
                    <a:pt x="644" y="2650"/>
                  </a:cubicBezTo>
                  <a:lnTo>
                    <a:pt x="1292" y="418"/>
                  </a:lnTo>
                  <a:cubicBezTo>
                    <a:pt x="1297" y="413"/>
                    <a:pt x="1297" y="408"/>
                    <a:pt x="1301" y="408"/>
                  </a:cubicBezTo>
                  <a:close/>
                  <a:moveTo>
                    <a:pt x="1009" y="3077"/>
                  </a:moveTo>
                  <a:lnTo>
                    <a:pt x="1191" y="8401"/>
                  </a:lnTo>
                  <a:lnTo>
                    <a:pt x="644" y="8401"/>
                  </a:lnTo>
                  <a:lnTo>
                    <a:pt x="821" y="3077"/>
                  </a:lnTo>
                  <a:close/>
                  <a:moveTo>
                    <a:pt x="1306" y="0"/>
                  </a:moveTo>
                  <a:cubicBezTo>
                    <a:pt x="1119" y="0"/>
                    <a:pt x="956" y="125"/>
                    <a:pt x="908" y="303"/>
                  </a:cubicBezTo>
                  <a:lnTo>
                    <a:pt x="879" y="399"/>
                  </a:lnTo>
                  <a:lnTo>
                    <a:pt x="740" y="360"/>
                  </a:lnTo>
                  <a:cubicBezTo>
                    <a:pt x="720" y="356"/>
                    <a:pt x="702" y="353"/>
                    <a:pt x="684" y="353"/>
                  </a:cubicBezTo>
                  <a:cubicBezTo>
                    <a:pt x="471" y="353"/>
                    <a:pt x="399" y="679"/>
                    <a:pt x="629" y="754"/>
                  </a:cubicBezTo>
                  <a:lnTo>
                    <a:pt x="764" y="792"/>
                  </a:lnTo>
                  <a:lnTo>
                    <a:pt x="677" y="1090"/>
                  </a:lnTo>
                  <a:lnTo>
                    <a:pt x="543" y="1052"/>
                  </a:lnTo>
                  <a:cubicBezTo>
                    <a:pt x="524" y="1047"/>
                    <a:pt x="505" y="1045"/>
                    <a:pt x="487" y="1045"/>
                  </a:cubicBezTo>
                  <a:cubicBezTo>
                    <a:pt x="274" y="1045"/>
                    <a:pt x="197" y="1370"/>
                    <a:pt x="428" y="1445"/>
                  </a:cubicBezTo>
                  <a:lnTo>
                    <a:pt x="562" y="1484"/>
                  </a:lnTo>
                  <a:lnTo>
                    <a:pt x="476" y="1781"/>
                  </a:lnTo>
                  <a:lnTo>
                    <a:pt x="341" y="1743"/>
                  </a:lnTo>
                  <a:cubicBezTo>
                    <a:pt x="322" y="1738"/>
                    <a:pt x="303" y="1736"/>
                    <a:pt x="286" y="1736"/>
                  </a:cubicBezTo>
                  <a:cubicBezTo>
                    <a:pt x="73" y="1736"/>
                    <a:pt x="0" y="2061"/>
                    <a:pt x="231" y="2136"/>
                  </a:cubicBezTo>
                  <a:lnTo>
                    <a:pt x="226" y="2127"/>
                  </a:lnTo>
                  <a:lnTo>
                    <a:pt x="361" y="2165"/>
                  </a:lnTo>
                  <a:lnTo>
                    <a:pt x="255" y="2540"/>
                  </a:lnTo>
                  <a:cubicBezTo>
                    <a:pt x="216" y="2664"/>
                    <a:pt x="240" y="2804"/>
                    <a:pt x="322" y="2909"/>
                  </a:cubicBezTo>
                  <a:cubicBezTo>
                    <a:pt x="346" y="2948"/>
                    <a:pt x="380" y="2976"/>
                    <a:pt x="418" y="3005"/>
                  </a:cubicBezTo>
                  <a:lnTo>
                    <a:pt x="240" y="8420"/>
                  </a:lnTo>
                  <a:cubicBezTo>
                    <a:pt x="231" y="8631"/>
                    <a:pt x="404" y="8809"/>
                    <a:pt x="615" y="8809"/>
                  </a:cubicBezTo>
                  <a:lnTo>
                    <a:pt x="1220" y="8809"/>
                  </a:lnTo>
                  <a:cubicBezTo>
                    <a:pt x="1436" y="8809"/>
                    <a:pt x="1604" y="8631"/>
                    <a:pt x="1599" y="8420"/>
                  </a:cubicBezTo>
                  <a:lnTo>
                    <a:pt x="1412" y="2928"/>
                  </a:lnTo>
                  <a:cubicBezTo>
                    <a:pt x="1450" y="2885"/>
                    <a:pt x="1479" y="2832"/>
                    <a:pt x="1493" y="2780"/>
                  </a:cubicBezTo>
                  <a:cubicBezTo>
                    <a:pt x="1532" y="2679"/>
                    <a:pt x="1594" y="2592"/>
                    <a:pt x="1676" y="2520"/>
                  </a:cubicBezTo>
                  <a:cubicBezTo>
                    <a:pt x="1810" y="2400"/>
                    <a:pt x="1877" y="2213"/>
                    <a:pt x="1849" y="2036"/>
                  </a:cubicBezTo>
                  <a:lnTo>
                    <a:pt x="1743" y="1359"/>
                  </a:lnTo>
                  <a:cubicBezTo>
                    <a:pt x="1705" y="1124"/>
                    <a:pt x="1714" y="884"/>
                    <a:pt x="1767" y="653"/>
                  </a:cubicBezTo>
                  <a:lnTo>
                    <a:pt x="1786" y="572"/>
                  </a:lnTo>
                  <a:cubicBezTo>
                    <a:pt x="1858" y="283"/>
                    <a:pt x="1642" y="0"/>
                    <a:pt x="13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7" name="Google Shape;20687;p85"/>
            <p:cNvSpPr/>
            <p:nvPr/>
          </p:nvSpPr>
          <p:spPr>
            <a:xfrm>
              <a:off x="4922567" y="3138807"/>
              <a:ext cx="49313" cy="10586"/>
            </a:xfrm>
            <a:custGeom>
              <a:avLst/>
              <a:gdLst/>
              <a:ahLst/>
              <a:cxnLst/>
              <a:rect l="l" t="t" r="r" b="b"/>
              <a:pathLst>
                <a:path w="1882" h="404" extrusionOk="0">
                  <a:moveTo>
                    <a:pt x="254" y="1"/>
                  </a:moveTo>
                  <a:cubicBezTo>
                    <a:pt x="0" y="15"/>
                    <a:pt x="0" y="389"/>
                    <a:pt x="254" y="404"/>
                  </a:cubicBezTo>
                  <a:lnTo>
                    <a:pt x="1627" y="404"/>
                  </a:lnTo>
                  <a:cubicBezTo>
                    <a:pt x="1882" y="389"/>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8" name="Google Shape;20688;p85"/>
            <p:cNvSpPr/>
            <p:nvPr/>
          </p:nvSpPr>
          <p:spPr>
            <a:xfrm>
              <a:off x="4922567" y="3166975"/>
              <a:ext cx="49313" cy="10586"/>
            </a:xfrm>
            <a:custGeom>
              <a:avLst/>
              <a:gdLst/>
              <a:ahLst/>
              <a:cxnLst/>
              <a:rect l="l" t="t" r="r" b="b"/>
              <a:pathLst>
                <a:path w="1882" h="404" extrusionOk="0">
                  <a:moveTo>
                    <a:pt x="254" y="1"/>
                  </a:moveTo>
                  <a:cubicBezTo>
                    <a:pt x="0" y="15"/>
                    <a:pt x="0" y="390"/>
                    <a:pt x="254" y="404"/>
                  </a:cubicBezTo>
                  <a:lnTo>
                    <a:pt x="1627" y="404"/>
                  </a:lnTo>
                  <a:cubicBezTo>
                    <a:pt x="1882" y="390"/>
                    <a:pt x="1882" y="15"/>
                    <a:pt x="162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9" name="Google Shape;20689;p85"/>
            <p:cNvSpPr/>
            <p:nvPr/>
          </p:nvSpPr>
          <p:spPr>
            <a:xfrm>
              <a:off x="4922567" y="3194409"/>
              <a:ext cx="49313" cy="10717"/>
            </a:xfrm>
            <a:custGeom>
              <a:avLst/>
              <a:gdLst/>
              <a:ahLst/>
              <a:cxnLst/>
              <a:rect l="l" t="t" r="r" b="b"/>
              <a:pathLst>
                <a:path w="1882" h="409" extrusionOk="0">
                  <a:moveTo>
                    <a:pt x="254" y="0"/>
                  </a:moveTo>
                  <a:cubicBezTo>
                    <a:pt x="0" y="15"/>
                    <a:pt x="0" y="394"/>
                    <a:pt x="254" y="408"/>
                  </a:cubicBezTo>
                  <a:lnTo>
                    <a:pt x="1627" y="408"/>
                  </a:lnTo>
                  <a:cubicBezTo>
                    <a:pt x="1882" y="394"/>
                    <a:pt x="1882" y="15"/>
                    <a:pt x="162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0" name="Google Shape;20690;p85"/>
            <p:cNvSpPr/>
            <p:nvPr/>
          </p:nvSpPr>
          <p:spPr>
            <a:xfrm>
              <a:off x="4865943" y="3050164"/>
              <a:ext cx="162298" cy="206528"/>
            </a:xfrm>
            <a:custGeom>
              <a:avLst/>
              <a:gdLst/>
              <a:ahLst/>
              <a:cxnLst/>
              <a:rect l="l" t="t" r="r" b="b"/>
              <a:pathLst>
                <a:path w="6194" h="7882" extrusionOk="0">
                  <a:moveTo>
                    <a:pt x="975" y="0"/>
                  </a:moveTo>
                  <a:cubicBezTo>
                    <a:pt x="845" y="0"/>
                    <a:pt x="720" y="65"/>
                    <a:pt x="644" y="172"/>
                  </a:cubicBezTo>
                  <a:cubicBezTo>
                    <a:pt x="327" y="595"/>
                    <a:pt x="500" y="1641"/>
                    <a:pt x="1081" y="2851"/>
                  </a:cubicBezTo>
                  <a:cubicBezTo>
                    <a:pt x="1263" y="3235"/>
                    <a:pt x="1235" y="3264"/>
                    <a:pt x="927" y="3619"/>
                  </a:cubicBezTo>
                  <a:cubicBezTo>
                    <a:pt x="759" y="3816"/>
                    <a:pt x="596" y="4017"/>
                    <a:pt x="443" y="4228"/>
                  </a:cubicBezTo>
                  <a:cubicBezTo>
                    <a:pt x="39" y="4800"/>
                    <a:pt x="1" y="5716"/>
                    <a:pt x="361" y="6451"/>
                  </a:cubicBezTo>
                  <a:cubicBezTo>
                    <a:pt x="601" y="6950"/>
                    <a:pt x="1239" y="7800"/>
                    <a:pt x="2766" y="7877"/>
                  </a:cubicBezTo>
                  <a:cubicBezTo>
                    <a:pt x="2852" y="7877"/>
                    <a:pt x="3006" y="7881"/>
                    <a:pt x="3078" y="7881"/>
                  </a:cubicBezTo>
                  <a:lnTo>
                    <a:pt x="3083" y="7881"/>
                  </a:lnTo>
                  <a:cubicBezTo>
                    <a:pt x="3169" y="7881"/>
                    <a:pt x="3294" y="7877"/>
                    <a:pt x="3371" y="7877"/>
                  </a:cubicBezTo>
                  <a:cubicBezTo>
                    <a:pt x="4542" y="7814"/>
                    <a:pt x="5449" y="7252"/>
                    <a:pt x="5857" y="6326"/>
                  </a:cubicBezTo>
                  <a:cubicBezTo>
                    <a:pt x="6193" y="5587"/>
                    <a:pt x="6131" y="4737"/>
                    <a:pt x="5708" y="4224"/>
                  </a:cubicBezTo>
                  <a:lnTo>
                    <a:pt x="5704" y="4219"/>
                  </a:lnTo>
                  <a:cubicBezTo>
                    <a:pt x="5560" y="4051"/>
                    <a:pt x="5435" y="3916"/>
                    <a:pt x="5329" y="3801"/>
                  </a:cubicBezTo>
                  <a:cubicBezTo>
                    <a:pt x="5051" y="3499"/>
                    <a:pt x="4950" y="3384"/>
                    <a:pt x="4936" y="3249"/>
                  </a:cubicBezTo>
                  <a:cubicBezTo>
                    <a:pt x="4955" y="3196"/>
                    <a:pt x="5032" y="3072"/>
                    <a:pt x="5089" y="2971"/>
                  </a:cubicBezTo>
                  <a:cubicBezTo>
                    <a:pt x="5377" y="2481"/>
                    <a:pt x="5857" y="1660"/>
                    <a:pt x="5536" y="1089"/>
                  </a:cubicBezTo>
                  <a:cubicBezTo>
                    <a:pt x="5483" y="988"/>
                    <a:pt x="5392" y="921"/>
                    <a:pt x="5281" y="907"/>
                  </a:cubicBezTo>
                  <a:cubicBezTo>
                    <a:pt x="5267" y="905"/>
                    <a:pt x="5252" y="904"/>
                    <a:pt x="5238" y="904"/>
                  </a:cubicBezTo>
                  <a:cubicBezTo>
                    <a:pt x="5029" y="904"/>
                    <a:pt x="4833" y="1096"/>
                    <a:pt x="4590" y="1339"/>
                  </a:cubicBezTo>
                  <a:cubicBezTo>
                    <a:pt x="4518" y="1406"/>
                    <a:pt x="4446" y="1478"/>
                    <a:pt x="4374" y="1550"/>
                  </a:cubicBezTo>
                  <a:cubicBezTo>
                    <a:pt x="4217" y="1692"/>
                    <a:pt x="4349" y="1904"/>
                    <a:pt x="4510" y="1904"/>
                  </a:cubicBezTo>
                  <a:cubicBezTo>
                    <a:pt x="4555" y="1904"/>
                    <a:pt x="4603" y="1888"/>
                    <a:pt x="4648" y="1847"/>
                  </a:cubicBezTo>
                  <a:cubicBezTo>
                    <a:pt x="4729" y="1775"/>
                    <a:pt x="4801" y="1699"/>
                    <a:pt x="4873" y="1627"/>
                  </a:cubicBezTo>
                  <a:cubicBezTo>
                    <a:pt x="4974" y="1521"/>
                    <a:pt x="5084" y="1420"/>
                    <a:pt x="5200" y="1334"/>
                  </a:cubicBezTo>
                  <a:lnTo>
                    <a:pt x="5200" y="1334"/>
                  </a:lnTo>
                  <a:cubicBezTo>
                    <a:pt x="5358" y="1713"/>
                    <a:pt x="4960" y="2395"/>
                    <a:pt x="4739" y="2764"/>
                  </a:cubicBezTo>
                  <a:cubicBezTo>
                    <a:pt x="4585" y="3023"/>
                    <a:pt x="4528" y="3134"/>
                    <a:pt x="4528" y="3240"/>
                  </a:cubicBezTo>
                  <a:cubicBezTo>
                    <a:pt x="4537" y="3547"/>
                    <a:pt x="4724" y="3748"/>
                    <a:pt x="5032" y="4080"/>
                  </a:cubicBezTo>
                  <a:cubicBezTo>
                    <a:pt x="5137" y="4195"/>
                    <a:pt x="5257" y="4324"/>
                    <a:pt x="5396" y="4483"/>
                  </a:cubicBezTo>
                  <a:cubicBezTo>
                    <a:pt x="5718" y="4876"/>
                    <a:pt x="5756" y="5572"/>
                    <a:pt x="5488" y="6172"/>
                  </a:cubicBezTo>
                  <a:cubicBezTo>
                    <a:pt x="5286" y="6628"/>
                    <a:pt x="4739" y="7411"/>
                    <a:pt x="3352" y="7478"/>
                  </a:cubicBezTo>
                  <a:cubicBezTo>
                    <a:pt x="3280" y="7483"/>
                    <a:pt x="3160" y="7483"/>
                    <a:pt x="3078" y="7483"/>
                  </a:cubicBezTo>
                  <a:cubicBezTo>
                    <a:pt x="3055" y="7484"/>
                    <a:pt x="3028" y="7485"/>
                    <a:pt x="2998" y="7485"/>
                  </a:cubicBezTo>
                  <a:cubicBezTo>
                    <a:pt x="2925" y="7485"/>
                    <a:pt x="2841" y="7482"/>
                    <a:pt x="2790" y="7478"/>
                  </a:cubicBezTo>
                  <a:cubicBezTo>
                    <a:pt x="1811" y="7430"/>
                    <a:pt x="1076" y="7003"/>
                    <a:pt x="726" y="6278"/>
                  </a:cubicBezTo>
                  <a:cubicBezTo>
                    <a:pt x="433" y="5678"/>
                    <a:pt x="457" y="4920"/>
                    <a:pt x="774" y="4468"/>
                  </a:cubicBezTo>
                  <a:cubicBezTo>
                    <a:pt x="918" y="4267"/>
                    <a:pt x="1071" y="4075"/>
                    <a:pt x="1235" y="3888"/>
                  </a:cubicBezTo>
                  <a:cubicBezTo>
                    <a:pt x="1585" y="3484"/>
                    <a:pt x="1729" y="3278"/>
                    <a:pt x="1451" y="2683"/>
                  </a:cubicBezTo>
                  <a:cubicBezTo>
                    <a:pt x="735" y="1199"/>
                    <a:pt x="879" y="465"/>
                    <a:pt x="975" y="412"/>
                  </a:cubicBezTo>
                  <a:lnTo>
                    <a:pt x="985" y="412"/>
                  </a:lnTo>
                  <a:cubicBezTo>
                    <a:pt x="1105" y="431"/>
                    <a:pt x="1191" y="561"/>
                    <a:pt x="1321" y="763"/>
                  </a:cubicBezTo>
                  <a:cubicBezTo>
                    <a:pt x="1403" y="907"/>
                    <a:pt x="1503" y="1046"/>
                    <a:pt x="1614" y="1171"/>
                  </a:cubicBezTo>
                  <a:cubicBezTo>
                    <a:pt x="1660" y="1221"/>
                    <a:pt x="1712" y="1242"/>
                    <a:pt x="1763" y="1242"/>
                  </a:cubicBezTo>
                  <a:cubicBezTo>
                    <a:pt x="1921" y="1242"/>
                    <a:pt x="2060" y="1041"/>
                    <a:pt x="1911" y="892"/>
                  </a:cubicBezTo>
                  <a:cubicBezTo>
                    <a:pt x="1820" y="787"/>
                    <a:pt x="1734" y="671"/>
                    <a:pt x="1667" y="547"/>
                  </a:cubicBezTo>
                  <a:cubicBezTo>
                    <a:pt x="1518" y="311"/>
                    <a:pt x="1364" y="67"/>
                    <a:pt x="1057" y="9"/>
                  </a:cubicBezTo>
                  <a:cubicBezTo>
                    <a:pt x="1030" y="3"/>
                    <a:pt x="1002" y="0"/>
                    <a:pt x="97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691" name="Google Shape;20691;p85"/>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20692" name="Google Shape;20692;p85"/>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0696"/>
        <p:cNvGrpSpPr/>
        <p:nvPr/>
      </p:nvGrpSpPr>
      <p:grpSpPr>
        <a:xfrm>
          <a:off x="0" y="0"/>
          <a:ext cx="0" cy="0"/>
          <a:chOff x="0" y="0"/>
          <a:chExt cx="0" cy="0"/>
        </a:xfrm>
      </p:grpSpPr>
      <p:grpSp>
        <p:nvGrpSpPr>
          <p:cNvPr id="20697" name="Google Shape;20697;p86"/>
          <p:cNvGrpSpPr/>
          <p:nvPr/>
        </p:nvGrpSpPr>
        <p:grpSpPr>
          <a:xfrm>
            <a:off x="4132674" y="3048528"/>
            <a:ext cx="361261" cy="357748"/>
            <a:chOff x="4132674" y="2896128"/>
            <a:chExt cx="361261" cy="357748"/>
          </a:xfrm>
        </p:grpSpPr>
        <p:sp>
          <p:nvSpPr>
            <p:cNvPr id="20698" name="Google Shape;20698;p86"/>
            <p:cNvSpPr/>
            <p:nvPr/>
          </p:nvSpPr>
          <p:spPr>
            <a:xfrm>
              <a:off x="4167799" y="2929391"/>
              <a:ext cx="291195" cy="291221"/>
            </a:xfrm>
            <a:custGeom>
              <a:avLst/>
              <a:gdLst/>
              <a:ahLst/>
              <a:cxnLst/>
              <a:rect l="l" t="t" r="r" b="b"/>
              <a:pathLst>
                <a:path w="11109" h="11110" extrusionOk="0">
                  <a:moveTo>
                    <a:pt x="5553" y="1"/>
                  </a:moveTo>
                  <a:cubicBezTo>
                    <a:pt x="4978" y="1119"/>
                    <a:pt x="3833" y="1784"/>
                    <a:pt x="2630" y="1784"/>
                  </a:cubicBezTo>
                  <a:cubicBezTo>
                    <a:pt x="2296" y="1784"/>
                    <a:pt x="1957" y="1732"/>
                    <a:pt x="1625" y="1626"/>
                  </a:cubicBezTo>
                  <a:lnTo>
                    <a:pt x="1625" y="1626"/>
                  </a:lnTo>
                  <a:cubicBezTo>
                    <a:pt x="2114" y="3159"/>
                    <a:pt x="1428" y="4818"/>
                    <a:pt x="1" y="5557"/>
                  </a:cubicBezTo>
                  <a:cubicBezTo>
                    <a:pt x="1428" y="6292"/>
                    <a:pt x="2114" y="7952"/>
                    <a:pt x="1625" y="9485"/>
                  </a:cubicBezTo>
                  <a:cubicBezTo>
                    <a:pt x="1957" y="9378"/>
                    <a:pt x="2296" y="9327"/>
                    <a:pt x="2630" y="9327"/>
                  </a:cubicBezTo>
                  <a:cubicBezTo>
                    <a:pt x="3833" y="9327"/>
                    <a:pt x="4978" y="9992"/>
                    <a:pt x="5553" y="11109"/>
                  </a:cubicBezTo>
                  <a:cubicBezTo>
                    <a:pt x="6131" y="9992"/>
                    <a:pt x="7274" y="9327"/>
                    <a:pt x="8477" y="9327"/>
                  </a:cubicBezTo>
                  <a:cubicBezTo>
                    <a:pt x="8810" y="9327"/>
                    <a:pt x="9149" y="9378"/>
                    <a:pt x="9481" y="9485"/>
                  </a:cubicBezTo>
                  <a:cubicBezTo>
                    <a:pt x="8992" y="7952"/>
                    <a:pt x="9681" y="6292"/>
                    <a:pt x="11109" y="5557"/>
                  </a:cubicBezTo>
                  <a:cubicBezTo>
                    <a:pt x="9681" y="4818"/>
                    <a:pt x="8992" y="3159"/>
                    <a:pt x="9481" y="1626"/>
                  </a:cubicBezTo>
                  <a:lnTo>
                    <a:pt x="9481" y="1626"/>
                  </a:lnTo>
                  <a:cubicBezTo>
                    <a:pt x="9149" y="1732"/>
                    <a:pt x="8810" y="1784"/>
                    <a:pt x="8477" y="1784"/>
                  </a:cubicBezTo>
                  <a:cubicBezTo>
                    <a:pt x="7274" y="1784"/>
                    <a:pt x="6131" y="1119"/>
                    <a:pt x="5553"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9" name="Google Shape;20699;p86"/>
            <p:cNvSpPr/>
            <p:nvPr/>
          </p:nvSpPr>
          <p:spPr>
            <a:xfrm>
              <a:off x="4229372" y="2990965"/>
              <a:ext cx="168075" cy="168075"/>
            </a:xfrm>
            <a:custGeom>
              <a:avLst/>
              <a:gdLst/>
              <a:ahLst/>
              <a:cxnLst/>
              <a:rect l="l" t="t" r="r" b="b"/>
              <a:pathLst>
                <a:path w="6412" h="6412" extrusionOk="0">
                  <a:moveTo>
                    <a:pt x="3204" y="1"/>
                  </a:moveTo>
                  <a:cubicBezTo>
                    <a:pt x="2870" y="646"/>
                    <a:pt x="2210" y="1030"/>
                    <a:pt x="1515" y="1030"/>
                  </a:cubicBezTo>
                  <a:cubicBezTo>
                    <a:pt x="1324" y="1030"/>
                    <a:pt x="1130" y="1001"/>
                    <a:pt x="939" y="940"/>
                  </a:cubicBezTo>
                  <a:lnTo>
                    <a:pt x="939" y="940"/>
                  </a:lnTo>
                  <a:cubicBezTo>
                    <a:pt x="1221" y="1822"/>
                    <a:pt x="823" y="2782"/>
                    <a:pt x="1" y="3208"/>
                  </a:cubicBezTo>
                  <a:cubicBezTo>
                    <a:pt x="823" y="3630"/>
                    <a:pt x="1221" y="4590"/>
                    <a:pt x="939" y="5472"/>
                  </a:cubicBezTo>
                  <a:cubicBezTo>
                    <a:pt x="1130" y="5412"/>
                    <a:pt x="1324" y="5383"/>
                    <a:pt x="1515" y="5383"/>
                  </a:cubicBezTo>
                  <a:cubicBezTo>
                    <a:pt x="2210" y="5383"/>
                    <a:pt x="2870" y="5766"/>
                    <a:pt x="3204" y="6411"/>
                  </a:cubicBezTo>
                  <a:cubicBezTo>
                    <a:pt x="3538" y="5766"/>
                    <a:pt x="4198" y="5383"/>
                    <a:pt x="4894" y="5383"/>
                  </a:cubicBezTo>
                  <a:cubicBezTo>
                    <a:pt x="5086" y="5383"/>
                    <a:pt x="5281" y="5412"/>
                    <a:pt x="5472" y="5472"/>
                  </a:cubicBezTo>
                  <a:cubicBezTo>
                    <a:pt x="5187" y="4590"/>
                    <a:pt x="5585" y="3630"/>
                    <a:pt x="6411" y="3208"/>
                  </a:cubicBezTo>
                  <a:cubicBezTo>
                    <a:pt x="5585" y="2782"/>
                    <a:pt x="5187" y="1822"/>
                    <a:pt x="5472" y="940"/>
                  </a:cubicBezTo>
                  <a:lnTo>
                    <a:pt x="5472" y="940"/>
                  </a:lnTo>
                  <a:cubicBezTo>
                    <a:pt x="5281" y="1001"/>
                    <a:pt x="5086" y="1030"/>
                    <a:pt x="4894" y="1030"/>
                  </a:cubicBezTo>
                  <a:cubicBezTo>
                    <a:pt x="4198" y="1030"/>
                    <a:pt x="3538" y="646"/>
                    <a:pt x="3204"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0" name="Google Shape;20700;p86"/>
            <p:cNvSpPr/>
            <p:nvPr/>
          </p:nvSpPr>
          <p:spPr>
            <a:xfrm>
              <a:off x="4132674" y="2896128"/>
              <a:ext cx="361261" cy="357748"/>
            </a:xfrm>
            <a:custGeom>
              <a:avLst/>
              <a:gdLst/>
              <a:ahLst/>
              <a:cxnLst/>
              <a:rect l="l" t="t" r="r" b="b"/>
              <a:pathLst>
                <a:path w="13782" h="13648" extrusionOk="0">
                  <a:moveTo>
                    <a:pt x="6693" y="1942"/>
                  </a:moveTo>
                  <a:lnTo>
                    <a:pt x="6693" y="3566"/>
                  </a:lnTo>
                  <a:cubicBezTo>
                    <a:pt x="6392" y="4121"/>
                    <a:pt x="5817" y="4448"/>
                    <a:pt x="5210" y="4448"/>
                  </a:cubicBezTo>
                  <a:cubicBezTo>
                    <a:pt x="5051" y="4448"/>
                    <a:pt x="4890" y="4425"/>
                    <a:pt x="4730" y="4378"/>
                  </a:cubicBezTo>
                  <a:lnTo>
                    <a:pt x="3581" y="3229"/>
                  </a:lnTo>
                  <a:lnTo>
                    <a:pt x="3581" y="3229"/>
                  </a:lnTo>
                  <a:cubicBezTo>
                    <a:pt x="3711" y="3243"/>
                    <a:pt x="3842" y="3251"/>
                    <a:pt x="3973" y="3251"/>
                  </a:cubicBezTo>
                  <a:cubicBezTo>
                    <a:pt x="4429" y="3251"/>
                    <a:pt x="4880" y="3161"/>
                    <a:pt x="5304" y="2986"/>
                  </a:cubicBezTo>
                  <a:cubicBezTo>
                    <a:pt x="5849" y="2761"/>
                    <a:pt x="6327" y="2399"/>
                    <a:pt x="6693" y="1942"/>
                  </a:cubicBezTo>
                  <a:close/>
                  <a:moveTo>
                    <a:pt x="6693" y="4227"/>
                  </a:moveTo>
                  <a:lnTo>
                    <a:pt x="6693" y="6341"/>
                  </a:lnTo>
                  <a:lnTo>
                    <a:pt x="5198" y="4846"/>
                  </a:lnTo>
                  <a:lnTo>
                    <a:pt x="5209" y="4846"/>
                  </a:lnTo>
                  <a:cubicBezTo>
                    <a:pt x="5764" y="4846"/>
                    <a:pt x="6299" y="4625"/>
                    <a:pt x="6693" y="4227"/>
                  </a:cubicBezTo>
                  <a:close/>
                  <a:moveTo>
                    <a:pt x="7093" y="4231"/>
                  </a:moveTo>
                  <a:cubicBezTo>
                    <a:pt x="7484" y="4628"/>
                    <a:pt x="8018" y="4850"/>
                    <a:pt x="8577" y="4850"/>
                  </a:cubicBezTo>
                  <a:lnTo>
                    <a:pt x="8584" y="4850"/>
                  </a:lnTo>
                  <a:lnTo>
                    <a:pt x="7090" y="6344"/>
                  </a:lnTo>
                  <a:lnTo>
                    <a:pt x="7093" y="4231"/>
                  </a:lnTo>
                  <a:close/>
                  <a:moveTo>
                    <a:pt x="3299" y="3513"/>
                  </a:moveTo>
                  <a:lnTo>
                    <a:pt x="4449" y="4663"/>
                  </a:lnTo>
                  <a:cubicBezTo>
                    <a:pt x="4671" y="5426"/>
                    <a:pt x="4333" y="6242"/>
                    <a:pt x="3637" y="6622"/>
                  </a:cubicBezTo>
                  <a:lnTo>
                    <a:pt x="2009" y="6622"/>
                  </a:lnTo>
                  <a:cubicBezTo>
                    <a:pt x="2469" y="6256"/>
                    <a:pt x="2828" y="5778"/>
                    <a:pt x="3057" y="5233"/>
                  </a:cubicBezTo>
                  <a:cubicBezTo>
                    <a:pt x="3278" y="4688"/>
                    <a:pt x="3363" y="4097"/>
                    <a:pt x="3299" y="3513"/>
                  </a:cubicBezTo>
                  <a:close/>
                  <a:moveTo>
                    <a:pt x="4920" y="5127"/>
                  </a:moveTo>
                  <a:lnTo>
                    <a:pt x="6411" y="6622"/>
                  </a:lnTo>
                  <a:lnTo>
                    <a:pt x="4301" y="6622"/>
                  </a:lnTo>
                  <a:cubicBezTo>
                    <a:pt x="4699" y="6228"/>
                    <a:pt x="4920" y="5690"/>
                    <a:pt x="4920" y="5127"/>
                  </a:cubicBezTo>
                  <a:close/>
                  <a:moveTo>
                    <a:pt x="8869" y="5127"/>
                  </a:moveTo>
                  <a:lnTo>
                    <a:pt x="8869" y="5127"/>
                  </a:lnTo>
                  <a:cubicBezTo>
                    <a:pt x="8866" y="5690"/>
                    <a:pt x="9091" y="6228"/>
                    <a:pt x="9488" y="6622"/>
                  </a:cubicBezTo>
                  <a:lnTo>
                    <a:pt x="7375" y="6622"/>
                  </a:lnTo>
                  <a:lnTo>
                    <a:pt x="8869" y="5127"/>
                  </a:lnTo>
                  <a:close/>
                  <a:moveTo>
                    <a:pt x="7093" y="1942"/>
                  </a:moveTo>
                  <a:cubicBezTo>
                    <a:pt x="7463" y="2402"/>
                    <a:pt x="7937" y="2761"/>
                    <a:pt x="8482" y="2986"/>
                  </a:cubicBezTo>
                  <a:cubicBezTo>
                    <a:pt x="8906" y="3161"/>
                    <a:pt x="9357" y="3251"/>
                    <a:pt x="9813" y="3251"/>
                  </a:cubicBezTo>
                  <a:cubicBezTo>
                    <a:pt x="9944" y="3251"/>
                    <a:pt x="10075" y="3243"/>
                    <a:pt x="10206" y="3229"/>
                  </a:cubicBezTo>
                  <a:lnTo>
                    <a:pt x="10206" y="3229"/>
                  </a:lnTo>
                  <a:lnTo>
                    <a:pt x="10170" y="3264"/>
                  </a:lnTo>
                  <a:cubicBezTo>
                    <a:pt x="10035" y="3410"/>
                    <a:pt x="10165" y="3602"/>
                    <a:pt x="10317" y="3602"/>
                  </a:cubicBezTo>
                  <a:cubicBezTo>
                    <a:pt x="10362" y="3602"/>
                    <a:pt x="10409" y="3585"/>
                    <a:pt x="10452" y="3545"/>
                  </a:cubicBezTo>
                  <a:lnTo>
                    <a:pt x="10487" y="3513"/>
                  </a:lnTo>
                  <a:lnTo>
                    <a:pt x="10487" y="3513"/>
                  </a:lnTo>
                  <a:cubicBezTo>
                    <a:pt x="10353" y="4702"/>
                    <a:pt x="10838" y="5876"/>
                    <a:pt x="11777" y="6625"/>
                  </a:cubicBezTo>
                  <a:lnTo>
                    <a:pt x="10149" y="6625"/>
                  </a:lnTo>
                  <a:cubicBezTo>
                    <a:pt x="9453" y="6242"/>
                    <a:pt x="9112" y="5426"/>
                    <a:pt x="9337" y="4663"/>
                  </a:cubicBezTo>
                  <a:lnTo>
                    <a:pt x="9812" y="4189"/>
                  </a:lnTo>
                  <a:cubicBezTo>
                    <a:pt x="9948" y="4042"/>
                    <a:pt x="9816" y="3848"/>
                    <a:pt x="9664" y="3848"/>
                  </a:cubicBezTo>
                  <a:cubicBezTo>
                    <a:pt x="9619" y="3848"/>
                    <a:pt x="9572" y="3865"/>
                    <a:pt x="9530" y="3904"/>
                  </a:cubicBezTo>
                  <a:lnTo>
                    <a:pt x="9056" y="4382"/>
                  </a:lnTo>
                  <a:cubicBezTo>
                    <a:pt x="8899" y="4428"/>
                    <a:pt x="8739" y="4449"/>
                    <a:pt x="8582" y="4449"/>
                  </a:cubicBezTo>
                  <a:cubicBezTo>
                    <a:pt x="7975" y="4449"/>
                    <a:pt x="7398" y="4123"/>
                    <a:pt x="7093" y="3570"/>
                  </a:cubicBezTo>
                  <a:lnTo>
                    <a:pt x="7093" y="1942"/>
                  </a:lnTo>
                  <a:close/>
                  <a:moveTo>
                    <a:pt x="6411" y="7023"/>
                  </a:moveTo>
                  <a:lnTo>
                    <a:pt x="4917" y="8517"/>
                  </a:lnTo>
                  <a:cubicBezTo>
                    <a:pt x="4920" y="7958"/>
                    <a:pt x="4695" y="7417"/>
                    <a:pt x="4298" y="7023"/>
                  </a:cubicBezTo>
                  <a:close/>
                  <a:moveTo>
                    <a:pt x="9485" y="7023"/>
                  </a:moveTo>
                  <a:cubicBezTo>
                    <a:pt x="9087" y="7417"/>
                    <a:pt x="8866" y="7958"/>
                    <a:pt x="8866" y="8517"/>
                  </a:cubicBezTo>
                  <a:lnTo>
                    <a:pt x="7375" y="7023"/>
                  </a:lnTo>
                  <a:close/>
                  <a:moveTo>
                    <a:pt x="6693" y="7308"/>
                  </a:moveTo>
                  <a:lnTo>
                    <a:pt x="6693" y="9418"/>
                  </a:lnTo>
                  <a:cubicBezTo>
                    <a:pt x="6302" y="9020"/>
                    <a:pt x="5768" y="8799"/>
                    <a:pt x="5209" y="8799"/>
                  </a:cubicBezTo>
                  <a:lnTo>
                    <a:pt x="5202" y="8799"/>
                  </a:lnTo>
                  <a:lnTo>
                    <a:pt x="6693" y="7308"/>
                  </a:lnTo>
                  <a:close/>
                  <a:moveTo>
                    <a:pt x="7093" y="7308"/>
                  </a:moveTo>
                  <a:lnTo>
                    <a:pt x="8588" y="8802"/>
                  </a:lnTo>
                  <a:cubicBezTo>
                    <a:pt x="8584" y="8802"/>
                    <a:pt x="8579" y="8802"/>
                    <a:pt x="8575" y="8802"/>
                  </a:cubicBezTo>
                  <a:cubicBezTo>
                    <a:pt x="8017" y="8802"/>
                    <a:pt x="7484" y="9023"/>
                    <a:pt x="7093" y="9418"/>
                  </a:cubicBezTo>
                  <a:lnTo>
                    <a:pt x="7093" y="7308"/>
                  </a:lnTo>
                  <a:close/>
                  <a:moveTo>
                    <a:pt x="11777" y="7023"/>
                  </a:moveTo>
                  <a:cubicBezTo>
                    <a:pt x="11317" y="7392"/>
                    <a:pt x="10958" y="7870"/>
                    <a:pt x="10729" y="8415"/>
                  </a:cubicBezTo>
                  <a:lnTo>
                    <a:pt x="10729" y="8412"/>
                  </a:lnTo>
                  <a:cubicBezTo>
                    <a:pt x="10504" y="8957"/>
                    <a:pt x="10424" y="9551"/>
                    <a:pt x="10487" y="10135"/>
                  </a:cubicBezTo>
                  <a:lnTo>
                    <a:pt x="9337" y="8985"/>
                  </a:lnTo>
                  <a:cubicBezTo>
                    <a:pt x="9112" y="8222"/>
                    <a:pt x="9453" y="7406"/>
                    <a:pt x="10149" y="7023"/>
                  </a:cubicBezTo>
                  <a:close/>
                  <a:moveTo>
                    <a:pt x="3637" y="7023"/>
                  </a:moveTo>
                  <a:cubicBezTo>
                    <a:pt x="4333" y="7406"/>
                    <a:pt x="4671" y="8222"/>
                    <a:pt x="4449" y="8985"/>
                  </a:cubicBezTo>
                  <a:lnTo>
                    <a:pt x="3974" y="9463"/>
                  </a:lnTo>
                  <a:cubicBezTo>
                    <a:pt x="3838" y="9607"/>
                    <a:pt x="3970" y="9800"/>
                    <a:pt x="4122" y="9800"/>
                  </a:cubicBezTo>
                  <a:cubicBezTo>
                    <a:pt x="4167" y="9800"/>
                    <a:pt x="4214" y="9784"/>
                    <a:pt x="4256" y="9745"/>
                  </a:cubicBezTo>
                  <a:lnTo>
                    <a:pt x="4734" y="9270"/>
                  </a:lnTo>
                  <a:cubicBezTo>
                    <a:pt x="4892" y="9223"/>
                    <a:pt x="5053" y="9201"/>
                    <a:pt x="5212" y="9201"/>
                  </a:cubicBezTo>
                  <a:cubicBezTo>
                    <a:pt x="5817" y="9201"/>
                    <a:pt x="6392" y="9528"/>
                    <a:pt x="6693" y="10082"/>
                  </a:cubicBezTo>
                  <a:lnTo>
                    <a:pt x="6693" y="11707"/>
                  </a:lnTo>
                  <a:cubicBezTo>
                    <a:pt x="6327" y="11246"/>
                    <a:pt x="5849" y="10887"/>
                    <a:pt x="5304" y="10662"/>
                  </a:cubicBezTo>
                  <a:cubicBezTo>
                    <a:pt x="4876" y="10486"/>
                    <a:pt x="4420" y="10396"/>
                    <a:pt x="3960" y="10396"/>
                  </a:cubicBezTo>
                  <a:cubicBezTo>
                    <a:pt x="3834" y="10396"/>
                    <a:pt x="3707" y="10403"/>
                    <a:pt x="3581" y="10416"/>
                  </a:cubicBezTo>
                  <a:lnTo>
                    <a:pt x="3616" y="10385"/>
                  </a:lnTo>
                  <a:cubicBezTo>
                    <a:pt x="3748" y="10238"/>
                    <a:pt x="3620" y="10046"/>
                    <a:pt x="3469" y="10046"/>
                  </a:cubicBezTo>
                  <a:cubicBezTo>
                    <a:pt x="3424" y="10046"/>
                    <a:pt x="3377" y="10063"/>
                    <a:pt x="3334" y="10103"/>
                  </a:cubicBezTo>
                  <a:lnTo>
                    <a:pt x="3299" y="10135"/>
                  </a:lnTo>
                  <a:cubicBezTo>
                    <a:pt x="3433" y="8946"/>
                    <a:pt x="2944" y="7772"/>
                    <a:pt x="2009" y="7023"/>
                  </a:cubicBezTo>
                  <a:close/>
                  <a:moveTo>
                    <a:pt x="8574" y="9201"/>
                  </a:moveTo>
                  <a:cubicBezTo>
                    <a:pt x="8733" y="9201"/>
                    <a:pt x="8894" y="9223"/>
                    <a:pt x="9052" y="9270"/>
                  </a:cubicBezTo>
                  <a:lnTo>
                    <a:pt x="10206" y="10420"/>
                  </a:lnTo>
                  <a:cubicBezTo>
                    <a:pt x="10075" y="10405"/>
                    <a:pt x="9944" y="10397"/>
                    <a:pt x="9813" y="10397"/>
                  </a:cubicBezTo>
                  <a:cubicBezTo>
                    <a:pt x="9357" y="10397"/>
                    <a:pt x="8906" y="10487"/>
                    <a:pt x="8482" y="10662"/>
                  </a:cubicBezTo>
                  <a:cubicBezTo>
                    <a:pt x="7937" y="10887"/>
                    <a:pt x="7459" y="11246"/>
                    <a:pt x="7093" y="11707"/>
                  </a:cubicBezTo>
                  <a:lnTo>
                    <a:pt x="7093" y="10082"/>
                  </a:lnTo>
                  <a:cubicBezTo>
                    <a:pt x="7394" y="9528"/>
                    <a:pt x="7969" y="9201"/>
                    <a:pt x="8574" y="9201"/>
                  </a:cubicBezTo>
                  <a:close/>
                  <a:moveTo>
                    <a:pt x="6893" y="0"/>
                  </a:moveTo>
                  <a:cubicBezTo>
                    <a:pt x="6793" y="0"/>
                    <a:pt x="6693" y="67"/>
                    <a:pt x="6693" y="201"/>
                  </a:cubicBezTo>
                  <a:lnTo>
                    <a:pt x="6693" y="1217"/>
                  </a:lnTo>
                  <a:cubicBezTo>
                    <a:pt x="6146" y="2244"/>
                    <a:pt x="5084" y="2853"/>
                    <a:pt x="3968" y="2853"/>
                  </a:cubicBezTo>
                  <a:cubicBezTo>
                    <a:pt x="3670" y="2853"/>
                    <a:pt x="3368" y="2809"/>
                    <a:pt x="3071" y="2719"/>
                  </a:cubicBezTo>
                  <a:lnTo>
                    <a:pt x="2350" y="1998"/>
                  </a:lnTo>
                  <a:cubicBezTo>
                    <a:pt x="2306" y="1950"/>
                    <a:pt x="2255" y="1929"/>
                    <a:pt x="2207" y="1929"/>
                  </a:cubicBezTo>
                  <a:cubicBezTo>
                    <a:pt x="2050" y="1929"/>
                    <a:pt x="1913" y="2138"/>
                    <a:pt x="2068" y="2283"/>
                  </a:cubicBezTo>
                  <a:lnTo>
                    <a:pt x="2786" y="3000"/>
                  </a:lnTo>
                  <a:cubicBezTo>
                    <a:pt x="3215" y="4414"/>
                    <a:pt x="2589" y="5929"/>
                    <a:pt x="1288" y="6625"/>
                  </a:cubicBezTo>
                  <a:lnTo>
                    <a:pt x="268" y="6625"/>
                  </a:lnTo>
                  <a:cubicBezTo>
                    <a:pt x="1" y="6625"/>
                    <a:pt x="1" y="7023"/>
                    <a:pt x="268" y="7023"/>
                  </a:cubicBezTo>
                  <a:lnTo>
                    <a:pt x="1288" y="7023"/>
                  </a:lnTo>
                  <a:cubicBezTo>
                    <a:pt x="2589" y="7719"/>
                    <a:pt x="3215" y="9235"/>
                    <a:pt x="2786" y="10648"/>
                  </a:cubicBezTo>
                  <a:lnTo>
                    <a:pt x="2068" y="11366"/>
                  </a:lnTo>
                  <a:cubicBezTo>
                    <a:pt x="1932" y="11513"/>
                    <a:pt x="2064" y="11706"/>
                    <a:pt x="2217" y="11706"/>
                  </a:cubicBezTo>
                  <a:cubicBezTo>
                    <a:pt x="2261" y="11706"/>
                    <a:pt x="2308" y="11689"/>
                    <a:pt x="2350" y="11650"/>
                  </a:cubicBezTo>
                  <a:lnTo>
                    <a:pt x="3071" y="10930"/>
                  </a:lnTo>
                  <a:cubicBezTo>
                    <a:pt x="3368" y="10839"/>
                    <a:pt x="3670" y="10796"/>
                    <a:pt x="3968" y="10796"/>
                  </a:cubicBezTo>
                  <a:cubicBezTo>
                    <a:pt x="5084" y="10796"/>
                    <a:pt x="6146" y="11404"/>
                    <a:pt x="6693" y="12431"/>
                  </a:cubicBezTo>
                  <a:lnTo>
                    <a:pt x="6693" y="13447"/>
                  </a:lnTo>
                  <a:cubicBezTo>
                    <a:pt x="6693" y="13581"/>
                    <a:pt x="6793" y="13648"/>
                    <a:pt x="6893" y="13648"/>
                  </a:cubicBezTo>
                  <a:cubicBezTo>
                    <a:pt x="6993" y="13648"/>
                    <a:pt x="7093" y="13581"/>
                    <a:pt x="7093" y="13447"/>
                  </a:cubicBezTo>
                  <a:lnTo>
                    <a:pt x="7093" y="12431"/>
                  </a:lnTo>
                  <a:cubicBezTo>
                    <a:pt x="7640" y="11404"/>
                    <a:pt x="8699" y="10796"/>
                    <a:pt x="9817" y="10796"/>
                  </a:cubicBezTo>
                  <a:cubicBezTo>
                    <a:pt x="10115" y="10796"/>
                    <a:pt x="10417" y="10839"/>
                    <a:pt x="10715" y="10930"/>
                  </a:cubicBezTo>
                  <a:lnTo>
                    <a:pt x="11433" y="11650"/>
                  </a:lnTo>
                  <a:cubicBezTo>
                    <a:pt x="11476" y="11689"/>
                    <a:pt x="11523" y="11706"/>
                    <a:pt x="11567" y="11706"/>
                  </a:cubicBezTo>
                  <a:cubicBezTo>
                    <a:pt x="11721" y="11706"/>
                    <a:pt x="11851" y="11513"/>
                    <a:pt x="11718" y="11366"/>
                  </a:cubicBezTo>
                  <a:lnTo>
                    <a:pt x="11000" y="10648"/>
                  </a:lnTo>
                  <a:cubicBezTo>
                    <a:pt x="10568" y="9238"/>
                    <a:pt x="11197" y="7719"/>
                    <a:pt x="12498" y="7026"/>
                  </a:cubicBezTo>
                  <a:lnTo>
                    <a:pt x="13518" y="7026"/>
                  </a:lnTo>
                  <a:cubicBezTo>
                    <a:pt x="13782" y="7026"/>
                    <a:pt x="13782" y="6625"/>
                    <a:pt x="13518" y="6625"/>
                  </a:cubicBezTo>
                  <a:lnTo>
                    <a:pt x="12498" y="6625"/>
                  </a:lnTo>
                  <a:cubicBezTo>
                    <a:pt x="11197" y="5929"/>
                    <a:pt x="10571" y="4414"/>
                    <a:pt x="11000" y="3000"/>
                  </a:cubicBezTo>
                  <a:lnTo>
                    <a:pt x="11718" y="2283"/>
                  </a:lnTo>
                  <a:cubicBezTo>
                    <a:pt x="11873" y="2138"/>
                    <a:pt x="11736" y="1929"/>
                    <a:pt x="11580" y="1929"/>
                  </a:cubicBezTo>
                  <a:cubicBezTo>
                    <a:pt x="11531" y="1929"/>
                    <a:pt x="11480" y="1950"/>
                    <a:pt x="11436" y="1998"/>
                  </a:cubicBezTo>
                  <a:lnTo>
                    <a:pt x="10715" y="2719"/>
                  </a:lnTo>
                  <a:cubicBezTo>
                    <a:pt x="10418" y="2809"/>
                    <a:pt x="10116" y="2853"/>
                    <a:pt x="9818" y="2853"/>
                  </a:cubicBezTo>
                  <a:cubicBezTo>
                    <a:pt x="8702" y="2853"/>
                    <a:pt x="7640" y="2244"/>
                    <a:pt x="7093" y="1217"/>
                  </a:cubicBezTo>
                  <a:lnTo>
                    <a:pt x="7093" y="201"/>
                  </a:lnTo>
                  <a:cubicBezTo>
                    <a:pt x="7093" y="67"/>
                    <a:pt x="6993" y="0"/>
                    <a:pt x="68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1" name="Google Shape;20701;p86"/>
          <p:cNvGrpSpPr/>
          <p:nvPr/>
        </p:nvGrpSpPr>
        <p:grpSpPr>
          <a:xfrm>
            <a:off x="8018284" y="3048475"/>
            <a:ext cx="248363" cy="357801"/>
            <a:chOff x="8018284" y="2896075"/>
            <a:chExt cx="248363" cy="357801"/>
          </a:xfrm>
        </p:grpSpPr>
        <p:sp>
          <p:nvSpPr>
            <p:cNvPr id="20702" name="Google Shape;20702;p86"/>
            <p:cNvSpPr/>
            <p:nvPr/>
          </p:nvSpPr>
          <p:spPr>
            <a:xfrm>
              <a:off x="8099517" y="3022682"/>
              <a:ext cx="52477" cy="225952"/>
            </a:xfrm>
            <a:custGeom>
              <a:avLst/>
              <a:gdLst/>
              <a:ahLst/>
              <a:cxnLst/>
              <a:rect l="l" t="t" r="r" b="b"/>
              <a:pathLst>
                <a:path w="2002" h="8620" extrusionOk="0">
                  <a:moveTo>
                    <a:pt x="1302" y="1"/>
                  </a:moveTo>
                  <a:cubicBezTo>
                    <a:pt x="1" y="3120"/>
                    <a:pt x="352" y="8619"/>
                    <a:pt x="352" y="8619"/>
                  </a:cubicBezTo>
                  <a:lnTo>
                    <a:pt x="1636" y="8619"/>
                  </a:lnTo>
                  <a:cubicBezTo>
                    <a:pt x="1636" y="8619"/>
                    <a:pt x="890" y="3517"/>
                    <a:pt x="2001" y="275"/>
                  </a:cubicBezTo>
                  <a:lnTo>
                    <a:pt x="1302"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3" name="Google Shape;20703;p86"/>
            <p:cNvSpPr/>
            <p:nvPr/>
          </p:nvSpPr>
          <p:spPr>
            <a:xfrm>
              <a:off x="8099517" y="2989235"/>
              <a:ext cx="79109" cy="259399"/>
            </a:xfrm>
            <a:custGeom>
              <a:avLst/>
              <a:gdLst/>
              <a:ahLst/>
              <a:cxnLst/>
              <a:rect l="l" t="t" r="r" b="b"/>
              <a:pathLst>
                <a:path w="3018" h="9896" extrusionOk="0">
                  <a:moveTo>
                    <a:pt x="1056" y="0"/>
                  </a:moveTo>
                  <a:cubicBezTo>
                    <a:pt x="809" y="433"/>
                    <a:pt x="908" y="978"/>
                    <a:pt x="1291" y="1298"/>
                  </a:cubicBezTo>
                  <a:cubicBezTo>
                    <a:pt x="1" y="4417"/>
                    <a:pt x="352" y="9895"/>
                    <a:pt x="352" y="9895"/>
                  </a:cubicBezTo>
                  <a:lnTo>
                    <a:pt x="950" y="9895"/>
                  </a:lnTo>
                  <a:cubicBezTo>
                    <a:pt x="883" y="8893"/>
                    <a:pt x="662" y="4526"/>
                    <a:pt x="1523" y="1670"/>
                  </a:cubicBezTo>
                  <a:cubicBezTo>
                    <a:pt x="1550" y="1585"/>
                    <a:pt x="1631" y="1527"/>
                    <a:pt x="1720" y="1527"/>
                  </a:cubicBezTo>
                  <a:cubicBezTo>
                    <a:pt x="1738" y="1527"/>
                    <a:pt x="1755" y="1529"/>
                    <a:pt x="1773" y="1533"/>
                  </a:cubicBezTo>
                  <a:cubicBezTo>
                    <a:pt x="1836" y="1544"/>
                    <a:pt x="1903" y="1551"/>
                    <a:pt x="1973" y="1551"/>
                  </a:cubicBezTo>
                  <a:cubicBezTo>
                    <a:pt x="2536" y="1551"/>
                    <a:pt x="2997" y="1104"/>
                    <a:pt x="3018" y="542"/>
                  </a:cubicBezTo>
                  <a:cubicBezTo>
                    <a:pt x="2367" y="348"/>
                    <a:pt x="1713" y="162"/>
                    <a:pt x="105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4" name="Google Shape;20704;p86"/>
            <p:cNvSpPr/>
            <p:nvPr/>
          </p:nvSpPr>
          <p:spPr>
            <a:xfrm>
              <a:off x="8123213" y="2902760"/>
              <a:ext cx="57353" cy="99476"/>
            </a:xfrm>
            <a:custGeom>
              <a:avLst/>
              <a:gdLst/>
              <a:ahLst/>
              <a:cxnLst/>
              <a:rect l="l" t="t" r="r" b="b"/>
              <a:pathLst>
                <a:path w="2188" h="3795" extrusionOk="0">
                  <a:moveTo>
                    <a:pt x="160" y="0"/>
                  </a:moveTo>
                  <a:cubicBezTo>
                    <a:pt x="68" y="0"/>
                    <a:pt x="0" y="99"/>
                    <a:pt x="46" y="191"/>
                  </a:cubicBezTo>
                  <a:cubicBezTo>
                    <a:pt x="310" y="792"/>
                    <a:pt x="971" y="2381"/>
                    <a:pt x="1157" y="3795"/>
                  </a:cubicBezTo>
                  <a:lnTo>
                    <a:pt x="1157" y="3791"/>
                  </a:lnTo>
                  <a:cubicBezTo>
                    <a:pt x="2188" y="2508"/>
                    <a:pt x="2089" y="1773"/>
                    <a:pt x="1896" y="1369"/>
                  </a:cubicBezTo>
                  <a:cubicBezTo>
                    <a:pt x="1470" y="475"/>
                    <a:pt x="633" y="127"/>
                    <a:pt x="204" y="8"/>
                  </a:cubicBezTo>
                  <a:cubicBezTo>
                    <a:pt x="189" y="2"/>
                    <a:pt x="174" y="0"/>
                    <a:pt x="160"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5" name="Google Shape;20705;p86"/>
            <p:cNvSpPr/>
            <p:nvPr/>
          </p:nvSpPr>
          <p:spPr>
            <a:xfrm>
              <a:off x="8027092" y="2968343"/>
              <a:ext cx="126475" cy="48021"/>
            </a:xfrm>
            <a:custGeom>
              <a:avLst/>
              <a:gdLst/>
              <a:ahLst/>
              <a:cxnLst/>
              <a:rect l="l" t="t" r="r" b="b"/>
              <a:pathLst>
                <a:path w="4825" h="1832" extrusionOk="0">
                  <a:moveTo>
                    <a:pt x="2691" y="1"/>
                  </a:moveTo>
                  <a:cubicBezTo>
                    <a:pt x="2489" y="1"/>
                    <a:pt x="2297" y="22"/>
                    <a:pt x="2127" y="55"/>
                  </a:cubicBezTo>
                  <a:cubicBezTo>
                    <a:pt x="998" y="277"/>
                    <a:pt x="316" y="1216"/>
                    <a:pt x="45" y="1676"/>
                  </a:cubicBezTo>
                  <a:cubicBezTo>
                    <a:pt x="0" y="1749"/>
                    <a:pt x="56" y="1831"/>
                    <a:pt x="130" y="1831"/>
                  </a:cubicBezTo>
                  <a:cubicBezTo>
                    <a:pt x="142" y="1831"/>
                    <a:pt x="155" y="1829"/>
                    <a:pt x="168" y="1824"/>
                  </a:cubicBezTo>
                  <a:cubicBezTo>
                    <a:pt x="699" y="1624"/>
                    <a:pt x="1984" y="1208"/>
                    <a:pt x="3588" y="1208"/>
                  </a:cubicBezTo>
                  <a:cubicBezTo>
                    <a:pt x="3983" y="1208"/>
                    <a:pt x="4397" y="1233"/>
                    <a:pt x="4824" y="1293"/>
                  </a:cubicBezTo>
                  <a:cubicBezTo>
                    <a:pt x="4319" y="284"/>
                    <a:pt x="3433" y="1"/>
                    <a:pt x="269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6" name="Google Shape;20706;p86"/>
            <p:cNvSpPr/>
            <p:nvPr/>
          </p:nvSpPr>
          <p:spPr>
            <a:xfrm>
              <a:off x="8153541" y="2988212"/>
              <a:ext cx="88520" cy="78035"/>
            </a:xfrm>
            <a:custGeom>
              <a:avLst/>
              <a:gdLst/>
              <a:ahLst/>
              <a:cxnLst/>
              <a:rect l="l" t="t" r="r" b="b"/>
              <a:pathLst>
                <a:path w="3377" h="2977" extrusionOk="0">
                  <a:moveTo>
                    <a:pt x="1201" y="0"/>
                  </a:moveTo>
                  <a:cubicBezTo>
                    <a:pt x="447" y="0"/>
                    <a:pt x="0" y="535"/>
                    <a:pt x="0" y="535"/>
                  </a:cubicBezTo>
                  <a:cubicBezTo>
                    <a:pt x="1646" y="1157"/>
                    <a:pt x="2694" y="2356"/>
                    <a:pt x="3119" y="2923"/>
                  </a:cubicBezTo>
                  <a:cubicBezTo>
                    <a:pt x="3147" y="2960"/>
                    <a:pt x="3187" y="2976"/>
                    <a:pt x="3226" y="2976"/>
                  </a:cubicBezTo>
                  <a:cubicBezTo>
                    <a:pt x="3295" y="2976"/>
                    <a:pt x="3363" y="2925"/>
                    <a:pt x="3365" y="2842"/>
                  </a:cubicBezTo>
                  <a:cubicBezTo>
                    <a:pt x="3376" y="2293"/>
                    <a:pt x="3327" y="1175"/>
                    <a:pt x="2609" y="588"/>
                  </a:cubicBezTo>
                  <a:cubicBezTo>
                    <a:pt x="2070" y="145"/>
                    <a:pt x="1593" y="0"/>
                    <a:pt x="120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7" name="Google Shape;20707;p86"/>
            <p:cNvSpPr/>
            <p:nvPr/>
          </p:nvSpPr>
          <p:spPr>
            <a:xfrm>
              <a:off x="8054641" y="2913716"/>
              <a:ext cx="197275" cy="88520"/>
            </a:xfrm>
            <a:custGeom>
              <a:avLst/>
              <a:gdLst/>
              <a:ahLst/>
              <a:cxnLst/>
              <a:rect l="l" t="t" r="r" b="b"/>
              <a:pathLst>
                <a:path w="7526" h="3377" extrusionOk="0">
                  <a:moveTo>
                    <a:pt x="1097" y="1"/>
                  </a:moveTo>
                  <a:cubicBezTo>
                    <a:pt x="739" y="1"/>
                    <a:pt x="414" y="57"/>
                    <a:pt x="158" y="124"/>
                  </a:cubicBezTo>
                  <a:cubicBezTo>
                    <a:pt x="11" y="166"/>
                    <a:pt x="0" y="367"/>
                    <a:pt x="141" y="427"/>
                  </a:cubicBezTo>
                  <a:cubicBezTo>
                    <a:pt x="907" y="764"/>
                    <a:pt x="2782" y="2086"/>
                    <a:pt x="3773" y="3377"/>
                  </a:cubicBezTo>
                  <a:cubicBezTo>
                    <a:pt x="4779" y="2663"/>
                    <a:pt x="6667" y="1840"/>
                    <a:pt x="7367" y="1731"/>
                  </a:cubicBezTo>
                  <a:cubicBezTo>
                    <a:pt x="7497" y="1710"/>
                    <a:pt x="7525" y="1534"/>
                    <a:pt x="7409" y="1475"/>
                  </a:cubicBezTo>
                  <a:cubicBezTo>
                    <a:pt x="7049" y="1276"/>
                    <a:pt x="6446" y="1007"/>
                    <a:pt x="5801" y="1007"/>
                  </a:cubicBezTo>
                  <a:cubicBezTo>
                    <a:pt x="5576" y="1007"/>
                    <a:pt x="5346" y="1039"/>
                    <a:pt x="5120" y="1119"/>
                  </a:cubicBezTo>
                  <a:cubicBezTo>
                    <a:pt x="4389" y="1376"/>
                    <a:pt x="4040" y="1858"/>
                    <a:pt x="3882" y="2308"/>
                  </a:cubicBezTo>
                  <a:cubicBezTo>
                    <a:pt x="3822" y="1735"/>
                    <a:pt x="3552" y="1031"/>
                    <a:pt x="2718" y="476"/>
                  </a:cubicBezTo>
                  <a:cubicBezTo>
                    <a:pt x="2180" y="115"/>
                    <a:pt x="1605" y="1"/>
                    <a:pt x="1097"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8" name="Google Shape;20708;p86"/>
            <p:cNvSpPr/>
            <p:nvPr/>
          </p:nvSpPr>
          <p:spPr>
            <a:xfrm>
              <a:off x="8018284" y="2896075"/>
              <a:ext cx="248363" cy="357801"/>
            </a:xfrm>
            <a:custGeom>
              <a:avLst/>
              <a:gdLst/>
              <a:ahLst/>
              <a:cxnLst/>
              <a:rect l="l" t="t" r="r" b="b"/>
              <a:pathLst>
                <a:path w="9475" h="13650" extrusionOk="0">
                  <a:moveTo>
                    <a:pt x="4362" y="519"/>
                  </a:moveTo>
                  <a:lnTo>
                    <a:pt x="4362" y="519"/>
                  </a:lnTo>
                  <a:cubicBezTo>
                    <a:pt x="4784" y="674"/>
                    <a:pt x="5392" y="1008"/>
                    <a:pt x="5719" y="1711"/>
                  </a:cubicBezTo>
                  <a:cubicBezTo>
                    <a:pt x="5758" y="1796"/>
                    <a:pt x="5786" y="1887"/>
                    <a:pt x="5807" y="1979"/>
                  </a:cubicBezTo>
                  <a:cubicBezTo>
                    <a:pt x="5646" y="2119"/>
                    <a:pt x="5505" y="2281"/>
                    <a:pt x="5389" y="2460"/>
                  </a:cubicBezTo>
                  <a:cubicBezTo>
                    <a:pt x="5181" y="2780"/>
                    <a:pt x="5044" y="3139"/>
                    <a:pt x="4977" y="3512"/>
                  </a:cubicBezTo>
                  <a:cubicBezTo>
                    <a:pt x="3820" y="2165"/>
                    <a:pt x="2439" y="1328"/>
                    <a:pt x="1718" y="955"/>
                  </a:cubicBezTo>
                  <a:cubicBezTo>
                    <a:pt x="1932" y="910"/>
                    <a:pt x="2200" y="871"/>
                    <a:pt x="2493" y="871"/>
                  </a:cubicBezTo>
                  <a:cubicBezTo>
                    <a:pt x="2947" y="871"/>
                    <a:pt x="3458" y="964"/>
                    <a:pt x="3915" y="1265"/>
                  </a:cubicBezTo>
                  <a:cubicBezTo>
                    <a:pt x="4246" y="1486"/>
                    <a:pt x="4527" y="1775"/>
                    <a:pt x="4742" y="2112"/>
                  </a:cubicBezTo>
                  <a:cubicBezTo>
                    <a:pt x="4784" y="2177"/>
                    <a:pt x="4844" y="2205"/>
                    <a:pt x="4903" y="2205"/>
                  </a:cubicBezTo>
                  <a:cubicBezTo>
                    <a:pt x="5038" y="2205"/>
                    <a:pt x="5169" y="2062"/>
                    <a:pt x="5083" y="1905"/>
                  </a:cubicBezTo>
                  <a:cubicBezTo>
                    <a:pt x="5009" y="1785"/>
                    <a:pt x="4928" y="1673"/>
                    <a:pt x="4837" y="1567"/>
                  </a:cubicBezTo>
                  <a:cubicBezTo>
                    <a:pt x="4703" y="1209"/>
                    <a:pt x="4545" y="857"/>
                    <a:pt x="4362" y="519"/>
                  </a:cubicBezTo>
                  <a:close/>
                  <a:moveTo>
                    <a:pt x="7295" y="1859"/>
                  </a:moveTo>
                  <a:cubicBezTo>
                    <a:pt x="7857" y="1859"/>
                    <a:pt x="8360" y="2063"/>
                    <a:pt x="8691" y="2239"/>
                  </a:cubicBezTo>
                  <a:cubicBezTo>
                    <a:pt x="7516" y="2517"/>
                    <a:pt x="6395" y="2977"/>
                    <a:pt x="5368" y="3610"/>
                  </a:cubicBezTo>
                  <a:lnTo>
                    <a:pt x="5364" y="3610"/>
                  </a:lnTo>
                  <a:cubicBezTo>
                    <a:pt x="5515" y="2657"/>
                    <a:pt x="6138" y="2084"/>
                    <a:pt x="6750" y="1926"/>
                  </a:cubicBezTo>
                  <a:cubicBezTo>
                    <a:pt x="6929" y="1880"/>
                    <a:pt x="7112" y="1859"/>
                    <a:pt x="7295" y="1859"/>
                  </a:cubicBezTo>
                  <a:close/>
                  <a:moveTo>
                    <a:pt x="3072" y="2955"/>
                  </a:moveTo>
                  <a:cubicBezTo>
                    <a:pt x="3502" y="2955"/>
                    <a:pt x="3891" y="3062"/>
                    <a:pt x="4200" y="3269"/>
                  </a:cubicBezTo>
                  <a:cubicBezTo>
                    <a:pt x="4207" y="3273"/>
                    <a:pt x="4214" y="3276"/>
                    <a:pt x="4221" y="3280"/>
                  </a:cubicBezTo>
                  <a:cubicBezTo>
                    <a:pt x="4383" y="3442"/>
                    <a:pt x="4545" y="3617"/>
                    <a:pt x="4700" y="3800"/>
                  </a:cubicBezTo>
                  <a:cubicBezTo>
                    <a:pt x="4437" y="3780"/>
                    <a:pt x="4175" y="3769"/>
                    <a:pt x="3912" y="3769"/>
                  </a:cubicBezTo>
                  <a:cubicBezTo>
                    <a:pt x="3148" y="3769"/>
                    <a:pt x="2386" y="3857"/>
                    <a:pt x="1640" y="4032"/>
                  </a:cubicBezTo>
                  <a:cubicBezTo>
                    <a:pt x="1266" y="4120"/>
                    <a:pt x="954" y="4214"/>
                    <a:pt x="712" y="4295"/>
                  </a:cubicBezTo>
                  <a:lnTo>
                    <a:pt x="712" y="4295"/>
                  </a:lnTo>
                  <a:cubicBezTo>
                    <a:pt x="1032" y="3835"/>
                    <a:pt x="1626" y="3181"/>
                    <a:pt x="2505" y="3013"/>
                  </a:cubicBezTo>
                  <a:cubicBezTo>
                    <a:pt x="2700" y="2974"/>
                    <a:pt x="2889" y="2955"/>
                    <a:pt x="3072" y="2955"/>
                  </a:cubicBezTo>
                  <a:close/>
                  <a:moveTo>
                    <a:pt x="4105" y="4166"/>
                  </a:moveTo>
                  <a:lnTo>
                    <a:pt x="4105" y="4166"/>
                  </a:lnTo>
                  <a:cubicBezTo>
                    <a:pt x="4443" y="4173"/>
                    <a:pt x="4780" y="4201"/>
                    <a:pt x="5115" y="4247"/>
                  </a:cubicBezTo>
                  <a:cubicBezTo>
                    <a:pt x="5350" y="4335"/>
                    <a:pt x="5582" y="4444"/>
                    <a:pt x="5804" y="4563"/>
                  </a:cubicBezTo>
                  <a:cubicBezTo>
                    <a:pt x="5621" y="4785"/>
                    <a:pt x="5343" y="4915"/>
                    <a:pt x="5055" y="4918"/>
                  </a:cubicBezTo>
                  <a:cubicBezTo>
                    <a:pt x="4601" y="4918"/>
                    <a:pt x="4207" y="4606"/>
                    <a:pt x="4105" y="4166"/>
                  </a:cubicBezTo>
                  <a:close/>
                  <a:moveTo>
                    <a:pt x="6452" y="3813"/>
                  </a:moveTo>
                  <a:cubicBezTo>
                    <a:pt x="6879" y="3813"/>
                    <a:pt x="7275" y="3981"/>
                    <a:pt x="7636" y="4317"/>
                  </a:cubicBezTo>
                  <a:cubicBezTo>
                    <a:pt x="8191" y="4827"/>
                    <a:pt x="8311" y="5629"/>
                    <a:pt x="8325" y="6167"/>
                  </a:cubicBezTo>
                  <a:cubicBezTo>
                    <a:pt x="7868" y="5590"/>
                    <a:pt x="6961" y="4630"/>
                    <a:pt x="5603" y="4018"/>
                  </a:cubicBezTo>
                  <a:cubicBezTo>
                    <a:pt x="5740" y="3951"/>
                    <a:pt x="5885" y="3899"/>
                    <a:pt x="6036" y="3864"/>
                  </a:cubicBezTo>
                  <a:cubicBezTo>
                    <a:pt x="6177" y="3830"/>
                    <a:pt x="6316" y="3813"/>
                    <a:pt x="6452" y="3813"/>
                  </a:cubicBezTo>
                  <a:close/>
                  <a:moveTo>
                    <a:pt x="4482" y="5193"/>
                  </a:moveTo>
                  <a:cubicBezTo>
                    <a:pt x="4594" y="5246"/>
                    <a:pt x="4714" y="5281"/>
                    <a:pt x="4837" y="5302"/>
                  </a:cubicBezTo>
                  <a:cubicBezTo>
                    <a:pt x="4422" y="6634"/>
                    <a:pt x="4242" y="8386"/>
                    <a:pt x="4302" y="10510"/>
                  </a:cubicBezTo>
                  <a:lnTo>
                    <a:pt x="4302" y="10513"/>
                  </a:lnTo>
                  <a:cubicBezTo>
                    <a:pt x="4337" y="11768"/>
                    <a:pt x="4450" y="12809"/>
                    <a:pt x="4506" y="13252"/>
                  </a:cubicBezTo>
                  <a:lnTo>
                    <a:pt x="3641" y="13252"/>
                  </a:lnTo>
                  <a:cubicBezTo>
                    <a:pt x="3588" y="12299"/>
                    <a:pt x="3427" y="7914"/>
                    <a:pt x="4482" y="5193"/>
                  </a:cubicBezTo>
                  <a:close/>
                  <a:moveTo>
                    <a:pt x="3935" y="1"/>
                  </a:moveTo>
                  <a:cubicBezTo>
                    <a:pt x="3778" y="1"/>
                    <a:pt x="3678" y="182"/>
                    <a:pt x="3771" y="315"/>
                  </a:cubicBezTo>
                  <a:cubicBezTo>
                    <a:pt x="3901" y="512"/>
                    <a:pt x="4017" y="713"/>
                    <a:pt x="4119" y="920"/>
                  </a:cubicBezTo>
                  <a:cubicBezTo>
                    <a:pt x="3585" y="574"/>
                    <a:pt x="3002" y="469"/>
                    <a:pt x="2490" y="469"/>
                  </a:cubicBezTo>
                  <a:cubicBezTo>
                    <a:pt x="1729" y="469"/>
                    <a:pt x="1128" y="702"/>
                    <a:pt x="1088" y="716"/>
                  </a:cubicBezTo>
                  <a:cubicBezTo>
                    <a:pt x="919" y="783"/>
                    <a:pt x="916" y="1019"/>
                    <a:pt x="1081" y="1089"/>
                  </a:cubicBezTo>
                  <a:cubicBezTo>
                    <a:pt x="1099" y="1096"/>
                    <a:pt x="2231" y="1581"/>
                    <a:pt x="3448" y="2580"/>
                  </a:cubicBezTo>
                  <a:cubicBezTo>
                    <a:pt x="3316" y="2564"/>
                    <a:pt x="3183" y="2555"/>
                    <a:pt x="3051" y="2555"/>
                  </a:cubicBezTo>
                  <a:cubicBezTo>
                    <a:pt x="2843" y="2555"/>
                    <a:pt x="2634" y="2576"/>
                    <a:pt x="2428" y="2619"/>
                  </a:cubicBezTo>
                  <a:cubicBezTo>
                    <a:pt x="835" y="2928"/>
                    <a:pt x="97" y="4539"/>
                    <a:pt x="65" y="4609"/>
                  </a:cubicBezTo>
                  <a:cubicBezTo>
                    <a:pt x="1" y="4749"/>
                    <a:pt x="111" y="4892"/>
                    <a:pt x="247" y="4892"/>
                  </a:cubicBezTo>
                  <a:cubicBezTo>
                    <a:pt x="275" y="4892"/>
                    <a:pt x="304" y="4886"/>
                    <a:pt x="332" y="4873"/>
                  </a:cubicBezTo>
                  <a:cubicBezTo>
                    <a:pt x="350" y="4862"/>
                    <a:pt x="1767" y="4219"/>
                    <a:pt x="3697" y="4169"/>
                  </a:cubicBezTo>
                  <a:cubicBezTo>
                    <a:pt x="3750" y="4479"/>
                    <a:pt x="3908" y="4760"/>
                    <a:pt x="4140" y="4971"/>
                  </a:cubicBezTo>
                  <a:cubicBezTo>
                    <a:pt x="3620" y="6272"/>
                    <a:pt x="3311" y="8080"/>
                    <a:pt x="3223" y="10351"/>
                  </a:cubicBezTo>
                  <a:cubicBezTo>
                    <a:pt x="3173" y="11681"/>
                    <a:pt x="3216" y="12799"/>
                    <a:pt x="3240" y="13252"/>
                  </a:cubicBezTo>
                  <a:lnTo>
                    <a:pt x="3026" y="13252"/>
                  </a:lnTo>
                  <a:cubicBezTo>
                    <a:pt x="2760" y="13252"/>
                    <a:pt x="2759" y="13650"/>
                    <a:pt x="3022" y="13650"/>
                  </a:cubicBezTo>
                  <a:cubicBezTo>
                    <a:pt x="3023" y="13650"/>
                    <a:pt x="3025" y="13650"/>
                    <a:pt x="3026" y="13650"/>
                  </a:cubicBezTo>
                  <a:lnTo>
                    <a:pt x="5160" y="13650"/>
                  </a:lnTo>
                  <a:cubicBezTo>
                    <a:pt x="5424" y="13650"/>
                    <a:pt x="5424" y="13252"/>
                    <a:pt x="5160" y="13252"/>
                  </a:cubicBezTo>
                  <a:lnTo>
                    <a:pt x="4907" y="13252"/>
                  </a:lnTo>
                  <a:cubicBezTo>
                    <a:pt x="4795" y="12352"/>
                    <a:pt x="4330" y="8122"/>
                    <a:pt x="5255" y="5302"/>
                  </a:cubicBezTo>
                  <a:cubicBezTo>
                    <a:pt x="5614" y="5249"/>
                    <a:pt x="5937" y="5056"/>
                    <a:pt x="6155" y="4764"/>
                  </a:cubicBezTo>
                  <a:cubicBezTo>
                    <a:pt x="7573" y="5639"/>
                    <a:pt x="8314" y="6842"/>
                    <a:pt x="8325" y="6856"/>
                  </a:cubicBezTo>
                  <a:cubicBezTo>
                    <a:pt x="8364" y="6921"/>
                    <a:pt x="8428" y="6951"/>
                    <a:pt x="8492" y="6951"/>
                  </a:cubicBezTo>
                  <a:cubicBezTo>
                    <a:pt x="8583" y="6951"/>
                    <a:pt x="8674" y="6890"/>
                    <a:pt x="8691" y="6782"/>
                  </a:cubicBezTo>
                  <a:cubicBezTo>
                    <a:pt x="8733" y="6448"/>
                    <a:pt x="8736" y="6111"/>
                    <a:pt x="8698" y="5776"/>
                  </a:cubicBezTo>
                  <a:cubicBezTo>
                    <a:pt x="8617" y="5031"/>
                    <a:pt x="8343" y="4426"/>
                    <a:pt x="7907" y="4022"/>
                  </a:cubicBezTo>
                  <a:cubicBezTo>
                    <a:pt x="7442" y="3593"/>
                    <a:pt x="6971" y="3438"/>
                    <a:pt x="6560" y="3417"/>
                  </a:cubicBezTo>
                  <a:cubicBezTo>
                    <a:pt x="8023" y="2717"/>
                    <a:pt x="9229" y="2541"/>
                    <a:pt x="9246" y="2538"/>
                  </a:cubicBezTo>
                  <a:cubicBezTo>
                    <a:pt x="9415" y="2510"/>
                    <a:pt x="9475" y="2295"/>
                    <a:pt x="9345" y="2186"/>
                  </a:cubicBezTo>
                  <a:lnTo>
                    <a:pt x="9345" y="2183"/>
                  </a:lnTo>
                  <a:cubicBezTo>
                    <a:pt x="9303" y="2147"/>
                    <a:pt x="8430" y="1457"/>
                    <a:pt x="7308" y="1457"/>
                  </a:cubicBezTo>
                  <a:cubicBezTo>
                    <a:pt x="7097" y="1457"/>
                    <a:pt x="6876" y="1481"/>
                    <a:pt x="6651" y="1539"/>
                  </a:cubicBezTo>
                  <a:cubicBezTo>
                    <a:pt x="6479" y="1581"/>
                    <a:pt x="6314" y="1648"/>
                    <a:pt x="6155" y="1736"/>
                  </a:cubicBezTo>
                  <a:cubicBezTo>
                    <a:pt x="6138" y="1669"/>
                    <a:pt x="6113" y="1606"/>
                    <a:pt x="6082" y="1543"/>
                  </a:cubicBezTo>
                  <a:cubicBezTo>
                    <a:pt x="5463" y="210"/>
                    <a:pt x="4024" y="10"/>
                    <a:pt x="3961" y="2"/>
                  </a:cubicBezTo>
                  <a:cubicBezTo>
                    <a:pt x="3952" y="1"/>
                    <a:pt x="3944" y="1"/>
                    <a:pt x="3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09" name="Google Shape;20709;p86"/>
          <p:cNvGrpSpPr/>
          <p:nvPr/>
        </p:nvGrpSpPr>
        <p:grpSpPr>
          <a:xfrm>
            <a:off x="4680149" y="3048528"/>
            <a:ext cx="360448" cy="357748"/>
            <a:chOff x="4680149" y="2896128"/>
            <a:chExt cx="360448" cy="357748"/>
          </a:xfrm>
        </p:grpSpPr>
        <p:sp>
          <p:nvSpPr>
            <p:cNvPr id="20710" name="Google Shape;20710;p86"/>
            <p:cNvSpPr/>
            <p:nvPr/>
          </p:nvSpPr>
          <p:spPr>
            <a:xfrm>
              <a:off x="4843531" y="3018986"/>
              <a:ext cx="33683" cy="39214"/>
            </a:xfrm>
            <a:custGeom>
              <a:avLst/>
              <a:gdLst/>
              <a:ahLst/>
              <a:cxnLst/>
              <a:rect l="l" t="t" r="r" b="b"/>
              <a:pathLst>
                <a:path w="1285" h="1496" extrusionOk="0">
                  <a:moveTo>
                    <a:pt x="641" y="1"/>
                  </a:moveTo>
                  <a:cubicBezTo>
                    <a:pt x="289" y="1"/>
                    <a:pt x="1" y="286"/>
                    <a:pt x="1" y="641"/>
                  </a:cubicBezTo>
                  <a:lnTo>
                    <a:pt x="1" y="1495"/>
                  </a:lnTo>
                  <a:lnTo>
                    <a:pt x="1284" y="1495"/>
                  </a:lnTo>
                  <a:lnTo>
                    <a:pt x="1284" y="644"/>
                  </a:lnTo>
                  <a:cubicBezTo>
                    <a:pt x="1284" y="289"/>
                    <a:pt x="996" y="1"/>
                    <a:pt x="64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1" name="Google Shape;20711;p86"/>
            <p:cNvSpPr/>
            <p:nvPr/>
          </p:nvSpPr>
          <p:spPr>
            <a:xfrm>
              <a:off x="4832286" y="3046928"/>
              <a:ext cx="56069" cy="56069"/>
            </a:xfrm>
            <a:custGeom>
              <a:avLst/>
              <a:gdLst/>
              <a:ahLst/>
              <a:cxnLst/>
              <a:rect l="l" t="t" r="r" b="b"/>
              <a:pathLst>
                <a:path w="2139" h="2139" extrusionOk="0">
                  <a:moveTo>
                    <a:pt x="1070" y="0"/>
                  </a:moveTo>
                  <a:cubicBezTo>
                    <a:pt x="479" y="0"/>
                    <a:pt x="1" y="482"/>
                    <a:pt x="1" y="1069"/>
                  </a:cubicBezTo>
                  <a:cubicBezTo>
                    <a:pt x="1" y="1660"/>
                    <a:pt x="479" y="2138"/>
                    <a:pt x="1070" y="2138"/>
                  </a:cubicBezTo>
                  <a:cubicBezTo>
                    <a:pt x="1660" y="2138"/>
                    <a:pt x="2139" y="1660"/>
                    <a:pt x="2139" y="1069"/>
                  </a:cubicBezTo>
                  <a:cubicBezTo>
                    <a:pt x="2139" y="482"/>
                    <a:pt x="1660" y="0"/>
                    <a:pt x="107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2" name="Google Shape;20712;p86"/>
            <p:cNvSpPr/>
            <p:nvPr/>
          </p:nvSpPr>
          <p:spPr>
            <a:xfrm>
              <a:off x="4809979" y="3086195"/>
              <a:ext cx="100787" cy="100866"/>
            </a:xfrm>
            <a:custGeom>
              <a:avLst/>
              <a:gdLst/>
              <a:ahLst/>
              <a:cxnLst/>
              <a:rect l="l" t="t" r="r" b="b"/>
              <a:pathLst>
                <a:path w="3845" h="3848" extrusionOk="0">
                  <a:moveTo>
                    <a:pt x="1921" y="0"/>
                  </a:moveTo>
                  <a:cubicBezTo>
                    <a:pt x="859" y="0"/>
                    <a:pt x="1" y="588"/>
                    <a:pt x="1" y="1650"/>
                  </a:cubicBezTo>
                  <a:cubicBezTo>
                    <a:pt x="1" y="2712"/>
                    <a:pt x="859" y="3847"/>
                    <a:pt x="1921" y="3847"/>
                  </a:cubicBezTo>
                  <a:cubicBezTo>
                    <a:pt x="2983" y="3847"/>
                    <a:pt x="3844" y="2712"/>
                    <a:pt x="3844" y="1650"/>
                  </a:cubicBezTo>
                  <a:cubicBezTo>
                    <a:pt x="3844" y="588"/>
                    <a:pt x="2983" y="0"/>
                    <a:pt x="192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3" name="Google Shape;20713;p86"/>
            <p:cNvSpPr/>
            <p:nvPr/>
          </p:nvSpPr>
          <p:spPr>
            <a:xfrm>
              <a:off x="4809900" y="3086273"/>
              <a:ext cx="52373" cy="100682"/>
            </a:xfrm>
            <a:custGeom>
              <a:avLst/>
              <a:gdLst/>
              <a:ahLst/>
              <a:cxnLst/>
              <a:rect l="l" t="t" r="r" b="b"/>
              <a:pathLst>
                <a:path w="1998" h="3841" extrusionOk="0">
                  <a:moveTo>
                    <a:pt x="1730" y="1"/>
                  </a:moveTo>
                  <a:cubicBezTo>
                    <a:pt x="760" y="71"/>
                    <a:pt x="0" y="648"/>
                    <a:pt x="0" y="1643"/>
                  </a:cubicBezTo>
                  <a:cubicBezTo>
                    <a:pt x="0" y="2705"/>
                    <a:pt x="862" y="3841"/>
                    <a:pt x="1924" y="3841"/>
                  </a:cubicBezTo>
                  <a:cubicBezTo>
                    <a:pt x="1948" y="3841"/>
                    <a:pt x="1973" y="3837"/>
                    <a:pt x="1997" y="3837"/>
                  </a:cubicBezTo>
                  <a:cubicBezTo>
                    <a:pt x="1442" y="3327"/>
                    <a:pt x="1069" y="2438"/>
                    <a:pt x="1069" y="1583"/>
                  </a:cubicBezTo>
                  <a:cubicBezTo>
                    <a:pt x="1069" y="877"/>
                    <a:pt x="1326" y="346"/>
                    <a:pt x="173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4" name="Google Shape;20714;p86"/>
            <p:cNvSpPr/>
            <p:nvPr/>
          </p:nvSpPr>
          <p:spPr>
            <a:xfrm>
              <a:off x="4680149" y="2896128"/>
              <a:ext cx="360448" cy="357748"/>
            </a:xfrm>
            <a:custGeom>
              <a:avLst/>
              <a:gdLst/>
              <a:ahLst/>
              <a:cxnLst/>
              <a:rect l="l" t="t" r="r" b="b"/>
              <a:pathLst>
                <a:path w="13751" h="13648" extrusionOk="0">
                  <a:moveTo>
                    <a:pt x="6870" y="4894"/>
                  </a:moveTo>
                  <a:cubicBezTo>
                    <a:pt x="6919" y="4894"/>
                    <a:pt x="6968" y="4902"/>
                    <a:pt x="7018" y="4920"/>
                  </a:cubicBezTo>
                  <a:cubicBezTo>
                    <a:pt x="7303" y="5018"/>
                    <a:pt x="7405" y="5367"/>
                    <a:pt x="7218" y="5606"/>
                  </a:cubicBezTo>
                  <a:cubicBezTo>
                    <a:pt x="7106" y="5574"/>
                    <a:pt x="6990" y="5558"/>
                    <a:pt x="6874" y="5558"/>
                  </a:cubicBezTo>
                  <a:cubicBezTo>
                    <a:pt x="6758" y="5558"/>
                    <a:pt x="6643" y="5574"/>
                    <a:pt x="6533" y="5606"/>
                  </a:cubicBezTo>
                  <a:cubicBezTo>
                    <a:pt x="6469" y="5528"/>
                    <a:pt x="6434" y="5430"/>
                    <a:pt x="6434" y="5331"/>
                  </a:cubicBezTo>
                  <a:cubicBezTo>
                    <a:pt x="6437" y="5081"/>
                    <a:pt x="6639" y="4894"/>
                    <a:pt x="6870" y="4894"/>
                  </a:cubicBezTo>
                  <a:close/>
                  <a:moveTo>
                    <a:pt x="6873" y="5957"/>
                  </a:moveTo>
                  <a:cubicBezTo>
                    <a:pt x="6881" y="5957"/>
                    <a:pt x="6890" y="5957"/>
                    <a:pt x="6898" y="5957"/>
                  </a:cubicBezTo>
                  <a:cubicBezTo>
                    <a:pt x="7531" y="5975"/>
                    <a:pt x="7936" y="6643"/>
                    <a:pt x="7654" y="7213"/>
                  </a:cubicBezTo>
                  <a:cubicBezTo>
                    <a:pt x="7485" y="7280"/>
                    <a:pt x="7489" y="7519"/>
                    <a:pt x="7661" y="7582"/>
                  </a:cubicBezTo>
                  <a:cubicBezTo>
                    <a:pt x="8266" y="7807"/>
                    <a:pt x="8597" y="8275"/>
                    <a:pt x="8597" y="8901"/>
                  </a:cubicBezTo>
                  <a:cubicBezTo>
                    <a:pt x="8597" y="9825"/>
                    <a:pt x="7844" y="10898"/>
                    <a:pt x="6874" y="10898"/>
                  </a:cubicBezTo>
                  <a:cubicBezTo>
                    <a:pt x="5903" y="10898"/>
                    <a:pt x="5151" y="9825"/>
                    <a:pt x="5151" y="8901"/>
                  </a:cubicBezTo>
                  <a:cubicBezTo>
                    <a:pt x="5151" y="8461"/>
                    <a:pt x="5319" y="8092"/>
                    <a:pt x="5639" y="7835"/>
                  </a:cubicBezTo>
                  <a:cubicBezTo>
                    <a:pt x="5949" y="7589"/>
                    <a:pt x="6388" y="7452"/>
                    <a:pt x="6874" y="7452"/>
                  </a:cubicBezTo>
                  <a:cubicBezTo>
                    <a:pt x="7141" y="7452"/>
                    <a:pt x="7141" y="7051"/>
                    <a:pt x="6874" y="7051"/>
                  </a:cubicBezTo>
                  <a:cubicBezTo>
                    <a:pt x="6606" y="7051"/>
                    <a:pt x="6336" y="7090"/>
                    <a:pt x="6079" y="7167"/>
                  </a:cubicBezTo>
                  <a:cubicBezTo>
                    <a:pt x="5829" y="6591"/>
                    <a:pt x="6254" y="5957"/>
                    <a:pt x="6873" y="5957"/>
                  </a:cubicBezTo>
                  <a:close/>
                  <a:moveTo>
                    <a:pt x="4525" y="0"/>
                  </a:moveTo>
                  <a:cubicBezTo>
                    <a:pt x="4415" y="0"/>
                    <a:pt x="4324" y="87"/>
                    <a:pt x="4324" y="197"/>
                  </a:cubicBezTo>
                  <a:lnTo>
                    <a:pt x="4324" y="3492"/>
                  </a:lnTo>
                  <a:cubicBezTo>
                    <a:pt x="4324" y="3612"/>
                    <a:pt x="4359" y="3728"/>
                    <a:pt x="4423" y="3830"/>
                  </a:cubicBezTo>
                  <a:lnTo>
                    <a:pt x="5850" y="6077"/>
                  </a:lnTo>
                  <a:cubicBezTo>
                    <a:pt x="5836" y="6098"/>
                    <a:pt x="5819" y="6119"/>
                    <a:pt x="5808" y="6140"/>
                  </a:cubicBezTo>
                  <a:lnTo>
                    <a:pt x="3030" y="3960"/>
                  </a:lnTo>
                  <a:cubicBezTo>
                    <a:pt x="2998" y="3935"/>
                    <a:pt x="2974" y="3900"/>
                    <a:pt x="2960" y="3865"/>
                  </a:cubicBezTo>
                  <a:lnTo>
                    <a:pt x="1933" y="1200"/>
                  </a:lnTo>
                  <a:cubicBezTo>
                    <a:pt x="1897" y="1111"/>
                    <a:pt x="1826" y="1073"/>
                    <a:pt x="1754" y="1073"/>
                  </a:cubicBezTo>
                  <a:cubicBezTo>
                    <a:pt x="1630" y="1073"/>
                    <a:pt x="1504" y="1186"/>
                    <a:pt x="1560" y="1340"/>
                  </a:cubicBezTo>
                  <a:lnTo>
                    <a:pt x="2587" y="4009"/>
                  </a:lnTo>
                  <a:cubicBezTo>
                    <a:pt x="2626" y="4115"/>
                    <a:pt x="2696" y="4206"/>
                    <a:pt x="2784" y="4276"/>
                  </a:cubicBezTo>
                  <a:lnTo>
                    <a:pt x="5643" y="6523"/>
                  </a:lnTo>
                  <a:cubicBezTo>
                    <a:pt x="5636" y="6545"/>
                    <a:pt x="5632" y="6562"/>
                    <a:pt x="5629" y="6583"/>
                  </a:cubicBezTo>
                  <a:lnTo>
                    <a:pt x="4089" y="6239"/>
                  </a:lnTo>
                  <a:cubicBezTo>
                    <a:pt x="4045" y="6229"/>
                    <a:pt x="4001" y="6224"/>
                    <a:pt x="3957" y="6224"/>
                  </a:cubicBezTo>
                  <a:cubicBezTo>
                    <a:pt x="3847" y="6224"/>
                    <a:pt x="3736" y="6254"/>
                    <a:pt x="3638" y="6309"/>
                  </a:cubicBezTo>
                  <a:lnTo>
                    <a:pt x="1346" y="7649"/>
                  </a:lnTo>
                  <a:cubicBezTo>
                    <a:pt x="1226" y="7716"/>
                    <a:pt x="1135" y="7821"/>
                    <a:pt x="1082" y="7948"/>
                  </a:cubicBezTo>
                  <a:lnTo>
                    <a:pt x="66" y="10381"/>
                  </a:lnTo>
                  <a:cubicBezTo>
                    <a:pt x="0" y="10539"/>
                    <a:pt x="129" y="10658"/>
                    <a:pt x="256" y="10658"/>
                  </a:cubicBezTo>
                  <a:cubicBezTo>
                    <a:pt x="327" y="10658"/>
                    <a:pt x="398" y="10621"/>
                    <a:pt x="435" y="10532"/>
                  </a:cubicBezTo>
                  <a:lnTo>
                    <a:pt x="1451" y="8102"/>
                  </a:lnTo>
                  <a:cubicBezTo>
                    <a:pt x="1469" y="8057"/>
                    <a:pt x="1500" y="8018"/>
                    <a:pt x="1546" y="7993"/>
                  </a:cubicBezTo>
                  <a:lnTo>
                    <a:pt x="3842" y="6654"/>
                  </a:lnTo>
                  <a:cubicBezTo>
                    <a:pt x="3877" y="6634"/>
                    <a:pt x="3915" y="6623"/>
                    <a:pt x="3954" y="6623"/>
                  </a:cubicBezTo>
                  <a:cubicBezTo>
                    <a:pt x="3971" y="6623"/>
                    <a:pt x="3987" y="6625"/>
                    <a:pt x="4004" y="6629"/>
                  </a:cubicBezTo>
                  <a:lnTo>
                    <a:pt x="5618" y="6988"/>
                  </a:lnTo>
                  <a:cubicBezTo>
                    <a:pt x="5622" y="7023"/>
                    <a:pt x="5629" y="7062"/>
                    <a:pt x="5639" y="7097"/>
                  </a:cubicBezTo>
                  <a:lnTo>
                    <a:pt x="4658" y="7424"/>
                  </a:lnTo>
                  <a:cubicBezTo>
                    <a:pt x="4475" y="7483"/>
                    <a:pt x="4331" y="7624"/>
                    <a:pt x="4268" y="7807"/>
                  </a:cubicBezTo>
                  <a:lnTo>
                    <a:pt x="3301" y="10518"/>
                  </a:lnTo>
                  <a:cubicBezTo>
                    <a:pt x="3269" y="10599"/>
                    <a:pt x="3259" y="10687"/>
                    <a:pt x="3266" y="10775"/>
                  </a:cubicBezTo>
                  <a:lnTo>
                    <a:pt x="3473" y="13465"/>
                  </a:lnTo>
                  <a:cubicBezTo>
                    <a:pt x="3480" y="13567"/>
                    <a:pt x="3568" y="13648"/>
                    <a:pt x="3670" y="13648"/>
                  </a:cubicBezTo>
                  <a:lnTo>
                    <a:pt x="3688" y="13648"/>
                  </a:lnTo>
                  <a:cubicBezTo>
                    <a:pt x="3797" y="13641"/>
                    <a:pt x="3878" y="13542"/>
                    <a:pt x="3871" y="13433"/>
                  </a:cubicBezTo>
                  <a:lnTo>
                    <a:pt x="3663" y="10747"/>
                  </a:lnTo>
                  <a:cubicBezTo>
                    <a:pt x="3663" y="10715"/>
                    <a:pt x="3667" y="10683"/>
                    <a:pt x="3677" y="10652"/>
                  </a:cubicBezTo>
                  <a:lnTo>
                    <a:pt x="4644" y="7944"/>
                  </a:lnTo>
                  <a:cubicBezTo>
                    <a:pt x="4669" y="7877"/>
                    <a:pt x="4718" y="7825"/>
                    <a:pt x="4785" y="7803"/>
                  </a:cubicBezTo>
                  <a:lnTo>
                    <a:pt x="5249" y="7649"/>
                  </a:lnTo>
                  <a:lnTo>
                    <a:pt x="5249" y="7649"/>
                  </a:lnTo>
                  <a:cubicBezTo>
                    <a:pt x="4926" y="7972"/>
                    <a:pt x="4753" y="8401"/>
                    <a:pt x="4753" y="8901"/>
                  </a:cubicBezTo>
                  <a:cubicBezTo>
                    <a:pt x="4753" y="9470"/>
                    <a:pt x="4975" y="10061"/>
                    <a:pt x="5362" y="10525"/>
                  </a:cubicBezTo>
                  <a:cubicBezTo>
                    <a:pt x="5780" y="11025"/>
                    <a:pt x="6318" y="11299"/>
                    <a:pt x="6877" y="11299"/>
                  </a:cubicBezTo>
                  <a:cubicBezTo>
                    <a:pt x="7436" y="11299"/>
                    <a:pt x="7974" y="11025"/>
                    <a:pt x="8389" y="10525"/>
                  </a:cubicBezTo>
                  <a:cubicBezTo>
                    <a:pt x="8776" y="10061"/>
                    <a:pt x="8998" y="9470"/>
                    <a:pt x="8998" y="8901"/>
                  </a:cubicBezTo>
                  <a:cubicBezTo>
                    <a:pt x="8998" y="8401"/>
                    <a:pt x="8822" y="7969"/>
                    <a:pt x="8505" y="7649"/>
                  </a:cubicBezTo>
                  <a:lnTo>
                    <a:pt x="8505" y="7649"/>
                  </a:lnTo>
                  <a:lnTo>
                    <a:pt x="8966" y="7803"/>
                  </a:lnTo>
                  <a:cubicBezTo>
                    <a:pt x="9033" y="7825"/>
                    <a:pt x="9085" y="7877"/>
                    <a:pt x="9107" y="7944"/>
                  </a:cubicBezTo>
                  <a:lnTo>
                    <a:pt x="10074" y="10652"/>
                  </a:lnTo>
                  <a:cubicBezTo>
                    <a:pt x="10088" y="10683"/>
                    <a:pt x="10091" y="10715"/>
                    <a:pt x="10088" y="10747"/>
                  </a:cubicBezTo>
                  <a:lnTo>
                    <a:pt x="9880" y="13433"/>
                  </a:lnTo>
                  <a:cubicBezTo>
                    <a:pt x="9873" y="13542"/>
                    <a:pt x="9954" y="13641"/>
                    <a:pt x="10067" y="13648"/>
                  </a:cubicBezTo>
                  <a:lnTo>
                    <a:pt x="10081" y="13648"/>
                  </a:lnTo>
                  <a:cubicBezTo>
                    <a:pt x="10186" y="13648"/>
                    <a:pt x="10271" y="13567"/>
                    <a:pt x="10281" y="13465"/>
                  </a:cubicBezTo>
                  <a:lnTo>
                    <a:pt x="10485" y="10775"/>
                  </a:lnTo>
                  <a:cubicBezTo>
                    <a:pt x="10492" y="10687"/>
                    <a:pt x="10481" y="10599"/>
                    <a:pt x="10453" y="10518"/>
                  </a:cubicBezTo>
                  <a:lnTo>
                    <a:pt x="9486" y="7807"/>
                  </a:lnTo>
                  <a:cubicBezTo>
                    <a:pt x="9420" y="7624"/>
                    <a:pt x="9275" y="7483"/>
                    <a:pt x="9092" y="7424"/>
                  </a:cubicBezTo>
                  <a:lnTo>
                    <a:pt x="8115" y="7097"/>
                  </a:lnTo>
                  <a:cubicBezTo>
                    <a:pt x="8122" y="7062"/>
                    <a:pt x="8129" y="7023"/>
                    <a:pt x="8133" y="6988"/>
                  </a:cubicBezTo>
                  <a:lnTo>
                    <a:pt x="9747" y="6629"/>
                  </a:lnTo>
                  <a:cubicBezTo>
                    <a:pt x="9763" y="6625"/>
                    <a:pt x="9780" y="6623"/>
                    <a:pt x="9797" y="6623"/>
                  </a:cubicBezTo>
                  <a:cubicBezTo>
                    <a:pt x="9838" y="6623"/>
                    <a:pt x="9877" y="6634"/>
                    <a:pt x="9912" y="6654"/>
                  </a:cubicBezTo>
                  <a:lnTo>
                    <a:pt x="12208" y="7993"/>
                  </a:lnTo>
                  <a:cubicBezTo>
                    <a:pt x="12250" y="8018"/>
                    <a:pt x="12282" y="8057"/>
                    <a:pt x="12303" y="8102"/>
                  </a:cubicBezTo>
                  <a:lnTo>
                    <a:pt x="13316" y="10532"/>
                  </a:lnTo>
                  <a:cubicBezTo>
                    <a:pt x="13352" y="10621"/>
                    <a:pt x="13423" y="10658"/>
                    <a:pt x="13495" y="10658"/>
                  </a:cubicBezTo>
                  <a:cubicBezTo>
                    <a:pt x="13622" y="10658"/>
                    <a:pt x="13750" y="10539"/>
                    <a:pt x="13685" y="10381"/>
                  </a:cubicBezTo>
                  <a:lnTo>
                    <a:pt x="12669" y="7948"/>
                  </a:lnTo>
                  <a:cubicBezTo>
                    <a:pt x="12616" y="7821"/>
                    <a:pt x="12525" y="7716"/>
                    <a:pt x="12405" y="7649"/>
                  </a:cubicBezTo>
                  <a:lnTo>
                    <a:pt x="10109" y="6309"/>
                  </a:lnTo>
                  <a:cubicBezTo>
                    <a:pt x="10015" y="6252"/>
                    <a:pt x="9907" y="6223"/>
                    <a:pt x="9797" y="6223"/>
                  </a:cubicBezTo>
                  <a:cubicBezTo>
                    <a:pt x="9751" y="6223"/>
                    <a:pt x="9705" y="6228"/>
                    <a:pt x="9659" y="6239"/>
                  </a:cubicBezTo>
                  <a:lnTo>
                    <a:pt x="8118" y="6580"/>
                  </a:lnTo>
                  <a:cubicBezTo>
                    <a:pt x="8115" y="6562"/>
                    <a:pt x="8111" y="6541"/>
                    <a:pt x="8108" y="6523"/>
                  </a:cubicBezTo>
                  <a:lnTo>
                    <a:pt x="10963" y="4276"/>
                  </a:lnTo>
                  <a:cubicBezTo>
                    <a:pt x="11055" y="4206"/>
                    <a:pt x="11121" y="4115"/>
                    <a:pt x="11160" y="4009"/>
                  </a:cubicBezTo>
                  <a:lnTo>
                    <a:pt x="12187" y="1340"/>
                  </a:lnTo>
                  <a:cubicBezTo>
                    <a:pt x="12245" y="1184"/>
                    <a:pt x="12119" y="1070"/>
                    <a:pt x="11993" y="1070"/>
                  </a:cubicBezTo>
                  <a:cubicBezTo>
                    <a:pt x="11922" y="1070"/>
                    <a:pt x="11850" y="1108"/>
                    <a:pt x="11814" y="1196"/>
                  </a:cubicBezTo>
                  <a:lnTo>
                    <a:pt x="10787" y="3865"/>
                  </a:lnTo>
                  <a:cubicBezTo>
                    <a:pt x="10773" y="3904"/>
                    <a:pt x="10749" y="3935"/>
                    <a:pt x="10717" y="3964"/>
                  </a:cubicBezTo>
                  <a:lnTo>
                    <a:pt x="7943" y="6144"/>
                  </a:lnTo>
                  <a:cubicBezTo>
                    <a:pt x="7929" y="6119"/>
                    <a:pt x="7914" y="6098"/>
                    <a:pt x="7897" y="6077"/>
                  </a:cubicBezTo>
                  <a:lnTo>
                    <a:pt x="9328" y="3830"/>
                  </a:lnTo>
                  <a:cubicBezTo>
                    <a:pt x="9391" y="3731"/>
                    <a:pt x="9423" y="3615"/>
                    <a:pt x="9423" y="3496"/>
                  </a:cubicBezTo>
                  <a:lnTo>
                    <a:pt x="9423" y="208"/>
                  </a:lnTo>
                  <a:cubicBezTo>
                    <a:pt x="9427" y="99"/>
                    <a:pt x="9342" y="8"/>
                    <a:pt x="9230" y="0"/>
                  </a:cubicBezTo>
                  <a:cubicBezTo>
                    <a:pt x="9228" y="0"/>
                    <a:pt x="9225" y="0"/>
                    <a:pt x="9223" y="0"/>
                  </a:cubicBezTo>
                  <a:cubicBezTo>
                    <a:pt x="9114" y="0"/>
                    <a:pt x="9026" y="91"/>
                    <a:pt x="9026" y="201"/>
                  </a:cubicBezTo>
                  <a:lnTo>
                    <a:pt x="9026" y="3496"/>
                  </a:lnTo>
                  <a:cubicBezTo>
                    <a:pt x="9026" y="3538"/>
                    <a:pt x="9012" y="3580"/>
                    <a:pt x="8991" y="3615"/>
                  </a:cubicBezTo>
                  <a:lnTo>
                    <a:pt x="7605" y="5789"/>
                  </a:lnTo>
                  <a:lnTo>
                    <a:pt x="7587" y="5774"/>
                  </a:lnTo>
                  <a:cubicBezTo>
                    <a:pt x="7672" y="5641"/>
                    <a:pt x="7718" y="5486"/>
                    <a:pt x="7718" y="5331"/>
                  </a:cubicBezTo>
                  <a:lnTo>
                    <a:pt x="7718" y="4262"/>
                  </a:lnTo>
                  <a:cubicBezTo>
                    <a:pt x="7721" y="4125"/>
                    <a:pt x="7682" y="3988"/>
                    <a:pt x="7616" y="3872"/>
                  </a:cubicBezTo>
                  <a:cubicBezTo>
                    <a:pt x="7576" y="3809"/>
                    <a:pt x="7512" y="3778"/>
                    <a:pt x="7448" y="3778"/>
                  </a:cubicBezTo>
                  <a:cubicBezTo>
                    <a:pt x="7380" y="3778"/>
                    <a:pt x="7313" y="3814"/>
                    <a:pt x="7278" y="3883"/>
                  </a:cubicBezTo>
                  <a:lnTo>
                    <a:pt x="7274" y="3890"/>
                  </a:lnTo>
                  <a:cubicBezTo>
                    <a:pt x="7239" y="3949"/>
                    <a:pt x="7239" y="4023"/>
                    <a:pt x="7274" y="4083"/>
                  </a:cubicBezTo>
                  <a:cubicBezTo>
                    <a:pt x="7303" y="4136"/>
                    <a:pt x="7320" y="4199"/>
                    <a:pt x="7317" y="4262"/>
                  </a:cubicBezTo>
                  <a:lnTo>
                    <a:pt x="7317" y="4614"/>
                  </a:lnTo>
                  <a:cubicBezTo>
                    <a:pt x="7181" y="4530"/>
                    <a:pt x="7028" y="4487"/>
                    <a:pt x="6875" y="4487"/>
                  </a:cubicBezTo>
                  <a:cubicBezTo>
                    <a:pt x="6722" y="4487"/>
                    <a:pt x="6569" y="4530"/>
                    <a:pt x="6434" y="4614"/>
                  </a:cubicBezTo>
                  <a:lnTo>
                    <a:pt x="6434" y="4262"/>
                  </a:lnTo>
                  <a:cubicBezTo>
                    <a:pt x="6434" y="4199"/>
                    <a:pt x="6448" y="4136"/>
                    <a:pt x="6480" y="4083"/>
                  </a:cubicBezTo>
                  <a:cubicBezTo>
                    <a:pt x="6511" y="4023"/>
                    <a:pt x="6511" y="3949"/>
                    <a:pt x="6480" y="3890"/>
                  </a:cubicBezTo>
                  <a:lnTo>
                    <a:pt x="6476" y="3883"/>
                  </a:lnTo>
                  <a:cubicBezTo>
                    <a:pt x="6442" y="3814"/>
                    <a:pt x="6374" y="3778"/>
                    <a:pt x="6306" y="3778"/>
                  </a:cubicBezTo>
                  <a:cubicBezTo>
                    <a:pt x="6242" y="3778"/>
                    <a:pt x="6178" y="3809"/>
                    <a:pt x="6139" y="3872"/>
                  </a:cubicBezTo>
                  <a:cubicBezTo>
                    <a:pt x="6068" y="3988"/>
                    <a:pt x="6033" y="4125"/>
                    <a:pt x="6037" y="4262"/>
                  </a:cubicBezTo>
                  <a:lnTo>
                    <a:pt x="6037" y="5331"/>
                  </a:lnTo>
                  <a:cubicBezTo>
                    <a:pt x="6037" y="5486"/>
                    <a:pt x="6079" y="5641"/>
                    <a:pt x="6163" y="5778"/>
                  </a:cubicBezTo>
                  <a:lnTo>
                    <a:pt x="6146" y="5792"/>
                  </a:lnTo>
                  <a:lnTo>
                    <a:pt x="4760" y="3615"/>
                  </a:lnTo>
                  <a:cubicBezTo>
                    <a:pt x="4736" y="3580"/>
                    <a:pt x="4725" y="3538"/>
                    <a:pt x="4725" y="3492"/>
                  </a:cubicBezTo>
                  <a:lnTo>
                    <a:pt x="4725" y="208"/>
                  </a:lnTo>
                  <a:cubicBezTo>
                    <a:pt x="4725" y="95"/>
                    <a:pt x="4641" y="4"/>
                    <a:pt x="4532" y="0"/>
                  </a:cubicBezTo>
                  <a:cubicBezTo>
                    <a:pt x="4529" y="0"/>
                    <a:pt x="4527"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5" name="Google Shape;20715;p86"/>
          <p:cNvGrpSpPr/>
          <p:nvPr/>
        </p:nvGrpSpPr>
        <p:grpSpPr>
          <a:xfrm>
            <a:off x="7504703" y="3048449"/>
            <a:ext cx="181259" cy="357827"/>
            <a:chOff x="7504703" y="2896049"/>
            <a:chExt cx="181259" cy="357827"/>
          </a:xfrm>
        </p:grpSpPr>
        <p:sp>
          <p:nvSpPr>
            <p:cNvPr id="20716" name="Google Shape;20716;p86"/>
            <p:cNvSpPr/>
            <p:nvPr/>
          </p:nvSpPr>
          <p:spPr>
            <a:xfrm>
              <a:off x="7578543" y="3198174"/>
              <a:ext cx="33578" cy="50459"/>
            </a:xfrm>
            <a:custGeom>
              <a:avLst/>
              <a:gdLst/>
              <a:ahLst/>
              <a:cxnLst/>
              <a:rect l="l" t="t" r="r" b="b"/>
              <a:pathLst>
                <a:path w="1281" h="1925" extrusionOk="0">
                  <a:moveTo>
                    <a:pt x="1" y="1"/>
                  </a:moveTo>
                  <a:lnTo>
                    <a:pt x="1" y="1924"/>
                  </a:lnTo>
                  <a:lnTo>
                    <a:pt x="1281" y="1924"/>
                  </a:lnTo>
                  <a:lnTo>
                    <a:pt x="1281"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7" name="Google Shape;20717;p86"/>
            <p:cNvSpPr/>
            <p:nvPr/>
          </p:nvSpPr>
          <p:spPr>
            <a:xfrm>
              <a:off x="7595319" y="3215055"/>
              <a:ext cx="16802" cy="33578"/>
            </a:xfrm>
            <a:custGeom>
              <a:avLst/>
              <a:gdLst/>
              <a:ahLst/>
              <a:cxnLst/>
              <a:rect l="l" t="t" r="r" b="b"/>
              <a:pathLst>
                <a:path w="641" h="1281" extrusionOk="0">
                  <a:moveTo>
                    <a:pt x="215" y="0"/>
                  </a:moveTo>
                  <a:cubicBezTo>
                    <a:pt x="96" y="0"/>
                    <a:pt x="1" y="95"/>
                    <a:pt x="1" y="211"/>
                  </a:cubicBezTo>
                  <a:lnTo>
                    <a:pt x="1" y="1280"/>
                  </a:lnTo>
                  <a:lnTo>
                    <a:pt x="641" y="1280"/>
                  </a:lnTo>
                  <a:lnTo>
                    <a:pt x="641" y="0"/>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8" name="Google Shape;20718;p86"/>
            <p:cNvSpPr/>
            <p:nvPr/>
          </p:nvSpPr>
          <p:spPr>
            <a:xfrm>
              <a:off x="7518726" y="3058173"/>
              <a:ext cx="153212" cy="100866"/>
            </a:xfrm>
            <a:custGeom>
              <a:avLst/>
              <a:gdLst/>
              <a:ahLst/>
              <a:cxnLst/>
              <a:rect l="l" t="t" r="r" b="b"/>
              <a:pathLst>
                <a:path w="5845" h="3848" extrusionOk="0">
                  <a:moveTo>
                    <a:pt x="1643" y="0"/>
                  </a:moveTo>
                  <a:lnTo>
                    <a:pt x="64" y="3548"/>
                  </a:lnTo>
                  <a:cubicBezTo>
                    <a:pt x="0" y="3689"/>
                    <a:pt x="106" y="3847"/>
                    <a:pt x="261" y="3847"/>
                  </a:cubicBezTo>
                  <a:lnTo>
                    <a:pt x="5585" y="3847"/>
                  </a:lnTo>
                  <a:cubicBezTo>
                    <a:pt x="5739" y="3847"/>
                    <a:pt x="5845" y="3689"/>
                    <a:pt x="5782" y="3548"/>
                  </a:cubicBezTo>
                  <a:lnTo>
                    <a:pt x="4206"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9" name="Google Shape;20719;p86"/>
            <p:cNvSpPr/>
            <p:nvPr/>
          </p:nvSpPr>
          <p:spPr>
            <a:xfrm>
              <a:off x="7514218" y="3159013"/>
              <a:ext cx="162255" cy="44823"/>
            </a:xfrm>
            <a:custGeom>
              <a:avLst/>
              <a:gdLst/>
              <a:ahLst/>
              <a:cxnLst/>
              <a:rect l="l" t="t" r="r" b="b"/>
              <a:pathLst>
                <a:path w="6190" h="1710" extrusionOk="0">
                  <a:moveTo>
                    <a:pt x="925" y="0"/>
                  </a:moveTo>
                  <a:lnTo>
                    <a:pt x="88" y="1386"/>
                  </a:lnTo>
                  <a:cubicBezTo>
                    <a:pt x="0" y="1527"/>
                    <a:pt x="102" y="1709"/>
                    <a:pt x="271" y="1709"/>
                  </a:cubicBezTo>
                  <a:lnTo>
                    <a:pt x="5922" y="1709"/>
                  </a:lnTo>
                  <a:cubicBezTo>
                    <a:pt x="6087" y="1709"/>
                    <a:pt x="6189" y="1527"/>
                    <a:pt x="6105" y="1386"/>
                  </a:cubicBezTo>
                  <a:lnTo>
                    <a:pt x="5264"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0" name="Google Shape;20720;p86"/>
            <p:cNvSpPr/>
            <p:nvPr/>
          </p:nvSpPr>
          <p:spPr>
            <a:xfrm>
              <a:off x="7514218" y="3159092"/>
              <a:ext cx="144719" cy="44823"/>
            </a:xfrm>
            <a:custGeom>
              <a:avLst/>
              <a:gdLst/>
              <a:ahLst/>
              <a:cxnLst/>
              <a:rect l="l" t="t" r="r" b="b"/>
              <a:pathLst>
                <a:path w="5521" h="1710" extrusionOk="0">
                  <a:moveTo>
                    <a:pt x="925" y="1"/>
                  </a:moveTo>
                  <a:lnTo>
                    <a:pt x="85" y="1383"/>
                  </a:lnTo>
                  <a:cubicBezTo>
                    <a:pt x="0" y="1527"/>
                    <a:pt x="102" y="1710"/>
                    <a:pt x="267" y="1710"/>
                  </a:cubicBezTo>
                  <a:lnTo>
                    <a:pt x="2300" y="1710"/>
                  </a:lnTo>
                  <a:cubicBezTo>
                    <a:pt x="2254" y="1706"/>
                    <a:pt x="2226" y="1524"/>
                    <a:pt x="2251" y="1383"/>
                  </a:cubicBezTo>
                  <a:lnTo>
                    <a:pt x="2381" y="602"/>
                  </a:lnTo>
                  <a:cubicBezTo>
                    <a:pt x="2398" y="500"/>
                    <a:pt x="2486" y="426"/>
                    <a:pt x="2592" y="426"/>
                  </a:cubicBezTo>
                  <a:lnTo>
                    <a:pt x="5521" y="426"/>
                  </a:lnTo>
                  <a:lnTo>
                    <a:pt x="5264"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1" name="Google Shape;20721;p86"/>
            <p:cNvSpPr/>
            <p:nvPr/>
          </p:nvSpPr>
          <p:spPr>
            <a:xfrm>
              <a:off x="7518726" y="3058173"/>
              <a:ext cx="125191" cy="100866"/>
            </a:xfrm>
            <a:custGeom>
              <a:avLst/>
              <a:gdLst/>
              <a:ahLst/>
              <a:cxnLst/>
              <a:rect l="l" t="t" r="r" b="b"/>
              <a:pathLst>
                <a:path w="4776" h="3848" extrusionOk="0">
                  <a:moveTo>
                    <a:pt x="1643" y="0"/>
                  </a:moveTo>
                  <a:lnTo>
                    <a:pt x="64" y="3548"/>
                  </a:lnTo>
                  <a:cubicBezTo>
                    <a:pt x="0" y="3689"/>
                    <a:pt x="106" y="3847"/>
                    <a:pt x="261" y="3847"/>
                  </a:cubicBezTo>
                  <a:lnTo>
                    <a:pt x="2174" y="3847"/>
                  </a:lnTo>
                  <a:cubicBezTo>
                    <a:pt x="2131" y="3847"/>
                    <a:pt x="2103" y="3689"/>
                    <a:pt x="2121" y="3548"/>
                  </a:cubicBezTo>
                  <a:lnTo>
                    <a:pt x="2378" y="1470"/>
                  </a:lnTo>
                  <a:cubicBezTo>
                    <a:pt x="2392" y="1365"/>
                    <a:pt x="2483" y="1284"/>
                    <a:pt x="2589" y="1284"/>
                  </a:cubicBezTo>
                  <a:lnTo>
                    <a:pt x="4776" y="1284"/>
                  </a:lnTo>
                  <a:lnTo>
                    <a:pt x="4203"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2" name="Google Shape;20722;p86"/>
            <p:cNvSpPr/>
            <p:nvPr/>
          </p:nvSpPr>
          <p:spPr>
            <a:xfrm>
              <a:off x="7529605" y="2911698"/>
              <a:ext cx="131456" cy="168887"/>
            </a:xfrm>
            <a:custGeom>
              <a:avLst/>
              <a:gdLst/>
              <a:ahLst/>
              <a:cxnLst/>
              <a:rect l="l" t="t" r="r" b="b"/>
              <a:pathLst>
                <a:path w="5015" h="6443" extrusionOk="0">
                  <a:moveTo>
                    <a:pt x="2508" y="1"/>
                  </a:moveTo>
                  <a:cubicBezTo>
                    <a:pt x="2425" y="1"/>
                    <a:pt x="2342" y="46"/>
                    <a:pt x="2307" y="138"/>
                  </a:cubicBezTo>
                  <a:lnTo>
                    <a:pt x="53" y="6155"/>
                  </a:lnTo>
                  <a:cubicBezTo>
                    <a:pt x="0" y="6295"/>
                    <a:pt x="102" y="6443"/>
                    <a:pt x="250" y="6443"/>
                  </a:cubicBezTo>
                  <a:lnTo>
                    <a:pt x="4762" y="6443"/>
                  </a:lnTo>
                  <a:cubicBezTo>
                    <a:pt x="4913" y="6443"/>
                    <a:pt x="5015" y="6295"/>
                    <a:pt x="4962" y="6155"/>
                  </a:cubicBezTo>
                  <a:lnTo>
                    <a:pt x="2708" y="138"/>
                  </a:lnTo>
                  <a:cubicBezTo>
                    <a:pt x="2673" y="46"/>
                    <a:pt x="2590" y="1"/>
                    <a:pt x="250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3" name="Google Shape;20723;p86"/>
            <p:cNvSpPr/>
            <p:nvPr/>
          </p:nvSpPr>
          <p:spPr>
            <a:xfrm>
              <a:off x="7529605" y="2911698"/>
              <a:ext cx="65741" cy="168887"/>
            </a:xfrm>
            <a:custGeom>
              <a:avLst/>
              <a:gdLst/>
              <a:ahLst/>
              <a:cxnLst/>
              <a:rect l="l" t="t" r="r" b="b"/>
              <a:pathLst>
                <a:path w="2508" h="6443" extrusionOk="0">
                  <a:moveTo>
                    <a:pt x="2508" y="1"/>
                  </a:moveTo>
                  <a:cubicBezTo>
                    <a:pt x="2416" y="1"/>
                    <a:pt x="2339" y="54"/>
                    <a:pt x="2307" y="138"/>
                  </a:cubicBezTo>
                  <a:lnTo>
                    <a:pt x="53" y="6155"/>
                  </a:lnTo>
                  <a:cubicBezTo>
                    <a:pt x="0" y="6295"/>
                    <a:pt x="102" y="6443"/>
                    <a:pt x="250" y="6443"/>
                  </a:cubicBezTo>
                  <a:lnTo>
                    <a:pt x="1875" y="6443"/>
                  </a:lnTo>
                  <a:cubicBezTo>
                    <a:pt x="1829" y="6443"/>
                    <a:pt x="1801" y="6295"/>
                    <a:pt x="1818" y="6155"/>
                  </a:cubicBezTo>
                  <a:lnTo>
                    <a:pt x="2451" y="138"/>
                  </a:lnTo>
                  <a:cubicBezTo>
                    <a:pt x="2462" y="46"/>
                    <a:pt x="2483" y="1"/>
                    <a:pt x="2508"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4" name="Google Shape;20724;p86"/>
            <p:cNvSpPr/>
            <p:nvPr/>
          </p:nvSpPr>
          <p:spPr>
            <a:xfrm>
              <a:off x="7504703" y="2896049"/>
              <a:ext cx="181259" cy="357827"/>
            </a:xfrm>
            <a:custGeom>
              <a:avLst/>
              <a:gdLst/>
              <a:ahLst/>
              <a:cxnLst/>
              <a:rect l="l" t="t" r="r" b="b"/>
              <a:pathLst>
                <a:path w="6915" h="13651" extrusionOk="0">
                  <a:moveTo>
                    <a:pt x="3458" y="770"/>
                  </a:moveTo>
                  <a:lnTo>
                    <a:pt x="5733" y="6839"/>
                  </a:lnTo>
                  <a:lnTo>
                    <a:pt x="4741" y="6839"/>
                  </a:lnTo>
                  <a:cubicBezTo>
                    <a:pt x="4474" y="6839"/>
                    <a:pt x="4474" y="7240"/>
                    <a:pt x="4741" y="7240"/>
                  </a:cubicBezTo>
                  <a:lnTo>
                    <a:pt x="4973" y="7240"/>
                  </a:lnTo>
                  <a:lnTo>
                    <a:pt x="6141" y="9832"/>
                  </a:lnTo>
                  <a:lnTo>
                    <a:pt x="5385" y="9832"/>
                  </a:lnTo>
                  <a:cubicBezTo>
                    <a:pt x="5117" y="9832"/>
                    <a:pt x="5117" y="10233"/>
                    <a:pt x="5385" y="10233"/>
                  </a:cubicBezTo>
                  <a:lnTo>
                    <a:pt x="5515" y="10233"/>
                  </a:lnTo>
                  <a:lnTo>
                    <a:pt x="6309" y="11541"/>
                  </a:lnTo>
                  <a:lnTo>
                    <a:pt x="606" y="11541"/>
                  </a:lnTo>
                  <a:lnTo>
                    <a:pt x="1401" y="10233"/>
                  </a:lnTo>
                  <a:lnTo>
                    <a:pt x="3458" y="10233"/>
                  </a:lnTo>
                  <a:cubicBezTo>
                    <a:pt x="3725" y="10233"/>
                    <a:pt x="3725" y="9832"/>
                    <a:pt x="3458" y="9832"/>
                  </a:cubicBezTo>
                  <a:lnTo>
                    <a:pt x="778" y="9832"/>
                  </a:lnTo>
                  <a:lnTo>
                    <a:pt x="1946" y="7240"/>
                  </a:lnTo>
                  <a:lnTo>
                    <a:pt x="2818" y="7240"/>
                  </a:lnTo>
                  <a:cubicBezTo>
                    <a:pt x="3085" y="7240"/>
                    <a:pt x="3085" y="6839"/>
                    <a:pt x="2818" y="6839"/>
                  </a:cubicBezTo>
                  <a:lnTo>
                    <a:pt x="1182" y="6839"/>
                  </a:lnTo>
                  <a:lnTo>
                    <a:pt x="3458" y="770"/>
                  </a:lnTo>
                  <a:close/>
                  <a:moveTo>
                    <a:pt x="3901" y="11942"/>
                  </a:moveTo>
                  <a:lnTo>
                    <a:pt x="3901" y="13250"/>
                  </a:lnTo>
                  <a:lnTo>
                    <a:pt x="3018" y="13250"/>
                  </a:lnTo>
                  <a:lnTo>
                    <a:pt x="3018" y="11942"/>
                  </a:lnTo>
                  <a:close/>
                  <a:moveTo>
                    <a:pt x="3459" y="1"/>
                  </a:moveTo>
                  <a:cubicBezTo>
                    <a:pt x="3382" y="1"/>
                    <a:pt x="3305" y="44"/>
                    <a:pt x="3271" y="130"/>
                  </a:cubicBezTo>
                  <a:lnTo>
                    <a:pt x="708" y="6970"/>
                  </a:lnTo>
                  <a:cubicBezTo>
                    <a:pt x="659" y="7100"/>
                    <a:pt x="757" y="7240"/>
                    <a:pt x="894" y="7240"/>
                  </a:cubicBezTo>
                  <a:lnTo>
                    <a:pt x="1510" y="7240"/>
                  </a:lnTo>
                  <a:lnTo>
                    <a:pt x="286" y="9948"/>
                  </a:lnTo>
                  <a:cubicBezTo>
                    <a:pt x="226" y="10082"/>
                    <a:pt x="321" y="10229"/>
                    <a:pt x="465" y="10229"/>
                  </a:cubicBezTo>
                  <a:lnTo>
                    <a:pt x="933" y="10229"/>
                  </a:lnTo>
                  <a:lnTo>
                    <a:pt x="82" y="11636"/>
                  </a:lnTo>
                  <a:cubicBezTo>
                    <a:pt x="1" y="11769"/>
                    <a:pt x="96" y="11942"/>
                    <a:pt x="254" y="11942"/>
                  </a:cubicBezTo>
                  <a:lnTo>
                    <a:pt x="2617" y="11942"/>
                  </a:lnTo>
                  <a:lnTo>
                    <a:pt x="2617" y="13250"/>
                  </a:lnTo>
                  <a:lnTo>
                    <a:pt x="2389" y="13250"/>
                  </a:lnTo>
                  <a:cubicBezTo>
                    <a:pt x="2125" y="13250"/>
                    <a:pt x="2125" y="13651"/>
                    <a:pt x="2389" y="13651"/>
                  </a:cubicBezTo>
                  <a:lnTo>
                    <a:pt x="4527" y="13651"/>
                  </a:lnTo>
                  <a:cubicBezTo>
                    <a:pt x="4794" y="13651"/>
                    <a:pt x="4794" y="13250"/>
                    <a:pt x="4527" y="13250"/>
                  </a:cubicBezTo>
                  <a:lnTo>
                    <a:pt x="4298" y="13250"/>
                  </a:lnTo>
                  <a:lnTo>
                    <a:pt x="4298" y="11942"/>
                  </a:lnTo>
                  <a:lnTo>
                    <a:pt x="6665" y="11942"/>
                  </a:lnTo>
                  <a:cubicBezTo>
                    <a:pt x="6819" y="11942"/>
                    <a:pt x="6914" y="11769"/>
                    <a:pt x="6833" y="11636"/>
                  </a:cubicBezTo>
                  <a:lnTo>
                    <a:pt x="6833" y="11636"/>
                  </a:lnTo>
                  <a:lnTo>
                    <a:pt x="6833" y="11639"/>
                  </a:lnTo>
                  <a:lnTo>
                    <a:pt x="5982" y="10233"/>
                  </a:lnTo>
                  <a:lnTo>
                    <a:pt x="6450" y="10233"/>
                  </a:lnTo>
                  <a:cubicBezTo>
                    <a:pt x="6594" y="10233"/>
                    <a:pt x="6693" y="10082"/>
                    <a:pt x="6633" y="9948"/>
                  </a:cubicBezTo>
                  <a:lnTo>
                    <a:pt x="5409" y="7240"/>
                  </a:lnTo>
                  <a:lnTo>
                    <a:pt x="6025" y="7240"/>
                  </a:lnTo>
                  <a:cubicBezTo>
                    <a:pt x="6162" y="7240"/>
                    <a:pt x="6260" y="7100"/>
                    <a:pt x="6211" y="6970"/>
                  </a:cubicBezTo>
                  <a:lnTo>
                    <a:pt x="3648" y="130"/>
                  </a:lnTo>
                  <a:cubicBezTo>
                    <a:pt x="3614" y="44"/>
                    <a:pt x="3537" y="1"/>
                    <a:pt x="34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5" name="Google Shape;20725;p86"/>
            <p:cNvSpPr/>
            <p:nvPr/>
          </p:nvSpPr>
          <p:spPr>
            <a:xfrm>
              <a:off x="7610706" y="3153744"/>
              <a:ext cx="19659" cy="10537"/>
            </a:xfrm>
            <a:custGeom>
              <a:avLst/>
              <a:gdLst/>
              <a:ahLst/>
              <a:cxnLst/>
              <a:rect l="l" t="t" r="r" b="b"/>
              <a:pathLst>
                <a:path w="750" h="402" extrusionOk="0">
                  <a:moveTo>
                    <a:pt x="268" y="1"/>
                  </a:moveTo>
                  <a:cubicBezTo>
                    <a:pt x="1" y="1"/>
                    <a:pt x="1" y="402"/>
                    <a:pt x="268" y="402"/>
                  </a:cubicBezTo>
                  <a:lnTo>
                    <a:pt x="483" y="402"/>
                  </a:lnTo>
                  <a:cubicBezTo>
                    <a:pt x="750" y="402"/>
                    <a:pt x="750" y="1"/>
                    <a:pt x="4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6" name="Google Shape;20726;p86"/>
            <p:cNvSpPr/>
            <p:nvPr/>
          </p:nvSpPr>
          <p:spPr>
            <a:xfrm>
              <a:off x="7593930" y="3075316"/>
              <a:ext cx="19581" cy="10537"/>
            </a:xfrm>
            <a:custGeom>
              <a:avLst/>
              <a:gdLst/>
              <a:ahLst/>
              <a:cxnLst/>
              <a:rect l="l" t="t" r="r" b="b"/>
              <a:pathLst>
                <a:path w="747" h="402" extrusionOk="0">
                  <a:moveTo>
                    <a:pt x="268" y="0"/>
                  </a:moveTo>
                  <a:cubicBezTo>
                    <a:pt x="1" y="0"/>
                    <a:pt x="1" y="401"/>
                    <a:pt x="268" y="401"/>
                  </a:cubicBezTo>
                  <a:lnTo>
                    <a:pt x="483" y="401"/>
                  </a:lnTo>
                  <a:cubicBezTo>
                    <a:pt x="746" y="401"/>
                    <a:pt x="746" y="0"/>
                    <a:pt x="4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27" name="Google Shape;20727;p86"/>
          <p:cNvGrpSpPr/>
          <p:nvPr/>
        </p:nvGrpSpPr>
        <p:grpSpPr>
          <a:xfrm>
            <a:off x="4680751" y="1652371"/>
            <a:ext cx="374341" cy="364590"/>
            <a:chOff x="4680751" y="1499971"/>
            <a:chExt cx="374341" cy="364590"/>
          </a:xfrm>
        </p:grpSpPr>
        <p:sp>
          <p:nvSpPr>
            <p:cNvPr id="20728" name="Google Shape;20728;p86"/>
            <p:cNvSpPr/>
            <p:nvPr/>
          </p:nvSpPr>
          <p:spPr>
            <a:xfrm>
              <a:off x="4924187"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9" name="Google Shape;20729;p86"/>
            <p:cNvSpPr/>
            <p:nvPr/>
          </p:nvSpPr>
          <p:spPr>
            <a:xfrm>
              <a:off x="4946966"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0" name="Google Shape;20730;p86"/>
            <p:cNvSpPr/>
            <p:nvPr/>
          </p:nvSpPr>
          <p:spPr>
            <a:xfrm>
              <a:off x="469587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1" name="Google Shape;20731;p86"/>
            <p:cNvSpPr/>
            <p:nvPr/>
          </p:nvSpPr>
          <p:spPr>
            <a:xfrm>
              <a:off x="4718733"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2" name="Google Shape;20732;p86"/>
            <p:cNvSpPr/>
            <p:nvPr/>
          </p:nvSpPr>
          <p:spPr>
            <a:xfrm>
              <a:off x="4707305" y="1539500"/>
              <a:ext cx="331011" cy="305952"/>
            </a:xfrm>
            <a:custGeom>
              <a:avLst/>
              <a:gdLst/>
              <a:ahLst/>
              <a:cxnLst/>
              <a:rect l="l" t="t" r="r" b="b"/>
              <a:pathLst>
                <a:path w="12628" h="11672" extrusionOk="0">
                  <a:moveTo>
                    <a:pt x="6316" y="1"/>
                  </a:moveTo>
                  <a:cubicBezTo>
                    <a:pt x="2828" y="1"/>
                    <a:pt x="0" y="2634"/>
                    <a:pt x="0" y="5880"/>
                  </a:cubicBezTo>
                  <a:cubicBezTo>
                    <a:pt x="0" y="7747"/>
                    <a:pt x="932" y="9407"/>
                    <a:pt x="2388" y="10487"/>
                  </a:cubicBezTo>
                  <a:cubicBezTo>
                    <a:pt x="3468" y="11285"/>
                    <a:pt x="4793" y="11672"/>
                    <a:pt x="6137" y="11672"/>
                  </a:cubicBezTo>
                  <a:lnTo>
                    <a:pt x="6481" y="11672"/>
                  </a:lnTo>
                  <a:cubicBezTo>
                    <a:pt x="7821" y="11672"/>
                    <a:pt x="9150" y="11285"/>
                    <a:pt x="10233" y="10490"/>
                  </a:cubicBezTo>
                  <a:cubicBezTo>
                    <a:pt x="11693" y="9414"/>
                    <a:pt x="12628" y="7747"/>
                    <a:pt x="12628" y="5880"/>
                  </a:cubicBezTo>
                  <a:cubicBezTo>
                    <a:pt x="12628" y="2634"/>
                    <a:pt x="9804" y="1"/>
                    <a:pt x="6316"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3" name="Google Shape;20733;p86"/>
            <p:cNvSpPr/>
            <p:nvPr/>
          </p:nvSpPr>
          <p:spPr>
            <a:xfrm>
              <a:off x="4707305" y="1539605"/>
              <a:ext cx="167236" cy="305952"/>
            </a:xfrm>
            <a:custGeom>
              <a:avLst/>
              <a:gdLst/>
              <a:ahLst/>
              <a:cxnLst/>
              <a:rect l="l" t="t" r="r" b="b"/>
              <a:pathLst>
                <a:path w="6380" h="11672" extrusionOk="0">
                  <a:moveTo>
                    <a:pt x="6316" y="0"/>
                  </a:moveTo>
                  <a:cubicBezTo>
                    <a:pt x="2828" y="0"/>
                    <a:pt x="0" y="2630"/>
                    <a:pt x="0" y="5880"/>
                  </a:cubicBezTo>
                  <a:cubicBezTo>
                    <a:pt x="0" y="7743"/>
                    <a:pt x="936" y="9407"/>
                    <a:pt x="2391" y="10483"/>
                  </a:cubicBezTo>
                  <a:cubicBezTo>
                    <a:pt x="3468" y="11281"/>
                    <a:pt x="4797" y="11671"/>
                    <a:pt x="6137" y="11671"/>
                  </a:cubicBezTo>
                  <a:lnTo>
                    <a:pt x="6224" y="11671"/>
                  </a:lnTo>
                  <a:cubicBezTo>
                    <a:pt x="5468" y="11474"/>
                    <a:pt x="4755" y="11130"/>
                    <a:pt x="4132" y="10655"/>
                  </a:cubicBezTo>
                  <a:cubicBezTo>
                    <a:pt x="2676" y="9537"/>
                    <a:pt x="1744" y="7814"/>
                    <a:pt x="1744" y="5880"/>
                  </a:cubicBezTo>
                  <a:cubicBezTo>
                    <a:pt x="1744" y="3073"/>
                    <a:pt x="3707" y="710"/>
                    <a:pt x="6379"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4" name="Google Shape;20734;p86"/>
            <p:cNvSpPr/>
            <p:nvPr/>
          </p:nvSpPr>
          <p:spPr>
            <a:xfrm>
              <a:off x="4833570" y="1722201"/>
              <a:ext cx="78375" cy="136987"/>
            </a:xfrm>
            <a:custGeom>
              <a:avLst/>
              <a:gdLst/>
              <a:ahLst/>
              <a:cxnLst/>
              <a:rect l="l" t="t" r="r" b="b"/>
              <a:pathLst>
                <a:path w="2990" h="5226" extrusionOk="0">
                  <a:moveTo>
                    <a:pt x="1495" y="0"/>
                  </a:moveTo>
                  <a:cubicBezTo>
                    <a:pt x="665" y="0"/>
                    <a:pt x="1" y="693"/>
                    <a:pt x="36" y="1523"/>
                  </a:cubicBezTo>
                  <a:lnTo>
                    <a:pt x="134" y="3921"/>
                  </a:lnTo>
                  <a:cubicBezTo>
                    <a:pt x="166" y="4649"/>
                    <a:pt x="767" y="5226"/>
                    <a:pt x="1499" y="5226"/>
                  </a:cubicBezTo>
                  <a:cubicBezTo>
                    <a:pt x="2227" y="5226"/>
                    <a:pt x="2828" y="4649"/>
                    <a:pt x="2860" y="3917"/>
                  </a:cubicBezTo>
                  <a:lnTo>
                    <a:pt x="2955" y="1523"/>
                  </a:lnTo>
                  <a:cubicBezTo>
                    <a:pt x="2990" y="693"/>
                    <a:pt x="2325" y="0"/>
                    <a:pt x="1495"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5" name="Google Shape;20735;p86"/>
            <p:cNvSpPr/>
            <p:nvPr/>
          </p:nvSpPr>
          <p:spPr>
            <a:xfrm>
              <a:off x="4833570" y="1722201"/>
              <a:ext cx="78480" cy="96986"/>
            </a:xfrm>
            <a:custGeom>
              <a:avLst/>
              <a:gdLst/>
              <a:ahLst/>
              <a:cxnLst/>
              <a:rect l="l" t="t" r="r" b="b"/>
              <a:pathLst>
                <a:path w="2994" h="3700" extrusionOk="0">
                  <a:moveTo>
                    <a:pt x="1499" y="0"/>
                  </a:moveTo>
                  <a:cubicBezTo>
                    <a:pt x="665" y="0"/>
                    <a:pt x="1" y="689"/>
                    <a:pt x="36" y="1523"/>
                  </a:cubicBezTo>
                  <a:lnTo>
                    <a:pt x="117" y="3457"/>
                  </a:lnTo>
                  <a:cubicBezTo>
                    <a:pt x="483" y="3608"/>
                    <a:pt x="964" y="3699"/>
                    <a:pt x="1499" y="3699"/>
                  </a:cubicBezTo>
                  <a:cubicBezTo>
                    <a:pt x="2030" y="3699"/>
                    <a:pt x="2512" y="3608"/>
                    <a:pt x="2877" y="3457"/>
                  </a:cubicBezTo>
                  <a:lnTo>
                    <a:pt x="2958" y="1523"/>
                  </a:lnTo>
                  <a:cubicBezTo>
                    <a:pt x="2993" y="689"/>
                    <a:pt x="2329" y="0"/>
                    <a:pt x="149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6" name="Google Shape;20736;p86"/>
            <p:cNvSpPr/>
            <p:nvPr/>
          </p:nvSpPr>
          <p:spPr>
            <a:xfrm>
              <a:off x="4775798" y="1670746"/>
              <a:ext cx="39922" cy="51481"/>
            </a:xfrm>
            <a:custGeom>
              <a:avLst/>
              <a:gdLst/>
              <a:ahLst/>
              <a:cxnLst/>
              <a:rect l="l" t="t" r="r" b="b"/>
              <a:pathLst>
                <a:path w="1523" h="1964" extrusionOk="0">
                  <a:moveTo>
                    <a:pt x="763" y="1"/>
                  </a:moveTo>
                  <a:cubicBezTo>
                    <a:pt x="341" y="4"/>
                    <a:pt x="0" y="342"/>
                    <a:pt x="0" y="764"/>
                  </a:cubicBezTo>
                  <a:lnTo>
                    <a:pt x="0" y="1200"/>
                  </a:lnTo>
                  <a:cubicBezTo>
                    <a:pt x="0" y="1619"/>
                    <a:pt x="341" y="1960"/>
                    <a:pt x="763" y="1963"/>
                  </a:cubicBezTo>
                  <a:cubicBezTo>
                    <a:pt x="1182" y="1960"/>
                    <a:pt x="1523" y="1619"/>
                    <a:pt x="1523" y="1200"/>
                  </a:cubicBezTo>
                  <a:lnTo>
                    <a:pt x="1523" y="764"/>
                  </a:lnTo>
                  <a:cubicBezTo>
                    <a:pt x="1523" y="342"/>
                    <a:pt x="1182" y="4"/>
                    <a:pt x="763"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7" name="Google Shape;20737;p86"/>
            <p:cNvSpPr/>
            <p:nvPr/>
          </p:nvSpPr>
          <p:spPr>
            <a:xfrm>
              <a:off x="4792653" y="1670851"/>
              <a:ext cx="23250" cy="40210"/>
            </a:xfrm>
            <a:custGeom>
              <a:avLst/>
              <a:gdLst/>
              <a:ahLst/>
              <a:cxnLst/>
              <a:rect l="l" t="t" r="r" b="b"/>
              <a:pathLst>
                <a:path w="887" h="1534" extrusionOk="0">
                  <a:moveTo>
                    <a:pt x="120" y="0"/>
                  </a:moveTo>
                  <a:cubicBezTo>
                    <a:pt x="81" y="0"/>
                    <a:pt x="46" y="4"/>
                    <a:pt x="11" y="11"/>
                  </a:cubicBezTo>
                  <a:lnTo>
                    <a:pt x="11" y="1087"/>
                  </a:lnTo>
                  <a:cubicBezTo>
                    <a:pt x="1" y="1330"/>
                    <a:pt x="197" y="1534"/>
                    <a:pt x="444" y="1534"/>
                  </a:cubicBezTo>
                  <a:cubicBezTo>
                    <a:pt x="690" y="1534"/>
                    <a:pt x="887" y="1330"/>
                    <a:pt x="880" y="1087"/>
                  </a:cubicBezTo>
                  <a:lnTo>
                    <a:pt x="880" y="760"/>
                  </a:lnTo>
                  <a:cubicBezTo>
                    <a:pt x="880" y="338"/>
                    <a:pt x="539"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8" name="Google Shape;20738;p86"/>
            <p:cNvSpPr/>
            <p:nvPr/>
          </p:nvSpPr>
          <p:spPr>
            <a:xfrm>
              <a:off x="4787227" y="1676460"/>
              <a:ext cx="17169" cy="17195"/>
            </a:xfrm>
            <a:custGeom>
              <a:avLst/>
              <a:gdLst/>
              <a:ahLst/>
              <a:cxnLst/>
              <a:rect l="l" t="t" r="r" b="b"/>
              <a:pathLst>
                <a:path w="655" h="656" extrusionOk="0">
                  <a:moveTo>
                    <a:pt x="327" y="1"/>
                  </a:moveTo>
                  <a:cubicBezTo>
                    <a:pt x="144" y="1"/>
                    <a:pt x="0" y="149"/>
                    <a:pt x="0" y="328"/>
                  </a:cubicBezTo>
                  <a:cubicBezTo>
                    <a:pt x="0" y="511"/>
                    <a:pt x="144" y="655"/>
                    <a:pt x="327" y="655"/>
                  </a:cubicBezTo>
                  <a:cubicBezTo>
                    <a:pt x="506" y="655"/>
                    <a:pt x="654" y="511"/>
                    <a:pt x="654" y="328"/>
                  </a:cubicBezTo>
                  <a:cubicBezTo>
                    <a:pt x="654" y="149"/>
                    <a:pt x="506" y="1"/>
                    <a:pt x="3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9" name="Google Shape;20739;p86"/>
            <p:cNvSpPr/>
            <p:nvPr/>
          </p:nvSpPr>
          <p:spPr>
            <a:xfrm>
              <a:off x="4929901" y="1670746"/>
              <a:ext cx="39948" cy="51481"/>
            </a:xfrm>
            <a:custGeom>
              <a:avLst/>
              <a:gdLst/>
              <a:ahLst/>
              <a:cxnLst/>
              <a:rect l="l" t="t" r="r" b="b"/>
              <a:pathLst>
                <a:path w="1524" h="1964" extrusionOk="0">
                  <a:moveTo>
                    <a:pt x="760" y="1"/>
                  </a:moveTo>
                  <a:cubicBezTo>
                    <a:pt x="342" y="4"/>
                    <a:pt x="1" y="342"/>
                    <a:pt x="1" y="764"/>
                  </a:cubicBezTo>
                  <a:lnTo>
                    <a:pt x="1" y="1200"/>
                  </a:lnTo>
                  <a:cubicBezTo>
                    <a:pt x="1" y="1619"/>
                    <a:pt x="342" y="1960"/>
                    <a:pt x="760" y="1963"/>
                  </a:cubicBezTo>
                  <a:cubicBezTo>
                    <a:pt x="1182" y="1960"/>
                    <a:pt x="1523" y="1619"/>
                    <a:pt x="1523" y="1200"/>
                  </a:cubicBezTo>
                  <a:lnTo>
                    <a:pt x="1523" y="764"/>
                  </a:lnTo>
                  <a:cubicBezTo>
                    <a:pt x="1523" y="342"/>
                    <a:pt x="1182" y="4"/>
                    <a:pt x="76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0" name="Google Shape;20740;p86"/>
            <p:cNvSpPr/>
            <p:nvPr/>
          </p:nvSpPr>
          <p:spPr>
            <a:xfrm>
              <a:off x="4946966" y="1670851"/>
              <a:ext cx="22884" cy="39476"/>
            </a:xfrm>
            <a:custGeom>
              <a:avLst/>
              <a:gdLst/>
              <a:ahLst/>
              <a:cxnLst/>
              <a:rect l="l" t="t" r="r" b="b"/>
              <a:pathLst>
                <a:path w="873" h="1506" extrusionOk="0">
                  <a:moveTo>
                    <a:pt x="109" y="0"/>
                  </a:moveTo>
                  <a:cubicBezTo>
                    <a:pt x="74" y="0"/>
                    <a:pt x="39" y="4"/>
                    <a:pt x="0" y="11"/>
                  </a:cubicBezTo>
                  <a:lnTo>
                    <a:pt x="0" y="1087"/>
                  </a:lnTo>
                  <a:cubicBezTo>
                    <a:pt x="7" y="1319"/>
                    <a:pt x="201" y="1506"/>
                    <a:pt x="436" y="1506"/>
                  </a:cubicBezTo>
                  <a:cubicBezTo>
                    <a:pt x="672" y="1506"/>
                    <a:pt x="865" y="1319"/>
                    <a:pt x="872" y="1087"/>
                  </a:cubicBezTo>
                  <a:lnTo>
                    <a:pt x="872" y="760"/>
                  </a:lnTo>
                  <a:cubicBezTo>
                    <a:pt x="869" y="338"/>
                    <a:pt x="531" y="0"/>
                    <a:pt x="10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1" name="Google Shape;20741;p86"/>
            <p:cNvSpPr/>
            <p:nvPr/>
          </p:nvSpPr>
          <p:spPr>
            <a:xfrm>
              <a:off x="4941330" y="1676460"/>
              <a:ext cx="17091" cy="17195"/>
            </a:xfrm>
            <a:custGeom>
              <a:avLst/>
              <a:gdLst/>
              <a:ahLst/>
              <a:cxnLst/>
              <a:rect l="l" t="t" r="r" b="b"/>
              <a:pathLst>
                <a:path w="652" h="656" extrusionOk="0">
                  <a:moveTo>
                    <a:pt x="324" y="1"/>
                  </a:moveTo>
                  <a:cubicBezTo>
                    <a:pt x="145" y="1"/>
                    <a:pt x="1" y="149"/>
                    <a:pt x="1" y="328"/>
                  </a:cubicBezTo>
                  <a:cubicBezTo>
                    <a:pt x="1" y="511"/>
                    <a:pt x="145" y="655"/>
                    <a:pt x="324" y="655"/>
                  </a:cubicBezTo>
                  <a:cubicBezTo>
                    <a:pt x="507" y="655"/>
                    <a:pt x="651" y="511"/>
                    <a:pt x="651" y="328"/>
                  </a:cubicBezTo>
                  <a:cubicBezTo>
                    <a:pt x="651" y="149"/>
                    <a:pt x="507" y="1"/>
                    <a:pt x="3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2" name="Google Shape;20742;p86"/>
            <p:cNvSpPr/>
            <p:nvPr/>
          </p:nvSpPr>
          <p:spPr>
            <a:xfrm>
              <a:off x="4833465" y="1722122"/>
              <a:ext cx="49909" cy="97065"/>
            </a:xfrm>
            <a:custGeom>
              <a:avLst/>
              <a:gdLst/>
              <a:ahLst/>
              <a:cxnLst/>
              <a:rect l="l" t="t" r="r" b="b"/>
              <a:pathLst>
                <a:path w="1904" h="3703" extrusionOk="0">
                  <a:moveTo>
                    <a:pt x="1494" y="1"/>
                  </a:moveTo>
                  <a:cubicBezTo>
                    <a:pt x="692" y="1"/>
                    <a:pt x="1" y="670"/>
                    <a:pt x="40" y="1526"/>
                  </a:cubicBezTo>
                  <a:lnTo>
                    <a:pt x="121" y="3460"/>
                  </a:lnTo>
                  <a:cubicBezTo>
                    <a:pt x="487" y="3611"/>
                    <a:pt x="968" y="3702"/>
                    <a:pt x="1499" y="3702"/>
                  </a:cubicBezTo>
                  <a:cubicBezTo>
                    <a:pt x="1640" y="3702"/>
                    <a:pt x="1774" y="3695"/>
                    <a:pt x="1904" y="3685"/>
                  </a:cubicBezTo>
                  <a:cubicBezTo>
                    <a:pt x="1535" y="3650"/>
                    <a:pt x="1200" y="3702"/>
                    <a:pt x="930" y="3593"/>
                  </a:cubicBezTo>
                  <a:lnTo>
                    <a:pt x="849" y="1526"/>
                  </a:lnTo>
                  <a:cubicBezTo>
                    <a:pt x="821" y="851"/>
                    <a:pt x="1257" y="246"/>
                    <a:pt x="1904" y="59"/>
                  </a:cubicBezTo>
                  <a:cubicBezTo>
                    <a:pt x="1766" y="20"/>
                    <a:pt x="1628" y="1"/>
                    <a:pt x="14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3" name="Google Shape;20743;p86"/>
            <p:cNvSpPr/>
            <p:nvPr/>
          </p:nvSpPr>
          <p:spPr>
            <a:xfrm>
              <a:off x="4680751" y="1499971"/>
              <a:ext cx="374341" cy="364590"/>
            </a:xfrm>
            <a:custGeom>
              <a:avLst/>
              <a:gdLst/>
              <a:ahLst/>
              <a:cxnLst/>
              <a:rect l="l" t="t" r="r" b="b"/>
              <a:pathLst>
                <a:path w="14281" h="13909" extrusionOk="0">
                  <a:moveTo>
                    <a:pt x="2973" y="1283"/>
                  </a:moveTo>
                  <a:cubicBezTo>
                    <a:pt x="3469" y="1283"/>
                    <a:pt x="3953" y="1563"/>
                    <a:pt x="4178" y="2061"/>
                  </a:cubicBezTo>
                  <a:cubicBezTo>
                    <a:pt x="3647" y="2331"/>
                    <a:pt x="3158" y="2676"/>
                    <a:pt x="2722" y="3084"/>
                  </a:cubicBezTo>
                  <a:cubicBezTo>
                    <a:pt x="2532" y="3263"/>
                    <a:pt x="2350" y="3453"/>
                    <a:pt x="2181" y="3654"/>
                  </a:cubicBezTo>
                  <a:cubicBezTo>
                    <a:pt x="1495" y="3133"/>
                    <a:pt x="1481" y="2106"/>
                    <a:pt x="2153" y="1572"/>
                  </a:cubicBezTo>
                  <a:cubicBezTo>
                    <a:pt x="2399" y="1375"/>
                    <a:pt x="2688" y="1283"/>
                    <a:pt x="2973" y="1283"/>
                  </a:cubicBezTo>
                  <a:close/>
                  <a:moveTo>
                    <a:pt x="2968" y="407"/>
                  </a:moveTo>
                  <a:cubicBezTo>
                    <a:pt x="3822" y="407"/>
                    <a:pt x="4620" y="907"/>
                    <a:pt x="4976" y="1713"/>
                  </a:cubicBezTo>
                  <a:cubicBezTo>
                    <a:pt x="4829" y="1765"/>
                    <a:pt x="4688" y="1822"/>
                    <a:pt x="4544" y="1885"/>
                  </a:cubicBezTo>
                  <a:cubicBezTo>
                    <a:pt x="4250" y="1234"/>
                    <a:pt x="3616" y="870"/>
                    <a:pt x="2968" y="870"/>
                  </a:cubicBezTo>
                  <a:cubicBezTo>
                    <a:pt x="2593" y="870"/>
                    <a:pt x="2214" y="991"/>
                    <a:pt x="1892" y="1248"/>
                  </a:cubicBezTo>
                  <a:cubicBezTo>
                    <a:pt x="1013" y="1952"/>
                    <a:pt x="1031" y="3295"/>
                    <a:pt x="1928" y="3977"/>
                  </a:cubicBezTo>
                  <a:cubicBezTo>
                    <a:pt x="1836" y="4104"/>
                    <a:pt x="1752" y="4230"/>
                    <a:pt x="1671" y="4360"/>
                  </a:cubicBezTo>
                  <a:cubicBezTo>
                    <a:pt x="1112" y="3949"/>
                    <a:pt x="781" y="3295"/>
                    <a:pt x="781" y="2599"/>
                  </a:cubicBezTo>
                  <a:cubicBezTo>
                    <a:pt x="781" y="1565"/>
                    <a:pt x="1506" y="668"/>
                    <a:pt x="2518" y="454"/>
                  </a:cubicBezTo>
                  <a:cubicBezTo>
                    <a:pt x="2668" y="422"/>
                    <a:pt x="2819" y="407"/>
                    <a:pt x="2968" y="407"/>
                  </a:cubicBezTo>
                  <a:close/>
                  <a:moveTo>
                    <a:pt x="11682" y="408"/>
                  </a:moveTo>
                  <a:cubicBezTo>
                    <a:pt x="12628" y="408"/>
                    <a:pt x="13469" y="1013"/>
                    <a:pt x="13764" y="1913"/>
                  </a:cubicBezTo>
                  <a:cubicBezTo>
                    <a:pt x="14059" y="2813"/>
                    <a:pt x="13746" y="3798"/>
                    <a:pt x="12983" y="4360"/>
                  </a:cubicBezTo>
                  <a:cubicBezTo>
                    <a:pt x="12902" y="4230"/>
                    <a:pt x="12815" y="4104"/>
                    <a:pt x="12723" y="3977"/>
                  </a:cubicBezTo>
                  <a:cubicBezTo>
                    <a:pt x="13356" y="3499"/>
                    <a:pt x="13581" y="2655"/>
                    <a:pt x="13275" y="1927"/>
                  </a:cubicBezTo>
                  <a:cubicBezTo>
                    <a:pt x="13236" y="1838"/>
                    <a:pt x="13165" y="1801"/>
                    <a:pt x="13093" y="1801"/>
                  </a:cubicBezTo>
                  <a:cubicBezTo>
                    <a:pt x="12962" y="1801"/>
                    <a:pt x="12831" y="1924"/>
                    <a:pt x="12899" y="2085"/>
                  </a:cubicBezTo>
                  <a:cubicBezTo>
                    <a:pt x="13135" y="2644"/>
                    <a:pt x="12959" y="3291"/>
                    <a:pt x="12473" y="3654"/>
                  </a:cubicBezTo>
                  <a:cubicBezTo>
                    <a:pt x="12305" y="3453"/>
                    <a:pt x="12122" y="3263"/>
                    <a:pt x="11932" y="3084"/>
                  </a:cubicBezTo>
                  <a:cubicBezTo>
                    <a:pt x="11496" y="2680"/>
                    <a:pt x="11004" y="2335"/>
                    <a:pt x="10476" y="2061"/>
                  </a:cubicBezTo>
                  <a:cubicBezTo>
                    <a:pt x="10696" y="1565"/>
                    <a:pt x="11181" y="1279"/>
                    <a:pt x="11683" y="1279"/>
                  </a:cubicBezTo>
                  <a:cubicBezTo>
                    <a:pt x="11910" y="1279"/>
                    <a:pt x="12142" y="1338"/>
                    <a:pt x="12354" y="1463"/>
                  </a:cubicBezTo>
                  <a:cubicBezTo>
                    <a:pt x="12391" y="1485"/>
                    <a:pt x="12428" y="1494"/>
                    <a:pt x="12462" y="1494"/>
                  </a:cubicBezTo>
                  <a:cubicBezTo>
                    <a:pt x="12644" y="1494"/>
                    <a:pt x="12760" y="1227"/>
                    <a:pt x="12561" y="1111"/>
                  </a:cubicBezTo>
                  <a:cubicBezTo>
                    <a:pt x="12283" y="947"/>
                    <a:pt x="11980" y="869"/>
                    <a:pt x="11681" y="869"/>
                  </a:cubicBezTo>
                  <a:cubicBezTo>
                    <a:pt x="11028" y="869"/>
                    <a:pt x="10399" y="1240"/>
                    <a:pt x="10107" y="1881"/>
                  </a:cubicBezTo>
                  <a:cubicBezTo>
                    <a:pt x="9966" y="1822"/>
                    <a:pt x="9822" y="1762"/>
                    <a:pt x="9678" y="1709"/>
                  </a:cubicBezTo>
                  <a:cubicBezTo>
                    <a:pt x="10029" y="918"/>
                    <a:pt x="10814" y="408"/>
                    <a:pt x="11682" y="408"/>
                  </a:cubicBezTo>
                  <a:close/>
                  <a:moveTo>
                    <a:pt x="7325" y="8686"/>
                  </a:moveTo>
                  <a:cubicBezTo>
                    <a:pt x="8039" y="8686"/>
                    <a:pt x="8609" y="9280"/>
                    <a:pt x="8584" y="9990"/>
                  </a:cubicBezTo>
                  <a:lnTo>
                    <a:pt x="8507" y="11794"/>
                  </a:lnTo>
                  <a:cubicBezTo>
                    <a:pt x="8122" y="11914"/>
                    <a:pt x="7724" y="11973"/>
                    <a:pt x="7325" y="11973"/>
                  </a:cubicBezTo>
                  <a:cubicBezTo>
                    <a:pt x="6927" y="11973"/>
                    <a:pt x="6529" y="11914"/>
                    <a:pt x="6144" y="11794"/>
                  </a:cubicBezTo>
                  <a:lnTo>
                    <a:pt x="6070" y="9990"/>
                  </a:lnTo>
                  <a:cubicBezTo>
                    <a:pt x="6042" y="9280"/>
                    <a:pt x="6611" y="8686"/>
                    <a:pt x="7325" y="8686"/>
                  </a:cubicBezTo>
                  <a:close/>
                  <a:moveTo>
                    <a:pt x="7325" y="1713"/>
                  </a:moveTo>
                  <a:cubicBezTo>
                    <a:pt x="10694" y="1713"/>
                    <a:pt x="13437" y="4258"/>
                    <a:pt x="13437" y="7388"/>
                  </a:cubicBezTo>
                  <a:cubicBezTo>
                    <a:pt x="13437" y="8731"/>
                    <a:pt x="12924" y="10036"/>
                    <a:pt x="11988" y="11059"/>
                  </a:cubicBezTo>
                  <a:lnTo>
                    <a:pt x="11985" y="11059"/>
                  </a:lnTo>
                  <a:cubicBezTo>
                    <a:pt x="11130" y="11984"/>
                    <a:pt x="10015" y="12624"/>
                    <a:pt x="8788" y="12898"/>
                  </a:cubicBezTo>
                  <a:cubicBezTo>
                    <a:pt x="8848" y="12740"/>
                    <a:pt x="8883" y="12575"/>
                    <a:pt x="8890" y="12406"/>
                  </a:cubicBezTo>
                  <a:lnTo>
                    <a:pt x="8904" y="12072"/>
                  </a:lnTo>
                  <a:cubicBezTo>
                    <a:pt x="9003" y="12026"/>
                    <a:pt x="9098" y="11970"/>
                    <a:pt x="9186" y="11910"/>
                  </a:cubicBezTo>
                  <a:cubicBezTo>
                    <a:pt x="9366" y="11781"/>
                    <a:pt x="9240" y="11535"/>
                    <a:pt x="9069" y="11535"/>
                  </a:cubicBezTo>
                  <a:cubicBezTo>
                    <a:pt x="9031" y="11535"/>
                    <a:pt x="8990" y="11547"/>
                    <a:pt x="8950" y="11576"/>
                  </a:cubicBezTo>
                  <a:lnTo>
                    <a:pt x="8925" y="11594"/>
                  </a:lnTo>
                  <a:lnTo>
                    <a:pt x="8925" y="11594"/>
                  </a:lnTo>
                  <a:lnTo>
                    <a:pt x="8989" y="10008"/>
                  </a:lnTo>
                  <a:cubicBezTo>
                    <a:pt x="9027" y="9062"/>
                    <a:pt x="8271" y="8278"/>
                    <a:pt x="7325" y="8278"/>
                  </a:cubicBezTo>
                  <a:cubicBezTo>
                    <a:pt x="6379" y="8278"/>
                    <a:pt x="5623" y="9062"/>
                    <a:pt x="5662" y="10008"/>
                  </a:cubicBezTo>
                  <a:lnTo>
                    <a:pt x="5729" y="11594"/>
                  </a:lnTo>
                  <a:lnTo>
                    <a:pt x="5704" y="11576"/>
                  </a:lnTo>
                  <a:cubicBezTo>
                    <a:pt x="5664" y="11547"/>
                    <a:pt x="5622" y="11535"/>
                    <a:pt x="5583" y="11535"/>
                  </a:cubicBezTo>
                  <a:cubicBezTo>
                    <a:pt x="5410" y="11535"/>
                    <a:pt x="5284" y="11781"/>
                    <a:pt x="5465" y="11910"/>
                  </a:cubicBezTo>
                  <a:cubicBezTo>
                    <a:pt x="5553" y="11970"/>
                    <a:pt x="5648" y="12026"/>
                    <a:pt x="5746" y="12072"/>
                  </a:cubicBezTo>
                  <a:lnTo>
                    <a:pt x="5761" y="12406"/>
                  </a:lnTo>
                  <a:cubicBezTo>
                    <a:pt x="5768" y="12575"/>
                    <a:pt x="5803" y="12740"/>
                    <a:pt x="5862" y="12898"/>
                  </a:cubicBezTo>
                  <a:cubicBezTo>
                    <a:pt x="4635" y="12624"/>
                    <a:pt x="3517" y="11981"/>
                    <a:pt x="2663" y="11056"/>
                  </a:cubicBezTo>
                  <a:cubicBezTo>
                    <a:pt x="1731" y="10032"/>
                    <a:pt x="1217" y="8731"/>
                    <a:pt x="1217" y="7388"/>
                  </a:cubicBezTo>
                  <a:cubicBezTo>
                    <a:pt x="1217" y="4258"/>
                    <a:pt x="3957" y="1713"/>
                    <a:pt x="7325" y="1713"/>
                  </a:cubicBezTo>
                  <a:close/>
                  <a:moveTo>
                    <a:pt x="6165" y="12227"/>
                  </a:moveTo>
                  <a:lnTo>
                    <a:pt x="6165" y="12227"/>
                  </a:lnTo>
                  <a:cubicBezTo>
                    <a:pt x="6545" y="12330"/>
                    <a:pt x="6936" y="12382"/>
                    <a:pt x="7328" y="12382"/>
                  </a:cubicBezTo>
                  <a:cubicBezTo>
                    <a:pt x="7719" y="12382"/>
                    <a:pt x="8111" y="12330"/>
                    <a:pt x="8493" y="12227"/>
                  </a:cubicBezTo>
                  <a:lnTo>
                    <a:pt x="8493" y="12227"/>
                  </a:lnTo>
                  <a:lnTo>
                    <a:pt x="8486" y="12388"/>
                  </a:lnTo>
                  <a:cubicBezTo>
                    <a:pt x="8461" y="13011"/>
                    <a:pt x="7948" y="13500"/>
                    <a:pt x="7329" y="13500"/>
                  </a:cubicBezTo>
                  <a:cubicBezTo>
                    <a:pt x="6706" y="13500"/>
                    <a:pt x="6193" y="13011"/>
                    <a:pt x="6168" y="12388"/>
                  </a:cubicBezTo>
                  <a:lnTo>
                    <a:pt x="6165" y="12227"/>
                  </a:lnTo>
                  <a:close/>
                  <a:moveTo>
                    <a:pt x="2967" y="0"/>
                  </a:moveTo>
                  <a:cubicBezTo>
                    <a:pt x="2403" y="0"/>
                    <a:pt x="1830" y="183"/>
                    <a:pt x="1344" y="573"/>
                  </a:cubicBezTo>
                  <a:cubicBezTo>
                    <a:pt x="1" y="1653"/>
                    <a:pt x="64" y="3720"/>
                    <a:pt x="1470" y="4719"/>
                  </a:cubicBezTo>
                  <a:cubicBezTo>
                    <a:pt x="1034" y="5542"/>
                    <a:pt x="809" y="6460"/>
                    <a:pt x="809" y="7392"/>
                  </a:cubicBezTo>
                  <a:cubicBezTo>
                    <a:pt x="809" y="8833"/>
                    <a:pt x="1361" y="10233"/>
                    <a:pt x="2364" y="11333"/>
                  </a:cubicBezTo>
                  <a:cubicBezTo>
                    <a:pt x="3338" y="12399"/>
                    <a:pt x="4677" y="13123"/>
                    <a:pt x="6147" y="13373"/>
                  </a:cubicBezTo>
                  <a:cubicBezTo>
                    <a:pt x="6460" y="13730"/>
                    <a:pt x="6894" y="13908"/>
                    <a:pt x="7327" y="13908"/>
                  </a:cubicBezTo>
                  <a:cubicBezTo>
                    <a:pt x="7760" y="13908"/>
                    <a:pt x="8194" y="13730"/>
                    <a:pt x="8507" y="13373"/>
                  </a:cubicBezTo>
                  <a:cubicBezTo>
                    <a:pt x="9973" y="13123"/>
                    <a:pt x="11313" y="12402"/>
                    <a:pt x="12287" y="11337"/>
                  </a:cubicBezTo>
                  <a:cubicBezTo>
                    <a:pt x="13293" y="10240"/>
                    <a:pt x="13845" y="8837"/>
                    <a:pt x="13845" y="7392"/>
                  </a:cubicBezTo>
                  <a:cubicBezTo>
                    <a:pt x="13845" y="6460"/>
                    <a:pt x="13620" y="5542"/>
                    <a:pt x="13187" y="4719"/>
                  </a:cubicBezTo>
                  <a:cubicBezTo>
                    <a:pt x="13873" y="4230"/>
                    <a:pt x="14281" y="3439"/>
                    <a:pt x="14281" y="2599"/>
                  </a:cubicBezTo>
                  <a:cubicBezTo>
                    <a:pt x="14281" y="1364"/>
                    <a:pt x="13409" y="299"/>
                    <a:pt x="12199" y="53"/>
                  </a:cubicBezTo>
                  <a:cubicBezTo>
                    <a:pt x="12027" y="18"/>
                    <a:pt x="11855" y="2"/>
                    <a:pt x="11685" y="2"/>
                  </a:cubicBezTo>
                  <a:cubicBezTo>
                    <a:pt x="10656" y="2"/>
                    <a:pt x="9701" y="611"/>
                    <a:pt x="9288" y="1586"/>
                  </a:cubicBezTo>
                  <a:cubicBezTo>
                    <a:pt x="8648" y="1401"/>
                    <a:pt x="7987" y="1309"/>
                    <a:pt x="7327" y="1309"/>
                  </a:cubicBezTo>
                  <a:cubicBezTo>
                    <a:pt x="6667" y="1309"/>
                    <a:pt x="6007" y="1401"/>
                    <a:pt x="5367" y="1586"/>
                  </a:cubicBezTo>
                  <a:cubicBezTo>
                    <a:pt x="4938" y="573"/>
                    <a:pt x="3965" y="0"/>
                    <a:pt x="2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4" name="Google Shape;20744;p86"/>
            <p:cNvSpPr/>
            <p:nvPr/>
          </p:nvSpPr>
          <p:spPr>
            <a:xfrm>
              <a:off x="4770451" y="1665425"/>
              <a:ext cx="50616" cy="60839"/>
            </a:xfrm>
            <a:custGeom>
              <a:avLst/>
              <a:gdLst/>
              <a:ahLst/>
              <a:cxnLst/>
              <a:rect l="l" t="t" r="r" b="b"/>
              <a:pathLst>
                <a:path w="1931" h="2321" extrusionOk="0">
                  <a:moveTo>
                    <a:pt x="967" y="0"/>
                  </a:moveTo>
                  <a:cubicBezTo>
                    <a:pt x="433" y="0"/>
                    <a:pt x="0" y="436"/>
                    <a:pt x="0" y="971"/>
                  </a:cubicBezTo>
                  <a:lnTo>
                    <a:pt x="0" y="1403"/>
                  </a:lnTo>
                  <a:cubicBezTo>
                    <a:pt x="25" y="1916"/>
                    <a:pt x="450" y="2321"/>
                    <a:pt x="964" y="2321"/>
                  </a:cubicBezTo>
                  <a:cubicBezTo>
                    <a:pt x="1481" y="2321"/>
                    <a:pt x="1902" y="1916"/>
                    <a:pt x="1931" y="1403"/>
                  </a:cubicBezTo>
                  <a:lnTo>
                    <a:pt x="1931" y="971"/>
                  </a:lnTo>
                  <a:cubicBezTo>
                    <a:pt x="1931" y="826"/>
                    <a:pt x="1899" y="686"/>
                    <a:pt x="1836" y="556"/>
                  </a:cubicBezTo>
                  <a:cubicBezTo>
                    <a:pt x="1802" y="481"/>
                    <a:pt x="1728" y="439"/>
                    <a:pt x="1652" y="439"/>
                  </a:cubicBezTo>
                  <a:cubicBezTo>
                    <a:pt x="1624" y="439"/>
                    <a:pt x="1595" y="445"/>
                    <a:pt x="1568" y="457"/>
                  </a:cubicBezTo>
                  <a:cubicBezTo>
                    <a:pt x="1466" y="506"/>
                    <a:pt x="1421" y="626"/>
                    <a:pt x="1470" y="728"/>
                  </a:cubicBezTo>
                  <a:cubicBezTo>
                    <a:pt x="1505" y="802"/>
                    <a:pt x="1523" y="886"/>
                    <a:pt x="1523" y="967"/>
                  </a:cubicBezTo>
                  <a:lnTo>
                    <a:pt x="1523" y="1403"/>
                  </a:lnTo>
                  <a:cubicBezTo>
                    <a:pt x="1523" y="1713"/>
                    <a:pt x="1273" y="1962"/>
                    <a:pt x="967" y="1962"/>
                  </a:cubicBezTo>
                  <a:cubicBezTo>
                    <a:pt x="658" y="1962"/>
                    <a:pt x="408" y="1713"/>
                    <a:pt x="408" y="1403"/>
                  </a:cubicBezTo>
                  <a:lnTo>
                    <a:pt x="408" y="967"/>
                  </a:lnTo>
                  <a:cubicBezTo>
                    <a:pt x="408" y="661"/>
                    <a:pt x="658"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5" name="Google Shape;20745;p86"/>
            <p:cNvSpPr/>
            <p:nvPr/>
          </p:nvSpPr>
          <p:spPr>
            <a:xfrm>
              <a:off x="4924475" y="1665425"/>
              <a:ext cx="50721" cy="60839"/>
            </a:xfrm>
            <a:custGeom>
              <a:avLst/>
              <a:gdLst/>
              <a:ahLst/>
              <a:cxnLst/>
              <a:rect l="l" t="t" r="r" b="b"/>
              <a:pathLst>
                <a:path w="1935" h="2321" extrusionOk="0">
                  <a:moveTo>
                    <a:pt x="967" y="0"/>
                  </a:moveTo>
                  <a:cubicBezTo>
                    <a:pt x="433" y="0"/>
                    <a:pt x="0" y="436"/>
                    <a:pt x="0" y="971"/>
                  </a:cubicBezTo>
                  <a:lnTo>
                    <a:pt x="0" y="1403"/>
                  </a:lnTo>
                  <a:cubicBezTo>
                    <a:pt x="28" y="1916"/>
                    <a:pt x="454" y="2321"/>
                    <a:pt x="967" y="2321"/>
                  </a:cubicBezTo>
                  <a:cubicBezTo>
                    <a:pt x="1480" y="2321"/>
                    <a:pt x="1906" y="1916"/>
                    <a:pt x="1934" y="1403"/>
                  </a:cubicBezTo>
                  <a:lnTo>
                    <a:pt x="1934" y="971"/>
                  </a:lnTo>
                  <a:cubicBezTo>
                    <a:pt x="1934" y="826"/>
                    <a:pt x="1902" y="686"/>
                    <a:pt x="1839" y="556"/>
                  </a:cubicBezTo>
                  <a:cubicBezTo>
                    <a:pt x="1806" y="481"/>
                    <a:pt x="1732" y="439"/>
                    <a:pt x="1654" y="439"/>
                  </a:cubicBezTo>
                  <a:cubicBezTo>
                    <a:pt x="1625" y="439"/>
                    <a:pt x="1596" y="445"/>
                    <a:pt x="1568" y="457"/>
                  </a:cubicBezTo>
                  <a:cubicBezTo>
                    <a:pt x="1470" y="506"/>
                    <a:pt x="1424" y="626"/>
                    <a:pt x="1473" y="728"/>
                  </a:cubicBezTo>
                  <a:cubicBezTo>
                    <a:pt x="1509" y="802"/>
                    <a:pt x="1526" y="886"/>
                    <a:pt x="1526" y="967"/>
                  </a:cubicBezTo>
                  <a:lnTo>
                    <a:pt x="1526" y="1403"/>
                  </a:lnTo>
                  <a:cubicBezTo>
                    <a:pt x="1526" y="1713"/>
                    <a:pt x="1277" y="1962"/>
                    <a:pt x="967" y="1962"/>
                  </a:cubicBezTo>
                  <a:cubicBezTo>
                    <a:pt x="661" y="1962"/>
                    <a:pt x="411" y="1713"/>
                    <a:pt x="411" y="1403"/>
                  </a:cubicBezTo>
                  <a:lnTo>
                    <a:pt x="411" y="967"/>
                  </a:lnTo>
                  <a:cubicBezTo>
                    <a:pt x="411" y="661"/>
                    <a:pt x="661" y="411"/>
                    <a:pt x="967" y="408"/>
                  </a:cubicBezTo>
                  <a:cubicBezTo>
                    <a:pt x="1080" y="408"/>
                    <a:pt x="1171" y="316"/>
                    <a:pt x="1171" y="204"/>
                  </a:cubicBezTo>
                  <a:cubicBezTo>
                    <a:pt x="1171" y="91"/>
                    <a:pt x="1080" y="0"/>
                    <a:pt x="9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46" name="Google Shape;20746;p86"/>
          <p:cNvGrpSpPr/>
          <p:nvPr/>
        </p:nvGrpSpPr>
        <p:grpSpPr>
          <a:xfrm>
            <a:off x="853281" y="1652267"/>
            <a:ext cx="374917" cy="364668"/>
            <a:chOff x="853281" y="1499867"/>
            <a:chExt cx="374917" cy="364668"/>
          </a:xfrm>
        </p:grpSpPr>
        <p:sp>
          <p:nvSpPr>
            <p:cNvPr id="20747" name="Google Shape;20747;p86"/>
            <p:cNvSpPr/>
            <p:nvPr/>
          </p:nvSpPr>
          <p:spPr>
            <a:xfrm>
              <a:off x="1097267" y="1505293"/>
              <a:ext cx="125584" cy="125584"/>
            </a:xfrm>
            <a:custGeom>
              <a:avLst/>
              <a:gdLst/>
              <a:ahLst/>
              <a:cxnLst/>
              <a:rect l="l" t="t" r="r" b="b"/>
              <a:pathLst>
                <a:path w="4791" h="4791" extrusionOk="0">
                  <a:moveTo>
                    <a:pt x="2395" y="1"/>
                  </a:moveTo>
                  <a:cubicBezTo>
                    <a:pt x="1073" y="1"/>
                    <a:pt x="1" y="1073"/>
                    <a:pt x="1" y="2396"/>
                  </a:cubicBezTo>
                  <a:cubicBezTo>
                    <a:pt x="1" y="3718"/>
                    <a:pt x="1073" y="4790"/>
                    <a:pt x="2395" y="4790"/>
                  </a:cubicBezTo>
                  <a:cubicBezTo>
                    <a:pt x="3718" y="4790"/>
                    <a:pt x="4790" y="3718"/>
                    <a:pt x="4790" y="2396"/>
                  </a:cubicBezTo>
                  <a:cubicBezTo>
                    <a:pt x="4790" y="1073"/>
                    <a:pt x="3718"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8" name="Google Shape;20748;p86"/>
            <p:cNvSpPr/>
            <p:nvPr/>
          </p:nvSpPr>
          <p:spPr>
            <a:xfrm>
              <a:off x="1120045" y="1528176"/>
              <a:ext cx="79922" cy="79843"/>
            </a:xfrm>
            <a:custGeom>
              <a:avLst/>
              <a:gdLst/>
              <a:ahLst/>
              <a:cxnLst/>
              <a:rect l="l" t="t" r="r" b="b"/>
              <a:pathLst>
                <a:path w="3049" h="3046" extrusionOk="0">
                  <a:moveTo>
                    <a:pt x="1526" y="0"/>
                  </a:moveTo>
                  <a:cubicBezTo>
                    <a:pt x="682" y="0"/>
                    <a:pt x="0" y="682"/>
                    <a:pt x="0" y="1523"/>
                  </a:cubicBezTo>
                  <a:cubicBezTo>
                    <a:pt x="0" y="2363"/>
                    <a:pt x="682" y="3045"/>
                    <a:pt x="1526" y="3045"/>
                  </a:cubicBezTo>
                  <a:cubicBezTo>
                    <a:pt x="2367" y="3045"/>
                    <a:pt x="3049" y="2363"/>
                    <a:pt x="3049" y="1523"/>
                  </a:cubicBezTo>
                  <a:cubicBezTo>
                    <a:pt x="3049" y="682"/>
                    <a:pt x="2367" y="0"/>
                    <a:pt x="152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9" name="Google Shape;20749;p86"/>
            <p:cNvSpPr/>
            <p:nvPr/>
          </p:nvSpPr>
          <p:spPr>
            <a:xfrm>
              <a:off x="868956" y="1505293"/>
              <a:ext cx="125558" cy="125584"/>
            </a:xfrm>
            <a:custGeom>
              <a:avLst/>
              <a:gdLst/>
              <a:ahLst/>
              <a:cxnLst/>
              <a:rect l="l" t="t" r="r" b="b"/>
              <a:pathLst>
                <a:path w="4790" h="4791" extrusionOk="0">
                  <a:moveTo>
                    <a:pt x="2395" y="1"/>
                  </a:moveTo>
                  <a:cubicBezTo>
                    <a:pt x="1073" y="1"/>
                    <a:pt x="0" y="1073"/>
                    <a:pt x="0" y="2396"/>
                  </a:cubicBezTo>
                  <a:cubicBezTo>
                    <a:pt x="0" y="3718"/>
                    <a:pt x="1073" y="4790"/>
                    <a:pt x="2395" y="4790"/>
                  </a:cubicBezTo>
                  <a:cubicBezTo>
                    <a:pt x="3717" y="4790"/>
                    <a:pt x="4790" y="3718"/>
                    <a:pt x="4790" y="2396"/>
                  </a:cubicBezTo>
                  <a:cubicBezTo>
                    <a:pt x="4790" y="1073"/>
                    <a:pt x="3717" y="1"/>
                    <a:pt x="239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0" name="Google Shape;20750;p86"/>
            <p:cNvSpPr/>
            <p:nvPr/>
          </p:nvSpPr>
          <p:spPr>
            <a:xfrm>
              <a:off x="891813"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1" name="Google Shape;20751;p86"/>
            <p:cNvSpPr/>
            <p:nvPr/>
          </p:nvSpPr>
          <p:spPr>
            <a:xfrm>
              <a:off x="880385" y="1539500"/>
              <a:ext cx="331038" cy="319688"/>
            </a:xfrm>
            <a:custGeom>
              <a:avLst/>
              <a:gdLst/>
              <a:ahLst/>
              <a:cxnLst/>
              <a:rect l="l" t="t" r="r" b="b"/>
              <a:pathLst>
                <a:path w="12629" h="12196" extrusionOk="0">
                  <a:moveTo>
                    <a:pt x="6312" y="1"/>
                  </a:moveTo>
                  <a:cubicBezTo>
                    <a:pt x="2828" y="1"/>
                    <a:pt x="0" y="2733"/>
                    <a:pt x="0" y="6098"/>
                  </a:cubicBezTo>
                  <a:cubicBezTo>
                    <a:pt x="0" y="9463"/>
                    <a:pt x="2828" y="12196"/>
                    <a:pt x="6312" y="12196"/>
                  </a:cubicBezTo>
                  <a:cubicBezTo>
                    <a:pt x="9801" y="12196"/>
                    <a:pt x="12628" y="9463"/>
                    <a:pt x="12628" y="6098"/>
                  </a:cubicBezTo>
                  <a:cubicBezTo>
                    <a:pt x="12628" y="2733"/>
                    <a:pt x="9801" y="1"/>
                    <a:pt x="631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2" name="Google Shape;20752;p86"/>
            <p:cNvSpPr/>
            <p:nvPr/>
          </p:nvSpPr>
          <p:spPr>
            <a:xfrm>
              <a:off x="1067489" y="1647993"/>
              <a:ext cx="115440" cy="110119"/>
            </a:xfrm>
            <a:custGeom>
              <a:avLst/>
              <a:gdLst/>
              <a:ahLst/>
              <a:cxnLst/>
              <a:rect l="l" t="t" r="r" b="b"/>
              <a:pathLst>
                <a:path w="4404" h="4201" extrusionOk="0">
                  <a:moveTo>
                    <a:pt x="1929" y="0"/>
                  </a:moveTo>
                  <a:cubicBezTo>
                    <a:pt x="1645" y="0"/>
                    <a:pt x="1365" y="69"/>
                    <a:pt x="1112" y="215"/>
                  </a:cubicBezTo>
                  <a:cubicBezTo>
                    <a:pt x="229" y="725"/>
                    <a:pt x="1" y="1984"/>
                    <a:pt x="599" y="3025"/>
                  </a:cubicBezTo>
                  <a:cubicBezTo>
                    <a:pt x="1028" y="3768"/>
                    <a:pt x="1766" y="4201"/>
                    <a:pt x="2475" y="4201"/>
                  </a:cubicBezTo>
                  <a:cubicBezTo>
                    <a:pt x="2759" y="4201"/>
                    <a:pt x="3039" y="4131"/>
                    <a:pt x="3292" y="3985"/>
                  </a:cubicBezTo>
                  <a:cubicBezTo>
                    <a:pt x="4175" y="3475"/>
                    <a:pt x="4403" y="2216"/>
                    <a:pt x="3806" y="1175"/>
                  </a:cubicBezTo>
                  <a:cubicBezTo>
                    <a:pt x="3376" y="431"/>
                    <a:pt x="2638" y="0"/>
                    <a:pt x="19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3" name="Google Shape;20753;p86"/>
            <p:cNvSpPr/>
            <p:nvPr/>
          </p:nvSpPr>
          <p:spPr>
            <a:xfrm>
              <a:off x="880385" y="1543379"/>
              <a:ext cx="157930" cy="315546"/>
            </a:xfrm>
            <a:custGeom>
              <a:avLst/>
              <a:gdLst/>
              <a:ahLst/>
              <a:cxnLst/>
              <a:rect l="l" t="t" r="r" b="b"/>
              <a:pathLst>
                <a:path w="6025" h="12038" extrusionOk="0">
                  <a:moveTo>
                    <a:pt x="4941" y="0"/>
                  </a:moveTo>
                  <a:cubicBezTo>
                    <a:pt x="2114" y="605"/>
                    <a:pt x="0" y="3038"/>
                    <a:pt x="0" y="5950"/>
                  </a:cubicBezTo>
                  <a:cubicBezTo>
                    <a:pt x="0" y="9220"/>
                    <a:pt x="2673" y="11893"/>
                    <a:pt x="6024" y="12037"/>
                  </a:cubicBezTo>
                  <a:cubicBezTo>
                    <a:pt x="3647" y="11070"/>
                    <a:pt x="1959" y="8612"/>
                    <a:pt x="1959" y="5732"/>
                  </a:cubicBezTo>
                  <a:cubicBezTo>
                    <a:pt x="1959" y="3316"/>
                    <a:pt x="3151" y="1192"/>
                    <a:pt x="49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4" name="Google Shape;20754;p86"/>
            <p:cNvSpPr/>
            <p:nvPr/>
          </p:nvSpPr>
          <p:spPr>
            <a:xfrm>
              <a:off x="1097188" y="1676382"/>
              <a:ext cx="34312" cy="40131"/>
            </a:xfrm>
            <a:custGeom>
              <a:avLst/>
              <a:gdLst/>
              <a:ahLst/>
              <a:cxnLst/>
              <a:rect l="l" t="t" r="r" b="b"/>
              <a:pathLst>
                <a:path w="1309" h="1531" extrusionOk="0">
                  <a:moveTo>
                    <a:pt x="654" y="0"/>
                  </a:moveTo>
                  <a:cubicBezTo>
                    <a:pt x="296" y="0"/>
                    <a:pt x="4" y="292"/>
                    <a:pt x="4" y="655"/>
                  </a:cubicBezTo>
                  <a:lnTo>
                    <a:pt x="4" y="876"/>
                  </a:lnTo>
                  <a:cubicBezTo>
                    <a:pt x="0" y="1235"/>
                    <a:pt x="296" y="1530"/>
                    <a:pt x="654" y="1530"/>
                  </a:cubicBezTo>
                  <a:cubicBezTo>
                    <a:pt x="1016" y="1530"/>
                    <a:pt x="1308" y="1235"/>
                    <a:pt x="1308" y="876"/>
                  </a:cubicBezTo>
                  <a:lnTo>
                    <a:pt x="1308" y="655"/>
                  </a:lnTo>
                  <a:cubicBezTo>
                    <a:pt x="1308" y="292"/>
                    <a:pt x="1016" y="0"/>
                    <a:pt x="65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5" name="Google Shape;20755;p86"/>
            <p:cNvSpPr/>
            <p:nvPr/>
          </p:nvSpPr>
          <p:spPr>
            <a:xfrm>
              <a:off x="1114331" y="1676460"/>
              <a:ext cx="17169" cy="28624"/>
            </a:xfrm>
            <a:custGeom>
              <a:avLst/>
              <a:gdLst/>
              <a:ahLst/>
              <a:cxnLst/>
              <a:rect l="l" t="t" r="r" b="b"/>
              <a:pathLst>
                <a:path w="655" h="1092" extrusionOk="0">
                  <a:moveTo>
                    <a:pt x="0" y="1"/>
                  </a:moveTo>
                  <a:lnTo>
                    <a:pt x="0" y="764"/>
                  </a:lnTo>
                  <a:cubicBezTo>
                    <a:pt x="0" y="943"/>
                    <a:pt x="148" y="1091"/>
                    <a:pt x="327" y="1091"/>
                  </a:cubicBezTo>
                  <a:cubicBezTo>
                    <a:pt x="510" y="1091"/>
                    <a:pt x="654" y="943"/>
                    <a:pt x="654" y="764"/>
                  </a:cubicBezTo>
                  <a:lnTo>
                    <a:pt x="654" y="655"/>
                  </a:lnTo>
                  <a:cubicBezTo>
                    <a:pt x="654" y="296"/>
                    <a:pt x="362"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6" name="Google Shape;20756;p86"/>
            <p:cNvSpPr/>
            <p:nvPr/>
          </p:nvSpPr>
          <p:spPr>
            <a:xfrm>
              <a:off x="1108617"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41" y="436"/>
                    <a:pt x="436" y="338"/>
                    <a:pt x="436" y="218"/>
                  </a:cubicBezTo>
                  <a:cubicBezTo>
                    <a:pt x="436" y="98"/>
                    <a:pt x="341"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7" name="Google Shape;20757;p86"/>
            <p:cNvSpPr/>
            <p:nvPr/>
          </p:nvSpPr>
          <p:spPr>
            <a:xfrm>
              <a:off x="994488" y="1762096"/>
              <a:ext cx="102805" cy="74234"/>
            </a:xfrm>
            <a:custGeom>
              <a:avLst/>
              <a:gdLst/>
              <a:ahLst/>
              <a:cxnLst/>
              <a:rect l="l" t="t" r="r" b="b"/>
              <a:pathLst>
                <a:path w="3922" h="2832" extrusionOk="0">
                  <a:moveTo>
                    <a:pt x="1219" y="1"/>
                  </a:moveTo>
                  <a:cubicBezTo>
                    <a:pt x="1213" y="1"/>
                    <a:pt x="1206" y="1"/>
                    <a:pt x="1200" y="1"/>
                  </a:cubicBezTo>
                  <a:cubicBezTo>
                    <a:pt x="539" y="1"/>
                    <a:pt x="1" y="391"/>
                    <a:pt x="1" y="873"/>
                  </a:cubicBezTo>
                  <a:cubicBezTo>
                    <a:pt x="1" y="1161"/>
                    <a:pt x="198" y="1418"/>
                    <a:pt x="493" y="1576"/>
                  </a:cubicBezTo>
                  <a:cubicBezTo>
                    <a:pt x="525" y="2272"/>
                    <a:pt x="1168" y="2831"/>
                    <a:pt x="1959" y="2831"/>
                  </a:cubicBezTo>
                  <a:cubicBezTo>
                    <a:pt x="2754" y="2831"/>
                    <a:pt x="3398" y="2272"/>
                    <a:pt x="3429" y="1576"/>
                  </a:cubicBezTo>
                  <a:cubicBezTo>
                    <a:pt x="3725" y="1418"/>
                    <a:pt x="3922" y="1161"/>
                    <a:pt x="3922" y="873"/>
                  </a:cubicBezTo>
                  <a:cubicBezTo>
                    <a:pt x="3922" y="391"/>
                    <a:pt x="3384" y="1"/>
                    <a:pt x="2723" y="1"/>
                  </a:cubicBezTo>
                  <a:cubicBezTo>
                    <a:pt x="2716" y="1"/>
                    <a:pt x="2710" y="1"/>
                    <a:pt x="2703" y="1"/>
                  </a:cubicBezTo>
                  <a:cubicBezTo>
                    <a:pt x="2443" y="1"/>
                    <a:pt x="2186" y="71"/>
                    <a:pt x="1959" y="201"/>
                  </a:cubicBezTo>
                  <a:cubicBezTo>
                    <a:pt x="1736" y="71"/>
                    <a:pt x="1480" y="1"/>
                    <a:pt x="1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8" name="Google Shape;20758;p86"/>
            <p:cNvSpPr/>
            <p:nvPr/>
          </p:nvSpPr>
          <p:spPr>
            <a:xfrm>
              <a:off x="1017345" y="1744953"/>
              <a:ext cx="57196" cy="40026"/>
            </a:xfrm>
            <a:custGeom>
              <a:avLst/>
              <a:gdLst/>
              <a:ahLst/>
              <a:cxnLst/>
              <a:rect l="l" t="t" r="r" b="b"/>
              <a:pathLst>
                <a:path w="2182" h="1527" extrusionOk="0">
                  <a:moveTo>
                    <a:pt x="1091" y="1"/>
                  </a:moveTo>
                  <a:cubicBezTo>
                    <a:pt x="490" y="1"/>
                    <a:pt x="1" y="296"/>
                    <a:pt x="1" y="655"/>
                  </a:cubicBezTo>
                  <a:cubicBezTo>
                    <a:pt x="1" y="1017"/>
                    <a:pt x="490" y="1527"/>
                    <a:pt x="1091" y="1527"/>
                  </a:cubicBezTo>
                  <a:cubicBezTo>
                    <a:pt x="1692" y="1527"/>
                    <a:pt x="2181" y="1017"/>
                    <a:pt x="2181" y="655"/>
                  </a:cubicBezTo>
                  <a:cubicBezTo>
                    <a:pt x="2181"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9" name="Google Shape;20759;p86"/>
            <p:cNvSpPr/>
            <p:nvPr/>
          </p:nvSpPr>
          <p:spPr>
            <a:xfrm>
              <a:off x="1017345"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22" y="1196"/>
                    <a:pt x="1524" y="1196"/>
                  </a:cubicBezTo>
                  <a:cubicBezTo>
                    <a:pt x="922" y="1196"/>
                    <a:pt x="437" y="612"/>
                    <a:pt x="437"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0" name="Google Shape;20760;p86"/>
            <p:cNvSpPr/>
            <p:nvPr/>
          </p:nvSpPr>
          <p:spPr>
            <a:xfrm>
              <a:off x="908878" y="1647993"/>
              <a:ext cx="115518" cy="110092"/>
            </a:xfrm>
            <a:custGeom>
              <a:avLst/>
              <a:gdLst/>
              <a:ahLst/>
              <a:cxnLst/>
              <a:rect l="l" t="t" r="r" b="b"/>
              <a:pathLst>
                <a:path w="4407" h="4200" extrusionOk="0">
                  <a:moveTo>
                    <a:pt x="2476" y="0"/>
                  </a:moveTo>
                  <a:cubicBezTo>
                    <a:pt x="1767" y="0"/>
                    <a:pt x="1031" y="431"/>
                    <a:pt x="601" y="1175"/>
                  </a:cubicBezTo>
                  <a:cubicBezTo>
                    <a:pt x="0" y="2216"/>
                    <a:pt x="229" y="3475"/>
                    <a:pt x="1115" y="3985"/>
                  </a:cubicBezTo>
                  <a:cubicBezTo>
                    <a:pt x="1367" y="4130"/>
                    <a:pt x="1646" y="4199"/>
                    <a:pt x="1929" y="4199"/>
                  </a:cubicBezTo>
                  <a:cubicBezTo>
                    <a:pt x="2637" y="4199"/>
                    <a:pt x="3375" y="3768"/>
                    <a:pt x="3805" y="3025"/>
                  </a:cubicBezTo>
                  <a:cubicBezTo>
                    <a:pt x="4406" y="1984"/>
                    <a:pt x="4174" y="725"/>
                    <a:pt x="3291" y="215"/>
                  </a:cubicBezTo>
                  <a:cubicBezTo>
                    <a:pt x="3038" y="69"/>
                    <a:pt x="2759" y="0"/>
                    <a:pt x="247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1" name="Google Shape;20761;p86"/>
            <p:cNvSpPr/>
            <p:nvPr/>
          </p:nvSpPr>
          <p:spPr>
            <a:xfrm>
              <a:off x="960202" y="1676382"/>
              <a:ext cx="34417" cy="40131"/>
            </a:xfrm>
            <a:custGeom>
              <a:avLst/>
              <a:gdLst/>
              <a:ahLst/>
              <a:cxnLst/>
              <a:rect l="l" t="t" r="r" b="b"/>
              <a:pathLst>
                <a:path w="1313" h="1531" extrusionOk="0">
                  <a:moveTo>
                    <a:pt x="658" y="0"/>
                  </a:moveTo>
                  <a:cubicBezTo>
                    <a:pt x="296" y="0"/>
                    <a:pt x="4" y="292"/>
                    <a:pt x="4" y="655"/>
                  </a:cubicBezTo>
                  <a:lnTo>
                    <a:pt x="4" y="876"/>
                  </a:lnTo>
                  <a:cubicBezTo>
                    <a:pt x="1" y="1235"/>
                    <a:pt x="296" y="1530"/>
                    <a:pt x="658" y="1530"/>
                  </a:cubicBezTo>
                  <a:cubicBezTo>
                    <a:pt x="1017" y="1530"/>
                    <a:pt x="1312" y="1235"/>
                    <a:pt x="1309" y="876"/>
                  </a:cubicBezTo>
                  <a:lnTo>
                    <a:pt x="1309" y="655"/>
                  </a:lnTo>
                  <a:cubicBezTo>
                    <a:pt x="1309" y="292"/>
                    <a:pt x="1017" y="0"/>
                    <a:pt x="658"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2" name="Google Shape;20762;p86"/>
            <p:cNvSpPr/>
            <p:nvPr/>
          </p:nvSpPr>
          <p:spPr>
            <a:xfrm>
              <a:off x="977449" y="1676460"/>
              <a:ext cx="17064" cy="28624"/>
            </a:xfrm>
            <a:custGeom>
              <a:avLst/>
              <a:gdLst/>
              <a:ahLst/>
              <a:cxnLst/>
              <a:rect l="l" t="t" r="r" b="b"/>
              <a:pathLst>
                <a:path w="651" h="1092" extrusionOk="0">
                  <a:moveTo>
                    <a:pt x="0" y="1"/>
                  </a:moveTo>
                  <a:lnTo>
                    <a:pt x="0" y="764"/>
                  </a:lnTo>
                  <a:cubicBezTo>
                    <a:pt x="0" y="943"/>
                    <a:pt x="144" y="1091"/>
                    <a:pt x="324" y="1091"/>
                  </a:cubicBezTo>
                  <a:cubicBezTo>
                    <a:pt x="507" y="1091"/>
                    <a:pt x="651" y="943"/>
                    <a:pt x="651" y="764"/>
                  </a:cubicBezTo>
                  <a:lnTo>
                    <a:pt x="651" y="655"/>
                  </a:lnTo>
                  <a:cubicBezTo>
                    <a:pt x="651" y="296"/>
                    <a:pt x="359" y="1"/>
                    <a:pt x="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3" name="Google Shape;20763;p86"/>
            <p:cNvSpPr/>
            <p:nvPr/>
          </p:nvSpPr>
          <p:spPr>
            <a:xfrm>
              <a:off x="971735" y="1682201"/>
              <a:ext cx="11455" cy="11455"/>
            </a:xfrm>
            <a:custGeom>
              <a:avLst/>
              <a:gdLst/>
              <a:ahLst/>
              <a:cxnLst/>
              <a:rect l="l" t="t" r="r" b="b"/>
              <a:pathLst>
                <a:path w="437" h="437" extrusionOk="0">
                  <a:moveTo>
                    <a:pt x="218" y="0"/>
                  </a:moveTo>
                  <a:cubicBezTo>
                    <a:pt x="95" y="0"/>
                    <a:pt x="0" y="98"/>
                    <a:pt x="0" y="218"/>
                  </a:cubicBezTo>
                  <a:cubicBezTo>
                    <a:pt x="0" y="338"/>
                    <a:pt x="95"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4" name="Google Shape;20764;p86"/>
            <p:cNvSpPr/>
            <p:nvPr/>
          </p:nvSpPr>
          <p:spPr>
            <a:xfrm>
              <a:off x="853281" y="1499867"/>
              <a:ext cx="374917" cy="364668"/>
            </a:xfrm>
            <a:custGeom>
              <a:avLst/>
              <a:gdLst/>
              <a:ahLst/>
              <a:cxnLst/>
              <a:rect l="l" t="t" r="r" b="b"/>
              <a:pathLst>
                <a:path w="14303" h="13912" extrusionOk="0">
                  <a:moveTo>
                    <a:pt x="2995" y="1288"/>
                  </a:moveTo>
                  <a:cubicBezTo>
                    <a:pt x="3498" y="1288"/>
                    <a:pt x="3989" y="1575"/>
                    <a:pt x="4210" y="2086"/>
                  </a:cubicBezTo>
                  <a:cubicBezTo>
                    <a:pt x="3454" y="2487"/>
                    <a:pt x="2789" y="3032"/>
                    <a:pt x="2244" y="3689"/>
                  </a:cubicBezTo>
                  <a:cubicBezTo>
                    <a:pt x="1527" y="3190"/>
                    <a:pt x="1485" y="2142"/>
                    <a:pt x="2163" y="1586"/>
                  </a:cubicBezTo>
                  <a:cubicBezTo>
                    <a:pt x="2411" y="1383"/>
                    <a:pt x="2705" y="1288"/>
                    <a:pt x="2995" y="1288"/>
                  </a:cubicBezTo>
                  <a:close/>
                  <a:moveTo>
                    <a:pt x="2993" y="412"/>
                  </a:moveTo>
                  <a:cubicBezTo>
                    <a:pt x="3850" y="412"/>
                    <a:pt x="4647" y="917"/>
                    <a:pt x="5001" y="1727"/>
                  </a:cubicBezTo>
                  <a:cubicBezTo>
                    <a:pt x="4857" y="1783"/>
                    <a:pt x="4713" y="1840"/>
                    <a:pt x="4572" y="1903"/>
                  </a:cubicBezTo>
                  <a:cubicBezTo>
                    <a:pt x="4281" y="1242"/>
                    <a:pt x="3642" y="873"/>
                    <a:pt x="2989" y="873"/>
                  </a:cubicBezTo>
                  <a:cubicBezTo>
                    <a:pt x="2609" y="873"/>
                    <a:pt x="2224" y="998"/>
                    <a:pt x="1900" y="1263"/>
                  </a:cubicBezTo>
                  <a:cubicBezTo>
                    <a:pt x="1013" y="1987"/>
                    <a:pt x="1063" y="3355"/>
                    <a:pt x="1994" y="4013"/>
                  </a:cubicBezTo>
                  <a:cubicBezTo>
                    <a:pt x="1907" y="4139"/>
                    <a:pt x="1819" y="4266"/>
                    <a:pt x="1738" y="4400"/>
                  </a:cubicBezTo>
                  <a:cubicBezTo>
                    <a:pt x="1154" y="3988"/>
                    <a:pt x="802" y="3316"/>
                    <a:pt x="802" y="2603"/>
                  </a:cubicBezTo>
                  <a:cubicBezTo>
                    <a:pt x="802" y="1565"/>
                    <a:pt x="1530" y="669"/>
                    <a:pt x="2547" y="458"/>
                  </a:cubicBezTo>
                  <a:cubicBezTo>
                    <a:pt x="2696" y="427"/>
                    <a:pt x="2845" y="412"/>
                    <a:pt x="2993" y="412"/>
                  </a:cubicBezTo>
                  <a:close/>
                  <a:moveTo>
                    <a:pt x="11703" y="412"/>
                  </a:moveTo>
                  <a:cubicBezTo>
                    <a:pt x="12660" y="412"/>
                    <a:pt x="13507" y="1031"/>
                    <a:pt x="13796" y="1945"/>
                  </a:cubicBezTo>
                  <a:cubicBezTo>
                    <a:pt x="14080" y="2859"/>
                    <a:pt x="13743" y="3851"/>
                    <a:pt x="12959" y="4400"/>
                  </a:cubicBezTo>
                  <a:cubicBezTo>
                    <a:pt x="12878" y="4269"/>
                    <a:pt x="12793" y="4139"/>
                    <a:pt x="12702" y="4013"/>
                  </a:cubicBezTo>
                  <a:cubicBezTo>
                    <a:pt x="13363" y="3545"/>
                    <a:pt x="13613" y="2676"/>
                    <a:pt x="13296" y="1931"/>
                  </a:cubicBezTo>
                  <a:cubicBezTo>
                    <a:pt x="13259" y="1841"/>
                    <a:pt x="13187" y="1804"/>
                    <a:pt x="13115" y="1804"/>
                  </a:cubicBezTo>
                  <a:cubicBezTo>
                    <a:pt x="12985" y="1804"/>
                    <a:pt x="12852" y="1928"/>
                    <a:pt x="12920" y="2089"/>
                  </a:cubicBezTo>
                  <a:cubicBezTo>
                    <a:pt x="13163" y="2666"/>
                    <a:pt x="12969" y="3334"/>
                    <a:pt x="12452" y="3689"/>
                  </a:cubicBezTo>
                  <a:cubicBezTo>
                    <a:pt x="11911" y="3032"/>
                    <a:pt x="11243" y="2487"/>
                    <a:pt x="10490" y="2086"/>
                  </a:cubicBezTo>
                  <a:cubicBezTo>
                    <a:pt x="10704" y="1578"/>
                    <a:pt x="11195" y="1282"/>
                    <a:pt x="11705" y="1282"/>
                  </a:cubicBezTo>
                  <a:cubicBezTo>
                    <a:pt x="11933" y="1282"/>
                    <a:pt x="12166" y="1341"/>
                    <a:pt x="12379" y="1467"/>
                  </a:cubicBezTo>
                  <a:cubicBezTo>
                    <a:pt x="12416" y="1489"/>
                    <a:pt x="12452" y="1498"/>
                    <a:pt x="12487" y="1498"/>
                  </a:cubicBezTo>
                  <a:cubicBezTo>
                    <a:pt x="12669" y="1498"/>
                    <a:pt x="12784" y="1231"/>
                    <a:pt x="12586" y="1115"/>
                  </a:cubicBezTo>
                  <a:cubicBezTo>
                    <a:pt x="12309" y="951"/>
                    <a:pt x="12007" y="874"/>
                    <a:pt x="11709" y="874"/>
                  </a:cubicBezTo>
                  <a:cubicBezTo>
                    <a:pt x="11050" y="874"/>
                    <a:pt x="10413" y="1252"/>
                    <a:pt x="10124" y="1906"/>
                  </a:cubicBezTo>
                  <a:cubicBezTo>
                    <a:pt x="9984" y="1840"/>
                    <a:pt x="9843" y="1783"/>
                    <a:pt x="9695" y="1731"/>
                  </a:cubicBezTo>
                  <a:cubicBezTo>
                    <a:pt x="10044" y="932"/>
                    <a:pt x="10831" y="415"/>
                    <a:pt x="11703" y="412"/>
                  </a:cubicBezTo>
                  <a:close/>
                  <a:moveTo>
                    <a:pt x="7346" y="1720"/>
                  </a:moveTo>
                  <a:cubicBezTo>
                    <a:pt x="8982" y="1720"/>
                    <a:pt x="10518" y="2335"/>
                    <a:pt x="11672" y="3447"/>
                  </a:cubicBezTo>
                  <a:cubicBezTo>
                    <a:pt x="12825" y="4558"/>
                    <a:pt x="13458" y="6042"/>
                    <a:pt x="13458" y="7610"/>
                  </a:cubicBezTo>
                  <a:cubicBezTo>
                    <a:pt x="13458" y="9182"/>
                    <a:pt x="12825" y="10662"/>
                    <a:pt x="11672" y="11774"/>
                  </a:cubicBezTo>
                  <a:cubicBezTo>
                    <a:pt x="10518" y="12888"/>
                    <a:pt x="8982" y="13504"/>
                    <a:pt x="7350" y="13504"/>
                  </a:cubicBezTo>
                  <a:cubicBezTo>
                    <a:pt x="5715" y="13504"/>
                    <a:pt x="4178" y="12888"/>
                    <a:pt x="3025" y="11774"/>
                  </a:cubicBezTo>
                  <a:cubicBezTo>
                    <a:pt x="1871" y="10662"/>
                    <a:pt x="1238" y="9182"/>
                    <a:pt x="1238" y="7610"/>
                  </a:cubicBezTo>
                  <a:cubicBezTo>
                    <a:pt x="1238" y="6038"/>
                    <a:pt x="1871" y="4558"/>
                    <a:pt x="3025" y="3447"/>
                  </a:cubicBezTo>
                  <a:cubicBezTo>
                    <a:pt x="4178" y="2335"/>
                    <a:pt x="5715" y="1720"/>
                    <a:pt x="7346" y="1720"/>
                  </a:cubicBezTo>
                  <a:close/>
                  <a:moveTo>
                    <a:pt x="2988" y="1"/>
                  </a:moveTo>
                  <a:cubicBezTo>
                    <a:pt x="2416" y="1"/>
                    <a:pt x="1836" y="189"/>
                    <a:pt x="1347" y="591"/>
                  </a:cubicBezTo>
                  <a:cubicBezTo>
                    <a:pt x="1" y="1692"/>
                    <a:pt x="96" y="3781"/>
                    <a:pt x="1537" y="4755"/>
                  </a:cubicBezTo>
                  <a:cubicBezTo>
                    <a:pt x="1073" y="5634"/>
                    <a:pt x="831" y="6615"/>
                    <a:pt x="834" y="7610"/>
                  </a:cubicBezTo>
                  <a:cubicBezTo>
                    <a:pt x="834" y="9294"/>
                    <a:pt x="1513" y="10877"/>
                    <a:pt x="2747" y="12069"/>
                  </a:cubicBezTo>
                  <a:cubicBezTo>
                    <a:pt x="3978" y="13257"/>
                    <a:pt x="5613" y="13912"/>
                    <a:pt x="7354" y="13912"/>
                  </a:cubicBezTo>
                  <a:cubicBezTo>
                    <a:pt x="9091" y="13912"/>
                    <a:pt x="10726" y="13257"/>
                    <a:pt x="11957" y="12069"/>
                  </a:cubicBezTo>
                  <a:cubicBezTo>
                    <a:pt x="13187" y="10877"/>
                    <a:pt x="13866" y="9294"/>
                    <a:pt x="13866" y="7610"/>
                  </a:cubicBezTo>
                  <a:cubicBezTo>
                    <a:pt x="13869" y="6615"/>
                    <a:pt x="13627" y="5634"/>
                    <a:pt x="13163" y="4755"/>
                  </a:cubicBezTo>
                  <a:cubicBezTo>
                    <a:pt x="13873" y="4269"/>
                    <a:pt x="14298" y="3464"/>
                    <a:pt x="14302" y="2603"/>
                  </a:cubicBezTo>
                  <a:cubicBezTo>
                    <a:pt x="14302" y="1365"/>
                    <a:pt x="13430" y="299"/>
                    <a:pt x="12213" y="53"/>
                  </a:cubicBezTo>
                  <a:cubicBezTo>
                    <a:pt x="12042" y="19"/>
                    <a:pt x="11872" y="3"/>
                    <a:pt x="11703" y="3"/>
                  </a:cubicBezTo>
                  <a:cubicBezTo>
                    <a:pt x="10672" y="3"/>
                    <a:pt x="9716" y="618"/>
                    <a:pt x="9305" y="1597"/>
                  </a:cubicBezTo>
                  <a:cubicBezTo>
                    <a:pt x="8667" y="1405"/>
                    <a:pt x="8008" y="1309"/>
                    <a:pt x="7348" y="1309"/>
                  </a:cubicBezTo>
                  <a:cubicBezTo>
                    <a:pt x="6689" y="1309"/>
                    <a:pt x="6030" y="1405"/>
                    <a:pt x="5391" y="1597"/>
                  </a:cubicBezTo>
                  <a:cubicBezTo>
                    <a:pt x="4964" y="577"/>
                    <a:pt x="3988" y="1"/>
                    <a:pt x="2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5" name="Google Shape;20765;p86"/>
            <p:cNvSpPr/>
            <p:nvPr/>
          </p:nvSpPr>
          <p:spPr>
            <a:xfrm>
              <a:off x="954959" y="1671139"/>
              <a:ext cx="44902" cy="50721"/>
            </a:xfrm>
            <a:custGeom>
              <a:avLst/>
              <a:gdLst/>
              <a:ahLst/>
              <a:cxnLst/>
              <a:rect l="l" t="t" r="r" b="b"/>
              <a:pathLst>
                <a:path w="1713" h="1935" extrusionOk="0">
                  <a:moveTo>
                    <a:pt x="858" y="0"/>
                  </a:moveTo>
                  <a:cubicBezTo>
                    <a:pt x="384" y="4"/>
                    <a:pt x="0" y="387"/>
                    <a:pt x="0" y="858"/>
                  </a:cubicBezTo>
                  <a:lnTo>
                    <a:pt x="0" y="1080"/>
                  </a:lnTo>
                  <a:cubicBezTo>
                    <a:pt x="0" y="1551"/>
                    <a:pt x="384" y="1934"/>
                    <a:pt x="858" y="1934"/>
                  </a:cubicBezTo>
                  <a:cubicBezTo>
                    <a:pt x="1329" y="1934"/>
                    <a:pt x="1713" y="1551"/>
                    <a:pt x="1713" y="1080"/>
                  </a:cubicBezTo>
                  <a:lnTo>
                    <a:pt x="1713" y="858"/>
                  </a:lnTo>
                  <a:cubicBezTo>
                    <a:pt x="1713" y="723"/>
                    <a:pt x="1612" y="655"/>
                    <a:pt x="1511" y="655"/>
                  </a:cubicBezTo>
                  <a:cubicBezTo>
                    <a:pt x="1409" y="655"/>
                    <a:pt x="1308" y="723"/>
                    <a:pt x="1308" y="858"/>
                  </a:cubicBezTo>
                  <a:lnTo>
                    <a:pt x="1308" y="1080"/>
                  </a:lnTo>
                  <a:cubicBezTo>
                    <a:pt x="1315" y="1333"/>
                    <a:pt x="1111" y="1540"/>
                    <a:pt x="858" y="1540"/>
                  </a:cubicBezTo>
                  <a:cubicBezTo>
                    <a:pt x="602" y="1540"/>
                    <a:pt x="401" y="1333"/>
                    <a:pt x="408" y="1080"/>
                  </a:cubicBezTo>
                  <a:lnTo>
                    <a:pt x="408" y="858"/>
                  </a:lnTo>
                  <a:cubicBezTo>
                    <a:pt x="408" y="612"/>
                    <a:pt x="609" y="408"/>
                    <a:pt x="858" y="408"/>
                  </a:cubicBezTo>
                  <a:cubicBezTo>
                    <a:pt x="967" y="408"/>
                    <a:pt x="1059" y="317"/>
                    <a:pt x="1059" y="204"/>
                  </a:cubicBezTo>
                  <a:cubicBezTo>
                    <a:pt x="1059" y="91"/>
                    <a:pt x="967"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6" name="Google Shape;20766;p86"/>
            <p:cNvSpPr/>
            <p:nvPr/>
          </p:nvSpPr>
          <p:spPr>
            <a:xfrm>
              <a:off x="1091919" y="1671139"/>
              <a:ext cx="44928" cy="50721"/>
            </a:xfrm>
            <a:custGeom>
              <a:avLst/>
              <a:gdLst/>
              <a:ahLst/>
              <a:cxnLst/>
              <a:rect l="l" t="t" r="r" b="b"/>
              <a:pathLst>
                <a:path w="1714" h="1935" extrusionOk="0">
                  <a:moveTo>
                    <a:pt x="859" y="0"/>
                  </a:moveTo>
                  <a:cubicBezTo>
                    <a:pt x="384" y="0"/>
                    <a:pt x="1" y="383"/>
                    <a:pt x="1" y="858"/>
                  </a:cubicBezTo>
                  <a:lnTo>
                    <a:pt x="1" y="1076"/>
                  </a:lnTo>
                  <a:cubicBezTo>
                    <a:pt x="1" y="1551"/>
                    <a:pt x="384" y="1934"/>
                    <a:pt x="859" y="1934"/>
                  </a:cubicBezTo>
                  <a:cubicBezTo>
                    <a:pt x="1330" y="1934"/>
                    <a:pt x="1713" y="1551"/>
                    <a:pt x="1713" y="1076"/>
                  </a:cubicBezTo>
                  <a:lnTo>
                    <a:pt x="1713" y="858"/>
                  </a:lnTo>
                  <a:cubicBezTo>
                    <a:pt x="1713" y="746"/>
                    <a:pt x="1622" y="654"/>
                    <a:pt x="1509" y="654"/>
                  </a:cubicBezTo>
                  <a:cubicBezTo>
                    <a:pt x="1397" y="654"/>
                    <a:pt x="1305" y="746"/>
                    <a:pt x="1305" y="858"/>
                  </a:cubicBezTo>
                  <a:lnTo>
                    <a:pt x="1305" y="1080"/>
                  </a:lnTo>
                  <a:cubicBezTo>
                    <a:pt x="1298" y="1322"/>
                    <a:pt x="1101" y="1512"/>
                    <a:pt x="855" y="1512"/>
                  </a:cubicBezTo>
                  <a:cubicBezTo>
                    <a:pt x="613" y="1512"/>
                    <a:pt x="416" y="1322"/>
                    <a:pt x="409" y="1080"/>
                  </a:cubicBezTo>
                  <a:lnTo>
                    <a:pt x="409" y="858"/>
                  </a:lnTo>
                  <a:cubicBezTo>
                    <a:pt x="409" y="608"/>
                    <a:pt x="609" y="408"/>
                    <a:pt x="859" y="408"/>
                  </a:cubicBezTo>
                  <a:cubicBezTo>
                    <a:pt x="968" y="408"/>
                    <a:pt x="1059" y="317"/>
                    <a:pt x="1059" y="204"/>
                  </a:cubicBezTo>
                  <a:cubicBezTo>
                    <a:pt x="1059" y="91"/>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7" name="Google Shape;20767;p86"/>
            <p:cNvSpPr/>
            <p:nvPr/>
          </p:nvSpPr>
          <p:spPr>
            <a:xfrm>
              <a:off x="909507" y="1642620"/>
              <a:ext cx="114968" cy="120813"/>
            </a:xfrm>
            <a:custGeom>
              <a:avLst/>
              <a:gdLst/>
              <a:ahLst/>
              <a:cxnLst/>
              <a:rect l="l" t="t" r="r" b="b"/>
              <a:pathLst>
                <a:path w="4386" h="4609" extrusionOk="0">
                  <a:moveTo>
                    <a:pt x="2454" y="1"/>
                  </a:moveTo>
                  <a:cubicBezTo>
                    <a:pt x="2222" y="1"/>
                    <a:pt x="1983" y="43"/>
                    <a:pt x="1745" y="128"/>
                  </a:cubicBezTo>
                  <a:cubicBezTo>
                    <a:pt x="1196" y="325"/>
                    <a:pt x="714" y="733"/>
                    <a:pt x="398" y="1278"/>
                  </a:cubicBezTo>
                  <a:cubicBezTo>
                    <a:pt x="124" y="1749"/>
                    <a:pt x="1" y="2294"/>
                    <a:pt x="46" y="2839"/>
                  </a:cubicBezTo>
                  <a:cubicBezTo>
                    <a:pt x="59" y="2940"/>
                    <a:pt x="145" y="3020"/>
                    <a:pt x="247" y="3020"/>
                  </a:cubicBezTo>
                  <a:cubicBezTo>
                    <a:pt x="255" y="3020"/>
                    <a:pt x="263" y="3020"/>
                    <a:pt x="271" y="3019"/>
                  </a:cubicBezTo>
                  <a:cubicBezTo>
                    <a:pt x="384" y="3008"/>
                    <a:pt x="465" y="2910"/>
                    <a:pt x="454" y="2797"/>
                  </a:cubicBezTo>
                  <a:cubicBezTo>
                    <a:pt x="412" y="2340"/>
                    <a:pt x="518" y="1879"/>
                    <a:pt x="750" y="1482"/>
                  </a:cubicBezTo>
                  <a:cubicBezTo>
                    <a:pt x="1020" y="1021"/>
                    <a:pt x="1421" y="677"/>
                    <a:pt x="1882" y="511"/>
                  </a:cubicBezTo>
                  <a:cubicBezTo>
                    <a:pt x="2074" y="443"/>
                    <a:pt x="2267" y="408"/>
                    <a:pt x="2453" y="408"/>
                  </a:cubicBezTo>
                  <a:cubicBezTo>
                    <a:pt x="2707" y="408"/>
                    <a:pt x="2949" y="472"/>
                    <a:pt x="3165" y="599"/>
                  </a:cubicBezTo>
                  <a:cubicBezTo>
                    <a:pt x="3538" y="817"/>
                    <a:pt x="3795" y="1194"/>
                    <a:pt x="3879" y="1665"/>
                  </a:cubicBezTo>
                  <a:cubicBezTo>
                    <a:pt x="3967" y="2146"/>
                    <a:pt x="3869" y="2667"/>
                    <a:pt x="3605" y="3131"/>
                  </a:cubicBezTo>
                  <a:cubicBezTo>
                    <a:pt x="3213" y="3809"/>
                    <a:pt x="2543" y="4205"/>
                    <a:pt x="1905" y="4205"/>
                  </a:cubicBezTo>
                  <a:cubicBezTo>
                    <a:pt x="1657" y="4205"/>
                    <a:pt x="1413" y="4145"/>
                    <a:pt x="1193" y="4017"/>
                  </a:cubicBezTo>
                  <a:cubicBezTo>
                    <a:pt x="1003" y="3908"/>
                    <a:pt x="845" y="3757"/>
                    <a:pt x="725" y="3578"/>
                  </a:cubicBezTo>
                  <a:cubicBezTo>
                    <a:pt x="681" y="3511"/>
                    <a:pt x="620" y="3483"/>
                    <a:pt x="561" y="3483"/>
                  </a:cubicBezTo>
                  <a:cubicBezTo>
                    <a:pt x="418" y="3483"/>
                    <a:pt x="281" y="3644"/>
                    <a:pt x="387" y="3803"/>
                  </a:cubicBezTo>
                  <a:cubicBezTo>
                    <a:pt x="718" y="4303"/>
                    <a:pt x="1278" y="4608"/>
                    <a:pt x="1882" y="4608"/>
                  </a:cubicBezTo>
                  <a:cubicBezTo>
                    <a:pt x="1889" y="4608"/>
                    <a:pt x="1896" y="4608"/>
                    <a:pt x="1903" y="4608"/>
                  </a:cubicBezTo>
                  <a:cubicBezTo>
                    <a:pt x="2680" y="4608"/>
                    <a:pt x="3489" y="4140"/>
                    <a:pt x="3957" y="3332"/>
                  </a:cubicBezTo>
                  <a:cubicBezTo>
                    <a:pt x="4270" y="2786"/>
                    <a:pt x="4386" y="2168"/>
                    <a:pt x="4280" y="1591"/>
                  </a:cubicBezTo>
                  <a:cubicBezTo>
                    <a:pt x="4171" y="1000"/>
                    <a:pt x="3848" y="522"/>
                    <a:pt x="3369" y="244"/>
                  </a:cubicBezTo>
                  <a:cubicBezTo>
                    <a:pt x="3089" y="82"/>
                    <a:pt x="2778" y="1"/>
                    <a:pt x="2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8" name="Google Shape;20768;p86"/>
            <p:cNvSpPr/>
            <p:nvPr/>
          </p:nvSpPr>
          <p:spPr>
            <a:xfrm>
              <a:off x="1067306" y="1642620"/>
              <a:ext cx="121705" cy="120787"/>
            </a:xfrm>
            <a:custGeom>
              <a:avLst/>
              <a:gdLst/>
              <a:ahLst/>
              <a:cxnLst/>
              <a:rect l="l" t="t" r="r" b="b"/>
              <a:pathLst>
                <a:path w="4643" h="4608" extrusionOk="0">
                  <a:moveTo>
                    <a:pt x="1935" y="409"/>
                  </a:moveTo>
                  <a:cubicBezTo>
                    <a:pt x="2128" y="409"/>
                    <a:pt x="2322" y="445"/>
                    <a:pt x="2505" y="511"/>
                  </a:cubicBezTo>
                  <a:cubicBezTo>
                    <a:pt x="2965" y="677"/>
                    <a:pt x="3366" y="1021"/>
                    <a:pt x="3633" y="1485"/>
                  </a:cubicBezTo>
                  <a:cubicBezTo>
                    <a:pt x="4178" y="2428"/>
                    <a:pt x="3981" y="3560"/>
                    <a:pt x="3194" y="4014"/>
                  </a:cubicBezTo>
                  <a:cubicBezTo>
                    <a:pt x="2973" y="4141"/>
                    <a:pt x="2730" y="4201"/>
                    <a:pt x="2481" y="4201"/>
                  </a:cubicBezTo>
                  <a:cubicBezTo>
                    <a:pt x="1845" y="4201"/>
                    <a:pt x="1177" y="3806"/>
                    <a:pt x="785" y="3131"/>
                  </a:cubicBezTo>
                  <a:cubicBezTo>
                    <a:pt x="518" y="2667"/>
                    <a:pt x="419" y="2146"/>
                    <a:pt x="507" y="1665"/>
                  </a:cubicBezTo>
                  <a:cubicBezTo>
                    <a:pt x="595" y="1194"/>
                    <a:pt x="848" y="814"/>
                    <a:pt x="1221" y="599"/>
                  </a:cubicBezTo>
                  <a:cubicBezTo>
                    <a:pt x="1439" y="473"/>
                    <a:pt x="1685" y="409"/>
                    <a:pt x="1935" y="409"/>
                  </a:cubicBezTo>
                  <a:close/>
                  <a:moveTo>
                    <a:pt x="1934" y="1"/>
                  </a:moveTo>
                  <a:cubicBezTo>
                    <a:pt x="1610" y="1"/>
                    <a:pt x="1297" y="82"/>
                    <a:pt x="1017" y="244"/>
                  </a:cubicBezTo>
                  <a:cubicBezTo>
                    <a:pt x="539" y="522"/>
                    <a:pt x="215" y="1000"/>
                    <a:pt x="106" y="1591"/>
                  </a:cubicBezTo>
                  <a:cubicBezTo>
                    <a:pt x="1" y="2168"/>
                    <a:pt x="117" y="2786"/>
                    <a:pt x="430" y="3332"/>
                  </a:cubicBezTo>
                  <a:cubicBezTo>
                    <a:pt x="898" y="4140"/>
                    <a:pt x="1706" y="4608"/>
                    <a:pt x="2483" y="4608"/>
                  </a:cubicBezTo>
                  <a:cubicBezTo>
                    <a:pt x="2803" y="4608"/>
                    <a:pt x="3120" y="4524"/>
                    <a:pt x="3398" y="4365"/>
                  </a:cubicBezTo>
                  <a:cubicBezTo>
                    <a:pt x="4379" y="3799"/>
                    <a:pt x="4643" y="2414"/>
                    <a:pt x="3985" y="1278"/>
                  </a:cubicBezTo>
                  <a:cubicBezTo>
                    <a:pt x="3672" y="733"/>
                    <a:pt x="3194" y="325"/>
                    <a:pt x="2642" y="128"/>
                  </a:cubicBezTo>
                  <a:cubicBezTo>
                    <a:pt x="2405" y="43"/>
                    <a:pt x="2166" y="1"/>
                    <a:pt x="19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9" name="Google Shape;20769;p86"/>
            <p:cNvSpPr/>
            <p:nvPr/>
          </p:nvSpPr>
          <p:spPr>
            <a:xfrm>
              <a:off x="988144" y="1739711"/>
              <a:ext cx="115230" cy="101967"/>
            </a:xfrm>
            <a:custGeom>
              <a:avLst/>
              <a:gdLst/>
              <a:ahLst/>
              <a:cxnLst/>
              <a:rect l="l" t="t" r="r" b="b"/>
              <a:pathLst>
                <a:path w="4396" h="3890" extrusionOk="0">
                  <a:moveTo>
                    <a:pt x="2201" y="405"/>
                  </a:moveTo>
                  <a:cubicBezTo>
                    <a:pt x="2620" y="405"/>
                    <a:pt x="3088" y="598"/>
                    <a:pt x="3088" y="855"/>
                  </a:cubicBezTo>
                  <a:cubicBezTo>
                    <a:pt x="3088" y="1083"/>
                    <a:pt x="2715" y="1523"/>
                    <a:pt x="2201" y="1523"/>
                  </a:cubicBezTo>
                  <a:cubicBezTo>
                    <a:pt x="1692" y="1523"/>
                    <a:pt x="1319" y="1083"/>
                    <a:pt x="1319" y="855"/>
                  </a:cubicBezTo>
                  <a:cubicBezTo>
                    <a:pt x="1319" y="598"/>
                    <a:pt x="1787" y="405"/>
                    <a:pt x="2201" y="405"/>
                  </a:cubicBezTo>
                  <a:close/>
                  <a:moveTo>
                    <a:pt x="2203" y="2624"/>
                  </a:moveTo>
                  <a:cubicBezTo>
                    <a:pt x="2331" y="2624"/>
                    <a:pt x="2458" y="2632"/>
                    <a:pt x="2585" y="2648"/>
                  </a:cubicBezTo>
                  <a:cubicBezTo>
                    <a:pt x="2771" y="2673"/>
                    <a:pt x="2943" y="2686"/>
                    <a:pt x="3103" y="2686"/>
                  </a:cubicBezTo>
                  <a:cubicBezTo>
                    <a:pt x="3278" y="2686"/>
                    <a:pt x="3436" y="2671"/>
                    <a:pt x="3576" y="2641"/>
                  </a:cubicBezTo>
                  <a:lnTo>
                    <a:pt x="3576" y="2641"/>
                  </a:lnTo>
                  <a:cubicBezTo>
                    <a:pt x="3425" y="3123"/>
                    <a:pt x="2866" y="3482"/>
                    <a:pt x="2201" y="3482"/>
                  </a:cubicBezTo>
                  <a:cubicBezTo>
                    <a:pt x="1540" y="3482"/>
                    <a:pt x="981" y="3123"/>
                    <a:pt x="830" y="2641"/>
                  </a:cubicBezTo>
                  <a:lnTo>
                    <a:pt x="830" y="2641"/>
                  </a:lnTo>
                  <a:cubicBezTo>
                    <a:pt x="970" y="2671"/>
                    <a:pt x="1128" y="2686"/>
                    <a:pt x="1302" y="2686"/>
                  </a:cubicBezTo>
                  <a:cubicBezTo>
                    <a:pt x="1461" y="2686"/>
                    <a:pt x="1634" y="2673"/>
                    <a:pt x="1822" y="2648"/>
                  </a:cubicBezTo>
                  <a:cubicBezTo>
                    <a:pt x="1948" y="2632"/>
                    <a:pt x="2076" y="2624"/>
                    <a:pt x="2203" y="2624"/>
                  </a:cubicBezTo>
                  <a:close/>
                  <a:moveTo>
                    <a:pt x="2201" y="0"/>
                  </a:moveTo>
                  <a:cubicBezTo>
                    <a:pt x="1477" y="0"/>
                    <a:pt x="907" y="377"/>
                    <a:pt x="907" y="855"/>
                  </a:cubicBezTo>
                  <a:cubicBezTo>
                    <a:pt x="907" y="1097"/>
                    <a:pt x="1055" y="1365"/>
                    <a:pt x="1298" y="1579"/>
                  </a:cubicBezTo>
                  <a:cubicBezTo>
                    <a:pt x="1495" y="1755"/>
                    <a:pt x="1737" y="1871"/>
                    <a:pt x="1998" y="1913"/>
                  </a:cubicBezTo>
                  <a:lnTo>
                    <a:pt x="1998" y="2223"/>
                  </a:lnTo>
                  <a:cubicBezTo>
                    <a:pt x="1920" y="2230"/>
                    <a:pt x="1843" y="2237"/>
                    <a:pt x="1769" y="2244"/>
                  </a:cubicBezTo>
                  <a:cubicBezTo>
                    <a:pt x="1600" y="2266"/>
                    <a:pt x="1443" y="2277"/>
                    <a:pt x="1302" y="2277"/>
                  </a:cubicBezTo>
                  <a:cubicBezTo>
                    <a:pt x="936" y="2277"/>
                    <a:pt x="670" y="2203"/>
                    <a:pt x="538" y="2061"/>
                  </a:cubicBezTo>
                  <a:cubicBezTo>
                    <a:pt x="461" y="1984"/>
                    <a:pt x="426" y="1875"/>
                    <a:pt x="440" y="1766"/>
                  </a:cubicBezTo>
                  <a:cubicBezTo>
                    <a:pt x="470" y="1612"/>
                    <a:pt x="351" y="1522"/>
                    <a:pt x="234" y="1522"/>
                  </a:cubicBezTo>
                  <a:cubicBezTo>
                    <a:pt x="147" y="1522"/>
                    <a:pt x="61" y="1572"/>
                    <a:pt x="39" y="1685"/>
                  </a:cubicBezTo>
                  <a:cubicBezTo>
                    <a:pt x="0" y="1924"/>
                    <a:pt x="74" y="2163"/>
                    <a:pt x="239" y="2339"/>
                  </a:cubicBezTo>
                  <a:cubicBezTo>
                    <a:pt x="282" y="2384"/>
                    <a:pt x="327" y="2423"/>
                    <a:pt x="380" y="2458"/>
                  </a:cubicBezTo>
                  <a:cubicBezTo>
                    <a:pt x="433" y="3256"/>
                    <a:pt x="1227" y="3889"/>
                    <a:pt x="2198" y="3889"/>
                  </a:cubicBezTo>
                  <a:cubicBezTo>
                    <a:pt x="3169" y="3889"/>
                    <a:pt x="3963" y="3256"/>
                    <a:pt x="4019" y="2458"/>
                  </a:cubicBezTo>
                  <a:cubicBezTo>
                    <a:pt x="4069" y="2423"/>
                    <a:pt x="4114" y="2384"/>
                    <a:pt x="4157" y="2339"/>
                  </a:cubicBezTo>
                  <a:cubicBezTo>
                    <a:pt x="4322" y="2163"/>
                    <a:pt x="4396" y="1924"/>
                    <a:pt x="4357" y="1685"/>
                  </a:cubicBezTo>
                  <a:cubicBezTo>
                    <a:pt x="4338" y="1590"/>
                    <a:pt x="4251" y="1524"/>
                    <a:pt x="4155" y="1524"/>
                  </a:cubicBezTo>
                  <a:cubicBezTo>
                    <a:pt x="4144" y="1524"/>
                    <a:pt x="4133" y="1525"/>
                    <a:pt x="4121" y="1526"/>
                  </a:cubicBezTo>
                  <a:cubicBezTo>
                    <a:pt x="4012" y="1547"/>
                    <a:pt x="3942" y="1657"/>
                    <a:pt x="3963" y="1766"/>
                  </a:cubicBezTo>
                  <a:cubicBezTo>
                    <a:pt x="3974" y="1875"/>
                    <a:pt x="3939" y="1984"/>
                    <a:pt x="3865" y="2064"/>
                  </a:cubicBezTo>
                  <a:cubicBezTo>
                    <a:pt x="3733" y="2207"/>
                    <a:pt x="3469" y="2281"/>
                    <a:pt x="3103" y="2281"/>
                  </a:cubicBezTo>
                  <a:cubicBezTo>
                    <a:pt x="2961" y="2281"/>
                    <a:pt x="2804" y="2270"/>
                    <a:pt x="2634" y="2247"/>
                  </a:cubicBezTo>
                  <a:cubicBezTo>
                    <a:pt x="2557" y="2237"/>
                    <a:pt x="2483" y="2230"/>
                    <a:pt x="2405" y="2226"/>
                  </a:cubicBezTo>
                  <a:lnTo>
                    <a:pt x="2405" y="1913"/>
                  </a:lnTo>
                  <a:cubicBezTo>
                    <a:pt x="2666" y="1871"/>
                    <a:pt x="2908" y="1755"/>
                    <a:pt x="3105" y="1579"/>
                  </a:cubicBezTo>
                  <a:cubicBezTo>
                    <a:pt x="3348" y="1365"/>
                    <a:pt x="3492" y="1097"/>
                    <a:pt x="3492" y="855"/>
                  </a:cubicBezTo>
                  <a:cubicBezTo>
                    <a:pt x="3492" y="377"/>
                    <a:pt x="2926" y="0"/>
                    <a:pt x="2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0" name="Google Shape;20770;p86"/>
          <p:cNvGrpSpPr/>
          <p:nvPr/>
        </p:nvGrpSpPr>
        <p:grpSpPr>
          <a:xfrm>
            <a:off x="6330671" y="1703643"/>
            <a:ext cx="365245" cy="261968"/>
            <a:chOff x="6330671" y="1551243"/>
            <a:chExt cx="365245" cy="261968"/>
          </a:xfrm>
        </p:grpSpPr>
        <p:sp>
          <p:nvSpPr>
            <p:cNvPr id="20771" name="Google Shape;20771;p86"/>
            <p:cNvSpPr/>
            <p:nvPr/>
          </p:nvSpPr>
          <p:spPr>
            <a:xfrm>
              <a:off x="6537802" y="1762096"/>
              <a:ext cx="51743" cy="45741"/>
            </a:xfrm>
            <a:custGeom>
              <a:avLst/>
              <a:gdLst/>
              <a:ahLst/>
              <a:cxnLst/>
              <a:rect l="l" t="t" r="r" b="b"/>
              <a:pathLst>
                <a:path w="1974" h="1745" extrusionOk="0">
                  <a:moveTo>
                    <a:pt x="665" y="1"/>
                  </a:moveTo>
                  <a:lnTo>
                    <a:pt x="665" y="1010"/>
                  </a:lnTo>
                  <a:lnTo>
                    <a:pt x="317" y="1052"/>
                  </a:lnTo>
                  <a:cubicBezTo>
                    <a:pt x="134" y="1073"/>
                    <a:pt x="0" y="1235"/>
                    <a:pt x="15" y="1418"/>
                  </a:cubicBezTo>
                  <a:cubicBezTo>
                    <a:pt x="25" y="1601"/>
                    <a:pt x="176" y="1745"/>
                    <a:pt x="359" y="1745"/>
                  </a:cubicBezTo>
                  <a:lnTo>
                    <a:pt x="1537" y="1745"/>
                  </a:lnTo>
                  <a:cubicBezTo>
                    <a:pt x="1780" y="1745"/>
                    <a:pt x="1973" y="1548"/>
                    <a:pt x="1973" y="1309"/>
                  </a:cubicBezTo>
                  <a:lnTo>
                    <a:pt x="1973"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2" name="Google Shape;20772;p86"/>
            <p:cNvSpPr/>
            <p:nvPr/>
          </p:nvSpPr>
          <p:spPr>
            <a:xfrm>
              <a:off x="6412271" y="1768912"/>
              <a:ext cx="46003" cy="38847"/>
            </a:xfrm>
            <a:custGeom>
              <a:avLst/>
              <a:gdLst/>
              <a:ahLst/>
              <a:cxnLst/>
              <a:rect l="l" t="t" r="r" b="b"/>
              <a:pathLst>
                <a:path w="1755" h="1482" extrusionOk="0">
                  <a:moveTo>
                    <a:pt x="665" y="1"/>
                  </a:moveTo>
                  <a:lnTo>
                    <a:pt x="665" y="746"/>
                  </a:lnTo>
                  <a:lnTo>
                    <a:pt x="317" y="792"/>
                  </a:lnTo>
                  <a:cubicBezTo>
                    <a:pt x="134" y="813"/>
                    <a:pt x="0" y="975"/>
                    <a:pt x="11" y="1158"/>
                  </a:cubicBezTo>
                  <a:cubicBezTo>
                    <a:pt x="25" y="1341"/>
                    <a:pt x="176" y="1481"/>
                    <a:pt x="359" y="1481"/>
                  </a:cubicBezTo>
                  <a:lnTo>
                    <a:pt x="1319" y="1481"/>
                  </a:lnTo>
                  <a:cubicBezTo>
                    <a:pt x="1561" y="1481"/>
                    <a:pt x="1755" y="1288"/>
                    <a:pt x="1755" y="1045"/>
                  </a:cubicBezTo>
                  <a:lnTo>
                    <a:pt x="1755" y="1"/>
                  </a:ln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3" name="Google Shape;20773;p86"/>
            <p:cNvSpPr/>
            <p:nvPr/>
          </p:nvSpPr>
          <p:spPr>
            <a:xfrm>
              <a:off x="6569703" y="1762096"/>
              <a:ext cx="51717" cy="45741"/>
            </a:xfrm>
            <a:custGeom>
              <a:avLst/>
              <a:gdLst/>
              <a:ahLst/>
              <a:cxnLst/>
              <a:rect l="l" t="t" r="r" b="b"/>
              <a:pathLst>
                <a:path w="1973" h="1745" extrusionOk="0">
                  <a:moveTo>
                    <a:pt x="665" y="1"/>
                  </a:moveTo>
                  <a:lnTo>
                    <a:pt x="665" y="1010"/>
                  </a:lnTo>
                  <a:lnTo>
                    <a:pt x="317" y="1052"/>
                  </a:lnTo>
                  <a:cubicBezTo>
                    <a:pt x="134" y="1073"/>
                    <a:pt x="0" y="1235"/>
                    <a:pt x="11" y="1418"/>
                  </a:cubicBezTo>
                  <a:cubicBezTo>
                    <a:pt x="25" y="1601"/>
                    <a:pt x="176" y="1745"/>
                    <a:pt x="359" y="1745"/>
                  </a:cubicBezTo>
                  <a:lnTo>
                    <a:pt x="1537" y="1745"/>
                  </a:lnTo>
                  <a:cubicBezTo>
                    <a:pt x="1776" y="1745"/>
                    <a:pt x="1973" y="1548"/>
                    <a:pt x="1973" y="1309"/>
                  </a:cubicBezTo>
                  <a:lnTo>
                    <a:pt x="1973"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4" name="Google Shape;20774;p86"/>
            <p:cNvSpPr/>
            <p:nvPr/>
          </p:nvSpPr>
          <p:spPr>
            <a:xfrm>
              <a:off x="6444145" y="1768912"/>
              <a:ext cx="46029" cy="38847"/>
            </a:xfrm>
            <a:custGeom>
              <a:avLst/>
              <a:gdLst/>
              <a:ahLst/>
              <a:cxnLst/>
              <a:rect l="l" t="t" r="r" b="b"/>
              <a:pathLst>
                <a:path w="1756" h="1482" extrusionOk="0">
                  <a:moveTo>
                    <a:pt x="665" y="1"/>
                  </a:moveTo>
                  <a:lnTo>
                    <a:pt x="665" y="746"/>
                  </a:lnTo>
                  <a:lnTo>
                    <a:pt x="314" y="792"/>
                  </a:lnTo>
                  <a:cubicBezTo>
                    <a:pt x="134" y="813"/>
                    <a:pt x="1" y="975"/>
                    <a:pt x="11" y="1158"/>
                  </a:cubicBezTo>
                  <a:cubicBezTo>
                    <a:pt x="22" y="1341"/>
                    <a:pt x="177" y="1481"/>
                    <a:pt x="359" y="1481"/>
                  </a:cubicBezTo>
                  <a:lnTo>
                    <a:pt x="1319" y="1481"/>
                  </a:lnTo>
                  <a:cubicBezTo>
                    <a:pt x="1559" y="1481"/>
                    <a:pt x="1755" y="1288"/>
                    <a:pt x="1755" y="1045"/>
                  </a:cubicBezTo>
                  <a:lnTo>
                    <a:pt x="1755" y="1"/>
                  </a:ln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5" name="Google Shape;20775;p86"/>
            <p:cNvSpPr/>
            <p:nvPr/>
          </p:nvSpPr>
          <p:spPr>
            <a:xfrm>
              <a:off x="6336018" y="1670956"/>
              <a:ext cx="345690" cy="107209"/>
            </a:xfrm>
            <a:custGeom>
              <a:avLst/>
              <a:gdLst/>
              <a:ahLst/>
              <a:cxnLst/>
              <a:rect l="l" t="t" r="r" b="b"/>
              <a:pathLst>
                <a:path w="13188" h="4090" extrusionOk="0">
                  <a:moveTo>
                    <a:pt x="3557" y="1"/>
                  </a:moveTo>
                  <a:cubicBezTo>
                    <a:pt x="2661" y="1"/>
                    <a:pt x="2064" y="733"/>
                    <a:pt x="651" y="865"/>
                  </a:cubicBezTo>
                  <a:cubicBezTo>
                    <a:pt x="237" y="904"/>
                    <a:pt x="85" y="1160"/>
                    <a:pt x="29" y="1340"/>
                  </a:cubicBezTo>
                  <a:cubicBezTo>
                    <a:pt x="1" y="1438"/>
                    <a:pt x="11" y="1547"/>
                    <a:pt x="64" y="1639"/>
                  </a:cubicBezTo>
                  <a:cubicBezTo>
                    <a:pt x="973" y="3203"/>
                    <a:pt x="4044" y="4090"/>
                    <a:pt x="7032" y="4090"/>
                  </a:cubicBezTo>
                  <a:cubicBezTo>
                    <a:pt x="9653" y="4090"/>
                    <a:pt x="12210" y="3407"/>
                    <a:pt x="13188" y="1902"/>
                  </a:cubicBezTo>
                  <a:lnTo>
                    <a:pt x="11936" y="651"/>
                  </a:lnTo>
                  <a:lnTo>
                    <a:pt x="3816" y="21"/>
                  </a:lnTo>
                  <a:cubicBezTo>
                    <a:pt x="3727" y="7"/>
                    <a:pt x="3641" y="1"/>
                    <a:pt x="355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6" name="Google Shape;20776;p86"/>
            <p:cNvSpPr/>
            <p:nvPr/>
          </p:nvSpPr>
          <p:spPr>
            <a:xfrm>
              <a:off x="6336018" y="1700156"/>
              <a:ext cx="345795" cy="78008"/>
            </a:xfrm>
            <a:custGeom>
              <a:avLst/>
              <a:gdLst/>
              <a:ahLst/>
              <a:cxnLst/>
              <a:rect l="l" t="t" r="r" b="b"/>
              <a:pathLst>
                <a:path w="13192" h="2976" extrusionOk="0">
                  <a:moveTo>
                    <a:pt x="152" y="1"/>
                  </a:moveTo>
                  <a:cubicBezTo>
                    <a:pt x="96" y="68"/>
                    <a:pt x="57" y="145"/>
                    <a:pt x="33" y="226"/>
                  </a:cubicBezTo>
                  <a:cubicBezTo>
                    <a:pt x="1" y="324"/>
                    <a:pt x="11" y="433"/>
                    <a:pt x="64" y="525"/>
                  </a:cubicBezTo>
                  <a:cubicBezTo>
                    <a:pt x="973" y="2089"/>
                    <a:pt x="4045" y="2976"/>
                    <a:pt x="7034" y="2976"/>
                  </a:cubicBezTo>
                  <a:cubicBezTo>
                    <a:pt x="9656" y="2976"/>
                    <a:pt x="12213" y="2293"/>
                    <a:pt x="13191" y="788"/>
                  </a:cubicBezTo>
                  <a:lnTo>
                    <a:pt x="12991" y="588"/>
                  </a:lnTo>
                  <a:cubicBezTo>
                    <a:pt x="11140" y="1889"/>
                    <a:pt x="9136" y="2353"/>
                    <a:pt x="7268" y="2353"/>
                  </a:cubicBezTo>
                  <a:cubicBezTo>
                    <a:pt x="3867" y="2353"/>
                    <a:pt x="915" y="816"/>
                    <a:pt x="152"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7" name="Google Shape;20777;p86"/>
            <p:cNvSpPr/>
            <p:nvPr/>
          </p:nvSpPr>
          <p:spPr>
            <a:xfrm>
              <a:off x="6336018" y="1671008"/>
              <a:ext cx="111927" cy="93605"/>
            </a:xfrm>
            <a:custGeom>
              <a:avLst/>
              <a:gdLst/>
              <a:ahLst/>
              <a:cxnLst/>
              <a:rect l="l" t="t" r="r" b="b"/>
              <a:pathLst>
                <a:path w="4270" h="3571" extrusionOk="0">
                  <a:moveTo>
                    <a:pt x="3560" y="0"/>
                  </a:moveTo>
                  <a:cubicBezTo>
                    <a:pt x="3503" y="0"/>
                    <a:pt x="3445" y="3"/>
                    <a:pt x="3387" y="9"/>
                  </a:cubicBezTo>
                  <a:cubicBezTo>
                    <a:pt x="3303" y="23"/>
                    <a:pt x="3215" y="40"/>
                    <a:pt x="3124" y="54"/>
                  </a:cubicBezTo>
                  <a:cubicBezTo>
                    <a:pt x="2438" y="227"/>
                    <a:pt x="1826" y="751"/>
                    <a:pt x="651" y="863"/>
                  </a:cubicBezTo>
                  <a:cubicBezTo>
                    <a:pt x="237" y="902"/>
                    <a:pt x="85" y="1158"/>
                    <a:pt x="33" y="1338"/>
                  </a:cubicBezTo>
                  <a:cubicBezTo>
                    <a:pt x="1" y="1436"/>
                    <a:pt x="11" y="1542"/>
                    <a:pt x="64" y="1633"/>
                  </a:cubicBezTo>
                  <a:cubicBezTo>
                    <a:pt x="567" y="2498"/>
                    <a:pt x="1735" y="3156"/>
                    <a:pt x="3183" y="3571"/>
                  </a:cubicBezTo>
                  <a:cubicBezTo>
                    <a:pt x="3809" y="3121"/>
                    <a:pt x="4182" y="2396"/>
                    <a:pt x="4182" y="1623"/>
                  </a:cubicBezTo>
                  <a:cubicBezTo>
                    <a:pt x="4182" y="1046"/>
                    <a:pt x="3929" y="624"/>
                    <a:pt x="4270" y="54"/>
                  </a:cubicBezTo>
                  <a:lnTo>
                    <a:pt x="3816" y="19"/>
                  </a:lnTo>
                  <a:cubicBezTo>
                    <a:pt x="3732" y="6"/>
                    <a:pt x="3646" y="0"/>
                    <a:pt x="3560" y="0"/>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8" name="Google Shape;20778;p86"/>
            <p:cNvSpPr/>
            <p:nvPr/>
          </p:nvSpPr>
          <p:spPr>
            <a:xfrm>
              <a:off x="6391982" y="1557875"/>
              <a:ext cx="297617" cy="169333"/>
            </a:xfrm>
            <a:custGeom>
              <a:avLst/>
              <a:gdLst/>
              <a:ahLst/>
              <a:cxnLst/>
              <a:rect l="l" t="t" r="r" b="b"/>
              <a:pathLst>
                <a:path w="11354" h="6460" extrusionOk="0">
                  <a:moveTo>
                    <a:pt x="5116" y="0"/>
                  </a:moveTo>
                  <a:cubicBezTo>
                    <a:pt x="5105" y="0"/>
                    <a:pt x="5093" y="2"/>
                    <a:pt x="5082" y="6"/>
                  </a:cubicBezTo>
                  <a:cubicBezTo>
                    <a:pt x="4610" y="151"/>
                    <a:pt x="3323" y="622"/>
                    <a:pt x="2254" y="1712"/>
                  </a:cubicBezTo>
                  <a:lnTo>
                    <a:pt x="2096" y="1272"/>
                  </a:lnTo>
                  <a:cubicBezTo>
                    <a:pt x="2082" y="1229"/>
                    <a:pt x="2040" y="1203"/>
                    <a:pt x="1998" y="1203"/>
                  </a:cubicBezTo>
                  <a:cubicBezTo>
                    <a:pt x="1979" y="1203"/>
                    <a:pt x="1959" y="1209"/>
                    <a:pt x="1941" y="1220"/>
                  </a:cubicBezTo>
                  <a:cubicBezTo>
                    <a:pt x="1509" y="1511"/>
                    <a:pt x="0" y="2675"/>
                    <a:pt x="422" y="4578"/>
                  </a:cubicBezTo>
                  <a:cubicBezTo>
                    <a:pt x="774" y="4473"/>
                    <a:pt x="1134" y="4428"/>
                    <a:pt x="1496" y="4428"/>
                  </a:cubicBezTo>
                  <a:cubicBezTo>
                    <a:pt x="3441" y="4428"/>
                    <a:pt x="5408" y="5738"/>
                    <a:pt x="5992" y="6153"/>
                  </a:cubicBezTo>
                  <a:cubicBezTo>
                    <a:pt x="6011" y="6165"/>
                    <a:pt x="6031" y="6170"/>
                    <a:pt x="6051" y="6170"/>
                  </a:cubicBezTo>
                  <a:cubicBezTo>
                    <a:pt x="6092" y="6170"/>
                    <a:pt x="6131" y="6147"/>
                    <a:pt x="6147" y="6107"/>
                  </a:cubicBezTo>
                  <a:lnTo>
                    <a:pt x="6573" y="5176"/>
                  </a:lnTo>
                  <a:cubicBezTo>
                    <a:pt x="6573" y="5176"/>
                    <a:pt x="7515" y="5538"/>
                    <a:pt x="8869" y="6357"/>
                  </a:cubicBezTo>
                  <a:cubicBezTo>
                    <a:pt x="8887" y="6368"/>
                    <a:pt x="8906" y="6372"/>
                    <a:pt x="8924" y="6372"/>
                  </a:cubicBezTo>
                  <a:cubicBezTo>
                    <a:pt x="8968" y="6372"/>
                    <a:pt x="9010" y="6345"/>
                    <a:pt x="9027" y="6301"/>
                  </a:cubicBezTo>
                  <a:lnTo>
                    <a:pt x="9256" y="5594"/>
                  </a:lnTo>
                  <a:cubicBezTo>
                    <a:pt x="10233" y="5840"/>
                    <a:pt x="10891" y="6234"/>
                    <a:pt x="11186" y="6441"/>
                  </a:cubicBezTo>
                  <a:cubicBezTo>
                    <a:pt x="11204" y="6454"/>
                    <a:pt x="11224" y="6460"/>
                    <a:pt x="11244" y="6460"/>
                  </a:cubicBezTo>
                  <a:cubicBezTo>
                    <a:pt x="11300" y="6460"/>
                    <a:pt x="11353" y="6412"/>
                    <a:pt x="11348" y="6346"/>
                  </a:cubicBezTo>
                  <a:cubicBezTo>
                    <a:pt x="11313" y="5963"/>
                    <a:pt x="11183" y="5168"/>
                    <a:pt x="10708" y="4521"/>
                  </a:cubicBezTo>
                  <a:lnTo>
                    <a:pt x="11278" y="3952"/>
                  </a:lnTo>
                  <a:cubicBezTo>
                    <a:pt x="11320" y="3910"/>
                    <a:pt x="11316" y="3839"/>
                    <a:pt x="11267" y="3801"/>
                  </a:cubicBezTo>
                  <a:cubicBezTo>
                    <a:pt x="10979" y="3586"/>
                    <a:pt x="10096" y="2960"/>
                    <a:pt x="9323" y="2770"/>
                  </a:cubicBezTo>
                  <a:lnTo>
                    <a:pt x="9952" y="2380"/>
                  </a:lnTo>
                  <a:cubicBezTo>
                    <a:pt x="10026" y="2334"/>
                    <a:pt x="10019" y="2232"/>
                    <a:pt x="9945" y="2197"/>
                  </a:cubicBezTo>
                  <a:cubicBezTo>
                    <a:pt x="9108" y="1807"/>
                    <a:pt x="8204"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9" name="Google Shape;20779;p86"/>
            <p:cNvSpPr/>
            <p:nvPr/>
          </p:nvSpPr>
          <p:spPr>
            <a:xfrm>
              <a:off x="6391982" y="1557875"/>
              <a:ext cx="262728" cy="120001"/>
            </a:xfrm>
            <a:custGeom>
              <a:avLst/>
              <a:gdLst/>
              <a:ahLst/>
              <a:cxnLst/>
              <a:rect l="l" t="t" r="r" b="b"/>
              <a:pathLst>
                <a:path w="10023" h="4578" extrusionOk="0">
                  <a:moveTo>
                    <a:pt x="5116" y="0"/>
                  </a:moveTo>
                  <a:cubicBezTo>
                    <a:pt x="5105" y="0"/>
                    <a:pt x="5093" y="2"/>
                    <a:pt x="5082" y="6"/>
                  </a:cubicBezTo>
                  <a:cubicBezTo>
                    <a:pt x="4610" y="151"/>
                    <a:pt x="3323" y="622"/>
                    <a:pt x="2254" y="1712"/>
                  </a:cubicBezTo>
                  <a:lnTo>
                    <a:pt x="2096" y="1272"/>
                  </a:lnTo>
                  <a:cubicBezTo>
                    <a:pt x="2082" y="1229"/>
                    <a:pt x="2041" y="1202"/>
                    <a:pt x="1998" y="1202"/>
                  </a:cubicBezTo>
                  <a:cubicBezTo>
                    <a:pt x="1979" y="1202"/>
                    <a:pt x="1959" y="1207"/>
                    <a:pt x="1941" y="1220"/>
                  </a:cubicBezTo>
                  <a:cubicBezTo>
                    <a:pt x="1509" y="1511"/>
                    <a:pt x="0" y="2675"/>
                    <a:pt x="422" y="4578"/>
                  </a:cubicBezTo>
                  <a:cubicBezTo>
                    <a:pt x="774" y="4474"/>
                    <a:pt x="1136" y="4429"/>
                    <a:pt x="1499" y="4429"/>
                  </a:cubicBezTo>
                  <a:cubicBezTo>
                    <a:pt x="1872" y="4429"/>
                    <a:pt x="2246" y="4476"/>
                    <a:pt x="2610" y="4557"/>
                  </a:cubicBezTo>
                  <a:cubicBezTo>
                    <a:pt x="2610" y="4557"/>
                    <a:pt x="3211" y="3189"/>
                    <a:pt x="4600" y="2549"/>
                  </a:cubicBezTo>
                  <a:lnTo>
                    <a:pt x="4871" y="3284"/>
                  </a:lnTo>
                  <a:cubicBezTo>
                    <a:pt x="4871" y="3284"/>
                    <a:pt x="6062" y="2671"/>
                    <a:pt x="7978" y="2671"/>
                  </a:cubicBezTo>
                  <a:cubicBezTo>
                    <a:pt x="8394" y="2671"/>
                    <a:pt x="8843" y="2700"/>
                    <a:pt x="9323" y="2770"/>
                  </a:cubicBezTo>
                  <a:lnTo>
                    <a:pt x="9952" y="2380"/>
                  </a:lnTo>
                  <a:cubicBezTo>
                    <a:pt x="10022" y="2338"/>
                    <a:pt x="10019" y="2232"/>
                    <a:pt x="9945" y="2197"/>
                  </a:cubicBezTo>
                  <a:cubicBezTo>
                    <a:pt x="9108" y="1807"/>
                    <a:pt x="8201" y="1592"/>
                    <a:pt x="7279" y="1561"/>
                  </a:cubicBezTo>
                  <a:lnTo>
                    <a:pt x="7884" y="1002"/>
                  </a:lnTo>
                  <a:cubicBezTo>
                    <a:pt x="7941" y="945"/>
                    <a:pt x="7919" y="847"/>
                    <a:pt x="7842" y="826"/>
                  </a:cubicBezTo>
                  <a:cubicBezTo>
                    <a:pt x="7607" y="756"/>
                    <a:pt x="7148" y="649"/>
                    <a:pt x="6574" y="649"/>
                  </a:cubicBezTo>
                  <a:cubicBezTo>
                    <a:pt x="6099" y="649"/>
                    <a:pt x="5545" y="723"/>
                    <a:pt x="4976" y="952"/>
                  </a:cubicBezTo>
                  <a:lnTo>
                    <a:pt x="5215" y="136"/>
                  </a:lnTo>
                  <a:cubicBezTo>
                    <a:pt x="5236" y="67"/>
                    <a:pt x="5183" y="0"/>
                    <a:pt x="5116"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0" name="Google Shape;20780;p86"/>
            <p:cNvSpPr/>
            <p:nvPr/>
          </p:nvSpPr>
          <p:spPr>
            <a:xfrm>
              <a:off x="6398797" y="1699344"/>
              <a:ext cx="22805" cy="22884"/>
            </a:xfrm>
            <a:custGeom>
              <a:avLst/>
              <a:gdLst/>
              <a:ahLst/>
              <a:cxnLst/>
              <a:rect l="l" t="t" r="r" b="b"/>
              <a:pathLst>
                <a:path w="870" h="873" extrusionOk="0">
                  <a:moveTo>
                    <a:pt x="433" y="0"/>
                  </a:moveTo>
                  <a:cubicBezTo>
                    <a:pt x="194" y="0"/>
                    <a:pt x="1" y="197"/>
                    <a:pt x="1" y="436"/>
                  </a:cubicBezTo>
                  <a:cubicBezTo>
                    <a:pt x="1" y="675"/>
                    <a:pt x="194" y="872"/>
                    <a:pt x="433" y="872"/>
                  </a:cubicBezTo>
                  <a:cubicBezTo>
                    <a:pt x="676" y="872"/>
                    <a:pt x="869" y="675"/>
                    <a:pt x="869" y="436"/>
                  </a:cubicBezTo>
                  <a:cubicBezTo>
                    <a:pt x="869" y="197"/>
                    <a:pt x="676" y="0"/>
                    <a:pt x="43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1" name="Google Shape;20781;p86"/>
            <p:cNvSpPr/>
            <p:nvPr/>
          </p:nvSpPr>
          <p:spPr>
            <a:xfrm>
              <a:off x="6435495" y="1665031"/>
              <a:ext cx="49830" cy="33945"/>
            </a:xfrm>
            <a:custGeom>
              <a:avLst/>
              <a:gdLst/>
              <a:ahLst/>
              <a:cxnLst/>
              <a:rect l="l" t="t" r="r" b="b"/>
              <a:pathLst>
                <a:path w="1901" h="1295" extrusionOk="0">
                  <a:moveTo>
                    <a:pt x="897" y="1"/>
                  </a:moveTo>
                  <a:cubicBezTo>
                    <a:pt x="838" y="1"/>
                    <a:pt x="777" y="8"/>
                    <a:pt x="714" y="22"/>
                  </a:cubicBezTo>
                  <a:cubicBezTo>
                    <a:pt x="253" y="128"/>
                    <a:pt x="0" y="620"/>
                    <a:pt x="183" y="1056"/>
                  </a:cubicBezTo>
                  <a:cubicBezTo>
                    <a:pt x="201" y="1096"/>
                    <a:pt x="239" y="1118"/>
                    <a:pt x="278" y="1118"/>
                  </a:cubicBezTo>
                  <a:cubicBezTo>
                    <a:pt x="307" y="1118"/>
                    <a:pt x="336" y="1106"/>
                    <a:pt x="359" y="1080"/>
                  </a:cubicBezTo>
                  <a:cubicBezTo>
                    <a:pt x="469" y="946"/>
                    <a:pt x="623" y="883"/>
                    <a:pt x="776" y="883"/>
                  </a:cubicBezTo>
                  <a:cubicBezTo>
                    <a:pt x="987" y="883"/>
                    <a:pt x="1196" y="1005"/>
                    <a:pt x="1284" y="1232"/>
                  </a:cubicBezTo>
                  <a:cubicBezTo>
                    <a:pt x="1303" y="1273"/>
                    <a:pt x="1344" y="1294"/>
                    <a:pt x="1385" y="1294"/>
                  </a:cubicBezTo>
                  <a:cubicBezTo>
                    <a:pt x="1417" y="1294"/>
                    <a:pt x="1450" y="1281"/>
                    <a:pt x="1474" y="1253"/>
                  </a:cubicBezTo>
                  <a:cubicBezTo>
                    <a:pt x="1900" y="739"/>
                    <a:pt x="1510" y="1"/>
                    <a:pt x="897"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2" name="Google Shape;20782;p86"/>
            <p:cNvSpPr/>
            <p:nvPr/>
          </p:nvSpPr>
          <p:spPr>
            <a:xfrm>
              <a:off x="6336018" y="1700156"/>
              <a:ext cx="99136" cy="64561"/>
            </a:xfrm>
            <a:custGeom>
              <a:avLst/>
              <a:gdLst/>
              <a:ahLst/>
              <a:cxnLst/>
              <a:rect l="l" t="t" r="r" b="b"/>
              <a:pathLst>
                <a:path w="3782" h="2463" extrusionOk="0">
                  <a:moveTo>
                    <a:pt x="152" y="1"/>
                  </a:moveTo>
                  <a:cubicBezTo>
                    <a:pt x="96" y="68"/>
                    <a:pt x="57" y="145"/>
                    <a:pt x="33" y="226"/>
                  </a:cubicBezTo>
                  <a:cubicBezTo>
                    <a:pt x="1" y="328"/>
                    <a:pt x="11" y="433"/>
                    <a:pt x="64" y="525"/>
                  </a:cubicBezTo>
                  <a:cubicBezTo>
                    <a:pt x="567" y="1390"/>
                    <a:pt x="1735" y="2047"/>
                    <a:pt x="3183" y="2462"/>
                  </a:cubicBezTo>
                  <a:cubicBezTo>
                    <a:pt x="3419" y="2290"/>
                    <a:pt x="3619" y="2079"/>
                    <a:pt x="3781" y="1840"/>
                  </a:cubicBezTo>
                  <a:cubicBezTo>
                    <a:pt x="1988" y="1316"/>
                    <a:pt x="634" y="514"/>
                    <a:pt x="152"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3" name="Google Shape;20783;p86"/>
            <p:cNvSpPr/>
            <p:nvPr/>
          </p:nvSpPr>
          <p:spPr>
            <a:xfrm>
              <a:off x="6336018" y="1693053"/>
              <a:ext cx="22988" cy="28703"/>
            </a:xfrm>
            <a:custGeom>
              <a:avLst/>
              <a:gdLst/>
              <a:ahLst/>
              <a:cxnLst/>
              <a:rect l="l" t="t" r="r" b="b"/>
              <a:pathLst>
                <a:path w="877" h="1095" extrusionOk="0">
                  <a:moveTo>
                    <a:pt x="834" y="1"/>
                  </a:moveTo>
                  <a:cubicBezTo>
                    <a:pt x="775" y="8"/>
                    <a:pt x="715" y="19"/>
                    <a:pt x="655" y="22"/>
                  </a:cubicBezTo>
                  <a:cubicBezTo>
                    <a:pt x="237" y="61"/>
                    <a:pt x="85" y="317"/>
                    <a:pt x="33" y="497"/>
                  </a:cubicBezTo>
                  <a:cubicBezTo>
                    <a:pt x="1" y="599"/>
                    <a:pt x="11" y="704"/>
                    <a:pt x="64" y="796"/>
                  </a:cubicBezTo>
                  <a:cubicBezTo>
                    <a:pt x="128" y="901"/>
                    <a:pt x="194" y="1000"/>
                    <a:pt x="272" y="1095"/>
                  </a:cubicBezTo>
                  <a:cubicBezTo>
                    <a:pt x="634" y="975"/>
                    <a:pt x="877" y="637"/>
                    <a:pt x="877" y="258"/>
                  </a:cubicBezTo>
                  <a:cubicBezTo>
                    <a:pt x="877" y="170"/>
                    <a:pt x="862" y="82"/>
                    <a:pt x="83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4" name="Google Shape;20784;p86"/>
            <p:cNvSpPr/>
            <p:nvPr/>
          </p:nvSpPr>
          <p:spPr>
            <a:xfrm>
              <a:off x="6387841" y="1693996"/>
              <a:ext cx="39188" cy="33552"/>
            </a:xfrm>
            <a:custGeom>
              <a:avLst/>
              <a:gdLst/>
              <a:ahLst/>
              <a:cxnLst/>
              <a:rect l="l" t="t" r="r" b="b"/>
              <a:pathLst>
                <a:path w="1495" h="1280" extrusionOk="0">
                  <a:moveTo>
                    <a:pt x="852" y="407"/>
                  </a:moveTo>
                  <a:cubicBezTo>
                    <a:pt x="972" y="407"/>
                    <a:pt x="1087" y="500"/>
                    <a:pt x="1087" y="640"/>
                  </a:cubicBezTo>
                  <a:cubicBezTo>
                    <a:pt x="1087" y="767"/>
                    <a:pt x="981" y="872"/>
                    <a:pt x="855" y="872"/>
                  </a:cubicBezTo>
                  <a:cubicBezTo>
                    <a:pt x="647" y="872"/>
                    <a:pt x="545" y="623"/>
                    <a:pt x="689" y="475"/>
                  </a:cubicBezTo>
                  <a:cubicBezTo>
                    <a:pt x="737" y="428"/>
                    <a:pt x="795" y="407"/>
                    <a:pt x="852" y="407"/>
                  </a:cubicBezTo>
                  <a:close/>
                  <a:moveTo>
                    <a:pt x="855" y="0"/>
                  </a:moveTo>
                  <a:cubicBezTo>
                    <a:pt x="285" y="0"/>
                    <a:pt x="0" y="689"/>
                    <a:pt x="401" y="1090"/>
                  </a:cubicBezTo>
                  <a:cubicBezTo>
                    <a:pt x="532" y="1221"/>
                    <a:pt x="693" y="1280"/>
                    <a:pt x="851" y="1280"/>
                  </a:cubicBezTo>
                  <a:cubicBezTo>
                    <a:pt x="1180" y="1280"/>
                    <a:pt x="1495" y="1025"/>
                    <a:pt x="1495" y="640"/>
                  </a:cubicBezTo>
                  <a:cubicBezTo>
                    <a:pt x="1495" y="288"/>
                    <a:pt x="1206"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5" name="Google Shape;20785;p86"/>
            <p:cNvSpPr/>
            <p:nvPr/>
          </p:nvSpPr>
          <p:spPr>
            <a:xfrm>
              <a:off x="6330671" y="1551243"/>
              <a:ext cx="365245" cy="261968"/>
            </a:xfrm>
            <a:custGeom>
              <a:avLst/>
              <a:gdLst/>
              <a:ahLst/>
              <a:cxnLst/>
              <a:rect l="l" t="t" r="r" b="b"/>
              <a:pathLst>
                <a:path w="13934" h="9994" extrusionOk="0">
                  <a:moveTo>
                    <a:pt x="855" y="5640"/>
                  </a:moveTo>
                  <a:lnTo>
                    <a:pt x="855" y="5640"/>
                  </a:lnTo>
                  <a:cubicBezTo>
                    <a:pt x="870" y="5808"/>
                    <a:pt x="806" y="5977"/>
                    <a:pt x="680" y="6097"/>
                  </a:cubicBezTo>
                  <a:cubicBezTo>
                    <a:pt x="634" y="6149"/>
                    <a:pt x="581" y="6192"/>
                    <a:pt x="521" y="6230"/>
                  </a:cubicBezTo>
                  <a:cubicBezTo>
                    <a:pt x="483" y="6170"/>
                    <a:pt x="444" y="6111"/>
                    <a:pt x="412" y="6047"/>
                  </a:cubicBezTo>
                  <a:cubicBezTo>
                    <a:pt x="419" y="5988"/>
                    <a:pt x="441" y="5931"/>
                    <a:pt x="465" y="5879"/>
                  </a:cubicBezTo>
                  <a:cubicBezTo>
                    <a:pt x="539" y="5738"/>
                    <a:pt x="669" y="5661"/>
                    <a:pt x="855" y="5640"/>
                  </a:cubicBezTo>
                  <a:close/>
                  <a:moveTo>
                    <a:pt x="7308" y="513"/>
                  </a:moveTo>
                  <a:lnTo>
                    <a:pt x="7125" y="1149"/>
                  </a:lnTo>
                  <a:cubicBezTo>
                    <a:pt x="7084" y="1283"/>
                    <a:pt x="7189" y="1408"/>
                    <a:pt x="7317" y="1408"/>
                  </a:cubicBezTo>
                  <a:cubicBezTo>
                    <a:pt x="7342" y="1408"/>
                    <a:pt x="7369" y="1403"/>
                    <a:pt x="7396" y="1392"/>
                  </a:cubicBezTo>
                  <a:cubicBezTo>
                    <a:pt x="7934" y="1176"/>
                    <a:pt x="8460" y="1107"/>
                    <a:pt x="8913" y="1107"/>
                  </a:cubicBezTo>
                  <a:cubicBezTo>
                    <a:pt x="9345" y="1107"/>
                    <a:pt x="9710" y="1170"/>
                    <a:pt x="9956" y="1226"/>
                  </a:cubicBezTo>
                  <a:lnTo>
                    <a:pt x="9485" y="1662"/>
                  </a:lnTo>
                  <a:cubicBezTo>
                    <a:pt x="9355" y="1785"/>
                    <a:pt x="9436" y="2007"/>
                    <a:pt x="9618" y="2014"/>
                  </a:cubicBezTo>
                  <a:cubicBezTo>
                    <a:pt x="10448" y="2046"/>
                    <a:pt x="11268" y="2229"/>
                    <a:pt x="12031" y="2556"/>
                  </a:cubicBezTo>
                  <a:lnTo>
                    <a:pt x="11560" y="2847"/>
                  </a:lnTo>
                  <a:cubicBezTo>
                    <a:pt x="11405" y="2942"/>
                    <a:pt x="11440" y="3178"/>
                    <a:pt x="11616" y="3220"/>
                  </a:cubicBezTo>
                  <a:cubicBezTo>
                    <a:pt x="12280" y="3382"/>
                    <a:pt x="13051" y="3899"/>
                    <a:pt x="13395" y="4145"/>
                  </a:cubicBezTo>
                  <a:lnTo>
                    <a:pt x="12910" y="4634"/>
                  </a:lnTo>
                  <a:cubicBezTo>
                    <a:pt x="12840" y="4704"/>
                    <a:pt x="12829" y="4817"/>
                    <a:pt x="12889" y="4898"/>
                  </a:cubicBezTo>
                  <a:cubicBezTo>
                    <a:pt x="13262" y="5400"/>
                    <a:pt x="13406" y="6009"/>
                    <a:pt x="13465" y="6406"/>
                  </a:cubicBezTo>
                  <a:cubicBezTo>
                    <a:pt x="12903" y="6065"/>
                    <a:pt x="12287" y="5808"/>
                    <a:pt x="11647" y="5654"/>
                  </a:cubicBezTo>
                  <a:lnTo>
                    <a:pt x="11644" y="5654"/>
                  </a:lnTo>
                  <a:cubicBezTo>
                    <a:pt x="11627" y="5649"/>
                    <a:pt x="11610" y="5647"/>
                    <a:pt x="11593" y="5647"/>
                  </a:cubicBezTo>
                  <a:cubicBezTo>
                    <a:pt x="11508" y="5647"/>
                    <a:pt x="11428" y="5702"/>
                    <a:pt x="11401" y="5787"/>
                  </a:cubicBezTo>
                  <a:lnTo>
                    <a:pt x="11211" y="6378"/>
                  </a:lnTo>
                  <a:cubicBezTo>
                    <a:pt x="9914" y="5601"/>
                    <a:pt x="9024" y="5256"/>
                    <a:pt x="8986" y="5242"/>
                  </a:cubicBezTo>
                  <a:cubicBezTo>
                    <a:pt x="8961" y="5233"/>
                    <a:pt x="8936" y="5228"/>
                    <a:pt x="8911" y="5228"/>
                  </a:cubicBezTo>
                  <a:cubicBezTo>
                    <a:pt x="8834" y="5228"/>
                    <a:pt x="8761" y="5273"/>
                    <a:pt x="8729" y="5348"/>
                  </a:cubicBezTo>
                  <a:lnTo>
                    <a:pt x="8356" y="6170"/>
                  </a:lnTo>
                  <a:cubicBezTo>
                    <a:pt x="7976" y="5910"/>
                    <a:pt x="7586" y="5675"/>
                    <a:pt x="7185" y="5457"/>
                  </a:cubicBezTo>
                  <a:cubicBezTo>
                    <a:pt x="7150" y="5438"/>
                    <a:pt x="7116" y="5430"/>
                    <a:pt x="7084" y="5430"/>
                  </a:cubicBezTo>
                  <a:cubicBezTo>
                    <a:pt x="6899" y="5430"/>
                    <a:pt x="6788" y="5707"/>
                    <a:pt x="6992" y="5815"/>
                  </a:cubicBezTo>
                  <a:cubicBezTo>
                    <a:pt x="7452" y="6061"/>
                    <a:pt x="7895" y="6339"/>
                    <a:pt x="8317" y="6645"/>
                  </a:cubicBezTo>
                  <a:cubicBezTo>
                    <a:pt x="8354" y="6671"/>
                    <a:pt x="8396" y="6683"/>
                    <a:pt x="8437" y="6683"/>
                  </a:cubicBezTo>
                  <a:cubicBezTo>
                    <a:pt x="8514" y="6683"/>
                    <a:pt x="8589" y="6640"/>
                    <a:pt x="8623" y="6564"/>
                  </a:cubicBezTo>
                  <a:lnTo>
                    <a:pt x="9021" y="5696"/>
                  </a:lnTo>
                  <a:cubicBezTo>
                    <a:pt x="9780" y="6030"/>
                    <a:pt x="10515" y="6420"/>
                    <a:pt x="11222" y="6860"/>
                  </a:cubicBezTo>
                  <a:cubicBezTo>
                    <a:pt x="11255" y="6878"/>
                    <a:pt x="11290" y="6887"/>
                    <a:pt x="11324" y="6887"/>
                  </a:cubicBezTo>
                  <a:cubicBezTo>
                    <a:pt x="11409" y="6887"/>
                    <a:pt x="11491" y="6835"/>
                    <a:pt x="11521" y="6747"/>
                  </a:cubicBezTo>
                  <a:lnTo>
                    <a:pt x="11732" y="6097"/>
                  </a:lnTo>
                  <a:cubicBezTo>
                    <a:pt x="12157" y="6216"/>
                    <a:pt x="12569" y="6381"/>
                    <a:pt x="12959" y="6589"/>
                  </a:cubicBezTo>
                  <a:cubicBezTo>
                    <a:pt x="12477" y="7261"/>
                    <a:pt x="11591" y="7788"/>
                    <a:pt x="10389" y="8119"/>
                  </a:cubicBezTo>
                  <a:cubicBezTo>
                    <a:pt x="9480" y="8369"/>
                    <a:pt x="8403" y="8498"/>
                    <a:pt x="7285" y="8498"/>
                  </a:cubicBezTo>
                  <a:cubicBezTo>
                    <a:pt x="6988" y="8498"/>
                    <a:pt x="6688" y="8489"/>
                    <a:pt x="6387" y="8470"/>
                  </a:cubicBezTo>
                  <a:cubicBezTo>
                    <a:pt x="5483" y="8417"/>
                    <a:pt x="4586" y="8277"/>
                    <a:pt x="3707" y="8048"/>
                  </a:cubicBezTo>
                  <a:cubicBezTo>
                    <a:pt x="4562" y="7443"/>
                    <a:pt x="4615" y="6607"/>
                    <a:pt x="4558" y="6121"/>
                  </a:cubicBezTo>
                  <a:cubicBezTo>
                    <a:pt x="4544" y="5999"/>
                    <a:pt x="4452" y="5943"/>
                    <a:pt x="4359" y="5943"/>
                  </a:cubicBezTo>
                  <a:cubicBezTo>
                    <a:pt x="4248" y="5943"/>
                    <a:pt x="4137" y="6023"/>
                    <a:pt x="4154" y="6170"/>
                  </a:cubicBezTo>
                  <a:cubicBezTo>
                    <a:pt x="4217" y="6698"/>
                    <a:pt x="4094" y="7422"/>
                    <a:pt x="3180" y="7894"/>
                  </a:cubicBezTo>
                  <a:cubicBezTo>
                    <a:pt x="2983" y="7830"/>
                    <a:pt x="2793" y="7760"/>
                    <a:pt x="2614" y="7690"/>
                  </a:cubicBezTo>
                  <a:cubicBezTo>
                    <a:pt x="1812" y="7373"/>
                    <a:pt x="1193" y="6983"/>
                    <a:pt x="782" y="6547"/>
                  </a:cubicBezTo>
                  <a:cubicBezTo>
                    <a:pt x="1035" y="6367"/>
                    <a:pt x="1302" y="6047"/>
                    <a:pt x="1260" y="5583"/>
                  </a:cubicBezTo>
                  <a:cubicBezTo>
                    <a:pt x="1826" y="5488"/>
                    <a:pt x="2280" y="5316"/>
                    <a:pt x="2688" y="5161"/>
                  </a:cubicBezTo>
                  <a:cubicBezTo>
                    <a:pt x="3136" y="4992"/>
                    <a:pt x="3508" y="4851"/>
                    <a:pt x="3910" y="4851"/>
                  </a:cubicBezTo>
                  <a:cubicBezTo>
                    <a:pt x="3925" y="4851"/>
                    <a:pt x="3939" y="4851"/>
                    <a:pt x="3953" y="4852"/>
                  </a:cubicBezTo>
                  <a:cubicBezTo>
                    <a:pt x="3929" y="4936"/>
                    <a:pt x="3918" y="5021"/>
                    <a:pt x="3918" y="5105"/>
                  </a:cubicBezTo>
                  <a:cubicBezTo>
                    <a:pt x="3922" y="5207"/>
                    <a:pt x="3939" y="5309"/>
                    <a:pt x="3971" y="5404"/>
                  </a:cubicBezTo>
                  <a:cubicBezTo>
                    <a:pt x="4002" y="5504"/>
                    <a:pt x="4081" y="5547"/>
                    <a:pt x="4160" y="5547"/>
                  </a:cubicBezTo>
                  <a:cubicBezTo>
                    <a:pt x="4284" y="5547"/>
                    <a:pt x="4411" y="5440"/>
                    <a:pt x="4361" y="5281"/>
                  </a:cubicBezTo>
                  <a:cubicBezTo>
                    <a:pt x="4340" y="5225"/>
                    <a:pt x="4330" y="5165"/>
                    <a:pt x="4326" y="5105"/>
                  </a:cubicBezTo>
                  <a:cubicBezTo>
                    <a:pt x="4326" y="4785"/>
                    <a:pt x="4590" y="4547"/>
                    <a:pt x="4884" y="4547"/>
                  </a:cubicBezTo>
                  <a:cubicBezTo>
                    <a:pt x="4955" y="4547"/>
                    <a:pt x="5028" y="4561"/>
                    <a:pt x="5100" y="4592"/>
                  </a:cubicBezTo>
                  <a:cubicBezTo>
                    <a:pt x="5469" y="4746"/>
                    <a:pt x="5560" y="5225"/>
                    <a:pt x="5276" y="5502"/>
                  </a:cubicBezTo>
                  <a:cubicBezTo>
                    <a:pt x="5126" y="5649"/>
                    <a:pt x="5262" y="5856"/>
                    <a:pt x="5420" y="5856"/>
                  </a:cubicBezTo>
                  <a:cubicBezTo>
                    <a:pt x="5467" y="5856"/>
                    <a:pt x="5516" y="5838"/>
                    <a:pt x="5560" y="5794"/>
                  </a:cubicBezTo>
                  <a:cubicBezTo>
                    <a:pt x="5701" y="5657"/>
                    <a:pt x="5800" y="5478"/>
                    <a:pt x="5835" y="5284"/>
                  </a:cubicBezTo>
                  <a:cubicBezTo>
                    <a:pt x="5944" y="5323"/>
                    <a:pt x="6081" y="5379"/>
                    <a:pt x="6243" y="5450"/>
                  </a:cubicBezTo>
                  <a:cubicBezTo>
                    <a:pt x="6275" y="5464"/>
                    <a:pt x="6305" y="5471"/>
                    <a:pt x="6334" y="5471"/>
                  </a:cubicBezTo>
                  <a:cubicBezTo>
                    <a:pt x="6527" y="5471"/>
                    <a:pt x="6622" y="5175"/>
                    <a:pt x="6408" y="5077"/>
                  </a:cubicBezTo>
                  <a:cubicBezTo>
                    <a:pt x="6137" y="4961"/>
                    <a:pt x="5933" y="4883"/>
                    <a:pt x="5814" y="4841"/>
                  </a:cubicBezTo>
                  <a:cubicBezTo>
                    <a:pt x="5687" y="4395"/>
                    <a:pt x="5288" y="4142"/>
                    <a:pt x="4881" y="4142"/>
                  </a:cubicBezTo>
                  <a:cubicBezTo>
                    <a:pt x="4624" y="4142"/>
                    <a:pt x="4364" y="4244"/>
                    <a:pt x="4168" y="4462"/>
                  </a:cubicBezTo>
                  <a:cubicBezTo>
                    <a:pt x="4077" y="4450"/>
                    <a:pt x="3985" y="4444"/>
                    <a:pt x="3893" y="4444"/>
                  </a:cubicBezTo>
                  <a:cubicBezTo>
                    <a:pt x="3711" y="4444"/>
                    <a:pt x="3530" y="4466"/>
                    <a:pt x="3356" y="4511"/>
                  </a:cubicBezTo>
                  <a:cubicBezTo>
                    <a:pt x="3211" y="4546"/>
                    <a:pt x="3071" y="4588"/>
                    <a:pt x="2934" y="4637"/>
                  </a:cubicBezTo>
                  <a:cubicBezTo>
                    <a:pt x="2800" y="3846"/>
                    <a:pt x="3004" y="3101"/>
                    <a:pt x="3549" y="2425"/>
                  </a:cubicBezTo>
                  <a:cubicBezTo>
                    <a:pt x="3764" y="2158"/>
                    <a:pt x="4017" y="1923"/>
                    <a:pt x="4295" y="1719"/>
                  </a:cubicBezTo>
                  <a:lnTo>
                    <a:pt x="4407" y="2035"/>
                  </a:lnTo>
                  <a:cubicBezTo>
                    <a:pt x="4437" y="2121"/>
                    <a:pt x="4518" y="2171"/>
                    <a:pt x="4600" y="2171"/>
                  </a:cubicBezTo>
                  <a:cubicBezTo>
                    <a:pt x="4652" y="2171"/>
                    <a:pt x="4704" y="2151"/>
                    <a:pt x="4745" y="2109"/>
                  </a:cubicBezTo>
                  <a:cubicBezTo>
                    <a:pt x="5662" y="1174"/>
                    <a:pt x="6760" y="702"/>
                    <a:pt x="7308" y="513"/>
                  </a:cubicBezTo>
                  <a:close/>
                  <a:moveTo>
                    <a:pt x="3890" y="8516"/>
                  </a:moveTo>
                  <a:cubicBezTo>
                    <a:pt x="4179" y="8586"/>
                    <a:pt x="4481" y="8650"/>
                    <a:pt x="4787" y="8699"/>
                  </a:cubicBezTo>
                  <a:lnTo>
                    <a:pt x="4787" y="8871"/>
                  </a:lnTo>
                  <a:lnTo>
                    <a:pt x="4618" y="8896"/>
                  </a:lnTo>
                  <a:cubicBezTo>
                    <a:pt x="4284" y="8934"/>
                    <a:pt x="4066" y="9261"/>
                    <a:pt x="4154" y="9585"/>
                  </a:cubicBezTo>
                  <a:lnTo>
                    <a:pt x="3380" y="9585"/>
                  </a:lnTo>
                  <a:cubicBezTo>
                    <a:pt x="3299" y="9581"/>
                    <a:pt x="3236" y="9518"/>
                    <a:pt x="3240" y="9441"/>
                  </a:cubicBezTo>
                  <a:lnTo>
                    <a:pt x="3236" y="9441"/>
                  </a:lnTo>
                  <a:cubicBezTo>
                    <a:pt x="3236" y="9367"/>
                    <a:pt x="3289" y="9307"/>
                    <a:pt x="3363" y="9297"/>
                  </a:cubicBezTo>
                  <a:lnTo>
                    <a:pt x="3711" y="9254"/>
                  </a:lnTo>
                  <a:cubicBezTo>
                    <a:pt x="3813" y="9240"/>
                    <a:pt x="3890" y="9156"/>
                    <a:pt x="3890" y="9050"/>
                  </a:cubicBezTo>
                  <a:lnTo>
                    <a:pt x="3890" y="8516"/>
                  </a:lnTo>
                  <a:close/>
                  <a:moveTo>
                    <a:pt x="5195" y="8762"/>
                  </a:moveTo>
                  <a:cubicBezTo>
                    <a:pt x="5420" y="8794"/>
                    <a:pt x="5648" y="8822"/>
                    <a:pt x="5877" y="8843"/>
                  </a:cubicBezTo>
                  <a:lnTo>
                    <a:pt x="5877" y="9353"/>
                  </a:lnTo>
                  <a:cubicBezTo>
                    <a:pt x="5877" y="9479"/>
                    <a:pt x="5771" y="9585"/>
                    <a:pt x="5645" y="9585"/>
                  </a:cubicBezTo>
                  <a:lnTo>
                    <a:pt x="4685" y="9585"/>
                  </a:lnTo>
                  <a:cubicBezTo>
                    <a:pt x="4509" y="9581"/>
                    <a:pt x="4491" y="9321"/>
                    <a:pt x="4667" y="9297"/>
                  </a:cubicBezTo>
                  <a:lnTo>
                    <a:pt x="5019" y="9254"/>
                  </a:lnTo>
                  <a:cubicBezTo>
                    <a:pt x="5117" y="9240"/>
                    <a:pt x="5195" y="9156"/>
                    <a:pt x="5195" y="9050"/>
                  </a:cubicBezTo>
                  <a:lnTo>
                    <a:pt x="5195" y="8762"/>
                  </a:lnTo>
                  <a:close/>
                  <a:moveTo>
                    <a:pt x="9576" y="8716"/>
                  </a:moveTo>
                  <a:lnTo>
                    <a:pt x="9576" y="8871"/>
                  </a:lnTo>
                  <a:lnTo>
                    <a:pt x="9407" y="8896"/>
                  </a:lnTo>
                  <a:cubicBezTo>
                    <a:pt x="9073" y="8934"/>
                    <a:pt x="8855" y="9261"/>
                    <a:pt x="8943" y="9585"/>
                  </a:cubicBezTo>
                  <a:lnTo>
                    <a:pt x="8170" y="9585"/>
                  </a:lnTo>
                  <a:cubicBezTo>
                    <a:pt x="8089" y="9581"/>
                    <a:pt x="8029" y="9518"/>
                    <a:pt x="8029" y="9441"/>
                  </a:cubicBezTo>
                  <a:lnTo>
                    <a:pt x="8026" y="9441"/>
                  </a:lnTo>
                  <a:cubicBezTo>
                    <a:pt x="8026" y="9367"/>
                    <a:pt x="8078" y="9307"/>
                    <a:pt x="8152" y="9297"/>
                  </a:cubicBezTo>
                  <a:lnTo>
                    <a:pt x="8500" y="9254"/>
                  </a:lnTo>
                  <a:cubicBezTo>
                    <a:pt x="8602" y="9240"/>
                    <a:pt x="8680" y="9156"/>
                    <a:pt x="8680" y="9050"/>
                  </a:cubicBezTo>
                  <a:lnTo>
                    <a:pt x="8680" y="8836"/>
                  </a:lnTo>
                  <a:cubicBezTo>
                    <a:pt x="8986" y="8808"/>
                    <a:pt x="9288" y="8766"/>
                    <a:pt x="9576" y="8716"/>
                  </a:cubicBezTo>
                  <a:close/>
                  <a:moveTo>
                    <a:pt x="10884" y="8396"/>
                  </a:moveTo>
                  <a:lnTo>
                    <a:pt x="10884" y="9353"/>
                  </a:lnTo>
                  <a:cubicBezTo>
                    <a:pt x="10881" y="9479"/>
                    <a:pt x="10779" y="9585"/>
                    <a:pt x="10652" y="9585"/>
                  </a:cubicBezTo>
                  <a:lnTo>
                    <a:pt x="9474" y="9585"/>
                  </a:lnTo>
                  <a:cubicBezTo>
                    <a:pt x="9295" y="9581"/>
                    <a:pt x="9281" y="9321"/>
                    <a:pt x="9457" y="9297"/>
                  </a:cubicBezTo>
                  <a:lnTo>
                    <a:pt x="9805" y="9254"/>
                  </a:lnTo>
                  <a:cubicBezTo>
                    <a:pt x="9907" y="9240"/>
                    <a:pt x="9984" y="9156"/>
                    <a:pt x="9984" y="9050"/>
                  </a:cubicBezTo>
                  <a:lnTo>
                    <a:pt x="9984" y="8639"/>
                  </a:lnTo>
                  <a:cubicBezTo>
                    <a:pt x="10160" y="8600"/>
                    <a:pt x="10329" y="8558"/>
                    <a:pt x="10491" y="8512"/>
                  </a:cubicBezTo>
                  <a:cubicBezTo>
                    <a:pt x="10628" y="8477"/>
                    <a:pt x="10758" y="8439"/>
                    <a:pt x="10884" y="8396"/>
                  </a:cubicBezTo>
                  <a:close/>
                  <a:moveTo>
                    <a:pt x="7608" y="1"/>
                  </a:moveTo>
                  <a:cubicBezTo>
                    <a:pt x="7593" y="1"/>
                    <a:pt x="7577" y="2"/>
                    <a:pt x="7561" y="6"/>
                  </a:cubicBezTo>
                  <a:cubicBezTo>
                    <a:pt x="7495" y="24"/>
                    <a:pt x="5993" y="393"/>
                    <a:pt x="4681" y="1599"/>
                  </a:cubicBezTo>
                  <a:lnTo>
                    <a:pt x="4586" y="1335"/>
                  </a:lnTo>
                  <a:cubicBezTo>
                    <a:pt x="4556" y="1251"/>
                    <a:pt x="4477" y="1199"/>
                    <a:pt x="4394" y="1199"/>
                  </a:cubicBezTo>
                  <a:cubicBezTo>
                    <a:pt x="4361" y="1199"/>
                    <a:pt x="4326" y="1208"/>
                    <a:pt x="4295" y="1226"/>
                  </a:cubicBezTo>
                  <a:cubicBezTo>
                    <a:pt x="3894" y="1476"/>
                    <a:pt x="3535" y="1793"/>
                    <a:pt x="3236" y="2158"/>
                  </a:cubicBezTo>
                  <a:cubicBezTo>
                    <a:pt x="2603" y="2942"/>
                    <a:pt x="2368" y="3846"/>
                    <a:pt x="2543" y="4781"/>
                  </a:cubicBezTo>
                  <a:cubicBezTo>
                    <a:pt x="2072" y="4961"/>
                    <a:pt x="1534" y="5161"/>
                    <a:pt x="838" y="5228"/>
                  </a:cubicBezTo>
                  <a:cubicBezTo>
                    <a:pt x="412" y="5267"/>
                    <a:pt x="205" y="5499"/>
                    <a:pt x="106" y="5685"/>
                  </a:cubicBezTo>
                  <a:cubicBezTo>
                    <a:pt x="43" y="5808"/>
                    <a:pt x="8" y="5942"/>
                    <a:pt x="1" y="6083"/>
                  </a:cubicBezTo>
                  <a:cubicBezTo>
                    <a:pt x="1" y="6114"/>
                    <a:pt x="8" y="6146"/>
                    <a:pt x="22" y="6174"/>
                  </a:cubicBezTo>
                  <a:cubicBezTo>
                    <a:pt x="402" y="6927"/>
                    <a:pt x="1246" y="7584"/>
                    <a:pt x="2462" y="8066"/>
                  </a:cubicBezTo>
                  <a:cubicBezTo>
                    <a:pt x="2797" y="8199"/>
                    <a:pt x="3138" y="8312"/>
                    <a:pt x="3486" y="8407"/>
                  </a:cubicBezTo>
                  <a:lnTo>
                    <a:pt x="3486" y="8868"/>
                  </a:lnTo>
                  <a:lnTo>
                    <a:pt x="3313" y="8892"/>
                  </a:lnTo>
                  <a:cubicBezTo>
                    <a:pt x="3018" y="8917"/>
                    <a:pt x="2797" y="9177"/>
                    <a:pt x="2814" y="9472"/>
                  </a:cubicBezTo>
                  <a:cubicBezTo>
                    <a:pt x="2835" y="9765"/>
                    <a:pt x="3074" y="9990"/>
                    <a:pt x="3364" y="9990"/>
                  </a:cubicBezTo>
                  <a:cubicBezTo>
                    <a:pt x="3371" y="9990"/>
                    <a:pt x="3377" y="9990"/>
                    <a:pt x="3384" y="9989"/>
                  </a:cubicBezTo>
                  <a:lnTo>
                    <a:pt x="5648" y="9989"/>
                  </a:lnTo>
                  <a:cubicBezTo>
                    <a:pt x="6000" y="9989"/>
                    <a:pt x="6285" y="9705"/>
                    <a:pt x="6288" y="9349"/>
                  </a:cubicBezTo>
                  <a:lnTo>
                    <a:pt x="6288" y="8875"/>
                  </a:lnTo>
                  <a:lnTo>
                    <a:pt x="6362" y="8878"/>
                  </a:lnTo>
                  <a:cubicBezTo>
                    <a:pt x="6668" y="8899"/>
                    <a:pt x="6971" y="8906"/>
                    <a:pt x="7273" y="8906"/>
                  </a:cubicBezTo>
                  <a:cubicBezTo>
                    <a:pt x="7611" y="8906"/>
                    <a:pt x="7945" y="8896"/>
                    <a:pt x="8275" y="8871"/>
                  </a:cubicBezTo>
                  <a:lnTo>
                    <a:pt x="8275" y="8871"/>
                  </a:lnTo>
                  <a:lnTo>
                    <a:pt x="8103" y="8892"/>
                  </a:lnTo>
                  <a:cubicBezTo>
                    <a:pt x="7807" y="8920"/>
                    <a:pt x="7586" y="9181"/>
                    <a:pt x="7604" y="9476"/>
                  </a:cubicBezTo>
                  <a:cubicBezTo>
                    <a:pt x="7624" y="9767"/>
                    <a:pt x="7867" y="9993"/>
                    <a:pt x="8160" y="9993"/>
                  </a:cubicBezTo>
                  <a:cubicBezTo>
                    <a:pt x="8164" y="9993"/>
                    <a:pt x="8169" y="9993"/>
                    <a:pt x="8173" y="9993"/>
                  </a:cubicBezTo>
                  <a:lnTo>
                    <a:pt x="10656" y="9993"/>
                  </a:lnTo>
                  <a:cubicBezTo>
                    <a:pt x="11007" y="9993"/>
                    <a:pt x="11292" y="9705"/>
                    <a:pt x="11296" y="9353"/>
                  </a:cubicBezTo>
                  <a:lnTo>
                    <a:pt x="11296" y="8249"/>
                  </a:lnTo>
                  <a:cubicBezTo>
                    <a:pt x="12207" y="7890"/>
                    <a:pt x="12896" y="7398"/>
                    <a:pt x="13314" y="6796"/>
                  </a:cubicBezTo>
                  <a:cubicBezTo>
                    <a:pt x="13402" y="6853"/>
                    <a:pt x="13490" y="6916"/>
                    <a:pt x="13571" y="6983"/>
                  </a:cubicBezTo>
                  <a:cubicBezTo>
                    <a:pt x="13611" y="7018"/>
                    <a:pt x="13658" y="7034"/>
                    <a:pt x="13704" y="7034"/>
                  </a:cubicBezTo>
                  <a:cubicBezTo>
                    <a:pt x="13810" y="7034"/>
                    <a:pt x="13909" y="6951"/>
                    <a:pt x="13909" y="6828"/>
                  </a:cubicBezTo>
                  <a:cubicBezTo>
                    <a:pt x="13905" y="6782"/>
                    <a:pt x="13898" y="5710"/>
                    <a:pt x="13314" y="4803"/>
                  </a:cubicBezTo>
                  <a:lnTo>
                    <a:pt x="13845" y="4272"/>
                  </a:lnTo>
                  <a:cubicBezTo>
                    <a:pt x="13933" y="4184"/>
                    <a:pt x="13923" y="4043"/>
                    <a:pt x="13828" y="3966"/>
                  </a:cubicBezTo>
                  <a:cubicBezTo>
                    <a:pt x="13789" y="3934"/>
                    <a:pt x="12980" y="3301"/>
                    <a:pt x="12140" y="2967"/>
                  </a:cubicBezTo>
                  <a:lnTo>
                    <a:pt x="12558" y="2707"/>
                  </a:lnTo>
                  <a:cubicBezTo>
                    <a:pt x="12692" y="2626"/>
                    <a:pt x="12688" y="2433"/>
                    <a:pt x="12551" y="2355"/>
                  </a:cubicBezTo>
                  <a:cubicBezTo>
                    <a:pt x="12509" y="2331"/>
                    <a:pt x="11538" y="1785"/>
                    <a:pt x="10107" y="1641"/>
                  </a:cubicBezTo>
                  <a:lnTo>
                    <a:pt x="10494" y="1279"/>
                  </a:lnTo>
                  <a:cubicBezTo>
                    <a:pt x="10603" y="1177"/>
                    <a:pt x="10568" y="994"/>
                    <a:pt x="10431" y="942"/>
                  </a:cubicBezTo>
                  <a:cubicBezTo>
                    <a:pt x="10390" y="925"/>
                    <a:pt x="9779" y="696"/>
                    <a:pt x="8923" y="696"/>
                  </a:cubicBezTo>
                  <a:cubicBezTo>
                    <a:pt x="8531" y="696"/>
                    <a:pt x="8088" y="744"/>
                    <a:pt x="7625" y="882"/>
                  </a:cubicBezTo>
                  <a:lnTo>
                    <a:pt x="7804" y="263"/>
                  </a:lnTo>
                  <a:cubicBezTo>
                    <a:pt x="7842" y="128"/>
                    <a:pt x="7739" y="1"/>
                    <a:pt x="7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6" name="Google Shape;20786;p86"/>
            <p:cNvSpPr/>
            <p:nvPr/>
          </p:nvSpPr>
          <p:spPr>
            <a:xfrm>
              <a:off x="6462363" y="1592161"/>
              <a:ext cx="46501" cy="41127"/>
            </a:xfrm>
            <a:custGeom>
              <a:avLst/>
              <a:gdLst/>
              <a:ahLst/>
              <a:cxnLst/>
              <a:rect l="l" t="t" r="r" b="b"/>
              <a:pathLst>
                <a:path w="1774" h="1569" extrusionOk="0">
                  <a:moveTo>
                    <a:pt x="1479" y="0"/>
                  </a:moveTo>
                  <a:cubicBezTo>
                    <a:pt x="1442" y="0"/>
                    <a:pt x="1402" y="11"/>
                    <a:pt x="1363" y="38"/>
                  </a:cubicBezTo>
                  <a:cubicBezTo>
                    <a:pt x="804" y="411"/>
                    <a:pt x="378" y="896"/>
                    <a:pt x="118" y="1237"/>
                  </a:cubicBezTo>
                  <a:cubicBezTo>
                    <a:pt x="1" y="1395"/>
                    <a:pt x="140" y="1568"/>
                    <a:pt x="288" y="1568"/>
                  </a:cubicBezTo>
                  <a:cubicBezTo>
                    <a:pt x="344" y="1568"/>
                    <a:pt x="401" y="1543"/>
                    <a:pt x="445" y="1483"/>
                  </a:cubicBezTo>
                  <a:cubicBezTo>
                    <a:pt x="684" y="1167"/>
                    <a:pt x="1074" y="717"/>
                    <a:pt x="1588" y="376"/>
                  </a:cubicBezTo>
                  <a:cubicBezTo>
                    <a:pt x="1773" y="251"/>
                    <a:pt x="1653" y="0"/>
                    <a:pt x="1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7" name="Google Shape;20787;p86"/>
            <p:cNvSpPr/>
            <p:nvPr/>
          </p:nvSpPr>
          <p:spPr>
            <a:xfrm>
              <a:off x="6519689" y="1595988"/>
              <a:ext cx="45059" cy="24666"/>
            </a:xfrm>
            <a:custGeom>
              <a:avLst/>
              <a:gdLst/>
              <a:ahLst/>
              <a:cxnLst/>
              <a:rect l="l" t="t" r="r" b="b"/>
              <a:pathLst>
                <a:path w="1719" h="941" extrusionOk="0">
                  <a:moveTo>
                    <a:pt x="1494" y="0"/>
                  </a:moveTo>
                  <a:cubicBezTo>
                    <a:pt x="1475" y="0"/>
                    <a:pt x="1456" y="3"/>
                    <a:pt x="1437" y="8"/>
                  </a:cubicBezTo>
                  <a:cubicBezTo>
                    <a:pt x="990" y="114"/>
                    <a:pt x="565" y="304"/>
                    <a:pt x="185" y="564"/>
                  </a:cubicBezTo>
                  <a:cubicBezTo>
                    <a:pt x="0" y="691"/>
                    <a:pt x="124" y="941"/>
                    <a:pt x="298" y="941"/>
                  </a:cubicBezTo>
                  <a:cubicBezTo>
                    <a:pt x="336" y="941"/>
                    <a:pt x="377" y="929"/>
                    <a:pt x="417" y="901"/>
                  </a:cubicBezTo>
                  <a:cubicBezTo>
                    <a:pt x="755" y="666"/>
                    <a:pt x="1131" y="500"/>
                    <a:pt x="1532" y="406"/>
                  </a:cubicBezTo>
                  <a:cubicBezTo>
                    <a:pt x="1644" y="381"/>
                    <a:pt x="1718" y="268"/>
                    <a:pt x="1690" y="156"/>
                  </a:cubicBezTo>
                  <a:cubicBezTo>
                    <a:pt x="1670" y="62"/>
                    <a:pt x="1586" y="0"/>
                    <a:pt x="14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8" name="Google Shape;20788;p86"/>
            <p:cNvSpPr/>
            <p:nvPr/>
          </p:nvSpPr>
          <p:spPr>
            <a:xfrm>
              <a:off x="6575496" y="1619920"/>
              <a:ext cx="41966" cy="11874"/>
            </a:xfrm>
            <a:custGeom>
              <a:avLst/>
              <a:gdLst/>
              <a:ahLst/>
              <a:cxnLst/>
              <a:rect l="l" t="t" r="r" b="b"/>
              <a:pathLst>
                <a:path w="1601" h="453" extrusionOk="0">
                  <a:moveTo>
                    <a:pt x="979" y="1"/>
                  </a:moveTo>
                  <a:cubicBezTo>
                    <a:pt x="737" y="1"/>
                    <a:pt x="497" y="16"/>
                    <a:pt x="257" y="45"/>
                  </a:cubicBezTo>
                  <a:cubicBezTo>
                    <a:pt x="1" y="76"/>
                    <a:pt x="22" y="453"/>
                    <a:pt x="282" y="453"/>
                  </a:cubicBezTo>
                  <a:lnTo>
                    <a:pt x="307" y="453"/>
                  </a:lnTo>
                  <a:cubicBezTo>
                    <a:pt x="533" y="425"/>
                    <a:pt x="762" y="411"/>
                    <a:pt x="991" y="411"/>
                  </a:cubicBezTo>
                  <a:cubicBezTo>
                    <a:pt x="1117" y="411"/>
                    <a:pt x="1243" y="416"/>
                    <a:pt x="1369" y="424"/>
                  </a:cubicBezTo>
                  <a:cubicBezTo>
                    <a:pt x="1373" y="425"/>
                    <a:pt x="1377" y="425"/>
                    <a:pt x="1382" y="425"/>
                  </a:cubicBezTo>
                  <a:cubicBezTo>
                    <a:pt x="1489" y="425"/>
                    <a:pt x="1580" y="343"/>
                    <a:pt x="1590" y="238"/>
                  </a:cubicBezTo>
                  <a:cubicBezTo>
                    <a:pt x="1601" y="125"/>
                    <a:pt x="1516" y="27"/>
                    <a:pt x="1404" y="16"/>
                  </a:cubicBezTo>
                  <a:cubicBezTo>
                    <a:pt x="1262" y="6"/>
                    <a:pt x="1120" y="1"/>
                    <a:pt x="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9" name="Google Shape;20789;p86"/>
            <p:cNvSpPr/>
            <p:nvPr/>
          </p:nvSpPr>
          <p:spPr>
            <a:xfrm>
              <a:off x="6631826" y="1654520"/>
              <a:ext cx="29751" cy="17956"/>
            </a:xfrm>
            <a:custGeom>
              <a:avLst/>
              <a:gdLst/>
              <a:ahLst/>
              <a:cxnLst/>
              <a:rect l="l" t="t" r="r" b="b"/>
              <a:pathLst>
                <a:path w="1135" h="685" extrusionOk="0">
                  <a:moveTo>
                    <a:pt x="293" y="0"/>
                  </a:moveTo>
                  <a:cubicBezTo>
                    <a:pt x="89" y="0"/>
                    <a:pt x="0" y="310"/>
                    <a:pt x="229" y="395"/>
                  </a:cubicBezTo>
                  <a:cubicBezTo>
                    <a:pt x="401" y="462"/>
                    <a:pt x="566" y="543"/>
                    <a:pt x="721" y="645"/>
                  </a:cubicBezTo>
                  <a:cubicBezTo>
                    <a:pt x="761" y="673"/>
                    <a:pt x="801" y="685"/>
                    <a:pt x="839" y="685"/>
                  </a:cubicBezTo>
                  <a:cubicBezTo>
                    <a:pt x="1012" y="685"/>
                    <a:pt x="1135" y="437"/>
                    <a:pt x="953" y="311"/>
                  </a:cubicBezTo>
                  <a:cubicBezTo>
                    <a:pt x="770" y="191"/>
                    <a:pt x="577" y="92"/>
                    <a:pt x="373" y="15"/>
                  </a:cubicBezTo>
                  <a:cubicBezTo>
                    <a:pt x="345" y="5"/>
                    <a:pt x="318"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90" name="Google Shape;20790;p86"/>
          <p:cNvGrpSpPr/>
          <p:nvPr/>
        </p:nvGrpSpPr>
        <p:grpSpPr>
          <a:xfrm>
            <a:off x="3596131" y="1661048"/>
            <a:ext cx="367630" cy="347289"/>
            <a:chOff x="3596131" y="1508648"/>
            <a:chExt cx="367630" cy="347289"/>
          </a:xfrm>
        </p:grpSpPr>
        <p:sp>
          <p:nvSpPr>
            <p:cNvPr id="20791" name="Google Shape;20791;p86"/>
            <p:cNvSpPr/>
            <p:nvPr/>
          </p:nvSpPr>
          <p:spPr>
            <a:xfrm>
              <a:off x="3741112" y="1521439"/>
              <a:ext cx="215257" cy="203645"/>
            </a:xfrm>
            <a:custGeom>
              <a:avLst/>
              <a:gdLst/>
              <a:ahLst/>
              <a:cxnLst/>
              <a:rect l="l" t="t" r="r" b="b"/>
              <a:pathLst>
                <a:path w="8212" h="7769" extrusionOk="0">
                  <a:moveTo>
                    <a:pt x="2423" y="1"/>
                  </a:moveTo>
                  <a:cubicBezTo>
                    <a:pt x="1696" y="1"/>
                    <a:pt x="942" y="150"/>
                    <a:pt x="166" y="479"/>
                  </a:cubicBezTo>
                  <a:cubicBezTo>
                    <a:pt x="47" y="535"/>
                    <a:pt x="1" y="683"/>
                    <a:pt x="71" y="795"/>
                  </a:cubicBezTo>
                  <a:lnTo>
                    <a:pt x="1024" y="2325"/>
                  </a:lnTo>
                  <a:lnTo>
                    <a:pt x="8212" y="7768"/>
                  </a:lnTo>
                  <a:lnTo>
                    <a:pt x="8212" y="3643"/>
                  </a:lnTo>
                  <a:cubicBezTo>
                    <a:pt x="8212" y="3492"/>
                    <a:pt x="8159" y="3348"/>
                    <a:pt x="8068" y="3232"/>
                  </a:cubicBezTo>
                  <a:cubicBezTo>
                    <a:pt x="6539" y="1342"/>
                    <a:pt x="4602" y="1"/>
                    <a:pt x="2423"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2" name="Google Shape;20792;p86"/>
            <p:cNvSpPr/>
            <p:nvPr/>
          </p:nvSpPr>
          <p:spPr>
            <a:xfrm>
              <a:off x="3741112" y="1521466"/>
              <a:ext cx="132504" cy="120918"/>
            </a:xfrm>
            <a:custGeom>
              <a:avLst/>
              <a:gdLst/>
              <a:ahLst/>
              <a:cxnLst/>
              <a:rect l="l" t="t" r="r" b="b"/>
              <a:pathLst>
                <a:path w="5055" h="4613" extrusionOk="0">
                  <a:moveTo>
                    <a:pt x="2420" y="0"/>
                  </a:moveTo>
                  <a:cubicBezTo>
                    <a:pt x="1694" y="0"/>
                    <a:pt x="941" y="150"/>
                    <a:pt x="166" y="478"/>
                  </a:cubicBezTo>
                  <a:cubicBezTo>
                    <a:pt x="47" y="534"/>
                    <a:pt x="1" y="682"/>
                    <a:pt x="71" y="794"/>
                  </a:cubicBezTo>
                  <a:lnTo>
                    <a:pt x="1024" y="2324"/>
                  </a:lnTo>
                  <a:lnTo>
                    <a:pt x="4048" y="4613"/>
                  </a:lnTo>
                  <a:cubicBezTo>
                    <a:pt x="4664" y="4493"/>
                    <a:pt x="5054" y="4180"/>
                    <a:pt x="4998" y="3558"/>
                  </a:cubicBezTo>
                  <a:cubicBezTo>
                    <a:pt x="4857" y="1888"/>
                    <a:pt x="4259" y="773"/>
                    <a:pt x="3869" y="200"/>
                  </a:cubicBezTo>
                  <a:cubicBezTo>
                    <a:pt x="3399" y="70"/>
                    <a:pt x="2916" y="0"/>
                    <a:pt x="242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3" name="Google Shape;20793;p86"/>
            <p:cNvSpPr/>
            <p:nvPr/>
          </p:nvSpPr>
          <p:spPr>
            <a:xfrm>
              <a:off x="3601766" y="1562908"/>
              <a:ext cx="354524" cy="287630"/>
            </a:xfrm>
            <a:custGeom>
              <a:avLst/>
              <a:gdLst/>
              <a:ahLst/>
              <a:cxnLst/>
              <a:rect l="l" t="t" r="r" b="b"/>
              <a:pathLst>
                <a:path w="13525" h="10973" extrusionOk="0">
                  <a:moveTo>
                    <a:pt x="7987" y="0"/>
                  </a:moveTo>
                  <a:cubicBezTo>
                    <a:pt x="7448" y="0"/>
                    <a:pt x="6543" y="155"/>
                    <a:pt x="5472" y="957"/>
                  </a:cubicBezTo>
                  <a:cubicBezTo>
                    <a:pt x="4494" y="1689"/>
                    <a:pt x="1023" y="4766"/>
                    <a:pt x="172" y="5529"/>
                  </a:cubicBezTo>
                  <a:cubicBezTo>
                    <a:pt x="49" y="5638"/>
                    <a:pt x="0" y="5806"/>
                    <a:pt x="42" y="5965"/>
                  </a:cubicBezTo>
                  <a:cubicBezTo>
                    <a:pt x="176" y="6471"/>
                    <a:pt x="601" y="7589"/>
                    <a:pt x="1407" y="7670"/>
                  </a:cubicBezTo>
                  <a:cubicBezTo>
                    <a:pt x="1412" y="7671"/>
                    <a:pt x="1418" y="7671"/>
                    <a:pt x="1424" y="7671"/>
                  </a:cubicBezTo>
                  <a:cubicBezTo>
                    <a:pt x="1503" y="7671"/>
                    <a:pt x="1622" y="7630"/>
                    <a:pt x="1765" y="7565"/>
                  </a:cubicBezTo>
                  <a:lnTo>
                    <a:pt x="2511" y="8071"/>
                  </a:lnTo>
                  <a:cubicBezTo>
                    <a:pt x="2587" y="8122"/>
                    <a:pt x="2676" y="8149"/>
                    <a:pt x="2766" y="8149"/>
                  </a:cubicBezTo>
                  <a:cubicBezTo>
                    <a:pt x="2813" y="8149"/>
                    <a:pt x="2859" y="8142"/>
                    <a:pt x="2905" y="8127"/>
                  </a:cubicBezTo>
                  <a:cubicBezTo>
                    <a:pt x="3829" y="7804"/>
                    <a:pt x="6337" y="6791"/>
                    <a:pt x="8032" y="6154"/>
                  </a:cubicBezTo>
                  <a:cubicBezTo>
                    <a:pt x="8541" y="7283"/>
                    <a:pt x="9445" y="9330"/>
                    <a:pt x="10040" y="10972"/>
                  </a:cubicBezTo>
                  <a:cubicBezTo>
                    <a:pt x="10040" y="10972"/>
                    <a:pt x="11959" y="10395"/>
                    <a:pt x="13275" y="9063"/>
                  </a:cubicBezTo>
                  <a:cubicBezTo>
                    <a:pt x="13433" y="8901"/>
                    <a:pt x="13524" y="8683"/>
                    <a:pt x="13524" y="8454"/>
                  </a:cubicBezTo>
                  <a:lnTo>
                    <a:pt x="13524" y="5275"/>
                  </a:lnTo>
                  <a:cubicBezTo>
                    <a:pt x="13524" y="5008"/>
                    <a:pt x="13450" y="4744"/>
                    <a:pt x="13317" y="4516"/>
                  </a:cubicBezTo>
                  <a:cubicBezTo>
                    <a:pt x="10985" y="500"/>
                    <a:pt x="8517" y="61"/>
                    <a:pt x="8517" y="61"/>
                  </a:cubicBezTo>
                  <a:cubicBezTo>
                    <a:pt x="8517" y="61"/>
                    <a:pt x="8324" y="0"/>
                    <a:pt x="798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4" name="Google Shape;20794;p86"/>
            <p:cNvSpPr/>
            <p:nvPr/>
          </p:nvSpPr>
          <p:spPr>
            <a:xfrm>
              <a:off x="3601766" y="1671768"/>
              <a:ext cx="138454" cy="104798"/>
            </a:xfrm>
            <a:custGeom>
              <a:avLst/>
              <a:gdLst/>
              <a:ahLst/>
              <a:cxnLst/>
              <a:rect l="l" t="t" r="r" b="b"/>
              <a:pathLst>
                <a:path w="5282" h="3998" extrusionOk="0">
                  <a:moveTo>
                    <a:pt x="1727" y="1"/>
                  </a:moveTo>
                  <a:cubicBezTo>
                    <a:pt x="1041" y="602"/>
                    <a:pt x="461" y="1122"/>
                    <a:pt x="172" y="1379"/>
                  </a:cubicBezTo>
                  <a:cubicBezTo>
                    <a:pt x="49" y="1488"/>
                    <a:pt x="0" y="1657"/>
                    <a:pt x="42" y="1812"/>
                  </a:cubicBezTo>
                  <a:cubicBezTo>
                    <a:pt x="176" y="2321"/>
                    <a:pt x="601" y="3440"/>
                    <a:pt x="1410" y="3521"/>
                  </a:cubicBezTo>
                  <a:cubicBezTo>
                    <a:pt x="1415" y="3521"/>
                    <a:pt x="1421" y="3521"/>
                    <a:pt x="1427" y="3521"/>
                  </a:cubicBezTo>
                  <a:cubicBezTo>
                    <a:pt x="1502" y="3521"/>
                    <a:pt x="1622" y="3480"/>
                    <a:pt x="1765" y="3412"/>
                  </a:cubicBezTo>
                  <a:lnTo>
                    <a:pt x="2511" y="3918"/>
                  </a:lnTo>
                  <a:cubicBezTo>
                    <a:pt x="2586" y="3971"/>
                    <a:pt x="2674" y="3998"/>
                    <a:pt x="2763" y="3998"/>
                  </a:cubicBezTo>
                  <a:cubicBezTo>
                    <a:pt x="2810" y="3998"/>
                    <a:pt x="2858" y="3990"/>
                    <a:pt x="2905" y="3974"/>
                  </a:cubicBezTo>
                  <a:cubicBezTo>
                    <a:pt x="3383" y="3809"/>
                    <a:pt x="4287" y="3457"/>
                    <a:pt x="5282" y="3067"/>
                  </a:cubicBezTo>
                  <a:cubicBezTo>
                    <a:pt x="5236" y="2758"/>
                    <a:pt x="4934" y="1745"/>
                    <a:pt x="3028" y="1210"/>
                  </a:cubicBezTo>
                  <a:cubicBezTo>
                    <a:pt x="2050" y="936"/>
                    <a:pt x="1779" y="198"/>
                    <a:pt x="1727"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5" name="Google Shape;20795;p86"/>
            <p:cNvSpPr/>
            <p:nvPr/>
          </p:nvSpPr>
          <p:spPr>
            <a:xfrm>
              <a:off x="3782318" y="1514886"/>
              <a:ext cx="42884" cy="67497"/>
            </a:xfrm>
            <a:custGeom>
              <a:avLst/>
              <a:gdLst/>
              <a:ahLst/>
              <a:cxnLst/>
              <a:rect l="l" t="t" r="r" b="b"/>
              <a:pathLst>
                <a:path w="1636" h="2575" extrusionOk="0">
                  <a:moveTo>
                    <a:pt x="426" y="1"/>
                  </a:moveTo>
                  <a:cubicBezTo>
                    <a:pt x="360" y="1"/>
                    <a:pt x="297" y="43"/>
                    <a:pt x="279" y="110"/>
                  </a:cubicBezTo>
                  <a:cubicBezTo>
                    <a:pt x="1" y="1087"/>
                    <a:pt x="184" y="2037"/>
                    <a:pt x="279" y="2409"/>
                  </a:cubicBezTo>
                  <a:cubicBezTo>
                    <a:pt x="303" y="2504"/>
                    <a:pt x="391" y="2571"/>
                    <a:pt x="490" y="2575"/>
                  </a:cubicBezTo>
                  <a:lnTo>
                    <a:pt x="1411" y="2575"/>
                  </a:lnTo>
                  <a:cubicBezTo>
                    <a:pt x="1534" y="2575"/>
                    <a:pt x="1636" y="2469"/>
                    <a:pt x="1629" y="2343"/>
                  </a:cubicBezTo>
                  <a:cubicBezTo>
                    <a:pt x="1569" y="658"/>
                    <a:pt x="824" y="155"/>
                    <a:pt x="490" y="15"/>
                  </a:cubicBezTo>
                  <a:cubicBezTo>
                    <a:pt x="469" y="5"/>
                    <a:pt x="447" y="1"/>
                    <a:pt x="426"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6" name="Google Shape;20796;p86"/>
            <p:cNvSpPr/>
            <p:nvPr/>
          </p:nvSpPr>
          <p:spPr>
            <a:xfrm>
              <a:off x="3668032" y="1641729"/>
              <a:ext cx="132950" cy="98638"/>
            </a:xfrm>
            <a:custGeom>
              <a:avLst/>
              <a:gdLst/>
              <a:ahLst/>
              <a:cxnLst/>
              <a:rect l="l" t="t" r="r" b="b"/>
              <a:pathLst>
                <a:path w="5072" h="3763" extrusionOk="0">
                  <a:moveTo>
                    <a:pt x="507" y="0"/>
                  </a:moveTo>
                  <a:cubicBezTo>
                    <a:pt x="338" y="148"/>
                    <a:pt x="169" y="296"/>
                    <a:pt x="0" y="443"/>
                  </a:cubicBezTo>
                  <a:cubicBezTo>
                    <a:pt x="458" y="1495"/>
                    <a:pt x="1593" y="1762"/>
                    <a:pt x="1762" y="1797"/>
                  </a:cubicBezTo>
                  <a:cubicBezTo>
                    <a:pt x="3584" y="2188"/>
                    <a:pt x="3868" y="3387"/>
                    <a:pt x="3914" y="3763"/>
                  </a:cubicBezTo>
                  <a:cubicBezTo>
                    <a:pt x="4312" y="3608"/>
                    <a:pt x="4705" y="3457"/>
                    <a:pt x="5071" y="3316"/>
                  </a:cubicBezTo>
                  <a:cubicBezTo>
                    <a:pt x="5029" y="2381"/>
                    <a:pt x="4442" y="1291"/>
                    <a:pt x="2687" y="1073"/>
                  </a:cubicBezTo>
                  <a:cubicBezTo>
                    <a:pt x="1055" y="872"/>
                    <a:pt x="605" y="190"/>
                    <a:pt x="5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7" name="Google Shape;20797;p86"/>
            <p:cNvSpPr/>
            <p:nvPr/>
          </p:nvSpPr>
          <p:spPr>
            <a:xfrm>
              <a:off x="3750811" y="1613707"/>
              <a:ext cx="34312" cy="40026"/>
            </a:xfrm>
            <a:custGeom>
              <a:avLst/>
              <a:gdLst/>
              <a:ahLst/>
              <a:cxnLst/>
              <a:rect l="l" t="t" r="r" b="b"/>
              <a:pathLst>
                <a:path w="1309" h="1527" extrusionOk="0">
                  <a:moveTo>
                    <a:pt x="654" y="0"/>
                  </a:moveTo>
                  <a:cubicBezTo>
                    <a:pt x="296" y="0"/>
                    <a:pt x="0" y="292"/>
                    <a:pt x="0" y="651"/>
                  </a:cubicBezTo>
                  <a:lnTo>
                    <a:pt x="0" y="872"/>
                  </a:lnTo>
                  <a:cubicBezTo>
                    <a:pt x="0" y="1231"/>
                    <a:pt x="296" y="1526"/>
                    <a:pt x="654" y="1526"/>
                  </a:cubicBezTo>
                  <a:cubicBezTo>
                    <a:pt x="1016" y="1526"/>
                    <a:pt x="1308" y="1231"/>
                    <a:pt x="1308" y="872"/>
                  </a:cubicBezTo>
                  <a:lnTo>
                    <a:pt x="1308" y="651"/>
                  </a:lnTo>
                  <a:cubicBezTo>
                    <a:pt x="1308" y="292"/>
                    <a:pt x="1016"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8" name="Google Shape;20798;p86"/>
            <p:cNvSpPr/>
            <p:nvPr/>
          </p:nvSpPr>
          <p:spPr>
            <a:xfrm>
              <a:off x="3767954" y="1613707"/>
              <a:ext cx="17169" cy="28598"/>
            </a:xfrm>
            <a:custGeom>
              <a:avLst/>
              <a:gdLst/>
              <a:ahLst/>
              <a:cxnLst/>
              <a:rect l="l" t="t" r="r" b="b"/>
              <a:pathLst>
                <a:path w="655" h="1091" extrusionOk="0">
                  <a:moveTo>
                    <a:pt x="0" y="0"/>
                  </a:moveTo>
                  <a:lnTo>
                    <a:pt x="0" y="763"/>
                  </a:lnTo>
                  <a:cubicBezTo>
                    <a:pt x="0" y="943"/>
                    <a:pt x="148" y="1090"/>
                    <a:pt x="327" y="1090"/>
                  </a:cubicBezTo>
                  <a:cubicBezTo>
                    <a:pt x="507" y="1090"/>
                    <a:pt x="654" y="943"/>
                    <a:pt x="654" y="763"/>
                  </a:cubicBezTo>
                  <a:lnTo>
                    <a:pt x="654" y="654"/>
                  </a:lnTo>
                  <a:cubicBezTo>
                    <a:pt x="654" y="292"/>
                    <a:pt x="362"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9" name="Google Shape;20799;p86"/>
            <p:cNvSpPr/>
            <p:nvPr/>
          </p:nvSpPr>
          <p:spPr>
            <a:xfrm>
              <a:off x="3762239" y="1619422"/>
              <a:ext cx="11455" cy="11455"/>
            </a:xfrm>
            <a:custGeom>
              <a:avLst/>
              <a:gdLst/>
              <a:ahLst/>
              <a:cxnLst/>
              <a:rect l="l" t="t" r="r" b="b"/>
              <a:pathLst>
                <a:path w="437" h="437" extrusionOk="0">
                  <a:moveTo>
                    <a:pt x="218" y="0"/>
                  </a:moveTo>
                  <a:cubicBezTo>
                    <a:pt x="99" y="0"/>
                    <a:pt x="0" y="99"/>
                    <a:pt x="0" y="218"/>
                  </a:cubicBezTo>
                  <a:cubicBezTo>
                    <a:pt x="0" y="338"/>
                    <a:pt x="99" y="436"/>
                    <a:pt x="218" y="436"/>
                  </a:cubicBezTo>
                  <a:cubicBezTo>
                    <a:pt x="338" y="436"/>
                    <a:pt x="436" y="338"/>
                    <a:pt x="436" y="218"/>
                  </a:cubicBezTo>
                  <a:cubicBezTo>
                    <a:pt x="436" y="99"/>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0" name="Google Shape;20800;p86"/>
            <p:cNvSpPr/>
            <p:nvPr/>
          </p:nvSpPr>
          <p:spPr>
            <a:xfrm>
              <a:off x="3799566" y="1639605"/>
              <a:ext cx="30800" cy="89621"/>
            </a:xfrm>
            <a:custGeom>
              <a:avLst/>
              <a:gdLst/>
              <a:ahLst/>
              <a:cxnLst/>
              <a:rect l="l" t="t" r="r" b="b"/>
              <a:pathLst>
                <a:path w="1175" h="3419" extrusionOk="0">
                  <a:moveTo>
                    <a:pt x="493" y="0"/>
                  </a:moveTo>
                  <a:cubicBezTo>
                    <a:pt x="493" y="4"/>
                    <a:pt x="834" y="2388"/>
                    <a:pt x="0" y="3418"/>
                  </a:cubicBezTo>
                  <a:cubicBezTo>
                    <a:pt x="169" y="3355"/>
                    <a:pt x="334" y="3292"/>
                    <a:pt x="489" y="3232"/>
                  </a:cubicBezTo>
                  <a:lnTo>
                    <a:pt x="517" y="3295"/>
                  </a:lnTo>
                  <a:cubicBezTo>
                    <a:pt x="890" y="3032"/>
                    <a:pt x="1112" y="2536"/>
                    <a:pt x="1133" y="2072"/>
                  </a:cubicBezTo>
                  <a:cubicBezTo>
                    <a:pt x="1175" y="1108"/>
                    <a:pt x="837" y="334"/>
                    <a:pt x="49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1" name="Google Shape;20801;p86"/>
            <p:cNvSpPr/>
            <p:nvPr/>
          </p:nvSpPr>
          <p:spPr>
            <a:xfrm>
              <a:off x="3845569" y="1694730"/>
              <a:ext cx="110800" cy="134496"/>
            </a:xfrm>
            <a:custGeom>
              <a:avLst/>
              <a:gdLst/>
              <a:ahLst/>
              <a:cxnLst/>
              <a:rect l="l" t="t" r="r" b="b"/>
              <a:pathLst>
                <a:path w="4227" h="5131" extrusionOk="0">
                  <a:moveTo>
                    <a:pt x="4206" y="0"/>
                  </a:moveTo>
                  <a:cubicBezTo>
                    <a:pt x="3334" y="2170"/>
                    <a:pt x="1572" y="3418"/>
                    <a:pt x="0" y="4048"/>
                  </a:cubicBezTo>
                  <a:cubicBezTo>
                    <a:pt x="148" y="4410"/>
                    <a:pt x="295" y="4776"/>
                    <a:pt x="436" y="5131"/>
                  </a:cubicBezTo>
                  <a:cubicBezTo>
                    <a:pt x="1818" y="4547"/>
                    <a:pt x="3228" y="3626"/>
                    <a:pt x="4227" y="2268"/>
                  </a:cubicBezTo>
                  <a:lnTo>
                    <a:pt x="4227" y="246"/>
                  </a:lnTo>
                  <a:cubicBezTo>
                    <a:pt x="4227" y="162"/>
                    <a:pt x="4220" y="81"/>
                    <a:pt x="420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2" name="Google Shape;20802;p86"/>
            <p:cNvSpPr/>
            <p:nvPr/>
          </p:nvSpPr>
          <p:spPr>
            <a:xfrm>
              <a:off x="3889527" y="1550850"/>
              <a:ext cx="55518" cy="146475"/>
            </a:xfrm>
            <a:custGeom>
              <a:avLst/>
              <a:gdLst/>
              <a:ahLst/>
              <a:cxnLst/>
              <a:rect l="l" t="t" r="r" b="b"/>
              <a:pathLst>
                <a:path w="2118" h="5588" extrusionOk="0">
                  <a:moveTo>
                    <a:pt x="166" y="0"/>
                  </a:moveTo>
                  <a:lnTo>
                    <a:pt x="166" y="0"/>
                  </a:lnTo>
                  <a:cubicBezTo>
                    <a:pt x="605" y="2001"/>
                    <a:pt x="447" y="3545"/>
                    <a:pt x="0" y="4712"/>
                  </a:cubicBezTo>
                  <a:lnTo>
                    <a:pt x="1157" y="5588"/>
                  </a:lnTo>
                  <a:cubicBezTo>
                    <a:pt x="1678" y="4600"/>
                    <a:pt x="2043" y="3344"/>
                    <a:pt x="2117" y="1765"/>
                  </a:cubicBezTo>
                  <a:cubicBezTo>
                    <a:pt x="1519" y="1076"/>
                    <a:pt x="865" y="475"/>
                    <a:pt x="166"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3" name="Google Shape;20803;p86"/>
            <p:cNvSpPr/>
            <p:nvPr/>
          </p:nvSpPr>
          <p:spPr>
            <a:xfrm>
              <a:off x="3822607" y="1613524"/>
              <a:ext cx="113133" cy="161417"/>
            </a:xfrm>
            <a:custGeom>
              <a:avLst/>
              <a:gdLst/>
              <a:ahLst/>
              <a:cxnLst/>
              <a:rect l="l" t="t" r="r" b="b"/>
              <a:pathLst>
                <a:path w="4316" h="6158" extrusionOk="0">
                  <a:moveTo>
                    <a:pt x="2975" y="0"/>
                  </a:moveTo>
                  <a:cubicBezTo>
                    <a:pt x="2923" y="2989"/>
                    <a:pt x="1280" y="4533"/>
                    <a:pt x="0" y="5103"/>
                  </a:cubicBezTo>
                  <a:cubicBezTo>
                    <a:pt x="145" y="5426"/>
                    <a:pt x="303" y="5785"/>
                    <a:pt x="458" y="6158"/>
                  </a:cubicBezTo>
                  <a:cubicBezTo>
                    <a:pt x="1797" y="5669"/>
                    <a:pt x="3563" y="4343"/>
                    <a:pt x="4315" y="1660"/>
                  </a:cubicBezTo>
                  <a:cubicBezTo>
                    <a:pt x="3918" y="1069"/>
                    <a:pt x="3471" y="514"/>
                    <a:pt x="2975"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4" name="Google Shape;20804;p86"/>
            <p:cNvSpPr/>
            <p:nvPr/>
          </p:nvSpPr>
          <p:spPr>
            <a:xfrm>
              <a:off x="3745542" y="1608439"/>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45"/>
                    <a:pt x="1625" y="655"/>
                    <a:pt x="1516" y="655"/>
                  </a:cubicBezTo>
                  <a:cubicBezTo>
                    <a:pt x="1513" y="655"/>
                    <a:pt x="1511" y="655"/>
                    <a:pt x="1509" y="655"/>
                  </a:cubicBezTo>
                  <a:cubicBezTo>
                    <a:pt x="1397" y="655"/>
                    <a:pt x="1305" y="743"/>
                    <a:pt x="1305" y="855"/>
                  </a:cubicBezTo>
                  <a:lnTo>
                    <a:pt x="1305" y="1077"/>
                  </a:lnTo>
                  <a:cubicBezTo>
                    <a:pt x="1298" y="1320"/>
                    <a:pt x="1098" y="1513"/>
                    <a:pt x="855" y="1513"/>
                  </a:cubicBezTo>
                  <a:cubicBezTo>
                    <a:pt x="613" y="1513"/>
                    <a:pt x="416" y="132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5" name="Google Shape;20805;p86"/>
            <p:cNvSpPr/>
            <p:nvPr/>
          </p:nvSpPr>
          <p:spPr>
            <a:xfrm>
              <a:off x="3617599" y="1719580"/>
              <a:ext cx="21075" cy="16671"/>
            </a:xfrm>
            <a:custGeom>
              <a:avLst/>
              <a:gdLst/>
              <a:ahLst/>
              <a:cxnLst/>
              <a:rect l="l" t="t" r="r" b="b"/>
              <a:pathLst>
                <a:path w="804" h="636" extrusionOk="0">
                  <a:moveTo>
                    <a:pt x="510" y="1"/>
                  </a:moveTo>
                  <a:cubicBezTo>
                    <a:pt x="462" y="1"/>
                    <a:pt x="412" y="20"/>
                    <a:pt x="367" y="65"/>
                  </a:cubicBezTo>
                  <a:lnTo>
                    <a:pt x="149" y="283"/>
                  </a:lnTo>
                  <a:cubicBezTo>
                    <a:pt x="0" y="431"/>
                    <a:pt x="135" y="635"/>
                    <a:pt x="293" y="635"/>
                  </a:cubicBezTo>
                  <a:cubicBezTo>
                    <a:pt x="341" y="635"/>
                    <a:pt x="392" y="616"/>
                    <a:pt x="437" y="571"/>
                  </a:cubicBezTo>
                  <a:lnTo>
                    <a:pt x="655" y="353"/>
                  </a:lnTo>
                  <a:cubicBezTo>
                    <a:pt x="803" y="205"/>
                    <a:pt x="668" y="1"/>
                    <a:pt x="5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6" name="Google Shape;20806;p86"/>
            <p:cNvSpPr/>
            <p:nvPr/>
          </p:nvSpPr>
          <p:spPr>
            <a:xfrm>
              <a:off x="3596131" y="1508648"/>
              <a:ext cx="367630" cy="347289"/>
            </a:xfrm>
            <a:custGeom>
              <a:avLst/>
              <a:gdLst/>
              <a:ahLst/>
              <a:cxnLst/>
              <a:rect l="l" t="t" r="r" b="b"/>
              <a:pathLst>
                <a:path w="14025" h="13249" extrusionOk="0">
                  <a:moveTo>
                    <a:pt x="7079" y="763"/>
                  </a:moveTo>
                  <a:lnTo>
                    <a:pt x="7079" y="763"/>
                  </a:lnTo>
                  <a:cubicBezTo>
                    <a:pt x="7016" y="1163"/>
                    <a:pt x="7012" y="1571"/>
                    <a:pt x="7069" y="1976"/>
                  </a:cubicBezTo>
                  <a:cubicBezTo>
                    <a:pt x="6949" y="2004"/>
                    <a:pt x="6763" y="2071"/>
                    <a:pt x="6485" y="2229"/>
                  </a:cubicBezTo>
                  <a:lnTo>
                    <a:pt x="5764" y="1146"/>
                  </a:lnTo>
                  <a:cubicBezTo>
                    <a:pt x="6182" y="960"/>
                    <a:pt x="6626" y="829"/>
                    <a:pt x="7079" y="763"/>
                  </a:cubicBezTo>
                  <a:close/>
                  <a:moveTo>
                    <a:pt x="8436" y="724"/>
                  </a:moveTo>
                  <a:lnTo>
                    <a:pt x="8436" y="724"/>
                  </a:lnTo>
                  <a:cubicBezTo>
                    <a:pt x="9182" y="805"/>
                    <a:pt x="9903" y="1026"/>
                    <a:pt x="10564" y="1374"/>
                  </a:cubicBezTo>
                  <a:cubicBezTo>
                    <a:pt x="10778" y="1491"/>
                    <a:pt x="10986" y="1614"/>
                    <a:pt x="11186" y="1747"/>
                  </a:cubicBezTo>
                  <a:cubicBezTo>
                    <a:pt x="11320" y="2327"/>
                    <a:pt x="11394" y="2918"/>
                    <a:pt x="11408" y="3516"/>
                  </a:cubicBezTo>
                  <a:cubicBezTo>
                    <a:pt x="11109" y="3235"/>
                    <a:pt x="10789" y="2974"/>
                    <a:pt x="10455" y="2739"/>
                  </a:cubicBezTo>
                  <a:cubicBezTo>
                    <a:pt x="9688" y="2208"/>
                    <a:pt x="9105" y="2018"/>
                    <a:pt x="8876" y="1955"/>
                  </a:cubicBezTo>
                  <a:cubicBezTo>
                    <a:pt x="8788" y="1406"/>
                    <a:pt x="8623" y="1012"/>
                    <a:pt x="8436" y="724"/>
                  </a:cubicBezTo>
                  <a:close/>
                  <a:moveTo>
                    <a:pt x="11679" y="2095"/>
                  </a:moveTo>
                  <a:lnTo>
                    <a:pt x="11679" y="2095"/>
                  </a:lnTo>
                  <a:cubicBezTo>
                    <a:pt x="12192" y="2500"/>
                    <a:pt x="12670" y="2950"/>
                    <a:pt x="13099" y="3446"/>
                  </a:cubicBezTo>
                  <a:cubicBezTo>
                    <a:pt x="13082" y="4036"/>
                    <a:pt x="13008" y="4624"/>
                    <a:pt x="12881" y="5200"/>
                  </a:cubicBezTo>
                  <a:cubicBezTo>
                    <a:pt x="12554" y="4750"/>
                    <a:pt x="12203" y="4325"/>
                    <a:pt x="11819" y="3920"/>
                  </a:cubicBezTo>
                  <a:cubicBezTo>
                    <a:pt x="11830" y="3309"/>
                    <a:pt x="11784" y="2697"/>
                    <a:pt x="11679" y="2095"/>
                  </a:cubicBezTo>
                  <a:close/>
                  <a:moveTo>
                    <a:pt x="3215" y="5401"/>
                  </a:moveTo>
                  <a:cubicBezTo>
                    <a:pt x="3390" y="5654"/>
                    <a:pt x="3925" y="6174"/>
                    <a:pt x="5409" y="6354"/>
                  </a:cubicBezTo>
                  <a:cubicBezTo>
                    <a:pt x="7273" y="6575"/>
                    <a:pt x="7543" y="7711"/>
                    <a:pt x="7568" y="8235"/>
                  </a:cubicBezTo>
                  <a:cubicBezTo>
                    <a:pt x="7329" y="8323"/>
                    <a:pt x="7072" y="8421"/>
                    <a:pt x="6808" y="8523"/>
                  </a:cubicBezTo>
                  <a:cubicBezTo>
                    <a:pt x="6752" y="8281"/>
                    <a:pt x="6654" y="8049"/>
                    <a:pt x="6513" y="7841"/>
                  </a:cubicBezTo>
                  <a:cubicBezTo>
                    <a:pt x="6024" y="7117"/>
                    <a:pt x="5173" y="6807"/>
                    <a:pt x="4547" y="6677"/>
                  </a:cubicBezTo>
                  <a:cubicBezTo>
                    <a:pt x="4396" y="6646"/>
                    <a:pt x="4245" y="6603"/>
                    <a:pt x="4097" y="6551"/>
                  </a:cubicBezTo>
                  <a:cubicBezTo>
                    <a:pt x="4070" y="6541"/>
                    <a:pt x="4045" y="6537"/>
                    <a:pt x="4021" y="6537"/>
                  </a:cubicBezTo>
                  <a:cubicBezTo>
                    <a:pt x="3817" y="6537"/>
                    <a:pt x="3733" y="6856"/>
                    <a:pt x="3960" y="6937"/>
                  </a:cubicBezTo>
                  <a:cubicBezTo>
                    <a:pt x="4125" y="6994"/>
                    <a:pt x="4294" y="7039"/>
                    <a:pt x="4463" y="7075"/>
                  </a:cubicBezTo>
                  <a:cubicBezTo>
                    <a:pt x="6168" y="7433"/>
                    <a:pt x="6393" y="8457"/>
                    <a:pt x="6422" y="8675"/>
                  </a:cubicBezTo>
                  <a:cubicBezTo>
                    <a:pt x="6158" y="8780"/>
                    <a:pt x="5887" y="8889"/>
                    <a:pt x="5616" y="8998"/>
                  </a:cubicBezTo>
                  <a:cubicBezTo>
                    <a:pt x="5500" y="8573"/>
                    <a:pt x="5047" y="7753"/>
                    <a:pt x="3310" y="7261"/>
                  </a:cubicBezTo>
                  <a:cubicBezTo>
                    <a:pt x="2430" y="7011"/>
                    <a:pt x="2226" y="6421"/>
                    <a:pt x="2191" y="6287"/>
                  </a:cubicBezTo>
                  <a:lnTo>
                    <a:pt x="2652" y="5886"/>
                  </a:lnTo>
                  <a:cubicBezTo>
                    <a:pt x="2768" y="6115"/>
                    <a:pt x="2930" y="6319"/>
                    <a:pt x="3134" y="6480"/>
                  </a:cubicBezTo>
                  <a:cubicBezTo>
                    <a:pt x="3176" y="6516"/>
                    <a:pt x="3221" y="6530"/>
                    <a:pt x="3263" y="6530"/>
                  </a:cubicBezTo>
                  <a:cubicBezTo>
                    <a:pt x="3428" y="6530"/>
                    <a:pt x="3559" y="6304"/>
                    <a:pt x="3394" y="6164"/>
                  </a:cubicBezTo>
                  <a:cubicBezTo>
                    <a:pt x="3060" y="5890"/>
                    <a:pt x="2982" y="5626"/>
                    <a:pt x="2979" y="5612"/>
                  </a:cubicBezTo>
                  <a:cubicBezTo>
                    <a:pt x="2979" y="5608"/>
                    <a:pt x="2979" y="5605"/>
                    <a:pt x="2979" y="5605"/>
                  </a:cubicBezTo>
                  <a:lnTo>
                    <a:pt x="3215" y="5401"/>
                  </a:lnTo>
                  <a:close/>
                  <a:moveTo>
                    <a:pt x="7561" y="460"/>
                  </a:moveTo>
                  <a:lnTo>
                    <a:pt x="7561" y="460"/>
                  </a:lnTo>
                  <a:cubicBezTo>
                    <a:pt x="7712" y="538"/>
                    <a:pt x="7846" y="643"/>
                    <a:pt x="7955" y="770"/>
                  </a:cubicBezTo>
                  <a:cubicBezTo>
                    <a:pt x="8331" y="1195"/>
                    <a:pt x="8531" y="1902"/>
                    <a:pt x="8531" y="2813"/>
                  </a:cubicBezTo>
                  <a:cubicBezTo>
                    <a:pt x="8531" y="2925"/>
                    <a:pt x="8623" y="3017"/>
                    <a:pt x="8735" y="3017"/>
                  </a:cubicBezTo>
                  <a:cubicBezTo>
                    <a:pt x="8848" y="3017"/>
                    <a:pt x="8939" y="2925"/>
                    <a:pt x="8939" y="2813"/>
                  </a:cubicBezTo>
                  <a:cubicBezTo>
                    <a:pt x="8939" y="2665"/>
                    <a:pt x="8936" y="2528"/>
                    <a:pt x="8925" y="2398"/>
                  </a:cubicBezTo>
                  <a:lnTo>
                    <a:pt x="8925" y="2398"/>
                  </a:lnTo>
                  <a:cubicBezTo>
                    <a:pt x="9189" y="2486"/>
                    <a:pt x="9660" y="2683"/>
                    <a:pt x="10251" y="3094"/>
                  </a:cubicBezTo>
                  <a:cubicBezTo>
                    <a:pt x="10666" y="3386"/>
                    <a:pt x="11053" y="3716"/>
                    <a:pt x="11408" y="4082"/>
                  </a:cubicBezTo>
                  <a:cubicBezTo>
                    <a:pt x="11397" y="4430"/>
                    <a:pt x="11362" y="4775"/>
                    <a:pt x="11302" y="5119"/>
                  </a:cubicBezTo>
                  <a:cubicBezTo>
                    <a:pt x="11275" y="5270"/>
                    <a:pt x="11390" y="5359"/>
                    <a:pt x="11505" y="5359"/>
                  </a:cubicBezTo>
                  <a:cubicBezTo>
                    <a:pt x="11594" y="5359"/>
                    <a:pt x="11682" y="5306"/>
                    <a:pt x="11703" y="5190"/>
                  </a:cubicBezTo>
                  <a:cubicBezTo>
                    <a:pt x="11745" y="4954"/>
                    <a:pt x="11774" y="4719"/>
                    <a:pt x="11795" y="4490"/>
                  </a:cubicBezTo>
                  <a:cubicBezTo>
                    <a:pt x="12136" y="4880"/>
                    <a:pt x="12452" y="5288"/>
                    <a:pt x="12748" y="5717"/>
                  </a:cubicBezTo>
                  <a:cubicBezTo>
                    <a:pt x="12656" y="6020"/>
                    <a:pt x="12547" y="6315"/>
                    <a:pt x="12417" y="6603"/>
                  </a:cubicBezTo>
                  <a:cubicBezTo>
                    <a:pt x="12090" y="7349"/>
                    <a:pt x="11626" y="8024"/>
                    <a:pt x="11053" y="8601"/>
                  </a:cubicBezTo>
                  <a:cubicBezTo>
                    <a:pt x="10279" y="9378"/>
                    <a:pt x="9505" y="9744"/>
                    <a:pt x="9221" y="9867"/>
                  </a:cubicBezTo>
                  <a:cubicBezTo>
                    <a:pt x="9112" y="9610"/>
                    <a:pt x="9010" y="9371"/>
                    <a:pt x="8918" y="9160"/>
                  </a:cubicBezTo>
                  <a:cubicBezTo>
                    <a:pt x="10167" y="8502"/>
                    <a:pt x="11025" y="7475"/>
                    <a:pt x="11475" y="6108"/>
                  </a:cubicBezTo>
                  <a:cubicBezTo>
                    <a:pt x="11524" y="5948"/>
                    <a:pt x="11397" y="5838"/>
                    <a:pt x="11272" y="5838"/>
                  </a:cubicBezTo>
                  <a:cubicBezTo>
                    <a:pt x="11194" y="5838"/>
                    <a:pt x="11117" y="5881"/>
                    <a:pt x="11084" y="5981"/>
                  </a:cubicBezTo>
                  <a:cubicBezTo>
                    <a:pt x="10676" y="7236"/>
                    <a:pt x="9892" y="8179"/>
                    <a:pt x="8756" y="8787"/>
                  </a:cubicBezTo>
                  <a:cubicBezTo>
                    <a:pt x="8669" y="8583"/>
                    <a:pt x="8595" y="8421"/>
                    <a:pt x="8549" y="8316"/>
                  </a:cubicBezTo>
                  <a:cubicBezTo>
                    <a:pt x="9182" y="8049"/>
                    <a:pt x="9593" y="7634"/>
                    <a:pt x="9776" y="7082"/>
                  </a:cubicBezTo>
                  <a:cubicBezTo>
                    <a:pt x="10244" y="5643"/>
                    <a:pt x="8953" y="3808"/>
                    <a:pt x="8901" y="3727"/>
                  </a:cubicBezTo>
                  <a:cubicBezTo>
                    <a:pt x="8856" y="3665"/>
                    <a:pt x="8798" y="3639"/>
                    <a:pt x="8741" y="3639"/>
                  </a:cubicBezTo>
                  <a:cubicBezTo>
                    <a:pt x="8595" y="3639"/>
                    <a:pt x="8455" y="3807"/>
                    <a:pt x="8567" y="3966"/>
                  </a:cubicBezTo>
                  <a:cubicBezTo>
                    <a:pt x="8581" y="3980"/>
                    <a:pt x="9794" y="5714"/>
                    <a:pt x="9386" y="6955"/>
                  </a:cubicBezTo>
                  <a:cubicBezTo>
                    <a:pt x="9312" y="7184"/>
                    <a:pt x="9178" y="7391"/>
                    <a:pt x="8999" y="7556"/>
                  </a:cubicBezTo>
                  <a:cubicBezTo>
                    <a:pt x="9115" y="7022"/>
                    <a:pt x="9122" y="6132"/>
                    <a:pt x="8538" y="4849"/>
                  </a:cubicBezTo>
                  <a:cubicBezTo>
                    <a:pt x="8500" y="4764"/>
                    <a:pt x="8430" y="4728"/>
                    <a:pt x="8360" y="4728"/>
                  </a:cubicBezTo>
                  <a:cubicBezTo>
                    <a:pt x="8227" y="4728"/>
                    <a:pt x="8092" y="4856"/>
                    <a:pt x="8166" y="5018"/>
                  </a:cubicBezTo>
                  <a:cubicBezTo>
                    <a:pt x="8429" y="5598"/>
                    <a:pt x="8725" y="6449"/>
                    <a:pt x="8640" y="7236"/>
                  </a:cubicBezTo>
                  <a:cubicBezTo>
                    <a:pt x="8591" y="7686"/>
                    <a:pt x="8433" y="7912"/>
                    <a:pt x="8426" y="7922"/>
                  </a:cubicBezTo>
                  <a:cubicBezTo>
                    <a:pt x="8342" y="7961"/>
                    <a:pt x="8032" y="8070"/>
                    <a:pt x="7965" y="8091"/>
                  </a:cubicBezTo>
                  <a:cubicBezTo>
                    <a:pt x="7923" y="7634"/>
                    <a:pt x="7740" y="7198"/>
                    <a:pt x="7438" y="6853"/>
                  </a:cubicBezTo>
                  <a:cubicBezTo>
                    <a:pt x="7002" y="6357"/>
                    <a:pt x="6334" y="6055"/>
                    <a:pt x="5458" y="5949"/>
                  </a:cubicBezTo>
                  <a:cubicBezTo>
                    <a:pt x="3981" y="5774"/>
                    <a:pt x="3591" y="5236"/>
                    <a:pt x="3528" y="5130"/>
                  </a:cubicBezTo>
                  <a:cubicBezTo>
                    <a:pt x="4495" y="4293"/>
                    <a:pt x="5405" y="3516"/>
                    <a:pt x="5813" y="3189"/>
                  </a:cubicBezTo>
                  <a:cubicBezTo>
                    <a:pt x="6573" y="2581"/>
                    <a:pt x="6995" y="2419"/>
                    <a:pt x="7149" y="2377"/>
                  </a:cubicBezTo>
                  <a:cubicBezTo>
                    <a:pt x="7174" y="2475"/>
                    <a:pt x="7202" y="2574"/>
                    <a:pt x="7241" y="2669"/>
                  </a:cubicBezTo>
                  <a:cubicBezTo>
                    <a:pt x="7277" y="2760"/>
                    <a:pt x="7349" y="2799"/>
                    <a:pt x="7422" y="2799"/>
                  </a:cubicBezTo>
                  <a:cubicBezTo>
                    <a:pt x="7551" y="2799"/>
                    <a:pt x="7682" y="2679"/>
                    <a:pt x="7617" y="2517"/>
                  </a:cubicBezTo>
                  <a:cubicBezTo>
                    <a:pt x="7614" y="2510"/>
                    <a:pt x="7258" y="1589"/>
                    <a:pt x="7561" y="460"/>
                  </a:cubicBezTo>
                  <a:close/>
                  <a:moveTo>
                    <a:pt x="1864" y="6575"/>
                  </a:moveTo>
                  <a:cubicBezTo>
                    <a:pt x="1998" y="6885"/>
                    <a:pt x="2346" y="7409"/>
                    <a:pt x="3201" y="7651"/>
                  </a:cubicBezTo>
                  <a:cubicBezTo>
                    <a:pt x="3795" y="7820"/>
                    <a:pt x="4593" y="8137"/>
                    <a:pt x="5011" y="8689"/>
                  </a:cubicBezTo>
                  <a:cubicBezTo>
                    <a:pt x="5120" y="8822"/>
                    <a:pt x="5198" y="8984"/>
                    <a:pt x="5240" y="9153"/>
                  </a:cubicBezTo>
                  <a:lnTo>
                    <a:pt x="5212" y="9163"/>
                  </a:lnTo>
                  <a:cubicBezTo>
                    <a:pt x="4368" y="9504"/>
                    <a:pt x="3573" y="9824"/>
                    <a:pt x="3053" y="10007"/>
                  </a:cubicBezTo>
                  <a:cubicBezTo>
                    <a:pt x="3029" y="10014"/>
                    <a:pt x="3005" y="10018"/>
                    <a:pt x="2981" y="10018"/>
                  </a:cubicBezTo>
                  <a:cubicBezTo>
                    <a:pt x="2933" y="10018"/>
                    <a:pt x="2885" y="10004"/>
                    <a:pt x="2845" y="9976"/>
                  </a:cubicBezTo>
                  <a:lnTo>
                    <a:pt x="2388" y="9656"/>
                  </a:lnTo>
                  <a:cubicBezTo>
                    <a:pt x="2511" y="9589"/>
                    <a:pt x="2648" y="9504"/>
                    <a:pt x="2810" y="9403"/>
                  </a:cubicBezTo>
                  <a:cubicBezTo>
                    <a:pt x="3236" y="9135"/>
                    <a:pt x="3612" y="8868"/>
                    <a:pt x="3626" y="8857"/>
                  </a:cubicBezTo>
                  <a:cubicBezTo>
                    <a:pt x="3807" y="8728"/>
                    <a:pt x="3683" y="8485"/>
                    <a:pt x="3512" y="8485"/>
                  </a:cubicBezTo>
                  <a:cubicBezTo>
                    <a:pt x="3473" y="8485"/>
                    <a:pt x="3431" y="8498"/>
                    <a:pt x="3390" y="8527"/>
                  </a:cubicBezTo>
                  <a:cubicBezTo>
                    <a:pt x="2701" y="9016"/>
                    <a:pt x="1840" y="9540"/>
                    <a:pt x="1646" y="9540"/>
                  </a:cubicBezTo>
                  <a:cubicBezTo>
                    <a:pt x="873" y="9462"/>
                    <a:pt x="496" y="8133"/>
                    <a:pt x="458" y="7985"/>
                  </a:cubicBezTo>
                  <a:cubicBezTo>
                    <a:pt x="433" y="7901"/>
                    <a:pt x="461" y="7810"/>
                    <a:pt x="524" y="7753"/>
                  </a:cubicBezTo>
                  <a:cubicBezTo>
                    <a:pt x="788" y="7521"/>
                    <a:pt x="1277" y="7085"/>
                    <a:pt x="1864" y="6575"/>
                  </a:cubicBezTo>
                  <a:close/>
                  <a:moveTo>
                    <a:pt x="7427" y="0"/>
                  </a:moveTo>
                  <a:cubicBezTo>
                    <a:pt x="7339" y="0"/>
                    <a:pt x="7262" y="56"/>
                    <a:pt x="7234" y="140"/>
                  </a:cubicBezTo>
                  <a:cubicBezTo>
                    <a:pt x="7213" y="207"/>
                    <a:pt x="7192" y="274"/>
                    <a:pt x="7174" y="341"/>
                  </a:cubicBezTo>
                  <a:cubicBezTo>
                    <a:pt x="6080" y="478"/>
                    <a:pt x="5395" y="882"/>
                    <a:pt x="5363" y="900"/>
                  </a:cubicBezTo>
                  <a:cubicBezTo>
                    <a:pt x="5265" y="960"/>
                    <a:pt x="5233" y="1090"/>
                    <a:pt x="5300" y="1188"/>
                  </a:cubicBezTo>
                  <a:lnTo>
                    <a:pt x="6137" y="2447"/>
                  </a:lnTo>
                  <a:cubicBezTo>
                    <a:pt x="5968" y="2563"/>
                    <a:pt x="5775" y="2700"/>
                    <a:pt x="5560" y="2876"/>
                  </a:cubicBezTo>
                  <a:cubicBezTo>
                    <a:pt x="4625" y="3621"/>
                    <a:pt x="1129" y="6667"/>
                    <a:pt x="254" y="7454"/>
                  </a:cubicBezTo>
                  <a:cubicBezTo>
                    <a:pt x="74" y="7616"/>
                    <a:pt x="1" y="7862"/>
                    <a:pt x="60" y="8094"/>
                  </a:cubicBezTo>
                  <a:cubicBezTo>
                    <a:pt x="162" y="8471"/>
                    <a:pt x="317" y="8829"/>
                    <a:pt x="517" y="9163"/>
                  </a:cubicBezTo>
                  <a:cubicBezTo>
                    <a:pt x="823" y="9645"/>
                    <a:pt x="1189" y="9909"/>
                    <a:pt x="1604" y="9951"/>
                  </a:cubicBezTo>
                  <a:lnTo>
                    <a:pt x="1646" y="9951"/>
                  </a:lnTo>
                  <a:cubicBezTo>
                    <a:pt x="1717" y="9951"/>
                    <a:pt x="1819" y="9933"/>
                    <a:pt x="1977" y="9867"/>
                  </a:cubicBezTo>
                  <a:lnTo>
                    <a:pt x="2613" y="10310"/>
                  </a:lnTo>
                  <a:cubicBezTo>
                    <a:pt x="2719" y="10384"/>
                    <a:pt x="2849" y="10426"/>
                    <a:pt x="2979" y="10426"/>
                  </a:cubicBezTo>
                  <a:cubicBezTo>
                    <a:pt x="3049" y="10426"/>
                    <a:pt x="3120" y="10415"/>
                    <a:pt x="3186" y="10391"/>
                  </a:cubicBezTo>
                  <a:cubicBezTo>
                    <a:pt x="3714" y="10208"/>
                    <a:pt x="4516" y="9884"/>
                    <a:pt x="5363" y="9540"/>
                  </a:cubicBezTo>
                  <a:cubicBezTo>
                    <a:pt x="6372" y="9132"/>
                    <a:pt x="7413" y="8710"/>
                    <a:pt x="8162" y="8453"/>
                  </a:cubicBezTo>
                  <a:cubicBezTo>
                    <a:pt x="8391" y="8959"/>
                    <a:pt x="9312" y="11048"/>
                    <a:pt x="10065" y="13112"/>
                  </a:cubicBezTo>
                  <a:cubicBezTo>
                    <a:pt x="10100" y="13208"/>
                    <a:pt x="10175" y="13249"/>
                    <a:pt x="10250" y="13249"/>
                  </a:cubicBezTo>
                  <a:cubicBezTo>
                    <a:pt x="10377" y="13249"/>
                    <a:pt x="10505" y="13134"/>
                    <a:pt x="10448" y="12975"/>
                  </a:cubicBezTo>
                  <a:cubicBezTo>
                    <a:pt x="10371" y="12764"/>
                    <a:pt x="10293" y="12557"/>
                    <a:pt x="10216" y="12346"/>
                  </a:cubicBezTo>
                  <a:cubicBezTo>
                    <a:pt x="10550" y="12184"/>
                    <a:pt x="11886" y="11495"/>
                    <a:pt x="12973" y="10510"/>
                  </a:cubicBezTo>
                  <a:cubicBezTo>
                    <a:pt x="13129" y="10367"/>
                    <a:pt x="12996" y="10151"/>
                    <a:pt x="12834" y="10151"/>
                  </a:cubicBezTo>
                  <a:cubicBezTo>
                    <a:pt x="12789" y="10151"/>
                    <a:pt x="12742" y="10168"/>
                    <a:pt x="12698" y="10208"/>
                  </a:cubicBezTo>
                  <a:cubicBezTo>
                    <a:pt x="11693" y="11119"/>
                    <a:pt x="10434" y="11783"/>
                    <a:pt x="10068" y="11966"/>
                  </a:cubicBezTo>
                  <a:cubicBezTo>
                    <a:pt x="9980" y="11737"/>
                    <a:pt x="9892" y="11509"/>
                    <a:pt x="9801" y="11287"/>
                  </a:cubicBezTo>
                  <a:cubicBezTo>
                    <a:pt x="10272" y="11069"/>
                    <a:pt x="11760" y="10299"/>
                    <a:pt x="12871" y="8942"/>
                  </a:cubicBezTo>
                  <a:cubicBezTo>
                    <a:pt x="12998" y="8786"/>
                    <a:pt x="12858" y="8605"/>
                    <a:pt x="12707" y="8605"/>
                  </a:cubicBezTo>
                  <a:cubicBezTo>
                    <a:pt x="12654" y="8605"/>
                    <a:pt x="12599" y="8628"/>
                    <a:pt x="12554" y="8682"/>
                  </a:cubicBezTo>
                  <a:cubicBezTo>
                    <a:pt x="11524" y="9941"/>
                    <a:pt x="10114" y="10686"/>
                    <a:pt x="9650" y="10908"/>
                  </a:cubicBezTo>
                  <a:cubicBezTo>
                    <a:pt x="9555" y="10679"/>
                    <a:pt x="9463" y="10454"/>
                    <a:pt x="9375" y="10243"/>
                  </a:cubicBezTo>
                  <a:cubicBezTo>
                    <a:pt x="9699" y="10113"/>
                    <a:pt x="10504" y="9723"/>
                    <a:pt x="11324" y="8907"/>
                  </a:cubicBezTo>
                  <a:cubicBezTo>
                    <a:pt x="11939" y="8295"/>
                    <a:pt x="12431" y="7574"/>
                    <a:pt x="12783" y="6783"/>
                  </a:cubicBezTo>
                  <a:cubicBezTo>
                    <a:pt x="12874" y="6579"/>
                    <a:pt x="12955" y="6368"/>
                    <a:pt x="13029" y="6150"/>
                  </a:cubicBezTo>
                  <a:cubicBezTo>
                    <a:pt x="13212" y="6438"/>
                    <a:pt x="13374" y="6712"/>
                    <a:pt x="13518" y="6969"/>
                  </a:cubicBezTo>
                  <a:cubicBezTo>
                    <a:pt x="13409" y="7300"/>
                    <a:pt x="13268" y="7616"/>
                    <a:pt x="13092" y="7915"/>
                  </a:cubicBezTo>
                  <a:cubicBezTo>
                    <a:pt x="12998" y="8077"/>
                    <a:pt x="13135" y="8225"/>
                    <a:pt x="13275" y="8225"/>
                  </a:cubicBezTo>
                  <a:cubicBezTo>
                    <a:pt x="13338" y="8225"/>
                    <a:pt x="13401" y="8195"/>
                    <a:pt x="13444" y="8123"/>
                  </a:cubicBezTo>
                  <a:cubicBezTo>
                    <a:pt x="13651" y="7771"/>
                    <a:pt x="13817" y="7398"/>
                    <a:pt x="13936" y="7011"/>
                  </a:cubicBezTo>
                  <a:cubicBezTo>
                    <a:pt x="13936" y="7004"/>
                    <a:pt x="13936" y="7001"/>
                    <a:pt x="13940" y="6997"/>
                  </a:cubicBezTo>
                  <a:cubicBezTo>
                    <a:pt x="13943" y="6994"/>
                    <a:pt x="13940" y="6994"/>
                    <a:pt x="13940" y="6990"/>
                  </a:cubicBezTo>
                  <a:lnTo>
                    <a:pt x="13940" y="6980"/>
                  </a:lnTo>
                  <a:lnTo>
                    <a:pt x="13940" y="6969"/>
                  </a:lnTo>
                  <a:lnTo>
                    <a:pt x="13940" y="6962"/>
                  </a:lnTo>
                  <a:lnTo>
                    <a:pt x="13940" y="6952"/>
                  </a:lnTo>
                  <a:lnTo>
                    <a:pt x="13940" y="6941"/>
                  </a:lnTo>
                  <a:lnTo>
                    <a:pt x="13940" y="6930"/>
                  </a:lnTo>
                  <a:lnTo>
                    <a:pt x="13940" y="6916"/>
                  </a:lnTo>
                  <a:lnTo>
                    <a:pt x="13940" y="6909"/>
                  </a:lnTo>
                  <a:cubicBezTo>
                    <a:pt x="13940" y="6909"/>
                    <a:pt x="13940" y="6902"/>
                    <a:pt x="13936" y="6899"/>
                  </a:cubicBezTo>
                  <a:cubicBezTo>
                    <a:pt x="13933" y="6895"/>
                    <a:pt x="13936" y="6895"/>
                    <a:pt x="13936" y="6892"/>
                  </a:cubicBezTo>
                  <a:lnTo>
                    <a:pt x="13933" y="6881"/>
                  </a:lnTo>
                  <a:lnTo>
                    <a:pt x="13929" y="6874"/>
                  </a:lnTo>
                  <a:lnTo>
                    <a:pt x="13926" y="6867"/>
                  </a:lnTo>
                  <a:lnTo>
                    <a:pt x="13919" y="6857"/>
                  </a:lnTo>
                  <a:cubicBezTo>
                    <a:pt x="13676" y="6417"/>
                    <a:pt x="13433" y="6013"/>
                    <a:pt x="13187" y="5647"/>
                  </a:cubicBezTo>
                  <a:cubicBezTo>
                    <a:pt x="13342" y="5077"/>
                    <a:pt x="13440" y="4494"/>
                    <a:pt x="13483" y="3906"/>
                  </a:cubicBezTo>
                  <a:cubicBezTo>
                    <a:pt x="13514" y="3949"/>
                    <a:pt x="13549" y="3987"/>
                    <a:pt x="13581" y="4029"/>
                  </a:cubicBezTo>
                  <a:cubicBezTo>
                    <a:pt x="13626" y="4087"/>
                    <a:pt x="13682" y="4111"/>
                    <a:pt x="13737" y="4111"/>
                  </a:cubicBezTo>
                  <a:cubicBezTo>
                    <a:pt x="13885" y="4111"/>
                    <a:pt x="14024" y="3936"/>
                    <a:pt x="13901" y="3780"/>
                  </a:cubicBezTo>
                  <a:cubicBezTo>
                    <a:pt x="12927" y="2531"/>
                    <a:pt x="11869" y="1603"/>
                    <a:pt x="10754" y="1023"/>
                  </a:cubicBezTo>
                  <a:cubicBezTo>
                    <a:pt x="9878" y="569"/>
                    <a:pt x="8967" y="327"/>
                    <a:pt x="8050" y="298"/>
                  </a:cubicBezTo>
                  <a:cubicBezTo>
                    <a:pt x="7751" y="56"/>
                    <a:pt x="7487" y="7"/>
                    <a:pt x="7462" y="3"/>
                  </a:cubicBezTo>
                  <a:cubicBezTo>
                    <a:pt x="7450" y="1"/>
                    <a:pt x="7439" y="0"/>
                    <a:pt x="74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7" name="Google Shape;20807;p86"/>
            <p:cNvSpPr/>
            <p:nvPr/>
          </p:nvSpPr>
          <p:spPr>
            <a:xfrm>
              <a:off x="3941611" y="1748178"/>
              <a:ext cx="20839" cy="20472"/>
            </a:xfrm>
            <a:custGeom>
              <a:avLst/>
              <a:gdLst/>
              <a:ahLst/>
              <a:cxnLst/>
              <a:rect l="l" t="t" r="r" b="b"/>
              <a:pathLst>
                <a:path w="795" h="781" extrusionOk="0">
                  <a:moveTo>
                    <a:pt x="561" y="1"/>
                  </a:moveTo>
                  <a:cubicBezTo>
                    <a:pt x="495" y="1"/>
                    <a:pt x="431" y="33"/>
                    <a:pt x="394" y="92"/>
                  </a:cubicBezTo>
                  <a:cubicBezTo>
                    <a:pt x="313" y="208"/>
                    <a:pt x="225" y="324"/>
                    <a:pt x="130" y="444"/>
                  </a:cubicBezTo>
                  <a:cubicBezTo>
                    <a:pt x="0" y="598"/>
                    <a:pt x="138" y="780"/>
                    <a:pt x="290" y="780"/>
                  </a:cubicBezTo>
                  <a:cubicBezTo>
                    <a:pt x="343" y="780"/>
                    <a:pt x="398" y="758"/>
                    <a:pt x="443" y="704"/>
                  </a:cubicBezTo>
                  <a:cubicBezTo>
                    <a:pt x="549" y="577"/>
                    <a:pt x="647" y="447"/>
                    <a:pt x="732" y="321"/>
                  </a:cubicBezTo>
                  <a:cubicBezTo>
                    <a:pt x="795" y="226"/>
                    <a:pt x="770" y="99"/>
                    <a:pt x="675" y="36"/>
                  </a:cubicBezTo>
                  <a:cubicBezTo>
                    <a:pt x="640" y="12"/>
                    <a:pt x="60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8" name="Google Shape;20808;p86"/>
          <p:cNvGrpSpPr/>
          <p:nvPr/>
        </p:nvGrpSpPr>
        <p:grpSpPr>
          <a:xfrm>
            <a:off x="6322493" y="2574815"/>
            <a:ext cx="375809" cy="349019"/>
            <a:chOff x="6322493" y="2422415"/>
            <a:chExt cx="375809" cy="349019"/>
          </a:xfrm>
        </p:grpSpPr>
        <p:sp>
          <p:nvSpPr>
            <p:cNvPr id="20809" name="Google Shape;20809;p86"/>
            <p:cNvSpPr/>
            <p:nvPr/>
          </p:nvSpPr>
          <p:spPr>
            <a:xfrm>
              <a:off x="6551983" y="2435443"/>
              <a:ext cx="125768" cy="55151"/>
            </a:xfrm>
            <a:custGeom>
              <a:avLst/>
              <a:gdLst/>
              <a:ahLst/>
              <a:cxnLst/>
              <a:rect l="l" t="t" r="r" b="b"/>
              <a:pathLst>
                <a:path w="4798" h="2104" extrusionOk="0">
                  <a:moveTo>
                    <a:pt x="2504" y="1"/>
                  </a:moveTo>
                  <a:cubicBezTo>
                    <a:pt x="1192" y="1"/>
                    <a:pt x="1" y="183"/>
                    <a:pt x="1" y="183"/>
                  </a:cubicBezTo>
                  <a:lnTo>
                    <a:pt x="3261" y="2103"/>
                  </a:lnTo>
                  <a:cubicBezTo>
                    <a:pt x="3658" y="1495"/>
                    <a:pt x="4249" y="967"/>
                    <a:pt x="4636" y="658"/>
                  </a:cubicBezTo>
                  <a:cubicBezTo>
                    <a:pt x="4797" y="528"/>
                    <a:pt x="4741" y="264"/>
                    <a:pt x="4541" y="211"/>
                  </a:cubicBezTo>
                  <a:cubicBezTo>
                    <a:pt x="3936" y="52"/>
                    <a:pt x="3203" y="1"/>
                    <a:pt x="2504"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0" name="Google Shape;20810;p86"/>
            <p:cNvSpPr/>
            <p:nvPr/>
          </p:nvSpPr>
          <p:spPr>
            <a:xfrm>
              <a:off x="6327919" y="2427973"/>
              <a:ext cx="363384" cy="338036"/>
            </a:xfrm>
            <a:custGeom>
              <a:avLst/>
              <a:gdLst/>
              <a:ahLst/>
              <a:cxnLst/>
              <a:rect l="l" t="t" r="r" b="b"/>
              <a:pathLst>
                <a:path w="13863" h="12896" extrusionOk="0">
                  <a:moveTo>
                    <a:pt x="5628" y="0"/>
                  </a:moveTo>
                  <a:cubicBezTo>
                    <a:pt x="5158" y="0"/>
                    <a:pt x="4697" y="35"/>
                    <a:pt x="4255" y="102"/>
                  </a:cubicBezTo>
                  <a:cubicBezTo>
                    <a:pt x="2188" y="419"/>
                    <a:pt x="0" y="996"/>
                    <a:pt x="0" y="1674"/>
                  </a:cubicBezTo>
                  <a:cubicBezTo>
                    <a:pt x="0" y="2026"/>
                    <a:pt x="454" y="2483"/>
                    <a:pt x="1126" y="2782"/>
                  </a:cubicBezTo>
                  <a:cubicBezTo>
                    <a:pt x="1315" y="2866"/>
                    <a:pt x="1521" y="2896"/>
                    <a:pt x="1755" y="2896"/>
                  </a:cubicBezTo>
                  <a:cubicBezTo>
                    <a:pt x="1912" y="2896"/>
                    <a:pt x="2082" y="2883"/>
                    <a:pt x="2269" y="2863"/>
                  </a:cubicBezTo>
                  <a:cubicBezTo>
                    <a:pt x="2560" y="3693"/>
                    <a:pt x="4023" y="3992"/>
                    <a:pt x="6457" y="4234"/>
                  </a:cubicBezTo>
                  <a:cubicBezTo>
                    <a:pt x="10880" y="4674"/>
                    <a:pt x="12776" y="7867"/>
                    <a:pt x="10789" y="9959"/>
                  </a:cubicBezTo>
                  <a:cubicBezTo>
                    <a:pt x="10047" y="10740"/>
                    <a:pt x="8489" y="11105"/>
                    <a:pt x="7571" y="11257"/>
                  </a:cubicBezTo>
                  <a:cubicBezTo>
                    <a:pt x="6152" y="10699"/>
                    <a:pt x="4564" y="10601"/>
                    <a:pt x="3595" y="10601"/>
                  </a:cubicBezTo>
                  <a:cubicBezTo>
                    <a:pt x="3519" y="10601"/>
                    <a:pt x="3447" y="10602"/>
                    <a:pt x="3380" y="10603"/>
                  </a:cubicBezTo>
                  <a:cubicBezTo>
                    <a:pt x="3204" y="10606"/>
                    <a:pt x="3155" y="10845"/>
                    <a:pt x="3316" y="10919"/>
                  </a:cubicBezTo>
                  <a:lnTo>
                    <a:pt x="5152" y="11752"/>
                  </a:lnTo>
                  <a:lnTo>
                    <a:pt x="3331" y="12579"/>
                  </a:lnTo>
                  <a:cubicBezTo>
                    <a:pt x="3169" y="12653"/>
                    <a:pt x="3218" y="12895"/>
                    <a:pt x="3394" y="12895"/>
                  </a:cubicBezTo>
                  <a:cubicBezTo>
                    <a:pt x="3423" y="12895"/>
                    <a:pt x="3453" y="12896"/>
                    <a:pt x="3484" y="12896"/>
                  </a:cubicBezTo>
                  <a:cubicBezTo>
                    <a:pt x="4476" y="12896"/>
                    <a:pt x="6212" y="12779"/>
                    <a:pt x="7607" y="12094"/>
                  </a:cubicBezTo>
                  <a:cubicBezTo>
                    <a:pt x="9435" y="11953"/>
                    <a:pt x="13862" y="11622"/>
                    <a:pt x="13862" y="7030"/>
                  </a:cubicBezTo>
                  <a:cubicBezTo>
                    <a:pt x="13862" y="6495"/>
                    <a:pt x="13803" y="5964"/>
                    <a:pt x="13686" y="5444"/>
                  </a:cubicBezTo>
                  <a:cubicBezTo>
                    <a:pt x="13581" y="5018"/>
                    <a:pt x="13430" y="4607"/>
                    <a:pt x="13240" y="4213"/>
                  </a:cubicBezTo>
                  <a:cubicBezTo>
                    <a:pt x="13018" y="3731"/>
                    <a:pt x="12734" y="3278"/>
                    <a:pt x="12399" y="2866"/>
                  </a:cubicBezTo>
                  <a:cubicBezTo>
                    <a:pt x="10783" y="931"/>
                    <a:pt x="8079" y="0"/>
                    <a:pt x="5628"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1" name="Google Shape;20811;p86"/>
            <p:cNvSpPr/>
            <p:nvPr/>
          </p:nvSpPr>
          <p:spPr>
            <a:xfrm>
              <a:off x="6327919" y="2444355"/>
              <a:ext cx="360527" cy="300553"/>
            </a:xfrm>
            <a:custGeom>
              <a:avLst/>
              <a:gdLst/>
              <a:ahLst/>
              <a:cxnLst/>
              <a:rect l="l" t="t" r="r" b="b"/>
              <a:pathLst>
                <a:path w="13754" h="11466" extrusionOk="0">
                  <a:moveTo>
                    <a:pt x="4294" y="1"/>
                  </a:moveTo>
                  <a:cubicBezTo>
                    <a:pt x="3034" y="1"/>
                    <a:pt x="1672" y="189"/>
                    <a:pt x="271" y="631"/>
                  </a:cubicBezTo>
                  <a:cubicBezTo>
                    <a:pt x="95" y="764"/>
                    <a:pt x="0" y="905"/>
                    <a:pt x="0" y="1049"/>
                  </a:cubicBezTo>
                  <a:cubicBezTo>
                    <a:pt x="0" y="1401"/>
                    <a:pt x="454" y="1858"/>
                    <a:pt x="1126" y="2157"/>
                  </a:cubicBezTo>
                  <a:cubicBezTo>
                    <a:pt x="1312" y="2240"/>
                    <a:pt x="1514" y="2269"/>
                    <a:pt x="1743" y="2269"/>
                  </a:cubicBezTo>
                  <a:cubicBezTo>
                    <a:pt x="1904" y="2269"/>
                    <a:pt x="2077" y="2255"/>
                    <a:pt x="2269" y="2234"/>
                  </a:cubicBezTo>
                  <a:cubicBezTo>
                    <a:pt x="2560" y="3068"/>
                    <a:pt x="4023" y="3363"/>
                    <a:pt x="6457" y="3609"/>
                  </a:cubicBezTo>
                  <a:cubicBezTo>
                    <a:pt x="9520" y="3915"/>
                    <a:pt x="11369" y="5543"/>
                    <a:pt x="11556" y="7203"/>
                  </a:cubicBezTo>
                  <a:cubicBezTo>
                    <a:pt x="12283" y="10034"/>
                    <a:pt x="8605" y="11314"/>
                    <a:pt x="7600" y="11465"/>
                  </a:cubicBezTo>
                  <a:cubicBezTo>
                    <a:pt x="8581" y="11388"/>
                    <a:pt x="10307" y="11258"/>
                    <a:pt x="11700" y="10449"/>
                  </a:cubicBezTo>
                  <a:cubicBezTo>
                    <a:pt x="12544" y="9717"/>
                    <a:pt x="13131" y="8648"/>
                    <a:pt x="13131" y="7069"/>
                  </a:cubicBezTo>
                  <a:cubicBezTo>
                    <a:pt x="13131" y="6538"/>
                    <a:pt x="13068" y="6015"/>
                    <a:pt x="12937" y="5501"/>
                  </a:cubicBezTo>
                  <a:cubicBezTo>
                    <a:pt x="12821" y="5076"/>
                    <a:pt x="12656" y="4664"/>
                    <a:pt x="12445" y="4274"/>
                  </a:cubicBezTo>
                  <a:cubicBezTo>
                    <a:pt x="12403" y="4193"/>
                    <a:pt x="12357" y="4116"/>
                    <a:pt x="12312" y="4038"/>
                  </a:cubicBezTo>
                  <a:lnTo>
                    <a:pt x="13588" y="3961"/>
                  </a:lnTo>
                  <a:cubicBezTo>
                    <a:pt x="13697" y="3954"/>
                    <a:pt x="13753" y="3820"/>
                    <a:pt x="13676" y="3739"/>
                  </a:cubicBezTo>
                  <a:cubicBezTo>
                    <a:pt x="13247" y="3289"/>
                    <a:pt x="12072" y="2238"/>
                    <a:pt x="10265" y="1876"/>
                  </a:cubicBezTo>
                  <a:cubicBezTo>
                    <a:pt x="9096" y="819"/>
                    <a:pt x="6917" y="1"/>
                    <a:pt x="4294"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2" name="Google Shape;20812;p86"/>
            <p:cNvSpPr/>
            <p:nvPr/>
          </p:nvSpPr>
          <p:spPr>
            <a:xfrm>
              <a:off x="6439348" y="2442258"/>
              <a:ext cx="23460" cy="23434"/>
            </a:xfrm>
            <a:custGeom>
              <a:avLst/>
              <a:gdLst/>
              <a:ahLst/>
              <a:cxnLst/>
              <a:rect l="l" t="t" r="r" b="b"/>
              <a:pathLst>
                <a:path w="895" h="894" extrusionOk="0">
                  <a:moveTo>
                    <a:pt x="447" y="1"/>
                  </a:moveTo>
                  <a:cubicBezTo>
                    <a:pt x="201" y="1"/>
                    <a:pt x="1" y="201"/>
                    <a:pt x="1" y="447"/>
                  </a:cubicBezTo>
                  <a:cubicBezTo>
                    <a:pt x="1" y="697"/>
                    <a:pt x="201" y="894"/>
                    <a:pt x="447" y="894"/>
                  </a:cubicBezTo>
                  <a:cubicBezTo>
                    <a:pt x="697" y="894"/>
                    <a:pt x="894" y="697"/>
                    <a:pt x="894" y="447"/>
                  </a:cubicBezTo>
                  <a:cubicBezTo>
                    <a:pt x="894" y="201"/>
                    <a:pt x="697"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3" name="Google Shape;20813;p86"/>
            <p:cNvSpPr/>
            <p:nvPr/>
          </p:nvSpPr>
          <p:spPr>
            <a:xfrm>
              <a:off x="6322493" y="2422415"/>
              <a:ext cx="375809" cy="349019"/>
            </a:xfrm>
            <a:custGeom>
              <a:avLst/>
              <a:gdLst/>
              <a:ahLst/>
              <a:cxnLst/>
              <a:rect l="l" t="t" r="r" b="b"/>
              <a:pathLst>
                <a:path w="14337" h="13315" extrusionOk="0">
                  <a:moveTo>
                    <a:pt x="4909" y="965"/>
                  </a:moveTo>
                  <a:cubicBezTo>
                    <a:pt x="5039" y="965"/>
                    <a:pt x="5145" y="1074"/>
                    <a:pt x="5145" y="1204"/>
                  </a:cubicBezTo>
                  <a:cubicBezTo>
                    <a:pt x="5145" y="1347"/>
                    <a:pt x="5027" y="1442"/>
                    <a:pt x="4904" y="1442"/>
                  </a:cubicBezTo>
                  <a:cubicBezTo>
                    <a:pt x="4847" y="1442"/>
                    <a:pt x="4788" y="1420"/>
                    <a:pt x="4740" y="1373"/>
                  </a:cubicBezTo>
                  <a:cubicBezTo>
                    <a:pt x="4589" y="1222"/>
                    <a:pt x="4694" y="965"/>
                    <a:pt x="4909" y="965"/>
                  </a:cubicBezTo>
                  <a:close/>
                  <a:moveTo>
                    <a:pt x="11292" y="705"/>
                  </a:moveTo>
                  <a:cubicBezTo>
                    <a:pt x="11995" y="705"/>
                    <a:pt x="12733" y="760"/>
                    <a:pt x="13327" y="933"/>
                  </a:cubicBezTo>
                  <a:cubicBezTo>
                    <a:pt x="12983" y="1197"/>
                    <a:pt x="12441" y="1651"/>
                    <a:pt x="12026" y="2182"/>
                  </a:cubicBezTo>
                  <a:cubicBezTo>
                    <a:pt x="11351" y="1594"/>
                    <a:pt x="10581" y="1120"/>
                    <a:pt x="9751" y="782"/>
                  </a:cubicBezTo>
                  <a:cubicBezTo>
                    <a:pt x="10178" y="741"/>
                    <a:pt x="10723" y="705"/>
                    <a:pt x="11292" y="705"/>
                  </a:cubicBezTo>
                  <a:close/>
                  <a:moveTo>
                    <a:pt x="5830" y="420"/>
                  </a:moveTo>
                  <a:cubicBezTo>
                    <a:pt x="6995" y="420"/>
                    <a:pt x="8203" y="634"/>
                    <a:pt x="9290" y="1046"/>
                  </a:cubicBezTo>
                  <a:cubicBezTo>
                    <a:pt x="10602" y="1542"/>
                    <a:pt x="11678" y="2280"/>
                    <a:pt x="12452" y="3216"/>
                  </a:cubicBezTo>
                  <a:cubicBezTo>
                    <a:pt x="11903" y="2910"/>
                    <a:pt x="11312" y="2685"/>
                    <a:pt x="10701" y="2547"/>
                  </a:cubicBezTo>
                  <a:cubicBezTo>
                    <a:pt x="10300" y="2210"/>
                    <a:pt x="9860" y="1921"/>
                    <a:pt x="9392" y="1689"/>
                  </a:cubicBezTo>
                  <a:cubicBezTo>
                    <a:pt x="8643" y="1317"/>
                    <a:pt x="7771" y="1039"/>
                    <a:pt x="6801" y="867"/>
                  </a:cubicBezTo>
                  <a:cubicBezTo>
                    <a:pt x="6785" y="864"/>
                    <a:pt x="6771" y="862"/>
                    <a:pt x="6756" y="862"/>
                  </a:cubicBezTo>
                  <a:cubicBezTo>
                    <a:pt x="6519" y="862"/>
                    <a:pt x="6468" y="1232"/>
                    <a:pt x="6727" y="1278"/>
                  </a:cubicBezTo>
                  <a:cubicBezTo>
                    <a:pt x="7082" y="1341"/>
                    <a:pt x="7423" y="1419"/>
                    <a:pt x="7750" y="1514"/>
                  </a:cubicBezTo>
                  <a:cubicBezTo>
                    <a:pt x="7652" y="1953"/>
                    <a:pt x="7251" y="2245"/>
                    <a:pt x="7244" y="2249"/>
                  </a:cubicBezTo>
                  <a:cubicBezTo>
                    <a:pt x="7062" y="2382"/>
                    <a:pt x="7189" y="2631"/>
                    <a:pt x="7365" y="2631"/>
                  </a:cubicBezTo>
                  <a:cubicBezTo>
                    <a:pt x="7403" y="2631"/>
                    <a:pt x="7443" y="2620"/>
                    <a:pt x="7483" y="2593"/>
                  </a:cubicBezTo>
                  <a:cubicBezTo>
                    <a:pt x="7508" y="2576"/>
                    <a:pt x="8007" y="2220"/>
                    <a:pt x="8151" y="1633"/>
                  </a:cubicBezTo>
                  <a:cubicBezTo>
                    <a:pt x="8285" y="1679"/>
                    <a:pt x="8418" y="1725"/>
                    <a:pt x="8545" y="1774"/>
                  </a:cubicBezTo>
                  <a:cubicBezTo>
                    <a:pt x="8531" y="2136"/>
                    <a:pt x="8229" y="2414"/>
                    <a:pt x="8221" y="2421"/>
                  </a:cubicBezTo>
                  <a:cubicBezTo>
                    <a:pt x="8064" y="2567"/>
                    <a:pt x="8197" y="2785"/>
                    <a:pt x="8362" y="2785"/>
                  </a:cubicBezTo>
                  <a:cubicBezTo>
                    <a:pt x="8407" y="2785"/>
                    <a:pt x="8455" y="2769"/>
                    <a:pt x="8499" y="2730"/>
                  </a:cubicBezTo>
                  <a:cubicBezTo>
                    <a:pt x="8517" y="2716"/>
                    <a:pt x="8865" y="2403"/>
                    <a:pt x="8946" y="1939"/>
                  </a:cubicBezTo>
                  <a:cubicBezTo>
                    <a:pt x="9034" y="1981"/>
                    <a:pt x="9122" y="2020"/>
                    <a:pt x="9210" y="2062"/>
                  </a:cubicBezTo>
                  <a:cubicBezTo>
                    <a:pt x="9252" y="2083"/>
                    <a:pt x="9294" y="2108"/>
                    <a:pt x="9336" y="2129"/>
                  </a:cubicBezTo>
                  <a:cubicBezTo>
                    <a:pt x="9298" y="2365"/>
                    <a:pt x="9104" y="2547"/>
                    <a:pt x="9101" y="2551"/>
                  </a:cubicBezTo>
                  <a:cubicBezTo>
                    <a:pt x="8940" y="2698"/>
                    <a:pt x="9076" y="2918"/>
                    <a:pt x="9242" y="2918"/>
                  </a:cubicBezTo>
                  <a:cubicBezTo>
                    <a:pt x="9287" y="2918"/>
                    <a:pt x="9334" y="2902"/>
                    <a:pt x="9378" y="2864"/>
                  </a:cubicBezTo>
                  <a:cubicBezTo>
                    <a:pt x="9530" y="2720"/>
                    <a:pt x="9642" y="2544"/>
                    <a:pt x="9712" y="2347"/>
                  </a:cubicBezTo>
                  <a:cubicBezTo>
                    <a:pt x="9976" y="2512"/>
                    <a:pt x="10229" y="2699"/>
                    <a:pt x="10468" y="2899"/>
                  </a:cubicBezTo>
                  <a:cubicBezTo>
                    <a:pt x="10493" y="2920"/>
                    <a:pt x="10525" y="2938"/>
                    <a:pt x="10556" y="2945"/>
                  </a:cubicBezTo>
                  <a:cubicBezTo>
                    <a:pt x="11706" y="3205"/>
                    <a:pt x="12765" y="3775"/>
                    <a:pt x="13612" y="4598"/>
                  </a:cubicBezTo>
                  <a:lnTo>
                    <a:pt x="12392" y="4671"/>
                  </a:lnTo>
                  <a:cubicBezTo>
                    <a:pt x="12237" y="4682"/>
                    <a:pt x="12146" y="4854"/>
                    <a:pt x="12227" y="4988"/>
                  </a:cubicBezTo>
                  <a:cubicBezTo>
                    <a:pt x="12297" y="5111"/>
                    <a:pt x="12367" y="5234"/>
                    <a:pt x="12431" y="5357"/>
                  </a:cubicBezTo>
                  <a:cubicBezTo>
                    <a:pt x="12472" y="5438"/>
                    <a:pt x="12540" y="5471"/>
                    <a:pt x="12608" y="5471"/>
                  </a:cubicBezTo>
                  <a:cubicBezTo>
                    <a:pt x="12747" y="5471"/>
                    <a:pt x="12887" y="5329"/>
                    <a:pt x="12800" y="5164"/>
                  </a:cubicBezTo>
                  <a:cubicBezTo>
                    <a:pt x="12786" y="5132"/>
                    <a:pt x="12768" y="5100"/>
                    <a:pt x="12751" y="5069"/>
                  </a:cubicBezTo>
                  <a:lnTo>
                    <a:pt x="13489" y="5027"/>
                  </a:lnTo>
                  <a:cubicBezTo>
                    <a:pt x="13739" y="5737"/>
                    <a:pt x="13862" y="6486"/>
                    <a:pt x="13858" y="7238"/>
                  </a:cubicBezTo>
                  <a:cubicBezTo>
                    <a:pt x="13858" y="8184"/>
                    <a:pt x="13661" y="8997"/>
                    <a:pt x="13275" y="9665"/>
                  </a:cubicBezTo>
                  <a:cubicBezTo>
                    <a:pt x="13355" y="9457"/>
                    <a:pt x="13419" y="9243"/>
                    <a:pt x="13468" y="9025"/>
                  </a:cubicBezTo>
                  <a:cubicBezTo>
                    <a:pt x="13668" y="8110"/>
                    <a:pt x="13570" y="7073"/>
                    <a:pt x="13187" y="6032"/>
                  </a:cubicBezTo>
                  <a:cubicBezTo>
                    <a:pt x="13150" y="5934"/>
                    <a:pt x="13072" y="5892"/>
                    <a:pt x="12995" y="5892"/>
                  </a:cubicBezTo>
                  <a:cubicBezTo>
                    <a:pt x="12863" y="5892"/>
                    <a:pt x="12731" y="6011"/>
                    <a:pt x="12793" y="6176"/>
                  </a:cubicBezTo>
                  <a:cubicBezTo>
                    <a:pt x="13152" y="7143"/>
                    <a:pt x="13243" y="8100"/>
                    <a:pt x="13060" y="8937"/>
                  </a:cubicBezTo>
                  <a:cubicBezTo>
                    <a:pt x="12856" y="9869"/>
                    <a:pt x="12322" y="10656"/>
                    <a:pt x="11474" y="11282"/>
                  </a:cubicBezTo>
                  <a:cubicBezTo>
                    <a:pt x="10890" y="11571"/>
                    <a:pt x="10261" y="11750"/>
                    <a:pt x="9667" y="11866"/>
                  </a:cubicBezTo>
                  <a:cubicBezTo>
                    <a:pt x="9821" y="11789"/>
                    <a:pt x="9980" y="11701"/>
                    <a:pt x="10134" y="11609"/>
                  </a:cubicBezTo>
                  <a:cubicBezTo>
                    <a:pt x="11601" y="10720"/>
                    <a:pt x="12237" y="9485"/>
                    <a:pt x="11974" y="8033"/>
                  </a:cubicBezTo>
                  <a:cubicBezTo>
                    <a:pt x="11949" y="7794"/>
                    <a:pt x="11893" y="7558"/>
                    <a:pt x="11808" y="7337"/>
                  </a:cubicBezTo>
                  <a:cubicBezTo>
                    <a:pt x="11523" y="6556"/>
                    <a:pt x="10915" y="5856"/>
                    <a:pt x="10057" y="5315"/>
                  </a:cubicBezTo>
                  <a:cubicBezTo>
                    <a:pt x="9146" y="4738"/>
                    <a:pt x="7979" y="4365"/>
                    <a:pt x="6688" y="4239"/>
                  </a:cubicBezTo>
                  <a:cubicBezTo>
                    <a:pt x="5120" y="4081"/>
                    <a:pt x="3313" y="3827"/>
                    <a:pt x="2785" y="3251"/>
                  </a:cubicBezTo>
                  <a:cubicBezTo>
                    <a:pt x="3205" y="3202"/>
                    <a:pt x="3691" y="3148"/>
                    <a:pt x="4291" y="3148"/>
                  </a:cubicBezTo>
                  <a:cubicBezTo>
                    <a:pt x="4605" y="3148"/>
                    <a:pt x="4951" y="3163"/>
                    <a:pt x="5334" y="3201"/>
                  </a:cubicBezTo>
                  <a:cubicBezTo>
                    <a:pt x="5341" y="3202"/>
                    <a:pt x="5348" y="3202"/>
                    <a:pt x="5355" y="3202"/>
                  </a:cubicBezTo>
                  <a:cubicBezTo>
                    <a:pt x="5611" y="3202"/>
                    <a:pt x="5641" y="2817"/>
                    <a:pt x="5377" y="2787"/>
                  </a:cubicBezTo>
                  <a:cubicBezTo>
                    <a:pt x="4981" y="2746"/>
                    <a:pt x="4620" y="2731"/>
                    <a:pt x="4293" y="2731"/>
                  </a:cubicBezTo>
                  <a:cubicBezTo>
                    <a:pt x="3654" y="2731"/>
                    <a:pt x="3139" y="2789"/>
                    <a:pt x="2725" y="2836"/>
                  </a:cubicBezTo>
                  <a:cubicBezTo>
                    <a:pt x="2433" y="2868"/>
                    <a:pt x="2183" y="2896"/>
                    <a:pt x="1965" y="2896"/>
                  </a:cubicBezTo>
                  <a:cubicBezTo>
                    <a:pt x="1757" y="2896"/>
                    <a:pt x="1578" y="2871"/>
                    <a:pt x="1421" y="2801"/>
                  </a:cubicBezTo>
                  <a:cubicBezTo>
                    <a:pt x="791" y="2523"/>
                    <a:pt x="418" y="2118"/>
                    <a:pt x="418" y="1886"/>
                  </a:cubicBezTo>
                  <a:cubicBezTo>
                    <a:pt x="418" y="1837"/>
                    <a:pt x="450" y="1781"/>
                    <a:pt x="513" y="1718"/>
                  </a:cubicBezTo>
                  <a:cubicBezTo>
                    <a:pt x="802" y="1468"/>
                    <a:pt x="2236" y="1067"/>
                    <a:pt x="4269" y="1067"/>
                  </a:cubicBezTo>
                  <a:cubicBezTo>
                    <a:pt x="4181" y="1464"/>
                    <a:pt x="4476" y="1844"/>
                    <a:pt x="4881" y="1862"/>
                  </a:cubicBezTo>
                  <a:cubicBezTo>
                    <a:pt x="4891" y="1862"/>
                    <a:pt x="4900" y="1862"/>
                    <a:pt x="4910" y="1862"/>
                  </a:cubicBezTo>
                  <a:cubicBezTo>
                    <a:pt x="5304" y="1862"/>
                    <a:pt x="5611" y="1518"/>
                    <a:pt x="5560" y="1123"/>
                  </a:cubicBezTo>
                  <a:lnTo>
                    <a:pt x="5560" y="1123"/>
                  </a:lnTo>
                  <a:cubicBezTo>
                    <a:pt x="5669" y="1134"/>
                    <a:pt x="5774" y="1144"/>
                    <a:pt x="5880" y="1155"/>
                  </a:cubicBezTo>
                  <a:lnTo>
                    <a:pt x="5901" y="1155"/>
                  </a:lnTo>
                  <a:cubicBezTo>
                    <a:pt x="6164" y="1155"/>
                    <a:pt x="6185" y="768"/>
                    <a:pt x="5925" y="736"/>
                  </a:cubicBezTo>
                  <a:cubicBezTo>
                    <a:pt x="5721" y="715"/>
                    <a:pt x="5514" y="698"/>
                    <a:pt x="5306" y="684"/>
                  </a:cubicBezTo>
                  <a:cubicBezTo>
                    <a:pt x="5190" y="594"/>
                    <a:pt x="5051" y="549"/>
                    <a:pt x="4911" y="549"/>
                  </a:cubicBezTo>
                  <a:cubicBezTo>
                    <a:pt x="4789" y="549"/>
                    <a:pt x="4668" y="583"/>
                    <a:pt x="4561" y="652"/>
                  </a:cubicBezTo>
                  <a:cubicBezTo>
                    <a:pt x="4475" y="650"/>
                    <a:pt x="4390" y="649"/>
                    <a:pt x="4305" y="649"/>
                  </a:cubicBezTo>
                  <a:cubicBezTo>
                    <a:pt x="4085" y="649"/>
                    <a:pt x="3867" y="655"/>
                    <a:pt x="3654" y="663"/>
                  </a:cubicBezTo>
                  <a:cubicBezTo>
                    <a:pt x="3924" y="610"/>
                    <a:pt x="4206" y="564"/>
                    <a:pt x="4494" y="518"/>
                  </a:cubicBezTo>
                  <a:cubicBezTo>
                    <a:pt x="4926" y="452"/>
                    <a:pt x="5375" y="420"/>
                    <a:pt x="5830" y="420"/>
                  </a:cubicBezTo>
                  <a:close/>
                  <a:moveTo>
                    <a:pt x="10616" y="10744"/>
                  </a:moveTo>
                  <a:lnTo>
                    <a:pt x="10616" y="10744"/>
                  </a:lnTo>
                  <a:cubicBezTo>
                    <a:pt x="10402" y="10931"/>
                    <a:pt x="10173" y="11099"/>
                    <a:pt x="9927" y="11247"/>
                  </a:cubicBezTo>
                  <a:cubicBezTo>
                    <a:pt x="8904" y="11869"/>
                    <a:pt x="7782" y="12098"/>
                    <a:pt x="7771" y="12098"/>
                  </a:cubicBezTo>
                  <a:cubicBezTo>
                    <a:pt x="7754" y="12102"/>
                    <a:pt x="7736" y="12109"/>
                    <a:pt x="7719" y="12116"/>
                  </a:cubicBezTo>
                  <a:cubicBezTo>
                    <a:pt x="6421" y="12752"/>
                    <a:pt x="4800" y="12882"/>
                    <a:pt x="3812" y="12896"/>
                  </a:cubicBezTo>
                  <a:lnTo>
                    <a:pt x="5443" y="12154"/>
                  </a:lnTo>
                  <a:cubicBezTo>
                    <a:pt x="5609" y="12080"/>
                    <a:pt x="5609" y="11848"/>
                    <a:pt x="5443" y="11775"/>
                  </a:cubicBezTo>
                  <a:lnTo>
                    <a:pt x="3791" y="11026"/>
                  </a:lnTo>
                  <a:lnTo>
                    <a:pt x="3801" y="11026"/>
                  </a:lnTo>
                  <a:cubicBezTo>
                    <a:pt x="4754" y="11026"/>
                    <a:pt x="6319" y="11124"/>
                    <a:pt x="7698" y="11666"/>
                  </a:cubicBezTo>
                  <a:cubicBezTo>
                    <a:pt x="7723" y="11675"/>
                    <a:pt x="7748" y="11680"/>
                    <a:pt x="7772" y="11680"/>
                  </a:cubicBezTo>
                  <a:cubicBezTo>
                    <a:pt x="7785" y="11680"/>
                    <a:pt x="7797" y="11678"/>
                    <a:pt x="7810" y="11676"/>
                  </a:cubicBezTo>
                  <a:cubicBezTo>
                    <a:pt x="9210" y="11444"/>
                    <a:pt x="10078" y="11085"/>
                    <a:pt x="10616" y="10744"/>
                  </a:cubicBezTo>
                  <a:close/>
                  <a:moveTo>
                    <a:pt x="5821" y="0"/>
                  </a:moveTo>
                  <a:cubicBezTo>
                    <a:pt x="5347" y="0"/>
                    <a:pt x="4880" y="34"/>
                    <a:pt x="4431" y="103"/>
                  </a:cubicBezTo>
                  <a:cubicBezTo>
                    <a:pt x="3281" y="279"/>
                    <a:pt x="2236" y="515"/>
                    <a:pt x="1495" y="765"/>
                  </a:cubicBezTo>
                  <a:cubicBezTo>
                    <a:pt x="471" y="1102"/>
                    <a:pt x="0" y="1461"/>
                    <a:pt x="0" y="1883"/>
                  </a:cubicBezTo>
                  <a:cubicBezTo>
                    <a:pt x="0" y="2329"/>
                    <a:pt x="503" y="2850"/>
                    <a:pt x="1248" y="3184"/>
                  </a:cubicBezTo>
                  <a:cubicBezTo>
                    <a:pt x="1469" y="3281"/>
                    <a:pt x="1696" y="3314"/>
                    <a:pt x="1950" y="3314"/>
                  </a:cubicBezTo>
                  <a:cubicBezTo>
                    <a:pt x="2065" y="3314"/>
                    <a:pt x="2186" y="3307"/>
                    <a:pt x="2314" y="3296"/>
                  </a:cubicBezTo>
                  <a:cubicBezTo>
                    <a:pt x="2500" y="3662"/>
                    <a:pt x="2929" y="3936"/>
                    <a:pt x="3657" y="4154"/>
                  </a:cubicBezTo>
                  <a:cubicBezTo>
                    <a:pt x="4339" y="4358"/>
                    <a:pt x="5289" y="4517"/>
                    <a:pt x="6646" y="4650"/>
                  </a:cubicBezTo>
                  <a:cubicBezTo>
                    <a:pt x="7873" y="4773"/>
                    <a:pt x="8978" y="5125"/>
                    <a:pt x="9832" y="5666"/>
                  </a:cubicBezTo>
                  <a:cubicBezTo>
                    <a:pt x="10616" y="6162"/>
                    <a:pt x="11165" y="6788"/>
                    <a:pt x="11421" y="7477"/>
                  </a:cubicBezTo>
                  <a:cubicBezTo>
                    <a:pt x="11755" y="8378"/>
                    <a:pt x="11552" y="9285"/>
                    <a:pt x="10845" y="10023"/>
                  </a:cubicBezTo>
                  <a:cubicBezTo>
                    <a:pt x="10156" y="10751"/>
                    <a:pt x="8665" y="11103"/>
                    <a:pt x="7799" y="11251"/>
                  </a:cubicBezTo>
                  <a:cubicBezTo>
                    <a:pt x="6368" y="10702"/>
                    <a:pt x="4799" y="10599"/>
                    <a:pt x="3825" y="10599"/>
                  </a:cubicBezTo>
                  <a:cubicBezTo>
                    <a:pt x="3277" y="10599"/>
                    <a:pt x="2917" y="10631"/>
                    <a:pt x="2876" y="10635"/>
                  </a:cubicBezTo>
                  <a:cubicBezTo>
                    <a:pt x="2662" y="10656"/>
                    <a:pt x="2616" y="10945"/>
                    <a:pt x="2810" y="11036"/>
                  </a:cubicBezTo>
                  <a:lnTo>
                    <a:pt x="4853" y="11961"/>
                  </a:lnTo>
                  <a:lnTo>
                    <a:pt x="2810" y="12889"/>
                  </a:lnTo>
                  <a:cubicBezTo>
                    <a:pt x="2616" y="12977"/>
                    <a:pt x="2665" y="13269"/>
                    <a:pt x="2880" y="13287"/>
                  </a:cubicBezTo>
                  <a:cubicBezTo>
                    <a:pt x="2915" y="13290"/>
                    <a:pt x="3221" y="13315"/>
                    <a:pt x="3689" y="13315"/>
                  </a:cubicBezTo>
                  <a:cubicBezTo>
                    <a:pt x="4691" y="13315"/>
                    <a:pt x="6435" y="13199"/>
                    <a:pt x="7870" y="12506"/>
                  </a:cubicBezTo>
                  <a:cubicBezTo>
                    <a:pt x="8816" y="12432"/>
                    <a:pt x="10374" y="12309"/>
                    <a:pt x="11731" y="11620"/>
                  </a:cubicBezTo>
                  <a:cubicBezTo>
                    <a:pt x="13419" y="10762"/>
                    <a:pt x="14277" y="9288"/>
                    <a:pt x="14277" y="7235"/>
                  </a:cubicBezTo>
                  <a:cubicBezTo>
                    <a:pt x="14280" y="6475"/>
                    <a:pt x="14161" y="5719"/>
                    <a:pt x="13922" y="4998"/>
                  </a:cubicBezTo>
                  <a:lnTo>
                    <a:pt x="14080" y="4988"/>
                  </a:lnTo>
                  <a:cubicBezTo>
                    <a:pt x="14249" y="4977"/>
                    <a:pt x="14337" y="4784"/>
                    <a:pt x="14231" y="4650"/>
                  </a:cubicBezTo>
                  <a:cubicBezTo>
                    <a:pt x="14210" y="4622"/>
                    <a:pt x="13929" y="4270"/>
                    <a:pt x="13405" y="3852"/>
                  </a:cubicBezTo>
                  <a:cubicBezTo>
                    <a:pt x="13109" y="3346"/>
                    <a:pt x="12751" y="2881"/>
                    <a:pt x="12332" y="2470"/>
                  </a:cubicBezTo>
                  <a:cubicBezTo>
                    <a:pt x="12930" y="1689"/>
                    <a:pt x="13876" y="1049"/>
                    <a:pt x="13886" y="1046"/>
                  </a:cubicBezTo>
                  <a:cubicBezTo>
                    <a:pt x="14027" y="951"/>
                    <a:pt x="14006" y="743"/>
                    <a:pt x="13855" y="677"/>
                  </a:cubicBezTo>
                  <a:cubicBezTo>
                    <a:pt x="13249" y="416"/>
                    <a:pt x="12387" y="285"/>
                    <a:pt x="11285" y="285"/>
                  </a:cubicBezTo>
                  <a:cubicBezTo>
                    <a:pt x="11095" y="285"/>
                    <a:pt x="10898" y="289"/>
                    <a:pt x="10694" y="297"/>
                  </a:cubicBezTo>
                  <a:cubicBezTo>
                    <a:pt x="10082" y="322"/>
                    <a:pt x="9473" y="374"/>
                    <a:pt x="8872" y="462"/>
                  </a:cubicBezTo>
                  <a:cubicBezTo>
                    <a:pt x="7891" y="157"/>
                    <a:pt x="6839" y="0"/>
                    <a:pt x="58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4" name="Google Shape;20814;p86"/>
          <p:cNvGrpSpPr/>
          <p:nvPr/>
        </p:nvGrpSpPr>
        <p:grpSpPr>
          <a:xfrm>
            <a:off x="2493449" y="3068082"/>
            <a:ext cx="357853" cy="318665"/>
            <a:chOff x="2493449" y="2915682"/>
            <a:chExt cx="357853" cy="318665"/>
          </a:xfrm>
        </p:grpSpPr>
        <p:sp>
          <p:nvSpPr>
            <p:cNvPr id="20815" name="Google Shape;20815;p86"/>
            <p:cNvSpPr/>
            <p:nvPr/>
          </p:nvSpPr>
          <p:spPr>
            <a:xfrm>
              <a:off x="2498692" y="2993743"/>
              <a:ext cx="340238" cy="235336"/>
            </a:xfrm>
            <a:custGeom>
              <a:avLst/>
              <a:gdLst/>
              <a:ahLst/>
              <a:cxnLst/>
              <a:rect l="l" t="t" r="r" b="b"/>
              <a:pathLst>
                <a:path w="12980" h="8978" extrusionOk="0">
                  <a:moveTo>
                    <a:pt x="641" y="0"/>
                  </a:moveTo>
                  <a:cubicBezTo>
                    <a:pt x="286" y="0"/>
                    <a:pt x="1" y="289"/>
                    <a:pt x="1" y="640"/>
                  </a:cubicBezTo>
                  <a:lnTo>
                    <a:pt x="1" y="858"/>
                  </a:lnTo>
                  <a:cubicBezTo>
                    <a:pt x="1" y="1400"/>
                    <a:pt x="342" y="1885"/>
                    <a:pt x="855" y="2065"/>
                  </a:cubicBezTo>
                  <a:lnTo>
                    <a:pt x="855" y="4702"/>
                  </a:lnTo>
                  <a:cubicBezTo>
                    <a:pt x="855" y="7065"/>
                    <a:pt x="2768" y="8978"/>
                    <a:pt x="5128" y="8978"/>
                  </a:cubicBezTo>
                  <a:lnTo>
                    <a:pt x="12403" y="8978"/>
                  </a:lnTo>
                  <a:cubicBezTo>
                    <a:pt x="12818" y="8978"/>
                    <a:pt x="12980" y="8440"/>
                    <a:pt x="12635" y="8211"/>
                  </a:cubicBezTo>
                  <a:lnTo>
                    <a:pt x="11542" y="7480"/>
                  </a:lnTo>
                  <a:lnTo>
                    <a:pt x="3180" y="4941"/>
                  </a:lnTo>
                  <a:cubicBezTo>
                    <a:pt x="2796" y="4709"/>
                    <a:pt x="2564" y="4294"/>
                    <a:pt x="2564" y="3847"/>
                  </a:cubicBezTo>
                  <a:lnTo>
                    <a:pt x="2564" y="1069"/>
                  </a:lnTo>
                  <a:cubicBezTo>
                    <a:pt x="2564" y="479"/>
                    <a:pt x="2086" y="0"/>
                    <a:pt x="14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6" name="Google Shape;20816;p86"/>
            <p:cNvSpPr/>
            <p:nvPr/>
          </p:nvSpPr>
          <p:spPr>
            <a:xfrm>
              <a:off x="2498692" y="2993743"/>
              <a:ext cx="319321" cy="235257"/>
            </a:xfrm>
            <a:custGeom>
              <a:avLst/>
              <a:gdLst/>
              <a:ahLst/>
              <a:cxnLst/>
              <a:rect l="l" t="t" r="r" b="b"/>
              <a:pathLst>
                <a:path w="12182" h="8975" extrusionOk="0">
                  <a:moveTo>
                    <a:pt x="644" y="0"/>
                  </a:moveTo>
                  <a:cubicBezTo>
                    <a:pt x="289" y="0"/>
                    <a:pt x="1" y="289"/>
                    <a:pt x="1" y="644"/>
                  </a:cubicBezTo>
                  <a:lnTo>
                    <a:pt x="1" y="855"/>
                  </a:lnTo>
                  <a:cubicBezTo>
                    <a:pt x="1" y="1400"/>
                    <a:pt x="345" y="1882"/>
                    <a:pt x="855" y="2065"/>
                  </a:cubicBezTo>
                  <a:lnTo>
                    <a:pt x="855" y="4702"/>
                  </a:lnTo>
                  <a:cubicBezTo>
                    <a:pt x="855" y="7061"/>
                    <a:pt x="2772" y="8974"/>
                    <a:pt x="5131" y="8974"/>
                  </a:cubicBezTo>
                  <a:lnTo>
                    <a:pt x="11967" y="8974"/>
                  </a:lnTo>
                  <a:cubicBezTo>
                    <a:pt x="12087" y="8974"/>
                    <a:pt x="12182" y="8879"/>
                    <a:pt x="12182" y="8760"/>
                  </a:cubicBezTo>
                  <a:cubicBezTo>
                    <a:pt x="12182" y="8644"/>
                    <a:pt x="12087" y="8545"/>
                    <a:pt x="11967" y="8545"/>
                  </a:cubicBezTo>
                  <a:lnTo>
                    <a:pt x="11967" y="8552"/>
                  </a:lnTo>
                  <a:lnTo>
                    <a:pt x="5986" y="8552"/>
                  </a:lnTo>
                  <a:cubicBezTo>
                    <a:pt x="3623" y="8552"/>
                    <a:pt x="1710" y="6636"/>
                    <a:pt x="1710" y="4276"/>
                  </a:cubicBezTo>
                  <a:lnTo>
                    <a:pt x="1710" y="2198"/>
                  </a:lnTo>
                  <a:cubicBezTo>
                    <a:pt x="1706" y="2040"/>
                    <a:pt x="1622" y="1896"/>
                    <a:pt x="1485" y="1822"/>
                  </a:cubicBezTo>
                  <a:cubicBezTo>
                    <a:pt x="1094" y="1590"/>
                    <a:pt x="855" y="1171"/>
                    <a:pt x="855" y="718"/>
                  </a:cubicBezTo>
                  <a:lnTo>
                    <a:pt x="855"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7" name="Google Shape;20817;p86"/>
            <p:cNvSpPr/>
            <p:nvPr/>
          </p:nvSpPr>
          <p:spPr>
            <a:xfrm>
              <a:off x="2549125" y="2920925"/>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8" name="Google Shape;20818;p86"/>
            <p:cNvSpPr/>
            <p:nvPr/>
          </p:nvSpPr>
          <p:spPr>
            <a:xfrm>
              <a:off x="2504328" y="2920925"/>
              <a:ext cx="22412" cy="22412"/>
            </a:xfrm>
            <a:custGeom>
              <a:avLst/>
              <a:gdLst/>
              <a:ahLst/>
              <a:cxnLst/>
              <a:rect l="l" t="t" r="r" b="b"/>
              <a:pathLst>
                <a:path w="855" h="855" extrusionOk="0">
                  <a:moveTo>
                    <a:pt x="426" y="0"/>
                  </a:moveTo>
                  <a:cubicBezTo>
                    <a:pt x="190" y="0"/>
                    <a:pt x="0" y="194"/>
                    <a:pt x="0" y="429"/>
                  </a:cubicBezTo>
                  <a:cubicBezTo>
                    <a:pt x="0" y="665"/>
                    <a:pt x="190" y="855"/>
                    <a:pt x="426" y="855"/>
                  </a:cubicBezTo>
                  <a:cubicBezTo>
                    <a:pt x="665" y="855"/>
                    <a:pt x="855" y="665"/>
                    <a:pt x="855" y="429"/>
                  </a:cubicBezTo>
                  <a:cubicBezTo>
                    <a:pt x="855" y="194"/>
                    <a:pt x="665" y="0"/>
                    <a:pt x="42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9" name="Google Shape;20819;p86"/>
            <p:cNvSpPr/>
            <p:nvPr/>
          </p:nvSpPr>
          <p:spPr>
            <a:xfrm>
              <a:off x="2576124" y="2977701"/>
              <a:ext cx="269910" cy="228888"/>
            </a:xfrm>
            <a:custGeom>
              <a:avLst/>
              <a:gdLst/>
              <a:ahLst/>
              <a:cxnLst/>
              <a:rect l="l" t="t" r="r" b="b"/>
              <a:pathLst>
                <a:path w="10297" h="8732" extrusionOk="0">
                  <a:moveTo>
                    <a:pt x="5444" y="1"/>
                  </a:moveTo>
                  <a:cubicBezTo>
                    <a:pt x="2093" y="1"/>
                    <a:pt x="1" y="2719"/>
                    <a:pt x="278" y="5757"/>
                  </a:cubicBezTo>
                  <a:cubicBezTo>
                    <a:pt x="337" y="6392"/>
                    <a:pt x="985" y="7580"/>
                    <a:pt x="2252" y="7580"/>
                  </a:cubicBezTo>
                  <a:cubicBezTo>
                    <a:pt x="2668" y="7580"/>
                    <a:pt x="3150" y="7452"/>
                    <a:pt x="3700" y="7135"/>
                  </a:cubicBezTo>
                  <a:cubicBezTo>
                    <a:pt x="4248" y="8120"/>
                    <a:pt x="5286" y="8732"/>
                    <a:pt x="6415" y="8732"/>
                  </a:cubicBezTo>
                  <a:cubicBezTo>
                    <a:pt x="8560" y="8732"/>
                    <a:pt x="10297" y="6995"/>
                    <a:pt x="10297" y="4853"/>
                  </a:cubicBezTo>
                  <a:cubicBezTo>
                    <a:pt x="10297" y="2174"/>
                    <a:pt x="8124" y="1"/>
                    <a:pt x="544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0" name="Google Shape;20820;p86"/>
            <p:cNvSpPr/>
            <p:nvPr/>
          </p:nvSpPr>
          <p:spPr>
            <a:xfrm>
              <a:off x="2576124" y="2977701"/>
              <a:ext cx="213789" cy="198560"/>
            </a:xfrm>
            <a:custGeom>
              <a:avLst/>
              <a:gdLst/>
              <a:ahLst/>
              <a:cxnLst/>
              <a:rect l="l" t="t" r="r" b="b"/>
              <a:pathLst>
                <a:path w="8156" h="7575" extrusionOk="0">
                  <a:moveTo>
                    <a:pt x="5461" y="1"/>
                  </a:moveTo>
                  <a:cubicBezTo>
                    <a:pt x="5456" y="1"/>
                    <a:pt x="5450" y="1"/>
                    <a:pt x="5444" y="1"/>
                  </a:cubicBezTo>
                  <a:cubicBezTo>
                    <a:pt x="2093" y="1"/>
                    <a:pt x="1" y="2719"/>
                    <a:pt x="278" y="5757"/>
                  </a:cubicBezTo>
                  <a:cubicBezTo>
                    <a:pt x="335" y="6372"/>
                    <a:pt x="946" y="7512"/>
                    <a:pt x="2142" y="7575"/>
                  </a:cubicBezTo>
                  <a:cubicBezTo>
                    <a:pt x="1783" y="7192"/>
                    <a:pt x="1590" y="6706"/>
                    <a:pt x="1558" y="6372"/>
                  </a:cubicBezTo>
                  <a:cubicBezTo>
                    <a:pt x="1281" y="3331"/>
                    <a:pt x="3376" y="612"/>
                    <a:pt x="6724" y="612"/>
                  </a:cubicBezTo>
                  <a:cubicBezTo>
                    <a:pt x="7209" y="612"/>
                    <a:pt x="7695" y="686"/>
                    <a:pt x="8155" y="830"/>
                  </a:cubicBezTo>
                  <a:cubicBezTo>
                    <a:pt x="7362" y="292"/>
                    <a:pt x="6422" y="1"/>
                    <a:pt x="546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1" name="Google Shape;20821;p86"/>
            <p:cNvSpPr/>
            <p:nvPr/>
          </p:nvSpPr>
          <p:spPr>
            <a:xfrm>
              <a:off x="2657618" y="3054844"/>
              <a:ext cx="127760" cy="104273"/>
            </a:xfrm>
            <a:custGeom>
              <a:avLst/>
              <a:gdLst/>
              <a:ahLst/>
              <a:cxnLst/>
              <a:rect l="l" t="t" r="r" b="b"/>
              <a:pathLst>
                <a:path w="4874" h="3978" extrusionOk="0">
                  <a:moveTo>
                    <a:pt x="2687" y="1"/>
                  </a:moveTo>
                  <a:cubicBezTo>
                    <a:pt x="1203" y="1"/>
                    <a:pt x="4" y="1203"/>
                    <a:pt x="0" y="2684"/>
                  </a:cubicBezTo>
                  <a:cubicBezTo>
                    <a:pt x="0" y="2793"/>
                    <a:pt x="88" y="2884"/>
                    <a:pt x="201" y="2884"/>
                  </a:cubicBezTo>
                  <a:cubicBezTo>
                    <a:pt x="310" y="2884"/>
                    <a:pt x="401" y="2796"/>
                    <a:pt x="401" y="2684"/>
                  </a:cubicBezTo>
                  <a:cubicBezTo>
                    <a:pt x="401" y="1421"/>
                    <a:pt x="1424" y="398"/>
                    <a:pt x="2687" y="398"/>
                  </a:cubicBezTo>
                  <a:cubicBezTo>
                    <a:pt x="3671" y="402"/>
                    <a:pt x="4473" y="1200"/>
                    <a:pt x="4473" y="2188"/>
                  </a:cubicBezTo>
                  <a:cubicBezTo>
                    <a:pt x="4473" y="2955"/>
                    <a:pt x="3851" y="3577"/>
                    <a:pt x="3084" y="3577"/>
                  </a:cubicBezTo>
                  <a:cubicBezTo>
                    <a:pt x="2490" y="3577"/>
                    <a:pt x="2011" y="3095"/>
                    <a:pt x="2011" y="2505"/>
                  </a:cubicBezTo>
                  <a:cubicBezTo>
                    <a:pt x="2011" y="2054"/>
                    <a:pt x="2377" y="1689"/>
                    <a:pt x="2827" y="1689"/>
                  </a:cubicBezTo>
                  <a:cubicBezTo>
                    <a:pt x="3095" y="1689"/>
                    <a:pt x="3095" y="1288"/>
                    <a:pt x="2827" y="1288"/>
                  </a:cubicBezTo>
                  <a:cubicBezTo>
                    <a:pt x="2156" y="1288"/>
                    <a:pt x="1611" y="1833"/>
                    <a:pt x="1611" y="2505"/>
                  </a:cubicBezTo>
                  <a:cubicBezTo>
                    <a:pt x="1611" y="3317"/>
                    <a:pt x="2272" y="3978"/>
                    <a:pt x="3084" y="3978"/>
                  </a:cubicBezTo>
                  <a:cubicBezTo>
                    <a:pt x="4072" y="3974"/>
                    <a:pt x="4870" y="3176"/>
                    <a:pt x="4874" y="2188"/>
                  </a:cubicBezTo>
                  <a:cubicBezTo>
                    <a:pt x="4870" y="978"/>
                    <a:pt x="3893" y="1"/>
                    <a:pt x="2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2" name="Google Shape;20822;p86"/>
            <p:cNvSpPr/>
            <p:nvPr/>
          </p:nvSpPr>
          <p:spPr>
            <a:xfrm>
              <a:off x="2744670" y="3101450"/>
              <a:ext cx="13631" cy="18952"/>
            </a:xfrm>
            <a:custGeom>
              <a:avLst/>
              <a:gdLst/>
              <a:ahLst/>
              <a:cxnLst/>
              <a:rect l="l" t="t" r="r" b="b"/>
              <a:pathLst>
                <a:path w="520" h="723" extrusionOk="0">
                  <a:moveTo>
                    <a:pt x="261" y="0"/>
                  </a:moveTo>
                  <a:cubicBezTo>
                    <a:pt x="131" y="0"/>
                    <a:pt x="0" y="123"/>
                    <a:pt x="72" y="283"/>
                  </a:cubicBezTo>
                  <a:cubicBezTo>
                    <a:pt x="104" y="361"/>
                    <a:pt x="122" y="442"/>
                    <a:pt x="122" y="523"/>
                  </a:cubicBezTo>
                  <a:cubicBezTo>
                    <a:pt x="118" y="635"/>
                    <a:pt x="210" y="723"/>
                    <a:pt x="319" y="723"/>
                  </a:cubicBezTo>
                  <a:cubicBezTo>
                    <a:pt x="431" y="723"/>
                    <a:pt x="519" y="635"/>
                    <a:pt x="519" y="526"/>
                  </a:cubicBezTo>
                  <a:cubicBezTo>
                    <a:pt x="519" y="389"/>
                    <a:pt x="494" y="255"/>
                    <a:pt x="442" y="129"/>
                  </a:cubicBezTo>
                  <a:cubicBezTo>
                    <a:pt x="405" y="38"/>
                    <a:pt x="33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3" name="Google Shape;20823;p86"/>
            <p:cNvSpPr/>
            <p:nvPr/>
          </p:nvSpPr>
          <p:spPr>
            <a:xfrm>
              <a:off x="2493449" y="2915682"/>
              <a:ext cx="357853" cy="318665"/>
            </a:xfrm>
            <a:custGeom>
              <a:avLst/>
              <a:gdLst/>
              <a:ahLst/>
              <a:cxnLst/>
              <a:rect l="l" t="t" r="r" b="b"/>
              <a:pathLst>
                <a:path w="13652" h="12157" extrusionOk="0">
                  <a:moveTo>
                    <a:pt x="843" y="400"/>
                  </a:moveTo>
                  <a:cubicBezTo>
                    <a:pt x="899" y="400"/>
                    <a:pt x="956" y="421"/>
                    <a:pt x="1002" y="468"/>
                  </a:cubicBezTo>
                  <a:cubicBezTo>
                    <a:pt x="1147" y="612"/>
                    <a:pt x="1045" y="854"/>
                    <a:pt x="841" y="854"/>
                  </a:cubicBezTo>
                  <a:cubicBezTo>
                    <a:pt x="718" y="854"/>
                    <a:pt x="616" y="752"/>
                    <a:pt x="616" y="629"/>
                  </a:cubicBezTo>
                  <a:cubicBezTo>
                    <a:pt x="616" y="491"/>
                    <a:pt x="727" y="400"/>
                    <a:pt x="843" y="400"/>
                  </a:cubicBezTo>
                  <a:close/>
                  <a:moveTo>
                    <a:pt x="2553" y="401"/>
                  </a:moveTo>
                  <a:cubicBezTo>
                    <a:pt x="2754" y="401"/>
                    <a:pt x="2856" y="647"/>
                    <a:pt x="2711" y="788"/>
                  </a:cubicBezTo>
                  <a:cubicBezTo>
                    <a:pt x="2665" y="834"/>
                    <a:pt x="2608" y="855"/>
                    <a:pt x="2552" y="855"/>
                  </a:cubicBezTo>
                  <a:cubicBezTo>
                    <a:pt x="2435" y="855"/>
                    <a:pt x="2325" y="765"/>
                    <a:pt x="2325" y="629"/>
                  </a:cubicBezTo>
                  <a:cubicBezTo>
                    <a:pt x="2325" y="503"/>
                    <a:pt x="2427" y="401"/>
                    <a:pt x="2553" y="401"/>
                  </a:cubicBezTo>
                  <a:close/>
                  <a:moveTo>
                    <a:pt x="8598" y="2563"/>
                  </a:moveTo>
                  <a:cubicBezTo>
                    <a:pt x="11165" y="2567"/>
                    <a:pt x="13247" y="4649"/>
                    <a:pt x="13250" y="7219"/>
                  </a:cubicBezTo>
                  <a:cubicBezTo>
                    <a:pt x="13247" y="9248"/>
                    <a:pt x="11601" y="10897"/>
                    <a:pt x="9569" y="10901"/>
                  </a:cubicBezTo>
                  <a:cubicBezTo>
                    <a:pt x="8943" y="10901"/>
                    <a:pt x="8331" y="10697"/>
                    <a:pt x="7828" y="10321"/>
                  </a:cubicBezTo>
                  <a:cubicBezTo>
                    <a:pt x="7339" y="9952"/>
                    <a:pt x="6977" y="9438"/>
                    <a:pt x="6794" y="8854"/>
                  </a:cubicBezTo>
                  <a:cubicBezTo>
                    <a:pt x="6764" y="8751"/>
                    <a:pt x="6685" y="8707"/>
                    <a:pt x="6606" y="8707"/>
                  </a:cubicBezTo>
                  <a:cubicBezTo>
                    <a:pt x="6482" y="8707"/>
                    <a:pt x="6357" y="8814"/>
                    <a:pt x="6411" y="8970"/>
                  </a:cubicBezTo>
                  <a:cubicBezTo>
                    <a:pt x="6460" y="9129"/>
                    <a:pt x="6520" y="9280"/>
                    <a:pt x="6590" y="9428"/>
                  </a:cubicBezTo>
                  <a:cubicBezTo>
                    <a:pt x="6146" y="9664"/>
                    <a:pt x="5735" y="9783"/>
                    <a:pt x="5362" y="9783"/>
                  </a:cubicBezTo>
                  <a:cubicBezTo>
                    <a:pt x="5097" y="9783"/>
                    <a:pt x="4851" y="9723"/>
                    <a:pt x="4624" y="9603"/>
                  </a:cubicBezTo>
                  <a:cubicBezTo>
                    <a:pt x="3970" y="9255"/>
                    <a:pt x="3668" y="8503"/>
                    <a:pt x="3633" y="8109"/>
                  </a:cubicBezTo>
                  <a:cubicBezTo>
                    <a:pt x="3492" y="6611"/>
                    <a:pt x="3956" y="5162"/>
                    <a:pt x="4906" y="4125"/>
                  </a:cubicBezTo>
                  <a:cubicBezTo>
                    <a:pt x="5820" y="3119"/>
                    <a:pt x="7132" y="2563"/>
                    <a:pt x="8598" y="2563"/>
                  </a:cubicBezTo>
                  <a:close/>
                  <a:moveTo>
                    <a:pt x="1695" y="3179"/>
                  </a:moveTo>
                  <a:cubicBezTo>
                    <a:pt x="2173" y="3182"/>
                    <a:pt x="2564" y="3569"/>
                    <a:pt x="2564" y="4047"/>
                  </a:cubicBezTo>
                  <a:lnTo>
                    <a:pt x="2564" y="6825"/>
                  </a:lnTo>
                  <a:cubicBezTo>
                    <a:pt x="2560" y="7321"/>
                    <a:pt x="2810" y="7785"/>
                    <a:pt x="3221" y="8060"/>
                  </a:cubicBezTo>
                  <a:cubicBezTo>
                    <a:pt x="3221" y="8088"/>
                    <a:pt x="3228" y="8116"/>
                    <a:pt x="3228" y="8141"/>
                  </a:cubicBezTo>
                  <a:cubicBezTo>
                    <a:pt x="3274" y="8640"/>
                    <a:pt x="3633" y="9533"/>
                    <a:pt x="4431" y="9955"/>
                  </a:cubicBezTo>
                  <a:cubicBezTo>
                    <a:pt x="4716" y="10103"/>
                    <a:pt x="5032" y="10180"/>
                    <a:pt x="5352" y="10180"/>
                  </a:cubicBezTo>
                  <a:cubicBezTo>
                    <a:pt x="5880" y="10180"/>
                    <a:pt x="6383" y="9990"/>
                    <a:pt x="6784" y="9776"/>
                  </a:cubicBezTo>
                  <a:cubicBezTo>
                    <a:pt x="6998" y="10110"/>
                    <a:pt x="7269" y="10402"/>
                    <a:pt x="7585" y="10641"/>
                  </a:cubicBezTo>
                  <a:cubicBezTo>
                    <a:pt x="8155" y="11070"/>
                    <a:pt x="8851" y="11302"/>
                    <a:pt x="9565" y="11302"/>
                  </a:cubicBezTo>
                  <a:cubicBezTo>
                    <a:pt x="10325" y="11302"/>
                    <a:pt x="11070" y="11087"/>
                    <a:pt x="11714" y="10686"/>
                  </a:cubicBezTo>
                  <a:lnTo>
                    <a:pt x="12723" y="11355"/>
                  </a:lnTo>
                  <a:cubicBezTo>
                    <a:pt x="12892" y="11478"/>
                    <a:pt x="12811" y="11748"/>
                    <a:pt x="12600" y="11755"/>
                  </a:cubicBezTo>
                  <a:lnTo>
                    <a:pt x="5331" y="11755"/>
                  </a:lnTo>
                  <a:cubicBezTo>
                    <a:pt x="3081" y="11752"/>
                    <a:pt x="1259" y="9930"/>
                    <a:pt x="1256" y="7680"/>
                  </a:cubicBezTo>
                  <a:lnTo>
                    <a:pt x="1256" y="5299"/>
                  </a:lnTo>
                  <a:cubicBezTo>
                    <a:pt x="1330" y="5310"/>
                    <a:pt x="1407" y="5317"/>
                    <a:pt x="1484" y="5317"/>
                  </a:cubicBezTo>
                  <a:cubicBezTo>
                    <a:pt x="1748" y="5317"/>
                    <a:pt x="1748" y="4916"/>
                    <a:pt x="1484" y="4916"/>
                  </a:cubicBezTo>
                  <a:cubicBezTo>
                    <a:pt x="886" y="4916"/>
                    <a:pt x="401" y="4431"/>
                    <a:pt x="401" y="3833"/>
                  </a:cubicBezTo>
                  <a:lnTo>
                    <a:pt x="401" y="3618"/>
                  </a:lnTo>
                  <a:cubicBezTo>
                    <a:pt x="401" y="3376"/>
                    <a:pt x="598" y="3179"/>
                    <a:pt x="841" y="3179"/>
                  </a:cubicBezTo>
                  <a:close/>
                  <a:moveTo>
                    <a:pt x="2554" y="0"/>
                  </a:moveTo>
                  <a:cubicBezTo>
                    <a:pt x="2313" y="0"/>
                    <a:pt x="2084" y="139"/>
                    <a:pt x="1980" y="369"/>
                  </a:cubicBezTo>
                  <a:cubicBezTo>
                    <a:pt x="1853" y="647"/>
                    <a:pt x="1948" y="978"/>
                    <a:pt x="2202" y="1150"/>
                  </a:cubicBezTo>
                  <a:lnTo>
                    <a:pt x="1868" y="2792"/>
                  </a:lnTo>
                  <a:cubicBezTo>
                    <a:pt x="1808" y="2781"/>
                    <a:pt x="1751" y="2778"/>
                    <a:pt x="1695" y="2778"/>
                  </a:cubicBezTo>
                  <a:lnTo>
                    <a:pt x="1526" y="2778"/>
                  </a:lnTo>
                  <a:lnTo>
                    <a:pt x="1189" y="1153"/>
                  </a:lnTo>
                  <a:cubicBezTo>
                    <a:pt x="1442" y="981"/>
                    <a:pt x="1540" y="651"/>
                    <a:pt x="1414" y="373"/>
                  </a:cubicBezTo>
                  <a:cubicBezTo>
                    <a:pt x="1311" y="143"/>
                    <a:pt x="1083" y="3"/>
                    <a:pt x="842" y="3"/>
                  </a:cubicBezTo>
                  <a:cubicBezTo>
                    <a:pt x="788" y="3"/>
                    <a:pt x="733" y="10"/>
                    <a:pt x="679" y="25"/>
                  </a:cubicBezTo>
                  <a:cubicBezTo>
                    <a:pt x="384" y="102"/>
                    <a:pt x="187" y="387"/>
                    <a:pt x="218" y="693"/>
                  </a:cubicBezTo>
                  <a:cubicBezTo>
                    <a:pt x="246" y="999"/>
                    <a:pt x="493" y="1238"/>
                    <a:pt x="802" y="1255"/>
                  </a:cubicBezTo>
                  <a:lnTo>
                    <a:pt x="1119" y="2781"/>
                  </a:lnTo>
                  <a:lnTo>
                    <a:pt x="841" y="2781"/>
                  </a:lnTo>
                  <a:cubicBezTo>
                    <a:pt x="377" y="2781"/>
                    <a:pt x="0" y="3158"/>
                    <a:pt x="0" y="3622"/>
                  </a:cubicBezTo>
                  <a:lnTo>
                    <a:pt x="0" y="3836"/>
                  </a:lnTo>
                  <a:cubicBezTo>
                    <a:pt x="0" y="4410"/>
                    <a:pt x="334" y="4934"/>
                    <a:pt x="855" y="5176"/>
                  </a:cubicBezTo>
                  <a:lnTo>
                    <a:pt x="855" y="7683"/>
                  </a:lnTo>
                  <a:cubicBezTo>
                    <a:pt x="858" y="10152"/>
                    <a:pt x="2859" y="12153"/>
                    <a:pt x="5328" y="12156"/>
                  </a:cubicBezTo>
                  <a:lnTo>
                    <a:pt x="12603" y="12156"/>
                  </a:lnTo>
                  <a:cubicBezTo>
                    <a:pt x="12606" y="12156"/>
                    <a:pt x="12609" y="12156"/>
                    <a:pt x="12611" y="12156"/>
                  </a:cubicBezTo>
                  <a:cubicBezTo>
                    <a:pt x="13221" y="12156"/>
                    <a:pt x="13459" y="11360"/>
                    <a:pt x="12944" y="11024"/>
                  </a:cubicBezTo>
                  <a:lnTo>
                    <a:pt x="12948" y="11024"/>
                  </a:lnTo>
                  <a:lnTo>
                    <a:pt x="12072" y="10440"/>
                  </a:lnTo>
                  <a:cubicBezTo>
                    <a:pt x="13067" y="9667"/>
                    <a:pt x="13651" y="8478"/>
                    <a:pt x="13651" y="7219"/>
                  </a:cubicBezTo>
                  <a:cubicBezTo>
                    <a:pt x="13644" y="4431"/>
                    <a:pt x="11387" y="2170"/>
                    <a:pt x="8598" y="2166"/>
                  </a:cubicBezTo>
                  <a:cubicBezTo>
                    <a:pt x="7019" y="2166"/>
                    <a:pt x="5602" y="2767"/>
                    <a:pt x="4610" y="3854"/>
                  </a:cubicBezTo>
                  <a:cubicBezTo>
                    <a:pt x="3721" y="4828"/>
                    <a:pt x="3228" y="6133"/>
                    <a:pt x="3207" y="7511"/>
                  </a:cubicBezTo>
                  <a:cubicBezTo>
                    <a:pt x="3049" y="7318"/>
                    <a:pt x="2965" y="7075"/>
                    <a:pt x="2965" y="6825"/>
                  </a:cubicBezTo>
                  <a:lnTo>
                    <a:pt x="2965" y="4047"/>
                  </a:lnTo>
                  <a:cubicBezTo>
                    <a:pt x="2965" y="3562"/>
                    <a:pt x="2687" y="3119"/>
                    <a:pt x="2251" y="2908"/>
                  </a:cubicBezTo>
                  <a:lnTo>
                    <a:pt x="2588" y="1255"/>
                  </a:lnTo>
                  <a:cubicBezTo>
                    <a:pt x="2898" y="1234"/>
                    <a:pt x="3144" y="999"/>
                    <a:pt x="3176" y="693"/>
                  </a:cubicBezTo>
                  <a:cubicBezTo>
                    <a:pt x="3207" y="387"/>
                    <a:pt x="3010" y="102"/>
                    <a:pt x="2715" y="21"/>
                  </a:cubicBezTo>
                  <a:cubicBezTo>
                    <a:pt x="2662" y="7"/>
                    <a:pt x="2608" y="0"/>
                    <a:pt x="25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4" name="Google Shape;20824;p86"/>
          <p:cNvGrpSpPr/>
          <p:nvPr/>
        </p:nvGrpSpPr>
        <p:grpSpPr>
          <a:xfrm>
            <a:off x="1399523" y="3118541"/>
            <a:ext cx="359583" cy="217695"/>
            <a:chOff x="1399523" y="2966141"/>
            <a:chExt cx="359583" cy="217695"/>
          </a:xfrm>
        </p:grpSpPr>
        <p:sp>
          <p:nvSpPr>
            <p:cNvPr id="20825" name="Google Shape;20825;p86"/>
            <p:cNvSpPr/>
            <p:nvPr/>
          </p:nvSpPr>
          <p:spPr>
            <a:xfrm>
              <a:off x="1455644" y="3082499"/>
              <a:ext cx="260710" cy="74312"/>
            </a:xfrm>
            <a:custGeom>
              <a:avLst/>
              <a:gdLst/>
              <a:ahLst/>
              <a:cxnLst/>
              <a:rect l="l" t="t" r="r" b="b"/>
              <a:pathLst>
                <a:path w="9946" h="2835" extrusionOk="0">
                  <a:moveTo>
                    <a:pt x="1" y="1"/>
                  </a:moveTo>
                  <a:lnTo>
                    <a:pt x="1" y="2350"/>
                  </a:lnTo>
                  <a:cubicBezTo>
                    <a:pt x="1327" y="2678"/>
                    <a:pt x="2832" y="2834"/>
                    <a:pt x="4289" y="2834"/>
                  </a:cubicBezTo>
                  <a:cubicBezTo>
                    <a:pt x="6470" y="2834"/>
                    <a:pt x="8541" y="2483"/>
                    <a:pt x="9734" y="1829"/>
                  </a:cubicBezTo>
                  <a:cubicBezTo>
                    <a:pt x="9917" y="1734"/>
                    <a:pt x="9945" y="1488"/>
                    <a:pt x="9794" y="1351"/>
                  </a:cubicBezTo>
                  <a:lnTo>
                    <a:pt x="9010" y="658"/>
                  </a:lnTo>
                  <a:lnTo>
                    <a:pt x="1"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6" name="Google Shape;20826;p86"/>
            <p:cNvSpPr/>
            <p:nvPr/>
          </p:nvSpPr>
          <p:spPr>
            <a:xfrm>
              <a:off x="1455565" y="3082420"/>
              <a:ext cx="256804" cy="66947"/>
            </a:xfrm>
            <a:custGeom>
              <a:avLst/>
              <a:gdLst/>
              <a:ahLst/>
              <a:cxnLst/>
              <a:rect l="l" t="t" r="r" b="b"/>
              <a:pathLst>
                <a:path w="9797" h="2554" extrusionOk="0">
                  <a:moveTo>
                    <a:pt x="0" y="0"/>
                  </a:moveTo>
                  <a:lnTo>
                    <a:pt x="0" y="2356"/>
                  </a:lnTo>
                  <a:cubicBezTo>
                    <a:pt x="306" y="2430"/>
                    <a:pt x="623" y="2497"/>
                    <a:pt x="942" y="2553"/>
                  </a:cubicBezTo>
                  <a:cubicBezTo>
                    <a:pt x="1284" y="2149"/>
                    <a:pt x="1586" y="1713"/>
                    <a:pt x="1843" y="1252"/>
                  </a:cubicBezTo>
                  <a:cubicBezTo>
                    <a:pt x="1916" y="1114"/>
                    <a:pt x="2059" y="1032"/>
                    <a:pt x="2214" y="1032"/>
                  </a:cubicBezTo>
                  <a:cubicBezTo>
                    <a:pt x="2236" y="1032"/>
                    <a:pt x="2259" y="1034"/>
                    <a:pt x="2282" y="1038"/>
                  </a:cubicBezTo>
                  <a:cubicBezTo>
                    <a:pt x="3946" y="1301"/>
                    <a:pt x="5837" y="1431"/>
                    <a:pt x="7937" y="1431"/>
                  </a:cubicBezTo>
                  <a:cubicBezTo>
                    <a:pt x="8622" y="1431"/>
                    <a:pt x="9248" y="1417"/>
                    <a:pt x="9779" y="1396"/>
                  </a:cubicBezTo>
                  <a:lnTo>
                    <a:pt x="9797" y="1354"/>
                  </a:lnTo>
                  <a:lnTo>
                    <a:pt x="9013" y="661"/>
                  </a:lnTo>
                  <a:lnTo>
                    <a:pt x="0" y="0"/>
                  </a:ln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7" name="Google Shape;20827;p86"/>
            <p:cNvSpPr/>
            <p:nvPr/>
          </p:nvSpPr>
          <p:spPr>
            <a:xfrm>
              <a:off x="1443953" y="3047662"/>
              <a:ext cx="300867" cy="61128"/>
            </a:xfrm>
            <a:custGeom>
              <a:avLst/>
              <a:gdLst/>
              <a:ahLst/>
              <a:cxnLst/>
              <a:rect l="l" t="t" r="r" b="b"/>
              <a:pathLst>
                <a:path w="11478" h="2332" extrusionOk="0">
                  <a:moveTo>
                    <a:pt x="4149" y="0"/>
                  </a:moveTo>
                  <a:cubicBezTo>
                    <a:pt x="2874" y="0"/>
                    <a:pt x="1483" y="175"/>
                    <a:pt x="0" y="616"/>
                  </a:cubicBezTo>
                  <a:lnTo>
                    <a:pt x="879" y="1551"/>
                  </a:lnTo>
                  <a:cubicBezTo>
                    <a:pt x="3367" y="2181"/>
                    <a:pt x="6194" y="2331"/>
                    <a:pt x="8384" y="2331"/>
                  </a:cubicBezTo>
                  <a:cubicBezTo>
                    <a:pt x="9608" y="2331"/>
                    <a:pt x="10632" y="2284"/>
                    <a:pt x="11288" y="2248"/>
                  </a:cubicBezTo>
                  <a:cubicBezTo>
                    <a:pt x="11432" y="2240"/>
                    <a:pt x="11478" y="2047"/>
                    <a:pt x="11351" y="1973"/>
                  </a:cubicBezTo>
                  <a:cubicBezTo>
                    <a:pt x="10023" y="1197"/>
                    <a:pt x="7483" y="0"/>
                    <a:pt x="4149"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8" name="Google Shape;20828;p86"/>
            <p:cNvSpPr/>
            <p:nvPr/>
          </p:nvSpPr>
          <p:spPr>
            <a:xfrm>
              <a:off x="1404766" y="3061031"/>
              <a:ext cx="67235" cy="95151"/>
            </a:xfrm>
            <a:custGeom>
              <a:avLst/>
              <a:gdLst/>
              <a:ahLst/>
              <a:cxnLst/>
              <a:rect l="l" t="t" r="r" b="b"/>
              <a:pathLst>
                <a:path w="2565" h="3630" extrusionOk="0">
                  <a:moveTo>
                    <a:pt x="1281" y="0"/>
                  </a:moveTo>
                  <a:cubicBezTo>
                    <a:pt x="574" y="0"/>
                    <a:pt x="1" y="433"/>
                    <a:pt x="1" y="1495"/>
                  </a:cubicBezTo>
                  <a:cubicBezTo>
                    <a:pt x="1" y="2557"/>
                    <a:pt x="641" y="3629"/>
                    <a:pt x="1281" y="3629"/>
                  </a:cubicBezTo>
                  <a:cubicBezTo>
                    <a:pt x="1924" y="3629"/>
                    <a:pt x="2564" y="2557"/>
                    <a:pt x="2564" y="1495"/>
                  </a:cubicBezTo>
                  <a:cubicBezTo>
                    <a:pt x="2564" y="433"/>
                    <a:pt x="1991" y="0"/>
                    <a:pt x="128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9" name="Google Shape;20829;p86"/>
            <p:cNvSpPr/>
            <p:nvPr/>
          </p:nvSpPr>
          <p:spPr>
            <a:xfrm>
              <a:off x="1513338" y="3020742"/>
              <a:ext cx="129175" cy="143566"/>
            </a:xfrm>
            <a:custGeom>
              <a:avLst/>
              <a:gdLst/>
              <a:ahLst/>
              <a:cxnLst/>
              <a:rect l="l" t="t" r="r" b="b"/>
              <a:pathLst>
                <a:path w="4928" h="5477" extrusionOk="0">
                  <a:moveTo>
                    <a:pt x="4469" y="0"/>
                  </a:moveTo>
                  <a:cubicBezTo>
                    <a:pt x="4354" y="0"/>
                    <a:pt x="4237" y="47"/>
                    <a:pt x="4150" y="145"/>
                  </a:cubicBezTo>
                  <a:lnTo>
                    <a:pt x="106" y="4741"/>
                  </a:lnTo>
                  <a:cubicBezTo>
                    <a:pt x="1" y="4860"/>
                    <a:pt x="22" y="5043"/>
                    <a:pt x="156" y="5135"/>
                  </a:cubicBezTo>
                  <a:cubicBezTo>
                    <a:pt x="386" y="5284"/>
                    <a:pt x="752" y="5476"/>
                    <a:pt x="1129" y="5476"/>
                  </a:cubicBezTo>
                  <a:cubicBezTo>
                    <a:pt x="1373" y="5476"/>
                    <a:pt x="1621" y="5395"/>
                    <a:pt x="1840" y="5170"/>
                  </a:cubicBezTo>
                  <a:cubicBezTo>
                    <a:pt x="2093" y="4906"/>
                    <a:pt x="3767" y="2357"/>
                    <a:pt x="4818" y="736"/>
                  </a:cubicBezTo>
                  <a:cubicBezTo>
                    <a:pt x="4906" y="602"/>
                    <a:pt x="4927" y="433"/>
                    <a:pt x="4871" y="282"/>
                  </a:cubicBezTo>
                  <a:cubicBezTo>
                    <a:pt x="4804" y="100"/>
                    <a:pt x="4638" y="0"/>
                    <a:pt x="44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0" name="Google Shape;20830;p86"/>
            <p:cNvSpPr/>
            <p:nvPr/>
          </p:nvSpPr>
          <p:spPr>
            <a:xfrm>
              <a:off x="1427177" y="3083416"/>
              <a:ext cx="27943" cy="33578"/>
            </a:xfrm>
            <a:custGeom>
              <a:avLst/>
              <a:gdLst/>
              <a:ahLst/>
              <a:cxnLst/>
              <a:rect l="l" t="t" r="r" b="b"/>
              <a:pathLst>
                <a:path w="1066" h="1281" extrusionOk="0">
                  <a:moveTo>
                    <a:pt x="531" y="1"/>
                  </a:moveTo>
                  <a:cubicBezTo>
                    <a:pt x="236" y="1"/>
                    <a:pt x="0" y="240"/>
                    <a:pt x="0" y="535"/>
                  </a:cubicBezTo>
                  <a:lnTo>
                    <a:pt x="0" y="746"/>
                  </a:lnTo>
                  <a:cubicBezTo>
                    <a:pt x="0" y="1042"/>
                    <a:pt x="236" y="1281"/>
                    <a:pt x="531" y="1281"/>
                  </a:cubicBezTo>
                  <a:cubicBezTo>
                    <a:pt x="826" y="1281"/>
                    <a:pt x="1066" y="1042"/>
                    <a:pt x="1066" y="746"/>
                  </a:cubicBezTo>
                  <a:lnTo>
                    <a:pt x="1066" y="535"/>
                  </a:ln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1" name="Google Shape;20831;p86"/>
            <p:cNvSpPr/>
            <p:nvPr/>
          </p:nvSpPr>
          <p:spPr>
            <a:xfrm>
              <a:off x="1443953" y="3083704"/>
              <a:ext cx="11167" cy="22150"/>
            </a:xfrm>
            <a:custGeom>
              <a:avLst/>
              <a:gdLst/>
              <a:ahLst/>
              <a:cxnLst/>
              <a:rect l="l" t="t" r="r" b="b"/>
              <a:pathLst>
                <a:path w="426" h="845" extrusionOk="0">
                  <a:moveTo>
                    <a:pt x="0" y="0"/>
                  </a:moveTo>
                  <a:lnTo>
                    <a:pt x="0" y="630"/>
                  </a:lnTo>
                  <a:cubicBezTo>
                    <a:pt x="0" y="746"/>
                    <a:pt x="95" y="844"/>
                    <a:pt x="215" y="844"/>
                  </a:cubicBezTo>
                  <a:cubicBezTo>
                    <a:pt x="331" y="844"/>
                    <a:pt x="426" y="746"/>
                    <a:pt x="426" y="630"/>
                  </a:cubicBezTo>
                  <a:lnTo>
                    <a:pt x="426" y="521"/>
                  </a:lnTo>
                  <a:cubicBezTo>
                    <a:pt x="426" y="268"/>
                    <a:pt x="250" y="5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2" name="Google Shape;20832;p86"/>
            <p:cNvSpPr/>
            <p:nvPr/>
          </p:nvSpPr>
          <p:spPr>
            <a:xfrm>
              <a:off x="1438318" y="3088947"/>
              <a:ext cx="11193" cy="11271"/>
            </a:xfrm>
            <a:custGeom>
              <a:avLst/>
              <a:gdLst/>
              <a:ahLst/>
              <a:cxnLst/>
              <a:rect l="l" t="t" r="r" b="b"/>
              <a:pathLst>
                <a:path w="427" h="430" extrusionOk="0">
                  <a:moveTo>
                    <a:pt x="215" y="1"/>
                  </a:moveTo>
                  <a:cubicBezTo>
                    <a:pt x="95" y="1"/>
                    <a:pt x="1" y="99"/>
                    <a:pt x="1" y="215"/>
                  </a:cubicBezTo>
                  <a:cubicBezTo>
                    <a:pt x="1" y="335"/>
                    <a:pt x="95" y="430"/>
                    <a:pt x="215" y="430"/>
                  </a:cubicBezTo>
                  <a:cubicBezTo>
                    <a:pt x="331" y="430"/>
                    <a:pt x="426" y="335"/>
                    <a:pt x="426" y="215"/>
                  </a:cubicBezTo>
                  <a:cubicBezTo>
                    <a:pt x="426" y="99"/>
                    <a:pt x="331" y="1"/>
                    <a:pt x="2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3" name="Google Shape;20833;p86"/>
            <p:cNvSpPr/>
            <p:nvPr/>
          </p:nvSpPr>
          <p:spPr>
            <a:xfrm>
              <a:off x="1404766" y="3066011"/>
              <a:ext cx="52294" cy="90250"/>
            </a:xfrm>
            <a:custGeom>
              <a:avLst/>
              <a:gdLst/>
              <a:ahLst/>
              <a:cxnLst/>
              <a:rect l="l" t="t" r="r" b="b"/>
              <a:pathLst>
                <a:path w="1995" h="3443" extrusionOk="0">
                  <a:moveTo>
                    <a:pt x="567" y="0"/>
                  </a:moveTo>
                  <a:lnTo>
                    <a:pt x="567" y="0"/>
                  </a:lnTo>
                  <a:cubicBezTo>
                    <a:pt x="222" y="222"/>
                    <a:pt x="1" y="640"/>
                    <a:pt x="1" y="1305"/>
                  </a:cubicBezTo>
                  <a:cubicBezTo>
                    <a:pt x="1" y="2367"/>
                    <a:pt x="641" y="3443"/>
                    <a:pt x="1281" y="3443"/>
                  </a:cubicBezTo>
                  <a:cubicBezTo>
                    <a:pt x="1534" y="3443"/>
                    <a:pt x="1783" y="3274"/>
                    <a:pt x="1994" y="3010"/>
                  </a:cubicBezTo>
                  <a:cubicBezTo>
                    <a:pt x="1207" y="2982"/>
                    <a:pt x="426" y="1860"/>
                    <a:pt x="426" y="753"/>
                  </a:cubicBezTo>
                  <a:cubicBezTo>
                    <a:pt x="423" y="496"/>
                    <a:pt x="468" y="239"/>
                    <a:pt x="567"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4" name="Google Shape;20834;p86"/>
            <p:cNvSpPr/>
            <p:nvPr/>
          </p:nvSpPr>
          <p:spPr>
            <a:xfrm>
              <a:off x="1421909" y="3078174"/>
              <a:ext cx="38454" cy="44089"/>
            </a:xfrm>
            <a:custGeom>
              <a:avLst/>
              <a:gdLst/>
              <a:ahLst/>
              <a:cxnLst/>
              <a:rect l="l" t="t" r="r" b="b"/>
              <a:pathLst>
                <a:path w="1467" h="1682" extrusionOk="0">
                  <a:moveTo>
                    <a:pt x="732" y="0"/>
                  </a:moveTo>
                  <a:cubicBezTo>
                    <a:pt x="328" y="0"/>
                    <a:pt x="1" y="327"/>
                    <a:pt x="1" y="735"/>
                  </a:cubicBezTo>
                  <a:lnTo>
                    <a:pt x="1" y="946"/>
                  </a:lnTo>
                  <a:cubicBezTo>
                    <a:pt x="1" y="1354"/>
                    <a:pt x="328" y="1681"/>
                    <a:pt x="732" y="1681"/>
                  </a:cubicBezTo>
                  <a:cubicBezTo>
                    <a:pt x="1140" y="1681"/>
                    <a:pt x="1467" y="1354"/>
                    <a:pt x="1467" y="946"/>
                  </a:cubicBezTo>
                  <a:lnTo>
                    <a:pt x="1467" y="841"/>
                  </a:lnTo>
                  <a:cubicBezTo>
                    <a:pt x="1467" y="707"/>
                    <a:pt x="1368" y="640"/>
                    <a:pt x="1268" y="640"/>
                  </a:cubicBezTo>
                  <a:cubicBezTo>
                    <a:pt x="1169" y="640"/>
                    <a:pt x="1070" y="707"/>
                    <a:pt x="1070" y="841"/>
                  </a:cubicBezTo>
                  <a:lnTo>
                    <a:pt x="1070" y="946"/>
                  </a:lnTo>
                  <a:cubicBezTo>
                    <a:pt x="1063" y="1126"/>
                    <a:pt x="915" y="1270"/>
                    <a:pt x="732" y="1270"/>
                  </a:cubicBezTo>
                  <a:cubicBezTo>
                    <a:pt x="553" y="1270"/>
                    <a:pt x="405" y="1126"/>
                    <a:pt x="398" y="946"/>
                  </a:cubicBezTo>
                  <a:lnTo>
                    <a:pt x="398" y="735"/>
                  </a:lnTo>
                  <a:cubicBezTo>
                    <a:pt x="398" y="549"/>
                    <a:pt x="549" y="401"/>
                    <a:pt x="732" y="401"/>
                  </a:cubicBezTo>
                  <a:cubicBezTo>
                    <a:pt x="999" y="398"/>
                    <a:pt x="999" y="0"/>
                    <a:pt x="7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5" name="Google Shape;20835;p86"/>
            <p:cNvSpPr/>
            <p:nvPr/>
          </p:nvSpPr>
          <p:spPr>
            <a:xfrm>
              <a:off x="1399523" y="2966141"/>
              <a:ext cx="359583" cy="217695"/>
            </a:xfrm>
            <a:custGeom>
              <a:avLst/>
              <a:gdLst/>
              <a:ahLst/>
              <a:cxnLst/>
              <a:rect l="l" t="t" r="r" b="b"/>
              <a:pathLst>
                <a:path w="13718" h="8305" extrusionOk="0">
                  <a:moveTo>
                    <a:pt x="9255" y="3068"/>
                  </a:moveTo>
                  <a:lnTo>
                    <a:pt x="9368" y="3371"/>
                  </a:lnTo>
                  <a:cubicBezTo>
                    <a:pt x="9280" y="3350"/>
                    <a:pt x="9192" y="3329"/>
                    <a:pt x="9101" y="3307"/>
                  </a:cubicBezTo>
                  <a:lnTo>
                    <a:pt x="9255" y="3068"/>
                  </a:lnTo>
                  <a:close/>
                  <a:moveTo>
                    <a:pt x="5535" y="3332"/>
                  </a:moveTo>
                  <a:lnTo>
                    <a:pt x="5535" y="3332"/>
                  </a:lnTo>
                  <a:cubicBezTo>
                    <a:pt x="5159" y="3782"/>
                    <a:pt x="3879" y="4232"/>
                    <a:pt x="2880" y="4457"/>
                  </a:cubicBezTo>
                  <a:cubicBezTo>
                    <a:pt x="2817" y="4222"/>
                    <a:pt x="2697" y="4007"/>
                    <a:pt x="2532" y="3831"/>
                  </a:cubicBezTo>
                  <a:cubicBezTo>
                    <a:pt x="2490" y="3786"/>
                    <a:pt x="2444" y="3743"/>
                    <a:pt x="2398" y="3708"/>
                  </a:cubicBezTo>
                  <a:cubicBezTo>
                    <a:pt x="3425" y="3469"/>
                    <a:pt x="4477" y="3343"/>
                    <a:pt x="5535" y="3332"/>
                  </a:cubicBezTo>
                  <a:close/>
                  <a:moveTo>
                    <a:pt x="5989" y="3336"/>
                  </a:moveTo>
                  <a:cubicBezTo>
                    <a:pt x="6372" y="3339"/>
                    <a:pt x="6773" y="3364"/>
                    <a:pt x="7191" y="3402"/>
                  </a:cubicBezTo>
                  <a:lnTo>
                    <a:pt x="5788" y="4995"/>
                  </a:lnTo>
                  <a:cubicBezTo>
                    <a:pt x="4856" y="4893"/>
                    <a:pt x="4128" y="4770"/>
                    <a:pt x="3626" y="4675"/>
                  </a:cubicBezTo>
                  <a:cubicBezTo>
                    <a:pt x="3840" y="4612"/>
                    <a:pt x="4079" y="4538"/>
                    <a:pt x="4318" y="4454"/>
                  </a:cubicBezTo>
                  <a:cubicBezTo>
                    <a:pt x="5285" y="4109"/>
                    <a:pt x="5834" y="3740"/>
                    <a:pt x="5989" y="3336"/>
                  </a:cubicBezTo>
                  <a:close/>
                  <a:moveTo>
                    <a:pt x="10011" y="3965"/>
                  </a:moveTo>
                  <a:lnTo>
                    <a:pt x="10011" y="3965"/>
                  </a:lnTo>
                  <a:cubicBezTo>
                    <a:pt x="10978" y="4264"/>
                    <a:pt x="11907" y="4665"/>
                    <a:pt x="12786" y="5164"/>
                  </a:cubicBezTo>
                  <a:cubicBezTo>
                    <a:pt x="12005" y="5206"/>
                    <a:pt x="11232" y="5224"/>
                    <a:pt x="10472" y="5227"/>
                  </a:cubicBezTo>
                  <a:lnTo>
                    <a:pt x="10011" y="3965"/>
                  </a:lnTo>
                  <a:close/>
                  <a:moveTo>
                    <a:pt x="11393" y="5614"/>
                  </a:moveTo>
                  <a:lnTo>
                    <a:pt x="11875" y="6015"/>
                  </a:lnTo>
                  <a:cubicBezTo>
                    <a:pt x="11566" y="6177"/>
                    <a:pt x="11242" y="6318"/>
                    <a:pt x="10915" y="6434"/>
                  </a:cubicBezTo>
                  <a:lnTo>
                    <a:pt x="10620" y="5628"/>
                  </a:lnTo>
                  <a:cubicBezTo>
                    <a:pt x="10876" y="5625"/>
                    <a:pt x="11133" y="5621"/>
                    <a:pt x="11393" y="5614"/>
                  </a:cubicBezTo>
                  <a:close/>
                  <a:moveTo>
                    <a:pt x="2957" y="4943"/>
                  </a:moveTo>
                  <a:cubicBezTo>
                    <a:pt x="3168" y="4992"/>
                    <a:pt x="3513" y="5066"/>
                    <a:pt x="3991" y="5147"/>
                  </a:cubicBezTo>
                  <a:cubicBezTo>
                    <a:pt x="3731" y="5730"/>
                    <a:pt x="3386" y="6272"/>
                    <a:pt x="2961" y="6750"/>
                  </a:cubicBezTo>
                  <a:cubicBezTo>
                    <a:pt x="2789" y="6722"/>
                    <a:pt x="2644" y="6694"/>
                    <a:pt x="2539" y="6673"/>
                  </a:cubicBezTo>
                  <a:cubicBezTo>
                    <a:pt x="2813" y="6198"/>
                    <a:pt x="2961" y="5660"/>
                    <a:pt x="2964" y="5115"/>
                  </a:cubicBezTo>
                  <a:cubicBezTo>
                    <a:pt x="2964" y="5055"/>
                    <a:pt x="2964" y="4999"/>
                    <a:pt x="2957" y="4943"/>
                  </a:cubicBezTo>
                  <a:close/>
                  <a:moveTo>
                    <a:pt x="4396" y="5213"/>
                  </a:moveTo>
                  <a:cubicBezTo>
                    <a:pt x="4712" y="5263"/>
                    <a:pt x="5067" y="5312"/>
                    <a:pt x="5468" y="5361"/>
                  </a:cubicBezTo>
                  <a:lnTo>
                    <a:pt x="4100" y="6915"/>
                  </a:lnTo>
                  <a:cubicBezTo>
                    <a:pt x="3854" y="6887"/>
                    <a:pt x="3629" y="6856"/>
                    <a:pt x="3425" y="6824"/>
                  </a:cubicBezTo>
                  <a:cubicBezTo>
                    <a:pt x="3826" y="6339"/>
                    <a:pt x="4153" y="5797"/>
                    <a:pt x="4396" y="5213"/>
                  </a:cubicBezTo>
                  <a:close/>
                  <a:moveTo>
                    <a:pt x="1481" y="3821"/>
                  </a:moveTo>
                  <a:cubicBezTo>
                    <a:pt x="2180" y="3821"/>
                    <a:pt x="2564" y="4281"/>
                    <a:pt x="2564" y="5118"/>
                  </a:cubicBezTo>
                  <a:cubicBezTo>
                    <a:pt x="2560" y="5597"/>
                    <a:pt x="2433" y="6064"/>
                    <a:pt x="2191" y="6479"/>
                  </a:cubicBezTo>
                  <a:cubicBezTo>
                    <a:pt x="1976" y="6838"/>
                    <a:pt x="1709" y="7052"/>
                    <a:pt x="1481" y="7052"/>
                  </a:cubicBezTo>
                  <a:cubicBezTo>
                    <a:pt x="1252" y="7052"/>
                    <a:pt x="988" y="6838"/>
                    <a:pt x="774" y="6479"/>
                  </a:cubicBezTo>
                  <a:cubicBezTo>
                    <a:pt x="531" y="6064"/>
                    <a:pt x="401" y="5597"/>
                    <a:pt x="401" y="5118"/>
                  </a:cubicBezTo>
                  <a:cubicBezTo>
                    <a:pt x="401" y="4281"/>
                    <a:pt x="784" y="3821"/>
                    <a:pt x="1481" y="3821"/>
                  </a:cubicBezTo>
                  <a:close/>
                  <a:moveTo>
                    <a:pt x="8869" y="3666"/>
                  </a:moveTo>
                  <a:cubicBezTo>
                    <a:pt x="9094" y="3715"/>
                    <a:pt x="9315" y="3768"/>
                    <a:pt x="9537" y="3828"/>
                  </a:cubicBezTo>
                  <a:lnTo>
                    <a:pt x="10047" y="5227"/>
                  </a:lnTo>
                  <a:lnTo>
                    <a:pt x="9818" y="5227"/>
                  </a:lnTo>
                  <a:cubicBezTo>
                    <a:pt x="9551" y="5227"/>
                    <a:pt x="9551" y="5628"/>
                    <a:pt x="9818" y="5628"/>
                  </a:cubicBezTo>
                  <a:lnTo>
                    <a:pt x="10198" y="5628"/>
                  </a:lnTo>
                  <a:lnTo>
                    <a:pt x="10539" y="6560"/>
                  </a:lnTo>
                  <a:cubicBezTo>
                    <a:pt x="10110" y="6690"/>
                    <a:pt x="9674" y="6792"/>
                    <a:pt x="9231" y="6866"/>
                  </a:cubicBezTo>
                  <a:lnTo>
                    <a:pt x="9234" y="6866"/>
                  </a:lnTo>
                  <a:cubicBezTo>
                    <a:pt x="8397" y="7007"/>
                    <a:pt x="7550" y="7074"/>
                    <a:pt x="6703" y="7074"/>
                  </a:cubicBezTo>
                  <a:cubicBezTo>
                    <a:pt x="6660" y="7074"/>
                    <a:pt x="6618" y="7074"/>
                    <a:pt x="6576" y="7074"/>
                  </a:cubicBezTo>
                  <a:cubicBezTo>
                    <a:pt x="6829" y="6729"/>
                    <a:pt x="7212" y="6163"/>
                    <a:pt x="7624" y="5551"/>
                  </a:cubicBezTo>
                  <a:cubicBezTo>
                    <a:pt x="8060" y="5576"/>
                    <a:pt x="8506" y="5597"/>
                    <a:pt x="8956" y="5611"/>
                  </a:cubicBezTo>
                  <a:lnTo>
                    <a:pt x="8964" y="5611"/>
                  </a:lnTo>
                  <a:cubicBezTo>
                    <a:pt x="9217" y="5600"/>
                    <a:pt x="9224" y="5224"/>
                    <a:pt x="8967" y="5210"/>
                  </a:cubicBezTo>
                  <a:cubicBezTo>
                    <a:pt x="8601" y="5199"/>
                    <a:pt x="8239" y="5185"/>
                    <a:pt x="7880" y="5164"/>
                  </a:cubicBezTo>
                  <a:cubicBezTo>
                    <a:pt x="8232" y="4637"/>
                    <a:pt x="8584" y="4102"/>
                    <a:pt x="8869" y="3666"/>
                  </a:cubicBezTo>
                  <a:close/>
                  <a:moveTo>
                    <a:pt x="8813" y="2283"/>
                  </a:moveTo>
                  <a:cubicBezTo>
                    <a:pt x="8901" y="2283"/>
                    <a:pt x="8988" y="2335"/>
                    <a:pt x="9023" y="2428"/>
                  </a:cubicBezTo>
                  <a:lnTo>
                    <a:pt x="9087" y="2597"/>
                  </a:lnTo>
                  <a:cubicBezTo>
                    <a:pt x="8299" y="3810"/>
                    <a:pt x="6333" y="6810"/>
                    <a:pt x="6038" y="7112"/>
                  </a:cubicBezTo>
                  <a:cubicBezTo>
                    <a:pt x="5878" y="7279"/>
                    <a:pt x="5689" y="7361"/>
                    <a:pt x="5468" y="7361"/>
                  </a:cubicBezTo>
                  <a:cubicBezTo>
                    <a:pt x="5329" y="7361"/>
                    <a:pt x="5177" y="7329"/>
                    <a:pt x="5011" y="7263"/>
                  </a:cubicBezTo>
                  <a:lnTo>
                    <a:pt x="5015" y="7263"/>
                  </a:lnTo>
                  <a:cubicBezTo>
                    <a:pt x="4849" y="7197"/>
                    <a:pt x="4695" y="7112"/>
                    <a:pt x="4550" y="7010"/>
                  </a:cubicBezTo>
                  <a:lnTo>
                    <a:pt x="8644" y="2362"/>
                  </a:lnTo>
                  <a:cubicBezTo>
                    <a:pt x="8690" y="2308"/>
                    <a:pt x="8752" y="2283"/>
                    <a:pt x="8813" y="2283"/>
                  </a:cubicBezTo>
                  <a:close/>
                  <a:moveTo>
                    <a:pt x="624" y="1"/>
                  </a:moveTo>
                  <a:cubicBezTo>
                    <a:pt x="579" y="1"/>
                    <a:pt x="532" y="18"/>
                    <a:pt x="489" y="58"/>
                  </a:cubicBezTo>
                  <a:cubicBezTo>
                    <a:pt x="468" y="76"/>
                    <a:pt x="0" y="554"/>
                    <a:pt x="0" y="1693"/>
                  </a:cubicBezTo>
                  <a:cubicBezTo>
                    <a:pt x="0" y="2674"/>
                    <a:pt x="464" y="3307"/>
                    <a:pt x="739" y="3596"/>
                  </a:cubicBezTo>
                  <a:cubicBezTo>
                    <a:pt x="626" y="3656"/>
                    <a:pt x="521" y="3736"/>
                    <a:pt x="433" y="3828"/>
                  </a:cubicBezTo>
                  <a:cubicBezTo>
                    <a:pt x="144" y="4127"/>
                    <a:pt x="0" y="4559"/>
                    <a:pt x="0" y="5115"/>
                  </a:cubicBezTo>
                  <a:cubicBezTo>
                    <a:pt x="4" y="5663"/>
                    <a:pt x="151" y="6205"/>
                    <a:pt x="429" y="6683"/>
                  </a:cubicBezTo>
                  <a:cubicBezTo>
                    <a:pt x="721" y="7168"/>
                    <a:pt x="1104" y="7450"/>
                    <a:pt x="1484" y="7450"/>
                  </a:cubicBezTo>
                  <a:cubicBezTo>
                    <a:pt x="1762" y="7450"/>
                    <a:pt x="2040" y="7299"/>
                    <a:pt x="2286" y="7024"/>
                  </a:cubicBezTo>
                  <a:cubicBezTo>
                    <a:pt x="2331" y="7035"/>
                    <a:pt x="2405" y="7052"/>
                    <a:pt x="2511" y="7074"/>
                  </a:cubicBezTo>
                  <a:lnTo>
                    <a:pt x="2015" y="7896"/>
                  </a:lnTo>
                  <a:cubicBezTo>
                    <a:pt x="2015" y="7903"/>
                    <a:pt x="2008" y="7903"/>
                    <a:pt x="2004" y="7903"/>
                  </a:cubicBezTo>
                  <a:lnTo>
                    <a:pt x="841" y="7903"/>
                  </a:lnTo>
                  <a:cubicBezTo>
                    <a:pt x="573" y="7903"/>
                    <a:pt x="573" y="8304"/>
                    <a:pt x="841" y="8304"/>
                  </a:cubicBezTo>
                  <a:lnTo>
                    <a:pt x="2001" y="8304"/>
                  </a:lnTo>
                  <a:cubicBezTo>
                    <a:pt x="2145" y="8304"/>
                    <a:pt x="2282" y="8227"/>
                    <a:pt x="2356" y="8104"/>
                  </a:cubicBezTo>
                  <a:lnTo>
                    <a:pt x="2926" y="7151"/>
                  </a:lnTo>
                  <a:cubicBezTo>
                    <a:pt x="3070" y="7176"/>
                    <a:pt x="3235" y="7200"/>
                    <a:pt x="3418" y="7228"/>
                  </a:cubicBezTo>
                  <a:lnTo>
                    <a:pt x="3418" y="7889"/>
                  </a:lnTo>
                  <a:cubicBezTo>
                    <a:pt x="3418" y="7900"/>
                    <a:pt x="3411" y="7903"/>
                    <a:pt x="3404" y="7903"/>
                  </a:cubicBezTo>
                  <a:lnTo>
                    <a:pt x="2975" y="7903"/>
                  </a:lnTo>
                  <a:cubicBezTo>
                    <a:pt x="2708" y="7903"/>
                    <a:pt x="2708" y="8304"/>
                    <a:pt x="2975" y="8304"/>
                  </a:cubicBezTo>
                  <a:lnTo>
                    <a:pt x="3404" y="8304"/>
                  </a:lnTo>
                  <a:cubicBezTo>
                    <a:pt x="3633" y="8304"/>
                    <a:pt x="3815" y="8118"/>
                    <a:pt x="3815" y="7889"/>
                  </a:cubicBezTo>
                  <a:lnTo>
                    <a:pt x="3815" y="7285"/>
                  </a:lnTo>
                  <a:cubicBezTo>
                    <a:pt x="3981" y="7306"/>
                    <a:pt x="4153" y="7323"/>
                    <a:pt x="4332" y="7344"/>
                  </a:cubicBezTo>
                  <a:cubicBezTo>
                    <a:pt x="4494" y="7457"/>
                    <a:pt x="4670" y="7555"/>
                    <a:pt x="4856" y="7629"/>
                  </a:cubicBezTo>
                  <a:cubicBezTo>
                    <a:pt x="5050" y="7710"/>
                    <a:pt x="5257" y="7756"/>
                    <a:pt x="5472" y="7759"/>
                  </a:cubicBezTo>
                  <a:cubicBezTo>
                    <a:pt x="5476" y="7759"/>
                    <a:pt x="5481" y="7759"/>
                    <a:pt x="5485" y="7759"/>
                  </a:cubicBezTo>
                  <a:cubicBezTo>
                    <a:pt x="5762" y="7759"/>
                    <a:pt x="6031" y="7654"/>
                    <a:pt x="6242" y="7467"/>
                  </a:cubicBezTo>
                  <a:cubicBezTo>
                    <a:pt x="6379" y="7471"/>
                    <a:pt x="6516" y="7471"/>
                    <a:pt x="6650" y="7471"/>
                  </a:cubicBezTo>
                  <a:cubicBezTo>
                    <a:pt x="8179" y="7471"/>
                    <a:pt x="9523" y="7292"/>
                    <a:pt x="10669" y="6936"/>
                  </a:cubicBezTo>
                  <a:lnTo>
                    <a:pt x="11021" y="7893"/>
                  </a:lnTo>
                  <a:cubicBezTo>
                    <a:pt x="11109" y="8139"/>
                    <a:pt x="11344" y="8304"/>
                    <a:pt x="11608" y="8304"/>
                  </a:cubicBezTo>
                  <a:lnTo>
                    <a:pt x="12803" y="8304"/>
                  </a:lnTo>
                  <a:cubicBezTo>
                    <a:pt x="13070" y="8304"/>
                    <a:pt x="13071" y="7907"/>
                    <a:pt x="12807" y="7907"/>
                  </a:cubicBezTo>
                  <a:cubicBezTo>
                    <a:pt x="12806" y="7907"/>
                    <a:pt x="12805" y="7907"/>
                    <a:pt x="12803" y="7907"/>
                  </a:cubicBezTo>
                  <a:lnTo>
                    <a:pt x="11608" y="7907"/>
                  </a:lnTo>
                  <a:cubicBezTo>
                    <a:pt x="11513" y="7903"/>
                    <a:pt x="11429" y="7844"/>
                    <a:pt x="11397" y="7756"/>
                  </a:cubicBezTo>
                  <a:lnTo>
                    <a:pt x="11049" y="6810"/>
                  </a:lnTo>
                  <a:cubicBezTo>
                    <a:pt x="11492" y="6652"/>
                    <a:pt x="11921" y="6455"/>
                    <a:pt x="12329" y="6223"/>
                  </a:cubicBezTo>
                  <a:cubicBezTo>
                    <a:pt x="12448" y="6152"/>
                    <a:pt x="12462" y="5983"/>
                    <a:pt x="12353" y="5896"/>
                  </a:cubicBezTo>
                  <a:lnTo>
                    <a:pt x="11998" y="5597"/>
                  </a:lnTo>
                  <a:cubicBezTo>
                    <a:pt x="12480" y="5579"/>
                    <a:pt x="12969" y="5558"/>
                    <a:pt x="13461" y="5526"/>
                  </a:cubicBezTo>
                  <a:cubicBezTo>
                    <a:pt x="13654" y="5516"/>
                    <a:pt x="13718" y="5263"/>
                    <a:pt x="13552" y="5157"/>
                  </a:cubicBezTo>
                  <a:lnTo>
                    <a:pt x="13552" y="5157"/>
                  </a:lnTo>
                  <a:lnTo>
                    <a:pt x="13552" y="5161"/>
                  </a:lnTo>
                  <a:cubicBezTo>
                    <a:pt x="12399" y="4433"/>
                    <a:pt x="11151" y="3874"/>
                    <a:pt x="9843" y="3497"/>
                  </a:cubicBezTo>
                  <a:lnTo>
                    <a:pt x="9400" y="2288"/>
                  </a:lnTo>
                  <a:cubicBezTo>
                    <a:pt x="9300" y="2026"/>
                    <a:pt x="9058" y="1883"/>
                    <a:pt x="8812" y="1883"/>
                  </a:cubicBezTo>
                  <a:cubicBezTo>
                    <a:pt x="8642" y="1883"/>
                    <a:pt x="8469" y="1952"/>
                    <a:pt x="8341" y="2098"/>
                  </a:cubicBezTo>
                  <a:lnTo>
                    <a:pt x="7518" y="3033"/>
                  </a:lnTo>
                  <a:cubicBezTo>
                    <a:pt x="6880" y="2958"/>
                    <a:pt x="6275" y="2928"/>
                    <a:pt x="5714" y="2928"/>
                  </a:cubicBezTo>
                  <a:cubicBezTo>
                    <a:pt x="3616" y="2928"/>
                    <a:pt x="2131" y="3352"/>
                    <a:pt x="1815" y="3452"/>
                  </a:cubicBezTo>
                  <a:cubicBezTo>
                    <a:pt x="1702" y="3431"/>
                    <a:pt x="1593" y="3420"/>
                    <a:pt x="1481" y="3420"/>
                  </a:cubicBezTo>
                  <a:lnTo>
                    <a:pt x="1400" y="3420"/>
                  </a:lnTo>
                  <a:cubicBezTo>
                    <a:pt x="1192" y="2914"/>
                    <a:pt x="995" y="2221"/>
                    <a:pt x="1136" y="1581"/>
                  </a:cubicBezTo>
                  <a:cubicBezTo>
                    <a:pt x="1224" y="1184"/>
                    <a:pt x="1407" y="987"/>
                    <a:pt x="1414" y="980"/>
                  </a:cubicBezTo>
                  <a:cubicBezTo>
                    <a:pt x="1556" y="834"/>
                    <a:pt x="1423" y="635"/>
                    <a:pt x="1269" y="635"/>
                  </a:cubicBezTo>
                  <a:cubicBezTo>
                    <a:pt x="1222" y="635"/>
                    <a:pt x="1173" y="654"/>
                    <a:pt x="1129" y="698"/>
                  </a:cubicBezTo>
                  <a:cubicBezTo>
                    <a:pt x="1094" y="733"/>
                    <a:pt x="355" y="1500"/>
                    <a:pt x="872" y="3139"/>
                  </a:cubicBezTo>
                  <a:cubicBezTo>
                    <a:pt x="559" y="2724"/>
                    <a:pt x="394" y="2214"/>
                    <a:pt x="401" y="1693"/>
                  </a:cubicBezTo>
                  <a:cubicBezTo>
                    <a:pt x="401" y="737"/>
                    <a:pt x="767" y="343"/>
                    <a:pt x="770" y="340"/>
                  </a:cubicBezTo>
                  <a:cubicBezTo>
                    <a:pt x="903" y="193"/>
                    <a:pt x="775" y="1"/>
                    <a:pt x="6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36" name="Google Shape;20836;p86"/>
          <p:cNvGrpSpPr/>
          <p:nvPr/>
        </p:nvGrpSpPr>
        <p:grpSpPr>
          <a:xfrm>
            <a:off x="872232" y="3041110"/>
            <a:ext cx="328810" cy="369911"/>
            <a:chOff x="872232" y="2888710"/>
            <a:chExt cx="328810" cy="369911"/>
          </a:xfrm>
        </p:grpSpPr>
        <p:sp>
          <p:nvSpPr>
            <p:cNvPr id="20837" name="Google Shape;20837;p86"/>
            <p:cNvSpPr/>
            <p:nvPr/>
          </p:nvSpPr>
          <p:spPr>
            <a:xfrm>
              <a:off x="984553" y="3004149"/>
              <a:ext cx="104273" cy="225952"/>
            </a:xfrm>
            <a:custGeom>
              <a:avLst/>
              <a:gdLst/>
              <a:ahLst/>
              <a:cxnLst/>
              <a:rect l="l" t="t" r="r" b="b"/>
              <a:pathLst>
                <a:path w="3978" h="8620" extrusionOk="0">
                  <a:moveTo>
                    <a:pt x="1990" y="1"/>
                  </a:moveTo>
                  <a:cubicBezTo>
                    <a:pt x="1502" y="1"/>
                    <a:pt x="1104" y="792"/>
                    <a:pt x="1104" y="1770"/>
                  </a:cubicBezTo>
                  <a:cubicBezTo>
                    <a:pt x="1104" y="2462"/>
                    <a:pt x="1305" y="3057"/>
                    <a:pt x="1593" y="3348"/>
                  </a:cubicBezTo>
                  <a:cubicBezTo>
                    <a:pt x="686" y="3500"/>
                    <a:pt x="0" y="4203"/>
                    <a:pt x="0" y="5486"/>
                  </a:cubicBezTo>
                  <a:cubicBezTo>
                    <a:pt x="0" y="6949"/>
                    <a:pt x="1104" y="8620"/>
                    <a:pt x="1990" y="8620"/>
                  </a:cubicBezTo>
                  <a:cubicBezTo>
                    <a:pt x="2873" y="8620"/>
                    <a:pt x="3977" y="6949"/>
                    <a:pt x="3977" y="5486"/>
                  </a:cubicBezTo>
                  <a:cubicBezTo>
                    <a:pt x="3977" y="4199"/>
                    <a:pt x="3291" y="3500"/>
                    <a:pt x="2384" y="3348"/>
                  </a:cubicBezTo>
                  <a:cubicBezTo>
                    <a:pt x="2673" y="3057"/>
                    <a:pt x="2873" y="2462"/>
                    <a:pt x="2873" y="1770"/>
                  </a:cubicBezTo>
                  <a:cubicBezTo>
                    <a:pt x="2873" y="792"/>
                    <a:pt x="2476" y="1"/>
                    <a:pt x="199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8" name="Google Shape;20838;p86"/>
            <p:cNvSpPr/>
            <p:nvPr/>
          </p:nvSpPr>
          <p:spPr>
            <a:xfrm>
              <a:off x="1043269" y="3091437"/>
              <a:ext cx="210" cy="26"/>
            </a:xfrm>
            <a:custGeom>
              <a:avLst/>
              <a:gdLst/>
              <a:ahLst/>
              <a:cxnLst/>
              <a:rect l="l" t="t" r="r" b="b"/>
              <a:pathLst>
                <a:path w="8" h="1" extrusionOk="0">
                  <a:moveTo>
                    <a:pt x="0" y="1"/>
                  </a:moveTo>
                  <a:lnTo>
                    <a:pt x="0" y="1"/>
                  </a:lnTo>
                  <a:cubicBezTo>
                    <a:pt x="7" y="1"/>
                    <a:pt x="4" y="1"/>
                    <a:pt x="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9" name="Google Shape;20839;p86"/>
            <p:cNvSpPr/>
            <p:nvPr/>
          </p:nvSpPr>
          <p:spPr>
            <a:xfrm>
              <a:off x="984553" y="3004149"/>
              <a:ext cx="70250" cy="225873"/>
            </a:xfrm>
            <a:custGeom>
              <a:avLst/>
              <a:gdLst/>
              <a:ahLst/>
              <a:cxnLst/>
              <a:rect l="l" t="t" r="r" b="b"/>
              <a:pathLst>
                <a:path w="2680" h="8617" extrusionOk="0">
                  <a:moveTo>
                    <a:pt x="1987" y="1"/>
                  </a:moveTo>
                  <a:cubicBezTo>
                    <a:pt x="1502" y="1"/>
                    <a:pt x="1104" y="792"/>
                    <a:pt x="1104" y="1770"/>
                  </a:cubicBezTo>
                  <a:cubicBezTo>
                    <a:pt x="1104" y="2462"/>
                    <a:pt x="1305" y="3060"/>
                    <a:pt x="1597" y="3348"/>
                  </a:cubicBezTo>
                  <a:cubicBezTo>
                    <a:pt x="686" y="3500"/>
                    <a:pt x="0" y="4199"/>
                    <a:pt x="0" y="5483"/>
                  </a:cubicBezTo>
                  <a:cubicBezTo>
                    <a:pt x="0" y="6949"/>
                    <a:pt x="1104" y="8616"/>
                    <a:pt x="1987" y="8616"/>
                  </a:cubicBezTo>
                  <a:cubicBezTo>
                    <a:pt x="2092" y="8616"/>
                    <a:pt x="2194" y="8595"/>
                    <a:pt x="2293" y="8553"/>
                  </a:cubicBezTo>
                  <a:cubicBezTo>
                    <a:pt x="1888" y="7885"/>
                    <a:pt x="1544" y="6657"/>
                    <a:pt x="1544" y="5536"/>
                  </a:cubicBezTo>
                  <a:cubicBezTo>
                    <a:pt x="1544" y="4681"/>
                    <a:pt x="1706" y="4059"/>
                    <a:pt x="1959" y="3654"/>
                  </a:cubicBezTo>
                  <a:cubicBezTo>
                    <a:pt x="2085" y="3454"/>
                    <a:pt x="2096" y="3197"/>
                    <a:pt x="1980" y="2986"/>
                  </a:cubicBezTo>
                  <a:cubicBezTo>
                    <a:pt x="1836" y="2715"/>
                    <a:pt x="1762" y="2410"/>
                    <a:pt x="1765" y="2100"/>
                  </a:cubicBezTo>
                  <a:cubicBezTo>
                    <a:pt x="1769" y="1309"/>
                    <a:pt x="2163" y="665"/>
                    <a:pt x="2651" y="665"/>
                  </a:cubicBezTo>
                  <a:lnTo>
                    <a:pt x="2680" y="665"/>
                  </a:lnTo>
                  <a:cubicBezTo>
                    <a:pt x="2518" y="261"/>
                    <a:pt x="2268" y="1"/>
                    <a:pt x="198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0" name="Google Shape;20840;p86"/>
            <p:cNvSpPr/>
            <p:nvPr/>
          </p:nvSpPr>
          <p:spPr>
            <a:xfrm>
              <a:off x="985837" y="3133561"/>
              <a:ext cx="26" cy="26"/>
            </a:xfrm>
            <a:custGeom>
              <a:avLst/>
              <a:gdLst/>
              <a:ahLst/>
              <a:cxnLst/>
              <a:rect l="l" t="t" r="r" b="b"/>
              <a:pathLst>
                <a:path w="1" h="1" extrusionOk="0">
                  <a:moveTo>
                    <a:pt x="0" y="1"/>
                  </a:moveTo>
                  <a:lnTo>
                    <a:pt x="0" y="1"/>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1" name="Google Shape;20841;p86"/>
            <p:cNvSpPr/>
            <p:nvPr/>
          </p:nvSpPr>
          <p:spPr>
            <a:xfrm>
              <a:off x="984920" y="3139930"/>
              <a:ext cx="26" cy="315"/>
            </a:xfrm>
            <a:custGeom>
              <a:avLst/>
              <a:gdLst/>
              <a:ahLst/>
              <a:cxnLst/>
              <a:rect l="l" t="t" r="r" b="b"/>
              <a:pathLst>
                <a:path w="1" h="12" extrusionOk="0">
                  <a:moveTo>
                    <a:pt x="0" y="0"/>
                  </a:moveTo>
                  <a:lnTo>
                    <a:pt x="0" y="11"/>
                  </a:lnTo>
                  <a:cubicBezTo>
                    <a:pt x="0" y="8"/>
                    <a:pt x="0" y="4"/>
                    <a:pt x="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2" name="Google Shape;20842;p86"/>
            <p:cNvSpPr/>
            <p:nvPr/>
          </p:nvSpPr>
          <p:spPr>
            <a:xfrm>
              <a:off x="992548" y="3185383"/>
              <a:ext cx="315" cy="760"/>
            </a:xfrm>
            <a:custGeom>
              <a:avLst/>
              <a:gdLst/>
              <a:ahLst/>
              <a:cxnLst/>
              <a:rect l="l" t="t" r="r" b="b"/>
              <a:pathLst>
                <a:path w="12" h="29" extrusionOk="0">
                  <a:moveTo>
                    <a:pt x="1" y="0"/>
                  </a:moveTo>
                  <a:lnTo>
                    <a:pt x="12" y="28"/>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3" name="Google Shape;20843;p86"/>
            <p:cNvSpPr/>
            <p:nvPr/>
          </p:nvSpPr>
          <p:spPr>
            <a:xfrm>
              <a:off x="1001880" y="2940453"/>
              <a:ext cx="69516" cy="69542"/>
            </a:xfrm>
            <a:custGeom>
              <a:avLst/>
              <a:gdLst/>
              <a:ahLst/>
              <a:cxnLst/>
              <a:rect l="l" t="t" r="r" b="b"/>
              <a:pathLst>
                <a:path w="2652" h="2653" extrusionOk="0">
                  <a:moveTo>
                    <a:pt x="1326" y="1"/>
                  </a:moveTo>
                  <a:cubicBezTo>
                    <a:pt x="594" y="1"/>
                    <a:pt x="0" y="817"/>
                    <a:pt x="0" y="1548"/>
                  </a:cubicBezTo>
                  <a:cubicBezTo>
                    <a:pt x="0" y="2280"/>
                    <a:pt x="594" y="2652"/>
                    <a:pt x="1326" y="2652"/>
                  </a:cubicBezTo>
                  <a:cubicBezTo>
                    <a:pt x="2061" y="2652"/>
                    <a:pt x="2652" y="2280"/>
                    <a:pt x="2652" y="1548"/>
                  </a:cubicBezTo>
                  <a:cubicBezTo>
                    <a:pt x="2652" y="817"/>
                    <a:pt x="2057" y="1"/>
                    <a:pt x="132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4" name="Google Shape;20844;p86"/>
            <p:cNvSpPr/>
            <p:nvPr/>
          </p:nvSpPr>
          <p:spPr>
            <a:xfrm>
              <a:off x="1001880" y="2940453"/>
              <a:ext cx="37431" cy="69358"/>
            </a:xfrm>
            <a:custGeom>
              <a:avLst/>
              <a:gdLst/>
              <a:ahLst/>
              <a:cxnLst/>
              <a:rect l="l" t="t" r="r" b="b"/>
              <a:pathLst>
                <a:path w="1428" h="2646" extrusionOk="0">
                  <a:moveTo>
                    <a:pt x="1326" y="1"/>
                  </a:moveTo>
                  <a:cubicBezTo>
                    <a:pt x="594" y="1"/>
                    <a:pt x="0" y="817"/>
                    <a:pt x="0" y="1548"/>
                  </a:cubicBezTo>
                  <a:cubicBezTo>
                    <a:pt x="0" y="2241"/>
                    <a:pt x="531" y="2610"/>
                    <a:pt x="1206" y="2645"/>
                  </a:cubicBezTo>
                  <a:cubicBezTo>
                    <a:pt x="1006" y="2406"/>
                    <a:pt x="886" y="2062"/>
                    <a:pt x="886" y="1622"/>
                  </a:cubicBezTo>
                  <a:cubicBezTo>
                    <a:pt x="886" y="1038"/>
                    <a:pt x="1101" y="416"/>
                    <a:pt x="1428" y="8"/>
                  </a:cubicBezTo>
                  <a:cubicBezTo>
                    <a:pt x="1393" y="4"/>
                    <a:pt x="1361" y="1"/>
                    <a:pt x="132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5" name="Google Shape;20845;p86"/>
            <p:cNvSpPr/>
            <p:nvPr/>
          </p:nvSpPr>
          <p:spPr>
            <a:xfrm>
              <a:off x="1001880" y="2969418"/>
              <a:ext cx="23250" cy="23250"/>
            </a:xfrm>
            <a:custGeom>
              <a:avLst/>
              <a:gdLst/>
              <a:ahLst/>
              <a:cxnLst/>
              <a:rect l="l" t="t" r="r" b="b"/>
              <a:pathLst>
                <a:path w="887" h="887" extrusionOk="0">
                  <a:moveTo>
                    <a:pt x="443" y="0"/>
                  </a:moveTo>
                  <a:cubicBezTo>
                    <a:pt x="201" y="0"/>
                    <a:pt x="0" y="197"/>
                    <a:pt x="0" y="443"/>
                  </a:cubicBezTo>
                  <a:cubicBezTo>
                    <a:pt x="0" y="686"/>
                    <a:pt x="201" y="886"/>
                    <a:pt x="443" y="886"/>
                  </a:cubicBezTo>
                  <a:cubicBezTo>
                    <a:pt x="689" y="886"/>
                    <a:pt x="886" y="686"/>
                    <a:pt x="886" y="443"/>
                  </a:cubicBezTo>
                  <a:cubicBezTo>
                    <a:pt x="886" y="197"/>
                    <a:pt x="689" y="0"/>
                    <a:pt x="44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6" name="Google Shape;20846;p86"/>
            <p:cNvSpPr/>
            <p:nvPr/>
          </p:nvSpPr>
          <p:spPr>
            <a:xfrm>
              <a:off x="1048223" y="2969418"/>
              <a:ext cx="23172" cy="23250"/>
            </a:xfrm>
            <a:custGeom>
              <a:avLst/>
              <a:gdLst/>
              <a:ahLst/>
              <a:cxnLst/>
              <a:rect l="l" t="t" r="r" b="b"/>
              <a:pathLst>
                <a:path w="884" h="887" extrusionOk="0">
                  <a:moveTo>
                    <a:pt x="444" y="0"/>
                  </a:moveTo>
                  <a:cubicBezTo>
                    <a:pt x="198" y="0"/>
                    <a:pt x="1" y="197"/>
                    <a:pt x="1" y="443"/>
                  </a:cubicBezTo>
                  <a:cubicBezTo>
                    <a:pt x="1" y="686"/>
                    <a:pt x="198" y="886"/>
                    <a:pt x="444" y="886"/>
                  </a:cubicBezTo>
                  <a:cubicBezTo>
                    <a:pt x="687" y="886"/>
                    <a:pt x="884" y="686"/>
                    <a:pt x="884" y="443"/>
                  </a:cubicBezTo>
                  <a:cubicBezTo>
                    <a:pt x="884" y="197"/>
                    <a:pt x="687" y="0"/>
                    <a:pt x="44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7" name="Google Shape;20847;p86"/>
            <p:cNvSpPr/>
            <p:nvPr/>
          </p:nvSpPr>
          <p:spPr>
            <a:xfrm>
              <a:off x="872232" y="2888710"/>
              <a:ext cx="328810" cy="369911"/>
            </a:xfrm>
            <a:custGeom>
              <a:avLst/>
              <a:gdLst/>
              <a:ahLst/>
              <a:cxnLst/>
              <a:rect l="l" t="t" r="r" b="b"/>
              <a:pathLst>
                <a:path w="12544" h="14112" extrusionOk="0">
                  <a:moveTo>
                    <a:pt x="5389" y="3287"/>
                  </a:moveTo>
                  <a:cubicBezTo>
                    <a:pt x="5600" y="3287"/>
                    <a:pt x="5702" y="3540"/>
                    <a:pt x="5554" y="3687"/>
                  </a:cubicBezTo>
                  <a:cubicBezTo>
                    <a:pt x="5507" y="3735"/>
                    <a:pt x="5448" y="3756"/>
                    <a:pt x="5391" y="3756"/>
                  </a:cubicBezTo>
                  <a:cubicBezTo>
                    <a:pt x="5270" y="3756"/>
                    <a:pt x="5154" y="3663"/>
                    <a:pt x="5154" y="3522"/>
                  </a:cubicBezTo>
                  <a:cubicBezTo>
                    <a:pt x="5154" y="3392"/>
                    <a:pt x="5259" y="3287"/>
                    <a:pt x="5389" y="3287"/>
                  </a:cubicBezTo>
                  <a:close/>
                  <a:moveTo>
                    <a:pt x="7158" y="3287"/>
                  </a:moveTo>
                  <a:cubicBezTo>
                    <a:pt x="7288" y="3287"/>
                    <a:pt x="7390" y="3392"/>
                    <a:pt x="7394" y="3522"/>
                  </a:cubicBezTo>
                  <a:cubicBezTo>
                    <a:pt x="7394" y="3663"/>
                    <a:pt x="7276" y="3756"/>
                    <a:pt x="7154" y="3756"/>
                  </a:cubicBezTo>
                  <a:cubicBezTo>
                    <a:pt x="7096" y="3756"/>
                    <a:pt x="7037" y="3735"/>
                    <a:pt x="6989" y="3687"/>
                  </a:cubicBezTo>
                  <a:cubicBezTo>
                    <a:pt x="6842" y="3540"/>
                    <a:pt x="6947" y="3287"/>
                    <a:pt x="7158" y="3287"/>
                  </a:cubicBezTo>
                  <a:close/>
                  <a:moveTo>
                    <a:pt x="6272" y="2186"/>
                  </a:moveTo>
                  <a:cubicBezTo>
                    <a:pt x="6676" y="2186"/>
                    <a:pt x="7028" y="2492"/>
                    <a:pt x="7225" y="2879"/>
                  </a:cubicBezTo>
                  <a:cubicBezTo>
                    <a:pt x="7203" y="2876"/>
                    <a:pt x="7182" y="2875"/>
                    <a:pt x="7161" y="2875"/>
                  </a:cubicBezTo>
                  <a:cubicBezTo>
                    <a:pt x="6832" y="2875"/>
                    <a:pt x="6551" y="3125"/>
                    <a:pt x="6518" y="3462"/>
                  </a:cubicBezTo>
                  <a:cubicBezTo>
                    <a:pt x="6486" y="3818"/>
                    <a:pt x="6747" y="4134"/>
                    <a:pt x="7105" y="4169"/>
                  </a:cubicBezTo>
                  <a:cubicBezTo>
                    <a:pt x="6884" y="4345"/>
                    <a:pt x="6574" y="4419"/>
                    <a:pt x="6272" y="4419"/>
                  </a:cubicBezTo>
                  <a:cubicBezTo>
                    <a:pt x="5973" y="4419"/>
                    <a:pt x="5660" y="4345"/>
                    <a:pt x="5442" y="4169"/>
                  </a:cubicBezTo>
                  <a:cubicBezTo>
                    <a:pt x="5790" y="4141"/>
                    <a:pt x="6057" y="3846"/>
                    <a:pt x="6043" y="3494"/>
                  </a:cubicBezTo>
                  <a:cubicBezTo>
                    <a:pt x="6029" y="3146"/>
                    <a:pt x="5737" y="2872"/>
                    <a:pt x="5389" y="2872"/>
                  </a:cubicBezTo>
                  <a:cubicBezTo>
                    <a:pt x="5365" y="2872"/>
                    <a:pt x="5343" y="2875"/>
                    <a:pt x="5319" y="2875"/>
                  </a:cubicBezTo>
                  <a:cubicBezTo>
                    <a:pt x="5519" y="2492"/>
                    <a:pt x="5871" y="2186"/>
                    <a:pt x="6272" y="2186"/>
                  </a:cubicBezTo>
                  <a:close/>
                  <a:moveTo>
                    <a:pt x="6275" y="4834"/>
                  </a:moveTo>
                  <a:cubicBezTo>
                    <a:pt x="6634" y="4834"/>
                    <a:pt x="6951" y="5460"/>
                    <a:pt x="6951" y="6174"/>
                  </a:cubicBezTo>
                  <a:cubicBezTo>
                    <a:pt x="6951" y="6887"/>
                    <a:pt x="6634" y="7513"/>
                    <a:pt x="6275" y="7513"/>
                  </a:cubicBezTo>
                  <a:cubicBezTo>
                    <a:pt x="5913" y="7513"/>
                    <a:pt x="5597" y="6887"/>
                    <a:pt x="5597" y="6174"/>
                  </a:cubicBezTo>
                  <a:cubicBezTo>
                    <a:pt x="5597" y="5460"/>
                    <a:pt x="5913" y="4834"/>
                    <a:pt x="6275" y="4834"/>
                  </a:cubicBezTo>
                  <a:close/>
                  <a:moveTo>
                    <a:pt x="6272" y="7928"/>
                  </a:moveTo>
                  <a:cubicBezTo>
                    <a:pt x="6785" y="7928"/>
                    <a:pt x="7221" y="8090"/>
                    <a:pt x="7534" y="8403"/>
                  </a:cubicBezTo>
                  <a:cubicBezTo>
                    <a:pt x="7794" y="8663"/>
                    <a:pt x="7960" y="9025"/>
                    <a:pt x="8023" y="9464"/>
                  </a:cubicBezTo>
                  <a:lnTo>
                    <a:pt x="8023" y="9464"/>
                  </a:lnTo>
                  <a:cubicBezTo>
                    <a:pt x="7890" y="9568"/>
                    <a:pt x="7744" y="9652"/>
                    <a:pt x="7587" y="9711"/>
                  </a:cubicBezTo>
                  <a:cubicBezTo>
                    <a:pt x="7360" y="9801"/>
                    <a:pt x="7457" y="10111"/>
                    <a:pt x="7658" y="10111"/>
                  </a:cubicBezTo>
                  <a:cubicBezTo>
                    <a:pt x="7684" y="10111"/>
                    <a:pt x="7712" y="10106"/>
                    <a:pt x="7742" y="10094"/>
                  </a:cubicBezTo>
                  <a:cubicBezTo>
                    <a:pt x="7851" y="10052"/>
                    <a:pt x="7953" y="9999"/>
                    <a:pt x="8055" y="9943"/>
                  </a:cubicBezTo>
                  <a:lnTo>
                    <a:pt x="8055" y="9943"/>
                  </a:lnTo>
                  <a:cubicBezTo>
                    <a:pt x="8041" y="10344"/>
                    <a:pt x="7960" y="10738"/>
                    <a:pt x="7816" y="11114"/>
                  </a:cubicBezTo>
                  <a:cubicBezTo>
                    <a:pt x="7612" y="11234"/>
                    <a:pt x="7390" y="11325"/>
                    <a:pt x="7162" y="11381"/>
                  </a:cubicBezTo>
                  <a:cubicBezTo>
                    <a:pt x="6915" y="11443"/>
                    <a:pt x="6986" y="11790"/>
                    <a:pt x="7209" y="11790"/>
                  </a:cubicBezTo>
                  <a:cubicBezTo>
                    <a:pt x="7227" y="11790"/>
                    <a:pt x="7247" y="11787"/>
                    <a:pt x="7267" y="11782"/>
                  </a:cubicBezTo>
                  <a:cubicBezTo>
                    <a:pt x="7362" y="11754"/>
                    <a:pt x="7453" y="11726"/>
                    <a:pt x="7545" y="11694"/>
                  </a:cubicBezTo>
                  <a:lnTo>
                    <a:pt x="7545" y="11694"/>
                  </a:lnTo>
                  <a:cubicBezTo>
                    <a:pt x="7506" y="11761"/>
                    <a:pt x="7467" y="11828"/>
                    <a:pt x="7425" y="11891"/>
                  </a:cubicBezTo>
                  <a:cubicBezTo>
                    <a:pt x="7060" y="12461"/>
                    <a:pt x="6616" y="12816"/>
                    <a:pt x="6275" y="12816"/>
                  </a:cubicBezTo>
                  <a:cubicBezTo>
                    <a:pt x="5931" y="12816"/>
                    <a:pt x="5488" y="12464"/>
                    <a:pt x="5122" y="11891"/>
                  </a:cubicBezTo>
                  <a:cubicBezTo>
                    <a:pt x="5080" y="11828"/>
                    <a:pt x="5041" y="11761"/>
                    <a:pt x="5006" y="11694"/>
                  </a:cubicBezTo>
                  <a:lnTo>
                    <a:pt x="5006" y="11694"/>
                  </a:lnTo>
                  <a:cubicBezTo>
                    <a:pt x="5404" y="11832"/>
                    <a:pt x="5822" y="11902"/>
                    <a:pt x="6244" y="11902"/>
                  </a:cubicBezTo>
                  <a:cubicBezTo>
                    <a:pt x="6255" y="11902"/>
                    <a:pt x="6265" y="11902"/>
                    <a:pt x="6275" y="11902"/>
                  </a:cubicBezTo>
                  <a:cubicBezTo>
                    <a:pt x="6388" y="11902"/>
                    <a:pt x="6479" y="11810"/>
                    <a:pt x="6479" y="11694"/>
                  </a:cubicBezTo>
                  <a:cubicBezTo>
                    <a:pt x="6479" y="11582"/>
                    <a:pt x="6388" y="11490"/>
                    <a:pt x="6275" y="11490"/>
                  </a:cubicBezTo>
                  <a:cubicBezTo>
                    <a:pt x="5678" y="11490"/>
                    <a:pt x="5118" y="11353"/>
                    <a:pt x="4732" y="11114"/>
                  </a:cubicBezTo>
                  <a:cubicBezTo>
                    <a:pt x="4587" y="10738"/>
                    <a:pt x="4507" y="10344"/>
                    <a:pt x="4493" y="9943"/>
                  </a:cubicBezTo>
                  <a:lnTo>
                    <a:pt x="4493" y="9943"/>
                  </a:lnTo>
                  <a:cubicBezTo>
                    <a:pt x="4943" y="10203"/>
                    <a:pt x="5583" y="10355"/>
                    <a:pt x="6272" y="10355"/>
                  </a:cubicBezTo>
                  <a:cubicBezTo>
                    <a:pt x="6292" y="10355"/>
                    <a:pt x="6313" y="10355"/>
                    <a:pt x="6333" y="10355"/>
                  </a:cubicBezTo>
                  <a:cubicBezTo>
                    <a:pt x="6467" y="10355"/>
                    <a:pt x="6602" y="10346"/>
                    <a:pt x="6736" y="10333"/>
                  </a:cubicBezTo>
                  <a:cubicBezTo>
                    <a:pt x="6849" y="10323"/>
                    <a:pt x="6933" y="10221"/>
                    <a:pt x="6919" y="10108"/>
                  </a:cubicBezTo>
                  <a:cubicBezTo>
                    <a:pt x="6909" y="9999"/>
                    <a:pt x="6818" y="9921"/>
                    <a:pt x="6714" y="9921"/>
                  </a:cubicBezTo>
                  <a:cubicBezTo>
                    <a:pt x="6707" y="9921"/>
                    <a:pt x="6700" y="9921"/>
                    <a:pt x="6694" y="9922"/>
                  </a:cubicBezTo>
                  <a:cubicBezTo>
                    <a:pt x="6553" y="9936"/>
                    <a:pt x="6412" y="9943"/>
                    <a:pt x="6272" y="9943"/>
                  </a:cubicBezTo>
                  <a:cubicBezTo>
                    <a:pt x="5554" y="9943"/>
                    <a:pt x="4883" y="9757"/>
                    <a:pt x="4521" y="9465"/>
                  </a:cubicBezTo>
                  <a:cubicBezTo>
                    <a:pt x="4587" y="9025"/>
                    <a:pt x="4753" y="8663"/>
                    <a:pt x="5013" y="8403"/>
                  </a:cubicBezTo>
                  <a:cubicBezTo>
                    <a:pt x="5326" y="8090"/>
                    <a:pt x="5762" y="7928"/>
                    <a:pt x="6272" y="7928"/>
                  </a:cubicBezTo>
                  <a:close/>
                  <a:moveTo>
                    <a:pt x="2733" y="1"/>
                  </a:moveTo>
                  <a:cubicBezTo>
                    <a:pt x="2501" y="1"/>
                    <a:pt x="2445" y="361"/>
                    <a:pt x="2699" y="410"/>
                  </a:cubicBezTo>
                  <a:cubicBezTo>
                    <a:pt x="3371" y="544"/>
                    <a:pt x="4060" y="1416"/>
                    <a:pt x="4485" y="2182"/>
                  </a:cubicBezTo>
                  <a:cubicBezTo>
                    <a:pt x="4559" y="2320"/>
                    <a:pt x="4704" y="2404"/>
                    <a:pt x="4858" y="2404"/>
                  </a:cubicBezTo>
                  <a:lnTo>
                    <a:pt x="5129" y="2404"/>
                  </a:lnTo>
                  <a:cubicBezTo>
                    <a:pt x="4883" y="2724"/>
                    <a:pt x="4746" y="3118"/>
                    <a:pt x="4739" y="3522"/>
                  </a:cubicBezTo>
                  <a:cubicBezTo>
                    <a:pt x="4739" y="3934"/>
                    <a:pt x="4900" y="4275"/>
                    <a:pt x="5210" y="4514"/>
                  </a:cubicBezTo>
                  <a:cubicBezTo>
                    <a:pt x="5340" y="4612"/>
                    <a:pt x="5484" y="4686"/>
                    <a:pt x="5639" y="4735"/>
                  </a:cubicBezTo>
                  <a:cubicBezTo>
                    <a:pt x="5505" y="4897"/>
                    <a:pt x="5400" y="5080"/>
                    <a:pt x="5333" y="5280"/>
                  </a:cubicBezTo>
                  <a:lnTo>
                    <a:pt x="3184" y="4693"/>
                  </a:lnTo>
                  <a:cubicBezTo>
                    <a:pt x="3107" y="4672"/>
                    <a:pt x="3037" y="4633"/>
                    <a:pt x="2980" y="4577"/>
                  </a:cubicBezTo>
                  <a:lnTo>
                    <a:pt x="1117" y="2713"/>
                  </a:lnTo>
                  <a:cubicBezTo>
                    <a:pt x="1071" y="2667"/>
                    <a:pt x="1021" y="2648"/>
                    <a:pt x="972" y="2648"/>
                  </a:cubicBezTo>
                  <a:cubicBezTo>
                    <a:pt x="813" y="2648"/>
                    <a:pt x="677" y="2854"/>
                    <a:pt x="825" y="3005"/>
                  </a:cubicBezTo>
                  <a:lnTo>
                    <a:pt x="2689" y="4869"/>
                  </a:lnTo>
                  <a:cubicBezTo>
                    <a:pt x="2794" y="4974"/>
                    <a:pt x="2928" y="5052"/>
                    <a:pt x="3075" y="5090"/>
                  </a:cubicBezTo>
                  <a:lnTo>
                    <a:pt x="5224" y="5678"/>
                  </a:lnTo>
                  <a:cubicBezTo>
                    <a:pt x="5196" y="5839"/>
                    <a:pt x="5182" y="6005"/>
                    <a:pt x="5182" y="6170"/>
                  </a:cubicBezTo>
                  <a:cubicBezTo>
                    <a:pt x="5182" y="6251"/>
                    <a:pt x="5185" y="6328"/>
                    <a:pt x="5192" y="6406"/>
                  </a:cubicBezTo>
                  <a:lnTo>
                    <a:pt x="3139" y="6406"/>
                  </a:lnTo>
                  <a:cubicBezTo>
                    <a:pt x="2984" y="6406"/>
                    <a:pt x="2833" y="6448"/>
                    <a:pt x="2699" y="6525"/>
                  </a:cubicBezTo>
                  <a:lnTo>
                    <a:pt x="202" y="7981"/>
                  </a:lnTo>
                  <a:cubicBezTo>
                    <a:pt x="1" y="8097"/>
                    <a:pt x="119" y="8370"/>
                    <a:pt x="303" y="8370"/>
                  </a:cubicBezTo>
                  <a:cubicBezTo>
                    <a:pt x="337" y="8370"/>
                    <a:pt x="373" y="8361"/>
                    <a:pt x="410" y="8340"/>
                  </a:cubicBezTo>
                  <a:lnTo>
                    <a:pt x="2907" y="6880"/>
                  </a:lnTo>
                  <a:cubicBezTo>
                    <a:pt x="2977" y="6842"/>
                    <a:pt x="3058" y="6821"/>
                    <a:pt x="3139" y="6821"/>
                  </a:cubicBezTo>
                  <a:lnTo>
                    <a:pt x="5256" y="6821"/>
                  </a:lnTo>
                  <a:cubicBezTo>
                    <a:pt x="5319" y="7102"/>
                    <a:pt x="5445" y="7366"/>
                    <a:pt x="5625" y="7591"/>
                  </a:cubicBezTo>
                  <a:cubicBezTo>
                    <a:pt x="5284" y="7682"/>
                    <a:pt x="4971" y="7858"/>
                    <a:pt x="4721" y="8108"/>
                  </a:cubicBezTo>
                  <a:cubicBezTo>
                    <a:pt x="4549" y="8280"/>
                    <a:pt x="4408" y="8484"/>
                    <a:pt x="4310" y="8709"/>
                  </a:cubicBezTo>
                  <a:lnTo>
                    <a:pt x="3012" y="9634"/>
                  </a:lnTo>
                  <a:cubicBezTo>
                    <a:pt x="2864" y="9739"/>
                    <a:pt x="2752" y="9890"/>
                    <a:pt x="2692" y="10066"/>
                  </a:cubicBezTo>
                  <a:lnTo>
                    <a:pt x="1437" y="13839"/>
                  </a:lnTo>
                  <a:cubicBezTo>
                    <a:pt x="1382" y="14000"/>
                    <a:pt x="1511" y="14111"/>
                    <a:pt x="1637" y="14111"/>
                  </a:cubicBezTo>
                  <a:cubicBezTo>
                    <a:pt x="1716" y="14111"/>
                    <a:pt x="1793" y="14069"/>
                    <a:pt x="1827" y="13969"/>
                  </a:cubicBezTo>
                  <a:lnTo>
                    <a:pt x="3086" y="10196"/>
                  </a:lnTo>
                  <a:cubicBezTo>
                    <a:pt x="3118" y="10105"/>
                    <a:pt x="3174" y="10028"/>
                    <a:pt x="3255" y="9971"/>
                  </a:cubicBezTo>
                  <a:lnTo>
                    <a:pt x="4120" y="9352"/>
                  </a:lnTo>
                  <a:lnTo>
                    <a:pt x="4120" y="9352"/>
                  </a:lnTo>
                  <a:cubicBezTo>
                    <a:pt x="4092" y="9528"/>
                    <a:pt x="4078" y="9708"/>
                    <a:pt x="4078" y="9887"/>
                  </a:cubicBezTo>
                  <a:cubicBezTo>
                    <a:pt x="4078" y="11448"/>
                    <a:pt x="5245" y="13228"/>
                    <a:pt x="6272" y="13228"/>
                  </a:cubicBezTo>
                  <a:cubicBezTo>
                    <a:pt x="7299" y="13228"/>
                    <a:pt x="8466" y="11448"/>
                    <a:pt x="8466" y="9887"/>
                  </a:cubicBezTo>
                  <a:cubicBezTo>
                    <a:pt x="8466" y="9708"/>
                    <a:pt x="8452" y="9528"/>
                    <a:pt x="8424" y="9352"/>
                  </a:cubicBezTo>
                  <a:lnTo>
                    <a:pt x="8424" y="9352"/>
                  </a:lnTo>
                  <a:lnTo>
                    <a:pt x="9289" y="9971"/>
                  </a:lnTo>
                  <a:cubicBezTo>
                    <a:pt x="9370" y="10028"/>
                    <a:pt x="9426" y="10105"/>
                    <a:pt x="9458" y="10196"/>
                  </a:cubicBezTo>
                  <a:lnTo>
                    <a:pt x="10717" y="13969"/>
                  </a:lnTo>
                  <a:cubicBezTo>
                    <a:pt x="10750" y="14069"/>
                    <a:pt x="10828" y="14111"/>
                    <a:pt x="10906" y="14111"/>
                  </a:cubicBezTo>
                  <a:cubicBezTo>
                    <a:pt x="11033" y="14111"/>
                    <a:pt x="11161" y="14000"/>
                    <a:pt x="11107" y="13839"/>
                  </a:cubicBezTo>
                  <a:lnTo>
                    <a:pt x="9852" y="10066"/>
                  </a:lnTo>
                  <a:cubicBezTo>
                    <a:pt x="9792" y="9890"/>
                    <a:pt x="9679" y="9739"/>
                    <a:pt x="9532" y="9634"/>
                  </a:cubicBezTo>
                  <a:lnTo>
                    <a:pt x="8234" y="8709"/>
                  </a:lnTo>
                  <a:cubicBezTo>
                    <a:pt x="8136" y="8484"/>
                    <a:pt x="7995" y="8280"/>
                    <a:pt x="7823" y="8108"/>
                  </a:cubicBezTo>
                  <a:cubicBezTo>
                    <a:pt x="7573" y="7858"/>
                    <a:pt x="7260" y="7682"/>
                    <a:pt x="6915" y="7591"/>
                  </a:cubicBezTo>
                  <a:cubicBezTo>
                    <a:pt x="7098" y="7366"/>
                    <a:pt x="7225" y="7102"/>
                    <a:pt x="7288" y="6821"/>
                  </a:cubicBezTo>
                  <a:lnTo>
                    <a:pt x="9409" y="6821"/>
                  </a:lnTo>
                  <a:cubicBezTo>
                    <a:pt x="9489" y="6821"/>
                    <a:pt x="9567" y="6842"/>
                    <a:pt x="9637" y="6880"/>
                  </a:cubicBezTo>
                  <a:lnTo>
                    <a:pt x="12134" y="8340"/>
                  </a:lnTo>
                  <a:cubicBezTo>
                    <a:pt x="12171" y="8361"/>
                    <a:pt x="12208" y="8370"/>
                    <a:pt x="12242" y="8370"/>
                  </a:cubicBezTo>
                  <a:cubicBezTo>
                    <a:pt x="12427" y="8370"/>
                    <a:pt x="12543" y="8097"/>
                    <a:pt x="12341" y="7981"/>
                  </a:cubicBezTo>
                  <a:lnTo>
                    <a:pt x="12341" y="7981"/>
                  </a:lnTo>
                  <a:lnTo>
                    <a:pt x="12341" y="7984"/>
                  </a:lnTo>
                  <a:lnTo>
                    <a:pt x="9845" y="6525"/>
                  </a:lnTo>
                  <a:cubicBezTo>
                    <a:pt x="9711" y="6448"/>
                    <a:pt x="9560" y="6409"/>
                    <a:pt x="9405" y="6409"/>
                  </a:cubicBezTo>
                  <a:lnTo>
                    <a:pt x="7355" y="6409"/>
                  </a:lnTo>
                  <a:cubicBezTo>
                    <a:pt x="7362" y="6332"/>
                    <a:pt x="7365" y="6254"/>
                    <a:pt x="7365" y="6174"/>
                  </a:cubicBezTo>
                  <a:cubicBezTo>
                    <a:pt x="7362" y="6008"/>
                    <a:pt x="7348" y="5843"/>
                    <a:pt x="7320" y="5681"/>
                  </a:cubicBezTo>
                  <a:lnTo>
                    <a:pt x="9475" y="5094"/>
                  </a:lnTo>
                  <a:cubicBezTo>
                    <a:pt x="9619" y="5052"/>
                    <a:pt x="9753" y="4974"/>
                    <a:pt x="9859" y="4869"/>
                  </a:cubicBezTo>
                  <a:lnTo>
                    <a:pt x="11722" y="3005"/>
                  </a:lnTo>
                  <a:cubicBezTo>
                    <a:pt x="11873" y="2857"/>
                    <a:pt x="11737" y="2648"/>
                    <a:pt x="11576" y="2648"/>
                  </a:cubicBezTo>
                  <a:cubicBezTo>
                    <a:pt x="11527" y="2648"/>
                    <a:pt x="11476" y="2668"/>
                    <a:pt x="11430" y="2713"/>
                  </a:cubicBezTo>
                  <a:lnTo>
                    <a:pt x="9567" y="4577"/>
                  </a:lnTo>
                  <a:cubicBezTo>
                    <a:pt x="9510" y="4633"/>
                    <a:pt x="9440" y="4672"/>
                    <a:pt x="9366" y="4693"/>
                  </a:cubicBezTo>
                  <a:lnTo>
                    <a:pt x="7218" y="5280"/>
                  </a:lnTo>
                  <a:cubicBezTo>
                    <a:pt x="7151" y="5080"/>
                    <a:pt x="7045" y="4897"/>
                    <a:pt x="6912" y="4735"/>
                  </a:cubicBezTo>
                  <a:cubicBezTo>
                    <a:pt x="7067" y="4686"/>
                    <a:pt x="7211" y="4612"/>
                    <a:pt x="7341" y="4514"/>
                  </a:cubicBezTo>
                  <a:cubicBezTo>
                    <a:pt x="7647" y="4275"/>
                    <a:pt x="7809" y="3934"/>
                    <a:pt x="7809" y="3522"/>
                  </a:cubicBezTo>
                  <a:cubicBezTo>
                    <a:pt x="7801" y="3118"/>
                    <a:pt x="7668" y="2724"/>
                    <a:pt x="7422" y="2404"/>
                  </a:cubicBezTo>
                  <a:lnTo>
                    <a:pt x="7689" y="2404"/>
                  </a:lnTo>
                  <a:cubicBezTo>
                    <a:pt x="7847" y="2404"/>
                    <a:pt x="7988" y="2320"/>
                    <a:pt x="8065" y="2182"/>
                  </a:cubicBezTo>
                  <a:cubicBezTo>
                    <a:pt x="8487" y="1416"/>
                    <a:pt x="9180" y="544"/>
                    <a:pt x="9852" y="410"/>
                  </a:cubicBezTo>
                  <a:cubicBezTo>
                    <a:pt x="10106" y="361"/>
                    <a:pt x="10050" y="1"/>
                    <a:pt x="9818" y="1"/>
                  </a:cubicBezTo>
                  <a:cubicBezTo>
                    <a:pt x="9803" y="1"/>
                    <a:pt x="9787" y="2"/>
                    <a:pt x="9771" y="6"/>
                  </a:cubicBezTo>
                  <a:cubicBezTo>
                    <a:pt x="9324" y="94"/>
                    <a:pt x="8870" y="407"/>
                    <a:pt x="8420" y="934"/>
                  </a:cubicBezTo>
                  <a:cubicBezTo>
                    <a:pt x="8146" y="1261"/>
                    <a:pt x="7907" y="1613"/>
                    <a:pt x="7703" y="1985"/>
                  </a:cubicBezTo>
                  <a:cubicBezTo>
                    <a:pt x="7700" y="1989"/>
                    <a:pt x="7696" y="1989"/>
                    <a:pt x="7692" y="1989"/>
                  </a:cubicBezTo>
                  <a:lnTo>
                    <a:pt x="6989" y="1989"/>
                  </a:lnTo>
                  <a:cubicBezTo>
                    <a:pt x="6775" y="1841"/>
                    <a:pt x="6526" y="1767"/>
                    <a:pt x="6277" y="1767"/>
                  </a:cubicBezTo>
                  <a:cubicBezTo>
                    <a:pt x="6028" y="1767"/>
                    <a:pt x="5780" y="1841"/>
                    <a:pt x="5565" y="1989"/>
                  </a:cubicBezTo>
                  <a:lnTo>
                    <a:pt x="4858" y="1989"/>
                  </a:lnTo>
                  <a:cubicBezTo>
                    <a:pt x="4855" y="1989"/>
                    <a:pt x="4848" y="1989"/>
                    <a:pt x="4848" y="1985"/>
                  </a:cubicBezTo>
                  <a:cubicBezTo>
                    <a:pt x="4644" y="1613"/>
                    <a:pt x="4401" y="1261"/>
                    <a:pt x="4130" y="934"/>
                  </a:cubicBezTo>
                  <a:cubicBezTo>
                    <a:pt x="3680" y="407"/>
                    <a:pt x="3223" y="94"/>
                    <a:pt x="2780" y="6"/>
                  </a:cubicBezTo>
                  <a:cubicBezTo>
                    <a:pt x="2763" y="2"/>
                    <a:pt x="2748" y="1"/>
                    <a:pt x="2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48" name="Google Shape;20848;p86"/>
          <p:cNvGrpSpPr/>
          <p:nvPr/>
        </p:nvGrpSpPr>
        <p:grpSpPr>
          <a:xfrm>
            <a:off x="5815045" y="3048528"/>
            <a:ext cx="281181" cy="357958"/>
            <a:chOff x="5815045" y="2896128"/>
            <a:chExt cx="281181" cy="357958"/>
          </a:xfrm>
        </p:grpSpPr>
        <p:sp>
          <p:nvSpPr>
            <p:cNvPr id="20849" name="Google Shape;20849;p86"/>
            <p:cNvSpPr/>
            <p:nvPr/>
          </p:nvSpPr>
          <p:spPr>
            <a:xfrm>
              <a:off x="5837273" y="2912013"/>
              <a:ext cx="57458" cy="275048"/>
            </a:xfrm>
            <a:custGeom>
              <a:avLst/>
              <a:gdLst/>
              <a:ahLst/>
              <a:cxnLst/>
              <a:rect l="l" t="t" r="r" b="b"/>
              <a:pathLst>
                <a:path w="2192" h="10493" extrusionOk="0">
                  <a:moveTo>
                    <a:pt x="847" y="0"/>
                  </a:moveTo>
                  <a:cubicBezTo>
                    <a:pt x="811" y="0"/>
                    <a:pt x="775" y="21"/>
                    <a:pt x="764" y="66"/>
                  </a:cubicBezTo>
                  <a:cubicBezTo>
                    <a:pt x="489" y="987"/>
                    <a:pt x="0" y="3231"/>
                    <a:pt x="479" y="6434"/>
                  </a:cubicBezTo>
                  <a:lnTo>
                    <a:pt x="1337" y="10492"/>
                  </a:lnTo>
                  <a:lnTo>
                    <a:pt x="2191" y="8354"/>
                  </a:lnTo>
                  <a:cubicBezTo>
                    <a:pt x="1150" y="5239"/>
                    <a:pt x="964" y="1420"/>
                    <a:pt x="932" y="84"/>
                  </a:cubicBezTo>
                  <a:cubicBezTo>
                    <a:pt x="932" y="30"/>
                    <a:pt x="890" y="0"/>
                    <a:pt x="847" y="0"/>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0" name="Google Shape;20850;p86"/>
            <p:cNvSpPr/>
            <p:nvPr/>
          </p:nvSpPr>
          <p:spPr>
            <a:xfrm>
              <a:off x="5877824" y="3079039"/>
              <a:ext cx="175335" cy="163959"/>
            </a:xfrm>
            <a:custGeom>
              <a:avLst/>
              <a:gdLst/>
              <a:ahLst/>
              <a:cxnLst/>
              <a:rect l="l" t="t" r="r" b="b"/>
              <a:pathLst>
                <a:path w="6689" h="6255" extrusionOk="0">
                  <a:moveTo>
                    <a:pt x="1907" y="0"/>
                  </a:moveTo>
                  <a:cubicBezTo>
                    <a:pt x="1837" y="0"/>
                    <a:pt x="1769" y="7"/>
                    <a:pt x="1703" y="20"/>
                  </a:cubicBezTo>
                  <a:cubicBezTo>
                    <a:pt x="222" y="323"/>
                    <a:pt x="1" y="3691"/>
                    <a:pt x="1" y="3691"/>
                  </a:cubicBezTo>
                  <a:lnTo>
                    <a:pt x="855" y="6255"/>
                  </a:lnTo>
                  <a:cubicBezTo>
                    <a:pt x="855" y="6255"/>
                    <a:pt x="1453" y="1346"/>
                    <a:pt x="2082" y="1233"/>
                  </a:cubicBezTo>
                  <a:cubicBezTo>
                    <a:pt x="2098" y="1231"/>
                    <a:pt x="2116" y="1229"/>
                    <a:pt x="2135" y="1229"/>
                  </a:cubicBezTo>
                  <a:cubicBezTo>
                    <a:pt x="2841" y="1229"/>
                    <a:pt x="5383" y="3191"/>
                    <a:pt x="6517" y="4099"/>
                  </a:cubicBezTo>
                  <a:cubicBezTo>
                    <a:pt x="6535" y="4114"/>
                    <a:pt x="6554" y="4120"/>
                    <a:pt x="6572" y="4120"/>
                  </a:cubicBezTo>
                  <a:cubicBezTo>
                    <a:pt x="6636" y="4120"/>
                    <a:pt x="6689" y="4043"/>
                    <a:pt x="6640" y="3980"/>
                  </a:cubicBezTo>
                  <a:cubicBezTo>
                    <a:pt x="5681" y="2762"/>
                    <a:pt x="3356" y="0"/>
                    <a:pt x="1907"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1" name="Google Shape;20851;p86"/>
            <p:cNvSpPr/>
            <p:nvPr/>
          </p:nvSpPr>
          <p:spPr>
            <a:xfrm>
              <a:off x="5821598" y="2978409"/>
              <a:ext cx="90354" cy="270225"/>
            </a:xfrm>
            <a:custGeom>
              <a:avLst/>
              <a:gdLst/>
              <a:ahLst/>
              <a:cxnLst/>
              <a:rect l="l" t="t" r="r" b="b"/>
              <a:pathLst>
                <a:path w="3447" h="10309" extrusionOk="0">
                  <a:moveTo>
                    <a:pt x="94" y="1"/>
                  </a:moveTo>
                  <a:cubicBezTo>
                    <a:pt x="52" y="1"/>
                    <a:pt x="11" y="29"/>
                    <a:pt x="11" y="83"/>
                  </a:cubicBezTo>
                  <a:cubicBezTo>
                    <a:pt x="1" y="1697"/>
                    <a:pt x="162" y="5969"/>
                    <a:pt x="1861" y="10308"/>
                  </a:cubicBezTo>
                  <a:lnTo>
                    <a:pt x="3447" y="10308"/>
                  </a:lnTo>
                  <a:cubicBezTo>
                    <a:pt x="1727" y="6215"/>
                    <a:pt x="574" y="1714"/>
                    <a:pt x="176" y="65"/>
                  </a:cubicBezTo>
                  <a:cubicBezTo>
                    <a:pt x="165" y="21"/>
                    <a:pt x="129" y="1"/>
                    <a:pt x="9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2" name="Google Shape;20852;p86"/>
            <p:cNvSpPr/>
            <p:nvPr/>
          </p:nvSpPr>
          <p:spPr>
            <a:xfrm>
              <a:off x="5947156" y="2909260"/>
              <a:ext cx="147314" cy="120918"/>
            </a:xfrm>
            <a:custGeom>
              <a:avLst/>
              <a:gdLst/>
              <a:ahLst/>
              <a:cxnLst/>
              <a:rect l="l" t="t" r="r" b="b"/>
              <a:pathLst>
                <a:path w="5620" h="4613" extrusionOk="0">
                  <a:moveTo>
                    <a:pt x="2165" y="0"/>
                  </a:moveTo>
                  <a:cubicBezTo>
                    <a:pt x="1819" y="0"/>
                    <a:pt x="1458" y="51"/>
                    <a:pt x="1087" y="154"/>
                  </a:cubicBezTo>
                  <a:cubicBezTo>
                    <a:pt x="689" y="263"/>
                    <a:pt x="320" y="452"/>
                    <a:pt x="0" y="709"/>
                  </a:cubicBezTo>
                  <a:cubicBezTo>
                    <a:pt x="70" y="706"/>
                    <a:pt x="141" y="704"/>
                    <a:pt x="211" y="704"/>
                  </a:cubicBezTo>
                  <a:cubicBezTo>
                    <a:pt x="2367" y="704"/>
                    <a:pt x="4607" y="2355"/>
                    <a:pt x="5278" y="4612"/>
                  </a:cubicBezTo>
                  <a:cubicBezTo>
                    <a:pt x="5620" y="1676"/>
                    <a:pt x="4158" y="0"/>
                    <a:pt x="21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3" name="Google Shape;20853;p86"/>
            <p:cNvSpPr/>
            <p:nvPr/>
          </p:nvSpPr>
          <p:spPr>
            <a:xfrm>
              <a:off x="5934522" y="2984936"/>
              <a:ext cx="134077" cy="146082"/>
            </a:xfrm>
            <a:custGeom>
              <a:avLst/>
              <a:gdLst/>
              <a:ahLst/>
              <a:cxnLst/>
              <a:rect l="l" t="t" r="r" b="b"/>
              <a:pathLst>
                <a:path w="5115" h="5573" extrusionOk="0">
                  <a:moveTo>
                    <a:pt x="1815" y="1"/>
                  </a:moveTo>
                  <a:cubicBezTo>
                    <a:pt x="1726" y="1"/>
                    <a:pt x="1635" y="5"/>
                    <a:pt x="1540" y="13"/>
                  </a:cubicBezTo>
                  <a:cubicBezTo>
                    <a:pt x="946" y="66"/>
                    <a:pt x="433" y="382"/>
                    <a:pt x="0" y="811"/>
                  </a:cubicBezTo>
                  <a:cubicBezTo>
                    <a:pt x="204" y="765"/>
                    <a:pt x="401" y="743"/>
                    <a:pt x="591" y="743"/>
                  </a:cubicBezTo>
                  <a:cubicBezTo>
                    <a:pt x="3428" y="743"/>
                    <a:pt x="4691" y="5572"/>
                    <a:pt x="4691" y="5572"/>
                  </a:cubicBezTo>
                  <a:cubicBezTo>
                    <a:pt x="4691" y="5572"/>
                    <a:pt x="5115" y="1"/>
                    <a:pt x="181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4" name="Google Shape;20854;p86"/>
            <p:cNvSpPr/>
            <p:nvPr/>
          </p:nvSpPr>
          <p:spPr>
            <a:xfrm>
              <a:off x="5815045" y="2896128"/>
              <a:ext cx="281181" cy="357958"/>
            </a:xfrm>
            <a:custGeom>
              <a:avLst/>
              <a:gdLst/>
              <a:ahLst/>
              <a:cxnLst/>
              <a:rect l="l" t="t" r="r" b="b"/>
              <a:pathLst>
                <a:path w="10727" h="13656" extrusionOk="0">
                  <a:moveTo>
                    <a:pt x="7209" y="700"/>
                  </a:moveTo>
                  <a:cubicBezTo>
                    <a:pt x="7909" y="700"/>
                    <a:pt x="8539" y="921"/>
                    <a:pt x="9038" y="1351"/>
                  </a:cubicBezTo>
                  <a:cubicBezTo>
                    <a:pt x="9766" y="1970"/>
                    <a:pt x="10153" y="2968"/>
                    <a:pt x="10171" y="4210"/>
                  </a:cubicBezTo>
                  <a:cubicBezTo>
                    <a:pt x="9717" y="3331"/>
                    <a:pt x="8996" y="2536"/>
                    <a:pt x="8106" y="1952"/>
                  </a:cubicBezTo>
                  <a:cubicBezTo>
                    <a:pt x="7269" y="1404"/>
                    <a:pt x="6373" y="1101"/>
                    <a:pt x="5585" y="1087"/>
                  </a:cubicBezTo>
                  <a:cubicBezTo>
                    <a:pt x="5775" y="985"/>
                    <a:pt x="5972" y="904"/>
                    <a:pt x="6179" y="848"/>
                  </a:cubicBezTo>
                  <a:cubicBezTo>
                    <a:pt x="6534" y="749"/>
                    <a:pt x="6879" y="700"/>
                    <a:pt x="7209" y="700"/>
                  </a:cubicBezTo>
                  <a:close/>
                  <a:moveTo>
                    <a:pt x="1622" y="1432"/>
                  </a:moveTo>
                  <a:cubicBezTo>
                    <a:pt x="1713" y="3077"/>
                    <a:pt x="1967" y="6052"/>
                    <a:pt x="2656" y="8377"/>
                  </a:cubicBezTo>
                  <a:cubicBezTo>
                    <a:pt x="2540" y="8725"/>
                    <a:pt x="2452" y="9080"/>
                    <a:pt x="2396" y="9442"/>
                  </a:cubicBezTo>
                  <a:cubicBezTo>
                    <a:pt x="2033" y="8377"/>
                    <a:pt x="1728" y="7374"/>
                    <a:pt x="1471" y="6481"/>
                  </a:cubicBezTo>
                  <a:cubicBezTo>
                    <a:pt x="1228" y="4407"/>
                    <a:pt x="1372" y="2835"/>
                    <a:pt x="1538" y="1878"/>
                  </a:cubicBezTo>
                  <a:cubicBezTo>
                    <a:pt x="1566" y="1717"/>
                    <a:pt x="1594" y="1569"/>
                    <a:pt x="1622" y="1432"/>
                  </a:cubicBezTo>
                  <a:close/>
                  <a:moveTo>
                    <a:pt x="1772" y="0"/>
                  </a:moveTo>
                  <a:cubicBezTo>
                    <a:pt x="1700" y="0"/>
                    <a:pt x="1627" y="38"/>
                    <a:pt x="1590" y="120"/>
                  </a:cubicBezTo>
                  <a:cubicBezTo>
                    <a:pt x="1580" y="145"/>
                    <a:pt x="1334" y="711"/>
                    <a:pt x="1147" y="1790"/>
                  </a:cubicBezTo>
                  <a:cubicBezTo>
                    <a:pt x="996" y="2694"/>
                    <a:pt x="929" y="3615"/>
                    <a:pt x="943" y="4533"/>
                  </a:cubicBezTo>
                  <a:cubicBezTo>
                    <a:pt x="630" y="3288"/>
                    <a:pt x="476" y="2529"/>
                    <a:pt x="476" y="2511"/>
                  </a:cubicBezTo>
                  <a:cubicBezTo>
                    <a:pt x="452" y="2403"/>
                    <a:pt x="365" y="2350"/>
                    <a:pt x="277" y="2350"/>
                  </a:cubicBezTo>
                  <a:cubicBezTo>
                    <a:pt x="181" y="2350"/>
                    <a:pt x="86" y="2414"/>
                    <a:pt x="78" y="2536"/>
                  </a:cubicBezTo>
                  <a:cubicBezTo>
                    <a:pt x="78" y="2550"/>
                    <a:pt x="1" y="3925"/>
                    <a:pt x="187" y="5954"/>
                  </a:cubicBezTo>
                  <a:cubicBezTo>
                    <a:pt x="363" y="7825"/>
                    <a:pt x="803" y="10655"/>
                    <a:pt x="1924" y="13521"/>
                  </a:cubicBezTo>
                  <a:cubicBezTo>
                    <a:pt x="1961" y="13608"/>
                    <a:pt x="2032" y="13645"/>
                    <a:pt x="2104" y="13645"/>
                  </a:cubicBezTo>
                  <a:cubicBezTo>
                    <a:pt x="2229" y="13645"/>
                    <a:pt x="2356" y="13531"/>
                    <a:pt x="2297" y="13374"/>
                  </a:cubicBezTo>
                  <a:cubicBezTo>
                    <a:pt x="1193" y="10557"/>
                    <a:pt x="761" y="7768"/>
                    <a:pt x="588" y="5926"/>
                  </a:cubicBezTo>
                  <a:cubicBezTo>
                    <a:pt x="532" y="5328"/>
                    <a:pt x="500" y="4790"/>
                    <a:pt x="483" y="4326"/>
                  </a:cubicBezTo>
                  <a:lnTo>
                    <a:pt x="483" y="4326"/>
                  </a:lnTo>
                  <a:cubicBezTo>
                    <a:pt x="1024" y="6506"/>
                    <a:pt x="1678" y="8658"/>
                    <a:pt x="2438" y="10771"/>
                  </a:cubicBezTo>
                  <a:cubicBezTo>
                    <a:pt x="2475" y="10859"/>
                    <a:pt x="2547" y="10897"/>
                    <a:pt x="2619" y="10897"/>
                  </a:cubicBezTo>
                  <a:cubicBezTo>
                    <a:pt x="2741" y="10897"/>
                    <a:pt x="2863" y="10790"/>
                    <a:pt x="2814" y="10638"/>
                  </a:cubicBezTo>
                  <a:cubicBezTo>
                    <a:pt x="2775" y="10532"/>
                    <a:pt x="2740" y="10427"/>
                    <a:pt x="2702" y="10321"/>
                  </a:cubicBezTo>
                  <a:cubicBezTo>
                    <a:pt x="2730" y="9815"/>
                    <a:pt x="2811" y="9316"/>
                    <a:pt x="2937" y="8823"/>
                  </a:cubicBezTo>
                  <a:cubicBezTo>
                    <a:pt x="3117" y="8155"/>
                    <a:pt x="3472" y="7329"/>
                    <a:pt x="4136" y="7192"/>
                  </a:cubicBezTo>
                  <a:cubicBezTo>
                    <a:pt x="4188" y="7181"/>
                    <a:pt x="4242" y="7176"/>
                    <a:pt x="4299" y="7176"/>
                  </a:cubicBezTo>
                  <a:cubicBezTo>
                    <a:pt x="4974" y="7176"/>
                    <a:pt x="6031" y="7904"/>
                    <a:pt x="7312" y="9259"/>
                  </a:cubicBezTo>
                  <a:cubicBezTo>
                    <a:pt x="7642" y="9607"/>
                    <a:pt x="7955" y="9963"/>
                    <a:pt x="8229" y="10286"/>
                  </a:cubicBezTo>
                  <a:cubicBezTo>
                    <a:pt x="7966" y="10086"/>
                    <a:pt x="7681" y="9868"/>
                    <a:pt x="7393" y="9657"/>
                  </a:cubicBezTo>
                  <a:cubicBezTo>
                    <a:pt x="6721" y="9161"/>
                    <a:pt x="6151" y="8770"/>
                    <a:pt x="5701" y="8500"/>
                  </a:cubicBezTo>
                  <a:cubicBezTo>
                    <a:pt x="5024" y="8092"/>
                    <a:pt x="4713" y="8007"/>
                    <a:pt x="4534" y="8007"/>
                  </a:cubicBezTo>
                  <a:cubicBezTo>
                    <a:pt x="4501" y="8007"/>
                    <a:pt x="4472" y="8010"/>
                    <a:pt x="4446" y="8014"/>
                  </a:cubicBezTo>
                  <a:cubicBezTo>
                    <a:pt x="4168" y="8064"/>
                    <a:pt x="3866" y="8401"/>
                    <a:pt x="3521" y="10497"/>
                  </a:cubicBezTo>
                  <a:cubicBezTo>
                    <a:pt x="3433" y="11028"/>
                    <a:pt x="3366" y="11559"/>
                    <a:pt x="3317" y="11974"/>
                  </a:cubicBezTo>
                  <a:cubicBezTo>
                    <a:pt x="3250" y="11805"/>
                    <a:pt x="3187" y="11636"/>
                    <a:pt x="3124" y="11464"/>
                  </a:cubicBezTo>
                  <a:cubicBezTo>
                    <a:pt x="3087" y="11375"/>
                    <a:pt x="3015" y="11337"/>
                    <a:pt x="2943" y="11337"/>
                  </a:cubicBezTo>
                  <a:cubicBezTo>
                    <a:pt x="2818" y="11337"/>
                    <a:pt x="2692" y="11450"/>
                    <a:pt x="2747" y="11608"/>
                  </a:cubicBezTo>
                  <a:cubicBezTo>
                    <a:pt x="2997" y="12259"/>
                    <a:pt x="3254" y="12906"/>
                    <a:pt x="3514" y="13525"/>
                  </a:cubicBezTo>
                  <a:cubicBezTo>
                    <a:pt x="3544" y="13605"/>
                    <a:pt x="3623" y="13655"/>
                    <a:pt x="3704" y="13655"/>
                  </a:cubicBezTo>
                  <a:cubicBezTo>
                    <a:pt x="3729" y="13655"/>
                    <a:pt x="3754" y="13651"/>
                    <a:pt x="3778" y="13641"/>
                  </a:cubicBezTo>
                  <a:cubicBezTo>
                    <a:pt x="3883" y="13595"/>
                    <a:pt x="3932" y="13472"/>
                    <a:pt x="3883" y="13370"/>
                  </a:cubicBezTo>
                  <a:cubicBezTo>
                    <a:pt x="3799" y="13170"/>
                    <a:pt x="3714" y="12969"/>
                    <a:pt x="3633" y="12765"/>
                  </a:cubicBezTo>
                  <a:cubicBezTo>
                    <a:pt x="3644" y="12628"/>
                    <a:pt x="3742" y="11650"/>
                    <a:pt x="3904" y="10648"/>
                  </a:cubicBezTo>
                  <a:cubicBezTo>
                    <a:pt x="4217" y="8690"/>
                    <a:pt x="4481" y="8436"/>
                    <a:pt x="4523" y="8408"/>
                  </a:cubicBezTo>
                  <a:cubicBezTo>
                    <a:pt x="4526" y="8408"/>
                    <a:pt x="4530" y="8408"/>
                    <a:pt x="4534" y="8408"/>
                  </a:cubicBezTo>
                  <a:cubicBezTo>
                    <a:pt x="4601" y="8408"/>
                    <a:pt x="4836" y="8444"/>
                    <a:pt x="5497" y="8841"/>
                  </a:cubicBezTo>
                  <a:cubicBezTo>
                    <a:pt x="5937" y="9105"/>
                    <a:pt x="6496" y="9488"/>
                    <a:pt x="7157" y="9973"/>
                  </a:cubicBezTo>
                  <a:cubicBezTo>
                    <a:pt x="8286" y="10810"/>
                    <a:pt x="9330" y="11668"/>
                    <a:pt x="9341" y="11679"/>
                  </a:cubicBezTo>
                  <a:cubicBezTo>
                    <a:pt x="9381" y="11711"/>
                    <a:pt x="9425" y="11725"/>
                    <a:pt x="9467" y="11725"/>
                  </a:cubicBezTo>
                  <a:cubicBezTo>
                    <a:pt x="9613" y="11725"/>
                    <a:pt x="9736" y="11553"/>
                    <a:pt x="9629" y="11408"/>
                  </a:cubicBezTo>
                  <a:cubicBezTo>
                    <a:pt x="9003" y="10560"/>
                    <a:pt x="8328" y="9752"/>
                    <a:pt x="7607" y="8985"/>
                  </a:cubicBezTo>
                  <a:cubicBezTo>
                    <a:pt x="6220" y="7519"/>
                    <a:pt x="5108" y="6778"/>
                    <a:pt x="4299" y="6778"/>
                  </a:cubicBezTo>
                  <a:cubicBezTo>
                    <a:pt x="4216" y="6778"/>
                    <a:pt x="4136" y="6786"/>
                    <a:pt x="4059" y="6801"/>
                  </a:cubicBezTo>
                  <a:cubicBezTo>
                    <a:pt x="3633" y="6889"/>
                    <a:pt x="3313" y="7163"/>
                    <a:pt x="3067" y="7526"/>
                  </a:cubicBezTo>
                  <a:cubicBezTo>
                    <a:pt x="3071" y="7420"/>
                    <a:pt x="3074" y="7308"/>
                    <a:pt x="3081" y="7188"/>
                  </a:cubicBezTo>
                  <a:cubicBezTo>
                    <a:pt x="3229" y="6749"/>
                    <a:pt x="3739" y="5360"/>
                    <a:pt x="4604" y="4442"/>
                  </a:cubicBezTo>
                  <a:cubicBezTo>
                    <a:pt x="4829" y="4359"/>
                    <a:pt x="5066" y="4317"/>
                    <a:pt x="5304" y="4317"/>
                  </a:cubicBezTo>
                  <a:cubicBezTo>
                    <a:pt x="5398" y="4317"/>
                    <a:pt x="5492" y="4323"/>
                    <a:pt x="5585" y="4336"/>
                  </a:cubicBezTo>
                  <a:cubicBezTo>
                    <a:pt x="5598" y="4339"/>
                    <a:pt x="5610" y="4340"/>
                    <a:pt x="5622" y="4340"/>
                  </a:cubicBezTo>
                  <a:cubicBezTo>
                    <a:pt x="5720" y="4340"/>
                    <a:pt x="5805" y="4267"/>
                    <a:pt x="5817" y="4167"/>
                  </a:cubicBezTo>
                  <a:cubicBezTo>
                    <a:pt x="5835" y="4058"/>
                    <a:pt x="5754" y="3953"/>
                    <a:pt x="5645" y="3942"/>
                  </a:cubicBezTo>
                  <a:cubicBezTo>
                    <a:pt x="5527" y="3925"/>
                    <a:pt x="5409" y="3917"/>
                    <a:pt x="5291" y="3917"/>
                  </a:cubicBezTo>
                  <a:cubicBezTo>
                    <a:pt x="5269" y="3917"/>
                    <a:pt x="5246" y="3917"/>
                    <a:pt x="5223" y="3918"/>
                  </a:cubicBezTo>
                  <a:cubicBezTo>
                    <a:pt x="5494" y="3742"/>
                    <a:pt x="5800" y="3633"/>
                    <a:pt x="6123" y="3601"/>
                  </a:cubicBezTo>
                  <a:cubicBezTo>
                    <a:pt x="6210" y="3594"/>
                    <a:pt x="6294" y="3590"/>
                    <a:pt x="6378" y="3590"/>
                  </a:cubicBezTo>
                  <a:cubicBezTo>
                    <a:pt x="6976" y="3590"/>
                    <a:pt x="7483" y="3790"/>
                    <a:pt x="7885" y="4185"/>
                  </a:cubicBezTo>
                  <a:cubicBezTo>
                    <a:pt x="8760" y="5050"/>
                    <a:pt x="9000" y="6664"/>
                    <a:pt x="9056" y="7772"/>
                  </a:cubicBezTo>
                  <a:cubicBezTo>
                    <a:pt x="8961" y="7529"/>
                    <a:pt x="8848" y="7265"/>
                    <a:pt x="8715" y="6988"/>
                  </a:cubicBezTo>
                  <a:cubicBezTo>
                    <a:pt x="8064" y="5609"/>
                    <a:pt x="7312" y="4684"/>
                    <a:pt x="6485" y="4231"/>
                  </a:cubicBezTo>
                  <a:cubicBezTo>
                    <a:pt x="6450" y="4211"/>
                    <a:pt x="6415" y="4202"/>
                    <a:pt x="6382" y="4202"/>
                  </a:cubicBezTo>
                  <a:cubicBezTo>
                    <a:pt x="6202" y="4202"/>
                    <a:pt x="6095" y="4472"/>
                    <a:pt x="6292" y="4582"/>
                  </a:cubicBezTo>
                  <a:cubicBezTo>
                    <a:pt x="8099" y="5571"/>
                    <a:pt x="9052" y="8978"/>
                    <a:pt x="9063" y="9013"/>
                  </a:cubicBezTo>
                  <a:cubicBezTo>
                    <a:pt x="9087" y="9101"/>
                    <a:pt x="9165" y="9161"/>
                    <a:pt x="9256" y="9161"/>
                  </a:cubicBezTo>
                  <a:lnTo>
                    <a:pt x="9274" y="9161"/>
                  </a:lnTo>
                  <a:cubicBezTo>
                    <a:pt x="9372" y="9150"/>
                    <a:pt x="9446" y="9073"/>
                    <a:pt x="9453" y="8978"/>
                  </a:cubicBezTo>
                  <a:cubicBezTo>
                    <a:pt x="9492" y="8327"/>
                    <a:pt x="9474" y="7677"/>
                    <a:pt x="9397" y="7033"/>
                  </a:cubicBezTo>
                  <a:cubicBezTo>
                    <a:pt x="9232" y="5599"/>
                    <a:pt x="8817" y="4547"/>
                    <a:pt x="8166" y="3904"/>
                  </a:cubicBezTo>
                  <a:cubicBezTo>
                    <a:pt x="7686" y="3430"/>
                    <a:pt x="7089" y="3191"/>
                    <a:pt x="6382" y="3191"/>
                  </a:cubicBezTo>
                  <a:cubicBezTo>
                    <a:pt x="6286" y="3191"/>
                    <a:pt x="6188" y="3195"/>
                    <a:pt x="6088" y="3204"/>
                  </a:cubicBezTo>
                  <a:cubicBezTo>
                    <a:pt x="5546" y="3250"/>
                    <a:pt x="5029" y="3499"/>
                    <a:pt x="4544" y="3939"/>
                  </a:cubicBezTo>
                  <a:cubicBezTo>
                    <a:pt x="4168" y="4284"/>
                    <a:pt x="3813" y="4744"/>
                    <a:pt x="3489" y="5307"/>
                  </a:cubicBezTo>
                  <a:cubicBezTo>
                    <a:pt x="3387" y="5483"/>
                    <a:pt x="3296" y="5662"/>
                    <a:pt x="3211" y="5831"/>
                  </a:cubicBezTo>
                  <a:cubicBezTo>
                    <a:pt x="3250" y="5535"/>
                    <a:pt x="3303" y="5222"/>
                    <a:pt x="3370" y="4909"/>
                  </a:cubicBezTo>
                  <a:cubicBezTo>
                    <a:pt x="3581" y="3886"/>
                    <a:pt x="3897" y="3032"/>
                    <a:pt x="4302" y="2374"/>
                  </a:cubicBezTo>
                  <a:cubicBezTo>
                    <a:pt x="4481" y="2072"/>
                    <a:pt x="4702" y="1797"/>
                    <a:pt x="4952" y="1555"/>
                  </a:cubicBezTo>
                  <a:cubicBezTo>
                    <a:pt x="5136" y="1508"/>
                    <a:pt x="5333" y="1485"/>
                    <a:pt x="5541" y="1485"/>
                  </a:cubicBezTo>
                  <a:cubicBezTo>
                    <a:pt x="6261" y="1485"/>
                    <a:pt x="7100" y="1764"/>
                    <a:pt x="7892" y="2283"/>
                  </a:cubicBezTo>
                  <a:cubicBezTo>
                    <a:pt x="8985" y="3000"/>
                    <a:pt x="9801" y="4051"/>
                    <a:pt x="10135" y="5170"/>
                  </a:cubicBezTo>
                  <a:cubicBezTo>
                    <a:pt x="10165" y="5266"/>
                    <a:pt x="10247" y="5313"/>
                    <a:pt x="10328" y="5313"/>
                  </a:cubicBezTo>
                  <a:cubicBezTo>
                    <a:pt x="10420" y="5313"/>
                    <a:pt x="10513" y="5252"/>
                    <a:pt x="10526" y="5138"/>
                  </a:cubicBezTo>
                  <a:cubicBezTo>
                    <a:pt x="10726" y="3352"/>
                    <a:pt x="10294" y="1899"/>
                    <a:pt x="9302" y="1048"/>
                  </a:cubicBezTo>
                  <a:cubicBezTo>
                    <a:pt x="8723" y="554"/>
                    <a:pt x="8004" y="301"/>
                    <a:pt x="7208" y="301"/>
                  </a:cubicBezTo>
                  <a:cubicBezTo>
                    <a:pt x="6844" y="301"/>
                    <a:pt x="6464" y="354"/>
                    <a:pt x="6074" y="461"/>
                  </a:cubicBezTo>
                  <a:cubicBezTo>
                    <a:pt x="5216" y="700"/>
                    <a:pt x="4502" y="1273"/>
                    <a:pt x="3950" y="2167"/>
                  </a:cubicBezTo>
                  <a:cubicBezTo>
                    <a:pt x="3521" y="2866"/>
                    <a:pt x="3190" y="3767"/>
                    <a:pt x="2969" y="4836"/>
                  </a:cubicBezTo>
                  <a:cubicBezTo>
                    <a:pt x="2832" y="5514"/>
                    <a:pt x="2740" y="6200"/>
                    <a:pt x="2695" y="6889"/>
                  </a:cubicBezTo>
                  <a:cubicBezTo>
                    <a:pt x="2033" y="3781"/>
                    <a:pt x="1974" y="240"/>
                    <a:pt x="1974" y="197"/>
                  </a:cubicBezTo>
                  <a:cubicBezTo>
                    <a:pt x="1972" y="73"/>
                    <a:pt x="1872" y="0"/>
                    <a:pt x="1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5" name="Google Shape;20855;p86"/>
          <p:cNvGrpSpPr/>
          <p:nvPr/>
        </p:nvGrpSpPr>
        <p:grpSpPr>
          <a:xfrm>
            <a:off x="5238894" y="3048502"/>
            <a:ext cx="336437" cy="357774"/>
            <a:chOff x="5238894" y="2896102"/>
            <a:chExt cx="336437" cy="357774"/>
          </a:xfrm>
        </p:grpSpPr>
        <p:sp>
          <p:nvSpPr>
            <p:cNvPr id="20856" name="Google Shape;20856;p86"/>
            <p:cNvSpPr/>
            <p:nvPr/>
          </p:nvSpPr>
          <p:spPr>
            <a:xfrm>
              <a:off x="5396117" y="3069419"/>
              <a:ext cx="173684" cy="162439"/>
            </a:xfrm>
            <a:custGeom>
              <a:avLst/>
              <a:gdLst/>
              <a:ahLst/>
              <a:cxnLst/>
              <a:rect l="l" t="t" r="r" b="b"/>
              <a:pathLst>
                <a:path w="6626" h="6197" extrusionOk="0">
                  <a:moveTo>
                    <a:pt x="6626" y="0"/>
                  </a:moveTo>
                  <a:lnTo>
                    <a:pt x="6626" y="0"/>
                  </a:lnTo>
                  <a:cubicBezTo>
                    <a:pt x="1393" y="2402"/>
                    <a:pt x="8" y="6179"/>
                    <a:pt x="1" y="6196"/>
                  </a:cubicBezTo>
                  <a:cubicBezTo>
                    <a:pt x="5592" y="3992"/>
                    <a:pt x="6626" y="1"/>
                    <a:pt x="662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7" name="Google Shape;20857;p86"/>
            <p:cNvSpPr/>
            <p:nvPr/>
          </p:nvSpPr>
          <p:spPr>
            <a:xfrm>
              <a:off x="5396117" y="3119825"/>
              <a:ext cx="22438" cy="128808"/>
            </a:xfrm>
            <a:custGeom>
              <a:avLst/>
              <a:gdLst/>
              <a:ahLst/>
              <a:cxnLst/>
              <a:rect l="l" t="t" r="r" b="b"/>
              <a:pathLst>
                <a:path w="856" h="4914" extrusionOk="0">
                  <a:moveTo>
                    <a:pt x="1" y="1"/>
                  </a:moveTo>
                  <a:lnTo>
                    <a:pt x="1" y="4913"/>
                  </a:lnTo>
                  <a:lnTo>
                    <a:pt x="855" y="4913"/>
                  </a:lnTo>
                  <a:lnTo>
                    <a:pt x="855"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8" name="Google Shape;20858;p86"/>
            <p:cNvSpPr/>
            <p:nvPr/>
          </p:nvSpPr>
          <p:spPr>
            <a:xfrm>
              <a:off x="5373731" y="2904568"/>
              <a:ext cx="67209" cy="80813"/>
            </a:xfrm>
            <a:custGeom>
              <a:avLst/>
              <a:gdLst/>
              <a:ahLst/>
              <a:cxnLst/>
              <a:rect l="l" t="t" r="r" b="b"/>
              <a:pathLst>
                <a:path w="2564" h="3083" extrusionOk="0">
                  <a:moveTo>
                    <a:pt x="1283" y="0"/>
                  </a:moveTo>
                  <a:cubicBezTo>
                    <a:pt x="1221" y="0"/>
                    <a:pt x="1159" y="27"/>
                    <a:pt x="1115" y="79"/>
                  </a:cubicBezTo>
                  <a:cubicBezTo>
                    <a:pt x="904" y="343"/>
                    <a:pt x="507" y="853"/>
                    <a:pt x="0" y="1588"/>
                  </a:cubicBezTo>
                  <a:lnTo>
                    <a:pt x="640" y="3082"/>
                  </a:lnTo>
                  <a:lnTo>
                    <a:pt x="2135" y="3082"/>
                  </a:lnTo>
                  <a:lnTo>
                    <a:pt x="2564" y="1588"/>
                  </a:lnTo>
                  <a:cubicBezTo>
                    <a:pt x="2057" y="853"/>
                    <a:pt x="1660" y="343"/>
                    <a:pt x="1449" y="79"/>
                  </a:cubicBezTo>
                  <a:cubicBezTo>
                    <a:pt x="1407" y="27"/>
                    <a:pt x="1345" y="0"/>
                    <a:pt x="1283" y="0"/>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9" name="Google Shape;20859;p86"/>
            <p:cNvSpPr/>
            <p:nvPr/>
          </p:nvSpPr>
          <p:spPr>
            <a:xfrm>
              <a:off x="5337873" y="2930466"/>
              <a:ext cx="156358" cy="200552"/>
            </a:xfrm>
            <a:custGeom>
              <a:avLst/>
              <a:gdLst/>
              <a:ahLst/>
              <a:cxnLst/>
              <a:rect l="l" t="t" r="r" b="b"/>
              <a:pathLst>
                <a:path w="5965" h="7651" extrusionOk="0">
                  <a:moveTo>
                    <a:pt x="4396" y="1"/>
                  </a:moveTo>
                  <a:cubicBezTo>
                    <a:pt x="4342" y="1"/>
                    <a:pt x="4287" y="21"/>
                    <a:pt x="4245" y="65"/>
                  </a:cubicBezTo>
                  <a:cubicBezTo>
                    <a:pt x="3788" y="519"/>
                    <a:pt x="2669" y="1676"/>
                    <a:pt x="1924" y="2748"/>
                  </a:cubicBezTo>
                  <a:cubicBezTo>
                    <a:pt x="0" y="5498"/>
                    <a:pt x="1259" y="7650"/>
                    <a:pt x="2655" y="7650"/>
                  </a:cubicBezTo>
                  <a:cubicBezTo>
                    <a:pt x="4480" y="7650"/>
                    <a:pt x="5964" y="6170"/>
                    <a:pt x="5964" y="4341"/>
                  </a:cubicBezTo>
                  <a:cubicBezTo>
                    <a:pt x="5964" y="2910"/>
                    <a:pt x="4955" y="832"/>
                    <a:pt x="4586" y="115"/>
                  </a:cubicBezTo>
                  <a:cubicBezTo>
                    <a:pt x="4547" y="41"/>
                    <a:pt x="4472" y="1"/>
                    <a:pt x="4396"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0" name="Google Shape;20860;p86"/>
            <p:cNvSpPr/>
            <p:nvPr/>
          </p:nvSpPr>
          <p:spPr>
            <a:xfrm>
              <a:off x="5320625" y="2930466"/>
              <a:ext cx="156279" cy="200552"/>
            </a:xfrm>
            <a:custGeom>
              <a:avLst/>
              <a:gdLst/>
              <a:ahLst/>
              <a:cxnLst/>
              <a:rect l="l" t="t" r="r" b="b"/>
              <a:pathLst>
                <a:path w="5962" h="7651" extrusionOk="0">
                  <a:moveTo>
                    <a:pt x="1569" y="1"/>
                  </a:moveTo>
                  <a:cubicBezTo>
                    <a:pt x="1493" y="1"/>
                    <a:pt x="1418" y="41"/>
                    <a:pt x="1379" y="115"/>
                  </a:cubicBezTo>
                  <a:cubicBezTo>
                    <a:pt x="1006" y="832"/>
                    <a:pt x="1" y="2910"/>
                    <a:pt x="1" y="4341"/>
                  </a:cubicBezTo>
                  <a:cubicBezTo>
                    <a:pt x="1" y="6170"/>
                    <a:pt x="1481" y="7650"/>
                    <a:pt x="3310" y="7650"/>
                  </a:cubicBezTo>
                  <a:cubicBezTo>
                    <a:pt x="4702" y="7650"/>
                    <a:pt x="5961" y="5498"/>
                    <a:pt x="4041" y="2748"/>
                  </a:cubicBezTo>
                  <a:cubicBezTo>
                    <a:pt x="3292" y="1676"/>
                    <a:pt x="2174" y="519"/>
                    <a:pt x="1720" y="65"/>
                  </a:cubicBezTo>
                  <a:cubicBezTo>
                    <a:pt x="1678" y="21"/>
                    <a:pt x="1623" y="1"/>
                    <a:pt x="156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1" name="Google Shape;20861;p86"/>
            <p:cNvSpPr/>
            <p:nvPr/>
          </p:nvSpPr>
          <p:spPr>
            <a:xfrm>
              <a:off x="5244949" y="3069419"/>
              <a:ext cx="173605" cy="162439"/>
            </a:xfrm>
            <a:custGeom>
              <a:avLst/>
              <a:gdLst/>
              <a:ahLst/>
              <a:cxnLst/>
              <a:rect l="l" t="t" r="r" b="b"/>
              <a:pathLst>
                <a:path w="6623" h="6197" extrusionOk="0">
                  <a:moveTo>
                    <a:pt x="1" y="0"/>
                  </a:moveTo>
                  <a:cubicBezTo>
                    <a:pt x="1" y="1"/>
                    <a:pt x="1035" y="3992"/>
                    <a:pt x="6622" y="6196"/>
                  </a:cubicBezTo>
                  <a:cubicBezTo>
                    <a:pt x="6619" y="6179"/>
                    <a:pt x="5233" y="2402"/>
                    <a:pt x="1"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2" name="Google Shape;20862;p86"/>
            <p:cNvSpPr/>
            <p:nvPr/>
          </p:nvSpPr>
          <p:spPr>
            <a:xfrm>
              <a:off x="5238894" y="2896102"/>
              <a:ext cx="336437" cy="357774"/>
            </a:xfrm>
            <a:custGeom>
              <a:avLst/>
              <a:gdLst/>
              <a:ahLst/>
              <a:cxnLst/>
              <a:rect l="l" t="t" r="r" b="b"/>
              <a:pathLst>
                <a:path w="12835" h="13649" extrusionOk="0">
                  <a:moveTo>
                    <a:pt x="6428" y="515"/>
                  </a:moveTo>
                  <a:cubicBezTo>
                    <a:pt x="6604" y="736"/>
                    <a:pt x="6924" y="1148"/>
                    <a:pt x="7328" y="1728"/>
                  </a:cubicBezTo>
                  <a:cubicBezTo>
                    <a:pt x="7001" y="2052"/>
                    <a:pt x="6698" y="2375"/>
                    <a:pt x="6428" y="2702"/>
                  </a:cubicBezTo>
                  <a:cubicBezTo>
                    <a:pt x="6153" y="2375"/>
                    <a:pt x="5855" y="2052"/>
                    <a:pt x="5524" y="1728"/>
                  </a:cubicBezTo>
                  <a:cubicBezTo>
                    <a:pt x="5932" y="1148"/>
                    <a:pt x="6252" y="736"/>
                    <a:pt x="6428" y="515"/>
                  </a:cubicBezTo>
                  <a:close/>
                  <a:moveTo>
                    <a:pt x="8165" y="1489"/>
                  </a:moveTo>
                  <a:cubicBezTo>
                    <a:pt x="8516" y="2168"/>
                    <a:pt x="9536" y="4253"/>
                    <a:pt x="9536" y="5652"/>
                  </a:cubicBezTo>
                  <a:cubicBezTo>
                    <a:pt x="9536" y="6844"/>
                    <a:pt x="8851" y="7931"/>
                    <a:pt x="7778" y="8451"/>
                  </a:cubicBezTo>
                  <a:cubicBezTo>
                    <a:pt x="7831" y="8378"/>
                    <a:pt x="7880" y="8304"/>
                    <a:pt x="7926" y="8223"/>
                  </a:cubicBezTo>
                  <a:cubicBezTo>
                    <a:pt x="8204" y="7731"/>
                    <a:pt x="8309" y="7105"/>
                    <a:pt x="8232" y="6412"/>
                  </a:cubicBezTo>
                  <a:cubicBezTo>
                    <a:pt x="8147" y="5635"/>
                    <a:pt x="7845" y="4808"/>
                    <a:pt x="7328" y="3954"/>
                  </a:cubicBezTo>
                  <a:cubicBezTo>
                    <a:pt x="7285" y="3885"/>
                    <a:pt x="7224" y="3857"/>
                    <a:pt x="7163" y="3857"/>
                  </a:cubicBezTo>
                  <a:cubicBezTo>
                    <a:pt x="7025" y="3857"/>
                    <a:pt x="6890" y="4005"/>
                    <a:pt x="6983" y="4161"/>
                  </a:cubicBezTo>
                  <a:cubicBezTo>
                    <a:pt x="7884" y="5642"/>
                    <a:pt x="8105" y="7087"/>
                    <a:pt x="7574" y="8030"/>
                  </a:cubicBezTo>
                  <a:cubicBezTo>
                    <a:pt x="7310" y="8497"/>
                    <a:pt x="6892" y="8764"/>
                    <a:pt x="6424" y="8764"/>
                  </a:cubicBezTo>
                  <a:cubicBezTo>
                    <a:pt x="4708" y="8761"/>
                    <a:pt x="3319" y="7368"/>
                    <a:pt x="3316" y="5652"/>
                  </a:cubicBezTo>
                  <a:cubicBezTo>
                    <a:pt x="3316" y="4253"/>
                    <a:pt x="4339" y="2168"/>
                    <a:pt x="4691" y="1489"/>
                  </a:cubicBezTo>
                  <a:cubicBezTo>
                    <a:pt x="5419" y="2147"/>
                    <a:pt x="6037" y="2815"/>
                    <a:pt x="6526" y="3476"/>
                  </a:cubicBezTo>
                  <a:cubicBezTo>
                    <a:pt x="6570" y="3532"/>
                    <a:pt x="6625" y="3555"/>
                    <a:pt x="6678" y="3555"/>
                  </a:cubicBezTo>
                  <a:cubicBezTo>
                    <a:pt x="6820" y="3555"/>
                    <a:pt x="6953" y="3392"/>
                    <a:pt x="6846" y="3237"/>
                  </a:cubicBezTo>
                  <a:cubicBezTo>
                    <a:pt x="6793" y="3166"/>
                    <a:pt x="6737" y="3092"/>
                    <a:pt x="6681" y="3019"/>
                  </a:cubicBezTo>
                  <a:cubicBezTo>
                    <a:pt x="7138" y="2474"/>
                    <a:pt x="7634" y="1964"/>
                    <a:pt x="8165" y="1489"/>
                  </a:cubicBezTo>
                  <a:close/>
                  <a:moveTo>
                    <a:pt x="6653" y="9155"/>
                  </a:moveTo>
                  <a:lnTo>
                    <a:pt x="6653" y="11940"/>
                  </a:lnTo>
                  <a:cubicBezTo>
                    <a:pt x="6533" y="11729"/>
                    <a:pt x="6386" y="11483"/>
                    <a:pt x="6199" y="11208"/>
                  </a:cubicBezTo>
                  <a:lnTo>
                    <a:pt x="6199" y="9155"/>
                  </a:lnTo>
                  <a:cubicBezTo>
                    <a:pt x="6273" y="9158"/>
                    <a:pt x="6350" y="9162"/>
                    <a:pt x="6428" y="9162"/>
                  </a:cubicBezTo>
                  <a:cubicBezTo>
                    <a:pt x="6502" y="9162"/>
                    <a:pt x="6579" y="9158"/>
                    <a:pt x="6653" y="9155"/>
                  </a:cubicBezTo>
                  <a:close/>
                  <a:moveTo>
                    <a:pt x="12272" y="6999"/>
                  </a:moveTo>
                  <a:lnTo>
                    <a:pt x="12272" y="6999"/>
                  </a:lnTo>
                  <a:cubicBezTo>
                    <a:pt x="12036" y="7555"/>
                    <a:pt x="11741" y="8082"/>
                    <a:pt x="11389" y="8571"/>
                  </a:cubicBezTo>
                  <a:cubicBezTo>
                    <a:pt x="10672" y="9580"/>
                    <a:pt x="9339" y="11001"/>
                    <a:pt x="7054" y="12123"/>
                  </a:cubicBezTo>
                  <a:lnTo>
                    <a:pt x="7054" y="11331"/>
                  </a:lnTo>
                  <a:cubicBezTo>
                    <a:pt x="7926" y="10087"/>
                    <a:pt x="9522" y="8357"/>
                    <a:pt x="12272" y="6999"/>
                  </a:cubicBezTo>
                  <a:close/>
                  <a:moveTo>
                    <a:pt x="580" y="6999"/>
                  </a:moveTo>
                  <a:lnTo>
                    <a:pt x="580" y="6999"/>
                  </a:lnTo>
                  <a:cubicBezTo>
                    <a:pt x="2989" y="8191"/>
                    <a:pt x="4490" y="9668"/>
                    <a:pt x="5338" y="10723"/>
                  </a:cubicBezTo>
                  <a:cubicBezTo>
                    <a:pt x="5770" y="11251"/>
                    <a:pt x="6146" y="11824"/>
                    <a:pt x="6463" y="12429"/>
                  </a:cubicBezTo>
                  <a:cubicBezTo>
                    <a:pt x="5440" y="11996"/>
                    <a:pt x="4480" y="11433"/>
                    <a:pt x="3597" y="10762"/>
                  </a:cubicBezTo>
                  <a:cubicBezTo>
                    <a:pt x="2852" y="10192"/>
                    <a:pt x="2187" y="9524"/>
                    <a:pt x="1617" y="8782"/>
                  </a:cubicBezTo>
                  <a:cubicBezTo>
                    <a:pt x="1199" y="8233"/>
                    <a:pt x="851" y="7636"/>
                    <a:pt x="580" y="6999"/>
                  </a:cubicBezTo>
                  <a:close/>
                  <a:moveTo>
                    <a:pt x="6426" y="1"/>
                  </a:moveTo>
                  <a:cubicBezTo>
                    <a:pt x="6370" y="1"/>
                    <a:pt x="6313" y="24"/>
                    <a:pt x="6273" y="72"/>
                  </a:cubicBezTo>
                  <a:cubicBezTo>
                    <a:pt x="6255" y="93"/>
                    <a:pt x="5851" y="564"/>
                    <a:pt x="5232" y="1447"/>
                  </a:cubicBezTo>
                  <a:cubicBezTo>
                    <a:pt x="5081" y="1303"/>
                    <a:pt x="4923" y="1162"/>
                    <a:pt x="4761" y="1021"/>
                  </a:cubicBezTo>
                  <a:cubicBezTo>
                    <a:pt x="4723" y="987"/>
                    <a:pt x="4675" y="971"/>
                    <a:pt x="4628" y="971"/>
                  </a:cubicBezTo>
                  <a:cubicBezTo>
                    <a:pt x="4559" y="971"/>
                    <a:pt x="4491" y="1007"/>
                    <a:pt x="4455" y="1074"/>
                  </a:cubicBezTo>
                  <a:cubicBezTo>
                    <a:pt x="4437" y="1102"/>
                    <a:pt x="4065" y="1777"/>
                    <a:pt x="3688" y="2678"/>
                  </a:cubicBezTo>
                  <a:cubicBezTo>
                    <a:pt x="3175" y="3898"/>
                    <a:pt x="2915" y="4900"/>
                    <a:pt x="2915" y="5652"/>
                  </a:cubicBezTo>
                  <a:cubicBezTo>
                    <a:pt x="2915" y="7347"/>
                    <a:pt x="4128" y="8800"/>
                    <a:pt x="5795" y="9106"/>
                  </a:cubicBezTo>
                  <a:lnTo>
                    <a:pt x="5795" y="10660"/>
                  </a:lnTo>
                  <a:cubicBezTo>
                    <a:pt x="5753" y="10604"/>
                    <a:pt x="5707" y="10547"/>
                    <a:pt x="5661" y="10488"/>
                  </a:cubicBezTo>
                  <a:cubicBezTo>
                    <a:pt x="4736" y="9334"/>
                    <a:pt x="3055" y="7688"/>
                    <a:pt x="309" y="6430"/>
                  </a:cubicBezTo>
                  <a:cubicBezTo>
                    <a:pt x="282" y="6417"/>
                    <a:pt x="254" y="6411"/>
                    <a:pt x="227" y="6411"/>
                  </a:cubicBezTo>
                  <a:cubicBezTo>
                    <a:pt x="105" y="6411"/>
                    <a:pt x="0" y="6529"/>
                    <a:pt x="35" y="6662"/>
                  </a:cubicBezTo>
                  <a:cubicBezTo>
                    <a:pt x="45" y="6704"/>
                    <a:pt x="313" y="7713"/>
                    <a:pt x="1283" y="9004"/>
                  </a:cubicBezTo>
                  <a:cubicBezTo>
                    <a:pt x="1870" y="9781"/>
                    <a:pt x="2563" y="10473"/>
                    <a:pt x="3337" y="11068"/>
                  </a:cubicBezTo>
                  <a:cubicBezTo>
                    <a:pt x="4100" y="11655"/>
                    <a:pt x="4926" y="12158"/>
                    <a:pt x="5798" y="12569"/>
                  </a:cubicBezTo>
                  <a:lnTo>
                    <a:pt x="5798" y="13448"/>
                  </a:lnTo>
                  <a:cubicBezTo>
                    <a:pt x="5798" y="13582"/>
                    <a:pt x="5898" y="13649"/>
                    <a:pt x="5997" y="13649"/>
                  </a:cubicBezTo>
                  <a:cubicBezTo>
                    <a:pt x="6096" y="13649"/>
                    <a:pt x="6196" y="13582"/>
                    <a:pt x="6196" y="13448"/>
                  </a:cubicBezTo>
                  <a:lnTo>
                    <a:pt x="6196" y="12749"/>
                  </a:lnTo>
                  <a:cubicBezTo>
                    <a:pt x="6347" y="12815"/>
                    <a:pt x="6498" y="12879"/>
                    <a:pt x="6653" y="12942"/>
                  </a:cubicBezTo>
                  <a:lnTo>
                    <a:pt x="6653" y="13448"/>
                  </a:lnTo>
                  <a:cubicBezTo>
                    <a:pt x="6653" y="13582"/>
                    <a:pt x="6752" y="13649"/>
                    <a:pt x="6851" y="13649"/>
                  </a:cubicBezTo>
                  <a:cubicBezTo>
                    <a:pt x="6951" y="13649"/>
                    <a:pt x="7050" y="13582"/>
                    <a:pt x="7050" y="13448"/>
                  </a:cubicBezTo>
                  <a:lnTo>
                    <a:pt x="7050" y="12569"/>
                  </a:lnTo>
                  <a:cubicBezTo>
                    <a:pt x="9529" y="11391"/>
                    <a:pt x="10960" y="9862"/>
                    <a:pt x="11727" y="8786"/>
                  </a:cubicBezTo>
                  <a:cubicBezTo>
                    <a:pt x="12567" y="7597"/>
                    <a:pt x="12807" y="6700"/>
                    <a:pt x="12814" y="6662"/>
                  </a:cubicBezTo>
                  <a:cubicBezTo>
                    <a:pt x="12835" y="6588"/>
                    <a:pt x="12810" y="6507"/>
                    <a:pt x="12750" y="6458"/>
                  </a:cubicBezTo>
                  <a:cubicBezTo>
                    <a:pt x="12715" y="6427"/>
                    <a:pt x="12670" y="6412"/>
                    <a:pt x="12624" y="6412"/>
                  </a:cubicBezTo>
                  <a:cubicBezTo>
                    <a:pt x="12595" y="6412"/>
                    <a:pt x="12566" y="6417"/>
                    <a:pt x="12539" y="6430"/>
                  </a:cubicBezTo>
                  <a:cubicBezTo>
                    <a:pt x="9772" y="7702"/>
                    <a:pt x="8059" y="9359"/>
                    <a:pt x="7054" y="10660"/>
                  </a:cubicBezTo>
                  <a:lnTo>
                    <a:pt x="7054" y="9106"/>
                  </a:lnTo>
                  <a:cubicBezTo>
                    <a:pt x="8720" y="8800"/>
                    <a:pt x="9934" y="7347"/>
                    <a:pt x="9937" y="5652"/>
                  </a:cubicBezTo>
                  <a:cubicBezTo>
                    <a:pt x="9937" y="4900"/>
                    <a:pt x="9677" y="3898"/>
                    <a:pt x="9164" y="2678"/>
                  </a:cubicBezTo>
                  <a:cubicBezTo>
                    <a:pt x="8784" y="1777"/>
                    <a:pt x="8411" y="1102"/>
                    <a:pt x="8397" y="1074"/>
                  </a:cubicBezTo>
                  <a:cubicBezTo>
                    <a:pt x="8359" y="1007"/>
                    <a:pt x="8290" y="971"/>
                    <a:pt x="8220" y="971"/>
                  </a:cubicBezTo>
                  <a:cubicBezTo>
                    <a:pt x="8173" y="971"/>
                    <a:pt x="8126" y="987"/>
                    <a:pt x="8087" y="1021"/>
                  </a:cubicBezTo>
                  <a:cubicBezTo>
                    <a:pt x="7926" y="1162"/>
                    <a:pt x="7771" y="1303"/>
                    <a:pt x="7620" y="1447"/>
                  </a:cubicBezTo>
                  <a:cubicBezTo>
                    <a:pt x="7001" y="568"/>
                    <a:pt x="6597" y="93"/>
                    <a:pt x="6575" y="72"/>
                  </a:cubicBezTo>
                  <a:cubicBezTo>
                    <a:pt x="6537" y="24"/>
                    <a:pt x="6481" y="1"/>
                    <a:pt x="6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3" name="Google Shape;20863;p86"/>
          <p:cNvGrpSpPr/>
          <p:nvPr/>
        </p:nvGrpSpPr>
        <p:grpSpPr>
          <a:xfrm>
            <a:off x="5226994" y="1652319"/>
            <a:ext cx="374786" cy="364616"/>
            <a:chOff x="5226994" y="1499919"/>
            <a:chExt cx="374786" cy="364616"/>
          </a:xfrm>
        </p:grpSpPr>
        <p:sp>
          <p:nvSpPr>
            <p:cNvPr id="20864" name="Google Shape;20864;p86"/>
            <p:cNvSpPr/>
            <p:nvPr/>
          </p:nvSpPr>
          <p:spPr>
            <a:xfrm>
              <a:off x="5470875" y="1505293"/>
              <a:ext cx="125558" cy="125584"/>
            </a:xfrm>
            <a:custGeom>
              <a:avLst/>
              <a:gdLst/>
              <a:ahLst/>
              <a:cxnLst/>
              <a:rect l="l" t="t" r="r" b="b"/>
              <a:pathLst>
                <a:path w="4790" h="4791" extrusionOk="0">
                  <a:moveTo>
                    <a:pt x="2395" y="1"/>
                  </a:moveTo>
                  <a:cubicBezTo>
                    <a:pt x="1073" y="1"/>
                    <a:pt x="1" y="1073"/>
                    <a:pt x="1" y="2396"/>
                  </a:cubicBezTo>
                  <a:cubicBezTo>
                    <a:pt x="1" y="3718"/>
                    <a:pt x="1073" y="4790"/>
                    <a:pt x="2395" y="4790"/>
                  </a:cubicBezTo>
                  <a:cubicBezTo>
                    <a:pt x="3717" y="4790"/>
                    <a:pt x="4790" y="3718"/>
                    <a:pt x="4790" y="2396"/>
                  </a:cubicBezTo>
                  <a:cubicBezTo>
                    <a:pt x="4790" y="1073"/>
                    <a:pt x="3717"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5" name="Google Shape;20865;p86"/>
            <p:cNvSpPr/>
            <p:nvPr/>
          </p:nvSpPr>
          <p:spPr>
            <a:xfrm>
              <a:off x="5493732" y="1528176"/>
              <a:ext cx="79843" cy="79843"/>
            </a:xfrm>
            <a:custGeom>
              <a:avLst/>
              <a:gdLst/>
              <a:ahLst/>
              <a:cxnLst/>
              <a:rect l="l" t="t" r="r" b="b"/>
              <a:pathLst>
                <a:path w="3046" h="3046" extrusionOk="0">
                  <a:moveTo>
                    <a:pt x="1523" y="0"/>
                  </a:moveTo>
                  <a:cubicBezTo>
                    <a:pt x="683" y="0"/>
                    <a:pt x="1" y="682"/>
                    <a:pt x="1" y="1523"/>
                  </a:cubicBezTo>
                  <a:cubicBezTo>
                    <a:pt x="1" y="2363"/>
                    <a:pt x="683" y="3045"/>
                    <a:pt x="1523" y="3045"/>
                  </a:cubicBezTo>
                  <a:cubicBezTo>
                    <a:pt x="2364" y="3045"/>
                    <a:pt x="3046" y="2363"/>
                    <a:pt x="3046" y="1523"/>
                  </a:cubicBezTo>
                  <a:cubicBezTo>
                    <a:pt x="3046" y="682"/>
                    <a:pt x="2364"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6" name="Google Shape;20866;p86"/>
            <p:cNvSpPr/>
            <p:nvPr/>
          </p:nvSpPr>
          <p:spPr>
            <a:xfrm>
              <a:off x="5242564" y="1505293"/>
              <a:ext cx="125663" cy="125584"/>
            </a:xfrm>
            <a:custGeom>
              <a:avLst/>
              <a:gdLst/>
              <a:ahLst/>
              <a:cxnLst/>
              <a:rect l="l" t="t" r="r" b="b"/>
              <a:pathLst>
                <a:path w="4794" h="4791" extrusionOk="0">
                  <a:moveTo>
                    <a:pt x="2395" y="1"/>
                  </a:moveTo>
                  <a:cubicBezTo>
                    <a:pt x="1073" y="1"/>
                    <a:pt x="0" y="1073"/>
                    <a:pt x="0" y="2396"/>
                  </a:cubicBezTo>
                  <a:cubicBezTo>
                    <a:pt x="0" y="3718"/>
                    <a:pt x="1073" y="4790"/>
                    <a:pt x="2395" y="4790"/>
                  </a:cubicBezTo>
                  <a:cubicBezTo>
                    <a:pt x="3721" y="4790"/>
                    <a:pt x="4793" y="3718"/>
                    <a:pt x="4793" y="2396"/>
                  </a:cubicBezTo>
                  <a:cubicBezTo>
                    <a:pt x="4793" y="1073"/>
                    <a:pt x="3721" y="1"/>
                    <a:pt x="2395"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7" name="Google Shape;20867;p86"/>
            <p:cNvSpPr/>
            <p:nvPr/>
          </p:nvSpPr>
          <p:spPr>
            <a:xfrm>
              <a:off x="5265421" y="1528176"/>
              <a:ext cx="79948" cy="79843"/>
            </a:xfrm>
            <a:custGeom>
              <a:avLst/>
              <a:gdLst/>
              <a:ahLst/>
              <a:cxnLst/>
              <a:rect l="l" t="t" r="r" b="b"/>
              <a:pathLst>
                <a:path w="3050" h="3046" extrusionOk="0">
                  <a:moveTo>
                    <a:pt x="1523" y="0"/>
                  </a:moveTo>
                  <a:cubicBezTo>
                    <a:pt x="683" y="0"/>
                    <a:pt x="0" y="682"/>
                    <a:pt x="0" y="1523"/>
                  </a:cubicBezTo>
                  <a:cubicBezTo>
                    <a:pt x="0" y="2363"/>
                    <a:pt x="683" y="3045"/>
                    <a:pt x="1523" y="3045"/>
                  </a:cubicBezTo>
                  <a:cubicBezTo>
                    <a:pt x="2367" y="3045"/>
                    <a:pt x="3049" y="2363"/>
                    <a:pt x="3049" y="1523"/>
                  </a:cubicBezTo>
                  <a:cubicBezTo>
                    <a:pt x="3049" y="682"/>
                    <a:pt x="2367" y="0"/>
                    <a:pt x="1523" y="0"/>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8" name="Google Shape;20868;p86"/>
            <p:cNvSpPr/>
            <p:nvPr/>
          </p:nvSpPr>
          <p:spPr>
            <a:xfrm>
              <a:off x="5253993" y="1539500"/>
              <a:ext cx="331011" cy="319688"/>
            </a:xfrm>
            <a:custGeom>
              <a:avLst/>
              <a:gdLst/>
              <a:ahLst/>
              <a:cxnLst/>
              <a:rect l="l" t="t" r="r" b="b"/>
              <a:pathLst>
                <a:path w="12628" h="12196" extrusionOk="0">
                  <a:moveTo>
                    <a:pt x="6316" y="1"/>
                  </a:moveTo>
                  <a:cubicBezTo>
                    <a:pt x="2828" y="1"/>
                    <a:pt x="0" y="2733"/>
                    <a:pt x="0" y="6098"/>
                  </a:cubicBezTo>
                  <a:cubicBezTo>
                    <a:pt x="0" y="9463"/>
                    <a:pt x="2828" y="12196"/>
                    <a:pt x="6316" y="12196"/>
                  </a:cubicBezTo>
                  <a:cubicBezTo>
                    <a:pt x="9801" y="12196"/>
                    <a:pt x="12628" y="9463"/>
                    <a:pt x="12628" y="6098"/>
                  </a:cubicBezTo>
                  <a:cubicBezTo>
                    <a:pt x="12628" y="2733"/>
                    <a:pt x="9801" y="1"/>
                    <a:pt x="6316"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9" name="Google Shape;20869;p86"/>
            <p:cNvSpPr/>
            <p:nvPr/>
          </p:nvSpPr>
          <p:spPr>
            <a:xfrm>
              <a:off x="5376667" y="1767811"/>
              <a:ext cx="85662" cy="68519"/>
            </a:xfrm>
            <a:custGeom>
              <a:avLst/>
              <a:gdLst/>
              <a:ahLst/>
              <a:cxnLst/>
              <a:rect l="l" t="t" r="r" b="b"/>
              <a:pathLst>
                <a:path w="3268" h="2614" extrusionOk="0">
                  <a:moveTo>
                    <a:pt x="1636" y="1"/>
                  </a:moveTo>
                  <a:cubicBezTo>
                    <a:pt x="732" y="1"/>
                    <a:pt x="1" y="585"/>
                    <a:pt x="1" y="1309"/>
                  </a:cubicBezTo>
                  <a:cubicBezTo>
                    <a:pt x="1" y="2030"/>
                    <a:pt x="732" y="2613"/>
                    <a:pt x="1636" y="2613"/>
                  </a:cubicBezTo>
                  <a:cubicBezTo>
                    <a:pt x="2536" y="2613"/>
                    <a:pt x="3268" y="2030"/>
                    <a:pt x="3268" y="1309"/>
                  </a:cubicBezTo>
                  <a:cubicBezTo>
                    <a:pt x="3268" y="585"/>
                    <a:pt x="2536" y="1"/>
                    <a:pt x="1636"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0" name="Google Shape;20870;p86"/>
            <p:cNvSpPr/>
            <p:nvPr/>
          </p:nvSpPr>
          <p:spPr>
            <a:xfrm>
              <a:off x="5253993" y="1543379"/>
              <a:ext cx="157930" cy="315546"/>
            </a:xfrm>
            <a:custGeom>
              <a:avLst/>
              <a:gdLst/>
              <a:ahLst/>
              <a:cxnLst/>
              <a:rect l="l" t="t" r="r" b="b"/>
              <a:pathLst>
                <a:path w="6025" h="12038" extrusionOk="0">
                  <a:moveTo>
                    <a:pt x="4941" y="0"/>
                  </a:moveTo>
                  <a:cubicBezTo>
                    <a:pt x="2117" y="605"/>
                    <a:pt x="0" y="3038"/>
                    <a:pt x="0" y="5950"/>
                  </a:cubicBezTo>
                  <a:cubicBezTo>
                    <a:pt x="0" y="9220"/>
                    <a:pt x="2673" y="11893"/>
                    <a:pt x="6024" y="12037"/>
                  </a:cubicBezTo>
                  <a:cubicBezTo>
                    <a:pt x="3650" y="11070"/>
                    <a:pt x="1959" y="8612"/>
                    <a:pt x="1959" y="5732"/>
                  </a:cubicBezTo>
                  <a:cubicBezTo>
                    <a:pt x="1959" y="3316"/>
                    <a:pt x="3151" y="1192"/>
                    <a:pt x="4941"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1" name="Google Shape;20871;p86"/>
            <p:cNvSpPr/>
            <p:nvPr/>
          </p:nvSpPr>
          <p:spPr>
            <a:xfrm>
              <a:off x="5333915" y="1676382"/>
              <a:ext cx="34312" cy="40131"/>
            </a:xfrm>
            <a:custGeom>
              <a:avLst/>
              <a:gdLst/>
              <a:ahLst/>
              <a:cxnLst/>
              <a:rect l="l" t="t" r="r" b="b"/>
              <a:pathLst>
                <a:path w="1309" h="1531" extrusionOk="0">
                  <a:moveTo>
                    <a:pt x="654" y="0"/>
                  </a:moveTo>
                  <a:cubicBezTo>
                    <a:pt x="292" y="0"/>
                    <a:pt x="0" y="292"/>
                    <a:pt x="0" y="655"/>
                  </a:cubicBezTo>
                  <a:lnTo>
                    <a:pt x="0" y="876"/>
                  </a:lnTo>
                  <a:cubicBezTo>
                    <a:pt x="0" y="1235"/>
                    <a:pt x="292" y="1530"/>
                    <a:pt x="654" y="1530"/>
                  </a:cubicBezTo>
                  <a:cubicBezTo>
                    <a:pt x="1016" y="1530"/>
                    <a:pt x="1308" y="1235"/>
                    <a:pt x="1308" y="876"/>
                  </a:cubicBezTo>
                  <a:lnTo>
                    <a:pt x="1308" y="655"/>
                  </a:lnTo>
                  <a:cubicBezTo>
                    <a:pt x="1308"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2" name="Google Shape;20872;p86"/>
            <p:cNvSpPr/>
            <p:nvPr/>
          </p:nvSpPr>
          <p:spPr>
            <a:xfrm>
              <a:off x="5351058" y="1676460"/>
              <a:ext cx="17169" cy="28624"/>
            </a:xfrm>
            <a:custGeom>
              <a:avLst/>
              <a:gdLst/>
              <a:ahLst/>
              <a:cxnLst/>
              <a:rect l="l" t="t" r="r" b="b"/>
              <a:pathLst>
                <a:path w="655" h="1092" extrusionOk="0">
                  <a:moveTo>
                    <a:pt x="0" y="1"/>
                  </a:moveTo>
                  <a:lnTo>
                    <a:pt x="0" y="764"/>
                  </a:lnTo>
                  <a:cubicBezTo>
                    <a:pt x="0" y="943"/>
                    <a:pt x="144" y="1091"/>
                    <a:pt x="327" y="1091"/>
                  </a:cubicBezTo>
                  <a:cubicBezTo>
                    <a:pt x="507" y="1091"/>
                    <a:pt x="651" y="943"/>
                    <a:pt x="654" y="764"/>
                  </a:cubicBezTo>
                  <a:lnTo>
                    <a:pt x="654" y="655"/>
                  </a:lnTo>
                  <a:cubicBezTo>
                    <a:pt x="654" y="296"/>
                    <a:pt x="359"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3" name="Google Shape;20873;p86"/>
            <p:cNvSpPr/>
            <p:nvPr/>
          </p:nvSpPr>
          <p:spPr>
            <a:xfrm>
              <a:off x="5345343" y="1682201"/>
              <a:ext cx="11455" cy="11455"/>
            </a:xfrm>
            <a:custGeom>
              <a:avLst/>
              <a:gdLst/>
              <a:ahLst/>
              <a:cxnLst/>
              <a:rect l="l" t="t" r="r" b="b"/>
              <a:pathLst>
                <a:path w="437" h="437" extrusionOk="0">
                  <a:moveTo>
                    <a:pt x="218" y="0"/>
                  </a:moveTo>
                  <a:cubicBezTo>
                    <a:pt x="99" y="0"/>
                    <a:pt x="0" y="98"/>
                    <a:pt x="0" y="218"/>
                  </a:cubicBezTo>
                  <a:cubicBezTo>
                    <a:pt x="0" y="338"/>
                    <a:pt x="99" y="436"/>
                    <a:pt x="218" y="436"/>
                  </a:cubicBezTo>
                  <a:cubicBezTo>
                    <a:pt x="338" y="436"/>
                    <a:pt x="436" y="338"/>
                    <a:pt x="436" y="218"/>
                  </a:cubicBezTo>
                  <a:cubicBezTo>
                    <a:pt x="436" y="98"/>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4" name="Google Shape;20874;p86"/>
            <p:cNvSpPr/>
            <p:nvPr/>
          </p:nvSpPr>
          <p:spPr>
            <a:xfrm>
              <a:off x="5470875" y="1676382"/>
              <a:ext cx="34312" cy="40131"/>
            </a:xfrm>
            <a:custGeom>
              <a:avLst/>
              <a:gdLst/>
              <a:ahLst/>
              <a:cxnLst/>
              <a:rect l="l" t="t" r="r" b="b"/>
              <a:pathLst>
                <a:path w="1309" h="1531" extrusionOk="0">
                  <a:moveTo>
                    <a:pt x="655" y="0"/>
                  </a:moveTo>
                  <a:cubicBezTo>
                    <a:pt x="292" y="0"/>
                    <a:pt x="1" y="292"/>
                    <a:pt x="1" y="655"/>
                  </a:cubicBezTo>
                  <a:lnTo>
                    <a:pt x="1" y="876"/>
                  </a:lnTo>
                  <a:cubicBezTo>
                    <a:pt x="1" y="1235"/>
                    <a:pt x="292" y="1530"/>
                    <a:pt x="655" y="1530"/>
                  </a:cubicBezTo>
                  <a:cubicBezTo>
                    <a:pt x="1013" y="1530"/>
                    <a:pt x="1309" y="1235"/>
                    <a:pt x="1305" y="876"/>
                  </a:cubicBezTo>
                  <a:lnTo>
                    <a:pt x="1305" y="655"/>
                  </a:lnTo>
                  <a:cubicBezTo>
                    <a:pt x="1305" y="292"/>
                    <a:pt x="1013"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5" name="Google Shape;20875;p86"/>
            <p:cNvSpPr/>
            <p:nvPr/>
          </p:nvSpPr>
          <p:spPr>
            <a:xfrm>
              <a:off x="5488018" y="1676460"/>
              <a:ext cx="17091" cy="28624"/>
            </a:xfrm>
            <a:custGeom>
              <a:avLst/>
              <a:gdLst/>
              <a:ahLst/>
              <a:cxnLst/>
              <a:rect l="l" t="t" r="r" b="b"/>
              <a:pathLst>
                <a:path w="652" h="1092" extrusionOk="0">
                  <a:moveTo>
                    <a:pt x="1" y="1"/>
                  </a:moveTo>
                  <a:lnTo>
                    <a:pt x="1" y="764"/>
                  </a:lnTo>
                  <a:cubicBezTo>
                    <a:pt x="1" y="943"/>
                    <a:pt x="145" y="1091"/>
                    <a:pt x="328" y="1091"/>
                  </a:cubicBezTo>
                  <a:cubicBezTo>
                    <a:pt x="507" y="1091"/>
                    <a:pt x="651" y="943"/>
                    <a:pt x="651" y="764"/>
                  </a:cubicBezTo>
                  <a:lnTo>
                    <a:pt x="651" y="655"/>
                  </a:lnTo>
                  <a:cubicBezTo>
                    <a:pt x="651" y="296"/>
                    <a:pt x="359" y="1"/>
                    <a:pt x="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6" name="Google Shape;20876;p86"/>
            <p:cNvSpPr/>
            <p:nvPr/>
          </p:nvSpPr>
          <p:spPr>
            <a:xfrm>
              <a:off x="5482304" y="1682201"/>
              <a:ext cx="11455" cy="11455"/>
            </a:xfrm>
            <a:custGeom>
              <a:avLst/>
              <a:gdLst/>
              <a:ahLst/>
              <a:cxnLst/>
              <a:rect l="l" t="t" r="r" b="b"/>
              <a:pathLst>
                <a:path w="437" h="437" extrusionOk="0">
                  <a:moveTo>
                    <a:pt x="219" y="0"/>
                  </a:moveTo>
                  <a:cubicBezTo>
                    <a:pt x="96" y="0"/>
                    <a:pt x="1" y="98"/>
                    <a:pt x="1" y="218"/>
                  </a:cubicBezTo>
                  <a:cubicBezTo>
                    <a:pt x="1" y="338"/>
                    <a:pt x="96" y="436"/>
                    <a:pt x="219" y="436"/>
                  </a:cubicBezTo>
                  <a:cubicBezTo>
                    <a:pt x="338" y="436"/>
                    <a:pt x="437" y="338"/>
                    <a:pt x="437" y="218"/>
                  </a:cubicBezTo>
                  <a:cubicBezTo>
                    <a:pt x="437" y="98"/>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7" name="Google Shape;20877;p86"/>
            <p:cNvSpPr/>
            <p:nvPr/>
          </p:nvSpPr>
          <p:spPr>
            <a:xfrm>
              <a:off x="5368200" y="1762096"/>
              <a:ext cx="102701" cy="45662"/>
            </a:xfrm>
            <a:custGeom>
              <a:avLst/>
              <a:gdLst/>
              <a:ahLst/>
              <a:cxnLst/>
              <a:rect l="l" t="t" r="r" b="b"/>
              <a:pathLst>
                <a:path w="3918" h="1742" extrusionOk="0">
                  <a:moveTo>
                    <a:pt x="1196" y="1"/>
                  </a:moveTo>
                  <a:cubicBezTo>
                    <a:pt x="538" y="1"/>
                    <a:pt x="0" y="391"/>
                    <a:pt x="0" y="873"/>
                  </a:cubicBezTo>
                  <a:cubicBezTo>
                    <a:pt x="0" y="1351"/>
                    <a:pt x="535" y="1741"/>
                    <a:pt x="1196" y="1741"/>
                  </a:cubicBezTo>
                  <a:cubicBezTo>
                    <a:pt x="1433" y="1610"/>
                    <a:pt x="1696" y="1544"/>
                    <a:pt x="1958" y="1544"/>
                  </a:cubicBezTo>
                  <a:cubicBezTo>
                    <a:pt x="2221" y="1544"/>
                    <a:pt x="2483" y="1610"/>
                    <a:pt x="2718" y="1741"/>
                  </a:cubicBezTo>
                  <a:cubicBezTo>
                    <a:pt x="3380" y="1741"/>
                    <a:pt x="3918" y="1351"/>
                    <a:pt x="3918" y="873"/>
                  </a:cubicBezTo>
                  <a:cubicBezTo>
                    <a:pt x="3918" y="391"/>
                    <a:pt x="3383" y="1"/>
                    <a:pt x="2718" y="1"/>
                  </a:cubicBezTo>
                  <a:cubicBezTo>
                    <a:pt x="2483" y="134"/>
                    <a:pt x="2221" y="201"/>
                    <a:pt x="1958" y="201"/>
                  </a:cubicBezTo>
                  <a:cubicBezTo>
                    <a:pt x="1696" y="201"/>
                    <a:pt x="1433" y="134"/>
                    <a:pt x="119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8" name="Google Shape;20878;p86"/>
            <p:cNvSpPr/>
            <p:nvPr/>
          </p:nvSpPr>
          <p:spPr>
            <a:xfrm>
              <a:off x="5390953" y="1744953"/>
              <a:ext cx="57091" cy="40026"/>
            </a:xfrm>
            <a:custGeom>
              <a:avLst/>
              <a:gdLst/>
              <a:ahLst/>
              <a:cxnLst/>
              <a:rect l="l" t="t" r="r" b="b"/>
              <a:pathLst>
                <a:path w="2178" h="1527" extrusionOk="0">
                  <a:moveTo>
                    <a:pt x="1091" y="1"/>
                  </a:moveTo>
                  <a:cubicBezTo>
                    <a:pt x="490" y="1"/>
                    <a:pt x="1" y="296"/>
                    <a:pt x="1" y="655"/>
                  </a:cubicBezTo>
                  <a:cubicBezTo>
                    <a:pt x="1" y="1017"/>
                    <a:pt x="490" y="1527"/>
                    <a:pt x="1091" y="1527"/>
                  </a:cubicBezTo>
                  <a:cubicBezTo>
                    <a:pt x="1692" y="1527"/>
                    <a:pt x="2177" y="1017"/>
                    <a:pt x="2177" y="655"/>
                  </a:cubicBezTo>
                  <a:cubicBezTo>
                    <a:pt x="2177" y="296"/>
                    <a:pt x="1692" y="1"/>
                    <a:pt x="109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9" name="Google Shape;20879;p86"/>
            <p:cNvSpPr/>
            <p:nvPr/>
          </p:nvSpPr>
          <p:spPr>
            <a:xfrm>
              <a:off x="5390953" y="1747915"/>
              <a:ext cx="47418" cy="37064"/>
            </a:xfrm>
            <a:custGeom>
              <a:avLst/>
              <a:gdLst/>
              <a:ahLst/>
              <a:cxnLst/>
              <a:rect l="l" t="t" r="r" b="b"/>
              <a:pathLst>
                <a:path w="1809" h="1414" extrusionOk="0">
                  <a:moveTo>
                    <a:pt x="479" y="0"/>
                  </a:moveTo>
                  <a:lnTo>
                    <a:pt x="479" y="0"/>
                  </a:lnTo>
                  <a:cubicBezTo>
                    <a:pt x="191" y="120"/>
                    <a:pt x="1" y="317"/>
                    <a:pt x="1" y="542"/>
                  </a:cubicBezTo>
                  <a:cubicBezTo>
                    <a:pt x="1" y="904"/>
                    <a:pt x="486" y="1414"/>
                    <a:pt x="1087" y="1414"/>
                  </a:cubicBezTo>
                  <a:cubicBezTo>
                    <a:pt x="1351" y="1410"/>
                    <a:pt x="1604" y="1315"/>
                    <a:pt x="1808" y="1150"/>
                  </a:cubicBezTo>
                  <a:lnTo>
                    <a:pt x="1808" y="1150"/>
                  </a:lnTo>
                  <a:cubicBezTo>
                    <a:pt x="1717" y="1178"/>
                    <a:pt x="1618" y="1196"/>
                    <a:pt x="1523" y="1196"/>
                  </a:cubicBezTo>
                  <a:cubicBezTo>
                    <a:pt x="922" y="1196"/>
                    <a:pt x="433" y="612"/>
                    <a:pt x="433" y="201"/>
                  </a:cubicBezTo>
                  <a:cubicBezTo>
                    <a:pt x="437" y="130"/>
                    <a:pt x="451" y="64"/>
                    <a:pt x="4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0" name="Google Shape;20880;p86"/>
            <p:cNvSpPr/>
            <p:nvPr/>
          </p:nvSpPr>
          <p:spPr>
            <a:xfrm>
              <a:off x="5226994" y="1499919"/>
              <a:ext cx="374786" cy="364616"/>
            </a:xfrm>
            <a:custGeom>
              <a:avLst/>
              <a:gdLst/>
              <a:ahLst/>
              <a:cxnLst/>
              <a:rect l="l" t="t" r="r" b="b"/>
              <a:pathLst>
                <a:path w="14298" h="13910" extrusionOk="0">
                  <a:moveTo>
                    <a:pt x="2991" y="1286"/>
                  </a:moveTo>
                  <a:cubicBezTo>
                    <a:pt x="3494" y="1286"/>
                    <a:pt x="3985" y="1573"/>
                    <a:pt x="4206" y="2084"/>
                  </a:cubicBezTo>
                  <a:cubicBezTo>
                    <a:pt x="3450" y="2485"/>
                    <a:pt x="2782" y="3030"/>
                    <a:pt x="2240" y="3687"/>
                  </a:cubicBezTo>
                  <a:cubicBezTo>
                    <a:pt x="1519" y="3188"/>
                    <a:pt x="1480" y="2140"/>
                    <a:pt x="2159" y="1584"/>
                  </a:cubicBezTo>
                  <a:cubicBezTo>
                    <a:pt x="2407" y="1381"/>
                    <a:pt x="2701" y="1286"/>
                    <a:pt x="2991" y="1286"/>
                  </a:cubicBezTo>
                  <a:close/>
                  <a:moveTo>
                    <a:pt x="2989" y="410"/>
                  </a:moveTo>
                  <a:cubicBezTo>
                    <a:pt x="3847" y="410"/>
                    <a:pt x="4646" y="915"/>
                    <a:pt x="5000" y="1725"/>
                  </a:cubicBezTo>
                  <a:cubicBezTo>
                    <a:pt x="4853" y="1781"/>
                    <a:pt x="4712" y="1838"/>
                    <a:pt x="4571" y="1901"/>
                  </a:cubicBezTo>
                  <a:cubicBezTo>
                    <a:pt x="4280" y="1240"/>
                    <a:pt x="3641" y="871"/>
                    <a:pt x="2987" y="871"/>
                  </a:cubicBezTo>
                  <a:cubicBezTo>
                    <a:pt x="2607" y="871"/>
                    <a:pt x="2221" y="996"/>
                    <a:pt x="1895" y="1261"/>
                  </a:cubicBezTo>
                  <a:cubicBezTo>
                    <a:pt x="1013" y="1982"/>
                    <a:pt x="1058" y="3350"/>
                    <a:pt x="1990" y="4011"/>
                  </a:cubicBezTo>
                  <a:cubicBezTo>
                    <a:pt x="1899" y="4134"/>
                    <a:pt x="1815" y="4264"/>
                    <a:pt x="1734" y="4394"/>
                  </a:cubicBezTo>
                  <a:cubicBezTo>
                    <a:pt x="1150" y="3983"/>
                    <a:pt x="802" y="3314"/>
                    <a:pt x="798" y="2601"/>
                  </a:cubicBezTo>
                  <a:cubicBezTo>
                    <a:pt x="798" y="1563"/>
                    <a:pt x="1526" y="667"/>
                    <a:pt x="2542" y="456"/>
                  </a:cubicBezTo>
                  <a:cubicBezTo>
                    <a:pt x="2692" y="425"/>
                    <a:pt x="2841" y="410"/>
                    <a:pt x="2989" y="410"/>
                  </a:cubicBezTo>
                  <a:close/>
                  <a:moveTo>
                    <a:pt x="11699" y="410"/>
                  </a:moveTo>
                  <a:cubicBezTo>
                    <a:pt x="12656" y="410"/>
                    <a:pt x="13503" y="1029"/>
                    <a:pt x="13792" y="1943"/>
                  </a:cubicBezTo>
                  <a:cubicBezTo>
                    <a:pt x="14080" y="2857"/>
                    <a:pt x="13739" y="3849"/>
                    <a:pt x="12955" y="4398"/>
                  </a:cubicBezTo>
                  <a:cubicBezTo>
                    <a:pt x="12874" y="4267"/>
                    <a:pt x="12789" y="4137"/>
                    <a:pt x="12698" y="4011"/>
                  </a:cubicBezTo>
                  <a:cubicBezTo>
                    <a:pt x="13359" y="3543"/>
                    <a:pt x="13605" y="2678"/>
                    <a:pt x="13292" y="1929"/>
                  </a:cubicBezTo>
                  <a:cubicBezTo>
                    <a:pt x="13255" y="1840"/>
                    <a:pt x="13183" y="1803"/>
                    <a:pt x="13111" y="1803"/>
                  </a:cubicBezTo>
                  <a:cubicBezTo>
                    <a:pt x="12980" y="1803"/>
                    <a:pt x="12848" y="1926"/>
                    <a:pt x="12916" y="2087"/>
                  </a:cubicBezTo>
                  <a:cubicBezTo>
                    <a:pt x="13159" y="2664"/>
                    <a:pt x="12962" y="3336"/>
                    <a:pt x="12448" y="3691"/>
                  </a:cubicBezTo>
                  <a:cubicBezTo>
                    <a:pt x="11903" y="3030"/>
                    <a:pt x="11239" y="2485"/>
                    <a:pt x="10483" y="2084"/>
                  </a:cubicBezTo>
                  <a:cubicBezTo>
                    <a:pt x="10699" y="1576"/>
                    <a:pt x="11190" y="1280"/>
                    <a:pt x="11701" y="1280"/>
                  </a:cubicBezTo>
                  <a:cubicBezTo>
                    <a:pt x="11929" y="1280"/>
                    <a:pt x="12161" y="1339"/>
                    <a:pt x="12374" y="1465"/>
                  </a:cubicBezTo>
                  <a:cubicBezTo>
                    <a:pt x="12411" y="1487"/>
                    <a:pt x="12447" y="1496"/>
                    <a:pt x="12481" y="1496"/>
                  </a:cubicBezTo>
                  <a:cubicBezTo>
                    <a:pt x="12662" y="1496"/>
                    <a:pt x="12780" y="1229"/>
                    <a:pt x="12582" y="1113"/>
                  </a:cubicBezTo>
                  <a:cubicBezTo>
                    <a:pt x="12304" y="949"/>
                    <a:pt x="12001" y="872"/>
                    <a:pt x="11703" y="872"/>
                  </a:cubicBezTo>
                  <a:cubicBezTo>
                    <a:pt x="11044" y="872"/>
                    <a:pt x="10409" y="1250"/>
                    <a:pt x="10120" y="1904"/>
                  </a:cubicBezTo>
                  <a:cubicBezTo>
                    <a:pt x="9980" y="1841"/>
                    <a:pt x="9836" y="1781"/>
                    <a:pt x="9691" y="1729"/>
                  </a:cubicBezTo>
                  <a:cubicBezTo>
                    <a:pt x="10039" y="930"/>
                    <a:pt x="10827" y="413"/>
                    <a:pt x="11699" y="410"/>
                  </a:cubicBezTo>
                  <a:close/>
                  <a:moveTo>
                    <a:pt x="7346" y="1718"/>
                  </a:moveTo>
                  <a:cubicBezTo>
                    <a:pt x="8978" y="1718"/>
                    <a:pt x="10514" y="2333"/>
                    <a:pt x="11668" y="3445"/>
                  </a:cubicBezTo>
                  <a:cubicBezTo>
                    <a:pt x="12821" y="4556"/>
                    <a:pt x="13454" y="6040"/>
                    <a:pt x="13454" y="7608"/>
                  </a:cubicBezTo>
                  <a:cubicBezTo>
                    <a:pt x="13454" y="9180"/>
                    <a:pt x="12821" y="10660"/>
                    <a:pt x="11668" y="11772"/>
                  </a:cubicBezTo>
                  <a:cubicBezTo>
                    <a:pt x="10511" y="12886"/>
                    <a:pt x="8978" y="13502"/>
                    <a:pt x="7342" y="13502"/>
                  </a:cubicBezTo>
                  <a:cubicBezTo>
                    <a:pt x="5711" y="13502"/>
                    <a:pt x="4174" y="12886"/>
                    <a:pt x="3021" y="11772"/>
                  </a:cubicBezTo>
                  <a:cubicBezTo>
                    <a:pt x="1867" y="10660"/>
                    <a:pt x="1234" y="9180"/>
                    <a:pt x="1234" y="7608"/>
                  </a:cubicBezTo>
                  <a:cubicBezTo>
                    <a:pt x="1234" y="6036"/>
                    <a:pt x="1867" y="4556"/>
                    <a:pt x="3021" y="3445"/>
                  </a:cubicBezTo>
                  <a:cubicBezTo>
                    <a:pt x="4174" y="2333"/>
                    <a:pt x="5714" y="1718"/>
                    <a:pt x="7346" y="1718"/>
                  </a:cubicBezTo>
                  <a:close/>
                  <a:moveTo>
                    <a:pt x="2986" y="0"/>
                  </a:moveTo>
                  <a:cubicBezTo>
                    <a:pt x="2414" y="0"/>
                    <a:pt x="1834" y="189"/>
                    <a:pt x="1343" y="589"/>
                  </a:cubicBezTo>
                  <a:cubicBezTo>
                    <a:pt x="0" y="1690"/>
                    <a:pt x="95" y="3775"/>
                    <a:pt x="1533" y="4753"/>
                  </a:cubicBezTo>
                  <a:cubicBezTo>
                    <a:pt x="1069" y="5632"/>
                    <a:pt x="826" y="6613"/>
                    <a:pt x="830" y="7608"/>
                  </a:cubicBezTo>
                  <a:cubicBezTo>
                    <a:pt x="830" y="9292"/>
                    <a:pt x="1509" y="10875"/>
                    <a:pt x="2739" y="12067"/>
                  </a:cubicBezTo>
                  <a:cubicBezTo>
                    <a:pt x="3974" y="13255"/>
                    <a:pt x="5605" y="13910"/>
                    <a:pt x="7346" y="13910"/>
                  </a:cubicBezTo>
                  <a:cubicBezTo>
                    <a:pt x="9087" y="13910"/>
                    <a:pt x="10722" y="13255"/>
                    <a:pt x="11952" y="12067"/>
                  </a:cubicBezTo>
                  <a:cubicBezTo>
                    <a:pt x="13183" y="10878"/>
                    <a:pt x="13865" y="9292"/>
                    <a:pt x="13865" y="7608"/>
                  </a:cubicBezTo>
                  <a:cubicBezTo>
                    <a:pt x="13865" y="6613"/>
                    <a:pt x="13626" y="5632"/>
                    <a:pt x="13162" y="4753"/>
                  </a:cubicBezTo>
                  <a:cubicBezTo>
                    <a:pt x="13872" y="4267"/>
                    <a:pt x="14298" y="3462"/>
                    <a:pt x="14298" y="2601"/>
                  </a:cubicBezTo>
                  <a:cubicBezTo>
                    <a:pt x="14298" y="1363"/>
                    <a:pt x="13426" y="297"/>
                    <a:pt x="12213" y="51"/>
                  </a:cubicBezTo>
                  <a:cubicBezTo>
                    <a:pt x="12042" y="17"/>
                    <a:pt x="11871" y="1"/>
                    <a:pt x="11702" y="1"/>
                  </a:cubicBezTo>
                  <a:cubicBezTo>
                    <a:pt x="10671" y="1"/>
                    <a:pt x="9712" y="616"/>
                    <a:pt x="9301" y="1595"/>
                  </a:cubicBezTo>
                  <a:cubicBezTo>
                    <a:pt x="8663" y="1403"/>
                    <a:pt x="8003" y="1307"/>
                    <a:pt x="7344" y="1307"/>
                  </a:cubicBezTo>
                  <a:cubicBezTo>
                    <a:pt x="6685" y="1307"/>
                    <a:pt x="6025" y="1403"/>
                    <a:pt x="5387" y="1595"/>
                  </a:cubicBezTo>
                  <a:cubicBezTo>
                    <a:pt x="4960" y="575"/>
                    <a:pt x="3985" y="0"/>
                    <a:pt x="2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1" name="Google Shape;20881;p86"/>
            <p:cNvSpPr/>
            <p:nvPr/>
          </p:nvSpPr>
          <p:spPr>
            <a:xfrm>
              <a:off x="5328567" y="1671034"/>
              <a:ext cx="45007" cy="50721"/>
            </a:xfrm>
            <a:custGeom>
              <a:avLst/>
              <a:gdLst/>
              <a:ahLst/>
              <a:cxnLst/>
              <a:rect l="l" t="t" r="r" b="b"/>
              <a:pathLst>
                <a:path w="1717" h="1935" extrusionOk="0">
                  <a:moveTo>
                    <a:pt x="858" y="1"/>
                  </a:moveTo>
                  <a:cubicBezTo>
                    <a:pt x="383" y="1"/>
                    <a:pt x="0" y="384"/>
                    <a:pt x="0" y="859"/>
                  </a:cubicBezTo>
                  <a:lnTo>
                    <a:pt x="0" y="1077"/>
                  </a:lnTo>
                  <a:cubicBezTo>
                    <a:pt x="0" y="1551"/>
                    <a:pt x="383" y="1935"/>
                    <a:pt x="858" y="1935"/>
                  </a:cubicBezTo>
                  <a:cubicBezTo>
                    <a:pt x="1329" y="1935"/>
                    <a:pt x="1716" y="1551"/>
                    <a:pt x="1716" y="1077"/>
                  </a:cubicBezTo>
                  <a:lnTo>
                    <a:pt x="1716" y="1077"/>
                  </a:lnTo>
                  <a:lnTo>
                    <a:pt x="1713" y="1080"/>
                  </a:lnTo>
                  <a:lnTo>
                    <a:pt x="1713" y="859"/>
                  </a:lnTo>
                  <a:cubicBezTo>
                    <a:pt x="1713" y="723"/>
                    <a:pt x="1612" y="655"/>
                    <a:pt x="1510" y="655"/>
                  </a:cubicBezTo>
                  <a:cubicBezTo>
                    <a:pt x="1409" y="655"/>
                    <a:pt x="1308" y="723"/>
                    <a:pt x="1308" y="859"/>
                  </a:cubicBezTo>
                  <a:lnTo>
                    <a:pt x="1308" y="1080"/>
                  </a:lnTo>
                  <a:cubicBezTo>
                    <a:pt x="1315" y="1333"/>
                    <a:pt x="1111" y="1541"/>
                    <a:pt x="858" y="1541"/>
                  </a:cubicBezTo>
                  <a:cubicBezTo>
                    <a:pt x="601" y="1541"/>
                    <a:pt x="401" y="1333"/>
                    <a:pt x="408" y="1080"/>
                  </a:cubicBezTo>
                  <a:lnTo>
                    <a:pt x="408" y="859"/>
                  </a:lnTo>
                  <a:cubicBezTo>
                    <a:pt x="408" y="609"/>
                    <a:pt x="609" y="408"/>
                    <a:pt x="858" y="408"/>
                  </a:cubicBezTo>
                  <a:cubicBezTo>
                    <a:pt x="971" y="408"/>
                    <a:pt x="1062" y="317"/>
                    <a:pt x="1062" y="204"/>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2" name="Google Shape;20882;p86"/>
            <p:cNvSpPr/>
            <p:nvPr/>
          </p:nvSpPr>
          <p:spPr>
            <a:xfrm>
              <a:off x="5465528" y="1671139"/>
              <a:ext cx="45007" cy="50721"/>
            </a:xfrm>
            <a:custGeom>
              <a:avLst/>
              <a:gdLst/>
              <a:ahLst/>
              <a:cxnLst/>
              <a:rect l="l" t="t" r="r" b="b"/>
              <a:pathLst>
                <a:path w="1717" h="1935" extrusionOk="0">
                  <a:moveTo>
                    <a:pt x="859" y="0"/>
                  </a:moveTo>
                  <a:cubicBezTo>
                    <a:pt x="384" y="0"/>
                    <a:pt x="1" y="383"/>
                    <a:pt x="1" y="858"/>
                  </a:cubicBezTo>
                  <a:lnTo>
                    <a:pt x="1" y="1076"/>
                  </a:lnTo>
                  <a:cubicBezTo>
                    <a:pt x="1" y="1551"/>
                    <a:pt x="384" y="1934"/>
                    <a:pt x="859" y="1934"/>
                  </a:cubicBezTo>
                  <a:cubicBezTo>
                    <a:pt x="1330" y="1934"/>
                    <a:pt x="1717" y="1551"/>
                    <a:pt x="1717" y="1076"/>
                  </a:cubicBezTo>
                  <a:lnTo>
                    <a:pt x="1717" y="858"/>
                  </a:lnTo>
                  <a:cubicBezTo>
                    <a:pt x="1717" y="746"/>
                    <a:pt x="1622" y="654"/>
                    <a:pt x="1509" y="654"/>
                  </a:cubicBezTo>
                  <a:cubicBezTo>
                    <a:pt x="1397" y="654"/>
                    <a:pt x="1309" y="746"/>
                    <a:pt x="1309" y="858"/>
                  </a:cubicBezTo>
                  <a:lnTo>
                    <a:pt x="1309" y="1080"/>
                  </a:lnTo>
                  <a:cubicBezTo>
                    <a:pt x="1298" y="1322"/>
                    <a:pt x="1101" y="1512"/>
                    <a:pt x="859" y="1512"/>
                  </a:cubicBezTo>
                  <a:cubicBezTo>
                    <a:pt x="616" y="1512"/>
                    <a:pt x="416" y="1322"/>
                    <a:pt x="409" y="1080"/>
                  </a:cubicBezTo>
                  <a:lnTo>
                    <a:pt x="409" y="858"/>
                  </a:lnTo>
                  <a:cubicBezTo>
                    <a:pt x="409" y="608"/>
                    <a:pt x="609" y="408"/>
                    <a:pt x="859" y="408"/>
                  </a:cubicBezTo>
                  <a:cubicBezTo>
                    <a:pt x="971" y="408"/>
                    <a:pt x="1063" y="317"/>
                    <a:pt x="1063" y="204"/>
                  </a:cubicBezTo>
                  <a:cubicBezTo>
                    <a:pt x="1063" y="91"/>
                    <a:pt x="971"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3" name="Google Shape;20883;p86"/>
            <p:cNvSpPr/>
            <p:nvPr/>
          </p:nvSpPr>
          <p:spPr>
            <a:xfrm>
              <a:off x="5361831" y="1739711"/>
              <a:ext cx="115152" cy="101967"/>
            </a:xfrm>
            <a:custGeom>
              <a:avLst/>
              <a:gdLst/>
              <a:ahLst/>
              <a:cxnLst/>
              <a:rect l="l" t="t" r="r" b="b"/>
              <a:pathLst>
                <a:path w="4393" h="3890" extrusionOk="0">
                  <a:moveTo>
                    <a:pt x="2202" y="405"/>
                  </a:moveTo>
                  <a:cubicBezTo>
                    <a:pt x="2617" y="405"/>
                    <a:pt x="3085" y="598"/>
                    <a:pt x="3085" y="855"/>
                  </a:cubicBezTo>
                  <a:cubicBezTo>
                    <a:pt x="3085" y="1083"/>
                    <a:pt x="2712" y="1523"/>
                    <a:pt x="2202" y="1523"/>
                  </a:cubicBezTo>
                  <a:cubicBezTo>
                    <a:pt x="1688" y="1523"/>
                    <a:pt x="1316" y="1083"/>
                    <a:pt x="1316" y="855"/>
                  </a:cubicBezTo>
                  <a:cubicBezTo>
                    <a:pt x="1316" y="598"/>
                    <a:pt x="1783" y="405"/>
                    <a:pt x="2202" y="405"/>
                  </a:cubicBezTo>
                  <a:close/>
                  <a:moveTo>
                    <a:pt x="2200" y="2624"/>
                  </a:moveTo>
                  <a:cubicBezTo>
                    <a:pt x="2328" y="2624"/>
                    <a:pt x="2455" y="2632"/>
                    <a:pt x="2582" y="2648"/>
                  </a:cubicBezTo>
                  <a:cubicBezTo>
                    <a:pt x="2769" y="2673"/>
                    <a:pt x="2942" y="2686"/>
                    <a:pt x="3101" y="2686"/>
                  </a:cubicBezTo>
                  <a:cubicBezTo>
                    <a:pt x="3276" y="2686"/>
                    <a:pt x="3433" y="2671"/>
                    <a:pt x="3573" y="2641"/>
                  </a:cubicBezTo>
                  <a:lnTo>
                    <a:pt x="3573" y="2641"/>
                  </a:lnTo>
                  <a:cubicBezTo>
                    <a:pt x="3422" y="3123"/>
                    <a:pt x="2863" y="3482"/>
                    <a:pt x="2202" y="3482"/>
                  </a:cubicBezTo>
                  <a:cubicBezTo>
                    <a:pt x="1537" y="3482"/>
                    <a:pt x="982" y="3123"/>
                    <a:pt x="827" y="2641"/>
                  </a:cubicBezTo>
                  <a:lnTo>
                    <a:pt x="827" y="2641"/>
                  </a:lnTo>
                  <a:cubicBezTo>
                    <a:pt x="967" y="2671"/>
                    <a:pt x="1125" y="2686"/>
                    <a:pt x="1299" y="2686"/>
                  </a:cubicBezTo>
                  <a:cubicBezTo>
                    <a:pt x="1458" y="2686"/>
                    <a:pt x="1631" y="2673"/>
                    <a:pt x="1819" y="2648"/>
                  </a:cubicBezTo>
                  <a:cubicBezTo>
                    <a:pt x="1945" y="2632"/>
                    <a:pt x="2073" y="2624"/>
                    <a:pt x="2200" y="2624"/>
                  </a:cubicBezTo>
                  <a:close/>
                  <a:moveTo>
                    <a:pt x="2198" y="0"/>
                  </a:moveTo>
                  <a:cubicBezTo>
                    <a:pt x="1474" y="0"/>
                    <a:pt x="904" y="377"/>
                    <a:pt x="904" y="855"/>
                  </a:cubicBezTo>
                  <a:cubicBezTo>
                    <a:pt x="904" y="1097"/>
                    <a:pt x="1052" y="1365"/>
                    <a:pt x="1295" y="1579"/>
                  </a:cubicBezTo>
                  <a:cubicBezTo>
                    <a:pt x="1492" y="1755"/>
                    <a:pt x="1734" y="1871"/>
                    <a:pt x="1994" y="1913"/>
                  </a:cubicBezTo>
                  <a:lnTo>
                    <a:pt x="1994" y="2223"/>
                  </a:lnTo>
                  <a:cubicBezTo>
                    <a:pt x="1917" y="2230"/>
                    <a:pt x="1840" y="2237"/>
                    <a:pt x="1766" y="2244"/>
                  </a:cubicBezTo>
                  <a:cubicBezTo>
                    <a:pt x="1596" y="2266"/>
                    <a:pt x="1440" y="2277"/>
                    <a:pt x="1299" y="2277"/>
                  </a:cubicBezTo>
                  <a:cubicBezTo>
                    <a:pt x="934" y="2277"/>
                    <a:pt x="670" y="2203"/>
                    <a:pt x="535" y="2061"/>
                  </a:cubicBezTo>
                  <a:cubicBezTo>
                    <a:pt x="461" y="1984"/>
                    <a:pt x="423" y="1875"/>
                    <a:pt x="437" y="1766"/>
                  </a:cubicBezTo>
                  <a:cubicBezTo>
                    <a:pt x="467" y="1612"/>
                    <a:pt x="348" y="1522"/>
                    <a:pt x="231" y="1522"/>
                  </a:cubicBezTo>
                  <a:cubicBezTo>
                    <a:pt x="144" y="1522"/>
                    <a:pt x="58" y="1572"/>
                    <a:pt x="36" y="1685"/>
                  </a:cubicBezTo>
                  <a:cubicBezTo>
                    <a:pt x="1" y="1924"/>
                    <a:pt x="71" y="2163"/>
                    <a:pt x="236" y="2339"/>
                  </a:cubicBezTo>
                  <a:cubicBezTo>
                    <a:pt x="278" y="2384"/>
                    <a:pt x="324" y="2423"/>
                    <a:pt x="377" y="2458"/>
                  </a:cubicBezTo>
                  <a:cubicBezTo>
                    <a:pt x="430" y="3256"/>
                    <a:pt x="1224" y="3889"/>
                    <a:pt x="2195" y="3889"/>
                  </a:cubicBezTo>
                  <a:cubicBezTo>
                    <a:pt x="3165" y="3889"/>
                    <a:pt x="3960" y="3256"/>
                    <a:pt x="4016" y="2458"/>
                  </a:cubicBezTo>
                  <a:cubicBezTo>
                    <a:pt x="4066" y="2423"/>
                    <a:pt x="4111" y="2384"/>
                    <a:pt x="4154" y="2339"/>
                  </a:cubicBezTo>
                  <a:cubicBezTo>
                    <a:pt x="4319" y="2163"/>
                    <a:pt x="4393" y="1924"/>
                    <a:pt x="4354" y="1685"/>
                  </a:cubicBezTo>
                  <a:cubicBezTo>
                    <a:pt x="4335" y="1590"/>
                    <a:pt x="4248" y="1524"/>
                    <a:pt x="4154" y="1524"/>
                  </a:cubicBezTo>
                  <a:cubicBezTo>
                    <a:pt x="4144" y="1524"/>
                    <a:pt x="4133" y="1525"/>
                    <a:pt x="4122" y="1526"/>
                  </a:cubicBezTo>
                  <a:cubicBezTo>
                    <a:pt x="4009" y="1547"/>
                    <a:pt x="3939" y="1657"/>
                    <a:pt x="3960" y="1766"/>
                  </a:cubicBezTo>
                  <a:cubicBezTo>
                    <a:pt x="3971" y="1875"/>
                    <a:pt x="3936" y="1984"/>
                    <a:pt x="3862" y="2061"/>
                  </a:cubicBezTo>
                  <a:cubicBezTo>
                    <a:pt x="3730" y="2203"/>
                    <a:pt x="3466" y="2277"/>
                    <a:pt x="3099" y="2277"/>
                  </a:cubicBezTo>
                  <a:cubicBezTo>
                    <a:pt x="2958" y="2277"/>
                    <a:pt x="2801" y="2266"/>
                    <a:pt x="2631" y="2244"/>
                  </a:cubicBezTo>
                  <a:cubicBezTo>
                    <a:pt x="2554" y="2237"/>
                    <a:pt x="2480" y="2230"/>
                    <a:pt x="2402" y="2223"/>
                  </a:cubicBezTo>
                  <a:lnTo>
                    <a:pt x="2402" y="1913"/>
                  </a:lnTo>
                  <a:cubicBezTo>
                    <a:pt x="2663" y="1871"/>
                    <a:pt x="2905" y="1755"/>
                    <a:pt x="3102" y="1579"/>
                  </a:cubicBezTo>
                  <a:cubicBezTo>
                    <a:pt x="3345" y="1365"/>
                    <a:pt x="3489" y="1097"/>
                    <a:pt x="3489" y="855"/>
                  </a:cubicBezTo>
                  <a:cubicBezTo>
                    <a:pt x="3489" y="377"/>
                    <a:pt x="2923" y="0"/>
                    <a:pt x="2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84" name="Google Shape;20884;p86"/>
          <p:cNvGrpSpPr/>
          <p:nvPr/>
        </p:nvGrpSpPr>
        <p:grpSpPr>
          <a:xfrm>
            <a:off x="5785923" y="2562207"/>
            <a:ext cx="352794" cy="374262"/>
            <a:chOff x="5785923" y="2409807"/>
            <a:chExt cx="352794" cy="374262"/>
          </a:xfrm>
        </p:grpSpPr>
        <p:sp>
          <p:nvSpPr>
            <p:cNvPr id="20885" name="Google Shape;20885;p86"/>
            <p:cNvSpPr/>
            <p:nvPr/>
          </p:nvSpPr>
          <p:spPr>
            <a:xfrm>
              <a:off x="5791637" y="2550018"/>
              <a:ext cx="341365" cy="228730"/>
            </a:xfrm>
            <a:custGeom>
              <a:avLst/>
              <a:gdLst/>
              <a:ahLst/>
              <a:cxnLst/>
              <a:rect l="l" t="t" r="r" b="b"/>
              <a:pathLst>
                <a:path w="13023" h="8726" extrusionOk="0">
                  <a:moveTo>
                    <a:pt x="1777" y="0"/>
                  </a:moveTo>
                  <a:cubicBezTo>
                    <a:pt x="859" y="0"/>
                    <a:pt x="57" y="711"/>
                    <a:pt x="29" y="1628"/>
                  </a:cubicBezTo>
                  <a:cubicBezTo>
                    <a:pt x="1" y="2574"/>
                    <a:pt x="760" y="3355"/>
                    <a:pt x="1706" y="3355"/>
                  </a:cubicBezTo>
                  <a:lnTo>
                    <a:pt x="4720" y="3355"/>
                  </a:lnTo>
                  <a:cubicBezTo>
                    <a:pt x="4297" y="3922"/>
                    <a:pt x="3630" y="4252"/>
                    <a:pt x="2924" y="4252"/>
                  </a:cubicBezTo>
                  <a:cubicBezTo>
                    <a:pt x="2920" y="4252"/>
                    <a:pt x="2916" y="4252"/>
                    <a:pt x="2912" y="4252"/>
                  </a:cubicBezTo>
                  <a:cubicBezTo>
                    <a:pt x="2906" y="4252"/>
                    <a:pt x="2900" y="4252"/>
                    <a:pt x="2894" y="4252"/>
                  </a:cubicBezTo>
                  <a:cubicBezTo>
                    <a:pt x="2045" y="4252"/>
                    <a:pt x="1369" y="4989"/>
                    <a:pt x="1369" y="5841"/>
                  </a:cubicBezTo>
                  <a:lnTo>
                    <a:pt x="1369" y="6263"/>
                  </a:lnTo>
                  <a:cubicBezTo>
                    <a:pt x="1369" y="5644"/>
                    <a:pt x="1872" y="5145"/>
                    <a:pt x="2487" y="5145"/>
                  </a:cubicBezTo>
                  <a:lnTo>
                    <a:pt x="3380" y="5145"/>
                  </a:lnTo>
                  <a:cubicBezTo>
                    <a:pt x="3672" y="5145"/>
                    <a:pt x="4541" y="4951"/>
                    <a:pt x="5170" y="4442"/>
                  </a:cubicBezTo>
                  <a:lnTo>
                    <a:pt x="5170" y="7114"/>
                  </a:lnTo>
                  <a:cubicBezTo>
                    <a:pt x="5170" y="7585"/>
                    <a:pt x="4861" y="8021"/>
                    <a:pt x="4400" y="8130"/>
                  </a:cubicBezTo>
                  <a:cubicBezTo>
                    <a:pt x="4320" y="8149"/>
                    <a:pt x="4241" y="8158"/>
                    <a:pt x="4163" y="8158"/>
                  </a:cubicBezTo>
                  <a:cubicBezTo>
                    <a:pt x="3623" y="8158"/>
                    <a:pt x="3155" y="7721"/>
                    <a:pt x="3155" y="7153"/>
                  </a:cubicBezTo>
                  <a:lnTo>
                    <a:pt x="3155" y="7209"/>
                  </a:lnTo>
                  <a:cubicBezTo>
                    <a:pt x="3155" y="8004"/>
                    <a:pt x="3770" y="8700"/>
                    <a:pt x="4562" y="8721"/>
                  </a:cubicBezTo>
                  <a:cubicBezTo>
                    <a:pt x="4579" y="8722"/>
                    <a:pt x="4595" y="8722"/>
                    <a:pt x="4612" y="8722"/>
                  </a:cubicBezTo>
                  <a:cubicBezTo>
                    <a:pt x="5409" y="8722"/>
                    <a:pt x="6060" y="8075"/>
                    <a:pt x="6060" y="7272"/>
                  </a:cubicBezTo>
                  <a:lnTo>
                    <a:pt x="6060" y="4501"/>
                  </a:lnTo>
                  <a:cubicBezTo>
                    <a:pt x="6060" y="4280"/>
                    <a:pt x="6214" y="4072"/>
                    <a:pt x="6432" y="4037"/>
                  </a:cubicBezTo>
                  <a:cubicBezTo>
                    <a:pt x="6458" y="4033"/>
                    <a:pt x="6483" y="4031"/>
                    <a:pt x="6507" y="4031"/>
                  </a:cubicBezTo>
                  <a:cubicBezTo>
                    <a:pt x="6750" y="4031"/>
                    <a:pt x="6953" y="4228"/>
                    <a:pt x="6956" y="4477"/>
                  </a:cubicBezTo>
                  <a:lnTo>
                    <a:pt x="6956" y="7209"/>
                  </a:lnTo>
                  <a:cubicBezTo>
                    <a:pt x="6956" y="8007"/>
                    <a:pt x="7568" y="8700"/>
                    <a:pt x="8363" y="8725"/>
                  </a:cubicBezTo>
                  <a:cubicBezTo>
                    <a:pt x="8378" y="8725"/>
                    <a:pt x="8393" y="8725"/>
                    <a:pt x="8407" y="8725"/>
                  </a:cubicBezTo>
                  <a:cubicBezTo>
                    <a:pt x="9207" y="8725"/>
                    <a:pt x="9857" y="8077"/>
                    <a:pt x="9861" y="7272"/>
                  </a:cubicBezTo>
                  <a:lnTo>
                    <a:pt x="9861" y="7149"/>
                  </a:lnTo>
                  <a:cubicBezTo>
                    <a:pt x="9861" y="7717"/>
                    <a:pt x="9395" y="8156"/>
                    <a:pt x="8856" y="8156"/>
                  </a:cubicBezTo>
                  <a:cubicBezTo>
                    <a:pt x="8777" y="8156"/>
                    <a:pt x="8697" y="8146"/>
                    <a:pt x="8616" y="8127"/>
                  </a:cubicBezTo>
                  <a:cubicBezTo>
                    <a:pt x="8155" y="8018"/>
                    <a:pt x="7846" y="7585"/>
                    <a:pt x="7846" y="7111"/>
                  </a:cubicBezTo>
                  <a:lnTo>
                    <a:pt x="7846" y="4438"/>
                  </a:lnTo>
                  <a:cubicBezTo>
                    <a:pt x="8475" y="4948"/>
                    <a:pt x="9340" y="5141"/>
                    <a:pt x="9636" y="5141"/>
                  </a:cubicBezTo>
                  <a:lnTo>
                    <a:pt x="10529" y="5141"/>
                  </a:lnTo>
                  <a:cubicBezTo>
                    <a:pt x="11148" y="5141"/>
                    <a:pt x="11647" y="5641"/>
                    <a:pt x="11647" y="6260"/>
                  </a:cubicBezTo>
                  <a:lnTo>
                    <a:pt x="11647" y="5841"/>
                  </a:lnTo>
                  <a:cubicBezTo>
                    <a:pt x="11647" y="4984"/>
                    <a:pt x="10972" y="4248"/>
                    <a:pt x="10116" y="4248"/>
                  </a:cubicBezTo>
                  <a:cubicBezTo>
                    <a:pt x="10112" y="4248"/>
                    <a:pt x="10108" y="4248"/>
                    <a:pt x="10104" y="4248"/>
                  </a:cubicBezTo>
                  <a:cubicBezTo>
                    <a:pt x="10100" y="4248"/>
                    <a:pt x="10096" y="4248"/>
                    <a:pt x="10092" y="4248"/>
                  </a:cubicBezTo>
                  <a:cubicBezTo>
                    <a:pt x="9390" y="4248"/>
                    <a:pt x="8726" y="3918"/>
                    <a:pt x="8303" y="3355"/>
                  </a:cubicBezTo>
                  <a:lnTo>
                    <a:pt x="11320" y="3355"/>
                  </a:lnTo>
                  <a:cubicBezTo>
                    <a:pt x="12263" y="3355"/>
                    <a:pt x="13022" y="2574"/>
                    <a:pt x="12994" y="1628"/>
                  </a:cubicBezTo>
                  <a:cubicBezTo>
                    <a:pt x="12966" y="711"/>
                    <a:pt x="12164" y="0"/>
                    <a:pt x="11246" y="0"/>
                  </a:cubicBezTo>
                  <a:lnTo>
                    <a:pt x="11095" y="0"/>
                  </a:lnTo>
                  <a:cubicBezTo>
                    <a:pt x="11760" y="0"/>
                    <a:pt x="12305" y="531"/>
                    <a:pt x="12326" y="1199"/>
                  </a:cubicBezTo>
                  <a:cubicBezTo>
                    <a:pt x="12343" y="1869"/>
                    <a:pt x="11765" y="2403"/>
                    <a:pt x="11096" y="2403"/>
                  </a:cubicBezTo>
                  <a:cubicBezTo>
                    <a:pt x="11077" y="2403"/>
                    <a:pt x="11058" y="2403"/>
                    <a:pt x="11039" y="2402"/>
                  </a:cubicBezTo>
                  <a:lnTo>
                    <a:pt x="8729" y="2297"/>
                  </a:lnTo>
                  <a:cubicBezTo>
                    <a:pt x="8490" y="2286"/>
                    <a:pt x="8300" y="2089"/>
                    <a:pt x="8300" y="1850"/>
                  </a:cubicBezTo>
                  <a:lnTo>
                    <a:pt x="8300" y="1344"/>
                  </a:lnTo>
                  <a:lnTo>
                    <a:pt x="4723" y="1344"/>
                  </a:lnTo>
                  <a:lnTo>
                    <a:pt x="4723" y="1850"/>
                  </a:lnTo>
                  <a:cubicBezTo>
                    <a:pt x="4723" y="2089"/>
                    <a:pt x="4537" y="2286"/>
                    <a:pt x="4298" y="2297"/>
                  </a:cubicBezTo>
                  <a:lnTo>
                    <a:pt x="1984" y="2402"/>
                  </a:lnTo>
                  <a:cubicBezTo>
                    <a:pt x="1965" y="2403"/>
                    <a:pt x="1946" y="2403"/>
                    <a:pt x="1927" y="2403"/>
                  </a:cubicBezTo>
                  <a:cubicBezTo>
                    <a:pt x="1258" y="2403"/>
                    <a:pt x="680" y="1869"/>
                    <a:pt x="697" y="1199"/>
                  </a:cubicBezTo>
                  <a:cubicBezTo>
                    <a:pt x="715" y="531"/>
                    <a:pt x="1263" y="0"/>
                    <a:pt x="192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6" name="Google Shape;20886;p86"/>
            <p:cNvSpPr/>
            <p:nvPr/>
          </p:nvSpPr>
          <p:spPr>
            <a:xfrm>
              <a:off x="5895150" y="2415259"/>
              <a:ext cx="134234" cy="211561"/>
            </a:xfrm>
            <a:custGeom>
              <a:avLst/>
              <a:gdLst/>
              <a:ahLst/>
              <a:cxnLst/>
              <a:rect l="l" t="t" r="r" b="b"/>
              <a:pathLst>
                <a:path w="5121" h="8071" extrusionOk="0">
                  <a:moveTo>
                    <a:pt x="2561" y="0"/>
                  </a:moveTo>
                  <a:cubicBezTo>
                    <a:pt x="1126" y="0"/>
                    <a:pt x="1" y="1242"/>
                    <a:pt x="145" y="2669"/>
                  </a:cubicBezTo>
                  <a:lnTo>
                    <a:pt x="549" y="6710"/>
                  </a:lnTo>
                  <a:lnTo>
                    <a:pt x="1668" y="6710"/>
                  </a:lnTo>
                  <a:lnTo>
                    <a:pt x="1668" y="7156"/>
                  </a:lnTo>
                  <a:cubicBezTo>
                    <a:pt x="1653" y="7656"/>
                    <a:pt x="2058" y="8070"/>
                    <a:pt x="2561" y="8070"/>
                  </a:cubicBezTo>
                  <a:cubicBezTo>
                    <a:pt x="3064" y="8070"/>
                    <a:pt x="3464" y="7656"/>
                    <a:pt x="3454" y="7156"/>
                  </a:cubicBezTo>
                  <a:lnTo>
                    <a:pt x="3454" y="6710"/>
                  </a:lnTo>
                  <a:lnTo>
                    <a:pt x="4576" y="6710"/>
                  </a:lnTo>
                  <a:lnTo>
                    <a:pt x="4977" y="2669"/>
                  </a:lnTo>
                  <a:cubicBezTo>
                    <a:pt x="5121" y="1242"/>
                    <a:pt x="3999" y="0"/>
                    <a:pt x="256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7" name="Google Shape;20887;p86"/>
            <p:cNvSpPr/>
            <p:nvPr/>
          </p:nvSpPr>
          <p:spPr>
            <a:xfrm>
              <a:off x="5895517" y="2415626"/>
              <a:ext cx="59843" cy="175440"/>
            </a:xfrm>
            <a:custGeom>
              <a:avLst/>
              <a:gdLst/>
              <a:ahLst/>
              <a:cxnLst/>
              <a:rect l="l" t="t" r="r" b="b"/>
              <a:pathLst>
                <a:path w="2283" h="6693" extrusionOk="0">
                  <a:moveTo>
                    <a:pt x="2283" y="0"/>
                  </a:moveTo>
                  <a:lnTo>
                    <a:pt x="2283" y="0"/>
                  </a:lnTo>
                  <a:cubicBezTo>
                    <a:pt x="957" y="148"/>
                    <a:pt x="1" y="1333"/>
                    <a:pt x="131" y="2655"/>
                  </a:cubicBezTo>
                  <a:lnTo>
                    <a:pt x="535" y="6692"/>
                  </a:lnTo>
                  <a:lnTo>
                    <a:pt x="1597" y="6692"/>
                  </a:lnTo>
                  <a:lnTo>
                    <a:pt x="1221" y="2508"/>
                  </a:lnTo>
                  <a:cubicBezTo>
                    <a:pt x="1126" y="1477"/>
                    <a:pt x="1569" y="535"/>
                    <a:pt x="2283"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8" name="Google Shape;20888;p86"/>
            <p:cNvSpPr/>
            <p:nvPr/>
          </p:nvSpPr>
          <p:spPr>
            <a:xfrm>
              <a:off x="5909541" y="2579323"/>
              <a:ext cx="29332" cy="23539"/>
            </a:xfrm>
            <a:custGeom>
              <a:avLst/>
              <a:gdLst/>
              <a:ahLst/>
              <a:cxnLst/>
              <a:rect l="l" t="t" r="r" b="b"/>
              <a:pathLst>
                <a:path w="1119" h="898" extrusionOk="0">
                  <a:moveTo>
                    <a:pt x="447" y="0"/>
                  </a:moveTo>
                  <a:cubicBezTo>
                    <a:pt x="201" y="0"/>
                    <a:pt x="0" y="201"/>
                    <a:pt x="0" y="451"/>
                  </a:cubicBezTo>
                  <a:cubicBezTo>
                    <a:pt x="0" y="697"/>
                    <a:pt x="201" y="897"/>
                    <a:pt x="447" y="897"/>
                  </a:cubicBezTo>
                  <a:lnTo>
                    <a:pt x="672" y="897"/>
                  </a:lnTo>
                  <a:cubicBezTo>
                    <a:pt x="918" y="897"/>
                    <a:pt x="1119" y="697"/>
                    <a:pt x="1119" y="451"/>
                  </a:cubicBezTo>
                  <a:cubicBezTo>
                    <a:pt x="1119" y="201"/>
                    <a:pt x="918" y="0"/>
                    <a:pt x="6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9" name="Google Shape;20889;p86"/>
            <p:cNvSpPr/>
            <p:nvPr/>
          </p:nvSpPr>
          <p:spPr>
            <a:xfrm>
              <a:off x="5985767" y="2579323"/>
              <a:ext cx="29332" cy="23539"/>
            </a:xfrm>
            <a:custGeom>
              <a:avLst/>
              <a:gdLst/>
              <a:ahLst/>
              <a:cxnLst/>
              <a:rect l="l" t="t" r="r" b="b"/>
              <a:pathLst>
                <a:path w="1119" h="898" extrusionOk="0">
                  <a:moveTo>
                    <a:pt x="447" y="0"/>
                  </a:moveTo>
                  <a:cubicBezTo>
                    <a:pt x="201" y="0"/>
                    <a:pt x="0" y="201"/>
                    <a:pt x="0" y="451"/>
                  </a:cubicBezTo>
                  <a:cubicBezTo>
                    <a:pt x="0" y="697"/>
                    <a:pt x="197" y="897"/>
                    <a:pt x="447" y="897"/>
                  </a:cubicBezTo>
                  <a:lnTo>
                    <a:pt x="669" y="897"/>
                  </a:lnTo>
                  <a:cubicBezTo>
                    <a:pt x="918" y="897"/>
                    <a:pt x="1119" y="697"/>
                    <a:pt x="1119" y="451"/>
                  </a:cubicBezTo>
                  <a:cubicBezTo>
                    <a:pt x="1119" y="201"/>
                    <a:pt x="918" y="0"/>
                    <a:pt x="66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0" name="Google Shape;20890;p86"/>
            <p:cNvSpPr/>
            <p:nvPr/>
          </p:nvSpPr>
          <p:spPr>
            <a:xfrm>
              <a:off x="5785923" y="2409807"/>
              <a:ext cx="352794" cy="374262"/>
            </a:xfrm>
            <a:custGeom>
              <a:avLst/>
              <a:gdLst/>
              <a:ahLst/>
              <a:cxnLst/>
              <a:rect l="l" t="t" r="r" b="b"/>
              <a:pathLst>
                <a:path w="13459" h="14278" extrusionOk="0">
                  <a:moveTo>
                    <a:pt x="5388" y="6678"/>
                  </a:moveTo>
                  <a:cubicBezTo>
                    <a:pt x="5518" y="6678"/>
                    <a:pt x="5627" y="6784"/>
                    <a:pt x="5627" y="6918"/>
                  </a:cubicBezTo>
                  <a:cubicBezTo>
                    <a:pt x="5627" y="7048"/>
                    <a:pt x="5518" y="7153"/>
                    <a:pt x="5388" y="7153"/>
                  </a:cubicBezTo>
                  <a:lnTo>
                    <a:pt x="5163" y="7153"/>
                  </a:lnTo>
                  <a:cubicBezTo>
                    <a:pt x="4846" y="7153"/>
                    <a:pt x="4846" y="6678"/>
                    <a:pt x="5163" y="6678"/>
                  </a:cubicBezTo>
                  <a:close/>
                  <a:moveTo>
                    <a:pt x="8293" y="6678"/>
                  </a:moveTo>
                  <a:cubicBezTo>
                    <a:pt x="8426" y="6678"/>
                    <a:pt x="8532" y="6784"/>
                    <a:pt x="8532" y="6918"/>
                  </a:cubicBezTo>
                  <a:cubicBezTo>
                    <a:pt x="8532" y="7048"/>
                    <a:pt x="8426" y="7153"/>
                    <a:pt x="8293" y="7153"/>
                  </a:cubicBezTo>
                  <a:lnTo>
                    <a:pt x="8071" y="7153"/>
                  </a:lnTo>
                  <a:cubicBezTo>
                    <a:pt x="7755" y="7153"/>
                    <a:pt x="7755" y="6678"/>
                    <a:pt x="8071" y="6678"/>
                  </a:cubicBezTo>
                  <a:close/>
                  <a:moveTo>
                    <a:pt x="12667" y="6091"/>
                  </a:moveTo>
                  <a:lnTo>
                    <a:pt x="12667" y="6091"/>
                  </a:lnTo>
                  <a:cubicBezTo>
                    <a:pt x="13458" y="7048"/>
                    <a:pt x="12776" y="8496"/>
                    <a:pt x="11535" y="8496"/>
                  </a:cubicBezTo>
                  <a:lnTo>
                    <a:pt x="8627" y="8496"/>
                  </a:lnTo>
                  <a:cubicBezTo>
                    <a:pt x="8489" y="8293"/>
                    <a:pt x="8391" y="8067"/>
                    <a:pt x="8335" y="7828"/>
                  </a:cubicBezTo>
                  <a:lnTo>
                    <a:pt x="8335" y="7828"/>
                  </a:lnTo>
                  <a:lnTo>
                    <a:pt x="11303" y="7965"/>
                  </a:lnTo>
                  <a:cubicBezTo>
                    <a:pt x="11324" y="7966"/>
                    <a:pt x="11345" y="7967"/>
                    <a:pt x="11366" y="7967"/>
                  </a:cubicBezTo>
                  <a:cubicBezTo>
                    <a:pt x="11723" y="7967"/>
                    <a:pt x="12067" y="7828"/>
                    <a:pt x="12322" y="7582"/>
                  </a:cubicBezTo>
                  <a:cubicBezTo>
                    <a:pt x="12597" y="7322"/>
                    <a:pt x="12751" y="6960"/>
                    <a:pt x="12751" y="6580"/>
                  </a:cubicBezTo>
                  <a:cubicBezTo>
                    <a:pt x="12751" y="6415"/>
                    <a:pt x="12723" y="6249"/>
                    <a:pt x="12667" y="6091"/>
                  </a:cubicBezTo>
                  <a:close/>
                  <a:moveTo>
                    <a:pt x="5177" y="8729"/>
                  </a:moveTo>
                  <a:lnTo>
                    <a:pt x="5177" y="9590"/>
                  </a:lnTo>
                  <a:cubicBezTo>
                    <a:pt x="4688" y="10034"/>
                    <a:pt x="4050" y="10283"/>
                    <a:pt x="3390" y="10283"/>
                  </a:cubicBezTo>
                  <a:cubicBezTo>
                    <a:pt x="3386" y="10283"/>
                    <a:pt x="3381" y="10283"/>
                    <a:pt x="3377" y="10283"/>
                  </a:cubicBezTo>
                  <a:lnTo>
                    <a:pt x="3377" y="10286"/>
                  </a:lnTo>
                  <a:lnTo>
                    <a:pt x="2705" y="10286"/>
                  </a:lnTo>
                  <a:cubicBezTo>
                    <a:pt x="2699" y="10286"/>
                    <a:pt x="2694" y="10286"/>
                    <a:pt x="2688" y="10286"/>
                  </a:cubicBezTo>
                  <a:cubicBezTo>
                    <a:pt x="2430" y="10286"/>
                    <a:pt x="2180" y="10367"/>
                    <a:pt x="1963" y="10511"/>
                  </a:cubicBezTo>
                  <a:cubicBezTo>
                    <a:pt x="2202" y="10079"/>
                    <a:pt x="2656" y="9808"/>
                    <a:pt x="3152" y="9808"/>
                  </a:cubicBezTo>
                  <a:cubicBezTo>
                    <a:pt x="3964" y="9808"/>
                    <a:pt x="4723" y="9404"/>
                    <a:pt x="5177" y="8729"/>
                  </a:cubicBezTo>
                  <a:close/>
                  <a:moveTo>
                    <a:pt x="6728" y="416"/>
                  </a:moveTo>
                  <a:cubicBezTo>
                    <a:pt x="8043" y="416"/>
                    <a:pt x="9070" y="1552"/>
                    <a:pt x="8936" y="2860"/>
                  </a:cubicBezTo>
                  <a:lnTo>
                    <a:pt x="8588" y="6330"/>
                  </a:lnTo>
                  <a:cubicBezTo>
                    <a:pt x="8497" y="6285"/>
                    <a:pt x="8398" y="6260"/>
                    <a:pt x="8293" y="6260"/>
                  </a:cubicBezTo>
                  <a:lnTo>
                    <a:pt x="8071" y="6260"/>
                  </a:lnTo>
                  <a:cubicBezTo>
                    <a:pt x="7748" y="6260"/>
                    <a:pt x="7473" y="6496"/>
                    <a:pt x="7424" y="6812"/>
                  </a:cubicBezTo>
                  <a:cubicBezTo>
                    <a:pt x="7371" y="7132"/>
                    <a:pt x="7561" y="7442"/>
                    <a:pt x="7867" y="7540"/>
                  </a:cubicBezTo>
                  <a:cubicBezTo>
                    <a:pt x="7962" y="8816"/>
                    <a:pt x="9024" y="9808"/>
                    <a:pt x="10307" y="9808"/>
                  </a:cubicBezTo>
                  <a:cubicBezTo>
                    <a:pt x="10800" y="9808"/>
                    <a:pt x="11253" y="10079"/>
                    <a:pt x="11493" y="10511"/>
                  </a:cubicBezTo>
                  <a:cubicBezTo>
                    <a:pt x="11275" y="10364"/>
                    <a:pt x="11018" y="10286"/>
                    <a:pt x="10754" y="10286"/>
                  </a:cubicBezTo>
                  <a:lnTo>
                    <a:pt x="10082" y="10286"/>
                  </a:lnTo>
                  <a:cubicBezTo>
                    <a:pt x="9418" y="10286"/>
                    <a:pt x="8774" y="10040"/>
                    <a:pt x="8278" y="9594"/>
                  </a:cubicBezTo>
                  <a:lnTo>
                    <a:pt x="8278" y="9379"/>
                  </a:lnTo>
                  <a:cubicBezTo>
                    <a:pt x="8278" y="9238"/>
                    <a:pt x="8174" y="9168"/>
                    <a:pt x="8069" y="9168"/>
                  </a:cubicBezTo>
                  <a:cubicBezTo>
                    <a:pt x="7965" y="9168"/>
                    <a:pt x="7860" y="9238"/>
                    <a:pt x="7860" y="9379"/>
                  </a:cubicBezTo>
                  <a:lnTo>
                    <a:pt x="7860" y="12498"/>
                  </a:lnTo>
                  <a:cubicBezTo>
                    <a:pt x="7860" y="13179"/>
                    <a:pt x="8415" y="13715"/>
                    <a:pt x="9075" y="13715"/>
                  </a:cubicBezTo>
                  <a:cubicBezTo>
                    <a:pt x="9128" y="13715"/>
                    <a:pt x="9181" y="13711"/>
                    <a:pt x="9235" y="13704"/>
                  </a:cubicBezTo>
                  <a:lnTo>
                    <a:pt x="9235" y="13704"/>
                  </a:lnTo>
                  <a:cubicBezTo>
                    <a:pt x="9039" y="13813"/>
                    <a:pt x="8833" y="13862"/>
                    <a:pt x="8632" y="13862"/>
                  </a:cubicBezTo>
                  <a:cubicBezTo>
                    <a:pt x="7981" y="13862"/>
                    <a:pt x="7385" y="13341"/>
                    <a:pt x="7385" y="12618"/>
                  </a:cubicBezTo>
                  <a:lnTo>
                    <a:pt x="7385" y="9822"/>
                  </a:lnTo>
                  <a:cubicBezTo>
                    <a:pt x="7385" y="9460"/>
                    <a:pt x="7093" y="9165"/>
                    <a:pt x="6728" y="9165"/>
                  </a:cubicBezTo>
                  <a:cubicBezTo>
                    <a:pt x="6366" y="9165"/>
                    <a:pt x="6074" y="9460"/>
                    <a:pt x="6074" y="9822"/>
                  </a:cubicBezTo>
                  <a:lnTo>
                    <a:pt x="6074" y="12618"/>
                  </a:lnTo>
                  <a:cubicBezTo>
                    <a:pt x="6074" y="13341"/>
                    <a:pt x="5478" y="13862"/>
                    <a:pt x="4826" y="13862"/>
                  </a:cubicBezTo>
                  <a:cubicBezTo>
                    <a:pt x="4626" y="13862"/>
                    <a:pt x="4420" y="13813"/>
                    <a:pt x="4224" y="13704"/>
                  </a:cubicBezTo>
                  <a:lnTo>
                    <a:pt x="4224" y="13704"/>
                  </a:lnTo>
                  <a:cubicBezTo>
                    <a:pt x="4278" y="13711"/>
                    <a:pt x="4331" y="13715"/>
                    <a:pt x="4384" y="13715"/>
                  </a:cubicBezTo>
                  <a:cubicBezTo>
                    <a:pt x="5044" y="13715"/>
                    <a:pt x="5599" y="13179"/>
                    <a:pt x="5595" y="12498"/>
                  </a:cubicBezTo>
                  <a:lnTo>
                    <a:pt x="5595" y="7540"/>
                  </a:lnTo>
                  <a:cubicBezTo>
                    <a:pt x="5901" y="7435"/>
                    <a:pt x="6088" y="7129"/>
                    <a:pt x="6035" y="6809"/>
                  </a:cubicBezTo>
                  <a:cubicBezTo>
                    <a:pt x="5982" y="6492"/>
                    <a:pt x="5708" y="6260"/>
                    <a:pt x="5388" y="6260"/>
                  </a:cubicBezTo>
                  <a:lnTo>
                    <a:pt x="5163" y="6260"/>
                  </a:lnTo>
                  <a:cubicBezTo>
                    <a:pt x="5061" y="6260"/>
                    <a:pt x="4959" y="6285"/>
                    <a:pt x="4868" y="6330"/>
                  </a:cubicBezTo>
                  <a:lnTo>
                    <a:pt x="4523" y="2860"/>
                  </a:lnTo>
                  <a:cubicBezTo>
                    <a:pt x="4389" y="1552"/>
                    <a:pt x="5416" y="416"/>
                    <a:pt x="6728" y="416"/>
                  </a:cubicBezTo>
                  <a:close/>
                  <a:moveTo>
                    <a:pt x="6728" y="1"/>
                  </a:moveTo>
                  <a:cubicBezTo>
                    <a:pt x="5166" y="1"/>
                    <a:pt x="3946" y="1348"/>
                    <a:pt x="4101" y="2902"/>
                  </a:cubicBezTo>
                  <a:lnTo>
                    <a:pt x="4505" y="6932"/>
                  </a:lnTo>
                  <a:cubicBezTo>
                    <a:pt x="4509" y="7125"/>
                    <a:pt x="4600" y="7308"/>
                    <a:pt x="4748" y="7427"/>
                  </a:cubicBezTo>
                  <a:lnTo>
                    <a:pt x="2132" y="7547"/>
                  </a:lnTo>
                  <a:cubicBezTo>
                    <a:pt x="2117" y="7548"/>
                    <a:pt x="2102" y="7548"/>
                    <a:pt x="2088" y="7548"/>
                  </a:cubicBezTo>
                  <a:cubicBezTo>
                    <a:pt x="1555" y="7548"/>
                    <a:pt x="1119" y="7117"/>
                    <a:pt x="1123" y="6580"/>
                  </a:cubicBezTo>
                  <a:cubicBezTo>
                    <a:pt x="1123" y="6016"/>
                    <a:pt x="1580" y="5560"/>
                    <a:pt x="2143" y="5560"/>
                  </a:cubicBezTo>
                  <a:cubicBezTo>
                    <a:pt x="2145" y="5560"/>
                    <a:pt x="2147" y="5560"/>
                    <a:pt x="2149" y="5560"/>
                  </a:cubicBezTo>
                  <a:lnTo>
                    <a:pt x="2258" y="5560"/>
                  </a:lnTo>
                  <a:cubicBezTo>
                    <a:pt x="2744" y="5560"/>
                    <a:pt x="3137" y="5166"/>
                    <a:pt x="3137" y="4681"/>
                  </a:cubicBezTo>
                  <a:cubicBezTo>
                    <a:pt x="3137" y="4542"/>
                    <a:pt x="3033" y="4473"/>
                    <a:pt x="2928" y="4473"/>
                  </a:cubicBezTo>
                  <a:cubicBezTo>
                    <a:pt x="2824" y="4473"/>
                    <a:pt x="2719" y="4542"/>
                    <a:pt x="2719" y="4681"/>
                  </a:cubicBezTo>
                  <a:cubicBezTo>
                    <a:pt x="2719" y="4938"/>
                    <a:pt x="2512" y="5142"/>
                    <a:pt x="2258" y="5142"/>
                  </a:cubicBezTo>
                  <a:lnTo>
                    <a:pt x="1924" y="5142"/>
                  </a:lnTo>
                  <a:cubicBezTo>
                    <a:pt x="894" y="5159"/>
                    <a:pt x="64" y="6000"/>
                    <a:pt x="64" y="7030"/>
                  </a:cubicBezTo>
                  <a:cubicBezTo>
                    <a:pt x="64" y="8060"/>
                    <a:pt x="894" y="8901"/>
                    <a:pt x="1924" y="8915"/>
                  </a:cubicBezTo>
                  <a:lnTo>
                    <a:pt x="3377" y="8915"/>
                  </a:lnTo>
                  <a:cubicBezTo>
                    <a:pt x="3493" y="8915"/>
                    <a:pt x="3584" y="8820"/>
                    <a:pt x="3584" y="8707"/>
                  </a:cubicBezTo>
                  <a:cubicBezTo>
                    <a:pt x="3584" y="8591"/>
                    <a:pt x="3493" y="8496"/>
                    <a:pt x="3377" y="8496"/>
                  </a:cubicBezTo>
                  <a:lnTo>
                    <a:pt x="1924" y="8496"/>
                  </a:lnTo>
                  <a:cubicBezTo>
                    <a:pt x="679" y="8496"/>
                    <a:pt x="1" y="7048"/>
                    <a:pt x="792" y="6095"/>
                  </a:cubicBezTo>
                  <a:lnTo>
                    <a:pt x="792" y="6095"/>
                  </a:lnTo>
                  <a:cubicBezTo>
                    <a:pt x="736" y="6249"/>
                    <a:pt x="708" y="6415"/>
                    <a:pt x="708" y="6580"/>
                  </a:cubicBezTo>
                  <a:cubicBezTo>
                    <a:pt x="708" y="7350"/>
                    <a:pt x="1330" y="7967"/>
                    <a:pt x="2093" y="7967"/>
                  </a:cubicBezTo>
                  <a:cubicBezTo>
                    <a:pt x="2114" y="7967"/>
                    <a:pt x="2135" y="7966"/>
                    <a:pt x="2156" y="7965"/>
                  </a:cubicBezTo>
                  <a:lnTo>
                    <a:pt x="5124" y="7828"/>
                  </a:lnTo>
                  <a:lnTo>
                    <a:pt x="5124" y="7828"/>
                  </a:lnTo>
                  <a:cubicBezTo>
                    <a:pt x="5068" y="8067"/>
                    <a:pt x="4970" y="8293"/>
                    <a:pt x="4832" y="8496"/>
                  </a:cubicBezTo>
                  <a:lnTo>
                    <a:pt x="4270" y="8496"/>
                  </a:lnTo>
                  <a:cubicBezTo>
                    <a:pt x="3992" y="8496"/>
                    <a:pt x="3992" y="8915"/>
                    <a:pt x="4270" y="8915"/>
                  </a:cubicBezTo>
                  <a:lnTo>
                    <a:pt x="4456" y="8915"/>
                  </a:lnTo>
                  <a:cubicBezTo>
                    <a:pt x="4090" y="9221"/>
                    <a:pt x="3630" y="9390"/>
                    <a:pt x="3152" y="9390"/>
                  </a:cubicBezTo>
                  <a:cubicBezTo>
                    <a:pt x="2174" y="9393"/>
                    <a:pt x="1379" y="10184"/>
                    <a:pt x="1379" y="11165"/>
                  </a:cubicBezTo>
                  <a:lnTo>
                    <a:pt x="1379" y="11612"/>
                  </a:lnTo>
                  <a:cubicBezTo>
                    <a:pt x="1379" y="11865"/>
                    <a:pt x="1172" y="12073"/>
                    <a:pt x="919" y="12073"/>
                  </a:cubicBezTo>
                  <a:cubicBezTo>
                    <a:pt x="637" y="12073"/>
                    <a:pt x="637" y="12491"/>
                    <a:pt x="919" y="12491"/>
                  </a:cubicBezTo>
                  <a:cubicBezTo>
                    <a:pt x="1404" y="12491"/>
                    <a:pt x="1798" y="12097"/>
                    <a:pt x="1798" y="11612"/>
                  </a:cubicBezTo>
                  <a:cubicBezTo>
                    <a:pt x="1798" y="11113"/>
                    <a:pt x="2202" y="10705"/>
                    <a:pt x="2705" y="10705"/>
                  </a:cubicBezTo>
                  <a:lnTo>
                    <a:pt x="3377" y="10705"/>
                  </a:lnTo>
                  <a:cubicBezTo>
                    <a:pt x="4020" y="10705"/>
                    <a:pt x="4653" y="10504"/>
                    <a:pt x="5177" y="10132"/>
                  </a:cubicBezTo>
                  <a:lnTo>
                    <a:pt x="5177" y="12498"/>
                  </a:lnTo>
                  <a:cubicBezTo>
                    <a:pt x="5177" y="12938"/>
                    <a:pt x="4822" y="13296"/>
                    <a:pt x="4382" y="13296"/>
                  </a:cubicBezTo>
                  <a:cubicBezTo>
                    <a:pt x="3939" y="13296"/>
                    <a:pt x="3584" y="12938"/>
                    <a:pt x="3584" y="12498"/>
                  </a:cubicBezTo>
                  <a:lnTo>
                    <a:pt x="3584" y="12280"/>
                  </a:lnTo>
                  <a:cubicBezTo>
                    <a:pt x="3584" y="11672"/>
                    <a:pt x="3088" y="11180"/>
                    <a:pt x="2480" y="11176"/>
                  </a:cubicBezTo>
                  <a:cubicBezTo>
                    <a:pt x="2202" y="11176"/>
                    <a:pt x="2202" y="11594"/>
                    <a:pt x="2480" y="11594"/>
                  </a:cubicBezTo>
                  <a:cubicBezTo>
                    <a:pt x="2860" y="11594"/>
                    <a:pt x="3166" y="11904"/>
                    <a:pt x="3166" y="12280"/>
                  </a:cubicBezTo>
                  <a:lnTo>
                    <a:pt x="3166" y="12618"/>
                  </a:lnTo>
                  <a:cubicBezTo>
                    <a:pt x="3166" y="13536"/>
                    <a:pt x="3911" y="14278"/>
                    <a:pt x="4829" y="14278"/>
                  </a:cubicBezTo>
                  <a:cubicBezTo>
                    <a:pt x="5747" y="14278"/>
                    <a:pt x="6492" y="13536"/>
                    <a:pt x="6492" y="12618"/>
                  </a:cubicBezTo>
                  <a:lnTo>
                    <a:pt x="6492" y="9822"/>
                  </a:lnTo>
                  <a:cubicBezTo>
                    <a:pt x="6492" y="9664"/>
                    <a:pt x="6611" y="9585"/>
                    <a:pt x="6729" y="9585"/>
                  </a:cubicBezTo>
                  <a:cubicBezTo>
                    <a:pt x="6848" y="9585"/>
                    <a:pt x="6967" y="9664"/>
                    <a:pt x="6967" y="9822"/>
                  </a:cubicBezTo>
                  <a:lnTo>
                    <a:pt x="6967" y="12618"/>
                  </a:lnTo>
                  <a:cubicBezTo>
                    <a:pt x="6967" y="13536"/>
                    <a:pt x="7712" y="14278"/>
                    <a:pt x="8630" y="14278"/>
                  </a:cubicBezTo>
                  <a:cubicBezTo>
                    <a:pt x="9548" y="14278"/>
                    <a:pt x="10290" y="13536"/>
                    <a:pt x="10293" y="12618"/>
                  </a:cubicBezTo>
                  <a:lnTo>
                    <a:pt x="10293" y="12280"/>
                  </a:lnTo>
                  <a:cubicBezTo>
                    <a:pt x="10293" y="11904"/>
                    <a:pt x="10599" y="11594"/>
                    <a:pt x="10976" y="11594"/>
                  </a:cubicBezTo>
                  <a:cubicBezTo>
                    <a:pt x="11092" y="11594"/>
                    <a:pt x="11187" y="11503"/>
                    <a:pt x="11187" y="11387"/>
                  </a:cubicBezTo>
                  <a:cubicBezTo>
                    <a:pt x="11187" y="11271"/>
                    <a:pt x="11092" y="11176"/>
                    <a:pt x="10976" y="11176"/>
                  </a:cubicBezTo>
                  <a:cubicBezTo>
                    <a:pt x="10367" y="11180"/>
                    <a:pt x="9875" y="11672"/>
                    <a:pt x="9875" y="12280"/>
                  </a:cubicBezTo>
                  <a:lnTo>
                    <a:pt x="9875" y="12498"/>
                  </a:lnTo>
                  <a:cubicBezTo>
                    <a:pt x="9875" y="12938"/>
                    <a:pt x="9516" y="13296"/>
                    <a:pt x="9077" y="13296"/>
                  </a:cubicBezTo>
                  <a:cubicBezTo>
                    <a:pt x="8637" y="13296"/>
                    <a:pt x="8278" y="12938"/>
                    <a:pt x="8278" y="12498"/>
                  </a:cubicBezTo>
                  <a:lnTo>
                    <a:pt x="8278" y="10128"/>
                  </a:lnTo>
                  <a:cubicBezTo>
                    <a:pt x="8806" y="10501"/>
                    <a:pt x="9435" y="10701"/>
                    <a:pt x="10082" y="10701"/>
                  </a:cubicBezTo>
                  <a:lnTo>
                    <a:pt x="10754" y="10701"/>
                  </a:lnTo>
                  <a:cubicBezTo>
                    <a:pt x="11253" y="10701"/>
                    <a:pt x="11661" y="11109"/>
                    <a:pt x="11661" y="11609"/>
                  </a:cubicBezTo>
                  <a:cubicBezTo>
                    <a:pt x="11661" y="12094"/>
                    <a:pt x="12055" y="12488"/>
                    <a:pt x="12540" y="12488"/>
                  </a:cubicBezTo>
                  <a:cubicBezTo>
                    <a:pt x="12656" y="12488"/>
                    <a:pt x="12748" y="12396"/>
                    <a:pt x="12748" y="12280"/>
                  </a:cubicBezTo>
                  <a:cubicBezTo>
                    <a:pt x="12748" y="12164"/>
                    <a:pt x="12656" y="12069"/>
                    <a:pt x="12540" y="12069"/>
                  </a:cubicBezTo>
                  <a:cubicBezTo>
                    <a:pt x="12287" y="12069"/>
                    <a:pt x="12080" y="11865"/>
                    <a:pt x="12080" y="11609"/>
                  </a:cubicBezTo>
                  <a:lnTo>
                    <a:pt x="12080" y="11162"/>
                  </a:lnTo>
                  <a:cubicBezTo>
                    <a:pt x="12076" y="10184"/>
                    <a:pt x="11285" y="9390"/>
                    <a:pt x="10304" y="9386"/>
                  </a:cubicBezTo>
                  <a:cubicBezTo>
                    <a:pt x="10299" y="9386"/>
                    <a:pt x="10294" y="9386"/>
                    <a:pt x="10289" y="9386"/>
                  </a:cubicBezTo>
                  <a:cubicBezTo>
                    <a:pt x="9820" y="9386"/>
                    <a:pt x="9365" y="9218"/>
                    <a:pt x="9006" y="8915"/>
                  </a:cubicBezTo>
                  <a:lnTo>
                    <a:pt x="11538" y="8915"/>
                  </a:lnTo>
                  <a:cubicBezTo>
                    <a:pt x="12576" y="8911"/>
                    <a:pt x="13420" y="8067"/>
                    <a:pt x="13423" y="7030"/>
                  </a:cubicBezTo>
                  <a:cubicBezTo>
                    <a:pt x="13420" y="5989"/>
                    <a:pt x="12576" y="5145"/>
                    <a:pt x="11535" y="5142"/>
                  </a:cubicBezTo>
                  <a:lnTo>
                    <a:pt x="11201" y="5142"/>
                  </a:lnTo>
                  <a:cubicBezTo>
                    <a:pt x="10944" y="5142"/>
                    <a:pt x="10740" y="4934"/>
                    <a:pt x="10740" y="4681"/>
                  </a:cubicBezTo>
                  <a:cubicBezTo>
                    <a:pt x="10740" y="4542"/>
                    <a:pt x="10635" y="4473"/>
                    <a:pt x="10531" y="4473"/>
                  </a:cubicBezTo>
                  <a:cubicBezTo>
                    <a:pt x="10426" y="4473"/>
                    <a:pt x="10322" y="4542"/>
                    <a:pt x="10322" y="4681"/>
                  </a:cubicBezTo>
                  <a:cubicBezTo>
                    <a:pt x="10322" y="5166"/>
                    <a:pt x="10715" y="5560"/>
                    <a:pt x="11201" y="5560"/>
                  </a:cubicBezTo>
                  <a:lnTo>
                    <a:pt x="11310" y="5560"/>
                  </a:lnTo>
                  <a:cubicBezTo>
                    <a:pt x="11876" y="5560"/>
                    <a:pt x="12329" y="6017"/>
                    <a:pt x="12333" y="6580"/>
                  </a:cubicBezTo>
                  <a:cubicBezTo>
                    <a:pt x="12333" y="7117"/>
                    <a:pt x="11897" y="7548"/>
                    <a:pt x="11364" y="7548"/>
                  </a:cubicBezTo>
                  <a:cubicBezTo>
                    <a:pt x="11350" y="7548"/>
                    <a:pt x="11335" y="7548"/>
                    <a:pt x="11320" y="7547"/>
                  </a:cubicBezTo>
                  <a:lnTo>
                    <a:pt x="8704" y="7427"/>
                  </a:lnTo>
                  <a:cubicBezTo>
                    <a:pt x="8855" y="7308"/>
                    <a:pt x="8943" y="7125"/>
                    <a:pt x="8947" y="6932"/>
                  </a:cubicBezTo>
                  <a:lnTo>
                    <a:pt x="9351" y="2902"/>
                  </a:lnTo>
                  <a:cubicBezTo>
                    <a:pt x="9506" y="1348"/>
                    <a:pt x="8286" y="1"/>
                    <a:pt x="6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91" name="Google Shape;20891;p86"/>
          <p:cNvGrpSpPr/>
          <p:nvPr/>
        </p:nvGrpSpPr>
        <p:grpSpPr>
          <a:xfrm>
            <a:off x="3587376" y="3090284"/>
            <a:ext cx="357853" cy="274235"/>
            <a:chOff x="3587376" y="2937884"/>
            <a:chExt cx="357853" cy="274235"/>
          </a:xfrm>
        </p:grpSpPr>
        <p:sp>
          <p:nvSpPr>
            <p:cNvPr id="20892" name="Google Shape;20892;p86"/>
            <p:cNvSpPr/>
            <p:nvPr/>
          </p:nvSpPr>
          <p:spPr>
            <a:xfrm>
              <a:off x="3592540" y="2943127"/>
              <a:ext cx="173763" cy="263776"/>
            </a:xfrm>
            <a:custGeom>
              <a:avLst/>
              <a:gdLst/>
              <a:ahLst/>
              <a:cxnLst/>
              <a:rect l="l" t="t" r="r" b="b"/>
              <a:pathLst>
                <a:path w="6629" h="10063" extrusionOk="0">
                  <a:moveTo>
                    <a:pt x="855" y="1"/>
                  </a:moveTo>
                  <a:cubicBezTo>
                    <a:pt x="0" y="1"/>
                    <a:pt x="7" y="426"/>
                    <a:pt x="7" y="641"/>
                  </a:cubicBezTo>
                  <a:cubicBezTo>
                    <a:pt x="7" y="1281"/>
                    <a:pt x="1333" y="2413"/>
                    <a:pt x="855" y="3851"/>
                  </a:cubicBezTo>
                  <a:cubicBezTo>
                    <a:pt x="686" y="4361"/>
                    <a:pt x="1470" y="4636"/>
                    <a:pt x="2472" y="4780"/>
                  </a:cubicBezTo>
                  <a:lnTo>
                    <a:pt x="2465" y="4780"/>
                  </a:lnTo>
                  <a:cubicBezTo>
                    <a:pt x="1059" y="5775"/>
                    <a:pt x="827" y="7290"/>
                    <a:pt x="1720" y="8553"/>
                  </a:cubicBezTo>
                  <a:cubicBezTo>
                    <a:pt x="2590" y="9789"/>
                    <a:pt x="3583" y="10062"/>
                    <a:pt x="4381" y="10062"/>
                  </a:cubicBezTo>
                  <a:cubicBezTo>
                    <a:pt x="4496" y="10062"/>
                    <a:pt x="4607" y="10057"/>
                    <a:pt x="4712" y="10047"/>
                  </a:cubicBezTo>
                  <a:cubicBezTo>
                    <a:pt x="5514" y="9981"/>
                    <a:pt x="6545" y="7301"/>
                    <a:pt x="6629" y="7072"/>
                  </a:cubicBezTo>
                  <a:lnTo>
                    <a:pt x="6629" y="4488"/>
                  </a:lnTo>
                  <a:lnTo>
                    <a:pt x="6207" y="4488"/>
                  </a:lnTo>
                  <a:cubicBezTo>
                    <a:pt x="6207" y="4168"/>
                    <a:pt x="4143" y="1"/>
                    <a:pt x="85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3" name="Google Shape;20893;p86"/>
            <p:cNvSpPr/>
            <p:nvPr/>
          </p:nvSpPr>
          <p:spPr>
            <a:xfrm>
              <a:off x="3610521" y="3027190"/>
              <a:ext cx="156148" cy="41337"/>
            </a:xfrm>
            <a:custGeom>
              <a:avLst/>
              <a:gdLst/>
              <a:ahLst/>
              <a:cxnLst/>
              <a:rect l="l" t="t" r="r" b="b"/>
              <a:pathLst>
                <a:path w="5957" h="1577" extrusionOk="0">
                  <a:moveTo>
                    <a:pt x="271" y="1"/>
                  </a:moveTo>
                  <a:cubicBezTo>
                    <a:pt x="271" y="219"/>
                    <a:pt x="239" y="433"/>
                    <a:pt x="169" y="641"/>
                  </a:cubicBezTo>
                  <a:cubicBezTo>
                    <a:pt x="0" y="1154"/>
                    <a:pt x="784" y="1425"/>
                    <a:pt x="1786" y="1569"/>
                  </a:cubicBezTo>
                  <a:lnTo>
                    <a:pt x="1779" y="1569"/>
                  </a:lnTo>
                  <a:cubicBezTo>
                    <a:pt x="1773" y="1574"/>
                    <a:pt x="1852" y="1576"/>
                    <a:pt x="1993" y="1576"/>
                  </a:cubicBezTo>
                  <a:cubicBezTo>
                    <a:pt x="2839" y="1576"/>
                    <a:pt x="5913" y="1498"/>
                    <a:pt x="5943" y="1495"/>
                  </a:cubicBezTo>
                  <a:cubicBezTo>
                    <a:pt x="5957" y="1495"/>
                    <a:pt x="5936" y="1291"/>
                    <a:pt x="5950" y="1288"/>
                  </a:cubicBezTo>
                  <a:cubicBezTo>
                    <a:pt x="4498" y="1080"/>
                    <a:pt x="1523" y="447"/>
                    <a:pt x="2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4" name="Google Shape;20894;p86"/>
            <p:cNvSpPr/>
            <p:nvPr/>
          </p:nvSpPr>
          <p:spPr>
            <a:xfrm>
              <a:off x="3592540" y="2943127"/>
              <a:ext cx="162701" cy="117747"/>
            </a:xfrm>
            <a:custGeom>
              <a:avLst/>
              <a:gdLst/>
              <a:ahLst/>
              <a:cxnLst/>
              <a:rect l="l" t="t" r="r" b="b"/>
              <a:pathLst>
                <a:path w="6207" h="4492" extrusionOk="0">
                  <a:moveTo>
                    <a:pt x="855" y="1"/>
                  </a:moveTo>
                  <a:cubicBezTo>
                    <a:pt x="0" y="1"/>
                    <a:pt x="7" y="426"/>
                    <a:pt x="7" y="641"/>
                  </a:cubicBezTo>
                  <a:cubicBezTo>
                    <a:pt x="7" y="796"/>
                    <a:pt x="85" y="978"/>
                    <a:pt x="194" y="1186"/>
                  </a:cubicBezTo>
                  <a:cubicBezTo>
                    <a:pt x="2304" y="2424"/>
                    <a:pt x="5131" y="4027"/>
                    <a:pt x="6207" y="4491"/>
                  </a:cubicBezTo>
                  <a:cubicBezTo>
                    <a:pt x="6207" y="4168"/>
                    <a:pt x="4143" y="1"/>
                    <a:pt x="855"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5" name="Google Shape;20895;p86"/>
            <p:cNvSpPr/>
            <p:nvPr/>
          </p:nvSpPr>
          <p:spPr>
            <a:xfrm>
              <a:off x="3592540" y="2943127"/>
              <a:ext cx="96069" cy="54339"/>
            </a:xfrm>
            <a:custGeom>
              <a:avLst/>
              <a:gdLst/>
              <a:ahLst/>
              <a:cxnLst/>
              <a:rect l="l" t="t" r="r" b="b"/>
              <a:pathLst>
                <a:path w="3665" h="2073" extrusionOk="0">
                  <a:moveTo>
                    <a:pt x="855" y="1"/>
                  </a:moveTo>
                  <a:cubicBezTo>
                    <a:pt x="0" y="1"/>
                    <a:pt x="7" y="426"/>
                    <a:pt x="7" y="641"/>
                  </a:cubicBezTo>
                  <a:cubicBezTo>
                    <a:pt x="7" y="985"/>
                    <a:pt x="391" y="1474"/>
                    <a:pt x="669" y="2072"/>
                  </a:cubicBezTo>
                  <a:cubicBezTo>
                    <a:pt x="1039" y="1493"/>
                    <a:pt x="1674" y="913"/>
                    <a:pt x="2703" y="913"/>
                  </a:cubicBezTo>
                  <a:cubicBezTo>
                    <a:pt x="2991" y="913"/>
                    <a:pt x="3311" y="959"/>
                    <a:pt x="3665" y="1063"/>
                  </a:cubicBezTo>
                  <a:cubicBezTo>
                    <a:pt x="2880" y="451"/>
                    <a:pt x="1934" y="1"/>
                    <a:pt x="85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6" name="Google Shape;20896;p86"/>
            <p:cNvSpPr/>
            <p:nvPr/>
          </p:nvSpPr>
          <p:spPr>
            <a:xfrm>
              <a:off x="3625436" y="3137257"/>
              <a:ext cx="61442" cy="46580"/>
            </a:xfrm>
            <a:custGeom>
              <a:avLst/>
              <a:gdLst/>
              <a:ahLst/>
              <a:cxnLst/>
              <a:rect l="l" t="t" r="r" b="b"/>
              <a:pathLst>
                <a:path w="2344" h="1777" extrusionOk="0">
                  <a:moveTo>
                    <a:pt x="2099" y="0"/>
                  </a:moveTo>
                  <a:cubicBezTo>
                    <a:pt x="2095" y="0"/>
                    <a:pt x="2090" y="0"/>
                    <a:pt x="2086" y="0"/>
                  </a:cubicBezTo>
                  <a:lnTo>
                    <a:pt x="1" y="138"/>
                  </a:lnTo>
                  <a:cubicBezTo>
                    <a:pt x="89" y="500"/>
                    <a:pt x="243" y="841"/>
                    <a:pt x="461" y="1147"/>
                  </a:cubicBezTo>
                  <a:cubicBezTo>
                    <a:pt x="620" y="1372"/>
                    <a:pt x="799" y="1583"/>
                    <a:pt x="999" y="1776"/>
                  </a:cubicBezTo>
                  <a:lnTo>
                    <a:pt x="2241" y="306"/>
                  </a:lnTo>
                  <a:cubicBezTo>
                    <a:pt x="2343" y="183"/>
                    <a:pt x="2256" y="0"/>
                    <a:pt x="2099"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7" name="Google Shape;20897;p86"/>
            <p:cNvSpPr/>
            <p:nvPr/>
          </p:nvSpPr>
          <p:spPr>
            <a:xfrm>
              <a:off x="3766381" y="2943127"/>
              <a:ext cx="173763" cy="263776"/>
            </a:xfrm>
            <a:custGeom>
              <a:avLst/>
              <a:gdLst/>
              <a:ahLst/>
              <a:cxnLst/>
              <a:rect l="l" t="t" r="r" b="b"/>
              <a:pathLst>
                <a:path w="6629" h="10063" extrusionOk="0">
                  <a:moveTo>
                    <a:pt x="5774" y="1"/>
                  </a:moveTo>
                  <a:cubicBezTo>
                    <a:pt x="2490" y="1"/>
                    <a:pt x="426" y="4168"/>
                    <a:pt x="426" y="4488"/>
                  </a:cubicBezTo>
                  <a:lnTo>
                    <a:pt x="0" y="4488"/>
                  </a:lnTo>
                  <a:lnTo>
                    <a:pt x="0" y="7072"/>
                  </a:lnTo>
                  <a:cubicBezTo>
                    <a:pt x="88" y="7301"/>
                    <a:pt x="1119" y="9981"/>
                    <a:pt x="1920" y="10047"/>
                  </a:cubicBezTo>
                  <a:cubicBezTo>
                    <a:pt x="2026" y="10057"/>
                    <a:pt x="2136" y="10062"/>
                    <a:pt x="2251" y="10062"/>
                  </a:cubicBezTo>
                  <a:cubicBezTo>
                    <a:pt x="3046" y="10062"/>
                    <a:pt x="4040" y="9789"/>
                    <a:pt x="4913" y="8553"/>
                  </a:cubicBezTo>
                  <a:cubicBezTo>
                    <a:pt x="5806" y="7290"/>
                    <a:pt x="5570" y="5775"/>
                    <a:pt x="4164" y="4780"/>
                  </a:cubicBezTo>
                  <a:lnTo>
                    <a:pt x="4157" y="4780"/>
                  </a:lnTo>
                  <a:cubicBezTo>
                    <a:pt x="5159" y="4636"/>
                    <a:pt x="5947" y="4361"/>
                    <a:pt x="5774" y="3851"/>
                  </a:cubicBezTo>
                  <a:cubicBezTo>
                    <a:pt x="5296" y="2413"/>
                    <a:pt x="6625" y="1281"/>
                    <a:pt x="6625" y="641"/>
                  </a:cubicBezTo>
                  <a:cubicBezTo>
                    <a:pt x="6625" y="426"/>
                    <a:pt x="6629" y="1"/>
                    <a:pt x="5774"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8" name="Google Shape;20898;p86"/>
            <p:cNvSpPr/>
            <p:nvPr/>
          </p:nvSpPr>
          <p:spPr>
            <a:xfrm>
              <a:off x="3766014" y="3027190"/>
              <a:ext cx="156253" cy="41337"/>
            </a:xfrm>
            <a:custGeom>
              <a:avLst/>
              <a:gdLst/>
              <a:ahLst/>
              <a:cxnLst/>
              <a:rect l="l" t="t" r="r" b="b"/>
              <a:pathLst>
                <a:path w="5961" h="1577" extrusionOk="0">
                  <a:moveTo>
                    <a:pt x="5690" y="1"/>
                  </a:moveTo>
                  <a:lnTo>
                    <a:pt x="5690" y="1"/>
                  </a:lnTo>
                  <a:cubicBezTo>
                    <a:pt x="4435" y="447"/>
                    <a:pt x="1460" y="1080"/>
                    <a:pt x="11" y="1288"/>
                  </a:cubicBezTo>
                  <a:cubicBezTo>
                    <a:pt x="25" y="1291"/>
                    <a:pt x="0" y="1495"/>
                    <a:pt x="18" y="1495"/>
                  </a:cubicBezTo>
                  <a:cubicBezTo>
                    <a:pt x="45" y="1498"/>
                    <a:pt x="3121" y="1576"/>
                    <a:pt x="3966" y="1576"/>
                  </a:cubicBezTo>
                  <a:cubicBezTo>
                    <a:pt x="4106" y="1576"/>
                    <a:pt x="4185" y="1574"/>
                    <a:pt x="4178" y="1569"/>
                  </a:cubicBezTo>
                  <a:lnTo>
                    <a:pt x="4171" y="1569"/>
                  </a:lnTo>
                  <a:cubicBezTo>
                    <a:pt x="5173" y="1425"/>
                    <a:pt x="5961" y="1154"/>
                    <a:pt x="5788" y="641"/>
                  </a:cubicBezTo>
                  <a:cubicBezTo>
                    <a:pt x="5722" y="433"/>
                    <a:pt x="5686" y="219"/>
                    <a:pt x="5690"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9" name="Google Shape;20899;p86"/>
            <p:cNvSpPr/>
            <p:nvPr/>
          </p:nvSpPr>
          <p:spPr>
            <a:xfrm>
              <a:off x="3777443" y="2943127"/>
              <a:ext cx="162701" cy="117747"/>
            </a:xfrm>
            <a:custGeom>
              <a:avLst/>
              <a:gdLst/>
              <a:ahLst/>
              <a:cxnLst/>
              <a:rect l="l" t="t" r="r" b="b"/>
              <a:pathLst>
                <a:path w="6207" h="4492" extrusionOk="0">
                  <a:moveTo>
                    <a:pt x="5352" y="1"/>
                  </a:moveTo>
                  <a:cubicBezTo>
                    <a:pt x="2065" y="1"/>
                    <a:pt x="4" y="4168"/>
                    <a:pt x="0" y="4491"/>
                  </a:cubicBezTo>
                  <a:cubicBezTo>
                    <a:pt x="1076" y="4027"/>
                    <a:pt x="3904" y="2424"/>
                    <a:pt x="6014" y="1186"/>
                  </a:cubicBezTo>
                  <a:cubicBezTo>
                    <a:pt x="6123" y="978"/>
                    <a:pt x="6200" y="796"/>
                    <a:pt x="6200" y="641"/>
                  </a:cubicBezTo>
                  <a:cubicBezTo>
                    <a:pt x="6200" y="426"/>
                    <a:pt x="6207" y="1"/>
                    <a:pt x="5352" y="1"/>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0" name="Google Shape;20900;p86"/>
            <p:cNvSpPr/>
            <p:nvPr/>
          </p:nvSpPr>
          <p:spPr>
            <a:xfrm>
              <a:off x="3844075" y="2943127"/>
              <a:ext cx="96069" cy="54339"/>
            </a:xfrm>
            <a:custGeom>
              <a:avLst/>
              <a:gdLst/>
              <a:ahLst/>
              <a:cxnLst/>
              <a:rect l="l" t="t" r="r" b="b"/>
              <a:pathLst>
                <a:path w="3665" h="2073" extrusionOk="0">
                  <a:moveTo>
                    <a:pt x="2810" y="1"/>
                  </a:moveTo>
                  <a:cubicBezTo>
                    <a:pt x="1731" y="1"/>
                    <a:pt x="785" y="451"/>
                    <a:pt x="1" y="1063"/>
                  </a:cubicBezTo>
                  <a:cubicBezTo>
                    <a:pt x="354" y="959"/>
                    <a:pt x="674" y="913"/>
                    <a:pt x="963" y="913"/>
                  </a:cubicBezTo>
                  <a:cubicBezTo>
                    <a:pt x="1992" y="913"/>
                    <a:pt x="2626" y="1493"/>
                    <a:pt x="2997" y="2072"/>
                  </a:cubicBezTo>
                  <a:cubicBezTo>
                    <a:pt x="3275" y="1474"/>
                    <a:pt x="3658" y="985"/>
                    <a:pt x="3658" y="641"/>
                  </a:cubicBezTo>
                  <a:cubicBezTo>
                    <a:pt x="3658" y="426"/>
                    <a:pt x="3665" y="1"/>
                    <a:pt x="281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1" name="Google Shape;20901;p86"/>
            <p:cNvSpPr/>
            <p:nvPr/>
          </p:nvSpPr>
          <p:spPr>
            <a:xfrm>
              <a:off x="3845805" y="3137257"/>
              <a:ext cx="61442" cy="46580"/>
            </a:xfrm>
            <a:custGeom>
              <a:avLst/>
              <a:gdLst/>
              <a:ahLst/>
              <a:cxnLst/>
              <a:rect l="l" t="t" r="r" b="b"/>
              <a:pathLst>
                <a:path w="2344" h="1777" extrusionOk="0">
                  <a:moveTo>
                    <a:pt x="245" y="0"/>
                  </a:moveTo>
                  <a:cubicBezTo>
                    <a:pt x="91" y="0"/>
                    <a:pt x="1" y="183"/>
                    <a:pt x="104" y="306"/>
                  </a:cubicBezTo>
                  <a:lnTo>
                    <a:pt x="1348" y="1776"/>
                  </a:lnTo>
                  <a:cubicBezTo>
                    <a:pt x="1545" y="1583"/>
                    <a:pt x="1725" y="1372"/>
                    <a:pt x="1883" y="1147"/>
                  </a:cubicBezTo>
                  <a:cubicBezTo>
                    <a:pt x="2101" y="841"/>
                    <a:pt x="2256" y="500"/>
                    <a:pt x="2344" y="138"/>
                  </a:cubicBezTo>
                  <a:lnTo>
                    <a:pt x="258" y="0"/>
                  </a:lnTo>
                  <a:cubicBezTo>
                    <a:pt x="254" y="0"/>
                    <a:pt x="250" y="0"/>
                    <a:pt x="245" y="0"/>
                  </a:cubicBezTo>
                  <a:close/>
                </a:path>
              </a:pathLst>
            </a:custGeom>
            <a:solidFill>
              <a:srgbClr val="BCCB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2" name="Google Shape;20902;p86"/>
            <p:cNvSpPr/>
            <p:nvPr/>
          </p:nvSpPr>
          <p:spPr>
            <a:xfrm>
              <a:off x="3749605" y="3055211"/>
              <a:ext cx="33657" cy="72845"/>
            </a:xfrm>
            <a:custGeom>
              <a:avLst/>
              <a:gdLst/>
              <a:ahLst/>
              <a:cxnLst/>
              <a:rect l="l" t="t" r="r" b="b"/>
              <a:pathLst>
                <a:path w="1284" h="2779" extrusionOk="0">
                  <a:moveTo>
                    <a:pt x="640" y="1"/>
                  </a:moveTo>
                  <a:cubicBezTo>
                    <a:pt x="289" y="1"/>
                    <a:pt x="0" y="623"/>
                    <a:pt x="0" y="1390"/>
                  </a:cubicBezTo>
                  <a:cubicBezTo>
                    <a:pt x="0" y="2156"/>
                    <a:pt x="289" y="2779"/>
                    <a:pt x="640" y="2779"/>
                  </a:cubicBezTo>
                  <a:cubicBezTo>
                    <a:pt x="996" y="2779"/>
                    <a:pt x="1284" y="2156"/>
                    <a:pt x="1284" y="1390"/>
                  </a:cubicBezTo>
                  <a:cubicBezTo>
                    <a:pt x="1284" y="623"/>
                    <a:pt x="996" y="1"/>
                    <a:pt x="640"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3" name="Google Shape;20903;p86"/>
            <p:cNvSpPr/>
            <p:nvPr/>
          </p:nvSpPr>
          <p:spPr>
            <a:xfrm>
              <a:off x="3755031" y="3032721"/>
              <a:ext cx="22438" cy="22517"/>
            </a:xfrm>
            <a:custGeom>
              <a:avLst/>
              <a:gdLst/>
              <a:ahLst/>
              <a:cxnLst/>
              <a:rect l="l" t="t" r="r" b="b"/>
              <a:pathLst>
                <a:path w="856" h="859" extrusionOk="0">
                  <a:moveTo>
                    <a:pt x="430" y="1"/>
                  </a:moveTo>
                  <a:cubicBezTo>
                    <a:pt x="194" y="1"/>
                    <a:pt x="1" y="194"/>
                    <a:pt x="1" y="430"/>
                  </a:cubicBezTo>
                  <a:cubicBezTo>
                    <a:pt x="1" y="665"/>
                    <a:pt x="194" y="859"/>
                    <a:pt x="430" y="859"/>
                  </a:cubicBezTo>
                  <a:cubicBezTo>
                    <a:pt x="666" y="859"/>
                    <a:pt x="855" y="665"/>
                    <a:pt x="855" y="430"/>
                  </a:cubicBezTo>
                  <a:cubicBezTo>
                    <a:pt x="855" y="194"/>
                    <a:pt x="666" y="1"/>
                    <a:pt x="43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4" name="Google Shape;20904;p86"/>
            <p:cNvSpPr/>
            <p:nvPr/>
          </p:nvSpPr>
          <p:spPr>
            <a:xfrm>
              <a:off x="3587376" y="2937884"/>
              <a:ext cx="357853" cy="274235"/>
            </a:xfrm>
            <a:custGeom>
              <a:avLst/>
              <a:gdLst/>
              <a:ahLst/>
              <a:cxnLst/>
              <a:rect l="l" t="t" r="r" b="b"/>
              <a:pathLst>
                <a:path w="13652" h="10462" extrusionOk="0">
                  <a:moveTo>
                    <a:pt x="6826" y="3819"/>
                  </a:moveTo>
                  <a:cubicBezTo>
                    <a:pt x="6952" y="3819"/>
                    <a:pt x="7051" y="3921"/>
                    <a:pt x="7051" y="4048"/>
                  </a:cubicBezTo>
                  <a:cubicBezTo>
                    <a:pt x="7051" y="4186"/>
                    <a:pt x="6940" y="4276"/>
                    <a:pt x="6823" y="4276"/>
                  </a:cubicBezTo>
                  <a:cubicBezTo>
                    <a:pt x="6768" y="4276"/>
                    <a:pt x="6711" y="4255"/>
                    <a:pt x="6664" y="4210"/>
                  </a:cubicBezTo>
                  <a:cubicBezTo>
                    <a:pt x="6520" y="4065"/>
                    <a:pt x="6622" y="3819"/>
                    <a:pt x="6826" y="3819"/>
                  </a:cubicBezTo>
                  <a:close/>
                  <a:moveTo>
                    <a:pt x="1052" y="398"/>
                  </a:moveTo>
                  <a:cubicBezTo>
                    <a:pt x="1797" y="398"/>
                    <a:pt x="2469" y="626"/>
                    <a:pt x="3056" y="960"/>
                  </a:cubicBezTo>
                  <a:cubicBezTo>
                    <a:pt x="2958" y="960"/>
                    <a:pt x="2863" y="960"/>
                    <a:pt x="2771" y="964"/>
                  </a:cubicBezTo>
                  <a:cubicBezTo>
                    <a:pt x="2659" y="967"/>
                    <a:pt x="2571" y="1059"/>
                    <a:pt x="2575" y="1171"/>
                  </a:cubicBezTo>
                  <a:cubicBezTo>
                    <a:pt x="2575" y="1280"/>
                    <a:pt x="2662" y="1365"/>
                    <a:pt x="2769" y="1365"/>
                  </a:cubicBezTo>
                  <a:cubicBezTo>
                    <a:pt x="2774" y="1365"/>
                    <a:pt x="2778" y="1365"/>
                    <a:pt x="2782" y="1365"/>
                  </a:cubicBezTo>
                  <a:cubicBezTo>
                    <a:pt x="2861" y="1361"/>
                    <a:pt x="2940" y="1360"/>
                    <a:pt x="3019" y="1360"/>
                  </a:cubicBezTo>
                  <a:cubicBezTo>
                    <a:pt x="3256" y="1360"/>
                    <a:pt x="3492" y="1375"/>
                    <a:pt x="3724" y="1407"/>
                  </a:cubicBezTo>
                  <a:cubicBezTo>
                    <a:pt x="4104" y="1706"/>
                    <a:pt x="4452" y="2040"/>
                    <a:pt x="4765" y="2402"/>
                  </a:cubicBezTo>
                  <a:cubicBezTo>
                    <a:pt x="5676" y="3447"/>
                    <a:pt x="6172" y="4519"/>
                    <a:pt x="6203" y="4695"/>
                  </a:cubicBezTo>
                  <a:cubicBezTo>
                    <a:pt x="6211" y="4730"/>
                    <a:pt x="6207" y="4762"/>
                    <a:pt x="6200" y="4797"/>
                  </a:cubicBezTo>
                  <a:cubicBezTo>
                    <a:pt x="6179" y="4836"/>
                    <a:pt x="6161" y="4874"/>
                    <a:pt x="6147" y="4916"/>
                  </a:cubicBezTo>
                  <a:cubicBezTo>
                    <a:pt x="6044" y="4920"/>
                    <a:pt x="5733" y="4929"/>
                    <a:pt x="5312" y="4929"/>
                  </a:cubicBezTo>
                  <a:cubicBezTo>
                    <a:pt x="4912" y="4929"/>
                    <a:pt x="4414" y="4921"/>
                    <a:pt x="3904" y="4892"/>
                  </a:cubicBezTo>
                  <a:cubicBezTo>
                    <a:pt x="3218" y="4853"/>
                    <a:pt x="1590" y="4720"/>
                    <a:pt x="1270" y="4294"/>
                  </a:cubicBezTo>
                  <a:cubicBezTo>
                    <a:pt x="1228" y="4241"/>
                    <a:pt x="1217" y="4171"/>
                    <a:pt x="1242" y="4111"/>
                  </a:cubicBezTo>
                  <a:cubicBezTo>
                    <a:pt x="1470" y="3432"/>
                    <a:pt x="1326" y="2817"/>
                    <a:pt x="1098" y="2293"/>
                  </a:cubicBezTo>
                  <a:cubicBezTo>
                    <a:pt x="1115" y="2230"/>
                    <a:pt x="1277" y="1748"/>
                    <a:pt x="2008" y="1502"/>
                  </a:cubicBezTo>
                  <a:cubicBezTo>
                    <a:pt x="2107" y="1474"/>
                    <a:pt x="2167" y="1375"/>
                    <a:pt x="2153" y="1273"/>
                  </a:cubicBezTo>
                  <a:cubicBezTo>
                    <a:pt x="2133" y="1176"/>
                    <a:pt x="2047" y="1112"/>
                    <a:pt x="1956" y="1112"/>
                  </a:cubicBezTo>
                  <a:cubicBezTo>
                    <a:pt x="1935" y="1112"/>
                    <a:pt x="1913" y="1115"/>
                    <a:pt x="1892" y="1122"/>
                  </a:cubicBezTo>
                  <a:cubicBezTo>
                    <a:pt x="1340" y="1305"/>
                    <a:pt x="1038" y="1611"/>
                    <a:pt x="880" y="1850"/>
                  </a:cubicBezTo>
                  <a:cubicBezTo>
                    <a:pt x="827" y="1755"/>
                    <a:pt x="774" y="1664"/>
                    <a:pt x="725" y="1579"/>
                  </a:cubicBezTo>
                  <a:cubicBezTo>
                    <a:pt x="560" y="1287"/>
                    <a:pt x="405" y="1010"/>
                    <a:pt x="405" y="841"/>
                  </a:cubicBezTo>
                  <a:lnTo>
                    <a:pt x="405" y="837"/>
                  </a:lnTo>
                  <a:cubicBezTo>
                    <a:pt x="405" y="742"/>
                    <a:pt x="405" y="640"/>
                    <a:pt x="468" y="563"/>
                  </a:cubicBezTo>
                  <a:cubicBezTo>
                    <a:pt x="553" y="454"/>
                    <a:pt x="757" y="398"/>
                    <a:pt x="1052" y="398"/>
                  </a:cubicBezTo>
                  <a:close/>
                  <a:moveTo>
                    <a:pt x="12607" y="401"/>
                  </a:moveTo>
                  <a:cubicBezTo>
                    <a:pt x="12906" y="401"/>
                    <a:pt x="13106" y="458"/>
                    <a:pt x="13194" y="563"/>
                  </a:cubicBezTo>
                  <a:cubicBezTo>
                    <a:pt x="13254" y="640"/>
                    <a:pt x="13254" y="746"/>
                    <a:pt x="13254" y="837"/>
                  </a:cubicBezTo>
                  <a:lnTo>
                    <a:pt x="13254" y="841"/>
                  </a:lnTo>
                  <a:cubicBezTo>
                    <a:pt x="13254" y="1010"/>
                    <a:pt x="13096" y="1287"/>
                    <a:pt x="12930" y="1579"/>
                  </a:cubicBezTo>
                  <a:cubicBezTo>
                    <a:pt x="12881" y="1667"/>
                    <a:pt x="12832" y="1755"/>
                    <a:pt x="12779" y="1850"/>
                  </a:cubicBezTo>
                  <a:cubicBezTo>
                    <a:pt x="12621" y="1611"/>
                    <a:pt x="12319" y="1309"/>
                    <a:pt x="11770" y="1122"/>
                  </a:cubicBezTo>
                  <a:cubicBezTo>
                    <a:pt x="11749" y="1115"/>
                    <a:pt x="11727" y="1112"/>
                    <a:pt x="11705" y="1112"/>
                  </a:cubicBezTo>
                  <a:cubicBezTo>
                    <a:pt x="11630" y="1112"/>
                    <a:pt x="11556" y="1153"/>
                    <a:pt x="11520" y="1224"/>
                  </a:cubicBezTo>
                  <a:cubicBezTo>
                    <a:pt x="11471" y="1333"/>
                    <a:pt x="11524" y="1463"/>
                    <a:pt x="11640" y="1502"/>
                  </a:cubicBezTo>
                  <a:cubicBezTo>
                    <a:pt x="12371" y="1745"/>
                    <a:pt x="12537" y="2223"/>
                    <a:pt x="12558" y="2297"/>
                  </a:cubicBezTo>
                  <a:cubicBezTo>
                    <a:pt x="12333" y="2817"/>
                    <a:pt x="12188" y="3432"/>
                    <a:pt x="12414" y="4111"/>
                  </a:cubicBezTo>
                  <a:cubicBezTo>
                    <a:pt x="12442" y="4171"/>
                    <a:pt x="12431" y="4241"/>
                    <a:pt x="12389" y="4294"/>
                  </a:cubicBezTo>
                  <a:cubicBezTo>
                    <a:pt x="12069" y="4720"/>
                    <a:pt x="10437" y="4853"/>
                    <a:pt x="9752" y="4892"/>
                  </a:cubicBezTo>
                  <a:cubicBezTo>
                    <a:pt x="9233" y="4922"/>
                    <a:pt x="8727" y="4930"/>
                    <a:pt x="8325" y="4930"/>
                  </a:cubicBezTo>
                  <a:cubicBezTo>
                    <a:pt x="7923" y="4930"/>
                    <a:pt x="7624" y="4922"/>
                    <a:pt x="7519" y="4920"/>
                  </a:cubicBezTo>
                  <a:cubicBezTo>
                    <a:pt x="7501" y="4874"/>
                    <a:pt x="7480" y="4829"/>
                    <a:pt x="7462" y="4786"/>
                  </a:cubicBezTo>
                  <a:cubicBezTo>
                    <a:pt x="7455" y="4758"/>
                    <a:pt x="7452" y="4727"/>
                    <a:pt x="7452" y="4695"/>
                  </a:cubicBezTo>
                  <a:cubicBezTo>
                    <a:pt x="7480" y="4530"/>
                    <a:pt x="7979" y="3447"/>
                    <a:pt x="8890" y="2402"/>
                  </a:cubicBezTo>
                  <a:cubicBezTo>
                    <a:pt x="9207" y="2040"/>
                    <a:pt x="9555" y="1706"/>
                    <a:pt x="9931" y="1407"/>
                  </a:cubicBezTo>
                  <a:cubicBezTo>
                    <a:pt x="10163" y="1375"/>
                    <a:pt x="10397" y="1360"/>
                    <a:pt x="10632" y="1360"/>
                  </a:cubicBezTo>
                  <a:cubicBezTo>
                    <a:pt x="10710" y="1360"/>
                    <a:pt x="10788" y="1361"/>
                    <a:pt x="10866" y="1365"/>
                  </a:cubicBezTo>
                  <a:cubicBezTo>
                    <a:pt x="10871" y="1365"/>
                    <a:pt x="10875" y="1365"/>
                    <a:pt x="10880" y="1365"/>
                  </a:cubicBezTo>
                  <a:cubicBezTo>
                    <a:pt x="10983" y="1365"/>
                    <a:pt x="11074" y="1290"/>
                    <a:pt x="11084" y="1182"/>
                  </a:cubicBezTo>
                  <a:cubicBezTo>
                    <a:pt x="11095" y="1069"/>
                    <a:pt x="11010" y="971"/>
                    <a:pt x="10898" y="967"/>
                  </a:cubicBezTo>
                  <a:cubicBezTo>
                    <a:pt x="10803" y="960"/>
                    <a:pt x="10705" y="960"/>
                    <a:pt x="10603" y="960"/>
                  </a:cubicBezTo>
                  <a:cubicBezTo>
                    <a:pt x="11190" y="626"/>
                    <a:pt x="11861" y="401"/>
                    <a:pt x="12607" y="401"/>
                  </a:cubicBezTo>
                  <a:close/>
                  <a:moveTo>
                    <a:pt x="6035" y="5321"/>
                  </a:moveTo>
                  <a:cubicBezTo>
                    <a:pt x="6010" y="5476"/>
                    <a:pt x="5993" y="5634"/>
                    <a:pt x="5993" y="5792"/>
                  </a:cubicBezTo>
                  <a:lnTo>
                    <a:pt x="5254" y="6661"/>
                  </a:lnTo>
                  <a:lnTo>
                    <a:pt x="3302" y="6791"/>
                  </a:lnTo>
                  <a:lnTo>
                    <a:pt x="5764" y="5328"/>
                  </a:lnTo>
                  <a:cubicBezTo>
                    <a:pt x="5873" y="5328"/>
                    <a:pt x="5964" y="5324"/>
                    <a:pt x="6035" y="5321"/>
                  </a:cubicBezTo>
                  <a:close/>
                  <a:moveTo>
                    <a:pt x="7628" y="5321"/>
                  </a:moveTo>
                  <a:cubicBezTo>
                    <a:pt x="7694" y="5324"/>
                    <a:pt x="7786" y="5324"/>
                    <a:pt x="7891" y="5328"/>
                  </a:cubicBezTo>
                  <a:lnTo>
                    <a:pt x="10353" y="6791"/>
                  </a:lnTo>
                  <a:lnTo>
                    <a:pt x="8401" y="6661"/>
                  </a:lnTo>
                  <a:lnTo>
                    <a:pt x="7670" y="5799"/>
                  </a:lnTo>
                  <a:cubicBezTo>
                    <a:pt x="7670" y="5637"/>
                    <a:pt x="7652" y="5479"/>
                    <a:pt x="7628" y="5321"/>
                  </a:cubicBezTo>
                  <a:close/>
                  <a:moveTo>
                    <a:pt x="2715" y="5184"/>
                  </a:moveTo>
                  <a:cubicBezTo>
                    <a:pt x="3056" y="5233"/>
                    <a:pt x="3447" y="5268"/>
                    <a:pt x="3883" y="5293"/>
                  </a:cubicBezTo>
                  <a:cubicBezTo>
                    <a:pt x="4269" y="5314"/>
                    <a:pt x="4646" y="5324"/>
                    <a:pt x="4980" y="5328"/>
                  </a:cubicBezTo>
                  <a:lnTo>
                    <a:pt x="2423" y="6850"/>
                  </a:lnTo>
                  <a:lnTo>
                    <a:pt x="1604" y="6903"/>
                  </a:lnTo>
                  <a:cubicBezTo>
                    <a:pt x="1692" y="6267"/>
                    <a:pt x="2068" y="5665"/>
                    <a:pt x="2715" y="5187"/>
                  </a:cubicBezTo>
                  <a:lnTo>
                    <a:pt x="2715" y="5184"/>
                  </a:lnTo>
                  <a:close/>
                  <a:moveTo>
                    <a:pt x="10944" y="5187"/>
                  </a:moveTo>
                  <a:cubicBezTo>
                    <a:pt x="11591" y="5665"/>
                    <a:pt x="11967" y="6267"/>
                    <a:pt x="12051" y="6903"/>
                  </a:cubicBezTo>
                  <a:lnTo>
                    <a:pt x="11236" y="6850"/>
                  </a:lnTo>
                  <a:lnTo>
                    <a:pt x="8676" y="5328"/>
                  </a:lnTo>
                  <a:cubicBezTo>
                    <a:pt x="9010" y="5324"/>
                    <a:pt x="9389" y="5314"/>
                    <a:pt x="9773" y="5293"/>
                  </a:cubicBezTo>
                  <a:cubicBezTo>
                    <a:pt x="10212" y="5268"/>
                    <a:pt x="10603" y="5233"/>
                    <a:pt x="10944" y="5187"/>
                  </a:cubicBezTo>
                  <a:close/>
                  <a:moveTo>
                    <a:pt x="6833" y="4674"/>
                  </a:moveTo>
                  <a:cubicBezTo>
                    <a:pt x="6914" y="4674"/>
                    <a:pt x="7023" y="4790"/>
                    <a:pt x="7104" y="4966"/>
                  </a:cubicBezTo>
                  <a:cubicBezTo>
                    <a:pt x="7213" y="5198"/>
                    <a:pt x="7272" y="5525"/>
                    <a:pt x="7272" y="5866"/>
                  </a:cubicBezTo>
                  <a:cubicBezTo>
                    <a:pt x="7272" y="6203"/>
                    <a:pt x="7213" y="6530"/>
                    <a:pt x="7104" y="6763"/>
                  </a:cubicBezTo>
                  <a:cubicBezTo>
                    <a:pt x="7023" y="6942"/>
                    <a:pt x="6914" y="7054"/>
                    <a:pt x="6833" y="7054"/>
                  </a:cubicBezTo>
                  <a:cubicBezTo>
                    <a:pt x="6749" y="7054"/>
                    <a:pt x="6643" y="6942"/>
                    <a:pt x="6559" y="6763"/>
                  </a:cubicBezTo>
                  <a:cubicBezTo>
                    <a:pt x="6453" y="6530"/>
                    <a:pt x="6390" y="6203"/>
                    <a:pt x="6390" y="5866"/>
                  </a:cubicBezTo>
                  <a:cubicBezTo>
                    <a:pt x="6390" y="5525"/>
                    <a:pt x="6453" y="5198"/>
                    <a:pt x="6559" y="4966"/>
                  </a:cubicBezTo>
                  <a:cubicBezTo>
                    <a:pt x="6643" y="4790"/>
                    <a:pt x="6749" y="4674"/>
                    <a:pt x="6833" y="4674"/>
                  </a:cubicBezTo>
                  <a:close/>
                  <a:moveTo>
                    <a:pt x="6028" y="6362"/>
                  </a:moveTo>
                  <a:cubicBezTo>
                    <a:pt x="6109" y="6854"/>
                    <a:pt x="6305" y="7227"/>
                    <a:pt x="6566" y="7378"/>
                  </a:cubicBezTo>
                  <a:cubicBezTo>
                    <a:pt x="6464" y="7645"/>
                    <a:pt x="6256" y="8141"/>
                    <a:pt x="6003" y="8637"/>
                  </a:cubicBezTo>
                  <a:cubicBezTo>
                    <a:pt x="5792" y="9055"/>
                    <a:pt x="5588" y="9386"/>
                    <a:pt x="5402" y="9628"/>
                  </a:cubicBezTo>
                  <a:cubicBezTo>
                    <a:pt x="5131" y="9980"/>
                    <a:pt x="4966" y="10043"/>
                    <a:pt x="4892" y="10047"/>
                  </a:cubicBezTo>
                  <a:cubicBezTo>
                    <a:pt x="4792" y="10055"/>
                    <a:pt x="4693" y="10060"/>
                    <a:pt x="4596" y="10060"/>
                  </a:cubicBezTo>
                  <a:cubicBezTo>
                    <a:pt x="4086" y="10060"/>
                    <a:pt x="3624" y="9942"/>
                    <a:pt x="3207" y="9706"/>
                  </a:cubicBezTo>
                  <a:lnTo>
                    <a:pt x="3492" y="9368"/>
                  </a:lnTo>
                  <a:cubicBezTo>
                    <a:pt x="3620" y="9217"/>
                    <a:pt x="3483" y="9037"/>
                    <a:pt x="3333" y="9037"/>
                  </a:cubicBezTo>
                  <a:cubicBezTo>
                    <a:pt x="3281" y="9037"/>
                    <a:pt x="3227" y="9059"/>
                    <a:pt x="3183" y="9112"/>
                  </a:cubicBezTo>
                  <a:lnTo>
                    <a:pt x="2870" y="9484"/>
                  </a:lnTo>
                  <a:cubicBezTo>
                    <a:pt x="2564" y="9242"/>
                    <a:pt x="2297" y="8957"/>
                    <a:pt x="2075" y="8637"/>
                  </a:cubicBezTo>
                  <a:cubicBezTo>
                    <a:pt x="1769" y="8201"/>
                    <a:pt x="1607" y="7751"/>
                    <a:pt x="1586" y="7304"/>
                  </a:cubicBezTo>
                  <a:lnTo>
                    <a:pt x="4895" y="7086"/>
                  </a:lnTo>
                  <a:lnTo>
                    <a:pt x="4895" y="7086"/>
                  </a:lnTo>
                  <a:lnTo>
                    <a:pt x="3738" y="8454"/>
                  </a:lnTo>
                  <a:cubicBezTo>
                    <a:pt x="3606" y="8605"/>
                    <a:pt x="3744" y="8790"/>
                    <a:pt x="3893" y="8790"/>
                  </a:cubicBezTo>
                  <a:cubicBezTo>
                    <a:pt x="3946" y="8790"/>
                    <a:pt x="4000" y="8767"/>
                    <a:pt x="4044" y="8711"/>
                  </a:cubicBezTo>
                  <a:lnTo>
                    <a:pt x="6028" y="6362"/>
                  </a:lnTo>
                  <a:close/>
                  <a:moveTo>
                    <a:pt x="7631" y="6372"/>
                  </a:moveTo>
                  <a:lnTo>
                    <a:pt x="9607" y="8714"/>
                  </a:lnTo>
                  <a:cubicBezTo>
                    <a:pt x="9651" y="8763"/>
                    <a:pt x="9703" y="8784"/>
                    <a:pt x="9753" y="8784"/>
                  </a:cubicBezTo>
                  <a:cubicBezTo>
                    <a:pt x="9900" y="8784"/>
                    <a:pt x="10034" y="8607"/>
                    <a:pt x="9913" y="8457"/>
                  </a:cubicBezTo>
                  <a:lnTo>
                    <a:pt x="8760" y="7090"/>
                  </a:lnTo>
                  <a:lnTo>
                    <a:pt x="12069" y="7308"/>
                  </a:lnTo>
                  <a:cubicBezTo>
                    <a:pt x="12044" y="7751"/>
                    <a:pt x="11883" y="8204"/>
                    <a:pt x="11580" y="8637"/>
                  </a:cubicBezTo>
                  <a:cubicBezTo>
                    <a:pt x="11359" y="8957"/>
                    <a:pt x="11091" y="9245"/>
                    <a:pt x="10782" y="9484"/>
                  </a:cubicBezTo>
                  <a:lnTo>
                    <a:pt x="10469" y="9112"/>
                  </a:lnTo>
                  <a:cubicBezTo>
                    <a:pt x="10424" y="9059"/>
                    <a:pt x="10371" y="9037"/>
                    <a:pt x="10319" y="9037"/>
                  </a:cubicBezTo>
                  <a:cubicBezTo>
                    <a:pt x="10171" y="9037"/>
                    <a:pt x="10035" y="9218"/>
                    <a:pt x="10163" y="9372"/>
                  </a:cubicBezTo>
                  <a:lnTo>
                    <a:pt x="10448" y="9706"/>
                  </a:lnTo>
                  <a:cubicBezTo>
                    <a:pt x="10028" y="9945"/>
                    <a:pt x="9568" y="10063"/>
                    <a:pt x="9058" y="10063"/>
                  </a:cubicBezTo>
                  <a:cubicBezTo>
                    <a:pt x="8962" y="10063"/>
                    <a:pt x="8864" y="10059"/>
                    <a:pt x="8763" y="10050"/>
                  </a:cubicBezTo>
                  <a:cubicBezTo>
                    <a:pt x="8690" y="10043"/>
                    <a:pt x="8524" y="9980"/>
                    <a:pt x="8250" y="9628"/>
                  </a:cubicBezTo>
                  <a:cubicBezTo>
                    <a:pt x="8064" y="9389"/>
                    <a:pt x="7863" y="9055"/>
                    <a:pt x="7649" y="8637"/>
                  </a:cubicBezTo>
                  <a:cubicBezTo>
                    <a:pt x="7399" y="8145"/>
                    <a:pt x="7192" y="7649"/>
                    <a:pt x="7086" y="7385"/>
                  </a:cubicBezTo>
                  <a:cubicBezTo>
                    <a:pt x="7350" y="7237"/>
                    <a:pt x="7547" y="6861"/>
                    <a:pt x="7631" y="6372"/>
                  </a:cubicBezTo>
                  <a:close/>
                  <a:moveTo>
                    <a:pt x="1052" y="0"/>
                  </a:moveTo>
                  <a:cubicBezTo>
                    <a:pt x="616" y="0"/>
                    <a:pt x="320" y="102"/>
                    <a:pt x="152" y="313"/>
                  </a:cubicBezTo>
                  <a:cubicBezTo>
                    <a:pt x="0" y="500"/>
                    <a:pt x="0" y="718"/>
                    <a:pt x="0" y="837"/>
                  </a:cubicBezTo>
                  <a:lnTo>
                    <a:pt x="0" y="841"/>
                  </a:lnTo>
                  <a:cubicBezTo>
                    <a:pt x="0" y="1115"/>
                    <a:pt x="176" y="1421"/>
                    <a:pt x="377" y="1776"/>
                  </a:cubicBezTo>
                  <a:cubicBezTo>
                    <a:pt x="718" y="2381"/>
                    <a:pt x="1143" y="3130"/>
                    <a:pt x="858" y="3985"/>
                  </a:cubicBezTo>
                  <a:cubicBezTo>
                    <a:pt x="792" y="4171"/>
                    <a:pt x="827" y="4378"/>
                    <a:pt x="946" y="4533"/>
                  </a:cubicBezTo>
                  <a:cubicBezTo>
                    <a:pt x="1133" y="4779"/>
                    <a:pt x="1541" y="4966"/>
                    <a:pt x="2188" y="5099"/>
                  </a:cubicBezTo>
                  <a:cubicBezTo>
                    <a:pt x="1041" y="6130"/>
                    <a:pt x="851" y="7596"/>
                    <a:pt x="1748" y="8865"/>
                  </a:cubicBezTo>
                  <a:cubicBezTo>
                    <a:pt x="2216" y="9534"/>
                    <a:pt x="2771" y="9994"/>
                    <a:pt x="3394" y="10244"/>
                  </a:cubicBezTo>
                  <a:cubicBezTo>
                    <a:pt x="3765" y="10388"/>
                    <a:pt x="4156" y="10462"/>
                    <a:pt x="4555" y="10462"/>
                  </a:cubicBezTo>
                  <a:cubicBezTo>
                    <a:pt x="4564" y="10462"/>
                    <a:pt x="4573" y="10462"/>
                    <a:pt x="4582" y="10462"/>
                  </a:cubicBezTo>
                  <a:cubicBezTo>
                    <a:pt x="4691" y="10462"/>
                    <a:pt x="4807" y="10458"/>
                    <a:pt x="4924" y="10448"/>
                  </a:cubicBezTo>
                  <a:cubicBezTo>
                    <a:pt x="5177" y="10427"/>
                    <a:pt x="5437" y="10237"/>
                    <a:pt x="5718" y="9875"/>
                  </a:cubicBezTo>
                  <a:cubicBezTo>
                    <a:pt x="5919" y="9611"/>
                    <a:pt x="6137" y="9259"/>
                    <a:pt x="6362" y="8816"/>
                  </a:cubicBezTo>
                  <a:cubicBezTo>
                    <a:pt x="6460" y="8623"/>
                    <a:pt x="6548" y="8433"/>
                    <a:pt x="6629" y="8254"/>
                  </a:cubicBezTo>
                  <a:lnTo>
                    <a:pt x="6629" y="8967"/>
                  </a:lnTo>
                  <a:cubicBezTo>
                    <a:pt x="6629" y="9099"/>
                    <a:pt x="6729" y="9165"/>
                    <a:pt x="6829" y="9165"/>
                  </a:cubicBezTo>
                  <a:cubicBezTo>
                    <a:pt x="6930" y="9165"/>
                    <a:pt x="7030" y="9099"/>
                    <a:pt x="7030" y="8967"/>
                  </a:cubicBezTo>
                  <a:lnTo>
                    <a:pt x="7030" y="8268"/>
                  </a:lnTo>
                  <a:cubicBezTo>
                    <a:pt x="7111" y="8443"/>
                    <a:pt x="7199" y="8630"/>
                    <a:pt x="7294" y="8816"/>
                  </a:cubicBezTo>
                  <a:cubicBezTo>
                    <a:pt x="7519" y="9256"/>
                    <a:pt x="7733" y="9611"/>
                    <a:pt x="7937" y="9875"/>
                  </a:cubicBezTo>
                  <a:cubicBezTo>
                    <a:pt x="8218" y="10237"/>
                    <a:pt x="8479" y="10427"/>
                    <a:pt x="8732" y="10448"/>
                  </a:cubicBezTo>
                  <a:cubicBezTo>
                    <a:pt x="8848" y="10458"/>
                    <a:pt x="8964" y="10462"/>
                    <a:pt x="9073" y="10462"/>
                  </a:cubicBezTo>
                  <a:cubicBezTo>
                    <a:pt x="9082" y="10462"/>
                    <a:pt x="9091" y="10462"/>
                    <a:pt x="9100" y="10462"/>
                  </a:cubicBezTo>
                  <a:cubicBezTo>
                    <a:pt x="9496" y="10462"/>
                    <a:pt x="9890" y="10388"/>
                    <a:pt x="10258" y="10244"/>
                  </a:cubicBezTo>
                  <a:cubicBezTo>
                    <a:pt x="10884" y="9994"/>
                    <a:pt x="11436" y="9534"/>
                    <a:pt x="11907" y="8865"/>
                  </a:cubicBezTo>
                  <a:cubicBezTo>
                    <a:pt x="12800" y="7599"/>
                    <a:pt x="12614" y="6130"/>
                    <a:pt x="11468" y="5099"/>
                  </a:cubicBezTo>
                  <a:cubicBezTo>
                    <a:pt x="12111" y="4966"/>
                    <a:pt x="12523" y="4779"/>
                    <a:pt x="12705" y="4537"/>
                  </a:cubicBezTo>
                  <a:cubicBezTo>
                    <a:pt x="12828" y="4378"/>
                    <a:pt x="12860" y="4171"/>
                    <a:pt x="12793" y="3985"/>
                  </a:cubicBezTo>
                  <a:cubicBezTo>
                    <a:pt x="12508" y="3134"/>
                    <a:pt x="12937" y="2381"/>
                    <a:pt x="13279" y="1776"/>
                  </a:cubicBezTo>
                  <a:cubicBezTo>
                    <a:pt x="13479" y="1425"/>
                    <a:pt x="13651" y="1115"/>
                    <a:pt x="13651" y="841"/>
                  </a:cubicBezTo>
                  <a:lnTo>
                    <a:pt x="13651" y="837"/>
                  </a:lnTo>
                  <a:cubicBezTo>
                    <a:pt x="13651" y="718"/>
                    <a:pt x="13651" y="500"/>
                    <a:pt x="13504" y="313"/>
                  </a:cubicBezTo>
                  <a:cubicBezTo>
                    <a:pt x="13335" y="102"/>
                    <a:pt x="13039" y="0"/>
                    <a:pt x="12603" y="0"/>
                  </a:cubicBezTo>
                  <a:cubicBezTo>
                    <a:pt x="10803" y="0"/>
                    <a:pt x="9400" y="1193"/>
                    <a:pt x="8545" y="2195"/>
                  </a:cubicBezTo>
                  <a:cubicBezTo>
                    <a:pt x="8131" y="2676"/>
                    <a:pt x="7765" y="3200"/>
                    <a:pt x="7452" y="3756"/>
                  </a:cubicBezTo>
                  <a:lnTo>
                    <a:pt x="7413" y="3826"/>
                  </a:lnTo>
                  <a:cubicBezTo>
                    <a:pt x="7378" y="3735"/>
                    <a:pt x="7325" y="3654"/>
                    <a:pt x="7255" y="3591"/>
                  </a:cubicBezTo>
                  <a:cubicBezTo>
                    <a:pt x="7304" y="3401"/>
                    <a:pt x="7441" y="2902"/>
                    <a:pt x="7624" y="2406"/>
                  </a:cubicBezTo>
                  <a:cubicBezTo>
                    <a:pt x="8032" y="1291"/>
                    <a:pt x="8268" y="1263"/>
                    <a:pt x="8268" y="1263"/>
                  </a:cubicBezTo>
                  <a:cubicBezTo>
                    <a:pt x="8271" y="1263"/>
                    <a:pt x="8306" y="1273"/>
                    <a:pt x="8363" y="1372"/>
                  </a:cubicBezTo>
                  <a:cubicBezTo>
                    <a:pt x="8404" y="1448"/>
                    <a:pt x="8468" y="1479"/>
                    <a:pt x="8532" y="1479"/>
                  </a:cubicBezTo>
                  <a:cubicBezTo>
                    <a:pt x="8672" y="1479"/>
                    <a:pt x="8811" y="1328"/>
                    <a:pt x="8707" y="1168"/>
                  </a:cubicBezTo>
                  <a:cubicBezTo>
                    <a:pt x="8561" y="921"/>
                    <a:pt x="8396" y="862"/>
                    <a:pt x="8268" y="862"/>
                  </a:cubicBezTo>
                  <a:cubicBezTo>
                    <a:pt x="8248" y="862"/>
                    <a:pt x="8229" y="863"/>
                    <a:pt x="8211" y="865"/>
                  </a:cubicBezTo>
                  <a:cubicBezTo>
                    <a:pt x="7786" y="929"/>
                    <a:pt x="7466" y="1667"/>
                    <a:pt x="7234" y="2304"/>
                  </a:cubicBezTo>
                  <a:cubicBezTo>
                    <a:pt x="7069" y="2757"/>
                    <a:pt x="6945" y="3200"/>
                    <a:pt x="6882" y="3422"/>
                  </a:cubicBezTo>
                  <a:lnTo>
                    <a:pt x="6766" y="3422"/>
                  </a:lnTo>
                  <a:cubicBezTo>
                    <a:pt x="6706" y="3200"/>
                    <a:pt x="6580" y="2757"/>
                    <a:pt x="6414" y="2304"/>
                  </a:cubicBezTo>
                  <a:cubicBezTo>
                    <a:pt x="6182" y="1667"/>
                    <a:pt x="5862" y="929"/>
                    <a:pt x="5437" y="865"/>
                  </a:cubicBezTo>
                  <a:cubicBezTo>
                    <a:pt x="5419" y="863"/>
                    <a:pt x="5400" y="862"/>
                    <a:pt x="5380" y="862"/>
                  </a:cubicBezTo>
                  <a:cubicBezTo>
                    <a:pt x="5252" y="862"/>
                    <a:pt x="5087" y="921"/>
                    <a:pt x="4941" y="1168"/>
                  </a:cubicBezTo>
                  <a:cubicBezTo>
                    <a:pt x="4837" y="1328"/>
                    <a:pt x="4976" y="1479"/>
                    <a:pt x="5115" y="1479"/>
                  </a:cubicBezTo>
                  <a:cubicBezTo>
                    <a:pt x="5178" y="1479"/>
                    <a:pt x="5242" y="1448"/>
                    <a:pt x="5282" y="1372"/>
                  </a:cubicBezTo>
                  <a:cubicBezTo>
                    <a:pt x="5342" y="1273"/>
                    <a:pt x="5377" y="1263"/>
                    <a:pt x="5381" y="1263"/>
                  </a:cubicBezTo>
                  <a:cubicBezTo>
                    <a:pt x="5381" y="1263"/>
                    <a:pt x="5616" y="1291"/>
                    <a:pt x="6024" y="2406"/>
                  </a:cubicBezTo>
                  <a:cubicBezTo>
                    <a:pt x="6207" y="2898"/>
                    <a:pt x="6344" y="3401"/>
                    <a:pt x="6393" y="3591"/>
                  </a:cubicBezTo>
                  <a:cubicBezTo>
                    <a:pt x="6327" y="3654"/>
                    <a:pt x="6274" y="3735"/>
                    <a:pt x="6239" y="3819"/>
                  </a:cubicBezTo>
                  <a:lnTo>
                    <a:pt x="6203" y="3756"/>
                  </a:lnTo>
                  <a:cubicBezTo>
                    <a:pt x="5891" y="3200"/>
                    <a:pt x="5525" y="2680"/>
                    <a:pt x="5110" y="2195"/>
                  </a:cubicBezTo>
                  <a:cubicBezTo>
                    <a:pt x="4252" y="1193"/>
                    <a:pt x="2852"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05" name="Google Shape;20905;p86"/>
          <p:cNvGrpSpPr/>
          <p:nvPr/>
        </p:nvGrpSpPr>
        <p:grpSpPr>
          <a:xfrm>
            <a:off x="1944035" y="3048528"/>
            <a:ext cx="362650" cy="357748"/>
            <a:chOff x="1944035" y="2896128"/>
            <a:chExt cx="362650" cy="357748"/>
          </a:xfrm>
        </p:grpSpPr>
        <p:sp>
          <p:nvSpPr>
            <p:cNvPr id="20906" name="Google Shape;20906;p86"/>
            <p:cNvSpPr/>
            <p:nvPr/>
          </p:nvSpPr>
          <p:spPr>
            <a:xfrm>
              <a:off x="2002149" y="2990965"/>
              <a:ext cx="246502" cy="257669"/>
            </a:xfrm>
            <a:custGeom>
              <a:avLst/>
              <a:gdLst/>
              <a:ahLst/>
              <a:cxnLst/>
              <a:rect l="l" t="t" r="r" b="b"/>
              <a:pathLst>
                <a:path w="9404" h="9830" extrusionOk="0">
                  <a:moveTo>
                    <a:pt x="1490" y="1"/>
                  </a:moveTo>
                  <a:cubicBezTo>
                    <a:pt x="1173" y="1"/>
                    <a:pt x="882" y="183"/>
                    <a:pt x="736" y="469"/>
                  </a:cubicBezTo>
                  <a:cubicBezTo>
                    <a:pt x="271" y="1411"/>
                    <a:pt x="1" y="2533"/>
                    <a:pt x="1" y="3739"/>
                  </a:cubicBezTo>
                  <a:cubicBezTo>
                    <a:pt x="1" y="7104"/>
                    <a:pt x="2103" y="9829"/>
                    <a:pt x="4702" y="9829"/>
                  </a:cubicBezTo>
                  <a:cubicBezTo>
                    <a:pt x="7297" y="9829"/>
                    <a:pt x="9404" y="7104"/>
                    <a:pt x="9404" y="3739"/>
                  </a:cubicBezTo>
                  <a:cubicBezTo>
                    <a:pt x="9400" y="2536"/>
                    <a:pt x="9129" y="1415"/>
                    <a:pt x="8665" y="469"/>
                  </a:cubicBezTo>
                  <a:cubicBezTo>
                    <a:pt x="8519" y="183"/>
                    <a:pt x="8228" y="1"/>
                    <a:pt x="7911" y="1"/>
                  </a:cubicBezTo>
                  <a:cubicBezTo>
                    <a:pt x="7908" y="1"/>
                    <a:pt x="7905" y="1"/>
                    <a:pt x="7902" y="1"/>
                  </a:cubicBezTo>
                  <a:lnTo>
                    <a:pt x="1499" y="1"/>
                  </a:lnTo>
                  <a:cubicBezTo>
                    <a:pt x="1496" y="1"/>
                    <a:pt x="1493" y="1"/>
                    <a:pt x="149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7" name="Google Shape;20907;p86"/>
            <p:cNvSpPr/>
            <p:nvPr/>
          </p:nvSpPr>
          <p:spPr>
            <a:xfrm>
              <a:off x="2002149" y="2990965"/>
              <a:ext cx="125768" cy="257669"/>
            </a:xfrm>
            <a:custGeom>
              <a:avLst/>
              <a:gdLst/>
              <a:ahLst/>
              <a:cxnLst/>
              <a:rect l="l" t="t" r="r" b="b"/>
              <a:pathLst>
                <a:path w="4798" h="9830" extrusionOk="0">
                  <a:moveTo>
                    <a:pt x="1490" y="1"/>
                  </a:moveTo>
                  <a:cubicBezTo>
                    <a:pt x="1173" y="1"/>
                    <a:pt x="882" y="183"/>
                    <a:pt x="736" y="469"/>
                  </a:cubicBezTo>
                  <a:cubicBezTo>
                    <a:pt x="275" y="1407"/>
                    <a:pt x="4" y="2522"/>
                    <a:pt x="1" y="3721"/>
                  </a:cubicBezTo>
                  <a:cubicBezTo>
                    <a:pt x="1" y="3915"/>
                    <a:pt x="8" y="4108"/>
                    <a:pt x="22" y="4298"/>
                  </a:cubicBezTo>
                  <a:cubicBezTo>
                    <a:pt x="22" y="4316"/>
                    <a:pt x="22" y="4330"/>
                    <a:pt x="22" y="4347"/>
                  </a:cubicBezTo>
                  <a:cubicBezTo>
                    <a:pt x="25" y="4361"/>
                    <a:pt x="25" y="4386"/>
                    <a:pt x="29" y="4403"/>
                  </a:cubicBezTo>
                  <a:cubicBezTo>
                    <a:pt x="285" y="7456"/>
                    <a:pt x="2279" y="9829"/>
                    <a:pt x="4702" y="9829"/>
                  </a:cubicBezTo>
                  <a:cubicBezTo>
                    <a:pt x="4734" y="9829"/>
                    <a:pt x="4765" y="9826"/>
                    <a:pt x="4797" y="9826"/>
                  </a:cubicBezTo>
                  <a:cubicBezTo>
                    <a:pt x="3179" y="9101"/>
                    <a:pt x="1991" y="6629"/>
                    <a:pt x="1991" y="3690"/>
                  </a:cubicBezTo>
                  <a:cubicBezTo>
                    <a:pt x="1991" y="2431"/>
                    <a:pt x="2212" y="1260"/>
                    <a:pt x="2585" y="272"/>
                  </a:cubicBezTo>
                  <a:cubicBezTo>
                    <a:pt x="2620" y="173"/>
                    <a:pt x="2677" y="82"/>
                    <a:pt x="2750" y="1"/>
                  </a:cubicBezTo>
                  <a:lnTo>
                    <a:pt x="1499" y="1"/>
                  </a:lnTo>
                  <a:cubicBezTo>
                    <a:pt x="1496" y="1"/>
                    <a:pt x="1493" y="1"/>
                    <a:pt x="1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8" name="Google Shape;20908;p86"/>
            <p:cNvSpPr/>
            <p:nvPr/>
          </p:nvSpPr>
          <p:spPr>
            <a:xfrm>
              <a:off x="2041336" y="2923782"/>
              <a:ext cx="168048" cy="89621"/>
            </a:xfrm>
            <a:custGeom>
              <a:avLst/>
              <a:gdLst/>
              <a:ahLst/>
              <a:cxnLst/>
              <a:rect l="l" t="t" r="r" b="b"/>
              <a:pathLst>
                <a:path w="6411" h="3419" extrusionOk="0">
                  <a:moveTo>
                    <a:pt x="3207" y="0"/>
                  </a:moveTo>
                  <a:cubicBezTo>
                    <a:pt x="1435" y="0"/>
                    <a:pt x="0" y="1003"/>
                    <a:pt x="0" y="2240"/>
                  </a:cubicBezTo>
                  <a:cubicBezTo>
                    <a:pt x="0" y="3204"/>
                    <a:pt x="1435" y="3418"/>
                    <a:pt x="3207" y="3418"/>
                  </a:cubicBezTo>
                  <a:cubicBezTo>
                    <a:pt x="4976" y="3418"/>
                    <a:pt x="6411" y="3204"/>
                    <a:pt x="6411" y="2240"/>
                  </a:cubicBezTo>
                  <a:cubicBezTo>
                    <a:pt x="6411" y="1003"/>
                    <a:pt x="4976" y="0"/>
                    <a:pt x="320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9" name="Google Shape;20909;p86"/>
            <p:cNvSpPr/>
            <p:nvPr/>
          </p:nvSpPr>
          <p:spPr>
            <a:xfrm>
              <a:off x="2041231" y="2923782"/>
              <a:ext cx="96803" cy="88887"/>
            </a:xfrm>
            <a:custGeom>
              <a:avLst/>
              <a:gdLst/>
              <a:ahLst/>
              <a:cxnLst/>
              <a:rect l="l" t="t" r="r" b="b"/>
              <a:pathLst>
                <a:path w="3693" h="3391" extrusionOk="0">
                  <a:moveTo>
                    <a:pt x="3208" y="0"/>
                  </a:moveTo>
                  <a:cubicBezTo>
                    <a:pt x="1439" y="0"/>
                    <a:pt x="1" y="1006"/>
                    <a:pt x="1" y="2244"/>
                  </a:cubicBezTo>
                  <a:cubicBezTo>
                    <a:pt x="1" y="3025"/>
                    <a:pt x="950" y="3309"/>
                    <a:pt x="2255" y="3390"/>
                  </a:cubicBezTo>
                  <a:cubicBezTo>
                    <a:pt x="1790" y="3207"/>
                    <a:pt x="1499" y="2894"/>
                    <a:pt x="1499" y="2385"/>
                  </a:cubicBezTo>
                  <a:cubicBezTo>
                    <a:pt x="1499" y="1185"/>
                    <a:pt x="2452" y="197"/>
                    <a:pt x="3693" y="29"/>
                  </a:cubicBezTo>
                  <a:cubicBezTo>
                    <a:pt x="3531" y="11"/>
                    <a:pt x="3369" y="0"/>
                    <a:pt x="320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0" name="Google Shape;20910;p86"/>
            <p:cNvSpPr/>
            <p:nvPr/>
          </p:nvSpPr>
          <p:spPr>
            <a:xfrm>
              <a:off x="2146579" y="2928946"/>
              <a:ext cx="45662" cy="34024"/>
            </a:xfrm>
            <a:custGeom>
              <a:avLst/>
              <a:gdLst/>
              <a:ahLst/>
              <a:cxnLst/>
              <a:rect l="l" t="t" r="r" b="b"/>
              <a:pathLst>
                <a:path w="1742" h="1298" extrusionOk="0">
                  <a:moveTo>
                    <a:pt x="504" y="0"/>
                  </a:moveTo>
                  <a:lnTo>
                    <a:pt x="504" y="0"/>
                  </a:lnTo>
                  <a:cubicBezTo>
                    <a:pt x="1" y="461"/>
                    <a:pt x="328" y="1298"/>
                    <a:pt x="1007" y="1298"/>
                  </a:cubicBezTo>
                  <a:cubicBezTo>
                    <a:pt x="1365" y="1298"/>
                    <a:pt x="1675" y="1045"/>
                    <a:pt x="1742" y="690"/>
                  </a:cubicBezTo>
                  <a:cubicBezTo>
                    <a:pt x="1383" y="373"/>
                    <a:pt x="961" y="137"/>
                    <a:pt x="50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1" name="Google Shape;20911;p86"/>
            <p:cNvSpPr/>
            <p:nvPr/>
          </p:nvSpPr>
          <p:spPr>
            <a:xfrm>
              <a:off x="2058479" y="2928946"/>
              <a:ext cx="45636" cy="34024"/>
            </a:xfrm>
            <a:custGeom>
              <a:avLst/>
              <a:gdLst/>
              <a:ahLst/>
              <a:cxnLst/>
              <a:rect l="l" t="t" r="r" b="b"/>
              <a:pathLst>
                <a:path w="1741" h="1298" extrusionOk="0">
                  <a:moveTo>
                    <a:pt x="1238" y="0"/>
                  </a:moveTo>
                  <a:lnTo>
                    <a:pt x="1238" y="0"/>
                  </a:lnTo>
                  <a:cubicBezTo>
                    <a:pt x="781" y="137"/>
                    <a:pt x="359" y="373"/>
                    <a:pt x="0" y="690"/>
                  </a:cubicBezTo>
                  <a:cubicBezTo>
                    <a:pt x="67" y="1045"/>
                    <a:pt x="376" y="1298"/>
                    <a:pt x="735" y="1298"/>
                  </a:cubicBezTo>
                  <a:cubicBezTo>
                    <a:pt x="1414" y="1298"/>
                    <a:pt x="1741" y="461"/>
                    <a:pt x="1238"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2" name="Google Shape;20912;p86"/>
            <p:cNvSpPr/>
            <p:nvPr/>
          </p:nvSpPr>
          <p:spPr>
            <a:xfrm>
              <a:off x="2058112" y="3102971"/>
              <a:ext cx="39293" cy="39293"/>
            </a:xfrm>
            <a:custGeom>
              <a:avLst/>
              <a:gdLst/>
              <a:ahLst/>
              <a:cxnLst/>
              <a:rect l="l" t="t" r="r" b="b"/>
              <a:pathLst>
                <a:path w="1499" h="1499" extrusionOk="0">
                  <a:moveTo>
                    <a:pt x="749" y="0"/>
                  </a:moveTo>
                  <a:cubicBezTo>
                    <a:pt x="338" y="0"/>
                    <a:pt x="0" y="338"/>
                    <a:pt x="0" y="749"/>
                  </a:cubicBezTo>
                  <a:cubicBezTo>
                    <a:pt x="0" y="1161"/>
                    <a:pt x="338" y="1498"/>
                    <a:pt x="749" y="1498"/>
                  </a:cubicBezTo>
                  <a:cubicBezTo>
                    <a:pt x="1161" y="1498"/>
                    <a:pt x="1498" y="1161"/>
                    <a:pt x="1498" y="749"/>
                  </a:cubicBezTo>
                  <a:cubicBezTo>
                    <a:pt x="1498" y="338"/>
                    <a:pt x="1161" y="0"/>
                    <a:pt x="749"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3" name="Google Shape;20913;p86"/>
            <p:cNvSpPr/>
            <p:nvPr/>
          </p:nvSpPr>
          <p:spPr>
            <a:xfrm>
              <a:off x="2036434" y="3187034"/>
              <a:ext cx="37536" cy="33395"/>
            </a:xfrm>
            <a:custGeom>
              <a:avLst/>
              <a:gdLst/>
              <a:ahLst/>
              <a:cxnLst/>
              <a:rect l="l" t="t" r="r" b="b"/>
              <a:pathLst>
                <a:path w="1432" h="1274" extrusionOk="0">
                  <a:moveTo>
                    <a:pt x="621" y="0"/>
                  </a:moveTo>
                  <a:cubicBezTo>
                    <a:pt x="349" y="0"/>
                    <a:pt x="81" y="174"/>
                    <a:pt x="1" y="475"/>
                  </a:cubicBezTo>
                  <a:cubicBezTo>
                    <a:pt x="212" y="763"/>
                    <a:pt x="454" y="1031"/>
                    <a:pt x="722" y="1273"/>
                  </a:cubicBezTo>
                  <a:cubicBezTo>
                    <a:pt x="1221" y="1189"/>
                    <a:pt x="1432" y="588"/>
                    <a:pt x="1091" y="211"/>
                  </a:cubicBezTo>
                  <a:cubicBezTo>
                    <a:pt x="962" y="67"/>
                    <a:pt x="790" y="0"/>
                    <a:pt x="62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4" name="Google Shape;20914;p86"/>
            <p:cNvSpPr/>
            <p:nvPr/>
          </p:nvSpPr>
          <p:spPr>
            <a:xfrm>
              <a:off x="2007784" y="3047007"/>
              <a:ext cx="27943" cy="27969"/>
            </a:xfrm>
            <a:custGeom>
              <a:avLst/>
              <a:gdLst/>
              <a:ahLst/>
              <a:cxnLst/>
              <a:rect l="l" t="t" r="r" b="b"/>
              <a:pathLst>
                <a:path w="1066" h="1067" extrusionOk="0">
                  <a:moveTo>
                    <a:pt x="531" y="1"/>
                  </a:moveTo>
                  <a:cubicBezTo>
                    <a:pt x="236" y="1"/>
                    <a:pt x="0" y="240"/>
                    <a:pt x="0" y="532"/>
                  </a:cubicBezTo>
                  <a:cubicBezTo>
                    <a:pt x="0" y="827"/>
                    <a:pt x="236" y="1066"/>
                    <a:pt x="531" y="1066"/>
                  </a:cubicBezTo>
                  <a:cubicBezTo>
                    <a:pt x="826" y="1066"/>
                    <a:pt x="1066" y="827"/>
                    <a:pt x="1066" y="532"/>
                  </a:cubicBezTo>
                  <a:cubicBezTo>
                    <a:pt x="1066" y="240"/>
                    <a:pt x="826" y="1"/>
                    <a:pt x="531"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5" name="Google Shape;20915;p86"/>
            <p:cNvSpPr/>
            <p:nvPr/>
          </p:nvSpPr>
          <p:spPr>
            <a:xfrm>
              <a:off x="2153316" y="3102971"/>
              <a:ext cx="39293" cy="39293"/>
            </a:xfrm>
            <a:custGeom>
              <a:avLst/>
              <a:gdLst/>
              <a:ahLst/>
              <a:cxnLst/>
              <a:rect l="l" t="t" r="r" b="b"/>
              <a:pathLst>
                <a:path w="1499" h="1499" extrusionOk="0">
                  <a:moveTo>
                    <a:pt x="750" y="0"/>
                  </a:moveTo>
                  <a:cubicBezTo>
                    <a:pt x="338" y="0"/>
                    <a:pt x="1" y="338"/>
                    <a:pt x="1" y="749"/>
                  </a:cubicBezTo>
                  <a:cubicBezTo>
                    <a:pt x="1" y="1161"/>
                    <a:pt x="338" y="1498"/>
                    <a:pt x="750" y="1498"/>
                  </a:cubicBezTo>
                  <a:cubicBezTo>
                    <a:pt x="1165" y="1498"/>
                    <a:pt x="1499" y="1161"/>
                    <a:pt x="1499" y="749"/>
                  </a:cubicBezTo>
                  <a:cubicBezTo>
                    <a:pt x="1499" y="338"/>
                    <a:pt x="1165" y="0"/>
                    <a:pt x="7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6" name="Google Shape;20916;p86"/>
            <p:cNvSpPr/>
            <p:nvPr/>
          </p:nvSpPr>
          <p:spPr>
            <a:xfrm>
              <a:off x="2176724" y="3187034"/>
              <a:ext cx="37641" cy="33395"/>
            </a:xfrm>
            <a:custGeom>
              <a:avLst/>
              <a:gdLst/>
              <a:ahLst/>
              <a:cxnLst/>
              <a:rect l="l" t="t" r="r" b="b"/>
              <a:pathLst>
                <a:path w="1436" h="1274" extrusionOk="0">
                  <a:moveTo>
                    <a:pt x="813" y="0"/>
                  </a:moveTo>
                  <a:cubicBezTo>
                    <a:pt x="644" y="0"/>
                    <a:pt x="473" y="67"/>
                    <a:pt x="342" y="211"/>
                  </a:cubicBezTo>
                  <a:cubicBezTo>
                    <a:pt x="1" y="588"/>
                    <a:pt x="212" y="1189"/>
                    <a:pt x="711" y="1273"/>
                  </a:cubicBezTo>
                  <a:cubicBezTo>
                    <a:pt x="978" y="1031"/>
                    <a:pt x="1221" y="763"/>
                    <a:pt x="1435" y="475"/>
                  </a:cubicBezTo>
                  <a:cubicBezTo>
                    <a:pt x="1353" y="174"/>
                    <a:pt x="1086" y="0"/>
                    <a:pt x="813"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7" name="Google Shape;20917;p86"/>
            <p:cNvSpPr/>
            <p:nvPr/>
          </p:nvSpPr>
          <p:spPr>
            <a:xfrm>
              <a:off x="2214994" y="3047007"/>
              <a:ext cx="28047" cy="27969"/>
            </a:xfrm>
            <a:custGeom>
              <a:avLst/>
              <a:gdLst/>
              <a:ahLst/>
              <a:cxnLst/>
              <a:rect l="l" t="t" r="r" b="b"/>
              <a:pathLst>
                <a:path w="1070" h="1067" extrusionOk="0">
                  <a:moveTo>
                    <a:pt x="535" y="1"/>
                  </a:moveTo>
                  <a:cubicBezTo>
                    <a:pt x="239" y="1"/>
                    <a:pt x="0" y="240"/>
                    <a:pt x="0" y="532"/>
                  </a:cubicBezTo>
                  <a:cubicBezTo>
                    <a:pt x="0" y="827"/>
                    <a:pt x="239" y="1066"/>
                    <a:pt x="535" y="1066"/>
                  </a:cubicBezTo>
                  <a:cubicBezTo>
                    <a:pt x="830" y="1066"/>
                    <a:pt x="1069" y="827"/>
                    <a:pt x="1069" y="532"/>
                  </a:cubicBezTo>
                  <a:cubicBezTo>
                    <a:pt x="1069" y="240"/>
                    <a:pt x="830" y="1"/>
                    <a:pt x="53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8" name="Google Shape;20918;p86"/>
            <p:cNvSpPr/>
            <p:nvPr/>
          </p:nvSpPr>
          <p:spPr>
            <a:xfrm>
              <a:off x="1944035" y="2896128"/>
              <a:ext cx="362650" cy="357748"/>
            </a:xfrm>
            <a:custGeom>
              <a:avLst/>
              <a:gdLst/>
              <a:ahLst/>
              <a:cxnLst/>
              <a:rect l="l" t="t" r="r" b="b"/>
              <a:pathLst>
                <a:path w="13835" h="13648" extrusionOk="0">
                  <a:moveTo>
                    <a:pt x="5548" y="1481"/>
                  </a:moveTo>
                  <a:cubicBezTo>
                    <a:pt x="5615" y="1576"/>
                    <a:pt x="5650" y="1688"/>
                    <a:pt x="5650" y="1801"/>
                  </a:cubicBezTo>
                  <a:lnTo>
                    <a:pt x="5650" y="1804"/>
                  </a:lnTo>
                  <a:cubicBezTo>
                    <a:pt x="5646" y="2065"/>
                    <a:pt x="5463" y="2290"/>
                    <a:pt x="5207" y="2339"/>
                  </a:cubicBezTo>
                  <a:cubicBezTo>
                    <a:pt x="5172" y="2346"/>
                    <a:pt x="5138" y="2349"/>
                    <a:pt x="5104" y="2349"/>
                  </a:cubicBezTo>
                  <a:cubicBezTo>
                    <a:pt x="4884" y="2349"/>
                    <a:pt x="4680" y="2215"/>
                    <a:pt x="4595" y="2008"/>
                  </a:cubicBezTo>
                  <a:cubicBezTo>
                    <a:pt x="4880" y="1776"/>
                    <a:pt x="5200" y="1600"/>
                    <a:pt x="5548" y="1481"/>
                  </a:cubicBezTo>
                  <a:close/>
                  <a:moveTo>
                    <a:pt x="8291" y="1484"/>
                  </a:moveTo>
                  <a:cubicBezTo>
                    <a:pt x="8635" y="1600"/>
                    <a:pt x="8959" y="1776"/>
                    <a:pt x="9243" y="2008"/>
                  </a:cubicBezTo>
                  <a:cubicBezTo>
                    <a:pt x="9157" y="2224"/>
                    <a:pt x="8951" y="2353"/>
                    <a:pt x="8736" y="2353"/>
                  </a:cubicBezTo>
                  <a:cubicBezTo>
                    <a:pt x="8646" y="2353"/>
                    <a:pt x="8555" y="2330"/>
                    <a:pt x="8470" y="2283"/>
                  </a:cubicBezTo>
                  <a:cubicBezTo>
                    <a:pt x="8182" y="2124"/>
                    <a:pt x="8097" y="1748"/>
                    <a:pt x="8291" y="1484"/>
                  </a:cubicBezTo>
                  <a:close/>
                  <a:moveTo>
                    <a:pt x="10872" y="5957"/>
                  </a:moveTo>
                  <a:cubicBezTo>
                    <a:pt x="11058" y="5957"/>
                    <a:pt x="11206" y="6105"/>
                    <a:pt x="11206" y="6291"/>
                  </a:cubicBezTo>
                  <a:lnTo>
                    <a:pt x="11209" y="6291"/>
                  </a:lnTo>
                  <a:cubicBezTo>
                    <a:pt x="11209" y="6492"/>
                    <a:pt x="11043" y="6625"/>
                    <a:pt x="10870" y="6625"/>
                  </a:cubicBezTo>
                  <a:cubicBezTo>
                    <a:pt x="10788" y="6625"/>
                    <a:pt x="10704" y="6595"/>
                    <a:pt x="10636" y="6527"/>
                  </a:cubicBezTo>
                  <a:cubicBezTo>
                    <a:pt x="10425" y="6316"/>
                    <a:pt x="10576" y="5957"/>
                    <a:pt x="10872" y="5957"/>
                  </a:cubicBezTo>
                  <a:close/>
                  <a:moveTo>
                    <a:pt x="2969" y="5954"/>
                  </a:moveTo>
                  <a:cubicBezTo>
                    <a:pt x="3051" y="5954"/>
                    <a:pt x="3134" y="5984"/>
                    <a:pt x="3202" y="6052"/>
                  </a:cubicBezTo>
                  <a:cubicBezTo>
                    <a:pt x="3413" y="6263"/>
                    <a:pt x="3266" y="6625"/>
                    <a:pt x="2967" y="6625"/>
                  </a:cubicBezTo>
                  <a:cubicBezTo>
                    <a:pt x="2780" y="6625"/>
                    <a:pt x="2629" y="6474"/>
                    <a:pt x="2629" y="6291"/>
                  </a:cubicBezTo>
                  <a:lnTo>
                    <a:pt x="2633" y="6291"/>
                  </a:lnTo>
                  <a:cubicBezTo>
                    <a:pt x="2633" y="6089"/>
                    <a:pt x="2797" y="5954"/>
                    <a:pt x="2969" y="5954"/>
                  </a:cubicBezTo>
                  <a:close/>
                  <a:moveTo>
                    <a:pt x="9701" y="11303"/>
                  </a:moveTo>
                  <a:cubicBezTo>
                    <a:pt x="9855" y="11303"/>
                    <a:pt x="10009" y="11384"/>
                    <a:pt x="10091" y="11538"/>
                  </a:cubicBezTo>
                  <a:cubicBezTo>
                    <a:pt x="9923" y="11755"/>
                    <a:pt x="9737" y="11958"/>
                    <a:pt x="9534" y="12148"/>
                  </a:cubicBezTo>
                  <a:lnTo>
                    <a:pt x="9534" y="12148"/>
                  </a:lnTo>
                  <a:cubicBezTo>
                    <a:pt x="9253" y="12030"/>
                    <a:pt x="9174" y="11670"/>
                    <a:pt x="9377" y="11447"/>
                  </a:cubicBezTo>
                  <a:cubicBezTo>
                    <a:pt x="9465" y="11349"/>
                    <a:pt x="9583" y="11303"/>
                    <a:pt x="9701" y="11303"/>
                  </a:cubicBezTo>
                  <a:close/>
                  <a:moveTo>
                    <a:pt x="4140" y="11303"/>
                  </a:moveTo>
                  <a:cubicBezTo>
                    <a:pt x="4258" y="11303"/>
                    <a:pt x="4377" y="11349"/>
                    <a:pt x="4465" y="11447"/>
                  </a:cubicBezTo>
                  <a:cubicBezTo>
                    <a:pt x="4669" y="11672"/>
                    <a:pt x="4584" y="12034"/>
                    <a:pt x="4303" y="12150"/>
                  </a:cubicBezTo>
                  <a:cubicBezTo>
                    <a:pt x="4102" y="11960"/>
                    <a:pt x="3916" y="11756"/>
                    <a:pt x="3751" y="11538"/>
                  </a:cubicBezTo>
                  <a:cubicBezTo>
                    <a:pt x="3831" y="11384"/>
                    <a:pt x="3985" y="11303"/>
                    <a:pt x="4140" y="11303"/>
                  </a:cubicBezTo>
                  <a:close/>
                  <a:moveTo>
                    <a:pt x="6923" y="1251"/>
                  </a:moveTo>
                  <a:cubicBezTo>
                    <a:pt x="7250" y="1251"/>
                    <a:pt x="7577" y="1288"/>
                    <a:pt x="7897" y="1361"/>
                  </a:cubicBezTo>
                  <a:cubicBezTo>
                    <a:pt x="7661" y="1815"/>
                    <a:pt x="7826" y="2371"/>
                    <a:pt x="8269" y="2624"/>
                  </a:cubicBezTo>
                  <a:cubicBezTo>
                    <a:pt x="8416" y="2707"/>
                    <a:pt x="8577" y="2746"/>
                    <a:pt x="8735" y="2746"/>
                  </a:cubicBezTo>
                  <a:cubicBezTo>
                    <a:pt x="9054" y="2746"/>
                    <a:pt x="9365" y="2586"/>
                    <a:pt x="9546" y="2297"/>
                  </a:cubicBezTo>
                  <a:cubicBezTo>
                    <a:pt x="9789" y="2592"/>
                    <a:pt x="9926" y="2933"/>
                    <a:pt x="9926" y="3295"/>
                  </a:cubicBezTo>
                  <a:cubicBezTo>
                    <a:pt x="9926" y="3527"/>
                    <a:pt x="9820" y="3707"/>
                    <a:pt x="9592" y="3851"/>
                  </a:cubicBezTo>
                  <a:cubicBezTo>
                    <a:pt x="9397" y="3967"/>
                    <a:pt x="9517" y="4227"/>
                    <a:pt x="9691" y="4227"/>
                  </a:cubicBezTo>
                  <a:cubicBezTo>
                    <a:pt x="9728" y="4227"/>
                    <a:pt x="9767" y="4216"/>
                    <a:pt x="9806" y="4189"/>
                  </a:cubicBezTo>
                  <a:cubicBezTo>
                    <a:pt x="9961" y="4094"/>
                    <a:pt x="10087" y="3967"/>
                    <a:pt x="10186" y="3819"/>
                  </a:cubicBezTo>
                  <a:cubicBezTo>
                    <a:pt x="10407" y="3837"/>
                    <a:pt x="10604" y="3971"/>
                    <a:pt x="10706" y="4171"/>
                  </a:cubicBezTo>
                  <a:cubicBezTo>
                    <a:pt x="10935" y="4639"/>
                    <a:pt x="11111" y="5131"/>
                    <a:pt x="11227" y="5641"/>
                  </a:cubicBezTo>
                  <a:cubicBezTo>
                    <a:pt x="11112" y="5578"/>
                    <a:pt x="10992" y="5549"/>
                    <a:pt x="10876" y="5549"/>
                  </a:cubicBezTo>
                  <a:cubicBezTo>
                    <a:pt x="10455" y="5549"/>
                    <a:pt x="10079" y="5926"/>
                    <a:pt x="10151" y="6397"/>
                  </a:cubicBezTo>
                  <a:cubicBezTo>
                    <a:pt x="10210" y="6785"/>
                    <a:pt x="10539" y="7021"/>
                    <a:pt x="10878" y="7021"/>
                  </a:cubicBezTo>
                  <a:cubicBezTo>
                    <a:pt x="11064" y="7021"/>
                    <a:pt x="11253" y="6950"/>
                    <a:pt x="11403" y="6794"/>
                  </a:cubicBezTo>
                  <a:cubicBezTo>
                    <a:pt x="11417" y="6981"/>
                    <a:pt x="11424" y="7167"/>
                    <a:pt x="11424" y="7353"/>
                  </a:cubicBezTo>
                  <a:cubicBezTo>
                    <a:pt x="11424" y="8816"/>
                    <a:pt x="11016" y="10156"/>
                    <a:pt x="10337" y="11186"/>
                  </a:cubicBezTo>
                  <a:cubicBezTo>
                    <a:pt x="10171" y="10992"/>
                    <a:pt x="9937" y="10894"/>
                    <a:pt x="9702" y="10894"/>
                  </a:cubicBezTo>
                  <a:cubicBezTo>
                    <a:pt x="9474" y="10894"/>
                    <a:pt x="9246" y="10985"/>
                    <a:pt x="9078" y="11169"/>
                  </a:cubicBezTo>
                  <a:cubicBezTo>
                    <a:pt x="8737" y="11541"/>
                    <a:pt x="8804" y="12129"/>
                    <a:pt x="9215" y="12421"/>
                  </a:cubicBezTo>
                  <a:cubicBezTo>
                    <a:pt x="8544" y="12945"/>
                    <a:pt x="7760" y="13243"/>
                    <a:pt x="6923" y="13243"/>
                  </a:cubicBezTo>
                  <a:cubicBezTo>
                    <a:pt x="6086" y="13243"/>
                    <a:pt x="5298" y="12948"/>
                    <a:pt x="4626" y="12424"/>
                  </a:cubicBezTo>
                  <a:lnTo>
                    <a:pt x="4630" y="12424"/>
                  </a:lnTo>
                  <a:cubicBezTo>
                    <a:pt x="5041" y="12132"/>
                    <a:pt x="5105" y="11548"/>
                    <a:pt x="4764" y="11172"/>
                  </a:cubicBezTo>
                  <a:cubicBezTo>
                    <a:pt x="4597" y="10989"/>
                    <a:pt x="4370" y="10897"/>
                    <a:pt x="4143" y="10897"/>
                  </a:cubicBezTo>
                  <a:cubicBezTo>
                    <a:pt x="3908" y="10897"/>
                    <a:pt x="3673" y="10995"/>
                    <a:pt x="3505" y="11190"/>
                  </a:cubicBezTo>
                  <a:cubicBezTo>
                    <a:pt x="2829" y="10159"/>
                    <a:pt x="2418" y="8820"/>
                    <a:pt x="2418" y="7357"/>
                  </a:cubicBezTo>
                  <a:cubicBezTo>
                    <a:pt x="2418" y="7171"/>
                    <a:pt x="2429" y="6984"/>
                    <a:pt x="2439" y="6801"/>
                  </a:cubicBezTo>
                  <a:cubicBezTo>
                    <a:pt x="2588" y="6955"/>
                    <a:pt x="2777" y="7025"/>
                    <a:pt x="2963" y="7025"/>
                  </a:cubicBezTo>
                  <a:cubicBezTo>
                    <a:pt x="3304" y="7025"/>
                    <a:pt x="3635" y="6789"/>
                    <a:pt x="3695" y="6400"/>
                  </a:cubicBezTo>
                  <a:cubicBezTo>
                    <a:pt x="3766" y="5930"/>
                    <a:pt x="3392" y="5554"/>
                    <a:pt x="2970" y="5554"/>
                  </a:cubicBezTo>
                  <a:cubicBezTo>
                    <a:pt x="2853" y="5554"/>
                    <a:pt x="2731" y="5584"/>
                    <a:pt x="2615" y="5648"/>
                  </a:cubicBezTo>
                  <a:cubicBezTo>
                    <a:pt x="2735" y="5138"/>
                    <a:pt x="2907" y="4642"/>
                    <a:pt x="3139" y="4175"/>
                  </a:cubicBezTo>
                  <a:cubicBezTo>
                    <a:pt x="3241" y="3974"/>
                    <a:pt x="3438" y="3840"/>
                    <a:pt x="3659" y="3823"/>
                  </a:cubicBezTo>
                  <a:cubicBezTo>
                    <a:pt x="3825" y="4094"/>
                    <a:pt x="4141" y="4301"/>
                    <a:pt x="4598" y="4438"/>
                  </a:cubicBezTo>
                  <a:cubicBezTo>
                    <a:pt x="5101" y="4589"/>
                    <a:pt x="5780" y="4663"/>
                    <a:pt x="6722" y="4670"/>
                  </a:cubicBezTo>
                  <a:lnTo>
                    <a:pt x="6722" y="12593"/>
                  </a:lnTo>
                  <a:cubicBezTo>
                    <a:pt x="6722" y="12726"/>
                    <a:pt x="6822" y="12793"/>
                    <a:pt x="6923" y="12793"/>
                  </a:cubicBezTo>
                  <a:cubicBezTo>
                    <a:pt x="7023" y="12793"/>
                    <a:pt x="7123" y="12726"/>
                    <a:pt x="7123" y="12593"/>
                  </a:cubicBezTo>
                  <a:lnTo>
                    <a:pt x="7123" y="4670"/>
                  </a:lnTo>
                  <a:cubicBezTo>
                    <a:pt x="7854" y="4663"/>
                    <a:pt x="8431" y="4614"/>
                    <a:pt x="8885" y="4526"/>
                  </a:cubicBezTo>
                  <a:cubicBezTo>
                    <a:pt x="9124" y="4470"/>
                    <a:pt x="9071" y="4128"/>
                    <a:pt x="8846" y="4128"/>
                  </a:cubicBezTo>
                  <a:cubicBezTo>
                    <a:pt x="8833" y="4128"/>
                    <a:pt x="8819" y="4130"/>
                    <a:pt x="8804" y="4132"/>
                  </a:cubicBezTo>
                  <a:cubicBezTo>
                    <a:pt x="8340" y="4227"/>
                    <a:pt x="7721" y="4273"/>
                    <a:pt x="6923" y="4273"/>
                  </a:cubicBezTo>
                  <a:cubicBezTo>
                    <a:pt x="4873" y="4273"/>
                    <a:pt x="3916" y="3964"/>
                    <a:pt x="3916" y="3295"/>
                  </a:cubicBezTo>
                  <a:cubicBezTo>
                    <a:pt x="3916" y="2933"/>
                    <a:pt x="4057" y="2592"/>
                    <a:pt x="4299" y="2300"/>
                  </a:cubicBezTo>
                  <a:cubicBezTo>
                    <a:pt x="4474" y="2583"/>
                    <a:pt x="4782" y="2748"/>
                    <a:pt x="5105" y="2748"/>
                  </a:cubicBezTo>
                  <a:cubicBezTo>
                    <a:pt x="5191" y="2748"/>
                    <a:pt x="5279" y="2736"/>
                    <a:pt x="5365" y="2712"/>
                  </a:cubicBezTo>
                  <a:cubicBezTo>
                    <a:pt x="5773" y="2596"/>
                    <a:pt x="6054" y="2223"/>
                    <a:pt x="6054" y="1801"/>
                  </a:cubicBezTo>
                  <a:cubicBezTo>
                    <a:pt x="6054" y="1646"/>
                    <a:pt x="6019" y="1495"/>
                    <a:pt x="5949" y="1361"/>
                  </a:cubicBezTo>
                  <a:cubicBezTo>
                    <a:pt x="6269" y="1288"/>
                    <a:pt x="6596" y="1251"/>
                    <a:pt x="6923" y="1251"/>
                  </a:cubicBezTo>
                  <a:close/>
                  <a:moveTo>
                    <a:pt x="4349" y="0"/>
                  </a:moveTo>
                  <a:cubicBezTo>
                    <a:pt x="4085" y="0"/>
                    <a:pt x="4086" y="398"/>
                    <a:pt x="4352" y="398"/>
                  </a:cubicBezTo>
                  <a:cubicBezTo>
                    <a:pt x="4581" y="398"/>
                    <a:pt x="4676" y="398"/>
                    <a:pt x="4749" y="429"/>
                  </a:cubicBezTo>
                  <a:cubicBezTo>
                    <a:pt x="4830" y="461"/>
                    <a:pt x="4936" y="553"/>
                    <a:pt x="5122" y="711"/>
                  </a:cubicBezTo>
                  <a:cubicBezTo>
                    <a:pt x="5228" y="802"/>
                    <a:pt x="5361" y="918"/>
                    <a:pt x="5537" y="1062"/>
                  </a:cubicBezTo>
                  <a:cubicBezTo>
                    <a:pt x="5178" y="1171"/>
                    <a:pt x="4841" y="1337"/>
                    <a:pt x="4535" y="1548"/>
                  </a:cubicBezTo>
                  <a:cubicBezTo>
                    <a:pt x="4124" y="1836"/>
                    <a:pt x="3832" y="2184"/>
                    <a:pt x="3663" y="2564"/>
                  </a:cubicBezTo>
                  <a:lnTo>
                    <a:pt x="2861" y="2564"/>
                  </a:lnTo>
                  <a:cubicBezTo>
                    <a:pt x="2787" y="2564"/>
                    <a:pt x="2720" y="2529"/>
                    <a:pt x="2675" y="2469"/>
                  </a:cubicBezTo>
                  <a:lnTo>
                    <a:pt x="1736" y="1150"/>
                  </a:lnTo>
                  <a:cubicBezTo>
                    <a:pt x="1692" y="1086"/>
                    <a:pt x="1633" y="1060"/>
                    <a:pt x="1575" y="1060"/>
                  </a:cubicBezTo>
                  <a:cubicBezTo>
                    <a:pt x="1430" y="1060"/>
                    <a:pt x="1291" y="1227"/>
                    <a:pt x="1409" y="1382"/>
                  </a:cubicBezTo>
                  <a:lnTo>
                    <a:pt x="2351" y="2701"/>
                  </a:lnTo>
                  <a:cubicBezTo>
                    <a:pt x="2467" y="2866"/>
                    <a:pt x="2657" y="2965"/>
                    <a:pt x="2861" y="2965"/>
                  </a:cubicBezTo>
                  <a:lnTo>
                    <a:pt x="3540" y="2965"/>
                  </a:lnTo>
                  <a:cubicBezTo>
                    <a:pt x="3519" y="3077"/>
                    <a:pt x="3512" y="3190"/>
                    <a:pt x="3512" y="3299"/>
                  </a:cubicBezTo>
                  <a:cubicBezTo>
                    <a:pt x="3512" y="3348"/>
                    <a:pt x="3512" y="3394"/>
                    <a:pt x="3519" y="3440"/>
                  </a:cubicBezTo>
                  <a:cubicBezTo>
                    <a:pt x="3195" y="3499"/>
                    <a:pt x="2921" y="3707"/>
                    <a:pt x="2773" y="3999"/>
                  </a:cubicBezTo>
                  <a:cubicBezTo>
                    <a:pt x="2499" y="4561"/>
                    <a:pt x="2299" y="5156"/>
                    <a:pt x="2175" y="5771"/>
                  </a:cubicBezTo>
                  <a:lnTo>
                    <a:pt x="1919" y="5771"/>
                  </a:lnTo>
                  <a:cubicBezTo>
                    <a:pt x="1916" y="5771"/>
                    <a:pt x="1914" y="5771"/>
                    <a:pt x="1911" y="5771"/>
                  </a:cubicBezTo>
                  <a:cubicBezTo>
                    <a:pt x="1619" y="5771"/>
                    <a:pt x="1370" y="5974"/>
                    <a:pt x="1307" y="6260"/>
                  </a:cubicBezTo>
                  <a:lnTo>
                    <a:pt x="997" y="7649"/>
                  </a:lnTo>
                  <a:cubicBezTo>
                    <a:pt x="983" y="7716"/>
                    <a:pt x="938" y="7775"/>
                    <a:pt x="878" y="7803"/>
                  </a:cubicBezTo>
                  <a:lnTo>
                    <a:pt x="203" y="8145"/>
                  </a:lnTo>
                  <a:cubicBezTo>
                    <a:pt x="0" y="8244"/>
                    <a:pt x="102" y="8524"/>
                    <a:pt x="286" y="8524"/>
                  </a:cubicBezTo>
                  <a:cubicBezTo>
                    <a:pt x="316" y="8524"/>
                    <a:pt x="349" y="8516"/>
                    <a:pt x="382" y="8500"/>
                  </a:cubicBezTo>
                  <a:lnTo>
                    <a:pt x="1057" y="8166"/>
                  </a:lnTo>
                  <a:cubicBezTo>
                    <a:pt x="1226" y="8081"/>
                    <a:pt x="1346" y="7923"/>
                    <a:pt x="1388" y="7740"/>
                  </a:cubicBezTo>
                  <a:lnTo>
                    <a:pt x="1697" y="6351"/>
                  </a:lnTo>
                  <a:cubicBezTo>
                    <a:pt x="1718" y="6246"/>
                    <a:pt x="1810" y="6172"/>
                    <a:pt x="1919" y="6172"/>
                  </a:cubicBezTo>
                  <a:lnTo>
                    <a:pt x="2105" y="6172"/>
                  </a:lnTo>
                  <a:cubicBezTo>
                    <a:pt x="2045" y="6566"/>
                    <a:pt x="2017" y="6960"/>
                    <a:pt x="2017" y="7357"/>
                  </a:cubicBezTo>
                  <a:cubicBezTo>
                    <a:pt x="2014" y="8036"/>
                    <a:pt x="2098" y="8707"/>
                    <a:pt x="2267" y="9361"/>
                  </a:cubicBezTo>
                  <a:lnTo>
                    <a:pt x="1827" y="9734"/>
                  </a:lnTo>
                  <a:cubicBezTo>
                    <a:pt x="1673" y="9864"/>
                    <a:pt x="1592" y="10065"/>
                    <a:pt x="1609" y="10268"/>
                  </a:cubicBezTo>
                  <a:lnTo>
                    <a:pt x="1803" y="12399"/>
                  </a:lnTo>
                  <a:cubicBezTo>
                    <a:pt x="1813" y="12501"/>
                    <a:pt x="1898" y="12579"/>
                    <a:pt x="2000" y="12579"/>
                  </a:cubicBezTo>
                  <a:lnTo>
                    <a:pt x="2021" y="12579"/>
                  </a:lnTo>
                  <a:cubicBezTo>
                    <a:pt x="2130" y="12572"/>
                    <a:pt x="2211" y="12473"/>
                    <a:pt x="2200" y="12364"/>
                  </a:cubicBezTo>
                  <a:lnTo>
                    <a:pt x="2007" y="10233"/>
                  </a:lnTo>
                  <a:cubicBezTo>
                    <a:pt x="2000" y="10159"/>
                    <a:pt x="2031" y="10089"/>
                    <a:pt x="2088" y="10040"/>
                  </a:cubicBezTo>
                  <a:lnTo>
                    <a:pt x="2390" y="9783"/>
                  </a:lnTo>
                  <a:cubicBezTo>
                    <a:pt x="2622" y="10504"/>
                    <a:pt x="2974" y="11183"/>
                    <a:pt x="3434" y="11788"/>
                  </a:cubicBezTo>
                  <a:cubicBezTo>
                    <a:pt x="4359" y="12987"/>
                    <a:pt x="5597" y="13648"/>
                    <a:pt x="6916" y="13648"/>
                  </a:cubicBezTo>
                  <a:cubicBezTo>
                    <a:pt x="8234" y="13648"/>
                    <a:pt x="9472" y="12990"/>
                    <a:pt x="10397" y="11788"/>
                  </a:cubicBezTo>
                  <a:cubicBezTo>
                    <a:pt x="10858" y="11183"/>
                    <a:pt x="11213" y="10504"/>
                    <a:pt x="11441" y="9783"/>
                  </a:cubicBezTo>
                  <a:lnTo>
                    <a:pt x="11744" y="10040"/>
                  </a:lnTo>
                  <a:cubicBezTo>
                    <a:pt x="11803" y="10089"/>
                    <a:pt x="11832" y="10159"/>
                    <a:pt x="11825" y="10233"/>
                  </a:cubicBezTo>
                  <a:lnTo>
                    <a:pt x="11631" y="12364"/>
                  </a:lnTo>
                  <a:cubicBezTo>
                    <a:pt x="11621" y="12473"/>
                    <a:pt x="11701" y="12572"/>
                    <a:pt x="11814" y="12579"/>
                  </a:cubicBezTo>
                  <a:lnTo>
                    <a:pt x="11832" y="12579"/>
                  </a:lnTo>
                  <a:cubicBezTo>
                    <a:pt x="11934" y="12579"/>
                    <a:pt x="12021" y="12501"/>
                    <a:pt x="12029" y="12399"/>
                  </a:cubicBezTo>
                  <a:lnTo>
                    <a:pt x="12222" y="10268"/>
                  </a:lnTo>
                  <a:cubicBezTo>
                    <a:pt x="12243" y="10065"/>
                    <a:pt x="12159" y="9864"/>
                    <a:pt x="12004" y="9734"/>
                  </a:cubicBezTo>
                  <a:lnTo>
                    <a:pt x="11564" y="9361"/>
                  </a:lnTo>
                  <a:cubicBezTo>
                    <a:pt x="11733" y="8707"/>
                    <a:pt x="11818" y="8036"/>
                    <a:pt x="11818" y="7357"/>
                  </a:cubicBezTo>
                  <a:cubicBezTo>
                    <a:pt x="11818" y="6960"/>
                    <a:pt x="11786" y="6566"/>
                    <a:pt x="11730" y="6172"/>
                  </a:cubicBezTo>
                  <a:lnTo>
                    <a:pt x="11916" y="6172"/>
                  </a:lnTo>
                  <a:cubicBezTo>
                    <a:pt x="12021" y="6172"/>
                    <a:pt x="12113" y="6246"/>
                    <a:pt x="12138" y="6351"/>
                  </a:cubicBezTo>
                  <a:lnTo>
                    <a:pt x="12443" y="7740"/>
                  </a:lnTo>
                  <a:cubicBezTo>
                    <a:pt x="12486" y="7923"/>
                    <a:pt x="12605" y="8081"/>
                    <a:pt x="12778" y="8166"/>
                  </a:cubicBezTo>
                  <a:lnTo>
                    <a:pt x="13449" y="8500"/>
                  </a:lnTo>
                  <a:cubicBezTo>
                    <a:pt x="13483" y="8516"/>
                    <a:pt x="13515" y="8524"/>
                    <a:pt x="13545" y="8524"/>
                  </a:cubicBezTo>
                  <a:cubicBezTo>
                    <a:pt x="13730" y="8524"/>
                    <a:pt x="13834" y="8244"/>
                    <a:pt x="13628" y="8145"/>
                  </a:cubicBezTo>
                  <a:lnTo>
                    <a:pt x="13632" y="8145"/>
                  </a:lnTo>
                  <a:lnTo>
                    <a:pt x="12957" y="7807"/>
                  </a:lnTo>
                  <a:cubicBezTo>
                    <a:pt x="12897" y="7775"/>
                    <a:pt x="12851" y="7719"/>
                    <a:pt x="12837" y="7652"/>
                  </a:cubicBezTo>
                  <a:lnTo>
                    <a:pt x="12531" y="6263"/>
                  </a:lnTo>
                  <a:cubicBezTo>
                    <a:pt x="12468" y="5975"/>
                    <a:pt x="12211" y="5771"/>
                    <a:pt x="11916" y="5771"/>
                  </a:cubicBezTo>
                  <a:lnTo>
                    <a:pt x="11663" y="5771"/>
                  </a:lnTo>
                  <a:cubicBezTo>
                    <a:pt x="11540" y="5156"/>
                    <a:pt x="11336" y="4561"/>
                    <a:pt x="11061" y="3999"/>
                  </a:cubicBezTo>
                  <a:cubicBezTo>
                    <a:pt x="10914" y="3707"/>
                    <a:pt x="10636" y="3499"/>
                    <a:pt x="10312" y="3440"/>
                  </a:cubicBezTo>
                  <a:cubicBezTo>
                    <a:pt x="10320" y="3394"/>
                    <a:pt x="10323" y="3348"/>
                    <a:pt x="10323" y="3299"/>
                  </a:cubicBezTo>
                  <a:cubicBezTo>
                    <a:pt x="10323" y="3190"/>
                    <a:pt x="10312" y="3077"/>
                    <a:pt x="10291" y="2965"/>
                  </a:cubicBezTo>
                  <a:lnTo>
                    <a:pt x="10974" y="2965"/>
                  </a:lnTo>
                  <a:cubicBezTo>
                    <a:pt x="11174" y="2965"/>
                    <a:pt x="11364" y="2866"/>
                    <a:pt x="11483" y="2701"/>
                  </a:cubicBezTo>
                  <a:lnTo>
                    <a:pt x="12422" y="1382"/>
                  </a:lnTo>
                  <a:cubicBezTo>
                    <a:pt x="12541" y="1227"/>
                    <a:pt x="12402" y="1060"/>
                    <a:pt x="12257" y="1060"/>
                  </a:cubicBezTo>
                  <a:cubicBezTo>
                    <a:pt x="12200" y="1060"/>
                    <a:pt x="12142" y="1086"/>
                    <a:pt x="12099" y="1150"/>
                  </a:cubicBezTo>
                  <a:lnTo>
                    <a:pt x="11156" y="2469"/>
                  </a:lnTo>
                  <a:cubicBezTo>
                    <a:pt x="11114" y="2529"/>
                    <a:pt x="11044" y="2564"/>
                    <a:pt x="10970" y="2564"/>
                  </a:cubicBezTo>
                  <a:lnTo>
                    <a:pt x="10168" y="2564"/>
                  </a:lnTo>
                  <a:cubicBezTo>
                    <a:pt x="10003" y="2184"/>
                    <a:pt x="9708" y="1836"/>
                    <a:pt x="9296" y="1548"/>
                  </a:cubicBezTo>
                  <a:cubicBezTo>
                    <a:pt x="8990" y="1337"/>
                    <a:pt x="8649" y="1171"/>
                    <a:pt x="8294" y="1062"/>
                  </a:cubicBezTo>
                  <a:cubicBezTo>
                    <a:pt x="8470" y="918"/>
                    <a:pt x="8603" y="802"/>
                    <a:pt x="8709" y="711"/>
                  </a:cubicBezTo>
                  <a:cubicBezTo>
                    <a:pt x="8895" y="553"/>
                    <a:pt x="8997" y="461"/>
                    <a:pt x="9082" y="429"/>
                  </a:cubicBezTo>
                  <a:cubicBezTo>
                    <a:pt x="9156" y="401"/>
                    <a:pt x="9251" y="398"/>
                    <a:pt x="9479" y="398"/>
                  </a:cubicBezTo>
                  <a:cubicBezTo>
                    <a:pt x="9745" y="398"/>
                    <a:pt x="9746" y="0"/>
                    <a:pt x="9483" y="0"/>
                  </a:cubicBezTo>
                  <a:cubicBezTo>
                    <a:pt x="9481" y="0"/>
                    <a:pt x="9480" y="0"/>
                    <a:pt x="9479" y="0"/>
                  </a:cubicBezTo>
                  <a:cubicBezTo>
                    <a:pt x="8952" y="0"/>
                    <a:pt x="8902" y="18"/>
                    <a:pt x="8449" y="408"/>
                  </a:cubicBezTo>
                  <a:cubicBezTo>
                    <a:pt x="8322" y="517"/>
                    <a:pt x="8058" y="739"/>
                    <a:pt x="7809" y="939"/>
                  </a:cubicBezTo>
                  <a:cubicBezTo>
                    <a:pt x="7513" y="883"/>
                    <a:pt x="7214" y="855"/>
                    <a:pt x="6916" y="855"/>
                  </a:cubicBezTo>
                  <a:cubicBezTo>
                    <a:pt x="6617" y="855"/>
                    <a:pt x="6318" y="883"/>
                    <a:pt x="6022" y="939"/>
                  </a:cubicBezTo>
                  <a:cubicBezTo>
                    <a:pt x="5780" y="739"/>
                    <a:pt x="5506" y="514"/>
                    <a:pt x="5382" y="408"/>
                  </a:cubicBezTo>
                  <a:cubicBezTo>
                    <a:pt x="4929" y="18"/>
                    <a:pt x="4880" y="0"/>
                    <a:pt x="4352" y="0"/>
                  </a:cubicBezTo>
                  <a:cubicBezTo>
                    <a:pt x="4351" y="0"/>
                    <a:pt x="4350" y="0"/>
                    <a:pt x="43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9" name="Google Shape;20919;p86"/>
            <p:cNvSpPr/>
            <p:nvPr/>
          </p:nvSpPr>
          <p:spPr>
            <a:xfrm>
              <a:off x="2050904" y="3097702"/>
              <a:ext cx="53683" cy="49699"/>
            </a:xfrm>
            <a:custGeom>
              <a:avLst/>
              <a:gdLst/>
              <a:ahLst/>
              <a:cxnLst/>
              <a:rect l="l" t="t" r="r" b="b"/>
              <a:pathLst>
                <a:path w="2048" h="1896" extrusionOk="0">
                  <a:moveTo>
                    <a:pt x="1028" y="1"/>
                  </a:moveTo>
                  <a:cubicBezTo>
                    <a:pt x="620" y="1"/>
                    <a:pt x="261" y="261"/>
                    <a:pt x="131" y="648"/>
                  </a:cubicBezTo>
                  <a:cubicBezTo>
                    <a:pt x="1" y="1031"/>
                    <a:pt x="131" y="1457"/>
                    <a:pt x="454" y="1703"/>
                  </a:cubicBezTo>
                  <a:cubicBezTo>
                    <a:pt x="623" y="1831"/>
                    <a:pt x="825" y="1896"/>
                    <a:pt x="1027" y="1896"/>
                  </a:cubicBezTo>
                  <a:cubicBezTo>
                    <a:pt x="1212" y="1896"/>
                    <a:pt x="1397" y="1842"/>
                    <a:pt x="1559" y="1735"/>
                  </a:cubicBezTo>
                  <a:cubicBezTo>
                    <a:pt x="1893" y="1506"/>
                    <a:pt x="2047" y="1091"/>
                    <a:pt x="1942" y="697"/>
                  </a:cubicBezTo>
                  <a:cubicBezTo>
                    <a:pt x="1916" y="610"/>
                    <a:pt x="1837" y="552"/>
                    <a:pt x="1751" y="552"/>
                  </a:cubicBezTo>
                  <a:cubicBezTo>
                    <a:pt x="1733" y="552"/>
                    <a:pt x="1714" y="555"/>
                    <a:pt x="1696" y="560"/>
                  </a:cubicBezTo>
                  <a:cubicBezTo>
                    <a:pt x="1587" y="588"/>
                    <a:pt x="1523" y="697"/>
                    <a:pt x="1555" y="803"/>
                  </a:cubicBezTo>
                  <a:cubicBezTo>
                    <a:pt x="1661" y="1183"/>
                    <a:pt x="1358" y="1500"/>
                    <a:pt x="1023" y="1500"/>
                  </a:cubicBezTo>
                  <a:cubicBezTo>
                    <a:pt x="912" y="1500"/>
                    <a:pt x="798" y="1465"/>
                    <a:pt x="694" y="1386"/>
                  </a:cubicBezTo>
                  <a:cubicBezTo>
                    <a:pt x="275" y="1070"/>
                    <a:pt x="500" y="402"/>
                    <a:pt x="1028" y="402"/>
                  </a:cubicBezTo>
                  <a:cubicBezTo>
                    <a:pt x="1295" y="402"/>
                    <a:pt x="1295" y="1"/>
                    <a:pt x="10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0" name="Google Shape;20920;p86"/>
            <p:cNvSpPr/>
            <p:nvPr/>
          </p:nvSpPr>
          <p:spPr>
            <a:xfrm>
              <a:off x="2139764" y="3097702"/>
              <a:ext cx="58113" cy="49778"/>
            </a:xfrm>
            <a:custGeom>
              <a:avLst/>
              <a:gdLst/>
              <a:ahLst/>
              <a:cxnLst/>
              <a:rect l="l" t="t" r="r" b="b"/>
              <a:pathLst>
                <a:path w="2217" h="1899" extrusionOk="0">
                  <a:moveTo>
                    <a:pt x="1270" y="1"/>
                  </a:moveTo>
                  <a:cubicBezTo>
                    <a:pt x="426" y="1"/>
                    <a:pt x="1" y="1024"/>
                    <a:pt x="598" y="1619"/>
                  </a:cubicBezTo>
                  <a:cubicBezTo>
                    <a:pt x="792" y="1812"/>
                    <a:pt x="1030" y="1899"/>
                    <a:pt x="1263" y="1899"/>
                  </a:cubicBezTo>
                  <a:cubicBezTo>
                    <a:pt x="1750" y="1899"/>
                    <a:pt x="2216" y="1521"/>
                    <a:pt x="2216" y="950"/>
                  </a:cubicBezTo>
                  <a:cubicBezTo>
                    <a:pt x="2216" y="866"/>
                    <a:pt x="2205" y="782"/>
                    <a:pt x="2181" y="697"/>
                  </a:cubicBezTo>
                  <a:cubicBezTo>
                    <a:pt x="2151" y="597"/>
                    <a:pt x="2074" y="554"/>
                    <a:pt x="1995" y="554"/>
                  </a:cubicBezTo>
                  <a:cubicBezTo>
                    <a:pt x="1878" y="554"/>
                    <a:pt x="1760" y="651"/>
                    <a:pt x="1798" y="803"/>
                  </a:cubicBezTo>
                  <a:cubicBezTo>
                    <a:pt x="1903" y="1183"/>
                    <a:pt x="1600" y="1500"/>
                    <a:pt x="1265" y="1500"/>
                  </a:cubicBezTo>
                  <a:cubicBezTo>
                    <a:pt x="1155" y="1500"/>
                    <a:pt x="1040" y="1465"/>
                    <a:pt x="936" y="1386"/>
                  </a:cubicBezTo>
                  <a:cubicBezTo>
                    <a:pt x="518" y="1066"/>
                    <a:pt x="743" y="402"/>
                    <a:pt x="1270" y="402"/>
                  </a:cubicBezTo>
                  <a:cubicBezTo>
                    <a:pt x="1537" y="402"/>
                    <a:pt x="1537" y="1"/>
                    <a:pt x="1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21" name="Google Shape;20921;p86"/>
          <p:cNvGrpSpPr/>
          <p:nvPr/>
        </p:nvGrpSpPr>
        <p:grpSpPr>
          <a:xfrm>
            <a:off x="3030832" y="3055448"/>
            <a:ext cx="378115" cy="344118"/>
            <a:chOff x="3030832" y="2903048"/>
            <a:chExt cx="378115" cy="344118"/>
          </a:xfrm>
        </p:grpSpPr>
        <p:sp>
          <p:nvSpPr>
            <p:cNvPr id="20922" name="Google Shape;20922;p86"/>
            <p:cNvSpPr/>
            <p:nvPr/>
          </p:nvSpPr>
          <p:spPr>
            <a:xfrm>
              <a:off x="3164987" y="3164360"/>
              <a:ext cx="32975" cy="30354"/>
            </a:xfrm>
            <a:custGeom>
              <a:avLst/>
              <a:gdLst/>
              <a:ahLst/>
              <a:cxnLst/>
              <a:rect l="l" t="t" r="r" b="b"/>
              <a:pathLst>
                <a:path w="1258" h="1158" extrusionOk="0">
                  <a:moveTo>
                    <a:pt x="523" y="0"/>
                  </a:moveTo>
                  <a:lnTo>
                    <a:pt x="118" y="718"/>
                  </a:lnTo>
                  <a:cubicBezTo>
                    <a:pt x="1" y="921"/>
                    <a:pt x="157" y="1158"/>
                    <a:pt x="371" y="1158"/>
                  </a:cubicBezTo>
                  <a:cubicBezTo>
                    <a:pt x="401" y="1158"/>
                    <a:pt x="431" y="1153"/>
                    <a:pt x="463" y="1143"/>
                  </a:cubicBezTo>
                  <a:lnTo>
                    <a:pt x="1257" y="894"/>
                  </a:lnTo>
                  <a:lnTo>
                    <a:pt x="523"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3" name="Google Shape;20923;p86"/>
            <p:cNvSpPr/>
            <p:nvPr/>
          </p:nvSpPr>
          <p:spPr>
            <a:xfrm>
              <a:off x="3266692" y="3216445"/>
              <a:ext cx="27864" cy="23277"/>
            </a:xfrm>
            <a:custGeom>
              <a:avLst/>
              <a:gdLst/>
              <a:ahLst/>
              <a:cxnLst/>
              <a:rect l="l" t="t" r="r" b="b"/>
              <a:pathLst>
                <a:path w="1063" h="888" extrusionOk="0">
                  <a:moveTo>
                    <a:pt x="1" y="0"/>
                  </a:moveTo>
                  <a:lnTo>
                    <a:pt x="180" y="668"/>
                  </a:lnTo>
                  <a:cubicBezTo>
                    <a:pt x="217" y="812"/>
                    <a:pt x="340" y="888"/>
                    <a:pt x="465" y="888"/>
                  </a:cubicBezTo>
                  <a:cubicBezTo>
                    <a:pt x="566" y="888"/>
                    <a:pt x="668" y="837"/>
                    <a:pt x="725" y="732"/>
                  </a:cubicBezTo>
                  <a:lnTo>
                    <a:pt x="1063" y="102"/>
                  </a:lnTo>
                  <a:lnTo>
                    <a:pt x="1"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4" name="Google Shape;20924;p86"/>
            <p:cNvSpPr/>
            <p:nvPr/>
          </p:nvSpPr>
          <p:spPr>
            <a:xfrm>
              <a:off x="3351673" y="3182526"/>
              <a:ext cx="26815" cy="24876"/>
            </a:xfrm>
            <a:custGeom>
              <a:avLst/>
              <a:gdLst/>
              <a:ahLst/>
              <a:cxnLst/>
              <a:rect l="l" t="t" r="r" b="b"/>
              <a:pathLst>
                <a:path w="1023" h="949" extrusionOk="0">
                  <a:moveTo>
                    <a:pt x="964" y="0"/>
                  </a:moveTo>
                  <a:lnTo>
                    <a:pt x="1" y="394"/>
                  </a:lnTo>
                  <a:lnTo>
                    <a:pt x="514" y="869"/>
                  </a:lnTo>
                  <a:cubicBezTo>
                    <a:pt x="574" y="924"/>
                    <a:pt x="644" y="948"/>
                    <a:pt x="712" y="948"/>
                  </a:cubicBezTo>
                  <a:cubicBezTo>
                    <a:pt x="872" y="948"/>
                    <a:pt x="1022" y="816"/>
                    <a:pt x="1010" y="630"/>
                  </a:cubicBezTo>
                  <a:lnTo>
                    <a:pt x="964"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5" name="Google Shape;20925;p86"/>
            <p:cNvSpPr/>
            <p:nvPr/>
          </p:nvSpPr>
          <p:spPr>
            <a:xfrm>
              <a:off x="3152405" y="3069130"/>
              <a:ext cx="26763" cy="29175"/>
            </a:xfrm>
            <a:custGeom>
              <a:avLst/>
              <a:gdLst/>
              <a:ahLst/>
              <a:cxnLst/>
              <a:rect l="l" t="t" r="r" b="b"/>
              <a:pathLst>
                <a:path w="1021" h="1113" extrusionOk="0">
                  <a:moveTo>
                    <a:pt x="932" y="1"/>
                  </a:moveTo>
                  <a:lnTo>
                    <a:pt x="243" y="331"/>
                  </a:lnTo>
                  <a:cubicBezTo>
                    <a:pt x="0" y="444"/>
                    <a:pt x="25" y="799"/>
                    <a:pt x="282" y="880"/>
                  </a:cubicBezTo>
                  <a:lnTo>
                    <a:pt x="1020" y="1112"/>
                  </a:lnTo>
                  <a:lnTo>
                    <a:pt x="932"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6" name="Google Shape;20926;p86"/>
            <p:cNvSpPr/>
            <p:nvPr/>
          </p:nvSpPr>
          <p:spPr>
            <a:xfrm>
              <a:off x="3097097" y="2930466"/>
              <a:ext cx="311850" cy="291352"/>
            </a:xfrm>
            <a:custGeom>
              <a:avLst/>
              <a:gdLst/>
              <a:ahLst/>
              <a:cxnLst/>
              <a:rect l="l" t="t" r="r" b="b"/>
              <a:pathLst>
                <a:path w="11897" h="11115" extrusionOk="0">
                  <a:moveTo>
                    <a:pt x="2313" y="1"/>
                  </a:moveTo>
                  <a:cubicBezTo>
                    <a:pt x="1923" y="1"/>
                    <a:pt x="1502" y="131"/>
                    <a:pt x="1091" y="435"/>
                  </a:cubicBezTo>
                  <a:cubicBezTo>
                    <a:pt x="1069" y="449"/>
                    <a:pt x="1052" y="466"/>
                    <a:pt x="1038" y="487"/>
                  </a:cubicBezTo>
                  <a:cubicBezTo>
                    <a:pt x="0" y="1890"/>
                    <a:pt x="978" y="3420"/>
                    <a:pt x="2314" y="3420"/>
                  </a:cubicBezTo>
                  <a:cubicBezTo>
                    <a:pt x="2469" y="3420"/>
                    <a:pt x="2620" y="3399"/>
                    <a:pt x="2771" y="3357"/>
                  </a:cubicBezTo>
                  <a:cubicBezTo>
                    <a:pt x="2791" y="3351"/>
                    <a:pt x="2811" y="3349"/>
                    <a:pt x="2830" y="3349"/>
                  </a:cubicBezTo>
                  <a:cubicBezTo>
                    <a:pt x="2922" y="3349"/>
                    <a:pt x="3006" y="3408"/>
                    <a:pt x="3035" y="3501"/>
                  </a:cubicBezTo>
                  <a:cubicBezTo>
                    <a:pt x="3120" y="3775"/>
                    <a:pt x="3274" y="4025"/>
                    <a:pt x="3485" y="4225"/>
                  </a:cubicBezTo>
                  <a:cubicBezTo>
                    <a:pt x="3573" y="4310"/>
                    <a:pt x="3573" y="4454"/>
                    <a:pt x="3485" y="4538"/>
                  </a:cubicBezTo>
                  <a:cubicBezTo>
                    <a:pt x="2817" y="5175"/>
                    <a:pt x="2778" y="6230"/>
                    <a:pt x="3397" y="6912"/>
                  </a:cubicBezTo>
                  <a:cubicBezTo>
                    <a:pt x="3468" y="6993"/>
                    <a:pt x="3468" y="7116"/>
                    <a:pt x="3397" y="7193"/>
                  </a:cubicBezTo>
                  <a:cubicBezTo>
                    <a:pt x="2884" y="7763"/>
                    <a:pt x="2747" y="8674"/>
                    <a:pt x="3383" y="9546"/>
                  </a:cubicBezTo>
                  <a:cubicBezTo>
                    <a:pt x="3397" y="9563"/>
                    <a:pt x="3415" y="9581"/>
                    <a:pt x="3436" y="9598"/>
                  </a:cubicBezTo>
                  <a:cubicBezTo>
                    <a:pt x="3852" y="9912"/>
                    <a:pt x="4274" y="10046"/>
                    <a:pt x="4665" y="10046"/>
                  </a:cubicBezTo>
                  <a:cubicBezTo>
                    <a:pt x="4910" y="10046"/>
                    <a:pt x="5142" y="9994"/>
                    <a:pt x="5353" y="9901"/>
                  </a:cubicBezTo>
                  <a:cubicBezTo>
                    <a:pt x="5380" y="9888"/>
                    <a:pt x="5409" y="9882"/>
                    <a:pt x="5438" y="9882"/>
                  </a:cubicBezTo>
                  <a:cubicBezTo>
                    <a:pt x="5523" y="9882"/>
                    <a:pt x="5606" y="9934"/>
                    <a:pt x="5637" y="10020"/>
                  </a:cubicBezTo>
                  <a:cubicBezTo>
                    <a:pt x="5887" y="10667"/>
                    <a:pt x="6506" y="11100"/>
                    <a:pt x="7199" y="11114"/>
                  </a:cubicBezTo>
                  <a:cubicBezTo>
                    <a:pt x="7210" y="11114"/>
                    <a:pt x="7222" y="11114"/>
                    <a:pt x="7233" y="11114"/>
                  </a:cubicBezTo>
                  <a:cubicBezTo>
                    <a:pt x="7916" y="11114"/>
                    <a:pt x="8532" y="10706"/>
                    <a:pt x="8802" y="10080"/>
                  </a:cubicBezTo>
                  <a:cubicBezTo>
                    <a:pt x="8836" y="10001"/>
                    <a:pt x="8915" y="9952"/>
                    <a:pt x="8998" y="9952"/>
                  </a:cubicBezTo>
                  <a:cubicBezTo>
                    <a:pt x="9018" y="9952"/>
                    <a:pt x="9039" y="9954"/>
                    <a:pt x="9059" y="9961"/>
                  </a:cubicBezTo>
                  <a:cubicBezTo>
                    <a:pt x="9228" y="10017"/>
                    <a:pt x="9403" y="10045"/>
                    <a:pt x="9583" y="10045"/>
                  </a:cubicBezTo>
                  <a:cubicBezTo>
                    <a:pt x="10916" y="10045"/>
                    <a:pt x="11897" y="8515"/>
                    <a:pt x="10856" y="7112"/>
                  </a:cubicBezTo>
                  <a:cubicBezTo>
                    <a:pt x="10842" y="7091"/>
                    <a:pt x="10821" y="7077"/>
                    <a:pt x="10800" y="7063"/>
                  </a:cubicBezTo>
                  <a:cubicBezTo>
                    <a:pt x="10389" y="6759"/>
                    <a:pt x="9967" y="6628"/>
                    <a:pt x="9577" y="6628"/>
                  </a:cubicBezTo>
                  <a:cubicBezTo>
                    <a:pt x="8874" y="6628"/>
                    <a:pt x="8271" y="7053"/>
                    <a:pt x="8011" y="7661"/>
                  </a:cubicBezTo>
                  <a:cubicBezTo>
                    <a:pt x="7977" y="7742"/>
                    <a:pt x="7899" y="7790"/>
                    <a:pt x="7815" y="7790"/>
                  </a:cubicBezTo>
                  <a:cubicBezTo>
                    <a:pt x="7794" y="7790"/>
                    <a:pt x="7772" y="7787"/>
                    <a:pt x="7751" y="7780"/>
                  </a:cubicBezTo>
                  <a:cubicBezTo>
                    <a:pt x="7580" y="7724"/>
                    <a:pt x="7404" y="7696"/>
                    <a:pt x="7227" y="7696"/>
                  </a:cubicBezTo>
                  <a:cubicBezTo>
                    <a:pt x="6995" y="7696"/>
                    <a:pt x="6764" y="7744"/>
                    <a:pt x="6548" y="7840"/>
                  </a:cubicBezTo>
                  <a:cubicBezTo>
                    <a:pt x="6520" y="7853"/>
                    <a:pt x="6490" y="7859"/>
                    <a:pt x="6460" y="7859"/>
                  </a:cubicBezTo>
                  <a:cubicBezTo>
                    <a:pt x="6374" y="7859"/>
                    <a:pt x="6291" y="7807"/>
                    <a:pt x="6260" y="7721"/>
                  </a:cubicBezTo>
                  <a:cubicBezTo>
                    <a:pt x="6182" y="7527"/>
                    <a:pt x="6073" y="7348"/>
                    <a:pt x="5933" y="7193"/>
                  </a:cubicBezTo>
                  <a:cubicBezTo>
                    <a:pt x="5862" y="7112"/>
                    <a:pt x="5862" y="6993"/>
                    <a:pt x="5933" y="6912"/>
                  </a:cubicBezTo>
                  <a:cubicBezTo>
                    <a:pt x="6552" y="6230"/>
                    <a:pt x="6513" y="5178"/>
                    <a:pt x="5845" y="4538"/>
                  </a:cubicBezTo>
                  <a:cubicBezTo>
                    <a:pt x="5757" y="4454"/>
                    <a:pt x="5757" y="4310"/>
                    <a:pt x="5845" y="4225"/>
                  </a:cubicBezTo>
                  <a:cubicBezTo>
                    <a:pt x="6432" y="3663"/>
                    <a:pt x="6618" y="2696"/>
                    <a:pt x="5940" y="1774"/>
                  </a:cubicBezTo>
                  <a:cubicBezTo>
                    <a:pt x="5926" y="1753"/>
                    <a:pt x="5908" y="1736"/>
                    <a:pt x="5887" y="1722"/>
                  </a:cubicBezTo>
                  <a:cubicBezTo>
                    <a:pt x="5475" y="1414"/>
                    <a:pt x="5054" y="1283"/>
                    <a:pt x="4663" y="1283"/>
                  </a:cubicBezTo>
                  <a:cubicBezTo>
                    <a:pt x="4504" y="1283"/>
                    <a:pt x="4349" y="1305"/>
                    <a:pt x="4203" y="1345"/>
                  </a:cubicBezTo>
                  <a:cubicBezTo>
                    <a:pt x="4183" y="1351"/>
                    <a:pt x="4163" y="1354"/>
                    <a:pt x="4144" y="1354"/>
                  </a:cubicBezTo>
                  <a:cubicBezTo>
                    <a:pt x="4053" y="1354"/>
                    <a:pt x="3971" y="1295"/>
                    <a:pt x="3942" y="1205"/>
                  </a:cubicBezTo>
                  <a:cubicBezTo>
                    <a:pt x="3728" y="508"/>
                    <a:pt x="3080" y="1"/>
                    <a:pt x="2313" y="1"/>
                  </a:cubicBezTo>
                  <a:close/>
                </a:path>
              </a:pathLst>
            </a:custGeom>
            <a:solidFill>
              <a:srgbClr val="E8EE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7" name="Google Shape;20927;p86"/>
            <p:cNvSpPr/>
            <p:nvPr/>
          </p:nvSpPr>
          <p:spPr>
            <a:xfrm>
              <a:off x="3109024" y="2968107"/>
              <a:ext cx="283252" cy="253711"/>
            </a:xfrm>
            <a:custGeom>
              <a:avLst/>
              <a:gdLst/>
              <a:ahLst/>
              <a:cxnLst/>
              <a:rect l="l" t="t" r="r" b="b"/>
              <a:pathLst>
                <a:path w="10806" h="9679" extrusionOk="0">
                  <a:moveTo>
                    <a:pt x="175" y="1"/>
                  </a:moveTo>
                  <a:lnTo>
                    <a:pt x="175" y="1"/>
                  </a:lnTo>
                  <a:cubicBezTo>
                    <a:pt x="0" y="1073"/>
                    <a:pt x="845" y="1987"/>
                    <a:pt x="1857" y="1987"/>
                  </a:cubicBezTo>
                  <a:cubicBezTo>
                    <a:pt x="2008" y="1987"/>
                    <a:pt x="2162" y="1967"/>
                    <a:pt x="2316" y="1924"/>
                  </a:cubicBezTo>
                  <a:cubicBezTo>
                    <a:pt x="2337" y="1919"/>
                    <a:pt x="2357" y="1916"/>
                    <a:pt x="2377" y="1916"/>
                  </a:cubicBezTo>
                  <a:cubicBezTo>
                    <a:pt x="2467" y="1916"/>
                    <a:pt x="2548" y="1972"/>
                    <a:pt x="2577" y="2061"/>
                  </a:cubicBezTo>
                  <a:cubicBezTo>
                    <a:pt x="2665" y="2339"/>
                    <a:pt x="2819" y="2589"/>
                    <a:pt x="3027" y="2789"/>
                  </a:cubicBezTo>
                  <a:cubicBezTo>
                    <a:pt x="3118" y="2874"/>
                    <a:pt x="3118" y="3018"/>
                    <a:pt x="3027" y="3102"/>
                  </a:cubicBezTo>
                  <a:cubicBezTo>
                    <a:pt x="2362" y="3739"/>
                    <a:pt x="2323" y="4794"/>
                    <a:pt x="2939" y="5476"/>
                  </a:cubicBezTo>
                  <a:cubicBezTo>
                    <a:pt x="3013" y="5557"/>
                    <a:pt x="3013" y="5680"/>
                    <a:pt x="2939" y="5757"/>
                  </a:cubicBezTo>
                  <a:cubicBezTo>
                    <a:pt x="2429" y="6327"/>
                    <a:pt x="2292" y="7234"/>
                    <a:pt x="2925" y="8106"/>
                  </a:cubicBezTo>
                  <a:lnTo>
                    <a:pt x="2981" y="8162"/>
                  </a:lnTo>
                  <a:cubicBezTo>
                    <a:pt x="3396" y="8476"/>
                    <a:pt x="3818" y="8609"/>
                    <a:pt x="4209" y="8609"/>
                  </a:cubicBezTo>
                  <a:cubicBezTo>
                    <a:pt x="4453" y="8609"/>
                    <a:pt x="4684" y="8557"/>
                    <a:pt x="4894" y="8465"/>
                  </a:cubicBezTo>
                  <a:cubicBezTo>
                    <a:pt x="4923" y="8452"/>
                    <a:pt x="4952" y="8446"/>
                    <a:pt x="4981" y="8446"/>
                  </a:cubicBezTo>
                  <a:cubicBezTo>
                    <a:pt x="5067" y="8446"/>
                    <a:pt x="5148" y="8498"/>
                    <a:pt x="5182" y="8584"/>
                  </a:cubicBezTo>
                  <a:lnTo>
                    <a:pt x="5182" y="8588"/>
                  </a:lnTo>
                  <a:cubicBezTo>
                    <a:pt x="5432" y="9231"/>
                    <a:pt x="6047" y="9664"/>
                    <a:pt x="6740" y="9678"/>
                  </a:cubicBezTo>
                  <a:cubicBezTo>
                    <a:pt x="6749" y="9678"/>
                    <a:pt x="6758" y="9678"/>
                    <a:pt x="6767" y="9678"/>
                  </a:cubicBezTo>
                  <a:cubicBezTo>
                    <a:pt x="7449" y="9678"/>
                    <a:pt x="8066" y="9276"/>
                    <a:pt x="8337" y="8648"/>
                  </a:cubicBezTo>
                  <a:cubicBezTo>
                    <a:pt x="8373" y="8566"/>
                    <a:pt x="8454" y="8514"/>
                    <a:pt x="8541" y="8514"/>
                  </a:cubicBezTo>
                  <a:cubicBezTo>
                    <a:pt x="8563" y="8514"/>
                    <a:pt x="8585" y="8518"/>
                    <a:pt x="8607" y="8525"/>
                  </a:cubicBezTo>
                  <a:cubicBezTo>
                    <a:pt x="8773" y="8581"/>
                    <a:pt x="8948" y="8609"/>
                    <a:pt x="9124" y="8609"/>
                  </a:cubicBezTo>
                  <a:cubicBezTo>
                    <a:pt x="9951" y="8609"/>
                    <a:pt x="10657" y="8015"/>
                    <a:pt x="10805" y="7203"/>
                  </a:cubicBezTo>
                  <a:lnTo>
                    <a:pt x="10805" y="7203"/>
                  </a:lnTo>
                  <a:cubicBezTo>
                    <a:pt x="10482" y="7554"/>
                    <a:pt x="10028" y="7755"/>
                    <a:pt x="9550" y="7755"/>
                  </a:cubicBezTo>
                  <a:cubicBezTo>
                    <a:pt x="9483" y="7755"/>
                    <a:pt x="9420" y="7751"/>
                    <a:pt x="9353" y="7744"/>
                  </a:cubicBezTo>
                  <a:cubicBezTo>
                    <a:pt x="9325" y="7741"/>
                    <a:pt x="9297" y="7739"/>
                    <a:pt x="9270" y="7739"/>
                  </a:cubicBezTo>
                  <a:cubicBezTo>
                    <a:pt x="9059" y="7739"/>
                    <a:pt x="8857" y="7832"/>
                    <a:pt x="8723" y="7997"/>
                  </a:cubicBezTo>
                  <a:cubicBezTo>
                    <a:pt x="8597" y="8145"/>
                    <a:pt x="8446" y="8271"/>
                    <a:pt x="8277" y="8370"/>
                  </a:cubicBezTo>
                  <a:cubicBezTo>
                    <a:pt x="8017" y="8528"/>
                    <a:pt x="7718" y="8609"/>
                    <a:pt x="7415" y="8609"/>
                  </a:cubicBezTo>
                  <a:cubicBezTo>
                    <a:pt x="7413" y="8609"/>
                    <a:pt x="7410" y="8609"/>
                    <a:pt x="7408" y="8609"/>
                  </a:cubicBezTo>
                  <a:cubicBezTo>
                    <a:pt x="6630" y="8609"/>
                    <a:pt x="5952" y="8083"/>
                    <a:pt x="5759" y="7329"/>
                  </a:cubicBezTo>
                  <a:cubicBezTo>
                    <a:pt x="5731" y="7215"/>
                    <a:pt x="5598" y="7103"/>
                    <a:pt x="5460" y="7103"/>
                  </a:cubicBezTo>
                  <a:cubicBezTo>
                    <a:pt x="5342" y="7103"/>
                    <a:pt x="5219" y="7185"/>
                    <a:pt x="5154" y="7421"/>
                  </a:cubicBezTo>
                  <a:cubicBezTo>
                    <a:pt x="5105" y="7592"/>
                    <a:pt x="4939" y="7721"/>
                    <a:pt x="4764" y="7721"/>
                  </a:cubicBezTo>
                  <a:cubicBezTo>
                    <a:pt x="4738" y="7721"/>
                    <a:pt x="4712" y="7718"/>
                    <a:pt x="4687" y="7712"/>
                  </a:cubicBezTo>
                  <a:cubicBezTo>
                    <a:pt x="4082" y="7575"/>
                    <a:pt x="3600" y="7122"/>
                    <a:pt x="3424" y="6527"/>
                  </a:cubicBezTo>
                  <a:cubicBezTo>
                    <a:pt x="3354" y="6285"/>
                    <a:pt x="3533" y="6042"/>
                    <a:pt x="3786" y="6042"/>
                  </a:cubicBezTo>
                  <a:lnTo>
                    <a:pt x="4208" y="6042"/>
                  </a:lnTo>
                  <a:cubicBezTo>
                    <a:pt x="4767" y="6042"/>
                    <a:pt x="5288" y="5771"/>
                    <a:pt x="5608" y="5314"/>
                  </a:cubicBezTo>
                  <a:lnTo>
                    <a:pt x="5608" y="5314"/>
                  </a:lnTo>
                  <a:cubicBezTo>
                    <a:pt x="5432" y="5373"/>
                    <a:pt x="5250" y="5402"/>
                    <a:pt x="5067" y="5402"/>
                  </a:cubicBezTo>
                  <a:cubicBezTo>
                    <a:pt x="4921" y="5402"/>
                    <a:pt x="4774" y="5383"/>
                    <a:pt x="4630" y="5346"/>
                  </a:cubicBezTo>
                  <a:cubicBezTo>
                    <a:pt x="4029" y="5188"/>
                    <a:pt x="3558" y="4713"/>
                    <a:pt x="3407" y="4108"/>
                  </a:cubicBezTo>
                  <a:cubicBezTo>
                    <a:pt x="3347" y="3872"/>
                    <a:pt x="3340" y="3630"/>
                    <a:pt x="3382" y="3391"/>
                  </a:cubicBezTo>
                  <a:cubicBezTo>
                    <a:pt x="3405" y="3265"/>
                    <a:pt x="3516" y="3179"/>
                    <a:pt x="3637" y="3179"/>
                  </a:cubicBezTo>
                  <a:cubicBezTo>
                    <a:pt x="3662" y="3179"/>
                    <a:pt x="3687" y="3182"/>
                    <a:pt x="3712" y="3190"/>
                  </a:cubicBezTo>
                  <a:cubicBezTo>
                    <a:pt x="3877" y="3241"/>
                    <a:pt x="4045" y="3266"/>
                    <a:pt x="4212" y="3266"/>
                  </a:cubicBezTo>
                  <a:cubicBezTo>
                    <a:pt x="4659" y="3266"/>
                    <a:pt x="5095" y="3089"/>
                    <a:pt x="5418" y="2761"/>
                  </a:cubicBezTo>
                  <a:lnTo>
                    <a:pt x="5436" y="2744"/>
                  </a:lnTo>
                  <a:cubicBezTo>
                    <a:pt x="5534" y="2642"/>
                    <a:pt x="5622" y="2526"/>
                    <a:pt x="5692" y="2403"/>
                  </a:cubicBezTo>
                  <a:lnTo>
                    <a:pt x="5692" y="2403"/>
                  </a:lnTo>
                  <a:cubicBezTo>
                    <a:pt x="5424" y="2555"/>
                    <a:pt x="5135" y="2626"/>
                    <a:pt x="4852" y="2626"/>
                  </a:cubicBezTo>
                  <a:cubicBezTo>
                    <a:pt x="4129" y="2626"/>
                    <a:pt x="3442" y="2163"/>
                    <a:pt x="3217" y="1407"/>
                  </a:cubicBezTo>
                  <a:cubicBezTo>
                    <a:pt x="3180" y="1288"/>
                    <a:pt x="3070" y="1205"/>
                    <a:pt x="2949" y="1205"/>
                  </a:cubicBezTo>
                  <a:cubicBezTo>
                    <a:pt x="2932" y="1205"/>
                    <a:pt x="2914" y="1207"/>
                    <a:pt x="2897" y="1210"/>
                  </a:cubicBezTo>
                  <a:cubicBezTo>
                    <a:pt x="2759" y="1235"/>
                    <a:pt x="2630" y="1259"/>
                    <a:pt x="2476" y="1259"/>
                  </a:cubicBezTo>
                  <a:cubicBezTo>
                    <a:pt x="2364" y="1259"/>
                    <a:pt x="2237" y="1246"/>
                    <a:pt x="2084" y="1210"/>
                  </a:cubicBezTo>
                  <a:cubicBezTo>
                    <a:pt x="1413" y="1049"/>
                    <a:pt x="998" y="363"/>
                    <a:pt x="998" y="363"/>
                  </a:cubicBezTo>
                  <a:lnTo>
                    <a:pt x="175"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8" name="Google Shape;20928;p86"/>
            <p:cNvSpPr/>
            <p:nvPr/>
          </p:nvSpPr>
          <p:spPr>
            <a:xfrm>
              <a:off x="3045668" y="2936128"/>
              <a:ext cx="85479" cy="89621"/>
            </a:xfrm>
            <a:custGeom>
              <a:avLst/>
              <a:gdLst/>
              <a:ahLst/>
              <a:cxnLst/>
              <a:rect l="l" t="t" r="r" b="b"/>
              <a:pathLst>
                <a:path w="3261" h="3419" extrusionOk="0">
                  <a:moveTo>
                    <a:pt x="1632" y="1"/>
                  </a:moveTo>
                  <a:cubicBezTo>
                    <a:pt x="732" y="1"/>
                    <a:pt x="0" y="767"/>
                    <a:pt x="0" y="1710"/>
                  </a:cubicBezTo>
                  <a:cubicBezTo>
                    <a:pt x="0" y="2656"/>
                    <a:pt x="732" y="3419"/>
                    <a:pt x="1632" y="3419"/>
                  </a:cubicBezTo>
                  <a:cubicBezTo>
                    <a:pt x="2532" y="3419"/>
                    <a:pt x="3260" y="2656"/>
                    <a:pt x="3260" y="1710"/>
                  </a:cubicBezTo>
                  <a:cubicBezTo>
                    <a:pt x="3260" y="767"/>
                    <a:pt x="2532" y="1"/>
                    <a:pt x="1632"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9" name="Google Shape;20929;p86"/>
            <p:cNvSpPr/>
            <p:nvPr/>
          </p:nvSpPr>
          <p:spPr>
            <a:xfrm>
              <a:off x="3045563" y="2941004"/>
              <a:ext cx="80866" cy="84850"/>
            </a:xfrm>
            <a:custGeom>
              <a:avLst/>
              <a:gdLst/>
              <a:ahLst/>
              <a:cxnLst/>
              <a:rect l="l" t="t" r="r" b="b"/>
              <a:pathLst>
                <a:path w="3085" h="3237" extrusionOk="0">
                  <a:moveTo>
                    <a:pt x="897" y="1"/>
                  </a:moveTo>
                  <a:lnTo>
                    <a:pt x="897" y="1"/>
                  </a:lnTo>
                  <a:cubicBezTo>
                    <a:pt x="342" y="307"/>
                    <a:pt x="1" y="891"/>
                    <a:pt x="4" y="1524"/>
                  </a:cubicBezTo>
                  <a:cubicBezTo>
                    <a:pt x="4" y="2470"/>
                    <a:pt x="736" y="3236"/>
                    <a:pt x="1636" y="3236"/>
                  </a:cubicBezTo>
                  <a:cubicBezTo>
                    <a:pt x="2269" y="3236"/>
                    <a:pt x="2817" y="2853"/>
                    <a:pt x="3085" y="2301"/>
                  </a:cubicBezTo>
                  <a:lnTo>
                    <a:pt x="3085" y="2301"/>
                  </a:lnTo>
                  <a:cubicBezTo>
                    <a:pt x="2860" y="2420"/>
                    <a:pt x="2606" y="2487"/>
                    <a:pt x="2350" y="2487"/>
                  </a:cubicBezTo>
                  <a:cubicBezTo>
                    <a:pt x="1450" y="2487"/>
                    <a:pt x="718" y="1721"/>
                    <a:pt x="718" y="778"/>
                  </a:cubicBezTo>
                  <a:cubicBezTo>
                    <a:pt x="718" y="507"/>
                    <a:pt x="778" y="244"/>
                    <a:pt x="89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0" name="Google Shape;20930;p86"/>
            <p:cNvSpPr/>
            <p:nvPr/>
          </p:nvSpPr>
          <p:spPr>
            <a:xfrm>
              <a:off x="3073689" y="2958540"/>
              <a:ext cx="22412" cy="22412"/>
            </a:xfrm>
            <a:custGeom>
              <a:avLst/>
              <a:gdLst/>
              <a:ahLst/>
              <a:cxnLst/>
              <a:rect l="l" t="t" r="r" b="b"/>
              <a:pathLst>
                <a:path w="855" h="855" extrusionOk="0">
                  <a:moveTo>
                    <a:pt x="429" y="0"/>
                  </a:moveTo>
                  <a:cubicBezTo>
                    <a:pt x="194" y="0"/>
                    <a:pt x="0" y="194"/>
                    <a:pt x="0" y="429"/>
                  </a:cubicBezTo>
                  <a:cubicBezTo>
                    <a:pt x="0" y="665"/>
                    <a:pt x="194" y="855"/>
                    <a:pt x="429" y="855"/>
                  </a:cubicBezTo>
                  <a:cubicBezTo>
                    <a:pt x="665" y="855"/>
                    <a:pt x="855" y="665"/>
                    <a:pt x="855" y="429"/>
                  </a:cubicBezTo>
                  <a:cubicBezTo>
                    <a:pt x="855" y="194"/>
                    <a:pt x="665" y="0"/>
                    <a:pt x="42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1" name="Google Shape;20931;p86"/>
            <p:cNvSpPr/>
            <p:nvPr/>
          </p:nvSpPr>
          <p:spPr>
            <a:xfrm>
              <a:off x="3062890" y="2953271"/>
              <a:ext cx="38480" cy="32975"/>
            </a:xfrm>
            <a:custGeom>
              <a:avLst/>
              <a:gdLst/>
              <a:ahLst/>
              <a:cxnLst/>
              <a:rect l="l" t="t" r="r" b="b"/>
              <a:pathLst>
                <a:path w="1468" h="1258" extrusionOk="0">
                  <a:moveTo>
                    <a:pt x="840" y="401"/>
                  </a:moveTo>
                  <a:cubicBezTo>
                    <a:pt x="957" y="401"/>
                    <a:pt x="1070" y="492"/>
                    <a:pt x="1070" y="630"/>
                  </a:cubicBezTo>
                  <a:cubicBezTo>
                    <a:pt x="1066" y="757"/>
                    <a:pt x="968" y="855"/>
                    <a:pt x="841" y="859"/>
                  </a:cubicBezTo>
                  <a:cubicBezTo>
                    <a:pt x="637" y="859"/>
                    <a:pt x="535" y="613"/>
                    <a:pt x="680" y="468"/>
                  </a:cubicBezTo>
                  <a:cubicBezTo>
                    <a:pt x="726" y="422"/>
                    <a:pt x="784" y="401"/>
                    <a:pt x="840" y="401"/>
                  </a:cubicBezTo>
                  <a:close/>
                  <a:moveTo>
                    <a:pt x="841" y="1"/>
                  </a:moveTo>
                  <a:cubicBezTo>
                    <a:pt x="282" y="1"/>
                    <a:pt x="1" y="679"/>
                    <a:pt x="398" y="1073"/>
                  </a:cubicBezTo>
                  <a:cubicBezTo>
                    <a:pt x="526" y="1201"/>
                    <a:pt x="683" y="1258"/>
                    <a:pt x="837" y="1258"/>
                  </a:cubicBezTo>
                  <a:cubicBezTo>
                    <a:pt x="1158" y="1258"/>
                    <a:pt x="1467" y="1008"/>
                    <a:pt x="1467" y="630"/>
                  </a:cubicBezTo>
                  <a:cubicBezTo>
                    <a:pt x="1467" y="282"/>
                    <a:pt x="1186" y="4"/>
                    <a:pt x="8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2" name="Google Shape;20932;p86"/>
            <p:cNvSpPr/>
            <p:nvPr/>
          </p:nvSpPr>
          <p:spPr>
            <a:xfrm>
              <a:off x="3030832" y="2903048"/>
              <a:ext cx="374813" cy="344118"/>
            </a:xfrm>
            <a:custGeom>
              <a:avLst/>
              <a:gdLst/>
              <a:ahLst/>
              <a:cxnLst/>
              <a:rect l="l" t="t" r="r" b="b"/>
              <a:pathLst>
                <a:path w="14299" h="13128" extrusionOk="0">
                  <a:moveTo>
                    <a:pt x="5314" y="6671"/>
                  </a:moveTo>
                  <a:lnTo>
                    <a:pt x="5314" y="6671"/>
                  </a:lnTo>
                  <a:cubicBezTo>
                    <a:pt x="5310" y="6703"/>
                    <a:pt x="5310" y="6734"/>
                    <a:pt x="5310" y="6766"/>
                  </a:cubicBezTo>
                  <a:cubicBezTo>
                    <a:pt x="5310" y="6899"/>
                    <a:pt x="5324" y="7033"/>
                    <a:pt x="5352" y="7167"/>
                  </a:cubicBezTo>
                  <a:lnTo>
                    <a:pt x="4934" y="7033"/>
                  </a:lnTo>
                  <a:cubicBezTo>
                    <a:pt x="4856" y="7005"/>
                    <a:pt x="4849" y="6896"/>
                    <a:pt x="4923" y="6857"/>
                  </a:cubicBezTo>
                  <a:lnTo>
                    <a:pt x="5314" y="6671"/>
                  </a:lnTo>
                  <a:close/>
                  <a:moveTo>
                    <a:pt x="5630" y="10395"/>
                  </a:moveTo>
                  <a:cubicBezTo>
                    <a:pt x="5718" y="10539"/>
                    <a:pt x="5830" y="10669"/>
                    <a:pt x="5954" y="10785"/>
                  </a:cubicBezTo>
                  <a:lnTo>
                    <a:pt x="5521" y="10922"/>
                  </a:lnTo>
                  <a:cubicBezTo>
                    <a:pt x="5511" y="10925"/>
                    <a:pt x="5501" y="10927"/>
                    <a:pt x="5492" y="10927"/>
                  </a:cubicBezTo>
                  <a:cubicBezTo>
                    <a:pt x="5422" y="10927"/>
                    <a:pt x="5371" y="10850"/>
                    <a:pt x="5408" y="10782"/>
                  </a:cubicBezTo>
                  <a:lnTo>
                    <a:pt x="5630" y="10395"/>
                  </a:lnTo>
                  <a:close/>
                  <a:moveTo>
                    <a:pt x="13039" y="11049"/>
                  </a:moveTo>
                  <a:lnTo>
                    <a:pt x="13060" y="11344"/>
                  </a:lnTo>
                  <a:cubicBezTo>
                    <a:pt x="13064" y="11383"/>
                    <a:pt x="13043" y="11422"/>
                    <a:pt x="13004" y="11439"/>
                  </a:cubicBezTo>
                  <a:lnTo>
                    <a:pt x="13004" y="11436"/>
                  </a:lnTo>
                  <a:cubicBezTo>
                    <a:pt x="12990" y="11443"/>
                    <a:pt x="12974" y="11446"/>
                    <a:pt x="12959" y="11446"/>
                  </a:cubicBezTo>
                  <a:cubicBezTo>
                    <a:pt x="12937" y="11446"/>
                    <a:pt x="12915" y="11438"/>
                    <a:pt x="12899" y="11422"/>
                  </a:cubicBezTo>
                  <a:lnTo>
                    <a:pt x="12666" y="11207"/>
                  </a:lnTo>
                  <a:cubicBezTo>
                    <a:pt x="12797" y="11168"/>
                    <a:pt x="12920" y="11116"/>
                    <a:pt x="13039" y="11049"/>
                  </a:cubicBezTo>
                  <a:close/>
                  <a:moveTo>
                    <a:pt x="4906" y="1294"/>
                  </a:moveTo>
                  <a:cubicBezTo>
                    <a:pt x="5585" y="1294"/>
                    <a:pt x="6250" y="1749"/>
                    <a:pt x="6397" y="2525"/>
                  </a:cubicBezTo>
                  <a:cubicBezTo>
                    <a:pt x="6393" y="2595"/>
                    <a:pt x="6386" y="2669"/>
                    <a:pt x="6372" y="2740"/>
                  </a:cubicBezTo>
                  <a:cubicBezTo>
                    <a:pt x="6351" y="2849"/>
                    <a:pt x="6425" y="2951"/>
                    <a:pt x="6534" y="2972"/>
                  </a:cubicBezTo>
                  <a:cubicBezTo>
                    <a:pt x="6544" y="2975"/>
                    <a:pt x="6555" y="2975"/>
                    <a:pt x="6569" y="2975"/>
                  </a:cubicBezTo>
                  <a:cubicBezTo>
                    <a:pt x="6664" y="2975"/>
                    <a:pt x="6748" y="2905"/>
                    <a:pt x="6766" y="2810"/>
                  </a:cubicBezTo>
                  <a:cubicBezTo>
                    <a:pt x="6776" y="2747"/>
                    <a:pt x="6783" y="2694"/>
                    <a:pt x="6787" y="2648"/>
                  </a:cubicBezTo>
                  <a:cubicBezTo>
                    <a:pt x="6945" y="2596"/>
                    <a:pt x="7106" y="2570"/>
                    <a:pt x="7264" y="2570"/>
                  </a:cubicBezTo>
                  <a:cubicBezTo>
                    <a:pt x="7807" y="2570"/>
                    <a:pt x="8324" y="2864"/>
                    <a:pt x="8591" y="3362"/>
                  </a:cubicBezTo>
                  <a:cubicBezTo>
                    <a:pt x="8939" y="4009"/>
                    <a:pt x="8770" y="4811"/>
                    <a:pt x="8193" y="5264"/>
                  </a:cubicBezTo>
                  <a:cubicBezTo>
                    <a:pt x="8130" y="5289"/>
                    <a:pt x="8067" y="5310"/>
                    <a:pt x="8004" y="5328"/>
                  </a:cubicBezTo>
                  <a:cubicBezTo>
                    <a:pt x="7763" y="5395"/>
                    <a:pt x="7838" y="5725"/>
                    <a:pt x="8047" y="5725"/>
                  </a:cubicBezTo>
                  <a:cubicBezTo>
                    <a:pt x="8068" y="5725"/>
                    <a:pt x="8090" y="5721"/>
                    <a:pt x="8113" y="5714"/>
                  </a:cubicBezTo>
                  <a:cubicBezTo>
                    <a:pt x="8158" y="5700"/>
                    <a:pt x="8208" y="5686"/>
                    <a:pt x="8253" y="5669"/>
                  </a:cubicBezTo>
                  <a:lnTo>
                    <a:pt x="8253" y="5669"/>
                  </a:lnTo>
                  <a:cubicBezTo>
                    <a:pt x="8897" y="6274"/>
                    <a:pt x="8886" y="7304"/>
                    <a:pt x="8225" y="7891"/>
                  </a:cubicBezTo>
                  <a:cubicBezTo>
                    <a:pt x="8172" y="7912"/>
                    <a:pt x="8116" y="7933"/>
                    <a:pt x="8063" y="7951"/>
                  </a:cubicBezTo>
                  <a:cubicBezTo>
                    <a:pt x="7828" y="8020"/>
                    <a:pt x="7907" y="8345"/>
                    <a:pt x="8112" y="8345"/>
                  </a:cubicBezTo>
                  <a:cubicBezTo>
                    <a:pt x="8136" y="8345"/>
                    <a:pt x="8162" y="8341"/>
                    <a:pt x="8190" y="8331"/>
                  </a:cubicBezTo>
                  <a:cubicBezTo>
                    <a:pt x="8222" y="8320"/>
                    <a:pt x="8257" y="8306"/>
                    <a:pt x="8288" y="8296"/>
                  </a:cubicBezTo>
                  <a:cubicBezTo>
                    <a:pt x="8482" y="8482"/>
                    <a:pt x="8623" y="8717"/>
                    <a:pt x="8696" y="8978"/>
                  </a:cubicBezTo>
                  <a:cubicBezTo>
                    <a:pt x="8700" y="9048"/>
                    <a:pt x="8700" y="9118"/>
                    <a:pt x="8696" y="9189"/>
                  </a:cubicBezTo>
                  <a:cubicBezTo>
                    <a:pt x="8693" y="9298"/>
                    <a:pt x="8777" y="9393"/>
                    <a:pt x="8886" y="9400"/>
                  </a:cubicBezTo>
                  <a:lnTo>
                    <a:pt x="8897" y="9400"/>
                  </a:lnTo>
                  <a:cubicBezTo>
                    <a:pt x="9002" y="9396"/>
                    <a:pt x="9090" y="9315"/>
                    <a:pt x="9097" y="9206"/>
                  </a:cubicBezTo>
                  <a:cubicBezTo>
                    <a:pt x="9097" y="9164"/>
                    <a:pt x="9101" y="9115"/>
                    <a:pt x="9101" y="9069"/>
                  </a:cubicBezTo>
                  <a:cubicBezTo>
                    <a:pt x="9291" y="8988"/>
                    <a:pt x="9495" y="8943"/>
                    <a:pt x="9702" y="8943"/>
                  </a:cubicBezTo>
                  <a:cubicBezTo>
                    <a:pt x="9934" y="8943"/>
                    <a:pt x="10166" y="8999"/>
                    <a:pt x="10374" y="9104"/>
                  </a:cubicBezTo>
                  <a:lnTo>
                    <a:pt x="10381" y="9104"/>
                  </a:lnTo>
                  <a:cubicBezTo>
                    <a:pt x="10486" y="9161"/>
                    <a:pt x="10581" y="9227"/>
                    <a:pt x="10669" y="9308"/>
                  </a:cubicBezTo>
                  <a:cubicBezTo>
                    <a:pt x="10713" y="9351"/>
                    <a:pt x="10761" y="9368"/>
                    <a:pt x="10806" y="9368"/>
                  </a:cubicBezTo>
                  <a:cubicBezTo>
                    <a:pt x="10966" y="9368"/>
                    <a:pt x="11098" y="9152"/>
                    <a:pt x="10936" y="9013"/>
                  </a:cubicBezTo>
                  <a:cubicBezTo>
                    <a:pt x="10862" y="8946"/>
                    <a:pt x="10785" y="8886"/>
                    <a:pt x="10704" y="8830"/>
                  </a:cubicBezTo>
                  <a:cubicBezTo>
                    <a:pt x="10950" y="8207"/>
                    <a:pt x="11527" y="7877"/>
                    <a:pt x="12110" y="7877"/>
                  </a:cubicBezTo>
                  <a:cubicBezTo>
                    <a:pt x="12579" y="7877"/>
                    <a:pt x="13051" y="8091"/>
                    <a:pt x="13356" y="8538"/>
                  </a:cubicBezTo>
                  <a:cubicBezTo>
                    <a:pt x="14038" y="9537"/>
                    <a:pt x="13320" y="10894"/>
                    <a:pt x="12107" y="10894"/>
                  </a:cubicBezTo>
                  <a:cubicBezTo>
                    <a:pt x="11921" y="10894"/>
                    <a:pt x="11738" y="10859"/>
                    <a:pt x="11566" y="10792"/>
                  </a:cubicBezTo>
                  <a:cubicBezTo>
                    <a:pt x="11597" y="10486"/>
                    <a:pt x="11573" y="10180"/>
                    <a:pt x="11488" y="9885"/>
                  </a:cubicBezTo>
                  <a:cubicBezTo>
                    <a:pt x="11457" y="9787"/>
                    <a:pt x="11380" y="9745"/>
                    <a:pt x="11303" y="9745"/>
                  </a:cubicBezTo>
                  <a:cubicBezTo>
                    <a:pt x="11184" y="9745"/>
                    <a:pt x="11062" y="9847"/>
                    <a:pt x="11105" y="10001"/>
                  </a:cubicBezTo>
                  <a:cubicBezTo>
                    <a:pt x="11186" y="10282"/>
                    <a:pt x="11200" y="10581"/>
                    <a:pt x="11151" y="10873"/>
                  </a:cubicBezTo>
                  <a:cubicBezTo>
                    <a:pt x="10964" y="11517"/>
                    <a:pt x="10374" y="11960"/>
                    <a:pt x="9702" y="11960"/>
                  </a:cubicBezTo>
                  <a:cubicBezTo>
                    <a:pt x="9066" y="11960"/>
                    <a:pt x="8499" y="11559"/>
                    <a:pt x="8281" y="10961"/>
                  </a:cubicBezTo>
                  <a:cubicBezTo>
                    <a:pt x="8542" y="10725"/>
                    <a:pt x="8749" y="10441"/>
                    <a:pt x="8886" y="10121"/>
                  </a:cubicBezTo>
                  <a:cubicBezTo>
                    <a:pt x="8961" y="9959"/>
                    <a:pt x="8828" y="9832"/>
                    <a:pt x="8698" y="9832"/>
                  </a:cubicBezTo>
                  <a:cubicBezTo>
                    <a:pt x="8627" y="9832"/>
                    <a:pt x="8556" y="9870"/>
                    <a:pt x="8521" y="9959"/>
                  </a:cubicBezTo>
                  <a:cubicBezTo>
                    <a:pt x="8394" y="10254"/>
                    <a:pt x="8197" y="10514"/>
                    <a:pt x="7947" y="10718"/>
                  </a:cubicBezTo>
                  <a:cubicBezTo>
                    <a:pt x="7725" y="10836"/>
                    <a:pt x="7483" y="10893"/>
                    <a:pt x="7245" y="10893"/>
                  </a:cubicBezTo>
                  <a:cubicBezTo>
                    <a:pt x="6780" y="10893"/>
                    <a:pt x="6324" y="10678"/>
                    <a:pt x="6031" y="10282"/>
                  </a:cubicBezTo>
                  <a:cubicBezTo>
                    <a:pt x="5588" y="9681"/>
                    <a:pt x="5651" y="8848"/>
                    <a:pt x="6175" y="8320"/>
                  </a:cubicBezTo>
                  <a:cubicBezTo>
                    <a:pt x="6483" y="8436"/>
                    <a:pt x="6810" y="8496"/>
                    <a:pt x="7139" y="8496"/>
                  </a:cubicBezTo>
                  <a:cubicBezTo>
                    <a:pt x="7148" y="8496"/>
                    <a:pt x="7157" y="8496"/>
                    <a:pt x="7167" y="8496"/>
                  </a:cubicBezTo>
                  <a:cubicBezTo>
                    <a:pt x="7212" y="8496"/>
                    <a:pt x="7262" y="8496"/>
                    <a:pt x="7307" y="8492"/>
                  </a:cubicBezTo>
                  <a:cubicBezTo>
                    <a:pt x="7420" y="8489"/>
                    <a:pt x="7508" y="8397"/>
                    <a:pt x="7501" y="8285"/>
                  </a:cubicBezTo>
                  <a:cubicBezTo>
                    <a:pt x="7497" y="8177"/>
                    <a:pt x="7410" y="8095"/>
                    <a:pt x="7303" y="8095"/>
                  </a:cubicBezTo>
                  <a:cubicBezTo>
                    <a:pt x="7299" y="8095"/>
                    <a:pt x="7294" y="8095"/>
                    <a:pt x="7290" y="8095"/>
                  </a:cubicBezTo>
                  <a:cubicBezTo>
                    <a:pt x="7243" y="8098"/>
                    <a:pt x="7196" y="8099"/>
                    <a:pt x="7149" y="8099"/>
                  </a:cubicBezTo>
                  <a:cubicBezTo>
                    <a:pt x="6839" y="8099"/>
                    <a:pt x="6533" y="8038"/>
                    <a:pt x="6245" y="7919"/>
                  </a:cubicBezTo>
                  <a:cubicBezTo>
                    <a:pt x="5539" y="7325"/>
                    <a:pt x="5528" y="6238"/>
                    <a:pt x="6224" y="5634"/>
                  </a:cubicBezTo>
                  <a:lnTo>
                    <a:pt x="6224" y="5634"/>
                  </a:lnTo>
                  <a:cubicBezTo>
                    <a:pt x="6530" y="5743"/>
                    <a:pt x="6850" y="5802"/>
                    <a:pt x="7174" y="5820"/>
                  </a:cubicBezTo>
                  <a:lnTo>
                    <a:pt x="7184" y="5820"/>
                  </a:lnTo>
                  <a:cubicBezTo>
                    <a:pt x="7437" y="5813"/>
                    <a:pt x="7448" y="5433"/>
                    <a:pt x="7191" y="5419"/>
                  </a:cubicBezTo>
                  <a:cubicBezTo>
                    <a:pt x="6885" y="5405"/>
                    <a:pt x="6583" y="5342"/>
                    <a:pt x="6295" y="5229"/>
                  </a:cubicBezTo>
                  <a:cubicBezTo>
                    <a:pt x="6052" y="5029"/>
                    <a:pt x="5883" y="4754"/>
                    <a:pt x="5806" y="4452"/>
                  </a:cubicBezTo>
                  <a:cubicBezTo>
                    <a:pt x="6055" y="4223"/>
                    <a:pt x="6270" y="3963"/>
                    <a:pt x="6442" y="3671"/>
                  </a:cubicBezTo>
                  <a:cubicBezTo>
                    <a:pt x="6534" y="3514"/>
                    <a:pt x="6398" y="3370"/>
                    <a:pt x="6261" y="3370"/>
                  </a:cubicBezTo>
                  <a:cubicBezTo>
                    <a:pt x="6198" y="3370"/>
                    <a:pt x="6136" y="3400"/>
                    <a:pt x="6094" y="3471"/>
                  </a:cubicBezTo>
                  <a:cubicBezTo>
                    <a:pt x="5932" y="3749"/>
                    <a:pt x="5725" y="3995"/>
                    <a:pt x="5479" y="4206"/>
                  </a:cubicBezTo>
                  <a:cubicBezTo>
                    <a:pt x="5297" y="4280"/>
                    <a:pt x="5106" y="4316"/>
                    <a:pt x="4917" y="4316"/>
                  </a:cubicBezTo>
                  <a:cubicBezTo>
                    <a:pt x="4539" y="4316"/>
                    <a:pt x="4166" y="4172"/>
                    <a:pt x="3882" y="3900"/>
                  </a:cubicBezTo>
                  <a:cubicBezTo>
                    <a:pt x="3925" y="3605"/>
                    <a:pt x="3946" y="3309"/>
                    <a:pt x="3953" y="3010"/>
                  </a:cubicBezTo>
                  <a:cubicBezTo>
                    <a:pt x="3953" y="2876"/>
                    <a:pt x="3852" y="2809"/>
                    <a:pt x="3751" y="2809"/>
                  </a:cubicBezTo>
                  <a:cubicBezTo>
                    <a:pt x="3651" y="2809"/>
                    <a:pt x="3552" y="2875"/>
                    <a:pt x="3552" y="3007"/>
                  </a:cubicBezTo>
                  <a:cubicBezTo>
                    <a:pt x="3548" y="3302"/>
                    <a:pt x="3524" y="3598"/>
                    <a:pt x="3478" y="3889"/>
                  </a:cubicBezTo>
                  <a:cubicBezTo>
                    <a:pt x="3173" y="4289"/>
                    <a:pt x="2727" y="4481"/>
                    <a:pt x="2284" y="4481"/>
                  </a:cubicBezTo>
                  <a:cubicBezTo>
                    <a:pt x="1740" y="4481"/>
                    <a:pt x="1200" y="4192"/>
                    <a:pt x="929" y="3640"/>
                  </a:cubicBezTo>
                  <a:cubicBezTo>
                    <a:pt x="433" y="2638"/>
                    <a:pt x="1164" y="1463"/>
                    <a:pt x="2282" y="1463"/>
                  </a:cubicBezTo>
                  <a:cubicBezTo>
                    <a:pt x="2694" y="1463"/>
                    <a:pt x="3088" y="1632"/>
                    <a:pt x="3372" y="1934"/>
                  </a:cubicBezTo>
                  <a:cubicBezTo>
                    <a:pt x="3408" y="2008"/>
                    <a:pt x="3439" y="2089"/>
                    <a:pt x="3460" y="2170"/>
                  </a:cubicBezTo>
                  <a:cubicBezTo>
                    <a:pt x="3491" y="2267"/>
                    <a:pt x="3568" y="2309"/>
                    <a:pt x="3645" y="2309"/>
                  </a:cubicBezTo>
                  <a:cubicBezTo>
                    <a:pt x="3761" y="2309"/>
                    <a:pt x="3877" y="2214"/>
                    <a:pt x="3844" y="2064"/>
                  </a:cubicBezTo>
                  <a:cubicBezTo>
                    <a:pt x="3823" y="1983"/>
                    <a:pt x="3794" y="1906"/>
                    <a:pt x="3763" y="1832"/>
                  </a:cubicBezTo>
                  <a:cubicBezTo>
                    <a:pt x="4073" y="1463"/>
                    <a:pt x="4492" y="1294"/>
                    <a:pt x="4906" y="1294"/>
                  </a:cubicBezTo>
                  <a:close/>
                  <a:moveTo>
                    <a:pt x="9266" y="12308"/>
                  </a:moveTo>
                  <a:lnTo>
                    <a:pt x="9266" y="12308"/>
                  </a:lnTo>
                  <a:cubicBezTo>
                    <a:pt x="9407" y="12343"/>
                    <a:pt x="9554" y="12361"/>
                    <a:pt x="9702" y="12361"/>
                  </a:cubicBezTo>
                  <a:lnTo>
                    <a:pt x="9533" y="12673"/>
                  </a:lnTo>
                  <a:cubicBezTo>
                    <a:pt x="9518" y="12704"/>
                    <a:pt x="9487" y="12724"/>
                    <a:pt x="9453" y="12724"/>
                  </a:cubicBezTo>
                  <a:cubicBezTo>
                    <a:pt x="9448" y="12724"/>
                    <a:pt x="9443" y="12724"/>
                    <a:pt x="9438" y="12723"/>
                  </a:cubicBezTo>
                  <a:cubicBezTo>
                    <a:pt x="9400" y="12719"/>
                    <a:pt x="9368" y="12691"/>
                    <a:pt x="9357" y="12652"/>
                  </a:cubicBezTo>
                  <a:lnTo>
                    <a:pt x="9266" y="12308"/>
                  </a:lnTo>
                  <a:close/>
                  <a:moveTo>
                    <a:pt x="2068" y="1"/>
                  </a:moveTo>
                  <a:cubicBezTo>
                    <a:pt x="1922" y="1"/>
                    <a:pt x="1793" y="176"/>
                    <a:pt x="1910" y="327"/>
                  </a:cubicBezTo>
                  <a:cubicBezTo>
                    <a:pt x="2124" y="566"/>
                    <a:pt x="2219" y="865"/>
                    <a:pt x="2258" y="1062"/>
                  </a:cubicBezTo>
                  <a:cubicBezTo>
                    <a:pt x="2180" y="1062"/>
                    <a:pt x="2103" y="1069"/>
                    <a:pt x="2026" y="1080"/>
                  </a:cubicBezTo>
                  <a:cubicBezTo>
                    <a:pt x="1836" y="802"/>
                    <a:pt x="1576" y="584"/>
                    <a:pt x="1270" y="443"/>
                  </a:cubicBezTo>
                  <a:cubicBezTo>
                    <a:pt x="1240" y="431"/>
                    <a:pt x="1211" y="425"/>
                    <a:pt x="1185" y="425"/>
                  </a:cubicBezTo>
                  <a:cubicBezTo>
                    <a:pt x="987" y="425"/>
                    <a:pt x="899" y="735"/>
                    <a:pt x="1125" y="816"/>
                  </a:cubicBezTo>
                  <a:cubicBezTo>
                    <a:pt x="1308" y="904"/>
                    <a:pt x="1470" y="1031"/>
                    <a:pt x="1600" y="1185"/>
                  </a:cubicBezTo>
                  <a:cubicBezTo>
                    <a:pt x="447" y="1618"/>
                    <a:pt x="0" y="3017"/>
                    <a:pt x="689" y="4041"/>
                  </a:cubicBezTo>
                  <a:cubicBezTo>
                    <a:pt x="1065" y="4596"/>
                    <a:pt x="1668" y="4882"/>
                    <a:pt x="2274" y="4882"/>
                  </a:cubicBezTo>
                  <a:cubicBezTo>
                    <a:pt x="2784" y="4882"/>
                    <a:pt x="3297" y="4679"/>
                    <a:pt x="3678" y="4262"/>
                  </a:cubicBezTo>
                  <a:cubicBezTo>
                    <a:pt x="4029" y="4557"/>
                    <a:pt x="4465" y="4713"/>
                    <a:pt x="4910" y="4713"/>
                  </a:cubicBezTo>
                  <a:cubicBezTo>
                    <a:pt x="5086" y="4713"/>
                    <a:pt x="5263" y="4688"/>
                    <a:pt x="5437" y="4638"/>
                  </a:cubicBezTo>
                  <a:cubicBezTo>
                    <a:pt x="5525" y="4923"/>
                    <a:pt x="5679" y="5183"/>
                    <a:pt x="5887" y="5398"/>
                  </a:cubicBezTo>
                  <a:cubicBezTo>
                    <a:pt x="5662" y="5616"/>
                    <a:pt x="5493" y="5887"/>
                    <a:pt x="5398" y="6182"/>
                  </a:cubicBezTo>
                  <a:lnTo>
                    <a:pt x="4747" y="6495"/>
                  </a:lnTo>
                  <a:cubicBezTo>
                    <a:pt x="4343" y="6688"/>
                    <a:pt x="4385" y="7279"/>
                    <a:pt x="4814" y="7416"/>
                  </a:cubicBezTo>
                  <a:lnTo>
                    <a:pt x="5517" y="7638"/>
                  </a:lnTo>
                  <a:cubicBezTo>
                    <a:pt x="5602" y="7803"/>
                    <a:pt x="5711" y="7954"/>
                    <a:pt x="5837" y="8088"/>
                  </a:cubicBezTo>
                  <a:cubicBezTo>
                    <a:pt x="5377" y="8591"/>
                    <a:pt x="5215" y="9298"/>
                    <a:pt x="5419" y="9948"/>
                  </a:cubicBezTo>
                  <a:lnTo>
                    <a:pt x="5057" y="10588"/>
                  </a:lnTo>
                  <a:cubicBezTo>
                    <a:pt x="4870" y="10915"/>
                    <a:pt x="5110" y="11327"/>
                    <a:pt x="5486" y="11327"/>
                  </a:cubicBezTo>
                  <a:cubicBezTo>
                    <a:pt x="5539" y="11327"/>
                    <a:pt x="5588" y="11320"/>
                    <a:pt x="5637" y="11302"/>
                  </a:cubicBezTo>
                  <a:lnTo>
                    <a:pt x="6361" y="11077"/>
                  </a:lnTo>
                  <a:cubicBezTo>
                    <a:pt x="6636" y="11220"/>
                    <a:pt x="6938" y="11293"/>
                    <a:pt x="7242" y="11293"/>
                  </a:cubicBezTo>
                  <a:cubicBezTo>
                    <a:pt x="7474" y="11293"/>
                    <a:pt x="7707" y="11250"/>
                    <a:pt x="7930" y="11165"/>
                  </a:cubicBezTo>
                  <a:cubicBezTo>
                    <a:pt x="8095" y="11580"/>
                    <a:pt x="8404" y="11924"/>
                    <a:pt x="8798" y="12135"/>
                  </a:cubicBezTo>
                  <a:lnTo>
                    <a:pt x="8971" y="12758"/>
                  </a:lnTo>
                  <a:cubicBezTo>
                    <a:pt x="9020" y="12955"/>
                    <a:pt x="9189" y="13099"/>
                    <a:pt x="9393" y="13124"/>
                  </a:cubicBezTo>
                  <a:cubicBezTo>
                    <a:pt x="9410" y="13124"/>
                    <a:pt x="9428" y="13127"/>
                    <a:pt x="9449" y="13127"/>
                  </a:cubicBezTo>
                  <a:cubicBezTo>
                    <a:pt x="9632" y="13127"/>
                    <a:pt x="9801" y="13025"/>
                    <a:pt x="9885" y="12863"/>
                  </a:cubicBezTo>
                  <a:lnTo>
                    <a:pt x="10187" y="12297"/>
                  </a:lnTo>
                  <a:cubicBezTo>
                    <a:pt x="10764" y="12142"/>
                    <a:pt x="11235" y="11731"/>
                    <a:pt x="11464" y="11179"/>
                  </a:cubicBezTo>
                  <a:cubicBezTo>
                    <a:pt x="11671" y="11253"/>
                    <a:pt x="11886" y="11292"/>
                    <a:pt x="12107" y="11292"/>
                  </a:cubicBezTo>
                  <a:lnTo>
                    <a:pt x="12167" y="11292"/>
                  </a:lnTo>
                  <a:lnTo>
                    <a:pt x="12624" y="11717"/>
                  </a:lnTo>
                  <a:cubicBezTo>
                    <a:pt x="12724" y="11808"/>
                    <a:pt x="12842" y="11849"/>
                    <a:pt x="12958" y="11849"/>
                  </a:cubicBezTo>
                  <a:cubicBezTo>
                    <a:pt x="13226" y="11849"/>
                    <a:pt x="13480" y="11631"/>
                    <a:pt x="13458" y="11316"/>
                  </a:cubicBezTo>
                  <a:lnTo>
                    <a:pt x="13419" y="10768"/>
                  </a:lnTo>
                  <a:cubicBezTo>
                    <a:pt x="14298" y="9934"/>
                    <a:pt x="14186" y="8499"/>
                    <a:pt x="13183" y="7814"/>
                  </a:cubicBezTo>
                  <a:cubicBezTo>
                    <a:pt x="12850" y="7585"/>
                    <a:pt x="12475" y="7478"/>
                    <a:pt x="12105" y="7478"/>
                  </a:cubicBezTo>
                  <a:cubicBezTo>
                    <a:pt x="11367" y="7478"/>
                    <a:pt x="10651" y="7907"/>
                    <a:pt x="10342" y="8654"/>
                  </a:cubicBezTo>
                  <a:cubicBezTo>
                    <a:pt x="10138" y="8580"/>
                    <a:pt x="9920" y="8542"/>
                    <a:pt x="9702" y="8542"/>
                  </a:cubicBezTo>
                  <a:cubicBezTo>
                    <a:pt x="9466" y="8542"/>
                    <a:pt x="9234" y="8587"/>
                    <a:pt x="9013" y="8672"/>
                  </a:cubicBezTo>
                  <a:cubicBezTo>
                    <a:pt x="8921" y="8443"/>
                    <a:pt x="8788" y="8236"/>
                    <a:pt x="8619" y="8060"/>
                  </a:cubicBezTo>
                  <a:cubicBezTo>
                    <a:pt x="9305" y="7318"/>
                    <a:pt x="9291" y="6172"/>
                    <a:pt x="8591" y="5444"/>
                  </a:cubicBezTo>
                  <a:cubicBezTo>
                    <a:pt x="8964" y="5085"/>
                    <a:pt x="9171" y="4593"/>
                    <a:pt x="9171" y="4076"/>
                  </a:cubicBezTo>
                  <a:cubicBezTo>
                    <a:pt x="9168" y="2991"/>
                    <a:pt x="8282" y="2166"/>
                    <a:pt x="7263" y="2166"/>
                  </a:cubicBezTo>
                  <a:cubicBezTo>
                    <a:pt x="7089" y="2166"/>
                    <a:pt x="6912" y="2190"/>
                    <a:pt x="6734" y="2240"/>
                  </a:cubicBezTo>
                  <a:cubicBezTo>
                    <a:pt x="6470" y="1379"/>
                    <a:pt x="5695" y="893"/>
                    <a:pt x="4905" y="893"/>
                  </a:cubicBezTo>
                  <a:cubicBezTo>
                    <a:pt x="4401" y="893"/>
                    <a:pt x="3890" y="1091"/>
                    <a:pt x="3503" y="1516"/>
                  </a:cubicBezTo>
                  <a:cubicBezTo>
                    <a:pt x="3263" y="1312"/>
                    <a:pt x="2979" y="1171"/>
                    <a:pt x="2673" y="1108"/>
                  </a:cubicBezTo>
                  <a:cubicBezTo>
                    <a:pt x="2638" y="876"/>
                    <a:pt x="2532" y="429"/>
                    <a:pt x="2209" y="64"/>
                  </a:cubicBezTo>
                  <a:cubicBezTo>
                    <a:pt x="2165" y="19"/>
                    <a:pt x="2116" y="1"/>
                    <a:pt x="20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3" name="Google Shape;20933;p86"/>
          <p:cNvGrpSpPr/>
          <p:nvPr/>
        </p:nvGrpSpPr>
        <p:grpSpPr>
          <a:xfrm>
            <a:off x="3036546" y="2582522"/>
            <a:ext cx="379400" cy="333528"/>
            <a:chOff x="3036546" y="2430122"/>
            <a:chExt cx="379400" cy="333528"/>
          </a:xfrm>
        </p:grpSpPr>
        <p:sp>
          <p:nvSpPr>
            <p:cNvPr id="20934" name="Google Shape;20934;p86"/>
            <p:cNvSpPr/>
            <p:nvPr/>
          </p:nvSpPr>
          <p:spPr>
            <a:xfrm>
              <a:off x="3269916" y="2470463"/>
              <a:ext cx="65190" cy="73762"/>
            </a:xfrm>
            <a:custGeom>
              <a:avLst/>
              <a:gdLst/>
              <a:ahLst/>
              <a:cxnLst/>
              <a:rect l="l" t="t" r="r" b="b"/>
              <a:pathLst>
                <a:path w="2487" h="2814" extrusionOk="0">
                  <a:moveTo>
                    <a:pt x="1" y="1"/>
                  </a:moveTo>
                  <a:lnTo>
                    <a:pt x="1" y="1"/>
                  </a:lnTo>
                  <a:cubicBezTo>
                    <a:pt x="205" y="1808"/>
                    <a:pt x="2413" y="2814"/>
                    <a:pt x="2413" y="2814"/>
                  </a:cubicBezTo>
                  <a:lnTo>
                    <a:pt x="2487" y="2044"/>
                  </a:lnTo>
                  <a:lnTo>
                    <a:pt x="1741" y="236"/>
                  </a:lnTo>
                  <a:lnTo>
                    <a:pt x="1" y="1"/>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5" name="Google Shape;20935;p86"/>
            <p:cNvSpPr/>
            <p:nvPr/>
          </p:nvSpPr>
          <p:spPr>
            <a:xfrm>
              <a:off x="3116835" y="2470463"/>
              <a:ext cx="65269" cy="73762"/>
            </a:xfrm>
            <a:custGeom>
              <a:avLst/>
              <a:gdLst/>
              <a:ahLst/>
              <a:cxnLst/>
              <a:rect l="l" t="t" r="r" b="b"/>
              <a:pathLst>
                <a:path w="2490" h="2814" extrusionOk="0">
                  <a:moveTo>
                    <a:pt x="2490" y="1"/>
                  </a:moveTo>
                  <a:lnTo>
                    <a:pt x="749" y="236"/>
                  </a:lnTo>
                  <a:lnTo>
                    <a:pt x="0" y="2044"/>
                  </a:lnTo>
                  <a:lnTo>
                    <a:pt x="77" y="2814"/>
                  </a:lnTo>
                  <a:cubicBezTo>
                    <a:pt x="77" y="2814"/>
                    <a:pt x="2282" y="1808"/>
                    <a:pt x="2490"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6" name="Google Shape;20936;p86"/>
            <p:cNvSpPr/>
            <p:nvPr/>
          </p:nvSpPr>
          <p:spPr>
            <a:xfrm>
              <a:off x="3255263" y="2523753"/>
              <a:ext cx="23434" cy="23434"/>
            </a:xfrm>
            <a:custGeom>
              <a:avLst/>
              <a:gdLst/>
              <a:ahLst/>
              <a:cxnLst/>
              <a:rect l="l" t="t" r="r" b="b"/>
              <a:pathLst>
                <a:path w="894" h="894" extrusionOk="0">
                  <a:moveTo>
                    <a:pt x="447" y="0"/>
                  </a:moveTo>
                  <a:cubicBezTo>
                    <a:pt x="201" y="0"/>
                    <a:pt x="1" y="197"/>
                    <a:pt x="1" y="447"/>
                  </a:cubicBezTo>
                  <a:cubicBezTo>
                    <a:pt x="1" y="693"/>
                    <a:pt x="201" y="893"/>
                    <a:pt x="447" y="893"/>
                  </a:cubicBezTo>
                  <a:cubicBezTo>
                    <a:pt x="693" y="893"/>
                    <a:pt x="894" y="693"/>
                    <a:pt x="894" y="447"/>
                  </a:cubicBezTo>
                  <a:cubicBezTo>
                    <a:pt x="894"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7" name="Google Shape;20937;p86"/>
            <p:cNvSpPr/>
            <p:nvPr/>
          </p:nvSpPr>
          <p:spPr>
            <a:xfrm>
              <a:off x="3143913" y="2558852"/>
              <a:ext cx="164116" cy="123094"/>
            </a:xfrm>
            <a:custGeom>
              <a:avLst/>
              <a:gdLst/>
              <a:ahLst/>
              <a:cxnLst/>
              <a:rect l="l" t="t" r="r" b="b"/>
              <a:pathLst>
                <a:path w="6261" h="4696" extrusionOk="0">
                  <a:moveTo>
                    <a:pt x="3130" y="1"/>
                  </a:moveTo>
                  <a:cubicBezTo>
                    <a:pt x="1404" y="1"/>
                    <a:pt x="1" y="1049"/>
                    <a:pt x="1" y="2346"/>
                  </a:cubicBezTo>
                  <a:cubicBezTo>
                    <a:pt x="1" y="3644"/>
                    <a:pt x="2237" y="4695"/>
                    <a:pt x="3130" y="4695"/>
                  </a:cubicBezTo>
                  <a:cubicBezTo>
                    <a:pt x="4027" y="4695"/>
                    <a:pt x="6260" y="3644"/>
                    <a:pt x="6260" y="2346"/>
                  </a:cubicBezTo>
                  <a:cubicBezTo>
                    <a:pt x="6260" y="1049"/>
                    <a:pt x="4861" y="1"/>
                    <a:pt x="3130"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8" name="Google Shape;20938;p86"/>
            <p:cNvSpPr/>
            <p:nvPr/>
          </p:nvSpPr>
          <p:spPr>
            <a:xfrm>
              <a:off x="3173244" y="2523753"/>
              <a:ext cx="23434" cy="23434"/>
            </a:xfrm>
            <a:custGeom>
              <a:avLst/>
              <a:gdLst/>
              <a:ahLst/>
              <a:cxnLst/>
              <a:rect l="l" t="t" r="r" b="b"/>
              <a:pathLst>
                <a:path w="894" h="894" extrusionOk="0">
                  <a:moveTo>
                    <a:pt x="447" y="0"/>
                  </a:moveTo>
                  <a:cubicBezTo>
                    <a:pt x="201" y="0"/>
                    <a:pt x="0" y="197"/>
                    <a:pt x="0" y="447"/>
                  </a:cubicBezTo>
                  <a:cubicBezTo>
                    <a:pt x="0" y="693"/>
                    <a:pt x="201" y="893"/>
                    <a:pt x="447" y="893"/>
                  </a:cubicBezTo>
                  <a:cubicBezTo>
                    <a:pt x="693" y="893"/>
                    <a:pt x="893" y="693"/>
                    <a:pt x="893" y="447"/>
                  </a:cubicBezTo>
                  <a:cubicBezTo>
                    <a:pt x="893" y="197"/>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9" name="Google Shape;20939;p86"/>
            <p:cNvSpPr/>
            <p:nvPr/>
          </p:nvSpPr>
          <p:spPr>
            <a:xfrm>
              <a:off x="3143913" y="2559323"/>
              <a:ext cx="80682" cy="122622"/>
            </a:xfrm>
            <a:custGeom>
              <a:avLst/>
              <a:gdLst/>
              <a:ahLst/>
              <a:cxnLst/>
              <a:rect l="l" t="t" r="r" b="b"/>
              <a:pathLst>
                <a:path w="3078" h="4678" extrusionOk="0">
                  <a:moveTo>
                    <a:pt x="2768" y="0"/>
                  </a:moveTo>
                  <a:cubicBezTo>
                    <a:pt x="1211" y="138"/>
                    <a:pt x="1" y="1126"/>
                    <a:pt x="1" y="2332"/>
                  </a:cubicBezTo>
                  <a:cubicBezTo>
                    <a:pt x="1" y="3601"/>
                    <a:pt x="2153" y="4639"/>
                    <a:pt x="3078" y="4677"/>
                  </a:cubicBezTo>
                  <a:cubicBezTo>
                    <a:pt x="2294" y="4273"/>
                    <a:pt x="1344" y="3376"/>
                    <a:pt x="1344" y="2332"/>
                  </a:cubicBezTo>
                  <a:cubicBezTo>
                    <a:pt x="1344" y="1298"/>
                    <a:pt x="1928" y="408"/>
                    <a:pt x="276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0" name="Google Shape;20940;p86"/>
            <p:cNvSpPr/>
            <p:nvPr/>
          </p:nvSpPr>
          <p:spPr>
            <a:xfrm>
              <a:off x="3036546" y="2430122"/>
              <a:ext cx="379400" cy="333528"/>
            </a:xfrm>
            <a:custGeom>
              <a:avLst/>
              <a:gdLst/>
              <a:ahLst/>
              <a:cxnLst/>
              <a:rect l="l" t="t" r="r" b="b"/>
              <a:pathLst>
                <a:path w="14474" h="12724" extrusionOk="0">
                  <a:moveTo>
                    <a:pt x="4118" y="1705"/>
                  </a:moveTo>
                  <a:cubicBezTo>
                    <a:pt x="4171" y="1796"/>
                    <a:pt x="4245" y="1870"/>
                    <a:pt x="4336" y="1919"/>
                  </a:cubicBezTo>
                  <a:cubicBezTo>
                    <a:pt x="4436" y="1972"/>
                    <a:pt x="4545" y="2001"/>
                    <a:pt x="4657" y="2001"/>
                  </a:cubicBezTo>
                  <a:cubicBezTo>
                    <a:pt x="4664" y="2001"/>
                    <a:pt x="4670" y="2000"/>
                    <a:pt x="4677" y="2000"/>
                  </a:cubicBezTo>
                  <a:cubicBezTo>
                    <a:pt x="4849" y="2000"/>
                    <a:pt x="5050" y="1951"/>
                    <a:pt x="5278" y="1856"/>
                  </a:cubicBezTo>
                  <a:lnTo>
                    <a:pt x="5278" y="1856"/>
                  </a:lnTo>
                  <a:cubicBezTo>
                    <a:pt x="4958" y="3006"/>
                    <a:pt x="3773" y="3773"/>
                    <a:pt x="3274" y="4047"/>
                  </a:cubicBezTo>
                  <a:cubicBezTo>
                    <a:pt x="3270" y="3804"/>
                    <a:pt x="3292" y="3562"/>
                    <a:pt x="3341" y="3322"/>
                  </a:cubicBezTo>
                  <a:cubicBezTo>
                    <a:pt x="3464" y="2753"/>
                    <a:pt x="3738" y="2194"/>
                    <a:pt x="4118" y="1705"/>
                  </a:cubicBezTo>
                  <a:close/>
                  <a:moveTo>
                    <a:pt x="10339" y="1705"/>
                  </a:moveTo>
                  <a:cubicBezTo>
                    <a:pt x="10718" y="2194"/>
                    <a:pt x="10993" y="2753"/>
                    <a:pt x="11116" y="3322"/>
                  </a:cubicBezTo>
                  <a:cubicBezTo>
                    <a:pt x="11165" y="3562"/>
                    <a:pt x="11190" y="3804"/>
                    <a:pt x="11182" y="4047"/>
                  </a:cubicBezTo>
                  <a:cubicBezTo>
                    <a:pt x="10687" y="3773"/>
                    <a:pt x="9498" y="3006"/>
                    <a:pt x="9178" y="1856"/>
                  </a:cubicBezTo>
                  <a:lnTo>
                    <a:pt x="9178" y="1856"/>
                  </a:lnTo>
                  <a:cubicBezTo>
                    <a:pt x="9407" y="1951"/>
                    <a:pt x="9607" y="2000"/>
                    <a:pt x="9779" y="2000"/>
                  </a:cubicBezTo>
                  <a:cubicBezTo>
                    <a:pt x="9899" y="2000"/>
                    <a:pt x="10015" y="1976"/>
                    <a:pt x="10121" y="1919"/>
                  </a:cubicBezTo>
                  <a:cubicBezTo>
                    <a:pt x="10212" y="1870"/>
                    <a:pt x="10286" y="1796"/>
                    <a:pt x="10339" y="1705"/>
                  </a:cubicBezTo>
                  <a:close/>
                  <a:moveTo>
                    <a:pt x="5663" y="3779"/>
                  </a:moveTo>
                  <a:cubicBezTo>
                    <a:pt x="5721" y="3779"/>
                    <a:pt x="5781" y="3801"/>
                    <a:pt x="5830" y="3850"/>
                  </a:cubicBezTo>
                  <a:cubicBezTo>
                    <a:pt x="5982" y="3998"/>
                    <a:pt x="5873" y="4254"/>
                    <a:pt x="5662" y="4254"/>
                  </a:cubicBezTo>
                  <a:cubicBezTo>
                    <a:pt x="5532" y="4254"/>
                    <a:pt x="5426" y="4149"/>
                    <a:pt x="5426" y="4019"/>
                  </a:cubicBezTo>
                  <a:cubicBezTo>
                    <a:pt x="5426" y="3874"/>
                    <a:pt x="5541" y="3779"/>
                    <a:pt x="5663" y="3779"/>
                  </a:cubicBezTo>
                  <a:close/>
                  <a:moveTo>
                    <a:pt x="8791" y="3780"/>
                  </a:moveTo>
                  <a:cubicBezTo>
                    <a:pt x="9006" y="3780"/>
                    <a:pt x="9111" y="4036"/>
                    <a:pt x="8960" y="4184"/>
                  </a:cubicBezTo>
                  <a:cubicBezTo>
                    <a:pt x="8911" y="4233"/>
                    <a:pt x="8851" y="4255"/>
                    <a:pt x="8792" y="4255"/>
                  </a:cubicBezTo>
                  <a:cubicBezTo>
                    <a:pt x="8671" y="4255"/>
                    <a:pt x="8556" y="4161"/>
                    <a:pt x="8556" y="4019"/>
                  </a:cubicBezTo>
                  <a:cubicBezTo>
                    <a:pt x="8556" y="3885"/>
                    <a:pt x="8661" y="3780"/>
                    <a:pt x="8791" y="3780"/>
                  </a:cubicBezTo>
                  <a:close/>
                  <a:moveTo>
                    <a:pt x="8781" y="0"/>
                  </a:moveTo>
                  <a:cubicBezTo>
                    <a:pt x="8581" y="0"/>
                    <a:pt x="8482" y="310"/>
                    <a:pt x="8710" y="407"/>
                  </a:cubicBezTo>
                  <a:cubicBezTo>
                    <a:pt x="9199" y="629"/>
                    <a:pt x="9646" y="945"/>
                    <a:pt x="10019" y="1336"/>
                  </a:cubicBezTo>
                  <a:cubicBezTo>
                    <a:pt x="10019" y="1371"/>
                    <a:pt x="10008" y="1501"/>
                    <a:pt x="9920" y="1550"/>
                  </a:cubicBezTo>
                  <a:cubicBezTo>
                    <a:pt x="9895" y="1564"/>
                    <a:pt x="9850" y="1580"/>
                    <a:pt x="9774" y="1580"/>
                  </a:cubicBezTo>
                  <a:cubicBezTo>
                    <a:pt x="9574" y="1580"/>
                    <a:pt x="9160" y="1465"/>
                    <a:pt x="8338" y="875"/>
                  </a:cubicBezTo>
                  <a:cubicBezTo>
                    <a:pt x="8295" y="844"/>
                    <a:pt x="8251" y="831"/>
                    <a:pt x="8211" y="831"/>
                  </a:cubicBezTo>
                  <a:cubicBezTo>
                    <a:pt x="8032" y="831"/>
                    <a:pt x="7905" y="1085"/>
                    <a:pt x="8092" y="1220"/>
                  </a:cubicBezTo>
                  <a:cubicBezTo>
                    <a:pt x="8310" y="1374"/>
                    <a:pt x="8514" y="1508"/>
                    <a:pt x="8703" y="1617"/>
                  </a:cubicBezTo>
                  <a:cubicBezTo>
                    <a:pt x="8805" y="2394"/>
                    <a:pt x="9273" y="3143"/>
                    <a:pt x="10054" y="3787"/>
                  </a:cubicBezTo>
                  <a:cubicBezTo>
                    <a:pt x="10388" y="4064"/>
                    <a:pt x="10753" y="4304"/>
                    <a:pt x="11140" y="4500"/>
                  </a:cubicBezTo>
                  <a:cubicBezTo>
                    <a:pt x="11038" y="5112"/>
                    <a:pt x="10753" y="5700"/>
                    <a:pt x="10289" y="6238"/>
                  </a:cubicBezTo>
                  <a:cubicBezTo>
                    <a:pt x="10272" y="6206"/>
                    <a:pt x="10254" y="6174"/>
                    <a:pt x="10233" y="6146"/>
                  </a:cubicBezTo>
                  <a:cubicBezTo>
                    <a:pt x="10196" y="6072"/>
                    <a:pt x="10124" y="6031"/>
                    <a:pt x="10049" y="6031"/>
                  </a:cubicBezTo>
                  <a:cubicBezTo>
                    <a:pt x="10010" y="6031"/>
                    <a:pt x="9970" y="6042"/>
                    <a:pt x="9934" y="6065"/>
                  </a:cubicBezTo>
                  <a:cubicBezTo>
                    <a:pt x="9832" y="6129"/>
                    <a:pt x="9808" y="6269"/>
                    <a:pt x="9881" y="6368"/>
                  </a:cubicBezTo>
                  <a:cubicBezTo>
                    <a:pt x="10054" y="6635"/>
                    <a:pt x="10149" y="6944"/>
                    <a:pt x="10149" y="7261"/>
                  </a:cubicBezTo>
                  <a:cubicBezTo>
                    <a:pt x="10149" y="7549"/>
                    <a:pt x="10001" y="8122"/>
                    <a:pt x="9016" y="8745"/>
                  </a:cubicBezTo>
                  <a:cubicBezTo>
                    <a:pt x="8338" y="9174"/>
                    <a:pt x="7603" y="9399"/>
                    <a:pt x="7230" y="9399"/>
                  </a:cubicBezTo>
                  <a:cubicBezTo>
                    <a:pt x="6854" y="9399"/>
                    <a:pt x="6119" y="9174"/>
                    <a:pt x="5440" y="8745"/>
                  </a:cubicBezTo>
                  <a:cubicBezTo>
                    <a:pt x="4456" y="8119"/>
                    <a:pt x="4308" y="7546"/>
                    <a:pt x="4308" y="7261"/>
                  </a:cubicBezTo>
                  <a:cubicBezTo>
                    <a:pt x="4308" y="6083"/>
                    <a:pt x="5619" y="5123"/>
                    <a:pt x="7230" y="5123"/>
                  </a:cubicBezTo>
                  <a:cubicBezTo>
                    <a:pt x="8007" y="5123"/>
                    <a:pt x="8742" y="5348"/>
                    <a:pt x="9294" y="5752"/>
                  </a:cubicBezTo>
                  <a:cubicBezTo>
                    <a:pt x="9336" y="5783"/>
                    <a:pt x="9380" y="5797"/>
                    <a:pt x="9420" y="5797"/>
                  </a:cubicBezTo>
                  <a:cubicBezTo>
                    <a:pt x="9596" y="5797"/>
                    <a:pt x="9727" y="5549"/>
                    <a:pt x="9544" y="5415"/>
                  </a:cubicBezTo>
                  <a:cubicBezTo>
                    <a:pt x="9315" y="5249"/>
                    <a:pt x="9066" y="5112"/>
                    <a:pt x="8805" y="5007"/>
                  </a:cubicBezTo>
                  <a:lnTo>
                    <a:pt x="8872" y="4669"/>
                  </a:lnTo>
                  <a:cubicBezTo>
                    <a:pt x="9192" y="4631"/>
                    <a:pt x="9438" y="4367"/>
                    <a:pt x="9449" y="4047"/>
                  </a:cubicBezTo>
                  <a:cubicBezTo>
                    <a:pt x="9463" y="3723"/>
                    <a:pt x="9241" y="3442"/>
                    <a:pt x="8928" y="3375"/>
                  </a:cubicBezTo>
                  <a:cubicBezTo>
                    <a:pt x="8885" y="3366"/>
                    <a:pt x="8841" y="3362"/>
                    <a:pt x="8797" y="3362"/>
                  </a:cubicBezTo>
                  <a:cubicBezTo>
                    <a:pt x="8528" y="3362"/>
                    <a:pt x="8279" y="3526"/>
                    <a:pt x="8179" y="3783"/>
                  </a:cubicBezTo>
                  <a:cubicBezTo>
                    <a:pt x="8067" y="4085"/>
                    <a:pt x="8186" y="4423"/>
                    <a:pt x="8464" y="4585"/>
                  </a:cubicBezTo>
                  <a:lnTo>
                    <a:pt x="8408" y="4866"/>
                  </a:lnTo>
                  <a:cubicBezTo>
                    <a:pt x="8023" y="4757"/>
                    <a:pt x="7626" y="4703"/>
                    <a:pt x="7230" y="4703"/>
                  </a:cubicBezTo>
                  <a:cubicBezTo>
                    <a:pt x="6833" y="4703"/>
                    <a:pt x="6435" y="4757"/>
                    <a:pt x="6048" y="4866"/>
                  </a:cubicBezTo>
                  <a:lnTo>
                    <a:pt x="5992" y="4585"/>
                  </a:lnTo>
                  <a:cubicBezTo>
                    <a:pt x="6270" y="4423"/>
                    <a:pt x="6390" y="4085"/>
                    <a:pt x="6277" y="3783"/>
                  </a:cubicBezTo>
                  <a:cubicBezTo>
                    <a:pt x="6177" y="3526"/>
                    <a:pt x="5929" y="3362"/>
                    <a:pt x="5662" y="3362"/>
                  </a:cubicBezTo>
                  <a:cubicBezTo>
                    <a:pt x="5619" y="3362"/>
                    <a:pt x="5575" y="3366"/>
                    <a:pt x="5532" y="3375"/>
                  </a:cubicBezTo>
                  <a:cubicBezTo>
                    <a:pt x="5215" y="3442"/>
                    <a:pt x="4994" y="3727"/>
                    <a:pt x="5008" y="4047"/>
                  </a:cubicBezTo>
                  <a:cubicBezTo>
                    <a:pt x="5022" y="4367"/>
                    <a:pt x="5264" y="4631"/>
                    <a:pt x="5584" y="4669"/>
                  </a:cubicBezTo>
                  <a:lnTo>
                    <a:pt x="5651" y="5007"/>
                  </a:lnTo>
                  <a:cubicBezTo>
                    <a:pt x="5380" y="5116"/>
                    <a:pt x="5124" y="5260"/>
                    <a:pt x="4888" y="5432"/>
                  </a:cubicBezTo>
                  <a:cubicBezTo>
                    <a:pt x="4596" y="5650"/>
                    <a:pt x="4350" y="5921"/>
                    <a:pt x="4164" y="6238"/>
                  </a:cubicBezTo>
                  <a:cubicBezTo>
                    <a:pt x="3703" y="5700"/>
                    <a:pt x="3418" y="5112"/>
                    <a:pt x="3316" y="4500"/>
                  </a:cubicBezTo>
                  <a:cubicBezTo>
                    <a:pt x="3699" y="4304"/>
                    <a:pt x="4065" y="4061"/>
                    <a:pt x="4399" y="3787"/>
                  </a:cubicBezTo>
                  <a:cubicBezTo>
                    <a:pt x="5180" y="3140"/>
                    <a:pt x="5648" y="2391"/>
                    <a:pt x="5750" y="1617"/>
                  </a:cubicBezTo>
                  <a:cubicBezTo>
                    <a:pt x="5939" y="1508"/>
                    <a:pt x="6143" y="1374"/>
                    <a:pt x="6361" y="1216"/>
                  </a:cubicBezTo>
                  <a:cubicBezTo>
                    <a:pt x="6537" y="1080"/>
                    <a:pt x="6410" y="836"/>
                    <a:pt x="6237" y="836"/>
                  </a:cubicBezTo>
                  <a:cubicBezTo>
                    <a:pt x="6199" y="836"/>
                    <a:pt x="6159" y="848"/>
                    <a:pt x="6119" y="875"/>
                  </a:cubicBezTo>
                  <a:cubicBezTo>
                    <a:pt x="5294" y="1468"/>
                    <a:pt x="4877" y="1581"/>
                    <a:pt x="4679" y="1581"/>
                  </a:cubicBezTo>
                  <a:cubicBezTo>
                    <a:pt x="4606" y="1581"/>
                    <a:pt x="4563" y="1566"/>
                    <a:pt x="4540" y="1554"/>
                  </a:cubicBezTo>
                  <a:cubicBezTo>
                    <a:pt x="4456" y="1508"/>
                    <a:pt x="4438" y="1378"/>
                    <a:pt x="4434" y="1339"/>
                  </a:cubicBezTo>
                  <a:cubicBezTo>
                    <a:pt x="4811" y="949"/>
                    <a:pt x="5254" y="632"/>
                    <a:pt x="5746" y="407"/>
                  </a:cubicBezTo>
                  <a:cubicBezTo>
                    <a:pt x="5855" y="362"/>
                    <a:pt x="5904" y="238"/>
                    <a:pt x="5859" y="129"/>
                  </a:cubicBezTo>
                  <a:cubicBezTo>
                    <a:pt x="5822" y="52"/>
                    <a:pt x="5744" y="5"/>
                    <a:pt x="5664" y="5"/>
                  </a:cubicBezTo>
                  <a:cubicBezTo>
                    <a:pt x="5635" y="5"/>
                    <a:pt x="5605" y="11"/>
                    <a:pt x="5577" y="24"/>
                  </a:cubicBezTo>
                  <a:cubicBezTo>
                    <a:pt x="4937" y="319"/>
                    <a:pt x="4371" y="752"/>
                    <a:pt x="3914" y="1290"/>
                  </a:cubicBezTo>
                  <a:cubicBezTo>
                    <a:pt x="3418" y="1877"/>
                    <a:pt x="3077" y="2549"/>
                    <a:pt x="2933" y="3238"/>
                  </a:cubicBezTo>
                  <a:cubicBezTo>
                    <a:pt x="2757" y="4078"/>
                    <a:pt x="2785" y="5348"/>
                    <a:pt x="3942" y="6617"/>
                  </a:cubicBezTo>
                  <a:lnTo>
                    <a:pt x="3981" y="6663"/>
                  </a:lnTo>
                  <a:cubicBezTo>
                    <a:pt x="3953" y="6754"/>
                    <a:pt x="3928" y="6846"/>
                    <a:pt x="3914" y="6941"/>
                  </a:cubicBezTo>
                  <a:lnTo>
                    <a:pt x="2254" y="6941"/>
                  </a:lnTo>
                  <a:cubicBezTo>
                    <a:pt x="2096" y="6941"/>
                    <a:pt x="1941" y="6997"/>
                    <a:pt x="1822" y="7103"/>
                  </a:cubicBezTo>
                  <a:lnTo>
                    <a:pt x="158" y="8558"/>
                  </a:lnTo>
                  <a:cubicBezTo>
                    <a:pt x="0" y="8703"/>
                    <a:pt x="134" y="8924"/>
                    <a:pt x="301" y="8924"/>
                  </a:cubicBezTo>
                  <a:cubicBezTo>
                    <a:pt x="345" y="8924"/>
                    <a:pt x="392" y="8908"/>
                    <a:pt x="436" y="8871"/>
                  </a:cubicBezTo>
                  <a:lnTo>
                    <a:pt x="2096" y="7416"/>
                  </a:lnTo>
                  <a:cubicBezTo>
                    <a:pt x="2138" y="7377"/>
                    <a:pt x="2194" y="7356"/>
                    <a:pt x="2254" y="7356"/>
                  </a:cubicBezTo>
                  <a:lnTo>
                    <a:pt x="3893" y="7356"/>
                  </a:lnTo>
                  <a:cubicBezTo>
                    <a:pt x="3900" y="7472"/>
                    <a:pt x="3925" y="7584"/>
                    <a:pt x="3960" y="7693"/>
                  </a:cubicBezTo>
                  <a:lnTo>
                    <a:pt x="2472" y="8172"/>
                  </a:lnTo>
                  <a:cubicBezTo>
                    <a:pt x="2346" y="8214"/>
                    <a:pt x="2233" y="8291"/>
                    <a:pt x="2152" y="8400"/>
                  </a:cubicBezTo>
                  <a:lnTo>
                    <a:pt x="876" y="10077"/>
                  </a:lnTo>
                  <a:cubicBezTo>
                    <a:pt x="753" y="10239"/>
                    <a:pt x="896" y="10416"/>
                    <a:pt x="1048" y="10416"/>
                  </a:cubicBezTo>
                  <a:cubicBezTo>
                    <a:pt x="1105" y="10416"/>
                    <a:pt x="1164" y="10391"/>
                    <a:pt x="1210" y="10331"/>
                  </a:cubicBezTo>
                  <a:lnTo>
                    <a:pt x="2483" y="8653"/>
                  </a:lnTo>
                  <a:cubicBezTo>
                    <a:pt x="2514" y="8615"/>
                    <a:pt x="2553" y="8587"/>
                    <a:pt x="2602" y="8569"/>
                  </a:cubicBezTo>
                  <a:lnTo>
                    <a:pt x="4139" y="8073"/>
                  </a:lnTo>
                  <a:cubicBezTo>
                    <a:pt x="4199" y="8168"/>
                    <a:pt x="4262" y="8259"/>
                    <a:pt x="4336" y="8344"/>
                  </a:cubicBezTo>
                  <a:lnTo>
                    <a:pt x="2852" y="9413"/>
                  </a:lnTo>
                  <a:cubicBezTo>
                    <a:pt x="2768" y="9473"/>
                    <a:pt x="2701" y="9550"/>
                    <a:pt x="2652" y="9645"/>
                  </a:cubicBezTo>
                  <a:lnTo>
                    <a:pt x="1808" y="11280"/>
                  </a:lnTo>
                  <a:cubicBezTo>
                    <a:pt x="1716" y="11448"/>
                    <a:pt x="1858" y="11593"/>
                    <a:pt x="1999" y="11593"/>
                  </a:cubicBezTo>
                  <a:cubicBezTo>
                    <a:pt x="2068" y="11593"/>
                    <a:pt x="2136" y="11558"/>
                    <a:pt x="2177" y="11474"/>
                  </a:cubicBezTo>
                  <a:lnTo>
                    <a:pt x="3024" y="9835"/>
                  </a:lnTo>
                  <a:cubicBezTo>
                    <a:pt x="3042" y="9803"/>
                    <a:pt x="3067" y="9772"/>
                    <a:pt x="3095" y="9750"/>
                  </a:cubicBezTo>
                  <a:lnTo>
                    <a:pt x="4628" y="8650"/>
                  </a:lnTo>
                  <a:cubicBezTo>
                    <a:pt x="4726" y="8741"/>
                    <a:pt x="4832" y="8826"/>
                    <a:pt x="4937" y="8907"/>
                  </a:cubicBezTo>
                  <a:lnTo>
                    <a:pt x="3707" y="10028"/>
                  </a:lnTo>
                  <a:cubicBezTo>
                    <a:pt x="3608" y="10120"/>
                    <a:pt x="3538" y="10239"/>
                    <a:pt x="3510" y="10369"/>
                  </a:cubicBezTo>
                  <a:lnTo>
                    <a:pt x="3038" y="12469"/>
                  </a:lnTo>
                  <a:cubicBezTo>
                    <a:pt x="3010" y="12581"/>
                    <a:pt x="3081" y="12694"/>
                    <a:pt x="3197" y="12718"/>
                  </a:cubicBezTo>
                  <a:cubicBezTo>
                    <a:pt x="3212" y="12722"/>
                    <a:pt x="3227" y="12723"/>
                    <a:pt x="3242" y="12723"/>
                  </a:cubicBezTo>
                  <a:cubicBezTo>
                    <a:pt x="3337" y="12723"/>
                    <a:pt x="3422" y="12657"/>
                    <a:pt x="3446" y="12560"/>
                  </a:cubicBezTo>
                  <a:lnTo>
                    <a:pt x="3918" y="10461"/>
                  </a:lnTo>
                  <a:cubicBezTo>
                    <a:pt x="3928" y="10412"/>
                    <a:pt x="3953" y="10369"/>
                    <a:pt x="3988" y="10338"/>
                  </a:cubicBezTo>
                  <a:lnTo>
                    <a:pt x="5296" y="9146"/>
                  </a:lnTo>
                  <a:cubicBezTo>
                    <a:pt x="5989" y="9564"/>
                    <a:pt x="6766" y="9817"/>
                    <a:pt x="7226" y="9817"/>
                  </a:cubicBezTo>
                  <a:cubicBezTo>
                    <a:pt x="7691" y="9817"/>
                    <a:pt x="8468" y="9564"/>
                    <a:pt x="9157" y="9146"/>
                  </a:cubicBezTo>
                  <a:lnTo>
                    <a:pt x="10469" y="10338"/>
                  </a:lnTo>
                  <a:cubicBezTo>
                    <a:pt x="10504" y="10369"/>
                    <a:pt x="10528" y="10415"/>
                    <a:pt x="10539" y="10461"/>
                  </a:cubicBezTo>
                  <a:lnTo>
                    <a:pt x="11010" y="12560"/>
                  </a:lnTo>
                  <a:cubicBezTo>
                    <a:pt x="11031" y="12656"/>
                    <a:pt x="11116" y="12721"/>
                    <a:pt x="11210" y="12721"/>
                  </a:cubicBezTo>
                  <a:cubicBezTo>
                    <a:pt x="11226" y="12721"/>
                    <a:pt x="11243" y="12719"/>
                    <a:pt x="11260" y="12715"/>
                  </a:cubicBezTo>
                  <a:cubicBezTo>
                    <a:pt x="11372" y="12690"/>
                    <a:pt x="11443" y="12578"/>
                    <a:pt x="11418" y="12465"/>
                  </a:cubicBezTo>
                  <a:lnTo>
                    <a:pt x="10950" y="10369"/>
                  </a:lnTo>
                  <a:cubicBezTo>
                    <a:pt x="10919" y="10239"/>
                    <a:pt x="10848" y="10120"/>
                    <a:pt x="10750" y="10028"/>
                  </a:cubicBezTo>
                  <a:lnTo>
                    <a:pt x="9519" y="8907"/>
                  </a:lnTo>
                  <a:cubicBezTo>
                    <a:pt x="9628" y="8826"/>
                    <a:pt x="9730" y="8741"/>
                    <a:pt x="9832" y="8650"/>
                  </a:cubicBezTo>
                  <a:lnTo>
                    <a:pt x="11362" y="9750"/>
                  </a:lnTo>
                  <a:cubicBezTo>
                    <a:pt x="11393" y="9772"/>
                    <a:pt x="11415" y="9800"/>
                    <a:pt x="11432" y="9835"/>
                  </a:cubicBezTo>
                  <a:lnTo>
                    <a:pt x="12276" y="11470"/>
                  </a:lnTo>
                  <a:cubicBezTo>
                    <a:pt x="12319" y="11548"/>
                    <a:pt x="12386" y="11581"/>
                    <a:pt x="12454" y="11581"/>
                  </a:cubicBezTo>
                  <a:cubicBezTo>
                    <a:pt x="12592" y="11581"/>
                    <a:pt x="12729" y="11443"/>
                    <a:pt x="12649" y="11280"/>
                  </a:cubicBezTo>
                  <a:lnTo>
                    <a:pt x="11805" y="9641"/>
                  </a:lnTo>
                  <a:cubicBezTo>
                    <a:pt x="11756" y="9550"/>
                    <a:pt x="11689" y="9469"/>
                    <a:pt x="11604" y="9409"/>
                  </a:cubicBezTo>
                  <a:lnTo>
                    <a:pt x="10121" y="8344"/>
                  </a:lnTo>
                  <a:cubicBezTo>
                    <a:pt x="10194" y="8259"/>
                    <a:pt x="10258" y="8168"/>
                    <a:pt x="10317" y="8073"/>
                  </a:cubicBezTo>
                  <a:lnTo>
                    <a:pt x="11858" y="8569"/>
                  </a:lnTo>
                  <a:cubicBezTo>
                    <a:pt x="11903" y="8583"/>
                    <a:pt x="11942" y="8611"/>
                    <a:pt x="11974" y="8650"/>
                  </a:cubicBezTo>
                  <a:lnTo>
                    <a:pt x="13247" y="10327"/>
                  </a:lnTo>
                  <a:cubicBezTo>
                    <a:pt x="13293" y="10388"/>
                    <a:pt x="13351" y="10413"/>
                    <a:pt x="13408" y="10413"/>
                  </a:cubicBezTo>
                  <a:cubicBezTo>
                    <a:pt x="13560" y="10413"/>
                    <a:pt x="13703" y="10235"/>
                    <a:pt x="13581" y="10074"/>
                  </a:cubicBezTo>
                  <a:lnTo>
                    <a:pt x="12304" y="8397"/>
                  </a:lnTo>
                  <a:cubicBezTo>
                    <a:pt x="12223" y="8291"/>
                    <a:pt x="12111" y="8210"/>
                    <a:pt x="11984" y="8172"/>
                  </a:cubicBezTo>
                  <a:lnTo>
                    <a:pt x="10497" y="7693"/>
                  </a:lnTo>
                  <a:cubicBezTo>
                    <a:pt x="10532" y="7584"/>
                    <a:pt x="10553" y="7472"/>
                    <a:pt x="10564" y="7356"/>
                  </a:cubicBezTo>
                  <a:lnTo>
                    <a:pt x="12202" y="7356"/>
                  </a:lnTo>
                  <a:cubicBezTo>
                    <a:pt x="12259" y="7356"/>
                    <a:pt x="12315" y="7377"/>
                    <a:pt x="12361" y="7416"/>
                  </a:cubicBezTo>
                  <a:lnTo>
                    <a:pt x="14020" y="8871"/>
                  </a:lnTo>
                  <a:cubicBezTo>
                    <a:pt x="14066" y="8915"/>
                    <a:pt x="14116" y="8933"/>
                    <a:pt x="14164" y="8933"/>
                  </a:cubicBezTo>
                  <a:cubicBezTo>
                    <a:pt x="14334" y="8933"/>
                    <a:pt x="14473" y="8698"/>
                    <a:pt x="14295" y="8555"/>
                  </a:cubicBezTo>
                  <a:lnTo>
                    <a:pt x="12635" y="7099"/>
                  </a:lnTo>
                  <a:cubicBezTo>
                    <a:pt x="12515" y="6997"/>
                    <a:pt x="12361" y="6937"/>
                    <a:pt x="12202" y="6937"/>
                  </a:cubicBezTo>
                  <a:lnTo>
                    <a:pt x="10543" y="6937"/>
                  </a:lnTo>
                  <a:cubicBezTo>
                    <a:pt x="10525" y="6842"/>
                    <a:pt x="10504" y="6751"/>
                    <a:pt x="10476" y="6660"/>
                  </a:cubicBezTo>
                  <a:lnTo>
                    <a:pt x="10511" y="6614"/>
                  </a:lnTo>
                  <a:cubicBezTo>
                    <a:pt x="11668" y="5344"/>
                    <a:pt x="11699" y="4075"/>
                    <a:pt x="11524" y="3235"/>
                  </a:cubicBezTo>
                  <a:cubicBezTo>
                    <a:pt x="11379" y="2545"/>
                    <a:pt x="11038" y="1870"/>
                    <a:pt x="10539" y="1286"/>
                  </a:cubicBezTo>
                  <a:cubicBezTo>
                    <a:pt x="10075" y="741"/>
                    <a:pt x="9484" y="295"/>
                    <a:pt x="8879" y="24"/>
                  </a:cubicBezTo>
                  <a:cubicBezTo>
                    <a:pt x="8845" y="8"/>
                    <a:pt x="8812" y="0"/>
                    <a:pt x="87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41" name="Google Shape;20941;p86"/>
          <p:cNvGrpSpPr/>
          <p:nvPr/>
        </p:nvGrpSpPr>
        <p:grpSpPr>
          <a:xfrm>
            <a:off x="1944350" y="2629364"/>
            <a:ext cx="375546" cy="240106"/>
            <a:chOff x="1944350" y="2476964"/>
            <a:chExt cx="375546" cy="240106"/>
          </a:xfrm>
        </p:grpSpPr>
        <p:sp>
          <p:nvSpPr>
            <p:cNvPr id="20942" name="Google Shape;20942;p86"/>
            <p:cNvSpPr/>
            <p:nvPr/>
          </p:nvSpPr>
          <p:spPr>
            <a:xfrm>
              <a:off x="1949802" y="2482442"/>
              <a:ext cx="328259" cy="211482"/>
            </a:xfrm>
            <a:custGeom>
              <a:avLst/>
              <a:gdLst/>
              <a:ahLst/>
              <a:cxnLst/>
              <a:rect l="l" t="t" r="r" b="b"/>
              <a:pathLst>
                <a:path w="12523" h="8068" extrusionOk="0">
                  <a:moveTo>
                    <a:pt x="1794" y="1"/>
                  </a:moveTo>
                  <a:cubicBezTo>
                    <a:pt x="1730" y="1"/>
                    <a:pt x="1665" y="5"/>
                    <a:pt x="1600" y="15"/>
                  </a:cubicBezTo>
                  <a:lnTo>
                    <a:pt x="767" y="131"/>
                  </a:lnTo>
                  <a:cubicBezTo>
                    <a:pt x="327" y="194"/>
                    <a:pt x="0" y="570"/>
                    <a:pt x="0" y="1017"/>
                  </a:cubicBezTo>
                  <a:lnTo>
                    <a:pt x="0" y="1808"/>
                  </a:lnTo>
                  <a:cubicBezTo>
                    <a:pt x="0" y="1931"/>
                    <a:pt x="99" y="2030"/>
                    <a:pt x="220" y="2030"/>
                  </a:cubicBezTo>
                  <a:cubicBezTo>
                    <a:pt x="224" y="2030"/>
                    <a:pt x="228" y="2030"/>
                    <a:pt x="232" y="2030"/>
                  </a:cubicBezTo>
                  <a:lnTo>
                    <a:pt x="232" y="2030"/>
                  </a:lnTo>
                  <a:lnTo>
                    <a:pt x="229" y="2350"/>
                  </a:lnTo>
                  <a:cubicBezTo>
                    <a:pt x="225" y="2557"/>
                    <a:pt x="366" y="2737"/>
                    <a:pt x="566" y="2789"/>
                  </a:cubicBezTo>
                  <a:lnTo>
                    <a:pt x="974" y="2888"/>
                  </a:lnTo>
                  <a:cubicBezTo>
                    <a:pt x="1066" y="2909"/>
                    <a:pt x="1136" y="2990"/>
                    <a:pt x="1143" y="3088"/>
                  </a:cubicBezTo>
                  <a:cubicBezTo>
                    <a:pt x="1206" y="3957"/>
                    <a:pt x="1804" y="8067"/>
                    <a:pt x="7606" y="8067"/>
                  </a:cubicBezTo>
                  <a:cubicBezTo>
                    <a:pt x="12522" y="8067"/>
                    <a:pt x="12522" y="6503"/>
                    <a:pt x="12522" y="6503"/>
                  </a:cubicBezTo>
                  <a:lnTo>
                    <a:pt x="12522" y="6056"/>
                  </a:lnTo>
                  <a:lnTo>
                    <a:pt x="3130" y="3373"/>
                  </a:lnTo>
                  <a:lnTo>
                    <a:pt x="3130" y="1340"/>
                  </a:lnTo>
                  <a:cubicBezTo>
                    <a:pt x="3130" y="590"/>
                    <a:pt x="2521" y="1"/>
                    <a:pt x="179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3" name="Google Shape;20943;p86"/>
            <p:cNvSpPr/>
            <p:nvPr/>
          </p:nvSpPr>
          <p:spPr>
            <a:xfrm>
              <a:off x="1996434" y="2615733"/>
              <a:ext cx="107052" cy="95807"/>
            </a:xfrm>
            <a:custGeom>
              <a:avLst/>
              <a:gdLst/>
              <a:ahLst/>
              <a:cxnLst/>
              <a:rect l="l" t="t" r="r" b="b"/>
              <a:pathLst>
                <a:path w="4084" h="3655" extrusionOk="0">
                  <a:moveTo>
                    <a:pt x="2251" y="0"/>
                  </a:moveTo>
                  <a:lnTo>
                    <a:pt x="1762" y="162"/>
                  </a:lnTo>
                  <a:cubicBezTo>
                    <a:pt x="1513" y="243"/>
                    <a:pt x="1333" y="468"/>
                    <a:pt x="1309" y="732"/>
                  </a:cubicBezTo>
                  <a:lnTo>
                    <a:pt x="1126" y="2536"/>
                  </a:lnTo>
                  <a:lnTo>
                    <a:pt x="904" y="2536"/>
                  </a:lnTo>
                  <a:cubicBezTo>
                    <a:pt x="630" y="2536"/>
                    <a:pt x="384" y="2701"/>
                    <a:pt x="282" y="2958"/>
                  </a:cubicBezTo>
                  <a:lnTo>
                    <a:pt x="1" y="3654"/>
                  </a:lnTo>
                  <a:lnTo>
                    <a:pt x="1470" y="3654"/>
                  </a:lnTo>
                  <a:cubicBezTo>
                    <a:pt x="1790" y="3654"/>
                    <a:pt x="2068" y="3429"/>
                    <a:pt x="2132" y="3113"/>
                  </a:cubicBezTo>
                  <a:lnTo>
                    <a:pt x="2367" y="1927"/>
                  </a:lnTo>
                  <a:cubicBezTo>
                    <a:pt x="2670" y="1927"/>
                    <a:pt x="3658" y="1829"/>
                    <a:pt x="4083" y="1344"/>
                  </a:cubicBezTo>
                  <a:lnTo>
                    <a:pt x="2251" y="0"/>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4" name="Google Shape;20944;p86"/>
            <p:cNvSpPr/>
            <p:nvPr/>
          </p:nvSpPr>
          <p:spPr>
            <a:xfrm>
              <a:off x="2184194" y="2652876"/>
              <a:ext cx="58664" cy="58664"/>
            </a:xfrm>
            <a:custGeom>
              <a:avLst/>
              <a:gdLst/>
              <a:ahLst/>
              <a:cxnLst/>
              <a:rect l="l" t="t" r="r" b="b"/>
              <a:pathLst>
                <a:path w="2238" h="2238" extrusionOk="0">
                  <a:moveTo>
                    <a:pt x="1119" y="1"/>
                  </a:moveTo>
                  <a:lnTo>
                    <a:pt x="1119" y="1119"/>
                  </a:lnTo>
                  <a:lnTo>
                    <a:pt x="936" y="1119"/>
                  </a:lnTo>
                  <a:cubicBezTo>
                    <a:pt x="672" y="1119"/>
                    <a:pt x="433" y="1274"/>
                    <a:pt x="328" y="1513"/>
                  </a:cubicBezTo>
                  <a:lnTo>
                    <a:pt x="1" y="2237"/>
                  </a:lnTo>
                  <a:lnTo>
                    <a:pt x="1790" y="2237"/>
                  </a:lnTo>
                  <a:cubicBezTo>
                    <a:pt x="2037" y="2237"/>
                    <a:pt x="2237" y="2037"/>
                    <a:pt x="2237" y="1790"/>
                  </a:cubicBezTo>
                  <a:lnTo>
                    <a:pt x="2237"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5" name="Google Shape;20945;p86"/>
            <p:cNvSpPr/>
            <p:nvPr/>
          </p:nvSpPr>
          <p:spPr>
            <a:xfrm>
              <a:off x="1980680" y="2482442"/>
              <a:ext cx="51167" cy="88415"/>
            </a:xfrm>
            <a:custGeom>
              <a:avLst/>
              <a:gdLst/>
              <a:ahLst/>
              <a:cxnLst/>
              <a:rect l="l" t="t" r="r" b="b"/>
              <a:pathLst>
                <a:path w="1952" h="3373" extrusionOk="0">
                  <a:moveTo>
                    <a:pt x="616" y="1"/>
                  </a:moveTo>
                  <a:cubicBezTo>
                    <a:pt x="552" y="1"/>
                    <a:pt x="487" y="5"/>
                    <a:pt x="422" y="15"/>
                  </a:cubicBezTo>
                  <a:lnTo>
                    <a:pt x="0" y="75"/>
                  </a:lnTo>
                  <a:cubicBezTo>
                    <a:pt x="545" y="257"/>
                    <a:pt x="908" y="767"/>
                    <a:pt x="908" y="1340"/>
                  </a:cubicBezTo>
                  <a:lnTo>
                    <a:pt x="908" y="2329"/>
                  </a:lnTo>
                  <a:cubicBezTo>
                    <a:pt x="908" y="2905"/>
                    <a:pt x="1375" y="3373"/>
                    <a:pt x="1952" y="3373"/>
                  </a:cubicBezTo>
                  <a:lnTo>
                    <a:pt x="1952" y="1340"/>
                  </a:lnTo>
                  <a:cubicBezTo>
                    <a:pt x="1952" y="590"/>
                    <a:pt x="1343" y="1"/>
                    <a:pt x="616"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6" name="Google Shape;20946;p86"/>
            <p:cNvSpPr/>
            <p:nvPr/>
          </p:nvSpPr>
          <p:spPr>
            <a:xfrm>
              <a:off x="2031821" y="2519978"/>
              <a:ext cx="285218" cy="144457"/>
            </a:xfrm>
            <a:custGeom>
              <a:avLst/>
              <a:gdLst/>
              <a:ahLst/>
              <a:cxnLst/>
              <a:rect l="l" t="t" r="r" b="b"/>
              <a:pathLst>
                <a:path w="10881" h="5511" extrusionOk="0">
                  <a:moveTo>
                    <a:pt x="4697" y="1"/>
                  </a:moveTo>
                  <a:cubicBezTo>
                    <a:pt x="3324" y="1"/>
                    <a:pt x="1751" y="529"/>
                    <a:pt x="1" y="1941"/>
                  </a:cubicBezTo>
                  <a:cubicBezTo>
                    <a:pt x="1" y="1941"/>
                    <a:pt x="151" y="5511"/>
                    <a:pt x="5622" y="5511"/>
                  </a:cubicBezTo>
                  <a:cubicBezTo>
                    <a:pt x="6859" y="5511"/>
                    <a:pt x="8368" y="5328"/>
                    <a:pt x="10209" y="4881"/>
                  </a:cubicBezTo>
                  <a:cubicBezTo>
                    <a:pt x="10670" y="4772"/>
                    <a:pt x="10881" y="4237"/>
                    <a:pt x="10621" y="3843"/>
                  </a:cubicBezTo>
                  <a:cubicBezTo>
                    <a:pt x="9754" y="2526"/>
                    <a:pt x="7702" y="1"/>
                    <a:pt x="4697"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7" name="Google Shape;20947;p86"/>
            <p:cNvSpPr/>
            <p:nvPr/>
          </p:nvSpPr>
          <p:spPr>
            <a:xfrm>
              <a:off x="2031821" y="2556650"/>
              <a:ext cx="284222" cy="107838"/>
            </a:xfrm>
            <a:custGeom>
              <a:avLst/>
              <a:gdLst/>
              <a:ahLst/>
              <a:cxnLst/>
              <a:rect l="l" t="t" r="r" b="b"/>
              <a:pathLst>
                <a:path w="10843" h="4114" extrusionOk="0">
                  <a:moveTo>
                    <a:pt x="729" y="0"/>
                  </a:moveTo>
                  <a:cubicBezTo>
                    <a:pt x="490" y="162"/>
                    <a:pt x="247" y="342"/>
                    <a:pt x="1" y="542"/>
                  </a:cubicBezTo>
                  <a:cubicBezTo>
                    <a:pt x="1" y="542"/>
                    <a:pt x="151" y="4113"/>
                    <a:pt x="5627" y="4113"/>
                  </a:cubicBezTo>
                  <a:cubicBezTo>
                    <a:pt x="6863" y="4113"/>
                    <a:pt x="8371" y="3931"/>
                    <a:pt x="10209" y="3485"/>
                  </a:cubicBezTo>
                  <a:cubicBezTo>
                    <a:pt x="10621" y="3383"/>
                    <a:pt x="10842" y="2933"/>
                    <a:pt x="10670" y="2546"/>
                  </a:cubicBezTo>
                  <a:lnTo>
                    <a:pt x="10670" y="2546"/>
                  </a:lnTo>
                  <a:cubicBezTo>
                    <a:pt x="8703" y="3096"/>
                    <a:pt x="7122" y="3317"/>
                    <a:pt x="5853" y="3317"/>
                  </a:cubicBezTo>
                  <a:cubicBezTo>
                    <a:pt x="1823" y="3317"/>
                    <a:pt x="924" y="1083"/>
                    <a:pt x="729"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8" name="Google Shape;20948;p86"/>
            <p:cNvSpPr/>
            <p:nvPr/>
          </p:nvSpPr>
          <p:spPr>
            <a:xfrm>
              <a:off x="1944350" y="2476964"/>
              <a:ext cx="375546" cy="240106"/>
            </a:xfrm>
            <a:custGeom>
              <a:avLst/>
              <a:gdLst/>
              <a:ahLst/>
              <a:cxnLst/>
              <a:rect l="l" t="t" r="r" b="b"/>
              <a:pathLst>
                <a:path w="14327" h="9160" extrusionOk="0">
                  <a:moveTo>
                    <a:pt x="8042" y="1852"/>
                  </a:moveTo>
                  <a:cubicBezTo>
                    <a:pt x="8304" y="1852"/>
                    <a:pt x="8565" y="1872"/>
                    <a:pt x="8824" y="1912"/>
                  </a:cubicBezTo>
                  <a:cubicBezTo>
                    <a:pt x="8926" y="1929"/>
                    <a:pt x="9035" y="1950"/>
                    <a:pt x="9154" y="1978"/>
                  </a:cubicBezTo>
                  <a:lnTo>
                    <a:pt x="8940" y="3202"/>
                  </a:lnTo>
                  <a:lnTo>
                    <a:pt x="7213" y="3804"/>
                  </a:lnTo>
                  <a:lnTo>
                    <a:pt x="6450" y="2091"/>
                  </a:lnTo>
                  <a:cubicBezTo>
                    <a:pt x="6987" y="1932"/>
                    <a:pt x="7517" y="1852"/>
                    <a:pt x="8042" y="1852"/>
                  </a:cubicBezTo>
                  <a:close/>
                  <a:moveTo>
                    <a:pt x="9559" y="2087"/>
                  </a:moveTo>
                  <a:cubicBezTo>
                    <a:pt x="10174" y="2277"/>
                    <a:pt x="10933" y="2633"/>
                    <a:pt x="11739" y="3287"/>
                  </a:cubicBezTo>
                  <a:lnTo>
                    <a:pt x="11665" y="3336"/>
                  </a:lnTo>
                  <a:cubicBezTo>
                    <a:pt x="11478" y="3468"/>
                    <a:pt x="11604" y="3721"/>
                    <a:pt x="11782" y="3721"/>
                  </a:cubicBezTo>
                  <a:cubicBezTo>
                    <a:pt x="11821" y="3721"/>
                    <a:pt x="11863" y="3709"/>
                    <a:pt x="11904" y="3680"/>
                  </a:cubicBezTo>
                  <a:lnTo>
                    <a:pt x="12066" y="3568"/>
                  </a:lnTo>
                  <a:cubicBezTo>
                    <a:pt x="12666" y="4116"/>
                    <a:pt x="13200" y="4730"/>
                    <a:pt x="13653" y="5408"/>
                  </a:cubicBezTo>
                  <a:lnTo>
                    <a:pt x="13653" y="5408"/>
                  </a:lnTo>
                  <a:cubicBezTo>
                    <a:pt x="12827" y="5622"/>
                    <a:pt x="11991" y="5794"/>
                    <a:pt x="11148" y="5917"/>
                  </a:cubicBezTo>
                  <a:lnTo>
                    <a:pt x="10835" y="4429"/>
                  </a:lnTo>
                  <a:lnTo>
                    <a:pt x="11218" y="4162"/>
                  </a:lnTo>
                  <a:cubicBezTo>
                    <a:pt x="11406" y="4030"/>
                    <a:pt x="11276" y="3777"/>
                    <a:pt x="11100" y="3777"/>
                  </a:cubicBezTo>
                  <a:cubicBezTo>
                    <a:pt x="11061" y="3777"/>
                    <a:pt x="11020" y="3789"/>
                    <a:pt x="10979" y="3818"/>
                  </a:cubicBezTo>
                  <a:lnTo>
                    <a:pt x="10599" y="4081"/>
                  </a:lnTo>
                  <a:lnTo>
                    <a:pt x="9351" y="3258"/>
                  </a:lnTo>
                  <a:lnTo>
                    <a:pt x="9559" y="2087"/>
                  </a:lnTo>
                  <a:close/>
                  <a:moveTo>
                    <a:pt x="9094" y="3589"/>
                  </a:moveTo>
                  <a:lnTo>
                    <a:pt x="10420" y="4465"/>
                  </a:lnTo>
                  <a:lnTo>
                    <a:pt x="10733" y="5970"/>
                  </a:lnTo>
                  <a:cubicBezTo>
                    <a:pt x="10209" y="6035"/>
                    <a:pt x="9679" y="6069"/>
                    <a:pt x="9149" y="6069"/>
                  </a:cubicBezTo>
                  <a:cubicBezTo>
                    <a:pt x="9000" y="6069"/>
                    <a:pt x="8850" y="6066"/>
                    <a:pt x="8701" y="6061"/>
                  </a:cubicBezTo>
                  <a:cubicBezTo>
                    <a:pt x="7846" y="6026"/>
                    <a:pt x="7108" y="5878"/>
                    <a:pt x="6489" y="5629"/>
                  </a:cubicBezTo>
                  <a:lnTo>
                    <a:pt x="7248" y="4236"/>
                  </a:lnTo>
                  <a:lnTo>
                    <a:pt x="9094" y="3589"/>
                  </a:lnTo>
                  <a:close/>
                  <a:moveTo>
                    <a:pt x="2000" y="416"/>
                  </a:moveTo>
                  <a:cubicBezTo>
                    <a:pt x="2613" y="416"/>
                    <a:pt x="3127" y="916"/>
                    <a:pt x="3127" y="1549"/>
                  </a:cubicBezTo>
                  <a:lnTo>
                    <a:pt x="3127" y="3578"/>
                  </a:lnTo>
                  <a:lnTo>
                    <a:pt x="3127" y="3585"/>
                  </a:lnTo>
                  <a:lnTo>
                    <a:pt x="3127" y="3589"/>
                  </a:lnTo>
                  <a:cubicBezTo>
                    <a:pt x="3127" y="3631"/>
                    <a:pt x="3173" y="4401"/>
                    <a:pt x="3739" y="5238"/>
                  </a:cubicBezTo>
                  <a:lnTo>
                    <a:pt x="3683" y="5256"/>
                  </a:lnTo>
                  <a:cubicBezTo>
                    <a:pt x="3352" y="5365"/>
                    <a:pt x="3120" y="5657"/>
                    <a:pt x="3085" y="6001"/>
                  </a:cubicBezTo>
                  <a:lnTo>
                    <a:pt x="3025" y="6582"/>
                  </a:lnTo>
                  <a:cubicBezTo>
                    <a:pt x="1763" y="5228"/>
                    <a:pt x="1559" y="3353"/>
                    <a:pt x="1552" y="3269"/>
                  </a:cubicBezTo>
                  <a:cubicBezTo>
                    <a:pt x="1530" y="3086"/>
                    <a:pt x="1400" y="2938"/>
                    <a:pt x="1225" y="2893"/>
                  </a:cubicBezTo>
                  <a:lnTo>
                    <a:pt x="824" y="2794"/>
                  </a:lnTo>
                  <a:cubicBezTo>
                    <a:pt x="718" y="2766"/>
                    <a:pt x="644" y="2671"/>
                    <a:pt x="644" y="2559"/>
                  </a:cubicBezTo>
                  <a:lnTo>
                    <a:pt x="644" y="2439"/>
                  </a:lnTo>
                  <a:cubicBezTo>
                    <a:pt x="1073" y="2415"/>
                    <a:pt x="1576" y="2351"/>
                    <a:pt x="1865" y="2207"/>
                  </a:cubicBezTo>
                  <a:cubicBezTo>
                    <a:pt x="1974" y="2158"/>
                    <a:pt x="2016" y="2031"/>
                    <a:pt x="1963" y="1926"/>
                  </a:cubicBezTo>
                  <a:cubicBezTo>
                    <a:pt x="1926" y="1852"/>
                    <a:pt x="1853" y="1809"/>
                    <a:pt x="1777" y="1809"/>
                  </a:cubicBezTo>
                  <a:cubicBezTo>
                    <a:pt x="1744" y="1809"/>
                    <a:pt x="1710" y="1817"/>
                    <a:pt x="1678" y="1834"/>
                  </a:cubicBezTo>
                  <a:cubicBezTo>
                    <a:pt x="1471" y="1936"/>
                    <a:pt x="1017" y="2010"/>
                    <a:pt x="430" y="2031"/>
                  </a:cubicBezTo>
                  <a:cubicBezTo>
                    <a:pt x="426" y="2031"/>
                    <a:pt x="423" y="2031"/>
                    <a:pt x="419" y="2028"/>
                  </a:cubicBezTo>
                  <a:cubicBezTo>
                    <a:pt x="416" y="2024"/>
                    <a:pt x="416" y="2021"/>
                    <a:pt x="416" y="2017"/>
                  </a:cubicBezTo>
                  <a:lnTo>
                    <a:pt x="416" y="1226"/>
                  </a:lnTo>
                  <a:cubicBezTo>
                    <a:pt x="416" y="885"/>
                    <a:pt x="665" y="597"/>
                    <a:pt x="1003" y="547"/>
                  </a:cubicBezTo>
                  <a:lnTo>
                    <a:pt x="1836" y="428"/>
                  </a:lnTo>
                  <a:cubicBezTo>
                    <a:pt x="1891" y="420"/>
                    <a:pt x="1946" y="416"/>
                    <a:pt x="2000" y="416"/>
                  </a:cubicBezTo>
                  <a:close/>
                  <a:moveTo>
                    <a:pt x="6049" y="2221"/>
                  </a:moveTo>
                  <a:lnTo>
                    <a:pt x="6868" y="4057"/>
                  </a:lnTo>
                  <a:lnTo>
                    <a:pt x="6105" y="5453"/>
                  </a:lnTo>
                  <a:cubicBezTo>
                    <a:pt x="6021" y="5411"/>
                    <a:pt x="5937" y="5361"/>
                    <a:pt x="5856" y="5312"/>
                  </a:cubicBezTo>
                  <a:cubicBezTo>
                    <a:pt x="5819" y="5292"/>
                    <a:pt x="5783" y="5283"/>
                    <a:pt x="5749" y="5283"/>
                  </a:cubicBezTo>
                  <a:cubicBezTo>
                    <a:pt x="5569" y="5283"/>
                    <a:pt x="5451" y="5540"/>
                    <a:pt x="5638" y="5667"/>
                  </a:cubicBezTo>
                  <a:cubicBezTo>
                    <a:pt x="6520" y="6216"/>
                    <a:pt x="7695" y="6490"/>
                    <a:pt x="9140" y="6490"/>
                  </a:cubicBezTo>
                  <a:cubicBezTo>
                    <a:pt x="10480" y="6490"/>
                    <a:pt x="12055" y="6254"/>
                    <a:pt x="13856" y="5787"/>
                  </a:cubicBezTo>
                  <a:lnTo>
                    <a:pt x="13856" y="5787"/>
                  </a:lnTo>
                  <a:cubicBezTo>
                    <a:pt x="13870" y="5871"/>
                    <a:pt x="13859" y="5956"/>
                    <a:pt x="13827" y="6033"/>
                  </a:cubicBezTo>
                  <a:cubicBezTo>
                    <a:pt x="13771" y="6177"/>
                    <a:pt x="13648" y="6286"/>
                    <a:pt x="13497" y="6321"/>
                  </a:cubicBezTo>
                  <a:cubicBezTo>
                    <a:pt x="11787" y="6736"/>
                    <a:pt x="10265" y="6943"/>
                    <a:pt x="8953" y="6943"/>
                  </a:cubicBezTo>
                  <a:cubicBezTo>
                    <a:pt x="8574" y="6943"/>
                    <a:pt x="8211" y="6926"/>
                    <a:pt x="7867" y="6891"/>
                  </a:cubicBezTo>
                  <a:cubicBezTo>
                    <a:pt x="6650" y="6768"/>
                    <a:pt x="5659" y="6423"/>
                    <a:pt x="4920" y="5871"/>
                  </a:cubicBezTo>
                  <a:cubicBezTo>
                    <a:pt x="3834" y="5059"/>
                    <a:pt x="3602" y="4004"/>
                    <a:pt x="3559" y="3673"/>
                  </a:cubicBezTo>
                  <a:cubicBezTo>
                    <a:pt x="3704" y="3557"/>
                    <a:pt x="3851" y="3448"/>
                    <a:pt x="3999" y="3343"/>
                  </a:cubicBezTo>
                  <a:cubicBezTo>
                    <a:pt x="4126" y="4007"/>
                    <a:pt x="4449" y="4619"/>
                    <a:pt x="4924" y="5101"/>
                  </a:cubicBezTo>
                  <a:cubicBezTo>
                    <a:pt x="4971" y="5150"/>
                    <a:pt x="5024" y="5171"/>
                    <a:pt x="5074" y="5171"/>
                  </a:cubicBezTo>
                  <a:cubicBezTo>
                    <a:pt x="5237" y="5171"/>
                    <a:pt x="5378" y="4959"/>
                    <a:pt x="5223" y="4809"/>
                  </a:cubicBezTo>
                  <a:cubicBezTo>
                    <a:pt x="4762" y="4338"/>
                    <a:pt x="4463" y="3733"/>
                    <a:pt x="4379" y="3079"/>
                  </a:cubicBezTo>
                  <a:cubicBezTo>
                    <a:pt x="4903" y="2731"/>
                    <a:pt x="5462" y="2443"/>
                    <a:pt x="6049" y="2221"/>
                  </a:cubicBezTo>
                  <a:close/>
                  <a:moveTo>
                    <a:pt x="12393" y="6989"/>
                  </a:moveTo>
                  <a:cubicBezTo>
                    <a:pt x="12266" y="7162"/>
                    <a:pt x="12115" y="7309"/>
                    <a:pt x="11943" y="7432"/>
                  </a:cubicBezTo>
                  <a:cubicBezTo>
                    <a:pt x="11907" y="7454"/>
                    <a:pt x="11816" y="7506"/>
                    <a:pt x="11595" y="7580"/>
                  </a:cubicBezTo>
                  <a:lnTo>
                    <a:pt x="11595" y="7134"/>
                  </a:lnTo>
                  <a:cubicBezTo>
                    <a:pt x="11855" y="7091"/>
                    <a:pt x="12122" y="7042"/>
                    <a:pt x="12393" y="6989"/>
                  </a:cubicBezTo>
                  <a:close/>
                  <a:moveTo>
                    <a:pt x="6024" y="6916"/>
                  </a:moveTo>
                  <a:cubicBezTo>
                    <a:pt x="6605" y="7116"/>
                    <a:pt x="7202" y="7246"/>
                    <a:pt x="7814" y="7306"/>
                  </a:cubicBezTo>
                  <a:cubicBezTo>
                    <a:pt x="8191" y="7345"/>
                    <a:pt x="8574" y="7362"/>
                    <a:pt x="8957" y="7362"/>
                  </a:cubicBezTo>
                  <a:cubicBezTo>
                    <a:pt x="9309" y="7362"/>
                    <a:pt x="9678" y="7348"/>
                    <a:pt x="10058" y="7316"/>
                  </a:cubicBezTo>
                  <a:lnTo>
                    <a:pt x="10058" y="7622"/>
                  </a:lnTo>
                  <a:cubicBezTo>
                    <a:pt x="9769" y="7629"/>
                    <a:pt x="9502" y="7781"/>
                    <a:pt x="9344" y="8027"/>
                  </a:cubicBezTo>
                  <a:cubicBezTo>
                    <a:pt x="8726" y="8096"/>
                    <a:pt x="8168" y="8125"/>
                    <a:pt x="7666" y="8125"/>
                  </a:cubicBezTo>
                  <a:cubicBezTo>
                    <a:pt x="6078" y="8125"/>
                    <a:pt x="5055" y="7834"/>
                    <a:pt x="4491" y="7601"/>
                  </a:cubicBezTo>
                  <a:lnTo>
                    <a:pt x="4526" y="7425"/>
                  </a:lnTo>
                  <a:cubicBezTo>
                    <a:pt x="4836" y="7422"/>
                    <a:pt x="5557" y="7362"/>
                    <a:pt x="6024" y="6916"/>
                  </a:cubicBezTo>
                  <a:close/>
                  <a:moveTo>
                    <a:pt x="4010" y="5590"/>
                  </a:moveTo>
                  <a:cubicBezTo>
                    <a:pt x="4203" y="5815"/>
                    <a:pt x="4421" y="6019"/>
                    <a:pt x="4660" y="6198"/>
                  </a:cubicBezTo>
                  <a:cubicBezTo>
                    <a:pt x="4945" y="6409"/>
                    <a:pt x="5254" y="6592"/>
                    <a:pt x="5578" y="6736"/>
                  </a:cubicBezTo>
                  <a:cubicBezTo>
                    <a:pt x="5261" y="6940"/>
                    <a:pt x="4854" y="6993"/>
                    <a:pt x="4611" y="7003"/>
                  </a:cubicBezTo>
                  <a:lnTo>
                    <a:pt x="4618" y="6975"/>
                  </a:lnTo>
                  <a:cubicBezTo>
                    <a:pt x="4656" y="6814"/>
                    <a:pt x="4532" y="6717"/>
                    <a:pt x="4410" y="6717"/>
                  </a:cubicBezTo>
                  <a:cubicBezTo>
                    <a:pt x="4319" y="6717"/>
                    <a:pt x="4229" y="6771"/>
                    <a:pt x="4210" y="6891"/>
                  </a:cubicBezTo>
                  <a:lnTo>
                    <a:pt x="3911" y="8368"/>
                  </a:lnTo>
                  <a:cubicBezTo>
                    <a:pt x="3869" y="8582"/>
                    <a:pt x="3679" y="8737"/>
                    <a:pt x="3457" y="8737"/>
                  </a:cubicBezTo>
                  <a:lnTo>
                    <a:pt x="2297" y="8737"/>
                  </a:lnTo>
                  <a:lnTo>
                    <a:pt x="2462" y="8329"/>
                  </a:lnTo>
                  <a:cubicBezTo>
                    <a:pt x="2533" y="8153"/>
                    <a:pt x="2701" y="8037"/>
                    <a:pt x="2891" y="8037"/>
                  </a:cubicBezTo>
                  <a:lnTo>
                    <a:pt x="3113" y="8037"/>
                  </a:lnTo>
                  <a:cubicBezTo>
                    <a:pt x="3222" y="8037"/>
                    <a:pt x="3313" y="7956"/>
                    <a:pt x="3324" y="7851"/>
                  </a:cubicBezTo>
                  <a:lnTo>
                    <a:pt x="3503" y="6047"/>
                  </a:lnTo>
                  <a:cubicBezTo>
                    <a:pt x="3521" y="5868"/>
                    <a:pt x="3644" y="5713"/>
                    <a:pt x="3816" y="5657"/>
                  </a:cubicBezTo>
                  <a:lnTo>
                    <a:pt x="4010" y="5590"/>
                  </a:lnTo>
                  <a:close/>
                  <a:moveTo>
                    <a:pt x="11176" y="7197"/>
                  </a:moveTo>
                  <a:lnTo>
                    <a:pt x="11176" y="8501"/>
                  </a:lnTo>
                  <a:cubicBezTo>
                    <a:pt x="11176" y="8632"/>
                    <a:pt x="11071" y="8737"/>
                    <a:pt x="10940" y="8737"/>
                  </a:cubicBezTo>
                  <a:lnTo>
                    <a:pt x="9474" y="8737"/>
                  </a:lnTo>
                  <a:lnTo>
                    <a:pt x="9668" y="8312"/>
                  </a:lnTo>
                  <a:cubicBezTo>
                    <a:pt x="9741" y="8146"/>
                    <a:pt x="9907" y="8037"/>
                    <a:pt x="10086" y="8037"/>
                  </a:cubicBezTo>
                  <a:lnTo>
                    <a:pt x="10269" y="8037"/>
                  </a:lnTo>
                  <a:cubicBezTo>
                    <a:pt x="10385" y="8037"/>
                    <a:pt x="10476" y="7946"/>
                    <a:pt x="10476" y="7830"/>
                  </a:cubicBezTo>
                  <a:lnTo>
                    <a:pt x="10476" y="7281"/>
                  </a:lnTo>
                  <a:cubicBezTo>
                    <a:pt x="10705" y="7257"/>
                    <a:pt x="10940" y="7229"/>
                    <a:pt x="11176" y="7197"/>
                  </a:cubicBezTo>
                  <a:close/>
                  <a:moveTo>
                    <a:pt x="2000" y="0"/>
                  </a:moveTo>
                  <a:cubicBezTo>
                    <a:pt x="1926" y="0"/>
                    <a:pt x="1852" y="6"/>
                    <a:pt x="1777" y="16"/>
                  </a:cubicBezTo>
                  <a:lnTo>
                    <a:pt x="947" y="136"/>
                  </a:lnTo>
                  <a:cubicBezTo>
                    <a:pt x="405" y="213"/>
                    <a:pt x="4" y="677"/>
                    <a:pt x="1" y="1226"/>
                  </a:cubicBezTo>
                  <a:lnTo>
                    <a:pt x="1" y="2017"/>
                  </a:lnTo>
                  <a:cubicBezTo>
                    <a:pt x="1" y="2179"/>
                    <a:pt x="89" y="2327"/>
                    <a:pt x="229" y="2400"/>
                  </a:cubicBezTo>
                  <a:lnTo>
                    <a:pt x="229" y="2559"/>
                  </a:lnTo>
                  <a:cubicBezTo>
                    <a:pt x="226" y="2861"/>
                    <a:pt x="430" y="3128"/>
                    <a:pt x="725" y="3202"/>
                  </a:cubicBezTo>
                  <a:lnTo>
                    <a:pt x="1123" y="3301"/>
                  </a:lnTo>
                  <a:cubicBezTo>
                    <a:pt x="1130" y="3301"/>
                    <a:pt x="1133" y="3304"/>
                    <a:pt x="1133" y="3311"/>
                  </a:cubicBezTo>
                  <a:cubicBezTo>
                    <a:pt x="1172" y="3687"/>
                    <a:pt x="1305" y="4327"/>
                    <a:pt x="1569" y="4992"/>
                  </a:cubicBezTo>
                  <a:cubicBezTo>
                    <a:pt x="1910" y="5857"/>
                    <a:pt x="2385" y="6574"/>
                    <a:pt x="2976" y="7120"/>
                  </a:cubicBezTo>
                  <a:lnTo>
                    <a:pt x="2926" y="7619"/>
                  </a:lnTo>
                  <a:lnTo>
                    <a:pt x="2891" y="7619"/>
                  </a:lnTo>
                  <a:cubicBezTo>
                    <a:pt x="2529" y="7619"/>
                    <a:pt x="2206" y="7837"/>
                    <a:pt x="2072" y="8174"/>
                  </a:cubicBezTo>
                  <a:lnTo>
                    <a:pt x="1794" y="8871"/>
                  </a:lnTo>
                  <a:cubicBezTo>
                    <a:pt x="1738" y="9008"/>
                    <a:pt x="1840" y="9156"/>
                    <a:pt x="1988" y="9156"/>
                  </a:cubicBezTo>
                  <a:lnTo>
                    <a:pt x="3457" y="9156"/>
                  </a:lnTo>
                  <a:cubicBezTo>
                    <a:pt x="3876" y="9156"/>
                    <a:pt x="4238" y="8860"/>
                    <a:pt x="4323" y="8449"/>
                  </a:cubicBezTo>
                  <a:lnTo>
                    <a:pt x="4410" y="8020"/>
                  </a:lnTo>
                  <a:cubicBezTo>
                    <a:pt x="5022" y="8262"/>
                    <a:pt x="6074" y="8544"/>
                    <a:pt x="7663" y="8544"/>
                  </a:cubicBezTo>
                  <a:cubicBezTo>
                    <a:pt x="8113" y="8544"/>
                    <a:pt x="8606" y="8519"/>
                    <a:pt x="9140" y="8466"/>
                  </a:cubicBezTo>
                  <a:lnTo>
                    <a:pt x="9140" y="8466"/>
                  </a:lnTo>
                  <a:lnTo>
                    <a:pt x="8964" y="8864"/>
                  </a:lnTo>
                  <a:cubicBezTo>
                    <a:pt x="8901" y="9001"/>
                    <a:pt x="9003" y="9159"/>
                    <a:pt x="9154" y="9159"/>
                  </a:cubicBezTo>
                  <a:lnTo>
                    <a:pt x="10944" y="9159"/>
                  </a:lnTo>
                  <a:cubicBezTo>
                    <a:pt x="11303" y="9156"/>
                    <a:pt x="11598" y="8864"/>
                    <a:pt x="11598" y="8501"/>
                  </a:cubicBezTo>
                  <a:lnTo>
                    <a:pt x="11598" y="8020"/>
                  </a:lnTo>
                  <a:cubicBezTo>
                    <a:pt x="11869" y="7939"/>
                    <a:pt x="12062" y="7858"/>
                    <a:pt x="12178" y="7781"/>
                  </a:cubicBezTo>
                  <a:cubicBezTo>
                    <a:pt x="12463" y="7591"/>
                    <a:pt x="12734" y="7285"/>
                    <a:pt x="12987" y="6870"/>
                  </a:cubicBezTo>
                  <a:cubicBezTo>
                    <a:pt x="13187" y="6828"/>
                    <a:pt x="13391" y="6778"/>
                    <a:pt x="13599" y="6729"/>
                  </a:cubicBezTo>
                  <a:cubicBezTo>
                    <a:pt x="13880" y="6662"/>
                    <a:pt x="14116" y="6462"/>
                    <a:pt x="14221" y="6188"/>
                  </a:cubicBezTo>
                  <a:cubicBezTo>
                    <a:pt x="14327" y="5917"/>
                    <a:pt x="14292" y="5611"/>
                    <a:pt x="14133" y="5368"/>
                  </a:cubicBezTo>
                  <a:cubicBezTo>
                    <a:pt x="13740" y="4774"/>
                    <a:pt x="13089" y="3905"/>
                    <a:pt x="12206" y="3139"/>
                  </a:cubicBezTo>
                  <a:cubicBezTo>
                    <a:pt x="11166" y="2232"/>
                    <a:pt x="10047" y="1680"/>
                    <a:pt x="8887" y="1500"/>
                  </a:cubicBezTo>
                  <a:cubicBezTo>
                    <a:pt x="8604" y="1456"/>
                    <a:pt x="8318" y="1434"/>
                    <a:pt x="8032" y="1434"/>
                  </a:cubicBezTo>
                  <a:cubicBezTo>
                    <a:pt x="6570" y="1434"/>
                    <a:pt x="5066" y="2009"/>
                    <a:pt x="3549" y="3153"/>
                  </a:cubicBezTo>
                  <a:lnTo>
                    <a:pt x="3549" y="1549"/>
                  </a:lnTo>
                  <a:cubicBezTo>
                    <a:pt x="3546" y="683"/>
                    <a:pt x="2840" y="0"/>
                    <a:pt x="20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9" name="Google Shape;20949;p86"/>
            <p:cNvSpPr/>
            <p:nvPr/>
          </p:nvSpPr>
          <p:spPr>
            <a:xfrm>
              <a:off x="1979475" y="2500896"/>
              <a:ext cx="11009" cy="16776"/>
            </a:xfrm>
            <a:custGeom>
              <a:avLst/>
              <a:gdLst/>
              <a:ahLst/>
              <a:cxnLst/>
              <a:rect l="l" t="t" r="r" b="b"/>
              <a:pathLst>
                <a:path w="420" h="640" extrusionOk="0">
                  <a:moveTo>
                    <a:pt x="208" y="0"/>
                  </a:moveTo>
                  <a:cubicBezTo>
                    <a:pt x="96" y="0"/>
                    <a:pt x="1" y="95"/>
                    <a:pt x="1" y="207"/>
                  </a:cubicBezTo>
                  <a:lnTo>
                    <a:pt x="1" y="433"/>
                  </a:lnTo>
                  <a:cubicBezTo>
                    <a:pt x="1" y="549"/>
                    <a:pt x="96" y="640"/>
                    <a:pt x="208" y="640"/>
                  </a:cubicBezTo>
                  <a:cubicBezTo>
                    <a:pt x="324" y="640"/>
                    <a:pt x="419" y="549"/>
                    <a:pt x="419" y="433"/>
                  </a:cubicBezTo>
                  <a:lnTo>
                    <a:pt x="419" y="207"/>
                  </a:lnTo>
                  <a:cubicBezTo>
                    <a:pt x="419" y="95"/>
                    <a:pt x="324"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0" name="Google Shape;20950;p86"/>
          <p:cNvGrpSpPr/>
          <p:nvPr/>
        </p:nvGrpSpPr>
        <p:grpSpPr>
          <a:xfrm>
            <a:off x="7962635" y="2564095"/>
            <a:ext cx="376752" cy="370540"/>
            <a:chOff x="7962635" y="2411695"/>
            <a:chExt cx="376752" cy="370540"/>
          </a:xfrm>
        </p:grpSpPr>
        <p:sp>
          <p:nvSpPr>
            <p:cNvPr id="20951" name="Google Shape;20951;p86"/>
            <p:cNvSpPr/>
            <p:nvPr/>
          </p:nvSpPr>
          <p:spPr>
            <a:xfrm>
              <a:off x="8148639" y="2617777"/>
              <a:ext cx="116174" cy="158795"/>
            </a:xfrm>
            <a:custGeom>
              <a:avLst/>
              <a:gdLst/>
              <a:ahLst/>
              <a:cxnLst/>
              <a:rect l="l" t="t" r="r" b="b"/>
              <a:pathLst>
                <a:path w="4432" h="6058" extrusionOk="0">
                  <a:moveTo>
                    <a:pt x="454" y="0"/>
                  </a:moveTo>
                  <a:cubicBezTo>
                    <a:pt x="401" y="0"/>
                    <a:pt x="350" y="45"/>
                    <a:pt x="360" y="109"/>
                  </a:cubicBezTo>
                  <a:cubicBezTo>
                    <a:pt x="581" y="1691"/>
                    <a:pt x="1" y="3625"/>
                    <a:pt x="585" y="4940"/>
                  </a:cubicBezTo>
                  <a:cubicBezTo>
                    <a:pt x="897" y="5640"/>
                    <a:pt x="1586" y="6057"/>
                    <a:pt x="2309" y="6057"/>
                  </a:cubicBezTo>
                  <a:cubicBezTo>
                    <a:pt x="2562" y="6057"/>
                    <a:pt x="2820" y="6006"/>
                    <a:pt x="3067" y="5897"/>
                  </a:cubicBezTo>
                  <a:lnTo>
                    <a:pt x="3078" y="5893"/>
                  </a:lnTo>
                  <a:cubicBezTo>
                    <a:pt x="4020" y="5457"/>
                    <a:pt x="4432" y="4343"/>
                    <a:pt x="4003" y="3400"/>
                  </a:cubicBezTo>
                  <a:cubicBezTo>
                    <a:pt x="3401" y="2092"/>
                    <a:pt x="1566" y="1245"/>
                    <a:pt x="525" y="35"/>
                  </a:cubicBezTo>
                  <a:cubicBezTo>
                    <a:pt x="505" y="11"/>
                    <a:pt x="479" y="0"/>
                    <a:pt x="454"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2" name="Google Shape;20952;p86"/>
            <p:cNvSpPr/>
            <p:nvPr/>
          </p:nvSpPr>
          <p:spPr>
            <a:xfrm>
              <a:off x="8148744" y="2617777"/>
              <a:ext cx="105741" cy="158795"/>
            </a:xfrm>
            <a:custGeom>
              <a:avLst/>
              <a:gdLst/>
              <a:ahLst/>
              <a:cxnLst/>
              <a:rect l="l" t="t" r="r" b="b"/>
              <a:pathLst>
                <a:path w="4034" h="6058" extrusionOk="0">
                  <a:moveTo>
                    <a:pt x="451" y="0"/>
                  </a:moveTo>
                  <a:cubicBezTo>
                    <a:pt x="397" y="0"/>
                    <a:pt x="346" y="45"/>
                    <a:pt x="356" y="109"/>
                  </a:cubicBezTo>
                  <a:cubicBezTo>
                    <a:pt x="577" y="1691"/>
                    <a:pt x="0" y="3625"/>
                    <a:pt x="581" y="4940"/>
                  </a:cubicBezTo>
                  <a:cubicBezTo>
                    <a:pt x="895" y="5640"/>
                    <a:pt x="1584" y="6057"/>
                    <a:pt x="2305" y="6057"/>
                  </a:cubicBezTo>
                  <a:cubicBezTo>
                    <a:pt x="2559" y="6057"/>
                    <a:pt x="2816" y="6006"/>
                    <a:pt x="3063" y="5897"/>
                  </a:cubicBezTo>
                  <a:lnTo>
                    <a:pt x="3074" y="5893"/>
                  </a:lnTo>
                  <a:cubicBezTo>
                    <a:pt x="3513" y="5693"/>
                    <a:pt x="3858" y="5327"/>
                    <a:pt x="4034" y="4874"/>
                  </a:cubicBezTo>
                  <a:lnTo>
                    <a:pt x="4034" y="4874"/>
                  </a:lnTo>
                  <a:cubicBezTo>
                    <a:pt x="3956" y="4926"/>
                    <a:pt x="3879" y="4969"/>
                    <a:pt x="3795" y="5007"/>
                  </a:cubicBezTo>
                  <a:lnTo>
                    <a:pt x="3784" y="5014"/>
                  </a:lnTo>
                  <a:cubicBezTo>
                    <a:pt x="3538" y="5122"/>
                    <a:pt x="3280" y="5173"/>
                    <a:pt x="3027" y="5173"/>
                  </a:cubicBezTo>
                  <a:cubicBezTo>
                    <a:pt x="2305" y="5173"/>
                    <a:pt x="1616" y="4758"/>
                    <a:pt x="1301" y="4058"/>
                  </a:cubicBezTo>
                  <a:cubicBezTo>
                    <a:pt x="883" y="3112"/>
                    <a:pt x="1062" y="1849"/>
                    <a:pt x="1115" y="626"/>
                  </a:cubicBezTo>
                  <a:cubicBezTo>
                    <a:pt x="904" y="443"/>
                    <a:pt x="707" y="242"/>
                    <a:pt x="524" y="35"/>
                  </a:cubicBezTo>
                  <a:cubicBezTo>
                    <a:pt x="504" y="11"/>
                    <a:pt x="477" y="0"/>
                    <a:pt x="451"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3" name="Google Shape;20953;p86"/>
            <p:cNvSpPr/>
            <p:nvPr/>
          </p:nvSpPr>
          <p:spPr>
            <a:xfrm>
              <a:off x="8140041" y="2418484"/>
              <a:ext cx="199346" cy="192007"/>
            </a:xfrm>
            <a:custGeom>
              <a:avLst/>
              <a:gdLst/>
              <a:ahLst/>
              <a:cxnLst/>
              <a:rect l="l" t="t" r="r" b="b"/>
              <a:pathLst>
                <a:path w="7605"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604" y="5514"/>
                    <a:pt x="7594" y="3795"/>
                    <a:pt x="6553" y="2764"/>
                  </a:cubicBezTo>
                  <a:cubicBezTo>
                    <a:pt x="5097" y="1326"/>
                    <a:pt x="2231" y="1115"/>
                    <a:pt x="241" y="18"/>
                  </a:cubicBezTo>
                  <a:cubicBezTo>
                    <a:pt x="219" y="6"/>
                    <a:pt x="196" y="0"/>
                    <a:pt x="175"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4" name="Google Shape;20954;p86"/>
            <p:cNvSpPr/>
            <p:nvPr/>
          </p:nvSpPr>
          <p:spPr>
            <a:xfrm>
              <a:off x="8140041" y="2418484"/>
              <a:ext cx="192347" cy="192007"/>
            </a:xfrm>
            <a:custGeom>
              <a:avLst/>
              <a:gdLst/>
              <a:ahLst/>
              <a:cxnLst/>
              <a:rect l="l" t="t" r="r" b="b"/>
              <a:pathLst>
                <a:path w="7338" h="7325" extrusionOk="0">
                  <a:moveTo>
                    <a:pt x="175" y="0"/>
                  </a:moveTo>
                  <a:cubicBezTo>
                    <a:pt x="79" y="0"/>
                    <a:pt x="0" y="107"/>
                    <a:pt x="55" y="204"/>
                  </a:cubicBezTo>
                  <a:cubicBezTo>
                    <a:pt x="1141" y="2198"/>
                    <a:pt x="1338" y="5067"/>
                    <a:pt x="2769" y="6530"/>
                  </a:cubicBezTo>
                  <a:cubicBezTo>
                    <a:pt x="3289" y="7059"/>
                    <a:pt x="3986" y="7324"/>
                    <a:pt x="4682" y="7324"/>
                  </a:cubicBezTo>
                  <a:cubicBezTo>
                    <a:pt x="5362" y="7324"/>
                    <a:pt x="6042" y="7071"/>
                    <a:pt x="6556" y="6562"/>
                  </a:cubicBezTo>
                  <a:lnTo>
                    <a:pt x="6567" y="6551"/>
                  </a:lnTo>
                  <a:cubicBezTo>
                    <a:pt x="7052" y="6063"/>
                    <a:pt x="7330" y="5402"/>
                    <a:pt x="7337" y="4716"/>
                  </a:cubicBezTo>
                  <a:lnTo>
                    <a:pt x="7337" y="4716"/>
                  </a:lnTo>
                  <a:cubicBezTo>
                    <a:pt x="7260" y="4821"/>
                    <a:pt x="7175" y="4920"/>
                    <a:pt x="7084" y="5011"/>
                  </a:cubicBezTo>
                  <a:lnTo>
                    <a:pt x="7073" y="5025"/>
                  </a:lnTo>
                  <a:cubicBezTo>
                    <a:pt x="6560" y="5534"/>
                    <a:pt x="5880" y="5787"/>
                    <a:pt x="5201" y="5787"/>
                  </a:cubicBezTo>
                  <a:cubicBezTo>
                    <a:pt x="4504" y="5787"/>
                    <a:pt x="3806" y="5521"/>
                    <a:pt x="3286" y="4990"/>
                  </a:cubicBezTo>
                  <a:cubicBezTo>
                    <a:pt x="2263" y="3946"/>
                    <a:pt x="1866" y="2166"/>
                    <a:pt x="1324" y="510"/>
                  </a:cubicBezTo>
                  <a:cubicBezTo>
                    <a:pt x="951" y="370"/>
                    <a:pt x="589" y="208"/>
                    <a:pt x="241" y="18"/>
                  </a:cubicBezTo>
                  <a:cubicBezTo>
                    <a:pt x="219" y="6"/>
                    <a:pt x="196" y="0"/>
                    <a:pt x="175"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5" name="Google Shape;20955;p86"/>
            <p:cNvSpPr/>
            <p:nvPr/>
          </p:nvSpPr>
          <p:spPr>
            <a:xfrm>
              <a:off x="7967144" y="2470201"/>
              <a:ext cx="134156" cy="222439"/>
            </a:xfrm>
            <a:custGeom>
              <a:avLst/>
              <a:gdLst/>
              <a:ahLst/>
              <a:cxnLst/>
              <a:rect l="l" t="t" r="r" b="b"/>
              <a:pathLst>
                <a:path w="5118" h="8486" extrusionOk="0">
                  <a:moveTo>
                    <a:pt x="2207" y="0"/>
                  </a:moveTo>
                  <a:cubicBezTo>
                    <a:pt x="2152" y="0"/>
                    <a:pt x="2098" y="34"/>
                    <a:pt x="2083" y="98"/>
                  </a:cubicBezTo>
                  <a:cubicBezTo>
                    <a:pt x="1619" y="2145"/>
                    <a:pt x="1" y="4255"/>
                    <a:pt x="99" y="6143"/>
                  </a:cubicBezTo>
                  <a:cubicBezTo>
                    <a:pt x="171" y="7451"/>
                    <a:pt x="1275" y="8486"/>
                    <a:pt x="2566" y="8486"/>
                  </a:cubicBezTo>
                  <a:cubicBezTo>
                    <a:pt x="2612" y="8486"/>
                    <a:pt x="2659" y="8484"/>
                    <a:pt x="2705" y="8482"/>
                  </a:cubicBezTo>
                  <a:lnTo>
                    <a:pt x="2719" y="8482"/>
                  </a:lnTo>
                  <a:cubicBezTo>
                    <a:pt x="4073" y="8394"/>
                    <a:pt x="5117" y="7198"/>
                    <a:pt x="5026" y="5844"/>
                  </a:cubicBezTo>
                  <a:cubicBezTo>
                    <a:pt x="4896" y="3960"/>
                    <a:pt x="3036" y="2061"/>
                    <a:pt x="2325" y="84"/>
                  </a:cubicBezTo>
                  <a:cubicBezTo>
                    <a:pt x="2305" y="28"/>
                    <a:pt x="2256" y="0"/>
                    <a:pt x="2207" y="0"/>
                  </a:cubicBez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6" name="Google Shape;20956;p86"/>
            <p:cNvSpPr/>
            <p:nvPr/>
          </p:nvSpPr>
          <p:spPr>
            <a:xfrm>
              <a:off x="7967144" y="2470201"/>
              <a:ext cx="114706" cy="222439"/>
            </a:xfrm>
            <a:custGeom>
              <a:avLst/>
              <a:gdLst/>
              <a:ahLst/>
              <a:cxnLst/>
              <a:rect l="l" t="t" r="r" b="b"/>
              <a:pathLst>
                <a:path w="4376" h="8486" extrusionOk="0">
                  <a:moveTo>
                    <a:pt x="2207" y="0"/>
                  </a:moveTo>
                  <a:cubicBezTo>
                    <a:pt x="2152" y="0"/>
                    <a:pt x="2098" y="34"/>
                    <a:pt x="2083" y="98"/>
                  </a:cubicBezTo>
                  <a:cubicBezTo>
                    <a:pt x="1619" y="2149"/>
                    <a:pt x="1" y="4255"/>
                    <a:pt x="99" y="6143"/>
                  </a:cubicBezTo>
                  <a:cubicBezTo>
                    <a:pt x="171" y="7451"/>
                    <a:pt x="1275" y="8486"/>
                    <a:pt x="2566" y="8486"/>
                  </a:cubicBezTo>
                  <a:cubicBezTo>
                    <a:pt x="2612" y="8486"/>
                    <a:pt x="2659" y="8484"/>
                    <a:pt x="2705" y="8482"/>
                  </a:cubicBezTo>
                  <a:lnTo>
                    <a:pt x="2719" y="8482"/>
                  </a:lnTo>
                  <a:cubicBezTo>
                    <a:pt x="3356" y="8439"/>
                    <a:pt x="3950" y="8151"/>
                    <a:pt x="4375" y="7680"/>
                  </a:cubicBezTo>
                  <a:lnTo>
                    <a:pt x="4375" y="7680"/>
                  </a:lnTo>
                  <a:cubicBezTo>
                    <a:pt x="4259" y="7705"/>
                    <a:pt x="4140" y="7722"/>
                    <a:pt x="4020" y="7729"/>
                  </a:cubicBezTo>
                  <a:lnTo>
                    <a:pt x="4006" y="7729"/>
                  </a:lnTo>
                  <a:cubicBezTo>
                    <a:pt x="3958" y="7732"/>
                    <a:pt x="3910" y="7733"/>
                    <a:pt x="3862" y="7733"/>
                  </a:cubicBezTo>
                  <a:cubicBezTo>
                    <a:pt x="2569" y="7733"/>
                    <a:pt x="1468" y="6696"/>
                    <a:pt x="1401" y="5394"/>
                  </a:cubicBezTo>
                  <a:cubicBezTo>
                    <a:pt x="1327" y="4040"/>
                    <a:pt x="2139" y="2567"/>
                    <a:pt x="2779" y="1087"/>
                  </a:cubicBezTo>
                  <a:cubicBezTo>
                    <a:pt x="2607" y="763"/>
                    <a:pt x="2455" y="429"/>
                    <a:pt x="2325" y="84"/>
                  </a:cubicBezTo>
                  <a:cubicBezTo>
                    <a:pt x="2305" y="28"/>
                    <a:pt x="2256" y="0"/>
                    <a:pt x="2207" y="0"/>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7" name="Google Shape;20957;p86"/>
            <p:cNvSpPr/>
            <p:nvPr/>
          </p:nvSpPr>
          <p:spPr>
            <a:xfrm>
              <a:off x="8130736" y="2411695"/>
              <a:ext cx="207996" cy="205349"/>
            </a:xfrm>
            <a:custGeom>
              <a:avLst/>
              <a:gdLst/>
              <a:ahLst/>
              <a:cxnLst/>
              <a:rect l="l" t="t" r="r" b="b"/>
              <a:pathLst>
                <a:path w="7935" h="7834" extrusionOk="0">
                  <a:moveTo>
                    <a:pt x="442" y="1"/>
                  </a:moveTo>
                  <a:cubicBezTo>
                    <a:pt x="198" y="1"/>
                    <a:pt x="0" y="269"/>
                    <a:pt x="135" y="516"/>
                  </a:cubicBezTo>
                  <a:cubicBezTo>
                    <a:pt x="578" y="1328"/>
                    <a:pt x="884" y="2306"/>
                    <a:pt x="1173" y="3252"/>
                  </a:cubicBezTo>
                  <a:cubicBezTo>
                    <a:pt x="1602" y="4634"/>
                    <a:pt x="2045" y="6065"/>
                    <a:pt x="2938" y="6972"/>
                  </a:cubicBezTo>
                  <a:cubicBezTo>
                    <a:pt x="3483" y="7524"/>
                    <a:pt x="4228" y="7834"/>
                    <a:pt x="5006" y="7834"/>
                  </a:cubicBezTo>
                  <a:lnTo>
                    <a:pt x="5020" y="7834"/>
                  </a:lnTo>
                  <a:cubicBezTo>
                    <a:pt x="5028" y="7834"/>
                    <a:pt x="5037" y="7834"/>
                    <a:pt x="5046" y="7834"/>
                  </a:cubicBezTo>
                  <a:cubicBezTo>
                    <a:pt x="5807" y="7834"/>
                    <a:pt x="6534" y="7532"/>
                    <a:pt x="7073" y="6997"/>
                  </a:cubicBezTo>
                  <a:lnTo>
                    <a:pt x="7080" y="6990"/>
                  </a:lnTo>
                  <a:lnTo>
                    <a:pt x="7087" y="6983"/>
                  </a:lnTo>
                  <a:cubicBezTo>
                    <a:pt x="7632" y="6434"/>
                    <a:pt x="7935" y="5689"/>
                    <a:pt x="7928" y="4915"/>
                  </a:cubicBezTo>
                  <a:cubicBezTo>
                    <a:pt x="7928" y="4138"/>
                    <a:pt x="7615" y="3392"/>
                    <a:pt x="7063" y="2847"/>
                  </a:cubicBezTo>
                  <a:cubicBezTo>
                    <a:pt x="6152" y="1954"/>
                    <a:pt x="4724" y="1511"/>
                    <a:pt x="3342" y="1086"/>
                  </a:cubicBezTo>
                  <a:cubicBezTo>
                    <a:pt x="3008" y="980"/>
                    <a:pt x="2667" y="875"/>
                    <a:pt x="2333" y="762"/>
                  </a:cubicBezTo>
                  <a:cubicBezTo>
                    <a:pt x="2314" y="758"/>
                    <a:pt x="2296" y="755"/>
                    <a:pt x="2278" y="755"/>
                  </a:cubicBezTo>
                  <a:cubicBezTo>
                    <a:pt x="2067" y="755"/>
                    <a:pt x="1982" y="1065"/>
                    <a:pt x="2203" y="1160"/>
                  </a:cubicBezTo>
                  <a:cubicBezTo>
                    <a:pt x="2537" y="1272"/>
                    <a:pt x="2885" y="1378"/>
                    <a:pt x="3219" y="1483"/>
                  </a:cubicBezTo>
                  <a:cubicBezTo>
                    <a:pt x="4615" y="1916"/>
                    <a:pt x="5934" y="2323"/>
                    <a:pt x="6767" y="3146"/>
                  </a:cubicBezTo>
                  <a:cubicBezTo>
                    <a:pt x="7745" y="4120"/>
                    <a:pt x="7755" y="5699"/>
                    <a:pt x="6792" y="6687"/>
                  </a:cubicBezTo>
                  <a:lnTo>
                    <a:pt x="6785" y="6694"/>
                  </a:lnTo>
                  <a:lnTo>
                    <a:pt x="6781" y="6698"/>
                  </a:lnTo>
                  <a:cubicBezTo>
                    <a:pt x="6317" y="7159"/>
                    <a:pt x="5689" y="7415"/>
                    <a:pt x="5037" y="7415"/>
                  </a:cubicBezTo>
                  <a:cubicBezTo>
                    <a:pt x="5032" y="7415"/>
                    <a:pt x="5028" y="7415"/>
                    <a:pt x="5023" y="7415"/>
                  </a:cubicBezTo>
                  <a:lnTo>
                    <a:pt x="5009" y="7415"/>
                  </a:lnTo>
                  <a:cubicBezTo>
                    <a:pt x="4341" y="7415"/>
                    <a:pt x="3704" y="7152"/>
                    <a:pt x="3237" y="6677"/>
                  </a:cubicBezTo>
                  <a:cubicBezTo>
                    <a:pt x="2414" y="5840"/>
                    <a:pt x="2006" y="4521"/>
                    <a:pt x="1574" y="3125"/>
                  </a:cubicBezTo>
                  <a:cubicBezTo>
                    <a:pt x="1299" y="2236"/>
                    <a:pt x="1014" y="1318"/>
                    <a:pt x="610" y="520"/>
                  </a:cubicBezTo>
                  <a:lnTo>
                    <a:pt x="610" y="520"/>
                  </a:lnTo>
                  <a:cubicBezTo>
                    <a:pt x="835" y="632"/>
                    <a:pt x="1081" y="741"/>
                    <a:pt x="1356" y="854"/>
                  </a:cubicBezTo>
                  <a:cubicBezTo>
                    <a:pt x="1383" y="864"/>
                    <a:pt x="1410" y="869"/>
                    <a:pt x="1435" y="869"/>
                  </a:cubicBezTo>
                  <a:cubicBezTo>
                    <a:pt x="1638" y="869"/>
                    <a:pt x="1736" y="557"/>
                    <a:pt x="1510" y="463"/>
                  </a:cubicBezTo>
                  <a:cubicBezTo>
                    <a:pt x="1201" y="344"/>
                    <a:pt x="898" y="203"/>
                    <a:pt x="610" y="45"/>
                  </a:cubicBezTo>
                  <a:cubicBezTo>
                    <a:pt x="554" y="15"/>
                    <a:pt x="497" y="1"/>
                    <a:pt x="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8" name="Google Shape;20958;p86"/>
            <p:cNvSpPr/>
            <p:nvPr/>
          </p:nvSpPr>
          <p:spPr>
            <a:xfrm>
              <a:off x="7962635" y="2464277"/>
              <a:ext cx="144457" cy="233894"/>
            </a:xfrm>
            <a:custGeom>
              <a:avLst/>
              <a:gdLst/>
              <a:ahLst/>
              <a:cxnLst/>
              <a:rect l="l" t="t" r="r" b="b"/>
              <a:pathLst>
                <a:path w="5511" h="8923" extrusionOk="0">
                  <a:moveTo>
                    <a:pt x="2377" y="0"/>
                  </a:moveTo>
                  <a:cubicBezTo>
                    <a:pt x="2232" y="0"/>
                    <a:pt x="2086" y="90"/>
                    <a:pt x="2047" y="265"/>
                  </a:cubicBezTo>
                  <a:cubicBezTo>
                    <a:pt x="1861" y="1084"/>
                    <a:pt x="1478" y="1935"/>
                    <a:pt x="1108" y="2758"/>
                  </a:cubicBezTo>
                  <a:cubicBezTo>
                    <a:pt x="563" y="3964"/>
                    <a:pt x="1" y="5212"/>
                    <a:pt x="64" y="6380"/>
                  </a:cubicBezTo>
                  <a:cubicBezTo>
                    <a:pt x="152" y="7800"/>
                    <a:pt x="1319" y="8908"/>
                    <a:pt x="2744" y="8922"/>
                  </a:cubicBezTo>
                  <a:cubicBezTo>
                    <a:pt x="2793" y="8922"/>
                    <a:pt x="2845" y="8919"/>
                    <a:pt x="2898" y="8915"/>
                  </a:cubicBezTo>
                  <a:lnTo>
                    <a:pt x="2916" y="8915"/>
                  </a:lnTo>
                  <a:cubicBezTo>
                    <a:pt x="4393" y="8810"/>
                    <a:pt x="5511" y="7530"/>
                    <a:pt x="5416" y="6049"/>
                  </a:cubicBezTo>
                  <a:cubicBezTo>
                    <a:pt x="5335" y="4889"/>
                    <a:pt x="4621" y="3718"/>
                    <a:pt x="3932" y="2589"/>
                  </a:cubicBezTo>
                  <a:cubicBezTo>
                    <a:pt x="3788" y="2350"/>
                    <a:pt x="3637" y="2100"/>
                    <a:pt x="3493" y="1858"/>
                  </a:cubicBezTo>
                  <a:cubicBezTo>
                    <a:pt x="3448" y="1782"/>
                    <a:pt x="3383" y="1750"/>
                    <a:pt x="3318" y="1750"/>
                  </a:cubicBezTo>
                  <a:cubicBezTo>
                    <a:pt x="3174" y="1750"/>
                    <a:pt x="3034" y="1902"/>
                    <a:pt x="3130" y="2069"/>
                  </a:cubicBezTo>
                  <a:cubicBezTo>
                    <a:pt x="3278" y="2315"/>
                    <a:pt x="3429" y="2564"/>
                    <a:pt x="3577" y="2807"/>
                  </a:cubicBezTo>
                  <a:cubicBezTo>
                    <a:pt x="4270" y="3943"/>
                    <a:pt x="4924" y="5019"/>
                    <a:pt x="4998" y="6084"/>
                  </a:cubicBezTo>
                  <a:cubicBezTo>
                    <a:pt x="5075" y="7333"/>
                    <a:pt x="4136" y="8409"/>
                    <a:pt x="2888" y="8500"/>
                  </a:cubicBezTo>
                  <a:lnTo>
                    <a:pt x="2874" y="8500"/>
                  </a:lnTo>
                  <a:cubicBezTo>
                    <a:pt x="2834" y="8502"/>
                    <a:pt x="2795" y="8503"/>
                    <a:pt x="2756" y="8503"/>
                  </a:cubicBezTo>
                  <a:cubicBezTo>
                    <a:pt x="1559" y="8503"/>
                    <a:pt x="554" y="7571"/>
                    <a:pt x="482" y="6362"/>
                  </a:cubicBezTo>
                  <a:cubicBezTo>
                    <a:pt x="423" y="5297"/>
                    <a:pt x="940" y="4147"/>
                    <a:pt x="1488" y="2934"/>
                  </a:cubicBezTo>
                  <a:cubicBezTo>
                    <a:pt x="1829" y="2174"/>
                    <a:pt x="2184" y="1390"/>
                    <a:pt x="2392" y="613"/>
                  </a:cubicBezTo>
                  <a:cubicBezTo>
                    <a:pt x="2469" y="803"/>
                    <a:pt x="2557" y="996"/>
                    <a:pt x="2659" y="1204"/>
                  </a:cubicBezTo>
                  <a:cubicBezTo>
                    <a:pt x="2701" y="1285"/>
                    <a:pt x="2770" y="1319"/>
                    <a:pt x="2839" y="1319"/>
                  </a:cubicBezTo>
                  <a:cubicBezTo>
                    <a:pt x="2978" y="1319"/>
                    <a:pt x="3118" y="1181"/>
                    <a:pt x="3035" y="1014"/>
                  </a:cubicBezTo>
                  <a:cubicBezTo>
                    <a:pt x="2905" y="757"/>
                    <a:pt x="2789" y="493"/>
                    <a:pt x="2691" y="223"/>
                  </a:cubicBezTo>
                  <a:cubicBezTo>
                    <a:pt x="2638" y="73"/>
                    <a:pt x="2507" y="0"/>
                    <a:pt x="23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9" name="Google Shape;20959;p86"/>
            <p:cNvSpPr/>
            <p:nvPr/>
          </p:nvSpPr>
          <p:spPr>
            <a:xfrm>
              <a:off x="8149189" y="2611644"/>
              <a:ext cx="122543" cy="170591"/>
            </a:xfrm>
            <a:custGeom>
              <a:avLst/>
              <a:gdLst/>
              <a:ahLst/>
              <a:cxnLst/>
              <a:rect l="l" t="t" r="r" b="b"/>
              <a:pathLst>
                <a:path w="4675" h="6508" extrusionOk="0">
                  <a:moveTo>
                    <a:pt x="401" y="1"/>
                  </a:moveTo>
                  <a:cubicBezTo>
                    <a:pt x="230" y="1"/>
                    <a:pt x="66" y="146"/>
                    <a:pt x="92" y="350"/>
                  </a:cubicBezTo>
                  <a:cubicBezTo>
                    <a:pt x="187" y="983"/>
                    <a:pt x="149" y="1693"/>
                    <a:pt x="110" y="2379"/>
                  </a:cubicBezTo>
                  <a:cubicBezTo>
                    <a:pt x="57" y="3395"/>
                    <a:pt x="1" y="4443"/>
                    <a:pt x="374" y="5269"/>
                  </a:cubicBezTo>
                  <a:cubicBezTo>
                    <a:pt x="606" y="5779"/>
                    <a:pt x="1031" y="6177"/>
                    <a:pt x="1555" y="6370"/>
                  </a:cubicBezTo>
                  <a:cubicBezTo>
                    <a:pt x="1794" y="6461"/>
                    <a:pt x="2048" y="6507"/>
                    <a:pt x="2304" y="6507"/>
                  </a:cubicBezTo>
                  <a:cubicBezTo>
                    <a:pt x="2600" y="6507"/>
                    <a:pt x="2891" y="6444"/>
                    <a:pt x="3162" y="6317"/>
                  </a:cubicBezTo>
                  <a:lnTo>
                    <a:pt x="3169" y="6317"/>
                  </a:lnTo>
                  <a:lnTo>
                    <a:pt x="3173" y="6314"/>
                  </a:lnTo>
                  <a:cubicBezTo>
                    <a:pt x="4221" y="5814"/>
                    <a:pt x="4674" y="4566"/>
                    <a:pt x="4186" y="3515"/>
                  </a:cubicBezTo>
                  <a:cubicBezTo>
                    <a:pt x="3799" y="2695"/>
                    <a:pt x="2962" y="2055"/>
                    <a:pt x="2157" y="1436"/>
                  </a:cubicBezTo>
                  <a:lnTo>
                    <a:pt x="2037" y="1345"/>
                  </a:lnTo>
                  <a:cubicBezTo>
                    <a:pt x="1992" y="1309"/>
                    <a:pt x="1946" y="1293"/>
                    <a:pt x="1902" y="1293"/>
                  </a:cubicBezTo>
                  <a:cubicBezTo>
                    <a:pt x="1726" y="1293"/>
                    <a:pt x="1591" y="1544"/>
                    <a:pt x="1780" y="1679"/>
                  </a:cubicBezTo>
                  <a:lnTo>
                    <a:pt x="1900" y="1771"/>
                  </a:lnTo>
                  <a:cubicBezTo>
                    <a:pt x="2705" y="2386"/>
                    <a:pt x="3465" y="2966"/>
                    <a:pt x="3806" y="3694"/>
                  </a:cubicBezTo>
                  <a:cubicBezTo>
                    <a:pt x="4196" y="4538"/>
                    <a:pt x="3834" y="5537"/>
                    <a:pt x="2993" y="5934"/>
                  </a:cubicBezTo>
                  <a:lnTo>
                    <a:pt x="2990" y="5938"/>
                  </a:lnTo>
                  <a:lnTo>
                    <a:pt x="2986" y="5938"/>
                  </a:lnTo>
                  <a:cubicBezTo>
                    <a:pt x="2762" y="6038"/>
                    <a:pt x="2528" y="6086"/>
                    <a:pt x="2297" y="6086"/>
                  </a:cubicBezTo>
                  <a:cubicBezTo>
                    <a:pt x="1655" y="6086"/>
                    <a:pt x="1041" y="5718"/>
                    <a:pt x="753" y="5097"/>
                  </a:cubicBezTo>
                  <a:cubicBezTo>
                    <a:pt x="423" y="4366"/>
                    <a:pt x="476" y="3413"/>
                    <a:pt x="528" y="2400"/>
                  </a:cubicBezTo>
                  <a:cubicBezTo>
                    <a:pt x="560" y="1813"/>
                    <a:pt x="592" y="1208"/>
                    <a:pt x="546" y="631"/>
                  </a:cubicBezTo>
                  <a:lnTo>
                    <a:pt x="546" y="631"/>
                  </a:lnTo>
                  <a:cubicBezTo>
                    <a:pt x="680" y="768"/>
                    <a:pt x="834" y="909"/>
                    <a:pt x="1003" y="1057"/>
                  </a:cubicBezTo>
                  <a:cubicBezTo>
                    <a:pt x="1049" y="1097"/>
                    <a:pt x="1097" y="1114"/>
                    <a:pt x="1143" y="1114"/>
                  </a:cubicBezTo>
                  <a:cubicBezTo>
                    <a:pt x="1313" y="1114"/>
                    <a:pt x="1449" y="881"/>
                    <a:pt x="1277" y="737"/>
                  </a:cubicBezTo>
                  <a:cubicBezTo>
                    <a:pt x="1045" y="543"/>
                    <a:pt x="827" y="332"/>
                    <a:pt x="627" y="104"/>
                  </a:cubicBezTo>
                  <a:cubicBezTo>
                    <a:pt x="562" y="32"/>
                    <a:pt x="481" y="1"/>
                    <a:pt x="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60" name="Google Shape;20960;p86"/>
          <p:cNvGrpSpPr/>
          <p:nvPr/>
        </p:nvGrpSpPr>
        <p:grpSpPr>
          <a:xfrm>
            <a:off x="6869626" y="2603597"/>
            <a:ext cx="374341" cy="291535"/>
            <a:chOff x="6869626" y="2451197"/>
            <a:chExt cx="374341" cy="291535"/>
          </a:xfrm>
        </p:grpSpPr>
        <p:sp>
          <p:nvSpPr>
            <p:cNvPr id="20961" name="Google Shape;20961;p86"/>
            <p:cNvSpPr/>
            <p:nvPr/>
          </p:nvSpPr>
          <p:spPr>
            <a:xfrm>
              <a:off x="6875157" y="2491852"/>
              <a:ext cx="363384" cy="236646"/>
            </a:xfrm>
            <a:custGeom>
              <a:avLst/>
              <a:gdLst/>
              <a:ahLst/>
              <a:cxnLst/>
              <a:rect l="l" t="t" r="r" b="b"/>
              <a:pathLst>
                <a:path w="13863" h="9028" extrusionOk="0">
                  <a:moveTo>
                    <a:pt x="10283" y="0"/>
                  </a:moveTo>
                  <a:lnTo>
                    <a:pt x="10283" y="894"/>
                  </a:lnTo>
                  <a:lnTo>
                    <a:pt x="10620" y="894"/>
                  </a:lnTo>
                  <a:cubicBezTo>
                    <a:pt x="11278" y="922"/>
                    <a:pt x="11798" y="1467"/>
                    <a:pt x="11798" y="2124"/>
                  </a:cubicBezTo>
                  <a:cubicBezTo>
                    <a:pt x="11798" y="2785"/>
                    <a:pt x="11278" y="3327"/>
                    <a:pt x="10620" y="3355"/>
                  </a:cubicBezTo>
                  <a:lnTo>
                    <a:pt x="894" y="3355"/>
                  </a:lnTo>
                  <a:cubicBezTo>
                    <a:pt x="402" y="3355"/>
                    <a:pt x="1" y="3756"/>
                    <a:pt x="1" y="4248"/>
                  </a:cubicBezTo>
                  <a:cubicBezTo>
                    <a:pt x="1" y="6956"/>
                    <a:pt x="2213" y="9027"/>
                    <a:pt x="4766" y="9027"/>
                  </a:cubicBezTo>
                  <a:cubicBezTo>
                    <a:pt x="5184" y="9027"/>
                    <a:pt x="5611" y="8972"/>
                    <a:pt x="6038" y="8855"/>
                  </a:cubicBezTo>
                  <a:lnTo>
                    <a:pt x="7758" y="8380"/>
                  </a:lnTo>
                  <a:lnTo>
                    <a:pt x="9354" y="7941"/>
                  </a:lnTo>
                  <a:lnTo>
                    <a:pt x="10842" y="7533"/>
                  </a:lnTo>
                  <a:cubicBezTo>
                    <a:pt x="12625" y="7044"/>
                    <a:pt x="13859" y="5426"/>
                    <a:pt x="13862" y="3577"/>
                  </a:cubicBezTo>
                  <a:cubicBezTo>
                    <a:pt x="13862" y="1604"/>
                    <a:pt x="12259" y="0"/>
                    <a:pt x="10283" y="0"/>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2" name="Google Shape;20962;p86"/>
            <p:cNvSpPr/>
            <p:nvPr/>
          </p:nvSpPr>
          <p:spPr>
            <a:xfrm>
              <a:off x="6875157" y="2579795"/>
              <a:ext cx="155335" cy="148599"/>
            </a:xfrm>
            <a:custGeom>
              <a:avLst/>
              <a:gdLst/>
              <a:ahLst/>
              <a:cxnLst/>
              <a:rect l="l" t="t" r="r" b="b"/>
              <a:pathLst>
                <a:path w="5926" h="5669" extrusionOk="0">
                  <a:moveTo>
                    <a:pt x="894" y="0"/>
                  </a:moveTo>
                  <a:cubicBezTo>
                    <a:pt x="402" y="0"/>
                    <a:pt x="1" y="401"/>
                    <a:pt x="1" y="893"/>
                  </a:cubicBezTo>
                  <a:cubicBezTo>
                    <a:pt x="1" y="3600"/>
                    <a:pt x="2214" y="5668"/>
                    <a:pt x="4764" y="5668"/>
                  </a:cubicBezTo>
                  <a:cubicBezTo>
                    <a:pt x="5146" y="5668"/>
                    <a:pt x="5535" y="5622"/>
                    <a:pt x="5926" y="5524"/>
                  </a:cubicBezTo>
                  <a:cubicBezTo>
                    <a:pt x="3900" y="5011"/>
                    <a:pt x="2318" y="3179"/>
                    <a:pt x="2318" y="893"/>
                  </a:cubicBezTo>
                  <a:cubicBezTo>
                    <a:pt x="2318" y="401"/>
                    <a:pt x="2719" y="0"/>
                    <a:pt x="3215"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3" name="Google Shape;20963;p86"/>
            <p:cNvSpPr/>
            <p:nvPr/>
          </p:nvSpPr>
          <p:spPr>
            <a:xfrm>
              <a:off x="6875341" y="2609101"/>
              <a:ext cx="218298" cy="119372"/>
            </a:xfrm>
            <a:custGeom>
              <a:avLst/>
              <a:gdLst/>
              <a:ahLst/>
              <a:cxnLst/>
              <a:rect l="l" t="t" r="r" b="b"/>
              <a:pathLst>
                <a:path w="8328" h="4554" extrusionOk="0">
                  <a:moveTo>
                    <a:pt x="1" y="0"/>
                  </a:moveTo>
                  <a:cubicBezTo>
                    <a:pt x="118" y="2595"/>
                    <a:pt x="2279" y="4554"/>
                    <a:pt x="4761" y="4554"/>
                  </a:cubicBezTo>
                  <a:cubicBezTo>
                    <a:pt x="5178" y="4554"/>
                    <a:pt x="5604" y="4499"/>
                    <a:pt x="6031" y="4382"/>
                  </a:cubicBezTo>
                  <a:lnTo>
                    <a:pt x="7751" y="3907"/>
                  </a:lnTo>
                  <a:lnTo>
                    <a:pt x="8328" y="3749"/>
                  </a:lnTo>
                  <a:cubicBezTo>
                    <a:pt x="4896" y="3060"/>
                    <a:pt x="4896" y="0"/>
                    <a:pt x="489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4" name="Google Shape;20964;p86"/>
            <p:cNvSpPr/>
            <p:nvPr/>
          </p:nvSpPr>
          <p:spPr>
            <a:xfrm>
              <a:off x="7039221" y="2597305"/>
              <a:ext cx="23460" cy="23513"/>
            </a:xfrm>
            <a:custGeom>
              <a:avLst/>
              <a:gdLst/>
              <a:ahLst/>
              <a:cxnLst/>
              <a:rect l="l" t="t" r="r" b="b"/>
              <a:pathLst>
                <a:path w="895" h="897" extrusionOk="0">
                  <a:moveTo>
                    <a:pt x="447" y="0"/>
                  </a:moveTo>
                  <a:cubicBezTo>
                    <a:pt x="201" y="0"/>
                    <a:pt x="1" y="201"/>
                    <a:pt x="1" y="450"/>
                  </a:cubicBezTo>
                  <a:cubicBezTo>
                    <a:pt x="1" y="696"/>
                    <a:pt x="201" y="897"/>
                    <a:pt x="447" y="897"/>
                  </a:cubicBezTo>
                  <a:cubicBezTo>
                    <a:pt x="694" y="897"/>
                    <a:pt x="894" y="696"/>
                    <a:pt x="894" y="450"/>
                  </a:cubicBezTo>
                  <a:cubicBezTo>
                    <a:pt x="894" y="201"/>
                    <a:pt x="694"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5" name="Google Shape;20965;p86"/>
            <p:cNvSpPr/>
            <p:nvPr/>
          </p:nvSpPr>
          <p:spPr>
            <a:xfrm>
              <a:off x="7067819" y="2675261"/>
              <a:ext cx="56986" cy="61914"/>
            </a:xfrm>
            <a:custGeom>
              <a:avLst/>
              <a:gdLst/>
              <a:ahLst/>
              <a:cxnLst/>
              <a:rect l="l" t="t" r="r" b="b"/>
              <a:pathLst>
                <a:path w="2174" h="2362" extrusionOk="0">
                  <a:moveTo>
                    <a:pt x="1380" y="1"/>
                  </a:moveTo>
                  <a:cubicBezTo>
                    <a:pt x="1341" y="1"/>
                    <a:pt x="1302" y="6"/>
                    <a:pt x="1262" y="15"/>
                  </a:cubicBezTo>
                  <a:lnTo>
                    <a:pt x="464" y="219"/>
                  </a:lnTo>
                  <a:cubicBezTo>
                    <a:pt x="151" y="296"/>
                    <a:pt x="0" y="652"/>
                    <a:pt x="155" y="933"/>
                  </a:cubicBezTo>
                  <a:cubicBezTo>
                    <a:pt x="401" y="1369"/>
                    <a:pt x="826" y="1953"/>
                    <a:pt x="1473" y="2308"/>
                  </a:cubicBezTo>
                  <a:cubicBezTo>
                    <a:pt x="1543" y="2345"/>
                    <a:pt x="1615" y="2362"/>
                    <a:pt x="1684" y="2362"/>
                  </a:cubicBezTo>
                  <a:cubicBezTo>
                    <a:pt x="1945" y="2362"/>
                    <a:pt x="2174" y="2125"/>
                    <a:pt x="2124" y="1833"/>
                  </a:cubicBezTo>
                  <a:lnTo>
                    <a:pt x="1864" y="405"/>
                  </a:lnTo>
                  <a:cubicBezTo>
                    <a:pt x="1822" y="165"/>
                    <a:pt x="1612" y="1"/>
                    <a:pt x="1380"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6" name="Google Shape;20966;p86"/>
            <p:cNvSpPr/>
            <p:nvPr/>
          </p:nvSpPr>
          <p:spPr>
            <a:xfrm>
              <a:off x="7086246" y="2550464"/>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7" name="Google Shape;20967;p86"/>
            <p:cNvSpPr/>
            <p:nvPr/>
          </p:nvSpPr>
          <p:spPr>
            <a:xfrm>
              <a:off x="7086246" y="2456728"/>
              <a:ext cx="26" cy="26"/>
            </a:xfrm>
            <a:custGeom>
              <a:avLst/>
              <a:gdLst/>
              <a:ahLst/>
              <a:cxnLst/>
              <a:rect l="l" t="t" r="r" b="b"/>
              <a:pathLst>
                <a:path w="1" h="1" extrusionOk="0">
                  <a:moveTo>
                    <a:pt x="0" y="1"/>
                  </a:move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8" name="Google Shape;20968;p86"/>
            <p:cNvSpPr/>
            <p:nvPr/>
          </p:nvSpPr>
          <p:spPr>
            <a:xfrm>
              <a:off x="7091279" y="2457173"/>
              <a:ext cx="71586" cy="92871"/>
            </a:xfrm>
            <a:custGeom>
              <a:avLst/>
              <a:gdLst/>
              <a:ahLst/>
              <a:cxnLst/>
              <a:rect l="l" t="t" r="r" b="b"/>
              <a:pathLst>
                <a:path w="2731" h="3543" extrusionOk="0">
                  <a:moveTo>
                    <a:pt x="106" y="1"/>
                  </a:moveTo>
                  <a:cubicBezTo>
                    <a:pt x="40" y="1"/>
                    <a:pt x="0" y="81"/>
                    <a:pt x="47" y="131"/>
                  </a:cubicBezTo>
                  <a:cubicBezTo>
                    <a:pt x="153" y="265"/>
                    <a:pt x="251" y="511"/>
                    <a:pt x="251" y="975"/>
                  </a:cubicBezTo>
                  <a:cubicBezTo>
                    <a:pt x="251" y="1573"/>
                    <a:pt x="698" y="1770"/>
                    <a:pt x="698" y="1770"/>
                  </a:cubicBezTo>
                  <a:cubicBezTo>
                    <a:pt x="698" y="1770"/>
                    <a:pt x="251" y="1970"/>
                    <a:pt x="251" y="2565"/>
                  </a:cubicBezTo>
                  <a:cubicBezTo>
                    <a:pt x="251" y="3032"/>
                    <a:pt x="153" y="3279"/>
                    <a:pt x="47" y="3409"/>
                  </a:cubicBezTo>
                  <a:cubicBezTo>
                    <a:pt x="0" y="3463"/>
                    <a:pt x="40" y="3543"/>
                    <a:pt x="106" y="3543"/>
                  </a:cubicBezTo>
                  <a:cubicBezTo>
                    <a:pt x="109" y="3543"/>
                    <a:pt x="111" y="3543"/>
                    <a:pt x="114" y="3542"/>
                  </a:cubicBezTo>
                  <a:cubicBezTo>
                    <a:pt x="1429" y="3381"/>
                    <a:pt x="1816" y="2220"/>
                    <a:pt x="1816" y="2220"/>
                  </a:cubicBezTo>
                  <a:lnTo>
                    <a:pt x="2238" y="2220"/>
                  </a:lnTo>
                  <a:cubicBezTo>
                    <a:pt x="2474" y="2220"/>
                    <a:pt x="2688" y="2048"/>
                    <a:pt x="2709" y="1812"/>
                  </a:cubicBezTo>
                  <a:cubicBezTo>
                    <a:pt x="2730" y="1598"/>
                    <a:pt x="2590" y="1397"/>
                    <a:pt x="2382" y="1341"/>
                  </a:cubicBezTo>
                  <a:cubicBezTo>
                    <a:pt x="2270" y="1330"/>
                    <a:pt x="2157" y="1323"/>
                    <a:pt x="2041" y="1323"/>
                  </a:cubicBezTo>
                  <a:lnTo>
                    <a:pt x="1816" y="1323"/>
                  </a:lnTo>
                  <a:cubicBezTo>
                    <a:pt x="1816" y="1323"/>
                    <a:pt x="1429" y="163"/>
                    <a:pt x="114" y="1"/>
                  </a:cubicBezTo>
                  <a:cubicBezTo>
                    <a:pt x="111" y="1"/>
                    <a:pt x="109" y="1"/>
                    <a:pt x="106"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9" name="Google Shape;20969;p86"/>
            <p:cNvSpPr/>
            <p:nvPr/>
          </p:nvSpPr>
          <p:spPr>
            <a:xfrm>
              <a:off x="7027897" y="2591853"/>
              <a:ext cx="40315" cy="34443"/>
            </a:xfrm>
            <a:custGeom>
              <a:avLst/>
              <a:gdLst/>
              <a:ahLst/>
              <a:cxnLst/>
              <a:rect l="l" t="t" r="r" b="b"/>
              <a:pathLst>
                <a:path w="1538" h="1314" extrusionOk="0">
                  <a:moveTo>
                    <a:pt x="879" y="418"/>
                  </a:moveTo>
                  <a:cubicBezTo>
                    <a:pt x="1002" y="418"/>
                    <a:pt x="1119" y="513"/>
                    <a:pt x="1119" y="658"/>
                  </a:cubicBezTo>
                  <a:cubicBezTo>
                    <a:pt x="1119" y="788"/>
                    <a:pt x="1010" y="894"/>
                    <a:pt x="879" y="894"/>
                  </a:cubicBezTo>
                  <a:cubicBezTo>
                    <a:pt x="669" y="894"/>
                    <a:pt x="563" y="637"/>
                    <a:pt x="711" y="490"/>
                  </a:cubicBezTo>
                  <a:cubicBezTo>
                    <a:pt x="760" y="440"/>
                    <a:pt x="820" y="418"/>
                    <a:pt x="879" y="418"/>
                  </a:cubicBezTo>
                  <a:close/>
                  <a:moveTo>
                    <a:pt x="879" y="1"/>
                  </a:moveTo>
                  <a:cubicBezTo>
                    <a:pt x="296" y="1"/>
                    <a:pt x="0" y="708"/>
                    <a:pt x="415" y="1119"/>
                  </a:cubicBezTo>
                  <a:cubicBezTo>
                    <a:pt x="549" y="1254"/>
                    <a:pt x="713" y="1314"/>
                    <a:pt x="875" y="1314"/>
                  </a:cubicBezTo>
                  <a:cubicBezTo>
                    <a:pt x="1211" y="1314"/>
                    <a:pt x="1535" y="1053"/>
                    <a:pt x="1537" y="658"/>
                  </a:cubicBezTo>
                  <a:cubicBezTo>
                    <a:pt x="1534" y="296"/>
                    <a:pt x="1242" y="1"/>
                    <a:pt x="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0" name="Google Shape;20970;p86"/>
            <p:cNvSpPr/>
            <p:nvPr/>
          </p:nvSpPr>
          <p:spPr>
            <a:xfrm>
              <a:off x="6869626" y="2451197"/>
              <a:ext cx="374341" cy="291535"/>
            </a:xfrm>
            <a:custGeom>
              <a:avLst/>
              <a:gdLst/>
              <a:ahLst/>
              <a:cxnLst/>
              <a:rect l="l" t="t" r="r" b="b"/>
              <a:pathLst>
                <a:path w="14281" h="11122" extrusionOk="0">
                  <a:moveTo>
                    <a:pt x="4934" y="6232"/>
                  </a:moveTo>
                  <a:cubicBezTo>
                    <a:pt x="4976" y="6689"/>
                    <a:pt x="5085" y="7139"/>
                    <a:pt x="5261" y="7568"/>
                  </a:cubicBezTo>
                  <a:cubicBezTo>
                    <a:pt x="5571" y="8306"/>
                    <a:pt x="6221" y="9263"/>
                    <a:pt x="7586" y="9667"/>
                  </a:cubicBezTo>
                  <a:cubicBezTo>
                    <a:pt x="7603" y="9699"/>
                    <a:pt x="7621" y="9731"/>
                    <a:pt x="7642" y="9766"/>
                  </a:cubicBezTo>
                  <a:cubicBezTo>
                    <a:pt x="5933" y="9748"/>
                    <a:pt x="4379" y="8788"/>
                    <a:pt x="3598" y="7273"/>
                  </a:cubicBezTo>
                  <a:cubicBezTo>
                    <a:pt x="3555" y="7190"/>
                    <a:pt x="3485" y="7155"/>
                    <a:pt x="3416" y="7155"/>
                  </a:cubicBezTo>
                  <a:cubicBezTo>
                    <a:pt x="3276" y="7155"/>
                    <a:pt x="3138" y="7296"/>
                    <a:pt x="3225" y="7463"/>
                  </a:cubicBezTo>
                  <a:cubicBezTo>
                    <a:pt x="3883" y="8750"/>
                    <a:pt x="5071" y="9692"/>
                    <a:pt x="6478" y="10040"/>
                  </a:cubicBezTo>
                  <a:cubicBezTo>
                    <a:pt x="6396" y="10044"/>
                    <a:pt x="6314" y="10047"/>
                    <a:pt x="6233" y="10047"/>
                  </a:cubicBezTo>
                  <a:cubicBezTo>
                    <a:pt x="4011" y="10047"/>
                    <a:pt x="2097" y="8444"/>
                    <a:pt x="1724" y="6232"/>
                  </a:cubicBezTo>
                  <a:lnTo>
                    <a:pt x="2793" y="6232"/>
                  </a:lnTo>
                  <a:cubicBezTo>
                    <a:pt x="2814" y="6330"/>
                    <a:pt x="2835" y="6429"/>
                    <a:pt x="2863" y="6527"/>
                  </a:cubicBezTo>
                  <a:cubicBezTo>
                    <a:pt x="2893" y="6633"/>
                    <a:pt x="2974" y="6678"/>
                    <a:pt x="3056" y="6678"/>
                  </a:cubicBezTo>
                  <a:cubicBezTo>
                    <a:pt x="3180" y="6678"/>
                    <a:pt x="3306" y="6575"/>
                    <a:pt x="3264" y="6415"/>
                  </a:cubicBezTo>
                  <a:cubicBezTo>
                    <a:pt x="3250" y="6355"/>
                    <a:pt x="3232" y="6295"/>
                    <a:pt x="3222" y="6232"/>
                  </a:cubicBezTo>
                  <a:close/>
                  <a:moveTo>
                    <a:pt x="1302" y="6232"/>
                  </a:moveTo>
                  <a:cubicBezTo>
                    <a:pt x="1618" y="8285"/>
                    <a:pt x="3172" y="9928"/>
                    <a:pt x="5201" y="10360"/>
                  </a:cubicBezTo>
                  <a:cubicBezTo>
                    <a:pt x="5123" y="10364"/>
                    <a:pt x="5045" y="10366"/>
                    <a:pt x="4966" y="10366"/>
                  </a:cubicBezTo>
                  <a:cubicBezTo>
                    <a:pt x="3975" y="10366"/>
                    <a:pt x="3008" y="10038"/>
                    <a:pt x="2216" y="9428"/>
                  </a:cubicBezTo>
                  <a:cubicBezTo>
                    <a:pt x="1200" y="8662"/>
                    <a:pt x="556" y="7501"/>
                    <a:pt x="440" y="6232"/>
                  </a:cubicBezTo>
                  <a:close/>
                  <a:moveTo>
                    <a:pt x="8809" y="486"/>
                  </a:moveTo>
                  <a:lnTo>
                    <a:pt x="8809" y="486"/>
                  </a:lnTo>
                  <a:cubicBezTo>
                    <a:pt x="9759" y="732"/>
                    <a:pt x="10058" y="1576"/>
                    <a:pt x="10072" y="1618"/>
                  </a:cubicBezTo>
                  <a:cubicBezTo>
                    <a:pt x="10100" y="1703"/>
                    <a:pt x="10181" y="1759"/>
                    <a:pt x="10272" y="1759"/>
                  </a:cubicBezTo>
                  <a:lnTo>
                    <a:pt x="10494" y="1759"/>
                  </a:lnTo>
                  <a:cubicBezTo>
                    <a:pt x="12354" y="1762"/>
                    <a:pt x="13862" y="3267"/>
                    <a:pt x="13862" y="5128"/>
                  </a:cubicBezTo>
                  <a:cubicBezTo>
                    <a:pt x="13859" y="6882"/>
                    <a:pt x="12688" y="8419"/>
                    <a:pt x="11000" y="8883"/>
                  </a:cubicBezTo>
                  <a:lnTo>
                    <a:pt x="9688" y="9245"/>
                  </a:lnTo>
                  <a:lnTo>
                    <a:pt x="9583" y="8669"/>
                  </a:lnTo>
                  <a:cubicBezTo>
                    <a:pt x="9559" y="8555"/>
                    <a:pt x="9472" y="8504"/>
                    <a:pt x="9384" y="8504"/>
                  </a:cubicBezTo>
                  <a:cubicBezTo>
                    <a:pt x="9267" y="8504"/>
                    <a:pt x="9150" y="8593"/>
                    <a:pt x="9172" y="8743"/>
                  </a:cubicBezTo>
                  <a:lnTo>
                    <a:pt x="9477" y="10420"/>
                  </a:lnTo>
                  <a:cubicBezTo>
                    <a:pt x="9495" y="10511"/>
                    <a:pt x="9456" y="10603"/>
                    <a:pt x="9379" y="10659"/>
                  </a:cubicBezTo>
                  <a:cubicBezTo>
                    <a:pt x="9340" y="10688"/>
                    <a:pt x="9293" y="10703"/>
                    <a:pt x="9245" y="10703"/>
                  </a:cubicBezTo>
                  <a:cubicBezTo>
                    <a:pt x="9206" y="10703"/>
                    <a:pt x="9167" y="10693"/>
                    <a:pt x="9133" y="10673"/>
                  </a:cubicBezTo>
                  <a:cubicBezTo>
                    <a:pt x="8507" y="10328"/>
                    <a:pt x="8032" y="9766"/>
                    <a:pt x="7790" y="9094"/>
                  </a:cubicBezTo>
                  <a:cubicBezTo>
                    <a:pt x="7760" y="8991"/>
                    <a:pt x="7676" y="8944"/>
                    <a:pt x="7592" y="8944"/>
                  </a:cubicBezTo>
                  <a:cubicBezTo>
                    <a:pt x="7486" y="8944"/>
                    <a:pt x="7380" y="9019"/>
                    <a:pt x="7382" y="9154"/>
                  </a:cubicBezTo>
                  <a:cubicBezTo>
                    <a:pt x="6580" y="8834"/>
                    <a:pt x="6000" y="8254"/>
                    <a:pt x="5652" y="7420"/>
                  </a:cubicBezTo>
                  <a:cubicBezTo>
                    <a:pt x="5493" y="7041"/>
                    <a:pt x="5395" y="6640"/>
                    <a:pt x="5353" y="6232"/>
                  </a:cubicBezTo>
                  <a:lnTo>
                    <a:pt x="5578" y="6232"/>
                  </a:lnTo>
                  <a:cubicBezTo>
                    <a:pt x="5694" y="6232"/>
                    <a:pt x="5785" y="6140"/>
                    <a:pt x="5785" y="6024"/>
                  </a:cubicBezTo>
                  <a:cubicBezTo>
                    <a:pt x="5785" y="5908"/>
                    <a:pt x="5694" y="5813"/>
                    <a:pt x="5578" y="5813"/>
                  </a:cubicBezTo>
                  <a:lnTo>
                    <a:pt x="419" y="5813"/>
                  </a:lnTo>
                  <a:lnTo>
                    <a:pt x="419" y="5799"/>
                  </a:lnTo>
                  <a:cubicBezTo>
                    <a:pt x="419" y="5423"/>
                    <a:pt x="729" y="5114"/>
                    <a:pt x="1105" y="5114"/>
                  </a:cubicBezTo>
                  <a:lnTo>
                    <a:pt x="10831" y="5114"/>
                  </a:lnTo>
                  <a:cubicBezTo>
                    <a:pt x="11626" y="5114"/>
                    <a:pt x="12270" y="4470"/>
                    <a:pt x="12270" y="3675"/>
                  </a:cubicBezTo>
                  <a:cubicBezTo>
                    <a:pt x="12270" y="2881"/>
                    <a:pt x="11626" y="2237"/>
                    <a:pt x="10831" y="2237"/>
                  </a:cubicBezTo>
                  <a:lnTo>
                    <a:pt x="10272" y="2237"/>
                  </a:lnTo>
                  <a:cubicBezTo>
                    <a:pt x="10181" y="2237"/>
                    <a:pt x="10100" y="2293"/>
                    <a:pt x="10072" y="2378"/>
                  </a:cubicBezTo>
                  <a:cubicBezTo>
                    <a:pt x="10068" y="2388"/>
                    <a:pt x="9769" y="3257"/>
                    <a:pt x="8809" y="3510"/>
                  </a:cubicBezTo>
                  <a:cubicBezTo>
                    <a:pt x="8873" y="3338"/>
                    <a:pt x="8915" y="3106"/>
                    <a:pt x="8915" y="2793"/>
                  </a:cubicBezTo>
                  <a:cubicBezTo>
                    <a:pt x="8915" y="2350"/>
                    <a:pt x="9228" y="2195"/>
                    <a:pt x="9238" y="2188"/>
                  </a:cubicBezTo>
                  <a:cubicBezTo>
                    <a:pt x="9316" y="2156"/>
                    <a:pt x="9365" y="2082"/>
                    <a:pt x="9365" y="1998"/>
                  </a:cubicBezTo>
                  <a:cubicBezTo>
                    <a:pt x="9365" y="1917"/>
                    <a:pt x="9316" y="1843"/>
                    <a:pt x="9242" y="1808"/>
                  </a:cubicBezTo>
                  <a:cubicBezTo>
                    <a:pt x="9228" y="1801"/>
                    <a:pt x="8915" y="1650"/>
                    <a:pt x="8915" y="1203"/>
                  </a:cubicBezTo>
                  <a:cubicBezTo>
                    <a:pt x="8915" y="890"/>
                    <a:pt x="8873" y="658"/>
                    <a:pt x="8809" y="486"/>
                  </a:cubicBezTo>
                  <a:close/>
                  <a:moveTo>
                    <a:pt x="8261" y="1"/>
                  </a:moveTo>
                  <a:cubicBezTo>
                    <a:pt x="7990" y="4"/>
                    <a:pt x="7979" y="402"/>
                    <a:pt x="8247" y="419"/>
                  </a:cubicBezTo>
                  <a:cubicBezTo>
                    <a:pt x="8317" y="433"/>
                    <a:pt x="8496" y="598"/>
                    <a:pt x="8496" y="1203"/>
                  </a:cubicBezTo>
                  <a:cubicBezTo>
                    <a:pt x="8496" y="1594"/>
                    <a:pt x="8655" y="1847"/>
                    <a:pt x="8806" y="1998"/>
                  </a:cubicBezTo>
                  <a:cubicBezTo>
                    <a:pt x="8655" y="2149"/>
                    <a:pt x="8496" y="2402"/>
                    <a:pt x="8496" y="2793"/>
                  </a:cubicBezTo>
                  <a:cubicBezTo>
                    <a:pt x="8496" y="3398"/>
                    <a:pt x="8317" y="3563"/>
                    <a:pt x="8247" y="3577"/>
                  </a:cubicBezTo>
                  <a:cubicBezTo>
                    <a:pt x="7979" y="3594"/>
                    <a:pt x="7990" y="3992"/>
                    <a:pt x="8261" y="3995"/>
                  </a:cubicBezTo>
                  <a:cubicBezTo>
                    <a:pt x="9143" y="3995"/>
                    <a:pt x="9699" y="3594"/>
                    <a:pt x="10005" y="3257"/>
                  </a:cubicBezTo>
                  <a:cubicBezTo>
                    <a:pt x="10170" y="3078"/>
                    <a:pt x="10307" y="2874"/>
                    <a:pt x="10409" y="2656"/>
                  </a:cubicBezTo>
                  <a:lnTo>
                    <a:pt x="10831" y="2656"/>
                  </a:lnTo>
                  <a:cubicBezTo>
                    <a:pt x="11387" y="2666"/>
                    <a:pt x="11830" y="3120"/>
                    <a:pt x="11830" y="3675"/>
                  </a:cubicBezTo>
                  <a:cubicBezTo>
                    <a:pt x="11830" y="4231"/>
                    <a:pt x="11387" y="4685"/>
                    <a:pt x="10831" y="4695"/>
                  </a:cubicBezTo>
                  <a:lnTo>
                    <a:pt x="1105" y="4695"/>
                  </a:lnTo>
                  <a:cubicBezTo>
                    <a:pt x="496" y="4695"/>
                    <a:pt x="4" y="5187"/>
                    <a:pt x="1" y="5799"/>
                  </a:cubicBezTo>
                  <a:cubicBezTo>
                    <a:pt x="1" y="8546"/>
                    <a:pt x="2223" y="10775"/>
                    <a:pt x="4973" y="10789"/>
                  </a:cubicBezTo>
                  <a:cubicBezTo>
                    <a:pt x="5423" y="10786"/>
                    <a:pt x="5870" y="10726"/>
                    <a:pt x="6302" y="10606"/>
                  </a:cubicBezTo>
                  <a:lnTo>
                    <a:pt x="7906" y="10167"/>
                  </a:lnTo>
                  <a:cubicBezTo>
                    <a:pt x="8183" y="10525"/>
                    <a:pt x="8532" y="10824"/>
                    <a:pt x="8929" y="11042"/>
                  </a:cubicBezTo>
                  <a:cubicBezTo>
                    <a:pt x="9031" y="11097"/>
                    <a:pt x="9137" y="11122"/>
                    <a:pt x="9240" y="11122"/>
                  </a:cubicBezTo>
                  <a:cubicBezTo>
                    <a:pt x="9626" y="11122"/>
                    <a:pt x="9967" y="10773"/>
                    <a:pt x="9889" y="10346"/>
                  </a:cubicBezTo>
                  <a:lnTo>
                    <a:pt x="9762" y="9657"/>
                  </a:lnTo>
                  <a:lnTo>
                    <a:pt x="11109" y="9288"/>
                  </a:lnTo>
                  <a:cubicBezTo>
                    <a:pt x="12980" y="8771"/>
                    <a:pt x="14277" y="7072"/>
                    <a:pt x="14281" y="5131"/>
                  </a:cubicBezTo>
                  <a:cubicBezTo>
                    <a:pt x="14281" y="3039"/>
                    <a:pt x="12586" y="1344"/>
                    <a:pt x="10494" y="1344"/>
                  </a:cubicBezTo>
                  <a:lnTo>
                    <a:pt x="10409" y="1344"/>
                  </a:lnTo>
                  <a:cubicBezTo>
                    <a:pt x="10307" y="1122"/>
                    <a:pt x="10170" y="918"/>
                    <a:pt x="10005" y="739"/>
                  </a:cubicBezTo>
                  <a:cubicBezTo>
                    <a:pt x="9699" y="402"/>
                    <a:pt x="9143" y="1"/>
                    <a:pt x="8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1" name="Google Shape;20971;p86"/>
          <p:cNvGrpSpPr/>
          <p:nvPr/>
        </p:nvGrpSpPr>
        <p:grpSpPr>
          <a:xfrm>
            <a:off x="6321261" y="3048554"/>
            <a:ext cx="359426" cy="357722"/>
            <a:chOff x="6321261" y="2896154"/>
            <a:chExt cx="359426" cy="357722"/>
          </a:xfrm>
        </p:grpSpPr>
        <p:sp>
          <p:nvSpPr>
            <p:cNvPr id="20972" name="Google Shape;20972;p86"/>
            <p:cNvSpPr/>
            <p:nvPr/>
          </p:nvSpPr>
          <p:spPr>
            <a:xfrm>
              <a:off x="6331851" y="2906613"/>
              <a:ext cx="338980" cy="307709"/>
            </a:xfrm>
            <a:custGeom>
              <a:avLst/>
              <a:gdLst/>
              <a:ahLst/>
              <a:cxnLst/>
              <a:rect l="l" t="t" r="r" b="b"/>
              <a:pathLst>
                <a:path w="12932" h="11739" extrusionOk="0">
                  <a:moveTo>
                    <a:pt x="6467" y="0"/>
                  </a:moveTo>
                  <a:cubicBezTo>
                    <a:pt x="6395" y="0"/>
                    <a:pt x="6324" y="35"/>
                    <a:pt x="6282" y="103"/>
                  </a:cubicBezTo>
                  <a:lnTo>
                    <a:pt x="5234" y="1855"/>
                  </a:lnTo>
                  <a:cubicBezTo>
                    <a:pt x="5203" y="1907"/>
                    <a:pt x="5150" y="1942"/>
                    <a:pt x="5090" y="1957"/>
                  </a:cubicBezTo>
                  <a:lnTo>
                    <a:pt x="4316" y="2111"/>
                  </a:lnTo>
                  <a:cubicBezTo>
                    <a:pt x="4204" y="2132"/>
                    <a:pt x="4130" y="2241"/>
                    <a:pt x="4148" y="2354"/>
                  </a:cubicBezTo>
                  <a:lnTo>
                    <a:pt x="4506" y="4576"/>
                  </a:lnTo>
                  <a:cubicBezTo>
                    <a:pt x="4530" y="4722"/>
                    <a:pt x="4415" y="4825"/>
                    <a:pt x="4294" y="4825"/>
                  </a:cubicBezTo>
                  <a:cubicBezTo>
                    <a:pt x="4237" y="4825"/>
                    <a:pt x="4179" y="4802"/>
                    <a:pt x="4134" y="4749"/>
                  </a:cubicBezTo>
                  <a:lnTo>
                    <a:pt x="3019" y="3437"/>
                  </a:lnTo>
                  <a:cubicBezTo>
                    <a:pt x="2974" y="3386"/>
                    <a:pt x="2914" y="3361"/>
                    <a:pt x="2854" y="3361"/>
                  </a:cubicBezTo>
                  <a:cubicBezTo>
                    <a:pt x="2786" y="3361"/>
                    <a:pt x="2719" y="3393"/>
                    <a:pt x="2678" y="3455"/>
                  </a:cubicBezTo>
                  <a:lnTo>
                    <a:pt x="2512" y="3704"/>
                  </a:lnTo>
                  <a:cubicBezTo>
                    <a:pt x="2469" y="3764"/>
                    <a:pt x="2402" y="3798"/>
                    <a:pt x="2333" y="3798"/>
                  </a:cubicBezTo>
                  <a:cubicBezTo>
                    <a:pt x="2301" y="3798"/>
                    <a:pt x="2269" y="3790"/>
                    <a:pt x="2238" y="3775"/>
                  </a:cubicBezTo>
                  <a:lnTo>
                    <a:pt x="357" y="2836"/>
                  </a:lnTo>
                  <a:cubicBezTo>
                    <a:pt x="324" y="2820"/>
                    <a:pt x="292" y="2813"/>
                    <a:pt x="260" y="2813"/>
                  </a:cubicBezTo>
                  <a:cubicBezTo>
                    <a:pt x="118" y="2813"/>
                    <a:pt x="1" y="2960"/>
                    <a:pt x="61" y="3110"/>
                  </a:cubicBezTo>
                  <a:lnTo>
                    <a:pt x="853" y="5009"/>
                  </a:lnTo>
                  <a:cubicBezTo>
                    <a:pt x="888" y="5090"/>
                    <a:pt x="870" y="5181"/>
                    <a:pt x="810" y="5244"/>
                  </a:cubicBezTo>
                  <a:lnTo>
                    <a:pt x="287" y="5768"/>
                  </a:lnTo>
                  <a:cubicBezTo>
                    <a:pt x="174" y="5877"/>
                    <a:pt x="213" y="6064"/>
                    <a:pt x="357" y="6120"/>
                  </a:cubicBezTo>
                  <a:lnTo>
                    <a:pt x="937" y="6352"/>
                  </a:lnTo>
                  <a:cubicBezTo>
                    <a:pt x="1043" y="6394"/>
                    <a:pt x="1099" y="6510"/>
                    <a:pt x="1060" y="6619"/>
                  </a:cubicBezTo>
                  <a:lnTo>
                    <a:pt x="969" y="6897"/>
                  </a:lnTo>
                  <a:cubicBezTo>
                    <a:pt x="937" y="6996"/>
                    <a:pt x="979" y="7105"/>
                    <a:pt x="1071" y="7154"/>
                  </a:cubicBezTo>
                  <a:lnTo>
                    <a:pt x="2836" y="8082"/>
                  </a:lnTo>
                  <a:cubicBezTo>
                    <a:pt x="2970" y="8152"/>
                    <a:pt x="2991" y="8335"/>
                    <a:pt x="2875" y="8434"/>
                  </a:cubicBezTo>
                  <a:lnTo>
                    <a:pt x="765" y="10245"/>
                  </a:lnTo>
                  <a:cubicBezTo>
                    <a:pt x="642" y="10354"/>
                    <a:pt x="680" y="10554"/>
                    <a:pt x="835" y="10610"/>
                  </a:cubicBezTo>
                  <a:lnTo>
                    <a:pt x="4000" y="11725"/>
                  </a:lnTo>
                  <a:cubicBezTo>
                    <a:pt x="4023" y="11734"/>
                    <a:pt x="4048" y="11738"/>
                    <a:pt x="4072" y="11738"/>
                  </a:cubicBezTo>
                  <a:cubicBezTo>
                    <a:pt x="4123" y="11738"/>
                    <a:pt x="4174" y="11719"/>
                    <a:pt x="4214" y="11683"/>
                  </a:cubicBezTo>
                  <a:lnTo>
                    <a:pt x="6328" y="9763"/>
                  </a:lnTo>
                  <a:cubicBezTo>
                    <a:pt x="6368" y="9726"/>
                    <a:pt x="6419" y="9708"/>
                    <a:pt x="6471" y="9708"/>
                  </a:cubicBezTo>
                  <a:cubicBezTo>
                    <a:pt x="6522" y="9708"/>
                    <a:pt x="6574" y="9726"/>
                    <a:pt x="6616" y="9763"/>
                  </a:cubicBezTo>
                  <a:lnTo>
                    <a:pt x="8726" y="11683"/>
                  </a:lnTo>
                  <a:cubicBezTo>
                    <a:pt x="8767" y="11719"/>
                    <a:pt x="8817" y="11738"/>
                    <a:pt x="8868" y="11738"/>
                  </a:cubicBezTo>
                  <a:cubicBezTo>
                    <a:pt x="8893" y="11738"/>
                    <a:pt x="8917" y="11734"/>
                    <a:pt x="8941" y="11725"/>
                  </a:cubicBezTo>
                  <a:lnTo>
                    <a:pt x="12105" y="10610"/>
                  </a:lnTo>
                  <a:cubicBezTo>
                    <a:pt x="12260" y="10554"/>
                    <a:pt x="12299" y="10354"/>
                    <a:pt x="12176" y="10245"/>
                  </a:cubicBezTo>
                  <a:lnTo>
                    <a:pt x="10066" y="8434"/>
                  </a:lnTo>
                  <a:cubicBezTo>
                    <a:pt x="9950" y="8335"/>
                    <a:pt x="9971" y="8152"/>
                    <a:pt x="10104" y="8082"/>
                  </a:cubicBezTo>
                  <a:lnTo>
                    <a:pt x="11870" y="7154"/>
                  </a:lnTo>
                  <a:cubicBezTo>
                    <a:pt x="11961" y="7105"/>
                    <a:pt x="12007" y="6996"/>
                    <a:pt x="11972" y="6897"/>
                  </a:cubicBezTo>
                  <a:lnTo>
                    <a:pt x="11880" y="6619"/>
                  </a:lnTo>
                  <a:cubicBezTo>
                    <a:pt x="11845" y="6510"/>
                    <a:pt x="11898" y="6394"/>
                    <a:pt x="12003" y="6352"/>
                  </a:cubicBezTo>
                  <a:lnTo>
                    <a:pt x="12584" y="6120"/>
                  </a:lnTo>
                  <a:cubicBezTo>
                    <a:pt x="12728" y="6064"/>
                    <a:pt x="12766" y="5877"/>
                    <a:pt x="12657" y="5768"/>
                  </a:cubicBezTo>
                  <a:lnTo>
                    <a:pt x="12130" y="5244"/>
                  </a:lnTo>
                  <a:cubicBezTo>
                    <a:pt x="12067" y="5185"/>
                    <a:pt x="12046" y="5090"/>
                    <a:pt x="12077" y="5009"/>
                  </a:cubicBezTo>
                  <a:lnTo>
                    <a:pt x="12868" y="3106"/>
                  </a:lnTo>
                  <a:cubicBezTo>
                    <a:pt x="12931" y="2958"/>
                    <a:pt x="12815" y="2811"/>
                    <a:pt x="12675" y="2811"/>
                  </a:cubicBezTo>
                  <a:cubicBezTo>
                    <a:pt x="12642" y="2811"/>
                    <a:pt x="12609" y="2819"/>
                    <a:pt x="12577" y="2836"/>
                  </a:cubicBezTo>
                  <a:lnTo>
                    <a:pt x="10695" y="3775"/>
                  </a:lnTo>
                  <a:cubicBezTo>
                    <a:pt x="10664" y="3790"/>
                    <a:pt x="10630" y="3798"/>
                    <a:pt x="10598" y="3798"/>
                  </a:cubicBezTo>
                  <a:cubicBezTo>
                    <a:pt x="10528" y="3798"/>
                    <a:pt x="10462" y="3764"/>
                    <a:pt x="10421" y="3704"/>
                  </a:cubicBezTo>
                  <a:lnTo>
                    <a:pt x="10256" y="3455"/>
                  </a:lnTo>
                  <a:cubicBezTo>
                    <a:pt x="10213" y="3391"/>
                    <a:pt x="10145" y="3359"/>
                    <a:pt x="10077" y="3359"/>
                  </a:cubicBezTo>
                  <a:cubicBezTo>
                    <a:pt x="10017" y="3359"/>
                    <a:pt x="9957" y="3384"/>
                    <a:pt x="9915" y="3433"/>
                  </a:cubicBezTo>
                  <a:lnTo>
                    <a:pt x="8867" y="4664"/>
                  </a:lnTo>
                  <a:cubicBezTo>
                    <a:pt x="8822" y="4718"/>
                    <a:pt x="8764" y="4741"/>
                    <a:pt x="8708" y="4741"/>
                  </a:cubicBezTo>
                  <a:cubicBezTo>
                    <a:pt x="8583" y="4741"/>
                    <a:pt x="8464" y="4628"/>
                    <a:pt x="8497" y="4478"/>
                  </a:cubicBezTo>
                  <a:lnTo>
                    <a:pt x="8979" y="2368"/>
                  </a:lnTo>
                  <a:cubicBezTo>
                    <a:pt x="9007" y="2248"/>
                    <a:pt x="8930" y="2132"/>
                    <a:pt x="8807" y="2111"/>
                  </a:cubicBezTo>
                  <a:lnTo>
                    <a:pt x="7847" y="1949"/>
                  </a:lnTo>
                  <a:cubicBezTo>
                    <a:pt x="7784" y="1942"/>
                    <a:pt x="7731" y="1904"/>
                    <a:pt x="7699" y="1851"/>
                  </a:cubicBezTo>
                  <a:lnTo>
                    <a:pt x="6651" y="103"/>
                  </a:lnTo>
                  <a:cubicBezTo>
                    <a:pt x="6609" y="35"/>
                    <a:pt x="6538" y="0"/>
                    <a:pt x="6467"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3" name="Google Shape;20973;p86"/>
            <p:cNvSpPr/>
            <p:nvPr/>
          </p:nvSpPr>
          <p:spPr>
            <a:xfrm>
              <a:off x="6410960" y="2996679"/>
              <a:ext cx="67707" cy="79738"/>
            </a:xfrm>
            <a:custGeom>
              <a:avLst/>
              <a:gdLst/>
              <a:ahLst/>
              <a:cxnLst/>
              <a:rect l="l" t="t" r="r" b="b"/>
              <a:pathLst>
                <a:path w="2583" h="3042" extrusionOk="0">
                  <a:moveTo>
                    <a:pt x="1" y="1"/>
                  </a:moveTo>
                  <a:lnTo>
                    <a:pt x="1200" y="2519"/>
                  </a:lnTo>
                  <a:cubicBezTo>
                    <a:pt x="1281" y="2691"/>
                    <a:pt x="1436" y="2821"/>
                    <a:pt x="1622" y="2867"/>
                  </a:cubicBezTo>
                  <a:lnTo>
                    <a:pt x="2297" y="3036"/>
                  </a:lnTo>
                  <a:cubicBezTo>
                    <a:pt x="2314" y="3040"/>
                    <a:pt x="2331" y="3042"/>
                    <a:pt x="2348" y="3042"/>
                  </a:cubicBezTo>
                  <a:cubicBezTo>
                    <a:pt x="2477" y="3042"/>
                    <a:pt x="2583" y="2927"/>
                    <a:pt x="2561" y="2793"/>
                  </a:cubicBezTo>
                  <a:lnTo>
                    <a:pt x="2357" y="1509"/>
                  </a:lnTo>
                  <a:cubicBezTo>
                    <a:pt x="2336" y="1383"/>
                    <a:pt x="2279" y="1263"/>
                    <a:pt x="2188" y="1168"/>
                  </a:cubicBezTo>
                  <a:lnTo>
                    <a:pt x="1355" y="289"/>
                  </a:lnTo>
                  <a:lnTo>
                    <a:pt x="1492" y="1140"/>
                  </a:lnTo>
                  <a:cubicBezTo>
                    <a:pt x="1516" y="1286"/>
                    <a:pt x="1400" y="1389"/>
                    <a:pt x="1280" y="1389"/>
                  </a:cubicBezTo>
                  <a:cubicBezTo>
                    <a:pt x="1223" y="1389"/>
                    <a:pt x="1164" y="1366"/>
                    <a:pt x="1119" y="1313"/>
                  </a:cubicBezTo>
                  <a:lnTo>
                    <a:pt x="1"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4" name="Google Shape;20974;p86"/>
            <p:cNvSpPr/>
            <p:nvPr/>
          </p:nvSpPr>
          <p:spPr>
            <a:xfrm>
              <a:off x="6356307" y="3080008"/>
              <a:ext cx="96252" cy="80787"/>
            </a:xfrm>
            <a:custGeom>
              <a:avLst/>
              <a:gdLst/>
              <a:ahLst/>
              <a:cxnLst/>
              <a:rect l="l" t="t" r="r" b="b"/>
              <a:pathLst>
                <a:path w="3672" h="3082" extrusionOk="0">
                  <a:moveTo>
                    <a:pt x="127" y="1"/>
                  </a:moveTo>
                  <a:lnTo>
                    <a:pt x="36" y="279"/>
                  </a:lnTo>
                  <a:cubicBezTo>
                    <a:pt x="1" y="377"/>
                    <a:pt x="46" y="486"/>
                    <a:pt x="138" y="535"/>
                  </a:cubicBezTo>
                  <a:lnTo>
                    <a:pt x="1903" y="1464"/>
                  </a:lnTo>
                  <a:cubicBezTo>
                    <a:pt x="2037" y="1534"/>
                    <a:pt x="2058" y="1717"/>
                    <a:pt x="1942" y="1815"/>
                  </a:cubicBezTo>
                  <a:lnTo>
                    <a:pt x="468" y="3081"/>
                  </a:lnTo>
                  <a:lnTo>
                    <a:pt x="3461" y="2343"/>
                  </a:lnTo>
                  <a:cubicBezTo>
                    <a:pt x="3608" y="2308"/>
                    <a:pt x="3672" y="2132"/>
                    <a:pt x="3584" y="2009"/>
                  </a:cubicBezTo>
                  <a:lnTo>
                    <a:pt x="3176" y="1457"/>
                  </a:lnTo>
                  <a:cubicBezTo>
                    <a:pt x="3109" y="1365"/>
                    <a:pt x="3021" y="1295"/>
                    <a:pt x="2923" y="1249"/>
                  </a:cubicBezTo>
                  <a:lnTo>
                    <a:pt x="127"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5" name="Google Shape;20975;p86"/>
            <p:cNvSpPr/>
            <p:nvPr/>
          </p:nvSpPr>
          <p:spPr>
            <a:xfrm>
              <a:off x="6550148" y="3080008"/>
              <a:ext cx="96174" cy="80787"/>
            </a:xfrm>
            <a:custGeom>
              <a:avLst/>
              <a:gdLst/>
              <a:ahLst/>
              <a:cxnLst/>
              <a:rect l="l" t="t" r="r" b="b"/>
              <a:pathLst>
                <a:path w="3669" h="3082" extrusionOk="0">
                  <a:moveTo>
                    <a:pt x="3545" y="1"/>
                  </a:moveTo>
                  <a:lnTo>
                    <a:pt x="750" y="1249"/>
                  </a:lnTo>
                  <a:cubicBezTo>
                    <a:pt x="648" y="1295"/>
                    <a:pt x="560" y="1365"/>
                    <a:pt x="496" y="1457"/>
                  </a:cubicBezTo>
                  <a:lnTo>
                    <a:pt x="89" y="2009"/>
                  </a:lnTo>
                  <a:cubicBezTo>
                    <a:pt x="1" y="2132"/>
                    <a:pt x="64" y="2308"/>
                    <a:pt x="212" y="2343"/>
                  </a:cubicBezTo>
                  <a:lnTo>
                    <a:pt x="3204" y="3081"/>
                  </a:lnTo>
                  <a:lnTo>
                    <a:pt x="1731" y="1815"/>
                  </a:lnTo>
                  <a:cubicBezTo>
                    <a:pt x="1615" y="1717"/>
                    <a:pt x="1636" y="1534"/>
                    <a:pt x="1769" y="1464"/>
                  </a:cubicBezTo>
                  <a:lnTo>
                    <a:pt x="3535" y="535"/>
                  </a:lnTo>
                  <a:cubicBezTo>
                    <a:pt x="3626" y="486"/>
                    <a:pt x="3668" y="377"/>
                    <a:pt x="3637" y="279"/>
                  </a:cubicBezTo>
                  <a:lnTo>
                    <a:pt x="3545" y="1"/>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6" name="Google Shape;20976;p86"/>
            <p:cNvSpPr/>
            <p:nvPr/>
          </p:nvSpPr>
          <p:spPr>
            <a:xfrm>
              <a:off x="6524067" y="2996417"/>
              <a:ext cx="67969" cy="79948"/>
            </a:xfrm>
            <a:custGeom>
              <a:avLst/>
              <a:gdLst/>
              <a:ahLst/>
              <a:cxnLst/>
              <a:rect l="l" t="t" r="r" b="b"/>
              <a:pathLst>
                <a:path w="2593" h="3050" extrusionOk="0">
                  <a:moveTo>
                    <a:pt x="2592" y="0"/>
                  </a:moveTo>
                  <a:lnTo>
                    <a:pt x="2592" y="0"/>
                  </a:lnTo>
                  <a:cubicBezTo>
                    <a:pt x="2589" y="4"/>
                    <a:pt x="2585" y="7"/>
                    <a:pt x="2582" y="11"/>
                  </a:cubicBezTo>
                  <a:lnTo>
                    <a:pt x="1537" y="1242"/>
                  </a:lnTo>
                  <a:cubicBezTo>
                    <a:pt x="1491" y="1294"/>
                    <a:pt x="1433" y="1317"/>
                    <a:pt x="1376" y="1317"/>
                  </a:cubicBezTo>
                  <a:cubicBezTo>
                    <a:pt x="1250" y="1317"/>
                    <a:pt x="1131" y="1205"/>
                    <a:pt x="1164" y="1055"/>
                  </a:cubicBezTo>
                  <a:lnTo>
                    <a:pt x="1368" y="169"/>
                  </a:lnTo>
                  <a:lnTo>
                    <a:pt x="391" y="1178"/>
                  </a:lnTo>
                  <a:cubicBezTo>
                    <a:pt x="303" y="1273"/>
                    <a:pt x="243" y="1393"/>
                    <a:pt x="226" y="1519"/>
                  </a:cubicBezTo>
                  <a:lnTo>
                    <a:pt x="22" y="2803"/>
                  </a:lnTo>
                  <a:cubicBezTo>
                    <a:pt x="0" y="2936"/>
                    <a:pt x="105" y="3049"/>
                    <a:pt x="231" y="3049"/>
                  </a:cubicBezTo>
                  <a:cubicBezTo>
                    <a:pt x="249" y="3049"/>
                    <a:pt x="267" y="3047"/>
                    <a:pt x="285" y="3042"/>
                  </a:cubicBezTo>
                  <a:lnTo>
                    <a:pt x="960" y="2873"/>
                  </a:lnTo>
                  <a:cubicBezTo>
                    <a:pt x="1147" y="2828"/>
                    <a:pt x="1302" y="2701"/>
                    <a:pt x="1382" y="2529"/>
                  </a:cubicBezTo>
                  <a:lnTo>
                    <a:pt x="2592"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7" name="Google Shape;20977;p86"/>
            <p:cNvSpPr/>
            <p:nvPr/>
          </p:nvSpPr>
          <p:spPr>
            <a:xfrm>
              <a:off x="6496046" y="2946456"/>
              <a:ext cx="10537" cy="16147"/>
            </a:xfrm>
            <a:custGeom>
              <a:avLst/>
              <a:gdLst/>
              <a:ahLst/>
              <a:cxnLst/>
              <a:rect l="l" t="t" r="r" b="b"/>
              <a:pathLst>
                <a:path w="402" h="616" extrusionOk="0">
                  <a:moveTo>
                    <a:pt x="201" y="0"/>
                  </a:moveTo>
                  <a:cubicBezTo>
                    <a:pt x="101" y="0"/>
                    <a:pt x="0" y="67"/>
                    <a:pt x="0" y="201"/>
                  </a:cubicBezTo>
                  <a:lnTo>
                    <a:pt x="0" y="415"/>
                  </a:lnTo>
                  <a:cubicBezTo>
                    <a:pt x="0" y="524"/>
                    <a:pt x="92" y="616"/>
                    <a:pt x="201" y="616"/>
                  </a:cubicBezTo>
                  <a:cubicBezTo>
                    <a:pt x="313" y="616"/>
                    <a:pt x="401" y="528"/>
                    <a:pt x="401" y="415"/>
                  </a:cubicBezTo>
                  <a:lnTo>
                    <a:pt x="401" y="201"/>
                  </a:lnTo>
                  <a:cubicBezTo>
                    <a:pt x="401" y="67"/>
                    <a:pt x="301"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8" name="Google Shape;20978;p86"/>
            <p:cNvSpPr/>
            <p:nvPr/>
          </p:nvSpPr>
          <p:spPr>
            <a:xfrm>
              <a:off x="6617619" y="3016417"/>
              <a:ext cx="20184" cy="16697"/>
            </a:xfrm>
            <a:custGeom>
              <a:avLst/>
              <a:gdLst/>
              <a:ahLst/>
              <a:cxnLst/>
              <a:rect l="l" t="t" r="r" b="b"/>
              <a:pathLst>
                <a:path w="770" h="637" extrusionOk="0">
                  <a:moveTo>
                    <a:pt x="477" y="0"/>
                  </a:moveTo>
                  <a:cubicBezTo>
                    <a:pt x="428" y="0"/>
                    <a:pt x="376" y="21"/>
                    <a:pt x="331" y="71"/>
                  </a:cubicBezTo>
                  <a:lnTo>
                    <a:pt x="120" y="299"/>
                  </a:lnTo>
                  <a:cubicBezTo>
                    <a:pt x="1" y="426"/>
                    <a:pt x="89" y="637"/>
                    <a:pt x="264" y="637"/>
                  </a:cubicBezTo>
                  <a:cubicBezTo>
                    <a:pt x="321" y="637"/>
                    <a:pt x="373" y="612"/>
                    <a:pt x="412" y="574"/>
                  </a:cubicBezTo>
                  <a:lnTo>
                    <a:pt x="623" y="345"/>
                  </a:lnTo>
                  <a:cubicBezTo>
                    <a:pt x="769" y="199"/>
                    <a:pt x="63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9" name="Google Shape;20979;p86"/>
            <p:cNvSpPr/>
            <p:nvPr/>
          </p:nvSpPr>
          <p:spPr>
            <a:xfrm>
              <a:off x="6607475" y="3168476"/>
              <a:ext cx="17641" cy="11402"/>
            </a:xfrm>
            <a:custGeom>
              <a:avLst/>
              <a:gdLst/>
              <a:ahLst/>
              <a:cxnLst/>
              <a:rect l="l" t="t" r="r" b="b"/>
              <a:pathLst>
                <a:path w="673" h="435" extrusionOk="0">
                  <a:moveTo>
                    <a:pt x="212" y="1"/>
                  </a:moveTo>
                  <a:cubicBezTo>
                    <a:pt x="113" y="1"/>
                    <a:pt x="27" y="75"/>
                    <a:pt x="15" y="174"/>
                  </a:cubicBezTo>
                  <a:cubicBezTo>
                    <a:pt x="1" y="290"/>
                    <a:pt x="85" y="392"/>
                    <a:pt x="201" y="402"/>
                  </a:cubicBezTo>
                  <a:lnTo>
                    <a:pt x="419" y="431"/>
                  </a:lnTo>
                  <a:cubicBezTo>
                    <a:pt x="432" y="433"/>
                    <a:pt x="444" y="434"/>
                    <a:pt x="457" y="434"/>
                  </a:cubicBezTo>
                  <a:cubicBezTo>
                    <a:pt x="555" y="434"/>
                    <a:pt x="643" y="362"/>
                    <a:pt x="658" y="262"/>
                  </a:cubicBezTo>
                  <a:cubicBezTo>
                    <a:pt x="673" y="146"/>
                    <a:pt x="588" y="44"/>
                    <a:pt x="472" y="33"/>
                  </a:cubicBezTo>
                  <a:lnTo>
                    <a:pt x="254" y="5"/>
                  </a:lnTo>
                  <a:cubicBezTo>
                    <a:pt x="240" y="2"/>
                    <a:pt x="226"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0" name="Google Shape;20980;p86"/>
            <p:cNvSpPr/>
            <p:nvPr/>
          </p:nvSpPr>
          <p:spPr>
            <a:xfrm>
              <a:off x="6364905" y="3016417"/>
              <a:ext cx="20813" cy="16855"/>
            </a:xfrm>
            <a:custGeom>
              <a:avLst/>
              <a:gdLst/>
              <a:ahLst/>
              <a:cxnLst/>
              <a:rect l="l" t="t" r="r" b="b"/>
              <a:pathLst>
                <a:path w="794" h="643" extrusionOk="0">
                  <a:moveTo>
                    <a:pt x="290" y="0"/>
                  </a:moveTo>
                  <a:cubicBezTo>
                    <a:pt x="136" y="0"/>
                    <a:pt x="0" y="199"/>
                    <a:pt x="144" y="345"/>
                  </a:cubicBezTo>
                  <a:lnTo>
                    <a:pt x="358" y="574"/>
                  </a:lnTo>
                  <a:cubicBezTo>
                    <a:pt x="403" y="622"/>
                    <a:pt x="454" y="643"/>
                    <a:pt x="503" y="643"/>
                  </a:cubicBezTo>
                  <a:cubicBezTo>
                    <a:pt x="657" y="643"/>
                    <a:pt x="794" y="446"/>
                    <a:pt x="650" y="299"/>
                  </a:cubicBezTo>
                  <a:lnTo>
                    <a:pt x="436" y="71"/>
                  </a:lnTo>
                  <a:cubicBezTo>
                    <a:pt x="391" y="21"/>
                    <a:pt x="33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1" name="Google Shape;20981;p86"/>
            <p:cNvSpPr/>
            <p:nvPr/>
          </p:nvSpPr>
          <p:spPr>
            <a:xfrm>
              <a:off x="6377591" y="3168476"/>
              <a:ext cx="17641" cy="11402"/>
            </a:xfrm>
            <a:custGeom>
              <a:avLst/>
              <a:gdLst/>
              <a:ahLst/>
              <a:cxnLst/>
              <a:rect l="l" t="t" r="r" b="b"/>
              <a:pathLst>
                <a:path w="673" h="435" extrusionOk="0">
                  <a:moveTo>
                    <a:pt x="461" y="1"/>
                  </a:moveTo>
                  <a:cubicBezTo>
                    <a:pt x="448" y="1"/>
                    <a:pt x="433" y="2"/>
                    <a:pt x="419" y="5"/>
                  </a:cubicBezTo>
                  <a:lnTo>
                    <a:pt x="201" y="33"/>
                  </a:lnTo>
                  <a:cubicBezTo>
                    <a:pt x="85" y="40"/>
                    <a:pt x="1" y="146"/>
                    <a:pt x="15" y="258"/>
                  </a:cubicBezTo>
                  <a:cubicBezTo>
                    <a:pt x="27" y="361"/>
                    <a:pt x="115" y="434"/>
                    <a:pt x="216" y="434"/>
                  </a:cubicBezTo>
                  <a:cubicBezTo>
                    <a:pt x="228" y="434"/>
                    <a:pt x="241" y="433"/>
                    <a:pt x="254" y="431"/>
                  </a:cubicBezTo>
                  <a:lnTo>
                    <a:pt x="472" y="399"/>
                  </a:lnTo>
                  <a:cubicBezTo>
                    <a:pt x="588" y="392"/>
                    <a:pt x="672" y="290"/>
                    <a:pt x="658" y="174"/>
                  </a:cubicBezTo>
                  <a:cubicBezTo>
                    <a:pt x="643" y="72"/>
                    <a:pt x="558" y="1"/>
                    <a:pt x="4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2" name="Google Shape;20982;p86"/>
            <p:cNvSpPr/>
            <p:nvPr/>
          </p:nvSpPr>
          <p:spPr>
            <a:xfrm>
              <a:off x="6321261" y="2896154"/>
              <a:ext cx="359426" cy="357722"/>
            </a:xfrm>
            <a:custGeom>
              <a:avLst/>
              <a:gdLst/>
              <a:ahLst/>
              <a:cxnLst/>
              <a:rect l="l" t="t" r="r" b="b"/>
              <a:pathLst>
                <a:path w="13712" h="13647" extrusionOk="0">
                  <a:moveTo>
                    <a:pt x="6869" y="587"/>
                  </a:moveTo>
                  <a:lnTo>
                    <a:pt x="7980" y="2440"/>
                  </a:lnTo>
                  <a:cubicBezTo>
                    <a:pt x="8012" y="2489"/>
                    <a:pt x="8061" y="2524"/>
                    <a:pt x="8121" y="2535"/>
                  </a:cubicBezTo>
                  <a:lnTo>
                    <a:pt x="9035" y="2686"/>
                  </a:lnTo>
                  <a:lnTo>
                    <a:pt x="7069" y="4817"/>
                  </a:lnTo>
                  <a:lnTo>
                    <a:pt x="7069" y="3189"/>
                  </a:lnTo>
                  <a:cubicBezTo>
                    <a:pt x="7069" y="3055"/>
                    <a:pt x="6969" y="2988"/>
                    <a:pt x="6869" y="2988"/>
                  </a:cubicBezTo>
                  <a:cubicBezTo>
                    <a:pt x="6769" y="2988"/>
                    <a:pt x="6668" y="3055"/>
                    <a:pt x="6668" y="3189"/>
                  </a:cubicBezTo>
                  <a:lnTo>
                    <a:pt x="6668" y="4782"/>
                  </a:lnTo>
                  <a:lnTo>
                    <a:pt x="4889" y="2679"/>
                  </a:lnTo>
                  <a:lnTo>
                    <a:pt x="5628" y="2531"/>
                  </a:lnTo>
                  <a:cubicBezTo>
                    <a:pt x="5684" y="2521"/>
                    <a:pt x="5730" y="2486"/>
                    <a:pt x="5758" y="2440"/>
                  </a:cubicBezTo>
                  <a:lnTo>
                    <a:pt x="6869" y="587"/>
                  </a:lnTo>
                  <a:close/>
                  <a:moveTo>
                    <a:pt x="4833" y="3228"/>
                  </a:moveTo>
                  <a:lnTo>
                    <a:pt x="6668" y="5401"/>
                  </a:lnTo>
                  <a:lnTo>
                    <a:pt x="6668" y="7349"/>
                  </a:lnTo>
                  <a:lnTo>
                    <a:pt x="5223" y="5643"/>
                  </a:lnTo>
                  <a:lnTo>
                    <a:pt x="4833" y="3228"/>
                  </a:lnTo>
                  <a:close/>
                  <a:moveTo>
                    <a:pt x="9074" y="3238"/>
                  </a:moveTo>
                  <a:lnTo>
                    <a:pt x="8522" y="5640"/>
                  </a:lnTo>
                  <a:lnTo>
                    <a:pt x="7069" y="7349"/>
                  </a:lnTo>
                  <a:lnTo>
                    <a:pt x="7069" y="5404"/>
                  </a:lnTo>
                  <a:lnTo>
                    <a:pt x="9074" y="3238"/>
                  </a:lnTo>
                  <a:close/>
                  <a:moveTo>
                    <a:pt x="638" y="3393"/>
                  </a:moveTo>
                  <a:lnTo>
                    <a:pt x="2720" y="4437"/>
                  </a:lnTo>
                  <a:cubicBezTo>
                    <a:pt x="2748" y="4451"/>
                    <a:pt x="2778" y="4458"/>
                    <a:pt x="2808" y="4458"/>
                  </a:cubicBezTo>
                  <a:cubicBezTo>
                    <a:pt x="2874" y="4458"/>
                    <a:pt x="2937" y="4425"/>
                    <a:pt x="2976" y="4367"/>
                  </a:cubicBezTo>
                  <a:lnTo>
                    <a:pt x="3258" y="3948"/>
                  </a:lnTo>
                  <a:lnTo>
                    <a:pt x="6672" y="7964"/>
                  </a:lnTo>
                  <a:lnTo>
                    <a:pt x="6672" y="9522"/>
                  </a:lnTo>
                  <a:lnTo>
                    <a:pt x="2955" y="5566"/>
                  </a:lnTo>
                  <a:cubicBezTo>
                    <a:pt x="2912" y="5522"/>
                    <a:pt x="2864" y="5503"/>
                    <a:pt x="2816" y="5503"/>
                  </a:cubicBezTo>
                  <a:cubicBezTo>
                    <a:pt x="2666" y="5503"/>
                    <a:pt x="2533" y="5693"/>
                    <a:pt x="2667" y="5840"/>
                  </a:cubicBezTo>
                  <a:lnTo>
                    <a:pt x="6457" y="9877"/>
                  </a:lnTo>
                  <a:lnTo>
                    <a:pt x="3426" y="10282"/>
                  </a:lnTo>
                  <a:cubicBezTo>
                    <a:pt x="3310" y="10289"/>
                    <a:pt x="3226" y="10394"/>
                    <a:pt x="3240" y="10510"/>
                  </a:cubicBezTo>
                  <a:cubicBezTo>
                    <a:pt x="3256" y="10610"/>
                    <a:pt x="3343" y="10682"/>
                    <a:pt x="3442" y="10682"/>
                  </a:cubicBezTo>
                  <a:cubicBezTo>
                    <a:pt x="3454" y="10682"/>
                    <a:pt x="3467" y="10681"/>
                    <a:pt x="3479" y="10679"/>
                  </a:cubicBezTo>
                  <a:lnTo>
                    <a:pt x="6264" y="10306"/>
                  </a:lnTo>
                  <a:lnTo>
                    <a:pt x="6264" y="10306"/>
                  </a:lnTo>
                  <a:lnTo>
                    <a:pt x="4474" y="11938"/>
                  </a:lnTo>
                  <a:lnTo>
                    <a:pt x="1281" y="10809"/>
                  </a:lnTo>
                  <a:lnTo>
                    <a:pt x="3648" y="8777"/>
                  </a:lnTo>
                  <a:cubicBezTo>
                    <a:pt x="3753" y="8685"/>
                    <a:pt x="3736" y="8516"/>
                    <a:pt x="3613" y="8449"/>
                  </a:cubicBezTo>
                  <a:lnTo>
                    <a:pt x="1559" y="7366"/>
                  </a:lnTo>
                  <a:lnTo>
                    <a:pt x="1717" y="6885"/>
                  </a:lnTo>
                  <a:cubicBezTo>
                    <a:pt x="1749" y="6786"/>
                    <a:pt x="1700" y="6677"/>
                    <a:pt x="1601" y="6639"/>
                  </a:cubicBezTo>
                  <a:lnTo>
                    <a:pt x="814" y="6322"/>
                  </a:lnTo>
                  <a:lnTo>
                    <a:pt x="1457" y="5682"/>
                  </a:lnTo>
                  <a:cubicBezTo>
                    <a:pt x="1513" y="5626"/>
                    <a:pt x="1531" y="5538"/>
                    <a:pt x="1499" y="5464"/>
                  </a:cubicBezTo>
                  <a:lnTo>
                    <a:pt x="638" y="3393"/>
                  </a:lnTo>
                  <a:close/>
                  <a:moveTo>
                    <a:pt x="13104" y="3396"/>
                  </a:moveTo>
                  <a:lnTo>
                    <a:pt x="12242" y="5464"/>
                  </a:lnTo>
                  <a:cubicBezTo>
                    <a:pt x="12210" y="5538"/>
                    <a:pt x="12228" y="5626"/>
                    <a:pt x="12284" y="5682"/>
                  </a:cubicBezTo>
                  <a:lnTo>
                    <a:pt x="12924" y="6326"/>
                  </a:lnTo>
                  <a:lnTo>
                    <a:pt x="12140" y="6639"/>
                  </a:lnTo>
                  <a:cubicBezTo>
                    <a:pt x="12042" y="6677"/>
                    <a:pt x="11989" y="6786"/>
                    <a:pt x="12024" y="6888"/>
                  </a:cubicBezTo>
                  <a:lnTo>
                    <a:pt x="12182" y="7366"/>
                  </a:lnTo>
                  <a:lnTo>
                    <a:pt x="10129" y="8449"/>
                  </a:lnTo>
                  <a:cubicBezTo>
                    <a:pt x="10006" y="8516"/>
                    <a:pt x="9984" y="8685"/>
                    <a:pt x="10094" y="8780"/>
                  </a:cubicBezTo>
                  <a:lnTo>
                    <a:pt x="12460" y="10809"/>
                  </a:lnTo>
                  <a:lnTo>
                    <a:pt x="9267" y="11938"/>
                  </a:lnTo>
                  <a:lnTo>
                    <a:pt x="7477" y="10310"/>
                  </a:lnTo>
                  <a:lnTo>
                    <a:pt x="10262" y="10682"/>
                  </a:lnTo>
                  <a:cubicBezTo>
                    <a:pt x="10276" y="10685"/>
                    <a:pt x="10290" y="10687"/>
                    <a:pt x="10303" y="10687"/>
                  </a:cubicBezTo>
                  <a:cubicBezTo>
                    <a:pt x="10400" y="10687"/>
                    <a:pt x="10486" y="10612"/>
                    <a:pt x="10501" y="10514"/>
                  </a:cubicBezTo>
                  <a:cubicBezTo>
                    <a:pt x="10515" y="10398"/>
                    <a:pt x="10431" y="10296"/>
                    <a:pt x="10315" y="10289"/>
                  </a:cubicBezTo>
                  <a:lnTo>
                    <a:pt x="7284" y="9884"/>
                  </a:lnTo>
                  <a:lnTo>
                    <a:pt x="11075" y="5844"/>
                  </a:lnTo>
                  <a:cubicBezTo>
                    <a:pt x="11208" y="5697"/>
                    <a:pt x="11075" y="5506"/>
                    <a:pt x="10923" y="5506"/>
                  </a:cubicBezTo>
                  <a:cubicBezTo>
                    <a:pt x="10876" y="5506"/>
                    <a:pt x="10826" y="5525"/>
                    <a:pt x="10783" y="5570"/>
                  </a:cubicBezTo>
                  <a:lnTo>
                    <a:pt x="7069" y="9526"/>
                  </a:lnTo>
                  <a:lnTo>
                    <a:pt x="7069" y="7968"/>
                  </a:lnTo>
                  <a:lnTo>
                    <a:pt x="10484" y="3952"/>
                  </a:lnTo>
                  <a:lnTo>
                    <a:pt x="10765" y="4370"/>
                  </a:lnTo>
                  <a:cubicBezTo>
                    <a:pt x="10804" y="4429"/>
                    <a:pt x="10868" y="4460"/>
                    <a:pt x="10933" y="4460"/>
                  </a:cubicBezTo>
                  <a:cubicBezTo>
                    <a:pt x="10962" y="4460"/>
                    <a:pt x="10991" y="4454"/>
                    <a:pt x="11018" y="4441"/>
                  </a:cubicBezTo>
                  <a:lnTo>
                    <a:pt x="13104" y="3396"/>
                  </a:lnTo>
                  <a:close/>
                  <a:moveTo>
                    <a:pt x="6871" y="0"/>
                  </a:moveTo>
                  <a:cubicBezTo>
                    <a:pt x="6805" y="0"/>
                    <a:pt x="6739" y="33"/>
                    <a:pt x="6700" y="98"/>
                  </a:cubicBezTo>
                  <a:lnTo>
                    <a:pt x="5462" y="2155"/>
                  </a:lnTo>
                  <a:lnTo>
                    <a:pt x="4478" y="2352"/>
                  </a:lnTo>
                  <a:cubicBezTo>
                    <a:pt x="4372" y="2373"/>
                    <a:pt x="4302" y="2475"/>
                    <a:pt x="4319" y="2581"/>
                  </a:cubicBezTo>
                  <a:lnTo>
                    <a:pt x="4720" y="5056"/>
                  </a:lnTo>
                  <a:lnTo>
                    <a:pt x="3388" y="3488"/>
                  </a:lnTo>
                  <a:cubicBezTo>
                    <a:pt x="3349" y="3441"/>
                    <a:pt x="3293" y="3417"/>
                    <a:pt x="3237" y="3417"/>
                  </a:cubicBezTo>
                  <a:cubicBezTo>
                    <a:pt x="3172" y="3417"/>
                    <a:pt x="3107" y="3448"/>
                    <a:pt x="3068" y="3509"/>
                  </a:cubicBezTo>
                  <a:lnTo>
                    <a:pt x="2741" y="4001"/>
                  </a:lnTo>
                  <a:lnTo>
                    <a:pt x="332" y="2799"/>
                  </a:lnTo>
                  <a:cubicBezTo>
                    <a:pt x="302" y="2783"/>
                    <a:pt x="271" y="2776"/>
                    <a:pt x="241" y="2776"/>
                  </a:cubicBezTo>
                  <a:cubicBezTo>
                    <a:pt x="109" y="2776"/>
                    <a:pt x="1" y="2915"/>
                    <a:pt x="61" y="3055"/>
                  </a:cubicBezTo>
                  <a:lnTo>
                    <a:pt x="1077" y="5496"/>
                  </a:lnTo>
                  <a:lnTo>
                    <a:pt x="318" y="6255"/>
                  </a:lnTo>
                  <a:cubicBezTo>
                    <a:pt x="216" y="6357"/>
                    <a:pt x="251" y="6530"/>
                    <a:pt x="385" y="6582"/>
                  </a:cubicBezTo>
                  <a:lnTo>
                    <a:pt x="1278" y="6937"/>
                  </a:lnTo>
                  <a:lnTo>
                    <a:pt x="1123" y="7402"/>
                  </a:lnTo>
                  <a:cubicBezTo>
                    <a:pt x="1095" y="7493"/>
                    <a:pt x="1134" y="7595"/>
                    <a:pt x="1222" y="7641"/>
                  </a:cubicBezTo>
                  <a:lnTo>
                    <a:pt x="3163" y="8668"/>
                  </a:lnTo>
                  <a:lnTo>
                    <a:pt x="757" y="10732"/>
                  </a:lnTo>
                  <a:cubicBezTo>
                    <a:pt x="641" y="10830"/>
                    <a:pt x="676" y="11020"/>
                    <a:pt x="821" y="11073"/>
                  </a:cubicBezTo>
                  <a:lnTo>
                    <a:pt x="4453" y="12353"/>
                  </a:lnTo>
                  <a:cubicBezTo>
                    <a:pt x="4476" y="12361"/>
                    <a:pt x="4499" y="12365"/>
                    <a:pt x="4522" y="12365"/>
                  </a:cubicBezTo>
                  <a:cubicBezTo>
                    <a:pt x="4571" y="12365"/>
                    <a:pt x="4618" y="12347"/>
                    <a:pt x="4654" y="12314"/>
                  </a:cubicBezTo>
                  <a:lnTo>
                    <a:pt x="6668" y="10482"/>
                  </a:lnTo>
                  <a:lnTo>
                    <a:pt x="6668" y="13446"/>
                  </a:lnTo>
                  <a:cubicBezTo>
                    <a:pt x="6668" y="13580"/>
                    <a:pt x="6769" y="13647"/>
                    <a:pt x="6869" y="13647"/>
                  </a:cubicBezTo>
                  <a:cubicBezTo>
                    <a:pt x="6969" y="13647"/>
                    <a:pt x="7069" y="13580"/>
                    <a:pt x="7069" y="13446"/>
                  </a:cubicBezTo>
                  <a:lnTo>
                    <a:pt x="7069" y="10482"/>
                  </a:lnTo>
                  <a:lnTo>
                    <a:pt x="9084" y="12314"/>
                  </a:lnTo>
                  <a:cubicBezTo>
                    <a:pt x="9122" y="12347"/>
                    <a:pt x="9170" y="12365"/>
                    <a:pt x="9219" y="12365"/>
                  </a:cubicBezTo>
                  <a:cubicBezTo>
                    <a:pt x="9242" y="12365"/>
                    <a:pt x="9266" y="12361"/>
                    <a:pt x="9288" y="12353"/>
                  </a:cubicBezTo>
                  <a:lnTo>
                    <a:pt x="12921" y="11073"/>
                  </a:lnTo>
                  <a:cubicBezTo>
                    <a:pt x="13065" y="11020"/>
                    <a:pt x="13100" y="10830"/>
                    <a:pt x="12984" y="10732"/>
                  </a:cubicBezTo>
                  <a:lnTo>
                    <a:pt x="10575" y="8668"/>
                  </a:lnTo>
                  <a:lnTo>
                    <a:pt x="12520" y="7641"/>
                  </a:lnTo>
                  <a:cubicBezTo>
                    <a:pt x="12604" y="7595"/>
                    <a:pt x="12646" y="7493"/>
                    <a:pt x="12615" y="7402"/>
                  </a:cubicBezTo>
                  <a:lnTo>
                    <a:pt x="12460" y="6937"/>
                  </a:lnTo>
                  <a:lnTo>
                    <a:pt x="13353" y="6582"/>
                  </a:lnTo>
                  <a:cubicBezTo>
                    <a:pt x="13487" y="6530"/>
                    <a:pt x="13522" y="6357"/>
                    <a:pt x="13420" y="6255"/>
                  </a:cubicBezTo>
                  <a:lnTo>
                    <a:pt x="12661" y="5496"/>
                  </a:lnTo>
                  <a:lnTo>
                    <a:pt x="13680" y="3055"/>
                  </a:lnTo>
                  <a:cubicBezTo>
                    <a:pt x="13712" y="2978"/>
                    <a:pt x="13691" y="2886"/>
                    <a:pt x="13631" y="2830"/>
                  </a:cubicBezTo>
                  <a:cubicBezTo>
                    <a:pt x="13592" y="2795"/>
                    <a:pt x="13543" y="2777"/>
                    <a:pt x="13494" y="2777"/>
                  </a:cubicBezTo>
                  <a:cubicBezTo>
                    <a:pt x="13464" y="2777"/>
                    <a:pt x="13434" y="2784"/>
                    <a:pt x="13406" y="2799"/>
                  </a:cubicBezTo>
                  <a:lnTo>
                    <a:pt x="11001" y="4001"/>
                  </a:lnTo>
                  <a:lnTo>
                    <a:pt x="10670" y="3505"/>
                  </a:lnTo>
                  <a:cubicBezTo>
                    <a:pt x="10631" y="3447"/>
                    <a:pt x="10567" y="3417"/>
                    <a:pt x="10504" y="3417"/>
                  </a:cubicBezTo>
                  <a:cubicBezTo>
                    <a:pt x="10448" y="3417"/>
                    <a:pt x="10391" y="3440"/>
                    <a:pt x="10350" y="3488"/>
                  </a:cubicBezTo>
                  <a:lnTo>
                    <a:pt x="9084" y="4979"/>
                  </a:lnTo>
                  <a:lnTo>
                    <a:pt x="9629" y="2595"/>
                  </a:lnTo>
                  <a:cubicBezTo>
                    <a:pt x="9654" y="2482"/>
                    <a:pt x="9580" y="2370"/>
                    <a:pt x="9468" y="2352"/>
                  </a:cubicBezTo>
                  <a:lnTo>
                    <a:pt x="8276" y="2155"/>
                  </a:lnTo>
                  <a:lnTo>
                    <a:pt x="7045" y="98"/>
                  </a:lnTo>
                  <a:cubicBezTo>
                    <a:pt x="7004" y="33"/>
                    <a:pt x="6937" y="0"/>
                    <a:pt x="6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3" name="Google Shape;20983;p86"/>
          <p:cNvGrpSpPr/>
          <p:nvPr/>
        </p:nvGrpSpPr>
        <p:grpSpPr>
          <a:xfrm>
            <a:off x="5245867" y="2562181"/>
            <a:ext cx="347447" cy="374341"/>
            <a:chOff x="5245867" y="2409781"/>
            <a:chExt cx="347447" cy="374341"/>
          </a:xfrm>
        </p:grpSpPr>
        <p:sp>
          <p:nvSpPr>
            <p:cNvPr id="20984" name="Google Shape;20984;p86"/>
            <p:cNvSpPr/>
            <p:nvPr/>
          </p:nvSpPr>
          <p:spPr>
            <a:xfrm>
              <a:off x="5270035" y="2512324"/>
              <a:ext cx="127498" cy="66816"/>
            </a:xfrm>
            <a:custGeom>
              <a:avLst/>
              <a:gdLst/>
              <a:ahLst/>
              <a:cxnLst/>
              <a:rect l="l" t="t" r="r" b="b"/>
              <a:pathLst>
                <a:path w="4864" h="2549" extrusionOk="0">
                  <a:moveTo>
                    <a:pt x="3886" y="0"/>
                  </a:moveTo>
                  <a:lnTo>
                    <a:pt x="0" y="2201"/>
                  </a:lnTo>
                  <a:cubicBezTo>
                    <a:pt x="404" y="2449"/>
                    <a:pt x="848" y="2548"/>
                    <a:pt x="1292" y="2548"/>
                  </a:cubicBezTo>
                  <a:cubicBezTo>
                    <a:pt x="2018" y="2548"/>
                    <a:pt x="2745" y="2282"/>
                    <a:pt x="3299" y="1955"/>
                  </a:cubicBezTo>
                  <a:cubicBezTo>
                    <a:pt x="3907" y="1593"/>
                    <a:pt x="4347" y="1347"/>
                    <a:pt x="4863" y="1269"/>
                  </a:cubicBezTo>
                  <a:lnTo>
                    <a:pt x="3886"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5" name="Google Shape;20985;p86"/>
            <p:cNvSpPr/>
            <p:nvPr/>
          </p:nvSpPr>
          <p:spPr>
            <a:xfrm>
              <a:off x="5471976" y="2421262"/>
              <a:ext cx="94234" cy="65820"/>
            </a:xfrm>
            <a:custGeom>
              <a:avLst/>
              <a:gdLst/>
              <a:ahLst/>
              <a:cxnLst/>
              <a:rect l="l" t="t" r="r" b="b"/>
              <a:pathLst>
                <a:path w="3595" h="2511" extrusionOk="0">
                  <a:moveTo>
                    <a:pt x="1871" y="1"/>
                  </a:moveTo>
                  <a:cubicBezTo>
                    <a:pt x="701" y="1"/>
                    <a:pt x="1" y="292"/>
                    <a:pt x="1" y="292"/>
                  </a:cubicBezTo>
                  <a:lnTo>
                    <a:pt x="2424" y="2511"/>
                  </a:lnTo>
                  <a:lnTo>
                    <a:pt x="3433" y="780"/>
                  </a:lnTo>
                  <a:cubicBezTo>
                    <a:pt x="3595" y="503"/>
                    <a:pt x="3426" y="151"/>
                    <a:pt x="3109" y="105"/>
                  </a:cubicBezTo>
                  <a:cubicBezTo>
                    <a:pt x="2655" y="30"/>
                    <a:pt x="2240" y="1"/>
                    <a:pt x="187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6" name="Google Shape;20986;p86"/>
            <p:cNvSpPr/>
            <p:nvPr/>
          </p:nvSpPr>
          <p:spPr>
            <a:xfrm>
              <a:off x="5251293" y="2415312"/>
              <a:ext cx="333528" cy="359662"/>
            </a:xfrm>
            <a:custGeom>
              <a:avLst/>
              <a:gdLst/>
              <a:ahLst/>
              <a:cxnLst/>
              <a:rect l="l" t="t" r="r" b="b"/>
              <a:pathLst>
                <a:path w="12724" h="13721" extrusionOk="0">
                  <a:moveTo>
                    <a:pt x="6285" y="1"/>
                  </a:moveTo>
                  <a:cubicBezTo>
                    <a:pt x="5162" y="1"/>
                    <a:pt x="3785" y="372"/>
                    <a:pt x="3043" y="965"/>
                  </a:cubicBezTo>
                  <a:cubicBezTo>
                    <a:pt x="1816" y="1943"/>
                    <a:pt x="1605" y="2811"/>
                    <a:pt x="1587" y="3247"/>
                  </a:cubicBezTo>
                  <a:cubicBezTo>
                    <a:pt x="1577" y="3444"/>
                    <a:pt x="1478" y="3627"/>
                    <a:pt x="1317" y="3747"/>
                  </a:cubicBezTo>
                  <a:cubicBezTo>
                    <a:pt x="300" y="4517"/>
                    <a:pt x="37" y="5139"/>
                    <a:pt x="15" y="5547"/>
                  </a:cubicBezTo>
                  <a:cubicBezTo>
                    <a:pt x="0" y="5805"/>
                    <a:pt x="215" y="6002"/>
                    <a:pt x="459" y="6002"/>
                  </a:cubicBezTo>
                  <a:cubicBezTo>
                    <a:pt x="499" y="6002"/>
                    <a:pt x="538" y="5997"/>
                    <a:pt x="578" y="5987"/>
                  </a:cubicBezTo>
                  <a:cubicBezTo>
                    <a:pt x="2287" y="5537"/>
                    <a:pt x="3574" y="4640"/>
                    <a:pt x="4186" y="4148"/>
                  </a:cubicBezTo>
                  <a:cubicBezTo>
                    <a:pt x="4270" y="4078"/>
                    <a:pt x="4370" y="4045"/>
                    <a:pt x="4469" y="4045"/>
                  </a:cubicBezTo>
                  <a:cubicBezTo>
                    <a:pt x="4611" y="4045"/>
                    <a:pt x="4751" y="4114"/>
                    <a:pt x="4836" y="4243"/>
                  </a:cubicBezTo>
                  <a:cubicBezTo>
                    <a:pt x="5775" y="5695"/>
                    <a:pt x="7435" y="6205"/>
                    <a:pt x="8434" y="6384"/>
                  </a:cubicBezTo>
                  <a:lnTo>
                    <a:pt x="8437" y="6416"/>
                  </a:lnTo>
                  <a:cubicBezTo>
                    <a:pt x="8666" y="6739"/>
                    <a:pt x="8835" y="7105"/>
                    <a:pt x="8930" y="7492"/>
                  </a:cubicBezTo>
                  <a:cubicBezTo>
                    <a:pt x="9457" y="9640"/>
                    <a:pt x="7847" y="11560"/>
                    <a:pt x="5782" y="11560"/>
                  </a:cubicBezTo>
                  <a:cubicBezTo>
                    <a:pt x="5371" y="11560"/>
                    <a:pt x="4872" y="11539"/>
                    <a:pt x="4443" y="11497"/>
                  </a:cubicBezTo>
                  <a:lnTo>
                    <a:pt x="2495" y="10424"/>
                  </a:lnTo>
                  <a:cubicBezTo>
                    <a:pt x="2476" y="10414"/>
                    <a:pt x="2457" y="10409"/>
                    <a:pt x="2438" y="10409"/>
                  </a:cubicBezTo>
                  <a:cubicBezTo>
                    <a:pt x="2366" y="10409"/>
                    <a:pt x="2305" y="10482"/>
                    <a:pt x="2336" y="10558"/>
                  </a:cubicBezTo>
                  <a:cubicBezTo>
                    <a:pt x="2473" y="10910"/>
                    <a:pt x="2762" y="11515"/>
                    <a:pt x="3258" y="11919"/>
                  </a:cubicBezTo>
                  <a:cubicBezTo>
                    <a:pt x="3363" y="12003"/>
                    <a:pt x="3370" y="12158"/>
                    <a:pt x="3279" y="12250"/>
                  </a:cubicBezTo>
                  <a:cubicBezTo>
                    <a:pt x="2899" y="12633"/>
                    <a:pt x="2589" y="13076"/>
                    <a:pt x="2364" y="13561"/>
                  </a:cubicBezTo>
                  <a:cubicBezTo>
                    <a:pt x="2328" y="13641"/>
                    <a:pt x="2389" y="13720"/>
                    <a:pt x="2464" y="13720"/>
                  </a:cubicBezTo>
                  <a:cubicBezTo>
                    <a:pt x="2482" y="13720"/>
                    <a:pt x="2501" y="13715"/>
                    <a:pt x="2519" y="13705"/>
                  </a:cubicBezTo>
                  <a:lnTo>
                    <a:pt x="4678" y="12513"/>
                  </a:lnTo>
                  <a:cubicBezTo>
                    <a:pt x="5255" y="12555"/>
                    <a:pt x="5895" y="12573"/>
                    <a:pt x="6187" y="12573"/>
                  </a:cubicBezTo>
                  <a:cubicBezTo>
                    <a:pt x="6189" y="12573"/>
                    <a:pt x="6191" y="12573"/>
                    <a:pt x="6193" y="12573"/>
                  </a:cubicBezTo>
                  <a:cubicBezTo>
                    <a:pt x="9840" y="12573"/>
                    <a:pt x="12724" y="9476"/>
                    <a:pt x="12464" y="5839"/>
                  </a:cubicBezTo>
                  <a:cubicBezTo>
                    <a:pt x="12249" y="2713"/>
                    <a:pt x="9696" y="188"/>
                    <a:pt x="6567" y="9"/>
                  </a:cubicBezTo>
                  <a:cubicBezTo>
                    <a:pt x="6475" y="3"/>
                    <a:pt x="6381" y="1"/>
                    <a:pt x="6285"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7" name="Google Shape;20987;p86"/>
            <p:cNvSpPr/>
            <p:nvPr/>
          </p:nvSpPr>
          <p:spPr>
            <a:xfrm>
              <a:off x="5251293" y="2465089"/>
              <a:ext cx="342021" cy="309884"/>
            </a:xfrm>
            <a:custGeom>
              <a:avLst/>
              <a:gdLst/>
              <a:ahLst/>
              <a:cxnLst/>
              <a:rect l="l" t="t" r="r" b="b"/>
              <a:pathLst>
                <a:path w="13048" h="11822" extrusionOk="0">
                  <a:moveTo>
                    <a:pt x="6124" y="0"/>
                  </a:moveTo>
                  <a:cubicBezTo>
                    <a:pt x="4178" y="0"/>
                    <a:pt x="2355" y="941"/>
                    <a:pt x="1317" y="1844"/>
                  </a:cubicBezTo>
                  <a:cubicBezTo>
                    <a:pt x="300" y="2618"/>
                    <a:pt x="40" y="3240"/>
                    <a:pt x="15" y="3648"/>
                  </a:cubicBezTo>
                  <a:cubicBezTo>
                    <a:pt x="0" y="3906"/>
                    <a:pt x="218" y="4103"/>
                    <a:pt x="461" y="4103"/>
                  </a:cubicBezTo>
                  <a:cubicBezTo>
                    <a:pt x="499" y="4103"/>
                    <a:pt x="539" y="4098"/>
                    <a:pt x="578" y="4088"/>
                  </a:cubicBezTo>
                  <a:cubicBezTo>
                    <a:pt x="2291" y="3638"/>
                    <a:pt x="3574" y="2741"/>
                    <a:pt x="4189" y="2249"/>
                  </a:cubicBezTo>
                  <a:cubicBezTo>
                    <a:pt x="4272" y="2179"/>
                    <a:pt x="4371" y="2146"/>
                    <a:pt x="4469" y="2146"/>
                  </a:cubicBezTo>
                  <a:cubicBezTo>
                    <a:pt x="4611" y="2146"/>
                    <a:pt x="4751" y="2215"/>
                    <a:pt x="4836" y="2344"/>
                  </a:cubicBezTo>
                  <a:cubicBezTo>
                    <a:pt x="5775" y="3796"/>
                    <a:pt x="7435" y="4306"/>
                    <a:pt x="8434" y="4485"/>
                  </a:cubicBezTo>
                  <a:lnTo>
                    <a:pt x="8437" y="4517"/>
                  </a:lnTo>
                  <a:cubicBezTo>
                    <a:pt x="8669" y="4840"/>
                    <a:pt x="8835" y="5206"/>
                    <a:pt x="8930" y="5593"/>
                  </a:cubicBezTo>
                  <a:cubicBezTo>
                    <a:pt x="9457" y="7741"/>
                    <a:pt x="7847" y="9661"/>
                    <a:pt x="5786" y="9661"/>
                  </a:cubicBezTo>
                  <a:cubicBezTo>
                    <a:pt x="5375" y="9661"/>
                    <a:pt x="4872" y="9640"/>
                    <a:pt x="4446" y="9598"/>
                  </a:cubicBezTo>
                  <a:lnTo>
                    <a:pt x="2495" y="8525"/>
                  </a:lnTo>
                  <a:cubicBezTo>
                    <a:pt x="2476" y="8515"/>
                    <a:pt x="2457" y="8510"/>
                    <a:pt x="2439" y="8510"/>
                  </a:cubicBezTo>
                  <a:cubicBezTo>
                    <a:pt x="2367" y="8510"/>
                    <a:pt x="2308" y="8583"/>
                    <a:pt x="2336" y="8659"/>
                  </a:cubicBezTo>
                  <a:cubicBezTo>
                    <a:pt x="2473" y="9011"/>
                    <a:pt x="2762" y="9616"/>
                    <a:pt x="3261" y="10020"/>
                  </a:cubicBezTo>
                  <a:cubicBezTo>
                    <a:pt x="3363" y="10104"/>
                    <a:pt x="3370" y="10259"/>
                    <a:pt x="3279" y="10351"/>
                  </a:cubicBezTo>
                  <a:cubicBezTo>
                    <a:pt x="2902" y="10734"/>
                    <a:pt x="2593" y="11177"/>
                    <a:pt x="2364" y="11662"/>
                  </a:cubicBezTo>
                  <a:cubicBezTo>
                    <a:pt x="2328" y="11742"/>
                    <a:pt x="2391" y="11821"/>
                    <a:pt x="2465" y="11821"/>
                  </a:cubicBezTo>
                  <a:cubicBezTo>
                    <a:pt x="2483" y="11821"/>
                    <a:pt x="2502" y="11816"/>
                    <a:pt x="2519" y="11806"/>
                  </a:cubicBezTo>
                  <a:lnTo>
                    <a:pt x="4678" y="10614"/>
                  </a:lnTo>
                  <a:cubicBezTo>
                    <a:pt x="5258" y="10656"/>
                    <a:pt x="5898" y="10674"/>
                    <a:pt x="6190" y="10674"/>
                  </a:cubicBezTo>
                  <a:cubicBezTo>
                    <a:pt x="6199" y="10674"/>
                    <a:pt x="6207" y="10674"/>
                    <a:pt x="6216" y="10674"/>
                  </a:cubicBezTo>
                  <a:cubicBezTo>
                    <a:pt x="7051" y="10674"/>
                    <a:pt x="7879" y="10502"/>
                    <a:pt x="8652" y="10175"/>
                  </a:cubicBezTo>
                  <a:cubicBezTo>
                    <a:pt x="13047" y="7460"/>
                    <a:pt x="11377" y="2337"/>
                    <a:pt x="9155" y="891"/>
                  </a:cubicBezTo>
                  <a:cubicBezTo>
                    <a:pt x="8172" y="252"/>
                    <a:pt x="7132" y="0"/>
                    <a:pt x="6124"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8" name="Google Shape;20988;p86"/>
            <p:cNvSpPr/>
            <p:nvPr/>
          </p:nvSpPr>
          <p:spPr>
            <a:xfrm>
              <a:off x="5367729" y="2495575"/>
              <a:ext cx="186450" cy="227891"/>
            </a:xfrm>
            <a:custGeom>
              <a:avLst/>
              <a:gdLst/>
              <a:ahLst/>
              <a:cxnLst/>
              <a:rect l="l" t="t" r="r" b="b"/>
              <a:pathLst>
                <a:path w="7113" h="8694" extrusionOk="0">
                  <a:moveTo>
                    <a:pt x="3088" y="0"/>
                  </a:moveTo>
                  <a:cubicBezTo>
                    <a:pt x="2990" y="0"/>
                    <a:pt x="2909" y="94"/>
                    <a:pt x="2933" y="196"/>
                  </a:cubicBezTo>
                  <a:cubicBezTo>
                    <a:pt x="3257" y="1606"/>
                    <a:pt x="5040" y="1870"/>
                    <a:pt x="4832" y="3319"/>
                  </a:cubicBezTo>
                  <a:cubicBezTo>
                    <a:pt x="4826" y="3372"/>
                    <a:pt x="4777" y="3410"/>
                    <a:pt x="4723" y="3410"/>
                  </a:cubicBezTo>
                  <a:cubicBezTo>
                    <a:pt x="4721" y="3410"/>
                    <a:pt x="4719" y="3410"/>
                    <a:pt x="4716" y="3410"/>
                  </a:cubicBezTo>
                  <a:cubicBezTo>
                    <a:pt x="4576" y="3399"/>
                    <a:pt x="4298" y="3371"/>
                    <a:pt x="3964" y="3315"/>
                  </a:cubicBezTo>
                  <a:lnTo>
                    <a:pt x="3964" y="3315"/>
                  </a:lnTo>
                  <a:cubicBezTo>
                    <a:pt x="4203" y="3653"/>
                    <a:pt x="4382" y="4029"/>
                    <a:pt x="4488" y="4426"/>
                  </a:cubicBezTo>
                  <a:cubicBezTo>
                    <a:pt x="5015" y="6575"/>
                    <a:pt x="3405" y="8498"/>
                    <a:pt x="1340" y="8498"/>
                  </a:cubicBezTo>
                  <a:cubicBezTo>
                    <a:pt x="929" y="8498"/>
                    <a:pt x="430" y="8474"/>
                    <a:pt x="1" y="8435"/>
                  </a:cubicBezTo>
                  <a:lnTo>
                    <a:pt x="1" y="8435"/>
                  </a:lnTo>
                  <a:cubicBezTo>
                    <a:pt x="662" y="8612"/>
                    <a:pt x="1273" y="8693"/>
                    <a:pt x="1831" y="8693"/>
                  </a:cubicBezTo>
                  <a:cubicBezTo>
                    <a:pt x="5811" y="8693"/>
                    <a:pt x="7113" y="4565"/>
                    <a:pt x="5293" y="1768"/>
                  </a:cubicBezTo>
                  <a:cubicBezTo>
                    <a:pt x="4853" y="1096"/>
                    <a:pt x="4270" y="537"/>
                    <a:pt x="3556" y="168"/>
                  </a:cubicBezTo>
                  <a:cubicBezTo>
                    <a:pt x="3422" y="98"/>
                    <a:pt x="3278" y="45"/>
                    <a:pt x="3130" y="6"/>
                  </a:cubicBezTo>
                  <a:cubicBezTo>
                    <a:pt x="3116" y="2"/>
                    <a:pt x="3102" y="0"/>
                    <a:pt x="308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9" name="Google Shape;20989;p86"/>
            <p:cNvSpPr/>
            <p:nvPr/>
          </p:nvSpPr>
          <p:spPr>
            <a:xfrm>
              <a:off x="5351320" y="2473792"/>
              <a:ext cx="23434" cy="29332"/>
            </a:xfrm>
            <a:custGeom>
              <a:avLst/>
              <a:gdLst/>
              <a:ahLst/>
              <a:cxnLst/>
              <a:rect l="l" t="t" r="r" b="b"/>
              <a:pathLst>
                <a:path w="894" h="1119" extrusionOk="0">
                  <a:moveTo>
                    <a:pt x="447" y="0"/>
                  </a:moveTo>
                  <a:cubicBezTo>
                    <a:pt x="201" y="0"/>
                    <a:pt x="1" y="201"/>
                    <a:pt x="1" y="450"/>
                  </a:cubicBezTo>
                  <a:lnTo>
                    <a:pt x="1" y="672"/>
                  </a:lnTo>
                  <a:cubicBezTo>
                    <a:pt x="1" y="918"/>
                    <a:pt x="201" y="1118"/>
                    <a:pt x="447" y="1118"/>
                  </a:cubicBezTo>
                  <a:cubicBezTo>
                    <a:pt x="693" y="1118"/>
                    <a:pt x="894" y="918"/>
                    <a:pt x="894" y="672"/>
                  </a:cubicBezTo>
                  <a:lnTo>
                    <a:pt x="894" y="450"/>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0" name="Google Shape;20990;p86"/>
            <p:cNvSpPr/>
            <p:nvPr/>
          </p:nvSpPr>
          <p:spPr>
            <a:xfrm>
              <a:off x="5357139" y="2479690"/>
              <a:ext cx="11822" cy="11717"/>
            </a:xfrm>
            <a:custGeom>
              <a:avLst/>
              <a:gdLst/>
              <a:ahLst/>
              <a:cxnLst/>
              <a:rect l="l" t="t" r="r" b="b"/>
              <a:pathLst>
                <a:path w="451" h="447" extrusionOk="0">
                  <a:moveTo>
                    <a:pt x="225" y="0"/>
                  </a:moveTo>
                  <a:cubicBezTo>
                    <a:pt x="102" y="0"/>
                    <a:pt x="0" y="99"/>
                    <a:pt x="0" y="225"/>
                  </a:cubicBezTo>
                  <a:cubicBezTo>
                    <a:pt x="0" y="348"/>
                    <a:pt x="102" y="447"/>
                    <a:pt x="225" y="447"/>
                  </a:cubicBezTo>
                  <a:cubicBezTo>
                    <a:pt x="348" y="447"/>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1" name="Google Shape;20991;p86"/>
            <p:cNvSpPr/>
            <p:nvPr/>
          </p:nvSpPr>
          <p:spPr>
            <a:xfrm>
              <a:off x="5245867" y="2409781"/>
              <a:ext cx="344852" cy="374341"/>
            </a:xfrm>
            <a:custGeom>
              <a:avLst/>
              <a:gdLst/>
              <a:ahLst/>
              <a:cxnLst/>
              <a:rect l="l" t="t" r="r" b="b"/>
              <a:pathLst>
                <a:path w="13156" h="14281" extrusionOk="0">
                  <a:moveTo>
                    <a:pt x="10479" y="665"/>
                  </a:moveTo>
                  <a:cubicBezTo>
                    <a:pt x="10835" y="665"/>
                    <a:pt x="11246" y="688"/>
                    <a:pt x="11707" y="751"/>
                  </a:cubicBezTo>
                  <a:cubicBezTo>
                    <a:pt x="11879" y="772"/>
                    <a:pt x="11971" y="962"/>
                    <a:pt x="11883" y="1109"/>
                  </a:cubicBezTo>
                  <a:lnTo>
                    <a:pt x="11243" y="2175"/>
                  </a:lnTo>
                  <a:cubicBezTo>
                    <a:pt x="11155" y="2076"/>
                    <a:pt x="11060" y="1978"/>
                    <a:pt x="10965" y="1880"/>
                  </a:cubicBezTo>
                  <a:cubicBezTo>
                    <a:pt x="10505" y="1426"/>
                    <a:pt x="9981" y="1043"/>
                    <a:pt x="9411" y="740"/>
                  </a:cubicBezTo>
                  <a:cubicBezTo>
                    <a:pt x="9675" y="701"/>
                    <a:pt x="10034" y="665"/>
                    <a:pt x="10479" y="665"/>
                  </a:cubicBezTo>
                  <a:close/>
                  <a:moveTo>
                    <a:pt x="4674" y="4467"/>
                  </a:moveTo>
                  <a:cubicBezTo>
                    <a:pt x="4688" y="4467"/>
                    <a:pt x="4703" y="4468"/>
                    <a:pt x="4716" y="4471"/>
                  </a:cubicBezTo>
                  <a:cubicBezTo>
                    <a:pt x="4780" y="4478"/>
                    <a:pt x="4836" y="4517"/>
                    <a:pt x="4871" y="4570"/>
                  </a:cubicBezTo>
                  <a:cubicBezTo>
                    <a:pt x="5008" y="4781"/>
                    <a:pt x="5163" y="4981"/>
                    <a:pt x="5335" y="5164"/>
                  </a:cubicBezTo>
                  <a:cubicBezTo>
                    <a:pt x="4952" y="5273"/>
                    <a:pt x="4586" y="5466"/>
                    <a:pt x="4094" y="5741"/>
                  </a:cubicBezTo>
                  <a:cubicBezTo>
                    <a:pt x="3583" y="6027"/>
                    <a:pt x="2923" y="6251"/>
                    <a:pt x="2274" y="6251"/>
                  </a:cubicBezTo>
                  <a:cubicBezTo>
                    <a:pt x="2049" y="6251"/>
                    <a:pt x="1824" y="6223"/>
                    <a:pt x="1608" y="6163"/>
                  </a:cubicBezTo>
                  <a:cubicBezTo>
                    <a:pt x="2663" y="5776"/>
                    <a:pt x="3647" y="5224"/>
                    <a:pt x="4527" y="4520"/>
                  </a:cubicBezTo>
                  <a:cubicBezTo>
                    <a:pt x="4568" y="4487"/>
                    <a:pt x="4621" y="4467"/>
                    <a:pt x="4674" y="4467"/>
                  </a:cubicBezTo>
                  <a:close/>
                  <a:moveTo>
                    <a:pt x="6494" y="419"/>
                  </a:moveTo>
                  <a:cubicBezTo>
                    <a:pt x="6586" y="419"/>
                    <a:pt x="6677" y="422"/>
                    <a:pt x="6767" y="427"/>
                  </a:cubicBezTo>
                  <a:cubicBezTo>
                    <a:pt x="8683" y="543"/>
                    <a:pt x="10431" y="1556"/>
                    <a:pt x="11482" y="3160"/>
                  </a:cubicBezTo>
                  <a:cubicBezTo>
                    <a:pt x="12534" y="4767"/>
                    <a:pt x="12769" y="6771"/>
                    <a:pt x="12115" y="8575"/>
                  </a:cubicBezTo>
                  <a:cubicBezTo>
                    <a:pt x="11239" y="10977"/>
                    <a:pt x="8957" y="12577"/>
                    <a:pt x="6401" y="12577"/>
                  </a:cubicBezTo>
                  <a:cubicBezTo>
                    <a:pt x="6095" y="12577"/>
                    <a:pt x="5451" y="12552"/>
                    <a:pt x="4906" y="12517"/>
                  </a:cubicBezTo>
                  <a:cubicBezTo>
                    <a:pt x="4900" y="12516"/>
                    <a:pt x="4893" y="12516"/>
                    <a:pt x="4886" y="12516"/>
                  </a:cubicBezTo>
                  <a:cubicBezTo>
                    <a:pt x="4852" y="12516"/>
                    <a:pt x="4820" y="12524"/>
                    <a:pt x="4790" y="12541"/>
                  </a:cubicBezTo>
                  <a:lnTo>
                    <a:pt x="2913" y="13579"/>
                  </a:lnTo>
                  <a:cubicBezTo>
                    <a:pt x="3106" y="13224"/>
                    <a:pt x="3352" y="12897"/>
                    <a:pt x="3637" y="12608"/>
                  </a:cubicBezTo>
                  <a:cubicBezTo>
                    <a:pt x="3725" y="12524"/>
                    <a:pt x="3771" y="12404"/>
                    <a:pt x="3764" y="12285"/>
                  </a:cubicBezTo>
                  <a:cubicBezTo>
                    <a:pt x="3756" y="12162"/>
                    <a:pt x="3700" y="12046"/>
                    <a:pt x="3605" y="11968"/>
                  </a:cubicBezTo>
                  <a:cubicBezTo>
                    <a:pt x="3250" y="11680"/>
                    <a:pt x="3007" y="11272"/>
                    <a:pt x="2856" y="10952"/>
                  </a:cubicBezTo>
                  <a:lnTo>
                    <a:pt x="2856" y="10952"/>
                  </a:lnTo>
                  <a:lnTo>
                    <a:pt x="4558" y="11891"/>
                  </a:lnTo>
                  <a:cubicBezTo>
                    <a:pt x="4579" y="11901"/>
                    <a:pt x="4604" y="11912"/>
                    <a:pt x="4629" y="11915"/>
                  </a:cubicBezTo>
                  <a:cubicBezTo>
                    <a:pt x="5100" y="11982"/>
                    <a:pt x="5574" y="12017"/>
                    <a:pt x="6049" y="12021"/>
                  </a:cubicBezTo>
                  <a:cubicBezTo>
                    <a:pt x="7016" y="12021"/>
                    <a:pt x="7857" y="11859"/>
                    <a:pt x="8567" y="11536"/>
                  </a:cubicBezTo>
                  <a:cubicBezTo>
                    <a:pt x="9481" y="11121"/>
                    <a:pt x="10163" y="10432"/>
                    <a:pt x="10543" y="9538"/>
                  </a:cubicBezTo>
                  <a:cubicBezTo>
                    <a:pt x="10948" y="8596"/>
                    <a:pt x="11007" y="7460"/>
                    <a:pt x="10708" y="6338"/>
                  </a:cubicBezTo>
                  <a:cubicBezTo>
                    <a:pt x="10424" y="5255"/>
                    <a:pt x="9822" y="4292"/>
                    <a:pt x="9063" y="3691"/>
                  </a:cubicBezTo>
                  <a:cubicBezTo>
                    <a:pt x="9019" y="3654"/>
                    <a:pt x="8973" y="3638"/>
                    <a:pt x="8930" y="3638"/>
                  </a:cubicBezTo>
                  <a:cubicBezTo>
                    <a:pt x="8757" y="3638"/>
                    <a:pt x="8623" y="3883"/>
                    <a:pt x="8803" y="4021"/>
                  </a:cubicBezTo>
                  <a:cubicBezTo>
                    <a:pt x="9495" y="4566"/>
                    <a:pt x="10040" y="5449"/>
                    <a:pt x="10304" y="6444"/>
                  </a:cubicBezTo>
                  <a:cubicBezTo>
                    <a:pt x="10578" y="7478"/>
                    <a:pt x="10526" y="8519"/>
                    <a:pt x="10160" y="9373"/>
                  </a:cubicBezTo>
                  <a:cubicBezTo>
                    <a:pt x="9770" y="10287"/>
                    <a:pt x="9059" y="10927"/>
                    <a:pt x="8082" y="11282"/>
                  </a:cubicBezTo>
                  <a:cubicBezTo>
                    <a:pt x="8317" y="11100"/>
                    <a:pt x="8532" y="10889"/>
                    <a:pt x="8718" y="10653"/>
                  </a:cubicBezTo>
                  <a:cubicBezTo>
                    <a:pt x="9376" y="9813"/>
                    <a:pt x="9608" y="8715"/>
                    <a:pt x="9344" y="7650"/>
                  </a:cubicBezTo>
                  <a:cubicBezTo>
                    <a:pt x="9277" y="7379"/>
                    <a:pt x="9175" y="7116"/>
                    <a:pt x="9045" y="6866"/>
                  </a:cubicBezTo>
                  <a:lnTo>
                    <a:pt x="9045" y="6866"/>
                  </a:lnTo>
                  <a:cubicBezTo>
                    <a:pt x="9295" y="6894"/>
                    <a:pt x="9450" y="6901"/>
                    <a:pt x="9464" y="6901"/>
                  </a:cubicBezTo>
                  <a:cubicBezTo>
                    <a:pt x="9566" y="6901"/>
                    <a:pt x="9654" y="6831"/>
                    <a:pt x="9675" y="6732"/>
                  </a:cubicBezTo>
                  <a:cubicBezTo>
                    <a:pt x="9868" y="5758"/>
                    <a:pt x="9295" y="5238"/>
                    <a:pt x="8739" y="4738"/>
                  </a:cubicBezTo>
                  <a:cubicBezTo>
                    <a:pt x="8338" y="4373"/>
                    <a:pt x="7952" y="4025"/>
                    <a:pt x="7804" y="3497"/>
                  </a:cubicBezTo>
                  <a:lnTo>
                    <a:pt x="7804" y="3497"/>
                  </a:lnTo>
                  <a:cubicBezTo>
                    <a:pt x="7892" y="3522"/>
                    <a:pt x="7976" y="3550"/>
                    <a:pt x="8061" y="3585"/>
                  </a:cubicBezTo>
                  <a:cubicBezTo>
                    <a:pt x="8089" y="3596"/>
                    <a:pt x="8117" y="3601"/>
                    <a:pt x="8143" y="3601"/>
                  </a:cubicBezTo>
                  <a:cubicBezTo>
                    <a:pt x="8346" y="3601"/>
                    <a:pt x="8440" y="3288"/>
                    <a:pt x="8215" y="3195"/>
                  </a:cubicBezTo>
                  <a:cubicBezTo>
                    <a:pt x="8008" y="3114"/>
                    <a:pt x="7793" y="3054"/>
                    <a:pt x="7575" y="3019"/>
                  </a:cubicBezTo>
                  <a:cubicBezTo>
                    <a:pt x="7564" y="3017"/>
                    <a:pt x="7553" y="3016"/>
                    <a:pt x="7542" y="3016"/>
                  </a:cubicBezTo>
                  <a:cubicBezTo>
                    <a:pt x="7420" y="3016"/>
                    <a:pt x="7320" y="3121"/>
                    <a:pt x="7333" y="3247"/>
                  </a:cubicBezTo>
                  <a:cubicBezTo>
                    <a:pt x="7421" y="4109"/>
                    <a:pt x="7973" y="4612"/>
                    <a:pt x="8461" y="5051"/>
                  </a:cubicBezTo>
                  <a:cubicBezTo>
                    <a:pt x="8947" y="5491"/>
                    <a:pt x="9341" y="5846"/>
                    <a:pt x="9291" y="6472"/>
                  </a:cubicBezTo>
                  <a:cubicBezTo>
                    <a:pt x="8630" y="6416"/>
                    <a:pt x="6359" y="6096"/>
                    <a:pt x="5226" y="4341"/>
                  </a:cubicBezTo>
                  <a:cubicBezTo>
                    <a:pt x="5128" y="4190"/>
                    <a:pt x="4970" y="4084"/>
                    <a:pt x="4787" y="4056"/>
                  </a:cubicBezTo>
                  <a:cubicBezTo>
                    <a:pt x="4753" y="4051"/>
                    <a:pt x="4719" y="4048"/>
                    <a:pt x="4685" y="4048"/>
                  </a:cubicBezTo>
                  <a:cubicBezTo>
                    <a:pt x="4536" y="4048"/>
                    <a:pt x="4388" y="4099"/>
                    <a:pt x="4270" y="4193"/>
                  </a:cubicBezTo>
                  <a:cubicBezTo>
                    <a:pt x="3669" y="4679"/>
                    <a:pt x="2410" y="5558"/>
                    <a:pt x="739" y="5997"/>
                  </a:cubicBezTo>
                  <a:cubicBezTo>
                    <a:pt x="718" y="6003"/>
                    <a:pt x="696" y="6006"/>
                    <a:pt x="674" y="6006"/>
                  </a:cubicBezTo>
                  <a:cubicBezTo>
                    <a:pt x="617" y="6006"/>
                    <a:pt x="561" y="5986"/>
                    <a:pt x="518" y="5948"/>
                  </a:cubicBezTo>
                  <a:cubicBezTo>
                    <a:pt x="462" y="5902"/>
                    <a:pt x="430" y="5832"/>
                    <a:pt x="437" y="5758"/>
                  </a:cubicBezTo>
                  <a:cubicBezTo>
                    <a:pt x="462" y="5414"/>
                    <a:pt x="694" y="4851"/>
                    <a:pt x="1657" y="4123"/>
                  </a:cubicBezTo>
                  <a:cubicBezTo>
                    <a:pt x="1865" y="3968"/>
                    <a:pt x="1995" y="3726"/>
                    <a:pt x="2009" y="3465"/>
                  </a:cubicBezTo>
                  <a:cubicBezTo>
                    <a:pt x="2023" y="3068"/>
                    <a:pt x="2223" y="2266"/>
                    <a:pt x="3384" y="1338"/>
                  </a:cubicBezTo>
                  <a:cubicBezTo>
                    <a:pt x="4056" y="802"/>
                    <a:pt x="5376" y="419"/>
                    <a:pt x="6494" y="419"/>
                  </a:cubicBezTo>
                  <a:close/>
                  <a:moveTo>
                    <a:pt x="6497" y="1"/>
                  </a:moveTo>
                  <a:cubicBezTo>
                    <a:pt x="5277" y="1"/>
                    <a:pt x="3869" y="416"/>
                    <a:pt x="3120" y="1014"/>
                  </a:cubicBezTo>
                  <a:cubicBezTo>
                    <a:pt x="1826" y="2045"/>
                    <a:pt x="1604" y="2984"/>
                    <a:pt x="1587" y="3451"/>
                  </a:cubicBezTo>
                  <a:cubicBezTo>
                    <a:pt x="1576" y="3585"/>
                    <a:pt x="1509" y="3712"/>
                    <a:pt x="1400" y="3792"/>
                  </a:cubicBezTo>
                  <a:cubicBezTo>
                    <a:pt x="528" y="4450"/>
                    <a:pt x="61" y="5104"/>
                    <a:pt x="15" y="5727"/>
                  </a:cubicBezTo>
                  <a:cubicBezTo>
                    <a:pt x="1" y="5934"/>
                    <a:pt x="85" y="6138"/>
                    <a:pt x="247" y="6272"/>
                  </a:cubicBezTo>
                  <a:cubicBezTo>
                    <a:pt x="369" y="6370"/>
                    <a:pt x="521" y="6422"/>
                    <a:pt x="675" y="6422"/>
                  </a:cubicBezTo>
                  <a:cubicBezTo>
                    <a:pt x="731" y="6422"/>
                    <a:pt x="786" y="6416"/>
                    <a:pt x="841" y="6402"/>
                  </a:cubicBezTo>
                  <a:cubicBezTo>
                    <a:pt x="891" y="6388"/>
                    <a:pt x="940" y="6374"/>
                    <a:pt x="989" y="6359"/>
                  </a:cubicBezTo>
                  <a:cubicBezTo>
                    <a:pt x="1374" y="6564"/>
                    <a:pt x="1798" y="6669"/>
                    <a:pt x="2231" y="6669"/>
                  </a:cubicBezTo>
                  <a:cubicBezTo>
                    <a:pt x="2245" y="6669"/>
                    <a:pt x="2259" y="6669"/>
                    <a:pt x="2273" y="6669"/>
                  </a:cubicBezTo>
                  <a:cubicBezTo>
                    <a:pt x="3004" y="6669"/>
                    <a:pt x="3735" y="6423"/>
                    <a:pt x="4298" y="6110"/>
                  </a:cubicBezTo>
                  <a:cubicBezTo>
                    <a:pt x="4878" y="5786"/>
                    <a:pt x="5265" y="5582"/>
                    <a:pt x="5705" y="5516"/>
                  </a:cubicBezTo>
                  <a:cubicBezTo>
                    <a:pt x="6250" y="5983"/>
                    <a:pt x="6932" y="6345"/>
                    <a:pt x="7723" y="6592"/>
                  </a:cubicBezTo>
                  <a:cubicBezTo>
                    <a:pt x="7976" y="6669"/>
                    <a:pt x="8240" y="6736"/>
                    <a:pt x="8504" y="6785"/>
                  </a:cubicBezTo>
                  <a:cubicBezTo>
                    <a:pt x="8704" y="7080"/>
                    <a:pt x="8852" y="7407"/>
                    <a:pt x="8936" y="7752"/>
                  </a:cubicBezTo>
                  <a:cubicBezTo>
                    <a:pt x="9168" y="8694"/>
                    <a:pt x="8968" y="9658"/>
                    <a:pt x="8384" y="10396"/>
                  </a:cubicBezTo>
                  <a:cubicBezTo>
                    <a:pt x="7811" y="11135"/>
                    <a:pt x="6928" y="11564"/>
                    <a:pt x="5993" y="11564"/>
                  </a:cubicBezTo>
                  <a:cubicBezTo>
                    <a:pt x="5589" y="11564"/>
                    <a:pt x="5114" y="11543"/>
                    <a:pt x="4720" y="11504"/>
                  </a:cubicBezTo>
                  <a:lnTo>
                    <a:pt x="2554" y="10312"/>
                  </a:lnTo>
                  <a:cubicBezTo>
                    <a:pt x="2520" y="10293"/>
                    <a:pt x="2485" y="10284"/>
                    <a:pt x="2452" y="10284"/>
                  </a:cubicBezTo>
                  <a:cubicBezTo>
                    <a:pt x="2324" y="10284"/>
                    <a:pt x="2212" y="10408"/>
                    <a:pt x="2251" y="10548"/>
                  </a:cubicBezTo>
                  <a:cubicBezTo>
                    <a:pt x="2262" y="10593"/>
                    <a:pt x="2557" y="11655"/>
                    <a:pt x="3342" y="12295"/>
                  </a:cubicBezTo>
                  <a:cubicBezTo>
                    <a:pt x="3345" y="12295"/>
                    <a:pt x="3345" y="12302"/>
                    <a:pt x="3349" y="12306"/>
                  </a:cubicBezTo>
                  <a:cubicBezTo>
                    <a:pt x="3349" y="12309"/>
                    <a:pt x="3345" y="12313"/>
                    <a:pt x="3345" y="12313"/>
                  </a:cubicBezTo>
                  <a:cubicBezTo>
                    <a:pt x="2863" y="12795"/>
                    <a:pt x="2494" y="13371"/>
                    <a:pt x="2255" y="14004"/>
                  </a:cubicBezTo>
                  <a:cubicBezTo>
                    <a:pt x="2207" y="14150"/>
                    <a:pt x="2321" y="14281"/>
                    <a:pt x="2453" y="14281"/>
                  </a:cubicBezTo>
                  <a:cubicBezTo>
                    <a:pt x="2486" y="14281"/>
                    <a:pt x="2521" y="14272"/>
                    <a:pt x="2554" y="14254"/>
                  </a:cubicBezTo>
                  <a:lnTo>
                    <a:pt x="4938" y="12939"/>
                  </a:lnTo>
                  <a:cubicBezTo>
                    <a:pt x="5483" y="12974"/>
                    <a:pt x="6102" y="12995"/>
                    <a:pt x="6401" y="12995"/>
                  </a:cubicBezTo>
                  <a:cubicBezTo>
                    <a:pt x="6403" y="12995"/>
                    <a:pt x="6405" y="12995"/>
                    <a:pt x="6407" y="12995"/>
                  </a:cubicBezTo>
                  <a:cubicBezTo>
                    <a:pt x="10177" y="12995"/>
                    <a:pt x="13156" y="9796"/>
                    <a:pt x="12885" y="6036"/>
                  </a:cubicBezTo>
                  <a:lnTo>
                    <a:pt x="12878" y="6036"/>
                  </a:lnTo>
                  <a:cubicBezTo>
                    <a:pt x="12790" y="4752"/>
                    <a:pt x="12319" y="3529"/>
                    <a:pt x="11528" y="2516"/>
                  </a:cubicBezTo>
                  <a:lnTo>
                    <a:pt x="12242" y="1324"/>
                  </a:lnTo>
                  <a:cubicBezTo>
                    <a:pt x="12481" y="920"/>
                    <a:pt x="12231" y="399"/>
                    <a:pt x="11763" y="336"/>
                  </a:cubicBezTo>
                  <a:cubicBezTo>
                    <a:pt x="11280" y="270"/>
                    <a:pt x="10849" y="245"/>
                    <a:pt x="10473" y="245"/>
                  </a:cubicBezTo>
                  <a:cubicBezTo>
                    <a:pt x="9486" y="245"/>
                    <a:pt x="8889" y="415"/>
                    <a:pt x="8774" y="448"/>
                  </a:cubicBezTo>
                  <a:cubicBezTo>
                    <a:pt x="8141" y="199"/>
                    <a:pt x="7470" y="51"/>
                    <a:pt x="6788" y="9"/>
                  </a:cubicBezTo>
                  <a:cubicBezTo>
                    <a:pt x="6692" y="3"/>
                    <a:pt x="6595"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2" name="Google Shape;20992;p86"/>
            <p:cNvSpPr/>
            <p:nvPr/>
          </p:nvSpPr>
          <p:spPr>
            <a:xfrm>
              <a:off x="5345789" y="2468340"/>
              <a:ext cx="34496" cy="40315"/>
            </a:xfrm>
            <a:custGeom>
              <a:avLst/>
              <a:gdLst/>
              <a:ahLst/>
              <a:cxnLst/>
              <a:rect l="l" t="t" r="r" b="b"/>
              <a:pathLst>
                <a:path w="1316" h="1538" extrusionOk="0">
                  <a:moveTo>
                    <a:pt x="658" y="409"/>
                  </a:moveTo>
                  <a:cubicBezTo>
                    <a:pt x="792" y="409"/>
                    <a:pt x="901" y="521"/>
                    <a:pt x="897" y="658"/>
                  </a:cubicBezTo>
                  <a:lnTo>
                    <a:pt x="897" y="880"/>
                  </a:lnTo>
                  <a:cubicBezTo>
                    <a:pt x="897" y="1010"/>
                    <a:pt x="788" y="1119"/>
                    <a:pt x="658" y="1119"/>
                  </a:cubicBezTo>
                  <a:cubicBezTo>
                    <a:pt x="528" y="1119"/>
                    <a:pt x="419" y="1010"/>
                    <a:pt x="419" y="880"/>
                  </a:cubicBezTo>
                  <a:lnTo>
                    <a:pt x="419" y="658"/>
                  </a:lnTo>
                  <a:cubicBezTo>
                    <a:pt x="416" y="521"/>
                    <a:pt x="521" y="409"/>
                    <a:pt x="658" y="409"/>
                  </a:cubicBezTo>
                  <a:close/>
                  <a:moveTo>
                    <a:pt x="658" y="1"/>
                  </a:moveTo>
                  <a:cubicBezTo>
                    <a:pt x="296" y="1"/>
                    <a:pt x="4" y="296"/>
                    <a:pt x="1" y="658"/>
                  </a:cubicBezTo>
                  <a:lnTo>
                    <a:pt x="1" y="880"/>
                  </a:lnTo>
                  <a:cubicBezTo>
                    <a:pt x="1" y="1242"/>
                    <a:pt x="296" y="1537"/>
                    <a:pt x="658" y="1537"/>
                  </a:cubicBezTo>
                  <a:cubicBezTo>
                    <a:pt x="1021" y="1537"/>
                    <a:pt x="1316" y="1242"/>
                    <a:pt x="1316" y="880"/>
                  </a:cubicBezTo>
                  <a:lnTo>
                    <a:pt x="1316" y="658"/>
                  </a:lnTo>
                  <a:cubicBezTo>
                    <a:pt x="1312" y="296"/>
                    <a:pt x="102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93" name="Google Shape;20993;p86"/>
          <p:cNvGrpSpPr/>
          <p:nvPr/>
        </p:nvGrpSpPr>
        <p:grpSpPr>
          <a:xfrm>
            <a:off x="5782699" y="1652450"/>
            <a:ext cx="367158" cy="364301"/>
            <a:chOff x="5782699" y="1500050"/>
            <a:chExt cx="367158" cy="364301"/>
          </a:xfrm>
        </p:grpSpPr>
        <p:sp>
          <p:nvSpPr>
            <p:cNvPr id="20994" name="Google Shape;20994;p86"/>
            <p:cNvSpPr/>
            <p:nvPr/>
          </p:nvSpPr>
          <p:spPr>
            <a:xfrm>
              <a:off x="5824062" y="1620182"/>
              <a:ext cx="96645" cy="62019"/>
            </a:xfrm>
            <a:custGeom>
              <a:avLst/>
              <a:gdLst/>
              <a:ahLst/>
              <a:cxnLst/>
              <a:rect l="l" t="t" r="r" b="b"/>
              <a:pathLst>
                <a:path w="3687" h="2366" extrusionOk="0">
                  <a:moveTo>
                    <a:pt x="226" y="1"/>
                  </a:moveTo>
                  <a:cubicBezTo>
                    <a:pt x="100" y="1"/>
                    <a:pt x="0" y="112"/>
                    <a:pt x="26" y="242"/>
                  </a:cubicBezTo>
                  <a:cubicBezTo>
                    <a:pt x="160" y="847"/>
                    <a:pt x="670" y="2282"/>
                    <a:pt x="2597" y="2366"/>
                  </a:cubicBezTo>
                  <a:lnTo>
                    <a:pt x="3687" y="1279"/>
                  </a:lnTo>
                  <a:cubicBezTo>
                    <a:pt x="3687" y="1279"/>
                    <a:pt x="1893" y="235"/>
                    <a:pt x="258" y="3"/>
                  </a:cubicBezTo>
                  <a:cubicBezTo>
                    <a:pt x="247" y="1"/>
                    <a:pt x="237" y="1"/>
                    <a:pt x="226"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5" name="Google Shape;20995;p86"/>
            <p:cNvSpPr/>
            <p:nvPr/>
          </p:nvSpPr>
          <p:spPr>
            <a:xfrm>
              <a:off x="5827234" y="1620182"/>
              <a:ext cx="93395" cy="52346"/>
            </a:xfrm>
            <a:custGeom>
              <a:avLst/>
              <a:gdLst/>
              <a:ahLst/>
              <a:cxnLst/>
              <a:rect l="l" t="t" r="r" b="b"/>
              <a:pathLst>
                <a:path w="3563" h="1997" extrusionOk="0">
                  <a:moveTo>
                    <a:pt x="105" y="1"/>
                  </a:moveTo>
                  <a:cubicBezTo>
                    <a:pt x="68" y="1"/>
                    <a:pt x="31" y="11"/>
                    <a:pt x="0" y="31"/>
                  </a:cubicBezTo>
                  <a:cubicBezTo>
                    <a:pt x="426" y="221"/>
                    <a:pt x="1769" y="875"/>
                    <a:pt x="2845" y="1997"/>
                  </a:cubicBezTo>
                  <a:lnTo>
                    <a:pt x="3562" y="1279"/>
                  </a:lnTo>
                  <a:cubicBezTo>
                    <a:pt x="3562" y="1279"/>
                    <a:pt x="1772" y="235"/>
                    <a:pt x="134" y="3"/>
                  </a:cubicBezTo>
                  <a:cubicBezTo>
                    <a:pt x="124" y="2"/>
                    <a:pt x="115" y="1"/>
                    <a:pt x="10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6" name="Google Shape;20996;p86"/>
            <p:cNvSpPr/>
            <p:nvPr/>
          </p:nvSpPr>
          <p:spPr>
            <a:xfrm>
              <a:off x="6011953" y="1620182"/>
              <a:ext cx="96567" cy="62019"/>
            </a:xfrm>
            <a:custGeom>
              <a:avLst/>
              <a:gdLst/>
              <a:ahLst/>
              <a:cxnLst/>
              <a:rect l="l" t="t" r="r" b="b"/>
              <a:pathLst>
                <a:path w="3684" h="2366" extrusionOk="0">
                  <a:moveTo>
                    <a:pt x="3460" y="1"/>
                  </a:moveTo>
                  <a:cubicBezTo>
                    <a:pt x="3450" y="1"/>
                    <a:pt x="3439" y="1"/>
                    <a:pt x="3429" y="3"/>
                  </a:cubicBezTo>
                  <a:cubicBezTo>
                    <a:pt x="1790" y="235"/>
                    <a:pt x="0" y="1279"/>
                    <a:pt x="0" y="1279"/>
                  </a:cubicBezTo>
                  <a:lnTo>
                    <a:pt x="1087" y="2366"/>
                  </a:lnTo>
                  <a:cubicBezTo>
                    <a:pt x="3014" y="2282"/>
                    <a:pt x="3524" y="847"/>
                    <a:pt x="3657" y="242"/>
                  </a:cubicBezTo>
                  <a:cubicBezTo>
                    <a:pt x="3683" y="112"/>
                    <a:pt x="3583" y="1"/>
                    <a:pt x="346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7" name="Google Shape;20997;p86"/>
            <p:cNvSpPr/>
            <p:nvPr/>
          </p:nvSpPr>
          <p:spPr>
            <a:xfrm>
              <a:off x="6011953" y="1620182"/>
              <a:ext cx="93395" cy="52346"/>
            </a:xfrm>
            <a:custGeom>
              <a:avLst/>
              <a:gdLst/>
              <a:ahLst/>
              <a:cxnLst/>
              <a:rect l="l" t="t" r="r" b="b"/>
              <a:pathLst>
                <a:path w="3563" h="1997" extrusionOk="0">
                  <a:moveTo>
                    <a:pt x="3457" y="1"/>
                  </a:moveTo>
                  <a:cubicBezTo>
                    <a:pt x="3447" y="1"/>
                    <a:pt x="3438" y="2"/>
                    <a:pt x="3429" y="3"/>
                  </a:cubicBezTo>
                  <a:cubicBezTo>
                    <a:pt x="1790" y="235"/>
                    <a:pt x="0" y="1279"/>
                    <a:pt x="0" y="1279"/>
                  </a:cubicBezTo>
                  <a:lnTo>
                    <a:pt x="717" y="1997"/>
                  </a:lnTo>
                  <a:cubicBezTo>
                    <a:pt x="1793" y="875"/>
                    <a:pt x="3140" y="221"/>
                    <a:pt x="3562" y="31"/>
                  </a:cubicBezTo>
                  <a:cubicBezTo>
                    <a:pt x="3531" y="11"/>
                    <a:pt x="3494" y="1"/>
                    <a:pt x="3457"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8" name="Google Shape;20998;p86"/>
            <p:cNvSpPr/>
            <p:nvPr/>
          </p:nvSpPr>
          <p:spPr>
            <a:xfrm>
              <a:off x="5932110" y="1824875"/>
              <a:ext cx="68441" cy="34234"/>
            </a:xfrm>
            <a:custGeom>
              <a:avLst/>
              <a:gdLst/>
              <a:ahLst/>
              <a:cxnLst/>
              <a:rect l="l" t="t" r="r" b="b"/>
              <a:pathLst>
                <a:path w="2611" h="1306" extrusionOk="0">
                  <a:moveTo>
                    <a:pt x="1" y="0"/>
                  </a:moveTo>
                  <a:cubicBezTo>
                    <a:pt x="1" y="721"/>
                    <a:pt x="314" y="1305"/>
                    <a:pt x="1305" y="1305"/>
                  </a:cubicBezTo>
                  <a:cubicBezTo>
                    <a:pt x="2297" y="1305"/>
                    <a:pt x="2610" y="721"/>
                    <a:pt x="261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9" name="Google Shape;20999;p86"/>
            <p:cNvSpPr/>
            <p:nvPr/>
          </p:nvSpPr>
          <p:spPr>
            <a:xfrm>
              <a:off x="5880681" y="1636565"/>
              <a:ext cx="171299" cy="165480"/>
            </a:xfrm>
            <a:custGeom>
              <a:avLst/>
              <a:gdLst/>
              <a:ahLst/>
              <a:cxnLst/>
              <a:rect l="l" t="t" r="r" b="b"/>
              <a:pathLst>
                <a:path w="6535" h="6313" extrusionOk="0">
                  <a:moveTo>
                    <a:pt x="3267" y="0"/>
                  </a:moveTo>
                  <a:cubicBezTo>
                    <a:pt x="743" y="0"/>
                    <a:pt x="1" y="1463"/>
                    <a:pt x="1" y="3264"/>
                  </a:cubicBezTo>
                  <a:cubicBezTo>
                    <a:pt x="1" y="4790"/>
                    <a:pt x="437" y="4790"/>
                    <a:pt x="1523" y="6312"/>
                  </a:cubicBezTo>
                  <a:lnTo>
                    <a:pt x="5008" y="6312"/>
                  </a:lnTo>
                  <a:cubicBezTo>
                    <a:pt x="6095" y="4790"/>
                    <a:pt x="6531" y="4790"/>
                    <a:pt x="6531" y="3264"/>
                  </a:cubicBezTo>
                  <a:cubicBezTo>
                    <a:pt x="6534" y="1463"/>
                    <a:pt x="5789" y="0"/>
                    <a:pt x="3267"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0" name="Google Shape;21000;p86"/>
            <p:cNvSpPr/>
            <p:nvPr/>
          </p:nvSpPr>
          <p:spPr>
            <a:xfrm>
              <a:off x="5880681" y="1636643"/>
              <a:ext cx="87130" cy="165480"/>
            </a:xfrm>
            <a:custGeom>
              <a:avLst/>
              <a:gdLst/>
              <a:ahLst/>
              <a:cxnLst/>
              <a:rect l="l" t="t" r="r" b="b"/>
              <a:pathLst>
                <a:path w="3324" h="6313" extrusionOk="0">
                  <a:moveTo>
                    <a:pt x="3267" y="1"/>
                  </a:moveTo>
                  <a:cubicBezTo>
                    <a:pt x="743" y="1"/>
                    <a:pt x="1" y="1460"/>
                    <a:pt x="1" y="3264"/>
                  </a:cubicBezTo>
                  <a:cubicBezTo>
                    <a:pt x="1" y="4787"/>
                    <a:pt x="437" y="4787"/>
                    <a:pt x="1527" y="6313"/>
                  </a:cubicBezTo>
                  <a:lnTo>
                    <a:pt x="3173" y="6313"/>
                  </a:lnTo>
                  <a:cubicBezTo>
                    <a:pt x="2543" y="4984"/>
                    <a:pt x="2286" y="4847"/>
                    <a:pt x="2286" y="3275"/>
                  </a:cubicBezTo>
                  <a:cubicBezTo>
                    <a:pt x="2286" y="1843"/>
                    <a:pt x="2547" y="606"/>
                    <a:pt x="332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1" name="Google Shape;21001;p86"/>
            <p:cNvSpPr/>
            <p:nvPr/>
          </p:nvSpPr>
          <p:spPr>
            <a:xfrm>
              <a:off x="5903538" y="1710667"/>
              <a:ext cx="22805" cy="28598"/>
            </a:xfrm>
            <a:custGeom>
              <a:avLst/>
              <a:gdLst/>
              <a:ahLst/>
              <a:cxnLst/>
              <a:rect l="l" t="t" r="r" b="b"/>
              <a:pathLst>
                <a:path w="870" h="1091" extrusionOk="0">
                  <a:moveTo>
                    <a:pt x="437" y="1"/>
                  </a:moveTo>
                  <a:cubicBezTo>
                    <a:pt x="194" y="1"/>
                    <a:pt x="1" y="198"/>
                    <a:pt x="1" y="437"/>
                  </a:cubicBezTo>
                  <a:lnTo>
                    <a:pt x="1" y="658"/>
                  </a:lnTo>
                  <a:cubicBezTo>
                    <a:pt x="1" y="897"/>
                    <a:pt x="194" y="1091"/>
                    <a:pt x="437" y="1091"/>
                  </a:cubicBezTo>
                  <a:cubicBezTo>
                    <a:pt x="676" y="1091"/>
                    <a:pt x="869" y="897"/>
                    <a:pt x="869" y="658"/>
                  </a:cubicBezTo>
                  <a:lnTo>
                    <a:pt x="869" y="437"/>
                  </a:lnTo>
                  <a:cubicBezTo>
                    <a:pt x="869"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2" name="Google Shape;21002;p86"/>
            <p:cNvSpPr/>
            <p:nvPr/>
          </p:nvSpPr>
          <p:spPr>
            <a:xfrm>
              <a:off x="6006239" y="1710667"/>
              <a:ext cx="22779" cy="28598"/>
            </a:xfrm>
            <a:custGeom>
              <a:avLst/>
              <a:gdLst/>
              <a:ahLst/>
              <a:cxnLst/>
              <a:rect l="l" t="t" r="r" b="b"/>
              <a:pathLst>
                <a:path w="869" h="1091" extrusionOk="0">
                  <a:moveTo>
                    <a:pt x="436" y="1"/>
                  </a:moveTo>
                  <a:cubicBezTo>
                    <a:pt x="193" y="1"/>
                    <a:pt x="0" y="198"/>
                    <a:pt x="0" y="437"/>
                  </a:cubicBezTo>
                  <a:lnTo>
                    <a:pt x="0" y="658"/>
                  </a:lnTo>
                  <a:cubicBezTo>
                    <a:pt x="0" y="897"/>
                    <a:pt x="193" y="1091"/>
                    <a:pt x="436" y="1091"/>
                  </a:cubicBezTo>
                  <a:cubicBezTo>
                    <a:pt x="675" y="1091"/>
                    <a:pt x="869" y="897"/>
                    <a:pt x="869" y="658"/>
                  </a:cubicBezTo>
                  <a:lnTo>
                    <a:pt x="869" y="437"/>
                  </a:lnTo>
                  <a:cubicBezTo>
                    <a:pt x="869" y="198"/>
                    <a:pt x="675"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3" name="Google Shape;21003;p86"/>
            <p:cNvSpPr/>
            <p:nvPr/>
          </p:nvSpPr>
          <p:spPr>
            <a:xfrm>
              <a:off x="5918480" y="1762096"/>
              <a:ext cx="95597" cy="74129"/>
            </a:xfrm>
            <a:custGeom>
              <a:avLst/>
              <a:gdLst/>
              <a:ahLst/>
              <a:cxnLst/>
              <a:rect l="l" t="t" r="r" b="b"/>
              <a:pathLst>
                <a:path w="3647" h="2828" extrusionOk="0">
                  <a:moveTo>
                    <a:pt x="1825" y="1"/>
                  </a:moveTo>
                  <a:cubicBezTo>
                    <a:pt x="816" y="1"/>
                    <a:pt x="0" y="634"/>
                    <a:pt x="0" y="1414"/>
                  </a:cubicBezTo>
                  <a:cubicBezTo>
                    <a:pt x="0" y="2195"/>
                    <a:pt x="440" y="2828"/>
                    <a:pt x="1825" y="2828"/>
                  </a:cubicBezTo>
                  <a:cubicBezTo>
                    <a:pt x="3207" y="2828"/>
                    <a:pt x="3647" y="2195"/>
                    <a:pt x="3647" y="1414"/>
                  </a:cubicBezTo>
                  <a:cubicBezTo>
                    <a:pt x="3647" y="634"/>
                    <a:pt x="2831" y="1"/>
                    <a:pt x="182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4" name="Google Shape;21004;p86"/>
            <p:cNvSpPr/>
            <p:nvPr/>
          </p:nvSpPr>
          <p:spPr>
            <a:xfrm>
              <a:off x="5908886" y="1716120"/>
              <a:ext cx="12110" cy="12084"/>
            </a:xfrm>
            <a:custGeom>
              <a:avLst/>
              <a:gdLst/>
              <a:ahLst/>
              <a:cxnLst/>
              <a:rect l="l" t="t" r="r" b="b"/>
              <a:pathLst>
                <a:path w="462" h="461" extrusionOk="0">
                  <a:moveTo>
                    <a:pt x="233" y="0"/>
                  </a:moveTo>
                  <a:cubicBezTo>
                    <a:pt x="103" y="0"/>
                    <a:pt x="1" y="102"/>
                    <a:pt x="1" y="229"/>
                  </a:cubicBezTo>
                  <a:cubicBezTo>
                    <a:pt x="1" y="359"/>
                    <a:pt x="103" y="461"/>
                    <a:pt x="233" y="461"/>
                  </a:cubicBezTo>
                  <a:cubicBezTo>
                    <a:pt x="359" y="461"/>
                    <a:pt x="461" y="359"/>
                    <a:pt x="461" y="229"/>
                  </a:cubicBezTo>
                  <a:cubicBezTo>
                    <a:pt x="461" y="102"/>
                    <a:pt x="359" y="0"/>
                    <a:pt x="2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5" name="Google Shape;21005;p86"/>
            <p:cNvSpPr/>
            <p:nvPr/>
          </p:nvSpPr>
          <p:spPr>
            <a:xfrm>
              <a:off x="6011586" y="1716120"/>
              <a:ext cx="12084" cy="12084"/>
            </a:xfrm>
            <a:custGeom>
              <a:avLst/>
              <a:gdLst/>
              <a:ahLst/>
              <a:cxnLst/>
              <a:rect l="l" t="t" r="r" b="b"/>
              <a:pathLst>
                <a:path w="461" h="461" extrusionOk="0">
                  <a:moveTo>
                    <a:pt x="232" y="0"/>
                  </a:moveTo>
                  <a:cubicBezTo>
                    <a:pt x="102" y="0"/>
                    <a:pt x="0" y="102"/>
                    <a:pt x="0" y="229"/>
                  </a:cubicBezTo>
                  <a:cubicBezTo>
                    <a:pt x="0" y="359"/>
                    <a:pt x="102" y="461"/>
                    <a:pt x="232" y="461"/>
                  </a:cubicBezTo>
                  <a:cubicBezTo>
                    <a:pt x="359" y="461"/>
                    <a:pt x="461" y="359"/>
                    <a:pt x="461" y="229"/>
                  </a:cubicBezTo>
                  <a:cubicBezTo>
                    <a:pt x="461" y="102"/>
                    <a:pt x="359" y="0"/>
                    <a:pt x="2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6" name="Google Shape;21006;p86"/>
            <p:cNvSpPr/>
            <p:nvPr/>
          </p:nvSpPr>
          <p:spPr>
            <a:xfrm>
              <a:off x="5918480" y="1766238"/>
              <a:ext cx="79214" cy="69987"/>
            </a:xfrm>
            <a:custGeom>
              <a:avLst/>
              <a:gdLst/>
              <a:ahLst/>
              <a:cxnLst/>
              <a:rect l="l" t="t" r="r" b="b"/>
              <a:pathLst>
                <a:path w="3022" h="2670" extrusionOk="0">
                  <a:moveTo>
                    <a:pt x="985" y="1"/>
                  </a:moveTo>
                  <a:cubicBezTo>
                    <a:pt x="401" y="240"/>
                    <a:pt x="0" y="711"/>
                    <a:pt x="0" y="1256"/>
                  </a:cubicBezTo>
                  <a:cubicBezTo>
                    <a:pt x="0" y="2037"/>
                    <a:pt x="440" y="2670"/>
                    <a:pt x="1825" y="2670"/>
                  </a:cubicBezTo>
                  <a:cubicBezTo>
                    <a:pt x="2353" y="2670"/>
                    <a:pt x="2740" y="2579"/>
                    <a:pt x="3021" y="2424"/>
                  </a:cubicBezTo>
                  <a:lnTo>
                    <a:pt x="3021" y="2424"/>
                  </a:lnTo>
                  <a:cubicBezTo>
                    <a:pt x="2870" y="2445"/>
                    <a:pt x="2715" y="2455"/>
                    <a:pt x="2557" y="2455"/>
                  </a:cubicBezTo>
                  <a:cubicBezTo>
                    <a:pt x="1175" y="2455"/>
                    <a:pt x="735" y="1724"/>
                    <a:pt x="735" y="820"/>
                  </a:cubicBezTo>
                  <a:cubicBezTo>
                    <a:pt x="735" y="528"/>
                    <a:pt x="823" y="247"/>
                    <a:pt x="985"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7" name="Google Shape;21007;p86"/>
            <p:cNvSpPr/>
            <p:nvPr/>
          </p:nvSpPr>
          <p:spPr>
            <a:xfrm>
              <a:off x="5943460" y="1790589"/>
              <a:ext cx="45662" cy="28598"/>
            </a:xfrm>
            <a:custGeom>
              <a:avLst/>
              <a:gdLst/>
              <a:ahLst/>
              <a:cxnLst/>
              <a:rect l="l" t="t" r="r" b="b"/>
              <a:pathLst>
                <a:path w="1742" h="1091" extrusionOk="0">
                  <a:moveTo>
                    <a:pt x="872" y="0"/>
                  </a:moveTo>
                  <a:cubicBezTo>
                    <a:pt x="391" y="0"/>
                    <a:pt x="0" y="211"/>
                    <a:pt x="0" y="468"/>
                  </a:cubicBezTo>
                  <a:cubicBezTo>
                    <a:pt x="0" y="725"/>
                    <a:pt x="391" y="1090"/>
                    <a:pt x="872" y="1090"/>
                  </a:cubicBezTo>
                  <a:cubicBezTo>
                    <a:pt x="1351" y="1090"/>
                    <a:pt x="1741" y="725"/>
                    <a:pt x="1741" y="468"/>
                  </a:cubicBezTo>
                  <a:cubicBezTo>
                    <a:pt x="1741" y="211"/>
                    <a:pt x="1351" y="0"/>
                    <a:pt x="872"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8" name="Google Shape;21008;p86"/>
            <p:cNvSpPr/>
            <p:nvPr/>
          </p:nvSpPr>
          <p:spPr>
            <a:xfrm>
              <a:off x="5943460" y="1791507"/>
              <a:ext cx="24640" cy="27680"/>
            </a:xfrm>
            <a:custGeom>
              <a:avLst/>
              <a:gdLst/>
              <a:ahLst/>
              <a:cxnLst/>
              <a:rect l="l" t="t" r="r" b="b"/>
              <a:pathLst>
                <a:path w="940" h="1056" extrusionOk="0">
                  <a:moveTo>
                    <a:pt x="542" y="0"/>
                  </a:moveTo>
                  <a:lnTo>
                    <a:pt x="542" y="0"/>
                  </a:lnTo>
                  <a:cubicBezTo>
                    <a:pt x="225" y="71"/>
                    <a:pt x="0" y="236"/>
                    <a:pt x="0" y="433"/>
                  </a:cubicBezTo>
                  <a:cubicBezTo>
                    <a:pt x="0" y="690"/>
                    <a:pt x="391" y="1055"/>
                    <a:pt x="869" y="1055"/>
                  </a:cubicBezTo>
                  <a:cubicBezTo>
                    <a:pt x="894" y="1055"/>
                    <a:pt x="918" y="1048"/>
                    <a:pt x="939" y="1048"/>
                  </a:cubicBezTo>
                  <a:cubicBezTo>
                    <a:pt x="683" y="841"/>
                    <a:pt x="507" y="482"/>
                    <a:pt x="507" y="201"/>
                  </a:cubicBezTo>
                  <a:cubicBezTo>
                    <a:pt x="510" y="134"/>
                    <a:pt x="521" y="67"/>
                    <a:pt x="54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9" name="Google Shape;21009;p86"/>
            <p:cNvSpPr/>
            <p:nvPr/>
          </p:nvSpPr>
          <p:spPr>
            <a:xfrm>
              <a:off x="5885190" y="1545581"/>
              <a:ext cx="16147" cy="16514"/>
            </a:xfrm>
            <a:custGeom>
              <a:avLst/>
              <a:gdLst/>
              <a:ahLst/>
              <a:cxnLst/>
              <a:rect l="l" t="t" r="r" b="b"/>
              <a:pathLst>
                <a:path w="616" h="630" extrusionOk="0">
                  <a:moveTo>
                    <a:pt x="348" y="1"/>
                  </a:moveTo>
                  <a:cubicBezTo>
                    <a:pt x="279" y="1"/>
                    <a:pt x="210" y="36"/>
                    <a:pt x="170" y="120"/>
                  </a:cubicBezTo>
                  <a:cubicBezTo>
                    <a:pt x="138" y="187"/>
                    <a:pt x="103" y="254"/>
                    <a:pt x="61" y="314"/>
                  </a:cubicBezTo>
                  <a:cubicBezTo>
                    <a:pt x="1" y="409"/>
                    <a:pt x="29" y="535"/>
                    <a:pt x="124" y="598"/>
                  </a:cubicBezTo>
                  <a:cubicBezTo>
                    <a:pt x="158" y="620"/>
                    <a:pt x="195" y="630"/>
                    <a:pt x="233" y="630"/>
                  </a:cubicBezTo>
                  <a:cubicBezTo>
                    <a:pt x="300" y="630"/>
                    <a:pt x="367" y="596"/>
                    <a:pt x="405" y="535"/>
                  </a:cubicBezTo>
                  <a:cubicBezTo>
                    <a:pt x="455" y="458"/>
                    <a:pt x="500" y="377"/>
                    <a:pt x="539" y="293"/>
                  </a:cubicBezTo>
                  <a:cubicBezTo>
                    <a:pt x="615" y="131"/>
                    <a:pt x="482" y="1"/>
                    <a:pt x="3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0" name="Google Shape;21010;p86"/>
            <p:cNvSpPr/>
            <p:nvPr/>
          </p:nvSpPr>
          <p:spPr>
            <a:xfrm>
              <a:off x="5897929" y="1705425"/>
              <a:ext cx="34024" cy="39738"/>
            </a:xfrm>
            <a:custGeom>
              <a:avLst/>
              <a:gdLst/>
              <a:ahLst/>
              <a:cxnLst/>
              <a:rect l="l" t="t" r="r" b="b"/>
              <a:pathLst>
                <a:path w="1298" h="1516" extrusionOk="0">
                  <a:moveTo>
                    <a:pt x="651" y="405"/>
                  </a:moveTo>
                  <a:cubicBezTo>
                    <a:pt x="767" y="405"/>
                    <a:pt x="883" y="482"/>
                    <a:pt x="883" y="637"/>
                  </a:cubicBezTo>
                  <a:lnTo>
                    <a:pt x="883" y="855"/>
                  </a:lnTo>
                  <a:cubicBezTo>
                    <a:pt x="883" y="985"/>
                    <a:pt x="777" y="1087"/>
                    <a:pt x="651" y="1087"/>
                  </a:cubicBezTo>
                  <a:cubicBezTo>
                    <a:pt x="521" y="1087"/>
                    <a:pt x="419" y="985"/>
                    <a:pt x="419" y="855"/>
                  </a:cubicBezTo>
                  <a:lnTo>
                    <a:pt x="419" y="637"/>
                  </a:lnTo>
                  <a:cubicBezTo>
                    <a:pt x="419" y="482"/>
                    <a:pt x="535" y="405"/>
                    <a:pt x="651" y="405"/>
                  </a:cubicBezTo>
                  <a:close/>
                  <a:moveTo>
                    <a:pt x="651" y="0"/>
                  </a:moveTo>
                  <a:cubicBezTo>
                    <a:pt x="296" y="0"/>
                    <a:pt x="11" y="285"/>
                    <a:pt x="11" y="640"/>
                  </a:cubicBezTo>
                  <a:lnTo>
                    <a:pt x="11" y="858"/>
                  </a:lnTo>
                  <a:cubicBezTo>
                    <a:pt x="0" y="1217"/>
                    <a:pt x="289" y="1516"/>
                    <a:pt x="651" y="1516"/>
                  </a:cubicBezTo>
                  <a:cubicBezTo>
                    <a:pt x="1009" y="1516"/>
                    <a:pt x="1298" y="1217"/>
                    <a:pt x="1287" y="858"/>
                  </a:cubicBezTo>
                  <a:lnTo>
                    <a:pt x="1287" y="640"/>
                  </a:lnTo>
                  <a:cubicBezTo>
                    <a:pt x="1287" y="285"/>
                    <a:pt x="1002"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1" name="Google Shape;21011;p86"/>
            <p:cNvSpPr/>
            <p:nvPr/>
          </p:nvSpPr>
          <p:spPr>
            <a:xfrm>
              <a:off x="6000603" y="1705425"/>
              <a:ext cx="34050" cy="39738"/>
            </a:xfrm>
            <a:custGeom>
              <a:avLst/>
              <a:gdLst/>
              <a:ahLst/>
              <a:cxnLst/>
              <a:rect l="l" t="t" r="r" b="b"/>
              <a:pathLst>
                <a:path w="1299" h="1516" extrusionOk="0">
                  <a:moveTo>
                    <a:pt x="650" y="405"/>
                  </a:moveTo>
                  <a:cubicBezTo>
                    <a:pt x="765" y="405"/>
                    <a:pt x="881" y="482"/>
                    <a:pt x="883" y="637"/>
                  </a:cubicBezTo>
                  <a:lnTo>
                    <a:pt x="883" y="855"/>
                  </a:lnTo>
                  <a:cubicBezTo>
                    <a:pt x="883" y="985"/>
                    <a:pt x="778" y="1087"/>
                    <a:pt x="651" y="1087"/>
                  </a:cubicBezTo>
                  <a:cubicBezTo>
                    <a:pt x="521" y="1087"/>
                    <a:pt x="419" y="985"/>
                    <a:pt x="419" y="855"/>
                  </a:cubicBezTo>
                  <a:lnTo>
                    <a:pt x="419" y="637"/>
                  </a:lnTo>
                  <a:cubicBezTo>
                    <a:pt x="419" y="482"/>
                    <a:pt x="534" y="405"/>
                    <a:pt x="650" y="405"/>
                  </a:cubicBezTo>
                  <a:close/>
                  <a:moveTo>
                    <a:pt x="651" y="0"/>
                  </a:moveTo>
                  <a:cubicBezTo>
                    <a:pt x="296" y="0"/>
                    <a:pt x="11" y="285"/>
                    <a:pt x="11" y="640"/>
                  </a:cubicBezTo>
                  <a:lnTo>
                    <a:pt x="11" y="858"/>
                  </a:lnTo>
                  <a:cubicBezTo>
                    <a:pt x="1" y="1217"/>
                    <a:pt x="289" y="1516"/>
                    <a:pt x="651" y="1516"/>
                  </a:cubicBezTo>
                  <a:cubicBezTo>
                    <a:pt x="1010" y="1516"/>
                    <a:pt x="1298" y="1217"/>
                    <a:pt x="1288" y="858"/>
                  </a:cubicBezTo>
                  <a:lnTo>
                    <a:pt x="1288" y="640"/>
                  </a:lnTo>
                  <a:cubicBezTo>
                    <a:pt x="1288" y="285"/>
                    <a:pt x="1003" y="0"/>
                    <a:pt x="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2" name="Google Shape;21012;p86"/>
            <p:cNvSpPr/>
            <p:nvPr/>
          </p:nvSpPr>
          <p:spPr>
            <a:xfrm>
              <a:off x="5782699" y="1500050"/>
              <a:ext cx="367158" cy="364301"/>
            </a:xfrm>
            <a:custGeom>
              <a:avLst/>
              <a:gdLst/>
              <a:ahLst/>
              <a:cxnLst/>
              <a:rect l="l" t="t" r="r" b="b"/>
              <a:pathLst>
                <a:path w="14007" h="13898" extrusionOk="0">
                  <a:moveTo>
                    <a:pt x="10571" y="5205"/>
                  </a:moveTo>
                  <a:lnTo>
                    <a:pt x="10571" y="5205"/>
                  </a:lnTo>
                  <a:cubicBezTo>
                    <a:pt x="10248" y="5426"/>
                    <a:pt x="9956" y="5690"/>
                    <a:pt x="9703" y="5993"/>
                  </a:cubicBezTo>
                  <a:cubicBezTo>
                    <a:pt x="9611" y="5887"/>
                    <a:pt x="9509" y="5792"/>
                    <a:pt x="9404" y="5704"/>
                  </a:cubicBezTo>
                  <a:cubicBezTo>
                    <a:pt x="9783" y="5518"/>
                    <a:pt x="10170" y="5349"/>
                    <a:pt x="10571" y="5205"/>
                  </a:cubicBezTo>
                  <a:close/>
                  <a:moveTo>
                    <a:pt x="3433" y="5205"/>
                  </a:moveTo>
                  <a:lnTo>
                    <a:pt x="3433" y="5205"/>
                  </a:lnTo>
                  <a:cubicBezTo>
                    <a:pt x="3834" y="5349"/>
                    <a:pt x="4224" y="5518"/>
                    <a:pt x="4604" y="5708"/>
                  </a:cubicBezTo>
                  <a:cubicBezTo>
                    <a:pt x="4495" y="5796"/>
                    <a:pt x="4396" y="5891"/>
                    <a:pt x="4301" y="5996"/>
                  </a:cubicBezTo>
                  <a:cubicBezTo>
                    <a:pt x="4052" y="5694"/>
                    <a:pt x="3756" y="5426"/>
                    <a:pt x="3433" y="5205"/>
                  </a:cubicBezTo>
                  <a:close/>
                  <a:moveTo>
                    <a:pt x="1780" y="4836"/>
                  </a:moveTo>
                  <a:lnTo>
                    <a:pt x="1780" y="4836"/>
                  </a:lnTo>
                  <a:cubicBezTo>
                    <a:pt x="2279" y="5004"/>
                    <a:pt x="3373" y="5458"/>
                    <a:pt x="4052" y="6334"/>
                  </a:cubicBezTo>
                  <a:cubicBezTo>
                    <a:pt x="3964" y="6474"/>
                    <a:pt x="3890" y="6622"/>
                    <a:pt x="3827" y="6777"/>
                  </a:cubicBezTo>
                  <a:cubicBezTo>
                    <a:pt x="2163" y="6654"/>
                    <a:pt x="1840" y="5402"/>
                    <a:pt x="1780" y="4836"/>
                  </a:cubicBezTo>
                  <a:close/>
                  <a:moveTo>
                    <a:pt x="12224" y="4836"/>
                  </a:moveTo>
                  <a:cubicBezTo>
                    <a:pt x="12161" y="5402"/>
                    <a:pt x="11837" y="6650"/>
                    <a:pt x="10184" y="6777"/>
                  </a:cubicBezTo>
                  <a:lnTo>
                    <a:pt x="10181" y="6773"/>
                  </a:lnTo>
                  <a:cubicBezTo>
                    <a:pt x="10118" y="6618"/>
                    <a:pt x="10044" y="6471"/>
                    <a:pt x="9952" y="6330"/>
                  </a:cubicBezTo>
                  <a:cubicBezTo>
                    <a:pt x="10634" y="5455"/>
                    <a:pt x="11725" y="5004"/>
                    <a:pt x="12224" y="4836"/>
                  </a:cubicBezTo>
                  <a:close/>
                  <a:moveTo>
                    <a:pt x="7005" y="11288"/>
                  </a:moveTo>
                  <a:cubicBezTo>
                    <a:pt x="7445" y="11288"/>
                    <a:pt x="7670" y="11475"/>
                    <a:pt x="7670" y="11552"/>
                  </a:cubicBezTo>
                  <a:cubicBezTo>
                    <a:pt x="7670" y="11675"/>
                    <a:pt x="7389" y="11970"/>
                    <a:pt x="7005" y="11970"/>
                  </a:cubicBezTo>
                  <a:cubicBezTo>
                    <a:pt x="6619" y="11970"/>
                    <a:pt x="6337" y="11679"/>
                    <a:pt x="6337" y="11552"/>
                  </a:cubicBezTo>
                  <a:cubicBezTo>
                    <a:pt x="6337" y="11475"/>
                    <a:pt x="6562" y="11288"/>
                    <a:pt x="7005" y="11288"/>
                  </a:cubicBezTo>
                  <a:close/>
                  <a:moveTo>
                    <a:pt x="7005" y="5412"/>
                  </a:moveTo>
                  <a:cubicBezTo>
                    <a:pt x="8117" y="5412"/>
                    <a:pt x="8932" y="5708"/>
                    <a:pt x="9428" y="6295"/>
                  </a:cubicBezTo>
                  <a:cubicBezTo>
                    <a:pt x="9850" y="6794"/>
                    <a:pt x="10065" y="7526"/>
                    <a:pt x="10065" y="8472"/>
                  </a:cubicBezTo>
                  <a:cubicBezTo>
                    <a:pt x="10065" y="9530"/>
                    <a:pt x="9857" y="9783"/>
                    <a:pt x="9305" y="10458"/>
                  </a:cubicBezTo>
                  <a:cubicBezTo>
                    <a:pt x="9182" y="10610"/>
                    <a:pt x="9041" y="10785"/>
                    <a:pt x="8883" y="10993"/>
                  </a:cubicBezTo>
                  <a:cubicBezTo>
                    <a:pt x="8862" y="10926"/>
                    <a:pt x="8838" y="10863"/>
                    <a:pt x="8806" y="10803"/>
                  </a:cubicBezTo>
                  <a:cubicBezTo>
                    <a:pt x="8767" y="10720"/>
                    <a:pt x="8699" y="10685"/>
                    <a:pt x="8630" y="10685"/>
                  </a:cubicBezTo>
                  <a:cubicBezTo>
                    <a:pt x="8496" y="10685"/>
                    <a:pt x="8361" y="10818"/>
                    <a:pt x="8440" y="10979"/>
                  </a:cubicBezTo>
                  <a:cubicBezTo>
                    <a:pt x="8507" y="11112"/>
                    <a:pt x="8542" y="11260"/>
                    <a:pt x="8542" y="11411"/>
                  </a:cubicBezTo>
                  <a:cubicBezTo>
                    <a:pt x="8542" y="12171"/>
                    <a:pt x="8106" y="12565"/>
                    <a:pt x="7209" y="12614"/>
                  </a:cubicBezTo>
                  <a:lnTo>
                    <a:pt x="7209" y="12357"/>
                  </a:lnTo>
                  <a:cubicBezTo>
                    <a:pt x="7705" y="12269"/>
                    <a:pt x="8078" y="11879"/>
                    <a:pt x="8078" y="11552"/>
                  </a:cubicBezTo>
                  <a:cubicBezTo>
                    <a:pt x="8078" y="11169"/>
                    <a:pt x="7617" y="10880"/>
                    <a:pt x="7005" y="10880"/>
                  </a:cubicBezTo>
                  <a:cubicBezTo>
                    <a:pt x="6394" y="10880"/>
                    <a:pt x="5929" y="11169"/>
                    <a:pt x="5929" y="11552"/>
                  </a:cubicBezTo>
                  <a:cubicBezTo>
                    <a:pt x="5929" y="11879"/>
                    <a:pt x="6302" y="12269"/>
                    <a:pt x="6802" y="12357"/>
                  </a:cubicBezTo>
                  <a:lnTo>
                    <a:pt x="6802" y="12614"/>
                  </a:lnTo>
                  <a:cubicBezTo>
                    <a:pt x="5905" y="12565"/>
                    <a:pt x="5465" y="12171"/>
                    <a:pt x="5465" y="11411"/>
                  </a:cubicBezTo>
                  <a:cubicBezTo>
                    <a:pt x="5465" y="10743"/>
                    <a:pt x="6158" y="10198"/>
                    <a:pt x="7005" y="10198"/>
                  </a:cubicBezTo>
                  <a:cubicBezTo>
                    <a:pt x="7301" y="10198"/>
                    <a:pt x="7593" y="10269"/>
                    <a:pt x="7856" y="10402"/>
                  </a:cubicBezTo>
                  <a:cubicBezTo>
                    <a:pt x="7891" y="10421"/>
                    <a:pt x="7925" y="10429"/>
                    <a:pt x="7957" y="10429"/>
                  </a:cubicBezTo>
                  <a:cubicBezTo>
                    <a:pt x="8142" y="10429"/>
                    <a:pt x="8250" y="10152"/>
                    <a:pt x="8046" y="10043"/>
                  </a:cubicBezTo>
                  <a:cubicBezTo>
                    <a:pt x="7723" y="9875"/>
                    <a:pt x="7368" y="9790"/>
                    <a:pt x="7005" y="9790"/>
                  </a:cubicBezTo>
                  <a:cubicBezTo>
                    <a:pt x="6105" y="9790"/>
                    <a:pt x="5349" y="10300"/>
                    <a:pt x="5128" y="10993"/>
                  </a:cubicBezTo>
                  <a:cubicBezTo>
                    <a:pt x="4966" y="10785"/>
                    <a:pt x="4825" y="10610"/>
                    <a:pt x="4702" y="10458"/>
                  </a:cubicBezTo>
                  <a:cubicBezTo>
                    <a:pt x="4150" y="9780"/>
                    <a:pt x="3943" y="9527"/>
                    <a:pt x="3943" y="8472"/>
                  </a:cubicBezTo>
                  <a:cubicBezTo>
                    <a:pt x="3943" y="7526"/>
                    <a:pt x="4157" y="6794"/>
                    <a:pt x="4583" y="6295"/>
                  </a:cubicBezTo>
                  <a:cubicBezTo>
                    <a:pt x="5078" y="5708"/>
                    <a:pt x="5894" y="5412"/>
                    <a:pt x="7005" y="5412"/>
                  </a:cubicBezTo>
                  <a:close/>
                  <a:moveTo>
                    <a:pt x="5940" y="12846"/>
                  </a:moveTo>
                  <a:lnTo>
                    <a:pt x="5940" y="12846"/>
                  </a:lnTo>
                  <a:cubicBezTo>
                    <a:pt x="6228" y="12969"/>
                    <a:pt x="6583" y="13032"/>
                    <a:pt x="7005" y="13032"/>
                  </a:cubicBezTo>
                  <a:cubicBezTo>
                    <a:pt x="7424" y="13032"/>
                    <a:pt x="7779" y="12969"/>
                    <a:pt x="8067" y="12846"/>
                  </a:cubicBezTo>
                  <a:lnTo>
                    <a:pt x="8067" y="12846"/>
                  </a:lnTo>
                  <a:cubicBezTo>
                    <a:pt x="7958" y="13286"/>
                    <a:pt x="7614" y="13493"/>
                    <a:pt x="7005" y="13493"/>
                  </a:cubicBezTo>
                  <a:cubicBezTo>
                    <a:pt x="6394" y="13493"/>
                    <a:pt x="6049" y="13286"/>
                    <a:pt x="5940" y="12846"/>
                  </a:cubicBezTo>
                  <a:close/>
                  <a:moveTo>
                    <a:pt x="1998" y="1"/>
                  </a:moveTo>
                  <a:cubicBezTo>
                    <a:pt x="1886" y="1"/>
                    <a:pt x="1798" y="92"/>
                    <a:pt x="1798" y="204"/>
                  </a:cubicBezTo>
                  <a:cubicBezTo>
                    <a:pt x="1798" y="665"/>
                    <a:pt x="1724" y="1949"/>
                    <a:pt x="1411" y="2459"/>
                  </a:cubicBezTo>
                  <a:cubicBezTo>
                    <a:pt x="1073" y="2191"/>
                    <a:pt x="813" y="1843"/>
                    <a:pt x="644" y="1449"/>
                  </a:cubicBezTo>
                  <a:cubicBezTo>
                    <a:pt x="507" y="1133"/>
                    <a:pt x="444" y="788"/>
                    <a:pt x="461" y="440"/>
                  </a:cubicBezTo>
                  <a:cubicBezTo>
                    <a:pt x="477" y="296"/>
                    <a:pt x="365" y="216"/>
                    <a:pt x="256" y="216"/>
                  </a:cubicBezTo>
                  <a:cubicBezTo>
                    <a:pt x="162" y="216"/>
                    <a:pt x="70" y="273"/>
                    <a:pt x="57" y="398"/>
                  </a:cubicBezTo>
                  <a:cubicBezTo>
                    <a:pt x="53" y="419"/>
                    <a:pt x="1" y="946"/>
                    <a:pt x="261" y="1583"/>
                  </a:cubicBezTo>
                  <a:cubicBezTo>
                    <a:pt x="500" y="2170"/>
                    <a:pt x="1059" y="2965"/>
                    <a:pt x="2367" y="3440"/>
                  </a:cubicBezTo>
                  <a:cubicBezTo>
                    <a:pt x="4203" y="4108"/>
                    <a:pt x="5219" y="4871"/>
                    <a:pt x="5595" y="5191"/>
                  </a:cubicBezTo>
                  <a:cubicBezTo>
                    <a:pt x="5388" y="5254"/>
                    <a:pt x="5184" y="5338"/>
                    <a:pt x="4991" y="5444"/>
                  </a:cubicBezTo>
                  <a:cubicBezTo>
                    <a:pt x="4590" y="5229"/>
                    <a:pt x="3092" y="4477"/>
                    <a:pt x="1583" y="4350"/>
                  </a:cubicBezTo>
                  <a:cubicBezTo>
                    <a:pt x="1577" y="4350"/>
                    <a:pt x="1571" y="4350"/>
                    <a:pt x="1565" y="4350"/>
                  </a:cubicBezTo>
                  <a:cubicBezTo>
                    <a:pt x="1457" y="4350"/>
                    <a:pt x="1365" y="4437"/>
                    <a:pt x="1362" y="4547"/>
                  </a:cubicBezTo>
                  <a:cubicBezTo>
                    <a:pt x="1362" y="4983"/>
                    <a:pt x="1457" y="5419"/>
                    <a:pt x="1643" y="5817"/>
                  </a:cubicBezTo>
                  <a:cubicBezTo>
                    <a:pt x="1910" y="6376"/>
                    <a:pt x="2480" y="7047"/>
                    <a:pt x="3696" y="7171"/>
                  </a:cubicBezTo>
                  <a:cubicBezTo>
                    <a:pt x="3587" y="7596"/>
                    <a:pt x="3535" y="8032"/>
                    <a:pt x="3538" y="8472"/>
                  </a:cubicBezTo>
                  <a:cubicBezTo>
                    <a:pt x="3538" y="9671"/>
                    <a:pt x="3805" y="9998"/>
                    <a:pt x="4389" y="10712"/>
                  </a:cubicBezTo>
                  <a:cubicBezTo>
                    <a:pt x="4572" y="10940"/>
                    <a:pt x="4804" y="11221"/>
                    <a:pt x="5068" y="11591"/>
                  </a:cubicBezTo>
                  <a:cubicBezTo>
                    <a:pt x="5103" y="11992"/>
                    <a:pt x="5244" y="12315"/>
                    <a:pt x="5497" y="12554"/>
                  </a:cubicBezTo>
                  <a:cubicBezTo>
                    <a:pt x="5522" y="13419"/>
                    <a:pt x="6053" y="13897"/>
                    <a:pt x="7005" y="13897"/>
                  </a:cubicBezTo>
                  <a:cubicBezTo>
                    <a:pt x="7958" y="13897"/>
                    <a:pt x="8493" y="13419"/>
                    <a:pt x="8514" y="12554"/>
                  </a:cubicBezTo>
                  <a:cubicBezTo>
                    <a:pt x="8767" y="12315"/>
                    <a:pt x="8911" y="11992"/>
                    <a:pt x="8943" y="11591"/>
                  </a:cubicBezTo>
                  <a:cubicBezTo>
                    <a:pt x="9210" y="11221"/>
                    <a:pt x="9439" y="10940"/>
                    <a:pt x="9625" y="10712"/>
                  </a:cubicBezTo>
                  <a:cubicBezTo>
                    <a:pt x="10209" y="9998"/>
                    <a:pt x="10473" y="9671"/>
                    <a:pt x="10473" y="8472"/>
                  </a:cubicBezTo>
                  <a:cubicBezTo>
                    <a:pt x="10480" y="8032"/>
                    <a:pt x="10427" y="7596"/>
                    <a:pt x="10318" y="7171"/>
                  </a:cubicBezTo>
                  <a:cubicBezTo>
                    <a:pt x="11528" y="7047"/>
                    <a:pt x="12097" y="6376"/>
                    <a:pt x="12365" y="5817"/>
                  </a:cubicBezTo>
                  <a:cubicBezTo>
                    <a:pt x="12551" y="5419"/>
                    <a:pt x="12646" y="4983"/>
                    <a:pt x="12646" y="4547"/>
                  </a:cubicBezTo>
                  <a:cubicBezTo>
                    <a:pt x="12643" y="4437"/>
                    <a:pt x="12551" y="4350"/>
                    <a:pt x="12443" y="4350"/>
                  </a:cubicBezTo>
                  <a:cubicBezTo>
                    <a:pt x="12437" y="4350"/>
                    <a:pt x="12430" y="4350"/>
                    <a:pt x="12424" y="4350"/>
                  </a:cubicBezTo>
                  <a:cubicBezTo>
                    <a:pt x="10916" y="4480"/>
                    <a:pt x="9425" y="5229"/>
                    <a:pt x="9020" y="5444"/>
                  </a:cubicBezTo>
                  <a:cubicBezTo>
                    <a:pt x="8827" y="5338"/>
                    <a:pt x="8623" y="5254"/>
                    <a:pt x="8412" y="5191"/>
                  </a:cubicBezTo>
                  <a:cubicBezTo>
                    <a:pt x="8788" y="4871"/>
                    <a:pt x="9808" y="4108"/>
                    <a:pt x="11640" y="3440"/>
                  </a:cubicBezTo>
                  <a:cubicBezTo>
                    <a:pt x="12948" y="2965"/>
                    <a:pt x="13507" y="2167"/>
                    <a:pt x="13746" y="1583"/>
                  </a:cubicBezTo>
                  <a:cubicBezTo>
                    <a:pt x="14007" y="946"/>
                    <a:pt x="13950" y="422"/>
                    <a:pt x="13947" y="398"/>
                  </a:cubicBezTo>
                  <a:cubicBezTo>
                    <a:pt x="13934" y="274"/>
                    <a:pt x="13842" y="216"/>
                    <a:pt x="13749" y="216"/>
                  </a:cubicBezTo>
                  <a:cubicBezTo>
                    <a:pt x="13639" y="216"/>
                    <a:pt x="13527" y="297"/>
                    <a:pt x="13543" y="444"/>
                  </a:cubicBezTo>
                  <a:cubicBezTo>
                    <a:pt x="13560" y="788"/>
                    <a:pt x="13497" y="1133"/>
                    <a:pt x="13360" y="1449"/>
                  </a:cubicBezTo>
                  <a:cubicBezTo>
                    <a:pt x="13194" y="1847"/>
                    <a:pt x="12931" y="2195"/>
                    <a:pt x="12593" y="2462"/>
                  </a:cubicBezTo>
                  <a:cubicBezTo>
                    <a:pt x="12474" y="2265"/>
                    <a:pt x="12375" y="1928"/>
                    <a:pt x="12305" y="1481"/>
                  </a:cubicBezTo>
                  <a:cubicBezTo>
                    <a:pt x="12288" y="1361"/>
                    <a:pt x="12198" y="1306"/>
                    <a:pt x="12108" y="1306"/>
                  </a:cubicBezTo>
                  <a:cubicBezTo>
                    <a:pt x="11995" y="1306"/>
                    <a:pt x="11880" y="1392"/>
                    <a:pt x="11904" y="1541"/>
                  </a:cubicBezTo>
                  <a:cubicBezTo>
                    <a:pt x="11981" y="2061"/>
                    <a:pt x="12104" y="2451"/>
                    <a:pt x="12263" y="2698"/>
                  </a:cubicBezTo>
                  <a:cubicBezTo>
                    <a:pt x="12020" y="2842"/>
                    <a:pt x="11767" y="2965"/>
                    <a:pt x="11503" y="3060"/>
                  </a:cubicBezTo>
                  <a:cubicBezTo>
                    <a:pt x="11172" y="3179"/>
                    <a:pt x="10870" y="3302"/>
                    <a:pt x="10589" y="3426"/>
                  </a:cubicBezTo>
                  <a:cubicBezTo>
                    <a:pt x="11011" y="2803"/>
                    <a:pt x="11253" y="2209"/>
                    <a:pt x="10983" y="1340"/>
                  </a:cubicBezTo>
                  <a:cubicBezTo>
                    <a:pt x="10951" y="1239"/>
                    <a:pt x="10873" y="1196"/>
                    <a:pt x="10795" y="1196"/>
                  </a:cubicBezTo>
                  <a:cubicBezTo>
                    <a:pt x="10672" y="1196"/>
                    <a:pt x="10546" y="1303"/>
                    <a:pt x="10596" y="1460"/>
                  </a:cubicBezTo>
                  <a:cubicBezTo>
                    <a:pt x="10736" y="1913"/>
                    <a:pt x="10708" y="2272"/>
                    <a:pt x="10571" y="2617"/>
                  </a:cubicBezTo>
                  <a:cubicBezTo>
                    <a:pt x="10160" y="2360"/>
                    <a:pt x="9924" y="1864"/>
                    <a:pt x="9924" y="1857"/>
                  </a:cubicBezTo>
                  <a:cubicBezTo>
                    <a:pt x="9884" y="1773"/>
                    <a:pt x="9815" y="1738"/>
                    <a:pt x="9745" y="1738"/>
                  </a:cubicBezTo>
                  <a:cubicBezTo>
                    <a:pt x="9612" y="1738"/>
                    <a:pt x="9477" y="1868"/>
                    <a:pt x="9551" y="2030"/>
                  </a:cubicBezTo>
                  <a:cubicBezTo>
                    <a:pt x="9565" y="2058"/>
                    <a:pt x="9850" y="2662"/>
                    <a:pt x="10388" y="2979"/>
                  </a:cubicBezTo>
                  <a:cubicBezTo>
                    <a:pt x="10227" y="3232"/>
                    <a:pt x="10054" y="3478"/>
                    <a:pt x="9871" y="3714"/>
                  </a:cubicBezTo>
                  <a:lnTo>
                    <a:pt x="9808" y="3798"/>
                  </a:lnTo>
                  <a:cubicBezTo>
                    <a:pt x="8591" y="4431"/>
                    <a:pt x="8011" y="4997"/>
                    <a:pt x="7930" y="5082"/>
                  </a:cubicBezTo>
                  <a:cubicBezTo>
                    <a:pt x="7623" y="5031"/>
                    <a:pt x="7312" y="5005"/>
                    <a:pt x="7002" y="5005"/>
                  </a:cubicBezTo>
                  <a:cubicBezTo>
                    <a:pt x="6692" y="5005"/>
                    <a:pt x="6381" y="5031"/>
                    <a:pt x="6074" y="5082"/>
                  </a:cubicBezTo>
                  <a:cubicBezTo>
                    <a:pt x="5986" y="4994"/>
                    <a:pt x="5409" y="4431"/>
                    <a:pt x="4192" y="3798"/>
                  </a:cubicBezTo>
                  <a:lnTo>
                    <a:pt x="4133" y="3714"/>
                  </a:lnTo>
                  <a:cubicBezTo>
                    <a:pt x="3946" y="3478"/>
                    <a:pt x="3774" y="3232"/>
                    <a:pt x="3616" y="2979"/>
                  </a:cubicBezTo>
                  <a:cubicBezTo>
                    <a:pt x="3651" y="2958"/>
                    <a:pt x="3689" y="2937"/>
                    <a:pt x="3725" y="2909"/>
                  </a:cubicBezTo>
                  <a:cubicBezTo>
                    <a:pt x="3906" y="2782"/>
                    <a:pt x="3783" y="2535"/>
                    <a:pt x="3611" y="2535"/>
                  </a:cubicBezTo>
                  <a:cubicBezTo>
                    <a:pt x="3573" y="2535"/>
                    <a:pt x="3533" y="2547"/>
                    <a:pt x="3493" y="2575"/>
                  </a:cubicBezTo>
                  <a:cubicBezTo>
                    <a:pt x="3471" y="2589"/>
                    <a:pt x="3450" y="2603"/>
                    <a:pt x="3433" y="2617"/>
                  </a:cubicBezTo>
                  <a:cubicBezTo>
                    <a:pt x="3296" y="2272"/>
                    <a:pt x="3267" y="1913"/>
                    <a:pt x="3408" y="1460"/>
                  </a:cubicBezTo>
                  <a:cubicBezTo>
                    <a:pt x="3458" y="1303"/>
                    <a:pt x="3331" y="1196"/>
                    <a:pt x="3207" y="1196"/>
                  </a:cubicBezTo>
                  <a:cubicBezTo>
                    <a:pt x="3127" y="1196"/>
                    <a:pt x="3049" y="1239"/>
                    <a:pt x="3018" y="1340"/>
                  </a:cubicBezTo>
                  <a:cubicBezTo>
                    <a:pt x="2751" y="2209"/>
                    <a:pt x="2997" y="2803"/>
                    <a:pt x="3415" y="3426"/>
                  </a:cubicBezTo>
                  <a:cubicBezTo>
                    <a:pt x="3134" y="3302"/>
                    <a:pt x="2831" y="3179"/>
                    <a:pt x="2501" y="3060"/>
                  </a:cubicBezTo>
                  <a:cubicBezTo>
                    <a:pt x="2237" y="2965"/>
                    <a:pt x="1984" y="2842"/>
                    <a:pt x="1745" y="2694"/>
                  </a:cubicBezTo>
                  <a:cubicBezTo>
                    <a:pt x="2198" y="1991"/>
                    <a:pt x="2202" y="278"/>
                    <a:pt x="2202" y="204"/>
                  </a:cubicBezTo>
                  <a:cubicBezTo>
                    <a:pt x="2202" y="92"/>
                    <a:pt x="2111" y="1"/>
                    <a:pt x="19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3" name="Google Shape;21013;p86"/>
          <p:cNvGrpSpPr/>
          <p:nvPr/>
        </p:nvGrpSpPr>
        <p:grpSpPr>
          <a:xfrm>
            <a:off x="3048709" y="1675727"/>
            <a:ext cx="366241" cy="317800"/>
            <a:chOff x="3048709" y="1523327"/>
            <a:chExt cx="366241" cy="317800"/>
          </a:xfrm>
        </p:grpSpPr>
        <p:sp>
          <p:nvSpPr>
            <p:cNvPr id="21014" name="Google Shape;21014;p86"/>
            <p:cNvSpPr/>
            <p:nvPr/>
          </p:nvSpPr>
          <p:spPr>
            <a:xfrm>
              <a:off x="3175341" y="1668911"/>
              <a:ext cx="237669" cy="164195"/>
            </a:xfrm>
            <a:custGeom>
              <a:avLst/>
              <a:gdLst/>
              <a:ahLst/>
              <a:cxnLst/>
              <a:rect l="l" t="t" r="r" b="b"/>
              <a:pathLst>
                <a:path w="9067" h="6264" extrusionOk="0">
                  <a:moveTo>
                    <a:pt x="2704" y="1"/>
                  </a:moveTo>
                  <a:cubicBezTo>
                    <a:pt x="2293" y="1"/>
                    <a:pt x="1857" y="14"/>
                    <a:pt x="1393" y="43"/>
                  </a:cubicBezTo>
                  <a:lnTo>
                    <a:pt x="947" y="1087"/>
                  </a:lnTo>
                  <a:cubicBezTo>
                    <a:pt x="1550" y="997"/>
                    <a:pt x="2140" y="955"/>
                    <a:pt x="2696" y="955"/>
                  </a:cubicBezTo>
                  <a:cubicBezTo>
                    <a:pt x="3382" y="955"/>
                    <a:pt x="4018" y="1020"/>
                    <a:pt x="4565" y="1140"/>
                  </a:cubicBezTo>
                  <a:cubicBezTo>
                    <a:pt x="6207" y="1506"/>
                    <a:pt x="7491" y="2202"/>
                    <a:pt x="7136" y="3127"/>
                  </a:cubicBezTo>
                  <a:cubicBezTo>
                    <a:pt x="6710" y="4245"/>
                    <a:pt x="4347" y="4976"/>
                    <a:pt x="2596" y="4980"/>
                  </a:cubicBezTo>
                  <a:cubicBezTo>
                    <a:pt x="2297" y="4980"/>
                    <a:pt x="1822" y="4962"/>
                    <a:pt x="1404" y="4857"/>
                  </a:cubicBezTo>
                  <a:lnTo>
                    <a:pt x="1" y="5841"/>
                  </a:lnTo>
                  <a:cubicBezTo>
                    <a:pt x="669" y="6122"/>
                    <a:pt x="1514" y="6263"/>
                    <a:pt x="2429" y="6263"/>
                  </a:cubicBezTo>
                  <a:cubicBezTo>
                    <a:pt x="3681" y="6263"/>
                    <a:pt x="5065" y="5998"/>
                    <a:pt x="6302" y="5462"/>
                  </a:cubicBezTo>
                  <a:cubicBezTo>
                    <a:pt x="8950" y="4319"/>
                    <a:pt x="9066" y="2849"/>
                    <a:pt x="8880" y="2255"/>
                  </a:cubicBezTo>
                  <a:cubicBezTo>
                    <a:pt x="8677" y="1623"/>
                    <a:pt x="7232" y="1"/>
                    <a:pt x="2704"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5" name="Google Shape;21015;p86"/>
            <p:cNvSpPr/>
            <p:nvPr/>
          </p:nvSpPr>
          <p:spPr>
            <a:xfrm>
              <a:off x="3200138" y="1684953"/>
              <a:ext cx="192138" cy="100499"/>
            </a:xfrm>
            <a:custGeom>
              <a:avLst/>
              <a:gdLst/>
              <a:ahLst/>
              <a:cxnLst/>
              <a:rect l="l" t="t" r="r" b="b"/>
              <a:pathLst>
                <a:path w="7330" h="3834" extrusionOk="0">
                  <a:moveTo>
                    <a:pt x="2676" y="1"/>
                  </a:moveTo>
                  <a:cubicBezTo>
                    <a:pt x="1889" y="1"/>
                    <a:pt x="1012" y="89"/>
                    <a:pt x="61" y="299"/>
                  </a:cubicBezTo>
                  <a:lnTo>
                    <a:pt x="1" y="475"/>
                  </a:lnTo>
                  <a:cubicBezTo>
                    <a:pt x="604" y="385"/>
                    <a:pt x="1194" y="343"/>
                    <a:pt x="1750" y="343"/>
                  </a:cubicBezTo>
                  <a:cubicBezTo>
                    <a:pt x="2436" y="343"/>
                    <a:pt x="3072" y="408"/>
                    <a:pt x="3619" y="528"/>
                  </a:cubicBezTo>
                  <a:cubicBezTo>
                    <a:pt x="5261" y="894"/>
                    <a:pt x="6545" y="1590"/>
                    <a:pt x="6193" y="2515"/>
                  </a:cubicBezTo>
                  <a:cubicBezTo>
                    <a:pt x="5982" y="3060"/>
                    <a:pt x="5314" y="3513"/>
                    <a:pt x="4481" y="3833"/>
                  </a:cubicBezTo>
                  <a:cubicBezTo>
                    <a:pt x="6049" y="3320"/>
                    <a:pt x="7329" y="2497"/>
                    <a:pt x="7027" y="1643"/>
                  </a:cubicBezTo>
                  <a:cubicBezTo>
                    <a:pt x="6757" y="884"/>
                    <a:pt x="5160" y="1"/>
                    <a:pt x="267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6" name="Google Shape;21016;p86"/>
            <p:cNvSpPr/>
            <p:nvPr/>
          </p:nvSpPr>
          <p:spPr>
            <a:xfrm>
              <a:off x="3086586" y="1528700"/>
              <a:ext cx="148992" cy="292427"/>
            </a:xfrm>
            <a:custGeom>
              <a:avLst/>
              <a:gdLst/>
              <a:ahLst/>
              <a:cxnLst/>
              <a:rect l="l" t="t" r="r" b="b"/>
              <a:pathLst>
                <a:path w="5684" h="11156" extrusionOk="0">
                  <a:moveTo>
                    <a:pt x="2949" y="0"/>
                  </a:moveTo>
                  <a:cubicBezTo>
                    <a:pt x="2040" y="0"/>
                    <a:pt x="1050" y="413"/>
                    <a:pt x="275" y="1264"/>
                  </a:cubicBezTo>
                  <a:cubicBezTo>
                    <a:pt x="1" y="1569"/>
                    <a:pt x="85" y="1974"/>
                    <a:pt x="591" y="2150"/>
                  </a:cubicBezTo>
                  <a:cubicBezTo>
                    <a:pt x="634" y="2279"/>
                    <a:pt x="891" y="2886"/>
                    <a:pt x="1972" y="2886"/>
                  </a:cubicBezTo>
                  <a:cubicBezTo>
                    <a:pt x="2125" y="2886"/>
                    <a:pt x="2295" y="2873"/>
                    <a:pt x="2483" y="2846"/>
                  </a:cubicBezTo>
                  <a:lnTo>
                    <a:pt x="2483" y="2846"/>
                  </a:lnTo>
                  <a:cubicBezTo>
                    <a:pt x="2483" y="2846"/>
                    <a:pt x="2536" y="3240"/>
                    <a:pt x="1798" y="5895"/>
                  </a:cubicBezTo>
                  <a:cubicBezTo>
                    <a:pt x="1439" y="7192"/>
                    <a:pt x="1080" y="9172"/>
                    <a:pt x="2413" y="10557"/>
                  </a:cubicBezTo>
                  <a:cubicBezTo>
                    <a:pt x="2670" y="10811"/>
                    <a:pt x="2972" y="11015"/>
                    <a:pt x="3303" y="11155"/>
                  </a:cubicBezTo>
                  <a:cubicBezTo>
                    <a:pt x="3939" y="10909"/>
                    <a:pt x="4554" y="10614"/>
                    <a:pt x="5142" y="10273"/>
                  </a:cubicBezTo>
                  <a:cubicBezTo>
                    <a:pt x="4797" y="10223"/>
                    <a:pt x="4449" y="10136"/>
                    <a:pt x="4210" y="9967"/>
                  </a:cubicBezTo>
                  <a:cubicBezTo>
                    <a:pt x="3063" y="9172"/>
                    <a:pt x="3651" y="7966"/>
                    <a:pt x="4368" y="6426"/>
                  </a:cubicBezTo>
                  <a:cubicBezTo>
                    <a:pt x="4572" y="6000"/>
                    <a:pt x="5356" y="4288"/>
                    <a:pt x="5472" y="3141"/>
                  </a:cubicBezTo>
                  <a:cubicBezTo>
                    <a:pt x="5683" y="1084"/>
                    <a:pt x="4423" y="0"/>
                    <a:pt x="29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7" name="Google Shape;21017;p86"/>
            <p:cNvSpPr/>
            <p:nvPr/>
          </p:nvSpPr>
          <p:spPr>
            <a:xfrm>
              <a:off x="3058748" y="1644848"/>
              <a:ext cx="276018" cy="190879"/>
            </a:xfrm>
            <a:custGeom>
              <a:avLst/>
              <a:gdLst/>
              <a:ahLst/>
              <a:cxnLst/>
              <a:rect l="l" t="t" r="r" b="b"/>
              <a:pathLst>
                <a:path w="10530" h="7282" extrusionOk="0">
                  <a:moveTo>
                    <a:pt x="10413" y="0"/>
                  </a:moveTo>
                  <a:cubicBezTo>
                    <a:pt x="10409" y="0"/>
                    <a:pt x="10406" y="0"/>
                    <a:pt x="10402" y="1"/>
                  </a:cubicBezTo>
                  <a:cubicBezTo>
                    <a:pt x="7927" y="265"/>
                    <a:pt x="7772" y="4083"/>
                    <a:pt x="6091" y="5304"/>
                  </a:cubicBezTo>
                  <a:cubicBezTo>
                    <a:pt x="5342" y="5846"/>
                    <a:pt x="4564" y="6077"/>
                    <a:pt x="3882" y="6077"/>
                  </a:cubicBezTo>
                  <a:cubicBezTo>
                    <a:pt x="2922" y="6077"/>
                    <a:pt x="2151" y="5619"/>
                    <a:pt x="1917" y="4924"/>
                  </a:cubicBezTo>
                  <a:cubicBezTo>
                    <a:pt x="1611" y="4006"/>
                    <a:pt x="2146" y="3341"/>
                    <a:pt x="2620" y="2944"/>
                  </a:cubicBezTo>
                  <a:lnTo>
                    <a:pt x="2923" y="1545"/>
                  </a:lnTo>
                  <a:lnTo>
                    <a:pt x="2923" y="1545"/>
                  </a:lnTo>
                  <a:cubicBezTo>
                    <a:pt x="1914" y="1938"/>
                    <a:pt x="1066" y="2709"/>
                    <a:pt x="757" y="3419"/>
                  </a:cubicBezTo>
                  <a:cubicBezTo>
                    <a:pt x="1" y="5157"/>
                    <a:pt x="1198" y="7282"/>
                    <a:pt x="3549" y="7282"/>
                  </a:cubicBezTo>
                  <a:cubicBezTo>
                    <a:pt x="4271" y="7282"/>
                    <a:pt x="5101" y="7082"/>
                    <a:pt x="6017" y="6608"/>
                  </a:cubicBezTo>
                  <a:cubicBezTo>
                    <a:pt x="9200" y="4966"/>
                    <a:pt x="8187" y="1344"/>
                    <a:pt x="10448" y="159"/>
                  </a:cubicBezTo>
                  <a:cubicBezTo>
                    <a:pt x="10529" y="119"/>
                    <a:pt x="10497" y="0"/>
                    <a:pt x="1041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8" name="Google Shape;21018;p86"/>
            <p:cNvSpPr/>
            <p:nvPr/>
          </p:nvSpPr>
          <p:spPr>
            <a:xfrm>
              <a:off x="3067425" y="1649016"/>
              <a:ext cx="265218" cy="186712"/>
            </a:xfrm>
            <a:custGeom>
              <a:avLst/>
              <a:gdLst/>
              <a:ahLst/>
              <a:cxnLst/>
              <a:rect l="l" t="t" r="r" b="b"/>
              <a:pathLst>
                <a:path w="10118" h="7123" extrusionOk="0">
                  <a:moveTo>
                    <a:pt x="10117" y="0"/>
                  </a:moveTo>
                  <a:lnTo>
                    <a:pt x="10117" y="0"/>
                  </a:lnTo>
                  <a:cubicBezTo>
                    <a:pt x="9804" y="18"/>
                    <a:pt x="8679" y="201"/>
                    <a:pt x="7863" y="2578"/>
                  </a:cubicBezTo>
                  <a:cubicBezTo>
                    <a:pt x="7566" y="3436"/>
                    <a:pt x="6768" y="6622"/>
                    <a:pt x="2843" y="6622"/>
                  </a:cubicBezTo>
                  <a:cubicBezTo>
                    <a:pt x="2811" y="6622"/>
                    <a:pt x="2779" y="6622"/>
                    <a:pt x="2747" y="6622"/>
                  </a:cubicBezTo>
                  <a:cubicBezTo>
                    <a:pt x="1175" y="6600"/>
                    <a:pt x="173" y="5261"/>
                    <a:pt x="229" y="3949"/>
                  </a:cubicBezTo>
                  <a:lnTo>
                    <a:pt x="229" y="3949"/>
                  </a:lnTo>
                  <a:cubicBezTo>
                    <a:pt x="0" y="5514"/>
                    <a:pt x="1172" y="7123"/>
                    <a:pt x="3218" y="7123"/>
                  </a:cubicBezTo>
                  <a:cubicBezTo>
                    <a:pt x="3939" y="7123"/>
                    <a:pt x="4770" y="6922"/>
                    <a:pt x="5686" y="6449"/>
                  </a:cubicBezTo>
                  <a:cubicBezTo>
                    <a:pt x="8869" y="4807"/>
                    <a:pt x="7856" y="1185"/>
                    <a:pt x="10117"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9" name="Google Shape;21019;p86"/>
            <p:cNvSpPr/>
            <p:nvPr/>
          </p:nvSpPr>
          <p:spPr>
            <a:xfrm>
              <a:off x="3115524" y="1590850"/>
              <a:ext cx="82910" cy="213160"/>
            </a:xfrm>
            <a:custGeom>
              <a:avLst/>
              <a:gdLst/>
              <a:ahLst/>
              <a:cxnLst/>
              <a:rect l="l" t="t" r="r" b="b"/>
              <a:pathLst>
                <a:path w="3163" h="8132" extrusionOk="0">
                  <a:moveTo>
                    <a:pt x="2962" y="0"/>
                  </a:moveTo>
                  <a:cubicBezTo>
                    <a:pt x="2582" y="246"/>
                    <a:pt x="1379" y="475"/>
                    <a:pt x="1379" y="475"/>
                  </a:cubicBezTo>
                  <a:cubicBezTo>
                    <a:pt x="1379" y="475"/>
                    <a:pt x="1435" y="869"/>
                    <a:pt x="697" y="3527"/>
                  </a:cubicBezTo>
                  <a:cubicBezTo>
                    <a:pt x="345" y="4793"/>
                    <a:pt x="1" y="6710"/>
                    <a:pt x="1228" y="8092"/>
                  </a:cubicBezTo>
                  <a:cubicBezTo>
                    <a:pt x="1391" y="8119"/>
                    <a:pt x="1554" y="8132"/>
                    <a:pt x="1718" y="8132"/>
                  </a:cubicBezTo>
                  <a:cubicBezTo>
                    <a:pt x="1852" y="8132"/>
                    <a:pt x="1987" y="8123"/>
                    <a:pt x="2121" y="8106"/>
                  </a:cubicBezTo>
                  <a:cubicBezTo>
                    <a:pt x="778" y="6259"/>
                    <a:pt x="2068" y="3661"/>
                    <a:pt x="2599" y="2581"/>
                  </a:cubicBezTo>
                  <a:cubicBezTo>
                    <a:pt x="3162" y="1438"/>
                    <a:pt x="2962" y="0"/>
                    <a:pt x="2962"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0" name="Google Shape;21020;p86"/>
            <p:cNvSpPr/>
            <p:nvPr/>
          </p:nvSpPr>
          <p:spPr>
            <a:xfrm>
              <a:off x="3101606" y="1573707"/>
              <a:ext cx="91613" cy="31324"/>
            </a:xfrm>
            <a:custGeom>
              <a:avLst/>
              <a:gdLst/>
              <a:ahLst/>
              <a:cxnLst/>
              <a:rect l="l" t="t" r="r" b="b"/>
              <a:pathLst>
                <a:path w="3495" h="1195" extrusionOk="0">
                  <a:moveTo>
                    <a:pt x="2917" y="0"/>
                  </a:moveTo>
                  <a:cubicBezTo>
                    <a:pt x="2783" y="0"/>
                    <a:pt x="2633" y="33"/>
                    <a:pt x="2480" y="92"/>
                  </a:cubicBezTo>
                  <a:cubicBezTo>
                    <a:pt x="1684" y="394"/>
                    <a:pt x="1064" y="512"/>
                    <a:pt x="604" y="512"/>
                  </a:cubicBezTo>
                  <a:cubicBezTo>
                    <a:pt x="359" y="512"/>
                    <a:pt x="158" y="478"/>
                    <a:pt x="1" y="422"/>
                  </a:cubicBezTo>
                  <a:lnTo>
                    <a:pt x="1" y="422"/>
                  </a:lnTo>
                  <a:cubicBezTo>
                    <a:pt x="252" y="1009"/>
                    <a:pt x="809" y="1195"/>
                    <a:pt x="1406" y="1195"/>
                  </a:cubicBezTo>
                  <a:cubicBezTo>
                    <a:pt x="2395" y="1195"/>
                    <a:pt x="3495" y="685"/>
                    <a:pt x="3493" y="654"/>
                  </a:cubicBezTo>
                  <a:cubicBezTo>
                    <a:pt x="3483" y="189"/>
                    <a:pt x="3243" y="0"/>
                    <a:pt x="29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1" name="Google Shape;21021;p86"/>
            <p:cNvSpPr/>
            <p:nvPr/>
          </p:nvSpPr>
          <p:spPr>
            <a:xfrm>
              <a:off x="3048709" y="1523327"/>
              <a:ext cx="366241" cy="317800"/>
            </a:xfrm>
            <a:custGeom>
              <a:avLst/>
              <a:gdLst/>
              <a:ahLst/>
              <a:cxnLst/>
              <a:rect l="l" t="t" r="r" b="b"/>
              <a:pathLst>
                <a:path w="13972" h="12124" extrusionOk="0">
                  <a:moveTo>
                    <a:pt x="7382" y="5749"/>
                  </a:moveTo>
                  <a:cubicBezTo>
                    <a:pt x="7832" y="5749"/>
                    <a:pt x="8283" y="5769"/>
                    <a:pt x="8732" y="5808"/>
                  </a:cubicBezTo>
                  <a:cubicBezTo>
                    <a:pt x="8616" y="5980"/>
                    <a:pt x="8507" y="6163"/>
                    <a:pt x="8405" y="6353"/>
                  </a:cubicBezTo>
                  <a:cubicBezTo>
                    <a:pt x="8046" y="6320"/>
                    <a:pt x="7691" y="6304"/>
                    <a:pt x="7350" y="6304"/>
                  </a:cubicBezTo>
                  <a:cubicBezTo>
                    <a:pt x="6919" y="6304"/>
                    <a:pt x="6510" y="6330"/>
                    <a:pt x="6147" y="6381"/>
                  </a:cubicBezTo>
                  <a:cubicBezTo>
                    <a:pt x="6239" y="6184"/>
                    <a:pt x="6330" y="5984"/>
                    <a:pt x="6418" y="5780"/>
                  </a:cubicBezTo>
                  <a:cubicBezTo>
                    <a:pt x="6739" y="5759"/>
                    <a:pt x="7061" y="5749"/>
                    <a:pt x="7382" y="5749"/>
                  </a:cubicBezTo>
                  <a:close/>
                  <a:moveTo>
                    <a:pt x="7346" y="6710"/>
                  </a:moveTo>
                  <a:cubicBezTo>
                    <a:pt x="7623" y="6710"/>
                    <a:pt x="7910" y="6721"/>
                    <a:pt x="8201" y="6743"/>
                  </a:cubicBezTo>
                  <a:cubicBezTo>
                    <a:pt x="8078" y="6986"/>
                    <a:pt x="7965" y="7235"/>
                    <a:pt x="7849" y="7478"/>
                  </a:cubicBezTo>
                  <a:cubicBezTo>
                    <a:pt x="7410" y="8421"/>
                    <a:pt x="6998" y="9307"/>
                    <a:pt x="6355" y="9774"/>
                  </a:cubicBezTo>
                  <a:cubicBezTo>
                    <a:pt x="6203" y="9883"/>
                    <a:pt x="6042" y="9985"/>
                    <a:pt x="5880" y="10073"/>
                  </a:cubicBezTo>
                  <a:cubicBezTo>
                    <a:pt x="5845" y="10056"/>
                    <a:pt x="5813" y="10035"/>
                    <a:pt x="5781" y="10010"/>
                  </a:cubicBezTo>
                  <a:cubicBezTo>
                    <a:pt x="5324" y="9672"/>
                    <a:pt x="5155" y="9268"/>
                    <a:pt x="5236" y="8702"/>
                  </a:cubicBezTo>
                  <a:cubicBezTo>
                    <a:pt x="5314" y="8164"/>
                    <a:pt x="5602" y="7545"/>
                    <a:pt x="5940" y="6828"/>
                  </a:cubicBezTo>
                  <a:cubicBezTo>
                    <a:pt x="6340" y="6749"/>
                    <a:pt x="6824" y="6710"/>
                    <a:pt x="7346" y="6710"/>
                  </a:cubicBezTo>
                  <a:close/>
                  <a:moveTo>
                    <a:pt x="2687" y="8210"/>
                  </a:moveTo>
                  <a:cubicBezTo>
                    <a:pt x="2666" y="8895"/>
                    <a:pt x="2754" y="9556"/>
                    <a:pt x="3025" y="10161"/>
                  </a:cubicBezTo>
                  <a:cubicBezTo>
                    <a:pt x="2778" y="10003"/>
                    <a:pt x="2596" y="9767"/>
                    <a:pt x="2497" y="9493"/>
                  </a:cubicBezTo>
                  <a:cubicBezTo>
                    <a:pt x="2314" y="8952"/>
                    <a:pt x="2448" y="8540"/>
                    <a:pt x="2687" y="8210"/>
                  </a:cubicBezTo>
                  <a:close/>
                  <a:moveTo>
                    <a:pt x="9495" y="6919"/>
                  </a:moveTo>
                  <a:cubicBezTo>
                    <a:pt x="10617" y="7144"/>
                    <a:pt x="11471" y="7573"/>
                    <a:pt x="11738" y="8051"/>
                  </a:cubicBezTo>
                  <a:cubicBezTo>
                    <a:pt x="11840" y="8217"/>
                    <a:pt x="11854" y="8424"/>
                    <a:pt x="11780" y="8607"/>
                  </a:cubicBezTo>
                  <a:cubicBezTo>
                    <a:pt x="11608" y="9057"/>
                    <a:pt x="11021" y="9490"/>
                    <a:pt x="10128" y="9820"/>
                  </a:cubicBezTo>
                  <a:cubicBezTo>
                    <a:pt x="9417" y="10073"/>
                    <a:pt x="8682" y="10235"/>
                    <a:pt x="7933" y="10298"/>
                  </a:cubicBezTo>
                  <a:cubicBezTo>
                    <a:pt x="8640" y="9468"/>
                    <a:pt x="8967" y="8491"/>
                    <a:pt x="9266" y="7591"/>
                  </a:cubicBezTo>
                  <a:cubicBezTo>
                    <a:pt x="9344" y="7359"/>
                    <a:pt x="9417" y="7134"/>
                    <a:pt x="9495" y="6919"/>
                  </a:cubicBezTo>
                  <a:close/>
                  <a:moveTo>
                    <a:pt x="4414" y="404"/>
                  </a:moveTo>
                  <a:cubicBezTo>
                    <a:pt x="4782" y="404"/>
                    <a:pt x="5142" y="477"/>
                    <a:pt x="5472" y="628"/>
                  </a:cubicBezTo>
                  <a:cubicBezTo>
                    <a:pt x="6418" y="1064"/>
                    <a:pt x="6875" y="2045"/>
                    <a:pt x="6717" y="3318"/>
                  </a:cubicBezTo>
                  <a:cubicBezTo>
                    <a:pt x="6569" y="4535"/>
                    <a:pt x="6052" y="5632"/>
                    <a:pt x="5595" y="6603"/>
                  </a:cubicBezTo>
                  <a:cubicBezTo>
                    <a:pt x="5233" y="7369"/>
                    <a:pt x="4920" y="8034"/>
                    <a:pt x="4832" y="8646"/>
                  </a:cubicBezTo>
                  <a:cubicBezTo>
                    <a:pt x="4734" y="9321"/>
                    <a:pt x="4937" y="9855"/>
                    <a:pt x="5451" y="10274"/>
                  </a:cubicBezTo>
                  <a:cubicBezTo>
                    <a:pt x="5247" y="10355"/>
                    <a:pt x="5036" y="10414"/>
                    <a:pt x="4818" y="10457"/>
                  </a:cubicBezTo>
                  <a:cubicBezTo>
                    <a:pt x="4716" y="10316"/>
                    <a:pt x="4624" y="10165"/>
                    <a:pt x="4544" y="10010"/>
                  </a:cubicBezTo>
                  <a:cubicBezTo>
                    <a:pt x="4503" y="9929"/>
                    <a:pt x="4435" y="9896"/>
                    <a:pt x="4368" y="9896"/>
                  </a:cubicBezTo>
                  <a:cubicBezTo>
                    <a:pt x="4233" y="9896"/>
                    <a:pt x="4099" y="10031"/>
                    <a:pt x="4181" y="10193"/>
                  </a:cubicBezTo>
                  <a:cubicBezTo>
                    <a:pt x="4234" y="10302"/>
                    <a:pt x="4294" y="10407"/>
                    <a:pt x="4361" y="10509"/>
                  </a:cubicBezTo>
                  <a:cubicBezTo>
                    <a:pt x="4334" y="10510"/>
                    <a:pt x="4307" y="10510"/>
                    <a:pt x="4280" y="10510"/>
                  </a:cubicBezTo>
                  <a:cubicBezTo>
                    <a:pt x="4064" y="10510"/>
                    <a:pt x="3846" y="10485"/>
                    <a:pt x="3636" y="10432"/>
                  </a:cubicBezTo>
                  <a:lnTo>
                    <a:pt x="3633" y="10425"/>
                  </a:lnTo>
                  <a:cubicBezTo>
                    <a:pt x="2652" y="8948"/>
                    <a:pt x="3207" y="6859"/>
                    <a:pt x="3696" y="5017"/>
                  </a:cubicBezTo>
                  <a:cubicBezTo>
                    <a:pt x="3868" y="4366"/>
                    <a:pt x="4030" y="3754"/>
                    <a:pt x="4129" y="3181"/>
                  </a:cubicBezTo>
                  <a:cubicBezTo>
                    <a:pt x="4537" y="3104"/>
                    <a:pt x="4941" y="2995"/>
                    <a:pt x="5335" y="2858"/>
                  </a:cubicBezTo>
                  <a:cubicBezTo>
                    <a:pt x="5342" y="2995"/>
                    <a:pt x="5342" y="3128"/>
                    <a:pt x="5335" y="3269"/>
                  </a:cubicBezTo>
                  <a:cubicBezTo>
                    <a:pt x="5331" y="3381"/>
                    <a:pt x="5419" y="3476"/>
                    <a:pt x="5532" y="3480"/>
                  </a:cubicBezTo>
                  <a:lnTo>
                    <a:pt x="5539" y="3480"/>
                  </a:lnTo>
                  <a:cubicBezTo>
                    <a:pt x="5648" y="3480"/>
                    <a:pt x="5739" y="3392"/>
                    <a:pt x="5743" y="3283"/>
                  </a:cubicBezTo>
                  <a:cubicBezTo>
                    <a:pt x="5753" y="3040"/>
                    <a:pt x="5743" y="2794"/>
                    <a:pt x="5715" y="2548"/>
                  </a:cubicBezTo>
                  <a:cubicBezTo>
                    <a:pt x="5703" y="2441"/>
                    <a:pt x="5614" y="2368"/>
                    <a:pt x="5513" y="2368"/>
                  </a:cubicBezTo>
                  <a:cubicBezTo>
                    <a:pt x="5488" y="2368"/>
                    <a:pt x="5462" y="2373"/>
                    <a:pt x="5437" y="2383"/>
                  </a:cubicBezTo>
                  <a:cubicBezTo>
                    <a:pt x="4966" y="2566"/>
                    <a:pt x="4477" y="2703"/>
                    <a:pt x="3981" y="2794"/>
                  </a:cubicBezTo>
                  <a:cubicBezTo>
                    <a:pt x="3768" y="2830"/>
                    <a:pt x="3537" y="2856"/>
                    <a:pt x="3312" y="2856"/>
                  </a:cubicBezTo>
                  <a:cubicBezTo>
                    <a:pt x="2983" y="2856"/>
                    <a:pt x="2670" y="2800"/>
                    <a:pt x="2455" y="2640"/>
                  </a:cubicBezTo>
                  <a:cubicBezTo>
                    <a:pt x="2479" y="2640"/>
                    <a:pt x="2504" y="2643"/>
                    <a:pt x="2532" y="2647"/>
                  </a:cubicBezTo>
                  <a:cubicBezTo>
                    <a:pt x="2561" y="2647"/>
                    <a:pt x="2590" y="2648"/>
                    <a:pt x="2620" y="2648"/>
                  </a:cubicBezTo>
                  <a:cubicBezTo>
                    <a:pt x="3160" y="2648"/>
                    <a:pt x="3815" y="2497"/>
                    <a:pt x="4572" y="2200"/>
                  </a:cubicBezTo>
                  <a:cubicBezTo>
                    <a:pt x="4796" y="2113"/>
                    <a:pt x="4706" y="1804"/>
                    <a:pt x="4505" y="1804"/>
                  </a:cubicBezTo>
                  <a:cubicBezTo>
                    <a:pt x="4480" y="1804"/>
                    <a:pt x="4453" y="1809"/>
                    <a:pt x="4424" y="1820"/>
                  </a:cubicBezTo>
                  <a:cubicBezTo>
                    <a:pt x="3663" y="2119"/>
                    <a:pt x="3051" y="2238"/>
                    <a:pt x="2607" y="2238"/>
                  </a:cubicBezTo>
                  <a:cubicBezTo>
                    <a:pt x="2192" y="2238"/>
                    <a:pt x="1923" y="2134"/>
                    <a:pt x="1815" y="1975"/>
                  </a:cubicBezTo>
                  <a:cubicBezTo>
                    <a:pt x="1706" y="1817"/>
                    <a:pt x="1818" y="1662"/>
                    <a:pt x="1871" y="1602"/>
                  </a:cubicBezTo>
                  <a:cubicBezTo>
                    <a:pt x="2575" y="831"/>
                    <a:pt x="3521" y="404"/>
                    <a:pt x="4414" y="404"/>
                  </a:cubicBezTo>
                  <a:close/>
                  <a:moveTo>
                    <a:pt x="9924" y="5966"/>
                  </a:moveTo>
                  <a:cubicBezTo>
                    <a:pt x="10989" y="6156"/>
                    <a:pt x="11889" y="6455"/>
                    <a:pt x="12533" y="6835"/>
                  </a:cubicBezTo>
                  <a:cubicBezTo>
                    <a:pt x="13004" y="7109"/>
                    <a:pt x="13563" y="7566"/>
                    <a:pt x="13563" y="8178"/>
                  </a:cubicBezTo>
                  <a:cubicBezTo>
                    <a:pt x="13567" y="8828"/>
                    <a:pt x="13229" y="9433"/>
                    <a:pt x="12565" y="9975"/>
                  </a:cubicBezTo>
                  <a:lnTo>
                    <a:pt x="12561" y="9975"/>
                  </a:lnTo>
                  <a:cubicBezTo>
                    <a:pt x="11791" y="10604"/>
                    <a:pt x="10617" y="11107"/>
                    <a:pt x="9259" y="11385"/>
                  </a:cubicBezTo>
                  <a:cubicBezTo>
                    <a:pt x="8529" y="11535"/>
                    <a:pt x="7784" y="11609"/>
                    <a:pt x="7085" y="11609"/>
                  </a:cubicBezTo>
                  <a:cubicBezTo>
                    <a:pt x="6783" y="11609"/>
                    <a:pt x="6490" y="11595"/>
                    <a:pt x="6210" y="11568"/>
                  </a:cubicBezTo>
                  <a:cubicBezTo>
                    <a:pt x="6302" y="11522"/>
                    <a:pt x="6397" y="11476"/>
                    <a:pt x="6495" y="11427"/>
                  </a:cubicBezTo>
                  <a:cubicBezTo>
                    <a:pt x="6861" y="11241"/>
                    <a:pt x="7199" y="11009"/>
                    <a:pt x="7508" y="10734"/>
                  </a:cubicBezTo>
                  <a:cubicBezTo>
                    <a:pt x="8447" y="10699"/>
                    <a:pt x="9379" y="10520"/>
                    <a:pt x="10265" y="10200"/>
                  </a:cubicBezTo>
                  <a:cubicBezTo>
                    <a:pt x="10979" y="9936"/>
                    <a:pt x="11886" y="9472"/>
                    <a:pt x="12160" y="8751"/>
                  </a:cubicBezTo>
                  <a:cubicBezTo>
                    <a:pt x="12276" y="8456"/>
                    <a:pt x="12252" y="8125"/>
                    <a:pt x="12093" y="7851"/>
                  </a:cubicBezTo>
                  <a:cubicBezTo>
                    <a:pt x="11766" y="7274"/>
                    <a:pt x="10863" y="6789"/>
                    <a:pt x="9642" y="6532"/>
                  </a:cubicBezTo>
                  <a:cubicBezTo>
                    <a:pt x="9723" y="6339"/>
                    <a:pt x="9818" y="6149"/>
                    <a:pt x="9924" y="5966"/>
                  </a:cubicBezTo>
                  <a:close/>
                  <a:moveTo>
                    <a:pt x="10166" y="5013"/>
                  </a:moveTo>
                  <a:lnTo>
                    <a:pt x="10166" y="5013"/>
                  </a:lnTo>
                  <a:cubicBezTo>
                    <a:pt x="9491" y="5628"/>
                    <a:pt x="9192" y="6525"/>
                    <a:pt x="8879" y="7461"/>
                  </a:cubicBezTo>
                  <a:cubicBezTo>
                    <a:pt x="8429" y="8814"/>
                    <a:pt x="7965" y="10210"/>
                    <a:pt x="6309" y="11065"/>
                  </a:cubicBezTo>
                  <a:cubicBezTo>
                    <a:pt x="5471" y="11500"/>
                    <a:pt x="4675" y="11717"/>
                    <a:pt x="3937" y="11717"/>
                  </a:cubicBezTo>
                  <a:cubicBezTo>
                    <a:pt x="3851" y="11717"/>
                    <a:pt x="3766" y="11714"/>
                    <a:pt x="3682" y="11708"/>
                  </a:cubicBezTo>
                  <a:cubicBezTo>
                    <a:pt x="2989" y="11659"/>
                    <a:pt x="2377" y="11402"/>
                    <a:pt x="1917" y="10973"/>
                  </a:cubicBezTo>
                  <a:cubicBezTo>
                    <a:pt x="1541" y="10618"/>
                    <a:pt x="1277" y="10158"/>
                    <a:pt x="1171" y="9655"/>
                  </a:cubicBezTo>
                  <a:cubicBezTo>
                    <a:pt x="1062" y="9141"/>
                    <a:pt x="1115" y="8610"/>
                    <a:pt x="1326" y="8132"/>
                  </a:cubicBezTo>
                  <a:cubicBezTo>
                    <a:pt x="1565" y="7584"/>
                    <a:pt x="2170" y="7003"/>
                    <a:pt x="2884" y="6627"/>
                  </a:cubicBezTo>
                  <a:lnTo>
                    <a:pt x="2884" y="6627"/>
                  </a:lnTo>
                  <a:cubicBezTo>
                    <a:pt x="2821" y="6933"/>
                    <a:pt x="2768" y="7239"/>
                    <a:pt x="2733" y="7541"/>
                  </a:cubicBezTo>
                  <a:cubicBezTo>
                    <a:pt x="2290" y="7963"/>
                    <a:pt x="1773" y="8628"/>
                    <a:pt x="2107" y="9623"/>
                  </a:cubicBezTo>
                  <a:cubicBezTo>
                    <a:pt x="2290" y="10158"/>
                    <a:pt x="2754" y="10580"/>
                    <a:pt x="3387" y="10784"/>
                  </a:cubicBezTo>
                  <a:cubicBezTo>
                    <a:pt x="3661" y="10868"/>
                    <a:pt x="3946" y="10914"/>
                    <a:pt x="4234" y="10914"/>
                  </a:cubicBezTo>
                  <a:cubicBezTo>
                    <a:pt x="4244" y="10914"/>
                    <a:pt x="4255" y="10914"/>
                    <a:pt x="4266" y="10914"/>
                  </a:cubicBezTo>
                  <a:cubicBezTo>
                    <a:pt x="5036" y="10914"/>
                    <a:pt x="5862" y="10636"/>
                    <a:pt x="6597" y="10101"/>
                  </a:cubicBezTo>
                  <a:cubicBezTo>
                    <a:pt x="7329" y="9570"/>
                    <a:pt x="7779" y="8596"/>
                    <a:pt x="8218" y="7650"/>
                  </a:cubicBezTo>
                  <a:cubicBezTo>
                    <a:pt x="8746" y="6518"/>
                    <a:pt x="9249" y="5435"/>
                    <a:pt x="10166" y="5013"/>
                  </a:cubicBezTo>
                  <a:close/>
                  <a:moveTo>
                    <a:pt x="4407" y="0"/>
                  </a:moveTo>
                  <a:cubicBezTo>
                    <a:pt x="4136" y="0"/>
                    <a:pt x="3859" y="33"/>
                    <a:pt x="3584" y="101"/>
                  </a:cubicBezTo>
                  <a:cubicBezTo>
                    <a:pt x="2828" y="287"/>
                    <a:pt x="2131" y="712"/>
                    <a:pt x="1572" y="1328"/>
                  </a:cubicBezTo>
                  <a:cubicBezTo>
                    <a:pt x="1330" y="1592"/>
                    <a:pt x="1294" y="1936"/>
                    <a:pt x="1477" y="2203"/>
                  </a:cubicBezTo>
                  <a:cubicBezTo>
                    <a:pt x="1534" y="2284"/>
                    <a:pt x="1604" y="2355"/>
                    <a:pt x="1685" y="2407"/>
                  </a:cubicBezTo>
                  <a:lnTo>
                    <a:pt x="858" y="3005"/>
                  </a:lnTo>
                  <a:lnTo>
                    <a:pt x="271" y="3005"/>
                  </a:lnTo>
                  <a:cubicBezTo>
                    <a:pt x="0" y="3005"/>
                    <a:pt x="0" y="3413"/>
                    <a:pt x="271" y="3413"/>
                  </a:cubicBezTo>
                  <a:lnTo>
                    <a:pt x="640" y="3413"/>
                  </a:lnTo>
                  <a:lnTo>
                    <a:pt x="510" y="3796"/>
                  </a:lnTo>
                  <a:cubicBezTo>
                    <a:pt x="458" y="3955"/>
                    <a:pt x="585" y="4066"/>
                    <a:pt x="710" y="4066"/>
                  </a:cubicBezTo>
                  <a:cubicBezTo>
                    <a:pt x="787" y="4066"/>
                    <a:pt x="864" y="4024"/>
                    <a:pt x="897" y="3927"/>
                  </a:cubicBezTo>
                  <a:lnTo>
                    <a:pt x="1094" y="3336"/>
                  </a:lnTo>
                  <a:lnTo>
                    <a:pt x="1959" y="2710"/>
                  </a:lnTo>
                  <a:cubicBezTo>
                    <a:pt x="2242" y="3131"/>
                    <a:pt x="2771" y="3262"/>
                    <a:pt x="3311" y="3262"/>
                  </a:cubicBezTo>
                  <a:cubicBezTo>
                    <a:pt x="3442" y="3262"/>
                    <a:pt x="3574" y="3254"/>
                    <a:pt x="3703" y="3241"/>
                  </a:cubicBezTo>
                  <a:lnTo>
                    <a:pt x="3703" y="3241"/>
                  </a:lnTo>
                  <a:cubicBezTo>
                    <a:pt x="3605" y="3761"/>
                    <a:pt x="3457" y="4320"/>
                    <a:pt x="3299" y="4911"/>
                  </a:cubicBezTo>
                  <a:cubicBezTo>
                    <a:pt x="3197" y="5308"/>
                    <a:pt x="3088" y="5709"/>
                    <a:pt x="2993" y="6121"/>
                  </a:cubicBezTo>
                  <a:cubicBezTo>
                    <a:pt x="2061" y="6532"/>
                    <a:pt x="1266" y="7253"/>
                    <a:pt x="953" y="7970"/>
                  </a:cubicBezTo>
                  <a:cubicBezTo>
                    <a:pt x="458" y="9106"/>
                    <a:pt x="732" y="10425"/>
                    <a:pt x="1636" y="11269"/>
                  </a:cubicBezTo>
                  <a:cubicBezTo>
                    <a:pt x="2166" y="11765"/>
                    <a:pt x="2863" y="12057"/>
                    <a:pt x="3650" y="12113"/>
                  </a:cubicBezTo>
                  <a:cubicBezTo>
                    <a:pt x="3745" y="12120"/>
                    <a:pt x="3840" y="12123"/>
                    <a:pt x="3935" y="12123"/>
                  </a:cubicBezTo>
                  <a:cubicBezTo>
                    <a:pt x="4452" y="12116"/>
                    <a:pt x="4966" y="12028"/>
                    <a:pt x="5454" y="11863"/>
                  </a:cubicBezTo>
                  <a:cubicBezTo>
                    <a:pt x="5974" y="11965"/>
                    <a:pt x="6504" y="12015"/>
                    <a:pt x="7032" y="12015"/>
                  </a:cubicBezTo>
                  <a:cubicBezTo>
                    <a:pt x="7050" y="12015"/>
                    <a:pt x="7068" y="12014"/>
                    <a:pt x="7086" y="12014"/>
                  </a:cubicBezTo>
                  <a:cubicBezTo>
                    <a:pt x="7842" y="12011"/>
                    <a:pt x="8598" y="11933"/>
                    <a:pt x="9340" y="11782"/>
                  </a:cubicBezTo>
                  <a:cubicBezTo>
                    <a:pt x="10761" y="11490"/>
                    <a:pt x="11995" y="10959"/>
                    <a:pt x="12821" y="10288"/>
                  </a:cubicBezTo>
                  <a:cubicBezTo>
                    <a:pt x="13570" y="9672"/>
                    <a:pt x="13971" y="8944"/>
                    <a:pt x="13971" y="8178"/>
                  </a:cubicBezTo>
                  <a:cubicBezTo>
                    <a:pt x="13971" y="7014"/>
                    <a:pt x="12558" y="6057"/>
                    <a:pt x="10177" y="5600"/>
                  </a:cubicBezTo>
                  <a:cubicBezTo>
                    <a:pt x="10465" y="5235"/>
                    <a:pt x="10856" y="4964"/>
                    <a:pt x="11295" y="4816"/>
                  </a:cubicBezTo>
                  <a:cubicBezTo>
                    <a:pt x="11506" y="4742"/>
                    <a:pt x="11464" y="4433"/>
                    <a:pt x="11239" y="4419"/>
                  </a:cubicBezTo>
                  <a:cubicBezTo>
                    <a:pt x="11183" y="4416"/>
                    <a:pt x="11128" y="4414"/>
                    <a:pt x="11073" y="4414"/>
                  </a:cubicBezTo>
                  <a:cubicBezTo>
                    <a:pt x="10286" y="4414"/>
                    <a:pt x="9629" y="4723"/>
                    <a:pt x="9073" y="5361"/>
                  </a:cubicBezTo>
                  <a:cubicBezTo>
                    <a:pt x="9052" y="5382"/>
                    <a:pt x="9034" y="5403"/>
                    <a:pt x="9013" y="5428"/>
                  </a:cubicBezTo>
                  <a:cubicBezTo>
                    <a:pt x="8466" y="5371"/>
                    <a:pt x="7917" y="5343"/>
                    <a:pt x="7368" y="5343"/>
                  </a:cubicBezTo>
                  <a:cubicBezTo>
                    <a:pt x="7109" y="5343"/>
                    <a:pt x="6849" y="5349"/>
                    <a:pt x="6590" y="5361"/>
                  </a:cubicBezTo>
                  <a:cubicBezTo>
                    <a:pt x="6833" y="4742"/>
                    <a:pt x="7033" y="4081"/>
                    <a:pt x="7121" y="3371"/>
                  </a:cubicBezTo>
                  <a:cubicBezTo>
                    <a:pt x="7216" y="2615"/>
                    <a:pt x="7118" y="1954"/>
                    <a:pt x="6836" y="1402"/>
                  </a:cubicBezTo>
                  <a:cubicBezTo>
                    <a:pt x="6580" y="895"/>
                    <a:pt x="6158" y="494"/>
                    <a:pt x="5641" y="259"/>
                  </a:cubicBezTo>
                  <a:cubicBezTo>
                    <a:pt x="5267" y="87"/>
                    <a:pt x="4845" y="0"/>
                    <a:pt x="4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2" name="Google Shape;21022;p86"/>
            <p:cNvSpPr/>
            <p:nvPr/>
          </p:nvSpPr>
          <p:spPr>
            <a:xfrm>
              <a:off x="3144568" y="1550273"/>
              <a:ext cx="10721" cy="13945"/>
            </a:xfrm>
            <a:custGeom>
              <a:avLst/>
              <a:gdLst/>
              <a:ahLst/>
              <a:cxnLst/>
              <a:rect l="l" t="t" r="r" b="b"/>
              <a:pathLst>
                <a:path w="409" h="532" extrusionOk="0">
                  <a:moveTo>
                    <a:pt x="211" y="1"/>
                  </a:moveTo>
                  <a:cubicBezTo>
                    <a:pt x="209" y="1"/>
                    <a:pt x="207" y="1"/>
                    <a:pt x="204" y="1"/>
                  </a:cubicBezTo>
                  <a:cubicBezTo>
                    <a:pt x="92" y="1"/>
                    <a:pt x="0" y="89"/>
                    <a:pt x="0" y="201"/>
                  </a:cubicBezTo>
                  <a:lnTo>
                    <a:pt x="0" y="332"/>
                  </a:lnTo>
                  <a:cubicBezTo>
                    <a:pt x="0" y="441"/>
                    <a:pt x="92" y="532"/>
                    <a:pt x="204" y="532"/>
                  </a:cubicBezTo>
                  <a:cubicBezTo>
                    <a:pt x="317" y="532"/>
                    <a:pt x="408" y="441"/>
                    <a:pt x="408" y="332"/>
                  </a:cubicBezTo>
                  <a:lnTo>
                    <a:pt x="408" y="201"/>
                  </a:lnTo>
                  <a:cubicBezTo>
                    <a:pt x="408" y="91"/>
                    <a:pt x="320"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3" name="Google Shape;21023;p86"/>
            <p:cNvSpPr/>
            <p:nvPr/>
          </p:nvSpPr>
          <p:spPr>
            <a:xfrm>
              <a:off x="3146036" y="1626054"/>
              <a:ext cx="51114" cy="144457"/>
            </a:xfrm>
            <a:custGeom>
              <a:avLst/>
              <a:gdLst/>
              <a:ahLst/>
              <a:cxnLst/>
              <a:rect l="l" t="t" r="r" b="b"/>
              <a:pathLst>
                <a:path w="1950" h="5511" extrusionOk="0">
                  <a:moveTo>
                    <a:pt x="1713" y="1"/>
                  </a:moveTo>
                  <a:cubicBezTo>
                    <a:pt x="1627" y="1"/>
                    <a:pt x="1542" y="50"/>
                    <a:pt x="1520" y="162"/>
                  </a:cubicBezTo>
                  <a:cubicBezTo>
                    <a:pt x="1376" y="862"/>
                    <a:pt x="1105" y="1534"/>
                    <a:pt x="841" y="2184"/>
                  </a:cubicBezTo>
                  <a:cubicBezTo>
                    <a:pt x="409" y="3257"/>
                    <a:pt x="1" y="4273"/>
                    <a:pt x="162" y="5338"/>
                  </a:cubicBezTo>
                  <a:cubicBezTo>
                    <a:pt x="180" y="5437"/>
                    <a:pt x="264" y="5511"/>
                    <a:pt x="366" y="5511"/>
                  </a:cubicBezTo>
                  <a:cubicBezTo>
                    <a:pt x="490" y="5511"/>
                    <a:pt x="584" y="5398"/>
                    <a:pt x="567" y="5275"/>
                  </a:cubicBezTo>
                  <a:cubicBezTo>
                    <a:pt x="419" y="4322"/>
                    <a:pt x="810" y="3355"/>
                    <a:pt x="1221" y="2335"/>
                  </a:cubicBezTo>
                  <a:cubicBezTo>
                    <a:pt x="1488" y="1671"/>
                    <a:pt x="1766" y="982"/>
                    <a:pt x="1917" y="247"/>
                  </a:cubicBezTo>
                  <a:cubicBezTo>
                    <a:pt x="1950" y="93"/>
                    <a:pt x="1830" y="1"/>
                    <a:pt x="1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24" name="Google Shape;21024;p86"/>
          <p:cNvGrpSpPr/>
          <p:nvPr/>
        </p:nvGrpSpPr>
        <p:grpSpPr>
          <a:xfrm>
            <a:off x="7423706" y="1659160"/>
            <a:ext cx="365297" cy="351038"/>
            <a:chOff x="7423706" y="1506760"/>
            <a:chExt cx="365297" cy="351038"/>
          </a:xfrm>
        </p:grpSpPr>
        <p:sp>
          <p:nvSpPr>
            <p:cNvPr id="21025" name="Google Shape;21025;p86"/>
            <p:cNvSpPr/>
            <p:nvPr/>
          </p:nvSpPr>
          <p:spPr>
            <a:xfrm>
              <a:off x="7657731" y="1512160"/>
              <a:ext cx="121233" cy="129044"/>
            </a:xfrm>
            <a:custGeom>
              <a:avLst/>
              <a:gdLst/>
              <a:ahLst/>
              <a:cxnLst/>
              <a:rect l="l" t="t" r="r" b="b"/>
              <a:pathLst>
                <a:path w="4625" h="4923" extrusionOk="0">
                  <a:moveTo>
                    <a:pt x="4223" y="1"/>
                  </a:moveTo>
                  <a:cubicBezTo>
                    <a:pt x="2221" y="1"/>
                    <a:pt x="517" y="1530"/>
                    <a:pt x="0" y="2091"/>
                  </a:cubicBezTo>
                  <a:lnTo>
                    <a:pt x="2613" y="4922"/>
                  </a:lnTo>
                  <a:cubicBezTo>
                    <a:pt x="4136" y="4050"/>
                    <a:pt x="4480" y="2928"/>
                    <a:pt x="4336" y="1529"/>
                  </a:cubicBezTo>
                  <a:cubicBezTo>
                    <a:pt x="4276" y="959"/>
                    <a:pt x="4403" y="579"/>
                    <a:pt x="4540" y="344"/>
                  </a:cubicBezTo>
                  <a:cubicBezTo>
                    <a:pt x="4624" y="196"/>
                    <a:pt x="4522" y="10"/>
                    <a:pt x="4350" y="3"/>
                  </a:cubicBezTo>
                  <a:cubicBezTo>
                    <a:pt x="4308" y="1"/>
                    <a:pt x="4265" y="1"/>
                    <a:pt x="422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6" name="Google Shape;21026;p86"/>
            <p:cNvSpPr/>
            <p:nvPr/>
          </p:nvSpPr>
          <p:spPr>
            <a:xfrm>
              <a:off x="7688688" y="1514519"/>
              <a:ext cx="89254" cy="126685"/>
            </a:xfrm>
            <a:custGeom>
              <a:avLst/>
              <a:gdLst/>
              <a:ahLst/>
              <a:cxnLst/>
              <a:rect l="l" t="t" r="r" b="b"/>
              <a:pathLst>
                <a:path w="3405" h="4833" extrusionOk="0">
                  <a:moveTo>
                    <a:pt x="3338" y="1"/>
                  </a:moveTo>
                  <a:cubicBezTo>
                    <a:pt x="2308" y="247"/>
                    <a:pt x="876" y="1122"/>
                    <a:pt x="1" y="3281"/>
                  </a:cubicBezTo>
                  <a:lnTo>
                    <a:pt x="1432" y="4832"/>
                  </a:lnTo>
                  <a:cubicBezTo>
                    <a:pt x="2955" y="3964"/>
                    <a:pt x="3299" y="2838"/>
                    <a:pt x="3155" y="1439"/>
                  </a:cubicBezTo>
                  <a:cubicBezTo>
                    <a:pt x="3095" y="873"/>
                    <a:pt x="3222" y="489"/>
                    <a:pt x="3359" y="254"/>
                  </a:cubicBezTo>
                  <a:cubicBezTo>
                    <a:pt x="3405" y="173"/>
                    <a:pt x="3398" y="74"/>
                    <a:pt x="333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7" name="Google Shape;21027;p86"/>
            <p:cNvSpPr/>
            <p:nvPr/>
          </p:nvSpPr>
          <p:spPr>
            <a:xfrm>
              <a:off x="7433745" y="1512160"/>
              <a:ext cx="121233" cy="129044"/>
            </a:xfrm>
            <a:custGeom>
              <a:avLst/>
              <a:gdLst/>
              <a:ahLst/>
              <a:cxnLst/>
              <a:rect l="l" t="t" r="r" b="b"/>
              <a:pathLst>
                <a:path w="4625" h="4923" extrusionOk="0">
                  <a:moveTo>
                    <a:pt x="401" y="1"/>
                  </a:moveTo>
                  <a:cubicBezTo>
                    <a:pt x="359" y="1"/>
                    <a:pt x="317" y="1"/>
                    <a:pt x="275" y="3"/>
                  </a:cubicBezTo>
                  <a:cubicBezTo>
                    <a:pt x="102" y="10"/>
                    <a:pt x="0" y="196"/>
                    <a:pt x="85" y="344"/>
                  </a:cubicBezTo>
                  <a:cubicBezTo>
                    <a:pt x="222" y="579"/>
                    <a:pt x="348" y="959"/>
                    <a:pt x="289" y="1529"/>
                  </a:cubicBezTo>
                  <a:cubicBezTo>
                    <a:pt x="144" y="2928"/>
                    <a:pt x="489" y="4050"/>
                    <a:pt x="2012" y="4922"/>
                  </a:cubicBezTo>
                  <a:lnTo>
                    <a:pt x="4624" y="2091"/>
                  </a:lnTo>
                  <a:cubicBezTo>
                    <a:pt x="4108" y="1530"/>
                    <a:pt x="2404" y="1"/>
                    <a:pt x="401"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8" name="Google Shape;21028;p86"/>
            <p:cNvSpPr/>
            <p:nvPr/>
          </p:nvSpPr>
          <p:spPr>
            <a:xfrm>
              <a:off x="7434742" y="1514519"/>
              <a:ext cx="89254" cy="126685"/>
            </a:xfrm>
            <a:custGeom>
              <a:avLst/>
              <a:gdLst/>
              <a:ahLst/>
              <a:cxnLst/>
              <a:rect l="l" t="t" r="r" b="b"/>
              <a:pathLst>
                <a:path w="3405" h="4833" extrusionOk="0">
                  <a:moveTo>
                    <a:pt x="68" y="1"/>
                  </a:moveTo>
                  <a:cubicBezTo>
                    <a:pt x="8" y="74"/>
                    <a:pt x="1" y="173"/>
                    <a:pt x="50" y="254"/>
                  </a:cubicBezTo>
                  <a:cubicBezTo>
                    <a:pt x="184" y="489"/>
                    <a:pt x="314" y="873"/>
                    <a:pt x="251" y="1439"/>
                  </a:cubicBezTo>
                  <a:cubicBezTo>
                    <a:pt x="106" y="2838"/>
                    <a:pt x="451" y="3964"/>
                    <a:pt x="1974" y="4832"/>
                  </a:cubicBezTo>
                  <a:lnTo>
                    <a:pt x="3405" y="3281"/>
                  </a:lnTo>
                  <a:cubicBezTo>
                    <a:pt x="2529" y="1122"/>
                    <a:pt x="1098" y="247"/>
                    <a:pt x="68"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9" name="Google Shape;21029;p86"/>
            <p:cNvSpPr/>
            <p:nvPr/>
          </p:nvSpPr>
          <p:spPr>
            <a:xfrm>
              <a:off x="7460849" y="1544113"/>
              <a:ext cx="291011" cy="308259"/>
            </a:xfrm>
            <a:custGeom>
              <a:avLst/>
              <a:gdLst/>
              <a:ahLst/>
              <a:cxnLst/>
              <a:rect l="l" t="t" r="r" b="b"/>
              <a:pathLst>
                <a:path w="11102" h="11760" extrusionOk="0">
                  <a:moveTo>
                    <a:pt x="5553" y="0"/>
                  </a:moveTo>
                  <a:cubicBezTo>
                    <a:pt x="2722" y="0"/>
                    <a:pt x="0" y="3531"/>
                    <a:pt x="0" y="6478"/>
                  </a:cubicBezTo>
                  <a:cubicBezTo>
                    <a:pt x="0" y="9424"/>
                    <a:pt x="2286" y="11759"/>
                    <a:pt x="5553" y="11759"/>
                  </a:cubicBezTo>
                  <a:cubicBezTo>
                    <a:pt x="8816" y="11759"/>
                    <a:pt x="11102" y="9424"/>
                    <a:pt x="11102" y="6478"/>
                  </a:cubicBezTo>
                  <a:cubicBezTo>
                    <a:pt x="11102" y="3534"/>
                    <a:pt x="8380" y="0"/>
                    <a:pt x="555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0" name="Google Shape;21030;p86"/>
            <p:cNvSpPr/>
            <p:nvPr/>
          </p:nvSpPr>
          <p:spPr>
            <a:xfrm>
              <a:off x="7460849" y="1546603"/>
              <a:ext cx="124273" cy="300238"/>
            </a:xfrm>
            <a:custGeom>
              <a:avLst/>
              <a:gdLst/>
              <a:ahLst/>
              <a:cxnLst/>
              <a:rect l="l" t="t" r="r" b="b"/>
              <a:pathLst>
                <a:path w="4741" h="11454" extrusionOk="0">
                  <a:moveTo>
                    <a:pt x="4740" y="0"/>
                  </a:moveTo>
                  <a:lnTo>
                    <a:pt x="4740" y="0"/>
                  </a:lnTo>
                  <a:cubicBezTo>
                    <a:pt x="2223" y="581"/>
                    <a:pt x="0" y="3721"/>
                    <a:pt x="0" y="6383"/>
                  </a:cubicBezTo>
                  <a:cubicBezTo>
                    <a:pt x="0" y="8809"/>
                    <a:pt x="1551" y="10817"/>
                    <a:pt x="3921" y="11453"/>
                  </a:cubicBezTo>
                  <a:cubicBezTo>
                    <a:pt x="2627" y="10314"/>
                    <a:pt x="1850" y="8528"/>
                    <a:pt x="1850" y="6495"/>
                  </a:cubicBezTo>
                  <a:cubicBezTo>
                    <a:pt x="1850" y="4150"/>
                    <a:pt x="3077" y="1495"/>
                    <a:pt x="4740"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1" name="Google Shape;21031;p86"/>
            <p:cNvSpPr/>
            <p:nvPr/>
          </p:nvSpPr>
          <p:spPr>
            <a:xfrm>
              <a:off x="7526459" y="1652502"/>
              <a:ext cx="34234" cy="40026"/>
            </a:xfrm>
            <a:custGeom>
              <a:avLst/>
              <a:gdLst/>
              <a:ahLst/>
              <a:cxnLst/>
              <a:rect l="l" t="t" r="r" b="b"/>
              <a:pathLst>
                <a:path w="1306" h="1527" extrusionOk="0">
                  <a:moveTo>
                    <a:pt x="655" y="1"/>
                  </a:moveTo>
                  <a:cubicBezTo>
                    <a:pt x="293" y="1"/>
                    <a:pt x="1" y="293"/>
                    <a:pt x="1" y="655"/>
                  </a:cubicBezTo>
                  <a:lnTo>
                    <a:pt x="1" y="873"/>
                  </a:lnTo>
                  <a:cubicBezTo>
                    <a:pt x="1" y="1235"/>
                    <a:pt x="293" y="1527"/>
                    <a:pt x="655" y="1527"/>
                  </a:cubicBezTo>
                  <a:cubicBezTo>
                    <a:pt x="1014" y="1527"/>
                    <a:pt x="1305" y="1235"/>
                    <a:pt x="1305" y="873"/>
                  </a:cubicBezTo>
                  <a:lnTo>
                    <a:pt x="1305" y="655"/>
                  </a:lnTo>
                  <a:cubicBezTo>
                    <a:pt x="1305" y="293"/>
                    <a:pt x="1014"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2" name="Google Shape;21032;p86"/>
            <p:cNvSpPr/>
            <p:nvPr/>
          </p:nvSpPr>
          <p:spPr>
            <a:xfrm>
              <a:off x="7543523" y="1652607"/>
              <a:ext cx="17169" cy="28493"/>
            </a:xfrm>
            <a:custGeom>
              <a:avLst/>
              <a:gdLst/>
              <a:ahLst/>
              <a:cxnLst/>
              <a:rect l="l" t="t" r="r" b="b"/>
              <a:pathLst>
                <a:path w="655" h="1087" extrusionOk="0">
                  <a:moveTo>
                    <a:pt x="4" y="0"/>
                  </a:moveTo>
                  <a:lnTo>
                    <a:pt x="4" y="763"/>
                  </a:lnTo>
                  <a:cubicBezTo>
                    <a:pt x="0" y="943"/>
                    <a:pt x="148" y="1087"/>
                    <a:pt x="327" y="1087"/>
                  </a:cubicBezTo>
                  <a:cubicBezTo>
                    <a:pt x="510" y="1087"/>
                    <a:pt x="654" y="943"/>
                    <a:pt x="654" y="763"/>
                  </a:cubicBezTo>
                  <a:lnTo>
                    <a:pt x="654" y="654"/>
                  </a:lnTo>
                  <a:cubicBezTo>
                    <a:pt x="654"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3" name="Google Shape;21033;p86"/>
            <p:cNvSpPr/>
            <p:nvPr/>
          </p:nvSpPr>
          <p:spPr>
            <a:xfrm>
              <a:off x="7537888" y="1658321"/>
              <a:ext cx="11376" cy="11350"/>
            </a:xfrm>
            <a:custGeom>
              <a:avLst/>
              <a:gdLst/>
              <a:ahLst/>
              <a:cxnLst/>
              <a:rect l="l" t="t" r="r" b="b"/>
              <a:pathLst>
                <a:path w="434" h="433" extrusionOk="0">
                  <a:moveTo>
                    <a:pt x="219" y="0"/>
                  </a:moveTo>
                  <a:cubicBezTo>
                    <a:pt x="96" y="0"/>
                    <a:pt x="1" y="95"/>
                    <a:pt x="1" y="218"/>
                  </a:cubicBezTo>
                  <a:cubicBezTo>
                    <a:pt x="1" y="338"/>
                    <a:pt x="96" y="433"/>
                    <a:pt x="219" y="433"/>
                  </a:cubicBezTo>
                  <a:cubicBezTo>
                    <a:pt x="338" y="433"/>
                    <a:pt x="433" y="338"/>
                    <a:pt x="433" y="218"/>
                  </a:cubicBezTo>
                  <a:cubicBezTo>
                    <a:pt x="433"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4" name="Google Shape;21034;p86"/>
            <p:cNvSpPr/>
            <p:nvPr/>
          </p:nvSpPr>
          <p:spPr>
            <a:xfrm>
              <a:off x="7652017" y="1652502"/>
              <a:ext cx="34207" cy="40026"/>
            </a:xfrm>
            <a:custGeom>
              <a:avLst/>
              <a:gdLst/>
              <a:ahLst/>
              <a:cxnLst/>
              <a:rect l="l" t="t" r="r" b="b"/>
              <a:pathLst>
                <a:path w="1305" h="1527"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5" name="Google Shape;21035;p86"/>
            <p:cNvSpPr/>
            <p:nvPr/>
          </p:nvSpPr>
          <p:spPr>
            <a:xfrm>
              <a:off x="7669055" y="1652607"/>
              <a:ext cx="17169" cy="28493"/>
            </a:xfrm>
            <a:custGeom>
              <a:avLst/>
              <a:gdLst/>
              <a:ahLst/>
              <a:cxnLst/>
              <a:rect l="l" t="t" r="r" b="b"/>
              <a:pathLst>
                <a:path w="655" h="1087" extrusionOk="0">
                  <a:moveTo>
                    <a:pt x="4" y="0"/>
                  </a:moveTo>
                  <a:lnTo>
                    <a:pt x="4" y="763"/>
                  </a:lnTo>
                  <a:cubicBezTo>
                    <a:pt x="1" y="943"/>
                    <a:pt x="148" y="1087"/>
                    <a:pt x="328" y="1087"/>
                  </a:cubicBezTo>
                  <a:cubicBezTo>
                    <a:pt x="511" y="1087"/>
                    <a:pt x="655" y="943"/>
                    <a:pt x="655" y="763"/>
                  </a:cubicBezTo>
                  <a:lnTo>
                    <a:pt x="655" y="654"/>
                  </a:lnTo>
                  <a:cubicBezTo>
                    <a:pt x="655" y="292"/>
                    <a:pt x="363" y="0"/>
                    <a:pt x="4"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6" name="Google Shape;21036;p86"/>
            <p:cNvSpPr/>
            <p:nvPr/>
          </p:nvSpPr>
          <p:spPr>
            <a:xfrm>
              <a:off x="7663446" y="1658321"/>
              <a:ext cx="11350" cy="11350"/>
            </a:xfrm>
            <a:custGeom>
              <a:avLst/>
              <a:gdLst/>
              <a:ahLst/>
              <a:cxnLst/>
              <a:rect l="l" t="t" r="r" b="b"/>
              <a:pathLst>
                <a:path w="433" h="433" extrusionOk="0">
                  <a:moveTo>
                    <a:pt x="218" y="0"/>
                  </a:moveTo>
                  <a:cubicBezTo>
                    <a:pt x="95" y="0"/>
                    <a:pt x="0" y="95"/>
                    <a:pt x="0" y="218"/>
                  </a:cubicBezTo>
                  <a:cubicBezTo>
                    <a:pt x="0" y="338"/>
                    <a:pt x="95" y="433"/>
                    <a:pt x="218" y="433"/>
                  </a:cubicBezTo>
                  <a:cubicBezTo>
                    <a:pt x="338" y="433"/>
                    <a:pt x="433" y="338"/>
                    <a:pt x="433" y="218"/>
                  </a:cubicBezTo>
                  <a:cubicBezTo>
                    <a:pt x="433"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7" name="Google Shape;21037;p86"/>
            <p:cNvSpPr/>
            <p:nvPr/>
          </p:nvSpPr>
          <p:spPr>
            <a:xfrm>
              <a:off x="7447245" y="1705923"/>
              <a:ext cx="102019" cy="91508"/>
            </a:xfrm>
            <a:custGeom>
              <a:avLst/>
              <a:gdLst/>
              <a:ahLst/>
              <a:cxnLst/>
              <a:rect l="l" t="t" r="r" b="b"/>
              <a:pathLst>
                <a:path w="3892" h="3491" extrusionOk="0">
                  <a:moveTo>
                    <a:pt x="131" y="1"/>
                  </a:moveTo>
                  <a:cubicBezTo>
                    <a:pt x="65" y="1"/>
                    <a:pt x="1" y="56"/>
                    <a:pt x="13" y="136"/>
                  </a:cubicBezTo>
                  <a:cubicBezTo>
                    <a:pt x="150" y="1036"/>
                    <a:pt x="758" y="3090"/>
                    <a:pt x="3459" y="3491"/>
                  </a:cubicBezTo>
                  <a:lnTo>
                    <a:pt x="3891" y="1884"/>
                  </a:lnTo>
                  <a:cubicBezTo>
                    <a:pt x="3891" y="1884"/>
                    <a:pt x="1437" y="1507"/>
                    <a:pt x="220" y="44"/>
                  </a:cubicBezTo>
                  <a:cubicBezTo>
                    <a:pt x="196" y="14"/>
                    <a:pt x="163" y="1"/>
                    <a:pt x="13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8" name="Google Shape;21038;p86"/>
            <p:cNvSpPr/>
            <p:nvPr/>
          </p:nvSpPr>
          <p:spPr>
            <a:xfrm>
              <a:off x="7447297" y="1706238"/>
              <a:ext cx="94968" cy="91193"/>
            </a:xfrm>
            <a:custGeom>
              <a:avLst/>
              <a:gdLst/>
              <a:ahLst/>
              <a:cxnLst/>
              <a:rect l="l" t="t" r="r" b="b"/>
              <a:pathLst>
                <a:path w="3623" h="3479" extrusionOk="0">
                  <a:moveTo>
                    <a:pt x="81" y="1"/>
                  </a:moveTo>
                  <a:cubicBezTo>
                    <a:pt x="32" y="22"/>
                    <a:pt x="0" y="71"/>
                    <a:pt x="11" y="124"/>
                  </a:cubicBezTo>
                  <a:cubicBezTo>
                    <a:pt x="148" y="1024"/>
                    <a:pt x="756" y="3078"/>
                    <a:pt x="3457" y="3479"/>
                  </a:cubicBezTo>
                  <a:lnTo>
                    <a:pt x="3622" y="2860"/>
                  </a:lnTo>
                  <a:cubicBezTo>
                    <a:pt x="1291" y="2424"/>
                    <a:pt x="366" y="704"/>
                    <a:pt x="8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9" name="Google Shape;21039;p86"/>
            <p:cNvSpPr/>
            <p:nvPr/>
          </p:nvSpPr>
          <p:spPr>
            <a:xfrm>
              <a:off x="7663446" y="1705923"/>
              <a:ext cx="101993" cy="91508"/>
            </a:xfrm>
            <a:custGeom>
              <a:avLst/>
              <a:gdLst/>
              <a:ahLst/>
              <a:cxnLst/>
              <a:rect l="l" t="t" r="r" b="b"/>
              <a:pathLst>
                <a:path w="3891" h="3491" extrusionOk="0">
                  <a:moveTo>
                    <a:pt x="3761" y="1"/>
                  </a:moveTo>
                  <a:cubicBezTo>
                    <a:pt x="3729" y="1"/>
                    <a:pt x="3696" y="14"/>
                    <a:pt x="3671" y="44"/>
                  </a:cubicBezTo>
                  <a:cubicBezTo>
                    <a:pt x="2458" y="1507"/>
                    <a:pt x="0" y="1884"/>
                    <a:pt x="0" y="1884"/>
                  </a:cubicBezTo>
                  <a:lnTo>
                    <a:pt x="436" y="3491"/>
                  </a:lnTo>
                  <a:cubicBezTo>
                    <a:pt x="3133" y="3090"/>
                    <a:pt x="3742" y="1036"/>
                    <a:pt x="3879" y="136"/>
                  </a:cubicBezTo>
                  <a:cubicBezTo>
                    <a:pt x="3891" y="56"/>
                    <a:pt x="3827" y="1"/>
                    <a:pt x="3761"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0" name="Google Shape;21040;p86"/>
            <p:cNvSpPr/>
            <p:nvPr/>
          </p:nvSpPr>
          <p:spPr>
            <a:xfrm>
              <a:off x="7670444" y="1706238"/>
              <a:ext cx="94863" cy="91193"/>
            </a:xfrm>
            <a:custGeom>
              <a:avLst/>
              <a:gdLst/>
              <a:ahLst/>
              <a:cxnLst/>
              <a:rect l="l" t="t" r="r" b="b"/>
              <a:pathLst>
                <a:path w="3619" h="3479" extrusionOk="0">
                  <a:moveTo>
                    <a:pt x="3542" y="1"/>
                  </a:moveTo>
                  <a:cubicBezTo>
                    <a:pt x="3257" y="704"/>
                    <a:pt x="2332" y="2424"/>
                    <a:pt x="1" y="2860"/>
                  </a:cubicBezTo>
                  <a:lnTo>
                    <a:pt x="166" y="3479"/>
                  </a:lnTo>
                  <a:cubicBezTo>
                    <a:pt x="2870" y="3078"/>
                    <a:pt x="3475" y="1024"/>
                    <a:pt x="3612" y="124"/>
                  </a:cubicBezTo>
                  <a:cubicBezTo>
                    <a:pt x="3619" y="71"/>
                    <a:pt x="3591" y="22"/>
                    <a:pt x="354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1" name="Google Shape;21041;p86"/>
            <p:cNvSpPr/>
            <p:nvPr/>
          </p:nvSpPr>
          <p:spPr>
            <a:xfrm>
              <a:off x="7535031" y="1722017"/>
              <a:ext cx="142727" cy="97065"/>
            </a:xfrm>
            <a:custGeom>
              <a:avLst/>
              <a:gdLst/>
              <a:ahLst/>
              <a:cxnLst/>
              <a:rect l="l" t="t" r="r" b="b"/>
              <a:pathLst>
                <a:path w="5445" h="3703" extrusionOk="0">
                  <a:moveTo>
                    <a:pt x="2723" y="0"/>
                  </a:moveTo>
                  <a:cubicBezTo>
                    <a:pt x="1218" y="0"/>
                    <a:pt x="1" y="1076"/>
                    <a:pt x="1" y="2606"/>
                  </a:cubicBezTo>
                  <a:cubicBezTo>
                    <a:pt x="1" y="3525"/>
                    <a:pt x="726" y="3703"/>
                    <a:pt x="1470" y="3703"/>
                  </a:cubicBezTo>
                  <a:cubicBezTo>
                    <a:pt x="1938" y="3703"/>
                    <a:pt x="2414" y="3633"/>
                    <a:pt x="2723" y="3633"/>
                  </a:cubicBezTo>
                  <a:cubicBezTo>
                    <a:pt x="3038" y="3633"/>
                    <a:pt x="3515" y="3703"/>
                    <a:pt x="3983" y="3703"/>
                  </a:cubicBezTo>
                  <a:cubicBezTo>
                    <a:pt x="4726" y="3703"/>
                    <a:pt x="5444" y="3525"/>
                    <a:pt x="5444" y="2606"/>
                  </a:cubicBezTo>
                  <a:cubicBezTo>
                    <a:pt x="5444" y="1076"/>
                    <a:pt x="4224" y="0"/>
                    <a:pt x="2723"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2" name="Google Shape;21042;p86"/>
            <p:cNvSpPr/>
            <p:nvPr/>
          </p:nvSpPr>
          <p:spPr>
            <a:xfrm>
              <a:off x="7566459" y="1766710"/>
              <a:ext cx="29541" cy="30721"/>
            </a:xfrm>
            <a:custGeom>
              <a:avLst/>
              <a:gdLst/>
              <a:ahLst/>
              <a:cxnLst/>
              <a:rect l="l" t="t" r="r" b="b"/>
              <a:pathLst>
                <a:path w="1127" h="1172" extrusionOk="0">
                  <a:moveTo>
                    <a:pt x="648" y="0"/>
                  </a:moveTo>
                  <a:cubicBezTo>
                    <a:pt x="461" y="0"/>
                    <a:pt x="264" y="130"/>
                    <a:pt x="152" y="349"/>
                  </a:cubicBezTo>
                  <a:cubicBezTo>
                    <a:pt x="1" y="648"/>
                    <a:pt x="64" y="992"/>
                    <a:pt x="293" y="1122"/>
                  </a:cubicBezTo>
                  <a:cubicBezTo>
                    <a:pt x="351" y="1156"/>
                    <a:pt x="414" y="1172"/>
                    <a:pt x="479" y="1172"/>
                  </a:cubicBezTo>
                  <a:cubicBezTo>
                    <a:pt x="666" y="1172"/>
                    <a:pt x="865" y="1039"/>
                    <a:pt x="975" y="820"/>
                  </a:cubicBezTo>
                  <a:cubicBezTo>
                    <a:pt x="1126" y="525"/>
                    <a:pt x="1063" y="180"/>
                    <a:pt x="838" y="50"/>
                  </a:cubicBezTo>
                  <a:cubicBezTo>
                    <a:pt x="779" y="16"/>
                    <a:pt x="714" y="0"/>
                    <a:pt x="64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3" name="Google Shape;21043;p86"/>
            <p:cNvSpPr/>
            <p:nvPr/>
          </p:nvSpPr>
          <p:spPr>
            <a:xfrm>
              <a:off x="7616709" y="1766710"/>
              <a:ext cx="29515" cy="30721"/>
            </a:xfrm>
            <a:custGeom>
              <a:avLst/>
              <a:gdLst/>
              <a:ahLst/>
              <a:cxnLst/>
              <a:rect l="l" t="t" r="r" b="b"/>
              <a:pathLst>
                <a:path w="1126" h="1172" extrusionOk="0">
                  <a:moveTo>
                    <a:pt x="478" y="0"/>
                  </a:moveTo>
                  <a:cubicBezTo>
                    <a:pt x="413" y="0"/>
                    <a:pt x="348" y="16"/>
                    <a:pt x="289" y="50"/>
                  </a:cubicBezTo>
                  <a:cubicBezTo>
                    <a:pt x="64" y="180"/>
                    <a:pt x="0" y="525"/>
                    <a:pt x="152" y="820"/>
                  </a:cubicBezTo>
                  <a:cubicBezTo>
                    <a:pt x="264" y="1039"/>
                    <a:pt x="462" y="1172"/>
                    <a:pt x="650" y="1172"/>
                  </a:cubicBezTo>
                  <a:cubicBezTo>
                    <a:pt x="715" y="1172"/>
                    <a:pt x="779" y="1156"/>
                    <a:pt x="837" y="1122"/>
                  </a:cubicBezTo>
                  <a:cubicBezTo>
                    <a:pt x="1062" y="992"/>
                    <a:pt x="1126" y="648"/>
                    <a:pt x="975" y="349"/>
                  </a:cubicBezTo>
                  <a:cubicBezTo>
                    <a:pt x="863" y="130"/>
                    <a:pt x="666" y="0"/>
                    <a:pt x="478"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4" name="Google Shape;21044;p86"/>
            <p:cNvSpPr/>
            <p:nvPr/>
          </p:nvSpPr>
          <p:spPr>
            <a:xfrm>
              <a:off x="7560378" y="1761389"/>
              <a:ext cx="41783" cy="41390"/>
            </a:xfrm>
            <a:custGeom>
              <a:avLst/>
              <a:gdLst/>
              <a:ahLst/>
              <a:cxnLst/>
              <a:rect l="l" t="t" r="r" b="b"/>
              <a:pathLst>
                <a:path w="1594" h="1579" extrusionOk="0">
                  <a:moveTo>
                    <a:pt x="880" y="408"/>
                  </a:moveTo>
                  <a:cubicBezTo>
                    <a:pt x="912" y="408"/>
                    <a:pt x="940" y="415"/>
                    <a:pt x="968" y="429"/>
                  </a:cubicBezTo>
                  <a:cubicBezTo>
                    <a:pt x="1098" y="502"/>
                    <a:pt x="1126" y="738"/>
                    <a:pt x="1028" y="931"/>
                  </a:cubicBezTo>
                  <a:cubicBezTo>
                    <a:pt x="978" y="1037"/>
                    <a:pt x="887" y="1118"/>
                    <a:pt x="778" y="1160"/>
                  </a:cubicBezTo>
                  <a:cubicBezTo>
                    <a:pt x="758" y="1167"/>
                    <a:pt x="737" y="1171"/>
                    <a:pt x="716" y="1171"/>
                  </a:cubicBezTo>
                  <a:cubicBezTo>
                    <a:pt x="685" y="1171"/>
                    <a:pt x="653" y="1163"/>
                    <a:pt x="623" y="1146"/>
                  </a:cubicBezTo>
                  <a:cubicBezTo>
                    <a:pt x="493" y="1072"/>
                    <a:pt x="465" y="840"/>
                    <a:pt x="564" y="647"/>
                  </a:cubicBezTo>
                  <a:cubicBezTo>
                    <a:pt x="613" y="541"/>
                    <a:pt x="704" y="457"/>
                    <a:pt x="813" y="418"/>
                  </a:cubicBezTo>
                  <a:cubicBezTo>
                    <a:pt x="834" y="411"/>
                    <a:pt x="859" y="408"/>
                    <a:pt x="880" y="408"/>
                  </a:cubicBezTo>
                  <a:close/>
                  <a:moveTo>
                    <a:pt x="876" y="0"/>
                  </a:moveTo>
                  <a:cubicBezTo>
                    <a:pt x="816" y="0"/>
                    <a:pt x="756" y="9"/>
                    <a:pt x="697" y="28"/>
                  </a:cubicBezTo>
                  <a:cubicBezTo>
                    <a:pt x="479" y="98"/>
                    <a:pt x="300" y="256"/>
                    <a:pt x="201" y="460"/>
                  </a:cubicBezTo>
                  <a:cubicBezTo>
                    <a:pt x="1" y="858"/>
                    <a:pt x="96" y="1315"/>
                    <a:pt x="423" y="1501"/>
                  </a:cubicBezTo>
                  <a:cubicBezTo>
                    <a:pt x="511" y="1550"/>
                    <a:pt x="609" y="1579"/>
                    <a:pt x="711" y="1579"/>
                  </a:cubicBezTo>
                  <a:cubicBezTo>
                    <a:pt x="775" y="1579"/>
                    <a:pt x="834" y="1568"/>
                    <a:pt x="894" y="1550"/>
                  </a:cubicBezTo>
                  <a:cubicBezTo>
                    <a:pt x="1112" y="1480"/>
                    <a:pt x="1291" y="1322"/>
                    <a:pt x="1390" y="1118"/>
                  </a:cubicBezTo>
                  <a:cubicBezTo>
                    <a:pt x="1594" y="720"/>
                    <a:pt x="1495" y="263"/>
                    <a:pt x="1168" y="77"/>
                  </a:cubicBezTo>
                  <a:cubicBezTo>
                    <a:pt x="1078" y="26"/>
                    <a:pt x="978" y="0"/>
                    <a:pt x="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5" name="Google Shape;21045;p86"/>
            <p:cNvSpPr/>
            <p:nvPr/>
          </p:nvSpPr>
          <p:spPr>
            <a:xfrm>
              <a:off x="7610523" y="1761389"/>
              <a:ext cx="41888" cy="41390"/>
            </a:xfrm>
            <a:custGeom>
              <a:avLst/>
              <a:gdLst/>
              <a:ahLst/>
              <a:cxnLst/>
              <a:rect l="l" t="t" r="r" b="b"/>
              <a:pathLst>
                <a:path w="1598" h="1579" extrusionOk="0">
                  <a:moveTo>
                    <a:pt x="715" y="408"/>
                  </a:moveTo>
                  <a:cubicBezTo>
                    <a:pt x="739" y="408"/>
                    <a:pt x="760" y="411"/>
                    <a:pt x="782" y="418"/>
                  </a:cubicBezTo>
                  <a:cubicBezTo>
                    <a:pt x="891" y="457"/>
                    <a:pt x="982" y="541"/>
                    <a:pt x="1031" y="647"/>
                  </a:cubicBezTo>
                  <a:cubicBezTo>
                    <a:pt x="1130" y="840"/>
                    <a:pt x="1102" y="1072"/>
                    <a:pt x="971" y="1149"/>
                  </a:cubicBezTo>
                  <a:lnTo>
                    <a:pt x="971" y="1146"/>
                  </a:lnTo>
                  <a:cubicBezTo>
                    <a:pt x="942" y="1163"/>
                    <a:pt x="910" y="1171"/>
                    <a:pt x="879" y="1171"/>
                  </a:cubicBezTo>
                  <a:cubicBezTo>
                    <a:pt x="858" y="1171"/>
                    <a:pt x="837" y="1167"/>
                    <a:pt x="817" y="1160"/>
                  </a:cubicBezTo>
                  <a:cubicBezTo>
                    <a:pt x="708" y="1118"/>
                    <a:pt x="616" y="1037"/>
                    <a:pt x="567" y="931"/>
                  </a:cubicBezTo>
                  <a:cubicBezTo>
                    <a:pt x="469" y="738"/>
                    <a:pt x="497" y="506"/>
                    <a:pt x="627" y="429"/>
                  </a:cubicBezTo>
                  <a:cubicBezTo>
                    <a:pt x="655" y="415"/>
                    <a:pt x="683" y="408"/>
                    <a:pt x="715" y="408"/>
                  </a:cubicBezTo>
                  <a:close/>
                  <a:moveTo>
                    <a:pt x="718" y="0"/>
                  </a:moveTo>
                  <a:cubicBezTo>
                    <a:pt x="617" y="0"/>
                    <a:pt x="517" y="26"/>
                    <a:pt x="426" y="77"/>
                  </a:cubicBezTo>
                  <a:cubicBezTo>
                    <a:pt x="99" y="263"/>
                    <a:pt x="1" y="720"/>
                    <a:pt x="205" y="1118"/>
                  </a:cubicBezTo>
                  <a:cubicBezTo>
                    <a:pt x="303" y="1322"/>
                    <a:pt x="483" y="1477"/>
                    <a:pt x="701" y="1550"/>
                  </a:cubicBezTo>
                  <a:cubicBezTo>
                    <a:pt x="760" y="1568"/>
                    <a:pt x="820" y="1579"/>
                    <a:pt x="883" y="1579"/>
                  </a:cubicBezTo>
                  <a:cubicBezTo>
                    <a:pt x="985" y="1579"/>
                    <a:pt x="1084" y="1550"/>
                    <a:pt x="1172" y="1501"/>
                  </a:cubicBezTo>
                  <a:cubicBezTo>
                    <a:pt x="1499" y="1315"/>
                    <a:pt x="1597" y="858"/>
                    <a:pt x="1393" y="460"/>
                  </a:cubicBezTo>
                  <a:cubicBezTo>
                    <a:pt x="1295" y="256"/>
                    <a:pt x="1116" y="98"/>
                    <a:pt x="898" y="28"/>
                  </a:cubicBezTo>
                  <a:cubicBezTo>
                    <a:pt x="839" y="9"/>
                    <a:pt x="778"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6" name="Google Shape;21046;p86"/>
            <p:cNvSpPr/>
            <p:nvPr/>
          </p:nvSpPr>
          <p:spPr>
            <a:xfrm>
              <a:off x="7521112" y="1647259"/>
              <a:ext cx="44928" cy="50616"/>
            </a:xfrm>
            <a:custGeom>
              <a:avLst/>
              <a:gdLst/>
              <a:ahLst/>
              <a:cxnLst/>
              <a:rect l="l" t="t" r="r" b="b"/>
              <a:pathLst>
                <a:path w="1714" h="1931" extrusionOk="0">
                  <a:moveTo>
                    <a:pt x="859" y="0"/>
                  </a:moveTo>
                  <a:cubicBezTo>
                    <a:pt x="384" y="0"/>
                    <a:pt x="1" y="384"/>
                    <a:pt x="1" y="855"/>
                  </a:cubicBezTo>
                  <a:lnTo>
                    <a:pt x="1" y="1076"/>
                  </a:lnTo>
                  <a:cubicBezTo>
                    <a:pt x="1" y="1548"/>
                    <a:pt x="384" y="1931"/>
                    <a:pt x="859" y="1931"/>
                  </a:cubicBezTo>
                  <a:cubicBezTo>
                    <a:pt x="1330" y="1931"/>
                    <a:pt x="1713" y="1548"/>
                    <a:pt x="1713" y="1076"/>
                  </a:cubicBezTo>
                  <a:lnTo>
                    <a:pt x="1713" y="855"/>
                  </a:lnTo>
                  <a:cubicBezTo>
                    <a:pt x="1713" y="744"/>
                    <a:pt x="1625" y="654"/>
                    <a:pt x="1516" y="654"/>
                  </a:cubicBezTo>
                  <a:cubicBezTo>
                    <a:pt x="1514" y="654"/>
                    <a:pt x="1512" y="654"/>
                    <a:pt x="1509" y="654"/>
                  </a:cubicBezTo>
                  <a:cubicBezTo>
                    <a:pt x="1507" y="654"/>
                    <a:pt x="1505" y="654"/>
                    <a:pt x="1503" y="654"/>
                  </a:cubicBezTo>
                  <a:cubicBezTo>
                    <a:pt x="1394" y="654"/>
                    <a:pt x="1306" y="744"/>
                    <a:pt x="1306" y="855"/>
                  </a:cubicBezTo>
                  <a:lnTo>
                    <a:pt x="1306" y="1076"/>
                  </a:lnTo>
                  <a:cubicBezTo>
                    <a:pt x="1298" y="1319"/>
                    <a:pt x="1102" y="1512"/>
                    <a:pt x="855" y="1512"/>
                  </a:cubicBezTo>
                  <a:cubicBezTo>
                    <a:pt x="613" y="1512"/>
                    <a:pt x="416" y="1319"/>
                    <a:pt x="409" y="1076"/>
                  </a:cubicBezTo>
                  <a:lnTo>
                    <a:pt x="409" y="855"/>
                  </a:lnTo>
                  <a:cubicBezTo>
                    <a:pt x="409" y="609"/>
                    <a:pt x="609" y="408"/>
                    <a:pt x="859" y="408"/>
                  </a:cubicBezTo>
                  <a:cubicBezTo>
                    <a:pt x="968" y="408"/>
                    <a:pt x="1059" y="317"/>
                    <a:pt x="1059" y="204"/>
                  </a:cubicBezTo>
                  <a:cubicBezTo>
                    <a:pt x="1059" y="92"/>
                    <a:pt x="968" y="0"/>
                    <a:pt x="8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7" name="Google Shape;21047;p86"/>
            <p:cNvSpPr/>
            <p:nvPr/>
          </p:nvSpPr>
          <p:spPr>
            <a:xfrm>
              <a:off x="7646670" y="1647259"/>
              <a:ext cx="45007" cy="50616"/>
            </a:xfrm>
            <a:custGeom>
              <a:avLst/>
              <a:gdLst/>
              <a:ahLst/>
              <a:cxnLst/>
              <a:rect l="l" t="t" r="r" b="b"/>
              <a:pathLst>
                <a:path w="1717" h="1931" extrusionOk="0">
                  <a:moveTo>
                    <a:pt x="858" y="0"/>
                  </a:moveTo>
                  <a:cubicBezTo>
                    <a:pt x="384" y="0"/>
                    <a:pt x="0" y="384"/>
                    <a:pt x="0" y="855"/>
                  </a:cubicBezTo>
                  <a:lnTo>
                    <a:pt x="0" y="1076"/>
                  </a:lnTo>
                  <a:cubicBezTo>
                    <a:pt x="0" y="1548"/>
                    <a:pt x="384" y="1931"/>
                    <a:pt x="858" y="1931"/>
                  </a:cubicBezTo>
                  <a:cubicBezTo>
                    <a:pt x="1330" y="1931"/>
                    <a:pt x="1716" y="1548"/>
                    <a:pt x="1716" y="1076"/>
                  </a:cubicBezTo>
                  <a:lnTo>
                    <a:pt x="1716" y="855"/>
                  </a:lnTo>
                  <a:cubicBezTo>
                    <a:pt x="1713" y="744"/>
                    <a:pt x="1625" y="654"/>
                    <a:pt x="1515" y="654"/>
                  </a:cubicBezTo>
                  <a:cubicBezTo>
                    <a:pt x="1513" y="654"/>
                    <a:pt x="1511" y="654"/>
                    <a:pt x="1509" y="654"/>
                  </a:cubicBezTo>
                  <a:cubicBezTo>
                    <a:pt x="1396" y="654"/>
                    <a:pt x="1305" y="742"/>
                    <a:pt x="1305" y="855"/>
                  </a:cubicBezTo>
                  <a:lnTo>
                    <a:pt x="1305" y="1076"/>
                  </a:lnTo>
                  <a:cubicBezTo>
                    <a:pt x="1298" y="1319"/>
                    <a:pt x="1101" y="1512"/>
                    <a:pt x="858" y="1512"/>
                  </a:cubicBezTo>
                  <a:cubicBezTo>
                    <a:pt x="612" y="1512"/>
                    <a:pt x="415" y="1319"/>
                    <a:pt x="408" y="1076"/>
                  </a:cubicBezTo>
                  <a:lnTo>
                    <a:pt x="408" y="855"/>
                  </a:lnTo>
                  <a:cubicBezTo>
                    <a:pt x="408" y="609"/>
                    <a:pt x="609" y="408"/>
                    <a:pt x="858" y="408"/>
                  </a:cubicBezTo>
                  <a:cubicBezTo>
                    <a:pt x="971" y="408"/>
                    <a:pt x="1062" y="317"/>
                    <a:pt x="1062" y="204"/>
                  </a:cubicBezTo>
                  <a:cubicBezTo>
                    <a:pt x="1062" y="92"/>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8" name="Google Shape;21048;p86"/>
            <p:cNvSpPr/>
            <p:nvPr/>
          </p:nvSpPr>
          <p:spPr>
            <a:xfrm>
              <a:off x="7423706" y="1506760"/>
              <a:ext cx="365297" cy="351038"/>
            </a:xfrm>
            <a:custGeom>
              <a:avLst/>
              <a:gdLst/>
              <a:ahLst/>
              <a:cxnLst/>
              <a:rect l="l" t="t" r="r" b="b"/>
              <a:pathLst>
                <a:path w="13936" h="13392" extrusionOk="0">
                  <a:moveTo>
                    <a:pt x="1516" y="469"/>
                  </a:moveTo>
                  <a:lnTo>
                    <a:pt x="1516" y="469"/>
                  </a:lnTo>
                  <a:cubicBezTo>
                    <a:pt x="2050" y="564"/>
                    <a:pt x="2560" y="747"/>
                    <a:pt x="3031" y="1007"/>
                  </a:cubicBezTo>
                  <a:cubicBezTo>
                    <a:pt x="3555" y="1295"/>
                    <a:pt x="4033" y="1657"/>
                    <a:pt x="4452" y="2079"/>
                  </a:cubicBezTo>
                  <a:cubicBezTo>
                    <a:pt x="4142" y="2297"/>
                    <a:pt x="3851" y="2540"/>
                    <a:pt x="3580" y="2807"/>
                  </a:cubicBezTo>
                  <a:cubicBezTo>
                    <a:pt x="3235" y="2023"/>
                    <a:pt x="2757" y="1380"/>
                    <a:pt x="2152" y="894"/>
                  </a:cubicBezTo>
                  <a:cubicBezTo>
                    <a:pt x="1952" y="733"/>
                    <a:pt x="1741" y="592"/>
                    <a:pt x="1516" y="469"/>
                  </a:cubicBezTo>
                  <a:close/>
                  <a:moveTo>
                    <a:pt x="12417" y="469"/>
                  </a:moveTo>
                  <a:lnTo>
                    <a:pt x="12417" y="469"/>
                  </a:lnTo>
                  <a:cubicBezTo>
                    <a:pt x="11924" y="736"/>
                    <a:pt x="11492" y="1098"/>
                    <a:pt x="11137" y="1531"/>
                  </a:cubicBezTo>
                  <a:cubicBezTo>
                    <a:pt x="11006" y="1685"/>
                    <a:pt x="11144" y="1867"/>
                    <a:pt x="11296" y="1867"/>
                  </a:cubicBezTo>
                  <a:cubicBezTo>
                    <a:pt x="11349" y="1867"/>
                    <a:pt x="11404" y="1845"/>
                    <a:pt x="11450" y="1791"/>
                  </a:cubicBezTo>
                  <a:cubicBezTo>
                    <a:pt x="12051" y="1070"/>
                    <a:pt x="12719" y="726"/>
                    <a:pt x="13229" y="564"/>
                  </a:cubicBezTo>
                  <a:lnTo>
                    <a:pt x="13229" y="564"/>
                  </a:lnTo>
                  <a:cubicBezTo>
                    <a:pt x="13102" y="831"/>
                    <a:pt x="13007" y="1221"/>
                    <a:pt x="13060" y="1756"/>
                  </a:cubicBezTo>
                  <a:cubicBezTo>
                    <a:pt x="13134" y="2470"/>
                    <a:pt x="13078" y="3018"/>
                    <a:pt x="12881" y="3479"/>
                  </a:cubicBezTo>
                  <a:cubicBezTo>
                    <a:pt x="12680" y="3943"/>
                    <a:pt x="12332" y="4341"/>
                    <a:pt x="11787" y="4717"/>
                  </a:cubicBezTo>
                  <a:cubicBezTo>
                    <a:pt x="11537" y="4263"/>
                    <a:pt x="11242" y="3831"/>
                    <a:pt x="10915" y="3426"/>
                  </a:cubicBezTo>
                  <a:cubicBezTo>
                    <a:pt x="10831" y="3324"/>
                    <a:pt x="10746" y="3226"/>
                    <a:pt x="10662" y="3131"/>
                  </a:cubicBezTo>
                  <a:cubicBezTo>
                    <a:pt x="10732" y="2948"/>
                    <a:pt x="10817" y="2772"/>
                    <a:pt x="10908" y="2600"/>
                  </a:cubicBezTo>
                  <a:cubicBezTo>
                    <a:pt x="10993" y="2436"/>
                    <a:pt x="10858" y="2296"/>
                    <a:pt x="10722" y="2296"/>
                  </a:cubicBezTo>
                  <a:cubicBezTo>
                    <a:pt x="10656" y="2296"/>
                    <a:pt x="10591" y="2329"/>
                    <a:pt x="10549" y="2406"/>
                  </a:cubicBezTo>
                  <a:cubicBezTo>
                    <a:pt x="10479" y="2537"/>
                    <a:pt x="10416" y="2670"/>
                    <a:pt x="10356" y="2807"/>
                  </a:cubicBezTo>
                  <a:cubicBezTo>
                    <a:pt x="10085" y="2540"/>
                    <a:pt x="9793" y="2294"/>
                    <a:pt x="9484" y="2076"/>
                  </a:cubicBezTo>
                  <a:cubicBezTo>
                    <a:pt x="9902" y="1654"/>
                    <a:pt x="10381" y="1295"/>
                    <a:pt x="10905" y="1007"/>
                  </a:cubicBezTo>
                  <a:cubicBezTo>
                    <a:pt x="11376" y="747"/>
                    <a:pt x="11886" y="564"/>
                    <a:pt x="12417" y="469"/>
                  </a:cubicBezTo>
                  <a:close/>
                  <a:moveTo>
                    <a:pt x="707" y="571"/>
                  </a:moveTo>
                  <a:lnTo>
                    <a:pt x="707" y="571"/>
                  </a:lnTo>
                  <a:cubicBezTo>
                    <a:pt x="1435" y="806"/>
                    <a:pt x="2592" y="1439"/>
                    <a:pt x="3274" y="3131"/>
                  </a:cubicBezTo>
                  <a:cubicBezTo>
                    <a:pt x="3189" y="3229"/>
                    <a:pt x="3105" y="3328"/>
                    <a:pt x="3021" y="3430"/>
                  </a:cubicBezTo>
                  <a:cubicBezTo>
                    <a:pt x="2690" y="3831"/>
                    <a:pt x="2398" y="4263"/>
                    <a:pt x="2149" y="4720"/>
                  </a:cubicBezTo>
                  <a:cubicBezTo>
                    <a:pt x="1604" y="4341"/>
                    <a:pt x="1255" y="3943"/>
                    <a:pt x="1055" y="3479"/>
                  </a:cubicBezTo>
                  <a:cubicBezTo>
                    <a:pt x="858" y="3018"/>
                    <a:pt x="802" y="2473"/>
                    <a:pt x="876" y="1759"/>
                  </a:cubicBezTo>
                  <a:cubicBezTo>
                    <a:pt x="932" y="1225"/>
                    <a:pt x="833" y="838"/>
                    <a:pt x="707" y="571"/>
                  </a:cubicBezTo>
                  <a:close/>
                  <a:moveTo>
                    <a:pt x="1122" y="7969"/>
                  </a:moveTo>
                  <a:lnTo>
                    <a:pt x="1122" y="7969"/>
                  </a:lnTo>
                  <a:cubicBezTo>
                    <a:pt x="1582" y="8476"/>
                    <a:pt x="2198" y="8905"/>
                    <a:pt x="2940" y="9235"/>
                  </a:cubicBezTo>
                  <a:cubicBezTo>
                    <a:pt x="3341" y="9411"/>
                    <a:pt x="3756" y="9555"/>
                    <a:pt x="4185" y="9654"/>
                  </a:cubicBezTo>
                  <a:cubicBezTo>
                    <a:pt x="4019" y="10034"/>
                    <a:pt x="3935" y="10442"/>
                    <a:pt x="3938" y="10856"/>
                  </a:cubicBezTo>
                  <a:lnTo>
                    <a:pt x="3938" y="10874"/>
                  </a:lnTo>
                  <a:cubicBezTo>
                    <a:pt x="2694" y="10561"/>
                    <a:pt x="1832" y="9868"/>
                    <a:pt x="1385" y="8856"/>
                  </a:cubicBezTo>
                  <a:cubicBezTo>
                    <a:pt x="1259" y="8571"/>
                    <a:pt x="1171" y="8272"/>
                    <a:pt x="1122" y="7969"/>
                  </a:cubicBezTo>
                  <a:close/>
                  <a:moveTo>
                    <a:pt x="6966" y="1633"/>
                  </a:moveTo>
                  <a:cubicBezTo>
                    <a:pt x="8225" y="1633"/>
                    <a:pt x="9516" y="2364"/>
                    <a:pt x="10599" y="3686"/>
                  </a:cubicBezTo>
                  <a:cubicBezTo>
                    <a:pt x="11580" y="4886"/>
                    <a:pt x="12244" y="6426"/>
                    <a:pt x="12392" y="7822"/>
                  </a:cubicBezTo>
                  <a:cubicBezTo>
                    <a:pt x="11886" y="8332"/>
                    <a:pt x="11274" y="8669"/>
                    <a:pt x="10792" y="8880"/>
                  </a:cubicBezTo>
                  <a:cubicBezTo>
                    <a:pt x="10690" y="8926"/>
                    <a:pt x="10644" y="9045"/>
                    <a:pt x="10686" y="9147"/>
                  </a:cubicBezTo>
                  <a:cubicBezTo>
                    <a:pt x="10721" y="9223"/>
                    <a:pt x="10796" y="9270"/>
                    <a:pt x="10875" y="9270"/>
                  </a:cubicBezTo>
                  <a:cubicBezTo>
                    <a:pt x="10903" y="9270"/>
                    <a:pt x="10930" y="9265"/>
                    <a:pt x="10957" y="9253"/>
                  </a:cubicBezTo>
                  <a:cubicBezTo>
                    <a:pt x="11836" y="8870"/>
                    <a:pt x="12424" y="8398"/>
                    <a:pt x="12814" y="7969"/>
                  </a:cubicBezTo>
                  <a:lnTo>
                    <a:pt x="12814" y="7969"/>
                  </a:lnTo>
                  <a:cubicBezTo>
                    <a:pt x="12765" y="8268"/>
                    <a:pt x="12680" y="8560"/>
                    <a:pt x="12557" y="8842"/>
                  </a:cubicBezTo>
                  <a:cubicBezTo>
                    <a:pt x="12111" y="9858"/>
                    <a:pt x="11253" y="10558"/>
                    <a:pt x="10001" y="10874"/>
                  </a:cubicBezTo>
                  <a:lnTo>
                    <a:pt x="10001" y="10856"/>
                  </a:lnTo>
                  <a:cubicBezTo>
                    <a:pt x="10004" y="10442"/>
                    <a:pt x="9920" y="10034"/>
                    <a:pt x="9755" y="9654"/>
                  </a:cubicBezTo>
                  <a:cubicBezTo>
                    <a:pt x="9843" y="9633"/>
                    <a:pt x="9966" y="9605"/>
                    <a:pt x="10113" y="9559"/>
                  </a:cubicBezTo>
                  <a:cubicBezTo>
                    <a:pt x="10350" y="9488"/>
                    <a:pt x="10278" y="9158"/>
                    <a:pt x="10067" y="9158"/>
                  </a:cubicBezTo>
                  <a:cubicBezTo>
                    <a:pt x="10046" y="9158"/>
                    <a:pt x="10024" y="9162"/>
                    <a:pt x="10001" y="9169"/>
                  </a:cubicBezTo>
                  <a:cubicBezTo>
                    <a:pt x="9762" y="9239"/>
                    <a:pt x="9600" y="9271"/>
                    <a:pt x="9554" y="9281"/>
                  </a:cubicBezTo>
                  <a:cubicBezTo>
                    <a:pt x="9428" y="9084"/>
                    <a:pt x="9280" y="8901"/>
                    <a:pt x="9108" y="8740"/>
                  </a:cubicBezTo>
                  <a:cubicBezTo>
                    <a:pt x="8548" y="8212"/>
                    <a:pt x="7789" y="7920"/>
                    <a:pt x="6970" y="7920"/>
                  </a:cubicBezTo>
                  <a:cubicBezTo>
                    <a:pt x="5848" y="7920"/>
                    <a:pt x="4905" y="8451"/>
                    <a:pt x="4385" y="9285"/>
                  </a:cubicBezTo>
                  <a:cubicBezTo>
                    <a:pt x="4251" y="9256"/>
                    <a:pt x="2634" y="8919"/>
                    <a:pt x="1540" y="7822"/>
                  </a:cubicBezTo>
                  <a:cubicBezTo>
                    <a:pt x="1688" y="6426"/>
                    <a:pt x="2356" y="4886"/>
                    <a:pt x="3337" y="3686"/>
                  </a:cubicBezTo>
                  <a:cubicBezTo>
                    <a:pt x="4420" y="2364"/>
                    <a:pt x="5711" y="1633"/>
                    <a:pt x="6966" y="1633"/>
                  </a:cubicBezTo>
                  <a:close/>
                  <a:moveTo>
                    <a:pt x="6966" y="8328"/>
                  </a:moveTo>
                  <a:cubicBezTo>
                    <a:pt x="8464" y="8328"/>
                    <a:pt x="9593" y="9415"/>
                    <a:pt x="9593" y="10856"/>
                  </a:cubicBezTo>
                  <a:cubicBezTo>
                    <a:pt x="9593" y="11155"/>
                    <a:pt x="9516" y="11373"/>
                    <a:pt x="9354" y="11521"/>
                  </a:cubicBezTo>
                  <a:cubicBezTo>
                    <a:pt x="9114" y="11743"/>
                    <a:pt x="8702" y="11801"/>
                    <a:pt x="8278" y="11801"/>
                  </a:cubicBezTo>
                  <a:cubicBezTo>
                    <a:pt x="8017" y="11801"/>
                    <a:pt x="7751" y="11779"/>
                    <a:pt x="7518" y="11760"/>
                  </a:cubicBezTo>
                  <a:cubicBezTo>
                    <a:pt x="7318" y="11743"/>
                    <a:pt x="7128" y="11729"/>
                    <a:pt x="6970" y="11729"/>
                  </a:cubicBezTo>
                  <a:cubicBezTo>
                    <a:pt x="6815" y="11729"/>
                    <a:pt x="6629" y="11743"/>
                    <a:pt x="6432" y="11760"/>
                  </a:cubicBezTo>
                  <a:cubicBezTo>
                    <a:pt x="6197" y="11779"/>
                    <a:pt x="5931" y="11801"/>
                    <a:pt x="5669" y="11801"/>
                  </a:cubicBezTo>
                  <a:cubicBezTo>
                    <a:pt x="5243" y="11801"/>
                    <a:pt x="4829" y="11743"/>
                    <a:pt x="4585" y="11521"/>
                  </a:cubicBezTo>
                  <a:cubicBezTo>
                    <a:pt x="4424" y="11370"/>
                    <a:pt x="4343" y="11155"/>
                    <a:pt x="4343" y="10856"/>
                  </a:cubicBezTo>
                  <a:cubicBezTo>
                    <a:pt x="4343" y="10146"/>
                    <a:pt x="4617" y="9503"/>
                    <a:pt x="5109" y="9038"/>
                  </a:cubicBezTo>
                  <a:cubicBezTo>
                    <a:pt x="5591" y="8581"/>
                    <a:pt x="6252" y="8328"/>
                    <a:pt x="6966" y="8328"/>
                  </a:cubicBezTo>
                  <a:close/>
                  <a:moveTo>
                    <a:pt x="2437" y="10677"/>
                  </a:moveTo>
                  <a:lnTo>
                    <a:pt x="2437" y="10677"/>
                  </a:lnTo>
                  <a:cubicBezTo>
                    <a:pt x="2915" y="10980"/>
                    <a:pt x="3446" y="11191"/>
                    <a:pt x="3998" y="11307"/>
                  </a:cubicBezTo>
                  <a:cubicBezTo>
                    <a:pt x="4054" y="11503"/>
                    <a:pt x="4160" y="11683"/>
                    <a:pt x="4311" y="11820"/>
                  </a:cubicBezTo>
                  <a:cubicBezTo>
                    <a:pt x="4650" y="12131"/>
                    <a:pt x="5162" y="12208"/>
                    <a:pt x="5669" y="12208"/>
                  </a:cubicBezTo>
                  <a:cubicBezTo>
                    <a:pt x="5947" y="12208"/>
                    <a:pt x="6223" y="12185"/>
                    <a:pt x="6467" y="12165"/>
                  </a:cubicBezTo>
                  <a:cubicBezTo>
                    <a:pt x="6653" y="12151"/>
                    <a:pt x="6832" y="12133"/>
                    <a:pt x="6970" y="12133"/>
                  </a:cubicBezTo>
                  <a:cubicBezTo>
                    <a:pt x="7107" y="12133"/>
                    <a:pt x="7293" y="12151"/>
                    <a:pt x="7483" y="12165"/>
                  </a:cubicBezTo>
                  <a:cubicBezTo>
                    <a:pt x="7740" y="12186"/>
                    <a:pt x="8018" y="12210"/>
                    <a:pt x="8292" y="12210"/>
                  </a:cubicBezTo>
                  <a:cubicBezTo>
                    <a:pt x="8795" y="12210"/>
                    <a:pt x="9294" y="12133"/>
                    <a:pt x="9628" y="11823"/>
                  </a:cubicBezTo>
                  <a:cubicBezTo>
                    <a:pt x="9779" y="11683"/>
                    <a:pt x="9888" y="11503"/>
                    <a:pt x="9941" y="11307"/>
                  </a:cubicBezTo>
                  <a:cubicBezTo>
                    <a:pt x="10493" y="11191"/>
                    <a:pt x="11021" y="10976"/>
                    <a:pt x="11499" y="10677"/>
                  </a:cubicBezTo>
                  <a:lnTo>
                    <a:pt x="11499" y="10677"/>
                  </a:lnTo>
                  <a:cubicBezTo>
                    <a:pt x="11186" y="11229"/>
                    <a:pt x="10694" y="11729"/>
                    <a:pt x="10064" y="12119"/>
                  </a:cubicBezTo>
                  <a:lnTo>
                    <a:pt x="10064" y="12122"/>
                  </a:lnTo>
                  <a:cubicBezTo>
                    <a:pt x="9174" y="12674"/>
                    <a:pt x="8074" y="12980"/>
                    <a:pt x="6966" y="12980"/>
                  </a:cubicBezTo>
                  <a:cubicBezTo>
                    <a:pt x="5862" y="12980"/>
                    <a:pt x="4761" y="12674"/>
                    <a:pt x="3872" y="12122"/>
                  </a:cubicBezTo>
                  <a:cubicBezTo>
                    <a:pt x="3242" y="11729"/>
                    <a:pt x="2750" y="11229"/>
                    <a:pt x="2437" y="10677"/>
                  </a:cubicBezTo>
                  <a:close/>
                  <a:moveTo>
                    <a:pt x="798" y="1"/>
                  </a:moveTo>
                  <a:cubicBezTo>
                    <a:pt x="597" y="1"/>
                    <a:pt x="395" y="14"/>
                    <a:pt x="193" y="40"/>
                  </a:cubicBezTo>
                  <a:cubicBezTo>
                    <a:pt x="109" y="50"/>
                    <a:pt x="42" y="110"/>
                    <a:pt x="21" y="191"/>
                  </a:cubicBezTo>
                  <a:cubicBezTo>
                    <a:pt x="0" y="272"/>
                    <a:pt x="32" y="360"/>
                    <a:pt x="98" y="406"/>
                  </a:cubicBezTo>
                  <a:cubicBezTo>
                    <a:pt x="120" y="423"/>
                    <a:pt x="570" y="775"/>
                    <a:pt x="471" y="1714"/>
                  </a:cubicBezTo>
                  <a:cubicBezTo>
                    <a:pt x="390" y="2501"/>
                    <a:pt x="457" y="3113"/>
                    <a:pt x="682" y="3637"/>
                  </a:cubicBezTo>
                  <a:cubicBezTo>
                    <a:pt x="914" y="4182"/>
                    <a:pt x="1333" y="4653"/>
                    <a:pt x="1955" y="5079"/>
                  </a:cubicBezTo>
                  <a:cubicBezTo>
                    <a:pt x="1586" y="5814"/>
                    <a:pt x="1326" y="6598"/>
                    <a:pt x="1185" y="7407"/>
                  </a:cubicBezTo>
                  <a:cubicBezTo>
                    <a:pt x="1136" y="7340"/>
                    <a:pt x="1090" y="7270"/>
                    <a:pt x="1044" y="7196"/>
                  </a:cubicBezTo>
                  <a:cubicBezTo>
                    <a:pt x="1003" y="7131"/>
                    <a:pt x="938" y="7101"/>
                    <a:pt x="873" y="7101"/>
                  </a:cubicBezTo>
                  <a:cubicBezTo>
                    <a:pt x="774" y="7101"/>
                    <a:pt x="677" y="7171"/>
                    <a:pt x="668" y="7291"/>
                  </a:cubicBezTo>
                  <a:cubicBezTo>
                    <a:pt x="651" y="7882"/>
                    <a:pt x="767" y="8465"/>
                    <a:pt x="1006" y="9003"/>
                  </a:cubicBezTo>
                  <a:cubicBezTo>
                    <a:pt x="1189" y="9425"/>
                    <a:pt x="1445" y="9809"/>
                    <a:pt x="1769" y="10136"/>
                  </a:cubicBezTo>
                  <a:cubicBezTo>
                    <a:pt x="2033" y="11043"/>
                    <a:pt x="2701" y="11869"/>
                    <a:pt x="3657" y="12467"/>
                  </a:cubicBezTo>
                  <a:cubicBezTo>
                    <a:pt x="4614" y="13065"/>
                    <a:pt x="5785" y="13392"/>
                    <a:pt x="6966" y="13392"/>
                  </a:cubicBezTo>
                  <a:cubicBezTo>
                    <a:pt x="8151" y="13392"/>
                    <a:pt x="9326" y="13065"/>
                    <a:pt x="10279" y="12467"/>
                  </a:cubicBezTo>
                  <a:cubicBezTo>
                    <a:pt x="11232" y="11873"/>
                    <a:pt x="11903" y="11043"/>
                    <a:pt x="12167" y="10136"/>
                  </a:cubicBezTo>
                  <a:cubicBezTo>
                    <a:pt x="12487" y="9809"/>
                    <a:pt x="12747" y="9425"/>
                    <a:pt x="12930" y="9003"/>
                  </a:cubicBezTo>
                  <a:cubicBezTo>
                    <a:pt x="13169" y="8465"/>
                    <a:pt x="13285" y="7882"/>
                    <a:pt x="13268" y="7291"/>
                  </a:cubicBezTo>
                  <a:cubicBezTo>
                    <a:pt x="13259" y="7171"/>
                    <a:pt x="13161" y="7101"/>
                    <a:pt x="13062" y="7101"/>
                  </a:cubicBezTo>
                  <a:cubicBezTo>
                    <a:pt x="12998" y="7101"/>
                    <a:pt x="12933" y="7131"/>
                    <a:pt x="12891" y="7196"/>
                  </a:cubicBezTo>
                  <a:cubicBezTo>
                    <a:pt x="12846" y="7270"/>
                    <a:pt x="12796" y="7340"/>
                    <a:pt x="12747" y="7407"/>
                  </a:cubicBezTo>
                  <a:cubicBezTo>
                    <a:pt x="12610" y="6598"/>
                    <a:pt x="12350" y="5814"/>
                    <a:pt x="11981" y="5079"/>
                  </a:cubicBezTo>
                  <a:cubicBezTo>
                    <a:pt x="12603" y="4653"/>
                    <a:pt x="13021" y="4179"/>
                    <a:pt x="13254" y="3637"/>
                  </a:cubicBezTo>
                  <a:cubicBezTo>
                    <a:pt x="13479" y="3110"/>
                    <a:pt x="13545" y="2501"/>
                    <a:pt x="13464" y="1714"/>
                  </a:cubicBezTo>
                  <a:cubicBezTo>
                    <a:pt x="13366" y="775"/>
                    <a:pt x="13816" y="420"/>
                    <a:pt x="13834" y="409"/>
                  </a:cubicBezTo>
                  <a:cubicBezTo>
                    <a:pt x="13901" y="360"/>
                    <a:pt x="13936" y="276"/>
                    <a:pt x="13915" y="195"/>
                  </a:cubicBezTo>
                  <a:cubicBezTo>
                    <a:pt x="13893" y="114"/>
                    <a:pt x="13827" y="50"/>
                    <a:pt x="13742" y="40"/>
                  </a:cubicBezTo>
                  <a:cubicBezTo>
                    <a:pt x="13541" y="14"/>
                    <a:pt x="13339" y="1"/>
                    <a:pt x="13138" y="1"/>
                  </a:cubicBezTo>
                  <a:cubicBezTo>
                    <a:pt x="12316" y="1"/>
                    <a:pt x="11502" y="219"/>
                    <a:pt x="10711" y="652"/>
                  </a:cubicBezTo>
                  <a:cubicBezTo>
                    <a:pt x="10127" y="972"/>
                    <a:pt x="9596" y="1376"/>
                    <a:pt x="9136" y="1854"/>
                  </a:cubicBezTo>
                  <a:cubicBezTo>
                    <a:pt x="8432" y="1439"/>
                    <a:pt x="7698" y="1221"/>
                    <a:pt x="6970" y="1221"/>
                  </a:cubicBezTo>
                  <a:cubicBezTo>
                    <a:pt x="6242" y="1221"/>
                    <a:pt x="5507" y="1439"/>
                    <a:pt x="4807" y="1854"/>
                  </a:cubicBezTo>
                  <a:cubicBezTo>
                    <a:pt x="4339" y="1376"/>
                    <a:pt x="3808" y="972"/>
                    <a:pt x="3228" y="652"/>
                  </a:cubicBezTo>
                  <a:cubicBezTo>
                    <a:pt x="2434" y="219"/>
                    <a:pt x="1620"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49" name="Google Shape;21049;p86"/>
          <p:cNvGrpSpPr/>
          <p:nvPr/>
        </p:nvGrpSpPr>
        <p:grpSpPr>
          <a:xfrm>
            <a:off x="4680096" y="2562207"/>
            <a:ext cx="375782" cy="374262"/>
            <a:chOff x="4680096" y="2409807"/>
            <a:chExt cx="375782" cy="374262"/>
          </a:xfrm>
        </p:grpSpPr>
        <p:sp>
          <p:nvSpPr>
            <p:cNvPr id="21050" name="Google Shape;21050;p86"/>
            <p:cNvSpPr/>
            <p:nvPr/>
          </p:nvSpPr>
          <p:spPr>
            <a:xfrm>
              <a:off x="4795038" y="2415259"/>
              <a:ext cx="178219" cy="75780"/>
            </a:xfrm>
            <a:custGeom>
              <a:avLst/>
              <a:gdLst/>
              <a:ahLst/>
              <a:cxnLst/>
              <a:rect l="l" t="t" r="r" b="b"/>
              <a:pathLst>
                <a:path w="6799" h="2891" extrusionOk="0">
                  <a:moveTo>
                    <a:pt x="6798" y="0"/>
                  </a:moveTo>
                  <a:cubicBezTo>
                    <a:pt x="6798" y="0"/>
                    <a:pt x="2832" y="299"/>
                    <a:pt x="1" y="2462"/>
                  </a:cubicBezTo>
                  <a:lnTo>
                    <a:pt x="4713" y="2891"/>
                  </a:lnTo>
                  <a:cubicBezTo>
                    <a:pt x="5103" y="1287"/>
                    <a:pt x="6798" y="0"/>
                    <a:pt x="679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1" name="Google Shape;21051;p86"/>
            <p:cNvSpPr/>
            <p:nvPr/>
          </p:nvSpPr>
          <p:spPr>
            <a:xfrm>
              <a:off x="4795038" y="2702942"/>
              <a:ext cx="178219" cy="75702"/>
            </a:xfrm>
            <a:custGeom>
              <a:avLst/>
              <a:gdLst/>
              <a:ahLst/>
              <a:cxnLst/>
              <a:rect l="l" t="t" r="r" b="b"/>
              <a:pathLst>
                <a:path w="6799" h="2888" extrusionOk="0">
                  <a:moveTo>
                    <a:pt x="4713" y="0"/>
                  </a:moveTo>
                  <a:lnTo>
                    <a:pt x="1" y="429"/>
                  </a:lnTo>
                  <a:cubicBezTo>
                    <a:pt x="2832" y="2592"/>
                    <a:pt x="6798" y="2887"/>
                    <a:pt x="6798" y="2887"/>
                  </a:cubicBezTo>
                  <a:cubicBezTo>
                    <a:pt x="6798" y="2887"/>
                    <a:pt x="5103" y="1604"/>
                    <a:pt x="4713"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2" name="Google Shape;21052;p86"/>
            <p:cNvSpPr/>
            <p:nvPr/>
          </p:nvSpPr>
          <p:spPr>
            <a:xfrm>
              <a:off x="4686099" y="2468078"/>
              <a:ext cx="362781" cy="257826"/>
            </a:xfrm>
            <a:custGeom>
              <a:avLst/>
              <a:gdLst/>
              <a:ahLst/>
              <a:cxnLst/>
              <a:rect l="l" t="t" r="r" b="b"/>
              <a:pathLst>
                <a:path w="13840" h="9836" extrusionOk="0">
                  <a:moveTo>
                    <a:pt x="6461" y="0"/>
                  </a:moveTo>
                  <a:cubicBezTo>
                    <a:pt x="6459" y="0"/>
                    <a:pt x="6456" y="0"/>
                    <a:pt x="6453" y="0"/>
                  </a:cubicBezTo>
                  <a:cubicBezTo>
                    <a:pt x="2367" y="0"/>
                    <a:pt x="1720" y="2993"/>
                    <a:pt x="1" y="4920"/>
                  </a:cubicBezTo>
                  <a:cubicBezTo>
                    <a:pt x="1720" y="6843"/>
                    <a:pt x="2367" y="9836"/>
                    <a:pt x="6453" y="9836"/>
                  </a:cubicBezTo>
                  <a:cubicBezTo>
                    <a:pt x="6459" y="9836"/>
                    <a:pt x="6464" y="9836"/>
                    <a:pt x="6469" y="9836"/>
                  </a:cubicBezTo>
                  <a:cubicBezTo>
                    <a:pt x="8646" y="9836"/>
                    <a:pt x="10569" y="8406"/>
                    <a:pt x="11197" y="6319"/>
                  </a:cubicBezTo>
                  <a:cubicBezTo>
                    <a:pt x="11258" y="6130"/>
                    <a:pt x="11433" y="6011"/>
                    <a:pt x="11620" y="6011"/>
                  </a:cubicBezTo>
                  <a:cubicBezTo>
                    <a:pt x="11679" y="6011"/>
                    <a:pt x="11740" y="6023"/>
                    <a:pt x="11798" y="6048"/>
                  </a:cubicBezTo>
                  <a:lnTo>
                    <a:pt x="13760" y="6889"/>
                  </a:lnTo>
                  <a:cubicBezTo>
                    <a:pt x="13767" y="6892"/>
                    <a:pt x="13774" y="6893"/>
                    <a:pt x="13780" y="6893"/>
                  </a:cubicBezTo>
                  <a:cubicBezTo>
                    <a:pt x="13811" y="6893"/>
                    <a:pt x="13836" y="6861"/>
                    <a:pt x="13827" y="6829"/>
                  </a:cubicBezTo>
                  <a:lnTo>
                    <a:pt x="13307" y="5275"/>
                  </a:lnTo>
                  <a:cubicBezTo>
                    <a:pt x="13233" y="5043"/>
                    <a:pt x="13233" y="4793"/>
                    <a:pt x="13310" y="4564"/>
                  </a:cubicBezTo>
                  <a:lnTo>
                    <a:pt x="13827" y="3010"/>
                  </a:lnTo>
                  <a:cubicBezTo>
                    <a:pt x="13839" y="2974"/>
                    <a:pt x="13811" y="2944"/>
                    <a:pt x="13778" y="2944"/>
                  </a:cubicBezTo>
                  <a:cubicBezTo>
                    <a:pt x="13772" y="2944"/>
                    <a:pt x="13766" y="2945"/>
                    <a:pt x="13760" y="2947"/>
                  </a:cubicBezTo>
                  <a:lnTo>
                    <a:pt x="11798" y="3787"/>
                  </a:lnTo>
                  <a:cubicBezTo>
                    <a:pt x="11740" y="3813"/>
                    <a:pt x="11679" y="3825"/>
                    <a:pt x="11620" y="3825"/>
                  </a:cubicBezTo>
                  <a:cubicBezTo>
                    <a:pt x="11433" y="3825"/>
                    <a:pt x="11258" y="3706"/>
                    <a:pt x="11197" y="3517"/>
                  </a:cubicBezTo>
                  <a:cubicBezTo>
                    <a:pt x="10568" y="1427"/>
                    <a:pt x="8642" y="0"/>
                    <a:pt x="646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3" name="Google Shape;21053;p86"/>
            <p:cNvSpPr/>
            <p:nvPr/>
          </p:nvSpPr>
          <p:spPr>
            <a:xfrm>
              <a:off x="4686099" y="2499585"/>
              <a:ext cx="235441" cy="226319"/>
            </a:xfrm>
            <a:custGeom>
              <a:avLst/>
              <a:gdLst/>
              <a:ahLst/>
              <a:cxnLst/>
              <a:rect l="l" t="t" r="r" b="b"/>
              <a:pathLst>
                <a:path w="8982" h="8634" extrusionOk="0">
                  <a:moveTo>
                    <a:pt x="2884" y="1"/>
                  </a:moveTo>
                  <a:lnTo>
                    <a:pt x="2884" y="1"/>
                  </a:lnTo>
                  <a:cubicBezTo>
                    <a:pt x="1667" y="1045"/>
                    <a:pt x="1024" y="2571"/>
                    <a:pt x="1" y="3714"/>
                  </a:cubicBezTo>
                  <a:cubicBezTo>
                    <a:pt x="1720" y="5641"/>
                    <a:pt x="2367" y="8634"/>
                    <a:pt x="6453" y="8634"/>
                  </a:cubicBezTo>
                  <a:cubicBezTo>
                    <a:pt x="7343" y="8634"/>
                    <a:pt x="8218" y="8395"/>
                    <a:pt x="8982" y="7941"/>
                  </a:cubicBezTo>
                  <a:cubicBezTo>
                    <a:pt x="5440" y="7333"/>
                    <a:pt x="2852" y="4263"/>
                    <a:pt x="2852" y="669"/>
                  </a:cubicBezTo>
                  <a:cubicBezTo>
                    <a:pt x="2852" y="444"/>
                    <a:pt x="2863" y="222"/>
                    <a:pt x="2884"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4" name="Google Shape;21054;p86"/>
            <p:cNvSpPr/>
            <p:nvPr/>
          </p:nvSpPr>
          <p:spPr>
            <a:xfrm>
              <a:off x="4727121" y="2573504"/>
              <a:ext cx="29332" cy="29358"/>
            </a:xfrm>
            <a:custGeom>
              <a:avLst/>
              <a:gdLst/>
              <a:ahLst/>
              <a:cxnLst/>
              <a:rect l="l" t="t" r="r" b="b"/>
              <a:pathLst>
                <a:path w="1119" h="1120" extrusionOk="0">
                  <a:moveTo>
                    <a:pt x="559" y="1"/>
                  </a:moveTo>
                  <a:cubicBezTo>
                    <a:pt x="250" y="1"/>
                    <a:pt x="0" y="251"/>
                    <a:pt x="0" y="560"/>
                  </a:cubicBezTo>
                  <a:cubicBezTo>
                    <a:pt x="0" y="870"/>
                    <a:pt x="250" y="1119"/>
                    <a:pt x="559" y="1119"/>
                  </a:cubicBezTo>
                  <a:cubicBezTo>
                    <a:pt x="869" y="1119"/>
                    <a:pt x="1119" y="870"/>
                    <a:pt x="1119" y="560"/>
                  </a:cubicBezTo>
                  <a:cubicBezTo>
                    <a:pt x="1119" y="251"/>
                    <a:pt x="869" y="1"/>
                    <a:pt x="55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5" name="Google Shape;21055;p86"/>
            <p:cNvSpPr/>
            <p:nvPr/>
          </p:nvSpPr>
          <p:spPr>
            <a:xfrm>
              <a:off x="4738812" y="2579323"/>
              <a:ext cx="11848" cy="11743"/>
            </a:xfrm>
            <a:custGeom>
              <a:avLst/>
              <a:gdLst/>
              <a:ahLst/>
              <a:cxnLst/>
              <a:rect l="l" t="t" r="r" b="b"/>
              <a:pathLst>
                <a:path w="452" h="448" extrusionOk="0">
                  <a:moveTo>
                    <a:pt x="226" y="0"/>
                  </a:moveTo>
                  <a:cubicBezTo>
                    <a:pt x="103" y="0"/>
                    <a:pt x="1" y="102"/>
                    <a:pt x="1" y="226"/>
                  </a:cubicBezTo>
                  <a:cubicBezTo>
                    <a:pt x="1" y="349"/>
                    <a:pt x="103" y="447"/>
                    <a:pt x="226" y="447"/>
                  </a:cubicBezTo>
                  <a:cubicBezTo>
                    <a:pt x="349" y="447"/>
                    <a:pt x="451" y="349"/>
                    <a:pt x="451" y="226"/>
                  </a:cubicBezTo>
                  <a:cubicBezTo>
                    <a:pt x="451" y="102"/>
                    <a:pt x="349" y="0"/>
                    <a:pt x="2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6" name="Google Shape;21056;p86"/>
            <p:cNvSpPr/>
            <p:nvPr/>
          </p:nvSpPr>
          <p:spPr>
            <a:xfrm>
              <a:off x="4773308" y="2470751"/>
              <a:ext cx="49961" cy="252479"/>
            </a:xfrm>
            <a:custGeom>
              <a:avLst/>
              <a:gdLst/>
              <a:ahLst/>
              <a:cxnLst/>
              <a:rect l="l" t="t" r="r" b="b"/>
              <a:pathLst>
                <a:path w="1906" h="9632" extrusionOk="0">
                  <a:moveTo>
                    <a:pt x="1906" y="0"/>
                  </a:moveTo>
                  <a:lnTo>
                    <a:pt x="1906" y="0"/>
                  </a:lnTo>
                  <a:cubicBezTo>
                    <a:pt x="1519" y="67"/>
                    <a:pt x="1139" y="179"/>
                    <a:pt x="777" y="334"/>
                  </a:cubicBezTo>
                  <a:cubicBezTo>
                    <a:pt x="288" y="1600"/>
                    <a:pt x="0" y="3144"/>
                    <a:pt x="0" y="4818"/>
                  </a:cubicBezTo>
                  <a:cubicBezTo>
                    <a:pt x="0" y="6491"/>
                    <a:pt x="288" y="8032"/>
                    <a:pt x="777" y="9301"/>
                  </a:cubicBezTo>
                  <a:cubicBezTo>
                    <a:pt x="1139" y="9452"/>
                    <a:pt x="1519" y="9565"/>
                    <a:pt x="1906" y="9632"/>
                  </a:cubicBezTo>
                  <a:cubicBezTo>
                    <a:pt x="1590" y="8274"/>
                    <a:pt x="1400" y="6615"/>
                    <a:pt x="1400" y="4814"/>
                  </a:cubicBezTo>
                  <a:cubicBezTo>
                    <a:pt x="1400" y="3017"/>
                    <a:pt x="1586" y="1357"/>
                    <a:pt x="190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7" name="Google Shape;21057;p86"/>
            <p:cNvSpPr/>
            <p:nvPr/>
          </p:nvSpPr>
          <p:spPr>
            <a:xfrm>
              <a:off x="4773308" y="2586139"/>
              <a:ext cx="49961" cy="137091"/>
            </a:xfrm>
            <a:custGeom>
              <a:avLst/>
              <a:gdLst/>
              <a:ahLst/>
              <a:cxnLst/>
              <a:rect l="l" t="t" r="r" b="b"/>
              <a:pathLst>
                <a:path w="1906" h="5230" extrusionOk="0">
                  <a:moveTo>
                    <a:pt x="11" y="1"/>
                  </a:moveTo>
                  <a:cubicBezTo>
                    <a:pt x="4" y="138"/>
                    <a:pt x="0" y="275"/>
                    <a:pt x="0" y="412"/>
                  </a:cubicBezTo>
                  <a:cubicBezTo>
                    <a:pt x="0" y="2082"/>
                    <a:pt x="288" y="3630"/>
                    <a:pt x="777" y="4896"/>
                  </a:cubicBezTo>
                  <a:cubicBezTo>
                    <a:pt x="1139" y="5050"/>
                    <a:pt x="1519" y="5163"/>
                    <a:pt x="1906" y="5230"/>
                  </a:cubicBezTo>
                  <a:cubicBezTo>
                    <a:pt x="1692" y="4287"/>
                    <a:pt x="1547" y="3327"/>
                    <a:pt x="1473" y="2364"/>
                  </a:cubicBezTo>
                  <a:cubicBezTo>
                    <a:pt x="841" y="1675"/>
                    <a:pt x="345" y="873"/>
                    <a:pt x="1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8" name="Google Shape;21058;p86"/>
            <p:cNvSpPr/>
            <p:nvPr/>
          </p:nvSpPr>
          <p:spPr>
            <a:xfrm>
              <a:off x="4845759" y="2468261"/>
              <a:ext cx="46370" cy="257459"/>
            </a:xfrm>
            <a:custGeom>
              <a:avLst/>
              <a:gdLst/>
              <a:ahLst/>
              <a:cxnLst/>
              <a:rect l="l" t="t" r="r" b="b"/>
              <a:pathLst>
                <a:path w="1769" h="9822" extrusionOk="0">
                  <a:moveTo>
                    <a:pt x="573" y="0"/>
                  </a:moveTo>
                  <a:cubicBezTo>
                    <a:pt x="218" y="1336"/>
                    <a:pt x="0" y="3045"/>
                    <a:pt x="0" y="4909"/>
                  </a:cubicBezTo>
                  <a:cubicBezTo>
                    <a:pt x="0" y="6776"/>
                    <a:pt x="218" y="8485"/>
                    <a:pt x="573" y="9822"/>
                  </a:cubicBezTo>
                  <a:cubicBezTo>
                    <a:pt x="978" y="9804"/>
                    <a:pt x="1382" y="9737"/>
                    <a:pt x="1769" y="9625"/>
                  </a:cubicBezTo>
                  <a:cubicBezTo>
                    <a:pt x="1480" y="8334"/>
                    <a:pt x="1308" y="6699"/>
                    <a:pt x="1308" y="4909"/>
                  </a:cubicBezTo>
                  <a:cubicBezTo>
                    <a:pt x="1308" y="3123"/>
                    <a:pt x="1484" y="1484"/>
                    <a:pt x="1769" y="197"/>
                  </a:cubicBezTo>
                  <a:cubicBezTo>
                    <a:pt x="1382" y="81"/>
                    <a:pt x="978" y="18"/>
                    <a:pt x="57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9" name="Google Shape;21059;p86"/>
            <p:cNvSpPr/>
            <p:nvPr/>
          </p:nvSpPr>
          <p:spPr>
            <a:xfrm>
              <a:off x="4851736" y="2681080"/>
              <a:ext cx="40393" cy="44640"/>
            </a:xfrm>
            <a:custGeom>
              <a:avLst/>
              <a:gdLst/>
              <a:ahLst/>
              <a:cxnLst/>
              <a:rect l="l" t="t" r="r" b="b"/>
              <a:pathLst>
                <a:path w="1541" h="1703" extrusionOk="0">
                  <a:moveTo>
                    <a:pt x="1" y="1"/>
                  </a:moveTo>
                  <a:lnTo>
                    <a:pt x="1" y="1"/>
                  </a:lnTo>
                  <a:cubicBezTo>
                    <a:pt x="81" y="574"/>
                    <a:pt x="198" y="1140"/>
                    <a:pt x="345" y="1703"/>
                  </a:cubicBezTo>
                  <a:cubicBezTo>
                    <a:pt x="750" y="1685"/>
                    <a:pt x="1150" y="1618"/>
                    <a:pt x="1541" y="1506"/>
                  </a:cubicBezTo>
                  <a:cubicBezTo>
                    <a:pt x="1481" y="1242"/>
                    <a:pt x="1428" y="964"/>
                    <a:pt x="1383" y="676"/>
                  </a:cubicBezTo>
                  <a:cubicBezTo>
                    <a:pt x="897" y="500"/>
                    <a:pt x="437" y="271"/>
                    <a:pt x="1"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0" name="Google Shape;21060;p86"/>
            <p:cNvSpPr/>
            <p:nvPr/>
          </p:nvSpPr>
          <p:spPr>
            <a:xfrm>
              <a:off x="4917188" y="2492691"/>
              <a:ext cx="40577" cy="208520"/>
            </a:xfrm>
            <a:custGeom>
              <a:avLst/>
              <a:gdLst/>
              <a:ahLst/>
              <a:cxnLst/>
              <a:rect l="l" t="t" r="r" b="b"/>
              <a:pathLst>
                <a:path w="1548" h="7955" extrusionOk="0">
                  <a:moveTo>
                    <a:pt x="542" y="0"/>
                  </a:moveTo>
                  <a:cubicBezTo>
                    <a:pt x="201" y="1143"/>
                    <a:pt x="0" y="2504"/>
                    <a:pt x="0" y="3970"/>
                  </a:cubicBezTo>
                  <a:cubicBezTo>
                    <a:pt x="0" y="5436"/>
                    <a:pt x="204" y="6808"/>
                    <a:pt x="545" y="7954"/>
                  </a:cubicBezTo>
                  <a:cubicBezTo>
                    <a:pt x="925" y="7680"/>
                    <a:pt x="1263" y="7353"/>
                    <a:pt x="1548" y="6984"/>
                  </a:cubicBezTo>
                  <a:cubicBezTo>
                    <a:pt x="1326" y="6115"/>
                    <a:pt x="1192" y="5085"/>
                    <a:pt x="1192" y="3977"/>
                  </a:cubicBezTo>
                  <a:cubicBezTo>
                    <a:pt x="1192" y="2866"/>
                    <a:pt x="1326" y="1839"/>
                    <a:pt x="1548" y="971"/>
                  </a:cubicBezTo>
                  <a:cubicBezTo>
                    <a:pt x="1259" y="601"/>
                    <a:pt x="922" y="274"/>
                    <a:pt x="542"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1" name="Google Shape;21061;p86"/>
            <p:cNvSpPr/>
            <p:nvPr/>
          </p:nvSpPr>
          <p:spPr>
            <a:xfrm>
              <a:off x="4680096" y="2409807"/>
              <a:ext cx="375782" cy="374262"/>
            </a:xfrm>
            <a:custGeom>
              <a:avLst/>
              <a:gdLst/>
              <a:ahLst/>
              <a:cxnLst/>
              <a:rect l="l" t="t" r="r" b="b"/>
              <a:pathLst>
                <a:path w="14336" h="14278" extrusionOk="0">
                  <a:moveTo>
                    <a:pt x="10515" y="493"/>
                  </a:moveTo>
                  <a:lnTo>
                    <a:pt x="10515" y="493"/>
                  </a:lnTo>
                  <a:cubicBezTo>
                    <a:pt x="10005" y="954"/>
                    <a:pt x="9288" y="1717"/>
                    <a:pt x="9010" y="2564"/>
                  </a:cubicBezTo>
                  <a:cubicBezTo>
                    <a:pt x="8296" y="2202"/>
                    <a:pt x="7506" y="2012"/>
                    <a:pt x="6704" y="2012"/>
                  </a:cubicBezTo>
                  <a:cubicBezTo>
                    <a:pt x="6697" y="2012"/>
                    <a:pt x="6690" y="2012"/>
                    <a:pt x="6682" y="2012"/>
                  </a:cubicBezTo>
                  <a:cubicBezTo>
                    <a:pt x="6345" y="2012"/>
                    <a:pt x="6007" y="2033"/>
                    <a:pt x="5669" y="2079"/>
                  </a:cubicBezTo>
                  <a:cubicBezTo>
                    <a:pt x="6847" y="1414"/>
                    <a:pt x="8064" y="1017"/>
                    <a:pt x="8964" y="795"/>
                  </a:cubicBezTo>
                  <a:cubicBezTo>
                    <a:pt x="9478" y="669"/>
                    <a:pt x="9995" y="567"/>
                    <a:pt x="10515" y="493"/>
                  </a:cubicBezTo>
                  <a:close/>
                  <a:moveTo>
                    <a:pt x="10698" y="4635"/>
                  </a:moveTo>
                  <a:cubicBezTo>
                    <a:pt x="10927" y="4998"/>
                    <a:pt x="11106" y="5388"/>
                    <a:pt x="11225" y="5796"/>
                  </a:cubicBezTo>
                  <a:cubicBezTo>
                    <a:pt x="11278" y="5972"/>
                    <a:pt x="11405" y="6116"/>
                    <a:pt x="11570" y="6193"/>
                  </a:cubicBezTo>
                  <a:cubicBezTo>
                    <a:pt x="11657" y="6233"/>
                    <a:pt x="11752" y="6254"/>
                    <a:pt x="11848" y="6254"/>
                  </a:cubicBezTo>
                  <a:cubicBezTo>
                    <a:pt x="11937" y="6254"/>
                    <a:pt x="12027" y="6236"/>
                    <a:pt x="12112" y="6200"/>
                  </a:cubicBezTo>
                  <a:lnTo>
                    <a:pt x="13747" y="5500"/>
                  </a:lnTo>
                  <a:lnTo>
                    <a:pt x="13339" y="6717"/>
                  </a:lnTo>
                  <a:cubicBezTo>
                    <a:pt x="13247" y="6988"/>
                    <a:pt x="13247" y="7283"/>
                    <a:pt x="13339" y="7558"/>
                  </a:cubicBezTo>
                  <a:lnTo>
                    <a:pt x="13747" y="8774"/>
                  </a:lnTo>
                  <a:lnTo>
                    <a:pt x="13747" y="8774"/>
                  </a:lnTo>
                  <a:lnTo>
                    <a:pt x="12112" y="8075"/>
                  </a:lnTo>
                  <a:cubicBezTo>
                    <a:pt x="12027" y="8039"/>
                    <a:pt x="11937" y="8021"/>
                    <a:pt x="11848" y="8021"/>
                  </a:cubicBezTo>
                  <a:cubicBezTo>
                    <a:pt x="11752" y="8021"/>
                    <a:pt x="11657" y="8042"/>
                    <a:pt x="11570" y="8082"/>
                  </a:cubicBezTo>
                  <a:cubicBezTo>
                    <a:pt x="11405" y="8159"/>
                    <a:pt x="11278" y="8303"/>
                    <a:pt x="11225" y="8479"/>
                  </a:cubicBezTo>
                  <a:cubicBezTo>
                    <a:pt x="11106" y="8887"/>
                    <a:pt x="10927" y="9277"/>
                    <a:pt x="10698" y="9639"/>
                  </a:cubicBezTo>
                  <a:cubicBezTo>
                    <a:pt x="10385" y="7987"/>
                    <a:pt x="10385" y="6288"/>
                    <a:pt x="10698" y="4635"/>
                  </a:cubicBezTo>
                  <a:close/>
                  <a:moveTo>
                    <a:pt x="3996" y="3057"/>
                  </a:moveTo>
                  <a:lnTo>
                    <a:pt x="3996" y="3057"/>
                  </a:lnTo>
                  <a:cubicBezTo>
                    <a:pt x="3588" y="4270"/>
                    <a:pt x="3373" y="5673"/>
                    <a:pt x="3373" y="7139"/>
                  </a:cubicBezTo>
                  <a:cubicBezTo>
                    <a:pt x="3373" y="8605"/>
                    <a:pt x="3588" y="10005"/>
                    <a:pt x="3996" y="11222"/>
                  </a:cubicBezTo>
                  <a:cubicBezTo>
                    <a:pt x="3795" y="11109"/>
                    <a:pt x="3602" y="10979"/>
                    <a:pt x="3419" y="10838"/>
                  </a:cubicBezTo>
                  <a:cubicBezTo>
                    <a:pt x="2642" y="10230"/>
                    <a:pt x="2090" y="9393"/>
                    <a:pt x="1552" y="8588"/>
                  </a:cubicBezTo>
                  <a:cubicBezTo>
                    <a:pt x="1228" y="8096"/>
                    <a:pt x="894" y="7593"/>
                    <a:pt x="507" y="7139"/>
                  </a:cubicBezTo>
                  <a:cubicBezTo>
                    <a:pt x="891" y="6686"/>
                    <a:pt x="1228" y="6179"/>
                    <a:pt x="1552" y="5690"/>
                  </a:cubicBezTo>
                  <a:cubicBezTo>
                    <a:pt x="2090" y="4885"/>
                    <a:pt x="2642" y="4048"/>
                    <a:pt x="3419" y="3440"/>
                  </a:cubicBezTo>
                  <a:cubicBezTo>
                    <a:pt x="3602" y="3296"/>
                    <a:pt x="3795" y="3169"/>
                    <a:pt x="3996" y="3057"/>
                  </a:cubicBezTo>
                  <a:close/>
                  <a:moveTo>
                    <a:pt x="8240" y="2691"/>
                  </a:moveTo>
                  <a:cubicBezTo>
                    <a:pt x="8637" y="2828"/>
                    <a:pt x="9010" y="3018"/>
                    <a:pt x="9358" y="3253"/>
                  </a:cubicBezTo>
                  <a:cubicBezTo>
                    <a:pt x="9284" y="3479"/>
                    <a:pt x="9218" y="3714"/>
                    <a:pt x="9158" y="3960"/>
                  </a:cubicBezTo>
                  <a:cubicBezTo>
                    <a:pt x="9130" y="4076"/>
                    <a:pt x="9200" y="4189"/>
                    <a:pt x="9313" y="4213"/>
                  </a:cubicBezTo>
                  <a:cubicBezTo>
                    <a:pt x="9329" y="4218"/>
                    <a:pt x="9346" y="4220"/>
                    <a:pt x="9363" y="4220"/>
                  </a:cubicBezTo>
                  <a:cubicBezTo>
                    <a:pt x="9457" y="4220"/>
                    <a:pt x="9542" y="4154"/>
                    <a:pt x="9566" y="4059"/>
                  </a:cubicBezTo>
                  <a:cubicBezTo>
                    <a:pt x="9611" y="3872"/>
                    <a:pt x="9661" y="3693"/>
                    <a:pt x="9713" y="3521"/>
                  </a:cubicBezTo>
                  <a:cubicBezTo>
                    <a:pt x="9953" y="3718"/>
                    <a:pt x="10174" y="3939"/>
                    <a:pt x="10371" y="4185"/>
                  </a:cubicBezTo>
                  <a:cubicBezTo>
                    <a:pt x="10160" y="5057"/>
                    <a:pt x="10047" y="6077"/>
                    <a:pt x="10047" y="7139"/>
                  </a:cubicBezTo>
                  <a:cubicBezTo>
                    <a:pt x="10047" y="8201"/>
                    <a:pt x="10160" y="9221"/>
                    <a:pt x="10374" y="10096"/>
                  </a:cubicBezTo>
                  <a:cubicBezTo>
                    <a:pt x="10174" y="10339"/>
                    <a:pt x="9956" y="10561"/>
                    <a:pt x="9713" y="10761"/>
                  </a:cubicBezTo>
                  <a:lnTo>
                    <a:pt x="9713" y="10758"/>
                  </a:lnTo>
                  <a:cubicBezTo>
                    <a:pt x="9397" y="9724"/>
                    <a:pt x="9225" y="8451"/>
                    <a:pt x="9225" y="7139"/>
                  </a:cubicBezTo>
                  <a:cubicBezTo>
                    <a:pt x="9221" y="6401"/>
                    <a:pt x="9277" y="5666"/>
                    <a:pt x="9390" y="4938"/>
                  </a:cubicBezTo>
                  <a:cubicBezTo>
                    <a:pt x="9410" y="4786"/>
                    <a:pt x="9293" y="4700"/>
                    <a:pt x="9178" y="4700"/>
                  </a:cubicBezTo>
                  <a:cubicBezTo>
                    <a:pt x="9088" y="4700"/>
                    <a:pt x="8999" y="4753"/>
                    <a:pt x="8978" y="4871"/>
                  </a:cubicBezTo>
                  <a:cubicBezTo>
                    <a:pt x="8859" y="5624"/>
                    <a:pt x="8803" y="6380"/>
                    <a:pt x="8803" y="7139"/>
                  </a:cubicBezTo>
                  <a:cubicBezTo>
                    <a:pt x="8803" y="8556"/>
                    <a:pt x="9000" y="9928"/>
                    <a:pt x="9358" y="11028"/>
                  </a:cubicBezTo>
                  <a:cubicBezTo>
                    <a:pt x="9014" y="11264"/>
                    <a:pt x="8637" y="11454"/>
                    <a:pt x="8240" y="11591"/>
                  </a:cubicBezTo>
                  <a:cubicBezTo>
                    <a:pt x="7976" y="10339"/>
                    <a:pt x="7836" y="8767"/>
                    <a:pt x="7836" y="7139"/>
                  </a:cubicBezTo>
                  <a:cubicBezTo>
                    <a:pt x="7836" y="5515"/>
                    <a:pt x="7980" y="3943"/>
                    <a:pt x="8240" y="2691"/>
                  </a:cubicBezTo>
                  <a:close/>
                  <a:moveTo>
                    <a:pt x="7034" y="2445"/>
                  </a:moveTo>
                  <a:cubicBezTo>
                    <a:pt x="7305" y="2462"/>
                    <a:pt x="7575" y="2504"/>
                    <a:pt x="7839" y="2571"/>
                  </a:cubicBezTo>
                  <a:cubicBezTo>
                    <a:pt x="7568" y="3855"/>
                    <a:pt x="7417" y="5472"/>
                    <a:pt x="7417" y="7139"/>
                  </a:cubicBezTo>
                  <a:cubicBezTo>
                    <a:pt x="7417" y="8809"/>
                    <a:pt x="7568" y="10427"/>
                    <a:pt x="7839" y="11711"/>
                  </a:cubicBezTo>
                  <a:cubicBezTo>
                    <a:pt x="7575" y="11777"/>
                    <a:pt x="7305" y="11820"/>
                    <a:pt x="7034" y="11837"/>
                  </a:cubicBezTo>
                  <a:cubicBezTo>
                    <a:pt x="6717" y="10525"/>
                    <a:pt x="6542" y="8862"/>
                    <a:pt x="6542" y="7139"/>
                  </a:cubicBezTo>
                  <a:cubicBezTo>
                    <a:pt x="6542" y="5420"/>
                    <a:pt x="6717" y="3756"/>
                    <a:pt x="7034" y="2445"/>
                  </a:cubicBezTo>
                  <a:close/>
                  <a:moveTo>
                    <a:pt x="6605" y="2431"/>
                  </a:moveTo>
                  <a:lnTo>
                    <a:pt x="6605" y="2431"/>
                  </a:lnTo>
                  <a:cubicBezTo>
                    <a:pt x="6292" y="3760"/>
                    <a:pt x="6123" y="5423"/>
                    <a:pt x="6123" y="7139"/>
                  </a:cubicBezTo>
                  <a:cubicBezTo>
                    <a:pt x="6123" y="8855"/>
                    <a:pt x="6292" y="10522"/>
                    <a:pt x="6605" y="11851"/>
                  </a:cubicBezTo>
                  <a:cubicBezTo>
                    <a:pt x="6271" y="11848"/>
                    <a:pt x="5940" y="11820"/>
                    <a:pt x="5610" y="11767"/>
                  </a:cubicBezTo>
                  <a:cubicBezTo>
                    <a:pt x="5304" y="10469"/>
                    <a:pt x="5135" y="8831"/>
                    <a:pt x="5135" y="7139"/>
                  </a:cubicBezTo>
                  <a:cubicBezTo>
                    <a:pt x="5131" y="6102"/>
                    <a:pt x="5198" y="5064"/>
                    <a:pt x="5332" y="4038"/>
                  </a:cubicBezTo>
                  <a:cubicBezTo>
                    <a:pt x="5359" y="3881"/>
                    <a:pt x="5241" y="3794"/>
                    <a:pt x="5123" y="3794"/>
                  </a:cubicBezTo>
                  <a:cubicBezTo>
                    <a:pt x="5027" y="3794"/>
                    <a:pt x="4931" y="3853"/>
                    <a:pt x="4917" y="3981"/>
                  </a:cubicBezTo>
                  <a:cubicBezTo>
                    <a:pt x="4780" y="5029"/>
                    <a:pt x="4713" y="6084"/>
                    <a:pt x="4717" y="7139"/>
                  </a:cubicBezTo>
                  <a:cubicBezTo>
                    <a:pt x="4717" y="8781"/>
                    <a:pt x="4875" y="10378"/>
                    <a:pt x="5160" y="11679"/>
                  </a:cubicBezTo>
                  <a:cubicBezTo>
                    <a:pt x="4949" y="11626"/>
                    <a:pt x="4738" y="11559"/>
                    <a:pt x="4534" y="11478"/>
                  </a:cubicBezTo>
                  <a:cubicBezTo>
                    <a:pt x="4052" y="10220"/>
                    <a:pt x="3792" y="8722"/>
                    <a:pt x="3792" y="7139"/>
                  </a:cubicBezTo>
                  <a:cubicBezTo>
                    <a:pt x="3792" y="5557"/>
                    <a:pt x="4048" y="4062"/>
                    <a:pt x="4534" y="2803"/>
                  </a:cubicBezTo>
                  <a:cubicBezTo>
                    <a:pt x="4738" y="2722"/>
                    <a:pt x="4945" y="2656"/>
                    <a:pt x="5160" y="2603"/>
                  </a:cubicBezTo>
                  <a:lnTo>
                    <a:pt x="5160" y="2603"/>
                  </a:lnTo>
                  <a:cubicBezTo>
                    <a:pt x="5124" y="2758"/>
                    <a:pt x="5093" y="2916"/>
                    <a:pt x="5061" y="3078"/>
                  </a:cubicBezTo>
                  <a:cubicBezTo>
                    <a:pt x="5037" y="3194"/>
                    <a:pt x="5110" y="3306"/>
                    <a:pt x="5226" y="3327"/>
                  </a:cubicBezTo>
                  <a:cubicBezTo>
                    <a:pt x="5241" y="3330"/>
                    <a:pt x="5255" y="3332"/>
                    <a:pt x="5269" y="3332"/>
                  </a:cubicBezTo>
                  <a:cubicBezTo>
                    <a:pt x="5371" y="3332"/>
                    <a:pt x="5457" y="3257"/>
                    <a:pt x="5473" y="3155"/>
                  </a:cubicBezTo>
                  <a:cubicBezTo>
                    <a:pt x="5515" y="2933"/>
                    <a:pt x="5560" y="2719"/>
                    <a:pt x="5610" y="2512"/>
                  </a:cubicBezTo>
                  <a:cubicBezTo>
                    <a:pt x="5940" y="2459"/>
                    <a:pt x="6271" y="2434"/>
                    <a:pt x="6605" y="2431"/>
                  </a:cubicBezTo>
                  <a:close/>
                  <a:moveTo>
                    <a:pt x="9010" y="11718"/>
                  </a:moveTo>
                  <a:cubicBezTo>
                    <a:pt x="9288" y="12561"/>
                    <a:pt x="10005" y="13325"/>
                    <a:pt x="10515" y="13785"/>
                  </a:cubicBezTo>
                  <a:cubicBezTo>
                    <a:pt x="9991" y="13711"/>
                    <a:pt x="9474" y="13609"/>
                    <a:pt x="8964" y="13486"/>
                  </a:cubicBezTo>
                  <a:cubicBezTo>
                    <a:pt x="8064" y="13261"/>
                    <a:pt x="6847" y="12864"/>
                    <a:pt x="5669" y="12199"/>
                  </a:cubicBezTo>
                  <a:lnTo>
                    <a:pt x="5669" y="12199"/>
                  </a:lnTo>
                  <a:cubicBezTo>
                    <a:pt x="6007" y="12245"/>
                    <a:pt x="6345" y="12266"/>
                    <a:pt x="6682" y="12266"/>
                  </a:cubicBezTo>
                  <a:cubicBezTo>
                    <a:pt x="6690" y="12266"/>
                    <a:pt x="6697" y="12266"/>
                    <a:pt x="6704" y="12266"/>
                  </a:cubicBezTo>
                  <a:cubicBezTo>
                    <a:pt x="7506" y="12266"/>
                    <a:pt x="8296" y="12076"/>
                    <a:pt x="9010" y="11718"/>
                  </a:cubicBezTo>
                  <a:close/>
                  <a:moveTo>
                    <a:pt x="11188" y="0"/>
                  </a:moveTo>
                  <a:cubicBezTo>
                    <a:pt x="11183" y="0"/>
                    <a:pt x="11178" y="0"/>
                    <a:pt x="11173" y="1"/>
                  </a:cubicBezTo>
                  <a:cubicBezTo>
                    <a:pt x="11134" y="1"/>
                    <a:pt x="10188" y="61"/>
                    <a:pt x="8873" y="384"/>
                  </a:cubicBezTo>
                  <a:cubicBezTo>
                    <a:pt x="7667" y="683"/>
                    <a:pt x="5909" y="1288"/>
                    <a:pt x="4397" y="2406"/>
                  </a:cubicBezTo>
                  <a:cubicBezTo>
                    <a:pt x="3953" y="2578"/>
                    <a:pt x="3539" y="2817"/>
                    <a:pt x="3162" y="3113"/>
                  </a:cubicBezTo>
                  <a:cubicBezTo>
                    <a:pt x="2332" y="3767"/>
                    <a:pt x="1759" y="4628"/>
                    <a:pt x="1204" y="5462"/>
                  </a:cubicBezTo>
                  <a:cubicBezTo>
                    <a:pt x="838" y="6014"/>
                    <a:pt x="490" y="6538"/>
                    <a:pt x="75" y="7002"/>
                  </a:cubicBezTo>
                  <a:cubicBezTo>
                    <a:pt x="1" y="7079"/>
                    <a:pt x="1" y="7199"/>
                    <a:pt x="75" y="7280"/>
                  </a:cubicBezTo>
                  <a:cubicBezTo>
                    <a:pt x="490" y="7744"/>
                    <a:pt x="838" y="8268"/>
                    <a:pt x="1204" y="8816"/>
                  </a:cubicBezTo>
                  <a:cubicBezTo>
                    <a:pt x="1759" y="9653"/>
                    <a:pt x="2332" y="10515"/>
                    <a:pt x="3162" y="11165"/>
                  </a:cubicBezTo>
                  <a:cubicBezTo>
                    <a:pt x="3535" y="11461"/>
                    <a:pt x="3950" y="11696"/>
                    <a:pt x="4393" y="11869"/>
                  </a:cubicBezTo>
                  <a:cubicBezTo>
                    <a:pt x="5905" y="12987"/>
                    <a:pt x="7663" y="13592"/>
                    <a:pt x="8873" y="13891"/>
                  </a:cubicBezTo>
                  <a:cubicBezTo>
                    <a:pt x="10185" y="14214"/>
                    <a:pt x="11131" y="14274"/>
                    <a:pt x="11169" y="14278"/>
                  </a:cubicBezTo>
                  <a:lnTo>
                    <a:pt x="11183" y="14278"/>
                  </a:lnTo>
                  <a:cubicBezTo>
                    <a:pt x="11387" y="14278"/>
                    <a:pt x="11468" y="14017"/>
                    <a:pt x="11306" y="13898"/>
                  </a:cubicBezTo>
                  <a:cubicBezTo>
                    <a:pt x="11289" y="13887"/>
                    <a:pt x="9738" y="12744"/>
                    <a:pt x="9383" y="11507"/>
                  </a:cubicBezTo>
                  <a:cubicBezTo>
                    <a:pt x="9524" y="11419"/>
                    <a:pt x="9661" y="11327"/>
                    <a:pt x="9794" y="11225"/>
                  </a:cubicBezTo>
                  <a:cubicBezTo>
                    <a:pt x="10666" y="10564"/>
                    <a:pt x="11310" y="9646"/>
                    <a:pt x="11626" y="8595"/>
                  </a:cubicBezTo>
                  <a:cubicBezTo>
                    <a:pt x="11644" y="8535"/>
                    <a:pt x="11686" y="8486"/>
                    <a:pt x="11746" y="8461"/>
                  </a:cubicBezTo>
                  <a:cubicBezTo>
                    <a:pt x="11778" y="8445"/>
                    <a:pt x="11813" y="8437"/>
                    <a:pt x="11847" y="8437"/>
                  </a:cubicBezTo>
                  <a:cubicBezTo>
                    <a:pt x="11880" y="8437"/>
                    <a:pt x="11912" y="8444"/>
                    <a:pt x="11943" y="8458"/>
                  </a:cubicBezTo>
                  <a:lnTo>
                    <a:pt x="14007" y="9340"/>
                  </a:lnTo>
                  <a:cubicBezTo>
                    <a:pt x="14035" y="9352"/>
                    <a:pt x="14062" y="9358"/>
                    <a:pt x="14089" y="9358"/>
                  </a:cubicBezTo>
                  <a:cubicBezTo>
                    <a:pt x="14223" y="9358"/>
                    <a:pt x="14335" y="9224"/>
                    <a:pt x="14288" y="9080"/>
                  </a:cubicBezTo>
                  <a:lnTo>
                    <a:pt x="13736" y="7427"/>
                  </a:lnTo>
                  <a:cubicBezTo>
                    <a:pt x="13673" y="7241"/>
                    <a:pt x="13673" y="7041"/>
                    <a:pt x="13736" y="6854"/>
                  </a:cubicBezTo>
                  <a:lnTo>
                    <a:pt x="14288" y="5195"/>
                  </a:lnTo>
                  <a:cubicBezTo>
                    <a:pt x="14335" y="5051"/>
                    <a:pt x="14226" y="4917"/>
                    <a:pt x="14090" y="4917"/>
                  </a:cubicBezTo>
                  <a:cubicBezTo>
                    <a:pt x="14063" y="4917"/>
                    <a:pt x="14035" y="4923"/>
                    <a:pt x="14007" y="4934"/>
                  </a:cubicBezTo>
                  <a:lnTo>
                    <a:pt x="11946" y="5820"/>
                  </a:lnTo>
                  <a:cubicBezTo>
                    <a:pt x="11916" y="5832"/>
                    <a:pt x="11883" y="5839"/>
                    <a:pt x="11850" y="5839"/>
                  </a:cubicBezTo>
                  <a:cubicBezTo>
                    <a:pt x="11814" y="5839"/>
                    <a:pt x="11779" y="5831"/>
                    <a:pt x="11746" y="5817"/>
                  </a:cubicBezTo>
                  <a:cubicBezTo>
                    <a:pt x="11690" y="5789"/>
                    <a:pt x="11644" y="5740"/>
                    <a:pt x="11626" y="5680"/>
                  </a:cubicBezTo>
                  <a:cubicBezTo>
                    <a:pt x="11310" y="4632"/>
                    <a:pt x="10670" y="3711"/>
                    <a:pt x="9794" y="3050"/>
                  </a:cubicBezTo>
                  <a:cubicBezTo>
                    <a:pt x="9661" y="2951"/>
                    <a:pt x="9524" y="2856"/>
                    <a:pt x="9386" y="2772"/>
                  </a:cubicBezTo>
                  <a:cubicBezTo>
                    <a:pt x="9742" y="1534"/>
                    <a:pt x="11292" y="391"/>
                    <a:pt x="11306" y="377"/>
                  </a:cubicBezTo>
                  <a:cubicBezTo>
                    <a:pt x="11471" y="257"/>
                    <a:pt x="11385" y="0"/>
                    <a:pt x="11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2" name="Google Shape;21062;p86"/>
            <p:cNvSpPr/>
            <p:nvPr/>
          </p:nvSpPr>
          <p:spPr>
            <a:xfrm>
              <a:off x="4714880" y="2568078"/>
              <a:ext cx="47025" cy="40262"/>
            </a:xfrm>
            <a:custGeom>
              <a:avLst/>
              <a:gdLst/>
              <a:ahLst/>
              <a:cxnLst/>
              <a:rect l="l" t="t" r="r" b="b"/>
              <a:pathLst>
                <a:path w="1794" h="1536" extrusionOk="0">
                  <a:moveTo>
                    <a:pt x="1024" y="413"/>
                  </a:moveTo>
                  <a:cubicBezTo>
                    <a:pt x="1205" y="413"/>
                    <a:pt x="1378" y="552"/>
                    <a:pt x="1378" y="764"/>
                  </a:cubicBezTo>
                  <a:cubicBezTo>
                    <a:pt x="1378" y="960"/>
                    <a:pt x="1220" y="1115"/>
                    <a:pt x="1026" y="1115"/>
                  </a:cubicBezTo>
                  <a:cubicBezTo>
                    <a:pt x="714" y="1115"/>
                    <a:pt x="555" y="739"/>
                    <a:pt x="777" y="517"/>
                  </a:cubicBezTo>
                  <a:cubicBezTo>
                    <a:pt x="849" y="445"/>
                    <a:pt x="938" y="413"/>
                    <a:pt x="1024" y="413"/>
                  </a:cubicBezTo>
                  <a:close/>
                  <a:moveTo>
                    <a:pt x="1022" y="0"/>
                  </a:moveTo>
                  <a:cubicBezTo>
                    <a:pt x="339" y="0"/>
                    <a:pt x="1" y="828"/>
                    <a:pt x="485" y="1309"/>
                  </a:cubicBezTo>
                  <a:cubicBezTo>
                    <a:pt x="641" y="1466"/>
                    <a:pt x="833" y="1536"/>
                    <a:pt x="1021" y="1536"/>
                  </a:cubicBezTo>
                  <a:cubicBezTo>
                    <a:pt x="1415" y="1536"/>
                    <a:pt x="1793" y="1229"/>
                    <a:pt x="1793" y="767"/>
                  </a:cubicBezTo>
                  <a:cubicBezTo>
                    <a:pt x="1793" y="342"/>
                    <a:pt x="1452" y="0"/>
                    <a:pt x="1026" y="0"/>
                  </a:cubicBezTo>
                  <a:cubicBezTo>
                    <a:pt x="1025" y="0"/>
                    <a:pt x="1024" y="0"/>
                    <a:pt x="10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3" name="Google Shape;21063;p86"/>
          <p:cNvGrpSpPr/>
          <p:nvPr/>
        </p:nvGrpSpPr>
        <p:grpSpPr>
          <a:xfrm>
            <a:off x="4133330" y="2612063"/>
            <a:ext cx="374944" cy="274550"/>
            <a:chOff x="4133330" y="2459663"/>
            <a:chExt cx="374944" cy="274550"/>
          </a:xfrm>
        </p:grpSpPr>
        <p:sp>
          <p:nvSpPr>
            <p:cNvPr id="21064" name="Google Shape;21064;p86"/>
            <p:cNvSpPr/>
            <p:nvPr/>
          </p:nvSpPr>
          <p:spPr>
            <a:xfrm>
              <a:off x="4261902" y="2678590"/>
              <a:ext cx="104929" cy="49935"/>
            </a:xfrm>
            <a:custGeom>
              <a:avLst/>
              <a:gdLst/>
              <a:ahLst/>
              <a:cxnLst/>
              <a:rect l="l" t="t" r="r" b="b"/>
              <a:pathLst>
                <a:path w="4003" h="1905" extrusionOk="0">
                  <a:moveTo>
                    <a:pt x="3802" y="1"/>
                  </a:moveTo>
                  <a:lnTo>
                    <a:pt x="1" y="1115"/>
                  </a:lnTo>
                  <a:cubicBezTo>
                    <a:pt x="1" y="1115"/>
                    <a:pt x="1659" y="1904"/>
                    <a:pt x="3257" y="1904"/>
                  </a:cubicBezTo>
                  <a:cubicBezTo>
                    <a:pt x="3428" y="1904"/>
                    <a:pt x="3599" y="1895"/>
                    <a:pt x="3767" y="1875"/>
                  </a:cubicBezTo>
                  <a:cubicBezTo>
                    <a:pt x="3911" y="1857"/>
                    <a:pt x="4003" y="1710"/>
                    <a:pt x="3953" y="1573"/>
                  </a:cubicBezTo>
                  <a:cubicBezTo>
                    <a:pt x="3827" y="1235"/>
                    <a:pt x="3647" y="609"/>
                    <a:pt x="3802"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5" name="Google Shape;21065;p86"/>
            <p:cNvSpPr/>
            <p:nvPr/>
          </p:nvSpPr>
          <p:spPr>
            <a:xfrm>
              <a:off x="4238494" y="2466033"/>
              <a:ext cx="175807" cy="101233"/>
            </a:xfrm>
            <a:custGeom>
              <a:avLst/>
              <a:gdLst/>
              <a:ahLst/>
              <a:cxnLst/>
              <a:rect l="l" t="t" r="r" b="b"/>
              <a:pathLst>
                <a:path w="6707" h="3862" extrusionOk="0">
                  <a:moveTo>
                    <a:pt x="1270" y="1"/>
                  </a:moveTo>
                  <a:cubicBezTo>
                    <a:pt x="1192" y="1"/>
                    <a:pt x="1119" y="42"/>
                    <a:pt x="1077" y="110"/>
                  </a:cubicBezTo>
                  <a:lnTo>
                    <a:pt x="1" y="1847"/>
                  </a:lnTo>
                  <a:lnTo>
                    <a:pt x="6707" y="3862"/>
                  </a:lnTo>
                  <a:cubicBezTo>
                    <a:pt x="5827" y="2543"/>
                    <a:pt x="4090" y="746"/>
                    <a:pt x="1326" y="8"/>
                  </a:cubicBezTo>
                  <a:cubicBezTo>
                    <a:pt x="1308" y="3"/>
                    <a:pt x="1289" y="1"/>
                    <a:pt x="1270" y="1"/>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6" name="Google Shape;21066;p86"/>
            <p:cNvSpPr/>
            <p:nvPr/>
          </p:nvSpPr>
          <p:spPr>
            <a:xfrm>
              <a:off x="4408377" y="2526767"/>
              <a:ext cx="89070" cy="162858"/>
            </a:xfrm>
            <a:custGeom>
              <a:avLst/>
              <a:gdLst/>
              <a:ahLst/>
              <a:cxnLst/>
              <a:rect l="l" t="t" r="r" b="b"/>
              <a:pathLst>
                <a:path w="3398" h="6213" extrusionOk="0">
                  <a:moveTo>
                    <a:pt x="3159" y="1"/>
                  </a:moveTo>
                  <a:cubicBezTo>
                    <a:pt x="3104" y="1"/>
                    <a:pt x="3048" y="23"/>
                    <a:pt x="3004" y="75"/>
                  </a:cubicBezTo>
                  <a:cubicBezTo>
                    <a:pt x="2441" y="736"/>
                    <a:pt x="1456" y="1622"/>
                    <a:pt x="0" y="1991"/>
                  </a:cubicBezTo>
                  <a:lnTo>
                    <a:pt x="36" y="4228"/>
                  </a:lnTo>
                  <a:cubicBezTo>
                    <a:pt x="1467" y="4604"/>
                    <a:pt x="2441" y="5480"/>
                    <a:pt x="3000" y="6137"/>
                  </a:cubicBezTo>
                  <a:cubicBezTo>
                    <a:pt x="3044" y="6189"/>
                    <a:pt x="3102" y="6212"/>
                    <a:pt x="3158" y="6212"/>
                  </a:cubicBezTo>
                  <a:cubicBezTo>
                    <a:pt x="3280" y="6212"/>
                    <a:pt x="3397" y="6105"/>
                    <a:pt x="3366" y="5958"/>
                  </a:cubicBezTo>
                  <a:lnTo>
                    <a:pt x="2856" y="3605"/>
                  </a:lnTo>
                  <a:cubicBezTo>
                    <a:pt x="2800" y="3278"/>
                    <a:pt x="2800" y="2941"/>
                    <a:pt x="2856" y="2610"/>
                  </a:cubicBezTo>
                  <a:lnTo>
                    <a:pt x="3366" y="254"/>
                  </a:lnTo>
                  <a:cubicBezTo>
                    <a:pt x="3397" y="109"/>
                    <a:pt x="3281" y="1"/>
                    <a:pt x="3159"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7" name="Google Shape;21067;p86"/>
            <p:cNvSpPr/>
            <p:nvPr/>
          </p:nvSpPr>
          <p:spPr>
            <a:xfrm>
              <a:off x="4138860" y="2502731"/>
              <a:ext cx="304747" cy="211011"/>
            </a:xfrm>
            <a:custGeom>
              <a:avLst/>
              <a:gdLst/>
              <a:ahLst/>
              <a:cxnLst/>
              <a:rect l="l" t="t" r="r" b="b"/>
              <a:pathLst>
                <a:path w="11626" h="8050" extrusionOk="0">
                  <a:moveTo>
                    <a:pt x="4023" y="0"/>
                  </a:moveTo>
                  <a:cubicBezTo>
                    <a:pt x="658" y="0"/>
                    <a:pt x="99" y="3158"/>
                    <a:pt x="14" y="3879"/>
                  </a:cubicBezTo>
                  <a:cubicBezTo>
                    <a:pt x="0" y="3970"/>
                    <a:pt x="50" y="4062"/>
                    <a:pt x="134" y="4104"/>
                  </a:cubicBezTo>
                  <a:cubicBezTo>
                    <a:pt x="328" y="4198"/>
                    <a:pt x="736" y="4350"/>
                    <a:pt x="1385" y="4350"/>
                  </a:cubicBezTo>
                  <a:cubicBezTo>
                    <a:pt x="1537" y="4350"/>
                    <a:pt x="1703" y="4341"/>
                    <a:pt x="1882" y="4322"/>
                  </a:cubicBezTo>
                  <a:lnTo>
                    <a:pt x="1882" y="4322"/>
                  </a:lnTo>
                  <a:cubicBezTo>
                    <a:pt x="1657" y="4790"/>
                    <a:pt x="1129" y="5106"/>
                    <a:pt x="640" y="5219"/>
                  </a:cubicBezTo>
                  <a:cubicBezTo>
                    <a:pt x="514" y="5243"/>
                    <a:pt x="440" y="5366"/>
                    <a:pt x="472" y="5489"/>
                  </a:cubicBezTo>
                  <a:cubicBezTo>
                    <a:pt x="658" y="6165"/>
                    <a:pt x="1407" y="8049"/>
                    <a:pt x="4023" y="8049"/>
                  </a:cubicBezTo>
                  <a:cubicBezTo>
                    <a:pt x="6246" y="8049"/>
                    <a:pt x="11626" y="6246"/>
                    <a:pt x="11626" y="4023"/>
                  </a:cubicBezTo>
                  <a:cubicBezTo>
                    <a:pt x="11626" y="1804"/>
                    <a:pt x="6246" y="0"/>
                    <a:pt x="4023"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8" name="Google Shape;21068;p86"/>
            <p:cNvSpPr/>
            <p:nvPr/>
          </p:nvSpPr>
          <p:spPr>
            <a:xfrm>
              <a:off x="4150368" y="2597384"/>
              <a:ext cx="293239" cy="116357"/>
            </a:xfrm>
            <a:custGeom>
              <a:avLst/>
              <a:gdLst/>
              <a:ahLst/>
              <a:cxnLst/>
              <a:rect l="l" t="t" r="r" b="b"/>
              <a:pathLst>
                <a:path w="11187" h="4439" extrusionOk="0">
                  <a:moveTo>
                    <a:pt x="11127" y="1"/>
                  </a:moveTo>
                  <a:cubicBezTo>
                    <a:pt x="9731" y="1277"/>
                    <a:pt x="5838" y="2202"/>
                    <a:pt x="4031" y="2202"/>
                  </a:cubicBezTo>
                  <a:cubicBezTo>
                    <a:pt x="2487" y="2202"/>
                    <a:pt x="1597" y="1692"/>
                    <a:pt x="1088" y="1165"/>
                  </a:cubicBezTo>
                  <a:cubicBezTo>
                    <a:pt x="831" y="1379"/>
                    <a:pt x="528" y="1530"/>
                    <a:pt x="201" y="1604"/>
                  </a:cubicBezTo>
                  <a:cubicBezTo>
                    <a:pt x="78" y="1632"/>
                    <a:pt x="1" y="1755"/>
                    <a:pt x="36" y="1878"/>
                  </a:cubicBezTo>
                  <a:cubicBezTo>
                    <a:pt x="219" y="2554"/>
                    <a:pt x="971" y="4438"/>
                    <a:pt x="3588" y="4438"/>
                  </a:cubicBezTo>
                  <a:cubicBezTo>
                    <a:pt x="5810" y="4438"/>
                    <a:pt x="11187" y="2635"/>
                    <a:pt x="11187" y="412"/>
                  </a:cubicBezTo>
                  <a:cubicBezTo>
                    <a:pt x="11187" y="271"/>
                    <a:pt x="11166" y="134"/>
                    <a:pt x="11127"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9" name="Google Shape;21069;p86"/>
            <p:cNvSpPr/>
            <p:nvPr/>
          </p:nvSpPr>
          <p:spPr>
            <a:xfrm>
              <a:off x="4138860" y="2503543"/>
              <a:ext cx="146502" cy="209464"/>
            </a:xfrm>
            <a:custGeom>
              <a:avLst/>
              <a:gdLst/>
              <a:ahLst/>
              <a:cxnLst/>
              <a:rect l="l" t="t" r="r" b="b"/>
              <a:pathLst>
                <a:path w="5589" h="7991" extrusionOk="0">
                  <a:moveTo>
                    <a:pt x="3510" y="1"/>
                  </a:moveTo>
                  <a:cubicBezTo>
                    <a:pt x="602" y="303"/>
                    <a:pt x="95" y="3166"/>
                    <a:pt x="14" y="3848"/>
                  </a:cubicBezTo>
                  <a:cubicBezTo>
                    <a:pt x="0" y="3939"/>
                    <a:pt x="50" y="4031"/>
                    <a:pt x="134" y="4073"/>
                  </a:cubicBezTo>
                  <a:cubicBezTo>
                    <a:pt x="328" y="4167"/>
                    <a:pt x="743" y="4319"/>
                    <a:pt x="1402" y="4319"/>
                  </a:cubicBezTo>
                  <a:cubicBezTo>
                    <a:pt x="1483" y="4319"/>
                    <a:pt x="1568" y="4317"/>
                    <a:pt x="1657" y="4312"/>
                  </a:cubicBezTo>
                  <a:cubicBezTo>
                    <a:pt x="1660" y="4312"/>
                    <a:pt x="1663" y="4312"/>
                    <a:pt x="1666" y="4312"/>
                  </a:cubicBezTo>
                  <a:cubicBezTo>
                    <a:pt x="1759" y="4312"/>
                    <a:pt x="1813" y="4417"/>
                    <a:pt x="1759" y="4495"/>
                  </a:cubicBezTo>
                  <a:cubicBezTo>
                    <a:pt x="1495" y="4850"/>
                    <a:pt x="1055" y="5093"/>
                    <a:pt x="640" y="5188"/>
                  </a:cubicBezTo>
                  <a:cubicBezTo>
                    <a:pt x="514" y="5216"/>
                    <a:pt x="440" y="5342"/>
                    <a:pt x="475" y="5466"/>
                  </a:cubicBezTo>
                  <a:cubicBezTo>
                    <a:pt x="651" y="6095"/>
                    <a:pt x="1312" y="7762"/>
                    <a:pt x="3506" y="7990"/>
                  </a:cubicBezTo>
                  <a:cubicBezTo>
                    <a:pt x="4755" y="7164"/>
                    <a:pt x="5588" y="5687"/>
                    <a:pt x="5588" y="3992"/>
                  </a:cubicBezTo>
                  <a:cubicBezTo>
                    <a:pt x="5588" y="2301"/>
                    <a:pt x="4755" y="827"/>
                    <a:pt x="3510"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0" name="Google Shape;21070;p86"/>
            <p:cNvSpPr/>
            <p:nvPr/>
          </p:nvSpPr>
          <p:spPr>
            <a:xfrm>
              <a:off x="4150368" y="2627895"/>
              <a:ext cx="126790" cy="85112"/>
            </a:xfrm>
            <a:custGeom>
              <a:avLst/>
              <a:gdLst/>
              <a:ahLst/>
              <a:cxnLst/>
              <a:rect l="l" t="t" r="r" b="b"/>
              <a:pathLst>
                <a:path w="4837" h="3247" extrusionOk="0">
                  <a:moveTo>
                    <a:pt x="1088" y="1"/>
                  </a:moveTo>
                  <a:cubicBezTo>
                    <a:pt x="831" y="219"/>
                    <a:pt x="528" y="366"/>
                    <a:pt x="201" y="440"/>
                  </a:cubicBezTo>
                  <a:cubicBezTo>
                    <a:pt x="78" y="468"/>
                    <a:pt x="1" y="595"/>
                    <a:pt x="36" y="718"/>
                  </a:cubicBezTo>
                  <a:cubicBezTo>
                    <a:pt x="212" y="1351"/>
                    <a:pt x="873" y="3018"/>
                    <a:pt x="3067" y="3246"/>
                  </a:cubicBezTo>
                  <a:cubicBezTo>
                    <a:pt x="3880" y="2701"/>
                    <a:pt x="4498" y="1910"/>
                    <a:pt x="4836" y="992"/>
                  </a:cubicBezTo>
                  <a:lnTo>
                    <a:pt x="4836" y="992"/>
                  </a:lnTo>
                  <a:cubicBezTo>
                    <a:pt x="4541" y="1024"/>
                    <a:pt x="4266" y="1038"/>
                    <a:pt x="4031" y="1038"/>
                  </a:cubicBezTo>
                  <a:cubicBezTo>
                    <a:pt x="2487" y="1038"/>
                    <a:pt x="1597" y="528"/>
                    <a:pt x="1088"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1" name="Google Shape;21071;p86"/>
            <p:cNvSpPr/>
            <p:nvPr/>
          </p:nvSpPr>
          <p:spPr>
            <a:xfrm>
              <a:off x="4311312" y="2594999"/>
              <a:ext cx="74863" cy="53316"/>
            </a:xfrm>
            <a:custGeom>
              <a:avLst/>
              <a:gdLst/>
              <a:ahLst/>
              <a:cxnLst/>
              <a:rect l="l" t="t" r="r" b="b"/>
              <a:pathLst>
                <a:path w="2856" h="2034" extrusionOk="0">
                  <a:moveTo>
                    <a:pt x="908" y="0"/>
                  </a:moveTo>
                  <a:cubicBezTo>
                    <a:pt x="802" y="0"/>
                    <a:pt x="704" y="46"/>
                    <a:pt x="634" y="123"/>
                  </a:cubicBezTo>
                  <a:lnTo>
                    <a:pt x="134" y="679"/>
                  </a:lnTo>
                  <a:cubicBezTo>
                    <a:pt x="1" y="827"/>
                    <a:pt x="8" y="1052"/>
                    <a:pt x="152" y="1192"/>
                  </a:cubicBezTo>
                  <a:cubicBezTo>
                    <a:pt x="574" y="1599"/>
                    <a:pt x="1160" y="2033"/>
                    <a:pt x="1535" y="2033"/>
                  </a:cubicBezTo>
                  <a:cubicBezTo>
                    <a:pt x="1579" y="2033"/>
                    <a:pt x="1620" y="2028"/>
                    <a:pt x="1657" y="2015"/>
                  </a:cubicBezTo>
                  <a:cubicBezTo>
                    <a:pt x="2103" y="1868"/>
                    <a:pt x="2856" y="510"/>
                    <a:pt x="2736" y="282"/>
                  </a:cubicBezTo>
                  <a:cubicBezTo>
                    <a:pt x="2599" y="25"/>
                    <a:pt x="1358" y="0"/>
                    <a:pt x="908" y="0"/>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2" name="Google Shape;21072;p86"/>
            <p:cNvSpPr/>
            <p:nvPr/>
          </p:nvSpPr>
          <p:spPr>
            <a:xfrm>
              <a:off x="4173985" y="2561342"/>
              <a:ext cx="23513" cy="29358"/>
            </a:xfrm>
            <a:custGeom>
              <a:avLst/>
              <a:gdLst/>
              <a:ahLst/>
              <a:cxnLst/>
              <a:rect l="l" t="t" r="r" b="b"/>
              <a:pathLst>
                <a:path w="897" h="1120" extrusionOk="0">
                  <a:moveTo>
                    <a:pt x="447" y="1"/>
                  </a:moveTo>
                  <a:cubicBezTo>
                    <a:pt x="201" y="1"/>
                    <a:pt x="0" y="201"/>
                    <a:pt x="0" y="447"/>
                  </a:cubicBezTo>
                  <a:lnTo>
                    <a:pt x="0" y="672"/>
                  </a:lnTo>
                  <a:cubicBezTo>
                    <a:pt x="0" y="919"/>
                    <a:pt x="201" y="1119"/>
                    <a:pt x="447" y="1119"/>
                  </a:cubicBezTo>
                  <a:cubicBezTo>
                    <a:pt x="696" y="1119"/>
                    <a:pt x="897" y="919"/>
                    <a:pt x="897" y="672"/>
                  </a:cubicBezTo>
                  <a:lnTo>
                    <a:pt x="897" y="447"/>
                  </a:lnTo>
                  <a:cubicBezTo>
                    <a:pt x="897" y="201"/>
                    <a:pt x="696" y="1"/>
                    <a:pt x="44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3" name="Google Shape;21073;p86"/>
            <p:cNvSpPr/>
            <p:nvPr/>
          </p:nvSpPr>
          <p:spPr>
            <a:xfrm>
              <a:off x="4179516" y="2566873"/>
              <a:ext cx="12451" cy="12477"/>
            </a:xfrm>
            <a:custGeom>
              <a:avLst/>
              <a:gdLst/>
              <a:ahLst/>
              <a:cxnLst/>
              <a:rect l="l" t="t" r="r" b="b"/>
              <a:pathLst>
                <a:path w="475" h="476" extrusionOk="0">
                  <a:moveTo>
                    <a:pt x="236" y="1"/>
                  </a:moveTo>
                  <a:cubicBezTo>
                    <a:pt x="106" y="1"/>
                    <a:pt x="0" y="106"/>
                    <a:pt x="0" y="236"/>
                  </a:cubicBezTo>
                  <a:cubicBezTo>
                    <a:pt x="0" y="366"/>
                    <a:pt x="106" y="475"/>
                    <a:pt x="236" y="475"/>
                  </a:cubicBezTo>
                  <a:cubicBezTo>
                    <a:pt x="369" y="475"/>
                    <a:pt x="475" y="366"/>
                    <a:pt x="475" y="236"/>
                  </a:cubicBezTo>
                  <a:cubicBezTo>
                    <a:pt x="475" y="106"/>
                    <a:pt x="3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4" name="Google Shape;21074;p86"/>
            <p:cNvSpPr/>
            <p:nvPr/>
          </p:nvSpPr>
          <p:spPr>
            <a:xfrm>
              <a:off x="4133330" y="2459663"/>
              <a:ext cx="374944" cy="274550"/>
            </a:xfrm>
            <a:custGeom>
              <a:avLst/>
              <a:gdLst/>
              <a:ahLst/>
              <a:cxnLst/>
              <a:rect l="l" t="t" r="r" b="b"/>
              <a:pathLst>
                <a:path w="14304" h="10474" extrusionOk="0">
                  <a:moveTo>
                    <a:pt x="5268" y="451"/>
                  </a:moveTo>
                  <a:cubicBezTo>
                    <a:pt x="7104" y="937"/>
                    <a:pt x="8581" y="1949"/>
                    <a:pt x="9551" y="2920"/>
                  </a:cubicBezTo>
                  <a:cubicBezTo>
                    <a:pt x="9083" y="2684"/>
                    <a:pt x="8605" y="2470"/>
                    <a:pt x="8113" y="2290"/>
                  </a:cubicBezTo>
                  <a:cubicBezTo>
                    <a:pt x="6896" y="1833"/>
                    <a:pt x="5577" y="1520"/>
                    <a:pt x="4614" y="1453"/>
                  </a:cubicBezTo>
                  <a:lnTo>
                    <a:pt x="5268" y="451"/>
                  </a:lnTo>
                  <a:close/>
                  <a:moveTo>
                    <a:pt x="4308" y="1854"/>
                  </a:moveTo>
                  <a:lnTo>
                    <a:pt x="4308" y="1854"/>
                  </a:lnTo>
                  <a:cubicBezTo>
                    <a:pt x="5236" y="1872"/>
                    <a:pt x="6661" y="2192"/>
                    <a:pt x="7962" y="2681"/>
                  </a:cubicBezTo>
                  <a:cubicBezTo>
                    <a:pt x="9530" y="3264"/>
                    <a:pt x="10697" y="3992"/>
                    <a:pt x="11260" y="4727"/>
                  </a:cubicBezTo>
                  <a:cubicBezTo>
                    <a:pt x="11306" y="4790"/>
                    <a:pt x="11366" y="4816"/>
                    <a:pt x="11423" y="4816"/>
                  </a:cubicBezTo>
                  <a:cubicBezTo>
                    <a:pt x="11577" y="4816"/>
                    <a:pt x="11722" y="4634"/>
                    <a:pt x="11594" y="4471"/>
                  </a:cubicBezTo>
                  <a:cubicBezTo>
                    <a:pt x="11548" y="4418"/>
                    <a:pt x="11506" y="4362"/>
                    <a:pt x="11461" y="4309"/>
                  </a:cubicBezTo>
                  <a:cubicBezTo>
                    <a:pt x="12515" y="3911"/>
                    <a:pt x="13250" y="3243"/>
                    <a:pt x="13704" y="2712"/>
                  </a:cubicBezTo>
                  <a:lnTo>
                    <a:pt x="13704" y="2712"/>
                  </a:lnTo>
                  <a:lnTo>
                    <a:pt x="13268" y="5135"/>
                  </a:lnTo>
                  <a:lnTo>
                    <a:pt x="13268" y="5142"/>
                  </a:lnTo>
                  <a:cubicBezTo>
                    <a:pt x="13219" y="5494"/>
                    <a:pt x="13219" y="5849"/>
                    <a:pt x="13268" y="6197"/>
                  </a:cubicBezTo>
                  <a:lnTo>
                    <a:pt x="13268" y="6204"/>
                  </a:lnTo>
                  <a:lnTo>
                    <a:pt x="13704" y="8630"/>
                  </a:lnTo>
                  <a:cubicBezTo>
                    <a:pt x="13250" y="8100"/>
                    <a:pt x="12512" y="7428"/>
                    <a:pt x="11457" y="7031"/>
                  </a:cubicBezTo>
                  <a:cubicBezTo>
                    <a:pt x="11812" y="6626"/>
                    <a:pt x="12044" y="6169"/>
                    <a:pt x="12044" y="5666"/>
                  </a:cubicBezTo>
                  <a:cubicBezTo>
                    <a:pt x="12044" y="5561"/>
                    <a:pt x="12034" y="5459"/>
                    <a:pt x="12016" y="5353"/>
                  </a:cubicBezTo>
                  <a:cubicBezTo>
                    <a:pt x="11991" y="5241"/>
                    <a:pt x="11903" y="5190"/>
                    <a:pt x="11816" y="5190"/>
                  </a:cubicBezTo>
                  <a:cubicBezTo>
                    <a:pt x="11698" y="5190"/>
                    <a:pt x="11578" y="5281"/>
                    <a:pt x="11605" y="5434"/>
                  </a:cubicBezTo>
                  <a:cubicBezTo>
                    <a:pt x="11619" y="5511"/>
                    <a:pt x="11626" y="5589"/>
                    <a:pt x="11626" y="5666"/>
                  </a:cubicBezTo>
                  <a:cubicBezTo>
                    <a:pt x="11626" y="6127"/>
                    <a:pt x="11355" y="6602"/>
                    <a:pt x="10821" y="7076"/>
                  </a:cubicBezTo>
                  <a:cubicBezTo>
                    <a:pt x="10339" y="7512"/>
                    <a:pt x="9632" y="7941"/>
                    <a:pt x="8784" y="8321"/>
                  </a:cubicBezTo>
                  <a:cubicBezTo>
                    <a:pt x="7294" y="8993"/>
                    <a:pt x="5468" y="9464"/>
                    <a:pt x="4308" y="9481"/>
                  </a:cubicBezTo>
                  <a:cubicBezTo>
                    <a:pt x="5750" y="8184"/>
                    <a:pt x="6337" y="6183"/>
                    <a:pt x="5827" y="4312"/>
                  </a:cubicBezTo>
                  <a:cubicBezTo>
                    <a:pt x="5797" y="4202"/>
                    <a:pt x="5714" y="4154"/>
                    <a:pt x="5629" y="4154"/>
                  </a:cubicBezTo>
                  <a:cubicBezTo>
                    <a:pt x="5504" y="4154"/>
                    <a:pt x="5377" y="4260"/>
                    <a:pt x="5423" y="4421"/>
                  </a:cubicBezTo>
                  <a:cubicBezTo>
                    <a:pt x="5936" y="6296"/>
                    <a:pt x="5247" y="8296"/>
                    <a:pt x="3686" y="9453"/>
                  </a:cubicBezTo>
                  <a:cubicBezTo>
                    <a:pt x="2708" y="9341"/>
                    <a:pt x="1949" y="8919"/>
                    <a:pt x="1418" y="8187"/>
                  </a:cubicBezTo>
                  <a:cubicBezTo>
                    <a:pt x="1175" y="7850"/>
                    <a:pt x="992" y="7470"/>
                    <a:pt x="883" y="7069"/>
                  </a:cubicBezTo>
                  <a:cubicBezTo>
                    <a:pt x="1379" y="6960"/>
                    <a:pt x="1941" y="6651"/>
                    <a:pt x="2230" y="6155"/>
                  </a:cubicBezTo>
                  <a:cubicBezTo>
                    <a:pt x="2269" y="6151"/>
                    <a:pt x="2307" y="6144"/>
                    <a:pt x="2349" y="6137"/>
                  </a:cubicBezTo>
                  <a:cubicBezTo>
                    <a:pt x="2465" y="6120"/>
                    <a:pt x="2543" y="6011"/>
                    <a:pt x="2525" y="5895"/>
                  </a:cubicBezTo>
                  <a:cubicBezTo>
                    <a:pt x="2510" y="5792"/>
                    <a:pt x="2420" y="5722"/>
                    <a:pt x="2321" y="5722"/>
                  </a:cubicBezTo>
                  <a:cubicBezTo>
                    <a:pt x="2308" y="5722"/>
                    <a:pt x="2295" y="5723"/>
                    <a:pt x="2283" y="5726"/>
                  </a:cubicBezTo>
                  <a:cubicBezTo>
                    <a:pt x="2047" y="5765"/>
                    <a:pt x="1830" y="5781"/>
                    <a:pt x="1633" y="5781"/>
                  </a:cubicBezTo>
                  <a:cubicBezTo>
                    <a:pt x="1018" y="5781"/>
                    <a:pt x="601" y="5626"/>
                    <a:pt x="422" y="5543"/>
                  </a:cubicBezTo>
                  <a:cubicBezTo>
                    <a:pt x="486" y="3693"/>
                    <a:pt x="1864" y="2157"/>
                    <a:pt x="3696" y="1893"/>
                  </a:cubicBezTo>
                  <a:cubicBezTo>
                    <a:pt x="3935" y="2072"/>
                    <a:pt x="4160" y="2276"/>
                    <a:pt x="4364" y="2498"/>
                  </a:cubicBezTo>
                  <a:cubicBezTo>
                    <a:pt x="4408" y="2539"/>
                    <a:pt x="4457" y="2557"/>
                    <a:pt x="4505" y="2557"/>
                  </a:cubicBezTo>
                  <a:cubicBezTo>
                    <a:pt x="4657" y="2557"/>
                    <a:pt x="4791" y="2372"/>
                    <a:pt x="4670" y="2217"/>
                  </a:cubicBezTo>
                  <a:cubicBezTo>
                    <a:pt x="4554" y="2090"/>
                    <a:pt x="4435" y="1970"/>
                    <a:pt x="4308" y="1854"/>
                  </a:cubicBezTo>
                  <a:close/>
                  <a:moveTo>
                    <a:pt x="8384" y="8943"/>
                  </a:moveTo>
                  <a:cubicBezTo>
                    <a:pt x="8401" y="9316"/>
                    <a:pt x="8489" y="9682"/>
                    <a:pt x="8647" y="10019"/>
                  </a:cubicBezTo>
                  <a:cubicBezTo>
                    <a:pt x="8457" y="10044"/>
                    <a:pt x="8267" y="10055"/>
                    <a:pt x="8077" y="10055"/>
                  </a:cubicBezTo>
                  <a:cubicBezTo>
                    <a:pt x="7268" y="10055"/>
                    <a:pt x="6492" y="9856"/>
                    <a:pt x="5968" y="9682"/>
                  </a:cubicBezTo>
                  <a:cubicBezTo>
                    <a:pt x="6791" y="9503"/>
                    <a:pt x="7599" y="9256"/>
                    <a:pt x="8384" y="8943"/>
                  </a:cubicBezTo>
                  <a:close/>
                  <a:moveTo>
                    <a:pt x="5170" y="0"/>
                  </a:moveTo>
                  <a:cubicBezTo>
                    <a:pt x="5102" y="0"/>
                    <a:pt x="5040" y="35"/>
                    <a:pt x="5001" y="96"/>
                  </a:cubicBezTo>
                  <a:lnTo>
                    <a:pt x="4122" y="1436"/>
                  </a:lnTo>
                  <a:cubicBezTo>
                    <a:pt x="1829" y="1499"/>
                    <a:pt x="4" y="3377"/>
                    <a:pt x="0" y="5670"/>
                  </a:cubicBezTo>
                  <a:cubicBezTo>
                    <a:pt x="0" y="5740"/>
                    <a:pt x="39" y="5807"/>
                    <a:pt x="99" y="5845"/>
                  </a:cubicBezTo>
                  <a:cubicBezTo>
                    <a:pt x="127" y="5863"/>
                    <a:pt x="669" y="6197"/>
                    <a:pt x="1621" y="6197"/>
                  </a:cubicBezTo>
                  <a:lnTo>
                    <a:pt x="1671" y="6197"/>
                  </a:lnTo>
                  <a:cubicBezTo>
                    <a:pt x="1379" y="6468"/>
                    <a:pt x="1006" y="6644"/>
                    <a:pt x="609" y="6689"/>
                  </a:cubicBezTo>
                  <a:cubicBezTo>
                    <a:pt x="489" y="6700"/>
                    <a:pt x="405" y="6809"/>
                    <a:pt x="422" y="6929"/>
                  </a:cubicBezTo>
                  <a:cubicBezTo>
                    <a:pt x="528" y="7463"/>
                    <a:pt x="746" y="7973"/>
                    <a:pt x="1066" y="8416"/>
                  </a:cubicBezTo>
                  <a:cubicBezTo>
                    <a:pt x="1555" y="9091"/>
                    <a:pt x="2501" y="9900"/>
                    <a:pt x="4234" y="9900"/>
                  </a:cubicBezTo>
                  <a:cubicBezTo>
                    <a:pt x="4547" y="9896"/>
                    <a:pt x="4864" y="9872"/>
                    <a:pt x="5173" y="9826"/>
                  </a:cubicBezTo>
                  <a:cubicBezTo>
                    <a:pt x="5423" y="9939"/>
                    <a:pt x="6678" y="10473"/>
                    <a:pt x="8064" y="10473"/>
                  </a:cubicBezTo>
                  <a:cubicBezTo>
                    <a:pt x="8380" y="10473"/>
                    <a:pt x="8697" y="10445"/>
                    <a:pt x="9010" y="10382"/>
                  </a:cubicBezTo>
                  <a:cubicBezTo>
                    <a:pt x="9154" y="10350"/>
                    <a:pt x="9221" y="10188"/>
                    <a:pt x="9143" y="10065"/>
                  </a:cubicBezTo>
                  <a:cubicBezTo>
                    <a:pt x="9140" y="10058"/>
                    <a:pt x="8756" y="9432"/>
                    <a:pt x="8809" y="8768"/>
                  </a:cubicBezTo>
                  <a:lnTo>
                    <a:pt x="8953" y="8704"/>
                  </a:lnTo>
                  <a:cubicBezTo>
                    <a:pt x="9593" y="8416"/>
                    <a:pt x="10476" y="7955"/>
                    <a:pt x="11133" y="7358"/>
                  </a:cubicBezTo>
                  <a:cubicBezTo>
                    <a:pt x="12994" y="7976"/>
                    <a:pt x="13880" y="9587"/>
                    <a:pt x="13887" y="9605"/>
                  </a:cubicBezTo>
                  <a:cubicBezTo>
                    <a:pt x="13928" y="9681"/>
                    <a:pt x="13998" y="9714"/>
                    <a:pt x="14067" y="9714"/>
                  </a:cubicBezTo>
                  <a:cubicBezTo>
                    <a:pt x="14186" y="9714"/>
                    <a:pt x="14304" y="9616"/>
                    <a:pt x="14277" y="9467"/>
                  </a:cubicBezTo>
                  <a:lnTo>
                    <a:pt x="13679" y="6134"/>
                  </a:lnTo>
                  <a:cubicBezTo>
                    <a:pt x="13634" y="5824"/>
                    <a:pt x="13634" y="5511"/>
                    <a:pt x="13679" y="5205"/>
                  </a:cubicBezTo>
                  <a:lnTo>
                    <a:pt x="14277" y="1868"/>
                  </a:lnTo>
                  <a:cubicBezTo>
                    <a:pt x="14304" y="1719"/>
                    <a:pt x="14186" y="1620"/>
                    <a:pt x="14067" y="1620"/>
                  </a:cubicBezTo>
                  <a:cubicBezTo>
                    <a:pt x="13998" y="1620"/>
                    <a:pt x="13928" y="1654"/>
                    <a:pt x="13887" y="1731"/>
                  </a:cubicBezTo>
                  <a:cubicBezTo>
                    <a:pt x="13876" y="1749"/>
                    <a:pt x="13001" y="3363"/>
                    <a:pt x="11133" y="3978"/>
                  </a:cubicBezTo>
                  <a:cubicBezTo>
                    <a:pt x="10993" y="3848"/>
                    <a:pt x="10842" y="3729"/>
                    <a:pt x="10687" y="3613"/>
                  </a:cubicBezTo>
                  <a:cubicBezTo>
                    <a:pt x="10465" y="3300"/>
                    <a:pt x="9864" y="2519"/>
                    <a:pt x="8799" y="1717"/>
                  </a:cubicBezTo>
                  <a:cubicBezTo>
                    <a:pt x="7737" y="912"/>
                    <a:pt x="6520" y="328"/>
                    <a:pt x="5226" y="8"/>
                  </a:cubicBezTo>
                  <a:cubicBezTo>
                    <a:pt x="5207" y="3"/>
                    <a:pt x="5188" y="0"/>
                    <a:pt x="5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5" name="Google Shape;21075;p86"/>
            <p:cNvSpPr/>
            <p:nvPr/>
          </p:nvSpPr>
          <p:spPr>
            <a:xfrm>
              <a:off x="4258940" y="2535182"/>
              <a:ext cx="19764" cy="20839"/>
            </a:xfrm>
            <a:custGeom>
              <a:avLst/>
              <a:gdLst/>
              <a:ahLst/>
              <a:cxnLst/>
              <a:rect l="l" t="t" r="r" b="b"/>
              <a:pathLst>
                <a:path w="754" h="795" extrusionOk="0">
                  <a:moveTo>
                    <a:pt x="286" y="1"/>
                  </a:moveTo>
                  <a:cubicBezTo>
                    <a:pt x="141" y="1"/>
                    <a:pt x="0" y="157"/>
                    <a:pt x="103" y="324"/>
                  </a:cubicBezTo>
                  <a:cubicBezTo>
                    <a:pt x="174" y="440"/>
                    <a:pt x="240" y="559"/>
                    <a:pt x="304" y="682"/>
                  </a:cubicBezTo>
                  <a:cubicBezTo>
                    <a:pt x="346" y="762"/>
                    <a:pt x="414" y="795"/>
                    <a:pt x="482" y="795"/>
                  </a:cubicBezTo>
                  <a:cubicBezTo>
                    <a:pt x="618" y="795"/>
                    <a:pt x="754" y="660"/>
                    <a:pt x="676" y="496"/>
                  </a:cubicBezTo>
                  <a:cubicBezTo>
                    <a:pt x="610" y="362"/>
                    <a:pt x="536" y="229"/>
                    <a:pt x="458" y="102"/>
                  </a:cubicBezTo>
                  <a:cubicBezTo>
                    <a:pt x="414" y="31"/>
                    <a:pt x="350"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6" name="Google Shape;21076;p86"/>
            <p:cNvSpPr/>
            <p:nvPr/>
          </p:nvSpPr>
          <p:spPr>
            <a:xfrm>
              <a:off x="4168533" y="2555916"/>
              <a:ext cx="34417" cy="40210"/>
            </a:xfrm>
            <a:custGeom>
              <a:avLst/>
              <a:gdLst/>
              <a:ahLst/>
              <a:cxnLst/>
              <a:rect l="l" t="t" r="r" b="b"/>
              <a:pathLst>
                <a:path w="1313" h="1534" extrusionOk="0">
                  <a:moveTo>
                    <a:pt x="656" y="417"/>
                  </a:moveTo>
                  <a:cubicBezTo>
                    <a:pt x="775" y="417"/>
                    <a:pt x="894" y="496"/>
                    <a:pt x="894" y="654"/>
                  </a:cubicBezTo>
                  <a:lnTo>
                    <a:pt x="894" y="879"/>
                  </a:lnTo>
                  <a:cubicBezTo>
                    <a:pt x="894" y="1010"/>
                    <a:pt x="788" y="1115"/>
                    <a:pt x="655" y="1115"/>
                  </a:cubicBezTo>
                  <a:cubicBezTo>
                    <a:pt x="525" y="1115"/>
                    <a:pt x="419" y="1010"/>
                    <a:pt x="419" y="879"/>
                  </a:cubicBezTo>
                  <a:lnTo>
                    <a:pt x="419" y="654"/>
                  </a:lnTo>
                  <a:cubicBezTo>
                    <a:pt x="419" y="496"/>
                    <a:pt x="538" y="417"/>
                    <a:pt x="656" y="417"/>
                  </a:cubicBezTo>
                  <a:close/>
                  <a:moveTo>
                    <a:pt x="655" y="0"/>
                  </a:moveTo>
                  <a:cubicBezTo>
                    <a:pt x="296" y="0"/>
                    <a:pt x="1" y="292"/>
                    <a:pt x="1" y="654"/>
                  </a:cubicBezTo>
                  <a:lnTo>
                    <a:pt x="1" y="879"/>
                  </a:lnTo>
                  <a:cubicBezTo>
                    <a:pt x="1" y="1242"/>
                    <a:pt x="293" y="1533"/>
                    <a:pt x="655" y="1533"/>
                  </a:cubicBezTo>
                  <a:cubicBezTo>
                    <a:pt x="1017" y="1533"/>
                    <a:pt x="1312" y="1242"/>
                    <a:pt x="1312" y="879"/>
                  </a:cubicBezTo>
                  <a:lnTo>
                    <a:pt x="1312" y="654"/>
                  </a:lnTo>
                  <a:cubicBezTo>
                    <a:pt x="1312" y="292"/>
                    <a:pt x="1017"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7" name="Google Shape;21077;p86"/>
            <p:cNvSpPr/>
            <p:nvPr/>
          </p:nvSpPr>
          <p:spPr>
            <a:xfrm>
              <a:off x="4301352" y="2589546"/>
              <a:ext cx="88336" cy="64194"/>
            </a:xfrm>
            <a:custGeom>
              <a:avLst/>
              <a:gdLst/>
              <a:ahLst/>
              <a:cxnLst/>
              <a:rect l="l" t="t" r="r" b="b"/>
              <a:pathLst>
                <a:path w="3370" h="2449" extrusionOk="0">
                  <a:moveTo>
                    <a:pt x="1267" y="0"/>
                  </a:moveTo>
                  <a:cubicBezTo>
                    <a:pt x="1179" y="0"/>
                    <a:pt x="1125" y="1"/>
                    <a:pt x="1119" y="1"/>
                  </a:cubicBezTo>
                  <a:cubicBezTo>
                    <a:pt x="839" y="4"/>
                    <a:pt x="845" y="419"/>
                    <a:pt x="1119" y="419"/>
                  </a:cubicBezTo>
                  <a:cubicBezTo>
                    <a:pt x="1120" y="419"/>
                    <a:pt x="1121" y="419"/>
                    <a:pt x="1123" y="419"/>
                  </a:cubicBezTo>
                  <a:lnTo>
                    <a:pt x="1126" y="419"/>
                  </a:lnTo>
                  <a:cubicBezTo>
                    <a:pt x="1203" y="418"/>
                    <a:pt x="1280" y="417"/>
                    <a:pt x="1356" y="417"/>
                  </a:cubicBezTo>
                  <a:cubicBezTo>
                    <a:pt x="2077" y="417"/>
                    <a:pt x="2751" y="489"/>
                    <a:pt x="2916" y="585"/>
                  </a:cubicBezTo>
                  <a:cubicBezTo>
                    <a:pt x="2888" y="722"/>
                    <a:pt x="2839" y="852"/>
                    <a:pt x="2775" y="971"/>
                  </a:cubicBezTo>
                  <a:lnTo>
                    <a:pt x="1938" y="841"/>
                  </a:lnTo>
                  <a:cubicBezTo>
                    <a:pt x="1928" y="840"/>
                    <a:pt x="1918" y="839"/>
                    <a:pt x="1908" y="839"/>
                  </a:cubicBezTo>
                  <a:cubicBezTo>
                    <a:pt x="1667" y="839"/>
                    <a:pt x="1622" y="1205"/>
                    <a:pt x="1875" y="1253"/>
                  </a:cubicBezTo>
                  <a:lnTo>
                    <a:pt x="2561" y="1362"/>
                  </a:lnTo>
                  <a:cubicBezTo>
                    <a:pt x="2308" y="1766"/>
                    <a:pt x="2079" y="1988"/>
                    <a:pt x="1970" y="2023"/>
                  </a:cubicBezTo>
                  <a:cubicBezTo>
                    <a:pt x="1952" y="2029"/>
                    <a:pt x="1932" y="2031"/>
                    <a:pt x="1909" y="2031"/>
                  </a:cubicBezTo>
                  <a:cubicBezTo>
                    <a:pt x="1618" y="2031"/>
                    <a:pt x="943" y="1564"/>
                    <a:pt x="440" y="1003"/>
                  </a:cubicBezTo>
                  <a:cubicBezTo>
                    <a:pt x="396" y="956"/>
                    <a:pt x="344" y="936"/>
                    <a:pt x="294" y="936"/>
                  </a:cubicBezTo>
                  <a:cubicBezTo>
                    <a:pt x="139" y="936"/>
                    <a:pt x="1" y="1124"/>
                    <a:pt x="131" y="1281"/>
                  </a:cubicBezTo>
                  <a:cubicBezTo>
                    <a:pt x="405" y="1587"/>
                    <a:pt x="715" y="1861"/>
                    <a:pt x="1052" y="2097"/>
                  </a:cubicBezTo>
                  <a:cubicBezTo>
                    <a:pt x="1393" y="2329"/>
                    <a:pt x="1685" y="2448"/>
                    <a:pt x="1921" y="2448"/>
                  </a:cubicBezTo>
                  <a:cubicBezTo>
                    <a:pt x="1984" y="2448"/>
                    <a:pt x="2044" y="2438"/>
                    <a:pt x="2104" y="2417"/>
                  </a:cubicBezTo>
                  <a:cubicBezTo>
                    <a:pt x="2301" y="2353"/>
                    <a:pt x="2522" y="2149"/>
                    <a:pt x="2761" y="1812"/>
                  </a:cubicBezTo>
                  <a:cubicBezTo>
                    <a:pt x="2955" y="1545"/>
                    <a:pt x="3116" y="1256"/>
                    <a:pt x="3243" y="954"/>
                  </a:cubicBezTo>
                  <a:cubicBezTo>
                    <a:pt x="3349" y="687"/>
                    <a:pt x="3370" y="511"/>
                    <a:pt x="3306" y="391"/>
                  </a:cubicBezTo>
                  <a:cubicBezTo>
                    <a:pt x="3187" y="177"/>
                    <a:pt x="2832" y="71"/>
                    <a:pt x="2069" y="22"/>
                  </a:cubicBezTo>
                  <a:cubicBezTo>
                    <a:pt x="1750" y="3"/>
                    <a:pt x="1442" y="0"/>
                    <a:pt x="1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78" name="Google Shape;21078;p86"/>
          <p:cNvGrpSpPr/>
          <p:nvPr/>
        </p:nvGrpSpPr>
        <p:grpSpPr>
          <a:xfrm>
            <a:off x="7415266" y="2592325"/>
            <a:ext cx="376228" cy="313816"/>
            <a:chOff x="7415266" y="2439925"/>
            <a:chExt cx="376228" cy="313816"/>
          </a:xfrm>
        </p:grpSpPr>
        <p:sp>
          <p:nvSpPr>
            <p:cNvPr id="21079" name="Google Shape;21079;p86"/>
            <p:cNvSpPr/>
            <p:nvPr/>
          </p:nvSpPr>
          <p:spPr>
            <a:xfrm>
              <a:off x="7433012" y="2444932"/>
              <a:ext cx="203828" cy="103723"/>
            </a:xfrm>
            <a:custGeom>
              <a:avLst/>
              <a:gdLst/>
              <a:ahLst/>
              <a:cxnLst/>
              <a:rect l="l" t="t" r="r" b="b"/>
              <a:pathLst>
                <a:path w="7776" h="3957" extrusionOk="0">
                  <a:moveTo>
                    <a:pt x="5823" y="0"/>
                  </a:moveTo>
                  <a:cubicBezTo>
                    <a:pt x="5674" y="0"/>
                    <a:pt x="5513" y="10"/>
                    <a:pt x="5338" y="32"/>
                  </a:cubicBezTo>
                  <a:cubicBezTo>
                    <a:pt x="3626" y="247"/>
                    <a:pt x="1136" y="1966"/>
                    <a:pt x="0" y="3957"/>
                  </a:cubicBezTo>
                  <a:cubicBezTo>
                    <a:pt x="1798" y="3236"/>
                    <a:pt x="5972" y="2433"/>
                    <a:pt x="6229" y="2433"/>
                  </a:cubicBezTo>
                  <a:cubicBezTo>
                    <a:pt x="6233" y="2433"/>
                    <a:pt x="6236" y="2434"/>
                    <a:pt x="6238" y="2434"/>
                  </a:cubicBezTo>
                  <a:lnTo>
                    <a:pt x="7624" y="1748"/>
                  </a:lnTo>
                  <a:cubicBezTo>
                    <a:pt x="7624" y="1748"/>
                    <a:pt x="7776" y="0"/>
                    <a:pt x="5823" y="0"/>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0" name="Google Shape;21080;p86"/>
            <p:cNvSpPr/>
            <p:nvPr/>
          </p:nvSpPr>
          <p:spPr>
            <a:xfrm>
              <a:off x="7424283" y="2489729"/>
              <a:ext cx="366949" cy="258114"/>
            </a:xfrm>
            <a:custGeom>
              <a:avLst/>
              <a:gdLst/>
              <a:ahLst/>
              <a:cxnLst/>
              <a:rect l="l" t="t" r="r" b="b"/>
              <a:pathLst>
                <a:path w="13999" h="9847" extrusionOk="0">
                  <a:moveTo>
                    <a:pt x="4409" y="1"/>
                  </a:moveTo>
                  <a:lnTo>
                    <a:pt x="1831" y="1840"/>
                  </a:lnTo>
                  <a:cubicBezTo>
                    <a:pt x="2106" y="1778"/>
                    <a:pt x="2364" y="1748"/>
                    <a:pt x="2591" y="1748"/>
                  </a:cubicBezTo>
                  <a:cubicBezTo>
                    <a:pt x="2892" y="1748"/>
                    <a:pt x="3138" y="1801"/>
                    <a:pt x="3294" y="1903"/>
                  </a:cubicBezTo>
                  <a:cubicBezTo>
                    <a:pt x="3835" y="2252"/>
                    <a:pt x="3600" y="2957"/>
                    <a:pt x="2835" y="2957"/>
                  </a:cubicBezTo>
                  <a:cubicBezTo>
                    <a:pt x="2705" y="2957"/>
                    <a:pt x="2560" y="2937"/>
                    <a:pt x="2401" y="2891"/>
                  </a:cubicBezTo>
                  <a:cubicBezTo>
                    <a:pt x="2166" y="2823"/>
                    <a:pt x="1952" y="2792"/>
                    <a:pt x="1759" y="2792"/>
                  </a:cubicBezTo>
                  <a:cubicBezTo>
                    <a:pt x="252" y="2792"/>
                    <a:pt x="1" y="4666"/>
                    <a:pt x="973" y="5426"/>
                  </a:cubicBezTo>
                  <a:lnTo>
                    <a:pt x="1346" y="7554"/>
                  </a:lnTo>
                  <a:lnTo>
                    <a:pt x="7974" y="9847"/>
                  </a:lnTo>
                  <a:lnTo>
                    <a:pt x="13998" y="9847"/>
                  </a:lnTo>
                  <a:lnTo>
                    <a:pt x="13995" y="8081"/>
                  </a:lnTo>
                  <a:cubicBezTo>
                    <a:pt x="13995" y="8081"/>
                    <a:pt x="13840" y="8039"/>
                    <a:pt x="13629" y="8004"/>
                  </a:cubicBezTo>
                  <a:cubicBezTo>
                    <a:pt x="9972" y="7389"/>
                    <a:pt x="4634" y="4646"/>
                    <a:pt x="5801" y="2068"/>
                  </a:cubicBezTo>
                  <a:cubicBezTo>
                    <a:pt x="6230" y="1129"/>
                    <a:pt x="7433" y="992"/>
                    <a:pt x="7433" y="992"/>
                  </a:cubicBezTo>
                  <a:lnTo>
                    <a:pt x="7433" y="1"/>
                  </a:lnTo>
                  <a:close/>
                </a:path>
              </a:pathLst>
            </a:custGeom>
            <a:solidFill>
              <a:srgbClr val="D6DF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1" name="Google Shape;21081;p86"/>
            <p:cNvSpPr/>
            <p:nvPr/>
          </p:nvSpPr>
          <p:spPr>
            <a:xfrm>
              <a:off x="7424257" y="2484985"/>
              <a:ext cx="310539" cy="227551"/>
            </a:xfrm>
            <a:custGeom>
              <a:avLst/>
              <a:gdLst/>
              <a:ahLst/>
              <a:cxnLst/>
              <a:rect l="l" t="t" r="r" b="b"/>
              <a:pathLst>
                <a:path w="11847" h="8681" extrusionOk="0">
                  <a:moveTo>
                    <a:pt x="5224" y="0"/>
                  </a:moveTo>
                  <a:cubicBezTo>
                    <a:pt x="4230" y="0"/>
                    <a:pt x="3255" y="374"/>
                    <a:pt x="2507" y="1071"/>
                  </a:cubicBezTo>
                  <a:lnTo>
                    <a:pt x="1343" y="2154"/>
                  </a:lnTo>
                  <a:cubicBezTo>
                    <a:pt x="1361" y="2151"/>
                    <a:pt x="1375" y="2144"/>
                    <a:pt x="1389" y="2137"/>
                  </a:cubicBezTo>
                  <a:cubicBezTo>
                    <a:pt x="1827" y="1996"/>
                    <a:pt x="2240" y="1929"/>
                    <a:pt x="2582" y="1929"/>
                  </a:cubicBezTo>
                  <a:cubicBezTo>
                    <a:pt x="2888" y="1929"/>
                    <a:pt x="3137" y="1983"/>
                    <a:pt x="3295" y="2084"/>
                  </a:cubicBezTo>
                  <a:cubicBezTo>
                    <a:pt x="3832" y="2435"/>
                    <a:pt x="3601" y="3140"/>
                    <a:pt x="2840" y="3140"/>
                  </a:cubicBezTo>
                  <a:cubicBezTo>
                    <a:pt x="2709" y="3140"/>
                    <a:pt x="2563" y="3119"/>
                    <a:pt x="2402" y="3072"/>
                  </a:cubicBezTo>
                  <a:cubicBezTo>
                    <a:pt x="2168" y="3005"/>
                    <a:pt x="1955" y="2974"/>
                    <a:pt x="1762" y="2974"/>
                  </a:cubicBezTo>
                  <a:cubicBezTo>
                    <a:pt x="251" y="2974"/>
                    <a:pt x="1" y="4850"/>
                    <a:pt x="971" y="5611"/>
                  </a:cubicBezTo>
                  <a:lnTo>
                    <a:pt x="1132" y="6539"/>
                  </a:lnTo>
                  <a:lnTo>
                    <a:pt x="4427" y="5456"/>
                  </a:lnTo>
                  <a:cubicBezTo>
                    <a:pt x="4832" y="5984"/>
                    <a:pt x="5359" y="6483"/>
                    <a:pt x="6006" y="6937"/>
                  </a:cubicBezTo>
                  <a:cubicBezTo>
                    <a:pt x="6044" y="6964"/>
                    <a:pt x="6088" y="6977"/>
                    <a:pt x="6132" y="6977"/>
                  </a:cubicBezTo>
                  <a:cubicBezTo>
                    <a:pt x="6202" y="6977"/>
                    <a:pt x="6272" y="6943"/>
                    <a:pt x="6316" y="6880"/>
                  </a:cubicBezTo>
                  <a:cubicBezTo>
                    <a:pt x="6386" y="6778"/>
                    <a:pt x="6361" y="6638"/>
                    <a:pt x="6259" y="6567"/>
                  </a:cubicBezTo>
                  <a:cubicBezTo>
                    <a:pt x="5306" y="5903"/>
                    <a:pt x="4635" y="5129"/>
                    <a:pt x="4262" y="4310"/>
                  </a:cubicBezTo>
                  <a:cubicBezTo>
                    <a:pt x="4213" y="4197"/>
                    <a:pt x="4259" y="4067"/>
                    <a:pt x="4368" y="4007"/>
                  </a:cubicBezTo>
                  <a:cubicBezTo>
                    <a:pt x="4399" y="3991"/>
                    <a:pt x="4433" y="3983"/>
                    <a:pt x="4467" y="3983"/>
                  </a:cubicBezTo>
                  <a:cubicBezTo>
                    <a:pt x="4549" y="3983"/>
                    <a:pt x="4629" y="4030"/>
                    <a:pt x="4666" y="4109"/>
                  </a:cubicBezTo>
                  <a:cubicBezTo>
                    <a:pt x="5721" y="6297"/>
                    <a:pt x="9322" y="7977"/>
                    <a:pt x="11467" y="8670"/>
                  </a:cubicBezTo>
                  <a:cubicBezTo>
                    <a:pt x="11492" y="8677"/>
                    <a:pt x="11513" y="8681"/>
                    <a:pt x="11538" y="8681"/>
                  </a:cubicBezTo>
                  <a:cubicBezTo>
                    <a:pt x="11791" y="8681"/>
                    <a:pt x="11847" y="8326"/>
                    <a:pt x="11604" y="8245"/>
                  </a:cubicBezTo>
                  <a:cubicBezTo>
                    <a:pt x="8644" y="7288"/>
                    <a:pt x="5078" y="5277"/>
                    <a:pt x="4828" y="3223"/>
                  </a:cubicBezTo>
                  <a:cubicBezTo>
                    <a:pt x="4709" y="2225"/>
                    <a:pt x="4828" y="1152"/>
                    <a:pt x="6629" y="396"/>
                  </a:cubicBezTo>
                  <a:lnTo>
                    <a:pt x="6375" y="171"/>
                  </a:lnTo>
                  <a:cubicBezTo>
                    <a:pt x="5997" y="56"/>
                    <a:pt x="5609" y="0"/>
                    <a:pt x="5224"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2" name="Google Shape;21082;p86"/>
            <p:cNvSpPr/>
            <p:nvPr/>
          </p:nvSpPr>
          <p:spPr>
            <a:xfrm>
              <a:off x="7547482" y="2472219"/>
              <a:ext cx="116515" cy="56593"/>
            </a:xfrm>
            <a:custGeom>
              <a:avLst/>
              <a:gdLst/>
              <a:ahLst/>
              <a:cxnLst/>
              <a:rect l="l" t="t" r="r" b="b"/>
              <a:pathLst>
                <a:path w="4445" h="2159" extrusionOk="0">
                  <a:moveTo>
                    <a:pt x="1755" y="0"/>
                  </a:moveTo>
                  <a:cubicBezTo>
                    <a:pt x="1156" y="0"/>
                    <a:pt x="561" y="109"/>
                    <a:pt x="1" y="313"/>
                  </a:cubicBezTo>
                  <a:cubicBezTo>
                    <a:pt x="1091" y="422"/>
                    <a:pt x="2279" y="1069"/>
                    <a:pt x="2793" y="1843"/>
                  </a:cubicBezTo>
                  <a:cubicBezTo>
                    <a:pt x="2941" y="2066"/>
                    <a:pt x="3126" y="2158"/>
                    <a:pt x="3308" y="2158"/>
                  </a:cubicBezTo>
                  <a:cubicBezTo>
                    <a:pt x="3896" y="2158"/>
                    <a:pt x="4444" y="1191"/>
                    <a:pt x="3542" y="528"/>
                  </a:cubicBezTo>
                  <a:cubicBezTo>
                    <a:pt x="3278" y="334"/>
                    <a:pt x="2515" y="0"/>
                    <a:pt x="1783" y="0"/>
                  </a:cubicBezTo>
                  <a:cubicBezTo>
                    <a:pt x="1774" y="0"/>
                    <a:pt x="1764" y="0"/>
                    <a:pt x="1755"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3" name="Google Shape;21083;p86"/>
            <p:cNvSpPr/>
            <p:nvPr/>
          </p:nvSpPr>
          <p:spPr>
            <a:xfrm>
              <a:off x="7445069" y="2642286"/>
              <a:ext cx="346057" cy="111456"/>
            </a:xfrm>
            <a:custGeom>
              <a:avLst/>
              <a:gdLst/>
              <a:ahLst/>
              <a:cxnLst/>
              <a:rect l="l" t="t" r="r" b="b"/>
              <a:pathLst>
                <a:path w="13202" h="4252" extrusionOk="0">
                  <a:moveTo>
                    <a:pt x="272" y="0"/>
                  </a:moveTo>
                  <a:cubicBezTo>
                    <a:pt x="272" y="0"/>
                    <a:pt x="1" y="1751"/>
                    <a:pt x="718" y="2687"/>
                  </a:cubicBezTo>
                  <a:cubicBezTo>
                    <a:pt x="1573" y="3805"/>
                    <a:pt x="2941" y="4252"/>
                    <a:pt x="3950" y="4252"/>
                  </a:cubicBezTo>
                  <a:lnTo>
                    <a:pt x="12977" y="4252"/>
                  </a:lnTo>
                  <a:cubicBezTo>
                    <a:pt x="13103" y="4252"/>
                    <a:pt x="13202" y="4153"/>
                    <a:pt x="13202" y="4030"/>
                  </a:cubicBezTo>
                  <a:cubicBezTo>
                    <a:pt x="13202" y="3903"/>
                    <a:pt x="13103" y="3805"/>
                    <a:pt x="12980" y="3805"/>
                  </a:cubicBezTo>
                  <a:cubicBezTo>
                    <a:pt x="5567" y="3731"/>
                    <a:pt x="2891" y="18"/>
                    <a:pt x="2891" y="18"/>
                  </a:cubicBezTo>
                  <a:lnTo>
                    <a:pt x="272" y="0"/>
                  </a:ln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4" name="Google Shape;21084;p86"/>
            <p:cNvSpPr/>
            <p:nvPr/>
          </p:nvSpPr>
          <p:spPr>
            <a:xfrm>
              <a:off x="7445253" y="2642286"/>
              <a:ext cx="346162" cy="111456"/>
            </a:xfrm>
            <a:custGeom>
              <a:avLst/>
              <a:gdLst/>
              <a:ahLst/>
              <a:cxnLst/>
              <a:rect l="l" t="t" r="r" b="b"/>
              <a:pathLst>
                <a:path w="13206" h="4252" extrusionOk="0">
                  <a:moveTo>
                    <a:pt x="268" y="0"/>
                  </a:moveTo>
                  <a:cubicBezTo>
                    <a:pt x="268" y="0"/>
                    <a:pt x="1" y="1748"/>
                    <a:pt x="715" y="2687"/>
                  </a:cubicBezTo>
                  <a:cubicBezTo>
                    <a:pt x="1569" y="3805"/>
                    <a:pt x="2941" y="4252"/>
                    <a:pt x="3946" y="4252"/>
                  </a:cubicBezTo>
                  <a:lnTo>
                    <a:pt x="12977" y="4252"/>
                  </a:lnTo>
                  <a:cubicBezTo>
                    <a:pt x="12979" y="4252"/>
                    <a:pt x="12981" y="4252"/>
                    <a:pt x="12983" y="4252"/>
                  </a:cubicBezTo>
                  <a:cubicBezTo>
                    <a:pt x="13103" y="4252"/>
                    <a:pt x="13202" y="4154"/>
                    <a:pt x="13202" y="4030"/>
                  </a:cubicBezTo>
                  <a:cubicBezTo>
                    <a:pt x="13205" y="3907"/>
                    <a:pt x="13107" y="3805"/>
                    <a:pt x="12980" y="3805"/>
                  </a:cubicBezTo>
                  <a:lnTo>
                    <a:pt x="6288" y="3805"/>
                  </a:lnTo>
                  <a:cubicBezTo>
                    <a:pt x="4477" y="3805"/>
                    <a:pt x="3180" y="3186"/>
                    <a:pt x="2346" y="2370"/>
                  </a:cubicBezTo>
                  <a:cubicBezTo>
                    <a:pt x="2041" y="2069"/>
                    <a:pt x="2264" y="1544"/>
                    <a:pt x="2690" y="1544"/>
                  </a:cubicBezTo>
                  <a:cubicBezTo>
                    <a:pt x="2692" y="1544"/>
                    <a:pt x="2693" y="1544"/>
                    <a:pt x="2694" y="1544"/>
                  </a:cubicBezTo>
                  <a:lnTo>
                    <a:pt x="2698" y="1544"/>
                  </a:lnTo>
                  <a:cubicBezTo>
                    <a:pt x="3109" y="1544"/>
                    <a:pt x="3507" y="1270"/>
                    <a:pt x="3690" y="841"/>
                  </a:cubicBezTo>
                  <a:cubicBezTo>
                    <a:pt x="3138" y="362"/>
                    <a:pt x="2888" y="18"/>
                    <a:pt x="2888" y="18"/>
                  </a:cubicBezTo>
                  <a:lnTo>
                    <a:pt x="268" y="0"/>
                  </a:ln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5" name="Google Shape;21085;p86"/>
            <p:cNvSpPr/>
            <p:nvPr/>
          </p:nvSpPr>
          <p:spPr>
            <a:xfrm>
              <a:off x="7741900" y="2707607"/>
              <a:ext cx="26658" cy="14155"/>
            </a:xfrm>
            <a:custGeom>
              <a:avLst/>
              <a:gdLst/>
              <a:ahLst/>
              <a:cxnLst/>
              <a:rect l="l" t="t" r="r" b="b"/>
              <a:pathLst>
                <a:path w="1017" h="540" extrusionOk="0">
                  <a:moveTo>
                    <a:pt x="315" y="1"/>
                  </a:moveTo>
                  <a:cubicBezTo>
                    <a:pt x="74" y="1"/>
                    <a:pt x="0" y="376"/>
                    <a:pt x="267" y="444"/>
                  </a:cubicBezTo>
                  <a:cubicBezTo>
                    <a:pt x="404" y="480"/>
                    <a:pt x="534" y="508"/>
                    <a:pt x="657" y="536"/>
                  </a:cubicBezTo>
                  <a:cubicBezTo>
                    <a:pt x="675" y="539"/>
                    <a:pt x="689" y="539"/>
                    <a:pt x="707" y="539"/>
                  </a:cubicBezTo>
                  <a:cubicBezTo>
                    <a:pt x="974" y="539"/>
                    <a:pt x="1016" y="153"/>
                    <a:pt x="752" y="96"/>
                  </a:cubicBezTo>
                  <a:cubicBezTo>
                    <a:pt x="633" y="72"/>
                    <a:pt x="506" y="44"/>
                    <a:pt x="376" y="8"/>
                  </a:cubicBezTo>
                  <a:cubicBezTo>
                    <a:pt x="355" y="3"/>
                    <a:pt x="334" y="1"/>
                    <a:pt x="315"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6" name="Google Shape;21086;p86"/>
            <p:cNvSpPr/>
            <p:nvPr/>
          </p:nvSpPr>
          <p:spPr>
            <a:xfrm>
              <a:off x="7595005" y="2667686"/>
              <a:ext cx="24273" cy="15911"/>
            </a:xfrm>
            <a:custGeom>
              <a:avLst/>
              <a:gdLst/>
              <a:ahLst/>
              <a:cxnLst/>
              <a:rect l="l" t="t" r="r" b="b"/>
              <a:pathLst>
                <a:path w="926" h="607" extrusionOk="0">
                  <a:moveTo>
                    <a:pt x="322" y="1"/>
                  </a:moveTo>
                  <a:cubicBezTo>
                    <a:pt x="122" y="1"/>
                    <a:pt x="0" y="298"/>
                    <a:pt x="220" y="420"/>
                  </a:cubicBezTo>
                  <a:cubicBezTo>
                    <a:pt x="315" y="476"/>
                    <a:pt x="414" y="529"/>
                    <a:pt x="515" y="582"/>
                  </a:cubicBezTo>
                  <a:cubicBezTo>
                    <a:pt x="547" y="600"/>
                    <a:pt x="582" y="607"/>
                    <a:pt x="617" y="607"/>
                  </a:cubicBezTo>
                  <a:cubicBezTo>
                    <a:pt x="619" y="607"/>
                    <a:pt x="620" y="607"/>
                    <a:pt x="621" y="607"/>
                  </a:cubicBezTo>
                  <a:cubicBezTo>
                    <a:pt x="854" y="607"/>
                    <a:pt x="926" y="293"/>
                    <a:pt x="719" y="185"/>
                  </a:cubicBezTo>
                  <a:cubicBezTo>
                    <a:pt x="625" y="135"/>
                    <a:pt x="530" y="83"/>
                    <a:pt x="438" y="33"/>
                  </a:cubicBezTo>
                  <a:cubicBezTo>
                    <a:pt x="398" y="11"/>
                    <a:pt x="359" y="1"/>
                    <a:pt x="322" y="1"/>
                  </a:cubicBezTo>
                  <a:close/>
                </a:path>
              </a:pathLst>
            </a:custGeom>
            <a:solidFill>
              <a:srgbClr val="A8BB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7" name="Google Shape;21087;p86"/>
            <p:cNvSpPr/>
            <p:nvPr/>
          </p:nvSpPr>
          <p:spPr>
            <a:xfrm>
              <a:off x="7424283" y="2562914"/>
              <a:ext cx="87917" cy="93500"/>
            </a:xfrm>
            <a:custGeom>
              <a:avLst/>
              <a:gdLst/>
              <a:ahLst/>
              <a:cxnLst/>
              <a:rect l="l" t="t" r="r" b="b"/>
              <a:pathLst>
                <a:path w="3354" h="3567" extrusionOk="0">
                  <a:moveTo>
                    <a:pt x="1760" y="0"/>
                  </a:moveTo>
                  <a:cubicBezTo>
                    <a:pt x="252" y="0"/>
                    <a:pt x="1" y="1877"/>
                    <a:pt x="973" y="2638"/>
                  </a:cubicBezTo>
                  <a:lnTo>
                    <a:pt x="1135" y="3566"/>
                  </a:lnTo>
                  <a:lnTo>
                    <a:pt x="3354" y="2835"/>
                  </a:lnTo>
                  <a:cubicBezTo>
                    <a:pt x="3255" y="2610"/>
                    <a:pt x="3160" y="2378"/>
                    <a:pt x="3072" y="2132"/>
                  </a:cubicBezTo>
                  <a:cubicBezTo>
                    <a:pt x="2795" y="1393"/>
                    <a:pt x="2738" y="739"/>
                    <a:pt x="2823" y="166"/>
                  </a:cubicBezTo>
                  <a:cubicBezTo>
                    <a:pt x="2679" y="162"/>
                    <a:pt x="2538" y="141"/>
                    <a:pt x="2401" y="99"/>
                  </a:cubicBezTo>
                  <a:cubicBezTo>
                    <a:pt x="2166" y="31"/>
                    <a:pt x="1953" y="0"/>
                    <a:pt x="1760"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8" name="Google Shape;21088;p86"/>
            <p:cNvSpPr/>
            <p:nvPr/>
          </p:nvSpPr>
          <p:spPr>
            <a:xfrm>
              <a:off x="7462579" y="2483910"/>
              <a:ext cx="106501" cy="56645"/>
            </a:xfrm>
            <a:custGeom>
              <a:avLst/>
              <a:gdLst/>
              <a:ahLst/>
              <a:cxnLst/>
              <a:rect l="l" t="t" r="r" b="b"/>
              <a:pathLst>
                <a:path w="4063" h="2161" extrusionOk="0">
                  <a:moveTo>
                    <a:pt x="3605" y="1"/>
                  </a:moveTo>
                  <a:cubicBezTo>
                    <a:pt x="2891" y="1"/>
                    <a:pt x="2202" y="258"/>
                    <a:pt x="1664" y="725"/>
                  </a:cubicBezTo>
                  <a:lnTo>
                    <a:pt x="1" y="2160"/>
                  </a:lnTo>
                  <a:cubicBezTo>
                    <a:pt x="413" y="2034"/>
                    <a:pt x="799" y="1974"/>
                    <a:pt x="1121" y="1974"/>
                  </a:cubicBezTo>
                  <a:cubicBezTo>
                    <a:pt x="1366" y="1974"/>
                    <a:pt x="1574" y="2009"/>
                    <a:pt x="1728" y="2076"/>
                  </a:cubicBezTo>
                  <a:cubicBezTo>
                    <a:pt x="2487" y="655"/>
                    <a:pt x="4062" y="1"/>
                    <a:pt x="4062" y="1"/>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9" name="Google Shape;21089;p86"/>
            <p:cNvSpPr/>
            <p:nvPr/>
          </p:nvSpPr>
          <p:spPr>
            <a:xfrm>
              <a:off x="7432645" y="2606191"/>
              <a:ext cx="117904" cy="106528"/>
            </a:xfrm>
            <a:custGeom>
              <a:avLst/>
              <a:gdLst/>
              <a:ahLst/>
              <a:cxnLst/>
              <a:rect l="l" t="t" r="r" b="b"/>
              <a:pathLst>
                <a:path w="4498" h="4064" extrusionOk="0">
                  <a:moveTo>
                    <a:pt x="2561" y="1"/>
                  </a:moveTo>
                  <a:cubicBezTo>
                    <a:pt x="1611" y="1"/>
                    <a:pt x="599" y="424"/>
                    <a:pt x="320" y="1585"/>
                  </a:cubicBezTo>
                  <a:cubicBezTo>
                    <a:pt x="0" y="2903"/>
                    <a:pt x="1192" y="4064"/>
                    <a:pt x="1192" y="4064"/>
                  </a:cubicBezTo>
                  <a:cubicBezTo>
                    <a:pt x="1192" y="4064"/>
                    <a:pt x="556" y="2949"/>
                    <a:pt x="1037" y="2147"/>
                  </a:cubicBezTo>
                  <a:cubicBezTo>
                    <a:pt x="1197" y="1883"/>
                    <a:pt x="1439" y="1723"/>
                    <a:pt x="1734" y="1723"/>
                  </a:cubicBezTo>
                  <a:cubicBezTo>
                    <a:pt x="2031" y="1723"/>
                    <a:pt x="2382" y="1887"/>
                    <a:pt x="2753" y="2274"/>
                  </a:cubicBezTo>
                  <a:cubicBezTo>
                    <a:pt x="2888" y="2414"/>
                    <a:pt x="3035" y="2472"/>
                    <a:pt x="3175" y="2472"/>
                  </a:cubicBezTo>
                  <a:cubicBezTo>
                    <a:pt x="3620" y="2472"/>
                    <a:pt x="4001" y="1878"/>
                    <a:pt x="3731" y="1402"/>
                  </a:cubicBezTo>
                  <a:lnTo>
                    <a:pt x="3731" y="1402"/>
                  </a:lnTo>
                  <a:cubicBezTo>
                    <a:pt x="3786" y="1412"/>
                    <a:pt x="3841" y="1417"/>
                    <a:pt x="3894" y="1417"/>
                  </a:cubicBezTo>
                  <a:cubicBezTo>
                    <a:pt x="4158" y="1417"/>
                    <a:pt x="4392" y="1294"/>
                    <a:pt x="4424" y="1043"/>
                  </a:cubicBezTo>
                  <a:cubicBezTo>
                    <a:pt x="4498" y="472"/>
                    <a:pt x="3564" y="1"/>
                    <a:pt x="2561" y="1"/>
                  </a:cubicBez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0" name="Google Shape;21090;p86"/>
            <p:cNvSpPr/>
            <p:nvPr/>
          </p:nvSpPr>
          <p:spPr>
            <a:xfrm>
              <a:off x="7438805" y="2624147"/>
              <a:ext cx="98795" cy="88572"/>
            </a:xfrm>
            <a:custGeom>
              <a:avLst/>
              <a:gdLst/>
              <a:ahLst/>
              <a:cxnLst/>
              <a:rect l="l" t="t" r="r" b="b"/>
              <a:pathLst>
                <a:path w="3769" h="3379" extrusionOk="0">
                  <a:moveTo>
                    <a:pt x="1957" y="0"/>
                  </a:moveTo>
                  <a:cubicBezTo>
                    <a:pt x="1405" y="0"/>
                    <a:pt x="872" y="221"/>
                    <a:pt x="595" y="696"/>
                  </a:cubicBezTo>
                  <a:cubicBezTo>
                    <a:pt x="1" y="1712"/>
                    <a:pt x="511" y="2785"/>
                    <a:pt x="957" y="3379"/>
                  </a:cubicBezTo>
                  <a:cubicBezTo>
                    <a:pt x="957" y="3379"/>
                    <a:pt x="321" y="2264"/>
                    <a:pt x="806" y="1466"/>
                  </a:cubicBezTo>
                  <a:cubicBezTo>
                    <a:pt x="965" y="1200"/>
                    <a:pt x="1207" y="1039"/>
                    <a:pt x="1501" y="1039"/>
                  </a:cubicBezTo>
                  <a:cubicBezTo>
                    <a:pt x="1797" y="1039"/>
                    <a:pt x="2147" y="1204"/>
                    <a:pt x="2518" y="1589"/>
                  </a:cubicBezTo>
                  <a:cubicBezTo>
                    <a:pt x="2654" y="1730"/>
                    <a:pt x="2801" y="1789"/>
                    <a:pt x="2942" y="1789"/>
                  </a:cubicBezTo>
                  <a:cubicBezTo>
                    <a:pt x="3387" y="1789"/>
                    <a:pt x="3769" y="1195"/>
                    <a:pt x="3496" y="717"/>
                  </a:cubicBezTo>
                  <a:cubicBezTo>
                    <a:pt x="3155" y="252"/>
                    <a:pt x="2545" y="0"/>
                    <a:pt x="1957" y="0"/>
                  </a:cubicBez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1" name="Google Shape;21091;p86"/>
            <p:cNvSpPr/>
            <p:nvPr/>
          </p:nvSpPr>
          <p:spPr>
            <a:xfrm>
              <a:off x="7702161" y="2729233"/>
              <a:ext cx="25190" cy="12897"/>
            </a:xfrm>
            <a:custGeom>
              <a:avLst/>
              <a:gdLst/>
              <a:ahLst/>
              <a:cxnLst/>
              <a:rect l="l" t="t" r="r" b="b"/>
              <a:pathLst>
                <a:path w="961" h="492" extrusionOk="0">
                  <a:moveTo>
                    <a:pt x="286" y="1"/>
                  </a:moveTo>
                  <a:cubicBezTo>
                    <a:pt x="48" y="1"/>
                    <a:pt x="1" y="385"/>
                    <a:pt x="267" y="418"/>
                  </a:cubicBezTo>
                  <a:cubicBezTo>
                    <a:pt x="408" y="442"/>
                    <a:pt x="556" y="467"/>
                    <a:pt x="700" y="488"/>
                  </a:cubicBezTo>
                  <a:cubicBezTo>
                    <a:pt x="712" y="490"/>
                    <a:pt x="725" y="491"/>
                    <a:pt x="737" y="491"/>
                  </a:cubicBezTo>
                  <a:cubicBezTo>
                    <a:pt x="838" y="491"/>
                    <a:pt x="927" y="416"/>
                    <a:pt x="943" y="312"/>
                  </a:cubicBezTo>
                  <a:cubicBezTo>
                    <a:pt x="960" y="196"/>
                    <a:pt x="879" y="87"/>
                    <a:pt x="760" y="73"/>
                  </a:cubicBezTo>
                  <a:cubicBezTo>
                    <a:pt x="619" y="52"/>
                    <a:pt x="478" y="31"/>
                    <a:pt x="338" y="6"/>
                  </a:cubicBezTo>
                  <a:cubicBezTo>
                    <a:pt x="320" y="2"/>
                    <a:pt x="303" y="1"/>
                    <a:pt x="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2" name="Google Shape;21092;p86"/>
            <p:cNvSpPr/>
            <p:nvPr/>
          </p:nvSpPr>
          <p:spPr>
            <a:xfrm>
              <a:off x="7415266" y="2439925"/>
              <a:ext cx="376228" cy="295729"/>
            </a:xfrm>
            <a:custGeom>
              <a:avLst/>
              <a:gdLst/>
              <a:ahLst/>
              <a:cxnLst/>
              <a:rect l="l" t="t" r="r" b="b"/>
              <a:pathLst>
                <a:path w="14353" h="11282" extrusionOk="0">
                  <a:moveTo>
                    <a:pt x="6451" y="1"/>
                  </a:moveTo>
                  <a:cubicBezTo>
                    <a:pt x="6190" y="1"/>
                    <a:pt x="5908" y="31"/>
                    <a:pt x="5607" y="93"/>
                  </a:cubicBezTo>
                  <a:cubicBezTo>
                    <a:pt x="4376" y="350"/>
                    <a:pt x="3156" y="1071"/>
                    <a:pt x="1887" y="2305"/>
                  </a:cubicBezTo>
                  <a:cubicBezTo>
                    <a:pt x="1737" y="2455"/>
                    <a:pt x="1874" y="2664"/>
                    <a:pt x="2037" y="2664"/>
                  </a:cubicBezTo>
                  <a:cubicBezTo>
                    <a:pt x="2084" y="2664"/>
                    <a:pt x="2133" y="2646"/>
                    <a:pt x="2179" y="2604"/>
                  </a:cubicBezTo>
                  <a:cubicBezTo>
                    <a:pt x="3392" y="1429"/>
                    <a:pt x="4538" y="740"/>
                    <a:pt x="5692" y="504"/>
                  </a:cubicBezTo>
                  <a:cubicBezTo>
                    <a:pt x="5966" y="447"/>
                    <a:pt x="6221" y="419"/>
                    <a:pt x="6453" y="419"/>
                  </a:cubicBezTo>
                  <a:cubicBezTo>
                    <a:pt x="6891" y="419"/>
                    <a:pt x="7253" y="519"/>
                    <a:pt x="7538" y="719"/>
                  </a:cubicBezTo>
                  <a:cubicBezTo>
                    <a:pt x="7742" y="863"/>
                    <a:pt x="7903" y="1057"/>
                    <a:pt x="8009" y="1285"/>
                  </a:cubicBezTo>
                  <a:cubicBezTo>
                    <a:pt x="7932" y="1257"/>
                    <a:pt x="7851" y="1229"/>
                    <a:pt x="7773" y="1208"/>
                  </a:cubicBezTo>
                  <a:cubicBezTo>
                    <a:pt x="7748" y="1200"/>
                    <a:pt x="7724" y="1196"/>
                    <a:pt x="7701" y="1196"/>
                  </a:cubicBezTo>
                  <a:cubicBezTo>
                    <a:pt x="7484" y="1196"/>
                    <a:pt x="7408" y="1535"/>
                    <a:pt x="7654" y="1609"/>
                  </a:cubicBezTo>
                  <a:cubicBezTo>
                    <a:pt x="7942" y="1697"/>
                    <a:pt x="8220" y="1813"/>
                    <a:pt x="8480" y="1964"/>
                  </a:cubicBezTo>
                  <a:cubicBezTo>
                    <a:pt x="8814" y="2150"/>
                    <a:pt x="8969" y="2386"/>
                    <a:pt x="8930" y="2646"/>
                  </a:cubicBezTo>
                  <a:cubicBezTo>
                    <a:pt x="8895" y="2889"/>
                    <a:pt x="8681" y="3121"/>
                    <a:pt x="8445" y="3173"/>
                  </a:cubicBezTo>
                  <a:cubicBezTo>
                    <a:pt x="8413" y="3181"/>
                    <a:pt x="8381" y="3184"/>
                    <a:pt x="8351" y="3184"/>
                  </a:cubicBezTo>
                  <a:cubicBezTo>
                    <a:pt x="8216" y="3184"/>
                    <a:pt x="8100" y="3114"/>
                    <a:pt x="8005" y="2977"/>
                  </a:cubicBezTo>
                  <a:cubicBezTo>
                    <a:pt x="7615" y="2389"/>
                    <a:pt x="7074" y="1918"/>
                    <a:pt x="6479" y="1651"/>
                  </a:cubicBezTo>
                  <a:cubicBezTo>
                    <a:pt x="6342" y="1591"/>
                    <a:pt x="6198" y="1542"/>
                    <a:pt x="6054" y="1503"/>
                  </a:cubicBezTo>
                  <a:cubicBezTo>
                    <a:pt x="6234" y="1475"/>
                    <a:pt x="6415" y="1462"/>
                    <a:pt x="6597" y="1462"/>
                  </a:cubicBezTo>
                  <a:cubicBezTo>
                    <a:pt x="6668" y="1462"/>
                    <a:pt x="6739" y="1464"/>
                    <a:pt x="6810" y="1468"/>
                  </a:cubicBezTo>
                  <a:cubicBezTo>
                    <a:pt x="6816" y="1469"/>
                    <a:pt x="6822" y="1469"/>
                    <a:pt x="6829" y="1469"/>
                  </a:cubicBezTo>
                  <a:cubicBezTo>
                    <a:pt x="6940" y="1469"/>
                    <a:pt x="7032" y="1381"/>
                    <a:pt x="7038" y="1271"/>
                  </a:cubicBezTo>
                  <a:cubicBezTo>
                    <a:pt x="7045" y="1152"/>
                    <a:pt x="6954" y="1053"/>
                    <a:pt x="6834" y="1050"/>
                  </a:cubicBezTo>
                  <a:cubicBezTo>
                    <a:pt x="6761" y="1045"/>
                    <a:pt x="6688" y="1043"/>
                    <a:pt x="6614" y="1043"/>
                  </a:cubicBezTo>
                  <a:cubicBezTo>
                    <a:pt x="5536" y="1043"/>
                    <a:pt x="4397" y="1475"/>
                    <a:pt x="3304" y="2301"/>
                  </a:cubicBezTo>
                  <a:cubicBezTo>
                    <a:pt x="2798" y="2685"/>
                    <a:pt x="2337" y="3117"/>
                    <a:pt x="1929" y="3599"/>
                  </a:cubicBezTo>
                  <a:cubicBezTo>
                    <a:pt x="1609" y="3683"/>
                    <a:pt x="1296" y="3799"/>
                    <a:pt x="1001" y="3940"/>
                  </a:cubicBezTo>
                  <a:cubicBezTo>
                    <a:pt x="1166" y="3722"/>
                    <a:pt x="1373" y="3472"/>
                    <a:pt x="1609" y="3205"/>
                  </a:cubicBezTo>
                  <a:cubicBezTo>
                    <a:pt x="1744" y="3051"/>
                    <a:pt x="1605" y="2859"/>
                    <a:pt x="1449" y="2859"/>
                  </a:cubicBezTo>
                  <a:cubicBezTo>
                    <a:pt x="1398" y="2859"/>
                    <a:pt x="1345" y="2879"/>
                    <a:pt x="1300" y="2927"/>
                  </a:cubicBezTo>
                  <a:cubicBezTo>
                    <a:pt x="544" y="3768"/>
                    <a:pt x="122" y="4457"/>
                    <a:pt x="97" y="4499"/>
                  </a:cubicBezTo>
                  <a:cubicBezTo>
                    <a:pt x="0" y="4654"/>
                    <a:pt x="125" y="4822"/>
                    <a:pt x="273" y="4822"/>
                  </a:cubicBezTo>
                  <a:cubicBezTo>
                    <a:pt x="314" y="4822"/>
                    <a:pt x="356" y="4809"/>
                    <a:pt x="396" y="4780"/>
                  </a:cubicBezTo>
                  <a:cubicBezTo>
                    <a:pt x="958" y="4376"/>
                    <a:pt x="1598" y="4095"/>
                    <a:pt x="2274" y="3951"/>
                  </a:cubicBezTo>
                  <a:cubicBezTo>
                    <a:pt x="2470" y="3912"/>
                    <a:pt x="2704" y="3883"/>
                    <a:pt x="2922" y="3883"/>
                  </a:cubicBezTo>
                  <a:cubicBezTo>
                    <a:pt x="3157" y="3883"/>
                    <a:pt x="3375" y="3916"/>
                    <a:pt x="3511" y="4003"/>
                  </a:cubicBezTo>
                  <a:cubicBezTo>
                    <a:pt x="3687" y="4116"/>
                    <a:pt x="3751" y="4278"/>
                    <a:pt x="3687" y="4425"/>
                  </a:cubicBezTo>
                  <a:cubicBezTo>
                    <a:pt x="3625" y="4565"/>
                    <a:pt x="3446" y="4674"/>
                    <a:pt x="3171" y="4674"/>
                  </a:cubicBezTo>
                  <a:cubicBezTo>
                    <a:pt x="3060" y="4674"/>
                    <a:pt x="2933" y="4656"/>
                    <a:pt x="2791" y="4615"/>
                  </a:cubicBezTo>
                  <a:cubicBezTo>
                    <a:pt x="2539" y="4542"/>
                    <a:pt x="2300" y="4506"/>
                    <a:pt x="2078" y="4506"/>
                  </a:cubicBezTo>
                  <a:cubicBezTo>
                    <a:pt x="1850" y="4506"/>
                    <a:pt x="1638" y="4544"/>
                    <a:pt x="1444" y="4619"/>
                  </a:cubicBezTo>
                  <a:cubicBezTo>
                    <a:pt x="1099" y="4749"/>
                    <a:pt x="814" y="5002"/>
                    <a:pt x="653" y="5333"/>
                  </a:cubicBezTo>
                  <a:cubicBezTo>
                    <a:pt x="480" y="5677"/>
                    <a:pt x="428" y="6067"/>
                    <a:pt x="505" y="6444"/>
                  </a:cubicBezTo>
                  <a:cubicBezTo>
                    <a:pt x="568" y="6778"/>
                    <a:pt x="733" y="7084"/>
                    <a:pt x="976" y="7323"/>
                  </a:cubicBezTo>
                  <a:cubicBezTo>
                    <a:pt x="878" y="7502"/>
                    <a:pt x="804" y="7696"/>
                    <a:pt x="758" y="7896"/>
                  </a:cubicBezTo>
                  <a:cubicBezTo>
                    <a:pt x="614" y="8490"/>
                    <a:pt x="733" y="9141"/>
                    <a:pt x="1096" y="9781"/>
                  </a:cubicBezTo>
                  <a:cubicBezTo>
                    <a:pt x="1261" y="10069"/>
                    <a:pt x="1458" y="10336"/>
                    <a:pt x="1690" y="10572"/>
                  </a:cubicBezTo>
                  <a:cubicBezTo>
                    <a:pt x="1735" y="10615"/>
                    <a:pt x="1785" y="10633"/>
                    <a:pt x="1833" y="10633"/>
                  </a:cubicBezTo>
                  <a:cubicBezTo>
                    <a:pt x="1995" y="10633"/>
                    <a:pt x="2131" y="10423"/>
                    <a:pt x="1982" y="10273"/>
                  </a:cubicBezTo>
                  <a:cubicBezTo>
                    <a:pt x="1971" y="10263"/>
                    <a:pt x="878" y="9187"/>
                    <a:pt x="1162" y="7995"/>
                  </a:cubicBezTo>
                  <a:cubicBezTo>
                    <a:pt x="1303" y="7418"/>
                    <a:pt x="1648" y="7006"/>
                    <a:pt x="2189" y="6771"/>
                  </a:cubicBezTo>
                  <a:cubicBezTo>
                    <a:pt x="2489" y="6640"/>
                    <a:pt x="2846" y="6572"/>
                    <a:pt x="3212" y="6572"/>
                  </a:cubicBezTo>
                  <a:cubicBezTo>
                    <a:pt x="3396" y="6572"/>
                    <a:pt x="3582" y="6589"/>
                    <a:pt x="3765" y="6623"/>
                  </a:cubicBezTo>
                  <a:cubicBezTo>
                    <a:pt x="4426" y="6746"/>
                    <a:pt x="4907" y="7077"/>
                    <a:pt x="4872" y="7376"/>
                  </a:cubicBezTo>
                  <a:cubicBezTo>
                    <a:pt x="4865" y="7442"/>
                    <a:pt x="4834" y="7502"/>
                    <a:pt x="4784" y="7541"/>
                  </a:cubicBezTo>
                  <a:cubicBezTo>
                    <a:pt x="4732" y="7571"/>
                    <a:pt x="4675" y="7585"/>
                    <a:pt x="4617" y="7585"/>
                  </a:cubicBezTo>
                  <a:cubicBezTo>
                    <a:pt x="4586" y="7585"/>
                    <a:pt x="4555" y="7581"/>
                    <a:pt x="4524" y="7573"/>
                  </a:cubicBezTo>
                  <a:lnTo>
                    <a:pt x="4507" y="7569"/>
                  </a:lnTo>
                  <a:cubicBezTo>
                    <a:pt x="4429" y="7464"/>
                    <a:pt x="4331" y="7372"/>
                    <a:pt x="4222" y="7298"/>
                  </a:cubicBezTo>
                  <a:cubicBezTo>
                    <a:pt x="4181" y="7270"/>
                    <a:pt x="4140" y="7258"/>
                    <a:pt x="4101" y="7258"/>
                  </a:cubicBezTo>
                  <a:cubicBezTo>
                    <a:pt x="3920" y="7258"/>
                    <a:pt x="3793" y="7522"/>
                    <a:pt x="3990" y="7646"/>
                  </a:cubicBezTo>
                  <a:cubicBezTo>
                    <a:pt x="4250" y="7822"/>
                    <a:pt x="4282" y="8030"/>
                    <a:pt x="4260" y="8174"/>
                  </a:cubicBezTo>
                  <a:cubicBezTo>
                    <a:pt x="4236" y="8371"/>
                    <a:pt x="4092" y="8554"/>
                    <a:pt x="3923" y="8606"/>
                  </a:cubicBezTo>
                  <a:cubicBezTo>
                    <a:pt x="3889" y="8618"/>
                    <a:pt x="3855" y="8624"/>
                    <a:pt x="3822" y="8624"/>
                  </a:cubicBezTo>
                  <a:cubicBezTo>
                    <a:pt x="3728" y="8624"/>
                    <a:pt x="3638" y="8578"/>
                    <a:pt x="3550" y="8487"/>
                  </a:cubicBezTo>
                  <a:cubicBezTo>
                    <a:pt x="3185" y="8108"/>
                    <a:pt x="2750" y="7897"/>
                    <a:pt x="2356" y="7897"/>
                  </a:cubicBezTo>
                  <a:cubicBezTo>
                    <a:pt x="2252" y="7897"/>
                    <a:pt x="2152" y="7912"/>
                    <a:pt x="2056" y="7942"/>
                  </a:cubicBezTo>
                  <a:cubicBezTo>
                    <a:pt x="1760" y="8030"/>
                    <a:pt x="1542" y="8279"/>
                    <a:pt x="1500" y="8585"/>
                  </a:cubicBezTo>
                  <a:cubicBezTo>
                    <a:pt x="1482" y="8701"/>
                    <a:pt x="1560" y="8810"/>
                    <a:pt x="1672" y="8828"/>
                  </a:cubicBezTo>
                  <a:cubicBezTo>
                    <a:pt x="1685" y="8830"/>
                    <a:pt x="1697" y="8831"/>
                    <a:pt x="1709" y="8831"/>
                  </a:cubicBezTo>
                  <a:cubicBezTo>
                    <a:pt x="1811" y="8831"/>
                    <a:pt x="1899" y="8756"/>
                    <a:pt x="1915" y="8652"/>
                  </a:cubicBezTo>
                  <a:cubicBezTo>
                    <a:pt x="1933" y="8504"/>
                    <a:pt x="2038" y="8381"/>
                    <a:pt x="2182" y="8339"/>
                  </a:cubicBezTo>
                  <a:cubicBezTo>
                    <a:pt x="2239" y="8322"/>
                    <a:pt x="2298" y="8313"/>
                    <a:pt x="2358" y="8313"/>
                  </a:cubicBezTo>
                  <a:cubicBezTo>
                    <a:pt x="2680" y="8313"/>
                    <a:pt x="3025" y="8547"/>
                    <a:pt x="3248" y="8779"/>
                  </a:cubicBezTo>
                  <a:cubicBezTo>
                    <a:pt x="3395" y="8944"/>
                    <a:pt x="3603" y="9039"/>
                    <a:pt x="3824" y="9042"/>
                  </a:cubicBezTo>
                  <a:cubicBezTo>
                    <a:pt x="3902" y="9042"/>
                    <a:pt x="3979" y="9032"/>
                    <a:pt x="4053" y="9007"/>
                  </a:cubicBezTo>
                  <a:cubicBezTo>
                    <a:pt x="4271" y="8930"/>
                    <a:pt x="4454" y="8775"/>
                    <a:pt x="4563" y="8568"/>
                  </a:cubicBezTo>
                  <a:cubicBezTo>
                    <a:pt x="4879" y="8895"/>
                    <a:pt x="5231" y="9187"/>
                    <a:pt x="5611" y="9440"/>
                  </a:cubicBezTo>
                  <a:cubicBezTo>
                    <a:pt x="6437" y="9995"/>
                    <a:pt x="7911" y="10765"/>
                    <a:pt x="10259" y="11275"/>
                  </a:cubicBezTo>
                  <a:cubicBezTo>
                    <a:pt x="10277" y="11280"/>
                    <a:pt x="10294" y="11282"/>
                    <a:pt x="10311" y="11282"/>
                  </a:cubicBezTo>
                  <a:cubicBezTo>
                    <a:pt x="10408" y="11282"/>
                    <a:pt x="10495" y="11216"/>
                    <a:pt x="10516" y="11117"/>
                  </a:cubicBezTo>
                  <a:cubicBezTo>
                    <a:pt x="10541" y="11001"/>
                    <a:pt x="10463" y="10885"/>
                    <a:pt x="10347" y="10864"/>
                  </a:cubicBezTo>
                  <a:cubicBezTo>
                    <a:pt x="8083" y="10375"/>
                    <a:pt x="6666" y="9640"/>
                    <a:pt x="5871" y="9109"/>
                  </a:cubicBezTo>
                  <a:cubicBezTo>
                    <a:pt x="5020" y="8540"/>
                    <a:pt x="4693" y="8079"/>
                    <a:pt x="4686" y="8072"/>
                  </a:cubicBezTo>
                  <a:lnTo>
                    <a:pt x="4679" y="8061"/>
                  </a:lnTo>
                  <a:cubicBezTo>
                    <a:pt x="4679" y="8040"/>
                    <a:pt x="4675" y="8023"/>
                    <a:pt x="4672" y="8002"/>
                  </a:cubicBezTo>
                  <a:cubicBezTo>
                    <a:pt x="4795" y="7995"/>
                    <a:pt x="4914" y="7956"/>
                    <a:pt x="5016" y="7889"/>
                  </a:cubicBezTo>
                  <a:cubicBezTo>
                    <a:pt x="5164" y="7780"/>
                    <a:pt x="5263" y="7615"/>
                    <a:pt x="5280" y="7432"/>
                  </a:cubicBezTo>
                  <a:cubicBezTo>
                    <a:pt x="5319" y="7140"/>
                    <a:pt x="5171" y="6855"/>
                    <a:pt x="4862" y="6627"/>
                  </a:cubicBezTo>
                  <a:cubicBezTo>
                    <a:pt x="4605" y="6437"/>
                    <a:pt x="4239" y="6289"/>
                    <a:pt x="3835" y="6215"/>
                  </a:cubicBezTo>
                  <a:cubicBezTo>
                    <a:pt x="3630" y="6177"/>
                    <a:pt x="3418" y="6157"/>
                    <a:pt x="3205" y="6157"/>
                  </a:cubicBezTo>
                  <a:cubicBezTo>
                    <a:pt x="2459" y="6157"/>
                    <a:pt x="1702" y="6403"/>
                    <a:pt x="1215" y="6975"/>
                  </a:cubicBezTo>
                  <a:cubicBezTo>
                    <a:pt x="867" y="6602"/>
                    <a:pt x="776" y="6001"/>
                    <a:pt x="1018" y="5522"/>
                  </a:cubicBezTo>
                  <a:cubicBezTo>
                    <a:pt x="1124" y="5319"/>
                    <a:pt x="1408" y="4922"/>
                    <a:pt x="2066" y="4922"/>
                  </a:cubicBezTo>
                  <a:cubicBezTo>
                    <a:pt x="2239" y="4922"/>
                    <a:pt x="2439" y="4950"/>
                    <a:pt x="2667" y="5016"/>
                  </a:cubicBezTo>
                  <a:cubicBezTo>
                    <a:pt x="2847" y="5068"/>
                    <a:pt x="3013" y="5091"/>
                    <a:pt x="3162" y="5091"/>
                  </a:cubicBezTo>
                  <a:cubicBezTo>
                    <a:pt x="3625" y="5091"/>
                    <a:pt x="3938" y="4871"/>
                    <a:pt x="4060" y="4598"/>
                  </a:cubicBezTo>
                  <a:cubicBezTo>
                    <a:pt x="4215" y="4260"/>
                    <a:pt x="4085" y="3880"/>
                    <a:pt x="3733" y="3652"/>
                  </a:cubicBezTo>
                  <a:cubicBezTo>
                    <a:pt x="3538" y="3526"/>
                    <a:pt x="3241" y="3463"/>
                    <a:pt x="2887" y="3463"/>
                  </a:cubicBezTo>
                  <a:cubicBezTo>
                    <a:pt x="2794" y="3463"/>
                    <a:pt x="2697" y="3467"/>
                    <a:pt x="2597" y="3476"/>
                  </a:cubicBezTo>
                  <a:cubicBezTo>
                    <a:pt x="2896" y="3170"/>
                    <a:pt x="3216" y="2885"/>
                    <a:pt x="3557" y="2628"/>
                  </a:cubicBezTo>
                  <a:cubicBezTo>
                    <a:pt x="3888" y="2375"/>
                    <a:pt x="4243" y="2157"/>
                    <a:pt x="4616" y="1967"/>
                  </a:cubicBezTo>
                  <a:lnTo>
                    <a:pt x="4619" y="1967"/>
                  </a:lnTo>
                  <a:cubicBezTo>
                    <a:pt x="4858" y="1875"/>
                    <a:pt x="5107" y="1829"/>
                    <a:pt x="5358" y="1829"/>
                  </a:cubicBezTo>
                  <a:cubicBezTo>
                    <a:pt x="5673" y="1829"/>
                    <a:pt x="5993" y="1901"/>
                    <a:pt x="6307" y="2041"/>
                  </a:cubicBezTo>
                  <a:cubicBezTo>
                    <a:pt x="6676" y="2213"/>
                    <a:pt x="7010" y="2456"/>
                    <a:pt x="7288" y="2759"/>
                  </a:cubicBezTo>
                  <a:cubicBezTo>
                    <a:pt x="6866" y="2836"/>
                    <a:pt x="6205" y="3071"/>
                    <a:pt x="5889" y="3768"/>
                  </a:cubicBezTo>
                  <a:cubicBezTo>
                    <a:pt x="5593" y="4418"/>
                    <a:pt x="5646" y="5108"/>
                    <a:pt x="6043" y="5825"/>
                  </a:cubicBezTo>
                  <a:cubicBezTo>
                    <a:pt x="7211" y="7928"/>
                    <a:pt x="11230" y="9809"/>
                    <a:pt x="14099" y="10182"/>
                  </a:cubicBezTo>
                  <a:cubicBezTo>
                    <a:pt x="14110" y="10183"/>
                    <a:pt x="14121" y="10184"/>
                    <a:pt x="14131" y="10184"/>
                  </a:cubicBezTo>
                  <a:cubicBezTo>
                    <a:pt x="14234" y="10184"/>
                    <a:pt x="14323" y="10108"/>
                    <a:pt x="14339" y="10002"/>
                  </a:cubicBezTo>
                  <a:cubicBezTo>
                    <a:pt x="14353" y="9886"/>
                    <a:pt x="14268" y="9781"/>
                    <a:pt x="14152" y="9767"/>
                  </a:cubicBezTo>
                  <a:lnTo>
                    <a:pt x="14163" y="9767"/>
                  </a:lnTo>
                  <a:cubicBezTo>
                    <a:pt x="12788" y="9587"/>
                    <a:pt x="11100" y="9035"/>
                    <a:pt x="9651" y="8290"/>
                  </a:cubicBezTo>
                  <a:cubicBezTo>
                    <a:pt x="8069" y="7478"/>
                    <a:pt x="6919" y="6528"/>
                    <a:pt x="6416" y="5621"/>
                  </a:cubicBezTo>
                  <a:cubicBezTo>
                    <a:pt x="6085" y="5027"/>
                    <a:pt x="6040" y="4460"/>
                    <a:pt x="6275" y="3940"/>
                  </a:cubicBezTo>
                  <a:cubicBezTo>
                    <a:pt x="6427" y="3610"/>
                    <a:pt x="6701" y="3374"/>
                    <a:pt x="7095" y="3237"/>
                  </a:cubicBezTo>
                  <a:cubicBezTo>
                    <a:pt x="7263" y="3181"/>
                    <a:pt x="7432" y="3149"/>
                    <a:pt x="7608" y="3135"/>
                  </a:cubicBezTo>
                  <a:cubicBezTo>
                    <a:pt x="7626" y="3159"/>
                    <a:pt x="7643" y="3188"/>
                    <a:pt x="7661" y="3212"/>
                  </a:cubicBezTo>
                  <a:cubicBezTo>
                    <a:pt x="7833" y="3472"/>
                    <a:pt x="8079" y="3610"/>
                    <a:pt x="8350" y="3610"/>
                  </a:cubicBezTo>
                  <a:cubicBezTo>
                    <a:pt x="8413" y="3610"/>
                    <a:pt x="8477" y="3602"/>
                    <a:pt x="8540" y="3588"/>
                  </a:cubicBezTo>
                  <a:cubicBezTo>
                    <a:pt x="8958" y="3483"/>
                    <a:pt x="9275" y="3135"/>
                    <a:pt x="9345" y="2709"/>
                  </a:cubicBezTo>
                  <a:cubicBezTo>
                    <a:pt x="9409" y="2273"/>
                    <a:pt x="9169" y="1869"/>
                    <a:pt x="8684" y="1598"/>
                  </a:cubicBezTo>
                  <a:cubicBezTo>
                    <a:pt x="8631" y="1570"/>
                    <a:pt x="8579" y="1542"/>
                    <a:pt x="8526" y="1510"/>
                  </a:cubicBezTo>
                  <a:cubicBezTo>
                    <a:pt x="8427" y="1057"/>
                    <a:pt x="8164" y="652"/>
                    <a:pt x="7784" y="381"/>
                  </a:cubicBezTo>
                  <a:cubicBezTo>
                    <a:pt x="7426" y="127"/>
                    <a:pt x="6980" y="1"/>
                    <a:pt x="64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3" name="Google Shape;21093;p86"/>
            <p:cNvSpPr/>
            <p:nvPr/>
          </p:nvSpPr>
          <p:spPr>
            <a:xfrm>
              <a:off x="7542239" y="2577253"/>
              <a:ext cx="15518" cy="17903"/>
            </a:xfrm>
            <a:custGeom>
              <a:avLst/>
              <a:gdLst/>
              <a:ahLst/>
              <a:cxnLst/>
              <a:rect l="l" t="t" r="r" b="b"/>
              <a:pathLst>
                <a:path w="592" h="683" extrusionOk="0">
                  <a:moveTo>
                    <a:pt x="239" y="1"/>
                  </a:moveTo>
                  <a:cubicBezTo>
                    <a:pt x="216" y="1"/>
                    <a:pt x="192" y="5"/>
                    <a:pt x="169" y="13"/>
                  </a:cubicBezTo>
                  <a:cubicBezTo>
                    <a:pt x="60" y="51"/>
                    <a:pt x="0" y="167"/>
                    <a:pt x="39" y="276"/>
                  </a:cubicBezTo>
                  <a:cubicBezTo>
                    <a:pt x="67" y="364"/>
                    <a:pt x="99" y="459"/>
                    <a:pt x="137" y="551"/>
                  </a:cubicBezTo>
                  <a:cubicBezTo>
                    <a:pt x="174" y="643"/>
                    <a:pt x="248" y="682"/>
                    <a:pt x="323" y="682"/>
                  </a:cubicBezTo>
                  <a:cubicBezTo>
                    <a:pt x="456" y="682"/>
                    <a:pt x="592" y="559"/>
                    <a:pt x="524" y="392"/>
                  </a:cubicBezTo>
                  <a:cubicBezTo>
                    <a:pt x="492" y="312"/>
                    <a:pt x="461" y="227"/>
                    <a:pt x="436" y="146"/>
                  </a:cubicBezTo>
                  <a:cubicBezTo>
                    <a:pt x="408" y="57"/>
                    <a:pt x="327"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4" name="Google Shape;21094;p86"/>
            <p:cNvSpPr/>
            <p:nvPr/>
          </p:nvSpPr>
          <p:spPr>
            <a:xfrm>
              <a:off x="7536236" y="2501001"/>
              <a:ext cx="40656" cy="66265"/>
            </a:xfrm>
            <a:custGeom>
              <a:avLst/>
              <a:gdLst/>
              <a:ahLst/>
              <a:cxnLst/>
              <a:rect l="l" t="t" r="r" b="b"/>
              <a:pathLst>
                <a:path w="1551" h="2528" extrusionOk="0">
                  <a:moveTo>
                    <a:pt x="1247" y="0"/>
                  </a:moveTo>
                  <a:cubicBezTo>
                    <a:pt x="1209" y="0"/>
                    <a:pt x="1169" y="12"/>
                    <a:pt x="1129" y="38"/>
                  </a:cubicBezTo>
                  <a:cubicBezTo>
                    <a:pt x="1087" y="70"/>
                    <a:pt x="1" y="819"/>
                    <a:pt x="96" y="2331"/>
                  </a:cubicBezTo>
                  <a:cubicBezTo>
                    <a:pt x="103" y="2440"/>
                    <a:pt x="194" y="2528"/>
                    <a:pt x="303" y="2528"/>
                  </a:cubicBezTo>
                  <a:lnTo>
                    <a:pt x="317" y="2528"/>
                  </a:lnTo>
                  <a:cubicBezTo>
                    <a:pt x="433" y="2521"/>
                    <a:pt x="518" y="2422"/>
                    <a:pt x="514" y="2306"/>
                  </a:cubicBezTo>
                  <a:cubicBezTo>
                    <a:pt x="437" y="1037"/>
                    <a:pt x="1326" y="411"/>
                    <a:pt x="1365" y="386"/>
                  </a:cubicBezTo>
                  <a:cubicBezTo>
                    <a:pt x="1551" y="256"/>
                    <a:pt x="1425" y="0"/>
                    <a:pt x="12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5" name="Google Shape;21095;p86"/>
            <p:cNvSpPr/>
            <p:nvPr/>
          </p:nvSpPr>
          <p:spPr>
            <a:xfrm>
              <a:off x="7522239" y="2716179"/>
              <a:ext cx="26265" cy="16383"/>
            </a:xfrm>
            <a:custGeom>
              <a:avLst/>
              <a:gdLst/>
              <a:ahLst/>
              <a:cxnLst/>
              <a:rect l="l" t="t" r="r" b="b"/>
              <a:pathLst>
                <a:path w="1002" h="625" extrusionOk="0">
                  <a:moveTo>
                    <a:pt x="308" y="1"/>
                  </a:moveTo>
                  <a:cubicBezTo>
                    <a:pt x="118" y="1"/>
                    <a:pt x="1" y="289"/>
                    <a:pt x="215" y="399"/>
                  </a:cubicBezTo>
                  <a:cubicBezTo>
                    <a:pt x="348" y="473"/>
                    <a:pt x="478" y="543"/>
                    <a:pt x="615" y="606"/>
                  </a:cubicBezTo>
                  <a:cubicBezTo>
                    <a:pt x="646" y="619"/>
                    <a:pt x="675" y="624"/>
                    <a:pt x="702" y="624"/>
                  </a:cubicBezTo>
                  <a:cubicBezTo>
                    <a:pt x="899" y="624"/>
                    <a:pt x="1001" y="335"/>
                    <a:pt x="791" y="226"/>
                  </a:cubicBezTo>
                  <a:lnTo>
                    <a:pt x="795" y="226"/>
                  </a:lnTo>
                  <a:cubicBezTo>
                    <a:pt x="665" y="167"/>
                    <a:pt x="538" y="103"/>
                    <a:pt x="419" y="33"/>
                  </a:cubicBezTo>
                  <a:cubicBezTo>
                    <a:pt x="380" y="11"/>
                    <a:pt x="343"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6" name="Google Shape;21096;p86"/>
            <p:cNvSpPr/>
            <p:nvPr/>
          </p:nvSpPr>
          <p:spPr>
            <a:xfrm>
              <a:off x="7475843" y="2672588"/>
              <a:ext cx="42884" cy="41783"/>
            </a:xfrm>
            <a:custGeom>
              <a:avLst/>
              <a:gdLst/>
              <a:ahLst/>
              <a:cxnLst/>
              <a:rect l="l" t="t" r="r" b="b"/>
              <a:pathLst>
                <a:path w="1636" h="1594" extrusionOk="0">
                  <a:moveTo>
                    <a:pt x="276" y="0"/>
                  </a:moveTo>
                  <a:cubicBezTo>
                    <a:pt x="138" y="0"/>
                    <a:pt x="0" y="139"/>
                    <a:pt x="79" y="304"/>
                  </a:cubicBezTo>
                  <a:cubicBezTo>
                    <a:pt x="93" y="328"/>
                    <a:pt x="409" y="922"/>
                    <a:pt x="1200" y="1545"/>
                  </a:cubicBezTo>
                  <a:cubicBezTo>
                    <a:pt x="1243" y="1579"/>
                    <a:pt x="1288" y="1593"/>
                    <a:pt x="1330" y="1593"/>
                  </a:cubicBezTo>
                  <a:cubicBezTo>
                    <a:pt x="1502" y="1593"/>
                    <a:pt x="1636" y="1353"/>
                    <a:pt x="1461" y="1214"/>
                  </a:cubicBezTo>
                  <a:cubicBezTo>
                    <a:pt x="747" y="652"/>
                    <a:pt x="455" y="114"/>
                    <a:pt x="451" y="107"/>
                  </a:cubicBezTo>
                  <a:cubicBezTo>
                    <a:pt x="408" y="32"/>
                    <a:pt x="342"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7" name="Google Shape;21097;p86"/>
          <p:cNvGrpSpPr/>
          <p:nvPr/>
        </p:nvGrpSpPr>
        <p:grpSpPr>
          <a:xfrm>
            <a:off x="6903388" y="3048502"/>
            <a:ext cx="289255" cy="357774"/>
            <a:chOff x="6903388" y="2896102"/>
            <a:chExt cx="289255" cy="357774"/>
          </a:xfrm>
        </p:grpSpPr>
        <p:sp>
          <p:nvSpPr>
            <p:cNvPr id="21098" name="Google Shape;21098;p86"/>
            <p:cNvSpPr/>
            <p:nvPr/>
          </p:nvSpPr>
          <p:spPr>
            <a:xfrm>
              <a:off x="6993507" y="2912799"/>
              <a:ext cx="42517" cy="60865"/>
            </a:xfrm>
            <a:custGeom>
              <a:avLst/>
              <a:gdLst/>
              <a:ahLst/>
              <a:cxnLst/>
              <a:rect l="l" t="t" r="r" b="b"/>
              <a:pathLst>
                <a:path w="1622" h="2322" extrusionOk="0">
                  <a:moveTo>
                    <a:pt x="279" y="0"/>
                  </a:moveTo>
                  <a:cubicBezTo>
                    <a:pt x="230" y="0"/>
                    <a:pt x="185" y="35"/>
                    <a:pt x="180" y="89"/>
                  </a:cubicBezTo>
                  <a:cubicBezTo>
                    <a:pt x="113" y="507"/>
                    <a:pt x="1" y="1654"/>
                    <a:pt x="599" y="2322"/>
                  </a:cubicBezTo>
                  <a:lnTo>
                    <a:pt x="1622" y="1896"/>
                  </a:lnTo>
                  <a:cubicBezTo>
                    <a:pt x="1573" y="1003"/>
                    <a:pt x="683" y="272"/>
                    <a:pt x="342" y="22"/>
                  </a:cubicBezTo>
                  <a:cubicBezTo>
                    <a:pt x="322" y="7"/>
                    <a:pt x="300" y="0"/>
                    <a:pt x="279"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9" name="Google Shape;21099;p86"/>
            <p:cNvSpPr/>
            <p:nvPr/>
          </p:nvSpPr>
          <p:spPr>
            <a:xfrm>
              <a:off x="7060611" y="3086745"/>
              <a:ext cx="42622" cy="60813"/>
            </a:xfrm>
            <a:custGeom>
              <a:avLst/>
              <a:gdLst/>
              <a:ahLst/>
              <a:cxnLst/>
              <a:rect l="l" t="t" r="r" b="b"/>
              <a:pathLst>
                <a:path w="1626" h="2320" extrusionOk="0">
                  <a:moveTo>
                    <a:pt x="1024" y="0"/>
                  </a:moveTo>
                  <a:lnTo>
                    <a:pt x="1" y="422"/>
                  </a:lnTo>
                  <a:cubicBezTo>
                    <a:pt x="50" y="1319"/>
                    <a:pt x="940" y="2051"/>
                    <a:pt x="1284" y="2297"/>
                  </a:cubicBezTo>
                  <a:cubicBezTo>
                    <a:pt x="1303" y="2312"/>
                    <a:pt x="1325" y="2319"/>
                    <a:pt x="1346" y="2319"/>
                  </a:cubicBezTo>
                  <a:cubicBezTo>
                    <a:pt x="1393" y="2319"/>
                    <a:pt x="1439" y="2285"/>
                    <a:pt x="1446" y="2230"/>
                  </a:cubicBezTo>
                  <a:cubicBezTo>
                    <a:pt x="1513" y="1811"/>
                    <a:pt x="1625" y="665"/>
                    <a:pt x="10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0" name="Google Shape;21100;p86"/>
            <p:cNvSpPr/>
            <p:nvPr/>
          </p:nvSpPr>
          <p:spPr>
            <a:xfrm>
              <a:off x="7104857" y="2978645"/>
              <a:ext cx="61599" cy="39266"/>
            </a:xfrm>
            <a:custGeom>
              <a:avLst/>
              <a:gdLst/>
              <a:ahLst/>
              <a:cxnLst/>
              <a:rect l="l" t="t" r="r" b="b"/>
              <a:pathLst>
                <a:path w="2350" h="1498" extrusionOk="0">
                  <a:moveTo>
                    <a:pt x="1553" y="0"/>
                  </a:moveTo>
                  <a:cubicBezTo>
                    <a:pt x="1050" y="0"/>
                    <a:pt x="428" y="92"/>
                    <a:pt x="1" y="474"/>
                  </a:cubicBezTo>
                  <a:lnTo>
                    <a:pt x="426" y="1498"/>
                  </a:lnTo>
                  <a:cubicBezTo>
                    <a:pt x="1319" y="1448"/>
                    <a:pt x="2051" y="559"/>
                    <a:pt x="2300" y="214"/>
                  </a:cubicBezTo>
                  <a:cubicBezTo>
                    <a:pt x="2350" y="154"/>
                    <a:pt x="2311" y="63"/>
                    <a:pt x="2234" y="52"/>
                  </a:cubicBezTo>
                  <a:cubicBezTo>
                    <a:pt x="2083" y="30"/>
                    <a:pt x="1837" y="0"/>
                    <a:pt x="15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1" name="Google Shape;21101;p86"/>
            <p:cNvSpPr/>
            <p:nvPr/>
          </p:nvSpPr>
          <p:spPr>
            <a:xfrm>
              <a:off x="6930282" y="3042498"/>
              <a:ext cx="61599" cy="39240"/>
            </a:xfrm>
            <a:custGeom>
              <a:avLst/>
              <a:gdLst/>
              <a:ahLst/>
              <a:cxnLst/>
              <a:rect l="l" t="t" r="r" b="b"/>
              <a:pathLst>
                <a:path w="2350" h="1497" extrusionOk="0">
                  <a:moveTo>
                    <a:pt x="1924" y="1"/>
                  </a:moveTo>
                  <a:cubicBezTo>
                    <a:pt x="1031" y="50"/>
                    <a:pt x="299" y="939"/>
                    <a:pt x="50" y="1281"/>
                  </a:cubicBezTo>
                  <a:cubicBezTo>
                    <a:pt x="0" y="1344"/>
                    <a:pt x="39" y="1435"/>
                    <a:pt x="117" y="1442"/>
                  </a:cubicBezTo>
                  <a:cubicBezTo>
                    <a:pt x="269" y="1467"/>
                    <a:pt x="517" y="1497"/>
                    <a:pt x="804" y="1497"/>
                  </a:cubicBezTo>
                  <a:cubicBezTo>
                    <a:pt x="1306" y="1497"/>
                    <a:pt x="1924" y="1404"/>
                    <a:pt x="2349" y="1024"/>
                  </a:cubicBezTo>
                  <a:lnTo>
                    <a:pt x="1924"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2" name="Google Shape;21102;p86"/>
            <p:cNvSpPr/>
            <p:nvPr/>
          </p:nvSpPr>
          <p:spPr>
            <a:xfrm>
              <a:off x="7060611" y="2912799"/>
              <a:ext cx="42622" cy="60865"/>
            </a:xfrm>
            <a:custGeom>
              <a:avLst/>
              <a:gdLst/>
              <a:ahLst/>
              <a:cxnLst/>
              <a:rect l="l" t="t" r="r" b="b"/>
              <a:pathLst>
                <a:path w="1626" h="2322" extrusionOk="0">
                  <a:moveTo>
                    <a:pt x="1345" y="0"/>
                  </a:moveTo>
                  <a:cubicBezTo>
                    <a:pt x="1324" y="0"/>
                    <a:pt x="1303" y="7"/>
                    <a:pt x="1284" y="22"/>
                  </a:cubicBezTo>
                  <a:cubicBezTo>
                    <a:pt x="940" y="272"/>
                    <a:pt x="53" y="1003"/>
                    <a:pt x="1" y="1896"/>
                  </a:cubicBezTo>
                  <a:lnTo>
                    <a:pt x="1024" y="2322"/>
                  </a:lnTo>
                  <a:cubicBezTo>
                    <a:pt x="1625" y="1654"/>
                    <a:pt x="1513" y="507"/>
                    <a:pt x="1446" y="89"/>
                  </a:cubicBezTo>
                  <a:cubicBezTo>
                    <a:pt x="1439" y="35"/>
                    <a:pt x="1392" y="0"/>
                    <a:pt x="134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3" name="Google Shape;21103;p86"/>
            <p:cNvSpPr/>
            <p:nvPr/>
          </p:nvSpPr>
          <p:spPr>
            <a:xfrm>
              <a:off x="6993507" y="3086745"/>
              <a:ext cx="42517" cy="60813"/>
            </a:xfrm>
            <a:custGeom>
              <a:avLst/>
              <a:gdLst/>
              <a:ahLst/>
              <a:cxnLst/>
              <a:rect l="l" t="t" r="r" b="b"/>
              <a:pathLst>
                <a:path w="1622" h="2320" extrusionOk="0">
                  <a:moveTo>
                    <a:pt x="599" y="0"/>
                  </a:moveTo>
                  <a:cubicBezTo>
                    <a:pt x="1" y="665"/>
                    <a:pt x="113" y="1811"/>
                    <a:pt x="180" y="2230"/>
                  </a:cubicBezTo>
                  <a:cubicBezTo>
                    <a:pt x="185" y="2285"/>
                    <a:pt x="231" y="2319"/>
                    <a:pt x="279" y="2319"/>
                  </a:cubicBezTo>
                  <a:cubicBezTo>
                    <a:pt x="301" y="2319"/>
                    <a:pt x="323" y="2312"/>
                    <a:pt x="342" y="2297"/>
                  </a:cubicBezTo>
                  <a:cubicBezTo>
                    <a:pt x="686" y="2047"/>
                    <a:pt x="1573" y="1319"/>
                    <a:pt x="1622" y="422"/>
                  </a:cubicBezTo>
                  <a:lnTo>
                    <a:pt x="599" y="0"/>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4" name="Google Shape;21104;p86"/>
            <p:cNvSpPr/>
            <p:nvPr/>
          </p:nvSpPr>
          <p:spPr>
            <a:xfrm>
              <a:off x="7104857" y="3042498"/>
              <a:ext cx="61599" cy="39240"/>
            </a:xfrm>
            <a:custGeom>
              <a:avLst/>
              <a:gdLst/>
              <a:ahLst/>
              <a:cxnLst/>
              <a:rect l="l" t="t" r="r" b="b"/>
              <a:pathLst>
                <a:path w="2350" h="1497" extrusionOk="0">
                  <a:moveTo>
                    <a:pt x="426" y="1"/>
                  </a:moveTo>
                  <a:lnTo>
                    <a:pt x="1" y="1024"/>
                  </a:lnTo>
                  <a:cubicBezTo>
                    <a:pt x="426" y="1404"/>
                    <a:pt x="1044" y="1497"/>
                    <a:pt x="1546" y="1497"/>
                  </a:cubicBezTo>
                  <a:cubicBezTo>
                    <a:pt x="1833" y="1497"/>
                    <a:pt x="2081" y="1467"/>
                    <a:pt x="2234" y="1442"/>
                  </a:cubicBezTo>
                  <a:cubicBezTo>
                    <a:pt x="2311" y="1435"/>
                    <a:pt x="2350" y="1344"/>
                    <a:pt x="2300" y="1281"/>
                  </a:cubicBezTo>
                  <a:cubicBezTo>
                    <a:pt x="2051" y="939"/>
                    <a:pt x="1319" y="50"/>
                    <a:pt x="426"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5" name="Google Shape;21105;p86"/>
            <p:cNvSpPr/>
            <p:nvPr/>
          </p:nvSpPr>
          <p:spPr>
            <a:xfrm>
              <a:off x="6930282" y="2978645"/>
              <a:ext cx="61495" cy="39266"/>
            </a:xfrm>
            <a:custGeom>
              <a:avLst/>
              <a:gdLst/>
              <a:ahLst/>
              <a:cxnLst/>
              <a:rect l="l" t="t" r="r" b="b"/>
              <a:pathLst>
                <a:path w="2346" h="1498" extrusionOk="0">
                  <a:moveTo>
                    <a:pt x="797" y="0"/>
                  </a:moveTo>
                  <a:cubicBezTo>
                    <a:pt x="513" y="0"/>
                    <a:pt x="267" y="30"/>
                    <a:pt x="117" y="52"/>
                  </a:cubicBezTo>
                  <a:cubicBezTo>
                    <a:pt x="36" y="63"/>
                    <a:pt x="0" y="154"/>
                    <a:pt x="50" y="218"/>
                  </a:cubicBezTo>
                  <a:cubicBezTo>
                    <a:pt x="299" y="559"/>
                    <a:pt x="1027" y="1448"/>
                    <a:pt x="1924" y="1498"/>
                  </a:cubicBezTo>
                  <a:lnTo>
                    <a:pt x="2346" y="474"/>
                  </a:lnTo>
                  <a:cubicBezTo>
                    <a:pt x="1921" y="92"/>
                    <a:pt x="1299" y="0"/>
                    <a:pt x="79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6" name="Google Shape;21106;p86"/>
            <p:cNvSpPr/>
            <p:nvPr/>
          </p:nvSpPr>
          <p:spPr>
            <a:xfrm>
              <a:off x="6911121" y="3132931"/>
              <a:ext cx="115047" cy="78978"/>
            </a:xfrm>
            <a:custGeom>
              <a:avLst/>
              <a:gdLst/>
              <a:ahLst/>
              <a:cxnLst/>
              <a:rect l="l" t="t" r="r" b="b"/>
              <a:pathLst>
                <a:path w="4389" h="3013" extrusionOk="0">
                  <a:moveTo>
                    <a:pt x="156" y="1"/>
                  </a:moveTo>
                  <a:cubicBezTo>
                    <a:pt x="67" y="1"/>
                    <a:pt x="0" y="93"/>
                    <a:pt x="35" y="180"/>
                  </a:cubicBezTo>
                  <a:cubicBezTo>
                    <a:pt x="327" y="805"/>
                    <a:pt x="1364" y="2504"/>
                    <a:pt x="4206" y="3010"/>
                  </a:cubicBezTo>
                  <a:cubicBezTo>
                    <a:pt x="4213" y="3012"/>
                    <a:pt x="4220" y="3012"/>
                    <a:pt x="4227" y="3012"/>
                  </a:cubicBezTo>
                  <a:cubicBezTo>
                    <a:pt x="4322" y="3012"/>
                    <a:pt x="4388" y="2905"/>
                    <a:pt x="4336" y="2817"/>
                  </a:cubicBezTo>
                  <a:cubicBezTo>
                    <a:pt x="3988" y="2223"/>
                    <a:pt x="2838" y="647"/>
                    <a:pt x="183" y="4"/>
                  </a:cubicBezTo>
                  <a:cubicBezTo>
                    <a:pt x="174" y="2"/>
                    <a:pt x="165" y="1"/>
                    <a:pt x="156"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7" name="Google Shape;21107;p86"/>
            <p:cNvSpPr/>
            <p:nvPr/>
          </p:nvSpPr>
          <p:spPr>
            <a:xfrm>
              <a:off x="7070571" y="3132931"/>
              <a:ext cx="115047" cy="78978"/>
            </a:xfrm>
            <a:custGeom>
              <a:avLst/>
              <a:gdLst/>
              <a:ahLst/>
              <a:cxnLst/>
              <a:rect l="l" t="t" r="r" b="b"/>
              <a:pathLst>
                <a:path w="4389" h="3013" extrusionOk="0">
                  <a:moveTo>
                    <a:pt x="4233" y="1"/>
                  </a:moveTo>
                  <a:cubicBezTo>
                    <a:pt x="4224" y="1"/>
                    <a:pt x="4215" y="2"/>
                    <a:pt x="4206" y="4"/>
                  </a:cubicBezTo>
                  <a:cubicBezTo>
                    <a:pt x="1548" y="647"/>
                    <a:pt x="401" y="2223"/>
                    <a:pt x="53" y="2817"/>
                  </a:cubicBezTo>
                  <a:cubicBezTo>
                    <a:pt x="1" y="2905"/>
                    <a:pt x="64" y="3012"/>
                    <a:pt x="161" y="3012"/>
                  </a:cubicBezTo>
                  <a:cubicBezTo>
                    <a:pt x="169" y="3012"/>
                    <a:pt x="176" y="3012"/>
                    <a:pt x="183" y="3010"/>
                  </a:cubicBezTo>
                  <a:cubicBezTo>
                    <a:pt x="3025" y="2504"/>
                    <a:pt x="4062" y="805"/>
                    <a:pt x="4350" y="180"/>
                  </a:cubicBezTo>
                  <a:cubicBezTo>
                    <a:pt x="4389" y="93"/>
                    <a:pt x="4322" y="1"/>
                    <a:pt x="4233"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8" name="Google Shape;21108;p86"/>
            <p:cNvSpPr/>
            <p:nvPr/>
          </p:nvSpPr>
          <p:spPr>
            <a:xfrm>
              <a:off x="7026062" y="2903310"/>
              <a:ext cx="44640" cy="59660"/>
            </a:xfrm>
            <a:custGeom>
              <a:avLst/>
              <a:gdLst/>
              <a:ahLst/>
              <a:cxnLst/>
              <a:rect l="l" t="t" r="r" b="b"/>
              <a:pathLst>
                <a:path w="1703" h="2276" extrusionOk="0">
                  <a:moveTo>
                    <a:pt x="851" y="1"/>
                  </a:moveTo>
                  <a:cubicBezTo>
                    <a:pt x="817" y="1"/>
                    <a:pt x="782" y="18"/>
                    <a:pt x="763" y="54"/>
                  </a:cubicBezTo>
                  <a:cubicBezTo>
                    <a:pt x="542" y="416"/>
                    <a:pt x="0" y="1432"/>
                    <a:pt x="295" y="2276"/>
                  </a:cubicBezTo>
                  <a:lnTo>
                    <a:pt x="1403" y="2276"/>
                  </a:lnTo>
                  <a:cubicBezTo>
                    <a:pt x="1702" y="1432"/>
                    <a:pt x="1160" y="416"/>
                    <a:pt x="939" y="54"/>
                  </a:cubicBezTo>
                  <a:cubicBezTo>
                    <a:pt x="920" y="18"/>
                    <a:pt x="885" y="1"/>
                    <a:pt x="851"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9" name="Google Shape;21109;p86"/>
            <p:cNvSpPr/>
            <p:nvPr/>
          </p:nvSpPr>
          <p:spPr>
            <a:xfrm>
              <a:off x="7026062" y="3097440"/>
              <a:ext cx="44640" cy="59581"/>
            </a:xfrm>
            <a:custGeom>
              <a:avLst/>
              <a:gdLst/>
              <a:ahLst/>
              <a:cxnLst/>
              <a:rect l="l" t="t" r="r" b="b"/>
              <a:pathLst>
                <a:path w="1703" h="2273" extrusionOk="0">
                  <a:moveTo>
                    <a:pt x="295" y="0"/>
                  </a:moveTo>
                  <a:cubicBezTo>
                    <a:pt x="0" y="844"/>
                    <a:pt x="542" y="1861"/>
                    <a:pt x="763" y="2223"/>
                  </a:cubicBezTo>
                  <a:cubicBezTo>
                    <a:pt x="782" y="2256"/>
                    <a:pt x="817" y="2273"/>
                    <a:pt x="851" y="2273"/>
                  </a:cubicBezTo>
                  <a:cubicBezTo>
                    <a:pt x="885" y="2273"/>
                    <a:pt x="920" y="2256"/>
                    <a:pt x="939" y="2223"/>
                  </a:cubicBezTo>
                  <a:cubicBezTo>
                    <a:pt x="1157" y="1861"/>
                    <a:pt x="1702" y="844"/>
                    <a:pt x="1403"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0" name="Google Shape;21110;p86"/>
            <p:cNvSpPr/>
            <p:nvPr/>
          </p:nvSpPr>
          <p:spPr>
            <a:xfrm>
              <a:off x="7115552" y="3013376"/>
              <a:ext cx="60131" cy="33657"/>
            </a:xfrm>
            <a:custGeom>
              <a:avLst/>
              <a:gdLst/>
              <a:ahLst/>
              <a:cxnLst/>
              <a:rect l="l" t="t" r="r" b="b"/>
              <a:pathLst>
                <a:path w="2294" h="1284" extrusionOk="0">
                  <a:moveTo>
                    <a:pt x="539" y="1"/>
                  </a:moveTo>
                  <a:cubicBezTo>
                    <a:pt x="357" y="1"/>
                    <a:pt x="175" y="27"/>
                    <a:pt x="1" y="88"/>
                  </a:cubicBezTo>
                  <a:lnTo>
                    <a:pt x="1" y="1196"/>
                  </a:lnTo>
                  <a:cubicBezTo>
                    <a:pt x="175" y="1258"/>
                    <a:pt x="357" y="1283"/>
                    <a:pt x="538" y="1283"/>
                  </a:cubicBezTo>
                  <a:cubicBezTo>
                    <a:pt x="1236" y="1283"/>
                    <a:pt x="1936" y="904"/>
                    <a:pt x="2223" y="728"/>
                  </a:cubicBezTo>
                  <a:cubicBezTo>
                    <a:pt x="2293" y="693"/>
                    <a:pt x="2293" y="591"/>
                    <a:pt x="2223" y="552"/>
                  </a:cubicBezTo>
                  <a:cubicBezTo>
                    <a:pt x="1936" y="380"/>
                    <a:pt x="1237" y="1"/>
                    <a:pt x="539"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1" name="Google Shape;21111;p86"/>
            <p:cNvSpPr/>
            <p:nvPr/>
          </p:nvSpPr>
          <p:spPr>
            <a:xfrm>
              <a:off x="6921055" y="3013376"/>
              <a:ext cx="60131" cy="33657"/>
            </a:xfrm>
            <a:custGeom>
              <a:avLst/>
              <a:gdLst/>
              <a:ahLst/>
              <a:cxnLst/>
              <a:rect l="l" t="t" r="r" b="b"/>
              <a:pathLst>
                <a:path w="2294" h="1284" extrusionOk="0">
                  <a:moveTo>
                    <a:pt x="1751" y="0"/>
                  </a:moveTo>
                  <a:cubicBezTo>
                    <a:pt x="1053" y="0"/>
                    <a:pt x="355" y="377"/>
                    <a:pt x="71" y="552"/>
                  </a:cubicBezTo>
                  <a:cubicBezTo>
                    <a:pt x="1" y="591"/>
                    <a:pt x="1" y="690"/>
                    <a:pt x="71" y="728"/>
                  </a:cubicBezTo>
                  <a:cubicBezTo>
                    <a:pt x="356" y="904"/>
                    <a:pt x="1054" y="1283"/>
                    <a:pt x="1754" y="1283"/>
                  </a:cubicBezTo>
                  <a:cubicBezTo>
                    <a:pt x="1936" y="1283"/>
                    <a:pt x="2118" y="1258"/>
                    <a:pt x="2294" y="1196"/>
                  </a:cubicBezTo>
                  <a:lnTo>
                    <a:pt x="2294" y="88"/>
                  </a:lnTo>
                  <a:cubicBezTo>
                    <a:pt x="2118" y="26"/>
                    <a:pt x="1934" y="0"/>
                    <a:pt x="1751"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2" name="Google Shape;21112;p86"/>
            <p:cNvSpPr/>
            <p:nvPr/>
          </p:nvSpPr>
          <p:spPr>
            <a:xfrm>
              <a:off x="7085591" y="2939719"/>
              <a:ext cx="53605" cy="53211"/>
            </a:xfrm>
            <a:custGeom>
              <a:avLst/>
              <a:gdLst/>
              <a:ahLst/>
              <a:cxnLst/>
              <a:rect l="l" t="t" r="r" b="b"/>
              <a:pathLst>
                <a:path w="2045" h="2030" extrusionOk="0">
                  <a:moveTo>
                    <a:pt x="1930" y="0"/>
                  </a:moveTo>
                  <a:cubicBezTo>
                    <a:pt x="1921" y="0"/>
                    <a:pt x="1912" y="2"/>
                    <a:pt x="1903" y="4"/>
                  </a:cubicBezTo>
                  <a:cubicBezTo>
                    <a:pt x="1488" y="103"/>
                    <a:pt x="387" y="440"/>
                    <a:pt x="1" y="1246"/>
                  </a:cubicBezTo>
                  <a:lnTo>
                    <a:pt x="785" y="2030"/>
                  </a:lnTo>
                  <a:cubicBezTo>
                    <a:pt x="1594" y="1643"/>
                    <a:pt x="1928" y="542"/>
                    <a:pt x="2026" y="127"/>
                  </a:cubicBezTo>
                  <a:cubicBezTo>
                    <a:pt x="2045" y="63"/>
                    <a:pt x="1993" y="0"/>
                    <a:pt x="1930"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3" name="Google Shape;21113;p86"/>
            <p:cNvSpPr/>
            <p:nvPr/>
          </p:nvSpPr>
          <p:spPr>
            <a:xfrm>
              <a:off x="6957464" y="3067479"/>
              <a:ext cx="53683" cy="53211"/>
            </a:xfrm>
            <a:custGeom>
              <a:avLst/>
              <a:gdLst/>
              <a:ahLst/>
              <a:cxnLst/>
              <a:rect l="l" t="t" r="r" b="b"/>
              <a:pathLst>
                <a:path w="2048" h="2030" extrusionOk="0">
                  <a:moveTo>
                    <a:pt x="1263" y="1"/>
                  </a:moveTo>
                  <a:cubicBezTo>
                    <a:pt x="454" y="387"/>
                    <a:pt x="120" y="1488"/>
                    <a:pt x="22" y="1899"/>
                  </a:cubicBezTo>
                  <a:cubicBezTo>
                    <a:pt x="0" y="1967"/>
                    <a:pt x="52" y="2030"/>
                    <a:pt x="117" y="2030"/>
                  </a:cubicBezTo>
                  <a:cubicBezTo>
                    <a:pt x="126" y="2030"/>
                    <a:pt x="136" y="2029"/>
                    <a:pt x="145" y="2026"/>
                  </a:cubicBezTo>
                  <a:cubicBezTo>
                    <a:pt x="556" y="1924"/>
                    <a:pt x="1657" y="1590"/>
                    <a:pt x="2047" y="781"/>
                  </a:cubicBezTo>
                  <a:lnTo>
                    <a:pt x="1263" y="1"/>
                  </a:ln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4" name="Google Shape;21114;p86"/>
            <p:cNvSpPr/>
            <p:nvPr/>
          </p:nvSpPr>
          <p:spPr>
            <a:xfrm>
              <a:off x="7085591" y="3067479"/>
              <a:ext cx="53605" cy="53159"/>
            </a:xfrm>
            <a:custGeom>
              <a:avLst/>
              <a:gdLst/>
              <a:ahLst/>
              <a:cxnLst/>
              <a:rect l="l" t="t" r="r" b="b"/>
              <a:pathLst>
                <a:path w="2045" h="2028" extrusionOk="0">
                  <a:moveTo>
                    <a:pt x="785" y="1"/>
                  </a:moveTo>
                  <a:lnTo>
                    <a:pt x="1" y="781"/>
                  </a:lnTo>
                  <a:cubicBezTo>
                    <a:pt x="387" y="1590"/>
                    <a:pt x="1488" y="1924"/>
                    <a:pt x="1903" y="2023"/>
                  </a:cubicBezTo>
                  <a:cubicBezTo>
                    <a:pt x="1913" y="2026"/>
                    <a:pt x="1923" y="2028"/>
                    <a:pt x="1933" y="2028"/>
                  </a:cubicBezTo>
                  <a:cubicBezTo>
                    <a:pt x="1995" y="2028"/>
                    <a:pt x="2044" y="1966"/>
                    <a:pt x="2026" y="1899"/>
                  </a:cubicBezTo>
                  <a:cubicBezTo>
                    <a:pt x="1928" y="1488"/>
                    <a:pt x="1594" y="387"/>
                    <a:pt x="785"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5" name="Google Shape;21115;p86"/>
            <p:cNvSpPr/>
            <p:nvPr/>
          </p:nvSpPr>
          <p:spPr>
            <a:xfrm>
              <a:off x="6957464" y="2939719"/>
              <a:ext cx="53578" cy="53211"/>
            </a:xfrm>
            <a:custGeom>
              <a:avLst/>
              <a:gdLst/>
              <a:ahLst/>
              <a:cxnLst/>
              <a:rect l="l" t="t" r="r" b="b"/>
              <a:pathLst>
                <a:path w="2044" h="2030" extrusionOk="0">
                  <a:moveTo>
                    <a:pt x="117" y="0"/>
                  </a:moveTo>
                  <a:cubicBezTo>
                    <a:pt x="52" y="0"/>
                    <a:pt x="0" y="63"/>
                    <a:pt x="22" y="131"/>
                  </a:cubicBezTo>
                  <a:cubicBezTo>
                    <a:pt x="120" y="542"/>
                    <a:pt x="454" y="1643"/>
                    <a:pt x="1263" y="2030"/>
                  </a:cubicBezTo>
                  <a:lnTo>
                    <a:pt x="2044" y="1246"/>
                  </a:lnTo>
                  <a:cubicBezTo>
                    <a:pt x="1657" y="440"/>
                    <a:pt x="556" y="103"/>
                    <a:pt x="145" y="4"/>
                  </a:cubicBezTo>
                  <a:cubicBezTo>
                    <a:pt x="136" y="2"/>
                    <a:pt x="126" y="0"/>
                    <a:pt x="117"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6" name="Google Shape;21116;p86"/>
            <p:cNvSpPr/>
            <p:nvPr/>
          </p:nvSpPr>
          <p:spPr>
            <a:xfrm>
              <a:off x="6969915" y="2951698"/>
              <a:ext cx="156829" cy="156908"/>
            </a:xfrm>
            <a:custGeom>
              <a:avLst/>
              <a:gdLst/>
              <a:ahLst/>
              <a:cxnLst/>
              <a:rect l="l" t="t" r="r" b="b"/>
              <a:pathLst>
                <a:path w="5983" h="5986" extrusionOk="0">
                  <a:moveTo>
                    <a:pt x="2993" y="1"/>
                  </a:moveTo>
                  <a:cubicBezTo>
                    <a:pt x="1340" y="1"/>
                    <a:pt x="1" y="1341"/>
                    <a:pt x="1" y="2993"/>
                  </a:cubicBezTo>
                  <a:cubicBezTo>
                    <a:pt x="1" y="4646"/>
                    <a:pt x="1340" y="5986"/>
                    <a:pt x="2993" y="5986"/>
                  </a:cubicBezTo>
                  <a:cubicBezTo>
                    <a:pt x="4646" y="5986"/>
                    <a:pt x="5982" y="4646"/>
                    <a:pt x="5982" y="2993"/>
                  </a:cubicBezTo>
                  <a:cubicBezTo>
                    <a:pt x="5982" y="1341"/>
                    <a:pt x="4646" y="1"/>
                    <a:pt x="299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7" name="Google Shape;21117;p86"/>
            <p:cNvSpPr/>
            <p:nvPr/>
          </p:nvSpPr>
          <p:spPr>
            <a:xfrm>
              <a:off x="6992327" y="2974189"/>
              <a:ext cx="112006" cy="112032"/>
            </a:xfrm>
            <a:custGeom>
              <a:avLst/>
              <a:gdLst/>
              <a:ahLst/>
              <a:cxnLst/>
              <a:rect l="l" t="t" r="r" b="b"/>
              <a:pathLst>
                <a:path w="4273" h="4274" extrusionOk="0">
                  <a:moveTo>
                    <a:pt x="2138" y="1"/>
                  </a:moveTo>
                  <a:cubicBezTo>
                    <a:pt x="957" y="1"/>
                    <a:pt x="0" y="957"/>
                    <a:pt x="0" y="2135"/>
                  </a:cubicBezTo>
                  <a:cubicBezTo>
                    <a:pt x="0" y="3317"/>
                    <a:pt x="957" y="4273"/>
                    <a:pt x="2138" y="4273"/>
                  </a:cubicBezTo>
                  <a:cubicBezTo>
                    <a:pt x="3316" y="4273"/>
                    <a:pt x="4273" y="3317"/>
                    <a:pt x="4273" y="2135"/>
                  </a:cubicBezTo>
                  <a:cubicBezTo>
                    <a:pt x="4273" y="957"/>
                    <a:pt x="3316" y="1"/>
                    <a:pt x="2138" y="1"/>
                  </a:cubicBezTo>
                  <a:close/>
                </a:path>
              </a:pathLst>
            </a:custGeom>
            <a:solidFill>
              <a:srgbClr val="325B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8" name="Google Shape;21118;p86"/>
            <p:cNvSpPr/>
            <p:nvPr/>
          </p:nvSpPr>
          <p:spPr>
            <a:xfrm>
              <a:off x="6981160" y="2968920"/>
              <a:ext cx="105374" cy="97694"/>
            </a:xfrm>
            <a:custGeom>
              <a:avLst/>
              <a:gdLst/>
              <a:ahLst/>
              <a:cxnLst/>
              <a:rect l="l" t="t" r="r" b="b"/>
              <a:pathLst>
                <a:path w="4020" h="3727" extrusionOk="0">
                  <a:moveTo>
                    <a:pt x="2562" y="1"/>
                  </a:moveTo>
                  <a:cubicBezTo>
                    <a:pt x="1959" y="1"/>
                    <a:pt x="1360" y="233"/>
                    <a:pt x="908" y="684"/>
                  </a:cubicBezTo>
                  <a:cubicBezTo>
                    <a:pt x="124" y="1471"/>
                    <a:pt x="1" y="2699"/>
                    <a:pt x="612" y="3627"/>
                  </a:cubicBezTo>
                  <a:cubicBezTo>
                    <a:pt x="649" y="3691"/>
                    <a:pt x="716" y="3727"/>
                    <a:pt x="786" y="3727"/>
                  </a:cubicBezTo>
                  <a:cubicBezTo>
                    <a:pt x="824" y="3727"/>
                    <a:pt x="863" y="3716"/>
                    <a:pt x="897" y="3694"/>
                  </a:cubicBezTo>
                  <a:cubicBezTo>
                    <a:pt x="992" y="3630"/>
                    <a:pt x="1017" y="3500"/>
                    <a:pt x="946" y="3405"/>
                  </a:cubicBezTo>
                  <a:cubicBezTo>
                    <a:pt x="440" y="2639"/>
                    <a:pt x="542" y="1619"/>
                    <a:pt x="1193" y="968"/>
                  </a:cubicBezTo>
                  <a:cubicBezTo>
                    <a:pt x="1569" y="594"/>
                    <a:pt x="2064" y="402"/>
                    <a:pt x="2564" y="402"/>
                  </a:cubicBezTo>
                  <a:cubicBezTo>
                    <a:pt x="2934" y="402"/>
                    <a:pt x="3306" y="507"/>
                    <a:pt x="3633" y="722"/>
                  </a:cubicBezTo>
                  <a:cubicBezTo>
                    <a:pt x="3668" y="742"/>
                    <a:pt x="3702" y="751"/>
                    <a:pt x="3734" y="751"/>
                  </a:cubicBezTo>
                  <a:cubicBezTo>
                    <a:pt x="3903" y="751"/>
                    <a:pt x="4019" y="515"/>
                    <a:pt x="3851" y="388"/>
                  </a:cubicBezTo>
                  <a:cubicBezTo>
                    <a:pt x="3458" y="128"/>
                    <a:pt x="300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9" name="Google Shape;21119;p86"/>
            <p:cNvSpPr/>
            <p:nvPr/>
          </p:nvSpPr>
          <p:spPr>
            <a:xfrm>
              <a:off x="7009286" y="2993638"/>
              <a:ext cx="106292" cy="97799"/>
            </a:xfrm>
            <a:custGeom>
              <a:avLst/>
              <a:gdLst/>
              <a:ahLst/>
              <a:cxnLst/>
              <a:rect l="l" t="t" r="r" b="b"/>
              <a:pathLst>
                <a:path w="4055" h="3731" extrusionOk="0">
                  <a:moveTo>
                    <a:pt x="3272" y="1"/>
                  </a:moveTo>
                  <a:cubicBezTo>
                    <a:pt x="3127" y="1"/>
                    <a:pt x="2985" y="167"/>
                    <a:pt x="3105" y="324"/>
                  </a:cubicBezTo>
                  <a:cubicBezTo>
                    <a:pt x="3615" y="1094"/>
                    <a:pt x="3509" y="2111"/>
                    <a:pt x="2859" y="2761"/>
                  </a:cubicBezTo>
                  <a:cubicBezTo>
                    <a:pt x="2484" y="3136"/>
                    <a:pt x="1986" y="3330"/>
                    <a:pt x="1485" y="3330"/>
                  </a:cubicBezTo>
                  <a:cubicBezTo>
                    <a:pt x="1117" y="3330"/>
                    <a:pt x="747" y="3225"/>
                    <a:pt x="422" y="3011"/>
                  </a:cubicBezTo>
                  <a:cubicBezTo>
                    <a:pt x="380" y="2979"/>
                    <a:pt x="337" y="2965"/>
                    <a:pt x="297" y="2965"/>
                  </a:cubicBezTo>
                  <a:cubicBezTo>
                    <a:pt x="122" y="2965"/>
                    <a:pt x="1" y="3227"/>
                    <a:pt x="204" y="3342"/>
                  </a:cubicBezTo>
                  <a:cubicBezTo>
                    <a:pt x="597" y="3603"/>
                    <a:pt x="1045" y="3731"/>
                    <a:pt x="1491" y="3731"/>
                  </a:cubicBezTo>
                  <a:cubicBezTo>
                    <a:pt x="2094" y="3731"/>
                    <a:pt x="2693" y="3497"/>
                    <a:pt x="3144" y="3046"/>
                  </a:cubicBezTo>
                  <a:cubicBezTo>
                    <a:pt x="3931" y="2262"/>
                    <a:pt x="4055" y="1031"/>
                    <a:pt x="3443" y="103"/>
                  </a:cubicBezTo>
                  <a:lnTo>
                    <a:pt x="3443" y="103"/>
                  </a:lnTo>
                  <a:lnTo>
                    <a:pt x="3439" y="106"/>
                  </a:lnTo>
                  <a:cubicBezTo>
                    <a:pt x="3397" y="31"/>
                    <a:pt x="3334" y="1"/>
                    <a:pt x="3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0" name="Google Shape;21120;p86"/>
            <p:cNvSpPr/>
            <p:nvPr/>
          </p:nvSpPr>
          <p:spPr>
            <a:xfrm>
              <a:off x="6903388" y="2896102"/>
              <a:ext cx="289255" cy="357774"/>
            </a:xfrm>
            <a:custGeom>
              <a:avLst/>
              <a:gdLst/>
              <a:ahLst/>
              <a:cxnLst/>
              <a:rect l="l" t="t" r="r" b="b"/>
              <a:pathLst>
                <a:path w="11035" h="13649" extrusionOk="0">
                  <a:moveTo>
                    <a:pt x="5531" y="532"/>
                  </a:moveTo>
                  <a:cubicBezTo>
                    <a:pt x="5742" y="842"/>
                    <a:pt x="6087" y="1440"/>
                    <a:pt x="5935" y="1950"/>
                  </a:cubicBezTo>
                  <a:cubicBezTo>
                    <a:pt x="5800" y="1932"/>
                    <a:pt x="5665" y="1923"/>
                    <a:pt x="5530" y="1923"/>
                  </a:cubicBezTo>
                  <a:cubicBezTo>
                    <a:pt x="5395" y="1923"/>
                    <a:pt x="5260" y="1932"/>
                    <a:pt x="5127" y="1950"/>
                  </a:cubicBezTo>
                  <a:cubicBezTo>
                    <a:pt x="4975" y="1440"/>
                    <a:pt x="5320" y="838"/>
                    <a:pt x="5531" y="532"/>
                  </a:cubicBezTo>
                  <a:close/>
                  <a:moveTo>
                    <a:pt x="3776" y="881"/>
                  </a:moveTo>
                  <a:lnTo>
                    <a:pt x="3776" y="881"/>
                  </a:lnTo>
                  <a:cubicBezTo>
                    <a:pt x="4089" y="1085"/>
                    <a:pt x="4638" y="1507"/>
                    <a:pt x="4694" y="2038"/>
                  </a:cubicBezTo>
                  <a:cubicBezTo>
                    <a:pt x="4430" y="2108"/>
                    <a:pt x="4181" y="2213"/>
                    <a:pt x="3945" y="2347"/>
                  </a:cubicBezTo>
                  <a:cubicBezTo>
                    <a:pt x="3611" y="1932"/>
                    <a:pt x="3699" y="1243"/>
                    <a:pt x="3776" y="881"/>
                  </a:cubicBezTo>
                  <a:close/>
                  <a:moveTo>
                    <a:pt x="7286" y="881"/>
                  </a:moveTo>
                  <a:lnTo>
                    <a:pt x="7286" y="881"/>
                  </a:lnTo>
                  <a:cubicBezTo>
                    <a:pt x="7363" y="1246"/>
                    <a:pt x="7451" y="1932"/>
                    <a:pt x="7117" y="2347"/>
                  </a:cubicBezTo>
                  <a:cubicBezTo>
                    <a:pt x="6881" y="2213"/>
                    <a:pt x="6628" y="2108"/>
                    <a:pt x="6368" y="2038"/>
                  </a:cubicBezTo>
                  <a:cubicBezTo>
                    <a:pt x="6424" y="1507"/>
                    <a:pt x="6973" y="1081"/>
                    <a:pt x="7286" y="881"/>
                  </a:cubicBezTo>
                  <a:close/>
                  <a:moveTo>
                    <a:pt x="2289" y="1872"/>
                  </a:moveTo>
                  <a:lnTo>
                    <a:pt x="2289" y="1872"/>
                  </a:lnTo>
                  <a:cubicBezTo>
                    <a:pt x="2444" y="1900"/>
                    <a:pt x="2595" y="1939"/>
                    <a:pt x="2746" y="1992"/>
                  </a:cubicBezTo>
                  <a:cubicBezTo>
                    <a:pt x="3038" y="2090"/>
                    <a:pt x="3404" y="2273"/>
                    <a:pt x="3579" y="2590"/>
                  </a:cubicBezTo>
                  <a:cubicBezTo>
                    <a:pt x="3365" y="2755"/>
                    <a:pt x="3172" y="2948"/>
                    <a:pt x="3006" y="3163"/>
                  </a:cubicBezTo>
                  <a:cubicBezTo>
                    <a:pt x="2539" y="2910"/>
                    <a:pt x="2356" y="2238"/>
                    <a:pt x="2289" y="1872"/>
                  </a:cubicBezTo>
                  <a:close/>
                  <a:moveTo>
                    <a:pt x="8773" y="1876"/>
                  </a:moveTo>
                  <a:lnTo>
                    <a:pt x="8773" y="1876"/>
                  </a:lnTo>
                  <a:cubicBezTo>
                    <a:pt x="8745" y="2030"/>
                    <a:pt x="8703" y="2182"/>
                    <a:pt x="8654" y="2333"/>
                  </a:cubicBezTo>
                  <a:cubicBezTo>
                    <a:pt x="8555" y="2625"/>
                    <a:pt x="8372" y="2990"/>
                    <a:pt x="8052" y="3166"/>
                  </a:cubicBezTo>
                  <a:cubicBezTo>
                    <a:pt x="7887" y="2952"/>
                    <a:pt x="7697" y="2758"/>
                    <a:pt x="7483" y="2593"/>
                  </a:cubicBezTo>
                  <a:cubicBezTo>
                    <a:pt x="7736" y="2125"/>
                    <a:pt x="8404" y="1943"/>
                    <a:pt x="8773" y="1876"/>
                  </a:cubicBezTo>
                  <a:close/>
                  <a:moveTo>
                    <a:pt x="1919" y="3287"/>
                  </a:moveTo>
                  <a:cubicBezTo>
                    <a:pt x="2198" y="3287"/>
                    <a:pt x="2524" y="3339"/>
                    <a:pt x="2760" y="3528"/>
                  </a:cubicBezTo>
                  <a:cubicBezTo>
                    <a:pt x="2626" y="3764"/>
                    <a:pt x="2521" y="4014"/>
                    <a:pt x="2454" y="4277"/>
                  </a:cubicBezTo>
                  <a:cubicBezTo>
                    <a:pt x="1920" y="4221"/>
                    <a:pt x="1498" y="3673"/>
                    <a:pt x="1297" y="3360"/>
                  </a:cubicBezTo>
                  <a:lnTo>
                    <a:pt x="1294" y="3360"/>
                  </a:lnTo>
                  <a:cubicBezTo>
                    <a:pt x="1445" y="3328"/>
                    <a:pt x="1600" y="3303"/>
                    <a:pt x="1754" y="3293"/>
                  </a:cubicBezTo>
                  <a:cubicBezTo>
                    <a:pt x="1806" y="3289"/>
                    <a:pt x="1861" y="3287"/>
                    <a:pt x="1919" y="3287"/>
                  </a:cubicBezTo>
                  <a:close/>
                  <a:moveTo>
                    <a:pt x="9134" y="3289"/>
                  </a:moveTo>
                  <a:cubicBezTo>
                    <a:pt x="9374" y="3289"/>
                    <a:pt x="9602" y="3327"/>
                    <a:pt x="9765" y="3363"/>
                  </a:cubicBezTo>
                  <a:cubicBezTo>
                    <a:pt x="9680" y="3493"/>
                    <a:pt x="9589" y="3616"/>
                    <a:pt x="9487" y="3732"/>
                  </a:cubicBezTo>
                  <a:cubicBezTo>
                    <a:pt x="9283" y="3968"/>
                    <a:pt x="8970" y="4239"/>
                    <a:pt x="8608" y="4277"/>
                  </a:cubicBezTo>
                  <a:cubicBezTo>
                    <a:pt x="8538" y="4017"/>
                    <a:pt x="8432" y="3768"/>
                    <a:pt x="8298" y="3532"/>
                  </a:cubicBezTo>
                  <a:cubicBezTo>
                    <a:pt x="8527" y="3346"/>
                    <a:pt x="8839" y="3289"/>
                    <a:pt x="9134" y="3289"/>
                  </a:cubicBezTo>
                  <a:close/>
                  <a:moveTo>
                    <a:pt x="2098" y="4674"/>
                  </a:moveTo>
                  <a:cubicBezTo>
                    <a:pt x="2188" y="4674"/>
                    <a:pt x="2276" y="4685"/>
                    <a:pt x="2363" y="4710"/>
                  </a:cubicBezTo>
                  <a:cubicBezTo>
                    <a:pt x="2331" y="4977"/>
                    <a:pt x="2331" y="5248"/>
                    <a:pt x="2363" y="5519"/>
                  </a:cubicBezTo>
                  <a:cubicBezTo>
                    <a:pt x="2275" y="5545"/>
                    <a:pt x="2186" y="5556"/>
                    <a:pt x="2095" y="5556"/>
                  </a:cubicBezTo>
                  <a:cubicBezTo>
                    <a:pt x="1656" y="5556"/>
                    <a:pt x="1199" y="5289"/>
                    <a:pt x="946" y="5114"/>
                  </a:cubicBezTo>
                  <a:cubicBezTo>
                    <a:pt x="1200" y="4939"/>
                    <a:pt x="1658" y="4674"/>
                    <a:pt x="2098" y="4674"/>
                  </a:cubicBezTo>
                  <a:close/>
                  <a:moveTo>
                    <a:pt x="8964" y="4676"/>
                  </a:moveTo>
                  <a:cubicBezTo>
                    <a:pt x="9403" y="4676"/>
                    <a:pt x="9859" y="4943"/>
                    <a:pt x="10113" y="5118"/>
                  </a:cubicBezTo>
                  <a:cubicBezTo>
                    <a:pt x="9986" y="5206"/>
                    <a:pt x="9853" y="5283"/>
                    <a:pt x="9716" y="5354"/>
                  </a:cubicBezTo>
                  <a:cubicBezTo>
                    <a:pt x="9506" y="5457"/>
                    <a:pt x="9233" y="5558"/>
                    <a:pt x="8960" y="5558"/>
                  </a:cubicBezTo>
                  <a:cubicBezTo>
                    <a:pt x="8871" y="5558"/>
                    <a:pt x="8782" y="5547"/>
                    <a:pt x="8696" y="5522"/>
                  </a:cubicBezTo>
                  <a:cubicBezTo>
                    <a:pt x="8731" y="5252"/>
                    <a:pt x="8731" y="4981"/>
                    <a:pt x="8696" y="4714"/>
                  </a:cubicBezTo>
                  <a:cubicBezTo>
                    <a:pt x="8783" y="4688"/>
                    <a:pt x="8873" y="4676"/>
                    <a:pt x="8964" y="4676"/>
                  </a:cubicBezTo>
                  <a:close/>
                  <a:moveTo>
                    <a:pt x="8608" y="5955"/>
                  </a:moveTo>
                  <a:cubicBezTo>
                    <a:pt x="9139" y="6011"/>
                    <a:pt x="9564" y="6556"/>
                    <a:pt x="9765" y="6869"/>
                  </a:cubicBezTo>
                  <a:lnTo>
                    <a:pt x="9765" y="6873"/>
                  </a:lnTo>
                  <a:cubicBezTo>
                    <a:pt x="9614" y="6904"/>
                    <a:pt x="9459" y="6925"/>
                    <a:pt x="9308" y="6936"/>
                  </a:cubicBezTo>
                  <a:cubicBezTo>
                    <a:pt x="9255" y="6939"/>
                    <a:pt x="9199" y="6942"/>
                    <a:pt x="9142" y="6942"/>
                  </a:cubicBezTo>
                  <a:cubicBezTo>
                    <a:pt x="8861" y="6942"/>
                    <a:pt x="8535" y="6890"/>
                    <a:pt x="8298" y="6700"/>
                  </a:cubicBezTo>
                  <a:cubicBezTo>
                    <a:pt x="8432" y="6465"/>
                    <a:pt x="8538" y="6215"/>
                    <a:pt x="8608" y="5955"/>
                  </a:cubicBezTo>
                  <a:close/>
                  <a:moveTo>
                    <a:pt x="2451" y="5951"/>
                  </a:moveTo>
                  <a:cubicBezTo>
                    <a:pt x="2524" y="6212"/>
                    <a:pt x="2626" y="6465"/>
                    <a:pt x="2764" y="6700"/>
                  </a:cubicBezTo>
                  <a:cubicBezTo>
                    <a:pt x="2532" y="6885"/>
                    <a:pt x="2218" y="6942"/>
                    <a:pt x="1923" y="6942"/>
                  </a:cubicBezTo>
                  <a:cubicBezTo>
                    <a:pt x="1685" y="6942"/>
                    <a:pt x="1459" y="6905"/>
                    <a:pt x="1297" y="6869"/>
                  </a:cubicBezTo>
                  <a:lnTo>
                    <a:pt x="1294" y="6869"/>
                  </a:lnTo>
                  <a:cubicBezTo>
                    <a:pt x="1378" y="6739"/>
                    <a:pt x="1473" y="6612"/>
                    <a:pt x="1572" y="6496"/>
                  </a:cubicBezTo>
                  <a:cubicBezTo>
                    <a:pt x="1779" y="6264"/>
                    <a:pt x="2088" y="5990"/>
                    <a:pt x="2451" y="5951"/>
                  </a:cubicBezTo>
                  <a:close/>
                  <a:moveTo>
                    <a:pt x="5526" y="2326"/>
                  </a:moveTo>
                  <a:cubicBezTo>
                    <a:pt x="6254" y="2326"/>
                    <a:pt x="6969" y="2610"/>
                    <a:pt x="7504" y="3145"/>
                  </a:cubicBezTo>
                  <a:cubicBezTo>
                    <a:pt x="8302" y="3943"/>
                    <a:pt x="8541" y="5143"/>
                    <a:pt x="8109" y="6187"/>
                  </a:cubicBezTo>
                  <a:cubicBezTo>
                    <a:pt x="7676" y="7228"/>
                    <a:pt x="6660" y="7910"/>
                    <a:pt x="5531" y="7910"/>
                  </a:cubicBezTo>
                  <a:cubicBezTo>
                    <a:pt x="3988" y="7906"/>
                    <a:pt x="2740" y="6659"/>
                    <a:pt x="2739" y="5116"/>
                  </a:cubicBezTo>
                  <a:lnTo>
                    <a:pt x="2739" y="5116"/>
                  </a:lnTo>
                  <a:cubicBezTo>
                    <a:pt x="2740" y="3988"/>
                    <a:pt x="3418" y="2969"/>
                    <a:pt x="4462" y="2537"/>
                  </a:cubicBezTo>
                  <a:cubicBezTo>
                    <a:pt x="4807" y="2395"/>
                    <a:pt x="5168" y="2326"/>
                    <a:pt x="5526" y="2326"/>
                  </a:cubicBezTo>
                  <a:close/>
                  <a:moveTo>
                    <a:pt x="3006" y="7066"/>
                  </a:moveTo>
                  <a:cubicBezTo>
                    <a:pt x="3172" y="7281"/>
                    <a:pt x="3365" y="7470"/>
                    <a:pt x="3579" y="7636"/>
                  </a:cubicBezTo>
                  <a:cubicBezTo>
                    <a:pt x="3323" y="8107"/>
                    <a:pt x="2655" y="8290"/>
                    <a:pt x="2289" y="8357"/>
                  </a:cubicBezTo>
                  <a:cubicBezTo>
                    <a:pt x="2317" y="8202"/>
                    <a:pt x="2356" y="8054"/>
                    <a:pt x="2405" y="7906"/>
                  </a:cubicBezTo>
                  <a:cubicBezTo>
                    <a:pt x="2503" y="7611"/>
                    <a:pt x="2686" y="7242"/>
                    <a:pt x="3006" y="7066"/>
                  </a:cubicBezTo>
                  <a:close/>
                  <a:moveTo>
                    <a:pt x="8052" y="7070"/>
                  </a:moveTo>
                  <a:cubicBezTo>
                    <a:pt x="8524" y="7323"/>
                    <a:pt x="8706" y="7991"/>
                    <a:pt x="8773" y="8360"/>
                  </a:cubicBezTo>
                  <a:cubicBezTo>
                    <a:pt x="8618" y="8332"/>
                    <a:pt x="8467" y="8293"/>
                    <a:pt x="8323" y="8241"/>
                  </a:cubicBezTo>
                  <a:lnTo>
                    <a:pt x="8323" y="8244"/>
                  </a:lnTo>
                  <a:cubicBezTo>
                    <a:pt x="8028" y="8146"/>
                    <a:pt x="7658" y="7959"/>
                    <a:pt x="7483" y="7639"/>
                  </a:cubicBezTo>
                  <a:cubicBezTo>
                    <a:pt x="7697" y="7474"/>
                    <a:pt x="7887" y="7284"/>
                    <a:pt x="8052" y="7070"/>
                  </a:cubicBezTo>
                  <a:close/>
                  <a:moveTo>
                    <a:pt x="3945" y="7882"/>
                  </a:moveTo>
                  <a:cubicBezTo>
                    <a:pt x="4181" y="8019"/>
                    <a:pt x="4430" y="8121"/>
                    <a:pt x="4694" y="8195"/>
                  </a:cubicBezTo>
                  <a:cubicBezTo>
                    <a:pt x="4638" y="8726"/>
                    <a:pt x="4089" y="9148"/>
                    <a:pt x="3776" y="9352"/>
                  </a:cubicBezTo>
                  <a:lnTo>
                    <a:pt x="3776" y="9348"/>
                  </a:lnTo>
                  <a:cubicBezTo>
                    <a:pt x="3699" y="8986"/>
                    <a:pt x="3611" y="8297"/>
                    <a:pt x="3945" y="7882"/>
                  </a:cubicBezTo>
                  <a:close/>
                  <a:moveTo>
                    <a:pt x="7113" y="7885"/>
                  </a:moveTo>
                  <a:cubicBezTo>
                    <a:pt x="7451" y="8300"/>
                    <a:pt x="7363" y="8986"/>
                    <a:pt x="7286" y="9352"/>
                  </a:cubicBezTo>
                  <a:lnTo>
                    <a:pt x="7282" y="9352"/>
                  </a:lnTo>
                  <a:cubicBezTo>
                    <a:pt x="7156" y="9267"/>
                    <a:pt x="7029" y="9176"/>
                    <a:pt x="6913" y="9074"/>
                  </a:cubicBezTo>
                  <a:cubicBezTo>
                    <a:pt x="6681" y="8870"/>
                    <a:pt x="6407" y="8561"/>
                    <a:pt x="6368" y="8195"/>
                  </a:cubicBezTo>
                  <a:cubicBezTo>
                    <a:pt x="6628" y="8124"/>
                    <a:pt x="6881" y="8019"/>
                    <a:pt x="7113" y="7885"/>
                  </a:cubicBezTo>
                  <a:close/>
                  <a:moveTo>
                    <a:pt x="5127" y="8279"/>
                  </a:moveTo>
                  <a:cubicBezTo>
                    <a:pt x="5260" y="8297"/>
                    <a:pt x="5395" y="8306"/>
                    <a:pt x="5530" y="8306"/>
                  </a:cubicBezTo>
                  <a:cubicBezTo>
                    <a:pt x="5665" y="8306"/>
                    <a:pt x="5800" y="8297"/>
                    <a:pt x="5935" y="8279"/>
                  </a:cubicBezTo>
                  <a:lnTo>
                    <a:pt x="5935" y="8279"/>
                  </a:lnTo>
                  <a:cubicBezTo>
                    <a:pt x="6083" y="8789"/>
                    <a:pt x="5742" y="9390"/>
                    <a:pt x="5531" y="9696"/>
                  </a:cubicBezTo>
                  <a:cubicBezTo>
                    <a:pt x="5440" y="9570"/>
                    <a:pt x="5362" y="9436"/>
                    <a:pt x="5292" y="9299"/>
                  </a:cubicBezTo>
                  <a:cubicBezTo>
                    <a:pt x="5158" y="9025"/>
                    <a:pt x="5025" y="8631"/>
                    <a:pt x="5127" y="8283"/>
                  </a:cubicBezTo>
                  <a:lnTo>
                    <a:pt x="5127" y="8279"/>
                  </a:lnTo>
                  <a:close/>
                  <a:moveTo>
                    <a:pt x="583" y="9271"/>
                  </a:moveTo>
                  <a:lnTo>
                    <a:pt x="583" y="9271"/>
                  </a:lnTo>
                  <a:cubicBezTo>
                    <a:pt x="2110" y="9672"/>
                    <a:pt x="3087" y="10393"/>
                    <a:pt x="3653" y="10945"/>
                  </a:cubicBezTo>
                  <a:cubicBezTo>
                    <a:pt x="3924" y="11208"/>
                    <a:pt x="4167" y="11500"/>
                    <a:pt x="4374" y="11820"/>
                  </a:cubicBezTo>
                  <a:cubicBezTo>
                    <a:pt x="2771" y="11497"/>
                    <a:pt x="1804" y="10776"/>
                    <a:pt x="1262" y="10210"/>
                  </a:cubicBezTo>
                  <a:cubicBezTo>
                    <a:pt x="991" y="9928"/>
                    <a:pt x="763" y="9615"/>
                    <a:pt x="583" y="9271"/>
                  </a:cubicBezTo>
                  <a:close/>
                  <a:moveTo>
                    <a:pt x="10479" y="9271"/>
                  </a:moveTo>
                  <a:cubicBezTo>
                    <a:pt x="10296" y="9612"/>
                    <a:pt x="10067" y="9928"/>
                    <a:pt x="9800" y="10210"/>
                  </a:cubicBezTo>
                  <a:cubicBezTo>
                    <a:pt x="9258" y="10779"/>
                    <a:pt x="8291" y="11497"/>
                    <a:pt x="6684" y="11820"/>
                  </a:cubicBezTo>
                  <a:cubicBezTo>
                    <a:pt x="7092" y="11191"/>
                    <a:pt x="8186" y="9872"/>
                    <a:pt x="10479" y="9271"/>
                  </a:cubicBezTo>
                  <a:close/>
                  <a:moveTo>
                    <a:pt x="5529" y="1"/>
                  </a:moveTo>
                  <a:cubicBezTo>
                    <a:pt x="5473" y="1"/>
                    <a:pt x="5417" y="24"/>
                    <a:pt x="5376" y="72"/>
                  </a:cubicBezTo>
                  <a:cubicBezTo>
                    <a:pt x="5352" y="100"/>
                    <a:pt x="4923" y="606"/>
                    <a:pt x="4754" y="1222"/>
                  </a:cubicBezTo>
                  <a:cubicBezTo>
                    <a:pt x="4364" y="715"/>
                    <a:pt x="3776" y="416"/>
                    <a:pt x="3738" y="395"/>
                  </a:cubicBezTo>
                  <a:cubicBezTo>
                    <a:pt x="3709" y="381"/>
                    <a:pt x="3679" y="375"/>
                    <a:pt x="3649" y="375"/>
                  </a:cubicBezTo>
                  <a:cubicBezTo>
                    <a:pt x="3566" y="375"/>
                    <a:pt x="3488" y="426"/>
                    <a:pt x="3460" y="511"/>
                  </a:cubicBezTo>
                  <a:cubicBezTo>
                    <a:pt x="3446" y="550"/>
                    <a:pt x="3242" y="1179"/>
                    <a:pt x="3323" y="1812"/>
                  </a:cubicBezTo>
                  <a:cubicBezTo>
                    <a:pt x="2771" y="1496"/>
                    <a:pt x="2110" y="1443"/>
                    <a:pt x="2067" y="1440"/>
                  </a:cubicBezTo>
                  <a:cubicBezTo>
                    <a:pt x="2063" y="1439"/>
                    <a:pt x="2060" y="1439"/>
                    <a:pt x="2056" y="1439"/>
                  </a:cubicBezTo>
                  <a:cubicBezTo>
                    <a:pt x="1941" y="1439"/>
                    <a:pt x="1846" y="1539"/>
                    <a:pt x="1853" y="1654"/>
                  </a:cubicBezTo>
                  <a:cubicBezTo>
                    <a:pt x="1856" y="1696"/>
                    <a:pt x="1909" y="2358"/>
                    <a:pt x="2226" y="2910"/>
                  </a:cubicBezTo>
                  <a:cubicBezTo>
                    <a:pt x="2122" y="2896"/>
                    <a:pt x="2018" y="2891"/>
                    <a:pt x="1917" y="2891"/>
                  </a:cubicBezTo>
                  <a:cubicBezTo>
                    <a:pt x="1404" y="2891"/>
                    <a:pt x="957" y="3035"/>
                    <a:pt x="924" y="3047"/>
                  </a:cubicBezTo>
                  <a:cubicBezTo>
                    <a:pt x="808" y="3082"/>
                    <a:pt x="756" y="3216"/>
                    <a:pt x="808" y="3325"/>
                  </a:cubicBezTo>
                  <a:cubicBezTo>
                    <a:pt x="830" y="3360"/>
                    <a:pt x="1128" y="3950"/>
                    <a:pt x="1635" y="4341"/>
                  </a:cubicBezTo>
                  <a:cubicBezTo>
                    <a:pt x="1019" y="4510"/>
                    <a:pt x="513" y="4939"/>
                    <a:pt x="485" y="4963"/>
                  </a:cubicBezTo>
                  <a:cubicBezTo>
                    <a:pt x="390" y="5044"/>
                    <a:pt x="390" y="5188"/>
                    <a:pt x="485" y="5266"/>
                  </a:cubicBezTo>
                  <a:cubicBezTo>
                    <a:pt x="513" y="5294"/>
                    <a:pt x="1019" y="5723"/>
                    <a:pt x="1635" y="5892"/>
                  </a:cubicBezTo>
                  <a:cubicBezTo>
                    <a:pt x="1128" y="6278"/>
                    <a:pt x="830" y="6869"/>
                    <a:pt x="808" y="6908"/>
                  </a:cubicBezTo>
                  <a:cubicBezTo>
                    <a:pt x="756" y="7013"/>
                    <a:pt x="808" y="7147"/>
                    <a:pt x="924" y="7186"/>
                  </a:cubicBezTo>
                  <a:cubicBezTo>
                    <a:pt x="1248" y="7284"/>
                    <a:pt x="1582" y="7337"/>
                    <a:pt x="1916" y="7340"/>
                  </a:cubicBezTo>
                  <a:cubicBezTo>
                    <a:pt x="2022" y="7340"/>
                    <a:pt x="2124" y="7333"/>
                    <a:pt x="2226" y="7323"/>
                  </a:cubicBezTo>
                  <a:lnTo>
                    <a:pt x="2226" y="7323"/>
                  </a:lnTo>
                  <a:cubicBezTo>
                    <a:pt x="1909" y="7875"/>
                    <a:pt x="1856" y="8532"/>
                    <a:pt x="1853" y="8575"/>
                  </a:cubicBezTo>
                  <a:cubicBezTo>
                    <a:pt x="1842" y="8691"/>
                    <a:pt x="1937" y="8789"/>
                    <a:pt x="2053" y="8789"/>
                  </a:cubicBezTo>
                  <a:lnTo>
                    <a:pt x="2067" y="8789"/>
                  </a:lnTo>
                  <a:cubicBezTo>
                    <a:pt x="2106" y="8789"/>
                    <a:pt x="2771" y="8733"/>
                    <a:pt x="3319" y="8416"/>
                  </a:cubicBezTo>
                  <a:lnTo>
                    <a:pt x="3319" y="8416"/>
                  </a:lnTo>
                  <a:cubicBezTo>
                    <a:pt x="3238" y="9049"/>
                    <a:pt x="3442" y="9679"/>
                    <a:pt x="3456" y="9717"/>
                  </a:cubicBezTo>
                  <a:cubicBezTo>
                    <a:pt x="3485" y="9803"/>
                    <a:pt x="3564" y="9855"/>
                    <a:pt x="3647" y="9855"/>
                  </a:cubicBezTo>
                  <a:cubicBezTo>
                    <a:pt x="3678" y="9855"/>
                    <a:pt x="3709" y="9848"/>
                    <a:pt x="3738" y="9833"/>
                  </a:cubicBezTo>
                  <a:cubicBezTo>
                    <a:pt x="3773" y="9816"/>
                    <a:pt x="4364" y="9513"/>
                    <a:pt x="4754" y="9011"/>
                  </a:cubicBezTo>
                  <a:cubicBezTo>
                    <a:pt x="4891" y="9517"/>
                    <a:pt x="5204" y="9946"/>
                    <a:pt x="5327" y="10101"/>
                  </a:cubicBezTo>
                  <a:lnTo>
                    <a:pt x="5327" y="12439"/>
                  </a:lnTo>
                  <a:cubicBezTo>
                    <a:pt x="5151" y="12228"/>
                    <a:pt x="4982" y="12038"/>
                    <a:pt x="4919" y="11975"/>
                  </a:cubicBezTo>
                  <a:cubicBezTo>
                    <a:pt x="4856" y="11834"/>
                    <a:pt x="4575" y="11289"/>
                    <a:pt x="3949" y="10674"/>
                  </a:cubicBezTo>
                  <a:cubicBezTo>
                    <a:pt x="3298" y="10030"/>
                    <a:pt x="2131" y="9183"/>
                    <a:pt x="274" y="8786"/>
                  </a:cubicBezTo>
                  <a:cubicBezTo>
                    <a:pt x="260" y="8783"/>
                    <a:pt x="246" y="8781"/>
                    <a:pt x="232" y="8781"/>
                  </a:cubicBezTo>
                  <a:cubicBezTo>
                    <a:pt x="103" y="8781"/>
                    <a:pt x="1" y="8909"/>
                    <a:pt x="42" y="9042"/>
                  </a:cubicBezTo>
                  <a:cubicBezTo>
                    <a:pt x="52" y="9070"/>
                    <a:pt x="263" y="9731"/>
                    <a:pt x="953" y="10466"/>
                  </a:cubicBezTo>
                  <a:cubicBezTo>
                    <a:pt x="1572" y="11124"/>
                    <a:pt x="2714" y="11971"/>
                    <a:pt x="4652" y="12274"/>
                  </a:cubicBezTo>
                  <a:cubicBezTo>
                    <a:pt x="4786" y="12415"/>
                    <a:pt x="5155" y="12833"/>
                    <a:pt x="5327" y="13104"/>
                  </a:cubicBezTo>
                  <a:lnTo>
                    <a:pt x="5327" y="13448"/>
                  </a:lnTo>
                  <a:cubicBezTo>
                    <a:pt x="5327" y="13582"/>
                    <a:pt x="5427" y="13649"/>
                    <a:pt x="5528" y="13649"/>
                  </a:cubicBezTo>
                  <a:cubicBezTo>
                    <a:pt x="5628" y="13649"/>
                    <a:pt x="5728" y="13582"/>
                    <a:pt x="5728" y="13448"/>
                  </a:cubicBezTo>
                  <a:lnTo>
                    <a:pt x="5728" y="13104"/>
                  </a:lnTo>
                  <a:cubicBezTo>
                    <a:pt x="5897" y="12833"/>
                    <a:pt x="6273" y="12415"/>
                    <a:pt x="6403" y="12274"/>
                  </a:cubicBezTo>
                  <a:cubicBezTo>
                    <a:pt x="8341" y="11971"/>
                    <a:pt x="9484" y="11128"/>
                    <a:pt x="10102" y="10466"/>
                  </a:cubicBezTo>
                  <a:cubicBezTo>
                    <a:pt x="10792" y="9731"/>
                    <a:pt x="11003" y="9070"/>
                    <a:pt x="11013" y="9042"/>
                  </a:cubicBezTo>
                  <a:cubicBezTo>
                    <a:pt x="11034" y="8975"/>
                    <a:pt x="11017" y="8902"/>
                    <a:pt x="10971" y="8849"/>
                  </a:cubicBezTo>
                  <a:cubicBezTo>
                    <a:pt x="10934" y="8806"/>
                    <a:pt x="10878" y="8782"/>
                    <a:pt x="10821" y="8782"/>
                  </a:cubicBezTo>
                  <a:cubicBezTo>
                    <a:pt x="10807" y="8782"/>
                    <a:pt x="10794" y="8783"/>
                    <a:pt x="10781" y="8786"/>
                  </a:cubicBezTo>
                  <a:cubicBezTo>
                    <a:pt x="8924" y="9183"/>
                    <a:pt x="7760" y="10030"/>
                    <a:pt x="7110" y="10674"/>
                  </a:cubicBezTo>
                  <a:cubicBezTo>
                    <a:pt x="6484" y="11289"/>
                    <a:pt x="6203" y="11834"/>
                    <a:pt x="6136" y="11975"/>
                  </a:cubicBezTo>
                  <a:cubicBezTo>
                    <a:pt x="6076" y="12038"/>
                    <a:pt x="5904" y="12228"/>
                    <a:pt x="5731" y="12439"/>
                  </a:cubicBezTo>
                  <a:lnTo>
                    <a:pt x="5731" y="10101"/>
                  </a:lnTo>
                  <a:cubicBezTo>
                    <a:pt x="5851" y="9946"/>
                    <a:pt x="6168" y="9517"/>
                    <a:pt x="6305" y="9011"/>
                  </a:cubicBezTo>
                  <a:cubicBezTo>
                    <a:pt x="6695" y="9513"/>
                    <a:pt x="7286" y="9816"/>
                    <a:pt x="7321" y="9833"/>
                  </a:cubicBezTo>
                  <a:cubicBezTo>
                    <a:pt x="7350" y="9848"/>
                    <a:pt x="7381" y="9855"/>
                    <a:pt x="7411" y="9855"/>
                  </a:cubicBezTo>
                  <a:cubicBezTo>
                    <a:pt x="7494" y="9855"/>
                    <a:pt x="7574" y="9803"/>
                    <a:pt x="7602" y="9717"/>
                  </a:cubicBezTo>
                  <a:cubicBezTo>
                    <a:pt x="7613" y="9679"/>
                    <a:pt x="7817" y="9049"/>
                    <a:pt x="7736" y="8416"/>
                  </a:cubicBezTo>
                  <a:lnTo>
                    <a:pt x="7736" y="8416"/>
                  </a:lnTo>
                  <a:cubicBezTo>
                    <a:pt x="8291" y="8733"/>
                    <a:pt x="8949" y="8789"/>
                    <a:pt x="8991" y="8789"/>
                  </a:cubicBezTo>
                  <a:lnTo>
                    <a:pt x="9005" y="8789"/>
                  </a:lnTo>
                  <a:cubicBezTo>
                    <a:pt x="9121" y="8789"/>
                    <a:pt x="9213" y="8691"/>
                    <a:pt x="9206" y="8575"/>
                  </a:cubicBezTo>
                  <a:cubicBezTo>
                    <a:pt x="9202" y="8536"/>
                    <a:pt x="9149" y="7871"/>
                    <a:pt x="8833" y="7323"/>
                  </a:cubicBezTo>
                  <a:lnTo>
                    <a:pt x="8833" y="7323"/>
                  </a:lnTo>
                  <a:cubicBezTo>
                    <a:pt x="8935" y="7333"/>
                    <a:pt x="9037" y="7340"/>
                    <a:pt x="9139" y="7340"/>
                  </a:cubicBezTo>
                  <a:cubicBezTo>
                    <a:pt x="9476" y="7337"/>
                    <a:pt x="9811" y="7284"/>
                    <a:pt x="10131" y="7186"/>
                  </a:cubicBezTo>
                  <a:cubicBezTo>
                    <a:pt x="10247" y="7147"/>
                    <a:pt x="10303" y="7013"/>
                    <a:pt x="10247" y="6908"/>
                  </a:cubicBezTo>
                  <a:cubicBezTo>
                    <a:pt x="10229" y="6869"/>
                    <a:pt x="9927" y="6278"/>
                    <a:pt x="9424" y="5892"/>
                  </a:cubicBezTo>
                  <a:cubicBezTo>
                    <a:pt x="10039" y="5723"/>
                    <a:pt x="10542" y="5294"/>
                    <a:pt x="10574" y="5266"/>
                  </a:cubicBezTo>
                  <a:cubicBezTo>
                    <a:pt x="10665" y="5188"/>
                    <a:pt x="10665" y="5044"/>
                    <a:pt x="10574" y="4963"/>
                  </a:cubicBezTo>
                  <a:cubicBezTo>
                    <a:pt x="10542" y="4939"/>
                    <a:pt x="10039" y="4506"/>
                    <a:pt x="9424" y="4341"/>
                  </a:cubicBezTo>
                  <a:cubicBezTo>
                    <a:pt x="9927" y="3950"/>
                    <a:pt x="10229" y="3360"/>
                    <a:pt x="10247" y="3325"/>
                  </a:cubicBezTo>
                  <a:cubicBezTo>
                    <a:pt x="10303" y="3216"/>
                    <a:pt x="10247" y="3082"/>
                    <a:pt x="10131" y="3047"/>
                  </a:cubicBezTo>
                  <a:cubicBezTo>
                    <a:pt x="10098" y="3035"/>
                    <a:pt x="9654" y="2891"/>
                    <a:pt x="9139" y="2891"/>
                  </a:cubicBezTo>
                  <a:cubicBezTo>
                    <a:pt x="9038" y="2891"/>
                    <a:pt x="8934" y="2896"/>
                    <a:pt x="8829" y="2910"/>
                  </a:cubicBezTo>
                  <a:cubicBezTo>
                    <a:pt x="9146" y="2358"/>
                    <a:pt x="9199" y="1696"/>
                    <a:pt x="9202" y="1654"/>
                  </a:cubicBezTo>
                  <a:cubicBezTo>
                    <a:pt x="9212" y="1539"/>
                    <a:pt x="9117" y="1439"/>
                    <a:pt x="9000" y="1439"/>
                  </a:cubicBezTo>
                  <a:cubicBezTo>
                    <a:pt x="8996" y="1439"/>
                    <a:pt x="8992" y="1439"/>
                    <a:pt x="8988" y="1440"/>
                  </a:cubicBezTo>
                  <a:cubicBezTo>
                    <a:pt x="8949" y="1443"/>
                    <a:pt x="8284" y="1496"/>
                    <a:pt x="7736" y="1812"/>
                  </a:cubicBezTo>
                  <a:cubicBezTo>
                    <a:pt x="7817" y="1179"/>
                    <a:pt x="7613" y="550"/>
                    <a:pt x="7599" y="511"/>
                  </a:cubicBezTo>
                  <a:cubicBezTo>
                    <a:pt x="7570" y="426"/>
                    <a:pt x="7492" y="375"/>
                    <a:pt x="7410" y="375"/>
                  </a:cubicBezTo>
                  <a:cubicBezTo>
                    <a:pt x="7380" y="375"/>
                    <a:pt x="7350" y="381"/>
                    <a:pt x="7321" y="395"/>
                  </a:cubicBezTo>
                  <a:cubicBezTo>
                    <a:pt x="7282" y="416"/>
                    <a:pt x="6691" y="715"/>
                    <a:pt x="6305" y="1222"/>
                  </a:cubicBezTo>
                  <a:cubicBezTo>
                    <a:pt x="6136" y="606"/>
                    <a:pt x="5707" y="100"/>
                    <a:pt x="5679" y="72"/>
                  </a:cubicBezTo>
                  <a:cubicBezTo>
                    <a:pt x="5640" y="24"/>
                    <a:pt x="5585" y="1"/>
                    <a:pt x="55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1" name="Google Shape;21121;p86"/>
          <p:cNvGrpSpPr/>
          <p:nvPr/>
        </p:nvGrpSpPr>
        <p:grpSpPr>
          <a:xfrm>
            <a:off x="3579459" y="2562286"/>
            <a:ext cx="385717" cy="374288"/>
            <a:chOff x="3579459" y="2409886"/>
            <a:chExt cx="385717" cy="374288"/>
          </a:xfrm>
        </p:grpSpPr>
        <p:sp>
          <p:nvSpPr>
            <p:cNvPr id="21122" name="Google Shape;21122;p86"/>
            <p:cNvSpPr/>
            <p:nvPr/>
          </p:nvSpPr>
          <p:spPr>
            <a:xfrm>
              <a:off x="3800667" y="2551486"/>
              <a:ext cx="164510" cy="218507"/>
            </a:xfrm>
            <a:custGeom>
              <a:avLst/>
              <a:gdLst/>
              <a:ahLst/>
              <a:cxnLst/>
              <a:rect l="l" t="t" r="r" b="b"/>
              <a:pathLst>
                <a:path w="6276" h="8336" extrusionOk="0">
                  <a:moveTo>
                    <a:pt x="2287" y="1"/>
                  </a:moveTo>
                  <a:cubicBezTo>
                    <a:pt x="2051" y="1"/>
                    <a:pt x="1820" y="27"/>
                    <a:pt x="1604" y="78"/>
                  </a:cubicBezTo>
                  <a:lnTo>
                    <a:pt x="1" y="5757"/>
                  </a:lnTo>
                  <a:lnTo>
                    <a:pt x="412" y="7287"/>
                  </a:lnTo>
                  <a:cubicBezTo>
                    <a:pt x="1366" y="8188"/>
                    <a:pt x="2068" y="8240"/>
                    <a:pt x="2218" y="8240"/>
                  </a:cubicBezTo>
                  <a:cubicBezTo>
                    <a:pt x="2237" y="8240"/>
                    <a:pt x="2248" y="8240"/>
                    <a:pt x="2248" y="8240"/>
                  </a:cubicBezTo>
                  <a:cubicBezTo>
                    <a:pt x="2488" y="8305"/>
                    <a:pt x="2716" y="8336"/>
                    <a:pt x="2931" y="8336"/>
                  </a:cubicBezTo>
                  <a:cubicBezTo>
                    <a:pt x="5492" y="8336"/>
                    <a:pt x="6275" y="3972"/>
                    <a:pt x="4955" y="1484"/>
                  </a:cubicBezTo>
                  <a:cubicBezTo>
                    <a:pt x="4422" y="478"/>
                    <a:pt x="3301" y="1"/>
                    <a:pt x="2287"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3" name="Google Shape;21123;p86"/>
            <p:cNvSpPr/>
            <p:nvPr/>
          </p:nvSpPr>
          <p:spPr>
            <a:xfrm>
              <a:off x="3802869" y="2570149"/>
              <a:ext cx="142963" cy="176961"/>
            </a:xfrm>
            <a:custGeom>
              <a:avLst/>
              <a:gdLst/>
              <a:ahLst/>
              <a:cxnLst/>
              <a:rect l="l" t="t" r="r" b="b"/>
              <a:pathLst>
                <a:path w="5454" h="6751" extrusionOk="0">
                  <a:moveTo>
                    <a:pt x="2205" y="1"/>
                  </a:moveTo>
                  <a:cubicBezTo>
                    <a:pt x="1858" y="1"/>
                    <a:pt x="1501" y="57"/>
                    <a:pt x="1151" y="164"/>
                  </a:cubicBezTo>
                  <a:lnTo>
                    <a:pt x="1" y="6132"/>
                  </a:lnTo>
                  <a:cubicBezTo>
                    <a:pt x="784" y="6565"/>
                    <a:pt x="1464" y="6751"/>
                    <a:pt x="2047" y="6751"/>
                  </a:cubicBezTo>
                  <a:cubicBezTo>
                    <a:pt x="5090" y="6751"/>
                    <a:pt x="5453" y="1681"/>
                    <a:pt x="3735" y="460"/>
                  </a:cubicBezTo>
                  <a:cubicBezTo>
                    <a:pt x="3294" y="146"/>
                    <a:pt x="2762" y="1"/>
                    <a:pt x="220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4" name="Google Shape;21124;p86"/>
            <p:cNvSpPr/>
            <p:nvPr/>
          </p:nvSpPr>
          <p:spPr>
            <a:xfrm>
              <a:off x="3806565" y="2583046"/>
              <a:ext cx="115414" cy="132504"/>
            </a:xfrm>
            <a:custGeom>
              <a:avLst/>
              <a:gdLst/>
              <a:ahLst/>
              <a:cxnLst/>
              <a:rect l="l" t="t" r="r" b="b"/>
              <a:pathLst>
                <a:path w="4403" h="5055" extrusionOk="0">
                  <a:moveTo>
                    <a:pt x="1227" y="0"/>
                  </a:moveTo>
                  <a:cubicBezTo>
                    <a:pt x="1133" y="0"/>
                    <a:pt x="1038" y="3"/>
                    <a:pt x="943" y="10"/>
                  </a:cubicBezTo>
                  <a:lnTo>
                    <a:pt x="1" y="4908"/>
                  </a:lnTo>
                  <a:cubicBezTo>
                    <a:pt x="391" y="5009"/>
                    <a:pt x="749" y="5055"/>
                    <a:pt x="1076" y="5055"/>
                  </a:cubicBezTo>
                  <a:cubicBezTo>
                    <a:pt x="4046" y="5055"/>
                    <a:pt x="4402" y="1259"/>
                    <a:pt x="2729" y="344"/>
                  </a:cubicBezTo>
                  <a:cubicBezTo>
                    <a:pt x="2294" y="107"/>
                    <a:pt x="1773" y="0"/>
                    <a:pt x="122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5" name="Google Shape;21125;p86"/>
            <p:cNvSpPr/>
            <p:nvPr/>
          </p:nvSpPr>
          <p:spPr>
            <a:xfrm>
              <a:off x="3585541" y="2415862"/>
              <a:ext cx="61311" cy="47995"/>
            </a:xfrm>
            <a:custGeom>
              <a:avLst/>
              <a:gdLst/>
              <a:ahLst/>
              <a:cxnLst/>
              <a:rect l="l" t="t" r="r" b="b"/>
              <a:pathLst>
                <a:path w="2339" h="1831" extrusionOk="0">
                  <a:moveTo>
                    <a:pt x="1300" y="1"/>
                  </a:moveTo>
                  <a:cubicBezTo>
                    <a:pt x="1127" y="1"/>
                    <a:pt x="951" y="46"/>
                    <a:pt x="788" y="164"/>
                  </a:cubicBezTo>
                  <a:cubicBezTo>
                    <a:pt x="0" y="737"/>
                    <a:pt x="844" y="1830"/>
                    <a:pt x="844" y="1830"/>
                  </a:cubicBezTo>
                  <a:lnTo>
                    <a:pt x="2339" y="424"/>
                  </a:lnTo>
                  <a:cubicBezTo>
                    <a:pt x="2339" y="424"/>
                    <a:pt x="1834" y="1"/>
                    <a:pt x="130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6" name="Google Shape;21126;p86"/>
            <p:cNvSpPr/>
            <p:nvPr/>
          </p:nvSpPr>
          <p:spPr>
            <a:xfrm>
              <a:off x="3579459" y="2424670"/>
              <a:ext cx="114785" cy="103435"/>
            </a:xfrm>
            <a:custGeom>
              <a:avLst/>
              <a:gdLst/>
              <a:ahLst/>
              <a:cxnLst/>
              <a:rect l="l" t="t" r="r" b="b"/>
              <a:pathLst>
                <a:path w="4379" h="3946" extrusionOk="0">
                  <a:moveTo>
                    <a:pt x="2809" y="0"/>
                  </a:moveTo>
                  <a:cubicBezTo>
                    <a:pt x="2456" y="0"/>
                    <a:pt x="2065" y="125"/>
                    <a:pt x="1663" y="471"/>
                  </a:cubicBezTo>
                  <a:cubicBezTo>
                    <a:pt x="0" y="1906"/>
                    <a:pt x="1551" y="3945"/>
                    <a:pt x="1551" y="3945"/>
                  </a:cubicBezTo>
                  <a:lnTo>
                    <a:pt x="4378" y="812"/>
                  </a:lnTo>
                  <a:cubicBezTo>
                    <a:pt x="4378" y="812"/>
                    <a:pt x="3713" y="0"/>
                    <a:pt x="280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7" name="Google Shape;21127;p86"/>
            <p:cNvSpPr/>
            <p:nvPr/>
          </p:nvSpPr>
          <p:spPr>
            <a:xfrm>
              <a:off x="3581478" y="2439873"/>
              <a:ext cx="64273" cy="88126"/>
            </a:xfrm>
            <a:custGeom>
              <a:avLst/>
              <a:gdLst/>
              <a:ahLst/>
              <a:cxnLst/>
              <a:rect l="l" t="t" r="r" b="b"/>
              <a:pathLst>
                <a:path w="2452" h="3362" extrusionOk="0">
                  <a:moveTo>
                    <a:pt x="1470" y="0"/>
                  </a:moveTo>
                  <a:lnTo>
                    <a:pt x="1470" y="0"/>
                  </a:lnTo>
                  <a:cubicBezTo>
                    <a:pt x="0" y="1424"/>
                    <a:pt x="1474" y="3362"/>
                    <a:pt x="1474" y="3362"/>
                  </a:cubicBezTo>
                  <a:lnTo>
                    <a:pt x="2451" y="2279"/>
                  </a:lnTo>
                  <a:lnTo>
                    <a:pt x="2047" y="1804"/>
                  </a:lnTo>
                  <a:cubicBezTo>
                    <a:pt x="1650" y="1375"/>
                    <a:pt x="1375" y="637"/>
                    <a:pt x="1470"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8" name="Google Shape;21128;p86"/>
            <p:cNvSpPr/>
            <p:nvPr/>
          </p:nvSpPr>
          <p:spPr>
            <a:xfrm>
              <a:off x="3582867" y="2442887"/>
              <a:ext cx="169700" cy="170932"/>
            </a:xfrm>
            <a:custGeom>
              <a:avLst/>
              <a:gdLst/>
              <a:ahLst/>
              <a:cxnLst/>
              <a:rect l="l" t="t" r="r" b="b"/>
              <a:pathLst>
                <a:path w="6474" h="6521" extrusionOk="0">
                  <a:moveTo>
                    <a:pt x="4565" y="1"/>
                  </a:moveTo>
                  <a:cubicBezTo>
                    <a:pt x="4405" y="1"/>
                    <a:pt x="4236" y="20"/>
                    <a:pt x="4058" y="64"/>
                  </a:cubicBezTo>
                  <a:cubicBezTo>
                    <a:pt x="3826" y="128"/>
                    <a:pt x="3605" y="226"/>
                    <a:pt x="3404" y="360"/>
                  </a:cubicBezTo>
                  <a:lnTo>
                    <a:pt x="3221" y="476"/>
                  </a:lnTo>
                  <a:cubicBezTo>
                    <a:pt x="2961" y="641"/>
                    <a:pt x="2718" y="838"/>
                    <a:pt x="2504" y="1060"/>
                  </a:cubicBezTo>
                  <a:lnTo>
                    <a:pt x="2497" y="1067"/>
                  </a:lnTo>
                  <a:cubicBezTo>
                    <a:pt x="0" y="3683"/>
                    <a:pt x="2156" y="6521"/>
                    <a:pt x="2156" y="6521"/>
                  </a:cubicBezTo>
                  <a:lnTo>
                    <a:pt x="6474" y="1098"/>
                  </a:lnTo>
                  <a:cubicBezTo>
                    <a:pt x="6474" y="1098"/>
                    <a:pt x="5768" y="1"/>
                    <a:pt x="4565"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9" name="Google Shape;21129;p86"/>
            <p:cNvSpPr/>
            <p:nvPr/>
          </p:nvSpPr>
          <p:spPr>
            <a:xfrm>
              <a:off x="3591622" y="2487239"/>
              <a:ext cx="93395" cy="126580"/>
            </a:xfrm>
            <a:custGeom>
              <a:avLst/>
              <a:gdLst/>
              <a:ahLst/>
              <a:cxnLst/>
              <a:rect l="l" t="t" r="r" b="b"/>
              <a:pathLst>
                <a:path w="3563" h="4829" extrusionOk="0">
                  <a:moveTo>
                    <a:pt x="1660" y="1"/>
                  </a:moveTo>
                  <a:lnTo>
                    <a:pt x="1660" y="1"/>
                  </a:lnTo>
                  <a:cubicBezTo>
                    <a:pt x="0" y="2427"/>
                    <a:pt x="1825" y="4829"/>
                    <a:pt x="1825" y="4829"/>
                  </a:cubicBezTo>
                  <a:lnTo>
                    <a:pt x="3562" y="2648"/>
                  </a:lnTo>
                  <a:lnTo>
                    <a:pt x="2476" y="2286"/>
                  </a:lnTo>
                  <a:cubicBezTo>
                    <a:pt x="1600" y="1692"/>
                    <a:pt x="1558" y="693"/>
                    <a:pt x="1660"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0" name="Google Shape;21130;p86"/>
            <p:cNvSpPr/>
            <p:nvPr/>
          </p:nvSpPr>
          <p:spPr>
            <a:xfrm>
              <a:off x="3618359" y="2468523"/>
              <a:ext cx="248573" cy="310068"/>
            </a:xfrm>
            <a:custGeom>
              <a:avLst/>
              <a:gdLst/>
              <a:ahLst/>
              <a:cxnLst/>
              <a:rect l="l" t="t" r="r" b="b"/>
              <a:pathLst>
                <a:path w="9483" h="11829" extrusionOk="0">
                  <a:moveTo>
                    <a:pt x="5346" y="1"/>
                  </a:moveTo>
                  <a:cubicBezTo>
                    <a:pt x="5124" y="1"/>
                    <a:pt x="4904" y="27"/>
                    <a:pt x="4691" y="82"/>
                  </a:cubicBezTo>
                  <a:cubicBezTo>
                    <a:pt x="4491" y="138"/>
                    <a:pt x="4297" y="219"/>
                    <a:pt x="4114" y="324"/>
                  </a:cubicBezTo>
                  <a:cubicBezTo>
                    <a:pt x="3443" y="693"/>
                    <a:pt x="2827" y="1158"/>
                    <a:pt x="2324" y="1738"/>
                  </a:cubicBezTo>
                  <a:cubicBezTo>
                    <a:pt x="876" y="3401"/>
                    <a:pt x="0" y="6017"/>
                    <a:pt x="1670" y="8665"/>
                  </a:cubicBezTo>
                  <a:cubicBezTo>
                    <a:pt x="3169" y="11046"/>
                    <a:pt x="5157" y="11828"/>
                    <a:pt x="6935" y="11828"/>
                  </a:cubicBezTo>
                  <a:cubicBezTo>
                    <a:pt x="7759" y="11828"/>
                    <a:pt x="8538" y="11660"/>
                    <a:pt x="9203" y="11405"/>
                  </a:cubicBezTo>
                  <a:cubicBezTo>
                    <a:pt x="9199" y="11405"/>
                    <a:pt x="8380" y="11243"/>
                    <a:pt x="7901" y="10304"/>
                  </a:cubicBezTo>
                  <a:cubicBezTo>
                    <a:pt x="7219" y="8961"/>
                    <a:pt x="7743" y="6809"/>
                    <a:pt x="8408" y="5008"/>
                  </a:cubicBezTo>
                  <a:cubicBezTo>
                    <a:pt x="9483" y="2099"/>
                    <a:pt x="7328" y="1"/>
                    <a:pt x="53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1" name="Google Shape;21131;p86"/>
            <p:cNvSpPr/>
            <p:nvPr/>
          </p:nvSpPr>
          <p:spPr>
            <a:xfrm>
              <a:off x="3628215" y="2547056"/>
              <a:ext cx="231299" cy="231535"/>
            </a:xfrm>
            <a:custGeom>
              <a:avLst/>
              <a:gdLst/>
              <a:ahLst/>
              <a:cxnLst/>
              <a:rect l="l" t="t" r="r" b="b"/>
              <a:pathLst>
                <a:path w="8824" h="8833" extrusionOk="0">
                  <a:moveTo>
                    <a:pt x="1080" y="1"/>
                  </a:moveTo>
                  <a:cubicBezTo>
                    <a:pt x="236" y="1587"/>
                    <a:pt x="0" y="3619"/>
                    <a:pt x="1291" y="5669"/>
                  </a:cubicBezTo>
                  <a:cubicBezTo>
                    <a:pt x="2792" y="8050"/>
                    <a:pt x="4781" y="8832"/>
                    <a:pt x="6557" y="8832"/>
                  </a:cubicBezTo>
                  <a:cubicBezTo>
                    <a:pt x="7382" y="8832"/>
                    <a:pt x="8160" y="8664"/>
                    <a:pt x="8823" y="8409"/>
                  </a:cubicBezTo>
                  <a:cubicBezTo>
                    <a:pt x="8823" y="8409"/>
                    <a:pt x="8004" y="8247"/>
                    <a:pt x="7525" y="7308"/>
                  </a:cubicBezTo>
                  <a:cubicBezTo>
                    <a:pt x="7409" y="7069"/>
                    <a:pt x="7329" y="6819"/>
                    <a:pt x="7279" y="6559"/>
                  </a:cubicBezTo>
                  <a:cubicBezTo>
                    <a:pt x="3513" y="6151"/>
                    <a:pt x="1435" y="2610"/>
                    <a:pt x="1080"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2" name="Google Shape;21132;p86"/>
            <p:cNvSpPr/>
            <p:nvPr/>
          </p:nvSpPr>
          <p:spPr>
            <a:xfrm>
              <a:off x="3589132" y="2409886"/>
              <a:ext cx="368364" cy="374288"/>
            </a:xfrm>
            <a:custGeom>
              <a:avLst/>
              <a:gdLst/>
              <a:ahLst/>
              <a:cxnLst/>
              <a:rect l="l" t="t" r="r" b="b"/>
              <a:pathLst>
                <a:path w="14053" h="14279" extrusionOk="0">
                  <a:moveTo>
                    <a:pt x="1199" y="416"/>
                  </a:moveTo>
                  <a:cubicBezTo>
                    <a:pt x="1305" y="416"/>
                    <a:pt x="1418" y="437"/>
                    <a:pt x="1537" y="480"/>
                  </a:cubicBezTo>
                  <a:cubicBezTo>
                    <a:pt x="1583" y="494"/>
                    <a:pt x="1625" y="511"/>
                    <a:pt x="1664" y="529"/>
                  </a:cubicBezTo>
                  <a:cubicBezTo>
                    <a:pt x="1481" y="624"/>
                    <a:pt x="1308" y="740"/>
                    <a:pt x="1154" y="877"/>
                  </a:cubicBezTo>
                  <a:cubicBezTo>
                    <a:pt x="939" y="1063"/>
                    <a:pt x="753" y="1281"/>
                    <a:pt x="605" y="1527"/>
                  </a:cubicBezTo>
                  <a:cubicBezTo>
                    <a:pt x="581" y="1464"/>
                    <a:pt x="556" y="1404"/>
                    <a:pt x="538" y="1341"/>
                  </a:cubicBezTo>
                  <a:cubicBezTo>
                    <a:pt x="447" y="1003"/>
                    <a:pt x="524" y="747"/>
                    <a:pt x="774" y="557"/>
                  </a:cubicBezTo>
                  <a:cubicBezTo>
                    <a:pt x="900" y="462"/>
                    <a:pt x="1042" y="416"/>
                    <a:pt x="1199" y="416"/>
                  </a:cubicBezTo>
                  <a:close/>
                  <a:moveTo>
                    <a:pt x="2465" y="749"/>
                  </a:moveTo>
                  <a:cubicBezTo>
                    <a:pt x="2503" y="749"/>
                    <a:pt x="2540" y="750"/>
                    <a:pt x="2578" y="754"/>
                  </a:cubicBezTo>
                  <a:cubicBezTo>
                    <a:pt x="2986" y="789"/>
                    <a:pt x="3327" y="1018"/>
                    <a:pt x="3531" y="1193"/>
                  </a:cubicBezTo>
                  <a:cubicBezTo>
                    <a:pt x="3450" y="1221"/>
                    <a:pt x="3369" y="1253"/>
                    <a:pt x="3288" y="1292"/>
                  </a:cubicBezTo>
                  <a:cubicBezTo>
                    <a:pt x="3058" y="1386"/>
                    <a:pt x="3164" y="1695"/>
                    <a:pt x="3361" y="1695"/>
                  </a:cubicBezTo>
                  <a:cubicBezTo>
                    <a:pt x="3393" y="1695"/>
                    <a:pt x="3428" y="1687"/>
                    <a:pt x="3464" y="1668"/>
                  </a:cubicBezTo>
                  <a:cubicBezTo>
                    <a:pt x="3740" y="1540"/>
                    <a:pt x="4013" y="1477"/>
                    <a:pt x="4283" y="1477"/>
                  </a:cubicBezTo>
                  <a:cubicBezTo>
                    <a:pt x="4600" y="1477"/>
                    <a:pt x="4913" y="1565"/>
                    <a:pt x="5219" y="1742"/>
                  </a:cubicBezTo>
                  <a:cubicBezTo>
                    <a:pt x="5402" y="1851"/>
                    <a:pt x="5567" y="1978"/>
                    <a:pt x="5718" y="2129"/>
                  </a:cubicBezTo>
                  <a:cubicBezTo>
                    <a:pt x="5595" y="2160"/>
                    <a:pt x="5475" y="2203"/>
                    <a:pt x="5356" y="2252"/>
                  </a:cubicBezTo>
                  <a:cubicBezTo>
                    <a:pt x="5127" y="2346"/>
                    <a:pt x="5227" y="2658"/>
                    <a:pt x="5427" y="2658"/>
                  </a:cubicBezTo>
                  <a:cubicBezTo>
                    <a:pt x="5458" y="2658"/>
                    <a:pt x="5490" y="2651"/>
                    <a:pt x="5525" y="2635"/>
                  </a:cubicBezTo>
                  <a:cubicBezTo>
                    <a:pt x="5817" y="2508"/>
                    <a:pt x="6136" y="2447"/>
                    <a:pt x="6463" y="2447"/>
                  </a:cubicBezTo>
                  <a:cubicBezTo>
                    <a:pt x="7197" y="2447"/>
                    <a:pt x="7971" y="2756"/>
                    <a:pt x="8577" y="3328"/>
                  </a:cubicBezTo>
                  <a:cubicBezTo>
                    <a:pt x="9038" y="3764"/>
                    <a:pt x="9361" y="4323"/>
                    <a:pt x="9509" y="4942"/>
                  </a:cubicBezTo>
                  <a:cubicBezTo>
                    <a:pt x="9674" y="5645"/>
                    <a:pt x="9614" y="6394"/>
                    <a:pt x="9326" y="7175"/>
                  </a:cubicBezTo>
                  <a:cubicBezTo>
                    <a:pt x="8412" y="9643"/>
                    <a:pt x="8246" y="11479"/>
                    <a:pt x="8830" y="12636"/>
                  </a:cubicBezTo>
                  <a:cubicBezTo>
                    <a:pt x="8871" y="12719"/>
                    <a:pt x="8939" y="12753"/>
                    <a:pt x="9008" y="12753"/>
                  </a:cubicBezTo>
                  <a:cubicBezTo>
                    <a:pt x="9147" y="12753"/>
                    <a:pt x="9287" y="12613"/>
                    <a:pt x="9203" y="12446"/>
                  </a:cubicBezTo>
                  <a:cubicBezTo>
                    <a:pt x="8914" y="11876"/>
                    <a:pt x="8837" y="11085"/>
                    <a:pt x="8971" y="10093"/>
                  </a:cubicBezTo>
                  <a:cubicBezTo>
                    <a:pt x="9083" y="9295"/>
                    <a:pt x="9333" y="8360"/>
                    <a:pt x="9720" y="7319"/>
                  </a:cubicBezTo>
                  <a:cubicBezTo>
                    <a:pt x="9931" y="6774"/>
                    <a:pt x="10029" y="6194"/>
                    <a:pt x="10019" y="5606"/>
                  </a:cubicBezTo>
                  <a:cubicBezTo>
                    <a:pt x="10114" y="5596"/>
                    <a:pt x="10214" y="5590"/>
                    <a:pt x="10319" y="5590"/>
                  </a:cubicBezTo>
                  <a:cubicBezTo>
                    <a:pt x="11241" y="5590"/>
                    <a:pt x="12490" y="6013"/>
                    <a:pt x="13011" y="6992"/>
                  </a:cubicBezTo>
                  <a:cubicBezTo>
                    <a:pt x="13901" y="8673"/>
                    <a:pt x="13644" y="11447"/>
                    <a:pt x="12473" y="12819"/>
                  </a:cubicBezTo>
                  <a:cubicBezTo>
                    <a:pt x="12163" y="13183"/>
                    <a:pt x="11682" y="13558"/>
                    <a:pt x="11027" y="13558"/>
                  </a:cubicBezTo>
                  <a:cubicBezTo>
                    <a:pt x="10829" y="13558"/>
                    <a:pt x="10615" y="13524"/>
                    <a:pt x="10384" y="13445"/>
                  </a:cubicBezTo>
                  <a:cubicBezTo>
                    <a:pt x="10138" y="13364"/>
                    <a:pt x="9906" y="13237"/>
                    <a:pt x="9706" y="13075"/>
                  </a:cubicBezTo>
                  <a:cubicBezTo>
                    <a:pt x="9660" y="13033"/>
                    <a:pt x="9611" y="13015"/>
                    <a:pt x="9564" y="13015"/>
                  </a:cubicBezTo>
                  <a:cubicBezTo>
                    <a:pt x="9390" y="13015"/>
                    <a:pt x="9251" y="13263"/>
                    <a:pt x="9442" y="13399"/>
                  </a:cubicBezTo>
                  <a:cubicBezTo>
                    <a:pt x="9537" y="13476"/>
                    <a:pt x="9642" y="13550"/>
                    <a:pt x="9748" y="13610"/>
                  </a:cubicBezTo>
                  <a:cubicBezTo>
                    <a:pt x="9299" y="13741"/>
                    <a:pt x="8714" y="13856"/>
                    <a:pt x="8049" y="13856"/>
                  </a:cubicBezTo>
                  <a:cubicBezTo>
                    <a:pt x="7609" y="13856"/>
                    <a:pt x="7134" y="13806"/>
                    <a:pt x="6639" y="13677"/>
                  </a:cubicBezTo>
                  <a:cubicBezTo>
                    <a:pt x="5166" y="13293"/>
                    <a:pt x="3928" y="12323"/>
                    <a:pt x="2961" y="10790"/>
                  </a:cubicBezTo>
                  <a:cubicBezTo>
                    <a:pt x="1804" y="8954"/>
                    <a:pt x="2005" y="7277"/>
                    <a:pt x="2381" y="6194"/>
                  </a:cubicBezTo>
                  <a:cubicBezTo>
                    <a:pt x="2810" y="4942"/>
                    <a:pt x="3724" y="3753"/>
                    <a:pt x="4825" y="3022"/>
                  </a:cubicBezTo>
                  <a:cubicBezTo>
                    <a:pt x="5029" y="2898"/>
                    <a:pt x="4901" y="2630"/>
                    <a:pt x="4719" y="2630"/>
                  </a:cubicBezTo>
                  <a:cubicBezTo>
                    <a:pt x="4678" y="2630"/>
                    <a:pt x="4635" y="2643"/>
                    <a:pt x="4593" y="2674"/>
                  </a:cubicBezTo>
                  <a:cubicBezTo>
                    <a:pt x="3422" y="3454"/>
                    <a:pt x="2444" y="4720"/>
                    <a:pt x="1984" y="6060"/>
                  </a:cubicBezTo>
                  <a:cubicBezTo>
                    <a:pt x="1871" y="6380"/>
                    <a:pt x="1790" y="6711"/>
                    <a:pt x="1737" y="7045"/>
                  </a:cubicBezTo>
                  <a:cubicBezTo>
                    <a:pt x="1548" y="6686"/>
                    <a:pt x="1407" y="6303"/>
                    <a:pt x="1322" y="5905"/>
                  </a:cubicBezTo>
                  <a:cubicBezTo>
                    <a:pt x="1062" y="4654"/>
                    <a:pt x="1431" y="3497"/>
                    <a:pt x="2413" y="2470"/>
                  </a:cubicBezTo>
                  <a:cubicBezTo>
                    <a:pt x="2536" y="2336"/>
                    <a:pt x="2669" y="2213"/>
                    <a:pt x="2806" y="2097"/>
                  </a:cubicBezTo>
                  <a:cubicBezTo>
                    <a:pt x="2970" y="1954"/>
                    <a:pt x="2838" y="1727"/>
                    <a:pt x="2669" y="1727"/>
                  </a:cubicBezTo>
                  <a:cubicBezTo>
                    <a:pt x="2626" y="1727"/>
                    <a:pt x="2582" y="1741"/>
                    <a:pt x="2539" y="1774"/>
                  </a:cubicBezTo>
                  <a:cubicBezTo>
                    <a:pt x="2388" y="1900"/>
                    <a:pt x="2244" y="2037"/>
                    <a:pt x="2107" y="2178"/>
                  </a:cubicBezTo>
                  <a:cubicBezTo>
                    <a:pt x="1548" y="2769"/>
                    <a:pt x="1210" y="3359"/>
                    <a:pt x="1024" y="3922"/>
                  </a:cubicBezTo>
                  <a:cubicBezTo>
                    <a:pt x="908" y="3690"/>
                    <a:pt x="816" y="3447"/>
                    <a:pt x="756" y="3194"/>
                  </a:cubicBezTo>
                  <a:cubicBezTo>
                    <a:pt x="581" y="2407"/>
                    <a:pt x="809" y="1731"/>
                    <a:pt x="1431" y="1193"/>
                  </a:cubicBezTo>
                  <a:cubicBezTo>
                    <a:pt x="1765" y="898"/>
                    <a:pt x="2113" y="749"/>
                    <a:pt x="2465" y="749"/>
                  </a:cubicBezTo>
                  <a:close/>
                  <a:moveTo>
                    <a:pt x="1198" y="0"/>
                  </a:moveTo>
                  <a:cubicBezTo>
                    <a:pt x="952" y="0"/>
                    <a:pt x="724" y="75"/>
                    <a:pt x="524" y="223"/>
                  </a:cubicBezTo>
                  <a:cubicBezTo>
                    <a:pt x="137" y="515"/>
                    <a:pt x="0" y="951"/>
                    <a:pt x="137" y="1450"/>
                  </a:cubicBezTo>
                  <a:cubicBezTo>
                    <a:pt x="194" y="1647"/>
                    <a:pt x="278" y="1837"/>
                    <a:pt x="387" y="2009"/>
                  </a:cubicBezTo>
                  <a:cubicBezTo>
                    <a:pt x="264" y="2428"/>
                    <a:pt x="250" y="2874"/>
                    <a:pt x="355" y="3300"/>
                  </a:cubicBezTo>
                  <a:cubicBezTo>
                    <a:pt x="454" y="3729"/>
                    <a:pt x="633" y="4133"/>
                    <a:pt x="883" y="4499"/>
                  </a:cubicBezTo>
                  <a:cubicBezTo>
                    <a:pt x="799" y="4998"/>
                    <a:pt x="809" y="5512"/>
                    <a:pt x="918" y="6007"/>
                  </a:cubicBezTo>
                  <a:cubicBezTo>
                    <a:pt x="1048" y="6630"/>
                    <a:pt x="1305" y="7217"/>
                    <a:pt x="1671" y="7741"/>
                  </a:cubicBezTo>
                  <a:cubicBezTo>
                    <a:pt x="1639" y="8704"/>
                    <a:pt x="1857" y="9830"/>
                    <a:pt x="2606" y="11015"/>
                  </a:cubicBezTo>
                  <a:cubicBezTo>
                    <a:pt x="4118" y="13416"/>
                    <a:pt x="6161" y="14278"/>
                    <a:pt x="8049" y="14278"/>
                  </a:cubicBezTo>
                  <a:cubicBezTo>
                    <a:pt x="8827" y="14275"/>
                    <a:pt x="9593" y="14134"/>
                    <a:pt x="10321" y="13863"/>
                  </a:cubicBezTo>
                  <a:cubicBezTo>
                    <a:pt x="10546" y="13937"/>
                    <a:pt x="10785" y="13976"/>
                    <a:pt x="11024" y="13976"/>
                  </a:cubicBezTo>
                  <a:cubicBezTo>
                    <a:pt x="11678" y="13976"/>
                    <a:pt x="12290" y="13673"/>
                    <a:pt x="12790" y="13089"/>
                  </a:cubicBezTo>
                  <a:cubicBezTo>
                    <a:pt x="13391" y="12386"/>
                    <a:pt x="13806" y="11296"/>
                    <a:pt x="13925" y="10104"/>
                  </a:cubicBezTo>
                  <a:cubicBezTo>
                    <a:pt x="14052" y="8870"/>
                    <a:pt x="13859" y="7699"/>
                    <a:pt x="13380" y="6799"/>
                  </a:cubicBezTo>
                  <a:cubicBezTo>
                    <a:pt x="12972" y="6032"/>
                    <a:pt x="12255" y="5635"/>
                    <a:pt x="11724" y="5434"/>
                  </a:cubicBezTo>
                  <a:cubicBezTo>
                    <a:pt x="11271" y="5265"/>
                    <a:pt x="10778" y="5176"/>
                    <a:pt x="10329" y="5176"/>
                  </a:cubicBezTo>
                  <a:cubicBezTo>
                    <a:pt x="10211" y="5176"/>
                    <a:pt x="10095" y="5183"/>
                    <a:pt x="9983" y="5195"/>
                  </a:cubicBezTo>
                  <a:cubicBezTo>
                    <a:pt x="9966" y="5076"/>
                    <a:pt x="9945" y="4963"/>
                    <a:pt x="9917" y="4847"/>
                  </a:cubicBezTo>
                  <a:cubicBezTo>
                    <a:pt x="9751" y="4151"/>
                    <a:pt x="9386" y="3518"/>
                    <a:pt x="8865" y="3029"/>
                  </a:cubicBezTo>
                  <a:cubicBezTo>
                    <a:pt x="8184" y="2382"/>
                    <a:pt x="7309" y="2033"/>
                    <a:pt x="6470" y="2033"/>
                  </a:cubicBezTo>
                  <a:cubicBezTo>
                    <a:pt x="6383" y="2033"/>
                    <a:pt x="6296" y="2037"/>
                    <a:pt x="6210" y="2044"/>
                  </a:cubicBezTo>
                  <a:cubicBezTo>
                    <a:pt x="5992" y="1784"/>
                    <a:pt x="5736" y="1563"/>
                    <a:pt x="5444" y="1390"/>
                  </a:cubicBezTo>
                  <a:cubicBezTo>
                    <a:pt x="5073" y="1173"/>
                    <a:pt x="4683" y="1063"/>
                    <a:pt x="4288" y="1063"/>
                  </a:cubicBezTo>
                  <a:cubicBezTo>
                    <a:pt x="4196" y="1063"/>
                    <a:pt x="4105" y="1069"/>
                    <a:pt x="4013" y="1081"/>
                  </a:cubicBezTo>
                  <a:cubicBezTo>
                    <a:pt x="3854" y="905"/>
                    <a:pt x="3337" y="399"/>
                    <a:pt x="2617" y="339"/>
                  </a:cubicBezTo>
                  <a:cubicBezTo>
                    <a:pt x="2567" y="334"/>
                    <a:pt x="2518" y="332"/>
                    <a:pt x="2468" y="332"/>
                  </a:cubicBezTo>
                  <a:cubicBezTo>
                    <a:pt x="2373" y="332"/>
                    <a:pt x="2279" y="340"/>
                    <a:pt x="2184" y="356"/>
                  </a:cubicBezTo>
                  <a:cubicBezTo>
                    <a:pt x="2033" y="247"/>
                    <a:pt x="1868" y="156"/>
                    <a:pt x="1692" y="93"/>
                  </a:cubicBezTo>
                  <a:cubicBezTo>
                    <a:pt x="1521" y="31"/>
                    <a:pt x="1356" y="0"/>
                    <a:pt x="1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33" name="Google Shape;21133;p86"/>
          <p:cNvGrpSpPr/>
          <p:nvPr/>
        </p:nvGrpSpPr>
        <p:grpSpPr>
          <a:xfrm>
            <a:off x="6877101" y="1659831"/>
            <a:ext cx="365402" cy="360343"/>
            <a:chOff x="6876913" y="1502068"/>
            <a:chExt cx="365402" cy="360343"/>
          </a:xfrm>
        </p:grpSpPr>
        <p:sp>
          <p:nvSpPr>
            <p:cNvPr id="21134" name="Google Shape;21134;p86"/>
            <p:cNvSpPr/>
            <p:nvPr/>
          </p:nvSpPr>
          <p:spPr>
            <a:xfrm>
              <a:off x="7099615" y="1507390"/>
              <a:ext cx="114365" cy="132793"/>
            </a:xfrm>
            <a:custGeom>
              <a:avLst/>
              <a:gdLst/>
              <a:ahLst/>
              <a:cxnLst/>
              <a:rect l="l" t="t" r="r" b="b"/>
              <a:pathLst>
                <a:path w="4363" h="5066" extrusionOk="0">
                  <a:moveTo>
                    <a:pt x="3917" y="0"/>
                  </a:moveTo>
                  <a:cubicBezTo>
                    <a:pt x="3865" y="0"/>
                    <a:pt x="3812" y="10"/>
                    <a:pt x="3759" y="30"/>
                  </a:cubicBezTo>
                  <a:cubicBezTo>
                    <a:pt x="2982" y="325"/>
                    <a:pt x="1308" y="1310"/>
                    <a:pt x="0" y="2889"/>
                  </a:cubicBezTo>
                  <a:lnTo>
                    <a:pt x="3481" y="5066"/>
                  </a:lnTo>
                  <a:cubicBezTo>
                    <a:pt x="3481" y="5066"/>
                    <a:pt x="4245" y="2980"/>
                    <a:pt x="4354" y="452"/>
                  </a:cubicBezTo>
                  <a:cubicBezTo>
                    <a:pt x="4362" y="195"/>
                    <a:pt x="4153" y="0"/>
                    <a:pt x="391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5" name="Google Shape;21135;p86"/>
            <p:cNvSpPr/>
            <p:nvPr/>
          </p:nvSpPr>
          <p:spPr>
            <a:xfrm>
              <a:off x="7140244" y="1512213"/>
              <a:ext cx="73605" cy="127969"/>
            </a:xfrm>
            <a:custGeom>
              <a:avLst/>
              <a:gdLst/>
              <a:ahLst/>
              <a:cxnLst/>
              <a:rect l="l" t="t" r="r" b="b"/>
              <a:pathLst>
                <a:path w="2808" h="4882" extrusionOk="0">
                  <a:moveTo>
                    <a:pt x="2719" y="1"/>
                  </a:moveTo>
                  <a:cubicBezTo>
                    <a:pt x="2086" y="426"/>
                    <a:pt x="922" y="1516"/>
                    <a:pt x="1" y="3194"/>
                  </a:cubicBezTo>
                  <a:lnTo>
                    <a:pt x="1517" y="4621"/>
                  </a:lnTo>
                  <a:lnTo>
                    <a:pt x="1931" y="4882"/>
                  </a:lnTo>
                  <a:cubicBezTo>
                    <a:pt x="1931" y="4882"/>
                    <a:pt x="2695" y="2796"/>
                    <a:pt x="2804" y="268"/>
                  </a:cubicBezTo>
                  <a:cubicBezTo>
                    <a:pt x="2807" y="173"/>
                    <a:pt x="2775" y="78"/>
                    <a:pt x="271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6" name="Google Shape;21136;p86"/>
            <p:cNvSpPr/>
            <p:nvPr/>
          </p:nvSpPr>
          <p:spPr>
            <a:xfrm>
              <a:off x="6905275" y="1507390"/>
              <a:ext cx="114444" cy="132793"/>
            </a:xfrm>
            <a:custGeom>
              <a:avLst/>
              <a:gdLst/>
              <a:ahLst/>
              <a:cxnLst/>
              <a:rect l="l" t="t" r="r" b="b"/>
              <a:pathLst>
                <a:path w="4366" h="5066" extrusionOk="0">
                  <a:moveTo>
                    <a:pt x="447" y="0"/>
                  </a:moveTo>
                  <a:cubicBezTo>
                    <a:pt x="209" y="0"/>
                    <a:pt x="1" y="195"/>
                    <a:pt x="12" y="452"/>
                  </a:cubicBezTo>
                  <a:cubicBezTo>
                    <a:pt x="121" y="2980"/>
                    <a:pt x="881" y="5066"/>
                    <a:pt x="881" y="5066"/>
                  </a:cubicBezTo>
                  <a:lnTo>
                    <a:pt x="4365" y="2889"/>
                  </a:lnTo>
                  <a:cubicBezTo>
                    <a:pt x="3054" y="1310"/>
                    <a:pt x="1380" y="325"/>
                    <a:pt x="606" y="30"/>
                  </a:cubicBezTo>
                  <a:cubicBezTo>
                    <a:pt x="553" y="10"/>
                    <a:pt x="499" y="0"/>
                    <a:pt x="44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7" name="Google Shape;21137;p86"/>
            <p:cNvSpPr/>
            <p:nvPr/>
          </p:nvSpPr>
          <p:spPr>
            <a:xfrm>
              <a:off x="6905485" y="1512213"/>
              <a:ext cx="73578" cy="127969"/>
            </a:xfrm>
            <a:custGeom>
              <a:avLst/>
              <a:gdLst/>
              <a:ahLst/>
              <a:cxnLst/>
              <a:rect l="l" t="t" r="r" b="b"/>
              <a:pathLst>
                <a:path w="2807" h="4882" extrusionOk="0">
                  <a:moveTo>
                    <a:pt x="85" y="1"/>
                  </a:moveTo>
                  <a:cubicBezTo>
                    <a:pt x="29" y="78"/>
                    <a:pt x="1" y="173"/>
                    <a:pt x="4" y="268"/>
                  </a:cubicBezTo>
                  <a:cubicBezTo>
                    <a:pt x="113" y="2796"/>
                    <a:pt x="873" y="4882"/>
                    <a:pt x="873" y="4882"/>
                  </a:cubicBezTo>
                  <a:lnTo>
                    <a:pt x="1288" y="4621"/>
                  </a:lnTo>
                  <a:lnTo>
                    <a:pt x="2807" y="3194"/>
                  </a:lnTo>
                  <a:cubicBezTo>
                    <a:pt x="1882" y="1516"/>
                    <a:pt x="725" y="426"/>
                    <a:pt x="85"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8" name="Google Shape;21138;p86"/>
            <p:cNvSpPr/>
            <p:nvPr/>
          </p:nvSpPr>
          <p:spPr>
            <a:xfrm>
              <a:off x="7025407" y="1811323"/>
              <a:ext cx="68519" cy="45741"/>
            </a:xfrm>
            <a:custGeom>
              <a:avLst/>
              <a:gdLst/>
              <a:ahLst/>
              <a:cxnLst/>
              <a:rect l="l" t="t" r="r" b="b"/>
              <a:pathLst>
                <a:path w="2614" h="1745" extrusionOk="0">
                  <a:moveTo>
                    <a:pt x="1305" y="1"/>
                  </a:moveTo>
                  <a:cubicBezTo>
                    <a:pt x="584" y="1"/>
                    <a:pt x="0" y="391"/>
                    <a:pt x="0" y="873"/>
                  </a:cubicBezTo>
                  <a:cubicBezTo>
                    <a:pt x="0" y="1354"/>
                    <a:pt x="584" y="1745"/>
                    <a:pt x="1305" y="1745"/>
                  </a:cubicBezTo>
                  <a:cubicBezTo>
                    <a:pt x="2026" y="1745"/>
                    <a:pt x="2613" y="1354"/>
                    <a:pt x="2613" y="873"/>
                  </a:cubicBezTo>
                  <a:cubicBezTo>
                    <a:pt x="2613" y="391"/>
                    <a:pt x="2026" y="1"/>
                    <a:pt x="1305"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9" name="Google Shape;21139;p86"/>
            <p:cNvSpPr/>
            <p:nvPr/>
          </p:nvSpPr>
          <p:spPr>
            <a:xfrm>
              <a:off x="6882706" y="1571663"/>
              <a:ext cx="353895" cy="245768"/>
            </a:xfrm>
            <a:custGeom>
              <a:avLst/>
              <a:gdLst/>
              <a:ahLst/>
              <a:cxnLst/>
              <a:rect l="l" t="t" r="r" b="b"/>
              <a:pathLst>
                <a:path w="13501" h="9376" extrusionOk="0">
                  <a:moveTo>
                    <a:pt x="6749" y="1"/>
                  </a:moveTo>
                  <a:cubicBezTo>
                    <a:pt x="3563" y="1"/>
                    <a:pt x="831" y="2336"/>
                    <a:pt x="1" y="6534"/>
                  </a:cubicBezTo>
                  <a:cubicBezTo>
                    <a:pt x="1" y="6534"/>
                    <a:pt x="1267" y="6897"/>
                    <a:pt x="1418" y="6967"/>
                  </a:cubicBezTo>
                  <a:lnTo>
                    <a:pt x="1175" y="7980"/>
                  </a:lnTo>
                  <a:cubicBezTo>
                    <a:pt x="1175" y="7980"/>
                    <a:pt x="3331" y="8630"/>
                    <a:pt x="4692" y="9376"/>
                  </a:cubicBezTo>
                  <a:lnTo>
                    <a:pt x="8806" y="9376"/>
                  </a:lnTo>
                  <a:cubicBezTo>
                    <a:pt x="10171" y="8630"/>
                    <a:pt x="12323" y="7980"/>
                    <a:pt x="12323" y="7980"/>
                  </a:cubicBezTo>
                  <a:lnTo>
                    <a:pt x="12083" y="6967"/>
                  </a:lnTo>
                  <a:cubicBezTo>
                    <a:pt x="12231" y="6897"/>
                    <a:pt x="13501" y="6534"/>
                    <a:pt x="13501" y="6534"/>
                  </a:cubicBezTo>
                  <a:cubicBezTo>
                    <a:pt x="12671" y="2336"/>
                    <a:pt x="9935" y="1"/>
                    <a:pt x="6749" y="1"/>
                  </a:cubicBezTo>
                  <a:close/>
                </a:path>
              </a:pathLst>
            </a:custGeom>
            <a:solidFill>
              <a:srgbClr val="819C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0" name="Google Shape;21140;p86"/>
            <p:cNvSpPr/>
            <p:nvPr/>
          </p:nvSpPr>
          <p:spPr>
            <a:xfrm>
              <a:off x="7002550" y="1725792"/>
              <a:ext cx="114129" cy="111298"/>
            </a:xfrm>
            <a:custGeom>
              <a:avLst/>
              <a:gdLst/>
              <a:ahLst/>
              <a:cxnLst/>
              <a:rect l="l" t="t" r="r" b="b"/>
              <a:pathLst>
                <a:path w="4354" h="4246" extrusionOk="0">
                  <a:moveTo>
                    <a:pt x="2177" y="0"/>
                  </a:moveTo>
                  <a:cubicBezTo>
                    <a:pt x="1463" y="0"/>
                    <a:pt x="820" y="433"/>
                    <a:pt x="545" y="1090"/>
                  </a:cubicBezTo>
                  <a:cubicBezTo>
                    <a:pt x="275" y="1751"/>
                    <a:pt x="0" y="2406"/>
                    <a:pt x="0" y="3049"/>
                  </a:cubicBezTo>
                  <a:cubicBezTo>
                    <a:pt x="0" y="3552"/>
                    <a:pt x="515" y="4246"/>
                    <a:pt x="1351" y="4246"/>
                  </a:cubicBezTo>
                  <a:cubicBezTo>
                    <a:pt x="1561" y="4246"/>
                    <a:pt x="1792" y="4202"/>
                    <a:pt x="2040" y="4100"/>
                  </a:cubicBezTo>
                  <a:cubicBezTo>
                    <a:pt x="2084" y="4083"/>
                    <a:pt x="2130" y="4074"/>
                    <a:pt x="2177" y="4074"/>
                  </a:cubicBezTo>
                  <a:cubicBezTo>
                    <a:pt x="2225" y="4074"/>
                    <a:pt x="2272" y="4083"/>
                    <a:pt x="2318" y="4100"/>
                  </a:cubicBezTo>
                  <a:cubicBezTo>
                    <a:pt x="2565" y="4202"/>
                    <a:pt x="2795" y="4246"/>
                    <a:pt x="3005" y="4246"/>
                  </a:cubicBezTo>
                  <a:cubicBezTo>
                    <a:pt x="3839" y="4246"/>
                    <a:pt x="4354" y="3552"/>
                    <a:pt x="4354" y="3049"/>
                  </a:cubicBezTo>
                  <a:cubicBezTo>
                    <a:pt x="4354" y="2406"/>
                    <a:pt x="4083" y="1751"/>
                    <a:pt x="3809" y="1090"/>
                  </a:cubicBezTo>
                  <a:cubicBezTo>
                    <a:pt x="3534" y="433"/>
                    <a:pt x="2891" y="0"/>
                    <a:pt x="2177" y="0"/>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1" name="Google Shape;21141;p86"/>
            <p:cNvSpPr/>
            <p:nvPr/>
          </p:nvSpPr>
          <p:spPr>
            <a:xfrm>
              <a:off x="6882706" y="1656670"/>
              <a:ext cx="148441" cy="160761"/>
            </a:xfrm>
            <a:custGeom>
              <a:avLst/>
              <a:gdLst/>
              <a:ahLst/>
              <a:cxnLst/>
              <a:rect l="l" t="t" r="r" b="b"/>
              <a:pathLst>
                <a:path w="5663" h="6133" extrusionOk="0">
                  <a:moveTo>
                    <a:pt x="4017" y="1"/>
                  </a:moveTo>
                  <a:cubicBezTo>
                    <a:pt x="3917" y="1"/>
                    <a:pt x="3812" y="8"/>
                    <a:pt x="3704" y="25"/>
                  </a:cubicBezTo>
                  <a:cubicBezTo>
                    <a:pt x="2628" y="183"/>
                    <a:pt x="1253" y="949"/>
                    <a:pt x="1" y="3288"/>
                  </a:cubicBezTo>
                  <a:cubicBezTo>
                    <a:pt x="1" y="3288"/>
                    <a:pt x="1270" y="3654"/>
                    <a:pt x="1422" y="3724"/>
                  </a:cubicBezTo>
                  <a:lnTo>
                    <a:pt x="1175" y="4737"/>
                  </a:lnTo>
                  <a:cubicBezTo>
                    <a:pt x="1175" y="4737"/>
                    <a:pt x="3331" y="5387"/>
                    <a:pt x="4692" y="6133"/>
                  </a:cubicBezTo>
                  <a:cubicBezTo>
                    <a:pt x="4618" y="5995"/>
                    <a:pt x="4579" y="5841"/>
                    <a:pt x="4572" y="5686"/>
                  </a:cubicBezTo>
                  <a:cubicBezTo>
                    <a:pt x="4572" y="4406"/>
                    <a:pt x="5662" y="3073"/>
                    <a:pt x="5662" y="1765"/>
                  </a:cubicBezTo>
                  <a:cubicBezTo>
                    <a:pt x="5662" y="918"/>
                    <a:pt x="5102" y="1"/>
                    <a:pt x="4017"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2" name="Google Shape;21142;p86"/>
            <p:cNvSpPr/>
            <p:nvPr/>
          </p:nvSpPr>
          <p:spPr>
            <a:xfrm>
              <a:off x="7088081" y="1656670"/>
              <a:ext cx="148441" cy="160761"/>
            </a:xfrm>
            <a:custGeom>
              <a:avLst/>
              <a:gdLst/>
              <a:ahLst/>
              <a:cxnLst/>
              <a:rect l="l" t="t" r="r" b="b"/>
              <a:pathLst>
                <a:path w="5663" h="6133" extrusionOk="0">
                  <a:moveTo>
                    <a:pt x="1649" y="1"/>
                  </a:moveTo>
                  <a:cubicBezTo>
                    <a:pt x="561" y="1"/>
                    <a:pt x="1" y="918"/>
                    <a:pt x="1" y="1765"/>
                  </a:cubicBezTo>
                  <a:cubicBezTo>
                    <a:pt x="1" y="3073"/>
                    <a:pt x="1091" y="4406"/>
                    <a:pt x="1091" y="5686"/>
                  </a:cubicBezTo>
                  <a:cubicBezTo>
                    <a:pt x="1087" y="5841"/>
                    <a:pt x="1045" y="5995"/>
                    <a:pt x="971" y="6133"/>
                  </a:cubicBezTo>
                  <a:cubicBezTo>
                    <a:pt x="2336" y="5387"/>
                    <a:pt x="4488" y="4737"/>
                    <a:pt x="4488" y="4737"/>
                  </a:cubicBezTo>
                  <a:lnTo>
                    <a:pt x="4245" y="3724"/>
                  </a:lnTo>
                  <a:cubicBezTo>
                    <a:pt x="4396" y="3654"/>
                    <a:pt x="5662" y="3288"/>
                    <a:pt x="5662" y="3288"/>
                  </a:cubicBezTo>
                  <a:cubicBezTo>
                    <a:pt x="4410" y="949"/>
                    <a:pt x="3035" y="183"/>
                    <a:pt x="1963" y="25"/>
                  </a:cubicBezTo>
                  <a:cubicBezTo>
                    <a:pt x="1854" y="8"/>
                    <a:pt x="1749" y="1"/>
                    <a:pt x="1649" y="1"/>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3" name="Google Shape;21143;p86"/>
            <p:cNvSpPr/>
            <p:nvPr/>
          </p:nvSpPr>
          <p:spPr>
            <a:xfrm>
              <a:off x="6968343" y="1680077"/>
              <a:ext cx="39948" cy="51455"/>
            </a:xfrm>
            <a:custGeom>
              <a:avLst/>
              <a:gdLst/>
              <a:ahLst/>
              <a:cxnLst/>
              <a:rect l="l" t="t" r="r" b="b"/>
              <a:pathLst>
                <a:path w="1524" h="1963" extrusionOk="0">
                  <a:moveTo>
                    <a:pt x="760" y="0"/>
                  </a:moveTo>
                  <a:cubicBezTo>
                    <a:pt x="342" y="4"/>
                    <a:pt x="1" y="341"/>
                    <a:pt x="1" y="763"/>
                  </a:cubicBezTo>
                  <a:lnTo>
                    <a:pt x="1" y="1199"/>
                  </a:lnTo>
                  <a:cubicBezTo>
                    <a:pt x="1" y="1618"/>
                    <a:pt x="342" y="1959"/>
                    <a:pt x="760" y="1962"/>
                  </a:cubicBezTo>
                  <a:cubicBezTo>
                    <a:pt x="1182" y="1959"/>
                    <a:pt x="1520" y="1618"/>
                    <a:pt x="1523" y="1199"/>
                  </a:cubicBezTo>
                  <a:lnTo>
                    <a:pt x="1523" y="763"/>
                  </a:lnTo>
                  <a:cubicBezTo>
                    <a:pt x="1520" y="345"/>
                    <a:pt x="1182" y="4"/>
                    <a:pt x="76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4" name="Google Shape;21144;p86"/>
            <p:cNvSpPr/>
            <p:nvPr/>
          </p:nvSpPr>
          <p:spPr>
            <a:xfrm>
              <a:off x="6985223" y="1680077"/>
              <a:ext cx="23250" cy="40393"/>
            </a:xfrm>
            <a:custGeom>
              <a:avLst/>
              <a:gdLst/>
              <a:ahLst/>
              <a:cxnLst/>
              <a:rect l="l" t="t" r="r" b="b"/>
              <a:pathLst>
                <a:path w="887" h="1541" extrusionOk="0">
                  <a:moveTo>
                    <a:pt x="116" y="0"/>
                  </a:moveTo>
                  <a:cubicBezTo>
                    <a:pt x="81" y="4"/>
                    <a:pt x="42" y="7"/>
                    <a:pt x="7" y="14"/>
                  </a:cubicBezTo>
                  <a:lnTo>
                    <a:pt x="7" y="1090"/>
                  </a:lnTo>
                  <a:cubicBezTo>
                    <a:pt x="0" y="1336"/>
                    <a:pt x="197" y="1540"/>
                    <a:pt x="443" y="1540"/>
                  </a:cubicBezTo>
                  <a:cubicBezTo>
                    <a:pt x="689" y="1540"/>
                    <a:pt x="886" y="1336"/>
                    <a:pt x="879" y="1090"/>
                  </a:cubicBezTo>
                  <a:lnTo>
                    <a:pt x="879" y="763"/>
                  </a:lnTo>
                  <a:cubicBezTo>
                    <a:pt x="876" y="345"/>
                    <a:pt x="538" y="4"/>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5" name="Google Shape;21145;p86"/>
            <p:cNvSpPr/>
            <p:nvPr/>
          </p:nvSpPr>
          <p:spPr>
            <a:xfrm>
              <a:off x="6979693" y="1685792"/>
              <a:ext cx="17169" cy="17169"/>
            </a:xfrm>
            <a:custGeom>
              <a:avLst/>
              <a:gdLst/>
              <a:ahLst/>
              <a:cxnLst/>
              <a:rect l="l" t="t" r="r" b="b"/>
              <a:pathLst>
                <a:path w="655" h="655" extrusionOk="0">
                  <a:moveTo>
                    <a:pt x="327" y="0"/>
                  </a:moveTo>
                  <a:cubicBezTo>
                    <a:pt x="148" y="0"/>
                    <a:pt x="0" y="148"/>
                    <a:pt x="0" y="327"/>
                  </a:cubicBezTo>
                  <a:cubicBezTo>
                    <a:pt x="0" y="510"/>
                    <a:pt x="148" y="654"/>
                    <a:pt x="327" y="654"/>
                  </a:cubicBezTo>
                  <a:cubicBezTo>
                    <a:pt x="510" y="654"/>
                    <a:pt x="654" y="510"/>
                    <a:pt x="654" y="327"/>
                  </a:cubicBezTo>
                  <a:cubicBezTo>
                    <a:pt x="654" y="148"/>
                    <a:pt x="510"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6" name="Google Shape;21146;p86"/>
            <p:cNvSpPr/>
            <p:nvPr/>
          </p:nvSpPr>
          <p:spPr>
            <a:xfrm>
              <a:off x="7110939" y="1680077"/>
              <a:ext cx="40026" cy="51455"/>
            </a:xfrm>
            <a:custGeom>
              <a:avLst/>
              <a:gdLst/>
              <a:ahLst/>
              <a:cxnLst/>
              <a:rect l="l" t="t" r="r" b="b"/>
              <a:pathLst>
                <a:path w="1527" h="1963" extrusionOk="0">
                  <a:moveTo>
                    <a:pt x="764" y="0"/>
                  </a:moveTo>
                  <a:cubicBezTo>
                    <a:pt x="345" y="4"/>
                    <a:pt x="4" y="341"/>
                    <a:pt x="1" y="763"/>
                  </a:cubicBezTo>
                  <a:lnTo>
                    <a:pt x="1" y="1199"/>
                  </a:lnTo>
                  <a:cubicBezTo>
                    <a:pt x="4" y="1618"/>
                    <a:pt x="345" y="1959"/>
                    <a:pt x="764" y="1962"/>
                  </a:cubicBezTo>
                  <a:cubicBezTo>
                    <a:pt x="1186" y="1959"/>
                    <a:pt x="1527" y="1618"/>
                    <a:pt x="1527" y="1199"/>
                  </a:cubicBezTo>
                  <a:lnTo>
                    <a:pt x="1527" y="763"/>
                  </a:lnTo>
                  <a:cubicBezTo>
                    <a:pt x="1527" y="341"/>
                    <a:pt x="1186" y="4"/>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7" name="Google Shape;21147;p86"/>
            <p:cNvSpPr/>
            <p:nvPr/>
          </p:nvSpPr>
          <p:spPr>
            <a:xfrm>
              <a:off x="7127898" y="1680077"/>
              <a:ext cx="23250" cy="40393"/>
            </a:xfrm>
            <a:custGeom>
              <a:avLst/>
              <a:gdLst/>
              <a:ahLst/>
              <a:cxnLst/>
              <a:rect l="l" t="t" r="r" b="b"/>
              <a:pathLst>
                <a:path w="887" h="1541" extrusionOk="0">
                  <a:moveTo>
                    <a:pt x="117" y="0"/>
                  </a:moveTo>
                  <a:cubicBezTo>
                    <a:pt x="82" y="4"/>
                    <a:pt x="43" y="7"/>
                    <a:pt x="8" y="14"/>
                  </a:cubicBezTo>
                  <a:lnTo>
                    <a:pt x="8" y="1090"/>
                  </a:lnTo>
                  <a:cubicBezTo>
                    <a:pt x="1" y="1336"/>
                    <a:pt x="198" y="1540"/>
                    <a:pt x="444" y="1540"/>
                  </a:cubicBezTo>
                  <a:cubicBezTo>
                    <a:pt x="690" y="1540"/>
                    <a:pt x="887" y="1336"/>
                    <a:pt x="880" y="1090"/>
                  </a:cubicBezTo>
                  <a:lnTo>
                    <a:pt x="880" y="763"/>
                  </a:lnTo>
                  <a:cubicBezTo>
                    <a:pt x="876" y="345"/>
                    <a:pt x="539" y="4"/>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8" name="Google Shape;21148;p86"/>
            <p:cNvSpPr/>
            <p:nvPr/>
          </p:nvSpPr>
          <p:spPr>
            <a:xfrm>
              <a:off x="7122367" y="1685792"/>
              <a:ext cx="17169" cy="17169"/>
            </a:xfrm>
            <a:custGeom>
              <a:avLst/>
              <a:gdLst/>
              <a:ahLst/>
              <a:cxnLst/>
              <a:rect l="l" t="t" r="r" b="b"/>
              <a:pathLst>
                <a:path w="655" h="655" extrusionOk="0">
                  <a:moveTo>
                    <a:pt x="328" y="0"/>
                  </a:moveTo>
                  <a:cubicBezTo>
                    <a:pt x="148" y="0"/>
                    <a:pt x="1" y="148"/>
                    <a:pt x="1" y="327"/>
                  </a:cubicBezTo>
                  <a:cubicBezTo>
                    <a:pt x="1" y="510"/>
                    <a:pt x="148" y="654"/>
                    <a:pt x="328" y="654"/>
                  </a:cubicBezTo>
                  <a:cubicBezTo>
                    <a:pt x="507" y="654"/>
                    <a:pt x="655" y="510"/>
                    <a:pt x="655" y="327"/>
                  </a:cubicBezTo>
                  <a:cubicBezTo>
                    <a:pt x="655" y="148"/>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9" name="Google Shape;21149;p86"/>
            <p:cNvSpPr/>
            <p:nvPr/>
          </p:nvSpPr>
          <p:spPr>
            <a:xfrm>
              <a:off x="6882706" y="1571663"/>
              <a:ext cx="176934" cy="222439"/>
            </a:xfrm>
            <a:custGeom>
              <a:avLst/>
              <a:gdLst/>
              <a:ahLst/>
              <a:cxnLst/>
              <a:rect l="l" t="t" r="r" b="b"/>
              <a:pathLst>
                <a:path w="6750" h="8486" extrusionOk="0">
                  <a:moveTo>
                    <a:pt x="6749" y="1"/>
                  </a:moveTo>
                  <a:cubicBezTo>
                    <a:pt x="3563" y="1"/>
                    <a:pt x="831" y="2336"/>
                    <a:pt x="1" y="6534"/>
                  </a:cubicBezTo>
                  <a:cubicBezTo>
                    <a:pt x="1" y="6534"/>
                    <a:pt x="1267" y="6897"/>
                    <a:pt x="1418" y="6967"/>
                  </a:cubicBezTo>
                  <a:lnTo>
                    <a:pt x="1175" y="7980"/>
                  </a:lnTo>
                  <a:cubicBezTo>
                    <a:pt x="1175" y="7980"/>
                    <a:pt x="1844" y="8180"/>
                    <a:pt x="2666" y="8486"/>
                  </a:cubicBezTo>
                  <a:cubicBezTo>
                    <a:pt x="1640" y="2037"/>
                    <a:pt x="5947" y="1"/>
                    <a:pt x="6749" y="1"/>
                  </a:cubicBezTo>
                  <a:close/>
                </a:path>
              </a:pathLst>
            </a:custGeom>
            <a:solidFill>
              <a:srgbClr val="6989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0" name="Google Shape;21150;p86"/>
            <p:cNvSpPr/>
            <p:nvPr/>
          </p:nvSpPr>
          <p:spPr>
            <a:xfrm>
              <a:off x="6882706" y="1661257"/>
              <a:ext cx="80970" cy="132845"/>
            </a:xfrm>
            <a:custGeom>
              <a:avLst/>
              <a:gdLst/>
              <a:ahLst/>
              <a:cxnLst/>
              <a:rect l="l" t="t" r="r" b="b"/>
              <a:pathLst>
                <a:path w="3089" h="5068" extrusionOk="0">
                  <a:moveTo>
                    <a:pt x="3088" y="1"/>
                  </a:moveTo>
                  <a:cubicBezTo>
                    <a:pt x="2132" y="338"/>
                    <a:pt x="1024" y="1200"/>
                    <a:pt x="1" y="3113"/>
                  </a:cubicBezTo>
                  <a:cubicBezTo>
                    <a:pt x="1" y="3113"/>
                    <a:pt x="1267" y="3479"/>
                    <a:pt x="1418" y="3549"/>
                  </a:cubicBezTo>
                  <a:lnTo>
                    <a:pt x="1175" y="4562"/>
                  </a:lnTo>
                  <a:cubicBezTo>
                    <a:pt x="1175" y="4562"/>
                    <a:pt x="1844" y="4762"/>
                    <a:pt x="2666" y="5068"/>
                  </a:cubicBezTo>
                  <a:cubicBezTo>
                    <a:pt x="2325" y="2919"/>
                    <a:pt x="2572" y="1260"/>
                    <a:pt x="3088"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1" name="Google Shape;21151;p86"/>
            <p:cNvSpPr/>
            <p:nvPr/>
          </p:nvSpPr>
          <p:spPr>
            <a:xfrm>
              <a:off x="7030388" y="1777116"/>
              <a:ext cx="57825" cy="40026"/>
            </a:xfrm>
            <a:custGeom>
              <a:avLst/>
              <a:gdLst/>
              <a:ahLst/>
              <a:cxnLst/>
              <a:rect l="l" t="t" r="r" b="b"/>
              <a:pathLst>
                <a:path w="2206" h="1527" extrusionOk="0">
                  <a:moveTo>
                    <a:pt x="1104" y="1"/>
                  </a:moveTo>
                  <a:cubicBezTo>
                    <a:pt x="496" y="1"/>
                    <a:pt x="0" y="324"/>
                    <a:pt x="0" y="722"/>
                  </a:cubicBezTo>
                  <a:cubicBezTo>
                    <a:pt x="0" y="1109"/>
                    <a:pt x="464" y="1309"/>
                    <a:pt x="799" y="1460"/>
                  </a:cubicBezTo>
                  <a:cubicBezTo>
                    <a:pt x="895" y="1504"/>
                    <a:pt x="999" y="1526"/>
                    <a:pt x="1103" y="1526"/>
                  </a:cubicBezTo>
                  <a:cubicBezTo>
                    <a:pt x="1206" y="1526"/>
                    <a:pt x="1310" y="1504"/>
                    <a:pt x="1407" y="1460"/>
                  </a:cubicBezTo>
                  <a:cubicBezTo>
                    <a:pt x="1741" y="1309"/>
                    <a:pt x="2205" y="1109"/>
                    <a:pt x="2205" y="722"/>
                  </a:cubicBezTo>
                  <a:cubicBezTo>
                    <a:pt x="2205" y="324"/>
                    <a:pt x="1713" y="1"/>
                    <a:pt x="110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2" name="Google Shape;21152;p86"/>
            <p:cNvSpPr/>
            <p:nvPr/>
          </p:nvSpPr>
          <p:spPr>
            <a:xfrm>
              <a:off x="6876913" y="1502068"/>
              <a:ext cx="365402" cy="360343"/>
            </a:xfrm>
            <a:custGeom>
              <a:avLst/>
              <a:gdLst/>
              <a:ahLst/>
              <a:cxnLst/>
              <a:rect l="l" t="t" r="r" b="b"/>
              <a:pathLst>
                <a:path w="13940" h="13747" extrusionOk="0">
                  <a:moveTo>
                    <a:pt x="1548" y="412"/>
                  </a:moveTo>
                  <a:cubicBezTo>
                    <a:pt x="1572" y="412"/>
                    <a:pt x="1593" y="419"/>
                    <a:pt x="1614" y="426"/>
                  </a:cubicBezTo>
                  <a:cubicBezTo>
                    <a:pt x="2304" y="687"/>
                    <a:pt x="3626" y="1341"/>
                    <a:pt x="4885" y="2796"/>
                  </a:cubicBezTo>
                  <a:cubicBezTo>
                    <a:pt x="4596" y="2895"/>
                    <a:pt x="4319" y="3014"/>
                    <a:pt x="4048" y="3155"/>
                  </a:cubicBezTo>
                  <a:cubicBezTo>
                    <a:pt x="2979" y="1559"/>
                    <a:pt x="1920" y="690"/>
                    <a:pt x="1548" y="412"/>
                  </a:cubicBezTo>
                  <a:close/>
                  <a:moveTo>
                    <a:pt x="1302" y="736"/>
                  </a:moveTo>
                  <a:lnTo>
                    <a:pt x="1302" y="736"/>
                  </a:lnTo>
                  <a:cubicBezTo>
                    <a:pt x="1639" y="989"/>
                    <a:pt x="2663" y="1830"/>
                    <a:pt x="3693" y="3352"/>
                  </a:cubicBezTo>
                  <a:cubicBezTo>
                    <a:pt x="3292" y="3595"/>
                    <a:pt x="2916" y="3880"/>
                    <a:pt x="2574" y="4200"/>
                  </a:cubicBezTo>
                  <a:cubicBezTo>
                    <a:pt x="2392" y="4372"/>
                    <a:pt x="2216" y="4551"/>
                    <a:pt x="2054" y="4741"/>
                  </a:cubicBezTo>
                  <a:cubicBezTo>
                    <a:pt x="1625" y="3445"/>
                    <a:pt x="1369" y="2099"/>
                    <a:pt x="1302" y="736"/>
                  </a:cubicBezTo>
                  <a:close/>
                  <a:moveTo>
                    <a:pt x="12392" y="409"/>
                  </a:moveTo>
                  <a:lnTo>
                    <a:pt x="12392" y="409"/>
                  </a:lnTo>
                  <a:cubicBezTo>
                    <a:pt x="12266" y="504"/>
                    <a:pt x="12058" y="669"/>
                    <a:pt x="11798" y="912"/>
                  </a:cubicBezTo>
                  <a:cubicBezTo>
                    <a:pt x="11642" y="1054"/>
                    <a:pt x="11774" y="1268"/>
                    <a:pt x="11935" y="1268"/>
                  </a:cubicBezTo>
                  <a:cubicBezTo>
                    <a:pt x="11981" y="1268"/>
                    <a:pt x="12028" y="1251"/>
                    <a:pt x="12072" y="1211"/>
                  </a:cubicBezTo>
                  <a:cubicBezTo>
                    <a:pt x="12326" y="978"/>
                    <a:pt x="12523" y="820"/>
                    <a:pt x="12642" y="732"/>
                  </a:cubicBezTo>
                  <a:lnTo>
                    <a:pt x="12642" y="732"/>
                  </a:lnTo>
                  <a:cubicBezTo>
                    <a:pt x="12572" y="2097"/>
                    <a:pt x="12319" y="3443"/>
                    <a:pt x="11886" y="4741"/>
                  </a:cubicBezTo>
                  <a:cubicBezTo>
                    <a:pt x="11724" y="4551"/>
                    <a:pt x="11552" y="4368"/>
                    <a:pt x="11369" y="4200"/>
                  </a:cubicBezTo>
                  <a:cubicBezTo>
                    <a:pt x="11025" y="3876"/>
                    <a:pt x="10652" y="3595"/>
                    <a:pt x="10251" y="3352"/>
                  </a:cubicBezTo>
                  <a:cubicBezTo>
                    <a:pt x="10603" y="2828"/>
                    <a:pt x="10993" y="2332"/>
                    <a:pt x="11418" y="1865"/>
                  </a:cubicBezTo>
                  <a:cubicBezTo>
                    <a:pt x="11542" y="1715"/>
                    <a:pt x="11410" y="1530"/>
                    <a:pt x="11259" y="1530"/>
                  </a:cubicBezTo>
                  <a:cubicBezTo>
                    <a:pt x="11212" y="1530"/>
                    <a:pt x="11163" y="1548"/>
                    <a:pt x="11119" y="1590"/>
                  </a:cubicBezTo>
                  <a:cubicBezTo>
                    <a:pt x="10673" y="2079"/>
                    <a:pt x="10261" y="2603"/>
                    <a:pt x="9892" y="3155"/>
                  </a:cubicBezTo>
                  <a:cubicBezTo>
                    <a:pt x="9621" y="3014"/>
                    <a:pt x="9344" y="2895"/>
                    <a:pt x="9059" y="2796"/>
                  </a:cubicBezTo>
                  <a:cubicBezTo>
                    <a:pt x="10318" y="1341"/>
                    <a:pt x="11636" y="687"/>
                    <a:pt x="12326" y="423"/>
                  </a:cubicBezTo>
                  <a:cubicBezTo>
                    <a:pt x="12347" y="416"/>
                    <a:pt x="12371" y="412"/>
                    <a:pt x="12392" y="409"/>
                  </a:cubicBezTo>
                  <a:close/>
                  <a:moveTo>
                    <a:pt x="9709" y="6105"/>
                  </a:moveTo>
                  <a:cubicBezTo>
                    <a:pt x="9799" y="6105"/>
                    <a:pt x="9892" y="6112"/>
                    <a:pt x="9987" y="6127"/>
                  </a:cubicBezTo>
                  <a:cubicBezTo>
                    <a:pt x="11566" y="6359"/>
                    <a:pt x="12705" y="7804"/>
                    <a:pt x="13416" y="9063"/>
                  </a:cubicBezTo>
                  <a:cubicBezTo>
                    <a:pt x="13022" y="9179"/>
                    <a:pt x="12336" y="9383"/>
                    <a:pt x="12213" y="9443"/>
                  </a:cubicBezTo>
                  <a:cubicBezTo>
                    <a:pt x="12125" y="9481"/>
                    <a:pt x="12083" y="9576"/>
                    <a:pt x="12104" y="9671"/>
                  </a:cubicBezTo>
                  <a:lnTo>
                    <a:pt x="12101" y="9671"/>
                  </a:lnTo>
                  <a:lnTo>
                    <a:pt x="12301" y="10497"/>
                  </a:lnTo>
                  <a:cubicBezTo>
                    <a:pt x="11809" y="10656"/>
                    <a:pt x="10448" y="11106"/>
                    <a:pt x="9347" y="11651"/>
                  </a:cubicBezTo>
                  <a:cubicBezTo>
                    <a:pt x="9347" y="11630"/>
                    <a:pt x="9351" y="11609"/>
                    <a:pt x="9351" y="11584"/>
                  </a:cubicBezTo>
                  <a:cubicBezTo>
                    <a:pt x="9351" y="10909"/>
                    <a:pt x="9069" y="10227"/>
                    <a:pt x="8795" y="9569"/>
                  </a:cubicBezTo>
                  <a:cubicBezTo>
                    <a:pt x="8531" y="8936"/>
                    <a:pt x="8261" y="8282"/>
                    <a:pt x="8261" y="7667"/>
                  </a:cubicBezTo>
                  <a:cubicBezTo>
                    <a:pt x="8261" y="7178"/>
                    <a:pt x="8461" y="6714"/>
                    <a:pt x="8795" y="6425"/>
                  </a:cubicBezTo>
                  <a:cubicBezTo>
                    <a:pt x="9039" y="6215"/>
                    <a:pt x="9353" y="6105"/>
                    <a:pt x="9709" y="6105"/>
                  </a:cubicBezTo>
                  <a:close/>
                  <a:moveTo>
                    <a:pt x="4226" y="6103"/>
                  </a:moveTo>
                  <a:cubicBezTo>
                    <a:pt x="4583" y="6103"/>
                    <a:pt x="4897" y="6211"/>
                    <a:pt x="5145" y="6425"/>
                  </a:cubicBezTo>
                  <a:cubicBezTo>
                    <a:pt x="5479" y="6714"/>
                    <a:pt x="5676" y="7178"/>
                    <a:pt x="5676" y="7663"/>
                  </a:cubicBezTo>
                  <a:cubicBezTo>
                    <a:pt x="5676" y="8279"/>
                    <a:pt x="5405" y="8936"/>
                    <a:pt x="5145" y="9569"/>
                  </a:cubicBezTo>
                  <a:cubicBezTo>
                    <a:pt x="4871" y="10227"/>
                    <a:pt x="4589" y="10909"/>
                    <a:pt x="4589" y="11584"/>
                  </a:cubicBezTo>
                  <a:cubicBezTo>
                    <a:pt x="4589" y="11605"/>
                    <a:pt x="4589" y="11630"/>
                    <a:pt x="4593" y="11654"/>
                  </a:cubicBezTo>
                  <a:cubicBezTo>
                    <a:pt x="3489" y="11109"/>
                    <a:pt x="2128" y="10656"/>
                    <a:pt x="1639" y="10497"/>
                  </a:cubicBezTo>
                  <a:lnTo>
                    <a:pt x="1840" y="9671"/>
                  </a:lnTo>
                  <a:cubicBezTo>
                    <a:pt x="1861" y="9580"/>
                    <a:pt x="1815" y="9481"/>
                    <a:pt x="1727" y="9439"/>
                  </a:cubicBezTo>
                  <a:cubicBezTo>
                    <a:pt x="1604" y="9383"/>
                    <a:pt x="918" y="9179"/>
                    <a:pt x="524" y="9063"/>
                  </a:cubicBezTo>
                  <a:cubicBezTo>
                    <a:pt x="1235" y="7804"/>
                    <a:pt x="2378" y="6359"/>
                    <a:pt x="3953" y="6123"/>
                  </a:cubicBezTo>
                  <a:cubicBezTo>
                    <a:pt x="4046" y="6110"/>
                    <a:pt x="4137" y="6103"/>
                    <a:pt x="4226" y="6103"/>
                  </a:cubicBezTo>
                  <a:close/>
                  <a:moveTo>
                    <a:pt x="6956" y="10698"/>
                  </a:moveTo>
                  <a:cubicBezTo>
                    <a:pt x="7434" y="10698"/>
                    <a:pt x="7853" y="10941"/>
                    <a:pt x="7853" y="11218"/>
                  </a:cubicBezTo>
                  <a:cubicBezTo>
                    <a:pt x="7853" y="11464"/>
                    <a:pt x="7469" y="11637"/>
                    <a:pt x="7192" y="11763"/>
                  </a:cubicBezTo>
                  <a:lnTo>
                    <a:pt x="7178" y="11770"/>
                  </a:lnTo>
                  <a:cubicBezTo>
                    <a:pt x="7108" y="11800"/>
                    <a:pt x="7035" y="11815"/>
                    <a:pt x="6961" y="11815"/>
                  </a:cubicBezTo>
                  <a:cubicBezTo>
                    <a:pt x="6885" y="11815"/>
                    <a:pt x="6809" y="11799"/>
                    <a:pt x="6738" y="11767"/>
                  </a:cubicBezTo>
                  <a:lnTo>
                    <a:pt x="6734" y="11770"/>
                  </a:lnTo>
                  <a:lnTo>
                    <a:pt x="6724" y="11763"/>
                  </a:lnTo>
                  <a:cubicBezTo>
                    <a:pt x="6443" y="11637"/>
                    <a:pt x="6059" y="11464"/>
                    <a:pt x="6059" y="11218"/>
                  </a:cubicBezTo>
                  <a:cubicBezTo>
                    <a:pt x="6059" y="10941"/>
                    <a:pt x="6478" y="10698"/>
                    <a:pt x="6956" y="10698"/>
                  </a:cubicBezTo>
                  <a:close/>
                  <a:moveTo>
                    <a:pt x="6970" y="2863"/>
                  </a:moveTo>
                  <a:cubicBezTo>
                    <a:pt x="8517" y="2863"/>
                    <a:pt x="9945" y="3429"/>
                    <a:pt x="11088" y="4498"/>
                  </a:cubicBezTo>
                  <a:cubicBezTo>
                    <a:pt x="12013" y="5363"/>
                    <a:pt x="12726" y="6538"/>
                    <a:pt x="13184" y="7934"/>
                  </a:cubicBezTo>
                  <a:cubicBezTo>
                    <a:pt x="12790" y="7385"/>
                    <a:pt x="12368" y="6932"/>
                    <a:pt x="11928" y="6580"/>
                  </a:cubicBezTo>
                  <a:cubicBezTo>
                    <a:pt x="11334" y="6109"/>
                    <a:pt x="10701" y="5817"/>
                    <a:pt x="10047" y="5722"/>
                  </a:cubicBezTo>
                  <a:cubicBezTo>
                    <a:pt x="9931" y="5705"/>
                    <a:pt x="9817" y="5696"/>
                    <a:pt x="9706" y="5696"/>
                  </a:cubicBezTo>
                  <a:cubicBezTo>
                    <a:pt x="9254" y="5696"/>
                    <a:pt x="8850" y="5840"/>
                    <a:pt x="8528" y="6119"/>
                  </a:cubicBezTo>
                  <a:cubicBezTo>
                    <a:pt x="8106" y="6482"/>
                    <a:pt x="7856" y="7062"/>
                    <a:pt x="7856" y="7667"/>
                  </a:cubicBezTo>
                  <a:cubicBezTo>
                    <a:pt x="7856" y="8363"/>
                    <a:pt x="8141" y="9056"/>
                    <a:pt x="8419" y="9724"/>
                  </a:cubicBezTo>
                  <a:cubicBezTo>
                    <a:pt x="8690" y="10374"/>
                    <a:pt x="8943" y="10990"/>
                    <a:pt x="8943" y="11584"/>
                  </a:cubicBezTo>
                  <a:cubicBezTo>
                    <a:pt x="8943" y="11820"/>
                    <a:pt x="8781" y="12175"/>
                    <a:pt x="8426" y="12400"/>
                  </a:cubicBezTo>
                  <a:cubicBezTo>
                    <a:pt x="8219" y="12530"/>
                    <a:pt x="8004" y="12579"/>
                    <a:pt x="7799" y="12579"/>
                  </a:cubicBezTo>
                  <a:cubicBezTo>
                    <a:pt x="7572" y="12579"/>
                    <a:pt x="7357" y="12519"/>
                    <a:pt x="7174" y="12446"/>
                  </a:cubicBezTo>
                  <a:lnTo>
                    <a:pt x="7174" y="12199"/>
                  </a:lnTo>
                  <a:cubicBezTo>
                    <a:pt x="7230" y="12185"/>
                    <a:pt x="7290" y="12168"/>
                    <a:pt x="7343" y="12143"/>
                  </a:cubicBezTo>
                  <a:lnTo>
                    <a:pt x="7357" y="12136"/>
                  </a:lnTo>
                  <a:cubicBezTo>
                    <a:pt x="7719" y="11974"/>
                    <a:pt x="8261" y="11732"/>
                    <a:pt x="8261" y="11218"/>
                  </a:cubicBezTo>
                  <a:cubicBezTo>
                    <a:pt x="8261" y="10701"/>
                    <a:pt x="7691" y="10293"/>
                    <a:pt x="6956" y="10293"/>
                  </a:cubicBezTo>
                  <a:cubicBezTo>
                    <a:pt x="6225" y="10293"/>
                    <a:pt x="5651" y="10701"/>
                    <a:pt x="5651" y="11218"/>
                  </a:cubicBezTo>
                  <a:cubicBezTo>
                    <a:pt x="5651" y="11732"/>
                    <a:pt x="6196" y="11974"/>
                    <a:pt x="6555" y="12136"/>
                  </a:cubicBezTo>
                  <a:lnTo>
                    <a:pt x="6569" y="12143"/>
                  </a:lnTo>
                  <a:cubicBezTo>
                    <a:pt x="6632" y="12171"/>
                    <a:pt x="6699" y="12192"/>
                    <a:pt x="6766" y="12206"/>
                  </a:cubicBezTo>
                  <a:lnTo>
                    <a:pt x="6766" y="12446"/>
                  </a:lnTo>
                  <a:cubicBezTo>
                    <a:pt x="6584" y="12521"/>
                    <a:pt x="6369" y="12580"/>
                    <a:pt x="6144" y="12580"/>
                  </a:cubicBezTo>
                  <a:cubicBezTo>
                    <a:pt x="5938" y="12580"/>
                    <a:pt x="5722" y="12531"/>
                    <a:pt x="5514" y="12400"/>
                  </a:cubicBezTo>
                  <a:cubicBezTo>
                    <a:pt x="5159" y="12178"/>
                    <a:pt x="4997" y="11820"/>
                    <a:pt x="4997" y="11584"/>
                  </a:cubicBezTo>
                  <a:cubicBezTo>
                    <a:pt x="4997" y="10990"/>
                    <a:pt x="5250" y="10374"/>
                    <a:pt x="5521" y="9724"/>
                  </a:cubicBezTo>
                  <a:cubicBezTo>
                    <a:pt x="5799" y="9056"/>
                    <a:pt x="6084" y="8363"/>
                    <a:pt x="6084" y="7667"/>
                  </a:cubicBezTo>
                  <a:cubicBezTo>
                    <a:pt x="6084" y="7062"/>
                    <a:pt x="5834" y="6482"/>
                    <a:pt x="5412" y="6119"/>
                  </a:cubicBezTo>
                  <a:cubicBezTo>
                    <a:pt x="5087" y="5840"/>
                    <a:pt x="4685" y="5696"/>
                    <a:pt x="4233" y="5696"/>
                  </a:cubicBezTo>
                  <a:cubicBezTo>
                    <a:pt x="4123" y="5696"/>
                    <a:pt x="4009" y="5705"/>
                    <a:pt x="3893" y="5722"/>
                  </a:cubicBezTo>
                  <a:cubicBezTo>
                    <a:pt x="3239" y="5821"/>
                    <a:pt x="2606" y="6109"/>
                    <a:pt x="2012" y="6580"/>
                  </a:cubicBezTo>
                  <a:cubicBezTo>
                    <a:pt x="1572" y="6932"/>
                    <a:pt x="1150" y="7382"/>
                    <a:pt x="756" y="7934"/>
                  </a:cubicBezTo>
                  <a:cubicBezTo>
                    <a:pt x="1214" y="6538"/>
                    <a:pt x="1924" y="5363"/>
                    <a:pt x="2849" y="4498"/>
                  </a:cubicBezTo>
                  <a:cubicBezTo>
                    <a:pt x="3995" y="3429"/>
                    <a:pt x="5419" y="2863"/>
                    <a:pt x="6970" y="2863"/>
                  </a:cubicBezTo>
                  <a:close/>
                  <a:moveTo>
                    <a:pt x="6970" y="12800"/>
                  </a:moveTo>
                  <a:cubicBezTo>
                    <a:pt x="7251" y="12800"/>
                    <a:pt x="7533" y="12862"/>
                    <a:pt x="7793" y="12987"/>
                  </a:cubicBezTo>
                  <a:cubicBezTo>
                    <a:pt x="7870" y="12984"/>
                    <a:pt x="7944" y="12980"/>
                    <a:pt x="8018" y="12970"/>
                  </a:cubicBezTo>
                  <a:lnTo>
                    <a:pt x="8018" y="12970"/>
                  </a:lnTo>
                  <a:cubicBezTo>
                    <a:pt x="7958" y="13047"/>
                    <a:pt x="7881" y="13107"/>
                    <a:pt x="7796" y="13152"/>
                  </a:cubicBezTo>
                  <a:lnTo>
                    <a:pt x="7793" y="13152"/>
                  </a:lnTo>
                  <a:cubicBezTo>
                    <a:pt x="7582" y="13272"/>
                    <a:pt x="7279" y="13339"/>
                    <a:pt x="6970" y="13339"/>
                  </a:cubicBezTo>
                  <a:cubicBezTo>
                    <a:pt x="6661" y="13339"/>
                    <a:pt x="6358" y="13272"/>
                    <a:pt x="6144" y="13152"/>
                  </a:cubicBezTo>
                  <a:cubicBezTo>
                    <a:pt x="6059" y="13107"/>
                    <a:pt x="5985" y="13047"/>
                    <a:pt x="5926" y="12970"/>
                  </a:cubicBezTo>
                  <a:lnTo>
                    <a:pt x="5926" y="12970"/>
                  </a:lnTo>
                  <a:cubicBezTo>
                    <a:pt x="6000" y="12980"/>
                    <a:pt x="6073" y="12984"/>
                    <a:pt x="6147" y="12987"/>
                  </a:cubicBezTo>
                  <a:cubicBezTo>
                    <a:pt x="6407" y="12862"/>
                    <a:pt x="6689" y="12800"/>
                    <a:pt x="6970" y="12800"/>
                  </a:cubicBezTo>
                  <a:close/>
                  <a:moveTo>
                    <a:pt x="1528" y="0"/>
                  </a:moveTo>
                  <a:cubicBezTo>
                    <a:pt x="1396" y="0"/>
                    <a:pt x="1264" y="41"/>
                    <a:pt x="1154" y="120"/>
                  </a:cubicBezTo>
                  <a:cubicBezTo>
                    <a:pt x="978" y="247"/>
                    <a:pt x="880" y="451"/>
                    <a:pt x="890" y="665"/>
                  </a:cubicBezTo>
                  <a:cubicBezTo>
                    <a:pt x="996" y="3095"/>
                    <a:pt x="1674" y="4899"/>
                    <a:pt x="1755" y="5110"/>
                  </a:cubicBezTo>
                  <a:cubicBezTo>
                    <a:pt x="925" y="6197"/>
                    <a:pt x="335" y="7572"/>
                    <a:pt x="22" y="9147"/>
                  </a:cubicBezTo>
                  <a:cubicBezTo>
                    <a:pt x="0" y="9253"/>
                    <a:pt x="64" y="9355"/>
                    <a:pt x="166" y="9383"/>
                  </a:cubicBezTo>
                  <a:cubicBezTo>
                    <a:pt x="633" y="9516"/>
                    <a:pt x="1147" y="9671"/>
                    <a:pt x="1400" y="9752"/>
                  </a:cubicBezTo>
                  <a:lnTo>
                    <a:pt x="1200" y="10589"/>
                  </a:lnTo>
                  <a:cubicBezTo>
                    <a:pt x="1175" y="10691"/>
                    <a:pt x="1235" y="10800"/>
                    <a:pt x="1337" y="10832"/>
                  </a:cubicBezTo>
                  <a:cubicBezTo>
                    <a:pt x="1358" y="10835"/>
                    <a:pt x="3447" y="11479"/>
                    <a:pt x="4772" y="12206"/>
                  </a:cubicBezTo>
                  <a:cubicBezTo>
                    <a:pt x="4902" y="12424"/>
                    <a:pt x="5082" y="12607"/>
                    <a:pt x="5300" y="12744"/>
                  </a:cubicBezTo>
                  <a:cubicBezTo>
                    <a:pt x="5349" y="12776"/>
                    <a:pt x="5405" y="12808"/>
                    <a:pt x="5461" y="12832"/>
                  </a:cubicBezTo>
                  <a:cubicBezTo>
                    <a:pt x="5476" y="13346"/>
                    <a:pt x="6133" y="13747"/>
                    <a:pt x="6970" y="13747"/>
                  </a:cubicBezTo>
                  <a:cubicBezTo>
                    <a:pt x="7807" y="13747"/>
                    <a:pt x="8465" y="13346"/>
                    <a:pt x="8479" y="12832"/>
                  </a:cubicBezTo>
                  <a:cubicBezTo>
                    <a:pt x="8535" y="12808"/>
                    <a:pt x="8591" y="12776"/>
                    <a:pt x="8644" y="12744"/>
                  </a:cubicBezTo>
                  <a:cubicBezTo>
                    <a:pt x="8858" y="12607"/>
                    <a:pt x="9041" y="12424"/>
                    <a:pt x="9171" y="12203"/>
                  </a:cubicBezTo>
                  <a:cubicBezTo>
                    <a:pt x="10497" y="11472"/>
                    <a:pt x="12582" y="10835"/>
                    <a:pt x="12603" y="10832"/>
                  </a:cubicBezTo>
                  <a:cubicBezTo>
                    <a:pt x="12709" y="10800"/>
                    <a:pt x="12769" y="10691"/>
                    <a:pt x="12744" y="10589"/>
                  </a:cubicBezTo>
                  <a:lnTo>
                    <a:pt x="12544" y="9752"/>
                  </a:lnTo>
                  <a:cubicBezTo>
                    <a:pt x="12797" y="9671"/>
                    <a:pt x="13307" y="9516"/>
                    <a:pt x="13778" y="9383"/>
                  </a:cubicBezTo>
                  <a:cubicBezTo>
                    <a:pt x="13880" y="9355"/>
                    <a:pt x="13940" y="9253"/>
                    <a:pt x="13919" y="9147"/>
                  </a:cubicBezTo>
                  <a:cubicBezTo>
                    <a:pt x="13609" y="7572"/>
                    <a:pt x="13015" y="6197"/>
                    <a:pt x="12188" y="5110"/>
                  </a:cubicBezTo>
                  <a:cubicBezTo>
                    <a:pt x="12269" y="4899"/>
                    <a:pt x="12948" y="3095"/>
                    <a:pt x="13053" y="665"/>
                  </a:cubicBezTo>
                  <a:cubicBezTo>
                    <a:pt x="13061" y="451"/>
                    <a:pt x="12962" y="247"/>
                    <a:pt x="12790" y="120"/>
                  </a:cubicBezTo>
                  <a:cubicBezTo>
                    <a:pt x="12679" y="41"/>
                    <a:pt x="12548" y="0"/>
                    <a:pt x="12415" y="0"/>
                  </a:cubicBezTo>
                  <a:cubicBezTo>
                    <a:pt x="12336" y="0"/>
                    <a:pt x="12257" y="14"/>
                    <a:pt x="12181" y="43"/>
                  </a:cubicBezTo>
                  <a:cubicBezTo>
                    <a:pt x="11436" y="328"/>
                    <a:pt x="9984" y="1049"/>
                    <a:pt x="8633" y="2666"/>
                  </a:cubicBezTo>
                  <a:cubicBezTo>
                    <a:pt x="8088" y="2524"/>
                    <a:pt x="7529" y="2453"/>
                    <a:pt x="6970" y="2453"/>
                  </a:cubicBezTo>
                  <a:cubicBezTo>
                    <a:pt x="6412" y="2453"/>
                    <a:pt x="5854" y="2524"/>
                    <a:pt x="5310" y="2666"/>
                  </a:cubicBezTo>
                  <a:cubicBezTo>
                    <a:pt x="3956" y="1049"/>
                    <a:pt x="2508" y="328"/>
                    <a:pt x="1759" y="43"/>
                  </a:cubicBezTo>
                  <a:cubicBezTo>
                    <a:pt x="1684" y="14"/>
                    <a:pt x="1606"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3" name="Google Shape;21153;p86"/>
            <p:cNvSpPr/>
            <p:nvPr/>
          </p:nvSpPr>
          <p:spPr>
            <a:xfrm>
              <a:off x="6962183" y="1674809"/>
              <a:ext cx="52189" cy="63434"/>
            </a:xfrm>
            <a:custGeom>
              <a:avLst/>
              <a:gdLst/>
              <a:ahLst/>
              <a:cxnLst/>
              <a:rect l="l" t="t" r="r" b="b"/>
              <a:pathLst>
                <a:path w="1991" h="2420" extrusionOk="0">
                  <a:moveTo>
                    <a:pt x="995" y="1"/>
                  </a:moveTo>
                  <a:cubicBezTo>
                    <a:pt x="461" y="1"/>
                    <a:pt x="28" y="433"/>
                    <a:pt x="28" y="968"/>
                  </a:cubicBezTo>
                  <a:lnTo>
                    <a:pt x="28" y="1404"/>
                  </a:lnTo>
                  <a:cubicBezTo>
                    <a:pt x="0" y="1956"/>
                    <a:pt x="440" y="2420"/>
                    <a:pt x="995" y="2420"/>
                  </a:cubicBezTo>
                  <a:cubicBezTo>
                    <a:pt x="1547" y="2420"/>
                    <a:pt x="1990" y="1956"/>
                    <a:pt x="1962" y="1404"/>
                  </a:cubicBezTo>
                  <a:lnTo>
                    <a:pt x="1962" y="1400"/>
                  </a:lnTo>
                  <a:lnTo>
                    <a:pt x="1962" y="964"/>
                  </a:lnTo>
                  <a:cubicBezTo>
                    <a:pt x="1962" y="820"/>
                    <a:pt x="1931" y="679"/>
                    <a:pt x="1867" y="549"/>
                  </a:cubicBezTo>
                  <a:cubicBezTo>
                    <a:pt x="1828" y="467"/>
                    <a:pt x="1760" y="433"/>
                    <a:pt x="1692" y="433"/>
                  </a:cubicBezTo>
                  <a:cubicBezTo>
                    <a:pt x="1558" y="433"/>
                    <a:pt x="1423" y="564"/>
                    <a:pt x="1502" y="725"/>
                  </a:cubicBezTo>
                  <a:cubicBezTo>
                    <a:pt x="1537" y="799"/>
                    <a:pt x="1554" y="883"/>
                    <a:pt x="1554" y="964"/>
                  </a:cubicBezTo>
                  <a:lnTo>
                    <a:pt x="1554" y="1400"/>
                  </a:lnTo>
                  <a:cubicBezTo>
                    <a:pt x="1554" y="1710"/>
                    <a:pt x="1305" y="1959"/>
                    <a:pt x="995" y="1959"/>
                  </a:cubicBezTo>
                  <a:cubicBezTo>
                    <a:pt x="689" y="1959"/>
                    <a:pt x="436" y="1710"/>
                    <a:pt x="440" y="1400"/>
                  </a:cubicBezTo>
                  <a:lnTo>
                    <a:pt x="440" y="964"/>
                  </a:lnTo>
                  <a:cubicBezTo>
                    <a:pt x="440" y="658"/>
                    <a:pt x="689" y="409"/>
                    <a:pt x="995" y="409"/>
                  </a:cubicBezTo>
                  <a:cubicBezTo>
                    <a:pt x="1108" y="409"/>
                    <a:pt x="1199" y="317"/>
                    <a:pt x="1199" y="205"/>
                  </a:cubicBezTo>
                  <a:cubicBezTo>
                    <a:pt x="1199" y="92"/>
                    <a:pt x="1108" y="1"/>
                    <a:pt x="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4" name="Google Shape;21154;p86"/>
            <p:cNvSpPr/>
            <p:nvPr/>
          </p:nvSpPr>
          <p:spPr>
            <a:xfrm>
              <a:off x="7105591" y="1674730"/>
              <a:ext cx="50643" cy="60865"/>
            </a:xfrm>
            <a:custGeom>
              <a:avLst/>
              <a:gdLst/>
              <a:ahLst/>
              <a:cxnLst/>
              <a:rect l="l" t="t" r="r" b="b"/>
              <a:pathLst>
                <a:path w="1932" h="2322" extrusionOk="0">
                  <a:moveTo>
                    <a:pt x="968" y="0"/>
                  </a:moveTo>
                  <a:cubicBezTo>
                    <a:pt x="433" y="0"/>
                    <a:pt x="1" y="433"/>
                    <a:pt x="1" y="967"/>
                  </a:cubicBezTo>
                  <a:lnTo>
                    <a:pt x="1" y="1403"/>
                  </a:lnTo>
                  <a:cubicBezTo>
                    <a:pt x="29" y="1917"/>
                    <a:pt x="451" y="2321"/>
                    <a:pt x="968" y="2321"/>
                  </a:cubicBezTo>
                  <a:cubicBezTo>
                    <a:pt x="1481" y="2321"/>
                    <a:pt x="1907" y="1917"/>
                    <a:pt x="1931" y="1403"/>
                  </a:cubicBezTo>
                  <a:lnTo>
                    <a:pt x="1931" y="967"/>
                  </a:lnTo>
                  <a:cubicBezTo>
                    <a:pt x="1931" y="827"/>
                    <a:pt x="1900" y="682"/>
                    <a:pt x="1840" y="556"/>
                  </a:cubicBezTo>
                  <a:cubicBezTo>
                    <a:pt x="1804" y="482"/>
                    <a:pt x="1731" y="437"/>
                    <a:pt x="1655" y="437"/>
                  </a:cubicBezTo>
                  <a:cubicBezTo>
                    <a:pt x="1626" y="437"/>
                    <a:pt x="1597" y="444"/>
                    <a:pt x="1569" y="457"/>
                  </a:cubicBezTo>
                  <a:cubicBezTo>
                    <a:pt x="1467" y="507"/>
                    <a:pt x="1425" y="626"/>
                    <a:pt x="1474" y="728"/>
                  </a:cubicBezTo>
                  <a:cubicBezTo>
                    <a:pt x="1509" y="802"/>
                    <a:pt x="1527" y="883"/>
                    <a:pt x="1527" y="967"/>
                  </a:cubicBezTo>
                  <a:lnTo>
                    <a:pt x="1527" y="1403"/>
                  </a:lnTo>
                  <a:cubicBezTo>
                    <a:pt x="1527" y="1713"/>
                    <a:pt x="1277" y="1962"/>
                    <a:pt x="968" y="1962"/>
                  </a:cubicBezTo>
                  <a:cubicBezTo>
                    <a:pt x="658" y="1962"/>
                    <a:pt x="409" y="1713"/>
                    <a:pt x="409" y="1403"/>
                  </a:cubicBezTo>
                  <a:lnTo>
                    <a:pt x="409" y="967"/>
                  </a:lnTo>
                  <a:cubicBezTo>
                    <a:pt x="412" y="658"/>
                    <a:pt x="662" y="408"/>
                    <a:pt x="968" y="408"/>
                  </a:cubicBezTo>
                  <a:cubicBezTo>
                    <a:pt x="1080" y="408"/>
                    <a:pt x="1172" y="317"/>
                    <a:pt x="1172" y="204"/>
                  </a:cubicBezTo>
                  <a:cubicBezTo>
                    <a:pt x="1172" y="92"/>
                    <a:pt x="1080" y="0"/>
                    <a:pt x="9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5" name="Google Shape;21155;p86"/>
          <p:cNvGrpSpPr/>
          <p:nvPr/>
        </p:nvGrpSpPr>
        <p:grpSpPr>
          <a:xfrm>
            <a:off x="1426889" y="1652267"/>
            <a:ext cx="331405" cy="364563"/>
            <a:chOff x="1426889" y="1499867"/>
            <a:chExt cx="331405" cy="364563"/>
          </a:xfrm>
        </p:grpSpPr>
        <p:sp>
          <p:nvSpPr>
            <p:cNvPr id="21156" name="Google Shape;21156;p86"/>
            <p:cNvSpPr/>
            <p:nvPr/>
          </p:nvSpPr>
          <p:spPr>
            <a:xfrm>
              <a:off x="1432787" y="1625136"/>
              <a:ext cx="102701" cy="137852"/>
            </a:xfrm>
            <a:custGeom>
              <a:avLst/>
              <a:gdLst/>
              <a:ahLst/>
              <a:cxnLst/>
              <a:rect l="l" t="t" r="r" b="b"/>
              <a:pathLst>
                <a:path w="3918" h="5259" extrusionOk="0">
                  <a:moveTo>
                    <a:pt x="3918" y="0"/>
                  </a:moveTo>
                  <a:cubicBezTo>
                    <a:pt x="3918" y="0"/>
                    <a:pt x="873" y="1087"/>
                    <a:pt x="1" y="5222"/>
                  </a:cubicBezTo>
                  <a:cubicBezTo>
                    <a:pt x="1" y="5222"/>
                    <a:pt x="213" y="5258"/>
                    <a:pt x="524" y="5258"/>
                  </a:cubicBezTo>
                  <a:cubicBezTo>
                    <a:pt x="984" y="5258"/>
                    <a:pt x="1657" y="5180"/>
                    <a:pt x="2177" y="4790"/>
                  </a:cubicBezTo>
                  <a:lnTo>
                    <a:pt x="3918"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7" name="Google Shape;21157;p86"/>
            <p:cNvSpPr/>
            <p:nvPr/>
          </p:nvSpPr>
          <p:spPr>
            <a:xfrm>
              <a:off x="1649669" y="1625136"/>
              <a:ext cx="102727" cy="137852"/>
            </a:xfrm>
            <a:custGeom>
              <a:avLst/>
              <a:gdLst/>
              <a:ahLst/>
              <a:cxnLst/>
              <a:rect l="l" t="t" r="r" b="b"/>
              <a:pathLst>
                <a:path w="3919" h="5259" extrusionOk="0">
                  <a:moveTo>
                    <a:pt x="1" y="0"/>
                  </a:moveTo>
                  <a:lnTo>
                    <a:pt x="1741" y="4790"/>
                  </a:lnTo>
                  <a:cubicBezTo>
                    <a:pt x="2259" y="5180"/>
                    <a:pt x="2933" y="5258"/>
                    <a:pt x="3393" y="5258"/>
                  </a:cubicBezTo>
                  <a:cubicBezTo>
                    <a:pt x="3705" y="5258"/>
                    <a:pt x="3918" y="5222"/>
                    <a:pt x="3918" y="5222"/>
                  </a:cubicBezTo>
                  <a:cubicBezTo>
                    <a:pt x="3046" y="1087"/>
                    <a:pt x="1" y="0"/>
                    <a:pt x="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8" name="Google Shape;21158;p86"/>
            <p:cNvSpPr/>
            <p:nvPr/>
          </p:nvSpPr>
          <p:spPr>
            <a:xfrm>
              <a:off x="1478423" y="1630746"/>
              <a:ext cx="228337" cy="228442"/>
            </a:xfrm>
            <a:custGeom>
              <a:avLst/>
              <a:gdLst/>
              <a:ahLst/>
              <a:cxnLst/>
              <a:rect l="l" t="t" r="r" b="b"/>
              <a:pathLst>
                <a:path w="8711" h="8715" extrusionOk="0">
                  <a:moveTo>
                    <a:pt x="1811" y="1"/>
                  </a:moveTo>
                  <a:cubicBezTo>
                    <a:pt x="714" y="1210"/>
                    <a:pt x="4" y="3081"/>
                    <a:pt x="4" y="4790"/>
                  </a:cubicBezTo>
                  <a:cubicBezTo>
                    <a:pt x="0" y="6003"/>
                    <a:pt x="507" y="7160"/>
                    <a:pt x="1396" y="7983"/>
                  </a:cubicBezTo>
                  <a:lnTo>
                    <a:pt x="3485" y="8715"/>
                  </a:lnTo>
                  <a:lnTo>
                    <a:pt x="5226" y="8711"/>
                  </a:lnTo>
                  <a:lnTo>
                    <a:pt x="7328" y="7973"/>
                  </a:lnTo>
                  <a:cubicBezTo>
                    <a:pt x="8211" y="7150"/>
                    <a:pt x="8710" y="5996"/>
                    <a:pt x="8710" y="4794"/>
                  </a:cubicBezTo>
                  <a:cubicBezTo>
                    <a:pt x="8710" y="3088"/>
                    <a:pt x="8004" y="1228"/>
                    <a:pt x="6917" y="15"/>
                  </a:cubicBezTo>
                  <a:lnTo>
                    <a:pt x="1811" y="1"/>
                  </a:ln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9" name="Google Shape;21159;p86"/>
            <p:cNvSpPr/>
            <p:nvPr/>
          </p:nvSpPr>
          <p:spPr>
            <a:xfrm>
              <a:off x="1512709" y="1630850"/>
              <a:ext cx="159765" cy="188337"/>
            </a:xfrm>
            <a:custGeom>
              <a:avLst/>
              <a:gdLst/>
              <a:ahLst/>
              <a:cxnLst/>
              <a:rect l="l" t="t" r="r" b="b"/>
              <a:pathLst>
                <a:path w="6095" h="7185" extrusionOk="0">
                  <a:moveTo>
                    <a:pt x="1090" y="0"/>
                  </a:moveTo>
                  <a:cubicBezTo>
                    <a:pt x="524" y="957"/>
                    <a:pt x="0" y="2704"/>
                    <a:pt x="0" y="3918"/>
                  </a:cubicBezTo>
                  <a:cubicBezTo>
                    <a:pt x="0" y="5722"/>
                    <a:pt x="1365" y="7184"/>
                    <a:pt x="3049" y="7184"/>
                  </a:cubicBezTo>
                  <a:cubicBezTo>
                    <a:pt x="4733" y="7184"/>
                    <a:pt x="6094" y="5722"/>
                    <a:pt x="6094" y="3918"/>
                  </a:cubicBezTo>
                  <a:cubicBezTo>
                    <a:pt x="6094" y="2704"/>
                    <a:pt x="5570" y="957"/>
                    <a:pt x="500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0" name="Google Shape;21160;p86"/>
            <p:cNvSpPr/>
            <p:nvPr/>
          </p:nvSpPr>
          <p:spPr>
            <a:xfrm>
              <a:off x="1506994" y="1836199"/>
              <a:ext cx="68493" cy="22910"/>
            </a:xfrm>
            <a:custGeom>
              <a:avLst/>
              <a:gdLst/>
              <a:ahLst/>
              <a:cxnLst/>
              <a:rect l="l" t="t" r="r" b="b"/>
              <a:pathLst>
                <a:path w="2613" h="874" extrusionOk="0">
                  <a:moveTo>
                    <a:pt x="872" y="1"/>
                  </a:moveTo>
                  <a:cubicBezTo>
                    <a:pt x="391" y="1"/>
                    <a:pt x="0" y="391"/>
                    <a:pt x="0" y="873"/>
                  </a:cubicBezTo>
                  <a:lnTo>
                    <a:pt x="2613" y="873"/>
                  </a:lnTo>
                  <a:cubicBezTo>
                    <a:pt x="2613" y="391"/>
                    <a:pt x="2223" y="1"/>
                    <a:pt x="174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1" name="Google Shape;21161;p86"/>
            <p:cNvSpPr/>
            <p:nvPr/>
          </p:nvSpPr>
          <p:spPr>
            <a:xfrm>
              <a:off x="1506994" y="1836199"/>
              <a:ext cx="45636" cy="22910"/>
            </a:xfrm>
            <a:custGeom>
              <a:avLst/>
              <a:gdLst/>
              <a:ahLst/>
              <a:cxnLst/>
              <a:rect l="l" t="t" r="r" b="b"/>
              <a:pathLst>
                <a:path w="1741" h="874" extrusionOk="0">
                  <a:moveTo>
                    <a:pt x="872" y="1"/>
                  </a:moveTo>
                  <a:cubicBezTo>
                    <a:pt x="391" y="1"/>
                    <a:pt x="0" y="391"/>
                    <a:pt x="0" y="873"/>
                  </a:cubicBezTo>
                  <a:lnTo>
                    <a:pt x="872" y="873"/>
                  </a:lnTo>
                  <a:cubicBezTo>
                    <a:pt x="872" y="391"/>
                    <a:pt x="1259" y="1"/>
                    <a:pt x="1741"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2" name="Google Shape;21162;p86"/>
            <p:cNvSpPr/>
            <p:nvPr/>
          </p:nvSpPr>
          <p:spPr>
            <a:xfrm>
              <a:off x="1609669" y="1836199"/>
              <a:ext cx="68598" cy="22910"/>
            </a:xfrm>
            <a:custGeom>
              <a:avLst/>
              <a:gdLst/>
              <a:ahLst/>
              <a:cxnLst/>
              <a:rect l="l" t="t" r="r" b="b"/>
              <a:pathLst>
                <a:path w="2617" h="874" extrusionOk="0">
                  <a:moveTo>
                    <a:pt x="873" y="1"/>
                  </a:moveTo>
                  <a:cubicBezTo>
                    <a:pt x="391" y="1"/>
                    <a:pt x="1" y="391"/>
                    <a:pt x="1" y="873"/>
                  </a:cubicBezTo>
                  <a:lnTo>
                    <a:pt x="2617" y="873"/>
                  </a:lnTo>
                  <a:cubicBezTo>
                    <a:pt x="2617" y="391"/>
                    <a:pt x="2223" y="1"/>
                    <a:pt x="174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3" name="Google Shape;21163;p86"/>
            <p:cNvSpPr/>
            <p:nvPr/>
          </p:nvSpPr>
          <p:spPr>
            <a:xfrm>
              <a:off x="1609669" y="1836199"/>
              <a:ext cx="45741" cy="22910"/>
            </a:xfrm>
            <a:custGeom>
              <a:avLst/>
              <a:gdLst/>
              <a:ahLst/>
              <a:cxnLst/>
              <a:rect l="l" t="t" r="r" b="b"/>
              <a:pathLst>
                <a:path w="1745" h="874" extrusionOk="0">
                  <a:moveTo>
                    <a:pt x="873" y="1"/>
                  </a:moveTo>
                  <a:cubicBezTo>
                    <a:pt x="391" y="1"/>
                    <a:pt x="1" y="391"/>
                    <a:pt x="1" y="873"/>
                  </a:cubicBezTo>
                  <a:lnTo>
                    <a:pt x="873" y="873"/>
                  </a:lnTo>
                  <a:cubicBezTo>
                    <a:pt x="873" y="391"/>
                    <a:pt x="1263" y="1"/>
                    <a:pt x="1745"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4" name="Google Shape;21164;p86"/>
            <p:cNvSpPr/>
            <p:nvPr/>
          </p:nvSpPr>
          <p:spPr>
            <a:xfrm>
              <a:off x="1512709" y="1505293"/>
              <a:ext cx="159765" cy="159765"/>
            </a:xfrm>
            <a:custGeom>
              <a:avLst/>
              <a:gdLst/>
              <a:ahLst/>
              <a:cxnLst/>
              <a:rect l="l" t="t" r="r" b="b"/>
              <a:pathLst>
                <a:path w="6095" h="6095" extrusionOk="0">
                  <a:moveTo>
                    <a:pt x="3049" y="1"/>
                  </a:moveTo>
                  <a:cubicBezTo>
                    <a:pt x="1365" y="1"/>
                    <a:pt x="0" y="1365"/>
                    <a:pt x="0" y="3046"/>
                  </a:cubicBezTo>
                  <a:cubicBezTo>
                    <a:pt x="0" y="4731"/>
                    <a:pt x="1365" y="6095"/>
                    <a:pt x="3049" y="6095"/>
                  </a:cubicBezTo>
                  <a:cubicBezTo>
                    <a:pt x="4730" y="6095"/>
                    <a:pt x="6094" y="4731"/>
                    <a:pt x="6094" y="3046"/>
                  </a:cubicBezTo>
                  <a:cubicBezTo>
                    <a:pt x="6094" y="1365"/>
                    <a:pt x="4730" y="1"/>
                    <a:pt x="304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5" name="Google Shape;21165;p86"/>
            <p:cNvSpPr/>
            <p:nvPr/>
          </p:nvSpPr>
          <p:spPr>
            <a:xfrm>
              <a:off x="1575461" y="1607993"/>
              <a:ext cx="34234" cy="34312"/>
            </a:xfrm>
            <a:custGeom>
              <a:avLst/>
              <a:gdLst/>
              <a:ahLst/>
              <a:cxnLst/>
              <a:rect l="l" t="t" r="r" b="b"/>
              <a:pathLst>
                <a:path w="1306" h="1309" extrusionOk="0">
                  <a:moveTo>
                    <a:pt x="655" y="0"/>
                  </a:moveTo>
                  <a:lnTo>
                    <a:pt x="1" y="436"/>
                  </a:lnTo>
                  <a:lnTo>
                    <a:pt x="655" y="1308"/>
                  </a:lnTo>
                  <a:lnTo>
                    <a:pt x="1306" y="436"/>
                  </a:lnTo>
                  <a:lnTo>
                    <a:pt x="655" y="0"/>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6" name="Google Shape;21166;p86"/>
            <p:cNvSpPr/>
            <p:nvPr/>
          </p:nvSpPr>
          <p:spPr>
            <a:xfrm>
              <a:off x="1512420" y="1505319"/>
              <a:ext cx="94417" cy="159818"/>
            </a:xfrm>
            <a:custGeom>
              <a:avLst/>
              <a:gdLst/>
              <a:ahLst/>
              <a:cxnLst/>
              <a:rect l="l" t="t" r="r" b="b"/>
              <a:pathLst>
                <a:path w="3602" h="6097" extrusionOk="0">
                  <a:moveTo>
                    <a:pt x="3039" y="1"/>
                  </a:moveTo>
                  <a:cubicBezTo>
                    <a:pt x="1395" y="1"/>
                    <a:pt x="1" y="1336"/>
                    <a:pt x="1" y="3049"/>
                  </a:cubicBezTo>
                  <a:cubicBezTo>
                    <a:pt x="1" y="4762"/>
                    <a:pt x="1395" y="6097"/>
                    <a:pt x="3039" y="6097"/>
                  </a:cubicBezTo>
                  <a:cubicBezTo>
                    <a:pt x="3224" y="6097"/>
                    <a:pt x="3412" y="6080"/>
                    <a:pt x="3602" y="6045"/>
                  </a:cubicBezTo>
                  <a:cubicBezTo>
                    <a:pt x="2153" y="5781"/>
                    <a:pt x="1101" y="4522"/>
                    <a:pt x="1101" y="3049"/>
                  </a:cubicBezTo>
                  <a:cubicBezTo>
                    <a:pt x="1098" y="1575"/>
                    <a:pt x="2153" y="313"/>
                    <a:pt x="3602" y="53"/>
                  </a:cubicBezTo>
                  <a:cubicBezTo>
                    <a:pt x="3412" y="17"/>
                    <a:pt x="3224" y="1"/>
                    <a:pt x="303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7" name="Google Shape;21167;p86"/>
            <p:cNvSpPr/>
            <p:nvPr/>
          </p:nvSpPr>
          <p:spPr>
            <a:xfrm>
              <a:off x="1512709" y="1505293"/>
              <a:ext cx="159765" cy="82805"/>
            </a:xfrm>
            <a:custGeom>
              <a:avLst/>
              <a:gdLst/>
              <a:ahLst/>
              <a:cxnLst/>
              <a:rect l="l" t="t" r="r" b="b"/>
              <a:pathLst>
                <a:path w="6095" h="3159" extrusionOk="0">
                  <a:moveTo>
                    <a:pt x="3049" y="1"/>
                  </a:moveTo>
                  <a:cubicBezTo>
                    <a:pt x="1365" y="1"/>
                    <a:pt x="0" y="1365"/>
                    <a:pt x="0" y="3050"/>
                  </a:cubicBezTo>
                  <a:cubicBezTo>
                    <a:pt x="0" y="3088"/>
                    <a:pt x="4" y="3124"/>
                    <a:pt x="7" y="3159"/>
                  </a:cubicBezTo>
                  <a:cubicBezTo>
                    <a:pt x="65" y="2234"/>
                    <a:pt x="834" y="1632"/>
                    <a:pt x="1638" y="1632"/>
                  </a:cubicBezTo>
                  <a:cubicBezTo>
                    <a:pt x="2014" y="1632"/>
                    <a:pt x="2397" y="1763"/>
                    <a:pt x="2719" y="2055"/>
                  </a:cubicBezTo>
                  <a:cubicBezTo>
                    <a:pt x="2812" y="2137"/>
                    <a:pt x="2929" y="2179"/>
                    <a:pt x="3047" y="2179"/>
                  </a:cubicBezTo>
                  <a:cubicBezTo>
                    <a:pt x="3165" y="2179"/>
                    <a:pt x="3283" y="2137"/>
                    <a:pt x="3376" y="2055"/>
                  </a:cubicBezTo>
                  <a:cubicBezTo>
                    <a:pt x="3697" y="1763"/>
                    <a:pt x="4081" y="1632"/>
                    <a:pt x="4456" y="1632"/>
                  </a:cubicBezTo>
                  <a:cubicBezTo>
                    <a:pt x="5260" y="1632"/>
                    <a:pt x="6031" y="2234"/>
                    <a:pt x="6091" y="3159"/>
                  </a:cubicBezTo>
                  <a:cubicBezTo>
                    <a:pt x="6091" y="3124"/>
                    <a:pt x="6094" y="3088"/>
                    <a:pt x="6094" y="3050"/>
                  </a:cubicBezTo>
                  <a:cubicBezTo>
                    <a:pt x="6094" y="1365"/>
                    <a:pt x="4730" y="1"/>
                    <a:pt x="3049"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8" name="Google Shape;21168;p86"/>
            <p:cNvSpPr/>
            <p:nvPr/>
          </p:nvSpPr>
          <p:spPr>
            <a:xfrm>
              <a:off x="1512709" y="1505293"/>
              <a:ext cx="94129" cy="82805"/>
            </a:xfrm>
            <a:custGeom>
              <a:avLst/>
              <a:gdLst/>
              <a:ahLst/>
              <a:cxnLst/>
              <a:rect l="l" t="t" r="r" b="b"/>
              <a:pathLst>
                <a:path w="3591" h="3159" extrusionOk="0">
                  <a:moveTo>
                    <a:pt x="3049" y="1"/>
                  </a:moveTo>
                  <a:cubicBezTo>
                    <a:pt x="1365" y="1"/>
                    <a:pt x="0" y="1365"/>
                    <a:pt x="0" y="3050"/>
                  </a:cubicBezTo>
                  <a:cubicBezTo>
                    <a:pt x="0" y="3088"/>
                    <a:pt x="4" y="3124"/>
                    <a:pt x="7" y="3159"/>
                  </a:cubicBezTo>
                  <a:cubicBezTo>
                    <a:pt x="57" y="2378"/>
                    <a:pt x="658" y="1742"/>
                    <a:pt x="1435" y="1647"/>
                  </a:cubicBezTo>
                  <a:cubicBezTo>
                    <a:pt x="1868" y="810"/>
                    <a:pt x="2666" y="222"/>
                    <a:pt x="3591" y="54"/>
                  </a:cubicBezTo>
                  <a:cubicBezTo>
                    <a:pt x="3411" y="19"/>
                    <a:pt x="3232" y="1"/>
                    <a:pt x="304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9" name="Google Shape;21169;p86"/>
            <p:cNvSpPr/>
            <p:nvPr/>
          </p:nvSpPr>
          <p:spPr>
            <a:xfrm>
              <a:off x="1546995" y="1573786"/>
              <a:ext cx="22779" cy="28519"/>
            </a:xfrm>
            <a:custGeom>
              <a:avLst/>
              <a:gdLst/>
              <a:ahLst/>
              <a:cxnLst/>
              <a:rect l="l" t="t" r="r" b="b"/>
              <a:pathLst>
                <a:path w="869" h="1088" extrusionOk="0">
                  <a:moveTo>
                    <a:pt x="436" y="1"/>
                  </a:moveTo>
                  <a:cubicBezTo>
                    <a:pt x="194" y="1"/>
                    <a:pt x="0" y="198"/>
                    <a:pt x="0" y="437"/>
                  </a:cubicBezTo>
                  <a:lnTo>
                    <a:pt x="0" y="651"/>
                  </a:lnTo>
                  <a:cubicBezTo>
                    <a:pt x="0" y="894"/>
                    <a:pt x="194" y="1087"/>
                    <a:pt x="436" y="1087"/>
                  </a:cubicBezTo>
                  <a:cubicBezTo>
                    <a:pt x="672" y="1087"/>
                    <a:pt x="869" y="894"/>
                    <a:pt x="869" y="658"/>
                  </a:cubicBezTo>
                  <a:lnTo>
                    <a:pt x="869" y="437"/>
                  </a:lnTo>
                  <a:cubicBezTo>
                    <a:pt x="869" y="198"/>
                    <a:pt x="676" y="1"/>
                    <a:pt x="43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0" name="Google Shape;21170;p86"/>
            <p:cNvSpPr/>
            <p:nvPr/>
          </p:nvSpPr>
          <p:spPr>
            <a:xfrm>
              <a:off x="1615383" y="1573786"/>
              <a:ext cx="22884" cy="28519"/>
            </a:xfrm>
            <a:custGeom>
              <a:avLst/>
              <a:gdLst/>
              <a:ahLst/>
              <a:cxnLst/>
              <a:rect l="l" t="t" r="r" b="b"/>
              <a:pathLst>
                <a:path w="873" h="1088" extrusionOk="0">
                  <a:moveTo>
                    <a:pt x="437" y="1"/>
                  </a:moveTo>
                  <a:cubicBezTo>
                    <a:pt x="198" y="1"/>
                    <a:pt x="1" y="198"/>
                    <a:pt x="1" y="437"/>
                  </a:cubicBezTo>
                  <a:lnTo>
                    <a:pt x="1" y="651"/>
                  </a:lnTo>
                  <a:cubicBezTo>
                    <a:pt x="1" y="894"/>
                    <a:pt x="198" y="1087"/>
                    <a:pt x="437" y="1087"/>
                  </a:cubicBezTo>
                  <a:cubicBezTo>
                    <a:pt x="676" y="1087"/>
                    <a:pt x="869" y="894"/>
                    <a:pt x="873" y="658"/>
                  </a:cubicBezTo>
                  <a:lnTo>
                    <a:pt x="873" y="437"/>
                  </a:lnTo>
                  <a:cubicBezTo>
                    <a:pt x="873" y="198"/>
                    <a:pt x="676" y="1"/>
                    <a:pt x="43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1" name="Google Shape;21171;p86"/>
            <p:cNvSpPr/>
            <p:nvPr/>
          </p:nvSpPr>
          <p:spPr>
            <a:xfrm>
              <a:off x="1620730" y="1579133"/>
              <a:ext cx="12189" cy="12110"/>
            </a:xfrm>
            <a:custGeom>
              <a:avLst/>
              <a:gdLst/>
              <a:ahLst/>
              <a:cxnLst/>
              <a:rect l="l" t="t" r="r" b="b"/>
              <a:pathLst>
                <a:path w="465" h="462" extrusionOk="0">
                  <a:moveTo>
                    <a:pt x="233" y="1"/>
                  </a:moveTo>
                  <a:cubicBezTo>
                    <a:pt x="106" y="1"/>
                    <a:pt x="1" y="103"/>
                    <a:pt x="1" y="229"/>
                  </a:cubicBezTo>
                  <a:cubicBezTo>
                    <a:pt x="1" y="359"/>
                    <a:pt x="106" y="461"/>
                    <a:pt x="233" y="461"/>
                  </a:cubicBezTo>
                  <a:cubicBezTo>
                    <a:pt x="359" y="461"/>
                    <a:pt x="465" y="359"/>
                    <a:pt x="465" y="229"/>
                  </a:cubicBezTo>
                  <a:cubicBezTo>
                    <a:pt x="465" y="103"/>
                    <a:pt x="359"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2" name="Google Shape;21172;p86"/>
            <p:cNvSpPr/>
            <p:nvPr/>
          </p:nvSpPr>
          <p:spPr>
            <a:xfrm>
              <a:off x="1552237" y="1579133"/>
              <a:ext cx="12215" cy="12110"/>
            </a:xfrm>
            <a:custGeom>
              <a:avLst/>
              <a:gdLst/>
              <a:ahLst/>
              <a:cxnLst/>
              <a:rect l="l" t="t" r="r" b="b"/>
              <a:pathLst>
                <a:path w="466" h="462" extrusionOk="0">
                  <a:moveTo>
                    <a:pt x="233" y="1"/>
                  </a:moveTo>
                  <a:cubicBezTo>
                    <a:pt x="106" y="1"/>
                    <a:pt x="1" y="103"/>
                    <a:pt x="1" y="229"/>
                  </a:cubicBezTo>
                  <a:cubicBezTo>
                    <a:pt x="1" y="359"/>
                    <a:pt x="106" y="461"/>
                    <a:pt x="233" y="461"/>
                  </a:cubicBezTo>
                  <a:cubicBezTo>
                    <a:pt x="360" y="461"/>
                    <a:pt x="465" y="359"/>
                    <a:pt x="465" y="229"/>
                  </a:cubicBezTo>
                  <a:cubicBezTo>
                    <a:pt x="465" y="103"/>
                    <a:pt x="360"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3" name="Google Shape;21173;p86"/>
            <p:cNvSpPr/>
            <p:nvPr/>
          </p:nvSpPr>
          <p:spPr>
            <a:xfrm>
              <a:off x="1426889" y="1499867"/>
              <a:ext cx="331405" cy="364563"/>
            </a:xfrm>
            <a:custGeom>
              <a:avLst/>
              <a:gdLst/>
              <a:ahLst/>
              <a:cxnLst/>
              <a:rect l="l" t="t" r="r" b="b"/>
              <a:pathLst>
                <a:path w="12643" h="13908" extrusionOk="0">
                  <a:moveTo>
                    <a:pt x="6323" y="412"/>
                  </a:moveTo>
                  <a:cubicBezTo>
                    <a:pt x="7353" y="412"/>
                    <a:pt x="8303" y="971"/>
                    <a:pt x="8806" y="1871"/>
                  </a:cubicBezTo>
                  <a:cubicBezTo>
                    <a:pt x="8739" y="1822"/>
                    <a:pt x="8669" y="1780"/>
                    <a:pt x="8595" y="1738"/>
                  </a:cubicBezTo>
                  <a:cubicBezTo>
                    <a:pt x="8560" y="1719"/>
                    <a:pt x="8526" y="1711"/>
                    <a:pt x="8495" y="1711"/>
                  </a:cubicBezTo>
                  <a:cubicBezTo>
                    <a:pt x="8309" y="1711"/>
                    <a:pt x="8200" y="1992"/>
                    <a:pt x="8405" y="2100"/>
                  </a:cubicBezTo>
                  <a:cubicBezTo>
                    <a:pt x="8858" y="2339"/>
                    <a:pt x="9150" y="2803"/>
                    <a:pt x="9164" y="3320"/>
                  </a:cubicBezTo>
                  <a:cubicBezTo>
                    <a:pt x="9150" y="4864"/>
                    <a:pt x="7902" y="6116"/>
                    <a:pt x="6355" y="6133"/>
                  </a:cubicBezTo>
                  <a:cubicBezTo>
                    <a:pt x="6344" y="6133"/>
                    <a:pt x="6333" y="6133"/>
                    <a:pt x="6322" y="6133"/>
                  </a:cubicBezTo>
                  <a:cubicBezTo>
                    <a:pt x="4789" y="6133"/>
                    <a:pt x="3531" y="4920"/>
                    <a:pt x="3478" y="3383"/>
                  </a:cubicBezTo>
                  <a:cubicBezTo>
                    <a:pt x="3513" y="2810"/>
                    <a:pt x="3893" y="2311"/>
                    <a:pt x="4438" y="2124"/>
                  </a:cubicBezTo>
                  <a:cubicBezTo>
                    <a:pt x="4592" y="2071"/>
                    <a:pt x="4750" y="2045"/>
                    <a:pt x="4906" y="2045"/>
                  </a:cubicBezTo>
                  <a:cubicBezTo>
                    <a:pt x="5305" y="2045"/>
                    <a:pt x="5693" y="2214"/>
                    <a:pt x="5968" y="2522"/>
                  </a:cubicBezTo>
                  <a:cubicBezTo>
                    <a:pt x="6046" y="2607"/>
                    <a:pt x="6157" y="2656"/>
                    <a:pt x="6269" y="2656"/>
                  </a:cubicBezTo>
                  <a:cubicBezTo>
                    <a:pt x="6273" y="2656"/>
                    <a:pt x="6277" y="2656"/>
                    <a:pt x="6281" y="2655"/>
                  </a:cubicBezTo>
                  <a:cubicBezTo>
                    <a:pt x="6411" y="2652"/>
                    <a:pt x="6531" y="2589"/>
                    <a:pt x="6608" y="2487"/>
                  </a:cubicBezTo>
                  <a:cubicBezTo>
                    <a:pt x="6858" y="2167"/>
                    <a:pt x="7234" y="1966"/>
                    <a:pt x="7642" y="1938"/>
                  </a:cubicBezTo>
                  <a:cubicBezTo>
                    <a:pt x="7754" y="1931"/>
                    <a:pt x="7839" y="1833"/>
                    <a:pt x="7832" y="1720"/>
                  </a:cubicBezTo>
                  <a:cubicBezTo>
                    <a:pt x="7825" y="1612"/>
                    <a:pt x="7734" y="1530"/>
                    <a:pt x="7627" y="1530"/>
                  </a:cubicBezTo>
                  <a:cubicBezTo>
                    <a:pt x="7622" y="1530"/>
                    <a:pt x="7618" y="1530"/>
                    <a:pt x="7614" y="1530"/>
                  </a:cubicBezTo>
                  <a:cubicBezTo>
                    <a:pt x="7093" y="1565"/>
                    <a:pt x="6608" y="1826"/>
                    <a:pt x="6288" y="2237"/>
                  </a:cubicBezTo>
                  <a:cubicBezTo>
                    <a:pt x="6284" y="2244"/>
                    <a:pt x="6277" y="2247"/>
                    <a:pt x="6274" y="2247"/>
                  </a:cubicBezTo>
                  <a:cubicBezTo>
                    <a:pt x="5912" y="1843"/>
                    <a:pt x="5411" y="1636"/>
                    <a:pt x="4906" y="1636"/>
                  </a:cubicBezTo>
                  <a:cubicBezTo>
                    <a:pt x="4496" y="1636"/>
                    <a:pt x="4085" y="1772"/>
                    <a:pt x="3745" y="2051"/>
                  </a:cubicBezTo>
                  <a:cubicBezTo>
                    <a:pt x="4213" y="1052"/>
                    <a:pt x="5219" y="412"/>
                    <a:pt x="6323" y="412"/>
                  </a:cubicBezTo>
                  <a:close/>
                  <a:moveTo>
                    <a:pt x="3000" y="5683"/>
                  </a:moveTo>
                  <a:cubicBezTo>
                    <a:pt x="2255" y="6840"/>
                    <a:pt x="1790" y="8306"/>
                    <a:pt x="1769" y="9671"/>
                  </a:cubicBezTo>
                  <a:cubicBezTo>
                    <a:pt x="1494" y="9818"/>
                    <a:pt x="1146" y="9856"/>
                    <a:pt x="856" y="9856"/>
                  </a:cubicBezTo>
                  <a:cubicBezTo>
                    <a:pt x="709" y="9856"/>
                    <a:pt x="577" y="9847"/>
                    <a:pt x="475" y="9836"/>
                  </a:cubicBezTo>
                  <a:cubicBezTo>
                    <a:pt x="929" y="7997"/>
                    <a:pt x="1776" y="6843"/>
                    <a:pt x="2423" y="6193"/>
                  </a:cubicBezTo>
                  <a:cubicBezTo>
                    <a:pt x="2603" y="6010"/>
                    <a:pt x="2796" y="5838"/>
                    <a:pt x="3000" y="5683"/>
                  </a:cubicBezTo>
                  <a:close/>
                  <a:moveTo>
                    <a:pt x="9650" y="5683"/>
                  </a:moveTo>
                  <a:lnTo>
                    <a:pt x="9650" y="5683"/>
                  </a:lnTo>
                  <a:cubicBezTo>
                    <a:pt x="9850" y="5838"/>
                    <a:pt x="10043" y="6010"/>
                    <a:pt x="10223" y="6193"/>
                  </a:cubicBezTo>
                  <a:cubicBezTo>
                    <a:pt x="10870" y="6843"/>
                    <a:pt x="11717" y="7993"/>
                    <a:pt x="12171" y="9836"/>
                  </a:cubicBezTo>
                  <a:cubicBezTo>
                    <a:pt x="12068" y="9847"/>
                    <a:pt x="11935" y="9856"/>
                    <a:pt x="11789" y="9856"/>
                  </a:cubicBezTo>
                  <a:cubicBezTo>
                    <a:pt x="11498" y="9856"/>
                    <a:pt x="11153" y="9818"/>
                    <a:pt x="10877" y="9671"/>
                  </a:cubicBezTo>
                  <a:lnTo>
                    <a:pt x="10880" y="9671"/>
                  </a:lnTo>
                  <a:cubicBezTo>
                    <a:pt x="10856" y="8310"/>
                    <a:pt x="10392" y="6840"/>
                    <a:pt x="9650" y="5683"/>
                  </a:cubicBezTo>
                  <a:close/>
                  <a:moveTo>
                    <a:pt x="4797" y="13039"/>
                  </a:moveTo>
                  <a:cubicBezTo>
                    <a:pt x="5085" y="13039"/>
                    <a:pt x="5342" y="13226"/>
                    <a:pt x="5433" y="13504"/>
                  </a:cubicBezTo>
                  <a:lnTo>
                    <a:pt x="3292" y="13504"/>
                  </a:lnTo>
                  <a:cubicBezTo>
                    <a:pt x="3380" y="13226"/>
                    <a:pt x="3636" y="13039"/>
                    <a:pt x="3928" y="13039"/>
                  </a:cubicBezTo>
                  <a:close/>
                  <a:moveTo>
                    <a:pt x="8858" y="5289"/>
                  </a:moveTo>
                  <a:cubicBezTo>
                    <a:pt x="9843" y="6471"/>
                    <a:pt x="10472" y="8211"/>
                    <a:pt x="10472" y="9787"/>
                  </a:cubicBezTo>
                  <a:cubicBezTo>
                    <a:pt x="10472" y="10905"/>
                    <a:pt x="10019" y="11977"/>
                    <a:pt x="9221" y="12758"/>
                  </a:cubicBezTo>
                  <a:cubicBezTo>
                    <a:pt x="9066" y="12674"/>
                    <a:pt x="8894" y="12632"/>
                    <a:pt x="8718" y="12632"/>
                  </a:cubicBezTo>
                  <a:lnTo>
                    <a:pt x="7846" y="12632"/>
                  </a:lnTo>
                  <a:cubicBezTo>
                    <a:pt x="7332" y="12632"/>
                    <a:pt x="6889" y="12997"/>
                    <a:pt x="6791" y="13504"/>
                  </a:cubicBezTo>
                  <a:lnTo>
                    <a:pt x="5852" y="13504"/>
                  </a:lnTo>
                  <a:cubicBezTo>
                    <a:pt x="5753" y="12997"/>
                    <a:pt x="5310" y="12632"/>
                    <a:pt x="4797" y="12632"/>
                  </a:cubicBezTo>
                  <a:lnTo>
                    <a:pt x="3928" y="12632"/>
                  </a:lnTo>
                  <a:cubicBezTo>
                    <a:pt x="3749" y="12632"/>
                    <a:pt x="3577" y="12674"/>
                    <a:pt x="3422" y="12758"/>
                  </a:cubicBezTo>
                  <a:cubicBezTo>
                    <a:pt x="2624" y="11977"/>
                    <a:pt x="2174" y="10905"/>
                    <a:pt x="2170" y="9787"/>
                  </a:cubicBezTo>
                  <a:cubicBezTo>
                    <a:pt x="2170" y="8211"/>
                    <a:pt x="2800" y="6471"/>
                    <a:pt x="3788" y="5293"/>
                  </a:cubicBezTo>
                  <a:cubicBezTo>
                    <a:pt x="3840" y="5356"/>
                    <a:pt x="3893" y="5419"/>
                    <a:pt x="3953" y="5479"/>
                  </a:cubicBezTo>
                  <a:cubicBezTo>
                    <a:pt x="3397" y="6467"/>
                    <a:pt x="3070" y="7740"/>
                    <a:pt x="3070" y="8918"/>
                  </a:cubicBezTo>
                  <a:cubicBezTo>
                    <a:pt x="3070" y="10831"/>
                    <a:pt x="4530" y="12385"/>
                    <a:pt x="6323" y="12385"/>
                  </a:cubicBezTo>
                  <a:cubicBezTo>
                    <a:pt x="8116" y="12385"/>
                    <a:pt x="9576" y="10831"/>
                    <a:pt x="9576" y="8918"/>
                  </a:cubicBezTo>
                  <a:cubicBezTo>
                    <a:pt x="9572" y="8352"/>
                    <a:pt x="9502" y="7789"/>
                    <a:pt x="9368" y="7241"/>
                  </a:cubicBezTo>
                  <a:cubicBezTo>
                    <a:pt x="9341" y="7135"/>
                    <a:pt x="9259" y="7088"/>
                    <a:pt x="9176" y="7088"/>
                  </a:cubicBezTo>
                  <a:cubicBezTo>
                    <a:pt x="9058" y="7088"/>
                    <a:pt x="8939" y="7183"/>
                    <a:pt x="8974" y="7336"/>
                  </a:cubicBezTo>
                  <a:cubicBezTo>
                    <a:pt x="9098" y="7853"/>
                    <a:pt x="9164" y="8384"/>
                    <a:pt x="9164" y="8918"/>
                  </a:cubicBezTo>
                  <a:cubicBezTo>
                    <a:pt x="9164" y="10606"/>
                    <a:pt x="7891" y="11981"/>
                    <a:pt x="6320" y="11981"/>
                  </a:cubicBezTo>
                  <a:cubicBezTo>
                    <a:pt x="4751" y="11981"/>
                    <a:pt x="3478" y="10606"/>
                    <a:pt x="3478" y="8918"/>
                  </a:cubicBezTo>
                  <a:cubicBezTo>
                    <a:pt x="3478" y="7842"/>
                    <a:pt x="3767" y="6682"/>
                    <a:pt x="4259" y="5767"/>
                  </a:cubicBezTo>
                  <a:cubicBezTo>
                    <a:pt x="4858" y="6262"/>
                    <a:pt x="5591" y="6509"/>
                    <a:pt x="6323" y="6509"/>
                  </a:cubicBezTo>
                  <a:cubicBezTo>
                    <a:pt x="7055" y="6509"/>
                    <a:pt x="7788" y="6262"/>
                    <a:pt x="8387" y="5767"/>
                  </a:cubicBezTo>
                  <a:cubicBezTo>
                    <a:pt x="8503" y="5989"/>
                    <a:pt x="8609" y="6218"/>
                    <a:pt x="8700" y="6453"/>
                  </a:cubicBezTo>
                  <a:cubicBezTo>
                    <a:pt x="8736" y="6546"/>
                    <a:pt x="8809" y="6585"/>
                    <a:pt x="8883" y="6585"/>
                  </a:cubicBezTo>
                  <a:cubicBezTo>
                    <a:pt x="9012" y="6585"/>
                    <a:pt x="9142" y="6466"/>
                    <a:pt x="9080" y="6305"/>
                  </a:cubicBezTo>
                  <a:cubicBezTo>
                    <a:pt x="8971" y="6021"/>
                    <a:pt x="8841" y="5746"/>
                    <a:pt x="8693" y="5479"/>
                  </a:cubicBezTo>
                  <a:cubicBezTo>
                    <a:pt x="8753" y="5419"/>
                    <a:pt x="8806" y="5356"/>
                    <a:pt x="8858" y="5289"/>
                  </a:cubicBezTo>
                  <a:close/>
                  <a:moveTo>
                    <a:pt x="8718" y="13039"/>
                  </a:moveTo>
                  <a:cubicBezTo>
                    <a:pt x="9006" y="13039"/>
                    <a:pt x="9263" y="13226"/>
                    <a:pt x="9354" y="13504"/>
                  </a:cubicBezTo>
                  <a:lnTo>
                    <a:pt x="7213" y="13504"/>
                  </a:lnTo>
                  <a:cubicBezTo>
                    <a:pt x="7301" y="13226"/>
                    <a:pt x="7557" y="13039"/>
                    <a:pt x="7846" y="13039"/>
                  </a:cubicBezTo>
                  <a:close/>
                  <a:moveTo>
                    <a:pt x="6323" y="0"/>
                  </a:moveTo>
                  <a:cubicBezTo>
                    <a:pt x="5163" y="0"/>
                    <a:pt x="4090" y="619"/>
                    <a:pt x="3506" y="1622"/>
                  </a:cubicBezTo>
                  <a:cubicBezTo>
                    <a:pt x="2926" y="2627"/>
                    <a:pt x="2923" y="3865"/>
                    <a:pt x="3499" y="4871"/>
                  </a:cubicBezTo>
                  <a:cubicBezTo>
                    <a:pt x="3264" y="4990"/>
                    <a:pt x="2740" y="5300"/>
                    <a:pt x="2149" y="5887"/>
                  </a:cubicBezTo>
                  <a:cubicBezTo>
                    <a:pt x="1435" y="6601"/>
                    <a:pt x="486" y="7888"/>
                    <a:pt x="25" y="9963"/>
                  </a:cubicBezTo>
                  <a:cubicBezTo>
                    <a:pt x="0" y="10072"/>
                    <a:pt x="74" y="10184"/>
                    <a:pt x="187" y="10205"/>
                  </a:cubicBezTo>
                  <a:cubicBezTo>
                    <a:pt x="405" y="10244"/>
                    <a:pt x="626" y="10265"/>
                    <a:pt x="848" y="10265"/>
                  </a:cubicBezTo>
                  <a:cubicBezTo>
                    <a:pt x="1133" y="10265"/>
                    <a:pt x="1470" y="10230"/>
                    <a:pt x="1776" y="10114"/>
                  </a:cubicBezTo>
                  <a:cubicBezTo>
                    <a:pt x="1854" y="11207"/>
                    <a:pt x="2328" y="12238"/>
                    <a:pt x="3105" y="13015"/>
                  </a:cubicBezTo>
                  <a:cubicBezTo>
                    <a:pt x="2940" y="13208"/>
                    <a:pt x="2852" y="13451"/>
                    <a:pt x="2852" y="13704"/>
                  </a:cubicBezTo>
                  <a:cubicBezTo>
                    <a:pt x="2852" y="13817"/>
                    <a:pt x="2944" y="13908"/>
                    <a:pt x="3056" y="13908"/>
                  </a:cubicBezTo>
                  <a:lnTo>
                    <a:pt x="9590" y="13908"/>
                  </a:lnTo>
                  <a:cubicBezTo>
                    <a:pt x="9699" y="13908"/>
                    <a:pt x="9790" y="13817"/>
                    <a:pt x="9790" y="13704"/>
                  </a:cubicBezTo>
                  <a:cubicBezTo>
                    <a:pt x="9790" y="13451"/>
                    <a:pt x="9702" y="13208"/>
                    <a:pt x="9541" y="13015"/>
                  </a:cubicBezTo>
                  <a:cubicBezTo>
                    <a:pt x="10314" y="12238"/>
                    <a:pt x="10785" y="11207"/>
                    <a:pt x="10866" y="10114"/>
                  </a:cubicBezTo>
                  <a:cubicBezTo>
                    <a:pt x="11172" y="10230"/>
                    <a:pt x="11510" y="10265"/>
                    <a:pt x="11795" y="10265"/>
                  </a:cubicBezTo>
                  <a:cubicBezTo>
                    <a:pt x="12016" y="10265"/>
                    <a:pt x="12238" y="10247"/>
                    <a:pt x="12459" y="10205"/>
                  </a:cubicBezTo>
                  <a:cubicBezTo>
                    <a:pt x="12568" y="10184"/>
                    <a:pt x="12642" y="10075"/>
                    <a:pt x="12617" y="9963"/>
                  </a:cubicBezTo>
                  <a:cubicBezTo>
                    <a:pt x="12157" y="7888"/>
                    <a:pt x="11211" y="6601"/>
                    <a:pt x="10494" y="5887"/>
                  </a:cubicBezTo>
                  <a:cubicBezTo>
                    <a:pt x="9906" y="5300"/>
                    <a:pt x="9379" y="4990"/>
                    <a:pt x="9143" y="4871"/>
                  </a:cubicBezTo>
                  <a:cubicBezTo>
                    <a:pt x="9720" y="3865"/>
                    <a:pt x="9716" y="2627"/>
                    <a:pt x="9136" y="1622"/>
                  </a:cubicBezTo>
                  <a:cubicBezTo>
                    <a:pt x="8556" y="619"/>
                    <a:pt x="7483" y="0"/>
                    <a:pt x="6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4" name="Google Shape;21174;p86"/>
            <p:cNvSpPr/>
            <p:nvPr/>
          </p:nvSpPr>
          <p:spPr>
            <a:xfrm>
              <a:off x="1541542" y="1568438"/>
              <a:ext cx="33578" cy="39293"/>
            </a:xfrm>
            <a:custGeom>
              <a:avLst/>
              <a:gdLst/>
              <a:ahLst/>
              <a:cxnLst/>
              <a:rect l="l" t="t" r="r" b="b"/>
              <a:pathLst>
                <a:path w="1281" h="1499" extrusionOk="0">
                  <a:moveTo>
                    <a:pt x="641" y="409"/>
                  </a:moveTo>
                  <a:cubicBezTo>
                    <a:pt x="757" y="409"/>
                    <a:pt x="873" y="486"/>
                    <a:pt x="873" y="641"/>
                  </a:cubicBezTo>
                  <a:lnTo>
                    <a:pt x="873" y="859"/>
                  </a:lnTo>
                  <a:cubicBezTo>
                    <a:pt x="873" y="985"/>
                    <a:pt x="771" y="1087"/>
                    <a:pt x="641" y="1087"/>
                  </a:cubicBezTo>
                  <a:cubicBezTo>
                    <a:pt x="514" y="1087"/>
                    <a:pt x="409" y="985"/>
                    <a:pt x="409" y="859"/>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6" y="1499"/>
                    <a:pt x="1281" y="1214"/>
                    <a:pt x="1281" y="862"/>
                  </a:cubicBezTo>
                  <a:lnTo>
                    <a:pt x="1281" y="859"/>
                  </a:lnTo>
                  <a:lnTo>
                    <a:pt x="1281" y="641"/>
                  </a:lnTo>
                  <a:cubicBezTo>
                    <a:pt x="1281" y="289"/>
                    <a:pt x="996"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5" name="Google Shape;21175;p86"/>
            <p:cNvSpPr/>
            <p:nvPr/>
          </p:nvSpPr>
          <p:spPr>
            <a:xfrm>
              <a:off x="1610036" y="1568438"/>
              <a:ext cx="33578" cy="39293"/>
            </a:xfrm>
            <a:custGeom>
              <a:avLst/>
              <a:gdLst/>
              <a:ahLst/>
              <a:cxnLst/>
              <a:rect l="l" t="t" r="r" b="b"/>
              <a:pathLst>
                <a:path w="1281" h="1499" extrusionOk="0">
                  <a:moveTo>
                    <a:pt x="641" y="409"/>
                  </a:moveTo>
                  <a:cubicBezTo>
                    <a:pt x="757" y="409"/>
                    <a:pt x="873" y="486"/>
                    <a:pt x="873" y="641"/>
                  </a:cubicBezTo>
                  <a:lnTo>
                    <a:pt x="873" y="862"/>
                  </a:lnTo>
                  <a:cubicBezTo>
                    <a:pt x="873" y="989"/>
                    <a:pt x="767" y="1091"/>
                    <a:pt x="641" y="1091"/>
                  </a:cubicBezTo>
                  <a:cubicBezTo>
                    <a:pt x="514" y="1091"/>
                    <a:pt x="409" y="989"/>
                    <a:pt x="409" y="862"/>
                  </a:cubicBezTo>
                  <a:lnTo>
                    <a:pt x="409" y="641"/>
                  </a:lnTo>
                  <a:cubicBezTo>
                    <a:pt x="409" y="486"/>
                    <a:pt x="525" y="409"/>
                    <a:pt x="641" y="409"/>
                  </a:cubicBezTo>
                  <a:close/>
                  <a:moveTo>
                    <a:pt x="641" y="1"/>
                  </a:moveTo>
                  <a:cubicBezTo>
                    <a:pt x="289" y="1"/>
                    <a:pt x="1" y="289"/>
                    <a:pt x="1" y="641"/>
                  </a:cubicBezTo>
                  <a:lnTo>
                    <a:pt x="1" y="862"/>
                  </a:lnTo>
                  <a:cubicBezTo>
                    <a:pt x="1" y="1214"/>
                    <a:pt x="289" y="1499"/>
                    <a:pt x="641" y="1499"/>
                  </a:cubicBezTo>
                  <a:cubicBezTo>
                    <a:pt x="992" y="1499"/>
                    <a:pt x="1281" y="1214"/>
                    <a:pt x="1281" y="862"/>
                  </a:cubicBezTo>
                  <a:lnTo>
                    <a:pt x="1281" y="641"/>
                  </a:lnTo>
                  <a:cubicBezTo>
                    <a:pt x="1281" y="289"/>
                    <a:pt x="992" y="1"/>
                    <a:pt x="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6" name="Google Shape;21176;p86"/>
            <p:cNvSpPr/>
            <p:nvPr/>
          </p:nvSpPr>
          <p:spPr>
            <a:xfrm>
              <a:off x="1569302" y="1602672"/>
              <a:ext cx="46580" cy="45007"/>
            </a:xfrm>
            <a:custGeom>
              <a:avLst/>
              <a:gdLst/>
              <a:ahLst/>
              <a:cxnLst/>
              <a:rect l="l" t="t" r="r" b="b"/>
              <a:pathLst>
                <a:path w="1777" h="1717" extrusionOk="0">
                  <a:moveTo>
                    <a:pt x="890" y="446"/>
                  </a:moveTo>
                  <a:lnTo>
                    <a:pt x="1249" y="689"/>
                  </a:lnTo>
                  <a:lnTo>
                    <a:pt x="890" y="1170"/>
                  </a:lnTo>
                  <a:lnTo>
                    <a:pt x="528" y="689"/>
                  </a:lnTo>
                  <a:lnTo>
                    <a:pt x="890" y="446"/>
                  </a:lnTo>
                  <a:close/>
                  <a:moveTo>
                    <a:pt x="889" y="0"/>
                  </a:moveTo>
                  <a:cubicBezTo>
                    <a:pt x="850" y="0"/>
                    <a:pt x="811" y="12"/>
                    <a:pt x="778" y="34"/>
                  </a:cubicBezTo>
                  <a:lnTo>
                    <a:pt x="123" y="471"/>
                  </a:lnTo>
                  <a:cubicBezTo>
                    <a:pt x="25" y="534"/>
                    <a:pt x="0" y="667"/>
                    <a:pt x="74" y="762"/>
                  </a:cubicBezTo>
                  <a:lnTo>
                    <a:pt x="728" y="1634"/>
                  </a:lnTo>
                  <a:cubicBezTo>
                    <a:pt x="769" y="1689"/>
                    <a:pt x="829" y="1716"/>
                    <a:pt x="890" y="1716"/>
                  </a:cubicBezTo>
                  <a:cubicBezTo>
                    <a:pt x="951" y="1716"/>
                    <a:pt x="1011" y="1689"/>
                    <a:pt x="1052" y="1634"/>
                  </a:cubicBezTo>
                  <a:lnTo>
                    <a:pt x="1706" y="762"/>
                  </a:lnTo>
                  <a:cubicBezTo>
                    <a:pt x="1776" y="667"/>
                    <a:pt x="1752" y="534"/>
                    <a:pt x="1657" y="471"/>
                  </a:cubicBezTo>
                  <a:lnTo>
                    <a:pt x="1003" y="34"/>
                  </a:lnTo>
                  <a:cubicBezTo>
                    <a:pt x="967" y="12"/>
                    <a:pt x="928" y="0"/>
                    <a:pt x="8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77" name="Google Shape;21177;p86"/>
          <p:cNvGrpSpPr/>
          <p:nvPr/>
        </p:nvGrpSpPr>
        <p:grpSpPr>
          <a:xfrm>
            <a:off x="4137838" y="1658059"/>
            <a:ext cx="370566" cy="353056"/>
            <a:chOff x="4137838" y="1505659"/>
            <a:chExt cx="370566" cy="353056"/>
          </a:xfrm>
        </p:grpSpPr>
        <p:sp>
          <p:nvSpPr>
            <p:cNvPr id="21178" name="Google Shape;21178;p86"/>
            <p:cNvSpPr/>
            <p:nvPr/>
          </p:nvSpPr>
          <p:spPr>
            <a:xfrm>
              <a:off x="4149188" y="1613707"/>
              <a:ext cx="91377" cy="91377"/>
            </a:xfrm>
            <a:custGeom>
              <a:avLst/>
              <a:gdLst/>
              <a:ahLst/>
              <a:cxnLst/>
              <a:rect l="l" t="t" r="r" b="b"/>
              <a:pathLst>
                <a:path w="3486"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9" name="Google Shape;21179;p86"/>
            <p:cNvSpPr/>
            <p:nvPr/>
          </p:nvSpPr>
          <p:spPr>
            <a:xfrm>
              <a:off x="4166331" y="1630850"/>
              <a:ext cx="57065" cy="57091"/>
            </a:xfrm>
            <a:custGeom>
              <a:avLst/>
              <a:gdLst/>
              <a:ahLst/>
              <a:cxnLst/>
              <a:rect l="l" t="t" r="r" b="b"/>
              <a:pathLst>
                <a:path w="2177" h="2178" extrusionOk="0">
                  <a:moveTo>
                    <a:pt x="1087" y="0"/>
                  </a:moveTo>
                  <a:cubicBezTo>
                    <a:pt x="486" y="0"/>
                    <a:pt x="0" y="489"/>
                    <a:pt x="0" y="1090"/>
                  </a:cubicBezTo>
                  <a:cubicBezTo>
                    <a:pt x="0" y="1692"/>
                    <a:pt x="486"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0" name="Google Shape;21180;p86"/>
            <p:cNvSpPr/>
            <p:nvPr/>
          </p:nvSpPr>
          <p:spPr>
            <a:xfrm>
              <a:off x="4411706" y="1613707"/>
              <a:ext cx="91351" cy="91377"/>
            </a:xfrm>
            <a:custGeom>
              <a:avLst/>
              <a:gdLst/>
              <a:ahLst/>
              <a:cxnLst/>
              <a:rect l="l" t="t" r="r" b="b"/>
              <a:pathLst>
                <a:path w="3485" h="3486" extrusionOk="0">
                  <a:moveTo>
                    <a:pt x="1741" y="0"/>
                  </a:moveTo>
                  <a:cubicBezTo>
                    <a:pt x="781" y="0"/>
                    <a:pt x="0" y="781"/>
                    <a:pt x="0" y="1744"/>
                  </a:cubicBezTo>
                  <a:cubicBezTo>
                    <a:pt x="0" y="2704"/>
                    <a:pt x="781" y="3485"/>
                    <a:pt x="1741" y="3485"/>
                  </a:cubicBezTo>
                  <a:cubicBezTo>
                    <a:pt x="2704" y="3485"/>
                    <a:pt x="3485" y="2704"/>
                    <a:pt x="3485" y="1744"/>
                  </a:cubicBezTo>
                  <a:cubicBezTo>
                    <a:pt x="3485" y="781"/>
                    <a:pt x="2704" y="0"/>
                    <a:pt x="174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1" name="Google Shape;21181;p86"/>
            <p:cNvSpPr/>
            <p:nvPr/>
          </p:nvSpPr>
          <p:spPr>
            <a:xfrm>
              <a:off x="4428849" y="1630850"/>
              <a:ext cx="57065" cy="57091"/>
            </a:xfrm>
            <a:custGeom>
              <a:avLst/>
              <a:gdLst/>
              <a:ahLst/>
              <a:cxnLst/>
              <a:rect l="l" t="t" r="r" b="b"/>
              <a:pathLst>
                <a:path w="2177" h="2178" extrusionOk="0">
                  <a:moveTo>
                    <a:pt x="1087" y="0"/>
                  </a:moveTo>
                  <a:cubicBezTo>
                    <a:pt x="485" y="0"/>
                    <a:pt x="0" y="489"/>
                    <a:pt x="0" y="1090"/>
                  </a:cubicBezTo>
                  <a:cubicBezTo>
                    <a:pt x="0" y="1692"/>
                    <a:pt x="485" y="2177"/>
                    <a:pt x="1087" y="2177"/>
                  </a:cubicBezTo>
                  <a:cubicBezTo>
                    <a:pt x="1688" y="2177"/>
                    <a:pt x="2177" y="1692"/>
                    <a:pt x="2177" y="1090"/>
                  </a:cubicBezTo>
                  <a:cubicBezTo>
                    <a:pt x="2177" y="489"/>
                    <a:pt x="1688" y="0"/>
                    <a:pt x="10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2" name="Google Shape;21182;p86"/>
            <p:cNvSpPr/>
            <p:nvPr/>
          </p:nvSpPr>
          <p:spPr>
            <a:xfrm>
              <a:off x="4183369" y="1511007"/>
              <a:ext cx="285507" cy="342466"/>
            </a:xfrm>
            <a:custGeom>
              <a:avLst/>
              <a:gdLst/>
              <a:ahLst/>
              <a:cxnLst/>
              <a:rect l="l" t="t" r="r" b="b"/>
              <a:pathLst>
                <a:path w="10892" h="13065" extrusionOk="0">
                  <a:moveTo>
                    <a:pt x="5880" y="1"/>
                  </a:moveTo>
                  <a:cubicBezTo>
                    <a:pt x="5304" y="191"/>
                    <a:pt x="4815" y="595"/>
                    <a:pt x="4446" y="986"/>
                  </a:cubicBezTo>
                  <a:cubicBezTo>
                    <a:pt x="2357" y="1450"/>
                    <a:pt x="873" y="3303"/>
                    <a:pt x="873" y="5444"/>
                  </a:cubicBezTo>
                  <a:cubicBezTo>
                    <a:pt x="866" y="5884"/>
                    <a:pt x="746" y="6313"/>
                    <a:pt x="525" y="6693"/>
                  </a:cubicBezTo>
                  <a:cubicBezTo>
                    <a:pt x="184" y="7269"/>
                    <a:pt x="1" y="7931"/>
                    <a:pt x="1" y="8602"/>
                  </a:cubicBezTo>
                  <a:cubicBezTo>
                    <a:pt x="1" y="11067"/>
                    <a:pt x="2438" y="13065"/>
                    <a:pt x="5444" y="13065"/>
                  </a:cubicBezTo>
                  <a:cubicBezTo>
                    <a:pt x="8451" y="13065"/>
                    <a:pt x="10891" y="11067"/>
                    <a:pt x="10891" y="8602"/>
                  </a:cubicBezTo>
                  <a:cubicBezTo>
                    <a:pt x="10888" y="7931"/>
                    <a:pt x="10705" y="7269"/>
                    <a:pt x="10364" y="6693"/>
                  </a:cubicBezTo>
                  <a:cubicBezTo>
                    <a:pt x="10142" y="6313"/>
                    <a:pt x="10023" y="5884"/>
                    <a:pt x="10019" y="5444"/>
                  </a:cubicBezTo>
                  <a:cubicBezTo>
                    <a:pt x="10019" y="3591"/>
                    <a:pt x="8901" y="1921"/>
                    <a:pt x="7188" y="1218"/>
                  </a:cubicBezTo>
                  <a:lnTo>
                    <a:pt x="7188" y="437"/>
                  </a:lnTo>
                  <a:lnTo>
                    <a:pt x="6098" y="873"/>
                  </a:lnTo>
                  <a:lnTo>
                    <a:pt x="5880" y="1"/>
                  </a:ln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3" name="Google Shape;21183;p86"/>
            <p:cNvSpPr/>
            <p:nvPr/>
          </p:nvSpPr>
          <p:spPr>
            <a:xfrm>
              <a:off x="4183474" y="1511007"/>
              <a:ext cx="159215" cy="336857"/>
            </a:xfrm>
            <a:custGeom>
              <a:avLst/>
              <a:gdLst/>
              <a:ahLst/>
              <a:cxnLst/>
              <a:rect l="l" t="t" r="r" b="b"/>
              <a:pathLst>
                <a:path w="6074" h="12851" extrusionOk="0">
                  <a:moveTo>
                    <a:pt x="5876" y="1"/>
                  </a:moveTo>
                  <a:cubicBezTo>
                    <a:pt x="5303" y="194"/>
                    <a:pt x="4811" y="595"/>
                    <a:pt x="4445" y="986"/>
                  </a:cubicBezTo>
                  <a:cubicBezTo>
                    <a:pt x="2356" y="1450"/>
                    <a:pt x="869" y="3303"/>
                    <a:pt x="869" y="5444"/>
                  </a:cubicBezTo>
                  <a:cubicBezTo>
                    <a:pt x="865" y="5884"/>
                    <a:pt x="746" y="6313"/>
                    <a:pt x="521" y="6693"/>
                  </a:cubicBezTo>
                  <a:cubicBezTo>
                    <a:pt x="180" y="7269"/>
                    <a:pt x="0" y="7931"/>
                    <a:pt x="0" y="8602"/>
                  </a:cubicBezTo>
                  <a:cubicBezTo>
                    <a:pt x="0" y="10592"/>
                    <a:pt x="1586" y="12277"/>
                    <a:pt x="3781" y="12850"/>
                  </a:cubicBezTo>
                  <a:cubicBezTo>
                    <a:pt x="2891" y="11915"/>
                    <a:pt x="2395" y="10673"/>
                    <a:pt x="2395" y="9383"/>
                  </a:cubicBezTo>
                  <a:cubicBezTo>
                    <a:pt x="2395" y="8609"/>
                    <a:pt x="2571" y="7846"/>
                    <a:pt x="2919" y="7153"/>
                  </a:cubicBezTo>
                  <a:cubicBezTo>
                    <a:pt x="3144" y="6703"/>
                    <a:pt x="3264" y="6204"/>
                    <a:pt x="3264" y="5698"/>
                  </a:cubicBezTo>
                  <a:cubicBezTo>
                    <a:pt x="3264" y="3482"/>
                    <a:pt x="4424" y="1587"/>
                    <a:pt x="6073" y="782"/>
                  </a:cubicBezTo>
                  <a:lnTo>
                    <a:pt x="587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4" name="Google Shape;21184;p86"/>
            <p:cNvSpPr/>
            <p:nvPr/>
          </p:nvSpPr>
          <p:spPr>
            <a:xfrm>
              <a:off x="4223658" y="1625136"/>
              <a:ext cx="204929" cy="205558"/>
            </a:xfrm>
            <a:custGeom>
              <a:avLst/>
              <a:gdLst/>
              <a:ahLst/>
              <a:cxnLst/>
              <a:rect l="l" t="t" r="r" b="b"/>
              <a:pathLst>
                <a:path w="7818" h="7842" extrusionOk="0">
                  <a:moveTo>
                    <a:pt x="2164" y="1"/>
                  </a:moveTo>
                  <a:cubicBezTo>
                    <a:pt x="1676" y="1"/>
                    <a:pt x="1188" y="183"/>
                    <a:pt x="809" y="545"/>
                  </a:cubicBezTo>
                  <a:cubicBezTo>
                    <a:pt x="64" y="1259"/>
                    <a:pt x="1" y="2427"/>
                    <a:pt x="662" y="3218"/>
                  </a:cubicBezTo>
                  <a:cubicBezTo>
                    <a:pt x="932" y="3538"/>
                    <a:pt x="996" y="3988"/>
                    <a:pt x="827" y="4371"/>
                  </a:cubicBezTo>
                  <a:cubicBezTo>
                    <a:pt x="707" y="4642"/>
                    <a:pt x="644" y="4930"/>
                    <a:pt x="644" y="5226"/>
                  </a:cubicBezTo>
                  <a:cubicBezTo>
                    <a:pt x="644" y="6667"/>
                    <a:pt x="2107" y="7842"/>
                    <a:pt x="3907" y="7842"/>
                  </a:cubicBezTo>
                  <a:cubicBezTo>
                    <a:pt x="5711" y="7842"/>
                    <a:pt x="7174" y="6671"/>
                    <a:pt x="7174" y="5229"/>
                  </a:cubicBezTo>
                  <a:cubicBezTo>
                    <a:pt x="7174" y="4934"/>
                    <a:pt x="7114" y="4642"/>
                    <a:pt x="6995" y="4375"/>
                  </a:cubicBezTo>
                  <a:cubicBezTo>
                    <a:pt x="6822" y="3988"/>
                    <a:pt x="6886" y="3541"/>
                    <a:pt x="7153" y="3218"/>
                  </a:cubicBezTo>
                  <a:cubicBezTo>
                    <a:pt x="7818" y="2427"/>
                    <a:pt x="7754" y="1259"/>
                    <a:pt x="7009" y="545"/>
                  </a:cubicBezTo>
                  <a:cubicBezTo>
                    <a:pt x="6630" y="183"/>
                    <a:pt x="6141" y="1"/>
                    <a:pt x="5653" y="1"/>
                  </a:cubicBezTo>
                  <a:cubicBezTo>
                    <a:pt x="5180" y="1"/>
                    <a:pt x="4706" y="171"/>
                    <a:pt x="4333" y="514"/>
                  </a:cubicBezTo>
                  <a:cubicBezTo>
                    <a:pt x="4211" y="621"/>
                    <a:pt x="4059" y="675"/>
                    <a:pt x="3908" y="675"/>
                  </a:cubicBezTo>
                  <a:cubicBezTo>
                    <a:pt x="3756" y="675"/>
                    <a:pt x="3605" y="621"/>
                    <a:pt x="3485" y="514"/>
                  </a:cubicBezTo>
                  <a:cubicBezTo>
                    <a:pt x="3110" y="171"/>
                    <a:pt x="2637" y="1"/>
                    <a:pt x="216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5" name="Google Shape;21185;p86"/>
            <p:cNvSpPr/>
            <p:nvPr/>
          </p:nvSpPr>
          <p:spPr>
            <a:xfrm>
              <a:off x="4215453" y="1625765"/>
              <a:ext cx="57353" cy="171377"/>
            </a:xfrm>
            <a:custGeom>
              <a:avLst/>
              <a:gdLst/>
              <a:ahLst/>
              <a:cxnLst/>
              <a:rect l="l" t="t" r="r" b="b"/>
              <a:pathLst>
                <a:path w="2188" h="6538" extrusionOk="0">
                  <a:moveTo>
                    <a:pt x="2188" y="1"/>
                  </a:moveTo>
                  <a:cubicBezTo>
                    <a:pt x="2181" y="1"/>
                    <a:pt x="2174" y="1"/>
                    <a:pt x="2167" y="4"/>
                  </a:cubicBezTo>
                  <a:cubicBezTo>
                    <a:pt x="665" y="244"/>
                    <a:pt x="1" y="2026"/>
                    <a:pt x="975" y="3194"/>
                  </a:cubicBezTo>
                  <a:cubicBezTo>
                    <a:pt x="1245" y="3514"/>
                    <a:pt x="1309" y="3964"/>
                    <a:pt x="1140" y="4347"/>
                  </a:cubicBezTo>
                  <a:cubicBezTo>
                    <a:pt x="1020" y="4618"/>
                    <a:pt x="957" y="4906"/>
                    <a:pt x="957" y="5202"/>
                  </a:cubicBezTo>
                  <a:cubicBezTo>
                    <a:pt x="961" y="5687"/>
                    <a:pt x="1122" y="6155"/>
                    <a:pt x="1418" y="6538"/>
                  </a:cubicBezTo>
                  <a:cubicBezTo>
                    <a:pt x="1013" y="5293"/>
                    <a:pt x="1115" y="3943"/>
                    <a:pt x="1699" y="2775"/>
                  </a:cubicBezTo>
                  <a:cubicBezTo>
                    <a:pt x="1924" y="2322"/>
                    <a:pt x="2044" y="1826"/>
                    <a:pt x="2044" y="1320"/>
                  </a:cubicBezTo>
                  <a:cubicBezTo>
                    <a:pt x="2044" y="877"/>
                    <a:pt x="2093" y="433"/>
                    <a:pt x="21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6" name="Google Shape;21186;p86"/>
            <p:cNvSpPr/>
            <p:nvPr/>
          </p:nvSpPr>
          <p:spPr>
            <a:xfrm>
              <a:off x="4269006" y="1756382"/>
              <a:ext cx="114234" cy="51376"/>
            </a:xfrm>
            <a:custGeom>
              <a:avLst/>
              <a:gdLst/>
              <a:ahLst/>
              <a:cxnLst/>
              <a:rect l="l" t="t" r="r" b="b"/>
              <a:pathLst>
                <a:path w="4358" h="1960" extrusionOk="0">
                  <a:moveTo>
                    <a:pt x="1" y="1"/>
                  </a:moveTo>
                  <a:cubicBezTo>
                    <a:pt x="1" y="1084"/>
                    <a:pt x="978" y="1959"/>
                    <a:pt x="2177" y="1959"/>
                  </a:cubicBezTo>
                  <a:cubicBezTo>
                    <a:pt x="3380" y="1959"/>
                    <a:pt x="4357" y="1080"/>
                    <a:pt x="4357"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7" name="Google Shape;21187;p86"/>
            <p:cNvSpPr/>
            <p:nvPr/>
          </p:nvSpPr>
          <p:spPr>
            <a:xfrm>
              <a:off x="4293252" y="1773525"/>
              <a:ext cx="65741" cy="34312"/>
            </a:xfrm>
            <a:custGeom>
              <a:avLst/>
              <a:gdLst/>
              <a:ahLst/>
              <a:cxnLst/>
              <a:rect l="l" t="t" r="r" b="b"/>
              <a:pathLst>
                <a:path w="2508" h="1309" extrusionOk="0">
                  <a:moveTo>
                    <a:pt x="1252" y="1"/>
                  </a:moveTo>
                  <a:cubicBezTo>
                    <a:pt x="672" y="1"/>
                    <a:pt x="159" y="388"/>
                    <a:pt x="0" y="950"/>
                  </a:cubicBezTo>
                  <a:cubicBezTo>
                    <a:pt x="384" y="1189"/>
                    <a:pt x="819" y="1309"/>
                    <a:pt x="1254" y="1309"/>
                  </a:cubicBezTo>
                  <a:cubicBezTo>
                    <a:pt x="1689" y="1309"/>
                    <a:pt x="2124" y="1189"/>
                    <a:pt x="2508" y="950"/>
                  </a:cubicBezTo>
                  <a:cubicBezTo>
                    <a:pt x="2349" y="388"/>
                    <a:pt x="1836" y="1"/>
                    <a:pt x="1252"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8" name="Google Shape;21188;p86"/>
            <p:cNvSpPr/>
            <p:nvPr/>
          </p:nvSpPr>
          <p:spPr>
            <a:xfrm>
              <a:off x="4257577" y="1653603"/>
              <a:ext cx="34312" cy="40053"/>
            </a:xfrm>
            <a:custGeom>
              <a:avLst/>
              <a:gdLst/>
              <a:ahLst/>
              <a:cxnLst/>
              <a:rect l="l" t="t" r="r" b="b"/>
              <a:pathLst>
                <a:path w="1309" h="1528" extrusionOk="0">
                  <a:moveTo>
                    <a:pt x="655" y="1"/>
                  </a:moveTo>
                  <a:cubicBezTo>
                    <a:pt x="296" y="1"/>
                    <a:pt x="1" y="293"/>
                    <a:pt x="1" y="655"/>
                  </a:cubicBezTo>
                  <a:lnTo>
                    <a:pt x="1" y="873"/>
                  </a:lnTo>
                  <a:cubicBezTo>
                    <a:pt x="1" y="1235"/>
                    <a:pt x="296"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9" name="Google Shape;21189;p86"/>
            <p:cNvSpPr/>
            <p:nvPr/>
          </p:nvSpPr>
          <p:spPr>
            <a:xfrm>
              <a:off x="4274720" y="1653708"/>
              <a:ext cx="17169" cy="28493"/>
            </a:xfrm>
            <a:custGeom>
              <a:avLst/>
              <a:gdLst/>
              <a:ahLst/>
              <a:cxnLst/>
              <a:rect l="l" t="t" r="r" b="b"/>
              <a:pathLst>
                <a:path w="655" h="1087" extrusionOk="0">
                  <a:moveTo>
                    <a:pt x="1" y="0"/>
                  </a:moveTo>
                  <a:lnTo>
                    <a:pt x="1" y="763"/>
                  </a:lnTo>
                  <a:cubicBezTo>
                    <a:pt x="1" y="943"/>
                    <a:pt x="148" y="1087"/>
                    <a:pt x="328" y="1087"/>
                  </a:cubicBezTo>
                  <a:cubicBezTo>
                    <a:pt x="507" y="1087"/>
                    <a:pt x="655" y="943"/>
                    <a:pt x="655" y="763"/>
                  </a:cubicBezTo>
                  <a:lnTo>
                    <a:pt x="655" y="654"/>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0" name="Google Shape;21190;p86"/>
            <p:cNvSpPr/>
            <p:nvPr/>
          </p:nvSpPr>
          <p:spPr>
            <a:xfrm>
              <a:off x="4269006" y="1659422"/>
              <a:ext cx="11455" cy="11455"/>
            </a:xfrm>
            <a:custGeom>
              <a:avLst/>
              <a:gdLst/>
              <a:ahLst/>
              <a:cxnLst/>
              <a:rect l="l" t="t" r="r" b="b"/>
              <a:pathLst>
                <a:path w="437" h="437" extrusionOk="0">
                  <a:moveTo>
                    <a:pt x="219" y="0"/>
                  </a:moveTo>
                  <a:cubicBezTo>
                    <a:pt x="99" y="0"/>
                    <a:pt x="1" y="95"/>
                    <a:pt x="1" y="218"/>
                  </a:cubicBezTo>
                  <a:cubicBezTo>
                    <a:pt x="1" y="338"/>
                    <a:pt x="99" y="436"/>
                    <a:pt x="219" y="436"/>
                  </a:cubicBezTo>
                  <a:cubicBezTo>
                    <a:pt x="338" y="436"/>
                    <a:pt x="437" y="338"/>
                    <a:pt x="437" y="218"/>
                  </a:cubicBezTo>
                  <a:cubicBezTo>
                    <a:pt x="437" y="95"/>
                    <a:pt x="338"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1" name="Google Shape;21191;p86"/>
            <p:cNvSpPr/>
            <p:nvPr/>
          </p:nvSpPr>
          <p:spPr>
            <a:xfrm>
              <a:off x="4360356" y="1653603"/>
              <a:ext cx="34207" cy="40053"/>
            </a:xfrm>
            <a:custGeom>
              <a:avLst/>
              <a:gdLst/>
              <a:ahLst/>
              <a:cxnLst/>
              <a:rect l="l" t="t" r="r" b="b"/>
              <a:pathLst>
                <a:path w="1305" h="1528" extrusionOk="0">
                  <a:moveTo>
                    <a:pt x="654" y="1"/>
                  </a:moveTo>
                  <a:cubicBezTo>
                    <a:pt x="292" y="1"/>
                    <a:pt x="0" y="293"/>
                    <a:pt x="0" y="655"/>
                  </a:cubicBezTo>
                  <a:lnTo>
                    <a:pt x="0" y="873"/>
                  </a:lnTo>
                  <a:cubicBezTo>
                    <a:pt x="0" y="1235"/>
                    <a:pt x="292" y="1527"/>
                    <a:pt x="654" y="1527"/>
                  </a:cubicBezTo>
                  <a:cubicBezTo>
                    <a:pt x="1013" y="1527"/>
                    <a:pt x="1305" y="1235"/>
                    <a:pt x="1305" y="873"/>
                  </a:cubicBezTo>
                  <a:lnTo>
                    <a:pt x="1305" y="655"/>
                  </a:lnTo>
                  <a:cubicBezTo>
                    <a:pt x="1305" y="293"/>
                    <a:pt x="1013"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2" name="Google Shape;21192;p86"/>
            <p:cNvSpPr/>
            <p:nvPr/>
          </p:nvSpPr>
          <p:spPr>
            <a:xfrm>
              <a:off x="4377499" y="1653708"/>
              <a:ext cx="17064" cy="28493"/>
            </a:xfrm>
            <a:custGeom>
              <a:avLst/>
              <a:gdLst/>
              <a:ahLst/>
              <a:cxnLst/>
              <a:rect l="l" t="t" r="r" b="b"/>
              <a:pathLst>
                <a:path w="651" h="1087" extrusionOk="0">
                  <a:moveTo>
                    <a:pt x="0" y="0"/>
                  </a:moveTo>
                  <a:lnTo>
                    <a:pt x="0" y="763"/>
                  </a:lnTo>
                  <a:cubicBezTo>
                    <a:pt x="0" y="943"/>
                    <a:pt x="145" y="1087"/>
                    <a:pt x="327" y="1087"/>
                  </a:cubicBezTo>
                  <a:cubicBezTo>
                    <a:pt x="507" y="1087"/>
                    <a:pt x="651" y="943"/>
                    <a:pt x="651" y="763"/>
                  </a:cubicBezTo>
                  <a:lnTo>
                    <a:pt x="651" y="654"/>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3" name="Google Shape;21193;p86"/>
            <p:cNvSpPr/>
            <p:nvPr/>
          </p:nvSpPr>
          <p:spPr>
            <a:xfrm>
              <a:off x="4371785" y="1659422"/>
              <a:ext cx="11455" cy="11455"/>
            </a:xfrm>
            <a:custGeom>
              <a:avLst/>
              <a:gdLst/>
              <a:ahLst/>
              <a:cxnLst/>
              <a:rect l="l" t="t" r="r" b="b"/>
              <a:pathLst>
                <a:path w="437" h="437" extrusionOk="0">
                  <a:moveTo>
                    <a:pt x="218" y="0"/>
                  </a:moveTo>
                  <a:cubicBezTo>
                    <a:pt x="95" y="0"/>
                    <a:pt x="0" y="95"/>
                    <a:pt x="0" y="218"/>
                  </a:cubicBezTo>
                  <a:cubicBezTo>
                    <a:pt x="0" y="338"/>
                    <a:pt x="95" y="436"/>
                    <a:pt x="218" y="436"/>
                  </a:cubicBezTo>
                  <a:cubicBezTo>
                    <a:pt x="338" y="436"/>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4" name="Google Shape;21194;p86"/>
            <p:cNvSpPr/>
            <p:nvPr/>
          </p:nvSpPr>
          <p:spPr>
            <a:xfrm>
              <a:off x="4295428" y="1716749"/>
              <a:ext cx="27182" cy="16619"/>
            </a:xfrm>
            <a:custGeom>
              <a:avLst/>
              <a:gdLst/>
              <a:ahLst/>
              <a:cxnLst/>
              <a:rect l="l" t="t" r="r" b="b"/>
              <a:pathLst>
                <a:path w="1037" h="634" extrusionOk="0">
                  <a:moveTo>
                    <a:pt x="294" y="0"/>
                  </a:moveTo>
                  <a:cubicBezTo>
                    <a:pt x="106" y="0"/>
                    <a:pt x="1" y="285"/>
                    <a:pt x="209" y="391"/>
                  </a:cubicBezTo>
                  <a:lnTo>
                    <a:pt x="645" y="609"/>
                  </a:lnTo>
                  <a:cubicBezTo>
                    <a:pt x="679" y="626"/>
                    <a:pt x="712" y="634"/>
                    <a:pt x="743" y="634"/>
                  </a:cubicBezTo>
                  <a:cubicBezTo>
                    <a:pt x="931" y="634"/>
                    <a:pt x="1037" y="349"/>
                    <a:pt x="828" y="243"/>
                  </a:cubicBezTo>
                  <a:lnTo>
                    <a:pt x="392" y="25"/>
                  </a:lnTo>
                  <a:cubicBezTo>
                    <a:pt x="358" y="8"/>
                    <a:pt x="325" y="0"/>
                    <a:pt x="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5" name="Google Shape;21195;p86"/>
            <p:cNvSpPr/>
            <p:nvPr/>
          </p:nvSpPr>
          <p:spPr>
            <a:xfrm>
              <a:off x="4330028" y="1716670"/>
              <a:ext cx="26789" cy="16619"/>
            </a:xfrm>
            <a:custGeom>
              <a:avLst/>
              <a:gdLst/>
              <a:ahLst/>
              <a:cxnLst/>
              <a:rect l="l" t="t" r="r" b="b"/>
              <a:pathLst>
                <a:path w="1022" h="634" extrusionOk="0">
                  <a:moveTo>
                    <a:pt x="726" y="1"/>
                  </a:moveTo>
                  <a:cubicBezTo>
                    <a:pt x="696" y="1"/>
                    <a:pt x="664" y="8"/>
                    <a:pt x="630" y="25"/>
                  </a:cubicBezTo>
                  <a:lnTo>
                    <a:pt x="194" y="246"/>
                  </a:lnTo>
                  <a:cubicBezTo>
                    <a:pt x="0" y="341"/>
                    <a:pt x="71" y="633"/>
                    <a:pt x="285" y="633"/>
                  </a:cubicBezTo>
                  <a:cubicBezTo>
                    <a:pt x="317" y="630"/>
                    <a:pt x="349" y="623"/>
                    <a:pt x="377" y="608"/>
                  </a:cubicBezTo>
                  <a:lnTo>
                    <a:pt x="813" y="390"/>
                  </a:lnTo>
                  <a:cubicBezTo>
                    <a:pt x="1022" y="284"/>
                    <a:pt x="915"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6" name="Google Shape;21196;p86"/>
            <p:cNvSpPr/>
            <p:nvPr/>
          </p:nvSpPr>
          <p:spPr>
            <a:xfrm>
              <a:off x="4137838" y="1505659"/>
              <a:ext cx="370566" cy="353056"/>
            </a:xfrm>
            <a:custGeom>
              <a:avLst/>
              <a:gdLst/>
              <a:ahLst/>
              <a:cxnLst/>
              <a:rect l="l" t="t" r="r" b="b"/>
              <a:pathLst>
                <a:path w="14137" h="13469" extrusionOk="0">
                  <a:moveTo>
                    <a:pt x="2170" y="4327"/>
                  </a:moveTo>
                  <a:cubicBezTo>
                    <a:pt x="2304" y="4327"/>
                    <a:pt x="2441" y="4345"/>
                    <a:pt x="2578" y="4383"/>
                  </a:cubicBezTo>
                  <a:cubicBezTo>
                    <a:pt x="2466" y="4794"/>
                    <a:pt x="2406" y="5219"/>
                    <a:pt x="2406" y="5648"/>
                  </a:cubicBezTo>
                  <a:cubicBezTo>
                    <a:pt x="2402" y="6049"/>
                    <a:pt x="2293" y="6447"/>
                    <a:pt x="2086" y="6795"/>
                  </a:cubicBezTo>
                  <a:cubicBezTo>
                    <a:pt x="1980" y="6974"/>
                    <a:pt x="1889" y="7164"/>
                    <a:pt x="1812" y="7361"/>
                  </a:cubicBezTo>
                  <a:cubicBezTo>
                    <a:pt x="1122" y="7192"/>
                    <a:pt x="637" y="6573"/>
                    <a:pt x="637" y="5866"/>
                  </a:cubicBezTo>
                  <a:cubicBezTo>
                    <a:pt x="637" y="4993"/>
                    <a:pt x="1349" y="4327"/>
                    <a:pt x="2170" y="4327"/>
                  </a:cubicBezTo>
                  <a:close/>
                  <a:moveTo>
                    <a:pt x="12202" y="4322"/>
                  </a:moveTo>
                  <a:cubicBezTo>
                    <a:pt x="12886" y="4322"/>
                    <a:pt x="13512" y="4782"/>
                    <a:pt x="13690" y="5480"/>
                  </a:cubicBezTo>
                  <a:cubicBezTo>
                    <a:pt x="13905" y="6313"/>
                    <a:pt x="13391" y="7164"/>
                    <a:pt x="12551" y="7361"/>
                  </a:cubicBezTo>
                  <a:cubicBezTo>
                    <a:pt x="12474" y="7164"/>
                    <a:pt x="12382" y="6974"/>
                    <a:pt x="12277" y="6791"/>
                  </a:cubicBezTo>
                  <a:cubicBezTo>
                    <a:pt x="12073" y="6447"/>
                    <a:pt x="11964" y="6049"/>
                    <a:pt x="11957" y="5648"/>
                  </a:cubicBezTo>
                  <a:cubicBezTo>
                    <a:pt x="11957" y="5219"/>
                    <a:pt x="11900" y="4794"/>
                    <a:pt x="11788" y="4379"/>
                  </a:cubicBezTo>
                  <a:cubicBezTo>
                    <a:pt x="11926" y="4340"/>
                    <a:pt x="12065" y="4322"/>
                    <a:pt x="12202" y="4322"/>
                  </a:cubicBezTo>
                  <a:close/>
                  <a:moveTo>
                    <a:pt x="7477" y="476"/>
                  </a:moveTo>
                  <a:lnTo>
                    <a:pt x="7638" y="1126"/>
                  </a:lnTo>
                  <a:cubicBezTo>
                    <a:pt x="7660" y="1219"/>
                    <a:pt x="7744" y="1278"/>
                    <a:pt x="7833" y="1278"/>
                  </a:cubicBezTo>
                  <a:cubicBezTo>
                    <a:pt x="7858" y="1278"/>
                    <a:pt x="7884" y="1274"/>
                    <a:pt x="7909" y="1263"/>
                  </a:cubicBezTo>
                  <a:lnTo>
                    <a:pt x="8718" y="940"/>
                  </a:lnTo>
                  <a:lnTo>
                    <a:pt x="8718" y="1422"/>
                  </a:lnTo>
                  <a:cubicBezTo>
                    <a:pt x="8721" y="1503"/>
                    <a:pt x="8771" y="1576"/>
                    <a:pt x="8845" y="1608"/>
                  </a:cubicBezTo>
                  <a:cubicBezTo>
                    <a:pt x="10483" y="2280"/>
                    <a:pt x="11552" y="3876"/>
                    <a:pt x="11549" y="5648"/>
                  </a:cubicBezTo>
                  <a:cubicBezTo>
                    <a:pt x="11556" y="6123"/>
                    <a:pt x="11682" y="6587"/>
                    <a:pt x="11925" y="6999"/>
                  </a:cubicBezTo>
                  <a:cubicBezTo>
                    <a:pt x="12248" y="7544"/>
                    <a:pt x="12421" y="8170"/>
                    <a:pt x="12421" y="8803"/>
                  </a:cubicBezTo>
                  <a:cubicBezTo>
                    <a:pt x="12421" y="11152"/>
                    <a:pt x="10072" y="13065"/>
                    <a:pt x="7181" y="13065"/>
                  </a:cubicBezTo>
                  <a:cubicBezTo>
                    <a:pt x="4294" y="13065"/>
                    <a:pt x="1942" y="11152"/>
                    <a:pt x="1942" y="8803"/>
                  </a:cubicBezTo>
                  <a:cubicBezTo>
                    <a:pt x="1945" y="8170"/>
                    <a:pt x="2114" y="7544"/>
                    <a:pt x="2441" y="6999"/>
                  </a:cubicBezTo>
                  <a:cubicBezTo>
                    <a:pt x="2680" y="6587"/>
                    <a:pt x="2810" y="6123"/>
                    <a:pt x="2814" y="5648"/>
                  </a:cubicBezTo>
                  <a:cubicBezTo>
                    <a:pt x="2814" y="3602"/>
                    <a:pt x="4235" y="1833"/>
                    <a:pt x="6228" y="1386"/>
                  </a:cubicBezTo>
                  <a:cubicBezTo>
                    <a:pt x="6267" y="1376"/>
                    <a:pt x="6306" y="1358"/>
                    <a:pt x="6334" y="1327"/>
                  </a:cubicBezTo>
                  <a:cubicBezTo>
                    <a:pt x="6707" y="933"/>
                    <a:pt x="7090" y="648"/>
                    <a:pt x="7477" y="476"/>
                  </a:cubicBezTo>
                  <a:close/>
                  <a:moveTo>
                    <a:pt x="7616" y="1"/>
                  </a:moveTo>
                  <a:cubicBezTo>
                    <a:pt x="7594" y="1"/>
                    <a:pt x="7572" y="4"/>
                    <a:pt x="7551" y="12"/>
                  </a:cubicBezTo>
                  <a:cubicBezTo>
                    <a:pt x="7048" y="180"/>
                    <a:pt x="6552" y="511"/>
                    <a:pt x="6077" y="1003"/>
                  </a:cubicBezTo>
                  <a:cubicBezTo>
                    <a:pt x="4523" y="1372"/>
                    <a:pt x="3257" y="2494"/>
                    <a:pt x="2701" y="3992"/>
                  </a:cubicBezTo>
                  <a:cubicBezTo>
                    <a:pt x="2522" y="3941"/>
                    <a:pt x="2341" y="3916"/>
                    <a:pt x="2163" y="3916"/>
                  </a:cubicBezTo>
                  <a:cubicBezTo>
                    <a:pt x="1309" y="3916"/>
                    <a:pt x="521" y="4482"/>
                    <a:pt x="286" y="5350"/>
                  </a:cubicBezTo>
                  <a:cubicBezTo>
                    <a:pt x="1" y="6397"/>
                    <a:pt x="627" y="7477"/>
                    <a:pt x="1678" y="7744"/>
                  </a:cubicBezTo>
                  <a:cubicBezTo>
                    <a:pt x="1583" y="8089"/>
                    <a:pt x="1534" y="8444"/>
                    <a:pt x="1534" y="8803"/>
                  </a:cubicBezTo>
                  <a:cubicBezTo>
                    <a:pt x="1534" y="10058"/>
                    <a:pt x="2125" y="11236"/>
                    <a:pt x="3204" y="12115"/>
                  </a:cubicBezTo>
                  <a:cubicBezTo>
                    <a:pt x="4266" y="12991"/>
                    <a:pt x="5680" y="13469"/>
                    <a:pt x="7181" y="13469"/>
                  </a:cubicBezTo>
                  <a:cubicBezTo>
                    <a:pt x="8683" y="13469"/>
                    <a:pt x="10096" y="12991"/>
                    <a:pt x="11158" y="12115"/>
                  </a:cubicBezTo>
                  <a:cubicBezTo>
                    <a:pt x="12234" y="11236"/>
                    <a:pt x="12829" y="10058"/>
                    <a:pt x="12829" y="8803"/>
                  </a:cubicBezTo>
                  <a:cubicBezTo>
                    <a:pt x="12829" y="8444"/>
                    <a:pt x="12779" y="8089"/>
                    <a:pt x="12685" y="7744"/>
                  </a:cubicBezTo>
                  <a:cubicBezTo>
                    <a:pt x="13539" y="7519"/>
                    <a:pt x="14133" y="6749"/>
                    <a:pt x="14137" y="5866"/>
                  </a:cubicBezTo>
                  <a:cubicBezTo>
                    <a:pt x="14137" y="4761"/>
                    <a:pt x="13234" y="3919"/>
                    <a:pt x="12194" y="3919"/>
                  </a:cubicBezTo>
                  <a:cubicBezTo>
                    <a:pt x="12021" y="3919"/>
                    <a:pt x="11843" y="3942"/>
                    <a:pt x="11665" y="3992"/>
                  </a:cubicBezTo>
                  <a:cubicBezTo>
                    <a:pt x="11215" y="2786"/>
                    <a:pt x="10300" y="1812"/>
                    <a:pt x="9129" y="1288"/>
                  </a:cubicBezTo>
                  <a:lnTo>
                    <a:pt x="9129" y="641"/>
                  </a:lnTo>
                  <a:cubicBezTo>
                    <a:pt x="9129" y="524"/>
                    <a:pt x="9032" y="437"/>
                    <a:pt x="8923" y="437"/>
                  </a:cubicBezTo>
                  <a:cubicBezTo>
                    <a:pt x="8898" y="437"/>
                    <a:pt x="8873" y="441"/>
                    <a:pt x="8848" y="451"/>
                  </a:cubicBezTo>
                  <a:lnTo>
                    <a:pt x="7976" y="799"/>
                  </a:lnTo>
                  <a:lnTo>
                    <a:pt x="7814" y="156"/>
                  </a:lnTo>
                  <a:cubicBezTo>
                    <a:pt x="7792" y="62"/>
                    <a:pt x="7707"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7" name="Google Shape;21197;p86"/>
            <p:cNvSpPr/>
            <p:nvPr/>
          </p:nvSpPr>
          <p:spPr>
            <a:xfrm>
              <a:off x="4252334" y="1648360"/>
              <a:ext cx="44902" cy="50721"/>
            </a:xfrm>
            <a:custGeom>
              <a:avLst/>
              <a:gdLst/>
              <a:ahLst/>
              <a:cxnLst/>
              <a:rect l="l" t="t" r="r" b="b"/>
              <a:pathLst>
                <a:path w="1713" h="1935" extrusionOk="0">
                  <a:moveTo>
                    <a:pt x="855" y="0"/>
                  </a:moveTo>
                  <a:cubicBezTo>
                    <a:pt x="383" y="0"/>
                    <a:pt x="0" y="384"/>
                    <a:pt x="0" y="855"/>
                  </a:cubicBezTo>
                  <a:lnTo>
                    <a:pt x="0" y="1076"/>
                  </a:lnTo>
                  <a:cubicBezTo>
                    <a:pt x="0" y="1548"/>
                    <a:pt x="383" y="1935"/>
                    <a:pt x="855" y="1935"/>
                  </a:cubicBezTo>
                  <a:cubicBezTo>
                    <a:pt x="1329" y="1935"/>
                    <a:pt x="1713" y="1548"/>
                    <a:pt x="1713" y="1076"/>
                  </a:cubicBezTo>
                  <a:lnTo>
                    <a:pt x="1713" y="855"/>
                  </a:lnTo>
                  <a:cubicBezTo>
                    <a:pt x="1713" y="720"/>
                    <a:pt x="1611" y="652"/>
                    <a:pt x="1509" y="652"/>
                  </a:cubicBezTo>
                  <a:cubicBezTo>
                    <a:pt x="1407" y="652"/>
                    <a:pt x="1305" y="720"/>
                    <a:pt x="1305" y="855"/>
                  </a:cubicBezTo>
                  <a:lnTo>
                    <a:pt x="1305" y="1076"/>
                  </a:lnTo>
                  <a:cubicBezTo>
                    <a:pt x="1298" y="1319"/>
                    <a:pt x="1097" y="1513"/>
                    <a:pt x="855" y="1513"/>
                  </a:cubicBezTo>
                  <a:cubicBezTo>
                    <a:pt x="612" y="1513"/>
                    <a:pt x="415" y="1319"/>
                    <a:pt x="408" y="1076"/>
                  </a:cubicBezTo>
                  <a:lnTo>
                    <a:pt x="408" y="855"/>
                  </a:lnTo>
                  <a:cubicBezTo>
                    <a:pt x="408" y="609"/>
                    <a:pt x="608" y="408"/>
                    <a:pt x="855" y="408"/>
                  </a:cubicBezTo>
                  <a:cubicBezTo>
                    <a:pt x="967" y="408"/>
                    <a:pt x="1059" y="317"/>
                    <a:pt x="1059" y="204"/>
                  </a:cubicBezTo>
                  <a:cubicBezTo>
                    <a:pt x="1059" y="92"/>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8" name="Google Shape;21198;p86"/>
            <p:cNvSpPr/>
            <p:nvPr/>
          </p:nvSpPr>
          <p:spPr>
            <a:xfrm>
              <a:off x="4355009" y="1648255"/>
              <a:ext cx="45007" cy="50721"/>
            </a:xfrm>
            <a:custGeom>
              <a:avLst/>
              <a:gdLst/>
              <a:ahLst/>
              <a:cxnLst/>
              <a:rect l="l" t="t" r="r" b="b"/>
              <a:pathLst>
                <a:path w="1717" h="1935" extrusionOk="0">
                  <a:moveTo>
                    <a:pt x="858" y="1"/>
                  </a:moveTo>
                  <a:cubicBezTo>
                    <a:pt x="384" y="1"/>
                    <a:pt x="0" y="384"/>
                    <a:pt x="0" y="859"/>
                  </a:cubicBezTo>
                  <a:lnTo>
                    <a:pt x="0" y="1077"/>
                  </a:lnTo>
                  <a:cubicBezTo>
                    <a:pt x="0" y="1552"/>
                    <a:pt x="384" y="1935"/>
                    <a:pt x="858" y="1935"/>
                  </a:cubicBezTo>
                  <a:cubicBezTo>
                    <a:pt x="1330" y="1935"/>
                    <a:pt x="1716" y="1552"/>
                    <a:pt x="1716" y="1077"/>
                  </a:cubicBezTo>
                  <a:lnTo>
                    <a:pt x="1713" y="1077"/>
                  </a:lnTo>
                  <a:lnTo>
                    <a:pt x="1713" y="859"/>
                  </a:lnTo>
                  <a:cubicBezTo>
                    <a:pt x="1713" y="724"/>
                    <a:pt x="1611" y="656"/>
                    <a:pt x="1509" y="656"/>
                  </a:cubicBezTo>
                  <a:cubicBezTo>
                    <a:pt x="1407" y="656"/>
                    <a:pt x="1305" y="724"/>
                    <a:pt x="1305" y="859"/>
                  </a:cubicBezTo>
                  <a:lnTo>
                    <a:pt x="1305" y="1077"/>
                  </a:lnTo>
                  <a:cubicBezTo>
                    <a:pt x="1298" y="1320"/>
                    <a:pt x="1101" y="1513"/>
                    <a:pt x="858" y="1513"/>
                  </a:cubicBezTo>
                  <a:cubicBezTo>
                    <a:pt x="612" y="1513"/>
                    <a:pt x="415" y="1320"/>
                    <a:pt x="408" y="1077"/>
                  </a:cubicBezTo>
                  <a:lnTo>
                    <a:pt x="408" y="859"/>
                  </a:lnTo>
                  <a:cubicBezTo>
                    <a:pt x="408" y="609"/>
                    <a:pt x="609" y="409"/>
                    <a:pt x="858" y="409"/>
                  </a:cubicBezTo>
                  <a:cubicBezTo>
                    <a:pt x="971" y="409"/>
                    <a:pt x="1062" y="317"/>
                    <a:pt x="1062" y="205"/>
                  </a:cubicBezTo>
                  <a:cubicBezTo>
                    <a:pt x="1062" y="92"/>
                    <a:pt x="971"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9" name="Google Shape;21199;p86"/>
            <p:cNvSpPr/>
            <p:nvPr/>
          </p:nvSpPr>
          <p:spPr>
            <a:xfrm>
              <a:off x="4263763" y="1751035"/>
              <a:ext cx="124824" cy="62071"/>
            </a:xfrm>
            <a:custGeom>
              <a:avLst/>
              <a:gdLst/>
              <a:ahLst/>
              <a:cxnLst/>
              <a:rect l="l" t="t" r="r" b="b"/>
              <a:pathLst>
                <a:path w="4762" h="2368" extrusionOk="0">
                  <a:moveTo>
                    <a:pt x="4339" y="409"/>
                  </a:moveTo>
                  <a:cubicBezTo>
                    <a:pt x="4280" y="834"/>
                    <a:pt x="4058" y="1217"/>
                    <a:pt x="3728" y="1485"/>
                  </a:cubicBezTo>
                  <a:cubicBezTo>
                    <a:pt x="3448" y="931"/>
                    <a:pt x="2914" y="654"/>
                    <a:pt x="2379" y="654"/>
                  </a:cubicBezTo>
                  <a:cubicBezTo>
                    <a:pt x="1845" y="654"/>
                    <a:pt x="1310" y="931"/>
                    <a:pt x="1030" y="1485"/>
                  </a:cubicBezTo>
                  <a:cubicBezTo>
                    <a:pt x="696" y="1217"/>
                    <a:pt x="478" y="831"/>
                    <a:pt x="419" y="409"/>
                  </a:cubicBezTo>
                  <a:close/>
                  <a:moveTo>
                    <a:pt x="2379" y="1062"/>
                  </a:moveTo>
                  <a:cubicBezTo>
                    <a:pt x="2785" y="1062"/>
                    <a:pt x="3191" y="1279"/>
                    <a:pt x="3387" y="1713"/>
                  </a:cubicBezTo>
                  <a:cubicBezTo>
                    <a:pt x="3137" y="1847"/>
                    <a:pt x="2863" y="1928"/>
                    <a:pt x="2581" y="1952"/>
                  </a:cubicBezTo>
                  <a:lnTo>
                    <a:pt x="2581" y="1731"/>
                  </a:lnTo>
                  <a:cubicBezTo>
                    <a:pt x="2581" y="1618"/>
                    <a:pt x="2490" y="1527"/>
                    <a:pt x="2377" y="1527"/>
                  </a:cubicBezTo>
                  <a:cubicBezTo>
                    <a:pt x="2265" y="1527"/>
                    <a:pt x="2177" y="1618"/>
                    <a:pt x="2177" y="1731"/>
                  </a:cubicBezTo>
                  <a:lnTo>
                    <a:pt x="2177" y="1952"/>
                  </a:lnTo>
                  <a:cubicBezTo>
                    <a:pt x="1896" y="1928"/>
                    <a:pt x="1621" y="1847"/>
                    <a:pt x="1372" y="1713"/>
                  </a:cubicBezTo>
                  <a:cubicBezTo>
                    <a:pt x="1567" y="1279"/>
                    <a:pt x="1973" y="1062"/>
                    <a:pt x="2379" y="1062"/>
                  </a:cubicBezTo>
                  <a:close/>
                  <a:moveTo>
                    <a:pt x="201" y="1"/>
                  </a:moveTo>
                  <a:cubicBezTo>
                    <a:pt x="88" y="1"/>
                    <a:pt x="0" y="92"/>
                    <a:pt x="0" y="205"/>
                  </a:cubicBezTo>
                  <a:cubicBezTo>
                    <a:pt x="0" y="1397"/>
                    <a:pt x="1066" y="2367"/>
                    <a:pt x="2377" y="2367"/>
                  </a:cubicBezTo>
                  <a:cubicBezTo>
                    <a:pt x="3692" y="2367"/>
                    <a:pt x="4761" y="1397"/>
                    <a:pt x="4761" y="205"/>
                  </a:cubicBezTo>
                  <a:cubicBezTo>
                    <a:pt x="4761" y="92"/>
                    <a:pt x="4670" y="1"/>
                    <a:pt x="45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0" name="Google Shape;21200;p86"/>
            <p:cNvSpPr/>
            <p:nvPr/>
          </p:nvSpPr>
          <p:spPr>
            <a:xfrm>
              <a:off x="4217760" y="1619841"/>
              <a:ext cx="212662" cy="216201"/>
            </a:xfrm>
            <a:custGeom>
              <a:avLst/>
              <a:gdLst/>
              <a:ahLst/>
              <a:cxnLst/>
              <a:rect l="l" t="t" r="r" b="b"/>
              <a:pathLst>
                <a:path w="8113" h="8248" extrusionOk="0">
                  <a:moveTo>
                    <a:pt x="2390" y="1"/>
                  </a:moveTo>
                  <a:cubicBezTo>
                    <a:pt x="1850" y="1"/>
                    <a:pt x="1311" y="202"/>
                    <a:pt x="894" y="603"/>
                  </a:cubicBezTo>
                  <a:cubicBezTo>
                    <a:pt x="71" y="1387"/>
                    <a:pt x="0" y="2678"/>
                    <a:pt x="728" y="3550"/>
                  </a:cubicBezTo>
                  <a:cubicBezTo>
                    <a:pt x="950" y="3814"/>
                    <a:pt x="999" y="4179"/>
                    <a:pt x="858" y="4496"/>
                  </a:cubicBezTo>
                  <a:cubicBezTo>
                    <a:pt x="728" y="4791"/>
                    <a:pt x="662" y="5108"/>
                    <a:pt x="662" y="5431"/>
                  </a:cubicBezTo>
                  <a:cubicBezTo>
                    <a:pt x="662" y="6982"/>
                    <a:pt x="2219" y="8248"/>
                    <a:pt x="4132" y="8248"/>
                  </a:cubicBezTo>
                  <a:cubicBezTo>
                    <a:pt x="6045" y="8248"/>
                    <a:pt x="7600" y="6982"/>
                    <a:pt x="7600" y="5431"/>
                  </a:cubicBezTo>
                  <a:cubicBezTo>
                    <a:pt x="7600" y="5108"/>
                    <a:pt x="7533" y="4791"/>
                    <a:pt x="7403" y="4496"/>
                  </a:cubicBezTo>
                  <a:cubicBezTo>
                    <a:pt x="7262" y="4179"/>
                    <a:pt x="7315" y="3814"/>
                    <a:pt x="7533" y="3550"/>
                  </a:cubicBezTo>
                  <a:cubicBezTo>
                    <a:pt x="7941" y="3068"/>
                    <a:pt x="8113" y="2435"/>
                    <a:pt x="8011" y="1813"/>
                  </a:cubicBezTo>
                  <a:cubicBezTo>
                    <a:pt x="7951" y="1444"/>
                    <a:pt x="7796" y="1092"/>
                    <a:pt x="7557" y="804"/>
                  </a:cubicBezTo>
                  <a:cubicBezTo>
                    <a:pt x="7512" y="748"/>
                    <a:pt x="7456" y="725"/>
                    <a:pt x="7403" y="725"/>
                  </a:cubicBezTo>
                  <a:cubicBezTo>
                    <a:pt x="7252" y="725"/>
                    <a:pt x="7114" y="905"/>
                    <a:pt x="7241" y="1060"/>
                  </a:cubicBezTo>
                  <a:cubicBezTo>
                    <a:pt x="7768" y="1711"/>
                    <a:pt x="7761" y="2643"/>
                    <a:pt x="7223" y="3286"/>
                  </a:cubicBezTo>
                  <a:cubicBezTo>
                    <a:pt x="6903" y="3670"/>
                    <a:pt x="6829" y="4201"/>
                    <a:pt x="7033" y="4658"/>
                  </a:cubicBezTo>
                  <a:cubicBezTo>
                    <a:pt x="7139" y="4900"/>
                    <a:pt x="7195" y="5164"/>
                    <a:pt x="7195" y="5431"/>
                  </a:cubicBezTo>
                  <a:cubicBezTo>
                    <a:pt x="7195" y="6757"/>
                    <a:pt x="5824" y="7840"/>
                    <a:pt x="4132" y="7840"/>
                  </a:cubicBezTo>
                  <a:cubicBezTo>
                    <a:pt x="2444" y="7840"/>
                    <a:pt x="1073" y="6757"/>
                    <a:pt x="1073" y="5431"/>
                  </a:cubicBezTo>
                  <a:cubicBezTo>
                    <a:pt x="1073" y="5164"/>
                    <a:pt x="1129" y="4900"/>
                    <a:pt x="1235" y="4658"/>
                  </a:cubicBezTo>
                  <a:cubicBezTo>
                    <a:pt x="1439" y="4201"/>
                    <a:pt x="1365" y="3670"/>
                    <a:pt x="1045" y="3290"/>
                  </a:cubicBezTo>
                  <a:cubicBezTo>
                    <a:pt x="454" y="2579"/>
                    <a:pt x="510" y="1535"/>
                    <a:pt x="1178" y="899"/>
                  </a:cubicBezTo>
                  <a:cubicBezTo>
                    <a:pt x="1517" y="573"/>
                    <a:pt x="1954" y="409"/>
                    <a:pt x="2393" y="409"/>
                  </a:cubicBezTo>
                  <a:cubicBezTo>
                    <a:pt x="2815" y="409"/>
                    <a:pt x="3238" y="561"/>
                    <a:pt x="3573" y="867"/>
                  </a:cubicBezTo>
                  <a:cubicBezTo>
                    <a:pt x="3731" y="1009"/>
                    <a:pt x="3932" y="1081"/>
                    <a:pt x="4133" y="1081"/>
                  </a:cubicBezTo>
                  <a:cubicBezTo>
                    <a:pt x="4334" y="1081"/>
                    <a:pt x="4535" y="1009"/>
                    <a:pt x="4695" y="867"/>
                  </a:cubicBezTo>
                  <a:cubicBezTo>
                    <a:pt x="5022" y="569"/>
                    <a:pt x="5445" y="409"/>
                    <a:pt x="5878" y="409"/>
                  </a:cubicBezTo>
                  <a:cubicBezTo>
                    <a:pt x="5971" y="409"/>
                    <a:pt x="6065" y="416"/>
                    <a:pt x="6158" y="431"/>
                  </a:cubicBezTo>
                  <a:cubicBezTo>
                    <a:pt x="6330" y="459"/>
                    <a:pt x="6499" y="512"/>
                    <a:pt x="6654" y="589"/>
                  </a:cubicBezTo>
                  <a:cubicBezTo>
                    <a:pt x="6687" y="606"/>
                    <a:pt x="6720" y="613"/>
                    <a:pt x="6750" y="613"/>
                  </a:cubicBezTo>
                  <a:cubicBezTo>
                    <a:pt x="6939" y="613"/>
                    <a:pt x="7045" y="329"/>
                    <a:pt x="6836" y="223"/>
                  </a:cubicBezTo>
                  <a:cubicBezTo>
                    <a:pt x="6643" y="128"/>
                    <a:pt x="6436" y="62"/>
                    <a:pt x="6221" y="30"/>
                  </a:cubicBezTo>
                  <a:cubicBezTo>
                    <a:pt x="6106" y="11"/>
                    <a:pt x="5990" y="2"/>
                    <a:pt x="5875" y="2"/>
                  </a:cubicBezTo>
                  <a:cubicBezTo>
                    <a:pt x="5340" y="2"/>
                    <a:pt x="4819" y="200"/>
                    <a:pt x="4417" y="565"/>
                  </a:cubicBezTo>
                  <a:cubicBezTo>
                    <a:pt x="4336" y="638"/>
                    <a:pt x="4234" y="675"/>
                    <a:pt x="4132" y="675"/>
                  </a:cubicBezTo>
                  <a:cubicBezTo>
                    <a:pt x="4029" y="675"/>
                    <a:pt x="3927" y="638"/>
                    <a:pt x="3844" y="565"/>
                  </a:cubicBezTo>
                  <a:cubicBezTo>
                    <a:pt x="3431" y="188"/>
                    <a:pt x="2910" y="1"/>
                    <a:pt x="2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01" name="Google Shape;21201;p86"/>
          <p:cNvGrpSpPr/>
          <p:nvPr/>
        </p:nvGrpSpPr>
        <p:grpSpPr>
          <a:xfrm>
            <a:off x="7970761" y="1659239"/>
            <a:ext cx="364668" cy="350776"/>
            <a:chOff x="7970761" y="1506839"/>
            <a:chExt cx="364668" cy="350776"/>
          </a:xfrm>
        </p:grpSpPr>
        <p:sp>
          <p:nvSpPr>
            <p:cNvPr id="21202" name="Google Shape;21202;p86"/>
            <p:cNvSpPr/>
            <p:nvPr/>
          </p:nvSpPr>
          <p:spPr>
            <a:xfrm>
              <a:off x="8204314" y="1512501"/>
              <a:ext cx="125296" cy="117353"/>
            </a:xfrm>
            <a:custGeom>
              <a:avLst/>
              <a:gdLst/>
              <a:ahLst/>
              <a:cxnLst/>
              <a:rect l="l" t="t" r="r" b="b"/>
              <a:pathLst>
                <a:path w="4780" h="4477" extrusionOk="0">
                  <a:moveTo>
                    <a:pt x="4247" y="1"/>
                  </a:moveTo>
                  <a:cubicBezTo>
                    <a:pt x="2218" y="1"/>
                    <a:pt x="600" y="1504"/>
                    <a:pt x="1" y="2304"/>
                  </a:cubicBezTo>
                  <a:lnTo>
                    <a:pt x="1956" y="4477"/>
                  </a:lnTo>
                  <a:cubicBezTo>
                    <a:pt x="4562" y="3823"/>
                    <a:pt x="4780" y="35"/>
                    <a:pt x="4780" y="35"/>
                  </a:cubicBezTo>
                  <a:cubicBezTo>
                    <a:pt x="4599" y="12"/>
                    <a:pt x="4422" y="1"/>
                    <a:pt x="4247"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3" name="Google Shape;21203;p86"/>
            <p:cNvSpPr/>
            <p:nvPr/>
          </p:nvSpPr>
          <p:spPr>
            <a:xfrm>
              <a:off x="8226726" y="1512684"/>
              <a:ext cx="102989" cy="113395"/>
            </a:xfrm>
            <a:custGeom>
              <a:avLst/>
              <a:gdLst/>
              <a:ahLst/>
              <a:cxnLst/>
              <a:rect l="l" t="t" r="r" b="b"/>
              <a:pathLst>
                <a:path w="3929" h="4326" extrusionOk="0">
                  <a:moveTo>
                    <a:pt x="3552" y="0"/>
                  </a:moveTo>
                  <a:cubicBezTo>
                    <a:pt x="1600" y="486"/>
                    <a:pt x="408" y="2297"/>
                    <a:pt x="0" y="3246"/>
                  </a:cubicBezTo>
                  <a:lnTo>
                    <a:pt x="162" y="3425"/>
                  </a:lnTo>
                  <a:lnTo>
                    <a:pt x="1523" y="4325"/>
                  </a:lnTo>
                  <a:cubicBezTo>
                    <a:pt x="3731" y="3394"/>
                    <a:pt x="3925" y="28"/>
                    <a:pt x="3928" y="28"/>
                  </a:cubicBezTo>
                  <a:cubicBezTo>
                    <a:pt x="3798" y="11"/>
                    <a:pt x="3675" y="4"/>
                    <a:pt x="355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4" name="Google Shape;21204;p86"/>
            <p:cNvSpPr/>
            <p:nvPr/>
          </p:nvSpPr>
          <p:spPr>
            <a:xfrm>
              <a:off x="7976475" y="1512501"/>
              <a:ext cx="125270" cy="117353"/>
            </a:xfrm>
            <a:custGeom>
              <a:avLst/>
              <a:gdLst/>
              <a:ahLst/>
              <a:cxnLst/>
              <a:rect l="l" t="t" r="r" b="b"/>
              <a:pathLst>
                <a:path w="4779" h="4477" extrusionOk="0">
                  <a:moveTo>
                    <a:pt x="533" y="1"/>
                  </a:moveTo>
                  <a:cubicBezTo>
                    <a:pt x="358" y="1"/>
                    <a:pt x="181" y="12"/>
                    <a:pt x="0" y="35"/>
                  </a:cubicBezTo>
                  <a:cubicBezTo>
                    <a:pt x="0" y="35"/>
                    <a:pt x="218" y="3823"/>
                    <a:pt x="2824" y="4477"/>
                  </a:cubicBezTo>
                  <a:lnTo>
                    <a:pt x="4779" y="2304"/>
                  </a:lnTo>
                  <a:cubicBezTo>
                    <a:pt x="4180" y="1504"/>
                    <a:pt x="2562" y="1"/>
                    <a:pt x="533"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5" name="Google Shape;21205;p86"/>
            <p:cNvSpPr/>
            <p:nvPr/>
          </p:nvSpPr>
          <p:spPr>
            <a:xfrm>
              <a:off x="7976475" y="1512684"/>
              <a:ext cx="102884" cy="113395"/>
            </a:xfrm>
            <a:custGeom>
              <a:avLst/>
              <a:gdLst/>
              <a:ahLst/>
              <a:cxnLst/>
              <a:rect l="l" t="t" r="r" b="b"/>
              <a:pathLst>
                <a:path w="3925" h="4326" extrusionOk="0">
                  <a:moveTo>
                    <a:pt x="376" y="0"/>
                  </a:moveTo>
                  <a:cubicBezTo>
                    <a:pt x="253" y="4"/>
                    <a:pt x="127" y="11"/>
                    <a:pt x="0" y="28"/>
                  </a:cubicBezTo>
                  <a:cubicBezTo>
                    <a:pt x="0" y="28"/>
                    <a:pt x="194" y="3394"/>
                    <a:pt x="2402" y="4325"/>
                  </a:cubicBezTo>
                  <a:lnTo>
                    <a:pt x="3766" y="3425"/>
                  </a:lnTo>
                  <a:lnTo>
                    <a:pt x="3925" y="3246"/>
                  </a:lnTo>
                  <a:cubicBezTo>
                    <a:pt x="3520" y="2297"/>
                    <a:pt x="2328" y="486"/>
                    <a:pt x="376"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6" name="Google Shape;21206;p86"/>
            <p:cNvSpPr/>
            <p:nvPr/>
          </p:nvSpPr>
          <p:spPr>
            <a:xfrm>
              <a:off x="8010656" y="1555725"/>
              <a:ext cx="284773" cy="296280"/>
            </a:xfrm>
            <a:custGeom>
              <a:avLst/>
              <a:gdLst/>
              <a:ahLst/>
              <a:cxnLst/>
              <a:rect l="l" t="t" r="r" b="b"/>
              <a:pathLst>
                <a:path w="10864" h="11303" extrusionOk="0">
                  <a:moveTo>
                    <a:pt x="5430" y="0"/>
                  </a:moveTo>
                  <a:cubicBezTo>
                    <a:pt x="2431" y="0"/>
                    <a:pt x="1" y="3478"/>
                    <a:pt x="1" y="6520"/>
                  </a:cubicBezTo>
                  <a:cubicBezTo>
                    <a:pt x="1" y="9161"/>
                    <a:pt x="2431" y="11302"/>
                    <a:pt x="5434" y="11302"/>
                  </a:cubicBezTo>
                  <a:cubicBezTo>
                    <a:pt x="8433" y="11302"/>
                    <a:pt x="10863" y="9161"/>
                    <a:pt x="10863" y="6520"/>
                  </a:cubicBezTo>
                  <a:cubicBezTo>
                    <a:pt x="10863" y="3478"/>
                    <a:pt x="8430" y="0"/>
                    <a:pt x="5430"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7" name="Google Shape;21207;p86"/>
            <p:cNvSpPr/>
            <p:nvPr/>
          </p:nvSpPr>
          <p:spPr>
            <a:xfrm>
              <a:off x="8104209" y="1783591"/>
              <a:ext cx="97825" cy="34207"/>
            </a:xfrm>
            <a:custGeom>
              <a:avLst/>
              <a:gdLst/>
              <a:ahLst/>
              <a:cxnLst/>
              <a:rect l="l" t="t" r="r" b="b"/>
              <a:pathLst>
                <a:path w="3732" h="1305" extrusionOk="0">
                  <a:moveTo>
                    <a:pt x="3732" y="0"/>
                  </a:moveTo>
                  <a:lnTo>
                    <a:pt x="1" y="25"/>
                  </a:lnTo>
                  <a:cubicBezTo>
                    <a:pt x="237" y="770"/>
                    <a:pt x="880" y="1305"/>
                    <a:pt x="1636" y="1305"/>
                  </a:cubicBezTo>
                  <a:lnTo>
                    <a:pt x="2090" y="1305"/>
                  </a:lnTo>
                  <a:cubicBezTo>
                    <a:pt x="2856" y="1305"/>
                    <a:pt x="3503" y="756"/>
                    <a:pt x="3732"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8" name="Google Shape;21208;p86"/>
            <p:cNvSpPr/>
            <p:nvPr/>
          </p:nvSpPr>
          <p:spPr>
            <a:xfrm>
              <a:off x="8089110" y="1699055"/>
              <a:ext cx="127969" cy="90250"/>
            </a:xfrm>
            <a:custGeom>
              <a:avLst/>
              <a:gdLst/>
              <a:ahLst/>
              <a:cxnLst/>
              <a:rect l="l" t="t" r="r" b="b"/>
              <a:pathLst>
                <a:path w="4882" h="3443" extrusionOk="0">
                  <a:moveTo>
                    <a:pt x="2441" y="1"/>
                  </a:moveTo>
                  <a:cubicBezTo>
                    <a:pt x="1094" y="1"/>
                    <a:pt x="0" y="999"/>
                    <a:pt x="0" y="2423"/>
                  </a:cubicBezTo>
                  <a:cubicBezTo>
                    <a:pt x="0" y="3277"/>
                    <a:pt x="648" y="3442"/>
                    <a:pt x="1314" y="3442"/>
                  </a:cubicBezTo>
                  <a:cubicBezTo>
                    <a:pt x="1735" y="3442"/>
                    <a:pt x="2163" y="3376"/>
                    <a:pt x="2441" y="3376"/>
                  </a:cubicBezTo>
                  <a:cubicBezTo>
                    <a:pt x="2724" y="3376"/>
                    <a:pt x="3153" y="3442"/>
                    <a:pt x="3573" y="3442"/>
                  </a:cubicBezTo>
                  <a:cubicBezTo>
                    <a:pt x="4239" y="3442"/>
                    <a:pt x="4881" y="3277"/>
                    <a:pt x="4881" y="2423"/>
                  </a:cubicBezTo>
                  <a:cubicBezTo>
                    <a:pt x="4881" y="999"/>
                    <a:pt x="3787" y="1"/>
                    <a:pt x="2441"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9" name="Google Shape;21209;p86"/>
            <p:cNvSpPr/>
            <p:nvPr/>
          </p:nvSpPr>
          <p:spPr>
            <a:xfrm>
              <a:off x="8010656" y="1555804"/>
              <a:ext cx="142439" cy="295651"/>
            </a:xfrm>
            <a:custGeom>
              <a:avLst/>
              <a:gdLst/>
              <a:ahLst/>
              <a:cxnLst/>
              <a:rect l="l" t="t" r="r" b="b"/>
              <a:pathLst>
                <a:path w="5434" h="11279" extrusionOk="0">
                  <a:moveTo>
                    <a:pt x="5434" y="1"/>
                  </a:moveTo>
                  <a:cubicBezTo>
                    <a:pt x="2434" y="1"/>
                    <a:pt x="1" y="3475"/>
                    <a:pt x="1" y="6517"/>
                  </a:cubicBezTo>
                  <a:cubicBezTo>
                    <a:pt x="1" y="9010"/>
                    <a:pt x="2167" y="11053"/>
                    <a:pt x="4934" y="11278"/>
                  </a:cubicBezTo>
                  <a:cubicBezTo>
                    <a:pt x="3127" y="10431"/>
                    <a:pt x="1882" y="8651"/>
                    <a:pt x="1882" y="6594"/>
                  </a:cubicBezTo>
                  <a:cubicBezTo>
                    <a:pt x="1882" y="4013"/>
                    <a:pt x="3362" y="1140"/>
                    <a:pt x="5434"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0" name="Google Shape;21210;p86"/>
            <p:cNvSpPr/>
            <p:nvPr/>
          </p:nvSpPr>
          <p:spPr>
            <a:xfrm>
              <a:off x="8115559" y="1737981"/>
              <a:ext cx="27759" cy="27209"/>
            </a:xfrm>
            <a:custGeom>
              <a:avLst/>
              <a:gdLst/>
              <a:ahLst/>
              <a:cxnLst/>
              <a:rect l="l" t="t" r="r" b="b"/>
              <a:pathLst>
                <a:path w="1059" h="1038" extrusionOk="0">
                  <a:moveTo>
                    <a:pt x="607" y="1"/>
                  </a:moveTo>
                  <a:cubicBezTo>
                    <a:pt x="432" y="1"/>
                    <a:pt x="248" y="116"/>
                    <a:pt x="141" y="309"/>
                  </a:cubicBezTo>
                  <a:cubicBezTo>
                    <a:pt x="0" y="573"/>
                    <a:pt x="60" y="879"/>
                    <a:pt x="275" y="995"/>
                  </a:cubicBezTo>
                  <a:cubicBezTo>
                    <a:pt x="329" y="1024"/>
                    <a:pt x="389" y="1037"/>
                    <a:pt x="450" y="1037"/>
                  </a:cubicBezTo>
                  <a:cubicBezTo>
                    <a:pt x="625" y="1037"/>
                    <a:pt x="810" y="923"/>
                    <a:pt x="915" y="727"/>
                  </a:cubicBezTo>
                  <a:cubicBezTo>
                    <a:pt x="1059" y="464"/>
                    <a:pt x="999" y="158"/>
                    <a:pt x="785" y="45"/>
                  </a:cubicBezTo>
                  <a:cubicBezTo>
                    <a:pt x="729" y="15"/>
                    <a:pt x="668" y="1"/>
                    <a:pt x="607"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1" name="Google Shape;21211;p86"/>
            <p:cNvSpPr/>
            <p:nvPr/>
          </p:nvSpPr>
          <p:spPr>
            <a:xfrm>
              <a:off x="8162741" y="1738086"/>
              <a:ext cx="27680" cy="27235"/>
            </a:xfrm>
            <a:custGeom>
              <a:avLst/>
              <a:gdLst/>
              <a:ahLst/>
              <a:cxnLst/>
              <a:rect l="l" t="t" r="r" b="b"/>
              <a:pathLst>
                <a:path w="1056" h="1039" extrusionOk="0">
                  <a:moveTo>
                    <a:pt x="450" y="0"/>
                  </a:moveTo>
                  <a:cubicBezTo>
                    <a:pt x="388" y="0"/>
                    <a:pt x="327" y="15"/>
                    <a:pt x="272" y="45"/>
                  </a:cubicBezTo>
                  <a:cubicBezTo>
                    <a:pt x="61" y="161"/>
                    <a:pt x="1" y="467"/>
                    <a:pt x="142" y="727"/>
                  </a:cubicBezTo>
                  <a:cubicBezTo>
                    <a:pt x="246" y="922"/>
                    <a:pt x="431" y="1038"/>
                    <a:pt x="607" y="1038"/>
                  </a:cubicBezTo>
                  <a:cubicBezTo>
                    <a:pt x="669" y="1038"/>
                    <a:pt x="729" y="1024"/>
                    <a:pt x="785" y="994"/>
                  </a:cubicBezTo>
                  <a:cubicBezTo>
                    <a:pt x="1000" y="878"/>
                    <a:pt x="1056" y="572"/>
                    <a:pt x="915" y="312"/>
                  </a:cubicBezTo>
                  <a:cubicBezTo>
                    <a:pt x="811" y="117"/>
                    <a:pt x="626" y="0"/>
                    <a:pt x="450" y="0"/>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2" name="Google Shape;21212;p86"/>
            <p:cNvSpPr/>
            <p:nvPr/>
          </p:nvSpPr>
          <p:spPr>
            <a:xfrm>
              <a:off x="8073252" y="1652607"/>
              <a:ext cx="34207" cy="39843"/>
            </a:xfrm>
            <a:custGeom>
              <a:avLst/>
              <a:gdLst/>
              <a:ahLst/>
              <a:cxnLst/>
              <a:rect l="l" t="t" r="r" b="b"/>
              <a:pathLst>
                <a:path w="1305" h="1520" extrusionOk="0">
                  <a:moveTo>
                    <a:pt x="654" y="0"/>
                  </a:moveTo>
                  <a:cubicBezTo>
                    <a:pt x="292" y="0"/>
                    <a:pt x="0" y="292"/>
                    <a:pt x="0" y="651"/>
                  </a:cubicBezTo>
                  <a:lnTo>
                    <a:pt x="0" y="869"/>
                  </a:lnTo>
                  <a:cubicBezTo>
                    <a:pt x="0" y="1227"/>
                    <a:pt x="292" y="1519"/>
                    <a:pt x="654" y="1519"/>
                  </a:cubicBezTo>
                  <a:cubicBezTo>
                    <a:pt x="1013" y="1519"/>
                    <a:pt x="1305" y="1227"/>
                    <a:pt x="1305" y="869"/>
                  </a:cubicBezTo>
                  <a:lnTo>
                    <a:pt x="1305" y="651"/>
                  </a:lnTo>
                  <a:cubicBezTo>
                    <a:pt x="1305" y="292"/>
                    <a:pt x="1013" y="0"/>
                    <a:pt x="65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3" name="Google Shape;21213;p86"/>
            <p:cNvSpPr/>
            <p:nvPr/>
          </p:nvSpPr>
          <p:spPr>
            <a:xfrm>
              <a:off x="8090395" y="1652607"/>
              <a:ext cx="17064" cy="28493"/>
            </a:xfrm>
            <a:custGeom>
              <a:avLst/>
              <a:gdLst/>
              <a:ahLst/>
              <a:cxnLst/>
              <a:rect l="l" t="t" r="r" b="b"/>
              <a:pathLst>
                <a:path w="651" h="1087" extrusionOk="0">
                  <a:moveTo>
                    <a:pt x="0" y="0"/>
                  </a:moveTo>
                  <a:lnTo>
                    <a:pt x="0" y="760"/>
                  </a:lnTo>
                  <a:cubicBezTo>
                    <a:pt x="0" y="939"/>
                    <a:pt x="145" y="1087"/>
                    <a:pt x="324" y="1087"/>
                  </a:cubicBezTo>
                  <a:cubicBezTo>
                    <a:pt x="507" y="1087"/>
                    <a:pt x="651" y="939"/>
                    <a:pt x="651" y="760"/>
                  </a:cubicBezTo>
                  <a:lnTo>
                    <a:pt x="651" y="651"/>
                  </a:lnTo>
                  <a:cubicBezTo>
                    <a:pt x="651"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4" name="Google Shape;21214;p86"/>
            <p:cNvSpPr/>
            <p:nvPr/>
          </p:nvSpPr>
          <p:spPr>
            <a:xfrm>
              <a:off x="8084681"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5" name="Google Shape;21215;p86"/>
            <p:cNvSpPr/>
            <p:nvPr/>
          </p:nvSpPr>
          <p:spPr>
            <a:xfrm>
              <a:off x="8198600" y="1652607"/>
              <a:ext cx="34234" cy="39843"/>
            </a:xfrm>
            <a:custGeom>
              <a:avLst/>
              <a:gdLst/>
              <a:ahLst/>
              <a:cxnLst/>
              <a:rect l="l" t="t" r="r" b="b"/>
              <a:pathLst>
                <a:path w="1306" h="1520" extrusionOk="0">
                  <a:moveTo>
                    <a:pt x="655" y="0"/>
                  </a:moveTo>
                  <a:cubicBezTo>
                    <a:pt x="293" y="0"/>
                    <a:pt x="1" y="292"/>
                    <a:pt x="1" y="651"/>
                  </a:cubicBezTo>
                  <a:lnTo>
                    <a:pt x="1" y="869"/>
                  </a:lnTo>
                  <a:cubicBezTo>
                    <a:pt x="1" y="1227"/>
                    <a:pt x="293" y="1519"/>
                    <a:pt x="655" y="1519"/>
                  </a:cubicBezTo>
                  <a:cubicBezTo>
                    <a:pt x="1014" y="1519"/>
                    <a:pt x="1305" y="1227"/>
                    <a:pt x="1305" y="869"/>
                  </a:cubicBezTo>
                  <a:lnTo>
                    <a:pt x="1305" y="651"/>
                  </a:lnTo>
                  <a:cubicBezTo>
                    <a:pt x="1305" y="292"/>
                    <a:pt x="1014" y="0"/>
                    <a:pt x="655"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6" name="Google Shape;21216;p86"/>
            <p:cNvSpPr/>
            <p:nvPr/>
          </p:nvSpPr>
          <p:spPr>
            <a:xfrm>
              <a:off x="8215743" y="1652607"/>
              <a:ext cx="17091" cy="28493"/>
            </a:xfrm>
            <a:custGeom>
              <a:avLst/>
              <a:gdLst/>
              <a:ahLst/>
              <a:cxnLst/>
              <a:rect l="l" t="t" r="r" b="b"/>
              <a:pathLst>
                <a:path w="652" h="1087" extrusionOk="0">
                  <a:moveTo>
                    <a:pt x="1" y="0"/>
                  </a:moveTo>
                  <a:lnTo>
                    <a:pt x="1" y="760"/>
                  </a:lnTo>
                  <a:cubicBezTo>
                    <a:pt x="1" y="939"/>
                    <a:pt x="145" y="1087"/>
                    <a:pt x="324" y="1087"/>
                  </a:cubicBezTo>
                  <a:cubicBezTo>
                    <a:pt x="504" y="1087"/>
                    <a:pt x="651" y="939"/>
                    <a:pt x="651" y="760"/>
                  </a:cubicBezTo>
                  <a:lnTo>
                    <a:pt x="651" y="651"/>
                  </a:lnTo>
                  <a:cubicBezTo>
                    <a:pt x="651" y="292"/>
                    <a:pt x="360"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7" name="Google Shape;21217;p86"/>
            <p:cNvSpPr/>
            <p:nvPr/>
          </p:nvSpPr>
          <p:spPr>
            <a:xfrm>
              <a:off x="8209950" y="1658321"/>
              <a:ext cx="11455" cy="11350"/>
            </a:xfrm>
            <a:custGeom>
              <a:avLst/>
              <a:gdLst/>
              <a:ahLst/>
              <a:cxnLst/>
              <a:rect l="l" t="t" r="r" b="b"/>
              <a:pathLst>
                <a:path w="437" h="433" extrusionOk="0">
                  <a:moveTo>
                    <a:pt x="218" y="0"/>
                  </a:moveTo>
                  <a:cubicBezTo>
                    <a:pt x="99" y="0"/>
                    <a:pt x="0" y="95"/>
                    <a:pt x="0" y="218"/>
                  </a:cubicBezTo>
                  <a:cubicBezTo>
                    <a:pt x="0" y="338"/>
                    <a:pt x="99" y="433"/>
                    <a:pt x="218" y="433"/>
                  </a:cubicBezTo>
                  <a:cubicBezTo>
                    <a:pt x="338" y="433"/>
                    <a:pt x="436" y="338"/>
                    <a:pt x="436" y="218"/>
                  </a:cubicBezTo>
                  <a:cubicBezTo>
                    <a:pt x="436" y="95"/>
                    <a:pt x="338"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8" name="Google Shape;21218;p86"/>
            <p:cNvSpPr/>
            <p:nvPr/>
          </p:nvSpPr>
          <p:spPr>
            <a:xfrm>
              <a:off x="8110683" y="1732738"/>
              <a:ext cx="36802" cy="37956"/>
            </a:xfrm>
            <a:custGeom>
              <a:avLst/>
              <a:gdLst/>
              <a:ahLst/>
              <a:cxnLst/>
              <a:rect l="l" t="t" r="r" b="b"/>
              <a:pathLst>
                <a:path w="1404" h="1448" extrusionOk="0">
                  <a:moveTo>
                    <a:pt x="795" y="410"/>
                  </a:moveTo>
                  <a:cubicBezTo>
                    <a:pt x="823" y="410"/>
                    <a:pt x="851" y="417"/>
                    <a:pt x="876" y="428"/>
                  </a:cubicBezTo>
                  <a:cubicBezTo>
                    <a:pt x="928" y="463"/>
                    <a:pt x="964" y="516"/>
                    <a:pt x="971" y="576"/>
                  </a:cubicBezTo>
                  <a:cubicBezTo>
                    <a:pt x="985" y="667"/>
                    <a:pt x="967" y="759"/>
                    <a:pt x="925" y="839"/>
                  </a:cubicBezTo>
                  <a:cubicBezTo>
                    <a:pt x="856" y="963"/>
                    <a:pt x="738" y="1042"/>
                    <a:pt x="636" y="1042"/>
                  </a:cubicBezTo>
                  <a:cubicBezTo>
                    <a:pt x="608" y="1042"/>
                    <a:pt x="580" y="1035"/>
                    <a:pt x="556" y="1022"/>
                  </a:cubicBezTo>
                  <a:cubicBezTo>
                    <a:pt x="503" y="991"/>
                    <a:pt x="468" y="938"/>
                    <a:pt x="461" y="875"/>
                  </a:cubicBezTo>
                  <a:cubicBezTo>
                    <a:pt x="433" y="692"/>
                    <a:pt x="531" y="509"/>
                    <a:pt x="700" y="432"/>
                  </a:cubicBezTo>
                  <a:cubicBezTo>
                    <a:pt x="732" y="417"/>
                    <a:pt x="763" y="410"/>
                    <a:pt x="795" y="410"/>
                  </a:cubicBezTo>
                  <a:close/>
                  <a:moveTo>
                    <a:pt x="788" y="1"/>
                  </a:moveTo>
                  <a:cubicBezTo>
                    <a:pt x="705" y="1"/>
                    <a:pt x="623" y="18"/>
                    <a:pt x="545" y="52"/>
                  </a:cubicBezTo>
                  <a:cubicBezTo>
                    <a:pt x="197" y="206"/>
                    <a:pt x="0" y="579"/>
                    <a:pt x="60" y="952"/>
                  </a:cubicBezTo>
                  <a:cubicBezTo>
                    <a:pt x="92" y="1135"/>
                    <a:pt x="204" y="1290"/>
                    <a:pt x="362" y="1381"/>
                  </a:cubicBezTo>
                  <a:cubicBezTo>
                    <a:pt x="447" y="1427"/>
                    <a:pt x="542" y="1448"/>
                    <a:pt x="637" y="1448"/>
                  </a:cubicBezTo>
                  <a:cubicBezTo>
                    <a:pt x="886" y="1448"/>
                    <a:pt x="1143" y="1293"/>
                    <a:pt x="1284" y="1033"/>
                  </a:cubicBezTo>
                  <a:cubicBezTo>
                    <a:pt x="1372" y="868"/>
                    <a:pt x="1403" y="681"/>
                    <a:pt x="1372" y="498"/>
                  </a:cubicBezTo>
                  <a:cubicBezTo>
                    <a:pt x="1340" y="319"/>
                    <a:pt x="1227" y="161"/>
                    <a:pt x="1069" y="69"/>
                  </a:cubicBezTo>
                  <a:cubicBezTo>
                    <a:pt x="980" y="24"/>
                    <a:pt x="884" y="1"/>
                    <a:pt x="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9" name="Google Shape;21219;p86"/>
            <p:cNvSpPr/>
            <p:nvPr/>
          </p:nvSpPr>
          <p:spPr>
            <a:xfrm>
              <a:off x="8156581" y="1732765"/>
              <a:ext cx="38087" cy="37929"/>
            </a:xfrm>
            <a:custGeom>
              <a:avLst/>
              <a:gdLst/>
              <a:ahLst/>
              <a:cxnLst/>
              <a:rect l="l" t="t" r="r" b="b"/>
              <a:pathLst>
                <a:path w="1453" h="1447" extrusionOk="0">
                  <a:moveTo>
                    <a:pt x="685" y="408"/>
                  </a:moveTo>
                  <a:cubicBezTo>
                    <a:pt x="786" y="408"/>
                    <a:pt x="902" y="486"/>
                    <a:pt x="971" y="610"/>
                  </a:cubicBezTo>
                  <a:cubicBezTo>
                    <a:pt x="1017" y="691"/>
                    <a:pt x="1034" y="782"/>
                    <a:pt x="1020" y="874"/>
                  </a:cubicBezTo>
                  <a:cubicBezTo>
                    <a:pt x="1010" y="933"/>
                    <a:pt x="974" y="990"/>
                    <a:pt x="922" y="1021"/>
                  </a:cubicBezTo>
                  <a:cubicBezTo>
                    <a:pt x="897" y="1034"/>
                    <a:pt x="870" y="1041"/>
                    <a:pt x="841" y="1041"/>
                  </a:cubicBezTo>
                  <a:cubicBezTo>
                    <a:pt x="739" y="1041"/>
                    <a:pt x="622" y="961"/>
                    <a:pt x="556" y="835"/>
                  </a:cubicBezTo>
                  <a:cubicBezTo>
                    <a:pt x="468" y="677"/>
                    <a:pt x="489" y="490"/>
                    <a:pt x="605" y="427"/>
                  </a:cubicBezTo>
                  <a:cubicBezTo>
                    <a:pt x="630" y="414"/>
                    <a:pt x="657" y="408"/>
                    <a:pt x="685" y="408"/>
                  </a:cubicBezTo>
                  <a:close/>
                  <a:moveTo>
                    <a:pt x="683" y="1"/>
                  </a:moveTo>
                  <a:cubicBezTo>
                    <a:pt x="589" y="1"/>
                    <a:pt x="497" y="22"/>
                    <a:pt x="412" y="68"/>
                  </a:cubicBezTo>
                  <a:cubicBezTo>
                    <a:pt x="99" y="237"/>
                    <a:pt x="0" y="670"/>
                    <a:pt x="197" y="1028"/>
                  </a:cubicBezTo>
                  <a:cubicBezTo>
                    <a:pt x="338" y="1292"/>
                    <a:pt x="595" y="1447"/>
                    <a:pt x="844" y="1447"/>
                  </a:cubicBezTo>
                  <a:cubicBezTo>
                    <a:pt x="939" y="1447"/>
                    <a:pt x="1031" y="1422"/>
                    <a:pt x="1115" y="1380"/>
                  </a:cubicBezTo>
                  <a:cubicBezTo>
                    <a:pt x="1277" y="1289"/>
                    <a:pt x="1386" y="1130"/>
                    <a:pt x="1417" y="951"/>
                  </a:cubicBezTo>
                  <a:cubicBezTo>
                    <a:pt x="1453" y="768"/>
                    <a:pt x="1421" y="582"/>
                    <a:pt x="1330" y="420"/>
                  </a:cubicBezTo>
                  <a:cubicBezTo>
                    <a:pt x="1189" y="156"/>
                    <a:pt x="932"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0" name="Google Shape;21220;p86"/>
            <p:cNvSpPr/>
            <p:nvPr/>
          </p:nvSpPr>
          <p:spPr>
            <a:xfrm>
              <a:off x="7970761" y="1506839"/>
              <a:ext cx="364668" cy="350776"/>
            </a:xfrm>
            <a:custGeom>
              <a:avLst/>
              <a:gdLst/>
              <a:ahLst/>
              <a:cxnLst/>
              <a:rect l="l" t="t" r="r" b="b"/>
              <a:pathLst>
                <a:path w="13912" h="13382" extrusionOk="0">
                  <a:moveTo>
                    <a:pt x="1997" y="621"/>
                  </a:moveTo>
                  <a:lnTo>
                    <a:pt x="1997" y="621"/>
                  </a:lnTo>
                  <a:cubicBezTo>
                    <a:pt x="3211" y="1018"/>
                    <a:pt x="4174" y="1869"/>
                    <a:pt x="4631" y="2333"/>
                  </a:cubicBezTo>
                  <a:cubicBezTo>
                    <a:pt x="4420" y="2460"/>
                    <a:pt x="4220" y="2600"/>
                    <a:pt x="4026" y="2755"/>
                  </a:cubicBezTo>
                  <a:cubicBezTo>
                    <a:pt x="3675" y="1964"/>
                    <a:pt x="3109" y="1313"/>
                    <a:pt x="2335" y="821"/>
                  </a:cubicBezTo>
                  <a:cubicBezTo>
                    <a:pt x="2223" y="747"/>
                    <a:pt x="2110" y="680"/>
                    <a:pt x="1997" y="621"/>
                  </a:cubicBezTo>
                  <a:close/>
                  <a:moveTo>
                    <a:pt x="426" y="487"/>
                  </a:moveTo>
                  <a:lnTo>
                    <a:pt x="426" y="487"/>
                  </a:lnTo>
                  <a:cubicBezTo>
                    <a:pt x="1164" y="642"/>
                    <a:pt x="2954" y="1197"/>
                    <a:pt x="3703" y="3036"/>
                  </a:cubicBezTo>
                  <a:cubicBezTo>
                    <a:pt x="3429" y="3286"/>
                    <a:pt x="3175" y="3564"/>
                    <a:pt x="2943" y="3856"/>
                  </a:cubicBezTo>
                  <a:cubicBezTo>
                    <a:pt x="2824" y="4010"/>
                    <a:pt x="2711" y="4169"/>
                    <a:pt x="2602" y="4330"/>
                  </a:cubicBezTo>
                  <a:cubicBezTo>
                    <a:pt x="872" y="3799"/>
                    <a:pt x="503" y="1292"/>
                    <a:pt x="426" y="487"/>
                  </a:cubicBezTo>
                  <a:close/>
                  <a:moveTo>
                    <a:pt x="13482" y="480"/>
                  </a:moveTo>
                  <a:cubicBezTo>
                    <a:pt x="13408" y="1292"/>
                    <a:pt x="13039" y="3799"/>
                    <a:pt x="11306" y="4327"/>
                  </a:cubicBezTo>
                  <a:lnTo>
                    <a:pt x="11306" y="4330"/>
                  </a:lnTo>
                  <a:cubicBezTo>
                    <a:pt x="11196" y="4165"/>
                    <a:pt x="11084" y="4007"/>
                    <a:pt x="10961" y="3856"/>
                  </a:cubicBezTo>
                  <a:cubicBezTo>
                    <a:pt x="10732" y="3560"/>
                    <a:pt x="10479" y="3286"/>
                    <a:pt x="10205" y="3033"/>
                  </a:cubicBezTo>
                  <a:cubicBezTo>
                    <a:pt x="10261" y="2896"/>
                    <a:pt x="10328" y="2759"/>
                    <a:pt x="10402" y="2625"/>
                  </a:cubicBezTo>
                  <a:cubicBezTo>
                    <a:pt x="10490" y="2465"/>
                    <a:pt x="10353" y="2323"/>
                    <a:pt x="10215" y="2323"/>
                  </a:cubicBezTo>
                  <a:cubicBezTo>
                    <a:pt x="10150" y="2323"/>
                    <a:pt x="10085" y="2355"/>
                    <a:pt x="10043" y="2432"/>
                  </a:cubicBezTo>
                  <a:cubicBezTo>
                    <a:pt x="9987" y="2534"/>
                    <a:pt x="9934" y="2643"/>
                    <a:pt x="9885" y="2755"/>
                  </a:cubicBezTo>
                  <a:cubicBezTo>
                    <a:pt x="9691" y="2600"/>
                    <a:pt x="9488" y="2460"/>
                    <a:pt x="9277" y="2333"/>
                  </a:cubicBezTo>
                  <a:cubicBezTo>
                    <a:pt x="9734" y="1865"/>
                    <a:pt x="10701" y="1014"/>
                    <a:pt x="11917" y="617"/>
                  </a:cubicBezTo>
                  <a:lnTo>
                    <a:pt x="11917" y="617"/>
                  </a:lnTo>
                  <a:cubicBezTo>
                    <a:pt x="11411" y="881"/>
                    <a:pt x="10957" y="1236"/>
                    <a:pt x="10578" y="1661"/>
                  </a:cubicBezTo>
                  <a:cubicBezTo>
                    <a:pt x="10444" y="1817"/>
                    <a:pt x="10583" y="2005"/>
                    <a:pt x="10736" y="2005"/>
                  </a:cubicBezTo>
                  <a:cubicBezTo>
                    <a:pt x="10788" y="2005"/>
                    <a:pt x="10842" y="1984"/>
                    <a:pt x="10887" y="1932"/>
                  </a:cubicBezTo>
                  <a:cubicBezTo>
                    <a:pt x="11749" y="955"/>
                    <a:pt x="12902" y="603"/>
                    <a:pt x="13482" y="480"/>
                  </a:cubicBezTo>
                  <a:close/>
                  <a:moveTo>
                    <a:pt x="6952" y="2062"/>
                  </a:moveTo>
                  <a:cubicBezTo>
                    <a:pt x="7638" y="2062"/>
                    <a:pt x="8317" y="2252"/>
                    <a:pt x="8971" y="2625"/>
                  </a:cubicBezTo>
                  <a:cubicBezTo>
                    <a:pt x="9586" y="2977"/>
                    <a:pt x="10145" y="3476"/>
                    <a:pt x="10641" y="4105"/>
                  </a:cubicBezTo>
                  <a:cubicBezTo>
                    <a:pt x="11611" y="5340"/>
                    <a:pt x="12192" y="6943"/>
                    <a:pt x="12192" y="8388"/>
                  </a:cubicBezTo>
                  <a:cubicBezTo>
                    <a:pt x="12192" y="10917"/>
                    <a:pt x="9843" y="12974"/>
                    <a:pt x="6956" y="12974"/>
                  </a:cubicBezTo>
                  <a:lnTo>
                    <a:pt x="6956" y="12977"/>
                  </a:lnTo>
                  <a:cubicBezTo>
                    <a:pt x="4065" y="12977"/>
                    <a:pt x="1716" y="10917"/>
                    <a:pt x="1716" y="8388"/>
                  </a:cubicBezTo>
                  <a:cubicBezTo>
                    <a:pt x="1716" y="6943"/>
                    <a:pt x="2293" y="5340"/>
                    <a:pt x="3263" y="4105"/>
                  </a:cubicBezTo>
                  <a:cubicBezTo>
                    <a:pt x="3759" y="3476"/>
                    <a:pt x="4322" y="2980"/>
                    <a:pt x="4934" y="2625"/>
                  </a:cubicBezTo>
                  <a:cubicBezTo>
                    <a:pt x="5588" y="2252"/>
                    <a:pt x="6266" y="2062"/>
                    <a:pt x="6952" y="2062"/>
                  </a:cubicBezTo>
                  <a:close/>
                  <a:moveTo>
                    <a:pt x="727" y="0"/>
                  </a:moveTo>
                  <a:cubicBezTo>
                    <a:pt x="544" y="0"/>
                    <a:pt x="361" y="13"/>
                    <a:pt x="179" y="37"/>
                  </a:cubicBezTo>
                  <a:cubicBezTo>
                    <a:pt x="74" y="51"/>
                    <a:pt x="0" y="139"/>
                    <a:pt x="4" y="244"/>
                  </a:cubicBezTo>
                  <a:cubicBezTo>
                    <a:pt x="39" y="920"/>
                    <a:pt x="158" y="1591"/>
                    <a:pt x="362" y="2238"/>
                  </a:cubicBezTo>
                  <a:cubicBezTo>
                    <a:pt x="770" y="3518"/>
                    <a:pt x="1466" y="4359"/>
                    <a:pt x="2381" y="4682"/>
                  </a:cubicBezTo>
                  <a:cubicBezTo>
                    <a:pt x="1699" y="5832"/>
                    <a:pt x="1308" y="7161"/>
                    <a:pt x="1308" y="8388"/>
                  </a:cubicBezTo>
                  <a:cubicBezTo>
                    <a:pt x="1308" y="9728"/>
                    <a:pt x="1899" y="10984"/>
                    <a:pt x="2972" y="11929"/>
                  </a:cubicBezTo>
                  <a:cubicBezTo>
                    <a:pt x="4037" y="12865"/>
                    <a:pt x="5451" y="13382"/>
                    <a:pt x="6956" y="13382"/>
                  </a:cubicBezTo>
                  <a:cubicBezTo>
                    <a:pt x="8457" y="13382"/>
                    <a:pt x="9874" y="12865"/>
                    <a:pt x="10940" y="11929"/>
                  </a:cubicBezTo>
                  <a:cubicBezTo>
                    <a:pt x="12012" y="10984"/>
                    <a:pt x="12603" y="9728"/>
                    <a:pt x="12603" y="8388"/>
                  </a:cubicBezTo>
                  <a:cubicBezTo>
                    <a:pt x="12603" y="7161"/>
                    <a:pt x="12209" y="5832"/>
                    <a:pt x="11531" y="4682"/>
                  </a:cubicBezTo>
                  <a:cubicBezTo>
                    <a:pt x="12445" y="4359"/>
                    <a:pt x="13138" y="3518"/>
                    <a:pt x="13549" y="2238"/>
                  </a:cubicBezTo>
                  <a:cubicBezTo>
                    <a:pt x="13749" y="1591"/>
                    <a:pt x="13873" y="920"/>
                    <a:pt x="13908" y="244"/>
                  </a:cubicBezTo>
                  <a:cubicBezTo>
                    <a:pt x="13911" y="139"/>
                    <a:pt x="13834" y="51"/>
                    <a:pt x="13732" y="37"/>
                  </a:cubicBezTo>
                  <a:cubicBezTo>
                    <a:pt x="13553" y="14"/>
                    <a:pt x="13373" y="2"/>
                    <a:pt x="13193" y="2"/>
                  </a:cubicBezTo>
                  <a:cubicBezTo>
                    <a:pt x="12339" y="2"/>
                    <a:pt x="11466" y="262"/>
                    <a:pt x="10595" y="779"/>
                  </a:cubicBezTo>
                  <a:cubicBezTo>
                    <a:pt x="9973" y="1152"/>
                    <a:pt x="9407" y="1605"/>
                    <a:pt x="8907" y="2129"/>
                  </a:cubicBezTo>
                  <a:cubicBezTo>
                    <a:pt x="8294" y="1811"/>
                    <a:pt x="7623" y="1652"/>
                    <a:pt x="6953" y="1652"/>
                  </a:cubicBezTo>
                  <a:cubicBezTo>
                    <a:pt x="6282" y="1652"/>
                    <a:pt x="5612" y="1811"/>
                    <a:pt x="5001" y="2129"/>
                  </a:cubicBezTo>
                  <a:cubicBezTo>
                    <a:pt x="4501" y="1605"/>
                    <a:pt x="3935" y="1152"/>
                    <a:pt x="3316" y="779"/>
                  </a:cubicBezTo>
                  <a:cubicBezTo>
                    <a:pt x="2446" y="261"/>
                    <a:pt x="1577"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1" name="Google Shape;21221;p86"/>
            <p:cNvSpPr/>
            <p:nvPr/>
          </p:nvSpPr>
          <p:spPr>
            <a:xfrm>
              <a:off x="8083658" y="1693708"/>
              <a:ext cx="138952" cy="129621"/>
            </a:xfrm>
            <a:custGeom>
              <a:avLst/>
              <a:gdLst/>
              <a:ahLst/>
              <a:cxnLst/>
              <a:rect l="l" t="t" r="r" b="b"/>
              <a:pathLst>
                <a:path w="5301" h="4945" extrusionOk="0">
                  <a:moveTo>
                    <a:pt x="2688" y="408"/>
                  </a:moveTo>
                  <a:cubicBezTo>
                    <a:pt x="3265" y="408"/>
                    <a:pt x="3819" y="632"/>
                    <a:pt x="4235" y="1027"/>
                  </a:cubicBezTo>
                  <a:cubicBezTo>
                    <a:pt x="4660" y="1439"/>
                    <a:pt x="4892" y="2005"/>
                    <a:pt x="4892" y="2631"/>
                  </a:cubicBezTo>
                  <a:cubicBezTo>
                    <a:pt x="4892" y="2898"/>
                    <a:pt x="4822" y="3088"/>
                    <a:pt x="4681" y="3218"/>
                  </a:cubicBezTo>
                  <a:lnTo>
                    <a:pt x="4681" y="3215"/>
                  </a:lnTo>
                  <a:cubicBezTo>
                    <a:pt x="4481" y="3400"/>
                    <a:pt x="4137" y="3449"/>
                    <a:pt x="3782" y="3449"/>
                  </a:cubicBezTo>
                  <a:cubicBezTo>
                    <a:pt x="3557" y="3449"/>
                    <a:pt x="3327" y="3429"/>
                    <a:pt x="3127" y="3412"/>
                  </a:cubicBezTo>
                  <a:cubicBezTo>
                    <a:pt x="2951" y="3397"/>
                    <a:pt x="2786" y="3383"/>
                    <a:pt x="2649" y="3383"/>
                  </a:cubicBezTo>
                  <a:cubicBezTo>
                    <a:pt x="2512" y="3383"/>
                    <a:pt x="2353" y="3397"/>
                    <a:pt x="2181" y="3412"/>
                  </a:cubicBezTo>
                  <a:cubicBezTo>
                    <a:pt x="1979" y="3429"/>
                    <a:pt x="1748" y="3449"/>
                    <a:pt x="1522" y="3449"/>
                  </a:cubicBezTo>
                  <a:cubicBezTo>
                    <a:pt x="1164" y="3449"/>
                    <a:pt x="818" y="3400"/>
                    <a:pt x="616" y="3215"/>
                  </a:cubicBezTo>
                  <a:cubicBezTo>
                    <a:pt x="475" y="3084"/>
                    <a:pt x="409" y="2895"/>
                    <a:pt x="409" y="2631"/>
                  </a:cubicBezTo>
                  <a:cubicBezTo>
                    <a:pt x="409" y="2008"/>
                    <a:pt x="641" y="1439"/>
                    <a:pt x="1063" y="1027"/>
                  </a:cubicBezTo>
                  <a:cubicBezTo>
                    <a:pt x="1474" y="626"/>
                    <a:pt x="2040" y="408"/>
                    <a:pt x="2649" y="408"/>
                  </a:cubicBezTo>
                  <a:cubicBezTo>
                    <a:pt x="2662" y="408"/>
                    <a:pt x="2675" y="408"/>
                    <a:pt x="2688" y="408"/>
                  </a:cubicBezTo>
                  <a:close/>
                  <a:moveTo>
                    <a:pt x="2649" y="3791"/>
                  </a:moveTo>
                  <a:cubicBezTo>
                    <a:pt x="2765" y="3791"/>
                    <a:pt x="2926" y="3805"/>
                    <a:pt x="3092" y="3819"/>
                  </a:cubicBezTo>
                  <a:cubicBezTo>
                    <a:pt x="3310" y="3837"/>
                    <a:pt x="3552" y="3858"/>
                    <a:pt x="3792" y="3858"/>
                  </a:cubicBezTo>
                  <a:cubicBezTo>
                    <a:pt x="3813" y="3859"/>
                    <a:pt x="3834" y="3859"/>
                    <a:pt x="3855" y="3859"/>
                  </a:cubicBezTo>
                  <a:cubicBezTo>
                    <a:pt x="3957" y="3859"/>
                    <a:pt x="4059" y="3852"/>
                    <a:pt x="4161" y="3841"/>
                  </a:cubicBezTo>
                  <a:lnTo>
                    <a:pt x="4161" y="3841"/>
                  </a:lnTo>
                  <a:cubicBezTo>
                    <a:pt x="3879" y="4277"/>
                    <a:pt x="3394" y="4540"/>
                    <a:pt x="2874" y="4540"/>
                  </a:cubicBezTo>
                  <a:lnTo>
                    <a:pt x="2420" y="4540"/>
                  </a:lnTo>
                  <a:cubicBezTo>
                    <a:pt x="1900" y="4540"/>
                    <a:pt x="1414" y="4273"/>
                    <a:pt x="1133" y="3837"/>
                  </a:cubicBezTo>
                  <a:lnTo>
                    <a:pt x="1133" y="3837"/>
                  </a:lnTo>
                  <a:cubicBezTo>
                    <a:pt x="1260" y="3852"/>
                    <a:pt x="1390" y="3857"/>
                    <a:pt x="1521" y="3857"/>
                  </a:cubicBezTo>
                  <a:cubicBezTo>
                    <a:pt x="1763" y="3857"/>
                    <a:pt x="2004" y="3838"/>
                    <a:pt x="2216" y="3819"/>
                  </a:cubicBezTo>
                  <a:cubicBezTo>
                    <a:pt x="2378" y="3805"/>
                    <a:pt x="2533" y="3791"/>
                    <a:pt x="2649" y="3791"/>
                  </a:cubicBezTo>
                  <a:close/>
                  <a:moveTo>
                    <a:pt x="2649" y="1"/>
                  </a:moveTo>
                  <a:cubicBezTo>
                    <a:pt x="1140" y="1"/>
                    <a:pt x="1" y="1133"/>
                    <a:pt x="1" y="2634"/>
                  </a:cubicBezTo>
                  <a:cubicBezTo>
                    <a:pt x="1" y="3011"/>
                    <a:pt x="117" y="3306"/>
                    <a:pt x="342" y="3513"/>
                  </a:cubicBezTo>
                  <a:cubicBezTo>
                    <a:pt x="419" y="3587"/>
                    <a:pt x="511" y="3647"/>
                    <a:pt x="606" y="3689"/>
                  </a:cubicBezTo>
                  <a:cubicBezTo>
                    <a:pt x="890" y="4445"/>
                    <a:pt x="1611" y="4945"/>
                    <a:pt x="2420" y="4945"/>
                  </a:cubicBezTo>
                  <a:lnTo>
                    <a:pt x="2874" y="4945"/>
                  </a:lnTo>
                  <a:cubicBezTo>
                    <a:pt x="2877" y="4945"/>
                    <a:pt x="2879" y="4945"/>
                    <a:pt x="2882" y="4945"/>
                  </a:cubicBezTo>
                  <a:cubicBezTo>
                    <a:pt x="3684" y="4945"/>
                    <a:pt x="4401" y="4446"/>
                    <a:pt x="4688" y="3696"/>
                  </a:cubicBezTo>
                  <a:cubicBezTo>
                    <a:pt x="4787" y="3651"/>
                    <a:pt x="4878" y="3591"/>
                    <a:pt x="4959" y="3517"/>
                  </a:cubicBezTo>
                  <a:cubicBezTo>
                    <a:pt x="5184" y="3310"/>
                    <a:pt x="5300" y="3011"/>
                    <a:pt x="5300" y="2631"/>
                  </a:cubicBezTo>
                  <a:cubicBezTo>
                    <a:pt x="5297" y="1896"/>
                    <a:pt x="5022" y="1224"/>
                    <a:pt x="4519" y="735"/>
                  </a:cubicBezTo>
                  <a:cubicBezTo>
                    <a:pt x="4027" y="261"/>
                    <a:pt x="3362"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2" name="Google Shape;21222;p86"/>
            <p:cNvSpPr/>
            <p:nvPr/>
          </p:nvSpPr>
          <p:spPr>
            <a:xfrm>
              <a:off x="8067800" y="1647155"/>
              <a:ext cx="44928" cy="50643"/>
            </a:xfrm>
            <a:custGeom>
              <a:avLst/>
              <a:gdLst/>
              <a:ahLst/>
              <a:cxnLst/>
              <a:rect l="l" t="t" r="r" b="b"/>
              <a:pathLst>
                <a:path w="1714" h="1932" extrusionOk="0">
                  <a:moveTo>
                    <a:pt x="855" y="1"/>
                  </a:moveTo>
                  <a:cubicBezTo>
                    <a:pt x="384" y="1"/>
                    <a:pt x="1" y="384"/>
                    <a:pt x="1" y="855"/>
                  </a:cubicBezTo>
                  <a:lnTo>
                    <a:pt x="1" y="1077"/>
                  </a:lnTo>
                  <a:cubicBezTo>
                    <a:pt x="1" y="1548"/>
                    <a:pt x="384" y="1931"/>
                    <a:pt x="859" y="1931"/>
                  </a:cubicBezTo>
                  <a:cubicBezTo>
                    <a:pt x="1330" y="1931"/>
                    <a:pt x="1713" y="1548"/>
                    <a:pt x="1713" y="1077"/>
                  </a:cubicBezTo>
                  <a:lnTo>
                    <a:pt x="1713" y="855"/>
                  </a:lnTo>
                  <a:cubicBezTo>
                    <a:pt x="1713" y="720"/>
                    <a:pt x="1611" y="652"/>
                    <a:pt x="1510" y="652"/>
                  </a:cubicBezTo>
                  <a:cubicBezTo>
                    <a:pt x="1408" y="652"/>
                    <a:pt x="1306" y="720"/>
                    <a:pt x="1306" y="855"/>
                  </a:cubicBezTo>
                  <a:lnTo>
                    <a:pt x="1306" y="1077"/>
                  </a:lnTo>
                  <a:cubicBezTo>
                    <a:pt x="1313" y="1330"/>
                    <a:pt x="1112" y="1537"/>
                    <a:pt x="855" y="1537"/>
                  </a:cubicBezTo>
                  <a:cubicBezTo>
                    <a:pt x="602" y="1537"/>
                    <a:pt x="398" y="1330"/>
                    <a:pt x="409" y="1077"/>
                  </a:cubicBezTo>
                  <a:lnTo>
                    <a:pt x="409" y="855"/>
                  </a:lnTo>
                  <a:cubicBezTo>
                    <a:pt x="409" y="609"/>
                    <a:pt x="609" y="409"/>
                    <a:pt x="855" y="409"/>
                  </a:cubicBezTo>
                  <a:cubicBezTo>
                    <a:pt x="968" y="409"/>
                    <a:pt x="1059" y="317"/>
                    <a:pt x="1059" y="205"/>
                  </a:cubicBezTo>
                  <a:cubicBezTo>
                    <a:pt x="1059" y="92"/>
                    <a:pt x="968"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3" name="Google Shape;21223;p86"/>
            <p:cNvSpPr/>
            <p:nvPr/>
          </p:nvSpPr>
          <p:spPr>
            <a:xfrm>
              <a:off x="8193358" y="1647155"/>
              <a:ext cx="44902" cy="50643"/>
            </a:xfrm>
            <a:custGeom>
              <a:avLst/>
              <a:gdLst/>
              <a:ahLst/>
              <a:cxnLst/>
              <a:rect l="l" t="t" r="r" b="b"/>
              <a:pathLst>
                <a:path w="1713" h="1932" extrusionOk="0">
                  <a:moveTo>
                    <a:pt x="858" y="1"/>
                  </a:moveTo>
                  <a:cubicBezTo>
                    <a:pt x="384" y="1"/>
                    <a:pt x="0" y="384"/>
                    <a:pt x="0" y="855"/>
                  </a:cubicBezTo>
                  <a:lnTo>
                    <a:pt x="0" y="1077"/>
                  </a:lnTo>
                  <a:cubicBezTo>
                    <a:pt x="0" y="1548"/>
                    <a:pt x="384" y="1931"/>
                    <a:pt x="858" y="1931"/>
                  </a:cubicBezTo>
                  <a:cubicBezTo>
                    <a:pt x="1330" y="1931"/>
                    <a:pt x="1713" y="1548"/>
                    <a:pt x="1713" y="1077"/>
                  </a:cubicBezTo>
                  <a:lnTo>
                    <a:pt x="1713" y="855"/>
                  </a:lnTo>
                  <a:cubicBezTo>
                    <a:pt x="1713" y="743"/>
                    <a:pt x="1621" y="655"/>
                    <a:pt x="1509" y="655"/>
                  </a:cubicBezTo>
                  <a:cubicBezTo>
                    <a:pt x="1396" y="655"/>
                    <a:pt x="1305" y="746"/>
                    <a:pt x="1305" y="859"/>
                  </a:cubicBezTo>
                  <a:lnTo>
                    <a:pt x="1305" y="1077"/>
                  </a:lnTo>
                  <a:cubicBezTo>
                    <a:pt x="1298" y="1319"/>
                    <a:pt x="1101" y="1513"/>
                    <a:pt x="858" y="1513"/>
                  </a:cubicBezTo>
                  <a:cubicBezTo>
                    <a:pt x="612" y="1513"/>
                    <a:pt x="415" y="1319"/>
                    <a:pt x="408" y="1077"/>
                  </a:cubicBezTo>
                  <a:lnTo>
                    <a:pt x="408" y="859"/>
                  </a:lnTo>
                  <a:cubicBezTo>
                    <a:pt x="408" y="609"/>
                    <a:pt x="609" y="409"/>
                    <a:pt x="858" y="409"/>
                  </a:cubicBezTo>
                  <a:cubicBezTo>
                    <a:pt x="967" y="409"/>
                    <a:pt x="1059" y="317"/>
                    <a:pt x="1059" y="205"/>
                  </a:cubicBezTo>
                  <a:cubicBezTo>
                    <a:pt x="1059" y="92"/>
                    <a:pt x="967"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4" name="Google Shape;21224;p86"/>
          <p:cNvGrpSpPr/>
          <p:nvPr/>
        </p:nvGrpSpPr>
        <p:grpSpPr>
          <a:xfrm>
            <a:off x="1397033" y="2562181"/>
            <a:ext cx="374341" cy="374839"/>
            <a:chOff x="1397033" y="2409781"/>
            <a:chExt cx="374341" cy="374839"/>
          </a:xfrm>
        </p:grpSpPr>
        <p:sp>
          <p:nvSpPr>
            <p:cNvPr id="21225" name="Google Shape;21225;p86"/>
            <p:cNvSpPr/>
            <p:nvPr/>
          </p:nvSpPr>
          <p:spPr>
            <a:xfrm>
              <a:off x="1443560" y="2473871"/>
              <a:ext cx="281260" cy="287237"/>
            </a:xfrm>
            <a:custGeom>
              <a:avLst/>
              <a:gdLst/>
              <a:ahLst/>
              <a:cxnLst/>
              <a:rect l="l" t="t" r="r" b="b"/>
              <a:pathLst>
                <a:path w="10730" h="10958" extrusionOk="0">
                  <a:moveTo>
                    <a:pt x="5367" y="1"/>
                  </a:moveTo>
                  <a:cubicBezTo>
                    <a:pt x="2403" y="1"/>
                    <a:pt x="1" y="2452"/>
                    <a:pt x="1" y="5479"/>
                  </a:cubicBezTo>
                  <a:cubicBezTo>
                    <a:pt x="1" y="8503"/>
                    <a:pt x="2403" y="10958"/>
                    <a:pt x="5367" y="10958"/>
                  </a:cubicBezTo>
                  <a:cubicBezTo>
                    <a:pt x="8328" y="10958"/>
                    <a:pt x="10730" y="8503"/>
                    <a:pt x="10730" y="5479"/>
                  </a:cubicBezTo>
                  <a:cubicBezTo>
                    <a:pt x="10730" y="2452"/>
                    <a:pt x="8328" y="1"/>
                    <a:pt x="5367" y="1"/>
                  </a:cubicBezTo>
                  <a:close/>
                </a:path>
              </a:pathLst>
            </a:custGeom>
            <a:solidFill>
              <a:srgbClr val="496E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6" name="Google Shape;21226;p86"/>
            <p:cNvSpPr/>
            <p:nvPr/>
          </p:nvSpPr>
          <p:spPr>
            <a:xfrm>
              <a:off x="1490402" y="2497278"/>
              <a:ext cx="187603" cy="263750"/>
            </a:xfrm>
            <a:custGeom>
              <a:avLst/>
              <a:gdLst/>
              <a:ahLst/>
              <a:cxnLst/>
              <a:rect l="l" t="t" r="r" b="b"/>
              <a:pathLst>
                <a:path w="7157" h="10062" extrusionOk="0">
                  <a:moveTo>
                    <a:pt x="3580" y="1"/>
                  </a:moveTo>
                  <a:cubicBezTo>
                    <a:pt x="1604" y="1"/>
                    <a:pt x="0" y="2255"/>
                    <a:pt x="0" y="5033"/>
                  </a:cubicBezTo>
                  <a:cubicBezTo>
                    <a:pt x="0" y="7811"/>
                    <a:pt x="1604" y="10061"/>
                    <a:pt x="3580" y="10061"/>
                  </a:cubicBezTo>
                  <a:cubicBezTo>
                    <a:pt x="5553" y="10061"/>
                    <a:pt x="7156" y="7811"/>
                    <a:pt x="7156" y="5033"/>
                  </a:cubicBezTo>
                  <a:cubicBezTo>
                    <a:pt x="7156" y="2255"/>
                    <a:pt x="5553" y="1"/>
                    <a:pt x="3580"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7" name="Google Shape;21227;p86"/>
            <p:cNvSpPr/>
            <p:nvPr/>
          </p:nvSpPr>
          <p:spPr>
            <a:xfrm>
              <a:off x="1402564" y="2415259"/>
              <a:ext cx="363358" cy="211954"/>
            </a:xfrm>
            <a:custGeom>
              <a:avLst/>
              <a:gdLst/>
              <a:ahLst/>
              <a:cxnLst/>
              <a:rect l="l" t="t" r="r" b="b"/>
              <a:pathLst>
                <a:path w="13862" h="8086" extrusionOk="0">
                  <a:moveTo>
                    <a:pt x="6931" y="0"/>
                  </a:moveTo>
                  <a:cubicBezTo>
                    <a:pt x="3967" y="0"/>
                    <a:pt x="1565" y="1804"/>
                    <a:pt x="1565" y="4027"/>
                  </a:cubicBezTo>
                  <a:cubicBezTo>
                    <a:pt x="1565" y="4188"/>
                    <a:pt x="1579" y="4354"/>
                    <a:pt x="1604" y="4512"/>
                  </a:cubicBezTo>
                  <a:lnTo>
                    <a:pt x="893" y="3802"/>
                  </a:lnTo>
                  <a:cubicBezTo>
                    <a:pt x="893" y="3802"/>
                    <a:pt x="0" y="6038"/>
                    <a:pt x="0" y="7378"/>
                  </a:cubicBezTo>
                  <a:lnTo>
                    <a:pt x="672" y="7378"/>
                  </a:lnTo>
                  <a:lnTo>
                    <a:pt x="672" y="8049"/>
                  </a:lnTo>
                  <a:cubicBezTo>
                    <a:pt x="672" y="8049"/>
                    <a:pt x="993" y="8085"/>
                    <a:pt x="1507" y="8085"/>
                  </a:cubicBezTo>
                  <a:cubicBezTo>
                    <a:pt x="2254" y="8085"/>
                    <a:pt x="3406" y="8010"/>
                    <a:pt x="4572" y="7641"/>
                  </a:cubicBezTo>
                  <a:cubicBezTo>
                    <a:pt x="4470" y="7603"/>
                    <a:pt x="6931" y="6485"/>
                    <a:pt x="6931" y="6485"/>
                  </a:cubicBezTo>
                  <a:cubicBezTo>
                    <a:pt x="6931" y="6485"/>
                    <a:pt x="9168" y="7603"/>
                    <a:pt x="9291" y="7641"/>
                  </a:cubicBezTo>
                  <a:cubicBezTo>
                    <a:pt x="10456" y="8010"/>
                    <a:pt x="11608" y="8085"/>
                    <a:pt x="12355" y="8085"/>
                  </a:cubicBezTo>
                  <a:cubicBezTo>
                    <a:pt x="12869" y="8085"/>
                    <a:pt x="13190" y="8049"/>
                    <a:pt x="13190" y="8049"/>
                  </a:cubicBezTo>
                  <a:lnTo>
                    <a:pt x="13190" y="7378"/>
                  </a:lnTo>
                  <a:lnTo>
                    <a:pt x="13862" y="7378"/>
                  </a:lnTo>
                  <a:cubicBezTo>
                    <a:pt x="13862" y="6038"/>
                    <a:pt x="12965" y="3802"/>
                    <a:pt x="12965" y="3802"/>
                  </a:cubicBezTo>
                  <a:lnTo>
                    <a:pt x="12255" y="4512"/>
                  </a:lnTo>
                  <a:cubicBezTo>
                    <a:pt x="12283" y="4354"/>
                    <a:pt x="12294" y="4188"/>
                    <a:pt x="12297" y="4027"/>
                  </a:cubicBezTo>
                  <a:cubicBezTo>
                    <a:pt x="12297" y="1804"/>
                    <a:pt x="9892" y="0"/>
                    <a:pt x="6931"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8" name="Google Shape;21228;p86"/>
            <p:cNvSpPr/>
            <p:nvPr/>
          </p:nvSpPr>
          <p:spPr>
            <a:xfrm>
              <a:off x="1408357" y="2411485"/>
              <a:ext cx="351588" cy="208966"/>
            </a:xfrm>
            <a:custGeom>
              <a:avLst/>
              <a:gdLst/>
              <a:ahLst/>
              <a:cxnLst/>
              <a:rect l="l" t="t" r="r" b="b"/>
              <a:pathLst>
                <a:path w="13413" h="7972" extrusionOk="0">
                  <a:moveTo>
                    <a:pt x="448" y="255"/>
                  </a:moveTo>
                  <a:cubicBezTo>
                    <a:pt x="337" y="255"/>
                    <a:pt x="246" y="360"/>
                    <a:pt x="278" y="478"/>
                  </a:cubicBezTo>
                  <a:cubicBezTo>
                    <a:pt x="373" y="848"/>
                    <a:pt x="641" y="1442"/>
                    <a:pt x="1404" y="1871"/>
                  </a:cubicBezTo>
                  <a:cubicBezTo>
                    <a:pt x="1534" y="1941"/>
                    <a:pt x="1558" y="2120"/>
                    <a:pt x="1453" y="2226"/>
                  </a:cubicBezTo>
                  <a:cubicBezTo>
                    <a:pt x="1" y="3650"/>
                    <a:pt x="141" y="6027"/>
                    <a:pt x="1752" y="7272"/>
                  </a:cubicBezTo>
                  <a:cubicBezTo>
                    <a:pt x="2365" y="7746"/>
                    <a:pt x="3085" y="7972"/>
                    <a:pt x="3796" y="7972"/>
                  </a:cubicBezTo>
                  <a:cubicBezTo>
                    <a:pt x="4949" y="7972"/>
                    <a:pt x="6082" y="7379"/>
                    <a:pt x="6710" y="6287"/>
                  </a:cubicBezTo>
                  <a:cubicBezTo>
                    <a:pt x="7336" y="7376"/>
                    <a:pt x="8467" y="7968"/>
                    <a:pt x="9620" y="7968"/>
                  </a:cubicBezTo>
                  <a:cubicBezTo>
                    <a:pt x="10331" y="7968"/>
                    <a:pt x="11051" y="7743"/>
                    <a:pt x="11665" y="7269"/>
                  </a:cubicBezTo>
                  <a:cubicBezTo>
                    <a:pt x="13272" y="6027"/>
                    <a:pt x="13412" y="3650"/>
                    <a:pt x="11967" y="2226"/>
                  </a:cubicBezTo>
                  <a:cubicBezTo>
                    <a:pt x="11858" y="2120"/>
                    <a:pt x="11883" y="1941"/>
                    <a:pt x="12016" y="1871"/>
                  </a:cubicBezTo>
                  <a:cubicBezTo>
                    <a:pt x="12776" y="1442"/>
                    <a:pt x="13043" y="848"/>
                    <a:pt x="13142" y="478"/>
                  </a:cubicBezTo>
                  <a:cubicBezTo>
                    <a:pt x="13171" y="360"/>
                    <a:pt x="13080" y="255"/>
                    <a:pt x="12968" y="255"/>
                  </a:cubicBezTo>
                  <a:cubicBezTo>
                    <a:pt x="12947" y="255"/>
                    <a:pt x="12925" y="259"/>
                    <a:pt x="12903" y="267"/>
                  </a:cubicBezTo>
                  <a:cubicBezTo>
                    <a:pt x="11190" y="869"/>
                    <a:pt x="8394" y="0"/>
                    <a:pt x="6991" y="2377"/>
                  </a:cubicBezTo>
                  <a:cubicBezTo>
                    <a:pt x="6928" y="2486"/>
                    <a:pt x="6818" y="2541"/>
                    <a:pt x="6708" y="2541"/>
                  </a:cubicBezTo>
                  <a:cubicBezTo>
                    <a:pt x="6598" y="2541"/>
                    <a:pt x="6489" y="2486"/>
                    <a:pt x="6425" y="2377"/>
                  </a:cubicBezTo>
                  <a:cubicBezTo>
                    <a:pt x="5022" y="4"/>
                    <a:pt x="2230" y="872"/>
                    <a:pt x="514" y="267"/>
                  </a:cubicBezTo>
                  <a:cubicBezTo>
                    <a:pt x="492" y="259"/>
                    <a:pt x="470" y="255"/>
                    <a:pt x="448" y="255"/>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9" name="Google Shape;21229;p86"/>
            <p:cNvSpPr/>
            <p:nvPr/>
          </p:nvSpPr>
          <p:spPr>
            <a:xfrm>
              <a:off x="1449379" y="2473871"/>
              <a:ext cx="117275" cy="117275"/>
            </a:xfrm>
            <a:custGeom>
              <a:avLst/>
              <a:gdLst/>
              <a:ahLst/>
              <a:cxnLst/>
              <a:rect l="l" t="t" r="r" b="b"/>
              <a:pathLst>
                <a:path w="4474" h="4474" extrusionOk="0">
                  <a:moveTo>
                    <a:pt x="2237" y="1"/>
                  </a:moveTo>
                  <a:cubicBezTo>
                    <a:pt x="1003" y="1"/>
                    <a:pt x="0" y="1003"/>
                    <a:pt x="0" y="2237"/>
                  </a:cubicBezTo>
                  <a:cubicBezTo>
                    <a:pt x="0" y="3471"/>
                    <a:pt x="1003"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0" name="Google Shape;21230;p86"/>
            <p:cNvSpPr/>
            <p:nvPr/>
          </p:nvSpPr>
          <p:spPr>
            <a:xfrm>
              <a:off x="1566628" y="2572534"/>
              <a:ext cx="35151" cy="59633"/>
            </a:xfrm>
            <a:custGeom>
              <a:avLst/>
              <a:gdLst/>
              <a:ahLst/>
              <a:cxnLst/>
              <a:rect l="l" t="t" r="r" b="b"/>
              <a:pathLst>
                <a:path w="1341" h="2275" extrusionOk="0">
                  <a:moveTo>
                    <a:pt x="670" y="0"/>
                  </a:moveTo>
                  <a:cubicBezTo>
                    <a:pt x="556" y="0"/>
                    <a:pt x="442" y="43"/>
                    <a:pt x="356" y="129"/>
                  </a:cubicBezTo>
                  <a:lnTo>
                    <a:pt x="0" y="485"/>
                  </a:lnTo>
                  <a:lnTo>
                    <a:pt x="672" y="2274"/>
                  </a:lnTo>
                  <a:lnTo>
                    <a:pt x="1340" y="485"/>
                  </a:lnTo>
                  <a:lnTo>
                    <a:pt x="985" y="129"/>
                  </a:lnTo>
                  <a:cubicBezTo>
                    <a:pt x="899" y="43"/>
                    <a:pt x="785" y="0"/>
                    <a:pt x="670"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1" name="Google Shape;21231;p86"/>
            <p:cNvSpPr/>
            <p:nvPr/>
          </p:nvSpPr>
          <p:spPr>
            <a:xfrm>
              <a:off x="1484583" y="2503176"/>
              <a:ext cx="46868" cy="58664"/>
            </a:xfrm>
            <a:custGeom>
              <a:avLst/>
              <a:gdLst/>
              <a:ahLst/>
              <a:cxnLst/>
              <a:rect l="l" t="t" r="r" b="b"/>
              <a:pathLst>
                <a:path w="1788" h="2238" extrusionOk="0">
                  <a:moveTo>
                    <a:pt x="894" y="1"/>
                  </a:moveTo>
                  <a:cubicBezTo>
                    <a:pt x="402" y="1"/>
                    <a:pt x="1" y="402"/>
                    <a:pt x="1" y="894"/>
                  </a:cubicBezTo>
                  <a:lnTo>
                    <a:pt x="1" y="1344"/>
                  </a:lnTo>
                  <a:cubicBezTo>
                    <a:pt x="1" y="1836"/>
                    <a:pt x="402" y="2237"/>
                    <a:pt x="894" y="2237"/>
                  </a:cubicBezTo>
                  <a:cubicBezTo>
                    <a:pt x="1390"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2" name="Google Shape;21232;p86"/>
            <p:cNvSpPr/>
            <p:nvPr/>
          </p:nvSpPr>
          <p:spPr>
            <a:xfrm>
              <a:off x="1601753" y="2473871"/>
              <a:ext cx="117275" cy="117275"/>
            </a:xfrm>
            <a:custGeom>
              <a:avLst/>
              <a:gdLst/>
              <a:ahLst/>
              <a:cxnLst/>
              <a:rect l="l" t="t" r="r" b="b"/>
              <a:pathLst>
                <a:path w="4474" h="4474" extrusionOk="0">
                  <a:moveTo>
                    <a:pt x="2237" y="1"/>
                  </a:moveTo>
                  <a:cubicBezTo>
                    <a:pt x="1002" y="1"/>
                    <a:pt x="0" y="1003"/>
                    <a:pt x="0" y="2237"/>
                  </a:cubicBezTo>
                  <a:cubicBezTo>
                    <a:pt x="0" y="3471"/>
                    <a:pt x="1002" y="4474"/>
                    <a:pt x="2237" y="4474"/>
                  </a:cubicBezTo>
                  <a:cubicBezTo>
                    <a:pt x="3471" y="4474"/>
                    <a:pt x="4473" y="3471"/>
                    <a:pt x="4473" y="2237"/>
                  </a:cubicBezTo>
                  <a:cubicBezTo>
                    <a:pt x="4473" y="1003"/>
                    <a:pt x="3471" y="1"/>
                    <a:pt x="2237"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3" name="Google Shape;21233;p86"/>
            <p:cNvSpPr/>
            <p:nvPr/>
          </p:nvSpPr>
          <p:spPr>
            <a:xfrm>
              <a:off x="1636956" y="2503176"/>
              <a:ext cx="46842" cy="58664"/>
            </a:xfrm>
            <a:custGeom>
              <a:avLst/>
              <a:gdLst/>
              <a:ahLst/>
              <a:cxnLst/>
              <a:rect l="l" t="t" r="r" b="b"/>
              <a:pathLst>
                <a:path w="1787" h="2238" extrusionOk="0">
                  <a:moveTo>
                    <a:pt x="894" y="1"/>
                  </a:moveTo>
                  <a:cubicBezTo>
                    <a:pt x="401" y="1"/>
                    <a:pt x="0" y="402"/>
                    <a:pt x="0" y="894"/>
                  </a:cubicBezTo>
                  <a:lnTo>
                    <a:pt x="0" y="1344"/>
                  </a:lnTo>
                  <a:cubicBezTo>
                    <a:pt x="0" y="1836"/>
                    <a:pt x="401" y="2237"/>
                    <a:pt x="894" y="2237"/>
                  </a:cubicBezTo>
                  <a:cubicBezTo>
                    <a:pt x="1389" y="2237"/>
                    <a:pt x="1787" y="1836"/>
                    <a:pt x="1787" y="1341"/>
                  </a:cubicBezTo>
                  <a:lnTo>
                    <a:pt x="1787" y="894"/>
                  </a:lnTo>
                  <a:cubicBezTo>
                    <a:pt x="1787" y="402"/>
                    <a:pt x="1386" y="1"/>
                    <a:pt x="89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4" name="Google Shape;21234;p86"/>
            <p:cNvSpPr/>
            <p:nvPr/>
          </p:nvSpPr>
          <p:spPr>
            <a:xfrm>
              <a:off x="1397033" y="2409781"/>
              <a:ext cx="374341" cy="374839"/>
            </a:xfrm>
            <a:custGeom>
              <a:avLst/>
              <a:gdLst/>
              <a:ahLst/>
              <a:cxnLst/>
              <a:rect l="l" t="t" r="r" b="b"/>
              <a:pathLst>
                <a:path w="14281" h="14300" extrusionOk="0">
                  <a:moveTo>
                    <a:pt x="7171" y="420"/>
                  </a:moveTo>
                  <a:cubicBezTo>
                    <a:pt x="7867" y="420"/>
                    <a:pt x="8555" y="533"/>
                    <a:pt x="9213" y="747"/>
                  </a:cubicBezTo>
                  <a:cubicBezTo>
                    <a:pt x="9125" y="775"/>
                    <a:pt x="9034" y="807"/>
                    <a:pt x="8946" y="846"/>
                  </a:cubicBezTo>
                  <a:cubicBezTo>
                    <a:pt x="8155" y="1173"/>
                    <a:pt x="7561" y="1725"/>
                    <a:pt x="7139" y="2520"/>
                  </a:cubicBezTo>
                  <a:cubicBezTo>
                    <a:pt x="6720" y="1721"/>
                    <a:pt x="6126" y="1173"/>
                    <a:pt x="5331" y="846"/>
                  </a:cubicBezTo>
                  <a:cubicBezTo>
                    <a:pt x="5243" y="807"/>
                    <a:pt x="5155" y="775"/>
                    <a:pt x="5067" y="747"/>
                  </a:cubicBezTo>
                  <a:cubicBezTo>
                    <a:pt x="5739" y="529"/>
                    <a:pt x="6439" y="420"/>
                    <a:pt x="7142" y="420"/>
                  </a:cubicBezTo>
                  <a:lnTo>
                    <a:pt x="7139" y="420"/>
                  </a:lnTo>
                  <a:cubicBezTo>
                    <a:pt x="7149" y="420"/>
                    <a:pt x="7160" y="420"/>
                    <a:pt x="7171" y="420"/>
                  </a:cubicBezTo>
                  <a:close/>
                  <a:moveTo>
                    <a:pt x="4234" y="2657"/>
                  </a:moveTo>
                  <a:cubicBezTo>
                    <a:pt x="5352" y="2657"/>
                    <a:pt x="6259" y="3564"/>
                    <a:pt x="6259" y="4682"/>
                  </a:cubicBezTo>
                  <a:cubicBezTo>
                    <a:pt x="6259" y="5501"/>
                    <a:pt x="5767" y="6240"/>
                    <a:pt x="5011" y="6553"/>
                  </a:cubicBezTo>
                  <a:cubicBezTo>
                    <a:pt x="4760" y="6657"/>
                    <a:pt x="4496" y="6707"/>
                    <a:pt x="4234" y="6707"/>
                  </a:cubicBezTo>
                  <a:cubicBezTo>
                    <a:pt x="3706" y="6707"/>
                    <a:pt x="3188" y="6501"/>
                    <a:pt x="2803" y="6113"/>
                  </a:cubicBezTo>
                  <a:cubicBezTo>
                    <a:pt x="2223" y="5537"/>
                    <a:pt x="2050" y="4665"/>
                    <a:pt x="2363" y="3905"/>
                  </a:cubicBezTo>
                  <a:cubicBezTo>
                    <a:pt x="2676" y="3149"/>
                    <a:pt x="3415" y="2657"/>
                    <a:pt x="4234" y="2657"/>
                  </a:cubicBezTo>
                  <a:close/>
                  <a:moveTo>
                    <a:pt x="928" y="547"/>
                  </a:moveTo>
                  <a:lnTo>
                    <a:pt x="928" y="547"/>
                  </a:lnTo>
                  <a:cubicBezTo>
                    <a:pt x="1484" y="733"/>
                    <a:pt x="2131" y="775"/>
                    <a:pt x="2806" y="821"/>
                  </a:cubicBezTo>
                  <a:cubicBezTo>
                    <a:pt x="4424" y="927"/>
                    <a:pt x="6101" y="1039"/>
                    <a:pt x="6949" y="3093"/>
                  </a:cubicBezTo>
                  <a:cubicBezTo>
                    <a:pt x="6984" y="3179"/>
                    <a:pt x="7062" y="3222"/>
                    <a:pt x="7141" y="3222"/>
                  </a:cubicBezTo>
                  <a:cubicBezTo>
                    <a:pt x="7219" y="3222"/>
                    <a:pt x="7299" y="3179"/>
                    <a:pt x="7335" y="3093"/>
                  </a:cubicBezTo>
                  <a:cubicBezTo>
                    <a:pt x="8183" y="1039"/>
                    <a:pt x="9857" y="927"/>
                    <a:pt x="11478" y="821"/>
                  </a:cubicBezTo>
                  <a:cubicBezTo>
                    <a:pt x="12153" y="775"/>
                    <a:pt x="12796" y="733"/>
                    <a:pt x="13356" y="547"/>
                  </a:cubicBezTo>
                  <a:lnTo>
                    <a:pt x="13356" y="547"/>
                  </a:lnTo>
                  <a:cubicBezTo>
                    <a:pt x="13282" y="793"/>
                    <a:pt x="13162" y="1022"/>
                    <a:pt x="12997" y="1218"/>
                  </a:cubicBezTo>
                  <a:cubicBezTo>
                    <a:pt x="12452" y="1883"/>
                    <a:pt x="11429" y="2238"/>
                    <a:pt x="10047" y="2238"/>
                  </a:cubicBezTo>
                  <a:cubicBezTo>
                    <a:pt x="9059" y="2238"/>
                    <a:pt x="8165" y="2832"/>
                    <a:pt x="7789" y="3747"/>
                  </a:cubicBezTo>
                  <a:cubicBezTo>
                    <a:pt x="7409" y="4661"/>
                    <a:pt x="7620" y="5712"/>
                    <a:pt x="8320" y="6409"/>
                  </a:cubicBezTo>
                  <a:cubicBezTo>
                    <a:pt x="8786" y="6877"/>
                    <a:pt x="9411" y="7126"/>
                    <a:pt x="10047" y="7126"/>
                  </a:cubicBezTo>
                  <a:cubicBezTo>
                    <a:pt x="10362" y="7126"/>
                    <a:pt x="10679" y="7065"/>
                    <a:pt x="10982" y="6940"/>
                  </a:cubicBezTo>
                  <a:cubicBezTo>
                    <a:pt x="11896" y="6563"/>
                    <a:pt x="12491" y="5670"/>
                    <a:pt x="12491" y="4682"/>
                  </a:cubicBezTo>
                  <a:cubicBezTo>
                    <a:pt x="12494" y="4313"/>
                    <a:pt x="12410" y="3947"/>
                    <a:pt x="12248" y="3617"/>
                  </a:cubicBezTo>
                  <a:cubicBezTo>
                    <a:pt x="12207" y="3530"/>
                    <a:pt x="12136" y="3494"/>
                    <a:pt x="12065" y="3494"/>
                  </a:cubicBezTo>
                  <a:cubicBezTo>
                    <a:pt x="11928" y="3494"/>
                    <a:pt x="11791" y="3629"/>
                    <a:pt x="11872" y="3796"/>
                  </a:cubicBezTo>
                  <a:cubicBezTo>
                    <a:pt x="12005" y="4070"/>
                    <a:pt x="12072" y="4373"/>
                    <a:pt x="12072" y="4679"/>
                  </a:cubicBezTo>
                  <a:cubicBezTo>
                    <a:pt x="12072" y="5621"/>
                    <a:pt x="11425" y="6437"/>
                    <a:pt x="10511" y="6651"/>
                  </a:cubicBezTo>
                  <a:cubicBezTo>
                    <a:pt x="10356" y="6688"/>
                    <a:pt x="10200" y="6705"/>
                    <a:pt x="10046" y="6705"/>
                  </a:cubicBezTo>
                  <a:cubicBezTo>
                    <a:pt x="9292" y="6705"/>
                    <a:pt x="8583" y="6284"/>
                    <a:pt x="8232" y="5586"/>
                  </a:cubicBezTo>
                  <a:cubicBezTo>
                    <a:pt x="7814" y="4745"/>
                    <a:pt x="8025" y="3726"/>
                    <a:pt x="8749" y="3124"/>
                  </a:cubicBezTo>
                  <a:cubicBezTo>
                    <a:pt x="9124" y="2811"/>
                    <a:pt x="9586" y="2654"/>
                    <a:pt x="10049" y="2654"/>
                  </a:cubicBezTo>
                  <a:cubicBezTo>
                    <a:pt x="10475" y="2654"/>
                    <a:pt x="10902" y="2788"/>
                    <a:pt x="11263" y="3058"/>
                  </a:cubicBezTo>
                  <a:cubicBezTo>
                    <a:pt x="11306" y="3090"/>
                    <a:pt x="11350" y="3104"/>
                    <a:pt x="11391" y="3104"/>
                  </a:cubicBezTo>
                  <a:cubicBezTo>
                    <a:pt x="11564" y="3104"/>
                    <a:pt x="11692" y="2860"/>
                    <a:pt x="11513" y="2723"/>
                  </a:cubicBezTo>
                  <a:cubicBezTo>
                    <a:pt x="11432" y="2664"/>
                    <a:pt x="11344" y="2607"/>
                    <a:pt x="11256" y="2555"/>
                  </a:cubicBezTo>
                  <a:cubicBezTo>
                    <a:pt x="11552" y="2505"/>
                    <a:pt x="11840" y="2425"/>
                    <a:pt x="12121" y="2319"/>
                  </a:cubicBezTo>
                  <a:cubicBezTo>
                    <a:pt x="13440" y="3469"/>
                    <a:pt x="13563" y="5480"/>
                    <a:pt x="12392" y="6785"/>
                  </a:cubicBezTo>
                  <a:cubicBezTo>
                    <a:pt x="11771" y="7477"/>
                    <a:pt x="10913" y="7828"/>
                    <a:pt x="10052" y="7828"/>
                  </a:cubicBezTo>
                  <a:cubicBezTo>
                    <a:pt x="9289" y="7828"/>
                    <a:pt x="8524" y="7552"/>
                    <a:pt x="7919" y="6992"/>
                  </a:cubicBezTo>
                  <a:lnTo>
                    <a:pt x="8007" y="6767"/>
                  </a:lnTo>
                  <a:cubicBezTo>
                    <a:pt x="8035" y="6690"/>
                    <a:pt x="8014" y="6602"/>
                    <a:pt x="7958" y="6546"/>
                  </a:cubicBezTo>
                  <a:lnTo>
                    <a:pt x="7606" y="6191"/>
                  </a:lnTo>
                  <a:cubicBezTo>
                    <a:pt x="7478" y="6064"/>
                    <a:pt x="7310" y="6001"/>
                    <a:pt x="7142" y="6001"/>
                  </a:cubicBezTo>
                  <a:cubicBezTo>
                    <a:pt x="6974" y="6001"/>
                    <a:pt x="6806" y="6064"/>
                    <a:pt x="6678" y="6191"/>
                  </a:cubicBezTo>
                  <a:lnTo>
                    <a:pt x="6323" y="6546"/>
                  </a:lnTo>
                  <a:cubicBezTo>
                    <a:pt x="6266" y="6602"/>
                    <a:pt x="6249" y="6690"/>
                    <a:pt x="6273" y="6767"/>
                  </a:cubicBezTo>
                  <a:lnTo>
                    <a:pt x="6361" y="6992"/>
                  </a:lnTo>
                  <a:cubicBezTo>
                    <a:pt x="5753" y="7562"/>
                    <a:pt x="4981" y="7843"/>
                    <a:pt x="4212" y="7843"/>
                  </a:cubicBezTo>
                  <a:cubicBezTo>
                    <a:pt x="3352" y="7843"/>
                    <a:pt x="2496" y="7493"/>
                    <a:pt x="1874" y="6803"/>
                  </a:cubicBezTo>
                  <a:cubicBezTo>
                    <a:pt x="696" y="5491"/>
                    <a:pt x="827" y="3469"/>
                    <a:pt x="2159" y="2319"/>
                  </a:cubicBezTo>
                  <a:cubicBezTo>
                    <a:pt x="2441" y="2428"/>
                    <a:pt x="2729" y="2505"/>
                    <a:pt x="3028" y="2558"/>
                  </a:cubicBezTo>
                  <a:cubicBezTo>
                    <a:pt x="1959" y="3163"/>
                    <a:pt x="1509" y="4468"/>
                    <a:pt x="1973" y="5607"/>
                  </a:cubicBezTo>
                  <a:cubicBezTo>
                    <a:pt x="2355" y="6542"/>
                    <a:pt x="3262" y="7124"/>
                    <a:pt x="4231" y="7124"/>
                  </a:cubicBezTo>
                  <a:cubicBezTo>
                    <a:pt x="4439" y="7124"/>
                    <a:pt x="4650" y="7098"/>
                    <a:pt x="4860" y="7042"/>
                  </a:cubicBezTo>
                  <a:cubicBezTo>
                    <a:pt x="6048" y="6729"/>
                    <a:pt x="6819" y="5582"/>
                    <a:pt x="6657" y="4366"/>
                  </a:cubicBezTo>
                  <a:cubicBezTo>
                    <a:pt x="6499" y="3149"/>
                    <a:pt x="5461" y="2238"/>
                    <a:pt x="4234" y="2238"/>
                  </a:cubicBezTo>
                  <a:cubicBezTo>
                    <a:pt x="2852" y="2238"/>
                    <a:pt x="1832" y="1887"/>
                    <a:pt x="1284" y="1218"/>
                  </a:cubicBezTo>
                  <a:cubicBezTo>
                    <a:pt x="1122" y="1022"/>
                    <a:pt x="999" y="793"/>
                    <a:pt x="928" y="547"/>
                  </a:cubicBezTo>
                  <a:close/>
                  <a:moveTo>
                    <a:pt x="7140" y="6418"/>
                  </a:moveTo>
                  <a:cubicBezTo>
                    <a:pt x="7201" y="6418"/>
                    <a:pt x="7262" y="6442"/>
                    <a:pt x="7307" y="6490"/>
                  </a:cubicBezTo>
                  <a:lnTo>
                    <a:pt x="7568" y="6746"/>
                  </a:lnTo>
                  <a:lnTo>
                    <a:pt x="7142" y="7889"/>
                  </a:lnTo>
                  <a:lnTo>
                    <a:pt x="6713" y="6746"/>
                  </a:lnTo>
                  <a:lnTo>
                    <a:pt x="6973" y="6490"/>
                  </a:lnTo>
                  <a:cubicBezTo>
                    <a:pt x="7019" y="6442"/>
                    <a:pt x="7080" y="6418"/>
                    <a:pt x="7140" y="6418"/>
                  </a:cubicBezTo>
                  <a:close/>
                  <a:moveTo>
                    <a:pt x="13493" y="5582"/>
                  </a:moveTo>
                  <a:cubicBezTo>
                    <a:pt x="13647" y="6177"/>
                    <a:pt x="13809" y="6894"/>
                    <a:pt x="13851" y="7376"/>
                  </a:cubicBezTo>
                  <a:lnTo>
                    <a:pt x="13401" y="7376"/>
                  </a:lnTo>
                  <a:cubicBezTo>
                    <a:pt x="13285" y="7376"/>
                    <a:pt x="13190" y="7471"/>
                    <a:pt x="13190" y="7587"/>
                  </a:cubicBezTo>
                  <a:lnTo>
                    <a:pt x="13190" y="8086"/>
                  </a:lnTo>
                  <a:cubicBezTo>
                    <a:pt x="12794" y="8157"/>
                    <a:pt x="12393" y="8192"/>
                    <a:pt x="11991" y="8192"/>
                  </a:cubicBezTo>
                  <a:cubicBezTo>
                    <a:pt x="11654" y="8192"/>
                    <a:pt x="11317" y="8167"/>
                    <a:pt x="10982" y="8118"/>
                  </a:cubicBezTo>
                  <a:cubicBezTo>
                    <a:pt x="12213" y="7780"/>
                    <a:pt x="13169" y="6813"/>
                    <a:pt x="13493" y="5582"/>
                  </a:cubicBezTo>
                  <a:close/>
                  <a:moveTo>
                    <a:pt x="788" y="5586"/>
                  </a:moveTo>
                  <a:cubicBezTo>
                    <a:pt x="1115" y="6817"/>
                    <a:pt x="2071" y="7780"/>
                    <a:pt x="3299" y="8118"/>
                  </a:cubicBezTo>
                  <a:cubicBezTo>
                    <a:pt x="2963" y="8168"/>
                    <a:pt x="2624" y="8193"/>
                    <a:pt x="2285" y="8193"/>
                  </a:cubicBezTo>
                  <a:cubicBezTo>
                    <a:pt x="1886" y="8193"/>
                    <a:pt x="1486" y="8158"/>
                    <a:pt x="1090" y="8090"/>
                  </a:cubicBezTo>
                  <a:lnTo>
                    <a:pt x="1090" y="7587"/>
                  </a:lnTo>
                  <a:cubicBezTo>
                    <a:pt x="1090" y="7471"/>
                    <a:pt x="995" y="7379"/>
                    <a:pt x="883" y="7379"/>
                  </a:cubicBezTo>
                  <a:lnTo>
                    <a:pt x="429" y="7379"/>
                  </a:lnTo>
                  <a:cubicBezTo>
                    <a:pt x="475" y="6894"/>
                    <a:pt x="637" y="6180"/>
                    <a:pt x="788" y="5586"/>
                  </a:cubicBezTo>
                  <a:close/>
                  <a:moveTo>
                    <a:pt x="10926" y="8533"/>
                  </a:moveTo>
                  <a:cubicBezTo>
                    <a:pt x="11277" y="8585"/>
                    <a:pt x="11629" y="8614"/>
                    <a:pt x="11984" y="8614"/>
                  </a:cubicBezTo>
                  <a:cubicBezTo>
                    <a:pt x="12083" y="8614"/>
                    <a:pt x="12178" y="8614"/>
                    <a:pt x="12266" y="8606"/>
                  </a:cubicBezTo>
                  <a:lnTo>
                    <a:pt x="12266" y="8606"/>
                  </a:lnTo>
                  <a:cubicBezTo>
                    <a:pt x="12128" y="9841"/>
                    <a:pt x="11552" y="10980"/>
                    <a:pt x="10641" y="11821"/>
                  </a:cubicBezTo>
                  <a:lnTo>
                    <a:pt x="10641" y="11817"/>
                  </a:lnTo>
                  <a:cubicBezTo>
                    <a:pt x="10233" y="12197"/>
                    <a:pt x="9765" y="12506"/>
                    <a:pt x="9259" y="12735"/>
                  </a:cubicBezTo>
                  <a:cubicBezTo>
                    <a:pt x="9473" y="12538"/>
                    <a:pt x="9667" y="12316"/>
                    <a:pt x="9839" y="12081"/>
                  </a:cubicBezTo>
                  <a:cubicBezTo>
                    <a:pt x="10532" y="11128"/>
                    <a:pt x="10919" y="9872"/>
                    <a:pt x="10926" y="8533"/>
                  </a:cubicBezTo>
                  <a:close/>
                  <a:moveTo>
                    <a:pt x="7764" y="7414"/>
                  </a:moveTo>
                  <a:cubicBezTo>
                    <a:pt x="8327" y="7886"/>
                    <a:pt x="9023" y="8174"/>
                    <a:pt x="9755" y="8234"/>
                  </a:cubicBezTo>
                  <a:cubicBezTo>
                    <a:pt x="10001" y="8325"/>
                    <a:pt x="10251" y="8399"/>
                    <a:pt x="10507" y="8455"/>
                  </a:cubicBezTo>
                  <a:lnTo>
                    <a:pt x="10507" y="8480"/>
                  </a:lnTo>
                  <a:cubicBezTo>
                    <a:pt x="10507" y="11079"/>
                    <a:pt x="8995" y="13192"/>
                    <a:pt x="7139" y="13192"/>
                  </a:cubicBezTo>
                  <a:cubicBezTo>
                    <a:pt x="6404" y="13192"/>
                    <a:pt x="5704" y="12861"/>
                    <a:pt x="5117" y="12242"/>
                  </a:cubicBezTo>
                  <a:cubicBezTo>
                    <a:pt x="4526" y="11620"/>
                    <a:pt x="4100" y="10752"/>
                    <a:pt x="3903" y="9781"/>
                  </a:cubicBezTo>
                  <a:cubicBezTo>
                    <a:pt x="3877" y="9669"/>
                    <a:pt x="3790" y="9619"/>
                    <a:pt x="3703" y="9619"/>
                  </a:cubicBezTo>
                  <a:cubicBezTo>
                    <a:pt x="3585" y="9619"/>
                    <a:pt x="3466" y="9711"/>
                    <a:pt x="3492" y="9865"/>
                  </a:cubicBezTo>
                  <a:cubicBezTo>
                    <a:pt x="3706" y="10913"/>
                    <a:pt x="4174" y="11859"/>
                    <a:pt x="4811" y="12531"/>
                  </a:cubicBezTo>
                  <a:cubicBezTo>
                    <a:pt x="4881" y="12601"/>
                    <a:pt x="4951" y="12671"/>
                    <a:pt x="5022" y="12738"/>
                  </a:cubicBezTo>
                  <a:cubicBezTo>
                    <a:pt x="3362" y="11989"/>
                    <a:pt x="2219" y="10421"/>
                    <a:pt x="2015" y="8610"/>
                  </a:cubicBezTo>
                  <a:lnTo>
                    <a:pt x="2015" y="8610"/>
                  </a:lnTo>
                  <a:cubicBezTo>
                    <a:pt x="2106" y="8614"/>
                    <a:pt x="2201" y="8614"/>
                    <a:pt x="2296" y="8614"/>
                  </a:cubicBezTo>
                  <a:cubicBezTo>
                    <a:pt x="2316" y="8614"/>
                    <a:pt x="2336" y="8614"/>
                    <a:pt x="2356" y="8614"/>
                  </a:cubicBezTo>
                  <a:cubicBezTo>
                    <a:pt x="2691" y="8614"/>
                    <a:pt x="3026" y="8586"/>
                    <a:pt x="3355" y="8536"/>
                  </a:cubicBezTo>
                  <a:cubicBezTo>
                    <a:pt x="3355" y="8670"/>
                    <a:pt x="3362" y="8807"/>
                    <a:pt x="3369" y="8944"/>
                  </a:cubicBezTo>
                  <a:cubicBezTo>
                    <a:pt x="3376" y="9053"/>
                    <a:pt x="3467" y="9137"/>
                    <a:pt x="3580" y="9137"/>
                  </a:cubicBezTo>
                  <a:lnTo>
                    <a:pt x="3594" y="9137"/>
                  </a:lnTo>
                  <a:cubicBezTo>
                    <a:pt x="3706" y="9130"/>
                    <a:pt x="3794" y="9032"/>
                    <a:pt x="3787" y="8916"/>
                  </a:cubicBezTo>
                  <a:cubicBezTo>
                    <a:pt x="3777" y="8772"/>
                    <a:pt x="3773" y="8628"/>
                    <a:pt x="3773" y="8483"/>
                  </a:cubicBezTo>
                  <a:lnTo>
                    <a:pt x="3773" y="8455"/>
                  </a:lnTo>
                  <a:cubicBezTo>
                    <a:pt x="4030" y="8399"/>
                    <a:pt x="4283" y="8325"/>
                    <a:pt x="4529" y="8234"/>
                  </a:cubicBezTo>
                  <a:cubicBezTo>
                    <a:pt x="5261" y="8174"/>
                    <a:pt x="5957" y="7889"/>
                    <a:pt x="6516" y="7414"/>
                  </a:cubicBezTo>
                  <a:lnTo>
                    <a:pt x="6945" y="8557"/>
                  </a:lnTo>
                  <a:cubicBezTo>
                    <a:pt x="6979" y="8647"/>
                    <a:pt x="7059" y="8692"/>
                    <a:pt x="7141" y="8692"/>
                  </a:cubicBezTo>
                  <a:cubicBezTo>
                    <a:pt x="7222" y="8692"/>
                    <a:pt x="7304" y="8647"/>
                    <a:pt x="7339" y="8557"/>
                  </a:cubicBezTo>
                  <a:lnTo>
                    <a:pt x="7764" y="7414"/>
                  </a:lnTo>
                  <a:close/>
                  <a:moveTo>
                    <a:pt x="7140" y="0"/>
                  </a:moveTo>
                  <a:cubicBezTo>
                    <a:pt x="6193" y="0"/>
                    <a:pt x="5247" y="188"/>
                    <a:pt x="4357" y="564"/>
                  </a:cubicBezTo>
                  <a:cubicBezTo>
                    <a:pt x="3854" y="469"/>
                    <a:pt x="3337" y="438"/>
                    <a:pt x="2834" y="403"/>
                  </a:cubicBezTo>
                  <a:cubicBezTo>
                    <a:pt x="2047" y="350"/>
                    <a:pt x="1305" y="301"/>
                    <a:pt x="753" y="23"/>
                  </a:cubicBezTo>
                  <a:cubicBezTo>
                    <a:pt x="722" y="7"/>
                    <a:pt x="689" y="0"/>
                    <a:pt x="658" y="0"/>
                  </a:cubicBezTo>
                  <a:cubicBezTo>
                    <a:pt x="547" y="0"/>
                    <a:pt x="448" y="89"/>
                    <a:pt x="450" y="209"/>
                  </a:cubicBezTo>
                  <a:cubicBezTo>
                    <a:pt x="450" y="237"/>
                    <a:pt x="454" y="849"/>
                    <a:pt x="943" y="1458"/>
                  </a:cubicBezTo>
                  <a:cubicBezTo>
                    <a:pt x="1164" y="1732"/>
                    <a:pt x="1438" y="1960"/>
                    <a:pt x="1751" y="2129"/>
                  </a:cubicBezTo>
                  <a:cubicBezTo>
                    <a:pt x="1132" y="2727"/>
                    <a:pt x="753" y="3532"/>
                    <a:pt x="686" y="4390"/>
                  </a:cubicBezTo>
                  <a:lnTo>
                    <a:pt x="682" y="4397"/>
                  </a:lnTo>
                  <a:cubicBezTo>
                    <a:pt x="654" y="4489"/>
                    <a:pt x="0" y="6672"/>
                    <a:pt x="0" y="7587"/>
                  </a:cubicBezTo>
                  <a:cubicBezTo>
                    <a:pt x="0" y="7703"/>
                    <a:pt x="95" y="7798"/>
                    <a:pt x="211" y="7798"/>
                  </a:cubicBezTo>
                  <a:lnTo>
                    <a:pt x="672" y="7798"/>
                  </a:lnTo>
                  <a:lnTo>
                    <a:pt x="672" y="8258"/>
                  </a:lnTo>
                  <a:cubicBezTo>
                    <a:pt x="672" y="8353"/>
                    <a:pt x="739" y="8438"/>
                    <a:pt x="830" y="8462"/>
                  </a:cubicBezTo>
                  <a:cubicBezTo>
                    <a:pt x="1083" y="8519"/>
                    <a:pt x="1336" y="8561"/>
                    <a:pt x="1593" y="8582"/>
                  </a:cubicBezTo>
                  <a:cubicBezTo>
                    <a:pt x="1783" y="10502"/>
                    <a:pt x="2954" y="12190"/>
                    <a:pt x="4688" y="13041"/>
                  </a:cubicBezTo>
                  <a:lnTo>
                    <a:pt x="3168" y="13167"/>
                  </a:lnTo>
                  <a:cubicBezTo>
                    <a:pt x="2908" y="13188"/>
                    <a:pt x="2683" y="13364"/>
                    <a:pt x="2602" y="13614"/>
                  </a:cubicBezTo>
                  <a:lnTo>
                    <a:pt x="2469" y="14008"/>
                  </a:lnTo>
                  <a:cubicBezTo>
                    <a:pt x="2423" y="14117"/>
                    <a:pt x="2479" y="14247"/>
                    <a:pt x="2595" y="14286"/>
                  </a:cubicBezTo>
                  <a:cubicBezTo>
                    <a:pt x="2618" y="14293"/>
                    <a:pt x="2640" y="14297"/>
                    <a:pt x="2663" y="14297"/>
                  </a:cubicBezTo>
                  <a:cubicBezTo>
                    <a:pt x="2756" y="14297"/>
                    <a:pt x="2843" y="14234"/>
                    <a:pt x="2866" y="14138"/>
                  </a:cubicBezTo>
                  <a:lnTo>
                    <a:pt x="2996" y="13748"/>
                  </a:lnTo>
                  <a:cubicBezTo>
                    <a:pt x="3028" y="13656"/>
                    <a:pt x="3109" y="13593"/>
                    <a:pt x="3204" y="13586"/>
                  </a:cubicBezTo>
                  <a:lnTo>
                    <a:pt x="3355" y="13572"/>
                  </a:lnTo>
                  <a:lnTo>
                    <a:pt x="3355" y="14071"/>
                  </a:lnTo>
                  <a:cubicBezTo>
                    <a:pt x="3355" y="14187"/>
                    <a:pt x="3446" y="14282"/>
                    <a:pt x="3562" y="14282"/>
                  </a:cubicBezTo>
                  <a:cubicBezTo>
                    <a:pt x="3678" y="14282"/>
                    <a:pt x="3773" y="14187"/>
                    <a:pt x="3773" y="14071"/>
                  </a:cubicBezTo>
                  <a:lnTo>
                    <a:pt x="3773" y="13537"/>
                  </a:lnTo>
                  <a:lnTo>
                    <a:pt x="4051" y="13515"/>
                  </a:lnTo>
                  <a:lnTo>
                    <a:pt x="4259" y="14138"/>
                  </a:lnTo>
                  <a:cubicBezTo>
                    <a:pt x="4281" y="14235"/>
                    <a:pt x="4369" y="14300"/>
                    <a:pt x="4464" y="14300"/>
                  </a:cubicBezTo>
                  <a:cubicBezTo>
                    <a:pt x="4486" y="14300"/>
                    <a:pt x="4508" y="14296"/>
                    <a:pt x="4529" y="14289"/>
                  </a:cubicBezTo>
                  <a:cubicBezTo>
                    <a:pt x="4645" y="14250"/>
                    <a:pt x="4702" y="14120"/>
                    <a:pt x="4656" y="14008"/>
                  </a:cubicBezTo>
                  <a:lnTo>
                    <a:pt x="4480" y="13480"/>
                  </a:lnTo>
                  <a:lnTo>
                    <a:pt x="5574" y="13389"/>
                  </a:lnTo>
                  <a:cubicBezTo>
                    <a:pt x="6085" y="13537"/>
                    <a:pt x="6612" y="13610"/>
                    <a:pt x="7139" y="13610"/>
                  </a:cubicBezTo>
                  <a:cubicBezTo>
                    <a:pt x="7665" y="13610"/>
                    <a:pt x="8192" y="13537"/>
                    <a:pt x="8703" y="13389"/>
                  </a:cubicBezTo>
                  <a:lnTo>
                    <a:pt x="9800" y="13480"/>
                  </a:lnTo>
                  <a:lnTo>
                    <a:pt x="9625" y="14008"/>
                  </a:lnTo>
                  <a:cubicBezTo>
                    <a:pt x="9575" y="14120"/>
                    <a:pt x="9632" y="14250"/>
                    <a:pt x="9748" y="14289"/>
                  </a:cubicBezTo>
                  <a:cubicBezTo>
                    <a:pt x="9769" y="14296"/>
                    <a:pt x="9792" y="14300"/>
                    <a:pt x="9813" y="14300"/>
                  </a:cubicBezTo>
                  <a:cubicBezTo>
                    <a:pt x="9908" y="14300"/>
                    <a:pt x="9996" y="14235"/>
                    <a:pt x="10019" y="14138"/>
                  </a:cubicBezTo>
                  <a:lnTo>
                    <a:pt x="10226" y="13515"/>
                  </a:lnTo>
                  <a:lnTo>
                    <a:pt x="10504" y="13537"/>
                  </a:lnTo>
                  <a:lnTo>
                    <a:pt x="10504" y="14071"/>
                  </a:lnTo>
                  <a:cubicBezTo>
                    <a:pt x="10504" y="14187"/>
                    <a:pt x="10599" y="14282"/>
                    <a:pt x="10715" y="14282"/>
                  </a:cubicBezTo>
                  <a:cubicBezTo>
                    <a:pt x="10831" y="14282"/>
                    <a:pt x="10922" y="14187"/>
                    <a:pt x="10922" y="14071"/>
                  </a:cubicBezTo>
                  <a:lnTo>
                    <a:pt x="10922" y="13572"/>
                  </a:lnTo>
                  <a:lnTo>
                    <a:pt x="11073" y="13586"/>
                  </a:lnTo>
                  <a:cubicBezTo>
                    <a:pt x="11168" y="13593"/>
                    <a:pt x="11249" y="13656"/>
                    <a:pt x="11281" y="13748"/>
                  </a:cubicBezTo>
                  <a:lnTo>
                    <a:pt x="11411" y="14138"/>
                  </a:lnTo>
                  <a:cubicBezTo>
                    <a:pt x="11434" y="14234"/>
                    <a:pt x="11521" y="14297"/>
                    <a:pt x="11614" y="14297"/>
                  </a:cubicBezTo>
                  <a:cubicBezTo>
                    <a:pt x="11637" y="14297"/>
                    <a:pt x="11659" y="14293"/>
                    <a:pt x="11682" y="14286"/>
                  </a:cubicBezTo>
                  <a:cubicBezTo>
                    <a:pt x="11798" y="14247"/>
                    <a:pt x="11854" y="14117"/>
                    <a:pt x="11808" y="14008"/>
                  </a:cubicBezTo>
                  <a:lnTo>
                    <a:pt x="11675" y="13614"/>
                  </a:lnTo>
                  <a:cubicBezTo>
                    <a:pt x="11594" y="13364"/>
                    <a:pt x="11369" y="13188"/>
                    <a:pt x="11109" y="13167"/>
                  </a:cubicBezTo>
                  <a:lnTo>
                    <a:pt x="9589" y="13041"/>
                  </a:lnTo>
                  <a:cubicBezTo>
                    <a:pt x="11323" y="12190"/>
                    <a:pt x="12494" y="10502"/>
                    <a:pt x="12684" y="8582"/>
                  </a:cubicBezTo>
                  <a:cubicBezTo>
                    <a:pt x="12944" y="8561"/>
                    <a:pt x="13201" y="8519"/>
                    <a:pt x="13454" y="8462"/>
                  </a:cubicBezTo>
                  <a:cubicBezTo>
                    <a:pt x="13546" y="8438"/>
                    <a:pt x="13612" y="8353"/>
                    <a:pt x="13612" y="8258"/>
                  </a:cubicBezTo>
                  <a:lnTo>
                    <a:pt x="13612" y="7798"/>
                  </a:lnTo>
                  <a:lnTo>
                    <a:pt x="14073" y="7798"/>
                  </a:lnTo>
                  <a:cubicBezTo>
                    <a:pt x="14189" y="7798"/>
                    <a:pt x="14280" y="7703"/>
                    <a:pt x="14280" y="7587"/>
                  </a:cubicBezTo>
                  <a:cubicBezTo>
                    <a:pt x="14280" y="6672"/>
                    <a:pt x="13630" y="4492"/>
                    <a:pt x="13602" y="4397"/>
                  </a:cubicBezTo>
                  <a:cubicBezTo>
                    <a:pt x="13602" y="4394"/>
                    <a:pt x="13602" y="4394"/>
                    <a:pt x="13598" y="4390"/>
                  </a:cubicBezTo>
                  <a:cubicBezTo>
                    <a:pt x="13528" y="3532"/>
                    <a:pt x="13148" y="2727"/>
                    <a:pt x="12533" y="2129"/>
                  </a:cubicBezTo>
                  <a:cubicBezTo>
                    <a:pt x="12842" y="1960"/>
                    <a:pt x="13116" y="1732"/>
                    <a:pt x="13342" y="1458"/>
                  </a:cubicBezTo>
                  <a:cubicBezTo>
                    <a:pt x="13827" y="849"/>
                    <a:pt x="13834" y="234"/>
                    <a:pt x="13834" y="209"/>
                  </a:cubicBezTo>
                  <a:cubicBezTo>
                    <a:pt x="13834" y="89"/>
                    <a:pt x="13734" y="0"/>
                    <a:pt x="13624" y="0"/>
                  </a:cubicBezTo>
                  <a:cubicBezTo>
                    <a:pt x="13593" y="0"/>
                    <a:pt x="13562" y="7"/>
                    <a:pt x="13531" y="23"/>
                  </a:cubicBezTo>
                  <a:cubicBezTo>
                    <a:pt x="12976" y="301"/>
                    <a:pt x="12234" y="350"/>
                    <a:pt x="11450" y="403"/>
                  </a:cubicBezTo>
                  <a:cubicBezTo>
                    <a:pt x="10943" y="438"/>
                    <a:pt x="10430" y="469"/>
                    <a:pt x="9924" y="564"/>
                  </a:cubicBezTo>
                  <a:cubicBezTo>
                    <a:pt x="9034" y="188"/>
                    <a:pt x="8087" y="0"/>
                    <a:pt x="71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5" name="Google Shape;21235;p86"/>
            <p:cNvSpPr/>
            <p:nvPr/>
          </p:nvSpPr>
          <p:spPr>
            <a:xfrm>
              <a:off x="1479052" y="2497645"/>
              <a:ext cx="57930" cy="69620"/>
            </a:xfrm>
            <a:custGeom>
              <a:avLst/>
              <a:gdLst/>
              <a:ahLst/>
              <a:cxnLst/>
              <a:rect l="l" t="t" r="r" b="b"/>
              <a:pathLst>
                <a:path w="2210" h="2656" extrusionOk="0">
                  <a:moveTo>
                    <a:pt x="1105" y="402"/>
                  </a:moveTo>
                  <a:cubicBezTo>
                    <a:pt x="1492" y="402"/>
                    <a:pt x="1801" y="722"/>
                    <a:pt x="1791" y="1105"/>
                  </a:cubicBezTo>
                  <a:lnTo>
                    <a:pt x="1791" y="1552"/>
                  </a:lnTo>
                  <a:cubicBezTo>
                    <a:pt x="1801" y="1938"/>
                    <a:pt x="1492" y="2255"/>
                    <a:pt x="1105" y="2255"/>
                  </a:cubicBezTo>
                  <a:cubicBezTo>
                    <a:pt x="722" y="2255"/>
                    <a:pt x="409" y="1938"/>
                    <a:pt x="419" y="1552"/>
                  </a:cubicBezTo>
                  <a:lnTo>
                    <a:pt x="419" y="1105"/>
                  </a:lnTo>
                  <a:cubicBezTo>
                    <a:pt x="409" y="722"/>
                    <a:pt x="722" y="402"/>
                    <a:pt x="1105" y="402"/>
                  </a:cubicBezTo>
                  <a:close/>
                  <a:moveTo>
                    <a:pt x="1105" y="1"/>
                  </a:moveTo>
                  <a:cubicBezTo>
                    <a:pt x="497" y="1"/>
                    <a:pt x="1" y="497"/>
                    <a:pt x="1" y="1105"/>
                  </a:cubicBezTo>
                  <a:lnTo>
                    <a:pt x="1" y="1552"/>
                  </a:lnTo>
                  <a:cubicBezTo>
                    <a:pt x="1" y="2164"/>
                    <a:pt x="497" y="2656"/>
                    <a:pt x="1105" y="2656"/>
                  </a:cubicBezTo>
                  <a:cubicBezTo>
                    <a:pt x="1713" y="2656"/>
                    <a:pt x="2209" y="2164"/>
                    <a:pt x="2209" y="1555"/>
                  </a:cubicBezTo>
                  <a:lnTo>
                    <a:pt x="2209" y="1105"/>
                  </a:lnTo>
                  <a:cubicBezTo>
                    <a:pt x="2209" y="497"/>
                    <a:pt x="1713" y="1"/>
                    <a:pt x="11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6" name="Google Shape;21236;p86"/>
            <p:cNvSpPr/>
            <p:nvPr/>
          </p:nvSpPr>
          <p:spPr>
            <a:xfrm>
              <a:off x="1631425" y="2497750"/>
              <a:ext cx="57903" cy="69620"/>
            </a:xfrm>
            <a:custGeom>
              <a:avLst/>
              <a:gdLst/>
              <a:ahLst/>
              <a:cxnLst/>
              <a:rect l="l" t="t" r="r" b="b"/>
              <a:pathLst>
                <a:path w="2209" h="2656" extrusionOk="0">
                  <a:moveTo>
                    <a:pt x="1105" y="398"/>
                  </a:moveTo>
                  <a:cubicBezTo>
                    <a:pt x="1491" y="398"/>
                    <a:pt x="1801" y="718"/>
                    <a:pt x="1790" y="1101"/>
                  </a:cubicBezTo>
                  <a:lnTo>
                    <a:pt x="1790" y="1551"/>
                  </a:lnTo>
                  <a:cubicBezTo>
                    <a:pt x="1801" y="1938"/>
                    <a:pt x="1491" y="2254"/>
                    <a:pt x="1105" y="2254"/>
                  </a:cubicBezTo>
                  <a:cubicBezTo>
                    <a:pt x="721" y="2254"/>
                    <a:pt x="412" y="1938"/>
                    <a:pt x="419" y="1551"/>
                  </a:cubicBezTo>
                  <a:lnTo>
                    <a:pt x="419" y="1101"/>
                  </a:lnTo>
                  <a:cubicBezTo>
                    <a:pt x="412" y="718"/>
                    <a:pt x="721" y="398"/>
                    <a:pt x="1105" y="398"/>
                  </a:cubicBezTo>
                  <a:close/>
                  <a:moveTo>
                    <a:pt x="1105" y="0"/>
                  </a:moveTo>
                  <a:cubicBezTo>
                    <a:pt x="496" y="0"/>
                    <a:pt x="4" y="496"/>
                    <a:pt x="0" y="1105"/>
                  </a:cubicBezTo>
                  <a:lnTo>
                    <a:pt x="0" y="1551"/>
                  </a:lnTo>
                  <a:cubicBezTo>
                    <a:pt x="0" y="2160"/>
                    <a:pt x="496" y="2655"/>
                    <a:pt x="1105" y="2655"/>
                  </a:cubicBezTo>
                  <a:cubicBezTo>
                    <a:pt x="1716" y="2655"/>
                    <a:pt x="2209" y="2160"/>
                    <a:pt x="2209" y="1551"/>
                  </a:cubicBezTo>
                  <a:lnTo>
                    <a:pt x="2209" y="1101"/>
                  </a:lnTo>
                  <a:cubicBezTo>
                    <a:pt x="2209" y="493"/>
                    <a:pt x="1713" y="0"/>
                    <a:pt x="11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7" name="Google Shape;21237;p86"/>
            <p:cNvSpPr/>
            <p:nvPr/>
          </p:nvSpPr>
          <p:spPr>
            <a:xfrm>
              <a:off x="1502564" y="2521132"/>
              <a:ext cx="10983" cy="22726"/>
            </a:xfrm>
            <a:custGeom>
              <a:avLst/>
              <a:gdLst/>
              <a:ahLst/>
              <a:cxnLst/>
              <a:rect l="l" t="t" r="r" b="b"/>
              <a:pathLst>
                <a:path w="419" h="867" extrusionOk="0">
                  <a:moveTo>
                    <a:pt x="210" y="1"/>
                  </a:moveTo>
                  <a:cubicBezTo>
                    <a:pt x="105" y="1"/>
                    <a:pt x="0" y="70"/>
                    <a:pt x="0" y="209"/>
                  </a:cubicBezTo>
                  <a:lnTo>
                    <a:pt x="0" y="656"/>
                  </a:lnTo>
                  <a:cubicBezTo>
                    <a:pt x="0" y="772"/>
                    <a:pt x="92" y="867"/>
                    <a:pt x="208" y="867"/>
                  </a:cubicBezTo>
                  <a:cubicBezTo>
                    <a:pt x="324" y="867"/>
                    <a:pt x="419" y="772"/>
                    <a:pt x="419" y="659"/>
                  </a:cubicBezTo>
                  <a:lnTo>
                    <a:pt x="419" y="209"/>
                  </a:lnTo>
                  <a:cubicBezTo>
                    <a:pt x="419" y="70"/>
                    <a:pt x="314"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8" name="Google Shape;21238;p86"/>
            <p:cNvSpPr/>
            <p:nvPr/>
          </p:nvSpPr>
          <p:spPr>
            <a:xfrm>
              <a:off x="1654938" y="2521158"/>
              <a:ext cx="10983" cy="22700"/>
            </a:xfrm>
            <a:custGeom>
              <a:avLst/>
              <a:gdLst/>
              <a:ahLst/>
              <a:cxnLst/>
              <a:rect l="l" t="t" r="r" b="b"/>
              <a:pathLst>
                <a:path w="419" h="866" extrusionOk="0">
                  <a:moveTo>
                    <a:pt x="208" y="1"/>
                  </a:moveTo>
                  <a:cubicBezTo>
                    <a:pt x="92" y="1"/>
                    <a:pt x="0" y="92"/>
                    <a:pt x="0" y="208"/>
                  </a:cubicBezTo>
                  <a:lnTo>
                    <a:pt x="0" y="655"/>
                  </a:lnTo>
                  <a:cubicBezTo>
                    <a:pt x="0" y="771"/>
                    <a:pt x="92" y="866"/>
                    <a:pt x="208" y="866"/>
                  </a:cubicBezTo>
                  <a:cubicBezTo>
                    <a:pt x="324" y="866"/>
                    <a:pt x="419" y="771"/>
                    <a:pt x="419" y="655"/>
                  </a:cubicBezTo>
                  <a:lnTo>
                    <a:pt x="419" y="208"/>
                  </a:lnTo>
                  <a:cubicBezTo>
                    <a:pt x="419" y="92"/>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9" name="Google Shape;21239;p86"/>
          <p:cNvGrpSpPr/>
          <p:nvPr/>
        </p:nvGrpSpPr>
        <p:grpSpPr>
          <a:xfrm>
            <a:off x="849795" y="2564095"/>
            <a:ext cx="374524" cy="370540"/>
            <a:chOff x="849795" y="2411695"/>
            <a:chExt cx="374524" cy="370540"/>
          </a:xfrm>
        </p:grpSpPr>
        <p:sp>
          <p:nvSpPr>
            <p:cNvPr id="21240" name="Google Shape;21240;p86"/>
            <p:cNvSpPr/>
            <p:nvPr/>
          </p:nvSpPr>
          <p:spPr>
            <a:xfrm>
              <a:off x="873412" y="2659796"/>
              <a:ext cx="99162" cy="93500"/>
            </a:xfrm>
            <a:custGeom>
              <a:avLst/>
              <a:gdLst/>
              <a:ahLst/>
              <a:cxnLst/>
              <a:rect l="l" t="t" r="r" b="b"/>
              <a:pathLst>
                <a:path w="3783" h="3567" extrusionOk="0">
                  <a:moveTo>
                    <a:pt x="2204" y="0"/>
                  </a:moveTo>
                  <a:lnTo>
                    <a:pt x="797" y="1407"/>
                  </a:lnTo>
                  <a:cubicBezTo>
                    <a:pt x="0" y="2204"/>
                    <a:pt x="564" y="3566"/>
                    <a:pt x="1690" y="3566"/>
                  </a:cubicBezTo>
                  <a:cubicBezTo>
                    <a:pt x="1691" y="3566"/>
                    <a:pt x="1693" y="3566"/>
                    <a:pt x="1694" y="3566"/>
                  </a:cubicBezTo>
                  <a:cubicBezTo>
                    <a:pt x="2848" y="3566"/>
                    <a:pt x="3783" y="2631"/>
                    <a:pt x="3783" y="1477"/>
                  </a:cubicBezTo>
                  <a:lnTo>
                    <a:pt x="3783"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1" name="Google Shape;21241;p86"/>
            <p:cNvSpPr/>
            <p:nvPr/>
          </p:nvSpPr>
          <p:spPr>
            <a:xfrm>
              <a:off x="884526" y="2659796"/>
              <a:ext cx="88048" cy="93500"/>
            </a:xfrm>
            <a:custGeom>
              <a:avLst/>
              <a:gdLst/>
              <a:ahLst/>
              <a:cxnLst/>
              <a:rect l="l" t="t" r="r" b="b"/>
              <a:pathLst>
                <a:path w="3359" h="3567" extrusionOk="0">
                  <a:moveTo>
                    <a:pt x="3134" y="0"/>
                  </a:moveTo>
                  <a:lnTo>
                    <a:pt x="3134" y="584"/>
                  </a:lnTo>
                  <a:cubicBezTo>
                    <a:pt x="3134" y="1737"/>
                    <a:pt x="2198" y="2673"/>
                    <a:pt x="1045" y="2673"/>
                  </a:cubicBezTo>
                  <a:cubicBezTo>
                    <a:pt x="637" y="2673"/>
                    <a:pt x="254" y="2476"/>
                    <a:pt x="18" y="2145"/>
                  </a:cubicBezTo>
                  <a:cubicBezTo>
                    <a:pt x="8" y="2195"/>
                    <a:pt x="4" y="2247"/>
                    <a:pt x="4" y="2300"/>
                  </a:cubicBezTo>
                  <a:cubicBezTo>
                    <a:pt x="1" y="3000"/>
                    <a:pt x="570" y="3566"/>
                    <a:pt x="1270" y="3566"/>
                  </a:cubicBezTo>
                  <a:cubicBezTo>
                    <a:pt x="2424" y="3566"/>
                    <a:pt x="3359" y="2631"/>
                    <a:pt x="3359" y="1477"/>
                  </a:cubicBezTo>
                  <a:lnTo>
                    <a:pt x="3359"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2" name="Google Shape;21242;p86"/>
            <p:cNvSpPr/>
            <p:nvPr/>
          </p:nvSpPr>
          <p:spPr>
            <a:xfrm>
              <a:off x="959284" y="2417252"/>
              <a:ext cx="253789" cy="142648"/>
            </a:xfrm>
            <a:custGeom>
              <a:avLst/>
              <a:gdLst/>
              <a:ahLst/>
              <a:cxnLst/>
              <a:rect l="l" t="t" r="r" b="b"/>
              <a:pathLst>
                <a:path w="9682" h="5442" extrusionOk="0">
                  <a:moveTo>
                    <a:pt x="3899" y="1"/>
                  </a:moveTo>
                  <a:cubicBezTo>
                    <a:pt x="3828" y="1"/>
                    <a:pt x="3756" y="18"/>
                    <a:pt x="3689" y="54"/>
                  </a:cubicBezTo>
                  <a:cubicBezTo>
                    <a:pt x="2420" y="758"/>
                    <a:pt x="1639" y="1978"/>
                    <a:pt x="1639" y="1978"/>
                  </a:cubicBezTo>
                  <a:lnTo>
                    <a:pt x="1368" y="1858"/>
                  </a:lnTo>
                  <a:cubicBezTo>
                    <a:pt x="1310" y="1832"/>
                    <a:pt x="1249" y="1820"/>
                    <a:pt x="1188" y="1820"/>
                  </a:cubicBezTo>
                  <a:cubicBezTo>
                    <a:pt x="1045" y="1820"/>
                    <a:pt x="906" y="1889"/>
                    <a:pt x="820" y="2013"/>
                  </a:cubicBezTo>
                  <a:cubicBezTo>
                    <a:pt x="18" y="3247"/>
                    <a:pt x="1" y="5442"/>
                    <a:pt x="1" y="5442"/>
                  </a:cubicBezTo>
                  <a:lnTo>
                    <a:pt x="7659" y="4102"/>
                  </a:lnTo>
                  <a:lnTo>
                    <a:pt x="9425" y="2843"/>
                  </a:lnTo>
                  <a:cubicBezTo>
                    <a:pt x="9674" y="2671"/>
                    <a:pt x="9681" y="2301"/>
                    <a:pt x="9439" y="2118"/>
                  </a:cubicBezTo>
                  <a:cubicBezTo>
                    <a:pt x="8436" y="1387"/>
                    <a:pt x="7135" y="1197"/>
                    <a:pt x="7135" y="1197"/>
                  </a:cubicBezTo>
                  <a:lnTo>
                    <a:pt x="7248" y="642"/>
                  </a:lnTo>
                  <a:cubicBezTo>
                    <a:pt x="7304" y="362"/>
                    <a:pt x="7087" y="108"/>
                    <a:pt x="6811" y="108"/>
                  </a:cubicBezTo>
                  <a:cubicBezTo>
                    <a:pt x="6795" y="108"/>
                    <a:pt x="6779" y="109"/>
                    <a:pt x="6763" y="111"/>
                  </a:cubicBezTo>
                  <a:cubicBezTo>
                    <a:pt x="5993" y="191"/>
                    <a:pt x="5244" y="406"/>
                    <a:pt x="4547" y="747"/>
                  </a:cubicBezTo>
                  <a:lnTo>
                    <a:pt x="4298" y="251"/>
                  </a:lnTo>
                  <a:cubicBezTo>
                    <a:pt x="4219" y="92"/>
                    <a:pt x="4062" y="1"/>
                    <a:pt x="3899"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3" name="Google Shape;21243;p86"/>
            <p:cNvSpPr/>
            <p:nvPr/>
          </p:nvSpPr>
          <p:spPr>
            <a:xfrm>
              <a:off x="1078472" y="2436649"/>
              <a:ext cx="393" cy="210"/>
            </a:xfrm>
            <a:custGeom>
              <a:avLst/>
              <a:gdLst/>
              <a:ahLst/>
              <a:cxnLst/>
              <a:rect l="l" t="t" r="r" b="b"/>
              <a:pathLst>
                <a:path w="15" h="8" extrusionOk="0">
                  <a:moveTo>
                    <a:pt x="0" y="7"/>
                  </a:moveTo>
                  <a:lnTo>
                    <a:pt x="14" y="0"/>
                  </a:ln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4" name="Google Shape;21244;p86"/>
            <p:cNvSpPr/>
            <p:nvPr/>
          </p:nvSpPr>
          <p:spPr>
            <a:xfrm>
              <a:off x="959284" y="2417225"/>
              <a:ext cx="119110" cy="142675"/>
            </a:xfrm>
            <a:custGeom>
              <a:avLst/>
              <a:gdLst/>
              <a:ahLst/>
              <a:cxnLst/>
              <a:rect l="l" t="t" r="r" b="b"/>
              <a:pathLst>
                <a:path w="4544" h="5443" extrusionOk="0">
                  <a:moveTo>
                    <a:pt x="3897" y="1"/>
                  </a:moveTo>
                  <a:cubicBezTo>
                    <a:pt x="3827" y="1"/>
                    <a:pt x="3756" y="17"/>
                    <a:pt x="3689" y="52"/>
                  </a:cubicBezTo>
                  <a:cubicBezTo>
                    <a:pt x="2420" y="755"/>
                    <a:pt x="1639" y="1979"/>
                    <a:pt x="1639" y="1979"/>
                  </a:cubicBezTo>
                  <a:lnTo>
                    <a:pt x="1368" y="1859"/>
                  </a:lnTo>
                  <a:cubicBezTo>
                    <a:pt x="1311" y="1836"/>
                    <a:pt x="1252" y="1824"/>
                    <a:pt x="1194" y="1824"/>
                  </a:cubicBezTo>
                  <a:cubicBezTo>
                    <a:pt x="1043" y="1824"/>
                    <a:pt x="898" y="1899"/>
                    <a:pt x="809" y="2028"/>
                  </a:cubicBezTo>
                  <a:cubicBezTo>
                    <a:pt x="18" y="3266"/>
                    <a:pt x="1" y="5443"/>
                    <a:pt x="1" y="5443"/>
                  </a:cubicBezTo>
                  <a:lnTo>
                    <a:pt x="1622" y="5158"/>
                  </a:lnTo>
                  <a:cubicBezTo>
                    <a:pt x="1622" y="4377"/>
                    <a:pt x="2079" y="3410"/>
                    <a:pt x="2515" y="2759"/>
                  </a:cubicBezTo>
                  <a:cubicBezTo>
                    <a:pt x="3025" y="1993"/>
                    <a:pt x="3577" y="1237"/>
                    <a:pt x="4544" y="748"/>
                  </a:cubicBezTo>
                  <a:lnTo>
                    <a:pt x="4298" y="249"/>
                  </a:lnTo>
                  <a:cubicBezTo>
                    <a:pt x="4219" y="91"/>
                    <a:pt x="4060" y="1"/>
                    <a:pt x="3897"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5" name="Google Shape;21245;p86"/>
            <p:cNvSpPr/>
            <p:nvPr/>
          </p:nvSpPr>
          <p:spPr>
            <a:xfrm>
              <a:off x="949061" y="2471931"/>
              <a:ext cx="269543" cy="304773"/>
            </a:xfrm>
            <a:custGeom>
              <a:avLst/>
              <a:gdLst/>
              <a:ahLst/>
              <a:cxnLst/>
              <a:rect l="l" t="t" r="r" b="b"/>
              <a:pathLst>
                <a:path w="10283" h="11627" extrusionOk="0">
                  <a:moveTo>
                    <a:pt x="5145" y="1"/>
                  </a:moveTo>
                  <a:cubicBezTo>
                    <a:pt x="5082" y="1"/>
                    <a:pt x="5018" y="2"/>
                    <a:pt x="4955" y="4"/>
                  </a:cubicBezTo>
                  <a:cubicBezTo>
                    <a:pt x="2166" y="106"/>
                    <a:pt x="0" y="2480"/>
                    <a:pt x="0" y="5268"/>
                  </a:cubicBezTo>
                  <a:lnTo>
                    <a:pt x="0" y="7459"/>
                  </a:lnTo>
                  <a:cubicBezTo>
                    <a:pt x="535" y="7646"/>
                    <a:pt x="893" y="8152"/>
                    <a:pt x="893" y="8722"/>
                  </a:cubicBezTo>
                  <a:lnTo>
                    <a:pt x="893" y="11626"/>
                  </a:lnTo>
                  <a:lnTo>
                    <a:pt x="10282" y="11626"/>
                  </a:lnTo>
                  <a:lnTo>
                    <a:pt x="10282" y="5145"/>
                  </a:lnTo>
                  <a:cubicBezTo>
                    <a:pt x="10282" y="2294"/>
                    <a:pt x="7971" y="1"/>
                    <a:pt x="5145"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6" name="Google Shape;21246;p86"/>
            <p:cNvSpPr/>
            <p:nvPr/>
          </p:nvSpPr>
          <p:spPr>
            <a:xfrm>
              <a:off x="949061" y="2471983"/>
              <a:ext cx="169988" cy="304720"/>
            </a:xfrm>
            <a:custGeom>
              <a:avLst/>
              <a:gdLst/>
              <a:ahLst/>
              <a:cxnLst/>
              <a:rect l="l" t="t" r="r" b="b"/>
              <a:pathLst>
                <a:path w="6485" h="11625" extrusionOk="0">
                  <a:moveTo>
                    <a:pt x="5141" y="0"/>
                  </a:moveTo>
                  <a:cubicBezTo>
                    <a:pt x="4990" y="0"/>
                    <a:pt x="4839" y="7"/>
                    <a:pt x="4688" y="20"/>
                  </a:cubicBezTo>
                  <a:cubicBezTo>
                    <a:pt x="2012" y="252"/>
                    <a:pt x="0" y="2576"/>
                    <a:pt x="0" y="5263"/>
                  </a:cubicBezTo>
                  <a:lnTo>
                    <a:pt x="0" y="7454"/>
                  </a:lnTo>
                  <a:cubicBezTo>
                    <a:pt x="535" y="7644"/>
                    <a:pt x="893" y="8150"/>
                    <a:pt x="893" y="8720"/>
                  </a:cubicBezTo>
                  <a:lnTo>
                    <a:pt x="893" y="11624"/>
                  </a:lnTo>
                  <a:lnTo>
                    <a:pt x="2683" y="11624"/>
                  </a:lnTo>
                  <a:lnTo>
                    <a:pt x="2683" y="5143"/>
                  </a:lnTo>
                  <a:cubicBezTo>
                    <a:pt x="2683" y="2819"/>
                    <a:pt x="4241" y="783"/>
                    <a:pt x="6485" y="178"/>
                  </a:cubicBezTo>
                  <a:cubicBezTo>
                    <a:pt x="6044" y="60"/>
                    <a:pt x="5594" y="0"/>
                    <a:pt x="5141"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7" name="Google Shape;21247;p86"/>
            <p:cNvSpPr/>
            <p:nvPr/>
          </p:nvSpPr>
          <p:spPr>
            <a:xfrm>
              <a:off x="855588" y="2577829"/>
              <a:ext cx="153212" cy="98769"/>
            </a:xfrm>
            <a:custGeom>
              <a:avLst/>
              <a:gdLst/>
              <a:ahLst/>
              <a:cxnLst/>
              <a:rect l="l" t="t" r="r" b="b"/>
              <a:pathLst>
                <a:path w="5845" h="3768" extrusionOk="0">
                  <a:moveTo>
                    <a:pt x="4178" y="0"/>
                  </a:moveTo>
                  <a:cubicBezTo>
                    <a:pt x="4170" y="0"/>
                    <a:pt x="4161" y="0"/>
                    <a:pt x="4153" y="1"/>
                  </a:cubicBezTo>
                  <a:cubicBezTo>
                    <a:pt x="3179" y="96"/>
                    <a:pt x="183" y="497"/>
                    <a:pt x="1" y="3082"/>
                  </a:cubicBezTo>
                  <a:lnTo>
                    <a:pt x="296" y="3338"/>
                  </a:lnTo>
                  <a:lnTo>
                    <a:pt x="3120" y="3338"/>
                  </a:lnTo>
                  <a:cubicBezTo>
                    <a:pt x="3450" y="3338"/>
                    <a:pt x="3767" y="3461"/>
                    <a:pt x="4013" y="3679"/>
                  </a:cubicBezTo>
                  <a:cubicBezTo>
                    <a:pt x="4077" y="3738"/>
                    <a:pt x="4159" y="3768"/>
                    <a:pt x="4240" y="3768"/>
                  </a:cubicBezTo>
                  <a:cubicBezTo>
                    <a:pt x="4329" y="3768"/>
                    <a:pt x="4418" y="3733"/>
                    <a:pt x="4484" y="3665"/>
                  </a:cubicBezTo>
                  <a:cubicBezTo>
                    <a:pt x="5845" y="2206"/>
                    <a:pt x="4748" y="504"/>
                    <a:pt x="4589" y="254"/>
                  </a:cubicBezTo>
                  <a:cubicBezTo>
                    <a:pt x="4497" y="105"/>
                    <a:pt x="4314" y="0"/>
                    <a:pt x="4178"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8" name="Google Shape;21248;p86"/>
            <p:cNvSpPr/>
            <p:nvPr/>
          </p:nvSpPr>
          <p:spPr>
            <a:xfrm>
              <a:off x="860384" y="2642286"/>
              <a:ext cx="128887" cy="34312"/>
            </a:xfrm>
            <a:custGeom>
              <a:avLst/>
              <a:gdLst/>
              <a:ahLst/>
              <a:cxnLst/>
              <a:rect l="l" t="t" r="r" b="b"/>
              <a:pathLst>
                <a:path w="4917" h="1309" extrusionOk="0">
                  <a:moveTo>
                    <a:pt x="4027" y="0"/>
                  </a:moveTo>
                  <a:cubicBezTo>
                    <a:pt x="1432" y="0"/>
                    <a:pt x="384" y="461"/>
                    <a:pt x="0" y="714"/>
                  </a:cubicBezTo>
                  <a:lnTo>
                    <a:pt x="95" y="883"/>
                  </a:lnTo>
                  <a:lnTo>
                    <a:pt x="2937" y="883"/>
                  </a:lnTo>
                  <a:cubicBezTo>
                    <a:pt x="2941" y="883"/>
                    <a:pt x="2946" y="883"/>
                    <a:pt x="2950" y="883"/>
                  </a:cubicBezTo>
                  <a:cubicBezTo>
                    <a:pt x="3276" y="883"/>
                    <a:pt x="3587" y="1005"/>
                    <a:pt x="3830" y="1220"/>
                  </a:cubicBezTo>
                  <a:cubicBezTo>
                    <a:pt x="3894" y="1279"/>
                    <a:pt x="3976" y="1309"/>
                    <a:pt x="4057" y="1309"/>
                  </a:cubicBezTo>
                  <a:cubicBezTo>
                    <a:pt x="4146" y="1309"/>
                    <a:pt x="4235" y="1274"/>
                    <a:pt x="4301" y="1206"/>
                  </a:cubicBezTo>
                  <a:cubicBezTo>
                    <a:pt x="4603" y="893"/>
                    <a:pt x="4814" y="510"/>
                    <a:pt x="4916" y="92"/>
                  </a:cubicBezTo>
                  <a:cubicBezTo>
                    <a:pt x="4586" y="42"/>
                    <a:pt x="4238" y="0"/>
                    <a:pt x="4027"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9" name="Google Shape;21249;p86"/>
            <p:cNvSpPr/>
            <p:nvPr/>
          </p:nvSpPr>
          <p:spPr>
            <a:xfrm>
              <a:off x="1013492" y="2554055"/>
              <a:ext cx="41049" cy="52766"/>
            </a:xfrm>
            <a:custGeom>
              <a:avLst/>
              <a:gdLst/>
              <a:ahLst/>
              <a:cxnLst/>
              <a:rect l="l" t="t" r="r" b="b"/>
              <a:pathLst>
                <a:path w="1566" h="2013" extrusionOk="0">
                  <a:moveTo>
                    <a:pt x="784" y="1"/>
                  </a:moveTo>
                  <a:cubicBezTo>
                    <a:pt x="352" y="1"/>
                    <a:pt x="0" y="349"/>
                    <a:pt x="0" y="782"/>
                  </a:cubicBezTo>
                  <a:lnTo>
                    <a:pt x="0" y="1228"/>
                  </a:lnTo>
                  <a:cubicBezTo>
                    <a:pt x="0" y="1661"/>
                    <a:pt x="352" y="2009"/>
                    <a:pt x="784" y="2012"/>
                  </a:cubicBezTo>
                  <a:cubicBezTo>
                    <a:pt x="1213" y="2009"/>
                    <a:pt x="1565" y="1661"/>
                    <a:pt x="1565" y="1228"/>
                  </a:cubicBezTo>
                  <a:lnTo>
                    <a:pt x="1565" y="782"/>
                  </a:lnTo>
                  <a:cubicBezTo>
                    <a:pt x="1565" y="349"/>
                    <a:pt x="1213" y="1"/>
                    <a:pt x="78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0" name="Google Shape;21250;p86"/>
            <p:cNvSpPr/>
            <p:nvPr/>
          </p:nvSpPr>
          <p:spPr>
            <a:xfrm>
              <a:off x="1031080" y="2554055"/>
              <a:ext cx="23460" cy="40970"/>
            </a:xfrm>
            <a:custGeom>
              <a:avLst/>
              <a:gdLst/>
              <a:ahLst/>
              <a:cxnLst/>
              <a:rect l="l" t="t" r="r" b="b"/>
              <a:pathLst>
                <a:path w="895" h="1563" extrusionOk="0">
                  <a:moveTo>
                    <a:pt x="113" y="1"/>
                  </a:moveTo>
                  <a:cubicBezTo>
                    <a:pt x="75" y="1"/>
                    <a:pt x="36" y="5"/>
                    <a:pt x="1" y="12"/>
                  </a:cubicBezTo>
                  <a:lnTo>
                    <a:pt x="1" y="1116"/>
                  </a:lnTo>
                  <a:cubicBezTo>
                    <a:pt x="1" y="1365"/>
                    <a:pt x="201" y="1562"/>
                    <a:pt x="447" y="1562"/>
                  </a:cubicBezTo>
                  <a:cubicBezTo>
                    <a:pt x="694" y="1562"/>
                    <a:pt x="894" y="1365"/>
                    <a:pt x="894" y="1116"/>
                  </a:cubicBezTo>
                  <a:lnTo>
                    <a:pt x="894" y="782"/>
                  </a:lnTo>
                  <a:cubicBezTo>
                    <a:pt x="894" y="349"/>
                    <a:pt x="542"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1" name="Google Shape;21251;p86"/>
            <p:cNvSpPr/>
            <p:nvPr/>
          </p:nvSpPr>
          <p:spPr>
            <a:xfrm>
              <a:off x="1025182" y="2559874"/>
              <a:ext cx="17641" cy="17641"/>
            </a:xfrm>
            <a:custGeom>
              <a:avLst/>
              <a:gdLst/>
              <a:ahLst/>
              <a:cxnLst/>
              <a:rect l="l" t="t" r="r" b="b"/>
              <a:pathLst>
                <a:path w="673" h="673" extrusionOk="0">
                  <a:moveTo>
                    <a:pt x="338" y="1"/>
                  </a:moveTo>
                  <a:cubicBezTo>
                    <a:pt x="152" y="1"/>
                    <a:pt x="1" y="152"/>
                    <a:pt x="1" y="335"/>
                  </a:cubicBezTo>
                  <a:cubicBezTo>
                    <a:pt x="1" y="521"/>
                    <a:pt x="152" y="672"/>
                    <a:pt x="338" y="672"/>
                  </a:cubicBezTo>
                  <a:cubicBezTo>
                    <a:pt x="521" y="672"/>
                    <a:pt x="672" y="521"/>
                    <a:pt x="672" y="335"/>
                  </a:cubicBezTo>
                  <a:cubicBezTo>
                    <a:pt x="672" y="152"/>
                    <a:pt x="521"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2" name="Google Shape;21252;p86"/>
            <p:cNvSpPr/>
            <p:nvPr/>
          </p:nvSpPr>
          <p:spPr>
            <a:xfrm>
              <a:off x="849795" y="2411695"/>
              <a:ext cx="374524" cy="370540"/>
            </a:xfrm>
            <a:custGeom>
              <a:avLst/>
              <a:gdLst/>
              <a:ahLst/>
              <a:cxnLst/>
              <a:rect l="l" t="t" r="r" b="b"/>
              <a:pathLst>
                <a:path w="14288" h="14136" extrusionOk="0">
                  <a:moveTo>
                    <a:pt x="3341" y="9887"/>
                  </a:moveTo>
                  <a:cubicBezTo>
                    <a:pt x="3699" y="9887"/>
                    <a:pt x="4033" y="10056"/>
                    <a:pt x="4248" y="10344"/>
                  </a:cubicBezTo>
                  <a:cubicBezTo>
                    <a:pt x="4111" y="11505"/>
                    <a:pt x="3126" y="11762"/>
                    <a:pt x="3080" y="11772"/>
                  </a:cubicBezTo>
                  <a:cubicBezTo>
                    <a:pt x="2829" y="11834"/>
                    <a:pt x="2896" y="12187"/>
                    <a:pt x="3123" y="12187"/>
                  </a:cubicBezTo>
                  <a:cubicBezTo>
                    <a:pt x="3141" y="12187"/>
                    <a:pt x="3159" y="12185"/>
                    <a:pt x="3179" y="12180"/>
                  </a:cubicBezTo>
                  <a:cubicBezTo>
                    <a:pt x="3742" y="12018"/>
                    <a:pt x="4209" y="11624"/>
                    <a:pt x="4466" y="11097"/>
                  </a:cubicBezTo>
                  <a:lnTo>
                    <a:pt x="4466" y="11097"/>
                  </a:lnTo>
                  <a:cubicBezTo>
                    <a:pt x="4385" y="12071"/>
                    <a:pt x="3569" y="12820"/>
                    <a:pt x="2595" y="12824"/>
                  </a:cubicBezTo>
                  <a:cubicBezTo>
                    <a:pt x="1653" y="12824"/>
                    <a:pt x="1178" y="11684"/>
                    <a:pt x="1846" y="11020"/>
                  </a:cubicBezTo>
                  <a:lnTo>
                    <a:pt x="2978" y="9887"/>
                  </a:lnTo>
                  <a:close/>
                  <a:moveTo>
                    <a:pt x="8071" y="1"/>
                  </a:moveTo>
                  <a:cubicBezTo>
                    <a:pt x="7964" y="1"/>
                    <a:pt x="7858" y="28"/>
                    <a:pt x="7764" y="80"/>
                  </a:cubicBezTo>
                  <a:cubicBezTo>
                    <a:pt x="6713" y="660"/>
                    <a:pt x="5996" y="1571"/>
                    <a:pt x="5742" y="1926"/>
                  </a:cubicBezTo>
                  <a:lnTo>
                    <a:pt x="5630" y="1877"/>
                  </a:lnTo>
                  <a:cubicBezTo>
                    <a:pt x="5543" y="1838"/>
                    <a:pt x="5452" y="1820"/>
                    <a:pt x="5363" y="1820"/>
                  </a:cubicBezTo>
                  <a:cubicBezTo>
                    <a:pt x="5150" y="1820"/>
                    <a:pt x="4945" y="1924"/>
                    <a:pt x="4821" y="2109"/>
                  </a:cubicBezTo>
                  <a:cubicBezTo>
                    <a:pt x="4044" y="3305"/>
                    <a:pt x="3974" y="5147"/>
                    <a:pt x="3970" y="5432"/>
                  </a:cubicBezTo>
                  <a:cubicBezTo>
                    <a:pt x="3868" y="5682"/>
                    <a:pt x="3784" y="5938"/>
                    <a:pt x="3720" y="6202"/>
                  </a:cubicBezTo>
                  <a:cubicBezTo>
                    <a:pt x="3168" y="6290"/>
                    <a:pt x="2465" y="6459"/>
                    <a:pt x="1818" y="6793"/>
                  </a:cubicBezTo>
                  <a:cubicBezTo>
                    <a:pt x="1276" y="7071"/>
                    <a:pt x="851" y="7429"/>
                    <a:pt x="549" y="7855"/>
                  </a:cubicBezTo>
                  <a:cubicBezTo>
                    <a:pt x="183" y="8368"/>
                    <a:pt x="0" y="8980"/>
                    <a:pt x="0" y="9680"/>
                  </a:cubicBezTo>
                  <a:cubicBezTo>
                    <a:pt x="0" y="9792"/>
                    <a:pt x="95" y="9887"/>
                    <a:pt x="211" y="9887"/>
                  </a:cubicBezTo>
                  <a:lnTo>
                    <a:pt x="2388" y="9887"/>
                  </a:lnTo>
                  <a:lnTo>
                    <a:pt x="1551" y="10724"/>
                  </a:lnTo>
                  <a:cubicBezTo>
                    <a:pt x="1129" y="11146"/>
                    <a:pt x="1002" y="11779"/>
                    <a:pt x="1231" y="12331"/>
                  </a:cubicBezTo>
                  <a:cubicBezTo>
                    <a:pt x="1459" y="12883"/>
                    <a:pt x="1997" y="13242"/>
                    <a:pt x="2595" y="13242"/>
                  </a:cubicBezTo>
                  <a:cubicBezTo>
                    <a:pt x="3341" y="13242"/>
                    <a:pt x="4044" y="12876"/>
                    <a:pt x="4473" y="12261"/>
                  </a:cubicBezTo>
                  <a:lnTo>
                    <a:pt x="4473" y="13924"/>
                  </a:lnTo>
                  <a:cubicBezTo>
                    <a:pt x="4473" y="14040"/>
                    <a:pt x="4568" y="14135"/>
                    <a:pt x="4680" y="14135"/>
                  </a:cubicBezTo>
                  <a:cubicBezTo>
                    <a:pt x="4796" y="14135"/>
                    <a:pt x="4891" y="14040"/>
                    <a:pt x="4891" y="13924"/>
                  </a:cubicBezTo>
                  <a:lnTo>
                    <a:pt x="4891" y="11020"/>
                  </a:lnTo>
                  <a:cubicBezTo>
                    <a:pt x="4891" y="11006"/>
                    <a:pt x="4884" y="10897"/>
                    <a:pt x="4884" y="10897"/>
                  </a:cubicBezTo>
                  <a:cubicBezTo>
                    <a:pt x="4821" y="10091"/>
                    <a:pt x="4149" y="9469"/>
                    <a:pt x="3341" y="9469"/>
                  </a:cubicBezTo>
                  <a:lnTo>
                    <a:pt x="985" y="9469"/>
                  </a:lnTo>
                  <a:cubicBezTo>
                    <a:pt x="1572" y="9244"/>
                    <a:pt x="2680" y="8994"/>
                    <a:pt x="4680" y="8994"/>
                  </a:cubicBezTo>
                  <a:cubicBezTo>
                    <a:pt x="4796" y="8994"/>
                    <a:pt x="4891" y="8899"/>
                    <a:pt x="4891" y="8783"/>
                  </a:cubicBezTo>
                  <a:cubicBezTo>
                    <a:pt x="4891" y="8667"/>
                    <a:pt x="4796" y="8576"/>
                    <a:pt x="4680" y="8576"/>
                  </a:cubicBezTo>
                  <a:cubicBezTo>
                    <a:pt x="2170" y="8576"/>
                    <a:pt x="985" y="8959"/>
                    <a:pt x="447" y="9247"/>
                  </a:cubicBezTo>
                  <a:cubicBezTo>
                    <a:pt x="573" y="8340"/>
                    <a:pt x="1094" y="7637"/>
                    <a:pt x="2011" y="7166"/>
                  </a:cubicBezTo>
                  <a:cubicBezTo>
                    <a:pt x="2883" y="6712"/>
                    <a:pt x="3875" y="6582"/>
                    <a:pt x="4389" y="6550"/>
                  </a:cubicBezTo>
                  <a:cubicBezTo>
                    <a:pt x="4396" y="6549"/>
                    <a:pt x="4404" y="6549"/>
                    <a:pt x="4412" y="6549"/>
                  </a:cubicBezTo>
                  <a:cubicBezTo>
                    <a:pt x="4501" y="6549"/>
                    <a:pt x="4582" y="6603"/>
                    <a:pt x="4621" y="6684"/>
                  </a:cubicBezTo>
                  <a:cubicBezTo>
                    <a:pt x="4758" y="6972"/>
                    <a:pt x="5007" y="7517"/>
                    <a:pt x="5152" y="7957"/>
                  </a:cubicBezTo>
                  <a:cubicBezTo>
                    <a:pt x="5174" y="8054"/>
                    <a:pt x="5262" y="8119"/>
                    <a:pt x="5357" y="8119"/>
                  </a:cubicBezTo>
                  <a:cubicBezTo>
                    <a:pt x="5379" y="8119"/>
                    <a:pt x="5401" y="8115"/>
                    <a:pt x="5422" y="8108"/>
                  </a:cubicBezTo>
                  <a:cubicBezTo>
                    <a:pt x="5538" y="8069"/>
                    <a:pt x="5595" y="7939"/>
                    <a:pt x="5549" y="7827"/>
                  </a:cubicBezTo>
                  <a:cubicBezTo>
                    <a:pt x="5387" y="7377"/>
                    <a:pt x="5204" y="6937"/>
                    <a:pt x="4997" y="6508"/>
                  </a:cubicBezTo>
                  <a:cubicBezTo>
                    <a:pt x="4891" y="6277"/>
                    <a:pt x="4660" y="6133"/>
                    <a:pt x="4411" y="6133"/>
                  </a:cubicBezTo>
                  <a:cubicBezTo>
                    <a:pt x="4394" y="6133"/>
                    <a:pt x="4377" y="6134"/>
                    <a:pt x="4360" y="6135"/>
                  </a:cubicBezTo>
                  <a:cubicBezTo>
                    <a:pt x="4301" y="6139"/>
                    <a:pt x="4237" y="6146"/>
                    <a:pt x="4167" y="6149"/>
                  </a:cubicBezTo>
                  <a:cubicBezTo>
                    <a:pt x="4775" y="3906"/>
                    <a:pt x="6799" y="2505"/>
                    <a:pt x="8936" y="2505"/>
                  </a:cubicBezTo>
                  <a:cubicBezTo>
                    <a:pt x="9726" y="2505"/>
                    <a:pt x="10532" y="2697"/>
                    <a:pt x="11288" y="3108"/>
                  </a:cubicBezTo>
                  <a:cubicBezTo>
                    <a:pt x="11322" y="3125"/>
                    <a:pt x="11355" y="3132"/>
                    <a:pt x="11386" y="3132"/>
                  </a:cubicBezTo>
                  <a:cubicBezTo>
                    <a:pt x="11573" y="3132"/>
                    <a:pt x="11687" y="2860"/>
                    <a:pt x="11488" y="2742"/>
                  </a:cubicBezTo>
                  <a:cubicBezTo>
                    <a:pt x="10677" y="2300"/>
                    <a:pt x="9799" y="2088"/>
                    <a:pt x="8931" y="2088"/>
                  </a:cubicBezTo>
                  <a:cubicBezTo>
                    <a:pt x="7192" y="2088"/>
                    <a:pt x="5496" y="2938"/>
                    <a:pt x="4473" y="4479"/>
                  </a:cubicBezTo>
                  <a:lnTo>
                    <a:pt x="4473" y="4479"/>
                  </a:lnTo>
                  <a:cubicBezTo>
                    <a:pt x="4568" y="3821"/>
                    <a:pt x="4765" y="2967"/>
                    <a:pt x="5173" y="2338"/>
                  </a:cubicBezTo>
                  <a:cubicBezTo>
                    <a:pt x="5219" y="2274"/>
                    <a:pt x="5291" y="2238"/>
                    <a:pt x="5364" y="2238"/>
                  </a:cubicBezTo>
                  <a:cubicBezTo>
                    <a:pt x="5397" y="2238"/>
                    <a:pt x="5430" y="2245"/>
                    <a:pt x="5461" y="2260"/>
                  </a:cubicBezTo>
                  <a:lnTo>
                    <a:pt x="5735" y="2380"/>
                  </a:lnTo>
                  <a:cubicBezTo>
                    <a:pt x="5761" y="2391"/>
                    <a:pt x="5789" y="2396"/>
                    <a:pt x="5816" y="2396"/>
                  </a:cubicBezTo>
                  <a:cubicBezTo>
                    <a:pt x="5886" y="2396"/>
                    <a:pt x="5955" y="2362"/>
                    <a:pt x="5996" y="2299"/>
                  </a:cubicBezTo>
                  <a:cubicBezTo>
                    <a:pt x="6003" y="2288"/>
                    <a:pt x="6759" y="1114"/>
                    <a:pt x="7968" y="446"/>
                  </a:cubicBezTo>
                  <a:cubicBezTo>
                    <a:pt x="8002" y="428"/>
                    <a:pt x="8039" y="419"/>
                    <a:pt x="8078" y="419"/>
                  </a:cubicBezTo>
                  <a:cubicBezTo>
                    <a:pt x="8100" y="419"/>
                    <a:pt x="8122" y="422"/>
                    <a:pt x="8144" y="428"/>
                  </a:cubicBezTo>
                  <a:cubicBezTo>
                    <a:pt x="8207" y="449"/>
                    <a:pt x="8260" y="495"/>
                    <a:pt x="8288" y="555"/>
                  </a:cubicBezTo>
                  <a:lnTo>
                    <a:pt x="8538" y="1051"/>
                  </a:lnTo>
                  <a:cubicBezTo>
                    <a:pt x="8575" y="1124"/>
                    <a:pt x="8649" y="1167"/>
                    <a:pt x="8727" y="1167"/>
                  </a:cubicBezTo>
                  <a:cubicBezTo>
                    <a:pt x="8760" y="1167"/>
                    <a:pt x="8794" y="1159"/>
                    <a:pt x="8826" y="1142"/>
                  </a:cubicBezTo>
                  <a:cubicBezTo>
                    <a:pt x="9498" y="815"/>
                    <a:pt x="10219" y="607"/>
                    <a:pt x="10964" y="527"/>
                  </a:cubicBezTo>
                  <a:cubicBezTo>
                    <a:pt x="10972" y="526"/>
                    <a:pt x="10979" y="525"/>
                    <a:pt x="10987" y="525"/>
                  </a:cubicBezTo>
                  <a:cubicBezTo>
                    <a:pt x="11053" y="525"/>
                    <a:pt x="11117" y="553"/>
                    <a:pt x="11161" y="604"/>
                  </a:cubicBezTo>
                  <a:cubicBezTo>
                    <a:pt x="11214" y="660"/>
                    <a:pt x="11235" y="738"/>
                    <a:pt x="11221" y="811"/>
                  </a:cubicBezTo>
                  <a:lnTo>
                    <a:pt x="11108" y="1363"/>
                  </a:lnTo>
                  <a:cubicBezTo>
                    <a:pt x="11087" y="1483"/>
                    <a:pt x="11168" y="1596"/>
                    <a:pt x="11284" y="1613"/>
                  </a:cubicBezTo>
                  <a:cubicBezTo>
                    <a:pt x="11298" y="1613"/>
                    <a:pt x="12547" y="1807"/>
                    <a:pt x="13496" y="2499"/>
                  </a:cubicBezTo>
                  <a:cubicBezTo>
                    <a:pt x="13556" y="2541"/>
                    <a:pt x="13591" y="2612"/>
                    <a:pt x="13588" y="2686"/>
                  </a:cubicBezTo>
                  <a:cubicBezTo>
                    <a:pt x="13588" y="2767"/>
                    <a:pt x="13549" y="2840"/>
                    <a:pt x="13486" y="2883"/>
                  </a:cubicBezTo>
                  <a:lnTo>
                    <a:pt x="12571" y="3519"/>
                  </a:lnTo>
                  <a:cubicBezTo>
                    <a:pt x="12473" y="3428"/>
                    <a:pt x="12371" y="3340"/>
                    <a:pt x="12265" y="3252"/>
                  </a:cubicBezTo>
                  <a:cubicBezTo>
                    <a:pt x="12222" y="3218"/>
                    <a:pt x="12177" y="3203"/>
                    <a:pt x="12135" y="3203"/>
                  </a:cubicBezTo>
                  <a:cubicBezTo>
                    <a:pt x="11962" y="3203"/>
                    <a:pt x="11828" y="3441"/>
                    <a:pt x="12005" y="3582"/>
                  </a:cubicBezTo>
                  <a:cubicBezTo>
                    <a:pt x="13183" y="4514"/>
                    <a:pt x="13869" y="5938"/>
                    <a:pt x="13865" y="7443"/>
                  </a:cubicBezTo>
                  <a:lnTo>
                    <a:pt x="13865" y="13924"/>
                  </a:lnTo>
                  <a:cubicBezTo>
                    <a:pt x="13865" y="14040"/>
                    <a:pt x="13960" y="14135"/>
                    <a:pt x="14076" y="14135"/>
                  </a:cubicBezTo>
                  <a:cubicBezTo>
                    <a:pt x="14192" y="14135"/>
                    <a:pt x="14284" y="14040"/>
                    <a:pt x="14284" y="13924"/>
                  </a:cubicBezTo>
                  <a:lnTo>
                    <a:pt x="14284" y="7443"/>
                  </a:lnTo>
                  <a:cubicBezTo>
                    <a:pt x="14287" y="6100"/>
                    <a:pt x="13781" y="4806"/>
                    <a:pt x="12870" y="3821"/>
                  </a:cubicBezTo>
                  <a:lnTo>
                    <a:pt x="13721" y="3227"/>
                  </a:lnTo>
                  <a:cubicBezTo>
                    <a:pt x="13897" y="3104"/>
                    <a:pt x="13999" y="2907"/>
                    <a:pt x="14002" y="2693"/>
                  </a:cubicBezTo>
                  <a:cubicBezTo>
                    <a:pt x="14006" y="2482"/>
                    <a:pt x="13908" y="2285"/>
                    <a:pt x="13739" y="2162"/>
                  </a:cubicBezTo>
                  <a:cubicBezTo>
                    <a:pt x="12944" y="1581"/>
                    <a:pt x="11981" y="1328"/>
                    <a:pt x="11562" y="1240"/>
                  </a:cubicBezTo>
                  <a:lnTo>
                    <a:pt x="11629" y="896"/>
                  </a:lnTo>
                  <a:cubicBezTo>
                    <a:pt x="11712" y="483"/>
                    <a:pt x="11395" y="108"/>
                    <a:pt x="10988" y="108"/>
                  </a:cubicBezTo>
                  <a:cubicBezTo>
                    <a:pt x="10965" y="108"/>
                    <a:pt x="10942" y="109"/>
                    <a:pt x="10919" y="112"/>
                  </a:cubicBezTo>
                  <a:cubicBezTo>
                    <a:pt x="10194" y="189"/>
                    <a:pt x="9484" y="382"/>
                    <a:pt x="8819" y="681"/>
                  </a:cubicBezTo>
                  <a:lnTo>
                    <a:pt x="8661" y="368"/>
                  </a:lnTo>
                  <a:cubicBezTo>
                    <a:pt x="8577" y="207"/>
                    <a:pt x="8436" y="83"/>
                    <a:pt x="8264" y="31"/>
                  </a:cubicBezTo>
                  <a:cubicBezTo>
                    <a:pt x="8201" y="11"/>
                    <a:pt x="8136" y="1"/>
                    <a:pt x="80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3" name="Google Shape;21253;p86"/>
            <p:cNvSpPr/>
            <p:nvPr/>
          </p:nvSpPr>
          <p:spPr>
            <a:xfrm>
              <a:off x="1007961" y="2548629"/>
              <a:ext cx="52006" cy="63723"/>
            </a:xfrm>
            <a:custGeom>
              <a:avLst/>
              <a:gdLst/>
              <a:ahLst/>
              <a:cxnLst/>
              <a:rect l="l" t="t" r="r" b="b"/>
              <a:pathLst>
                <a:path w="1984" h="2431" extrusionOk="0">
                  <a:moveTo>
                    <a:pt x="992" y="1"/>
                  </a:moveTo>
                  <a:cubicBezTo>
                    <a:pt x="443" y="1"/>
                    <a:pt x="0" y="444"/>
                    <a:pt x="0" y="992"/>
                  </a:cubicBezTo>
                  <a:lnTo>
                    <a:pt x="0" y="1439"/>
                  </a:lnTo>
                  <a:cubicBezTo>
                    <a:pt x="0" y="1984"/>
                    <a:pt x="443" y="2430"/>
                    <a:pt x="992" y="2430"/>
                  </a:cubicBezTo>
                  <a:cubicBezTo>
                    <a:pt x="1540" y="2430"/>
                    <a:pt x="1984" y="1984"/>
                    <a:pt x="1984" y="1439"/>
                  </a:cubicBezTo>
                  <a:lnTo>
                    <a:pt x="1984" y="989"/>
                  </a:lnTo>
                  <a:cubicBezTo>
                    <a:pt x="1984" y="841"/>
                    <a:pt x="1952" y="697"/>
                    <a:pt x="1889" y="563"/>
                  </a:cubicBezTo>
                  <a:cubicBezTo>
                    <a:pt x="1853" y="489"/>
                    <a:pt x="1778" y="445"/>
                    <a:pt x="1700" y="445"/>
                  </a:cubicBezTo>
                  <a:cubicBezTo>
                    <a:pt x="1670" y="445"/>
                    <a:pt x="1640" y="451"/>
                    <a:pt x="1611" y="465"/>
                  </a:cubicBezTo>
                  <a:cubicBezTo>
                    <a:pt x="1509" y="514"/>
                    <a:pt x="1463" y="637"/>
                    <a:pt x="1512" y="742"/>
                  </a:cubicBezTo>
                  <a:cubicBezTo>
                    <a:pt x="1547" y="820"/>
                    <a:pt x="1569" y="904"/>
                    <a:pt x="1569" y="989"/>
                  </a:cubicBezTo>
                  <a:lnTo>
                    <a:pt x="1569" y="1435"/>
                  </a:lnTo>
                  <a:cubicBezTo>
                    <a:pt x="1569" y="1752"/>
                    <a:pt x="1312" y="2008"/>
                    <a:pt x="995" y="2008"/>
                  </a:cubicBezTo>
                  <a:cubicBezTo>
                    <a:pt x="679" y="2008"/>
                    <a:pt x="422" y="1752"/>
                    <a:pt x="422" y="1435"/>
                  </a:cubicBezTo>
                  <a:lnTo>
                    <a:pt x="422" y="989"/>
                  </a:lnTo>
                  <a:cubicBezTo>
                    <a:pt x="422" y="672"/>
                    <a:pt x="675" y="419"/>
                    <a:pt x="992" y="419"/>
                  </a:cubicBezTo>
                  <a:cubicBezTo>
                    <a:pt x="1108" y="415"/>
                    <a:pt x="1199" y="324"/>
                    <a:pt x="1199" y="208"/>
                  </a:cubicBezTo>
                  <a:cubicBezTo>
                    <a:pt x="1199" y="92"/>
                    <a:pt x="1108" y="1"/>
                    <a:pt x="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54" name="Google Shape;21254;p86"/>
          <p:cNvGrpSpPr/>
          <p:nvPr/>
        </p:nvGrpSpPr>
        <p:grpSpPr>
          <a:xfrm>
            <a:off x="2503672" y="1652371"/>
            <a:ext cx="364668" cy="364459"/>
            <a:chOff x="2503672" y="1499971"/>
            <a:chExt cx="364668" cy="364459"/>
          </a:xfrm>
        </p:grpSpPr>
        <p:sp>
          <p:nvSpPr>
            <p:cNvPr id="21255" name="Google Shape;21255;p86"/>
            <p:cNvSpPr/>
            <p:nvPr/>
          </p:nvSpPr>
          <p:spPr>
            <a:xfrm>
              <a:off x="2509020" y="1505293"/>
              <a:ext cx="353895" cy="353816"/>
            </a:xfrm>
            <a:custGeom>
              <a:avLst/>
              <a:gdLst/>
              <a:ahLst/>
              <a:cxnLst/>
              <a:rect l="l" t="t" r="r" b="b"/>
              <a:pathLst>
                <a:path w="13501" h="13498" extrusionOk="0">
                  <a:moveTo>
                    <a:pt x="5448" y="1"/>
                  </a:moveTo>
                  <a:cubicBezTo>
                    <a:pt x="4839" y="4"/>
                    <a:pt x="4241" y="156"/>
                    <a:pt x="3703" y="437"/>
                  </a:cubicBezTo>
                  <a:lnTo>
                    <a:pt x="4139" y="873"/>
                  </a:lnTo>
                  <a:cubicBezTo>
                    <a:pt x="3672" y="996"/>
                    <a:pt x="3404" y="1070"/>
                    <a:pt x="2891" y="1341"/>
                  </a:cubicBezTo>
                  <a:cubicBezTo>
                    <a:pt x="1084" y="2290"/>
                    <a:pt x="219" y="4354"/>
                    <a:pt x="219" y="4354"/>
                  </a:cubicBezTo>
                  <a:lnTo>
                    <a:pt x="1091" y="4354"/>
                  </a:lnTo>
                  <a:cubicBezTo>
                    <a:pt x="1" y="6098"/>
                    <a:pt x="1" y="8493"/>
                    <a:pt x="1" y="8493"/>
                  </a:cubicBezTo>
                  <a:lnTo>
                    <a:pt x="655" y="8272"/>
                  </a:lnTo>
                  <a:cubicBezTo>
                    <a:pt x="655" y="8272"/>
                    <a:pt x="655" y="10230"/>
                    <a:pt x="1527" y="11538"/>
                  </a:cubicBezTo>
                  <a:lnTo>
                    <a:pt x="2181" y="11102"/>
                  </a:lnTo>
                  <a:cubicBezTo>
                    <a:pt x="2181" y="11102"/>
                    <a:pt x="2831" y="12192"/>
                    <a:pt x="3921" y="12843"/>
                  </a:cubicBezTo>
                  <a:lnTo>
                    <a:pt x="4357" y="12407"/>
                  </a:lnTo>
                  <a:cubicBezTo>
                    <a:pt x="4357" y="12407"/>
                    <a:pt x="5444" y="13279"/>
                    <a:pt x="6752" y="13497"/>
                  </a:cubicBezTo>
                  <a:cubicBezTo>
                    <a:pt x="8057" y="13279"/>
                    <a:pt x="9147" y="12407"/>
                    <a:pt x="9147" y="12407"/>
                  </a:cubicBezTo>
                  <a:lnTo>
                    <a:pt x="9583" y="12843"/>
                  </a:lnTo>
                  <a:cubicBezTo>
                    <a:pt x="10669" y="12192"/>
                    <a:pt x="11324" y="11102"/>
                    <a:pt x="11324" y="11102"/>
                  </a:cubicBezTo>
                  <a:lnTo>
                    <a:pt x="11978" y="11538"/>
                  </a:lnTo>
                  <a:cubicBezTo>
                    <a:pt x="12846" y="10230"/>
                    <a:pt x="12846" y="8272"/>
                    <a:pt x="12846" y="8272"/>
                  </a:cubicBezTo>
                  <a:lnTo>
                    <a:pt x="13500" y="8493"/>
                  </a:lnTo>
                  <a:cubicBezTo>
                    <a:pt x="13500" y="8493"/>
                    <a:pt x="13500" y="6098"/>
                    <a:pt x="12414" y="4354"/>
                  </a:cubicBezTo>
                  <a:lnTo>
                    <a:pt x="13282" y="4354"/>
                  </a:lnTo>
                  <a:cubicBezTo>
                    <a:pt x="13282" y="4354"/>
                    <a:pt x="12421" y="2287"/>
                    <a:pt x="10613" y="1341"/>
                  </a:cubicBezTo>
                  <a:cubicBezTo>
                    <a:pt x="10100" y="1070"/>
                    <a:pt x="9833" y="996"/>
                    <a:pt x="9365" y="873"/>
                  </a:cubicBezTo>
                  <a:lnTo>
                    <a:pt x="9801" y="437"/>
                  </a:lnTo>
                  <a:cubicBezTo>
                    <a:pt x="9259" y="156"/>
                    <a:pt x="8665" y="8"/>
                    <a:pt x="8057" y="1"/>
                  </a:cubicBezTo>
                  <a:cubicBezTo>
                    <a:pt x="7543" y="1"/>
                    <a:pt x="7181" y="152"/>
                    <a:pt x="6970" y="275"/>
                  </a:cubicBezTo>
                  <a:cubicBezTo>
                    <a:pt x="6903" y="314"/>
                    <a:pt x="6830" y="335"/>
                    <a:pt x="6752" y="335"/>
                  </a:cubicBezTo>
                  <a:cubicBezTo>
                    <a:pt x="6675" y="335"/>
                    <a:pt x="6601" y="314"/>
                    <a:pt x="6534" y="275"/>
                  </a:cubicBezTo>
                  <a:cubicBezTo>
                    <a:pt x="6323" y="152"/>
                    <a:pt x="5961" y="1"/>
                    <a:pt x="5448"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6" name="Google Shape;21256;p86"/>
            <p:cNvSpPr/>
            <p:nvPr/>
          </p:nvSpPr>
          <p:spPr>
            <a:xfrm>
              <a:off x="2730882" y="1539526"/>
              <a:ext cx="87366" cy="87104"/>
            </a:xfrm>
            <a:custGeom>
              <a:avLst/>
              <a:gdLst/>
              <a:ahLst/>
              <a:cxnLst/>
              <a:rect l="l" t="t" r="r" b="b"/>
              <a:pathLst>
                <a:path w="3333" h="3323" extrusionOk="0">
                  <a:moveTo>
                    <a:pt x="2513" y="1"/>
                  </a:moveTo>
                  <a:cubicBezTo>
                    <a:pt x="2461" y="1"/>
                    <a:pt x="2407" y="6"/>
                    <a:pt x="2353" y="17"/>
                  </a:cubicBezTo>
                  <a:cubicBezTo>
                    <a:pt x="1805" y="123"/>
                    <a:pt x="809" y="573"/>
                    <a:pt x="1" y="1213"/>
                  </a:cubicBezTo>
                  <a:lnTo>
                    <a:pt x="2100" y="3323"/>
                  </a:lnTo>
                  <a:cubicBezTo>
                    <a:pt x="2754" y="2651"/>
                    <a:pt x="3229" y="1505"/>
                    <a:pt x="3292" y="858"/>
                  </a:cubicBezTo>
                  <a:cubicBezTo>
                    <a:pt x="3333" y="388"/>
                    <a:pt x="2962" y="1"/>
                    <a:pt x="2513"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7" name="Google Shape;21257;p86"/>
            <p:cNvSpPr/>
            <p:nvPr/>
          </p:nvSpPr>
          <p:spPr>
            <a:xfrm>
              <a:off x="2755207" y="1553052"/>
              <a:ext cx="61704" cy="73578"/>
            </a:xfrm>
            <a:custGeom>
              <a:avLst/>
              <a:gdLst/>
              <a:ahLst/>
              <a:cxnLst/>
              <a:rect l="l" t="t" r="r" b="b"/>
              <a:pathLst>
                <a:path w="2354" h="2807" extrusionOk="0">
                  <a:moveTo>
                    <a:pt x="1841" y="1"/>
                  </a:moveTo>
                  <a:cubicBezTo>
                    <a:pt x="1805" y="1"/>
                    <a:pt x="1768" y="5"/>
                    <a:pt x="1731" y="15"/>
                  </a:cubicBezTo>
                  <a:cubicBezTo>
                    <a:pt x="1327" y="124"/>
                    <a:pt x="592" y="574"/>
                    <a:pt x="1" y="1210"/>
                  </a:cubicBezTo>
                  <a:lnTo>
                    <a:pt x="1154" y="2793"/>
                  </a:lnTo>
                  <a:lnTo>
                    <a:pt x="1172" y="2807"/>
                  </a:lnTo>
                  <a:cubicBezTo>
                    <a:pt x="1801" y="2160"/>
                    <a:pt x="2266" y="1077"/>
                    <a:pt x="2353" y="415"/>
                  </a:cubicBezTo>
                  <a:cubicBezTo>
                    <a:pt x="2254" y="168"/>
                    <a:pt x="2061" y="1"/>
                    <a:pt x="1841"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8" name="Google Shape;21258;p86"/>
            <p:cNvSpPr/>
            <p:nvPr/>
          </p:nvSpPr>
          <p:spPr>
            <a:xfrm>
              <a:off x="2509124" y="1505293"/>
              <a:ext cx="176908" cy="353816"/>
            </a:xfrm>
            <a:custGeom>
              <a:avLst/>
              <a:gdLst/>
              <a:ahLst/>
              <a:cxnLst/>
              <a:rect l="l" t="t" r="r" b="b"/>
              <a:pathLst>
                <a:path w="6749" h="13498" extrusionOk="0">
                  <a:moveTo>
                    <a:pt x="5444" y="1"/>
                  </a:moveTo>
                  <a:cubicBezTo>
                    <a:pt x="4835" y="8"/>
                    <a:pt x="4237" y="156"/>
                    <a:pt x="3699" y="437"/>
                  </a:cubicBezTo>
                  <a:lnTo>
                    <a:pt x="4135" y="873"/>
                  </a:lnTo>
                  <a:cubicBezTo>
                    <a:pt x="3668" y="996"/>
                    <a:pt x="3400" y="1070"/>
                    <a:pt x="2887" y="1341"/>
                  </a:cubicBezTo>
                  <a:cubicBezTo>
                    <a:pt x="1080" y="2287"/>
                    <a:pt x="218" y="4354"/>
                    <a:pt x="218" y="4354"/>
                  </a:cubicBezTo>
                  <a:lnTo>
                    <a:pt x="1087" y="4354"/>
                  </a:lnTo>
                  <a:cubicBezTo>
                    <a:pt x="0" y="6098"/>
                    <a:pt x="0" y="8493"/>
                    <a:pt x="0" y="8493"/>
                  </a:cubicBezTo>
                  <a:lnTo>
                    <a:pt x="651" y="8272"/>
                  </a:lnTo>
                  <a:cubicBezTo>
                    <a:pt x="651" y="8272"/>
                    <a:pt x="651" y="10230"/>
                    <a:pt x="1523" y="11538"/>
                  </a:cubicBezTo>
                  <a:lnTo>
                    <a:pt x="2177" y="11102"/>
                  </a:lnTo>
                  <a:cubicBezTo>
                    <a:pt x="2177" y="11102"/>
                    <a:pt x="2827" y="12192"/>
                    <a:pt x="3917" y="12843"/>
                  </a:cubicBezTo>
                  <a:lnTo>
                    <a:pt x="4353" y="12407"/>
                  </a:lnTo>
                  <a:cubicBezTo>
                    <a:pt x="4353" y="12407"/>
                    <a:pt x="5443" y="13279"/>
                    <a:pt x="6748" y="13497"/>
                  </a:cubicBezTo>
                  <a:lnTo>
                    <a:pt x="6748" y="13497"/>
                  </a:lnTo>
                  <a:cubicBezTo>
                    <a:pt x="6722" y="13489"/>
                    <a:pt x="5167" y="12759"/>
                    <a:pt x="4934" y="2403"/>
                  </a:cubicBezTo>
                  <a:cubicBezTo>
                    <a:pt x="4934" y="2403"/>
                    <a:pt x="5563" y="1116"/>
                    <a:pt x="6625" y="317"/>
                  </a:cubicBezTo>
                  <a:cubicBezTo>
                    <a:pt x="6590" y="307"/>
                    <a:pt x="6558" y="293"/>
                    <a:pt x="6527" y="275"/>
                  </a:cubicBezTo>
                  <a:cubicBezTo>
                    <a:pt x="6316" y="152"/>
                    <a:pt x="5957" y="1"/>
                    <a:pt x="5444" y="1"/>
                  </a:cubicBezTo>
                  <a:close/>
                  <a:moveTo>
                    <a:pt x="6748" y="13497"/>
                  </a:moveTo>
                  <a:cubicBezTo>
                    <a:pt x="6748" y="13497"/>
                    <a:pt x="6748" y="13497"/>
                    <a:pt x="6748" y="13497"/>
                  </a:cubicBezTo>
                  <a:cubicBezTo>
                    <a:pt x="6748" y="13497"/>
                    <a:pt x="6748" y="13497"/>
                    <a:pt x="6748" y="13497"/>
                  </a:cubicBezTo>
                  <a:cubicBezTo>
                    <a:pt x="6748" y="13497"/>
                    <a:pt x="6748" y="13497"/>
                    <a:pt x="6748" y="13497"/>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9" name="Google Shape;21259;p86"/>
            <p:cNvSpPr/>
            <p:nvPr/>
          </p:nvSpPr>
          <p:spPr>
            <a:xfrm>
              <a:off x="2553764" y="1539526"/>
              <a:ext cx="87288" cy="87104"/>
            </a:xfrm>
            <a:custGeom>
              <a:avLst/>
              <a:gdLst/>
              <a:ahLst/>
              <a:cxnLst/>
              <a:rect l="l" t="t" r="r" b="b"/>
              <a:pathLst>
                <a:path w="3330" h="3323" extrusionOk="0">
                  <a:moveTo>
                    <a:pt x="820" y="1"/>
                  </a:moveTo>
                  <a:cubicBezTo>
                    <a:pt x="371" y="1"/>
                    <a:pt x="0" y="388"/>
                    <a:pt x="41" y="858"/>
                  </a:cubicBezTo>
                  <a:cubicBezTo>
                    <a:pt x="105" y="1505"/>
                    <a:pt x="579" y="2651"/>
                    <a:pt x="1233" y="3323"/>
                  </a:cubicBezTo>
                  <a:lnTo>
                    <a:pt x="3329" y="1213"/>
                  </a:lnTo>
                  <a:cubicBezTo>
                    <a:pt x="2527" y="573"/>
                    <a:pt x="1529" y="123"/>
                    <a:pt x="980" y="17"/>
                  </a:cubicBezTo>
                  <a:cubicBezTo>
                    <a:pt x="926" y="6"/>
                    <a:pt x="873" y="1"/>
                    <a:pt x="820"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0" name="Google Shape;21260;p86"/>
            <p:cNvSpPr/>
            <p:nvPr/>
          </p:nvSpPr>
          <p:spPr>
            <a:xfrm>
              <a:off x="2555101" y="1553052"/>
              <a:ext cx="61704" cy="73578"/>
            </a:xfrm>
            <a:custGeom>
              <a:avLst/>
              <a:gdLst/>
              <a:ahLst/>
              <a:cxnLst/>
              <a:rect l="l" t="t" r="r" b="b"/>
              <a:pathLst>
                <a:path w="2354" h="2807" extrusionOk="0">
                  <a:moveTo>
                    <a:pt x="513" y="1"/>
                  </a:moveTo>
                  <a:cubicBezTo>
                    <a:pt x="293" y="1"/>
                    <a:pt x="100" y="168"/>
                    <a:pt x="1" y="415"/>
                  </a:cubicBezTo>
                  <a:cubicBezTo>
                    <a:pt x="89" y="1077"/>
                    <a:pt x="553" y="2160"/>
                    <a:pt x="1182" y="2807"/>
                  </a:cubicBezTo>
                  <a:lnTo>
                    <a:pt x="1196" y="2793"/>
                  </a:lnTo>
                  <a:lnTo>
                    <a:pt x="2353" y="1210"/>
                  </a:lnTo>
                  <a:cubicBezTo>
                    <a:pt x="1759" y="574"/>
                    <a:pt x="1028" y="124"/>
                    <a:pt x="623" y="15"/>
                  </a:cubicBezTo>
                  <a:cubicBezTo>
                    <a:pt x="586" y="5"/>
                    <a:pt x="549" y="1"/>
                    <a:pt x="513" y="1"/>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1" name="Google Shape;21261;p86"/>
            <p:cNvSpPr/>
            <p:nvPr/>
          </p:nvSpPr>
          <p:spPr>
            <a:xfrm>
              <a:off x="2554734" y="1568150"/>
              <a:ext cx="262544" cy="239608"/>
            </a:xfrm>
            <a:custGeom>
              <a:avLst/>
              <a:gdLst/>
              <a:ahLst/>
              <a:cxnLst/>
              <a:rect l="l" t="t" r="r" b="b"/>
              <a:pathLst>
                <a:path w="10016" h="9141" extrusionOk="0">
                  <a:moveTo>
                    <a:pt x="3105" y="1"/>
                  </a:moveTo>
                  <a:cubicBezTo>
                    <a:pt x="2842" y="1"/>
                    <a:pt x="2595" y="60"/>
                    <a:pt x="2395" y="216"/>
                  </a:cubicBezTo>
                  <a:cubicBezTo>
                    <a:pt x="437" y="1738"/>
                    <a:pt x="1" y="6095"/>
                    <a:pt x="219" y="6964"/>
                  </a:cubicBezTo>
                  <a:cubicBezTo>
                    <a:pt x="377" y="7600"/>
                    <a:pt x="1741" y="8708"/>
                    <a:pt x="3264" y="9140"/>
                  </a:cubicBezTo>
                  <a:lnTo>
                    <a:pt x="6749" y="9140"/>
                  </a:lnTo>
                  <a:cubicBezTo>
                    <a:pt x="8271" y="8704"/>
                    <a:pt x="9639" y="7597"/>
                    <a:pt x="9798" y="6964"/>
                  </a:cubicBezTo>
                  <a:cubicBezTo>
                    <a:pt x="10016" y="6095"/>
                    <a:pt x="9580" y="1738"/>
                    <a:pt x="7621" y="216"/>
                  </a:cubicBezTo>
                  <a:cubicBezTo>
                    <a:pt x="7422" y="60"/>
                    <a:pt x="7174" y="1"/>
                    <a:pt x="6911" y="1"/>
                  </a:cubicBezTo>
                  <a:cubicBezTo>
                    <a:pt x="6042" y="1"/>
                    <a:pt x="5008" y="652"/>
                    <a:pt x="5008" y="652"/>
                  </a:cubicBezTo>
                  <a:cubicBezTo>
                    <a:pt x="5008" y="652"/>
                    <a:pt x="3974" y="1"/>
                    <a:pt x="3105"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2" name="Google Shape;21262;p86"/>
            <p:cNvSpPr/>
            <p:nvPr/>
          </p:nvSpPr>
          <p:spPr>
            <a:xfrm>
              <a:off x="2554734" y="1568203"/>
              <a:ext cx="83723" cy="219451"/>
            </a:xfrm>
            <a:custGeom>
              <a:avLst/>
              <a:gdLst/>
              <a:ahLst/>
              <a:cxnLst/>
              <a:rect l="l" t="t" r="r" b="b"/>
              <a:pathLst>
                <a:path w="3194" h="8372" extrusionOk="0">
                  <a:moveTo>
                    <a:pt x="3104" y="1"/>
                  </a:moveTo>
                  <a:cubicBezTo>
                    <a:pt x="2842" y="1"/>
                    <a:pt x="2595" y="59"/>
                    <a:pt x="2395" y="214"/>
                  </a:cubicBezTo>
                  <a:cubicBezTo>
                    <a:pt x="437" y="1736"/>
                    <a:pt x="1" y="6093"/>
                    <a:pt x="219" y="6962"/>
                  </a:cubicBezTo>
                  <a:cubicBezTo>
                    <a:pt x="314" y="7345"/>
                    <a:pt x="848" y="7897"/>
                    <a:pt x="1590" y="8372"/>
                  </a:cubicBezTo>
                  <a:cubicBezTo>
                    <a:pt x="1580" y="8330"/>
                    <a:pt x="1566" y="8287"/>
                    <a:pt x="1562" y="8249"/>
                  </a:cubicBezTo>
                  <a:cubicBezTo>
                    <a:pt x="1393" y="7204"/>
                    <a:pt x="1787" y="2570"/>
                    <a:pt x="3194" y="3"/>
                  </a:cubicBezTo>
                  <a:cubicBezTo>
                    <a:pt x="3164" y="1"/>
                    <a:pt x="3134" y="1"/>
                    <a:pt x="3104"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3" name="Google Shape;21263;p86"/>
            <p:cNvSpPr/>
            <p:nvPr/>
          </p:nvSpPr>
          <p:spPr>
            <a:xfrm>
              <a:off x="2558614" y="1718322"/>
              <a:ext cx="254707" cy="89437"/>
            </a:xfrm>
            <a:custGeom>
              <a:avLst/>
              <a:gdLst/>
              <a:ahLst/>
              <a:cxnLst/>
              <a:rect l="l" t="t" r="r" b="b"/>
              <a:pathLst>
                <a:path w="9717" h="3412" extrusionOk="0">
                  <a:moveTo>
                    <a:pt x="9674" y="0"/>
                  </a:moveTo>
                  <a:lnTo>
                    <a:pt x="9674" y="0"/>
                  </a:lnTo>
                  <a:cubicBezTo>
                    <a:pt x="9667" y="50"/>
                    <a:pt x="9660" y="99"/>
                    <a:pt x="9650" y="145"/>
                  </a:cubicBezTo>
                  <a:cubicBezTo>
                    <a:pt x="9491" y="778"/>
                    <a:pt x="8127" y="1885"/>
                    <a:pt x="6601" y="2321"/>
                  </a:cubicBezTo>
                  <a:lnTo>
                    <a:pt x="3116" y="2321"/>
                  </a:lnTo>
                  <a:cubicBezTo>
                    <a:pt x="1593" y="1885"/>
                    <a:pt x="225" y="778"/>
                    <a:pt x="67" y="145"/>
                  </a:cubicBezTo>
                  <a:cubicBezTo>
                    <a:pt x="57" y="99"/>
                    <a:pt x="50" y="50"/>
                    <a:pt x="43" y="4"/>
                  </a:cubicBezTo>
                  <a:lnTo>
                    <a:pt x="43" y="4"/>
                  </a:lnTo>
                  <a:cubicBezTo>
                    <a:pt x="0" y="570"/>
                    <a:pt x="14" y="1013"/>
                    <a:pt x="67" y="1235"/>
                  </a:cubicBezTo>
                  <a:cubicBezTo>
                    <a:pt x="225" y="1871"/>
                    <a:pt x="1593" y="2979"/>
                    <a:pt x="3116" y="3411"/>
                  </a:cubicBezTo>
                  <a:lnTo>
                    <a:pt x="6601" y="3411"/>
                  </a:lnTo>
                  <a:cubicBezTo>
                    <a:pt x="8123" y="2975"/>
                    <a:pt x="9488" y="1868"/>
                    <a:pt x="9646" y="1235"/>
                  </a:cubicBezTo>
                  <a:cubicBezTo>
                    <a:pt x="9702" y="1017"/>
                    <a:pt x="9716" y="570"/>
                    <a:pt x="96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4" name="Google Shape;21264;p86"/>
            <p:cNvSpPr/>
            <p:nvPr/>
          </p:nvSpPr>
          <p:spPr>
            <a:xfrm>
              <a:off x="2638614" y="1790668"/>
              <a:ext cx="94784" cy="39948"/>
            </a:xfrm>
            <a:custGeom>
              <a:avLst/>
              <a:gdLst/>
              <a:ahLst/>
              <a:cxnLst/>
              <a:rect l="l" t="t" r="r" b="b"/>
              <a:pathLst>
                <a:path w="3616" h="1524" extrusionOk="0">
                  <a:moveTo>
                    <a:pt x="1808" y="1"/>
                  </a:moveTo>
                  <a:lnTo>
                    <a:pt x="1" y="300"/>
                  </a:lnTo>
                  <a:cubicBezTo>
                    <a:pt x="117" y="1007"/>
                    <a:pt x="729" y="1523"/>
                    <a:pt x="1442" y="1523"/>
                  </a:cubicBezTo>
                  <a:lnTo>
                    <a:pt x="2174" y="1523"/>
                  </a:lnTo>
                  <a:cubicBezTo>
                    <a:pt x="2888" y="1523"/>
                    <a:pt x="3496" y="1010"/>
                    <a:pt x="3616" y="307"/>
                  </a:cubicBezTo>
                  <a:lnTo>
                    <a:pt x="180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5" name="Google Shape;21265;p86"/>
            <p:cNvSpPr/>
            <p:nvPr/>
          </p:nvSpPr>
          <p:spPr>
            <a:xfrm>
              <a:off x="2617513" y="1744953"/>
              <a:ext cx="136987" cy="57169"/>
            </a:xfrm>
            <a:custGeom>
              <a:avLst/>
              <a:gdLst/>
              <a:ahLst/>
              <a:cxnLst/>
              <a:rect l="l" t="t" r="r" b="b"/>
              <a:pathLst>
                <a:path w="5226" h="2181" extrusionOk="0">
                  <a:moveTo>
                    <a:pt x="1414" y="1"/>
                  </a:moveTo>
                  <a:cubicBezTo>
                    <a:pt x="633" y="1"/>
                    <a:pt x="0" y="489"/>
                    <a:pt x="0" y="1091"/>
                  </a:cubicBezTo>
                  <a:cubicBezTo>
                    <a:pt x="0" y="1692"/>
                    <a:pt x="633" y="2181"/>
                    <a:pt x="1414" y="2181"/>
                  </a:cubicBezTo>
                  <a:cubicBezTo>
                    <a:pt x="1920" y="2181"/>
                    <a:pt x="2363" y="1977"/>
                    <a:pt x="2613" y="1667"/>
                  </a:cubicBezTo>
                  <a:cubicBezTo>
                    <a:pt x="2863" y="1977"/>
                    <a:pt x="3306" y="2181"/>
                    <a:pt x="3809" y="2181"/>
                  </a:cubicBezTo>
                  <a:cubicBezTo>
                    <a:pt x="4593" y="2181"/>
                    <a:pt x="5226" y="1692"/>
                    <a:pt x="5226" y="1091"/>
                  </a:cubicBezTo>
                  <a:cubicBezTo>
                    <a:pt x="5226" y="489"/>
                    <a:pt x="4593" y="1"/>
                    <a:pt x="3809" y="1"/>
                  </a:cubicBezTo>
                  <a:cubicBezTo>
                    <a:pt x="3306" y="1"/>
                    <a:pt x="2863" y="205"/>
                    <a:pt x="2613" y="511"/>
                  </a:cubicBezTo>
                  <a:cubicBezTo>
                    <a:pt x="2363" y="205"/>
                    <a:pt x="1920" y="1"/>
                    <a:pt x="141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6" name="Google Shape;21266;p86"/>
            <p:cNvSpPr/>
            <p:nvPr/>
          </p:nvSpPr>
          <p:spPr>
            <a:xfrm>
              <a:off x="2649859" y="1741729"/>
              <a:ext cx="72294" cy="30118"/>
            </a:xfrm>
            <a:custGeom>
              <a:avLst/>
              <a:gdLst/>
              <a:ahLst/>
              <a:cxnLst/>
              <a:rect l="l" t="t" r="r" b="b"/>
              <a:pathLst>
                <a:path w="2758" h="1149" extrusionOk="0">
                  <a:moveTo>
                    <a:pt x="384" y="1"/>
                  </a:moveTo>
                  <a:cubicBezTo>
                    <a:pt x="120" y="1"/>
                    <a:pt x="1" y="335"/>
                    <a:pt x="205" y="507"/>
                  </a:cubicBezTo>
                  <a:lnTo>
                    <a:pt x="665" y="890"/>
                  </a:lnTo>
                  <a:cubicBezTo>
                    <a:pt x="873" y="1063"/>
                    <a:pt x="1126" y="1149"/>
                    <a:pt x="1379" y="1149"/>
                  </a:cubicBezTo>
                  <a:cubicBezTo>
                    <a:pt x="1632" y="1149"/>
                    <a:pt x="1886" y="1063"/>
                    <a:pt x="2093" y="890"/>
                  </a:cubicBezTo>
                  <a:lnTo>
                    <a:pt x="2554" y="507"/>
                  </a:lnTo>
                  <a:cubicBezTo>
                    <a:pt x="2758" y="335"/>
                    <a:pt x="2638" y="1"/>
                    <a:pt x="2371"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7" name="Google Shape;21267;p86"/>
            <p:cNvSpPr/>
            <p:nvPr/>
          </p:nvSpPr>
          <p:spPr>
            <a:xfrm>
              <a:off x="2611799" y="1670746"/>
              <a:ext cx="34312" cy="40053"/>
            </a:xfrm>
            <a:custGeom>
              <a:avLst/>
              <a:gdLst/>
              <a:ahLst/>
              <a:cxnLst/>
              <a:rect l="l" t="t" r="r" b="b"/>
              <a:pathLst>
                <a:path w="1309" h="1528" extrusionOk="0">
                  <a:moveTo>
                    <a:pt x="654" y="1"/>
                  </a:moveTo>
                  <a:cubicBezTo>
                    <a:pt x="292" y="1"/>
                    <a:pt x="0" y="293"/>
                    <a:pt x="0" y="655"/>
                  </a:cubicBezTo>
                  <a:lnTo>
                    <a:pt x="0" y="873"/>
                  </a:lnTo>
                  <a:cubicBezTo>
                    <a:pt x="0" y="1235"/>
                    <a:pt x="292" y="1527"/>
                    <a:pt x="654" y="1527"/>
                  </a:cubicBezTo>
                  <a:cubicBezTo>
                    <a:pt x="1013" y="1527"/>
                    <a:pt x="1305" y="1235"/>
                    <a:pt x="1309" y="877"/>
                  </a:cubicBezTo>
                  <a:lnTo>
                    <a:pt x="1309" y="655"/>
                  </a:lnTo>
                  <a:cubicBezTo>
                    <a:pt x="1309" y="293"/>
                    <a:pt x="1017" y="1"/>
                    <a:pt x="654"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8" name="Google Shape;21268;p86"/>
            <p:cNvSpPr/>
            <p:nvPr/>
          </p:nvSpPr>
          <p:spPr>
            <a:xfrm>
              <a:off x="2628942" y="1670851"/>
              <a:ext cx="17169" cy="28519"/>
            </a:xfrm>
            <a:custGeom>
              <a:avLst/>
              <a:gdLst/>
              <a:ahLst/>
              <a:cxnLst/>
              <a:rect l="l" t="t" r="r" b="b"/>
              <a:pathLst>
                <a:path w="655" h="1088" extrusionOk="0">
                  <a:moveTo>
                    <a:pt x="0" y="0"/>
                  </a:moveTo>
                  <a:lnTo>
                    <a:pt x="0" y="760"/>
                  </a:lnTo>
                  <a:cubicBezTo>
                    <a:pt x="0" y="943"/>
                    <a:pt x="145" y="1087"/>
                    <a:pt x="327" y="1087"/>
                  </a:cubicBezTo>
                  <a:cubicBezTo>
                    <a:pt x="507" y="1087"/>
                    <a:pt x="655" y="943"/>
                    <a:pt x="655" y="760"/>
                  </a:cubicBezTo>
                  <a:lnTo>
                    <a:pt x="655" y="651"/>
                  </a:lnTo>
                  <a:cubicBezTo>
                    <a:pt x="655" y="292"/>
                    <a:pt x="359"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9" name="Google Shape;21269;p86"/>
            <p:cNvSpPr/>
            <p:nvPr/>
          </p:nvSpPr>
          <p:spPr>
            <a:xfrm>
              <a:off x="2623227" y="1676460"/>
              <a:ext cx="11455" cy="11481"/>
            </a:xfrm>
            <a:custGeom>
              <a:avLst/>
              <a:gdLst/>
              <a:ahLst/>
              <a:cxnLst/>
              <a:rect l="l" t="t" r="r" b="b"/>
              <a:pathLst>
                <a:path w="437" h="438" extrusionOk="0">
                  <a:moveTo>
                    <a:pt x="218" y="1"/>
                  </a:moveTo>
                  <a:cubicBezTo>
                    <a:pt x="99" y="1"/>
                    <a:pt x="0" y="99"/>
                    <a:pt x="0" y="219"/>
                  </a:cubicBezTo>
                  <a:cubicBezTo>
                    <a:pt x="0" y="339"/>
                    <a:pt x="99" y="437"/>
                    <a:pt x="218" y="437"/>
                  </a:cubicBezTo>
                  <a:cubicBezTo>
                    <a:pt x="338" y="437"/>
                    <a:pt x="436" y="339"/>
                    <a:pt x="436" y="219"/>
                  </a:cubicBezTo>
                  <a:cubicBezTo>
                    <a:pt x="436" y="99"/>
                    <a:pt x="338"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0" name="Google Shape;21270;p86"/>
            <p:cNvSpPr/>
            <p:nvPr/>
          </p:nvSpPr>
          <p:spPr>
            <a:xfrm>
              <a:off x="2725902" y="1670746"/>
              <a:ext cx="34312" cy="40053"/>
            </a:xfrm>
            <a:custGeom>
              <a:avLst/>
              <a:gdLst/>
              <a:ahLst/>
              <a:cxnLst/>
              <a:rect l="l" t="t" r="r" b="b"/>
              <a:pathLst>
                <a:path w="1309" h="1528" extrusionOk="0">
                  <a:moveTo>
                    <a:pt x="655" y="1"/>
                  </a:moveTo>
                  <a:cubicBezTo>
                    <a:pt x="293" y="1"/>
                    <a:pt x="1" y="293"/>
                    <a:pt x="1" y="655"/>
                  </a:cubicBezTo>
                  <a:lnTo>
                    <a:pt x="1" y="873"/>
                  </a:lnTo>
                  <a:cubicBezTo>
                    <a:pt x="1" y="1235"/>
                    <a:pt x="293" y="1527"/>
                    <a:pt x="655" y="1527"/>
                  </a:cubicBezTo>
                  <a:cubicBezTo>
                    <a:pt x="1017" y="1527"/>
                    <a:pt x="1309" y="1235"/>
                    <a:pt x="1309" y="873"/>
                  </a:cubicBezTo>
                  <a:lnTo>
                    <a:pt x="1309" y="655"/>
                  </a:lnTo>
                  <a:cubicBezTo>
                    <a:pt x="1309" y="293"/>
                    <a:pt x="1017" y="1"/>
                    <a:pt x="655"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1" name="Google Shape;21271;p86"/>
            <p:cNvSpPr/>
            <p:nvPr/>
          </p:nvSpPr>
          <p:spPr>
            <a:xfrm>
              <a:off x="2743045" y="1670851"/>
              <a:ext cx="17169" cy="28519"/>
            </a:xfrm>
            <a:custGeom>
              <a:avLst/>
              <a:gdLst/>
              <a:ahLst/>
              <a:cxnLst/>
              <a:rect l="l" t="t" r="r" b="b"/>
              <a:pathLst>
                <a:path w="655" h="1088" extrusionOk="0">
                  <a:moveTo>
                    <a:pt x="1" y="0"/>
                  </a:moveTo>
                  <a:lnTo>
                    <a:pt x="1" y="760"/>
                  </a:lnTo>
                  <a:cubicBezTo>
                    <a:pt x="1" y="943"/>
                    <a:pt x="149" y="1087"/>
                    <a:pt x="328" y="1087"/>
                  </a:cubicBezTo>
                  <a:cubicBezTo>
                    <a:pt x="507" y="1087"/>
                    <a:pt x="655" y="943"/>
                    <a:pt x="655" y="760"/>
                  </a:cubicBezTo>
                  <a:lnTo>
                    <a:pt x="655" y="651"/>
                  </a:lnTo>
                  <a:cubicBezTo>
                    <a:pt x="655" y="292"/>
                    <a:pt x="363"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2" name="Google Shape;21272;p86"/>
            <p:cNvSpPr/>
            <p:nvPr/>
          </p:nvSpPr>
          <p:spPr>
            <a:xfrm>
              <a:off x="2737331" y="1676460"/>
              <a:ext cx="11455" cy="11481"/>
            </a:xfrm>
            <a:custGeom>
              <a:avLst/>
              <a:gdLst/>
              <a:ahLst/>
              <a:cxnLst/>
              <a:rect l="l" t="t" r="r" b="b"/>
              <a:pathLst>
                <a:path w="437" h="438" extrusionOk="0">
                  <a:moveTo>
                    <a:pt x="219" y="1"/>
                  </a:moveTo>
                  <a:cubicBezTo>
                    <a:pt x="99" y="1"/>
                    <a:pt x="1" y="99"/>
                    <a:pt x="1" y="219"/>
                  </a:cubicBezTo>
                  <a:cubicBezTo>
                    <a:pt x="1" y="339"/>
                    <a:pt x="99" y="437"/>
                    <a:pt x="219" y="437"/>
                  </a:cubicBezTo>
                  <a:cubicBezTo>
                    <a:pt x="338" y="437"/>
                    <a:pt x="437" y="339"/>
                    <a:pt x="437" y="219"/>
                  </a:cubicBezTo>
                  <a:cubicBezTo>
                    <a:pt x="437" y="99"/>
                    <a:pt x="338"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3" name="Google Shape;21273;p86"/>
            <p:cNvSpPr/>
            <p:nvPr/>
          </p:nvSpPr>
          <p:spPr>
            <a:xfrm>
              <a:off x="2649781" y="1741729"/>
              <a:ext cx="46475" cy="30092"/>
            </a:xfrm>
            <a:custGeom>
              <a:avLst/>
              <a:gdLst/>
              <a:ahLst/>
              <a:cxnLst/>
              <a:rect l="l" t="t" r="r" b="b"/>
              <a:pathLst>
                <a:path w="1773" h="1148" extrusionOk="0">
                  <a:moveTo>
                    <a:pt x="387" y="1"/>
                  </a:moveTo>
                  <a:cubicBezTo>
                    <a:pt x="123" y="1"/>
                    <a:pt x="0" y="335"/>
                    <a:pt x="208" y="507"/>
                  </a:cubicBezTo>
                  <a:lnTo>
                    <a:pt x="668" y="890"/>
                  </a:lnTo>
                  <a:cubicBezTo>
                    <a:pt x="873" y="1060"/>
                    <a:pt x="1126" y="1148"/>
                    <a:pt x="1381" y="1148"/>
                  </a:cubicBezTo>
                  <a:cubicBezTo>
                    <a:pt x="1513" y="1148"/>
                    <a:pt x="1646" y="1124"/>
                    <a:pt x="1772" y="1077"/>
                  </a:cubicBezTo>
                  <a:cubicBezTo>
                    <a:pt x="1678" y="1017"/>
                    <a:pt x="1586" y="943"/>
                    <a:pt x="1512" y="859"/>
                  </a:cubicBezTo>
                  <a:lnTo>
                    <a:pt x="1052" y="328"/>
                  </a:lnTo>
                  <a:cubicBezTo>
                    <a:pt x="974" y="236"/>
                    <a:pt x="939" y="120"/>
                    <a:pt x="946"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4" name="Google Shape;21274;p86"/>
            <p:cNvSpPr/>
            <p:nvPr/>
          </p:nvSpPr>
          <p:spPr>
            <a:xfrm>
              <a:off x="2558614" y="1718400"/>
              <a:ext cx="37825" cy="69253"/>
            </a:xfrm>
            <a:custGeom>
              <a:avLst/>
              <a:gdLst/>
              <a:ahLst/>
              <a:cxnLst/>
              <a:rect l="l" t="t" r="r" b="b"/>
              <a:pathLst>
                <a:path w="1443" h="2642" extrusionOk="0">
                  <a:moveTo>
                    <a:pt x="46" y="1"/>
                  </a:moveTo>
                  <a:lnTo>
                    <a:pt x="46" y="1"/>
                  </a:lnTo>
                  <a:cubicBezTo>
                    <a:pt x="0" y="567"/>
                    <a:pt x="14" y="1010"/>
                    <a:pt x="71" y="1232"/>
                  </a:cubicBezTo>
                  <a:cubicBezTo>
                    <a:pt x="166" y="1615"/>
                    <a:pt x="700" y="2167"/>
                    <a:pt x="1442" y="2642"/>
                  </a:cubicBezTo>
                  <a:cubicBezTo>
                    <a:pt x="1432" y="2600"/>
                    <a:pt x="1418" y="2557"/>
                    <a:pt x="1414" y="2519"/>
                  </a:cubicBezTo>
                  <a:cubicBezTo>
                    <a:pt x="1379" y="2311"/>
                    <a:pt x="1368" y="1960"/>
                    <a:pt x="1382" y="1513"/>
                  </a:cubicBezTo>
                  <a:cubicBezTo>
                    <a:pt x="672" y="1045"/>
                    <a:pt x="162" y="514"/>
                    <a:pt x="71" y="142"/>
                  </a:cubicBezTo>
                  <a:cubicBezTo>
                    <a:pt x="60" y="96"/>
                    <a:pt x="50" y="47"/>
                    <a:pt x="4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5" name="Google Shape;21275;p86"/>
            <p:cNvSpPr/>
            <p:nvPr/>
          </p:nvSpPr>
          <p:spPr>
            <a:xfrm>
              <a:off x="2642572" y="1736382"/>
              <a:ext cx="86868" cy="40787"/>
            </a:xfrm>
            <a:custGeom>
              <a:avLst/>
              <a:gdLst/>
              <a:ahLst/>
              <a:cxnLst/>
              <a:rect l="l" t="t" r="r" b="b"/>
              <a:pathLst>
                <a:path w="3314" h="1556" extrusionOk="0">
                  <a:moveTo>
                    <a:pt x="2652" y="409"/>
                  </a:moveTo>
                  <a:cubicBezTo>
                    <a:pt x="2684" y="409"/>
                    <a:pt x="2716" y="430"/>
                    <a:pt x="2726" y="461"/>
                  </a:cubicBezTo>
                  <a:cubicBezTo>
                    <a:pt x="2740" y="493"/>
                    <a:pt x="2730" y="532"/>
                    <a:pt x="2702" y="553"/>
                  </a:cubicBezTo>
                  <a:lnTo>
                    <a:pt x="2237" y="940"/>
                  </a:lnTo>
                  <a:cubicBezTo>
                    <a:pt x="2070" y="1080"/>
                    <a:pt x="1864" y="1151"/>
                    <a:pt x="1657" y="1151"/>
                  </a:cubicBezTo>
                  <a:cubicBezTo>
                    <a:pt x="1451" y="1151"/>
                    <a:pt x="1244" y="1080"/>
                    <a:pt x="1077" y="940"/>
                  </a:cubicBezTo>
                  <a:lnTo>
                    <a:pt x="613" y="553"/>
                  </a:lnTo>
                  <a:cubicBezTo>
                    <a:pt x="585" y="532"/>
                    <a:pt x="574" y="493"/>
                    <a:pt x="588" y="461"/>
                  </a:cubicBezTo>
                  <a:cubicBezTo>
                    <a:pt x="599" y="430"/>
                    <a:pt x="630" y="409"/>
                    <a:pt x="666" y="409"/>
                  </a:cubicBezTo>
                  <a:close/>
                  <a:moveTo>
                    <a:pt x="662" y="1"/>
                  </a:moveTo>
                  <a:cubicBezTo>
                    <a:pt x="205" y="1"/>
                    <a:pt x="1" y="574"/>
                    <a:pt x="353" y="866"/>
                  </a:cubicBezTo>
                  <a:lnTo>
                    <a:pt x="813" y="1253"/>
                  </a:lnTo>
                  <a:cubicBezTo>
                    <a:pt x="1058" y="1455"/>
                    <a:pt x="1357" y="1556"/>
                    <a:pt x="1657" y="1556"/>
                  </a:cubicBezTo>
                  <a:cubicBezTo>
                    <a:pt x="1957" y="1556"/>
                    <a:pt x="2257" y="1455"/>
                    <a:pt x="2501" y="1253"/>
                  </a:cubicBezTo>
                  <a:lnTo>
                    <a:pt x="2962" y="866"/>
                  </a:lnTo>
                  <a:cubicBezTo>
                    <a:pt x="3313" y="574"/>
                    <a:pt x="3106" y="1"/>
                    <a:pt x="26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6" name="Google Shape;21276;p86"/>
            <p:cNvSpPr/>
            <p:nvPr/>
          </p:nvSpPr>
          <p:spPr>
            <a:xfrm>
              <a:off x="2606451" y="1665425"/>
              <a:ext cx="45007" cy="50721"/>
            </a:xfrm>
            <a:custGeom>
              <a:avLst/>
              <a:gdLst/>
              <a:ahLst/>
              <a:cxnLst/>
              <a:rect l="l" t="t" r="r" b="b"/>
              <a:pathLst>
                <a:path w="1717" h="1935" extrusionOk="0">
                  <a:moveTo>
                    <a:pt x="858" y="0"/>
                  </a:moveTo>
                  <a:cubicBezTo>
                    <a:pt x="384" y="4"/>
                    <a:pt x="0" y="387"/>
                    <a:pt x="0" y="858"/>
                  </a:cubicBezTo>
                  <a:lnTo>
                    <a:pt x="0" y="1080"/>
                  </a:lnTo>
                  <a:cubicBezTo>
                    <a:pt x="0" y="1551"/>
                    <a:pt x="384" y="1934"/>
                    <a:pt x="858" y="1934"/>
                  </a:cubicBezTo>
                  <a:cubicBezTo>
                    <a:pt x="1330" y="1934"/>
                    <a:pt x="1716" y="1551"/>
                    <a:pt x="1716" y="1080"/>
                  </a:cubicBezTo>
                  <a:lnTo>
                    <a:pt x="1713" y="858"/>
                  </a:lnTo>
                  <a:cubicBezTo>
                    <a:pt x="1713" y="723"/>
                    <a:pt x="1612" y="655"/>
                    <a:pt x="1511" y="655"/>
                  </a:cubicBezTo>
                  <a:cubicBezTo>
                    <a:pt x="1410" y="655"/>
                    <a:pt x="1309" y="723"/>
                    <a:pt x="1309" y="858"/>
                  </a:cubicBezTo>
                  <a:lnTo>
                    <a:pt x="1309" y="1080"/>
                  </a:lnTo>
                  <a:cubicBezTo>
                    <a:pt x="1298" y="1322"/>
                    <a:pt x="1101" y="1516"/>
                    <a:pt x="858" y="1516"/>
                  </a:cubicBezTo>
                  <a:cubicBezTo>
                    <a:pt x="616" y="1516"/>
                    <a:pt x="415" y="1322"/>
                    <a:pt x="408" y="1080"/>
                  </a:cubicBezTo>
                  <a:lnTo>
                    <a:pt x="408" y="858"/>
                  </a:lnTo>
                  <a:cubicBezTo>
                    <a:pt x="408" y="612"/>
                    <a:pt x="609" y="408"/>
                    <a:pt x="858" y="408"/>
                  </a:cubicBezTo>
                  <a:cubicBezTo>
                    <a:pt x="971" y="408"/>
                    <a:pt x="1062" y="316"/>
                    <a:pt x="1062" y="204"/>
                  </a:cubicBezTo>
                  <a:cubicBezTo>
                    <a:pt x="1062" y="91"/>
                    <a:pt x="971"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7" name="Google Shape;21277;p86"/>
            <p:cNvSpPr/>
            <p:nvPr/>
          </p:nvSpPr>
          <p:spPr>
            <a:xfrm>
              <a:off x="2720659" y="1665425"/>
              <a:ext cx="44902" cy="50721"/>
            </a:xfrm>
            <a:custGeom>
              <a:avLst/>
              <a:gdLst/>
              <a:ahLst/>
              <a:cxnLst/>
              <a:rect l="l" t="t" r="r" b="b"/>
              <a:pathLst>
                <a:path w="1713" h="1935" extrusionOk="0">
                  <a:moveTo>
                    <a:pt x="855" y="0"/>
                  </a:moveTo>
                  <a:cubicBezTo>
                    <a:pt x="384" y="0"/>
                    <a:pt x="0" y="383"/>
                    <a:pt x="0" y="858"/>
                  </a:cubicBezTo>
                  <a:lnTo>
                    <a:pt x="0" y="1076"/>
                  </a:lnTo>
                  <a:cubicBezTo>
                    <a:pt x="0" y="1551"/>
                    <a:pt x="384" y="1934"/>
                    <a:pt x="855" y="1934"/>
                  </a:cubicBezTo>
                  <a:cubicBezTo>
                    <a:pt x="1330" y="1934"/>
                    <a:pt x="1713" y="1551"/>
                    <a:pt x="1713" y="1076"/>
                  </a:cubicBezTo>
                  <a:lnTo>
                    <a:pt x="1713" y="858"/>
                  </a:lnTo>
                  <a:cubicBezTo>
                    <a:pt x="1713" y="721"/>
                    <a:pt x="1611" y="652"/>
                    <a:pt x="1509" y="652"/>
                  </a:cubicBezTo>
                  <a:cubicBezTo>
                    <a:pt x="1407" y="652"/>
                    <a:pt x="1305" y="721"/>
                    <a:pt x="1305" y="858"/>
                  </a:cubicBezTo>
                  <a:lnTo>
                    <a:pt x="1305" y="1076"/>
                  </a:lnTo>
                  <a:cubicBezTo>
                    <a:pt x="1298" y="1319"/>
                    <a:pt x="1097" y="1512"/>
                    <a:pt x="855" y="1512"/>
                  </a:cubicBezTo>
                  <a:cubicBezTo>
                    <a:pt x="612" y="1512"/>
                    <a:pt x="412" y="1319"/>
                    <a:pt x="405" y="1076"/>
                  </a:cubicBezTo>
                  <a:lnTo>
                    <a:pt x="405" y="858"/>
                  </a:lnTo>
                  <a:cubicBezTo>
                    <a:pt x="405" y="608"/>
                    <a:pt x="609" y="408"/>
                    <a:pt x="855" y="408"/>
                  </a:cubicBezTo>
                  <a:cubicBezTo>
                    <a:pt x="967" y="408"/>
                    <a:pt x="1059" y="316"/>
                    <a:pt x="1059" y="204"/>
                  </a:cubicBezTo>
                  <a:cubicBezTo>
                    <a:pt x="1059" y="91"/>
                    <a:pt x="967"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8" name="Google Shape;21278;p86"/>
            <p:cNvSpPr/>
            <p:nvPr/>
          </p:nvSpPr>
          <p:spPr>
            <a:xfrm>
              <a:off x="2503672" y="1499971"/>
              <a:ext cx="364668" cy="364459"/>
            </a:xfrm>
            <a:custGeom>
              <a:avLst/>
              <a:gdLst/>
              <a:ahLst/>
              <a:cxnLst/>
              <a:rect l="l" t="t" r="r" b="b"/>
              <a:pathLst>
                <a:path w="13912" h="13904" extrusionOk="0">
                  <a:moveTo>
                    <a:pt x="2742" y="1713"/>
                  </a:moveTo>
                  <a:cubicBezTo>
                    <a:pt x="2778" y="1713"/>
                    <a:pt x="2815" y="1717"/>
                    <a:pt x="2852" y="1723"/>
                  </a:cubicBezTo>
                  <a:cubicBezTo>
                    <a:pt x="3070" y="1769"/>
                    <a:pt x="3774" y="1938"/>
                    <a:pt x="4572" y="2469"/>
                  </a:cubicBezTo>
                  <a:cubicBezTo>
                    <a:pt x="4445" y="2511"/>
                    <a:pt x="4326" y="2574"/>
                    <a:pt x="4217" y="2655"/>
                  </a:cubicBezTo>
                  <a:cubicBezTo>
                    <a:pt x="4171" y="2694"/>
                    <a:pt x="4122" y="2732"/>
                    <a:pt x="4073" y="2778"/>
                  </a:cubicBezTo>
                  <a:cubicBezTo>
                    <a:pt x="3514" y="2226"/>
                    <a:pt x="2916" y="1920"/>
                    <a:pt x="2575" y="1871"/>
                  </a:cubicBezTo>
                  <a:cubicBezTo>
                    <a:pt x="2501" y="1860"/>
                    <a:pt x="2430" y="1853"/>
                    <a:pt x="2357" y="1853"/>
                  </a:cubicBezTo>
                  <a:cubicBezTo>
                    <a:pt x="2465" y="1761"/>
                    <a:pt x="2601" y="1713"/>
                    <a:pt x="2742" y="1713"/>
                  </a:cubicBezTo>
                  <a:close/>
                  <a:moveTo>
                    <a:pt x="8264" y="408"/>
                  </a:moveTo>
                  <a:cubicBezTo>
                    <a:pt x="8742" y="415"/>
                    <a:pt x="9217" y="513"/>
                    <a:pt x="9657" y="700"/>
                  </a:cubicBezTo>
                  <a:lnTo>
                    <a:pt x="9425" y="932"/>
                  </a:lnTo>
                  <a:cubicBezTo>
                    <a:pt x="9316" y="1041"/>
                    <a:pt x="9365" y="1231"/>
                    <a:pt x="9516" y="1273"/>
                  </a:cubicBezTo>
                  <a:cubicBezTo>
                    <a:pt x="9780" y="1340"/>
                    <a:pt x="10037" y="1428"/>
                    <a:pt x="10286" y="1530"/>
                  </a:cubicBezTo>
                  <a:cubicBezTo>
                    <a:pt x="9731" y="1737"/>
                    <a:pt x="9207" y="2033"/>
                    <a:pt x="8735" y="2402"/>
                  </a:cubicBezTo>
                  <a:cubicBezTo>
                    <a:pt x="8440" y="2423"/>
                    <a:pt x="8152" y="2490"/>
                    <a:pt x="7874" y="2595"/>
                  </a:cubicBezTo>
                  <a:cubicBezTo>
                    <a:pt x="7554" y="2708"/>
                    <a:pt x="7248" y="2848"/>
                    <a:pt x="6956" y="3017"/>
                  </a:cubicBezTo>
                  <a:cubicBezTo>
                    <a:pt x="6664" y="2848"/>
                    <a:pt x="6355" y="2708"/>
                    <a:pt x="6038" y="2595"/>
                  </a:cubicBezTo>
                  <a:cubicBezTo>
                    <a:pt x="5761" y="2490"/>
                    <a:pt x="5472" y="2426"/>
                    <a:pt x="5177" y="2402"/>
                  </a:cubicBezTo>
                  <a:cubicBezTo>
                    <a:pt x="4706" y="2036"/>
                    <a:pt x="4182" y="1741"/>
                    <a:pt x="3626" y="1530"/>
                  </a:cubicBezTo>
                  <a:cubicBezTo>
                    <a:pt x="3876" y="1428"/>
                    <a:pt x="4132" y="1340"/>
                    <a:pt x="4396" y="1273"/>
                  </a:cubicBezTo>
                  <a:cubicBezTo>
                    <a:pt x="4547" y="1231"/>
                    <a:pt x="4597" y="1041"/>
                    <a:pt x="4488" y="932"/>
                  </a:cubicBezTo>
                  <a:lnTo>
                    <a:pt x="4256" y="700"/>
                  </a:lnTo>
                  <a:cubicBezTo>
                    <a:pt x="4699" y="510"/>
                    <a:pt x="5173" y="411"/>
                    <a:pt x="5652" y="408"/>
                  </a:cubicBezTo>
                  <a:cubicBezTo>
                    <a:pt x="6116" y="408"/>
                    <a:pt x="6443" y="542"/>
                    <a:pt x="6633" y="654"/>
                  </a:cubicBezTo>
                  <a:cubicBezTo>
                    <a:pt x="6733" y="714"/>
                    <a:pt x="6845" y="744"/>
                    <a:pt x="6958" y="744"/>
                  </a:cubicBezTo>
                  <a:cubicBezTo>
                    <a:pt x="7070" y="744"/>
                    <a:pt x="7183" y="714"/>
                    <a:pt x="7283" y="654"/>
                  </a:cubicBezTo>
                  <a:cubicBezTo>
                    <a:pt x="7473" y="542"/>
                    <a:pt x="7800" y="408"/>
                    <a:pt x="8264" y="408"/>
                  </a:cubicBezTo>
                  <a:close/>
                  <a:moveTo>
                    <a:pt x="11173" y="1712"/>
                  </a:moveTo>
                  <a:cubicBezTo>
                    <a:pt x="11312" y="1712"/>
                    <a:pt x="11448" y="1762"/>
                    <a:pt x="11556" y="1853"/>
                  </a:cubicBezTo>
                  <a:cubicBezTo>
                    <a:pt x="11482" y="1853"/>
                    <a:pt x="11408" y="1857"/>
                    <a:pt x="11338" y="1871"/>
                  </a:cubicBezTo>
                  <a:cubicBezTo>
                    <a:pt x="11158" y="1895"/>
                    <a:pt x="10926" y="1990"/>
                    <a:pt x="10680" y="2127"/>
                  </a:cubicBezTo>
                  <a:cubicBezTo>
                    <a:pt x="10502" y="2251"/>
                    <a:pt x="10611" y="2502"/>
                    <a:pt x="10790" y="2502"/>
                  </a:cubicBezTo>
                  <a:cubicBezTo>
                    <a:pt x="10820" y="2502"/>
                    <a:pt x="10851" y="2495"/>
                    <a:pt x="10884" y="2479"/>
                  </a:cubicBezTo>
                  <a:cubicBezTo>
                    <a:pt x="11081" y="2367"/>
                    <a:pt x="11267" y="2289"/>
                    <a:pt x="11397" y="2272"/>
                  </a:cubicBezTo>
                  <a:cubicBezTo>
                    <a:pt x="11451" y="2264"/>
                    <a:pt x="11497" y="2260"/>
                    <a:pt x="11537" y="2260"/>
                  </a:cubicBezTo>
                  <a:cubicBezTo>
                    <a:pt x="11637" y="2260"/>
                    <a:pt x="11696" y="2282"/>
                    <a:pt x="11721" y="2307"/>
                  </a:cubicBezTo>
                  <a:cubicBezTo>
                    <a:pt x="11746" y="2338"/>
                    <a:pt x="11753" y="2381"/>
                    <a:pt x="11749" y="2419"/>
                  </a:cubicBezTo>
                  <a:cubicBezTo>
                    <a:pt x="11679" y="3000"/>
                    <a:pt x="11415" y="3763"/>
                    <a:pt x="10968" y="4336"/>
                  </a:cubicBezTo>
                  <a:cubicBezTo>
                    <a:pt x="10694" y="3773"/>
                    <a:pt x="10402" y="3362"/>
                    <a:pt x="10128" y="3059"/>
                  </a:cubicBezTo>
                  <a:cubicBezTo>
                    <a:pt x="10163" y="3028"/>
                    <a:pt x="10195" y="2996"/>
                    <a:pt x="10230" y="2964"/>
                  </a:cubicBezTo>
                  <a:cubicBezTo>
                    <a:pt x="10386" y="2819"/>
                    <a:pt x="10253" y="2607"/>
                    <a:pt x="10093" y="2607"/>
                  </a:cubicBezTo>
                  <a:cubicBezTo>
                    <a:pt x="10047" y="2607"/>
                    <a:pt x="9999" y="2624"/>
                    <a:pt x="9956" y="2665"/>
                  </a:cubicBezTo>
                  <a:cubicBezTo>
                    <a:pt x="9913" y="2701"/>
                    <a:pt x="9875" y="2736"/>
                    <a:pt x="9840" y="2774"/>
                  </a:cubicBezTo>
                  <a:cubicBezTo>
                    <a:pt x="9787" y="2732"/>
                    <a:pt x="9741" y="2690"/>
                    <a:pt x="9692" y="2655"/>
                  </a:cubicBezTo>
                  <a:cubicBezTo>
                    <a:pt x="9586" y="2571"/>
                    <a:pt x="9467" y="2507"/>
                    <a:pt x="9337" y="2465"/>
                  </a:cubicBezTo>
                  <a:cubicBezTo>
                    <a:pt x="10139" y="1934"/>
                    <a:pt x="10838" y="1765"/>
                    <a:pt x="11060" y="1723"/>
                  </a:cubicBezTo>
                  <a:cubicBezTo>
                    <a:pt x="11097" y="1716"/>
                    <a:pt x="11135" y="1712"/>
                    <a:pt x="11173" y="1712"/>
                  </a:cubicBezTo>
                  <a:close/>
                  <a:moveTo>
                    <a:pt x="2375" y="2260"/>
                  </a:moveTo>
                  <a:cubicBezTo>
                    <a:pt x="2415" y="2260"/>
                    <a:pt x="2462" y="2264"/>
                    <a:pt x="2515" y="2272"/>
                  </a:cubicBezTo>
                  <a:cubicBezTo>
                    <a:pt x="2736" y="2307"/>
                    <a:pt x="3264" y="2553"/>
                    <a:pt x="3781" y="3063"/>
                  </a:cubicBezTo>
                  <a:cubicBezTo>
                    <a:pt x="3507" y="3365"/>
                    <a:pt x="3218" y="3777"/>
                    <a:pt x="2944" y="4339"/>
                  </a:cubicBezTo>
                  <a:cubicBezTo>
                    <a:pt x="2494" y="3763"/>
                    <a:pt x="2234" y="3000"/>
                    <a:pt x="2163" y="2423"/>
                  </a:cubicBezTo>
                  <a:cubicBezTo>
                    <a:pt x="2156" y="2381"/>
                    <a:pt x="2167" y="2342"/>
                    <a:pt x="2188" y="2307"/>
                  </a:cubicBezTo>
                  <a:cubicBezTo>
                    <a:pt x="2213" y="2282"/>
                    <a:pt x="2274" y="2260"/>
                    <a:pt x="2375" y="2260"/>
                  </a:cubicBezTo>
                  <a:close/>
                  <a:moveTo>
                    <a:pt x="8860" y="2807"/>
                  </a:moveTo>
                  <a:cubicBezTo>
                    <a:pt x="9084" y="2807"/>
                    <a:pt x="9288" y="2856"/>
                    <a:pt x="9446" y="2978"/>
                  </a:cubicBezTo>
                  <a:cubicBezTo>
                    <a:pt x="10518" y="3812"/>
                    <a:pt x="11056" y="5531"/>
                    <a:pt x="11278" y="6484"/>
                  </a:cubicBezTo>
                  <a:cubicBezTo>
                    <a:pt x="11605" y="7870"/>
                    <a:pt x="11647" y="9136"/>
                    <a:pt x="11552" y="9515"/>
                  </a:cubicBezTo>
                  <a:cubicBezTo>
                    <a:pt x="11485" y="9779"/>
                    <a:pt x="11120" y="10191"/>
                    <a:pt x="10617" y="10563"/>
                  </a:cubicBezTo>
                  <a:cubicBezTo>
                    <a:pt x="10121" y="10933"/>
                    <a:pt x="9572" y="11224"/>
                    <a:pt x="8992" y="11435"/>
                  </a:cubicBezTo>
                  <a:cubicBezTo>
                    <a:pt x="9446" y="11122"/>
                    <a:pt x="9717" y="10609"/>
                    <a:pt x="9717" y="10057"/>
                  </a:cubicBezTo>
                  <a:cubicBezTo>
                    <a:pt x="9717" y="9944"/>
                    <a:pt x="9625" y="9853"/>
                    <a:pt x="9513" y="9853"/>
                  </a:cubicBezTo>
                  <a:cubicBezTo>
                    <a:pt x="9400" y="9853"/>
                    <a:pt x="9309" y="9944"/>
                    <a:pt x="9309" y="10057"/>
                  </a:cubicBezTo>
                  <a:cubicBezTo>
                    <a:pt x="9312" y="10746"/>
                    <a:pt x="8753" y="11309"/>
                    <a:pt x="8064" y="11316"/>
                  </a:cubicBezTo>
                  <a:cubicBezTo>
                    <a:pt x="7783" y="11316"/>
                    <a:pt x="7508" y="11217"/>
                    <a:pt x="7290" y="11042"/>
                  </a:cubicBezTo>
                  <a:cubicBezTo>
                    <a:pt x="7194" y="10962"/>
                    <a:pt x="7075" y="10923"/>
                    <a:pt x="6956" y="10923"/>
                  </a:cubicBezTo>
                  <a:cubicBezTo>
                    <a:pt x="6837" y="10923"/>
                    <a:pt x="6719" y="10962"/>
                    <a:pt x="6622" y="11042"/>
                  </a:cubicBezTo>
                  <a:cubicBezTo>
                    <a:pt x="6401" y="11221"/>
                    <a:pt x="6130" y="11316"/>
                    <a:pt x="5848" y="11316"/>
                  </a:cubicBezTo>
                  <a:cubicBezTo>
                    <a:pt x="5159" y="11309"/>
                    <a:pt x="4600" y="10746"/>
                    <a:pt x="4604" y="10057"/>
                  </a:cubicBezTo>
                  <a:cubicBezTo>
                    <a:pt x="4604" y="9922"/>
                    <a:pt x="4502" y="9854"/>
                    <a:pt x="4400" y="9854"/>
                  </a:cubicBezTo>
                  <a:cubicBezTo>
                    <a:pt x="4298" y="9854"/>
                    <a:pt x="4196" y="9922"/>
                    <a:pt x="4196" y="10057"/>
                  </a:cubicBezTo>
                  <a:cubicBezTo>
                    <a:pt x="4196" y="10609"/>
                    <a:pt x="4467" y="11122"/>
                    <a:pt x="4920" y="11435"/>
                  </a:cubicBezTo>
                  <a:cubicBezTo>
                    <a:pt x="4340" y="11224"/>
                    <a:pt x="3795" y="10933"/>
                    <a:pt x="3299" y="10567"/>
                  </a:cubicBezTo>
                  <a:cubicBezTo>
                    <a:pt x="2796" y="10191"/>
                    <a:pt x="2430" y="9779"/>
                    <a:pt x="2364" y="9515"/>
                  </a:cubicBezTo>
                  <a:cubicBezTo>
                    <a:pt x="2269" y="9136"/>
                    <a:pt x="2311" y="7870"/>
                    <a:pt x="2638" y="6484"/>
                  </a:cubicBezTo>
                  <a:cubicBezTo>
                    <a:pt x="2859" y="5531"/>
                    <a:pt x="3398" y="3812"/>
                    <a:pt x="4470" y="2978"/>
                  </a:cubicBezTo>
                  <a:cubicBezTo>
                    <a:pt x="4626" y="2856"/>
                    <a:pt x="4829" y="2807"/>
                    <a:pt x="5052" y="2807"/>
                  </a:cubicBezTo>
                  <a:cubicBezTo>
                    <a:pt x="5643" y="2807"/>
                    <a:pt x="6375" y="3149"/>
                    <a:pt x="6756" y="3369"/>
                  </a:cubicBezTo>
                  <a:lnTo>
                    <a:pt x="6756" y="3689"/>
                  </a:lnTo>
                  <a:cubicBezTo>
                    <a:pt x="6756" y="3801"/>
                    <a:pt x="6844" y="3893"/>
                    <a:pt x="6956" y="3893"/>
                  </a:cubicBezTo>
                  <a:cubicBezTo>
                    <a:pt x="7069" y="3893"/>
                    <a:pt x="7160" y="3801"/>
                    <a:pt x="7160" y="3689"/>
                  </a:cubicBezTo>
                  <a:lnTo>
                    <a:pt x="7160" y="3365"/>
                  </a:lnTo>
                  <a:cubicBezTo>
                    <a:pt x="7540" y="3146"/>
                    <a:pt x="8269" y="2807"/>
                    <a:pt x="8860" y="2807"/>
                  </a:cubicBezTo>
                  <a:close/>
                  <a:moveTo>
                    <a:pt x="6955" y="11333"/>
                  </a:moveTo>
                  <a:cubicBezTo>
                    <a:pt x="6983" y="11333"/>
                    <a:pt x="7012" y="11342"/>
                    <a:pt x="7037" y="11362"/>
                  </a:cubicBezTo>
                  <a:cubicBezTo>
                    <a:pt x="7331" y="11596"/>
                    <a:pt x="7695" y="11721"/>
                    <a:pt x="8065" y="11721"/>
                  </a:cubicBezTo>
                  <a:cubicBezTo>
                    <a:pt x="8200" y="11721"/>
                    <a:pt x="8335" y="11705"/>
                    <a:pt x="8468" y="11671"/>
                  </a:cubicBezTo>
                  <a:lnTo>
                    <a:pt x="8468" y="11671"/>
                  </a:lnTo>
                  <a:cubicBezTo>
                    <a:pt x="8264" y="12121"/>
                    <a:pt x="7814" y="12410"/>
                    <a:pt x="7322" y="12410"/>
                  </a:cubicBezTo>
                  <a:lnTo>
                    <a:pt x="6590" y="12410"/>
                  </a:lnTo>
                  <a:cubicBezTo>
                    <a:pt x="6587" y="12410"/>
                    <a:pt x="6585" y="12410"/>
                    <a:pt x="6582" y="12410"/>
                  </a:cubicBezTo>
                  <a:cubicBezTo>
                    <a:pt x="6089" y="12410"/>
                    <a:pt x="5643" y="12118"/>
                    <a:pt x="5444" y="11671"/>
                  </a:cubicBezTo>
                  <a:lnTo>
                    <a:pt x="5444" y="11671"/>
                  </a:lnTo>
                  <a:cubicBezTo>
                    <a:pt x="5577" y="11705"/>
                    <a:pt x="5712" y="11721"/>
                    <a:pt x="5847" y="11721"/>
                  </a:cubicBezTo>
                  <a:cubicBezTo>
                    <a:pt x="6217" y="11721"/>
                    <a:pt x="6581" y="11596"/>
                    <a:pt x="6875" y="11362"/>
                  </a:cubicBezTo>
                  <a:cubicBezTo>
                    <a:pt x="6898" y="11342"/>
                    <a:pt x="6926" y="11333"/>
                    <a:pt x="6955" y="11333"/>
                  </a:cubicBezTo>
                  <a:close/>
                  <a:moveTo>
                    <a:pt x="12115" y="2718"/>
                  </a:moveTo>
                  <a:cubicBezTo>
                    <a:pt x="12586" y="3186"/>
                    <a:pt x="12955" y="3741"/>
                    <a:pt x="13205" y="4353"/>
                  </a:cubicBezTo>
                  <a:lnTo>
                    <a:pt x="12618" y="4353"/>
                  </a:lnTo>
                  <a:cubicBezTo>
                    <a:pt x="12456" y="4353"/>
                    <a:pt x="12357" y="4529"/>
                    <a:pt x="12445" y="4666"/>
                  </a:cubicBezTo>
                  <a:cubicBezTo>
                    <a:pt x="13272" y="5988"/>
                    <a:pt x="13451" y="7733"/>
                    <a:pt x="13490" y="8408"/>
                  </a:cubicBezTo>
                  <a:lnTo>
                    <a:pt x="13117" y="8285"/>
                  </a:lnTo>
                  <a:cubicBezTo>
                    <a:pt x="13094" y="8277"/>
                    <a:pt x="13072" y="8273"/>
                    <a:pt x="13050" y="8273"/>
                  </a:cubicBezTo>
                  <a:cubicBezTo>
                    <a:pt x="12941" y="8273"/>
                    <a:pt x="12847" y="8361"/>
                    <a:pt x="12850" y="8478"/>
                  </a:cubicBezTo>
                  <a:cubicBezTo>
                    <a:pt x="12850" y="8496"/>
                    <a:pt x="12839" y="10222"/>
                    <a:pt x="12118" y="11457"/>
                  </a:cubicBezTo>
                  <a:lnTo>
                    <a:pt x="11640" y="11137"/>
                  </a:lnTo>
                  <a:cubicBezTo>
                    <a:pt x="11606" y="11114"/>
                    <a:pt x="11567" y="11103"/>
                    <a:pt x="11529" y="11103"/>
                  </a:cubicBezTo>
                  <a:cubicBezTo>
                    <a:pt x="11461" y="11103"/>
                    <a:pt x="11394" y="11138"/>
                    <a:pt x="11355" y="11203"/>
                  </a:cubicBezTo>
                  <a:cubicBezTo>
                    <a:pt x="11348" y="11214"/>
                    <a:pt x="10768" y="12167"/>
                    <a:pt x="9815" y="12789"/>
                  </a:cubicBezTo>
                  <a:lnTo>
                    <a:pt x="9495" y="12469"/>
                  </a:lnTo>
                  <a:cubicBezTo>
                    <a:pt x="9455" y="12430"/>
                    <a:pt x="9403" y="12409"/>
                    <a:pt x="9351" y="12409"/>
                  </a:cubicBezTo>
                  <a:cubicBezTo>
                    <a:pt x="9307" y="12409"/>
                    <a:pt x="9262" y="12424"/>
                    <a:pt x="9224" y="12455"/>
                  </a:cubicBezTo>
                  <a:cubicBezTo>
                    <a:pt x="9214" y="12462"/>
                    <a:pt x="8180" y="13278"/>
                    <a:pt x="6956" y="13496"/>
                  </a:cubicBezTo>
                  <a:cubicBezTo>
                    <a:pt x="5736" y="13282"/>
                    <a:pt x="4699" y="12462"/>
                    <a:pt x="4688" y="12455"/>
                  </a:cubicBezTo>
                  <a:cubicBezTo>
                    <a:pt x="4651" y="12424"/>
                    <a:pt x="4606" y="12409"/>
                    <a:pt x="4561" y="12409"/>
                  </a:cubicBezTo>
                  <a:cubicBezTo>
                    <a:pt x="4509" y="12409"/>
                    <a:pt x="4457" y="12430"/>
                    <a:pt x="4417" y="12469"/>
                  </a:cubicBezTo>
                  <a:lnTo>
                    <a:pt x="4097" y="12789"/>
                  </a:lnTo>
                  <a:cubicBezTo>
                    <a:pt x="3144" y="12167"/>
                    <a:pt x="2564" y="11210"/>
                    <a:pt x="2557" y="11203"/>
                  </a:cubicBezTo>
                  <a:cubicBezTo>
                    <a:pt x="2519" y="11138"/>
                    <a:pt x="2451" y="11103"/>
                    <a:pt x="2383" y="11103"/>
                  </a:cubicBezTo>
                  <a:cubicBezTo>
                    <a:pt x="2345" y="11103"/>
                    <a:pt x="2306" y="11114"/>
                    <a:pt x="2272" y="11137"/>
                  </a:cubicBezTo>
                  <a:lnTo>
                    <a:pt x="1794" y="11457"/>
                  </a:lnTo>
                  <a:cubicBezTo>
                    <a:pt x="1073" y="10222"/>
                    <a:pt x="1063" y="8496"/>
                    <a:pt x="1063" y="8478"/>
                  </a:cubicBezTo>
                  <a:cubicBezTo>
                    <a:pt x="1063" y="8361"/>
                    <a:pt x="970" y="8273"/>
                    <a:pt x="862" y="8273"/>
                  </a:cubicBezTo>
                  <a:cubicBezTo>
                    <a:pt x="840" y="8273"/>
                    <a:pt x="818" y="8277"/>
                    <a:pt x="795" y="8285"/>
                  </a:cubicBezTo>
                  <a:lnTo>
                    <a:pt x="423" y="8408"/>
                  </a:lnTo>
                  <a:cubicBezTo>
                    <a:pt x="461" y="7733"/>
                    <a:pt x="641" y="5992"/>
                    <a:pt x="1467" y="4666"/>
                  </a:cubicBezTo>
                  <a:cubicBezTo>
                    <a:pt x="1551" y="4529"/>
                    <a:pt x="1456" y="4353"/>
                    <a:pt x="1295" y="4353"/>
                  </a:cubicBezTo>
                  <a:lnTo>
                    <a:pt x="707" y="4353"/>
                  </a:lnTo>
                  <a:cubicBezTo>
                    <a:pt x="957" y="3741"/>
                    <a:pt x="1326" y="3186"/>
                    <a:pt x="1798" y="2718"/>
                  </a:cubicBezTo>
                  <a:cubicBezTo>
                    <a:pt x="1924" y="3379"/>
                    <a:pt x="2244" y="4174"/>
                    <a:pt x="2758" y="4751"/>
                  </a:cubicBezTo>
                  <a:cubicBezTo>
                    <a:pt x="2539" y="5282"/>
                    <a:pt x="2367" y="5830"/>
                    <a:pt x="2241" y="6389"/>
                  </a:cubicBezTo>
                  <a:cubicBezTo>
                    <a:pt x="1914" y="7778"/>
                    <a:pt x="1843" y="9122"/>
                    <a:pt x="1970" y="9614"/>
                  </a:cubicBezTo>
                  <a:cubicBezTo>
                    <a:pt x="2058" y="9980"/>
                    <a:pt x="2455" y="10447"/>
                    <a:pt x="3056" y="10894"/>
                  </a:cubicBezTo>
                  <a:cubicBezTo>
                    <a:pt x="3679" y="11355"/>
                    <a:pt x="4375" y="11703"/>
                    <a:pt x="5114" y="11928"/>
                  </a:cubicBezTo>
                  <a:cubicBezTo>
                    <a:pt x="5400" y="12474"/>
                    <a:pt x="5966" y="12817"/>
                    <a:pt x="6581" y="12817"/>
                  </a:cubicBezTo>
                  <a:cubicBezTo>
                    <a:pt x="6584" y="12817"/>
                    <a:pt x="6587" y="12817"/>
                    <a:pt x="6590" y="12817"/>
                  </a:cubicBezTo>
                  <a:lnTo>
                    <a:pt x="7322" y="12817"/>
                  </a:lnTo>
                  <a:cubicBezTo>
                    <a:pt x="7325" y="12817"/>
                    <a:pt x="7328" y="12817"/>
                    <a:pt x="7331" y="12817"/>
                  </a:cubicBezTo>
                  <a:cubicBezTo>
                    <a:pt x="7947" y="12817"/>
                    <a:pt x="8512" y="12474"/>
                    <a:pt x="8799" y="11928"/>
                  </a:cubicBezTo>
                  <a:cubicBezTo>
                    <a:pt x="9537" y="11703"/>
                    <a:pt x="10233" y="11355"/>
                    <a:pt x="10856" y="10894"/>
                  </a:cubicBezTo>
                  <a:cubicBezTo>
                    <a:pt x="11457" y="10447"/>
                    <a:pt x="11855" y="9980"/>
                    <a:pt x="11942" y="9614"/>
                  </a:cubicBezTo>
                  <a:cubicBezTo>
                    <a:pt x="12066" y="9122"/>
                    <a:pt x="11999" y="7778"/>
                    <a:pt x="11672" y="6389"/>
                  </a:cubicBezTo>
                  <a:cubicBezTo>
                    <a:pt x="11545" y="5830"/>
                    <a:pt x="11373" y="5282"/>
                    <a:pt x="11155" y="4751"/>
                  </a:cubicBezTo>
                  <a:cubicBezTo>
                    <a:pt x="11668" y="4174"/>
                    <a:pt x="11988" y="3376"/>
                    <a:pt x="12115" y="2718"/>
                  </a:cubicBezTo>
                  <a:close/>
                  <a:moveTo>
                    <a:pt x="5655" y="0"/>
                  </a:moveTo>
                  <a:cubicBezTo>
                    <a:pt x="5008" y="4"/>
                    <a:pt x="4375" y="162"/>
                    <a:pt x="3805" y="464"/>
                  </a:cubicBezTo>
                  <a:cubicBezTo>
                    <a:pt x="3689" y="527"/>
                    <a:pt x="3668" y="689"/>
                    <a:pt x="3763" y="784"/>
                  </a:cubicBezTo>
                  <a:lnTo>
                    <a:pt x="3953" y="974"/>
                  </a:lnTo>
                  <a:cubicBezTo>
                    <a:pt x="3637" y="1076"/>
                    <a:pt x="3327" y="1199"/>
                    <a:pt x="3032" y="1347"/>
                  </a:cubicBezTo>
                  <a:cubicBezTo>
                    <a:pt x="2990" y="1336"/>
                    <a:pt x="2954" y="1329"/>
                    <a:pt x="2926" y="1326"/>
                  </a:cubicBezTo>
                  <a:cubicBezTo>
                    <a:pt x="2861" y="1312"/>
                    <a:pt x="2796" y="1306"/>
                    <a:pt x="2731" y="1306"/>
                  </a:cubicBezTo>
                  <a:cubicBezTo>
                    <a:pt x="2487" y="1306"/>
                    <a:pt x="2248" y="1398"/>
                    <a:pt x="2065" y="1565"/>
                  </a:cubicBezTo>
                  <a:cubicBezTo>
                    <a:pt x="1882" y="1730"/>
                    <a:pt x="1769" y="1959"/>
                    <a:pt x="1748" y="2205"/>
                  </a:cubicBezTo>
                  <a:cubicBezTo>
                    <a:pt x="546" y="3270"/>
                    <a:pt x="236" y="4459"/>
                    <a:pt x="226" y="4508"/>
                  </a:cubicBezTo>
                  <a:cubicBezTo>
                    <a:pt x="194" y="4638"/>
                    <a:pt x="289" y="4761"/>
                    <a:pt x="423" y="4761"/>
                  </a:cubicBezTo>
                  <a:lnTo>
                    <a:pt x="940" y="4761"/>
                  </a:lnTo>
                  <a:cubicBezTo>
                    <a:pt x="11" y="6488"/>
                    <a:pt x="1" y="8601"/>
                    <a:pt x="1" y="8696"/>
                  </a:cubicBezTo>
                  <a:cubicBezTo>
                    <a:pt x="1" y="8811"/>
                    <a:pt x="98" y="8899"/>
                    <a:pt x="206" y="8899"/>
                  </a:cubicBezTo>
                  <a:cubicBezTo>
                    <a:pt x="226" y="8899"/>
                    <a:pt x="247" y="8896"/>
                    <a:pt x="268" y="8890"/>
                  </a:cubicBezTo>
                  <a:lnTo>
                    <a:pt x="665" y="8756"/>
                  </a:lnTo>
                  <a:cubicBezTo>
                    <a:pt x="700" y="9357"/>
                    <a:pt x="855" y="10799"/>
                    <a:pt x="1562" y="11857"/>
                  </a:cubicBezTo>
                  <a:cubicBezTo>
                    <a:pt x="1600" y="11915"/>
                    <a:pt x="1664" y="11946"/>
                    <a:pt x="1730" y="11946"/>
                  </a:cubicBezTo>
                  <a:cubicBezTo>
                    <a:pt x="1769" y="11946"/>
                    <a:pt x="1808" y="11936"/>
                    <a:pt x="1843" y="11914"/>
                  </a:cubicBezTo>
                  <a:lnTo>
                    <a:pt x="2325" y="11590"/>
                  </a:lnTo>
                  <a:cubicBezTo>
                    <a:pt x="2564" y="11938"/>
                    <a:pt x="3158" y="12705"/>
                    <a:pt x="4020" y="13225"/>
                  </a:cubicBezTo>
                  <a:cubicBezTo>
                    <a:pt x="4053" y="13244"/>
                    <a:pt x="4089" y="13253"/>
                    <a:pt x="4125" y="13253"/>
                  </a:cubicBezTo>
                  <a:cubicBezTo>
                    <a:pt x="4178" y="13253"/>
                    <a:pt x="4230" y="13233"/>
                    <a:pt x="4270" y="13194"/>
                  </a:cubicBezTo>
                  <a:lnTo>
                    <a:pt x="4583" y="12884"/>
                  </a:lnTo>
                  <a:cubicBezTo>
                    <a:pt x="4927" y="13130"/>
                    <a:pt x="5845" y="13721"/>
                    <a:pt x="6917" y="13904"/>
                  </a:cubicBezTo>
                  <a:lnTo>
                    <a:pt x="6995" y="13904"/>
                  </a:lnTo>
                  <a:cubicBezTo>
                    <a:pt x="8067" y="13721"/>
                    <a:pt x="8985" y="13130"/>
                    <a:pt x="9333" y="12884"/>
                  </a:cubicBezTo>
                  <a:lnTo>
                    <a:pt x="9643" y="13194"/>
                  </a:lnTo>
                  <a:cubicBezTo>
                    <a:pt x="9682" y="13233"/>
                    <a:pt x="9734" y="13253"/>
                    <a:pt x="9787" y="13253"/>
                  </a:cubicBezTo>
                  <a:cubicBezTo>
                    <a:pt x="9823" y="13253"/>
                    <a:pt x="9860" y="13244"/>
                    <a:pt x="9892" y="13225"/>
                  </a:cubicBezTo>
                  <a:cubicBezTo>
                    <a:pt x="10754" y="12705"/>
                    <a:pt x="11348" y="11938"/>
                    <a:pt x="11587" y="11590"/>
                  </a:cubicBezTo>
                  <a:lnTo>
                    <a:pt x="12069" y="11914"/>
                  </a:lnTo>
                  <a:cubicBezTo>
                    <a:pt x="12104" y="11936"/>
                    <a:pt x="12143" y="11946"/>
                    <a:pt x="12182" y="11946"/>
                  </a:cubicBezTo>
                  <a:cubicBezTo>
                    <a:pt x="12249" y="11946"/>
                    <a:pt x="12314" y="11915"/>
                    <a:pt x="12354" y="11857"/>
                  </a:cubicBezTo>
                  <a:cubicBezTo>
                    <a:pt x="13057" y="10795"/>
                    <a:pt x="13212" y="9357"/>
                    <a:pt x="13247" y="8756"/>
                  </a:cubicBezTo>
                  <a:lnTo>
                    <a:pt x="13644" y="8890"/>
                  </a:lnTo>
                  <a:cubicBezTo>
                    <a:pt x="13665" y="8896"/>
                    <a:pt x="13686" y="8899"/>
                    <a:pt x="13707" y="8899"/>
                  </a:cubicBezTo>
                  <a:cubicBezTo>
                    <a:pt x="13815" y="8899"/>
                    <a:pt x="13912" y="8811"/>
                    <a:pt x="13912" y="8696"/>
                  </a:cubicBezTo>
                  <a:cubicBezTo>
                    <a:pt x="13908" y="8601"/>
                    <a:pt x="13898" y="6488"/>
                    <a:pt x="12969" y="4761"/>
                  </a:cubicBezTo>
                  <a:lnTo>
                    <a:pt x="13486" y="4761"/>
                  </a:lnTo>
                  <a:cubicBezTo>
                    <a:pt x="13620" y="4761"/>
                    <a:pt x="13718" y="4638"/>
                    <a:pt x="13687" y="4508"/>
                  </a:cubicBezTo>
                  <a:cubicBezTo>
                    <a:pt x="13673" y="4459"/>
                    <a:pt x="13363" y="3267"/>
                    <a:pt x="12164" y="2205"/>
                  </a:cubicBezTo>
                  <a:cubicBezTo>
                    <a:pt x="12143" y="1959"/>
                    <a:pt x="12027" y="1730"/>
                    <a:pt x="11844" y="1565"/>
                  </a:cubicBezTo>
                  <a:cubicBezTo>
                    <a:pt x="11661" y="1398"/>
                    <a:pt x="11422" y="1306"/>
                    <a:pt x="11177" y="1306"/>
                  </a:cubicBezTo>
                  <a:cubicBezTo>
                    <a:pt x="11113" y="1306"/>
                    <a:pt x="11047" y="1312"/>
                    <a:pt x="10982" y="1326"/>
                  </a:cubicBezTo>
                  <a:cubicBezTo>
                    <a:pt x="10954" y="1329"/>
                    <a:pt x="10919" y="1336"/>
                    <a:pt x="10880" y="1347"/>
                  </a:cubicBezTo>
                  <a:cubicBezTo>
                    <a:pt x="10582" y="1199"/>
                    <a:pt x="10272" y="1076"/>
                    <a:pt x="9956" y="974"/>
                  </a:cubicBezTo>
                  <a:lnTo>
                    <a:pt x="10149" y="784"/>
                  </a:lnTo>
                  <a:cubicBezTo>
                    <a:pt x="10244" y="689"/>
                    <a:pt x="10219" y="527"/>
                    <a:pt x="10103" y="461"/>
                  </a:cubicBezTo>
                  <a:cubicBezTo>
                    <a:pt x="9537" y="165"/>
                    <a:pt x="8904" y="4"/>
                    <a:pt x="8261" y="0"/>
                  </a:cubicBezTo>
                  <a:cubicBezTo>
                    <a:pt x="7705" y="0"/>
                    <a:pt x="7308" y="165"/>
                    <a:pt x="7076" y="302"/>
                  </a:cubicBezTo>
                  <a:cubicBezTo>
                    <a:pt x="7039" y="325"/>
                    <a:pt x="6998" y="337"/>
                    <a:pt x="6958" y="337"/>
                  </a:cubicBezTo>
                  <a:cubicBezTo>
                    <a:pt x="6917" y="337"/>
                    <a:pt x="6877" y="325"/>
                    <a:pt x="6840" y="302"/>
                  </a:cubicBezTo>
                  <a:cubicBezTo>
                    <a:pt x="6604" y="165"/>
                    <a:pt x="6207"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9" name="Google Shape;21279;p86"/>
            <p:cNvSpPr/>
            <p:nvPr/>
          </p:nvSpPr>
          <p:spPr>
            <a:xfrm>
              <a:off x="2680659" y="1614101"/>
              <a:ext cx="10721" cy="39266"/>
            </a:xfrm>
            <a:custGeom>
              <a:avLst/>
              <a:gdLst/>
              <a:ahLst/>
              <a:cxnLst/>
              <a:rect l="l" t="t" r="r" b="b"/>
              <a:pathLst>
                <a:path w="409" h="1498" extrusionOk="0">
                  <a:moveTo>
                    <a:pt x="204" y="0"/>
                  </a:moveTo>
                  <a:cubicBezTo>
                    <a:pt x="102" y="0"/>
                    <a:pt x="0" y="68"/>
                    <a:pt x="0" y="203"/>
                  </a:cubicBezTo>
                  <a:lnTo>
                    <a:pt x="0" y="1293"/>
                  </a:lnTo>
                  <a:cubicBezTo>
                    <a:pt x="0" y="1406"/>
                    <a:pt x="92" y="1497"/>
                    <a:pt x="204" y="1497"/>
                  </a:cubicBezTo>
                  <a:cubicBezTo>
                    <a:pt x="317" y="1497"/>
                    <a:pt x="408" y="1406"/>
                    <a:pt x="408" y="1293"/>
                  </a:cubicBezTo>
                  <a:lnTo>
                    <a:pt x="408" y="203"/>
                  </a:lnTo>
                  <a:cubicBezTo>
                    <a:pt x="408" y="68"/>
                    <a:pt x="306" y="0"/>
                    <a:pt x="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80" name="Google Shape;21280;p86"/>
          <p:cNvGrpSpPr/>
          <p:nvPr/>
        </p:nvGrpSpPr>
        <p:grpSpPr>
          <a:xfrm>
            <a:off x="1950982" y="1652371"/>
            <a:ext cx="376674" cy="364563"/>
            <a:chOff x="1950982" y="1499971"/>
            <a:chExt cx="376674" cy="364563"/>
          </a:xfrm>
        </p:grpSpPr>
        <p:sp>
          <p:nvSpPr>
            <p:cNvPr id="21281" name="Google Shape;21281;p86"/>
            <p:cNvSpPr/>
            <p:nvPr/>
          </p:nvSpPr>
          <p:spPr>
            <a:xfrm>
              <a:off x="2190931" y="1505293"/>
              <a:ext cx="108992" cy="108441"/>
            </a:xfrm>
            <a:custGeom>
              <a:avLst/>
              <a:gdLst/>
              <a:ahLst/>
              <a:cxnLst/>
              <a:rect l="l" t="t" r="r" b="b"/>
              <a:pathLst>
                <a:path w="4158" h="4137" extrusionOk="0">
                  <a:moveTo>
                    <a:pt x="3164" y="0"/>
                  </a:moveTo>
                  <a:cubicBezTo>
                    <a:pt x="3083" y="0"/>
                    <a:pt x="2999" y="11"/>
                    <a:pt x="2915" y="33"/>
                  </a:cubicBezTo>
                  <a:cubicBezTo>
                    <a:pt x="2244" y="201"/>
                    <a:pt x="1090" y="655"/>
                    <a:pt x="0" y="1742"/>
                  </a:cubicBezTo>
                  <a:lnTo>
                    <a:pt x="2831" y="4136"/>
                  </a:lnTo>
                  <a:cubicBezTo>
                    <a:pt x="3703" y="3268"/>
                    <a:pt x="4108" y="1822"/>
                    <a:pt x="4139" y="1010"/>
                  </a:cubicBezTo>
                  <a:cubicBezTo>
                    <a:pt x="4157" y="446"/>
                    <a:pt x="3699" y="0"/>
                    <a:pt x="316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2" name="Google Shape;21282;p86"/>
            <p:cNvSpPr/>
            <p:nvPr/>
          </p:nvSpPr>
          <p:spPr>
            <a:xfrm>
              <a:off x="2216908" y="1522435"/>
              <a:ext cx="81809" cy="80682"/>
            </a:xfrm>
            <a:custGeom>
              <a:avLst/>
              <a:gdLst/>
              <a:ahLst/>
              <a:cxnLst/>
              <a:rect l="l" t="t" r="r" b="b"/>
              <a:pathLst>
                <a:path w="3121" h="3078" extrusionOk="0">
                  <a:moveTo>
                    <a:pt x="2361" y="0"/>
                  </a:moveTo>
                  <a:cubicBezTo>
                    <a:pt x="2257" y="0"/>
                    <a:pt x="2151" y="22"/>
                    <a:pt x="2048" y="68"/>
                  </a:cubicBezTo>
                  <a:cubicBezTo>
                    <a:pt x="1541" y="286"/>
                    <a:pt x="708" y="789"/>
                    <a:pt x="1" y="1777"/>
                  </a:cubicBezTo>
                  <a:lnTo>
                    <a:pt x="2185" y="3078"/>
                  </a:lnTo>
                  <a:cubicBezTo>
                    <a:pt x="2737" y="2325"/>
                    <a:pt x="3032" y="1351"/>
                    <a:pt x="3120" y="655"/>
                  </a:cubicBezTo>
                  <a:cubicBezTo>
                    <a:pt x="3060" y="264"/>
                    <a:pt x="2725" y="0"/>
                    <a:pt x="2361"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3" name="Google Shape;21283;p86"/>
            <p:cNvSpPr/>
            <p:nvPr/>
          </p:nvSpPr>
          <p:spPr>
            <a:xfrm>
              <a:off x="1979003" y="1505293"/>
              <a:ext cx="108992" cy="108441"/>
            </a:xfrm>
            <a:custGeom>
              <a:avLst/>
              <a:gdLst/>
              <a:ahLst/>
              <a:cxnLst/>
              <a:rect l="l" t="t" r="r" b="b"/>
              <a:pathLst>
                <a:path w="4158" h="4137" extrusionOk="0">
                  <a:moveTo>
                    <a:pt x="994" y="0"/>
                  </a:moveTo>
                  <a:cubicBezTo>
                    <a:pt x="459" y="0"/>
                    <a:pt x="1" y="446"/>
                    <a:pt x="22" y="1010"/>
                  </a:cubicBezTo>
                  <a:cubicBezTo>
                    <a:pt x="54" y="1822"/>
                    <a:pt x="455" y="3268"/>
                    <a:pt x="1327" y="4136"/>
                  </a:cubicBezTo>
                  <a:lnTo>
                    <a:pt x="4157" y="1742"/>
                  </a:lnTo>
                  <a:cubicBezTo>
                    <a:pt x="3067" y="655"/>
                    <a:pt x="1917" y="201"/>
                    <a:pt x="1242" y="33"/>
                  </a:cubicBezTo>
                  <a:cubicBezTo>
                    <a:pt x="1159" y="11"/>
                    <a:pt x="1075" y="0"/>
                    <a:pt x="99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4" name="Google Shape;21284;p86"/>
            <p:cNvSpPr/>
            <p:nvPr/>
          </p:nvSpPr>
          <p:spPr>
            <a:xfrm>
              <a:off x="1980209" y="1522435"/>
              <a:ext cx="81783" cy="80682"/>
            </a:xfrm>
            <a:custGeom>
              <a:avLst/>
              <a:gdLst/>
              <a:ahLst/>
              <a:cxnLst/>
              <a:rect l="l" t="t" r="r" b="b"/>
              <a:pathLst>
                <a:path w="3120" h="3078" extrusionOk="0">
                  <a:moveTo>
                    <a:pt x="760" y="0"/>
                  </a:moveTo>
                  <a:cubicBezTo>
                    <a:pt x="396" y="0"/>
                    <a:pt x="61" y="264"/>
                    <a:pt x="1" y="655"/>
                  </a:cubicBezTo>
                  <a:cubicBezTo>
                    <a:pt x="89" y="1351"/>
                    <a:pt x="384" y="2325"/>
                    <a:pt x="936" y="3078"/>
                  </a:cubicBezTo>
                  <a:lnTo>
                    <a:pt x="3120" y="1777"/>
                  </a:lnTo>
                  <a:cubicBezTo>
                    <a:pt x="2413" y="789"/>
                    <a:pt x="1580" y="286"/>
                    <a:pt x="1073" y="68"/>
                  </a:cubicBezTo>
                  <a:cubicBezTo>
                    <a:pt x="970" y="22"/>
                    <a:pt x="864" y="0"/>
                    <a:pt x="760" y="0"/>
                  </a:cubicBezTo>
                  <a:close/>
                </a:path>
              </a:pathLst>
            </a:custGeom>
            <a:solidFill>
              <a:srgbClr val="C0D1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5" name="Google Shape;21285;p86"/>
            <p:cNvSpPr/>
            <p:nvPr/>
          </p:nvSpPr>
          <p:spPr>
            <a:xfrm>
              <a:off x="1950982" y="1533890"/>
              <a:ext cx="376674" cy="313868"/>
            </a:xfrm>
            <a:custGeom>
              <a:avLst/>
              <a:gdLst/>
              <a:ahLst/>
              <a:cxnLst/>
              <a:rect l="l" t="t" r="r" b="b"/>
              <a:pathLst>
                <a:path w="14370" h="11974" extrusionOk="0">
                  <a:moveTo>
                    <a:pt x="7185" y="0"/>
                  </a:moveTo>
                  <a:cubicBezTo>
                    <a:pt x="1" y="0"/>
                    <a:pt x="870" y="8271"/>
                    <a:pt x="870" y="8271"/>
                  </a:cubicBezTo>
                  <a:lnTo>
                    <a:pt x="1696" y="7968"/>
                  </a:lnTo>
                  <a:cubicBezTo>
                    <a:pt x="1759" y="9044"/>
                    <a:pt x="1995" y="10103"/>
                    <a:pt x="2396" y="11101"/>
                  </a:cubicBezTo>
                  <a:lnTo>
                    <a:pt x="3022" y="10367"/>
                  </a:lnTo>
                  <a:cubicBezTo>
                    <a:pt x="3482" y="11239"/>
                    <a:pt x="4354" y="11974"/>
                    <a:pt x="4354" y="11974"/>
                  </a:cubicBezTo>
                  <a:lnTo>
                    <a:pt x="5008" y="11101"/>
                  </a:lnTo>
                  <a:lnTo>
                    <a:pt x="9362" y="11101"/>
                  </a:lnTo>
                  <a:lnTo>
                    <a:pt x="10016" y="11974"/>
                  </a:lnTo>
                  <a:cubicBezTo>
                    <a:pt x="10016" y="11974"/>
                    <a:pt x="10884" y="11239"/>
                    <a:pt x="11349" y="10367"/>
                  </a:cubicBezTo>
                  <a:lnTo>
                    <a:pt x="11974" y="11101"/>
                  </a:lnTo>
                  <a:cubicBezTo>
                    <a:pt x="12372" y="10099"/>
                    <a:pt x="12607" y="9044"/>
                    <a:pt x="12674" y="7968"/>
                  </a:cubicBezTo>
                  <a:lnTo>
                    <a:pt x="13497" y="8271"/>
                  </a:lnTo>
                  <a:cubicBezTo>
                    <a:pt x="13497" y="8271"/>
                    <a:pt x="14369" y="0"/>
                    <a:pt x="718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6" name="Google Shape;21286;p86"/>
            <p:cNvSpPr/>
            <p:nvPr/>
          </p:nvSpPr>
          <p:spPr>
            <a:xfrm>
              <a:off x="1956329" y="1543274"/>
              <a:ext cx="182256" cy="304484"/>
            </a:xfrm>
            <a:custGeom>
              <a:avLst/>
              <a:gdLst/>
              <a:ahLst/>
              <a:cxnLst/>
              <a:rect l="l" t="t" r="r" b="b"/>
              <a:pathLst>
                <a:path w="6953" h="11616" extrusionOk="0">
                  <a:moveTo>
                    <a:pt x="4636" y="1"/>
                  </a:moveTo>
                  <a:lnTo>
                    <a:pt x="4636" y="1"/>
                  </a:lnTo>
                  <a:cubicBezTo>
                    <a:pt x="1" y="1594"/>
                    <a:pt x="666" y="7913"/>
                    <a:pt x="666" y="7913"/>
                  </a:cubicBezTo>
                  <a:lnTo>
                    <a:pt x="1492" y="7610"/>
                  </a:lnTo>
                  <a:cubicBezTo>
                    <a:pt x="1555" y="8686"/>
                    <a:pt x="1791" y="9741"/>
                    <a:pt x="2192" y="10743"/>
                  </a:cubicBezTo>
                  <a:lnTo>
                    <a:pt x="2818" y="10009"/>
                  </a:lnTo>
                  <a:cubicBezTo>
                    <a:pt x="3278" y="10881"/>
                    <a:pt x="4150" y="11616"/>
                    <a:pt x="4150" y="11616"/>
                  </a:cubicBezTo>
                  <a:lnTo>
                    <a:pt x="4804" y="10743"/>
                  </a:lnTo>
                  <a:lnTo>
                    <a:pt x="6953" y="10743"/>
                  </a:lnTo>
                  <a:cubicBezTo>
                    <a:pt x="4425" y="9801"/>
                    <a:pt x="2628" y="7427"/>
                    <a:pt x="2628" y="4649"/>
                  </a:cubicBezTo>
                  <a:cubicBezTo>
                    <a:pt x="2628" y="2831"/>
                    <a:pt x="3394" y="1186"/>
                    <a:pt x="4636" y="1"/>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7" name="Google Shape;21287;p86"/>
            <p:cNvSpPr/>
            <p:nvPr/>
          </p:nvSpPr>
          <p:spPr>
            <a:xfrm>
              <a:off x="2204850" y="1834653"/>
              <a:ext cx="22228" cy="13106"/>
            </a:xfrm>
            <a:custGeom>
              <a:avLst/>
              <a:gdLst/>
              <a:ahLst/>
              <a:cxnLst/>
              <a:rect l="l" t="t" r="r" b="b"/>
              <a:pathLst>
                <a:path w="848" h="500" extrusionOk="0">
                  <a:moveTo>
                    <a:pt x="848" y="0"/>
                  </a:moveTo>
                  <a:lnTo>
                    <a:pt x="848" y="0"/>
                  </a:lnTo>
                  <a:cubicBezTo>
                    <a:pt x="566" y="35"/>
                    <a:pt x="285" y="56"/>
                    <a:pt x="0" y="60"/>
                  </a:cubicBezTo>
                  <a:lnTo>
                    <a:pt x="331" y="500"/>
                  </a:lnTo>
                  <a:cubicBezTo>
                    <a:pt x="510" y="341"/>
                    <a:pt x="682" y="176"/>
                    <a:pt x="848"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8" name="Google Shape;21288;p86"/>
            <p:cNvSpPr/>
            <p:nvPr/>
          </p:nvSpPr>
          <p:spPr>
            <a:xfrm>
              <a:off x="1967129" y="1637954"/>
              <a:ext cx="115152" cy="209805"/>
            </a:xfrm>
            <a:custGeom>
              <a:avLst/>
              <a:gdLst/>
              <a:ahLst/>
              <a:cxnLst/>
              <a:rect l="l" t="t" r="r" b="b"/>
              <a:pathLst>
                <a:path w="4393" h="8004" extrusionOk="0">
                  <a:moveTo>
                    <a:pt x="778" y="0"/>
                  </a:moveTo>
                  <a:lnTo>
                    <a:pt x="778" y="0"/>
                  </a:lnTo>
                  <a:cubicBezTo>
                    <a:pt x="29" y="2121"/>
                    <a:pt x="254" y="4301"/>
                    <a:pt x="254" y="4301"/>
                  </a:cubicBezTo>
                  <a:lnTo>
                    <a:pt x="1080" y="3998"/>
                  </a:lnTo>
                  <a:cubicBezTo>
                    <a:pt x="1143" y="5074"/>
                    <a:pt x="1379" y="6133"/>
                    <a:pt x="1780" y="7131"/>
                  </a:cubicBezTo>
                  <a:lnTo>
                    <a:pt x="2406" y="6397"/>
                  </a:lnTo>
                  <a:cubicBezTo>
                    <a:pt x="2866" y="7269"/>
                    <a:pt x="3738" y="8004"/>
                    <a:pt x="3738" y="8004"/>
                  </a:cubicBezTo>
                  <a:lnTo>
                    <a:pt x="4392" y="7131"/>
                  </a:lnTo>
                  <a:cubicBezTo>
                    <a:pt x="3003" y="5946"/>
                    <a:pt x="0" y="3675"/>
                    <a:pt x="77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9" name="Google Shape;21289;p86"/>
            <p:cNvSpPr/>
            <p:nvPr/>
          </p:nvSpPr>
          <p:spPr>
            <a:xfrm>
              <a:off x="2196357" y="1637954"/>
              <a:ext cx="115152" cy="209805"/>
            </a:xfrm>
            <a:custGeom>
              <a:avLst/>
              <a:gdLst/>
              <a:ahLst/>
              <a:cxnLst/>
              <a:rect l="l" t="t" r="r" b="b"/>
              <a:pathLst>
                <a:path w="4393" h="8004" extrusionOk="0">
                  <a:moveTo>
                    <a:pt x="3619" y="0"/>
                  </a:moveTo>
                  <a:lnTo>
                    <a:pt x="3619" y="0"/>
                  </a:lnTo>
                  <a:cubicBezTo>
                    <a:pt x="4393" y="3675"/>
                    <a:pt x="1386" y="5946"/>
                    <a:pt x="1" y="7131"/>
                  </a:cubicBezTo>
                  <a:lnTo>
                    <a:pt x="655" y="8004"/>
                  </a:lnTo>
                  <a:cubicBezTo>
                    <a:pt x="655" y="8004"/>
                    <a:pt x="1527" y="7269"/>
                    <a:pt x="1991" y="6397"/>
                  </a:cubicBezTo>
                  <a:lnTo>
                    <a:pt x="2617" y="7131"/>
                  </a:lnTo>
                  <a:cubicBezTo>
                    <a:pt x="3014" y="6133"/>
                    <a:pt x="3250" y="5074"/>
                    <a:pt x="3313" y="3998"/>
                  </a:cubicBezTo>
                  <a:lnTo>
                    <a:pt x="4140" y="4301"/>
                  </a:lnTo>
                  <a:cubicBezTo>
                    <a:pt x="4140" y="4301"/>
                    <a:pt x="4365" y="2121"/>
                    <a:pt x="361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0" name="Google Shape;21290;p86"/>
            <p:cNvSpPr/>
            <p:nvPr/>
          </p:nvSpPr>
          <p:spPr>
            <a:xfrm>
              <a:off x="2082804" y="1807732"/>
              <a:ext cx="112950" cy="51455"/>
            </a:xfrm>
            <a:custGeom>
              <a:avLst/>
              <a:gdLst/>
              <a:ahLst/>
              <a:cxnLst/>
              <a:rect l="l" t="t" r="r" b="b"/>
              <a:pathLst>
                <a:path w="4309" h="1963" extrusionOk="0">
                  <a:moveTo>
                    <a:pt x="2156" y="0"/>
                  </a:moveTo>
                  <a:lnTo>
                    <a:pt x="1" y="503"/>
                  </a:lnTo>
                  <a:cubicBezTo>
                    <a:pt x="141" y="1344"/>
                    <a:pt x="866" y="1963"/>
                    <a:pt x="1720" y="1963"/>
                  </a:cubicBezTo>
                  <a:lnTo>
                    <a:pt x="2592" y="1963"/>
                  </a:lnTo>
                  <a:cubicBezTo>
                    <a:pt x="3440" y="1963"/>
                    <a:pt x="4168" y="1347"/>
                    <a:pt x="4308" y="510"/>
                  </a:cubicBezTo>
                  <a:lnTo>
                    <a:pt x="2156"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1" name="Google Shape;21291;p86"/>
            <p:cNvSpPr/>
            <p:nvPr/>
          </p:nvSpPr>
          <p:spPr>
            <a:xfrm>
              <a:off x="2047968" y="1665136"/>
              <a:ext cx="40026" cy="51376"/>
            </a:xfrm>
            <a:custGeom>
              <a:avLst/>
              <a:gdLst/>
              <a:ahLst/>
              <a:cxnLst/>
              <a:rect l="l" t="t" r="r" b="b"/>
              <a:pathLst>
                <a:path w="1527" h="1960" extrusionOk="0">
                  <a:moveTo>
                    <a:pt x="763" y="0"/>
                  </a:moveTo>
                  <a:cubicBezTo>
                    <a:pt x="341" y="0"/>
                    <a:pt x="0" y="342"/>
                    <a:pt x="0" y="760"/>
                  </a:cubicBezTo>
                  <a:lnTo>
                    <a:pt x="0" y="1196"/>
                  </a:lnTo>
                  <a:cubicBezTo>
                    <a:pt x="0" y="1618"/>
                    <a:pt x="341" y="1959"/>
                    <a:pt x="763" y="1959"/>
                  </a:cubicBezTo>
                  <a:cubicBezTo>
                    <a:pt x="1182" y="1959"/>
                    <a:pt x="1523" y="1618"/>
                    <a:pt x="1526" y="1196"/>
                  </a:cubicBezTo>
                  <a:lnTo>
                    <a:pt x="1526" y="760"/>
                  </a:lnTo>
                  <a:cubicBezTo>
                    <a:pt x="1523" y="342"/>
                    <a:pt x="1182" y="0"/>
                    <a:pt x="763"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2" name="Google Shape;21292;p86"/>
            <p:cNvSpPr/>
            <p:nvPr/>
          </p:nvSpPr>
          <p:spPr>
            <a:xfrm>
              <a:off x="2064927" y="1665136"/>
              <a:ext cx="23250" cy="40315"/>
            </a:xfrm>
            <a:custGeom>
              <a:avLst/>
              <a:gdLst/>
              <a:ahLst/>
              <a:cxnLst/>
              <a:rect l="l" t="t" r="r" b="b"/>
              <a:pathLst>
                <a:path w="887" h="1538" extrusionOk="0">
                  <a:moveTo>
                    <a:pt x="116" y="0"/>
                  </a:moveTo>
                  <a:cubicBezTo>
                    <a:pt x="78" y="0"/>
                    <a:pt x="43" y="4"/>
                    <a:pt x="7" y="11"/>
                  </a:cubicBezTo>
                  <a:lnTo>
                    <a:pt x="7" y="1087"/>
                  </a:lnTo>
                  <a:cubicBezTo>
                    <a:pt x="0" y="1333"/>
                    <a:pt x="197" y="1537"/>
                    <a:pt x="443" y="1537"/>
                  </a:cubicBezTo>
                  <a:cubicBezTo>
                    <a:pt x="690" y="1537"/>
                    <a:pt x="886" y="1333"/>
                    <a:pt x="876" y="1087"/>
                  </a:cubicBezTo>
                  <a:lnTo>
                    <a:pt x="876" y="760"/>
                  </a:lnTo>
                  <a:cubicBezTo>
                    <a:pt x="876" y="342"/>
                    <a:pt x="535"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3" name="Google Shape;21293;p86"/>
            <p:cNvSpPr/>
            <p:nvPr/>
          </p:nvSpPr>
          <p:spPr>
            <a:xfrm>
              <a:off x="2059397" y="1670851"/>
              <a:ext cx="17169" cy="17091"/>
            </a:xfrm>
            <a:custGeom>
              <a:avLst/>
              <a:gdLst/>
              <a:ahLst/>
              <a:cxnLst/>
              <a:rect l="l" t="t" r="r" b="b"/>
              <a:pathLst>
                <a:path w="655" h="652" extrusionOk="0">
                  <a:moveTo>
                    <a:pt x="327" y="0"/>
                  </a:moveTo>
                  <a:cubicBezTo>
                    <a:pt x="145" y="0"/>
                    <a:pt x="0" y="145"/>
                    <a:pt x="0" y="324"/>
                  </a:cubicBezTo>
                  <a:cubicBezTo>
                    <a:pt x="0" y="507"/>
                    <a:pt x="145" y="651"/>
                    <a:pt x="327" y="651"/>
                  </a:cubicBezTo>
                  <a:cubicBezTo>
                    <a:pt x="507" y="651"/>
                    <a:pt x="654" y="507"/>
                    <a:pt x="654" y="324"/>
                  </a:cubicBezTo>
                  <a:cubicBezTo>
                    <a:pt x="654" y="145"/>
                    <a:pt x="507" y="0"/>
                    <a:pt x="3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4" name="Google Shape;21294;p86"/>
            <p:cNvSpPr/>
            <p:nvPr/>
          </p:nvSpPr>
          <p:spPr>
            <a:xfrm>
              <a:off x="2190643" y="1665136"/>
              <a:ext cx="39948" cy="51376"/>
            </a:xfrm>
            <a:custGeom>
              <a:avLst/>
              <a:gdLst/>
              <a:ahLst/>
              <a:cxnLst/>
              <a:rect l="l" t="t" r="r" b="b"/>
              <a:pathLst>
                <a:path w="1524" h="1960" extrusionOk="0">
                  <a:moveTo>
                    <a:pt x="764" y="0"/>
                  </a:moveTo>
                  <a:cubicBezTo>
                    <a:pt x="342" y="0"/>
                    <a:pt x="1" y="342"/>
                    <a:pt x="1" y="760"/>
                  </a:cubicBezTo>
                  <a:lnTo>
                    <a:pt x="1" y="1196"/>
                  </a:lnTo>
                  <a:cubicBezTo>
                    <a:pt x="1" y="1618"/>
                    <a:pt x="342" y="1959"/>
                    <a:pt x="764" y="1959"/>
                  </a:cubicBezTo>
                  <a:cubicBezTo>
                    <a:pt x="1182" y="1959"/>
                    <a:pt x="1523" y="1618"/>
                    <a:pt x="1523" y="1196"/>
                  </a:cubicBezTo>
                  <a:lnTo>
                    <a:pt x="1523" y="760"/>
                  </a:lnTo>
                  <a:cubicBezTo>
                    <a:pt x="1523" y="342"/>
                    <a:pt x="1182" y="0"/>
                    <a:pt x="764"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5" name="Google Shape;21295;p86"/>
            <p:cNvSpPr/>
            <p:nvPr/>
          </p:nvSpPr>
          <p:spPr>
            <a:xfrm>
              <a:off x="2207523" y="1665136"/>
              <a:ext cx="23250" cy="40315"/>
            </a:xfrm>
            <a:custGeom>
              <a:avLst/>
              <a:gdLst/>
              <a:ahLst/>
              <a:cxnLst/>
              <a:rect l="l" t="t" r="r" b="b"/>
              <a:pathLst>
                <a:path w="887" h="1538" extrusionOk="0">
                  <a:moveTo>
                    <a:pt x="120" y="0"/>
                  </a:moveTo>
                  <a:cubicBezTo>
                    <a:pt x="81" y="0"/>
                    <a:pt x="46" y="4"/>
                    <a:pt x="11" y="11"/>
                  </a:cubicBezTo>
                  <a:lnTo>
                    <a:pt x="11" y="1087"/>
                  </a:lnTo>
                  <a:cubicBezTo>
                    <a:pt x="0" y="1333"/>
                    <a:pt x="197" y="1537"/>
                    <a:pt x="443" y="1537"/>
                  </a:cubicBezTo>
                  <a:cubicBezTo>
                    <a:pt x="689" y="1537"/>
                    <a:pt x="886" y="1333"/>
                    <a:pt x="879" y="1087"/>
                  </a:cubicBezTo>
                  <a:lnTo>
                    <a:pt x="879" y="760"/>
                  </a:lnTo>
                  <a:cubicBezTo>
                    <a:pt x="879" y="342"/>
                    <a:pt x="538" y="0"/>
                    <a:pt x="12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6" name="Google Shape;21296;p86"/>
            <p:cNvSpPr/>
            <p:nvPr/>
          </p:nvSpPr>
          <p:spPr>
            <a:xfrm>
              <a:off x="2202071" y="1670851"/>
              <a:ext cx="17169" cy="17091"/>
            </a:xfrm>
            <a:custGeom>
              <a:avLst/>
              <a:gdLst/>
              <a:ahLst/>
              <a:cxnLst/>
              <a:rect l="l" t="t" r="r" b="b"/>
              <a:pathLst>
                <a:path w="655" h="652" extrusionOk="0">
                  <a:moveTo>
                    <a:pt x="328" y="0"/>
                  </a:moveTo>
                  <a:cubicBezTo>
                    <a:pt x="145" y="0"/>
                    <a:pt x="1" y="145"/>
                    <a:pt x="1" y="324"/>
                  </a:cubicBezTo>
                  <a:cubicBezTo>
                    <a:pt x="1" y="507"/>
                    <a:pt x="145" y="651"/>
                    <a:pt x="328" y="651"/>
                  </a:cubicBezTo>
                  <a:cubicBezTo>
                    <a:pt x="507" y="651"/>
                    <a:pt x="655" y="507"/>
                    <a:pt x="655" y="324"/>
                  </a:cubicBezTo>
                  <a:cubicBezTo>
                    <a:pt x="655" y="145"/>
                    <a:pt x="507" y="0"/>
                    <a:pt x="3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7" name="Google Shape;21297;p86"/>
            <p:cNvSpPr/>
            <p:nvPr/>
          </p:nvSpPr>
          <p:spPr>
            <a:xfrm>
              <a:off x="2059397" y="1756382"/>
              <a:ext cx="159844" cy="68519"/>
            </a:xfrm>
            <a:custGeom>
              <a:avLst/>
              <a:gdLst/>
              <a:ahLst/>
              <a:cxnLst/>
              <a:rect l="l" t="t" r="r" b="b"/>
              <a:pathLst>
                <a:path w="6098" h="2614" extrusionOk="0">
                  <a:moveTo>
                    <a:pt x="1632" y="1"/>
                  </a:moveTo>
                  <a:cubicBezTo>
                    <a:pt x="732" y="1"/>
                    <a:pt x="0" y="588"/>
                    <a:pt x="0" y="1309"/>
                  </a:cubicBezTo>
                  <a:cubicBezTo>
                    <a:pt x="0" y="2030"/>
                    <a:pt x="732" y="2613"/>
                    <a:pt x="1635" y="2613"/>
                  </a:cubicBezTo>
                  <a:cubicBezTo>
                    <a:pt x="2240" y="2613"/>
                    <a:pt x="2768" y="2350"/>
                    <a:pt x="3049" y="1956"/>
                  </a:cubicBezTo>
                  <a:cubicBezTo>
                    <a:pt x="3330" y="2350"/>
                    <a:pt x="3858" y="2613"/>
                    <a:pt x="4466" y="2613"/>
                  </a:cubicBezTo>
                  <a:cubicBezTo>
                    <a:pt x="5366" y="2613"/>
                    <a:pt x="6098" y="2030"/>
                    <a:pt x="6098" y="1309"/>
                  </a:cubicBezTo>
                  <a:cubicBezTo>
                    <a:pt x="6098" y="584"/>
                    <a:pt x="5366" y="1"/>
                    <a:pt x="4463" y="1"/>
                  </a:cubicBezTo>
                  <a:cubicBezTo>
                    <a:pt x="3858" y="1"/>
                    <a:pt x="3330" y="264"/>
                    <a:pt x="3049" y="658"/>
                  </a:cubicBezTo>
                  <a:cubicBezTo>
                    <a:pt x="2768" y="264"/>
                    <a:pt x="2240" y="1"/>
                    <a:pt x="1632"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8" name="Google Shape;21298;p86"/>
            <p:cNvSpPr/>
            <p:nvPr/>
          </p:nvSpPr>
          <p:spPr>
            <a:xfrm>
              <a:off x="2096173" y="1753158"/>
              <a:ext cx="86213" cy="35964"/>
            </a:xfrm>
            <a:custGeom>
              <a:avLst/>
              <a:gdLst/>
              <a:ahLst/>
              <a:cxnLst/>
              <a:rect l="l" t="t" r="r" b="b"/>
              <a:pathLst>
                <a:path w="3289" h="1372" extrusionOk="0">
                  <a:moveTo>
                    <a:pt x="458" y="1"/>
                  </a:moveTo>
                  <a:cubicBezTo>
                    <a:pt x="141" y="4"/>
                    <a:pt x="0" y="402"/>
                    <a:pt x="247" y="602"/>
                  </a:cubicBezTo>
                  <a:lnTo>
                    <a:pt x="795" y="1063"/>
                  </a:lnTo>
                  <a:cubicBezTo>
                    <a:pt x="1041" y="1268"/>
                    <a:pt x="1343" y="1371"/>
                    <a:pt x="1644" y="1371"/>
                  </a:cubicBezTo>
                  <a:cubicBezTo>
                    <a:pt x="1946" y="1371"/>
                    <a:pt x="2247" y="1268"/>
                    <a:pt x="2494" y="1063"/>
                  </a:cubicBezTo>
                  <a:lnTo>
                    <a:pt x="3046" y="602"/>
                  </a:lnTo>
                  <a:cubicBezTo>
                    <a:pt x="3288" y="402"/>
                    <a:pt x="3144" y="4"/>
                    <a:pt x="2828"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9" name="Google Shape;21299;p86"/>
            <p:cNvSpPr/>
            <p:nvPr/>
          </p:nvSpPr>
          <p:spPr>
            <a:xfrm>
              <a:off x="2096173" y="1753158"/>
              <a:ext cx="46763" cy="35806"/>
            </a:xfrm>
            <a:custGeom>
              <a:avLst/>
              <a:gdLst/>
              <a:ahLst/>
              <a:cxnLst/>
              <a:rect l="l" t="t" r="r" b="b"/>
              <a:pathLst>
                <a:path w="1784" h="1366" extrusionOk="0">
                  <a:moveTo>
                    <a:pt x="461" y="1"/>
                  </a:moveTo>
                  <a:cubicBezTo>
                    <a:pt x="145" y="1"/>
                    <a:pt x="0" y="402"/>
                    <a:pt x="247" y="602"/>
                  </a:cubicBezTo>
                  <a:lnTo>
                    <a:pt x="795" y="1063"/>
                  </a:lnTo>
                  <a:cubicBezTo>
                    <a:pt x="1032" y="1260"/>
                    <a:pt x="1332" y="1366"/>
                    <a:pt x="1639" y="1366"/>
                  </a:cubicBezTo>
                  <a:cubicBezTo>
                    <a:pt x="1687" y="1366"/>
                    <a:pt x="1735" y="1363"/>
                    <a:pt x="1783" y="1358"/>
                  </a:cubicBezTo>
                  <a:cubicBezTo>
                    <a:pt x="1741" y="1319"/>
                    <a:pt x="1702" y="1277"/>
                    <a:pt x="1667" y="1235"/>
                  </a:cubicBezTo>
                  <a:lnTo>
                    <a:pt x="1115" y="567"/>
                  </a:lnTo>
                  <a:cubicBezTo>
                    <a:pt x="992" y="412"/>
                    <a:pt x="967" y="187"/>
                    <a:pt x="1017"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0" name="Google Shape;21300;p86"/>
            <p:cNvSpPr/>
            <p:nvPr/>
          </p:nvSpPr>
          <p:spPr>
            <a:xfrm>
              <a:off x="2088886" y="1747811"/>
              <a:ext cx="100787" cy="46632"/>
            </a:xfrm>
            <a:custGeom>
              <a:avLst/>
              <a:gdLst/>
              <a:ahLst/>
              <a:cxnLst/>
              <a:rect l="l" t="t" r="r" b="b"/>
              <a:pathLst>
                <a:path w="3845" h="1779" extrusionOk="0">
                  <a:moveTo>
                    <a:pt x="3117" y="412"/>
                  </a:moveTo>
                  <a:cubicBezTo>
                    <a:pt x="3170" y="412"/>
                    <a:pt x="3219" y="446"/>
                    <a:pt x="3236" y="500"/>
                  </a:cubicBezTo>
                  <a:cubicBezTo>
                    <a:pt x="3257" y="553"/>
                    <a:pt x="3239" y="616"/>
                    <a:pt x="3194" y="651"/>
                  </a:cubicBezTo>
                  <a:lnTo>
                    <a:pt x="3197" y="651"/>
                  </a:lnTo>
                  <a:lnTo>
                    <a:pt x="2645" y="1112"/>
                  </a:lnTo>
                  <a:cubicBezTo>
                    <a:pt x="2437" y="1284"/>
                    <a:pt x="2182" y="1370"/>
                    <a:pt x="1926" y="1370"/>
                  </a:cubicBezTo>
                  <a:cubicBezTo>
                    <a:pt x="1670" y="1370"/>
                    <a:pt x="1414" y="1284"/>
                    <a:pt x="1207" y="1112"/>
                  </a:cubicBezTo>
                  <a:lnTo>
                    <a:pt x="655" y="651"/>
                  </a:lnTo>
                  <a:cubicBezTo>
                    <a:pt x="609" y="616"/>
                    <a:pt x="591" y="553"/>
                    <a:pt x="616" y="500"/>
                  </a:cubicBezTo>
                  <a:cubicBezTo>
                    <a:pt x="633" y="446"/>
                    <a:pt x="678" y="412"/>
                    <a:pt x="734" y="412"/>
                  </a:cubicBezTo>
                  <a:cubicBezTo>
                    <a:pt x="737" y="412"/>
                    <a:pt x="740" y="412"/>
                    <a:pt x="743" y="412"/>
                  </a:cubicBezTo>
                  <a:lnTo>
                    <a:pt x="3109" y="412"/>
                  </a:lnTo>
                  <a:cubicBezTo>
                    <a:pt x="3112" y="412"/>
                    <a:pt x="3114" y="412"/>
                    <a:pt x="3117" y="412"/>
                  </a:cubicBezTo>
                  <a:close/>
                  <a:moveTo>
                    <a:pt x="739" y="1"/>
                  </a:moveTo>
                  <a:cubicBezTo>
                    <a:pt x="229" y="1"/>
                    <a:pt x="1" y="637"/>
                    <a:pt x="391" y="964"/>
                  </a:cubicBezTo>
                  <a:lnTo>
                    <a:pt x="943" y="1425"/>
                  </a:lnTo>
                  <a:cubicBezTo>
                    <a:pt x="1228" y="1660"/>
                    <a:pt x="1576" y="1778"/>
                    <a:pt x="1924" y="1778"/>
                  </a:cubicBezTo>
                  <a:cubicBezTo>
                    <a:pt x="2271" y="1778"/>
                    <a:pt x="2619" y="1660"/>
                    <a:pt x="2902" y="1425"/>
                  </a:cubicBezTo>
                  <a:lnTo>
                    <a:pt x="3454" y="964"/>
                  </a:lnTo>
                  <a:cubicBezTo>
                    <a:pt x="3844" y="637"/>
                    <a:pt x="3616" y="1"/>
                    <a:pt x="3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1" name="Google Shape;21301;p86"/>
            <p:cNvSpPr/>
            <p:nvPr/>
          </p:nvSpPr>
          <p:spPr>
            <a:xfrm>
              <a:off x="1965661" y="1499971"/>
              <a:ext cx="347237" cy="364563"/>
            </a:xfrm>
            <a:custGeom>
              <a:avLst/>
              <a:gdLst/>
              <a:ahLst/>
              <a:cxnLst/>
              <a:rect l="l" t="t" r="r" b="b"/>
              <a:pathLst>
                <a:path w="13247" h="13908" extrusionOk="0">
                  <a:moveTo>
                    <a:pt x="1506" y="407"/>
                  </a:moveTo>
                  <a:cubicBezTo>
                    <a:pt x="1572" y="407"/>
                    <a:pt x="1637" y="415"/>
                    <a:pt x="1702" y="433"/>
                  </a:cubicBezTo>
                  <a:cubicBezTo>
                    <a:pt x="2462" y="626"/>
                    <a:pt x="3200" y="1009"/>
                    <a:pt x="3900" y="1579"/>
                  </a:cubicBezTo>
                  <a:cubicBezTo>
                    <a:pt x="3689" y="1663"/>
                    <a:pt x="3488" y="1758"/>
                    <a:pt x="3292" y="1871"/>
                  </a:cubicBezTo>
                  <a:cubicBezTo>
                    <a:pt x="2680" y="1178"/>
                    <a:pt x="1895" y="721"/>
                    <a:pt x="1414" y="619"/>
                  </a:cubicBezTo>
                  <a:cubicBezTo>
                    <a:pt x="1322" y="600"/>
                    <a:pt x="1229" y="591"/>
                    <a:pt x="1137" y="591"/>
                  </a:cubicBezTo>
                  <a:cubicBezTo>
                    <a:pt x="1091" y="591"/>
                    <a:pt x="1044" y="593"/>
                    <a:pt x="999" y="598"/>
                  </a:cubicBezTo>
                  <a:lnTo>
                    <a:pt x="1016" y="584"/>
                  </a:lnTo>
                  <a:cubicBezTo>
                    <a:pt x="1155" y="468"/>
                    <a:pt x="1329" y="407"/>
                    <a:pt x="1506" y="407"/>
                  </a:cubicBezTo>
                  <a:close/>
                  <a:moveTo>
                    <a:pt x="1141" y="999"/>
                  </a:moveTo>
                  <a:cubicBezTo>
                    <a:pt x="1199" y="999"/>
                    <a:pt x="1263" y="1006"/>
                    <a:pt x="1329" y="1020"/>
                  </a:cubicBezTo>
                  <a:cubicBezTo>
                    <a:pt x="1899" y="1139"/>
                    <a:pt x="2560" y="1684"/>
                    <a:pt x="2936" y="2085"/>
                  </a:cubicBezTo>
                  <a:cubicBezTo>
                    <a:pt x="2564" y="2335"/>
                    <a:pt x="2223" y="2627"/>
                    <a:pt x="1924" y="2961"/>
                  </a:cubicBezTo>
                  <a:cubicBezTo>
                    <a:pt x="1762" y="3140"/>
                    <a:pt x="1611" y="3334"/>
                    <a:pt x="1474" y="3534"/>
                  </a:cubicBezTo>
                  <a:cubicBezTo>
                    <a:pt x="957" y="2887"/>
                    <a:pt x="788" y="2040"/>
                    <a:pt x="742" y="1371"/>
                  </a:cubicBezTo>
                  <a:cubicBezTo>
                    <a:pt x="742" y="1284"/>
                    <a:pt x="763" y="1157"/>
                    <a:pt x="858" y="1080"/>
                  </a:cubicBezTo>
                  <a:cubicBezTo>
                    <a:pt x="922" y="1027"/>
                    <a:pt x="1021" y="999"/>
                    <a:pt x="1141" y="999"/>
                  </a:cubicBezTo>
                  <a:close/>
                  <a:moveTo>
                    <a:pt x="11743" y="407"/>
                  </a:moveTo>
                  <a:cubicBezTo>
                    <a:pt x="11920" y="407"/>
                    <a:pt x="12093" y="468"/>
                    <a:pt x="12234" y="584"/>
                  </a:cubicBezTo>
                  <a:lnTo>
                    <a:pt x="12251" y="598"/>
                  </a:lnTo>
                  <a:cubicBezTo>
                    <a:pt x="12205" y="593"/>
                    <a:pt x="12158" y="591"/>
                    <a:pt x="12111" y="591"/>
                  </a:cubicBezTo>
                  <a:cubicBezTo>
                    <a:pt x="12018" y="591"/>
                    <a:pt x="11926" y="600"/>
                    <a:pt x="11836" y="619"/>
                  </a:cubicBezTo>
                  <a:cubicBezTo>
                    <a:pt x="11604" y="668"/>
                    <a:pt x="11302" y="802"/>
                    <a:pt x="11000" y="988"/>
                  </a:cubicBezTo>
                  <a:cubicBezTo>
                    <a:pt x="10806" y="1105"/>
                    <a:pt x="10923" y="1367"/>
                    <a:pt x="11102" y="1367"/>
                  </a:cubicBezTo>
                  <a:cubicBezTo>
                    <a:pt x="11137" y="1367"/>
                    <a:pt x="11176" y="1357"/>
                    <a:pt x="11214" y="1333"/>
                  </a:cubicBezTo>
                  <a:cubicBezTo>
                    <a:pt x="11471" y="1174"/>
                    <a:pt x="11734" y="1058"/>
                    <a:pt x="11917" y="1020"/>
                  </a:cubicBezTo>
                  <a:cubicBezTo>
                    <a:pt x="11986" y="1004"/>
                    <a:pt x="12051" y="997"/>
                    <a:pt x="12110" y="997"/>
                  </a:cubicBezTo>
                  <a:cubicBezTo>
                    <a:pt x="12227" y="997"/>
                    <a:pt x="12323" y="1026"/>
                    <a:pt x="12389" y="1080"/>
                  </a:cubicBezTo>
                  <a:cubicBezTo>
                    <a:pt x="12491" y="1160"/>
                    <a:pt x="12505" y="1280"/>
                    <a:pt x="12505" y="1371"/>
                  </a:cubicBezTo>
                  <a:cubicBezTo>
                    <a:pt x="12462" y="2040"/>
                    <a:pt x="12290" y="2887"/>
                    <a:pt x="11773" y="3534"/>
                  </a:cubicBezTo>
                  <a:cubicBezTo>
                    <a:pt x="11636" y="3334"/>
                    <a:pt x="11485" y="3140"/>
                    <a:pt x="11323" y="2961"/>
                  </a:cubicBezTo>
                  <a:cubicBezTo>
                    <a:pt x="11024" y="2627"/>
                    <a:pt x="10683" y="2331"/>
                    <a:pt x="10310" y="2085"/>
                  </a:cubicBezTo>
                  <a:cubicBezTo>
                    <a:pt x="10377" y="2015"/>
                    <a:pt x="10444" y="1945"/>
                    <a:pt x="10514" y="1874"/>
                  </a:cubicBezTo>
                  <a:cubicBezTo>
                    <a:pt x="10666" y="1730"/>
                    <a:pt x="10533" y="1521"/>
                    <a:pt x="10374" y="1521"/>
                  </a:cubicBezTo>
                  <a:cubicBezTo>
                    <a:pt x="10327" y="1521"/>
                    <a:pt x="10278" y="1539"/>
                    <a:pt x="10233" y="1582"/>
                  </a:cubicBezTo>
                  <a:cubicBezTo>
                    <a:pt x="10138" y="1674"/>
                    <a:pt x="10043" y="1769"/>
                    <a:pt x="9955" y="1871"/>
                  </a:cubicBezTo>
                  <a:cubicBezTo>
                    <a:pt x="9758" y="1758"/>
                    <a:pt x="9558" y="1663"/>
                    <a:pt x="9350" y="1579"/>
                  </a:cubicBezTo>
                  <a:cubicBezTo>
                    <a:pt x="10047" y="1013"/>
                    <a:pt x="10785" y="626"/>
                    <a:pt x="11548" y="433"/>
                  </a:cubicBezTo>
                  <a:cubicBezTo>
                    <a:pt x="11613" y="415"/>
                    <a:pt x="11678" y="407"/>
                    <a:pt x="11743" y="407"/>
                  </a:cubicBezTo>
                  <a:close/>
                  <a:moveTo>
                    <a:pt x="6625" y="1494"/>
                  </a:moveTo>
                  <a:cubicBezTo>
                    <a:pt x="8506" y="1494"/>
                    <a:pt x="9983" y="2078"/>
                    <a:pt x="11021" y="3232"/>
                  </a:cubicBezTo>
                  <a:cubicBezTo>
                    <a:pt x="12118" y="4448"/>
                    <a:pt x="12526" y="6094"/>
                    <a:pt x="12677" y="7258"/>
                  </a:cubicBezTo>
                  <a:cubicBezTo>
                    <a:pt x="12761" y="7930"/>
                    <a:pt x="12786" y="8605"/>
                    <a:pt x="12754" y="9280"/>
                  </a:cubicBezTo>
                  <a:lnTo>
                    <a:pt x="12181" y="9069"/>
                  </a:lnTo>
                  <a:cubicBezTo>
                    <a:pt x="12157" y="9060"/>
                    <a:pt x="12133" y="9056"/>
                    <a:pt x="12110" y="9056"/>
                  </a:cubicBezTo>
                  <a:cubicBezTo>
                    <a:pt x="12005" y="9056"/>
                    <a:pt x="11913" y="9140"/>
                    <a:pt x="11907" y="9255"/>
                  </a:cubicBezTo>
                  <a:cubicBezTo>
                    <a:pt x="11851" y="10191"/>
                    <a:pt x="11661" y="11115"/>
                    <a:pt x="11348" y="12002"/>
                  </a:cubicBezTo>
                  <a:lnTo>
                    <a:pt x="10943" y="11527"/>
                  </a:lnTo>
                  <a:cubicBezTo>
                    <a:pt x="10901" y="11479"/>
                    <a:pt x="10844" y="11455"/>
                    <a:pt x="10788" y="11455"/>
                  </a:cubicBezTo>
                  <a:cubicBezTo>
                    <a:pt x="10717" y="11455"/>
                    <a:pt x="10647" y="11493"/>
                    <a:pt x="10609" y="11566"/>
                  </a:cubicBezTo>
                  <a:cubicBezTo>
                    <a:pt x="10286" y="12167"/>
                    <a:pt x="9751" y="12715"/>
                    <a:pt x="9484" y="12965"/>
                  </a:cubicBezTo>
                  <a:lnTo>
                    <a:pt x="8981" y="12293"/>
                  </a:lnTo>
                  <a:cubicBezTo>
                    <a:pt x="9540" y="11935"/>
                    <a:pt x="9878" y="11316"/>
                    <a:pt x="9874" y="10651"/>
                  </a:cubicBezTo>
                  <a:cubicBezTo>
                    <a:pt x="9874" y="10516"/>
                    <a:pt x="9772" y="10448"/>
                    <a:pt x="9670" y="10448"/>
                  </a:cubicBezTo>
                  <a:cubicBezTo>
                    <a:pt x="9568" y="10448"/>
                    <a:pt x="9466" y="10516"/>
                    <a:pt x="9466" y="10651"/>
                  </a:cubicBezTo>
                  <a:cubicBezTo>
                    <a:pt x="9470" y="11499"/>
                    <a:pt x="8791" y="12184"/>
                    <a:pt x="7944" y="12191"/>
                  </a:cubicBezTo>
                  <a:cubicBezTo>
                    <a:pt x="7599" y="12191"/>
                    <a:pt x="7265" y="12075"/>
                    <a:pt x="6998" y="11857"/>
                  </a:cubicBezTo>
                  <a:cubicBezTo>
                    <a:pt x="6889" y="11770"/>
                    <a:pt x="6756" y="11726"/>
                    <a:pt x="6623" y="11726"/>
                  </a:cubicBezTo>
                  <a:cubicBezTo>
                    <a:pt x="6491" y="11726"/>
                    <a:pt x="6358" y="11770"/>
                    <a:pt x="6249" y="11857"/>
                  </a:cubicBezTo>
                  <a:cubicBezTo>
                    <a:pt x="5982" y="12075"/>
                    <a:pt x="5648" y="12191"/>
                    <a:pt x="5303" y="12191"/>
                  </a:cubicBezTo>
                  <a:cubicBezTo>
                    <a:pt x="4459" y="12184"/>
                    <a:pt x="3777" y="11499"/>
                    <a:pt x="3780" y="10651"/>
                  </a:cubicBezTo>
                  <a:cubicBezTo>
                    <a:pt x="3780" y="10516"/>
                    <a:pt x="3678" y="10448"/>
                    <a:pt x="3576" y="10448"/>
                  </a:cubicBezTo>
                  <a:cubicBezTo>
                    <a:pt x="3474" y="10448"/>
                    <a:pt x="3372" y="10516"/>
                    <a:pt x="3372" y="10651"/>
                  </a:cubicBezTo>
                  <a:cubicBezTo>
                    <a:pt x="3372" y="11316"/>
                    <a:pt x="3710" y="11935"/>
                    <a:pt x="4266" y="12293"/>
                  </a:cubicBezTo>
                  <a:lnTo>
                    <a:pt x="3766" y="12969"/>
                  </a:lnTo>
                  <a:cubicBezTo>
                    <a:pt x="3499" y="12715"/>
                    <a:pt x="2961" y="12174"/>
                    <a:pt x="2641" y="11566"/>
                  </a:cubicBezTo>
                  <a:cubicBezTo>
                    <a:pt x="2604" y="11495"/>
                    <a:pt x="2533" y="11459"/>
                    <a:pt x="2462" y="11459"/>
                  </a:cubicBezTo>
                  <a:cubicBezTo>
                    <a:pt x="2405" y="11459"/>
                    <a:pt x="2348" y="11482"/>
                    <a:pt x="2307" y="11530"/>
                  </a:cubicBezTo>
                  <a:lnTo>
                    <a:pt x="1903" y="12005"/>
                  </a:lnTo>
                  <a:cubicBezTo>
                    <a:pt x="1586" y="11119"/>
                    <a:pt x="1400" y="10194"/>
                    <a:pt x="1343" y="9255"/>
                  </a:cubicBezTo>
                  <a:cubicBezTo>
                    <a:pt x="1338" y="9143"/>
                    <a:pt x="1245" y="9059"/>
                    <a:pt x="1140" y="9059"/>
                  </a:cubicBezTo>
                  <a:cubicBezTo>
                    <a:pt x="1117" y="9059"/>
                    <a:pt x="1093" y="9063"/>
                    <a:pt x="1069" y="9072"/>
                  </a:cubicBezTo>
                  <a:lnTo>
                    <a:pt x="496" y="9280"/>
                  </a:lnTo>
                  <a:cubicBezTo>
                    <a:pt x="464" y="8608"/>
                    <a:pt x="492" y="7937"/>
                    <a:pt x="577" y="7268"/>
                  </a:cubicBezTo>
                  <a:cubicBezTo>
                    <a:pt x="724" y="6101"/>
                    <a:pt x="1132" y="4452"/>
                    <a:pt x="2230" y="3232"/>
                  </a:cubicBezTo>
                  <a:cubicBezTo>
                    <a:pt x="3267" y="2082"/>
                    <a:pt x="4747" y="1494"/>
                    <a:pt x="6625" y="1494"/>
                  </a:cubicBezTo>
                  <a:close/>
                  <a:moveTo>
                    <a:pt x="6625" y="12135"/>
                  </a:moveTo>
                  <a:cubicBezTo>
                    <a:pt x="6667" y="12135"/>
                    <a:pt x="6709" y="12149"/>
                    <a:pt x="6745" y="12177"/>
                  </a:cubicBezTo>
                  <a:cubicBezTo>
                    <a:pt x="7090" y="12453"/>
                    <a:pt x="7514" y="12600"/>
                    <a:pt x="7944" y="12600"/>
                  </a:cubicBezTo>
                  <a:cubicBezTo>
                    <a:pt x="8128" y="12600"/>
                    <a:pt x="8312" y="12573"/>
                    <a:pt x="8492" y="12519"/>
                  </a:cubicBezTo>
                  <a:lnTo>
                    <a:pt x="8492" y="12519"/>
                  </a:lnTo>
                  <a:cubicBezTo>
                    <a:pt x="8264" y="13113"/>
                    <a:pt x="7694" y="13500"/>
                    <a:pt x="7061" y="13500"/>
                  </a:cubicBezTo>
                  <a:lnTo>
                    <a:pt x="6189" y="13500"/>
                  </a:lnTo>
                  <a:cubicBezTo>
                    <a:pt x="5553" y="13500"/>
                    <a:pt x="4983" y="13113"/>
                    <a:pt x="4754" y="12519"/>
                  </a:cubicBezTo>
                  <a:lnTo>
                    <a:pt x="4754" y="12519"/>
                  </a:lnTo>
                  <a:cubicBezTo>
                    <a:pt x="4935" y="12573"/>
                    <a:pt x="5121" y="12600"/>
                    <a:pt x="5305" y="12600"/>
                  </a:cubicBezTo>
                  <a:cubicBezTo>
                    <a:pt x="5736" y="12600"/>
                    <a:pt x="6161" y="12453"/>
                    <a:pt x="6506" y="12177"/>
                  </a:cubicBezTo>
                  <a:cubicBezTo>
                    <a:pt x="6541" y="12149"/>
                    <a:pt x="6583" y="12135"/>
                    <a:pt x="6625" y="12135"/>
                  </a:cubicBezTo>
                  <a:close/>
                  <a:moveTo>
                    <a:pt x="1504" y="1"/>
                  </a:moveTo>
                  <a:cubicBezTo>
                    <a:pt x="1237" y="1"/>
                    <a:pt x="973" y="93"/>
                    <a:pt x="760" y="267"/>
                  </a:cubicBezTo>
                  <a:cubicBezTo>
                    <a:pt x="471" y="499"/>
                    <a:pt x="310" y="851"/>
                    <a:pt x="327" y="1224"/>
                  </a:cubicBezTo>
                  <a:cubicBezTo>
                    <a:pt x="355" y="2008"/>
                    <a:pt x="545" y="3094"/>
                    <a:pt x="1245" y="3893"/>
                  </a:cubicBezTo>
                  <a:cubicBezTo>
                    <a:pt x="577" y="5014"/>
                    <a:pt x="292" y="6266"/>
                    <a:pt x="169" y="7219"/>
                  </a:cubicBezTo>
                  <a:cubicBezTo>
                    <a:pt x="0" y="8538"/>
                    <a:pt x="106" y="9544"/>
                    <a:pt x="109" y="9586"/>
                  </a:cubicBezTo>
                  <a:cubicBezTo>
                    <a:pt x="121" y="9695"/>
                    <a:pt x="211" y="9771"/>
                    <a:pt x="311" y="9771"/>
                  </a:cubicBezTo>
                  <a:cubicBezTo>
                    <a:pt x="334" y="9771"/>
                    <a:pt x="357" y="9767"/>
                    <a:pt x="380" y="9758"/>
                  </a:cubicBezTo>
                  <a:lnTo>
                    <a:pt x="950" y="9547"/>
                  </a:lnTo>
                  <a:cubicBezTo>
                    <a:pt x="995" y="10068"/>
                    <a:pt x="1146" y="11246"/>
                    <a:pt x="1646" y="12473"/>
                  </a:cubicBezTo>
                  <a:cubicBezTo>
                    <a:pt x="1681" y="12555"/>
                    <a:pt x="1759" y="12600"/>
                    <a:pt x="1838" y="12600"/>
                  </a:cubicBezTo>
                  <a:cubicBezTo>
                    <a:pt x="1893" y="12600"/>
                    <a:pt x="1950" y="12577"/>
                    <a:pt x="1990" y="12529"/>
                  </a:cubicBezTo>
                  <a:lnTo>
                    <a:pt x="2430" y="12012"/>
                  </a:lnTo>
                  <a:cubicBezTo>
                    <a:pt x="2919" y="12789"/>
                    <a:pt x="3629" y="13394"/>
                    <a:pt x="3664" y="13422"/>
                  </a:cubicBezTo>
                  <a:cubicBezTo>
                    <a:pt x="3702" y="13454"/>
                    <a:pt x="3748" y="13469"/>
                    <a:pt x="3795" y="13469"/>
                  </a:cubicBezTo>
                  <a:cubicBezTo>
                    <a:pt x="3857" y="13469"/>
                    <a:pt x="3919" y="13441"/>
                    <a:pt x="3960" y="13387"/>
                  </a:cubicBezTo>
                  <a:lnTo>
                    <a:pt x="4420" y="12772"/>
                  </a:lnTo>
                  <a:cubicBezTo>
                    <a:pt x="4737" y="13464"/>
                    <a:pt x="5426" y="13908"/>
                    <a:pt x="6186" y="13908"/>
                  </a:cubicBezTo>
                  <a:lnTo>
                    <a:pt x="7058" y="13908"/>
                  </a:lnTo>
                  <a:cubicBezTo>
                    <a:pt x="7817" y="13908"/>
                    <a:pt x="8510" y="13464"/>
                    <a:pt x="8826" y="12772"/>
                  </a:cubicBezTo>
                  <a:lnTo>
                    <a:pt x="9291" y="13387"/>
                  </a:lnTo>
                  <a:cubicBezTo>
                    <a:pt x="9322" y="13433"/>
                    <a:pt x="9375" y="13461"/>
                    <a:pt x="9428" y="13468"/>
                  </a:cubicBezTo>
                  <a:lnTo>
                    <a:pt x="9452" y="13468"/>
                  </a:lnTo>
                  <a:cubicBezTo>
                    <a:pt x="9502" y="13468"/>
                    <a:pt x="9547" y="13450"/>
                    <a:pt x="9582" y="13419"/>
                  </a:cubicBezTo>
                  <a:cubicBezTo>
                    <a:pt x="9618" y="13391"/>
                    <a:pt x="10331" y="12786"/>
                    <a:pt x="10817" y="12009"/>
                  </a:cubicBezTo>
                  <a:lnTo>
                    <a:pt x="11256" y="12526"/>
                  </a:lnTo>
                  <a:cubicBezTo>
                    <a:pt x="11298" y="12574"/>
                    <a:pt x="11355" y="12598"/>
                    <a:pt x="11412" y="12598"/>
                  </a:cubicBezTo>
                  <a:cubicBezTo>
                    <a:pt x="11491" y="12598"/>
                    <a:pt x="11568" y="12553"/>
                    <a:pt x="11601" y="12469"/>
                  </a:cubicBezTo>
                  <a:cubicBezTo>
                    <a:pt x="12104" y="11246"/>
                    <a:pt x="12251" y="10068"/>
                    <a:pt x="12297" y="9544"/>
                  </a:cubicBezTo>
                  <a:lnTo>
                    <a:pt x="12867" y="9755"/>
                  </a:lnTo>
                  <a:cubicBezTo>
                    <a:pt x="12890" y="9763"/>
                    <a:pt x="12913" y="9767"/>
                    <a:pt x="12936" y="9767"/>
                  </a:cubicBezTo>
                  <a:cubicBezTo>
                    <a:pt x="13036" y="9767"/>
                    <a:pt x="13126" y="9692"/>
                    <a:pt x="13138" y="9586"/>
                  </a:cubicBezTo>
                  <a:cubicBezTo>
                    <a:pt x="13145" y="9544"/>
                    <a:pt x="13247" y="8538"/>
                    <a:pt x="13078" y="7219"/>
                  </a:cubicBezTo>
                  <a:cubicBezTo>
                    <a:pt x="12958" y="6266"/>
                    <a:pt x="12670" y="5014"/>
                    <a:pt x="12005" y="3893"/>
                  </a:cubicBezTo>
                  <a:cubicBezTo>
                    <a:pt x="12705" y="3094"/>
                    <a:pt x="12891" y="2008"/>
                    <a:pt x="12923" y="1224"/>
                  </a:cubicBezTo>
                  <a:cubicBezTo>
                    <a:pt x="12937" y="854"/>
                    <a:pt x="12779" y="499"/>
                    <a:pt x="12491" y="267"/>
                  </a:cubicBezTo>
                  <a:cubicBezTo>
                    <a:pt x="12277" y="93"/>
                    <a:pt x="12014" y="1"/>
                    <a:pt x="11744" y="1"/>
                  </a:cubicBezTo>
                  <a:cubicBezTo>
                    <a:pt x="11645" y="1"/>
                    <a:pt x="11545" y="13"/>
                    <a:pt x="11446" y="39"/>
                  </a:cubicBezTo>
                  <a:cubicBezTo>
                    <a:pt x="10560" y="260"/>
                    <a:pt x="9706" y="724"/>
                    <a:pt x="8907" y="1417"/>
                  </a:cubicBezTo>
                  <a:cubicBezTo>
                    <a:pt x="8222" y="1199"/>
                    <a:pt x="7462" y="1090"/>
                    <a:pt x="6625" y="1090"/>
                  </a:cubicBezTo>
                  <a:cubicBezTo>
                    <a:pt x="6612" y="1090"/>
                    <a:pt x="6599" y="1090"/>
                    <a:pt x="6586" y="1090"/>
                  </a:cubicBezTo>
                  <a:cubicBezTo>
                    <a:pt x="5764" y="1090"/>
                    <a:pt x="5018" y="1199"/>
                    <a:pt x="4343" y="1417"/>
                  </a:cubicBezTo>
                  <a:cubicBezTo>
                    <a:pt x="3545" y="724"/>
                    <a:pt x="2690" y="260"/>
                    <a:pt x="1801" y="39"/>
                  </a:cubicBezTo>
                  <a:cubicBezTo>
                    <a:pt x="1703" y="13"/>
                    <a:pt x="1603" y="1"/>
                    <a:pt x="15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2" name="Google Shape;21302;p86"/>
            <p:cNvSpPr/>
            <p:nvPr/>
          </p:nvSpPr>
          <p:spPr>
            <a:xfrm>
              <a:off x="2042621" y="1659684"/>
              <a:ext cx="50616" cy="60865"/>
            </a:xfrm>
            <a:custGeom>
              <a:avLst/>
              <a:gdLst/>
              <a:ahLst/>
              <a:cxnLst/>
              <a:rect l="l" t="t" r="r" b="b"/>
              <a:pathLst>
                <a:path w="1931" h="2322" extrusionOk="0">
                  <a:moveTo>
                    <a:pt x="967" y="1"/>
                  </a:moveTo>
                  <a:cubicBezTo>
                    <a:pt x="433" y="1"/>
                    <a:pt x="0" y="434"/>
                    <a:pt x="0" y="968"/>
                  </a:cubicBezTo>
                  <a:lnTo>
                    <a:pt x="0" y="1404"/>
                  </a:lnTo>
                  <a:cubicBezTo>
                    <a:pt x="25" y="1917"/>
                    <a:pt x="450" y="2322"/>
                    <a:pt x="964" y="2322"/>
                  </a:cubicBezTo>
                  <a:cubicBezTo>
                    <a:pt x="1481" y="2322"/>
                    <a:pt x="1903" y="1917"/>
                    <a:pt x="1931" y="1404"/>
                  </a:cubicBezTo>
                  <a:lnTo>
                    <a:pt x="1931" y="968"/>
                  </a:lnTo>
                  <a:cubicBezTo>
                    <a:pt x="1931" y="824"/>
                    <a:pt x="1899" y="683"/>
                    <a:pt x="1839" y="553"/>
                  </a:cubicBezTo>
                  <a:cubicBezTo>
                    <a:pt x="1804" y="480"/>
                    <a:pt x="1733" y="438"/>
                    <a:pt x="1658" y="438"/>
                  </a:cubicBezTo>
                  <a:cubicBezTo>
                    <a:pt x="1628" y="438"/>
                    <a:pt x="1598" y="444"/>
                    <a:pt x="1569" y="458"/>
                  </a:cubicBezTo>
                  <a:cubicBezTo>
                    <a:pt x="1467" y="504"/>
                    <a:pt x="1425" y="627"/>
                    <a:pt x="1470" y="729"/>
                  </a:cubicBezTo>
                  <a:cubicBezTo>
                    <a:pt x="1505" y="803"/>
                    <a:pt x="1526" y="884"/>
                    <a:pt x="1526" y="968"/>
                  </a:cubicBezTo>
                  <a:lnTo>
                    <a:pt x="1526" y="1404"/>
                  </a:lnTo>
                  <a:cubicBezTo>
                    <a:pt x="1526" y="1710"/>
                    <a:pt x="1273" y="1960"/>
                    <a:pt x="967" y="1960"/>
                  </a:cubicBezTo>
                  <a:cubicBezTo>
                    <a:pt x="658" y="1960"/>
                    <a:pt x="408" y="1710"/>
                    <a:pt x="408" y="1404"/>
                  </a:cubicBezTo>
                  <a:lnTo>
                    <a:pt x="408" y="968"/>
                  </a:lnTo>
                  <a:cubicBezTo>
                    <a:pt x="408" y="659"/>
                    <a:pt x="658" y="409"/>
                    <a:pt x="967" y="409"/>
                  </a:cubicBezTo>
                  <a:cubicBezTo>
                    <a:pt x="1080" y="409"/>
                    <a:pt x="1171" y="317"/>
                    <a:pt x="1171" y="205"/>
                  </a:cubicBezTo>
                  <a:cubicBezTo>
                    <a:pt x="1171" y="92"/>
                    <a:pt x="1080" y="1"/>
                    <a:pt x="9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3" name="Google Shape;21303;p86"/>
            <p:cNvSpPr/>
            <p:nvPr/>
          </p:nvSpPr>
          <p:spPr>
            <a:xfrm>
              <a:off x="2185295" y="1659789"/>
              <a:ext cx="50643" cy="60761"/>
            </a:xfrm>
            <a:custGeom>
              <a:avLst/>
              <a:gdLst/>
              <a:ahLst/>
              <a:cxnLst/>
              <a:rect l="l" t="t" r="r" b="b"/>
              <a:pathLst>
                <a:path w="1932" h="2318" extrusionOk="0">
                  <a:moveTo>
                    <a:pt x="968" y="1"/>
                  </a:moveTo>
                  <a:cubicBezTo>
                    <a:pt x="433" y="1"/>
                    <a:pt x="1" y="433"/>
                    <a:pt x="1" y="968"/>
                  </a:cubicBezTo>
                  <a:lnTo>
                    <a:pt x="1" y="1404"/>
                  </a:lnTo>
                  <a:cubicBezTo>
                    <a:pt x="25" y="1917"/>
                    <a:pt x="451" y="2318"/>
                    <a:pt x="964" y="2318"/>
                  </a:cubicBezTo>
                  <a:cubicBezTo>
                    <a:pt x="1481" y="2318"/>
                    <a:pt x="1903" y="1917"/>
                    <a:pt x="1931" y="1404"/>
                  </a:cubicBezTo>
                  <a:lnTo>
                    <a:pt x="1931" y="1400"/>
                  </a:lnTo>
                  <a:lnTo>
                    <a:pt x="1931" y="964"/>
                  </a:lnTo>
                  <a:cubicBezTo>
                    <a:pt x="1931" y="823"/>
                    <a:pt x="1900" y="679"/>
                    <a:pt x="1840" y="553"/>
                  </a:cubicBezTo>
                  <a:cubicBezTo>
                    <a:pt x="1799" y="469"/>
                    <a:pt x="1730" y="434"/>
                    <a:pt x="1661" y="434"/>
                  </a:cubicBezTo>
                  <a:cubicBezTo>
                    <a:pt x="1527" y="434"/>
                    <a:pt x="1394" y="566"/>
                    <a:pt x="1471" y="728"/>
                  </a:cubicBezTo>
                  <a:cubicBezTo>
                    <a:pt x="1506" y="802"/>
                    <a:pt x="1523" y="883"/>
                    <a:pt x="1523" y="968"/>
                  </a:cubicBezTo>
                  <a:lnTo>
                    <a:pt x="1523" y="1400"/>
                  </a:lnTo>
                  <a:cubicBezTo>
                    <a:pt x="1523" y="1709"/>
                    <a:pt x="1274" y="1959"/>
                    <a:pt x="968" y="1959"/>
                  </a:cubicBezTo>
                  <a:cubicBezTo>
                    <a:pt x="658" y="1959"/>
                    <a:pt x="409" y="1709"/>
                    <a:pt x="409" y="1400"/>
                  </a:cubicBezTo>
                  <a:lnTo>
                    <a:pt x="409" y="968"/>
                  </a:lnTo>
                  <a:cubicBezTo>
                    <a:pt x="409" y="658"/>
                    <a:pt x="658" y="408"/>
                    <a:pt x="968" y="408"/>
                  </a:cubicBezTo>
                  <a:cubicBezTo>
                    <a:pt x="1080" y="408"/>
                    <a:pt x="1172" y="317"/>
                    <a:pt x="1172" y="204"/>
                  </a:cubicBezTo>
                  <a:cubicBezTo>
                    <a:pt x="1172" y="92"/>
                    <a:pt x="1080" y="1"/>
                    <a:pt x="9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4" name="Google Shape;21304;p86"/>
            <p:cNvSpPr/>
            <p:nvPr/>
          </p:nvSpPr>
          <p:spPr>
            <a:xfrm>
              <a:off x="2030406" y="1739580"/>
              <a:ext cx="25452" cy="16566"/>
            </a:xfrm>
            <a:custGeom>
              <a:avLst/>
              <a:gdLst/>
              <a:ahLst/>
              <a:cxnLst/>
              <a:rect l="l" t="t" r="r" b="b"/>
              <a:pathLst>
                <a:path w="971" h="632" extrusionOk="0">
                  <a:moveTo>
                    <a:pt x="295" y="1"/>
                  </a:moveTo>
                  <a:cubicBezTo>
                    <a:pt x="121" y="1"/>
                    <a:pt x="0" y="251"/>
                    <a:pt x="185" y="378"/>
                  </a:cubicBezTo>
                  <a:cubicBezTo>
                    <a:pt x="312" y="462"/>
                    <a:pt x="445" y="540"/>
                    <a:pt x="579" y="607"/>
                  </a:cubicBezTo>
                  <a:cubicBezTo>
                    <a:pt x="614" y="624"/>
                    <a:pt x="647" y="632"/>
                    <a:pt x="678" y="632"/>
                  </a:cubicBezTo>
                  <a:cubicBezTo>
                    <a:pt x="867" y="632"/>
                    <a:pt x="970" y="347"/>
                    <a:pt x="762" y="241"/>
                  </a:cubicBezTo>
                  <a:lnTo>
                    <a:pt x="762" y="241"/>
                  </a:lnTo>
                  <a:lnTo>
                    <a:pt x="762" y="244"/>
                  </a:lnTo>
                  <a:cubicBezTo>
                    <a:pt x="642" y="181"/>
                    <a:pt x="526" y="114"/>
                    <a:pt x="414" y="40"/>
                  </a:cubicBezTo>
                  <a:cubicBezTo>
                    <a:pt x="373" y="13"/>
                    <a:pt x="333" y="1"/>
                    <a:pt x="2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5" name="Google Shape;21305;p86"/>
            <p:cNvSpPr/>
            <p:nvPr/>
          </p:nvSpPr>
          <p:spPr>
            <a:xfrm>
              <a:off x="1995831" y="1693944"/>
              <a:ext cx="31167" cy="39607"/>
            </a:xfrm>
            <a:custGeom>
              <a:avLst/>
              <a:gdLst/>
              <a:ahLst/>
              <a:cxnLst/>
              <a:rect l="l" t="t" r="r" b="b"/>
              <a:pathLst>
                <a:path w="1189" h="1511" extrusionOk="0">
                  <a:moveTo>
                    <a:pt x="253" y="1"/>
                  </a:moveTo>
                  <a:cubicBezTo>
                    <a:pt x="128" y="1"/>
                    <a:pt x="1" y="111"/>
                    <a:pt x="55" y="269"/>
                  </a:cubicBezTo>
                  <a:cubicBezTo>
                    <a:pt x="213" y="695"/>
                    <a:pt x="449" y="1089"/>
                    <a:pt x="744" y="1437"/>
                  </a:cubicBezTo>
                  <a:cubicBezTo>
                    <a:pt x="789" y="1489"/>
                    <a:pt x="843" y="1510"/>
                    <a:pt x="895" y="1510"/>
                  </a:cubicBezTo>
                  <a:cubicBezTo>
                    <a:pt x="1048" y="1510"/>
                    <a:pt x="1188" y="1325"/>
                    <a:pt x="1057" y="1173"/>
                  </a:cubicBezTo>
                  <a:cubicBezTo>
                    <a:pt x="794" y="867"/>
                    <a:pt x="586" y="516"/>
                    <a:pt x="442" y="143"/>
                  </a:cubicBezTo>
                  <a:cubicBezTo>
                    <a:pt x="408" y="43"/>
                    <a:pt x="331"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6" name="Google Shape;21306;p86"/>
            <p:cNvSpPr/>
            <p:nvPr/>
          </p:nvSpPr>
          <p:spPr>
            <a:xfrm>
              <a:off x="2217065" y="1739580"/>
              <a:ext cx="25452" cy="16566"/>
            </a:xfrm>
            <a:custGeom>
              <a:avLst/>
              <a:gdLst/>
              <a:ahLst/>
              <a:cxnLst/>
              <a:rect l="l" t="t" r="r" b="b"/>
              <a:pathLst>
                <a:path w="971" h="632" extrusionOk="0">
                  <a:moveTo>
                    <a:pt x="676" y="1"/>
                  </a:moveTo>
                  <a:cubicBezTo>
                    <a:pt x="638" y="1"/>
                    <a:pt x="598" y="13"/>
                    <a:pt x="558" y="40"/>
                  </a:cubicBezTo>
                  <a:cubicBezTo>
                    <a:pt x="445" y="114"/>
                    <a:pt x="329" y="181"/>
                    <a:pt x="209" y="244"/>
                  </a:cubicBezTo>
                  <a:cubicBezTo>
                    <a:pt x="1" y="347"/>
                    <a:pt x="104" y="632"/>
                    <a:pt x="293" y="632"/>
                  </a:cubicBezTo>
                  <a:cubicBezTo>
                    <a:pt x="324" y="632"/>
                    <a:pt x="358" y="624"/>
                    <a:pt x="392" y="607"/>
                  </a:cubicBezTo>
                  <a:cubicBezTo>
                    <a:pt x="526" y="540"/>
                    <a:pt x="660" y="462"/>
                    <a:pt x="786" y="378"/>
                  </a:cubicBezTo>
                  <a:cubicBezTo>
                    <a:pt x="971" y="251"/>
                    <a:pt x="850" y="1"/>
                    <a:pt x="6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7" name="Google Shape;21307;p86"/>
            <p:cNvSpPr/>
            <p:nvPr/>
          </p:nvSpPr>
          <p:spPr>
            <a:xfrm>
              <a:off x="2245951" y="1693996"/>
              <a:ext cx="30642" cy="39502"/>
            </a:xfrm>
            <a:custGeom>
              <a:avLst/>
              <a:gdLst/>
              <a:ahLst/>
              <a:cxnLst/>
              <a:rect l="l" t="t" r="r" b="b"/>
              <a:pathLst>
                <a:path w="1169" h="1507" extrusionOk="0">
                  <a:moveTo>
                    <a:pt x="939" y="0"/>
                  </a:moveTo>
                  <a:cubicBezTo>
                    <a:pt x="854" y="0"/>
                    <a:pt x="774" y="54"/>
                    <a:pt x="746" y="141"/>
                  </a:cubicBezTo>
                  <a:cubicBezTo>
                    <a:pt x="602" y="517"/>
                    <a:pt x="394" y="865"/>
                    <a:pt x="131" y="1168"/>
                  </a:cubicBezTo>
                  <a:cubicBezTo>
                    <a:pt x="0" y="1322"/>
                    <a:pt x="137" y="1507"/>
                    <a:pt x="289" y="1507"/>
                  </a:cubicBezTo>
                  <a:cubicBezTo>
                    <a:pt x="341" y="1507"/>
                    <a:pt x="395" y="1485"/>
                    <a:pt x="440" y="1431"/>
                  </a:cubicBezTo>
                  <a:cubicBezTo>
                    <a:pt x="739" y="1087"/>
                    <a:pt x="971" y="693"/>
                    <a:pt x="1133" y="271"/>
                  </a:cubicBezTo>
                  <a:cubicBezTo>
                    <a:pt x="1168" y="162"/>
                    <a:pt x="1112" y="46"/>
                    <a:pt x="1003" y="11"/>
                  </a:cubicBezTo>
                  <a:cubicBezTo>
                    <a:pt x="982" y="4"/>
                    <a:pt x="960"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8" name="Google Shape;21308;p86"/>
            <p:cNvSpPr/>
            <p:nvPr/>
          </p:nvSpPr>
          <p:spPr>
            <a:xfrm>
              <a:off x="2057745" y="1577036"/>
              <a:ext cx="26684" cy="17248"/>
            </a:xfrm>
            <a:custGeom>
              <a:avLst/>
              <a:gdLst/>
              <a:ahLst/>
              <a:cxnLst/>
              <a:rect l="l" t="t" r="r" b="b"/>
              <a:pathLst>
                <a:path w="1018" h="658" extrusionOk="0">
                  <a:moveTo>
                    <a:pt x="722" y="0"/>
                  </a:moveTo>
                  <a:cubicBezTo>
                    <a:pt x="692" y="0"/>
                    <a:pt x="660" y="8"/>
                    <a:pt x="626" y="24"/>
                  </a:cubicBezTo>
                  <a:cubicBezTo>
                    <a:pt x="471" y="102"/>
                    <a:pt x="317" y="190"/>
                    <a:pt x="172" y="281"/>
                  </a:cubicBezTo>
                  <a:cubicBezTo>
                    <a:pt x="0" y="394"/>
                    <a:pt x="77" y="657"/>
                    <a:pt x="281" y="657"/>
                  </a:cubicBezTo>
                  <a:cubicBezTo>
                    <a:pt x="320" y="657"/>
                    <a:pt x="359" y="647"/>
                    <a:pt x="390" y="626"/>
                  </a:cubicBezTo>
                  <a:cubicBezTo>
                    <a:pt x="524" y="538"/>
                    <a:pt x="665" y="460"/>
                    <a:pt x="809" y="390"/>
                  </a:cubicBezTo>
                  <a:cubicBezTo>
                    <a:pt x="1018" y="284"/>
                    <a:pt x="911" y="0"/>
                    <a:pt x="7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9" name="Google Shape;21309;p86"/>
            <p:cNvSpPr/>
            <p:nvPr/>
          </p:nvSpPr>
          <p:spPr>
            <a:xfrm>
              <a:off x="2091428" y="1591243"/>
              <a:ext cx="95597" cy="18716"/>
            </a:xfrm>
            <a:custGeom>
              <a:avLst/>
              <a:gdLst/>
              <a:ahLst/>
              <a:cxnLst/>
              <a:rect l="l" t="t" r="r" b="b"/>
              <a:pathLst>
                <a:path w="3647" h="714" extrusionOk="0">
                  <a:moveTo>
                    <a:pt x="1825" y="0"/>
                  </a:moveTo>
                  <a:cubicBezTo>
                    <a:pt x="1279" y="0"/>
                    <a:pt x="733" y="107"/>
                    <a:pt x="220" y="319"/>
                  </a:cubicBezTo>
                  <a:cubicBezTo>
                    <a:pt x="1" y="412"/>
                    <a:pt x="96" y="714"/>
                    <a:pt x="292" y="714"/>
                  </a:cubicBezTo>
                  <a:cubicBezTo>
                    <a:pt x="319" y="714"/>
                    <a:pt x="348" y="708"/>
                    <a:pt x="378" y="696"/>
                  </a:cubicBezTo>
                  <a:cubicBezTo>
                    <a:pt x="844" y="505"/>
                    <a:pt x="1336" y="409"/>
                    <a:pt x="1828" y="409"/>
                  </a:cubicBezTo>
                  <a:cubicBezTo>
                    <a:pt x="2318" y="409"/>
                    <a:pt x="2807" y="504"/>
                    <a:pt x="3269" y="696"/>
                  </a:cubicBezTo>
                  <a:cubicBezTo>
                    <a:pt x="3299" y="708"/>
                    <a:pt x="3328" y="714"/>
                    <a:pt x="3355" y="714"/>
                  </a:cubicBezTo>
                  <a:cubicBezTo>
                    <a:pt x="3551" y="714"/>
                    <a:pt x="3647" y="412"/>
                    <a:pt x="3427" y="319"/>
                  </a:cubicBezTo>
                  <a:lnTo>
                    <a:pt x="3431" y="319"/>
                  </a:lnTo>
                  <a:cubicBezTo>
                    <a:pt x="2917" y="107"/>
                    <a:pt x="2371" y="0"/>
                    <a:pt x="18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0" name="Google Shape;21310;p86"/>
            <p:cNvSpPr/>
            <p:nvPr/>
          </p:nvSpPr>
          <p:spPr>
            <a:xfrm>
              <a:off x="2194208" y="1577036"/>
              <a:ext cx="27156" cy="17326"/>
            </a:xfrm>
            <a:custGeom>
              <a:avLst/>
              <a:gdLst/>
              <a:ahLst/>
              <a:cxnLst/>
              <a:rect l="l" t="t" r="r" b="b"/>
              <a:pathLst>
                <a:path w="1036" h="661" extrusionOk="0">
                  <a:moveTo>
                    <a:pt x="296" y="0"/>
                  </a:moveTo>
                  <a:cubicBezTo>
                    <a:pt x="107" y="0"/>
                    <a:pt x="0" y="284"/>
                    <a:pt x="209" y="390"/>
                  </a:cubicBezTo>
                  <a:cubicBezTo>
                    <a:pt x="354" y="460"/>
                    <a:pt x="491" y="538"/>
                    <a:pt x="628" y="626"/>
                  </a:cubicBezTo>
                  <a:cubicBezTo>
                    <a:pt x="666" y="650"/>
                    <a:pt x="704" y="660"/>
                    <a:pt x="740" y="660"/>
                  </a:cubicBezTo>
                  <a:cubicBezTo>
                    <a:pt x="917" y="660"/>
                    <a:pt x="1036" y="404"/>
                    <a:pt x="846" y="281"/>
                  </a:cubicBezTo>
                  <a:cubicBezTo>
                    <a:pt x="698" y="190"/>
                    <a:pt x="547" y="102"/>
                    <a:pt x="392" y="24"/>
                  </a:cubicBezTo>
                  <a:cubicBezTo>
                    <a:pt x="359" y="8"/>
                    <a:pt x="326"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1" name="Google Shape;21311;p86"/>
            <p:cNvSpPr/>
            <p:nvPr/>
          </p:nvSpPr>
          <p:spPr>
            <a:xfrm>
              <a:off x="2090956" y="1562750"/>
              <a:ext cx="96724" cy="16461"/>
            </a:xfrm>
            <a:custGeom>
              <a:avLst/>
              <a:gdLst/>
              <a:ahLst/>
              <a:cxnLst/>
              <a:rect l="l" t="t" r="r" b="b"/>
              <a:pathLst>
                <a:path w="3690" h="628" extrusionOk="0">
                  <a:moveTo>
                    <a:pt x="1845" y="1"/>
                  </a:moveTo>
                  <a:cubicBezTo>
                    <a:pt x="1304" y="1"/>
                    <a:pt x="764" y="75"/>
                    <a:pt x="238" y="225"/>
                  </a:cubicBezTo>
                  <a:cubicBezTo>
                    <a:pt x="0" y="295"/>
                    <a:pt x="74" y="628"/>
                    <a:pt x="290" y="628"/>
                  </a:cubicBezTo>
                  <a:cubicBezTo>
                    <a:pt x="310" y="628"/>
                    <a:pt x="332" y="625"/>
                    <a:pt x="354" y="619"/>
                  </a:cubicBezTo>
                  <a:cubicBezTo>
                    <a:pt x="841" y="478"/>
                    <a:pt x="1343" y="408"/>
                    <a:pt x="1845" y="408"/>
                  </a:cubicBezTo>
                  <a:cubicBezTo>
                    <a:pt x="2347" y="408"/>
                    <a:pt x="2849" y="478"/>
                    <a:pt x="3336" y="619"/>
                  </a:cubicBezTo>
                  <a:cubicBezTo>
                    <a:pt x="3358" y="625"/>
                    <a:pt x="3380" y="628"/>
                    <a:pt x="3400" y="628"/>
                  </a:cubicBezTo>
                  <a:cubicBezTo>
                    <a:pt x="3613" y="628"/>
                    <a:pt x="3690" y="295"/>
                    <a:pt x="3449" y="225"/>
                  </a:cubicBezTo>
                  <a:cubicBezTo>
                    <a:pt x="2925" y="75"/>
                    <a:pt x="2385" y="1"/>
                    <a:pt x="18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2" name="Google Shape;21312;p86"/>
          <p:cNvGrpSpPr/>
          <p:nvPr/>
        </p:nvGrpSpPr>
        <p:grpSpPr>
          <a:xfrm>
            <a:off x="2491588" y="2616520"/>
            <a:ext cx="374367" cy="265742"/>
            <a:chOff x="2491588" y="2464120"/>
            <a:chExt cx="374367" cy="265742"/>
          </a:xfrm>
        </p:grpSpPr>
        <p:sp>
          <p:nvSpPr>
            <p:cNvPr id="21313" name="Google Shape;21313;p86"/>
            <p:cNvSpPr/>
            <p:nvPr/>
          </p:nvSpPr>
          <p:spPr>
            <a:xfrm>
              <a:off x="2497041" y="2577856"/>
              <a:ext cx="363384" cy="146475"/>
            </a:xfrm>
            <a:custGeom>
              <a:avLst/>
              <a:gdLst/>
              <a:ahLst/>
              <a:cxnLst/>
              <a:rect l="l" t="t" r="r" b="b"/>
              <a:pathLst>
                <a:path w="13863" h="5588" extrusionOk="0">
                  <a:moveTo>
                    <a:pt x="0" y="0"/>
                  </a:moveTo>
                  <a:cubicBezTo>
                    <a:pt x="0" y="1917"/>
                    <a:pt x="3802" y="5588"/>
                    <a:pt x="6931" y="5588"/>
                  </a:cubicBezTo>
                  <a:cubicBezTo>
                    <a:pt x="10061" y="5588"/>
                    <a:pt x="13862" y="1917"/>
                    <a:pt x="13862" y="0"/>
                  </a:cubicBezTo>
                  <a:close/>
                </a:path>
              </a:pathLst>
            </a:custGeom>
            <a:solidFill>
              <a:srgbClr val="EEF3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4" name="Google Shape;21314;p86"/>
            <p:cNvSpPr/>
            <p:nvPr/>
          </p:nvSpPr>
          <p:spPr>
            <a:xfrm>
              <a:off x="2497041" y="2577856"/>
              <a:ext cx="137091" cy="138192"/>
            </a:xfrm>
            <a:custGeom>
              <a:avLst/>
              <a:gdLst/>
              <a:ahLst/>
              <a:cxnLst/>
              <a:rect l="l" t="t" r="r" b="b"/>
              <a:pathLst>
                <a:path w="5230" h="5272" extrusionOk="0">
                  <a:moveTo>
                    <a:pt x="0" y="0"/>
                  </a:moveTo>
                  <a:cubicBezTo>
                    <a:pt x="0" y="1576"/>
                    <a:pt x="2574" y="4340"/>
                    <a:pt x="5229" y="5271"/>
                  </a:cubicBezTo>
                  <a:cubicBezTo>
                    <a:pt x="4582" y="4385"/>
                    <a:pt x="3570" y="2880"/>
                    <a:pt x="3130" y="1565"/>
                  </a:cubicBezTo>
                  <a:cubicBezTo>
                    <a:pt x="2965" y="1069"/>
                    <a:pt x="3088" y="535"/>
                    <a:pt x="3369"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5" name="Google Shape;21315;p86"/>
            <p:cNvSpPr/>
            <p:nvPr/>
          </p:nvSpPr>
          <p:spPr>
            <a:xfrm>
              <a:off x="2497041" y="2577856"/>
              <a:ext cx="363384" cy="99660"/>
            </a:xfrm>
            <a:custGeom>
              <a:avLst/>
              <a:gdLst/>
              <a:ahLst/>
              <a:cxnLst/>
              <a:rect l="l" t="t" r="r" b="b"/>
              <a:pathLst>
                <a:path w="13863" h="3802" extrusionOk="0">
                  <a:moveTo>
                    <a:pt x="0" y="0"/>
                  </a:moveTo>
                  <a:cubicBezTo>
                    <a:pt x="0" y="1013"/>
                    <a:pt x="4695" y="3802"/>
                    <a:pt x="6931" y="3802"/>
                  </a:cubicBezTo>
                  <a:cubicBezTo>
                    <a:pt x="9168" y="3802"/>
                    <a:pt x="13862" y="1013"/>
                    <a:pt x="1386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6" name="Google Shape;21316;p86"/>
            <p:cNvSpPr/>
            <p:nvPr/>
          </p:nvSpPr>
          <p:spPr>
            <a:xfrm>
              <a:off x="2497041" y="2469650"/>
              <a:ext cx="363384" cy="149254"/>
            </a:xfrm>
            <a:custGeom>
              <a:avLst/>
              <a:gdLst/>
              <a:ahLst/>
              <a:cxnLst/>
              <a:rect l="l" t="t" r="r" b="b"/>
              <a:pathLst>
                <a:path w="13863" h="5694" extrusionOk="0">
                  <a:moveTo>
                    <a:pt x="2952" y="1"/>
                  </a:moveTo>
                  <a:cubicBezTo>
                    <a:pt x="2469" y="1"/>
                    <a:pt x="1969" y="151"/>
                    <a:pt x="1629" y="432"/>
                  </a:cubicBezTo>
                  <a:cubicBezTo>
                    <a:pt x="989" y="960"/>
                    <a:pt x="1323" y="1853"/>
                    <a:pt x="785" y="2637"/>
                  </a:cubicBezTo>
                  <a:cubicBezTo>
                    <a:pt x="785" y="2637"/>
                    <a:pt x="0" y="3682"/>
                    <a:pt x="0" y="4128"/>
                  </a:cubicBezTo>
                  <a:cubicBezTo>
                    <a:pt x="0" y="4575"/>
                    <a:pt x="3489" y="5693"/>
                    <a:pt x="6931" y="5693"/>
                  </a:cubicBezTo>
                  <a:cubicBezTo>
                    <a:pt x="10377" y="5693"/>
                    <a:pt x="13862" y="4575"/>
                    <a:pt x="13862" y="4128"/>
                  </a:cubicBezTo>
                  <a:cubicBezTo>
                    <a:pt x="13862" y="3682"/>
                    <a:pt x="13082" y="2637"/>
                    <a:pt x="13082" y="2637"/>
                  </a:cubicBezTo>
                  <a:cubicBezTo>
                    <a:pt x="12540" y="1853"/>
                    <a:pt x="12874" y="960"/>
                    <a:pt x="12238" y="432"/>
                  </a:cubicBezTo>
                  <a:cubicBezTo>
                    <a:pt x="11897" y="151"/>
                    <a:pt x="11397" y="1"/>
                    <a:pt x="10913" y="1"/>
                  </a:cubicBezTo>
                  <a:cubicBezTo>
                    <a:pt x="10509" y="1"/>
                    <a:pt x="10117" y="106"/>
                    <a:pt x="9839" y="327"/>
                  </a:cubicBezTo>
                  <a:cubicBezTo>
                    <a:pt x="8841" y="1122"/>
                    <a:pt x="8011" y="1445"/>
                    <a:pt x="6931" y="1445"/>
                  </a:cubicBezTo>
                  <a:cubicBezTo>
                    <a:pt x="5852" y="1445"/>
                    <a:pt x="5022" y="1122"/>
                    <a:pt x="4027" y="327"/>
                  </a:cubicBezTo>
                  <a:cubicBezTo>
                    <a:pt x="3748" y="106"/>
                    <a:pt x="3356" y="1"/>
                    <a:pt x="295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7" name="Google Shape;21317;p86"/>
            <p:cNvSpPr/>
            <p:nvPr/>
          </p:nvSpPr>
          <p:spPr>
            <a:xfrm>
              <a:off x="2497041" y="2469624"/>
              <a:ext cx="155886" cy="138402"/>
            </a:xfrm>
            <a:custGeom>
              <a:avLst/>
              <a:gdLst/>
              <a:ahLst/>
              <a:cxnLst/>
              <a:rect l="l" t="t" r="r" b="b"/>
              <a:pathLst>
                <a:path w="5947" h="5280" extrusionOk="0">
                  <a:moveTo>
                    <a:pt x="2953" y="0"/>
                  </a:moveTo>
                  <a:cubicBezTo>
                    <a:pt x="2470" y="0"/>
                    <a:pt x="1970" y="152"/>
                    <a:pt x="1629" y="433"/>
                  </a:cubicBezTo>
                  <a:cubicBezTo>
                    <a:pt x="989" y="961"/>
                    <a:pt x="1323" y="1854"/>
                    <a:pt x="785" y="2638"/>
                  </a:cubicBezTo>
                  <a:cubicBezTo>
                    <a:pt x="785" y="2638"/>
                    <a:pt x="0" y="3679"/>
                    <a:pt x="0" y="4126"/>
                  </a:cubicBezTo>
                  <a:cubicBezTo>
                    <a:pt x="0" y="4396"/>
                    <a:pt x="1284" y="4913"/>
                    <a:pt x="3060" y="5279"/>
                  </a:cubicBezTo>
                  <a:cubicBezTo>
                    <a:pt x="3007" y="3929"/>
                    <a:pt x="4695" y="2371"/>
                    <a:pt x="5947" y="1334"/>
                  </a:cubicBezTo>
                  <a:cubicBezTo>
                    <a:pt x="5296" y="1182"/>
                    <a:pt x="4698" y="866"/>
                    <a:pt x="4027" y="328"/>
                  </a:cubicBezTo>
                  <a:cubicBezTo>
                    <a:pt x="3748" y="106"/>
                    <a:pt x="3357" y="0"/>
                    <a:pt x="2953"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8" name="Google Shape;21318;p86"/>
            <p:cNvSpPr/>
            <p:nvPr/>
          </p:nvSpPr>
          <p:spPr>
            <a:xfrm>
              <a:off x="2508758" y="2478196"/>
              <a:ext cx="93841" cy="93788"/>
            </a:xfrm>
            <a:custGeom>
              <a:avLst/>
              <a:gdLst/>
              <a:ahLst/>
              <a:cxnLst/>
              <a:rect l="l" t="t" r="r" b="b"/>
              <a:pathLst>
                <a:path w="3580" h="3578" extrusionOk="0">
                  <a:moveTo>
                    <a:pt x="1790" y="1"/>
                  </a:moveTo>
                  <a:cubicBezTo>
                    <a:pt x="802" y="1"/>
                    <a:pt x="0" y="799"/>
                    <a:pt x="0" y="1787"/>
                  </a:cubicBezTo>
                  <a:cubicBezTo>
                    <a:pt x="0" y="2775"/>
                    <a:pt x="802" y="3577"/>
                    <a:pt x="1790" y="3577"/>
                  </a:cubicBezTo>
                  <a:cubicBezTo>
                    <a:pt x="2778" y="3577"/>
                    <a:pt x="3580" y="2775"/>
                    <a:pt x="3580" y="1787"/>
                  </a:cubicBezTo>
                  <a:cubicBezTo>
                    <a:pt x="3580" y="799"/>
                    <a:pt x="2778" y="1"/>
                    <a:pt x="1790"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9" name="Google Shape;21319;p86"/>
            <p:cNvSpPr/>
            <p:nvPr/>
          </p:nvSpPr>
          <p:spPr>
            <a:xfrm>
              <a:off x="2500632" y="2484303"/>
              <a:ext cx="95807" cy="87628"/>
            </a:xfrm>
            <a:custGeom>
              <a:avLst/>
              <a:gdLst/>
              <a:ahLst/>
              <a:cxnLst/>
              <a:rect l="l" t="t" r="r" b="b"/>
              <a:pathLst>
                <a:path w="3655" h="3343" extrusionOk="0">
                  <a:moveTo>
                    <a:pt x="1217" y="0"/>
                  </a:moveTo>
                  <a:lnTo>
                    <a:pt x="1217" y="0"/>
                  </a:lnTo>
                  <a:cubicBezTo>
                    <a:pt x="190" y="584"/>
                    <a:pt x="1" y="1983"/>
                    <a:pt x="834" y="2820"/>
                  </a:cubicBezTo>
                  <a:cubicBezTo>
                    <a:pt x="1189" y="3173"/>
                    <a:pt x="1645" y="3343"/>
                    <a:pt x="2097" y="3343"/>
                  </a:cubicBezTo>
                  <a:cubicBezTo>
                    <a:pt x="2711" y="3343"/>
                    <a:pt x="3318" y="3030"/>
                    <a:pt x="3654" y="2440"/>
                  </a:cubicBezTo>
                  <a:lnTo>
                    <a:pt x="3654" y="2440"/>
                  </a:lnTo>
                  <a:cubicBezTo>
                    <a:pt x="3383" y="2592"/>
                    <a:pt x="3081" y="2673"/>
                    <a:pt x="2772" y="2673"/>
                  </a:cubicBezTo>
                  <a:cubicBezTo>
                    <a:pt x="2770" y="2673"/>
                    <a:pt x="2768" y="2673"/>
                    <a:pt x="2767" y="2673"/>
                  </a:cubicBezTo>
                  <a:cubicBezTo>
                    <a:pt x="1395" y="2673"/>
                    <a:pt x="536"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0" name="Google Shape;21320;p86"/>
            <p:cNvSpPr/>
            <p:nvPr/>
          </p:nvSpPr>
          <p:spPr>
            <a:xfrm>
              <a:off x="2754945" y="2478196"/>
              <a:ext cx="93762" cy="93788"/>
            </a:xfrm>
            <a:custGeom>
              <a:avLst/>
              <a:gdLst/>
              <a:ahLst/>
              <a:cxnLst/>
              <a:rect l="l" t="t" r="r" b="b"/>
              <a:pathLst>
                <a:path w="3577" h="3578" extrusionOk="0">
                  <a:moveTo>
                    <a:pt x="1787" y="1"/>
                  </a:moveTo>
                  <a:cubicBezTo>
                    <a:pt x="799" y="1"/>
                    <a:pt x="0" y="799"/>
                    <a:pt x="0" y="1787"/>
                  </a:cubicBezTo>
                  <a:cubicBezTo>
                    <a:pt x="0" y="2775"/>
                    <a:pt x="799" y="3577"/>
                    <a:pt x="1787" y="3577"/>
                  </a:cubicBezTo>
                  <a:cubicBezTo>
                    <a:pt x="2775" y="3577"/>
                    <a:pt x="3577" y="2775"/>
                    <a:pt x="3577" y="1787"/>
                  </a:cubicBezTo>
                  <a:cubicBezTo>
                    <a:pt x="3577" y="799"/>
                    <a:pt x="2775" y="1"/>
                    <a:pt x="1787"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1" name="Google Shape;21321;p86"/>
            <p:cNvSpPr/>
            <p:nvPr/>
          </p:nvSpPr>
          <p:spPr>
            <a:xfrm>
              <a:off x="2746741" y="2484303"/>
              <a:ext cx="95807" cy="87628"/>
            </a:xfrm>
            <a:custGeom>
              <a:avLst/>
              <a:gdLst/>
              <a:ahLst/>
              <a:cxnLst/>
              <a:rect l="l" t="t" r="r" b="b"/>
              <a:pathLst>
                <a:path w="3655" h="3343" extrusionOk="0">
                  <a:moveTo>
                    <a:pt x="1217" y="0"/>
                  </a:moveTo>
                  <a:cubicBezTo>
                    <a:pt x="190" y="584"/>
                    <a:pt x="0" y="1983"/>
                    <a:pt x="837" y="2820"/>
                  </a:cubicBezTo>
                  <a:cubicBezTo>
                    <a:pt x="1191" y="3173"/>
                    <a:pt x="1646" y="3343"/>
                    <a:pt x="2097" y="3343"/>
                  </a:cubicBezTo>
                  <a:cubicBezTo>
                    <a:pt x="2711" y="3343"/>
                    <a:pt x="3318" y="3030"/>
                    <a:pt x="3654" y="2440"/>
                  </a:cubicBezTo>
                  <a:lnTo>
                    <a:pt x="3654" y="2440"/>
                  </a:lnTo>
                  <a:cubicBezTo>
                    <a:pt x="3387" y="2592"/>
                    <a:pt x="3081" y="2673"/>
                    <a:pt x="2771" y="2673"/>
                  </a:cubicBezTo>
                  <a:cubicBezTo>
                    <a:pt x="2770" y="2673"/>
                    <a:pt x="2768" y="2673"/>
                    <a:pt x="2767" y="2673"/>
                  </a:cubicBezTo>
                  <a:cubicBezTo>
                    <a:pt x="1398" y="2673"/>
                    <a:pt x="539" y="1191"/>
                    <a:pt x="1217"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2" name="Google Shape;21322;p86"/>
            <p:cNvSpPr/>
            <p:nvPr/>
          </p:nvSpPr>
          <p:spPr>
            <a:xfrm>
              <a:off x="2610514" y="2642286"/>
              <a:ext cx="136436" cy="35230"/>
            </a:xfrm>
            <a:custGeom>
              <a:avLst/>
              <a:gdLst/>
              <a:ahLst/>
              <a:cxnLst/>
              <a:rect l="l" t="t" r="r" b="b"/>
              <a:pathLst>
                <a:path w="5205" h="1344" extrusionOk="0">
                  <a:moveTo>
                    <a:pt x="2602" y="0"/>
                  </a:moveTo>
                  <a:cubicBezTo>
                    <a:pt x="1551" y="0"/>
                    <a:pt x="616" y="260"/>
                    <a:pt x="0" y="661"/>
                  </a:cubicBezTo>
                  <a:cubicBezTo>
                    <a:pt x="964" y="1069"/>
                    <a:pt x="1903" y="1344"/>
                    <a:pt x="2602" y="1344"/>
                  </a:cubicBezTo>
                  <a:cubicBezTo>
                    <a:pt x="3302" y="1344"/>
                    <a:pt x="4245" y="1069"/>
                    <a:pt x="5205" y="661"/>
                  </a:cubicBezTo>
                  <a:cubicBezTo>
                    <a:pt x="4589" y="260"/>
                    <a:pt x="3654" y="0"/>
                    <a:pt x="2602"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3" name="Google Shape;21323;p86"/>
            <p:cNvSpPr/>
            <p:nvPr/>
          </p:nvSpPr>
          <p:spPr>
            <a:xfrm>
              <a:off x="2656858" y="2643937"/>
              <a:ext cx="90197" cy="33473"/>
            </a:xfrm>
            <a:custGeom>
              <a:avLst/>
              <a:gdLst/>
              <a:ahLst/>
              <a:cxnLst/>
              <a:rect l="l" t="t" r="r" b="b"/>
              <a:pathLst>
                <a:path w="3441" h="1277" extrusionOk="0">
                  <a:moveTo>
                    <a:pt x="1710" y="1"/>
                  </a:moveTo>
                  <a:cubicBezTo>
                    <a:pt x="1059" y="155"/>
                    <a:pt x="469" y="574"/>
                    <a:pt x="1" y="1179"/>
                  </a:cubicBezTo>
                  <a:cubicBezTo>
                    <a:pt x="275" y="1242"/>
                    <a:pt x="557" y="1273"/>
                    <a:pt x="838" y="1277"/>
                  </a:cubicBezTo>
                  <a:cubicBezTo>
                    <a:pt x="1538" y="1277"/>
                    <a:pt x="2477" y="1006"/>
                    <a:pt x="3440" y="598"/>
                  </a:cubicBezTo>
                  <a:cubicBezTo>
                    <a:pt x="3004" y="313"/>
                    <a:pt x="2399" y="99"/>
                    <a:pt x="1710"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4" name="Google Shape;21324;p86"/>
            <p:cNvSpPr/>
            <p:nvPr/>
          </p:nvSpPr>
          <p:spPr>
            <a:xfrm>
              <a:off x="2532244" y="2501630"/>
              <a:ext cx="23434" cy="41127"/>
            </a:xfrm>
            <a:custGeom>
              <a:avLst/>
              <a:gdLst/>
              <a:ahLst/>
              <a:cxnLst/>
              <a:rect l="l" t="t" r="r" b="b"/>
              <a:pathLst>
                <a:path w="894" h="1569" extrusionOk="0">
                  <a:moveTo>
                    <a:pt x="447" y="0"/>
                  </a:moveTo>
                  <a:cubicBezTo>
                    <a:pt x="201" y="0"/>
                    <a:pt x="1" y="201"/>
                    <a:pt x="1" y="447"/>
                  </a:cubicBezTo>
                  <a:lnTo>
                    <a:pt x="1" y="1118"/>
                  </a:lnTo>
                  <a:cubicBezTo>
                    <a:pt x="1" y="1368"/>
                    <a:pt x="201" y="1568"/>
                    <a:pt x="447" y="1568"/>
                  </a:cubicBezTo>
                  <a:cubicBezTo>
                    <a:pt x="693" y="1568"/>
                    <a:pt x="894" y="1365"/>
                    <a:pt x="894" y="1118"/>
                  </a:cubicBezTo>
                  <a:lnTo>
                    <a:pt x="894" y="447"/>
                  </a:lnTo>
                  <a:cubicBezTo>
                    <a:pt x="894" y="201"/>
                    <a:pt x="693"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5" name="Google Shape;21325;p86"/>
            <p:cNvSpPr/>
            <p:nvPr/>
          </p:nvSpPr>
          <p:spPr>
            <a:xfrm>
              <a:off x="2532244" y="2501630"/>
              <a:ext cx="23434" cy="23434"/>
            </a:xfrm>
            <a:custGeom>
              <a:avLst/>
              <a:gdLst/>
              <a:ahLst/>
              <a:cxnLst/>
              <a:rect l="l" t="t" r="r" b="b"/>
              <a:pathLst>
                <a:path w="894" h="894" extrusionOk="0">
                  <a:moveTo>
                    <a:pt x="447" y="0"/>
                  </a:moveTo>
                  <a:cubicBezTo>
                    <a:pt x="201" y="0"/>
                    <a:pt x="1" y="201"/>
                    <a:pt x="1" y="447"/>
                  </a:cubicBezTo>
                  <a:cubicBezTo>
                    <a:pt x="1" y="693"/>
                    <a:pt x="201" y="893"/>
                    <a:pt x="447" y="893"/>
                  </a:cubicBezTo>
                  <a:cubicBezTo>
                    <a:pt x="693" y="893"/>
                    <a:pt x="894" y="693"/>
                    <a:pt x="894" y="447"/>
                  </a:cubicBezTo>
                  <a:cubicBezTo>
                    <a:pt x="894" y="201"/>
                    <a:pt x="693"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6" name="Google Shape;21326;p86"/>
            <p:cNvSpPr/>
            <p:nvPr/>
          </p:nvSpPr>
          <p:spPr>
            <a:xfrm>
              <a:off x="2801761" y="2501630"/>
              <a:ext cx="23539" cy="41127"/>
            </a:xfrm>
            <a:custGeom>
              <a:avLst/>
              <a:gdLst/>
              <a:ahLst/>
              <a:cxnLst/>
              <a:rect l="l" t="t" r="r" b="b"/>
              <a:pathLst>
                <a:path w="898" h="1569" extrusionOk="0">
                  <a:moveTo>
                    <a:pt x="447" y="0"/>
                  </a:moveTo>
                  <a:cubicBezTo>
                    <a:pt x="201" y="0"/>
                    <a:pt x="1" y="201"/>
                    <a:pt x="1" y="447"/>
                  </a:cubicBezTo>
                  <a:lnTo>
                    <a:pt x="1" y="1118"/>
                  </a:lnTo>
                  <a:cubicBezTo>
                    <a:pt x="1" y="1368"/>
                    <a:pt x="201" y="1568"/>
                    <a:pt x="447" y="1568"/>
                  </a:cubicBezTo>
                  <a:cubicBezTo>
                    <a:pt x="697" y="1568"/>
                    <a:pt x="897" y="1365"/>
                    <a:pt x="897" y="1118"/>
                  </a:cubicBezTo>
                  <a:lnTo>
                    <a:pt x="897" y="447"/>
                  </a:lnTo>
                  <a:cubicBezTo>
                    <a:pt x="897" y="201"/>
                    <a:pt x="697" y="0"/>
                    <a:pt x="447"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7" name="Google Shape;21327;p86"/>
            <p:cNvSpPr/>
            <p:nvPr/>
          </p:nvSpPr>
          <p:spPr>
            <a:xfrm>
              <a:off x="2801761" y="2501630"/>
              <a:ext cx="23539" cy="23434"/>
            </a:xfrm>
            <a:custGeom>
              <a:avLst/>
              <a:gdLst/>
              <a:ahLst/>
              <a:cxnLst/>
              <a:rect l="l" t="t" r="r" b="b"/>
              <a:pathLst>
                <a:path w="898" h="894" extrusionOk="0">
                  <a:moveTo>
                    <a:pt x="447" y="0"/>
                  </a:moveTo>
                  <a:cubicBezTo>
                    <a:pt x="201" y="0"/>
                    <a:pt x="1" y="201"/>
                    <a:pt x="1" y="447"/>
                  </a:cubicBezTo>
                  <a:cubicBezTo>
                    <a:pt x="1" y="693"/>
                    <a:pt x="201" y="893"/>
                    <a:pt x="447" y="893"/>
                  </a:cubicBezTo>
                  <a:cubicBezTo>
                    <a:pt x="697" y="893"/>
                    <a:pt x="897" y="693"/>
                    <a:pt x="897" y="447"/>
                  </a:cubicBezTo>
                  <a:cubicBezTo>
                    <a:pt x="897" y="201"/>
                    <a:pt x="697" y="0"/>
                    <a:pt x="44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8" name="Google Shape;21328;p86"/>
            <p:cNvSpPr/>
            <p:nvPr/>
          </p:nvSpPr>
          <p:spPr>
            <a:xfrm>
              <a:off x="2491588" y="2464120"/>
              <a:ext cx="374367" cy="265742"/>
            </a:xfrm>
            <a:custGeom>
              <a:avLst/>
              <a:gdLst/>
              <a:ahLst/>
              <a:cxnLst/>
              <a:rect l="l" t="t" r="r" b="b"/>
              <a:pathLst>
                <a:path w="14282" h="10138" extrusionOk="0">
                  <a:moveTo>
                    <a:pt x="11834" y="745"/>
                  </a:moveTo>
                  <a:cubicBezTo>
                    <a:pt x="12706" y="749"/>
                    <a:pt x="13413" y="1456"/>
                    <a:pt x="13413" y="2324"/>
                  </a:cubicBezTo>
                  <a:cubicBezTo>
                    <a:pt x="13413" y="2964"/>
                    <a:pt x="13029" y="3541"/>
                    <a:pt x="12439" y="3784"/>
                  </a:cubicBezTo>
                  <a:cubicBezTo>
                    <a:pt x="12243" y="3865"/>
                    <a:pt x="12038" y="3905"/>
                    <a:pt x="11834" y="3905"/>
                  </a:cubicBezTo>
                  <a:cubicBezTo>
                    <a:pt x="11423" y="3905"/>
                    <a:pt x="11020" y="3744"/>
                    <a:pt x="10719" y="3443"/>
                  </a:cubicBezTo>
                  <a:cubicBezTo>
                    <a:pt x="10265" y="2989"/>
                    <a:pt x="10132" y="2310"/>
                    <a:pt x="10374" y="1719"/>
                  </a:cubicBezTo>
                  <a:cubicBezTo>
                    <a:pt x="10621" y="1132"/>
                    <a:pt x="11197" y="745"/>
                    <a:pt x="11834" y="745"/>
                  </a:cubicBezTo>
                  <a:close/>
                  <a:moveTo>
                    <a:pt x="11121" y="419"/>
                  </a:moveTo>
                  <a:cubicBezTo>
                    <a:pt x="11158" y="419"/>
                    <a:pt x="11195" y="420"/>
                    <a:pt x="11232" y="422"/>
                  </a:cubicBezTo>
                  <a:cubicBezTo>
                    <a:pt x="9931" y="830"/>
                    <a:pt x="9414" y="2391"/>
                    <a:pt x="10213" y="3495"/>
                  </a:cubicBezTo>
                  <a:cubicBezTo>
                    <a:pt x="10612" y="4047"/>
                    <a:pt x="11222" y="4323"/>
                    <a:pt x="11832" y="4323"/>
                  </a:cubicBezTo>
                  <a:cubicBezTo>
                    <a:pt x="12444" y="4323"/>
                    <a:pt x="13055" y="4046"/>
                    <a:pt x="13455" y="3492"/>
                  </a:cubicBezTo>
                  <a:cubicBezTo>
                    <a:pt x="13641" y="3756"/>
                    <a:pt x="13842" y="4097"/>
                    <a:pt x="13859" y="4308"/>
                  </a:cubicBezTo>
                  <a:cubicBezTo>
                    <a:pt x="13722" y="4469"/>
                    <a:pt x="12829" y="4888"/>
                    <a:pt x="11141" y="5250"/>
                  </a:cubicBezTo>
                  <a:cubicBezTo>
                    <a:pt x="10884" y="5306"/>
                    <a:pt x="10945" y="5667"/>
                    <a:pt x="11178" y="5667"/>
                  </a:cubicBezTo>
                  <a:cubicBezTo>
                    <a:pt x="11195" y="5667"/>
                    <a:pt x="11211" y="5665"/>
                    <a:pt x="11229" y="5661"/>
                  </a:cubicBezTo>
                  <a:cubicBezTo>
                    <a:pt x="12031" y="5486"/>
                    <a:pt x="12776" y="5275"/>
                    <a:pt x="13328" y="5057"/>
                  </a:cubicBezTo>
                  <a:lnTo>
                    <a:pt x="13328" y="5057"/>
                  </a:lnTo>
                  <a:cubicBezTo>
                    <a:pt x="13279" y="5102"/>
                    <a:pt x="13223" y="5152"/>
                    <a:pt x="13167" y="5201"/>
                  </a:cubicBezTo>
                  <a:cubicBezTo>
                    <a:pt x="12706" y="5591"/>
                    <a:pt x="12059" y="6031"/>
                    <a:pt x="11341" y="6435"/>
                  </a:cubicBezTo>
                  <a:cubicBezTo>
                    <a:pt x="10825" y="6727"/>
                    <a:pt x="10297" y="6994"/>
                    <a:pt x="9756" y="7226"/>
                  </a:cubicBezTo>
                  <a:cubicBezTo>
                    <a:pt x="9052" y="6815"/>
                    <a:pt x="8127" y="6586"/>
                    <a:pt x="7139" y="6586"/>
                  </a:cubicBezTo>
                  <a:cubicBezTo>
                    <a:pt x="6151" y="6586"/>
                    <a:pt x="5230" y="6815"/>
                    <a:pt x="4523" y="7226"/>
                  </a:cubicBezTo>
                  <a:cubicBezTo>
                    <a:pt x="3982" y="6994"/>
                    <a:pt x="3454" y="6727"/>
                    <a:pt x="2937" y="6435"/>
                  </a:cubicBezTo>
                  <a:cubicBezTo>
                    <a:pt x="2220" y="6031"/>
                    <a:pt x="1573" y="5591"/>
                    <a:pt x="1112" y="5201"/>
                  </a:cubicBezTo>
                  <a:cubicBezTo>
                    <a:pt x="1052" y="5152"/>
                    <a:pt x="1000" y="5102"/>
                    <a:pt x="950" y="5057"/>
                  </a:cubicBezTo>
                  <a:lnTo>
                    <a:pt x="950" y="5057"/>
                  </a:lnTo>
                  <a:cubicBezTo>
                    <a:pt x="1401" y="5229"/>
                    <a:pt x="1861" y="5373"/>
                    <a:pt x="2329" y="5489"/>
                  </a:cubicBezTo>
                  <a:cubicBezTo>
                    <a:pt x="3862" y="5886"/>
                    <a:pt x="5617" y="6112"/>
                    <a:pt x="7139" y="6112"/>
                  </a:cubicBezTo>
                  <a:cubicBezTo>
                    <a:pt x="8201" y="6108"/>
                    <a:pt x="9260" y="6013"/>
                    <a:pt x="10304" y="5837"/>
                  </a:cubicBezTo>
                  <a:cubicBezTo>
                    <a:pt x="10417" y="5816"/>
                    <a:pt x="10494" y="5711"/>
                    <a:pt x="10476" y="5595"/>
                  </a:cubicBezTo>
                  <a:cubicBezTo>
                    <a:pt x="10458" y="5495"/>
                    <a:pt x="10372" y="5422"/>
                    <a:pt x="10272" y="5422"/>
                  </a:cubicBezTo>
                  <a:cubicBezTo>
                    <a:pt x="10259" y="5422"/>
                    <a:pt x="10247" y="5423"/>
                    <a:pt x="10234" y="5426"/>
                  </a:cubicBezTo>
                  <a:cubicBezTo>
                    <a:pt x="9214" y="5598"/>
                    <a:pt x="8177" y="5690"/>
                    <a:pt x="7139" y="5693"/>
                  </a:cubicBezTo>
                  <a:cubicBezTo>
                    <a:pt x="5191" y="5693"/>
                    <a:pt x="3468" y="5341"/>
                    <a:pt x="2614" y="5130"/>
                  </a:cubicBezTo>
                  <a:cubicBezTo>
                    <a:pt x="1299" y="4807"/>
                    <a:pt x="546" y="4459"/>
                    <a:pt x="419" y="4308"/>
                  </a:cubicBezTo>
                  <a:cubicBezTo>
                    <a:pt x="437" y="4097"/>
                    <a:pt x="637" y="3756"/>
                    <a:pt x="824" y="3492"/>
                  </a:cubicBezTo>
                  <a:cubicBezTo>
                    <a:pt x="1211" y="4029"/>
                    <a:pt x="1822" y="4322"/>
                    <a:pt x="2446" y="4322"/>
                  </a:cubicBezTo>
                  <a:cubicBezTo>
                    <a:pt x="2762" y="4322"/>
                    <a:pt x="3081" y="4247"/>
                    <a:pt x="3377" y="4090"/>
                  </a:cubicBezTo>
                  <a:cubicBezTo>
                    <a:pt x="4259" y="3625"/>
                    <a:pt x="4660" y="2585"/>
                    <a:pt x="4323" y="1646"/>
                  </a:cubicBezTo>
                  <a:cubicBezTo>
                    <a:pt x="4289" y="1546"/>
                    <a:pt x="4211" y="1503"/>
                    <a:pt x="4132" y="1503"/>
                  </a:cubicBezTo>
                  <a:cubicBezTo>
                    <a:pt x="4000" y="1503"/>
                    <a:pt x="3865" y="1622"/>
                    <a:pt x="3929" y="1790"/>
                  </a:cubicBezTo>
                  <a:cubicBezTo>
                    <a:pt x="4200" y="2539"/>
                    <a:pt x="3873" y="3372"/>
                    <a:pt x="3162" y="3734"/>
                  </a:cubicBezTo>
                  <a:cubicBezTo>
                    <a:pt x="2933" y="3851"/>
                    <a:pt x="2686" y="3908"/>
                    <a:pt x="2443" y="3908"/>
                  </a:cubicBezTo>
                  <a:cubicBezTo>
                    <a:pt x="1933" y="3908"/>
                    <a:pt x="1436" y="3661"/>
                    <a:pt x="1133" y="3214"/>
                  </a:cubicBezTo>
                  <a:cubicBezTo>
                    <a:pt x="687" y="2556"/>
                    <a:pt x="799" y="1663"/>
                    <a:pt x="1397" y="1139"/>
                  </a:cubicBezTo>
                  <a:cubicBezTo>
                    <a:pt x="1695" y="876"/>
                    <a:pt x="2069" y="744"/>
                    <a:pt x="2443" y="744"/>
                  </a:cubicBezTo>
                  <a:cubicBezTo>
                    <a:pt x="2817" y="744"/>
                    <a:pt x="3192" y="877"/>
                    <a:pt x="3489" y="1143"/>
                  </a:cubicBezTo>
                  <a:cubicBezTo>
                    <a:pt x="3534" y="1182"/>
                    <a:pt x="3582" y="1198"/>
                    <a:pt x="3628" y="1198"/>
                  </a:cubicBezTo>
                  <a:cubicBezTo>
                    <a:pt x="3796" y="1198"/>
                    <a:pt x="3933" y="973"/>
                    <a:pt x="3767" y="826"/>
                  </a:cubicBezTo>
                  <a:cubicBezTo>
                    <a:pt x="3560" y="643"/>
                    <a:pt x="3313" y="506"/>
                    <a:pt x="3050" y="422"/>
                  </a:cubicBezTo>
                  <a:cubicBezTo>
                    <a:pt x="3087" y="420"/>
                    <a:pt x="3124" y="419"/>
                    <a:pt x="3161" y="419"/>
                  </a:cubicBezTo>
                  <a:cubicBezTo>
                    <a:pt x="3520" y="419"/>
                    <a:pt x="3869" y="512"/>
                    <a:pt x="4105" y="700"/>
                  </a:cubicBezTo>
                  <a:cubicBezTo>
                    <a:pt x="5138" y="1526"/>
                    <a:pt x="6018" y="1864"/>
                    <a:pt x="7139" y="1864"/>
                  </a:cubicBezTo>
                  <a:cubicBezTo>
                    <a:pt x="8261" y="1864"/>
                    <a:pt x="9140" y="1526"/>
                    <a:pt x="10178" y="700"/>
                  </a:cubicBezTo>
                  <a:cubicBezTo>
                    <a:pt x="10413" y="512"/>
                    <a:pt x="10762" y="419"/>
                    <a:pt x="11121" y="419"/>
                  </a:cubicBezTo>
                  <a:close/>
                  <a:moveTo>
                    <a:pt x="7139" y="7008"/>
                  </a:moveTo>
                  <a:cubicBezTo>
                    <a:pt x="7906" y="7008"/>
                    <a:pt x="8651" y="7159"/>
                    <a:pt x="9246" y="7434"/>
                  </a:cubicBezTo>
                  <a:cubicBezTo>
                    <a:pt x="8416" y="7750"/>
                    <a:pt x="7677" y="7930"/>
                    <a:pt x="7139" y="7930"/>
                  </a:cubicBezTo>
                  <a:cubicBezTo>
                    <a:pt x="6601" y="7930"/>
                    <a:pt x="5863" y="7754"/>
                    <a:pt x="5033" y="7434"/>
                  </a:cubicBezTo>
                  <a:cubicBezTo>
                    <a:pt x="5627" y="7159"/>
                    <a:pt x="6373" y="7008"/>
                    <a:pt x="7139" y="7008"/>
                  </a:cubicBezTo>
                  <a:close/>
                  <a:moveTo>
                    <a:pt x="753" y="5440"/>
                  </a:moveTo>
                  <a:lnTo>
                    <a:pt x="753" y="5440"/>
                  </a:lnTo>
                  <a:cubicBezTo>
                    <a:pt x="782" y="5468"/>
                    <a:pt x="810" y="5493"/>
                    <a:pt x="841" y="5517"/>
                  </a:cubicBezTo>
                  <a:cubicBezTo>
                    <a:pt x="1320" y="5925"/>
                    <a:pt x="1991" y="6379"/>
                    <a:pt x="2733" y="6801"/>
                  </a:cubicBezTo>
                  <a:cubicBezTo>
                    <a:pt x="3472" y="7223"/>
                    <a:pt x="4245" y="7585"/>
                    <a:pt x="5040" y="7884"/>
                  </a:cubicBezTo>
                  <a:cubicBezTo>
                    <a:pt x="5880" y="8193"/>
                    <a:pt x="6584" y="8348"/>
                    <a:pt x="7139" y="8348"/>
                  </a:cubicBezTo>
                  <a:cubicBezTo>
                    <a:pt x="7691" y="8348"/>
                    <a:pt x="8398" y="8193"/>
                    <a:pt x="9235" y="7884"/>
                  </a:cubicBezTo>
                  <a:cubicBezTo>
                    <a:pt x="10033" y="7585"/>
                    <a:pt x="10807" y="7223"/>
                    <a:pt x="11545" y="6801"/>
                  </a:cubicBezTo>
                  <a:cubicBezTo>
                    <a:pt x="12287" y="6382"/>
                    <a:pt x="12959" y="5925"/>
                    <a:pt x="13434" y="5517"/>
                  </a:cubicBezTo>
                  <a:cubicBezTo>
                    <a:pt x="13465" y="5493"/>
                    <a:pt x="13497" y="5468"/>
                    <a:pt x="13525" y="5440"/>
                  </a:cubicBezTo>
                  <a:lnTo>
                    <a:pt x="13525" y="5440"/>
                  </a:lnTo>
                  <a:cubicBezTo>
                    <a:pt x="13152" y="6157"/>
                    <a:pt x="12488" y="6966"/>
                    <a:pt x="11644" y="7694"/>
                  </a:cubicBezTo>
                  <a:cubicBezTo>
                    <a:pt x="10983" y="8271"/>
                    <a:pt x="10244" y="8756"/>
                    <a:pt x="9453" y="9136"/>
                  </a:cubicBezTo>
                  <a:cubicBezTo>
                    <a:pt x="8630" y="9522"/>
                    <a:pt x="7853" y="9719"/>
                    <a:pt x="7139" y="9719"/>
                  </a:cubicBezTo>
                  <a:cubicBezTo>
                    <a:pt x="6429" y="9719"/>
                    <a:pt x="5652" y="9522"/>
                    <a:pt x="4826" y="9136"/>
                  </a:cubicBezTo>
                  <a:cubicBezTo>
                    <a:pt x="4034" y="8756"/>
                    <a:pt x="3299" y="8271"/>
                    <a:pt x="2638" y="7694"/>
                  </a:cubicBezTo>
                  <a:cubicBezTo>
                    <a:pt x="1794" y="6966"/>
                    <a:pt x="1126" y="6154"/>
                    <a:pt x="753" y="5440"/>
                  </a:cubicBezTo>
                  <a:close/>
                  <a:moveTo>
                    <a:pt x="3150" y="1"/>
                  </a:moveTo>
                  <a:cubicBezTo>
                    <a:pt x="3110" y="1"/>
                    <a:pt x="3069" y="2"/>
                    <a:pt x="3029" y="3"/>
                  </a:cubicBezTo>
                  <a:cubicBezTo>
                    <a:pt x="2529" y="28"/>
                    <a:pt x="2058" y="193"/>
                    <a:pt x="1728" y="464"/>
                  </a:cubicBezTo>
                  <a:cubicBezTo>
                    <a:pt x="676" y="865"/>
                    <a:pt x="170" y="2057"/>
                    <a:pt x="602" y="3094"/>
                  </a:cubicBezTo>
                  <a:cubicBezTo>
                    <a:pt x="430" y="3312"/>
                    <a:pt x="1" y="3907"/>
                    <a:pt x="1" y="4339"/>
                  </a:cubicBezTo>
                  <a:cubicBezTo>
                    <a:pt x="1" y="5331"/>
                    <a:pt x="929" y="6773"/>
                    <a:pt x="2364" y="8010"/>
                  </a:cubicBezTo>
                  <a:cubicBezTo>
                    <a:pt x="3053" y="8612"/>
                    <a:pt x="3823" y="9118"/>
                    <a:pt x="4646" y="9512"/>
                  </a:cubicBezTo>
                  <a:cubicBezTo>
                    <a:pt x="5525" y="9927"/>
                    <a:pt x="6366" y="10138"/>
                    <a:pt x="7139" y="10138"/>
                  </a:cubicBezTo>
                  <a:cubicBezTo>
                    <a:pt x="7913" y="10138"/>
                    <a:pt x="8750" y="9927"/>
                    <a:pt x="9633" y="9512"/>
                  </a:cubicBezTo>
                  <a:cubicBezTo>
                    <a:pt x="10455" y="9115"/>
                    <a:pt x="11225" y="8612"/>
                    <a:pt x="11915" y="8010"/>
                  </a:cubicBezTo>
                  <a:cubicBezTo>
                    <a:pt x="13342" y="6780"/>
                    <a:pt x="14267" y="5345"/>
                    <a:pt x="14278" y="4357"/>
                  </a:cubicBezTo>
                  <a:lnTo>
                    <a:pt x="14278" y="4336"/>
                  </a:lnTo>
                  <a:lnTo>
                    <a:pt x="14281" y="4339"/>
                  </a:lnTo>
                  <a:cubicBezTo>
                    <a:pt x="14281" y="3907"/>
                    <a:pt x="13849" y="3312"/>
                    <a:pt x="13680" y="3094"/>
                  </a:cubicBezTo>
                  <a:cubicBezTo>
                    <a:pt x="14112" y="2057"/>
                    <a:pt x="13603" y="865"/>
                    <a:pt x="12555" y="464"/>
                  </a:cubicBezTo>
                  <a:cubicBezTo>
                    <a:pt x="12221" y="193"/>
                    <a:pt x="11749" y="28"/>
                    <a:pt x="11250" y="3"/>
                  </a:cubicBezTo>
                  <a:cubicBezTo>
                    <a:pt x="11209" y="2"/>
                    <a:pt x="11169" y="1"/>
                    <a:pt x="11128" y="1"/>
                  </a:cubicBezTo>
                  <a:cubicBezTo>
                    <a:pt x="10655" y="1"/>
                    <a:pt x="10218" y="133"/>
                    <a:pt x="9914" y="373"/>
                  </a:cubicBezTo>
                  <a:cubicBezTo>
                    <a:pt x="8947" y="1146"/>
                    <a:pt x="8170" y="1445"/>
                    <a:pt x="7139" y="1445"/>
                  </a:cubicBezTo>
                  <a:cubicBezTo>
                    <a:pt x="6109" y="1445"/>
                    <a:pt x="5328" y="1146"/>
                    <a:pt x="4365" y="373"/>
                  </a:cubicBezTo>
                  <a:cubicBezTo>
                    <a:pt x="4063" y="133"/>
                    <a:pt x="3625" y="1"/>
                    <a:pt x="31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9" name="Google Shape;21329;p86"/>
            <p:cNvSpPr/>
            <p:nvPr/>
          </p:nvSpPr>
          <p:spPr>
            <a:xfrm>
              <a:off x="2647920" y="2566270"/>
              <a:ext cx="21232" cy="17038"/>
            </a:xfrm>
            <a:custGeom>
              <a:avLst/>
              <a:gdLst/>
              <a:ahLst/>
              <a:cxnLst/>
              <a:rect l="l" t="t" r="r" b="b"/>
              <a:pathLst>
                <a:path w="810" h="650" extrusionOk="0">
                  <a:moveTo>
                    <a:pt x="505" y="0"/>
                  </a:moveTo>
                  <a:cubicBezTo>
                    <a:pt x="455" y="0"/>
                    <a:pt x="402" y="21"/>
                    <a:pt x="356" y="69"/>
                  </a:cubicBezTo>
                  <a:lnTo>
                    <a:pt x="131" y="295"/>
                  </a:lnTo>
                  <a:cubicBezTo>
                    <a:pt x="1" y="425"/>
                    <a:pt x="92" y="650"/>
                    <a:pt x="279" y="650"/>
                  </a:cubicBezTo>
                  <a:lnTo>
                    <a:pt x="282" y="650"/>
                  </a:lnTo>
                  <a:cubicBezTo>
                    <a:pt x="335" y="650"/>
                    <a:pt x="388" y="629"/>
                    <a:pt x="430" y="590"/>
                  </a:cubicBezTo>
                  <a:lnTo>
                    <a:pt x="651" y="365"/>
                  </a:lnTo>
                  <a:cubicBezTo>
                    <a:pt x="810" y="214"/>
                    <a:pt x="669" y="0"/>
                    <a:pt x="5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0" name="Google Shape;21330;p86"/>
            <p:cNvSpPr/>
            <p:nvPr/>
          </p:nvSpPr>
          <p:spPr>
            <a:xfrm>
              <a:off x="2688628" y="2566453"/>
              <a:ext cx="21232" cy="16881"/>
            </a:xfrm>
            <a:custGeom>
              <a:avLst/>
              <a:gdLst/>
              <a:ahLst/>
              <a:cxnLst/>
              <a:rect l="l" t="t" r="r" b="b"/>
              <a:pathLst>
                <a:path w="810" h="644" extrusionOk="0">
                  <a:moveTo>
                    <a:pt x="298" y="0"/>
                  </a:moveTo>
                  <a:cubicBezTo>
                    <a:pt x="137" y="0"/>
                    <a:pt x="0" y="206"/>
                    <a:pt x="146" y="358"/>
                  </a:cubicBezTo>
                  <a:lnTo>
                    <a:pt x="368" y="583"/>
                  </a:lnTo>
                  <a:cubicBezTo>
                    <a:pt x="413" y="626"/>
                    <a:pt x="463" y="644"/>
                    <a:pt x="511" y="644"/>
                  </a:cubicBezTo>
                  <a:cubicBezTo>
                    <a:pt x="672" y="644"/>
                    <a:pt x="810" y="439"/>
                    <a:pt x="663" y="288"/>
                  </a:cubicBezTo>
                  <a:lnTo>
                    <a:pt x="442" y="62"/>
                  </a:lnTo>
                  <a:cubicBezTo>
                    <a:pt x="396" y="19"/>
                    <a:pt x="346"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1" name="Google Shape;21331;p86"/>
            <p:cNvSpPr/>
            <p:nvPr/>
          </p:nvSpPr>
          <p:spPr>
            <a:xfrm>
              <a:off x="2526713" y="2496177"/>
              <a:ext cx="34417" cy="52006"/>
            </a:xfrm>
            <a:custGeom>
              <a:avLst/>
              <a:gdLst/>
              <a:ahLst/>
              <a:cxnLst/>
              <a:rect l="l" t="t" r="r" b="b"/>
              <a:pathLst>
                <a:path w="1313" h="1984" extrusionOk="0">
                  <a:moveTo>
                    <a:pt x="658" y="1"/>
                  </a:moveTo>
                  <a:cubicBezTo>
                    <a:pt x="296" y="1"/>
                    <a:pt x="1" y="293"/>
                    <a:pt x="1" y="655"/>
                  </a:cubicBezTo>
                  <a:lnTo>
                    <a:pt x="1" y="1326"/>
                  </a:lnTo>
                  <a:cubicBezTo>
                    <a:pt x="1" y="1689"/>
                    <a:pt x="296" y="1984"/>
                    <a:pt x="658" y="1984"/>
                  </a:cubicBezTo>
                  <a:cubicBezTo>
                    <a:pt x="1020" y="1984"/>
                    <a:pt x="1312" y="1689"/>
                    <a:pt x="1312" y="1326"/>
                  </a:cubicBezTo>
                  <a:lnTo>
                    <a:pt x="1312" y="880"/>
                  </a:lnTo>
                  <a:cubicBezTo>
                    <a:pt x="1312" y="764"/>
                    <a:pt x="1221" y="669"/>
                    <a:pt x="1105" y="669"/>
                  </a:cubicBezTo>
                  <a:cubicBezTo>
                    <a:pt x="989" y="669"/>
                    <a:pt x="894" y="764"/>
                    <a:pt x="894" y="880"/>
                  </a:cubicBezTo>
                  <a:lnTo>
                    <a:pt x="894" y="1326"/>
                  </a:lnTo>
                  <a:cubicBezTo>
                    <a:pt x="894" y="1456"/>
                    <a:pt x="788" y="1565"/>
                    <a:pt x="658" y="1565"/>
                  </a:cubicBezTo>
                  <a:cubicBezTo>
                    <a:pt x="525" y="1565"/>
                    <a:pt x="419" y="1456"/>
                    <a:pt x="419" y="1326"/>
                  </a:cubicBezTo>
                  <a:lnTo>
                    <a:pt x="419" y="655"/>
                  </a:lnTo>
                  <a:cubicBezTo>
                    <a:pt x="419" y="525"/>
                    <a:pt x="525" y="419"/>
                    <a:pt x="658" y="419"/>
                  </a:cubicBezTo>
                  <a:cubicBezTo>
                    <a:pt x="771" y="419"/>
                    <a:pt x="866" y="324"/>
                    <a:pt x="866" y="208"/>
                  </a:cubicBezTo>
                  <a:cubicBezTo>
                    <a:pt x="866" y="92"/>
                    <a:pt x="771" y="1"/>
                    <a:pt x="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2" name="Google Shape;21332;p86"/>
            <p:cNvSpPr/>
            <p:nvPr/>
          </p:nvSpPr>
          <p:spPr>
            <a:xfrm>
              <a:off x="2796335" y="2496177"/>
              <a:ext cx="34391" cy="52006"/>
            </a:xfrm>
            <a:custGeom>
              <a:avLst/>
              <a:gdLst/>
              <a:ahLst/>
              <a:cxnLst/>
              <a:rect l="l" t="t" r="r" b="b"/>
              <a:pathLst>
                <a:path w="1312" h="1984" extrusionOk="0">
                  <a:moveTo>
                    <a:pt x="654" y="1"/>
                  </a:moveTo>
                  <a:cubicBezTo>
                    <a:pt x="377" y="1"/>
                    <a:pt x="377" y="419"/>
                    <a:pt x="654" y="419"/>
                  </a:cubicBezTo>
                  <a:cubicBezTo>
                    <a:pt x="788" y="419"/>
                    <a:pt x="894" y="525"/>
                    <a:pt x="894" y="655"/>
                  </a:cubicBezTo>
                  <a:lnTo>
                    <a:pt x="894" y="1326"/>
                  </a:lnTo>
                  <a:cubicBezTo>
                    <a:pt x="894" y="1456"/>
                    <a:pt x="788" y="1565"/>
                    <a:pt x="654" y="1565"/>
                  </a:cubicBezTo>
                  <a:cubicBezTo>
                    <a:pt x="524" y="1565"/>
                    <a:pt x="419" y="1456"/>
                    <a:pt x="419" y="1326"/>
                  </a:cubicBezTo>
                  <a:lnTo>
                    <a:pt x="419" y="880"/>
                  </a:lnTo>
                  <a:cubicBezTo>
                    <a:pt x="419" y="741"/>
                    <a:pt x="314" y="671"/>
                    <a:pt x="210" y="671"/>
                  </a:cubicBezTo>
                  <a:cubicBezTo>
                    <a:pt x="105" y="671"/>
                    <a:pt x="0" y="741"/>
                    <a:pt x="0" y="880"/>
                  </a:cubicBezTo>
                  <a:lnTo>
                    <a:pt x="0" y="1326"/>
                  </a:lnTo>
                  <a:cubicBezTo>
                    <a:pt x="0" y="1689"/>
                    <a:pt x="292" y="1984"/>
                    <a:pt x="654" y="1984"/>
                  </a:cubicBezTo>
                  <a:cubicBezTo>
                    <a:pt x="1017" y="1984"/>
                    <a:pt x="1312" y="1689"/>
                    <a:pt x="1312" y="1326"/>
                  </a:cubicBezTo>
                  <a:lnTo>
                    <a:pt x="1312" y="655"/>
                  </a:lnTo>
                  <a:cubicBezTo>
                    <a:pt x="1312" y="293"/>
                    <a:pt x="1017" y="1"/>
                    <a:pt x="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3" name="Google Shape;21333;p86"/>
          <p:cNvGrpSpPr/>
          <p:nvPr/>
        </p:nvGrpSpPr>
        <p:grpSpPr>
          <a:xfrm>
            <a:off x="3897260" y="3500536"/>
            <a:ext cx="271850" cy="360999"/>
            <a:chOff x="3897260" y="3348136"/>
            <a:chExt cx="271850" cy="360999"/>
          </a:xfrm>
        </p:grpSpPr>
        <p:sp>
          <p:nvSpPr>
            <p:cNvPr id="21334" name="Google Shape;21334;p86"/>
            <p:cNvSpPr/>
            <p:nvPr/>
          </p:nvSpPr>
          <p:spPr>
            <a:xfrm>
              <a:off x="3904468" y="3353405"/>
              <a:ext cx="259949" cy="271299"/>
            </a:xfrm>
            <a:custGeom>
              <a:avLst/>
              <a:gdLst/>
              <a:ahLst/>
              <a:cxnLst/>
              <a:rect l="l" t="t" r="r" b="b"/>
              <a:pathLst>
                <a:path w="9917" h="10350" extrusionOk="0">
                  <a:moveTo>
                    <a:pt x="4938" y="1"/>
                  </a:moveTo>
                  <a:cubicBezTo>
                    <a:pt x="4877" y="1"/>
                    <a:pt x="4816" y="3"/>
                    <a:pt x="4754" y="8"/>
                  </a:cubicBezTo>
                  <a:cubicBezTo>
                    <a:pt x="3889" y="78"/>
                    <a:pt x="3126" y="616"/>
                    <a:pt x="2775" y="1411"/>
                  </a:cubicBezTo>
                  <a:cubicBezTo>
                    <a:pt x="1614" y="1713"/>
                    <a:pt x="693" y="2599"/>
                    <a:pt x="345" y="3746"/>
                  </a:cubicBezTo>
                  <a:cubicBezTo>
                    <a:pt x="0" y="4895"/>
                    <a:pt x="274" y="6144"/>
                    <a:pt x="1076" y="7037"/>
                  </a:cubicBezTo>
                  <a:cubicBezTo>
                    <a:pt x="1066" y="7135"/>
                    <a:pt x="1062" y="7234"/>
                    <a:pt x="1062" y="7332"/>
                  </a:cubicBezTo>
                  <a:cubicBezTo>
                    <a:pt x="1062" y="8999"/>
                    <a:pt x="2412" y="10349"/>
                    <a:pt x="4079" y="10349"/>
                  </a:cubicBezTo>
                  <a:cubicBezTo>
                    <a:pt x="4262" y="10349"/>
                    <a:pt x="4983" y="10335"/>
                    <a:pt x="5155" y="10304"/>
                  </a:cubicBezTo>
                  <a:lnTo>
                    <a:pt x="5229" y="9555"/>
                  </a:lnTo>
                  <a:cubicBezTo>
                    <a:pt x="5683" y="9800"/>
                    <a:pt x="6177" y="9919"/>
                    <a:pt x="6665" y="9919"/>
                  </a:cubicBezTo>
                  <a:cubicBezTo>
                    <a:pt x="7541" y="9919"/>
                    <a:pt x="8400" y="9538"/>
                    <a:pt x="8992" y="8827"/>
                  </a:cubicBezTo>
                  <a:cubicBezTo>
                    <a:pt x="9909" y="7719"/>
                    <a:pt x="9916" y="6112"/>
                    <a:pt x="9006" y="4997"/>
                  </a:cubicBezTo>
                  <a:lnTo>
                    <a:pt x="9009" y="4997"/>
                  </a:lnTo>
                  <a:cubicBezTo>
                    <a:pt x="9547" y="4241"/>
                    <a:pt x="9618" y="3246"/>
                    <a:pt x="9196" y="2423"/>
                  </a:cubicBezTo>
                  <a:cubicBezTo>
                    <a:pt x="8770" y="1597"/>
                    <a:pt x="7919" y="1080"/>
                    <a:pt x="6991" y="1080"/>
                  </a:cubicBezTo>
                  <a:cubicBezTo>
                    <a:pt x="6970" y="1080"/>
                    <a:pt x="6949" y="1084"/>
                    <a:pt x="6931" y="1084"/>
                  </a:cubicBezTo>
                  <a:cubicBezTo>
                    <a:pt x="6490" y="404"/>
                    <a:pt x="5739" y="1"/>
                    <a:pt x="493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5" name="Google Shape;21335;p86"/>
            <p:cNvSpPr/>
            <p:nvPr/>
          </p:nvSpPr>
          <p:spPr>
            <a:xfrm>
              <a:off x="3904468" y="3353379"/>
              <a:ext cx="143618" cy="271221"/>
            </a:xfrm>
            <a:custGeom>
              <a:avLst/>
              <a:gdLst/>
              <a:ahLst/>
              <a:cxnLst/>
              <a:rect l="l" t="t" r="r" b="b"/>
              <a:pathLst>
                <a:path w="5479" h="10347" extrusionOk="0">
                  <a:moveTo>
                    <a:pt x="4932" y="0"/>
                  </a:moveTo>
                  <a:cubicBezTo>
                    <a:pt x="4014" y="0"/>
                    <a:pt x="3156" y="539"/>
                    <a:pt x="2775" y="1408"/>
                  </a:cubicBezTo>
                  <a:cubicBezTo>
                    <a:pt x="1614" y="1711"/>
                    <a:pt x="693" y="2597"/>
                    <a:pt x="345" y="3747"/>
                  </a:cubicBezTo>
                  <a:cubicBezTo>
                    <a:pt x="0" y="4893"/>
                    <a:pt x="274" y="6141"/>
                    <a:pt x="1076" y="7034"/>
                  </a:cubicBezTo>
                  <a:cubicBezTo>
                    <a:pt x="1066" y="7133"/>
                    <a:pt x="1062" y="7231"/>
                    <a:pt x="1062" y="7330"/>
                  </a:cubicBezTo>
                  <a:cubicBezTo>
                    <a:pt x="1062" y="8997"/>
                    <a:pt x="2412" y="10347"/>
                    <a:pt x="4079" y="10347"/>
                  </a:cubicBezTo>
                  <a:cubicBezTo>
                    <a:pt x="4262" y="10347"/>
                    <a:pt x="4986" y="10333"/>
                    <a:pt x="5159" y="10301"/>
                  </a:cubicBezTo>
                  <a:lnTo>
                    <a:pt x="5159" y="9218"/>
                  </a:lnTo>
                  <a:cubicBezTo>
                    <a:pt x="5020" y="9255"/>
                    <a:pt x="4878" y="9274"/>
                    <a:pt x="4736" y="9274"/>
                  </a:cubicBezTo>
                  <a:cubicBezTo>
                    <a:pt x="4490" y="9274"/>
                    <a:pt x="4245" y="9218"/>
                    <a:pt x="4019" y="9109"/>
                  </a:cubicBezTo>
                  <a:cubicBezTo>
                    <a:pt x="3464" y="8845"/>
                    <a:pt x="3063" y="8314"/>
                    <a:pt x="3007" y="7703"/>
                  </a:cubicBezTo>
                  <a:cubicBezTo>
                    <a:pt x="2986" y="7470"/>
                    <a:pt x="3014" y="7238"/>
                    <a:pt x="3084" y="7020"/>
                  </a:cubicBezTo>
                  <a:cubicBezTo>
                    <a:pt x="3109" y="6936"/>
                    <a:pt x="3077" y="6845"/>
                    <a:pt x="3007" y="6792"/>
                  </a:cubicBezTo>
                  <a:cubicBezTo>
                    <a:pt x="1649" y="5681"/>
                    <a:pt x="1931" y="3529"/>
                    <a:pt x="3527" y="2804"/>
                  </a:cubicBezTo>
                  <a:cubicBezTo>
                    <a:pt x="3615" y="2765"/>
                    <a:pt x="3668" y="2678"/>
                    <a:pt x="3661" y="2586"/>
                  </a:cubicBezTo>
                  <a:cubicBezTo>
                    <a:pt x="3654" y="2516"/>
                    <a:pt x="3650" y="2442"/>
                    <a:pt x="3650" y="2372"/>
                  </a:cubicBezTo>
                  <a:cubicBezTo>
                    <a:pt x="3650" y="1271"/>
                    <a:pt x="4406" y="315"/>
                    <a:pt x="5479" y="65"/>
                  </a:cubicBezTo>
                  <a:cubicBezTo>
                    <a:pt x="5296" y="21"/>
                    <a:pt x="5113" y="0"/>
                    <a:pt x="4932"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6" name="Google Shape;21336;p86"/>
            <p:cNvSpPr/>
            <p:nvPr/>
          </p:nvSpPr>
          <p:spPr>
            <a:xfrm>
              <a:off x="4022713" y="3593275"/>
              <a:ext cx="33945" cy="110617"/>
            </a:xfrm>
            <a:custGeom>
              <a:avLst/>
              <a:gdLst/>
              <a:ahLst/>
              <a:cxnLst/>
              <a:rect l="l" t="t" r="r" b="b"/>
              <a:pathLst>
                <a:path w="1295" h="4220" extrusionOk="0">
                  <a:moveTo>
                    <a:pt x="888" y="1"/>
                  </a:moveTo>
                  <a:cubicBezTo>
                    <a:pt x="864" y="1"/>
                    <a:pt x="840" y="5"/>
                    <a:pt x="816" y="13"/>
                  </a:cubicBezTo>
                  <a:cubicBezTo>
                    <a:pt x="623" y="84"/>
                    <a:pt x="419" y="122"/>
                    <a:pt x="215" y="122"/>
                  </a:cubicBezTo>
                  <a:lnTo>
                    <a:pt x="194" y="122"/>
                  </a:lnTo>
                  <a:lnTo>
                    <a:pt x="1" y="4219"/>
                  </a:lnTo>
                  <a:lnTo>
                    <a:pt x="1295" y="4219"/>
                  </a:lnTo>
                  <a:lnTo>
                    <a:pt x="1101" y="210"/>
                  </a:lnTo>
                  <a:cubicBezTo>
                    <a:pt x="1098" y="91"/>
                    <a:pt x="999" y="1"/>
                    <a:pt x="88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7" name="Google Shape;21337;p86"/>
            <p:cNvSpPr/>
            <p:nvPr/>
          </p:nvSpPr>
          <p:spPr>
            <a:xfrm>
              <a:off x="4022713" y="3593275"/>
              <a:ext cx="29148" cy="110617"/>
            </a:xfrm>
            <a:custGeom>
              <a:avLst/>
              <a:gdLst/>
              <a:ahLst/>
              <a:cxnLst/>
              <a:rect l="l" t="t" r="r" b="b"/>
              <a:pathLst>
                <a:path w="1112" h="4220" extrusionOk="0">
                  <a:moveTo>
                    <a:pt x="889" y="1"/>
                  </a:moveTo>
                  <a:cubicBezTo>
                    <a:pt x="865" y="1"/>
                    <a:pt x="841" y="5"/>
                    <a:pt x="816" y="13"/>
                  </a:cubicBezTo>
                  <a:cubicBezTo>
                    <a:pt x="627" y="84"/>
                    <a:pt x="423" y="122"/>
                    <a:pt x="215" y="122"/>
                  </a:cubicBezTo>
                  <a:lnTo>
                    <a:pt x="194" y="122"/>
                  </a:lnTo>
                  <a:lnTo>
                    <a:pt x="1" y="4219"/>
                  </a:lnTo>
                  <a:lnTo>
                    <a:pt x="648" y="4219"/>
                  </a:lnTo>
                  <a:lnTo>
                    <a:pt x="648" y="710"/>
                  </a:lnTo>
                  <a:cubicBezTo>
                    <a:pt x="648" y="615"/>
                    <a:pt x="704" y="534"/>
                    <a:pt x="795" y="506"/>
                  </a:cubicBezTo>
                  <a:lnTo>
                    <a:pt x="1112" y="400"/>
                  </a:lnTo>
                  <a:lnTo>
                    <a:pt x="1101" y="207"/>
                  </a:lnTo>
                  <a:cubicBezTo>
                    <a:pt x="1098" y="88"/>
                    <a:pt x="1000" y="1"/>
                    <a:pt x="88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8" name="Google Shape;21338;p86"/>
            <p:cNvSpPr/>
            <p:nvPr/>
          </p:nvSpPr>
          <p:spPr>
            <a:xfrm>
              <a:off x="3897260" y="3348136"/>
              <a:ext cx="271850" cy="360999"/>
            </a:xfrm>
            <a:custGeom>
              <a:avLst/>
              <a:gdLst/>
              <a:ahLst/>
              <a:cxnLst/>
              <a:rect l="l" t="t" r="r" b="b"/>
              <a:pathLst>
                <a:path w="10371" h="13772" extrusionOk="0">
                  <a:moveTo>
                    <a:pt x="5221" y="405"/>
                  </a:moveTo>
                  <a:cubicBezTo>
                    <a:pt x="5911" y="405"/>
                    <a:pt x="6605" y="728"/>
                    <a:pt x="7037" y="1394"/>
                  </a:cubicBezTo>
                  <a:cubicBezTo>
                    <a:pt x="7076" y="1453"/>
                    <a:pt x="7143" y="1489"/>
                    <a:pt x="7213" y="1489"/>
                  </a:cubicBezTo>
                  <a:lnTo>
                    <a:pt x="7266" y="1489"/>
                  </a:lnTo>
                  <a:cubicBezTo>
                    <a:pt x="8525" y="1489"/>
                    <a:pt x="9544" y="2508"/>
                    <a:pt x="9544" y="3764"/>
                  </a:cubicBezTo>
                  <a:cubicBezTo>
                    <a:pt x="9544" y="4151"/>
                    <a:pt x="9446" y="4530"/>
                    <a:pt x="9260" y="4868"/>
                  </a:cubicBezTo>
                  <a:cubicBezTo>
                    <a:pt x="9238" y="4847"/>
                    <a:pt x="9217" y="4826"/>
                    <a:pt x="9196" y="4805"/>
                  </a:cubicBezTo>
                  <a:cubicBezTo>
                    <a:pt x="9153" y="4763"/>
                    <a:pt x="9106" y="4746"/>
                    <a:pt x="9060" y="4746"/>
                  </a:cubicBezTo>
                  <a:cubicBezTo>
                    <a:pt x="8904" y="4746"/>
                    <a:pt x="8771" y="4949"/>
                    <a:pt x="8915" y="5093"/>
                  </a:cubicBezTo>
                  <a:cubicBezTo>
                    <a:pt x="9734" y="5895"/>
                    <a:pt x="9984" y="7111"/>
                    <a:pt x="9551" y="8170"/>
                  </a:cubicBezTo>
                  <a:cubicBezTo>
                    <a:pt x="9119" y="9228"/>
                    <a:pt x="8089" y="9921"/>
                    <a:pt x="6946" y="9921"/>
                  </a:cubicBezTo>
                  <a:lnTo>
                    <a:pt x="6942" y="9917"/>
                  </a:lnTo>
                  <a:cubicBezTo>
                    <a:pt x="6654" y="9917"/>
                    <a:pt x="6369" y="9872"/>
                    <a:pt x="6095" y="9787"/>
                  </a:cubicBezTo>
                  <a:lnTo>
                    <a:pt x="6067" y="9256"/>
                  </a:lnTo>
                  <a:cubicBezTo>
                    <a:pt x="6123" y="9211"/>
                    <a:pt x="6176" y="9165"/>
                    <a:pt x="6225" y="9116"/>
                  </a:cubicBezTo>
                  <a:cubicBezTo>
                    <a:pt x="6389" y="8970"/>
                    <a:pt x="6248" y="8756"/>
                    <a:pt x="6088" y="8756"/>
                  </a:cubicBezTo>
                  <a:cubicBezTo>
                    <a:pt x="6036" y="8756"/>
                    <a:pt x="5982" y="8779"/>
                    <a:pt x="5937" y="8834"/>
                  </a:cubicBezTo>
                  <a:cubicBezTo>
                    <a:pt x="5685" y="9090"/>
                    <a:pt x="5347" y="9225"/>
                    <a:pt x="5004" y="9225"/>
                  </a:cubicBezTo>
                  <a:cubicBezTo>
                    <a:pt x="4813" y="9225"/>
                    <a:pt x="4621" y="9183"/>
                    <a:pt x="4442" y="9098"/>
                  </a:cubicBezTo>
                  <a:cubicBezTo>
                    <a:pt x="4409" y="9082"/>
                    <a:pt x="4377" y="9075"/>
                    <a:pt x="4347" y="9075"/>
                  </a:cubicBezTo>
                  <a:cubicBezTo>
                    <a:pt x="4156" y="9075"/>
                    <a:pt x="4054" y="9367"/>
                    <a:pt x="4270" y="9464"/>
                  </a:cubicBezTo>
                  <a:cubicBezTo>
                    <a:pt x="4431" y="9541"/>
                    <a:pt x="4604" y="9590"/>
                    <a:pt x="4783" y="9615"/>
                  </a:cubicBezTo>
                  <a:lnTo>
                    <a:pt x="4748" y="10322"/>
                  </a:lnTo>
                  <a:cubicBezTo>
                    <a:pt x="4614" y="10341"/>
                    <a:pt x="4480" y="10350"/>
                    <a:pt x="4349" y="10350"/>
                  </a:cubicBezTo>
                  <a:cubicBezTo>
                    <a:pt x="2822" y="10350"/>
                    <a:pt x="1537" y="9110"/>
                    <a:pt x="1537" y="7533"/>
                  </a:cubicBezTo>
                  <a:cubicBezTo>
                    <a:pt x="1537" y="7445"/>
                    <a:pt x="1541" y="7354"/>
                    <a:pt x="1552" y="7256"/>
                  </a:cubicBezTo>
                  <a:cubicBezTo>
                    <a:pt x="1559" y="7199"/>
                    <a:pt x="1541" y="7147"/>
                    <a:pt x="1502" y="7104"/>
                  </a:cubicBezTo>
                  <a:cubicBezTo>
                    <a:pt x="1" y="5423"/>
                    <a:pt x="630" y="2762"/>
                    <a:pt x="2726" y="1932"/>
                  </a:cubicBezTo>
                  <a:lnTo>
                    <a:pt x="2726" y="1932"/>
                  </a:lnTo>
                  <a:cubicBezTo>
                    <a:pt x="2691" y="2065"/>
                    <a:pt x="2666" y="2202"/>
                    <a:pt x="2656" y="2343"/>
                  </a:cubicBezTo>
                  <a:cubicBezTo>
                    <a:pt x="2645" y="2452"/>
                    <a:pt x="2726" y="2551"/>
                    <a:pt x="2839" y="2561"/>
                  </a:cubicBezTo>
                  <a:lnTo>
                    <a:pt x="2856" y="2561"/>
                  </a:lnTo>
                  <a:cubicBezTo>
                    <a:pt x="2962" y="2561"/>
                    <a:pt x="3046" y="2480"/>
                    <a:pt x="3057" y="2378"/>
                  </a:cubicBezTo>
                  <a:cubicBezTo>
                    <a:pt x="3078" y="2146"/>
                    <a:pt x="3134" y="1921"/>
                    <a:pt x="3229" y="1710"/>
                  </a:cubicBezTo>
                  <a:cubicBezTo>
                    <a:pt x="3229" y="1707"/>
                    <a:pt x="3232" y="1700"/>
                    <a:pt x="3236" y="1696"/>
                  </a:cubicBezTo>
                  <a:cubicBezTo>
                    <a:pt x="3611" y="847"/>
                    <a:pt x="4414" y="405"/>
                    <a:pt x="5221" y="405"/>
                  </a:cubicBezTo>
                  <a:close/>
                  <a:moveTo>
                    <a:pt x="5676" y="9492"/>
                  </a:moveTo>
                  <a:lnTo>
                    <a:pt x="5866" y="13367"/>
                  </a:lnTo>
                  <a:lnTo>
                    <a:pt x="4998" y="13367"/>
                  </a:lnTo>
                  <a:lnTo>
                    <a:pt x="5184" y="9619"/>
                  </a:lnTo>
                  <a:cubicBezTo>
                    <a:pt x="5353" y="9601"/>
                    <a:pt x="5518" y="9559"/>
                    <a:pt x="5676" y="9492"/>
                  </a:cubicBezTo>
                  <a:close/>
                  <a:moveTo>
                    <a:pt x="5221" y="0"/>
                  </a:moveTo>
                  <a:cubicBezTo>
                    <a:pt x="4294" y="0"/>
                    <a:pt x="3372" y="494"/>
                    <a:pt x="2909" y="1443"/>
                  </a:cubicBezTo>
                  <a:cubicBezTo>
                    <a:pt x="1717" y="1784"/>
                    <a:pt x="785" y="2709"/>
                    <a:pt x="426" y="3894"/>
                  </a:cubicBezTo>
                  <a:cubicBezTo>
                    <a:pt x="71" y="5079"/>
                    <a:pt x="338" y="6366"/>
                    <a:pt x="1144" y="7308"/>
                  </a:cubicBezTo>
                  <a:cubicBezTo>
                    <a:pt x="1137" y="7386"/>
                    <a:pt x="1137" y="7459"/>
                    <a:pt x="1137" y="7533"/>
                  </a:cubicBezTo>
                  <a:cubicBezTo>
                    <a:pt x="1133" y="9330"/>
                    <a:pt x="2599" y="10755"/>
                    <a:pt x="4348" y="10755"/>
                  </a:cubicBezTo>
                  <a:cubicBezTo>
                    <a:pt x="4472" y="10755"/>
                    <a:pt x="4597" y="10748"/>
                    <a:pt x="4723" y="10733"/>
                  </a:cubicBezTo>
                  <a:lnTo>
                    <a:pt x="4723" y="10733"/>
                  </a:lnTo>
                  <a:lnTo>
                    <a:pt x="4593" y="13371"/>
                  </a:lnTo>
                  <a:lnTo>
                    <a:pt x="4354" y="13371"/>
                  </a:lnTo>
                  <a:cubicBezTo>
                    <a:pt x="4353" y="13371"/>
                    <a:pt x="4352" y="13371"/>
                    <a:pt x="4351" y="13371"/>
                  </a:cubicBezTo>
                  <a:cubicBezTo>
                    <a:pt x="4087" y="13371"/>
                    <a:pt x="4088" y="13771"/>
                    <a:pt x="4354" y="13771"/>
                  </a:cubicBezTo>
                  <a:lnTo>
                    <a:pt x="6510" y="13771"/>
                  </a:lnTo>
                  <a:cubicBezTo>
                    <a:pt x="6619" y="13771"/>
                    <a:pt x="6710" y="13684"/>
                    <a:pt x="6710" y="13571"/>
                  </a:cubicBezTo>
                  <a:cubicBezTo>
                    <a:pt x="6710" y="13459"/>
                    <a:pt x="6619" y="13371"/>
                    <a:pt x="6510" y="13371"/>
                  </a:cubicBezTo>
                  <a:lnTo>
                    <a:pt x="6271" y="13371"/>
                  </a:lnTo>
                  <a:lnTo>
                    <a:pt x="6112" y="10216"/>
                  </a:lnTo>
                  <a:lnTo>
                    <a:pt x="6112" y="10216"/>
                  </a:lnTo>
                  <a:cubicBezTo>
                    <a:pt x="6386" y="10288"/>
                    <a:pt x="6662" y="10323"/>
                    <a:pt x="6936" y="10323"/>
                  </a:cubicBezTo>
                  <a:cubicBezTo>
                    <a:pt x="7986" y="10323"/>
                    <a:pt x="8993" y="9810"/>
                    <a:pt x="9604" y="8912"/>
                  </a:cubicBezTo>
                  <a:cubicBezTo>
                    <a:pt x="10371" y="7783"/>
                    <a:pt x="10343" y="6289"/>
                    <a:pt x="9530" y="5188"/>
                  </a:cubicBezTo>
                  <a:cubicBezTo>
                    <a:pt x="10051" y="4369"/>
                    <a:pt x="10082" y="3335"/>
                    <a:pt x="9622" y="2484"/>
                  </a:cubicBezTo>
                  <a:cubicBezTo>
                    <a:pt x="9161" y="1629"/>
                    <a:pt x="8278" y="1095"/>
                    <a:pt x="7311" y="1081"/>
                  </a:cubicBezTo>
                  <a:cubicBezTo>
                    <a:pt x="6793" y="353"/>
                    <a:pt x="6005" y="0"/>
                    <a:pt x="5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9" name="Google Shape;21339;p86"/>
            <p:cNvSpPr/>
            <p:nvPr/>
          </p:nvSpPr>
          <p:spPr>
            <a:xfrm>
              <a:off x="3955242" y="3495083"/>
              <a:ext cx="61416" cy="61416"/>
            </a:xfrm>
            <a:custGeom>
              <a:avLst/>
              <a:gdLst/>
              <a:ahLst/>
              <a:cxnLst/>
              <a:rect l="l" t="t" r="r" b="b"/>
              <a:pathLst>
                <a:path w="2343" h="2343" extrusionOk="0">
                  <a:moveTo>
                    <a:pt x="203" y="0"/>
                  </a:moveTo>
                  <a:cubicBezTo>
                    <a:pt x="102" y="0"/>
                    <a:pt x="1" y="67"/>
                    <a:pt x="1" y="201"/>
                  </a:cubicBezTo>
                  <a:cubicBezTo>
                    <a:pt x="1" y="1382"/>
                    <a:pt x="961" y="2342"/>
                    <a:pt x="2142" y="2342"/>
                  </a:cubicBezTo>
                  <a:cubicBezTo>
                    <a:pt x="2255" y="2342"/>
                    <a:pt x="2343" y="2254"/>
                    <a:pt x="2343" y="2142"/>
                  </a:cubicBezTo>
                  <a:cubicBezTo>
                    <a:pt x="2343" y="2029"/>
                    <a:pt x="2255" y="1941"/>
                    <a:pt x="2142" y="1941"/>
                  </a:cubicBezTo>
                  <a:cubicBezTo>
                    <a:pt x="1182" y="1938"/>
                    <a:pt x="405" y="1161"/>
                    <a:pt x="405" y="201"/>
                  </a:cubicBezTo>
                  <a:cubicBezTo>
                    <a:pt x="405" y="67"/>
                    <a:pt x="304"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0" name="Google Shape;21340;p86"/>
            <p:cNvSpPr/>
            <p:nvPr/>
          </p:nvSpPr>
          <p:spPr>
            <a:xfrm>
              <a:off x="4077838" y="3404650"/>
              <a:ext cx="46213" cy="44456"/>
            </a:xfrm>
            <a:custGeom>
              <a:avLst/>
              <a:gdLst/>
              <a:ahLst/>
              <a:cxnLst/>
              <a:rect l="l" t="t" r="r" b="b"/>
              <a:pathLst>
                <a:path w="1763" h="1696" extrusionOk="0">
                  <a:moveTo>
                    <a:pt x="268" y="1"/>
                  </a:moveTo>
                  <a:cubicBezTo>
                    <a:pt x="0" y="1"/>
                    <a:pt x="0" y="405"/>
                    <a:pt x="268" y="405"/>
                  </a:cubicBezTo>
                  <a:cubicBezTo>
                    <a:pt x="873" y="405"/>
                    <a:pt x="1358" y="894"/>
                    <a:pt x="1361" y="1495"/>
                  </a:cubicBezTo>
                  <a:cubicBezTo>
                    <a:pt x="1361" y="1608"/>
                    <a:pt x="1449" y="1696"/>
                    <a:pt x="1562" y="1696"/>
                  </a:cubicBezTo>
                  <a:cubicBezTo>
                    <a:pt x="1674" y="1696"/>
                    <a:pt x="1762" y="1608"/>
                    <a:pt x="1762" y="1495"/>
                  </a:cubicBezTo>
                  <a:cubicBezTo>
                    <a:pt x="1762" y="669"/>
                    <a:pt x="1094" y="1"/>
                    <a:pt x="2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41" name="Google Shape;21341;p86"/>
          <p:cNvGrpSpPr/>
          <p:nvPr/>
        </p:nvGrpSpPr>
        <p:grpSpPr>
          <a:xfrm>
            <a:off x="3584414" y="2111719"/>
            <a:ext cx="384328" cy="378430"/>
            <a:chOff x="3584414" y="1959319"/>
            <a:chExt cx="384328" cy="378430"/>
          </a:xfrm>
        </p:grpSpPr>
        <p:sp>
          <p:nvSpPr>
            <p:cNvPr id="21342" name="Google Shape;21342;p86"/>
            <p:cNvSpPr/>
            <p:nvPr/>
          </p:nvSpPr>
          <p:spPr>
            <a:xfrm>
              <a:off x="3786931" y="1964876"/>
              <a:ext cx="164457" cy="367263"/>
            </a:xfrm>
            <a:custGeom>
              <a:avLst/>
              <a:gdLst/>
              <a:ahLst/>
              <a:cxnLst/>
              <a:rect l="l" t="t" r="r" b="b"/>
              <a:pathLst>
                <a:path w="6274" h="14011" extrusionOk="0">
                  <a:moveTo>
                    <a:pt x="3343" y="1"/>
                  </a:moveTo>
                  <a:cubicBezTo>
                    <a:pt x="3059" y="1"/>
                    <a:pt x="2748" y="51"/>
                    <a:pt x="2406" y="166"/>
                  </a:cubicBezTo>
                  <a:cubicBezTo>
                    <a:pt x="1" y="975"/>
                    <a:pt x="795" y="4323"/>
                    <a:pt x="1470" y="6046"/>
                  </a:cubicBezTo>
                  <a:lnTo>
                    <a:pt x="2205" y="14010"/>
                  </a:lnTo>
                  <a:cubicBezTo>
                    <a:pt x="4688" y="14010"/>
                    <a:pt x="6274" y="12203"/>
                    <a:pt x="6274" y="9717"/>
                  </a:cubicBezTo>
                  <a:cubicBezTo>
                    <a:pt x="6274" y="7090"/>
                    <a:pt x="3732" y="5283"/>
                    <a:pt x="3563" y="3472"/>
                  </a:cubicBezTo>
                  <a:cubicBezTo>
                    <a:pt x="3466" y="2440"/>
                    <a:pt x="4059" y="1932"/>
                    <a:pt x="4844" y="1932"/>
                  </a:cubicBezTo>
                  <a:cubicBezTo>
                    <a:pt x="5060" y="1932"/>
                    <a:pt x="5290" y="1971"/>
                    <a:pt x="5525" y="2047"/>
                  </a:cubicBezTo>
                  <a:cubicBezTo>
                    <a:pt x="5543" y="2054"/>
                    <a:pt x="5561" y="2057"/>
                    <a:pt x="5579" y="2057"/>
                  </a:cubicBezTo>
                  <a:cubicBezTo>
                    <a:pt x="5686" y="2057"/>
                    <a:pt x="5770" y="1945"/>
                    <a:pt x="5722" y="1836"/>
                  </a:cubicBezTo>
                  <a:cubicBezTo>
                    <a:pt x="5456" y="1225"/>
                    <a:pt x="4744" y="1"/>
                    <a:pt x="3343" y="1"/>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3" name="Google Shape;21343;p86"/>
            <p:cNvSpPr/>
            <p:nvPr/>
          </p:nvSpPr>
          <p:spPr>
            <a:xfrm>
              <a:off x="3590049" y="2148495"/>
              <a:ext cx="29620" cy="35623"/>
            </a:xfrm>
            <a:custGeom>
              <a:avLst/>
              <a:gdLst/>
              <a:ahLst/>
              <a:cxnLst/>
              <a:rect l="l" t="t" r="r" b="b"/>
              <a:pathLst>
                <a:path w="1130" h="1359" extrusionOk="0">
                  <a:moveTo>
                    <a:pt x="563" y="1"/>
                  </a:moveTo>
                  <a:cubicBezTo>
                    <a:pt x="254" y="1"/>
                    <a:pt x="0" y="254"/>
                    <a:pt x="0" y="567"/>
                  </a:cubicBezTo>
                  <a:lnTo>
                    <a:pt x="0" y="792"/>
                  </a:lnTo>
                  <a:cubicBezTo>
                    <a:pt x="0" y="1105"/>
                    <a:pt x="254" y="1358"/>
                    <a:pt x="563" y="1358"/>
                  </a:cubicBezTo>
                  <a:cubicBezTo>
                    <a:pt x="876" y="1358"/>
                    <a:pt x="1129" y="1105"/>
                    <a:pt x="1129" y="792"/>
                  </a:cubicBezTo>
                  <a:lnTo>
                    <a:pt x="1129" y="567"/>
                  </a:lnTo>
                  <a:cubicBezTo>
                    <a:pt x="1129" y="254"/>
                    <a:pt x="876" y="1"/>
                    <a:pt x="56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4" name="Google Shape;21344;p86"/>
            <p:cNvSpPr/>
            <p:nvPr/>
          </p:nvSpPr>
          <p:spPr>
            <a:xfrm>
              <a:off x="3718622" y="2173659"/>
              <a:ext cx="60970" cy="79398"/>
            </a:xfrm>
            <a:custGeom>
              <a:avLst/>
              <a:gdLst/>
              <a:ahLst/>
              <a:cxnLst/>
              <a:rect l="l" t="t" r="r" b="b"/>
              <a:pathLst>
                <a:path w="2326" h="3029" extrusionOk="0">
                  <a:moveTo>
                    <a:pt x="1742" y="1"/>
                  </a:moveTo>
                  <a:lnTo>
                    <a:pt x="1" y="788"/>
                  </a:lnTo>
                  <a:cubicBezTo>
                    <a:pt x="1" y="788"/>
                    <a:pt x="451" y="2044"/>
                    <a:pt x="1330" y="3028"/>
                  </a:cubicBezTo>
                  <a:lnTo>
                    <a:pt x="2325" y="1639"/>
                  </a:lnTo>
                  <a:lnTo>
                    <a:pt x="1742"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5" name="Google Shape;21345;p86"/>
            <p:cNvSpPr/>
            <p:nvPr/>
          </p:nvSpPr>
          <p:spPr>
            <a:xfrm>
              <a:off x="3608398" y="2049228"/>
              <a:ext cx="317197" cy="282990"/>
            </a:xfrm>
            <a:custGeom>
              <a:avLst/>
              <a:gdLst/>
              <a:ahLst/>
              <a:cxnLst/>
              <a:rect l="l" t="t" r="r" b="b"/>
              <a:pathLst>
                <a:path w="12101" h="10796" extrusionOk="0">
                  <a:moveTo>
                    <a:pt x="3105" y="0"/>
                  </a:moveTo>
                  <a:cubicBezTo>
                    <a:pt x="2523" y="0"/>
                    <a:pt x="1953" y="204"/>
                    <a:pt x="1519" y="605"/>
                  </a:cubicBezTo>
                  <a:cubicBezTo>
                    <a:pt x="851" y="1221"/>
                    <a:pt x="584" y="2036"/>
                    <a:pt x="507" y="2437"/>
                  </a:cubicBezTo>
                  <a:cubicBezTo>
                    <a:pt x="482" y="2574"/>
                    <a:pt x="531" y="2715"/>
                    <a:pt x="640" y="2803"/>
                  </a:cubicBezTo>
                  <a:cubicBezTo>
                    <a:pt x="827" y="2954"/>
                    <a:pt x="1048" y="3060"/>
                    <a:pt x="1284" y="3109"/>
                  </a:cubicBezTo>
                  <a:cubicBezTo>
                    <a:pt x="1453" y="3429"/>
                    <a:pt x="1692" y="3707"/>
                    <a:pt x="1984" y="3925"/>
                  </a:cubicBezTo>
                  <a:cubicBezTo>
                    <a:pt x="1445" y="3922"/>
                    <a:pt x="985" y="3844"/>
                    <a:pt x="683" y="3844"/>
                  </a:cubicBezTo>
                  <a:cubicBezTo>
                    <a:pt x="573" y="3844"/>
                    <a:pt x="483" y="3854"/>
                    <a:pt x="419" y="3883"/>
                  </a:cubicBezTo>
                  <a:cubicBezTo>
                    <a:pt x="113" y="4027"/>
                    <a:pt x="28" y="4262"/>
                    <a:pt x="11" y="4435"/>
                  </a:cubicBezTo>
                  <a:cubicBezTo>
                    <a:pt x="0" y="4568"/>
                    <a:pt x="92" y="4688"/>
                    <a:pt x="225" y="4712"/>
                  </a:cubicBezTo>
                  <a:cubicBezTo>
                    <a:pt x="595" y="4783"/>
                    <a:pt x="1407" y="4899"/>
                    <a:pt x="2261" y="5268"/>
                  </a:cubicBezTo>
                  <a:cubicBezTo>
                    <a:pt x="3003" y="5589"/>
                    <a:pt x="3564" y="5692"/>
                    <a:pt x="3988" y="5692"/>
                  </a:cubicBezTo>
                  <a:cubicBezTo>
                    <a:pt x="4446" y="5692"/>
                    <a:pt x="4745" y="5572"/>
                    <a:pt x="4944" y="5479"/>
                  </a:cubicBezTo>
                  <a:cubicBezTo>
                    <a:pt x="5152" y="5381"/>
                    <a:pt x="5357" y="5336"/>
                    <a:pt x="5537" y="5336"/>
                  </a:cubicBezTo>
                  <a:cubicBezTo>
                    <a:pt x="6043" y="5336"/>
                    <a:pt x="6349" y="5698"/>
                    <a:pt x="5940" y="6284"/>
                  </a:cubicBezTo>
                  <a:cubicBezTo>
                    <a:pt x="4719" y="8028"/>
                    <a:pt x="6073" y="9425"/>
                    <a:pt x="6850" y="9892"/>
                  </a:cubicBezTo>
                  <a:lnTo>
                    <a:pt x="5848" y="9892"/>
                  </a:lnTo>
                  <a:cubicBezTo>
                    <a:pt x="5461" y="9892"/>
                    <a:pt x="5117" y="10138"/>
                    <a:pt x="4990" y="10508"/>
                  </a:cubicBezTo>
                  <a:cubicBezTo>
                    <a:pt x="4948" y="10650"/>
                    <a:pt x="5054" y="10796"/>
                    <a:pt x="5203" y="10796"/>
                  </a:cubicBezTo>
                  <a:cubicBezTo>
                    <a:pt x="5205" y="10796"/>
                    <a:pt x="5206" y="10796"/>
                    <a:pt x="5208" y="10796"/>
                  </a:cubicBezTo>
                  <a:lnTo>
                    <a:pt x="8827" y="10796"/>
                  </a:lnTo>
                  <a:cubicBezTo>
                    <a:pt x="9291" y="10796"/>
                    <a:pt x="9720" y="10553"/>
                    <a:pt x="9959" y="10152"/>
                  </a:cubicBezTo>
                  <a:lnTo>
                    <a:pt x="10254" y="9667"/>
                  </a:lnTo>
                  <a:cubicBezTo>
                    <a:pt x="12100" y="5898"/>
                    <a:pt x="9238" y="1527"/>
                    <a:pt x="5015" y="1386"/>
                  </a:cubicBezTo>
                  <a:cubicBezTo>
                    <a:pt x="5004" y="1333"/>
                    <a:pt x="4990" y="1284"/>
                    <a:pt x="4972" y="1235"/>
                  </a:cubicBezTo>
                  <a:cubicBezTo>
                    <a:pt x="4786" y="637"/>
                    <a:pt x="4079" y="109"/>
                    <a:pt x="3457" y="25"/>
                  </a:cubicBezTo>
                  <a:cubicBezTo>
                    <a:pt x="3340" y="9"/>
                    <a:pt x="3222" y="0"/>
                    <a:pt x="3105"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6" name="Google Shape;21346;p86"/>
            <p:cNvSpPr/>
            <p:nvPr/>
          </p:nvSpPr>
          <p:spPr>
            <a:xfrm>
              <a:off x="3682396" y="2019896"/>
              <a:ext cx="34234" cy="50590"/>
            </a:xfrm>
            <a:custGeom>
              <a:avLst/>
              <a:gdLst/>
              <a:ahLst/>
              <a:cxnLst/>
              <a:rect l="l" t="t" r="r" b="b"/>
              <a:pathLst>
                <a:path w="1306" h="1930" extrusionOk="0">
                  <a:moveTo>
                    <a:pt x="863" y="1"/>
                  </a:moveTo>
                  <a:cubicBezTo>
                    <a:pt x="810" y="1"/>
                    <a:pt x="757" y="20"/>
                    <a:pt x="715" y="61"/>
                  </a:cubicBezTo>
                  <a:cubicBezTo>
                    <a:pt x="455" y="318"/>
                    <a:pt x="265" y="870"/>
                    <a:pt x="156" y="1130"/>
                  </a:cubicBezTo>
                  <a:cubicBezTo>
                    <a:pt x="1" y="1496"/>
                    <a:pt x="254" y="1904"/>
                    <a:pt x="651" y="1928"/>
                  </a:cubicBezTo>
                  <a:cubicBezTo>
                    <a:pt x="663" y="1929"/>
                    <a:pt x="674" y="1929"/>
                    <a:pt x="685" y="1929"/>
                  </a:cubicBezTo>
                  <a:cubicBezTo>
                    <a:pt x="1022" y="1929"/>
                    <a:pt x="1305" y="1625"/>
                    <a:pt x="1302" y="1285"/>
                  </a:cubicBezTo>
                  <a:cubicBezTo>
                    <a:pt x="1295" y="887"/>
                    <a:pt x="1172" y="300"/>
                    <a:pt x="1038" y="93"/>
                  </a:cubicBezTo>
                  <a:cubicBezTo>
                    <a:pt x="995" y="32"/>
                    <a:pt x="929" y="1"/>
                    <a:pt x="863" y="1"/>
                  </a:cubicBezTo>
                  <a:close/>
                </a:path>
              </a:pathLst>
            </a:custGeom>
            <a:solidFill>
              <a:srgbClr val="5174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7" name="Google Shape;21347;p86"/>
            <p:cNvSpPr/>
            <p:nvPr/>
          </p:nvSpPr>
          <p:spPr>
            <a:xfrm>
              <a:off x="3655214" y="2083331"/>
              <a:ext cx="17825" cy="17824"/>
            </a:xfrm>
            <a:custGeom>
              <a:avLst/>
              <a:gdLst/>
              <a:ahLst/>
              <a:cxnLst/>
              <a:rect l="l" t="t" r="r" b="b"/>
              <a:pathLst>
                <a:path w="680" h="680" extrusionOk="0">
                  <a:moveTo>
                    <a:pt x="338" y="1"/>
                  </a:moveTo>
                  <a:cubicBezTo>
                    <a:pt x="152" y="1"/>
                    <a:pt x="1" y="152"/>
                    <a:pt x="1" y="338"/>
                  </a:cubicBezTo>
                  <a:cubicBezTo>
                    <a:pt x="1" y="528"/>
                    <a:pt x="152" y="679"/>
                    <a:pt x="338" y="679"/>
                  </a:cubicBezTo>
                  <a:cubicBezTo>
                    <a:pt x="525" y="679"/>
                    <a:pt x="679" y="528"/>
                    <a:pt x="679" y="338"/>
                  </a:cubicBezTo>
                  <a:cubicBezTo>
                    <a:pt x="679" y="152"/>
                    <a:pt x="525" y="1"/>
                    <a:pt x="338"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8" name="Google Shape;21348;p86"/>
            <p:cNvSpPr/>
            <p:nvPr/>
          </p:nvSpPr>
          <p:spPr>
            <a:xfrm>
              <a:off x="3642134" y="2116804"/>
              <a:ext cx="88782" cy="35308"/>
            </a:xfrm>
            <a:custGeom>
              <a:avLst/>
              <a:gdLst/>
              <a:ahLst/>
              <a:cxnLst/>
              <a:rect l="l" t="t" r="r" b="b"/>
              <a:pathLst>
                <a:path w="3387" h="1347" extrusionOk="0">
                  <a:moveTo>
                    <a:pt x="2767" y="0"/>
                  </a:moveTo>
                  <a:cubicBezTo>
                    <a:pt x="2198" y="0"/>
                    <a:pt x="1610" y="355"/>
                    <a:pt x="985" y="489"/>
                  </a:cubicBezTo>
                  <a:cubicBezTo>
                    <a:pt x="755" y="538"/>
                    <a:pt x="544" y="563"/>
                    <a:pt x="357" y="563"/>
                  </a:cubicBezTo>
                  <a:cubicBezTo>
                    <a:pt x="226" y="563"/>
                    <a:pt x="106" y="551"/>
                    <a:pt x="0" y="527"/>
                  </a:cubicBezTo>
                  <a:lnTo>
                    <a:pt x="0" y="527"/>
                  </a:lnTo>
                  <a:cubicBezTo>
                    <a:pt x="169" y="851"/>
                    <a:pt x="408" y="1129"/>
                    <a:pt x="700" y="1347"/>
                  </a:cubicBezTo>
                  <a:cubicBezTo>
                    <a:pt x="708" y="1347"/>
                    <a:pt x="717" y="1347"/>
                    <a:pt x="725" y="1347"/>
                  </a:cubicBezTo>
                  <a:cubicBezTo>
                    <a:pt x="1497" y="1347"/>
                    <a:pt x="2425" y="1184"/>
                    <a:pt x="3285" y="411"/>
                  </a:cubicBezTo>
                  <a:cubicBezTo>
                    <a:pt x="3387" y="324"/>
                    <a:pt x="3365" y="158"/>
                    <a:pt x="3246" y="98"/>
                  </a:cubicBezTo>
                  <a:cubicBezTo>
                    <a:pt x="3088" y="29"/>
                    <a:pt x="2928" y="0"/>
                    <a:pt x="27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9" name="Google Shape;21349;p86"/>
            <p:cNvSpPr/>
            <p:nvPr/>
          </p:nvSpPr>
          <p:spPr>
            <a:xfrm>
              <a:off x="3741295" y="2220396"/>
              <a:ext cx="85662" cy="88048"/>
            </a:xfrm>
            <a:custGeom>
              <a:avLst/>
              <a:gdLst/>
              <a:ahLst/>
              <a:cxnLst/>
              <a:rect l="l" t="t" r="r" b="b"/>
              <a:pathLst>
                <a:path w="3268" h="3359" extrusionOk="0">
                  <a:moveTo>
                    <a:pt x="711" y="0"/>
                  </a:moveTo>
                  <a:lnTo>
                    <a:pt x="711" y="0"/>
                  </a:lnTo>
                  <a:cubicBezTo>
                    <a:pt x="1" y="1242"/>
                    <a:pt x="567" y="2286"/>
                    <a:pt x="1204" y="2909"/>
                  </a:cubicBezTo>
                  <a:lnTo>
                    <a:pt x="1207" y="2909"/>
                  </a:lnTo>
                  <a:cubicBezTo>
                    <a:pt x="1383" y="3081"/>
                    <a:pt x="1576" y="3232"/>
                    <a:pt x="1787" y="3359"/>
                  </a:cubicBezTo>
                  <a:lnTo>
                    <a:pt x="3043" y="3359"/>
                  </a:lnTo>
                  <a:cubicBezTo>
                    <a:pt x="3169" y="3359"/>
                    <a:pt x="3268" y="3257"/>
                    <a:pt x="3268" y="3134"/>
                  </a:cubicBezTo>
                  <a:cubicBezTo>
                    <a:pt x="3268" y="3011"/>
                    <a:pt x="3169" y="2909"/>
                    <a:pt x="3043" y="2909"/>
                  </a:cubicBezTo>
                  <a:lnTo>
                    <a:pt x="2983" y="2909"/>
                  </a:lnTo>
                  <a:cubicBezTo>
                    <a:pt x="2561" y="2909"/>
                    <a:pt x="2139" y="2807"/>
                    <a:pt x="1784" y="2578"/>
                  </a:cubicBezTo>
                  <a:cubicBezTo>
                    <a:pt x="750" y="1917"/>
                    <a:pt x="613" y="616"/>
                    <a:pt x="711" y="0"/>
                  </a:cubicBezTo>
                  <a:close/>
                </a:path>
              </a:pathLst>
            </a:custGeom>
            <a:solidFill>
              <a:srgbClr val="718D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0" name="Google Shape;21350;p86"/>
            <p:cNvSpPr/>
            <p:nvPr/>
          </p:nvSpPr>
          <p:spPr>
            <a:xfrm>
              <a:off x="3824913" y="1983173"/>
              <a:ext cx="143828" cy="330723"/>
            </a:xfrm>
            <a:custGeom>
              <a:avLst/>
              <a:gdLst/>
              <a:ahLst/>
              <a:cxnLst/>
              <a:rect l="l" t="t" r="r" b="b"/>
              <a:pathLst>
                <a:path w="5487" h="12617" extrusionOk="0">
                  <a:moveTo>
                    <a:pt x="2140" y="0"/>
                  </a:moveTo>
                  <a:cubicBezTo>
                    <a:pt x="1618" y="0"/>
                    <a:pt x="1140" y="215"/>
                    <a:pt x="841" y="657"/>
                  </a:cubicBezTo>
                  <a:cubicBezTo>
                    <a:pt x="0" y="1905"/>
                    <a:pt x="514" y="3737"/>
                    <a:pt x="1889" y="5179"/>
                  </a:cubicBezTo>
                  <a:cubicBezTo>
                    <a:pt x="2726" y="6058"/>
                    <a:pt x="5486" y="9926"/>
                    <a:pt x="3126" y="12616"/>
                  </a:cubicBezTo>
                  <a:cubicBezTo>
                    <a:pt x="4203" y="11867"/>
                    <a:pt x="4825" y="10577"/>
                    <a:pt x="4825" y="9019"/>
                  </a:cubicBezTo>
                  <a:cubicBezTo>
                    <a:pt x="4825" y="6392"/>
                    <a:pt x="2283" y="4585"/>
                    <a:pt x="2114" y="2774"/>
                  </a:cubicBezTo>
                  <a:cubicBezTo>
                    <a:pt x="2017" y="1742"/>
                    <a:pt x="2613" y="1234"/>
                    <a:pt x="3396" y="1234"/>
                  </a:cubicBezTo>
                  <a:cubicBezTo>
                    <a:pt x="3612" y="1234"/>
                    <a:pt x="3842" y="1273"/>
                    <a:pt x="4076" y="1349"/>
                  </a:cubicBezTo>
                  <a:cubicBezTo>
                    <a:pt x="4092" y="1354"/>
                    <a:pt x="4108" y="1357"/>
                    <a:pt x="4125" y="1357"/>
                  </a:cubicBezTo>
                  <a:cubicBezTo>
                    <a:pt x="4177" y="1357"/>
                    <a:pt x="4229" y="1332"/>
                    <a:pt x="4259" y="1286"/>
                  </a:cubicBezTo>
                  <a:cubicBezTo>
                    <a:pt x="3723" y="440"/>
                    <a:pt x="2886" y="0"/>
                    <a:pt x="2140" y="0"/>
                  </a:cubicBezTo>
                  <a:close/>
                </a:path>
              </a:pathLst>
            </a:custGeom>
            <a:solidFill>
              <a:srgbClr val="92A8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1" name="Google Shape;21351;p86"/>
            <p:cNvSpPr/>
            <p:nvPr/>
          </p:nvSpPr>
          <p:spPr>
            <a:xfrm>
              <a:off x="3584414" y="1959319"/>
              <a:ext cx="372506" cy="378430"/>
            </a:xfrm>
            <a:custGeom>
              <a:avLst/>
              <a:gdLst/>
              <a:ahLst/>
              <a:cxnLst/>
              <a:rect l="l" t="t" r="r" b="b"/>
              <a:pathLst>
                <a:path w="14211" h="14437" extrusionOk="0">
                  <a:moveTo>
                    <a:pt x="776" y="7428"/>
                  </a:moveTo>
                  <a:cubicBezTo>
                    <a:pt x="804" y="7428"/>
                    <a:pt x="833" y="7432"/>
                    <a:pt x="862" y="7439"/>
                  </a:cubicBezTo>
                  <a:cubicBezTo>
                    <a:pt x="736" y="7636"/>
                    <a:pt x="687" y="7879"/>
                    <a:pt x="732" y="8111"/>
                  </a:cubicBezTo>
                  <a:cubicBezTo>
                    <a:pt x="750" y="8248"/>
                    <a:pt x="884" y="8297"/>
                    <a:pt x="954" y="8315"/>
                  </a:cubicBezTo>
                  <a:cubicBezTo>
                    <a:pt x="897" y="8348"/>
                    <a:pt x="837" y="8363"/>
                    <a:pt x="778" y="8363"/>
                  </a:cubicBezTo>
                  <a:cubicBezTo>
                    <a:pt x="594" y="8363"/>
                    <a:pt x="426" y="8214"/>
                    <a:pt x="426" y="8009"/>
                  </a:cubicBezTo>
                  <a:lnTo>
                    <a:pt x="426" y="7784"/>
                  </a:lnTo>
                  <a:cubicBezTo>
                    <a:pt x="423" y="7582"/>
                    <a:pt x="588" y="7428"/>
                    <a:pt x="776" y="7428"/>
                  </a:cubicBezTo>
                  <a:close/>
                  <a:moveTo>
                    <a:pt x="6457" y="8974"/>
                  </a:moveTo>
                  <a:cubicBezTo>
                    <a:pt x="6614" y="8974"/>
                    <a:pt x="6736" y="9017"/>
                    <a:pt x="6795" y="9088"/>
                  </a:cubicBezTo>
                  <a:cubicBezTo>
                    <a:pt x="6879" y="9187"/>
                    <a:pt x="6840" y="9370"/>
                    <a:pt x="6686" y="9588"/>
                  </a:cubicBezTo>
                  <a:cubicBezTo>
                    <a:pt x="6475" y="9880"/>
                    <a:pt x="6324" y="10207"/>
                    <a:pt x="6229" y="10555"/>
                  </a:cubicBezTo>
                  <a:cubicBezTo>
                    <a:pt x="5937" y="10150"/>
                    <a:pt x="5694" y="9718"/>
                    <a:pt x="5501" y="9261"/>
                  </a:cubicBezTo>
                  <a:cubicBezTo>
                    <a:pt x="5655" y="9222"/>
                    <a:pt x="5807" y="9169"/>
                    <a:pt x="5954" y="9095"/>
                  </a:cubicBezTo>
                  <a:cubicBezTo>
                    <a:pt x="6137" y="9011"/>
                    <a:pt x="6312" y="8974"/>
                    <a:pt x="6457" y="8974"/>
                  </a:cubicBezTo>
                  <a:close/>
                  <a:moveTo>
                    <a:pt x="11068" y="424"/>
                  </a:moveTo>
                  <a:cubicBezTo>
                    <a:pt x="11396" y="424"/>
                    <a:pt x="11702" y="497"/>
                    <a:pt x="11985" y="642"/>
                  </a:cubicBezTo>
                  <a:cubicBezTo>
                    <a:pt x="12614" y="972"/>
                    <a:pt x="13001" y="1602"/>
                    <a:pt x="13202" y="2024"/>
                  </a:cubicBezTo>
                  <a:cubicBezTo>
                    <a:pt x="12985" y="1963"/>
                    <a:pt x="12773" y="1933"/>
                    <a:pt x="12571" y="1933"/>
                  </a:cubicBezTo>
                  <a:cubicBezTo>
                    <a:pt x="12224" y="1933"/>
                    <a:pt x="11906" y="2022"/>
                    <a:pt x="11651" y="2200"/>
                  </a:cubicBezTo>
                  <a:cubicBezTo>
                    <a:pt x="11218" y="2502"/>
                    <a:pt x="11014" y="3037"/>
                    <a:pt x="11078" y="3701"/>
                  </a:cubicBezTo>
                  <a:cubicBezTo>
                    <a:pt x="11155" y="4542"/>
                    <a:pt x="11700" y="5361"/>
                    <a:pt x="12273" y="6226"/>
                  </a:cubicBezTo>
                  <a:cubicBezTo>
                    <a:pt x="13019" y="7348"/>
                    <a:pt x="13789" y="8508"/>
                    <a:pt x="13789" y="9929"/>
                  </a:cubicBezTo>
                  <a:cubicBezTo>
                    <a:pt x="13789" y="11093"/>
                    <a:pt x="13416" y="12137"/>
                    <a:pt x="12741" y="12865"/>
                  </a:cubicBezTo>
                  <a:cubicBezTo>
                    <a:pt x="12045" y="13614"/>
                    <a:pt x="11074" y="14011"/>
                    <a:pt x="9931" y="14011"/>
                  </a:cubicBezTo>
                  <a:lnTo>
                    <a:pt x="6106" y="14011"/>
                  </a:lnTo>
                  <a:cubicBezTo>
                    <a:pt x="6200" y="13727"/>
                    <a:pt x="6464" y="13530"/>
                    <a:pt x="6767" y="13530"/>
                  </a:cubicBezTo>
                  <a:lnTo>
                    <a:pt x="8349" y="13530"/>
                  </a:lnTo>
                  <a:cubicBezTo>
                    <a:pt x="8465" y="13530"/>
                    <a:pt x="8560" y="13435"/>
                    <a:pt x="8560" y="13319"/>
                  </a:cubicBezTo>
                  <a:cubicBezTo>
                    <a:pt x="8560" y="13203"/>
                    <a:pt x="8465" y="13108"/>
                    <a:pt x="8349" y="13108"/>
                  </a:cubicBezTo>
                  <a:lnTo>
                    <a:pt x="7829" y="13108"/>
                  </a:lnTo>
                  <a:cubicBezTo>
                    <a:pt x="7357" y="12809"/>
                    <a:pt x="6774" y="12222"/>
                    <a:pt x="6622" y="11497"/>
                  </a:cubicBezTo>
                  <a:cubicBezTo>
                    <a:pt x="6503" y="10949"/>
                    <a:pt x="6644" y="10389"/>
                    <a:pt x="7030" y="9834"/>
                  </a:cubicBezTo>
                  <a:cubicBezTo>
                    <a:pt x="7421" y="9275"/>
                    <a:pt x="7220" y="8941"/>
                    <a:pt x="7118" y="8818"/>
                  </a:cubicBezTo>
                  <a:cubicBezTo>
                    <a:pt x="6973" y="8644"/>
                    <a:pt x="6732" y="8555"/>
                    <a:pt x="6454" y="8555"/>
                  </a:cubicBezTo>
                  <a:cubicBezTo>
                    <a:pt x="6240" y="8555"/>
                    <a:pt x="6005" y="8607"/>
                    <a:pt x="5775" y="8716"/>
                  </a:cubicBezTo>
                  <a:cubicBezTo>
                    <a:pt x="5620" y="8787"/>
                    <a:pt x="5354" y="8910"/>
                    <a:pt x="4909" y="8910"/>
                  </a:cubicBezTo>
                  <a:cubicBezTo>
                    <a:pt x="4517" y="8910"/>
                    <a:pt x="3984" y="8814"/>
                    <a:pt x="3264" y="8501"/>
                  </a:cubicBezTo>
                  <a:cubicBezTo>
                    <a:pt x="2484" y="8164"/>
                    <a:pt x="1724" y="8030"/>
                    <a:pt x="1323" y="7956"/>
                  </a:cubicBezTo>
                  <a:cubicBezTo>
                    <a:pt x="1260" y="7946"/>
                    <a:pt x="1190" y="7935"/>
                    <a:pt x="1137" y="7924"/>
                  </a:cubicBezTo>
                  <a:cubicBezTo>
                    <a:pt x="1140" y="7808"/>
                    <a:pt x="1186" y="7619"/>
                    <a:pt x="1422" y="7502"/>
                  </a:cubicBezTo>
                  <a:cubicBezTo>
                    <a:pt x="1457" y="7490"/>
                    <a:pt x="1514" y="7485"/>
                    <a:pt x="1585" y="7485"/>
                  </a:cubicBezTo>
                  <a:cubicBezTo>
                    <a:pt x="1713" y="7485"/>
                    <a:pt x="1884" y="7501"/>
                    <a:pt x="2051" y="7517"/>
                  </a:cubicBezTo>
                  <a:cubicBezTo>
                    <a:pt x="2301" y="7540"/>
                    <a:pt x="2596" y="7567"/>
                    <a:pt x="2921" y="7567"/>
                  </a:cubicBezTo>
                  <a:cubicBezTo>
                    <a:pt x="3787" y="7567"/>
                    <a:pt x="4861" y="7373"/>
                    <a:pt x="5828" y="6388"/>
                  </a:cubicBezTo>
                  <a:cubicBezTo>
                    <a:pt x="5978" y="6232"/>
                    <a:pt x="5837" y="6022"/>
                    <a:pt x="5674" y="6022"/>
                  </a:cubicBezTo>
                  <a:cubicBezTo>
                    <a:pt x="5624" y="6022"/>
                    <a:pt x="5572" y="6042"/>
                    <a:pt x="5525" y="6089"/>
                  </a:cubicBezTo>
                  <a:cubicBezTo>
                    <a:pt x="4755" y="6877"/>
                    <a:pt x="3915" y="7102"/>
                    <a:pt x="3176" y="7137"/>
                  </a:cubicBezTo>
                  <a:cubicBezTo>
                    <a:pt x="2958" y="7066"/>
                    <a:pt x="2765" y="6947"/>
                    <a:pt x="2603" y="6789"/>
                  </a:cubicBezTo>
                  <a:cubicBezTo>
                    <a:pt x="2818" y="6785"/>
                    <a:pt x="3032" y="6757"/>
                    <a:pt x="3240" y="6701"/>
                  </a:cubicBezTo>
                  <a:cubicBezTo>
                    <a:pt x="3352" y="6673"/>
                    <a:pt x="3422" y="6557"/>
                    <a:pt x="3391" y="6444"/>
                  </a:cubicBezTo>
                  <a:cubicBezTo>
                    <a:pt x="3367" y="6350"/>
                    <a:pt x="3282" y="6285"/>
                    <a:pt x="3189" y="6285"/>
                  </a:cubicBezTo>
                  <a:cubicBezTo>
                    <a:pt x="3171" y="6285"/>
                    <a:pt x="3152" y="6288"/>
                    <a:pt x="3134" y="6293"/>
                  </a:cubicBezTo>
                  <a:cubicBezTo>
                    <a:pt x="2932" y="6345"/>
                    <a:pt x="2751" y="6366"/>
                    <a:pt x="2591" y="6366"/>
                  </a:cubicBezTo>
                  <a:cubicBezTo>
                    <a:pt x="2038" y="6366"/>
                    <a:pt x="1728" y="6113"/>
                    <a:pt x="1619" y="6001"/>
                  </a:cubicBezTo>
                  <a:cubicBezTo>
                    <a:pt x="1668" y="5597"/>
                    <a:pt x="2090" y="4120"/>
                    <a:pt x="3538" y="3617"/>
                  </a:cubicBezTo>
                  <a:lnTo>
                    <a:pt x="3538" y="3617"/>
                  </a:lnTo>
                  <a:cubicBezTo>
                    <a:pt x="3538" y="3641"/>
                    <a:pt x="3535" y="3670"/>
                    <a:pt x="3535" y="3694"/>
                  </a:cubicBezTo>
                  <a:cubicBezTo>
                    <a:pt x="3531" y="3810"/>
                    <a:pt x="3623" y="3909"/>
                    <a:pt x="3739" y="3912"/>
                  </a:cubicBezTo>
                  <a:cubicBezTo>
                    <a:pt x="3741" y="3912"/>
                    <a:pt x="3743" y="3912"/>
                    <a:pt x="3745" y="3912"/>
                  </a:cubicBezTo>
                  <a:cubicBezTo>
                    <a:pt x="3859" y="3912"/>
                    <a:pt x="3954" y="3822"/>
                    <a:pt x="3957" y="3708"/>
                  </a:cubicBezTo>
                  <a:cubicBezTo>
                    <a:pt x="3978" y="3005"/>
                    <a:pt x="4358" y="2717"/>
                    <a:pt x="4555" y="2615"/>
                  </a:cubicBezTo>
                  <a:cubicBezTo>
                    <a:pt x="4984" y="3146"/>
                    <a:pt x="4871" y="3772"/>
                    <a:pt x="4868" y="3803"/>
                  </a:cubicBezTo>
                  <a:cubicBezTo>
                    <a:pt x="4836" y="3950"/>
                    <a:pt x="4954" y="4057"/>
                    <a:pt x="5076" y="4057"/>
                  </a:cubicBezTo>
                  <a:cubicBezTo>
                    <a:pt x="5132" y="4057"/>
                    <a:pt x="5189" y="4035"/>
                    <a:pt x="5233" y="3983"/>
                  </a:cubicBezTo>
                  <a:cubicBezTo>
                    <a:pt x="5476" y="4225"/>
                    <a:pt x="5648" y="4531"/>
                    <a:pt x="5729" y="4865"/>
                  </a:cubicBezTo>
                  <a:cubicBezTo>
                    <a:pt x="5750" y="4960"/>
                    <a:pt x="5831" y="5027"/>
                    <a:pt x="5930" y="5030"/>
                  </a:cubicBezTo>
                  <a:cubicBezTo>
                    <a:pt x="7909" y="5090"/>
                    <a:pt x="9724" y="6152"/>
                    <a:pt x="10740" y="7854"/>
                  </a:cubicBezTo>
                  <a:cubicBezTo>
                    <a:pt x="11197" y="8607"/>
                    <a:pt x="11465" y="9458"/>
                    <a:pt x="11524" y="10333"/>
                  </a:cubicBezTo>
                  <a:cubicBezTo>
                    <a:pt x="11584" y="11255"/>
                    <a:pt x="11398" y="12176"/>
                    <a:pt x="10986" y="13002"/>
                  </a:cubicBezTo>
                  <a:cubicBezTo>
                    <a:pt x="10902" y="13170"/>
                    <a:pt x="11043" y="13309"/>
                    <a:pt x="11183" y="13309"/>
                  </a:cubicBezTo>
                  <a:cubicBezTo>
                    <a:pt x="11254" y="13309"/>
                    <a:pt x="11325" y="13274"/>
                    <a:pt x="11366" y="13189"/>
                  </a:cubicBezTo>
                  <a:cubicBezTo>
                    <a:pt x="11809" y="12295"/>
                    <a:pt x="12010" y="11300"/>
                    <a:pt x="11946" y="10305"/>
                  </a:cubicBezTo>
                  <a:cubicBezTo>
                    <a:pt x="11883" y="9359"/>
                    <a:pt x="11591" y="8445"/>
                    <a:pt x="11102" y="7633"/>
                  </a:cubicBezTo>
                  <a:cubicBezTo>
                    <a:pt x="10635" y="6855"/>
                    <a:pt x="10005" y="6187"/>
                    <a:pt x="9253" y="5677"/>
                  </a:cubicBezTo>
                  <a:cubicBezTo>
                    <a:pt x="8883" y="4665"/>
                    <a:pt x="8374" y="2843"/>
                    <a:pt x="8950" y="1637"/>
                  </a:cubicBezTo>
                  <a:cubicBezTo>
                    <a:pt x="9193" y="1131"/>
                    <a:pt x="9611" y="776"/>
                    <a:pt x="10195" y="579"/>
                  </a:cubicBezTo>
                  <a:cubicBezTo>
                    <a:pt x="10501" y="476"/>
                    <a:pt x="10792" y="424"/>
                    <a:pt x="11068" y="424"/>
                  </a:cubicBezTo>
                  <a:close/>
                  <a:moveTo>
                    <a:pt x="11067" y="1"/>
                  </a:moveTo>
                  <a:cubicBezTo>
                    <a:pt x="10747" y="1"/>
                    <a:pt x="10411" y="60"/>
                    <a:pt x="10062" y="178"/>
                  </a:cubicBezTo>
                  <a:cubicBezTo>
                    <a:pt x="9362" y="413"/>
                    <a:pt x="8859" y="842"/>
                    <a:pt x="8567" y="1454"/>
                  </a:cubicBezTo>
                  <a:cubicBezTo>
                    <a:pt x="8279" y="2056"/>
                    <a:pt x="8198" y="2833"/>
                    <a:pt x="8321" y="3757"/>
                  </a:cubicBezTo>
                  <a:cubicBezTo>
                    <a:pt x="8395" y="4296"/>
                    <a:pt x="8518" y="4823"/>
                    <a:pt x="8687" y="5340"/>
                  </a:cubicBezTo>
                  <a:cubicBezTo>
                    <a:pt x="7885" y="4911"/>
                    <a:pt x="6999" y="4665"/>
                    <a:pt x="6095" y="4612"/>
                  </a:cubicBezTo>
                  <a:cubicBezTo>
                    <a:pt x="5947" y="4162"/>
                    <a:pt x="5669" y="3765"/>
                    <a:pt x="5297" y="3473"/>
                  </a:cubicBezTo>
                  <a:cubicBezTo>
                    <a:pt x="5283" y="3040"/>
                    <a:pt x="5117" y="2625"/>
                    <a:pt x="4833" y="2295"/>
                  </a:cubicBezTo>
                  <a:lnTo>
                    <a:pt x="4871" y="2056"/>
                  </a:lnTo>
                  <a:cubicBezTo>
                    <a:pt x="4893" y="1901"/>
                    <a:pt x="4775" y="1813"/>
                    <a:pt x="4658" y="1813"/>
                  </a:cubicBezTo>
                  <a:cubicBezTo>
                    <a:pt x="4568" y="1813"/>
                    <a:pt x="4478" y="1867"/>
                    <a:pt x="4456" y="1985"/>
                  </a:cubicBezTo>
                  <a:lnTo>
                    <a:pt x="4421" y="2214"/>
                  </a:lnTo>
                  <a:cubicBezTo>
                    <a:pt x="4031" y="2393"/>
                    <a:pt x="3735" y="2738"/>
                    <a:pt x="3619" y="3153"/>
                  </a:cubicBezTo>
                  <a:cubicBezTo>
                    <a:pt x="1640" y="3687"/>
                    <a:pt x="1190" y="5716"/>
                    <a:pt x="1190" y="6075"/>
                  </a:cubicBezTo>
                  <a:cubicBezTo>
                    <a:pt x="1190" y="6121"/>
                    <a:pt x="1204" y="6163"/>
                    <a:pt x="1228" y="6201"/>
                  </a:cubicBezTo>
                  <a:cubicBezTo>
                    <a:pt x="1246" y="6223"/>
                    <a:pt x="1485" y="6539"/>
                    <a:pt x="1984" y="6701"/>
                  </a:cubicBezTo>
                  <a:cubicBezTo>
                    <a:pt x="2083" y="6855"/>
                    <a:pt x="2199" y="6993"/>
                    <a:pt x="2332" y="7119"/>
                  </a:cubicBezTo>
                  <a:cubicBezTo>
                    <a:pt x="2248" y="7112"/>
                    <a:pt x="2167" y="7105"/>
                    <a:pt x="2090" y="7098"/>
                  </a:cubicBezTo>
                  <a:cubicBezTo>
                    <a:pt x="1896" y="7080"/>
                    <a:pt x="1730" y="7065"/>
                    <a:pt x="1589" y="7065"/>
                  </a:cubicBezTo>
                  <a:cubicBezTo>
                    <a:pt x="1456" y="7065"/>
                    <a:pt x="1345" y="7078"/>
                    <a:pt x="1253" y="7116"/>
                  </a:cubicBezTo>
                  <a:lnTo>
                    <a:pt x="1246" y="7119"/>
                  </a:lnTo>
                  <a:lnTo>
                    <a:pt x="1207" y="7140"/>
                  </a:lnTo>
                  <a:cubicBezTo>
                    <a:pt x="1140" y="7095"/>
                    <a:pt x="1066" y="7059"/>
                    <a:pt x="989" y="7038"/>
                  </a:cubicBezTo>
                  <a:lnTo>
                    <a:pt x="989" y="6950"/>
                  </a:lnTo>
                  <a:cubicBezTo>
                    <a:pt x="989" y="6810"/>
                    <a:pt x="884" y="6739"/>
                    <a:pt x="778" y="6739"/>
                  </a:cubicBezTo>
                  <a:cubicBezTo>
                    <a:pt x="673" y="6739"/>
                    <a:pt x="567" y="6810"/>
                    <a:pt x="567" y="6950"/>
                  </a:cubicBezTo>
                  <a:lnTo>
                    <a:pt x="567" y="7038"/>
                  </a:lnTo>
                  <a:cubicBezTo>
                    <a:pt x="233" y="7133"/>
                    <a:pt x="1" y="7439"/>
                    <a:pt x="1" y="7784"/>
                  </a:cubicBezTo>
                  <a:lnTo>
                    <a:pt x="1" y="8012"/>
                  </a:lnTo>
                  <a:cubicBezTo>
                    <a:pt x="1" y="8361"/>
                    <a:pt x="233" y="8666"/>
                    <a:pt x="571" y="8758"/>
                  </a:cubicBezTo>
                  <a:cubicBezTo>
                    <a:pt x="640" y="8778"/>
                    <a:pt x="711" y="8787"/>
                    <a:pt x="781" y="8787"/>
                  </a:cubicBezTo>
                  <a:cubicBezTo>
                    <a:pt x="1047" y="8787"/>
                    <a:pt x="1301" y="8650"/>
                    <a:pt x="1443" y="8413"/>
                  </a:cubicBezTo>
                  <a:cubicBezTo>
                    <a:pt x="1865" y="8491"/>
                    <a:pt x="2466" y="8621"/>
                    <a:pt x="3095" y="8891"/>
                  </a:cubicBezTo>
                  <a:cubicBezTo>
                    <a:pt x="3867" y="9226"/>
                    <a:pt x="4458" y="9332"/>
                    <a:pt x="4906" y="9332"/>
                  </a:cubicBezTo>
                  <a:cubicBezTo>
                    <a:pt x="4962" y="9332"/>
                    <a:pt x="5016" y="9331"/>
                    <a:pt x="5068" y="9328"/>
                  </a:cubicBezTo>
                  <a:cubicBezTo>
                    <a:pt x="5188" y="9630"/>
                    <a:pt x="5550" y="10449"/>
                    <a:pt x="6158" y="11142"/>
                  </a:cubicBezTo>
                  <a:cubicBezTo>
                    <a:pt x="6158" y="11293"/>
                    <a:pt x="6176" y="11441"/>
                    <a:pt x="6207" y="11585"/>
                  </a:cubicBezTo>
                  <a:cubicBezTo>
                    <a:pt x="6338" y="12207"/>
                    <a:pt x="6721" y="12735"/>
                    <a:pt x="7136" y="13111"/>
                  </a:cubicBezTo>
                  <a:lnTo>
                    <a:pt x="6767" y="13111"/>
                  </a:lnTo>
                  <a:cubicBezTo>
                    <a:pt x="6151" y="13111"/>
                    <a:pt x="5655" y="13611"/>
                    <a:pt x="5652" y="14222"/>
                  </a:cubicBezTo>
                  <a:cubicBezTo>
                    <a:pt x="5652" y="14342"/>
                    <a:pt x="5747" y="14437"/>
                    <a:pt x="5863" y="14437"/>
                  </a:cubicBezTo>
                  <a:lnTo>
                    <a:pt x="9931" y="14437"/>
                  </a:lnTo>
                  <a:cubicBezTo>
                    <a:pt x="11194" y="14437"/>
                    <a:pt x="12273" y="13990"/>
                    <a:pt x="13054" y="13153"/>
                  </a:cubicBezTo>
                  <a:cubicBezTo>
                    <a:pt x="13799" y="12345"/>
                    <a:pt x="14211" y="11202"/>
                    <a:pt x="14211" y="9929"/>
                  </a:cubicBezTo>
                  <a:cubicBezTo>
                    <a:pt x="14211" y="8382"/>
                    <a:pt x="13370" y="7116"/>
                    <a:pt x="12629" y="5994"/>
                  </a:cubicBezTo>
                  <a:cubicBezTo>
                    <a:pt x="12083" y="5175"/>
                    <a:pt x="11567" y="4397"/>
                    <a:pt x="11500" y="3663"/>
                  </a:cubicBezTo>
                  <a:cubicBezTo>
                    <a:pt x="11451" y="3149"/>
                    <a:pt x="11588" y="2762"/>
                    <a:pt x="11894" y="2548"/>
                  </a:cubicBezTo>
                  <a:cubicBezTo>
                    <a:pt x="12074" y="2421"/>
                    <a:pt x="12310" y="2358"/>
                    <a:pt x="12573" y="2358"/>
                  </a:cubicBezTo>
                  <a:cubicBezTo>
                    <a:pt x="12857" y="2358"/>
                    <a:pt x="13172" y="2432"/>
                    <a:pt x="13487" y="2579"/>
                  </a:cubicBezTo>
                  <a:cubicBezTo>
                    <a:pt x="13517" y="2594"/>
                    <a:pt x="13547" y="2600"/>
                    <a:pt x="13577" y="2600"/>
                  </a:cubicBezTo>
                  <a:cubicBezTo>
                    <a:pt x="13709" y="2600"/>
                    <a:pt x="13822" y="2471"/>
                    <a:pt x="13778" y="2330"/>
                  </a:cubicBezTo>
                  <a:cubicBezTo>
                    <a:pt x="13761" y="2270"/>
                    <a:pt x="13339" y="874"/>
                    <a:pt x="12178" y="269"/>
                  </a:cubicBezTo>
                  <a:cubicBezTo>
                    <a:pt x="11835" y="90"/>
                    <a:pt x="11463" y="1"/>
                    <a:pt x="11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2" name="Google Shape;21352;p86"/>
            <p:cNvSpPr/>
            <p:nvPr/>
          </p:nvSpPr>
          <p:spPr>
            <a:xfrm>
              <a:off x="3819645" y="2302886"/>
              <a:ext cx="18847" cy="11088"/>
            </a:xfrm>
            <a:custGeom>
              <a:avLst/>
              <a:gdLst/>
              <a:ahLst/>
              <a:cxnLst/>
              <a:rect l="l" t="t" r="r" b="b"/>
              <a:pathLst>
                <a:path w="719" h="423" extrusionOk="0">
                  <a:moveTo>
                    <a:pt x="282" y="1"/>
                  </a:moveTo>
                  <a:cubicBezTo>
                    <a:pt x="1" y="1"/>
                    <a:pt x="1" y="423"/>
                    <a:pt x="282" y="423"/>
                  </a:cubicBezTo>
                  <a:lnTo>
                    <a:pt x="507" y="423"/>
                  </a:lnTo>
                  <a:cubicBezTo>
                    <a:pt x="623" y="423"/>
                    <a:pt x="718" y="328"/>
                    <a:pt x="718" y="212"/>
                  </a:cubicBezTo>
                  <a:cubicBezTo>
                    <a:pt x="718" y="96"/>
                    <a:pt x="623" y="1"/>
                    <a:pt x="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3" name="Google Shape;21353;p86"/>
            <p:cNvSpPr/>
            <p:nvPr/>
          </p:nvSpPr>
          <p:spPr>
            <a:xfrm>
              <a:off x="3644807" y="2077800"/>
              <a:ext cx="33762" cy="28912"/>
            </a:xfrm>
            <a:custGeom>
              <a:avLst/>
              <a:gdLst/>
              <a:ahLst/>
              <a:cxnLst/>
              <a:rect l="l" t="t" r="r" b="b"/>
              <a:pathLst>
                <a:path w="1288" h="1103" extrusionOk="0">
                  <a:moveTo>
                    <a:pt x="734" y="423"/>
                  </a:moveTo>
                  <a:cubicBezTo>
                    <a:pt x="799" y="423"/>
                    <a:pt x="862" y="474"/>
                    <a:pt x="862" y="553"/>
                  </a:cubicBezTo>
                  <a:cubicBezTo>
                    <a:pt x="862" y="623"/>
                    <a:pt x="805" y="679"/>
                    <a:pt x="735" y="679"/>
                  </a:cubicBezTo>
                  <a:cubicBezTo>
                    <a:pt x="623" y="679"/>
                    <a:pt x="566" y="542"/>
                    <a:pt x="644" y="461"/>
                  </a:cubicBezTo>
                  <a:cubicBezTo>
                    <a:pt x="670" y="435"/>
                    <a:pt x="702" y="423"/>
                    <a:pt x="734" y="423"/>
                  </a:cubicBezTo>
                  <a:close/>
                  <a:moveTo>
                    <a:pt x="735" y="1"/>
                  </a:moveTo>
                  <a:cubicBezTo>
                    <a:pt x="246" y="1"/>
                    <a:pt x="0" y="595"/>
                    <a:pt x="348" y="939"/>
                  </a:cubicBezTo>
                  <a:cubicBezTo>
                    <a:pt x="460" y="1052"/>
                    <a:pt x="598" y="1103"/>
                    <a:pt x="733" y="1103"/>
                  </a:cubicBezTo>
                  <a:cubicBezTo>
                    <a:pt x="1015" y="1103"/>
                    <a:pt x="1287" y="882"/>
                    <a:pt x="1287" y="549"/>
                  </a:cubicBezTo>
                  <a:cubicBezTo>
                    <a:pt x="1284" y="247"/>
                    <a:pt x="1038"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4" name="Google Shape;21354;p86"/>
          <p:cNvGrpSpPr/>
          <p:nvPr/>
        </p:nvGrpSpPr>
        <p:grpSpPr>
          <a:xfrm>
            <a:off x="6041259" y="3500484"/>
            <a:ext cx="362729" cy="361051"/>
            <a:chOff x="6041259" y="3348084"/>
            <a:chExt cx="362729" cy="361051"/>
          </a:xfrm>
        </p:grpSpPr>
        <p:sp>
          <p:nvSpPr>
            <p:cNvPr id="21355" name="Google Shape;21355;p86"/>
            <p:cNvSpPr/>
            <p:nvPr/>
          </p:nvSpPr>
          <p:spPr>
            <a:xfrm>
              <a:off x="6121731" y="3426878"/>
              <a:ext cx="203435" cy="203435"/>
            </a:xfrm>
            <a:custGeom>
              <a:avLst/>
              <a:gdLst/>
              <a:ahLst/>
              <a:cxnLst/>
              <a:rect l="l" t="t" r="r" b="b"/>
              <a:pathLst>
                <a:path w="7761" h="7761" extrusionOk="0">
                  <a:moveTo>
                    <a:pt x="3882" y="0"/>
                  </a:moveTo>
                  <a:lnTo>
                    <a:pt x="1136" y="1136"/>
                  </a:lnTo>
                  <a:lnTo>
                    <a:pt x="0" y="3882"/>
                  </a:lnTo>
                  <a:lnTo>
                    <a:pt x="1136" y="6625"/>
                  </a:lnTo>
                  <a:lnTo>
                    <a:pt x="3882" y="7761"/>
                  </a:lnTo>
                  <a:lnTo>
                    <a:pt x="6625" y="6625"/>
                  </a:lnTo>
                  <a:lnTo>
                    <a:pt x="7761" y="3882"/>
                  </a:lnTo>
                  <a:lnTo>
                    <a:pt x="6625" y="1136"/>
                  </a:lnTo>
                  <a:lnTo>
                    <a:pt x="3882" y="0"/>
                  </a:lnTo>
                  <a:close/>
                </a:path>
              </a:pathLst>
            </a:custGeom>
            <a:solidFill>
              <a:srgbClr val="FDFD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6" name="Google Shape;21356;p86"/>
            <p:cNvSpPr/>
            <p:nvPr/>
          </p:nvSpPr>
          <p:spPr>
            <a:xfrm>
              <a:off x="6144300" y="3449447"/>
              <a:ext cx="158297" cy="158297"/>
            </a:xfrm>
            <a:custGeom>
              <a:avLst/>
              <a:gdLst/>
              <a:ahLst/>
              <a:cxnLst/>
              <a:rect l="l" t="t" r="r" b="b"/>
              <a:pathLst>
                <a:path w="6039" h="6039" extrusionOk="0">
                  <a:moveTo>
                    <a:pt x="3021" y="1"/>
                  </a:moveTo>
                  <a:lnTo>
                    <a:pt x="887" y="887"/>
                  </a:lnTo>
                  <a:lnTo>
                    <a:pt x="1" y="3021"/>
                  </a:lnTo>
                  <a:lnTo>
                    <a:pt x="887" y="5156"/>
                  </a:lnTo>
                  <a:lnTo>
                    <a:pt x="3021" y="6038"/>
                  </a:lnTo>
                  <a:lnTo>
                    <a:pt x="5156" y="5156"/>
                  </a:lnTo>
                  <a:lnTo>
                    <a:pt x="6038" y="3021"/>
                  </a:lnTo>
                  <a:lnTo>
                    <a:pt x="5156" y="887"/>
                  </a:lnTo>
                  <a:lnTo>
                    <a:pt x="3021" y="1"/>
                  </a:lnTo>
                  <a:close/>
                </a:path>
              </a:pathLst>
            </a:custGeom>
            <a:solidFill>
              <a:srgbClr val="E7EC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7" name="Google Shape;21357;p86"/>
            <p:cNvSpPr/>
            <p:nvPr/>
          </p:nvSpPr>
          <p:spPr>
            <a:xfrm>
              <a:off x="6041259" y="3348084"/>
              <a:ext cx="362729" cy="361051"/>
            </a:xfrm>
            <a:custGeom>
              <a:avLst/>
              <a:gdLst/>
              <a:ahLst/>
              <a:cxnLst/>
              <a:rect l="l" t="t" r="r" b="b"/>
              <a:pathLst>
                <a:path w="13838" h="13774" extrusionOk="0">
                  <a:moveTo>
                    <a:pt x="6748" y="4170"/>
                  </a:moveTo>
                  <a:lnTo>
                    <a:pt x="6748" y="6400"/>
                  </a:lnTo>
                  <a:lnTo>
                    <a:pt x="5173" y="4824"/>
                  </a:lnTo>
                  <a:lnTo>
                    <a:pt x="6748" y="4170"/>
                  </a:lnTo>
                  <a:close/>
                  <a:moveTo>
                    <a:pt x="4888" y="5109"/>
                  </a:moveTo>
                  <a:lnTo>
                    <a:pt x="6464" y="6684"/>
                  </a:lnTo>
                  <a:lnTo>
                    <a:pt x="4234" y="6684"/>
                  </a:lnTo>
                  <a:lnTo>
                    <a:pt x="4888" y="5109"/>
                  </a:lnTo>
                  <a:close/>
                  <a:moveTo>
                    <a:pt x="9017" y="5109"/>
                  </a:moveTo>
                  <a:lnTo>
                    <a:pt x="9667" y="6684"/>
                  </a:lnTo>
                  <a:lnTo>
                    <a:pt x="7441" y="6684"/>
                  </a:lnTo>
                  <a:lnTo>
                    <a:pt x="9017" y="5109"/>
                  </a:lnTo>
                  <a:close/>
                  <a:moveTo>
                    <a:pt x="6464" y="7089"/>
                  </a:moveTo>
                  <a:lnTo>
                    <a:pt x="4888" y="8664"/>
                  </a:lnTo>
                  <a:lnTo>
                    <a:pt x="4234" y="7089"/>
                  </a:lnTo>
                  <a:close/>
                  <a:moveTo>
                    <a:pt x="9671" y="7089"/>
                  </a:moveTo>
                  <a:lnTo>
                    <a:pt x="9013" y="8664"/>
                  </a:lnTo>
                  <a:lnTo>
                    <a:pt x="7441" y="7089"/>
                  </a:lnTo>
                  <a:close/>
                  <a:moveTo>
                    <a:pt x="7153" y="7374"/>
                  </a:moveTo>
                  <a:lnTo>
                    <a:pt x="8728" y="8949"/>
                  </a:lnTo>
                  <a:lnTo>
                    <a:pt x="7153" y="9603"/>
                  </a:lnTo>
                  <a:lnTo>
                    <a:pt x="7153" y="7374"/>
                  </a:lnTo>
                  <a:close/>
                  <a:moveTo>
                    <a:pt x="6952" y="0"/>
                  </a:moveTo>
                  <a:cubicBezTo>
                    <a:pt x="6852" y="0"/>
                    <a:pt x="6752" y="68"/>
                    <a:pt x="6752" y="204"/>
                  </a:cubicBezTo>
                  <a:lnTo>
                    <a:pt x="6752" y="2088"/>
                  </a:lnTo>
                  <a:lnTo>
                    <a:pt x="5584" y="924"/>
                  </a:lnTo>
                  <a:cubicBezTo>
                    <a:pt x="5540" y="877"/>
                    <a:pt x="5489" y="857"/>
                    <a:pt x="5441" y="857"/>
                  </a:cubicBezTo>
                  <a:cubicBezTo>
                    <a:pt x="5284" y="857"/>
                    <a:pt x="5149" y="1064"/>
                    <a:pt x="5300" y="1209"/>
                  </a:cubicBezTo>
                  <a:lnTo>
                    <a:pt x="6752" y="2658"/>
                  </a:lnTo>
                  <a:lnTo>
                    <a:pt x="6752" y="3738"/>
                  </a:lnTo>
                  <a:lnTo>
                    <a:pt x="4864" y="4518"/>
                  </a:lnTo>
                  <a:lnTo>
                    <a:pt x="4104" y="3755"/>
                  </a:lnTo>
                  <a:lnTo>
                    <a:pt x="4104" y="1705"/>
                  </a:lnTo>
                  <a:cubicBezTo>
                    <a:pt x="4104" y="1571"/>
                    <a:pt x="4003" y="1505"/>
                    <a:pt x="3902" y="1505"/>
                  </a:cubicBezTo>
                  <a:cubicBezTo>
                    <a:pt x="3801" y="1505"/>
                    <a:pt x="3700" y="1571"/>
                    <a:pt x="3700" y="1705"/>
                  </a:cubicBezTo>
                  <a:lnTo>
                    <a:pt x="3700" y="3354"/>
                  </a:lnTo>
                  <a:lnTo>
                    <a:pt x="2367" y="2022"/>
                  </a:lnTo>
                  <a:cubicBezTo>
                    <a:pt x="2323" y="1979"/>
                    <a:pt x="2275" y="1962"/>
                    <a:pt x="2229" y="1962"/>
                  </a:cubicBezTo>
                  <a:cubicBezTo>
                    <a:pt x="2074" y="1962"/>
                    <a:pt x="1941" y="2160"/>
                    <a:pt x="2082" y="2306"/>
                  </a:cubicBezTo>
                  <a:lnTo>
                    <a:pt x="3415" y="3639"/>
                  </a:lnTo>
                  <a:lnTo>
                    <a:pt x="1769" y="3639"/>
                  </a:lnTo>
                  <a:cubicBezTo>
                    <a:pt x="1502" y="3639"/>
                    <a:pt x="1502" y="4043"/>
                    <a:pt x="1769" y="4043"/>
                  </a:cubicBezTo>
                  <a:lnTo>
                    <a:pt x="3819" y="4043"/>
                  </a:lnTo>
                  <a:lnTo>
                    <a:pt x="4579" y="4803"/>
                  </a:lnTo>
                  <a:lnTo>
                    <a:pt x="3798" y="6688"/>
                  </a:lnTo>
                  <a:lnTo>
                    <a:pt x="2722" y="6688"/>
                  </a:lnTo>
                  <a:lnTo>
                    <a:pt x="1273" y="5239"/>
                  </a:lnTo>
                  <a:cubicBezTo>
                    <a:pt x="1230" y="5197"/>
                    <a:pt x="1181" y="5179"/>
                    <a:pt x="1135" y="5179"/>
                  </a:cubicBezTo>
                  <a:cubicBezTo>
                    <a:pt x="980" y="5179"/>
                    <a:pt x="848" y="5378"/>
                    <a:pt x="988" y="5524"/>
                  </a:cubicBezTo>
                  <a:lnTo>
                    <a:pt x="2152" y="6688"/>
                  </a:lnTo>
                  <a:lnTo>
                    <a:pt x="268" y="6688"/>
                  </a:lnTo>
                  <a:cubicBezTo>
                    <a:pt x="0" y="6688"/>
                    <a:pt x="0" y="7092"/>
                    <a:pt x="268" y="7092"/>
                  </a:cubicBezTo>
                  <a:lnTo>
                    <a:pt x="2152" y="7092"/>
                  </a:lnTo>
                  <a:lnTo>
                    <a:pt x="988" y="8256"/>
                  </a:lnTo>
                  <a:cubicBezTo>
                    <a:pt x="848" y="8402"/>
                    <a:pt x="980" y="8601"/>
                    <a:pt x="1135" y="8601"/>
                  </a:cubicBezTo>
                  <a:cubicBezTo>
                    <a:pt x="1181" y="8601"/>
                    <a:pt x="1230" y="8583"/>
                    <a:pt x="1273" y="8541"/>
                  </a:cubicBezTo>
                  <a:lnTo>
                    <a:pt x="2722" y="7092"/>
                  </a:lnTo>
                  <a:lnTo>
                    <a:pt x="3798" y="7092"/>
                  </a:lnTo>
                  <a:lnTo>
                    <a:pt x="4579" y="8977"/>
                  </a:lnTo>
                  <a:lnTo>
                    <a:pt x="3819" y="9737"/>
                  </a:lnTo>
                  <a:lnTo>
                    <a:pt x="1769" y="9737"/>
                  </a:lnTo>
                  <a:cubicBezTo>
                    <a:pt x="1502" y="9737"/>
                    <a:pt x="1502" y="10141"/>
                    <a:pt x="1769" y="10141"/>
                  </a:cubicBezTo>
                  <a:lnTo>
                    <a:pt x="3415" y="10141"/>
                  </a:lnTo>
                  <a:lnTo>
                    <a:pt x="2082" y="11474"/>
                  </a:lnTo>
                  <a:cubicBezTo>
                    <a:pt x="1941" y="11620"/>
                    <a:pt x="2074" y="11818"/>
                    <a:pt x="2229" y="11818"/>
                  </a:cubicBezTo>
                  <a:cubicBezTo>
                    <a:pt x="2275" y="11818"/>
                    <a:pt x="2323" y="11801"/>
                    <a:pt x="2367" y="11759"/>
                  </a:cubicBezTo>
                  <a:lnTo>
                    <a:pt x="3700" y="10426"/>
                  </a:lnTo>
                  <a:lnTo>
                    <a:pt x="3700" y="10770"/>
                  </a:lnTo>
                  <a:cubicBezTo>
                    <a:pt x="3700" y="10879"/>
                    <a:pt x="3791" y="10971"/>
                    <a:pt x="3904" y="10971"/>
                  </a:cubicBezTo>
                  <a:cubicBezTo>
                    <a:pt x="4013" y="10971"/>
                    <a:pt x="4104" y="10879"/>
                    <a:pt x="4104" y="10770"/>
                  </a:cubicBezTo>
                  <a:lnTo>
                    <a:pt x="4104" y="10021"/>
                  </a:lnTo>
                  <a:lnTo>
                    <a:pt x="4864" y="9262"/>
                  </a:lnTo>
                  <a:lnTo>
                    <a:pt x="5426" y="9494"/>
                  </a:lnTo>
                  <a:cubicBezTo>
                    <a:pt x="5457" y="9507"/>
                    <a:pt x="5486" y="9513"/>
                    <a:pt x="5513" y="9513"/>
                  </a:cubicBezTo>
                  <a:cubicBezTo>
                    <a:pt x="5708" y="9513"/>
                    <a:pt x="5803" y="9208"/>
                    <a:pt x="5577" y="9121"/>
                  </a:cubicBezTo>
                  <a:lnTo>
                    <a:pt x="5173" y="8952"/>
                  </a:lnTo>
                  <a:lnTo>
                    <a:pt x="6748" y="7377"/>
                  </a:lnTo>
                  <a:lnTo>
                    <a:pt x="6748" y="9607"/>
                  </a:lnTo>
                  <a:lnTo>
                    <a:pt x="6383" y="9452"/>
                  </a:lnTo>
                  <a:cubicBezTo>
                    <a:pt x="6352" y="9438"/>
                    <a:pt x="6322" y="9432"/>
                    <a:pt x="6294" y="9432"/>
                  </a:cubicBezTo>
                  <a:cubicBezTo>
                    <a:pt x="6097" y="9432"/>
                    <a:pt x="6003" y="9738"/>
                    <a:pt x="6228" y="9825"/>
                  </a:cubicBezTo>
                  <a:lnTo>
                    <a:pt x="6752" y="10043"/>
                  </a:lnTo>
                  <a:lnTo>
                    <a:pt x="6752" y="11119"/>
                  </a:lnTo>
                  <a:lnTo>
                    <a:pt x="5300" y="12567"/>
                  </a:lnTo>
                  <a:cubicBezTo>
                    <a:pt x="5149" y="12713"/>
                    <a:pt x="5284" y="12918"/>
                    <a:pt x="5442" y="12918"/>
                  </a:cubicBezTo>
                  <a:cubicBezTo>
                    <a:pt x="5490" y="12918"/>
                    <a:pt x="5540" y="12898"/>
                    <a:pt x="5584" y="12852"/>
                  </a:cubicBezTo>
                  <a:lnTo>
                    <a:pt x="6748" y="11688"/>
                  </a:lnTo>
                  <a:lnTo>
                    <a:pt x="6748" y="13573"/>
                  </a:lnTo>
                  <a:cubicBezTo>
                    <a:pt x="6748" y="13686"/>
                    <a:pt x="6840" y="13773"/>
                    <a:pt x="6952" y="13773"/>
                  </a:cubicBezTo>
                  <a:cubicBezTo>
                    <a:pt x="7061" y="13773"/>
                    <a:pt x="7153" y="13686"/>
                    <a:pt x="7153" y="13573"/>
                  </a:cubicBezTo>
                  <a:lnTo>
                    <a:pt x="7153" y="11688"/>
                  </a:lnTo>
                  <a:lnTo>
                    <a:pt x="8317" y="12852"/>
                  </a:lnTo>
                  <a:cubicBezTo>
                    <a:pt x="8361" y="12898"/>
                    <a:pt x="8412" y="12918"/>
                    <a:pt x="8460" y="12918"/>
                  </a:cubicBezTo>
                  <a:cubicBezTo>
                    <a:pt x="8618" y="12918"/>
                    <a:pt x="8755" y="12713"/>
                    <a:pt x="8602" y="12567"/>
                  </a:cubicBezTo>
                  <a:lnTo>
                    <a:pt x="7153" y="11119"/>
                  </a:lnTo>
                  <a:lnTo>
                    <a:pt x="7153" y="10043"/>
                  </a:lnTo>
                  <a:lnTo>
                    <a:pt x="9038" y="9262"/>
                  </a:lnTo>
                  <a:lnTo>
                    <a:pt x="9797" y="10021"/>
                  </a:lnTo>
                  <a:lnTo>
                    <a:pt x="9797" y="12072"/>
                  </a:lnTo>
                  <a:cubicBezTo>
                    <a:pt x="9797" y="12184"/>
                    <a:pt x="9889" y="12272"/>
                    <a:pt x="10001" y="12272"/>
                  </a:cubicBezTo>
                  <a:cubicBezTo>
                    <a:pt x="10110" y="12272"/>
                    <a:pt x="10202" y="12184"/>
                    <a:pt x="10202" y="12072"/>
                  </a:cubicBezTo>
                  <a:lnTo>
                    <a:pt x="10202" y="10426"/>
                  </a:lnTo>
                  <a:lnTo>
                    <a:pt x="11534" y="11759"/>
                  </a:lnTo>
                  <a:cubicBezTo>
                    <a:pt x="11579" y="11805"/>
                    <a:pt x="11629" y="11824"/>
                    <a:pt x="11677" y="11824"/>
                  </a:cubicBezTo>
                  <a:cubicBezTo>
                    <a:pt x="11834" y="11824"/>
                    <a:pt x="11970" y="11619"/>
                    <a:pt x="11819" y="11474"/>
                  </a:cubicBezTo>
                  <a:lnTo>
                    <a:pt x="10486" y="10141"/>
                  </a:lnTo>
                  <a:lnTo>
                    <a:pt x="12136" y="10141"/>
                  </a:lnTo>
                  <a:cubicBezTo>
                    <a:pt x="12245" y="10141"/>
                    <a:pt x="12336" y="10050"/>
                    <a:pt x="12336" y="9937"/>
                  </a:cubicBezTo>
                  <a:cubicBezTo>
                    <a:pt x="12336" y="9825"/>
                    <a:pt x="12245" y="9737"/>
                    <a:pt x="12136" y="9737"/>
                  </a:cubicBezTo>
                  <a:lnTo>
                    <a:pt x="10086" y="9737"/>
                  </a:lnTo>
                  <a:lnTo>
                    <a:pt x="9322" y="8977"/>
                  </a:lnTo>
                  <a:lnTo>
                    <a:pt x="10107" y="7089"/>
                  </a:lnTo>
                  <a:lnTo>
                    <a:pt x="11179" y="7089"/>
                  </a:lnTo>
                  <a:lnTo>
                    <a:pt x="12631" y="8541"/>
                  </a:lnTo>
                  <a:cubicBezTo>
                    <a:pt x="12675" y="8583"/>
                    <a:pt x="12723" y="8601"/>
                    <a:pt x="12770" y="8601"/>
                  </a:cubicBezTo>
                  <a:cubicBezTo>
                    <a:pt x="12925" y="8601"/>
                    <a:pt x="13057" y="8402"/>
                    <a:pt x="12916" y="8256"/>
                  </a:cubicBezTo>
                  <a:lnTo>
                    <a:pt x="11752" y="7092"/>
                  </a:lnTo>
                  <a:lnTo>
                    <a:pt x="13637" y="7092"/>
                  </a:lnTo>
                  <a:cubicBezTo>
                    <a:pt x="13746" y="7092"/>
                    <a:pt x="13838" y="7001"/>
                    <a:pt x="13838" y="6888"/>
                  </a:cubicBezTo>
                  <a:cubicBezTo>
                    <a:pt x="13838" y="6776"/>
                    <a:pt x="13746" y="6688"/>
                    <a:pt x="13637" y="6688"/>
                  </a:cubicBezTo>
                  <a:lnTo>
                    <a:pt x="13634" y="6684"/>
                  </a:lnTo>
                  <a:lnTo>
                    <a:pt x="11749" y="6684"/>
                  </a:lnTo>
                  <a:lnTo>
                    <a:pt x="12916" y="5520"/>
                  </a:lnTo>
                  <a:cubicBezTo>
                    <a:pt x="13057" y="5374"/>
                    <a:pt x="12925" y="5176"/>
                    <a:pt x="12770" y="5176"/>
                  </a:cubicBezTo>
                  <a:cubicBezTo>
                    <a:pt x="12723" y="5176"/>
                    <a:pt x="12675" y="5194"/>
                    <a:pt x="12631" y="5236"/>
                  </a:cubicBezTo>
                  <a:lnTo>
                    <a:pt x="11179" y="6688"/>
                  </a:lnTo>
                  <a:lnTo>
                    <a:pt x="10103" y="6688"/>
                  </a:lnTo>
                  <a:lnTo>
                    <a:pt x="9322" y="4800"/>
                  </a:lnTo>
                  <a:lnTo>
                    <a:pt x="10082" y="4040"/>
                  </a:lnTo>
                  <a:lnTo>
                    <a:pt x="12132" y="4040"/>
                  </a:lnTo>
                  <a:cubicBezTo>
                    <a:pt x="12245" y="4040"/>
                    <a:pt x="12336" y="3949"/>
                    <a:pt x="12336" y="3840"/>
                  </a:cubicBezTo>
                  <a:cubicBezTo>
                    <a:pt x="12336" y="3727"/>
                    <a:pt x="12245" y="3636"/>
                    <a:pt x="12132" y="3636"/>
                  </a:cubicBezTo>
                  <a:lnTo>
                    <a:pt x="10486" y="3636"/>
                  </a:lnTo>
                  <a:lnTo>
                    <a:pt x="11819" y="2303"/>
                  </a:lnTo>
                  <a:cubicBezTo>
                    <a:pt x="11960" y="2157"/>
                    <a:pt x="11828" y="1958"/>
                    <a:pt x="11673" y="1958"/>
                  </a:cubicBezTo>
                  <a:cubicBezTo>
                    <a:pt x="11626" y="1958"/>
                    <a:pt x="11578" y="1976"/>
                    <a:pt x="11534" y="2018"/>
                  </a:cubicBezTo>
                  <a:lnTo>
                    <a:pt x="10202" y="3351"/>
                  </a:lnTo>
                  <a:lnTo>
                    <a:pt x="10202" y="3006"/>
                  </a:lnTo>
                  <a:cubicBezTo>
                    <a:pt x="10202" y="2873"/>
                    <a:pt x="10100" y="2806"/>
                    <a:pt x="9999" y="2806"/>
                  </a:cubicBezTo>
                  <a:cubicBezTo>
                    <a:pt x="9898" y="2806"/>
                    <a:pt x="9797" y="2873"/>
                    <a:pt x="9797" y="3006"/>
                  </a:cubicBezTo>
                  <a:lnTo>
                    <a:pt x="9797" y="3755"/>
                  </a:lnTo>
                  <a:lnTo>
                    <a:pt x="9038" y="4515"/>
                  </a:lnTo>
                  <a:lnTo>
                    <a:pt x="8538" y="4307"/>
                  </a:lnTo>
                  <a:cubicBezTo>
                    <a:pt x="8510" y="4296"/>
                    <a:pt x="8483" y="4292"/>
                    <a:pt x="8458" y="4292"/>
                  </a:cubicBezTo>
                  <a:cubicBezTo>
                    <a:pt x="8263" y="4292"/>
                    <a:pt x="8172" y="4587"/>
                    <a:pt x="8384" y="4680"/>
                  </a:cubicBezTo>
                  <a:lnTo>
                    <a:pt x="8728" y="4824"/>
                  </a:lnTo>
                  <a:lnTo>
                    <a:pt x="7153" y="6400"/>
                  </a:lnTo>
                  <a:lnTo>
                    <a:pt x="7153" y="4170"/>
                  </a:lnTo>
                  <a:lnTo>
                    <a:pt x="7522" y="4325"/>
                  </a:lnTo>
                  <a:cubicBezTo>
                    <a:pt x="7550" y="4336"/>
                    <a:pt x="7576" y="4341"/>
                    <a:pt x="7601" y="4341"/>
                  </a:cubicBezTo>
                  <a:cubicBezTo>
                    <a:pt x="7794" y="4341"/>
                    <a:pt x="7889" y="4046"/>
                    <a:pt x="7677" y="3952"/>
                  </a:cubicBezTo>
                  <a:lnTo>
                    <a:pt x="7153" y="3734"/>
                  </a:lnTo>
                  <a:lnTo>
                    <a:pt x="7153" y="2658"/>
                  </a:lnTo>
                  <a:lnTo>
                    <a:pt x="8602" y="1209"/>
                  </a:lnTo>
                  <a:cubicBezTo>
                    <a:pt x="8737" y="1063"/>
                    <a:pt x="8609" y="868"/>
                    <a:pt x="8456" y="868"/>
                  </a:cubicBezTo>
                  <a:cubicBezTo>
                    <a:pt x="8411" y="868"/>
                    <a:pt x="8363" y="884"/>
                    <a:pt x="8320" y="924"/>
                  </a:cubicBezTo>
                  <a:lnTo>
                    <a:pt x="7153" y="2088"/>
                  </a:lnTo>
                  <a:lnTo>
                    <a:pt x="7153" y="204"/>
                  </a:lnTo>
                  <a:cubicBezTo>
                    <a:pt x="7153" y="68"/>
                    <a:pt x="7053" y="0"/>
                    <a:pt x="6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8" name="Google Shape;21358;p86"/>
            <p:cNvSpPr/>
            <p:nvPr/>
          </p:nvSpPr>
          <p:spPr>
            <a:xfrm>
              <a:off x="6298063" y="3387429"/>
              <a:ext cx="10616" cy="22150"/>
            </a:xfrm>
            <a:custGeom>
              <a:avLst/>
              <a:gdLst/>
              <a:ahLst/>
              <a:cxnLst/>
              <a:rect l="l" t="t" r="r" b="b"/>
              <a:pathLst>
                <a:path w="405" h="845" extrusionOk="0">
                  <a:moveTo>
                    <a:pt x="202" y="1"/>
                  </a:moveTo>
                  <a:cubicBezTo>
                    <a:pt x="101" y="1"/>
                    <a:pt x="0" y="69"/>
                    <a:pt x="0" y="204"/>
                  </a:cubicBezTo>
                  <a:lnTo>
                    <a:pt x="0" y="644"/>
                  </a:lnTo>
                  <a:cubicBezTo>
                    <a:pt x="0" y="756"/>
                    <a:pt x="92" y="844"/>
                    <a:pt x="204" y="844"/>
                  </a:cubicBezTo>
                  <a:cubicBezTo>
                    <a:pt x="313" y="844"/>
                    <a:pt x="405" y="756"/>
                    <a:pt x="405" y="644"/>
                  </a:cubicBezTo>
                  <a:lnTo>
                    <a:pt x="405" y="204"/>
                  </a:lnTo>
                  <a:cubicBezTo>
                    <a:pt x="405" y="69"/>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9" name="Google Shape;21359;p86"/>
            <p:cNvSpPr/>
            <p:nvPr/>
          </p:nvSpPr>
          <p:spPr>
            <a:xfrm>
              <a:off x="6138219" y="3647640"/>
              <a:ext cx="10642" cy="22123"/>
            </a:xfrm>
            <a:custGeom>
              <a:avLst/>
              <a:gdLst/>
              <a:ahLst/>
              <a:cxnLst/>
              <a:rect l="l" t="t" r="r" b="b"/>
              <a:pathLst>
                <a:path w="406" h="844" extrusionOk="0">
                  <a:moveTo>
                    <a:pt x="205" y="0"/>
                  </a:moveTo>
                  <a:cubicBezTo>
                    <a:pt x="92" y="0"/>
                    <a:pt x="1" y="91"/>
                    <a:pt x="1" y="200"/>
                  </a:cubicBezTo>
                  <a:lnTo>
                    <a:pt x="1" y="640"/>
                  </a:lnTo>
                  <a:cubicBezTo>
                    <a:pt x="1" y="753"/>
                    <a:pt x="92" y="844"/>
                    <a:pt x="205" y="844"/>
                  </a:cubicBezTo>
                  <a:cubicBezTo>
                    <a:pt x="314" y="844"/>
                    <a:pt x="405" y="753"/>
                    <a:pt x="405" y="640"/>
                  </a:cubicBezTo>
                  <a:lnTo>
                    <a:pt x="405" y="200"/>
                  </a:lnTo>
                  <a:cubicBezTo>
                    <a:pt x="405" y="91"/>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0" name="Google Shape;21360;p86"/>
          <p:cNvGrpSpPr/>
          <p:nvPr/>
        </p:nvGrpSpPr>
        <p:grpSpPr>
          <a:xfrm>
            <a:off x="5222013" y="2120815"/>
            <a:ext cx="378849" cy="360317"/>
            <a:chOff x="5222013" y="1968415"/>
            <a:chExt cx="378849" cy="360317"/>
          </a:xfrm>
        </p:grpSpPr>
        <p:sp>
          <p:nvSpPr>
            <p:cNvPr id="21361" name="Google Shape;21361;p86"/>
            <p:cNvSpPr/>
            <p:nvPr/>
          </p:nvSpPr>
          <p:spPr>
            <a:xfrm>
              <a:off x="5228357" y="2005637"/>
              <a:ext cx="366529" cy="317460"/>
            </a:xfrm>
            <a:custGeom>
              <a:avLst/>
              <a:gdLst/>
              <a:ahLst/>
              <a:cxnLst/>
              <a:rect l="l" t="t" r="r" b="b"/>
              <a:pathLst>
                <a:path w="13983" h="12111" extrusionOk="0">
                  <a:moveTo>
                    <a:pt x="4460" y="0"/>
                  </a:moveTo>
                  <a:lnTo>
                    <a:pt x="2388" y="56"/>
                  </a:lnTo>
                  <a:cubicBezTo>
                    <a:pt x="2177" y="63"/>
                    <a:pt x="1974" y="144"/>
                    <a:pt x="1815" y="289"/>
                  </a:cubicBezTo>
                  <a:cubicBezTo>
                    <a:pt x="943" y="1073"/>
                    <a:pt x="314" y="1962"/>
                    <a:pt x="82" y="2314"/>
                  </a:cubicBezTo>
                  <a:cubicBezTo>
                    <a:pt x="18" y="2409"/>
                    <a:pt x="1" y="2529"/>
                    <a:pt x="39" y="2634"/>
                  </a:cubicBezTo>
                  <a:lnTo>
                    <a:pt x="117" y="2856"/>
                  </a:lnTo>
                  <a:cubicBezTo>
                    <a:pt x="180" y="3040"/>
                    <a:pt x="353" y="3157"/>
                    <a:pt x="543" y="3157"/>
                  </a:cubicBezTo>
                  <a:cubicBezTo>
                    <a:pt x="574" y="3157"/>
                    <a:pt x="606" y="3154"/>
                    <a:pt x="637" y="3147"/>
                  </a:cubicBezTo>
                  <a:cubicBezTo>
                    <a:pt x="1506" y="2982"/>
                    <a:pt x="2227" y="3105"/>
                    <a:pt x="2779" y="2806"/>
                  </a:cubicBezTo>
                  <a:cubicBezTo>
                    <a:pt x="3352" y="3619"/>
                    <a:pt x="3366" y="6393"/>
                    <a:pt x="5254" y="7255"/>
                  </a:cubicBezTo>
                  <a:lnTo>
                    <a:pt x="5669" y="8988"/>
                  </a:lnTo>
                  <a:lnTo>
                    <a:pt x="5669" y="10982"/>
                  </a:lnTo>
                  <a:lnTo>
                    <a:pt x="5265" y="11917"/>
                  </a:lnTo>
                  <a:cubicBezTo>
                    <a:pt x="5226" y="12009"/>
                    <a:pt x="5293" y="12111"/>
                    <a:pt x="5392" y="12111"/>
                  </a:cubicBezTo>
                  <a:lnTo>
                    <a:pt x="6179" y="12111"/>
                  </a:lnTo>
                  <a:cubicBezTo>
                    <a:pt x="6253" y="12111"/>
                    <a:pt x="6313" y="12055"/>
                    <a:pt x="6320" y="11981"/>
                  </a:cubicBezTo>
                  <a:lnTo>
                    <a:pt x="6577" y="7673"/>
                  </a:lnTo>
                  <a:cubicBezTo>
                    <a:pt x="6838" y="7714"/>
                    <a:pt x="7152" y="7743"/>
                    <a:pt x="7513" y="7743"/>
                  </a:cubicBezTo>
                  <a:cubicBezTo>
                    <a:pt x="8433" y="7743"/>
                    <a:pt x="9663" y="7555"/>
                    <a:pt x="11137" y="6896"/>
                  </a:cubicBezTo>
                  <a:cubicBezTo>
                    <a:pt x="11443" y="7374"/>
                    <a:pt x="12038" y="8074"/>
                    <a:pt x="13149" y="8805"/>
                  </a:cubicBezTo>
                  <a:lnTo>
                    <a:pt x="12846" y="10979"/>
                  </a:lnTo>
                  <a:lnTo>
                    <a:pt x="12438" y="11917"/>
                  </a:lnTo>
                  <a:cubicBezTo>
                    <a:pt x="12400" y="12009"/>
                    <a:pt x="12467" y="12111"/>
                    <a:pt x="12565" y="12111"/>
                  </a:cubicBezTo>
                  <a:lnTo>
                    <a:pt x="13363" y="12111"/>
                  </a:lnTo>
                  <a:cubicBezTo>
                    <a:pt x="13434" y="12111"/>
                    <a:pt x="13493" y="12062"/>
                    <a:pt x="13500" y="11991"/>
                  </a:cubicBezTo>
                  <a:lnTo>
                    <a:pt x="13968" y="8833"/>
                  </a:lnTo>
                  <a:cubicBezTo>
                    <a:pt x="13982" y="8731"/>
                    <a:pt x="13954" y="8626"/>
                    <a:pt x="13891" y="8545"/>
                  </a:cubicBezTo>
                  <a:cubicBezTo>
                    <a:pt x="13740" y="8359"/>
                    <a:pt x="13472" y="7968"/>
                    <a:pt x="13391" y="7536"/>
                  </a:cubicBezTo>
                  <a:cubicBezTo>
                    <a:pt x="13219" y="6632"/>
                    <a:pt x="13740" y="5989"/>
                    <a:pt x="13740" y="5008"/>
                  </a:cubicBezTo>
                  <a:cubicBezTo>
                    <a:pt x="13740" y="3991"/>
                    <a:pt x="13131" y="3330"/>
                    <a:pt x="12185" y="3017"/>
                  </a:cubicBezTo>
                  <a:cubicBezTo>
                    <a:pt x="11676" y="2847"/>
                    <a:pt x="10862" y="2814"/>
                    <a:pt x="9953" y="2814"/>
                  </a:cubicBezTo>
                  <a:cubicBezTo>
                    <a:pt x="9378" y="2814"/>
                    <a:pt x="8766" y="2827"/>
                    <a:pt x="8168" y="2827"/>
                  </a:cubicBezTo>
                  <a:cubicBezTo>
                    <a:pt x="6883" y="2827"/>
                    <a:pt x="5667" y="2766"/>
                    <a:pt x="5050" y="2381"/>
                  </a:cubicBezTo>
                  <a:cubicBezTo>
                    <a:pt x="4917" y="2296"/>
                    <a:pt x="4822" y="2124"/>
                    <a:pt x="4744" y="1924"/>
                  </a:cubicBezTo>
                  <a:cubicBezTo>
                    <a:pt x="4650" y="1674"/>
                    <a:pt x="4590" y="1414"/>
                    <a:pt x="4569" y="1150"/>
                  </a:cubicBezTo>
                  <a:lnTo>
                    <a:pt x="4460"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2" name="Google Shape;21362;p86"/>
            <p:cNvSpPr/>
            <p:nvPr/>
          </p:nvSpPr>
          <p:spPr>
            <a:xfrm>
              <a:off x="5282459" y="1973972"/>
              <a:ext cx="104273" cy="70695"/>
            </a:xfrm>
            <a:custGeom>
              <a:avLst/>
              <a:gdLst/>
              <a:ahLst/>
              <a:cxnLst/>
              <a:rect l="l" t="t" r="r" b="b"/>
              <a:pathLst>
                <a:path w="3978" h="2697" extrusionOk="0">
                  <a:moveTo>
                    <a:pt x="1965" y="0"/>
                  </a:moveTo>
                  <a:cubicBezTo>
                    <a:pt x="926" y="0"/>
                    <a:pt x="272" y="872"/>
                    <a:pt x="50" y="1222"/>
                  </a:cubicBezTo>
                  <a:cubicBezTo>
                    <a:pt x="1" y="1307"/>
                    <a:pt x="19" y="1416"/>
                    <a:pt x="92" y="1486"/>
                  </a:cubicBezTo>
                  <a:cubicBezTo>
                    <a:pt x="351" y="1720"/>
                    <a:pt x="686" y="1847"/>
                    <a:pt x="1030" y="1847"/>
                  </a:cubicBezTo>
                  <a:cubicBezTo>
                    <a:pt x="1083" y="1847"/>
                    <a:pt x="1136" y="1844"/>
                    <a:pt x="1190" y="1838"/>
                  </a:cubicBezTo>
                  <a:cubicBezTo>
                    <a:pt x="1277" y="1827"/>
                    <a:pt x="1355" y="1771"/>
                    <a:pt x="1393" y="1693"/>
                  </a:cubicBezTo>
                  <a:cubicBezTo>
                    <a:pt x="1525" y="1402"/>
                    <a:pt x="1741" y="1275"/>
                    <a:pt x="1939" y="1275"/>
                  </a:cubicBezTo>
                  <a:cubicBezTo>
                    <a:pt x="2153" y="1275"/>
                    <a:pt x="2347" y="1424"/>
                    <a:pt x="2389" y="1672"/>
                  </a:cubicBezTo>
                  <a:cubicBezTo>
                    <a:pt x="2487" y="2260"/>
                    <a:pt x="1889" y="2309"/>
                    <a:pt x="1675" y="2323"/>
                  </a:cubicBezTo>
                  <a:cubicBezTo>
                    <a:pt x="1467" y="2337"/>
                    <a:pt x="1534" y="2548"/>
                    <a:pt x="1534" y="2548"/>
                  </a:cubicBezTo>
                  <a:cubicBezTo>
                    <a:pt x="1534" y="2548"/>
                    <a:pt x="1689" y="2689"/>
                    <a:pt x="2012" y="2696"/>
                  </a:cubicBezTo>
                  <a:cubicBezTo>
                    <a:pt x="2029" y="2696"/>
                    <a:pt x="2045" y="2696"/>
                    <a:pt x="2061" y="2696"/>
                  </a:cubicBezTo>
                  <a:cubicBezTo>
                    <a:pt x="3826" y="2696"/>
                    <a:pt x="3978" y="435"/>
                    <a:pt x="2438" y="58"/>
                  </a:cubicBezTo>
                  <a:cubicBezTo>
                    <a:pt x="2272" y="18"/>
                    <a:pt x="2115" y="0"/>
                    <a:pt x="1965" y="0"/>
                  </a:cubicBezTo>
                  <a:close/>
                </a:path>
              </a:pathLst>
            </a:custGeom>
            <a:solidFill>
              <a:srgbClr val="94AA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3" name="Google Shape;21363;p86"/>
            <p:cNvSpPr/>
            <p:nvPr/>
          </p:nvSpPr>
          <p:spPr>
            <a:xfrm>
              <a:off x="5365343" y="2298928"/>
              <a:ext cx="29410" cy="24273"/>
            </a:xfrm>
            <a:custGeom>
              <a:avLst/>
              <a:gdLst/>
              <a:ahLst/>
              <a:cxnLst/>
              <a:rect l="l" t="t" r="r" b="b"/>
              <a:pathLst>
                <a:path w="1122" h="926" extrusionOk="0">
                  <a:moveTo>
                    <a:pt x="352" y="0"/>
                  </a:moveTo>
                  <a:lnTo>
                    <a:pt x="39" y="728"/>
                  </a:lnTo>
                  <a:cubicBezTo>
                    <a:pt x="0" y="820"/>
                    <a:pt x="64" y="922"/>
                    <a:pt x="166" y="925"/>
                  </a:cubicBezTo>
                  <a:lnTo>
                    <a:pt x="950" y="925"/>
                  </a:lnTo>
                  <a:cubicBezTo>
                    <a:pt x="1024" y="925"/>
                    <a:pt x="1087" y="866"/>
                    <a:pt x="1090" y="792"/>
                  </a:cubicBezTo>
                  <a:lnTo>
                    <a:pt x="1122" y="257"/>
                  </a:lnTo>
                  <a:lnTo>
                    <a:pt x="352" y="0"/>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4" name="Google Shape;21364;p86"/>
            <p:cNvSpPr/>
            <p:nvPr/>
          </p:nvSpPr>
          <p:spPr>
            <a:xfrm>
              <a:off x="5553366" y="2298824"/>
              <a:ext cx="30905" cy="24273"/>
            </a:xfrm>
            <a:custGeom>
              <a:avLst/>
              <a:gdLst/>
              <a:ahLst/>
              <a:cxnLst/>
              <a:rect l="l" t="t" r="r" b="b"/>
              <a:pathLst>
                <a:path w="1179" h="926" extrusionOk="0">
                  <a:moveTo>
                    <a:pt x="356" y="1"/>
                  </a:moveTo>
                  <a:lnTo>
                    <a:pt x="39" y="732"/>
                  </a:lnTo>
                  <a:cubicBezTo>
                    <a:pt x="1" y="824"/>
                    <a:pt x="68" y="926"/>
                    <a:pt x="166" y="926"/>
                  </a:cubicBezTo>
                  <a:lnTo>
                    <a:pt x="964" y="926"/>
                  </a:lnTo>
                  <a:cubicBezTo>
                    <a:pt x="1035" y="926"/>
                    <a:pt x="1094" y="877"/>
                    <a:pt x="1101" y="806"/>
                  </a:cubicBezTo>
                  <a:lnTo>
                    <a:pt x="1179" y="286"/>
                  </a:lnTo>
                  <a:lnTo>
                    <a:pt x="356" y="1"/>
                  </a:lnTo>
                  <a:close/>
                </a:path>
              </a:pathLst>
            </a:custGeom>
            <a:solidFill>
              <a:srgbClr val="3F65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5" name="Google Shape;21365;p86"/>
            <p:cNvSpPr/>
            <p:nvPr/>
          </p:nvSpPr>
          <p:spPr>
            <a:xfrm>
              <a:off x="5228357" y="2042308"/>
              <a:ext cx="46317" cy="46082"/>
            </a:xfrm>
            <a:custGeom>
              <a:avLst/>
              <a:gdLst/>
              <a:ahLst/>
              <a:cxnLst/>
              <a:rect l="l" t="t" r="r" b="b"/>
              <a:pathLst>
                <a:path w="1767" h="1758" extrusionOk="0">
                  <a:moveTo>
                    <a:pt x="760" y="1"/>
                  </a:moveTo>
                  <a:cubicBezTo>
                    <a:pt x="440" y="391"/>
                    <a:pt x="201" y="729"/>
                    <a:pt x="78" y="915"/>
                  </a:cubicBezTo>
                  <a:cubicBezTo>
                    <a:pt x="15" y="1010"/>
                    <a:pt x="1" y="1130"/>
                    <a:pt x="39" y="1235"/>
                  </a:cubicBezTo>
                  <a:lnTo>
                    <a:pt x="113" y="1457"/>
                  </a:lnTo>
                  <a:cubicBezTo>
                    <a:pt x="180" y="1641"/>
                    <a:pt x="353" y="1758"/>
                    <a:pt x="541" y="1758"/>
                  </a:cubicBezTo>
                  <a:cubicBezTo>
                    <a:pt x="572" y="1758"/>
                    <a:pt x="603" y="1755"/>
                    <a:pt x="634" y="1748"/>
                  </a:cubicBezTo>
                  <a:cubicBezTo>
                    <a:pt x="1028" y="1675"/>
                    <a:pt x="1390" y="1657"/>
                    <a:pt x="1720" y="1632"/>
                  </a:cubicBezTo>
                  <a:cubicBezTo>
                    <a:pt x="1766" y="1421"/>
                    <a:pt x="1734" y="1200"/>
                    <a:pt x="1625" y="1010"/>
                  </a:cubicBezTo>
                  <a:cubicBezTo>
                    <a:pt x="1351" y="553"/>
                    <a:pt x="901" y="261"/>
                    <a:pt x="760"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6" name="Google Shape;21366;p86"/>
            <p:cNvSpPr/>
            <p:nvPr/>
          </p:nvSpPr>
          <p:spPr>
            <a:xfrm>
              <a:off x="5301175" y="2064562"/>
              <a:ext cx="64928" cy="131246"/>
            </a:xfrm>
            <a:custGeom>
              <a:avLst/>
              <a:gdLst/>
              <a:ahLst/>
              <a:cxnLst/>
              <a:rect l="l" t="t" r="r" b="b"/>
              <a:pathLst>
                <a:path w="2477" h="5007" extrusionOk="0">
                  <a:moveTo>
                    <a:pt x="717" y="0"/>
                  </a:moveTo>
                  <a:cubicBezTo>
                    <a:pt x="678" y="0"/>
                    <a:pt x="642" y="8"/>
                    <a:pt x="613" y="24"/>
                  </a:cubicBezTo>
                  <a:cubicBezTo>
                    <a:pt x="430" y="122"/>
                    <a:pt x="356" y="372"/>
                    <a:pt x="1" y="558"/>
                  </a:cubicBezTo>
                  <a:cubicBezTo>
                    <a:pt x="574" y="1371"/>
                    <a:pt x="585" y="4145"/>
                    <a:pt x="2476" y="5007"/>
                  </a:cubicBezTo>
                  <a:cubicBezTo>
                    <a:pt x="940" y="3772"/>
                    <a:pt x="982" y="762"/>
                    <a:pt x="1017" y="414"/>
                  </a:cubicBezTo>
                  <a:cubicBezTo>
                    <a:pt x="1048" y="119"/>
                    <a:pt x="864" y="0"/>
                    <a:pt x="717" y="0"/>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7" name="Google Shape;21367;p86"/>
            <p:cNvSpPr/>
            <p:nvPr/>
          </p:nvSpPr>
          <p:spPr>
            <a:xfrm>
              <a:off x="5400730" y="2171300"/>
              <a:ext cx="119477" cy="37405"/>
            </a:xfrm>
            <a:custGeom>
              <a:avLst/>
              <a:gdLst/>
              <a:ahLst/>
              <a:cxnLst/>
              <a:rect l="l" t="t" r="r" b="b"/>
              <a:pathLst>
                <a:path w="4558" h="1427" extrusionOk="0">
                  <a:moveTo>
                    <a:pt x="3973" y="1"/>
                  </a:moveTo>
                  <a:cubicBezTo>
                    <a:pt x="3929" y="1"/>
                    <a:pt x="3884" y="7"/>
                    <a:pt x="3841" y="20"/>
                  </a:cubicBezTo>
                  <a:cubicBezTo>
                    <a:pt x="2820" y="350"/>
                    <a:pt x="1502" y="405"/>
                    <a:pt x="778" y="405"/>
                  </a:cubicBezTo>
                  <a:cubicBezTo>
                    <a:pt x="699" y="405"/>
                    <a:pt x="627" y="405"/>
                    <a:pt x="563" y="404"/>
                  </a:cubicBezTo>
                  <a:cubicBezTo>
                    <a:pt x="561" y="404"/>
                    <a:pt x="558" y="404"/>
                    <a:pt x="555" y="404"/>
                  </a:cubicBezTo>
                  <a:cubicBezTo>
                    <a:pt x="355" y="404"/>
                    <a:pt x="176" y="536"/>
                    <a:pt x="113" y="731"/>
                  </a:cubicBezTo>
                  <a:cubicBezTo>
                    <a:pt x="46" y="931"/>
                    <a:pt x="8" y="1142"/>
                    <a:pt x="1" y="1357"/>
                  </a:cubicBezTo>
                  <a:cubicBezTo>
                    <a:pt x="263" y="1397"/>
                    <a:pt x="577" y="1426"/>
                    <a:pt x="938" y="1426"/>
                  </a:cubicBezTo>
                  <a:cubicBezTo>
                    <a:pt x="1858" y="1426"/>
                    <a:pt x="3086" y="1239"/>
                    <a:pt x="4558" y="579"/>
                  </a:cubicBezTo>
                  <a:cubicBezTo>
                    <a:pt x="4495" y="481"/>
                    <a:pt x="4438" y="379"/>
                    <a:pt x="4389" y="274"/>
                  </a:cubicBezTo>
                  <a:cubicBezTo>
                    <a:pt x="4316" y="104"/>
                    <a:pt x="4150" y="1"/>
                    <a:pt x="3973" y="1"/>
                  </a:cubicBezTo>
                  <a:close/>
                </a:path>
              </a:pathLst>
            </a:custGeom>
            <a:solidFill>
              <a:srgbClr val="B2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8" name="Google Shape;21368;p86"/>
            <p:cNvSpPr/>
            <p:nvPr/>
          </p:nvSpPr>
          <p:spPr>
            <a:xfrm>
              <a:off x="5297768" y="1993317"/>
              <a:ext cx="72871" cy="47497"/>
            </a:xfrm>
            <a:custGeom>
              <a:avLst/>
              <a:gdLst/>
              <a:ahLst/>
              <a:cxnLst/>
              <a:rect l="l" t="t" r="r" b="b"/>
              <a:pathLst>
                <a:path w="2780" h="1812" extrusionOk="0">
                  <a:moveTo>
                    <a:pt x="1387" y="0"/>
                  </a:moveTo>
                  <a:cubicBezTo>
                    <a:pt x="768" y="0"/>
                    <a:pt x="266" y="418"/>
                    <a:pt x="1" y="1036"/>
                  </a:cubicBezTo>
                  <a:cubicBezTo>
                    <a:pt x="146" y="1084"/>
                    <a:pt x="299" y="1108"/>
                    <a:pt x="452" y="1108"/>
                  </a:cubicBezTo>
                  <a:cubicBezTo>
                    <a:pt x="503" y="1108"/>
                    <a:pt x="555" y="1105"/>
                    <a:pt x="606" y="1100"/>
                  </a:cubicBezTo>
                  <a:cubicBezTo>
                    <a:pt x="693" y="1089"/>
                    <a:pt x="771" y="1036"/>
                    <a:pt x="809" y="955"/>
                  </a:cubicBezTo>
                  <a:cubicBezTo>
                    <a:pt x="941" y="664"/>
                    <a:pt x="1156" y="538"/>
                    <a:pt x="1353" y="538"/>
                  </a:cubicBezTo>
                  <a:cubicBezTo>
                    <a:pt x="1568" y="538"/>
                    <a:pt x="1762" y="688"/>
                    <a:pt x="1805" y="938"/>
                  </a:cubicBezTo>
                  <a:cubicBezTo>
                    <a:pt x="1903" y="1522"/>
                    <a:pt x="1305" y="1571"/>
                    <a:pt x="1091" y="1585"/>
                  </a:cubicBezTo>
                  <a:cubicBezTo>
                    <a:pt x="883" y="1599"/>
                    <a:pt x="950" y="1810"/>
                    <a:pt x="950" y="1810"/>
                  </a:cubicBezTo>
                  <a:cubicBezTo>
                    <a:pt x="981" y="1811"/>
                    <a:pt x="1011" y="1811"/>
                    <a:pt x="1041" y="1811"/>
                  </a:cubicBezTo>
                  <a:cubicBezTo>
                    <a:pt x="2779" y="1811"/>
                    <a:pt x="2580" y="214"/>
                    <a:pt x="1682" y="31"/>
                  </a:cubicBezTo>
                  <a:cubicBezTo>
                    <a:pt x="1581" y="10"/>
                    <a:pt x="1483" y="0"/>
                    <a:pt x="1387" y="0"/>
                  </a:cubicBez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9" name="Google Shape;21369;p86"/>
            <p:cNvSpPr/>
            <p:nvPr/>
          </p:nvSpPr>
          <p:spPr>
            <a:xfrm>
              <a:off x="5222013" y="1968415"/>
              <a:ext cx="378849" cy="360317"/>
            </a:xfrm>
            <a:custGeom>
              <a:avLst/>
              <a:gdLst/>
              <a:ahLst/>
              <a:cxnLst/>
              <a:rect l="l" t="t" r="r" b="b"/>
              <a:pathLst>
                <a:path w="14453" h="13746" extrusionOk="0">
                  <a:moveTo>
                    <a:pt x="4246" y="417"/>
                  </a:moveTo>
                  <a:cubicBezTo>
                    <a:pt x="4392" y="417"/>
                    <a:pt x="4542" y="436"/>
                    <a:pt x="4695" y="474"/>
                  </a:cubicBezTo>
                  <a:cubicBezTo>
                    <a:pt x="5398" y="647"/>
                    <a:pt x="5644" y="1248"/>
                    <a:pt x="5581" y="1733"/>
                  </a:cubicBezTo>
                  <a:cubicBezTo>
                    <a:pt x="5507" y="2296"/>
                    <a:pt x="5106" y="2574"/>
                    <a:pt x="4688" y="2661"/>
                  </a:cubicBezTo>
                  <a:cubicBezTo>
                    <a:pt x="4730" y="2630"/>
                    <a:pt x="4768" y="2591"/>
                    <a:pt x="4804" y="2552"/>
                  </a:cubicBezTo>
                  <a:cubicBezTo>
                    <a:pt x="4955" y="2377"/>
                    <a:pt x="5018" y="2148"/>
                    <a:pt x="4979" y="1891"/>
                  </a:cubicBezTo>
                  <a:cubicBezTo>
                    <a:pt x="4930" y="1561"/>
                    <a:pt x="4659" y="1311"/>
                    <a:pt x="4325" y="1294"/>
                  </a:cubicBezTo>
                  <a:cubicBezTo>
                    <a:pt x="4304" y="1294"/>
                    <a:pt x="4283" y="1290"/>
                    <a:pt x="4262" y="1290"/>
                  </a:cubicBezTo>
                  <a:cubicBezTo>
                    <a:pt x="3935" y="1290"/>
                    <a:pt x="3654" y="1491"/>
                    <a:pt x="3506" y="1818"/>
                  </a:cubicBezTo>
                  <a:cubicBezTo>
                    <a:pt x="3494" y="1818"/>
                    <a:pt x="3482" y="1818"/>
                    <a:pt x="3469" y="1818"/>
                  </a:cubicBezTo>
                  <a:cubicBezTo>
                    <a:pt x="3387" y="1818"/>
                    <a:pt x="3308" y="1808"/>
                    <a:pt x="3228" y="1793"/>
                  </a:cubicBezTo>
                  <a:cubicBezTo>
                    <a:pt x="2982" y="1744"/>
                    <a:pt x="2757" y="1624"/>
                    <a:pt x="2578" y="1452"/>
                  </a:cubicBezTo>
                  <a:cubicBezTo>
                    <a:pt x="2715" y="1241"/>
                    <a:pt x="2880" y="1051"/>
                    <a:pt x="3066" y="889"/>
                  </a:cubicBezTo>
                  <a:cubicBezTo>
                    <a:pt x="3427" y="576"/>
                    <a:pt x="3823" y="417"/>
                    <a:pt x="4246" y="417"/>
                  </a:cubicBezTo>
                  <a:close/>
                  <a:moveTo>
                    <a:pt x="5936" y="12873"/>
                  </a:moveTo>
                  <a:lnTo>
                    <a:pt x="6368" y="13017"/>
                  </a:lnTo>
                  <a:lnTo>
                    <a:pt x="6351" y="13320"/>
                  </a:lnTo>
                  <a:lnTo>
                    <a:pt x="5743" y="13320"/>
                  </a:lnTo>
                  <a:lnTo>
                    <a:pt x="5936" y="12873"/>
                  </a:lnTo>
                  <a:close/>
                  <a:moveTo>
                    <a:pt x="13113" y="12873"/>
                  </a:moveTo>
                  <a:lnTo>
                    <a:pt x="13588" y="13031"/>
                  </a:lnTo>
                  <a:lnTo>
                    <a:pt x="13542" y="13320"/>
                  </a:lnTo>
                  <a:lnTo>
                    <a:pt x="12920" y="13320"/>
                  </a:lnTo>
                  <a:lnTo>
                    <a:pt x="13113" y="12873"/>
                  </a:lnTo>
                  <a:close/>
                  <a:moveTo>
                    <a:pt x="4252" y="0"/>
                  </a:moveTo>
                  <a:cubicBezTo>
                    <a:pt x="3726" y="0"/>
                    <a:pt x="3228" y="193"/>
                    <a:pt x="2789" y="569"/>
                  </a:cubicBezTo>
                  <a:cubicBezTo>
                    <a:pt x="2536" y="791"/>
                    <a:pt x="2317" y="1054"/>
                    <a:pt x="2149" y="1346"/>
                  </a:cubicBezTo>
                  <a:cubicBezTo>
                    <a:pt x="897" y="2398"/>
                    <a:pt x="78" y="3720"/>
                    <a:pt x="42" y="3776"/>
                  </a:cubicBezTo>
                  <a:cubicBezTo>
                    <a:pt x="11" y="3829"/>
                    <a:pt x="0" y="3896"/>
                    <a:pt x="21" y="3956"/>
                  </a:cubicBezTo>
                  <a:lnTo>
                    <a:pt x="158" y="4342"/>
                  </a:lnTo>
                  <a:cubicBezTo>
                    <a:pt x="250" y="4610"/>
                    <a:pt x="499" y="4789"/>
                    <a:pt x="784" y="4789"/>
                  </a:cubicBezTo>
                  <a:cubicBezTo>
                    <a:pt x="827" y="4789"/>
                    <a:pt x="872" y="4785"/>
                    <a:pt x="914" y="4775"/>
                  </a:cubicBezTo>
                  <a:cubicBezTo>
                    <a:pt x="1224" y="4722"/>
                    <a:pt x="1537" y="4687"/>
                    <a:pt x="1853" y="4673"/>
                  </a:cubicBezTo>
                  <a:cubicBezTo>
                    <a:pt x="2226" y="4648"/>
                    <a:pt x="2592" y="4624"/>
                    <a:pt x="2919" y="4504"/>
                  </a:cubicBezTo>
                  <a:cubicBezTo>
                    <a:pt x="3042" y="4729"/>
                    <a:pt x="3140" y="5095"/>
                    <a:pt x="3256" y="5513"/>
                  </a:cubicBezTo>
                  <a:cubicBezTo>
                    <a:pt x="3559" y="6632"/>
                    <a:pt x="3974" y="8151"/>
                    <a:pt x="5314" y="8822"/>
                  </a:cubicBezTo>
                  <a:lnTo>
                    <a:pt x="5697" y="10433"/>
                  </a:lnTo>
                  <a:lnTo>
                    <a:pt x="5697" y="12360"/>
                  </a:lnTo>
                  <a:lnTo>
                    <a:pt x="5226" y="13450"/>
                  </a:lnTo>
                  <a:cubicBezTo>
                    <a:pt x="5166" y="13591"/>
                    <a:pt x="5268" y="13745"/>
                    <a:pt x="5419" y="13745"/>
                  </a:cubicBezTo>
                  <a:lnTo>
                    <a:pt x="6548" y="13745"/>
                  </a:lnTo>
                  <a:cubicBezTo>
                    <a:pt x="6660" y="13745"/>
                    <a:pt x="6752" y="13657"/>
                    <a:pt x="6759" y="13545"/>
                  </a:cubicBezTo>
                  <a:lnTo>
                    <a:pt x="7015" y="9318"/>
                  </a:lnTo>
                  <a:cubicBezTo>
                    <a:pt x="7128" y="9329"/>
                    <a:pt x="7244" y="9336"/>
                    <a:pt x="7360" y="9339"/>
                  </a:cubicBezTo>
                  <a:lnTo>
                    <a:pt x="7371" y="9339"/>
                  </a:lnTo>
                  <a:cubicBezTo>
                    <a:pt x="7373" y="9339"/>
                    <a:pt x="7375" y="9339"/>
                    <a:pt x="7377" y="9339"/>
                  </a:cubicBezTo>
                  <a:cubicBezTo>
                    <a:pt x="7490" y="9339"/>
                    <a:pt x="7585" y="9246"/>
                    <a:pt x="7585" y="9132"/>
                  </a:cubicBezTo>
                  <a:cubicBezTo>
                    <a:pt x="7589" y="9016"/>
                    <a:pt x="7497" y="8917"/>
                    <a:pt x="7378" y="8917"/>
                  </a:cubicBezTo>
                  <a:cubicBezTo>
                    <a:pt x="7265" y="8910"/>
                    <a:pt x="7153" y="8903"/>
                    <a:pt x="7040" y="8896"/>
                  </a:cubicBezTo>
                  <a:lnTo>
                    <a:pt x="7061" y="8537"/>
                  </a:lnTo>
                  <a:cubicBezTo>
                    <a:pt x="7074" y="8386"/>
                    <a:pt x="6960" y="8307"/>
                    <a:pt x="6848" y="8307"/>
                  </a:cubicBezTo>
                  <a:cubicBezTo>
                    <a:pt x="6746" y="8307"/>
                    <a:pt x="6644" y="8372"/>
                    <a:pt x="6639" y="8509"/>
                  </a:cubicBezTo>
                  <a:lnTo>
                    <a:pt x="6397" y="12581"/>
                  </a:lnTo>
                  <a:lnTo>
                    <a:pt x="6105" y="12483"/>
                  </a:lnTo>
                  <a:cubicBezTo>
                    <a:pt x="6115" y="12458"/>
                    <a:pt x="6119" y="12430"/>
                    <a:pt x="6122" y="12402"/>
                  </a:cubicBezTo>
                  <a:lnTo>
                    <a:pt x="6122" y="10405"/>
                  </a:lnTo>
                  <a:cubicBezTo>
                    <a:pt x="6122" y="10391"/>
                    <a:pt x="6119" y="10373"/>
                    <a:pt x="6115" y="10355"/>
                  </a:cubicBezTo>
                  <a:lnTo>
                    <a:pt x="5700" y="8625"/>
                  </a:lnTo>
                  <a:cubicBezTo>
                    <a:pt x="5686" y="8562"/>
                    <a:pt x="5641" y="8509"/>
                    <a:pt x="5584" y="8481"/>
                  </a:cubicBezTo>
                  <a:cubicBezTo>
                    <a:pt x="4354" y="7919"/>
                    <a:pt x="3970" y="6523"/>
                    <a:pt x="3664" y="5401"/>
                  </a:cubicBezTo>
                  <a:cubicBezTo>
                    <a:pt x="3545" y="4961"/>
                    <a:pt x="3439" y="4578"/>
                    <a:pt x="3292" y="4304"/>
                  </a:cubicBezTo>
                  <a:cubicBezTo>
                    <a:pt x="3450" y="4191"/>
                    <a:pt x="3583" y="4050"/>
                    <a:pt x="3689" y="3892"/>
                  </a:cubicBezTo>
                  <a:cubicBezTo>
                    <a:pt x="3801" y="3725"/>
                    <a:pt x="3657" y="3556"/>
                    <a:pt x="3507" y="3556"/>
                  </a:cubicBezTo>
                  <a:cubicBezTo>
                    <a:pt x="3446" y="3556"/>
                    <a:pt x="3383" y="3585"/>
                    <a:pt x="3337" y="3653"/>
                  </a:cubicBezTo>
                  <a:cubicBezTo>
                    <a:pt x="2986" y="4177"/>
                    <a:pt x="2497" y="4209"/>
                    <a:pt x="1825" y="4251"/>
                  </a:cubicBezTo>
                  <a:cubicBezTo>
                    <a:pt x="1491" y="4265"/>
                    <a:pt x="1161" y="4304"/>
                    <a:pt x="834" y="4360"/>
                  </a:cubicBezTo>
                  <a:cubicBezTo>
                    <a:pt x="815" y="4364"/>
                    <a:pt x="797" y="4366"/>
                    <a:pt x="779" y="4366"/>
                  </a:cubicBezTo>
                  <a:cubicBezTo>
                    <a:pt x="679" y="4366"/>
                    <a:pt x="588" y="4303"/>
                    <a:pt x="556" y="4205"/>
                  </a:cubicBezTo>
                  <a:lnTo>
                    <a:pt x="454" y="3913"/>
                  </a:lnTo>
                  <a:cubicBezTo>
                    <a:pt x="644" y="3621"/>
                    <a:pt x="1333" y="2616"/>
                    <a:pt x="2296" y="1772"/>
                  </a:cubicBezTo>
                  <a:cubicBezTo>
                    <a:pt x="2615" y="2076"/>
                    <a:pt x="3038" y="2243"/>
                    <a:pt x="3472" y="2243"/>
                  </a:cubicBezTo>
                  <a:cubicBezTo>
                    <a:pt x="3546" y="2243"/>
                    <a:pt x="3619" y="2239"/>
                    <a:pt x="3692" y="2229"/>
                  </a:cubicBezTo>
                  <a:cubicBezTo>
                    <a:pt x="3770" y="2215"/>
                    <a:pt x="3833" y="2159"/>
                    <a:pt x="3854" y="2085"/>
                  </a:cubicBezTo>
                  <a:cubicBezTo>
                    <a:pt x="3958" y="1756"/>
                    <a:pt x="4168" y="1714"/>
                    <a:pt x="4263" y="1714"/>
                  </a:cubicBezTo>
                  <a:cubicBezTo>
                    <a:pt x="4273" y="1714"/>
                    <a:pt x="4283" y="1715"/>
                    <a:pt x="4290" y="1716"/>
                  </a:cubicBezTo>
                  <a:cubicBezTo>
                    <a:pt x="4424" y="1719"/>
                    <a:pt x="4536" y="1818"/>
                    <a:pt x="4561" y="1951"/>
                  </a:cubicBezTo>
                  <a:cubicBezTo>
                    <a:pt x="4579" y="2088"/>
                    <a:pt x="4554" y="2194"/>
                    <a:pt x="4480" y="2278"/>
                  </a:cubicBezTo>
                  <a:cubicBezTo>
                    <a:pt x="4311" y="2479"/>
                    <a:pt x="3914" y="2528"/>
                    <a:pt x="3777" y="2528"/>
                  </a:cubicBezTo>
                  <a:cubicBezTo>
                    <a:pt x="3576" y="2531"/>
                    <a:pt x="3492" y="2788"/>
                    <a:pt x="3650" y="2908"/>
                  </a:cubicBezTo>
                  <a:cubicBezTo>
                    <a:pt x="3844" y="3045"/>
                    <a:pt x="4076" y="3119"/>
                    <a:pt x="4311" y="3122"/>
                  </a:cubicBezTo>
                  <a:lnTo>
                    <a:pt x="4364" y="3122"/>
                  </a:lnTo>
                  <a:cubicBezTo>
                    <a:pt x="4470" y="3122"/>
                    <a:pt x="4575" y="3115"/>
                    <a:pt x="4677" y="3098"/>
                  </a:cubicBezTo>
                  <a:cubicBezTo>
                    <a:pt x="4790" y="3460"/>
                    <a:pt x="4916" y="3815"/>
                    <a:pt x="5180" y="3977"/>
                  </a:cubicBezTo>
                  <a:cubicBezTo>
                    <a:pt x="5837" y="4388"/>
                    <a:pt x="7064" y="4456"/>
                    <a:pt x="8373" y="4456"/>
                  </a:cubicBezTo>
                  <a:cubicBezTo>
                    <a:pt x="8688" y="4456"/>
                    <a:pt x="9008" y="4452"/>
                    <a:pt x="9326" y="4448"/>
                  </a:cubicBezTo>
                  <a:cubicBezTo>
                    <a:pt x="9611" y="4445"/>
                    <a:pt x="9892" y="4443"/>
                    <a:pt x="10163" y="4443"/>
                  </a:cubicBezTo>
                  <a:cubicBezTo>
                    <a:pt x="11069" y="4443"/>
                    <a:pt x="11870" y="4472"/>
                    <a:pt x="12357" y="4634"/>
                  </a:cubicBezTo>
                  <a:cubicBezTo>
                    <a:pt x="13521" y="5021"/>
                    <a:pt x="13767" y="5823"/>
                    <a:pt x="13767" y="6424"/>
                  </a:cubicBezTo>
                  <a:cubicBezTo>
                    <a:pt x="13767" y="6832"/>
                    <a:pt x="13669" y="7187"/>
                    <a:pt x="13574" y="7532"/>
                  </a:cubicBezTo>
                  <a:cubicBezTo>
                    <a:pt x="13447" y="7982"/>
                    <a:pt x="13317" y="8443"/>
                    <a:pt x="13422" y="8995"/>
                  </a:cubicBezTo>
                  <a:cubicBezTo>
                    <a:pt x="13521" y="9522"/>
                    <a:pt x="13862" y="9972"/>
                    <a:pt x="14010" y="10148"/>
                  </a:cubicBezTo>
                  <a:lnTo>
                    <a:pt x="13647" y="12602"/>
                  </a:lnTo>
                  <a:lnTo>
                    <a:pt x="13278" y="12483"/>
                  </a:lnTo>
                  <a:cubicBezTo>
                    <a:pt x="13285" y="12465"/>
                    <a:pt x="13289" y="12448"/>
                    <a:pt x="13292" y="12430"/>
                  </a:cubicBezTo>
                  <a:lnTo>
                    <a:pt x="13595" y="10257"/>
                  </a:lnTo>
                  <a:cubicBezTo>
                    <a:pt x="13605" y="10176"/>
                    <a:pt x="13570" y="10095"/>
                    <a:pt x="13503" y="10050"/>
                  </a:cubicBezTo>
                  <a:cubicBezTo>
                    <a:pt x="12009" y="9068"/>
                    <a:pt x="11481" y="8144"/>
                    <a:pt x="11327" y="7795"/>
                  </a:cubicBezTo>
                  <a:cubicBezTo>
                    <a:pt x="11286" y="7704"/>
                    <a:pt x="11212" y="7666"/>
                    <a:pt x="11138" y="7666"/>
                  </a:cubicBezTo>
                  <a:cubicBezTo>
                    <a:pt x="11001" y="7666"/>
                    <a:pt x="10864" y="7797"/>
                    <a:pt x="10940" y="7964"/>
                  </a:cubicBezTo>
                  <a:cubicBezTo>
                    <a:pt x="10971" y="8035"/>
                    <a:pt x="11017" y="8130"/>
                    <a:pt x="11077" y="8239"/>
                  </a:cubicBezTo>
                  <a:cubicBezTo>
                    <a:pt x="10655" y="8397"/>
                    <a:pt x="9428" y="8826"/>
                    <a:pt x="8250" y="8896"/>
                  </a:cubicBezTo>
                  <a:cubicBezTo>
                    <a:pt x="7979" y="8914"/>
                    <a:pt x="7990" y="9318"/>
                    <a:pt x="8264" y="9318"/>
                  </a:cubicBezTo>
                  <a:lnTo>
                    <a:pt x="8274" y="9318"/>
                  </a:lnTo>
                  <a:cubicBezTo>
                    <a:pt x="9611" y="9241"/>
                    <a:pt x="10964" y="8738"/>
                    <a:pt x="11313" y="8601"/>
                  </a:cubicBezTo>
                  <a:cubicBezTo>
                    <a:pt x="11643" y="9068"/>
                    <a:pt x="12209" y="9691"/>
                    <a:pt x="13159" y="10331"/>
                  </a:cubicBezTo>
                  <a:lnTo>
                    <a:pt x="12877" y="12346"/>
                  </a:lnTo>
                  <a:lnTo>
                    <a:pt x="12399" y="13450"/>
                  </a:lnTo>
                  <a:cubicBezTo>
                    <a:pt x="12339" y="13591"/>
                    <a:pt x="12441" y="13745"/>
                    <a:pt x="12593" y="13745"/>
                  </a:cubicBezTo>
                  <a:lnTo>
                    <a:pt x="13728" y="13745"/>
                  </a:lnTo>
                  <a:cubicBezTo>
                    <a:pt x="13830" y="13745"/>
                    <a:pt x="13922" y="13668"/>
                    <a:pt x="13936" y="13566"/>
                  </a:cubicBezTo>
                  <a:lnTo>
                    <a:pt x="14446" y="10120"/>
                  </a:lnTo>
                  <a:cubicBezTo>
                    <a:pt x="14453" y="10053"/>
                    <a:pt x="14435" y="9990"/>
                    <a:pt x="14389" y="9941"/>
                  </a:cubicBezTo>
                  <a:cubicBezTo>
                    <a:pt x="14386" y="9937"/>
                    <a:pt x="13943" y="9462"/>
                    <a:pt x="13841" y="8917"/>
                  </a:cubicBezTo>
                  <a:cubicBezTo>
                    <a:pt x="13756" y="8464"/>
                    <a:pt x="13858" y="8087"/>
                    <a:pt x="13982" y="7648"/>
                  </a:cubicBezTo>
                  <a:cubicBezTo>
                    <a:pt x="14087" y="7275"/>
                    <a:pt x="14193" y="6892"/>
                    <a:pt x="14193" y="6428"/>
                  </a:cubicBezTo>
                  <a:cubicBezTo>
                    <a:pt x="14193" y="5380"/>
                    <a:pt x="13588" y="4599"/>
                    <a:pt x="12494" y="4237"/>
                  </a:cubicBezTo>
                  <a:cubicBezTo>
                    <a:pt x="11958" y="4057"/>
                    <a:pt x="11133" y="4023"/>
                    <a:pt x="10207" y="4023"/>
                  </a:cubicBezTo>
                  <a:cubicBezTo>
                    <a:pt x="9919" y="4023"/>
                    <a:pt x="9621" y="4026"/>
                    <a:pt x="9319" y="4029"/>
                  </a:cubicBezTo>
                  <a:cubicBezTo>
                    <a:pt x="9025" y="4033"/>
                    <a:pt x="8724" y="4036"/>
                    <a:pt x="8425" y="4036"/>
                  </a:cubicBezTo>
                  <a:cubicBezTo>
                    <a:pt x="7190" y="4036"/>
                    <a:pt x="5976" y="3978"/>
                    <a:pt x="5405" y="3621"/>
                  </a:cubicBezTo>
                  <a:cubicBezTo>
                    <a:pt x="5271" y="3537"/>
                    <a:pt x="5173" y="3259"/>
                    <a:pt x="5085" y="2989"/>
                  </a:cubicBezTo>
                  <a:cubicBezTo>
                    <a:pt x="5584" y="2781"/>
                    <a:pt x="5932" y="2324"/>
                    <a:pt x="5999" y="1793"/>
                  </a:cubicBezTo>
                  <a:cubicBezTo>
                    <a:pt x="6048" y="1424"/>
                    <a:pt x="5968" y="1054"/>
                    <a:pt x="5771" y="742"/>
                  </a:cubicBezTo>
                  <a:cubicBezTo>
                    <a:pt x="5549" y="400"/>
                    <a:pt x="5215" y="168"/>
                    <a:pt x="4793" y="66"/>
                  </a:cubicBezTo>
                  <a:cubicBezTo>
                    <a:pt x="4610" y="22"/>
                    <a:pt x="4430" y="0"/>
                    <a:pt x="4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0" name="Google Shape;21370;p86"/>
            <p:cNvSpPr/>
            <p:nvPr/>
          </p:nvSpPr>
          <p:spPr>
            <a:xfrm>
              <a:off x="5270952" y="2035676"/>
              <a:ext cx="14312" cy="11193"/>
            </a:xfrm>
            <a:custGeom>
              <a:avLst/>
              <a:gdLst/>
              <a:ahLst/>
              <a:cxnLst/>
              <a:rect l="l" t="t" r="r" b="b"/>
              <a:pathLst>
                <a:path w="546" h="427" extrusionOk="0">
                  <a:moveTo>
                    <a:pt x="334" y="1"/>
                  </a:moveTo>
                  <a:cubicBezTo>
                    <a:pt x="0" y="1"/>
                    <a:pt x="99" y="426"/>
                    <a:pt x="334" y="426"/>
                  </a:cubicBezTo>
                  <a:cubicBezTo>
                    <a:pt x="450" y="426"/>
                    <a:pt x="545" y="331"/>
                    <a:pt x="545" y="212"/>
                  </a:cubicBezTo>
                  <a:cubicBezTo>
                    <a:pt x="545" y="95"/>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1" name="Google Shape;21371;p86"/>
          <p:cNvGrpSpPr/>
          <p:nvPr/>
        </p:nvGrpSpPr>
        <p:grpSpPr>
          <a:xfrm>
            <a:off x="4127982" y="2185455"/>
            <a:ext cx="381444" cy="231063"/>
            <a:chOff x="4127982" y="2033055"/>
            <a:chExt cx="381444" cy="231063"/>
          </a:xfrm>
        </p:grpSpPr>
        <p:sp>
          <p:nvSpPr>
            <p:cNvPr id="21372" name="Google Shape;21372;p86"/>
            <p:cNvSpPr/>
            <p:nvPr/>
          </p:nvSpPr>
          <p:spPr>
            <a:xfrm>
              <a:off x="4134535" y="2050408"/>
              <a:ext cx="369727" cy="208180"/>
            </a:xfrm>
            <a:custGeom>
              <a:avLst/>
              <a:gdLst/>
              <a:ahLst/>
              <a:cxnLst/>
              <a:rect l="l" t="t" r="r" b="b"/>
              <a:pathLst>
                <a:path w="14105" h="7942" extrusionOk="0">
                  <a:moveTo>
                    <a:pt x="8909" y="1"/>
                  </a:moveTo>
                  <a:cubicBezTo>
                    <a:pt x="6637" y="1"/>
                    <a:pt x="4229" y="701"/>
                    <a:pt x="3133" y="1010"/>
                  </a:cubicBezTo>
                  <a:cubicBezTo>
                    <a:pt x="2859" y="1088"/>
                    <a:pt x="2275" y="1281"/>
                    <a:pt x="1941" y="1397"/>
                  </a:cubicBezTo>
                  <a:cubicBezTo>
                    <a:pt x="1794" y="1450"/>
                    <a:pt x="1677" y="1559"/>
                    <a:pt x="1611" y="1700"/>
                  </a:cubicBezTo>
                  <a:cubicBezTo>
                    <a:pt x="1315" y="2301"/>
                    <a:pt x="503" y="2730"/>
                    <a:pt x="148" y="2895"/>
                  </a:cubicBezTo>
                  <a:cubicBezTo>
                    <a:pt x="49" y="2941"/>
                    <a:pt x="0" y="3050"/>
                    <a:pt x="25" y="3152"/>
                  </a:cubicBezTo>
                  <a:lnTo>
                    <a:pt x="169" y="3729"/>
                  </a:lnTo>
                  <a:cubicBezTo>
                    <a:pt x="190" y="3817"/>
                    <a:pt x="264" y="3883"/>
                    <a:pt x="355" y="3897"/>
                  </a:cubicBezTo>
                  <a:cubicBezTo>
                    <a:pt x="419" y="3908"/>
                    <a:pt x="503" y="3915"/>
                    <a:pt x="594" y="3922"/>
                  </a:cubicBezTo>
                  <a:cubicBezTo>
                    <a:pt x="717" y="4689"/>
                    <a:pt x="3780" y="5072"/>
                    <a:pt x="3780" y="5072"/>
                  </a:cubicBezTo>
                  <a:lnTo>
                    <a:pt x="4329" y="6943"/>
                  </a:lnTo>
                  <a:lnTo>
                    <a:pt x="4111" y="7709"/>
                  </a:lnTo>
                  <a:cubicBezTo>
                    <a:pt x="4079" y="7825"/>
                    <a:pt x="4164" y="7941"/>
                    <a:pt x="4283" y="7941"/>
                  </a:cubicBezTo>
                  <a:lnTo>
                    <a:pt x="4790" y="7941"/>
                  </a:lnTo>
                  <a:cubicBezTo>
                    <a:pt x="4881" y="7938"/>
                    <a:pt x="4958" y="7871"/>
                    <a:pt x="4965" y="7780"/>
                  </a:cubicBezTo>
                  <a:lnTo>
                    <a:pt x="5148" y="6088"/>
                  </a:lnTo>
                  <a:cubicBezTo>
                    <a:pt x="5173" y="5845"/>
                    <a:pt x="5173" y="5603"/>
                    <a:pt x="5145" y="5364"/>
                  </a:cubicBezTo>
                  <a:lnTo>
                    <a:pt x="5145" y="5364"/>
                  </a:lnTo>
                  <a:cubicBezTo>
                    <a:pt x="5973" y="5595"/>
                    <a:pt x="7284" y="5724"/>
                    <a:pt x="8590" y="5724"/>
                  </a:cubicBezTo>
                  <a:cubicBezTo>
                    <a:pt x="9686" y="5724"/>
                    <a:pt x="10780" y="5633"/>
                    <a:pt x="11583" y="5438"/>
                  </a:cubicBezTo>
                  <a:lnTo>
                    <a:pt x="12086" y="5916"/>
                  </a:lnTo>
                  <a:lnTo>
                    <a:pt x="12258" y="7066"/>
                  </a:lnTo>
                  <a:lnTo>
                    <a:pt x="11851" y="7656"/>
                  </a:lnTo>
                  <a:cubicBezTo>
                    <a:pt x="11766" y="7776"/>
                    <a:pt x="11851" y="7938"/>
                    <a:pt x="11998" y="7938"/>
                  </a:cubicBezTo>
                  <a:lnTo>
                    <a:pt x="12480" y="7938"/>
                  </a:lnTo>
                  <a:cubicBezTo>
                    <a:pt x="12561" y="7938"/>
                    <a:pt x="12631" y="7885"/>
                    <a:pt x="12652" y="7811"/>
                  </a:cubicBezTo>
                  <a:lnTo>
                    <a:pt x="13250" y="5765"/>
                  </a:lnTo>
                  <a:cubicBezTo>
                    <a:pt x="13296" y="5606"/>
                    <a:pt x="13285" y="5438"/>
                    <a:pt x="13215" y="5290"/>
                  </a:cubicBezTo>
                  <a:lnTo>
                    <a:pt x="13000" y="4850"/>
                  </a:lnTo>
                  <a:cubicBezTo>
                    <a:pt x="13482" y="4267"/>
                    <a:pt x="14105" y="3053"/>
                    <a:pt x="13313" y="1837"/>
                  </a:cubicBezTo>
                  <a:cubicBezTo>
                    <a:pt x="12401" y="435"/>
                    <a:pt x="10697" y="1"/>
                    <a:pt x="8909" y="1"/>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3" name="Google Shape;21373;p86"/>
            <p:cNvSpPr/>
            <p:nvPr/>
          </p:nvSpPr>
          <p:spPr>
            <a:xfrm>
              <a:off x="4190106" y="2058219"/>
              <a:ext cx="33945" cy="39214"/>
            </a:xfrm>
            <a:custGeom>
              <a:avLst/>
              <a:gdLst/>
              <a:ahLst/>
              <a:cxnLst/>
              <a:rect l="l" t="t" r="r" b="b"/>
              <a:pathLst>
                <a:path w="1295" h="1496" extrusionOk="0">
                  <a:moveTo>
                    <a:pt x="408" y="0"/>
                  </a:moveTo>
                  <a:cubicBezTo>
                    <a:pt x="358" y="0"/>
                    <a:pt x="311" y="27"/>
                    <a:pt x="289" y="76"/>
                  </a:cubicBezTo>
                  <a:cubicBezTo>
                    <a:pt x="1" y="712"/>
                    <a:pt x="74" y="1187"/>
                    <a:pt x="141" y="1405"/>
                  </a:cubicBezTo>
                  <a:cubicBezTo>
                    <a:pt x="160" y="1460"/>
                    <a:pt x="209" y="1496"/>
                    <a:pt x="262" y="1496"/>
                  </a:cubicBezTo>
                  <a:cubicBezTo>
                    <a:pt x="280" y="1496"/>
                    <a:pt x="299" y="1491"/>
                    <a:pt x="317" y="1482"/>
                  </a:cubicBezTo>
                  <a:lnTo>
                    <a:pt x="1200" y="1089"/>
                  </a:lnTo>
                  <a:cubicBezTo>
                    <a:pt x="1270" y="1057"/>
                    <a:pt x="1295" y="976"/>
                    <a:pt x="1263" y="909"/>
                  </a:cubicBezTo>
                  <a:cubicBezTo>
                    <a:pt x="961" y="361"/>
                    <a:pt x="641" y="115"/>
                    <a:pt x="472" y="16"/>
                  </a:cubicBezTo>
                  <a:cubicBezTo>
                    <a:pt x="451" y="5"/>
                    <a:pt x="429" y="0"/>
                    <a:pt x="408"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4" name="Google Shape;21374;p86"/>
            <p:cNvSpPr/>
            <p:nvPr/>
          </p:nvSpPr>
          <p:spPr>
            <a:xfrm>
              <a:off x="4267774" y="2172741"/>
              <a:ext cx="170486" cy="27707"/>
            </a:xfrm>
            <a:custGeom>
              <a:avLst/>
              <a:gdLst/>
              <a:ahLst/>
              <a:cxnLst/>
              <a:rect l="l" t="t" r="r" b="b"/>
              <a:pathLst>
                <a:path w="6504" h="1057" extrusionOk="0">
                  <a:moveTo>
                    <a:pt x="255" y="1"/>
                  </a:moveTo>
                  <a:cubicBezTo>
                    <a:pt x="116" y="1"/>
                    <a:pt x="0" y="122"/>
                    <a:pt x="16" y="264"/>
                  </a:cubicBezTo>
                  <a:lnTo>
                    <a:pt x="62" y="693"/>
                  </a:lnTo>
                  <a:cubicBezTo>
                    <a:pt x="893" y="927"/>
                    <a:pt x="2207" y="1056"/>
                    <a:pt x="3517" y="1056"/>
                  </a:cubicBezTo>
                  <a:cubicBezTo>
                    <a:pt x="4611" y="1056"/>
                    <a:pt x="5702" y="966"/>
                    <a:pt x="6504" y="771"/>
                  </a:cubicBezTo>
                  <a:lnTo>
                    <a:pt x="6180" y="489"/>
                  </a:lnTo>
                  <a:cubicBezTo>
                    <a:pt x="6071" y="398"/>
                    <a:pt x="5932" y="349"/>
                    <a:pt x="5791" y="349"/>
                  </a:cubicBezTo>
                  <a:cubicBezTo>
                    <a:pt x="5770" y="349"/>
                    <a:pt x="5748" y="350"/>
                    <a:pt x="5727" y="352"/>
                  </a:cubicBezTo>
                  <a:cubicBezTo>
                    <a:pt x="5141" y="423"/>
                    <a:pt x="4572" y="451"/>
                    <a:pt x="4034" y="451"/>
                  </a:cubicBezTo>
                  <a:cubicBezTo>
                    <a:pt x="2319" y="451"/>
                    <a:pt x="922" y="160"/>
                    <a:pt x="311" y="8"/>
                  </a:cubicBezTo>
                  <a:cubicBezTo>
                    <a:pt x="292" y="3"/>
                    <a:pt x="273" y="1"/>
                    <a:pt x="255"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5" name="Google Shape;21375;p86"/>
            <p:cNvSpPr/>
            <p:nvPr/>
          </p:nvSpPr>
          <p:spPr>
            <a:xfrm>
              <a:off x="4127982" y="2033055"/>
              <a:ext cx="381444" cy="231063"/>
            </a:xfrm>
            <a:custGeom>
              <a:avLst/>
              <a:gdLst/>
              <a:ahLst/>
              <a:cxnLst/>
              <a:rect l="l" t="t" r="r" b="b"/>
              <a:pathLst>
                <a:path w="14552" h="8815" extrusionOk="0">
                  <a:moveTo>
                    <a:pt x="13631" y="424"/>
                  </a:moveTo>
                  <a:cubicBezTo>
                    <a:pt x="13686" y="424"/>
                    <a:pt x="13738" y="448"/>
                    <a:pt x="13774" y="484"/>
                  </a:cubicBezTo>
                  <a:cubicBezTo>
                    <a:pt x="13820" y="540"/>
                    <a:pt x="13827" y="614"/>
                    <a:pt x="13799" y="681"/>
                  </a:cubicBezTo>
                  <a:cubicBezTo>
                    <a:pt x="13781" y="744"/>
                    <a:pt x="13704" y="828"/>
                    <a:pt x="13592" y="923"/>
                  </a:cubicBezTo>
                  <a:lnTo>
                    <a:pt x="13577" y="906"/>
                  </a:lnTo>
                  <a:cubicBezTo>
                    <a:pt x="13479" y="786"/>
                    <a:pt x="13419" y="603"/>
                    <a:pt x="13451" y="508"/>
                  </a:cubicBezTo>
                  <a:cubicBezTo>
                    <a:pt x="13458" y="491"/>
                    <a:pt x="13472" y="452"/>
                    <a:pt x="13563" y="431"/>
                  </a:cubicBezTo>
                  <a:cubicBezTo>
                    <a:pt x="13581" y="424"/>
                    <a:pt x="13602" y="424"/>
                    <a:pt x="13620" y="424"/>
                  </a:cubicBezTo>
                  <a:cubicBezTo>
                    <a:pt x="13623" y="424"/>
                    <a:pt x="13627" y="424"/>
                    <a:pt x="13631" y="424"/>
                  </a:cubicBezTo>
                  <a:close/>
                  <a:moveTo>
                    <a:pt x="13623" y="1"/>
                  </a:moveTo>
                  <a:cubicBezTo>
                    <a:pt x="13572" y="1"/>
                    <a:pt x="13520" y="7"/>
                    <a:pt x="13468" y="20"/>
                  </a:cubicBezTo>
                  <a:cubicBezTo>
                    <a:pt x="13257" y="65"/>
                    <a:pt x="13110" y="195"/>
                    <a:pt x="13050" y="378"/>
                  </a:cubicBezTo>
                  <a:cubicBezTo>
                    <a:pt x="12959" y="653"/>
                    <a:pt x="13085" y="973"/>
                    <a:pt x="13250" y="1173"/>
                  </a:cubicBezTo>
                  <a:cubicBezTo>
                    <a:pt x="13120" y="1254"/>
                    <a:pt x="12990" y="1328"/>
                    <a:pt x="12853" y="1398"/>
                  </a:cubicBezTo>
                  <a:cubicBezTo>
                    <a:pt x="12410" y="1071"/>
                    <a:pt x="11865" y="832"/>
                    <a:pt x="11211" y="677"/>
                  </a:cubicBezTo>
                  <a:cubicBezTo>
                    <a:pt x="10634" y="543"/>
                    <a:pt x="9973" y="474"/>
                    <a:pt x="9238" y="474"/>
                  </a:cubicBezTo>
                  <a:cubicBezTo>
                    <a:pt x="8781" y="474"/>
                    <a:pt x="8295" y="500"/>
                    <a:pt x="7782" y="554"/>
                  </a:cubicBezTo>
                  <a:cubicBezTo>
                    <a:pt x="5866" y="751"/>
                    <a:pt x="4108" y="1272"/>
                    <a:pt x="3601" y="1426"/>
                  </a:cubicBezTo>
                  <a:cubicBezTo>
                    <a:pt x="3478" y="1250"/>
                    <a:pt x="3334" y="1092"/>
                    <a:pt x="3169" y="955"/>
                  </a:cubicBezTo>
                  <a:cubicBezTo>
                    <a:pt x="3053" y="853"/>
                    <a:pt x="2923" y="776"/>
                    <a:pt x="2778" y="719"/>
                  </a:cubicBezTo>
                  <a:cubicBezTo>
                    <a:pt x="2757" y="713"/>
                    <a:pt x="2736" y="709"/>
                    <a:pt x="2715" y="709"/>
                  </a:cubicBezTo>
                  <a:cubicBezTo>
                    <a:pt x="2637" y="709"/>
                    <a:pt x="2564" y="753"/>
                    <a:pt x="2525" y="825"/>
                  </a:cubicBezTo>
                  <a:cubicBezTo>
                    <a:pt x="2363" y="1131"/>
                    <a:pt x="2265" y="1465"/>
                    <a:pt x="2240" y="1810"/>
                  </a:cubicBezTo>
                  <a:lnTo>
                    <a:pt x="1871" y="1947"/>
                  </a:lnTo>
                  <a:cubicBezTo>
                    <a:pt x="1804" y="1971"/>
                    <a:pt x="1755" y="2024"/>
                    <a:pt x="1738" y="2094"/>
                  </a:cubicBezTo>
                  <a:cubicBezTo>
                    <a:pt x="1576" y="2748"/>
                    <a:pt x="538" y="3283"/>
                    <a:pt x="152" y="3434"/>
                  </a:cubicBezTo>
                  <a:cubicBezTo>
                    <a:pt x="53" y="3476"/>
                    <a:pt x="0" y="3582"/>
                    <a:pt x="25" y="3684"/>
                  </a:cubicBezTo>
                  <a:lnTo>
                    <a:pt x="215" y="4443"/>
                  </a:lnTo>
                  <a:cubicBezTo>
                    <a:pt x="257" y="4616"/>
                    <a:pt x="401" y="4746"/>
                    <a:pt x="577" y="4770"/>
                  </a:cubicBezTo>
                  <a:cubicBezTo>
                    <a:pt x="612" y="4777"/>
                    <a:pt x="651" y="4781"/>
                    <a:pt x="690" y="4784"/>
                  </a:cubicBezTo>
                  <a:cubicBezTo>
                    <a:pt x="950" y="5358"/>
                    <a:pt x="2131" y="5586"/>
                    <a:pt x="3598" y="5868"/>
                  </a:cubicBezTo>
                  <a:lnTo>
                    <a:pt x="3862" y="5920"/>
                  </a:lnTo>
                  <a:lnTo>
                    <a:pt x="4361" y="7608"/>
                  </a:lnTo>
                  <a:lnTo>
                    <a:pt x="4097" y="8547"/>
                  </a:lnTo>
                  <a:cubicBezTo>
                    <a:pt x="4058" y="8681"/>
                    <a:pt x="4160" y="8814"/>
                    <a:pt x="4301" y="8814"/>
                  </a:cubicBezTo>
                  <a:lnTo>
                    <a:pt x="5205" y="8814"/>
                  </a:lnTo>
                  <a:cubicBezTo>
                    <a:pt x="5310" y="8814"/>
                    <a:pt x="5402" y="8733"/>
                    <a:pt x="5412" y="8628"/>
                  </a:cubicBezTo>
                  <a:lnTo>
                    <a:pt x="5613" y="6775"/>
                  </a:lnTo>
                  <a:cubicBezTo>
                    <a:pt x="5630" y="6617"/>
                    <a:pt x="5637" y="6455"/>
                    <a:pt x="5630" y="6297"/>
                  </a:cubicBezTo>
                  <a:lnTo>
                    <a:pt x="5630" y="6297"/>
                  </a:lnTo>
                  <a:cubicBezTo>
                    <a:pt x="6638" y="6515"/>
                    <a:pt x="7665" y="6624"/>
                    <a:pt x="8693" y="6624"/>
                  </a:cubicBezTo>
                  <a:cubicBezTo>
                    <a:pt x="8710" y="6624"/>
                    <a:pt x="8726" y="6624"/>
                    <a:pt x="8742" y="6624"/>
                  </a:cubicBezTo>
                  <a:cubicBezTo>
                    <a:pt x="9231" y="6624"/>
                    <a:pt x="9720" y="6602"/>
                    <a:pt x="10195" y="6553"/>
                  </a:cubicBezTo>
                  <a:cubicBezTo>
                    <a:pt x="10459" y="6522"/>
                    <a:pt x="10428" y="6134"/>
                    <a:pt x="10173" y="6134"/>
                  </a:cubicBezTo>
                  <a:cubicBezTo>
                    <a:pt x="10166" y="6134"/>
                    <a:pt x="10159" y="6134"/>
                    <a:pt x="10152" y="6135"/>
                  </a:cubicBezTo>
                  <a:cubicBezTo>
                    <a:pt x="9657" y="6183"/>
                    <a:pt x="9185" y="6203"/>
                    <a:pt x="8742" y="6203"/>
                  </a:cubicBezTo>
                  <a:cubicBezTo>
                    <a:pt x="7280" y="6203"/>
                    <a:pt x="6145" y="5986"/>
                    <a:pt x="5592" y="5853"/>
                  </a:cubicBezTo>
                  <a:cubicBezTo>
                    <a:pt x="5563" y="5678"/>
                    <a:pt x="5525" y="5505"/>
                    <a:pt x="5472" y="5337"/>
                  </a:cubicBezTo>
                  <a:lnTo>
                    <a:pt x="5367" y="4985"/>
                  </a:lnTo>
                  <a:cubicBezTo>
                    <a:pt x="5334" y="4882"/>
                    <a:pt x="5252" y="4837"/>
                    <a:pt x="5170" y="4837"/>
                  </a:cubicBezTo>
                  <a:cubicBezTo>
                    <a:pt x="5042" y="4837"/>
                    <a:pt x="4913" y="4945"/>
                    <a:pt x="4962" y="5108"/>
                  </a:cubicBezTo>
                  <a:lnTo>
                    <a:pt x="5068" y="5460"/>
                  </a:lnTo>
                  <a:cubicBezTo>
                    <a:pt x="5194" y="5871"/>
                    <a:pt x="5236" y="6304"/>
                    <a:pt x="5191" y="6729"/>
                  </a:cubicBezTo>
                  <a:lnTo>
                    <a:pt x="5011" y="8392"/>
                  </a:lnTo>
                  <a:lnTo>
                    <a:pt x="4575" y="8392"/>
                  </a:lnTo>
                  <a:lnTo>
                    <a:pt x="4783" y="7664"/>
                  </a:lnTo>
                  <a:cubicBezTo>
                    <a:pt x="4793" y="7626"/>
                    <a:pt x="4793" y="7584"/>
                    <a:pt x="4783" y="7545"/>
                  </a:cubicBezTo>
                  <a:lnTo>
                    <a:pt x="4231" y="5678"/>
                  </a:lnTo>
                  <a:cubicBezTo>
                    <a:pt x="4210" y="5600"/>
                    <a:pt x="4146" y="5544"/>
                    <a:pt x="4069" y="5530"/>
                  </a:cubicBezTo>
                  <a:lnTo>
                    <a:pt x="3675" y="5453"/>
                  </a:lnTo>
                  <a:cubicBezTo>
                    <a:pt x="2965" y="5315"/>
                    <a:pt x="2297" y="5185"/>
                    <a:pt x="1801" y="5027"/>
                  </a:cubicBezTo>
                  <a:cubicBezTo>
                    <a:pt x="1611" y="4971"/>
                    <a:pt x="1432" y="4893"/>
                    <a:pt x="1263" y="4791"/>
                  </a:cubicBezTo>
                  <a:cubicBezTo>
                    <a:pt x="1555" y="4763"/>
                    <a:pt x="1850" y="4675"/>
                    <a:pt x="2051" y="4464"/>
                  </a:cubicBezTo>
                  <a:cubicBezTo>
                    <a:pt x="2197" y="4310"/>
                    <a:pt x="2055" y="4105"/>
                    <a:pt x="1893" y="4105"/>
                  </a:cubicBezTo>
                  <a:cubicBezTo>
                    <a:pt x="1842" y="4105"/>
                    <a:pt x="1788" y="4126"/>
                    <a:pt x="1741" y="4176"/>
                  </a:cubicBezTo>
                  <a:cubicBezTo>
                    <a:pt x="1613" y="4310"/>
                    <a:pt x="1358" y="4381"/>
                    <a:pt x="1027" y="4381"/>
                  </a:cubicBezTo>
                  <a:cubicBezTo>
                    <a:pt x="905" y="4381"/>
                    <a:pt x="773" y="4372"/>
                    <a:pt x="633" y="4352"/>
                  </a:cubicBezTo>
                  <a:cubicBezTo>
                    <a:pt x="630" y="4348"/>
                    <a:pt x="626" y="4345"/>
                    <a:pt x="623" y="4341"/>
                  </a:cubicBezTo>
                  <a:lnTo>
                    <a:pt x="479" y="3751"/>
                  </a:lnTo>
                  <a:cubicBezTo>
                    <a:pt x="700" y="3649"/>
                    <a:pt x="911" y="3533"/>
                    <a:pt x="1115" y="3399"/>
                  </a:cubicBezTo>
                  <a:cubicBezTo>
                    <a:pt x="1643" y="3058"/>
                    <a:pt x="1980" y="2689"/>
                    <a:pt x="2114" y="2302"/>
                  </a:cubicBezTo>
                  <a:lnTo>
                    <a:pt x="2269" y="2246"/>
                  </a:lnTo>
                  <a:cubicBezTo>
                    <a:pt x="2286" y="2365"/>
                    <a:pt x="2325" y="2485"/>
                    <a:pt x="2378" y="2597"/>
                  </a:cubicBezTo>
                  <a:cubicBezTo>
                    <a:pt x="2416" y="2664"/>
                    <a:pt x="2487" y="2706"/>
                    <a:pt x="2564" y="2706"/>
                  </a:cubicBezTo>
                  <a:cubicBezTo>
                    <a:pt x="2726" y="2706"/>
                    <a:pt x="2828" y="2537"/>
                    <a:pt x="2750" y="2397"/>
                  </a:cubicBezTo>
                  <a:cubicBezTo>
                    <a:pt x="2740" y="2376"/>
                    <a:pt x="2518" y="1929"/>
                    <a:pt x="2814" y="1208"/>
                  </a:cubicBezTo>
                  <a:cubicBezTo>
                    <a:pt x="2982" y="1328"/>
                    <a:pt x="3253" y="1581"/>
                    <a:pt x="3506" y="2084"/>
                  </a:cubicBezTo>
                  <a:cubicBezTo>
                    <a:pt x="3542" y="2159"/>
                    <a:pt x="3618" y="2204"/>
                    <a:pt x="3698" y="2204"/>
                  </a:cubicBezTo>
                  <a:cubicBezTo>
                    <a:pt x="3729" y="2204"/>
                    <a:pt x="3761" y="2197"/>
                    <a:pt x="3791" y="2182"/>
                  </a:cubicBezTo>
                  <a:cubicBezTo>
                    <a:pt x="3897" y="2130"/>
                    <a:pt x="3939" y="1999"/>
                    <a:pt x="3883" y="1894"/>
                  </a:cubicBezTo>
                  <a:cubicBezTo>
                    <a:pt x="3865" y="1859"/>
                    <a:pt x="3847" y="1827"/>
                    <a:pt x="3830" y="1792"/>
                  </a:cubicBezTo>
                  <a:cubicBezTo>
                    <a:pt x="4428" y="1613"/>
                    <a:pt x="6063" y="1148"/>
                    <a:pt x="7832" y="966"/>
                  </a:cubicBezTo>
                  <a:cubicBezTo>
                    <a:pt x="8329" y="915"/>
                    <a:pt x="8799" y="890"/>
                    <a:pt x="9239" y="890"/>
                  </a:cubicBezTo>
                  <a:cubicBezTo>
                    <a:pt x="9941" y="890"/>
                    <a:pt x="10569" y="954"/>
                    <a:pt x="11116" y="1082"/>
                  </a:cubicBezTo>
                  <a:cubicBezTo>
                    <a:pt x="12199" y="1338"/>
                    <a:pt x="12959" y="1848"/>
                    <a:pt x="13377" y="2597"/>
                  </a:cubicBezTo>
                  <a:cubicBezTo>
                    <a:pt x="14140" y="3969"/>
                    <a:pt x="13289" y="5217"/>
                    <a:pt x="12892" y="5583"/>
                  </a:cubicBezTo>
                  <a:cubicBezTo>
                    <a:pt x="12797" y="5660"/>
                    <a:pt x="12786" y="5801"/>
                    <a:pt x="12871" y="5892"/>
                  </a:cubicBezTo>
                  <a:cubicBezTo>
                    <a:pt x="12912" y="5937"/>
                    <a:pt x="12968" y="5959"/>
                    <a:pt x="13023" y="5959"/>
                  </a:cubicBezTo>
                  <a:cubicBezTo>
                    <a:pt x="13081" y="5959"/>
                    <a:pt x="13139" y="5935"/>
                    <a:pt x="13180" y="5889"/>
                  </a:cubicBezTo>
                  <a:lnTo>
                    <a:pt x="13198" y="5875"/>
                  </a:lnTo>
                  <a:lnTo>
                    <a:pt x="13272" y="6033"/>
                  </a:lnTo>
                  <a:cubicBezTo>
                    <a:pt x="13317" y="6135"/>
                    <a:pt x="13328" y="6251"/>
                    <a:pt x="13296" y="6360"/>
                  </a:cubicBezTo>
                  <a:lnTo>
                    <a:pt x="12705" y="8382"/>
                  </a:lnTo>
                  <a:lnTo>
                    <a:pt x="12304" y="8382"/>
                  </a:lnTo>
                  <a:lnTo>
                    <a:pt x="12677" y="7840"/>
                  </a:lnTo>
                  <a:cubicBezTo>
                    <a:pt x="12709" y="7798"/>
                    <a:pt x="12723" y="7745"/>
                    <a:pt x="12712" y="7693"/>
                  </a:cubicBezTo>
                  <a:lnTo>
                    <a:pt x="12544" y="6539"/>
                  </a:lnTo>
                  <a:cubicBezTo>
                    <a:pt x="12537" y="6493"/>
                    <a:pt x="12515" y="6448"/>
                    <a:pt x="12480" y="6416"/>
                  </a:cubicBezTo>
                  <a:lnTo>
                    <a:pt x="11559" y="5540"/>
                  </a:lnTo>
                  <a:cubicBezTo>
                    <a:pt x="11512" y="5497"/>
                    <a:pt x="11462" y="5479"/>
                    <a:pt x="11414" y="5479"/>
                  </a:cubicBezTo>
                  <a:cubicBezTo>
                    <a:pt x="11247" y="5479"/>
                    <a:pt x="11109" y="5697"/>
                    <a:pt x="11267" y="5850"/>
                  </a:cubicBezTo>
                  <a:lnTo>
                    <a:pt x="11345" y="5924"/>
                  </a:lnTo>
                  <a:cubicBezTo>
                    <a:pt x="11243" y="5945"/>
                    <a:pt x="11141" y="5962"/>
                    <a:pt x="11039" y="5984"/>
                  </a:cubicBezTo>
                  <a:cubicBezTo>
                    <a:pt x="10771" y="6026"/>
                    <a:pt x="10823" y="6404"/>
                    <a:pt x="11063" y="6404"/>
                  </a:cubicBezTo>
                  <a:cubicBezTo>
                    <a:pt x="11078" y="6404"/>
                    <a:pt x="11095" y="6402"/>
                    <a:pt x="11112" y="6398"/>
                  </a:cubicBezTo>
                  <a:cubicBezTo>
                    <a:pt x="11316" y="6363"/>
                    <a:pt x="11517" y="6318"/>
                    <a:pt x="11714" y="6272"/>
                  </a:cubicBezTo>
                  <a:lnTo>
                    <a:pt x="12139" y="6673"/>
                  </a:lnTo>
                  <a:lnTo>
                    <a:pt x="12283" y="7671"/>
                  </a:lnTo>
                  <a:lnTo>
                    <a:pt x="11731" y="8473"/>
                  </a:lnTo>
                  <a:cubicBezTo>
                    <a:pt x="11633" y="8614"/>
                    <a:pt x="11735" y="8807"/>
                    <a:pt x="11907" y="8807"/>
                  </a:cubicBezTo>
                  <a:lnTo>
                    <a:pt x="12867" y="8807"/>
                  </a:lnTo>
                  <a:cubicBezTo>
                    <a:pt x="12959" y="8807"/>
                    <a:pt x="13043" y="8744"/>
                    <a:pt x="13068" y="8653"/>
                  </a:cubicBezTo>
                  <a:lnTo>
                    <a:pt x="13704" y="6479"/>
                  </a:lnTo>
                  <a:cubicBezTo>
                    <a:pt x="13764" y="6272"/>
                    <a:pt x="13750" y="6050"/>
                    <a:pt x="13658" y="5857"/>
                  </a:cubicBezTo>
                  <a:lnTo>
                    <a:pt x="13504" y="5523"/>
                  </a:lnTo>
                  <a:cubicBezTo>
                    <a:pt x="13715" y="5231"/>
                    <a:pt x="13876" y="4908"/>
                    <a:pt x="13985" y="4566"/>
                  </a:cubicBezTo>
                  <a:cubicBezTo>
                    <a:pt x="14214" y="3839"/>
                    <a:pt x="14126" y="3051"/>
                    <a:pt x="13750" y="2390"/>
                  </a:cubicBezTo>
                  <a:cubicBezTo>
                    <a:pt x="13602" y="2130"/>
                    <a:pt x="13419" y="1890"/>
                    <a:pt x="13205" y="1683"/>
                  </a:cubicBezTo>
                  <a:cubicBezTo>
                    <a:pt x="13321" y="1616"/>
                    <a:pt x="13437" y="1546"/>
                    <a:pt x="13546" y="1475"/>
                  </a:cubicBezTo>
                  <a:cubicBezTo>
                    <a:pt x="13729" y="1651"/>
                    <a:pt x="13929" y="1813"/>
                    <a:pt x="14140" y="1957"/>
                  </a:cubicBezTo>
                  <a:cubicBezTo>
                    <a:pt x="14178" y="1979"/>
                    <a:pt x="14216" y="1989"/>
                    <a:pt x="14250" y="1989"/>
                  </a:cubicBezTo>
                  <a:cubicBezTo>
                    <a:pt x="14439" y="1989"/>
                    <a:pt x="14552" y="1707"/>
                    <a:pt x="14344" y="1592"/>
                  </a:cubicBezTo>
                  <a:lnTo>
                    <a:pt x="14344" y="1592"/>
                  </a:lnTo>
                  <a:lnTo>
                    <a:pt x="14344" y="1599"/>
                  </a:lnTo>
                  <a:cubicBezTo>
                    <a:pt x="14186" y="1483"/>
                    <a:pt x="14031" y="1359"/>
                    <a:pt x="13890" y="1226"/>
                  </a:cubicBezTo>
                  <a:cubicBezTo>
                    <a:pt x="14056" y="1078"/>
                    <a:pt x="14158" y="944"/>
                    <a:pt x="14200" y="818"/>
                  </a:cubicBezTo>
                  <a:cubicBezTo>
                    <a:pt x="14277" y="589"/>
                    <a:pt x="14239" y="364"/>
                    <a:pt x="14087" y="203"/>
                  </a:cubicBezTo>
                  <a:cubicBezTo>
                    <a:pt x="13965" y="72"/>
                    <a:pt x="13797" y="1"/>
                    <a:pt x="136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6" name="Google Shape;21376;p86"/>
            <p:cNvSpPr/>
            <p:nvPr/>
          </p:nvSpPr>
          <p:spPr>
            <a:xfrm>
              <a:off x="4175270" y="2113737"/>
              <a:ext cx="14312" cy="11193"/>
            </a:xfrm>
            <a:custGeom>
              <a:avLst/>
              <a:gdLst/>
              <a:ahLst/>
              <a:cxnLst/>
              <a:rect l="l" t="t" r="r" b="b"/>
              <a:pathLst>
                <a:path w="546" h="427" extrusionOk="0">
                  <a:moveTo>
                    <a:pt x="331" y="1"/>
                  </a:moveTo>
                  <a:cubicBezTo>
                    <a:pt x="0" y="1"/>
                    <a:pt x="99" y="426"/>
                    <a:pt x="334" y="426"/>
                  </a:cubicBezTo>
                  <a:cubicBezTo>
                    <a:pt x="450" y="426"/>
                    <a:pt x="545" y="332"/>
                    <a:pt x="545" y="215"/>
                  </a:cubicBezTo>
                  <a:cubicBezTo>
                    <a:pt x="545" y="96"/>
                    <a:pt x="450"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77" name="Google Shape;21377;p86"/>
          <p:cNvGrpSpPr/>
          <p:nvPr/>
        </p:nvGrpSpPr>
        <p:grpSpPr>
          <a:xfrm>
            <a:off x="5768046" y="2131457"/>
            <a:ext cx="381549" cy="339059"/>
            <a:chOff x="5768046" y="1979057"/>
            <a:chExt cx="381549" cy="339059"/>
          </a:xfrm>
        </p:grpSpPr>
        <p:sp>
          <p:nvSpPr>
            <p:cNvPr id="21378" name="Google Shape;21378;p86"/>
            <p:cNvSpPr/>
            <p:nvPr/>
          </p:nvSpPr>
          <p:spPr>
            <a:xfrm>
              <a:off x="5791559" y="1984955"/>
              <a:ext cx="154418" cy="88991"/>
            </a:xfrm>
            <a:custGeom>
              <a:avLst/>
              <a:gdLst/>
              <a:ahLst/>
              <a:cxnLst/>
              <a:rect l="l" t="t" r="r" b="b"/>
              <a:pathLst>
                <a:path w="5891" h="3395" extrusionOk="0">
                  <a:moveTo>
                    <a:pt x="1731" y="0"/>
                  </a:moveTo>
                  <a:cubicBezTo>
                    <a:pt x="931" y="0"/>
                    <a:pt x="311" y="417"/>
                    <a:pt x="74" y="649"/>
                  </a:cubicBezTo>
                  <a:cubicBezTo>
                    <a:pt x="0" y="722"/>
                    <a:pt x="18" y="845"/>
                    <a:pt x="109" y="895"/>
                  </a:cubicBezTo>
                  <a:lnTo>
                    <a:pt x="672" y="1204"/>
                  </a:lnTo>
                  <a:lnTo>
                    <a:pt x="5890" y="3395"/>
                  </a:lnTo>
                  <a:cubicBezTo>
                    <a:pt x="5458" y="3089"/>
                    <a:pt x="4336" y="561"/>
                    <a:pt x="2272" y="65"/>
                  </a:cubicBezTo>
                  <a:cubicBezTo>
                    <a:pt x="2084" y="20"/>
                    <a:pt x="1903" y="0"/>
                    <a:pt x="173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9" name="Google Shape;21379;p86"/>
            <p:cNvSpPr/>
            <p:nvPr/>
          </p:nvSpPr>
          <p:spPr>
            <a:xfrm>
              <a:off x="5774232" y="2008939"/>
              <a:ext cx="326215" cy="303462"/>
            </a:xfrm>
            <a:custGeom>
              <a:avLst/>
              <a:gdLst/>
              <a:ahLst/>
              <a:cxnLst/>
              <a:rect l="l" t="t" r="r" b="b"/>
              <a:pathLst>
                <a:path w="12445" h="11577" extrusionOk="0">
                  <a:moveTo>
                    <a:pt x="2628" y="0"/>
                  </a:moveTo>
                  <a:cubicBezTo>
                    <a:pt x="2547" y="0"/>
                    <a:pt x="2465" y="5"/>
                    <a:pt x="2384" y="15"/>
                  </a:cubicBezTo>
                  <a:lnTo>
                    <a:pt x="1955" y="68"/>
                  </a:lnTo>
                  <a:cubicBezTo>
                    <a:pt x="1783" y="89"/>
                    <a:pt x="1618" y="145"/>
                    <a:pt x="1474" y="240"/>
                  </a:cubicBezTo>
                  <a:cubicBezTo>
                    <a:pt x="1336" y="324"/>
                    <a:pt x="1231" y="458"/>
                    <a:pt x="1178" y="609"/>
                  </a:cubicBezTo>
                  <a:lnTo>
                    <a:pt x="1073" y="915"/>
                  </a:lnTo>
                  <a:cubicBezTo>
                    <a:pt x="1048" y="989"/>
                    <a:pt x="1009" y="1059"/>
                    <a:pt x="960" y="1119"/>
                  </a:cubicBezTo>
                  <a:lnTo>
                    <a:pt x="71" y="2216"/>
                  </a:lnTo>
                  <a:cubicBezTo>
                    <a:pt x="0" y="2304"/>
                    <a:pt x="7" y="2434"/>
                    <a:pt x="88" y="2519"/>
                  </a:cubicBezTo>
                  <a:lnTo>
                    <a:pt x="299" y="2680"/>
                  </a:lnTo>
                  <a:cubicBezTo>
                    <a:pt x="387" y="2768"/>
                    <a:pt x="501" y="2813"/>
                    <a:pt x="619" y="2813"/>
                  </a:cubicBezTo>
                  <a:cubicBezTo>
                    <a:pt x="680" y="2813"/>
                    <a:pt x="743" y="2801"/>
                    <a:pt x="802" y="2775"/>
                  </a:cubicBezTo>
                  <a:lnTo>
                    <a:pt x="2437" y="2033"/>
                  </a:lnTo>
                  <a:cubicBezTo>
                    <a:pt x="2454" y="2026"/>
                    <a:pt x="2471" y="2022"/>
                    <a:pt x="2489" y="2022"/>
                  </a:cubicBezTo>
                  <a:cubicBezTo>
                    <a:pt x="2538" y="2022"/>
                    <a:pt x="2587" y="2050"/>
                    <a:pt x="2613" y="2097"/>
                  </a:cubicBezTo>
                  <a:lnTo>
                    <a:pt x="4269" y="5469"/>
                  </a:lnTo>
                  <a:lnTo>
                    <a:pt x="4723" y="10786"/>
                  </a:lnTo>
                  <a:lnTo>
                    <a:pt x="4297" y="11383"/>
                  </a:lnTo>
                  <a:cubicBezTo>
                    <a:pt x="4238" y="11464"/>
                    <a:pt x="4297" y="11577"/>
                    <a:pt x="4396" y="11577"/>
                  </a:cubicBezTo>
                  <a:lnTo>
                    <a:pt x="4948" y="11577"/>
                  </a:lnTo>
                  <a:cubicBezTo>
                    <a:pt x="5011" y="11577"/>
                    <a:pt x="5067" y="11528"/>
                    <a:pt x="5071" y="11464"/>
                  </a:cubicBezTo>
                  <a:lnTo>
                    <a:pt x="5222" y="9077"/>
                  </a:lnTo>
                  <a:cubicBezTo>
                    <a:pt x="5268" y="8366"/>
                    <a:pt x="5338" y="7663"/>
                    <a:pt x="5440" y="6960"/>
                  </a:cubicBezTo>
                  <a:lnTo>
                    <a:pt x="5542" y="6281"/>
                  </a:lnTo>
                  <a:cubicBezTo>
                    <a:pt x="5961" y="6427"/>
                    <a:pt x="6364" y="6487"/>
                    <a:pt x="6745" y="6487"/>
                  </a:cubicBezTo>
                  <a:cubicBezTo>
                    <a:pt x="8053" y="6487"/>
                    <a:pt x="9084" y="5779"/>
                    <a:pt x="9512" y="5430"/>
                  </a:cubicBezTo>
                  <a:cubicBezTo>
                    <a:pt x="9836" y="6204"/>
                    <a:pt x="10504" y="7526"/>
                    <a:pt x="11654" y="8521"/>
                  </a:cubicBezTo>
                  <a:lnTo>
                    <a:pt x="12019" y="10751"/>
                  </a:lnTo>
                  <a:lnTo>
                    <a:pt x="11647" y="11394"/>
                  </a:lnTo>
                  <a:cubicBezTo>
                    <a:pt x="11601" y="11475"/>
                    <a:pt x="11657" y="11577"/>
                    <a:pt x="11752" y="11577"/>
                  </a:cubicBezTo>
                  <a:lnTo>
                    <a:pt x="12322" y="11577"/>
                  </a:lnTo>
                  <a:cubicBezTo>
                    <a:pt x="12389" y="11577"/>
                    <a:pt x="12445" y="11524"/>
                    <a:pt x="12445" y="11454"/>
                  </a:cubicBezTo>
                  <a:lnTo>
                    <a:pt x="12445" y="8205"/>
                  </a:lnTo>
                  <a:cubicBezTo>
                    <a:pt x="12441" y="8060"/>
                    <a:pt x="12371" y="7923"/>
                    <a:pt x="12255" y="7839"/>
                  </a:cubicBezTo>
                  <a:cubicBezTo>
                    <a:pt x="11552" y="7294"/>
                    <a:pt x="11622" y="6017"/>
                    <a:pt x="11995" y="5244"/>
                  </a:cubicBezTo>
                  <a:cubicBezTo>
                    <a:pt x="12410" y="4375"/>
                    <a:pt x="12371" y="3282"/>
                    <a:pt x="11770" y="2754"/>
                  </a:cubicBezTo>
                  <a:cubicBezTo>
                    <a:pt x="11397" y="2429"/>
                    <a:pt x="10899" y="2246"/>
                    <a:pt x="10210" y="2246"/>
                  </a:cubicBezTo>
                  <a:cubicBezTo>
                    <a:pt x="9761" y="2246"/>
                    <a:pt x="9231" y="2324"/>
                    <a:pt x="8601" y="2490"/>
                  </a:cubicBezTo>
                  <a:cubicBezTo>
                    <a:pt x="7974" y="2656"/>
                    <a:pt x="7549" y="2724"/>
                    <a:pt x="7246" y="2724"/>
                  </a:cubicBezTo>
                  <a:cubicBezTo>
                    <a:pt x="6584" y="2724"/>
                    <a:pt x="6503" y="2396"/>
                    <a:pt x="6150" y="2037"/>
                  </a:cubicBezTo>
                  <a:cubicBezTo>
                    <a:pt x="5356" y="1228"/>
                    <a:pt x="4167" y="402"/>
                    <a:pt x="3249" y="99"/>
                  </a:cubicBezTo>
                  <a:cubicBezTo>
                    <a:pt x="3049" y="33"/>
                    <a:pt x="2839" y="0"/>
                    <a:pt x="262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0" name="Google Shape;21380;p86"/>
            <p:cNvSpPr/>
            <p:nvPr/>
          </p:nvSpPr>
          <p:spPr>
            <a:xfrm>
              <a:off x="5812214" y="1991665"/>
              <a:ext cx="35046" cy="27916"/>
            </a:xfrm>
            <a:custGeom>
              <a:avLst/>
              <a:gdLst/>
              <a:ahLst/>
              <a:cxnLst/>
              <a:rect l="l" t="t" r="r" b="b"/>
              <a:pathLst>
                <a:path w="1337" h="1065" extrusionOk="0">
                  <a:moveTo>
                    <a:pt x="158" y="1"/>
                  </a:moveTo>
                  <a:cubicBezTo>
                    <a:pt x="69" y="1"/>
                    <a:pt x="1" y="91"/>
                    <a:pt x="35" y="182"/>
                  </a:cubicBezTo>
                  <a:lnTo>
                    <a:pt x="302" y="952"/>
                  </a:lnTo>
                  <a:cubicBezTo>
                    <a:pt x="327" y="1018"/>
                    <a:pt x="393" y="1064"/>
                    <a:pt x="462" y="1064"/>
                  </a:cubicBezTo>
                  <a:cubicBezTo>
                    <a:pt x="474" y="1064"/>
                    <a:pt x="485" y="1063"/>
                    <a:pt x="496" y="1061"/>
                  </a:cubicBezTo>
                  <a:lnTo>
                    <a:pt x="1199" y="906"/>
                  </a:lnTo>
                  <a:cubicBezTo>
                    <a:pt x="1298" y="885"/>
                    <a:pt x="1336" y="772"/>
                    <a:pt x="1276" y="695"/>
                  </a:cubicBezTo>
                  <a:cubicBezTo>
                    <a:pt x="1006" y="347"/>
                    <a:pt x="622" y="104"/>
                    <a:pt x="193" y="6"/>
                  </a:cubicBezTo>
                  <a:cubicBezTo>
                    <a:pt x="181" y="2"/>
                    <a:pt x="169" y="1"/>
                    <a:pt x="158"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1" name="Google Shape;21381;p86"/>
            <p:cNvSpPr/>
            <p:nvPr/>
          </p:nvSpPr>
          <p:spPr>
            <a:xfrm>
              <a:off x="5838007" y="2043278"/>
              <a:ext cx="48231" cy="109018"/>
            </a:xfrm>
            <a:custGeom>
              <a:avLst/>
              <a:gdLst/>
              <a:ahLst/>
              <a:cxnLst/>
              <a:rect l="l" t="t" r="r" b="b"/>
              <a:pathLst>
                <a:path w="1840" h="4159" extrusionOk="0">
                  <a:moveTo>
                    <a:pt x="1" y="723"/>
                  </a:moveTo>
                  <a:cubicBezTo>
                    <a:pt x="1" y="723"/>
                    <a:pt x="1" y="723"/>
                    <a:pt x="1" y="723"/>
                  </a:cubicBezTo>
                  <a:cubicBezTo>
                    <a:pt x="1" y="723"/>
                    <a:pt x="1" y="723"/>
                    <a:pt x="1" y="723"/>
                  </a:cubicBezTo>
                  <a:close/>
                  <a:moveTo>
                    <a:pt x="795" y="0"/>
                  </a:moveTo>
                  <a:cubicBezTo>
                    <a:pt x="695" y="0"/>
                    <a:pt x="600" y="58"/>
                    <a:pt x="556" y="154"/>
                  </a:cubicBezTo>
                  <a:cubicBezTo>
                    <a:pt x="437" y="396"/>
                    <a:pt x="244" y="596"/>
                    <a:pt x="1" y="723"/>
                  </a:cubicBezTo>
                  <a:lnTo>
                    <a:pt x="1" y="723"/>
                  </a:lnTo>
                  <a:cubicBezTo>
                    <a:pt x="20" y="713"/>
                    <a:pt x="40" y="709"/>
                    <a:pt x="59" y="709"/>
                  </a:cubicBezTo>
                  <a:cubicBezTo>
                    <a:pt x="109" y="709"/>
                    <a:pt x="157" y="739"/>
                    <a:pt x="180" y="787"/>
                  </a:cubicBezTo>
                  <a:lnTo>
                    <a:pt x="1840" y="4159"/>
                  </a:lnTo>
                  <a:cubicBezTo>
                    <a:pt x="1734" y="2932"/>
                    <a:pt x="1189" y="741"/>
                    <a:pt x="1052" y="199"/>
                  </a:cubicBezTo>
                  <a:cubicBezTo>
                    <a:pt x="1031" y="118"/>
                    <a:pt x="975" y="55"/>
                    <a:pt x="901" y="24"/>
                  </a:cubicBezTo>
                  <a:cubicBezTo>
                    <a:pt x="866" y="8"/>
                    <a:pt x="830" y="0"/>
                    <a:pt x="795"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2" name="Google Shape;21382;p86"/>
            <p:cNvSpPr/>
            <p:nvPr/>
          </p:nvSpPr>
          <p:spPr>
            <a:xfrm>
              <a:off x="5919580" y="2144301"/>
              <a:ext cx="104090" cy="34679"/>
            </a:xfrm>
            <a:custGeom>
              <a:avLst/>
              <a:gdLst/>
              <a:ahLst/>
              <a:cxnLst/>
              <a:rect l="l" t="t" r="r" b="b"/>
              <a:pathLst>
                <a:path w="3971" h="1323" extrusionOk="0">
                  <a:moveTo>
                    <a:pt x="3635" y="1"/>
                  </a:moveTo>
                  <a:cubicBezTo>
                    <a:pt x="3591" y="1"/>
                    <a:pt x="3546" y="9"/>
                    <a:pt x="3503" y="27"/>
                  </a:cubicBezTo>
                  <a:cubicBezTo>
                    <a:pt x="2706" y="362"/>
                    <a:pt x="2001" y="461"/>
                    <a:pt x="1446" y="461"/>
                  </a:cubicBezTo>
                  <a:cubicBezTo>
                    <a:pt x="1102" y="461"/>
                    <a:pt x="815" y="423"/>
                    <a:pt x="598" y="379"/>
                  </a:cubicBezTo>
                  <a:cubicBezTo>
                    <a:pt x="569" y="373"/>
                    <a:pt x="539" y="370"/>
                    <a:pt x="510" y="370"/>
                  </a:cubicBezTo>
                  <a:cubicBezTo>
                    <a:pt x="294" y="370"/>
                    <a:pt x="101" y="525"/>
                    <a:pt x="64" y="748"/>
                  </a:cubicBezTo>
                  <a:lnTo>
                    <a:pt x="1" y="1117"/>
                  </a:lnTo>
                  <a:cubicBezTo>
                    <a:pt x="420" y="1263"/>
                    <a:pt x="825" y="1323"/>
                    <a:pt x="1205" y="1323"/>
                  </a:cubicBezTo>
                  <a:cubicBezTo>
                    <a:pt x="2513" y="1323"/>
                    <a:pt x="3543" y="617"/>
                    <a:pt x="3971" y="266"/>
                  </a:cubicBezTo>
                  <a:lnTo>
                    <a:pt x="3964" y="245"/>
                  </a:lnTo>
                  <a:cubicBezTo>
                    <a:pt x="3918" y="94"/>
                    <a:pt x="3781" y="1"/>
                    <a:pt x="363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3" name="Google Shape;21383;p86"/>
            <p:cNvSpPr/>
            <p:nvPr/>
          </p:nvSpPr>
          <p:spPr>
            <a:xfrm>
              <a:off x="5774232" y="2048389"/>
              <a:ext cx="42228" cy="34312"/>
            </a:xfrm>
            <a:custGeom>
              <a:avLst/>
              <a:gdLst/>
              <a:ahLst/>
              <a:cxnLst/>
              <a:rect l="l" t="t" r="r" b="b"/>
              <a:pathLst>
                <a:path w="1611" h="1309" extrusionOk="0">
                  <a:moveTo>
                    <a:pt x="644" y="1"/>
                  </a:moveTo>
                  <a:lnTo>
                    <a:pt x="74" y="708"/>
                  </a:lnTo>
                  <a:cubicBezTo>
                    <a:pt x="0" y="799"/>
                    <a:pt x="7" y="929"/>
                    <a:pt x="88" y="1014"/>
                  </a:cubicBezTo>
                  <a:lnTo>
                    <a:pt x="299" y="1175"/>
                  </a:lnTo>
                  <a:cubicBezTo>
                    <a:pt x="387" y="1263"/>
                    <a:pt x="501" y="1308"/>
                    <a:pt x="619" y="1308"/>
                  </a:cubicBezTo>
                  <a:cubicBezTo>
                    <a:pt x="680" y="1308"/>
                    <a:pt x="743" y="1296"/>
                    <a:pt x="802" y="1270"/>
                  </a:cubicBezTo>
                  <a:lnTo>
                    <a:pt x="1611" y="901"/>
                  </a:lnTo>
                  <a:cubicBezTo>
                    <a:pt x="1375" y="416"/>
                    <a:pt x="967" y="145"/>
                    <a:pt x="644" y="1"/>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4" name="Google Shape;21384;p86"/>
            <p:cNvSpPr/>
            <p:nvPr/>
          </p:nvSpPr>
          <p:spPr>
            <a:xfrm>
              <a:off x="6088625" y="2085768"/>
              <a:ext cx="53500" cy="131692"/>
            </a:xfrm>
            <a:custGeom>
              <a:avLst/>
              <a:gdLst/>
              <a:ahLst/>
              <a:cxnLst/>
              <a:rect l="l" t="t" r="r" b="b"/>
              <a:pathLst>
                <a:path w="2041" h="5024" extrusionOk="0">
                  <a:moveTo>
                    <a:pt x="411" y="1"/>
                  </a:moveTo>
                  <a:cubicBezTo>
                    <a:pt x="284" y="1"/>
                    <a:pt x="147" y="16"/>
                    <a:pt x="1" y="48"/>
                  </a:cubicBezTo>
                  <a:lnTo>
                    <a:pt x="170" y="196"/>
                  </a:lnTo>
                  <a:cubicBezTo>
                    <a:pt x="1397" y="273"/>
                    <a:pt x="1116" y="2538"/>
                    <a:pt x="943" y="3610"/>
                  </a:cubicBezTo>
                  <a:cubicBezTo>
                    <a:pt x="796" y="4563"/>
                    <a:pt x="1414" y="5024"/>
                    <a:pt x="2040" y="5024"/>
                  </a:cubicBezTo>
                  <a:lnTo>
                    <a:pt x="2040" y="5024"/>
                  </a:lnTo>
                  <a:cubicBezTo>
                    <a:pt x="2032" y="5020"/>
                    <a:pt x="1581" y="4646"/>
                    <a:pt x="1727" y="3399"/>
                  </a:cubicBezTo>
                  <a:cubicBezTo>
                    <a:pt x="1969" y="1354"/>
                    <a:pt x="1596" y="1"/>
                    <a:pt x="411" y="1"/>
                  </a:cubicBezTo>
                  <a:close/>
                  <a:moveTo>
                    <a:pt x="2040" y="5024"/>
                  </a:moveTo>
                  <a:cubicBezTo>
                    <a:pt x="2040" y="5024"/>
                    <a:pt x="2040" y="5024"/>
                    <a:pt x="2040" y="5024"/>
                  </a:cubicBezTo>
                  <a:cubicBezTo>
                    <a:pt x="2040" y="5024"/>
                    <a:pt x="2040" y="5024"/>
                    <a:pt x="2040" y="5024"/>
                  </a:cubicBezTo>
                  <a:cubicBezTo>
                    <a:pt x="2040" y="5024"/>
                    <a:pt x="2040" y="5024"/>
                    <a:pt x="2040" y="5024"/>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5" name="Google Shape;21385;p86"/>
            <p:cNvSpPr/>
            <p:nvPr/>
          </p:nvSpPr>
          <p:spPr>
            <a:xfrm>
              <a:off x="5814416" y="2031718"/>
              <a:ext cx="14312" cy="11167"/>
            </a:xfrm>
            <a:custGeom>
              <a:avLst/>
              <a:gdLst/>
              <a:ahLst/>
              <a:cxnLst/>
              <a:rect l="l" t="t" r="r" b="b"/>
              <a:pathLst>
                <a:path w="546" h="426" extrusionOk="0">
                  <a:moveTo>
                    <a:pt x="331" y="0"/>
                  </a:moveTo>
                  <a:cubicBezTo>
                    <a:pt x="0" y="4"/>
                    <a:pt x="99" y="426"/>
                    <a:pt x="334" y="426"/>
                  </a:cubicBezTo>
                  <a:cubicBezTo>
                    <a:pt x="450" y="426"/>
                    <a:pt x="545" y="331"/>
                    <a:pt x="545" y="215"/>
                  </a:cubicBezTo>
                  <a:cubicBezTo>
                    <a:pt x="545" y="99"/>
                    <a:pt x="450" y="4"/>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6" name="Google Shape;21386;p86"/>
            <p:cNvSpPr/>
            <p:nvPr/>
          </p:nvSpPr>
          <p:spPr>
            <a:xfrm>
              <a:off x="5768046" y="1979057"/>
              <a:ext cx="381549" cy="339059"/>
            </a:xfrm>
            <a:custGeom>
              <a:avLst/>
              <a:gdLst/>
              <a:ahLst/>
              <a:cxnLst/>
              <a:rect l="l" t="t" r="r" b="b"/>
              <a:pathLst>
                <a:path w="14556" h="12935" extrusionOk="0">
                  <a:moveTo>
                    <a:pt x="1523" y="736"/>
                  </a:moveTo>
                  <a:lnTo>
                    <a:pt x="1674" y="1148"/>
                  </a:lnTo>
                  <a:lnTo>
                    <a:pt x="1576" y="1211"/>
                  </a:lnTo>
                  <a:cubicBezTo>
                    <a:pt x="1565" y="1218"/>
                    <a:pt x="1558" y="1225"/>
                    <a:pt x="1551" y="1229"/>
                  </a:cubicBezTo>
                  <a:lnTo>
                    <a:pt x="1157" y="1011"/>
                  </a:lnTo>
                  <a:cubicBezTo>
                    <a:pt x="1270" y="905"/>
                    <a:pt x="1393" y="814"/>
                    <a:pt x="1523" y="736"/>
                  </a:cubicBezTo>
                  <a:close/>
                  <a:moveTo>
                    <a:pt x="13106" y="4386"/>
                  </a:moveTo>
                  <a:lnTo>
                    <a:pt x="13106" y="4386"/>
                  </a:lnTo>
                  <a:cubicBezTo>
                    <a:pt x="13173" y="4422"/>
                    <a:pt x="13233" y="4464"/>
                    <a:pt x="13289" y="4513"/>
                  </a:cubicBezTo>
                  <a:cubicBezTo>
                    <a:pt x="13760" y="4939"/>
                    <a:pt x="13922" y="5979"/>
                    <a:pt x="13746" y="7446"/>
                  </a:cubicBezTo>
                  <a:cubicBezTo>
                    <a:pt x="13673" y="8079"/>
                    <a:pt x="13743" y="8511"/>
                    <a:pt x="13845" y="8793"/>
                  </a:cubicBezTo>
                  <a:cubicBezTo>
                    <a:pt x="13739" y="8743"/>
                    <a:pt x="13644" y="8673"/>
                    <a:pt x="13571" y="8585"/>
                  </a:cubicBezTo>
                  <a:cubicBezTo>
                    <a:pt x="13391" y="8378"/>
                    <a:pt x="13328" y="8075"/>
                    <a:pt x="13384" y="7717"/>
                  </a:cubicBezTo>
                  <a:cubicBezTo>
                    <a:pt x="13553" y="6644"/>
                    <a:pt x="13711" y="5139"/>
                    <a:pt x="13149" y="4436"/>
                  </a:cubicBezTo>
                  <a:cubicBezTo>
                    <a:pt x="13135" y="4418"/>
                    <a:pt x="13120" y="4401"/>
                    <a:pt x="13106" y="4386"/>
                  </a:cubicBezTo>
                  <a:close/>
                  <a:moveTo>
                    <a:pt x="5131" y="12052"/>
                  </a:moveTo>
                  <a:lnTo>
                    <a:pt x="5103" y="12506"/>
                  </a:lnTo>
                  <a:lnTo>
                    <a:pt x="4808" y="12506"/>
                  </a:lnTo>
                  <a:lnTo>
                    <a:pt x="5131" y="12052"/>
                  </a:lnTo>
                  <a:close/>
                  <a:moveTo>
                    <a:pt x="2611" y="423"/>
                  </a:moveTo>
                  <a:cubicBezTo>
                    <a:pt x="2741" y="423"/>
                    <a:pt x="2871" y="435"/>
                    <a:pt x="3000" y="459"/>
                  </a:cubicBezTo>
                  <a:cubicBezTo>
                    <a:pt x="3760" y="596"/>
                    <a:pt x="4459" y="1151"/>
                    <a:pt x="5047" y="1774"/>
                  </a:cubicBezTo>
                  <a:cubicBezTo>
                    <a:pt x="4723" y="1556"/>
                    <a:pt x="4382" y="1369"/>
                    <a:pt x="4023" y="1211"/>
                  </a:cubicBezTo>
                  <a:cubicBezTo>
                    <a:pt x="3990" y="1196"/>
                    <a:pt x="3958" y="1189"/>
                    <a:pt x="3928" y="1189"/>
                  </a:cubicBezTo>
                  <a:cubicBezTo>
                    <a:pt x="3723" y="1189"/>
                    <a:pt x="3621" y="1506"/>
                    <a:pt x="3855" y="1601"/>
                  </a:cubicBezTo>
                  <a:cubicBezTo>
                    <a:pt x="4839" y="2023"/>
                    <a:pt x="5694" y="2772"/>
                    <a:pt x="6232" y="3321"/>
                  </a:cubicBezTo>
                  <a:cubicBezTo>
                    <a:pt x="6306" y="3395"/>
                    <a:pt x="6365" y="3469"/>
                    <a:pt x="6425" y="3543"/>
                  </a:cubicBezTo>
                  <a:cubicBezTo>
                    <a:pt x="6684" y="3854"/>
                    <a:pt x="6905" y="4070"/>
                    <a:pt x="7475" y="4070"/>
                  </a:cubicBezTo>
                  <a:cubicBezTo>
                    <a:pt x="7805" y="4070"/>
                    <a:pt x="8250" y="3998"/>
                    <a:pt x="8887" y="3831"/>
                  </a:cubicBezTo>
                  <a:cubicBezTo>
                    <a:pt x="9485" y="3673"/>
                    <a:pt x="9999" y="3594"/>
                    <a:pt x="10438" y="3594"/>
                  </a:cubicBezTo>
                  <a:cubicBezTo>
                    <a:pt x="11047" y="3594"/>
                    <a:pt x="11512" y="3746"/>
                    <a:pt x="11862" y="4052"/>
                  </a:cubicBezTo>
                  <a:cubicBezTo>
                    <a:pt x="12368" y="4488"/>
                    <a:pt x="12442" y="5452"/>
                    <a:pt x="12041" y="6289"/>
                  </a:cubicBezTo>
                  <a:cubicBezTo>
                    <a:pt x="11809" y="6795"/>
                    <a:pt x="11710" y="7351"/>
                    <a:pt x="11756" y="7906"/>
                  </a:cubicBezTo>
                  <a:cubicBezTo>
                    <a:pt x="11816" y="8504"/>
                    <a:pt x="12069" y="8965"/>
                    <a:pt x="12473" y="9218"/>
                  </a:cubicBezTo>
                  <a:lnTo>
                    <a:pt x="12473" y="12506"/>
                  </a:lnTo>
                  <a:lnTo>
                    <a:pt x="12150" y="12506"/>
                  </a:lnTo>
                  <a:lnTo>
                    <a:pt x="12445" y="11996"/>
                  </a:lnTo>
                  <a:cubicBezTo>
                    <a:pt x="12470" y="11954"/>
                    <a:pt x="12477" y="11905"/>
                    <a:pt x="12470" y="11855"/>
                  </a:cubicBezTo>
                  <a:lnTo>
                    <a:pt x="12104" y="9629"/>
                  </a:lnTo>
                  <a:cubicBezTo>
                    <a:pt x="12094" y="9580"/>
                    <a:pt x="12069" y="9535"/>
                    <a:pt x="12034" y="9503"/>
                  </a:cubicBezTo>
                  <a:cubicBezTo>
                    <a:pt x="10378" y="8065"/>
                    <a:pt x="9727" y="5891"/>
                    <a:pt x="9720" y="5870"/>
                  </a:cubicBezTo>
                  <a:cubicBezTo>
                    <a:pt x="9689" y="5763"/>
                    <a:pt x="9606" y="5716"/>
                    <a:pt x="9523" y="5716"/>
                  </a:cubicBezTo>
                  <a:cubicBezTo>
                    <a:pt x="9396" y="5716"/>
                    <a:pt x="9267" y="5823"/>
                    <a:pt x="9316" y="5986"/>
                  </a:cubicBezTo>
                  <a:cubicBezTo>
                    <a:pt x="9323" y="6015"/>
                    <a:pt x="9379" y="6201"/>
                    <a:pt x="9491" y="6496"/>
                  </a:cubicBezTo>
                  <a:cubicBezTo>
                    <a:pt x="9182" y="6749"/>
                    <a:pt x="8837" y="6964"/>
                    <a:pt x="8468" y="7129"/>
                  </a:cubicBezTo>
                  <a:cubicBezTo>
                    <a:pt x="7961" y="7359"/>
                    <a:pt x="7459" y="7474"/>
                    <a:pt x="6971" y="7474"/>
                  </a:cubicBezTo>
                  <a:cubicBezTo>
                    <a:pt x="6643" y="7474"/>
                    <a:pt x="6321" y="7422"/>
                    <a:pt x="6007" y="7319"/>
                  </a:cubicBezTo>
                  <a:lnTo>
                    <a:pt x="6102" y="6669"/>
                  </a:lnTo>
                  <a:cubicBezTo>
                    <a:pt x="6125" y="6513"/>
                    <a:pt x="6007" y="6425"/>
                    <a:pt x="5890" y="6425"/>
                  </a:cubicBezTo>
                  <a:cubicBezTo>
                    <a:pt x="5795" y="6425"/>
                    <a:pt x="5702" y="6482"/>
                    <a:pt x="5683" y="6605"/>
                  </a:cubicBezTo>
                  <a:lnTo>
                    <a:pt x="5469" y="8072"/>
                  </a:lnTo>
                  <a:cubicBezTo>
                    <a:pt x="5367" y="8775"/>
                    <a:pt x="5293" y="9492"/>
                    <a:pt x="5247" y="10203"/>
                  </a:cubicBezTo>
                  <a:lnTo>
                    <a:pt x="5152" y="11697"/>
                  </a:lnTo>
                  <a:lnTo>
                    <a:pt x="4720" y="6591"/>
                  </a:lnTo>
                  <a:cubicBezTo>
                    <a:pt x="4716" y="6563"/>
                    <a:pt x="4709" y="6539"/>
                    <a:pt x="4699" y="6514"/>
                  </a:cubicBezTo>
                  <a:lnTo>
                    <a:pt x="3025" y="3110"/>
                  </a:lnTo>
                  <a:cubicBezTo>
                    <a:pt x="3063" y="3057"/>
                    <a:pt x="3092" y="3001"/>
                    <a:pt x="3113" y="2938"/>
                  </a:cubicBezTo>
                  <a:lnTo>
                    <a:pt x="3274" y="2449"/>
                  </a:lnTo>
                  <a:cubicBezTo>
                    <a:pt x="3320" y="2288"/>
                    <a:pt x="3193" y="2180"/>
                    <a:pt x="3067" y="2180"/>
                  </a:cubicBezTo>
                  <a:cubicBezTo>
                    <a:pt x="2988" y="2180"/>
                    <a:pt x="2910" y="2222"/>
                    <a:pt x="2874" y="2319"/>
                  </a:cubicBezTo>
                  <a:lnTo>
                    <a:pt x="2712" y="2808"/>
                  </a:lnTo>
                  <a:cubicBezTo>
                    <a:pt x="2691" y="2871"/>
                    <a:pt x="2641" y="2924"/>
                    <a:pt x="2578" y="2952"/>
                  </a:cubicBezTo>
                  <a:lnTo>
                    <a:pt x="2575" y="2952"/>
                  </a:lnTo>
                  <a:lnTo>
                    <a:pt x="950" y="3722"/>
                  </a:lnTo>
                  <a:cubicBezTo>
                    <a:pt x="919" y="3735"/>
                    <a:pt x="887" y="3741"/>
                    <a:pt x="855" y="3741"/>
                  </a:cubicBezTo>
                  <a:cubicBezTo>
                    <a:pt x="792" y="3741"/>
                    <a:pt x="729" y="3717"/>
                    <a:pt x="683" y="3673"/>
                  </a:cubicBezTo>
                  <a:cubicBezTo>
                    <a:pt x="676" y="3666"/>
                    <a:pt x="669" y="3659"/>
                    <a:pt x="662" y="3655"/>
                  </a:cubicBezTo>
                  <a:lnTo>
                    <a:pt x="468" y="3504"/>
                  </a:lnTo>
                  <a:cubicBezTo>
                    <a:pt x="465" y="3497"/>
                    <a:pt x="468" y="3490"/>
                    <a:pt x="472" y="3486"/>
                  </a:cubicBezTo>
                  <a:lnTo>
                    <a:pt x="1358" y="2389"/>
                  </a:lnTo>
                  <a:cubicBezTo>
                    <a:pt x="1421" y="2312"/>
                    <a:pt x="1474" y="2220"/>
                    <a:pt x="1506" y="2122"/>
                  </a:cubicBezTo>
                  <a:lnTo>
                    <a:pt x="1618" y="1802"/>
                  </a:lnTo>
                  <a:cubicBezTo>
                    <a:pt x="1653" y="1707"/>
                    <a:pt x="1717" y="1623"/>
                    <a:pt x="1805" y="1566"/>
                  </a:cubicBezTo>
                  <a:lnTo>
                    <a:pt x="1822" y="1552"/>
                  </a:lnTo>
                  <a:cubicBezTo>
                    <a:pt x="1859" y="1648"/>
                    <a:pt x="1935" y="1689"/>
                    <a:pt x="2012" y="1689"/>
                  </a:cubicBezTo>
                  <a:cubicBezTo>
                    <a:pt x="2146" y="1689"/>
                    <a:pt x="2281" y="1566"/>
                    <a:pt x="2216" y="1401"/>
                  </a:cubicBezTo>
                  <a:lnTo>
                    <a:pt x="1973" y="736"/>
                  </a:lnTo>
                  <a:lnTo>
                    <a:pt x="1973" y="736"/>
                  </a:lnTo>
                  <a:cubicBezTo>
                    <a:pt x="2276" y="842"/>
                    <a:pt x="2543" y="1018"/>
                    <a:pt x="2761" y="1253"/>
                  </a:cubicBezTo>
                  <a:cubicBezTo>
                    <a:pt x="2800" y="1299"/>
                    <a:pt x="2852" y="1327"/>
                    <a:pt x="2916" y="1331"/>
                  </a:cubicBezTo>
                  <a:cubicBezTo>
                    <a:pt x="2965" y="1334"/>
                    <a:pt x="3014" y="1341"/>
                    <a:pt x="3067" y="1352"/>
                  </a:cubicBezTo>
                  <a:cubicBezTo>
                    <a:pt x="3078" y="1353"/>
                    <a:pt x="3089" y="1354"/>
                    <a:pt x="3100" y="1354"/>
                  </a:cubicBezTo>
                  <a:cubicBezTo>
                    <a:pt x="3201" y="1354"/>
                    <a:pt x="3294" y="1284"/>
                    <a:pt x="3310" y="1179"/>
                  </a:cubicBezTo>
                  <a:cubicBezTo>
                    <a:pt x="3331" y="1063"/>
                    <a:pt x="3257" y="954"/>
                    <a:pt x="3141" y="933"/>
                  </a:cubicBezTo>
                  <a:cubicBezTo>
                    <a:pt x="3095" y="926"/>
                    <a:pt x="3056" y="919"/>
                    <a:pt x="3025" y="916"/>
                  </a:cubicBezTo>
                  <a:cubicBezTo>
                    <a:pt x="2831" y="719"/>
                    <a:pt x="2610" y="557"/>
                    <a:pt x="2364" y="437"/>
                  </a:cubicBezTo>
                  <a:cubicBezTo>
                    <a:pt x="2446" y="428"/>
                    <a:pt x="2528" y="423"/>
                    <a:pt x="2611" y="423"/>
                  </a:cubicBezTo>
                  <a:close/>
                  <a:moveTo>
                    <a:pt x="2606" y="0"/>
                  </a:moveTo>
                  <a:cubicBezTo>
                    <a:pt x="1384" y="0"/>
                    <a:pt x="682" y="893"/>
                    <a:pt x="651" y="937"/>
                  </a:cubicBezTo>
                  <a:cubicBezTo>
                    <a:pt x="570" y="1039"/>
                    <a:pt x="602" y="1186"/>
                    <a:pt x="714" y="1250"/>
                  </a:cubicBezTo>
                  <a:lnTo>
                    <a:pt x="1267" y="1556"/>
                  </a:lnTo>
                  <a:cubicBezTo>
                    <a:pt x="1249" y="1591"/>
                    <a:pt x="1235" y="1630"/>
                    <a:pt x="1221" y="1665"/>
                  </a:cubicBezTo>
                  <a:lnTo>
                    <a:pt x="1108" y="1985"/>
                  </a:lnTo>
                  <a:cubicBezTo>
                    <a:pt x="1091" y="2037"/>
                    <a:pt x="1066" y="2083"/>
                    <a:pt x="1031" y="2125"/>
                  </a:cubicBezTo>
                  <a:lnTo>
                    <a:pt x="145" y="3223"/>
                  </a:lnTo>
                  <a:cubicBezTo>
                    <a:pt x="1" y="3395"/>
                    <a:pt x="15" y="3648"/>
                    <a:pt x="173" y="3806"/>
                  </a:cubicBezTo>
                  <a:cubicBezTo>
                    <a:pt x="180" y="3813"/>
                    <a:pt x="187" y="3820"/>
                    <a:pt x="194" y="3824"/>
                  </a:cubicBezTo>
                  <a:lnTo>
                    <a:pt x="394" y="3982"/>
                  </a:lnTo>
                  <a:cubicBezTo>
                    <a:pt x="521" y="4098"/>
                    <a:pt x="686" y="4165"/>
                    <a:pt x="855" y="4165"/>
                  </a:cubicBezTo>
                  <a:cubicBezTo>
                    <a:pt x="950" y="4165"/>
                    <a:pt x="1041" y="4147"/>
                    <a:pt x="1126" y="4109"/>
                  </a:cubicBezTo>
                  <a:lnTo>
                    <a:pt x="1129" y="4109"/>
                  </a:lnTo>
                  <a:lnTo>
                    <a:pt x="2680" y="3374"/>
                  </a:lnTo>
                  <a:lnTo>
                    <a:pt x="4301" y="6669"/>
                  </a:lnTo>
                  <a:lnTo>
                    <a:pt x="4744" y="11869"/>
                  </a:lnTo>
                  <a:lnTo>
                    <a:pt x="4224" y="12601"/>
                  </a:lnTo>
                  <a:cubicBezTo>
                    <a:pt x="4125" y="12738"/>
                    <a:pt x="4224" y="12935"/>
                    <a:pt x="4396" y="12935"/>
                  </a:cubicBezTo>
                  <a:lnTo>
                    <a:pt x="5303" y="12935"/>
                  </a:lnTo>
                  <a:cubicBezTo>
                    <a:pt x="5412" y="12935"/>
                    <a:pt x="5507" y="12847"/>
                    <a:pt x="5514" y="12734"/>
                  </a:cubicBezTo>
                  <a:lnTo>
                    <a:pt x="5673" y="10234"/>
                  </a:lnTo>
                  <a:cubicBezTo>
                    <a:pt x="5715" y="9535"/>
                    <a:pt x="5789" y="8828"/>
                    <a:pt x="5891" y="8135"/>
                  </a:cubicBezTo>
                  <a:lnTo>
                    <a:pt x="5947" y="7745"/>
                  </a:lnTo>
                  <a:cubicBezTo>
                    <a:pt x="6277" y="7847"/>
                    <a:pt x="6619" y="7896"/>
                    <a:pt x="6963" y="7896"/>
                  </a:cubicBezTo>
                  <a:cubicBezTo>
                    <a:pt x="7550" y="7889"/>
                    <a:pt x="8127" y="7759"/>
                    <a:pt x="8658" y="7513"/>
                  </a:cubicBezTo>
                  <a:cubicBezTo>
                    <a:pt x="9013" y="7347"/>
                    <a:pt x="9351" y="7147"/>
                    <a:pt x="9664" y="6904"/>
                  </a:cubicBezTo>
                  <a:cubicBezTo>
                    <a:pt x="10019" y="7695"/>
                    <a:pt x="10662" y="8856"/>
                    <a:pt x="11696" y="9777"/>
                  </a:cubicBezTo>
                  <a:lnTo>
                    <a:pt x="12041" y="11855"/>
                  </a:lnTo>
                  <a:lnTo>
                    <a:pt x="11598" y="12615"/>
                  </a:lnTo>
                  <a:cubicBezTo>
                    <a:pt x="11517" y="12756"/>
                    <a:pt x="11619" y="12935"/>
                    <a:pt x="11781" y="12935"/>
                  </a:cubicBezTo>
                  <a:lnTo>
                    <a:pt x="12684" y="12935"/>
                  </a:lnTo>
                  <a:cubicBezTo>
                    <a:pt x="12804" y="12935"/>
                    <a:pt x="12899" y="12840"/>
                    <a:pt x="12899" y="12724"/>
                  </a:cubicBezTo>
                  <a:lnTo>
                    <a:pt x="12899" y="9098"/>
                  </a:lnTo>
                  <a:cubicBezTo>
                    <a:pt x="12895" y="9018"/>
                    <a:pt x="12853" y="8944"/>
                    <a:pt x="12779" y="8909"/>
                  </a:cubicBezTo>
                  <a:cubicBezTo>
                    <a:pt x="12347" y="8691"/>
                    <a:pt x="12213" y="8219"/>
                    <a:pt x="12182" y="7864"/>
                  </a:cubicBezTo>
                  <a:cubicBezTo>
                    <a:pt x="12139" y="7386"/>
                    <a:pt x="12224" y="6908"/>
                    <a:pt x="12424" y="6472"/>
                  </a:cubicBezTo>
                  <a:cubicBezTo>
                    <a:pt x="12646" y="6011"/>
                    <a:pt x="12744" y="5505"/>
                    <a:pt x="12713" y="4995"/>
                  </a:cubicBezTo>
                  <a:cubicBezTo>
                    <a:pt x="12702" y="4840"/>
                    <a:pt x="12674" y="4692"/>
                    <a:pt x="12632" y="4545"/>
                  </a:cubicBezTo>
                  <a:lnTo>
                    <a:pt x="12632" y="4545"/>
                  </a:lnTo>
                  <a:cubicBezTo>
                    <a:pt x="12702" y="4583"/>
                    <a:pt x="12765" y="4636"/>
                    <a:pt x="12815" y="4699"/>
                  </a:cubicBezTo>
                  <a:cubicBezTo>
                    <a:pt x="13156" y="5121"/>
                    <a:pt x="13205" y="6117"/>
                    <a:pt x="12962" y="7650"/>
                  </a:cubicBezTo>
                  <a:cubicBezTo>
                    <a:pt x="12867" y="8265"/>
                    <a:pt x="13064" y="8645"/>
                    <a:pt x="13247" y="8859"/>
                  </a:cubicBezTo>
                  <a:cubicBezTo>
                    <a:pt x="13498" y="9145"/>
                    <a:pt x="13861" y="9310"/>
                    <a:pt x="14243" y="9310"/>
                  </a:cubicBezTo>
                  <a:cubicBezTo>
                    <a:pt x="14251" y="9310"/>
                    <a:pt x="14259" y="9310"/>
                    <a:pt x="14267" y="9309"/>
                  </a:cubicBezTo>
                  <a:cubicBezTo>
                    <a:pt x="14467" y="9309"/>
                    <a:pt x="14555" y="9056"/>
                    <a:pt x="14397" y="8933"/>
                  </a:cubicBezTo>
                  <a:lnTo>
                    <a:pt x="14400" y="8933"/>
                  </a:lnTo>
                  <a:cubicBezTo>
                    <a:pt x="14397" y="8930"/>
                    <a:pt x="14038" y="8589"/>
                    <a:pt x="14168" y="7495"/>
                  </a:cubicBezTo>
                  <a:cubicBezTo>
                    <a:pt x="14362" y="5846"/>
                    <a:pt x="14165" y="4735"/>
                    <a:pt x="13574" y="4200"/>
                  </a:cubicBezTo>
                  <a:cubicBezTo>
                    <a:pt x="13323" y="3974"/>
                    <a:pt x="13013" y="3859"/>
                    <a:pt x="12647" y="3859"/>
                  </a:cubicBezTo>
                  <a:cubicBezTo>
                    <a:pt x="12535" y="3859"/>
                    <a:pt x="12419" y="3869"/>
                    <a:pt x="12298" y="3891"/>
                  </a:cubicBezTo>
                  <a:cubicBezTo>
                    <a:pt x="12252" y="3834"/>
                    <a:pt x="12203" y="3782"/>
                    <a:pt x="12146" y="3732"/>
                  </a:cubicBezTo>
                  <a:cubicBezTo>
                    <a:pt x="11718" y="3357"/>
                    <a:pt x="11165" y="3171"/>
                    <a:pt x="10453" y="3171"/>
                  </a:cubicBezTo>
                  <a:cubicBezTo>
                    <a:pt x="9972" y="3171"/>
                    <a:pt x="9420" y="3256"/>
                    <a:pt x="8785" y="3423"/>
                  </a:cubicBezTo>
                  <a:cubicBezTo>
                    <a:pt x="8200" y="3579"/>
                    <a:pt x="7774" y="3652"/>
                    <a:pt x="7475" y="3652"/>
                  </a:cubicBezTo>
                  <a:cubicBezTo>
                    <a:pt x="7389" y="3652"/>
                    <a:pt x="7314" y="3646"/>
                    <a:pt x="7248" y="3634"/>
                  </a:cubicBezTo>
                  <a:cubicBezTo>
                    <a:pt x="7164" y="3616"/>
                    <a:pt x="7086" y="3588"/>
                    <a:pt x="7016" y="3543"/>
                  </a:cubicBezTo>
                  <a:cubicBezTo>
                    <a:pt x="6928" y="3465"/>
                    <a:pt x="6735" y="3212"/>
                    <a:pt x="6534" y="2941"/>
                  </a:cubicBezTo>
                  <a:cubicBezTo>
                    <a:pt x="5810" y="1960"/>
                    <a:pt x="4593" y="321"/>
                    <a:pt x="3077" y="44"/>
                  </a:cubicBezTo>
                  <a:cubicBezTo>
                    <a:pt x="2913" y="14"/>
                    <a:pt x="2755" y="0"/>
                    <a:pt x="2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87" name="Google Shape;21387;p86"/>
          <p:cNvGrpSpPr/>
          <p:nvPr/>
        </p:nvGrpSpPr>
        <p:grpSpPr>
          <a:xfrm>
            <a:off x="7665936" y="3502397"/>
            <a:ext cx="386058" cy="360972"/>
            <a:chOff x="7665936" y="3349997"/>
            <a:chExt cx="386058" cy="360972"/>
          </a:xfrm>
        </p:grpSpPr>
        <p:sp>
          <p:nvSpPr>
            <p:cNvPr id="21388" name="Google Shape;21388;p86"/>
            <p:cNvSpPr/>
            <p:nvPr/>
          </p:nvSpPr>
          <p:spPr>
            <a:xfrm>
              <a:off x="7690366" y="3355240"/>
              <a:ext cx="350382" cy="350487"/>
            </a:xfrm>
            <a:custGeom>
              <a:avLst/>
              <a:gdLst/>
              <a:ahLst/>
              <a:cxnLst/>
              <a:rect l="l" t="t" r="r" b="b"/>
              <a:pathLst>
                <a:path w="13367" h="13371" extrusionOk="0">
                  <a:moveTo>
                    <a:pt x="6685" y="1"/>
                  </a:moveTo>
                  <a:cubicBezTo>
                    <a:pt x="2993" y="1"/>
                    <a:pt x="0" y="2993"/>
                    <a:pt x="0" y="6686"/>
                  </a:cubicBezTo>
                  <a:cubicBezTo>
                    <a:pt x="0" y="10378"/>
                    <a:pt x="2993" y="13370"/>
                    <a:pt x="6685" y="13370"/>
                  </a:cubicBezTo>
                  <a:cubicBezTo>
                    <a:pt x="10374" y="13370"/>
                    <a:pt x="13366" y="10378"/>
                    <a:pt x="13366" y="6686"/>
                  </a:cubicBezTo>
                  <a:cubicBezTo>
                    <a:pt x="13366" y="2993"/>
                    <a:pt x="10374"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9" name="Google Shape;21389;p86"/>
            <p:cNvSpPr/>
            <p:nvPr/>
          </p:nvSpPr>
          <p:spPr>
            <a:xfrm>
              <a:off x="7685281" y="3381243"/>
              <a:ext cx="329544" cy="324485"/>
            </a:xfrm>
            <a:custGeom>
              <a:avLst/>
              <a:gdLst/>
              <a:ahLst/>
              <a:cxnLst/>
              <a:rect l="l" t="t" r="r" b="b"/>
              <a:pathLst>
                <a:path w="12572" h="12379" extrusionOk="0">
                  <a:moveTo>
                    <a:pt x="3380" y="1"/>
                  </a:moveTo>
                  <a:lnTo>
                    <a:pt x="3380" y="1"/>
                  </a:lnTo>
                  <a:cubicBezTo>
                    <a:pt x="1636" y="1073"/>
                    <a:pt x="479" y="2880"/>
                    <a:pt x="240" y="4913"/>
                  </a:cubicBezTo>
                  <a:cubicBezTo>
                    <a:pt x="1" y="6945"/>
                    <a:pt x="704" y="8974"/>
                    <a:pt x="2153" y="10420"/>
                  </a:cubicBezTo>
                  <a:cubicBezTo>
                    <a:pt x="3413" y="11680"/>
                    <a:pt x="5116" y="12378"/>
                    <a:pt x="6877" y="12378"/>
                  </a:cubicBezTo>
                  <a:cubicBezTo>
                    <a:pt x="7136" y="12378"/>
                    <a:pt x="7396" y="12363"/>
                    <a:pt x="7656" y="12333"/>
                  </a:cubicBezTo>
                  <a:cubicBezTo>
                    <a:pt x="9689" y="12094"/>
                    <a:pt x="11499" y="10937"/>
                    <a:pt x="12572" y="9196"/>
                  </a:cubicBezTo>
                  <a:lnTo>
                    <a:pt x="12572" y="9196"/>
                  </a:lnTo>
                  <a:cubicBezTo>
                    <a:pt x="11522" y="9840"/>
                    <a:pt x="10320" y="10184"/>
                    <a:pt x="9092" y="10184"/>
                  </a:cubicBezTo>
                  <a:cubicBezTo>
                    <a:pt x="9086" y="10184"/>
                    <a:pt x="9079" y="10184"/>
                    <a:pt x="9073" y="10184"/>
                  </a:cubicBezTo>
                  <a:cubicBezTo>
                    <a:pt x="6650" y="10184"/>
                    <a:pt x="4417" y="8876"/>
                    <a:pt x="3236" y="6763"/>
                  </a:cubicBezTo>
                  <a:cubicBezTo>
                    <a:pt x="2054" y="4649"/>
                    <a:pt x="2111" y="2061"/>
                    <a:pt x="3380" y="1"/>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0" name="Google Shape;21390;p86"/>
            <p:cNvSpPr/>
            <p:nvPr/>
          </p:nvSpPr>
          <p:spPr>
            <a:xfrm>
              <a:off x="7865570" y="3531126"/>
              <a:ext cx="117825" cy="152740"/>
            </a:xfrm>
            <a:custGeom>
              <a:avLst/>
              <a:gdLst/>
              <a:ahLst/>
              <a:cxnLst/>
              <a:rect l="l" t="t" r="r" b="b"/>
              <a:pathLst>
                <a:path w="4495" h="5827" extrusionOk="0">
                  <a:moveTo>
                    <a:pt x="539" y="0"/>
                  </a:moveTo>
                  <a:lnTo>
                    <a:pt x="1" y="1484"/>
                  </a:lnTo>
                  <a:lnTo>
                    <a:pt x="1049" y="3235"/>
                  </a:lnTo>
                  <a:lnTo>
                    <a:pt x="644" y="5405"/>
                  </a:lnTo>
                  <a:cubicBezTo>
                    <a:pt x="630" y="5486"/>
                    <a:pt x="662" y="5570"/>
                    <a:pt x="729" y="5620"/>
                  </a:cubicBezTo>
                  <a:lnTo>
                    <a:pt x="954" y="5785"/>
                  </a:lnTo>
                  <a:cubicBezTo>
                    <a:pt x="992" y="5813"/>
                    <a:pt x="1038" y="5827"/>
                    <a:pt x="1083" y="5827"/>
                  </a:cubicBezTo>
                  <a:cubicBezTo>
                    <a:pt x="1145" y="5827"/>
                    <a:pt x="1206" y="5801"/>
                    <a:pt x="1249" y="5750"/>
                  </a:cubicBezTo>
                  <a:lnTo>
                    <a:pt x="4330" y="2089"/>
                  </a:lnTo>
                  <a:cubicBezTo>
                    <a:pt x="4495" y="1892"/>
                    <a:pt x="4456" y="1600"/>
                    <a:pt x="4249" y="1456"/>
                  </a:cubicBezTo>
                  <a:lnTo>
                    <a:pt x="2585" y="299"/>
                  </a:lnTo>
                  <a:lnTo>
                    <a:pt x="539"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1" name="Google Shape;21391;p86"/>
            <p:cNvSpPr/>
            <p:nvPr/>
          </p:nvSpPr>
          <p:spPr>
            <a:xfrm>
              <a:off x="7882084" y="3644678"/>
              <a:ext cx="44719" cy="39266"/>
            </a:xfrm>
            <a:custGeom>
              <a:avLst/>
              <a:gdLst/>
              <a:ahLst/>
              <a:cxnLst/>
              <a:rect l="l" t="t" r="r" b="b"/>
              <a:pathLst>
                <a:path w="1706" h="1498" extrusionOk="0">
                  <a:moveTo>
                    <a:pt x="218" y="0"/>
                  </a:moveTo>
                  <a:lnTo>
                    <a:pt x="18" y="1077"/>
                  </a:lnTo>
                  <a:cubicBezTo>
                    <a:pt x="0" y="1157"/>
                    <a:pt x="35" y="1242"/>
                    <a:pt x="102" y="1291"/>
                  </a:cubicBezTo>
                  <a:lnTo>
                    <a:pt x="327" y="1456"/>
                  </a:lnTo>
                  <a:cubicBezTo>
                    <a:pt x="365" y="1484"/>
                    <a:pt x="409" y="1497"/>
                    <a:pt x="453" y="1497"/>
                  </a:cubicBezTo>
                  <a:cubicBezTo>
                    <a:pt x="514" y="1497"/>
                    <a:pt x="576" y="1471"/>
                    <a:pt x="619" y="1421"/>
                  </a:cubicBezTo>
                  <a:lnTo>
                    <a:pt x="1706" y="131"/>
                  </a:lnTo>
                  <a:cubicBezTo>
                    <a:pt x="1657" y="131"/>
                    <a:pt x="1607" y="134"/>
                    <a:pt x="1565" y="134"/>
                  </a:cubicBezTo>
                  <a:cubicBezTo>
                    <a:pt x="1112" y="134"/>
                    <a:pt x="661" y="92"/>
                    <a:pt x="218"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2" name="Google Shape;21392;p86"/>
            <p:cNvSpPr/>
            <p:nvPr/>
          </p:nvSpPr>
          <p:spPr>
            <a:xfrm>
              <a:off x="7756815" y="3371282"/>
              <a:ext cx="168048" cy="147236"/>
            </a:xfrm>
            <a:custGeom>
              <a:avLst/>
              <a:gdLst/>
              <a:ahLst/>
              <a:cxnLst/>
              <a:rect l="l" t="t" r="r" b="b"/>
              <a:pathLst>
                <a:path w="6411" h="5617" extrusionOk="0">
                  <a:moveTo>
                    <a:pt x="1361" y="1"/>
                  </a:moveTo>
                  <a:cubicBezTo>
                    <a:pt x="876" y="222"/>
                    <a:pt x="419" y="504"/>
                    <a:pt x="0" y="838"/>
                  </a:cubicBezTo>
                  <a:lnTo>
                    <a:pt x="408" y="1534"/>
                  </a:lnTo>
                  <a:cubicBezTo>
                    <a:pt x="500" y="1678"/>
                    <a:pt x="531" y="1854"/>
                    <a:pt x="493" y="2023"/>
                  </a:cubicBezTo>
                  <a:lnTo>
                    <a:pt x="134" y="3580"/>
                  </a:lnTo>
                  <a:cubicBezTo>
                    <a:pt x="99" y="3721"/>
                    <a:pt x="141" y="3869"/>
                    <a:pt x="243" y="3974"/>
                  </a:cubicBezTo>
                  <a:lnTo>
                    <a:pt x="1709" y="5486"/>
                  </a:lnTo>
                  <a:cubicBezTo>
                    <a:pt x="1792" y="5569"/>
                    <a:pt x="1903" y="5616"/>
                    <a:pt x="2016" y="5616"/>
                  </a:cubicBezTo>
                  <a:cubicBezTo>
                    <a:pt x="2033" y="5616"/>
                    <a:pt x="2051" y="5615"/>
                    <a:pt x="2068" y="5613"/>
                  </a:cubicBezTo>
                  <a:lnTo>
                    <a:pt x="2269" y="5592"/>
                  </a:lnTo>
                  <a:lnTo>
                    <a:pt x="2226" y="4702"/>
                  </a:lnTo>
                  <a:cubicBezTo>
                    <a:pt x="2216" y="4484"/>
                    <a:pt x="2371" y="4291"/>
                    <a:pt x="2589" y="4256"/>
                  </a:cubicBezTo>
                  <a:lnTo>
                    <a:pt x="4203" y="3992"/>
                  </a:lnTo>
                  <a:lnTo>
                    <a:pt x="5068" y="3011"/>
                  </a:lnTo>
                  <a:lnTo>
                    <a:pt x="5602" y="2402"/>
                  </a:lnTo>
                  <a:lnTo>
                    <a:pt x="6218" y="2199"/>
                  </a:lnTo>
                  <a:cubicBezTo>
                    <a:pt x="6383" y="2139"/>
                    <a:pt x="6411" y="1914"/>
                    <a:pt x="6263" y="1815"/>
                  </a:cubicBezTo>
                  <a:lnTo>
                    <a:pt x="4660" y="820"/>
                  </a:lnTo>
                  <a:lnTo>
                    <a:pt x="4255" y="1843"/>
                  </a:lnTo>
                  <a:lnTo>
                    <a:pt x="2989" y="1115"/>
                  </a:lnTo>
                  <a:lnTo>
                    <a:pt x="3781" y="732"/>
                  </a:lnTo>
                  <a:cubicBezTo>
                    <a:pt x="4082" y="583"/>
                    <a:pt x="3974" y="134"/>
                    <a:pt x="3645" y="134"/>
                  </a:cubicBezTo>
                  <a:cubicBezTo>
                    <a:pt x="3640" y="134"/>
                    <a:pt x="3635" y="134"/>
                    <a:pt x="3629" y="134"/>
                  </a:cubicBezTo>
                  <a:lnTo>
                    <a:pt x="2694" y="173"/>
                  </a:lnTo>
                  <a:lnTo>
                    <a:pt x="1709" y="591"/>
                  </a:lnTo>
                  <a:lnTo>
                    <a:pt x="1361" y="1"/>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3" name="Google Shape;21393;p86"/>
            <p:cNvSpPr/>
            <p:nvPr/>
          </p:nvSpPr>
          <p:spPr>
            <a:xfrm>
              <a:off x="7665936" y="3349997"/>
              <a:ext cx="386058" cy="360972"/>
            </a:xfrm>
            <a:custGeom>
              <a:avLst/>
              <a:gdLst/>
              <a:ahLst/>
              <a:cxnLst/>
              <a:rect l="l" t="t" r="r" b="b"/>
              <a:pathLst>
                <a:path w="14728" h="13771" extrusionOk="0">
                  <a:moveTo>
                    <a:pt x="7614" y="399"/>
                  </a:moveTo>
                  <a:cubicBezTo>
                    <a:pt x="9720" y="399"/>
                    <a:pt x="11761" y="1429"/>
                    <a:pt x="12997" y="3267"/>
                  </a:cubicBezTo>
                  <a:cubicBezTo>
                    <a:pt x="14727" y="5841"/>
                    <a:pt x="14393" y="9277"/>
                    <a:pt x="12199" y="11468"/>
                  </a:cubicBezTo>
                  <a:cubicBezTo>
                    <a:pt x="10933" y="12733"/>
                    <a:pt x="9274" y="13366"/>
                    <a:pt x="7615" y="13366"/>
                  </a:cubicBezTo>
                  <a:cubicBezTo>
                    <a:pt x="5956" y="13366"/>
                    <a:pt x="4297" y="12733"/>
                    <a:pt x="3031" y="11468"/>
                  </a:cubicBezTo>
                  <a:cubicBezTo>
                    <a:pt x="500" y="8936"/>
                    <a:pt x="500" y="4832"/>
                    <a:pt x="3031" y="2300"/>
                  </a:cubicBezTo>
                  <a:cubicBezTo>
                    <a:pt x="3151" y="2184"/>
                    <a:pt x="3271" y="2072"/>
                    <a:pt x="3397" y="1963"/>
                  </a:cubicBezTo>
                  <a:lnTo>
                    <a:pt x="3703" y="2451"/>
                  </a:lnTo>
                  <a:cubicBezTo>
                    <a:pt x="3766" y="2553"/>
                    <a:pt x="3787" y="2673"/>
                    <a:pt x="3759" y="2789"/>
                  </a:cubicBezTo>
                  <a:lnTo>
                    <a:pt x="3401" y="4347"/>
                  </a:lnTo>
                  <a:cubicBezTo>
                    <a:pt x="3355" y="4554"/>
                    <a:pt x="3415" y="4776"/>
                    <a:pt x="3566" y="4930"/>
                  </a:cubicBezTo>
                  <a:lnTo>
                    <a:pt x="5032" y="6443"/>
                  </a:lnTo>
                  <a:cubicBezTo>
                    <a:pt x="5153" y="6566"/>
                    <a:pt x="5317" y="6633"/>
                    <a:pt x="5488" y="6633"/>
                  </a:cubicBezTo>
                  <a:cubicBezTo>
                    <a:pt x="5512" y="6633"/>
                    <a:pt x="5536" y="6631"/>
                    <a:pt x="5560" y="6629"/>
                  </a:cubicBezTo>
                  <a:lnTo>
                    <a:pt x="6664" y="6502"/>
                  </a:lnTo>
                  <a:lnTo>
                    <a:pt x="7754" y="7424"/>
                  </a:lnTo>
                  <a:lnTo>
                    <a:pt x="7427" y="8324"/>
                  </a:lnTo>
                  <a:cubicBezTo>
                    <a:pt x="7406" y="8380"/>
                    <a:pt x="7413" y="8443"/>
                    <a:pt x="7445" y="8496"/>
                  </a:cubicBezTo>
                  <a:lnTo>
                    <a:pt x="7603" y="8767"/>
                  </a:lnTo>
                  <a:cubicBezTo>
                    <a:pt x="7645" y="8841"/>
                    <a:pt x="7709" y="8872"/>
                    <a:pt x="7772" y="8872"/>
                  </a:cubicBezTo>
                  <a:cubicBezTo>
                    <a:pt x="7914" y="8872"/>
                    <a:pt x="8053" y="8720"/>
                    <a:pt x="7951" y="8559"/>
                  </a:cubicBezTo>
                  <a:lnTo>
                    <a:pt x="7838" y="8373"/>
                  </a:lnTo>
                  <a:lnTo>
                    <a:pt x="8289" y="7135"/>
                  </a:lnTo>
                  <a:lnTo>
                    <a:pt x="10128" y="7399"/>
                  </a:lnTo>
                  <a:lnTo>
                    <a:pt x="11749" y="8531"/>
                  </a:lnTo>
                  <a:cubicBezTo>
                    <a:pt x="11861" y="8609"/>
                    <a:pt x="11879" y="8763"/>
                    <a:pt x="11794" y="8869"/>
                  </a:cubicBezTo>
                  <a:lnTo>
                    <a:pt x="8710" y="12530"/>
                  </a:lnTo>
                  <a:cubicBezTo>
                    <a:pt x="8708" y="12534"/>
                    <a:pt x="8704" y="12535"/>
                    <a:pt x="8700" y="12535"/>
                  </a:cubicBezTo>
                  <a:cubicBezTo>
                    <a:pt x="8697" y="12535"/>
                    <a:pt x="8694" y="12534"/>
                    <a:pt x="8693" y="12533"/>
                  </a:cubicBezTo>
                  <a:lnTo>
                    <a:pt x="8464" y="12368"/>
                  </a:lnTo>
                  <a:cubicBezTo>
                    <a:pt x="8461" y="12364"/>
                    <a:pt x="8457" y="12361"/>
                    <a:pt x="8461" y="12354"/>
                  </a:cubicBezTo>
                  <a:lnTo>
                    <a:pt x="8865" y="10184"/>
                  </a:lnTo>
                  <a:cubicBezTo>
                    <a:pt x="8876" y="10135"/>
                    <a:pt x="8865" y="10086"/>
                    <a:pt x="8841" y="10043"/>
                  </a:cubicBezTo>
                  <a:lnTo>
                    <a:pt x="8366" y="9252"/>
                  </a:lnTo>
                  <a:cubicBezTo>
                    <a:pt x="8323" y="9184"/>
                    <a:pt x="8262" y="9156"/>
                    <a:pt x="8201" y="9156"/>
                  </a:cubicBezTo>
                  <a:cubicBezTo>
                    <a:pt x="8064" y="9156"/>
                    <a:pt x="7931" y="9301"/>
                    <a:pt x="8021" y="9460"/>
                  </a:cubicBezTo>
                  <a:lnTo>
                    <a:pt x="8454" y="10184"/>
                  </a:lnTo>
                  <a:lnTo>
                    <a:pt x="8063" y="12280"/>
                  </a:lnTo>
                  <a:cubicBezTo>
                    <a:pt x="8035" y="12438"/>
                    <a:pt x="8099" y="12600"/>
                    <a:pt x="8229" y="12695"/>
                  </a:cubicBezTo>
                  <a:lnTo>
                    <a:pt x="8454" y="12860"/>
                  </a:lnTo>
                  <a:cubicBezTo>
                    <a:pt x="8527" y="12913"/>
                    <a:pt x="8613" y="12939"/>
                    <a:pt x="8699" y="12939"/>
                  </a:cubicBezTo>
                  <a:cubicBezTo>
                    <a:pt x="8818" y="12939"/>
                    <a:pt x="8936" y="12889"/>
                    <a:pt x="9020" y="12793"/>
                  </a:cubicBezTo>
                  <a:lnTo>
                    <a:pt x="12100" y="9129"/>
                  </a:lnTo>
                  <a:cubicBezTo>
                    <a:pt x="12343" y="8844"/>
                    <a:pt x="12287" y="8415"/>
                    <a:pt x="11981" y="8204"/>
                  </a:cubicBezTo>
                  <a:lnTo>
                    <a:pt x="10321" y="7044"/>
                  </a:lnTo>
                  <a:cubicBezTo>
                    <a:pt x="10293" y="7026"/>
                    <a:pt x="10261" y="7016"/>
                    <a:pt x="10233" y="7012"/>
                  </a:cubicBezTo>
                  <a:lnTo>
                    <a:pt x="8183" y="6713"/>
                  </a:lnTo>
                  <a:cubicBezTo>
                    <a:pt x="8173" y="6712"/>
                    <a:pt x="8164" y="6711"/>
                    <a:pt x="8154" y="6711"/>
                  </a:cubicBezTo>
                  <a:cubicBezTo>
                    <a:pt x="8070" y="6711"/>
                    <a:pt x="7993" y="6765"/>
                    <a:pt x="7961" y="6847"/>
                  </a:cubicBezTo>
                  <a:lnTo>
                    <a:pt x="7898" y="7023"/>
                  </a:lnTo>
                  <a:lnTo>
                    <a:pt x="6854" y="6140"/>
                  </a:lnTo>
                  <a:cubicBezTo>
                    <a:pt x="6818" y="6110"/>
                    <a:pt x="6771" y="6093"/>
                    <a:pt x="6726" y="6093"/>
                  </a:cubicBezTo>
                  <a:cubicBezTo>
                    <a:pt x="6718" y="6093"/>
                    <a:pt x="6710" y="6093"/>
                    <a:pt x="6703" y="6094"/>
                  </a:cubicBezTo>
                  <a:lnTo>
                    <a:pt x="5925" y="6182"/>
                  </a:lnTo>
                  <a:lnTo>
                    <a:pt x="5894" y="5511"/>
                  </a:lnTo>
                  <a:cubicBezTo>
                    <a:pt x="5887" y="5391"/>
                    <a:pt x="5971" y="5289"/>
                    <a:pt x="6087" y="5272"/>
                  </a:cubicBezTo>
                  <a:lnTo>
                    <a:pt x="7476" y="5047"/>
                  </a:lnTo>
                  <a:lnTo>
                    <a:pt x="7494" y="5546"/>
                  </a:lnTo>
                  <a:cubicBezTo>
                    <a:pt x="7497" y="5655"/>
                    <a:pt x="7585" y="5739"/>
                    <a:pt x="7694" y="5739"/>
                  </a:cubicBezTo>
                  <a:lnTo>
                    <a:pt x="7701" y="5739"/>
                  </a:lnTo>
                  <a:cubicBezTo>
                    <a:pt x="7814" y="5736"/>
                    <a:pt x="7902" y="5644"/>
                    <a:pt x="7898" y="5532"/>
                  </a:cubicBezTo>
                  <a:lnTo>
                    <a:pt x="7874" y="4885"/>
                  </a:lnTo>
                  <a:lnTo>
                    <a:pt x="8686" y="3960"/>
                  </a:lnTo>
                  <a:cubicBezTo>
                    <a:pt x="8820" y="3810"/>
                    <a:pt x="8683" y="3623"/>
                    <a:pt x="8532" y="3623"/>
                  </a:cubicBezTo>
                  <a:cubicBezTo>
                    <a:pt x="8481" y="3623"/>
                    <a:pt x="8428" y="3645"/>
                    <a:pt x="8383" y="3696"/>
                  </a:cubicBezTo>
                  <a:lnTo>
                    <a:pt x="7568" y="4625"/>
                  </a:lnTo>
                  <a:lnTo>
                    <a:pt x="6024" y="4874"/>
                  </a:lnTo>
                  <a:cubicBezTo>
                    <a:pt x="5707" y="4923"/>
                    <a:pt x="5479" y="5208"/>
                    <a:pt x="5493" y="5528"/>
                  </a:cubicBezTo>
                  <a:lnTo>
                    <a:pt x="5528" y="6228"/>
                  </a:lnTo>
                  <a:lnTo>
                    <a:pt x="5514" y="6228"/>
                  </a:lnTo>
                  <a:cubicBezTo>
                    <a:pt x="5506" y="6229"/>
                    <a:pt x="5498" y="6229"/>
                    <a:pt x="5490" y="6229"/>
                  </a:cubicBezTo>
                  <a:cubicBezTo>
                    <a:pt x="5428" y="6229"/>
                    <a:pt x="5368" y="6205"/>
                    <a:pt x="5324" y="6161"/>
                  </a:cubicBezTo>
                  <a:lnTo>
                    <a:pt x="3858" y="4649"/>
                  </a:lnTo>
                  <a:cubicBezTo>
                    <a:pt x="3802" y="4593"/>
                    <a:pt x="3780" y="4512"/>
                    <a:pt x="3798" y="4438"/>
                  </a:cubicBezTo>
                  <a:lnTo>
                    <a:pt x="4157" y="2880"/>
                  </a:lnTo>
                  <a:cubicBezTo>
                    <a:pt x="4206" y="2659"/>
                    <a:pt x="4167" y="2430"/>
                    <a:pt x="4048" y="2237"/>
                  </a:cubicBezTo>
                  <a:lnTo>
                    <a:pt x="3714" y="1709"/>
                  </a:lnTo>
                  <a:cubicBezTo>
                    <a:pt x="4034" y="1467"/>
                    <a:pt x="4375" y="1256"/>
                    <a:pt x="4733" y="1076"/>
                  </a:cubicBezTo>
                  <a:lnTo>
                    <a:pt x="5008" y="1509"/>
                  </a:lnTo>
                  <a:cubicBezTo>
                    <a:pt x="5045" y="1569"/>
                    <a:pt x="5110" y="1603"/>
                    <a:pt x="5177" y="1603"/>
                  </a:cubicBezTo>
                  <a:cubicBezTo>
                    <a:pt x="5204" y="1603"/>
                    <a:pt x="5231" y="1597"/>
                    <a:pt x="5257" y="1586"/>
                  </a:cubicBezTo>
                  <a:lnTo>
                    <a:pt x="6207" y="1182"/>
                  </a:lnTo>
                  <a:lnTo>
                    <a:pt x="7107" y="1147"/>
                  </a:lnTo>
                  <a:cubicBezTo>
                    <a:pt x="7109" y="1147"/>
                    <a:pt x="7111" y="1147"/>
                    <a:pt x="7113" y="1147"/>
                  </a:cubicBezTo>
                  <a:cubicBezTo>
                    <a:pt x="7180" y="1147"/>
                    <a:pt x="7233" y="1205"/>
                    <a:pt x="7223" y="1273"/>
                  </a:cubicBezTo>
                  <a:cubicBezTo>
                    <a:pt x="7220" y="1312"/>
                    <a:pt x="7195" y="1344"/>
                    <a:pt x="7160" y="1361"/>
                  </a:cubicBezTo>
                  <a:lnTo>
                    <a:pt x="6369" y="1745"/>
                  </a:lnTo>
                  <a:cubicBezTo>
                    <a:pt x="6224" y="1815"/>
                    <a:pt x="6217" y="2022"/>
                    <a:pt x="6358" y="2100"/>
                  </a:cubicBezTo>
                  <a:lnTo>
                    <a:pt x="7624" y="2828"/>
                  </a:lnTo>
                  <a:cubicBezTo>
                    <a:pt x="7656" y="2847"/>
                    <a:pt x="7690" y="2856"/>
                    <a:pt x="7724" y="2856"/>
                  </a:cubicBezTo>
                  <a:cubicBezTo>
                    <a:pt x="7804" y="2856"/>
                    <a:pt x="7880" y="2808"/>
                    <a:pt x="7912" y="2729"/>
                  </a:cubicBezTo>
                  <a:lnTo>
                    <a:pt x="8229" y="1927"/>
                  </a:lnTo>
                  <a:lnTo>
                    <a:pt x="9628" y="2800"/>
                  </a:lnTo>
                  <a:cubicBezTo>
                    <a:pt x="9635" y="2807"/>
                    <a:pt x="9635" y="2821"/>
                    <a:pt x="9625" y="2824"/>
                  </a:cubicBezTo>
                  <a:lnTo>
                    <a:pt x="9009" y="3028"/>
                  </a:lnTo>
                  <a:cubicBezTo>
                    <a:pt x="8778" y="3104"/>
                    <a:pt x="8858" y="3423"/>
                    <a:pt x="9064" y="3423"/>
                  </a:cubicBezTo>
                  <a:cubicBezTo>
                    <a:pt x="9087" y="3423"/>
                    <a:pt x="9111" y="3420"/>
                    <a:pt x="9136" y="3411"/>
                  </a:cubicBezTo>
                  <a:lnTo>
                    <a:pt x="9751" y="3207"/>
                  </a:lnTo>
                  <a:cubicBezTo>
                    <a:pt x="10085" y="3095"/>
                    <a:pt x="10138" y="2641"/>
                    <a:pt x="9839" y="2455"/>
                  </a:cubicBezTo>
                  <a:lnTo>
                    <a:pt x="8236" y="1460"/>
                  </a:lnTo>
                  <a:cubicBezTo>
                    <a:pt x="8201" y="1439"/>
                    <a:pt x="8164" y="1429"/>
                    <a:pt x="8127" y="1429"/>
                  </a:cubicBezTo>
                  <a:cubicBezTo>
                    <a:pt x="8047" y="1429"/>
                    <a:pt x="7972" y="1475"/>
                    <a:pt x="7940" y="1555"/>
                  </a:cubicBezTo>
                  <a:lnTo>
                    <a:pt x="7624" y="2363"/>
                  </a:lnTo>
                  <a:lnTo>
                    <a:pt x="6889" y="1942"/>
                  </a:lnTo>
                  <a:lnTo>
                    <a:pt x="7336" y="1723"/>
                  </a:lnTo>
                  <a:cubicBezTo>
                    <a:pt x="7557" y="1618"/>
                    <a:pt x="7670" y="1372"/>
                    <a:pt x="7610" y="1133"/>
                  </a:cubicBezTo>
                  <a:cubicBezTo>
                    <a:pt x="7552" y="904"/>
                    <a:pt x="7345" y="742"/>
                    <a:pt x="7111" y="742"/>
                  </a:cubicBezTo>
                  <a:cubicBezTo>
                    <a:pt x="7104" y="742"/>
                    <a:pt x="7097" y="742"/>
                    <a:pt x="7089" y="742"/>
                  </a:cubicBezTo>
                  <a:lnTo>
                    <a:pt x="6154" y="781"/>
                  </a:lnTo>
                  <a:cubicBezTo>
                    <a:pt x="6129" y="785"/>
                    <a:pt x="6105" y="788"/>
                    <a:pt x="6084" y="799"/>
                  </a:cubicBezTo>
                  <a:lnTo>
                    <a:pt x="5257" y="1150"/>
                  </a:lnTo>
                  <a:lnTo>
                    <a:pt x="5103" y="908"/>
                  </a:lnTo>
                  <a:cubicBezTo>
                    <a:pt x="5919" y="564"/>
                    <a:pt x="6771" y="399"/>
                    <a:pt x="7614" y="399"/>
                  </a:cubicBezTo>
                  <a:close/>
                  <a:moveTo>
                    <a:pt x="7612" y="0"/>
                  </a:moveTo>
                  <a:cubicBezTo>
                    <a:pt x="6288" y="0"/>
                    <a:pt x="4956" y="382"/>
                    <a:pt x="3791" y="1161"/>
                  </a:cubicBezTo>
                  <a:cubicBezTo>
                    <a:pt x="1059" y="2986"/>
                    <a:pt x="0" y="6485"/>
                    <a:pt x="1256" y="9519"/>
                  </a:cubicBezTo>
                  <a:cubicBezTo>
                    <a:pt x="2338" y="12129"/>
                    <a:pt x="4874" y="13771"/>
                    <a:pt x="7611" y="13771"/>
                  </a:cubicBezTo>
                  <a:cubicBezTo>
                    <a:pt x="8057" y="13771"/>
                    <a:pt x="8509" y="13727"/>
                    <a:pt x="8960" y="13637"/>
                  </a:cubicBezTo>
                  <a:cubicBezTo>
                    <a:pt x="12181" y="12997"/>
                    <a:pt x="14502" y="10170"/>
                    <a:pt x="14502" y="6886"/>
                  </a:cubicBezTo>
                  <a:cubicBezTo>
                    <a:pt x="14506" y="5057"/>
                    <a:pt x="13781" y="3306"/>
                    <a:pt x="12484" y="2019"/>
                  </a:cubicBezTo>
                  <a:cubicBezTo>
                    <a:pt x="11154" y="687"/>
                    <a:pt x="9390" y="0"/>
                    <a:pt x="76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4" name="Google Shape;21394;p86"/>
          <p:cNvGrpSpPr/>
          <p:nvPr/>
        </p:nvGrpSpPr>
        <p:grpSpPr>
          <a:xfrm>
            <a:off x="6316123" y="2147054"/>
            <a:ext cx="380579" cy="307709"/>
            <a:chOff x="6316123" y="1994654"/>
            <a:chExt cx="380579" cy="307709"/>
          </a:xfrm>
        </p:grpSpPr>
        <p:sp>
          <p:nvSpPr>
            <p:cNvPr id="21395" name="Google Shape;21395;p86"/>
            <p:cNvSpPr/>
            <p:nvPr/>
          </p:nvSpPr>
          <p:spPr>
            <a:xfrm>
              <a:off x="6577252" y="2124982"/>
              <a:ext cx="58454" cy="171771"/>
            </a:xfrm>
            <a:custGeom>
              <a:avLst/>
              <a:gdLst/>
              <a:ahLst/>
              <a:cxnLst/>
              <a:rect l="l" t="t" r="r" b="b"/>
              <a:pathLst>
                <a:path w="2230" h="6553" extrusionOk="0">
                  <a:moveTo>
                    <a:pt x="2170" y="1"/>
                  </a:moveTo>
                  <a:lnTo>
                    <a:pt x="419" y="451"/>
                  </a:lnTo>
                  <a:cubicBezTo>
                    <a:pt x="419" y="451"/>
                    <a:pt x="1379" y="2557"/>
                    <a:pt x="1323" y="3391"/>
                  </a:cubicBezTo>
                  <a:cubicBezTo>
                    <a:pt x="1249" y="4520"/>
                    <a:pt x="648" y="5877"/>
                    <a:pt x="648" y="5877"/>
                  </a:cubicBezTo>
                  <a:lnTo>
                    <a:pt x="521" y="5877"/>
                  </a:lnTo>
                  <a:cubicBezTo>
                    <a:pt x="328" y="5877"/>
                    <a:pt x="155" y="6000"/>
                    <a:pt x="92" y="6183"/>
                  </a:cubicBezTo>
                  <a:lnTo>
                    <a:pt x="29" y="6376"/>
                  </a:lnTo>
                  <a:cubicBezTo>
                    <a:pt x="0" y="6464"/>
                    <a:pt x="64" y="6552"/>
                    <a:pt x="155" y="6552"/>
                  </a:cubicBezTo>
                  <a:lnTo>
                    <a:pt x="1010" y="6552"/>
                  </a:lnTo>
                  <a:cubicBezTo>
                    <a:pt x="1062" y="6552"/>
                    <a:pt x="1112" y="6520"/>
                    <a:pt x="1133" y="6468"/>
                  </a:cubicBezTo>
                  <a:lnTo>
                    <a:pt x="2230" y="3841"/>
                  </a:lnTo>
                  <a:lnTo>
                    <a:pt x="2170"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6" name="Google Shape;21396;p86"/>
            <p:cNvSpPr/>
            <p:nvPr/>
          </p:nvSpPr>
          <p:spPr>
            <a:xfrm>
              <a:off x="6483149" y="2154576"/>
              <a:ext cx="51639" cy="142177"/>
            </a:xfrm>
            <a:custGeom>
              <a:avLst/>
              <a:gdLst/>
              <a:ahLst/>
              <a:cxnLst/>
              <a:rect l="l" t="t" r="r" b="b"/>
              <a:pathLst>
                <a:path w="1970" h="5424" extrusionOk="0">
                  <a:moveTo>
                    <a:pt x="1016" y="1"/>
                  </a:moveTo>
                  <a:lnTo>
                    <a:pt x="0" y="113"/>
                  </a:lnTo>
                  <a:cubicBezTo>
                    <a:pt x="746" y="1949"/>
                    <a:pt x="1298" y="4748"/>
                    <a:pt x="1298" y="4748"/>
                  </a:cubicBezTo>
                  <a:lnTo>
                    <a:pt x="1171" y="4748"/>
                  </a:lnTo>
                  <a:cubicBezTo>
                    <a:pt x="978" y="4748"/>
                    <a:pt x="805" y="4871"/>
                    <a:pt x="742" y="5057"/>
                  </a:cubicBezTo>
                  <a:lnTo>
                    <a:pt x="679" y="5247"/>
                  </a:lnTo>
                  <a:cubicBezTo>
                    <a:pt x="651" y="5335"/>
                    <a:pt x="718" y="5423"/>
                    <a:pt x="809" y="5423"/>
                  </a:cubicBezTo>
                  <a:lnTo>
                    <a:pt x="1832" y="5423"/>
                  </a:lnTo>
                  <a:cubicBezTo>
                    <a:pt x="1910" y="5423"/>
                    <a:pt x="1969" y="5356"/>
                    <a:pt x="1966" y="5279"/>
                  </a:cubicBezTo>
                  <a:lnTo>
                    <a:pt x="1751" y="2670"/>
                  </a:lnTo>
                  <a:lnTo>
                    <a:pt x="1016" y="1"/>
                  </a:ln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7" name="Google Shape;21397;p86"/>
            <p:cNvSpPr/>
            <p:nvPr/>
          </p:nvSpPr>
          <p:spPr>
            <a:xfrm>
              <a:off x="6321654" y="2000551"/>
              <a:ext cx="355442" cy="296280"/>
            </a:xfrm>
            <a:custGeom>
              <a:avLst/>
              <a:gdLst/>
              <a:ahLst/>
              <a:cxnLst/>
              <a:rect l="l" t="t" r="r" b="b"/>
              <a:pathLst>
                <a:path w="13560" h="11303" extrusionOk="0">
                  <a:moveTo>
                    <a:pt x="2093" y="1"/>
                  </a:moveTo>
                  <a:cubicBezTo>
                    <a:pt x="1910" y="1"/>
                    <a:pt x="1737" y="71"/>
                    <a:pt x="1611" y="201"/>
                  </a:cubicBezTo>
                  <a:lnTo>
                    <a:pt x="1358" y="454"/>
                  </a:lnTo>
                  <a:lnTo>
                    <a:pt x="567" y="585"/>
                  </a:lnTo>
                  <a:cubicBezTo>
                    <a:pt x="239" y="641"/>
                    <a:pt x="0" y="922"/>
                    <a:pt x="0" y="1256"/>
                  </a:cubicBezTo>
                  <a:lnTo>
                    <a:pt x="0" y="1358"/>
                  </a:lnTo>
                  <a:cubicBezTo>
                    <a:pt x="0" y="1481"/>
                    <a:pt x="102" y="1583"/>
                    <a:pt x="229" y="1583"/>
                  </a:cubicBezTo>
                  <a:lnTo>
                    <a:pt x="2019" y="1583"/>
                  </a:lnTo>
                  <a:lnTo>
                    <a:pt x="2019" y="3542"/>
                  </a:lnTo>
                  <a:cubicBezTo>
                    <a:pt x="2019" y="4804"/>
                    <a:pt x="3285" y="5979"/>
                    <a:pt x="5194" y="5979"/>
                  </a:cubicBezTo>
                  <a:cubicBezTo>
                    <a:pt x="5321" y="5979"/>
                    <a:pt x="5426" y="6081"/>
                    <a:pt x="5426" y="6207"/>
                  </a:cubicBezTo>
                  <a:lnTo>
                    <a:pt x="5426" y="10624"/>
                  </a:lnTo>
                  <a:lnTo>
                    <a:pt x="5300" y="10624"/>
                  </a:lnTo>
                  <a:cubicBezTo>
                    <a:pt x="5106" y="10624"/>
                    <a:pt x="4934" y="10747"/>
                    <a:pt x="4871" y="10930"/>
                  </a:cubicBezTo>
                  <a:lnTo>
                    <a:pt x="4843" y="11018"/>
                  </a:lnTo>
                  <a:cubicBezTo>
                    <a:pt x="4797" y="11158"/>
                    <a:pt x="4899" y="11303"/>
                    <a:pt x="5046" y="11303"/>
                  </a:cubicBezTo>
                  <a:lnTo>
                    <a:pt x="5904" y="11303"/>
                  </a:lnTo>
                  <a:cubicBezTo>
                    <a:pt x="6017" y="11303"/>
                    <a:pt x="6112" y="11215"/>
                    <a:pt x="6119" y="11102"/>
                  </a:cubicBezTo>
                  <a:lnTo>
                    <a:pt x="6457" y="6380"/>
                  </a:lnTo>
                  <a:cubicBezTo>
                    <a:pt x="7638" y="6366"/>
                    <a:pt x="9692" y="6109"/>
                    <a:pt x="11088" y="5131"/>
                  </a:cubicBezTo>
                  <a:lnTo>
                    <a:pt x="11204" y="5669"/>
                  </a:lnTo>
                  <a:cubicBezTo>
                    <a:pt x="11267" y="5958"/>
                    <a:pt x="11373" y="6235"/>
                    <a:pt x="11517" y="6496"/>
                  </a:cubicBezTo>
                  <a:lnTo>
                    <a:pt x="12660" y="8591"/>
                  </a:lnTo>
                  <a:lnTo>
                    <a:pt x="12660" y="10624"/>
                  </a:lnTo>
                  <a:lnTo>
                    <a:pt x="12533" y="10624"/>
                  </a:lnTo>
                  <a:cubicBezTo>
                    <a:pt x="12336" y="10624"/>
                    <a:pt x="12164" y="10747"/>
                    <a:pt x="12104" y="10930"/>
                  </a:cubicBezTo>
                  <a:lnTo>
                    <a:pt x="12076" y="11018"/>
                  </a:lnTo>
                  <a:cubicBezTo>
                    <a:pt x="12027" y="11158"/>
                    <a:pt x="12132" y="11303"/>
                    <a:pt x="12280" y="11303"/>
                  </a:cubicBezTo>
                  <a:lnTo>
                    <a:pt x="13134" y="11303"/>
                  </a:lnTo>
                  <a:cubicBezTo>
                    <a:pt x="13247" y="11303"/>
                    <a:pt x="13342" y="11215"/>
                    <a:pt x="13349" y="11102"/>
                  </a:cubicBezTo>
                  <a:lnTo>
                    <a:pt x="13553" y="8060"/>
                  </a:lnTo>
                  <a:cubicBezTo>
                    <a:pt x="13560" y="7966"/>
                    <a:pt x="13532" y="7867"/>
                    <a:pt x="13479" y="7786"/>
                  </a:cubicBezTo>
                  <a:lnTo>
                    <a:pt x="13261" y="7463"/>
                  </a:lnTo>
                  <a:cubicBezTo>
                    <a:pt x="13162" y="7311"/>
                    <a:pt x="13110" y="7139"/>
                    <a:pt x="13110" y="6960"/>
                  </a:cubicBezTo>
                  <a:lnTo>
                    <a:pt x="13110" y="4523"/>
                  </a:lnTo>
                  <a:cubicBezTo>
                    <a:pt x="13110" y="4372"/>
                    <a:pt x="13099" y="4221"/>
                    <a:pt x="13075" y="4069"/>
                  </a:cubicBezTo>
                  <a:cubicBezTo>
                    <a:pt x="12916" y="3050"/>
                    <a:pt x="12231" y="2438"/>
                    <a:pt x="11566" y="1952"/>
                  </a:cubicBezTo>
                  <a:cubicBezTo>
                    <a:pt x="10550" y="1207"/>
                    <a:pt x="10377" y="416"/>
                    <a:pt x="9625" y="416"/>
                  </a:cubicBezTo>
                  <a:cubicBezTo>
                    <a:pt x="8914" y="416"/>
                    <a:pt x="9201" y="1284"/>
                    <a:pt x="8345" y="1284"/>
                  </a:cubicBezTo>
                  <a:cubicBezTo>
                    <a:pt x="8341" y="1284"/>
                    <a:pt x="8338" y="1284"/>
                    <a:pt x="8334" y="1284"/>
                  </a:cubicBezTo>
                  <a:cubicBezTo>
                    <a:pt x="7642" y="1275"/>
                    <a:pt x="7717" y="328"/>
                    <a:pt x="7133" y="328"/>
                  </a:cubicBezTo>
                  <a:cubicBezTo>
                    <a:pt x="7073" y="328"/>
                    <a:pt x="7006" y="338"/>
                    <a:pt x="6931" y="359"/>
                  </a:cubicBezTo>
                  <a:cubicBezTo>
                    <a:pt x="6256" y="556"/>
                    <a:pt x="5947" y="2543"/>
                    <a:pt x="5257" y="3447"/>
                  </a:cubicBezTo>
                  <a:cubicBezTo>
                    <a:pt x="5078" y="3682"/>
                    <a:pt x="4691" y="4069"/>
                    <a:pt x="4188" y="4069"/>
                  </a:cubicBezTo>
                  <a:lnTo>
                    <a:pt x="4069" y="4069"/>
                  </a:lnTo>
                  <a:cubicBezTo>
                    <a:pt x="3570" y="4069"/>
                    <a:pt x="3165" y="3665"/>
                    <a:pt x="3165" y="3166"/>
                  </a:cubicBezTo>
                  <a:lnTo>
                    <a:pt x="3165" y="1"/>
                  </a:ln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8" name="Google Shape;21398;p86"/>
            <p:cNvSpPr/>
            <p:nvPr/>
          </p:nvSpPr>
          <p:spPr>
            <a:xfrm>
              <a:off x="6390042" y="2000289"/>
              <a:ext cx="25557" cy="18952"/>
            </a:xfrm>
            <a:custGeom>
              <a:avLst/>
              <a:gdLst/>
              <a:ahLst/>
              <a:cxnLst/>
              <a:rect l="l" t="t" r="r" b="b"/>
              <a:pathLst>
                <a:path w="975" h="723" extrusionOk="0">
                  <a:moveTo>
                    <a:pt x="465" y="0"/>
                  </a:moveTo>
                  <a:cubicBezTo>
                    <a:pt x="370" y="0"/>
                    <a:pt x="262" y="19"/>
                    <a:pt x="141" y="67"/>
                  </a:cubicBezTo>
                  <a:cubicBezTo>
                    <a:pt x="39" y="113"/>
                    <a:pt x="1" y="239"/>
                    <a:pt x="64" y="331"/>
                  </a:cubicBezTo>
                  <a:lnTo>
                    <a:pt x="261" y="640"/>
                  </a:lnTo>
                  <a:cubicBezTo>
                    <a:pt x="296" y="694"/>
                    <a:pt x="354" y="722"/>
                    <a:pt x="413" y="722"/>
                  </a:cubicBezTo>
                  <a:cubicBezTo>
                    <a:pt x="455" y="722"/>
                    <a:pt x="497" y="708"/>
                    <a:pt x="532" y="679"/>
                  </a:cubicBezTo>
                  <a:lnTo>
                    <a:pt x="918" y="359"/>
                  </a:lnTo>
                  <a:cubicBezTo>
                    <a:pt x="971" y="313"/>
                    <a:pt x="975" y="229"/>
                    <a:pt x="922" y="183"/>
                  </a:cubicBezTo>
                  <a:cubicBezTo>
                    <a:pt x="836" y="102"/>
                    <a:pt x="685" y="0"/>
                    <a:pt x="46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9" name="Google Shape;21399;p86"/>
            <p:cNvSpPr/>
            <p:nvPr/>
          </p:nvSpPr>
          <p:spPr>
            <a:xfrm>
              <a:off x="6374551" y="2042046"/>
              <a:ext cx="89358" cy="118638"/>
            </a:xfrm>
            <a:custGeom>
              <a:avLst/>
              <a:gdLst/>
              <a:ahLst/>
              <a:cxnLst/>
              <a:rect l="l" t="t" r="r" b="b"/>
              <a:pathLst>
                <a:path w="3409" h="4526" extrusionOk="0">
                  <a:moveTo>
                    <a:pt x="1" y="0"/>
                  </a:moveTo>
                  <a:lnTo>
                    <a:pt x="1" y="1959"/>
                  </a:lnTo>
                  <a:cubicBezTo>
                    <a:pt x="1" y="3221"/>
                    <a:pt x="1267" y="4396"/>
                    <a:pt x="3176" y="4396"/>
                  </a:cubicBezTo>
                  <a:cubicBezTo>
                    <a:pt x="3264" y="4396"/>
                    <a:pt x="3345" y="4448"/>
                    <a:pt x="3384" y="4526"/>
                  </a:cubicBezTo>
                  <a:lnTo>
                    <a:pt x="3408" y="4519"/>
                  </a:lnTo>
                  <a:lnTo>
                    <a:pt x="3408" y="4294"/>
                  </a:lnTo>
                  <a:cubicBezTo>
                    <a:pt x="3408" y="3920"/>
                    <a:pt x="3106" y="3619"/>
                    <a:pt x="2736" y="3619"/>
                  </a:cubicBezTo>
                  <a:cubicBezTo>
                    <a:pt x="2734" y="3619"/>
                    <a:pt x="2732" y="3619"/>
                    <a:pt x="2730" y="3619"/>
                  </a:cubicBezTo>
                  <a:cubicBezTo>
                    <a:pt x="1608" y="3619"/>
                    <a:pt x="697" y="2708"/>
                    <a:pt x="697" y="1583"/>
                  </a:cubicBezTo>
                  <a:lnTo>
                    <a:pt x="697" y="679"/>
                  </a:lnTo>
                  <a:cubicBezTo>
                    <a:pt x="697" y="306"/>
                    <a:pt x="391" y="0"/>
                    <a:pt x="18"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0" name="Google Shape;21400;p86"/>
            <p:cNvSpPr/>
            <p:nvPr/>
          </p:nvSpPr>
          <p:spPr>
            <a:xfrm>
              <a:off x="6321654" y="2014759"/>
              <a:ext cx="23722" cy="27313"/>
            </a:xfrm>
            <a:custGeom>
              <a:avLst/>
              <a:gdLst/>
              <a:ahLst/>
              <a:cxnLst/>
              <a:rect l="l" t="t" r="r" b="b"/>
              <a:pathLst>
                <a:path w="905" h="1042" extrusionOk="0">
                  <a:moveTo>
                    <a:pt x="827" y="0"/>
                  </a:moveTo>
                  <a:lnTo>
                    <a:pt x="567" y="43"/>
                  </a:lnTo>
                  <a:cubicBezTo>
                    <a:pt x="239" y="99"/>
                    <a:pt x="0" y="380"/>
                    <a:pt x="0" y="714"/>
                  </a:cubicBezTo>
                  <a:lnTo>
                    <a:pt x="0" y="816"/>
                  </a:lnTo>
                  <a:cubicBezTo>
                    <a:pt x="0" y="939"/>
                    <a:pt x="102" y="1041"/>
                    <a:pt x="229" y="1041"/>
                  </a:cubicBezTo>
                  <a:lnTo>
                    <a:pt x="781" y="1041"/>
                  </a:lnTo>
                  <a:cubicBezTo>
                    <a:pt x="862" y="904"/>
                    <a:pt x="904" y="749"/>
                    <a:pt x="904" y="591"/>
                  </a:cubicBezTo>
                  <a:lnTo>
                    <a:pt x="904" y="363"/>
                  </a:lnTo>
                  <a:cubicBezTo>
                    <a:pt x="904" y="239"/>
                    <a:pt x="879" y="113"/>
                    <a:pt x="82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1" name="Google Shape;21401;p86"/>
            <p:cNvSpPr/>
            <p:nvPr/>
          </p:nvSpPr>
          <p:spPr>
            <a:xfrm>
              <a:off x="6490882" y="2125428"/>
              <a:ext cx="121416" cy="42359"/>
            </a:xfrm>
            <a:custGeom>
              <a:avLst/>
              <a:gdLst/>
              <a:ahLst/>
              <a:cxnLst/>
              <a:rect l="l" t="t" r="r" b="b"/>
              <a:pathLst>
                <a:path w="4632" h="1616" extrusionOk="0">
                  <a:moveTo>
                    <a:pt x="4277" y="0"/>
                  </a:moveTo>
                  <a:cubicBezTo>
                    <a:pt x="4236" y="0"/>
                    <a:pt x="4195" y="7"/>
                    <a:pt x="4153" y="23"/>
                  </a:cubicBezTo>
                  <a:cubicBezTo>
                    <a:pt x="2968" y="438"/>
                    <a:pt x="1470" y="582"/>
                    <a:pt x="634" y="635"/>
                  </a:cubicBezTo>
                  <a:cubicBezTo>
                    <a:pt x="278" y="659"/>
                    <a:pt x="1" y="955"/>
                    <a:pt x="1" y="1310"/>
                  </a:cubicBezTo>
                  <a:lnTo>
                    <a:pt x="1" y="1616"/>
                  </a:lnTo>
                  <a:cubicBezTo>
                    <a:pt x="1182" y="1602"/>
                    <a:pt x="3236" y="1345"/>
                    <a:pt x="4632" y="367"/>
                  </a:cubicBezTo>
                  <a:lnTo>
                    <a:pt x="4628" y="318"/>
                  </a:lnTo>
                  <a:cubicBezTo>
                    <a:pt x="4611" y="133"/>
                    <a:pt x="4453" y="0"/>
                    <a:pt x="427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2" name="Google Shape;21402;p86"/>
            <p:cNvSpPr/>
            <p:nvPr/>
          </p:nvSpPr>
          <p:spPr>
            <a:xfrm>
              <a:off x="6365979" y="2013369"/>
              <a:ext cx="15334" cy="11088"/>
            </a:xfrm>
            <a:custGeom>
              <a:avLst/>
              <a:gdLst/>
              <a:ahLst/>
              <a:cxnLst/>
              <a:rect l="l" t="t" r="r" b="b"/>
              <a:pathLst>
                <a:path w="585" h="423" extrusionOk="0">
                  <a:moveTo>
                    <a:pt x="282" y="1"/>
                  </a:moveTo>
                  <a:cubicBezTo>
                    <a:pt x="1" y="1"/>
                    <a:pt x="1" y="423"/>
                    <a:pt x="282" y="423"/>
                  </a:cubicBezTo>
                  <a:lnTo>
                    <a:pt x="374" y="423"/>
                  </a:lnTo>
                  <a:cubicBezTo>
                    <a:pt x="490" y="423"/>
                    <a:pt x="585" y="328"/>
                    <a:pt x="585" y="212"/>
                  </a:cubicBezTo>
                  <a:cubicBezTo>
                    <a:pt x="585" y="96"/>
                    <a:pt x="490" y="1"/>
                    <a:pt x="3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3" name="Google Shape;21403;p86"/>
            <p:cNvSpPr/>
            <p:nvPr/>
          </p:nvSpPr>
          <p:spPr>
            <a:xfrm>
              <a:off x="6316123" y="1994654"/>
              <a:ext cx="380579" cy="307709"/>
            </a:xfrm>
            <a:custGeom>
              <a:avLst/>
              <a:gdLst/>
              <a:ahLst/>
              <a:cxnLst/>
              <a:rect l="l" t="t" r="r" b="b"/>
              <a:pathLst>
                <a:path w="14519" h="11739" extrusionOk="0">
                  <a:moveTo>
                    <a:pt x="7367" y="6735"/>
                  </a:moveTo>
                  <a:lnTo>
                    <a:pt x="7912" y="8809"/>
                  </a:lnTo>
                  <a:lnTo>
                    <a:pt x="8120" y="11313"/>
                  </a:lnTo>
                  <a:lnTo>
                    <a:pt x="7283" y="11313"/>
                  </a:lnTo>
                  <a:lnTo>
                    <a:pt x="7315" y="11225"/>
                  </a:lnTo>
                  <a:cubicBezTo>
                    <a:pt x="7346" y="11127"/>
                    <a:pt x="7438" y="11060"/>
                    <a:pt x="7543" y="11060"/>
                  </a:cubicBezTo>
                  <a:lnTo>
                    <a:pt x="7666" y="11060"/>
                  </a:lnTo>
                  <a:cubicBezTo>
                    <a:pt x="7796" y="11060"/>
                    <a:pt x="7895" y="10947"/>
                    <a:pt x="7877" y="10821"/>
                  </a:cubicBezTo>
                  <a:cubicBezTo>
                    <a:pt x="7867" y="10736"/>
                    <a:pt x="7599" y="8774"/>
                    <a:pt x="6850" y="6939"/>
                  </a:cubicBezTo>
                  <a:lnTo>
                    <a:pt x="6864" y="6745"/>
                  </a:lnTo>
                  <a:cubicBezTo>
                    <a:pt x="7037" y="6745"/>
                    <a:pt x="7202" y="6742"/>
                    <a:pt x="7367" y="6735"/>
                  </a:cubicBezTo>
                  <a:close/>
                  <a:moveTo>
                    <a:pt x="11137" y="5620"/>
                  </a:moveTo>
                  <a:lnTo>
                    <a:pt x="11207" y="5936"/>
                  </a:lnTo>
                  <a:cubicBezTo>
                    <a:pt x="11278" y="6246"/>
                    <a:pt x="11387" y="6545"/>
                    <a:pt x="11538" y="6823"/>
                  </a:cubicBezTo>
                  <a:lnTo>
                    <a:pt x="11925" y="7526"/>
                  </a:lnTo>
                  <a:lnTo>
                    <a:pt x="11977" y="8778"/>
                  </a:lnTo>
                  <a:lnTo>
                    <a:pt x="10919" y="11313"/>
                  </a:lnTo>
                  <a:lnTo>
                    <a:pt x="10223" y="11313"/>
                  </a:lnTo>
                  <a:lnTo>
                    <a:pt x="10254" y="11225"/>
                  </a:lnTo>
                  <a:cubicBezTo>
                    <a:pt x="10286" y="11127"/>
                    <a:pt x="10377" y="11060"/>
                    <a:pt x="10483" y="11060"/>
                  </a:cubicBezTo>
                  <a:lnTo>
                    <a:pt x="10610" y="11060"/>
                  </a:lnTo>
                  <a:cubicBezTo>
                    <a:pt x="10694" y="11060"/>
                    <a:pt x="10768" y="11011"/>
                    <a:pt x="10803" y="10933"/>
                  </a:cubicBezTo>
                  <a:cubicBezTo>
                    <a:pt x="10828" y="10877"/>
                    <a:pt x="11418" y="9527"/>
                    <a:pt x="11499" y="8377"/>
                  </a:cubicBezTo>
                  <a:cubicBezTo>
                    <a:pt x="11524" y="8004"/>
                    <a:pt x="11404" y="7438"/>
                    <a:pt x="11148" y="6696"/>
                  </a:cubicBezTo>
                  <a:cubicBezTo>
                    <a:pt x="11014" y="6316"/>
                    <a:pt x="10880" y="5989"/>
                    <a:pt x="10810" y="5824"/>
                  </a:cubicBezTo>
                  <a:cubicBezTo>
                    <a:pt x="10940" y="5750"/>
                    <a:pt x="11049" y="5680"/>
                    <a:pt x="11137" y="5620"/>
                  </a:cubicBezTo>
                  <a:close/>
                  <a:moveTo>
                    <a:pt x="3285" y="1"/>
                  </a:moveTo>
                  <a:cubicBezTo>
                    <a:pt x="3235" y="1"/>
                    <a:pt x="3182" y="5"/>
                    <a:pt x="3127" y="15"/>
                  </a:cubicBezTo>
                  <a:lnTo>
                    <a:pt x="2304" y="15"/>
                  </a:lnTo>
                  <a:cubicBezTo>
                    <a:pt x="2065" y="15"/>
                    <a:pt x="1839" y="110"/>
                    <a:pt x="1674" y="275"/>
                  </a:cubicBezTo>
                  <a:lnTo>
                    <a:pt x="1467" y="482"/>
                  </a:lnTo>
                  <a:lnTo>
                    <a:pt x="746" y="602"/>
                  </a:lnTo>
                  <a:cubicBezTo>
                    <a:pt x="313" y="672"/>
                    <a:pt x="0" y="1045"/>
                    <a:pt x="0" y="1481"/>
                  </a:cubicBezTo>
                  <a:lnTo>
                    <a:pt x="0" y="1583"/>
                  </a:lnTo>
                  <a:cubicBezTo>
                    <a:pt x="0" y="1826"/>
                    <a:pt x="197" y="2023"/>
                    <a:pt x="440" y="2023"/>
                  </a:cubicBezTo>
                  <a:lnTo>
                    <a:pt x="2019" y="2023"/>
                  </a:lnTo>
                  <a:lnTo>
                    <a:pt x="2019" y="3767"/>
                  </a:lnTo>
                  <a:cubicBezTo>
                    <a:pt x="2019" y="4453"/>
                    <a:pt x="2363" y="5131"/>
                    <a:pt x="2968" y="5624"/>
                  </a:cubicBezTo>
                  <a:cubicBezTo>
                    <a:pt x="3598" y="6133"/>
                    <a:pt x="4463" y="6415"/>
                    <a:pt x="5409" y="6418"/>
                  </a:cubicBezTo>
                  <a:cubicBezTo>
                    <a:pt x="5416" y="6418"/>
                    <a:pt x="5426" y="6422"/>
                    <a:pt x="5426" y="6432"/>
                  </a:cubicBezTo>
                  <a:lnTo>
                    <a:pt x="5426" y="10641"/>
                  </a:lnTo>
                  <a:cubicBezTo>
                    <a:pt x="5173" y="10673"/>
                    <a:pt x="4962" y="10849"/>
                    <a:pt x="4881" y="11088"/>
                  </a:cubicBezTo>
                  <a:lnTo>
                    <a:pt x="4758" y="11457"/>
                  </a:lnTo>
                  <a:cubicBezTo>
                    <a:pt x="4712" y="11594"/>
                    <a:pt x="4814" y="11735"/>
                    <a:pt x="4959" y="11735"/>
                  </a:cubicBezTo>
                  <a:lnTo>
                    <a:pt x="6316" y="11735"/>
                  </a:lnTo>
                  <a:cubicBezTo>
                    <a:pt x="6428" y="11735"/>
                    <a:pt x="6520" y="11651"/>
                    <a:pt x="6527" y="11538"/>
                  </a:cubicBezTo>
                  <a:lnTo>
                    <a:pt x="6784" y="7972"/>
                  </a:lnTo>
                  <a:cubicBezTo>
                    <a:pt x="7061" y="8845"/>
                    <a:pt x="7276" y="9738"/>
                    <a:pt x="7427" y="10645"/>
                  </a:cubicBezTo>
                  <a:cubicBezTo>
                    <a:pt x="7188" y="10687"/>
                    <a:pt x="6991" y="10859"/>
                    <a:pt x="6917" y="11088"/>
                  </a:cubicBezTo>
                  <a:lnTo>
                    <a:pt x="6794" y="11457"/>
                  </a:lnTo>
                  <a:cubicBezTo>
                    <a:pt x="6748" y="11594"/>
                    <a:pt x="6850" y="11735"/>
                    <a:pt x="6995" y="11735"/>
                  </a:cubicBezTo>
                  <a:lnTo>
                    <a:pt x="8348" y="11735"/>
                  </a:lnTo>
                  <a:cubicBezTo>
                    <a:pt x="8472" y="11735"/>
                    <a:pt x="8570" y="11630"/>
                    <a:pt x="8559" y="11507"/>
                  </a:cubicBezTo>
                  <a:lnTo>
                    <a:pt x="8334" y="8753"/>
                  </a:lnTo>
                  <a:cubicBezTo>
                    <a:pt x="8334" y="8739"/>
                    <a:pt x="8331" y="8729"/>
                    <a:pt x="8327" y="8718"/>
                  </a:cubicBezTo>
                  <a:lnTo>
                    <a:pt x="7800" y="6700"/>
                  </a:lnTo>
                  <a:cubicBezTo>
                    <a:pt x="8341" y="6650"/>
                    <a:pt x="8876" y="6552"/>
                    <a:pt x="9396" y="6404"/>
                  </a:cubicBezTo>
                  <a:cubicBezTo>
                    <a:pt x="9639" y="6327"/>
                    <a:pt x="9563" y="5988"/>
                    <a:pt x="9342" y="5988"/>
                  </a:cubicBezTo>
                  <a:cubicBezTo>
                    <a:pt x="9323" y="5988"/>
                    <a:pt x="9302" y="5991"/>
                    <a:pt x="9280" y="5996"/>
                  </a:cubicBezTo>
                  <a:cubicBezTo>
                    <a:pt x="8519" y="6211"/>
                    <a:pt x="7730" y="6320"/>
                    <a:pt x="6937" y="6320"/>
                  </a:cubicBezTo>
                  <a:cubicBezTo>
                    <a:pt x="6925" y="6320"/>
                    <a:pt x="6912" y="6320"/>
                    <a:pt x="6900" y="6320"/>
                  </a:cubicBezTo>
                  <a:lnTo>
                    <a:pt x="6942" y="5747"/>
                  </a:lnTo>
                  <a:cubicBezTo>
                    <a:pt x="6951" y="5598"/>
                    <a:pt x="6838" y="5519"/>
                    <a:pt x="6726" y="5519"/>
                  </a:cubicBezTo>
                  <a:cubicBezTo>
                    <a:pt x="6627" y="5519"/>
                    <a:pt x="6528" y="5582"/>
                    <a:pt x="6520" y="5715"/>
                  </a:cubicBezTo>
                  <a:lnTo>
                    <a:pt x="6119" y="11313"/>
                  </a:lnTo>
                  <a:lnTo>
                    <a:pt x="5254" y="11313"/>
                  </a:lnTo>
                  <a:lnTo>
                    <a:pt x="5282" y="11222"/>
                  </a:lnTo>
                  <a:cubicBezTo>
                    <a:pt x="5316" y="11126"/>
                    <a:pt x="5404" y="11060"/>
                    <a:pt x="5503" y="11060"/>
                  </a:cubicBezTo>
                  <a:cubicBezTo>
                    <a:pt x="5506" y="11060"/>
                    <a:pt x="5508" y="11060"/>
                    <a:pt x="5511" y="11060"/>
                  </a:cubicBezTo>
                  <a:lnTo>
                    <a:pt x="5637" y="11060"/>
                  </a:lnTo>
                  <a:cubicBezTo>
                    <a:pt x="5753" y="11056"/>
                    <a:pt x="5848" y="10965"/>
                    <a:pt x="5848" y="10845"/>
                  </a:cubicBezTo>
                  <a:lnTo>
                    <a:pt x="5848" y="6432"/>
                  </a:lnTo>
                  <a:cubicBezTo>
                    <a:pt x="5848" y="6192"/>
                    <a:pt x="5651" y="5996"/>
                    <a:pt x="5412" y="5996"/>
                  </a:cubicBezTo>
                  <a:cubicBezTo>
                    <a:pt x="5409" y="5996"/>
                    <a:pt x="5407" y="5996"/>
                    <a:pt x="5405" y="5996"/>
                  </a:cubicBezTo>
                  <a:cubicBezTo>
                    <a:pt x="3548" y="5996"/>
                    <a:pt x="2441" y="4864"/>
                    <a:pt x="2441" y="3767"/>
                  </a:cubicBezTo>
                  <a:lnTo>
                    <a:pt x="2441" y="1808"/>
                  </a:lnTo>
                  <a:cubicBezTo>
                    <a:pt x="2441" y="1692"/>
                    <a:pt x="2346" y="1597"/>
                    <a:pt x="2230" y="1597"/>
                  </a:cubicBezTo>
                  <a:lnTo>
                    <a:pt x="440" y="1597"/>
                  </a:lnTo>
                  <a:cubicBezTo>
                    <a:pt x="433" y="1597"/>
                    <a:pt x="426" y="1590"/>
                    <a:pt x="426" y="1583"/>
                  </a:cubicBezTo>
                  <a:lnTo>
                    <a:pt x="426" y="1481"/>
                  </a:lnTo>
                  <a:cubicBezTo>
                    <a:pt x="426" y="1253"/>
                    <a:pt x="591" y="1056"/>
                    <a:pt x="816" y="1020"/>
                  </a:cubicBezTo>
                  <a:lnTo>
                    <a:pt x="1607" y="887"/>
                  </a:lnTo>
                  <a:cubicBezTo>
                    <a:pt x="1650" y="880"/>
                    <a:pt x="1688" y="859"/>
                    <a:pt x="1720" y="827"/>
                  </a:cubicBezTo>
                  <a:lnTo>
                    <a:pt x="1973" y="574"/>
                  </a:lnTo>
                  <a:cubicBezTo>
                    <a:pt x="2058" y="489"/>
                    <a:pt x="2173" y="440"/>
                    <a:pt x="2291" y="440"/>
                  </a:cubicBezTo>
                  <a:cubicBezTo>
                    <a:pt x="2295" y="440"/>
                    <a:pt x="2300" y="440"/>
                    <a:pt x="2304" y="440"/>
                  </a:cubicBezTo>
                  <a:lnTo>
                    <a:pt x="2574" y="440"/>
                  </a:lnTo>
                  <a:cubicBezTo>
                    <a:pt x="2602" y="533"/>
                    <a:pt x="2688" y="590"/>
                    <a:pt x="2777" y="590"/>
                  </a:cubicBezTo>
                  <a:cubicBezTo>
                    <a:pt x="2813" y="590"/>
                    <a:pt x="2850" y="580"/>
                    <a:pt x="2884" y="560"/>
                  </a:cubicBezTo>
                  <a:cubicBezTo>
                    <a:pt x="3050" y="461"/>
                    <a:pt x="3186" y="426"/>
                    <a:pt x="3295" y="426"/>
                  </a:cubicBezTo>
                  <a:cubicBezTo>
                    <a:pt x="3387" y="426"/>
                    <a:pt x="3461" y="450"/>
                    <a:pt x="3517" y="482"/>
                  </a:cubicBezTo>
                  <a:lnTo>
                    <a:pt x="3056" y="866"/>
                  </a:lnTo>
                  <a:cubicBezTo>
                    <a:pt x="2916" y="982"/>
                    <a:pt x="2982" y="1210"/>
                    <a:pt x="3165" y="1235"/>
                  </a:cubicBezTo>
                  <a:lnTo>
                    <a:pt x="3165" y="3394"/>
                  </a:lnTo>
                  <a:cubicBezTo>
                    <a:pt x="3165" y="4009"/>
                    <a:pt x="3665" y="4509"/>
                    <a:pt x="4280" y="4509"/>
                  </a:cubicBezTo>
                  <a:lnTo>
                    <a:pt x="4399" y="4509"/>
                  </a:lnTo>
                  <a:cubicBezTo>
                    <a:pt x="5029" y="4509"/>
                    <a:pt x="5472" y="4017"/>
                    <a:pt x="5634" y="3806"/>
                  </a:cubicBezTo>
                  <a:cubicBezTo>
                    <a:pt x="5950" y="3391"/>
                    <a:pt x="6182" y="2789"/>
                    <a:pt x="6404" y="2209"/>
                  </a:cubicBezTo>
                  <a:cubicBezTo>
                    <a:pt x="6646" y="1583"/>
                    <a:pt x="6917" y="873"/>
                    <a:pt x="7202" y="788"/>
                  </a:cubicBezTo>
                  <a:cubicBezTo>
                    <a:pt x="7256" y="773"/>
                    <a:pt x="7302" y="765"/>
                    <a:pt x="7343" y="765"/>
                  </a:cubicBezTo>
                  <a:cubicBezTo>
                    <a:pt x="7494" y="765"/>
                    <a:pt x="7569" y="875"/>
                    <a:pt x="7705" y="1108"/>
                  </a:cubicBezTo>
                  <a:cubicBezTo>
                    <a:pt x="7856" y="1365"/>
                    <a:pt x="8064" y="1717"/>
                    <a:pt x="8545" y="1724"/>
                  </a:cubicBezTo>
                  <a:cubicBezTo>
                    <a:pt x="8551" y="1724"/>
                    <a:pt x="8557" y="1724"/>
                    <a:pt x="8563" y="1724"/>
                  </a:cubicBezTo>
                  <a:cubicBezTo>
                    <a:pt x="9126" y="1724"/>
                    <a:pt x="9313" y="1394"/>
                    <a:pt x="9453" y="1154"/>
                  </a:cubicBezTo>
                  <a:cubicBezTo>
                    <a:pt x="9572" y="943"/>
                    <a:pt x="9628" y="859"/>
                    <a:pt x="9836" y="859"/>
                  </a:cubicBezTo>
                  <a:cubicBezTo>
                    <a:pt x="10170" y="859"/>
                    <a:pt x="10349" y="1045"/>
                    <a:pt x="10694" y="1439"/>
                  </a:cubicBezTo>
                  <a:cubicBezTo>
                    <a:pt x="10926" y="1703"/>
                    <a:pt x="11214" y="2033"/>
                    <a:pt x="11650" y="2353"/>
                  </a:cubicBezTo>
                  <a:cubicBezTo>
                    <a:pt x="12354" y="2867"/>
                    <a:pt x="13110" y="3521"/>
                    <a:pt x="13110" y="4751"/>
                  </a:cubicBezTo>
                  <a:lnTo>
                    <a:pt x="13110" y="7185"/>
                  </a:lnTo>
                  <a:cubicBezTo>
                    <a:pt x="13110" y="7406"/>
                    <a:pt x="13173" y="7621"/>
                    <a:pt x="13296" y="7804"/>
                  </a:cubicBezTo>
                  <a:lnTo>
                    <a:pt x="13556" y="8194"/>
                  </a:lnTo>
                  <a:lnTo>
                    <a:pt x="13349" y="11317"/>
                  </a:lnTo>
                  <a:lnTo>
                    <a:pt x="12484" y="11317"/>
                  </a:lnTo>
                  <a:lnTo>
                    <a:pt x="12515" y="11225"/>
                  </a:lnTo>
                  <a:cubicBezTo>
                    <a:pt x="12547" y="11127"/>
                    <a:pt x="12638" y="11060"/>
                    <a:pt x="12744" y="11060"/>
                  </a:cubicBezTo>
                  <a:lnTo>
                    <a:pt x="12871" y="11060"/>
                  </a:lnTo>
                  <a:cubicBezTo>
                    <a:pt x="12987" y="11060"/>
                    <a:pt x="13082" y="10965"/>
                    <a:pt x="13082" y="10849"/>
                  </a:cubicBezTo>
                  <a:lnTo>
                    <a:pt x="13082" y="8816"/>
                  </a:lnTo>
                  <a:cubicBezTo>
                    <a:pt x="13082" y="8778"/>
                    <a:pt x="13071" y="8746"/>
                    <a:pt x="13053" y="8714"/>
                  </a:cubicBezTo>
                  <a:lnTo>
                    <a:pt x="11911" y="6619"/>
                  </a:lnTo>
                  <a:cubicBezTo>
                    <a:pt x="11780" y="6376"/>
                    <a:pt x="11682" y="6116"/>
                    <a:pt x="11622" y="5849"/>
                  </a:cubicBezTo>
                  <a:lnTo>
                    <a:pt x="11348" y="4621"/>
                  </a:lnTo>
                  <a:cubicBezTo>
                    <a:pt x="11321" y="4506"/>
                    <a:pt x="11234" y="4456"/>
                    <a:pt x="11147" y="4456"/>
                  </a:cubicBezTo>
                  <a:cubicBezTo>
                    <a:pt x="11025" y="4456"/>
                    <a:pt x="10902" y="4553"/>
                    <a:pt x="10937" y="4713"/>
                  </a:cubicBezTo>
                  <a:lnTo>
                    <a:pt x="11039" y="5173"/>
                  </a:lnTo>
                  <a:cubicBezTo>
                    <a:pt x="10761" y="5377"/>
                    <a:pt x="10462" y="5546"/>
                    <a:pt x="10145" y="5683"/>
                  </a:cubicBezTo>
                  <a:cubicBezTo>
                    <a:pt x="9921" y="5784"/>
                    <a:pt x="10024" y="6092"/>
                    <a:pt x="10224" y="6092"/>
                  </a:cubicBezTo>
                  <a:cubicBezTo>
                    <a:pt x="10253" y="6092"/>
                    <a:pt x="10285" y="6085"/>
                    <a:pt x="10318" y="6070"/>
                  </a:cubicBezTo>
                  <a:cubicBezTo>
                    <a:pt x="10360" y="6053"/>
                    <a:pt x="10395" y="6035"/>
                    <a:pt x="10434" y="6017"/>
                  </a:cubicBezTo>
                  <a:cubicBezTo>
                    <a:pt x="10669" y="6576"/>
                    <a:pt x="11116" y="7765"/>
                    <a:pt x="11074" y="8349"/>
                  </a:cubicBezTo>
                  <a:cubicBezTo>
                    <a:pt x="11014" y="9231"/>
                    <a:pt x="10613" y="10283"/>
                    <a:pt x="10469" y="10638"/>
                  </a:cubicBezTo>
                  <a:cubicBezTo>
                    <a:pt x="10188" y="10641"/>
                    <a:pt x="9941" y="10824"/>
                    <a:pt x="9853" y="11092"/>
                  </a:cubicBezTo>
                  <a:lnTo>
                    <a:pt x="9730" y="11461"/>
                  </a:lnTo>
                  <a:cubicBezTo>
                    <a:pt x="9685" y="11594"/>
                    <a:pt x="9787" y="11739"/>
                    <a:pt x="9931" y="11739"/>
                  </a:cubicBezTo>
                  <a:lnTo>
                    <a:pt x="11060" y="11739"/>
                  </a:lnTo>
                  <a:cubicBezTo>
                    <a:pt x="11144" y="11739"/>
                    <a:pt x="11221" y="11686"/>
                    <a:pt x="11253" y="11605"/>
                  </a:cubicBezTo>
                  <a:lnTo>
                    <a:pt x="12385" y="8894"/>
                  </a:lnTo>
                  <a:cubicBezTo>
                    <a:pt x="12396" y="8866"/>
                    <a:pt x="12403" y="8834"/>
                    <a:pt x="12399" y="8802"/>
                  </a:cubicBezTo>
                  <a:lnTo>
                    <a:pt x="12378" y="8359"/>
                  </a:lnTo>
                  <a:lnTo>
                    <a:pt x="12656" y="8866"/>
                  </a:lnTo>
                  <a:lnTo>
                    <a:pt x="12656" y="10641"/>
                  </a:lnTo>
                  <a:cubicBezTo>
                    <a:pt x="12403" y="10673"/>
                    <a:pt x="12192" y="10845"/>
                    <a:pt x="12111" y="11088"/>
                  </a:cubicBezTo>
                  <a:lnTo>
                    <a:pt x="11988" y="11457"/>
                  </a:lnTo>
                  <a:cubicBezTo>
                    <a:pt x="11942" y="11594"/>
                    <a:pt x="12044" y="11735"/>
                    <a:pt x="12188" y="11735"/>
                  </a:cubicBezTo>
                  <a:lnTo>
                    <a:pt x="13546" y="11735"/>
                  </a:lnTo>
                  <a:cubicBezTo>
                    <a:pt x="13658" y="11735"/>
                    <a:pt x="13750" y="11651"/>
                    <a:pt x="13757" y="11538"/>
                  </a:cubicBezTo>
                  <a:lnTo>
                    <a:pt x="13982" y="8148"/>
                  </a:lnTo>
                  <a:cubicBezTo>
                    <a:pt x="13985" y="8103"/>
                    <a:pt x="13975" y="8057"/>
                    <a:pt x="13947" y="8018"/>
                  </a:cubicBezTo>
                  <a:lnTo>
                    <a:pt x="13648" y="7568"/>
                  </a:lnTo>
                  <a:cubicBezTo>
                    <a:pt x="13570" y="7452"/>
                    <a:pt x="13532" y="7318"/>
                    <a:pt x="13532" y="7181"/>
                  </a:cubicBezTo>
                  <a:lnTo>
                    <a:pt x="13532" y="4920"/>
                  </a:lnTo>
                  <a:cubicBezTo>
                    <a:pt x="13693" y="5050"/>
                    <a:pt x="13785" y="5247"/>
                    <a:pt x="13785" y="5458"/>
                  </a:cubicBezTo>
                  <a:lnTo>
                    <a:pt x="13785" y="6499"/>
                  </a:lnTo>
                  <a:cubicBezTo>
                    <a:pt x="13785" y="6735"/>
                    <a:pt x="13880" y="6963"/>
                    <a:pt x="14045" y="7129"/>
                  </a:cubicBezTo>
                  <a:lnTo>
                    <a:pt x="14073" y="7157"/>
                  </a:lnTo>
                  <a:cubicBezTo>
                    <a:pt x="14119" y="7200"/>
                    <a:pt x="14170" y="7219"/>
                    <a:pt x="14218" y="7219"/>
                  </a:cubicBezTo>
                  <a:cubicBezTo>
                    <a:pt x="14381" y="7219"/>
                    <a:pt x="14518" y="7012"/>
                    <a:pt x="14372" y="6858"/>
                  </a:cubicBezTo>
                  <a:lnTo>
                    <a:pt x="14376" y="6858"/>
                  </a:lnTo>
                  <a:lnTo>
                    <a:pt x="14347" y="6830"/>
                  </a:lnTo>
                  <a:cubicBezTo>
                    <a:pt x="14260" y="6742"/>
                    <a:pt x="14210" y="6622"/>
                    <a:pt x="14210" y="6499"/>
                  </a:cubicBezTo>
                  <a:lnTo>
                    <a:pt x="14210" y="5458"/>
                  </a:lnTo>
                  <a:cubicBezTo>
                    <a:pt x="14210" y="5082"/>
                    <a:pt x="14024" y="4734"/>
                    <a:pt x="13715" y="4530"/>
                  </a:cubicBezTo>
                  <a:lnTo>
                    <a:pt x="13514" y="4396"/>
                  </a:lnTo>
                  <a:cubicBezTo>
                    <a:pt x="13391" y="3253"/>
                    <a:pt x="12670" y="2571"/>
                    <a:pt x="11900" y="2005"/>
                  </a:cubicBezTo>
                  <a:cubicBezTo>
                    <a:pt x="11503" y="1717"/>
                    <a:pt x="11242" y="1418"/>
                    <a:pt x="11014" y="1158"/>
                  </a:cubicBezTo>
                  <a:cubicBezTo>
                    <a:pt x="10669" y="767"/>
                    <a:pt x="10377" y="430"/>
                    <a:pt x="9836" y="430"/>
                  </a:cubicBezTo>
                  <a:cubicBezTo>
                    <a:pt x="9375" y="430"/>
                    <a:pt x="9206" y="725"/>
                    <a:pt x="9083" y="943"/>
                  </a:cubicBezTo>
                  <a:cubicBezTo>
                    <a:pt x="8962" y="1155"/>
                    <a:pt x="8881" y="1298"/>
                    <a:pt x="8561" y="1298"/>
                  </a:cubicBezTo>
                  <a:cubicBezTo>
                    <a:pt x="8557" y="1298"/>
                    <a:pt x="8553" y="1298"/>
                    <a:pt x="8549" y="1298"/>
                  </a:cubicBezTo>
                  <a:cubicBezTo>
                    <a:pt x="8317" y="1295"/>
                    <a:pt x="8222" y="1151"/>
                    <a:pt x="8067" y="890"/>
                  </a:cubicBezTo>
                  <a:cubicBezTo>
                    <a:pt x="7927" y="654"/>
                    <a:pt x="7743" y="342"/>
                    <a:pt x="7350" y="342"/>
                  </a:cubicBezTo>
                  <a:cubicBezTo>
                    <a:pt x="7270" y="342"/>
                    <a:pt x="7181" y="355"/>
                    <a:pt x="7083" y="384"/>
                  </a:cubicBezTo>
                  <a:cubicBezTo>
                    <a:pt x="6597" y="525"/>
                    <a:pt x="6326" y="1235"/>
                    <a:pt x="6010" y="2058"/>
                  </a:cubicBezTo>
                  <a:cubicBezTo>
                    <a:pt x="5799" y="2610"/>
                    <a:pt x="5577" y="3180"/>
                    <a:pt x="5300" y="3545"/>
                  </a:cubicBezTo>
                  <a:cubicBezTo>
                    <a:pt x="5201" y="3672"/>
                    <a:pt x="4853" y="4087"/>
                    <a:pt x="4399" y="4087"/>
                  </a:cubicBezTo>
                  <a:lnTo>
                    <a:pt x="4280" y="4087"/>
                  </a:lnTo>
                  <a:cubicBezTo>
                    <a:pt x="3897" y="4083"/>
                    <a:pt x="3587" y="3774"/>
                    <a:pt x="3587" y="3394"/>
                  </a:cubicBezTo>
                  <a:lnTo>
                    <a:pt x="3587" y="971"/>
                  </a:lnTo>
                  <a:lnTo>
                    <a:pt x="3963" y="658"/>
                  </a:lnTo>
                  <a:cubicBezTo>
                    <a:pt x="4044" y="588"/>
                    <a:pt x="4065" y="472"/>
                    <a:pt x="4009" y="381"/>
                  </a:cubicBezTo>
                  <a:cubicBezTo>
                    <a:pt x="4006" y="377"/>
                    <a:pt x="3756" y="1"/>
                    <a:pt x="3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04" name="Google Shape;21404;p86"/>
          <p:cNvGrpSpPr/>
          <p:nvPr/>
        </p:nvGrpSpPr>
        <p:grpSpPr>
          <a:xfrm>
            <a:off x="7118514" y="3500536"/>
            <a:ext cx="380317" cy="360972"/>
            <a:chOff x="7118514" y="3348136"/>
            <a:chExt cx="380317" cy="360972"/>
          </a:xfrm>
        </p:grpSpPr>
        <p:sp>
          <p:nvSpPr>
            <p:cNvPr id="21405" name="Google Shape;21405;p86"/>
            <p:cNvSpPr/>
            <p:nvPr/>
          </p:nvSpPr>
          <p:spPr>
            <a:xfrm>
              <a:off x="7143023" y="3353405"/>
              <a:ext cx="350382" cy="350382"/>
            </a:xfrm>
            <a:custGeom>
              <a:avLst/>
              <a:gdLst/>
              <a:ahLst/>
              <a:cxnLst/>
              <a:rect l="l" t="t" r="r" b="b"/>
              <a:pathLst>
                <a:path w="13367" h="13367" extrusionOk="0">
                  <a:moveTo>
                    <a:pt x="6682" y="1"/>
                  </a:moveTo>
                  <a:cubicBezTo>
                    <a:pt x="2993" y="1"/>
                    <a:pt x="0" y="2993"/>
                    <a:pt x="0" y="6685"/>
                  </a:cubicBezTo>
                  <a:cubicBezTo>
                    <a:pt x="0" y="10374"/>
                    <a:pt x="2993" y="13367"/>
                    <a:pt x="6682" y="13367"/>
                  </a:cubicBezTo>
                  <a:cubicBezTo>
                    <a:pt x="10374" y="13367"/>
                    <a:pt x="13366" y="10374"/>
                    <a:pt x="13366" y="6685"/>
                  </a:cubicBezTo>
                  <a:cubicBezTo>
                    <a:pt x="13366" y="2993"/>
                    <a:pt x="10374" y="1"/>
                    <a:pt x="6682"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6" name="Google Shape;21406;p86"/>
            <p:cNvSpPr/>
            <p:nvPr/>
          </p:nvSpPr>
          <p:spPr>
            <a:xfrm>
              <a:off x="7137964" y="3379408"/>
              <a:ext cx="329439" cy="324380"/>
            </a:xfrm>
            <a:custGeom>
              <a:avLst/>
              <a:gdLst/>
              <a:ahLst/>
              <a:cxnLst/>
              <a:rect l="l" t="t" r="r" b="b"/>
              <a:pathLst>
                <a:path w="12568" h="12375" extrusionOk="0">
                  <a:moveTo>
                    <a:pt x="3376" y="0"/>
                  </a:moveTo>
                  <a:lnTo>
                    <a:pt x="3376" y="0"/>
                  </a:lnTo>
                  <a:cubicBezTo>
                    <a:pt x="1632" y="1069"/>
                    <a:pt x="478" y="2880"/>
                    <a:pt x="239" y="4913"/>
                  </a:cubicBezTo>
                  <a:cubicBezTo>
                    <a:pt x="0" y="6942"/>
                    <a:pt x="703" y="8971"/>
                    <a:pt x="2149" y="10419"/>
                  </a:cubicBezTo>
                  <a:cubicBezTo>
                    <a:pt x="3411" y="11679"/>
                    <a:pt x="5114" y="12375"/>
                    <a:pt x="6874" y="12375"/>
                  </a:cubicBezTo>
                  <a:cubicBezTo>
                    <a:pt x="7133" y="12375"/>
                    <a:pt x="7394" y="12360"/>
                    <a:pt x="7655" y="12329"/>
                  </a:cubicBezTo>
                  <a:cubicBezTo>
                    <a:pt x="9688" y="12090"/>
                    <a:pt x="11499" y="10936"/>
                    <a:pt x="12568" y="9192"/>
                  </a:cubicBezTo>
                  <a:lnTo>
                    <a:pt x="12568" y="9192"/>
                  </a:lnTo>
                  <a:cubicBezTo>
                    <a:pt x="11522" y="9839"/>
                    <a:pt x="10315" y="10184"/>
                    <a:pt x="9088" y="10184"/>
                  </a:cubicBezTo>
                  <a:cubicBezTo>
                    <a:pt x="9081" y="10184"/>
                    <a:pt x="9075" y="10184"/>
                    <a:pt x="9069" y="10184"/>
                  </a:cubicBezTo>
                  <a:cubicBezTo>
                    <a:pt x="6646" y="10184"/>
                    <a:pt x="4413" y="8876"/>
                    <a:pt x="3232" y="6762"/>
                  </a:cubicBezTo>
                  <a:cubicBezTo>
                    <a:pt x="2054" y="4649"/>
                    <a:pt x="2106" y="2061"/>
                    <a:pt x="3376"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7" name="Google Shape;21407;p86"/>
            <p:cNvSpPr/>
            <p:nvPr/>
          </p:nvSpPr>
          <p:spPr>
            <a:xfrm>
              <a:off x="7143678" y="3543655"/>
              <a:ext cx="33945" cy="82071"/>
            </a:xfrm>
            <a:custGeom>
              <a:avLst/>
              <a:gdLst/>
              <a:ahLst/>
              <a:cxnLst/>
              <a:rect l="l" t="t" r="r" b="b"/>
              <a:pathLst>
                <a:path w="1295" h="3131" extrusionOk="0">
                  <a:moveTo>
                    <a:pt x="0" y="0"/>
                  </a:moveTo>
                  <a:lnTo>
                    <a:pt x="0" y="0"/>
                  </a:lnTo>
                  <a:cubicBezTo>
                    <a:pt x="95" y="1119"/>
                    <a:pt x="471" y="2195"/>
                    <a:pt x="1094" y="3130"/>
                  </a:cubicBezTo>
                  <a:lnTo>
                    <a:pt x="1280" y="1435"/>
                  </a:lnTo>
                  <a:cubicBezTo>
                    <a:pt x="1294" y="1302"/>
                    <a:pt x="1248" y="1168"/>
                    <a:pt x="1150" y="1077"/>
                  </a:cubicBezTo>
                  <a:lnTo>
                    <a:pt x="0"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8" name="Google Shape;21408;p86"/>
            <p:cNvSpPr/>
            <p:nvPr/>
          </p:nvSpPr>
          <p:spPr>
            <a:xfrm>
              <a:off x="7214190" y="3353405"/>
              <a:ext cx="279294" cy="288862"/>
            </a:xfrm>
            <a:custGeom>
              <a:avLst/>
              <a:gdLst/>
              <a:ahLst/>
              <a:cxnLst/>
              <a:rect l="l" t="t" r="r" b="b"/>
              <a:pathLst>
                <a:path w="10655" h="11020" extrusionOk="0">
                  <a:moveTo>
                    <a:pt x="5921" y="2663"/>
                  </a:moveTo>
                  <a:cubicBezTo>
                    <a:pt x="6065" y="2663"/>
                    <a:pt x="6193" y="2768"/>
                    <a:pt x="6217" y="2916"/>
                  </a:cubicBezTo>
                  <a:cubicBezTo>
                    <a:pt x="6245" y="3088"/>
                    <a:pt x="6126" y="3246"/>
                    <a:pt x="5953" y="3264"/>
                  </a:cubicBezTo>
                  <a:lnTo>
                    <a:pt x="5134" y="3355"/>
                  </a:lnTo>
                  <a:lnTo>
                    <a:pt x="5134" y="3355"/>
                  </a:lnTo>
                  <a:lnTo>
                    <a:pt x="5271" y="2997"/>
                  </a:lnTo>
                  <a:cubicBezTo>
                    <a:pt x="5324" y="2856"/>
                    <a:pt x="5444" y="2754"/>
                    <a:pt x="5588" y="2726"/>
                  </a:cubicBezTo>
                  <a:lnTo>
                    <a:pt x="5859" y="2670"/>
                  </a:lnTo>
                  <a:cubicBezTo>
                    <a:pt x="5879" y="2665"/>
                    <a:pt x="5900" y="2663"/>
                    <a:pt x="5921" y="2663"/>
                  </a:cubicBezTo>
                  <a:close/>
                  <a:moveTo>
                    <a:pt x="3780" y="2842"/>
                  </a:moveTo>
                  <a:lnTo>
                    <a:pt x="4104" y="3334"/>
                  </a:lnTo>
                  <a:cubicBezTo>
                    <a:pt x="4186" y="3457"/>
                    <a:pt x="4319" y="3527"/>
                    <a:pt x="4459" y="3527"/>
                  </a:cubicBezTo>
                  <a:cubicBezTo>
                    <a:pt x="4499" y="3527"/>
                    <a:pt x="4539" y="3522"/>
                    <a:pt x="4579" y="3510"/>
                  </a:cubicBezTo>
                  <a:lnTo>
                    <a:pt x="5134" y="3355"/>
                  </a:lnTo>
                  <a:lnTo>
                    <a:pt x="5127" y="3637"/>
                  </a:lnTo>
                  <a:lnTo>
                    <a:pt x="5785" y="3971"/>
                  </a:lnTo>
                  <a:lnTo>
                    <a:pt x="5556" y="4308"/>
                  </a:lnTo>
                  <a:lnTo>
                    <a:pt x="3534" y="4308"/>
                  </a:lnTo>
                  <a:lnTo>
                    <a:pt x="1760" y="3610"/>
                  </a:lnTo>
                  <a:lnTo>
                    <a:pt x="2268" y="2898"/>
                  </a:lnTo>
                  <a:lnTo>
                    <a:pt x="3780" y="2842"/>
                  </a:lnTo>
                  <a:close/>
                  <a:moveTo>
                    <a:pt x="3917" y="1"/>
                  </a:moveTo>
                  <a:lnTo>
                    <a:pt x="3555" y="1544"/>
                  </a:lnTo>
                  <a:lnTo>
                    <a:pt x="2124" y="1544"/>
                  </a:lnTo>
                  <a:cubicBezTo>
                    <a:pt x="2019" y="1544"/>
                    <a:pt x="1927" y="1625"/>
                    <a:pt x="1913" y="1731"/>
                  </a:cubicBezTo>
                  <a:lnTo>
                    <a:pt x="1794" y="2624"/>
                  </a:lnTo>
                  <a:lnTo>
                    <a:pt x="1132" y="2659"/>
                  </a:lnTo>
                  <a:cubicBezTo>
                    <a:pt x="1020" y="2662"/>
                    <a:pt x="932" y="2754"/>
                    <a:pt x="928" y="2863"/>
                  </a:cubicBezTo>
                  <a:lnTo>
                    <a:pt x="904" y="3440"/>
                  </a:lnTo>
                  <a:cubicBezTo>
                    <a:pt x="901" y="3564"/>
                    <a:pt x="999" y="3662"/>
                    <a:pt x="1121" y="3662"/>
                  </a:cubicBezTo>
                  <a:cubicBezTo>
                    <a:pt x="1127" y="3662"/>
                    <a:pt x="1133" y="3662"/>
                    <a:pt x="1139" y="3661"/>
                  </a:cubicBezTo>
                  <a:lnTo>
                    <a:pt x="1750" y="3613"/>
                  </a:lnTo>
                  <a:lnTo>
                    <a:pt x="1750" y="3613"/>
                  </a:lnTo>
                  <a:lnTo>
                    <a:pt x="165" y="5078"/>
                  </a:lnTo>
                  <a:cubicBezTo>
                    <a:pt x="49" y="5187"/>
                    <a:pt x="0" y="5346"/>
                    <a:pt x="39" y="5500"/>
                  </a:cubicBezTo>
                  <a:lnTo>
                    <a:pt x="331" y="6692"/>
                  </a:lnTo>
                  <a:cubicBezTo>
                    <a:pt x="376" y="6879"/>
                    <a:pt x="538" y="7009"/>
                    <a:pt x="728" y="7019"/>
                  </a:cubicBezTo>
                  <a:lnTo>
                    <a:pt x="2356" y="7107"/>
                  </a:lnTo>
                  <a:cubicBezTo>
                    <a:pt x="2676" y="7125"/>
                    <a:pt x="2936" y="7375"/>
                    <a:pt x="2964" y="7695"/>
                  </a:cubicBezTo>
                  <a:lnTo>
                    <a:pt x="3105" y="9185"/>
                  </a:lnTo>
                  <a:lnTo>
                    <a:pt x="3650" y="10617"/>
                  </a:lnTo>
                  <a:cubicBezTo>
                    <a:pt x="3749" y="10874"/>
                    <a:pt x="3991" y="11020"/>
                    <a:pt x="4238" y="11020"/>
                  </a:cubicBezTo>
                  <a:cubicBezTo>
                    <a:pt x="4386" y="11020"/>
                    <a:pt x="4535" y="10968"/>
                    <a:pt x="4656" y="10856"/>
                  </a:cubicBezTo>
                  <a:lnTo>
                    <a:pt x="6112" y="9530"/>
                  </a:lnTo>
                  <a:cubicBezTo>
                    <a:pt x="6224" y="9432"/>
                    <a:pt x="6295" y="9294"/>
                    <a:pt x="6316" y="9147"/>
                  </a:cubicBezTo>
                  <a:lnTo>
                    <a:pt x="6470" y="8081"/>
                  </a:lnTo>
                  <a:lnTo>
                    <a:pt x="7525" y="6924"/>
                  </a:lnTo>
                  <a:cubicBezTo>
                    <a:pt x="7638" y="6794"/>
                    <a:pt x="7568" y="6590"/>
                    <a:pt x="7399" y="6566"/>
                  </a:cubicBezTo>
                  <a:lnTo>
                    <a:pt x="7202" y="6534"/>
                  </a:lnTo>
                  <a:lnTo>
                    <a:pt x="7237" y="6464"/>
                  </a:lnTo>
                  <a:lnTo>
                    <a:pt x="8710" y="5476"/>
                  </a:lnTo>
                  <a:lnTo>
                    <a:pt x="8366" y="5008"/>
                  </a:lnTo>
                  <a:lnTo>
                    <a:pt x="8978" y="4941"/>
                  </a:lnTo>
                  <a:cubicBezTo>
                    <a:pt x="8997" y="4938"/>
                    <a:pt x="9016" y="4937"/>
                    <a:pt x="9035" y="4937"/>
                  </a:cubicBezTo>
                  <a:cubicBezTo>
                    <a:pt x="9190" y="4937"/>
                    <a:pt x="9335" y="5025"/>
                    <a:pt x="9410" y="5163"/>
                  </a:cubicBezTo>
                  <a:lnTo>
                    <a:pt x="9839" y="5957"/>
                  </a:lnTo>
                  <a:lnTo>
                    <a:pt x="10138" y="6513"/>
                  </a:lnTo>
                  <a:cubicBezTo>
                    <a:pt x="10191" y="6611"/>
                    <a:pt x="10279" y="6685"/>
                    <a:pt x="10388" y="6717"/>
                  </a:cubicBezTo>
                  <a:lnTo>
                    <a:pt x="10651" y="6819"/>
                  </a:lnTo>
                  <a:cubicBezTo>
                    <a:pt x="10651" y="6777"/>
                    <a:pt x="10655" y="6727"/>
                    <a:pt x="10655" y="6682"/>
                  </a:cubicBezTo>
                  <a:cubicBezTo>
                    <a:pt x="10651" y="2990"/>
                    <a:pt x="7659" y="1"/>
                    <a:pt x="396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9" name="Google Shape;21409;p86"/>
            <p:cNvSpPr/>
            <p:nvPr/>
          </p:nvSpPr>
          <p:spPr>
            <a:xfrm>
              <a:off x="7118514" y="3348136"/>
              <a:ext cx="380317" cy="360972"/>
            </a:xfrm>
            <a:custGeom>
              <a:avLst/>
              <a:gdLst/>
              <a:ahLst/>
              <a:cxnLst/>
              <a:rect l="l" t="t" r="r" b="b"/>
              <a:pathLst>
                <a:path w="14509" h="13771" extrusionOk="0">
                  <a:moveTo>
                    <a:pt x="9568" y="3074"/>
                  </a:moveTo>
                  <a:cubicBezTo>
                    <a:pt x="9691" y="3078"/>
                    <a:pt x="9702" y="3257"/>
                    <a:pt x="9579" y="3271"/>
                  </a:cubicBezTo>
                  <a:lnTo>
                    <a:pt x="9090" y="3328"/>
                  </a:lnTo>
                  <a:lnTo>
                    <a:pt x="9111" y="3275"/>
                  </a:lnTo>
                  <a:cubicBezTo>
                    <a:pt x="9139" y="3201"/>
                    <a:pt x="9203" y="3145"/>
                    <a:pt x="9280" y="3131"/>
                  </a:cubicBezTo>
                  <a:lnTo>
                    <a:pt x="9547" y="3074"/>
                  </a:lnTo>
                  <a:close/>
                  <a:moveTo>
                    <a:pt x="7124" y="3261"/>
                  </a:moveTo>
                  <a:lnTo>
                    <a:pt x="7124" y="3261"/>
                  </a:lnTo>
                  <a:cubicBezTo>
                    <a:pt x="6906" y="3813"/>
                    <a:pt x="6906" y="3845"/>
                    <a:pt x="6906" y="3883"/>
                  </a:cubicBezTo>
                  <a:cubicBezTo>
                    <a:pt x="6906" y="3996"/>
                    <a:pt x="6998" y="4080"/>
                    <a:pt x="7107" y="4084"/>
                  </a:cubicBezTo>
                  <a:lnTo>
                    <a:pt x="7107" y="4087"/>
                  </a:lnTo>
                  <a:cubicBezTo>
                    <a:pt x="7202" y="4084"/>
                    <a:pt x="7286" y="4017"/>
                    <a:pt x="7304" y="3922"/>
                  </a:cubicBezTo>
                  <a:cubicBezTo>
                    <a:pt x="7318" y="3873"/>
                    <a:pt x="7388" y="3693"/>
                    <a:pt x="7473" y="3482"/>
                  </a:cubicBezTo>
                  <a:lnTo>
                    <a:pt x="7585" y="3655"/>
                  </a:lnTo>
                  <a:cubicBezTo>
                    <a:pt x="7704" y="3835"/>
                    <a:pt x="7904" y="3938"/>
                    <a:pt x="8114" y="3938"/>
                  </a:cubicBezTo>
                  <a:cubicBezTo>
                    <a:pt x="8170" y="3938"/>
                    <a:pt x="8228" y="3931"/>
                    <a:pt x="8285" y="3915"/>
                  </a:cubicBezTo>
                  <a:lnTo>
                    <a:pt x="8577" y="3834"/>
                  </a:lnTo>
                  <a:lnTo>
                    <a:pt x="8577" y="3838"/>
                  </a:lnTo>
                  <a:cubicBezTo>
                    <a:pt x="8573" y="3915"/>
                    <a:pt x="8615" y="3989"/>
                    <a:pt x="8686" y="4024"/>
                  </a:cubicBezTo>
                  <a:lnTo>
                    <a:pt x="9143" y="4256"/>
                  </a:lnTo>
                  <a:lnTo>
                    <a:pt x="9101" y="4316"/>
                  </a:lnTo>
                  <a:lnTo>
                    <a:pt x="7226" y="4316"/>
                  </a:lnTo>
                  <a:lnTo>
                    <a:pt x="5721" y="3725"/>
                  </a:lnTo>
                  <a:lnTo>
                    <a:pt x="6027" y="3303"/>
                  </a:lnTo>
                  <a:lnTo>
                    <a:pt x="7124" y="3261"/>
                  </a:lnTo>
                  <a:close/>
                  <a:moveTo>
                    <a:pt x="1224" y="7959"/>
                  </a:moveTo>
                  <a:lnTo>
                    <a:pt x="1973" y="8680"/>
                  </a:lnTo>
                  <a:cubicBezTo>
                    <a:pt x="2022" y="8729"/>
                    <a:pt x="2047" y="8799"/>
                    <a:pt x="2040" y="8870"/>
                  </a:cubicBezTo>
                  <a:lnTo>
                    <a:pt x="1917" y="9974"/>
                  </a:lnTo>
                  <a:cubicBezTo>
                    <a:pt x="1575" y="9348"/>
                    <a:pt x="1340" y="8666"/>
                    <a:pt x="1224" y="7959"/>
                  </a:cubicBezTo>
                  <a:close/>
                  <a:moveTo>
                    <a:pt x="7652" y="402"/>
                  </a:moveTo>
                  <a:cubicBezTo>
                    <a:pt x="11158" y="420"/>
                    <a:pt x="14013" y="3222"/>
                    <a:pt x="14097" y="6725"/>
                  </a:cubicBezTo>
                  <a:cubicBezTo>
                    <a:pt x="14041" y="6707"/>
                    <a:pt x="13992" y="6668"/>
                    <a:pt x="13964" y="6616"/>
                  </a:cubicBezTo>
                  <a:lnTo>
                    <a:pt x="13665" y="6063"/>
                  </a:lnTo>
                  <a:cubicBezTo>
                    <a:pt x="13624" y="5984"/>
                    <a:pt x="13558" y="5951"/>
                    <a:pt x="13492" y="5951"/>
                  </a:cubicBezTo>
                  <a:cubicBezTo>
                    <a:pt x="13354" y="5951"/>
                    <a:pt x="13217" y="6095"/>
                    <a:pt x="13310" y="6257"/>
                  </a:cubicBezTo>
                  <a:lnTo>
                    <a:pt x="13612" y="6809"/>
                  </a:lnTo>
                  <a:cubicBezTo>
                    <a:pt x="13690" y="6957"/>
                    <a:pt x="13820" y="7062"/>
                    <a:pt x="13978" y="7111"/>
                  </a:cubicBezTo>
                  <a:lnTo>
                    <a:pt x="14094" y="7150"/>
                  </a:lnTo>
                  <a:cubicBezTo>
                    <a:pt x="14034" y="8778"/>
                    <a:pt x="13356" y="10322"/>
                    <a:pt x="12202" y="11472"/>
                  </a:cubicBezTo>
                  <a:cubicBezTo>
                    <a:pt x="10936" y="12736"/>
                    <a:pt x="9277" y="13368"/>
                    <a:pt x="7618" y="13368"/>
                  </a:cubicBezTo>
                  <a:cubicBezTo>
                    <a:pt x="5960" y="13368"/>
                    <a:pt x="4301" y="12736"/>
                    <a:pt x="3035" y="11472"/>
                  </a:cubicBezTo>
                  <a:cubicBezTo>
                    <a:pt x="2746" y="11183"/>
                    <a:pt x="2486" y="10870"/>
                    <a:pt x="2258" y="10536"/>
                  </a:cubicBezTo>
                  <a:lnTo>
                    <a:pt x="2440" y="8915"/>
                  </a:lnTo>
                  <a:cubicBezTo>
                    <a:pt x="2462" y="8722"/>
                    <a:pt x="2391" y="8525"/>
                    <a:pt x="2251" y="8388"/>
                  </a:cubicBezTo>
                  <a:lnTo>
                    <a:pt x="1153" y="7329"/>
                  </a:lnTo>
                  <a:cubicBezTo>
                    <a:pt x="1143" y="7182"/>
                    <a:pt x="1136" y="7034"/>
                    <a:pt x="1136" y="6886"/>
                  </a:cubicBezTo>
                  <a:cubicBezTo>
                    <a:pt x="1139" y="4034"/>
                    <a:pt x="3000" y="1517"/>
                    <a:pt x="5728" y="683"/>
                  </a:cubicBezTo>
                  <a:lnTo>
                    <a:pt x="5728" y="683"/>
                  </a:lnTo>
                  <a:lnTo>
                    <a:pt x="5595" y="1028"/>
                  </a:lnTo>
                  <a:cubicBezTo>
                    <a:pt x="5535" y="1188"/>
                    <a:pt x="5663" y="1303"/>
                    <a:pt x="5789" y="1303"/>
                  </a:cubicBezTo>
                  <a:cubicBezTo>
                    <a:pt x="5863" y="1303"/>
                    <a:pt x="5936" y="1264"/>
                    <a:pt x="5971" y="1172"/>
                  </a:cubicBezTo>
                  <a:lnTo>
                    <a:pt x="6203" y="557"/>
                  </a:lnTo>
                  <a:cubicBezTo>
                    <a:pt x="6541" y="483"/>
                    <a:pt x="6885" y="434"/>
                    <a:pt x="7233" y="416"/>
                  </a:cubicBezTo>
                  <a:lnTo>
                    <a:pt x="7233" y="416"/>
                  </a:lnTo>
                  <a:lnTo>
                    <a:pt x="6949" y="1524"/>
                  </a:lnTo>
                  <a:lnTo>
                    <a:pt x="6871" y="1545"/>
                  </a:lnTo>
                  <a:lnTo>
                    <a:pt x="5774" y="1545"/>
                  </a:lnTo>
                  <a:cubicBezTo>
                    <a:pt x="5567" y="1545"/>
                    <a:pt x="5391" y="1700"/>
                    <a:pt x="5363" y="1907"/>
                  </a:cubicBezTo>
                  <a:lnTo>
                    <a:pt x="5264" y="2631"/>
                  </a:lnTo>
                  <a:lnTo>
                    <a:pt x="4768" y="2656"/>
                  </a:lnTo>
                  <a:cubicBezTo>
                    <a:pt x="4554" y="2667"/>
                    <a:pt x="4382" y="2842"/>
                    <a:pt x="4375" y="3057"/>
                  </a:cubicBezTo>
                  <a:lnTo>
                    <a:pt x="4350" y="3634"/>
                  </a:lnTo>
                  <a:cubicBezTo>
                    <a:pt x="4340" y="3871"/>
                    <a:pt x="4534" y="4068"/>
                    <a:pt x="4768" y="4068"/>
                  </a:cubicBezTo>
                  <a:cubicBezTo>
                    <a:pt x="4780" y="4068"/>
                    <a:pt x="4792" y="4067"/>
                    <a:pt x="4804" y="4066"/>
                  </a:cubicBezTo>
                  <a:lnTo>
                    <a:pt x="4839" y="4063"/>
                  </a:lnTo>
                  <a:lnTo>
                    <a:pt x="4431" y="4439"/>
                  </a:lnTo>
                  <a:cubicBezTo>
                    <a:pt x="4280" y="4582"/>
                    <a:pt x="4410" y="4789"/>
                    <a:pt x="4568" y="4789"/>
                  </a:cubicBezTo>
                  <a:cubicBezTo>
                    <a:pt x="4612" y="4789"/>
                    <a:pt x="4658" y="4773"/>
                    <a:pt x="4702" y="4734"/>
                  </a:cubicBezTo>
                  <a:lnTo>
                    <a:pt x="5451" y="4045"/>
                  </a:lnTo>
                  <a:lnTo>
                    <a:pt x="7110" y="4699"/>
                  </a:lnTo>
                  <a:cubicBezTo>
                    <a:pt x="7135" y="4710"/>
                    <a:pt x="7160" y="4713"/>
                    <a:pt x="7184" y="4713"/>
                  </a:cubicBezTo>
                  <a:lnTo>
                    <a:pt x="9206" y="4713"/>
                  </a:lnTo>
                  <a:cubicBezTo>
                    <a:pt x="9273" y="4713"/>
                    <a:pt x="9336" y="4681"/>
                    <a:pt x="9371" y="4625"/>
                  </a:cubicBezTo>
                  <a:lnTo>
                    <a:pt x="9600" y="4291"/>
                  </a:lnTo>
                  <a:cubicBezTo>
                    <a:pt x="9670" y="4189"/>
                    <a:pt x="9635" y="4052"/>
                    <a:pt x="9526" y="3996"/>
                  </a:cubicBezTo>
                  <a:lnTo>
                    <a:pt x="9016" y="3739"/>
                  </a:lnTo>
                  <a:lnTo>
                    <a:pt x="9625" y="3669"/>
                  </a:lnTo>
                  <a:cubicBezTo>
                    <a:pt x="9909" y="3637"/>
                    <a:pt x="10113" y="3373"/>
                    <a:pt x="10068" y="3089"/>
                  </a:cubicBezTo>
                  <a:cubicBezTo>
                    <a:pt x="10028" y="2840"/>
                    <a:pt x="9813" y="2666"/>
                    <a:pt x="9572" y="2666"/>
                  </a:cubicBezTo>
                  <a:cubicBezTo>
                    <a:pt x="9537" y="2666"/>
                    <a:pt x="9502" y="2670"/>
                    <a:pt x="9466" y="2677"/>
                  </a:cubicBezTo>
                  <a:lnTo>
                    <a:pt x="9196" y="2733"/>
                  </a:lnTo>
                  <a:cubicBezTo>
                    <a:pt x="8985" y="2776"/>
                    <a:pt x="8809" y="2927"/>
                    <a:pt x="8731" y="3127"/>
                  </a:cubicBezTo>
                  <a:lnTo>
                    <a:pt x="8629" y="3391"/>
                  </a:lnTo>
                  <a:lnTo>
                    <a:pt x="8172" y="3518"/>
                  </a:lnTo>
                  <a:cubicBezTo>
                    <a:pt x="8152" y="3524"/>
                    <a:pt x="8132" y="3527"/>
                    <a:pt x="8111" y="3527"/>
                  </a:cubicBezTo>
                  <a:cubicBezTo>
                    <a:pt x="8038" y="3527"/>
                    <a:pt x="7967" y="3489"/>
                    <a:pt x="7926" y="3426"/>
                  </a:cubicBezTo>
                  <a:lnTo>
                    <a:pt x="7599" y="2934"/>
                  </a:lnTo>
                  <a:cubicBezTo>
                    <a:pt x="7562" y="2877"/>
                    <a:pt x="7500" y="2842"/>
                    <a:pt x="7433" y="2842"/>
                  </a:cubicBezTo>
                  <a:cubicBezTo>
                    <a:pt x="7430" y="2842"/>
                    <a:pt x="7426" y="2842"/>
                    <a:pt x="7423" y="2842"/>
                  </a:cubicBezTo>
                  <a:lnTo>
                    <a:pt x="5915" y="2899"/>
                  </a:lnTo>
                  <a:cubicBezTo>
                    <a:pt x="5851" y="2899"/>
                    <a:pt x="5792" y="2930"/>
                    <a:pt x="5756" y="2980"/>
                  </a:cubicBezTo>
                  <a:lnTo>
                    <a:pt x="5299" y="3620"/>
                  </a:lnTo>
                  <a:lnTo>
                    <a:pt x="4772" y="3662"/>
                  </a:lnTo>
                  <a:cubicBezTo>
                    <a:pt x="4768" y="3662"/>
                    <a:pt x="4765" y="3662"/>
                    <a:pt x="4761" y="3658"/>
                  </a:cubicBezTo>
                  <a:cubicBezTo>
                    <a:pt x="4758" y="3658"/>
                    <a:pt x="4758" y="3651"/>
                    <a:pt x="4758" y="3648"/>
                  </a:cubicBezTo>
                  <a:lnTo>
                    <a:pt x="4779" y="3074"/>
                  </a:lnTo>
                  <a:cubicBezTo>
                    <a:pt x="4779" y="3067"/>
                    <a:pt x="4786" y="3060"/>
                    <a:pt x="4793" y="3060"/>
                  </a:cubicBezTo>
                  <a:lnTo>
                    <a:pt x="5454" y="3025"/>
                  </a:lnTo>
                  <a:cubicBezTo>
                    <a:pt x="5553" y="3022"/>
                    <a:pt x="5630" y="2948"/>
                    <a:pt x="5644" y="2849"/>
                  </a:cubicBezTo>
                  <a:lnTo>
                    <a:pt x="5764" y="1960"/>
                  </a:lnTo>
                  <a:cubicBezTo>
                    <a:pt x="5764" y="1953"/>
                    <a:pt x="5771" y="1946"/>
                    <a:pt x="5778" y="1946"/>
                  </a:cubicBezTo>
                  <a:lnTo>
                    <a:pt x="6899" y="1946"/>
                  </a:lnTo>
                  <a:cubicBezTo>
                    <a:pt x="6917" y="1946"/>
                    <a:pt x="6934" y="1946"/>
                    <a:pt x="6952" y="1939"/>
                  </a:cubicBezTo>
                  <a:lnTo>
                    <a:pt x="8067" y="1636"/>
                  </a:lnTo>
                  <a:cubicBezTo>
                    <a:pt x="8130" y="1619"/>
                    <a:pt x="8179" y="1569"/>
                    <a:pt x="8204" y="1510"/>
                  </a:cubicBezTo>
                  <a:lnTo>
                    <a:pt x="8345" y="1112"/>
                  </a:lnTo>
                  <a:cubicBezTo>
                    <a:pt x="8404" y="954"/>
                    <a:pt x="8277" y="841"/>
                    <a:pt x="8152" y="841"/>
                  </a:cubicBezTo>
                  <a:cubicBezTo>
                    <a:pt x="8077" y="841"/>
                    <a:pt x="8002" y="881"/>
                    <a:pt x="7968" y="975"/>
                  </a:cubicBezTo>
                  <a:lnTo>
                    <a:pt x="7859" y="1274"/>
                  </a:lnTo>
                  <a:lnTo>
                    <a:pt x="7399" y="1401"/>
                  </a:lnTo>
                  <a:lnTo>
                    <a:pt x="7652" y="402"/>
                  </a:lnTo>
                  <a:close/>
                  <a:moveTo>
                    <a:pt x="7616" y="1"/>
                  </a:moveTo>
                  <a:cubicBezTo>
                    <a:pt x="6292" y="1"/>
                    <a:pt x="4960" y="382"/>
                    <a:pt x="3794"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9" y="5058"/>
                    <a:pt x="13781" y="3307"/>
                    <a:pt x="12487" y="2016"/>
                  </a:cubicBezTo>
                  <a:cubicBezTo>
                    <a:pt x="11155" y="686"/>
                    <a:pt x="9392"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0" name="Google Shape;21410;p86"/>
            <p:cNvSpPr/>
            <p:nvPr/>
          </p:nvSpPr>
          <p:spPr>
            <a:xfrm>
              <a:off x="7387507" y="3592541"/>
              <a:ext cx="27733" cy="28021"/>
            </a:xfrm>
            <a:custGeom>
              <a:avLst/>
              <a:gdLst/>
              <a:ahLst/>
              <a:cxnLst/>
              <a:rect l="l" t="t" r="r" b="b"/>
              <a:pathLst>
                <a:path w="1058" h="1069" extrusionOk="0">
                  <a:moveTo>
                    <a:pt x="832" y="1"/>
                  </a:moveTo>
                  <a:cubicBezTo>
                    <a:pt x="774" y="1"/>
                    <a:pt x="717" y="26"/>
                    <a:pt x="678" y="73"/>
                  </a:cubicBezTo>
                  <a:lnTo>
                    <a:pt x="112" y="748"/>
                  </a:lnTo>
                  <a:cubicBezTo>
                    <a:pt x="1" y="899"/>
                    <a:pt x="131" y="1069"/>
                    <a:pt x="276" y="1069"/>
                  </a:cubicBezTo>
                  <a:cubicBezTo>
                    <a:pt x="325" y="1069"/>
                    <a:pt x="374" y="1050"/>
                    <a:pt x="418" y="1005"/>
                  </a:cubicBezTo>
                  <a:lnTo>
                    <a:pt x="984" y="333"/>
                  </a:lnTo>
                  <a:cubicBezTo>
                    <a:pt x="1057" y="245"/>
                    <a:pt x="1047" y="119"/>
                    <a:pt x="963" y="48"/>
                  </a:cubicBezTo>
                  <a:cubicBezTo>
                    <a:pt x="924" y="16"/>
                    <a:pt x="878" y="1"/>
                    <a:pt x="8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1" name="Google Shape;21411;p86"/>
            <p:cNvSpPr/>
            <p:nvPr/>
          </p:nvSpPr>
          <p:spPr>
            <a:xfrm>
              <a:off x="7208659" y="3464939"/>
              <a:ext cx="258010" cy="182596"/>
            </a:xfrm>
            <a:custGeom>
              <a:avLst/>
              <a:gdLst/>
              <a:ahLst/>
              <a:cxnLst/>
              <a:rect l="l" t="t" r="r" b="b"/>
              <a:pathLst>
                <a:path w="9843" h="6966" extrusionOk="0">
                  <a:moveTo>
                    <a:pt x="7428" y="1"/>
                  </a:moveTo>
                  <a:cubicBezTo>
                    <a:pt x="7365" y="1"/>
                    <a:pt x="7303" y="31"/>
                    <a:pt x="7265" y="88"/>
                  </a:cubicBezTo>
                  <a:cubicBezTo>
                    <a:pt x="7209" y="176"/>
                    <a:pt x="7223" y="289"/>
                    <a:pt x="7300" y="356"/>
                  </a:cubicBezTo>
                  <a:lnTo>
                    <a:pt x="7979" y="964"/>
                  </a:lnTo>
                  <a:cubicBezTo>
                    <a:pt x="8015" y="997"/>
                    <a:pt x="8064" y="1015"/>
                    <a:pt x="8113" y="1015"/>
                  </a:cubicBezTo>
                  <a:cubicBezTo>
                    <a:pt x="8121" y="1015"/>
                    <a:pt x="8129" y="1014"/>
                    <a:pt x="8137" y="1013"/>
                  </a:cubicBezTo>
                  <a:lnTo>
                    <a:pt x="8489" y="974"/>
                  </a:lnTo>
                  <a:lnTo>
                    <a:pt x="8637" y="1175"/>
                  </a:lnTo>
                  <a:lnTo>
                    <a:pt x="7353" y="2036"/>
                  </a:lnTo>
                  <a:cubicBezTo>
                    <a:pt x="7339" y="2045"/>
                    <a:pt x="7324" y="2050"/>
                    <a:pt x="7308" y="2050"/>
                  </a:cubicBezTo>
                  <a:cubicBezTo>
                    <a:pt x="7282" y="2050"/>
                    <a:pt x="7256" y="2036"/>
                    <a:pt x="7241" y="2012"/>
                  </a:cubicBezTo>
                  <a:lnTo>
                    <a:pt x="6397" y="676"/>
                  </a:lnTo>
                  <a:cubicBezTo>
                    <a:pt x="6359" y="614"/>
                    <a:pt x="6294" y="581"/>
                    <a:pt x="6227" y="581"/>
                  </a:cubicBezTo>
                  <a:cubicBezTo>
                    <a:pt x="6188" y="581"/>
                    <a:pt x="6149" y="592"/>
                    <a:pt x="6115" y="616"/>
                  </a:cubicBezTo>
                  <a:cubicBezTo>
                    <a:pt x="6024" y="679"/>
                    <a:pt x="5999" y="806"/>
                    <a:pt x="6059" y="897"/>
                  </a:cubicBezTo>
                  <a:lnTo>
                    <a:pt x="6973" y="2349"/>
                  </a:lnTo>
                  <a:cubicBezTo>
                    <a:pt x="7005" y="2399"/>
                    <a:pt x="7054" y="2430"/>
                    <a:pt x="7114" y="2441"/>
                  </a:cubicBezTo>
                  <a:lnTo>
                    <a:pt x="7582" y="2511"/>
                  </a:lnTo>
                  <a:cubicBezTo>
                    <a:pt x="7592" y="2515"/>
                    <a:pt x="7596" y="2529"/>
                    <a:pt x="7589" y="2536"/>
                  </a:cubicBezTo>
                  <a:lnTo>
                    <a:pt x="6537" y="3693"/>
                  </a:lnTo>
                  <a:cubicBezTo>
                    <a:pt x="6509" y="3724"/>
                    <a:pt x="6491" y="3760"/>
                    <a:pt x="6488" y="3802"/>
                  </a:cubicBezTo>
                  <a:lnTo>
                    <a:pt x="6333" y="4867"/>
                  </a:lnTo>
                  <a:cubicBezTo>
                    <a:pt x="6316" y="4966"/>
                    <a:pt x="6266" y="5061"/>
                    <a:pt x="6193" y="5131"/>
                  </a:cubicBezTo>
                  <a:lnTo>
                    <a:pt x="4737" y="6453"/>
                  </a:lnTo>
                  <a:cubicBezTo>
                    <a:pt x="4653" y="6530"/>
                    <a:pt x="4551" y="6566"/>
                    <a:pt x="4451" y="6566"/>
                  </a:cubicBezTo>
                  <a:cubicBezTo>
                    <a:pt x="4283" y="6566"/>
                    <a:pt x="4120" y="6467"/>
                    <a:pt x="4055" y="6291"/>
                  </a:cubicBezTo>
                  <a:lnTo>
                    <a:pt x="3517" y="4888"/>
                  </a:lnTo>
                  <a:lnTo>
                    <a:pt x="3383" y="3422"/>
                  </a:lnTo>
                  <a:cubicBezTo>
                    <a:pt x="3341" y="3003"/>
                    <a:pt x="3000" y="2676"/>
                    <a:pt x="2581" y="2655"/>
                  </a:cubicBezTo>
                  <a:lnTo>
                    <a:pt x="953" y="2567"/>
                  </a:lnTo>
                  <a:cubicBezTo>
                    <a:pt x="851" y="2560"/>
                    <a:pt x="767" y="2490"/>
                    <a:pt x="742" y="2392"/>
                  </a:cubicBezTo>
                  <a:lnTo>
                    <a:pt x="447" y="1196"/>
                  </a:lnTo>
                  <a:cubicBezTo>
                    <a:pt x="429" y="1115"/>
                    <a:pt x="454" y="1027"/>
                    <a:pt x="517" y="971"/>
                  </a:cubicBezTo>
                  <a:lnTo>
                    <a:pt x="672" y="827"/>
                  </a:lnTo>
                  <a:cubicBezTo>
                    <a:pt x="756" y="753"/>
                    <a:pt x="763" y="626"/>
                    <a:pt x="693" y="542"/>
                  </a:cubicBezTo>
                  <a:cubicBezTo>
                    <a:pt x="653" y="495"/>
                    <a:pt x="597" y="471"/>
                    <a:pt x="541" y="471"/>
                  </a:cubicBezTo>
                  <a:cubicBezTo>
                    <a:pt x="492" y="471"/>
                    <a:pt x="444" y="489"/>
                    <a:pt x="405" y="524"/>
                  </a:cubicBezTo>
                  <a:lnTo>
                    <a:pt x="243" y="676"/>
                  </a:lnTo>
                  <a:cubicBezTo>
                    <a:pt x="74" y="834"/>
                    <a:pt x="0" y="1069"/>
                    <a:pt x="56" y="1291"/>
                  </a:cubicBezTo>
                  <a:lnTo>
                    <a:pt x="352" y="2487"/>
                  </a:lnTo>
                  <a:cubicBezTo>
                    <a:pt x="415" y="2757"/>
                    <a:pt x="651" y="2954"/>
                    <a:pt x="932" y="2968"/>
                  </a:cubicBezTo>
                  <a:lnTo>
                    <a:pt x="2560" y="3056"/>
                  </a:lnTo>
                  <a:cubicBezTo>
                    <a:pt x="2782" y="3067"/>
                    <a:pt x="2957" y="3239"/>
                    <a:pt x="2979" y="3457"/>
                  </a:cubicBezTo>
                  <a:lnTo>
                    <a:pt x="3116" y="4952"/>
                  </a:lnTo>
                  <a:cubicBezTo>
                    <a:pt x="3119" y="4969"/>
                    <a:pt x="3123" y="4987"/>
                    <a:pt x="3130" y="5004"/>
                  </a:cubicBezTo>
                  <a:lnTo>
                    <a:pt x="3675" y="6432"/>
                  </a:lnTo>
                  <a:cubicBezTo>
                    <a:pt x="3807" y="6773"/>
                    <a:pt x="4126" y="6965"/>
                    <a:pt x="4452" y="6965"/>
                  </a:cubicBezTo>
                  <a:cubicBezTo>
                    <a:pt x="4647" y="6965"/>
                    <a:pt x="4845" y="6896"/>
                    <a:pt x="5008" y="6748"/>
                  </a:cubicBezTo>
                  <a:lnTo>
                    <a:pt x="6463" y="5426"/>
                  </a:lnTo>
                  <a:cubicBezTo>
                    <a:pt x="6608" y="5293"/>
                    <a:pt x="6702" y="5113"/>
                    <a:pt x="6731" y="4920"/>
                  </a:cubicBezTo>
                  <a:lnTo>
                    <a:pt x="6878" y="3918"/>
                  </a:lnTo>
                  <a:lnTo>
                    <a:pt x="7888" y="2803"/>
                  </a:lnTo>
                  <a:cubicBezTo>
                    <a:pt x="8053" y="2624"/>
                    <a:pt x="8028" y="2342"/>
                    <a:pt x="7838" y="2195"/>
                  </a:cubicBezTo>
                  <a:lnTo>
                    <a:pt x="9034" y="1393"/>
                  </a:lnTo>
                  <a:cubicBezTo>
                    <a:pt x="9059" y="1375"/>
                    <a:pt x="9076" y="1354"/>
                    <a:pt x="9094" y="1330"/>
                  </a:cubicBezTo>
                  <a:cubicBezTo>
                    <a:pt x="9139" y="1259"/>
                    <a:pt x="9136" y="1171"/>
                    <a:pt x="9087" y="1101"/>
                  </a:cubicBezTo>
                  <a:lnTo>
                    <a:pt x="8949" y="915"/>
                  </a:lnTo>
                  <a:lnTo>
                    <a:pt x="9213" y="883"/>
                  </a:lnTo>
                  <a:cubicBezTo>
                    <a:pt x="9224" y="881"/>
                    <a:pt x="9234" y="881"/>
                    <a:pt x="9245" y="881"/>
                  </a:cubicBezTo>
                  <a:cubicBezTo>
                    <a:pt x="9325" y="881"/>
                    <a:pt x="9401" y="927"/>
                    <a:pt x="9442" y="999"/>
                  </a:cubicBezTo>
                  <a:cubicBezTo>
                    <a:pt x="9478" y="1069"/>
                    <a:pt x="9548" y="1107"/>
                    <a:pt x="9620" y="1107"/>
                  </a:cubicBezTo>
                  <a:cubicBezTo>
                    <a:pt x="9661" y="1107"/>
                    <a:pt x="9702" y="1095"/>
                    <a:pt x="9737" y="1069"/>
                  </a:cubicBezTo>
                  <a:cubicBezTo>
                    <a:pt x="9822" y="1006"/>
                    <a:pt x="9843" y="894"/>
                    <a:pt x="9793" y="802"/>
                  </a:cubicBezTo>
                  <a:cubicBezTo>
                    <a:pt x="9680" y="601"/>
                    <a:pt x="9468" y="481"/>
                    <a:pt x="9243" y="481"/>
                  </a:cubicBezTo>
                  <a:cubicBezTo>
                    <a:pt x="9217" y="481"/>
                    <a:pt x="9190" y="482"/>
                    <a:pt x="9164" y="486"/>
                  </a:cubicBezTo>
                  <a:lnTo>
                    <a:pt x="8179" y="602"/>
                  </a:lnTo>
                  <a:lnTo>
                    <a:pt x="7564" y="53"/>
                  </a:lnTo>
                  <a:cubicBezTo>
                    <a:pt x="7524" y="18"/>
                    <a:pt x="7476" y="1"/>
                    <a:pt x="74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2" name="Google Shape;21412;p86"/>
            <p:cNvSpPr/>
            <p:nvPr/>
          </p:nvSpPr>
          <p:spPr>
            <a:xfrm>
              <a:off x="7389656" y="3423864"/>
              <a:ext cx="26186" cy="28178"/>
            </a:xfrm>
            <a:custGeom>
              <a:avLst/>
              <a:gdLst/>
              <a:ahLst/>
              <a:cxnLst/>
              <a:rect l="l" t="t" r="r" b="b"/>
              <a:pathLst>
                <a:path w="999" h="1075" extrusionOk="0">
                  <a:moveTo>
                    <a:pt x="278" y="1"/>
                  </a:moveTo>
                  <a:cubicBezTo>
                    <a:pt x="136" y="1"/>
                    <a:pt x="0" y="160"/>
                    <a:pt x="107" y="319"/>
                  </a:cubicBezTo>
                  <a:lnTo>
                    <a:pt x="557" y="984"/>
                  </a:lnTo>
                  <a:cubicBezTo>
                    <a:pt x="601" y="1048"/>
                    <a:pt x="660" y="1075"/>
                    <a:pt x="719" y="1075"/>
                  </a:cubicBezTo>
                  <a:cubicBezTo>
                    <a:pt x="861" y="1075"/>
                    <a:pt x="998" y="916"/>
                    <a:pt x="891" y="759"/>
                  </a:cubicBezTo>
                  <a:lnTo>
                    <a:pt x="441" y="94"/>
                  </a:lnTo>
                  <a:cubicBezTo>
                    <a:pt x="397" y="28"/>
                    <a:pt x="337" y="1"/>
                    <a:pt x="2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13" name="Google Shape;21413;p86"/>
          <p:cNvGrpSpPr/>
          <p:nvPr/>
        </p:nvGrpSpPr>
        <p:grpSpPr>
          <a:xfrm>
            <a:off x="4674382" y="2150147"/>
            <a:ext cx="381706" cy="301391"/>
            <a:chOff x="4674382" y="1997747"/>
            <a:chExt cx="381706" cy="301391"/>
          </a:xfrm>
        </p:grpSpPr>
        <p:sp>
          <p:nvSpPr>
            <p:cNvPr id="21414" name="Google Shape;21414;p86"/>
            <p:cNvSpPr/>
            <p:nvPr/>
          </p:nvSpPr>
          <p:spPr>
            <a:xfrm>
              <a:off x="4680280" y="2043750"/>
              <a:ext cx="345690" cy="249962"/>
            </a:xfrm>
            <a:custGeom>
              <a:avLst/>
              <a:gdLst/>
              <a:ahLst/>
              <a:cxnLst/>
              <a:rect l="l" t="t" r="r" b="b"/>
              <a:pathLst>
                <a:path w="13188" h="9536" extrusionOk="0">
                  <a:moveTo>
                    <a:pt x="3053" y="0"/>
                  </a:moveTo>
                  <a:cubicBezTo>
                    <a:pt x="2622" y="0"/>
                    <a:pt x="2201" y="175"/>
                    <a:pt x="1893" y="498"/>
                  </a:cubicBezTo>
                  <a:lnTo>
                    <a:pt x="149" y="2333"/>
                  </a:lnTo>
                  <a:cubicBezTo>
                    <a:pt x="40" y="2446"/>
                    <a:pt x="1" y="2604"/>
                    <a:pt x="40" y="2755"/>
                  </a:cubicBezTo>
                  <a:lnTo>
                    <a:pt x="142" y="3149"/>
                  </a:lnTo>
                  <a:cubicBezTo>
                    <a:pt x="194" y="3347"/>
                    <a:pt x="376" y="3487"/>
                    <a:pt x="581" y="3487"/>
                  </a:cubicBezTo>
                  <a:cubicBezTo>
                    <a:pt x="583" y="3487"/>
                    <a:pt x="586" y="3487"/>
                    <a:pt x="588" y="3487"/>
                  </a:cubicBezTo>
                  <a:cubicBezTo>
                    <a:pt x="1292" y="3473"/>
                    <a:pt x="1812" y="3406"/>
                    <a:pt x="2202" y="3314"/>
                  </a:cubicBezTo>
                  <a:cubicBezTo>
                    <a:pt x="3190" y="4788"/>
                    <a:pt x="4685" y="5663"/>
                    <a:pt x="4685" y="5663"/>
                  </a:cubicBezTo>
                  <a:lnTo>
                    <a:pt x="4713" y="8631"/>
                  </a:lnTo>
                  <a:lnTo>
                    <a:pt x="4052" y="8797"/>
                  </a:lnTo>
                  <a:cubicBezTo>
                    <a:pt x="3901" y="8832"/>
                    <a:pt x="3781" y="8944"/>
                    <a:pt x="3732" y="9092"/>
                  </a:cubicBezTo>
                  <a:lnTo>
                    <a:pt x="3665" y="9285"/>
                  </a:lnTo>
                  <a:cubicBezTo>
                    <a:pt x="3626" y="9408"/>
                    <a:pt x="3718" y="9532"/>
                    <a:pt x="3844" y="9535"/>
                  </a:cubicBezTo>
                  <a:lnTo>
                    <a:pt x="4699" y="9535"/>
                  </a:lnTo>
                  <a:cubicBezTo>
                    <a:pt x="4850" y="9535"/>
                    <a:pt x="4991" y="9458"/>
                    <a:pt x="5075" y="9331"/>
                  </a:cubicBezTo>
                  <a:lnTo>
                    <a:pt x="5307" y="8979"/>
                  </a:lnTo>
                  <a:cubicBezTo>
                    <a:pt x="5364" y="8899"/>
                    <a:pt x="5399" y="8804"/>
                    <a:pt x="5413" y="8705"/>
                  </a:cubicBezTo>
                  <a:lnTo>
                    <a:pt x="5877" y="6012"/>
                  </a:lnTo>
                  <a:cubicBezTo>
                    <a:pt x="6483" y="6263"/>
                    <a:pt x="7157" y="6371"/>
                    <a:pt x="7847" y="6371"/>
                  </a:cubicBezTo>
                  <a:cubicBezTo>
                    <a:pt x="9084" y="6371"/>
                    <a:pt x="10372" y="6026"/>
                    <a:pt x="11408" y="5554"/>
                  </a:cubicBezTo>
                  <a:lnTo>
                    <a:pt x="12312" y="7270"/>
                  </a:lnTo>
                  <a:lnTo>
                    <a:pt x="12312" y="8582"/>
                  </a:lnTo>
                  <a:lnTo>
                    <a:pt x="11764" y="8783"/>
                  </a:lnTo>
                  <a:cubicBezTo>
                    <a:pt x="11630" y="8828"/>
                    <a:pt x="11524" y="8934"/>
                    <a:pt x="11479" y="9067"/>
                  </a:cubicBezTo>
                  <a:lnTo>
                    <a:pt x="11408" y="9285"/>
                  </a:lnTo>
                  <a:cubicBezTo>
                    <a:pt x="11366" y="9405"/>
                    <a:pt x="11458" y="9532"/>
                    <a:pt x="11588" y="9532"/>
                  </a:cubicBezTo>
                  <a:lnTo>
                    <a:pt x="12382" y="9532"/>
                  </a:lnTo>
                  <a:cubicBezTo>
                    <a:pt x="12565" y="9532"/>
                    <a:pt x="12727" y="9426"/>
                    <a:pt x="12797" y="9261"/>
                  </a:cubicBezTo>
                  <a:lnTo>
                    <a:pt x="13040" y="8702"/>
                  </a:lnTo>
                  <a:cubicBezTo>
                    <a:pt x="13100" y="8561"/>
                    <a:pt x="13131" y="8406"/>
                    <a:pt x="13131" y="8252"/>
                  </a:cubicBezTo>
                  <a:lnTo>
                    <a:pt x="13131" y="6778"/>
                  </a:lnTo>
                  <a:cubicBezTo>
                    <a:pt x="13131" y="6662"/>
                    <a:pt x="13110" y="6550"/>
                    <a:pt x="13068" y="6441"/>
                  </a:cubicBezTo>
                  <a:cubicBezTo>
                    <a:pt x="12945" y="6128"/>
                    <a:pt x="12681" y="5382"/>
                    <a:pt x="12681" y="4693"/>
                  </a:cubicBezTo>
                  <a:cubicBezTo>
                    <a:pt x="12681" y="3884"/>
                    <a:pt x="13188" y="3638"/>
                    <a:pt x="13131" y="2569"/>
                  </a:cubicBezTo>
                  <a:cubicBezTo>
                    <a:pt x="13110" y="2119"/>
                    <a:pt x="12738" y="888"/>
                    <a:pt x="11693" y="547"/>
                  </a:cubicBezTo>
                  <a:cubicBezTo>
                    <a:pt x="11405" y="454"/>
                    <a:pt x="11103" y="418"/>
                    <a:pt x="10780" y="418"/>
                  </a:cubicBezTo>
                  <a:cubicBezTo>
                    <a:pt x="9781" y="418"/>
                    <a:pt x="8581" y="756"/>
                    <a:pt x="6982" y="756"/>
                  </a:cubicBezTo>
                  <a:cubicBezTo>
                    <a:pt x="6313" y="756"/>
                    <a:pt x="5575" y="697"/>
                    <a:pt x="4752" y="529"/>
                  </a:cubicBezTo>
                  <a:lnTo>
                    <a:pt x="3616" y="104"/>
                  </a:lnTo>
                  <a:cubicBezTo>
                    <a:pt x="3432" y="34"/>
                    <a:pt x="3242" y="0"/>
                    <a:pt x="3053" y="0"/>
                  </a:cubicBezTo>
                  <a:close/>
                </a:path>
              </a:pathLst>
            </a:custGeom>
            <a:solidFill>
              <a:srgbClr val="869E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5" name="Google Shape;21415;p86"/>
            <p:cNvSpPr/>
            <p:nvPr/>
          </p:nvSpPr>
          <p:spPr>
            <a:xfrm>
              <a:off x="4712652" y="2012400"/>
              <a:ext cx="49253" cy="52530"/>
            </a:xfrm>
            <a:custGeom>
              <a:avLst/>
              <a:gdLst/>
              <a:ahLst/>
              <a:cxnLst/>
              <a:rect l="l" t="t" r="r" b="b"/>
              <a:pathLst>
                <a:path w="1879" h="2004" extrusionOk="0">
                  <a:moveTo>
                    <a:pt x="164" y="1"/>
                  </a:moveTo>
                  <a:cubicBezTo>
                    <a:pt x="117" y="1"/>
                    <a:pt x="70" y="32"/>
                    <a:pt x="60" y="90"/>
                  </a:cubicBezTo>
                  <a:cubicBezTo>
                    <a:pt x="0" y="653"/>
                    <a:pt x="92" y="1609"/>
                    <a:pt x="1263" y="1993"/>
                  </a:cubicBezTo>
                  <a:cubicBezTo>
                    <a:pt x="1288" y="2000"/>
                    <a:pt x="1314" y="2004"/>
                    <a:pt x="1340" y="2004"/>
                  </a:cubicBezTo>
                  <a:cubicBezTo>
                    <a:pt x="1402" y="2004"/>
                    <a:pt x="1463" y="1984"/>
                    <a:pt x="1512" y="1947"/>
                  </a:cubicBezTo>
                  <a:cubicBezTo>
                    <a:pt x="1664" y="1827"/>
                    <a:pt x="1776" y="1666"/>
                    <a:pt x="1836" y="1483"/>
                  </a:cubicBezTo>
                  <a:cubicBezTo>
                    <a:pt x="1878" y="1335"/>
                    <a:pt x="1787" y="1184"/>
                    <a:pt x="1635" y="1152"/>
                  </a:cubicBezTo>
                  <a:cubicBezTo>
                    <a:pt x="1122" y="1029"/>
                    <a:pt x="531" y="702"/>
                    <a:pt x="260" y="66"/>
                  </a:cubicBezTo>
                  <a:cubicBezTo>
                    <a:pt x="242" y="22"/>
                    <a:pt x="203" y="1"/>
                    <a:pt x="16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6" name="Google Shape;21416;p86"/>
            <p:cNvSpPr/>
            <p:nvPr/>
          </p:nvSpPr>
          <p:spPr>
            <a:xfrm>
              <a:off x="4775326" y="2269990"/>
              <a:ext cx="43801" cy="23722"/>
            </a:xfrm>
            <a:custGeom>
              <a:avLst/>
              <a:gdLst/>
              <a:ahLst/>
              <a:cxnLst/>
              <a:rect l="l" t="t" r="r" b="b"/>
              <a:pathLst>
                <a:path w="1671" h="905" extrusionOk="0">
                  <a:moveTo>
                    <a:pt x="1087" y="0"/>
                  </a:moveTo>
                  <a:lnTo>
                    <a:pt x="426" y="166"/>
                  </a:lnTo>
                  <a:cubicBezTo>
                    <a:pt x="275" y="201"/>
                    <a:pt x="155" y="313"/>
                    <a:pt x="106" y="461"/>
                  </a:cubicBezTo>
                  <a:lnTo>
                    <a:pt x="43" y="654"/>
                  </a:lnTo>
                  <a:cubicBezTo>
                    <a:pt x="0" y="777"/>
                    <a:pt x="92" y="901"/>
                    <a:pt x="222" y="904"/>
                  </a:cubicBezTo>
                  <a:lnTo>
                    <a:pt x="1073" y="904"/>
                  </a:lnTo>
                  <a:cubicBezTo>
                    <a:pt x="1224" y="904"/>
                    <a:pt x="1368" y="827"/>
                    <a:pt x="1449" y="700"/>
                  </a:cubicBezTo>
                  <a:lnTo>
                    <a:pt x="1671" y="370"/>
                  </a:lnTo>
                  <a:lnTo>
                    <a:pt x="1087"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7" name="Google Shape;21417;p86"/>
            <p:cNvSpPr/>
            <p:nvPr/>
          </p:nvSpPr>
          <p:spPr>
            <a:xfrm>
              <a:off x="4978211" y="2268705"/>
              <a:ext cx="40656" cy="25007"/>
            </a:xfrm>
            <a:custGeom>
              <a:avLst/>
              <a:gdLst/>
              <a:ahLst/>
              <a:cxnLst/>
              <a:rect l="l" t="t" r="r" b="b"/>
              <a:pathLst>
                <a:path w="1551" h="954" extrusionOk="0">
                  <a:moveTo>
                    <a:pt x="950" y="0"/>
                  </a:moveTo>
                  <a:lnTo>
                    <a:pt x="401" y="204"/>
                  </a:lnTo>
                  <a:cubicBezTo>
                    <a:pt x="264" y="246"/>
                    <a:pt x="158" y="352"/>
                    <a:pt x="113" y="489"/>
                  </a:cubicBezTo>
                  <a:lnTo>
                    <a:pt x="42" y="703"/>
                  </a:lnTo>
                  <a:cubicBezTo>
                    <a:pt x="0" y="826"/>
                    <a:pt x="92" y="953"/>
                    <a:pt x="222" y="953"/>
                  </a:cubicBezTo>
                  <a:lnTo>
                    <a:pt x="1016" y="953"/>
                  </a:lnTo>
                  <a:cubicBezTo>
                    <a:pt x="1199" y="953"/>
                    <a:pt x="1361" y="844"/>
                    <a:pt x="1431" y="679"/>
                  </a:cubicBezTo>
                  <a:lnTo>
                    <a:pt x="1551" y="408"/>
                  </a:lnTo>
                  <a:lnTo>
                    <a:pt x="950" y="0"/>
                  </a:ln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8" name="Google Shape;21418;p86"/>
            <p:cNvSpPr/>
            <p:nvPr/>
          </p:nvSpPr>
          <p:spPr>
            <a:xfrm>
              <a:off x="4738000" y="2117066"/>
              <a:ext cx="65086" cy="75151"/>
            </a:xfrm>
            <a:custGeom>
              <a:avLst/>
              <a:gdLst/>
              <a:ahLst/>
              <a:cxnLst/>
              <a:rect l="l" t="t" r="r" b="b"/>
              <a:pathLst>
                <a:path w="2483" h="2867" extrusionOk="0">
                  <a:moveTo>
                    <a:pt x="900" y="0"/>
                  </a:moveTo>
                  <a:cubicBezTo>
                    <a:pt x="839" y="0"/>
                    <a:pt x="777" y="23"/>
                    <a:pt x="728" y="71"/>
                  </a:cubicBezTo>
                  <a:cubicBezTo>
                    <a:pt x="524" y="271"/>
                    <a:pt x="275" y="426"/>
                    <a:pt x="0" y="517"/>
                  </a:cubicBezTo>
                  <a:cubicBezTo>
                    <a:pt x="988" y="1991"/>
                    <a:pt x="2483" y="2866"/>
                    <a:pt x="2483" y="2866"/>
                  </a:cubicBezTo>
                  <a:cubicBezTo>
                    <a:pt x="2483" y="2047"/>
                    <a:pt x="2363" y="1783"/>
                    <a:pt x="2202" y="1625"/>
                  </a:cubicBezTo>
                  <a:cubicBezTo>
                    <a:pt x="1780" y="1175"/>
                    <a:pt x="1414" y="672"/>
                    <a:pt x="1119" y="134"/>
                  </a:cubicBezTo>
                  <a:cubicBezTo>
                    <a:pt x="1073" y="47"/>
                    <a:pt x="987" y="0"/>
                    <a:pt x="900"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9" name="Google Shape;21419;p86"/>
            <p:cNvSpPr/>
            <p:nvPr/>
          </p:nvSpPr>
          <p:spPr>
            <a:xfrm>
              <a:off x="4834304" y="2170802"/>
              <a:ext cx="145034" cy="40000"/>
            </a:xfrm>
            <a:custGeom>
              <a:avLst/>
              <a:gdLst/>
              <a:ahLst/>
              <a:cxnLst/>
              <a:rect l="l" t="t" r="r" b="b"/>
              <a:pathLst>
                <a:path w="5533" h="1526" extrusionOk="0">
                  <a:moveTo>
                    <a:pt x="4935" y="0"/>
                  </a:moveTo>
                  <a:cubicBezTo>
                    <a:pt x="4889" y="0"/>
                    <a:pt x="4843" y="7"/>
                    <a:pt x="4797" y="22"/>
                  </a:cubicBezTo>
                  <a:cubicBezTo>
                    <a:pt x="3872" y="316"/>
                    <a:pt x="2872" y="399"/>
                    <a:pt x="2039" y="399"/>
                  </a:cubicBezTo>
                  <a:cubicBezTo>
                    <a:pt x="1437" y="399"/>
                    <a:pt x="923" y="355"/>
                    <a:pt x="588" y="317"/>
                  </a:cubicBezTo>
                  <a:cubicBezTo>
                    <a:pt x="570" y="315"/>
                    <a:pt x="552" y="314"/>
                    <a:pt x="534" y="314"/>
                  </a:cubicBezTo>
                  <a:cubicBezTo>
                    <a:pt x="321" y="314"/>
                    <a:pt x="135" y="465"/>
                    <a:pt x="96" y="679"/>
                  </a:cubicBezTo>
                  <a:lnTo>
                    <a:pt x="1" y="1165"/>
                  </a:lnTo>
                  <a:cubicBezTo>
                    <a:pt x="608" y="1418"/>
                    <a:pt x="1283" y="1526"/>
                    <a:pt x="1974" y="1526"/>
                  </a:cubicBezTo>
                  <a:cubicBezTo>
                    <a:pt x="3210" y="1526"/>
                    <a:pt x="4497" y="1181"/>
                    <a:pt x="5532" y="707"/>
                  </a:cubicBezTo>
                  <a:lnTo>
                    <a:pt x="5349" y="275"/>
                  </a:lnTo>
                  <a:cubicBezTo>
                    <a:pt x="5280" y="104"/>
                    <a:pt x="5112" y="0"/>
                    <a:pt x="4935"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0" name="Google Shape;21420;p86"/>
            <p:cNvSpPr/>
            <p:nvPr/>
          </p:nvSpPr>
          <p:spPr>
            <a:xfrm>
              <a:off x="4680280" y="2086738"/>
              <a:ext cx="47785" cy="48414"/>
            </a:xfrm>
            <a:custGeom>
              <a:avLst/>
              <a:gdLst/>
              <a:ahLst/>
              <a:cxnLst/>
              <a:rect l="l" t="t" r="r" b="b"/>
              <a:pathLst>
                <a:path w="1823" h="1847" extrusionOk="0">
                  <a:moveTo>
                    <a:pt x="803" y="1"/>
                  </a:moveTo>
                  <a:lnTo>
                    <a:pt x="149" y="693"/>
                  </a:lnTo>
                  <a:cubicBezTo>
                    <a:pt x="40" y="806"/>
                    <a:pt x="1" y="964"/>
                    <a:pt x="40" y="1115"/>
                  </a:cubicBezTo>
                  <a:lnTo>
                    <a:pt x="142" y="1509"/>
                  </a:lnTo>
                  <a:cubicBezTo>
                    <a:pt x="194" y="1707"/>
                    <a:pt x="376" y="1847"/>
                    <a:pt x="581" y="1847"/>
                  </a:cubicBezTo>
                  <a:cubicBezTo>
                    <a:pt x="583" y="1847"/>
                    <a:pt x="586" y="1847"/>
                    <a:pt x="588" y="1847"/>
                  </a:cubicBezTo>
                  <a:cubicBezTo>
                    <a:pt x="968" y="1843"/>
                    <a:pt x="1344" y="1815"/>
                    <a:pt x="1721" y="1762"/>
                  </a:cubicBezTo>
                  <a:cubicBezTo>
                    <a:pt x="1823" y="1425"/>
                    <a:pt x="1643" y="1066"/>
                    <a:pt x="1401" y="831"/>
                  </a:cubicBezTo>
                  <a:cubicBezTo>
                    <a:pt x="1154" y="588"/>
                    <a:pt x="954" y="307"/>
                    <a:pt x="803"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1" name="Google Shape;21421;p86"/>
            <p:cNvSpPr/>
            <p:nvPr/>
          </p:nvSpPr>
          <p:spPr>
            <a:xfrm>
              <a:off x="4760673" y="2043225"/>
              <a:ext cx="44535" cy="28808"/>
            </a:xfrm>
            <a:custGeom>
              <a:avLst/>
              <a:gdLst/>
              <a:ahLst/>
              <a:cxnLst/>
              <a:rect l="l" t="t" r="r" b="b"/>
              <a:pathLst>
                <a:path w="1699" h="1099" extrusionOk="0">
                  <a:moveTo>
                    <a:pt x="231" y="1"/>
                  </a:moveTo>
                  <a:cubicBezTo>
                    <a:pt x="103" y="1"/>
                    <a:pt x="1" y="107"/>
                    <a:pt x="7" y="233"/>
                  </a:cubicBezTo>
                  <a:lnTo>
                    <a:pt x="32" y="634"/>
                  </a:lnTo>
                  <a:cubicBezTo>
                    <a:pt x="41" y="898"/>
                    <a:pt x="262" y="1098"/>
                    <a:pt x="514" y="1098"/>
                  </a:cubicBezTo>
                  <a:cubicBezTo>
                    <a:pt x="547" y="1098"/>
                    <a:pt x="581" y="1095"/>
                    <a:pt x="616" y="1087"/>
                  </a:cubicBezTo>
                  <a:cubicBezTo>
                    <a:pt x="974" y="1017"/>
                    <a:pt x="1414" y="859"/>
                    <a:pt x="1639" y="497"/>
                  </a:cubicBezTo>
                  <a:cubicBezTo>
                    <a:pt x="1699" y="405"/>
                    <a:pt x="1657" y="279"/>
                    <a:pt x="1551" y="240"/>
                  </a:cubicBezTo>
                  <a:cubicBezTo>
                    <a:pt x="1340" y="152"/>
                    <a:pt x="922" y="29"/>
                    <a:pt x="243" y="1"/>
                  </a:cubicBezTo>
                  <a:cubicBezTo>
                    <a:pt x="239" y="1"/>
                    <a:pt x="235" y="1"/>
                    <a:pt x="231"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2" name="Google Shape;21422;p86"/>
            <p:cNvSpPr/>
            <p:nvPr/>
          </p:nvSpPr>
          <p:spPr>
            <a:xfrm>
              <a:off x="4674382" y="1997747"/>
              <a:ext cx="381706" cy="301391"/>
            </a:xfrm>
            <a:custGeom>
              <a:avLst/>
              <a:gdLst/>
              <a:ahLst/>
              <a:cxnLst/>
              <a:rect l="l" t="t" r="r" b="b"/>
              <a:pathLst>
                <a:path w="14562" h="11498" extrusionOk="0">
                  <a:moveTo>
                    <a:pt x="1724" y="1057"/>
                  </a:moveTo>
                  <a:lnTo>
                    <a:pt x="1724" y="1057"/>
                  </a:lnTo>
                  <a:cubicBezTo>
                    <a:pt x="2079" y="1560"/>
                    <a:pt x="2635" y="1831"/>
                    <a:pt x="3131" y="1933"/>
                  </a:cubicBezTo>
                  <a:cubicBezTo>
                    <a:pt x="3060" y="2098"/>
                    <a:pt x="2951" y="2242"/>
                    <a:pt x="2811" y="2355"/>
                  </a:cubicBezTo>
                  <a:cubicBezTo>
                    <a:pt x="2378" y="2218"/>
                    <a:pt x="2069" y="1986"/>
                    <a:pt x="1893" y="1662"/>
                  </a:cubicBezTo>
                  <a:cubicBezTo>
                    <a:pt x="1794" y="1472"/>
                    <a:pt x="1738" y="1268"/>
                    <a:pt x="1724" y="1057"/>
                  </a:cubicBezTo>
                  <a:close/>
                  <a:moveTo>
                    <a:pt x="3560" y="1979"/>
                  </a:moveTo>
                  <a:cubicBezTo>
                    <a:pt x="4207" y="1986"/>
                    <a:pt x="4551" y="2081"/>
                    <a:pt x="4720" y="2147"/>
                  </a:cubicBezTo>
                  <a:cubicBezTo>
                    <a:pt x="4428" y="2622"/>
                    <a:pt x="3820" y="2629"/>
                    <a:pt x="3785" y="2629"/>
                  </a:cubicBezTo>
                  <a:cubicBezTo>
                    <a:pt x="3500" y="2629"/>
                    <a:pt x="3500" y="3055"/>
                    <a:pt x="3785" y="3055"/>
                  </a:cubicBezTo>
                  <a:lnTo>
                    <a:pt x="3788" y="3055"/>
                  </a:lnTo>
                  <a:cubicBezTo>
                    <a:pt x="3858" y="3055"/>
                    <a:pt x="4565" y="3040"/>
                    <a:pt x="4991" y="2502"/>
                  </a:cubicBezTo>
                  <a:cubicBezTo>
                    <a:pt x="5808" y="2666"/>
                    <a:pt x="6544" y="2724"/>
                    <a:pt x="7210" y="2724"/>
                  </a:cubicBezTo>
                  <a:cubicBezTo>
                    <a:pt x="8117" y="2724"/>
                    <a:pt x="8896" y="2617"/>
                    <a:pt x="9580" y="2524"/>
                  </a:cubicBezTo>
                  <a:cubicBezTo>
                    <a:pt x="10115" y="2452"/>
                    <a:pt x="10584" y="2388"/>
                    <a:pt x="11008" y="2388"/>
                  </a:cubicBezTo>
                  <a:cubicBezTo>
                    <a:pt x="11311" y="2388"/>
                    <a:pt x="11591" y="2421"/>
                    <a:pt x="11855" y="2506"/>
                  </a:cubicBezTo>
                  <a:cubicBezTo>
                    <a:pt x="12857" y="2830"/>
                    <a:pt x="13135" y="4053"/>
                    <a:pt x="13149" y="4335"/>
                  </a:cubicBezTo>
                  <a:cubicBezTo>
                    <a:pt x="13174" y="4880"/>
                    <a:pt x="13050" y="5175"/>
                    <a:pt x="12920" y="5491"/>
                  </a:cubicBezTo>
                  <a:cubicBezTo>
                    <a:pt x="12811" y="5762"/>
                    <a:pt x="12695" y="6044"/>
                    <a:pt x="12695" y="6448"/>
                  </a:cubicBezTo>
                  <a:cubicBezTo>
                    <a:pt x="12695" y="7292"/>
                    <a:pt x="13058" y="8189"/>
                    <a:pt x="13145" y="8396"/>
                  </a:cubicBezTo>
                  <a:lnTo>
                    <a:pt x="13145" y="10010"/>
                  </a:lnTo>
                  <a:cubicBezTo>
                    <a:pt x="13145" y="10133"/>
                    <a:pt x="13121" y="10260"/>
                    <a:pt x="13072" y="10376"/>
                  </a:cubicBezTo>
                  <a:lnTo>
                    <a:pt x="12766" y="11079"/>
                  </a:lnTo>
                  <a:lnTo>
                    <a:pt x="11844" y="11079"/>
                  </a:lnTo>
                  <a:lnTo>
                    <a:pt x="11904" y="10893"/>
                  </a:lnTo>
                  <a:cubicBezTo>
                    <a:pt x="11929" y="10819"/>
                    <a:pt x="11985" y="10763"/>
                    <a:pt x="12059" y="10738"/>
                  </a:cubicBezTo>
                  <a:lnTo>
                    <a:pt x="12062" y="10738"/>
                  </a:lnTo>
                  <a:lnTo>
                    <a:pt x="12611" y="10538"/>
                  </a:lnTo>
                  <a:cubicBezTo>
                    <a:pt x="12695" y="10506"/>
                    <a:pt x="12752" y="10429"/>
                    <a:pt x="12752" y="10341"/>
                  </a:cubicBezTo>
                  <a:lnTo>
                    <a:pt x="12752" y="9029"/>
                  </a:lnTo>
                  <a:cubicBezTo>
                    <a:pt x="12752" y="8994"/>
                    <a:pt x="12741" y="8962"/>
                    <a:pt x="12727" y="8931"/>
                  </a:cubicBezTo>
                  <a:lnTo>
                    <a:pt x="11264" y="6156"/>
                  </a:lnTo>
                  <a:cubicBezTo>
                    <a:pt x="11221" y="6078"/>
                    <a:pt x="11153" y="6046"/>
                    <a:pt x="11086" y="6046"/>
                  </a:cubicBezTo>
                  <a:cubicBezTo>
                    <a:pt x="10947" y="6046"/>
                    <a:pt x="10808" y="6187"/>
                    <a:pt x="10891" y="6353"/>
                  </a:cubicBezTo>
                  <a:lnTo>
                    <a:pt x="11320" y="7169"/>
                  </a:lnTo>
                  <a:cubicBezTo>
                    <a:pt x="10519" y="7552"/>
                    <a:pt x="9661" y="7798"/>
                    <a:pt x="8782" y="7897"/>
                  </a:cubicBezTo>
                  <a:cubicBezTo>
                    <a:pt x="8540" y="7923"/>
                    <a:pt x="8302" y="7937"/>
                    <a:pt x="8070" y="7937"/>
                  </a:cubicBezTo>
                  <a:cubicBezTo>
                    <a:pt x="7445" y="7937"/>
                    <a:pt x="6858" y="7841"/>
                    <a:pt x="6338" y="7654"/>
                  </a:cubicBezTo>
                  <a:lnTo>
                    <a:pt x="6429" y="7116"/>
                  </a:lnTo>
                  <a:cubicBezTo>
                    <a:pt x="6453" y="6961"/>
                    <a:pt x="6333" y="6871"/>
                    <a:pt x="6215" y="6871"/>
                  </a:cubicBezTo>
                  <a:cubicBezTo>
                    <a:pt x="6125" y="6871"/>
                    <a:pt x="6035" y="6924"/>
                    <a:pt x="6014" y="7042"/>
                  </a:cubicBezTo>
                  <a:lnTo>
                    <a:pt x="5434" y="10425"/>
                  </a:lnTo>
                  <a:lnTo>
                    <a:pt x="5434" y="10429"/>
                  </a:lnTo>
                  <a:cubicBezTo>
                    <a:pt x="5423" y="10499"/>
                    <a:pt x="5395" y="10562"/>
                    <a:pt x="5360" y="10618"/>
                  </a:cubicBezTo>
                  <a:lnTo>
                    <a:pt x="5051" y="11076"/>
                  </a:lnTo>
                  <a:lnTo>
                    <a:pt x="4101" y="11076"/>
                  </a:lnTo>
                  <a:lnTo>
                    <a:pt x="4157" y="10910"/>
                  </a:lnTo>
                  <a:cubicBezTo>
                    <a:pt x="4182" y="10833"/>
                    <a:pt x="4249" y="10773"/>
                    <a:pt x="4326" y="10756"/>
                  </a:cubicBezTo>
                  <a:lnTo>
                    <a:pt x="4991" y="10587"/>
                  </a:lnTo>
                  <a:cubicBezTo>
                    <a:pt x="5086" y="10566"/>
                    <a:pt x="5153" y="10478"/>
                    <a:pt x="5149" y="10383"/>
                  </a:cubicBezTo>
                  <a:lnTo>
                    <a:pt x="5121" y="7415"/>
                  </a:lnTo>
                  <a:cubicBezTo>
                    <a:pt x="5121" y="7341"/>
                    <a:pt x="5082" y="7271"/>
                    <a:pt x="5019" y="7236"/>
                  </a:cubicBezTo>
                  <a:cubicBezTo>
                    <a:pt x="5005" y="7225"/>
                    <a:pt x="3718" y="6465"/>
                    <a:pt x="2772" y="5189"/>
                  </a:cubicBezTo>
                  <a:cubicBezTo>
                    <a:pt x="3145" y="5069"/>
                    <a:pt x="3415" y="4904"/>
                    <a:pt x="3581" y="4697"/>
                  </a:cubicBezTo>
                  <a:cubicBezTo>
                    <a:pt x="3795" y="4433"/>
                    <a:pt x="3753" y="4190"/>
                    <a:pt x="3746" y="4162"/>
                  </a:cubicBezTo>
                  <a:cubicBezTo>
                    <a:pt x="3721" y="4047"/>
                    <a:pt x="3633" y="3995"/>
                    <a:pt x="3544" y="3995"/>
                  </a:cubicBezTo>
                  <a:cubicBezTo>
                    <a:pt x="3422" y="3995"/>
                    <a:pt x="3298" y="4092"/>
                    <a:pt x="3331" y="4250"/>
                  </a:cubicBezTo>
                  <a:cubicBezTo>
                    <a:pt x="3324" y="4317"/>
                    <a:pt x="3296" y="4384"/>
                    <a:pt x="3250" y="4433"/>
                  </a:cubicBezTo>
                  <a:cubicBezTo>
                    <a:pt x="3085" y="4644"/>
                    <a:pt x="2543" y="4999"/>
                    <a:pt x="810" y="5031"/>
                  </a:cubicBezTo>
                  <a:lnTo>
                    <a:pt x="806" y="5031"/>
                  </a:lnTo>
                  <a:cubicBezTo>
                    <a:pt x="697" y="5031"/>
                    <a:pt x="599" y="4957"/>
                    <a:pt x="571" y="4851"/>
                  </a:cubicBezTo>
                  <a:lnTo>
                    <a:pt x="469" y="4458"/>
                  </a:lnTo>
                  <a:cubicBezTo>
                    <a:pt x="448" y="4377"/>
                    <a:pt x="469" y="4292"/>
                    <a:pt x="525" y="4233"/>
                  </a:cubicBezTo>
                  <a:lnTo>
                    <a:pt x="2146" y="2517"/>
                  </a:lnTo>
                  <a:cubicBezTo>
                    <a:pt x="2346" y="2640"/>
                    <a:pt x="2564" y="2731"/>
                    <a:pt x="2793" y="2791"/>
                  </a:cubicBezTo>
                  <a:cubicBezTo>
                    <a:pt x="2812" y="2797"/>
                    <a:pt x="2832" y="2800"/>
                    <a:pt x="2851" y="2800"/>
                  </a:cubicBezTo>
                  <a:cubicBezTo>
                    <a:pt x="2887" y="2800"/>
                    <a:pt x="2923" y="2790"/>
                    <a:pt x="2955" y="2770"/>
                  </a:cubicBezTo>
                  <a:cubicBezTo>
                    <a:pt x="3243" y="2587"/>
                    <a:pt x="3458" y="2306"/>
                    <a:pt x="3560" y="1979"/>
                  </a:cubicBezTo>
                  <a:close/>
                  <a:moveTo>
                    <a:pt x="1604" y="1"/>
                  </a:moveTo>
                  <a:cubicBezTo>
                    <a:pt x="1520" y="1"/>
                    <a:pt x="1437" y="48"/>
                    <a:pt x="1404" y="146"/>
                  </a:cubicBezTo>
                  <a:cubicBezTo>
                    <a:pt x="1390" y="185"/>
                    <a:pt x="1102" y="1078"/>
                    <a:pt x="1517" y="1855"/>
                  </a:cubicBezTo>
                  <a:cubicBezTo>
                    <a:pt x="1594" y="2003"/>
                    <a:pt x="1692" y="2137"/>
                    <a:pt x="1812" y="2253"/>
                  </a:cubicBezTo>
                  <a:lnTo>
                    <a:pt x="219" y="3941"/>
                  </a:lnTo>
                  <a:cubicBezTo>
                    <a:pt x="61" y="4106"/>
                    <a:pt x="1" y="4342"/>
                    <a:pt x="57" y="4563"/>
                  </a:cubicBezTo>
                  <a:lnTo>
                    <a:pt x="163" y="4953"/>
                  </a:lnTo>
                  <a:cubicBezTo>
                    <a:pt x="236" y="5246"/>
                    <a:pt x="499" y="5449"/>
                    <a:pt x="799" y="5449"/>
                  </a:cubicBezTo>
                  <a:cubicBezTo>
                    <a:pt x="801" y="5449"/>
                    <a:pt x="804" y="5449"/>
                    <a:pt x="806" y="5449"/>
                  </a:cubicBezTo>
                  <a:lnTo>
                    <a:pt x="817" y="5449"/>
                  </a:lnTo>
                  <a:cubicBezTo>
                    <a:pt x="1411" y="5439"/>
                    <a:pt x="1914" y="5389"/>
                    <a:pt x="2332" y="5305"/>
                  </a:cubicBezTo>
                  <a:cubicBezTo>
                    <a:pt x="3190" y="6525"/>
                    <a:pt x="4347" y="7313"/>
                    <a:pt x="4699" y="7534"/>
                  </a:cubicBezTo>
                  <a:lnTo>
                    <a:pt x="4724" y="10218"/>
                  </a:lnTo>
                  <a:lnTo>
                    <a:pt x="4224" y="10341"/>
                  </a:lnTo>
                  <a:cubicBezTo>
                    <a:pt x="4003" y="10397"/>
                    <a:pt x="3827" y="10559"/>
                    <a:pt x="3757" y="10777"/>
                  </a:cubicBezTo>
                  <a:lnTo>
                    <a:pt x="3609" y="11220"/>
                  </a:lnTo>
                  <a:cubicBezTo>
                    <a:pt x="3563" y="11353"/>
                    <a:pt x="3662" y="11498"/>
                    <a:pt x="3809" y="11498"/>
                  </a:cubicBezTo>
                  <a:lnTo>
                    <a:pt x="5163" y="11498"/>
                  </a:lnTo>
                  <a:cubicBezTo>
                    <a:pt x="5233" y="11498"/>
                    <a:pt x="5300" y="11462"/>
                    <a:pt x="5339" y="11403"/>
                  </a:cubicBezTo>
                  <a:lnTo>
                    <a:pt x="5708" y="10850"/>
                  </a:lnTo>
                  <a:cubicBezTo>
                    <a:pt x="5778" y="10741"/>
                    <a:pt x="5828" y="10618"/>
                    <a:pt x="5845" y="10492"/>
                  </a:cubicBezTo>
                  <a:lnTo>
                    <a:pt x="6260" y="8073"/>
                  </a:lnTo>
                  <a:cubicBezTo>
                    <a:pt x="6837" y="8262"/>
                    <a:pt x="7437" y="8357"/>
                    <a:pt x="8045" y="8357"/>
                  </a:cubicBezTo>
                  <a:cubicBezTo>
                    <a:pt x="8056" y="8357"/>
                    <a:pt x="8067" y="8357"/>
                    <a:pt x="8078" y="8357"/>
                  </a:cubicBezTo>
                  <a:cubicBezTo>
                    <a:pt x="9186" y="8357"/>
                    <a:pt x="10381" y="8080"/>
                    <a:pt x="11517" y="7538"/>
                  </a:cubicBezTo>
                  <a:lnTo>
                    <a:pt x="12326" y="9075"/>
                  </a:lnTo>
                  <a:lnTo>
                    <a:pt x="12326" y="10186"/>
                  </a:lnTo>
                  <a:lnTo>
                    <a:pt x="11918" y="10334"/>
                  </a:lnTo>
                  <a:cubicBezTo>
                    <a:pt x="11721" y="10400"/>
                    <a:pt x="11570" y="10555"/>
                    <a:pt x="11503" y="10752"/>
                  </a:cubicBezTo>
                  <a:lnTo>
                    <a:pt x="11349" y="11216"/>
                  </a:lnTo>
                  <a:cubicBezTo>
                    <a:pt x="11303" y="11353"/>
                    <a:pt x="11405" y="11494"/>
                    <a:pt x="11549" y="11494"/>
                  </a:cubicBezTo>
                  <a:lnTo>
                    <a:pt x="12906" y="11494"/>
                  </a:lnTo>
                  <a:cubicBezTo>
                    <a:pt x="12991" y="11494"/>
                    <a:pt x="13065" y="11445"/>
                    <a:pt x="13100" y="11367"/>
                  </a:cubicBezTo>
                  <a:lnTo>
                    <a:pt x="13458" y="10538"/>
                  </a:lnTo>
                  <a:cubicBezTo>
                    <a:pt x="13532" y="10369"/>
                    <a:pt x="13567" y="10189"/>
                    <a:pt x="13567" y="10007"/>
                  </a:cubicBezTo>
                  <a:lnTo>
                    <a:pt x="13567" y="8350"/>
                  </a:lnTo>
                  <a:cubicBezTo>
                    <a:pt x="13567" y="8319"/>
                    <a:pt x="13560" y="8291"/>
                    <a:pt x="13550" y="8262"/>
                  </a:cubicBezTo>
                  <a:cubicBezTo>
                    <a:pt x="13546" y="8252"/>
                    <a:pt x="13117" y="7295"/>
                    <a:pt x="13117" y="6448"/>
                  </a:cubicBezTo>
                  <a:cubicBezTo>
                    <a:pt x="13117" y="6124"/>
                    <a:pt x="13209" y="5906"/>
                    <a:pt x="13311" y="5650"/>
                  </a:cubicBezTo>
                  <a:cubicBezTo>
                    <a:pt x="13448" y="5323"/>
                    <a:pt x="13603" y="4946"/>
                    <a:pt x="13567" y="4313"/>
                  </a:cubicBezTo>
                  <a:cubicBezTo>
                    <a:pt x="13553" y="4025"/>
                    <a:pt x="13434" y="3547"/>
                    <a:pt x="13167" y="3100"/>
                  </a:cubicBezTo>
                  <a:lnTo>
                    <a:pt x="13167" y="3100"/>
                  </a:lnTo>
                  <a:cubicBezTo>
                    <a:pt x="13283" y="3167"/>
                    <a:pt x="13385" y="3251"/>
                    <a:pt x="13476" y="3350"/>
                  </a:cubicBezTo>
                  <a:cubicBezTo>
                    <a:pt x="13961" y="3888"/>
                    <a:pt x="14053" y="4746"/>
                    <a:pt x="13722" y="5713"/>
                  </a:cubicBezTo>
                  <a:cubicBezTo>
                    <a:pt x="13297" y="6965"/>
                    <a:pt x="14060" y="7985"/>
                    <a:pt x="14095" y="8027"/>
                  </a:cubicBezTo>
                  <a:cubicBezTo>
                    <a:pt x="14142" y="8092"/>
                    <a:pt x="14202" y="8119"/>
                    <a:pt x="14261" y="8119"/>
                  </a:cubicBezTo>
                  <a:cubicBezTo>
                    <a:pt x="14416" y="8119"/>
                    <a:pt x="14561" y="7935"/>
                    <a:pt x="14429" y="7770"/>
                  </a:cubicBezTo>
                  <a:cubicBezTo>
                    <a:pt x="14422" y="7760"/>
                    <a:pt x="13768" y="6887"/>
                    <a:pt x="14123" y="5847"/>
                  </a:cubicBezTo>
                  <a:cubicBezTo>
                    <a:pt x="14503" y="4732"/>
                    <a:pt x="14380" y="3719"/>
                    <a:pt x="13785" y="3065"/>
                  </a:cubicBezTo>
                  <a:cubicBezTo>
                    <a:pt x="13500" y="2750"/>
                    <a:pt x="13138" y="2570"/>
                    <a:pt x="12820" y="2570"/>
                  </a:cubicBezTo>
                  <a:cubicBezTo>
                    <a:pt x="12797" y="2570"/>
                    <a:pt x="12774" y="2571"/>
                    <a:pt x="12752" y="2573"/>
                  </a:cubicBezTo>
                  <a:cubicBezTo>
                    <a:pt x="12534" y="2358"/>
                    <a:pt x="12270" y="2200"/>
                    <a:pt x="11981" y="2105"/>
                  </a:cubicBezTo>
                  <a:cubicBezTo>
                    <a:pt x="11669" y="2004"/>
                    <a:pt x="11342" y="1966"/>
                    <a:pt x="10997" y="1966"/>
                  </a:cubicBezTo>
                  <a:cubicBezTo>
                    <a:pt x="10539" y="1966"/>
                    <a:pt x="10048" y="2033"/>
                    <a:pt x="9516" y="2105"/>
                  </a:cubicBezTo>
                  <a:cubicBezTo>
                    <a:pt x="8852" y="2196"/>
                    <a:pt x="8094" y="2300"/>
                    <a:pt x="7214" y="2300"/>
                  </a:cubicBezTo>
                  <a:cubicBezTo>
                    <a:pt x="6604" y="2300"/>
                    <a:pt x="5935" y="2250"/>
                    <a:pt x="5198" y="2112"/>
                  </a:cubicBezTo>
                  <a:cubicBezTo>
                    <a:pt x="5219" y="2038"/>
                    <a:pt x="5198" y="1961"/>
                    <a:pt x="5146" y="1908"/>
                  </a:cubicBezTo>
                  <a:cubicBezTo>
                    <a:pt x="5086" y="1852"/>
                    <a:pt x="4741" y="1564"/>
                    <a:pt x="3556" y="1557"/>
                  </a:cubicBezTo>
                  <a:cubicBezTo>
                    <a:pt x="2948" y="1550"/>
                    <a:pt x="1984" y="1180"/>
                    <a:pt x="1812" y="178"/>
                  </a:cubicBezTo>
                  <a:cubicBezTo>
                    <a:pt x="1793" y="62"/>
                    <a:pt x="1699"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3" name="Google Shape;21423;p86"/>
            <p:cNvSpPr/>
            <p:nvPr/>
          </p:nvSpPr>
          <p:spPr>
            <a:xfrm>
              <a:off x="4728694" y="2080657"/>
              <a:ext cx="11088" cy="11088"/>
            </a:xfrm>
            <a:custGeom>
              <a:avLst/>
              <a:gdLst/>
              <a:ahLst/>
              <a:cxnLst/>
              <a:rect l="l" t="t" r="r" b="b"/>
              <a:pathLst>
                <a:path w="423" h="423" extrusionOk="0">
                  <a:moveTo>
                    <a:pt x="211" y="1"/>
                  </a:moveTo>
                  <a:cubicBezTo>
                    <a:pt x="95" y="1"/>
                    <a:pt x="0" y="96"/>
                    <a:pt x="0" y="212"/>
                  </a:cubicBezTo>
                  <a:cubicBezTo>
                    <a:pt x="0" y="328"/>
                    <a:pt x="95" y="423"/>
                    <a:pt x="211" y="423"/>
                  </a:cubicBezTo>
                  <a:cubicBezTo>
                    <a:pt x="331" y="423"/>
                    <a:pt x="422" y="328"/>
                    <a:pt x="422" y="212"/>
                  </a:cubicBezTo>
                  <a:cubicBezTo>
                    <a:pt x="422"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24" name="Google Shape;21424;p86"/>
          <p:cNvGrpSpPr/>
          <p:nvPr/>
        </p:nvGrpSpPr>
        <p:grpSpPr>
          <a:xfrm>
            <a:off x="1936145" y="2111719"/>
            <a:ext cx="387526" cy="378351"/>
            <a:chOff x="1936145" y="1959319"/>
            <a:chExt cx="387526" cy="378351"/>
          </a:xfrm>
        </p:grpSpPr>
        <p:sp>
          <p:nvSpPr>
            <p:cNvPr id="21425" name="Google Shape;21425;p86"/>
            <p:cNvSpPr/>
            <p:nvPr/>
          </p:nvSpPr>
          <p:spPr>
            <a:xfrm>
              <a:off x="2161258" y="1964824"/>
              <a:ext cx="162413" cy="162753"/>
            </a:xfrm>
            <a:custGeom>
              <a:avLst/>
              <a:gdLst/>
              <a:ahLst/>
              <a:cxnLst/>
              <a:rect l="l" t="t" r="r" b="b"/>
              <a:pathLst>
                <a:path w="6196" h="6209" extrusionOk="0">
                  <a:moveTo>
                    <a:pt x="3512" y="0"/>
                  </a:moveTo>
                  <a:cubicBezTo>
                    <a:pt x="2418" y="0"/>
                    <a:pt x="1287" y="780"/>
                    <a:pt x="721" y="2039"/>
                  </a:cubicBezTo>
                  <a:cubicBezTo>
                    <a:pt x="0" y="3649"/>
                    <a:pt x="478" y="5429"/>
                    <a:pt x="1790" y="6020"/>
                  </a:cubicBezTo>
                  <a:cubicBezTo>
                    <a:pt x="2076" y="6148"/>
                    <a:pt x="2379" y="6209"/>
                    <a:pt x="2684" y="6209"/>
                  </a:cubicBezTo>
                  <a:cubicBezTo>
                    <a:pt x="3777" y="6209"/>
                    <a:pt x="4908" y="5429"/>
                    <a:pt x="5472" y="4170"/>
                  </a:cubicBezTo>
                  <a:cubicBezTo>
                    <a:pt x="6196" y="2559"/>
                    <a:pt x="5718" y="780"/>
                    <a:pt x="4406" y="189"/>
                  </a:cubicBezTo>
                  <a:cubicBezTo>
                    <a:pt x="4120" y="61"/>
                    <a:pt x="3817" y="0"/>
                    <a:pt x="351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6" name="Google Shape;21426;p86"/>
            <p:cNvSpPr/>
            <p:nvPr/>
          </p:nvSpPr>
          <p:spPr>
            <a:xfrm>
              <a:off x="2191114" y="1967733"/>
              <a:ext cx="132557" cy="159765"/>
            </a:xfrm>
            <a:custGeom>
              <a:avLst/>
              <a:gdLst/>
              <a:ahLst/>
              <a:cxnLst/>
              <a:rect l="l" t="t" r="r" b="b"/>
              <a:pathLst>
                <a:path w="5057" h="6095" extrusionOk="0">
                  <a:moveTo>
                    <a:pt x="3049" y="1"/>
                  </a:moveTo>
                  <a:cubicBezTo>
                    <a:pt x="2152" y="191"/>
                    <a:pt x="1245" y="971"/>
                    <a:pt x="735" y="2111"/>
                  </a:cubicBezTo>
                  <a:cubicBezTo>
                    <a:pt x="0" y="3746"/>
                    <a:pt x="355" y="5497"/>
                    <a:pt x="1526" y="6025"/>
                  </a:cubicBezTo>
                  <a:cubicBezTo>
                    <a:pt x="1590" y="6053"/>
                    <a:pt x="1653" y="6074"/>
                    <a:pt x="1716" y="6095"/>
                  </a:cubicBezTo>
                  <a:cubicBezTo>
                    <a:pt x="2757" y="6018"/>
                    <a:pt x="3798" y="5258"/>
                    <a:pt x="4336" y="4066"/>
                  </a:cubicBezTo>
                  <a:cubicBezTo>
                    <a:pt x="5057" y="2455"/>
                    <a:pt x="4579" y="673"/>
                    <a:pt x="3267" y="85"/>
                  </a:cubicBezTo>
                  <a:cubicBezTo>
                    <a:pt x="3197" y="54"/>
                    <a:pt x="3123" y="26"/>
                    <a:pt x="3049"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7" name="Google Shape;21427;p86"/>
            <p:cNvSpPr/>
            <p:nvPr/>
          </p:nvSpPr>
          <p:spPr>
            <a:xfrm>
              <a:off x="1936145" y="1965007"/>
              <a:ext cx="162439" cy="162753"/>
            </a:xfrm>
            <a:custGeom>
              <a:avLst/>
              <a:gdLst/>
              <a:ahLst/>
              <a:cxnLst/>
              <a:rect l="l" t="t" r="r" b="b"/>
              <a:pathLst>
                <a:path w="6197" h="6209" extrusionOk="0">
                  <a:moveTo>
                    <a:pt x="2685" y="0"/>
                  </a:moveTo>
                  <a:cubicBezTo>
                    <a:pt x="2380" y="0"/>
                    <a:pt x="2077" y="61"/>
                    <a:pt x="1791" y="189"/>
                  </a:cubicBezTo>
                  <a:cubicBezTo>
                    <a:pt x="479" y="777"/>
                    <a:pt x="1" y="2559"/>
                    <a:pt x="725" y="4170"/>
                  </a:cubicBezTo>
                  <a:cubicBezTo>
                    <a:pt x="1289" y="5429"/>
                    <a:pt x="2419" y="6209"/>
                    <a:pt x="3513" y="6209"/>
                  </a:cubicBezTo>
                  <a:cubicBezTo>
                    <a:pt x="3818" y="6209"/>
                    <a:pt x="4121" y="6148"/>
                    <a:pt x="4407" y="6020"/>
                  </a:cubicBezTo>
                  <a:cubicBezTo>
                    <a:pt x="5719" y="5429"/>
                    <a:pt x="6197" y="3646"/>
                    <a:pt x="5476" y="2039"/>
                  </a:cubicBezTo>
                  <a:cubicBezTo>
                    <a:pt x="4910" y="780"/>
                    <a:pt x="3778" y="0"/>
                    <a:pt x="2685"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8" name="Google Shape;21428;p86"/>
            <p:cNvSpPr/>
            <p:nvPr/>
          </p:nvSpPr>
          <p:spPr>
            <a:xfrm>
              <a:off x="1936145" y="1967733"/>
              <a:ext cx="132688" cy="159765"/>
            </a:xfrm>
            <a:custGeom>
              <a:avLst/>
              <a:gdLst/>
              <a:ahLst/>
              <a:cxnLst/>
              <a:rect l="l" t="t" r="r" b="b"/>
              <a:pathLst>
                <a:path w="5062" h="6095" extrusionOk="0">
                  <a:moveTo>
                    <a:pt x="2012" y="1"/>
                  </a:moveTo>
                  <a:cubicBezTo>
                    <a:pt x="1938" y="26"/>
                    <a:pt x="1865" y="54"/>
                    <a:pt x="1791" y="85"/>
                  </a:cubicBezTo>
                  <a:cubicBezTo>
                    <a:pt x="479" y="673"/>
                    <a:pt x="1" y="2455"/>
                    <a:pt x="725" y="4066"/>
                  </a:cubicBezTo>
                  <a:cubicBezTo>
                    <a:pt x="1260" y="5258"/>
                    <a:pt x="2304" y="6018"/>
                    <a:pt x="3341" y="6095"/>
                  </a:cubicBezTo>
                  <a:cubicBezTo>
                    <a:pt x="3408" y="6074"/>
                    <a:pt x="3472" y="6053"/>
                    <a:pt x="3535" y="6025"/>
                  </a:cubicBezTo>
                  <a:cubicBezTo>
                    <a:pt x="4706" y="5497"/>
                    <a:pt x="5061" y="3746"/>
                    <a:pt x="4326" y="2111"/>
                  </a:cubicBezTo>
                  <a:cubicBezTo>
                    <a:pt x="3813" y="971"/>
                    <a:pt x="2909" y="191"/>
                    <a:pt x="2012"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9" name="Google Shape;21429;p86"/>
            <p:cNvSpPr/>
            <p:nvPr/>
          </p:nvSpPr>
          <p:spPr>
            <a:xfrm>
              <a:off x="1981886" y="2024143"/>
              <a:ext cx="296175" cy="308023"/>
            </a:xfrm>
            <a:custGeom>
              <a:avLst/>
              <a:gdLst/>
              <a:ahLst/>
              <a:cxnLst/>
              <a:rect l="l" t="t" r="r" b="b"/>
              <a:pathLst>
                <a:path w="11299" h="11751" extrusionOk="0">
                  <a:moveTo>
                    <a:pt x="5647" y="1"/>
                  </a:moveTo>
                  <a:cubicBezTo>
                    <a:pt x="2711" y="1"/>
                    <a:pt x="0" y="3475"/>
                    <a:pt x="0" y="6953"/>
                  </a:cubicBezTo>
                  <a:cubicBezTo>
                    <a:pt x="0" y="8838"/>
                    <a:pt x="1547" y="10578"/>
                    <a:pt x="3998" y="11120"/>
                  </a:cubicBezTo>
                  <a:cubicBezTo>
                    <a:pt x="4468" y="11540"/>
                    <a:pt x="5058" y="11750"/>
                    <a:pt x="5647" y="11750"/>
                  </a:cubicBezTo>
                  <a:cubicBezTo>
                    <a:pt x="6237" y="11750"/>
                    <a:pt x="6827" y="11540"/>
                    <a:pt x="7297" y="11120"/>
                  </a:cubicBezTo>
                  <a:cubicBezTo>
                    <a:pt x="9748" y="10578"/>
                    <a:pt x="11298" y="8838"/>
                    <a:pt x="11298" y="6953"/>
                  </a:cubicBezTo>
                  <a:cubicBezTo>
                    <a:pt x="11298" y="3475"/>
                    <a:pt x="8584" y="1"/>
                    <a:pt x="5647"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0" name="Google Shape;21430;p86"/>
            <p:cNvSpPr/>
            <p:nvPr/>
          </p:nvSpPr>
          <p:spPr>
            <a:xfrm>
              <a:off x="1981886" y="2027577"/>
              <a:ext cx="122045" cy="287499"/>
            </a:xfrm>
            <a:custGeom>
              <a:avLst/>
              <a:gdLst/>
              <a:ahLst/>
              <a:cxnLst/>
              <a:rect l="l" t="t" r="r" b="b"/>
              <a:pathLst>
                <a:path w="4656" h="10968" extrusionOk="0">
                  <a:moveTo>
                    <a:pt x="4656" y="0"/>
                  </a:moveTo>
                  <a:lnTo>
                    <a:pt x="4656" y="0"/>
                  </a:lnTo>
                  <a:cubicBezTo>
                    <a:pt x="2131" y="665"/>
                    <a:pt x="0" y="3742"/>
                    <a:pt x="0" y="6822"/>
                  </a:cubicBezTo>
                  <a:cubicBezTo>
                    <a:pt x="0" y="8686"/>
                    <a:pt x="1509" y="10398"/>
                    <a:pt x="3910" y="10968"/>
                  </a:cubicBezTo>
                  <a:cubicBezTo>
                    <a:pt x="2592" y="10075"/>
                    <a:pt x="1807" y="8559"/>
                    <a:pt x="1807" y="6945"/>
                  </a:cubicBezTo>
                  <a:cubicBezTo>
                    <a:pt x="1807" y="4142"/>
                    <a:pt x="3028" y="1340"/>
                    <a:pt x="4656"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1" name="Google Shape;21431;p86"/>
            <p:cNvSpPr/>
            <p:nvPr/>
          </p:nvSpPr>
          <p:spPr>
            <a:xfrm>
              <a:off x="2088230" y="2303909"/>
              <a:ext cx="83172" cy="28283"/>
            </a:xfrm>
            <a:custGeom>
              <a:avLst/>
              <a:gdLst/>
              <a:ahLst/>
              <a:cxnLst/>
              <a:rect l="l" t="t" r="r" b="b"/>
              <a:pathLst>
                <a:path w="3173" h="1079" extrusionOk="0">
                  <a:moveTo>
                    <a:pt x="8" y="0"/>
                  </a:moveTo>
                  <a:lnTo>
                    <a:pt x="8" y="0"/>
                  </a:lnTo>
                  <a:cubicBezTo>
                    <a:pt x="1" y="194"/>
                    <a:pt x="75" y="377"/>
                    <a:pt x="208" y="514"/>
                  </a:cubicBezTo>
                  <a:cubicBezTo>
                    <a:pt x="592" y="890"/>
                    <a:pt x="1090" y="1078"/>
                    <a:pt x="1588" y="1078"/>
                  </a:cubicBezTo>
                  <a:cubicBezTo>
                    <a:pt x="2086" y="1078"/>
                    <a:pt x="2584" y="890"/>
                    <a:pt x="2965" y="514"/>
                  </a:cubicBezTo>
                  <a:cubicBezTo>
                    <a:pt x="3099" y="377"/>
                    <a:pt x="3173" y="194"/>
                    <a:pt x="3169" y="0"/>
                  </a:cubicBezTo>
                  <a:lnTo>
                    <a:pt x="3169" y="0"/>
                  </a:lnTo>
                  <a:lnTo>
                    <a:pt x="2382" y="264"/>
                  </a:lnTo>
                  <a:lnTo>
                    <a:pt x="799" y="264"/>
                  </a:lnTo>
                  <a:lnTo>
                    <a:pt x="8" y="0"/>
                  </a:ln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2" name="Google Shape;21432;p86"/>
            <p:cNvSpPr/>
            <p:nvPr/>
          </p:nvSpPr>
          <p:spPr>
            <a:xfrm>
              <a:off x="2100314" y="2243253"/>
              <a:ext cx="59214" cy="50092"/>
            </a:xfrm>
            <a:custGeom>
              <a:avLst/>
              <a:gdLst/>
              <a:ahLst/>
              <a:cxnLst/>
              <a:rect l="l" t="t" r="r" b="b"/>
              <a:pathLst>
                <a:path w="2259" h="1911" extrusionOk="0">
                  <a:moveTo>
                    <a:pt x="1129" y="1"/>
                  </a:moveTo>
                  <a:cubicBezTo>
                    <a:pt x="507" y="1"/>
                    <a:pt x="1" y="405"/>
                    <a:pt x="1" y="904"/>
                  </a:cubicBezTo>
                  <a:cubicBezTo>
                    <a:pt x="1" y="1390"/>
                    <a:pt x="475" y="1643"/>
                    <a:pt x="816" y="1829"/>
                  </a:cubicBezTo>
                  <a:cubicBezTo>
                    <a:pt x="913" y="1884"/>
                    <a:pt x="1021" y="1911"/>
                    <a:pt x="1129" y="1911"/>
                  </a:cubicBezTo>
                  <a:cubicBezTo>
                    <a:pt x="1238" y="1911"/>
                    <a:pt x="1346" y="1884"/>
                    <a:pt x="1442" y="1829"/>
                  </a:cubicBezTo>
                  <a:cubicBezTo>
                    <a:pt x="1783" y="1639"/>
                    <a:pt x="2258" y="1390"/>
                    <a:pt x="2258" y="904"/>
                  </a:cubicBezTo>
                  <a:cubicBezTo>
                    <a:pt x="2258" y="405"/>
                    <a:pt x="1755" y="1"/>
                    <a:pt x="11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3" name="Google Shape;21433;p86"/>
            <p:cNvSpPr/>
            <p:nvPr/>
          </p:nvSpPr>
          <p:spPr>
            <a:xfrm>
              <a:off x="2047051" y="2166293"/>
              <a:ext cx="41494" cy="53290"/>
            </a:xfrm>
            <a:custGeom>
              <a:avLst/>
              <a:gdLst/>
              <a:ahLst/>
              <a:cxnLst/>
              <a:rect l="l" t="t" r="r" b="b"/>
              <a:pathLst>
                <a:path w="1583" h="2033" extrusionOk="0">
                  <a:moveTo>
                    <a:pt x="791" y="0"/>
                  </a:moveTo>
                  <a:cubicBezTo>
                    <a:pt x="352" y="0"/>
                    <a:pt x="0" y="352"/>
                    <a:pt x="0" y="792"/>
                  </a:cubicBezTo>
                  <a:lnTo>
                    <a:pt x="0" y="1242"/>
                  </a:lnTo>
                  <a:cubicBezTo>
                    <a:pt x="0" y="1681"/>
                    <a:pt x="352" y="2033"/>
                    <a:pt x="791" y="2033"/>
                  </a:cubicBezTo>
                  <a:cubicBezTo>
                    <a:pt x="1227" y="2033"/>
                    <a:pt x="1583" y="1681"/>
                    <a:pt x="1583" y="1242"/>
                  </a:cubicBezTo>
                  <a:lnTo>
                    <a:pt x="1583" y="792"/>
                  </a:lnTo>
                  <a:cubicBezTo>
                    <a:pt x="1583" y="352"/>
                    <a:pt x="1227" y="0"/>
                    <a:pt x="79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4" name="Google Shape;21434;p86"/>
            <p:cNvSpPr/>
            <p:nvPr/>
          </p:nvSpPr>
          <p:spPr>
            <a:xfrm>
              <a:off x="2064744" y="2166293"/>
              <a:ext cx="23722" cy="41416"/>
            </a:xfrm>
            <a:custGeom>
              <a:avLst/>
              <a:gdLst/>
              <a:ahLst/>
              <a:cxnLst/>
              <a:rect l="l" t="t" r="r" b="b"/>
              <a:pathLst>
                <a:path w="905" h="1580" extrusionOk="0">
                  <a:moveTo>
                    <a:pt x="116" y="0"/>
                  </a:moveTo>
                  <a:cubicBezTo>
                    <a:pt x="78" y="0"/>
                    <a:pt x="39" y="4"/>
                    <a:pt x="0" y="11"/>
                  </a:cubicBezTo>
                  <a:lnTo>
                    <a:pt x="0" y="1129"/>
                  </a:lnTo>
                  <a:cubicBezTo>
                    <a:pt x="0" y="1379"/>
                    <a:pt x="204" y="1579"/>
                    <a:pt x="454" y="1579"/>
                  </a:cubicBezTo>
                  <a:cubicBezTo>
                    <a:pt x="704" y="1579"/>
                    <a:pt x="904" y="1379"/>
                    <a:pt x="904" y="1129"/>
                  </a:cubicBezTo>
                  <a:lnTo>
                    <a:pt x="904" y="792"/>
                  </a:lnTo>
                  <a:cubicBezTo>
                    <a:pt x="904" y="355"/>
                    <a:pt x="552" y="0"/>
                    <a:pt x="116"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5" name="Google Shape;21435;p86"/>
            <p:cNvSpPr/>
            <p:nvPr/>
          </p:nvSpPr>
          <p:spPr>
            <a:xfrm>
              <a:off x="2058846" y="2172191"/>
              <a:ext cx="17798" cy="17824"/>
            </a:xfrm>
            <a:custGeom>
              <a:avLst/>
              <a:gdLst/>
              <a:ahLst/>
              <a:cxnLst/>
              <a:rect l="l" t="t" r="r" b="b"/>
              <a:pathLst>
                <a:path w="679" h="680" extrusionOk="0">
                  <a:moveTo>
                    <a:pt x="338" y="0"/>
                  </a:moveTo>
                  <a:cubicBezTo>
                    <a:pt x="151" y="0"/>
                    <a:pt x="0" y="152"/>
                    <a:pt x="0" y="341"/>
                  </a:cubicBezTo>
                  <a:cubicBezTo>
                    <a:pt x="0" y="528"/>
                    <a:pt x="151" y="679"/>
                    <a:pt x="338" y="679"/>
                  </a:cubicBezTo>
                  <a:cubicBezTo>
                    <a:pt x="528" y="679"/>
                    <a:pt x="679" y="528"/>
                    <a:pt x="679" y="341"/>
                  </a:cubicBezTo>
                  <a:cubicBezTo>
                    <a:pt x="679" y="152"/>
                    <a:pt x="528"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6" name="Google Shape;21436;p86"/>
            <p:cNvSpPr/>
            <p:nvPr/>
          </p:nvSpPr>
          <p:spPr>
            <a:xfrm>
              <a:off x="2171376" y="2166293"/>
              <a:ext cx="41521" cy="53290"/>
            </a:xfrm>
            <a:custGeom>
              <a:avLst/>
              <a:gdLst/>
              <a:ahLst/>
              <a:cxnLst/>
              <a:rect l="l" t="t" r="r" b="b"/>
              <a:pathLst>
                <a:path w="1584" h="2033" extrusionOk="0">
                  <a:moveTo>
                    <a:pt x="792" y="0"/>
                  </a:moveTo>
                  <a:cubicBezTo>
                    <a:pt x="352" y="0"/>
                    <a:pt x="1" y="352"/>
                    <a:pt x="1" y="792"/>
                  </a:cubicBezTo>
                  <a:lnTo>
                    <a:pt x="1" y="1242"/>
                  </a:lnTo>
                  <a:cubicBezTo>
                    <a:pt x="1" y="1681"/>
                    <a:pt x="352" y="2033"/>
                    <a:pt x="792" y="2033"/>
                  </a:cubicBezTo>
                  <a:cubicBezTo>
                    <a:pt x="1228" y="2033"/>
                    <a:pt x="1583" y="1681"/>
                    <a:pt x="1583" y="1242"/>
                  </a:cubicBezTo>
                  <a:lnTo>
                    <a:pt x="1583" y="792"/>
                  </a:lnTo>
                  <a:cubicBezTo>
                    <a:pt x="1583" y="352"/>
                    <a:pt x="1228" y="0"/>
                    <a:pt x="792"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7" name="Google Shape;21437;p86"/>
            <p:cNvSpPr/>
            <p:nvPr/>
          </p:nvSpPr>
          <p:spPr>
            <a:xfrm>
              <a:off x="2189070" y="2166293"/>
              <a:ext cx="23722" cy="41416"/>
            </a:xfrm>
            <a:custGeom>
              <a:avLst/>
              <a:gdLst/>
              <a:ahLst/>
              <a:cxnLst/>
              <a:rect l="l" t="t" r="r" b="b"/>
              <a:pathLst>
                <a:path w="905" h="1580" extrusionOk="0">
                  <a:moveTo>
                    <a:pt x="117" y="0"/>
                  </a:moveTo>
                  <a:cubicBezTo>
                    <a:pt x="78" y="0"/>
                    <a:pt x="40" y="4"/>
                    <a:pt x="1" y="11"/>
                  </a:cubicBezTo>
                  <a:lnTo>
                    <a:pt x="1" y="1129"/>
                  </a:lnTo>
                  <a:cubicBezTo>
                    <a:pt x="1" y="1379"/>
                    <a:pt x="205" y="1579"/>
                    <a:pt x="455" y="1579"/>
                  </a:cubicBezTo>
                  <a:cubicBezTo>
                    <a:pt x="704" y="1579"/>
                    <a:pt x="905" y="1379"/>
                    <a:pt x="905" y="1129"/>
                  </a:cubicBezTo>
                  <a:lnTo>
                    <a:pt x="905" y="792"/>
                  </a:lnTo>
                  <a:cubicBezTo>
                    <a:pt x="905" y="355"/>
                    <a:pt x="553" y="0"/>
                    <a:pt x="117"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8" name="Google Shape;21438;p86"/>
            <p:cNvSpPr/>
            <p:nvPr/>
          </p:nvSpPr>
          <p:spPr>
            <a:xfrm>
              <a:off x="2183277" y="2172191"/>
              <a:ext cx="17720" cy="17824"/>
            </a:xfrm>
            <a:custGeom>
              <a:avLst/>
              <a:gdLst/>
              <a:ahLst/>
              <a:cxnLst/>
              <a:rect l="l" t="t" r="r" b="b"/>
              <a:pathLst>
                <a:path w="676" h="680" extrusionOk="0">
                  <a:moveTo>
                    <a:pt x="338" y="0"/>
                  </a:moveTo>
                  <a:cubicBezTo>
                    <a:pt x="152" y="0"/>
                    <a:pt x="0" y="152"/>
                    <a:pt x="0" y="341"/>
                  </a:cubicBezTo>
                  <a:cubicBezTo>
                    <a:pt x="0" y="528"/>
                    <a:pt x="152" y="679"/>
                    <a:pt x="338" y="679"/>
                  </a:cubicBezTo>
                  <a:cubicBezTo>
                    <a:pt x="524" y="679"/>
                    <a:pt x="676" y="528"/>
                    <a:pt x="676" y="341"/>
                  </a:cubicBezTo>
                  <a:cubicBezTo>
                    <a:pt x="676" y="152"/>
                    <a:pt x="524" y="0"/>
                    <a:pt x="3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9" name="Google Shape;21439;p86"/>
            <p:cNvSpPr/>
            <p:nvPr/>
          </p:nvSpPr>
          <p:spPr>
            <a:xfrm>
              <a:off x="2100314" y="2243908"/>
              <a:ext cx="38926" cy="49437"/>
            </a:xfrm>
            <a:custGeom>
              <a:avLst/>
              <a:gdLst/>
              <a:ahLst/>
              <a:cxnLst/>
              <a:rect l="l" t="t" r="r" b="b"/>
              <a:pathLst>
                <a:path w="1485" h="1886" extrusionOk="0">
                  <a:moveTo>
                    <a:pt x="887" y="0"/>
                  </a:moveTo>
                  <a:cubicBezTo>
                    <a:pt x="380" y="88"/>
                    <a:pt x="1" y="447"/>
                    <a:pt x="1" y="879"/>
                  </a:cubicBezTo>
                  <a:cubicBezTo>
                    <a:pt x="1" y="1365"/>
                    <a:pt x="475" y="1614"/>
                    <a:pt x="816" y="1804"/>
                  </a:cubicBezTo>
                  <a:cubicBezTo>
                    <a:pt x="915" y="1859"/>
                    <a:pt x="1023" y="1886"/>
                    <a:pt x="1131" y="1886"/>
                  </a:cubicBezTo>
                  <a:cubicBezTo>
                    <a:pt x="1238" y="1886"/>
                    <a:pt x="1346" y="1859"/>
                    <a:pt x="1442" y="1804"/>
                  </a:cubicBezTo>
                  <a:lnTo>
                    <a:pt x="1485" y="1779"/>
                  </a:lnTo>
                  <a:cubicBezTo>
                    <a:pt x="1147" y="1547"/>
                    <a:pt x="679" y="1234"/>
                    <a:pt x="679" y="644"/>
                  </a:cubicBezTo>
                  <a:cubicBezTo>
                    <a:pt x="679" y="412"/>
                    <a:pt x="750" y="187"/>
                    <a:pt x="887" y="0"/>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0" name="Google Shape;21440;p86"/>
            <p:cNvSpPr/>
            <p:nvPr/>
          </p:nvSpPr>
          <p:spPr>
            <a:xfrm>
              <a:off x="2041520" y="2160762"/>
              <a:ext cx="52556" cy="64352"/>
            </a:xfrm>
            <a:custGeom>
              <a:avLst/>
              <a:gdLst/>
              <a:ahLst/>
              <a:cxnLst/>
              <a:rect l="l" t="t" r="r" b="b"/>
              <a:pathLst>
                <a:path w="2005" h="2455" extrusionOk="0">
                  <a:moveTo>
                    <a:pt x="1002" y="0"/>
                  </a:moveTo>
                  <a:cubicBezTo>
                    <a:pt x="447" y="0"/>
                    <a:pt x="0" y="450"/>
                    <a:pt x="0" y="1003"/>
                  </a:cubicBezTo>
                  <a:lnTo>
                    <a:pt x="0" y="1453"/>
                  </a:lnTo>
                  <a:cubicBezTo>
                    <a:pt x="0" y="2008"/>
                    <a:pt x="447" y="2455"/>
                    <a:pt x="1002" y="2455"/>
                  </a:cubicBezTo>
                  <a:cubicBezTo>
                    <a:pt x="1554" y="2455"/>
                    <a:pt x="2005" y="2008"/>
                    <a:pt x="2005" y="1453"/>
                  </a:cubicBezTo>
                  <a:lnTo>
                    <a:pt x="2005" y="1003"/>
                  </a:lnTo>
                  <a:cubicBezTo>
                    <a:pt x="2005" y="855"/>
                    <a:pt x="1969" y="707"/>
                    <a:pt x="1906" y="574"/>
                  </a:cubicBezTo>
                  <a:cubicBezTo>
                    <a:pt x="1870" y="497"/>
                    <a:pt x="1794" y="452"/>
                    <a:pt x="1714" y="452"/>
                  </a:cubicBezTo>
                  <a:cubicBezTo>
                    <a:pt x="1684" y="452"/>
                    <a:pt x="1654" y="458"/>
                    <a:pt x="1625" y="472"/>
                  </a:cubicBezTo>
                  <a:cubicBezTo>
                    <a:pt x="1519" y="521"/>
                    <a:pt x="1474" y="647"/>
                    <a:pt x="1526" y="753"/>
                  </a:cubicBezTo>
                  <a:cubicBezTo>
                    <a:pt x="1561" y="830"/>
                    <a:pt x="1579" y="915"/>
                    <a:pt x="1579" y="1003"/>
                  </a:cubicBezTo>
                  <a:lnTo>
                    <a:pt x="1579" y="1453"/>
                  </a:lnTo>
                  <a:cubicBezTo>
                    <a:pt x="1579" y="1773"/>
                    <a:pt x="1322" y="2033"/>
                    <a:pt x="1002" y="2033"/>
                  </a:cubicBezTo>
                  <a:cubicBezTo>
                    <a:pt x="682" y="2033"/>
                    <a:pt x="422" y="1773"/>
                    <a:pt x="422" y="1453"/>
                  </a:cubicBezTo>
                  <a:lnTo>
                    <a:pt x="422" y="1003"/>
                  </a:lnTo>
                  <a:cubicBezTo>
                    <a:pt x="422" y="683"/>
                    <a:pt x="682" y="422"/>
                    <a:pt x="1002" y="422"/>
                  </a:cubicBezTo>
                  <a:cubicBezTo>
                    <a:pt x="1118" y="422"/>
                    <a:pt x="1213" y="327"/>
                    <a:pt x="1213" y="211"/>
                  </a:cubicBezTo>
                  <a:cubicBezTo>
                    <a:pt x="1213" y="95"/>
                    <a:pt x="1118" y="0"/>
                    <a:pt x="1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1" name="Google Shape;21441;p86"/>
            <p:cNvSpPr/>
            <p:nvPr/>
          </p:nvSpPr>
          <p:spPr>
            <a:xfrm>
              <a:off x="2165846" y="2160762"/>
              <a:ext cx="52582" cy="64352"/>
            </a:xfrm>
            <a:custGeom>
              <a:avLst/>
              <a:gdLst/>
              <a:ahLst/>
              <a:cxnLst/>
              <a:rect l="l" t="t" r="r" b="b"/>
              <a:pathLst>
                <a:path w="2006" h="2455" extrusionOk="0">
                  <a:moveTo>
                    <a:pt x="1003" y="0"/>
                  </a:moveTo>
                  <a:cubicBezTo>
                    <a:pt x="447" y="0"/>
                    <a:pt x="1" y="447"/>
                    <a:pt x="1" y="1003"/>
                  </a:cubicBezTo>
                  <a:lnTo>
                    <a:pt x="1" y="1453"/>
                  </a:lnTo>
                  <a:cubicBezTo>
                    <a:pt x="1" y="2008"/>
                    <a:pt x="447" y="2455"/>
                    <a:pt x="1003" y="2455"/>
                  </a:cubicBezTo>
                  <a:cubicBezTo>
                    <a:pt x="1555" y="2455"/>
                    <a:pt x="2005" y="2008"/>
                    <a:pt x="2005" y="1453"/>
                  </a:cubicBezTo>
                  <a:lnTo>
                    <a:pt x="2005" y="1003"/>
                  </a:lnTo>
                  <a:cubicBezTo>
                    <a:pt x="2005" y="855"/>
                    <a:pt x="1974" y="707"/>
                    <a:pt x="1910" y="574"/>
                  </a:cubicBezTo>
                  <a:cubicBezTo>
                    <a:pt x="1868" y="486"/>
                    <a:pt x="1797" y="450"/>
                    <a:pt x="1725" y="450"/>
                  </a:cubicBezTo>
                  <a:cubicBezTo>
                    <a:pt x="1586" y="450"/>
                    <a:pt x="1448" y="586"/>
                    <a:pt x="1527" y="753"/>
                  </a:cubicBezTo>
                  <a:cubicBezTo>
                    <a:pt x="1566" y="830"/>
                    <a:pt x="1583" y="915"/>
                    <a:pt x="1583" y="1003"/>
                  </a:cubicBezTo>
                  <a:lnTo>
                    <a:pt x="1583" y="1453"/>
                  </a:lnTo>
                  <a:cubicBezTo>
                    <a:pt x="1583" y="1773"/>
                    <a:pt x="1323" y="2033"/>
                    <a:pt x="1003" y="2033"/>
                  </a:cubicBezTo>
                  <a:cubicBezTo>
                    <a:pt x="683" y="2033"/>
                    <a:pt x="423" y="1773"/>
                    <a:pt x="423" y="1453"/>
                  </a:cubicBezTo>
                  <a:lnTo>
                    <a:pt x="423" y="1003"/>
                  </a:lnTo>
                  <a:cubicBezTo>
                    <a:pt x="423" y="683"/>
                    <a:pt x="683" y="422"/>
                    <a:pt x="1003" y="422"/>
                  </a:cubicBezTo>
                  <a:cubicBezTo>
                    <a:pt x="1119" y="422"/>
                    <a:pt x="1214" y="327"/>
                    <a:pt x="1214" y="211"/>
                  </a:cubicBezTo>
                  <a:cubicBezTo>
                    <a:pt x="1214" y="95"/>
                    <a:pt x="1119"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2" name="Google Shape;21442;p86"/>
            <p:cNvSpPr/>
            <p:nvPr/>
          </p:nvSpPr>
          <p:spPr>
            <a:xfrm>
              <a:off x="2094783" y="2237722"/>
              <a:ext cx="70354" cy="61128"/>
            </a:xfrm>
            <a:custGeom>
              <a:avLst/>
              <a:gdLst/>
              <a:ahLst/>
              <a:cxnLst/>
              <a:rect l="l" t="t" r="r" b="b"/>
              <a:pathLst>
                <a:path w="2684" h="2332" extrusionOk="0">
                  <a:moveTo>
                    <a:pt x="1344" y="426"/>
                  </a:moveTo>
                  <a:cubicBezTo>
                    <a:pt x="1850" y="426"/>
                    <a:pt x="2262" y="736"/>
                    <a:pt x="2262" y="1115"/>
                  </a:cubicBezTo>
                  <a:cubicBezTo>
                    <a:pt x="2262" y="1442"/>
                    <a:pt x="1945" y="1639"/>
                    <a:pt x="1565" y="1847"/>
                  </a:cubicBezTo>
                  <a:lnTo>
                    <a:pt x="1551" y="1854"/>
                  </a:lnTo>
                  <a:cubicBezTo>
                    <a:pt x="1486" y="1891"/>
                    <a:pt x="1414" y="1909"/>
                    <a:pt x="1342" y="1909"/>
                  </a:cubicBezTo>
                  <a:cubicBezTo>
                    <a:pt x="1269" y="1909"/>
                    <a:pt x="1196" y="1891"/>
                    <a:pt x="1129" y="1854"/>
                  </a:cubicBezTo>
                  <a:lnTo>
                    <a:pt x="1119" y="1847"/>
                  </a:lnTo>
                  <a:cubicBezTo>
                    <a:pt x="739" y="1639"/>
                    <a:pt x="423" y="1442"/>
                    <a:pt x="423" y="1119"/>
                  </a:cubicBezTo>
                  <a:cubicBezTo>
                    <a:pt x="423" y="736"/>
                    <a:pt x="834" y="426"/>
                    <a:pt x="1344" y="426"/>
                  </a:cubicBezTo>
                  <a:close/>
                  <a:moveTo>
                    <a:pt x="1340" y="1"/>
                  </a:moveTo>
                  <a:cubicBezTo>
                    <a:pt x="602" y="1"/>
                    <a:pt x="1" y="503"/>
                    <a:pt x="1" y="1115"/>
                  </a:cubicBezTo>
                  <a:cubicBezTo>
                    <a:pt x="1" y="1717"/>
                    <a:pt x="549" y="2019"/>
                    <a:pt x="915" y="2216"/>
                  </a:cubicBezTo>
                  <a:lnTo>
                    <a:pt x="925" y="2223"/>
                  </a:lnTo>
                  <a:cubicBezTo>
                    <a:pt x="1056" y="2295"/>
                    <a:pt x="1199" y="2331"/>
                    <a:pt x="1342" y="2331"/>
                  </a:cubicBezTo>
                  <a:cubicBezTo>
                    <a:pt x="1485" y="2331"/>
                    <a:pt x="1627" y="2295"/>
                    <a:pt x="1755" y="2223"/>
                  </a:cubicBezTo>
                  <a:lnTo>
                    <a:pt x="1766" y="2216"/>
                  </a:lnTo>
                  <a:cubicBezTo>
                    <a:pt x="2132" y="2015"/>
                    <a:pt x="2684" y="1717"/>
                    <a:pt x="2684" y="1115"/>
                  </a:cubicBezTo>
                  <a:cubicBezTo>
                    <a:pt x="2684" y="503"/>
                    <a:pt x="2082"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3" name="Google Shape;21443;p86"/>
            <p:cNvSpPr/>
            <p:nvPr/>
          </p:nvSpPr>
          <p:spPr>
            <a:xfrm>
              <a:off x="1938636" y="1959319"/>
              <a:ext cx="382676" cy="378351"/>
            </a:xfrm>
            <a:custGeom>
              <a:avLst/>
              <a:gdLst/>
              <a:ahLst/>
              <a:cxnLst/>
              <a:rect l="l" t="t" r="r" b="b"/>
              <a:pathLst>
                <a:path w="14599" h="14434" extrusionOk="0">
                  <a:moveTo>
                    <a:pt x="2775" y="427"/>
                  </a:moveTo>
                  <a:cubicBezTo>
                    <a:pt x="3152" y="456"/>
                    <a:pt x="3517" y="572"/>
                    <a:pt x="3841" y="769"/>
                  </a:cubicBezTo>
                  <a:cubicBezTo>
                    <a:pt x="4463" y="1134"/>
                    <a:pt x="4948" y="1743"/>
                    <a:pt x="5212" y="2485"/>
                  </a:cubicBezTo>
                  <a:cubicBezTo>
                    <a:pt x="5247" y="2576"/>
                    <a:pt x="5275" y="2671"/>
                    <a:pt x="5300" y="2766"/>
                  </a:cubicBezTo>
                  <a:cubicBezTo>
                    <a:pt x="5093" y="2871"/>
                    <a:pt x="4892" y="2991"/>
                    <a:pt x="4699" y="3121"/>
                  </a:cubicBezTo>
                  <a:cubicBezTo>
                    <a:pt x="4657" y="2903"/>
                    <a:pt x="4600" y="2688"/>
                    <a:pt x="4523" y="2481"/>
                  </a:cubicBezTo>
                  <a:cubicBezTo>
                    <a:pt x="4256" y="1729"/>
                    <a:pt x="3799" y="1092"/>
                    <a:pt x="3232" y="691"/>
                  </a:cubicBezTo>
                  <a:cubicBezTo>
                    <a:pt x="3092" y="586"/>
                    <a:pt x="2937" y="498"/>
                    <a:pt x="2775" y="427"/>
                  </a:cubicBezTo>
                  <a:close/>
                  <a:moveTo>
                    <a:pt x="2007" y="678"/>
                  </a:moveTo>
                  <a:cubicBezTo>
                    <a:pt x="2823" y="678"/>
                    <a:pt x="3714" y="1461"/>
                    <a:pt x="4129" y="2622"/>
                  </a:cubicBezTo>
                  <a:cubicBezTo>
                    <a:pt x="4217" y="2875"/>
                    <a:pt x="4284" y="3135"/>
                    <a:pt x="4319" y="3402"/>
                  </a:cubicBezTo>
                  <a:cubicBezTo>
                    <a:pt x="3908" y="3729"/>
                    <a:pt x="3535" y="4102"/>
                    <a:pt x="3208" y="4514"/>
                  </a:cubicBezTo>
                  <a:cubicBezTo>
                    <a:pt x="2856" y="4953"/>
                    <a:pt x="2554" y="5424"/>
                    <a:pt x="2301" y="5927"/>
                  </a:cubicBezTo>
                  <a:cubicBezTo>
                    <a:pt x="1590" y="5593"/>
                    <a:pt x="1006" y="4918"/>
                    <a:pt x="711" y="4092"/>
                  </a:cubicBezTo>
                  <a:cubicBezTo>
                    <a:pt x="447" y="3353"/>
                    <a:pt x="437" y="2572"/>
                    <a:pt x="683" y="1894"/>
                  </a:cubicBezTo>
                  <a:cubicBezTo>
                    <a:pt x="859" y="1419"/>
                    <a:pt x="1144" y="1039"/>
                    <a:pt x="1513" y="783"/>
                  </a:cubicBezTo>
                  <a:cubicBezTo>
                    <a:pt x="1541" y="772"/>
                    <a:pt x="1576" y="758"/>
                    <a:pt x="1601" y="747"/>
                  </a:cubicBezTo>
                  <a:cubicBezTo>
                    <a:pt x="1732" y="701"/>
                    <a:pt x="1868" y="678"/>
                    <a:pt x="2007" y="678"/>
                  </a:cubicBezTo>
                  <a:close/>
                  <a:moveTo>
                    <a:pt x="11820" y="427"/>
                  </a:moveTo>
                  <a:cubicBezTo>
                    <a:pt x="11640" y="505"/>
                    <a:pt x="11475" y="603"/>
                    <a:pt x="11320" y="719"/>
                  </a:cubicBezTo>
                  <a:cubicBezTo>
                    <a:pt x="11138" y="856"/>
                    <a:pt x="11267" y="1106"/>
                    <a:pt x="11445" y="1106"/>
                  </a:cubicBezTo>
                  <a:cubicBezTo>
                    <a:pt x="11486" y="1106"/>
                    <a:pt x="11530" y="1092"/>
                    <a:pt x="11573" y="1060"/>
                  </a:cubicBezTo>
                  <a:cubicBezTo>
                    <a:pt x="11913" y="808"/>
                    <a:pt x="12264" y="679"/>
                    <a:pt x="12596" y="679"/>
                  </a:cubicBezTo>
                  <a:cubicBezTo>
                    <a:pt x="12735" y="679"/>
                    <a:pt x="12871" y="702"/>
                    <a:pt x="13001" y="747"/>
                  </a:cubicBezTo>
                  <a:cubicBezTo>
                    <a:pt x="13015" y="754"/>
                    <a:pt x="13057" y="772"/>
                    <a:pt x="13093" y="786"/>
                  </a:cubicBezTo>
                  <a:cubicBezTo>
                    <a:pt x="13458" y="1043"/>
                    <a:pt x="13743" y="1423"/>
                    <a:pt x="13915" y="1894"/>
                  </a:cubicBezTo>
                  <a:cubicBezTo>
                    <a:pt x="14162" y="2572"/>
                    <a:pt x="14154" y="3350"/>
                    <a:pt x="13887" y="4092"/>
                  </a:cubicBezTo>
                  <a:cubicBezTo>
                    <a:pt x="13592" y="4918"/>
                    <a:pt x="13005" y="5593"/>
                    <a:pt x="12298" y="5927"/>
                  </a:cubicBezTo>
                  <a:cubicBezTo>
                    <a:pt x="12045" y="5424"/>
                    <a:pt x="11742" y="4950"/>
                    <a:pt x="11391" y="4514"/>
                  </a:cubicBezTo>
                  <a:cubicBezTo>
                    <a:pt x="11064" y="4102"/>
                    <a:pt x="10691" y="3729"/>
                    <a:pt x="10283" y="3402"/>
                  </a:cubicBezTo>
                  <a:cubicBezTo>
                    <a:pt x="10318" y="3135"/>
                    <a:pt x="10381" y="2875"/>
                    <a:pt x="10473" y="2622"/>
                  </a:cubicBezTo>
                  <a:cubicBezTo>
                    <a:pt x="10589" y="2291"/>
                    <a:pt x="10751" y="1978"/>
                    <a:pt x="10958" y="1693"/>
                  </a:cubicBezTo>
                  <a:cubicBezTo>
                    <a:pt x="11067" y="1528"/>
                    <a:pt x="10927" y="1359"/>
                    <a:pt x="10778" y="1359"/>
                  </a:cubicBezTo>
                  <a:cubicBezTo>
                    <a:pt x="10721" y="1359"/>
                    <a:pt x="10663" y="1384"/>
                    <a:pt x="10617" y="1444"/>
                  </a:cubicBezTo>
                  <a:cubicBezTo>
                    <a:pt x="10385" y="1760"/>
                    <a:pt x="10202" y="2112"/>
                    <a:pt x="10072" y="2481"/>
                  </a:cubicBezTo>
                  <a:cubicBezTo>
                    <a:pt x="9998" y="2688"/>
                    <a:pt x="9938" y="2903"/>
                    <a:pt x="9896" y="3121"/>
                  </a:cubicBezTo>
                  <a:cubicBezTo>
                    <a:pt x="9703" y="2987"/>
                    <a:pt x="9502" y="2871"/>
                    <a:pt x="9295" y="2766"/>
                  </a:cubicBezTo>
                  <a:cubicBezTo>
                    <a:pt x="9323" y="2671"/>
                    <a:pt x="9351" y="2576"/>
                    <a:pt x="9383" y="2485"/>
                  </a:cubicBezTo>
                  <a:lnTo>
                    <a:pt x="9386" y="2485"/>
                  </a:lnTo>
                  <a:cubicBezTo>
                    <a:pt x="9650" y="1743"/>
                    <a:pt x="10135" y="1134"/>
                    <a:pt x="10754" y="769"/>
                  </a:cubicBezTo>
                  <a:cubicBezTo>
                    <a:pt x="11078" y="572"/>
                    <a:pt x="11443" y="456"/>
                    <a:pt x="11820" y="427"/>
                  </a:cubicBezTo>
                  <a:close/>
                  <a:moveTo>
                    <a:pt x="7297" y="2685"/>
                  </a:moveTo>
                  <a:cubicBezTo>
                    <a:pt x="8620" y="2685"/>
                    <a:pt x="9991" y="3448"/>
                    <a:pt x="11060" y="4777"/>
                  </a:cubicBezTo>
                  <a:cubicBezTo>
                    <a:pt x="12125" y="6110"/>
                    <a:pt x="12734" y="7801"/>
                    <a:pt x="12734" y="9426"/>
                  </a:cubicBezTo>
                  <a:cubicBezTo>
                    <a:pt x="12730" y="10006"/>
                    <a:pt x="12579" y="10572"/>
                    <a:pt x="12294" y="11075"/>
                  </a:cubicBezTo>
                  <a:cubicBezTo>
                    <a:pt x="11892" y="11058"/>
                    <a:pt x="11503" y="11053"/>
                    <a:pt x="11162" y="11053"/>
                  </a:cubicBezTo>
                  <a:cubicBezTo>
                    <a:pt x="10517" y="11053"/>
                    <a:pt x="10048" y="11073"/>
                    <a:pt x="10002" y="11075"/>
                  </a:cubicBezTo>
                  <a:cubicBezTo>
                    <a:pt x="9721" y="11089"/>
                    <a:pt x="9737" y="11498"/>
                    <a:pt x="10006" y="11498"/>
                  </a:cubicBezTo>
                  <a:cubicBezTo>
                    <a:pt x="10010" y="11498"/>
                    <a:pt x="10015" y="11497"/>
                    <a:pt x="10019" y="11497"/>
                  </a:cubicBezTo>
                  <a:cubicBezTo>
                    <a:pt x="10032" y="11497"/>
                    <a:pt x="10496" y="11476"/>
                    <a:pt x="11144" y="11476"/>
                  </a:cubicBezTo>
                  <a:cubicBezTo>
                    <a:pt x="11414" y="11476"/>
                    <a:pt x="11716" y="11480"/>
                    <a:pt x="12031" y="11490"/>
                  </a:cubicBezTo>
                  <a:cubicBezTo>
                    <a:pt x="11932" y="11620"/>
                    <a:pt x="11827" y="11747"/>
                    <a:pt x="11714" y="11870"/>
                  </a:cubicBezTo>
                  <a:cubicBezTo>
                    <a:pt x="11612" y="11975"/>
                    <a:pt x="11507" y="12077"/>
                    <a:pt x="11394" y="12176"/>
                  </a:cubicBezTo>
                  <a:cubicBezTo>
                    <a:pt x="10427" y="11909"/>
                    <a:pt x="9650" y="11768"/>
                    <a:pt x="9597" y="11757"/>
                  </a:cubicBezTo>
                  <a:cubicBezTo>
                    <a:pt x="9582" y="11755"/>
                    <a:pt x="9567" y="11753"/>
                    <a:pt x="9553" y="11753"/>
                  </a:cubicBezTo>
                  <a:cubicBezTo>
                    <a:pt x="9312" y="11753"/>
                    <a:pt x="9258" y="12126"/>
                    <a:pt x="9520" y="12172"/>
                  </a:cubicBezTo>
                  <a:cubicBezTo>
                    <a:pt x="9530" y="12172"/>
                    <a:pt x="10156" y="12288"/>
                    <a:pt x="10976" y="12503"/>
                  </a:cubicBezTo>
                  <a:cubicBezTo>
                    <a:pt x="10371" y="12918"/>
                    <a:pt x="9692" y="13213"/>
                    <a:pt x="8978" y="13371"/>
                  </a:cubicBezTo>
                  <a:cubicBezTo>
                    <a:pt x="9024" y="13322"/>
                    <a:pt x="9070" y="13269"/>
                    <a:pt x="9105" y="13213"/>
                  </a:cubicBezTo>
                  <a:cubicBezTo>
                    <a:pt x="9222" y="13047"/>
                    <a:pt x="9075" y="12877"/>
                    <a:pt x="8925" y="12877"/>
                  </a:cubicBezTo>
                  <a:cubicBezTo>
                    <a:pt x="8862" y="12877"/>
                    <a:pt x="8799" y="12906"/>
                    <a:pt x="8753" y="12978"/>
                  </a:cubicBezTo>
                  <a:cubicBezTo>
                    <a:pt x="8606" y="13203"/>
                    <a:pt x="8356" y="13336"/>
                    <a:pt x="8089" y="13336"/>
                  </a:cubicBezTo>
                  <a:cubicBezTo>
                    <a:pt x="7937" y="13336"/>
                    <a:pt x="7786" y="13291"/>
                    <a:pt x="7660" y="13210"/>
                  </a:cubicBezTo>
                  <a:cubicBezTo>
                    <a:pt x="7551" y="13138"/>
                    <a:pt x="7425" y="13102"/>
                    <a:pt x="7299" y="13102"/>
                  </a:cubicBezTo>
                  <a:cubicBezTo>
                    <a:pt x="7173" y="13102"/>
                    <a:pt x="7046" y="13138"/>
                    <a:pt x="6935" y="13210"/>
                  </a:cubicBezTo>
                  <a:cubicBezTo>
                    <a:pt x="6809" y="13291"/>
                    <a:pt x="6657" y="13336"/>
                    <a:pt x="6506" y="13336"/>
                  </a:cubicBezTo>
                  <a:cubicBezTo>
                    <a:pt x="6239" y="13336"/>
                    <a:pt x="5989" y="13203"/>
                    <a:pt x="5842" y="12978"/>
                  </a:cubicBezTo>
                  <a:cubicBezTo>
                    <a:pt x="5796" y="12906"/>
                    <a:pt x="5733" y="12877"/>
                    <a:pt x="5670" y="12877"/>
                  </a:cubicBezTo>
                  <a:cubicBezTo>
                    <a:pt x="5520" y="12877"/>
                    <a:pt x="5373" y="13047"/>
                    <a:pt x="5490" y="13213"/>
                  </a:cubicBezTo>
                  <a:cubicBezTo>
                    <a:pt x="5529" y="13269"/>
                    <a:pt x="5571" y="13322"/>
                    <a:pt x="5617" y="13371"/>
                  </a:cubicBezTo>
                  <a:cubicBezTo>
                    <a:pt x="4903" y="13213"/>
                    <a:pt x="4224" y="12918"/>
                    <a:pt x="3619" y="12503"/>
                  </a:cubicBezTo>
                  <a:cubicBezTo>
                    <a:pt x="4442" y="12288"/>
                    <a:pt x="5064" y="12176"/>
                    <a:pt x="5075" y="12172"/>
                  </a:cubicBezTo>
                  <a:cubicBezTo>
                    <a:pt x="5191" y="12151"/>
                    <a:pt x="5265" y="12042"/>
                    <a:pt x="5244" y="11930"/>
                  </a:cubicBezTo>
                  <a:cubicBezTo>
                    <a:pt x="5228" y="11827"/>
                    <a:pt x="5137" y="11754"/>
                    <a:pt x="5038" y="11754"/>
                  </a:cubicBezTo>
                  <a:cubicBezTo>
                    <a:pt x="5026" y="11754"/>
                    <a:pt x="5014" y="11755"/>
                    <a:pt x="5001" y="11757"/>
                  </a:cubicBezTo>
                  <a:cubicBezTo>
                    <a:pt x="4945" y="11768"/>
                    <a:pt x="4168" y="11909"/>
                    <a:pt x="3201" y="12176"/>
                  </a:cubicBezTo>
                  <a:cubicBezTo>
                    <a:pt x="3088" y="12077"/>
                    <a:pt x="2983" y="11975"/>
                    <a:pt x="2881" y="11870"/>
                  </a:cubicBezTo>
                  <a:cubicBezTo>
                    <a:pt x="2768" y="11750"/>
                    <a:pt x="2663" y="11620"/>
                    <a:pt x="2564" y="11490"/>
                  </a:cubicBezTo>
                  <a:cubicBezTo>
                    <a:pt x="2879" y="11480"/>
                    <a:pt x="3181" y="11476"/>
                    <a:pt x="3451" y="11476"/>
                  </a:cubicBezTo>
                  <a:cubicBezTo>
                    <a:pt x="4099" y="11476"/>
                    <a:pt x="4563" y="11497"/>
                    <a:pt x="4576" y="11497"/>
                  </a:cubicBezTo>
                  <a:cubicBezTo>
                    <a:pt x="4580" y="11497"/>
                    <a:pt x="4584" y="11498"/>
                    <a:pt x="4588" y="11498"/>
                  </a:cubicBezTo>
                  <a:cubicBezTo>
                    <a:pt x="4699" y="11498"/>
                    <a:pt x="4790" y="11409"/>
                    <a:pt x="4797" y="11297"/>
                  </a:cubicBezTo>
                  <a:cubicBezTo>
                    <a:pt x="4801" y="11181"/>
                    <a:pt x="4713" y="11079"/>
                    <a:pt x="4597" y="11075"/>
                  </a:cubicBezTo>
                  <a:cubicBezTo>
                    <a:pt x="4548" y="11073"/>
                    <a:pt x="4078" y="11053"/>
                    <a:pt x="3433" y="11053"/>
                  </a:cubicBezTo>
                  <a:cubicBezTo>
                    <a:pt x="3092" y="11053"/>
                    <a:pt x="2703" y="11058"/>
                    <a:pt x="2301" y="11075"/>
                  </a:cubicBezTo>
                  <a:cubicBezTo>
                    <a:pt x="2016" y="10572"/>
                    <a:pt x="1865" y="10006"/>
                    <a:pt x="1861" y="9426"/>
                  </a:cubicBezTo>
                  <a:cubicBezTo>
                    <a:pt x="1861" y="7801"/>
                    <a:pt x="2469" y="6106"/>
                    <a:pt x="3535" y="4777"/>
                  </a:cubicBezTo>
                  <a:cubicBezTo>
                    <a:pt x="4600" y="3448"/>
                    <a:pt x="5975" y="2685"/>
                    <a:pt x="7297" y="2685"/>
                  </a:cubicBezTo>
                  <a:close/>
                  <a:moveTo>
                    <a:pt x="7298" y="13522"/>
                  </a:moveTo>
                  <a:cubicBezTo>
                    <a:pt x="7344" y="13522"/>
                    <a:pt x="7391" y="13535"/>
                    <a:pt x="7431" y="13561"/>
                  </a:cubicBezTo>
                  <a:cubicBezTo>
                    <a:pt x="7629" y="13691"/>
                    <a:pt x="7859" y="13757"/>
                    <a:pt x="8091" y="13757"/>
                  </a:cubicBezTo>
                  <a:cubicBezTo>
                    <a:pt x="8204" y="13757"/>
                    <a:pt x="8319" y="13741"/>
                    <a:pt x="8430" y="13709"/>
                  </a:cubicBezTo>
                  <a:lnTo>
                    <a:pt x="8430" y="13709"/>
                  </a:lnTo>
                  <a:cubicBezTo>
                    <a:pt x="8080" y="13911"/>
                    <a:pt x="7690" y="14012"/>
                    <a:pt x="7299" y="14012"/>
                  </a:cubicBezTo>
                  <a:cubicBezTo>
                    <a:pt x="6909" y="14012"/>
                    <a:pt x="6519" y="13911"/>
                    <a:pt x="6169" y="13709"/>
                  </a:cubicBezTo>
                  <a:lnTo>
                    <a:pt x="6169" y="13709"/>
                  </a:lnTo>
                  <a:cubicBezTo>
                    <a:pt x="6280" y="13741"/>
                    <a:pt x="6394" y="13757"/>
                    <a:pt x="6508" y="13757"/>
                  </a:cubicBezTo>
                  <a:cubicBezTo>
                    <a:pt x="6739" y="13757"/>
                    <a:pt x="6969" y="13691"/>
                    <a:pt x="7167" y="13561"/>
                  </a:cubicBezTo>
                  <a:cubicBezTo>
                    <a:pt x="7206" y="13535"/>
                    <a:pt x="7252" y="13522"/>
                    <a:pt x="7298" y="13522"/>
                  </a:cubicBezTo>
                  <a:close/>
                  <a:moveTo>
                    <a:pt x="11940" y="0"/>
                  </a:moveTo>
                  <a:cubicBezTo>
                    <a:pt x="11469" y="0"/>
                    <a:pt x="10991" y="136"/>
                    <a:pt x="10540" y="406"/>
                  </a:cubicBezTo>
                  <a:cubicBezTo>
                    <a:pt x="9836" y="821"/>
                    <a:pt x="9284" y="1510"/>
                    <a:pt x="8985" y="2344"/>
                  </a:cubicBezTo>
                  <a:cubicBezTo>
                    <a:pt x="8957" y="2425"/>
                    <a:pt x="8933" y="2506"/>
                    <a:pt x="8908" y="2590"/>
                  </a:cubicBezTo>
                  <a:cubicBezTo>
                    <a:pt x="8393" y="2372"/>
                    <a:pt x="7845" y="2263"/>
                    <a:pt x="7298" y="2263"/>
                  </a:cubicBezTo>
                  <a:cubicBezTo>
                    <a:pt x="6751" y="2263"/>
                    <a:pt x="6204" y="2372"/>
                    <a:pt x="5690" y="2590"/>
                  </a:cubicBezTo>
                  <a:cubicBezTo>
                    <a:pt x="5666" y="2506"/>
                    <a:pt x="5641" y="2425"/>
                    <a:pt x="5610" y="2344"/>
                  </a:cubicBezTo>
                  <a:cubicBezTo>
                    <a:pt x="5314" y="1510"/>
                    <a:pt x="4762" y="821"/>
                    <a:pt x="4059" y="406"/>
                  </a:cubicBezTo>
                  <a:cubicBezTo>
                    <a:pt x="3606" y="138"/>
                    <a:pt x="3126" y="3"/>
                    <a:pt x="2653" y="3"/>
                  </a:cubicBezTo>
                  <a:cubicBezTo>
                    <a:pt x="2376" y="3"/>
                    <a:pt x="2101" y="49"/>
                    <a:pt x="1836" y="143"/>
                  </a:cubicBezTo>
                  <a:cubicBezTo>
                    <a:pt x="1123" y="396"/>
                    <a:pt x="570" y="969"/>
                    <a:pt x="286" y="1750"/>
                  </a:cubicBezTo>
                  <a:cubicBezTo>
                    <a:pt x="4" y="2520"/>
                    <a:pt x="15" y="3399"/>
                    <a:pt x="310" y="4236"/>
                  </a:cubicBezTo>
                  <a:cubicBezTo>
                    <a:pt x="644" y="5164"/>
                    <a:pt x="1312" y="5927"/>
                    <a:pt x="2118" y="6307"/>
                  </a:cubicBezTo>
                  <a:cubicBezTo>
                    <a:pt x="1678" y="7302"/>
                    <a:pt x="1439" y="8378"/>
                    <a:pt x="1439" y="9426"/>
                  </a:cubicBezTo>
                  <a:cubicBezTo>
                    <a:pt x="1439" y="10006"/>
                    <a:pt x="1576" y="10579"/>
                    <a:pt x="1836" y="11096"/>
                  </a:cubicBezTo>
                  <a:cubicBezTo>
                    <a:pt x="1270" y="11135"/>
                    <a:pt x="708" y="11198"/>
                    <a:pt x="247" y="11304"/>
                  </a:cubicBezTo>
                  <a:cubicBezTo>
                    <a:pt x="1" y="11360"/>
                    <a:pt x="39" y="11722"/>
                    <a:pt x="293" y="11722"/>
                  </a:cubicBezTo>
                  <a:cubicBezTo>
                    <a:pt x="310" y="11722"/>
                    <a:pt x="324" y="11722"/>
                    <a:pt x="342" y="11715"/>
                  </a:cubicBezTo>
                  <a:cubicBezTo>
                    <a:pt x="831" y="11606"/>
                    <a:pt x="1453" y="11539"/>
                    <a:pt x="2068" y="11508"/>
                  </a:cubicBezTo>
                  <a:cubicBezTo>
                    <a:pt x="2216" y="11740"/>
                    <a:pt x="2388" y="11958"/>
                    <a:pt x="2575" y="12158"/>
                  </a:cubicBezTo>
                  <a:cubicBezTo>
                    <a:pt x="2624" y="12211"/>
                    <a:pt x="2673" y="12260"/>
                    <a:pt x="2726" y="12309"/>
                  </a:cubicBezTo>
                  <a:cubicBezTo>
                    <a:pt x="2177" y="12475"/>
                    <a:pt x="1636" y="12672"/>
                    <a:pt x="1112" y="12900"/>
                  </a:cubicBezTo>
                  <a:cubicBezTo>
                    <a:pt x="884" y="12999"/>
                    <a:pt x="988" y="13307"/>
                    <a:pt x="1192" y="13307"/>
                  </a:cubicBezTo>
                  <a:cubicBezTo>
                    <a:pt x="1221" y="13307"/>
                    <a:pt x="1252" y="13301"/>
                    <a:pt x="1284" y="13287"/>
                  </a:cubicBezTo>
                  <a:cubicBezTo>
                    <a:pt x="1875" y="13030"/>
                    <a:pt x="2480" y="12816"/>
                    <a:pt x="3102" y="12644"/>
                  </a:cubicBezTo>
                  <a:cubicBezTo>
                    <a:pt x="3777" y="13182"/>
                    <a:pt x="4611" y="13572"/>
                    <a:pt x="5550" y="13790"/>
                  </a:cubicBezTo>
                  <a:cubicBezTo>
                    <a:pt x="6053" y="14219"/>
                    <a:pt x="6675" y="14433"/>
                    <a:pt x="7297" y="14433"/>
                  </a:cubicBezTo>
                  <a:cubicBezTo>
                    <a:pt x="7920" y="14433"/>
                    <a:pt x="8542" y="14219"/>
                    <a:pt x="9045" y="13790"/>
                  </a:cubicBezTo>
                  <a:cubicBezTo>
                    <a:pt x="9987" y="13572"/>
                    <a:pt x="10821" y="13182"/>
                    <a:pt x="11493" y="12644"/>
                  </a:cubicBezTo>
                  <a:cubicBezTo>
                    <a:pt x="12115" y="12816"/>
                    <a:pt x="12723" y="13034"/>
                    <a:pt x="13314" y="13291"/>
                  </a:cubicBezTo>
                  <a:cubicBezTo>
                    <a:pt x="13346" y="13305"/>
                    <a:pt x="13377" y="13311"/>
                    <a:pt x="13406" y="13311"/>
                  </a:cubicBezTo>
                  <a:cubicBezTo>
                    <a:pt x="13607" y="13311"/>
                    <a:pt x="13711" y="13002"/>
                    <a:pt x="13486" y="12904"/>
                  </a:cubicBezTo>
                  <a:cubicBezTo>
                    <a:pt x="12959" y="12675"/>
                    <a:pt x="12421" y="12478"/>
                    <a:pt x="11869" y="12313"/>
                  </a:cubicBezTo>
                  <a:cubicBezTo>
                    <a:pt x="11922" y="12264"/>
                    <a:pt x="11971" y="12211"/>
                    <a:pt x="12020" y="12162"/>
                  </a:cubicBezTo>
                  <a:cubicBezTo>
                    <a:pt x="12210" y="11958"/>
                    <a:pt x="12379" y="11740"/>
                    <a:pt x="12526" y="11511"/>
                  </a:cubicBezTo>
                  <a:cubicBezTo>
                    <a:pt x="13142" y="11543"/>
                    <a:pt x="13764" y="11606"/>
                    <a:pt x="14256" y="11719"/>
                  </a:cubicBezTo>
                  <a:cubicBezTo>
                    <a:pt x="14273" y="11722"/>
                    <a:pt x="14289" y="11724"/>
                    <a:pt x="14304" y="11724"/>
                  </a:cubicBezTo>
                  <a:cubicBezTo>
                    <a:pt x="14534" y="11724"/>
                    <a:pt x="14599" y="11370"/>
                    <a:pt x="14351" y="11307"/>
                  </a:cubicBezTo>
                  <a:cubicBezTo>
                    <a:pt x="13891" y="11198"/>
                    <a:pt x="13328" y="11135"/>
                    <a:pt x="12762" y="11100"/>
                  </a:cubicBezTo>
                  <a:cubicBezTo>
                    <a:pt x="13019" y="10579"/>
                    <a:pt x="13156" y="10006"/>
                    <a:pt x="13159" y="9426"/>
                  </a:cubicBezTo>
                  <a:cubicBezTo>
                    <a:pt x="13159" y="8378"/>
                    <a:pt x="12920" y="7306"/>
                    <a:pt x="12477" y="6307"/>
                  </a:cubicBezTo>
                  <a:cubicBezTo>
                    <a:pt x="13286" y="5927"/>
                    <a:pt x="13954" y="5164"/>
                    <a:pt x="14285" y="4236"/>
                  </a:cubicBezTo>
                  <a:cubicBezTo>
                    <a:pt x="14583" y="3399"/>
                    <a:pt x="14594" y="2520"/>
                    <a:pt x="14313" y="1750"/>
                  </a:cubicBezTo>
                  <a:cubicBezTo>
                    <a:pt x="14024" y="969"/>
                    <a:pt x="13476" y="396"/>
                    <a:pt x="12758" y="143"/>
                  </a:cubicBezTo>
                  <a:cubicBezTo>
                    <a:pt x="12492" y="47"/>
                    <a:pt x="12217" y="0"/>
                    <a:pt x="119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44" name="Google Shape;21444;p86"/>
          <p:cNvGrpSpPr/>
          <p:nvPr/>
        </p:nvGrpSpPr>
        <p:grpSpPr>
          <a:xfrm>
            <a:off x="6865118" y="2111745"/>
            <a:ext cx="374262" cy="378404"/>
            <a:chOff x="6865118" y="1959345"/>
            <a:chExt cx="374262" cy="378404"/>
          </a:xfrm>
        </p:grpSpPr>
        <p:sp>
          <p:nvSpPr>
            <p:cNvPr id="21445" name="Google Shape;21445;p86"/>
            <p:cNvSpPr/>
            <p:nvPr/>
          </p:nvSpPr>
          <p:spPr>
            <a:xfrm>
              <a:off x="6871016" y="1997799"/>
              <a:ext cx="64640" cy="32294"/>
            </a:xfrm>
            <a:custGeom>
              <a:avLst/>
              <a:gdLst/>
              <a:ahLst/>
              <a:cxnLst/>
              <a:rect l="l" t="t" r="r" b="b"/>
              <a:pathLst>
                <a:path w="2466" h="1232" extrusionOk="0">
                  <a:moveTo>
                    <a:pt x="2156" y="0"/>
                  </a:moveTo>
                  <a:lnTo>
                    <a:pt x="313" y="482"/>
                  </a:lnTo>
                  <a:cubicBezTo>
                    <a:pt x="123" y="528"/>
                    <a:pt x="0" y="704"/>
                    <a:pt x="25" y="897"/>
                  </a:cubicBezTo>
                  <a:cubicBezTo>
                    <a:pt x="50" y="1087"/>
                    <a:pt x="211" y="1231"/>
                    <a:pt x="405" y="1231"/>
                  </a:cubicBezTo>
                  <a:lnTo>
                    <a:pt x="2465" y="1231"/>
                  </a:lnTo>
                  <a:lnTo>
                    <a:pt x="2156" y="0"/>
                  </a:ln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6" name="Google Shape;21446;p86"/>
            <p:cNvSpPr/>
            <p:nvPr/>
          </p:nvSpPr>
          <p:spPr>
            <a:xfrm>
              <a:off x="6871566" y="2018166"/>
              <a:ext cx="64090" cy="11927"/>
            </a:xfrm>
            <a:custGeom>
              <a:avLst/>
              <a:gdLst/>
              <a:ahLst/>
              <a:cxnLst/>
              <a:rect l="l" t="t" r="r" b="b"/>
              <a:pathLst>
                <a:path w="2445" h="455" extrusionOk="0">
                  <a:moveTo>
                    <a:pt x="11" y="0"/>
                  </a:moveTo>
                  <a:cubicBezTo>
                    <a:pt x="8" y="25"/>
                    <a:pt x="4" y="50"/>
                    <a:pt x="0" y="71"/>
                  </a:cubicBezTo>
                  <a:cubicBezTo>
                    <a:pt x="0" y="282"/>
                    <a:pt x="169" y="454"/>
                    <a:pt x="380" y="454"/>
                  </a:cubicBezTo>
                  <a:lnTo>
                    <a:pt x="2444" y="454"/>
                  </a:lnTo>
                  <a:lnTo>
                    <a:pt x="2332" y="0"/>
                  </a:lnTo>
                  <a:close/>
                </a:path>
              </a:pathLst>
            </a:custGeom>
            <a:solidFill>
              <a:srgbClr val="7F99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7" name="Google Shape;21447;p86"/>
            <p:cNvSpPr/>
            <p:nvPr/>
          </p:nvSpPr>
          <p:spPr>
            <a:xfrm>
              <a:off x="6913034" y="1964876"/>
              <a:ext cx="319976" cy="319976"/>
            </a:xfrm>
            <a:custGeom>
              <a:avLst/>
              <a:gdLst/>
              <a:ahLst/>
              <a:cxnLst/>
              <a:rect l="l" t="t" r="r" b="b"/>
              <a:pathLst>
                <a:path w="12207" h="12207" extrusionOk="0">
                  <a:moveTo>
                    <a:pt x="1808" y="1"/>
                  </a:moveTo>
                  <a:cubicBezTo>
                    <a:pt x="933" y="1"/>
                    <a:pt x="226" y="708"/>
                    <a:pt x="226" y="1583"/>
                  </a:cubicBezTo>
                  <a:cubicBezTo>
                    <a:pt x="226" y="2329"/>
                    <a:pt x="834" y="2937"/>
                    <a:pt x="1583" y="2937"/>
                  </a:cubicBezTo>
                  <a:lnTo>
                    <a:pt x="1808" y="2937"/>
                  </a:lnTo>
                  <a:cubicBezTo>
                    <a:pt x="1808" y="4973"/>
                    <a:pt x="1" y="5877"/>
                    <a:pt x="1" y="7684"/>
                  </a:cubicBezTo>
                  <a:cubicBezTo>
                    <a:pt x="1" y="9495"/>
                    <a:pt x="1583" y="12206"/>
                    <a:pt x="7913" y="12206"/>
                  </a:cubicBezTo>
                  <a:lnTo>
                    <a:pt x="11753" y="12206"/>
                  </a:lnTo>
                  <a:cubicBezTo>
                    <a:pt x="11753" y="12206"/>
                    <a:pt x="11711" y="11855"/>
                    <a:pt x="11510" y="11299"/>
                  </a:cubicBezTo>
                  <a:lnTo>
                    <a:pt x="11496" y="11292"/>
                  </a:lnTo>
                  <a:lnTo>
                    <a:pt x="11496" y="11292"/>
                  </a:lnTo>
                  <a:cubicBezTo>
                    <a:pt x="11725" y="11296"/>
                    <a:pt x="11960" y="11299"/>
                    <a:pt x="12206" y="11299"/>
                  </a:cubicBezTo>
                  <a:cubicBezTo>
                    <a:pt x="12206" y="11299"/>
                    <a:pt x="10396" y="5877"/>
                    <a:pt x="3391" y="5423"/>
                  </a:cubicBezTo>
                  <a:lnTo>
                    <a:pt x="3391" y="1583"/>
                  </a:lnTo>
                  <a:cubicBezTo>
                    <a:pt x="3391" y="708"/>
                    <a:pt x="2684" y="1"/>
                    <a:pt x="1808"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8" name="Google Shape;21448;p86"/>
            <p:cNvSpPr/>
            <p:nvPr/>
          </p:nvSpPr>
          <p:spPr>
            <a:xfrm>
              <a:off x="6912956" y="1971718"/>
              <a:ext cx="308154" cy="313030"/>
            </a:xfrm>
            <a:custGeom>
              <a:avLst/>
              <a:gdLst/>
              <a:ahLst/>
              <a:cxnLst/>
              <a:rect l="l" t="t" r="r" b="b"/>
              <a:pathLst>
                <a:path w="11756" h="11942" extrusionOk="0">
                  <a:moveTo>
                    <a:pt x="936" y="0"/>
                  </a:moveTo>
                  <a:cubicBezTo>
                    <a:pt x="496" y="292"/>
                    <a:pt x="229" y="788"/>
                    <a:pt x="229" y="1315"/>
                  </a:cubicBezTo>
                  <a:cubicBezTo>
                    <a:pt x="229" y="2064"/>
                    <a:pt x="879" y="2676"/>
                    <a:pt x="1625" y="2676"/>
                  </a:cubicBezTo>
                  <a:lnTo>
                    <a:pt x="1811" y="2676"/>
                  </a:lnTo>
                  <a:cubicBezTo>
                    <a:pt x="1811" y="4709"/>
                    <a:pt x="0" y="5612"/>
                    <a:pt x="0" y="7423"/>
                  </a:cubicBezTo>
                  <a:cubicBezTo>
                    <a:pt x="0" y="9231"/>
                    <a:pt x="1583" y="11942"/>
                    <a:pt x="7912" y="11942"/>
                  </a:cubicBezTo>
                  <a:lnTo>
                    <a:pt x="11756" y="11942"/>
                  </a:lnTo>
                  <a:cubicBezTo>
                    <a:pt x="11721" y="11727"/>
                    <a:pt x="11671" y="11516"/>
                    <a:pt x="11605" y="11309"/>
                  </a:cubicBezTo>
                  <a:cubicBezTo>
                    <a:pt x="11114" y="11343"/>
                    <a:pt x="10574" y="11362"/>
                    <a:pt x="10009" y="11362"/>
                  </a:cubicBezTo>
                  <a:cubicBezTo>
                    <a:pt x="7424" y="11362"/>
                    <a:pt x="4308" y="10974"/>
                    <a:pt x="2940" y="9909"/>
                  </a:cubicBezTo>
                  <a:cubicBezTo>
                    <a:pt x="1013" y="8408"/>
                    <a:pt x="1094" y="6625"/>
                    <a:pt x="1811" y="5162"/>
                  </a:cubicBezTo>
                  <a:cubicBezTo>
                    <a:pt x="2188" y="4378"/>
                    <a:pt x="2423" y="3538"/>
                    <a:pt x="2515" y="2676"/>
                  </a:cubicBezTo>
                  <a:cubicBezTo>
                    <a:pt x="2539" y="2444"/>
                    <a:pt x="2381" y="2233"/>
                    <a:pt x="2152" y="2191"/>
                  </a:cubicBezTo>
                  <a:cubicBezTo>
                    <a:pt x="1157" y="2019"/>
                    <a:pt x="651" y="1178"/>
                    <a:pt x="93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9" name="Google Shape;21449;p86"/>
            <p:cNvSpPr/>
            <p:nvPr/>
          </p:nvSpPr>
          <p:spPr>
            <a:xfrm>
              <a:off x="6913034" y="2073108"/>
              <a:ext cx="319976" cy="211640"/>
            </a:xfrm>
            <a:custGeom>
              <a:avLst/>
              <a:gdLst/>
              <a:ahLst/>
              <a:cxnLst/>
              <a:rect l="l" t="t" r="r" b="b"/>
              <a:pathLst>
                <a:path w="12207" h="8074" extrusionOk="0">
                  <a:moveTo>
                    <a:pt x="1583" y="0"/>
                  </a:moveTo>
                  <a:cubicBezTo>
                    <a:pt x="1102" y="1280"/>
                    <a:pt x="1" y="2142"/>
                    <a:pt x="1" y="3555"/>
                  </a:cubicBezTo>
                  <a:cubicBezTo>
                    <a:pt x="1" y="5363"/>
                    <a:pt x="1583" y="8074"/>
                    <a:pt x="7909" y="8074"/>
                  </a:cubicBezTo>
                  <a:lnTo>
                    <a:pt x="11753" y="8074"/>
                  </a:lnTo>
                  <a:cubicBezTo>
                    <a:pt x="11753" y="8074"/>
                    <a:pt x="11707" y="7722"/>
                    <a:pt x="11510" y="7170"/>
                  </a:cubicBezTo>
                  <a:lnTo>
                    <a:pt x="11496" y="7163"/>
                  </a:lnTo>
                  <a:lnTo>
                    <a:pt x="11496" y="7163"/>
                  </a:lnTo>
                  <a:cubicBezTo>
                    <a:pt x="11725" y="7167"/>
                    <a:pt x="11960" y="7170"/>
                    <a:pt x="12206" y="7170"/>
                  </a:cubicBezTo>
                  <a:cubicBezTo>
                    <a:pt x="12206" y="7170"/>
                    <a:pt x="10396" y="1748"/>
                    <a:pt x="3391" y="1294"/>
                  </a:cubicBezTo>
                  <a:lnTo>
                    <a:pt x="3391" y="450"/>
                  </a:lnTo>
                  <a:cubicBezTo>
                    <a:pt x="2508" y="405"/>
                    <a:pt x="1882" y="148"/>
                    <a:pt x="1583"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0" name="Google Shape;21450;p86"/>
            <p:cNvSpPr/>
            <p:nvPr/>
          </p:nvSpPr>
          <p:spPr>
            <a:xfrm>
              <a:off x="6913139" y="2073003"/>
              <a:ext cx="308076" cy="211745"/>
            </a:xfrm>
            <a:custGeom>
              <a:avLst/>
              <a:gdLst/>
              <a:ahLst/>
              <a:cxnLst/>
              <a:rect l="l" t="t" r="r" b="b"/>
              <a:pathLst>
                <a:path w="11753" h="8078" extrusionOk="0">
                  <a:moveTo>
                    <a:pt x="1583" y="1"/>
                  </a:moveTo>
                  <a:cubicBezTo>
                    <a:pt x="1098" y="1281"/>
                    <a:pt x="0" y="2146"/>
                    <a:pt x="0" y="3559"/>
                  </a:cubicBezTo>
                  <a:cubicBezTo>
                    <a:pt x="0" y="5367"/>
                    <a:pt x="1583" y="8078"/>
                    <a:pt x="7912" y="8078"/>
                  </a:cubicBezTo>
                  <a:lnTo>
                    <a:pt x="11752" y="8078"/>
                  </a:lnTo>
                  <a:cubicBezTo>
                    <a:pt x="11721" y="7863"/>
                    <a:pt x="11668" y="7652"/>
                    <a:pt x="11601" y="7445"/>
                  </a:cubicBezTo>
                  <a:lnTo>
                    <a:pt x="11594" y="7445"/>
                  </a:lnTo>
                  <a:cubicBezTo>
                    <a:pt x="11107" y="7478"/>
                    <a:pt x="10572" y="7496"/>
                    <a:pt x="10011" y="7496"/>
                  </a:cubicBezTo>
                  <a:cubicBezTo>
                    <a:pt x="7426" y="7496"/>
                    <a:pt x="4303" y="7112"/>
                    <a:pt x="2937" y="6045"/>
                  </a:cubicBezTo>
                  <a:cubicBezTo>
                    <a:pt x="1006" y="4544"/>
                    <a:pt x="1091" y="2761"/>
                    <a:pt x="1808" y="1298"/>
                  </a:cubicBezTo>
                  <a:cubicBezTo>
                    <a:pt x="1970" y="961"/>
                    <a:pt x="2107" y="609"/>
                    <a:pt x="2216" y="250"/>
                  </a:cubicBezTo>
                  <a:cubicBezTo>
                    <a:pt x="1998" y="187"/>
                    <a:pt x="1787" y="103"/>
                    <a:pt x="15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1" name="Google Shape;21451;p86"/>
            <p:cNvSpPr/>
            <p:nvPr/>
          </p:nvSpPr>
          <p:spPr>
            <a:xfrm>
              <a:off x="6940505" y="2107105"/>
              <a:ext cx="292505" cy="177668"/>
            </a:xfrm>
            <a:custGeom>
              <a:avLst/>
              <a:gdLst/>
              <a:ahLst/>
              <a:cxnLst/>
              <a:rect l="l" t="t" r="r" b="b"/>
              <a:pathLst>
                <a:path w="11159" h="6778" extrusionOk="0">
                  <a:moveTo>
                    <a:pt x="2399" y="1"/>
                  </a:moveTo>
                  <a:cubicBezTo>
                    <a:pt x="1861" y="187"/>
                    <a:pt x="648" y="1355"/>
                    <a:pt x="648" y="1355"/>
                  </a:cubicBezTo>
                  <a:cubicBezTo>
                    <a:pt x="1" y="2853"/>
                    <a:pt x="289" y="5729"/>
                    <a:pt x="3644" y="6468"/>
                  </a:cubicBezTo>
                  <a:cubicBezTo>
                    <a:pt x="3999" y="6545"/>
                    <a:pt x="4386" y="6612"/>
                    <a:pt x="4787" y="6664"/>
                  </a:cubicBezTo>
                  <a:cubicBezTo>
                    <a:pt x="5447" y="6739"/>
                    <a:pt x="6111" y="6777"/>
                    <a:pt x="6775" y="6777"/>
                  </a:cubicBezTo>
                  <a:cubicBezTo>
                    <a:pt x="6804" y="6777"/>
                    <a:pt x="6832" y="6777"/>
                    <a:pt x="6861" y="6777"/>
                  </a:cubicBezTo>
                  <a:lnTo>
                    <a:pt x="10705" y="6777"/>
                  </a:lnTo>
                  <a:cubicBezTo>
                    <a:pt x="10705" y="6777"/>
                    <a:pt x="10659" y="6425"/>
                    <a:pt x="10462" y="5873"/>
                  </a:cubicBezTo>
                  <a:lnTo>
                    <a:pt x="10448" y="5866"/>
                  </a:lnTo>
                  <a:lnTo>
                    <a:pt x="10448" y="5866"/>
                  </a:lnTo>
                  <a:cubicBezTo>
                    <a:pt x="10677" y="5870"/>
                    <a:pt x="10912" y="5873"/>
                    <a:pt x="11158" y="5873"/>
                  </a:cubicBezTo>
                  <a:cubicBezTo>
                    <a:pt x="11158" y="5873"/>
                    <a:pt x="9358" y="479"/>
                    <a:pt x="2399" y="1"/>
                  </a:cubicBez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2" name="Google Shape;21452;p86"/>
            <p:cNvSpPr/>
            <p:nvPr/>
          </p:nvSpPr>
          <p:spPr>
            <a:xfrm>
              <a:off x="6942628" y="2107000"/>
              <a:ext cx="290277" cy="154077"/>
            </a:xfrm>
            <a:custGeom>
              <a:avLst/>
              <a:gdLst/>
              <a:ahLst/>
              <a:cxnLst/>
              <a:rect l="l" t="t" r="r" b="b"/>
              <a:pathLst>
                <a:path w="11074" h="5878" extrusionOk="0">
                  <a:moveTo>
                    <a:pt x="2227" y="1"/>
                  </a:moveTo>
                  <a:cubicBezTo>
                    <a:pt x="1304" y="1"/>
                    <a:pt x="679" y="688"/>
                    <a:pt x="679" y="1359"/>
                  </a:cubicBezTo>
                  <a:cubicBezTo>
                    <a:pt x="679" y="1359"/>
                    <a:pt x="1" y="5877"/>
                    <a:pt x="11074" y="5877"/>
                  </a:cubicBezTo>
                  <a:cubicBezTo>
                    <a:pt x="11074" y="5877"/>
                    <a:pt x="9267" y="455"/>
                    <a:pt x="2262" y="1"/>
                  </a:cubicBezTo>
                  <a:cubicBezTo>
                    <a:pt x="2250" y="1"/>
                    <a:pt x="2238" y="1"/>
                    <a:pt x="2227"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3" name="Google Shape;21453;p86"/>
            <p:cNvSpPr/>
            <p:nvPr/>
          </p:nvSpPr>
          <p:spPr>
            <a:xfrm>
              <a:off x="6942628" y="1988572"/>
              <a:ext cx="23722" cy="23722"/>
            </a:xfrm>
            <a:custGeom>
              <a:avLst/>
              <a:gdLst/>
              <a:ahLst/>
              <a:cxnLst/>
              <a:rect l="l" t="t" r="r" b="b"/>
              <a:pathLst>
                <a:path w="905" h="905" extrusionOk="0">
                  <a:moveTo>
                    <a:pt x="454" y="1"/>
                  </a:moveTo>
                  <a:cubicBezTo>
                    <a:pt x="205" y="1"/>
                    <a:pt x="1" y="201"/>
                    <a:pt x="1" y="451"/>
                  </a:cubicBezTo>
                  <a:cubicBezTo>
                    <a:pt x="1" y="700"/>
                    <a:pt x="205" y="904"/>
                    <a:pt x="454" y="904"/>
                  </a:cubicBezTo>
                  <a:cubicBezTo>
                    <a:pt x="704" y="904"/>
                    <a:pt x="904" y="700"/>
                    <a:pt x="904" y="451"/>
                  </a:cubicBezTo>
                  <a:cubicBezTo>
                    <a:pt x="904" y="201"/>
                    <a:pt x="704" y="1"/>
                    <a:pt x="4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4" name="Google Shape;21454;p86"/>
            <p:cNvSpPr/>
            <p:nvPr/>
          </p:nvSpPr>
          <p:spPr>
            <a:xfrm>
              <a:off x="6957569" y="2107000"/>
              <a:ext cx="224458" cy="96147"/>
            </a:xfrm>
            <a:custGeom>
              <a:avLst/>
              <a:gdLst/>
              <a:ahLst/>
              <a:cxnLst/>
              <a:rect l="l" t="t" r="r" b="b"/>
              <a:pathLst>
                <a:path w="8563" h="3668" extrusionOk="0">
                  <a:moveTo>
                    <a:pt x="1656" y="1"/>
                  </a:moveTo>
                  <a:cubicBezTo>
                    <a:pt x="1240" y="1"/>
                    <a:pt x="724" y="120"/>
                    <a:pt x="461" y="328"/>
                  </a:cubicBezTo>
                  <a:cubicBezTo>
                    <a:pt x="71" y="634"/>
                    <a:pt x="0" y="1088"/>
                    <a:pt x="229" y="1527"/>
                  </a:cubicBezTo>
                  <a:cubicBezTo>
                    <a:pt x="1046" y="3120"/>
                    <a:pt x="3346" y="3668"/>
                    <a:pt x="5194" y="3668"/>
                  </a:cubicBezTo>
                  <a:cubicBezTo>
                    <a:pt x="5644" y="3668"/>
                    <a:pt x="6067" y="3635"/>
                    <a:pt x="6435" y="3577"/>
                  </a:cubicBezTo>
                  <a:cubicBezTo>
                    <a:pt x="7490" y="3412"/>
                    <a:pt x="8563" y="2945"/>
                    <a:pt x="8563" y="2945"/>
                  </a:cubicBezTo>
                  <a:cubicBezTo>
                    <a:pt x="7223" y="1584"/>
                    <a:pt x="5057" y="219"/>
                    <a:pt x="1692" y="1"/>
                  </a:cubicBezTo>
                  <a:cubicBezTo>
                    <a:pt x="1680" y="1"/>
                    <a:pt x="1668" y="1"/>
                    <a:pt x="1656" y="1"/>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5" name="Google Shape;21455;p86"/>
            <p:cNvSpPr/>
            <p:nvPr/>
          </p:nvSpPr>
          <p:spPr>
            <a:xfrm>
              <a:off x="6865118" y="1959345"/>
              <a:ext cx="374262" cy="378404"/>
            </a:xfrm>
            <a:custGeom>
              <a:avLst/>
              <a:gdLst/>
              <a:ahLst/>
              <a:cxnLst/>
              <a:rect l="l" t="t" r="r" b="b"/>
              <a:pathLst>
                <a:path w="14278" h="14436" extrusionOk="0">
                  <a:moveTo>
                    <a:pt x="1843" y="1837"/>
                  </a:moveTo>
                  <a:cubicBezTo>
                    <a:pt x="1850" y="2062"/>
                    <a:pt x="1906" y="2283"/>
                    <a:pt x="2005" y="2487"/>
                  </a:cubicBezTo>
                  <a:lnTo>
                    <a:pt x="626" y="2487"/>
                  </a:lnTo>
                  <a:cubicBezTo>
                    <a:pt x="535" y="2484"/>
                    <a:pt x="457" y="2410"/>
                    <a:pt x="457" y="2315"/>
                  </a:cubicBezTo>
                  <a:cubicBezTo>
                    <a:pt x="457" y="2237"/>
                    <a:pt x="510" y="2171"/>
                    <a:pt x="588" y="2153"/>
                  </a:cubicBezTo>
                  <a:lnTo>
                    <a:pt x="1843" y="1837"/>
                  </a:lnTo>
                  <a:close/>
                  <a:moveTo>
                    <a:pt x="3640" y="423"/>
                  </a:moveTo>
                  <a:cubicBezTo>
                    <a:pt x="4396" y="423"/>
                    <a:pt x="5008" y="1038"/>
                    <a:pt x="5008" y="1794"/>
                  </a:cubicBezTo>
                  <a:lnTo>
                    <a:pt x="5008" y="4516"/>
                  </a:lnTo>
                  <a:cubicBezTo>
                    <a:pt x="4554" y="4495"/>
                    <a:pt x="4108" y="4382"/>
                    <a:pt x="3696" y="4182"/>
                  </a:cubicBezTo>
                  <a:cubicBezTo>
                    <a:pt x="3798" y="3848"/>
                    <a:pt x="3851" y="3500"/>
                    <a:pt x="3851" y="3152"/>
                  </a:cubicBezTo>
                  <a:cubicBezTo>
                    <a:pt x="3851" y="3032"/>
                    <a:pt x="3756" y="2937"/>
                    <a:pt x="3640" y="2937"/>
                  </a:cubicBezTo>
                  <a:lnTo>
                    <a:pt x="3411" y="2937"/>
                  </a:lnTo>
                  <a:cubicBezTo>
                    <a:pt x="2778" y="2937"/>
                    <a:pt x="2268" y="2424"/>
                    <a:pt x="2268" y="1794"/>
                  </a:cubicBezTo>
                  <a:cubicBezTo>
                    <a:pt x="2268" y="1038"/>
                    <a:pt x="2880" y="423"/>
                    <a:pt x="3640" y="423"/>
                  </a:cubicBezTo>
                  <a:close/>
                  <a:moveTo>
                    <a:pt x="3548" y="4583"/>
                  </a:moveTo>
                  <a:cubicBezTo>
                    <a:pt x="4006" y="4801"/>
                    <a:pt x="4501" y="4920"/>
                    <a:pt x="5008" y="4942"/>
                  </a:cubicBezTo>
                  <a:lnTo>
                    <a:pt x="5008" y="5638"/>
                  </a:lnTo>
                  <a:cubicBezTo>
                    <a:pt x="5008" y="5750"/>
                    <a:pt x="5096" y="5842"/>
                    <a:pt x="5205" y="5849"/>
                  </a:cubicBezTo>
                  <a:cubicBezTo>
                    <a:pt x="6769" y="5951"/>
                    <a:pt x="8197" y="6313"/>
                    <a:pt x="9446" y="6932"/>
                  </a:cubicBezTo>
                  <a:cubicBezTo>
                    <a:pt x="10434" y="7417"/>
                    <a:pt x="11327" y="8075"/>
                    <a:pt x="12083" y="8876"/>
                  </a:cubicBezTo>
                  <a:cubicBezTo>
                    <a:pt x="12762" y="9587"/>
                    <a:pt x="13314" y="10406"/>
                    <a:pt x="13718" y="11303"/>
                  </a:cubicBezTo>
                  <a:cubicBezTo>
                    <a:pt x="7902" y="11250"/>
                    <a:pt x="5518" y="9924"/>
                    <a:pt x="4544" y="8806"/>
                  </a:cubicBezTo>
                  <a:cubicBezTo>
                    <a:pt x="4153" y="8360"/>
                    <a:pt x="3981" y="7934"/>
                    <a:pt x="3907" y="7635"/>
                  </a:cubicBezTo>
                  <a:lnTo>
                    <a:pt x="3907" y="7635"/>
                  </a:lnTo>
                  <a:cubicBezTo>
                    <a:pt x="5342" y="9137"/>
                    <a:pt x="7297" y="9485"/>
                    <a:pt x="8813" y="9485"/>
                  </a:cubicBezTo>
                  <a:cubicBezTo>
                    <a:pt x="9206" y="9485"/>
                    <a:pt x="9597" y="9464"/>
                    <a:pt x="9987" y="9421"/>
                  </a:cubicBezTo>
                  <a:cubicBezTo>
                    <a:pt x="10103" y="9407"/>
                    <a:pt x="10187" y="9302"/>
                    <a:pt x="10173" y="9186"/>
                  </a:cubicBezTo>
                  <a:cubicBezTo>
                    <a:pt x="10160" y="9078"/>
                    <a:pt x="10069" y="8998"/>
                    <a:pt x="9963" y="8998"/>
                  </a:cubicBezTo>
                  <a:cubicBezTo>
                    <a:pt x="9955" y="8998"/>
                    <a:pt x="9946" y="8998"/>
                    <a:pt x="9938" y="8999"/>
                  </a:cubicBezTo>
                  <a:cubicBezTo>
                    <a:pt x="9612" y="9037"/>
                    <a:pt x="9229" y="9065"/>
                    <a:pt x="8812" y="9065"/>
                  </a:cubicBezTo>
                  <a:cubicBezTo>
                    <a:pt x="7231" y="9065"/>
                    <a:pt x="5154" y="8665"/>
                    <a:pt x="3805" y="6865"/>
                  </a:cubicBezTo>
                  <a:cubicBezTo>
                    <a:pt x="3761" y="6806"/>
                    <a:pt x="3699" y="6779"/>
                    <a:pt x="3636" y="6779"/>
                  </a:cubicBezTo>
                  <a:cubicBezTo>
                    <a:pt x="3539" y="6779"/>
                    <a:pt x="3443" y="6846"/>
                    <a:pt x="3425" y="6960"/>
                  </a:cubicBezTo>
                  <a:cubicBezTo>
                    <a:pt x="3418" y="7002"/>
                    <a:pt x="3285" y="7994"/>
                    <a:pt x="4210" y="9066"/>
                  </a:cubicBezTo>
                  <a:cubicBezTo>
                    <a:pt x="4867" y="9829"/>
                    <a:pt x="5890" y="10441"/>
                    <a:pt x="7255" y="10881"/>
                  </a:cubicBezTo>
                  <a:cubicBezTo>
                    <a:pt x="8806" y="11380"/>
                    <a:pt x="10796" y="11661"/>
                    <a:pt x="13183" y="11714"/>
                  </a:cubicBezTo>
                  <a:cubicBezTo>
                    <a:pt x="13250" y="11915"/>
                    <a:pt x="13296" y="12080"/>
                    <a:pt x="13324" y="12203"/>
                  </a:cubicBezTo>
                  <a:lnTo>
                    <a:pt x="9737" y="12203"/>
                  </a:lnTo>
                  <a:cubicBezTo>
                    <a:pt x="6963" y="12203"/>
                    <a:pt x="4878" y="11686"/>
                    <a:pt x="3538" y="10666"/>
                  </a:cubicBezTo>
                  <a:cubicBezTo>
                    <a:pt x="2237" y="9671"/>
                    <a:pt x="2040" y="8504"/>
                    <a:pt x="2040" y="7895"/>
                  </a:cubicBezTo>
                  <a:cubicBezTo>
                    <a:pt x="2040" y="7080"/>
                    <a:pt x="2444" y="6450"/>
                    <a:pt x="2870" y="5785"/>
                  </a:cubicBezTo>
                  <a:cubicBezTo>
                    <a:pt x="3116" y="5406"/>
                    <a:pt x="3362" y="5019"/>
                    <a:pt x="3548" y="4583"/>
                  </a:cubicBezTo>
                  <a:close/>
                  <a:moveTo>
                    <a:pt x="6559" y="12351"/>
                  </a:moveTo>
                  <a:cubicBezTo>
                    <a:pt x="6717" y="12379"/>
                    <a:pt x="6875" y="12407"/>
                    <a:pt x="7040" y="12435"/>
                  </a:cubicBezTo>
                  <a:lnTo>
                    <a:pt x="7044" y="14010"/>
                  </a:lnTo>
                  <a:lnTo>
                    <a:pt x="6559" y="14010"/>
                  </a:lnTo>
                  <a:lnTo>
                    <a:pt x="6559" y="12351"/>
                  </a:lnTo>
                  <a:close/>
                  <a:moveTo>
                    <a:pt x="3637" y="0"/>
                  </a:moveTo>
                  <a:cubicBezTo>
                    <a:pt x="2811" y="0"/>
                    <a:pt x="2081" y="567"/>
                    <a:pt x="1889" y="1390"/>
                  </a:cubicBezTo>
                  <a:lnTo>
                    <a:pt x="482" y="1742"/>
                  </a:lnTo>
                  <a:cubicBezTo>
                    <a:pt x="194" y="1815"/>
                    <a:pt x="0" y="2093"/>
                    <a:pt x="39" y="2389"/>
                  </a:cubicBezTo>
                  <a:cubicBezTo>
                    <a:pt x="74" y="2684"/>
                    <a:pt x="327" y="2909"/>
                    <a:pt x="626" y="2909"/>
                  </a:cubicBezTo>
                  <a:lnTo>
                    <a:pt x="2311" y="2909"/>
                  </a:lnTo>
                  <a:cubicBezTo>
                    <a:pt x="2603" y="3197"/>
                    <a:pt x="2996" y="3359"/>
                    <a:pt x="3408" y="3359"/>
                  </a:cubicBezTo>
                  <a:lnTo>
                    <a:pt x="3415" y="3359"/>
                  </a:lnTo>
                  <a:cubicBezTo>
                    <a:pt x="3355" y="4238"/>
                    <a:pt x="2930" y="4906"/>
                    <a:pt x="2515" y="5553"/>
                  </a:cubicBezTo>
                  <a:cubicBezTo>
                    <a:pt x="2075" y="6243"/>
                    <a:pt x="1614" y="6956"/>
                    <a:pt x="1614" y="7895"/>
                  </a:cubicBezTo>
                  <a:cubicBezTo>
                    <a:pt x="1618" y="8437"/>
                    <a:pt x="1744" y="8971"/>
                    <a:pt x="1984" y="9457"/>
                  </a:cubicBezTo>
                  <a:cubicBezTo>
                    <a:pt x="2268" y="10044"/>
                    <a:pt x="2704" y="10561"/>
                    <a:pt x="3281" y="11000"/>
                  </a:cubicBezTo>
                  <a:cubicBezTo>
                    <a:pt x="4027" y="11566"/>
                    <a:pt x="4980" y="11988"/>
                    <a:pt x="6137" y="12259"/>
                  </a:cubicBezTo>
                  <a:lnTo>
                    <a:pt x="6137" y="14010"/>
                  </a:lnTo>
                  <a:lnTo>
                    <a:pt x="4765" y="14010"/>
                  </a:lnTo>
                  <a:cubicBezTo>
                    <a:pt x="4484" y="14010"/>
                    <a:pt x="4484" y="14436"/>
                    <a:pt x="4765" y="14436"/>
                  </a:cubicBezTo>
                  <a:lnTo>
                    <a:pt x="7705" y="14436"/>
                  </a:lnTo>
                  <a:cubicBezTo>
                    <a:pt x="7821" y="14432"/>
                    <a:pt x="7916" y="14341"/>
                    <a:pt x="7916" y="14221"/>
                  </a:cubicBezTo>
                  <a:cubicBezTo>
                    <a:pt x="7916" y="14105"/>
                    <a:pt x="7821" y="14010"/>
                    <a:pt x="7705" y="14010"/>
                  </a:cubicBezTo>
                  <a:lnTo>
                    <a:pt x="7462" y="14010"/>
                  </a:lnTo>
                  <a:lnTo>
                    <a:pt x="7462" y="12495"/>
                  </a:lnTo>
                  <a:cubicBezTo>
                    <a:pt x="8189" y="12583"/>
                    <a:pt x="8919" y="12625"/>
                    <a:pt x="9650" y="12625"/>
                  </a:cubicBezTo>
                  <a:cubicBezTo>
                    <a:pt x="9679" y="12625"/>
                    <a:pt x="9708" y="12625"/>
                    <a:pt x="9737" y="12625"/>
                  </a:cubicBezTo>
                  <a:lnTo>
                    <a:pt x="13581" y="12625"/>
                  </a:lnTo>
                  <a:cubicBezTo>
                    <a:pt x="13707" y="12625"/>
                    <a:pt x="13806" y="12516"/>
                    <a:pt x="13788" y="12389"/>
                  </a:cubicBezTo>
                  <a:cubicBezTo>
                    <a:pt x="13753" y="12161"/>
                    <a:pt x="13700" y="11939"/>
                    <a:pt x="13630" y="11721"/>
                  </a:cubicBezTo>
                  <a:lnTo>
                    <a:pt x="14031" y="11721"/>
                  </a:lnTo>
                  <a:cubicBezTo>
                    <a:pt x="14175" y="11718"/>
                    <a:pt x="14277" y="11577"/>
                    <a:pt x="14231" y="11440"/>
                  </a:cubicBezTo>
                  <a:lnTo>
                    <a:pt x="14231" y="11440"/>
                  </a:lnTo>
                  <a:lnTo>
                    <a:pt x="14235" y="11443"/>
                  </a:lnTo>
                  <a:cubicBezTo>
                    <a:pt x="14214" y="11384"/>
                    <a:pt x="13750" y="10026"/>
                    <a:pt x="12406" y="8595"/>
                  </a:cubicBezTo>
                  <a:cubicBezTo>
                    <a:pt x="11615" y="7755"/>
                    <a:pt x="10680" y="7062"/>
                    <a:pt x="9646" y="6552"/>
                  </a:cubicBezTo>
                  <a:cubicBezTo>
                    <a:pt x="8398" y="5933"/>
                    <a:pt x="6980" y="5557"/>
                    <a:pt x="5430" y="5437"/>
                  </a:cubicBezTo>
                  <a:lnTo>
                    <a:pt x="5430" y="1794"/>
                  </a:lnTo>
                  <a:cubicBezTo>
                    <a:pt x="5430" y="880"/>
                    <a:pt x="4744" y="117"/>
                    <a:pt x="3840" y="11"/>
                  </a:cubicBezTo>
                  <a:cubicBezTo>
                    <a:pt x="3772" y="4"/>
                    <a:pt x="3704"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6" name="Google Shape;21456;p86"/>
            <p:cNvSpPr/>
            <p:nvPr/>
          </p:nvSpPr>
          <p:spPr>
            <a:xfrm>
              <a:off x="7142131" y="2189596"/>
              <a:ext cx="21468" cy="12923"/>
            </a:xfrm>
            <a:custGeom>
              <a:avLst/>
              <a:gdLst/>
              <a:ahLst/>
              <a:cxnLst/>
              <a:rect l="l" t="t" r="r" b="b"/>
              <a:pathLst>
                <a:path w="819" h="493" extrusionOk="0">
                  <a:moveTo>
                    <a:pt x="583" y="0"/>
                  </a:moveTo>
                  <a:cubicBezTo>
                    <a:pt x="565" y="0"/>
                    <a:pt x="546" y="3"/>
                    <a:pt x="527" y="8"/>
                  </a:cubicBezTo>
                  <a:cubicBezTo>
                    <a:pt x="527" y="8"/>
                    <a:pt x="428" y="36"/>
                    <a:pt x="256" y="71"/>
                  </a:cubicBezTo>
                  <a:cubicBezTo>
                    <a:pt x="0" y="127"/>
                    <a:pt x="59" y="492"/>
                    <a:pt x="291" y="492"/>
                  </a:cubicBezTo>
                  <a:cubicBezTo>
                    <a:pt x="308" y="492"/>
                    <a:pt x="326" y="490"/>
                    <a:pt x="344" y="486"/>
                  </a:cubicBezTo>
                  <a:cubicBezTo>
                    <a:pt x="530" y="448"/>
                    <a:pt x="636" y="419"/>
                    <a:pt x="639" y="416"/>
                  </a:cubicBezTo>
                  <a:cubicBezTo>
                    <a:pt x="752" y="384"/>
                    <a:pt x="819" y="268"/>
                    <a:pt x="787" y="156"/>
                  </a:cubicBezTo>
                  <a:cubicBezTo>
                    <a:pt x="761" y="62"/>
                    <a:pt x="676"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7" name="Google Shape;21457;p86"/>
            <p:cNvSpPr/>
            <p:nvPr/>
          </p:nvSpPr>
          <p:spPr>
            <a:xfrm>
              <a:off x="6931304" y="1982963"/>
              <a:ext cx="40577" cy="34863"/>
            </a:xfrm>
            <a:custGeom>
              <a:avLst/>
              <a:gdLst/>
              <a:ahLst/>
              <a:cxnLst/>
              <a:rect l="l" t="t" r="r" b="b"/>
              <a:pathLst>
                <a:path w="1548" h="1330" extrusionOk="0">
                  <a:moveTo>
                    <a:pt x="883" y="425"/>
                  </a:moveTo>
                  <a:cubicBezTo>
                    <a:pt x="1007" y="425"/>
                    <a:pt x="1125" y="520"/>
                    <a:pt x="1125" y="665"/>
                  </a:cubicBezTo>
                  <a:cubicBezTo>
                    <a:pt x="1125" y="798"/>
                    <a:pt x="1016" y="907"/>
                    <a:pt x="886" y="907"/>
                  </a:cubicBezTo>
                  <a:cubicBezTo>
                    <a:pt x="672" y="907"/>
                    <a:pt x="563" y="647"/>
                    <a:pt x="714" y="496"/>
                  </a:cubicBezTo>
                  <a:cubicBezTo>
                    <a:pt x="763" y="447"/>
                    <a:pt x="824" y="425"/>
                    <a:pt x="883" y="425"/>
                  </a:cubicBezTo>
                  <a:close/>
                  <a:moveTo>
                    <a:pt x="880" y="1"/>
                  </a:moveTo>
                  <a:cubicBezTo>
                    <a:pt x="717" y="1"/>
                    <a:pt x="551" y="62"/>
                    <a:pt x="415" y="197"/>
                  </a:cubicBezTo>
                  <a:cubicBezTo>
                    <a:pt x="0" y="616"/>
                    <a:pt x="296" y="1329"/>
                    <a:pt x="886" y="1329"/>
                  </a:cubicBezTo>
                  <a:cubicBezTo>
                    <a:pt x="1252" y="1329"/>
                    <a:pt x="1547" y="1030"/>
                    <a:pt x="1547" y="665"/>
                  </a:cubicBezTo>
                  <a:cubicBezTo>
                    <a:pt x="1547" y="265"/>
                    <a:pt x="1221" y="1"/>
                    <a:pt x="8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58" name="Google Shape;21458;p86"/>
          <p:cNvGrpSpPr/>
          <p:nvPr/>
        </p:nvGrpSpPr>
        <p:grpSpPr>
          <a:xfrm>
            <a:off x="1710141" y="3500562"/>
            <a:ext cx="269019" cy="360972"/>
            <a:chOff x="1710141" y="3348162"/>
            <a:chExt cx="269019" cy="360972"/>
          </a:xfrm>
        </p:grpSpPr>
        <p:sp>
          <p:nvSpPr>
            <p:cNvPr id="21459" name="Google Shape;21459;p86"/>
            <p:cNvSpPr/>
            <p:nvPr/>
          </p:nvSpPr>
          <p:spPr>
            <a:xfrm>
              <a:off x="1723038" y="3353405"/>
              <a:ext cx="45190" cy="350199"/>
            </a:xfrm>
            <a:custGeom>
              <a:avLst/>
              <a:gdLst/>
              <a:ahLst/>
              <a:cxnLst/>
              <a:rect l="l" t="t" r="r" b="b"/>
              <a:pathLst>
                <a:path w="1724" h="13360" extrusionOk="0">
                  <a:moveTo>
                    <a:pt x="279" y="1"/>
                  </a:moveTo>
                  <a:cubicBezTo>
                    <a:pt x="141" y="1"/>
                    <a:pt x="40" y="127"/>
                    <a:pt x="68" y="261"/>
                  </a:cubicBezTo>
                  <a:cubicBezTo>
                    <a:pt x="159" y="686"/>
                    <a:pt x="215" y="1284"/>
                    <a:pt x="215" y="1942"/>
                  </a:cubicBezTo>
                  <a:cubicBezTo>
                    <a:pt x="215" y="2747"/>
                    <a:pt x="131" y="3668"/>
                    <a:pt x="1" y="4094"/>
                  </a:cubicBezTo>
                  <a:lnTo>
                    <a:pt x="1" y="4526"/>
                  </a:lnTo>
                  <a:cubicBezTo>
                    <a:pt x="134" y="4955"/>
                    <a:pt x="215" y="5880"/>
                    <a:pt x="215" y="6682"/>
                  </a:cubicBezTo>
                  <a:cubicBezTo>
                    <a:pt x="215" y="7484"/>
                    <a:pt x="131" y="8408"/>
                    <a:pt x="1" y="8834"/>
                  </a:cubicBezTo>
                  <a:lnTo>
                    <a:pt x="1" y="9266"/>
                  </a:lnTo>
                  <a:cubicBezTo>
                    <a:pt x="134" y="9692"/>
                    <a:pt x="215" y="10617"/>
                    <a:pt x="215" y="11418"/>
                  </a:cubicBezTo>
                  <a:cubicBezTo>
                    <a:pt x="215" y="12080"/>
                    <a:pt x="159" y="12674"/>
                    <a:pt x="68" y="13099"/>
                  </a:cubicBezTo>
                  <a:cubicBezTo>
                    <a:pt x="40" y="13233"/>
                    <a:pt x="141" y="13359"/>
                    <a:pt x="279" y="13359"/>
                  </a:cubicBezTo>
                  <a:lnTo>
                    <a:pt x="1450" y="13359"/>
                  </a:lnTo>
                  <a:cubicBezTo>
                    <a:pt x="1583" y="13359"/>
                    <a:pt x="1685" y="13233"/>
                    <a:pt x="1661" y="13099"/>
                  </a:cubicBezTo>
                  <a:cubicBezTo>
                    <a:pt x="1566" y="12674"/>
                    <a:pt x="1509" y="12076"/>
                    <a:pt x="1509" y="11418"/>
                  </a:cubicBezTo>
                  <a:cubicBezTo>
                    <a:pt x="1509" y="10617"/>
                    <a:pt x="1594" y="9692"/>
                    <a:pt x="1724" y="9266"/>
                  </a:cubicBezTo>
                  <a:lnTo>
                    <a:pt x="1724" y="8834"/>
                  </a:lnTo>
                  <a:cubicBezTo>
                    <a:pt x="1594" y="8405"/>
                    <a:pt x="1509" y="7484"/>
                    <a:pt x="1509" y="6682"/>
                  </a:cubicBezTo>
                  <a:cubicBezTo>
                    <a:pt x="1509" y="5880"/>
                    <a:pt x="1594" y="4952"/>
                    <a:pt x="1724" y="4526"/>
                  </a:cubicBezTo>
                  <a:lnTo>
                    <a:pt x="1724" y="4094"/>
                  </a:lnTo>
                  <a:cubicBezTo>
                    <a:pt x="1594" y="3668"/>
                    <a:pt x="1509" y="2743"/>
                    <a:pt x="1509" y="1942"/>
                  </a:cubicBezTo>
                  <a:cubicBezTo>
                    <a:pt x="1509" y="1281"/>
                    <a:pt x="1566" y="686"/>
                    <a:pt x="1661" y="261"/>
                  </a:cubicBezTo>
                  <a:cubicBezTo>
                    <a:pt x="1685" y="127"/>
                    <a:pt x="1583" y="1"/>
                    <a:pt x="145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0" name="Google Shape;21460;p86"/>
            <p:cNvSpPr/>
            <p:nvPr/>
          </p:nvSpPr>
          <p:spPr>
            <a:xfrm>
              <a:off x="1723038" y="3353405"/>
              <a:ext cx="24273" cy="350199"/>
            </a:xfrm>
            <a:custGeom>
              <a:avLst/>
              <a:gdLst/>
              <a:ahLst/>
              <a:cxnLst/>
              <a:rect l="l" t="t" r="r" b="b"/>
              <a:pathLst>
                <a:path w="926" h="13360" extrusionOk="0">
                  <a:moveTo>
                    <a:pt x="279" y="1"/>
                  </a:moveTo>
                  <a:cubicBezTo>
                    <a:pt x="141" y="1"/>
                    <a:pt x="40" y="127"/>
                    <a:pt x="68" y="261"/>
                  </a:cubicBezTo>
                  <a:cubicBezTo>
                    <a:pt x="159" y="690"/>
                    <a:pt x="215" y="1284"/>
                    <a:pt x="215" y="1942"/>
                  </a:cubicBezTo>
                  <a:cubicBezTo>
                    <a:pt x="215" y="2747"/>
                    <a:pt x="131" y="3672"/>
                    <a:pt x="1" y="4097"/>
                  </a:cubicBezTo>
                  <a:lnTo>
                    <a:pt x="1" y="4526"/>
                  </a:lnTo>
                  <a:cubicBezTo>
                    <a:pt x="134" y="4955"/>
                    <a:pt x="215" y="5880"/>
                    <a:pt x="215" y="6682"/>
                  </a:cubicBezTo>
                  <a:cubicBezTo>
                    <a:pt x="215" y="7484"/>
                    <a:pt x="131" y="8408"/>
                    <a:pt x="1" y="8834"/>
                  </a:cubicBezTo>
                  <a:lnTo>
                    <a:pt x="1" y="9266"/>
                  </a:lnTo>
                  <a:cubicBezTo>
                    <a:pt x="134" y="9695"/>
                    <a:pt x="215" y="10617"/>
                    <a:pt x="215" y="11418"/>
                  </a:cubicBezTo>
                  <a:cubicBezTo>
                    <a:pt x="215" y="12080"/>
                    <a:pt x="159" y="12674"/>
                    <a:pt x="68" y="13103"/>
                  </a:cubicBezTo>
                  <a:cubicBezTo>
                    <a:pt x="40" y="13236"/>
                    <a:pt x="141" y="13359"/>
                    <a:pt x="279" y="13359"/>
                  </a:cubicBezTo>
                  <a:lnTo>
                    <a:pt x="926" y="13359"/>
                  </a:lnTo>
                  <a:cubicBezTo>
                    <a:pt x="792" y="13359"/>
                    <a:pt x="690" y="13240"/>
                    <a:pt x="715" y="13110"/>
                  </a:cubicBezTo>
                  <a:cubicBezTo>
                    <a:pt x="806" y="12681"/>
                    <a:pt x="862" y="12087"/>
                    <a:pt x="862" y="11429"/>
                  </a:cubicBezTo>
                  <a:cubicBezTo>
                    <a:pt x="862" y="10624"/>
                    <a:pt x="778" y="9917"/>
                    <a:pt x="648" y="9488"/>
                  </a:cubicBezTo>
                  <a:lnTo>
                    <a:pt x="648" y="8626"/>
                  </a:lnTo>
                  <a:cubicBezTo>
                    <a:pt x="778" y="8197"/>
                    <a:pt x="862" y="7487"/>
                    <a:pt x="862" y="6685"/>
                  </a:cubicBezTo>
                  <a:cubicBezTo>
                    <a:pt x="862" y="5880"/>
                    <a:pt x="778" y="5173"/>
                    <a:pt x="648" y="4744"/>
                  </a:cubicBezTo>
                  <a:lnTo>
                    <a:pt x="648" y="3883"/>
                  </a:lnTo>
                  <a:cubicBezTo>
                    <a:pt x="778" y="3454"/>
                    <a:pt x="862" y="2747"/>
                    <a:pt x="862" y="1942"/>
                  </a:cubicBezTo>
                  <a:cubicBezTo>
                    <a:pt x="862" y="1284"/>
                    <a:pt x="806" y="690"/>
                    <a:pt x="715" y="261"/>
                  </a:cubicBezTo>
                  <a:cubicBezTo>
                    <a:pt x="687" y="127"/>
                    <a:pt x="789" y="1"/>
                    <a:pt x="92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1" name="Google Shape;21461;p86"/>
            <p:cNvSpPr/>
            <p:nvPr/>
          </p:nvSpPr>
          <p:spPr>
            <a:xfrm>
              <a:off x="1812737" y="3513432"/>
              <a:ext cx="119031" cy="127209"/>
            </a:xfrm>
            <a:custGeom>
              <a:avLst/>
              <a:gdLst/>
              <a:ahLst/>
              <a:cxnLst/>
              <a:rect l="l" t="t" r="r" b="b"/>
              <a:pathLst>
                <a:path w="4541" h="4853" extrusionOk="0">
                  <a:moveTo>
                    <a:pt x="1104" y="0"/>
                  </a:moveTo>
                  <a:lnTo>
                    <a:pt x="0" y="647"/>
                  </a:lnTo>
                  <a:cubicBezTo>
                    <a:pt x="0" y="647"/>
                    <a:pt x="1017" y="3383"/>
                    <a:pt x="2926" y="4853"/>
                  </a:cubicBezTo>
                  <a:lnTo>
                    <a:pt x="4540" y="3239"/>
                  </a:lnTo>
                  <a:cubicBezTo>
                    <a:pt x="4540" y="3239"/>
                    <a:pt x="2831" y="2342"/>
                    <a:pt x="1108"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2" name="Google Shape;21462;p86"/>
            <p:cNvSpPr/>
            <p:nvPr/>
          </p:nvSpPr>
          <p:spPr>
            <a:xfrm>
              <a:off x="1717428" y="3455162"/>
              <a:ext cx="56514" cy="22621"/>
            </a:xfrm>
            <a:custGeom>
              <a:avLst/>
              <a:gdLst/>
              <a:ahLst/>
              <a:cxnLst/>
              <a:rect l="l" t="t" r="r" b="b"/>
              <a:pathLst>
                <a:path w="2156" h="863" extrusionOk="0">
                  <a:moveTo>
                    <a:pt x="429" y="1"/>
                  </a:moveTo>
                  <a:cubicBezTo>
                    <a:pt x="194" y="1"/>
                    <a:pt x="0" y="194"/>
                    <a:pt x="0" y="430"/>
                  </a:cubicBezTo>
                  <a:cubicBezTo>
                    <a:pt x="0" y="669"/>
                    <a:pt x="194" y="862"/>
                    <a:pt x="429" y="862"/>
                  </a:cubicBezTo>
                  <a:lnTo>
                    <a:pt x="1723" y="862"/>
                  </a:lnTo>
                  <a:cubicBezTo>
                    <a:pt x="1962" y="862"/>
                    <a:pt x="2156" y="669"/>
                    <a:pt x="2156" y="430"/>
                  </a:cubicBezTo>
                  <a:cubicBezTo>
                    <a:pt x="2156" y="194"/>
                    <a:pt x="1962" y="1"/>
                    <a:pt x="1723"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3" name="Google Shape;21463;p86"/>
            <p:cNvSpPr/>
            <p:nvPr/>
          </p:nvSpPr>
          <p:spPr>
            <a:xfrm>
              <a:off x="1717428" y="3455162"/>
              <a:ext cx="28231" cy="22621"/>
            </a:xfrm>
            <a:custGeom>
              <a:avLst/>
              <a:gdLst/>
              <a:ahLst/>
              <a:cxnLst/>
              <a:rect l="l" t="t" r="r" b="b"/>
              <a:pathLst>
                <a:path w="1077" h="863" extrusionOk="0">
                  <a:moveTo>
                    <a:pt x="429" y="1"/>
                  </a:moveTo>
                  <a:cubicBezTo>
                    <a:pt x="194" y="1"/>
                    <a:pt x="0" y="194"/>
                    <a:pt x="0" y="430"/>
                  </a:cubicBezTo>
                  <a:cubicBezTo>
                    <a:pt x="0" y="669"/>
                    <a:pt x="194" y="862"/>
                    <a:pt x="429" y="862"/>
                  </a:cubicBezTo>
                  <a:lnTo>
                    <a:pt x="1076" y="862"/>
                  </a:lnTo>
                  <a:cubicBezTo>
                    <a:pt x="837" y="862"/>
                    <a:pt x="647" y="669"/>
                    <a:pt x="647" y="430"/>
                  </a:cubicBezTo>
                  <a:cubicBezTo>
                    <a:pt x="647" y="194"/>
                    <a:pt x="837" y="1"/>
                    <a:pt x="1076" y="1"/>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4" name="Google Shape;21464;p86"/>
            <p:cNvSpPr/>
            <p:nvPr/>
          </p:nvSpPr>
          <p:spPr>
            <a:xfrm>
              <a:off x="1717428" y="3579514"/>
              <a:ext cx="56514" cy="22595"/>
            </a:xfrm>
            <a:custGeom>
              <a:avLst/>
              <a:gdLst/>
              <a:ahLst/>
              <a:cxnLst/>
              <a:rect l="l" t="t" r="r" b="b"/>
              <a:pathLst>
                <a:path w="2156" h="862" extrusionOk="0">
                  <a:moveTo>
                    <a:pt x="429" y="0"/>
                  </a:moveTo>
                  <a:cubicBezTo>
                    <a:pt x="194" y="0"/>
                    <a:pt x="0" y="194"/>
                    <a:pt x="0" y="429"/>
                  </a:cubicBezTo>
                  <a:cubicBezTo>
                    <a:pt x="0" y="668"/>
                    <a:pt x="194" y="862"/>
                    <a:pt x="429" y="862"/>
                  </a:cubicBezTo>
                  <a:lnTo>
                    <a:pt x="1723" y="862"/>
                  </a:lnTo>
                  <a:cubicBezTo>
                    <a:pt x="1962" y="862"/>
                    <a:pt x="2156" y="668"/>
                    <a:pt x="2156" y="429"/>
                  </a:cubicBezTo>
                  <a:cubicBezTo>
                    <a:pt x="2156" y="194"/>
                    <a:pt x="1962" y="0"/>
                    <a:pt x="1723" y="0"/>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5" name="Google Shape;21465;p86"/>
            <p:cNvSpPr/>
            <p:nvPr/>
          </p:nvSpPr>
          <p:spPr>
            <a:xfrm>
              <a:off x="1717428" y="3579514"/>
              <a:ext cx="28231" cy="22595"/>
            </a:xfrm>
            <a:custGeom>
              <a:avLst/>
              <a:gdLst/>
              <a:ahLst/>
              <a:cxnLst/>
              <a:rect l="l" t="t" r="r" b="b"/>
              <a:pathLst>
                <a:path w="1077" h="862" extrusionOk="0">
                  <a:moveTo>
                    <a:pt x="429" y="0"/>
                  </a:moveTo>
                  <a:cubicBezTo>
                    <a:pt x="194" y="0"/>
                    <a:pt x="0" y="194"/>
                    <a:pt x="0" y="429"/>
                  </a:cubicBezTo>
                  <a:cubicBezTo>
                    <a:pt x="0" y="668"/>
                    <a:pt x="194" y="862"/>
                    <a:pt x="429" y="862"/>
                  </a:cubicBezTo>
                  <a:lnTo>
                    <a:pt x="1076" y="862"/>
                  </a:lnTo>
                  <a:cubicBezTo>
                    <a:pt x="837" y="862"/>
                    <a:pt x="647" y="668"/>
                    <a:pt x="647" y="429"/>
                  </a:cubicBezTo>
                  <a:cubicBezTo>
                    <a:pt x="647" y="194"/>
                    <a:pt x="837" y="0"/>
                    <a:pt x="1076" y="0"/>
                  </a:cubicBezTo>
                  <a:close/>
                </a:path>
              </a:pathLst>
            </a:custGeom>
            <a:solidFill>
              <a:srgbClr val="AF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6" name="Google Shape;21466;p86"/>
            <p:cNvSpPr/>
            <p:nvPr/>
          </p:nvSpPr>
          <p:spPr>
            <a:xfrm>
              <a:off x="1812737" y="3513432"/>
              <a:ext cx="94129" cy="127209"/>
            </a:xfrm>
            <a:custGeom>
              <a:avLst/>
              <a:gdLst/>
              <a:ahLst/>
              <a:cxnLst/>
              <a:rect l="l" t="t" r="r" b="b"/>
              <a:pathLst>
                <a:path w="3591" h="4853" extrusionOk="0">
                  <a:moveTo>
                    <a:pt x="1108" y="0"/>
                  </a:moveTo>
                  <a:lnTo>
                    <a:pt x="0" y="647"/>
                  </a:lnTo>
                  <a:cubicBezTo>
                    <a:pt x="0" y="647"/>
                    <a:pt x="1017" y="3383"/>
                    <a:pt x="2926" y="4853"/>
                  </a:cubicBezTo>
                  <a:lnTo>
                    <a:pt x="3591" y="4185"/>
                  </a:lnTo>
                  <a:cubicBezTo>
                    <a:pt x="3591" y="4185"/>
                    <a:pt x="1266" y="2560"/>
                    <a:pt x="1133" y="1417"/>
                  </a:cubicBezTo>
                  <a:cubicBezTo>
                    <a:pt x="1083" y="1062"/>
                    <a:pt x="1199" y="700"/>
                    <a:pt x="1442" y="436"/>
                  </a:cubicBezTo>
                  <a:cubicBezTo>
                    <a:pt x="1330" y="299"/>
                    <a:pt x="1221" y="155"/>
                    <a:pt x="1108"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7" name="Google Shape;21467;p86"/>
            <p:cNvSpPr/>
            <p:nvPr/>
          </p:nvSpPr>
          <p:spPr>
            <a:xfrm>
              <a:off x="1832737" y="3458936"/>
              <a:ext cx="126659" cy="91927"/>
            </a:xfrm>
            <a:custGeom>
              <a:avLst/>
              <a:gdLst/>
              <a:ahLst/>
              <a:cxnLst/>
              <a:rect l="l" t="t" r="r" b="b"/>
              <a:pathLst>
                <a:path w="4832" h="3507" extrusionOk="0">
                  <a:moveTo>
                    <a:pt x="1222" y="1"/>
                  </a:moveTo>
                  <a:cubicBezTo>
                    <a:pt x="793" y="1"/>
                    <a:pt x="383" y="73"/>
                    <a:pt x="0" y="191"/>
                  </a:cubicBezTo>
                  <a:cubicBezTo>
                    <a:pt x="1745" y="2476"/>
                    <a:pt x="4832" y="3507"/>
                    <a:pt x="4832" y="3507"/>
                  </a:cubicBezTo>
                  <a:cubicBezTo>
                    <a:pt x="4832" y="3507"/>
                    <a:pt x="4779" y="1432"/>
                    <a:pt x="3105" y="504"/>
                  </a:cubicBezTo>
                  <a:cubicBezTo>
                    <a:pt x="2458" y="143"/>
                    <a:pt x="1822" y="1"/>
                    <a:pt x="1222"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8" name="Google Shape;21468;p86"/>
            <p:cNvSpPr/>
            <p:nvPr/>
          </p:nvSpPr>
          <p:spPr>
            <a:xfrm>
              <a:off x="1814860" y="3385620"/>
              <a:ext cx="156908" cy="50407"/>
            </a:xfrm>
            <a:custGeom>
              <a:avLst/>
              <a:gdLst/>
              <a:ahLst/>
              <a:cxnLst/>
              <a:rect l="l" t="t" r="r" b="b"/>
              <a:pathLst>
                <a:path w="5986" h="1923" extrusionOk="0">
                  <a:moveTo>
                    <a:pt x="2696" y="1"/>
                  </a:moveTo>
                  <a:cubicBezTo>
                    <a:pt x="2026" y="1"/>
                    <a:pt x="1334" y="142"/>
                    <a:pt x="703" y="533"/>
                  </a:cubicBezTo>
                  <a:cubicBezTo>
                    <a:pt x="0" y="969"/>
                    <a:pt x="88" y="1683"/>
                    <a:pt x="141" y="1922"/>
                  </a:cubicBezTo>
                  <a:cubicBezTo>
                    <a:pt x="1200" y="1364"/>
                    <a:pt x="2709" y="818"/>
                    <a:pt x="4552" y="818"/>
                  </a:cubicBezTo>
                  <a:cubicBezTo>
                    <a:pt x="5010" y="818"/>
                    <a:pt x="5488" y="852"/>
                    <a:pt x="5985" y="927"/>
                  </a:cubicBezTo>
                  <a:cubicBezTo>
                    <a:pt x="5985" y="927"/>
                    <a:pt x="4414" y="1"/>
                    <a:pt x="2696"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9" name="Google Shape;21469;p86"/>
            <p:cNvSpPr/>
            <p:nvPr/>
          </p:nvSpPr>
          <p:spPr>
            <a:xfrm>
              <a:off x="1710141" y="3348162"/>
              <a:ext cx="269019" cy="360972"/>
            </a:xfrm>
            <a:custGeom>
              <a:avLst/>
              <a:gdLst/>
              <a:ahLst/>
              <a:cxnLst/>
              <a:rect l="l" t="t" r="r" b="b"/>
              <a:pathLst>
                <a:path w="10263" h="13771" extrusionOk="0">
                  <a:moveTo>
                    <a:pt x="6692" y="1635"/>
                  </a:moveTo>
                  <a:cubicBezTo>
                    <a:pt x="7174" y="1642"/>
                    <a:pt x="7656" y="1706"/>
                    <a:pt x="8120" y="1832"/>
                  </a:cubicBezTo>
                  <a:cubicBezTo>
                    <a:pt x="8370" y="1899"/>
                    <a:pt x="8605" y="1973"/>
                    <a:pt x="8820" y="2050"/>
                  </a:cubicBezTo>
                  <a:cubicBezTo>
                    <a:pt x="8733" y="2048"/>
                    <a:pt x="8645" y="2047"/>
                    <a:pt x="8558" y="2047"/>
                  </a:cubicBezTo>
                  <a:cubicBezTo>
                    <a:pt x="7981" y="2047"/>
                    <a:pt x="7405" y="2098"/>
                    <a:pt x="6836" y="2201"/>
                  </a:cubicBezTo>
                  <a:lnTo>
                    <a:pt x="6840" y="2201"/>
                  </a:lnTo>
                  <a:cubicBezTo>
                    <a:pt x="5996" y="2360"/>
                    <a:pt x="5180" y="2623"/>
                    <a:pt x="4407" y="2993"/>
                  </a:cubicBezTo>
                  <a:lnTo>
                    <a:pt x="4287" y="3052"/>
                  </a:lnTo>
                  <a:cubicBezTo>
                    <a:pt x="4273" y="2824"/>
                    <a:pt x="4329" y="2433"/>
                    <a:pt x="4804" y="2138"/>
                  </a:cubicBezTo>
                  <a:cubicBezTo>
                    <a:pt x="5405" y="1765"/>
                    <a:pt x="6070" y="1635"/>
                    <a:pt x="6692" y="1635"/>
                  </a:cubicBezTo>
                  <a:close/>
                  <a:moveTo>
                    <a:pt x="1956" y="405"/>
                  </a:moveTo>
                  <a:cubicBezTo>
                    <a:pt x="1857" y="862"/>
                    <a:pt x="1801" y="1488"/>
                    <a:pt x="1801" y="2142"/>
                  </a:cubicBezTo>
                  <a:cubicBezTo>
                    <a:pt x="1801" y="2796"/>
                    <a:pt x="1857" y="3429"/>
                    <a:pt x="1959" y="3886"/>
                  </a:cubicBezTo>
                  <a:cubicBezTo>
                    <a:pt x="1724" y="3939"/>
                    <a:pt x="1762" y="4283"/>
                    <a:pt x="2001" y="4283"/>
                  </a:cubicBezTo>
                  <a:cubicBezTo>
                    <a:pt x="2128" y="4283"/>
                    <a:pt x="2233" y="4385"/>
                    <a:pt x="2233" y="4512"/>
                  </a:cubicBezTo>
                  <a:cubicBezTo>
                    <a:pt x="2233" y="4642"/>
                    <a:pt x="2128" y="4744"/>
                    <a:pt x="2001" y="4744"/>
                  </a:cubicBezTo>
                  <a:lnTo>
                    <a:pt x="707" y="4744"/>
                  </a:lnTo>
                  <a:cubicBezTo>
                    <a:pt x="401" y="4744"/>
                    <a:pt x="401" y="4283"/>
                    <a:pt x="707" y="4283"/>
                  </a:cubicBezTo>
                  <a:lnTo>
                    <a:pt x="1140" y="4283"/>
                  </a:lnTo>
                  <a:cubicBezTo>
                    <a:pt x="1252" y="4283"/>
                    <a:pt x="1340" y="4195"/>
                    <a:pt x="1340" y="4083"/>
                  </a:cubicBezTo>
                  <a:cubicBezTo>
                    <a:pt x="1340" y="3970"/>
                    <a:pt x="1252" y="3879"/>
                    <a:pt x="1140" y="3879"/>
                  </a:cubicBezTo>
                  <a:lnTo>
                    <a:pt x="753" y="3879"/>
                  </a:lnTo>
                  <a:cubicBezTo>
                    <a:pt x="851" y="3422"/>
                    <a:pt x="911" y="2796"/>
                    <a:pt x="911" y="2142"/>
                  </a:cubicBezTo>
                  <a:cubicBezTo>
                    <a:pt x="911" y="1488"/>
                    <a:pt x="851" y="862"/>
                    <a:pt x="753" y="405"/>
                  </a:cubicBezTo>
                  <a:close/>
                  <a:moveTo>
                    <a:pt x="5892" y="4426"/>
                  </a:moveTo>
                  <a:cubicBezTo>
                    <a:pt x="6510" y="4426"/>
                    <a:pt x="7109" y="4586"/>
                    <a:pt x="7684" y="4906"/>
                  </a:cubicBezTo>
                  <a:cubicBezTo>
                    <a:pt x="8331" y="5264"/>
                    <a:pt x="8799" y="5844"/>
                    <a:pt x="9076" y="6636"/>
                  </a:cubicBezTo>
                  <a:cubicBezTo>
                    <a:pt x="9168" y="6896"/>
                    <a:pt x="9235" y="7163"/>
                    <a:pt x="9273" y="7437"/>
                  </a:cubicBezTo>
                  <a:cubicBezTo>
                    <a:pt x="8486" y="7138"/>
                    <a:pt x="6295" y="6200"/>
                    <a:pt x="4976" y="4540"/>
                  </a:cubicBezTo>
                  <a:cubicBezTo>
                    <a:pt x="5286" y="4464"/>
                    <a:pt x="5591" y="4426"/>
                    <a:pt x="5892" y="4426"/>
                  </a:cubicBezTo>
                  <a:close/>
                  <a:moveTo>
                    <a:pt x="1959" y="5148"/>
                  </a:moveTo>
                  <a:cubicBezTo>
                    <a:pt x="1857" y="5605"/>
                    <a:pt x="1801" y="6231"/>
                    <a:pt x="1801" y="6885"/>
                  </a:cubicBezTo>
                  <a:cubicBezTo>
                    <a:pt x="1801" y="7539"/>
                    <a:pt x="1857" y="8165"/>
                    <a:pt x="1959" y="8622"/>
                  </a:cubicBezTo>
                  <a:lnTo>
                    <a:pt x="753" y="8622"/>
                  </a:lnTo>
                  <a:cubicBezTo>
                    <a:pt x="851" y="8165"/>
                    <a:pt x="911" y="7539"/>
                    <a:pt x="911" y="6885"/>
                  </a:cubicBezTo>
                  <a:cubicBezTo>
                    <a:pt x="911" y="6231"/>
                    <a:pt x="851" y="5605"/>
                    <a:pt x="753" y="5148"/>
                  </a:cubicBezTo>
                  <a:close/>
                  <a:moveTo>
                    <a:pt x="2001" y="9027"/>
                  </a:moveTo>
                  <a:cubicBezTo>
                    <a:pt x="2128" y="9027"/>
                    <a:pt x="2230" y="9129"/>
                    <a:pt x="2230" y="9255"/>
                  </a:cubicBezTo>
                  <a:cubicBezTo>
                    <a:pt x="2230" y="9382"/>
                    <a:pt x="2128" y="9487"/>
                    <a:pt x="2001" y="9487"/>
                  </a:cubicBezTo>
                  <a:lnTo>
                    <a:pt x="707" y="9487"/>
                  </a:lnTo>
                  <a:cubicBezTo>
                    <a:pt x="581" y="9487"/>
                    <a:pt x="479" y="9382"/>
                    <a:pt x="479" y="9255"/>
                  </a:cubicBezTo>
                  <a:cubicBezTo>
                    <a:pt x="479" y="9129"/>
                    <a:pt x="581" y="9027"/>
                    <a:pt x="707" y="9027"/>
                  </a:cubicBezTo>
                  <a:close/>
                  <a:moveTo>
                    <a:pt x="4966" y="6569"/>
                  </a:moveTo>
                  <a:cubicBezTo>
                    <a:pt x="6309" y="8345"/>
                    <a:pt x="7607" y="9262"/>
                    <a:pt x="8124" y="9586"/>
                  </a:cubicBezTo>
                  <a:lnTo>
                    <a:pt x="6826" y="10887"/>
                  </a:lnTo>
                  <a:cubicBezTo>
                    <a:pt x="5328" y="9656"/>
                    <a:pt x="4410" y="7617"/>
                    <a:pt x="4168" y="7040"/>
                  </a:cubicBezTo>
                  <a:lnTo>
                    <a:pt x="4966" y="6569"/>
                  </a:lnTo>
                  <a:close/>
                  <a:moveTo>
                    <a:pt x="1959" y="9892"/>
                  </a:moveTo>
                  <a:cubicBezTo>
                    <a:pt x="1857" y="10349"/>
                    <a:pt x="1801" y="10975"/>
                    <a:pt x="1801" y="11629"/>
                  </a:cubicBezTo>
                  <a:cubicBezTo>
                    <a:pt x="1801" y="12283"/>
                    <a:pt x="1857" y="12909"/>
                    <a:pt x="1959" y="13366"/>
                  </a:cubicBezTo>
                  <a:lnTo>
                    <a:pt x="753" y="13366"/>
                  </a:lnTo>
                  <a:cubicBezTo>
                    <a:pt x="851" y="12909"/>
                    <a:pt x="911" y="12283"/>
                    <a:pt x="911" y="11629"/>
                  </a:cubicBezTo>
                  <a:cubicBezTo>
                    <a:pt x="911" y="10975"/>
                    <a:pt x="851" y="10349"/>
                    <a:pt x="753" y="9892"/>
                  </a:cubicBezTo>
                  <a:close/>
                  <a:moveTo>
                    <a:pt x="493" y="0"/>
                  </a:moveTo>
                  <a:cubicBezTo>
                    <a:pt x="356" y="0"/>
                    <a:pt x="261" y="130"/>
                    <a:pt x="299" y="260"/>
                  </a:cubicBezTo>
                  <a:cubicBezTo>
                    <a:pt x="430" y="686"/>
                    <a:pt x="507" y="1389"/>
                    <a:pt x="507" y="2142"/>
                  </a:cubicBezTo>
                  <a:cubicBezTo>
                    <a:pt x="507" y="2894"/>
                    <a:pt x="430" y="3597"/>
                    <a:pt x="299" y="4023"/>
                  </a:cubicBezTo>
                  <a:cubicBezTo>
                    <a:pt x="299" y="4026"/>
                    <a:pt x="299" y="4030"/>
                    <a:pt x="296" y="4033"/>
                  </a:cubicBezTo>
                  <a:cubicBezTo>
                    <a:pt x="1" y="4287"/>
                    <a:pt x="1" y="4744"/>
                    <a:pt x="296" y="4993"/>
                  </a:cubicBezTo>
                  <a:cubicBezTo>
                    <a:pt x="296" y="4997"/>
                    <a:pt x="296" y="5000"/>
                    <a:pt x="299" y="5004"/>
                  </a:cubicBezTo>
                  <a:cubicBezTo>
                    <a:pt x="430" y="5429"/>
                    <a:pt x="507" y="6133"/>
                    <a:pt x="507" y="6885"/>
                  </a:cubicBezTo>
                  <a:cubicBezTo>
                    <a:pt x="507" y="7638"/>
                    <a:pt x="430" y="8341"/>
                    <a:pt x="299" y="8767"/>
                  </a:cubicBezTo>
                  <a:cubicBezTo>
                    <a:pt x="299" y="8770"/>
                    <a:pt x="299" y="8774"/>
                    <a:pt x="296" y="8777"/>
                  </a:cubicBezTo>
                  <a:cubicBezTo>
                    <a:pt x="1" y="9030"/>
                    <a:pt x="1" y="9487"/>
                    <a:pt x="296" y="9737"/>
                  </a:cubicBezTo>
                  <a:cubicBezTo>
                    <a:pt x="296" y="9741"/>
                    <a:pt x="296" y="9744"/>
                    <a:pt x="299" y="9748"/>
                  </a:cubicBezTo>
                  <a:cubicBezTo>
                    <a:pt x="430" y="10173"/>
                    <a:pt x="507" y="10876"/>
                    <a:pt x="507" y="11629"/>
                  </a:cubicBezTo>
                  <a:cubicBezTo>
                    <a:pt x="507" y="12381"/>
                    <a:pt x="430" y="13085"/>
                    <a:pt x="299" y="13510"/>
                  </a:cubicBezTo>
                  <a:cubicBezTo>
                    <a:pt x="261" y="13640"/>
                    <a:pt x="356" y="13770"/>
                    <a:pt x="493" y="13770"/>
                  </a:cubicBezTo>
                  <a:lnTo>
                    <a:pt x="2216" y="13770"/>
                  </a:lnTo>
                  <a:cubicBezTo>
                    <a:pt x="2353" y="13770"/>
                    <a:pt x="2451" y="13640"/>
                    <a:pt x="2409" y="13510"/>
                  </a:cubicBezTo>
                  <a:cubicBezTo>
                    <a:pt x="2279" y="13085"/>
                    <a:pt x="2202" y="12381"/>
                    <a:pt x="2202" y="11629"/>
                  </a:cubicBezTo>
                  <a:cubicBezTo>
                    <a:pt x="2202" y="10876"/>
                    <a:pt x="2279" y="10173"/>
                    <a:pt x="2409" y="9748"/>
                  </a:cubicBezTo>
                  <a:cubicBezTo>
                    <a:pt x="2409" y="9744"/>
                    <a:pt x="2409" y="9741"/>
                    <a:pt x="2413" y="9737"/>
                  </a:cubicBezTo>
                  <a:cubicBezTo>
                    <a:pt x="2708" y="9487"/>
                    <a:pt x="2708" y="9030"/>
                    <a:pt x="2413" y="8777"/>
                  </a:cubicBezTo>
                  <a:cubicBezTo>
                    <a:pt x="2413" y="8774"/>
                    <a:pt x="2413" y="8770"/>
                    <a:pt x="2409" y="8767"/>
                  </a:cubicBezTo>
                  <a:cubicBezTo>
                    <a:pt x="2279" y="8341"/>
                    <a:pt x="2202" y="7638"/>
                    <a:pt x="2202" y="6885"/>
                  </a:cubicBezTo>
                  <a:cubicBezTo>
                    <a:pt x="2202" y="6643"/>
                    <a:pt x="2212" y="6404"/>
                    <a:pt x="2226" y="6178"/>
                  </a:cubicBezTo>
                  <a:cubicBezTo>
                    <a:pt x="2638" y="5767"/>
                    <a:pt x="3099" y="5408"/>
                    <a:pt x="3598" y="5113"/>
                  </a:cubicBezTo>
                  <a:lnTo>
                    <a:pt x="4192" y="6558"/>
                  </a:lnTo>
                  <a:lnTo>
                    <a:pt x="3812" y="6776"/>
                  </a:lnTo>
                  <a:cubicBezTo>
                    <a:pt x="3728" y="6826"/>
                    <a:pt x="3689" y="6931"/>
                    <a:pt x="3724" y="7022"/>
                  </a:cubicBezTo>
                  <a:cubicBezTo>
                    <a:pt x="3770" y="7135"/>
                    <a:pt x="4783" y="9829"/>
                    <a:pt x="6713" y="11316"/>
                  </a:cubicBezTo>
                  <a:cubicBezTo>
                    <a:pt x="6750" y="11343"/>
                    <a:pt x="6793" y="11356"/>
                    <a:pt x="6836" y="11356"/>
                  </a:cubicBezTo>
                  <a:cubicBezTo>
                    <a:pt x="6888" y="11356"/>
                    <a:pt x="6939" y="11337"/>
                    <a:pt x="6977" y="11298"/>
                  </a:cubicBezTo>
                  <a:lnTo>
                    <a:pt x="8591" y="9684"/>
                  </a:lnTo>
                  <a:cubicBezTo>
                    <a:pt x="8686" y="9589"/>
                    <a:pt x="8662" y="9428"/>
                    <a:pt x="8542" y="9364"/>
                  </a:cubicBezTo>
                  <a:cubicBezTo>
                    <a:pt x="8538" y="9364"/>
                    <a:pt x="8124" y="9146"/>
                    <a:pt x="7505" y="8644"/>
                  </a:cubicBezTo>
                  <a:cubicBezTo>
                    <a:pt x="6629" y="7926"/>
                    <a:pt x="5845" y="7100"/>
                    <a:pt x="5177" y="6182"/>
                  </a:cubicBezTo>
                  <a:cubicBezTo>
                    <a:pt x="5138" y="6130"/>
                    <a:pt x="5078" y="6101"/>
                    <a:pt x="5016" y="6101"/>
                  </a:cubicBezTo>
                  <a:cubicBezTo>
                    <a:pt x="4981" y="6101"/>
                    <a:pt x="4946" y="6110"/>
                    <a:pt x="4913" y="6129"/>
                  </a:cubicBezTo>
                  <a:lnTo>
                    <a:pt x="4540" y="6347"/>
                  </a:lnTo>
                  <a:lnTo>
                    <a:pt x="3957" y="4920"/>
                  </a:lnTo>
                  <a:cubicBezTo>
                    <a:pt x="4153" y="4821"/>
                    <a:pt x="4354" y="4737"/>
                    <a:pt x="4561" y="4663"/>
                  </a:cubicBezTo>
                  <a:cubicBezTo>
                    <a:pt x="5433" y="5820"/>
                    <a:pt x="6696" y="6639"/>
                    <a:pt x="7610" y="7124"/>
                  </a:cubicBezTo>
                  <a:cubicBezTo>
                    <a:pt x="8201" y="7441"/>
                    <a:pt x="8813" y="7712"/>
                    <a:pt x="9446" y="7926"/>
                  </a:cubicBezTo>
                  <a:cubicBezTo>
                    <a:pt x="9466" y="7933"/>
                    <a:pt x="9487" y="7936"/>
                    <a:pt x="9508" y="7936"/>
                  </a:cubicBezTo>
                  <a:cubicBezTo>
                    <a:pt x="9618" y="7936"/>
                    <a:pt x="9712" y="7845"/>
                    <a:pt x="9709" y="7729"/>
                  </a:cubicBezTo>
                  <a:cubicBezTo>
                    <a:pt x="9685" y="7314"/>
                    <a:pt x="9604" y="6903"/>
                    <a:pt x="9463" y="6513"/>
                  </a:cubicBezTo>
                  <a:cubicBezTo>
                    <a:pt x="9157" y="5633"/>
                    <a:pt x="8609" y="4958"/>
                    <a:pt x="7881" y="4554"/>
                  </a:cubicBezTo>
                  <a:cubicBezTo>
                    <a:pt x="7252" y="4202"/>
                    <a:pt x="6585" y="4027"/>
                    <a:pt x="5898" y="4027"/>
                  </a:cubicBezTo>
                  <a:cubicBezTo>
                    <a:pt x="5176" y="4027"/>
                    <a:pt x="4432" y="4221"/>
                    <a:pt x="3686" y="4607"/>
                  </a:cubicBezTo>
                  <a:cubicBezTo>
                    <a:pt x="3186" y="4867"/>
                    <a:pt x="2719" y="5190"/>
                    <a:pt x="2293" y="5563"/>
                  </a:cubicBezTo>
                  <a:cubicBezTo>
                    <a:pt x="2318" y="5373"/>
                    <a:pt x="2357" y="5187"/>
                    <a:pt x="2413" y="5004"/>
                  </a:cubicBezTo>
                  <a:cubicBezTo>
                    <a:pt x="2413" y="5000"/>
                    <a:pt x="2413" y="4997"/>
                    <a:pt x="2413" y="4993"/>
                  </a:cubicBezTo>
                  <a:cubicBezTo>
                    <a:pt x="2529" y="4895"/>
                    <a:pt x="2606" y="4758"/>
                    <a:pt x="2627" y="4610"/>
                  </a:cubicBezTo>
                  <a:cubicBezTo>
                    <a:pt x="2821" y="4438"/>
                    <a:pt x="3517" y="3858"/>
                    <a:pt x="4597" y="3348"/>
                  </a:cubicBezTo>
                  <a:cubicBezTo>
                    <a:pt x="5335" y="2996"/>
                    <a:pt x="6116" y="2743"/>
                    <a:pt x="6921" y="2595"/>
                  </a:cubicBezTo>
                  <a:cubicBezTo>
                    <a:pt x="7459" y="2497"/>
                    <a:pt x="8004" y="2447"/>
                    <a:pt x="8550" y="2447"/>
                  </a:cubicBezTo>
                  <a:cubicBezTo>
                    <a:pt x="9017" y="2447"/>
                    <a:pt x="9485" y="2484"/>
                    <a:pt x="9949" y="2557"/>
                  </a:cubicBezTo>
                  <a:cubicBezTo>
                    <a:pt x="9960" y="2558"/>
                    <a:pt x="9970" y="2559"/>
                    <a:pt x="9981" y="2559"/>
                  </a:cubicBezTo>
                  <a:cubicBezTo>
                    <a:pt x="10177" y="2559"/>
                    <a:pt x="10262" y="2291"/>
                    <a:pt x="10082" y="2184"/>
                  </a:cubicBezTo>
                  <a:cubicBezTo>
                    <a:pt x="9498" y="1860"/>
                    <a:pt x="8880" y="1611"/>
                    <a:pt x="8233" y="1442"/>
                  </a:cubicBezTo>
                  <a:cubicBezTo>
                    <a:pt x="7696" y="1300"/>
                    <a:pt x="7182" y="1230"/>
                    <a:pt x="6697" y="1230"/>
                  </a:cubicBezTo>
                  <a:cubicBezTo>
                    <a:pt x="5905" y="1230"/>
                    <a:pt x="5192" y="1418"/>
                    <a:pt x="4589" y="1793"/>
                  </a:cubicBezTo>
                  <a:cubicBezTo>
                    <a:pt x="3893" y="2226"/>
                    <a:pt x="3830" y="2877"/>
                    <a:pt x="3907" y="3246"/>
                  </a:cubicBezTo>
                  <a:cubicBezTo>
                    <a:pt x="3422" y="3510"/>
                    <a:pt x="2958" y="3819"/>
                    <a:pt x="2529" y="4164"/>
                  </a:cubicBezTo>
                  <a:cubicBezTo>
                    <a:pt x="2497" y="4114"/>
                    <a:pt x="2459" y="4072"/>
                    <a:pt x="2413" y="4033"/>
                  </a:cubicBezTo>
                  <a:cubicBezTo>
                    <a:pt x="2413" y="4030"/>
                    <a:pt x="2413" y="4026"/>
                    <a:pt x="2409" y="4023"/>
                  </a:cubicBezTo>
                  <a:cubicBezTo>
                    <a:pt x="2279" y="3597"/>
                    <a:pt x="2202" y="2894"/>
                    <a:pt x="2202" y="2142"/>
                  </a:cubicBezTo>
                  <a:cubicBezTo>
                    <a:pt x="2202" y="1389"/>
                    <a:pt x="2279" y="686"/>
                    <a:pt x="2409" y="260"/>
                  </a:cubicBezTo>
                  <a:cubicBezTo>
                    <a:pt x="2451" y="130"/>
                    <a:pt x="2353" y="0"/>
                    <a:pt x="2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0" name="Google Shape;21470;p86"/>
          <p:cNvGrpSpPr/>
          <p:nvPr/>
        </p:nvGrpSpPr>
        <p:grpSpPr>
          <a:xfrm>
            <a:off x="4948250" y="3517522"/>
            <a:ext cx="360972" cy="327053"/>
            <a:chOff x="4948250" y="3365122"/>
            <a:chExt cx="360972" cy="327053"/>
          </a:xfrm>
        </p:grpSpPr>
        <p:sp>
          <p:nvSpPr>
            <p:cNvPr id="21471" name="Google Shape;21471;p86"/>
            <p:cNvSpPr/>
            <p:nvPr/>
          </p:nvSpPr>
          <p:spPr>
            <a:xfrm>
              <a:off x="4953493" y="3370364"/>
              <a:ext cx="350487" cy="169542"/>
            </a:xfrm>
            <a:custGeom>
              <a:avLst/>
              <a:gdLst/>
              <a:ahLst/>
              <a:cxnLst/>
              <a:rect l="l" t="t" r="r" b="b"/>
              <a:pathLst>
                <a:path w="13371" h="6468" extrusionOk="0">
                  <a:moveTo>
                    <a:pt x="6686" y="1"/>
                  </a:moveTo>
                  <a:cubicBezTo>
                    <a:pt x="2993" y="1"/>
                    <a:pt x="1" y="2413"/>
                    <a:pt x="1" y="5391"/>
                  </a:cubicBezTo>
                  <a:lnTo>
                    <a:pt x="1" y="5402"/>
                  </a:lnTo>
                  <a:cubicBezTo>
                    <a:pt x="1" y="5996"/>
                    <a:pt x="504" y="6467"/>
                    <a:pt x="1094" y="6467"/>
                  </a:cubicBezTo>
                  <a:lnTo>
                    <a:pt x="12277" y="6467"/>
                  </a:lnTo>
                  <a:cubicBezTo>
                    <a:pt x="12867" y="6467"/>
                    <a:pt x="13367" y="5996"/>
                    <a:pt x="13370" y="5402"/>
                  </a:cubicBezTo>
                  <a:lnTo>
                    <a:pt x="13370" y="5391"/>
                  </a:lnTo>
                  <a:cubicBezTo>
                    <a:pt x="13370" y="2413"/>
                    <a:pt x="10378" y="1"/>
                    <a:pt x="6686"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2" name="Google Shape;21472;p86"/>
            <p:cNvSpPr/>
            <p:nvPr/>
          </p:nvSpPr>
          <p:spPr>
            <a:xfrm>
              <a:off x="4953493" y="3370364"/>
              <a:ext cx="190198" cy="169621"/>
            </a:xfrm>
            <a:custGeom>
              <a:avLst/>
              <a:gdLst/>
              <a:ahLst/>
              <a:cxnLst/>
              <a:rect l="l" t="t" r="r" b="b"/>
              <a:pathLst>
                <a:path w="7256" h="6471" extrusionOk="0">
                  <a:moveTo>
                    <a:pt x="6686" y="1"/>
                  </a:moveTo>
                  <a:cubicBezTo>
                    <a:pt x="2993" y="1"/>
                    <a:pt x="1" y="2416"/>
                    <a:pt x="1" y="5391"/>
                  </a:cubicBezTo>
                  <a:lnTo>
                    <a:pt x="1" y="5402"/>
                  </a:lnTo>
                  <a:cubicBezTo>
                    <a:pt x="1" y="5996"/>
                    <a:pt x="504" y="6471"/>
                    <a:pt x="1098" y="6471"/>
                  </a:cubicBezTo>
                  <a:lnTo>
                    <a:pt x="4664" y="6471"/>
                  </a:lnTo>
                  <a:cubicBezTo>
                    <a:pt x="4358" y="6467"/>
                    <a:pt x="4101" y="5996"/>
                    <a:pt x="4097" y="5402"/>
                  </a:cubicBezTo>
                  <a:lnTo>
                    <a:pt x="4097" y="5391"/>
                  </a:lnTo>
                  <a:cubicBezTo>
                    <a:pt x="4097" y="2571"/>
                    <a:pt x="5486" y="254"/>
                    <a:pt x="7255" y="22"/>
                  </a:cubicBezTo>
                  <a:cubicBezTo>
                    <a:pt x="7065" y="11"/>
                    <a:pt x="6879" y="1"/>
                    <a:pt x="6686" y="1"/>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3" name="Google Shape;21473;p86"/>
            <p:cNvSpPr/>
            <p:nvPr/>
          </p:nvSpPr>
          <p:spPr>
            <a:xfrm>
              <a:off x="5063821" y="3539881"/>
              <a:ext cx="129831" cy="146947"/>
            </a:xfrm>
            <a:custGeom>
              <a:avLst/>
              <a:gdLst/>
              <a:ahLst/>
              <a:cxnLst/>
              <a:rect l="l" t="t" r="r" b="b"/>
              <a:pathLst>
                <a:path w="4953" h="5606" extrusionOk="0">
                  <a:moveTo>
                    <a:pt x="662" y="0"/>
                  </a:moveTo>
                  <a:lnTo>
                    <a:pt x="128" y="3893"/>
                  </a:lnTo>
                  <a:cubicBezTo>
                    <a:pt x="1" y="4797"/>
                    <a:pt x="704" y="5606"/>
                    <a:pt x="1622" y="5606"/>
                  </a:cubicBezTo>
                  <a:lnTo>
                    <a:pt x="3331" y="5606"/>
                  </a:lnTo>
                  <a:cubicBezTo>
                    <a:pt x="4245" y="5606"/>
                    <a:pt x="4952" y="4797"/>
                    <a:pt x="4829" y="3893"/>
                  </a:cubicBezTo>
                  <a:lnTo>
                    <a:pt x="4291"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4" name="Google Shape;21474;p86"/>
            <p:cNvSpPr/>
            <p:nvPr/>
          </p:nvSpPr>
          <p:spPr>
            <a:xfrm>
              <a:off x="5063926" y="3539881"/>
              <a:ext cx="115518" cy="146947"/>
            </a:xfrm>
            <a:custGeom>
              <a:avLst/>
              <a:gdLst/>
              <a:ahLst/>
              <a:cxnLst/>
              <a:rect l="l" t="t" r="r" b="b"/>
              <a:pathLst>
                <a:path w="4407" h="5606" extrusionOk="0">
                  <a:moveTo>
                    <a:pt x="662" y="0"/>
                  </a:moveTo>
                  <a:lnTo>
                    <a:pt x="124" y="3893"/>
                  </a:lnTo>
                  <a:cubicBezTo>
                    <a:pt x="0" y="4797"/>
                    <a:pt x="704" y="5606"/>
                    <a:pt x="1618" y="5606"/>
                  </a:cubicBezTo>
                  <a:lnTo>
                    <a:pt x="1759" y="5606"/>
                  </a:lnTo>
                  <a:cubicBezTo>
                    <a:pt x="1632" y="5342"/>
                    <a:pt x="1586" y="5046"/>
                    <a:pt x="1625" y="4755"/>
                  </a:cubicBezTo>
                  <a:lnTo>
                    <a:pt x="2058" y="1607"/>
                  </a:lnTo>
                  <a:cubicBezTo>
                    <a:pt x="2117" y="1182"/>
                    <a:pt x="2483" y="865"/>
                    <a:pt x="2912" y="865"/>
                  </a:cubicBezTo>
                  <a:lnTo>
                    <a:pt x="4407" y="865"/>
                  </a:lnTo>
                  <a:lnTo>
                    <a:pt x="4287" y="0"/>
                  </a:lnTo>
                  <a:close/>
                </a:path>
              </a:pathLst>
            </a:custGeom>
            <a:solidFill>
              <a:srgbClr val="F4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5" name="Google Shape;21475;p86"/>
            <p:cNvSpPr/>
            <p:nvPr/>
          </p:nvSpPr>
          <p:spPr>
            <a:xfrm>
              <a:off x="5049640" y="3409919"/>
              <a:ext cx="90459" cy="79188"/>
            </a:xfrm>
            <a:custGeom>
              <a:avLst/>
              <a:gdLst/>
              <a:ahLst/>
              <a:cxnLst/>
              <a:rect l="l" t="t" r="r" b="b"/>
              <a:pathLst>
                <a:path w="3451" h="3021" extrusionOk="0">
                  <a:moveTo>
                    <a:pt x="1723" y="0"/>
                  </a:moveTo>
                  <a:cubicBezTo>
                    <a:pt x="771" y="0"/>
                    <a:pt x="0" y="675"/>
                    <a:pt x="0" y="1509"/>
                  </a:cubicBezTo>
                  <a:cubicBezTo>
                    <a:pt x="0" y="2342"/>
                    <a:pt x="771" y="3021"/>
                    <a:pt x="1723" y="3021"/>
                  </a:cubicBezTo>
                  <a:cubicBezTo>
                    <a:pt x="2676" y="3021"/>
                    <a:pt x="3450" y="2342"/>
                    <a:pt x="3450" y="1509"/>
                  </a:cubicBezTo>
                  <a:cubicBezTo>
                    <a:pt x="3450" y="675"/>
                    <a:pt x="2676" y="0"/>
                    <a:pt x="172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6" name="Google Shape;21476;p86"/>
            <p:cNvSpPr/>
            <p:nvPr/>
          </p:nvSpPr>
          <p:spPr>
            <a:xfrm>
              <a:off x="5190952" y="3383077"/>
              <a:ext cx="78008" cy="60787"/>
            </a:xfrm>
            <a:custGeom>
              <a:avLst/>
              <a:gdLst/>
              <a:ahLst/>
              <a:cxnLst/>
              <a:rect l="l" t="t" r="r" b="b"/>
              <a:pathLst>
                <a:path w="2976" h="2319" extrusionOk="0">
                  <a:moveTo>
                    <a:pt x="394" y="1"/>
                  </a:moveTo>
                  <a:cubicBezTo>
                    <a:pt x="144" y="240"/>
                    <a:pt x="4" y="571"/>
                    <a:pt x="0" y="919"/>
                  </a:cubicBezTo>
                  <a:cubicBezTo>
                    <a:pt x="0" y="1692"/>
                    <a:pt x="725" y="2318"/>
                    <a:pt x="1618" y="2318"/>
                  </a:cubicBezTo>
                  <a:cubicBezTo>
                    <a:pt x="2187" y="2318"/>
                    <a:pt x="2690" y="2061"/>
                    <a:pt x="2975" y="1675"/>
                  </a:cubicBezTo>
                  <a:cubicBezTo>
                    <a:pt x="2307" y="954"/>
                    <a:pt x="1417" y="381"/>
                    <a:pt x="394"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7" name="Google Shape;21477;p86"/>
            <p:cNvSpPr/>
            <p:nvPr/>
          </p:nvSpPr>
          <p:spPr>
            <a:xfrm>
              <a:off x="5152970" y="3477757"/>
              <a:ext cx="109804" cy="62150"/>
            </a:xfrm>
            <a:custGeom>
              <a:avLst/>
              <a:gdLst/>
              <a:ahLst/>
              <a:cxnLst/>
              <a:rect l="l" t="t" r="r" b="b"/>
              <a:pathLst>
                <a:path w="4189" h="2371" extrusionOk="0">
                  <a:moveTo>
                    <a:pt x="2093" y="0"/>
                  </a:moveTo>
                  <a:cubicBezTo>
                    <a:pt x="936" y="0"/>
                    <a:pt x="0" y="869"/>
                    <a:pt x="0" y="1941"/>
                  </a:cubicBezTo>
                  <a:cubicBezTo>
                    <a:pt x="0" y="2085"/>
                    <a:pt x="18" y="2230"/>
                    <a:pt x="53" y="2370"/>
                  </a:cubicBezTo>
                  <a:lnTo>
                    <a:pt x="4136" y="2370"/>
                  </a:lnTo>
                  <a:cubicBezTo>
                    <a:pt x="4171" y="2230"/>
                    <a:pt x="4188" y="2085"/>
                    <a:pt x="4188" y="1941"/>
                  </a:cubicBezTo>
                  <a:cubicBezTo>
                    <a:pt x="4188" y="869"/>
                    <a:pt x="3250" y="0"/>
                    <a:pt x="2093"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8" name="Google Shape;21478;p86"/>
            <p:cNvSpPr/>
            <p:nvPr/>
          </p:nvSpPr>
          <p:spPr>
            <a:xfrm>
              <a:off x="4954043" y="3439120"/>
              <a:ext cx="55623" cy="66947"/>
            </a:xfrm>
            <a:custGeom>
              <a:avLst/>
              <a:gdLst/>
              <a:ahLst/>
              <a:cxnLst/>
              <a:rect l="l" t="t" r="r" b="b"/>
              <a:pathLst>
                <a:path w="2122" h="2554" extrusionOk="0">
                  <a:moveTo>
                    <a:pt x="929" y="1"/>
                  </a:moveTo>
                  <a:cubicBezTo>
                    <a:pt x="402" y="708"/>
                    <a:pt x="75" y="1520"/>
                    <a:pt x="1" y="2388"/>
                  </a:cubicBezTo>
                  <a:cubicBezTo>
                    <a:pt x="201" y="2501"/>
                    <a:pt x="417" y="2553"/>
                    <a:pt x="629" y="2553"/>
                  </a:cubicBezTo>
                  <a:cubicBezTo>
                    <a:pt x="1143" y="2553"/>
                    <a:pt x="1635" y="2245"/>
                    <a:pt x="1836" y="1727"/>
                  </a:cubicBezTo>
                  <a:cubicBezTo>
                    <a:pt x="2121" y="996"/>
                    <a:pt x="1692" y="184"/>
                    <a:pt x="92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9" name="Google Shape;21479;p86"/>
            <p:cNvSpPr/>
            <p:nvPr/>
          </p:nvSpPr>
          <p:spPr>
            <a:xfrm>
              <a:off x="5049640" y="3410365"/>
              <a:ext cx="38821" cy="67681"/>
            </a:xfrm>
            <a:custGeom>
              <a:avLst/>
              <a:gdLst/>
              <a:ahLst/>
              <a:cxnLst/>
              <a:rect l="l" t="t" r="r" b="b"/>
              <a:pathLst>
                <a:path w="1481" h="2582" extrusionOk="0">
                  <a:moveTo>
                    <a:pt x="1481" y="1"/>
                  </a:moveTo>
                  <a:lnTo>
                    <a:pt x="1481" y="1"/>
                  </a:lnTo>
                  <a:cubicBezTo>
                    <a:pt x="644" y="106"/>
                    <a:pt x="0" y="732"/>
                    <a:pt x="0" y="1492"/>
                  </a:cubicBezTo>
                  <a:cubicBezTo>
                    <a:pt x="0" y="1921"/>
                    <a:pt x="204" y="2307"/>
                    <a:pt x="531" y="2582"/>
                  </a:cubicBezTo>
                  <a:cubicBezTo>
                    <a:pt x="690" y="1583"/>
                    <a:pt x="1024" y="690"/>
                    <a:pt x="148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0" name="Google Shape;21480;p86"/>
            <p:cNvSpPr/>
            <p:nvPr/>
          </p:nvSpPr>
          <p:spPr>
            <a:xfrm>
              <a:off x="4948250" y="3365122"/>
              <a:ext cx="360972" cy="327053"/>
            </a:xfrm>
            <a:custGeom>
              <a:avLst/>
              <a:gdLst/>
              <a:ahLst/>
              <a:cxnLst/>
              <a:rect l="l" t="t" r="r" b="b"/>
              <a:pathLst>
                <a:path w="13771" h="12477" extrusionOk="0">
                  <a:moveTo>
                    <a:pt x="9741" y="932"/>
                  </a:moveTo>
                  <a:cubicBezTo>
                    <a:pt x="10553" y="1245"/>
                    <a:pt x="11292" y="1720"/>
                    <a:pt x="11918" y="2325"/>
                  </a:cubicBezTo>
                  <a:cubicBezTo>
                    <a:pt x="11723" y="2648"/>
                    <a:pt x="11342" y="2833"/>
                    <a:pt x="10921" y="2833"/>
                  </a:cubicBezTo>
                  <a:cubicBezTo>
                    <a:pt x="10743" y="2833"/>
                    <a:pt x="10556" y="2799"/>
                    <a:pt x="10374" y="2729"/>
                  </a:cubicBezTo>
                  <a:cubicBezTo>
                    <a:pt x="10054" y="2609"/>
                    <a:pt x="9787" y="2381"/>
                    <a:pt x="9618" y="2085"/>
                  </a:cubicBezTo>
                  <a:cubicBezTo>
                    <a:pt x="9470" y="1808"/>
                    <a:pt x="9442" y="1505"/>
                    <a:pt x="9547" y="1241"/>
                  </a:cubicBezTo>
                  <a:cubicBezTo>
                    <a:pt x="9590" y="1125"/>
                    <a:pt x="9656" y="1020"/>
                    <a:pt x="9741" y="932"/>
                  </a:cubicBezTo>
                  <a:close/>
                  <a:moveTo>
                    <a:pt x="1249" y="3031"/>
                  </a:moveTo>
                  <a:cubicBezTo>
                    <a:pt x="1280" y="3038"/>
                    <a:pt x="1312" y="3049"/>
                    <a:pt x="1344" y="3059"/>
                  </a:cubicBezTo>
                  <a:cubicBezTo>
                    <a:pt x="1850" y="3253"/>
                    <a:pt x="2089" y="3868"/>
                    <a:pt x="1878" y="4431"/>
                  </a:cubicBezTo>
                  <a:cubicBezTo>
                    <a:pt x="1780" y="4702"/>
                    <a:pt x="1583" y="4923"/>
                    <a:pt x="1326" y="5053"/>
                  </a:cubicBezTo>
                  <a:cubicBezTo>
                    <a:pt x="1192" y="5124"/>
                    <a:pt x="1044" y="5160"/>
                    <a:pt x="894" y="5160"/>
                  </a:cubicBezTo>
                  <a:cubicBezTo>
                    <a:pt x="785" y="5160"/>
                    <a:pt x="675" y="5141"/>
                    <a:pt x="570" y="5102"/>
                  </a:cubicBezTo>
                  <a:cubicBezTo>
                    <a:pt x="524" y="5085"/>
                    <a:pt x="482" y="5067"/>
                    <a:pt x="440" y="5043"/>
                  </a:cubicBezTo>
                  <a:cubicBezTo>
                    <a:pt x="538" y="4315"/>
                    <a:pt x="816" y="3626"/>
                    <a:pt x="1249" y="3031"/>
                  </a:cubicBezTo>
                  <a:close/>
                  <a:moveTo>
                    <a:pt x="6918" y="404"/>
                  </a:moveTo>
                  <a:cubicBezTo>
                    <a:pt x="7737" y="404"/>
                    <a:pt x="8556" y="534"/>
                    <a:pt x="9336" y="788"/>
                  </a:cubicBezTo>
                  <a:cubicBezTo>
                    <a:pt x="9266" y="883"/>
                    <a:pt x="9210" y="988"/>
                    <a:pt x="9168" y="1097"/>
                  </a:cubicBezTo>
                  <a:cubicBezTo>
                    <a:pt x="9024" y="1474"/>
                    <a:pt x="9055" y="1895"/>
                    <a:pt x="9263" y="2279"/>
                  </a:cubicBezTo>
                  <a:cubicBezTo>
                    <a:pt x="9474" y="2662"/>
                    <a:pt x="9815" y="2954"/>
                    <a:pt x="10226" y="3109"/>
                  </a:cubicBezTo>
                  <a:cubicBezTo>
                    <a:pt x="10448" y="3193"/>
                    <a:pt x="10680" y="3239"/>
                    <a:pt x="10919" y="3239"/>
                  </a:cubicBezTo>
                  <a:cubicBezTo>
                    <a:pt x="11439" y="3239"/>
                    <a:pt x="11918" y="3021"/>
                    <a:pt x="12199" y="2630"/>
                  </a:cubicBezTo>
                  <a:cubicBezTo>
                    <a:pt x="12934" y="3471"/>
                    <a:pt x="13366" y="4494"/>
                    <a:pt x="13366" y="5595"/>
                  </a:cubicBezTo>
                  <a:lnTo>
                    <a:pt x="13366" y="5602"/>
                  </a:lnTo>
                  <a:cubicBezTo>
                    <a:pt x="13366" y="6080"/>
                    <a:pt x="12965" y="6467"/>
                    <a:pt x="12473" y="6467"/>
                  </a:cubicBezTo>
                  <a:lnTo>
                    <a:pt x="12248" y="6467"/>
                  </a:lnTo>
                  <a:cubicBezTo>
                    <a:pt x="12255" y="6393"/>
                    <a:pt x="12259" y="6316"/>
                    <a:pt x="12262" y="6238"/>
                  </a:cubicBezTo>
                  <a:cubicBezTo>
                    <a:pt x="12259" y="5795"/>
                    <a:pt x="12111" y="5366"/>
                    <a:pt x="11840" y="5018"/>
                  </a:cubicBezTo>
                  <a:cubicBezTo>
                    <a:pt x="11796" y="4960"/>
                    <a:pt x="11740" y="4935"/>
                    <a:pt x="11685" y="4935"/>
                  </a:cubicBezTo>
                  <a:cubicBezTo>
                    <a:pt x="11538" y="4935"/>
                    <a:pt x="11400" y="5108"/>
                    <a:pt x="11520" y="5264"/>
                  </a:cubicBezTo>
                  <a:cubicBezTo>
                    <a:pt x="11738" y="5542"/>
                    <a:pt x="11854" y="5887"/>
                    <a:pt x="11858" y="6238"/>
                  </a:cubicBezTo>
                  <a:cubicBezTo>
                    <a:pt x="11858" y="6316"/>
                    <a:pt x="11851" y="6393"/>
                    <a:pt x="11840" y="6467"/>
                  </a:cubicBezTo>
                  <a:lnTo>
                    <a:pt x="7965" y="6467"/>
                  </a:lnTo>
                  <a:cubicBezTo>
                    <a:pt x="7955" y="6393"/>
                    <a:pt x="7947" y="6316"/>
                    <a:pt x="7947" y="6238"/>
                  </a:cubicBezTo>
                  <a:cubicBezTo>
                    <a:pt x="7947" y="5282"/>
                    <a:pt x="8827" y="4501"/>
                    <a:pt x="9903" y="4501"/>
                  </a:cubicBezTo>
                  <a:cubicBezTo>
                    <a:pt x="9909" y="4501"/>
                    <a:pt x="9916" y="4501"/>
                    <a:pt x="9923" y="4501"/>
                  </a:cubicBezTo>
                  <a:cubicBezTo>
                    <a:pt x="10274" y="4501"/>
                    <a:pt x="10622" y="4592"/>
                    <a:pt x="10933" y="4761"/>
                  </a:cubicBezTo>
                  <a:cubicBezTo>
                    <a:pt x="10966" y="4783"/>
                    <a:pt x="11004" y="4794"/>
                    <a:pt x="11042" y="4794"/>
                  </a:cubicBezTo>
                  <a:cubicBezTo>
                    <a:pt x="11112" y="4794"/>
                    <a:pt x="11182" y="4757"/>
                    <a:pt x="11221" y="4691"/>
                  </a:cubicBezTo>
                  <a:cubicBezTo>
                    <a:pt x="11278" y="4589"/>
                    <a:pt x="11235" y="4459"/>
                    <a:pt x="11126" y="4410"/>
                  </a:cubicBezTo>
                  <a:cubicBezTo>
                    <a:pt x="10756" y="4206"/>
                    <a:pt x="10345" y="4100"/>
                    <a:pt x="9923" y="4100"/>
                  </a:cubicBezTo>
                  <a:cubicBezTo>
                    <a:pt x="9916" y="4100"/>
                    <a:pt x="9910" y="4100"/>
                    <a:pt x="9903" y="4100"/>
                  </a:cubicBezTo>
                  <a:cubicBezTo>
                    <a:pt x="8602" y="4100"/>
                    <a:pt x="7547" y="5060"/>
                    <a:pt x="7547" y="6242"/>
                  </a:cubicBezTo>
                  <a:cubicBezTo>
                    <a:pt x="7547" y="6316"/>
                    <a:pt x="7550" y="6393"/>
                    <a:pt x="7561" y="6470"/>
                  </a:cubicBezTo>
                  <a:lnTo>
                    <a:pt x="1298" y="6470"/>
                  </a:lnTo>
                  <a:cubicBezTo>
                    <a:pt x="806" y="6470"/>
                    <a:pt x="405" y="6084"/>
                    <a:pt x="405" y="5605"/>
                  </a:cubicBezTo>
                  <a:lnTo>
                    <a:pt x="405" y="5591"/>
                  </a:lnTo>
                  <a:lnTo>
                    <a:pt x="405" y="5472"/>
                  </a:lnTo>
                  <a:lnTo>
                    <a:pt x="426" y="5482"/>
                  </a:lnTo>
                  <a:cubicBezTo>
                    <a:pt x="573" y="5535"/>
                    <a:pt x="728" y="5567"/>
                    <a:pt x="886" y="5567"/>
                  </a:cubicBezTo>
                  <a:cubicBezTo>
                    <a:pt x="1101" y="5563"/>
                    <a:pt x="1315" y="5514"/>
                    <a:pt x="1505" y="5415"/>
                  </a:cubicBezTo>
                  <a:cubicBezTo>
                    <a:pt x="1850" y="5236"/>
                    <a:pt x="2117" y="4937"/>
                    <a:pt x="2254" y="4575"/>
                  </a:cubicBezTo>
                  <a:cubicBezTo>
                    <a:pt x="2543" y="3812"/>
                    <a:pt x="2209" y="2975"/>
                    <a:pt x="1509" y="2694"/>
                  </a:cubicBezTo>
                  <a:cubicBezTo>
                    <a:pt x="2676" y="1312"/>
                    <a:pt x="4649" y="405"/>
                    <a:pt x="6886" y="405"/>
                  </a:cubicBezTo>
                  <a:cubicBezTo>
                    <a:pt x="6896" y="404"/>
                    <a:pt x="6907" y="404"/>
                    <a:pt x="6918" y="404"/>
                  </a:cubicBezTo>
                  <a:close/>
                  <a:moveTo>
                    <a:pt x="8524" y="6871"/>
                  </a:moveTo>
                  <a:lnTo>
                    <a:pt x="9034" y="10588"/>
                  </a:lnTo>
                  <a:cubicBezTo>
                    <a:pt x="9143" y="11372"/>
                    <a:pt x="8535" y="12072"/>
                    <a:pt x="7740" y="12072"/>
                  </a:cubicBezTo>
                  <a:lnTo>
                    <a:pt x="6031" y="12072"/>
                  </a:lnTo>
                  <a:cubicBezTo>
                    <a:pt x="5236" y="12072"/>
                    <a:pt x="4628" y="11372"/>
                    <a:pt x="4733" y="10588"/>
                  </a:cubicBezTo>
                  <a:lnTo>
                    <a:pt x="5247" y="6871"/>
                  </a:lnTo>
                  <a:close/>
                  <a:moveTo>
                    <a:pt x="6886" y="0"/>
                  </a:moveTo>
                  <a:cubicBezTo>
                    <a:pt x="5053" y="0"/>
                    <a:pt x="3330" y="577"/>
                    <a:pt x="2033" y="1621"/>
                  </a:cubicBezTo>
                  <a:cubicBezTo>
                    <a:pt x="721" y="2676"/>
                    <a:pt x="0" y="4090"/>
                    <a:pt x="0" y="5591"/>
                  </a:cubicBezTo>
                  <a:lnTo>
                    <a:pt x="0" y="5602"/>
                  </a:lnTo>
                  <a:cubicBezTo>
                    <a:pt x="0" y="6302"/>
                    <a:pt x="584" y="6871"/>
                    <a:pt x="1298" y="6871"/>
                  </a:cubicBezTo>
                  <a:lnTo>
                    <a:pt x="4839" y="6871"/>
                  </a:lnTo>
                  <a:lnTo>
                    <a:pt x="4336" y="10532"/>
                  </a:lnTo>
                  <a:cubicBezTo>
                    <a:pt x="4192" y="11559"/>
                    <a:pt x="4990" y="12476"/>
                    <a:pt x="6031" y="12476"/>
                  </a:cubicBezTo>
                  <a:lnTo>
                    <a:pt x="7740" y="12476"/>
                  </a:lnTo>
                  <a:cubicBezTo>
                    <a:pt x="8777" y="12476"/>
                    <a:pt x="9579" y="11559"/>
                    <a:pt x="9435" y="10532"/>
                  </a:cubicBezTo>
                  <a:lnTo>
                    <a:pt x="8932" y="6871"/>
                  </a:lnTo>
                  <a:lnTo>
                    <a:pt x="12473" y="6871"/>
                  </a:lnTo>
                  <a:cubicBezTo>
                    <a:pt x="13187" y="6871"/>
                    <a:pt x="13767" y="6302"/>
                    <a:pt x="13771" y="5602"/>
                  </a:cubicBezTo>
                  <a:lnTo>
                    <a:pt x="13771" y="5591"/>
                  </a:lnTo>
                  <a:cubicBezTo>
                    <a:pt x="13771" y="4090"/>
                    <a:pt x="13050" y="2680"/>
                    <a:pt x="11738" y="1621"/>
                  </a:cubicBezTo>
                  <a:cubicBezTo>
                    <a:pt x="10441" y="577"/>
                    <a:pt x="8718" y="0"/>
                    <a:pt x="68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1" name="Google Shape;21481;p86"/>
            <p:cNvSpPr/>
            <p:nvPr/>
          </p:nvSpPr>
          <p:spPr>
            <a:xfrm>
              <a:off x="5044293" y="3404650"/>
              <a:ext cx="101049" cy="89725"/>
            </a:xfrm>
            <a:custGeom>
              <a:avLst/>
              <a:gdLst/>
              <a:ahLst/>
              <a:cxnLst/>
              <a:rect l="l" t="t" r="r" b="b"/>
              <a:pathLst>
                <a:path w="3855" h="3423" extrusionOk="0">
                  <a:moveTo>
                    <a:pt x="1953" y="1"/>
                  </a:moveTo>
                  <a:cubicBezTo>
                    <a:pt x="1945" y="1"/>
                    <a:pt x="1936" y="1"/>
                    <a:pt x="1927" y="1"/>
                  </a:cubicBezTo>
                  <a:cubicBezTo>
                    <a:pt x="865" y="1"/>
                    <a:pt x="0" y="767"/>
                    <a:pt x="0" y="1710"/>
                  </a:cubicBezTo>
                  <a:cubicBezTo>
                    <a:pt x="0" y="2652"/>
                    <a:pt x="865" y="3422"/>
                    <a:pt x="1927" y="3422"/>
                  </a:cubicBezTo>
                  <a:cubicBezTo>
                    <a:pt x="2989" y="3422"/>
                    <a:pt x="3854" y="2652"/>
                    <a:pt x="3854" y="1710"/>
                  </a:cubicBezTo>
                  <a:cubicBezTo>
                    <a:pt x="3854" y="1344"/>
                    <a:pt x="3724" y="989"/>
                    <a:pt x="3489" y="707"/>
                  </a:cubicBezTo>
                  <a:cubicBezTo>
                    <a:pt x="3449" y="658"/>
                    <a:pt x="3392" y="633"/>
                    <a:pt x="3334" y="633"/>
                  </a:cubicBezTo>
                  <a:cubicBezTo>
                    <a:pt x="3289" y="633"/>
                    <a:pt x="3243" y="648"/>
                    <a:pt x="3204" y="679"/>
                  </a:cubicBezTo>
                  <a:cubicBezTo>
                    <a:pt x="3120" y="750"/>
                    <a:pt x="3105" y="876"/>
                    <a:pt x="3176" y="964"/>
                  </a:cubicBezTo>
                  <a:cubicBezTo>
                    <a:pt x="3352" y="1172"/>
                    <a:pt x="3450" y="1435"/>
                    <a:pt x="3450" y="1710"/>
                  </a:cubicBezTo>
                  <a:cubicBezTo>
                    <a:pt x="3450" y="2431"/>
                    <a:pt x="2768" y="3018"/>
                    <a:pt x="1927" y="3018"/>
                  </a:cubicBezTo>
                  <a:cubicBezTo>
                    <a:pt x="1087" y="3018"/>
                    <a:pt x="405" y="2431"/>
                    <a:pt x="405" y="1710"/>
                  </a:cubicBezTo>
                  <a:cubicBezTo>
                    <a:pt x="405" y="989"/>
                    <a:pt x="1087" y="402"/>
                    <a:pt x="1927" y="402"/>
                  </a:cubicBezTo>
                  <a:cubicBezTo>
                    <a:pt x="2149" y="402"/>
                    <a:pt x="2367" y="444"/>
                    <a:pt x="2574" y="525"/>
                  </a:cubicBezTo>
                  <a:cubicBezTo>
                    <a:pt x="2600" y="536"/>
                    <a:pt x="2628" y="542"/>
                    <a:pt x="2655" y="542"/>
                  </a:cubicBezTo>
                  <a:cubicBezTo>
                    <a:pt x="2734" y="542"/>
                    <a:pt x="2810" y="494"/>
                    <a:pt x="2842" y="416"/>
                  </a:cubicBezTo>
                  <a:cubicBezTo>
                    <a:pt x="2884" y="310"/>
                    <a:pt x="2831" y="191"/>
                    <a:pt x="2726" y="152"/>
                  </a:cubicBezTo>
                  <a:cubicBezTo>
                    <a:pt x="2480" y="53"/>
                    <a:pt x="2219"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2" name="Google Shape;21482;p86"/>
          <p:cNvGrpSpPr/>
          <p:nvPr/>
        </p:nvGrpSpPr>
        <p:grpSpPr>
          <a:xfrm>
            <a:off x="3312144" y="3500641"/>
            <a:ext cx="348154" cy="360789"/>
            <a:chOff x="3312144" y="3348241"/>
            <a:chExt cx="348154" cy="360789"/>
          </a:xfrm>
        </p:grpSpPr>
        <p:sp>
          <p:nvSpPr>
            <p:cNvPr id="21483" name="Google Shape;21483;p86"/>
            <p:cNvSpPr/>
            <p:nvPr/>
          </p:nvSpPr>
          <p:spPr>
            <a:xfrm>
              <a:off x="3531517" y="3467324"/>
              <a:ext cx="122334" cy="67419"/>
            </a:xfrm>
            <a:custGeom>
              <a:avLst/>
              <a:gdLst/>
              <a:ahLst/>
              <a:cxnLst/>
              <a:rect l="l" t="t" r="r" b="b"/>
              <a:pathLst>
                <a:path w="4667" h="2572" extrusionOk="0">
                  <a:moveTo>
                    <a:pt x="3074" y="1"/>
                  </a:moveTo>
                  <a:lnTo>
                    <a:pt x="1" y="1369"/>
                  </a:lnTo>
                  <a:lnTo>
                    <a:pt x="3415" y="2571"/>
                  </a:lnTo>
                  <a:cubicBezTo>
                    <a:pt x="3833" y="2287"/>
                    <a:pt x="4319" y="1784"/>
                    <a:pt x="4618" y="1327"/>
                  </a:cubicBezTo>
                  <a:cubicBezTo>
                    <a:pt x="4667" y="1246"/>
                    <a:pt x="4660" y="1144"/>
                    <a:pt x="4597" y="1073"/>
                  </a:cubicBezTo>
                  <a:cubicBezTo>
                    <a:pt x="4203" y="627"/>
                    <a:pt x="3594" y="222"/>
                    <a:pt x="3074"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4" name="Google Shape;21484;p86"/>
            <p:cNvSpPr/>
            <p:nvPr/>
          </p:nvSpPr>
          <p:spPr>
            <a:xfrm>
              <a:off x="3541923" y="3498124"/>
              <a:ext cx="111665" cy="36619"/>
            </a:xfrm>
            <a:custGeom>
              <a:avLst/>
              <a:gdLst/>
              <a:ahLst/>
              <a:cxnLst/>
              <a:rect l="l" t="t" r="r" b="b"/>
              <a:pathLst>
                <a:path w="4260" h="1397" extrusionOk="0">
                  <a:moveTo>
                    <a:pt x="4249" y="0"/>
                  </a:moveTo>
                  <a:lnTo>
                    <a:pt x="1" y="334"/>
                  </a:lnTo>
                  <a:lnTo>
                    <a:pt x="3018" y="1396"/>
                  </a:lnTo>
                  <a:cubicBezTo>
                    <a:pt x="3436" y="1112"/>
                    <a:pt x="3922" y="612"/>
                    <a:pt x="4221" y="152"/>
                  </a:cubicBezTo>
                  <a:cubicBezTo>
                    <a:pt x="4249" y="106"/>
                    <a:pt x="4259" y="53"/>
                    <a:pt x="4249"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5" name="Google Shape;21485;p86"/>
            <p:cNvSpPr/>
            <p:nvPr/>
          </p:nvSpPr>
          <p:spPr>
            <a:xfrm>
              <a:off x="3362551" y="3605412"/>
              <a:ext cx="91744" cy="98297"/>
            </a:xfrm>
            <a:custGeom>
              <a:avLst/>
              <a:gdLst/>
              <a:ahLst/>
              <a:cxnLst/>
              <a:rect l="l" t="t" r="r" b="b"/>
              <a:pathLst>
                <a:path w="3500" h="3750" extrusionOk="0">
                  <a:moveTo>
                    <a:pt x="915" y="0"/>
                  </a:moveTo>
                  <a:cubicBezTo>
                    <a:pt x="124" y="1069"/>
                    <a:pt x="1" y="2451"/>
                    <a:pt x="433" y="3608"/>
                  </a:cubicBezTo>
                  <a:cubicBezTo>
                    <a:pt x="464" y="3694"/>
                    <a:pt x="548" y="3749"/>
                    <a:pt x="639" y="3749"/>
                  </a:cubicBezTo>
                  <a:cubicBezTo>
                    <a:pt x="642" y="3749"/>
                    <a:pt x="645" y="3749"/>
                    <a:pt x="648" y="3749"/>
                  </a:cubicBezTo>
                  <a:cubicBezTo>
                    <a:pt x="1689" y="3682"/>
                    <a:pt x="2800" y="3123"/>
                    <a:pt x="3500" y="2371"/>
                  </a:cubicBezTo>
                  <a:lnTo>
                    <a:pt x="915"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6" name="Google Shape;21486;p86"/>
            <p:cNvSpPr/>
            <p:nvPr/>
          </p:nvSpPr>
          <p:spPr>
            <a:xfrm>
              <a:off x="3362551" y="3605412"/>
              <a:ext cx="56724" cy="97091"/>
            </a:xfrm>
            <a:custGeom>
              <a:avLst/>
              <a:gdLst/>
              <a:ahLst/>
              <a:cxnLst/>
              <a:rect l="l" t="t" r="r" b="b"/>
              <a:pathLst>
                <a:path w="2164" h="3704" extrusionOk="0">
                  <a:moveTo>
                    <a:pt x="915" y="0"/>
                  </a:moveTo>
                  <a:cubicBezTo>
                    <a:pt x="124" y="1069"/>
                    <a:pt x="1" y="2451"/>
                    <a:pt x="433" y="3608"/>
                  </a:cubicBezTo>
                  <a:cubicBezTo>
                    <a:pt x="447" y="3647"/>
                    <a:pt x="472" y="3679"/>
                    <a:pt x="504" y="3703"/>
                  </a:cubicBezTo>
                  <a:lnTo>
                    <a:pt x="2163" y="1147"/>
                  </a:lnTo>
                  <a:lnTo>
                    <a:pt x="915" y="0"/>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7" name="Google Shape;21487;p86"/>
            <p:cNvSpPr/>
            <p:nvPr/>
          </p:nvSpPr>
          <p:spPr>
            <a:xfrm>
              <a:off x="3479066" y="3540798"/>
              <a:ext cx="95807" cy="152557"/>
            </a:xfrm>
            <a:custGeom>
              <a:avLst/>
              <a:gdLst/>
              <a:ahLst/>
              <a:cxnLst/>
              <a:rect l="l" t="t" r="r" b="b"/>
              <a:pathLst>
                <a:path w="3655" h="5820" extrusionOk="0">
                  <a:moveTo>
                    <a:pt x="637" y="0"/>
                  </a:moveTo>
                  <a:lnTo>
                    <a:pt x="1" y="4424"/>
                  </a:lnTo>
                  <a:cubicBezTo>
                    <a:pt x="630" y="5022"/>
                    <a:pt x="1544" y="5630"/>
                    <a:pt x="2532" y="5817"/>
                  </a:cubicBezTo>
                  <a:cubicBezTo>
                    <a:pt x="2545" y="5819"/>
                    <a:pt x="2557" y="5820"/>
                    <a:pt x="2570" y="5820"/>
                  </a:cubicBezTo>
                  <a:cubicBezTo>
                    <a:pt x="2641" y="5820"/>
                    <a:pt x="2709" y="5786"/>
                    <a:pt x="2751" y="5729"/>
                  </a:cubicBezTo>
                  <a:cubicBezTo>
                    <a:pt x="3285" y="4973"/>
                    <a:pt x="3654" y="4069"/>
                    <a:pt x="3619" y="3109"/>
                  </a:cubicBezTo>
                  <a:lnTo>
                    <a:pt x="637"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8" name="Google Shape;21488;p86"/>
            <p:cNvSpPr/>
            <p:nvPr/>
          </p:nvSpPr>
          <p:spPr>
            <a:xfrm>
              <a:off x="3479066" y="3550654"/>
              <a:ext cx="64378" cy="142177"/>
            </a:xfrm>
            <a:custGeom>
              <a:avLst/>
              <a:gdLst/>
              <a:ahLst/>
              <a:cxnLst/>
              <a:rect l="l" t="t" r="r" b="b"/>
              <a:pathLst>
                <a:path w="2456" h="5424" extrusionOk="0">
                  <a:moveTo>
                    <a:pt x="584" y="1"/>
                  </a:moveTo>
                  <a:lnTo>
                    <a:pt x="1" y="4052"/>
                  </a:lnTo>
                  <a:cubicBezTo>
                    <a:pt x="613" y="4632"/>
                    <a:pt x="1495" y="5223"/>
                    <a:pt x="2455" y="5423"/>
                  </a:cubicBezTo>
                  <a:lnTo>
                    <a:pt x="584"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9" name="Google Shape;21489;p86"/>
            <p:cNvSpPr/>
            <p:nvPr/>
          </p:nvSpPr>
          <p:spPr>
            <a:xfrm>
              <a:off x="3316286" y="3353431"/>
              <a:ext cx="326791" cy="317512"/>
            </a:xfrm>
            <a:custGeom>
              <a:avLst/>
              <a:gdLst/>
              <a:ahLst/>
              <a:cxnLst/>
              <a:rect l="l" t="t" r="r" b="b"/>
              <a:pathLst>
                <a:path w="12467" h="12113" extrusionOk="0">
                  <a:moveTo>
                    <a:pt x="5115" y="1"/>
                  </a:moveTo>
                  <a:cubicBezTo>
                    <a:pt x="4855" y="1"/>
                    <a:pt x="4587" y="43"/>
                    <a:pt x="4322" y="133"/>
                  </a:cubicBezTo>
                  <a:cubicBezTo>
                    <a:pt x="3151" y="531"/>
                    <a:pt x="2490" y="1712"/>
                    <a:pt x="2852" y="2767"/>
                  </a:cubicBezTo>
                  <a:cubicBezTo>
                    <a:pt x="2916" y="2925"/>
                    <a:pt x="2990" y="3076"/>
                    <a:pt x="3070" y="3228"/>
                  </a:cubicBezTo>
                  <a:lnTo>
                    <a:pt x="2888" y="3674"/>
                  </a:lnTo>
                  <a:cubicBezTo>
                    <a:pt x="2687" y="3611"/>
                    <a:pt x="2483" y="3569"/>
                    <a:pt x="2279" y="3551"/>
                  </a:cubicBezTo>
                  <a:cubicBezTo>
                    <a:pt x="2231" y="3547"/>
                    <a:pt x="2183" y="3545"/>
                    <a:pt x="2135" y="3545"/>
                  </a:cubicBezTo>
                  <a:cubicBezTo>
                    <a:pt x="1084" y="3545"/>
                    <a:pt x="186" y="4452"/>
                    <a:pt x="96" y="5633"/>
                  </a:cubicBezTo>
                  <a:cubicBezTo>
                    <a:pt x="1" y="6867"/>
                    <a:pt x="823" y="7936"/>
                    <a:pt x="1935" y="8021"/>
                  </a:cubicBezTo>
                  <a:cubicBezTo>
                    <a:pt x="1995" y="8025"/>
                    <a:pt x="2056" y="8027"/>
                    <a:pt x="2119" y="8027"/>
                  </a:cubicBezTo>
                  <a:cubicBezTo>
                    <a:pt x="2699" y="8027"/>
                    <a:pt x="3361" y="7841"/>
                    <a:pt x="4002" y="7574"/>
                  </a:cubicBezTo>
                  <a:lnTo>
                    <a:pt x="4002" y="7574"/>
                  </a:lnTo>
                  <a:cubicBezTo>
                    <a:pt x="3426" y="8091"/>
                    <a:pt x="2909" y="8678"/>
                    <a:pt x="2687" y="9237"/>
                  </a:cubicBezTo>
                  <a:cubicBezTo>
                    <a:pt x="2276" y="10275"/>
                    <a:pt x="2877" y="11484"/>
                    <a:pt x="4030" y="11938"/>
                  </a:cubicBezTo>
                  <a:cubicBezTo>
                    <a:pt x="4329" y="12056"/>
                    <a:pt x="4635" y="12113"/>
                    <a:pt x="4932" y="12113"/>
                  </a:cubicBezTo>
                  <a:cubicBezTo>
                    <a:pt x="5779" y="12113"/>
                    <a:pt x="6553" y="11655"/>
                    <a:pt x="6858" y="10886"/>
                  </a:cubicBezTo>
                  <a:cubicBezTo>
                    <a:pt x="7160" y="10120"/>
                    <a:pt x="7121" y="8864"/>
                    <a:pt x="6953" y="7848"/>
                  </a:cubicBezTo>
                  <a:lnTo>
                    <a:pt x="6953" y="7848"/>
                  </a:lnTo>
                  <a:cubicBezTo>
                    <a:pt x="7290" y="8502"/>
                    <a:pt x="8201" y="9726"/>
                    <a:pt x="8953" y="10169"/>
                  </a:cubicBezTo>
                  <a:cubicBezTo>
                    <a:pt x="9249" y="10346"/>
                    <a:pt x="9576" y="10430"/>
                    <a:pt x="9905" y="10430"/>
                  </a:cubicBezTo>
                  <a:cubicBezTo>
                    <a:pt x="10644" y="10430"/>
                    <a:pt x="11396" y="10009"/>
                    <a:pt x="11833" y="9272"/>
                  </a:cubicBezTo>
                  <a:cubicBezTo>
                    <a:pt x="12466" y="8210"/>
                    <a:pt x="12203" y="6888"/>
                    <a:pt x="11246" y="6319"/>
                  </a:cubicBezTo>
                  <a:cubicBezTo>
                    <a:pt x="10712" y="6002"/>
                    <a:pt x="9959" y="5854"/>
                    <a:pt x="9193" y="5805"/>
                  </a:cubicBezTo>
                  <a:lnTo>
                    <a:pt x="9242" y="5788"/>
                  </a:lnTo>
                  <a:cubicBezTo>
                    <a:pt x="9945" y="5584"/>
                    <a:pt x="10613" y="5299"/>
                    <a:pt x="11032" y="4919"/>
                  </a:cubicBezTo>
                  <a:cubicBezTo>
                    <a:pt x="11858" y="4170"/>
                    <a:pt x="11858" y="2820"/>
                    <a:pt x="11028" y="1902"/>
                  </a:cubicBezTo>
                  <a:cubicBezTo>
                    <a:pt x="10557" y="1379"/>
                    <a:pt x="9922" y="1109"/>
                    <a:pt x="9308" y="1109"/>
                  </a:cubicBezTo>
                  <a:cubicBezTo>
                    <a:pt x="8841" y="1109"/>
                    <a:pt x="8386" y="1266"/>
                    <a:pt x="8029" y="1589"/>
                  </a:cubicBezTo>
                  <a:cubicBezTo>
                    <a:pt x="7737" y="1849"/>
                    <a:pt x="7480" y="2232"/>
                    <a:pt x="7259" y="2669"/>
                  </a:cubicBezTo>
                  <a:cubicBezTo>
                    <a:pt x="7269" y="2187"/>
                    <a:pt x="7216" y="1677"/>
                    <a:pt x="7097" y="1318"/>
                  </a:cubicBezTo>
                  <a:cubicBezTo>
                    <a:pt x="6816" y="501"/>
                    <a:pt x="6009" y="1"/>
                    <a:pt x="5115"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0" name="Google Shape;21490;p86"/>
            <p:cNvSpPr/>
            <p:nvPr/>
          </p:nvSpPr>
          <p:spPr>
            <a:xfrm>
              <a:off x="3375002" y="3447246"/>
              <a:ext cx="28336" cy="28231"/>
            </a:xfrm>
            <a:custGeom>
              <a:avLst/>
              <a:gdLst/>
              <a:ahLst/>
              <a:cxnLst/>
              <a:rect l="l" t="t" r="r" b="b"/>
              <a:pathLst>
                <a:path w="1081" h="1077" extrusionOk="0">
                  <a:moveTo>
                    <a:pt x="542" y="0"/>
                  </a:moveTo>
                  <a:cubicBezTo>
                    <a:pt x="243" y="0"/>
                    <a:pt x="1" y="239"/>
                    <a:pt x="1" y="538"/>
                  </a:cubicBezTo>
                  <a:cubicBezTo>
                    <a:pt x="1" y="837"/>
                    <a:pt x="243" y="1076"/>
                    <a:pt x="542" y="1076"/>
                  </a:cubicBezTo>
                  <a:cubicBezTo>
                    <a:pt x="838" y="1076"/>
                    <a:pt x="1080" y="837"/>
                    <a:pt x="1080" y="538"/>
                  </a:cubicBezTo>
                  <a:cubicBezTo>
                    <a:pt x="1080" y="239"/>
                    <a:pt x="838" y="0"/>
                    <a:pt x="54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1" name="Google Shape;21491;p86"/>
            <p:cNvSpPr/>
            <p:nvPr/>
          </p:nvSpPr>
          <p:spPr>
            <a:xfrm>
              <a:off x="3391516" y="3430470"/>
              <a:ext cx="28310" cy="28310"/>
            </a:xfrm>
            <a:custGeom>
              <a:avLst/>
              <a:gdLst/>
              <a:ahLst/>
              <a:cxnLst/>
              <a:rect l="l" t="t" r="r" b="b"/>
              <a:pathLst>
                <a:path w="1080" h="1080" extrusionOk="0">
                  <a:moveTo>
                    <a:pt x="538" y="0"/>
                  </a:moveTo>
                  <a:cubicBezTo>
                    <a:pt x="243" y="0"/>
                    <a:pt x="0" y="243"/>
                    <a:pt x="0" y="542"/>
                  </a:cubicBezTo>
                  <a:cubicBezTo>
                    <a:pt x="0" y="837"/>
                    <a:pt x="243" y="1080"/>
                    <a:pt x="538" y="1080"/>
                  </a:cubicBezTo>
                  <a:cubicBezTo>
                    <a:pt x="837" y="1080"/>
                    <a:pt x="1080" y="837"/>
                    <a:pt x="1080" y="542"/>
                  </a:cubicBezTo>
                  <a:cubicBezTo>
                    <a:pt x="1080" y="243"/>
                    <a:pt x="837" y="0"/>
                    <a:pt x="538"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2" name="Google Shape;21492;p86"/>
            <p:cNvSpPr/>
            <p:nvPr/>
          </p:nvSpPr>
          <p:spPr>
            <a:xfrm>
              <a:off x="3394740" y="3453510"/>
              <a:ext cx="28310" cy="28231"/>
            </a:xfrm>
            <a:custGeom>
              <a:avLst/>
              <a:gdLst/>
              <a:ahLst/>
              <a:cxnLst/>
              <a:rect l="l" t="t" r="r" b="b"/>
              <a:pathLst>
                <a:path w="1080" h="1077" extrusionOk="0">
                  <a:moveTo>
                    <a:pt x="542" y="0"/>
                  </a:moveTo>
                  <a:cubicBezTo>
                    <a:pt x="243" y="0"/>
                    <a:pt x="0" y="240"/>
                    <a:pt x="0" y="538"/>
                  </a:cubicBezTo>
                  <a:cubicBezTo>
                    <a:pt x="0" y="837"/>
                    <a:pt x="243" y="1076"/>
                    <a:pt x="542" y="1076"/>
                  </a:cubicBezTo>
                  <a:cubicBezTo>
                    <a:pt x="837" y="1076"/>
                    <a:pt x="1080" y="837"/>
                    <a:pt x="1080" y="538"/>
                  </a:cubicBezTo>
                  <a:cubicBezTo>
                    <a:pt x="1080" y="240"/>
                    <a:pt x="837" y="0"/>
                    <a:pt x="542" y="0"/>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3" name="Google Shape;21493;p86"/>
            <p:cNvSpPr/>
            <p:nvPr/>
          </p:nvSpPr>
          <p:spPr>
            <a:xfrm>
              <a:off x="3542133" y="3554350"/>
              <a:ext cx="23617" cy="16593"/>
            </a:xfrm>
            <a:custGeom>
              <a:avLst/>
              <a:gdLst/>
              <a:ahLst/>
              <a:cxnLst/>
              <a:rect l="l" t="t" r="r" b="b"/>
              <a:pathLst>
                <a:path w="901" h="633" extrusionOk="0">
                  <a:moveTo>
                    <a:pt x="288" y="0"/>
                  </a:moveTo>
                  <a:cubicBezTo>
                    <a:pt x="119" y="0"/>
                    <a:pt x="1" y="235"/>
                    <a:pt x="169" y="363"/>
                  </a:cubicBezTo>
                  <a:lnTo>
                    <a:pt x="499" y="598"/>
                  </a:lnTo>
                  <a:cubicBezTo>
                    <a:pt x="537" y="622"/>
                    <a:pt x="574" y="632"/>
                    <a:pt x="610" y="632"/>
                  </a:cubicBezTo>
                  <a:cubicBezTo>
                    <a:pt x="780" y="632"/>
                    <a:pt x="900" y="396"/>
                    <a:pt x="731" y="268"/>
                  </a:cubicBezTo>
                  <a:lnTo>
                    <a:pt x="401" y="36"/>
                  </a:lnTo>
                  <a:cubicBezTo>
                    <a:pt x="362" y="11"/>
                    <a:pt x="324" y="0"/>
                    <a:pt x="2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4" name="Google Shape;21494;p86"/>
            <p:cNvSpPr/>
            <p:nvPr/>
          </p:nvSpPr>
          <p:spPr>
            <a:xfrm>
              <a:off x="3446379" y="3419644"/>
              <a:ext cx="15439" cy="18270"/>
            </a:xfrm>
            <a:custGeom>
              <a:avLst/>
              <a:gdLst/>
              <a:ahLst/>
              <a:cxnLst/>
              <a:rect l="l" t="t" r="r" b="b"/>
              <a:pathLst>
                <a:path w="589" h="697" extrusionOk="0">
                  <a:moveTo>
                    <a:pt x="251" y="1"/>
                  </a:moveTo>
                  <a:cubicBezTo>
                    <a:pt x="127" y="1"/>
                    <a:pt x="1" y="112"/>
                    <a:pt x="56" y="269"/>
                  </a:cubicBezTo>
                  <a:lnTo>
                    <a:pt x="154" y="561"/>
                  </a:lnTo>
                  <a:cubicBezTo>
                    <a:pt x="187" y="656"/>
                    <a:pt x="261" y="697"/>
                    <a:pt x="337" y="697"/>
                  </a:cubicBezTo>
                  <a:cubicBezTo>
                    <a:pt x="461" y="697"/>
                    <a:pt x="589" y="585"/>
                    <a:pt x="534" y="427"/>
                  </a:cubicBezTo>
                  <a:lnTo>
                    <a:pt x="435" y="139"/>
                  </a:lnTo>
                  <a:cubicBezTo>
                    <a:pt x="402" y="42"/>
                    <a:pt x="327"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5" name="Google Shape;21495;p86"/>
            <p:cNvSpPr/>
            <p:nvPr/>
          </p:nvSpPr>
          <p:spPr>
            <a:xfrm>
              <a:off x="3312144" y="3348241"/>
              <a:ext cx="348154" cy="360789"/>
            </a:xfrm>
            <a:custGeom>
              <a:avLst/>
              <a:gdLst/>
              <a:ahLst/>
              <a:cxnLst/>
              <a:rect l="l" t="t" r="r" b="b"/>
              <a:pathLst>
                <a:path w="13282" h="13764" extrusionOk="0">
                  <a:moveTo>
                    <a:pt x="3537" y="3441"/>
                  </a:moveTo>
                  <a:cubicBezTo>
                    <a:pt x="3629" y="3441"/>
                    <a:pt x="3722" y="3492"/>
                    <a:pt x="3759" y="3601"/>
                  </a:cubicBezTo>
                  <a:cubicBezTo>
                    <a:pt x="3777" y="3661"/>
                    <a:pt x="3774" y="3725"/>
                    <a:pt x="3745" y="3784"/>
                  </a:cubicBezTo>
                  <a:cubicBezTo>
                    <a:pt x="3701" y="3876"/>
                    <a:pt x="3618" y="3917"/>
                    <a:pt x="3536" y="3917"/>
                  </a:cubicBezTo>
                  <a:cubicBezTo>
                    <a:pt x="3410" y="3917"/>
                    <a:pt x="3285" y="3822"/>
                    <a:pt x="3295" y="3665"/>
                  </a:cubicBezTo>
                  <a:cubicBezTo>
                    <a:pt x="3305" y="3520"/>
                    <a:pt x="3421" y="3441"/>
                    <a:pt x="3537" y="3441"/>
                  </a:cubicBezTo>
                  <a:close/>
                  <a:moveTo>
                    <a:pt x="2838" y="4140"/>
                  </a:moveTo>
                  <a:cubicBezTo>
                    <a:pt x="2964" y="4140"/>
                    <a:pt x="3088" y="4236"/>
                    <a:pt x="3077" y="4393"/>
                  </a:cubicBezTo>
                  <a:cubicBezTo>
                    <a:pt x="3069" y="4537"/>
                    <a:pt x="2954" y="4617"/>
                    <a:pt x="2839" y="4617"/>
                  </a:cubicBezTo>
                  <a:cubicBezTo>
                    <a:pt x="2747" y="4617"/>
                    <a:pt x="2654" y="4565"/>
                    <a:pt x="2617" y="4456"/>
                  </a:cubicBezTo>
                  <a:cubicBezTo>
                    <a:pt x="2596" y="4396"/>
                    <a:pt x="2599" y="4329"/>
                    <a:pt x="2627" y="4273"/>
                  </a:cubicBezTo>
                  <a:cubicBezTo>
                    <a:pt x="2673" y="4181"/>
                    <a:pt x="2756" y="4140"/>
                    <a:pt x="2838" y="4140"/>
                  </a:cubicBezTo>
                  <a:close/>
                  <a:moveTo>
                    <a:pt x="3774" y="4344"/>
                  </a:moveTo>
                  <a:cubicBezTo>
                    <a:pt x="3869" y="4344"/>
                    <a:pt x="3963" y="4399"/>
                    <a:pt x="3999" y="4505"/>
                  </a:cubicBezTo>
                  <a:cubicBezTo>
                    <a:pt x="4053" y="4662"/>
                    <a:pt x="3936" y="4822"/>
                    <a:pt x="3775" y="4822"/>
                  </a:cubicBezTo>
                  <a:cubicBezTo>
                    <a:pt x="3770" y="4822"/>
                    <a:pt x="3765" y="4822"/>
                    <a:pt x="3759" y="4822"/>
                  </a:cubicBezTo>
                  <a:cubicBezTo>
                    <a:pt x="3587" y="4811"/>
                    <a:pt x="3485" y="4632"/>
                    <a:pt x="3559" y="4477"/>
                  </a:cubicBezTo>
                  <a:cubicBezTo>
                    <a:pt x="3604" y="4388"/>
                    <a:pt x="3689" y="4344"/>
                    <a:pt x="3774" y="4344"/>
                  </a:cubicBezTo>
                  <a:close/>
                  <a:moveTo>
                    <a:pt x="4399" y="4727"/>
                  </a:moveTo>
                  <a:lnTo>
                    <a:pt x="5148" y="5339"/>
                  </a:lnTo>
                  <a:lnTo>
                    <a:pt x="4297" y="4952"/>
                  </a:lnTo>
                  <a:cubicBezTo>
                    <a:pt x="4315" y="4924"/>
                    <a:pt x="4333" y="4896"/>
                    <a:pt x="4347" y="4867"/>
                  </a:cubicBezTo>
                  <a:lnTo>
                    <a:pt x="4350" y="4867"/>
                  </a:lnTo>
                  <a:cubicBezTo>
                    <a:pt x="4371" y="4822"/>
                    <a:pt x="4389" y="4772"/>
                    <a:pt x="4399" y="4727"/>
                  </a:cubicBezTo>
                  <a:close/>
                  <a:moveTo>
                    <a:pt x="11668" y="4867"/>
                  </a:moveTo>
                  <a:cubicBezTo>
                    <a:pt x="12111" y="5078"/>
                    <a:pt x="12501" y="5381"/>
                    <a:pt x="12821" y="5757"/>
                  </a:cubicBezTo>
                  <a:cubicBezTo>
                    <a:pt x="12593" y="6122"/>
                    <a:pt x="12299" y="6445"/>
                    <a:pt x="11955" y="6705"/>
                  </a:cubicBezTo>
                  <a:lnTo>
                    <a:pt x="11955" y="6705"/>
                  </a:lnTo>
                  <a:cubicBezTo>
                    <a:pt x="11825" y="6565"/>
                    <a:pt x="11674" y="6442"/>
                    <a:pt x="11510" y="6344"/>
                  </a:cubicBezTo>
                  <a:cubicBezTo>
                    <a:pt x="11337" y="6242"/>
                    <a:pt x="11158" y="6161"/>
                    <a:pt x="10972" y="6095"/>
                  </a:cubicBezTo>
                  <a:lnTo>
                    <a:pt x="11569" y="6052"/>
                  </a:lnTo>
                  <a:cubicBezTo>
                    <a:pt x="11826" y="6025"/>
                    <a:pt x="11802" y="5648"/>
                    <a:pt x="11552" y="5648"/>
                  </a:cubicBezTo>
                  <a:cubicBezTo>
                    <a:pt x="11548" y="5648"/>
                    <a:pt x="11545" y="5648"/>
                    <a:pt x="11541" y="5648"/>
                  </a:cubicBezTo>
                  <a:lnTo>
                    <a:pt x="10662" y="5715"/>
                  </a:lnTo>
                  <a:cubicBezTo>
                    <a:pt x="10901" y="5595"/>
                    <a:pt x="11123" y="5444"/>
                    <a:pt x="11327" y="5265"/>
                  </a:cubicBezTo>
                  <a:cubicBezTo>
                    <a:pt x="11457" y="5149"/>
                    <a:pt x="11573" y="5015"/>
                    <a:pt x="11668" y="4867"/>
                  </a:cubicBezTo>
                  <a:close/>
                  <a:moveTo>
                    <a:pt x="5262" y="402"/>
                  </a:moveTo>
                  <a:cubicBezTo>
                    <a:pt x="5539" y="402"/>
                    <a:pt x="5820" y="454"/>
                    <a:pt x="6091" y="563"/>
                  </a:cubicBezTo>
                  <a:cubicBezTo>
                    <a:pt x="6562" y="767"/>
                    <a:pt x="6907" y="1126"/>
                    <a:pt x="7061" y="1583"/>
                  </a:cubicBezTo>
                  <a:cubicBezTo>
                    <a:pt x="7170" y="1907"/>
                    <a:pt x="7216" y="2329"/>
                    <a:pt x="7199" y="2845"/>
                  </a:cubicBezTo>
                  <a:cubicBezTo>
                    <a:pt x="6935" y="3398"/>
                    <a:pt x="6720" y="3971"/>
                    <a:pt x="6559" y="4558"/>
                  </a:cubicBezTo>
                  <a:cubicBezTo>
                    <a:pt x="6517" y="4713"/>
                    <a:pt x="6638" y="4814"/>
                    <a:pt x="6758" y="4814"/>
                  </a:cubicBezTo>
                  <a:cubicBezTo>
                    <a:pt x="6839" y="4814"/>
                    <a:pt x="6919" y="4768"/>
                    <a:pt x="6949" y="4663"/>
                  </a:cubicBezTo>
                  <a:cubicBezTo>
                    <a:pt x="7290" y="3422"/>
                    <a:pt x="7803" y="2402"/>
                    <a:pt x="8320" y="1938"/>
                  </a:cubicBezTo>
                  <a:cubicBezTo>
                    <a:pt x="8628" y="1658"/>
                    <a:pt x="9029" y="1509"/>
                    <a:pt x="9463" y="1509"/>
                  </a:cubicBezTo>
                  <a:cubicBezTo>
                    <a:pt x="9529" y="1509"/>
                    <a:pt x="9596" y="1513"/>
                    <a:pt x="9664" y="1520"/>
                  </a:cubicBezTo>
                  <a:cubicBezTo>
                    <a:pt x="10754" y="1657"/>
                    <a:pt x="11580" y="2571"/>
                    <a:pt x="11605" y="3672"/>
                  </a:cubicBezTo>
                  <a:cubicBezTo>
                    <a:pt x="11605" y="4185"/>
                    <a:pt x="11411" y="4646"/>
                    <a:pt x="11053" y="4966"/>
                  </a:cubicBezTo>
                  <a:cubicBezTo>
                    <a:pt x="10697" y="5289"/>
                    <a:pt x="10110" y="5571"/>
                    <a:pt x="9344" y="5792"/>
                  </a:cubicBezTo>
                  <a:lnTo>
                    <a:pt x="9326" y="5799"/>
                  </a:lnTo>
                  <a:cubicBezTo>
                    <a:pt x="9135" y="5788"/>
                    <a:pt x="8930" y="5781"/>
                    <a:pt x="8713" y="5781"/>
                  </a:cubicBezTo>
                  <a:cubicBezTo>
                    <a:pt x="8587" y="5781"/>
                    <a:pt x="8456" y="5784"/>
                    <a:pt x="8320" y="5789"/>
                  </a:cubicBezTo>
                  <a:cubicBezTo>
                    <a:pt x="8048" y="5792"/>
                    <a:pt x="8056" y="6194"/>
                    <a:pt x="8318" y="6194"/>
                  </a:cubicBezTo>
                  <a:cubicBezTo>
                    <a:pt x="8323" y="6194"/>
                    <a:pt x="8329" y="6193"/>
                    <a:pt x="8334" y="6193"/>
                  </a:cubicBezTo>
                  <a:cubicBezTo>
                    <a:pt x="8452" y="6189"/>
                    <a:pt x="8586" y="6186"/>
                    <a:pt x="8731" y="6186"/>
                  </a:cubicBezTo>
                  <a:cubicBezTo>
                    <a:pt x="9503" y="6186"/>
                    <a:pt x="10591" y="6272"/>
                    <a:pt x="11295" y="6689"/>
                  </a:cubicBezTo>
                  <a:cubicBezTo>
                    <a:pt x="12160" y="7202"/>
                    <a:pt x="12392" y="8405"/>
                    <a:pt x="11819" y="9372"/>
                  </a:cubicBezTo>
                  <a:cubicBezTo>
                    <a:pt x="11421" y="10044"/>
                    <a:pt x="10735" y="10427"/>
                    <a:pt x="10065" y="10427"/>
                  </a:cubicBezTo>
                  <a:cubicBezTo>
                    <a:pt x="9771" y="10427"/>
                    <a:pt x="9480" y="10354"/>
                    <a:pt x="9217" y="10198"/>
                  </a:cubicBezTo>
                  <a:cubicBezTo>
                    <a:pt x="8471" y="9752"/>
                    <a:pt x="7578" y="8560"/>
                    <a:pt x="7322" y="7965"/>
                  </a:cubicBezTo>
                  <a:cubicBezTo>
                    <a:pt x="7315" y="7951"/>
                    <a:pt x="7308" y="7941"/>
                    <a:pt x="7301" y="7930"/>
                  </a:cubicBezTo>
                  <a:cubicBezTo>
                    <a:pt x="7283" y="7828"/>
                    <a:pt x="7265" y="7726"/>
                    <a:pt x="7244" y="7628"/>
                  </a:cubicBezTo>
                  <a:cubicBezTo>
                    <a:pt x="7221" y="7516"/>
                    <a:pt x="7136" y="7467"/>
                    <a:pt x="7051" y="7467"/>
                  </a:cubicBezTo>
                  <a:cubicBezTo>
                    <a:pt x="6933" y="7467"/>
                    <a:pt x="6814" y="7560"/>
                    <a:pt x="6847" y="7712"/>
                  </a:cubicBezTo>
                  <a:cubicBezTo>
                    <a:pt x="7156" y="9182"/>
                    <a:pt x="7061" y="10430"/>
                    <a:pt x="6829" y="11011"/>
                  </a:cubicBezTo>
                  <a:cubicBezTo>
                    <a:pt x="6559" y="11700"/>
                    <a:pt x="5859" y="12111"/>
                    <a:pt x="5089" y="12111"/>
                  </a:cubicBezTo>
                  <a:cubicBezTo>
                    <a:pt x="4807" y="12111"/>
                    <a:pt x="4526" y="12055"/>
                    <a:pt x="4266" y="11953"/>
                  </a:cubicBezTo>
                  <a:cubicBezTo>
                    <a:pt x="3218" y="11538"/>
                    <a:pt x="2666" y="10444"/>
                    <a:pt x="3035" y="9513"/>
                  </a:cubicBezTo>
                  <a:cubicBezTo>
                    <a:pt x="3214" y="9052"/>
                    <a:pt x="3643" y="8514"/>
                    <a:pt x="4269" y="7951"/>
                  </a:cubicBezTo>
                  <a:cubicBezTo>
                    <a:pt x="4544" y="7835"/>
                    <a:pt x="4800" y="7709"/>
                    <a:pt x="5029" y="7593"/>
                  </a:cubicBezTo>
                  <a:cubicBezTo>
                    <a:pt x="5233" y="7485"/>
                    <a:pt x="5127" y="7207"/>
                    <a:pt x="4943" y="7207"/>
                  </a:cubicBezTo>
                  <a:cubicBezTo>
                    <a:pt x="4911" y="7207"/>
                    <a:pt x="4877" y="7215"/>
                    <a:pt x="4843" y="7234"/>
                  </a:cubicBezTo>
                  <a:cubicBezTo>
                    <a:pt x="3855" y="7749"/>
                    <a:pt x="2954" y="8028"/>
                    <a:pt x="2280" y="8028"/>
                  </a:cubicBezTo>
                  <a:cubicBezTo>
                    <a:pt x="2222" y="8028"/>
                    <a:pt x="2165" y="8026"/>
                    <a:pt x="2110" y="8022"/>
                  </a:cubicBezTo>
                  <a:cubicBezTo>
                    <a:pt x="1632" y="7983"/>
                    <a:pt x="1196" y="7740"/>
                    <a:pt x="883" y="7336"/>
                  </a:cubicBezTo>
                  <a:cubicBezTo>
                    <a:pt x="563" y="6907"/>
                    <a:pt x="408" y="6379"/>
                    <a:pt x="458" y="5848"/>
                  </a:cubicBezTo>
                  <a:cubicBezTo>
                    <a:pt x="540" y="4772"/>
                    <a:pt x="1352" y="3948"/>
                    <a:pt x="2299" y="3948"/>
                  </a:cubicBezTo>
                  <a:cubicBezTo>
                    <a:pt x="2320" y="3948"/>
                    <a:pt x="2342" y="3949"/>
                    <a:pt x="2363" y="3950"/>
                  </a:cubicBezTo>
                  <a:cubicBezTo>
                    <a:pt x="2325" y="3992"/>
                    <a:pt x="2290" y="4041"/>
                    <a:pt x="2265" y="4097"/>
                  </a:cubicBezTo>
                  <a:cubicBezTo>
                    <a:pt x="2046" y="4542"/>
                    <a:pt x="2388" y="5023"/>
                    <a:pt x="2836" y="5023"/>
                  </a:cubicBezTo>
                  <a:cubicBezTo>
                    <a:pt x="2905" y="5023"/>
                    <a:pt x="2977" y="5012"/>
                    <a:pt x="3049" y="4987"/>
                  </a:cubicBezTo>
                  <a:cubicBezTo>
                    <a:pt x="3105" y="4966"/>
                    <a:pt x="3162" y="4938"/>
                    <a:pt x="3214" y="4903"/>
                  </a:cubicBezTo>
                  <a:cubicBezTo>
                    <a:pt x="3327" y="5104"/>
                    <a:pt x="3541" y="5225"/>
                    <a:pt x="3768" y="5225"/>
                  </a:cubicBezTo>
                  <a:cubicBezTo>
                    <a:pt x="3810" y="5225"/>
                    <a:pt x="3854" y="5221"/>
                    <a:pt x="3897" y="5212"/>
                  </a:cubicBezTo>
                  <a:lnTo>
                    <a:pt x="5792" y="6074"/>
                  </a:lnTo>
                  <a:lnTo>
                    <a:pt x="2979" y="6116"/>
                  </a:lnTo>
                  <a:cubicBezTo>
                    <a:pt x="2866" y="6119"/>
                    <a:pt x="2778" y="6207"/>
                    <a:pt x="2778" y="6316"/>
                  </a:cubicBezTo>
                  <a:lnTo>
                    <a:pt x="2778" y="6320"/>
                  </a:lnTo>
                  <a:cubicBezTo>
                    <a:pt x="2782" y="6432"/>
                    <a:pt x="2870" y="6520"/>
                    <a:pt x="2982" y="6520"/>
                  </a:cubicBezTo>
                  <a:lnTo>
                    <a:pt x="2986" y="6520"/>
                  </a:lnTo>
                  <a:lnTo>
                    <a:pt x="6232" y="6471"/>
                  </a:lnTo>
                  <a:lnTo>
                    <a:pt x="5275" y="9576"/>
                  </a:lnTo>
                  <a:cubicBezTo>
                    <a:pt x="5224" y="9734"/>
                    <a:pt x="5348" y="9841"/>
                    <a:pt x="5471" y="9841"/>
                  </a:cubicBezTo>
                  <a:cubicBezTo>
                    <a:pt x="5550" y="9841"/>
                    <a:pt x="5628" y="9797"/>
                    <a:pt x="5658" y="9695"/>
                  </a:cubicBezTo>
                  <a:lnTo>
                    <a:pt x="6618" y="6590"/>
                  </a:lnTo>
                  <a:lnTo>
                    <a:pt x="8239" y="7733"/>
                  </a:lnTo>
                  <a:cubicBezTo>
                    <a:pt x="8279" y="7760"/>
                    <a:pt x="8318" y="7771"/>
                    <a:pt x="8355" y="7771"/>
                  </a:cubicBezTo>
                  <a:cubicBezTo>
                    <a:pt x="8525" y="7771"/>
                    <a:pt x="8647" y="7533"/>
                    <a:pt x="8471" y="7403"/>
                  </a:cubicBezTo>
                  <a:lnTo>
                    <a:pt x="6850" y="6260"/>
                  </a:lnTo>
                  <a:lnTo>
                    <a:pt x="9449" y="4312"/>
                  </a:lnTo>
                  <a:cubicBezTo>
                    <a:pt x="9635" y="4185"/>
                    <a:pt x="9507" y="3941"/>
                    <a:pt x="9337" y="3941"/>
                  </a:cubicBezTo>
                  <a:cubicBezTo>
                    <a:pt x="9295" y="3941"/>
                    <a:pt x="9250" y="3956"/>
                    <a:pt x="9206" y="3992"/>
                  </a:cubicBezTo>
                  <a:lnTo>
                    <a:pt x="6608" y="5940"/>
                  </a:lnTo>
                  <a:lnTo>
                    <a:pt x="5915" y="3907"/>
                  </a:lnTo>
                  <a:cubicBezTo>
                    <a:pt x="5882" y="3810"/>
                    <a:pt x="5806" y="3769"/>
                    <a:pt x="5730" y="3769"/>
                  </a:cubicBezTo>
                  <a:cubicBezTo>
                    <a:pt x="5604" y="3769"/>
                    <a:pt x="5477" y="3880"/>
                    <a:pt x="5532" y="4037"/>
                  </a:cubicBezTo>
                  <a:lnTo>
                    <a:pt x="6052" y="5557"/>
                  </a:lnTo>
                  <a:lnTo>
                    <a:pt x="4104" y="3964"/>
                  </a:lnTo>
                  <a:lnTo>
                    <a:pt x="4104" y="3960"/>
                  </a:lnTo>
                  <a:cubicBezTo>
                    <a:pt x="4324" y="3515"/>
                    <a:pt x="3980" y="3035"/>
                    <a:pt x="3531" y="3035"/>
                  </a:cubicBezTo>
                  <a:cubicBezTo>
                    <a:pt x="3463" y="3035"/>
                    <a:pt x="3392" y="3046"/>
                    <a:pt x="3320" y="3070"/>
                  </a:cubicBezTo>
                  <a:cubicBezTo>
                    <a:pt x="3306" y="3078"/>
                    <a:pt x="3288" y="3081"/>
                    <a:pt x="3274" y="3088"/>
                  </a:cubicBezTo>
                  <a:cubicBezTo>
                    <a:pt x="3246" y="3025"/>
                    <a:pt x="3221" y="2961"/>
                    <a:pt x="3200" y="2902"/>
                  </a:cubicBezTo>
                  <a:cubicBezTo>
                    <a:pt x="3042" y="2445"/>
                    <a:pt x="3095" y="1949"/>
                    <a:pt x="3345" y="1502"/>
                  </a:cubicBezTo>
                  <a:cubicBezTo>
                    <a:pt x="3753" y="804"/>
                    <a:pt x="4493" y="402"/>
                    <a:pt x="5262" y="402"/>
                  </a:cubicBezTo>
                  <a:close/>
                  <a:moveTo>
                    <a:pt x="7803" y="9421"/>
                  </a:moveTo>
                  <a:cubicBezTo>
                    <a:pt x="8173" y="9875"/>
                    <a:pt x="8609" y="10300"/>
                    <a:pt x="9013" y="10543"/>
                  </a:cubicBezTo>
                  <a:cubicBezTo>
                    <a:pt x="9249" y="10684"/>
                    <a:pt x="9509" y="10775"/>
                    <a:pt x="9783" y="10810"/>
                  </a:cubicBezTo>
                  <a:cubicBezTo>
                    <a:pt x="9773" y="11520"/>
                    <a:pt x="9495" y="12245"/>
                    <a:pt x="8947" y="12972"/>
                  </a:cubicBezTo>
                  <a:lnTo>
                    <a:pt x="8947" y="12972"/>
                  </a:lnTo>
                  <a:cubicBezTo>
                    <a:pt x="7953" y="12817"/>
                    <a:pt x="7135" y="12234"/>
                    <a:pt x="6720" y="11883"/>
                  </a:cubicBezTo>
                  <a:cubicBezTo>
                    <a:pt x="6931" y="11679"/>
                    <a:pt x="7097" y="11433"/>
                    <a:pt x="7206" y="11162"/>
                  </a:cubicBezTo>
                  <a:cubicBezTo>
                    <a:pt x="7357" y="10779"/>
                    <a:pt x="7438" y="10255"/>
                    <a:pt x="7445" y="9632"/>
                  </a:cubicBezTo>
                  <a:lnTo>
                    <a:pt x="8060" y="11429"/>
                  </a:lnTo>
                  <a:cubicBezTo>
                    <a:pt x="8093" y="11526"/>
                    <a:pt x="8169" y="11567"/>
                    <a:pt x="8245" y="11567"/>
                  </a:cubicBezTo>
                  <a:cubicBezTo>
                    <a:pt x="8371" y="11567"/>
                    <a:pt x="8498" y="11456"/>
                    <a:pt x="8443" y="11299"/>
                  </a:cubicBezTo>
                  <a:lnTo>
                    <a:pt x="7803" y="9421"/>
                  </a:lnTo>
                  <a:close/>
                  <a:moveTo>
                    <a:pt x="2571" y="10585"/>
                  </a:moveTo>
                  <a:cubicBezTo>
                    <a:pt x="2687" y="11063"/>
                    <a:pt x="2944" y="11499"/>
                    <a:pt x="3313" y="11826"/>
                  </a:cubicBezTo>
                  <a:lnTo>
                    <a:pt x="3162" y="12055"/>
                  </a:lnTo>
                  <a:cubicBezTo>
                    <a:pt x="3091" y="12150"/>
                    <a:pt x="3116" y="12280"/>
                    <a:pt x="3214" y="12343"/>
                  </a:cubicBezTo>
                  <a:cubicBezTo>
                    <a:pt x="3248" y="12366"/>
                    <a:pt x="3286" y="12376"/>
                    <a:pt x="3324" y="12376"/>
                  </a:cubicBezTo>
                  <a:cubicBezTo>
                    <a:pt x="3394" y="12376"/>
                    <a:pt x="3463" y="12340"/>
                    <a:pt x="3499" y="12277"/>
                  </a:cubicBezTo>
                  <a:lnTo>
                    <a:pt x="3629" y="12073"/>
                  </a:lnTo>
                  <a:cubicBezTo>
                    <a:pt x="3981" y="12301"/>
                    <a:pt x="4382" y="12449"/>
                    <a:pt x="4797" y="12495"/>
                  </a:cubicBezTo>
                  <a:cubicBezTo>
                    <a:pt x="4160" y="13018"/>
                    <a:pt x="3373" y="13321"/>
                    <a:pt x="2550" y="13356"/>
                  </a:cubicBezTo>
                  <a:cubicBezTo>
                    <a:pt x="2198" y="12438"/>
                    <a:pt x="2212" y="11443"/>
                    <a:pt x="2571" y="10585"/>
                  </a:cubicBezTo>
                  <a:close/>
                  <a:moveTo>
                    <a:pt x="5266" y="1"/>
                  </a:moveTo>
                  <a:cubicBezTo>
                    <a:pt x="4356" y="1"/>
                    <a:pt x="3479" y="477"/>
                    <a:pt x="2996" y="1305"/>
                  </a:cubicBezTo>
                  <a:cubicBezTo>
                    <a:pt x="2687" y="1854"/>
                    <a:pt x="2627" y="2466"/>
                    <a:pt x="2821" y="3032"/>
                  </a:cubicBezTo>
                  <a:cubicBezTo>
                    <a:pt x="2863" y="3148"/>
                    <a:pt x="2912" y="3264"/>
                    <a:pt x="2968" y="3373"/>
                  </a:cubicBezTo>
                  <a:cubicBezTo>
                    <a:pt x="2965" y="3380"/>
                    <a:pt x="2961" y="3387"/>
                    <a:pt x="2954" y="3394"/>
                  </a:cubicBezTo>
                  <a:cubicBezTo>
                    <a:pt x="2923" y="3464"/>
                    <a:pt x="2901" y="3542"/>
                    <a:pt x="2891" y="3619"/>
                  </a:cubicBezTo>
                  <a:cubicBezTo>
                    <a:pt x="2747" y="3584"/>
                    <a:pt x="2603" y="3559"/>
                    <a:pt x="2451" y="3549"/>
                  </a:cubicBezTo>
                  <a:cubicBezTo>
                    <a:pt x="2398" y="3545"/>
                    <a:pt x="2346" y="3543"/>
                    <a:pt x="2293" y="3543"/>
                  </a:cubicBezTo>
                  <a:cubicBezTo>
                    <a:pt x="1140" y="3543"/>
                    <a:pt x="151" y="4528"/>
                    <a:pt x="53" y="5817"/>
                  </a:cubicBezTo>
                  <a:cubicBezTo>
                    <a:pt x="0" y="6446"/>
                    <a:pt x="180" y="7076"/>
                    <a:pt x="563" y="7579"/>
                  </a:cubicBezTo>
                  <a:cubicBezTo>
                    <a:pt x="946" y="8078"/>
                    <a:pt x="1484" y="8377"/>
                    <a:pt x="2079" y="8422"/>
                  </a:cubicBezTo>
                  <a:cubicBezTo>
                    <a:pt x="2149" y="8426"/>
                    <a:pt x="2216" y="8430"/>
                    <a:pt x="2286" y="8430"/>
                  </a:cubicBezTo>
                  <a:cubicBezTo>
                    <a:pt x="2659" y="8422"/>
                    <a:pt x="3028" y="8366"/>
                    <a:pt x="3387" y="8261"/>
                  </a:cubicBezTo>
                  <a:lnTo>
                    <a:pt x="3387" y="8261"/>
                  </a:lnTo>
                  <a:cubicBezTo>
                    <a:pt x="3084" y="8598"/>
                    <a:pt x="2810" y="8978"/>
                    <a:pt x="2659" y="9365"/>
                  </a:cubicBezTo>
                  <a:cubicBezTo>
                    <a:pt x="2606" y="9495"/>
                    <a:pt x="2567" y="9632"/>
                    <a:pt x="2543" y="9773"/>
                  </a:cubicBezTo>
                  <a:cubicBezTo>
                    <a:pt x="1790" y="10912"/>
                    <a:pt x="1688" y="12364"/>
                    <a:pt x="2226" y="13641"/>
                  </a:cubicBezTo>
                  <a:cubicBezTo>
                    <a:pt x="2258" y="13718"/>
                    <a:pt x="2332" y="13764"/>
                    <a:pt x="2413" y="13764"/>
                  </a:cubicBezTo>
                  <a:lnTo>
                    <a:pt x="2416" y="13764"/>
                  </a:lnTo>
                  <a:cubicBezTo>
                    <a:pt x="3559" y="13750"/>
                    <a:pt x="4635" y="13286"/>
                    <a:pt x="5381" y="12495"/>
                  </a:cubicBezTo>
                  <a:cubicBezTo>
                    <a:pt x="5743" y="12452"/>
                    <a:pt x="6087" y="12333"/>
                    <a:pt x="6393" y="12136"/>
                  </a:cubicBezTo>
                  <a:cubicBezTo>
                    <a:pt x="6833" y="12519"/>
                    <a:pt x="7807" y="13244"/>
                    <a:pt x="9013" y="13384"/>
                  </a:cubicBezTo>
                  <a:cubicBezTo>
                    <a:pt x="9022" y="13386"/>
                    <a:pt x="9032" y="13386"/>
                    <a:pt x="9041" y="13386"/>
                  </a:cubicBezTo>
                  <a:cubicBezTo>
                    <a:pt x="9099" y="13386"/>
                    <a:pt x="9156" y="13359"/>
                    <a:pt x="9192" y="13310"/>
                  </a:cubicBezTo>
                  <a:cubicBezTo>
                    <a:pt x="9839" y="12487"/>
                    <a:pt x="10170" y="11651"/>
                    <a:pt x="10180" y="10824"/>
                  </a:cubicBezTo>
                  <a:cubicBezTo>
                    <a:pt x="10947" y="10782"/>
                    <a:pt x="11714" y="10335"/>
                    <a:pt x="12164" y="9576"/>
                  </a:cubicBezTo>
                  <a:cubicBezTo>
                    <a:pt x="12663" y="8739"/>
                    <a:pt x="12646" y="7744"/>
                    <a:pt x="12199" y="7026"/>
                  </a:cubicBezTo>
                  <a:cubicBezTo>
                    <a:pt x="12621" y="6706"/>
                    <a:pt x="12976" y="6302"/>
                    <a:pt x="13240" y="5841"/>
                  </a:cubicBezTo>
                  <a:cubicBezTo>
                    <a:pt x="13282" y="5768"/>
                    <a:pt x="13278" y="5680"/>
                    <a:pt x="13226" y="5613"/>
                  </a:cubicBezTo>
                  <a:cubicBezTo>
                    <a:pt x="12860" y="5145"/>
                    <a:pt x="12389" y="4765"/>
                    <a:pt x="11854" y="4509"/>
                  </a:cubicBezTo>
                  <a:cubicBezTo>
                    <a:pt x="11960" y="4241"/>
                    <a:pt x="12013" y="3957"/>
                    <a:pt x="12013" y="3672"/>
                  </a:cubicBezTo>
                  <a:cubicBezTo>
                    <a:pt x="11988" y="2367"/>
                    <a:pt x="11003" y="1277"/>
                    <a:pt x="9706" y="1119"/>
                  </a:cubicBezTo>
                  <a:cubicBezTo>
                    <a:pt x="9623" y="1110"/>
                    <a:pt x="9540" y="1106"/>
                    <a:pt x="9459" y="1106"/>
                  </a:cubicBezTo>
                  <a:cubicBezTo>
                    <a:pt x="8929" y="1106"/>
                    <a:pt x="8437" y="1292"/>
                    <a:pt x="8053" y="1639"/>
                  </a:cubicBezTo>
                  <a:cubicBezTo>
                    <a:pt x="7877" y="1801"/>
                    <a:pt x="7722" y="1980"/>
                    <a:pt x="7589" y="2177"/>
                  </a:cubicBezTo>
                  <a:cubicBezTo>
                    <a:pt x="7571" y="1931"/>
                    <a:pt x="7522" y="1689"/>
                    <a:pt x="7445" y="1453"/>
                  </a:cubicBezTo>
                  <a:cubicBezTo>
                    <a:pt x="7255" y="887"/>
                    <a:pt x="6829" y="440"/>
                    <a:pt x="6253" y="194"/>
                  </a:cubicBezTo>
                  <a:cubicBezTo>
                    <a:pt x="5931" y="63"/>
                    <a:pt x="5596" y="1"/>
                    <a:pt x="5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96" name="Google Shape;21496;p86"/>
          <p:cNvGrpSpPr/>
          <p:nvPr/>
        </p:nvGrpSpPr>
        <p:grpSpPr>
          <a:xfrm>
            <a:off x="1137555" y="3500562"/>
            <a:ext cx="317564" cy="360972"/>
            <a:chOff x="1137555" y="3348162"/>
            <a:chExt cx="317564" cy="360972"/>
          </a:xfrm>
        </p:grpSpPr>
        <p:sp>
          <p:nvSpPr>
            <p:cNvPr id="21497" name="Google Shape;21497;p86"/>
            <p:cNvSpPr/>
            <p:nvPr/>
          </p:nvSpPr>
          <p:spPr>
            <a:xfrm>
              <a:off x="1240597" y="3370338"/>
              <a:ext cx="197852" cy="333449"/>
            </a:xfrm>
            <a:custGeom>
              <a:avLst/>
              <a:gdLst/>
              <a:ahLst/>
              <a:cxnLst/>
              <a:rect l="l" t="t" r="r" b="b"/>
              <a:pathLst>
                <a:path w="7548" h="12721" extrusionOk="0">
                  <a:moveTo>
                    <a:pt x="2164" y="0"/>
                  </a:moveTo>
                  <a:cubicBezTo>
                    <a:pt x="2115" y="0"/>
                    <a:pt x="2065" y="2"/>
                    <a:pt x="2016" y="5"/>
                  </a:cubicBezTo>
                  <a:cubicBezTo>
                    <a:pt x="869" y="82"/>
                    <a:pt x="1" y="1085"/>
                    <a:pt x="1" y="2231"/>
                  </a:cubicBezTo>
                  <a:lnTo>
                    <a:pt x="1" y="12721"/>
                  </a:lnTo>
                  <a:lnTo>
                    <a:pt x="4315" y="12721"/>
                  </a:lnTo>
                  <a:lnTo>
                    <a:pt x="4315" y="7548"/>
                  </a:lnTo>
                  <a:cubicBezTo>
                    <a:pt x="4315" y="7428"/>
                    <a:pt x="4410" y="7330"/>
                    <a:pt x="4530" y="7330"/>
                  </a:cubicBezTo>
                  <a:lnTo>
                    <a:pt x="6038" y="7330"/>
                  </a:lnTo>
                  <a:cubicBezTo>
                    <a:pt x="6872" y="7330"/>
                    <a:pt x="7547" y="6655"/>
                    <a:pt x="7547" y="5821"/>
                  </a:cubicBezTo>
                  <a:lnTo>
                    <a:pt x="7547" y="3019"/>
                  </a:lnTo>
                  <a:cubicBezTo>
                    <a:pt x="7547" y="2536"/>
                    <a:pt x="7153" y="2157"/>
                    <a:pt x="6681" y="2157"/>
                  </a:cubicBezTo>
                  <a:cubicBezTo>
                    <a:pt x="6655" y="2157"/>
                    <a:pt x="6628" y="2158"/>
                    <a:pt x="6601" y="2161"/>
                  </a:cubicBezTo>
                  <a:cubicBezTo>
                    <a:pt x="6155" y="2206"/>
                    <a:pt x="5824" y="2607"/>
                    <a:pt x="5824" y="3057"/>
                  </a:cubicBezTo>
                  <a:lnTo>
                    <a:pt x="5824" y="5178"/>
                  </a:lnTo>
                  <a:cubicBezTo>
                    <a:pt x="5824" y="5413"/>
                    <a:pt x="5631" y="5607"/>
                    <a:pt x="5395" y="5607"/>
                  </a:cubicBezTo>
                  <a:lnTo>
                    <a:pt x="4530" y="5607"/>
                  </a:lnTo>
                  <a:cubicBezTo>
                    <a:pt x="4410" y="5607"/>
                    <a:pt x="4315" y="5512"/>
                    <a:pt x="4315" y="5392"/>
                  </a:cubicBezTo>
                  <a:lnTo>
                    <a:pt x="4315" y="2157"/>
                  </a:lnTo>
                  <a:cubicBezTo>
                    <a:pt x="4315" y="959"/>
                    <a:pt x="3343" y="0"/>
                    <a:pt x="2164"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8" name="Google Shape;21498;p86"/>
            <p:cNvSpPr/>
            <p:nvPr/>
          </p:nvSpPr>
          <p:spPr>
            <a:xfrm>
              <a:off x="1155904" y="3370391"/>
              <a:ext cx="158376" cy="333397"/>
            </a:xfrm>
            <a:custGeom>
              <a:avLst/>
              <a:gdLst/>
              <a:ahLst/>
              <a:cxnLst/>
              <a:rect l="l" t="t" r="r" b="b"/>
              <a:pathLst>
                <a:path w="6042" h="12719" extrusionOk="0">
                  <a:moveTo>
                    <a:pt x="5384" y="1"/>
                  </a:moveTo>
                  <a:cubicBezTo>
                    <a:pt x="5211" y="1"/>
                    <a:pt x="5039" y="21"/>
                    <a:pt x="4870" y="63"/>
                  </a:cubicBezTo>
                  <a:cubicBezTo>
                    <a:pt x="3893" y="302"/>
                    <a:pt x="3235" y="1223"/>
                    <a:pt x="3235" y="2229"/>
                  </a:cubicBezTo>
                  <a:lnTo>
                    <a:pt x="3235" y="8840"/>
                  </a:lnTo>
                  <a:cubicBezTo>
                    <a:pt x="3235" y="8959"/>
                    <a:pt x="3137" y="9054"/>
                    <a:pt x="3017" y="9054"/>
                  </a:cubicBezTo>
                  <a:lnTo>
                    <a:pt x="2156" y="9054"/>
                  </a:lnTo>
                  <a:cubicBezTo>
                    <a:pt x="1917" y="9054"/>
                    <a:pt x="1727" y="8861"/>
                    <a:pt x="1727" y="8625"/>
                  </a:cubicBezTo>
                  <a:lnTo>
                    <a:pt x="1727" y="4782"/>
                  </a:lnTo>
                  <a:cubicBezTo>
                    <a:pt x="1727" y="4328"/>
                    <a:pt x="1396" y="3927"/>
                    <a:pt x="946" y="3885"/>
                  </a:cubicBezTo>
                  <a:cubicBezTo>
                    <a:pt x="918" y="3882"/>
                    <a:pt x="889" y="3881"/>
                    <a:pt x="861" y="3881"/>
                  </a:cubicBezTo>
                  <a:cubicBezTo>
                    <a:pt x="392" y="3881"/>
                    <a:pt x="0" y="4262"/>
                    <a:pt x="0" y="4743"/>
                  </a:cubicBezTo>
                  <a:lnTo>
                    <a:pt x="0" y="9272"/>
                  </a:lnTo>
                  <a:cubicBezTo>
                    <a:pt x="0" y="10102"/>
                    <a:pt x="675" y="10781"/>
                    <a:pt x="1509" y="10781"/>
                  </a:cubicBezTo>
                  <a:lnTo>
                    <a:pt x="3017" y="10781"/>
                  </a:lnTo>
                  <a:cubicBezTo>
                    <a:pt x="3137" y="10781"/>
                    <a:pt x="3232" y="10876"/>
                    <a:pt x="3232" y="10995"/>
                  </a:cubicBezTo>
                  <a:lnTo>
                    <a:pt x="3232" y="12719"/>
                  </a:lnTo>
                  <a:lnTo>
                    <a:pt x="4526" y="12719"/>
                  </a:lnTo>
                  <a:lnTo>
                    <a:pt x="4526" y="2229"/>
                  </a:lnTo>
                  <a:cubicBezTo>
                    <a:pt x="4529" y="1255"/>
                    <a:pt x="5152" y="390"/>
                    <a:pt x="6041" y="102"/>
                  </a:cubicBezTo>
                  <a:cubicBezTo>
                    <a:pt x="5828" y="34"/>
                    <a:pt x="5606" y="1"/>
                    <a:pt x="5384" y="1"/>
                  </a:cubicBez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9" name="Google Shape;21499;p86"/>
            <p:cNvSpPr/>
            <p:nvPr/>
          </p:nvSpPr>
          <p:spPr>
            <a:xfrm>
              <a:off x="1184187" y="3472855"/>
              <a:ext cx="28231" cy="134890"/>
            </a:xfrm>
            <a:custGeom>
              <a:avLst/>
              <a:gdLst/>
              <a:ahLst/>
              <a:cxnLst/>
              <a:rect l="l" t="t" r="r" b="b"/>
              <a:pathLst>
                <a:path w="1077" h="5146" extrusionOk="0">
                  <a:moveTo>
                    <a:pt x="1" y="1"/>
                  </a:moveTo>
                  <a:lnTo>
                    <a:pt x="1" y="4498"/>
                  </a:lnTo>
                  <a:cubicBezTo>
                    <a:pt x="1" y="4857"/>
                    <a:pt x="289" y="5145"/>
                    <a:pt x="648" y="5145"/>
                  </a:cubicBezTo>
                  <a:lnTo>
                    <a:pt x="1077" y="5145"/>
                  </a:lnTo>
                  <a:cubicBezTo>
                    <a:pt x="838" y="5145"/>
                    <a:pt x="648" y="4952"/>
                    <a:pt x="648" y="4716"/>
                  </a:cubicBezTo>
                  <a:lnTo>
                    <a:pt x="648" y="834"/>
                  </a:lnTo>
                  <a:cubicBezTo>
                    <a:pt x="644" y="440"/>
                    <a:pt x="380" y="99"/>
                    <a:pt x="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0" name="Google Shape;21500;p86"/>
            <p:cNvSpPr/>
            <p:nvPr/>
          </p:nvSpPr>
          <p:spPr>
            <a:xfrm>
              <a:off x="1381908" y="3427691"/>
              <a:ext cx="28309" cy="89542"/>
            </a:xfrm>
            <a:custGeom>
              <a:avLst/>
              <a:gdLst/>
              <a:ahLst/>
              <a:cxnLst/>
              <a:rect l="l" t="t" r="r" b="b"/>
              <a:pathLst>
                <a:path w="1080" h="3416" extrusionOk="0">
                  <a:moveTo>
                    <a:pt x="1080" y="1"/>
                  </a:moveTo>
                  <a:cubicBezTo>
                    <a:pt x="700" y="96"/>
                    <a:pt x="433" y="440"/>
                    <a:pt x="433" y="831"/>
                  </a:cubicBezTo>
                  <a:lnTo>
                    <a:pt x="433" y="2986"/>
                  </a:lnTo>
                  <a:cubicBezTo>
                    <a:pt x="433" y="3222"/>
                    <a:pt x="240" y="3415"/>
                    <a:pt x="0" y="3415"/>
                  </a:cubicBezTo>
                  <a:lnTo>
                    <a:pt x="433" y="3415"/>
                  </a:lnTo>
                  <a:cubicBezTo>
                    <a:pt x="788" y="3415"/>
                    <a:pt x="1076" y="3127"/>
                    <a:pt x="1080" y="2772"/>
                  </a:cubicBezTo>
                  <a:lnTo>
                    <a:pt x="1080"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1" name="Google Shape;21501;p86"/>
            <p:cNvSpPr/>
            <p:nvPr/>
          </p:nvSpPr>
          <p:spPr>
            <a:xfrm>
              <a:off x="1137555" y="3348162"/>
              <a:ext cx="317564" cy="360972"/>
            </a:xfrm>
            <a:custGeom>
              <a:avLst/>
              <a:gdLst/>
              <a:ahLst/>
              <a:cxnLst/>
              <a:rect l="l" t="t" r="r" b="b"/>
              <a:pathLst>
                <a:path w="12115" h="13771" extrusionOk="0">
                  <a:moveTo>
                    <a:pt x="1562" y="4930"/>
                  </a:moveTo>
                  <a:cubicBezTo>
                    <a:pt x="1927" y="4930"/>
                    <a:pt x="2223" y="5226"/>
                    <a:pt x="2223" y="5591"/>
                  </a:cubicBezTo>
                  <a:lnTo>
                    <a:pt x="2223" y="9470"/>
                  </a:lnTo>
                  <a:cubicBezTo>
                    <a:pt x="2223" y="9822"/>
                    <a:pt x="2508" y="10103"/>
                    <a:pt x="2856" y="10103"/>
                  </a:cubicBezTo>
                  <a:lnTo>
                    <a:pt x="3731" y="10103"/>
                  </a:lnTo>
                  <a:lnTo>
                    <a:pt x="3731" y="11425"/>
                  </a:lnTo>
                  <a:lnTo>
                    <a:pt x="2209" y="11425"/>
                  </a:lnTo>
                  <a:cubicBezTo>
                    <a:pt x="1488" y="11425"/>
                    <a:pt x="901" y="10838"/>
                    <a:pt x="901" y="10117"/>
                  </a:cubicBezTo>
                  <a:lnTo>
                    <a:pt x="901" y="5591"/>
                  </a:lnTo>
                  <a:cubicBezTo>
                    <a:pt x="901" y="5226"/>
                    <a:pt x="1196" y="4930"/>
                    <a:pt x="1562" y="4930"/>
                  </a:cubicBezTo>
                  <a:close/>
                  <a:moveTo>
                    <a:pt x="6089" y="1"/>
                  </a:moveTo>
                  <a:cubicBezTo>
                    <a:pt x="5988" y="1"/>
                    <a:pt x="5887" y="69"/>
                    <a:pt x="5887" y="204"/>
                  </a:cubicBezTo>
                  <a:lnTo>
                    <a:pt x="5887" y="658"/>
                  </a:lnTo>
                  <a:cubicBezTo>
                    <a:pt x="5405" y="696"/>
                    <a:pt x="4944" y="890"/>
                    <a:pt x="4572" y="1203"/>
                  </a:cubicBezTo>
                  <a:lnTo>
                    <a:pt x="4238" y="869"/>
                  </a:lnTo>
                  <a:cubicBezTo>
                    <a:pt x="4193" y="822"/>
                    <a:pt x="4143" y="803"/>
                    <a:pt x="4095" y="803"/>
                  </a:cubicBezTo>
                  <a:cubicBezTo>
                    <a:pt x="3938" y="803"/>
                    <a:pt x="3802" y="1008"/>
                    <a:pt x="3953" y="1154"/>
                  </a:cubicBezTo>
                  <a:lnTo>
                    <a:pt x="4287" y="1488"/>
                  </a:lnTo>
                  <a:cubicBezTo>
                    <a:pt x="3974" y="1860"/>
                    <a:pt x="3781" y="2317"/>
                    <a:pt x="3742" y="2803"/>
                  </a:cubicBezTo>
                  <a:lnTo>
                    <a:pt x="3288" y="2803"/>
                  </a:lnTo>
                  <a:cubicBezTo>
                    <a:pt x="3017" y="2803"/>
                    <a:pt x="3017" y="3207"/>
                    <a:pt x="3288" y="3207"/>
                  </a:cubicBezTo>
                  <a:lnTo>
                    <a:pt x="3731" y="3207"/>
                  </a:lnTo>
                  <a:lnTo>
                    <a:pt x="3731" y="4529"/>
                  </a:lnTo>
                  <a:lnTo>
                    <a:pt x="3288" y="4529"/>
                  </a:lnTo>
                  <a:cubicBezTo>
                    <a:pt x="3017" y="4529"/>
                    <a:pt x="3017" y="4934"/>
                    <a:pt x="3288" y="4934"/>
                  </a:cubicBezTo>
                  <a:lnTo>
                    <a:pt x="3731" y="4934"/>
                  </a:lnTo>
                  <a:lnTo>
                    <a:pt x="3731" y="6252"/>
                  </a:lnTo>
                  <a:lnTo>
                    <a:pt x="3288" y="6252"/>
                  </a:lnTo>
                  <a:cubicBezTo>
                    <a:pt x="3017" y="6252"/>
                    <a:pt x="3017" y="6657"/>
                    <a:pt x="3288" y="6657"/>
                  </a:cubicBezTo>
                  <a:lnTo>
                    <a:pt x="3731" y="6657"/>
                  </a:lnTo>
                  <a:lnTo>
                    <a:pt x="3731" y="7979"/>
                  </a:lnTo>
                  <a:lnTo>
                    <a:pt x="3288" y="7979"/>
                  </a:lnTo>
                  <a:cubicBezTo>
                    <a:pt x="3017" y="7979"/>
                    <a:pt x="3017" y="8383"/>
                    <a:pt x="3288" y="8383"/>
                  </a:cubicBezTo>
                  <a:lnTo>
                    <a:pt x="3731" y="8383"/>
                  </a:lnTo>
                  <a:lnTo>
                    <a:pt x="3731" y="9702"/>
                  </a:lnTo>
                  <a:lnTo>
                    <a:pt x="2856" y="9702"/>
                  </a:lnTo>
                  <a:cubicBezTo>
                    <a:pt x="2729" y="9702"/>
                    <a:pt x="2627" y="9600"/>
                    <a:pt x="2627" y="9473"/>
                  </a:cubicBezTo>
                  <a:lnTo>
                    <a:pt x="2627" y="9027"/>
                  </a:lnTo>
                  <a:lnTo>
                    <a:pt x="2856" y="9027"/>
                  </a:lnTo>
                  <a:cubicBezTo>
                    <a:pt x="2968" y="9027"/>
                    <a:pt x="3056" y="8939"/>
                    <a:pt x="3056" y="8826"/>
                  </a:cubicBezTo>
                  <a:cubicBezTo>
                    <a:pt x="3056" y="8714"/>
                    <a:pt x="2968" y="8626"/>
                    <a:pt x="2856" y="8626"/>
                  </a:cubicBezTo>
                  <a:lnTo>
                    <a:pt x="2627" y="8626"/>
                  </a:lnTo>
                  <a:lnTo>
                    <a:pt x="2627" y="7518"/>
                  </a:lnTo>
                  <a:lnTo>
                    <a:pt x="2856" y="7518"/>
                  </a:lnTo>
                  <a:cubicBezTo>
                    <a:pt x="2968" y="7518"/>
                    <a:pt x="3056" y="7427"/>
                    <a:pt x="3056" y="7314"/>
                  </a:cubicBezTo>
                  <a:cubicBezTo>
                    <a:pt x="3056" y="7205"/>
                    <a:pt x="2968" y="7114"/>
                    <a:pt x="2856" y="7114"/>
                  </a:cubicBezTo>
                  <a:lnTo>
                    <a:pt x="2627" y="7114"/>
                  </a:lnTo>
                  <a:lnTo>
                    <a:pt x="2627" y="6006"/>
                  </a:lnTo>
                  <a:lnTo>
                    <a:pt x="2856" y="6006"/>
                  </a:lnTo>
                  <a:cubicBezTo>
                    <a:pt x="2968" y="6006"/>
                    <a:pt x="3056" y="5918"/>
                    <a:pt x="3056" y="5806"/>
                  </a:cubicBezTo>
                  <a:cubicBezTo>
                    <a:pt x="3056" y="5693"/>
                    <a:pt x="2968" y="5605"/>
                    <a:pt x="2856" y="5605"/>
                  </a:cubicBezTo>
                  <a:lnTo>
                    <a:pt x="2627" y="5605"/>
                  </a:lnTo>
                  <a:lnTo>
                    <a:pt x="2627" y="5591"/>
                  </a:lnTo>
                  <a:cubicBezTo>
                    <a:pt x="2627" y="5081"/>
                    <a:pt x="2265" y="4642"/>
                    <a:pt x="1766" y="4547"/>
                  </a:cubicBezTo>
                  <a:lnTo>
                    <a:pt x="1766" y="4297"/>
                  </a:lnTo>
                  <a:cubicBezTo>
                    <a:pt x="1766" y="4162"/>
                    <a:pt x="1665" y="4094"/>
                    <a:pt x="1563" y="4094"/>
                  </a:cubicBezTo>
                  <a:cubicBezTo>
                    <a:pt x="1462" y="4094"/>
                    <a:pt x="1361" y="4162"/>
                    <a:pt x="1361" y="4297"/>
                  </a:cubicBezTo>
                  <a:lnTo>
                    <a:pt x="1361" y="4547"/>
                  </a:lnTo>
                  <a:cubicBezTo>
                    <a:pt x="862" y="4642"/>
                    <a:pt x="500" y="5081"/>
                    <a:pt x="500" y="5591"/>
                  </a:cubicBezTo>
                  <a:lnTo>
                    <a:pt x="500" y="5605"/>
                  </a:lnTo>
                  <a:lnTo>
                    <a:pt x="268" y="5605"/>
                  </a:lnTo>
                  <a:cubicBezTo>
                    <a:pt x="0" y="5605"/>
                    <a:pt x="0" y="6006"/>
                    <a:pt x="268" y="6006"/>
                  </a:cubicBezTo>
                  <a:lnTo>
                    <a:pt x="500" y="6006"/>
                  </a:lnTo>
                  <a:lnTo>
                    <a:pt x="500" y="7114"/>
                  </a:lnTo>
                  <a:lnTo>
                    <a:pt x="268" y="7114"/>
                  </a:lnTo>
                  <a:cubicBezTo>
                    <a:pt x="0" y="7114"/>
                    <a:pt x="0" y="7518"/>
                    <a:pt x="268" y="7518"/>
                  </a:cubicBezTo>
                  <a:lnTo>
                    <a:pt x="500" y="7518"/>
                  </a:lnTo>
                  <a:lnTo>
                    <a:pt x="500" y="8622"/>
                  </a:lnTo>
                  <a:lnTo>
                    <a:pt x="268" y="8622"/>
                  </a:lnTo>
                  <a:cubicBezTo>
                    <a:pt x="0" y="8622"/>
                    <a:pt x="0" y="9027"/>
                    <a:pt x="268" y="9027"/>
                  </a:cubicBezTo>
                  <a:lnTo>
                    <a:pt x="500" y="9027"/>
                  </a:lnTo>
                  <a:lnTo>
                    <a:pt x="500" y="10120"/>
                  </a:lnTo>
                  <a:lnTo>
                    <a:pt x="500" y="10134"/>
                  </a:lnTo>
                  <a:lnTo>
                    <a:pt x="268" y="10134"/>
                  </a:lnTo>
                  <a:cubicBezTo>
                    <a:pt x="0" y="10134"/>
                    <a:pt x="0" y="10535"/>
                    <a:pt x="268" y="10535"/>
                  </a:cubicBezTo>
                  <a:lnTo>
                    <a:pt x="549" y="10535"/>
                  </a:lnTo>
                  <a:cubicBezTo>
                    <a:pt x="742" y="11295"/>
                    <a:pt x="1425" y="11829"/>
                    <a:pt x="2209" y="11829"/>
                  </a:cubicBezTo>
                  <a:lnTo>
                    <a:pt x="3731" y="11829"/>
                  </a:lnTo>
                  <a:lnTo>
                    <a:pt x="3731" y="13567"/>
                  </a:lnTo>
                  <a:cubicBezTo>
                    <a:pt x="3731" y="13679"/>
                    <a:pt x="3823" y="13770"/>
                    <a:pt x="3935" y="13770"/>
                  </a:cubicBezTo>
                  <a:cubicBezTo>
                    <a:pt x="4044" y="13770"/>
                    <a:pt x="4136" y="13679"/>
                    <a:pt x="4136" y="13567"/>
                  </a:cubicBezTo>
                  <a:lnTo>
                    <a:pt x="4136" y="3003"/>
                  </a:lnTo>
                  <a:cubicBezTo>
                    <a:pt x="4136" y="1924"/>
                    <a:pt x="5011" y="1048"/>
                    <a:pt x="6091" y="1048"/>
                  </a:cubicBezTo>
                  <a:cubicBezTo>
                    <a:pt x="7170" y="1048"/>
                    <a:pt x="8042" y="1924"/>
                    <a:pt x="8042" y="3003"/>
                  </a:cubicBezTo>
                  <a:lnTo>
                    <a:pt x="8042" y="6667"/>
                  </a:lnTo>
                  <a:cubicBezTo>
                    <a:pt x="8042" y="6780"/>
                    <a:pt x="8134" y="6871"/>
                    <a:pt x="8246" y="6871"/>
                  </a:cubicBezTo>
                  <a:cubicBezTo>
                    <a:pt x="8355" y="6871"/>
                    <a:pt x="8447" y="6780"/>
                    <a:pt x="8447" y="6667"/>
                  </a:cubicBezTo>
                  <a:lnTo>
                    <a:pt x="8447" y="6653"/>
                  </a:lnTo>
                  <a:lnTo>
                    <a:pt x="9322" y="6653"/>
                  </a:lnTo>
                  <a:cubicBezTo>
                    <a:pt x="9674" y="6653"/>
                    <a:pt x="9955" y="6372"/>
                    <a:pt x="9955" y="6020"/>
                  </a:cubicBezTo>
                  <a:lnTo>
                    <a:pt x="9955" y="3868"/>
                  </a:lnTo>
                  <a:cubicBezTo>
                    <a:pt x="9955" y="3502"/>
                    <a:pt x="10251" y="3207"/>
                    <a:pt x="10617" y="3207"/>
                  </a:cubicBezTo>
                  <a:cubicBezTo>
                    <a:pt x="10982" y="3207"/>
                    <a:pt x="11278" y="3502"/>
                    <a:pt x="11278" y="3868"/>
                  </a:cubicBezTo>
                  <a:lnTo>
                    <a:pt x="11278" y="6671"/>
                  </a:lnTo>
                  <a:cubicBezTo>
                    <a:pt x="11278" y="7392"/>
                    <a:pt x="10694" y="7979"/>
                    <a:pt x="9969" y="7979"/>
                  </a:cubicBezTo>
                  <a:lnTo>
                    <a:pt x="8447" y="7979"/>
                  </a:lnTo>
                  <a:lnTo>
                    <a:pt x="8447" y="7532"/>
                  </a:lnTo>
                  <a:cubicBezTo>
                    <a:pt x="8447" y="7399"/>
                    <a:pt x="8347" y="7332"/>
                    <a:pt x="8246" y="7332"/>
                  </a:cubicBezTo>
                  <a:cubicBezTo>
                    <a:pt x="8146" y="7332"/>
                    <a:pt x="8046" y="7399"/>
                    <a:pt x="8046" y="7532"/>
                  </a:cubicBezTo>
                  <a:lnTo>
                    <a:pt x="8046" y="13570"/>
                  </a:lnTo>
                  <a:cubicBezTo>
                    <a:pt x="8046" y="13683"/>
                    <a:pt x="8134" y="13770"/>
                    <a:pt x="8246" y="13770"/>
                  </a:cubicBezTo>
                  <a:cubicBezTo>
                    <a:pt x="8359" y="13770"/>
                    <a:pt x="8447" y="13683"/>
                    <a:pt x="8447" y="13570"/>
                  </a:cubicBezTo>
                  <a:lnTo>
                    <a:pt x="8447" y="11829"/>
                  </a:lnTo>
                  <a:lnTo>
                    <a:pt x="8893" y="11829"/>
                  </a:lnTo>
                  <a:cubicBezTo>
                    <a:pt x="9006" y="11829"/>
                    <a:pt x="9094" y="11738"/>
                    <a:pt x="9094" y="11629"/>
                  </a:cubicBezTo>
                  <a:cubicBezTo>
                    <a:pt x="9094" y="11516"/>
                    <a:pt x="9006" y="11425"/>
                    <a:pt x="8893" y="11425"/>
                  </a:cubicBezTo>
                  <a:lnTo>
                    <a:pt x="8447" y="11425"/>
                  </a:lnTo>
                  <a:lnTo>
                    <a:pt x="8447" y="10106"/>
                  </a:lnTo>
                  <a:lnTo>
                    <a:pt x="8893" y="10106"/>
                  </a:lnTo>
                  <a:cubicBezTo>
                    <a:pt x="9006" y="10106"/>
                    <a:pt x="9094" y="10015"/>
                    <a:pt x="9094" y="9906"/>
                  </a:cubicBezTo>
                  <a:cubicBezTo>
                    <a:pt x="9094" y="9793"/>
                    <a:pt x="9006" y="9702"/>
                    <a:pt x="8893" y="9702"/>
                  </a:cubicBezTo>
                  <a:lnTo>
                    <a:pt x="8447" y="9702"/>
                  </a:lnTo>
                  <a:lnTo>
                    <a:pt x="8447" y="8383"/>
                  </a:lnTo>
                  <a:lnTo>
                    <a:pt x="9969" y="8383"/>
                  </a:lnTo>
                  <a:cubicBezTo>
                    <a:pt x="10669" y="8380"/>
                    <a:pt x="11299" y="7954"/>
                    <a:pt x="11559" y="7304"/>
                  </a:cubicBezTo>
                  <a:lnTo>
                    <a:pt x="11911" y="7304"/>
                  </a:lnTo>
                  <a:cubicBezTo>
                    <a:pt x="12023" y="7304"/>
                    <a:pt x="12115" y="7212"/>
                    <a:pt x="12115" y="7103"/>
                  </a:cubicBezTo>
                  <a:cubicBezTo>
                    <a:pt x="12115" y="6991"/>
                    <a:pt x="12023" y="6899"/>
                    <a:pt x="11911" y="6899"/>
                  </a:cubicBezTo>
                  <a:lnTo>
                    <a:pt x="11668" y="6899"/>
                  </a:lnTo>
                  <a:cubicBezTo>
                    <a:pt x="11675" y="6826"/>
                    <a:pt x="11682" y="6748"/>
                    <a:pt x="11682" y="6671"/>
                  </a:cubicBezTo>
                  <a:lnTo>
                    <a:pt x="11682" y="5795"/>
                  </a:lnTo>
                  <a:lnTo>
                    <a:pt x="11682" y="5792"/>
                  </a:lnTo>
                  <a:lnTo>
                    <a:pt x="11911" y="5792"/>
                  </a:lnTo>
                  <a:cubicBezTo>
                    <a:pt x="12023" y="5792"/>
                    <a:pt x="12111" y="5704"/>
                    <a:pt x="12111" y="5591"/>
                  </a:cubicBezTo>
                  <a:cubicBezTo>
                    <a:pt x="12111" y="5479"/>
                    <a:pt x="12023" y="5387"/>
                    <a:pt x="11911" y="5387"/>
                  </a:cubicBezTo>
                  <a:lnTo>
                    <a:pt x="11682" y="5387"/>
                  </a:lnTo>
                  <a:lnTo>
                    <a:pt x="11682" y="4283"/>
                  </a:lnTo>
                  <a:lnTo>
                    <a:pt x="11911" y="4283"/>
                  </a:lnTo>
                  <a:cubicBezTo>
                    <a:pt x="12023" y="4283"/>
                    <a:pt x="12111" y="4192"/>
                    <a:pt x="12111" y="4083"/>
                  </a:cubicBezTo>
                  <a:cubicBezTo>
                    <a:pt x="12111" y="3970"/>
                    <a:pt x="12023" y="3879"/>
                    <a:pt x="11911" y="3879"/>
                  </a:cubicBezTo>
                  <a:lnTo>
                    <a:pt x="11682" y="3879"/>
                  </a:lnTo>
                  <a:lnTo>
                    <a:pt x="11682" y="3865"/>
                  </a:lnTo>
                  <a:cubicBezTo>
                    <a:pt x="11682" y="3355"/>
                    <a:pt x="11320" y="2919"/>
                    <a:pt x="10820" y="2820"/>
                  </a:cubicBezTo>
                  <a:lnTo>
                    <a:pt x="10820" y="2571"/>
                  </a:lnTo>
                  <a:cubicBezTo>
                    <a:pt x="10820" y="2437"/>
                    <a:pt x="10719" y="2370"/>
                    <a:pt x="10618" y="2370"/>
                  </a:cubicBezTo>
                  <a:cubicBezTo>
                    <a:pt x="10517" y="2370"/>
                    <a:pt x="10416" y="2437"/>
                    <a:pt x="10416" y="2571"/>
                  </a:cubicBezTo>
                  <a:lnTo>
                    <a:pt x="10416" y="2820"/>
                  </a:lnTo>
                  <a:cubicBezTo>
                    <a:pt x="9917" y="2919"/>
                    <a:pt x="9555" y="3355"/>
                    <a:pt x="9555" y="3865"/>
                  </a:cubicBezTo>
                  <a:lnTo>
                    <a:pt x="9555" y="3879"/>
                  </a:lnTo>
                  <a:lnTo>
                    <a:pt x="9326" y="3879"/>
                  </a:lnTo>
                  <a:cubicBezTo>
                    <a:pt x="9055" y="3879"/>
                    <a:pt x="9055" y="4283"/>
                    <a:pt x="9326" y="4283"/>
                  </a:cubicBezTo>
                  <a:lnTo>
                    <a:pt x="9555" y="4283"/>
                  </a:lnTo>
                  <a:lnTo>
                    <a:pt x="9555" y="5387"/>
                  </a:lnTo>
                  <a:lnTo>
                    <a:pt x="9326" y="5387"/>
                  </a:lnTo>
                  <a:cubicBezTo>
                    <a:pt x="9055" y="5387"/>
                    <a:pt x="9055" y="5792"/>
                    <a:pt x="9326" y="5792"/>
                  </a:cubicBezTo>
                  <a:lnTo>
                    <a:pt x="9555" y="5792"/>
                  </a:lnTo>
                  <a:lnTo>
                    <a:pt x="9555" y="6020"/>
                  </a:lnTo>
                  <a:cubicBezTo>
                    <a:pt x="9555" y="6147"/>
                    <a:pt x="9453" y="6249"/>
                    <a:pt x="9326" y="6252"/>
                  </a:cubicBezTo>
                  <a:lnTo>
                    <a:pt x="8447" y="6252"/>
                  </a:lnTo>
                  <a:lnTo>
                    <a:pt x="8447" y="4930"/>
                  </a:lnTo>
                  <a:lnTo>
                    <a:pt x="8893" y="4930"/>
                  </a:lnTo>
                  <a:cubicBezTo>
                    <a:pt x="9006" y="4930"/>
                    <a:pt x="9094" y="4839"/>
                    <a:pt x="9094" y="4726"/>
                  </a:cubicBezTo>
                  <a:cubicBezTo>
                    <a:pt x="9094" y="4617"/>
                    <a:pt x="9006" y="4526"/>
                    <a:pt x="8893" y="4526"/>
                  </a:cubicBezTo>
                  <a:lnTo>
                    <a:pt x="8447" y="4526"/>
                  </a:lnTo>
                  <a:lnTo>
                    <a:pt x="8447" y="3207"/>
                  </a:lnTo>
                  <a:lnTo>
                    <a:pt x="8893" y="3207"/>
                  </a:lnTo>
                  <a:cubicBezTo>
                    <a:pt x="9006" y="3207"/>
                    <a:pt x="9094" y="3116"/>
                    <a:pt x="9094" y="3003"/>
                  </a:cubicBezTo>
                  <a:cubicBezTo>
                    <a:pt x="9094" y="2891"/>
                    <a:pt x="9006" y="2803"/>
                    <a:pt x="8893" y="2803"/>
                  </a:cubicBezTo>
                  <a:lnTo>
                    <a:pt x="8440" y="2803"/>
                  </a:lnTo>
                  <a:cubicBezTo>
                    <a:pt x="8398" y="2317"/>
                    <a:pt x="8208" y="1857"/>
                    <a:pt x="7895" y="1488"/>
                  </a:cubicBezTo>
                  <a:lnTo>
                    <a:pt x="8225" y="1154"/>
                  </a:lnTo>
                  <a:cubicBezTo>
                    <a:pt x="8378" y="1008"/>
                    <a:pt x="8242" y="802"/>
                    <a:pt x="8085" y="802"/>
                  </a:cubicBezTo>
                  <a:cubicBezTo>
                    <a:pt x="8036" y="802"/>
                    <a:pt x="7985" y="821"/>
                    <a:pt x="7940" y="869"/>
                  </a:cubicBezTo>
                  <a:lnTo>
                    <a:pt x="7606" y="1199"/>
                  </a:lnTo>
                  <a:cubicBezTo>
                    <a:pt x="7237" y="886"/>
                    <a:pt x="6777" y="696"/>
                    <a:pt x="6291" y="658"/>
                  </a:cubicBezTo>
                  <a:lnTo>
                    <a:pt x="6291" y="204"/>
                  </a:lnTo>
                  <a:cubicBezTo>
                    <a:pt x="6291" y="69"/>
                    <a:pt x="6190" y="1"/>
                    <a:pt x="6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2" name="Google Shape;21502;p86"/>
            <p:cNvSpPr/>
            <p:nvPr/>
          </p:nvSpPr>
          <p:spPr>
            <a:xfrm>
              <a:off x="1291842" y="3410286"/>
              <a:ext cx="10642" cy="27576"/>
            </a:xfrm>
            <a:custGeom>
              <a:avLst/>
              <a:gdLst/>
              <a:ahLst/>
              <a:cxnLst/>
              <a:rect l="l" t="t" r="r" b="b"/>
              <a:pathLst>
                <a:path w="406" h="1052" extrusionOk="0">
                  <a:moveTo>
                    <a:pt x="205" y="0"/>
                  </a:moveTo>
                  <a:cubicBezTo>
                    <a:pt x="92" y="0"/>
                    <a:pt x="1" y="92"/>
                    <a:pt x="1" y="201"/>
                  </a:cubicBezTo>
                  <a:lnTo>
                    <a:pt x="1" y="848"/>
                  </a:lnTo>
                  <a:cubicBezTo>
                    <a:pt x="1" y="960"/>
                    <a:pt x="92" y="1052"/>
                    <a:pt x="205" y="1052"/>
                  </a:cubicBezTo>
                  <a:cubicBezTo>
                    <a:pt x="314" y="1052"/>
                    <a:pt x="405" y="960"/>
                    <a:pt x="405" y="848"/>
                  </a:cubicBezTo>
                  <a:lnTo>
                    <a:pt x="405" y="204"/>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3" name="Google Shape;21503;p86"/>
            <p:cNvSpPr/>
            <p:nvPr/>
          </p:nvSpPr>
          <p:spPr>
            <a:xfrm>
              <a:off x="1291842" y="3455529"/>
              <a:ext cx="10642" cy="27497"/>
            </a:xfrm>
            <a:custGeom>
              <a:avLst/>
              <a:gdLst/>
              <a:ahLst/>
              <a:cxnLst/>
              <a:rect l="l" t="t" r="r" b="b"/>
              <a:pathLst>
                <a:path w="406" h="1049" extrusionOk="0">
                  <a:moveTo>
                    <a:pt x="205" y="1"/>
                  </a:moveTo>
                  <a:cubicBezTo>
                    <a:pt x="92" y="1"/>
                    <a:pt x="1" y="89"/>
                    <a:pt x="1" y="201"/>
                  </a:cubicBezTo>
                  <a:lnTo>
                    <a:pt x="1" y="848"/>
                  </a:lnTo>
                  <a:cubicBezTo>
                    <a:pt x="1" y="961"/>
                    <a:pt x="92" y="1049"/>
                    <a:pt x="205" y="1049"/>
                  </a:cubicBezTo>
                  <a:cubicBezTo>
                    <a:pt x="314" y="1049"/>
                    <a:pt x="405" y="961"/>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4" name="Google Shape;21504;p86"/>
            <p:cNvSpPr/>
            <p:nvPr/>
          </p:nvSpPr>
          <p:spPr>
            <a:xfrm>
              <a:off x="1291842" y="3500693"/>
              <a:ext cx="10642" cy="27602"/>
            </a:xfrm>
            <a:custGeom>
              <a:avLst/>
              <a:gdLst/>
              <a:ahLst/>
              <a:cxnLst/>
              <a:rect l="l" t="t" r="r" b="b"/>
              <a:pathLst>
                <a:path w="406" h="1053" extrusionOk="0">
                  <a:moveTo>
                    <a:pt x="205" y="1"/>
                  </a:moveTo>
                  <a:cubicBezTo>
                    <a:pt x="92" y="1"/>
                    <a:pt x="1" y="92"/>
                    <a:pt x="1" y="205"/>
                  </a:cubicBezTo>
                  <a:lnTo>
                    <a:pt x="1" y="848"/>
                  </a:lnTo>
                  <a:cubicBezTo>
                    <a:pt x="1" y="961"/>
                    <a:pt x="92" y="1052"/>
                    <a:pt x="205" y="1052"/>
                  </a:cubicBezTo>
                  <a:cubicBezTo>
                    <a:pt x="314" y="1052"/>
                    <a:pt x="405" y="961"/>
                    <a:pt x="405" y="848"/>
                  </a:cubicBezTo>
                  <a:lnTo>
                    <a:pt x="405" y="205"/>
                  </a:lnTo>
                  <a:cubicBezTo>
                    <a:pt x="405"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5" name="Google Shape;21505;p86"/>
            <p:cNvSpPr/>
            <p:nvPr/>
          </p:nvSpPr>
          <p:spPr>
            <a:xfrm>
              <a:off x="1173231" y="3495083"/>
              <a:ext cx="10616" cy="16252"/>
            </a:xfrm>
            <a:custGeom>
              <a:avLst/>
              <a:gdLst/>
              <a:ahLst/>
              <a:cxnLst/>
              <a:rect l="l" t="t" r="r" b="b"/>
              <a:pathLst>
                <a:path w="405" h="620" extrusionOk="0">
                  <a:moveTo>
                    <a:pt x="202" y="0"/>
                  </a:moveTo>
                  <a:cubicBezTo>
                    <a:pt x="101" y="0"/>
                    <a:pt x="0" y="67"/>
                    <a:pt x="0" y="201"/>
                  </a:cubicBezTo>
                  <a:lnTo>
                    <a:pt x="0" y="419"/>
                  </a:lnTo>
                  <a:cubicBezTo>
                    <a:pt x="0" y="528"/>
                    <a:pt x="92" y="619"/>
                    <a:pt x="201" y="619"/>
                  </a:cubicBezTo>
                  <a:cubicBezTo>
                    <a:pt x="313" y="619"/>
                    <a:pt x="405" y="528"/>
                    <a:pt x="405" y="419"/>
                  </a:cubicBezTo>
                  <a:lnTo>
                    <a:pt x="405" y="201"/>
                  </a:lnTo>
                  <a:cubicBezTo>
                    <a:pt x="405" y="67"/>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6" name="Google Shape;21506;p86"/>
            <p:cNvSpPr/>
            <p:nvPr/>
          </p:nvSpPr>
          <p:spPr>
            <a:xfrm>
              <a:off x="1173231" y="3534612"/>
              <a:ext cx="10616" cy="16252"/>
            </a:xfrm>
            <a:custGeom>
              <a:avLst/>
              <a:gdLst/>
              <a:ahLst/>
              <a:cxnLst/>
              <a:rect l="l" t="t" r="r" b="b"/>
              <a:pathLst>
                <a:path w="405" h="620" extrusionOk="0">
                  <a:moveTo>
                    <a:pt x="202" y="1"/>
                  </a:moveTo>
                  <a:cubicBezTo>
                    <a:pt x="101" y="1"/>
                    <a:pt x="0" y="68"/>
                    <a:pt x="0" y="201"/>
                  </a:cubicBezTo>
                  <a:lnTo>
                    <a:pt x="0" y="419"/>
                  </a:lnTo>
                  <a:cubicBezTo>
                    <a:pt x="0" y="528"/>
                    <a:pt x="92" y="620"/>
                    <a:pt x="201" y="620"/>
                  </a:cubicBezTo>
                  <a:cubicBezTo>
                    <a:pt x="313" y="620"/>
                    <a:pt x="405" y="528"/>
                    <a:pt x="405" y="419"/>
                  </a:cubicBezTo>
                  <a:lnTo>
                    <a:pt x="405" y="201"/>
                  </a:lnTo>
                  <a:cubicBezTo>
                    <a:pt x="405" y="68"/>
                    <a:pt x="30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7" name="Google Shape;21507;p86"/>
            <p:cNvSpPr/>
            <p:nvPr/>
          </p:nvSpPr>
          <p:spPr>
            <a:xfrm>
              <a:off x="1173231" y="3574193"/>
              <a:ext cx="10616" cy="16226"/>
            </a:xfrm>
            <a:custGeom>
              <a:avLst/>
              <a:gdLst/>
              <a:ahLst/>
              <a:cxnLst/>
              <a:rect l="l" t="t" r="r" b="b"/>
              <a:pathLst>
                <a:path w="405" h="619" extrusionOk="0">
                  <a:moveTo>
                    <a:pt x="202" y="0"/>
                  </a:moveTo>
                  <a:cubicBezTo>
                    <a:pt x="101" y="0"/>
                    <a:pt x="0" y="68"/>
                    <a:pt x="0" y="203"/>
                  </a:cubicBezTo>
                  <a:lnTo>
                    <a:pt x="0" y="418"/>
                  </a:lnTo>
                  <a:cubicBezTo>
                    <a:pt x="0" y="530"/>
                    <a:pt x="92" y="618"/>
                    <a:pt x="201" y="618"/>
                  </a:cubicBezTo>
                  <a:cubicBezTo>
                    <a:pt x="313" y="618"/>
                    <a:pt x="405" y="530"/>
                    <a:pt x="405" y="418"/>
                  </a:cubicBezTo>
                  <a:lnTo>
                    <a:pt x="405" y="203"/>
                  </a:lnTo>
                  <a:cubicBezTo>
                    <a:pt x="405" y="68"/>
                    <a:pt x="304"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8" name="Google Shape;21508;p86"/>
            <p:cNvSpPr/>
            <p:nvPr/>
          </p:nvSpPr>
          <p:spPr>
            <a:xfrm>
              <a:off x="1410585" y="3489448"/>
              <a:ext cx="10616" cy="16252"/>
            </a:xfrm>
            <a:custGeom>
              <a:avLst/>
              <a:gdLst/>
              <a:ahLst/>
              <a:cxnLst/>
              <a:rect l="l" t="t" r="r" b="b"/>
              <a:pathLst>
                <a:path w="405" h="620" extrusionOk="0">
                  <a:moveTo>
                    <a:pt x="202" y="1"/>
                  </a:moveTo>
                  <a:cubicBezTo>
                    <a:pt x="101" y="1"/>
                    <a:pt x="0" y="68"/>
                    <a:pt x="0" y="201"/>
                  </a:cubicBezTo>
                  <a:lnTo>
                    <a:pt x="0" y="416"/>
                  </a:lnTo>
                  <a:cubicBezTo>
                    <a:pt x="0" y="528"/>
                    <a:pt x="91" y="620"/>
                    <a:pt x="201" y="620"/>
                  </a:cubicBezTo>
                  <a:cubicBezTo>
                    <a:pt x="313" y="620"/>
                    <a:pt x="404" y="528"/>
                    <a:pt x="404" y="416"/>
                  </a:cubicBezTo>
                  <a:lnTo>
                    <a:pt x="404" y="201"/>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9" name="Google Shape;21509;p86"/>
            <p:cNvSpPr/>
            <p:nvPr/>
          </p:nvSpPr>
          <p:spPr>
            <a:xfrm>
              <a:off x="1399156" y="3523734"/>
              <a:ext cx="19109" cy="14758"/>
            </a:xfrm>
            <a:custGeom>
              <a:avLst/>
              <a:gdLst/>
              <a:ahLst/>
              <a:cxnLst/>
              <a:rect l="l" t="t" r="r" b="b"/>
              <a:pathLst>
                <a:path w="729" h="563" extrusionOk="0">
                  <a:moveTo>
                    <a:pt x="441" y="1"/>
                  </a:moveTo>
                  <a:cubicBezTo>
                    <a:pt x="394" y="1"/>
                    <a:pt x="346" y="19"/>
                    <a:pt x="302" y="61"/>
                  </a:cubicBezTo>
                  <a:lnTo>
                    <a:pt x="151" y="212"/>
                  </a:lnTo>
                  <a:cubicBezTo>
                    <a:pt x="1" y="357"/>
                    <a:pt x="136" y="562"/>
                    <a:pt x="293" y="562"/>
                  </a:cubicBezTo>
                  <a:cubicBezTo>
                    <a:pt x="341" y="562"/>
                    <a:pt x="391" y="543"/>
                    <a:pt x="436" y="497"/>
                  </a:cubicBezTo>
                  <a:lnTo>
                    <a:pt x="591" y="346"/>
                  </a:lnTo>
                  <a:cubicBezTo>
                    <a:pt x="729" y="199"/>
                    <a:pt x="59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0" name="Google Shape;21510;p86"/>
            <p:cNvSpPr/>
            <p:nvPr/>
          </p:nvSpPr>
          <p:spPr>
            <a:xfrm>
              <a:off x="1410585" y="3449841"/>
              <a:ext cx="10616" cy="16226"/>
            </a:xfrm>
            <a:custGeom>
              <a:avLst/>
              <a:gdLst/>
              <a:ahLst/>
              <a:cxnLst/>
              <a:rect l="l" t="t" r="r" b="b"/>
              <a:pathLst>
                <a:path w="405" h="619" extrusionOk="0">
                  <a:moveTo>
                    <a:pt x="202" y="1"/>
                  </a:moveTo>
                  <a:cubicBezTo>
                    <a:pt x="101" y="1"/>
                    <a:pt x="0" y="68"/>
                    <a:pt x="0" y="204"/>
                  </a:cubicBezTo>
                  <a:lnTo>
                    <a:pt x="0" y="418"/>
                  </a:lnTo>
                  <a:cubicBezTo>
                    <a:pt x="0" y="531"/>
                    <a:pt x="91" y="619"/>
                    <a:pt x="201" y="619"/>
                  </a:cubicBezTo>
                  <a:cubicBezTo>
                    <a:pt x="313" y="619"/>
                    <a:pt x="404" y="531"/>
                    <a:pt x="404" y="418"/>
                  </a:cubicBezTo>
                  <a:lnTo>
                    <a:pt x="404" y="204"/>
                  </a:lnTo>
                  <a:cubicBezTo>
                    <a:pt x="404" y="68"/>
                    <a:pt x="303"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1" name="Google Shape;21511;p86"/>
            <p:cNvSpPr/>
            <p:nvPr/>
          </p:nvSpPr>
          <p:spPr>
            <a:xfrm>
              <a:off x="1174856" y="3609789"/>
              <a:ext cx="19371" cy="15518"/>
            </a:xfrm>
            <a:custGeom>
              <a:avLst/>
              <a:gdLst/>
              <a:ahLst/>
              <a:cxnLst/>
              <a:rect l="l" t="t" r="r" b="b"/>
              <a:pathLst>
                <a:path w="739" h="592" extrusionOk="0">
                  <a:moveTo>
                    <a:pt x="295" y="0"/>
                  </a:moveTo>
                  <a:cubicBezTo>
                    <a:pt x="141" y="0"/>
                    <a:pt x="0" y="194"/>
                    <a:pt x="146" y="347"/>
                  </a:cubicBezTo>
                  <a:lnTo>
                    <a:pt x="286" y="509"/>
                  </a:lnTo>
                  <a:cubicBezTo>
                    <a:pt x="332" y="567"/>
                    <a:pt x="388" y="591"/>
                    <a:pt x="442" y="591"/>
                  </a:cubicBezTo>
                  <a:cubicBezTo>
                    <a:pt x="597" y="591"/>
                    <a:pt x="738" y="396"/>
                    <a:pt x="592" y="245"/>
                  </a:cubicBezTo>
                  <a:lnTo>
                    <a:pt x="452" y="83"/>
                  </a:lnTo>
                  <a:cubicBezTo>
                    <a:pt x="406" y="24"/>
                    <a:pt x="349" y="0"/>
                    <a:pt x="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2" name="Google Shape;21512;p86"/>
            <p:cNvSpPr/>
            <p:nvPr/>
          </p:nvSpPr>
          <p:spPr>
            <a:xfrm>
              <a:off x="1291842" y="3545962"/>
              <a:ext cx="10642" cy="27497"/>
            </a:xfrm>
            <a:custGeom>
              <a:avLst/>
              <a:gdLst/>
              <a:ahLst/>
              <a:cxnLst/>
              <a:rect l="l" t="t" r="r" b="b"/>
              <a:pathLst>
                <a:path w="406" h="1049" extrusionOk="0">
                  <a:moveTo>
                    <a:pt x="205" y="0"/>
                  </a:moveTo>
                  <a:cubicBezTo>
                    <a:pt x="92" y="0"/>
                    <a:pt x="1" y="88"/>
                    <a:pt x="1" y="201"/>
                  </a:cubicBezTo>
                  <a:lnTo>
                    <a:pt x="1" y="848"/>
                  </a:lnTo>
                  <a:cubicBezTo>
                    <a:pt x="1" y="957"/>
                    <a:pt x="92" y="1048"/>
                    <a:pt x="205" y="1048"/>
                  </a:cubicBezTo>
                  <a:cubicBezTo>
                    <a:pt x="314" y="1048"/>
                    <a:pt x="405" y="957"/>
                    <a:pt x="405" y="848"/>
                  </a:cubicBezTo>
                  <a:lnTo>
                    <a:pt x="405" y="201"/>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3" name="Google Shape;21513;p86"/>
            <p:cNvSpPr/>
            <p:nvPr/>
          </p:nvSpPr>
          <p:spPr>
            <a:xfrm>
              <a:off x="1291842" y="3591205"/>
              <a:ext cx="10642" cy="27497"/>
            </a:xfrm>
            <a:custGeom>
              <a:avLst/>
              <a:gdLst/>
              <a:ahLst/>
              <a:cxnLst/>
              <a:rect l="l" t="t" r="r" b="b"/>
              <a:pathLst>
                <a:path w="406" h="1049" extrusionOk="0">
                  <a:moveTo>
                    <a:pt x="205" y="1"/>
                  </a:moveTo>
                  <a:cubicBezTo>
                    <a:pt x="92" y="1"/>
                    <a:pt x="1" y="89"/>
                    <a:pt x="1" y="201"/>
                  </a:cubicBezTo>
                  <a:lnTo>
                    <a:pt x="1" y="848"/>
                  </a:lnTo>
                  <a:cubicBezTo>
                    <a:pt x="1" y="957"/>
                    <a:pt x="92" y="1049"/>
                    <a:pt x="205" y="1049"/>
                  </a:cubicBezTo>
                  <a:cubicBezTo>
                    <a:pt x="314" y="1049"/>
                    <a:pt x="405" y="957"/>
                    <a:pt x="405" y="848"/>
                  </a:cubicBezTo>
                  <a:lnTo>
                    <a:pt x="405" y="201"/>
                  </a:lnTo>
                  <a:cubicBezTo>
                    <a:pt x="405" y="89"/>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4" name="Google Shape;21514;p86"/>
            <p:cNvSpPr/>
            <p:nvPr/>
          </p:nvSpPr>
          <p:spPr>
            <a:xfrm>
              <a:off x="1291842" y="3636395"/>
              <a:ext cx="10642" cy="27471"/>
            </a:xfrm>
            <a:custGeom>
              <a:avLst/>
              <a:gdLst/>
              <a:ahLst/>
              <a:cxnLst/>
              <a:rect l="l" t="t" r="r" b="b"/>
              <a:pathLst>
                <a:path w="406" h="1048" extrusionOk="0">
                  <a:moveTo>
                    <a:pt x="205" y="0"/>
                  </a:moveTo>
                  <a:cubicBezTo>
                    <a:pt x="92" y="0"/>
                    <a:pt x="1" y="88"/>
                    <a:pt x="1" y="200"/>
                  </a:cubicBezTo>
                  <a:lnTo>
                    <a:pt x="1" y="847"/>
                  </a:lnTo>
                  <a:cubicBezTo>
                    <a:pt x="1" y="960"/>
                    <a:pt x="92" y="1048"/>
                    <a:pt x="205" y="1048"/>
                  </a:cubicBezTo>
                  <a:cubicBezTo>
                    <a:pt x="314" y="1048"/>
                    <a:pt x="405" y="960"/>
                    <a:pt x="405" y="847"/>
                  </a:cubicBezTo>
                  <a:lnTo>
                    <a:pt x="405" y="200"/>
                  </a:lnTo>
                  <a:cubicBezTo>
                    <a:pt x="405" y="88"/>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5" name="Google Shape;21515;p86"/>
            <p:cNvSpPr/>
            <p:nvPr/>
          </p:nvSpPr>
          <p:spPr>
            <a:xfrm>
              <a:off x="1205393" y="3625045"/>
              <a:ext cx="18008" cy="10616"/>
            </a:xfrm>
            <a:custGeom>
              <a:avLst/>
              <a:gdLst/>
              <a:ahLst/>
              <a:cxnLst/>
              <a:rect l="l" t="t" r="r" b="b"/>
              <a:pathLst>
                <a:path w="687" h="405" extrusionOk="0">
                  <a:moveTo>
                    <a:pt x="268" y="0"/>
                  </a:moveTo>
                  <a:cubicBezTo>
                    <a:pt x="0" y="0"/>
                    <a:pt x="0" y="405"/>
                    <a:pt x="268" y="405"/>
                  </a:cubicBezTo>
                  <a:lnTo>
                    <a:pt x="482" y="405"/>
                  </a:lnTo>
                  <a:cubicBezTo>
                    <a:pt x="595" y="405"/>
                    <a:pt x="686" y="313"/>
                    <a:pt x="686" y="201"/>
                  </a:cubicBezTo>
                  <a:cubicBezTo>
                    <a:pt x="686" y="92"/>
                    <a:pt x="595"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6" name="Google Shape;21516;p86"/>
            <p:cNvSpPr/>
            <p:nvPr/>
          </p:nvSpPr>
          <p:spPr>
            <a:xfrm>
              <a:off x="1369274" y="3534612"/>
              <a:ext cx="18008" cy="10642"/>
            </a:xfrm>
            <a:custGeom>
              <a:avLst/>
              <a:gdLst/>
              <a:ahLst/>
              <a:cxnLst/>
              <a:rect l="l" t="t" r="r" b="b"/>
              <a:pathLst>
                <a:path w="687" h="406" extrusionOk="0">
                  <a:moveTo>
                    <a:pt x="271" y="1"/>
                  </a:moveTo>
                  <a:cubicBezTo>
                    <a:pt x="1" y="1"/>
                    <a:pt x="1" y="405"/>
                    <a:pt x="271" y="405"/>
                  </a:cubicBezTo>
                  <a:lnTo>
                    <a:pt x="482" y="405"/>
                  </a:lnTo>
                  <a:cubicBezTo>
                    <a:pt x="595" y="405"/>
                    <a:pt x="686" y="314"/>
                    <a:pt x="686" y="201"/>
                  </a:cubicBezTo>
                  <a:cubicBezTo>
                    <a:pt x="686" y="92"/>
                    <a:pt x="595"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17" name="Google Shape;21517;p86"/>
          <p:cNvGrpSpPr/>
          <p:nvPr/>
        </p:nvGrpSpPr>
        <p:grpSpPr>
          <a:xfrm>
            <a:off x="7397808" y="2111745"/>
            <a:ext cx="403463" cy="378325"/>
            <a:chOff x="7397808" y="1959345"/>
            <a:chExt cx="403463" cy="378325"/>
          </a:xfrm>
        </p:grpSpPr>
        <p:sp>
          <p:nvSpPr>
            <p:cNvPr id="21518" name="Google Shape;21518;p86"/>
            <p:cNvSpPr/>
            <p:nvPr/>
          </p:nvSpPr>
          <p:spPr>
            <a:xfrm>
              <a:off x="7397808" y="2035965"/>
              <a:ext cx="106659" cy="94758"/>
            </a:xfrm>
            <a:custGeom>
              <a:avLst/>
              <a:gdLst/>
              <a:ahLst/>
              <a:cxnLst/>
              <a:rect l="l" t="t" r="r" b="b"/>
              <a:pathLst>
                <a:path w="4069" h="3615" extrusionOk="0">
                  <a:moveTo>
                    <a:pt x="784" y="0"/>
                  </a:moveTo>
                  <a:lnTo>
                    <a:pt x="784" y="0"/>
                  </a:lnTo>
                  <a:cubicBezTo>
                    <a:pt x="784" y="0"/>
                    <a:pt x="0" y="3615"/>
                    <a:pt x="3390" y="3615"/>
                  </a:cubicBezTo>
                  <a:lnTo>
                    <a:pt x="4068" y="2033"/>
                  </a:lnTo>
                  <a:cubicBezTo>
                    <a:pt x="3696" y="1892"/>
                    <a:pt x="2068" y="1196"/>
                    <a:pt x="784"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9" name="Google Shape;21519;p86"/>
            <p:cNvSpPr/>
            <p:nvPr/>
          </p:nvSpPr>
          <p:spPr>
            <a:xfrm>
              <a:off x="7694586" y="2035965"/>
              <a:ext cx="106685" cy="94758"/>
            </a:xfrm>
            <a:custGeom>
              <a:avLst/>
              <a:gdLst/>
              <a:ahLst/>
              <a:cxnLst/>
              <a:rect l="l" t="t" r="r" b="b"/>
              <a:pathLst>
                <a:path w="4070" h="3615" extrusionOk="0">
                  <a:moveTo>
                    <a:pt x="3289" y="0"/>
                  </a:moveTo>
                  <a:cubicBezTo>
                    <a:pt x="2002" y="1196"/>
                    <a:pt x="374" y="1892"/>
                    <a:pt x="1" y="2033"/>
                  </a:cubicBezTo>
                  <a:lnTo>
                    <a:pt x="680" y="3615"/>
                  </a:lnTo>
                  <a:cubicBezTo>
                    <a:pt x="4069" y="3615"/>
                    <a:pt x="3289" y="0"/>
                    <a:pt x="3289" y="0"/>
                  </a:cubicBez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0" name="Google Shape;21520;p86"/>
            <p:cNvSpPr/>
            <p:nvPr/>
          </p:nvSpPr>
          <p:spPr>
            <a:xfrm>
              <a:off x="7466459" y="1964876"/>
              <a:ext cx="271299" cy="349570"/>
            </a:xfrm>
            <a:custGeom>
              <a:avLst/>
              <a:gdLst/>
              <a:ahLst/>
              <a:cxnLst/>
              <a:rect l="l" t="t" r="r" b="b"/>
              <a:pathLst>
                <a:path w="10350" h="13336" extrusionOk="0">
                  <a:moveTo>
                    <a:pt x="5065" y="0"/>
                  </a:moveTo>
                  <a:cubicBezTo>
                    <a:pt x="3074" y="0"/>
                    <a:pt x="1449" y="1616"/>
                    <a:pt x="1449" y="3616"/>
                  </a:cubicBezTo>
                  <a:cubicBezTo>
                    <a:pt x="1449" y="3711"/>
                    <a:pt x="1453" y="3802"/>
                    <a:pt x="1460" y="3894"/>
                  </a:cubicBezTo>
                  <a:cubicBezTo>
                    <a:pt x="1509" y="4446"/>
                    <a:pt x="1358" y="4998"/>
                    <a:pt x="1038" y="5451"/>
                  </a:cubicBezTo>
                  <a:cubicBezTo>
                    <a:pt x="328" y="6429"/>
                    <a:pt x="1" y="7635"/>
                    <a:pt x="117" y="8838"/>
                  </a:cubicBezTo>
                  <a:cubicBezTo>
                    <a:pt x="331" y="11159"/>
                    <a:pt x="2181" y="13047"/>
                    <a:pt x="4502" y="13304"/>
                  </a:cubicBezTo>
                  <a:cubicBezTo>
                    <a:pt x="4690" y="13325"/>
                    <a:pt x="4877" y="13335"/>
                    <a:pt x="5063" y="13335"/>
                  </a:cubicBezTo>
                  <a:cubicBezTo>
                    <a:pt x="6811" y="13335"/>
                    <a:pt x="8452" y="12413"/>
                    <a:pt x="9351" y="10881"/>
                  </a:cubicBezTo>
                  <a:cubicBezTo>
                    <a:pt x="10350" y="9186"/>
                    <a:pt x="10251" y="7062"/>
                    <a:pt x="9105" y="5462"/>
                  </a:cubicBezTo>
                  <a:cubicBezTo>
                    <a:pt x="8785" y="5026"/>
                    <a:pt x="8609" y="4495"/>
                    <a:pt x="8662" y="3957"/>
                  </a:cubicBezTo>
                  <a:cubicBezTo>
                    <a:pt x="8690" y="3679"/>
                    <a:pt x="8683" y="3401"/>
                    <a:pt x="8644" y="3124"/>
                  </a:cubicBezTo>
                  <a:cubicBezTo>
                    <a:pt x="8405" y="1383"/>
                    <a:pt x="6900" y="40"/>
                    <a:pt x="5142" y="1"/>
                  </a:cubicBezTo>
                  <a:cubicBezTo>
                    <a:pt x="5116" y="0"/>
                    <a:pt x="5090" y="0"/>
                    <a:pt x="5065" y="0"/>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1" name="Google Shape;21521;p86"/>
            <p:cNvSpPr/>
            <p:nvPr/>
          </p:nvSpPr>
          <p:spPr>
            <a:xfrm>
              <a:off x="7466459" y="1964850"/>
              <a:ext cx="156462" cy="349439"/>
            </a:xfrm>
            <a:custGeom>
              <a:avLst/>
              <a:gdLst/>
              <a:ahLst/>
              <a:cxnLst/>
              <a:rect l="l" t="t" r="r" b="b"/>
              <a:pathLst>
                <a:path w="5969" h="13331" extrusionOk="0">
                  <a:moveTo>
                    <a:pt x="5059" y="1"/>
                  </a:moveTo>
                  <a:cubicBezTo>
                    <a:pt x="3071" y="1"/>
                    <a:pt x="1449" y="1616"/>
                    <a:pt x="1449" y="3617"/>
                  </a:cubicBezTo>
                  <a:cubicBezTo>
                    <a:pt x="1449" y="3708"/>
                    <a:pt x="1453" y="3800"/>
                    <a:pt x="1460" y="3891"/>
                  </a:cubicBezTo>
                  <a:cubicBezTo>
                    <a:pt x="1509" y="4443"/>
                    <a:pt x="1358" y="4995"/>
                    <a:pt x="1038" y="5449"/>
                  </a:cubicBezTo>
                  <a:cubicBezTo>
                    <a:pt x="328" y="6426"/>
                    <a:pt x="1" y="7633"/>
                    <a:pt x="117" y="8839"/>
                  </a:cubicBezTo>
                  <a:cubicBezTo>
                    <a:pt x="331" y="11156"/>
                    <a:pt x="2181" y="13044"/>
                    <a:pt x="4502" y="13301"/>
                  </a:cubicBezTo>
                  <a:cubicBezTo>
                    <a:pt x="4685" y="13321"/>
                    <a:pt x="4869" y="13331"/>
                    <a:pt x="5053" y="13331"/>
                  </a:cubicBezTo>
                  <a:cubicBezTo>
                    <a:pt x="5360" y="13331"/>
                    <a:pt x="5667" y="13303"/>
                    <a:pt x="5968" y="13248"/>
                  </a:cubicBezTo>
                  <a:cubicBezTo>
                    <a:pt x="3812" y="12858"/>
                    <a:pt x="2128" y="11044"/>
                    <a:pt x="1921" y="8839"/>
                  </a:cubicBezTo>
                  <a:cubicBezTo>
                    <a:pt x="1805" y="7636"/>
                    <a:pt x="2132" y="6430"/>
                    <a:pt x="2842" y="5449"/>
                  </a:cubicBezTo>
                  <a:cubicBezTo>
                    <a:pt x="3165" y="4999"/>
                    <a:pt x="3317" y="4443"/>
                    <a:pt x="3267" y="3891"/>
                  </a:cubicBezTo>
                  <a:cubicBezTo>
                    <a:pt x="3260" y="3800"/>
                    <a:pt x="3253" y="3708"/>
                    <a:pt x="3257" y="3617"/>
                  </a:cubicBezTo>
                  <a:cubicBezTo>
                    <a:pt x="3257" y="1971"/>
                    <a:pt x="4368" y="533"/>
                    <a:pt x="5961" y="118"/>
                  </a:cubicBezTo>
                  <a:cubicBezTo>
                    <a:pt x="5694" y="48"/>
                    <a:pt x="5419" y="9"/>
                    <a:pt x="5142" y="2"/>
                  </a:cubicBezTo>
                  <a:cubicBezTo>
                    <a:pt x="5114" y="1"/>
                    <a:pt x="5086" y="1"/>
                    <a:pt x="5059"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2" name="Google Shape;21522;p86"/>
            <p:cNvSpPr/>
            <p:nvPr/>
          </p:nvSpPr>
          <p:spPr>
            <a:xfrm>
              <a:off x="7447559" y="2165166"/>
              <a:ext cx="299792" cy="167026"/>
            </a:xfrm>
            <a:custGeom>
              <a:avLst/>
              <a:gdLst/>
              <a:ahLst/>
              <a:cxnLst/>
              <a:rect l="l" t="t" r="r" b="b"/>
              <a:pathLst>
                <a:path w="11437" h="6372" extrusionOk="0">
                  <a:moveTo>
                    <a:pt x="329" y="1"/>
                  </a:moveTo>
                  <a:cubicBezTo>
                    <a:pt x="239" y="1"/>
                    <a:pt x="153" y="68"/>
                    <a:pt x="148" y="170"/>
                  </a:cubicBezTo>
                  <a:lnTo>
                    <a:pt x="148" y="212"/>
                  </a:lnTo>
                  <a:cubicBezTo>
                    <a:pt x="1" y="3433"/>
                    <a:pt x="2410" y="6285"/>
                    <a:pt x="5634" y="6369"/>
                  </a:cubicBezTo>
                  <a:cubicBezTo>
                    <a:pt x="5685" y="6371"/>
                    <a:pt x="5736" y="6371"/>
                    <a:pt x="5787" y="6371"/>
                  </a:cubicBezTo>
                  <a:cubicBezTo>
                    <a:pt x="8893" y="6371"/>
                    <a:pt x="11433" y="3850"/>
                    <a:pt x="11436" y="722"/>
                  </a:cubicBezTo>
                  <a:lnTo>
                    <a:pt x="11436" y="560"/>
                  </a:lnTo>
                  <a:cubicBezTo>
                    <a:pt x="11434" y="457"/>
                    <a:pt x="11349" y="381"/>
                    <a:pt x="11255" y="381"/>
                  </a:cubicBezTo>
                  <a:cubicBezTo>
                    <a:pt x="11228" y="381"/>
                    <a:pt x="11200" y="388"/>
                    <a:pt x="11173" y="402"/>
                  </a:cubicBezTo>
                  <a:lnTo>
                    <a:pt x="9720" y="1126"/>
                  </a:lnTo>
                  <a:cubicBezTo>
                    <a:pt x="9694" y="1139"/>
                    <a:pt x="9667" y="1145"/>
                    <a:pt x="9640" y="1145"/>
                  </a:cubicBezTo>
                  <a:cubicBezTo>
                    <a:pt x="9604" y="1145"/>
                    <a:pt x="9569" y="1134"/>
                    <a:pt x="9537" y="1112"/>
                  </a:cubicBezTo>
                  <a:lnTo>
                    <a:pt x="8395" y="349"/>
                  </a:lnTo>
                  <a:cubicBezTo>
                    <a:pt x="8363" y="330"/>
                    <a:pt x="8328" y="320"/>
                    <a:pt x="8293" y="320"/>
                  </a:cubicBezTo>
                  <a:cubicBezTo>
                    <a:pt x="8246" y="320"/>
                    <a:pt x="8200" y="338"/>
                    <a:pt x="8166" y="374"/>
                  </a:cubicBezTo>
                  <a:lnTo>
                    <a:pt x="6816" y="1721"/>
                  </a:lnTo>
                  <a:cubicBezTo>
                    <a:pt x="6780" y="1758"/>
                    <a:pt x="6734" y="1776"/>
                    <a:pt x="6687" y="1776"/>
                  </a:cubicBezTo>
                  <a:cubicBezTo>
                    <a:pt x="6641" y="1776"/>
                    <a:pt x="6594" y="1758"/>
                    <a:pt x="6559" y="1721"/>
                  </a:cubicBezTo>
                  <a:lnTo>
                    <a:pt x="5465" y="624"/>
                  </a:lnTo>
                  <a:cubicBezTo>
                    <a:pt x="5429" y="589"/>
                    <a:pt x="5383" y="572"/>
                    <a:pt x="5337" y="572"/>
                  </a:cubicBezTo>
                  <a:cubicBezTo>
                    <a:pt x="5289" y="572"/>
                    <a:pt x="5241" y="591"/>
                    <a:pt x="5205" y="631"/>
                  </a:cubicBezTo>
                  <a:lnTo>
                    <a:pt x="4143" y="1752"/>
                  </a:lnTo>
                  <a:cubicBezTo>
                    <a:pt x="4107" y="1790"/>
                    <a:pt x="4058" y="1809"/>
                    <a:pt x="4010" y="1809"/>
                  </a:cubicBezTo>
                  <a:cubicBezTo>
                    <a:pt x="3963" y="1809"/>
                    <a:pt x="3917" y="1792"/>
                    <a:pt x="3883" y="1756"/>
                  </a:cubicBezTo>
                  <a:lnTo>
                    <a:pt x="2279" y="152"/>
                  </a:lnTo>
                  <a:cubicBezTo>
                    <a:pt x="2244" y="117"/>
                    <a:pt x="2198" y="100"/>
                    <a:pt x="2151" y="100"/>
                  </a:cubicBezTo>
                  <a:cubicBezTo>
                    <a:pt x="2113" y="100"/>
                    <a:pt x="2075" y="111"/>
                    <a:pt x="2044" y="135"/>
                  </a:cubicBezTo>
                  <a:lnTo>
                    <a:pt x="1379" y="634"/>
                  </a:lnTo>
                  <a:cubicBezTo>
                    <a:pt x="1346" y="658"/>
                    <a:pt x="1307" y="671"/>
                    <a:pt x="1267" y="671"/>
                  </a:cubicBezTo>
                  <a:cubicBezTo>
                    <a:pt x="1227" y="671"/>
                    <a:pt x="1186" y="657"/>
                    <a:pt x="1154" y="631"/>
                  </a:cubicBezTo>
                  <a:lnTo>
                    <a:pt x="444" y="43"/>
                  </a:lnTo>
                  <a:cubicBezTo>
                    <a:pt x="409" y="14"/>
                    <a:pt x="369" y="1"/>
                    <a:pt x="329" y="1"/>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3" name="Google Shape;21523;p86"/>
            <p:cNvSpPr/>
            <p:nvPr/>
          </p:nvSpPr>
          <p:spPr>
            <a:xfrm>
              <a:off x="7747037" y="2172191"/>
              <a:ext cx="210" cy="105"/>
            </a:xfrm>
            <a:custGeom>
              <a:avLst/>
              <a:gdLst/>
              <a:ahLst/>
              <a:cxnLst/>
              <a:rect l="l" t="t" r="r" b="b"/>
              <a:pathLst>
                <a:path w="8" h="4" extrusionOk="0">
                  <a:moveTo>
                    <a:pt x="1" y="0"/>
                  </a:moveTo>
                  <a:lnTo>
                    <a:pt x="1" y="4"/>
                  </a:lnTo>
                  <a:lnTo>
                    <a:pt x="8"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4" name="Google Shape;21524;p86"/>
            <p:cNvSpPr/>
            <p:nvPr/>
          </p:nvSpPr>
          <p:spPr>
            <a:xfrm>
              <a:off x="7569605" y="2060840"/>
              <a:ext cx="59214" cy="56907"/>
            </a:xfrm>
            <a:custGeom>
              <a:avLst/>
              <a:gdLst/>
              <a:ahLst/>
              <a:cxnLst/>
              <a:rect l="l" t="t" r="r" b="b"/>
              <a:pathLst>
                <a:path w="2259" h="2171" extrusionOk="0">
                  <a:moveTo>
                    <a:pt x="1129" y="1"/>
                  </a:moveTo>
                  <a:cubicBezTo>
                    <a:pt x="753" y="1"/>
                    <a:pt x="1" y="588"/>
                    <a:pt x="1" y="1084"/>
                  </a:cubicBezTo>
                  <a:cubicBezTo>
                    <a:pt x="1" y="1583"/>
                    <a:pt x="753" y="2170"/>
                    <a:pt x="1129" y="2170"/>
                  </a:cubicBezTo>
                  <a:cubicBezTo>
                    <a:pt x="1502" y="2170"/>
                    <a:pt x="2258" y="1583"/>
                    <a:pt x="2258" y="1084"/>
                  </a:cubicBezTo>
                  <a:cubicBezTo>
                    <a:pt x="2258" y="588"/>
                    <a:pt x="1502" y="1"/>
                    <a:pt x="1129" y="1"/>
                  </a:cubicBezTo>
                  <a:close/>
                </a:path>
              </a:pathLst>
            </a:custGeom>
            <a:solidFill>
              <a:srgbClr val="98AD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5" name="Google Shape;21525;p86"/>
            <p:cNvSpPr/>
            <p:nvPr/>
          </p:nvSpPr>
          <p:spPr>
            <a:xfrm>
              <a:off x="7534035" y="2035965"/>
              <a:ext cx="23696" cy="29594"/>
            </a:xfrm>
            <a:custGeom>
              <a:avLst/>
              <a:gdLst/>
              <a:ahLst/>
              <a:cxnLst/>
              <a:rect l="l" t="t" r="r" b="b"/>
              <a:pathLst>
                <a:path w="904" h="1129" extrusionOk="0">
                  <a:moveTo>
                    <a:pt x="450" y="0"/>
                  </a:moveTo>
                  <a:cubicBezTo>
                    <a:pt x="201" y="0"/>
                    <a:pt x="0" y="204"/>
                    <a:pt x="0" y="454"/>
                  </a:cubicBezTo>
                  <a:lnTo>
                    <a:pt x="0" y="679"/>
                  </a:lnTo>
                  <a:cubicBezTo>
                    <a:pt x="0" y="928"/>
                    <a:pt x="201" y="1129"/>
                    <a:pt x="450" y="1129"/>
                  </a:cubicBezTo>
                  <a:cubicBezTo>
                    <a:pt x="700" y="1129"/>
                    <a:pt x="904" y="928"/>
                    <a:pt x="904" y="679"/>
                  </a:cubicBezTo>
                  <a:lnTo>
                    <a:pt x="904" y="454"/>
                  </a:lnTo>
                  <a:cubicBezTo>
                    <a:pt x="904" y="204"/>
                    <a:pt x="700" y="0"/>
                    <a:pt x="45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6" name="Google Shape;21526;p86"/>
            <p:cNvSpPr/>
            <p:nvPr/>
          </p:nvSpPr>
          <p:spPr>
            <a:xfrm>
              <a:off x="7640667" y="2035965"/>
              <a:ext cx="23722" cy="29594"/>
            </a:xfrm>
            <a:custGeom>
              <a:avLst/>
              <a:gdLst/>
              <a:ahLst/>
              <a:cxnLst/>
              <a:rect l="l" t="t" r="r" b="b"/>
              <a:pathLst>
                <a:path w="905" h="1129" extrusionOk="0">
                  <a:moveTo>
                    <a:pt x="451" y="0"/>
                  </a:moveTo>
                  <a:cubicBezTo>
                    <a:pt x="201" y="0"/>
                    <a:pt x="1" y="204"/>
                    <a:pt x="1" y="454"/>
                  </a:cubicBezTo>
                  <a:lnTo>
                    <a:pt x="1" y="679"/>
                  </a:lnTo>
                  <a:cubicBezTo>
                    <a:pt x="1" y="928"/>
                    <a:pt x="201" y="1129"/>
                    <a:pt x="451" y="1129"/>
                  </a:cubicBezTo>
                  <a:cubicBezTo>
                    <a:pt x="701" y="1129"/>
                    <a:pt x="904" y="928"/>
                    <a:pt x="904" y="679"/>
                  </a:cubicBezTo>
                  <a:lnTo>
                    <a:pt x="904" y="454"/>
                  </a:lnTo>
                  <a:cubicBezTo>
                    <a:pt x="904" y="204"/>
                    <a:pt x="701" y="0"/>
                    <a:pt x="45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7" name="Google Shape;21527;p86"/>
            <p:cNvSpPr/>
            <p:nvPr/>
          </p:nvSpPr>
          <p:spPr>
            <a:xfrm>
              <a:off x="7447559" y="2165140"/>
              <a:ext cx="193317" cy="166974"/>
            </a:xfrm>
            <a:custGeom>
              <a:avLst/>
              <a:gdLst/>
              <a:ahLst/>
              <a:cxnLst/>
              <a:rect l="l" t="t" r="r" b="b"/>
              <a:pathLst>
                <a:path w="7375" h="6370" extrusionOk="0">
                  <a:moveTo>
                    <a:pt x="330" y="0"/>
                  </a:moveTo>
                  <a:cubicBezTo>
                    <a:pt x="240" y="0"/>
                    <a:pt x="156" y="69"/>
                    <a:pt x="148" y="171"/>
                  </a:cubicBezTo>
                  <a:lnTo>
                    <a:pt x="148" y="213"/>
                  </a:lnTo>
                  <a:cubicBezTo>
                    <a:pt x="1" y="3434"/>
                    <a:pt x="2410" y="6282"/>
                    <a:pt x="5634" y="6367"/>
                  </a:cubicBezTo>
                  <a:cubicBezTo>
                    <a:pt x="5689" y="6369"/>
                    <a:pt x="5743" y="6369"/>
                    <a:pt x="5798" y="6369"/>
                  </a:cubicBezTo>
                  <a:cubicBezTo>
                    <a:pt x="6331" y="6369"/>
                    <a:pt x="6864" y="6292"/>
                    <a:pt x="7375" y="6142"/>
                  </a:cubicBezTo>
                  <a:cubicBezTo>
                    <a:pt x="5202" y="5495"/>
                    <a:pt x="3619" y="3529"/>
                    <a:pt x="3345" y="1219"/>
                  </a:cubicBezTo>
                  <a:lnTo>
                    <a:pt x="2279" y="153"/>
                  </a:lnTo>
                  <a:cubicBezTo>
                    <a:pt x="2244" y="118"/>
                    <a:pt x="2198" y="101"/>
                    <a:pt x="2151" y="101"/>
                  </a:cubicBezTo>
                  <a:cubicBezTo>
                    <a:pt x="2113" y="101"/>
                    <a:pt x="2075" y="112"/>
                    <a:pt x="2044" y="136"/>
                  </a:cubicBezTo>
                  <a:lnTo>
                    <a:pt x="1379" y="635"/>
                  </a:lnTo>
                  <a:cubicBezTo>
                    <a:pt x="1346" y="659"/>
                    <a:pt x="1308" y="672"/>
                    <a:pt x="1269" y="672"/>
                  </a:cubicBezTo>
                  <a:cubicBezTo>
                    <a:pt x="1229" y="672"/>
                    <a:pt x="1188" y="658"/>
                    <a:pt x="1154" y="632"/>
                  </a:cubicBezTo>
                  <a:lnTo>
                    <a:pt x="447" y="44"/>
                  </a:lnTo>
                  <a:cubicBezTo>
                    <a:pt x="412" y="14"/>
                    <a:pt x="370" y="0"/>
                    <a:pt x="33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8" name="Google Shape;21528;p86"/>
            <p:cNvSpPr/>
            <p:nvPr/>
          </p:nvSpPr>
          <p:spPr>
            <a:xfrm>
              <a:off x="7570889" y="2084536"/>
              <a:ext cx="56619" cy="33106"/>
            </a:xfrm>
            <a:custGeom>
              <a:avLst/>
              <a:gdLst/>
              <a:ahLst/>
              <a:cxnLst/>
              <a:rect l="l" t="t" r="r" b="b"/>
              <a:pathLst>
                <a:path w="2160" h="1263" extrusionOk="0">
                  <a:moveTo>
                    <a:pt x="1080" y="0"/>
                  </a:moveTo>
                  <a:cubicBezTo>
                    <a:pt x="827" y="0"/>
                    <a:pt x="465" y="102"/>
                    <a:pt x="134" y="260"/>
                  </a:cubicBezTo>
                  <a:cubicBezTo>
                    <a:pt x="75" y="292"/>
                    <a:pt x="25" y="345"/>
                    <a:pt x="1" y="408"/>
                  </a:cubicBezTo>
                  <a:cubicBezTo>
                    <a:pt x="173" y="841"/>
                    <a:pt x="764" y="1263"/>
                    <a:pt x="1084" y="1263"/>
                  </a:cubicBezTo>
                  <a:cubicBezTo>
                    <a:pt x="1400" y="1263"/>
                    <a:pt x="1988" y="844"/>
                    <a:pt x="2160" y="408"/>
                  </a:cubicBezTo>
                  <a:cubicBezTo>
                    <a:pt x="2135" y="348"/>
                    <a:pt x="2090" y="296"/>
                    <a:pt x="2030" y="264"/>
                  </a:cubicBezTo>
                  <a:cubicBezTo>
                    <a:pt x="1696" y="106"/>
                    <a:pt x="1334" y="0"/>
                    <a:pt x="1080"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9" name="Google Shape;21529;p86"/>
            <p:cNvSpPr/>
            <p:nvPr/>
          </p:nvSpPr>
          <p:spPr>
            <a:xfrm>
              <a:off x="7646198" y="2041495"/>
              <a:ext cx="12556" cy="12634"/>
            </a:xfrm>
            <a:custGeom>
              <a:avLst/>
              <a:gdLst/>
              <a:ahLst/>
              <a:cxnLst/>
              <a:rect l="l" t="t" r="r" b="b"/>
              <a:pathLst>
                <a:path w="479" h="482" extrusionOk="0">
                  <a:moveTo>
                    <a:pt x="240" y="0"/>
                  </a:moveTo>
                  <a:cubicBezTo>
                    <a:pt x="106" y="0"/>
                    <a:pt x="1" y="109"/>
                    <a:pt x="1" y="243"/>
                  </a:cubicBezTo>
                  <a:cubicBezTo>
                    <a:pt x="1" y="373"/>
                    <a:pt x="106" y="482"/>
                    <a:pt x="240" y="482"/>
                  </a:cubicBezTo>
                  <a:cubicBezTo>
                    <a:pt x="373" y="482"/>
                    <a:pt x="479" y="373"/>
                    <a:pt x="479" y="243"/>
                  </a:cubicBezTo>
                  <a:cubicBezTo>
                    <a:pt x="479" y="109"/>
                    <a:pt x="373"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0" name="Google Shape;21530;p86"/>
            <p:cNvSpPr/>
            <p:nvPr/>
          </p:nvSpPr>
          <p:spPr>
            <a:xfrm>
              <a:off x="7539565" y="2041495"/>
              <a:ext cx="12556" cy="12634"/>
            </a:xfrm>
            <a:custGeom>
              <a:avLst/>
              <a:gdLst/>
              <a:ahLst/>
              <a:cxnLst/>
              <a:rect l="l" t="t" r="r" b="b"/>
              <a:pathLst>
                <a:path w="479" h="482" extrusionOk="0">
                  <a:moveTo>
                    <a:pt x="239" y="0"/>
                  </a:moveTo>
                  <a:cubicBezTo>
                    <a:pt x="109" y="0"/>
                    <a:pt x="0" y="109"/>
                    <a:pt x="0" y="243"/>
                  </a:cubicBezTo>
                  <a:cubicBezTo>
                    <a:pt x="0" y="373"/>
                    <a:pt x="109" y="482"/>
                    <a:pt x="239" y="482"/>
                  </a:cubicBezTo>
                  <a:cubicBezTo>
                    <a:pt x="373" y="482"/>
                    <a:pt x="478" y="373"/>
                    <a:pt x="478" y="243"/>
                  </a:cubicBezTo>
                  <a:cubicBezTo>
                    <a:pt x="478" y="109"/>
                    <a:pt x="373"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1" name="Google Shape;21531;p86"/>
            <p:cNvSpPr/>
            <p:nvPr/>
          </p:nvSpPr>
          <p:spPr>
            <a:xfrm>
              <a:off x="7563995" y="2055309"/>
              <a:ext cx="70354" cy="68048"/>
            </a:xfrm>
            <a:custGeom>
              <a:avLst/>
              <a:gdLst/>
              <a:ahLst/>
              <a:cxnLst/>
              <a:rect l="l" t="t" r="r" b="b"/>
              <a:pathLst>
                <a:path w="2684" h="2596" extrusionOk="0">
                  <a:moveTo>
                    <a:pt x="1340" y="423"/>
                  </a:moveTo>
                  <a:cubicBezTo>
                    <a:pt x="1449" y="423"/>
                    <a:pt x="1684" y="528"/>
                    <a:pt x="1906" y="725"/>
                  </a:cubicBezTo>
                  <a:cubicBezTo>
                    <a:pt x="2078" y="876"/>
                    <a:pt x="2198" y="1045"/>
                    <a:pt x="2244" y="1189"/>
                  </a:cubicBezTo>
                  <a:cubicBezTo>
                    <a:pt x="1952" y="1020"/>
                    <a:pt x="1582" y="904"/>
                    <a:pt x="1340" y="904"/>
                  </a:cubicBezTo>
                  <a:cubicBezTo>
                    <a:pt x="1101" y="904"/>
                    <a:pt x="728" y="1017"/>
                    <a:pt x="440" y="1189"/>
                  </a:cubicBezTo>
                  <a:cubicBezTo>
                    <a:pt x="485" y="1045"/>
                    <a:pt x="605" y="876"/>
                    <a:pt x="777" y="725"/>
                  </a:cubicBezTo>
                  <a:cubicBezTo>
                    <a:pt x="995" y="528"/>
                    <a:pt x="1231" y="423"/>
                    <a:pt x="1340" y="423"/>
                  </a:cubicBezTo>
                  <a:close/>
                  <a:moveTo>
                    <a:pt x="1343" y="1326"/>
                  </a:moveTo>
                  <a:cubicBezTo>
                    <a:pt x="1558" y="1326"/>
                    <a:pt x="1927" y="1470"/>
                    <a:pt x="2135" y="1622"/>
                  </a:cubicBezTo>
                  <a:cubicBezTo>
                    <a:pt x="2068" y="1713"/>
                    <a:pt x="1990" y="1794"/>
                    <a:pt x="1906" y="1868"/>
                  </a:cubicBezTo>
                  <a:cubicBezTo>
                    <a:pt x="1684" y="2065"/>
                    <a:pt x="1449" y="2170"/>
                    <a:pt x="1340" y="2170"/>
                  </a:cubicBezTo>
                  <a:cubicBezTo>
                    <a:pt x="1231" y="2170"/>
                    <a:pt x="995" y="2065"/>
                    <a:pt x="774" y="1868"/>
                  </a:cubicBezTo>
                  <a:cubicBezTo>
                    <a:pt x="689" y="1794"/>
                    <a:pt x="615" y="1710"/>
                    <a:pt x="552" y="1622"/>
                  </a:cubicBezTo>
                  <a:cubicBezTo>
                    <a:pt x="763" y="1463"/>
                    <a:pt x="1139" y="1326"/>
                    <a:pt x="1343" y="1326"/>
                  </a:cubicBezTo>
                  <a:close/>
                  <a:moveTo>
                    <a:pt x="1343" y="1"/>
                  </a:moveTo>
                  <a:cubicBezTo>
                    <a:pt x="872" y="1"/>
                    <a:pt x="0" y="669"/>
                    <a:pt x="0" y="1298"/>
                  </a:cubicBezTo>
                  <a:cubicBezTo>
                    <a:pt x="0" y="1928"/>
                    <a:pt x="872" y="2596"/>
                    <a:pt x="1343" y="2596"/>
                  </a:cubicBezTo>
                  <a:cubicBezTo>
                    <a:pt x="1811" y="2596"/>
                    <a:pt x="2683" y="1928"/>
                    <a:pt x="2683" y="1298"/>
                  </a:cubicBezTo>
                  <a:cubicBezTo>
                    <a:pt x="2683" y="669"/>
                    <a:pt x="1811" y="1"/>
                    <a:pt x="13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2" name="Google Shape;21532;p86"/>
            <p:cNvSpPr/>
            <p:nvPr/>
          </p:nvSpPr>
          <p:spPr>
            <a:xfrm>
              <a:off x="7528504" y="2030434"/>
              <a:ext cx="34758" cy="40656"/>
            </a:xfrm>
            <a:custGeom>
              <a:avLst/>
              <a:gdLst/>
              <a:ahLst/>
              <a:cxnLst/>
              <a:rect l="l" t="t" r="r" b="b"/>
              <a:pathLst>
                <a:path w="1326" h="1551" extrusionOk="0">
                  <a:moveTo>
                    <a:pt x="663" y="422"/>
                  </a:moveTo>
                  <a:cubicBezTo>
                    <a:pt x="784" y="422"/>
                    <a:pt x="904" y="503"/>
                    <a:pt x="904" y="665"/>
                  </a:cubicBezTo>
                  <a:lnTo>
                    <a:pt x="904" y="890"/>
                  </a:lnTo>
                  <a:cubicBezTo>
                    <a:pt x="904" y="1023"/>
                    <a:pt x="795" y="1129"/>
                    <a:pt x="661" y="1129"/>
                  </a:cubicBezTo>
                  <a:cubicBezTo>
                    <a:pt x="531" y="1129"/>
                    <a:pt x="422" y="1023"/>
                    <a:pt x="422" y="890"/>
                  </a:cubicBezTo>
                  <a:lnTo>
                    <a:pt x="422" y="665"/>
                  </a:lnTo>
                  <a:cubicBezTo>
                    <a:pt x="422" y="503"/>
                    <a:pt x="543" y="422"/>
                    <a:pt x="663" y="422"/>
                  </a:cubicBezTo>
                  <a:close/>
                  <a:moveTo>
                    <a:pt x="661" y="0"/>
                  </a:moveTo>
                  <a:cubicBezTo>
                    <a:pt x="296" y="0"/>
                    <a:pt x="0" y="299"/>
                    <a:pt x="0" y="665"/>
                  </a:cubicBezTo>
                  <a:lnTo>
                    <a:pt x="0" y="890"/>
                  </a:lnTo>
                  <a:cubicBezTo>
                    <a:pt x="0" y="1255"/>
                    <a:pt x="296" y="1551"/>
                    <a:pt x="661" y="1551"/>
                  </a:cubicBezTo>
                  <a:cubicBezTo>
                    <a:pt x="1031" y="1551"/>
                    <a:pt x="1326" y="1255"/>
                    <a:pt x="1326" y="890"/>
                  </a:cubicBezTo>
                  <a:lnTo>
                    <a:pt x="1326" y="665"/>
                  </a:lnTo>
                  <a:cubicBezTo>
                    <a:pt x="1326" y="299"/>
                    <a:pt x="1027" y="0"/>
                    <a:pt x="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3" name="Google Shape;21533;p86"/>
            <p:cNvSpPr/>
            <p:nvPr/>
          </p:nvSpPr>
          <p:spPr>
            <a:xfrm>
              <a:off x="7635057" y="2030434"/>
              <a:ext cx="34863" cy="40656"/>
            </a:xfrm>
            <a:custGeom>
              <a:avLst/>
              <a:gdLst/>
              <a:ahLst/>
              <a:cxnLst/>
              <a:rect l="l" t="t" r="r" b="b"/>
              <a:pathLst>
                <a:path w="1330" h="1551" extrusionOk="0">
                  <a:moveTo>
                    <a:pt x="665" y="422"/>
                  </a:moveTo>
                  <a:cubicBezTo>
                    <a:pt x="784" y="422"/>
                    <a:pt x="904" y="503"/>
                    <a:pt x="904" y="665"/>
                  </a:cubicBezTo>
                  <a:lnTo>
                    <a:pt x="904" y="890"/>
                  </a:lnTo>
                  <a:cubicBezTo>
                    <a:pt x="904" y="1023"/>
                    <a:pt x="798" y="1129"/>
                    <a:pt x="665" y="1129"/>
                  </a:cubicBezTo>
                  <a:cubicBezTo>
                    <a:pt x="531" y="1129"/>
                    <a:pt x="426" y="1023"/>
                    <a:pt x="426" y="890"/>
                  </a:cubicBezTo>
                  <a:lnTo>
                    <a:pt x="426" y="665"/>
                  </a:lnTo>
                  <a:cubicBezTo>
                    <a:pt x="426" y="503"/>
                    <a:pt x="545" y="422"/>
                    <a:pt x="665" y="422"/>
                  </a:cubicBezTo>
                  <a:close/>
                  <a:moveTo>
                    <a:pt x="665" y="0"/>
                  </a:moveTo>
                  <a:cubicBezTo>
                    <a:pt x="299" y="0"/>
                    <a:pt x="4" y="299"/>
                    <a:pt x="0" y="665"/>
                  </a:cubicBezTo>
                  <a:lnTo>
                    <a:pt x="0" y="890"/>
                  </a:lnTo>
                  <a:cubicBezTo>
                    <a:pt x="0" y="1255"/>
                    <a:pt x="299" y="1551"/>
                    <a:pt x="665" y="1551"/>
                  </a:cubicBezTo>
                  <a:cubicBezTo>
                    <a:pt x="1031" y="1551"/>
                    <a:pt x="1329" y="1255"/>
                    <a:pt x="1329" y="890"/>
                  </a:cubicBezTo>
                  <a:lnTo>
                    <a:pt x="1329" y="665"/>
                  </a:lnTo>
                  <a:cubicBezTo>
                    <a:pt x="1326" y="299"/>
                    <a:pt x="1031" y="0"/>
                    <a:pt x="6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4" name="Google Shape;21534;p86"/>
            <p:cNvSpPr/>
            <p:nvPr/>
          </p:nvSpPr>
          <p:spPr>
            <a:xfrm>
              <a:off x="7401661" y="1959345"/>
              <a:ext cx="394996" cy="378325"/>
            </a:xfrm>
            <a:custGeom>
              <a:avLst/>
              <a:gdLst/>
              <a:ahLst/>
              <a:cxnLst/>
              <a:rect l="l" t="t" r="r" b="b"/>
              <a:pathLst>
                <a:path w="15069" h="14433" extrusionOk="0">
                  <a:moveTo>
                    <a:pt x="778" y="3338"/>
                  </a:moveTo>
                  <a:lnTo>
                    <a:pt x="778" y="3338"/>
                  </a:lnTo>
                  <a:cubicBezTo>
                    <a:pt x="1892" y="4284"/>
                    <a:pt x="3085" y="4833"/>
                    <a:pt x="3591" y="5036"/>
                  </a:cubicBezTo>
                  <a:cubicBezTo>
                    <a:pt x="3524" y="5226"/>
                    <a:pt x="3433" y="5406"/>
                    <a:pt x="3317" y="5571"/>
                  </a:cubicBezTo>
                  <a:cubicBezTo>
                    <a:pt x="3176" y="5764"/>
                    <a:pt x="3053" y="5965"/>
                    <a:pt x="2944" y="6176"/>
                  </a:cubicBezTo>
                  <a:cubicBezTo>
                    <a:pt x="2153" y="6172"/>
                    <a:pt x="1565" y="5944"/>
                    <a:pt x="1203" y="5490"/>
                  </a:cubicBezTo>
                  <a:cubicBezTo>
                    <a:pt x="679" y="4836"/>
                    <a:pt x="714" y="3858"/>
                    <a:pt x="778" y="3338"/>
                  </a:cubicBezTo>
                  <a:close/>
                  <a:moveTo>
                    <a:pt x="7537" y="426"/>
                  </a:moveTo>
                  <a:cubicBezTo>
                    <a:pt x="7562" y="426"/>
                    <a:pt x="7588" y="426"/>
                    <a:pt x="7614" y="426"/>
                  </a:cubicBezTo>
                  <a:cubicBezTo>
                    <a:pt x="9266" y="462"/>
                    <a:pt x="10684" y="1724"/>
                    <a:pt x="10909" y="3366"/>
                  </a:cubicBezTo>
                  <a:cubicBezTo>
                    <a:pt x="10944" y="3616"/>
                    <a:pt x="10951" y="3865"/>
                    <a:pt x="10930" y="4119"/>
                  </a:cubicBezTo>
                  <a:cubicBezTo>
                    <a:pt x="10895" y="4572"/>
                    <a:pt x="10982" y="5029"/>
                    <a:pt x="11190" y="5437"/>
                  </a:cubicBezTo>
                  <a:cubicBezTo>
                    <a:pt x="11231" y="5521"/>
                    <a:pt x="11300" y="5555"/>
                    <a:pt x="11370" y="5555"/>
                  </a:cubicBezTo>
                  <a:cubicBezTo>
                    <a:pt x="11508" y="5555"/>
                    <a:pt x="11648" y="5416"/>
                    <a:pt x="11566" y="5247"/>
                  </a:cubicBezTo>
                  <a:cubicBezTo>
                    <a:pt x="11535" y="5181"/>
                    <a:pt x="11503" y="5110"/>
                    <a:pt x="11478" y="5040"/>
                  </a:cubicBezTo>
                  <a:cubicBezTo>
                    <a:pt x="11981" y="4836"/>
                    <a:pt x="13177" y="4287"/>
                    <a:pt x="14295" y="3338"/>
                  </a:cubicBezTo>
                  <a:lnTo>
                    <a:pt x="14295" y="3338"/>
                  </a:lnTo>
                  <a:cubicBezTo>
                    <a:pt x="14358" y="3855"/>
                    <a:pt x="14393" y="4833"/>
                    <a:pt x="13869" y="5490"/>
                  </a:cubicBezTo>
                  <a:cubicBezTo>
                    <a:pt x="13504" y="5944"/>
                    <a:pt x="12920" y="6176"/>
                    <a:pt x="12129" y="6176"/>
                  </a:cubicBezTo>
                  <a:cubicBezTo>
                    <a:pt x="12094" y="6109"/>
                    <a:pt x="12058" y="6042"/>
                    <a:pt x="12023" y="5982"/>
                  </a:cubicBezTo>
                  <a:cubicBezTo>
                    <a:pt x="11980" y="5901"/>
                    <a:pt x="11912" y="5868"/>
                    <a:pt x="11845" y="5868"/>
                  </a:cubicBezTo>
                  <a:cubicBezTo>
                    <a:pt x="11698" y="5868"/>
                    <a:pt x="11552" y="6025"/>
                    <a:pt x="11658" y="6193"/>
                  </a:cubicBezTo>
                  <a:cubicBezTo>
                    <a:pt x="12034" y="6847"/>
                    <a:pt x="12248" y="7579"/>
                    <a:pt x="12287" y="8331"/>
                  </a:cubicBezTo>
                  <a:lnTo>
                    <a:pt x="11390" y="8781"/>
                  </a:lnTo>
                  <a:lnTo>
                    <a:pt x="10139" y="7945"/>
                  </a:lnTo>
                  <a:cubicBezTo>
                    <a:pt x="10103" y="7921"/>
                    <a:pt x="10062" y="7909"/>
                    <a:pt x="10021" y="7909"/>
                  </a:cubicBezTo>
                  <a:cubicBezTo>
                    <a:pt x="9966" y="7909"/>
                    <a:pt x="9912" y="7930"/>
                    <a:pt x="9871" y="7973"/>
                  </a:cubicBezTo>
                  <a:lnTo>
                    <a:pt x="9643" y="8198"/>
                  </a:lnTo>
                  <a:cubicBezTo>
                    <a:pt x="9499" y="8352"/>
                    <a:pt x="9637" y="8559"/>
                    <a:pt x="9798" y="8559"/>
                  </a:cubicBezTo>
                  <a:cubicBezTo>
                    <a:pt x="9846" y="8559"/>
                    <a:pt x="9896" y="8540"/>
                    <a:pt x="9942" y="8497"/>
                  </a:cubicBezTo>
                  <a:lnTo>
                    <a:pt x="10047" y="8395"/>
                  </a:lnTo>
                  <a:lnTo>
                    <a:pt x="11260" y="9200"/>
                  </a:lnTo>
                  <a:cubicBezTo>
                    <a:pt x="11296" y="9224"/>
                    <a:pt x="11337" y="9235"/>
                    <a:pt x="11378" y="9235"/>
                  </a:cubicBezTo>
                  <a:cubicBezTo>
                    <a:pt x="11410" y="9235"/>
                    <a:pt x="11442" y="9228"/>
                    <a:pt x="11471" y="9214"/>
                  </a:cubicBezTo>
                  <a:lnTo>
                    <a:pt x="12973" y="8461"/>
                  </a:lnTo>
                  <a:lnTo>
                    <a:pt x="12973" y="8570"/>
                  </a:lnTo>
                  <a:cubicBezTo>
                    <a:pt x="12973" y="11577"/>
                    <a:pt x="10536" y="14010"/>
                    <a:pt x="7533" y="14010"/>
                  </a:cubicBezTo>
                  <a:cubicBezTo>
                    <a:pt x="4530" y="14010"/>
                    <a:pt x="2096" y="11577"/>
                    <a:pt x="2096" y="8570"/>
                  </a:cubicBezTo>
                  <a:cubicBezTo>
                    <a:pt x="2096" y="8416"/>
                    <a:pt x="2100" y="8254"/>
                    <a:pt x="2107" y="8096"/>
                  </a:cubicBezTo>
                  <a:lnTo>
                    <a:pt x="2881" y="8736"/>
                  </a:lnTo>
                  <a:cubicBezTo>
                    <a:pt x="2921" y="8769"/>
                    <a:pt x="2970" y="8786"/>
                    <a:pt x="3018" y="8786"/>
                  </a:cubicBezTo>
                  <a:cubicBezTo>
                    <a:pt x="3063" y="8786"/>
                    <a:pt x="3107" y="8771"/>
                    <a:pt x="3144" y="8743"/>
                  </a:cubicBezTo>
                  <a:lnTo>
                    <a:pt x="3900" y="8173"/>
                  </a:lnTo>
                  <a:lnTo>
                    <a:pt x="5616" y="9889"/>
                  </a:lnTo>
                  <a:cubicBezTo>
                    <a:pt x="5657" y="9930"/>
                    <a:pt x="5711" y="9950"/>
                    <a:pt x="5764" y="9950"/>
                  </a:cubicBezTo>
                  <a:cubicBezTo>
                    <a:pt x="5820" y="9950"/>
                    <a:pt x="5877" y="9927"/>
                    <a:pt x="5919" y="9882"/>
                  </a:cubicBezTo>
                  <a:lnTo>
                    <a:pt x="7086" y="8648"/>
                  </a:lnTo>
                  <a:lnTo>
                    <a:pt x="8289" y="9850"/>
                  </a:lnTo>
                  <a:cubicBezTo>
                    <a:pt x="8331" y="9891"/>
                    <a:pt x="8386" y="9911"/>
                    <a:pt x="8440" y="9911"/>
                  </a:cubicBezTo>
                  <a:cubicBezTo>
                    <a:pt x="8494" y="9911"/>
                    <a:pt x="8547" y="9891"/>
                    <a:pt x="8588" y="9850"/>
                  </a:cubicBezTo>
                  <a:lnTo>
                    <a:pt x="9266" y="9172"/>
                  </a:lnTo>
                  <a:cubicBezTo>
                    <a:pt x="9428" y="9019"/>
                    <a:pt x="9285" y="8802"/>
                    <a:pt x="9120" y="8802"/>
                  </a:cubicBezTo>
                  <a:cubicBezTo>
                    <a:pt x="9068" y="8802"/>
                    <a:pt x="9015" y="8823"/>
                    <a:pt x="8968" y="8873"/>
                  </a:cubicBezTo>
                  <a:lnTo>
                    <a:pt x="8440" y="9400"/>
                  </a:lnTo>
                  <a:lnTo>
                    <a:pt x="7234" y="8198"/>
                  </a:lnTo>
                  <a:cubicBezTo>
                    <a:pt x="7192" y="8156"/>
                    <a:pt x="7135" y="8134"/>
                    <a:pt x="7079" y="8134"/>
                  </a:cubicBezTo>
                  <a:cubicBezTo>
                    <a:pt x="7023" y="8134"/>
                    <a:pt x="6967" y="8159"/>
                    <a:pt x="6928" y="8201"/>
                  </a:cubicBezTo>
                  <a:lnTo>
                    <a:pt x="5761" y="9436"/>
                  </a:lnTo>
                  <a:lnTo>
                    <a:pt x="4069" y="7744"/>
                  </a:lnTo>
                  <a:cubicBezTo>
                    <a:pt x="4027" y="7704"/>
                    <a:pt x="3973" y="7683"/>
                    <a:pt x="3920" y="7683"/>
                  </a:cubicBezTo>
                  <a:cubicBezTo>
                    <a:pt x="3875" y="7683"/>
                    <a:pt x="3830" y="7698"/>
                    <a:pt x="3791" y="7727"/>
                  </a:cubicBezTo>
                  <a:lnTo>
                    <a:pt x="3021" y="8303"/>
                  </a:lnTo>
                  <a:lnTo>
                    <a:pt x="2796" y="8117"/>
                  </a:lnTo>
                  <a:cubicBezTo>
                    <a:pt x="2877" y="7287"/>
                    <a:pt x="3172" y="6492"/>
                    <a:pt x="3658" y="5817"/>
                  </a:cubicBezTo>
                  <a:cubicBezTo>
                    <a:pt x="4016" y="5311"/>
                    <a:pt x="4182" y="4702"/>
                    <a:pt x="4143" y="4052"/>
                  </a:cubicBezTo>
                  <a:cubicBezTo>
                    <a:pt x="4136" y="3978"/>
                    <a:pt x="4132" y="3904"/>
                    <a:pt x="4132" y="3830"/>
                  </a:cubicBezTo>
                  <a:cubicBezTo>
                    <a:pt x="4132" y="1947"/>
                    <a:pt x="5662" y="426"/>
                    <a:pt x="7537" y="426"/>
                  </a:cubicBezTo>
                  <a:close/>
                  <a:moveTo>
                    <a:pt x="7534" y="0"/>
                  </a:moveTo>
                  <a:cubicBezTo>
                    <a:pt x="5427" y="0"/>
                    <a:pt x="3707" y="1706"/>
                    <a:pt x="3707" y="3827"/>
                  </a:cubicBezTo>
                  <a:cubicBezTo>
                    <a:pt x="3707" y="3911"/>
                    <a:pt x="3710" y="3996"/>
                    <a:pt x="3714" y="4076"/>
                  </a:cubicBezTo>
                  <a:cubicBezTo>
                    <a:pt x="3728" y="4259"/>
                    <a:pt x="3721" y="4439"/>
                    <a:pt x="3693" y="4618"/>
                  </a:cubicBezTo>
                  <a:cubicBezTo>
                    <a:pt x="3134" y="4386"/>
                    <a:pt x="1878" y="3792"/>
                    <a:pt x="778" y="2768"/>
                  </a:cubicBezTo>
                  <a:cubicBezTo>
                    <a:pt x="735" y="2728"/>
                    <a:pt x="684" y="2710"/>
                    <a:pt x="633" y="2710"/>
                  </a:cubicBezTo>
                  <a:cubicBezTo>
                    <a:pt x="540" y="2710"/>
                    <a:pt x="451" y="2771"/>
                    <a:pt x="426" y="2870"/>
                  </a:cubicBezTo>
                  <a:cubicBezTo>
                    <a:pt x="408" y="2944"/>
                    <a:pt x="1" y="4664"/>
                    <a:pt x="869" y="5750"/>
                  </a:cubicBezTo>
                  <a:cubicBezTo>
                    <a:pt x="1284" y="6271"/>
                    <a:pt x="1914" y="6552"/>
                    <a:pt x="2743" y="6591"/>
                  </a:cubicBezTo>
                  <a:cubicBezTo>
                    <a:pt x="2582" y="6978"/>
                    <a:pt x="2469" y="7382"/>
                    <a:pt x="2409" y="7797"/>
                  </a:cubicBezTo>
                  <a:lnTo>
                    <a:pt x="2058" y="7505"/>
                  </a:lnTo>
                  <a:cubicBezTo>
                    <a:pt x="2016" y="7471"/>
                    <a:pt x="1968" y="7455"/>
                    <a:pt x="1921" y="7455"/>
                  </a:cubicBezTo>
                  <a:cubicBezTo>
                    <a:pt x="1817" y="7455"/>
                    <a:pt x="1719" y="7531"/>
                    <a:pt x="1710" y="7649"/>
                  </a:cubicBezTo>
                  <a:cubicBezTo>
                    <a:pt x="1685" y="7955"/>
                    <a:pt x="1674" y="8265"/>
                    <a:pt x="1674" y="8570"/>
                  </a:cubicBezTo>
                  <a:cubicBezTo>
                    <a:pt x="1674" y="11802"/>
                    <a:pt x="4301" y="14432"/>
                    <a:pt x="7533" y="14432"/>
                  </a:cubicBezTo>
                  <a:cubicBezTo>
                    <a:pt x="10764" y="14432"/>
                    <a:pt x="13395" y="11802"/>
                    <a:pt x="13395" y="8570"/>
                  </a:cubicBezTo>
                  <a:cubicBezTo>
                    <a:pt x="13395" y="8419"/>
                    <a:pt x="13391" y="8265"/>
                    <a:pt x="13384" y="8110"/>
                  </a:cubicBezTo>
                  <a:cubicBezTo>
                    <a:pt x="13379" y="7988"/>
                    <a:pt x="13279" y="7907"/>
                    <a:pt x="13173" y="7907"/>
                  </a:cubicBezTo>
                  <a:cubicBezTo>
                    <a:pt x="13129" y="7907"/>
                    <a:pt x="13083" y="7921"/>
                    <a:pt x="13043" y="7952"/>
                  </a:cubicBezTo>
                  <a:lnTo>
                    <a:pt x="12695" y="8127"/>
                  </a:lnTo>
                  <a:cubicBezTo>
                    <a:pt x="12649" y="7600"/>
                    <a:pt x="12526" y="7080"/>
                    <a:pt x="12322" y="6591"/>
                  </a:cubicBezTo>
                  <a:cubicBezTo>
                    <a:pt x="13152" y="6552"/>
                    <a:pt x="13782" y="6271"/>
                    <a:pt x="14196" y="5754"/>
                  </a:cubicBezTo>
                  <a:cubicBezTo>
                    <a:pt x="15069" y="4664"/>
                    <a:pt x="14661" y="2944"/>
                    <a:pt x="14640" y="2874"/>
                  </a:cubicBezTo>
                  <a:cubicBezTo>
                    <a:pt x="14615" y="2772"/>
                    <a:pt x="14525" y="2712"/>
                    <a:pt x="14433" y="2712"/>
                  </a:cubicBezTo>
                  <a:cubicBezTo>
                    <a:pt x="14383" y="2712"/>
                    <a:pt x="14332" y="2730"/>
                    <a:pt x="14291" y="2768"/>
                  </a:cubicBezTo>
                  <a:cubicBezTo>
                    <a:pt x="13184" y="3799"/>
                    <a:pt x="11918" y="4396"/>
                    <a:pt x="11366" y="4625"/>
                  </a:cubicBezTo>
                  <a:cubicBezTo>
                    <a:pt x="11341" y="4467"/>
                    <a:pt x="11334" y="4309"/>
                    <a:pt x="11348" y="4154"/>
                  </a:cubicBezTo>
                  <a:cubicBezTo>
                    <a:pt x="11373" y="3869"/>
                    <a:pt x="11366" y="3588"/>
                    <a:pt x="11327" y="3306"/>
                  </a:cubicBezTo>
                  <a:cubicBezTo>
                    <a:pt x="11070" y="1460"/>
                    <a:pt x="9477" y="40"/>
                    <a:pt x="7617" y="1"/>
                  </a:cubicBezTo>
                  <a:cubicBezTo>
                    <a:pt x="7589" y="0"/>
                    <a:pt x="7562" y="0"/>
                    <a:pt x="75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35" name="Google Shape;21535;p86"/>
          <p:cNvGrpSpPr/>
          <p:nvPr/>
        </p:nvGrpSpPr>
        <p:grpSpPr>
          <a:xfrm>
            <a:off x="6569336" y="3500536"/>
            <a:ext cx="387893" cy="360972"/>
            <a:chOff x="6569336" y="3348136"/>
            <a:chExt cx="387893" cy="360972"/>
          </a:xfrm>
        </p:grpSpPr>
        <p:sp>
          <p:nvSpPr>
            <p:cNvPr id="21536" name="Google Shape;21536;p86"/>
            <p:cNvSpPr/>
            <p:nvPr/>
          </p:nvSpPr>
          <p:spPr>
            <a:xfrm>
              <a:off x="6595601" y="3353405"/>
              <a:ext cx="350461" cy="350382"/>
            </a:xfrm>
            <a:custGeom>
              <a:avLst/>
              <a:gdLst/>
              <a:ahLst/>
              <a:cxnLst/>
              <a:rect l="l" t="t" r="r" b="b"/>
              <a:pathLst>
                <a:path w="13370" h="13367" extrusionOk="0">
                  <a:moveTo>
                    <a:pt x="6685" y="1"/>
                  </a:moveTo>
                  <a:cubicBezTo>
                    <a:pt x="2993" y="1"/>
                    <a:pt x="0" y="2993"/>
                    <a:pt x="0" y="6685"/>
                  </a:cubicBezTo>
                  <a:cubicBezTo>
                    <a:pt x="0" y="10374"/>
                    <a:pt x="2993" y="13367"/>
                    <a:pt x="6685" y="13367"/>
                  </a:cubicBezTo>
                  <a:cubicBezTo>
                    <a:pt x="10377" y="13367"/>
                    <a:pt x="13370" y="10374"/>
                    <a:pt x="13370" y="6685"/>
                  </a:cubicBezTo>
                  <a:cubicBezTo>
                    <a:pt x="13370" y="2993"/>
                    <a:pt x="10377" y="1"/>
                    <a:pt x="6685" y="1"/>
                  </a:cubicBezTo>
                  <a:close/>
                </a:path>
              </a:pathLst>
            </a:custGeom>
            <a:solidFill>
              <a:srgbClr val="BACA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7" name="Google Shape;21537;p86"/>
            <p:cNvSpPr/>
            <p:nvPr/>
          </p:nvSpPr>
          <p:spPr>
            <a:xfrm>
              <a:off x="6590516" y="3379408"/>
              <a:ext cx="329570" cy="324380"/>
            </a:xfrm>
            <a:custGeom>
              <a:avLst/>
              <a:gdLst/>
              <a:ahLst/>
              <a:cxnLst/>
              <a:rect l="l" t="t" r="r" b="b"/>
              <a:pathLst>
                <a:path w="12573" h="12375" extrusionOk="0">
                  <a:moveTo>
                    <a:pt x="3377" y="0"/>
                  </a:moveTo>
                  <a:cubicBezTo>
                    <a:pt x="1636" y="1069"/>
                    <a:pt x="479" y="2880"/>
                    <a:pt x="240" y="4913"/>
                  </a:cubicBezTo>
                  <a:cubicBezTo>
                    <a:pt x="1" y="6942"/>
                    <a:pt x="708" y="8971"/>
                    <a:pt x="2153" y="10419"/>
                  </a:cubicBezTo>
                  <a:cubicBezTo>
                    <a:pt x="3412" y="11679"/>
                    <a:pt x="5115" y="12375"/>
                    <a:pt x="6877" y="12375"/>
                  </a:cubicBezTo>
                  <a:cubicBezTo>
                    <a:pt x="7137" y="12375"/>
                    <a:pt x="7398" y="12360"/>
                    <a:pt x="7660" y="12329"/>
                  </a:cubicBezTo>
                  <a:cubicBezTo>
                    <a:pt x="9689" y="12090"/>
                    <a:pt x="11500" y="10936"/>
                    <a:pt x="12572" y="9192"/>
                  </a:cubicBezTo>
                  <a:lnTo>
                    <a:pt x="12572" y="9192"/>
                  </a:lnTo>
                  <a:cubicBezTo>
                    <a:pt x="11526" y="9839"/>
                    <a:pt x="10320" y="10184"/>
                    <a:pt x="9089" y="10184"/>
                  </a:cubicBezTo>
                  <a:cubicBezTo>
                    <a:pt x="9082" y="10184"/>
                    <a:pt x="9076" y="10184"/>
                    <a:pt x="9070" y="10184"/>
                  </a:cubicBezTo>
                  <a:cubicBezTo>
                    <a:pt x="6650" y="10184"/>
                    <a:pt x="4418" y="8876"/>
                    <a:pt x="3236" y="6762"/>
                  </a:cubicBezTo>
                  <a:cubicBezTo>
                    <a:pt x="2054" y="4649"/>
                    <a:pt x="2111" y="2061"/>
                    <a:pt x="3377"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8" name="Google Shape;21538;p86"/>
            <p:cNvSpPr/>
            <p:nvPr/>
          </p:nvSpPr>
          <p:spPr>
            <a:xfrm>
              <a:off x="6780504" y="3544337"/>
              <a:ext cx="32477" cy="24142"/>
            </a:xfrm>
            <a:custGeom>
              <a:avLst/>
              <a:gdLst/>
              <a:ahLst/>
              <a:cxnLst/>
              <a:rect l="l" t="t" r="r" b="b"/>
              <a:pathLst>
                <a:path w="1239" h="921" extrusionOk="0">
                  <a:moveTo>
                    <a:pt x="412" y="0"/>
                  </a:moveTo>
                  <a:cubicBezTo>
                    <a:pt x="325" y="0"/>
                    <a:pt x="246" y="51"/>
                    <a:pt x="211" y="129"/>
                  </a:cubicBezTo>
                  <a:lnTo>
                    <a:pt x="32" y="541"/>
                  </a:lnTo>
                  <a:cubicBezTo>
                    <a:pt x="0" y="614"/>
                    <a:pt x="35" y="699"/>
                    <a:pt x="113" y="731"/>
                  </a:cubicBezTo>
                  <a:lnTo>
                    <a:pt x="595" y="906"/>
                  </a:lnTo>
                  <a:cubicBezTo>
                    <a:pt x="619" y="916"/>
                    <a:pt x="644" y="921"/>
                    <a:pt x="670" y="921"/>
                  </a:cubicBezTo>
                  <a:cubicBezTo>
                    <a:pt x="735" y="921"/>
                    <a:pt x="800" y="889"/>
                    <a:pt x="841" y="836"/>
                  </a:cubicBezTo>
                  <a:lnTo>
                    <a:pt x="1140" y="439"/>
                  </a:lnTo>
                  <a:cubicBezTo>
                    <a:pt x="1238" y="312"/>
                    <a:pt x="1164" y="126"/>
                    <a:pt x="1006" y="98"/>
                  </a:cubicBezTo>
                  <a:lnTo>
                    <a:pt x="443" y="3"/>
                  </a:lnTo>
                  <a:cubicBezTo>
                    <a:pt x="433" y="1"/>
                    <a:pt x="422" y="0"/>
                    <a:pt x="412"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9" name="Google Shape;21539;p86"/>
            <p:cNvSpPr/>
            <p:nvPr/>
          </p:nvSpPr>
          <p:spPr>
            <a:xfrm>
              <a:off x="6834135" y="3547325"/>
              <a:ext cx="38113" cy="22333"/>
            </a:xfrm>
            <a:custGeom>
              <a:avLst/>
              <a:gdLst/>
              <a:ahLst/>
              <a:cxnLst/>
              <a:rect l="l" t="t" r="r" b="b"/>
              <a:pathLst>
                <a:path w="1454" h="852" extrusionOk="0">
                  <a:moveTo>
                    <a:pt x="712" y="1"/>
                  </a:moveTo>
                  <a:cubicBezTo>
                    <a:pt x="651" y="1"/>
                    <a:pt x="589" y="13"/>
                    <a:pt x="532" y="40"/>
                  </a:cubicBezTo>
                  <a:lnTo>
                    <a:pt x="110" y="233"/>
                  </a:lnTo>
                  <a:cubicBezTo>
                    <a:pt x="1" y="286"/>
                    <a:pt x="1" y="444"/>
                    <a:pt x="113" y="493"/>
                  </a:cubicBezTo>
                  <a:lnTo>
                    <a:pt x="817" y="813"/>
                  </a:lnTo>
                  <a:cubicBezTo>
                    <a:pt x="874" y="839"/>
                    <a:pt x="934" y="851"/>
                    <a:pt x="995" y="851"/>
                  </a:cubicBezTo>
                  <a:cubicBezTo>
                    <a:pt x="1069" y="851"/>
                    <a:pt x="1143" y="833"/>
                    <a:pt x="1210" y="796"/>
                  </a:cubicBezTo>
                  <a:lnTo>
                    <a:pt x="1358" y="711"/>
                  </a:lnTo>
                  <a:cubicBezTo>
                    <a:pt x="1439" y="662"/>
                    <a:pt x="1453" y="550"/>
                    <a:pt x="1386" y="483"/>
                  </a:cubicBezTo>
                  <a:lnTo>
                    <a:pt x="1014" y="124"/>
                  </a:lnTo>
                  <a:cubicBezTo>
                    <a:pt x="932" y="43"/>
                    <a:pt x="823" y="1"/>
                    <a:pt x="71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0" name="Google Shape;21540;p86"/>
            <p:cNvSpPr/>
            <p:nvPr/>
          </p:nvSpPr>
          <p:spPr>
            <a:xfrm>
              <a:off x="6782548" y="3585517"/>
              <a:ext cx="92085" cy="65269"/>
            </a:xfrm>
            <a:custGeom>
              <a:avLst/>
              <a:gdLst/>
              <a:ahLst/>
              <a:cxnLst/>
              <a:rect l="l" t="t" r="r" b="b"/>
              <a:pathLst>
                <a:path w="3513" h="2490" extrusionOk="0">
                  <a:moveTo>
                    <a:pt x="1951" y="1"/>
                  </a:moveTo>
                  <a:cubicBezTo>
                    <a:pt x="1907" y="1"/>
                    <a:pt x="1863" y="13"/>
                    <a:pt x="1825" y="39"/>
                  </a:cubicBezTo>
                  <a:lnTo>
                    <a:pt x="829" y="742"/>
                  </a:lnTo>
                  <a:lnTo>
                    <a:pt x="400" y="826"/>
                  </a:lnTo>
                  <a:cubicBezTo>
                    <a:pt x="207" y="861"/>
                    <a:pt x="63" y="1023"/>
                    <a:pt x="49" y="1217"/>
                  </a:cubicBezTo>
                  <a:lnTo>
                    <a:pt x="14" y="1712"/>
                  </a:lnTo>
                  <a:cubicBezTo>
                    <a:pt x="0" y="1921"/>
                    <a:pt x="163" y="2093"/>
                    <a:pt x="367" y="2093"/>
                  </a:cubicBezTo>
                  <a:cubicBezTo>
                    <a:pt x="377" y="2093"/>
                    <a:pt x="387" y="2093"/>
                    <a:pt x="397" y="2092"/>
                  </a:cubicBezTo>
                  <a:lnTo>
                    <a:pt x="1979" y="1966"/>
                  </a:lnTo>
                  <a:lnTo>
                    <a:pt x="2356" y="2412"/>
                  </a:lnTo>
                  <a:cubicBezTo>
                    <a:pt x="2399" y="2464"/>
                    <a:pt x="2459" y="2489"/>
                    <a:pt x="2520" y="2489"/>
                  </a:cubicBezTo>
                  <a:cubicBezTo>
                    <a:pt x="2587" y="2489"/>
                    <a:pt x="2654" y="2458"/>
                    <a:pt x="2697" y="2395"/>
                  </a:cubicBezTo>
                  <a:lnTo>
                    <a:pt x="3467" y="1273"/>
                  </a:lnTo>
                  <a:cubicBezTo>
                    <a:pt x="3502" y="1220"/>
                    <a:pt x="3513" y="1153"/>
                    <a:pt x="3498" y="1094"/>
                  </a:cubicBezTo>
                  <a:lnTo>
                    <a:pt x="3256" y="200"/>
                  </a:lnTo>
                  <a:lnTo>
                    <a:pt x="2732" y="327"/>
                  </a:lnTo>
                  <a:lnTo>
                    <a:pt x="2036" y="18"/>
                  </a:lnTo>
                  <a:cubicBezTo>
                    <a:pt x="2009" y="6"/>
                    <a:pt x="1980" y="1"/>
                    <a:pt x="195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1" name="Google Shape;21541;p86"/>
            <p:cNvSpPr/>
            <p:nvPr/>
          </p:nvSpPr>
          <p:spPr>
            <a:xfrm>
              <a:off x="6841789" y="3644023"/>
              <a:ext cx="14312" cy="6684"/>
            </a:xfrm>
            <a:custGeom>
              <a:avLst/>
              <a:gdLst/>
              <a:ahLst/>
              <a:cxnLst/>
              <a:rect l="l" t="t" r="r" b="b"/>
              <a:pathLst>
                <a:path w="546" h="255" extrusionOk="0">
                  <a:moveTo>
                    <a:pt x="546" y="1"/>
                  </a:moveTo>
                  <a:lnTo>
                    <a:pt x="546" y="1"/>
                  </a:lnTo>
                  <a:cubicBezTo>
                    <a:pt x="366" y="33"/>
                    <a:pt x="187" y="54"/>
                    <a:pt x="1" y="68"/>
                  </a:cubicBezTo>
                  <a:lnTo>
                    <a:pt x="92" y="177"/>
                  </a:lnTo>
                  <a:cubicBezTo>
                    <a:pt x="136" y="229"/>
                    <a:pt x="198" y="254"/>
                    <a:pt x="259" y="254"/>
                  </a:cubicBezTo>
                  <a:cubicBezTo>
                    <a:pt x="327" y="254"/>
                    <a:pt x="394" y="223"/>
                    <a:pt x="437" y="163"/>
                  </a:cubicBezTo>
                  <a:lnTo>
                    <a:pt x="546" y="1"/>
                  </a:ln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2" name="Google Shape;21542;p86"/>
            <p:cNvSpPr/>
            <p:nvPr/>
          </p:nvSpPr>
          <p:spPr>
            <a:xfrm>
              <a:off x="6578825" y="3353300"/>
              <a:ext cx="290566" cy="276935"/>
            </a:xfrm>
            <a:custGeom>
              <a:avLst/>
              <a:gdLst/>
              <a:ahLst/>
              <a:cxnLst/>
              <a:rect l="l" t="t" r="r" b="b"/>
              <a:pathLst>
                <a:path w="11085" h="10565" extrusionOk="0">
                  <a:moveTo>
                    <a:pt x="7321" y="1"/>
                  </a:moveTo>
                  <a:cubicBezTo>
                    <a:pt x="5575" y="1"/>
                    <a:pt x="3842" y="685"/>
                    <a:pt x="2546" y="2009"/>
                  </a:cubicBezTo>
                  <a:cubicBezTo>
                    <a:pt x="278" y="4323"/>
                    <a:pt x="0" y="7927"/>
                    <a:pt x="1882" y="10564"/>
                  </a:cubicBezTo>
                  <a:lnTo>
                    <a:pt x="1846" y="8880"/>
                  </a:lnTo>
                  <a:cubicBezTo>
                    <a:pt x="1846" y="8834"/>
                    <a:pt x="1836" y="8785"/>
                    <a:pt x="1822" y="8743"/>
                  </a:cubicBezTo>
                  <a:lnTo>
                    <a:pt x="1407" y="7611"/>
                  </a:lnTo>
                  <a:cubicBezTo>
                    <a:pt x="1365" y="7495"/>
                    <a:pt x="1354" y="7371"/>
                    <a:pt x="1382" y="7252"/>
                  </a:cubicBezTo>
                  <a:lnTo>
                    <a:pt x="1639" y="6042"/>
                  </a:lnTo>
                  <a:lnTo>
                    <a:pt x="1628" y="6039"/>
                  </a:lnTo>
                  <a:lnTo>
                    <a:pt x="2068" y="5694"/>
                  </a:lnTo>
                  <a:lnTo>
                    <a:pt x="2078" y="5037"/>
                  </a:lnTo>
                  <a:lnTo>
                    <a:pt x="2922" y="5089"/>
                  </a:lnTo>
                  <a:lnTo>
                    <a:pt x="3380" y="6394"/>
                  </a:lnTo>
                  <a:cubicBezTo>
                    <a:pt x="3426" y="6528"/>
                    <a:pt x="3546" y="6597"/>
                    <a:pt x="3667" y="6597"/>
                  </a:cubicBezTo>
                  <a:cubicBezTo>
                    <a:pt x="3774" y="6597"/>
                    <a:pt x="3882" y="6542"/>
                    <a:pt x="3939" y="6429"/>
                  </a:cubicBezTo>
                  <a:lnTo>
                    <a:pt x="4224" y="5856"/>
                  </a:lnTo>
                  <a:lnTo>
                    <a:pt x="4751" y="5494"/>
                  </a:lnTo>
                  <a:cubicBezTo>
                    <a:pt x="4826" y="5442"/>
                    <a:pt x="4912" y="5417"/>
                    <a:pt x="4997" y="5417"/>
                  </a:cubicBezTo>
                  <a:cubicBezTo>
                    <a:pt x="5126" y="5417"/>
                    <a:pt x="5253" y="5475"/>
                    <a:pt x="5338" y="5585"/>
                  </a:cubicBezTo>
                  <a:lnTo>
                    <a:pt x="5897" y="6313"/>
                  </a:lnTo>
                  <a:lnTo>
                    <a:pt x="6126" y="6327"/>
                  </a:lnTo>
                  <a:cubicBezTo>
                    <a:pt x="6214" y="6334"/>
                    <a:pt x="6291" y="6397"/>
                    <a:pt x="6316" y="6482"/>
                  </a:cubicBezTo>
                  <a:lnTo>
                    <a:pt x="6414" y="6819"/>
                  </a:lnTo>
                  <a:lnTo>
                    <a:pt x="6994" y="6612"/>
                  </a:lnTo>
                  <a:cubicBezTo>
                    <a:pt x="7174" y="6545"/>
                    <a:pt x="7290" y="6366"/>
                    <a:pt x="7272" y="6172"/>
                  </a:cubicBezTo>
                  <a:lnTo>
                    <a:pt x="7216" y="5473"/>
                  </a:lnTo>
                  <a:lnTo>
                    <a:pt x="7687" y="5307"/>
                  </a:lnTo>
                  <a:lnTo>
                    <a:pt x="8468" y="5037"/>
                  </a:lnTo>
                  <a:lnTo>
                    <a:pt x="8753" y="4935"/>
                  </a:lnTo>
                  <a:lnTo>
                    <a:pt x="8890" y="3616"/>
                  </a:lnTo>
                  <a:lnTo>
                    <a:pt x="9618" y="3194"/>
                  </a:lnTo>
                  <a:lnTo>
                    <a:pt x="9621" y="3148"/>
                  </a:lnTo>
                  <a:cubicBezTo>
                    <a:pt x="9635" y="2983"/>
                    <a:pt x="9744" y="2839"/>
                    <a:pt x="9899" y="2779"/>
                  </a:cubicBezTo>
                  <a:lnTo>
                    <a:pt x="10117" y="2695"/>
                  </a:lnTo>
                  <a:cubicBezTo>
                    <a:pt x="10230" y="2652"/>
                    <a:pt x="10286" y="2529"/>
                    <a:pt x="10244" y="2420"/>
                  </a:cubicBezTo>
                  <a:lnTo>
                    <a:pt x="10047" y="1865"/>
                  </a:lnTo>
                  <a:lnTo>
                    <a:pt x="11017" y="1218"/>
                  </a:lnTo>
                  <a:lnTo>
                    <a:pt x="11084" y="1165"/>
                  </a:lnTo>
                  <a:cubicBezTo>
                    <a:pt x="9940" y="383"/>
                    <a:pt x="8626" y="1"/>
                    <a:pt x="732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3" name="Google Shape;21543;p86"/>
            <p:cNvSpPr/>
            <p:nvPr/>
          </p:nvSpPr>
          <p:spPr>
            <a:xfrm>
              <a:off x="6569336" y="3379408"/>
              <a:ext cx="109699" cy="250827"/>
            </a:xfrm>
            <a:custGeom>
              <a:avLst/>
              <a:gdLst/>
              <a:ahLst/>
              <a:cxnLst/>
              <a:rect l="l" t="t" r="r" b="b"/>
              <a:pathLst>
                <a:path w="4185" h="9569" extrusionOk="0">
                  <a:moveTo>
                    <a:pt x="4185" y="0"/>
                  </a:moveTo>
                  <a:cubicBezTo>
                    <a:pt x="890" y="2026"/>
                    <a:pt x="0" y="6418"/>
                    <a:pt x="2244" y="9568"/>
                  </a:cubicBezTo>
                  <a:lnTo>
                    <a:pt x="2208" y="7884"/>
                  </a:lnTo>
                  <a:cubicBezTo>
                    <a:pt x="2208" y="7838"/>
                    <a:pt x="2198" y="7789"/>
                    <a:pt x="2184" y="7747"/>
                  </a:cubicBezTo>
                  <a:lnTo>
                    <a:pt x="1769" y="6615"/>
                  </a:lnTo>
                  <a:cubicBezTo>
                    <a:pt x="1727" y="6499"/>
                    <a:pt x="1716" y="6375"/>
                    <a:pt x="1744" y="6256"/>
                  </a:cubicBezTo>
                  <a:lnTo>
                    <a:pt x="2001" y="5046"/>
                  </a:lnTo>
                  <a:lnTo>
                    <a:pt x="1990" y="5043"/>
                  </a:lnTo>
                  <a:lnTo>
                    <a:pt x="2430" y="4695"/>
                  </a:lnTo>
                  <a:lnTo>
                    <a:pt x="2440" y="4041"/>
                  </a:lnTo>
                  <a:lnTo>
                    <a:pt x="3221" y="4090"/>
                  </a:lnTo>
                  <a:cubicBezTo>
                    <a:pt x="3207" y="3896"/>
                    <a:pt x="3197" y="3699"/>
                    <a:pt x="3197" y="3503"/>
                  </a:cubicBezTo>
                  <a:cubicBezTo>
                    <a:pt x="3193" y="2265"/>
                    <a:pt x="3538" y="1052"/>
                    <a:pt x="4185"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4" name="Google Shape;21544;p86"/>
            <p:cNvSpPr/>
            <p:nvPr/>
          </p:nvSpPr>
          <p:spPr>
            <a:xfrm>
              <a:off x="6571171" y="3348136"/>
              <a:ext cx="386058" cy="360972"/>
            </a:xfrm>
            <a:custGeom>
              <a:avLst/>
              <a:gdLst/>
              <a:ahLst/>
              <a:cxnLst/>
              <a:rect l="l" t="t" r="r" b="b"/>
              <a:pathLst>
                <a:path w="14728" h="13771" extrusionOk="0">
                  <a:moveTo>
                    <a:pt x="1168" y="6232"/>
                  </a:moveTo>
                  <a:lnTo>
                    <a:pt x="1312" y="6426"/>
                  </a:lnTo>
                  <a:cubicBezTo>
                    <a:pt x="1379" y="6517"/>
                    <a:pt x="1481" y="6573"/>
                    <a:pt x="1593" y="6591"/>
                  </a:cubicBezTo>
                  <a:cubicBezTo>
                    <a:pt x="1611" y="6591"/>
                    <a:pt x="1629" y="6594"/>
                    <a:pt x="1650" y="6594"/>
                  </a:cubicBezTo>
                  <a:lnTo>
                    <a:pt x="1474" y="7407"/>
                  </a:lnTo>
                  <a:cubicBezTo>
                    <a:pt x="1442" y="7561"/>
                    <a:pt x="1453" y="7727"/>
                    <a:pt x="1509" y="7874"/>
                  </a:cubicBezTo>
                  <a:lnTo>
                    <a:pt x="1924" y="9007"/>
                  </a:lnTo>
                  <a:cubicBezTo>
                    <a:pt x="1931" y="9031"/>
                    <a:pt x="1934" y="9056"/>
                    <a:pt x="1938" y="9081"/>
                  </a:cubicBezTo>
                  <a:lnTo>
                    <a:pt x="1959" y="10051"/>
                  </a:lnTo>
                  <a:cubicBezTo>
                    <a:pt x="1418" y="9084"/>
                    <a:pt x="1133" y="7994"/>
                    <a:pt x="1136" y="6886"/>
                  </a:cubicBezTo>
                  <a:cubicBezTo>
                    <a:pt x="1136" y="6665"/>
                    <a:pt x="1147" y="6447"/>
                    <a:pt x="1168" y="6232"/>
                  </a:cubicBezTo>
                  <a:close/>
                  <a:moveTo>
                    <a:pt x="7625" y="403"/>
                  </a:moveTo>
                  <a:cubicBezTo>
                    <a:pt x="8794" y="403"/>
                    <a:pt x="9971" y="718"/>
                    <a:pt x="11021" y="1365"/>
                  </a:cubicBezTo>
                  <a:lnTo>
                    <a:pt x="10230" y="1893"/>
                  </a:lnTo>
                  <a:cubicBezTo>
                    <a:pt x="10152" y="1946"/>
                    <a:pt x="10121" y="2041"/>
                    <a:pt x="10152" y="2129"/>
                  </a:cubicBezTo>
                  <a:lnTo>
                    <a:pt x="10349" y="2684"/>
                  </a:lnTo>
                  <a:cubicBezTo>
                    <a:pt x="10353" y="2691"/>
                    <a:pt x="10349" y="2698"/>
                    <a:pt x="10342" y="2702"/>
                  </a:cubicBezTo>
                  <a:lnTo>
                    <a:pt x="10121" y="2786"/>
                  </a:lnTo>
                  <a:cubicBezTo>
                    <a:pt x="9906" y="2867"/>
                    <a:pt x="9751" y="3064"/>
                    <a:pt x="9720" y="3292"/>
                  </a:cubicBezTo>
                  <a:lnTo>
                    <a:pt x="9087" y="3634"/>
                  </a:lnTo>
                  <a:cubicBezTo>
                    <a:pt x="9027" y="3665"/>
                    <a:pt x="8988" y="3725"/>
                    <a:pt x="8981" y="3792"/>
                  </a:cubicBezTo>
                  <a:lnTo>
                    <a:pt x="8862" y="4984"/>
                  </a:lnTo>
                  <a:lnTo>
                    <a:pt x="8697" y="5044"/>
                  </a:lnTo>
                  <a:cubicBezTo>
                    <a:pt x="8584" y="5072"/>
                    <a:pt x="8521" y="5191"/>
                    <a:pt x="8559" y="5300"/>
                  </a:cubicBezTo>
                  <a:cubicBezTo>
                    <a:pt x="8589" y="5387"/>
                    <a:pt x="8669" y="5438"/>
                    <a:pt x="8752" y="5438"/>
                  </a:cubicBezTo>
                  <a:cubicBezTo>
                    <a:pt x="8777" y="5438"/>
                    <a:pt x="8802" y="5433"/>
                    <a:pt x="8827" y="5423"/>
                  </a:cubicBezTo>
                  <a:lnTo>
                    <a:pt x="9115" y="5321"/>
                  </a:lnTo>
                  <a:cubicBezTo>
                    <a:pt x="9185" y="5297"/>
                    <a:pt x="9238" y="5230"/>
                    <a:pt x="9245" y="5153"/>
                  </a:cubicBezTo>
                  <a:lnTo>
                    <a:pt x="9368" y="3940"/>
                  </a:lnTo>
                  <a:lnTo>
                    <a:pt x="9678" y="3771"/>
                  </a:lnTo>
                  <a:lnTo>
                    <a:pt x="9650" y="4119"/>
                  </a:lnTo>
                  <a:cubicBezTo>
                    <a:pt x="9642" y="4231"/>
                    <a:pt x="9727" y="4326"/>
                    <a:pt x="9836" y="4337"/>
                  </a:cubicBezTo>
                  <a:lnTo>
                    <a:pt x="9853" y="4337"/>
                  </a:lnTo>
                  <a:cubicBezTo>
                    <a:pt x="9955" y="4337"/>
                    <a:pt x="10043" y="4256"/>
                    <a:pt x="10054" y="4151"/>
                  </a:cubicBezTo>
                  <a:lnTo>
                    <a:pt x="10114" y="3359"/>
                  </a:lnTo>
                  <a:cubicBezTo>
                    <a:pt x="10121" y="3271"/>
                    <a:pt x="10177" y="3194"/>
                    <a:pt x="10261" y="3162"/>
                  </a:cubicBezTo>
                  <a:lnTo>
                    <a:pt x="10479" y="3078"/>
                  </a:lnTo>
                  <a:cubicBezTo>
                    <a:pt x="10690" y="2997"/>
                    <a:pt x="10799" y="2762"/>
                    <a:pt x="10726" y="2547"/>
                  </a:cubicBezTo>
                  <a:lnTo>
                    <a:pt x="10578" y="2139"/>
                  </a:lnTo>
                  <a:lnTo>
                    <a:pt x="11380" y="1605"/>
                  </a:lnTo>
                  <a:cubicBezTo>
                    <a:pt x="11671" y="1816"/>
                    <a:pt x="11946" y="2048"/>
                    <a:pt x="12199" y="2301"/>
                  </a:cubicBezTo>
                  <a:cubicBezTo>
                    <a:pt x="14727" y="4833"/>
                    <a:pt x="14727" y="8936"/>
                    <a:pt x="12199" y="11468"/>
                  </a:cubicBezTo>
                  <a:cubicBezTo>
                    <a:pt x="10935" y="12734"/>
                    <a:pt x="9276" y="13367"/>
                    <a:pt x="7617" y="13367"/>
                  </a:cubicBezTo>
                  <a:cubicBezTo>
                    <a:pt x="5958" y="13367"/>
                    <a:pt x="4299" y="12734"/>
                    <a:pt x="3035" y="11468"/>
                  </a:cubicBezTo>
                  <a:cubicBezTo>
                    <a:pt x="2796" y="11229"/>
                    <a:pt x="2574" y="10972"/>
                    <a:pt x="2374" y="10698"/>
                  </a:cubicBezTo>
                  <a:lnTo>
                    <a:pt x="2342" y="9070"/>
                  </a:lnTo>
                  <a:cubicBezTo>
                    <a:pt x="2339" y="9003"/>
                    <a:pt x="2328" y="8933"/>
                    <a:pt x="2304" y="8866"/>
                  </a:cubicBezTo>
                  <a:lnTo>
                    <a:pt x="1889" y="7734"/>
                  </a:lnTo>
                  <a:cubicBezTo>
                    <a:pt x="1861" y="7656"/>
                    <a:pt x="1854" y="7572"/>
                    <a:pt x="1871" y="7488"/>
                  </a:cubicBezTo>
                  <a:lnTo>
                    <a:pt x="2117" y="6338"/>
                  </a:lnTo>
                  <a:lnTo>
                    <a:pt x="2487" y="6046"/>
                  </a:lnTo>
                  <a:cubicBezTo>
                    <a:pt x="2536" y="6007"/>
                    <a:pt x="2564" y="5951"/>
                    <a:pt x="2564" y="5888"/>
                  </a:cubicBezTo>
                  <a:lnTo>
                    <a:pt x="2571" y="5445"/>
                  </a:lnTo>
                  <a:lnTo>
                    <a:pt x="3070" y="5476"/>
                  </a:lnTo>
                  <a:lnTo>
                    <a:pt x="3482" y="6654"/>
                  </a:lnTo>
                  <a:cubicBezTo>
                    <a:pt x="3560" y="6877"/>
                    <a:pt x="3760" y="6992"/>
                    <a:pt x="3960" y="6992"/>
                  </a:cubicBezTo>
                  <a:cubicBezTo>
                    <a:pt x="4139" y="6992"/>
                    <a:pt x="4317" y="6901"/>
                    <a:pt x="4410" y="6714"/>
                  </a:cubicBezTo>
                  <a:lnTo>
                    <a:pt x="4674" y="6187"/>
                  </a:lnTo>
                  <a:lnTo>
                    <a:pt x="5159" y="5856"/>
                  </a:lnTo>
                  <a:cubicBezTo>
                    <a:pt x="5198" y="5828"/>
                    <a:pt x="5243" y="5815"/>
                    <a:pt x="5288" y="5815"/>
                  </a:cubicBezTo>
                  <a:cubicBezTo>
                    <a:pt x="5357" y="5815"/>
                    <a:pt x="5425" y="5846"/>
                    <a:pt x="5472" y="5905"/>
                  </a:cubicBezTo>
                  <a:lnTo>
                    <a:pt x="6031" y="6630"/>
                  </a:lnTo>
                  <a:cubicBezTo>
                    <a:pt x="6066" y="6675"/>
                    <a:pt x="6119" y="6703"/>
                    <a:pt x="6175" y="6710"/>
                  </a:cubicBezTo>
                  <a:lnTo>
                    <a:pt x="6404" y="6725"/>
                  </a:lnTo>
                  <a:cubicBezTo>
                    <a:pt x="6407" y="6725"/>
                    <a:pt x="6414" y="6728"/>
                    <a:pt x="6414" y="6735"/>
                  </a:cubicBezTo>
                  <a:lnTo>
                    <a:pt x="6671" y="7614"/>
                  </a:lnTo>
                  <a:cubicBezTo>
                    <a:pt x="6700" y="7716"/>
                    <a:pt x="6779" y="7760"/>
                    <a:pt x="6859" y="7760"/>
                  </a:cubicBezTo>
                  <a:cubicBezTo>
                    <a:pt x="6980" y="7760"/>
                    <a:pt x="7102" y="7659"/>
                    <a:pt x="7058" y="7502"/>
                  </a:cubicBezTo>
                  <a:lnTo>
                    <a:pt x="6956" y="7147"/>
                  </a:lnTo>
                  <a:lnTo>
                    <a:pt x="7357" y="6999"/>
                  </a:lnTo>
                  <a:cubicBezTo>
                    <a:pt x="7621" y="6900"/>
                    <a:pt x="7789" y="6637"/>
                    <a:pt x="7768" y="6355"/>
                  </a:cubicBezTo>
                  <a:lnTo>
                    <a:pt x="7723" y="5810"/>
                  </a:lnTo>
                  <a:lnTo>
                    <a:pt x="8046" y="5698"/>
                  </a:lnTo>
                  <a:cubicBezTo>
                    <a:pt x="8159" y="5666"/>
                    <a:pt x="8218" y="5547"/>
                    <a:pt x="8183" y="5438"/>
                  </a:cubicBezTo>
                  <a:cubicBezTo>
                    <a:pt x="8154" y="5354"/>
                    <a:pt x="8075" y="5302"/>
                    <a:pt x="7993" y="5302"/>
                  </a:cubicBezTo>
                  <a:cubicBezTo>
                    <a:pt x="7967" y="5302"/>
                    <a:pt x="7941" y="5307"/>
                    <a:pt x="7916" y="5318"/>
                  </a:cubicBezTo>
                  <a:lnTo>
                    <a:pt x="7445" y="5483"/>
                  </a:lnTo>
                  <a:cubicBezTo>
                    <a:pt x="7357" y="5511"/>
                    <a:pt x="7304" y="5596"/>
                    <a:pt x="7311" y="5687"/>
                  </a:cubicBezTo>
                  <a:lnTo>
                    <a:pt x="7364" y="6387"/>
                  </a:lnTo>
                  <a:cubicBezTo>
                    <a:pt x="7374" y="6489"/>
                    <a:pt x="7311" y="6584"/>
                    <a:pt x="7216" y="6619"/>
                  </a:cubicBezTo>
                  <a:lnTo>
                    <a:pt x="6843" y="6760"/>
                  </a:lnTo>
                  <a:lnTo>
                    <a:pt x="6805" y="6623"/>
                  </a:lnTo>
                  <a:cubicBezTo>
                    <a:pt x="6755" y="6457"/>
                    <a:pt x="6608" y="6338"/>
                    <a:pt x="6432" y="6324"/>
                  </a:cubicBezTo>
                  <a:lnTo>
                    <a:pt x="6295" y="6313"/>
                  </a:lnTo>
                  <a:lnTo>
                    <a:pt x="5792" y="5659"/>
                  </a:lnTo>
                  <a:cubicBezTo>
                    <a:pt x="5666" y="5497"/>
                    <a:pt x="5478" y="5411"/>
                    <a:pt x="5288" y="5411"/>
                  </a:cubicBezTo>
                  <a:cubicBezTo>
                    <a:pt x="5164" y="5411"/>
                    <a:pt x="5040" y="5447"/>
                    <a:pt x="4930" y="5522"/>
                  </a:cubicBezTo>
                  <a:lnTo>
                    <a:pt x="4403" y="5884"/>
                  </a:lnTo>
                  <a:cubicBezTo>
                    <a:pt x="4375" y="5902"/>
                    <a:pt x="4354" y="5930"/>
                    <a:pt x="4336" y="5961"/>
                  </a:cubicBezTo>
                  <a:lnTo>
                    <a:pt x="4051" y="6535"/>
                  </a:lnTo>
                  <a:cubicBezTo>
                    <a:pt x="4031" y="6573"/>
                    <a:pt x="3995" y="6592"/>
                    <a:pt x="3959" y="6592"/>
                  </a:cubicBezTo>
                  <a:cubicBezTo>
                    <a:pt x="3918" y="6592"/>
                    <a:pt x="3878" y="6569"/>
                    <a:pt x="3861" y="6524"/>
                  </a:cubicBezTo>
                  <a:lnTo>
                    <a:pt x="3404" y="5220"/>
                  </a:lnTo>
                  <a:cubicBezTo>
                    <a:pt x="3380" y="5146"/>
                    <a:pt x="3309" y="5093"/>
                    <a:pt x="3228" y="5086"/>
                  </a:cubicBezTo>
                  <a:lnTo>
                    <a:pt x="2479" y="5037"/>
                  </a:lnTo>
                  <a:lnTo>
                    <a:pt x="2230" y="4692"/>
                  </a:lnTo>
                  <a:cubicBezTo>
                    <a:pt x="2185" y="4631"/>
                    <a:pt x="2127" y="4605"/>
                    <a:pt x="2071" y="4605"/>
                  </a:cubicBezTo>
                  <a:cubicBezTo>
                    <a:pt x="1926" y="4605"/>
                    <a:pt x="1789" y="4771"/>
                    <a:pt x="1903" y="4928"/>
                  </a:cubicBezTo>
                  <a:lnTo>
                    <a:pt x="2170" y="5297"/>
                  </a:lnTo>
                  <a:lnTo>
                    <a:pt x="2163" y="5789"/>
                  </a:lnTo>
                  <a:lnTo>
                    <a:pt x="1657" y="6187"/>
                  </a:lnTo>
                  <a:cubicBezTo>
                    <a:pt x="1654" y="6188"/>
                    <a:pt x="1651" y="6189"/>
                    <a:pt x="1648" y="6189"/>
                  </a:cubicBezTo>
                  <a:cubicBezTo>
                    <a:pt x="1644" y="6189"/>
                    <a:pt x="1641" y="6187"/>
                    <a:pt x="1639" y="6183"/>
                  </a:cubicBezTo>
                  <a:lnTo>
                    <a:pt x="1252" y="5666"/>
                  </a:lnTo>
                  <a:cubicBezTo>
                    <a:pt x="1400" y="4871"/>
                    <a:pt x="1702" y="4108"/>
                    <a:pt x="2135" y="3426"/>
                  </a:cubicBezTo>
                  <a:lnTo>
                    <a:pt x="2413" y="3845"/>
                  </a:lnTo>
                  <a:cubicBezTo>
                    <a:pt x="2455" y="3914"/>
                    <a:pt x="2516" y="3943"/>
                    <a:pt x="2577" y="3943"/>
                  </a:cubicBezTo>
                  <a:cubicBezTo>
                    <a:pt x="2720" y="3943"/>
                    <a:pt x="2861" y="3780"/>
                    <a:pt x="2747" y="3620"/>
                  </a:cubicBezTo>
                  <a:lnTo>
                    <a:pt x="2381" y="3064"/>
                  </a:lnTo>
                  <a:cubicBezTo>
                    <a:pt x="2578" y="2793"/>
                    <a:pt x="2799" y="2540"/>
                    <a:pt x="3035" y="2301"/>
                  </a:cubicBezTo>
                  <a:cubicBezTo>
                    <a:pt x="4286" y="1052"/>
                    <a:pt x="5948" y="403"/>
                    <a:pt x="7625" y="403"/>
                  </a:cubicBezTo>
                  <a:close/>
                  <a:moveTo>
                    <a:pt x="7616" y="1"/>
                  </a:moveTo>
                  <a:cubicBezTo>
                    <a:pt x="6291" y="1"/>
                    <a:pt x="4958" y="382"/>
                    <a:pt x="3791" y="1162"/>
                  </a:cubicBezTo>
                  <a:cubicBezTo>
                    <a:pt x="1062" y="2987"/>
                    <a:pt x="0" y="6485"/>
                    <a:pt x="1259" y="9520"/>
                  </a:cubicBezTo>
                  <a:cubicBezTo>
                    <a:pt x="2339" y="12131"/>
                    <a:pt x="4876" y="13771"/>
                    <a:pt x="7615" y="13771"/>
                  </a:cubicBezTo>
                  <a:cubicBezTo>
                    <a:pt x="8060" y="13771"/>
                    <a:pt x="8510" y="13727"/>
                    <a:pt x="8960" y="13638"/>
                  </a:cubicBezTo>
                  <a:cubicBezTo>
                    <a:pt x="12181" y="12998"/>
                    <a:pt x="14502" y="10171"/>
                    <a:pt x="14502" y="6886"/>
                  </a:cubicBezTo>
                  <a:cubicBezTo>
                    <a:pt x="14506" y="5058"/>
                    <a:pt x="13781" y="3307"/>
                    <a:pt x="12487" y="2016"/>
                  </a:cubicBezTo>
                  <a:cubicBezTo>
                    <a:pt x="11156" y="686"/>
                    <a:pt x="9393" y="1"/>
                    <a:pt x="76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5" name="Google Shape;21545;p86"/>
            <p:cNvSpPr/>
            <p:nvPr/>
          </p:nvSpPr>
          <p:spPr>
            <a:xfrm>
              <a:off x="6752089" y="3562790"/>
              <a:ext cx="48048" cy="28545"/>
            </a:xfrm>
            <a:custGeom>
              <a:avLst/>
              <a:gdLst/>
              <a:ahLst/>
              <a:cxnLst/>
              <a:rect l="l" t="t" r="r" b="b"/>
              <a:pathLst>
                <a:path w="1833" h="1089" extrusionOk="0">
                  <a:moveTo>
                    <a:pt x="285" y="0"/>
                  </a:moveTo>
                  <a:cubicBezTo>
                    <a:pt x="126" y="0"/>
                    <a:pt x="1" y="208"/>
                    <a:pt x="145" y="350"/>
                  </a:cubicBezTo>
                  <a:lnTo>
                    <a:pt x="821" y="916"/>
                  </a:lnTo>
                  <a:cubicBezTo>
                    <a:pt x="922" y="1001"/>
                    <a:pt x="1049" y="1053"/>
                    <a:pt x="1179" y="1060"/>
                  </a:cubicBezTo>
                  <a:lnTo>
                    <a:pt x="1545" y="1088"/>
                  </a:lnTo>
                  <a:lnTo>
                    <a:pt x="1559" y="1088"/>
                  </a:lnTo>
                  <a:cubicBezTo>
                    <a:pt x="1560" y="1088"/>
                    <a:pt x="1561" y="1088"/>
                    <a:pt x="1562" y="1088"/>
                  </a:cubicBezTo>
                  <a:cubicBezTo>
                    <a:pt x="1819" y="1088"/>
                    <a:pt x="1832" y="705"/>
                    <a:pt x="1573" y="688"/>
                  </a:cubicBezTo>
                  <a:lnTo>
                    <a:pt x="1211" y="659"/>
                  </a:lnTo>
                  <a:cubicBezTo>
                    <a:pt x="1162" y="656"/>
                    <a:pt x="1116" y="638"/>
                    <a:pt x="1077" y="607"/>
                  </a:cubicBezTo>
                  <a:lnTo>
                    <a:pt x="402" y="41"/>
                  </a:lnTo>
                  <a:cubicBezTo>
                    <a:pt x="363" y="13"/>
                    <a:pt x="323" y="0"/>
                    <a:pt x="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6" name="Google Shape;21546;p86"/>
            <p:cNvSpPr/>
            <p:nvPr/>
          </p:nvSpPr>
          <p:spPr>
            <a:xfrm>
              <a:off x="6844279" y="3432907"/>
              <a:ext cx="24797" cy="32477"/>
            </a:xfrm>
            <a:custGeom>
              <a:avLst/>
              <a:gdLst/>
              <a:ahLst/>
              <a:cxnLst/>
              <a:rect l="l" t="t" r="r" b="b"/>
              <a:pathLst>
                <a:path w="946" h="1239" extrusionOk="0">
                  <a:moveTo>
                    <a:pt x="695" y="0"/>
                  </a:moveTo>
                  <a:cubicBezTo>
                    <a:pt x="618" y="0"/>
                    <a:pt x="542" y="42"/>
                    <a:pt x="511" y="139"/>
                  </a:cubicBezTo>
                  <a:lnTo>
                    <a:pt x="398" y="484"/>
                  </a:lnTo>
                  <a:lnTo>
                    <a:pt x="71" y="917"/>
                  </a:lnTo>
                  <a:cubicBezTo>
                    <a:pt x="1" y="1004"/>
                    <a:pt x="18" y="1131"/>
                    <a:pt x="106" y="1198"/>
                  </a:cubicBezTo>
                  <a:cubicBezTo>
                    <a:pt x="142" y="1225"/>
                    <a:pt x="185" y="1238"/>
                    <a:pt x="227" y="1238"/>
                  </a:cubicBezTo>
                  <a:cubicBezTo>
                    <a:pt x="288" y="1238"/>
                    <a:pt x="349" y="1211"/>
                    <a:pt x="391" y="1159"/>
                  </a:cubicBezTo>
                  <a:lnTo>
                    <a:pt x="743" y="702"/>
                  </a:lnTo>
                  <a:cubicBezTo>
                    <a:pt x="757" y="684"/>
                    <a:pt x="767" y="663"/>
                    <a:pt x="774" y="642"/>
                  </a:cubicBezTo>
                  <a:lnTo>
                    <a:pt x="894" y="266"/>
                  </a:lnTo>
                  <a:cubicBezTo>
                    <a:pt x="946" y="108"/>
                    <a:pt x="819" y="0"/>
                    <a:pt x="6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7" name="Google Shape;21547;p86"/>
            <p:cNvSpPr/>
            <p:nvPr/>
          </p:nvSpPr>
          <p:spPr>
            <a:xfrm>
              <a:off x="6808079" y="3505673"/>
              <a:ext cx="18244" cy="28860"/>
            </a:xfrm>
            <a:custGeom>
              <a:avLst/>
              <a:gdLst/>
              <a:ahLst/>
              <a:cxnLst/>
              <a:rect l="l" t="t" r="r" b="b"/>
              <a:pathLst>
                <a:path w="696" h="1101" extrusionOk="0">
                  <a:moveTo>
                    <a:pt x="253" y="1"/>
                  </a:moveTo>
                  <a:cubicBezTo>
                    <a:pt x="127" y="1"/>
                    <a:pt x="0" y="111"/>
                    <a:pt x="56" y="271"/>
                  </a:cubicBezTo>
                  <a:lnTo>
                    <a:pt x="274" y="954"/>
                  </a:lnTo>
                  <a:cubicBezTo>
                    <a:pt x="297" y="1042"/>
                    <a:pt x="378" y="1101"/>
                    <a:pt x="466" y="1101"/>
                  </a:cubicBezTo>
                  <a:cubicBezTo>
                    <a:pt x="486" y="1101"/>
                    <a:pt x="507" y="1097"/>
                    <a:pt x="527" y="1091"/>
                  </a:cubicBezTo>
                  <a:cubicBezTo>
                    <a:pt x="636" y="1059"/>
                    <a:pt x="696" y="940"/>
                    <a:pt x="657" y="834"/>
                  </a:cubicBezTo>
                  <a:lnTo>
                    <a:pt x="443" y="152"/>
                  </a:lnTo>
                  <a:cubicBezTo>
                    <a:pt x="413" y="46"/>
                    <a:pt x="333" y="1"/>
                    <a:pt x="2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8" name="Google Shape;21548;p86"/>
            <p:cNvSpPr/>
            <p:nvPr/>
          </p:nvSpPr>
          <p:spPr>
            <a:xfrm>
              <a:off x="6773689" y="3539068"/>
              <a:ext cx="45924" cy="34758"/>
            </a:xfrm>
            <a:custGeom>
              <a:avLst/>
              <a:gdLst/>
              <a:ahLst/>
              <a:cxnLst/>
              <a:rect l="l" t="t" r="r" b="b"/>
              <a:pathLst>
                <a:path w="1752" h="1326" extrusionOk="0">
                  <a:moveTo>
                    <a:pt x="672" y="401"/>
                  </a:moveTo>
                  <a:lnTo>
                    <a:pt x="1231" y="495"/>
                  </a:lnTo>
                  <a:cubicBezTo>
                    <a:pt x="1241" y="499"/>
                    <a:pt x="1245" y="510"/>
                    <a:pt x="1241" y="517"/>
                  </a:cubicBezTo>
                  <a:lnTo>
                    <a:pt x="939" y="914"/>
                  </a:lnTo>
                  <a:cubicBezTo>
                    <a:pt x="936" y="916"/>
                    <a:pt x="934" y="919"/>
                    <a:pt x="930" y="919"/>
                  </a:cubicBezTo>
                  <a:cubicBezTo>
                    <a:pt x="929" y="919"/>
                    <a:pt x="927" y="918"/>
                    <a:pt x="925" y="917"/>
                  </a:cubicBezTo>
                  <a:lnTo>
                    <a:pt x="503" y="759"/>
                  </a:lnTo>
                  <a:lnTo>
                    <a:pt x="654" y="411"/>
                  </a:lnTo>
                  <a:cubicBezTo>
                    <a:pt x="658" y="404"/>
                    <a:pt x="665" y="401"/>
                    <a:pt x="672" y="401"/>
                  </a:cubicBezTo>
                  <a:close/>
                  <a:moveTo>
                    <a:pt x="668" y="1"/>
                  </a:moveTo>
                  <a:cubicBezTo>
                    <a:pt x="504" y="1"/>
                    <a:pt x="353" y="95"/>
                    <a:pt x="285" y="249"/>
                  </a:cubicBezTo>
                  <a:lnTo>
                    <a:pt x="46" y="798"/>
                  </a:lnTo>
                  <a:cubicBezTo>
                    <a:pt x="0" y="903"/>
                    <a:pt x="53" y="1026"/>
                    <a:pt x="162" y="1065"/>
                  </a:cubicBezTo>
                  <a:lnTo>
                    <a:pt x="784" y="1297"/>
                  </a:lnTo>
                  <a:cubicBezTo>
                    <a:pt x="830" y="1315"/>
                    <a:pt x="879" y="1322"/>
                    <a:pt x="932" y="1325"/>
                  </a:cubicBezTo>
                  <a:cubicBezTo>
                    <a:pt x="1062" y="1322"/>
                    <a:pt x="1185" y="1262"/>
                    <a:pt x="1262" y="1157"/>
                  </a:cubicBezTo>
                  <a:lnTo>
                    <a:pt x="1561" y="763"/>
                  </a:lnTo>
                  <a:cubicBezTo>
                    <a:pt x="1751" y="513"/>
                    <a:pt x="1607" y="151"/>
                    <a:pt x="1298" y="98"/>
                  </a:cubicBezTo>
                  <a:lnTo>
                    <a:pt x="738" y="7"/>
                  </a:lnTo>
                  <a:cubicBezTo>
                    <a:pt x="715" y="3"/>
                    <a:pt x="691"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9" name="Google Shape;21549;p86"/>
            <p:cNvSpPr/>
            <p:nvPr/>
          </p:nvSpPr>
          <p:spPr>
            <a:xfrm>
              <a:off x="6823361" y="3542056"/>
              <a:ext cx="56802" cy="32870"/>
            </a:xfrm>
            <a:custGeom>
              <a:avLst/>
              <a:gdLst/>
              <a:ahLst/>
              <a:cxnLst/>
              <a:rect l="l" t="t" r="r" b="b"/>
              <a:pathLst>
                <a:path w="2167" h="1254" extrusionOk="0">
                  <a:moveTo>
                    <a:pt x="1123" y="403"/>
                  </a:moveTo>
                  <a:cubicBezTo>
                    <a:pt x="1182" y="403"/>
                    <a:pt x="1241" y="426"/>
                    <a:pt x="1284" y="469"/>
                  </a:cubicBezTo>
                  <a:lnTo>
                    <a:pt x="1597" y="775"/>
                  </a:lnTo>
                  <a:lnTo>
                    <a:pt x="1519" y="821"/>
                  </a:lnTo>
                  <a:cubicBezTo>
                    <a:pt x="1485" y="840"/>
                    <a:pt x="1447" y="850"/>
                    <a:pt x="1408" y="850"/>
                  </a:cubicBezTo>
                  <a:cubicBezTo>
                    <a:pt x="1375" y="850"/>
                    <a:pt x="1341" y="843"/>
                    <a:pt x="1309" y="828"/>
                  </a:cubicBezTo>
                  <a:lnTo>
                    <a:pt x="725" y="564"/>
                  </a:lnTo>
                  <a:lnTo>
                    <a:pt x="1027" y="424"/>
                  </a:lnTo>
                  <a:cubicBezTo>
                    <a:pt x="1058" y="410"/>
                    <a:pt x="1091" y="403"/>
                    <a:pt x="1123" y="403"/>
                  </a:cubicBezTo>
                  <a:close/>
                  <a:moveTo>
                    <a:pt x="1122" y="1"/>
                  </a:moveTo>
                  <a:cubicBezTo>
                    <a:pt x="1033" y="1"/>
                    <a:pt x="943" y="19"/>
                    <a:pt x="858" y="58"/>
                  </a:cubicBezTo>
                  <a:lnTo>
                    <a:pt x="159" y="381"/>
                  </a:lnTo>
                  <a:cubicBezTo>
                    <a:pt x="0" y="455"/>
                    <a:pt x="0" y="677"/>
                    <a:pt x="159" y="751"/>
                  </a:cubicBezTo>
                  <a:lnTo>
                    <a:pt x="1143" y="1197"/>
                  </a:lnTo>
                  <a:cubicBezTo>
                    <a:pt x="1227" y="1235"/>
                    <a:pt x="1316" y="1254"/>
                    <a:pt x="1405" y="1254"/>
                  </a:cubicBezTo>
                  <a:cubicBezTo>
                    <a:pt x="1514" y="1254"/>
                    <a:pt x="1623" y="1225"/>
                    <a:pt x="1720" y="1169"/>
                  </a:cubicBezTo>
                  <a:lnTo>
                    <a:pt x="2029" y="993"/>
                  </a:lnTo>
                  <a:cubicBezTo>
                    <a:pt x="2145" y="927"/>
                    <a:pt x="2167" y="765"/>
                    <a:pt x="2072" y="673"/>
                  </a:cubicBezTo>
                  <a:lnTo>
                    <a:pt x="1565" y="181"/>
                  </a:lnTo>
                  <a:cubicBezTo>
                    <a:pt x="1445" y="63"/>
                    <a:pt x="1285" y="1"/>
                    <a:pt x="11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0" name="Google Shape;21550;p86"/>
            <p:cNvSpPr/>
            <p:nvPr/>
          </p:nvSpPr>
          <p:spPr>
            <a:xfrm>
              <a:off x="6776834" y="3580222"/>
              <a:ext cx="103435" cy="75728"/>
            </a:xfrm>
            <a:custGeom>
              <a:avLst/>
              <a:gdLst/>
              <a:ahLst/>
              <a:cxnLst/>
              <a:rect l="l" t="t" r="r" b="b"/>
              <a:pathLst>
                <a:path w="3946" h="2889" extrusionOk="0">
                  <a:moveTo>
                    <a:pt x="2164" y="0"/>
                  </a:moveTo>
                  <a:cubicBezTo>
                    <a:pt x="2080" y="0"/>
                    <a:pt x="1997" y="25"/>
                    <a:pt x="1927" y="75"/>
                  </a:cubicBezTo>
                  <a:lnTo>
                    <a:pt x="967" y="754"/>
                  </a:lnTo>
                  <a:lnTo>
                    <a:pt x="580" y="828"/>
                  </a:lnTo>
                  <a:cubicBezTo>
                    <a:pt x="298" y="881"/>
                    <a:pt x="87" y="1116"/>
                    <a:pt x="66" y="1401"/>
                  </a:cubicBezTo>
                  <a:lnTo>
                    <a:pt x="17" y="2062"/>
                  </a:lnTo>
                  <a:cubicBezTo>
                    <a:pt x="0" y="2304"/>
                    <a:pt x="195" y="2510"/>
                    <a:pt x="433" y="2510"/>
                  </a:cubicBezTo>
                  <a:cubicBezTo>
                    <a:pt x="444" y="2510"/>
                    <a:pt x="456" y="2510"/>
                    <a:pt x="467" y="2509"/>
                  </a:cubicBezTo>
                  <a:lnTo>
                    <a:pt x="889" y="2474"/>
                  </a:lnTo>
                  <a:cubicBezTo>
                    <a:pt x="1150" y="2450"/>
                    <a:pt x="1126" y="2072"/>
                    <a:pt x="878" y="2072"/>
                  </a:cubicBezTo>
                  <a:cubicBezTo>
                    <a:pt x="871" y="2072"/>
                    <a:pt x="865" y="2072"/>
                    <a:pt x="858" y="2073"/>
                  </a:cubicBezTo>
                  <a:lnTo>
                    <a:pt x="436" y="2104"/>
                  </a:lnTo>
                  <a:cubicBezTo>
                    <a:pt x="435" y="2105"/>
                    <a:pt x="434" y="2105"/>
                    <a:pt x="433" y="2105"/>
                  </a:cubicBezTo>
                  <a:cubicBezTo>
                    <a:pt x="426" y="2105"/>
                    <a:pt x="419" y="2096"/>
                    <a:pt x="422" y="2090"/>
                  </a:cubicBezTo>
                  <a:lnTo>
                    <a:pt x="467" y="1433"/>
                  </a:lnTo>
                  <a:cubicBezTo>
                    <a:pt x="478" y="1327"/>
                    <a:pt x="552" y="1243"/>
                    <a:pt x="654" y="1222"/>
                  </a:cubicBezTo>
                  <a:lnTo>
                    <a:pt x="1083" y="1141"/>
                  </a:lnTo>
                  <a:cubicBezTo>
                    <a:pt x="1111" y="1134"/>
                    <a:pt x="1139" y="1123"/>
                    <a:pt x="1164" y="1106"/>
                  </a:cubicBezTo>
                  <a:lnTo>
                    <a:pt x="2159" y="402"/>
                  </a:lnTo>
                  <a:lnTo>
                    <a:pt x="2173" y="402"/>
                  </a:lnTo>
                  <a:lnTo>
                    <a:pt x="2869" y="712"/>
                  </a:lnTo>
                  <a:cubicBezTo>
                    <a:pt x="2893" y="723"/>
                    <a:pt x="2920" y="728"/>
                    <a:pt x="2948" y="728"/>
                  </a:cubicBezTo>
                  <a:cubicBezTo>
                    <a:pt x="2965" y="728"/>
                    <a:pt x="2982" y="726"/>
                    <a:pt x="2999" y="722"/>
                  </a:cubicBezTo>
                  <a:lnTo>
                    <a:pt x="3330" y="645"/>
                  </a:lnTo>
                  <a:lnTo>
                    <a:pt x="3520" y="1348"/>
                  </a:lnTo>
                  <a:cubicBezTo>
                    <a:pt x="3523" y="1352"/>
                    <a:pt x="3523" y="1355"/>
                    <a:pt x="3520" y="1359"/>
                  </a:cubicBezTo>
                  <a:lnTo>
                    <a:pt x="2749" y="2481"/>
                  </a:lnTo>
                  <a:cubicBezTo>
                    <a:pt x="2746" y="2484"/>
                    <a:pt x="2742" y="2484"/>
                    <a:pt x="2739" y="2484"/>
                  </a:cubicBezTo>
                  <a:cubicBezTo>
                    <a:pt x="2738" y="2485"/>
                    <a:pt x="2737" y="2486"/>
                    <a:pt x="2735" y="2486"/>
                  </a:cubicBezTo>
                  <a:cubicBezTo>
                    <a:pt x="2732" y="2486"/>
                    <a:pt x="2728" y="2483"/>
                    <a:pt x="2728" y="2481"/>
                  </a:cubicBezTo>
                  <a:lnTo>
                    <a:pt x="2352" y="2034"/>
                  </a:lnTo>
                  <a:cubicBezTo>
                    <a:pt x="2313" y="1985"/>
                    <a:pt x="2254" y="1960"/>
                    <a:pt x="2192" y="1960"/>
                  </a:cubicBezTo>
                  <a:cubicBezTo>
                    <a:pt x="2188" y="1960"/>
                    <a:pt x="2184" y="1960"/>
                    <a:pt x="2180" y="1960"/>
                  </a:cubicBezTo>
                  <a:lnTo>
                    <a:pt x="1684" y="2002"/>
                  </a:lnTo>
                  <a:cubicBezTo>
                    <a:pt x="1424" y="2023"/>
                    <a:pt x="1447" y="2404"/>
                    <a:pt x="1696" y="2404"/>
                  </a:cubicBezTo>
                  <a:cubicBezTo>
                    <a:pt x="1702" y="2404"/>
                    <a:pt x="1709" y="2404"/>
                    <a:pt x="1716" y="2403"/>
                  </a:cubicBezTo>
                  <a:lnTo>
                    <a:pt x="2109" y="2372"/>
                  </a:lnTo>
                  <a:lnTo>
                    <a:pt x="2419" y="2741"/>
                  </a:lnTo>
                  <a:cubicBezTo>
                    <a:pt x="2496" y="2836"/>
                    <a:pt x="2616" y="2888"/>
                    <a:pt x="2739" y="2888"/>
                  </a:cubicBezTo>
                  <a:lnTo>
                    <a:pt x="2760" y="2888"/>
                  </a:lnTo>
                  <a:cubicBezTo>
                    <a:pt x="2890" y="2885"/>
                    <a:pt x="3010" y="2818"/>
                    <a:pt x="3084" y="2709"/>
                  </a:cubicBezTo>
                  <a:lnTo>
                    <a:pt x="3854" y="1587"/>
                  </a:lnTo>
                  <a:cubicBezTo>
                    <a:pt x="3924" y="1485"/>
                    <a:pt x="3945" y="1359"/>
                    <a:pt x="3913" y="1243"/>
                  </a:cubicBezTo>
                  <a:lnTo>
                    <a:pt x="3667" y="350"/>
                  </a:lnTo>
                  <a:cubicBezTo>
                    <a:pt x="3644" y="261"/>
                    <a:pt x="3563" y="202"/>
                    <a:pt x="3475" y="202"/>
                  </a:cubicBezTo>
                  <a:cubicBezTo>
                    <a:pt x="3459" y="202"/>
                    <a:pt x="3442" y="204"/>
                    <a:pt x="3425" y="209"/>
                  </a:cubicBezTo>
                  <a:lnTo>
                    <a:pt x="2971" y="318"/>
                  </a:lnTo>
                  <a:lnTo>
                    <a:pt x="2335" y="37"/>
                  </a:lnTo>
                  <a:cubicBezTo>
                    <a:pt x="2280" y="12"/>
                    <a:pt x="2222" y="0"/>
                    <a:pt x="21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1" name="Google Shape;21551;p86"/>
          <p:cNvGrpSpPr/>
          <p:nvPr/>
        </p:nvGrpSpPr>
        <p:grpSpPr>
          <a:xfrm>
            <a:off x="7955715" y="2138404"/>
            <a:ext cx="380081" cy="325114"/>
            <a:chOff x="7955715" y="1986004"/>
            <a:chExt cx="380081" cy="325114"/>
          </a:xfrm>
        </p:grpSpPr>
        <p:sp>
          <p:nvSpPr>
            <p:cNvPr id="21552" name="Google Shape;21552;p86"/>
            <p:cNvSpPr/>
            <p:nvPr/>
          </p:nvSpPr>
          <p:spPr>
            <a:xfrm>
              <a:off x="7962452" y="2079451"/>
              <a:ext cx="41521" cy="46868"/>
            </a:xfrm>
            <a:custGeom>
              <a:avLst/>
              <a:gdLst/>
              <a:ahLst/>
              <a:cxnLst/>
              <a:rect l="l" t="t" r="r" b="b"/>
              <a:pathLst>
                <a:path w="1584" h="1788" extrusionOk="0">
                  <a:moveTo>
                    <a:pt x="1583" y="1"/>
                  </a:moveTo>
                  <a:lnTo>
                    <a:pt x="1" y="665"/>
                  </a:lnTo>
                  <a:lnTo>
                    <a:pt x="1421" y="1787"/>
                  </a:lnTo>
                  <a:lnTo>
                    <a:pt x="1583" y="1"/>
                  </a:ln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3" name="Google Shape;21553;p86"/>
            <p:cNvSpPr/>
            <p:nvPr/>
          </p:nvSpPr>
          <p:spPr>
            <a:xfrm>
              <a:off x="7981456" y="1991534"/>
              <a:ext cx="348338" cy="278482"/>
            </a:xfrm>
            <a:custGeom>
              <a:avLst/>
              <a:gdLst/>
              <a:ahLst/>
              <a:cxnLst/>
              <a:rect l="l" t="t" r="r" b="b"/>
              <a:pathLst>
                <a:path w="13289" h="10624" extrusionOk="0">
                  <a:moveTo>
                    <a:pt x="5211" y="0"/>
                  </a:moveTo>
                  <a:cubicBezTo>
                    <a:pt x="4946" y="0"/>
                    <a:pt x="1061" y="72"/>
                    <a:pt x="436" y="4294"/>
                  </a:cubicBezTo>
                  <a:cubicBezTo>
                    <a:pt x="0" y="8137"/>
                    <a:pt x="3116" y="10623"/>
                    <a:pt x="6734" y="10623"/>
                  </a:cubicBezTo>
                  <a:cubicBezTo>
                    <a:pt x="9899" y="10623"/>
                    <a:pt x="12610" y="8591"/>
                    <a:pt x="13289" y="5876"/>
                  </a:cubicBezTo>
                  <a:lnTo>
                    <a:pt x="13289" y="5876"/>
                  </a:lnTo>
                  <a:cubicBezTo>
                    <a:pt x="13288" y="5876"/>
                    <a:pt x="12489" y="6446"/>
                    <a:pt x="11249" y="6446"/>
                  </a:cubicBezTo>
                  <a:cubicBezTo>
                    <a:pt x="11125" y="6446"/>
                    <a:pt x="10998" y="6441"/>
                    <a:pt x="10866" y="6428"/>
                  </a:cubicBezTo>
                  <a:cubicBezTo>
                    <a:pt x="9013" y="6252"/>
                    <a:pt x="7676" y="3956"/>
                    <a:pt x="6875" y="2571"/>
                  </a:cubicBezTo>
                  <a:cubicBezTo>
                    <a:pt x="6340" y="1646"/>
                    <a:pt x="5623" y="1073"/>
                    <a:pt x="4561" y="865"/>
                  </a:cubicBezTo>
                  <a:lnTo>
                    <a:pt x="5225" y="0"/>
                  </a:lnTo>
                  <a:cubicBezTo>
                    <a:pt x="5225" y="0"/>
                    <a:pt x="5221" y="0"/>
                    <a:pt x="5211" y="0"/>
                  </a:cubicBezTo>
                  <a:close/>
                </a:path>
              </a:pathLst>
            </a:custGeom>
            <a:solidFill>
              <a:srgbClr val="7896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4" name="Google Shape;21554;p86"/>
            <p:cNvSpPr/>
            <p:nvPr/>
          </p:nvSpPr>
          <p:spPr>
            <a:xfrm>
              <a:off x="7981456" y="1991534"/>
              <a:ext cx="235808" cy="278482"/>
            </a:xfrm>
            <a:custGeom>
              <a:avLst/>
              <a:gdLst/>
              <a:ahLst/>
              <a:cxnLst/>
              <a:rect l="l" t="t" r="r" b="b"/>
              <a:pathLst>
                <a:path w="8996" h="10624" extrusionOk="0">
                  <a:moveTo>
                    <a:pt x="5211" y="0"/>
                  </a:moveTo>
                  <a:cubicBezTo>
                    <a:pt x="4946" y="0"/>
                    <a:pt x="1061" y="72"/>
                    <a:pt x="436" y="4294"/>
                  </a:cubicBezTo>
                  <a:cubicBezTo>
                    <a:pt x="0" y="8137"/>
                    <a:pt x="3116" y="10623"/>
                    <a:pt x="6734" y="10623"/>
                  </a:cubicBezTo>
                  <a:cubicBezTo>
                    <a:pt x="7501" y="10623"/>
                    <a:pt x="8264" y="10504"/>
                    <a:pt x="8995" y="10265"/>
                  </a:cubicBezTo>
                  <a:lnTo>
                    <a:pt x="8995" y="10265"/>
                  </a:lnTo>
                  <a:cubicBezTo>
                    <a:pt x="8826" y="10275"/>
                    <a:pt x="8658" y="10282"/>
                    <a:pt x="8485" y="10282"/>
                  </a:cubicBezTo>
                  <a:cubicBezTo>
                    <a:pt x="4870" y="10282"/>
                    <a:pt x="1751" y="7796"/>
                    <a:pt x="2187" y="3953"/>
                  </a:cubicBezTo>
                  <a:cubicBezTo>
                    <a:pt x="2549" y="1505"/>
                    <a:pt x="4012" y="450"/>
                    <a:pt x="5225" y="0"/>
                  </a:cubicBezTo>
                  <a:cubicBezTo>
                    <a:pt x="5225" y="0"/>
                    <a:pt x="5221" y="0"/>
                    <a:pt x="5211"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5" name="Google Shape;21555;p86"/>
            <p:cNvSpPr/>
            <p:nvPr/>
          </p:nvSpPr>
          <p:spPr>
            <a:xfrm>
              <a:off x="8076764" y="2068468"/>
              <a:ext cx="213763" cy="125217"/>
            </a:xfrm>
            <a:custGeom>
              <a:avLst/>
              <a:gdLst/>
              <a:ahLst/>
              <a:cxnLst/>
              <a:rect l="l" t="t" r="r" b="b"/>
              <a:pathLst>
                <a:path w="8155" h="4777" extrusionOk="0">
                  <a:moveTo>
                    <a:pt x="2837" y="0"/>
                  </a:moveTo>
                  <a:cubicBezTo>
                    <a:pt x="2636" y="0"/>
                    <a:pt x="2434" y="48"/>
                    <a:pt x="2247" y="149"/>
                  </a:cubicBezTo>
                  <a:lnTo>
                    <a:pt x="2240" y="153"/>
                  </a:lnTo>
                  <a:cubicBezTo>
                    <a:pt x="0" y="1373"/>
                    <a:pt x="1161" y="4776"/>
                    <a:pt x="3921" y="4776"/>
                  </a:cubicBezTo>
                  <a:cubicBezTo>
                    <a:pt x="5091" y="4776"/>
                    <a:pt x="6548" y="4164"/>
                    <a:pt x="8155" y="2516"/>
                  </a:cubicBezTo>
                  <a:lnTo>
                    <a:pt x="8155" y="2516"/>
                  </a:lnTo>
                  <a:cubicBezTo>
                    <a:pt x="8155" y="2516"/>
                    <a:pt x="7842" y="2663"/>
                    <a:pt x="7324" y="2663"/>
                  </a:cubicBezTo>
                  <a:cubicBezTo>
                    <a:pt x="6520" y="2663"/>
                    <a:pt x="5223" y="2308"/>
                    <a:pt x="3833" y="497"/>
                  </a:cubicBezTo>
                  <a:cubicBezTo>
                    <a:pt x="3591" y="175"/>
                    <a:pt x="3218" y="0"/>
                    <a:pt x="2837" y="0"/>
                  </a:cubicBezTo>
                  <a:close/>
                </a:path>
              </a:pathLst>
            </a:custGeom>
            <a:solidFill>
              <a:srgbClr val="6587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6" name="Google Shape;21556;p86"/>
            <p:cNvSpPr/>
            <p:nvPr/>
          </p:nvSpPr>
          <p:spPr>
            <a:xfrm>
              <a:off x="8100539" y="2115965"/>
              <a:ext cx="189988" cy="77746"/>
            </a:xfrm>
            <a:custGeom>
              <a:avLst/>
              <a:gdLst/>
              <a:ahLst/>
              <a:cxnLst/>
              <a:rect l="l" t="t" r="r" b="b"/>
              <a:pathLst>
                <a:path w="7248" h="2966" extrusionOk="0">
                  <a:moveTo>
                    <a:pt x="169" y="0"/>
                  </a:moveTo>
                  <a:cubicBezTo>
                    <a:pt x="0" y="1391"/>
                    <a:pt x="1138" y="2965"/>
                    <a:pt x="3015" y="2965"/>
                  </a:cubicBezTo>
                  <a:cubicBezTo>
                    <a:pt x="4185" y="2965"/>
                    <a:pt x="5641" y="2354"/>
                    <a:pt x="7248" y="707"/>
                  </a:cubicBezTo>
                  <a:lnTo>
                    <a:pt x="7248" y="707"/>
                  </a:lnTo>
                  <a:cubicBezTo>
                    <a:pt x="7226" y="715"/>
                    <a:pt x="6918" y="851"/>
                    <a:pt x="6416" y="851"/>
                  </a:cubicBezTo>
                  <a:cubicBezTo>
                    <a:pt x="6263" y="851"/>
                    <a:pt x="6091" y="839"/>
                    <a:pt x="5904" y="806"/>
                  </a:cubicBezTo>
                  <a:cubicBezTo>
                    <a:pt x="5109" y="1553"/>
                    <a:pt x="3725" y="2141"/>
                    <a:pt x="2515" y="2141"/>
                  </a:cubicBezTo>
                  <a:cubicBezTo>
                    <a:pt x="1318" y="2141"/>
                    <a:pt x="290" y="1566"/>
                    <a:pt x="169" y="0"/>
                  </a:cubicBezTo>
                  <a:close/>
                </a:path>
              </a:pathLst>
            </a:custGeom>
            <a:solidFill>
              <a:srgbClr val="547A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7" name="Google Shape;21557;p86"/>
            <p:cNvSpPr/>
            <p:nvPr/>
          </p:nvSpPr>
          <p:spPr>
            <a:xfrm>
              <a:off x="8027616" y="2062596"/>
              <a:ext cx="35518" cy="41494"/>
            </a:xfrm>
            <a:custGeom>
              <a:avLst/>
              <a:gdLst/>
              <a:ahLst/>
              <a:cxnLst/>
              <a:rect l="l" t="t" r="r" b="b"/>
              <a:pathLst>
                <a:path w="1355" h="1583" extrusionOk="0">
                  <a:moveTo>
                    <a:pt x="679" y="0"/>
                  </a:moveTo>
                  <a:cubicBezTo>
                    <a:pt x="303" y="0"/>
                    <a:pt x="1" y="306"/>
                    <a:pt x="1" y="679"/>
                  </a:cubicBezTo>
                  <a:lnTo>
                    <a:pt x="1" y="904"/>
                  </a:lnTo>
                  <a:cubicBezTo>
                    <a:pt x="1" y="1280"/>
                    <a:pt x="303" y="1583"/>
                    <a:pt x="679" y="1583"/>
                  </a:cubicBezTo>
                  <a:cubicBezTo>
                    <a:pt x="1052" y="1583"/>
                    <a:pt x="1355" y="1280"/>
                    <a:pt x="1355" y="904"/>
                  </a:cubicBezTo>
                  <a:lnTo>
                    <a:pt x="1355" y="679"/>
                  </a:lnTo>
                  <a:cubicBezTo>
                    <a:pt x="1355" y="306"/>
                    <a:pt x="1052" y="0"/>
                    <a:pt x="679"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8" name="Google Shape;21558;p86"/>
            <p:cNvSpPr/>
            <p:nvPr/>
          </p:nvSpPr>
          <p:spPr>
            <a:xfrm>
              <a:off x="8045414" y="2062596"/>
              <a:ext cx="17720" cy="29620"/>
            </a:xfrm>
            <a:custGeom>
              <a:avLst/>
              <a:gdLst/>
              <a:ahLst/>
              <a:cxnLst/>
              <a:rect l="l" t="t" r="r" b="b"/>
              <a:pathLst>
                <a:path w="676" h="1130" extrusionOk="0">
                  <a:moveTo>
                    <a:pt x="0" y="0"/>
                  </a:moveTo>
                  <a:lnTo>
                    <a:pt x="0" y="792"/>
                  </a:lnTo>
                  <a:cubicBezTo>
                    <a:pt x="0" y="978"/>
                    <a:pt x="152" y="1129"/>
                    <a:pt x="338" y="1129"/>
                  </a:cubicBezTo>
                  <a:cubicBezTo>
                    <a:pt x="524" y="1129"/>
                    <a:pt x="676" y="978"/>
                    <a:pt x="676" y="792"/>
                  </a:cubicBezTo>
                  <a:lnTo>
                    <a:pt x="676" y="679"/>
                  </a:lnTo>
                  <a:cubicBezTo>
                    <a:pt x="676" y="303"/>
                    <a:pt x="373"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9" name="Google Shape;21559;p86"/>
            <p:cNvSpPr/>
            <p:nvPr/>
          </p:nvSpPr>
          <p:spPr>
            <a:xfrm>
              <a:off x="8039149" y="2068127"/>
              <a:ext cx="12556" cy="12661"/>
            </a:xfrm>
            <a:custGeom>
              <a:avLst/>
              <a:gdLst/>
              <a:ahLst/>
              <a:cxnLst/>
              <a:rect l="l" t="t" r="r" b="b"/>
              <a:pathLst>
                <a:path w="479" h="483" extrusionOk="0">
                  <a:moveTo>
                    <a:pt x="239" y="0"/>
                  </a:moveTo>
                  <a:cubicBezTo>
                    <a:pt x="106" y="0"/>
                    <a:pt x="0" y="109"/>
                    <a:pt x="0" y="243"/>
                  </a:cubicBezTo>
                  <a:cubicBezTo>
                    <a:pt x="0" y="373"/>
                    <a:pt x="106" y="482"/>
                    <a:pt x="239" y="482"/>
                  </a:cubicBezTo>
                  <a:cubicBezTo>
                    <a:pt x="370" y="482"/>
                    <a:pt x="479" y="373"/>
                    <a:pt x="479" y="243"/>
                  </a:cubicBezTo>
                  <a:cubicBezTo>
                    <a:pt x="479" y="109"/>
                    <a:pt x="370" y="0"/>
                    <a:pt x="2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0" name="Google Shape;21560;p86"/>
            <p:cNvSpPr/>
            <p:nvPr/>
          </p:nvSpPr>
          <p:spPr>
            <a:xfrm>
              <a:off x="8022085" y="2057066"/>
              <a:ext cx="46684" cy="52110"/>
            </a:xfrm>
            <a:custGeom>
              <a:avLst/>
              <a:gdLst/>
              <a:ahLst/>
              <a:cxnLst/>
              <a:rect l="l" t="t" r="r" b="b"/>
              <a:pathLst>
                <a:path w="1781" h="1988" extrusionOk="0">
                  <a:moveTo>
                    <a:pt x="890" y="0"/>
                  </a:moveTo>
                  <a:cubicBezTo>
                    <a:pt x="398" y="0"/>
                    <a:pt x="1" y="398"/>
                    <a:pt x="1" y="890"/>
                  </a:cubicBezTo>
                  <a:lnTo>
                    <a:pt x="1" y="1115"/>
                  </a:lnTo>
                  <a:cubicBezTo>
                    <a:pt x="11" y="1600"/>
                    <a:pt x="405" y="1987"/>
                    <a:pt x="890" y="1987"/>
                  </a:cubicBezTo>
                  <a:cubicBezTo>
                    <a:pt x="1372" y="1987"/>
                    <a:pt x="1766" y="1600"/>
                    <a:pt x="1780" y="1115"/>
                  </a:cubicBezTo>
                  <a:lnTo>
                    <a:pt x="1780" y="890"/>
                  </a:lnTo>
                  <a:cubicBezTo>
                    <a:pt x="1780" y="774"/>
                    <a:pt x="1685" y="679"/>
                    <a:pt x="1569" y="679"/>
                  </a:cubicBezTo>
                  <a:cubicBezTo>
                    <a:pt x="1450" y="679"/>
                    <a:pt x="1355" y="774"/>
                    <a:pt x="1355" y="890"/>
                  </a:cubicBezTo>
                  <a:lnTo>
                    <a:pt x="1355" y="1115"/>
                  </a:lnTo>
                  <a:cubicBezTo>
                    <a:pt x="1355" y="1372"/>
                    <a:pt x="1147" y="1583"/>
                    <a:pt x="890" y="1583"/>
                  </a:cubicBezTo>
                  <a:cubicBezTo>
                    <a:pt x="630" y="1583"/>
                    <a:pt x="423" y="1372"/>
                    <a:pt x="423" y="1115"/>
                  </a:cubicBezTo>
                  <a:lnTo>
                    <a:pt x="423" y="890"/>
                  </a:lnTo>
                  <a:cubicBezTo>
                    <a:pt x="423" y="633"/>
                    <a:pt x="630" y="422"/>
                    <a:pt x="890" y="422"/>
                  </a:cubicBezTo>
                  <a:cubicBezTo>
                    <a:pt x="1006" y="422"/>
                    <a:pt x="1101" y="327"/>
                    <a:pt x="1101" y="211"/>
                  </a:cubicBezTo>
                  <a:cubicBezTo>
                    <a:pt x="1101" y="95"/>
                    <a:pt x="1006" y="0"/>
                    <a:pt x="8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1" name="Google Shape;21561;p86"/>
            <p:cNvSpPr/>
            <p:nvPr/>
          </p:nvSpPr>
          <p:spPr>
            <a:xfrm>
              <a:off x="7955715" y="1986004"/>
              <a:ext cx="380081" cy="325114"/>
            </a:xfrm>
            <a:custGeom>
              <a:avLst/>
              <a:gdLst/>
              <a:ahLst/>
              <a:cxnLst/>
              <a:rect l="l" t="t" r="r" b="b"/>
              <a:pathLst>
                <a:path w="14500" h="12403" extrusionOk="0">
                  <a:moveTo>
                    <a:pt x="1277" y="4079"/>
                  </a:moveTo>
                  <a:cubicBezTo>
                    <a:pt x="1253" y="4209"/>
                    <a:pt x="1228" y="4339"/>
                    <a:pt x="1207" y="4473"/>
                  </a:cubicBezTo>
                  <a:lnTo>
                    <a:pt x="1207" y="4480"/>
                  </a:lnTo>
                  <a:cubicBezTo>
                    <a:pt x="1197" y="4568"/>
                    <a:pt x="1190" y="4656"/>
                    <a:pt x="1182" y="4740"/>
                  </a:cubicBezTo>
                  <a:lnTo>
                    <a:pt x="669" y="4336"/>
                  </a:lnTo>
                  <a:lnTo>
                    <a:pt x="1277" y="4079"/>
                  </a:lnTo>
                  <a:close/>
                  <a:moveTo>
                    <a:pt x="5754" y="450"/>
                  </a:moveTo>
                  <a:lnTo>
                    <a:pt x="5374" y="946"/>
                  </a:lnTo>
                  <a:cubicBezTo>
                    <a:pt x="5279" y="1066"/>
                    <a:pt x="5342" y="1245"/>
                    <a:pt x="5494" y="1280"/>
                  </a:cubicBezTo>
                  <a:cubicBezTo>
                    <a:pt x="6387" y="1495"/>
                    <a:pt x="7164" y="2068"/>
                    <a:pt x="7677" y="2891"/>
                  </a:cubicBezTo>
                  <a:cubicBezTo>
                    <a:pt x="8265" y="3826"/>
                    <a:pt x="8894" y="4565"/>
                    <a:pt x="9552" y="5088"/>
                  </a:cubicBezTo>
                  <a:cubicBezTo>
                    <a:pt x="10090" y="5514"/>
                    <a:pt x="10645" y="5799"/>
                    <a:pt x="11208" y="5932"/>
                  </a:cubicBezTo>
                  <a:cubicBezTo>
                    <a:pt x="11451" y="5991"/>
                    <a:pt x="11702" y="6020"/>
                    <a:pt x="11951" y="6020"/>
                  </a:cubicBezTo>
                  <a:cubicBezTo>
                    <a:pt x="12001" y="6020"/>
                    <a:pt x="12051" y="6019"/>
                    <a:pt x="12101" y="6017"/>
                  </a:cubicBezTo>
                  <a:lnTo>
                    <a:pt x="12101" y="6017"/>
                  </a:lnTo>
                  <a:cubicBezTo>
                    <a:pt x="11310" y="6738"/>
                    <a:pt x="10519" y="7233"/>
                    <a:pt x="9756" y="7501"/>
                  </a:cubicBezTo>
                  <a:cubicBezTo>
                    <a:pt x="9334" y="7648"/>
                    <a:pt x="8920" y="7721"/>
                    <a:pt x="8527" y="7721"/>
                  </a:cubicBezTo>
                  <a:cubicBezTo>
                    <a:pt x="8194" y="7721"/>
                    <a:pt x="7877" y="7669"/>
                    <a:pt x="7582" y="7564"/>
                  </a:cubicBezTo>
                  <a:cubicBezTo>
                    <a:pt x="7220" y="7434"/>
                    <a:pt x="6893" y="7226"/>
                    <a:pt x="6622" y="6952"/>
                  </a:cubicBezTo>
                  <a:lnTo>
                    <a:pt x="6622" y="6952"/>
                  </a:lnTo>
                  <a:cubicBezTo>
                    <a:pt x="6946" y="7128"/>
                    <a:pt x="7333" y="7233"/>
                    <a:pt x="7769" y="7265"/>
                  </a:cubicBezTo>
                  <a:cubicBezTo>
                    <a:pt x="7867" y="7272"/>
                    <a:pt x="7966" y="7276"/>
                    <a:pt x="8068" y="7276"/>
                  </a:cubicBezTo>
                  <a:cubicBezTo>
                    <a:pt x="8451" y="7276"/>
                    <a:pt x="8831" y="7226"/>
                    <a:pt x="9203" y="7135"/>
                  </a:cubicBezTo>
                  <a:cubicBezTo>
                    <a:pt x="9316" y="7107"/>
                    <a:pt x="9386" y="6991"/>
                    <a:pt x="9358" y="6878"/>
                  </a:cubicBezTo>
                  <a:cubicBezTo>
                    <a:pt x="9334" y="6783"/>
                    <a:pt x="9247" y="6717"/>
                    <a:pt x="9152" y="6717"/>
                  </a:cubicBezTo>
                  <a:cubicBezTo>
                    <a:pt x="9135" y="6717"/>
                    <a:pt x="9118" y="6719"/>
                    <a:pt x="9102" y="6724"/>
                  </a:cubicBezTo>
                  <a:cubicBezTo>
                    <a:pt x="8747" y="6812"/>
                    <a:pt x="8400" y="6855"/>
                    <a:pt x="8075" y="6855"/>
                  </a:cubicBezTo>
                  <a:cubicBezTo>
                    <a:pt x="7503" y="6855"/>
                    <a:pt x="6997" y="6721"/>
                    <a:pt x="6636" y="6463"/>
                  </a:cubicBezTo>
                  <a:cubicBezTo>
                    <a:pt x="6211" y="6161"/>
                    <a:pt x="5968" y="5686"/>
                    <a:pt x="5912" y="5050"/>
                  </a:cubicBezTo>
                  <a:cubicBezTo>
                    <a:pt x="5975" y="4392"/>
                    <a:pt x="6345" y="3837"/>
                    <a:pt x="6964" y="3485"/>
                  </a:cubicBezTo>
                  <a:cubicBezTo>
                    <a:pt x="7169" y="3366"/>
                    <a:pt x="7052" y="3086"/>
                    <a:pt x="6862" y="3086"/>
                  </a:cubicBezTo>
                  <a:cubicBezTo>
                    <a:pt x="6827" y="3086"/>
                    <a:pt x="6790" y="3095"/>
                    <a:pt x="6753" y="3116"/>
                  </a:cubicBezTo>
                  <a:cubicBezTo>
                    <a:pt x="5873" y="3615"/>
                    <a:pt x="5406" y="4501"/>
                    <a:pt x="5490" y="5486"/>
                  </a:cubicBezTo>
                  <a:cubicBezTo>
                    <a:pt x="5589" y="6604"/>
                    <a:pt x="6355" y="7575"/>
                    <a:pt x="7442" y="7961"/>
                  </a:cubicBezTo>
                  <a:cubicBezTo>
                    <a:pt x="7783" y="8084"/>
                    <a:pt x="8148" y="8145"/>
                    <a:pt x="8529" y="8145"/>
                  </a:cubicBezTo>
                  <a:cubicBezTo>
                    <a:pt x="8968" y="8145"/>
                    <a:pt x="9427" y="8064"/>
                    <a:pt x="9893" y="7902"/>
                  </a:cubicBezTo>
                  <a:cubicBezTo>
                    <a:pt x="10515" y="7684"/>
                    <a:pt x="11148" y="7328"/>
                    <a:pt x="11781" y="6840"/>
                  </a:cubicBezTo>
                  <a:cubicBezTo>
                    <a:pt x="11792" y="6843"/>
                    <a:pt x="11806" y="6843"/>
                    <a:pt x="11816" y="6847"/>
                  </a:cubicBezTo>
                  <a:cubicBezTo>
                    <a:pt x="11999" y="6875"/>
                    <a:pt x="12182" y="6888"/>
                    <a:pt x="12365" y="6888"/>
                  </a:cubicBezTo>
                  <a:cubicBezTo>
                    <a:pt x="12897" y="6888"/>
                    <a:pt x="13425" y="6771"/>
                    <a:pt x="13912" y="6541"/>
                  </a:cubicBezTo>
                  <a:lnTo>
                    <a:pt x="13912" y="6541"/>
                  </a:lnTo>
                  <a:cubicBezTo>
                    <a:pt x="13054" y="8935"/>
                    <a:pt x="10536" y="10620"/>
                    <a:pt x="7716" y="10620"/>
                  </a:cubicBezTo>
                  <a:cubicBezTo>
                    <a:pt x="5768" y="10620"/>
                    <a:pt x="3999" y="9892"/>
                    <a:pt x="2863" y="8619"/>
                  </a:cubicBezTo>
                  <a:cubicBezTo>
                    <a:pt x="1879" y="7515"/>
                    <a:pt x="1450" y="6101"/>
                    <a:pt x="1626" y="4529"/>
                  </a:cubicBezTo>
                  <a:cubicBezTo>
                    <a:pt x="1770" y="3576"/>
                    <a:pt x="2097" y="2768"/>
                    <a:pt x="2600" y="2128"/>
                  </a:cubicBezTo>
                  <a:cubicBezTo>
                    <a:pt x="3008" y="1611"/>
                    <a:pt x="3531" y="1196"/>
                    <a:pt x="4133" y="914"/>
                  </a:cubicBezTo>
                  <a:cubicBezTo>
                    <a:pt x="4643" y="675"/>
                    <a:pt x="5191" y="517"/>
                    <a:pt x="5754" y="450"/>
                  </a:cubicBezTo>
                  <a:close/>
                  <a:moveTo>
                    <a:pt x="7396" y="11038"/>
                  </a:moveTo>
                  <a:cubicBezTo>
                    <a:pt x="7502" y="11042"/>
                    <a:pt x="7611" y="11045"/>
                    <a:pt x="7716" y="11045"/>
                  </a:cubicBezTo>
                  <a:lnTo>
                    <a:pt x="7825" y="11045"/>
                  </a:lnTo>
                  <a:lnTo>
                    <a:pt x="7357" y="11977"/>
                  </a:lnTo>
                  <a:lnTo>
                    <a:pt x="6928" y="11977"/>
                  </a:lnTo>
                  <a:lnTo>
                    <a:pt x="7396" y="11038"/>
                  </a:lnTo>
                  <a:close/>
                  <a:moveTo>
                    <a:pt x="6211" y="0"/>
                  </a:moveTo>
                  <a:cubicBezTo>
                    <a:pt x="5434" y="14"/>
                    <a:pt x="4667" y="194"/>
                    <a:pt x="3964" y="528"/>
                  </a:cubicBezTo>
                  <a:cubicBezTo>
                    <a:pt x="3306" y="834"/>
                    <a:pt x="2726" y="1287"/>
                    <a:pt x="2273" y="1857"/>
                  </a:cubicBezTo>
                  <a:cubicBezTo>
                    <a:pt x="1879" y="2367"/>
                    <a:pt x="1583" y="2947"/>
                    <a:pt x="1408" y="3569"/>
                  </a:cubicBezTo>
                  <a:lnTo>
                    <a:pt x="177" y="4086"/>
                  </a:lnTo>
                  <a:cubicBezTo>
                    <a:pt x="29" y="4146"/>
                    <a:pt x="1" y="4347"/>
                    <a:pt x="128" y="4445"/>
                  </a:cubicBezTo>
                  <a:lnTo>
                    <a:pt x="1165" y="5268"/>
                  </a:lnTo>
                  <a:cubicBezTo>
                    <a:pt x="1175" y="6650"/>
                    <a:pt x="1650" y="7895"/>
                    <a:pt x="2547" y="8900"/>
                  </a:cubicBezTo>
                  <a:cubicBezTo>
                    <a:pt x="3612" y="10092"/>
                    <a:pt x="5184" y="10838"/>
                    <a:pt x="6942" y="11010"/>
                  </a:cubicBezTo>
                  <a:lnTo>
                    <a:pt x="6457" y="11981"/>
                  </a:lnTo>
                  <a:lnTo>
                    <a:pt x="5233" y="11981"/>
                  </a:lnTo>
                  <a:cubicBezTo>
                    <a:pt x="4949" y="11981"/>
                    <a:pt x="4949" y="12403"/>
                    <a:pt x="5233" y="12403"/>
                  </a:cubicBezTo>
                  <a:lnTo>
                    <a:pt x="8398" y="12403"/>
                  </a:lnTo>
                  <a:cubicBezTo>
                    <a:pt x="8514" y="12403"/>
                    <a:pt x="8609" y="12308"/>
                    <a:pt x="8609" y="12192"/>
                  </a:cubicBezTo>
                  <a:cubicBezTo>
                    <a:pt x="8609" y="12072"/>
                    <a:pt x="8514" y="11981"/>
                    <a:pt x="8398" y="11981"/>
                  </a:cubicBezTo>
                  <a:lnTo>
                    <a:pt x="7836" y="11981"/>
                  </a:lnTo>
                  <a:lnTo>
                    <a:pt x="8314" y="11021"/>
                  </a:lnTo>
                  <a:cubicBezTo>
                    <a:pt x="9664" y="10919"/>
                    <a:pt x="10958" y="10440"/>
                    <a:pt x="12052" y="9649"/>
                  </a:cubicBezTo>
                  <a:cubicBezTo>
                    <a:pt x="13276" y="8756"/>
                    <a:pt x="14137" y="7508"/>
                    <a:pt x="14478" y="6140"/>
                  </a:cubicBezTo>
                  <a:cubicBezTo>
                    <a:pt x="14499" y="6052"/>
                    <a:pt x="14461" y="5957"/>
                    <a:pt x="14383" y="5908"/>
                  </a:cubicBezTo>
                  <a:cubicBezTo>
                    <a:pt x="14350" y="5886"/>
                    <a:pt x="14312" y="5875"/>
                    <a:pt x="14273" y="5875"/>
                  </a:cubicBezTo>
                  <a:cubicBezTo>
                    <a:pt x="14226" y="5875"/>
                    <a:pt x="14178" y="5891"/>
                    <a:pt x="14137" y="5922"/>
                  </a:cubicBezTo>
                  <a:cubicBezTo>
                    <a:pt x="14130" y="5929"/>
                    <a:pt x="13437" y="6466"/>
                    <a:pt x="12366" y="6466"/>
                  </a:cubicBezTo>
                  <a:cubicBezTo>
                    <a:pt x="12324" y="6466"/>
                    <a:pt x="12281" y="6465"/>
                    <a:pt x="12238" y="6463"/>
                  </a:cubicBezTo>
                  <a:cubicBezTo>
                    <a:pt x="12467" y="6263"/>
                    <a:pt x="12695" y="6045"/>
                    <a:pt x="12924" y="5809"/>
                  </a:cubicBezTo>
                  <a:cubicBezTo>
                    <a:pt x="13065" y="5666"/>
                    <a:pt x="12945" y="5451"/>
                    <a:pt x="12774" y="5451"/>
                  </a:cubicBezTo>
                  <a:cubicBezTo>
                    <a:pt x="12745" y="5451"/>
                    <a:pt x="12713" y="5457"/>
                    <a:pt x="12681" y="5472"/>
                  </a:cubicBezTo>
                  <a:cubicBezTo>
                    <a:pt x="12679" y="5474"/>
                    <a:pt x="12406" y="5600"/>
                    <a:pt x="11949" y="5600"/>
                  </a:cubicBezTo>
                  <a:cubicBezTo>
                    <a:pt x="11763" y="5600"/>
                    <a:pt x="11547" y="5579"/>
                    <a:pt x="11306" y="5521"/>
                  </a:cubicBezTo>
                  <a:cubicBezTo>
                    <a:pt x="9865" y="5176"/>
                    <a:pt x="8732" y="3780"/>
                    <a:pt x="8036" y="2669"/>
                  </a:cubicBezTo>
                  <a:cubicBezTo>
                    <a:pt x="7519" y="1846"/>
                    <a:pt x="6770" y="1249"/>
                    <a:pt x="5898" y="960"/>
                  </a:cubicBezTo>
                  <a:lnTo>
                    <a:pt x="6376" y="338"/>
                  </a:lnTo>
                  <a:cubicBezTo>
                    <a:pt x="6482" y="201"/>
                    <a:pt x="6387" y="4"/>
                    <a:pt x="62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2" name="Google Shape;21562;p86"/>
            <p:cNvSpPr/>
            <p:nvPr/>
          </p:nvSpPr>
          <p:spPr>
            <a:xfrm>
              <a:off x="8210212" y="2148023"/>
              <a:ext cx="24666" cy="17091"/>
            </a:xfrm>
            <a:custGeom>
              <a:avLst/>
              <a:gdLst/>
              <a:ahLst/>
              <a:cxnLst/>
              <a:rect l="l" t="t" r="r" b="b"/>
              <a:pathLst>
                <a:path w="941" h="652" extrusionOk="0">
                  <a:moveTo>
                    <a:pt x="632" y="1"/>
                  </a:moveTo>
                  <a:cubicBezTo>
                    <a:pt x="586" y="1"/>
                    <a:pt x="538" y="18"/>
                    <a:pt x="493" y="57"/>
                  </a:cubicBezTo>
                  <a:cubicBezTo>
                    <a:pt x="402" y="135"/>
                    <a:pt x="303" y="198"/>
                    <a:pt x="194" y="251"/>
                  </a:cubicBezTo>
                  <a:cubicBezTo>
                    <a:pt x="1" y="353"/>
                    <a:pt x="71" y="652"/>
                    <a:pt x="293" y="652"/>
                  </a:cubicBezTo>
                  <a:cubicBezTo>
                    <a:pt x="328" y="652"/>
                    <a:pt x="360" y="645"/>
                    <a:pt x="391" y="627"/>
                  </a:cubicBezTo>
                  <a:cubicBezTo>
                    <a:pt x="528" y="560"/>
                    <a:pt x="655" y="476"/>
                    <a:pt x="774" y="377"/>
                  </a:cubicBezTo>
                  <a:cubicBezTo>
                    <a:pt x="941" y="231"/>
                    <a:pt x="802"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63" name="Google Shape;21563;p86"/>
          <p:cNvGrpSpPr/>
          <p:nvPr/>
        </p:nvGrpSpPr>
        <p:grpSpPr>
          <a:xfrm>
            <a:off x="2238218" y="3500562"/>
            <a:ext cx="306765" cy="360999"/>
            <a:chOff x="2238218" y="3348162"/>
            <a:chExt cx="306765" cy="360999"/>
          </a:xfrm>
        </p:grpSpPr>
        <p:sp>
          <p:nvSpPr>
            <p:cNvPr id="21564" name="Google Shape;21564;p86"/>
            <p:cNvSpPr/>
            <p:nvPr/>
          </p:nvSpPr>
          <p:spPr>
            <a:xfrm>
              <a:off x="2415362" y="3568793"/>
              <a:ext cx="122910" cy="84142"/>
            </a:xfrm>
            <a:custGeom>
              <a:avLst/>
              <a:gdLst/>
              <a:ahLst/>
              <a:cxnLst/>
              <a:rect l="l" t="t" r="r" b="b"/>
              <a:pathLst>
                <a:path w="4689" h="3210" extrusionOk="0">
                  <a:moveTo>
                    <a:pt x="2671" y="1"/>
                  </a:moveTo>
                  <a:cubicBezTo>
                    <a:pt x="2159" y="1"/>
                    <a:pt x="1628" y="72"/>
                    <a:pt x="1179" y="283"/>
                  </a:cubicBezTo>
                  <a:cubicBezTo>
                    <a:pt x="272" y="712"/>
                    <a:pt x="1" y="2020"/>
                    <a:pt x="198" y="2445"/>
                  </a:cubicBezTo>
                  <a:cubicBezTo>
                    <a:pt x="351" y="2768"/>
                    <a:pt x="1078" y="3210"/>
                    <a:pt x="1817" y="3210"/>
                  </a:cubicBezTo>
                  <a:cubicBezTo>
                    <a:pt x="2045" y="3210"/>
                    <a:pt x="2273" y="3168"/>
                    <a:pt x="2487" y="3068"/>
                  </a:cubicBezTo>
                  <a:cubicBezTo>
                    <a:pt x="3602" y="2547"/>
                    <a:pt x="4368" y="1099"/>
                    <a:pt x="4632" y="539"/>
                  </a:cubicBezTo>
                  <a:cubicBezTo>
                    <a:pt x="4688" y="420"/>
                    <a:pt x="4621" y="279"/>
                    <a:pt x="4495" y="248"/>
                  </a:cubicBezTo>
                  <a:cubicBezTo>
                    <a:pt x="4139" y="155"/>
                    <a:pt x="3425" y="1"/>
                    <a:pt x="267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5" name="Google Shape;21565;p86"/>
            <p:cNvSpPr/>
            <p:nvPr/>
          </p:nvSpPr>
          <p:spPr>
            <a:xfrm>
              <a:off x="2415362" y="3568793"/>
              <a:ext cx="121993" cy="64745"/>
            </a:xfrm>
            <a:custGeom>
              <a:avLst/>
              <a:gdLst/>
              <a:ahLst/>
              <a:cxnLst/>
              <a:rect l="l" t="t" r="r" b="b"/>
              <a:pathLst>
                <a:path w="4654" h="2470" extrusionOk="0">
                  <a:moveTo>
                    <a:pt x="2671" y="1"/>
                  </a:moveTo>
                  <a:cubicBezTo>
                    <a:pt x="2159" y="1"/>
                    <a:pt x="1628" y="72"/>
                    <a:pt x="1179" y="283"/>
                  </a:cubicBezTo>
                  <a:cubicBezTo>
                    <a:pt x="272" y="712"/>
                    <a:pt x="1" y="2020"/>
                    <a:pt x="198" y="2445"/>
                  </a:cubicBezTo>
                  <a:cubicBezTo>
                    <a:pt x="205" y="2452"/>
                    <a:pt x="212" y="2463"/>
                    <a:pt x="215" y="2470"/>
                  </a:cubicBezTo>
                  <a:cubicBezTo>
                    <a:pt x="961" y="2016"/>
                    <a:pt x="2997" y="849"/>
                    <a:pt x="4653" y="441"/>
                  </a:cubicBezTo>
                  <a:cubicBezTo>
                    <a:pt x="4650" y="350"/>
                    <a:pt x="4586" y="269"/>
                    <a:pt x="4495" y="248"/>
                  </a:cubicBezTo>
                  <a:cubicBezTo>
                    <a:pt x="4139" y="155"/>
                    <a:pt x="3425" y="1"/>
                    <a:pt x="267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6" name="Google Shape;21566;p86"/>
            <p:cNvSpPr/>
            <p:nvPr/>
          </p:nvSpPr>
          <p:spPr>
            <a:xfrm>
              <a:off x="2354995" y="3356157"/>
              <a:ext cx="61888" cy="82753"/>
            </a:xfrm>
            <a:custGeom>
              <a:avLst/>
              <a:gdLst/>
              <a:ahLst/>
              <a:cxnLst/>
              <a:rect l="l" t="t" r="r" b="b"/>
              <a:pathLst>
                <a:path w="2361" h="3157" extrusionOk="0">
                  <a:moveTo>
                    <a:pt x="728" y="1"/>
                  </a:moveTo>
                  <a:cubicBezTo>
                    <a:pt x="649" y="1"/>
                    <a:pt x="573" y="46"/>
                    <a:pt x="539" y="128"/>
                  </a:cubicBezTo>
                  <a:cubicBezTo>
                    <a:pt x="349" y="553"/>
                    <a:pt x="1" y="1492"/>
                    <a:pt x="194" y="2237"/>
                  </a:cubicBezTo>
                  <a:cubicBezTo>
                    <a:pt x="349" y="2824"/>
                    <a:pt x="1040" y="3157"/>
                    <a:pt x="1396" y="3157"/>
                  </a:cubicBezTo>
                  <a:cubicBezTo>
                    <a:pt x="1434" y="3157"/>
                    <a:pt x="1469" y="3153"/>
                    <a:pt x="1499" y="3145"/>
                  </a:cubicBezTo>
                  <a:cubicBezTo>
                    <a:pt x="1805" y="3067"/>
                    <a:pt x="2360" y="2364"/>
                    <a:pt x="2191" y="1714"/>
                  </a:cubicBezTo>
                  <a:cubicBezTo>
                    <a:pt x="1994" y="968"/>
                    <a:pt x="1231" y="321"/>
                    <a:pt x="855" y="43"/>
                  </a:cubicBezTo>
                  <a:cubicBezTo>
                    <a:pt x="816" y="15"/>
                    <a:pt x="772" y="1"/>
                    <a:pt x="728"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7" name="Google Shape;21567;p86"/>
            <p:cNvSpPr/>
            <p:nvPr/>
          </p:nvSpPr>
          <p:spPr>
            <a:xfrm>
              <a:off x="2372138" y="3356183"/>
              <a:ext cx="44745" cy="82412"/>
            </a:xfrm>
            <a:custGeom>
              <a:avLst/>
              <a:gdLst/>
              <a:ahLst/>
              <a:cxnLst/>
              <a:rect l="l" t="t" r="r" b="b"/>
              <a:pathLst>
                <a:path w="1707" h="3144" extrusionOk="0">
                  <a:moveTo>
                    <a:pt x="82" y="1"/>
                  </a:moveTo>
                  <a:cubicBezTo>
                    <a:pt x="55" y="1"/>
                    <a:pt x="27" y="7"/>
                    <a:pt x="1" y="18"/>
                  </a:cubicBezTo>
                  <a:cubicBezTo>
                    <a:pt x="159" y="461"/>
                    <a:pt x="518" y="1537"/>
                    <a:pt x="852" y="3144"/>
                  </a:cubicBezTo>
                  <a:cubicBezTo>
                    <a:pt x="1154" y="3056"/>
                    <a:pt x="1706" y="2360"/>
                    <a:pt x="1534" y="1713"/>
                  </a:cubicBezTo>
                  <a:cubicBezTo>
                    <a:pt x="1340" y="967"/>
                    <a:pt x="577" y="320"/>
                    <a:pt x="201" y="42"/>
                  </a:cubicBezTo>
                  <a:cubicBezTo>
                    <a:pt x="167" y="14"/>
                    <a:pt x="125" y="1"/>
                    <a:pt x="8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8" name="Google Shape;21568;p86"/>
            <p:cNvSpPr/>
            <p:nvPr/>
          </p:nvSpPr>
          <p:spPr>
            <a:xfrm>
              <a:off x="2245951" y="3524966"/>
              <a:ext cx="138376" cy="88441"/>
            </a:xfrm>
            <a:custGeom>
              <a:avLst/>
              <a:gdLst/>
              <a:ahLst/>
              <a:cxnLst/>
              <a:rect l="l" t="t" r="r" b="b"/>
              <a:pathLst>
                <a:path w="5279" h="3374" extrusionOk="0">
                  <a:moveTo>
                    <a:pt x="2840" y="1"/>
                  </a:moveTo>
                  <a:cubicBezTo>
                    <a:pt x="1758" y="1"/>
                    <a:pt x="634" y="429"/>
                    <a:pt x="166" y="629"/>
                  </a:cubicBezTo>
                  <a:cubicBezTo>
                    <a:pt x="46" y="682"/>
                    <a:pt x="1" y="830"/>
                    <a:pt x="74" y="939"/>
                  </a:cubicBezTo>
                  <a:cubicBezTo>
                    <a:pt x="437" y="1480"/>
                    <a:pt x="1506" y="2929"/>
                    <a:pt x="2793" y="3309"/>
                  </a:cubicBezTo>
                  <a:cubicBezTo>
                    <a:pt x="2944" y="3354"/>
                    <a:pt x="3098" y="3374"/>
                    <a:pt x="3251" y="3374"/>
                  </a:cubicBezTo>
                  <a:cubicBezTo>
                    <a:pt x="4147" y="3374"/>
                    <a:pt x="5011" y="2682"/>
                    <a:pt x="5135" y="2268"/>
                  </a:cubicBezTo>
                  <a:cubicBezTo>
                    <a:pt x="5279" y="1782"/>
                    <a:pt x="4776" y="429"/>
                    <a:pt x="3735" y="119"/>
                  </a:cubicBezTo>
                  <a:cubicBezTo>
                    <a:pt x="3451" y="35"/>
                    <a:pt x="3147" y="1"/>
                    <a:pt x="2840"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9" name="Google Shape;21569;p86"/>
            <p:cNvSpPr/>
            <p:nvPr/>
          </p:nvSpPr>
          <p:spPr>
            <a:xfrm>
              <a:off x="2246423" y="3524966"/>
              <a:ext cx="137904" cy="60656"/>
            </a:xfrm>
            <a:custGeom>
              <a:avLst/>
              <a:gdLst/>
              <a:ahLst/>
              <a:cxnLst/>
              <a:rect l="l" t="t" r="r" b="b"/>
              <a:pathLst>
                <a:path w="5261" h="2314" extrusionOk="0">
                  <a:moveTo>
                    <a:pt x="2822" y="1"/>
                  </a:moveTo>
                  <a:cubicBezTo>
                    <a:pt x="1740" y="1"/>
                    <a:pt x="616" y="429"/>
                    <a:pt x="148" y="629"/>
                  </a:cubicBezTo>
                  <a:cubicBezTo>
                    <a:pt x="49" y="671"/>
                    <a:pt x="0" y="784"/>
                    <a:pt x="35" y="882"/>
                  </a:cubicBezTo>
                  <a:cubicBezTo>
                    <a:pt x="1041" y="967"/>
                    <a:pt x="3921" y="1290"/>
                    <a:pt x="5099" y="2313"/>
                  </a:cubicBezTo>
                  <a:cubicBezTo>
                    <a:pt x="5106" y="2299"/>
                    <a:pt x="5113" y="2282"/>
                    <a:pt x="5117" y="2268"/>
                  </a:cubicBezTo>
                  <a:cubicBezTo>
                    <a:pt x="5261" y="1782"/>
                    <a:pt x="4758" y="429"/>
                    <a:pt x="3717" y="119"/>
                  </a:cubicBezTo>
                  <a:cubicBezTo>
                    <a:pt x="3433" y="35"/>
                    <a:pt x="3129" y="1"/>
                    <a:pt x="2822"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0" name="Google Shape;21570;p86"/>
            <p:cNvSpPr/>
            <p:nvPr/>
          </p:nvSpPr>
          <p:spPr>
            <a:xfrm>
              <a:off x="2305506" y="3443838"/>
              <a:ext cx="78008" cy="58952"/>
            </a:xfrm>
            <a:custGeom>
              <a:avLst/>
              <a:gdLst/>
              <a:ahLst/>
              <a:cxnLst/>
              <a:rect l="l" t="t" r="r" b="b"/>
              <a:pathLst>
                <a:path w="2976" h="2249" extrusionOk="0">
                  <a:moveTo>
                    <a:pt x="829" y="1"/>
                  </a:moveTo>
                  <a:cubicBezTo>
                    <a:pt x="589" y="1"/>
                    <a:pt x="376" y="18"/>
                    <a:pt x="222" y="35"/>
                  </a:cubicBezTo>
                  <a:cubicBezTo>
                    <a:pt x="88" y="49"/>
                    <a:pt x="0" y="187"/>
                    <a:pt x="46" y="313"/>
                  </a:cubicBezTo>
                  <a:cubicBezTo>
                    <a:pt x="197" y="753"/>
                    <a:pt x="584" y="1678"/>
                    <a:pt x="1235" y="2089"/>
                  </a:cubicBezTo>
                  <a:cubicBezTo>
                    <a:pt x="1417" y="2204"/>
                    <a:pt x="1626" y="2249"/>
                    <a:pt x="1832" y="2249"/>
                  </a:cubicBezTo>
                  <a:cubicBezTo>
                    <a:pt x="2271" y="2249"/>
                    <a:pt x="2695" y="2043"/>
                    <a:pt x="2810" y="1864"/>
                  </a:cubicBezTo>
                  <a:cubicBezTo>
                    <a:pt x="2975" y="1597"/>
                    <a:pt x="2905" y="703"/>
                    <a:pt x="2335" y="345"/>
                  </a:cubicBezTo>
                  <a:cubicBezTo>
                    <a:pt x="1901" y="70"/>
                    <a:pt x="1311" y="1"/>
                    <a:pt x="829"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1" name="Google Shape;21571;p86"/>
            <p:cNvSpPr/>
            <p:nvPr/>
          </p:nvSpPr>
          <p:spPr>
            <a:xfrm>
              <a:off x="2306502" y="3443838"/>
              <a:ext cx="77012" cy="49227"/>
            </a:xfrm>
            <a:custGeom>
              <a:avLst/>
              <a:gdLst/>
              <a:ahLst/>
              <a:cxnLst/>
              <a:rect l="l" t="t" r="r" b="b"/>
              <a:pathLst>
                <a:path w="2938" h="1878" extrusionOk="0">
                  <a:moveTo>
                    <a:pt x="791" y="1"/>
                  </a:moveTo>
                  <a:cubicBezTo>
                    <a:pt x="551" y="1"/>
                    <a:pt x="338" y="18"/>
                    <a:pt x="184" y="35"/>
                  </a:cubicBezTo>
                  <a:cubicBezTo>
                    <a:pt x="89" y="46"/>
                    <a:pt x="15" y="120"/>
                    <a:pt x="1" y="211"/>
                  </a:cubicBezTo>
                  <a:cubicBezTo>
                    <a:pt x="542" y="447"/>
                    <a:pt x="1861" y="1066"/>
                    <a:pt x="2758" y="1878"/>
                  </a:cubicBezTo>
                  <a:cubicBezTo>
                    <a:pt x="2761" y="1874"/>
                    <a:pt x="2768" y="1867"/>
                    <a:pt x="2772" y="1864"/>
                  </a:cubicBezTo>
                  <a:cubicBezTo>
                    <a:pt x="2937" y="1597"/>
                    <a:pt x="2867" y="703"/>
                    <a:pt x="2297" y="345"/>
                  </a:cubicBezTo>
                  <a:cubicBezTo>
                    <a:pt x="1863" y="70"/>
                    <a:pt x="1273" y="1"/>
                    <a:pt x="79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2" name="Google Shape;21572;p86"/>
            <p:cNvSpPr/>
            <p:nvPr/>
          </p:nvSpPr>
          <p:spPr>
            <a:xfrm>
              <a:off x="2422282" y="3466407"/>
              <a:ext cx="82071" cy="56488"/>
            </a:xfrm>
            <a:custGeom>
              <a:avLst/>
              <a:gdLst/>
              <a:ahLst/>
              <a:cxnLst/>
              <a:rect l="l" t="t" r="r" b="b"/>
              <a:pathLst>
                <a:path w="3131" h="2155" extrusionOk="0">
                  <a:moveTo>
                    <a:pt x="1795" y="1"/>
                  </a:moveTo>
                  <a:cubicBezTo>
                    <a:pt x="1451" y="1"/>
                    <a:pt x="1095" y="49"/>
                    <a:pt x="792" y="191"/>
                  </a:cubicBezTo>
                  <a:cubicBezTo>
                    <a:pt x="183" y="479"/>
                    <a:pt x="1" y="1355"/>
                    <a:pt x="138" y="1639"/>
                  </a:cubicBezTo>
                  <a:cubicBezTo>
                    <a:pt x="240" y="1857"/>
                    <a:pt x="725" y="2154"/>
                    <a:pt x="1220" y="2154"/>
                  </a:cubicBezTo>
                  <a:cubicBezTo>
                    <a:pt x="1373" y="2154"/>
                    <a:pt x="1527" y="2126"/>
                    <a:pt x="1671" y="2058"/>
                  </a:cubicBezTo>
                  <a:cubicBezTo>
                    <a:pt x="2367" y="1731"/>
                    <a:pt x="2863" y="862"/>
                    <a:pt x="3070" y="444"/>
                  </a:cubicBezTo>
                  <a:cubicBezTo>
                    <a:pt x="3130" y="321"/>
                    <a:pt x="3060" y="177"/>
                    <a:pt x="2930" y="145"/>
                  </a:cubicBezTo>
                  <a:cubicBezTo>
                    <a:pt x="2673" y="83"/>
                    <a:pt x="2245" y="1"/>
                    <a:pt x="1795"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3" name="Google Shape;21573;p86"/>
            <p:cNvSpPr/>
            <p:nvPr/>
          </p:nvSpPr>
          <p:spPr>
            <a:xfrm>
              <a:off x="2422282" y="3466407"/>
              <a:ext cx="81416" cy="45295"/>
            </a:xfrm>
            <a:custGeom>
              <a:avLst/>
              <a:gdLst/>
              <a:ahLst/>
              <a:cxnLst/>
              <a:rect l="l" t="t" r="r" b="b"/>
              <a:pathLst>
                <a:path w="3106" h="1728" extrusionOk="0">
                  <a:moveTo>
                    <a:pt x="1795" y="1"/>
                  </a:moveTo>
                  <a:cubicBezTo>
                    <a:pt x="1451" y="1"/>
                    <a:pt x="1095" y="49"/>
                    <a:pt x="792" y="191"/>
                  </a:cubicBezTo>
                  <a:cubicBezTo>
                    <a:pt x="183" y="479"/>
                    <a:pt x="1" y="1355"/>
                    <a:pt x="138" y="1639"/>
                  </a:cubicBezTo>
                  <a:cubicBezTo>
                    <a:pt x="152" y="1671"/>
                    <a:pt x="173" y="1699"/>
                    <a:pt x="198" y="1727"/>
                  </a:cubicBezTo>
                  <a:cubicBezTo>
                    <a:pt x="834" y="1066"/>
                    <a:pt x="2399" y="581"/>
                    <a:pt x="3081" y="391"/>
                  </a:cubicBezTo>
                  <a:cubicBezTo>
                    <a:pt x="3106" y="282"/>
                    <a:pt x="3039" y="173"/>
                    <a:pt x="2930" y="145"/>
                  </a:cubicBezTo>
                  <a:cubicBezTo>
                    <a:pt x="2673" y="83"/>
                    <a:pt x="2245" y="1"/>
                    <a:pt x="1795"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4" name="Google Shape;21574;p86"/>
            <p:cNvSpPr/>
            <p:nvPr/>
          </p:nvSpPr>
          <p:spPr>
            <a:xfrm>
              <a:off x="2238218" y="3348162"/>
              <a:ext cx="306765" cy="360999"/>
            </a:xfrm>
            <a:custGeom>
              <a:avLst/>
              <a:gdLst/>
              <a:ahLst/>
              <a:cxnLst/>
              <a:rect l="l" t="t" r="r" b="b"/>
              <a:pathLst>
                <a:path w="11703" h="13772" extrusionOk="0">
                  <a:moveTo>
                    <a:pt x="5183" y="503"/>
                  </a:moveTo>
                  <a:cubicBezTo>
                    <a:pt x="5535" y="763"/>
                    <a:pt x="6270" y="1382"/>
                    <a:pt x="6449" y="2068"/>
                  </a:cubicBezTo>
                  <a:cubicBezTo>
                    <a:pt x="6555" y="2465"/>
                    <a:pt x="6312" y="2898"/>
                    <a:pt x="6098" y="3116"/>
                  </a:cubicBezTo>
                  <a:cubicBezTo>
                    <a:pt x="5982" y="2595"/>
                    <a:pt x="5841" y="2082"/>
                    <a:pt x="5683" y="1575"/>
                  </a:cubicBezTo>
                  <a:cubicBezTo>
                    <a:pt x="5653" y="1474"/>
                    <a:pt x="5576" y="1431"/>
                    <a:pt x="5497" y="1431"/>
                  </a:cubicBezTo>
                  <a:cubicBezTo>
                    <a:pt x="5372" y="1431"/>
                    <a:pt x="5243" y="1541"/>
                    <a:pt x="5300" y="1699"/>
                  </a:cubicBezTo>
                  <a:cubicBezTo>
                    <a:pt x="5461" y="2205"/>
                    <a:pt x="5598" y="2718"/>
                    <a:pt x="5714" y="3242"/>
                  </a:cubicBezTo>
                  <a:cubicBezTo>
                    <a:pt x="5423" y="3172"/>
                    <a:pt x="4955" y="2908"/>
                    <a:pt x="4846" y="2490"/>
                  </a:cubicBezTo>
                  <a:cubicBezTo>
                    <a:pt x="4663" y="1801"/>
                    <a:pt x="5004" y="904"/>
                    <a:pt x="5183" y="503"/>
                  </a:cubicBezTo>
                  <a:close/>
                  <a:moveTo>
                    <a:pt x="3399" y="3851"/>
                  </a:moveTo>
                  <a:cubicBezTo>
                    <a:pt x="3852" y="3851"/>
                    <a:pt x="4399" y="3915"/>
                    <a:pt x="4793" y="4164"/>
                  </a:cubicBezTo>
                  <a:cubicBezTo>
                    <a:pt x="5131" y="4378"/>
                    <a:pt x="5254" y="4835"/>
                    <a:pt x="5254" y="5138"/>
                  </a:cubicBezTo>
                  <a:cubicBezTo>
                    <a:pt x="4649" y="4621"/>
                    <a:pt x="4114" y="4396"/>
                    <a:pt x="4076" y="4378"/>
                  </a:cubicBezTo>
                  <a:cubicBezTo>
                    <a:pt x="4050" y="4369"/>
                    <a:pt x="4024" y="4364"/>
                    <a:pt x="4001" y="4364"/>
                  </a:cubicBezTo>
                  <a:cubicBezTo>
                    <a:pt x="3806" y="4364"/>
                    <a:pt x="3711" y="4657"/>
                    <a:pt x="3921" y="4751"/>
                  </a:cubicBezTo>
                  <a:cubicBezTo>
                    <a:pt x="3932" y="4754"/>
                    <a:pt x="4477" y="4986"/>
                    <a:pt x="5071" y="5517"/>
                  </a:cubicBezTo>
                  <a:cubicBezTo>
                    <a:pt x="4915" y="5609"/>
                    <a:pt x="4658" y="5695"/>
                    <a:pt x="4396" y="5695"/>
                  </a:cubicBezTo>
                  <a:cubicBezTo>
                    <a:pt x="4227" y="5695"/>
                    <a:pt x="4057" y="5659"/>
                    <a:pt x="3911" y="5567"/>
                  </a:cubicBezTo>
                  <a:cubicBezTo>
                    <a:pt x="3309" y="5187"/>
                    <a:pt x="2944" y="4301"/>
                    <a:pt x="2799" y="3886"/>
                  </a:cubicBezTo>
                  <a:cubicBezTo>
                    <a:pt x="2949" y="3869"/>
                    <a:pt x="3161" y="3851"/>
                    <a:pt x="3399" y="3851"/>
                  </a:cubicBezTo>
                  <a:close/>
                  <a:moveTo>
                    <a:pt x="8812" y="4716"/>
                  </a:moveTo>
                  <a:cubicBezTo>
                    <a:pt x="9185" y="4719"/>
                    <a:pt x="9554" y="4768"/>
                    <a:pt x="9913" y="4856"/>
                  </a:cubicBezTo>
                  <a:cubicBezTo>
                    <a:pt x="9720" y="5250"/>
                    <a:pt x="9249" y="6087"/>
                    <a:pt x="8605" y="6386"/>
                  </a:cubicBezTo>
                  <a:cubicBezTo>
                    <a:pt x="8484" y="6444"/>
                    <a:pt x="8358" y="6464"/>
                    <a:pt x="8240" y="6464"/>
                  </a:cubicBezTo>
                  <a:cubicBezTo>
                    <a:pt x="8069" y="6464"/>
                    <a:pt x="7914" y="6421"/>
                    <a:pt x="7814" y="6386"/>
                  </a:cubicBezTo>
                  <a:cubicBezTo>
                    <a:pt x="7694" y="6340"/>
                    <a:pt x="7582" y="6284"/>
                    <a:pt x="7480" y="6210"/>
                  </a:cubicBezTo>
                  <a:cubicBezTo>
                    <a:pt x="7554" y="6147"/>
                    <a:pt x="7631" y="6091"/>
                    <a:pt x="7715" y="6038"/>
                  </a:cubicBezTo>
                  <a:cubicBezTo>
                    <a:pt x="7902" y="5918"/>
                    <a:pt x="7782" y="5664"/>
                    <a:pt x="7607" y="5664"/>
                  </a:cubicBezTo>
                  <a:cubicBezTo>
                    <a:pt x="7571" y="5664"/>
                    <a:pt x="7532" y="5675"/>
                    <a:pt x="7494" y="5700"/>
                  </a:cubicBezTo>
                  <a:cubicBezTo>
                    <a:pt x="7434" y="5739"/>
                    <a:pt x="7374" y="5778"/>
                    <a:pt x="7318" y="5820"/>
                  </a:cubicBezTo>
                  <a:cubicBezTo>
                    <a:pt x="7357" y="5517"/>
                    <a:pt x="7532" y="5060"/>
                    <a:pt x="7902" y="4884"/>
                  </a:cubicBezTo>
                  <a:cubicBezTo>
                    <a:pt x="8172" y="4758"/>
                    <a:pt x="8496" y="4716"/>
                    <a:pt x="8812" y="4716"/>
                  </a:cubicBezTo>
                  <a:close/>
                  <a:moveTo>
                    <a:pt x="3134" y="6947"/>
                  </a:moveTo>
                  <a:cubicBezTo>
                    <a:pt x="3424" y="6947"/>
                    <a:pt x="3708" y="6979"/>
                    <a:pt x="3974" y="7058"/>
                  </a:cubicBezTo>
                  <a:cubicBezTo>
                    <a:pt x="4522" y="7219"/>
                    <a:pt x="4853" y="7698"/>
                    <a:pt x="4997" y="7968"/>
                  </a:cubicBezTo>
                  <a:cubicBezTo>
                    <a:pt x="5117" y="8186"/>
                    <a:pt x="5201" y="8418"/>
                    <a:pt x="5240" y="8665"/>
                  </a:cubicBezTo>
                  <a:cubicBezTo>
                    <a:pt x="5155" y="8608"/>
                    <a:pt x="5067" y="8556"/>
                    <a:pt x="4976" y="8506"/>
                  </a:cubicBezTo>
                  <a:cubicBezTo>
                    <a:pt x="4466" y="8229"/>
                    <a:pt x="3830" y="8011"/>
                    <a:pt x="3081" y="7863"/>
                  </a:cubicBezTo>
                  <a:cubicBezTo>
                    <a:pt x="3066" y="7860"/>
                    <a:pt x="3052" y="7859"/>
                    <a:pt x="3039" y="7859"/>
                  </a:cubicBezTo>
                  <a:cubicBezTo>
                    <a:pt x="2816" y="7859"/>
                    <a:pt x="2761" y="8204"/>
                    <a:pt x="3003" y="8257"/>
                  </a:cubicBezTo>
                  <a:cubicBezTo>
                    <a:pt x="3619" y="8380"/>
                    <a:pt x="4519" y="8629"/>
                    <a:pt x="5159" y="9104"/>
                  </a:cubicBezTo>
                  <a:cubicBezTo>
                    <a:pt x="5043" y="9273"/>
                    <a:pt x="4811" y="9484"/>
                    <a:pt x="4498" y="9653"/>
                  </a:cubicBezTo>
                  <a:cubicBezTo>
                    <a:pt x="4294" y="9764"/>
                    <a:pt x="3941" y="9917"/>
                    <a:pt x="3545" y="9917"/>
                  </a:cubicBezTo>
                  <a:cubicBezTo>
                    <a:pt x="3415" y="9917"/>
                    <a:pt x="3280" y="9900"/>
                    <a:pt x="3144" y="9860"/>
                  </a:cubicBezTo>
                  <a:cubicBezTo>
                    <a:pt x="1920" y="9498"/>
                    <a:pt x="879" y="8081"/>
                    <a:pt x="531" y="7564"/>
                  </a:cubicBezTo>
                  <a:cubicBezTo>
                    <a:pt x="980" y="7371"/>
                    <a:pt x="2086" y="6947"/>
                    <a:pt x="3134" y="6947"/>
                  </a:cubicBezTo>
                  <a:close/>
                  <a:moveTo>
                    <a:pt x="9428" y="8619"/>
                  </a:moveTo>
                  <a:cubicBezTo>
                    <a:pt x="10163" y="8619"/>
                    <a:pt x="10866" y="8774"/>
                    <a:pt x="11211" y="8862"/>
                  </a:cubicBezTo>
                  <a:cubicBezTo>
                    <a:pt x="10961" y="9396"/>
                    <a:pt x="10216" y="10806"/>
                    <a:pt x="9161" y="11302"/>
                  </a:cubicBezTo>
                  <a:cubicBezTo>
                    <a:pt x="8978" y="11383"/>
                    <a:pt x="8781" y="11425"/>
                    <a:pt x="8580" y="11425"/>
                  </a:cubicBezTo>
                  <a:cubicBezTo>
                    <a:pt x="8007" y="11425"/>
                    <a:pt x="7441" y="11130"/>
                    <a:pt x="7216" y="10883"/>
                  </a:cubicBezTo>
                  <a:cubicBezTo>
                    <a:pt x="7919" y="10423"/>
                    <a:pt x="8869" y="9902"/>
                    <a:pt x="9959" y="9582"/>
                  </a:cubicBezTo>
                  <a:cubicBezTo>
                    <a:pt x="10068" y="9554"/>
                    <a:pt x="10131" y="9442"/>
                    <a:pt x="10099" y="9333"/>
                  </a:cubicBezTo>
                  <a:cubicBezTo>
                    <a:pt x="10074" y="9244"/>
                    <a:pt x="9992" y="9186"/>
                    <a:pt x="9904" y="9186"/>
                  </a:cubicBezTo>
                  <a:cubicBezTo>
                    <a:pt x="9884" y="9186"/>
                    <a:pt x="9863" y="9189"/>
                    <a:pt x="9843" y="9196"/>
                  </a:cubicBezTo>
                  <a:cubicBezTo>
                    <a:pt x="8756" y="9516"/>
                    <a:pt x="7810" y="10015"/>
                    <a:pt x="7096" y="10479"/>
                  </a:cubicBezTo>
                  <a:cubicBezTo>
                    <a:pt x="7107" y="9990"/>
                    <a:pt x="7392" y="9178"/>
                    <a:pt x="8021" y="8883"/>
                  </a:cubicBezTo>
                  <a:cubicBezTo>
                    <a:pt x="8440" y="8686"/>
                    <a:pt x="8939" y="8619"/>
                    <a:pt x="9428" y="8619"/>
                  </a:cubicBezTo>
                  <a:close/>
                  <a:moveTo>
                    <a:pt x="5102" y="0"/>
                  </a:moveTo>
                  <a:cubicBezTo>
                    <a:pt x="5030" y="0"/>
                    <a:pt x="4960" y="38"/>
                    <a:pt x="4923" y="106"/>
                  </a:cubicBezTo>
                  <a:cubicBezTo>
                    <a:pt x="4892" y="165"/>
                    <a:pt x="4178" y="1530"/>
                    <a:pt x="4456" y="2592"/>
                  </a:cubicBezTo>
                  <a:cubicBezTo>
                    <a:pt x="4631" y="3253"/>
                    <a:pt x="5345" y="3629"/>
                    <a:pt x="5799" y="3661"/>
                  </a:cubicBezTo>
                  <a:cubicBezTo>
                    <a:pt x="5954" y="4452"/>
                    <a:pt x="6052" y="5257"/>
                    <a:pt x="6098" y="6062"/>
                  </a:cubicBezTo>
                  <a:cubicBezTo>
                    <a:pt x="5950" y="5855"/>
                    <a:pt x="5788" y="5658"/>
                    <a:pt x="5609" y="5475"/>
                  </a:cubicBezTo>
                  <a:cubicBezTo>
                    <a:pt x="5739" y="5046"/>
                    <a:pt x="5609" y="4199"/>
                    <a:pt x="5008" y="3822"/>
                  </a:cubicBezTo>
                  <a:cubicBezTo>
                    <a:pt x="4533" y="3523"/>
                    <a:pt x="3901" y="3448"/>
                    <a:pt x="3389" y="3448"/>
                  </a:cubicBezTo>
                  <a:cubicBezTo>
                    <a:pt x="2905" y="3448"/>
                    <a:pt x="2529" y="3515"/>
                    <a:pt x="2497" y="3520"/>
                  </a:cubicBezTo>
                  <a:cubicBezTo>
                    <a:pt x="2381" y="3541"/>
                    <a:pt x="2311" y="3657"/>
                    <a:pt x="2339" y="3770"/>
                  </a:cubicBezTo>
                  <a:cubicBezTo>
                    <a:pt x="2356" y="3833"/>
                    <a:pt x="2764" y="5324"/>
                    <a:pt x="3693" y="5908"/>
                  </a:cubicBezTo>
                  <a:cubicBezTo>
                    <a:pt x="3902" y="6035"/>
                    <a:pt x="4138" y="6101"/>
                    <a:pt x="4381" y="6101"/>
                  </a:cubicBezTo>
                  <a:cubicBezTo>
                    <a:pt x="4387" y="6101"/>
                    <a:pt x="4393" y="6101"/>
                    <a:pt x="4399" y="6101"/>
                  </a:cubicBezTo>
                  <a:cubicBezTo>
                    <a:pt x="4744" y="6101"/>
                    <a:pt x="5078" y="5996"/>
                    <a:pt x="5363" y="5802"/>
                  </a:cubicBezTo>
                  <a:cubicBezTo>
                    <a:pt x="5669" y="6129"/>
                    <a:pt x="5929" y="6495"/>
                    <a:pt x="6126" y="6896"/>
                  </a:cubicBezTo>
                  <a:cubicBezTo>
                    <a:pt x="6136" y="7726"/>
                    <a:pt x="6094" y="8556"/>
                    <a:pt x="5999" y="9378"/>
                  </a:cubicBezTo>
                  <a:cubicBezTo>
                    <a:pt x="5897" y="9231"/>
                    <a:pt x="5778" y="9097"/>
                    <a:pt x="5644" y="8974"/>
                  </a:cubicBezTo>
                  <a:cubicBezTo>
                    <a:pt x="5743" y="8324"/>
                    <a:pt x="5159" y="6987"/>
                    <a:pt x="4086" y="6671"/>
                  </a:cubicBezTo>
                  <a:cubicBezTo>
                    <a:pt x="3797" y="6585"/>
                    <a:pt x="3476" y="6541"/>
                    <a:pt x="3126" y="6541"/>
                  </a:cubicBezTo>
                  <a:cubicBezTo>
                    <a:pt x="2633" y="6541"/>
                    <a:pt x="2083" y="6627"/>
                    <a:pt x="1481" y="6797"/>
                  </a:cubicBezTo>
                  <a:cubicBezTo>
                    <a:pt x="1024" y="6927"/>
                    <a:pt x="577" y="7093"/>
                    <a:pt x="144" y="7293"/>
                  </a:cubicBezTo>
                  <a:cubicBezTo>
                    <a:pt x="39" y="7346"/>
                    <a:pt x="0" y="7476"/>
                    <a:pt x="64" y="7578"/>
                  </a:cubicBezTo>
                  <a:cubicBezTo>
                    <a:pt x="313" y="7982"/>
                    <a:pt x="598" y="8366"/>
                    <a:pt x="911" y="8721"/>
                  </a:cubicBezTo>
                  <a:cubicBezTo>
                    <a:pt x="1618" y="9526"/>
                    <a:pt x="2332" y="10040"/>
                    <a:pt x="3028" y="10247"/>
                  </a:cubicBezTo>
                  <a:cubicBezTo>
                    <a:pt x="3197" y="10296"/>
                    <a:pt x="3369" y="10321"/>
                    <a:pt x="3545" y="10321"/>
                  </a:cubicBezTo>
                  <a:cubicBezTo>
                    <a:pt x="4027" y="10321"/>
                    <a:pt x="4449" y="10142"/>
                    <a:pt x="4691" y="10008"/>
                  </a:cubicBezTo>
                  <a:cubicBezTo>
                    <a:pt x="5015" y="9832"/>
                    <a:pt x="5296" y="9596"/>
                    <a:pt x="5465" y="9368"/>
                  </a:cubicBezTo>
                  <a:cubicBezTo>
                    <a:pt x="5676" y="9575"/>
                    <a:pt x="5827" y="9836"/>
                    <a:pt x="5901" y="10124"/>
                  </a:cubicBezTo>
                  <a:cubicBezTo>
                    <a:pt x="5813" y="10690"/>
                    <a:pt x="5707" y="11218"/>
                    <a:pt x="5595" y="11682"/>
                  </a:cubicBezTo>
                  <a:lnTo>
                    <a:pt x="5595" y="11692"/>
                  </a:lnTo>
                  <a:cubicBezTo>
                    <a:pt x="5391" y="12550"/>
                    <a:pt x="5176" y="13194"/>
                    <a:pt x="5053" y="13493"/>
                  </a:cubicBezTo>
                  <a:cubicBezTo>
                    <a:pt x="4988" y="13652"/>
                    <a:pt x="5119" y="13772"/>
                    <a:pt x="5248" y="13772"/>
                  </a:cubicBezTo>
                  <a:cubicBezTo>
                    <a:pt x="5321" y="13772"/>
                    <a:pt x="5393" y="13734"/>
                    <a:pt x="5430" y="13644"/>
                  </a:cubicBezTo>
                  <a:cubicBezTo>
                    <a:pt x="5444" y="13605"/>
                    <a:pt x="5711" y="12948"/>
                    <a:pt x="5978" y="11836"/>
                  </a:cubicBezTo>
                  <a:cubicBezTo>
                    <a:pt x="6267" y="11580"/>
                    <a:pt x="6572" y="11337"/>
                    <a:pt x="6889" y="11116"/>
                  </a:cubicBezTo>
                  <a:cubicBezTo>
                    <a:pt x="7184" y="11474"/>
                    <a:pt x="7881" y="11829"/>
                    <a:pt x="8584" y="11829"/>
                  </a:cubicBezTo>
                  <a:cubicBezTo>
                    <a:pt x="8591" y="11830"/>
                    <a:pt x="8599" y="11830"/>
                    <a:pt x="8607" y="11830"/>
                  </a:cubicBezTo>
                  <a:cubicBezTo>
                    <a:pt x="8856" y="11830"/>
                    <a:pt x="9104" y="11773"/>
                    <a:pt x="9333" y="11668"/>
                  </a:cubicBezTo>
                  <a:cubicBezTo>
                    <a:pt x="10782" y="10989"/>
                    <a:pt x="11643" y="8897"/>
                    <a:pt x="11682" y="8809"/>
                  </a:cubicBezTo>
                  <a:cubicBezTo>
                    <a:pt x="11703" y="8756"/>
                    <a:pt x="11699" y="8696"/>
                    <a:pt x="11675" y="8644"/>
                  </a:cubicBezTo>
                  <a:cubicBezTo>
                    <a:pt x="11650" y="8594"/>
                    <a:pt x="11605" y="8556"/>
                    <a:pt x="11552" y="8538"/>
                  </a:cubicBezTo>
                  <a:cubicBezTo>
                    <a:pt x="11491" y="8519"/>
                    <a:pt x="10513" y="8216"/>
                    <a:pt x="9439" y="8216"/>
                  </a:cubicBezTo>
                  <a:cubicBezTo>
                    <a:pt x="8900" y="8216"/>
                    <a:pt x="8336" y="8292"/>
                    <a:pt x="7852" y="8520"/>
                  </a:cubicBezTo>
                  <a:cubicBezTo>
                    <a:pt x="6970" y="8935"/>
                    <a:pt x="6608" y="10106"/>
                    <a:pt x="6713" y="10739"/>
                  </a:cubicBezTo>
                  <a:cubicBezTo>
                    <a:pt x="6481" y="10901"/>
                    <a:pt x="6281" y="11052"/>
                    <a:pt x="6122" y="11182"/>
                  </a:cubicBezTo>
                  <a:cubicBezTo>
                    <a:pt x="6196" y="10824"/>
                    <a:pt x="6267" y="10433"/>
                    <a:pt x="6326" y="10011"/>
                  </a:cubicBezTo>
                  <a:cubicBezTo>
                    <a:pt x="6439" y="9241"/>
                    <a:pt x="6506" y="8464"/>
                    <a:pt x="6527" y="7687"/>
                  </a:cubicBezTo>
                  <a:cubicBezTo>
                    <a:pt x="6639" y="7237"/>
                    <a:pt x="6864" y="6826"/>
                    <a:pt x="7181" y="6484"/>
                  </a:cubicBezTo>
                  <a:cubicBezTo>
                    <a:pt x="7483" y="6727"/>
                    <a:pt x="7856" y="6861"/>
                    <a:pt x="8239" y="6868"/>
                  </a:cubicBezTo>
                  <a:cubicBezTo>
                    <a:pt x="8426" y="6868"/>
                    <a:pt x="8609" y="6829"/>
                    <a:pt x="8777" y="6752"/>
                  </a:cubicBezTo>
                  <a:cubicBezTo>
                    <a:pt x="9772" y="6284"/>
                    <a:pt x="10360" y="4860"/>
                    <a:pt x="10384" y="4800"/>
                  </a:cubicBezTo>
                  <a:cubicBezTo>
                    <a:pt x="10430" y="4691"/>
                    <a:pt x="10370" y="4564"/>
                    <a:pt x="10258" y="4529"/>
                  </a:cubicBezTo>
                  <a:cubicBezTo>
                    <a:pt x="10216" y="4518"/>
                    <a:pt x="9552" y="4312"/>
                    <a:pt x="8821" y="4312"/>
                  </a:cubicBezTo>
                  <a:cubicBezTo>
                    <a:pt x="8451" y="4312"/>
                    <a:pt x="8063" y="4365"/>
                    <a:pt x="7729" y="4522"/>
                  </a:cubicBezTo>
                  <a:cubicBezTo>
                    <a:pt x="7054" y="4839"/>
                    <a:pt x="6833" y="5725"/>
                    <a:pt x="6945" y="6147"/>
                  </a:cubicBezTo>
                  <a:cubicBezTo>
                    <a:pt x="6787" y="6305"/>
                    <a:pt x="6646" y="6481"/>
                    <a:pt x="6527" y="6671"/>
                  </a:cubicBezTo>
                  <a:cubicBezTo>
                    <a:pt x="6523" y="6502"/>
                    <a:pt x="6516" y="6333"/>
                    <a:pt x="6509" y="6168"/>
                  </a:cubicBezTo>
                  <a:cubicBezTo>
                    <a:pt x="6467" y="5289"/>
                    <a:pt x="6358" y="4417"/>
                    <a:pt x="6189" y="3555"/>
                  </a:cubicBezTo>
                  <a:cubicBezTo>
                    <a:pt x="6572" y="3309"/>
                    <a:pt x="7012" y="2627"/>
                    <a:pt x="6840" y="1966"/>
                  </a:cubicBezTo>
                  <a:cubicBezTo>
                    <a:pt x="6562" y="904"/>
                    <a:pt x="5264" y="67"/>
                    <a:pt x="5212" y="32"/>
                  </a:cubicBezTo>
                  <a:cubicBezTo>
                    <a:pt x="5177" y="10"/>
                    <a:pt x="5139" y="0"/>
                    <a:pt x="51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5" name="Google Shape;21575;p86"/>
            <p:cNvSpPr/>
            <p:nvPr/>
          </p:nvSpPr>
          <p:spPr>
            <a:xfrm>
              <a:off x="2282517" y="3550208"/>
              <a:ext cx="20053" cy="11088"/>
            </a:xfrm>
            <a:custGeom>
              <a:avLst/>
              <a:gdLst/>
              <a:ahLst/>
              <a:cxnLst/>
              <a:rect l="l" t="t" r="r" b="b"/>
              <a:pathLst>
                <a:path w="765" h="423" extrusionOk="0">
                  <a:moveTo>
                    <a:pt x="276" y="0"/>
                  </a:moveTo>
                  <a:cubicBezTo>
                    <a:pt x="19" y="0"/>
                    <a:pt x="0" y="380"/>
                    <a:pt x="258" y="401"/>
                  </a:cubicBezTo>
                  <a:cubicBezTo>
                    <a:pt x="258" y="401"/>
                    <a:pt x="339" y="408"/>
                    <a:pt x="473" y="422"/>
                  </a:cubicBezTo>
                  <a:lnTo>
                    <a:pt x="494" y="422"/>
                  </a:lnTo>
                  <a:cubicBezTo>
                    <a:pt x="747" y="419"/>
                    <a:pt x="765" y="46"/>
                    <a:pt x="515" y="18"/>
                  </a:cubicBezTo>
                  <a:lnTo>
                    <a:pt x="515" y="18"/>
                  </a:lnTo>
                  <a:lnTo>
                    <a:pt x="515" y="21"/>
                  </a:lnTo>
                  <a:cubicBezTo>
                    <a:pt x="371" y="4"/>
                    <a:pt x="286" y="0"/>
                    <a:pt x="283" y="0"/>
                  </a:cubicBezTo>
                  <a:cubicBezTo>
                    <a:pt x="281" y="0"/>
                    <a:pt x="278" y="0"/>
                    <a:pt x="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6" name="Google Shape;21576;p86"/>
            <p:cNvSpPr/>
            <p:nvPr/>
          </p:nvSpPr>
          <p:spPr>
            <a:xfrm>
              <a:off x="2450120" y="3485359"/>
              <a:ext cx="21127" cy="12503"/>
            </a:xfrm>
            <a:custGeom>
              <a:avLst/>
              <a:gdLst/>
              <a:ahLst/>
              <a:cxnLst/>
              <a:rect l="l" t="t" r="r" b="b"/>
              <a:pathLst>
                <a:path w="806" h="477" extrusionOk="0">
                  <a:moveTo>
                    <a:pt x="522" y="1"/>
                  </a:moveTo>
                  <a:cubicBezTo>
                    <a:pt x="503" y="1"/>
                    <a:pt x="483" y="3"/>
                    <a:pt x="461" y="9"/>
                  </a:cubicBezTo>
                  <a:cubicBezTo>
                    <a:pt x="380" y="34"/>
                    <a:pt x="296" y="58"/>
                    <a:pt x="215" y="83"/>
                  </a:cubicBezTo>
                  <a:cubicBezTo>
                    <a:pt x="1" y="157"/>
                    <a:pt x="53" y="477"/>
                    <a:pt x="282" y="477"/>
                  </a:cubicBezTo>
                  <a:cubicBezTo>
                    <a:pt x="303" y="477"/>
                    <a:pt x="324" y="473"/>
                    <a:pt x="345" y="466"/>
                  </a:cubicBezTo>
                  <a:cubicBezTo>
                    <a:pt x="415" y="442"/>
                    <a:pt x="493" y="421"/>
                    <a:pt x="567" y="399"/>
                  </a:cubicBezTo>
                  <a:cubicBezTo>
                    <a:pt x="806" y="335"/>
                    <a:pt x="736" y="1"/>
                    <a:pt x="5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77" name="Google Shape;21577;p86"/>
          <p:cNvGrpSpPr/>
          <p:nvPr/>
        </p:nvGrpSpPr>
        <p:grpSpPr>
          <a:xfrm>
            <a:off x="2794028" y="3500510"/>
            <a:ext cx="290461" cy="360658"/>
            <a:chOff x="2794028" y="3348110"/>
            <a:chExt cx="290461" cy="360658"/>
          </a:xfrm>
        </p:grpSpPr>
        <p:sp>
          <p:nvSpPr>
            <p:cNvPr id="21578" name="Google Shape;21578;p86"/>
            <p:cNvSpPr/>
            <p:nvPr/>
          </p:nvSpPr>
          <p:spPr>
            <a:xfrm>
              <a:off x="2799559" y="3353379"/>
              <a:ext cx="279399" cy="276883"/>
            </a:xfrm>
            <a:custGeom>
              <a:avLst/>
              <a:gdLst/>
              <a:ahLst/>
              <a:cxnLst/>
              <a:rect l="l" t="t" r="r" b="b"/>
              <a:pathLst>
                <a:path w="10659" h="10563" extrusionOk="0">
                  <a:moveTo>
                    <a:pt x="3831" y="1"/>
                  </a:moveTo>
                  <a:cubicBezTo>
                    <a:pt x="3679" y="1"/>
                    <a:pt x="3527" y="24"/>
                    <a:pt x="3380" y="72"/>
                  </a:cubicBezTo>
                  <a:cubicBezTo>
                    <a:pt x="2982" y="195"/>
                    <a:pt x="2655" y="469"/>
                    <a:pt x="2465" y="838"/>
                  </a:cubicBezTo>
                  <a:cubicBezTo>
                    <a:pt x="2402" y="965"/>
                    <a:pt x="2279" y="1053"/>
                    <a:pt x="2138" y="1067"/>
                  </a:cubicBezTo>
                  <a:cubicBezTo>
                    <a:pt x="1727" y="1120"/>
                    <a:pt x="1354" y="1334"/>
                    <a:pt x="1105" y="1665"/>
                  </a:cubicBezTo>
                  <a:cubicBezTo>
                    <a:pt x="865" y="1971"/>
                    <a:pt x="756" y="2358"/>
                    <a:pt x="802" y="2744"/>
                  </a:cubicBezTo>
                  <a:cubicBezTo>
                    <a:pt x="996" y="4183"/>
                    <a:pt x="3204" y="4858"/>
                    <a:pt x="4463" y="5129"/>
                  </a:cubicBezTo>
                  <a:cubicBezTo>
                    <a:pt x="4051" y="5072"/>
                    <a:pt x="3532" y="5020"/>
                    <a:pt x="2995" y="5020"/>
                  </a:cubicBezTo>
                  <a:cubicBezTo>
                    <a:pt x="1869" y="5020"/>
                    <a:pt x="665" y="5246"/>
                    <a:pt x="208" y="6117"/>
                  </a:cubicBezTo>
                  <a:cubicBezTo>
                    <a:pt x="32" y="6461"/>
                    <a:pt x="0" y="6862"/>
                    <a:pt x="120" y="7231"/>
                  </a:cubicBezTo>
                  <a:cubicBezTo>
                    <a:pt x="243" y="7629"/>
                    <a:pt x="517" y="7959"/>
                    <a:pt x="887" y="8146"/>
                  </a:cubicBezTo>
                  <a:cubicBezTo>
                    <a:pt x="1013" y="8209"/>
                    <a:pt x="1101" y="8332"/>
                    <a:pt x="1115" y="8473"/>
                  </a:cubicBezTo>
                  <a:cubicBezTo>
                    <a:pt x="1168" y="8884"/>
                    <a:pt x="1382" y="9257"/>
                    <a:pt x="1713" y="9506"/>
                  </a:cubicBezTo>
                  <a:cubicBezTo>
                    <a:pt x="1973" y="9710"/>
                    <a:pt x="2292" y="9819"/>
                    <a:pt x="2619" y="9819"/>
                  </a:cubicBezTo>
                  <a:cubicBezTo>
                    <a:pt x="2677" y="9819"/>
                    <a:pt x="2735" y="9816"/>
                    <a:pt x="2792" y="9809"/>
                  </a:cubicBezTo>
                  <a:cubicBezTo>
                    <a:pt x="4231" y="9615"/>
                    <a:pt x="4906" y="7411"/>
                    <a:pt x="5177" y="6148"/>
                  </a:cubicBezTo>
                  <a:lnTo>
                    <a:pt x="5177" y="6148"/>
                  </a:lnTo>
                  <a:cubicBezTo>
                    <a:pt x="5001" y="7425"/>
                    <a:pt x="4878" y="9732"/>
                    <a:pt x="6165" y="10403"/>
                  </a:cubicBezTo>
                  <a:cubicBezTo>
                    <a:pt x="6372" y="10509"/>
                    <a:pt x="6599" y="10562"/>
                    <a:pt x="6828" y="10562"/>
                  </a:cubicBezTo>
                  <a:cubicBezTo>
                    <a:pt x="6980" y="10562"/>
                    <a:pt x="7132" y="10539"/>
                    <a:pt x="7279" y="10491"/>
                  </a:cubicBezTo>
                  <a:cubicBezTo>
                    <a:pt x="7677" y="10372"/>
                    <a:pt x="8007" y="10094"/>
                    <a:pt x="8194" y="9724"/>
                  </a:cubicBezTo>
                  <a:cubicBezTo>
                    <a:pt x="8257" y="9598"/>
                    <a:pt x="8380" y="9514"/>
                    <a:pt x="8521" y="9496"/>
                  </a:cubicBezTo>
                  <a:cubicBezTo>
                    <a:pt x="8932" y="9443"/>
                    <a:pt x="9305" y="9229"/>
                    <a:pt x="9555" y="8898"/>
                  </a:cubicBezTo>
                  <a:cubicBezTo>
                    <a:pt x="9794" y="8592"/>
                    <a:pt x="9903" y="8205"/>
                    <a:pt x="9857" y="7819"/>
                  </a:cubicBezTo>
                  <a:cubicBezTo>
                    <a:pt x="9664" y="6380"/>
                    <a:pt x="7459" y="5705"/>
                    <a:pt x="6196" y="5434"/>
                  </a:cubicBezTo>
                  <a:lnTo>
                    <a:pt x="6196" y="5434"/>
                  </a:lnTo>
                  <a:cubicBezTo>
                    <a:pt x="6609" y="5491"/>
                    <a:pt x="7130" y="5543"/>
                    <a:pt x="7669" y="5543"/>
                  </a:cubicBezTo>
                  <a:cubicBezTo>
                    <a:pt x="8794" y="5543"/>
                    <a:pt x="9997" y="5318"/>
                    <a:pt x="10451" y="4450"/>
                  </a:cubicBezTo>
                  <a:cubicBezTo>
                    <a:pt x="10627" y="4102"/>
                    <a:pt x="10659" y="3701"/>
                    <a:pt x="10539" y="3332"/>
                  </a:cubicBezTo>
                  <a:cubicBezTo>
                    <a:pt x="10420" y="2934"/>
                    <a:pt x="10142" y="2607"/>
                    <a:pt x="9773" y="2417"/>
                  </a:cubicBezTo>
                  <a:cubicBezTo>
                    <a:pt x="9646" y="2354"/>
                    <a:pt x="9558" y="2231"/>
                    <a:pt x="9544" y="2090"/>
                  </a:cubicBezTo>
                  <a:cubicBezTo>
                    <a:pt x="9491" y="1679"/>
                    <a:pt x="9277" y="1306"/>
                    <a:pt x="8946" y="1056"/>
                  </a:cubicBezTo>
                  <a:cubicBezTo>
                    <a:pt x="8686" y="853"/>
                    <a:pt x="8367" y="744"/>
                    <a:pt x="8040" y="744"/>
                  </a:cubicBezTo>
                  <a:cubicBezTo>
                    <a:pt x="7982" y="744"/>
                    <a:pt x="7925" y="747"/>
                    <a:pt x="7867" y="754"/>
                  </a:cubicBezTo>
                  <a:cubicBezTo>
                    <a:pt x="6428" y="947"/>
                    <a:pt x="5753" y="3156"/>
                    <a:pt x="5483" y="4415"/>
                  </a:cubicBezTo>
                  <a:cubicBezTo>
                    <a:pt x="5658" y="3142"/>
                    <a:pt x="5781" y="835"/>
                    <a:pt x="4498" y="160"/>
                  </a:cubicBezTo>
                  <a:cubicBezTo>
                    <a:pt x="4289" y="54"/>
                    <a:pt x="4060" y="1"/>
                    <a:pt x="3831" y="1"/>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9" name="Google Shape;21579;p86"/>
            <p:cNvSpPr/>
            <p:nvPr/>
          </p:nvSpPr>
          <p:spPr>
            <a:xfrm>
              <a:off x="2799559" y="3484992"/>
              <a:ext cx="139765" cy="85689"/>
            </a:xfrm>
            <a:custGeom>
              <a:avLst/>
              <a:gdLst/>
              <a:ahLst/>
              <a:cxnLst/>
              <a:rect l="l" t="t" r="r" b="b"/>
              <a:pathLst>
                <a:path w="5332" h="3269" extrusionOk="0">
                  <a:moveTo>
                    <a:pt x="2994" y="0"/>
                  </a:moveTo>
                  <a:cubicBezTo>
                    <a:pt x="1868" y="0"/>
                    <a:pt x="665" y="226"/>
                    <a:pt x="211" y="1096"/>
                  </a:cubicBezTo>
                  <a:cubicBezTo>
                    <a:pt x="32" y="1440"/>
                    <a:pt x="0" y="1845"/>
                    <a:pt x="123" y="2214"/>
                  </a:cubicBezTo>
                  <a:cubicBezTo>
                    <a:pt x="243" y="2608"/>
                    <a:pt x="521" y="2938"/>
                    <a:pt x="890" y="3128"/>
                  </a:cubicBezTo>
                  <a:cubicBezTo>
                    <a:pt x="953" y="3160"/>
                    <a:pt x="1006" y="3209"/>
                    <a:pt x="1048" y="3269"/>
                  </a:cubicBezTo>
                  <a:lnTo>
                    <a:pt x="5331" y="262"/>
                  </a:lnTo>
                  <a:cubicBezTo>
                    <a:pt x="5331" y="262"/>
                    <a:pt x="4207" y="0"/>
                    <a:pt x="2994"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0" name="Google Shape;21580;p86"/>
            <p:cNvSpPr/>
            <p:nvPr/>
          </p:nvSpPr>
          <p:spPr>
            <a:xfrm>
              <a:off x="2939298" y="3413222"/>
              <a:ext cx="139660" cy="85531"/>
            </a:xfrm>
            <a:custGeom>
              <a:avLst/>
              <a:gdLst/>
              <a:ahLst/>
              <a:cxnLst/>
              <a:rect l="l" t="t" r="r" b="b"/>
              <a:pathLst>
                <a:path w="5328" h="3263" extrusionOk="0">
                  <a:moveTo>
                    <a:pt x="4287" y="1"/>
                  </a:moveTo>
                  <a:lnTo>
                    <a:pt x="0" y="3000"/>
                  </a:lnTo>
                  <a:cubicBezTo>
                    <a:pt x="0" y="3000"/>
                    <a:pt x="1123" y="3262"/>
                    <a:pt x="2337" y="3262"/>
                  </a:cubicBezTo>
                  <a:cubicBezTo>
                    <a:pt x="3462" y="3262"/>
                    <a:pt x="4665" y="3037"/>
                    <a:pt x="5120" y="2167"/>
                  </a:cubicBezTo>
                  <a:cubicBezTo>
                    <a:pt x="5296" y="1819"/>
                    <a:pt x="5328" y="1418"/>
                    <a:pt x="5208" y="1049"/>
                  </a:cubicBezTo>
                  <a:cubicBezTo>
                    <a:pt x="5089" y="651"/>
                    <a:pt x="4811" y="324"/>
                    <a:pt x="4442" y="134"/>
                  </a:cubicBezTo>
                  <a:cubicBezTo>
                    <a:pt x="4378" y="103"/>
                    <a:pt x="4326" y="57"/>
                    <a:pt x="4287"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1" name="Google Shape;21581;p86"/>
            <p:cNvSpPr/>
            <p:nvPr/>
          </p:nvSpPr>
          <p:spPr>
            <a:xfrm>
              <a:off x="2860582" y="3353379"/>
              <a:ext cx="104273" cy="138507"/>
            </a:xfrm>
            <a:custGeom>
              <a:avLst/>
              <a:gdLst/>
              <a:ahLst/>
              <a:cxnLst/>
              <a:rect l="l" t="t" r="r" b="b"/>
              <a:pathLst>
                <a:path w="3978" h="5284" extrusionOk="0">
                  <a:moveTo>
                    <a:pt x="1501" y="1"/>
                  </a:moveTo>
                  <a:cubicBezTo>
                    <a:pt x="1348" y="1"/>
                    <a:pt x="1196" y="24"/>
                    <a:pt x="1048" y="72"/>
                  </a:cubicBezTo>
                  <a:cubicBezTo>
                    <a:pt x="654" y="195"/>
                    <a:pt x="324" y="469"/>
                    <a:pt x="137" y="838"/>
                  </a:cubicBezTo>
                  <a:cubicBezTo>
                    <a:pt x="106" y="902"/>
                    <a:pt x="57" y="955"/>
                    <a:pt x="0" y="997"/>
                  </a:cubicBezTo>
                  <a:lnTo>
                    <a:pt x="3003" y="5283"/>
                  </a:lnTo>
                  <a:cubicBezTo>
                    <a:pt x="3003" y="5283"/>
                    <a:pt x="3977" y="1106"/>
                    <a:pt x="2166" y="160"/>
                  </a:cubicBezTo>
                  <a:cubicBezTo>
                    <a:pt x="1959" y="54"/>
                    <a:pt x="1731" y="1"/>
                    <a:pt x="1501" y="1"/>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2" name="Google Shape;21582;p86"/>
            <p:cNvSpPr/>
            <p:nvPr/>
          </p:nvSpPr>
          <p:spPr>
            <a:xfrm>
              <a:off x="2913767" y="3491859"/>
              <a:ext cx="104168" cy="138481"/>
            </a:xfrm>
            <a:custGeom>
              <a:avLst/>
              <a:gdLst/>
              <a:ahLst/>
              <a:cxnLst/>
              <a:rect l="l" t="t" r="r" b="b"/>
              <a:pathLst>
                <a:path w="3974" h="5283" extrusionOk="0">
                  <a:moveTo>
                    <a:pt x="974" y="0"/>
                  </a:moveTo>
                  <a:cubicBezTo>
                    <a:pt x="974" y="0"/>
                    <a:pt x="0" y="4174"/>
                    <a:pt x="1808" y="5124"/>
                  </a:cubicBezTo>
                  <a:cubicBezTo>
                    <a:pt x="2017" y="5229"/>
                    <a:pt x="2245" y="5283"/>
                    <a:pt x="2474" y="5283"/>
                  </a:cubicBezTo>
                  <a:cubicBezTo>
                    <a:pt x="2626" y="5283"/>
                    <a:pt x="2779" y="5259"/>
                    <a:pt x="2926" y="5212"/>
                  </a:cubicBezTo>
                  <a:cubicBezTo>
                    <a:pt x="3323" y="5089"/>
                    <a:pt x="3650" y="4811"/>
                    <a:pt x="3840" y="4445"/>
                  </a:cubicBezTo>
                  <a:cubicBezTo>
                    <a:pt x="3872" y="4382"/>
                    <a:pt x="3918" y="4329"/>
                    <a:pt x="3974" y="4287"/>
                  </a:cubicBezTo>
                  <a:lnTo>
                    <a:pt x="974" y="0"/>
                  </a:ln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3" name="Google Shape;21583;p86"/>
            <p:cNvSpPr/>
            <p:nvPr/>
          </p:nvSpPr>
          <p:spPr>
            <a:xfrm>
              <a:off x="2835785" y="3547351"/>
              <a:ext cx="24194" cy="16881"/>
            </a:xfrm>
            <a:custGeom>
              <a:avLst/>
              <a:gdLst/>
              <a:ahLst/>
              <a:cxnLst/>
              <a:rect l="l" t="t" r="r" b="b"/>
              <a:pathLst>
                <a:path w="923" h="644" extrusionOk="0">
                  <a:moveTo>
                    <a:pt x="636" y="1"/>
                  </a:moveTo>
                  <a:cubicBezTo>
                    <a:pt x="599" y="1"/>
                    <a:pt x="560" y="12"/>
                    <a:pt x="521" y="39"/>
                  </a:cubicBezTo>
                  <a:lnTo>
                    <a:pt x="187" y="271"/>
                  </a:lnTo>
                  <a:cubicBezTo>
                    <a:pt x="0" y="394"/>
                    <a:pt x="125" y="644"/>
                    <a:pt x="298" y="644"/>
                  </a:cubicBezTo>
                  <a:cubicBezTo>
                    <a:pt x="337" y="644"/>
                    <a:pt x="378" y="631"/>
                    <a:pt x="419" y="601"/>
                  </a:cubicBezTo>
                  <a:lnTo>
                    <a:pt x="749" y="369"/>
                  </a:lnTo>
                  <a:cubicBezTo>
                    <a:pt x="922" y="240"/>
                    <a:pt x="804" y="1"/>
                    <a:pt x="6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4" name="Google Shape;21584;p86"/>
            <p:cNvSpPr/>
            <p:nvPr/>
          </p:nvSpPr>
          <p:spPr>
            <a:xfrm>
              <a:off x="2861866" y="3507849"/>
              <a:ext cx="54627" cy="38139"/>
            </a:xfrm>
            <a:custGeom>
              <a:avLst/>
              <a:gdLst/>
              <a:ahLst/>
              <a:cxnLst/>
              <a:rect l="l" t="t" r="r" b="b"/>
              <a:pathLst>
                <a:path w="2084" h="1455" extrusionOk="0">
                  <a:moveTo>
                    <a:pt x="1792" y="1"/>
                  </a:moveTo>
                  <a:cubicBezTo>
                    <a:pt x="1756" y="1"/>
                    <a:pt x="1717" y="12"/>
                    <a:pt x="1678" y="37"/>
                  </a:cubicBezTo>
                  <a:lnTo>
                    <a:pt x="187" y="1082"/>
                  </a:lnTo>
                  <a:cubicBezTo>
                    <a:pt x="0" y="1205"/>
                    <a:pt x="125" y="1455"/>
                    <a:pt x="298" y="1455"/>
                  </a:cubicBezTo>
                  <a:cubicBezTo>
                    <a:pt x="337" y="1455"/>
                    <a:pt x="378" y="1442"/>
                    <a:pt x="419" y="1412"/>
                  </a:cubicBezTo>
                  <a:lnTo>
                    <a:pt x="1910" y="368"/>
                  </a:lnTo>
                  <a:cubicBezTo>
                    <a:pt x="2083" y="238"/>
                    <a:pt x="1962" y="1"/>
                    <a:pt x="17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5" name="Google Shape;21585;p86"/>
            <p:cNvSpPr/>
            <p:nvPr/>
          </p:nvSpPr>
          <p:spPr>
            <a:xfrm>
              <a:off x="2794028" y="3348110"/>
              <a:ext cx="290461" cy="360658"/>
            </a:xfrm>
            <a:custGeom>
              <a:avLst/>
              <a:gdLst/>
              <a:ahLst/>
              <a:cxnLst/>
              <a:rect l="l" t="t" r="r" b="b"/>
              <a:pathLst>
                <a:path w="11081" h="13759" extrusionOk="0">
                  <a:moveTo>
                    <a:pt x="4048" y="407"/>
                  </a:moveTo>
                  <a:cubicBezTo>
                    <a:pt x="4245" y="407"/>
                    <a:pt x="4438" y="452"/>
                    <a:pt x="4614" y="544"/>
                  </a:cubicBezTo>
                  <a:cubicBezTo>
                    <a:pt x="5454" y="983"/>
                    <a:pt x="5616" y="2270"/>
                    <a:pt x="5602" y="3272"/>
                  </a:cubicBezTo>
                  <a:cubicBezTo>
                    <a:pt x="5588" y="3888"/>
                    <a:pt x="5525" y="4500"/>
                    <a:pt x="5412" y="5104"/>
                  </a:cubicBezTo>
                  <a:cubicBezTo>
                    <a:pt x="5397" y="5179"/>
                    <a:pt x="5332" y="5234"/>
                    <a:pt x="5257" y="5234"/>
                  </a:cubicBezTo>
                  <a:cubicBezTo>
                    <a:pt x="5247" y="5234"/>
                    <a:pt x="5236" y="5233"/>
                    <a:pt x="5226" y="5231"/>
                  </a:cubicBezTo>
                  <a:lnTo>
                    <a:pt x="5226" y="5235"/>
                  </a:lnTo>
                  <a:cubicBezTo>
                    <a:pt x="4621" y="5133"/>
                    <a:pt x="4023" y="4981"/>
                    <a:pt x="3440" y="4784"/>
                  </a:cubicBezTo>
                  <a:cubicBezTo>
                    <a:pt x="2494" y="4454"/>
                    <a:pt x="1340" y="3863"/>
                    <a:pt x="1214" y="2924"/>
                  </a:cubicBezTo>
                  <a:cubicBezTo>
                    <a:pt x="1175" y="2590"/>
                    <a:pt x="1266" y="2256"/>
                    <a:pt x="1474" y="1992"/>
                  </a:cubicBezTo>
                  <a:cubicBezTo>
                    <a:pt x="1692" y="1704"/>
                    <a:pt x="2015" y="1518"/>
                    <a:pt x="2374" y="1475"/>
                  </a:cubicBezTo>
                  <a:cubicBezTo>
                    <a:pt x="2581" y="1447"/>
                    <a:pt x="2761" y="1321"/>
                    <a:pt x="2856" y="1134"/>
                  </a:cubicBezTo>
                  <a:cubicBezTo>
                    <a:pt x="3018" y="814"/>
                    <a:pt x="3306" y="575"/>
                    <a:pt x="3650" y="470"/>
                  </a:cubicBezTo>
                  <a:cubicBezTo>
                    <a:pt x="3781" y="428"/>
                    <a:pt x="3914" y="407"/>
                    <a:pt x="4048" y="407"/>
                  </a:cubicBezTo>
                  <a:close/>
                  <a:moveTo>
                    <a:pt x="8249" y="1147"/>
                  </a:moveTo>
                  <a:cubicBezTo>
                    <a:pt x="8533" y="1147"/>
                    <a:pt x="8809" y="1242"/>
                    <a:pt x="9034" y="1416"/>
                  </a:cubicBezTo>
                  <a:cubicBezTo>
                    <a:pt x="9323" y="1634"/>
                    <a:pt x="9509" y="1957"/>
                    <a:pt x="9551" y="2316"/>
                  </a:cubicBezTo>
                  <a:cubicBezTo>
                    <a:pt x="9576" y="2523"/>
                    <a:pt x="9702" y="2703"/>
                    <a:pt x="9889" y="2798"/>
                  </a:cubicBezTo>
                  <a:cubicBezTo>
                    <a:pt x="10212" y="2963"/>
                    <a:pt x="10451" y="3248"/>
                    <a:pt x="10557" y="3596"/>
                  </a:cubicBezTo>
                  <a:cubicBezTo>
                    <a:pt x="10662" y="3912"/>
                    <a:pt x="10638" y="4257"/>
                    <a:pt x="10486" y="4556"/>
                  </a:cubicBezTo>
                  <a:lnTo>
                    <a:pt x="10483" y="4556"/>
                  </a:lnTo>
                  <a:cubicBezTo>
                    <a:pt x="10060" y="5367"/>
                    <a:pt x="8854" y="5545"/>
                    <a:pt x="7875" y="5545"/>
                  </a:cubicBezTo>
                  <a:cubicBezTo>
                    <a:pt x="7835" y="5545"/>
                    <a:pt x="7796" y="5545"/>
                    <a:pt x="7758" y="5544"/>
                  </a:cubicBezTo>
                  <a:cubicBezTo>
                    <a:pt x="7142" y="5530"/>
                    <a:pt x="6527" y="5467"/>
                    <a:pt x="5922" y="5354"/>
                  </a:cubicBezTo>
                  <a:cubicBezTo>
                    <a:pt x="5834" y="5340"/>
                    <a:pt x="5778" y="5256"/>
                    <a:pt x="5792" y="5168"/>
                  </a:cubicBezTo>
                  <a:cubicBezTo>
                    <a:pt x="5894" y="4563"/>
                    <a:pt x="6042" y="3969"/>
                    <a:pt x="6239" y="3388"/>
                  </a:cubicBezTo>
                  <a:cubicBezTo>
                    <a:pt x="6569" y="2439"/>
                    <a:pt x="7160" y="1282"/>
                    <a:pt x="8102" y="1156"/>
                  </a:cubicBezTo>
                  <a:cubicBezTo>
                    <a:pt x="8151" y="1150"/>
                    <a:pt x="8200" y="1147"/>
                    <a:pt x="8249" y="1147"/>
                  </a:cubicBezTo>
                  <a:close/>
                  <a:moveTo>
                    <a:pt x="3327" y="5424"/>
                  </a:moveTo>
                  <a:cubicBezTo>
                    <a:pt x="3942" y="5439"/>
                    <a:pt x="4554" y="5502"/>
                    <a:pt x="5159" y="5614"/>
                  </a:cubicBezTo>
                  <a:cubicBezTo>
                    <a:pt x="5247" y="5628"/>
                    <a:pt x="5303" y="5713"/>
                    <a:pt x="5289" y="5797"/>
                  </a:cubicBezTo>
                  <a:lnTo>
                    <a:pt x="5289" y="5801"/>
                  </a:lnTo>
                  <a:cubicBezTo>
                    <a:pt x="5187" y="6406"/>
                    <a:pt x="5036" y="7000"/>
                    <a:pt x="4843" y="7584"/>
                  </a:cubicBezTo>
                  <a:cubicBezTo>
                    <a:pt x="4512" y="8529"/>
                    <a:pt x="3921" y="9686"/>
                    <a:pt x="2979" y="9813"/>
                  </a:cubicBezTo>
                  <a:cubicBezTo>
                    <a:pt x="2927" y="9820"/>
                    <a:pt x="2875" y="9823"/>
                    <a:pt x="2823" y="9823"/>
                  </a:cubicBezTo>
                  <a:cubicBezTo>
                    <a:pt x="2542" y="9823"/>
                    <a:pt x="2270" y="9728"/>
                    <a:pt x="2047" y="9553"/>
                  </a:cubicBezTo>
                  <a:cubicBezTo>
                    <a:pt x="1759" y="9338"/>
                    <a:pt x="1572" y="9011"/>
                    <a:pt x="1530" y="8656"/>
                  </a:cubicBezTo>
                  <a:cubicBezTo>
                    <a:pt x="1505" y="8449"/>
                    <a:pt x="1379" y="8266"/>
                    <a:pt x="1189" y="8171"/>
                  </a:cubicBezTo>
                  <a:cubicBezTo>
                    <a:pt x="869" y="8009"/>
                    <a:pt x="630" y="7721"/>
                    <a:pt x="524" y="7376"/>
                  </a:cubicBezTo>
                  <a:cubicBezTo>
                    <a:pt x="419" y="7056"/>
                    <a:pt x="447" y="6711"/>
                    <a:pt x="598" y="6413"/>
                  </a:cubicBezTo>
                  <a:cubicBezTo>
                    <a:pt x="1020" y="5604"/>
                    <a:pt x="2223" y="5424"/>
                    <a:pt x="3207" y="5424"/>
                  </a:cubicBezTo>
                  <a:close/>
                  <a:moveTo>
                    <a:pt x="5830" y="5732"/>
                  </a:moveTo>
                  <a:cubicBezTo>
                    <a:pt x="5838" y="5732"/>
                    <a:pt x="5847" y="5733"/>
                    <a:pt x="5855" y="5734"/>
                  </a:cubicBezTo>
                  <a:cubicBezTo>
                    <a:pt x="6464" y="5836"/>
                    <a:pt x="7061" y="5987"/>
                    <a:pt x="7642" y="6184"/>
                  </a:cubicBezTo>
                  <a:cubicBezTo>
                    <a:pt x="8588" y="6515"/>
                    <a:pt x="9744" y="7105"/>
                    <a:pt x="9868" y="8048"/>
                  </a:cubicBezTo>
                  <a:cubicBezTo>
                    <a:pt x="9910" y="8378"/>
                    <a:pt x="9815" y="8712"/>
                    <a:pt x="9607" y="8976"/>
                  </a:cubicBezTo>
                  <a:cubicBezTo>
                    <a:pt x="9393" y="9264"/>
                    <a:pt x="9069" y="9454"/>
                    <a:pt x="8711" y="9496"/>
                  </a:cubicBezTo>
                  <a:cubicBezTo>
                    <a:pt x="8503" y="9521"/>
                    <a:pt x="8320" y="9648"/>
                    <a:pt x="8225" y="9834"/>
                  </a:cubicBezTo>
                  <a:cubicBezTo>
                    <a:pt x="8064" y="10158"/>
                    <a:pt x="7775" y="10397"/>
                    <a:pt x="7431" y="10502"/>
                  </a:cubicBezTo>
                  <a:cubicBezTo>
                    <a:pt x="7303" y="10543"/>
                    <a:pt x="7171" y="10564"/>
                    <a:pt x="7038" y="10564"/>
                  </a:cubicBezTo>
                  <a:cubicBezTo>
                    <a:pt x="6842" y="10564"/>
                    <a:pt x="6646" y="10519"/>
                    <a:pt x="6467" y="10428"/>
                  </a:cubicBezTo>
                  <a:cubicBezTo>
                    <a:pt x="5627" y="9989"/>
                    <a:pt x="5468" y="8702"/>
                    <a:pt x="5483" y="7700"/>
                  </a:cubicBezTo>
                  <a:cubicBezTo>
                    <a:pt x="5497" y="7084"/>
                    <a:pt x="5560" y="6472"/>
                    <a:pt x="5669" y="5868"/>
                  </a:cubicBezTo>
                  <a:cubicBezTo>
                    <a:pt x="5685" y="5788"/>
                    <a:pt x="5752" y="5732"/>
                    <a:pt x="5830" y="5732"/>
                  </a:cubicBezTo>
                  <a:close/>
                  <a:moveTo>
                    <a:pt x="4044" y="1"/>
                  </a:moveTo>
                  <a:cubicBezTo>
                    <a:pt x="3870" y="1"/>
                    <a:pt x="3696" y="28"/>
                    <a:pt x="3527" y="83"/>
                  </a:cubicBezTo>
                  <a:cubicBezTo>
                    <a:pt x="3081" y="220"/>
                    <a:pt x="2708" y="533"/>
                    <a:pt x="2494" y="952"/>
                  </a:cubicBezTo>
                  <a:cubicBezTo>
                    <a:pt x="2462" y="1018"/>
                    <a:pt x="2395" y="1064"/>
                    <a:pt x="2321" y="1071"/>
                  </a:cubicBezTo>
                  <a:cubicBezTo>
                    <a:pt x="1857" y="1127"/>
                    <a:pt x="1439" y="1370"/>
                    <a:pt x="1154" y="1743"/>
                  </a:cubicBezTo>
                  <a:cubicBezTo>
                    <a:pt x="880" y="2091"/>
                    <a:pt x="760" y="2534"/>
                    <a:pt x="813" y="2974"/>
                  </a:cubicBezTo>
                  <a:cubicBezTo>
                    <a:pt x="943" y="3965"/>
                    <a:pt x="1910" y="4612"/>
                    <a:pt x="2933" y="5024"/>
                  </a:cubicBezTo>
                  <a:cubicBezTo>
                    <a:pt x="1832" y="5062"/>
                    <a:pt x="704" y="5340"/>
                    <a:pt x="240" y="6226"/>
                  </a:cubicBezTo>
                  <a:cubicBezTo>
                    <a:pt x="39" y="6620"/>
                    <a:pt x="0" y="7077"/>
                    <a:pt x="141" y="7499"/>
                  </a:cubicBezTo>
                  <a:cubicBezTo>
                    <a:pt x="278" y="7946"/>
                    <a:pt x="591" y="8318"/>
                    <a:pt x="1006" y="8533"/>
                  </a:cubicBezTo>
                  <a:cubicBezTo>
                    <a:pt x="1073" y="8565"/>
                    <a:pt x="1119" y="8628"/>
                    <a:pt x="1126" y="8702"/>
                  </a:cubicBezTo>
                  <a:cubicBezTo>
                    <a:pt x="1185" y="9166"/>
                    <a:pt x="1428" y="9588"/>
                    <a:pt x="1801" y="9873"/>
                  </a:cubicBezTo>
                  <a:cubicBezTo>
                    <a:pt x="2093" y="10101"/>
                    <a:pt x="2451" y="10224"/>
                    <a:pt x="2824" y="10228"/>
                  </a:cubicBezTo>
                  <a:cubicBezTo>
                    <a:pt x="2894" y="10228"/>
                    <a:pt x="2961" y="10221"/>
                    <a:pt x="3032" y="10214"/>
                  </a:cubicBezTo>
                  <a:cubicBezTo>
                    <a:pt x="3830" y="10105"/>
                    <a:pt x="4407" y="9454"/>
                    <a:pt x="4818" y="8667"/>
                  </a:cubicBezTo>
                  <a:lnTo>
                    <a:pt x="4818" y="8667"/>
                  </a:lnTo>
                  <a:cubicBezTo>
                    <a:pt x="4642" y="11149"/>
                    <a:pt x="5173" y="12742"/>
                    <a:pt x="5679" y="13671"/>
                  </a:cubicBezTo>
                  <a:cubicBezTo>
                    <a:pt x="5723" y="13733"/>
                    <a:pt x="5783" y="13759"/>
                    <a:pt x="5842" y="13759"/>
                  </a:cubicBezTo>
                  <a:cubicBezTo>
                    <a:pt x="5973" y="13759"/>
                    <a:pt x="6099" y="13629"/>
                    <a:pt x="6031" y="13474"/>
                  </a:cubicBezTo>
                  <a:cubicBezTo>
                    <a:pt x="5578" y="12647"/>
                    <a:pt x="5110" y="11258"/>
                    <a:pt x="5194" y="9110"/>
                  </a:cubicBezTo>
                  <a:lnTo>
                    <a:pt x="5194" y="9110"/>
                  </a:lnTo>
                  <a:cubicBezTo>
                    <a:pt x="5349" y="9834"/>
                    <a:pt x="5669" y="10467"/>
                    <a:pt x="6277" y="10787"/>
                  </a:cubicBezTo>
                  <a:cubicBezTo>
                    <a:pt x="6513" y="10907"/>
                    <a:pt x="6770" y="10970"/>
                    <a:pt x="7030" y="10970"/>
                  </a:cubicBezTo>
                  <a:cubicBezTo>
                    <a:pt x="7209" y="10970"/>
                    <a:pt x="7385" y="10942"/>
                    <a:pt x="7550" y="10885"/>
                  </a:cubicBezTo>
                  <a:cubicBezTo>
                    <a:pt x="7997" y="10748"/>
                    <a:pt x="8370" y="10435"/>
                    <a:pt x="8584" y="10020"/>
                  </a:cubicBezTo>
                  <a:cubicBezTo>
                    <a:pt x="8616" y="9954"/>
                    <a:pt x="8683" y="9908"/>
                    <a:pt x="8756" y="9901"/>
                  </a:cubicBezTo>
                  <a:cubicBezTo>
                    <a:pt x="9221" y="9841"/>
                    <a:pt x="9643" y="9598"/>
                    <a:pt x="9924" y="9226"/>
                  </a:cubicBezTo>
                  <a:cubicBezTo>
                    <a:pt x="10198" y="8878"/>
                    <a:pt x="10321" y="8435"/>
                    <a:pt x="10265" y="7995"/>
                  </a:cubicBezTo>
                  <a:cubicBezTo>
                    <a:pt x="10135" y="7007"/>
                    <a:pt x="9168" y="6360"/>
                    <a:pt x="8145" y="5945"/>
                  </a:cubicBezTo>
                  <a:cubicBezTo>
                    <a:pt x="9249" y="5906"/>
                    <a:pt x="10377" y="5628"/>
                    <a:pt x="10838" y="4746"/>
                  </a:cubicBezTo>
                  <a:cubicBezTo>
                    <a:pt x="11042" y="4352"/>
                    <a:pt x="11081" y="3891"/>
                    <a:pt x="10944" y="3473"/>
                  </a:cubicBezTo>
                  <a:cubicBezTo>
                    <a:pt x="10803" y="3023"/>
                    <a:pt x="10490" y="2654"/>
                    <a:pt x="10075" y="2439"/>
                  </a:cubicBezTo>
                  <a:cubicBezTo>
                    <a:pt x="10008" y="2404"/>
                    <a:pt x="9963" y="2341"/>
                    <a:pt x="9955" y="2267"/>
                  </a:cubicBezTo>
                  <a:cubicBezTo>
                    <a:pt x="9896" y="1803"/>
                    <a:pt x="9653" y="1381"/>
                    <a:pt x="9280" y="1099"/>
                  </a:cubicBezTo>
                  <a:cubicBezTo>
                    <a:pt x="8987" y="869"/>
                    <a:pt x="8627" y="745"/>
                    <a:pt x="8259" y="745"/>
                  </a:cubicBezTo>
                  <a:cubicBezTo>
                    <a:pt x="8189" y="745"/>
                    <a:pt x="8119" y="749"/>
                    <a:pt x="8050" y="758"/>
                  </a:cubicBezTo>
                  <a:cubicBezTo>
                    <a:pt x="7061" y="888"/>
                    <a:pt x="6414" y="1855"/>
                    <a:pt x="5999" y="2879"/>
                  </a:cubicBezTo>
                  <a:cubicBezTo>
                    <a:pt x="5964" y="1774"/>
                    <a:pt x="5683" y="646"/>
                    <a:pt x="4800" y="185"/>
                  </a:cubicBezTo>
                  <a:cubicBezTo>
                    <a:pt x="4564" y="63"/>
                    <a:pt x="4305" y="1"/>
                    <a:pt x="4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6" name="Google Shape;21586;p86"/>
            <p:cNvSpPr/>
            <p:nvPr/>
          </p:nvSpPr>
          <p:spPr>
            <a:xfrm>
              <a:off x="3018197" y="3419539"/>
              <a:ext cx="24614" cy="17038"/>
            </a:xfrm>
            <a:custGeom>
              <a:avLst/>
              <a:gdLst/>
              <a:ahLst/>
              <a:cxnLst/>
              <a:rect l="l" t="t" r="r" b="b"/>
              <a:pathLst>
                <a:path w="939" h="650" extrusionOk="0">
                  <a:moveTo>
                    <a:pt x="642" y="0"/>
                  </a:moveTo>
                  <a:cubicBezTo>
                    <a:pt x="602" y="0"/>
                    <a:pt x="559" y="14"/>
                    <a:pt x="517" y="45"/>
                  </a:cubicBezTo>
                  <a:lnTo>
                    <a:pt x="187" y="277"/>
                  </a:lnTo>
                  <a:cubicBezTo>
                    <a:pt x="0" y="400"/>
                    <a:pt x="125" y="650"/>
                    <a:pt x="298" y="650"/>
                  </a:cubicBezTo>
                  <a:cubicBezTo>
                    <a:pt x="337" y="650"/>
                    <a:pt x="378" y="637"/>
                    <a:pt x="419" y="607"/>
                  </a:cubicBezTo>
                  <a:lnTo>
                    <a:pt x="749" y="375"/>
                  </a:lnTo>
                  <a:cubicBezTo>
                    <a:pt x="938" y="249"/>
                    <a:pt x="815" y="0"/>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7" name="Google Shape;21587;p86"/>
            <p:cNvSpPr/>
            <p:nvPr/>
          </p:nvSpPr>
          <p:spPr>
            <a:xfrm>
              <a:off x="2961710" y="3437888"/>
              <a:ext cx="54627" cy="38192"/>
            </a:xfrm>
            <a:custGeom>
              <a:avLst/>
              <a:gdLst/>
              <a:ahLst/>
              <a:cxnLst/>
              <a:rect l="l" t="t" r="r" b="b"/>
              <a:pathLst>
                <a:path w="2084" h="1457" extrusionOk="0">
                  <a:moveTo>
                    <a:pt x="1794" y="1"/>
                  </a:moveTo>
                  <a:cubicBezTo>
                    <a:pt x="1758" y="1"/>
                    <a:pt x="1719" y="12"/>
                    <a:pt x="1681" y="37"/>
                  </a:cubicBezTo>
                  <a:lnTo>
                    <a:pt x="190" y="1082"/>
                  </a:lnTo>
                  <a:cubicBezTo>
                    <a:pt x="1" y="1205"/>
                    <a:pt x="124" y="1456"/>
                    <a:pt x="296" y="1456"/>
                  </a:cubicBezTo>
                  <a:cubicBezTo>
                    <a:pt x="335" y="1456"/>
                    <a:pt x="377" y="1443"/>
                    <a:pt x="418" y="1412"/>
                  </a:cubicBezTo>
                  <a:lnTo>
                    <a:pt x="1909" y="368"/>
                  </a:lnTo>
                  <a:cubicBezTo>
                    <a:pt x="2083" y="240"/>
                    <a:pt x="1963" y="1"/>
                    <a:pt x="17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8" name="Google Shape;21588;p86"/>
            <p:cNvSpPr/>
            <p:nvPr/>
          </p:nvSpPr>
          <p:spPr>
            <a:xfrm>
              <a:off x="2865326" y="3391020"/>
              <a:ext cx="20288" cy="19188"/>
            </a:xfrm>
            <a:custGeom>
              <a:avLst/>
              <a:gdLst/>
              <a:ahLst/>
              <a:cxnLst/>
              <a:rect l="l" t="t" r="r" b="b"/>
              <a:pathLst>
                <a:path w="774" h="732" extrusionOk="0">
                  <a:moveTo>
                    <a:pt x="278" y="0"/>
                  </a:moveTo>
                  <a:cubicBezTo>
                    <a:pt x="136" y="0"/>
                    <a:pt x="1" y="160"/>
                    <a:pt x="104" y="317"/>
                  </a:cubicBezTo>
                  <a:lnTo>
                    <a:pt x="340" y="647"/>
                  </a:lnTo>
                  <a:cubicBezTo>
                    <a:pt x="383" y="707"/>
                    <a:pt x="440" y="732"/>
                    <a:pt x="496" y="732"/>
                  </a:cubicBezTo>
                  <a:cubicBezTo>
                    <a:pt x="638" y="732"/>
                    <a:pt x="774" y="572"/>
                    <a:pt x="670" y="415"/>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9" name="Google Shape;21589;p86"/>
            <p:cNvSpPr/>
            <p:nvPr/>
          </p:nvSpPr>
          <p:spPr>
            <a:xfrm>
              <a:off x="2883518" y="3417101"/>
              <a:ext cx="41835" cy="49830"/>
            </a:xfrm>
            <a:custGeom>
              <a:avLst/>
              <a:gdLst/>
              <a:ahLst/>
              <a:cxnLst/>
              <a:rect l="l" t="t" r="r" b="b"/>
              <a:pathLst>
                <a:path w="1596" h="1901" extrusionOk="0">
                  <a:moveTo>
                    <a:pt x="278" y="0"/>
                  </a:moveTo>
                  <a:cubicBezTo>
                    <a:pt x="135" y="0"/>
                    <a:pt x="0" y="160"/>
                    <a:pt x="106" y="317"/>
                  </a:cubicBezTo>
                  <a:lnTo>
                    <a:pt x="1147" y="1808"/>
                  </a:lnTo>
                  <a:cubicBezTo>
                    <a:pt x="1192" y="1873"/>
                    <a:pt x="1251" y="1901"/>
                    <a:pt x="1310" y="1901"/>
                  </a:cubicBezTo>
                  <a:cubicBezTo>
                    <a:pt x="1456" y="1901"/>
                    <a:pt x="1596" y="1734"/>
                    <a:pt x="1478" y="1576"/>
                  </a:cubicBezTo>
                  <a:lnTo>
                    <a:pt x="437" y="85"/>
                  </a:lnTo>
                  <a:cubicBezTo>
                    <a:pt x="392" y="25"/>
                    <a:pt x="335"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0" name="Google Shape;21590;p86"/>
            <p:cNvSpPr/>
            <p:nvPr/>
          </p:nvSpPr>
          <p:spPr>
            <a:xfrm>
              <a:off x="2992981" y="3573433"/>
              <a:ext cx="20210" cy="19214"/>
            </a:xfrm>
            <a:custGeom>
              <a:avLst/>
              <a:gdLst/>
              <a:ahLst/>
              <a:cxnLst/>
              <a:rect l="l" t="t" r="r" b="b"/>
              <a:pathLst>
                <a:path w="771" h="733" extrusionOk="0">
                  <a:moveTo>
                    <a:pt x="278" y="0"/>
                  </a:moveTo>
                  <a:cubicBezTo>
                    <a:pt x="136" y="0"/>
                    <a:pt x="1" y="160"/>
                    <a:pt x="104" y="317"/>
                  </a:cubicBezTo>
                  <a:lnTo>
                    <a:pt x="336" y="647"/>
                  </a:lnTo>
                  <a:cubicBezTo>
                    <a:pt x="382" y="707"/>
                    <a:pt x="439" y="732"/>
                    <a:pt x="496" y="732"/>
                  </a:cubicBezTo>
                  <a:cubicBezTo>
                    <a:pt x="638" y="732"/>
                    <a:pt x="770" y="575"/>
                    <a:pt x="667" y="419"/>
                  </a:cubicBezTo>
                  <a:lnTo>
                    <a:pt x="435" y="85"/>
                  </a:lnTo>
                  <a:cubicBezTo>
                    <a:pt x="391" y="25"/>
                    <a:pt x="334"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1" name="Google Shape;21591;p86"/>
            <p:cNvSpPr/>
            <p:nvPr/>
          </p:nvSpPr>
          <p:spPr>
            <a:xfrm>
              <a:off x="2953479" y="3516997"/>
              <a:ext cx="41861" cy="49856"/>
            </a:xfrm>
            <a:custGeom>
              <a:avLst/>
              <a:gdLst/>
              <a:ahLst/>
              <a:cxnLst/>
              <a:rect l="l" t="t" r="r" b="b"/>
              <a:pathLst>
                <a:path w="1597" h="1902" extrusionOk="0">
                  <a:moveTo>
                    <a:pt x="277" y="1"/>
                  </a:moveTo>
                  <a:cubicBezTo>
                    <a:pt x="135" y="1"/>
                    <a:pt x="1" y="159"/>
                    <a:pt x="106" y="318"/>
                  </a:cubicBezTo>
                  <a:lnTo>
                    <a:pt x="1151" y="1809"/>
                  </a:lnTo>
                  <a:cubicBezTo>
                    <a:pt x="1194" y="1874"/>
                    <a:pt x="1253" y="1901"/>
                    <a:pt x="1312" y="1901"/>
                  </a:cubicBezTo>
                  <a:cubicBezTo>
                    <a:pt x="1456" y="1901"/>
                    <a:pt x="1597" y="1735"/>
                    <a:pt x="1481" y="1577"/>
                  </a:cubicBezTo>
                  <a:lnTo>
                    <a:pt x="437" y="86"/>
                  </a:lnTo>
                  <a:cubicBezTo>
                    <a:pt x="392" y="26"/>
                    <a:pt x="334" y="1"/>
                    <a:pt x="2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92" name="Google Shape;21592;p86"/>
          <p:cNvGrpSpPr/>
          <p:nvPr/>
        </p:nvGrpSpPr>
        <p:grpSpPr>
          <a:xfrm>
            <a:off x="2496516" y="2111719"/>
            <a:ext cx="358823" cy="378430"/>
            <a:chOff x="2496516" y="1959319"/>
            <a:chExt cx="358823" cy="378430"/>
          </a:xfrm>
        </p:grpSpPr>
        <p:sp>
          <p:nvSpPr>
            <p:cNvPr id="21593" name="Google Shape;21593;p86"/>
            <p:cNvSpPr/>
            <p:nvPr/>
          </p:nvSpPr>
          <p:spPr>
            <a:xfrm>
              <a:off x="2522388" y="1964850"/>
              <a:ext cx="130722" cy="171220"/>
            </a:xfrm>
            <a:custGeom>
              <a:avLst/>
              <a:gdLst/>
              <a:ahLst/>
              <a:cxnLst/>
              <a:rect l="l" t="t" r="r" b="b"/>
              <a:pathLst>
                <a:path w="4987" h="6532" extrusionOk="0">
                  <a:moveTo>
                    <a:pt x="453" y="0"/>
                  </a:moveTo>
                  <a:cubicBezTo>
                    <a:pt x="219" y="0"/>
                    <a:pt x="0" y="185"/>
                    <a:pt x="0" y="456"/>
                  </a:cubicBezTo>
                  <a:lnTo>
                    <a:pt x="0" y="6532"/>
                  </a:lnTo>
                  <a:lnTo>
                    <a:pt x="4987" y="3585"/>
                  </a:lnTo>
                  <a:lnTo>
                    <a:pt x="739" y="104"/>
                  </a:lnTo>
                  <a:cubicBezTo>
                    <a:pt x="651" y="32"/>
                    <a:pt x="551" y="0"/>
                    <a:pt x="453"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4" name="Google Shape;21594;p86"/>
            <p:cNvSpPr/>
            <p:nvPr/>
          </p:nvSpPr>
          <p:spPr>
            <a:xfrm>
              <a:off x="2522388" y="1983225"/>
              <a:ext cx="71272" cy="138297"/>
            </a:xfrm>
            <a:custGeom>
              <a:avLst/>
              <a:gdLst/>
              <a:ahLst/>
              <a:cxnLst/>
              <a:rect l="l" t="t" r="r" b="b"/>
              <a:pathLst>
                <a:path w="2719" h="5276" extrusionOk="0">
                  <a:moveTo>
                    <a:pt x="0" y="1"/>
                  </a:moveTo>
                  <a:lnTo>
                    <a:pt x="0" y="5275"/>
                  </a:lnTo>
                  <a:lnTo>
                    <a:pt x="2719" y="3064"/>
                  </a:lnTo>
                  <a:lnTo>
                    <a:pt x="0"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5" name="Google Shape;21595;p86"/>
            <p:cNvSpPr/>
            <p:nvPr/>
          </p:nvSpPr>
          <p:spPr>
            <a:xfrm>
              <a:off x="2700659" y="1964850"/>
              <a:ext cx="130722" cy="171220"/>
            </a:xfrm>
            <a:custGeom>
              <a:avLst/>
              <a:gdLst/>
              <a:ahLst/>
              <a:cxnLst/>
              <a:rect l="l" t="t" r="r" b="b"/>
              <a:pathLst>
                <a:path w="4987" h="6532" extrusionOk="0">
                  <a:moveTo>
                    <a:pt x="4532" y="0"/>
                  </a:moveTo>
                  <a:cubicBezTo>
                    <a:pt x="4435" y="0"/>
                    <a:pt x="4335" y="32"/>
                    <a:pt x="4248" y="104"/>
                  </a:cubicBezTo>
                  <a:lnTo>
                    <a:pt x="0" y="3585"/>
                  </a:lnTo>
                  <a:lnTo>
                    <a:pt x="4987" y="6532"/>
                  </a:lnTo>
                  <a:lnTo>
                    <a:pt x="4987" y="456"/>
                  </a:lnTo>
                  <a:cubicBezTo>
                    <a:pt x="4987" y="185"/>
                    <a:pt x="4766" y="0"/>
                    <a:pt x="4532"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6" name="Google Shape;21596;p86"/>
            <p:cNvSpPr/>
            <p:nvPr/>
          </p:nvSpPr>
          <p:spPr>
            <a:xfrm>
              <a:off x="2760109" y="1983225"/>
              <a:ext cx="71272" cy="138297"/>
            </a:xfrm>
            <a:custGeom>
              <a:avLst/>
              <a:gdLst/>
              <a:ahLst/>
              <a:cxnLst/>
              <a:rect l="l" t="t" r="r" b="b"/>
              <a:pathLst>
                <a:path w="2719" h="5276" extrusionOk="0">
                  <a:moveTo>
                    <a:pt x="2719" y="1"/>
                  </a:moveTo>
                  <a:lnTo>
                    <a:pt x="0" y="3064"/>
                  </a:lnTo>
                  <a:lnTo>
                    <a:pt x="2719" y="5275"/>
                  </a:lnTo>
                  <a:lnTo>
                    <a:pt x="2719" y="1"/>
                  </a:lnTo>
                  <a:close/>
                </a:path>
              </a:pathLst>
            </a:custGeom>
            <a:solidFill>
              <a:srgbClr val="A1BD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7" name="Google Shape;21597;p86"/>
            <p:cNvSpPr/>
            <p:nvPr/>
          </p:nvSpPr>
          <p:spPr>
            <a:xfrm>
              <a:off x="2510488" y="2017144"/>
              <a:ext cx="332794" cy="314996"/>
            </a:xfrm>
            <a:custGeom>
              <a:avLst/>
              <a:gdLst/>
              <a:ahLst/>
              <a:cxnLst/>
              <a:rect l="l" t="t" r="r" b="b"/>
              <a:pathLst>
                <a:path w="12696" h="12017" extrusionOk="0">
                  <a:moveTo>
                    <a:pt x="6348" y="1"/>
                  </a:moveTo>
                  <a:cubicBezTo>
                    <a:pt x="2842" y="1"/>
                    <a:pt x="1" y="2691"/>
                    <a:pt x="1" y="6010"/>
                  </a:cubicBezTo>
                  <a:cubicBezTo>
                    <a:pt x="1" y="9326"/>
                    <a:pt x="2842" y="12016"/>
                    <a:pt x="6348" y="12016"/>
                  </a:cubicBezTo>
                  <a:cubicBezTo>
                    <a:pt x="9854" y="12016"/>
                    <a:pt x="12695" y="9326"/>
                    <a:pt x="12695" y="6010"/>
                  </a:cubicBezTo>
                  <a:cubicBezTo>
                    <a:pt x="12695" y="2691"/>
                    <a:pt x="9854" y="1"/>
                    <a:pt x="634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8" name="Google Shape;21598;p86"/>
            <p:cNvSpPr/>
            <p:nvPr/>
          </p:nvSpPr>
          <p:spPr>
            <a:xfrm>
              <a:off x="2653084" y="2260868"/>
              <a:ext cx="47602" cy="47497"/>
            </a:xfrm>
            <a:custGeom>
              <a:avLst/>
              <a:gdLst/>
              <a:ahLst/>
              <a:cxnLst/>
              <a:rect l="l" t="t" r="r" b="b"/>
              <a:pathLst>
                <a:path w="1816" h="1812" extrusionOk="0">
                  <a:moveTo>
                    <a:pt x="908" y="0"/>
                  </a:moveTo>
                  <a:lnTo>
                    <a:pt x="1" y="454"/>
                  </a:lnTo>
                  <a:lnTo>
                    <a:pt x="1" y="907"/>
                  </a:lnTo>
                  <a:cubicBezTo>
                    <a:pt x="1" y="1407"/>
                    <a:pt x="405" y="1811"/>
                    <a:pt x="908" y="1811"/>
                  </a:cubicBezTo>
                  <a:cubicBezTo>
                    <a:pt x="1407" y="1811"/>
                    <a:pt x="1815" y="1407"/>
                    <a:pt x="1815" y="907"/>
                  </a:cubicBezTo>
                  <a:lnTo>
                    <a:pt x="1815" y="454"/>
                  </a:lnTo>
                  <a:lnTo>
                    <a:pt x="908"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9" name="Google Shape;21599;p86"/>
            <p:cNvSpPr/>
            <p:nvPr/>
          </p:nvSpPr>
          <p:spPr>
            <a:xfrm>
              <a:off x="2654945" y="2211536"/>
              <a:ext cx="43880" cy="29725"/>
            </a:xfrm>
            <a:custGeom>
              <a:avLst/>
              <a:gdLst/>
              <a:ahLst/>
              <a:cxnLst/>
              <a:rect l="l" t="t" r="r" b="b"/>
              <a:pathLst>
                <a:path w="1674" h="1134" extrusionOk="0">
                  <a:moveTo>
                    <a:pt x="338" y="1"/>
                  </a:moveTo>
                  <a:cubicBezTo>
                    <a:pt x="120" y="1"/>
                    <a:pt x="0" y="251"/>
                    <a:pt x="137" y="419"/>
                  </a:cubicBezTo>
                  <a:lnTo>
                    <a:pt x="637" y="1038"/>
                  </a:lnTo>
                  <a:cubicBezTo>
                    <a:pt x="688" y="1102"/>
                    <a:pt x="761" y="1133"/>
                    <a:pt x="836" y="1133"/>
                  </a:cubicBezTo>
                  <a:cubicBezTo>
                    <a:pt x="910" y="1133"/>
                    <a:pt x="985" y="1102"/>
                    <a:pt x="1037" y="1038"/>
                  </a:cubicBezTo>
                  <a:lnTo>
                    <a:pt x="1537" y="419"/>
                  </a:lnTo>
                  <a:cubicBezTo>
                    <a:pt x="1674" y="251"/>
                    <a:pt x="1554" y="1"/>
                    <a:pt x="1336"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0" name="Google Shape;21600;p86"/>
            <p:cNvSpPr/>
            <p:nvPr/>
          </p:nvSpPr>
          <p:spPr>
            <a:xfrm>
              <a:off x="2510488" y="2019267"/>
              <a:ext cx="234890" cy="312951"/>
            </a:xfrm>
            <a:custGeom>
              <a:avLst/>
              <a:gdLst/>
              <a:ahLst/>
              <a:cxnLst/>
              <a:rect l="l" t="t" r="r" b="b"/>
              <a:pathLst>
                <a:path w="8961" h="11939" extrusionOk="0">
                  <a:moveTo>
                    <a:pt x="5321" y="1"/>
                  </a:moveTo>
                  <a:lnTo>
                    <a:pt x="5321" y="1"/>
                  </a:lnTo>
                  <a:cubicBezTo>
                    <a:pt x="2304" y="465"/>
                    <a:pt x="1" y="2944"/>
                    <a:pt x="1" y="5929"/>
                  </a:cubicBezTo>
                  <a:cubicBezTo>
                    <a:pt x="1" y="9249"/>
                    <a:pt x="2842" y="11939"/>
                    <a:pt x="6348" y="11939"/>
                  </a:cubicBezTo>
                  <a:cubicBezTo>
                    <a:pt x="7245" y="11939"/>
                    <a:pt x="8134" y="11760"/>
                    <a:pt x="8961" y="11408"/>
                  </a:cubicBezTo>
                  <a:lnTo>
                    <a:pt x="8961" y="11408"/>
                  </a:lnTo>
                  <a:cubicBezTo>
                    <a:pt x="8620" y="11457"/>
                    <a:pt x="8279" y="11485"/>
                    <a:pt x="7934" y="11485"/>
                  </a:cubicBezTo>
                  <a:cubicBezTo>
                    <a:pt x="4428" y="11485"/>
                    <a:pt x="1587" y="8795"/>
                    <a:pt x="1587" y="5476"/>
                  </a:cubicBezTo>
                  <a:cubicBezTo>
                    <a:pt x="1587" y="3042"/>
                    <a:pt x="3120" y="943"/>
                    <a:pt x="5321" y="1"/>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1" name="Google Shape;21601;p86"/>
            <p:cNvSpPr/>
            <p:nvPr/>
          </p:nvSpPr>
          <p:spPr>
            <a:xfrm>
              <a:off x="2587736"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7" y="1685"/>
                    <a:pt x="1587" y="1249"/>
                  </a:cubicBezTo>
                  <a:lnTo>
                    <a:pt x="1587" y="796"/>
                  </a:lnTo>
                  <a:cubicBezTo>
                    <a:pt x="1587"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2" name="Google Shape;21602;p86"/>
            <p:cNvSpPr/>
            <p:nvPr/>
          </p:nvSpPr>
          <p:spPr>
            <a:xfrm>
              <a:off x="2605351" y="2141942"/>
              <a:ext cx="24168" cy="42071"/>
            </a:xfrm>
            <a:custGeom>
              <a:avLst/>
              <a:gdLst/>
              <a:ahLst/>
              <a:cxnLst/>
              <a:rect l="l" t="t" r="r" b="b"/>
              <a:pathLst>
                <a:path w="922" h="1605" extrusionOk="0">
                  <a:moveTo>
                    <a:pt x="120" y="1"/>
                  </a:moveTo>
                  <a:cubicBezTo>
                    <a:pt x="85" y="1"/>
                    <a:pt x="46" y="8"/>
                    <a:pt x="7" y="12"/>
                  </a:cubicBezTo>
                  <a:lnTo>
                    <a:pt x="7" y="1137"/>
                  </a:lnTo>
                  <a:cubicBezTo>
                    <a:pt x="0" y="1390"/>
                    <a:pt x="204" y="1604"/>
                    <a:pt x="461" y="1604"/>
                  </a:cubicBezTo>
                  <a:cubicBezTo>
                    <a:pt x="718" y="1604"/>
                    <a:pt x="922" y="1390"/>
                    <a:pt x="915" y="1137"/>
                  </a:cubicBezTo>
                  <a:lnTo>
                    <a:pt x="915" y="796"/>
                  </a:lnTo>
                  <a:cubicBezTo>
                    <a:pt x="915" y="356"/>
                    <a:pt x="559" y="5"/>
                    <a:pt x="12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3" name="Google Shape;21603;p86"/>
            <p:cNvSpPr/>
            <p:nvPr/>
          </p:nvSpPr>
          <p:spPr>
            <a:xfrm>
              <a:off x="2599636"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4" name="Google Shape;21604;p86"/>
            <p:cNvSpPr/>
            <p:nvPr/>
          </p:nvSpPr>
          <p:spPr>
            <a:xfrm>
              <a:off x="2724434" y="2141942"/>
              <a:ext cx="41599" cy="53500"/>
            </a:xfrm>
            <a:custGeom>
              <a:avLst/>
              <a:gdLst/>
              <a:ahLst/>
              <a:cxnLst/>
              <a:rect l="l" t="t" r="r" b="b"/>
              <a:pathLst>
                <a:path w="1587" h="2041" extrusionOk="0">
                  <a:moveTo>
                    <a:pt x="792" y="1"/>
                  </a:moveTo>
                  <a:cubicBezTo>
                    <a:pt x="356" y="5"/>
                    <a:pt x="1" y="356"/>
                    <a:pt x="1" y="796"/>
                  </a:cubicBezTo>
                  <a:lnTo>
                    <a:pt x="1" y="1249"/>
                  </a:lnTo>
                  <a:cubicBezTo>
                    <a:pt x="1" y="1685"/>
                    <a:pt x="356" y="2041"/>
                    <a:pt x="792" y="2041"/>
                  </a:cubicBezTo>
                  <a:cubicBezTo>
                    <a:pt x="1231" y="2041"/>
                    <a:pt x="1583" y="1685"/>
                    <a:pt x="1586" y="1249"/>
                  </a:cubicBezTo>
                  <a:lnTo>
                    <a:pt x="1586" y="796"/>
                  </a:lnTo>
                  <a:cubicBezTo>
                    <a:pt x="1583" y="356"/>
                    <a:pt x="1231" y="5"/>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5" name="Google Shape;21605;p86"/>
            <p:cNvSpPr/>
            <p:nvPr/>
          </p:nvSpPr>
          <p:spPr>
            <a:xfrm>
              <a:off x="2742232" y="2141942"/>
              <a:ext cx="23801" cy="41232"/>
            </a:xfrm>
            <a:custGeom>
              <a:avLst/>
              <a:gdLst/>
              <a:ahLst/>
              <a:cxnLst/>
              <a:rect l="l" t="t" r="r" b="b"/>
              <a:pathLst>
                <a:path w="908" h="1573" extrusionOk="0">
                  <a:moveTo>
                    <a:pt x="113" y="1"/>
                  </a:moveTo>
                  <a:cubicBezTo>
                    <a:pt x="78" y="1"/>
                    <a:pt x="39" y="8"/>
                    <a:pt x="0" y="12"/>
                  </a:cubicBezTo>
                  <a:lnTo>
                    <a:pt x="0" y="1137"/>
                  </a:lnTo>
                  <a:cubicBezTo>
                    <a:pt x="7" y="1379"/>
                    <a:pt x="208" y="1573"/>
                    <a:pt x="454" y="1573"/>
                  </a:cubicBezTo>
                  <a:cubicBezTo>
                    <a:pt x="700" y="1573"/>
                    <a:pt x="900" y="1379"/>
                    <a:pt x="907" y="1137"/>
                  </a:cubicBezTo>
                  <a:lnTo>
                    <a:pt x="907" y="796"/>
                  </a:lnTo>
                  <a:cubicBezTo>
                    <a:pt x="907" y="356"/>
                    <a:pt x="552" y="5"/>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6" name="Google Shape;21606;p86"/>
            <p:cNvSpPr/>
            <p:nvPr/>
          </p:nvSpPr>
          <p:spPr>
            <a:xfrm>
              <a:off x="2736334" y="2147944"/>
              <a:ext cx="17798" cy="17824"/>
            </a:xfrm>
            <a:custGeom>
              <a:avLst/>
              <a:gdLst/>
              <a:ahLst/>
              <a:cxnLst/>
              <a:rect l="l" t="t" r="r" b="b"/>
              <a:pathLst>
                <a:path w="679" h="680" extrusionOk="0">
                  <a:moveTo>
                    <a:pt x="338" y="1"/>
                  </a:moveTo>
                  <a:cubicBezTo>
                    <a:pt x="151" y="1"/>
                    <a:pt x="0" y="152"/>
                    <a:pt x="0" y="338"/>
                  </a:cubicBezTo>
                  <a:cubicBezTo>
                    <a:pt x="0" y="528"/>
                    <a:pt x="151" y="679"/>
                    <a:pt x="338" y="679"/>
                  </a:cubicBezTo>
                  <a:cubicBezTo>
                    <a:pt x="528" y="679"/>
                    <a:pt x="679" y="528"/>
                    <a:pt x="679" y="338"/>
                  </a:cubicBezTo>
                  <a:cubicBezTo>
                    <a:pt x="679" y="152"/>
                    <a:pt x="528"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7" name="Google Shape;21607;p86"/>
            <p:cNvSpPr/>
            <p:nvPr/>
          </p:nvSpPr>
          <p:spPr>
            <a:xfrm>
              <a:off x="2654945" y="2211536"/>
              <a:ext cx="26658" cy="29673"/>
            </a:xfrm>
            <a:custGeom>
              <a:avLst/>
              <a:gdLst/>
              <a:ahLst/>
              <a:cxnLst/>
              <a:rect l="l" t="t" r="r" b="b"/>
              <a:pathLst>
                <a:path w="1017" h="1132" extrusionOk="0">
                  <a:moveTo>
                    <a:pt x="338" y="1"/>
                  </a:moveTo>
                  <a:cubicBezTo>
                    <a:pt x="120" y="1"/>
                    <a:pt x="0" y="251"/>
                    <a:pt x="137" y="419"/>
                  </a:cubicBezTo>
                  <a:lnTo>
                    <a:pt x="637" y="1038"/>
                  </a:lnTo>
                  <a:cubicBezTo>
                    <a:pt x="687" y="1100"/>
                    <a:pt x="761" y="1132"/>
                    <a:pt x="836" y="1132"/>
                  </a:cubicBezTo>
                  <a:cubicBezTo>
                    <a:pt x="901" y="1132"/>
                    <a:pt x="967" y="1107"/>
                    <a:pt x="1016" y="1056"/>
                  </a:cubicBezTo>
                  <a:cubicBezTo>
                    <a:pt x="1016" y="1052"/>
                    <a:pt x="1013" y="1052"/>
                    <a:pt x="1013" y="1049"/>
                  </a:cubicBezTo>
                  <a:lnTo>
                    <a:pt x="510" y="57"/>
                  </a:lnTo>
                  <a:cubicBezTo>
                    <a:pt x="503" y="40"/>
                    <a:pt x="496" y="18"/>
                    <a:pt x="48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8" name="Google Shape;21608;p86"/>
            <p:cNvSpPr/>
            <p:nvPr/>
          </p:nvSpPr>
          <p:spPr>
            <a:xfrm>
              <a:off x="2653084" y="2260868"/>
              <a:ext cx="47497" cy="29227"/>
            </a:xfrm>
            <a:custGeom>
              <a:avLst/>
              <a:gdLst/>
              <a:ahLst/>
              <a:cxnLst/>
              <a:rect l="l" t="t" r="r" b="b"/>
              <a:pathLst>
                <a:path w="1812" h="1115" extrusionOk="0">
                  <a:moveTo>
                    <a:pt x="904" y="0"/>
                  </a:moveTo>
                  <a:lnTo>
                    <a:pt x="1" y="454"/>
                  </a:lnTo>
                  <a:lnTo>
                    <a:pt x="1" y="907"/>
                  </a:lnTo>
                  <a:cubicBezTo>
                    <a:pt x="1" y="974"/>
                    <a:pt x="11" y="1045"/>
                    <a:pt x="25" y="1115"/>
                  </a:cubicBezTo>
                  <a:cubicBezTo>
                    <a:pt x="342" y="1076"/>
                    <a:pt x="644" y="964"/>
                    <a:pt x="904" y="788"/>
                  </a:cubicBezTo>
                  <a:cubicBezTo>
                    <a:pt x="1168" y="964"/>
                    <a:pt x="1471" y="1076"/>
                    <a:pt x="1784" y="1115"/>
                  </a:cubicBezTo>
                  <a:cubicBezTo>
                    <a:pt x="1801" y="1045"/>
                    <a:pt x="1812" y="974"/>
                    <a:pt x="1812" y="907"/>
                  </a:cubicBezTo>
                  <a:lnTo>
                    <a:pt x="1812" y="454"/>
                  </a:lnTo>
                  <a:lnTo>
                    <a:pt x="904"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9" name="Google Shape;21609;p86"/>
            <p:cNvSpPr/>
            <p:nvPr/>
          </p:nvSpPr>
          <p:spPr>
            <a:xfrm>
              <a:off x="2582205"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9" y="2011"/>
                    <a:pt x="2009" y="1459"/>
                  </a:cubicBezTo>
                  <a:lnTo>
                    <a:pt x="2009" y="1006"/>
                  </a:lnTo>
                  <a:cubicBezTo>
                    <a:pt x="2009" y="855"/>
                    <a:pt x="1977" y="707"/>
                    <a:pt x="1914" y="573"/>
                  </a:cubicBezTo>
                  <a:cubicBezTo>
                    <a:pt x="1872" y="487"/>
                    <a:pt x="1800" y="451"/>
                    <a:pt x="1729" y="451"/>
                  </a:cubicBezTo>
                  <a:cubicBezTo>
                    <a:pt x="1590" y="451"/>
                    <a:pt x="1451" y="587"/>
                    <a:pt x="1530" y="756"/>
                  </a:cubicBezTo>
                  <a:cubicBezTo>
                    <a:pt x="1569" y="833"/>
                    <a:pt x="1587" y="918"/>
                    <a:pt x="1587" y="1006"/>
                  </a:cubicBezTo>
                  <a:lnTo>
                    <a:pt x="1587" y="1459"/>
                  </a:lnTo>
                  <a:cubicBezTo>
                    <a:pt x="1587" y="1779"/>
                    <a:pt x="1326" y="2040"/>
                    <a:pt x="1003" y="2040"/>
                  </a:cubicBezTo>
                  <a:cubicBezTo>
                    <a:pt x="683" y="2040"/>
                    <a:pt x="423" y="1779"/>
                    <a:pt x="423" y="1459"/>
                  </a:cubicBezTo>
                  <a:lnTo>
                    <a:pt x="423" y="1006"/>
                  </a:lnTo>
                  <a:cubicBezTo>
                    <a:pt x="423"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0" name="Google Shape;21610;p86"/>
            <p:cNvSpPr/>
            <p:nvPr/>
          </p:nvSpPr>
          <p:spPr>
            <a:xfrm>
              <a:off x="2718903" y="2136437"/>
              <a:ext cx="52661" cy="64535"/>
            </a:xfrm>
            <a:custGeom>
              <a:avLst/>
              <a:gdLst/>
              <a:ahLst/>
              <a:cxnLst/>
              <a:rect l="l" t="t" r="r" b="b"/>
              <a:pathLst>
                <a:path w="2009" h="2462" extrusionOk="0">
                  <a:moveTo>
                    <a:pt x="1003" y="0"/>
                  </a:moveTo>
                  <a:cubicBezTo>
                    <a:pt x="451" y="0"/>
                    <a:pt x="1" y="450"/>
                    <a:pt x="1" y="1006"/>
                  </a:cubicBezTo>
                  <a:lnTo>
                    <a:pt x="1" y="1459"/>
                  </a:lnTo>
                  <a:cubicBezTo>
                    <a:pt x="1" y="2011"/>
                    <a:pt x="451" y="2462"/>
                    <a:pt x="1003" y="2462"/>
                  </a:cubicBezTo>
                  <a:cubicBezTo>
                    <a:pt x="1558" y="2462"/>
                    <a:pt x="2008" y="2011"/>
                    <a:pt x="2008" y="1459"/>
                  </a:cubicBezTo>
                  <a:lnTo>
                    <a:pt x="2008" y="1006"/>
                  </a:lnTo>
                  <a:cubicBezTo>
                    <a:pt x="2008" y="855"/>
                    <a:pt x="1977" y="707"/>
                    <a:pt x="1913" y="573"/>
                  </a:cubicBezTo>
                  <a:cubicBezTo>
                    <a:pt x="1872" y="487"/>
                    <a:pt x="1800" y="451"/>
                    <a:pt x="1728" y="451"/>
                  </a:cubicBezTo>
                  <a:cubicBezTo>
                    <a:pt x="1590" y="451"/>
                    <a:pt x="1451" y="587"/>
                    <a:pt x="1530" y="756"/>
                  </a:cubicBezTo>
                  <a:cubicBezTo>
                    <a:pt x="1569" y="833"/>
                    <a:pt x="1586" y="918"/>
                    <a:pt x="1586" y="1006"/>
                  </a:cubicBezTo>
                  <a:lnTo>
                    <a:pt x="1586" y="1459"/>
                  </a:lnTo>
                  <a:cubicBezTo>
                    <a:pt x="1586" y="1779"/>
                    <a:pt x="1326" y="2040"/>
                    <a:pt x="1003" y="2040"/>
                  </a:cubicBezTo>
                  <a:cubicBezTo>
                    <a:pt x="683" y="2040"/>
                    <a:pt x="422" y="1779"/>
                    <a:pt x="422" y="1459"/>
                  </a:cubicBezTo>
                  <a:lnTo>
                    <a:pt x="422" y="1006"/>
                  </a:lnTo>
                  <a:cubicBezTo>
                    <a:pt x="422" y="682"/>
                    <a:pt x="683" y="422"/>
                    <a:pt x="1003" y="422"/>
                  </a:cubicBezTo>
                  <a:cubicBezTo>
                    <a:pt x="1122" y="422"/>
                    <a:pt x="1214" y="327"/>
                    <a:pt x="1214" y="211"/>
                  </a:cubicBezTo>
                  <a:cubicBezTo>
                    <a:pt x="1214" y="95"/>
                    <a:pt x="1122" y="0"/>
                    <a:pt x="10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1" name="Google Shape;21611;p86"/>
            <p:cNvSpPr/>
            <p:nvPr/>
          </p:nvSpPr>
          <p:spPr>
            <a:xfrm>
              <a:off x="2615206" y="2257827"/>
              <a:ext cx="123068" cy="56147"/>
            </a:xfrm>
            <a:custGeom>
              <a:avLst/>
              <a:gdLst/>
              <a:ahLst/>
              <a:cxnLst/>
              <a:rect l="l" t="t" r="r" b="b"/>
              <a:pathLst>
                <a:path w="4695" h="2142" extrusionOk="0">
                  <a:moveTo>
                    <a:pt x="2564" y="485"/>
                  </a:moveTo>
                  <a:cubicBezTo>
                    <a:pt x="2578" y="492"/>
                    <a:pt x="2589" y="499"/>
                    <a:pt x="2603" y="507"/>
                  </a:cubicBezTo>
                  <a:cubicBezTo>
                    <a:pt x="2740" y="601"/>
                    <a:pt x="2888" y="672"/>
                    <a:pt x="3049" y="718"/>
                  </a:cubicBezTo>
                  <a:lnTo>
                    <a:pt x="3049" y="1023"/>
                  </a:lnTo>
                  <a:cubicBezTo>
                    <a:pt x="3049" y="1407"/>
                    <a:pt x="2736" y="1716"/>
                    <a:pt x="2353" y="1716"/>
                  </a:cubicBezTo>
                  <a:cubicBezTo>
                    <a:pt x="1970" y="1716"/>
                    <a:pt x="1657" y="1407"/>
                    <a:pt x="1657" y="1023"/>
                  </a:cubicBezTo>
                  <a:lnTo>
                    <a:pt x="1657" y="718"/>
                  </a:lnTo>
                  <a:cubicBezTo>
                    <a:pt x="1815" y="672"/>
                    <a:pt x="1966" y="601"/>
                    <a:pt x="2103" y="507"/>
                  </a:cubicBezTo>
                  <a:cubicBezTo>
                    <a:pt x="2117" y="499"/>
                    <a:pt x="2128" y="492"/>
                    <a:pt x="2142" y="485"/>
                  </a:cubicBezTo>
                  <a:lnTo>
                    <a:pt x="2142" y="795"/>
                  </a:lnTo>
                  <a:cubicBezTo>
                    <a:pt x="2142" y="911"/>
                    <a:pt x="2237" y="1006"/>
                    <a:pt x="2353" y="1006"/>
                  </a:cubicBezTo>
                  <a:cubicBezTo>
                    <a:pt x="2469" y="1006"/>
                    <a:pt x="2564" y="911"/>
                    <a:pt x="2564" y="795"/>
                  </a:cubicBezTo>
                  <a:lnTo>
                    <a:pt x="2564" y="485"/>
                  </a:lnTo>
                  <a:close/>
                  <a:moveTo>
                    <a:pt x="309" y="1"/>
                  </a:moveTo>
                  <a:cubicBezTo>
                    <a:pt x="139" y="1"/>
                    <a:pt x="0" y="231"/>
                    <a:pt x="173" y="376"/>
                  </a:cubicBezTo>
                  <a:cubicBezTo>
                    <a:pt x="461" y="637"/>
                    <a:pt x="834" y="781"/>
                    <a:pt x="1221" y="781"/>
                  </a:cubicBezTo>
                  <a:lnTo>
                    <a:pt x="1235" y="781"/>
                  </a:lnTo>
                  <a:lnTo>
                    <a:pt x="1235" y="1023"/>
                  </a:lnTo>
                  <a:cubicBezTo>
                    <a:pt x="1235" y="1639"/>
                    <a:pt x="1738" y="2142"/>
                    <a:pt x="2353" y="2142"/>
                  </a:cubicBezTo>
                  <a:cubicBezTo>
                    <a:pt x="2972" y="2142"/>
                    <a:pt x="3475" y="1639"/>
                    <a:pt x="3475" y="1023"/>
                  </a:cubicBezTo>
                  <a:lnTo>
                    <a:pt x="3475" y="781"/>
                  </a:lnTo>
                  <a:lnTo>
                    <a:pt x="3489" y="781"/>
                  </a:lnTo>
                  <a:cubicBezTo>
                    <a:pt x="3876" y="781"/>
                    <a:pt x="4248" y="637"/>
                    <a:pt x="4537" y="376"/>
                  </a:cubicBezTo>
                  <a:cubicBezTo>
                    <a:pt x="4694" y="227"/>
                    <a:pt x="4559" y="9"/>
                    <a:pt x="4393" y="9"/>
                  </a:cubicBezTo>
                  <a:cubicBezTo>
                    <a:pt x="4347" y="9"/>
                    <a:pt x="4300" y="25"/>
                    <a:pt x="4255" y="63"/>
                  </a:cubicBezTo>
                  <a:cubicBezTo>
                    <a:pt x="4038" y="257"/>
                    <a:pt x="3763" y="356"/>
                    <a:pt x="3487" y="356"/>
                  </a:cubicBezTo>
                  <a:cubicBezTo>
                    <a:pt x="3263" y="356"/>
                    <a:pt x="3037" y="291"/>
                    <a:pt x="2842" y="158"/>
                  </a:cubicBezTo>
                  <a:cubicBezTo>
                    <a:pt x="2694" y="58"/>
                    <a:pt x="2524" y="8"/>
                    <a:pt x="2353" y="8"/>
                  </a:cubicBezTo>
                  <a:cubicBezTo>
                    <a:pt x="2183" y="8"/>
                    <a:pt x="2014" y="58"/>
                    <a:pt x="1868" y="158"/>
                  </a:cubicBezTo>
                  <a:cubicBezTo>
                    <a:pt x="1672" y="291"/>
                    <a:pt x="1447" y="356"/>
                    <a:pt x="1222" y="356"/>
                  </a:cubicBezTo>
                  <a:cubicBezTo>
                    <a:pt x="946" y="356"/>
                    <a:pt x="671" y="257"/>
                    <a:pt x="454" y="63"/>
                  </a:cubicBezTo>
                  <a:cubicBezTo>
                    <a:pt x="408" y="19"/>
                    <a:pt x="357" y="1"/>
                    <a:pt x="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2" name="Google Shape;21612;p86"/>
            <p:cNvSpPr/>
            <p:nvPr/>
          </p:nvSpPr>
          <p:spPr>
            <a:xfrm>
              <a:off x="2647658" y="2206005"/>
              <a:ext cx="58375" cy="40813"/>
            </a:xfrm>
            <a:custGeom>
              <a:avLst/>
              <a:gdLst/>
              <a:ahLst/>
              <a:cxnLst/>
              <a:rect l="l" t="t" r="r" b="b"/>
              <a:pathLst>
                <a:path w="2227" h="1557" extrusionOk="0">
                  <a:moveTo>
                    <a:pt x="1622" y="423"/>
                  </a:moveTo>
                  <a:cubicBezTo>
                    <a:pt x="1658" y="423"/>
                    <a:pt x="1680" y="470"/>
                    <a:pt x="1653" y="497"/>
                  </a:cubicBezTo>
                  <a:lnTo>
                    <a:pt x="1154" y="1116"/>
                  </a:lnTo>
                  <a:cubicBezTo>
                    <a:pt x="1145" y="1128"/>
                    <a:pt x="1131" y="1134"/>
                    <a:pt x="1117" y="1134"/>
                  </a:cubicBezTo>
                  <a:cubicBezTo>
                    <a:pt x="1103" y="1134"/>
                    <a:pt x="1089" y="1128"/>
                    <a:pt x="1080" y="1116"/>
                  </a:cubicBezTo>
                  <a:lnTo>
                    <a:pt x="581" y="497"/>
                  </a:lnTo>
                  <a:cubicBezTo>
                    <a:pt x="566" y="483"/>
                    <a:pt x="566" y="465"/>
                    <a:pt x="573" y="451"/>
                  </a:cubicBezTo>
                  <a:lnTo>
                    <a:pt x="573" y="448"/>
                  </a:lnTo>
                  <a:cubicBezTo>
                    <a:pt x="581" y="433"/>
                    <a:pt x="598" y="423"/>
                    <a:pt x="616" y="423"/>
                  </a:cubicBezTo>
                  <a:lnTo>
                    <a:pt x="1618" y="423"/>
                  </a:lnTo>
                  <a:cubicBezTo>
                    <a:pt x="1619" y="423"/>
                    <a:pt x="1620" y="423"/>
                    <a:pt x="1622" y="423"/>
                  </a:cubicBezTo>
                  <a:close/>
                  <a:moveTo>
                    <a:pt x="616" y="1"/>
                  </a:moveTo>
                  <a:cubicBezTo>
                    <a:pt x="218" y="1"/>
                    <a:pt x="0" y="458"/>
                    <a:pt x="250" y="764"/>
                  </a:cubicBezTo>
                  <a:lnTo>
                    <a:pt x="749" y="1383"/>
                  </a:lnTo>
                  <a:cubicBezTo>
                    <a:pt x="844" y="1499"/>
                    <a:pt x="980" y="1557"/>
                    <a:pt x="1115" y="1557"/>
                  </a:cubicBezTo>
                  <a:cubicBezTo>
                    <a:pt x="1250" y="1557"/>
                    <a:pt x="1386" y="1499"/>
                    <a:pt x="1481" y="1383"/>
                  </a:cubicBezTo>
                  <a:lnTo>
                    <a:pt x="1980" y="764"/>
                  </a:lnTo>
                  <a:cubicBezTo>
                    <a:pt x="2226" y="458"/>
                    <a:pt x="2008" y="1"/>
                    <a:pt x="16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3" name="Google Shape;21613;p86"/>
            <p:cNvSpPr/>
            <p:nvPr/>
          </p:nvSpPr>
          <p:spPr>
            <a:xfrm>
              <a:off x="2496516" y="1959319"/>
              <a:ext cx="358823" cy="378430"/>
            </a:xfrm>
            <a:custGeom>
              <a:avLst/>
              <a:gdLst/>
              <a:ahLst/>
              <a:cxnLst/>
              <a:rect l="l" t="t" r="r" b="b"/>
              <a:pathLst>
                <a:path w="13689" h="14437" extrusionOk="0">
                  <a:moveTo>
                    <a:pt x="1441" y="423"/>
                  </a:moveTo>
                  <a:cubicBezTo>
                    <a:pt x="1495" y="423"/>
                    <a:pt x="1548" y="442"/>
                    <a:pt x="1592" y="480"/>
                  </a:cubicBezTo>
                  <a:lnTo>
                    <a:pt x="4152" y="2558"/>
                  </a:lnTo>
                  <a:cubicBezTo>
                    <a:pt x="3850" y="2688"/>
                    <a:pt x="3558" y="2840"/>
                    <a:pt x="3280" y="3016"/>
                  </a:cubicBezTo>
                  <a:lnTo>
                    <a:pt x="1198" y="663"/>
                  </a:lnTo>
                  <a:cubicBezTo>
                    <a:pt x="1198" y="572"/>
                    <a:pt x="1251" y="487"/>
                    <a:pt x="1336" y="449"/>
                  </a:cubicBezTo>
                  <a:cubicBezTo>
                    <a:pt x="1369" y="432"/>
                    <a:pt x="1405" y="423"/>
                    <a:pt x="1441" y="423"/>
                  </a:cubicBezTo>
                  <a:close/>
                  <a:moveTo>
                    <a:pt x="1198" y="1303"/>
                  </a:moveTo>
                  <a:lnTo>
                    <a:pt x="2929" y="3251"/>
                  </a:lnTo>
                  <a:cubicBezTo>
                    <a:pt x="2689" y="3423"/>
                    <a:pt x="2461" y="3610"/>
                    <a:pt x="2246" y="3814"/>
                  </a:cubicBezTo>
                  <a:cubicBezTo>
                    <a:pt x="1842" y="4197"/>
                    <a:pt x="1487" y="4630"/>
                    <a:pt x="1198" y="5104"/>
                  </a:cubicBezTo>
                  <a:lnTo>
                    <a:pt x="1198" y="1303"/>
                  </a:lnTo>
                  <a:close/>
                  <a:moveTo>
                    <a:pt x="12324" y="424"/>
                  </a:moveTo>
                  <a:cubicBezTo>
                    <a:pt x="12448" y="424"/>
                    <a:pt x="12564" y="520"/>
                    <a:pt x="12564" y="663"/>
                  </a:cubicBezTo>
                  <a:lnTo>
                    <a:pt x="12156" y="1124"/>
                  </a:lnTo>
                  <a:cubicBezTo>
                    <a:pt x="12016" y="1282"/>
                    <a:pt x="12159" y="1480"/>
                    <a:pt x="12318" y="1480"/>
                  </a:cubicBezTo>
                  <a:cubicBezTo>
                    <a:pt x="12371" y="1480"/>
                    <a:pt x="12426" y="1458"/>
                    <a:pt x="12472" y="1405"/>
                  </a:cubicBezTo>
                  <a:lnTo>
                    <a:pt x="12564" y="1303"/>
                  </a:lnTo>
                  <a:lnTo>
                    <a:pt x="12564" y="5104"/>
                  </a:lnTo>
                  <a:cubicBezTo>
                    <a:pt x="12275" y="4630"/>
                    <a:pt x="11920" y="4197"/>
                    <a:pt x="11516" y="3814"/>
                  </a:cubicBezTo>
                  <a:cubicBezTo>
                    <a:pt x="11301" y="3610"/>
                    <a:pt x="11073" y="3423"/>
                    <a:pt x="10834" y="3251"/>
                  </a:cubicBezTo>
                  <a:lnTo>
                    <a:pt x="11871" y="2080"/>
                  </a:lnTo>
                  <a:cubicBezTo>
                    <a:pt x="12013" y="1922"/>
                    <a:pt x="11871" y="1724"/>
                    <a:pt x="11711" y="1724"/>
                  </a:cubicBezTo>
                  <a:cubicBezTo>
                    <a:pt x="11657" y="1724"/>
                    <a:pt x="11602" y="1746"/>
                    <a:pt x="11554" y="1799"/>
                  </a:cubicBezTo>
                  <a:lnTo>
                    <a:pt x="10478" y="3012"/>
                  </a:lnTo>
                  <a:cubicBezTo>
                    <a:pt x="10201" y="2840"/>
                    <a:pt x="9912" y="2685"/>
                    <a:pt x="9610" y="2555"/>
                  </a:cubicBezTo>
                  <a:lnTo>
                    <a:pt x="12170" y="480"/>
                  </a:lnTo>
                  <a:cubicBezTo>
                    <a:pt x="12217" y="441"/>
                    <a:pt x="12271" y="424"/>
                    <a:pt x="12324" y="424"/>
                  </a:cubicBezTo>
                  <a:close/>
                  <a:moveTo>
                    <a:pt x="6877" y="2418"/>
                  </a:moveTo>
                  <a:cubicBezTo>
                    <a:pt x="10260" y="2418"/>
                    <a:pt x="13014" y="5020"/>
                    <a:pt x="13014" y="8216"/>
                  </a:cubicBezTo>
                  <a:cubicBezTo>
                    <a:pt x="13014" y="8828"/>
                    <a:pt x="12912" y="9433"/>
                    <a:pt x="12711" y="10010"/>
                  </a:cubicBezTo>
                  <a:cubicBezTo>
                    <a:pt x="11854" y="9891"/>
                    <a:pt x="10879" y="9869"/>
                    <a:pt x="10295" y="9869"/>
                  </a:cubicBezTo>
                  <a:cubicBezTo>
                    <a:pt x="9998" y="9869"/>
                    <a:pt x="9802" y="9875"/>
                    <a:pt x="9775" y="9876"/>
                  </a:cubicBezTo>
                  <a:cubicBezTo>
                    <a:pt x="9496" y="9883"/>
                    <a:pt x="9508" y="10298"/>
                    <a:pt x="9782" y="10298"/>
                  </a:cubicBezTo>
                  <a:cubicBezTo>
                    <a:pt x="9784" y="10298"/>
                    <a:pt x="9787" y="10298"/>
                    <a:pt x="9789" y="10298"/>
                  </a:cubicBezTo>
                  <a:cubicBezTo>
                    <a:pt x="9795" y="10298"/>
                    <a:pt x="9976" y="10293"/>
                    <a:pt x="10260" y="10293"/>
                  </a:cubicBezTo>
                  <a:cubicBezTo>
                    <a:pt x="10806" y="10293"/>
                    <a:pt x="11735" y="10311"/>
                    <a:pt x="12553" y="10418"/>
                  </a:cubicBezTo>
                  <a:cubicBezTo>
                    <a:pt x="12419" y="10731"/>
                    <a:pt x="12254" y="11033"/>
                    <a:pt x="12061" y="11318"/>
                  </a:cubicBezTo>
                  <a:cubicBezTo>
                    <a:pt x="10816" y="10857"/>
                    <a:pt x="9511" y="10600"/>
                    <a:pt x="9445" y="10586"/>
                  </a:cubicBezTo>
                  <a:cubicBezTo>
                    <a:pt x="9426" y="10583"/>
                    <a:pt x="9409" y="10581"/>
                    <a:pt x="9392" y="10581"/>
                  </a:cubicBezTo>
                  <a:cubicBezTo>
                    <a:pt x="9154" y="10581"/>
                    <a:pt x="9097" y="10955"/>
                    <a:pt x="9364" y="11001"/>
                  </a:cubicBezTo>
                  <a:cubicBezTo>
                    <a:pt x="10190" y="11174"/>
                    <a:pt x="11006" y="11399"/>
                    <a:pt x="11801" y="11677"/>
                  </a:cubicBezTo>
                  <a:cubicBezTo>
                    <a:pt x="10682" y="13094"/>
                    <a:pt x="8892" y="14011"/>
                    <a:pt x="6877" y="14011"/>
                  </a:cubicBezTo>
                  <a:cubicBezTo>
                    <a:pt x="4866" y="14011"/>
                    <a:pt x="3076" y="13094"/>
                    <a:pt x="1954" y="11677"/>
                  </a:cubicBezTo>
                  <a:cubicBezTo>
                    <a:pt x="2753" y="11399"/>
                    <a:pt x="3569" y="11174"/>
                    <a:pt x="4395" y="11001"/>
                  </a:cubicBezTo>
                  <a:cubicBezTo>
                    <a:pt x="4651" y="10948"/>
                    <a:pt x="4592" y="10583"/>
                    <a:pt x="4356" y="10583"/>
                  </a:cubicBezTo>
                  <a:cubicBezTo>
                    <a:pt x="4342" y="10583"/>
                    <a:pt x="4328" y="10584"/>
                    <a:pt x="4314" y="10586"/>
                  </a:cubicBezTo>
                  <a:cubicBezTo>
                    <a:pt x="4244" y="10600"/>
                    <a:pt x="2943" y="10857"/>
                    <a:pt x="1694" y="11318"/>
                  </a:cubicBezTo>
                  <a:cubicBezTo>
                    <a:pt x="1504" y="11033"/>
                    <a:pt x="1339" y="10731"/>
                    <a:pt x="1198" y="10418"/>
                  </a:cubicBezTo>
                  <a:cubicBezTo>
                    <a:pt x="2019" y="10311"/>
                    <a:pt x="2948" y="10293"/>
                    <a:pt x="3494" y="10293"/>
                  </a:cubicBezTo>
                  <a:cubicBezTo>
                    <a:pt x="3779" y="10293"/>
                    <a:pt x="3960" y="10298"/>
                    <a:pt x="3966" y="10298"/>
                  </a:cubicBezTo>
                  <a:cubicBezTo>
                    <a:pt x="3968" y="10298"/>
                    <a:pt x="3970" y="10298"/>
                    <a:pt x="3972" y="10298"/>
                  </a:cubicBezTo>
                  <a:cubicBezTo>
                    <a:pt x="4086" y="10298"/>
                    <a:pt x="4180" y="10208"/>
                    <a:pt x="4184" y="10094"/>
                  </a:cubicBezTo>
                  <a:cubicBezTo>
                    <a:pt x="4187" y="9975"/>
                    <a:pt x="4096" y="9880"/>
                    <a:pt x="3980" y="9876"/>
                  </a:cubicBezTo>
                  <a:cubicBezTo>
                    <a:pt x="3953" y="9875"/>
                    <a:pt x="3757" y="9869"/>
                    <a:pt x="3460" y="9869"/>
                  </a:cubicBezTo>
                  <a:cubicBezTo>
                    <a:pt x="2876" y="9869"/>
                    <a:pt x="1900" y="9891"/>
                    <a:pt x="1040" y="10010"/>
                  </a:cubicBezTo>
                  <a:cubicBezTo>
                    <a:pt x="843" y="9433"/>
                    <a:pt x="741" y="8828"/>
                    <a:pt x="741" y="8216"/>
                  </a:cubicBezTo>
                  <a:cubicBezTo>
                    <a:pt x="741" y="5020"/>
                    <a:pt x="3495" y="2418"/>
                    <a:pt x="6877" y="2418"/>
                  </a:cubicBezTo>
                  <a:close/>
                  <a:moveTo>
                    <a:pt x="1442" y="0"/>
                  </a:moveTo>
                  <a:cubicBezTo>
                    <a:pt x="1098" y="0"/>
                    <a:pt x="773" y="271"/>
                    <a:pt x="773" y="667"/>
                  </a:cubicBezTo>
                  <a:lnTo>
                    <a:pt x="773" y="5934"/>
                  </a:lnTo>
                  <a:cubicBezTo>
                    <a:pt x="228" y="7253"/>
                    <a:pt x="172" y="8726"/>
                    <a:pt x="618" y="10080"/>
                  </a:cubicBezTo>
                  <a:cubicBezTo>
                    <a:pt x="492" y="10105"/>
                    <a:pt x="365" y="10133"/>
                    <a:pt x="249" y="10164"/>
                  </a:cubicBezTo>
                  <a:cubicBezTo>
                    <a:pt x="1" y="10232"/>
                    <a:pt x="72" y="10581"/>
                    <a:pt x="294" y="10581"/>
                  </a:cubicBezTo>
                  <a:cubicBezTo>
                    <a:pt x="314" y="10581"/>
                    <a:pt x="336" y="10578"/>
                    <a:pt x="358" y="10572"/>
                  </a:cubicBezTo>
                  <a:cubicBezTo>
                    <a:pt x="488" y="10537"/>
                    <a:pt x="622" y="10509"/>
                    <a:pt x="769" y="10484"/>
                  </a:cubicBezTo>
                  <a:cubicBezTo>
                    <a:pt x="910" y="10829"/>
                    <a:pt x="1086" y="11163"/>
                    <a:pt x="1293" y="11476"/>
                  </a:cubicBezTo>
                  <a:cubicBezTo>
                    <a:pt x="1072" y="11567"/>
                    <a:pt x="861" y="11666"/>
                    <a:pt x="660" y="11768"/>
                  </a:cubicBezTo>
                  <a:cubicBezTo>
                    <a:pt x="447" y="11879"/>
                    <a:pt x="558" y="12171"/>
                    <a:pt x="753" y="12171"/>
                  </a:cubicBezTo>
                  <a:cubicBezTo>
                    <a:pt x="786" y="12171"/>
                    <a:pt x="821" y="12163"/>
                    <a:pt x="857" y="12144"/>
                  </a:cubicBezTo>
                  <a:cubicBezTo>
                    <a:pt x="1068" y="12032"/>
                    <a:pt x="1300" y="11930"/>
                    <a:pt x="1543" y="11831"/>
                  </a:cubicBezTo>
                  <a:cubicBezTo>
                    <a:pt x="1754" y="12113"/>
                    <a:pt x="1990" y="12376"/>
                    <a:pt x="2246" y="12619"/>
                  </a:cubicBezTo>
                  <a:cubicBezTo>
                    <a:pt x="3484" y="13790"/>
                    <a:pt x="5130" y="14437"/>
                    <a:pt x="6881" y="14437"/>
                  </a:cubicBezTo>
                  <a:cubicBezTo>
                    <a:pt x="8629" y="14437"/>
                    <a:pt x="10274" y="13790"/>
                    <a:pt x="11516" y="12619"/>
                  </a:cubicBezTo>
                  <a:cubicBezTo>
                    <a:pt x="11769" y="12376"/>
                    <a:pt x="12004" y="12113"/>
                    <a:pt x="12219" y="11831"/>
                  </a:cubicBezTo>
                  <a:cubicBezTo>
                    <a:pt x="12458" y="11930"/>
                    <a:pt x="12690" y="12032"/>
                    <a:pt x="12905" y="12144"/>
                  </a:cubicBezTo>
                  <a:cubicBezTo>
                    <a:pt x="12941" y="12163"/>
                    <a:pt x="12975" y="12171"/>
                    <a:pt x="13008" y="12171"/>
                  </a:cubicBezTo>
                  <a:cubicBezTo>
                    <a:pt x="13201" y="12171"/>
                    <a:pt x="13312" y="11879"/>
                    <a:pt x="13098" y="11768"/>
                  </a:cubicBezTo>
                  <a:cubicBezTo>
                    <a:pt x="12898" y="11666"/>
                    <a:pt x="12687" y="11567"/>
                    <a:pt x="12469" y="11476"/>
                  </a:cubicBezTo>
                  <a:cubicBezTo>
                    <a:pt x="12673" y="11163"/>
                    <a:pt x="12848" y="10829"/>
                    <a:pt x="12993" y="10484"/>
                  </a:cubicBezTo>
                  <a:cubicBezTo>
                    <a:pt x="13137" y="10509"/>
                    <a:pt x="13274" y="10541"/>
                    <a:pt x="13401" y="10572"/>
                  </a:cubicBezTo>
                  <a:cubicBezTo>
                    <a:pt x="13419" y="10578"/>
                    <a:pt x="13438" y="10580"/>
                    <a:pt x="13457" y="10580"/>
                  </a:cubicBezTo>
                  <a:cubicBezTo>
                    <a:pt x="13550" y="10580"/>
                    <a:pt x="13634" y="10518"/>
                    <a:pt x="13657" y="10425"/>
                  </a:cubicBezTo>
                  <a:cubicBezTo>
                    <a:pt x="13689" y="10312"/>
                    <a:pt x="13622" y="10196"/>
                    <a:pt x="13510" y="10164"/>
                  </a:cubicBezTo>
                  <a:cubicBezTo>
                    <a:pt x="13393" y="10133"/>
                    <a:pt x="13270" y="10105"/>
                    <a:pt x="13140" y="10080"/>
                  </a:cubicBezTo>
                  <a:cubicBezTo>
                    <a:pt x="13587" y="8726"/>
                    <a:pt x="13534" y="7253"/>
                    <a:pt x="12986" y="5934"/>
                  </a:cubicBezTo>
                  <a:lnTo>
                    <a:pt x="12986" y="667"/>
                  </a:lnTo>
                  <a:cubicBezTo>
                    <a:pt x="12986" y="271"/>
                    <a:pt x="12662" y="0"/>
                    <a:pt x="12318" y="0"/>
                  </a:cubicBezTo>
                  <a:cubicBezTo>
                    <a:pt x="12176" y="0"/>
                    <a:pt x="12030" y="47"/>
                    <a:pt x="11903" y="150"/>
                  </a:cubicBezTo>
                  <a:lnTo>
                    <a:pt x="9160" y="2379"/>
                  </a:lnTo>
                  <a:cubicBezTo>
                    <a:pt x="8421" y="2124"/>
                    <a:pt x="7651" y="1997"/>
                    <a:pt x="6881" y="1997"/>
                  </a:cubicBezTo>
                  <a:cubicBezTo>
                    <a:pt x="6111" y="1997"/>
                    <a:pt x="5341" y="2124"/>
                    <a:pt x="4602" y="2379"/>
                  </a:cubicBezTo>
                  <a:lnTo>
                    <a:pt x="1856" y="150"/>
                  </a:lnTo>
                  <a:cubicBezTo>
                    <a:pt x="1729" y="47"/>
                    <a:pt x="1584"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4" name="Google Shape;21614;p86"/>
          <p:cNvGrpSpPr/>
          <p:nvPr/>
        </p:nvGrpSpPr>
        <p:grpSpPr>
          <a:xfrm>
            <a:off x="4413174" y="3500641"/>
            <a:ext cx="336726" cy="360972"/>
            <a:chOff x="4413174" y="3348241"/>
            <a:chExt cx="336726" cy="360972"/>
          </a:xfrm>
        </p:grpSpPr>
        <p:sp>
          <p:nvSpPr>
            <p:cNvPr id="21615" name="Google Shape;21615;p86"/>
            <p:cNvSpPr/>
            <p:nvPr/>
          </p:nvSpPr>
          <p:spPr>
            <a:xfrm>
              <a:off x="4466255" y="3534245"/>
              <a:ext cx="233789" cy="169542"/>
            </a:xfrm>
            <a:custGeom>
              <a:avLst/>
              <a:gdLst/>
              <a:ahLst/>
              <a:cxnLst/>
              <a:rect l="l" t="t" r="r" b="b"/>
              <a:pathLst>
                <a:path w="8919" h="6468" extrusionOk="0">
                  <a:moveTo>
                    <a:pt x="1" y="1"/>
                  </a:moveTo>
                  <a:lnTo>
                    <a:pt x="4175" y="3450"/>
                  </a:lnTo>
                  <a:lnTo>
                    <a:pt x="3746" y="6468"/>
                  </a:lnTo>
                  <a:lnTo>
                    <a:pt x="5040" y="6468"/>
                  </a:lnTo>
                  <a:lnTo>
                    <a:pt x="4607" y="3450"/>
                  </a:lnTo>
                  <a:lnTo>
                    <a:pt x="8919" y="1"/>
                  </a:lnTo>
                  <a:close/>
                </a:path>
              </a:pathLst>
            </a:custGeom>
            <a:solidFill>
              <a:srgbClr val="BED0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6" name="Google Shape;21616;p86"/>
            <p:cNvSpPr/>
            <p:nvPr/>
          </p:nvSpPr>
          <p:spPr>
            <a:xfrm>
              <a:off x="4570869" y="3630287"/>
              <a:ext cx="21049" cy="28336"/>
            </a:xfrm>
            <a:custGeom>
              <a:avLst/>
              <a:gdLst/>
              <a:ahLst/>
              <a:cxnLst/>
              <a:rect l="l" t="t" r="r" b="b"/>
              <a:pathLst>
                <a:path w="803" h="1081" extrusionOk="0">
                  <a:moveTo>
                    <a:pt x="156" y="1"/>
                  </a:moveTo>
                  <a:lnTo>
                    <a:pt x="1" y="1080"/>
                  </a:lnTo>
                  <a:lnTo>
                    <a:pt x="803" y="1080"/>
                  </a:lnTo>
                  <a:lnTo>
                    <a:pt x="648" y="1"/>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7" name="Google Shape;21617;p86"/>
            <p:cNvSpPr/>
            <p:nvPr/>
          </p:nvSpPr>
          <p:spPr>
            <a:xfrm>
              <a:off x="4581380" y="3595818"/>
              <a:ext cx="137642" cy="40184"/>
            </a:xfrm>
            <a:custGeom>
              <a:avLst/>
              <a:gdLst/>
              <a:ahLst/>
              <a:cxnLst/>
              <a:rect l="l" t="t" r="r" b="b"/>
              <a:pathLst>
                <a:path w="5251" h="1533" extrusionOk="0">
                  <a:moveTo>
                    <a:pt x="3902" y="0"/>
                  </a:moveTo>
                  <a:cubicBezTo>
                    <a:pt x="3679" y="0"/>
                    <a:pt x="3456" y="9"/>
                    <a:pt x="3232" y="25"/>
                  </a:cubicBezTo>
                  <a:lnTo>
                    <a:pt x="1" y="1105"/>
                  </a:lnTo>
                  <a:lnTo>
                    <a:pt x="1" y="1323"/>
                  </a:lnTo>
                  <a:cubicBezTo>
                    <a:pt x="603" y="1471"/>
                    <a:pt x="1159" y="1532"/>
                    <a:pt x="1665" y="1532"/>
                  </a:cubicBezTo>
                  <a:cubicBezTo>
                    <a:pt x="3480" y="1532"/>
                    <a:pt x="4664" y="745"/>
                    <a:pt x="5145" y="349"/>
                  </a:cubicBezTo>
                  <a:cubicBezTo>
                    <a:pt x="5251" y="261"/>
                    <a:pt x="5198" y="89"/>
                    <a:pt x="5065" y="75"/>
                  </a:cubicBezTo>
                  <a:cubicBezTo>
                    <a:pt x="4678" y="25"/>
                    <a:pt x="4290" y="0"/>
                    <a:pt x="3902"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8" name="Google Shape;21618;p86"/>
            <p:cNvSpPr/>
            <p:nvPr/>
          </p:nvSpPr>
          <p:spPr>
            <a:xfrm>
              <a:off x="4581301" y="3536080"/>
              <a:ext cx="155152" cy="88624"/>
            </a:xfrm>
            <a:custGeom>
              <a:avLst/>
              <a:gdLst/>
              <a:ahLst/>
              <a:cxnLst/>
              <a:rect l="l" t="t" r="r" b="b"/>
              <a:pathLst>
                <a:path w="5919" h="3381" extrusionOk="0">
                  <a:moveTo>
                    <a:pt x="5736" y="0"/>
                  </a:moveTo>
                  <a:cubicBezTo>
                    <a:pt x="5725" y="0"/>
                    <a:pt x="5713" y="2"/>
                    <a:pt x="5700" y="5"/>
                  </a:cubicBezTo>
                  <a:cubicBezTo>
                    <a:pt x="1635" y="929"/>
                    <a:pt x="0" y="3380"/>
                    <a:pt x="0" y="3380"/>
                  </a:cubicBezTo>
                  <a:cubicBezTo>
                    <a:pt x="3629" y="2864"/>
                    <a:pt x="5317" y="965"/>
                    <a:pt x="5848" y="226"/>
                  </a:cubicBezTo>
                  <a:cubicBezTo>
                    <a:pt x="5918" y="131"/>
                    <a:pt x="5847" y="0"/>
                    <a:pt x="5736"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9" name="Google Shape;21619;p86"/>
            <p:cNvSpPr/>
            <p:nvPr/>
          </p:nvSpPr>
          <p:spPr>
            <a:xfrm>
              <a:off x="4443764" y="3595818"/>
              <a:ext cx="137563" cy="40184"/>
            </a:xfrm>
            <a:custGeom>
              <a:avLst/>
              <a:gdLst/>
              <a:ahLst/>
              <a:cxnLst/>
              <a:rect l="l" t="t" r="r" b="b"/>
              <a:pathLst>
                <a:path w="5248" h="1533" extrusionOk="0">
                  <a:moveTo>
                    <a:pt x="1346" y="0"/>
                  </a:moveTo>
                  <a:cubicBezTo>
                    <a:pt x="958" y="0"/>
                    <a:pt x="571" y="25"/>
                    <a:pt x="187" y="75"/>
                  </a:cubicBezTo>
                  <a:cubicBezTo>
                    <a:pt x="50" y="89"/>
                    <a:pt x="1" y="261"/>
                    <a:pt x="106" y="349"/>
                  </a:cubicBezTo>
                  <a:cubicBezTo>
                    <a:pt x="587" y="745"/>
                    <a:pt x="1772" y="1532"/>
                    <a:pt x="3585" y="1532"/>
                  </a:cubicBezTo>
                  <a:cubicBezTo>
                    <a:pt x="4091" y="1532"/>
                    <a:pt x="4645" y="1471"/>
                    <a:pt x="5247" y="1323"/>
                  </a:cubicBezTo>
                  <a:lnTo>
                    <a:pt x="5247" y="1105"/>
                  </a:lnTo>
                  <a:lnTo>
                    <a:pt x="2016" y="25"/>
                  </a:lnTo>
                  <a:cubicBezTo>
                    <a:pt x="1793" y="9"/>
                    <a:pt x="1569" y="0"/>
                    <a:pt x="1346" y="0"/>
                  </a:cubicBezTo>
                  <a:close/>
                </a:path>
              </a:pathLst>
            </a:custGeom>
            <a:solidFill>
              <a:srgbClr val="CF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0" name="Google Shape;21620;p86"/>
            <p:cNvSpPr/>
            <p:nvPr/>
          </p:nvSpPr>
          <p:spPr>
            <a:xfrm>
              <a:off x="4427906" y="3432278"/>
              <a:ext cx="43093" cy="42464"/>
            </a:xfrm>
            <a:custGeom>
              <a:avLst/>
              <a:gdLst/>
              <a:ahLst/>
              <a:cxnLst/>
              <a:rect l="l" t="t" r="r" b="b"/>
              <a:pathLst>
                <a:path w="1644" h="1620" extrusionOk="0">
                  <a:moveTo>
                    <a:pt x="196" y="1"/>
                  </a:moveTo>
                  <a:cubicBezTo>
                    <a:pt x="87" y="1"/>
                    <a:pt x="1" y="100"/>
                    <a:pt x="29" y="213"/>
                  </a:cubicBezTo>
                  <a:lnTo>
                    <a:pt x="310" y="1429"/>
                  </a:lnTo>
                  <a:lnTo>
                    <a:pt x="1643" y="1619"/>
                  </a:lnTo>
                  <a:lnTo>
                    <a:pt x="1643" y="1619"/>
                  </a:lnTo>
                  <a:lnTo>
                    <a:pt x="1453" y="286"/>
                  </a:lnTo>
                  <a:lnTo>
                    <a:pt x="237" y="5"/>
                  </a:lnTo>
                  <a:cubicBezTo>
                    <a:pt x="223" y="2"/>
                    <a:pt x="209" y="1"/>
                    <a:pt x="19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1" name="Google Shape;21621;p86"/>
            <p:cNvSpPr/>
            <p:nvPr/>
          </p:nvSpPr>
          <p:spPr>
            <a:xfrm>
              <a:off x="4458994" y="3424650"/>
              <a:ext cx="86108" cy="110774"/>
            </a:xfrm>
            <a:custGeom>
              <a:avLst/>
              <a:gdLst/>
              <a:ahLst/>
              <a:cxnLst/>
              <a:rect l="l" t="t" r="r" b="b"/>
              <a:pathLst>
                <a:path w="3285" h="4226" extrusionOk="0">
                  <a:moveTo>
                    <a:pt x="176" y="1"/>
                  </a:moveTo>
                  <a:cubicBezTo>
                    <a:pt x="82" y="1"/>
                    <a:pt x="1" y="78"/>
                    <a:pt x="4" y="180"/>
                  </a:cubicBezTo>
                  <a:cubicBezTo>
                    <a:pt x="14" y="732"/>
                    <a:pt x="81" y="2079"/>
                    <a:pt x="433" y="2972"/>
                  </a:cubicBezTo>
                  <a:cubicBezTo>
                    <a:pt x="689" y="3623"/>
                    <a:pt x="1076" y="4140"/>
                    <a:pt x="1684" y="4217"/>
                  </a:cubicBezTo>
                  <a:cubicBezTo>
                    <a:pt x="1732" y="4223"/>
                    <a:pt x="1780" y="4226"/>
                    <a:pt x="1827" y="4226"/>
                  </a:cubicBezTo>
                  <a:cubicBezTo>
                    <a:pt x="2405" y="4226"/>
                    <a:pt x="2911" y="3798"/>
                    <a:pt x="3080" y="3229"/>
                  </a:cubicBezTo>
                  <a:cubicBezTo>
                    <a:pt x="3284" y="2543"/>
                    <a:pt x="3094" y="1805"/>
                    <a:pt x="2592" y="1302"/>
                  </a:cubicBezTo>
                  <a:cubicBezTo>
                    <a:pt x="1997" y="708"/>
                    <a:pt x="753" y="205"/>
                    <a:pt x="236" y="11"/>
                  </a:cubicBezTo>
                  <a:cubicBezTo>
                    <a:pt x="216" y="4"/>
                    <a:pt x="195" y="1"/>
                    <a:pt x="176"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2" name="Google Shape;21622;p86"/>
            <p:cNvSpPr/>
            <p:nvPr/>
          </p:nvSpPr>
          <p:spPr>
            <a:xfrm>
              <a:off x="4420016" y="3462816"/>
              <a:ext cx="113474" cy="82805"/>
            </a:xfrm>
            <a:custGeom>
              <a:avLst/>
              <a:gdLst/>
              <a:ahLst/>
              <a:cxnLst/>
              <a:rect l="l" t="t" r="r" b="b"/>
              <a:pathLst>
                <a:path w="4329" h="3159" extrusionOk="0">
                  <a:moveTo>
                    <a:pt x="205" y="0"/>
                  </a:moveTo>
                  <a:cubicBezTo>
                    <a:pt x="85" y="0"/>
                    <a:pt x="0" y="122"/>
                    <a:pt x="45" y="233"/>
                  </a:cubicBezTo>
                  <a:cubicBezTo>
                    <a:pt x="235" y="753"/>
                    <a:pt x="738" y="1994"/>
                    <a:pt x="1332" y="2589"/>
                  </a:cubicBezTo>
                  <a:cubicBezTo>
                    <a:pt x="1701" y="2959"/>
                    <a:pt x="2197" y="3159"/>
                    <a:pt x="2704" y="3159"/>
                  </a:cubicBezTo>
                  <a:cubicBezTo>
                    <a:pt x="2890" y="3159"/>
                    <a:pt x="3077" y="3132"/>
                    <a:pt x="3259" y="3077"/>
                  </a:cubicBezTo>
                  <a:cubicBezTo>
                    <a:pt x="3875" y="2895"/>
                    <a:pt x="4328" y="2318"/>
                    <a:pt x="4247" y="1681"/>
                  </a:cubicBezTo>
                  <a:cubicBezTo>
                    <a:pt x="4174" y="1073"/>
                    <a:pt x="3653" y="686"/>
                    <a:pt x="3006" y="430"/>
                  </a:cubicBezTo>
                  <a:cubicBezTo>
                    <a:pt x="2109" y="78"/>
                    <a:pt x="763" y="11"/>
                    <a:pt x="211" y="1"/>
                  </a:cubicBezTo>
                  <a:cubicBezTo>
                    <a:pt x="209" y="1"/>
                    <a:pt x="207" y="0"/>
                    <a:pt x="205"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3" name="Google Shape;21623;p86"/>
            <p:cNvSpPr/>
            <p:nvPr/>
          </p:nvSpPr>
          <p:spPr>
            <a:xfrm>
              <a:off x="4691813" y="3432278"/>
              <a:ext cx="42989" cy="42464"/>
            </a:xfrm>
            <a:custGeom>
              <a:avLst/>
              <a:gdLst/>
              <a:ahLst/>
              <a:cxnLst/>
              <a:rect l="l" t="t" r="r" b="b"/>
              <a:pathLst>
                <a:path w="1640" h="1620" extrusionOk="0">
                  <a:moveTo>
                    <a:pt x="1446" y="1"/>
                  </a:moveTo>
                  <a:cubicBezTo>
                    <a:pt x="1433" y="1"/>
                    <a:pt x="1420" y="2"/>
                    <a:pt x="1407" y="5"/>
                  </a:cubicBezTo>
                  <a:lnTo>
                    <a:pt x="190" y="286"/>
                  </a:lnTo>
                  <a:lnTo>
                    <a:pt x="1" y="1619"/>
                  </a:lnTo>
                  <a:lnTo>
                    <a:pt x="1" y="1619"/>
                  </a:lnTo>
                  <a:lnTo>
                    <a:pt x="1333" y="1429"/>
                  </a:lnTo>
                  <a:lnTo>
                    <a:pt x="1615" y="213"/>
                  </a:lnTo>
                  <a:cubicBezTo>
                    <a:pt x="1640" y="100"/>
                    <a:pt x="1553" y="1"/>
                    <a:pt x="1446" y="1"/>
                  </a:cubicBezTo>
                  <a:close/>
                </a:path>
              </a:pathLst>
            </a:custGeom>
            <a:solidFill>
              <a:srgbClr val="E2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4" name="Google Shape;21624;p86"/>
            <p:cNvSpPr/>
            <p:nvPr/>
          </p:nvSpPr>
          <p:spPr>
            <a:xfrm>
              <a:off x="4617710" y="3424650"/>
              <a:ext cx="86108" cy="110774"/>
            </a:xfrm>
            <a:custGeom>
              <a:avLst/>
              <a:gdLst/>
              <a:ahLst/>
              <a:cxnLst/>
              <a:rect l="l" t="t" r="r" b="b"/>
              <a:pathLst>
                <a:path w="3285" h="4226" extrusionOk="0">
                  <a:moveTo>
                    <a:pt x="3108" y="1"/>
                  </a:moveTo>
                  <a:cubicBezTo>
                    <a:pt x="3088" y="1"/>
                    <a:pt x="3069" y="4"/>
                    <a:pt x="3049" y="11"/>
                  </a:cubicBezTo>
                  <a:cubicBezTo>
                    <a:pt x="2529" y="205"/>
                    <a:pt x="1287" y="708"/>
                    <a:pt x="690" y="1302"/>
                  </a:cubicBezTo>
                  <a:cubicBezTo>
                    <a:pt x="187" y="1805"/>
                    <a:pt x="0" y="2543"/>
                    <a:pt x="204" y="3229"/>
                  </a:cubicBezTo>
                  <a:cubicBezTo>
                    <a:pt x="373" y="3798"/>
                    <a:pt x="879" y="4226"/>
                    <a:pt x="1458" y="4226"/>
                  </a:cubicBezTo>
                  <a:cubicBezTo>
                    <a:pt x="1505" y="4226"/>
                    <a:pt x="1552" y="4223"/>
                    <a:pt x="1600" y="4217"/>
                  </a:cubicBezTo>
                  <a:cubicBezTo>
                    <a:pt x="2209" y="4140"/>
                    <a:pt x="2595" y="3623"/>
                    <a:pt x="2849" y="2972"/>
                  </a:cubicBezTo>
                  <a:cubicBezTo>
                    <a:pt x="3200" y="2079"/>
                    <a:pt x="3267" y="732"/>
                    <a:pt x="3281" y="180"/>
                  </a:cubicBezTo>
                  <a:cubicBezTo>
                    <a:pt x="3284" y="78"/>
                    <a:pt x="3200" y="1"/>
                    <a:pt x="3108" y="1"/>
                  </a:cubicBezTo>
                  <a:close/>
                </a:path>
              </a:pathLst>
            </a:custGeom>
            <a:solidFill>
              <a:srgbClr val="CE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5" name="Google Shape;21625;p86"/>
            <p:cNvSpPr/>
            <p:nvPr/>
          </p:nvSpPr>
          <p:spPr>
            <a:xfrm>
              <a:off x="4629218" y="3462816"/>
              <a:ext cx="113474" cy="82805"/>
            </a:xfrm>
            <a:custGeom>
              <a:avLst/>
              <a:gdLst/>
              <a:ahLst/>
              <a:cxnLst/>
              <a:rect l="l" t="t" r="r" b="b"/>
              <a:pathLst>
                <a:path w="4329" h="3159" extrusionOk="0">
                  <a:moveTo>
                    <a:pt x="4124" y="0"/>
                  </a:moveTo>
                  <a:cubicBezTo>
                    <a:pt x="4122" y="0"/>
                    <a:pt x="4120" y="1"/>
                    <a:pt x="4119" y="1"/>
                  </a:cubicBezTo>
                  <a:cubicBezTo>
                    <a:pt x="3567" y="11"/>
                    <a:pt x="2220" y="78"/>
                    <a:pt x="1327" y="430"/>
                  </a:cubicBezTo>
                  <a:cubicBezTo>
                    <a:pt x="676" y="686"/>
                    <a:pt x="156" y="1073"/>
                    <a:pt x="82" y="1681"/>
                  </a:cubicBezTo>
                  <a:cubicBezTo>
                    <a:pt x="1" y="2318"/>
                    <a:pt x="455" y="2895"/>
                    <a:pt x="1070" y="3077"/>
                  </a:cubicBezTo>
                  <a:cubicBezTo>
                    <a:pt x="1253" y="3132"/>
                    <a:pt x="1439" y="3159"/>
                    <a:pt x="1625" y="3159"/>
                  </a:cubicBezTo>
                  <a:cubicBezTo>
                    <a:pt x="2132" y="3159"/>
                    <a:pt x="2629" y="2959"/>
                    <a:pt x="2997" y="2589"/>
                  </a:cubicBezTo>
                  <a:cubicBezTo>
                    <a:pt x="3591" y="1994"/>
                    <a:pt x="4094" y="753"/>
                    <a:pt x="4284" y="233"/>
                  </a:cubicBezTo>
                  <a:cubicBezTo>
                    <a:pt x="4329" y="122"/>
                    <a:pt x="4244" y="0"/>
                    <a:pt x="4124" y="0"/>
                  </a:cubicBezTo>
                  <a:close/>
                </a:path>
              </a:pathLst>
            </a:custGeom>
            <a:solidFill>
              <a:srgbClr val="BCD0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6" name="Google Shape;21626;p86"/>
            <p:cNvSpPr/>
            <p:nvPr/>
          </p:nvSpPr>
          <p:spPr>
            <a:xfrm>
              <a:off x="4560200" y="3358909"/>
              <a:ext cx="42412" cy="58218"/>
            </a:xfrm>
            <a:custGeom>
              <a:avLst/>
              <a:gdLst/>
              <a:ahLst/>
              <a:cxnLst/>
              <a:rect l="l" t="t" r="r" b="b"/>
              <a:pathLst>
                <a:path w="1618" h="2221" extrusionOk="0">
                  <a:moveTo>
                    <a:pt x="807" y="1"/>
                  </a:moveTo>
                  <a:cubicBezTo>
                    <a:pt x="751" y="1"/>
                    <a:pt x="695" y="28"/>
                    <a:pt x="661" y="82"/>
                  </a:cubicBezTo>
                  <a:lnTo>
                    <a:pt x="0" y="1141"/>
                  </a:lnTo>
                  <a:lnTo>
                    <a:pt x="805" y="2220"/>
                  </a:lnTo>
                  <a:lnTo>
                    <a:pt x="1618" y="1141"/>
                  </a:lnTo>
                  <a:lnTo>
                    <a:pt x="953" y="82"/>
                  </a:lnTo>
                  <a:cubicBezTo>
                    <a:pt x="920" y="28"/>
                    <a:pt x="863" y="1"/>
                    <a:pt x="807" y="1"/>
                  </a:cubicBezTo>
                  <a:close/>
                </a:path>
              </a:pathLst>
            </a:custGeom>
            <a:solidFill>
              <a:srgbClr val="B4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7" name="Google Shape;21627;p86"/>
            <p:cNvSpPr/>
            <p:nvPr/>
          </p:nvSpPr>
          <p:spPr>
            <a:xfrm>
              <a:off x="4551524" y="3375135"/>
              <a:ext cx="80682" cy="119634"/>
            </a:xfrm>
            <a:custGeom>
              <a:avLst/>
              <a:gdLst/>
              <a:ahLst/>
              <a:cxnLst/>
              <a:rect l="l" t="t" r="r" b="b"/>
              <a:pathLst>
                <a:path w="3078" h="4564" extrusionOk="0">
                  <a:moveTo>
                    <a:pt x="2165" y="1"/>
                  </a:moveTo>
                  <a:cubicBezTo>
                    <a:pt x="2120" y="1"/>
                    <a:pt x="2075" y="18"/>
                    <a:pt x="2040" y="54"/>
                  </a:cubicBezTo>
                  <a:cubicBezTo>
                    <a:pt x="1660" y="452"/>
                    <a:pt x="753" y="1454"/>
                    <a:pt x="370" y="2333"/>
                  </a:cubicBezTo>
                  <a:cubicBezTo>
                    <a:pt x="92" y="2973"/>
                    <a:pt x="1" y="3613"/>
                    <a:pt x="373" y="4095"/>
                  </a:cubicBezTo>
                  <a:cubicBezTo>
                    <a:pt x="616" y="4409"/>
                    <a:pt x="986" y="4563"/>
                    <a:pt x="1367" y="4563"/>
                  </a:cubicBezTo>
                  <a:cubicBezTo>
                    <a:pt x="1604" y="4563"/>
                    <a:pt x="1844" y="4504"/>
                    <a:pt x="2061" y="4386"/>
                  </a:cubicBezTo>
                  <a:cubicBezTo>
                    <a:pt x="2687" y="4045"/>
                    <a:pt x="3077" y="3391"/>
                    <a:pt x="3077" y="2677"/>
                  </a:cubicBezTo>
                  <a:cubicBezTo>
                    <a:pt x="3077" y="1837"/>
                    <a:pt x="2553" y="603"/>
                    <a:pt x="2321" y="100"/>
                  </a:cubicBezTo>
                  <a:cubicBezTo>
                    <a:pt x="2292" y="36"/>
                    <a:pt x="2229" y="1"/>
                    <a:pt x="2165"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8" name="Google Shape;21628;p86"/>
            <p:cNvSpPr/>
            <p:nvPr/>
          </p:nvSpPr>
          <p:spPr>
            <a:xfrm>
              <a:off x="4530501" y="3375135"/>
              <a:ext cx="80787" cy="119634"/>
            </a:xfrm>
            <a:custGeom>
              <a:avLst/>
              <a:gdLst/>
              <a:ahLst/>
              <a:cxnLst/>
              <a:rect l="l" t="t" r="r" b="b"/>
              <a:pathLst>
                <a:path w="3082" h="4564" extrusionOk="0">
                  <a:moveTo>
                    <a:pt x="913" y="1"/>
                  </a:moveTo>
                  <a:cubicBezTo>
                    <a:pt x="849" y="1"/>
                    <a:pt x="786" y="36"/>
                    <a:pt x="757" y="100"/>
                  </a:cubicBezTo>
                  <a:cubicBezTo>
                    <a:pt x="525" y="603"/>
                    <a:pt x="1" y="1837"/>
                    <a:pt x="1" y="2677"/>
                  </a:cubicBezTo>
                  <a:cubicBezTo>
                    <a:pt x="1" y="3391"/>
                    <a:pt x="391" y="4045"/>
                    <a:pt x="1021" y="4386"/>
                  </a:cubicBezTo>
                  <a:cubicBezTo>
                    <a:pt x="1236" y="4504"/>
                    <a:pt x="1476" y="4563"/>
                    <a:pt x="1712" y="4563"/>
                  </a:cubicBezTo>
                  <a:cubicBezTo>
                    <a:pt x="2092" y="4563"/>
                    <a:pt x="2462" y="4409"/>
                    <a:pt x="2705" y="4095"/>
                  </a:cubicBezTo>
                  <a:cubicBezTo>
                    <a:pt x="3081" y="3613"/>
                    <a:pt x="2986" y="2973"/>
                    <a:pt x="2708" y="2333"/>
                  </a:cubicBezTo>
                  <a:cubicBezTo>
                    <a:pt x="2325" y="1454"/>
                    <a:pt x="1421" y="452"/>
                    <a:pt x="1038" y="54"/>
                  </a:cubicBezTo>
                  <a:cubicBezTo>
                    <a:pt x="1003" y="18"/>
                    <a:pt x="958" y="1"/>
                    <a:pt x="913" y="1"/>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9" name="Google Shape;21629;p86"/>
            <p:cNvSpPr/>
            <p:nvPr/>
          </p:nvSpPr>
          <p:spPr>
            <a:xfrm>
              <a:off x="4426281" y="3536080"/>
              <a:ext cx="155126" cy="88624"/>
            </a:xfrm>
            <a:custGeom>
              <a:avLst/>
              <a:gdLst/>
              <a:ahLst/>
              <a:cxnLst/>
              <a:rect l="l" t="t" r="r" b="b"/>
              <a:pathLst>
                <a:path w="5918" h="3381" extrusionOk="0">
                  <a:moveTo>
                    <a:pt x="183" y="0"/>
                  </a:moveTo>
                  <a:cubicBezTo>
                    <a:pt x="74" y="0"/>
                    <a:pt x="0" y="131"/>
                    <a:pt x="74" y="226"/>
                  </a:cubicBezTo>
                  <a:cubicBezTo>
                    <a:pt x="601" y="965"/>
                    <a:pt x="2292" y="2864"/>
                    <a:pt x="5918" y="3380"/>
                  </a:cubicBezTo>
                  <a:cubicBezTo>
                    <a:pt x="5918" y="3380"/>
                    <a:pt x="4283" y="929"/>
                    <a:pt x="218" y="5"/>
                  </a:cubicBezTo>
                  <a:cubicBezTo>
                    <a:pt x="206" y="2"/>
                    <a:pt x="194" y="0"/>
                    <a:pt x="183" y="0"/>
                  </a:cubicBezTo>
                  <a:close/>
                </a:path>
              </a:pathLst>
            </a:custGeom>
            <a:solidFill>
              <a:srgbClr val="DC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0" name="Google Shape;21630;p86"/>
            <p:cNvSpPr/>
            <p:nvPr/>
          </p:nvSpPr>
          <p:spPr>
            <a:xfrm>
              <a:off x="4560200" y="3464834"/>
              <a:ext cx="42412" cy="58192"/>
            </a:xfrm>
            <a:custGeom>
              <a:avLst/>
              <a:gdLst/>
              <a:ahLst/>
              <a:cxnLst/>
              <a:rect l="l" t="t" r="r" b="b"/>
              <a:pathLst>
                <a:path w="1618" h="2220" extrusionOk="0">
                  <a:moveTo>
                    <a:pt x="807" y="0"/>
                  </a:moveTo>
                  <a:cubicBezTo>
                    <a:pt x="751" y="0"/>
                    <a:pt x="695" y="27"/>
                    <a:pt x="661" y="82"/>
                  </a:cubicBezTo>
                  <a:lnTo>
                    <a:pt x="0" y="1140"/>
                  </a:lnTo>
                  <a:lnTo>
                    <a:pt x="805" y="2220"/>
                  </a:lnTo>
                  <a:lnTo>
                    <a:pt x="1618" y="1140"/>
                  </a:lnTo>
                  <a:lnTo>
                    <a:pt x="953" y="82"/>
                  </a:lnTo>
                  <a:cubicBezTo>
                    <a:pt x="920" y="27"/>
                    <a:pt x="863" y="0"/>
                    <a:pt x="807"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1" name="Google Shape;21631;p86"/>
            <p:cNvSpPr/>
            <p:nvPr/>
          </p:nvSpPr>
          <p:spPr>
            <a:xfrm>
              <a:off x="4551524" y="3481060"/>
              <a:ext cx="80682" cy="119608"/>
            </a:xfrm>
            <a:custGeom>
              <a:avLst/>
              <a:gdLst/>
              <a:ahLst/>
              <a:cxnLst/>
              <a:rect l="l" t="t" r="r" b="b"/>
              <a:pathLst>
                <a:path w="3078" h="4563" extrusionOk="0">
                  <a:moveTo>
                    <a:pt x="2165" y="0"/>
                  </a:moveTo>
                  <a:cubicBezTo>
                    <a:pt x="2120" y="0"/>
                    <a:pt x="2075" y="17"/>
                    <a:pt x="2040" y="54"/>
                  </a:cubicBezTo>
                  <a:cubicBezTo>
                    <a:pt x="1660" y="451"/>
                    <a:pt x="753" y="1453"/>
                    <a:pt x="370" y="2332"/>
                  </a:cubicBezTo>
                  <a:cubicBezTo>
                    <a:pt x="92" y="2972"/>
                    <a:pt x="1" y="3612"/>
                    <a:pt x="373" y="4094"/>
                  </a:cubicBezTo>
                  <a:cubicBezTo>
                    <a:pt x="616" y="4408"/>
                    <a:pt x="986" y="4562"/>
                    <a:pt x="1367" y="4562"/>
                  </a:cubicBezTo>
                  <a:cubicBezTo>
                    <a:pt x="1604" y="4562"/>
                    <a:pt x="1844" y="4503"/>
                    <a:pt x="2061" y="4386"/>
                  </a:cubicBezTo>
                  <a:cubicBezTo>
                    <a:pt x="2687" y="4045"/>
                    <a:pt x="3077" y="3391"/>
                    <a:pt x="3077" y="2677"/>
                  </a:cubicBezTo>
                  <a:cubicBezTo>
                    <a:pt x="3077" y="1836"/>
                    <a:pt x="2553" y="602"/>
                    <a:pt x="2321" y="99"/>
                  </a:cubicBezTo>
                  <a:cubicBezTo>
                    <a:pt x="2292" y="35"/>
                    <a:pt x="2229" y="0"/>
                    <a:pt x="2165" y="0"/>
                  </a:cubicBez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2" name="Google Shape;21632;p86"/>
            <p:cNvSpPr/>
            <p:nvPr/>
          </p:nvSpPr>
          <p:spPr>
            <a:xfrm>
              <a:off x="4530501" y="3481060"/>
              <a:ext cx="80787" cy="119608"/>
            </a:xfrm>
            <a:custGeom>
              <a:avLst/>
              <a:gdLst/>
              <a:ahLst/>
              <a:cxnLst/>
              <a:rect l="l" t="t" r="r" b="b"/>
              <a:pathLst>
                <a:path w="3082" h="4563" extrusionOk="0">
                  <a:moveTo>
                    <a:pt x="913" y="0"/>
                  </a:moveTo>
                  <a:cubicBezTo>
                    <a:pt x="849" y="0"/>
                    <a:pt x="786" y="35"/>
                    <a:pt x="757" y="99"/>
                  </a:cubicBezTo>
                  <a:cubicBezTo>
                    <a:pt x="525" y="602"/>
                    <a:pt x="1" y="1836"/>
                    <a:pt x="1" y="2677"/>
                  </a:cubicBezTo>
                  <a:cubicBezTo>
                    <a:pt x="1" y="3391"/>
                    <a:pt x="391" y="4045"/>
                    <a:pt x="1021" y="4386"/>
                  </a:cubicBezTo>
                  <a:cubicBezTo>
                    <a:pt x="1236" y="4503"/>
                    <a:pt x="1476" y="4562"/>
                    <a:pt x="1712" y="4562"/>
                  </a:cubicBezTo>
                  <a:cubicBezTo>
                    <a:pt x="2092" y="4562"/>
                    <a:pt x="2462" y="4408"/>
                    <a:pt x="2705" y="4094"/>
                  </a:cubicBezTo>
                  <a:cubicBezTo>
                    <a:pt x="3081" y="3612"/>
                    <a:pt x="2986" y="2972"/>
                    <a:pt x="2708" y="2332"/>
                  </a:cubicBezTo>
                  <a:cubicBezTo>
                    <a:pt x="2325" y="1453"/>
                    <a:pt x="1421" y="451"/>
                    <a:pt x="1038" y="54"/>
                  </a:cubicBezTo>
                  <a:cubicBezTo>
                    <a:pt x="1003" y="17"/>
                    <a:pt x="958" y="0"/>
                    <a:pt x="913" y="0"/>
                  </a:cubicBezTo>
                  <a:close/>
                </a:path>
              </a:pathLst>
            </a:custGeom>
            <a:solidFill>
              <a:srgbClr val="6483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3" name="Google Shape;21633;p86"/>
            <p:cNvSpPr/>
            <p:nvPr/>
          </p:nvSpPr>
          <p:spPr>
            <a:xfrm>
              <a:off x="4413174" y="3348241"/>
              <a:ext cx="336726" cy="360972"/>
            </a:xfrm>
            <a:custGeom>
              <a:avLst/>
              <a:gdLst/>
              <a:ahLst/>
              <a:cxnLst/>
              <a:rect l="l" t="t" r="r" b="b"/>
              <a:pathLst>
                <a:path w="12846" h="13771" extrusionOk="0">
                  <a:moveTo>
                    <a:pt x="6418" y="581"/>
                  </a:moveTo>
                  <a:lnTo>
                    <a:pt x="6836" y="1245"/>
                  </a:lnTo>
                  <a:cubicBezTo>
                    <a:pt x="6706" y="1386"/>
                    <a:pt x="6566" y="1551"/>
                    <a:pt x="6418" y="1734"/>
                  </a:cubicBezTo>
                  <a:cubicBezTo>
                    <a:pt x="6274" y="1551"/>
                    <a:pt x="6133" y="1386"/>
                    <a:pt x="6003" y="1245"/>
                  </a:cubicBezTo>
                  <a:lnTo>
                    <a:pt x="6418" y="581"/>
                  </a:lnTo>
                  <a:close/>
                  <a:moveTo>
                    <a:pt x="799" y="3419"/>
                  </a:moveTo>
                  <a:lnTo>
                    <a:pt x="1562" y="3594"/>
                  </a:lnTo>
                  <a:cubicBezTo>
                    <a:pt x="1572" y="3784"/>
                    <a:pt x="1590" y="4002"/>
                    <a:pt x="1614" y="4234"/>
                  </a:cubicBezTo>
                  <a:cubicBezTo>
                    <a:pt x="1382" y="4210"/>
                    <a:pt x="1168" y="4192"/>
                    <a:pt x="974" y="4182"/>
                  </a:cubicBezTo>
                  <a:lnTo>
                    <a:pt x="799" y="3419"/>
                  </a:lnTo>
                  <a:close/>
                  <a:moveTo>
                    <a:pt x="12037" y="3419"/>
                  </a:moveTo>
                  <a:lnTo>
                    <a:pt x="11861" y="4182"/>
                  </a:lnTo>
                  <a:cubicBezTo>
                    <a:pt x="11671" y="4192"/>
                    <a:pt x="11453" y="4210"/>
                    <a:pt x="11225" y="4234"/>
                  </a:cubicBezTo>
                  <a:cubicBezTo>
                    <a:pt x="11249" y="4002"/>
                    <a:pt x="11264" y="3784"/>
                    <a:pt x="11274" y="3594"/>
                  </a:cubicBezTo>
                  <a:lnTo>
                    <a:pt x="12037" y="3419"/>
                  </a:lnTo>
                  <a:close/>
                  <a:moveTo>
                    <a:pt x="5398" y="1189"/>
                  </a:moveTo>
                  <a:lnTo>
                    <a:pt x="5402" y="1193"/>
                  </a:lnTo>
                  <a:cubicBezTo>
                    <a:pt x="5767" y="1565"/>
                    <a:pt x="6105" y="1966"/>
                    <a:pt x="6414" y="2388"/>
                  </a:cubicBezTo>
                  <a:cubicBezTo>
                    <a:pt x="6458" y="2444"/>
                    <a:pt x="6513" y="2467"/>
                    <a:pt x="6567" y="2467"/>
                  </a:cubicBezTo>
                  <a:cubicBezTo>
                    <a:pt x="6709" y="2467"/>
                    <a:pt x="6843" y="2308"/>
                    <a:pt x="6741" y="2153"/>
                  </a:cubicBezTo>
                  <a:cubicBezTo>
                    <a:pt x="6717" y="2121"/>
                    <a:pt x="6696" y="2093"/>
                    <a:pt x="6675" y="2065"/>
                  </a:cubicBezTo>
                  <a:cubicBezTo>
                    <a:pt x="6914" y="1762"/>
                    <a:pt x="7170" y="1470"/>
                    <a:pt x="7438" y="1193"/>
                  </a:cubicBezTo>
                  <a:cubicBezTo>
                    <a:pt x="7670" y="1703"/>
                    <a:pt x="8158" y="2870"/>
                    <a:pt x="8158" y="3651"/>
                  </a:cubicBezTo>
                  <a:cubicBezTo>
                    <a:pt x="8158" y="4097"/>
                    <a:pt x="7986" y="4530"/>
                    <a:pt x="7677" y="4853"/>
                  </a:cubicBezTo>
                  <a:cubicBezTo>
                    <a:pt x="7652" y="4808"/>
                    <a:pt x="7617" y="4776"/>
                    <a:pt x="7571" y="4758"/>
                  </a:cubicBezTo>
                  <a:cubicBezTo>
                    <a:pt x="7628" y="4572"/>
                    <a:pt x="7649" y="4375"/>
                    <a:pt x="7635" y="4182"/>
                  </a:cubicBezTo>
                  <a:cubicBezTo>
                    <a:pt x="7610" y="3805"/>
                    <a:pt x="7469" y="3376"/>
                    <a:pt x="7216" y="2909"/>
                  </a:cubicBezTo>
                  <a:cubicBezTo>
                    <a:pt x="7174" y="2835"/>
                    <a:pt x="7110" y="2805"/>
                    <a:pt x="7047" y="2805"/>
                  </a:cubicBezTo>
                  <a:cubicBezTo>
                    <a:pt x="6912" y="2805"/>
                    <a:pt x="6780" y="2941"/>
                    <a:pt x="6861" y="3099"/>
                  </a:cubicBezTo>
                  <a:cubicBezTo>
                    <a:pt x="7286" y="3890"/>
                    <a:pt x="7346" y="4498"/>
                    <a:pt x="7044" y="4917"/>
                  </a:cubicBezTo>
                  <a:lnTo>
                    <a:pt x="6590" y="4189"/>
                  </a:lnTo>
                  <a:cubicBezTo>
                    <a:pt x="6551" y="4125"/>
                    <a:pt x="6486" y="4094"/>
                    <a:pt x="6420" y="4094"/>
                  </a:cubicBezTo>
                  <a:cubicBezTo>
                    <a:pt x="6354" y="4094"/>
                    <a:pt x="6288" y="4125"/>
                    <a:pt x="6249" y="4189"/>
                  </a:cubicBezTo>
                  <a:lnTo>
                    <a:pt x="5722" y="5036"/>
                  </a:lnTo>
                  <a:cubicBezTo>
                    <a:pt x="5581" y="4892"/>
                    <a:pt x="5493" y="4808"/>
                    <a:pt x="5482" y="4797"/>
                  </a:cubicBezTo>
                  <a:cubicBezTo>
                    <a:pt x="5442" y="4760"/>
                    <a:pt x="5392" y="4742"/>
                    <a:pt x="5342" y="4742"/>
                  </a:cubicBezTo>
                  <a:cubicBezTo>
                    <a:pt x="5270" y="4742"/>
                    <a:pt x="5200" y="4779"/>
                    <a:pt x="5162" y="4850"/>
                  </a:cubicBezTo>
                  <a:cubicBezTo>
                    <a:pt x="4853" y="4526"/>
                    <a:pt x="4681" y="4097"/>
                    <a:pt x="4681" y="3651"/>
                  </a:cubicBezTo>
                  <a:cubicBezTo>
                    <a:pt x="4677" y="2870"/>
                    <a:pt x="5166" y="1703"/>
                    <a:pt x="5398" y="1189"/>
                  </a:cubicBezTo>
                  <a:close/>
                  <a:moveTo>
                    <a:pt x="6418" y="4677"/>
                  </a:moveTo>
                  <a:lnTo>
                    <a:pt x="6836" y="5342"/>
                  </a:lnTo>
                  <a:cubicBezTo>
                    <a:pt x="6706" y="5483"/>
                    <a:pt x="6566" y="5648"/>
                    <a:pt x="6418" y="5827"/>
                  </a:cubicBezTo>
                  <a:cubicBezTo>
                    <a:pt x="6271" y="5649"/>
                    <a:pt x="6130" y="5484"/>
                    <a:pt x="6004" y="5340"/>
                  </a:cubicBezTo>
                  <a:lnTo>
                    <a:pt x="6004" y="5340"/>
                  </a:lnTo>
                  <a:lnTo>
                    <a:pt x="6418" y="4677"/>
                  </a:lnTo>
                  <a:close/>
                  <a:moveTo>
                    <a:pt x="10887" y="3130"/>
                  </a:moveTo>
                  <a:cubicBezTo>
                    <a:pt x="10880" y="3517"/>
                    <a:pt x="10856" y="3904"/>
                    <a:pt x="10810" y="4287"/>
                  </a:cubicBezTo>
                  <a:lnTo>
                    <a:pt x="10701" y="4305"/>
                  </a:lnTo>
                  <a:cubicBezTo>
                    <a:pt x="10451" y="4345"/>
                    <a:pt x="10495" y="4706"/>
                    <a:pt x="10726" y="4706"/>
                  </a:cubicBezTo>
                  <a:cubicBezTo>
                    <a:pt x="10740" y="4706"/>
                    <a:pt x="10753" y="4705"/>
                    <a:pt x="10768" y="4702"/>
                  </a:cubicBezTo>
                  <a:cubicBezTo>
                    <a:pt x="11281" y="4621"/>
                    <a:pt x="11805" y="4579"/>
                    <a:pt x="12325" y="4572"/>
                  </a:cubicBezTo>
                  <a:lnTo>
                    <a:pt x="12325" y="4572"/>
                  </a:lnTo>
                  <a:cubicBezTo>
                    <a:pt x="12129" y="5099"/>
                    <a:pt x="11650" y="6267"/>
                    <a:pt x="11098" y="6819"/>
                  </a:cubicBezTo>
                  <a:cubicBezTo>
                    <a:pt x="10760" y="7158"/>
                    <a:pt x="10316" y="7327"/>
                    <a:pt x="9871" y="7327"/>
                  </a:cubicBezTo>
                  <a:cubicBezTo>
                    <a:pt x="9437" y="7327"/>
                    <a:pt x="9003" y="7166"/>
                    <a:pt x="8665" y="6844"/>
                  </a:cubicBezTo>
                  <a:cubicBezTo>
                    <a:pt x="8489" y="6436"/>
                    <a:pt x="8471" y="6084"/>
                    <a:pt x="8605" y="5792"/>
                  </a:cubicBezTo>
                  <a:cubicBezTo>
                    <a:pt x="8781" y="5405"/>
                    <a:pt x="9235" y="5103"/>
                    <a:pt x="9945" y="4888"/>
                  </a:cubicBezTo>
                  <a:cubicBezTo>
                    <a:pt x="10174" y="4811"/>
                    <a:pt x="10098" y="4494"/>
                    <a:pt x="9891" y="4494"/>
                  </a:cubicBezTo>
                  <a:cubicBezTo>
                    <a:pt x="9872" y="4494"/>
                    <a:pt x="9853" y="4496"/>
                    <a:pt x="9832" y="4502"/>
                  </a:cubicBezTo>
                  <a:cubicBezTo>
                    <a:pt x="9002" y="4751"/>
                    <a:pt x="8468" y="5128"/>
                    <a:pt x="8239" y="5623"/>
                  </a:cubicBezTo>
                  <a:cubicBezTo>
                    <a:pt x="8201" y="5704"/>
                    <a:pt x="8173" y="5785"/>
                    <a:pt x="8155" y="5870"/>
                  </a:cubicBezTo>
                  <a:cubicBezTo>
                    <a:pt x="8137" y="5778"/>
                    <a:pt x="8130" y="5683"/>
                    <a:pt x="8130" y="5588"/>
                  </a:cubicBezTo>
                  <a:cubicBezTo>
                    <a:pt x="8130" y="5128"/>
                    <a:pt x="8313" y="4685"/>
                    <a:pt x="8640" y="4357"/>
                  </a:cubicBezTo>
                  <a:cubicBezTo>
                    <a:pt x="9189" y="3809"/>
                    <a:pt x="10360" y="3327"/>
                    <a:pt x="10884" y="3130"/>
                  </a:cubicBezTo>
                  <a:close/>
                  <a:moveTo>
                    <a:pt x="1952" y="3130"/>
                  </a:moveTo>
                  <a:lnTo>
                    <a:pt x="1952" y="3130"/>
                  </a:lnTo>
                  <a:cubicBezTo>
                    <a:pt x="2479" y="3327"/>
                    <a:pt x="3647" y="3809"/>
                    <a:pt x="4199" y="4361"/>
                  </a:cubicBezTo>
                  <a:cubicBezTo>
                    <a:pt x="4526" y="4685"/>
                    <a:pt x="4709" y="5128"/>
                    <a:pt x="4709" y="5592"/>
                  </a:cubicBezTo>
                  <a:cubicBezTo>
                    <a:pt x="4709" y="5683"/>
                    <a:pt x="4702" y="5778"/>
                    <a:pt x="4684" y="5870"/>
                  </a:cubicBezTo>
                  <a:cubicBezTo>
                    <a:pt x="4663" y="5785"/>
                    <a:pt x="4635" y="5704"/>
                    <a:pt x="4600" y="5623"/>
                  </a:cubicBezTo>
                  <a:cubicBezTo>
                    <a:pt x="4371" y="5128"/>
                    <a:pt x="3837" y="4751"/>
                    <a:pt x="3007" y="4502"/>
                  </a:cubicBezTo>
                  <a:cubicBezTo>
                    <a:pt x="2986" y="4496"/>
                    <a:pt x="2967" y="4494"/>
                    <a:pt x="2948" y="4494"/>
                  </a:cubicBezTo>
                  <a:cubicBezTo>
                    <a:pt x="2741" y="4494"/>
                    <a:pt x="2665" y="4811"/>
                    <a:pt x="2891" y="4888"/>
                  </a:cubicBezTo>
                  <a:cubicBezTo>
                    <a:pt x="3605" y="5103"/>
                    <a:pt x="4055" y="5405"/>
                    <a:pt x="4234" y="5792"/>
                  </a:cubicBezTo>
                  <a:cubicBezTo>
                    <a:pt x="4364" y="6084"/>
                    <a:pt x="4347" y="6436"/>
                    <a:pt x="4174" y="6847"/>
                  </a:cubicBezTo>
                  <a:cubicBezTo>
                    <a:pt x="3837" y="7169"/>
                    <a:pt x="3404" y="7329"/>
                    <a:pt x="2972" y="7329"/>
                  </a:cubicBezTo>
                  <a:cubicBezTo>
                    <a:pt x="2526" y="7329"/>
                    <a:pt x="2080" y="7158"/>
                    <a:pt x="1741" y="6819"/>
                  </a:cubicBezTo>
                  <a:cubicBezTo>
                    <a:pt x="1185" y="6267"/>
                    <a:pt x="707" y="5096"/>
                    <a:pt x="510" y="4568"/>
                  </a:cubicBezTo>
                  <a:lnTo>
                    <a:pt x="510" y="4568"/>
                  </a:lnTo>
                  <a:lnTo>
                    <a:pt x="514" y="4572"/>
                  </a:lnTo>
                  <a:cubicBezTo>
                    <a:pt x="1034" y="4579"/>
                    <a:pt x="1555" y="4621"/>
                    <a:pt x="2072" y="4702"/>
                  </a:cubicBezTo>
                  <a:cubicBezTo>
                    <a:pt x="2086" y="4705"/>
                    <a:pt x="2099" y="4706"/>
                    <a:pt x="2112" y="4706"/>
                  </a:cubicBezTo>
                  <a:cubicBezTo>
                    <a:pt x="2341" y="4706"/>
                    <a:pt x="2388" y="4345"/>
                    <a:pt x="2138" y="4305"/>
                  </a:cubicBezTo>
                  <a:lnTo>
                    <a:pt x="2026" y="4287"/>
                  </a:lnTo>
                  <a:cubicBezTo>
                    <a:pt x="1984" y="3904"/>
                    <a:pt x="1955" y="3517"/>
                    <a:pt x="1952" y="3130"/>
                  </a:cubicBezTo>
                  <a:close/>
                  <a:moveTo>
                    <a:pt x="8517" y="7252"/>
                  </a:moveTo>
                  <a:lnTo>
                    <a:pt x="8517" y="7252"/>
                  </a:lnTo>
                  <a:cubicBezTo>
                    <a:pt x="8883" y="7550"/>
                    <a:pt x="9336" y="7719"/>
                    <a:pt x="9808" y="7733"/>
                  </a:cubicBezTo>
                  <a:cubicBezTo>
                    <a:pt x="9335" y="7944"/>
                    <a:pt x="8875" y="8189"/>
                    <a:pt x="8437" y="8465"/>
                  </a:cubicBezTo>
                  <a:lnTo>
                    <a:pt x="8437" y="8465"/>
                  </a:lnTo>
                  <a:cubicBezTo>
                    <a:pt x="8518" y="8234"/>
                    <a:pt x="8563" y="7992"/>
                    <a:pt x="8559" y="7747"/>
                  </a:cubicBezTo>
                  <a:cubicBezTo>
                    <a:pt x="8559" y="7582"/>
                    <a:pt x="8545" y="7417"/>
                    <a:pt x="8517" y="7252"/>
                  </a:cubicBezTo>
                  <a:close/>
                  <a:moveTo>
                    <a:pt x="4322" y="7248"/>
                  </a:moveTo>
                  <a:lnTo>
                    <a:pt x="4322" y="7252"/>
                  </a:lnTo>
                  <a:cubicBezTo>
                    <a:pt x="4294" y="7417"/>
                    <a:pt x="4280" y="7582"/>
                    <a:pt x="4280" y="7747"/>
                  </a:cubicBezTo>
                  <a:cubicBezTo>
                    <a:pt x="4276" y="7993"/>
                    <a:pt x="4322" y="8236"/>
                    <a:pt x="4403" y="8468"/>
                  </a:cubicBezTo>
                  <a:cubicBezTo>
                    <a:pt x="3967" y="8190"/>
                    <a:pt x="3506" y="7944"/>
                    <a:pt x="3035" y="7733"/>
                  </a:cubicBezTo>
                  <a:cubicBezTo>
                    <a:pt x="3503" y="7719"/>
                    <a:pt x="3956" y="7547"/>
                    <a:pt x="4322" y="7248"/>
                  </a:cubicBezTo>
                  <a:close/>
                  <a:moveTo>
                    <a:pt x="7438" y="5289"/>
                  </a:moveTo>
                  <a:cubicBezTo>
                    <a:pt x="7670" y="5799"/>
                    <a:pt x="8158" y="6967"/>
                    <a:pt x="8158" y="7747"/>
                  </a:cubicBezTo>
                  <a:cubicBezTo>
                    <a:pt x="8158" y="8306"/>
                    <a:pt x="7888" y="8830"/>
                    <a:pt x="7434" y="9157"/>
                  </a:cubicBezTo>
                  <a:cubicBezTo>
                    <a:pt x="7480" y="9084"/>
                    <a:pt x="7518" y="9006"/>
                    <a:pt x="7547" y="8925"/>
                  </a:cubicBezTo>
                  <a:cubicBezTo>
                    <a:pt x="7737" y="8412"/>
                    <a:pt x="7624" y="7768"/>
                    <a:pt x="7216" y="7005"/>
                  </a:cubicBezTo>
                  <a:cubicBezTo>
                    <a:pt x="7175" y="6925"/>
                    <a:pt x="7108" y="6892"/>
                    <a:pt x="7041" y="6892"/>
                  </a:cubicBezTo>
                  <a:cubicBezTo>
                    <a:pt x="6903" y="6892"/>
                    <a:pt x="6766" y="7034"/>
                    <a:pt x="6861" y="7195"/>
                  </a:cubicBezTo>
                  <a:cubicBezTo>
                    <a:pt x="7213" y="7853"/>
                    <a:pt x="7318" y="8387"/>
                    <a:pt x="7167" y="8785"/>
                  </a:cubicBezTo>
                  <a:cubicBezTo>
                    <a:pt x="7058" y="9084"/>
                    <a:pt x="6791" y="9319"/>
                    <a:pt x="6379" y="9484"/>
                  </a:cubicBezTo>
                  <a:cubicBezTo>
                    <a:pt x="5433" y="9463"/>
                    <a:pt x="4681" y="8693"/>
                    <a:pt x="4677" y="7747"/>
                  </a:cubicBezTo>
                  <a:cubicBezTo>
                    <a:pt x="4677" y="6967"/>
                    <a:pt x="5166" y="5799"/>
                    <a:pt x="5398" y="5289"/>
                  </a:cubicBezTo>
                  <a:cubicBezTo>
                    <a:pt x="5764" y="5662"/>
                    <a:pt x="6101" y="6063"/>
                    <a:pt x="6407" y="6481"/>
                  </a:cubicBezTo>
                  <a:lnTo>
                    <a:pt x="6411" y="6485"/>
                  </a:lnTo>
                  <a:cubicBezTo>
                    <a:pt x="6455" y="6540"/>
                    <a:pt x="6510" y="6563"/>
                    <a:pt x="6564" y="6563"/>
                  </a:cubicBezTo>
                  <a:cubicBezTo>
                    <a:pt x="6706" y="6563"/>
                    <a:pt x="6840" y="6405"/>
                    <a:pt x="6738" y="6249"/>
                  </a:cubicBezTo>
                  <a:cubicBezTo>
                    <a:pt x="6717" y="6218"/>
                    <a:pt x="6696" y="6190"/>
                    <a:pt x="6671" y="6161"/>
                  </a:cubicBezTo>
                  <a:cubicBezTo>
                    <a:pt x="6914" y="5855"/>
                    <a:pt x="7167" y="5567"/>
                    <a:pt x="7438" y="5289"/>
                  </a:cubicBezTo>
                  <a:close/>
                  <a:moveTo>
                    <a:pt x="6112" y="9864"/>
                  </a:moveTo>
                  <a:lnTo>
                    <a:pt x="6112" y="9864"/>
                  </a:lnTo>
                  <a:cubicBezTo>
                    <a:pt x="6214" y="9880"/>
                    <a:pt x="6316" y="9888"/>
                    <a:pt x="6418" y="9888"/>
                  </a:cubicBezTo>
                  <a:cubicBezTo>
                    <a:pt x="6520" y="9888"/>
                    <a:pt x="6622" y="9880"/>
                    <a:pt x="6724" y="9864"/>
                  </a:cubicBezTo>
                  <a:lnTo>
                    <a:pt x="6724" y="9864"/>
                  </a:lnTo>
                  <a:cubicBezTo>
                    <a:pt x="6594" y="10001"/>
                    <a:pt x="6492" y="10121"/>
                    <a:pt x="6418" y="10212"/>
                  </a:cubicBezTo>
                  <a:cubicBezTo>
                    <a:pt x="6344" y="10121"/>
                    <a:pt x="6242" y="10001"/>
                    <a:pt x="6112" y="9864"/>
                  </a:cubicBezTo>
                  <a:close/>
                  <a:moveTo>
                    <a:pt x="837" y="7407"/>
                  </a:moveTo>
                  <a:cubicBezTo>
                    <a:pt x="2752" y="7871"/>
                    <a:pt x="4080" y="8676"/>
                    <a:pt x="4878" y="9298"/>
                  </a:cubicBezTo>
                  <a:cubicBezTo>
                    <a:pt x="5257" y="9586"/>
                    <a:pt x="5609" y="9910"/>
                    <a:pt x="5929" y="10265"/>
                  </a:cubicBezTo>
                  <a:cubicBezTo>
                    <a:pt x="3942" y="9885"/>
                    <a:pt x="2624" y="9077"/>
                    <a:pt x="1850" y="8440"/>
                  </a:cubicBezTo>
                  <a:cubicBezTo>
                    <a:pt x="1475" y="8135"/>
                    <a:pt x="1135" y="7789"/>
                    <a:pt x="837" y="7407"/>
                  </a:cubicBezTo>
                  <a:close/>
                  <a:moveTo>
                    <a:pt x="12002" y="7406"/>
                  </a:moveTo>
                  <a:lnTo>
                    <a:pt x="12002" y="7406"/>
                  </a:lnTo>
                  <a:cubicBezTo>
                    <a:pt x="11703" y="7786"/>
                    <a:pt x="11362" y="8134"/>
                    <a:pt x="10986" y="8440"/>
                  </a:cubicBezTo>
                  <a:lnTo>
                    <a:pt x="10989" y="8440"/>
                  </a:lnTo>
                  <a:cubicBezTo>
                    <a:pt x="10216" y="9080"/>
                    <a:pt x="8897" y="9885"/>
                    <a:pt x="6907" y="10265"/>
                  </a:cubicBezTo>
                  <a:cubicBezTo>
                    <a:pt x="7223" y="9917"/>
                    <a:pt x="7571" y="9593"/>
                    <a:pt x="7944" y="9309"/>
                  </a:cubicBezTo>
                  <a:cubicBezTo>
                    <a:pt x="8746" y="8686"/>
                    <a:pt x="10078" y="7874"/>
                    <a:pt x="12002" y="7406"/>
                  </a:cubicBezTo>
                  <a:close/>
                  <a:moveTo>
                    <a:pt x="2375" y="9652"/>
                  </a:moveTo>
                  <a:cubicBezTo>
                    <a:pt x="2577" y="9652"/>
                    <a:pt x="2780" y="9661"/>
                    <a:pt x="2982" y="9678"/>
                  </a:cubicBezTo>
                  <a:lnTo>
                    <a:pt x="2989" y="9678"/>
                  </a:lnTo>
                  <a:cubicBezTo>
                    <a:pt x="3756" y="10082"/>
                    <a:pt x="4723" y="10451"/>
                    <a:pt x="5919" y="10673"/>
                  </a:cubicBezTo>
                  <a:cubicBezTo>
                    <a:pt x="5509" y="10745"/>
                    <a:pt x="5126" y="10776"/>
                    <a:pt x="4770" y="10776"/>
                  </a:cubicBezTo>
                  <a:cubicBezTo>
                    <a:pt x="3805" y="10776"/>
                    <a:pt x="3043" y="10551"/>
                    <a:pt x="2511" y="10314"/>
                  </a:cubicBezTo>
                  <a:lnTo>
                    <a:pt x="2511" y="10314"/>
                  </a:lnTo>
                  <a:lnTo>
                    <a:pt x="2515" y="10318"/>
                  </a:lnTo>
                  <a:cubicBezTo>
                    <a:pt x="2149" y="10156"/>
                    <a:pt x="1804" y="9952"/>
                    <a:pt x="1488" y="9706"/>
                  </a:cubicBezTo>
                  <a:cubicBezTo>
                    <a:pt x="1783" y="9670"/>
                    <a:pt x="2079" y="9652"/>
                    <a:pt x="2375" y="9652"/>
                  </a:cubicBezTo>
                  <a:close/>
                  <a:moveTo>
                    <a:pt x="10464" y="9652"/>
                  </a:moveTo>
                  <a:cubicBezTo>
                    <a:pt x="10761" y="9652"/>
                    <a:pt x="11057" y="9670"/>
                    <a:pt x="11351" y="9706"/>
                  </a:cubicBezTo>
                  <a:cubicBezTo>
                    <a:pt x="11042" y="9949"/>
                    <a:pt x="10701" y="10149"/>
                    <a:pt x="10342" y="10311"/>
                  </a:cubicBezTo>
                  <a:cubicBezTo>
                    <a:pt x="9809" y="10549"/>
                    <a:pt x="9045" y="10779"/>
                    <a:pt x="8078" y="10779"/>
                  </a:cubicBezTo>
                  <a:cubicBezTo>
                    <a:pt x="7720" y="10779"/>
                    <a:pt x="7333" y="10747"/>
                    <a:pt x="6921" y="10673"/>
                  </a:cubicBezTo>
                  <a:cubicBezTo>
                    <a:pt x="8116" y="10451"/>
                    <a:pt x="9087" y="10082"/>
                    <a:pt x="9850" y="9678"/>
                  </a:cubicBezTo>
                  <a:lnTo>
                    <a:pt x="9857" y="9678"/>
                  </a:lnTo>
                  <a:cubicBezTo>
                    <a:pt x="10059" y="9661"/>
                    <a:pt x="10262" y="9652"/>
                    <a:pt x="10464" y="9652"/>
                  </a:cubicBezTo>
                  <a:close/>
                  <a:moveTo>
                    <a:pt x="6418" y="10979"/>
                  </a:moveTo>
                  <a:lnTo>
                    <a:pt x="6495" y="10997"/>
                  </a:lnTo>
                  <a:lnTo>
                    <a:pt x="6587" y="11644"/>
                  </a:lnTo>
                  <a:lnTo>
                    <a:pt x="6249" y="11644"/>
                  </a:lnTo>
                  <a:lnTo>
                    <a:pt x="6344" y="10997"/>
                  </a:lnTo>
                  <a:lnTo>
                    <a:pt x="6418" y="10979"/>
                  </a:lnTo>
                  <a:close/>
                  <a:moveTo>
                    <a:pt x="6643" y="12044"/>
                  </a:moveTo>
                  <a:lnTo>
                    <a:pt x="6833" y="13367"/>
                  </a:lnTo>
                  <a:lnTo>
                    <a:pt x="6006" y="13367"/>
                  </a:lnTo>
                  <a:lnTo>
                    <a:pt x="6193" y="12044"/>
                  </a:lnTo>
                  <a:close/>
                  <a:moveTo>
                    <a:pt x="6423" y="1"/>
                  </a:moveTo>
                  <a:cubicBezTo>
                    <a:pt x="6357" y="1"/>
                    <a:pt x="6291" y="32"/>
                    <a:pt x="6253" y="96"/>
                  </a:cubicBezTo>
                  <a:lnTo>
                    <a:pt x="5725" y="940"/>
                  </a:lnTo>
                  <a:cubicBezTo>
                    <a:pt x="5584" y="795"/>
                    <a:pt x="5497" y="711"/>
                    <a:pt x="5486" y="700"/>
                  </a:cubicBezTo>
                  <a:cubicBezTo>
                    <a:pt x="5446" y="664"/>
                    <a:pt x="5397" y="646"/>
                    <a:pt x="5348" y="646"/>
                  </a:cubicBezTo>
                  <a:cubicBezTo>
                    <a:pt x="5274" y="646"/>
                    <a:pt x="5202" y="685"/>
                    <a:pt x="5166" y="757"/>
                  </a:cubicBezTo>
                  <a:cubicBezTo>
                    <a:pt x="5131" y="831"/>
                    <a:pt x="4283" y="2539"/>
                    <a:pt x="4283" y="3651"/>
                  </a:cubicBezTo>
                  <a:cubicBezTo>
                    <a:pt x="4283" y="3735"/>
                    <a:pt x="4287" y="3819"/>
                    <a:pt x="4297" y="3904"/>
                  </a:cubicBezTo>
                  <a:cubicBezTo>
                    <a:pt x="3443" y="3201"/>
                    <a:pt x="1889" y="2680"/>
                    <a:pt x="1818" y="2656"/>
                  </a:cubicBezTo>
                  <a:cubicBezTo>
                    <a:pt x="1798" y="2649"/>
                    <a:pt x="1777" y="2645"/>
                    <a:pt x="1756" y="2645"/>
                  </a:cubicBezTo>
                  <a:cubicBezTo>
                    <a:pt x="1652" y="2645"/>
                    <a:pt x="1558" y="2730"/>
                    <a:pt x="1555" y="2842"/>
                  </a:cubicBezTo>
                  <a:cubicBezTo>
                    <a:pt x="1555" y="2852"/>
                    <a:pt x="1551" y="2979"/>
                    <a:pt x="1555" y="3179"/>
                  </a:cubicBezTo>
                  <a:lnTo>
                    <a:pt x="584" y="2954"/>
                  </a:lnTo>
                  <a:cubicBezTo>
                    <a:pt x="569" y="2951"/>
                    <a:pt x="554" y="2950"/>
                    <a:pt x="539" y="2950"/>
                  </a:cubicBezTo>
                  <a:cubicBezTo>
                    <a:pt x="411" y="2950"/>
                    <a:pt x="310" y="3068"/>
                    <a:pt x="341" y="3197"/>
                  </a:cubicBezTo>
                  <a:lnTo>
                    <a:pt x="566" y="4168"/>
                  </a:lnTo>
                  <a:cubicBezTo>
                    <a:pt x="500" y="4166"/>
                    <a:pt x="441" y="4166"/>
                    <a:pt x="392" y="4166"/>
                  </a:cubicBezTo>
                  <a:cubicBezTo>
                    <a:pt x="295" y="4166"/>
                    <a:pt x="236" y="4168"/>
                    <a:pt x="229" y="4168"/>
                  </a:cubicBezTo>
                  <a:cubicBezTo>
                    <a:pt x="92" y="4175"/>
                    <a:pt x="0" y="4305"/>
                    <a:pt x="43" y="4431"/>
                  </a:cubicBezTo>
                  <a:cubicBezTo>
                    <a:pt x="67" y="4509"/>
                    <a:pt x="675" y="6316"/>
                    <a:pt x="1463" y="7104"/>
                  </a:cubicBezTo>
                  <a:cubicBezTo>
                    <a:pt x="1488" y="7128"/>
                    <a:pt x="1512" y="7150"/>
                    <a:pt x="1537" y="7174"/>
                  </a:cubicBezTo>
                  <a:cubicBezTo>
                    <a:pt x="1189" y="7069"/>
                    <a:pt x="820" y="6977"/>
                    <a:pt x="429" y="6900"/>
                  </a:cubicBezTo>
                  <a:cubicBezTo>
                    <a:pt x="415" y="6897"/>
                    <a:pt x="401" y="6895"/>
                    <a:pt x="387" y="6895"/>
                  </a:cubicBezTo>
                  <a:cubicBezTo>
                    <a:pt x="240" y="6895"/>
                    <a:pt x="137" y="7057"/>
                    <a:pt x="211" y="7195"/>
                  </a:cubicBezTo>
                  <a:cubicBezTo>
                    <a:pt x="229" y="7223"/>
                    <a:pt x="619" y="7937"/>
                    <a:pt x="1583" y="8735"/>
                  </a:cubicBezTo>
                  <a:cubicBezTo>
                    <a:pt x="1804" y="8918"/>
                    <a:pt x="2036" y="9091"/>
                    <a:pt x="2275" y="9249"/>
                  </a:cubicBezTo>
                  <a:cubicBezTo>
                    <a:pt x="1846" y="9256"/>
                    <a:pt x="1421" y="9295"/>
                    <a:pt x="999" y="9372"/>
                  </a:cubicBezTo>
                  <a:cubicBezTo>
                    <a:pt x="844" y="9397"/>
                    <a:pt x="777" y="9590"/>
                    <a:pt x="886" y="9706"/>
                  </a:cubicBezTo>
                  <a:cubicBezTo>
                    <a:pt x="908" y="9727"/>
                    <a:pt x="1400" y="10255"/>
                    <a:pt x="2339" y="10677"/>
                  </a:cubicBezTo>
                  <a:cubicBezTo>
                    <a:pt x="3094" y="11011"/>
                    <a:pt x="3915" y="11179"/>
                    <a:pt x="4743" y="11179"/>
                  </a:cubicBezTo>
                  <a:cubicBezTo>
                    <a:pt x="4752" y="11179"/>
                    <a:pt x="4760" y="11179"/>
                    <a:pt x="4769" y="11179"/>
                  </a:cubicBezTo>
                  <a:cubicBezTo>
                    <a:pt x="5155" y="11179"/>
                    <a:pt x="5546" y="11144"/>
                    <a:pt x="5929" y="11077"/>
                  </a:cubicBezTo>
                  <a:lnTo>
                    <a:pt x="5929" y="11077"/>
                  </a:lnTo>
                  <a:lnTo>
                    <a:pt x="5577" y="13539"/>
                  </a:lnTo>
                  <a:cubicBezTo>
                    <a:pt x="5560" y="13662"/>
                    <a:pt x="5655" y="13771"/>
                    <a:pt x="5778" y="13771"/>
                  </a:cubicBezTo>
                  <a:lnTo>
                    <a:pt x="7072" y="13771"/>
                  </a:lnTo>
                  <a:cubicBezTo>
                    <a:pt x="7195" y="13771"/>
                    <a:pt x="7290" y="13662"/>
                    <a:pt x="7272" y="13539"/>
                  </a:cubicBezTo>
                  <a:lnTo>
                    <a:pt x="6921" y="11077"/>
                  </a:lnTo>
                  <a:lnTo>
                    <a:pt x="6921" y="11077"/>
                  </a:lnTo>
                  <a:cubicBezTo>
                    <a:pt x="7304" y="11144"/>
                    <a:pt x="7691" y="11179"/>
                    <a:pt x="8081" y="11179"/>
                  </a:cubicBezTo>
                  <a:cubicBezTo>
                    <a:pt x="8090" y="11179"/>
                    <a:pt x="8098" y="11179"/>
                    <a:pt x="8107" y="11179"/>
                  </a:cubicBezTo>
                  <a:cubicBezTo>
                    <a:pt x="8935" y="11179"/>
                    <a:pt x="9756" y="11011"/>
                    <a:pt x="10511" y="10677"/>
                  </a:cubicBezTo>
                  <a:cubicBezTo>
                    <a:pt x="11450" y="10255"/>
                    <a:pt x="11942" y="9727"/>
                    <a:pt x="11963" y="9706"/>
                  </a:cubicBezTo>
                  <a:cubicBezTo>
                    <a:pt x="12069" y="9590"/>
                    <a:pt x="12005" y="9397"/>
                    <a:pt x="11851" y="9372"/>
                  </a:cubicBezTo>
                  <a:cubicBezTo>
                    <a:pt x="11429" y="9295"/>
                    <a:pt x="11003" y="9256"/>
                    <a:pt x="10574" y="9249"/>
                  </a:cubicBezTo>
                  <a:cubicBezTo>
                    <a:pt x="10813" y="9091"/>
                    <a:pt x="11045" y="8918"/>
                    <a:pt x="11267" y="8735"/>
                  </a:cubicBezTo>
                  <a:cubicBezTo>
                    <a:pt x="12231" y="7937"/>
                    <a:pt x="12621" y="7223"/>
                    <a:pt x="12638" y="7195"/>
                  </a:cubicBezTo>
                  <a:cubicBezTo>
                    <a:pt x="12712" y="7057"/>
                    <a:pt x="12610" y="6895"/>
                    <a:pt x="12463" y="6895"/>
                  </a:cubicBezTo>
                  <a:cubicBezTo>
                    <a:pt x="12449" y="6895"/>
                    <a:pt x="12435" y="6897"/>
                    <a:pt x="12420" y="6900"/>
                  </a:cubicBezTo>
                  <a:cubicBezTo>
                    <a:pt x="12030" y="6977"/>
                    <a:pt x="11661" y="7072"/>
                    <a:pt x="11313" y="7174"/>
                  </a:cubicBezTo>
                  <a:cubicBezTo>
                    <a:pt x="11337" y="7150"/>
                    <a:pt x="11362" y="7128"/>
                    <a:pt x="11387" y="7104"/>
                  </a:cubicBezTo>
                  <a:cubicBezTo>
                    <a:pt x="12167" y="6316"/>
                    <a:pt x="12776" y="4509"/>
                    <a:pt x="12804" y="4435"/>
                  </a:cubicBezTo>
                  <a:cubicBezTo>
                    <a:pt x="12846" y="4305"/>
                    <a:pt x="12751" y="4175"/>
                    <a:pt x="12617" y="4171"/>
                  </a:cubicBezTo>
                  <a:cubicBezTo>
                    <a:pt x="12608" y="4171"/>
                    <a:pt x="12550" y="4170"/>
                    <a:pt x="12453" y="4170"/>
                  </a:cubicBezTo>
                  <a:cubicBezTo>
                    <a:pt x="12405" y="4170"/>
                    <a:pt x="12347" y="4170"/>
                    <a:pt x="12280" y="4171"/>
                  </a:cubicBezTo>
                  <a:lnTo>
                    <a:pt x="12505" y="3197"/>
                  </a:lnTo>
                  <a:cubicBezTo>
                    <a:pt x="12533" y="3068"/>
                    <a:pt x="12431" y="2950"/>
                    <a:pt x="12306" y="2950"/>
                  </a:cubicBezTo>
                  <a:cubicBezTo>
                    <a:pt x="12292" y="2950"/>
                    <a:pt x="12277" y="2951"/>
                    <a:pt x="12262" y="2954"/>
                  </a:cubicBezTo>
                  <a:lnTo>
                    <a:pt x="11292" y="3179"/>
                  </a:lnTo>
                  <a:cubicBezTo>
                    <a:pt x="11295" y="2979"/>
                    <a:pt x="11292" y="2852"/>
                    <a:pt x="11292" y="2842"/>
                  </a:cubicBezTo>
                  <a:cubicBezTo>
                    <a:pt x="11286" y="2730"/>
                    <a:pt x="11194" y="2645"/>
                    <a:pt x="11090" y="2645"/>
                  </a:cubicBezTo>
                  <a:cubicBezTo>
                    <a:pt x="11069" y="2645"/>
                    <a:pt x="11049" y="2649"/>
                    <a:pt x="11028" y="2656"/>
                  </a:cubicBezTo>
                  <a:cubicBezTo>
                    <a:pt x="10958" y="2680"/>
                    <a:pt x="9403" y="3204"/>
                    <a:pt x="8549" y="3904"/>
                  </a:cubicBezTo>
                  <a:cubicBezTo>
                    <a:pt x="8559" y="3819"/>
                    <a:pt x="8563" y="3735"/>
                    <a:pt x="8563" y="3651"/>
                  </a:cubicBezTo>
                  <a:cubicBezTo>
                    <a:pt x="8563" y="2539"/>
                    <a:pt x="7715" y="831"/>
                    <a:pt x="7680" y="757"/>
                  </a:cubicBezTo>
                  <a:cubicBezTo>
                    <a:pt x="7644" y="685"/>
                    <a:pt x="7572" y="646"/>
                    <a:pt x="7499" y="646"/>
                  </a:cubicBezTo>
                  <a:cubicBezTo>
                    <a:pt x="7449" y="646"/>
                    <a:pt x="7400" y="664"/>
                    <a:pt x="7360" y="700"/>
                  </a:cubicBezTo>
                  <a:cubicBezTo>
                    <a:pt x="7353" y="711"/>
                    <a:pt x="7262" y="795"/>
                    <a:pt x="7121" y="940"/>
                  </a:cubicBezTo>
                  <a:lnTo>
                    <a:pt x="6594" y="96"/>
                  </a:lnTo>
                  <a:cubicBezTo>
                    <a:pt x="6555" y="32"/>
                    <a:pt x="6489" y="1"/>
                    <a:pt x="6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34" name="Google Shape;21634;p86"/>
          <p:cNvGrpSpPr/>
          <p:nvPr/>
        </p:nvGrpSpPr>
        <p:grpSpPr>
          <a:xfrm>
            <a:off x="1387256" y="2120579"/>
            <a:ext cx="391484" cy="360553"/>
            <a:chOff x="1387256" y="1968179"/>
            <a:chExt cx="391484" cy="360553"/>
          </a:xfrm>
        </p:grpSpPr>
        <p:sp>
          <p:nvSpPr>
            <p:cNvPr id="21635" name="Google Shape;21635;p86"/>
            <p:cNvSpPr/>
            <p:nvPr/>
          </p:nvSpPr>
          <p:spPr>
            <a:xfrm>
              <a:off x="1671897" y="2050801"/>
              <a:ext cx="102884" cy="73552"/>
            </a:xfrm>
            <a:custGeom>
              <a:avLst/>
              <a:gdLst/>
              <a:ahLst/>
              <a:cxnLst/>
              <a:rect l="l" t="t" r="r" b="b"/>
              <a:pathLst>
                <a:path w="3925" h="2806" extrusionOk="0">
                  <a:moveTo>
                    <a:pt x="3566" y="0"/>
                  </a:moveTo>
                  <a:lnTo>
                    <a:pt x="0" y="1808"/>
                  </a:lnTo>
                  <a:lnTo>
                    <a:pt x="679" y="2711"/>
                  </a:lnTo>
                  <a:cubicBezTo>
                    <a:pt x="987" y="2776"/>
                    <a:pt x="1263" y="2805"/>
                    <a:pt x="1509" y="2805"/>
                  </a:cubicBezTo>
                  <a:cubicBezTo>
                    <a:pt x="3925" y="2805"/>
                    <a:pt x="3566" y="0"/>
                    <a:pt x="3566"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6" name="Google Shape;21636;p86"/>
            <p:cNvSpPr/>
            <p:nvPr/>
          </p:nvSpPr>
          <p:spPr>
            <a:xfrm>
              <a:off x="1689669" y="2059267"/>
              <a:ext cx="76409" cy="65086"/>
            </a:xfrm>
            <a:custGeom>
              <a:avLst/>
              <a:gdLst/>
              <a:ahLst/>
              <a:cxnLst/>
              <a:rect l="l" t="t" r="r" b="b"/>
              <a:pathLst>
                <a:path w="2915" h="2483" extrusionOk="0">
                  <a:moveTo>
                    <a:pt x="2905" y="1"/>
                  </a:moveTo>
                  <a:cubicBezTo>
                    <a:pt x="2269" y="388"/>
                    <a:pt x="971" y="1256"/>
                    <a:pt x="1" y="2388"/>
                  </a:cubicBezTo>
                  <a:cubicBezTo>
                    <a:pt x="309" y="2453"/>
                    <a:pt x="584" y="2482"/>
                    <a:pt x="831" y="2482"/>
                  </a:cubicBezTo>
                  <a:cubicBezTo>
                    <a:pt x="2737" y="2482"/>
                    <a:pt x="2915" y="736"/>
                    <a:pt x="290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7" name="Google Shape;21637;p86"/>
            <p:cNvSpPr/>
            <p:nvPr/>
          </p:nvSpPr>
          <p:spPr>
            <a:xfrm>
              <a:off x="1391292" y="2050801"/>
              <a:ext cx="102910" cy="73552"/>
            </a:xfrm>
            <a:custGeom>
              <a:avLst/>
              <a:gdLst/>
              <a:ahLst/>
              <a:cxnLst/>
              <a:rect l="l" t="t" r="r" b="b"/>
              <a:pathLst>
                <a:path w="3926" h="2806" extrusionOk="0">
                  <a:moveTo>
                    <a:pt x="360" y="0"/>
                  </a:moveTo>
                  <a:cubicBezTo>
                    <a:pt x="360" y="0"/>
                    <a:pt x="1" y="2805"/>
                    <a:pt x="2416" y="2805"/>
                  </a:cubicBezTo>
                  <a:cubicBezTo>
                    <a:pt x="2663" y="2805"/>
                    <a:pt x="2939" y="2776"/>
                    <a:pt x="3247" y="2711"/>
                  </a:cubicBezTo>
                  <a:lnTo>
                    <a:pt x="3925" y="1808"/>
                  </a:lnTo>
                  <a:lnTo>
                    <a:pt x="36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8" name="Google Shape;21638;p86"/>
            <p:cNvSpPr/>
            <p:nvPr/>
          </p:nvSpPr>
          <p:spPr>
            <a:xfrm>
              <a:off x="1399916" y="2059267"/>
              <a:ext cx="76488" cy="65086"/>
            </a:xfrm>
            <a:custGeom>
              <a:avLst/>
              <a:gdLst/>
              <a:ahLst/>
              <a:cxnLst/>
              <a:rect l="l" t="t" r="r" b="b"/>
              <a:pathLst>
                <a:path w="2918" h="2483" extrusionOk="0">
                  <a:moveTo>
                    <a:pt x="10" y="1"/>
                  </a:moveTo>
                  <a:lnTo>
                    <a:pt x="10" y="1"/>
                  </a:lnTo>
                  <a:cubicBezTo>
                    <a:pt x="0" y="736"/>
                    <a:pt x="181" y="2482"/>
                    <a:pt x="2088" y="2482"/>
                  </a:cubicBezTo>
                  <a:cubicBezTo>
                    <a:pt x="2334" y="2482"/>
                    <a:pt x="2610" y="2453"/>
                    <a:pt x="2918" y="2388"/>
                  </a:cubicBezTo>
                  <a:cubicBezTo>
                    <a:pt x="1951" y="1256"/>
                    <a:pt x="650" y="388"/>
                    <a:pt x="10"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9" name="Google Shape;21639;p86"/>
            <p:cNvSpPr/>
            <p:nvPr/>
          </p:nvSpPr>
          <p:spPr>
            <a:xfrm>
              <a:off x="1654099" y="1973736"/>
              <a:ext cx="88887" cy="100761"/>
            </a:xfrm>
            <a:custGeom>
              <a:avLst/>
              <a:gdLst/>
              <a:ahLst/>
              <a:cxnLst/>
              <a:rect l="l" t="t" r="r" b="b"/>
              <a:pathLst>
                <a:path w="3391" h="3844" extrusionOk="0">
                  <a:moveTo>
                    <a:pt x="2262" y="0"/>
                  </a:moveTo>
                  <a:cubicBezTo>
                    <a:pt x="2262" y="1"/>
                    <a:pt x="1847" y="1970"/>
                    <a:pt x="1" y="2487"/>
                  </a:cubicBezTo>
                  <a:lnTo>
                    <a:pt x="904" y="3844"/>
                  </a:lnTo>
                  <a:cubicBezTo>
                    <a:pt x="3390" y="2262"/>
                    <a:pt x="2262" y="1"/>
                    <a:pt x="226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0" name="Google Shape;21640;p86"/>
            <p:cNvSpPr/>
            <p:nvPr/>
          </p:nvSpPr>
          <p:spPr>
            <a:xfrm>
              <a:off x="1668568" y="1973841"/>
              <a:ext cx="74417" cy="100656"/>
            </a:xfrm>
            <a:custGeom>
              <a:avLst/>
              <a:gdLst/>
              <a:ahLst/>
              <a:cxnLst/>
              <a:rect l="l" t="t" r="r" b="b"/>
              <a:pathLst>
                <a:path w="2839" h="3840" extrusionOk="0">
                  <a:moveTo>
                    <a:pt x="1710" y="0"/>
                  </a:moveTo>
                  <a:cubicBezTo>
                    <a:pt x="1710" y="0"/>
                    <a:pt x="1949" y="2096"/>
                    <a:pt x="1" y="3312"/>
                  </a:cubicBezTo>
                  <a:lnTo>
                    <a:pt x="352" y="3840"/>
                  </a:lnTo>
                  <a:cubicBezTo>
                    <a:pt x="2838" y="2258"/>
                    <a:pt x="1710" y="0"/>
                    <a:pt x="1710"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1" name="Google Shape;21641;p86"/>
            <p:cNvSpPr/>
            <p:nvPr/>
          </p:nvSpPr>
          <p:spPr>
            <a:xfrm>
              <a:off x="1423114" y="1973736"/>
              <a:ext cx="88887" cy="100761"/>
            </a:xfrm>
            <a:custGeom>
              <a:avLst/>
              <a:gdLst/>
              <a:ahLst/>
              <a:cxnLst/>
              <a:rect l="l" t="t" r="r" b="b"/>
              <a:pathLst>
                <a:path w="3391" h="3844" extrusionOk="0">
                  <a:moveTo>
                    <a:pt x="1129" y="0"/>
                  </a:moveTo>
                  <a:cubicBezTo>
                    <a:pt x="1129" y="1"/>
                    <a:pt x="0" y="2262"/>
                    <a:pt x="2486" y="3844"/>
                  </a:cubicBezTo>
                  <a:lnTo>
                    <a:pt x="3390" y="2487"/>
                  </a:lnTo>
                  <a:cubicBezTo>
                    <a:pt x="1541" y="1970"/>
                    <a:pt x="1129" y="1"/>
                    <a:pt x="1129"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2" name="Google Shape;21642;p86"/>
            <p:cNvSpPr/>
            <p:nvPr/>
          </p:nvSpPr>
          <p:spPr>
            <a:xfrm>
              <a:off x="1423114" y="1973841"/>
              <a:ext cx="74417" cy="100656"/>
            </a:xfrm>
            <a:custGeom>
              <a:avLst/>
              <a:gdLst/>
              <a:ahLst/>
              <a:cxnLst/>
              <a:rect l="l" t="t" r="r" b="b"/>
              <a:pathLst>
                <a:path w="2839" h="3840" extrusionOk="0">
                  <a:moveTo>
                    <a:pt x="1129" y="0"/>
                  </a:moveTo>
                  <a:lnTo>
                    <a:pt x="1129" y="0"/>
                  </a:lnTo>
                  <a:cubicBezTo>
                    <a:pt x="1129" y="0"/>
                    <a:pt x="0" y="2258"/>
                    <a:pt x="2486" y="3840"/>
                  </a:cubicBezTo>
                  <a:lnTo>
                    <a:pt x="2838" y="3312"/>
                  </a:lnTo>
                  <a:cubicBezTo>
                    <a:pt x="890" y="2096"/>
                    <a:pt x="1129" y="0"/>
                    <a:pt x="112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3" name="Google Shape;21643;p86"/>
            <p:cNvSpPr/>
            <p:nvPr/>
          </p:nvSpPr>
          <p:spPr>
            <a:xfrm>
              <a:off x="1462092" y="1997432"/>
              <a:ext cx="241889" cy="291745"/>
            </a:xfrm>
            <a:custGeom>
              <a:avLst/>
              <a:gdLst/>
              <a:ahLst/>
              <a:cxnLst/>
              <a:rect l="l" t="t" r="r" b="b"/>
              <a:pathLst>
                <a:path w="9228" h="11130" extrusionOk="0">
                  <a:moveTo>
                    <a:pt x="4614" y="0"/>
                  </a:moveTo>
                  <a:cubicBezTo>
                    <a:pt x="1998" y="0"/>
                    <a:pt x="1" y="2332"/>
                    <a:pt x="398" y="4916"/>
                  </a:cubicBezTo>
                  <a:lnTo>
                    <a:pt x="971" y="8626"/>
                  </a:lnTo>
                  <a:cubicBezTo>
                    <a:pt x="1126" y="9649"/>
                    <a:pt x="1706" y="10557"/>
                    <a:pt x="2568" y="11130"/>
                  </a:cubicBezTo>
                  <a:lnTo>
                    <a:pt x="6668" y="11126"/>
                  </a:lnTo>
                  <a:cubicBezTo>
                    <a:pt x="7526" y="10553"/>
                    <a:pt x="8103" y="9646"/>
                    <a:pt x="8257" y="8626"/>
                  </a:cubicBezTo>
                  <a:lnTo>
                    <a:pt x="8831" y="4916"/>
                  </a:lnTo>
                  <a:cubicBezTo>
                    <a:pt x="9228" y="2332"/>
                    <a:pt x="7227" y="0"/>
                    <a:pt x="461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4" name="Google Shape;21644;p86"/>
            <p:cNvSpPr/>
            <p:nvPr/>
          </p:nvSpPr>
          <p:spPr>
            <a:xfrm>
              <a:off x="1462748" y="1997983"/>
              <a:ext cx="110092" cy="291195"/>
            </a:xfrm>
            <a:custGeom>
              <a:avLst/>
              <a:gdLst/>
              <a:ahLst/>
              <a:cxnLst/>
              <a:rect l="l" t="t" r="r" b="b"/>
              <a:pathLst>
                <a:path w="4200" h="11109" extrusionOk="0">
                  <a:moveTo>
                    <a:pt x="4199" y="0"/>
                  </a:moveTo>
                  <a:lnTo>
                    <a:pt x="4199" y="0"/>
                  </a:lnTo>
                  <a:cubicBezTo>
                    <a:pt x="1752" y="225"/>
                    <a:pt x="0" y="2465"/>
                    <a:pt x="373" y="4895"/>
                  </a:cubicBezTo>
                  <a:lnTo>
                    <a:pt x="946" y="8605"/>
                  </a:lnTo>
                  <a:cubicBezTo>
                    <a:pt x="1105" y="9625"/>
                    <a:pt x="1681" y="10536"/>
                    <a:pt x="2543" y="11109"/>
                  </a:cubicBezTo>
                  <a:lnTo>
                    <a:pt x="3591" y="11109"/>
                  </a:lnTo>
                  <a:cubicBezTo>
                    <a:pt x="3049" y="10483"/>
                    <a:pt x="2705" y="9713"/>
                    <a:pt x="2596" y="8893"/>
                  </a:cubicBezTo>
                  <a:lnTo>
                    <a:pt x="2040" y="4832"/>
                  </a:lnTo>
                  <a:cubicBezTo>
                    <a:pt x="1759" y="2792"/>
                    <a:pt x="2697" y="897"/>
                    <a:pt x="419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5" name="Google Shape;21645;p86"/>
            <p:cNvSpPr/>
            <p:nvPr/>
          </p:nvSpPr>
          <p:spPr>
            <a:xfrm>
              <a:off x="1526523" y="2252191"/>
              <a:ext cx="113028" cy="71088"/>
            </a:xfrm>
            <a:custGeom>
              <a:avLst/>
              <a:gdLst/>
              <a:ahLst/>
              <a:cxnLst/>
              <a:rect l="l" t="t" r="r" b="b"/>
              <a:pathLst>
                <a:path w="4312" h="2712" extrusionOk="0">
                  <a:moveTo>
                    <a:pt x="1492" y="1"/>
                  </a:moveTo>
                  <a:cubicBezTo>
                    <a:pt x="830" y="1"/>
                    <a:pt x="271" y="481"/>
                    <a:pt x="163" y="1133"/>
                  </a:cubicBezTo>
                  <a:lnTo>
                    <a:pt x="117" y="1397"/>
                  </a:lnTo>
                  <a:cubicBezTo>
                    <a:pt x="1" y="2082"/>
                    <a:pt x="532" y="2712"/>
                    <a:pt x="1232" y="2712"/>
                  </a:cubicBezTo>
                  <a:lnTo>
                    <a:pt x="3081" y="2712"/>
                  </a:lnTo>
                  <a:cubicBezTo>
                    <a:pt x="3781" y="2712"/>
                    <a:pt x="4312" y="2086"/>
                    <a:pt x="4199" y="1397"/>
                  </a:cubicBezTo>
                  <a:lnTo>
                    <a:pt x="4154" y="1133"/>
                  </a:lnTo>
                  <a:cubicBezTo>
                    <a:pt x="4045" y="481"/>
                    <a:pt x="3483" y="1"/>
                    <a:pt x="2825" y="1"/>
                  </a:cubicBezTo>
                  <a:cubicBezTo>
                    <a:pt x="2822" y="1"/>
                    <a:pt x="2820" y="1"/>
                    <a:pt x="2817" y="1"/>
                  </a:cubicBezTo>
                  <a:lnTo>
                    <a:pt x="1499" y="1"/>
                  </a:lnTo>
                  <a:cubicBezTo>
                    <a:pt x="1496" y="1"/>
                    <a:pt x="1494" y="1"/>
                    <a:pt x="149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6" name="Google Shape;21646;p86"/>
            <p:cNvSpPr/>
            <p:nvPr/>
          </p:nvSpPr>
          <p:spPr>
            <a:xfrm>
              <a:off x="1526523" y="2252191"/>
              <a:ext cx="74417" cy="71088"/>
            </a:xfrm>
            <a:custGeom>
              <a:avLst/>
              <a:gdLst/>
              <a:ahLst/>
              <a:cxnLst/>
              <a:rect l="l" t="t" r="r" b="b"/>
              <a:pathLst>
                <a:path w="2839" h="2712" extrusionOk="0">
                  <a:moveTo>
                    <a:pt x="1495" y="1"/>
                  </a:moveTo>
                  <a:cubicBezTo>
                    <a:pt x="834" y="1"/>
                    <a:pt x="272" y="479"/>
                    <a:pt x="163" y="1133"/>
                  </a:cubicBezTo>
                  <a:lnTo>
                    <a:pt x="117" y="1397"/>
                  </a:lnTo>
                  <a:cubicBezTo>
                    <a:pt x="1" y="2086"/>
                    <a:pt x="532" y="2712"/>
                    <a:pt x="1232" y="2712"/>
                  </a:cubicBezTo>
                  <a:lnTo>
                    <a:pt x="1759" y="2712"/>
                  </a:lnTo>
                  <a:cubicBezTo>
                    <a:pt x="1530" y="2399"/>
                    <a:pt x="1435" y="2009"/>
                    <a:pt x="1495" y="1629"/>
                  </a:cubicBezTo>
                  <a:lnTo>
                    <a:pt x="1537" y="1319"/>
                  </a:lnTo>
                  <a:cubicBezTo>
                    <a:pt x="1643" y="574"/>
                    <a:pt x="2192" y="22"/>
                    <a:pt x="2839" y="1"/>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7" name="Google Shape;21647;p86"/>
            <p:cNvSpPr/>
            <p:nvPr/>
          </p:nvSpPr>
          <p:spPr>
            <a:xfrm>
              <a:off x="1500074" y="2109962"/>
              <a:ext cx="35597" cy="41521"/>
            </a:xfrm>
            <a:custGeom>
              <a:avLst/>
              <a:gdLst/>
              <a:ahLst/>
              <a:cxnLst/>
              <a:rect l="l" t="t" r="r" b="b"/>
              <a:pathLst>
                <a:path w="1358" h="1584" extrusionOk="0">
                  <a:moveTo>
                    <a:pt x="679" y="1"/>
                  </a:moveTo>
                  <a:cubicBezTo>
                    <a:pt x="303" y="1"/>
                    <a:pt x="1" y="303"/>
                    <a:pt x="1" y="679"/>
                  </a:cubicBezTo>
                  <a:lnTo>
                    <a:pt x="1" y="905"/>
                  </a:lnTo>
                  <a:cubicBezTo>
                    <a:pt x="1" y="1281"/>
                    <a:pt x="303" y="1583"/>
                    <a:pt x="679" y="1583"/>
                  </a:cubicBezTo>
                  <a:cubicBezTo>
                    <a:pt x="1052" y="1583"/>
                    <a:pt x="1358" y="1281"/>
                    <a:pt x="1358" y="905"/>
                  </a:cubicBezTo>
                  <a:lnTo>
                    <a:pt x="1358" y="679"/>
                  </a:lnTo>
                  <a:cubicBezTo>
                    <a:pt x="1358"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8" name="Google Shape;21648;p86"/>
            <p:cNvSpPr/>
            <p:nvPr/>
          </p:nvSpPr>
          <p:spPr>
            <a:xfrm>
              <a:off x="1517873" y="2109962"/>
              <a:ext cx="17798" cy="29725"/>
            </a:xfrm>
            <a:custGeom>
              <a:avLst/>
              <a:gdLst/>
              <a:ahLst/>
              <a:cxnLst/>
              <a:rect l="l" t="t" r="r" b="b"/>
              <a:pathLst>
                <a:path w="679" h="1134" extrusionOk="0">
                  <a:moveTo>
                    <a:pt x="0" y="1"/>
                  </a:moveTo>
                  <a:lnTo>
                    <a:pt x="0" y="792"/>
                  </a:lnTo>
                  <a:cubicBezTo>
                    <a:pt x="0" y="978"/>
                    <a:pt x="151" y="1133"/>
                    <a:pt x="338" y="1133"/>
                  </a:cubicBezTo>
                  <a:cubicBezTo>
                    <a:pt x="524" y="1133"/>
                    <a:pt x="679" y="978"/>
                    <a:pt x="679" y="792"/>
                  </a:cubicBezTo>
                  <a:lnTo>
                    <a:pt x="679" y="679"/>
                  </a:lnTo>
                  <a:cubicBezTo>
                    <a:pt x="679"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9" name="Google Shape;21649;p86"/>
            <p:cNvSpPr/>
            <p:nvPr/>
          </p:nvSpPr>
          <p:spPr>
            <a:xfrm>
              <a:off x="1511975" y="2115965"/>
              <a:ext cx="11822" cy="11822"/>
            </a:xfrm>
            <a:custGeom>
              <a:avLst/>
              <a:gdLst/>
              <a:ahLst/>
              <a:cxnLst/>
              <a:rect l="l" t="t" r="r" b="b"/>
              <a:pathLst>
                <a:path w="451" h="451" extrusionOk="0">
                  <a:moveTo>
                    <a:pt x="225" y="0"/>
                  </a:moveTo>
                  <a:cubicBezTo>
                    <a:pt x="99" y="0"/>
                    <a:pt x="0" y="99"/>
                    <a:pt x="0" y="225"/>
                  </a:cubicBezTo>
                  <a:cubicBezTo>
                    <a:pt x="0" y="348"/>
                    <a:pt x="99" y="450"/>
                    <a:pt x="225" y="450"/>
                  </a:cubicBezTo>
                  <a:cubicBezTo>
                    <a:pt x="348" y="450"/>
                    <a:pt x="450" y="348"/>
                    <a:pt x="450" y="225"/>
                  </a:cubicBezTo>
                  <a:cubicBezTo>
                    <a:pt x="450" y="99"/>
                    <a:pt x="348"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0" name="Google Shape;21650;p86"/>
            <p:cNvSpPr/>
            <p:nvPr/>
          </p:nvSpPr>
          <p:spPr>
            <a:xfrm>
              <a:off x="1630403" y="2109962"/>
              <a:ext cx="35623" cy="41521"/>
            </a:xfrm>
            <a:custGeom>
              <a:avLst/>
              <a:gdLst/>
              <a:ahLst/>
              <a:cxnLst/>
              <a:rect l="l" t="t" r="r" b="b"/>
              <a:pathLst>
                <a:path w="1359" h="1584" extrusionOk="0">
                  <a:moveTo>
                    <a:pt x="679" y="1"/>
                  </a:moveTo>
                  <a:cubicBezTo>
                    <a:pt x="303" y="1"/>
                    <a:pt x="1" y="303"/>
                    <a:pt x="1" y="679"/>
                  </a:cubicBezTo>
                  <a:lnTo>
                    <a:pt x="1" y="905"/>
                  </a:lnTo>
                  <a:cubicBezTo>
                    <a:pt x="1" y="1281"/>
                    <a:pt x="303" y="1583"/>
                    <a:pt x="679" y="1583"/>
                  </a:cubicBezTo>
                  <a:cubicBezTo>
                    <a:pt x="1052" y="1583"/>
                    <a:pt x="1358" y="1281"/>
                    <a:pt x="1355" y="905"/>
                  </a:cubicBezTo>
                  <a:lnTo>
                    <a:pt x="1355" y="679"/>
                  </a:lnTo>
                  <a:cubicBezTo>
                    <a:pt x="1355" y="303"/>
                    <a:pt x="1052" y="1"/>
                    <a:pt x="679"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1" name="Google Shape;21651;p86"/>
            <p:cNvSpPr/>
            <p:nvPr/>
          </p:nvSpPr>
          <p:spPr>
            <a:xfrm>
              <a:off x="1648201" y="2109962"/>
              <a:ext cx="17720" cy="29725"/>
            </a:xfrm>
            <a:custGeom>
              <a:avLst/>
              <a:gdLst/>
              <a:ahLst/>
              <a:cxnLst/>
              <a:rect l="l" t="t" r="r" b="b"/>
              <a:pathLst>
                <a:path w="676" h="1134" extrusionOk="0">
                  <a:moveTo>
                    <a:pt x="0" y="1"/>
                  </a:moveTo>
                  <a:lnTo>
                    <a:pt x="0" y="792"/>
                  </a:lnTo>
                  <a:cubicBezTo>
                    <a:pt x="0" y="978"/>
                    <a:pt x="152" y="1133"/>
                    <a:pt x="338" y="1133"/>
                  </a:cubicBezTo>
                  <a:cubicBezTo>
                    <a:pt x="524" y="1133"/>
                    <a:pt x="676" y="978"/>
                    <a:pt x="676" y="792"/>
                  </a:cubicBezTo>
                  <a:lnTo>
                    <a:pt x="676" y="679"/>
                  </a:lnTo>
                  <a:cubicBezTo>
                    <a:pt x="676" y="307"/>
                    <a:pt x="373" y="1"/>
                    <a:pt x="0"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2" name="Google Shape;21652;p86"/>
            <p:cNvSpPr/>
            <p:nvPr/>
          </p:nvSpPr>
          <p:spPr>
            <a:xfrm>
              <a:off x="1642198" y="2115965"/>
              <a:ext cx="11927" cy="11822"/>
            </a:xfrm>
            <a:custGeom>
              <a:avLst/>
              <a:gdLst/>
              <a:ahLst/>
              <a:cxnLst/>
              <a:rect l="l" t="t" r="r" b="b"/>
              <a:pathLst>
                <a:path w="455" h="451" extrusionOk="0">
                  <a:moveTo>
                    <a:pt x="229" y="0"/>
                  </a:moveTo>
                  <a:cubicBezTo>
                    <a:pt x="103" y="0"/>
                    <a:pt x="1" y="99"/>
                    <a:pt x="1" y="225"/>
                  </a:cubicBezTo>
                  <a:cubicBezTo>
                    <a:pt x="1" y="348"/>
                    <a:pt x="103" y="450"/>
                    <a:pt x="229" y="450"/>
                  </a:cubicBezTo>
                  <a:cubicBezTo>
                    <a:pt x="353" y="450"/>
                    <a:pt x="455" y="348"/>
                    <a:pt x="455" y="225"/>
                  </a:cubicBezTo>
                  <a:cubicBezTo>
                    <a:pt x="455" y="99"/>
                    <a:pt x="353"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3" name="Google Shape;21653;p86"/>
            <p:cNvSpPr/>
            <p:nvPr/>
          </p:nvSpPr>
          <p:spPr>
            <a:xfrm>
              <a:off x="1484137" y="1997458"/>
              <a:ext cx="188520" cy="72163"/>
            </a:xfrm>
            <a:custGeom>
              <a:avLst/>
              <a:gdLst/>
              <a:ahLst/>
              <a:cxnLst/>
              <a:rect l="l" t="t" r="r" b="b"/>
              <a:pathLst>
                <a:path w="7192" h="2753" extrusionOk="0">
                  <a:moveTo>
                    <a:pt x="3769" y="1"/>
                  </a:moveTo>
                  <a:cubicBezTo>
                    <a:pt x="3660" y="1"/>
                    <a:pt x="3550" y="5"/>
                    <a:pt x="3439" y="13"/>
                  </a:cubicBezTo>
                  <a:cubicBezTo>
                    <a:pt x="1980" y="129"/>
                    <a:pt x="679" y="984"/>
                    <a:pt x="0" y="2278"/>
                  </a:cubicBezTo>
                  <a:cubicBezTo>
                    <a:pt x="171" y="2287"/>
                    <a:pt x="407" y="2296"/>
                    <a:pt x="683" y="2296"/>
                  </a:cubicBezTo>
                  <a:cubicBezTo>
                    <a:pt x="1528" y="2296"/>
                    <a:pt x="2739" y="2213"/>
                    <a:pt x="3548" y="1807"/>
                  </a:cubicBezTo>
                  <a:lnTo>
                    <a:pt x="3548" y="1807"/>
                  </a:lnTo>
                  <a:lnTo>
                    <a:pt x="3320" y="2710"/>
                  </a:lnTo>
                  <a:cubicBezTo>
                    <a:pt x="3320" y="2710"/>
                    <a:pt x="4902" y="2485"/>
                    <a:pt x="5806" y="1807"/>
                  </a:cubicBezTo>
                  <a:cubicBezTo>
                    <a:pt x="5918" y="2113"/>
                    <a:pt x="5996" y="2433"/>
                    <a:pt x="6031" y="2753"/>
                  </a:cubicBezTo>
                  <a:cubicBezTo>
                    <a:pt x="6031" y="2753"/>
                    <a:pt x="6822" y="2517"/>
                    <a:pt x="7191" y="1715"/>
                  </a:cubicBezTo>
                  <a:cubicBezTo>
                    <a:pt x="6382" y="630"/>
                    <a:pt x="5110" y="1"/>
                    <a:pt x="3769" y="1"/>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4" name="Google Shape;21654;p86"/>
            <p:cNvSpPr/>
            <p:nvPr/>
          </p:nvSpPr>
          <p:spPr>
            <a:xfrm>
              <a:off x="1484032" y="1997983"/>
              <a:ext cx="88808" cy="59712"/>
            </a:xfrm>
            <a:custGeom>
              <a:avLst/>
              <a:gdLst/>
              <a:ahLst/>
              <a:cxnLst/>
              <a:rect l="l" t="t" r="r" b="b"/>
              <a:pathLst>
                <a:path w="3388" h="2278" extrusionOk="0">
                  <a:moveTo>
                    <a:pt x="3387" y="0"/>
                  </a:moveTo>
                  <a:lnTo>
                    <a:pt x="3387" y="0"/>
                  </a:lnTo>
                  <a:cubicBezTo>
                    <a:pt x="1949" y="130"/>
                    <a:pt x="672" y="981"/>
                    <a:pt x="1" y="2261"/>
                  </a:cubicBezTo>
                  <a:cubicBezTo>
                    <a:pt x="218" y="2272"/>
                    <a:pt x="435" y="2277"/>
                    <a:pt x="653" y="2277"/>
                  </a:cubicBezTo>
                  <a:cubicBezTo>
                    <a:pt x="945" y="2277"/>
                    <a:pt x="1238" y="2268"/>
                    <a:pt x="1530" y="2247"/>
                  </a:cubicBezTo>
                  <a:cubicBezTo>
                    <a:pt x="1907" y="1291"/>
                    <a:pt x="2561" y="496"/>
                    <a:pt x="3387"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5" name="Google Shape;21655;p86"/>
            <p:cNvSpPr/>
            <p:nvPr/>
          </p:nvSpPr>
          <p:spPr>
            <a:xfrm>
              <a:off x="1387256" y="1968179"/>
              <a:ext cx="391484" cy="360553"/>
            </a:xfrm>
            <a:custGeom>
              <a:avLst/>
              <a:gdLst/>
              <a:ahLst/>
              <a:cxnLst/>
              <a:rect l="l" t="t" r="r" b="b"/>
              <a:pathLst>
                <a:path w="14935" h="13755" extrusionOk="0">
                  <a:moveTo>
                    <a:pt x="12505" y="954"/>
                  </a:moveTo>
                  <a:cubicBezTo>
                    <a:pt x="12547" y="1120"/>
                    <a:pt x="12572" y="1289"/>
                    <a:pt x="12582" y="1457"/>
                  </a:cubicBezTo>
                  <a:cubicBezTo>
                    <a:pt x="12621" y="2256"/>
                    <a:pt x="12255" y="2913"/>
                    <a:pt x="11492" y="3419"/>
                  </a:cubicBezTo>
                  <a:cubicBezTo>
                    <a:pt x="11341" y="3110"/>
                    <a:pt x="11155" y="2818"/>
                    <a:pt x="10937" y="2551"/>
                  </a:cubicBezTo>
                  <a:cubicBezTo>
                    <a:pt x="11763" y="2231"/>
                    <a:pt x="12181" y="1668"/>
                    <a:pt x="12392" y="1229"/>
                  </a:cubicBezTo>
                  <a:cubicBezTo>
                    <a:pt x="12435" y="1141"/>
                    <a:pt x="12470" y="1046"/>
                    <a:pt x="12505" y="954"/>
                  </a:cubicBezTo>
                  <a:close/>
                  <a:moveTo>
                    <a:pt x="2430" y="947"/>
                  </a:moveTo>
                  <a:cubicBezTo>
                    <a:pt x="2462" y="1042"/>
                    <a:pt x="2501" y="1137"/>
                    <a:pt x="2546" y="1229"/>
                  </a:cubicBezTo>
                  <a:cubicBezTo>
                    <a:pt x="2754" y="1668"/>
                    <a:pt x="3172" y="2231"/>
                    <a:pt x="3999" y="2554"/>
                  </a:cubicBezTo>
                  <a:cubicBezTo>
                    <a:pt x="3781" y="2818"/>
                    <a:pt x="3594" y="3110"/>
                    <a:pt x="3443" y="3423"/>
                  </a:cubicBezTo>
                  <a:cubicBezTo>
                    <a:pt x="2254" y="2628"/>
                    <a:pt x="2265" y="1598"/>
                    <a:pt x="2430" y="947"/>
                  </a:cubicBezTo>
                  <a:close/>
                  <a:moveTo>
                    <a:pt x="686" y="3476"/>
                  </a:moveTo>
                  <a:lnTo>
                    <a:pt x="3049" y="4657"/>
                  </a:lnTo>
                  <a:cubicBezTo>
                    <a:pt x="2989" y="5034"/>
                    <a:pt x="2975" y="5420"/>
                    <a:pt x="3010" y="5800"/>
                  </a:cubicBezTo>
                  <a:cubicBezTo>
                    <a:pt x="2791" y="5840"/>
                    <a:pt x="2586" y="5859"/>
                    <a:pt x="2396" y="5859"/>
                  </a:cubicBezTo>
                  <a:cubicBezTo>
                    <a:pt x="1895" y="5859"/>
                    <a:pt x="1500" y="5722"/>
                    <a:pt x="1217" y="5448"/>
                  </a:cubicBezTo>
                  <a:lnTo>
                    <a:pt x="1214" y="5448"/>
                  </a:lnTo>
                  <a:cubicBezTo>
                    <a:pt x="658" y="4910"/>
                    <a:pt x="651" y="3950"/>
                    <a:pt x="686" y="3476"/>
                  </a:cubicBezTo>
                  <a:close/>
                  <a:moveTo>
                    <a:pt x="14249" y="3476"/>
                  </a:moveTo>
                  <a:lnTo>
                    <a:pt x="14249" y="3476"/>
                  </a:lnTo>
                  <a:cubicBezTo>
                    <a:pt x="14284" y="3950"/>
                    <a:pt x="14277" y="4907"/>
                    <a:pt x="13722" y="5448"/>
                  </a:cubicBezTo>
                  <a:cubicBezTo>
                    <a:pt x="13438" y="5722"/>
                    <a:pt x="13044" y="5859"/>
                    <a:pt x="12541" y="5859"/>
                  </a:cubicBezTo>
                  <a:cubicBezTo>
                    <a:pt x="12351" y="5859"/>
                    <a:pt x="12146" y="5840"/>
                    <a:pt x="11925" y="5800"/>
                  </a:cubicBezTo>
                  <a:cubicBezTo>
                    <a:pt x="11960" y="5420"/>
                    <a:pt x="11946" y="5037"/>
                    <a:pt x="11886" y="4657"/>
                  </a:cubicBezTo>
                  <a:lnTo>
                    <a:pt x="14249" y="3476"/>
                  </a:lnTo>
                  <a:close/>
                  <a:moveTo>
                    <a:pt x="7468" y="1332"/>
                  </a:moveTo>
                  <a:cubicBezTo>
                    <a:pt x="7949" y="1332"/>
                    <a:pt x="8436" y="1418"/>
                    <a:pt x="8908" y="1598"/>
                  </a:cubicBezTo>
                  <a:cubicBezTo>
                    <a:pt x="10697" y="2277"/>
                    <a:pt x="11766" y="4112"/>
                    <a:pt x="11475" y="6004"/>
                  </a:cubicBezTo>
                  <a:lnTo>
                    <a:pt x="11475" y="6001"/>
                  </a:lnTo>
                  <a:lnTo>
                    <a:pt x="10901" y="9710"/>
                  </a:lnTo>
                  <a:cubicBezTo>
                    <a:pt x="10771" y="10561"/>
                    <a:pt x="10328" y="11331"/>
                    <a:pt x="9660" y="11877"/>
                  </a:cubicBezTo>
                  <a:cubicBezTo>
                    <a:pt x="9516" y="11145"/>
                    <a:pt x="8872" y="10621"/>
                    <a:pt x="8127" y="10621"/>
                  </a:cubicBezTo>
                  <a:lnTo>
                    <a:pt x="6808" y="10621"/>
                  </a:lnTo>
                  <a:cubicBezTo>
                    <a:pt x="6806" y="10621"/>
                    <a:pt x="6803" y="10621"/>
                    <a:pt x="6801" y="10621"/>
                  </a:cubicBezTo>
                  <a:cubicBezTo>
                    <a:pt x="6058" y="10621"/>
                    <a:pt x="5419" y="11148"/>
                    <a:pt x="5275" y="11873"/>
                  </a:cubicBezTo>
                  <a:cubicBezTo>
                    <a:pt x="4607" y="11331"/>
                    <a:pt x="4164" y="10558"/>
                    <a:pt x="4034" y="9707"/>
                  </a:cubicBezTo>
                  <a:lnTo>
                    <a:pt x="3461" y="5997"/>
                  </a:lnTo>
                  <a:cubicBezTo>
                    <a:pt x="3334" y="5174"/>
                    <a:pt x="3464" y="4334"/>
                    <a:pt x="3833" y="3588"/>
                  </a:cubicBezTo>
                  <a:cubicBezTo>
                    <a:pt x="4100" y="3614"/>
                    <a:pt x="4367" y="3626"/>
                    <a:pt x="4634" y="3626"/>
                  </a:cubicBezTo>
                  <a:cubicBezTo>
                    <a:pt x="4773" y="3626"/>
                    <a:pt x="4911" y="3622"/>
                    <a:pt x="5050" y="3616"/>
                  </a:cubicBezTo>
                  <a:cubicBezTo>
                    <a:pt x="5778" y="3588"/>
                    <a:pt x="6411" y="3476"/>
                    <a:pt x="6935" y="3286"/>
                  </a:cubicBezTo>
                  <a:lnTo>
                    <a:pt x="6935" y="3286"/>
                  </a:lnTo>
                  <a:lnTo>
                    <a:pt x="6812" y="3778"/>
                  </a:lnTo>
                  <a:cubicBezTo>
                    <a:pt x="6777" y="3912"/>
                    <a:pt x="6879" y="4042"/>
                    <a:pt x="7016" y="4042"/>
                  </a:cubicBezTo>
                  <a:lnTo>
                    <a:pt x="7047" y="4042"/>
                  </a:lnTo>
                  <a:cubicBezTo>
                    <a:pt x="7114" y="4031"/>
                    <a:pt x="8693" y="3799"/>
                    <a:pt x="9628" y="3099"/>
                  </a:cubicBezTo>
                  <a:cubicBezTo>
                    <a:pt x="9811" y="2963"/>
                    <a:pt x="9679" y="2713"/>
                    <a:pt x="9503" y="2713"/>
                  </a:cubicBezTo>
                  <a:cubicBezTo>
                    <a:pt x="9462" y="2713"/>
                    <a:pt x="9418" y="2726"/>
                    <a:pt x="9375" y="2758"/>
                  </a:cubicBezTo>
                  <a:cubicBezTo>
                    <a:pt x="8760" y="3219"/>
                    <a:pt x="7796" y="3462"/>
                    <a:pt x="7301" y="3567"/>
                  </a:cubicBezTo>
                  <a:lnTo>
                    <a:pt x="7448" y="2980"/>
                  </a:lnTo>
                  <a:cubicBezTo>
                    <a:pt x="7482" y="2839"/>
                    <a:pt x="7373" y="2718"/>
                    <a:pt x="7245" y="2718"/>
                  </a:cubicBezTo>
                  <a:cubicBezTo>
                    <a:pt x="7214" y="2718"/>
                    <a:pt x="7181" y="2725"/>
                    <a:pt x="7149" y="2741"/>
                  </a:cubicBezTo>
                  <a:cubicBezTo>
                    <a:pt x="6372" y="3128"/>
                    <a:pt x="5344" y="3206"/>
                    <a:pt x="4649" y="3206"/>
                  </a:cubicBezTo>
                  <a:cubicBezTo>
                    <a:pt x="4405" y="3206"/>
                    <a:pt x="4202" y="3197"/>
                    <a:pt x="4065" y="3187"/>
                  </a:cubicBezTo>
                  <a:cubicBezTo>
                    <a:pt x="4829" y="2004"/>
                    <a:pt x="6125" y="1332"/>
                    <a:pt x="7468" y="1332"/>
                  </a:cubicBezTo>
                  <a:close/>
                  <a:moveTo>
                    <a:pt x="8134" y="11047"/>
                  </a:moveTo>
                  <a:cubicBezTo>
                    <a:pt x="8694" y="11047"/>
                    <a:pt x="9165" y="11450"/>
                    <a:pt x="9256" y="12003"/>
                  </a:cubicBezTo>
                  <a:lnTo>
                    <a:pt x="9301" y="12267"/>
                  </a:lnTo>
                  <a:cubicBezTo>
                    <a:pt x="9344" y="12531"/>
                    <a:pt x="9270" y="12805"/>
                    <a:pt x="9094" y="13009"/>
                  </a:cubicBezTo>
                  <a:cubicBezTo>
                    <a:pt x="8922" y="13216"/>
                    <a:pt x="8665" y="13336"/>
                    <a:pt x="8394" y="13336"/>
                  </a:cubicBezTo>
                  <a:lnTo>
                    <a:pt x="6545" y="13336"/>
                  </a:lnTo>
                  <a:cubicBezTo>
                    <a:pt x="5975" y="13336"/>
                    <a:pt x="5542" y="12826"/>
                    <a:pt x="5637" y="12267"/>
                  </a:cubicBezTo>
                  <a:lnTo>
                    <a:pt x="5679" y="12003"/>
                  </a:lnTo>
                  <a:cubicBezTo>
                    <a:pt x="5770" y="11450"/>
                    <a:pt x="6245" y="11047"/>
                    <a:pt x="6801" y="11047"/>
                  </a:cubicBezTo>
                  <a:cubicBezTo>
                    <a:pt x="6803" y="11047"/>
                    <a:pt x="6806" y="11047"/>
                    <a:pt x="6808" y="11047"/>
                  </a:cubicBezTo>
                  <a:lnTo>
                    <a:pt x="8127" y="11047"/>
                  </a:lnTo>
                  <a:cubicBezTo>
                    <a:pt x="8129" y="11047"/>
                    <a:pt x="8132" y="11047"/>
                    <a:pt x="8134" y="11047"/>
                  </a:cubicBezTo>
                  <a:close/>
                  <a:moveTo>
                    <a:pt x="12443" y="1"/>
                  </a:moveTo>
                  <a:cubicBezTo>
                    <a:pt x="12335" y="1"/>
                    <a:pt x="12229" y="80"/>
                    <a:pt x="12227" y="209"/>
                  </a:cubicBezTo>
                  <a:cubicBezTo>
                    <a:pt x="12210" y="508"/>
                    <a:pt x="12132" y="796"/>
                    <a:pt x="12002" y="1063"/>
                  </a:cubicBezTo>
                  <a:cubicBezTo>
                    <a:pt x="11731" y="1619"/>
                    <a:pt x="11271" y="2006"/>
                    <a:pt x="10631" y="2213"/>
                  </a:cubicBezTo>
                  <a:cubicBezTo>
                    <a:pt x="9757" y="1341"/>
                    <a:pt x="8613" y="905"/>
                    <a:pt x="7469" y="905"/>
                  </a:cubicBezTo>
                  <a:cubicBezTo>
                    <a:pt x="6326" y="905"/>
                    <a:pt x="5182" y="1341"/>
                    <a:pt x="4308" y="2213"/>
                  </a:cubicBezTo>
                  <a:cubicBezTo>
                    <a:pt x="3668" y="2006"/>
                    <a:pt x="3204" y="1619"/>
                    <a:pt x="2933" y="1063"/>
                  </a:cubicBezTo>
                  <a:cubicBezTo>
                    <a:pt x="2803" y="796"/>
                    <a:pt x="2726" y="508"/>
                    <a:pt x="2708" y="212"/>
                  </a:cubicBezTo>
                  <a:cubicBezTo>
                    <a:pt x="2706" y="81"/>
                    <a:pt x="2599" y="1"/>
                    <a:pt x="2492" y="1"/>
                  </a:cubicBezTo>
                  <a:cubicBezTo>
                    <a:pt x="2424" y="1"/>
                    <a:pt x="2356" y="33"/>
                    <a:pt x="2314" y="103"/>
                  </a:cubicBezTo>
                  <a:cubicBezTo>
                    <a:pt x="2089" y="515"/>
                    <a:pt x="1959" y="969"/>
                    <a:pt x="1934" y="1436"/>
                  </a:cubicBezTo>
                  <a:cubicBezTo>
                    <a:pt x="1899" y="2111"/>
                    <a:pt x="2110" y="3068"/>
                    <a:pt x="3274" y="3813"/>
                  </a:cubicBezTo>
                  <a:cubicBezTo>
                    <a:pt x="3225" y="3950"/>
                    <a:pt x="3179" y="4088"/>
                    <a:pt x="3144" y="4228"/>
                  </a:cubicBezTo>
                  <a:lnTo>
                    <a:pt x="609" y="2962"/>
                  </a:lnTo>
                  <a:cubicBezTo>
                    <a:pt x="578" y="2947"/>
                    <a:pt x="545" y="2939"/>
                    <a:pt x="513" y="2939"/>
                  </a:cubicBezTo>
                  <a:cubicBezTo>
                    <a:pt x="415" y="2939"/>
                    <a:pt x="325" y="3008"/>
                    <a:pt x="306" y="3114"/>
                  </a:cubicBezTo>
                  <a:cubicBezTo>
                    <a:pt x="292" y="3184"/>
                    <a:pt x="0" y="4858"/>
                    <a:pt x="922" y="5751"/>
                  </a:cubicBezTo>
                  <a:cubicBezTo>
                    <a:pt x="1280" y="6099"/>
                    <a:pt x="1767" y="6278"/>
                    <a:pt x="2374" y="6278"/>
                  </a:cubicBezTo>
                  <a:cubicBezTo>
                    <a:pt x="2380" y="6278"/>
                    <a:pt x="2386" y="6278"/>
                    <a:pt x="2392" y="6278"/>
                  </a:cubicBezTo>
                  <a:cubicBezTo>
                    <a:pt x="2620" y="6278"/>
                    <a:pt x="2845" y="6257"/>
                    <a:pt x="3067" y="6219"/>
                  </a:cubicBezTo>
                  <a:lnTo>
                    <a:pt x="3615" y="9770"/>
                  </a:lnTo>
                  <a:cubicBezTo>
                    <a:pt x="3777" y="10808"/>
                    <a:pt x="4350" y="11739"/>
                    <a:pt x="5205" y="12351"/>
                  </a:cubicBezTo>
                  <a:cubicBezTo>
                    <a:pt x="5166" y="13114"/>
                    <a:pt x="5778" y="13754"/>
                    <a:pt x="6545" y="13754"/>
                  </a:cubicBezTo>
                  <a:lnTo>
                    <a:pt x="8394" y="13754"/>
                  </a:lnTo>
                  <a:cubicBezTo>
                    <a:pt x="9161" y="13754"/>
                    <a:pt x="9769" y="13114"/>
                    <a:pt x="9734" y="12351"/>
                  </a:cubicBezTo>
                  <a:cubicBezTo>
                    <a:pt x="10588" y="11739"/>
                    <a:pt x="11162" y="10808"/>
                    <a:pt x="11323" y="9770"/>
                  </a:cubicBezTo>
                  <a:lnTo>
                    <a:pt x="11868" y="6219"/>
                  </a:lnTo>
                  <a:cubicBezTo>
                    <a:pt x="12093" y="6257"/>
                    <a:pt x="12319" y="6278"/>
                    <a:pt x="12544" y="6278"/>
                  </a:cubicBezTo>
                  <a:cubicBezTo>
                    <a:pt x="13159" y="6278"/>
                    <a:pt x="13655" y="6103"/>
                    <a:pt x="14017" y="5751"/>
                  </a:cubicBezTo>
                  <a:cubicBezTo>
                    <a:pt x="14935" y="4858"/>
                    <a:pt x="14646" y="3184"/>
                    <a:pt x="14632" y="3114"/>
                  </a:cubicBezTo>
                  <a:cubicBezTo>
                    <a:pt x="14614" y="3010"/>
                    <a:pt x="14522" y="2940"/>
                    <a:pt x="14424" y="2940"/>
                  </a:cubicBezTo>
                  <a:cubicBezTo>
                    <a:pt x="14393" y="2940"/>
                    <a:pt x="14361" y="2947"/>
                    <a:pt x="14330" y="2962"/>
                  </a:cubicBezTo>
                  <a:lnTo>
                    <a:pt x="11795" y="4232"/>
                  </a:lnTo>
                  <a:cubicBezTo>
                    <a:pt x="11756" y="4091"/>
                    <a:pt x="11714" y="3950"/>
                    <a:pt x="11661" y="3817"/>
                  </a:cubicBezTo>
                  <a:cubicBezTo>
                    <a:pt x="12828" y="3068"/>
                    <a:pt x="13039" y="2115"/>
                    <a:pt x="13004" y="1436"/>
                  </a:cubicBezTo>
                  <a:cubicBezTo>
                    <a:pt x="12976" y="969"/>
                    <a:pt x="12846" y="515"/>
                    <a:pt x="12621" y="103"/>
                  </a:cubicBezTo>
                  <a:cubicBezTo>
                    <a:pt x="12579" y="33"/>
                    <a:pt x="12510" y="1"/>
                    <a:pt x="12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6" name="Google Shape;21656;p86"/>
            <p:cNvSpPr/>
            <p:nvPr/>
          </p:nvSpPr>
          <p:spPr>
            <a:xfrm>
              <a:off x="1494543" y="2104432"/>
              <a:ext cx="46658" cy="52582"/>
            </a:xfrm>
            <a:custGeom>
              <a:avLst/>
              <a:gdLst/>
              <a:ahLst/>
              <a:cxnLst/>
              <a:rect l="l" t="t" r="r" b="b"/>
              <a:pathLst>
                <a:path w="1780" h="2006" extrusionOk="0">
                  <a:moveTo>
                    <a:pt x="890" y="1"/>
                  </a:moveTo>
                  <a:cubicBezTo>
                    <a:pt x="398" y="1"/>
                    <a:pt x="1" y="398"/>
                    <a:pt x="1" y="890"/>
                  </a:cubicBezTo>
                  <a:lnTo>
                    <a:pt x="1" y="1116"/>
                  </a:lnTo>
                  <a:cubicBezTo>
                    <a:pt x="1" y="1608"/>
                    <a:pt x="398" y="2005"/>
                    <a:pt x="890" y="2005"/>
                  </a:cubicBezTo>
                  <a:cubicBezTo>
                    <a:pt x="1383" y="2005"/>
                    <a:pt x="1780" y="1608"/>
                    <a:pt x="1780" y="1116"/>
                  </a:cubicBezTo>
                  <a:lnTo>
                    <a:pt x="1780" y="890"/>
                  </a:lnTo>
                  <a:cubicBezTo>
                    <a:pt x="1780" y="774"/>
                    <a:pt x="1685" y="679"/>
                    <a:pt x="1569" y="679"/>
                  </a:cubicBezTo>
                  <a:cubicBezTo>
                    <a:pt x="1453" y="679"/>
                    <a:pt x="1358" y="774"/>
                    <a:pt x="1358" y="890"/>
                  </a:cubicBezTo>
                  <a:lnTo>
                    <a:pt x="1358" y="1116"/>
                  </a:lnTo>
                  <a:cubicBezTo>
                    <a:pt x="1358" y="1372"/>
                    <a:pt x="1147" y="1583"/>
                    <a:pt x="890" y="1583"/>
                  </a:cubicBezTo>
                  <a:cubicBezTo>
                    <a:pt x="634" y="1583"/>
                    <a:pt x="423" y="1372"/>
                    <a:pt x="423" y="1116"/>
                  </a:cubicBezTo>
                  <a:lnTo>
                    <a:pt x="423" y="890"/>
                  </a:lnTo>
                  <a:cubicBezTo>
                    <a:pt x="423" y="634"/>
                    <a:pt x="634" y="423"/>
                    <a:pt x="890" y="423"/>
                  </a:cubicBezTo>
                  <a:cubicBezTo>
                    <a:pt x="1006" y="423"/>
                    <a:pt x="1101" y="328"/>
                    <a:pt x="1101" y="212"/>
                  </a:cubicBezTo>
                  <a:cubicBezTo>
                    <a:pt x="1101" y="96"/>
                    <a:pt x="1006"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7" name="Google Shape;21657;p86"/>
            <p:cNvSpPr/>
            <p:nvPr/>
          </p:nvSpPr>
          <p:spPr>
            <a:xfrm>
              <a:off x="1624872" y="2104432"/>
              <a:ext cx="46684" cy="52582"/>
            </a:xfrm>
            <a:custGeom>
              <a:avLst/>
              <a:gdLst/>
              <a:ahLst/>
              <a:cxnLst/>
              <a:rect l="l" t="t" r="r" b="b"/>
              <a:pathLst>
                <a:path w="1781" h="2006" extrusionOk="0">
                  <a:moveTo>
                    <a:pt x="890" y="1"/>
                  </a:moveTo>
                  <a:cubicBezTo>
                    <a:pt x="398" y="1"/>
                    <a:pt x="1" y="398"/>
                    <a:pt x="1" y="890"/>
                  </a:cubicBezTo>
                  <a:lnTo>
                    <a:pt x="1" y="1116"/>
                  </a:lnTo>
                  <a:cubicBezTo>
                    <a:pt x="1" y="1608"/>
                    <a:pt x="398" y="2005"/>
                    <a:pt x="890" y="2005"/>
                  </a:cubicBezTo>
                  <a:cubicBezTo>
                    <a:pt x="1379" y="2005"/>
                    <a:pt x="1780" y="1608"/>
                    <a:pt x="1780" y="1116"/>
                  </a:cubicBezTo>
                  <a:lnTo>
                    <a:pt x="1780" y="890"/>
                  </a:lnTo>
                  <a:cubicBezTo>
                    <a:pt x="1780" y="750"/>
                    <a:pt x="1674" y="679"/>
                    <a:pt x="1567" y="679"/>
                  </a:cubicBezTo>
                  <a:cubicBezTo>
                    <a:pt x="1461" y="679"/>
                    <a:pt x="1355" y="750"/>
                    <a:pt x="1355" y="890"/>
                  </a:cubicBezTo>
                  <a:lnTo>
                    <a:pt x="1355" y="1116"/>
                  </a:lnTo>
                  <a:cubicBezTo>
                    <a:pt x="1355" y="1372"/>
                    <a:pt x="1147" y="1583"/>
                    <a:pt x="890" y="1583"/>
                  </a:cubicBezTo>
                  <a:cubicBezTo>
                    <a:pt x="630" y="1583"/>
                    <a:pt x="423" y="1372"/>
                    <a:pt x="423" y="1116"/>
                  </a:cubicBezTo>
                  <a:lnTo>
                    <a:pt x="423" y="890"/>
                  </a:lnTo>
                  <a:cubicBezTo>
                    <a:pt x="423" y="634"/>
                    <a:pt x="630" y="423"/>
                    <a:pt x="890" y="423"/>
                  </a:cubicBezTo>
                  <a:cubicBezTo>
                    <a:pt x="1007" y="423"/>
                    <a:pt x="1101" y="328"/>
                    <a:pt x="1101" y="212"/>
                  </a:cubicBezTo>
                  <a:cubicBezTo>
                    <a:pt x="1101" y="96"/>
                    <a:pt x="1007" y="1"/>
                    <a:pt x="8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8" name="Google Shape;21658;p86"/>
            <p:cNvSpPr/>
            <p:nvPr/>
          </p:nvSpPr>
          <p:spPr>
            <a:xfrm>
              <a:off x="1547833" y="2270278"/>
              <a:ext cx="16330" cy="22962"/>
            </a:xfrm>
            <a:custGeom>
              <a:avLst/>
              <a:gdLst/>
              <a:ahLst/>
              <a:cxnLst/>
              <a:rect l="l" t="t" r="r" b="b"/>
              <a:pathLst>
                <a:path w="623" h="876" extrusionOk="0">
                  <a:moveTo>
                    <a:pt x="385" y="1"/>
                  </a:moveTo>
                  <a:cubicBezTo>
                    <a:pt x="325" y="1"/>
                    <a:pt x="266" y="27"/>
                    <a:pt x="225" y="77"/>
                  </a:cubicBezTo>
                  <a:cubicBezTo>
                    <a:pt x="81" y="239"/>
                    <a:pt x="4" y="450"/>
                    <a:pt x="0" y="664"/>
                  </a:cubicBezTo>
                  <a:cubicBezTo>
                    <a:pt x="0" y="781"/>
                    <a:pt x="95" y="875"/>
                    <a:pt x="211" y="875"/>
                  </a:cubicBezTo>
                  <a:cubicBezTo>
                    <a:pt x="331" y="875"/>
                    <a:pt x="426" y="781"/>
                    <a:pt x="426" y="664"/>
                  </a:cubicBezTo>
                  <a:cubicBezTo>
                    <a:pt x="426" y="548"/>
                    <a:pt x="471" y="436"/>
                    <a:pt x="549" y="348"/>
                  </a:cubicBezTo>
                  <a:cubicBezTo>
                    <a:pt x="622" y="260"/>
                    <a:pt x="612" y="126"/>
                    <a:pt x="524" y="53"/>
                  </a:cubicBezTo>
                  <a:cubicBezTo>
                    <a:pt x="483" y="18"/>
                    <a:pt x="434" y="1"/>
                    <a:pt x="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9" name="Google Shape;21659;p86"/>
            <p:cNvSpPr/>
            <p:nvPr/>
          </p:nvSpPr>
          <p:spPr>
            <a:xfrm>
              <a:off x="1601831" y="2270278"/>
              <a:ext cx="16357" cy="22962"/>
            </a:xfrm>
            <a:custGeom>
              <a:avLst/>
              <a:gdLst/>
              <a:ahLst/>
              <a:cxnLst/>
              <a:rect l="l" t="t" r="r" b="b"/>
              <a:pathLst>
                <a:path w="624" h="876" extrusionOk="0">
                  <a:moveTo>
                    <a:pt x="239" y="1"/>
                  </a:moveTo>
                  <a:cubicBezTo>
                    <a:pt x="191" y="1"/>
                    <a:pt x="142" y="18"/>
                    <a:pt x="103" y="53"/>
                  </a:cubicBezTo>
                  <a:cubicBezTo>
                    <a:pt x="11" y="126"/>
                    <a:pt x="1" y="260"/>
                    <a:pt x="75" y="348"/>
                  </a:cubicBezTo>
                  <a:cubicBezTo>
                    <a:pt x="155" y="436"/>
                    <a:pt x="198" y="548"/>
                    <a:pt x="201" y="664"/>
                  </a:cubicBezTo>
                  <a:cubicBezTo>
                    <a:pt x="201" y="781"/>
                    <a:pt x="296" y="875"/>
                    <a:pt x="412" y="875"/>
                  </a:cubicBezTo>
                  <a:cubicBezTo>
                    <a:pt x="528" y="875"/>
                    <a:pt x="623" y="781"/>
                    <a:pt x="623" y="664"/>
                  </a:cubicBezTo>
                  <a:cubicBezTo>
                    <a:pt x="620" y="450"/>
                    <a:pt x="542" y="239"/>
                    <a:pt x="398" y="77"/>
                  </a:cubicBezTo>
                  <a:cubicBezTo>
                    <a:pt x="357" y="27"/>
                    <a:pt x="298"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0" name="Google Shape;21660;p86"/>
            <p:cNvSpPr/>
            <p:nvPr/>
          </p:nvSpPr>
          <p:spPr>
            <a:xfrm>
              <a:off x="1634833" y="2054602"/>
              <a:ext cx="26973" cy="25426"/>
            </a:xfrm>
            <a:custGeom>
              <a:avLst/>
              <a:gdLst/>
              <a:ahLst/>
              <a:cxnLst/>
              <a:rect l="l" t="t" r="r" b="b"/>
              <a:pathLst>
                <a:path w="1029" h="970" extrusionOk="0">
                  <a:moveTo>
                    <a:pt x="731" y="1"/>
                  </a:moveTo>
                  <a:cubicBezTo>
                    <a:pt x="670" y="1"/>
                    <a:pt x="609" y="29"/>
                    <a:pt x="563" y="98"/>
                  </a:cubicBezTo>
                  <a:cubicBezTo>
                    <a:pt x="433" y="281"/>
                    <a:pt x="289" y="450"/>
                    <a:pt x="134" y="608"/>
                  </a:cubicBezTo>
                  <a:cubicBezTo>
                    <a:pt x="1" y="741"/>
                    <a:pt x="96" y="970"/>
                    <a:pt x="282" y="970"/>
                  </a:cubicBezTo>
                  <a:cubicBezTo>
                    <a:pt x="338" y="970"/>
                    <a:pt x="394" y="949"/>
                    <a:pt x="433" y="907"/>
                  </a:cubicBezTo>
                  <a:cubicBezTo>
                    <a:pt x="605" y="731"/>
                    <a:pt x="767" y="544"/>
                    <a:pt x="908" y="341"/>
                  </a:cubicBezTo>
                  <a:cubicBezTo>
                    <a:pt x="1028" y="175"/>
                    <a:pt x="882"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1" name="Google Shape;21661;p86"/>
          <p:cNvGrpSpPr/>
          <p:nvPr/>
        </p:nvGrpSpPr>
        <p:grpSpPr>
          <a:xfrm>
            <a:off x="3034239" y="2132506"/>
            <a:ext cx="379033" cy="336752"/>
            <a:chOff x="3034239" y="1980106"/>
            <a:chExt cx="379033" cy="336752"/>
          </a:xfrm>
        </p:grpSpPr>
        <p:sp>
          <p:nvSpPr>
            <p:cNvPr id="21662" name="Google Shape;21662;p86"/>
            <p:cNvSpPr/>
            <p:nvPr/>
          </p:nvSpPr>
          <p:spPr>
            <a:xfrm>
              <a:off x="3085564" y="1991613"/>
              <a:ext cx="276463" cy="256647"/>
            </a:xfrm>
            <a:custGeom>
              <a:avLst/>
              <a:gdLst/>
              <a:ahLst/>
              <a:cxnLst/>
              <a:rect l="l" t="t" r="r" b="b"/>
              <a:pathLst>
                <a:path w="10547" h="9791" extrusionOk="0">
                  <a:moveTo>
                    <a:pt x="5272" y="1"/>
                  </a:moveTo>
                  <a:cubicBezTo>
                    <a:pt x="3952" y="1"/>
                    <a:pt x="3545" y="328"/>
                    <a:pt x="3049" y="328"/>
                  </a:cubicBezTo>
                  <a:cubicBezTo>
                    <a:pt x="2902" y="328"/>
                    <a:pt x="2748" y="299"/>
                    <a:pt x="2561" y="226"/>
                  </a:cubicBezTo>
                  <a:lnTo>
                    <a:pt x="303" y="226"/>
                  </a:lnTo>
                  <a:lnTo>
                    <a:pt x="1" y="5905"/>
                  </a:lnTo>
                  <a:cubicBezTo>
                    <a:pt x="191" y="8134"/>
                    <a:pt x="1573" y="9347"/>
                    <a:pt x="2666" y="9790"/>
                  </a:cubicBezTo>
                  <a:lnTo>
                    <a:pt x="7881" y="9790"/>
                  </a:lnTo>
                  <a:cubicBezTo>
                    <a:pt x="8975" y="9347"/>
                    <a:pt x="10357" y="8134"/>
                    <a:pt x="10547" y="5905"/>
                  </a:cubicBezTo>
                  <a:lnTo>
                    <a:pt x="10244" y="226"/>
                  </a:lnTo>
                  <a:lnTo>
                    <a:pt x="7983" y="226"/>
                  </a:lnTo>
                  <a:cubicBezTo>
                    <a:pt x="7797" y="299"/>
                    <a:pt x="7645" y="328"/>
                    <a:pt x="7499" y="328"/>
                  </a:cubicBezTo>
                  <a:cubicBezTo>
                    <a:pt x="7005" y="328"/>
                    <a:pt x="6595" y="1"/>
                    <a:pt x="5272"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3" name="Google Shape;21663;p86"/>
            <p:cNvSpPr/>
            <p:nvPr/>
          </p:nvSpPr>
          <p:spPr>
            <a:xfrm>
              <a:off x="3294818" y="1985637"/>
              <a:ext cx="112556" cy="182727"/>
            </a:xfrm>
            <a:custGeom>
              <a:avLst/>
              <a:gdLst/>
              <a:ahLst/>
              <a:cxnLst/>
              <a:rect l="l" t="t" r="r" b="b"/>
              <a:pathLst>
                <a:path w="4294" h="6971" extrusionOk="0">
                  <a:moveTo>
                    <a:pt x="1583" y="0"/>
                  </a:moveTo>
                  <a:cubicBezTo>
                    <a:pt x="904" y="0"/>
                    <a:pt x="0" y="454"/>
                    <a:pt x="0" y="454"/>
                  </a:cubicBezTo>
                  <a:cubicBezTo>
                    <a:pt x="2546" y="1213"/>
                    <a:pt x="1161" y="5141"/>
                    <a:pt x="2799" y="6836"/>
                  </a:cubicBezTo>
                  <a:cubicBezTo>
                    <a:pt x="2888" y="6928"/>
                    <a:pt x="3001" y="6971"/>
                    <a:pt x="3113" y="6971"/>
                  </a:cubicBezTo>
                  <a:cubicBezTo>
                    <a:pt x="3301" y="6971"/>
                    <a:pt x="3485" y="6852"/>
                    <a:pt x="3545" y="6650"/>
                  </a:cubicBezTo>
                  <a:cubicBezTo>
                    <a:pt x="3675" y="6221"/>
                    <a:pt x="3805" y="5546"/>
                    <a:pt x="3784" y="4575"/>
                  </a:cubicBezTo>
                  <a:cubicBezTo>
                    <a:pt x="3756" y="3249"/>
                    <a:pt x="4294" y="3165"/>
                    <a:pt x="4294" y="3165"/>
                  </a:cubicBezTo>
                  <a:cubicBezTo>
                    <a:pt x="4294" y="3165"/>
                    <a:pt x="3615" y="0"/>
                    <a:pt x="1583"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4" name="Google Shape;21664;p86"/>
            <p:cNvSpPr/>
            <p:nvPr/>
          </p:nvSpPr>
          <p:spPr>
            <a:xfrm>
              <a:off x="3140872" y="2098167"/>
              <a:ext cx="41521" cy="53316"/>
            </a:xfrm>
            <a:custGeom>
              <a:avLst/>
              <a:gdLst/>
              <a:ahLst/>
              <a:cxnLst/>
              <a:rect l="l" t="t" r="r" b="b"/>
              <a:pathLst>
                <a:path w="1584" h="2034" extrusionOk="0">
                  <a:moveTo>
                    <a:pt x="792" y="1"/>
                  </a:moveTo>
                  <a:cubicBezTo>
                    <a:pt x="356" y="1"/>
                    <a:pt x="1" y="352"/>
                    <a:pt x="1" y="792"/>
                  </a:cubicBezTo>
                  <a:lnTo>
                    <a:pt x="1" y="1242"/>
                  </a:lnTo>
                  <a:cubicBezTo>
                    <a:pt x="1"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5" name="Google Shape;21665;p86"/>
            <p:cNvSpPr/>
            <p:nvPr/>
          </p:nvSpPr>
          <p:spPr>
            <a:xfrm>
              <a:off x="3158670" y="2098167"/>
              <a:ext cx="23722" cy="41521"/>
            </a:xfrm>
            <a:custGeom>
              <a:avLst/>
              <a:gdLst/>
              <a:ahLst/>
              <a:cxnLst/>
              <a:rect l="l" t="t" r="r" b="b"/>
              <a:pathLst>
                <a:path w="905" h="1584" extrusionOk="0">
                  <a:moveTo>
                    <a:pt x="113" y="1"/>
                  </a:moveTo>
                  <a:cubicBezTo>
                    <a:pt x="74" y="1"/>
                    <a:pt x="36" y="4"/>
                    <a:pt x="0" y="11"/>
                  </a:cubicBezTo>
                  <a:lnTo>
                    <a:pt x="0" y="1129"/>
                  </a:lnTo>
                  <a:cubicBezTo>
                    <a:pt x="0" y="1379"/>
                    <a:pt x="201" y="1583"/>
                    <a:pt x="451"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6" name="Google Shape;21666;p86"/>
            <p:cNvSpPr/>
            <p:nvPr/>
          </p:nvSpPr>
          <p:spPr>
            <a:xfrm>
              <a:off x="3152668" y="2104065"/>
              <a:ext cx="17824" cy="17824"/>
            </a:xfrm>
            <a:custGeom>
              <a:avLst/>
              <a:gdLst/>
              <a:ahLst/>
              <a:cxnLst/>
              <a:rect l="l" t="t" r="r" b="b"/>
              <a:pathLst>
                <a:path w="680" h="680" extrusionOk="0">
                  <a:moveTo>
                    <a:pt x="342" y="1"/>
                  </a:moveTo>
                  <a:cubicBezTo>
                    <a:pt x="156" y="1"/>
                    <a:pt x="1" y="152"/>
                    <a:pt x="1" y="338"/>
                  </a:cubicBezTo>
                  <a:cubicBezTo>
                    <a:pt x="1" y="528"/>
                    <a:pt x="156" y="679"/>
                    <a:pt x="342" y="679"/>
                  </a:cubicBezTo>
                  <a:cubicBezTo>
                    <a:pt x="528" y="679"/>
                    <a:pt x="680" y="528"/>
                    <a:pt x="680" y="338"/>
                  </a:cubicBezTo>
                  <a:cubicBezTo>
                    <a:pt x="680" y="152"/>
                    <a:pt x="528" y="1"/>
                    <a:pt x="3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7" name="Google Shape;21667;p86"/>
            <p:cNvSpPr/>
            <p:nvPr/>
          </p:nvSpPr>
          <p:spPr>
            <a:xfrm>
              <a:off x="3265224" y="2098167"/>
              <a:ext cx="41494" cy="53316"/>
            </a:xfrm>
            <a:custGeom>
              <a:avLst/>
              <a:gdLst/>
              <a:ahLst/>
              <a:cxnLst/>
              <a:rect l="l" t="t" r="r" b="b"/>
              <a:pathLst>
                <a:path w="1583" h="2034" extrusionOk="0">
                  <a:moveTo>
                    <a:pt x="792" y="1"/>
                  </a:moveTo>
                  <a:cubicBezTo>
                    <a:pt x="356" y="1"/>
                    <a:pt x="0" y="352"/>
                    <a:pt x="0" y="792"/>
                  </a:cubicBezTo>
                  <a:lnTo>
                    <a:pt x="0" y="1242"/>
                  </a:lnTo>
                  <a:cubicBezTo>
                    <a:pt x="0" y="1678"/>
                    <a:pt x="356" y="2033"/>
                    <a:pt x="792" y="2033"/>
                  </a:cubicBezTo>
                  <a:cubicBezTo>
                    <a:pt x="1228" y="2033"/>
                    <a:pt x="1583" y="1678"/>
                    <a:pt x="1583" y="1242"/>
                  </a:cubicBezTo>
                  <a:lnTo>
                    <a:pt x="1583" y="792"/>
                  </a:lnTo>
                  <a:cubicBezTo>
                    <a:pt x="1583" y="352"/>
                    <a:pt x="1228" y="1"/>
                    <a:pt x="79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8" name="Google Shape;21668;p86"/>
            <p:cNvSpPr/>
            <p:nvPr/>
          </p:nvSpPr>
          <p:spPr>
            <a:xfrm>
              <a:off x="3283022" y="2098167"/>
              <a:ext cx="23696" cy="41521"/>
            </a:xfrm>
            <a:custGeom>
              <a:avLst/>
              <a:gdLst/>
              <a:ahLst/>
              <a:cxnLst/>
              <a:rect l="l" t="t" r="r" b="b"/>
              <a:pathLst>
                <a:path w="904" h="1584" extrusionOk="0">
                  <a:moveTo>
                    <a:pt x="113" y="1"/>
                  </a:moveTo>
                  <a:cubicBezTo>
                    <a:pt x="74" y="1"/>
                    <a:pt x="35" y="4"/>
                    <a:pt x="0" y="11"/>
                  </a:cubicBezTo>
                  <a:lnTo>
                    <a:pt x="0" y="1129"/>
                  </a:lnTo>
                  <a:cubicBezTo>
                    <a:pt x="0" y="1379"/>
                    <a:pt x="201" y="1583"/>
                    <a:pt x="450" y="1583"/>
                  </a:cubicBezTo>
                  <a:cubicBezTo>
                    <a:pt x="700" y="1583"/>
                    <a:pt x="904" y="1379"/>
                    <a:pt x="904" y="1129"/>
                  </a:cubicBezTo>
                  <a:lnTo>
                    <a:pt x="904" y="792"/>
                  </a:lnTo>
                  <a:cubicBezTo>
                    <a:pt x="904" y="356"/>
                    <a:pt x="549" y="1"/>
                    <a:pt x="113"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9" name="Google Shape;21669;p86"/>
            <p:cNvSpPr/>
            <p:nvPr/>
          </p:nvSpPr>
          <p:spPr>
            <a:xfrm>
              <a:off x="3277125" y="2104065"/>
              <a:ext cx="17720" cy="17824"/>
            </a:xfrm>
            <a:custGeom>
              <a:avLst/>
              <a:gdLst/>
              <a:ahLst/>
              <a:cxnLst/>
              <a:rect l="l" t="t" r="r" b="b"/>
              <a:pathLst>
                <a:path w="676" h="680" extrusionOk="0">
                  <a:moveTo>
                    <a:pt x="338" y="1"/>
                  </a:moveTo>
                  <a:cubicBezTo>
                    <a:pt x="151" y="1"/>
                    <a:pt x="0" y="152"/>
                    <a:pt x="0" y="338"/>
                  </a:cubicBezTo>
                  <a:cubicBezTo>
                    <a:pt x="0" y="528"/>
                    <a:pt x="151" y="679"/>
                    <a:pt x="338" y="679"/>
                  </a:cubicBezTo>
                  <a:cubicBezTo>
                    <a:pt x="524" y="679"/>
                    <a:pt x="675" y="528"/>
                    <a:pt x="675" y="338"/>
                  </a:cubicBezTo>
                  <a:cubicBezTo>
                    <a:pt x="675" y="152"/>
                    <a:pt x="524" y="1"/>
                    <a:pt x="3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0" name="Google Shape;21670;p86"/>
            <p:cNvSpPr/>
            <p:nvPr/>
          </p:nvSpPr>
          <p:spPr>
            <a:xfrm>
              <a:off x="3294897" y="1996253"/>
              <a:ext cx="97930" cy="172137"/>
            </a:xfrm>
            <a:custGeom>
              <a:avLst/>
              <a:gdLst/>
              <a:ahLst/>
              <a:cxnLst/>
              <a:rect l="l" t="t" r="r" b="b"/>
              <a:pathLst>
                <a:path w="3736" h="6567" extrusionOk="0">
                  <a:moveTo>
                    <a:pt x="488" y="0"/>
                  </a:moveTo>
                  <a:cubicBezTo>
                    <a:pt x="336" y="0"/>
                    <a:pt x="174" y="16"/>
                    <a:pt x="1" y="49"/>
                  </a:cubicBezTo>
                  <a:cubicBezTo>
                    <a:pt x="2543" y="808"/>
                    <a:pt x="1158" y="4736"/>
                    <a:pt x="2796" y="6435"/>
                  </a:cubicBezTo>
                  <a:cubicBezTo>
                    <a:pt x="2884" y="6525"/>
                    <a:pt x="2996" y="6566"/>
                    <a:pt x="3108" y="6566"/>
                  </a:cubicBezTo>
                  <a:cubicBezTo>
                    <a:pt x="3296" y="6566"/>
                    <a:pt x="3482" y="6448"/>
                    <a:pt x="3542" y="6245"/>
                  </a:cubicBezTo>
                  <a:cubicBezTo>
                    <a:pt x="3637" y="5921"/>
                    <a:pt x="3704" y="5587"/>
                    <a:pt x="3735" y="5250"/>
                  </a:cubicBezTo>
                  <a:cubicBezTo>
                    <a:pt x="3292" y="5032"/>
                    <a:pt x="2912" y="4325"/>
                    <a:pt x="2680" y="3126"/>
                  </a:cubicBezTo>
                  <a:cubicBezTo>
                    <a:pt x="2302" y="1179"/>
                    <a:pt x="1786" y="0"/>
                    <a:pt x="488"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1" name="Google Shape;21671;p86"/>
            <p:cNvSpPr/>
            <p:nvPr/>
          </p:nvSpPr>
          <p:spPr>
            <a:xfrm>
              <a:off x="3085564" y="1997511"/>
              <a:ext cx="97930" cy="250749"/>
            </a:xfrm>
            <a:custGeom>
              <a:avLst/>
              <a:gdLst/>
              <a:ahLst/>
              <a:cxnLst/>
              <a:rect l="l" t="t" r="r" b="b"/>
              <a:pathLst>
                <a:path w="3736" h="9566" extrusionOk="0">
                  <a:moveTo>
                    <a:pt x="303" y="1"/>
                  </a:moveTo>
                  <a:lnTo>
                    <a:pt x="1" y="5680"/>
                  </a:lnTo>
                  <a:cubicBezTo>
                    <a:pt x="191" y="7906"/>
                    <a:pt x="1573" y="9122"/>
                    <a:pt x="2666" y="9565"/>
                  </a:cubicBezTo>
                  <a:lnTo>
                    <a:pt x="3735" y="9565"/>
                  </a:lnTo>
                  <a:cubicBezTo>
                    <a:pt x="3735" y="9565"/>
                    <a:pt x="1858" y="8303"/>
                    <a:pt x="1545" y="6070"/>
                  </a:cubicBezTo>
                  <a:cubicBezTo>
                    <a:pt x="940" y="1731"/>
                    <a:pt x="2093" y="433"/>
                    <a:pt x="3085" y="103"/>
                  </a:cubicBezTo>
                  <a:lnTo>
                    <a:pt x="3085" y="103"/>
                  </a:lnTo>
                  <a:cubicBezTo>
                    <a:pt x="3077" y="103"/>
                    <a:pt x="3069" y="103"/>
                    <a:pt x="3060" y="103"/>
                  </a:cubicBezTo>
                  <a:cubicBezTo>
                    <a:pt x="2889" y="103"/>
                    <a:pt x="2719" y="68"/>
                    <a:pt x="256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2" name="Google Shape;21672;p86"/>
            <p:cNvSpPr/>
            <p:nvPr/>
          </p:nvSpPr>
          <p:spPr>
            <a:xfrm>
              <a:off x="3040216" y="1985637"/>
              <a:ext cx="112583" cy="182727"/>
            </a:xfrm>
            <a:custGeom>
              <a:avLst/>
              <a:gdLst/>
              <a:ahLst/>
              <a:cxnLst/>
              <a:rect l="l" t="t" r="r" b="b"/>
              <a:pathLst>
                <a:path w="4295" h="6971" extrusionOk="0">
                  <a:moveTo>
                    <a:pt x="2712" y="0"/>
                  </a:moveTo>
                  <a:cubicBezTo>
                    <a:pt x="680" y="0"/>
                    <a:pt x="1" y="3165"/>
                    <a:pt x="1" y="3165"/>
                  </a:cubicBezTo>
                  <a:cubicBezTo>
                    <a:pt x="1" y="3165"/>
                    <a:pt x="539" y="3249"/>
                    <a:pt x="511" y="4575"/>
                  </a:cubicBezTo>
                  <a:cubicBezTo>
                    <a:pt x="490" y="5546"/>
                    <a:pt x="620" y="6221"/>
                    <a:pt x="750" y="6650"/>
                  </a:cubicBezTo>
                  <a:cubicBezTo>
                    <a:pt x="809" y="6852"/>
                    <a:pt x="994" y="6971"/>
                    <a:pt x="1182" y="6971"/>
                  </a:cubicBezTo>
                  <a:cubicBezTo>
                    <a:pt x="1294" y="6971"/>
                    <a:pt x="1407" y="6928"/>
                    <a:pt x="1495" y="6836"/>
                  </a:cubicBezTo>
                  <a:cubicBezTo>
                    <a:pt x="3134" y="5141"/>
                    <a:pt x="1749" y="1213"/>
                    <a:pt x="4294" y="454"/>
                  </a:cubicBezTo>
                  <a:cubicBezTo>
                    <a:pt x="4294" y="454"/>
                    <a:pt x="3391" y="0"/>
                    <a:pt x="271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3" name="Google Shape;21673;p86"/>
            <p:cNvSpPr/>
            <p:nvPr/>
          </p:nvSpPr>
          <p:spPr>
            <a:xfrm>
              <a:off x="3040137" y="1985637"/>
              <a:ext cx="110643" cy="121311"/>
            </a:xfrm>
            <a:custGeom>
              <a:avLst/>
              <a:gdLst/>
              <a:ahLst/>
              <a:cxnLst/>
              <a:rect l="l" t="t" r="r" b="b"/>
              <a:pathLst>
                <a:path w="4221" h="4628" extrusionOk="0">
                  <a:moveTo>
                    <a:pt x="2712" y="0"/>
                  </a:moveTo>
                  <a:cubicBezTo>
                    <a:pt x="679" y="0"/>
                    <a:pt x="0" y="3165"/>
                    <a:pt x="0" y="3165"/>
                  </a:cubicBezTo>
                  <a:cubicBezTo>
                    <a:pt x="0" y="3165"/>
                    <a:pt x="538" y="3249"/>
                    <a:pt x="510" y="4579"/>
                  </a:cubicBezTo>
                  <a:lnTo>
                    <a:pt x="510" y="4628"/>
                  </a:lnTo>
                  <a:cubicBezTo>
                    <a:pt x="1488" y="919"/>
                    <a:pt x="2860" y="308"/>
                    <a:pt x="3655" y="308"/>
                  </a:cubicBezTo>
                  <a:cubicBezTo>
                    <a:pt x="3918" y="308"/>
                    <a:pt x="4118" y="375"/>
                    <a:pt x="4220" y="419"/>
                  </a:cubicBezTo>
                  <a:cubicBezTo>
                    <a:pt x="3988" y="310"/>
                    <a:pt x="3274" y="0"/>
                    <a:pt x="2712" y="0"/>
                  </a:cubicBezTo>
                  <a:close/>
                </a:path>
              </a:pathLst>
            </a:custGeom>
            <a:solidFill>
              <a:srgbClr val="4369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4" name="Google Shape;21674;p86"/>
            <p:cNvSpPr/>
            <p:nvPr/>
          </p:nvSpPr>
          <p:spPr>
            <a:xfrm>
              <a:off x="3158670" y="2204721"/>
              <a:ext cx="130276" cy="94784"/>
            </a:xfrm>
            <a:custGeom>
              <a:avLst/>
              <a:gdLst/>
              <a:ahLst/>
              <a:cxnLst/>
              <a:rect l="l" t="t" r="r" b="b"/>
              <a:pathLst>
                <a:path w="4970" h="3616" extrusionOk="0">
                  <a:moveTo>
                    <a:pt x="2483" y="1"/>
                  </a:moveTo>
                  <a:cubicBezTo>
                    <a:pt x="1112" y="1"/>
                    <a:pt x="0" y="813"/>
                    <a:pt x="0" y="1808"/>
                  </a:cubicBezTo>
                  <a:cubicBezTo>
                    <a:pt x="0" y="2807"/>
                    <a:pt x="1112" y="3616"/>
                    <a:pt x="2483" y="3616"/>
                  </a:cubicBezTo>
                  <a:cubicBezTo>
                    <a:pt x="3858" y="3616"/>
                    <a:pt x="4969" y="2807"/>
                    <a:pt x="4969" y="1808"/>
                  </a:cubicBezTo>
                  <a:cubicBezTo>
                    <a:pt x="4969" y="813"/>
                    <a:pt x="3858" y="1"/>
                    <a:pt x="2483" y="1"/>
                  </a:cubicBezTo>
                  <a:close/>
                </a:path>
              </a:pathLst>
            </a:custGeom>
            <a:solidFill>
              <a:srgbClr val="8EA5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5" name="Google Shape;21675;p86"/>
            <p:cNvSpPr/>
            <p:nvPr/>
          </p:nvSpPr>
          <p:spPr>
            <a:xfrm>
              <a:off x="3194162" y="2252113"/>
              <a:ext cx="59293" cy="59293"/>
            </a:xfrm>
            <a:custGeom>
              <a:avLst/>
              <a:gdLst/>
              <a:ahLst/>
              <a:cxnLst/>
              <a:rect l="l" t="t" r="r" b="b"/>
              <a:pathLst>
                <a:path w="2262" h="2262" extrusionOk="0">
                  <a:moveTo>
                    <a:pt x="0" y="0"/>
                  </a:moveTo>
                  <a:lnTo>
                    <a:pt x="0" y="1132"/>
                  </a:lnTo>
                  <a:cubicBezTo>
                    <a:pt x="0" y="1755"/>
                    <a:pt x="507" y="2261"/>
                    <a:pt x="1129" y="2261"/>
                  </a:cubicBezTo>
                  <a:cubicBezTo>
                    <a:pt x="1755" y="2261"/>
                    <a:pt x="2261" y="1755"/>
                    <a:pt x="2261" y="1132"/>
                  </a:cubicBezTo>
                  <a:lnTo>
                    <a:pt x="2261" y="0"/>
                  </a:ln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6" name="Google Shape;21676;p86"/>
            <p:cNvSpPr/>
            <p:nvPr/>
          </p:nvSpPr>
          <p:spPr>
            <a:xfrm>
              <a:off x="3194162" y="2252113"/>
              <a:ext cx="59293" cy="29148"/>
            </a:xfrm>
            <a:custGeom>
              <a:avLst/>
              <a:gdLst/>
              <a:ahLst/>
              <a:cxnLst/>
              <a:rect l="l" t="t" r="r" b="b"/>
              <a:pathLst>
                <a:path w="2262" h="1112" extrusionOk="0">
                  <a:moveTo>
                    <a:pt x="0" y="0"/>
                  </a:moveTo>
                  <a:lnTo>
                    <a:pt x="0" y="1111"/>
                  </a:lnTo>
                  <a:cubicBezTo>
                    <a:pt x="401" y="1069"/>
                    <a:pt x="788" y="936"/>
                    <a:pt x="1129" y="725"/>
                  </a:cubicBezTo>
                  <a:cubicBezTo>
                    <a:pt x="1474" y="936"/>
                    <a:pt x="1861" y="1069"/>
                    <a:pt x="2261" y="1111"/>
                  </a:cubicBezTo>
                  <a:lnTo>
                    <a:pt x="2261" y="0"/>
                  </a:lnTo>
                  <a:close/>
                </a:path>
              </a:pathLst>
            </a:custGeom>
            <a:solidFill>
              <a:srgbClr val="7D97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7" name="Google Shape;21677;p86"/>
            <p:cNvSpPr/>
            <p:nvPr/>
          </p:nvSpPr>
          <p:spPr>
            <a:xfrm>
              <a:off x="3140872" y="2198823"/>
              <a:ext cx="165846" cy="65190"/>
            </a:xfrm>
            <a:custGeom>
              <a:avLst/>
              <a:gdLst/>
              <a:ahLst/>
              <a:cxnLst/>
              <a:rect l="l" t="t" r="r" b="b"/>
              <a:pathLst>
                <a:path w="6327" h="2487" extrusionOk="0">
                  <a:moveTo>
                    <a:pt x="1696" y="1"/>
                  </a:moveTo>
                  <a:cubicBezTo>
                    <a:pt x="757" y="1"/>
                    <a:pt x="1" y="556"/>
                    <a:pt x="1" y="1245"/>
                  </a:cubicBezTo>
                  <a:cubicBezTo>
                    <a:pt x="1" y="1931"/>
                    <a:pt x="757" y="2487"/>
                    <a:pt x="1696" y="2487"/>
                  </a:cubicBezTo>
                  <a:cubicBezTo>
                    <a:pt x="2167" y="2487"/>
                    <a:pt x="2592" y="2346"/>
                    <a:pt x="2898" y="2118"/>
                  </a:cubicBezTo>
                  <a:cubicBezTo>
                    <a:pt x="2977" y="2060"/>
                    <a:pt x="3071" y="2031"/>
                    <a:pt x="3163" y="2031"/>
                  </a:cubicBezTo>
                  <a:cubicBezTo>
                    <a:pt x="3256" y="2031"/>
                    <a:pt x="3348" y="2060"/>
                    <a:pt x="3426" y="2118"/>
                  </a:cubicBezTo>
                  <a:cubicBezTo>
                    <a:pt x="3735" y="2346"/>
                    <a:pt x="4161" y="2487"/>
                    <a:pt x="4632" y="2487"/>
                  </a:cubicBezTo>
                  <a:cubicBezTo>
                    <a:pt x="5567" y="2487"/>
                    <a:pt x="6327" y="1931"/>
                    <a:pt x="6327" y="1245"/>
                  </a:cubicBezTo>
                  <a:cubicBezTo>
                    <a:pt x="6327" y="556"/>
                    <a:pt x="5567" y="1"/>
                    <a:pt x="4632" y="1"/>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8" name="Google Shape;21678;p86"/>
            <p:cNvSpPr/>
            <p:nvPr/>
          </p:nvSpPr>
          <p:spPr>
            <a:xfrm>
              <a:off x="3188264" y="2175127"/>
              <a:ext cx="71088" cy="50013"/>
            </a:xfrm>
            <a:custGeom>
              <a:avLst/>
              <a:gdLst/>
              <a:ahLst/>
              <a:cxnLst/>
              <a:rect l="l" t="t" r="r" b="b"/>
              <a:pathLst>
                <a:path w="2712" h="1908" extrusionOk="0">
                  <a:moveTo>
                    <a:pt x="1354" y="1"/>
                  </a:moveTo>
                  <a:cubicBezTo>
                    <a:pt x="609" y="1"/>
                    <a:pt x="0" y="405"/>
                    <a:pt x="4" y="905"/>
                  </a:cubicBezTo>
                  <a:cubicBezTo>
                    <a:pt x="4" y="1386"/>
                    <a:pt x="573" y="1640"/>
                    <a:pt x="985" y="1826"/>
                  </a:cubicBezTo>
                  <a:cubicBezTo>
                    <a:pt x="1103" y="1880"/>
                    <a:pt x="1229" y="1908"/>
                    <a:pt x="1356" y="1908"/>
                  </a:cubicBezTo>
                  <a:cubicBezTo>
                    <a:pt x="1483" y="1908"/>
                    <a:pt x="1611" y="1880"/>
                    <a:pt x="1730" y="1826"/>
                  </a:cubicBezTo>
                  <a:cubicBezTo>
                    <a:pt x="2138" y="1640"/>
                    <a:pt x="2711" y="1386"/>
                    <a:pt x="2711" y="905"/>
                  </a:cubicBezTo>
                  <a:cubicBezTo>
                    <a:pt x="2711" y="405"/>
                    <a:pt x="2103" y="1"/>
                    <a:pt x="1354" y="1"/>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9" name="Google Shape;21679;p86"/>
            <p:cNvSpPr/>
            <p:nvPr/>
          </p:nvSpPr>
          <p:spPr>
            <a:xfrm>
              <a:off x="3188264" y="2176988"/>
              <a:ext cx="52661" cy="48179"/>
            </a:xfrm>
            <a:custGeom>
              <a:avLst/>
              <a:gdLst/>
              <a:ahLst/>
              <a:cxnLst/>
              <a:rect l="l" t="t" r="r" b="b"/>
              <a:pathLst>
                <a:path w="2009" h="1838" extrusionOk="0">
                  <a:moveTo>
                    <a:pt x="841" y="0"/>
                  </a:moveTo>
                  <a:lnTo>
                    <a:pt x="841" y="0"/>
                  </a:lnTo>
                  <a:cubicBezTo>
                    <a:pt x="348" y="134"/>
                    <a:pt x="0" y="457"/>
                    <a:pt x="0" y="834"/>
                  </a:cubicBezTo>
                  <a:cubicBezTo>
                    <a:pt x="0" y="1319"/>
                    <a:pt x="570" y="1569"/>
                    <a:pt x="981" y="1758"/>
                  </a:cubicBezTo>
                  <a:cubicBezTo>
                    <a:pt x="1099" y="1811"/>
                    <a:pt x="1227" y="1838"/>
                    <a:pt x="1354" y="1838"/>
                  </a:cubicBezTo>
                  <a:cubicBezTo>
                    <a:pt x="1482" y="1838"/>
                    <a:pt x="1609" y="1811"/>
                    <a:pt x="1727" y="1758"/>
                  </a:cubicBezTo>
                  <a:cubicBezTo>
                    <a:pt x="1815" y="1716"/>
                    <a:pt x="1913" y="1674"/>
                    <a:pt x="2008" y="1625"/>
                  </a:cubicBezTo>
                  <a:cubicBezTo>
                    <a:pt x="1453" y="1526"/>
                    <a:pt x="735" y="1161"/>
                    <a:pt x="672" y="587"/>
                  </a:cubicBezTo>
                  <a:cubicBezTo>
                    <a:pt x="640" y="303"/>
                    <a:pt x="841" y="0"/>
                    <a:pt x="841" y="0"/>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0" name="Google Shape;21680;p86"/>
            <p:cNvSpPr/>
            <p:nvPr/>
          </p:nvSpPr>
          <p:spPr>
            <a:xfrm>
              <a:off x="3259693" y="2092636"/>
              <a:ext cx="52556" cy="64378"/>
            </a:xfrm>
            <a:custGeom>
              <a:avLst/>
              <a:gdLst/>
              <a:ahLst/>
              <a:cxnLst/>
              <a:rect l="l" t="t" r="r" b="b"/>
              <a:pathLst>
                <a:path w="2005" h="2456" extrusionOk="0">
                  <a:moveTo>
                    <a:pt x="1003" y="1"/>
                  </a:moveTo>
                  <a:cubicBezTo>
                    <a:pt x="451" y="1"/>
                    <a:pt x="1" y="447"/>
                    <a:pt x="1" y="1003"/>
                  </a:cubicBezTo>
                  <a:lnTo>
                    <a:pt x="1" y="1453"/>
                  </a:lnTo>
                  <a:cubicBezTo>
                    <a:pt x="1" y="2009"/>
                    <a:pt x="451" y="2455"/>
                    <a:pt x="1003" y="2455"/>
                  </a:cubicBezTo>
                  <a:cubicBezTo>
                    <a:pt x="1555" y="2455"/>
                    <a:pt x="2005" y="2009"/>
                    <a:pt x="2005" y="1453"/>
                  </a:cubicBezTo>
                  <a:lnTo>
                    <a:pt x="2005" y="1003"/>
                  </a:lnTo>
                  <a:cubicBezTo>
                    <a:pt x="2005" y="852"/>
                    <a:pt x="1973" y="708"/>
                    <a:pt x="1910" y="574"/>
                  </a:cubicBezTo>
                  <a:cubicBezTo>
                    <a:pt x="1872" y="497"/>
                    <a:pt x="1794" y="452"/>
                    <a:pt x="1714" y="452"/>
                  </a:cubicBezTo>
                  <a:cubicBezTo>
                    <a:pt x="1684" y="452"/>
                    <a:pt x="1654" y="458"/>
                    <a:pt x="1625" y="472"/>
                  </a:cubicBezTo>
                  <a:cubicBezTo>
                    <a:pt x="1520" y="521"/>
                    <a:pt x="1477" y="648"/>
                    <a:pt x="1527" y="753"/>
                  </a:cubicBezTo>
                  <a:cubicBezTo>
                    <a:pt x="1562" y="831"/>
                    <a:pt x="1583" y="915"/>
                    <a:pt x="1583" y="1003"/>
                  </a:cubicBezTo>
                  <a:lnTo>
                    <a:pt x="1583" y="1453"/>
                  </a:lnTo>
                  <a:cubicBezTo>
                    <a:pt x="1583" y="1773"/>
                    <a:pt x="1323" y="2033"/>
                    <a:pt x="1003" y="2033"/>
                  </a:cubicBezTo>
                  <a:cubicBezTo>
                    <a:pt x="683" y="2033"/>
                    <a:pt x="422" y="1773"/>
                    <a:pt x="422" y="1453"/>
                  </a:cubicBezTo>
                  <a:lnTo>
                    <a:pt x="422" y="1003"/>
                  </a:lnTo>
                  <a:cubicBezTo>
                    <a:pt x="422"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1" name="Google Shape;21681;p86"/>
            <p:cNvSpPr/>
            <p:nvPr/>
          </p:nvSpPr>
          <p:spPr>
            <a:xfrm>
              <a:off x="3135341" y="2092636"/>
              <a:ext cx="52582" cy="64378"/>
            </a:xfrm>
            <a:custGeom>
              <a:avLst/>
              <a:gdLst/>
              <a:ahLst/>
              <a:cxnLst/>
              <a:rect l="l" t="t" r="r" b="b"/>
              <a:pathLst>
                <a:path w="2006" h="2456" extrusionOk="0">
                  <a:moveTo>
                    <a:pt x="1003" y="1"/>
                  </a:moveTo>
                  <a:cubicBezTo>
                    <a:pt x="451" y="1"/>
                    <a:pt x="1" y="447"/>
                    <a:pt x="1" y="1003"/>
                  </a:cubicBezTo>
                  <a:lnTo>
                    <a:pt x="1" y="1453"/>
                  </a:lnTo>
                  <a:cubicBezTo>
                    <a:pt x="1" y="2009"/>
                    <a:pt x="447" y="2455"/>
                    <a:pt x="1003" y="2455"/>
                  </a:cubicBezTo>
                  <a:cubicBezTo>
                    <a:pt x="1555" y="2455"/>
                    <a:pt x="2005" y="2009"/>
                    <a:pt x="2005" y="1453"/>
                  </a:cubicBezTo>
                  <a:lnTo>
                    <a:pt x="2005" y="1003"/>
                  </a:lnTo>
                  <a:cubicBezTo>
                    <a:pt x="2005" y="852"/>
                    <a:pt x="1974" y="708"/>
                    <a:pt x="1907" y="574"/>
                  </a:cubicBezTo>
                  <a:cubicBezTo>
                    <a:pt x="1871" y="497"/>
                    <a:pt x="1794" y="452"/>
                    <a:pt x="1715" y="452"/>
                  </a:cubicBezTo>
                  <a:cubicBezTo>
                    <a:pt x="1685" y="452"/>
                    <a:pt x="1654" y="458"/>
                    <a:pt x="1625" y="472"/>
                  </a:cubicBezTo>
                  <a:cubicBezTo>
                    <a:pt x="1520" y="521"/>
                    <a:pt x="1474" y="648"/>
                    <a:pt x="1527" y="753"/>
                  </a:cubicBezTo>
                  <a:cubicBezTo>
                    <a:pt x="1562" y="831"/>
                    <a:pt x="1583" y="915"/>
                    <a:pt x="1583" y="1003"/>
                  </a:cubicBezTo>
                  <a:lnTo>
                    <a:pt x="1583" y="1453"/>
                  </a:lnTo>
                  <a:cubicBezTo>
                    <a:pt x="1583" y="1773"/>
                    <a:pt x="1323" y="2033"/>
                    <a:pt x="1003" y="2033"/>
                  </a:cubicBezTo>
                  <a:cubicBezTo>
                    <a:pt x="683" y="2033"/>
                    <a:pt x="423" y="1773"/>
                    <a:pt x="423" y="1453"/>
                  </a:cubicBezTo>
                  <a:lnTo>
                    <a:pt x="423" y="1003"/>
                  </a:lnTo>
                  <a:cubicBezTo>
                    <a:pt x="423" y="683"/>
                    <a:pt x="683" y="423"/>
                    <a:pt x="1003" y="423"/>
                  </a:cubicBezTo>
                  <a:cubicBezTo>
                    <a:pt x="1119" y="423"/>
                    <a:pt x="1214" y="328"/>
                    <a:pt x="1214" y="212"/>
                  </a:cubicBezTo>
                  <a:cubicBezTo>
                    <a:pt x="1214" y="96"/>
                    <a:pt x="1119" y="1"/>
                    <a:pt x="10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2" name="Google Shape;21682;p86"/>
            <p:cNvSpPr/>
            <p:nvPr/>
          </p:nvSpPr>
          <p:spPr>
            <a:xfrm>
              <a:off x="3034239" y="1980106"/>
              <a:ext cx="379033" cy="336752"/>
            </a:xfrm>
            <a:custGeom>
              <a:avLst/>
              <a:gdLst/>
              <a:ahLst/>
              <a:cxnLst/>
              <a:rect l="l" t="t" r="r" b="b"/>
              <a:pathLst>
                <a:path w="14460" h="12847" extrusionOk="0">
                  <a:moveTo>
                    <a:pt x="2940" y="422"/>
                  </a:moveTo>
                  <a:cubicBezTo>
                    <a:pt x="3274" y="422"/>
                    <a:pt x="3675" y="545"/>
                    <a:pt x="3977" y="661"/>
                  </a:cubicBezTo>
                  <a:cubicBezTo>
                    <a:pt x="2842" y="1284"/>
                    <a:pt x="2673" y="2666"/>
                    <a:pt x="2508" y="4002"/>
                  </a:cubicBezTo>
                  <a:cubicBezTo>
                    <a:pt x="2370" y="5092"/>
                    <a:pt x="2233" y="6217"/>
                    <a:pt x="1572" y="6903"/>
                  </a:cubicBezTo>
                  <a:cubicBezTo>
                    <a:pt x="1530" y="6948"/>
                    <a:pt x="1472" y="6971"/>
                    <a:pt x="1414" y="6971"/>
                  </a:cubicBezTo>
                  <a:cubicBezTo>
                    <a:pt x="1394" y="6971"/>
                    <a:pt x="1374" y="6968"/>
                    <a:pt x="1354" y="6963"/>
                  </a:cubicBezTo>
                  <a:cubicBezTo>
                    <a:pt x="1270" y="6945"/>
                    <a:pt x="1203" y="6882"/>
                    <a:pt x="1178" y="6797"/>
                  </a:cubicBezTo>
                  <a:cubicBezTo>
                    <a:pt x="1062" y="6414"/>
                    <a:pt x="929" y="5757"/>
                    <a:pt x="950" y="4793"/>
                  </a:cubicBezTo>
                  <a:cubicBezTo>
                    <a:pt x="971" y="3805"/>
                    <a:pt x="686" y="3415"/>
                    <a:pt x="475" y="3263"/>
                  </a:cubicBezTo>
                  <a:cubicBezTo>
                    <a:pt x="640" y="2648"/>
                    <a:pt x="1347" y="422"/>
                    <a:pt x="2940" y="422"/>
                  </a:cubicBezTo>
                  <a:close/>
                  <a:moveTo>
                    <a:pt x="7230" y="7655"/>
                  </a:moveTo>
                  <a:cubicBezTo>
                    <a:pt x="7849" y="7655"/>
                    <a:pt x="8376" y="7968"/>
                    <a:pt x="8376" y="8345"/>
                  </a:cubicBezTo>
                  <a:lnTo>
                    <a:pt x="8376" y="8348"/>
                  </a:lnTo>
                  <a:cubicBezTo>
                    <a:pt x="8376" y="8686"/>
                    <a:pt x="7888" y="8907"/>
                    <a:pt x="7533" y="9069"/>
                  </a:cubicBezTo>
                  <a:lnTo>
                    <a:pt x="7518" y="9076"/>
                  </a:lnTo>
                  <a:cubicBezTo>
                    <a:pt x="7427" y="9118"/>
                    <a:pt x="7329" y="9139"/>
                    <a:pt x="7232" y="9139"/>
                  </a:cubicBezTo>
                  <a:cubicBezTo>
                    <a:pt x="7134" y="9139"/>
                    <a:pt x="7037" y="9118"/>
                    <a:pt x="6945" y="9076"/>
                  </a:cubicBezTo>
                  <a:lnTo>
                    <a:pt x="6928" y="9069"/>
                  </a:lnTo>
                  <a:cubicBezTo>
                    <a:pt x="6573" y="8907"/>
                    <a:pt x="6087" y="8686"/>
                    <a:pt x="6087" y="8348"/>
                  </a:cubicBezTo>
                  <a:cubicBezTo>
                    <a:pt x="6087" y="7972"/>
                    <a:pt x="6611" y="7655"/>
                    <a:pt x="7230" y="7655"/>
                  </a:cubicBezTo>
                  <a:close/>
                  <a:moveTo>
                    <a:pt x="11527" y="426"/>
                  </a:moveTo>
                  <a:cubicBezTo>
                    <a:pt x="13117" y="426"/>
                    <a:pt x="13827" y="2648"/>
                    <a:pt x="13992" y="3267"/>
                  </a:cubicBezTo>
                  <a:cubicBezTo>
                    <a:pt x="13778" y="3415"/>
                    <a:pt x="13493" y="3805"/>
                    <a:pt x="13514" y="4793"/>
                  </a:cubicBezTo>
                  <a:cubicBezTo>
                    <a:pt x="13535" y="5760"/>
                    <a:pt x="13401" y="6421"/>
                    <a:pt x="13285" y="6801"/>
                  </a:cubicBezTo>
                  <a:cubicBezTo>
                    <a:pt x="13261" y="6882"/>
                    <a:pt x="13194" y="6945"/>
                    <a:pt x="13110" y="6966"/>
                  </a:cubicBezTo>
                  <a:cubicBezTo>
                    <a:pt x="13091" y="6971"/>
                    <a:pt x="13072" y="6974"/>
                    <a:pt x="13054" y="6974"/>
                  </a:cubicBezTo>
                  <a:cubicBezTo>
                    <a:pt x="12994" y="6974"/>
                    <a:pt x="12934" y="6948"/>
                    <a:pt x="12892" y="6903"/>
                  </a:cubicBezTo>
                  <a:cubicBezTo>
                    <a:pt x="12230" y="6221"/>
                    <a:pt x="12090" y="5095"/>
                    <a:pt x="11956" y="4002"/>
                  </a:cubicBezTo>
                  <a:cubicBezTo>
                    <a:pt x="11868" y="3277"/>
                    <a:pt x="11773" y="2525"/>
                    <a:pt x="11524" y="1906"/>
                  </a:cubicBezTo>
                  <a:cubicBezTo>
                    <a:pt x="11486" y="1815"/>
                    <a:pt x="11411" y="1776"/>
                    <a:pt x="11336" y="1776"/>
                  </a:cubicBezTo>
                  <a:cubicBezTo>
                    <a:pt x="11204" y="1776"/>
                    <a:pt x="11070" y="1897"/>
                    <a:pt x="11133" y="2061"/>
                  </a:cubicBezTo>
                  <a:cubicBezTo>
                    <a:pt x="11362" y="2634"/>
                    <a:pt x="11446" y="3323"/>
                    <a:pt x="11538" y="4055"/>
                  </a:cubicBezTo>
                  <a:cubicBezTo>
                    <a:pt x="11654" y="4990"/>
                    <a:pt x="11770" y="5950"/>
                    <a:pt x="12213" y="6699"/>
                  </a:cubicBezTo>
                  <a:cubicBezTo>
                    <a:pt x="12132" y="7385"/>
                    <a:pt x="11886" y="8039"/>
                    <a:pt x="11489" y="8605"/>
                  </a:cubicBezTo>
                  <a:cubicBezTo>
                    <a:pt x="11246" y="8956"/>
                    <a:pt x="10947" y="9266"/>
                    <a:pt x="10602" y="9519"/>
                  </a:cubicBezTo>
                  <a:cubicBezTo>
                    <a:pt x="10581" y="9146"/>
                    <a:pt x="10377" y="8798"/>
                    <a:pt x="10022" y="8538"/>
                  </a:cubicBezTo>
                  <a:cubicBezTo>
                    <a:pt x="9685" y="8288"/>
                    <a:pt x="9242" y="8148"/>
                    <a:pt x="8770" y="8134"/>
                  </a:cubicBezTo>
                  <a:cubicBezTo>
                    <a:pt x="8637" y="7613"/>
                    <a:pt x="8007" y="7230"/>
                    <a:pt x="7230" y="7230"/>
                  </a:cubicBezTo>
                  <a:cubicBezTo>
                    <a:pt x="6456" y="7230"/>
                    <a:pt x="5824" y="7613"/>
                    <a:pt x="5693" y="8134"/>
                  </a:cubicBezTo>
                  <a:cubicBezTo>
                    <a:pt x="5591" y="8137"/>
                    <a:pt x="5493" y="8148"/>
                    <a:pt x="5395" y="8162"/>
                  </a:cubicBezTo>
                  <a:cubicBezTo>
                    <a:pt x="5122" y="8192"/>
                    <a:pt x="5164" y="8584"/>
                    <a:pt x="5414" y="8584"/>
                  </a:cubicBezTo>
                  <a:cubicBezTo>
                    <a:pt x="5428" y="8584"/>
                    <a:pt x="5442" y="8583"/>
                    <a:pt x="5458" y="8580"/>
                  </a:cubicBezTo>
                  <a:cubicBezTo>
                    <a:pt x="5535" y="8566"/>
                    <a:pt x="5616" y="8559"/>
                    <a:pt x="5693" y="8559"/>
                  </a:cubicBezTo>
                  <a:cubicBezTo>
                    <a:pt x="5827" y="9030"/>
                    <a:pt x="6376" y="9280"/>
                    <a:pt x="6755" y="9452"/>
                  </a:cubicBezTo>
                  <a:lnTo>
                    <a:pt x="6769" y="9459"/>
                  </a:lnTo>
                  <a:cubicBezTo>
                    <a:pt x="6917" y="9526"/>
                    <a:pt x="7074" y="9560"/>
                    <a:pt x="7232" y="9560"/>
                  </a:cubicBezTo>
                  <a:cubicBezTo>
                    <a:pt x="7389" y="9560"/>
                    <a:pt x="7547" y="9526"/>
                    <a:pt x="7694" y="9459"/>
                  </a:cubicBezTo>
                  <a:lnTo>
                    <a:pt x="7708" y="9452"/>
                  </a:lnTo>
                  <a:cubicBezTo>
                    <a:pt x="8088" y="9280"/>
                    <a:pt x="8640" y="9030"/>
                    <a:pt x="8770" y="8559"/>
                  </a:cubicBezTo>
                  <a:cubicBezTo>
                    <a:pt x="9554" y="8584"/>
                    <a:pt x="10184" y="9037"/>
                    <a:pt x="10184" y="9586"/>
                  </a:cubicBezTo>
                  <a:cubicBezTo>
                    <a:pt x="10184" y="10156"/>
                    <a:pt x="9519" y="10620"/>
                    <a:pt x="8700" y="10620"/>
                  </a:cubicBezTo>
                  <a:cubicBezTo>
                    <a:pt x="8289" y="10620"/>
                    <a:pt x="7909" y="10504"/>
                    <a:pt x="7624" y="10293"/>
                  </a:cubicBezTo>
                  <a:cubicBezTo>
                    <a:pt x="7506" y="10207"/>
                    <a:pt x="7368" y="10164"/>
                    <a:pt x="7231" y="10164"/>
                  </a:cubicBezTo>
                  <a:cubicBezTo>
                    <a:pt x="7093" y="10164"/>
                    <a:pt x="6956" y="10207"/>
                    <a:pt x="6840" y="10293"/>
                  </a:cubicBezTo>
                  <a:cubicBezTo>
                    <a:pt x="6555" y="10504"/>
                    <a:pt x="6175" y="10620"/>
                    <a:pt x="5764" y="10620"/>
                  </a:cubicBezTo>
                  <a:cubicBezTo>
                    <a:pt x="4944" y="10620"/>
                    <a:pt x="4280" y="10156"/>
                    <a:pt x="4280" y="9586"/>
                  </a:cubicBezTo>
                  <a:cubicBezTo>
                    <a:pt x="4280" y="9340"/>
                    <a:pt x="4413" y="9097"/>
                    <a:pt x="4653" y="8907"/>
                  </a:cubicBezTo>
                  <a:cubicBezTo>
                    <a:pt x="4830" y="8767"/>
                    <a:pt x="4696" y="8527"/>
                    <a:pt x="4522" y="8527"/>
                  </a:cubicBezTo>
                  <a:cubicBezTo>
                    <a:pt x="4479" y="8527"/>
                    <a:pt x="4433" y="8542"/>
                    <a:pt x="4389" y="8577"/>
                  </a:cubicBezTo>
                  <a:cubicBezTo>
                    <a:pt x="4065" y="8833"/>
                    <a:pt x="3879" y="9164"/>
                    <a:pt x="3858" y="9519"/>
                  </a:cubicBezTo>
                  <a:cubicBezTo>
                    <a:pt x="3513" y="9266"/>
                    <a:pt x="3214" y="8956"/>
                    <a:pt x="2972" y="8605"/>
                  </a:cubicBezTo>
                  <a:cubicBezTo>
                    <a:pt x="2574" y="8039"/>
                    <a:pt x="2328" y="7385"/>
                    <a:pt x="2251" y="6699"/>
                  </a:cubicBezTo>
                  <a:cubicBezTo>
                    <a:pt x="2690" y="5950"/>
                    <a:pt x="2806" y="4990"/>
                    <a:pt x="2922" y="4055"/>
                  </a:cubicBezTo>
                  <a:cubicBezTo>
                    <a:pt x="3014" y="3309"/>
                    <a:pt x="3102" y="2609"/>
                    <a:pt x="3341" y="2033"/>
                  </a:cubicBezTo>
                  <a:cubicBezTo>
                    <a:pt x="3584" y="1438"/>
                    <a:pt x="3960" y="1073"/>
                    <a:pt x="4515" y="890"/>
                  </a:cubicBezTo>
                  <a:cubicBezTo>
                    <a:pt x="4698" y="954"/>
                    <a:pt x="4856" y="979"/>
                    <a:pt x="5004" y="979"/>
                  </a:cubicBezTo>
                  <a:cubicBezTo>
                    <a:pt x="5221" y="979"/>
                    <a:pt x="5417" y="926"/>
                    <a:pt x="5641" y="865"/>
                  </a:cubicBezTo>
                  <a:cubicBezTo>
                    <a:pt x="6161" y="723"/>
                    <a:pt x="6696" y="652"/>
                    <a:pt x="7230" y="652"/>
                  </a:cubicBezTo>
                  <a:cubicBezTo>
                    <a:pt x="7765" y="652"/>
                    <a:pt x="8299" y="723"/>
                    <a:pt x="8820" y="865"/>
                  </a:cubicBezTo>
                  <a:cubicBezTo>
                    <a:pt x="9041" y="928"/>
                    <a:pt x="9238" y="981"/>
                    <a:pt x="9456" y="981"/>
                  </a:cubicBezTo>
                  <a:cubicBezTo>
                    <a:pt x="9621" y="978"/>
                    <a:pt x="9790" y="950"/>
                    <a:pt x="9945" y="893"/>
                  </a:cubicBezTo>
                  <a:cubicBezTo>
                    <a:pt x="10230" y="981"/>
                    <a:pt x="10486" y="1139"/>
                    <a:pt x="10694" y="1354"/>
                  </a:cubicBezTo>
                  <a:cubicBezTo>
                    <a:pt x="10740" y="1403"/>
                    <a:pt x="10793" y="1423"/>
                    <a:pt x="10844" y="1423"/>
                  </a:cubicBezTo>
                  <a:cubicBezTo>
                    <a:pt x="11006" y="1423"/>
                    <a:pt x="11150" y="1217"/>
                    <a:pt x="11000" y="1062"/>
                  </a:cubicBezTo>
                  <a:cubicBezTo>
                    <a:pt x="10849" y="904"/>
                    <a:pt x="10676" y="770"/>
                    <a:pt x="10486" y="665"/>
                  </a:cubicBezTo>
                  <a:cubicBezTo>
                    <a:pt x="10789" y="549"/>
                    <a:pt x="11193" y="426"/>
                    <a:pt x="11527" y="426"/>
                  </a:cubicBezTo>
                  <a:close/>
                  <a:moveTo>
                    <a:pt x="5187" y="10975"/>
                  </a:moveTo>
                  <a:cubicBezTo>
                    <a:pt x="5377" y="11017"/>
                    <a:pt x="5570" y="11042"/>
                    <a:pt x="5764" y="11042"/>
                  </a:cubicBezTo>
                  <a:cubicBezTo>
                    <a:pt x="5806" y="11042"/>
                    <a:pt x="5848" y="11042"/>
                    <a:pt x="5890" y="11038"/>
                  </a:cubicBezTo>
                  <a:lnTo>
                    <a:pt x="5890" y="11506"/>
                  </a:lnTo>
                  <a:cubicBezTo>
                    <a:pt x="5890" y="11559"/>
                    <a:pt x="5894" y="11608"/>
                    <a:pt x="5901" y="11657"/>
                  </a:cubicBezTo>
                  <a:cubicBezTo>
                    <a:pt x="5609" y="11492"/>
                    <a:pt x="5366" y="11256"/>
                    <a:pt x="5187" y="10975"/>
                  </a:cubicBezTo>
                  <a:close/>
                  <a:moveTo>
                    <a:pt x="9277" y="10975"/>
                  </a:moveTo>
                  <a:cubicBezTo>
                    <a:pt x="9097" y="11260"/>
                    <a:pt x="8855" y="11495"/>
                    <a:pt x="8563" y="11661"/>
                  </a:cubicBezTo>
                  <a:cubicBezTo>
                    <a:pt x="8570" y="11611"/>
                    <a:pt x="8573" y="11559"/>
                    <a:pt x="8573" y="11509"/>
                  </a:cubicBezTo>
                  <a:lnTo>
                    <a:pt x="8573" y="11038"/>
                  </a:lnTo>
                  <a:cubicBezTo>
                    <a:pt x="8616" y="11038"/>
                    <a:pt x="8658" y="11042"/>
                    <a:pt x="8700" y="11042"/>
                  </a:cubicBezTo>
                  <a:cubicBezTo>
                    <a:pt x="8893" y="11042"/>
                    <a:pt x="9087" y="11021"/>
                    <a:pt x="9277" y="10975"/>
                  </a:cubicBezTo>
                  <a:close/>
                  <a:moveTo>
                    <a:pt x="7019" y="10680"/>
                  </a:moveTo>
                  <a:lnTo>
                    <a:pt x="7019" y="11281"/>
                  </a:lnTo>
                  <a:cubicBezTo>
                    <a:pt x="7019" y="11397"/>
                    <a:pt x="7114" y="11492"/>
                    <a:pt x="7230" y="11492"/>
                  </a:cubicBezTo>
                  <a:cubicBezTo>
                    <a:pt x="7350" y="11492"/>
                    <a:pt x="7445" y="11397"/>
                    <a:pt x="7441" y="11281"/>
                  </a:cubicBezTo>
                  <a:lnTo>
                    <a:pt x="7441" y="10683"/>
                  </a:lnTo>
                  <a:cubicBezTo>
                    <a:pt x="7659" y="10824"/>
                    <a:pt x="7898" y="10926"/>
                    <a:pt x="8148" y="10982"/>
                  </a:cubicBezTo>
                  <a:lnTo>
                    <a:pt x="8148" y="11509"/>
                  </a:lnTo>
                  <a:cubicBezTo>
                    <a:pt x="8148" y="12016"/>
                    <a:pt x="7736" y="12424"/>
                    <a:pt x="7230" y="12427"/>
                  </a:cubicBezTo>
                  <a:lnTo>
                    <a:pt x="7230" y="12424"/>
                  </a:lnTo>
                  <a:cubicBezTo>
                    <a:pt x="6724" y="12424"/>
                    <a:pt x="6312" y="12012"/>
                    <a:pt x="6312" y="11506"/>
                  </a:cubicBezTo>
                  <a:lnTo>
                    <a:pt x="6312" y="10978"/>
                  </a:lnTo>
                  <a:cubicBezTo>
                    <a:pt x="6565" y="10922"/>
                    <a:pt x="6805" y="10820"/>
                    <a:pt x="7019" y="10680"/>
                  </a:cubicBezTo>
                  <a:close/>
                  <a:moveTo>
                    <a:pt x="2937" y="0"/>
                  </a:moveTo>
                  <a:cubicBezTo>
                    <a:pt x="2022" y="0"/>
                    <a:pt x="1224" y="587"/>
                    <a:pt x="633" y="1695"/>
                  </a:cubicBezTo>
                  <a:cubicBezTo>
                    <a:pt x="359" y="2212"/>
                    <a:pt x="151" y="2761"/>
                    <a:pt x="18" y="3330"/>
                  </a:cubicBezTo>
                  <a:cubicBezTo>
                    <a:pt x="0" y="3390"/>
                    <a:pt x="11" y="3453"/>
                    <a:pt x="46" y="3503"/>
                  </a:cubicBezTo>
                  <a:cubicBezTo>
                    <a:pt x="78" y="3552"/>
                    <a:pt x="127" y="3580"/>
                    <a:pt x="183" y="3583"/>
                  </a:cubicBezTo>
                  <a:cubicBezTo>
                    <a:pt x="229" y="3604"/>
                    <a:pt x="542" y="3773"/>
                    <a:pt x="521" y="4782"/>
                  </a:cubicBezTo>
                  <a:cubicBezTo>
                    <a:pt x="500" y="5802"/>
                    <a:pt x="644" y="6509"/>
                    <a:pt x="767" y="6920"/>
                  </a:cubicBezTo>
                  <a:cubicBezTo>
                    <a:pt x="837" y="7149"/>
                    <a:pt x="1020" y="7321"/>
                    <a:pt x="1252" y="7374"/>
                  </a:cubicBezTo>
                  <a:cubicBezTo>
                    <a:pt x="1305" y="7388"/>
                    <a:pt x="1358" y="7392"/>
                    <a:pt x="1410" y="7392"/>
                  </a:cubicBezTo>
                  <a:cubicBezTo>
                    <a:pt x="1414" y="7392"/>
                    <a:pt x="1418" y="7392"/>
                    <a:pt x="1422" y="7392"/>
                  </a:cubicBezTo>
                  <a:cubicBezTo>
                    <a:pt x="1594" y="7392"/>
                    <a:pt x="1754" y="7318"/>
                    <a:pt x="1875" y="7195"/>
                  </a:cubicBezTo>
                  <a:lnTo>
                    <a:pt x="1896" y="7170"/>
                  </a:lnTo>
                  <a:cubicBezTo>
                    <a:pt x="2188" y="8549"/>
                    <a:pt x="3112" y="9656"/>
                    <a:pt x="3974" y="10096"/>
                  </a:cubicBezTo>
                  <a:cubicBezTo>
                    <a:pt x="4079" y="10310"/>
                    <a:pt x="4241" y="10497"/>
                    <a:pt x="4438" y="10637"/>
                  </a:cubicBezTo>
                  <a:cubicBezTo>
                    <a:pt x="4491" y="10676"/>
                    <a:pt x="4551" y="10715"/>
                    <a:pt x="4607" y="10746"/>
                  </a:cubicBezTo>
                  <a:cubicBezTo>
                    <a:pt x="4860" y="11429"/>
                    <a:pt x="5402" y="11963"/>
                    <a:pt x="6087" y="12206"/>
                  </a:cubicBezTo>
                  <a:cubicBezTo>
                    <a:pt x="6347" y="12633"/>
                    <a:pt x="6788" y="12847"/>
                    <a:pt x="7229" y="12847"/>
                  </a:cubicBezTo>
                  <a:cubicBezTo>
                    <a:pt x="7670" y="12847"/>
                    <a:pt x="8111" y="12633"/>
                    <a:pt x="8373" y="12206"/>
                  </a:cubicBezTo>
                  <a:cubicBezTo>
                    <a:pt x="9059" y="11967"/>
                    <a:pt x="9600" y="11429"/>
                    <a:pt x="9850" y="10746"/>
                  </a:cubicBezTo>
                  <a:cubicBezTo>
                    <a:pt x="9910" y="10715"/>
                    <a:pt x="9966" y="10676"/>
                    <a:pt x="10019" y="10637"/>
                  </a:cubicBezTo>
                  <a:cubicBezTo>
                    <a:pt x="10216" y="10497"/>
                    <a:pt x="10377" y="10310"/>
                    <a:pt x="10486" y="10096"/>
                  </a:cubicBezTo>
                  <a:cubicBezTo>
                    <a:pt x="11348" y="9656"/>
                    <a:pt x="12273" y="8549"/>
                    <a:pt x="12561" y="7170"/>
                  </a:cubicBezTo>
                  <a:lnTo>
                    <a:pt x="12582" y="7195"/>
                  </a:lnTo>
                  <a:cubicBezTo>
                    <a:pt x="12702" y="7318"/>
                    <a:pt x="12866" y="7392"/>
                    <a:pt x="13035" y="7392"/>
                  </a:cubicBezTo>
                  <a:cubicBezTo>
                    <a:pt x="13038" y="7392"/>
                    <a:pt x="13042" y="7392"/>
                    <a:pt x="13046" y="7392"/>
                  </a:cubicBezTo>
                  <a:cubicBezTo>
                    <a:pt x="13103" y="7392"/>
                    <a:pt x="13155" y="7388"/>
                    <a:pt x="13205" y="7374"/>
                  </a:cubicBezTo>
                  <a:cubicBezTo>
                    <a:pt x="13437" y="7321"/>
                    <a:pt x="13619" y="7149"/>
                    <a:pt x="13690" y="6920"/>
                  </a:cubicBezTo>
                  <a:cubicBezTo>
                    <a:pt x="13813" y="6509"/>
                    <a:pt x="13957" y="5802"/>
                    <a:pt x="13936" y="4782"/>
                  </a:cubicBezTo>
                  <a:cubicBezTo>
                    <a:pt x="13915" y="3773"/>
                    <a:pt x="14228" y="3604"/>
                    <a:pt x="14274" y="3583"/>
                  </a:cubicBezTo>
                  <a:cubicBezTo>
                    <a:pt x="14330" y="3580"/>
                    <a:pt x="14379" y="3552"/>
                    <a:pt x="14414" y="3503"/>
                  </a:cubicBezTo>
                  <a:cubicBezTo>
                    <a:pt x="14449" y="3453"/>
                    <a:pt x="14460" y="3390"/>
                    <a:pt x="14442" y="3330"/>
                  </a:cubicBezTo>
                  <a:cubicBezTo>
                    <a:pt x="14305" y="2761"/>
                    <a:pt x="14101" y="2212"/>
                    <a:pt x="13827" y="1695"/>
                  </a:cubicBezTo>
                  <a:cubicBezTo>
                    <a:pt x="13233" y="587"/>
                    <a:pt x="12434" y="0"/>
                    <a:pt x="11524" y="0"/>
                  </a:cubicBezTo>
                  <a:cubicBezTo>
                    <a:pt x="10834" y="0"/>
                    <a:pt x="9962" y="419"/>
                    <a:pt x="9857" y="471"/>
                  </a:cubicBezTo>
                  <a:cubicBezTo>
                    <a:pt x="9702" y="531"/>
                    <a:pt x="9576" y="554"/>
                    <a:pt x="9453" y="554"/>
                  </a:cubicBezTo>
                  <a:cubicBezTo>
                    <a:pt x="9292" y="554"/>
                    <a:pt x="9136" y="513"/>
                    <a:pt x="8929" y="457"/>
                  </a:cubicBezTo>
                  <a:cubicBezTo>
                    <a:pt x="8373" y="304"/>
                    <a:pt x="7802" y="228"/>
                    <a:pt x="7230" y="228"/>
                  </a:cubicBezTo>
                  <a:cubicBezTo>
                    <a:pt x="6659" y="228"/>
                    <a:pt x="6087" y="304"/>
                    <a:pt x="5532" y="457"/>
                  </a:cubicBezTo>
                  <a:cubicBezTo>
                    <a:pt x="5322" y="513"/>
                    <a:pt x="5165" y="554"/>
                    <a:pt x="5004" y="554"/>
                  </a:cubicBezTo>
                  <a:cubicBezTo>
                    <a:pt x="4882" y="554"/>
                    <a:pt x="4757" y="531"/>
                    <a:pt x="4603" y="471"/>
                  </a:cubicBezTo>
                  <a:cubicBezTo>
                    <a:pt x="4494" y="419"/>
                    <a:pt x="3626" y="0"/>
                    <a:pt x="29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3" name="Google Shape;21683;p86"/>
          <p:cNvGrpSpPr/>
          <p:nvPr/>
        </p:nvGrpSpPr>
        <p:grpSpPr>
          <a:xfrm>
            <a:off x="874854" y="2117722"/>
            <a:ext cx="322361" cy="368653"/>
            <a:chOff x="874854" y="1965322"/>
            <a:chExt cx="322361" cy="368653"/>
          </a:xfrm>
        </p:grpSpPr>
        <p:sp>
          <p:nvSpPr>
            <p:cNvPr id="21684" name="Google Shape;21684;p86"/>
            <p:cNvSpPr/>
            <p:nvPr/>
          </p:nvSpPr>
          <p:spPr>
            <a:xfrm>
              <a:off x="1066755" y="1970774"/>
              <a:ext cx="125217" cy="187157"/>
            </a:xfrm>
            <a:custGeom>
              <a:avLst/>
              <a:gdLst/>
              <a:ahLst/>
              <a:cxnLst/>
              <a:rect l="l" t="t" r="r" b="b"/>
              <a:pathLst>
                <a:path w="4777" h="7140" extrusionOk="0">
                  <a:moveTo>
                    <a:pt x="4776" y="1"/>
                  </a:moveTo>
                  <a:cubicBezTo>
                    <a:pt x="4776" y="1"/>
                    <a:pt x="1780" y="1777"/>
                    <a:pt x="1" y="5543"/>
                  </a:cubicBezTo>
                  <a:lnTo>
                    <a:pt x="1966" y="7139"/>
                  </a:lnTo>
                  <a:cubicBezTo>
                    <a:pt x="4671" y="4896"/>
                    <a:pt x="4776" y="1"/>
                    <a:pt x="4776"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5" name="Google Shape;21685;p86"/>
            <p:cNvSpPr/>
            <p:nvPr/>
          </p:nvSpPr>
          <p:spPr>
            <a:xfrm>
              <a:off x="1093781" y="1970774"/>
              <a:ext cx="98192" cy="187157"/>
            </a:xfrm>
            <a:custGeom>
              <a:avLst/>
              <a:gdLst/>
              <a:ahLst/>
              <a:cxnLst/>
              <a:rect l="l" t="t" r="r" b="b"/>
              <a:pathLst>
                <a:path w="3746" h="7140" extrusionOk="0">
                  <a:moveTo>
                    <a:pt x="3745" y="1"/>
                  </a:moveTo>
                  <a:lnTo>
                    <a:pt x="3745" y="1"/>
                  </a:lnTo>
                  <a:cubicBezTo>
                    <a:pt x="1727" y="2188"/>
                    <a:pt x="475" y="4766"/>
                    <a:pt x="0" y="5856"/>
                  </a:cubicBezTo>
                  <a:lnTo>
                    <a:pt x="67" y="6436"/>
                  </a:lnTo>
                  <a:lnTo>
                    <a:pt x="935" y="7139"/>
                  </a:lnTo>
                  <a:cubicBezTo>
                    <a:pt x="3640" y="4896"/>
                    <a:pt x="3745" y="1"/>
                    <a:pt x="3745"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6" name="Google Shape;21686;p86"/>
            <p:cNvSpPr/>
            <p:nvPr/>
          </p:nvSpPr>
          <p:spPr>
            <a:xfrm>
              <a:off x="880280" y="1970774"/>
              <a:ext cx="125217" cy="187157"/>
            </a:xfrm>
            <a:custGeom>
              <a:avLst/>
              <a:gdLst/>
              <a:ahLst/>
              <a:cxnLst/>
              <a:rect l="l" t="t" r="r" b="b"/>
              <a:pathLst>
                <a:path w="4777" h="7140" extrusionOk="0">
                  <a:moveTo>
                    <a:pt x="1" y="1"/>
                  </a:moveTo>
                  <a:lnTo>
                    <a:pt x="1" y="1"/>
                  </a:lnTo>
                  <a:cubicBezTo>
                    <a:pt x="1" y="1"/>
                    <a:pt x="106" y="4896"/>
                    <a:pt x="2807" y="7139"/>
                  </a:cubicBezTo>
                  <a:lnTo>
                    <a:pt x="4776" y="5543"/>
                  </a:lnTo>
                  <a:cubicBezTo>
                    <a:pt x="2997" y="1777"/>
                    <a:pt x="1" y="1"/>
                    <a:pt x="1" y="1"/>
                  </a:cubicBezTo>
                  <a:close/>
                </a:path>
              </a:pathLst>
            </a:custGeom>
            <a:solidFill>
              <a:srgbClr val="D1DE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7" name="Google Shape;21687;p86"/>
            <p:cNvSpPr/>
            <p:nvPr/>
          </p:nvSpPr>
          <p:spPr>
            <a:xfrm>
              <a:off x="880280" y="1970774"/>
              <a:ext cx="98192" cy="187157"/>
            </a:xfrm>
            <a:custGeom>
              <a:avLst/>
              <a:gdLst/>
              <a:ahLst/>
              <a:cxnLst/>
              <a:rect l="l" t="t" r="r" b="b"/>
              <a:pathLst>
                <a:path w="3746" h="7140" extrusionOk="0">
                  <a:moveTo>
                    <a:pt x="1" y="1"/>
                  </a:moveTo>
                  <a:cubicBezTo>
                    <a:pt x="1" y="1"/>
                    <a:pt x="106" y="4896"/>
                    <a:pt x="2807" y="7139"/>
                  </a:cubicBezTo>
                  <a:lnTo>
                    <a:pt x="3679" y="6436"/>
                  </a:lnTo>
                  <a:lnTo>
                    <a:pt x="3746" y="5856"/>
                  </a:lnTo>
                  <a:cubicBezTo>
                    <a:pt x="3268" y="4766"/>
                    <a:pt x="2023" y="2188"/>
                    <a:pt x="1" y="1"/>
                  </a:cubicBezTo>
                  <a:close/>
                </a:path>
              </a:pathLst>
            </a:custGeom>
            <a:solidFill>
              <a:srgbClr val="C7D7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8" name="Google Shape;21688;p86"/>
            <p:cNvSpPr/>
            <p:nvPr/>
          </p:nvSpPr>
          <p:spPr>
            <a:xfrm>
              <a:off x="926283" y="2109229"/>
              <a:ext cx="219320" cy="219320"/>
            </a:xfrm>
            <a:custGeom>
              <a:avLst/>
              <a:gdLst/>
              <a:ahLst/>
              <a:cxnLst/>
              <a:rect l="l" t="t" r="r" b="b"/>
              <a:pathLst>
                <a:path w="8367" h="8367" extrusionOk="0">
                  <a:moveTo>
                    <a:pt x="4185" y="1"/>
                  </a:moveTo>
                  <a:cubicBezTo>
                    <a:pt x="2241" y="1"/>
                    <a:pt x="665" y="1312"/>
                    <a:pt x="665" y="2930"/>
                  </a:cubicBezTo>
                  <a:lnTo>
                    <a:pt x="665" y="3014"/>
                  </a:lnTo>
                  <a:cubicBezTo>
                    <a:pt x="683" y="3485"/>
                    <a:pt x="539" y="3939"/>
                    <a:pt x="303" y="4350"/>
                  </a:cubicBezTo>
                  <a:cubicBezTo>
                    <a:pt x="106" y="4681"/>
                    <a:pt x="4" y="5057"/>
                    <a:pt x="1" y="5441"/>
                  </a:cubicBezTo>
                  <a:cubicBezTo>
                    <a:pt x="1" y="7055"/>
                    <a:pt x="1875" y="8366"/>
                    <a:pt x="4185" y="8366"/>
                  </a:cubicBezTo>
                  <a:cubicBezTo>
                    <a:pt x="6496" y="8366"/>
                    <a:pt x="8366" y="7055"/>
                    <a:pt x="8366" y="5441"/>
                  </a:cubicBezTo>
                  <a:cubicBezTo>
                    <a:pt x="8366" y="5057"/>
                    <a:pt x="8264" y="4681"/>
                    <a:pt x="8071" y="4350"/>
                  </a:cubicBezTo>
                  <a:cubicBezTo>
                    <a:pt x="7832" y="3939"/>
                    <a:pt x="7691" y="3485"/>
                    <a:pt x="7709" y="3014"/>
                  </a:cubicBezTo>
                  <a:lnTo>
                    <a:pt x="7709" y="2930"/>
                  </a:lnTo>
                  <a:cubicBezTo>
                    <a:pt x="7709" y="1312"/>
                    <a:pt x="6133" y="1"/>
                    <a:pt x="4185" y="1"/>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9" name="Google Shape;21689;p86"/>
            <p:cNvSpPr/>
            <p:nvPr/>
          </p:nvSpPr>
          <p:spPr>
            <a:xfrm>
              <a:off x="926466" y="2109517"/>
              <a:ext cx="102805" cy="215336"/>
            </a:xfrm>
            <a:custGeom>
              <a:avLst/>
              <a:gdLst/>
              <a:ahLst/>
              <a:cxnLst/>
              <a:rect l="l" t="t" r="r" b="b"/>
              <a:pathLst>
                <a:path w="3922" h="8215" extrusionOk="0">
                  <a:moveTo>
                    <a:pt x="3922" y="0"/>
                  </a:moveTo>
                  <a:lnTo>
                    <a:pt x="3922" y="0"/>
                  </a:lnTo>
                  <a:cubicBezTo>
                    <a:pt x="2100" y="113"/>
                    <a:pt x="662" y="1375"/>
                    <a:pt x="662" y="2919"/>
                  </a:cubicBezTo>
                  <a:lnTo>
                    <a:pt x="662" y="3003"/>
                  </a:lnTo>
                  <a:cubicBezTo>
                    <a:pt x="679" y="3474"/>
                    <a:pt x="539" y="3928"/>
                    <a:pt x="300" y="4339"/>
                  </a:cubicBezTo>
                  <a:cubicBezTo>
                    <a:pt x="106" y="4670"/>
                    <a:pt x="1" y="5046"/>
                    <a:pt x="1" y="5430"/>
                  </a:cubicBezTo>
                  <a:cubicBezTo>
                    <a:pt x="1" y="6731"/>
                    <a:pt x="1217" y="7835"/>
                    <a:pt x="2902" y="8215"/>
                  </a:cubicBezTo>
                  <a:cubicBezTo>
                    <a:pt x="2107" y="7596"/>
                    <a:pt x="1615" y="6731"/>
                    <a:pt x="1615" y="5774"/>
                  </a:cubicBezTo>
                  <a:cubicBezTo>
                    <a:pt x="1615" y="5335"/>
                    <a:pt x="1717" y="4906"/>
                    <a:pt x="1914" y="4515"/>
                  </a:cubicBezTo>
                  <a:cubicBezTo>
                    <a:pt x="2153" y="4037"/>
                    <a:pt x="2293" y="3510"/>
                    <a:pt x="2276" y="2965"/>
                  </a:cubicBezTo>
                  <a:lnTo>
                    <a:pt x="2276" y="2866"/>
                  </a:lnTo>
                  <a:cubicBezTo>
                    <a:pt x="2276" y="1660"/>
                    <a:pt x="2937" y="602"/>
                    <a:pt x="3922" y="0"/>
                  </a:cubicBezTo>
                  <a:close/>
                </a:path>
              </a:pathLst>
            </a:custGeom>
            <a:solidFill>
              <a:srgbClr val="DBE5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0" name="Google Shape;21690;p86"/>
            <p:cNvSpPr/>
            <p:nvPr/>
          </p:nvSpPr>
          <p:spPr>
            <a:xfrm>
              <a:off x="966833"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1" name="Google Shape;21691;p86"/>
            <p:cNvSpPr/>
            <p:nvPr/>
          </p:nvSpPr>
          <p:spPr>
            <a:xfrm>
              <a:off x="984160" y="2201601"/>
              <a:ext cx="17379" cy="28414"/>
            </a:xfrm>
            <a:custGeom>
              <a:avLst/>
              <a:gdLst/>
              <a:ahLst/>
              <a:cxnLst/>
              <a:rect l="l" t="t" r="r" b="b"/>
              <a:pathLst>
                <a:path w="663" h="1084" extrusionOk="0">
                  <a:moveTo>
                    <a:pt x="1" y="0"/>
                  </a:moveTo>
                  <a:lnTo>
                    <a:pt x="1" y="770"/>
                  </a:lnTo>
                  <a:cubicBezTo>
                    <a:pt x="8" y="946"/>
                    <a:pt x="156" y="1083"/>
                    <a:pt x="332" y="1083"/>
                  </a:cubicBezTo>
                  <a:cubicBezTo>
                    <a:pt x="504" y="1083"/>
                    <a:pt x="652" y="946"/>
                    <a:pt x="659" y="770"/>
                  </a:cubicBezTo>
                  <a:lnTo>
                    <a:pt x="659" y="661"/>
                  </a:lnTo>
                  <a:cubicBezTo>
                    <a:pt x="662" y="296"/>
                    <a:pt x="367" y="0"/>
                    <a:pt x="1"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2" name="Google Shape;21692;p86"/>
            <p:cNvSpPr/>
            <p:nvPr/>
          </p:nvSpPr>
          <p:spPr>
            <a:xfrm>
              <a:off x="978367" y="2207316"/>
              <a:ext cx="11533" cy="11638"/>
            </a:xfrm>
            <a:custGeom>
              <a:avLst/>
              <a:gdLst/>
              <a:ahLst/>
              <a:cxnLst/>
              <a:rect l="l" t="t" r="r" b="b"/>
              <a:pathLst>
                <a:path w="440"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3" name="Google Shape;21693;p86"/>
            <p:cNvSpPr/>
            <p:nvPr/>
          </p:nvSpPr>
          <p:spPr>
            <a:xfrm>
              <a:off x="1070714" y="2201680"/>
              <a:ext cx="34600" cy="40315"/>
            </a:xfrm>
            <a:custGeom>
              <a:avLst/>
              <a:gdLst/>
              <a:ahLst/>
              <a:cxnLst/>
              <a:rect l="l" t="t" r="r" b="b"/>
              <a:pathLst>
                <a:path w="1320" h="1538" extrusionOk="0">
                  <a:moveTo>
                    <a:pt x="662" y="1"/>
                  </a:moveTo>
                  <a:cubicBezTo>
                    <a:pt x="296" y="1"/>
                    <a:pt x="1" y="293"/>
                    <a:pt x="1" y="658"/>
                  </a:cubicBezTo>
                  <a:lnTo>
                    <a:pt x="1" y="880"/>
                  </a:lnTo>
                  <a:cubicBezTo>
                    <a:pt x="1" y="1242"/>
                    <a:pt x="296" y="1537"/>
                    <a:pt x="662" y="1537"/>
                  </a:cubicBezTo>
                  <a:cubicBezTo>
                    <a:pt x="1024" y="1537"/>
                    <a:pt x="1320" y="1242"/>
                    <a:pt x="1320" y="880"/>
                  </a:cubicBezTo>
                  <a:lnTo>
                    <a:pt x="1320" y="658"/>
                  </a:lnTo>
                  <a:cubicBezTo>
                    <a:pt x="1320" y="293"/>
                    <a:pt x="1024" y="1"/>
                    <a:pt x="662" y="1"/>
                  </a:cubicBezTo>
                  <a:close/>
                </a:path>
              </a:pathLst>
            </a:custGeom>
            <a:solidFill>
              <a:srgbClr val="2E58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4" name="Google Shape;21694;p86"/>
            <p:cNvSpPr/>
            <p:nvPr/>
          </p:nvSpPr>
          <p:spPr>
            <a:xfrm>
              <a:off x="1088066" y="2201601"/>
              <a:ext cx="17353" cy="28414"/>
            </a:xfrm>
            <a:custGeom>
              <a:avLst/>
              <a:gdLst/>
              <a:ahLst/>
              <a:cxnLst/>
              <a:rect l="l" t="t" r="r" b="b"/>
              <a:pathLst>
                <a:path w="662" h="1084" extrusionOk="0">
                  <a:moveTo>
                    <a:pt x="0" y="0"/>
                  </a:moveTo>
                  <a:lnTo>
                    <a:pt x="0" y="770"/>
                  </a:lnTo>
                  <a:cubicBezTo>
                    <a:pt x="7" y="946"/>
                    <a:pt x="155" y="1083"/>
                    <a:pt x="331" y="1083"/>
                  </a:cubicBezTo>
                  <a:cubicBezTo>
                    <a:pt x="503" y="1083"/>
                    <a:pt x="651" y="946"/>
                    <a:pt x="658" y="770"/>
                  </a:cubicBezTo>
                  <a:lnTo>
                    <a:pt x="658" y="661"/>
                  </a:lnTo>
                  <a:cubicBezTo>
                    <a:pt x="661" y="296"/>
                    <a:pt x="366" y="0"/>
                    <a:pt x="0" y="0"/>
                  </a:cubicBezTo>
                  <a:close/>
                </a:path>
              </a:pathLst>
            </a:custGeom>
            <a:solidFill>
              <a:srgbClr val="577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5" name="Google Shape;21695;p86"/>
            <p:cNvSpPr/>
            <p:nvPr/>
          </p:nvSpPr>
          <p:spPr>
            <a:xfrm>
              <a:off x="1082247" y="2207316"/>
              <a:ext cx="11560" cy="11638"/>
            </a:xfrm>
            <a:custGeom>
              <a:avLst/>
              <a:gdLst/>
              <a:ahLst/>
              <a:cxnLst/>
              <a:rect l="l" t="t" r="r" b="b"/>
              <a:pathLst>
                <a:path w="441" h="444" extrusionOk="0">
                  <a:moveTo>
                    <a:pt x="222" y="0"/>
                  </a:moveTo>
                  <a:cubicBezTo>
                    <a:pt x="99" y="0"/>
                    <a:pt x="0" y="99"/>
                    <a:pt x="0" y="222"/>
                  </a:cubicBezTo>
                  <a:cubicBezTo>
                    <a:pt x="0" y="345"/>
                    <a:pt x="99" y="443"/>
                    <a:pt x="222" y="443"/>
                  </a:cubicBezTo>
                  <a:cubicBezTo>
                    <a:pt x="342" y="443"/>
                    <a:pt x="440" y="345"/>
                    <a:pt x="440" y="222"/>
                  </a:cubicBezTo>
                  <a:cubicBezTo>
                    <a:pt x="440" y="99"/>
                    <a:pt x="342" y="0"/>
                    <a:pt x="2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6" name="Google Shape;21696;p86"/>
            <p:cNvSpPr/>
            <p:nvPr/>
          </p:nvSpPr>
          <p:spPr>
            <a:xfrm>
              <a:off x="952731" y="2201601"/>
              <a:ext cx="166790" cy="126947"/>
            </a:xfrm>
            <a:custGeom>
              <a:avLst/>
              <a:gdLst/>
              <a:ahLst/>
              <a:cxnLst/>
              <a:rect l="l" t="t" r="r" b="b"/>
              <a:pathLst>
                <a:path w="6363" h="4843" extrusionOk="0">
                  <a:moveTo>
                    <a:pt x="3183" y="0"/>
                  </a:moveTo>
                  <a:cubicBezTo>
                    <a:pt x="2962" y="0"/>
                    <a:pt x="2744" y="218"/>
                    <a:pt x="2744" y="658"/>
                  </a:cubicBezTo>
                  <a:cubicBezTo>
                    <a:pt x="2744" y="1097"/>
                    <a:pt x="2522" y="1758"/>
                    <a:pt x="1200" y="2201"/>
                  </a:cubicBezTo>
                  <a:cubicBezTo>
                    <a:pt x="279" y="2507"/>
                    <a:pt x="1" y="3137"/>
                    <a:pt x="68" y="3865"/>
                  </a:cubicBezTo>
                  <a:cubicBezTo>
                    <a:pt x="834" y="4462"/>
                    <a:pt x="1942" y="4842"/>
                    <a:pt x="3183" y="4842"/>
                  </a:cubicBezTo>
                  <a:cubicBezTo>
                    <a:pt x="4421" y="4842"/>
                    <a:pt x="5532" y="4462"/>
                    <a:pt x="6299" y="3865"/>
                  </a:cubicBezTo>
                  <a:cubicBezTo>
                    <a:pt x="6362" y="3137"/>
                    <a:pt x="6084" y="2507"/>
                    <a:pt x="5163" y="2201"/>
                  </a:cubicBezTo>
                  <a:cubicBezTo>
                    <a:pt x="3841" y="1762"/>
                    <a:pt x="3623" y="1101"/>
                    <a:pt x="3623" y="658"/>
                  </a:cubicBezTo>
                  <a:cubicBezTo>
                    <a:pt x="3623" y="218"/>
                    <a:pt x="3401" y="0"/>
                    <a:pt x="3183"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7" name="Google Shape;21697;p86"/>
            <p:cNvSpPr/>
            <p:nvPr/>
          </p:nvSpPr>
          <p:spPr>
            <a:xfrm>
              <a:off x="1009796" y="2259295"/>
              <a:ext cx="52661" cy="40472"/>
            </a:xfrm>
            <a:custGeom>
              <a:avLst/>
              <a:gdLst/>
              <a:ahLst/>
              <a:cxnLst/>
              <a:rect l="l" t="t" r="r" b="b"/>
              <a:pathLst>
                <a:path w="2009" h="1544" extrusionOk="0">
                  <a:moveTo>
                    <a:pt x="1003" y="0"/>
                  </a:moveTo>
                  <a:cubicBezTo>
                    <a:pt x="451" y="0"/>
                    <a:pt x="1" y="327"/>
                    <a:pt x="1" y="728"/>
                  </a:cubicBezTo>
                  <a:cubicBezTo>
                    <a:pt x="1" y="1119"/>
                    <a:pt x="423" y="1326"/>
                    <a:pt x="725" y="1477"/>
                  </a:cubicBezTo>
                  <a:cubicBezTo>
                    <a:pt x="813" y="1521"/>
                    <a:pt x="909" y="1543"/>
                    <a:pt x="1004" y="1543"/>
                  </a:cubicBezTo>
                  <a:cubicBezTo>
                    <a:pt x="1099" y="1543"/>
                    <a:pt x="1194" y="1521"/>
                    <a:pt x="1281" y="1477"/>
                  </a:cubicBezTo>
                  <a:cubicBezTo>
                    <a:pt x="1586" y="1323"/>
                    <a:pt x="2008" y="1119"/>
                    <a:pt x="2008" y="728"/>
                  </a:cubicBezTo>
                  <a:cubicBezTo>
                    <a:pt x="2008" y="327"/>
                    <a:pt x="1558" y="0"/>
                    <a:pt x="1003" y="0"/>
                  </a:cubicBezTo>
                  <a:close/>
                </a:path>
              </a:pathLst>
            </a:custGeom>
            <a:solidFill>
              <a:srgbClr val="ADBE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8" name="Google Shape;21698;p86"/>
            <p:cNvSpPr/>
            <p:nvPr/>
          </p:nvSpPr>
          <p:spPr>
            <a:xfrm>
              <a:off x="1009796" y="2260501"/>
              <a:ext cx="35597" cy="39266"/>
            </a:xfrm>
            <a:custGeom>
              <a:avLst/>
              <a:gdLst/>
              <a:ahLst/>
              <a:cxnLst/>
              <a:rect l="l" t="t" r="r" b="b"/>
              <a:pathLst>
                <a:path w="1358" h="1498" extrusionOk="0">
                  <a:moveTo>
                    <a:pt x="651" y="0"/>
                  </a:moveTo>
                  <a:lnTo>
                    <a:pt x="651" y="0"/>
                  </a:lnTo>
                  <a:cubicBezTo>
                    <a:pt x="271" y="106"/>
                    <a:pt x="1" y="369"/>
                    <a:pt x="1" y="682"/>
                  </a:cubicBezTo>
                  <a:cubicBezTo>
                    <a:pt x="1" y="1073"/>
                    <a:pt x="423" y="1277"/>
                    <a:pt x="725" y="1431"/>
                  </a:cubicBezTo>
                  <a:cubicBezTo>
                    <a:pt x="813" y="1475"/>
                    <a:pt x="908" y="1497"/>
                    <a:pt x="1003" y="1497"/>
                  </a:cubicBezTo>
                  <a:cubicBezTo>
                    <a:pt x="1098" y="1497"/>
                    <a:pt x="1193" y="1475"/>
                    <a:pt x="1281" y="1431"/>
                  </a:cubicBezTo>
                  <a:lnTo>
                    <a:pt x="1358" y="1393"/>
                  </a:lnTo>
                  <a:cubicBezTo>
                    <a:pt x="1312" y="1379"/>
                    <a:pt x="1266" y="1361"/>
                    <a:pt x="1228" y="1336"/>
                  </a:cubicBezTo>
                  <a:cubicBezTo>
                    <a:pt x="925" y="1157"/>
                    <a:pt x="503" y="914"/>
                    <a:pt x="503" y="454"/>
                  </a:cubicBezTo>
                  <a:cubicBezTo>
                    <a:pt x="503" y="292"/>
                    <a:pt x="556" y="134"/>
                    <a:pt x="651" y="0"/>
                  </a:cubicBezTo>
                  <a:close/>
                </a:path>
              </a:pathLst>
            </a:custGeom>
            <a:solidFill>
              <a:srgbClr val="9DB0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9" name="Google Shape;21699;p86"/>
            <p:cNvSpPr/>
            <p:nvPr/>
          </p:nvSpPr>
          <p:spPr>
            <a:xfrm>
              <a:off x="953098" y="2266766"/>
              <a:ext cx="49358" cy="58087"/>
            </a:xfrm>
            <a:custGeom>
              <a:avLst/>
              <a:gdLst/>
              <a:ahLst/>
              <a:cxnLst/>
              <a:rect l="l" t="t" r="r" b="b"/>
              <a:pathLst>
                <a:path w="1883" h="2216" extrusionOk="0">
                  <a:moveTo>
                    <a:pt x="613" y="0"/>
                  </a:moveTo>
                  <a:cubicBezTo>
                    <a:pt x="149" y="341"/>
                    <a:pt x="1" y="834"/>
                    <a:pt x="50" y="1379"/>
                  </a:cubicBezTo>
                  <a:cubicBezTo>
                    <a:pt x="539" y="1762"/>
                    <a:pt x="1168" y="2054"/>
                    <a:pt x="1882" y="2216"/>
                  </a:cubicBezTo>
                  <a:cubicBezTo>
                    <a:pt x="1154" y="1646"/>
                    <a:pt x="683" y="869"/>
                    <a:pt x="613" y="0"/>
                  </a:cubicBezTo>
                  <a:close/>
                </a:path>
              </a:pathLst>
            </a:custGeom>
            <a:solidFill>
              <a:srgbClr val="E1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0" name="Google Shape;21700;p86"/>
            <p:cNvSpPr/>
            <p:nvPr/>
          </p:nvSpPr>
          <p:spPr>
            <a:xfrm>
              <a:off x="874854" y="1965322"/>
              <a:ext cx="322361" cy="368653"/>
            </a:xfrm>
            <a:custGeom>
              <a:avLst/>
              <a:gdLst/>
              <a:ahLst/>
              <a:cxnLst/>
              <a:rect l="l" t="t" r="r" b="b"/>
              <a:pathLst>
                <a:path w="12298" h="14064" extrusionOk="0">
                  <a:moveTo>
                    <a:pt x="1491" y="1433"/>
                  </a:moveTo>
                  <a:lnTo>
                    <a:pt x="1491" y="1433"/>
                  </a:lnTo>
                  <a:cubicBezTo>
                    <a:pt x="2803" y="2586"/>
                    <a:pt x="3872" y="3986"/>
                    <a:pt x="4646" y="5554"/>
                  </a:cubicBezTo>
                  <a:cubicBezTo>
                    <a:pt x="4445" y="5628"/>
                    <a:pt x="4255" y="5716"/>
                    <a:pt x="4069" y="5821"/>
                  </a:cubicBezTo>
                  <a:cubicBezTo>
                    <a:pt x="3672" y="4928"/>
                    <a:pt x="2807" y="3177"/>
                    <a:pt x="1491" y="1433"/>
                  </a:cubicBezTo>
                  <a:close/>
                  <a:moveTo>
                    <a:pt x="440" y="779"/>
                  </a:moveTo>
                  <a:lnTo>
                    <a:pt x="440" y="779"/>
                  </a:lnTo>
                  <a:cubicBezTo>
                    <a:pt x="2174" y="2794"/>
                    <a:pt x="3274" y="5041"/>
                    <a:pt x="3721" y="6046"/>
                  </a:cubicBezTo>
                  <a:cubicBezTo>
                    <a:pt x="3380" y="6289"/>
                    <a:pt x="3088" y="6598"/>
                    <a:pt x="2859" y="6950"/>
                  </a:cubicBezTo>
                  <a:cubicBezTo>
                    <a:pt x="1636" y="5821"/>
                    <a:pt x="1034" y="4116"/>
                    <a:pt x="749" y="2857"/>
                  </a:cubicBezTo>
                  <a:cubicBezTo>
                    <a:pt x="595" y="2175"/>
                    <a:pt x="489" y="1478"/>
                    <a:pt x="440" y="779"/>
                  </a:cubicBezTo>
                  <a:close/>
                  <a:moveTo>
                    <a:pt x="11865" y="779"/>
                  </a:moveTo>
                  <a:cubicBezTo>
                    <a:pt x="11816" y="1468"/>
                    <a:pt x="11714" y="2154"/>
                    <a:pt x="11563" y="2829"/>
                  </a:cubicBezTo>
                  <a:cubicBezTo>
                    <a:pt x="11278" y="4095"/>
                    <a:pt x="10676" y="5814"/>
                    <a:pt x="9442" y="6950"/>
                  </a:cubicBezTo>
                  <a:cubicBezTo>
                    <a:pt x="9217" y="6598"/>
                    <a:pt x="8925" y="6289"/>
                    <a:pt x="8584" y="6046"/>
                  </a:cubicBezTo>
                  <a:cubicBezTo>
                    <a:pt x="8651" y="5892"/>
                    <a:pt x="8721" y="5737"/>
                    <a:pt x="8795" y="5579"/>
                  </a:cubicBezTo>
                  <a:cubicBezTo>
                    <a:pt x="8885" y="5412"/>
                    <a:pt x="8745" y="5273"/>
                    <a:pt x="8606" y="5273"/>
                  </a:cubicBezTo>
                  <a:cubicBezTo>
                    <a:pt x="8533" y="5273"/>
                    <a:pt x="8461" y="5311"/>
                    <a:pt x="8422" y="5403"/>
                  </a:cubicBezTo>
                  <a:cubicBezTo>
                    <a:pt x="8359" y="5543"/>
                    <a:pt x="8292" y="5684"/>
                    <a:pt x="8232" y="5821"/>
                  </a:cubicBezTo>
                  <a:cubicBezTo>
                    <a:pt x="8050" y="5716"/>
                    <a:pt x="7856" y="5628"/>
                    <a:pt x="7659" y="5554"/>
                  </a:cubicBezTo>
                  <a:cubicBezTo>
                    <a:pt x="8380" y="4095"/>
                    <a:pt x="9361" y="2776"/>
                    <a:pt x="10550" y="1668"/>
                  </a:cubicBezTo>
                  <a:cubicBezTo>
                    <a:pt x="10641" y="1580"/>
                    <a:pt x="10733" y="1500"/>
                    <a:pt x="10821" y="1422"/>
                  </a:cubicBezTo>
                  <a:lnTo>
                    <a:pt x="10821" y="1422"/>
                  </a:lnTo>
                  <a:cubicBezTo>
                    <a:pt x="10072" y="2421"/>
                    <a:pt x="9407" y="3479"/>
                    <a:pt x="8834" y="4587"/>
                  </a:cubicBezTo>
                  <a:cubicBezTo>
                    <a:pt x="8774" y="4689"/>
                    <a:pt x="8813" y="4819"/>
                    <a:pt x="8915" y="4872"/>
                  </a:cubicBezTo>
                  <a:cubicBezTo>
                    <a:pt x="8946" y="4888"/>
                    <a:pt x="8979" y="4896"/>
                    <a:pt x="9011" y="4896"/>
                  </a:cubicBezTo>
                  <a:cubicBezTo>
                    <a:pt x="9090" y="4896"/>
                    <a:pt x="9165" y="4851"/>
                    <a:pt x="9199" y="4777"/>
                  </a:cubicBezTo>
                  <a:cubicBezTo>
                    <a:pt x="9755" y="3711"/>
                    <a:pt x="10652" y="2192"/>
                    <a:pt x="11865" y="779"/>
                  </a:cubicBezTo>
                  <a:close/>
                  <a:moveTo>
                    <a:pt x="6151" y="11423"/>
                  </a:moveTo>
                  <a:cubicBezTo>
                    <a:pt x="6583" y="11423"/>
                    <a:pt x="6949" y="11662"/>
                    <a:pt x="6949" y="11947"/>
                  </a:cubicBezTo>
                  <a:cubicBezTo>
                    <a:pt x="6949" y="12182"/>
                    <a:pt x="6678" y="12337"/>
                    <a:pt x="6348" y="12499"/>
                  </a:cubicBezTo>
                  <a:lnTo>
                    <a:pt x="6337" y="12506"/>
                  </a:lnTo>
                  <a:cubicBezTo>
                    <a:pt x="6279" y="12536"/>
                    <a:pt x="6216" y="12551"/>
                    <a:pt x="6152" y="12551"/>
                  </a:cubicBezTo>
                  <a:cubicBezTo>
                    <a:pt x="6089" y="12551"/>
                    <a:pt x="6026" y="12536"/>
                    <a:pt x="5968" y="12506"/>
                  </a:cubicBezTo>
                  <a:lnTo>
                    <a:pt x="5954" y="12499"/>
                  </a:lnTo>
                  <a:cubicBezTo>
                    <a:pt x="5627" y="12337"/>
                    <a:pt x="5356" y="12182"/>
                    <a:pt x="5356" y="11947"/>
                  </a:cubicBezTo>
                  <a:cubicBezTo>
                    <a:pt x="5356" y="11662"/>
                    <a:pt x="5718" y="11423"/>
                    <a:pt x="6151" y="11423"/>
                  </a:cubicBezTo>
                  <a:close/>
                  <a:moveTo>
                    <a:pt x="6154" y="5695"/>
                  </a:moveTo>
                  <a:cubicBezTo>
                    <a:pt x="7983" y="5695"/>
                    <a:pt x="9470" y="6918"/>
                    <a:pt x="9470" y="8416"/>
                  </a:cubicBezTo>
                  <a:lnTo>
                    <a:pt x="9470" y="8494"/>
                  </a:lnTo>
                  <a:cubicBezTo>
                    <a:pt x="9453" y="8979"/>
                    <a:pt x="9583" y="9464"/>
                    <a:pt x="9861" y="9946"/>
                  </a:cubicBezTo>
                  <a:cubicBezTo>
                    <a:pt x="10033" y="10245"/>
                    <a:pt x="10128" y="10582"/>
                    <a:pt x="10128" y="10927"/>
                  </a:cubicBezTo>
                  <a:cubicBezTo>
                    <a:pt x="10128" y="12140"/>
                    <a:pt x="8967" y="13171"/>
                    <a:pt x="7367" y="13522"/>
                  </a:cubicBezTo>
                  <a:cubicBezTo>
                    <a:pt x="7571" y="13427"/>
                    <a:pt x="7744" y="13280"/>
                    <a:pt x="7867" y="13090"/>
                  </a:cubicBezTo>
                  <a:cubicBezTo>
                    <a:pt x="7982" y="12925"/>
                    <a:pt x="7838" y="12760"/>
                    <a:pt x="7691" y="12760"/>
                  </a:cubicBezTo>
                  <a:cubicBezTo>
                    <a:pt x="7627" y="12760"/>
                    <a:pt x="7563" y="12791"/>
                    <a:pt x="7519" y="12865"/>
                  </a:cubicBezTo>
                  <a:cubicBezTo>
                    <a:pt x="7385" y="13079"/>
                    <a:pt x="7149" y="13209"/>
                    <a:pt x="6900" y="13213"/>
                  </a:cubicBezTo>
                  <a:cubicBezTo>
                    <a:pt x="6696" y="13209"/>
                    <a:pt x="6506" y="13125"/>
                    <a:pt x="6369" y="12977"/>
                  </a:cubicBezTo>
                  <a:cubicBezTo>
                    <a:pt x="6355" y="12967"/>
                    <a:pt x="6341" y="12953"/>
                    <a:pt x="6327" y="12946"/>
                  </a:cubicBezTo>
                  <a:cubicBezTo>
                    <a:pt x="6393" y="12928"/>
                    <a:pt x="6460" y="12907"/>
                    <a:pt x="6520" y="12875"/>
                  </a:cubicBezTo>
                  <a:lnTo>
                    <a:pt x="6531" y="12872"/>
                  </a:lnTo>
                  <a:cubicBezTo>
                    <a:pt x="6861" y="12706"/>
                    <a:pt x="7360" y="12457"/>
                    <a:pt x="7360" y="11947"/>
                  </a:cubicBezTo>
                  <a:cubicBezTo>
                    <a:pt x="7360" y="11437"/>
                    <a:pt x="6819" y="11011"/>
                    <a:pt x="6151" y="11011"/>
                  </a:cubicBezTo>
                  <a:cubicBezTo>
                    <a:pt x="5486" y="11011"/>
                    <a:pt x="4941" y="11430"/>
                    <a:pt x="4941" y="11947"/>
                  </a:cubicBezTo>
                  <a:cubicBezTo>
                    <a:pt x="4941" y="12464"/>
                    <a:pt x="5440" y="12706"/>
                    <a:pt x="5771" y="12872"/>
                  </a:cubicBezTo>
                  <a:lnTo>
                    <a:pt x="5782" y="12875"/>
                  </a:lnTo>
                  <a:cubicBezTo>
                    <a:pt x="5845" y="12907"/>
                    <a:pt x="5908" y="12928"/>
                    <a:pt x="5975" y="12946"/>
                  </a:cubicBezTo>
                  <a:cubicBezTo>
                    <a:pt x="5961" y="12953"/>
                    <a:pt x="5947" y="12967"/>
                    <a:pt x="5936" y="12977"/>
                  </a:cubicBezTo>
                  <a:cubicBezTo>
                    <a:pt x="5799" y="13125"/>
                    <a:pt x="5606" y="13209"/>
                    <a:pt x="5405" y="13213"/>
                  </a:cubicBezTo>
                  <a:cubicBezTo>
                    <a:pt x="5152" y="13209"/>
                    <a:pt x="4920" y="13079"/>
                    <a:pt x="4783" y="12865"/>
                  </a:cubicBezTo>
                  <a:cubicBezTo>
                    <a:pt x="4738" y="12802"/>
                    <a:pt x="4679" y="12775"/>
                    <a:pt x="4620" y="12775"/>
                  </a:cubicBezTo>
                  <a:cubicBezTo>
                    <a:pt x="4479" y="12775"/>
                    <a:pt x="4344" y="12928"/>
                    <a:pt x="4438" y="13090"/>
                  </a:cubicBezTo>
                  <a:cubicBezTo>
                    <a:pt x="4558" y="13280"/>
                    <a:pt x="4734" y="13427"/>
                    <a:pt x="4938" y="13522"/>
                  </a:cubicBezTo>
                  <a:cubicBezTo>
                    <a:pt x="3338" y="13171"/>
                    <a:pt x="2174" y="12140"/>
                    <a:pt x="2174" y="10931"/>
                  </a:cubicBezTo>
                  <a:cubicBezTo>
                    <a:pt x="2177" y="10582"/>
                    <a:pt x="2272" y="10241"/>
                    <a:pt x="2448" y="9946"/>
                  </a:cubicBezTo>
                  <a:cubicBezTo>
                    <a:pt x="2722" y="9468"/>
                    <a:pt x="2856" y="8979"/>
                    <a:pt x="2838" y="8494"/>
                  </a:cubicBezTo>
                  <a:lnTo>
                    <a:pt x="2838" y="8416"/>
                  </a:lnTo>
                  <a:cubicBezTo>
                    <a:pt x="2838" y="6918"/>
                    <a:pt x="4326" y="5695"/>
                    <a:pt x="6154" y="5695"/>
                  </a:cubicBezTo>
                  <a:close/>
                  <a:moveTo>
                    <a:pt x="6151" y="13339"/>
                  </a:moveTo>
                  <a:cubicBezTo>
                    <a:pt x="6327" y="13494"/>
                    <a:pt x="6548" y="13593"/>
                    <a:pt x="6784" y="13617"/>
                  </a:cubicBezTo>
                  <a:cubicBezTo>
                    <a:pt x="6573" y="13640"/>
                    <a:pt x="6362" y="13651"/>
                    <a:pt x="6151" y="13651"/>
                  </a:cubicBezTo>
                  <a:cubicBezTo>
                    <a:pt x="5941" y="13651"/>
                    <a:pt x="5731" y="13640"/>
                    <a:pt x="5521" y="13617"/>
                  </a:cubicBezTo>
                  <a:cubicBezTo>
                    <a:pt x="5753" y="13593"/>
                    <a:pt x="5975" y="13494"/>
                    <a:pt x="6151" y="13339"/>
                  </a:cubicBezTo>
                  <a:close/>
                  <a:moveTo>
                    <a:pt x="12097" y="1"/>
                  </a:moveTo>
                  <a:cubicBezTo>
                    <a:pt x="12061" y="1"/>
                    <a:pt x="12025" y="10"/>
                    <a:pt x="11992" y="30"/>
                  </a:cubicBezTo>
                  <a:cubicBezTo>
                    <a:pt x="11963" y="47"/>
                    <a:pt x="11232" y="469"/>
                    <a:pt x="10276" y="1355"/>
                  </a:cubicBezTo>
                  <a:cubicBezTo>
                    <a:pt x="9031" y="2516"/>
                    <a:pt x="8007" y="3898"/>
                    <a:pt x="7262" y="5427"/>
                  </a:cubicBezTo>
                  <a:cubicBezTo>
                    <a:pt x="6898" y="5332"/>
                    <a:pt x="6525" y="5285"/>
                    <a:pt x="6152" y="5285"/>
                  </a:cubicBezTo>
                  <a:cubicBezTo>
                    <a:pt x="5780" y="5285"/>
                    <a:pt x="5407" y="5332"/>
                    <a:pt x="5043" y="5427"/>
                  </a:cubicBezTo>
                  <a:cubicBezTo>
                    <a:pt x="4298" y="3901"/>
                    <a:pt x="3278" y="2526"/>
                    <a:pt x="2040" y="1369"/>
                  </a:cubicBezTo>
                  <a:cubicBezTo>
                    <a:pt x="1077" y="473"/>
                    <a:pt x="342" y="51"/>
                    <a:pt x="310" y="30"/>
                  </a:cubicBezTo>
                  <a:cubicBezTo>
                    <a:pt x="277" y="11"/>
                    <a:pt x="243" y="3"/>
                    <a:pt x="209" y="3"/>
                  </a:cubicBezTo>
                  <a:cubicBezTo>
                    <a:pt x="102" y="3"/>
                    <a:pt x="3" y="89"/>
                    <a:pt x="0" y="209"/>
                  </a:cubicBezTo>
                  <a:cubicBezTo>
                    <a:pt x="25" y="1130"/>
                    <a:pt x="138" y="2045"/>
                    <a:pt x="345" y="2941"/>
                  </a:cubicBezTo>
                  <a:cubicBezTo>
                    <a:pt x="524" y="3761"/>
                    <a:pt x="799" y="4552"/>
                    <a:pt x="1164" y="5308"/>
                  </a:cubicBezTo>
                  <a:cubicBezTo>
                    <a:pt x="1569" y="6127"/>
                    <a:pt x="2072" y="6802"/>
                    <a:pt x="2659" y="7323"/>
                  </a:cubicBezTo>
                  <a:cubicBezTo>
                    <a:pt x="2501" y="7667"/>
                    <a:pt x="2423" y="8040"/>
                    <a:pt x="2423" y="8420"/>
                  </a:cubicBezTo>
                  <a:lnTo>
                    <a:pt x="2423" y="8511"/>
                  </a:lnTo>
                  <a:cubicBezTo>
                    <a:pt x="2437" y="8916"/>
                    <a:pt x="2325" y="9327"/>
                    <a:pt x="2086" y="9739"/>
                  </a:cubicBezTo>
                  <a:cubicBezTo>
                    <a:pt x="1875" y="10101"/>
                    <a:pt x="1762" y="10509"/>
                    <a:pt x="1759" y="10927"/>
                  </a:cubicBezTo>
                  <a:cubicBezTo>
                    <a:pt x="1759" y="11782"/>
                    <a:pt x="2226" y="12576"/>
                    <a:pt x="3074" y="13167"/>
                  </a:cubicBezTo>
                  <a:cubicBezTo>
                    <a:pt x="3897" y="13744"/>
                    <a:pt x="4990" y="14064"/>
                    <a:pt x="6147" y="14064"/>
                  </a:cubicBezTo>
                  <a:cubicBezTo>
                    <a:pt x="7308" y="14064"/>
                    <a:pt x="8401" y="13744"/>
                    <a:pt x="9228" y="13167"/>
                  </a:cubicBezTo>
                  <a:cubicBezTo>
                    <a:pt x="10072" y="12576"/>
                    <a:pt x="10539" y="11782"/>
                    <a:pt x="10539" y="10927"/>
                  </a:cubicBezTo>
                  <a:cubicBezTo>
                    <a:pt x="10536" y="10509"/>
                    <a:pt x="10423" y="10101"/>
                    <a:pt x="10212" y="9739"/>
                  </a:cubicBezTo>
                  <a:cubicBezTo>
                    <a:pt x="9973" y="9327"/>
                    <a:pt x="9861" y="8916"/>
                    <a:pt x="9875" y="8511"/>
                  </a:cubicBezTo>
                  <a:lnTo>
                    <a:pt x="9875" y="8420"/>
                  </a:lnTo>
                  <a:cubicBezTo>
                    <a:pt x="9875" y="8040"/>
                    <a:pt x="9797" y="7664"/>
                    <a:pt x="9639" y="7319"/>
                  </a:cubicBezTo>
                  <a:cubicBezTo>
                    <a:pt x="10237" y="6792"/>
                    <a:pt x="10747" y="6106"/>
                    <a:pt x="11155" y="5269"/>
                  </a:cubicBezTo>
                  <a:cubicBezTo>
                    <a:pt x="11513" y="4520"/>
                    <a:pt x="11784" y="3729"/>
                    <a:pt x="11960" y="2917"/>
                  </a:cubicBezTo>
                  <a:cubicBezTo>
                    <a:pt x="12164" y="2027"/>
                    <a:pt x="12276" y="1116"/>
                    <a:pt x="12297" y="205"/>
                  </a:cubicBezTo>
                  <a:cubicBezTo>
                    <a:pt x="12297" y="132"/>
                    <a:pt x="12259" y="68"/>
                    <a:pt x="12199" y="30"/>
                  </a:cubicBezTo>
                  <a:cubicBezTo>
                    <a:pt x="12167" y="10"/>
                    <a:pt x="12132" y="1"/>
                    <a:pt x="12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1" name="Google Shape;21701;p86"/>
            <p:cNvSpPr/>
            <p:nvPr/>
          </p:nvSpPr>
          <p:spPr>
            <a:xfrm>
              <a:off x="961407" y="2196254"/>
              <a:ext cx="45479" cy="51167"/>
            </a:xfrm>
            <a:custGeom>
              <a:avLst/>
              <a:gdLst/>
              <a:ahLst/>
              <a:cxnLst/>
              <a:rect l="l" t="t" r="r" b="b"/>
              <a:pathLst>
                <a:path w="1735" h="1952" extrusionOk="0">
                  <a:moveTo>
                    <a:pt x="863" y="0"/>
                  </a:moveTo>
                  <a:cubicBezTo>
                    <a:pt x="387" y="0"/>
                    <a:pt x="4" y="389"/>
                    <a:pt x="0" y="865"/>
                  </a:cubicBezTo>
                  <a:lnTo>
                    <a:pt x="0" y="1087"/>
                  </a:lnTo>
                  <a:cubicBezTo>
                    <a:pt x="0" y="1565"/>
                    <a:pt x="391" y="1952"/>
                    <a:pt x="869" y="1952"/>
                  </a:cubicBezTo>
                  <a:cubicBezTo>
                    <a:pt x="1347" y="1952"/>
                    <a:pt x="1734" y="1565"/>
                    <a:pt x="1734" y="1087"/>
                  </a:cubicBezTo>
                  <a:lnTo>
                    <a:pt x="1734" y="865"/>
                  </a:lnTo>
                  <a:cubicBezTo>
                    <a:pt x="1734" y="753"/>
                    <a:pt x="1643" y="658"/>
                    <a:pt x="1530" y="658"/>
                  </a:cubicBezTo>
                  <a:cubicBezTo>
                    <a:pt x="1414" y="658"/>
                    <a:pt x="1323" y="753"/>
                    <a:pt x="1326" y="865"/>
                  </a:cubicBezTo>
                  <a:lnTo>
                    <a:pt x="1326" y="1087"/>
                  </a:lnTo>
                  <a:cubicBezTo>
                    <a:pt x="1326" y="1336"/>
                    <a:pt x="1122" y="1540"/>
                    <a:pt x="869" y="1540"/>
                  </a:cubicBezTo>
                  <a:cubicBezTo>
                    <a:pt x="619" y="1540"/>
                    <a:pt x="415" y="1336"/>
                    <a:pt x="415" y="1087"/>
                  </a:cubicBezTo>
                  <a:lnTo>
                    <a:pt x="415" y="865"/>
                  </a:lnTo>
                  <a:cubicBezTo>
                    <a:pt x="415" y="616"/>
                    <a:pt x="619" y="412"/>
                    <a:pt x="869" y="412"/>
                  </a:cubicBezTo>
                  <a:cubicBezTo>
                    <a:pt x="1133" y="398"/>
                    <a:pt x="1133" y="11"/>
                    <a:pt x="869" y="0"/>
                  </a:cubicBezTo>
                  <a:cubicBezTo>
                    <a:pt x="867" y="0"/>
                    <a:pt x="865" y="0"/>
                    <a:pt x="8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2" name="Google Shape;21702;p86"/>
            <p:cNvSpPr/>
            <p:nvPr/>
          </p:nvSpPr>
          <p:spPr>
            <a:xfrm>
              <a:off x="1065288" y="2196149"/>
              <a:ext cx="45479" cy="51272"/>
            </a:xfrm>
            <a:custGeom>
              <a:avLst/>
              <a:gdLst/>
              <a:ahLst/>
              <a:cxnLst/>
              <a:rect l="l" t="t" r="r" b="b"/>
              <a:pathLst>
                <a:path w="1735" h="1956" extrusionOk="0">
                  <a:moveTo>
                    <a:pt x="869" y="1"/>
                  </a:moveTo>
                  <a:cubicBezTo>
                    <a:pt x="387" y="1"/>
                    <a:pt x="0" y="391"/>
                    <a:pt x="0" y="869"/>
                  </a:cubicBezTo>
                  <a:lnTo>
                    <a:pt x="0" y="1091"/>
                  </a:lnTo>
                  <a:cubicBezTo>
                    <a:pt x="0" y="1569"/>
                    <a:pt x="391" y="1956"/>
                    <a:pt x="869" y="1956"/>
                  </a:cubicBezTo>
                  <a:cubicBezTo>
                    <a:pt x="1347" y="1956"/>
                    <a:pt x="1734" y="1569"/>
                    <a:pt x="1734" y="1091"/>
                  </a:cubicBezTo>
                  <a:lnTo>
                    <a:pt x="1734" y="869"/>
                  </a:lnTo>
                  <a:cubicBezTo>
                    <a:pt x="1734" y="757"/>
                    <a:pt x="1643" y="662"/>
                    <a:pt x="1530" y="662"/>
                  </a:cubicBezTo>
                  <a:cubicBezTo>
                    <a:pt x="1414" y="662"/>
                    <a:pt x="1323" y="753"/>
                    <a:pt x="1323" y="869"/>
                  </a:cubicBezTo>
                  <a:lnTo>
                    <a:pt x="1323" y="1087"/>
                  </a:lnTo>
                  <a:cubicBezTo>
                    <a:pt x="1323" y="1340"/>
                    <a:pt x="1119" y="1541"/>
                    <a:pt x="869" y="1541"/>
                  </a:cubicBezTo>
                  <a:cubicBezTo>
                    <a:pt x="616" y="1541"/>
                    <a:pt x="412" y="1340"/>
                    <a:pt x="412" y="1087"/>
                  </a:cubicBezTo>
                  <a:lnTo>
                    <a:pt x="412" y="869"/>
                  </a:lnTo>
                  <a:cubicBezTo>
                    <a:pt x="412" y="616"/>
                    <a:pt x="616" y="412"/>
                    <a:pt x="869" y="412"/>
                  </a:cubicBezTo>
                  <a:cubicBezTo>
                    <a:pt x="1129" y="402"/>
                    <a:pt x="1129" y="15"/>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3" name="Google Shape;21703;p86"/>
          <p:cNvGrpSpPr/>
          <p:nvPr/>
        </p:nvGrpSpPr>
        <p:grpSpPr>
          <a:xfrm>
            <a:off x="5494938" y="3519226"/>
            <a:ext cx="362545" cy="323593"/>
            <a:chOff x="5494938" y="3366826"/>
            <a:chExt cx="362545" cy="323593"/>
          </a:xfrm>
        </p:grpSpPr>
        <p:sp>
          <p:nvSpPr>
            <p:cNvPr id="21704" name="Google Shape;21704;p86"/>
            <p:cNvSpPr/>
            <p:nvPr/>
          </p:nvSpPr>
          <p:spPr>
            <a:xfrm>
              <a:off x="5535305" y="3385253"/>
              <a:ext cx="50826" cy="50590"/>
            </a:xfrm>
            <a:custGeom>
              <a:avLst/>
              <a:gdLst/>
              <a:ahLst/>
              <a:cxnLst/>
              <a:rect l="l" t="t" r="r" b="b"/>
              <a:pathLst>
                <a:path w="1939" h="1930" extrusionOk="0">
                  <a:moveTo>
                    <a:pt x="837" y="0"/>
                  </a:moveTo>
                  <a:cubicBezTo>
                    <a:pt x="708" y="0"/>
                    <a:pt x="580" y="35"/>
                    <a:pt x="465" y="104"/>
                  </a:cubicBezTo>
                  <a:cubicBezTo>
                    <a:pt x="103" y="322"/>
                    <a:pt x="1" y="800"/>
                    <a:pt x="289" y="1254"/>
                  </a:cubicBezTo>
                  <a:cubicBezTo>
                    <a:pt x="517" y="1614"/>
                    <a:pt x="974" y="1929"/>
                    <a:pt x="1333" y="1929"/>
                  </a:cubicBezTo>
                  <a:cubicBezTo>
                    <a:pt x="1423" y="1929"/>
                    <a:pt x="1507" y="1910"/>
                    <a:pt x="1579" y="1866"/>
                  </a:cubicBezTo>
                  <a:cubicBezTo>
                    <a:pt x="1938" y="1648"/>
                    <a:pt x="1878" y="913"/>
                    <a:pt x="1594" y="463"/>
                  </a:cubicBezTo>
                  <a:cubicBezTo>
                    <a:pt x="1397" y="157"/>
                    <a:pt x="1113" y="0"/>
                    <a:pt x="8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5" name="Google Shape;21705;p86"/>
            <p:cNvSpPr/>
            <p:nvPr/>
          </p:nvSpPr>
          <p:spPr>
            <a:xfrm>
              <a:off x="5498529" y="3430129"/>
              <a:ext cx="47969" cy="40131"/>
            </a:xfrm>
            <a:custGeom>
              <a:avLst/>
              <a:gdLst/>
              <a:ahLst/>
              <a:cxnLst/>
              <a:rect l="l" t="t" r="r" b="b"/>
              <a:pathLst>
                <a:path w="1830" h="1531" extrusionOk="0">
                  <a:moveTo>
                    <a:pt x="694" y="1"/>
                  </a:moveTo>
                  <a:cubicBezTo>
                    <a:pt x="516" y="1"/>
                    <a:pt x="353" y="71"/>
                    <a:pt x="236" y="203"/>
                  </a:cubicBezTo>
                  <a:cubicBezTo>
                    <a:pt x="0" y="470"/>
                    <a:pt x="46" y="892"/>
                    <a:pt x="394" y="1198"/>
                  </a:cubicBezTo>
                  <a:cubicBezTo>
                    <a:pt x="618" y="1395"/>
                    <a:pt x="953" y="1530"/>
                    <a:pt x="1227" y="1530"/>
                  </a:cubicBezTo>
                  <a:cubicBezTo>
                    <a:pt x="1380" y="1530"/>
                    <a:pt x="1513" y="1489"/>
                    <a:pt x="1597" y="1392"/>
                  </a:cubicBezTo>
                  <a:cubicBezTo>
                    <a:pt x="1829" y="1124"/>
                    <a:pt x="1593" y="534"/>
                    <a:pt x="1245" y="228"/>
                  </a:cubicBezTo>
                  <a:cubicBezTo>
                    <a:pt x="1070" y="73"/>
                    <a:pt x="874" y="1"/>
                    <a:pt x="694"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6" name="Google Shape;21706;p86"/>
            <p:cNvSpPr/>
            <p:nvPr/>
          </p:nvSpPr>
          <p:spPr>
            <a:xfrm>
              <a:off x="5651453" y="3397756"/>
              <a:ext cx="41049" cy="45164"/>
            </a:xfrm>
            <a:custGeom>
              <a:avLst/>
              <a:gdLst/>
              <a:ahLst/>
              <a:cxnLst/>
              <a:rect l="l" t="t" r="r" b="b"/>
              <a:pathLst>
                <a:path w="1566" h="1723" extrusionOk="0">
                  <a:moveTo>
                    <a:pt x="862" y="1"/>
                  </a:moveTo>
                  <a:cubicBezTo>
                    <a:pt x="607" y="1"/>
                    <a:pt x="350" y="166"/>
                    <a:pt x="201" y="478"/>
                  </a:cubicBezTo>
                  <a:cubicBezTo>
                    <a:pt x="0" y="897"/>
                    <a:pt x="14" y="1533"/>
                    <a:pt x="338" y="1688"/>
                  </a:cubicBezTo>
                  <a:cubicBezTo>
                    <a:pt x="387" y="1712"/>
                    <a:pt x="440" y="1722"/>
                    <a:pt x="496" y="1722"/>
                  </a:cubicBezTo>
                  <a:cubicBezTo>
                    <a:pt x="806" y="1722"/>
                    <a:pt x="1195" y="1388"/>
                    <a:pt x="1365" y="1034"/>
                  </a:cubicBezTo>
                  <a:cubicBezTo>
                    <a:pt x="1565" y="619"/>
                    <a:pt x="1439" y="211"/>
                    <a:pt x="1119" y="60"/>
                  </a:cubicBezTo>
                  <a:cubicBezTo>
                    <a:pt x="1036" y="20"/>
                    <a:pt x="949" y="1"/>
                    <a:pt x="8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7" name="Google Shape;21707;p86"/>
            <p:cNvSpPr/>
            <p:nvPr/>
          </p:nvSpPr>
          <p:spPr>
            <a:xfrm>
              <a:off x="5544899" y="3447088"/>
              <a:ext cx="128232" cy="84430"/>
            </a:xfrm>
            <a:custGeom>
              <a:avLst/>
              <a:gdLst/>
              <a:ahLst/>
              <a:cxnLst/>
              <a:rect l="l" t="t" r="r" b="b"/>
              <a:pathLst>
                <a:path w="4892" h="3221" extrusionOk="0">
                  <a:moveTo>
                    <a:pt x="2580" y="1"/>
                  </a:moveTo>
                  <a:cubicBezTo>
                    <a:pt x="2409" y="1"/>
                    <a:pt x="2238" y="18"/>
                    <a:pt x="2068" y="52"/>
                  </a:cubicBezTo>
                  <a:cubicBezTo>
                    <a:pt x="816" y="309"/>
                    <a:pt x="0" y="1466"/>
                    <a:pt x="190" y="2404"/>
                  </a:cubicBezTo>
                  <a:cubicBezTo>
                    <a:pt x="316" y="3015"/>
                    <a:pt x="806" y="3221"/>
                    <a:pt x="1477" y="3221"/>
                  </a:cubicBezTo>
                  <a:cubicBezTo>
                    <a:pt x="1838" y="3221"/>
                    <a:pt x="2252" y="3161"/>
                    <a:pt x="2690" y="3073"/>
                  </a:cubicBezTo>
                  <a:cubicBezTo>
                    <a:pt x="3939" y="2816"/>
                    <a:pt x="4892" y="2366"/>
                    <a:pt x="4649" y="1441"/>
                  </a:cubicBezTo>
                  <a:cubicBezTo>
                    <a:pt x="4399" y="492"/>
                    <a:pt x="3619" y="196"/>
                    <a:pt x="3281" y="101"/>
                  </a:cubicBezTo>
                  <a:cubicBezTo>
                    <a:pt x="3052" y="34"/>
                    <a:pt x="2817" y="1"/>
                    <a:pt x="2580"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8" name="Google Shape;21708;p86"/>
            <p:cNvSpPr/>
            <p:nvPr/>
          </p:nvSpPr>
          <p:spPr>
            <a:xfrm>
              <a:off x="5596983" y="3372461"/>
              <a:ext cx="43880" cy="54496"/>
            </a:xfrm>
            <a:custGeom>
              <a:avLst/>
              <a:gdLst/>
              <a:ahLst/>
              <a:cxnLst/>
              <a:rect l="l" t="t" r="r" b="b"/>
              <a:pathLst>
                <a:path w="1674" h="2079" extrusionOk="0">
                  <a:moveTo>
                    <a:pt x="855" y="1"/>
                  </a:moveTo>
                  <a:cubicBezTo>
                    <a:pt x="492" y="1"/>
                    <a:pt x="167" y="284"/>
                    <a:pt x="88" y="757"/>
                  </a:cubicBezTo>
                  <a:cubicBezTo>
                    <a:pt x="0" y="1285"/>
                    <a:pt x="229" y="1995"/>
                    <a:pt x="647" y="2073"/>
                  </a:cubicBezTo>
                  <a:cubicBezTo>
                    <a:pt x="671" y="2077"/>
                    <a:pt x="695" y="2079"/>
                    <a:pt x="719" y="2079"/>
                  </a:cubicBezTo>
                  <a:cubicBezTo>
                    <a:pt x="1112" y="2079"/>
                    <a:pt x="1507" y="1532"/>
                    <a:pt x="1589" y="1035"/>
                  </a:cubicBezTo>
                  <a:cubicBezTo>
                    <a:pt x="1674" y="508"/>
                    <a:pt x="1396" y="89"/>
                    <a:pt x="981" y="12"/>
                  </a:cubicBezTo>
                  <a:cubicBezTo>
                    <a:pt x="939" y="4"/>
                    <a:pt x="897" y="1"/>
                    <a:pt x="85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9" name="Google Shape;21709;p86"/>
            <p:cNvSpPr/>
            <p:nvPr/>
          </p:nvSpPr>
          <p:spPr>
            <a:xfrm>
              <a:off x="5545161" y="3449998"/>
              <a:ext cx="47785" cy="81547"/>
            </a:xfrm>
            <a:custGeom>
              <a:avLst/>
              <a:gdLst/>
              <a:ahLst/>
              <a:cxnLst/>
              <a:rect l="l" t="t" r="r" b="b"/>
              <a:pathLst>
                <a:path w="1823" h="3111" extrusionOk="0">
                  <a:moveTo>
                    <a:pt x="1822" y="1"/>
                  </a:moveTo>
                  <a:lnTo>
                    <a:pt x="1822" y="1"/>
                  </a:lnTo>
                  <a:cubicBezTo>
                    <a:pt x="708" y="345"/>
                    <a:pt x="1" y="1418"/>
                    <a:pt x="180" y="2293"/>
                  </a:cubicBezTo>
                  <a:cubicBezTo>
                    <a:pt x="308" y="2900"/>
                    <a:pt x="793" y="3111"/>
                    <a:pt x="1460" y="3111"/>
                  </a:cubicBezTo>
                  <a:cubicBezTo>
                    <a:pt x="1492" y="3111"/>
                    <a:pt x="1525" y="3110"/>
                    <a:pt x="1559" y="3109"/>
                  </a:cubicBezTo>
                  <a:cubicBezTo>
                    <a:pt x="1411" y="2969"/>
                    <a:pt x="1295" y="2775"/>
                    <a:pt x="1214" y="2508"/>
                  </a:cubicBezTo>
                  <a:cubicBezTo>
                    <a:pt x="978" y="1696"/>
                    <a:pt x="1232" y="690"/>
                    <a:pt x="182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0" name="Google Shape;21710;p86"/>
            <p:cNvSpPr/>
            <p:nvPr/>
          </p:nvSpPr>
          <p:spPr>
            <a:xfrm>
              <a:off x="5498634" y="3433772"/>
              <a:ext cx="44063" cy="36488"/>
            </a:xfrm>
            <a:custGeom>
              <a:avLst/>
              <a:gdLst/>
              <a:ahLst/>
              <a:cxnLst/>
              <a:rect l="l" t="t" r="r" b="b"/>
              <a:pathLst>
                <a:path w="1681" h="1392" extrusionOk="0">
                  <a:moveTo>
                    <a:pt x="302" y="1"/>
                  </a:moveTo>
                  <a:cubicBezTo>
                    <a:pt x="278" y="18"/>
                    <a:pt x="253" y="40"/>
                    <a:pt x="232" y="64"/>
                  </a:cubicBezTo>
                  <a:cubicBezTo>
                    <a:pt x="0" y="331"/>
                    <a:pt x="42" y="753"/>
                    <a:pt x="390" y="1059"/>
                  </a:cubicBezTo>
                  <a:cubicBezTo>
                    <a:pt x="614" y="1256"/>
                    <a:pt x="949" y="1391"/>
                    <a:pt x="1223" y="1391"/>
                  </a:cubicBezTo>
                  <a:cubicBezTo>
                    <a:pt x="1376" y="1391"/>
                    <a:pt x="1509" y="1350"/>
                    <a:pt x="1593" y="1253"/>
                  </a:cubicBezTo>
                  <a:cubicBezTo>
                    <a:pt x="1642" y="1193"/>
                    <a:pt x="1674" y="1119"/>
                    <a:pt x="1681" y="1038"/>
                  </a:cubicBezTo>
                  <a:lnTo>
                    <a:pt x="1681" y="1038"/>
                  </a:lnTo>
                  <a:cubicBezTo>
                    <a:pt x="1678" y="1038"/>
                    <a:pt x="1675" y="1038"/>
                    <a:pt x="1672" y="1038"/>
                  </a:cubicBezTo>
                  <a:cubicBezTo>
                    <a:pt x="1363" y="1038"/>
                    <a:pt x="947" y="860"/>
                    <a:pt x="668" y="613"/>
                  </a:cubicBezTo>
                  <a:cubicBezTo>
                    <a:pt x="454" y="419"/>
                    <a:pt x="334" y="205"/>
                    <a:pt x="30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1" name="Google Shape;21711;p86"/>
            <p:cNvSpPr/>
            <p:nvPr/>
          </p:nvSpPr>
          <p:spPr>
            <a:xfrm>
              <a:off x="5535305" y="3385751"/>
              <a:ext cx="42150" cy="50092"/>
            </a:xfrm>
            <a:custGeom>
              <a:avLst/>
              <a:gdLst/>
              <a:ahLst/>
              <a:cxnLst/>
              <a:rect l="l" t="t" r="r" b="b"/>
              <a:pathLst>
                <a:path w="1608" h="1911" extrusionOk="0">
                  <a:moveTo>
                    <a:pt x="683" y="1"/>
                  </a:moveTo>
                  <a:lnTo>
                    <a:pt x="683" y="1"/>
                  </a:lnTo>
                  <a:cubicBezTo>
                    <a:pt x="602" y="15"/>
                    <a:pt x="528" y="43"/>
                    <a:pt x="461" y="85"/>
                  </a:cubicBezTo>
                  <a:cubicBezTo>
                    <a:pt x="103" y="303"/>
                    <a:pt x="1" y="781"/>
                    <a:pt x="285" y="1235"/>
                  </a:cubicBezTo>
                  <a:cubicBezTo>
                    <a:pt x="513" y="1595"/>
                    <a:pt x="973" y="1910"/>
                    <a:pt x="1331" y="1910"/>
                  </a:cubicBezTo>
                  <a:cubicBezTo>
                    <a:pt x="1421" y="1910"/>
                    <a:pt x="1504" y="1891"/>
                    <a:pt x="1576" y="1847"/>
                  </a:cubicBezTo>
                  <a:cubicBezTo>
                    <a:pt x="1586" y="1836"/>
                    <a:pt x="1597" y="1826"/>
                    <a:pt x="1608" y="1815"/>
                  </a:cubicBezTo>
                  <a:cubicBezTo>
                    <a:pt x="1291" y="1671"/>
                    <a:pt x="950" y="1334"/>
                    <a:pt x="760" y="978"/>
                  </a:cubicBezTo>
                  <a:cubicBezTo>
                    <a:pt x="563" y="609"/>
                    <a:pt x="553" y="254"/>
                    <a:pt x="68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2" name="Google Shape;21712;p86"/>
            <p:cNvSpPr/>
            <p:nvPr/>
          </p:nvSpPr>
          <p:spPr>
            <a:xfrm>
              <a:off x="5597350" y="3372540"/>
              <a:ext cx="33002" cy="52687"/>
            </a:xfrm>
            <a:custGeom>
              <a:avLst/>
              <a:gdLst/>
              <a:ahLst/>
              <a:cxnLst/>
              <a:rect l="l" t="t" r="r" b="b"/>
              <a:pathLst>
                <a:path w="1259" h="2010" extrusionOk="0">
                  <a:moveTo>
                    <a:pt x="836" y="0"/>
                  </a:moveTo>
                  <a:cubicBezTo>
                    <a:pt x="475" y="0"/>
                    <a:pt x="152" y="283"/>
                    <a:pt x="74" y="754"/>
                  </a:cubicBezTo>
                  <a:cubicBezTo>
                    <a:pt x="0" y="1215"/>
                    <a:pt x="162" y="1813"/>
                    <a:pt x="482" y="2010"/>
                  </a:cubicBezTo>
                  <a:cubicBezTo>
                    <a:pt x="397" y="1637"/>
                    <a:pt x="415" y="1247"/>
                    <a:pt x="538" y="881"/>
                  </a:cubicBezTo>
                  <a:cubicBezTo>
                    <a:pt x="679" y="484"/>
                    <a:pt x="953" y="224"/>
                    <a:pt x="1259" y="136"/>
                  </a:cubicBezTo>
                  <a:cubicBezTo>
                    <a:pt x="1171" y="72"/>
                    <a:pt x="1073" y="30"/>
                    <a:pt x="967" y="13"/>
                  </a:cubicBezTo>
                  <a:cubicBezTo>
                    <a:pt x="923" y="4"/>
                    <a:pt x="879" y="0"/>
                    <a:pt x="836"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3" name="Google Shape;21713;p86"/>
            <p:cNvSpPr/>
            <p:nvPr/>
          </p:nvSpPr>
          <p:spPr>
            <a:xfrm>
              <a:off x="5652003" y="3397756"/>
              <a:ext cx="35964" cy="40577"/>
            </a:xfrm>
            <a:custGeom>
              <a:avLst/>
              <a:gdLst/>
              <a:ahLst/>
              <a:cxnLst/>
              <a:rect l="l" t="t" r="r" b="b"/>
              <a:pathLst>
                <a:path w="1372" h="1548" extrusionOk="0">
                  <a:moveTo>
                    <a:pt x="839" y="1"/>
                  </a:moveTo>
                  <a:cubicBezTo>
                    <a:pt x="586" y="1"/>
                    <a:pt x="329" y="166"/>
                    <a:pt x="180" y="478"/>
                  </a:cubicBezTo>
                  <a:cubicBezTo>
                    <a:pt x="18" y="816"/>
                    <a:pt x="0" y="1294"/>
                    <a:pt x="166" y="1547"/>
                  </a:cubicBezTo>
                  <a:cubicBezTo>
                    <a:pt x="225" y="1224"/>
                    <a:pt x="377" y="925"/>
                    <a:pt x="595" y="682"/>
                  </a:cubicBezTo>
                  <a:cubicBezTo>
                    <a:pt x="814" y="446"/>
                    <a:pt x="1076" y="336"/>
                    <a:pt x="1318" y="336"/>
                  </a:cubicBezTo>
                  <a:cubicBezTo>
                    <a:pt x="1336" y="336"/>
                    <a:pt x="1354" y="336"/>
                    <a:pt x="1372" y="338"/>
                  </a:cubicBezTo>
                  <a:cubicBezTo>
                    <a:pt x="1316" y="214"/>
                    <a:pt x="1217" y="116"/>
                    <a:pt x="1094" y="60"/>
                  </a:cubicBezTo>
                  <a:cubicBezTo>
                    <a:pt x="1012" y="20"/>
                    <a:pt x="926" y="1"/>
                    <a:pt x="839"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4" name="Google Shape;21714;p86"/>
            <p:cNvSpPr/>
            <p:nvPr/>
          </p:nvSpPr>
          <p:spPr>
            <a:xfrm>
              <a:off x="5723721" y="3520483"/>
              <a:ext cx="40656" cy="54653"/>
            </a:xfrm>
            <a:custGeom>
              <a:avLst/>
              <a:gdLst/>
              <a:ahLst/>
              <a:cxnLst/>
              <a:rect l="l" t="t" r="r" b="b"/>
              <a:pathLst>
                <a:path w="1551" h="2085" extrusionOk="0">
                  <a:moveTo>
                    <a:pt x="762" y="1"/>
                  </a:moveTo>
                  <a:cubicBezTo>
                    <a:pt x="360" y="1"/>
                    <a:pt x="28" y="341"/>
                    <a:pt x="14" y="860"/>
                  </a:cubicBezTo>
                  <a:cubicBezTo>
                    <a:pt x="0" y="1394"/>
                    <a:pt x="327" y="2066"/>
                    <a:pt x="746" y="2084"/>
                  </a:cubicBezTo>
                  <a:cubicBezTo>
                    <a:pt x="752" y="2084"/>
                    <a:pt x="759" y="2084"/>
                    <a:pt x="766" y="2084"/>
                  </a:cubicBezTo>
                  <a:cubicBezTo>
                    <a:pt x="1179" y="2084"/>
                    <a:pt x="1526" y="1453"/>
                    <a:pt x="1537" y="927"/>
                  </a:cubicBezTo>
                  <a:cubicBezTo>
                    <a:pt x="1551" y="392"/>
                    <a:pt x="1220" y="23"/>
                    <a:pt x="798" y="2"/>
                  </a:cubicBezTo>
                  <a:cubicBezTo>
                    <a:pt x="786" y="1"/>
                    <a:pt x="774" y="1"/>
                    <a:pt x="762"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5" name="Google Shape;21715;p86"/>
            <p:cNvSpPr/>
            <p:nvPr/>
          </p:nvSpPr>
          <p:spPr>
            <a:xfrm>
              <a:off x="5668596" y="3535660"/>
              <a:ext cx="38926" cy="46580"/>
            </a:xfrm>
            <a:custGeom>
              <a:avLst/>
              <a:gdLst/>
              <a:ahLst/>
              <a:cxnLst/>
              <a:rect l="l" t="t" r="r" b="b"/>
              <a:pathLst>
                <a:path w="1485" h="1777" extrusionOk="0">
                  <a:moveTo>
                    <a:pt x="695" y="1"/>
                  </a:moveTo>
                  <a:cubicBezTo>
                    <a:pt x="644" y="1"/>
                    <a:pt x="593" y="7"/>
                    <a:pt x="542" y="21"/>
                  </a:cubicBezTo>
                  <a:cubicBezTo>
                    <a:pt x="197" y="112"/>
                    <a:pt x="0" y="488"/>
                    <a:pt x="120" y="935"/>
                  </a:cubicBezTo>
                  <a:cubicBezTo>
                    <a:pt x="229" y="1344"/>
                    <a:pt x="595" y="1776"/>
                    <a:pt x="921" y="1776"/>
                  </a:cubicBezTo>
                  <a:cubicBezTo>
                    <a:pt x="951" y="1776"/>
                    <a:pt x="980" y="1773"/>
                    <a:pt x="1010" y="1765"/>
                  </a:cubicBezTo>
                  <a:cubicBezTo>
                    <a:pt x="1354" y="1673"/>
                    <a:pt x="1484" y="1051"/>
                    <a:pt x="1365" y="601"/>
                  </a:cubicBezTo>
                  <a:cubicBezTo>
                    <a:pt x="1263" y="220"/>
                    <a:pt x="987" y="1"/>
                    <a:pt x="695"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6" name="Google Shape;21716;p86"/>
            <p:cNvSpPr/>
            <p:nvPr/>
          </p:nvSpPr>
          <p:spPr>
            <a:xfrm>
              <a:off x="5803616" y="3596316"/>
              <a:ext cx="50276" cy="37589"/>
            </a:xfrm>
            <a:custGeom>
              <a:avLst/>
              <a:gdLst/>
              <a:ahLst/>
              <a:cxnLst/>
              <a:rect l="l" t="t" r="r" b="b"/>
              <a:pathLst>
                <a:path w="1918" h="1434" extrusionOk="0">
                  <a:moveTo>
                    <a:pt x="1198" y="1"/>
                  </a:moveTo>
                  <a:cubicBezTo>
                    <a:pt x="1053" y="1"/>
                    <a:pt x="895" y="44"/>
                    <a:pt x="739" y="137"/>
                  </a:cubicBezTo>
                  <a:cubicBezTo>
                    <a:pt x="342" y="372"/>
                    <a:pt x="1" y="910"/>
                    <a:pt x="180" y="1216"/>
                  </a:cubicBezTo>
                  <a:cubicBezTo>
                    <a:pt x="271" y="1367"/>
                    <a:pt x="471" y="1433"/>
                    <a:pt x="700" y="1433"/>
                  </a:cubicBezTo>
                  <a:cubicBezTo>
                    <a:pt x="934" y="1433"/>
                    <a:pt x="1197" y="1364"/>
                    <a:pt x="1400" y="1244"/>
                  </a:cubicBezTo>
                  <a:cubicBezTo>
                    <a:pt x="1798" y="1012"/>
                    <a:pt x="1917" y="604"/>
                    <a:pt x="1738" y="295"/>
                  </a:cubicBezTo>
                  <a:cubicBezTo>
                    <a:pt x="1626" y="108"/>
                    <a:pt x="1427" y="1"/>
                    <a:pt x="1198" y="1"/>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7" name="Google Shape;21717;p86"/>
            <p:cNvSpPr/>
            <p:nvPr/>
          </p:nvSpPr>
          <p:spPr>
            <a:xfrm>
              <a:off x="5669225" y="3594586"/>
              <a:ext cx="129070" cy="89935"/>
            </a:xfrm>
            <a:custGeom>
              <a:avLst/>
              <a:gdLst/>
              <a:ahLst/>
              <a:cxnLst/>
              <a:rect l="l" t="t" r="r" b="b"/>
              <a:pathLst>
                <a:path w="4924" h="3431" extrusionOk="0">
                  <a:moveTo>
                    <a:pt x="2279" y="0"/>
                  </a:moveTo>
                  <a:cubicBezTo>
                    <a:pt x="1415" y="0"/>
                    <a:pt x="632" y="447"/>
                    <a:pt x="367" y="1099"/>
                  </a:cubicBezTo>
                  <a:cubicBezTo>
                    <a:pt x="1" y="1985"/>
                    <a:pt x="887" y="2559"/>
                    <a:pt x="2069" y="3040"/>
                  </a:cubicBezTo>
                  <a:cubicBezTo>
                    <a:pt x="2636" y="3273"/>
                    <a:pt x="3171" y="3430"/>
                    <a:pt x="3608" y="3430"/>
                  </a:cubicBezTo>
                  <a:cubicBezTo>
                    <a:pt x="4082" y="3430"/>
                    <a:pt x="4441" y="3246"/>
                    <a:pt x="4604" y="2777"/>
                  </a:cubicBezTo>
                  <a:cubicBezTo>
                    <a:pt x="4924" y="1852"/>
                    <a:pt x="4442" y="1170"/>
                    <a:pt x="4214" y="902"/>
                  </a:cubicBezTo>
                  <a:cubicBezTo>
                    <a:pt x="3950" y="589"/>
                    <a:pt x="3612" y="343"/>
                    <a:pt x="3233" y="188"/>
                  </a:cubicBezTo>
                  <a:cubicBezTo>
                    <a:pt x="2918" y="59"/>
                    <a:pt x="2593" y="0"/>
                    <a:pt x="2279"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8" name="Google Shape;21718;p86"/>
            <p:cNvSpPr/>
            <p:nvPr/>
          </p:nvSpPr>
          <p:spPr>
            <a:xfrm>
              <a:off x="5770458" y="3544494"/>
              <a:ext cx="53185" cy="48624"/>
            </a:xfrm>
            <a:custGeom>
              <a:avLst/>
              <a:gdLst/>
              <a:ahLst/>
              <a:cxnLst/>
              <a:rect l="l" t="t" r="r" b="b"/>
              <a:pathLst>
                <a:path w="2029" h="1855" extrusionOk="0">
                  <a:moveTo>
                    <a:pt x="1237" y="0"/>
                  </a:moveTo>
                  <a:cubicBezTo>
                    <a:pt x="1012" y="0"/>
                    <a:pt x="772" y="104"/>
                    <a:pt x="570" y="320"/>
                  </a:cubicBezTo>
                  <a:cubicBezTo>
                    <a:pt x="204" y="710"/>
                    <a:pt x="0" y="1428"/>
                    <a:pt x="299" y="1723"/>
                  </a:cubicBezTo>
                  <a:cubicBezTo>
                    <a:pt x="392" y="1815"/>
                    <a:pt x="523" y="1854"/>
                    <a:pt x="670" y="1854"/>
                  </a:cubicBezTo>
                  <a:cubicBezTo>
                    <a:pt x="998" y="1854"/>
                    <a:pt x="1407" y="1655"/>
                    <a:pt x="1660" y="1386"/>
                  </a:cubicBezTo>
                  <a:cubicBezTo>
                    <a:pt x="2025" y="999"/>
                    <a:pt x="2029" y="496"/>
                    <a:pt x="1727" y="201"/>
                  </a:cubicBezTo>
                  <a:cubicBezTo>
                    <a:pt x="1591" y="68"/>
                    <a:pt x="1419" y="0"/>
                    <a:pt x="1237" y="0"/>
                  </a:cubicBezTo>
                  <a:close/>
                </a:path>
              </a:pathLst>
            </a:custGeom>
            <a:solidFill>
              <a:srgbClr val="7F9A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9" name="Google Shape;21719;p86"/>
            <p:cNvSpPr/>
            <p:nvPr/>
          </p:nvSpPr>
          <p:spPr>
            <a:xfrm>
              <a:off x="5672370" y="3594586"/>
              <a:ext cx="75597" cy="66606"/>
            </a:xfrm>
            <a:custGeom>
              <a:avLst/>
              <a:gdLst/>
              <a:ahLst/>
              <a:cxnLst/>
              <a:rect l="l" t="t" r="r" b="b"/>
              <a:pathLst>
                <a:path w="2884" h="2541" extrusionOk="0">
                  <a:moveTo>
                    <a:pt x="2160" y="1"/>
                  </a:moveTo>
                  <a:cubicBezTo>
                    <a:pt x="1295" y="1"/>
                    <a:pt x="511" y="448"/>
                    <a:pt x="247" y="1096"/>
                  </a:cubicBezTo>
                  <a:cubicBezTo>
                    <a:pt x="1" y="1701"/>
                    <a:pt x="331" y="2158"/>
                    <a:pt x="939" y="2541"/>
                  </a:cubicBezTo>
                  <a:cubicBezTo>
                    <a:pt x="890" y="2344"/>
                    <a:pt x="901" y="2115"/>
                    <a:pt x="985" y="1852"/>
                  </a:cubicBezTo>
                  <a:cubicBezTo>
                    <a:pt x="1242" y="1046"/>
                    <a:pt x="2008" y="350"/>
                    <a:pt x="2884" y="108"/>
                  </a:cubicBezTo>
                  <a:cubicBezTo>
                    <a:pt x="2643" y="35"/>
                    <a:pt x="2398" y="1"/>
                    <a:pt x="2160"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0" name="Google Shape;21720;p86"/>
            <p:cNvSpPr/>
            <p:nvPr/>
          </p:nvSpPr>
          <p:spPr>
            <a:xfrm>
              <a:off x="5668596" y="3535818"/>
              <a:ext cx="31455" cy="46422"/>
            </a:xfrm>
            <a:custGeom>
              <a:avLst/>
              <a:gdLst/>
              <a:ahLst/>
              <a:cxnLst/>
              <a:rect l="l" t="t" r="r" b="b"/>
              <a:pathLst>
                <a:path w="1200" h="1771" extrusionOk="0">
                  <a:moveTo>
                    <a:pt x="633" y="1"/>
                  </a:moveTo>
                  <a:lnTo>
                    <a:pt x="633" y="1"/>
                  </a:lnTo>
                  <a:cubicBezTo>
                    <a:pt x="602" y="4"/>
                    <a:pt x="570" y="8"/>
                    <a:pt x="542" y="15"/>
                  </a:cubicBezTo>
                  <a:cubicBezTo>
                    <a:pt x="197" y="106"/>
                    <a:pt x="0" y="482"/>
                    <a:pt x="120" y="929"/>
                  </a:cubicBezTo>
                  <a:cubicBezTo>
                    <a:pt x="229" y="1337"/>
                    <a:pt x="593" y="1771"/>
                    <a:pt x="918" y="1771"/>
                  </a:cubicBezTo>
                  <a:cubicBezTo>
                    <a:pt x="949" y="1771"/>
                    <a:pt x="980" y="1767"/>
                    <a:pt x="1010" y="1759"/>
                  </a:cubicBezTo>
                  <a:cubicBezTo>
                    <a:pt x="1083" y="1738"/>
                    <a:pt x="1150" y="1688"/>
                    <a:pt x="1199" y="1629"/>
                  </a:cubicBezTo>
                  <a:cubicBezTo>
                    <a:pt x="943" y="1460"/>
                    <a:pt x="693" y="1077"/>
                    <a:pt x="598" y="711"/>
                  </a:cubicBezTo>
                  <a:cubicBezTo>
                    <a:pt x="528" y="433"/>
                    <a:pt x="549" y="187"/>
                    <a:pt x="633"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1" name="Google Shape;21721;p86"/>
            <p:cNvSpPr/>
            <p:nvPr/>
          </p:nvSpPr>
          <p:spPr>
            <a:xfrm>
              <a:off x="5723721" y="3520483"/>
              <a:ext cx="26920" cy="54627"/>
            </a:xfrm>
            <a:custGeom>
              <a:avLst/>
              <a:gdLst/>
              <a:ahLst/>
              <a:cxnLst/>
              <a:rect l="l" t="t" r="r" b="b"/>
              <a:pathLst>
                <a:path w="1027" h="2084" extrusionOk="0">
                  <a:moveTo>
                    <a:pt x="762" y="1"/>
                  </a:moveTo>
                  <a:cubicBezTo>
                    <a:pt x="356" y="1"/>
                    <a:pt x="28" y="341"/>
                    <a:pt x="14" y="860"/>
                  </a:cubicBezTo>
                  <a:cubicBezTo>
                    <a:pt x="0" y="1394"/>
                    <a:pt x="327" y="2066"/>
                    <a:pt x="746" y="2084"/>
                  </a:cubicBezTo>
                  <a:cubicBezTo>
                    <a:pt x="760" y="2084"/>
                    <a:pt x="777" y="2080"/>
                    <a:pt x="791" y="2077"/>
                  </a:cubicBezTo>
                  <a:cubicBezTo>
                    <a:pt x="605" y="1778"/>
                    <a:pt x="510" y="1306"/>
                    <a:pt x="549" y="909"/>
                  </a:cubicBezTo>
                  <a:cubicBezTo>
                    <a:pt x="594" y="491"/>
                    <a:pt x="781" y="192"/>
                    <a:pt x="1027" y="51"/>
                  </a:cubicBezTo>
                  <a:cubicBezTo>
                    <a:pt x="953" y="23"/>
                    <a:pt x="876" y="5"/>
                    <a:pt x="798" y="2"/>
                  </a:cubicBezTo>
                  <a:cubicBezTo>
                    <a:pt x="786" y="1"/>
                    <a:pt x="774" y="1"/>
                    <a:pt x="762"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2" name="Google Shape;21722;p86"/>
            <p:cNvSpPr/>
            <p:nvPr/>
          </p:nvSpPr>
          <p:spPr>
            <a:xfrm>
              <a:off x="5771821" y="3544573"/>
              <a:ext cx="48336" cy="41704"/>
            </a:xfrm>
            <a:custGeom>
              <a:avLst/>
              <a:gdLst/>
              <a:ahLst/>
              <a:cxnLst/>
              <a:rect l="l" t="t" r="r" b="b"/>
              <a:pathLst>
                <a:path w="1844" h="1591" extrusionOk="0">
                  <a:moveTo>
                    <a:pt x="1185" y="1"/>
                  </a:moveTo>
                  <a:cubicBezTo>
                    <a:pt x="960" y="1"/>
                    <a:pt x="720" y="105"/>
                    <a:pt x="518" y="321"/>
                  </a:cubicBezTo>
                  <a:cubicBezTo>
                    <a:pt x="198" y="662"/>
                    <a:pt x="1" y="1249"/>
                    <a:pt x="155" y="1590"/>
                  </a:cubicBezTo>
                  <a:cubicBezTo>
                    <a:pt x="293" y="1231"/>
                    <a:pt x="525" y="918"/>
                    <a:pt x="831" y="683"/>
                  </a:cubicBezTo>
                  <a:cubicBezTo>
                    <a:pt x="1071" y="505"/>
                    <a:pt x="1324" y="421"/>
                    <a:pt x="1559" y="421"/>
                  </a:cubicBezTo>
                  <a:cubicBezTo>
                    <a:pt x="1658" y="421"/>
                    <a:pt x="1754" y="436"/>
                    <a:pt x="1843" y="465"/>
                  </a:cubicBezTo>
                  <a:cubicBezTo>
                    <a:pt x="1808" y="366"/>
                    <a:pt x="1748" y="275"/>
                    <a:pt x="1675" y="201"/>
                  </a:cubicBezTo>
                  <a:cubicBezTo>
                    <a:pt x="1539" y="69"/>
                    <a:pt x="1367" y="1"/>
                    <a:pt x="1185" y="1"/>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3" name="Google Shape;21723;p86"/>
            <p:cNvSpPr/>
            <p:nvPr/>
          </p:nvSpPr>
          <p:spPr>
            <a:xfrm>
              <a:off x="5807129" y="3596342"/>
              <a:ext cx="44456" cy="26527"/>
            </a:xfrm>
            <a:custGeom>
              <a:avLst/>
              <a:gdLst/>
              <a:ahLst/>
              <a:cxnLst/>
              <a:rect l="l" t="t" r="r" b="b"/>
              <a:pathLst>
                <a:path w="1696" h="1012" extrusionOk="0">
                  <a:moveTo>
                    <a:pt x="1062" y="0"/>
                  </a:moveTo>
                  <a:cubicBezTo>
                    <a:pt x="917" y="0"/>
                    <a:pt x="760" y="42"/>
                    <a:pt x="605" y="132"/>
                  </a:cubicBezTo>
                  <a:cubicBezTo>
                    <a:pt x="285" y="325"/>
                    <a:pt x="4" y="712"/>
                    <a:pt x="1" y="1011"/>
                  </a:cubicBezTo>
                  <a:cubicBezTo>
                    <a:pt x="233" y="779"/>
                    <a:pt x="521" y="610"/>
                    <a:pt x="841" y="533"/>
                  </a:cubicBezTo>
                  <a:cubicBezTo>
                    <a:pt x="936" y="511"/>
                    <a:pt x="1027" y="501"/>
                    <a:pt x="1115" y="501"/>
                  </a:cubicBezTo>
                  <a:cubicBezTo>
                    <a:pt x="1337" y="501"/>
                    <a:pt x="1532" y="567"/>
                    <a:pt x="1678" y="681"/>
                  </a:cubicBezTo>
                  <a:cubicBezTo>
                    <a:pt x="1695" y="547"/>
                    <a:pt x="1671" y="410"/>
                    <a:pt x="1601" y="294"/>
                  </a:cubicBezTo>
                  <a:cubicBezTo>
                    <a:pt x="1491" y="106"/>
                    <a:pt x="1292" y="0"/>
                    <a:pt x="1062" y="0"/>
                  </a:cubicBezTo>
                  <a:close/>
                </a:path>
              </a:pathLst>
            </a:custGeom>
            <a:solidFill>
              <a:srgbClr val="5A7B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4" name="Google Shape;21724;p86"/>
            <p:cNvSpPr/>
            <p:nvPr/>
          </p:nvSpPr>
          <p:spPr>
            <a:xfrm>
              <a:off x="5532160" y="3379775"/>
              <a:ext cx="57930" cy="61232"/>
            </a:xfrm>
            <a:custGeom>
              <a:avLst/>
              <a:gdLst/>
              <a:ahLst/>
              <a:cxnLst/>
              <a:rect l="l" t="t" r="r" b="b"/>
              <a:pathLst>
                <a:path w="2210" h="2336" extrusionOk="0">
                  <a:moveTo>
                    <a:pt x="957" y="405"/>
                  </a:moveTo>
                  <a:cubicBezTo>
                    <a:pt x="1172" y="405"/>
                    <a:pt x="1394" y="535"/>
                    <a:pt x="1545" y="774"/>
                  </a:cubicBezTo>
                  <a:cubicBezTo>
                    <a:pt x="1714" y="1038"/>
                    <a:pt x="1791" y="1417"/>
                    <a:pt x="1728" y="1678"/>
                  </a:cubicBezTo>
                  <a:cubicBezTo>
                    <a:pt x="1714" y="1751"/>
                    <a:pt x="1675" y="1850"/>
                    <a:pt x="1597" y="1896"/>
                  </a:cubicBezTo>
                  <a:cubicBezTo>
                    <a:pt x="1555" y="1920"/>
                    <a:pt x="1506" y="1931"/>
                    <a:pt x="1457" y="1931"/>
                  </a:cubicBezTo>
                  <a:cubicBezTo>
                    <a:pt x="1197" y="1931"/>
                    <a:pt x="785" y="1674"/>
                    <a:pt x="581" y="1351"/>
                  </a:cubicBezTo>
                  <a:cubicBezTo>
                    <a:pt x="462" y="1164"/>
                    <a:pt x="419" y="967"/>
                    <a:pt x="462" y="795"/>
                  </a:cubicBezTo>
                  <a:cubicBezTo>
                    <a:pt x="490" y="661"/>
                    <a:pt x="574" y="549"/>
                    <a:pt x="690" y="478"/>
                  </a:cubicBezTo>
                  <a:cubicBezTo>
                    <a:pt x="771" y="429"/>
                    <a:pt x="863" y="405"/>
                    <a:pt x="957" y="405"/>
                  </a:cubicBezTo>
                  <a:close/>
                  <a:moveTo>
                    <a:pt x="956" y="0"/>
                  </a:moveTo>
                  <a:cubicBezTo>
                    <a:pt x="792" y="0"/>
                    <a:pt x="629" y="43"/>
                    <a:pt x="479" y="134"/>
                  </a:cubicBezTo>
                  <a:cubicBezTo>
                    <a:pt x="272" y="260"/>
                    <a:pt x="121" y="464"/>
                    <a:pt x="68" y="700"/>
                  </a:cubicBezTo>
                  <a:cubicBezTo>
                    <a:pt x="1" y="981"/>
                    <a:pt x="64" y="1287"/>
                    <a:pt x="240" y="1565"/>
                  </a:cubicBezTo>
                  <a:cubicBezTo>
                    <a:pt x="416" y="1832"/>
                    <a:pt x="655" y="2047"/>
                    <a:pt x="936" y="2195"/>
                  </a:cubicBezTo>
                  <a:cubicBezTo>
                    <a:pt x="1095" y="2282"/>
                    <a:pt x="1274" y="2328"/>
                    <a:pt x="1457" y="2335"/>
                  </a:cubicBezTo>
                  <a:cubicBezTo>
                    <a:pt x="1462" y="2335"/>
                    <a:pt x="1468" y="2335"/>
                    <a:pt x="1474" y="2335"/>
                  </a:cubicBezTo>
                  <a:cubicBezTo>
                    <a:pt x="1591" y="2335"/>
                    <a:pt x="1704" y="2301"/>
                    <a:pt x="1805" y="2244"/>
                  </a:cubicBezTo>
                  <a:cubicBezTo>
                    <a:pt x="1963" y="2149"/>
                    <a:pt x="2072" y="1984"/>
                    <a:pt x="2121" y="1769"/>
                  </a:cubicBezTo>
                  <a:cubicBezTo>
                    <a:pt x="2209" y="1403"/>
                    <a:pt x="2114" y="918"/>
                    <a:pt x="1886" y="559"/>
                  </a:cubicBezTo>
                  <a:cubicBezTo>
                    <a:pt x="1660" y="200"/>
                    <a:pt x="1307" y="0"/>
                    <a:pt x="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5" name="Google Shape;21725;p86"/>
            <p:cNvSpPr/>
            <p:nvPr/>
          </p:nvSpPr>
          <p:spPr>
            <a:xfrm>
              <a:off x="5494938" y="3424703"/>
              <a:ext cx="54417" cy="50774"/>
            </a:xfrm>
            <a:custGeom>
              <a:avLst/>
              <a:gdLst/>
              <a:ahLst/>
              <a:cxnLst/>
              <a:rect l="l" t="t" r="r" b="b"/>
              <a:pathLst>
                <a:path w="2076" h="1937" extrusionOk="0">
                  <a:moveTo>
                    <a:pt x="830" y="403"/>
                  </a:moveTo>
                  <a:cubicBezTo>
                    <a:pt x="985" y="410"/>
                    <a:pt x="1136" y="473"/>
                    <a:pt x="1252" y="579"/>
                  </a:cubicBezTo>
                  <a:cubicBezTo>
                    <a:pt x="1512" y="808"/>
                    <a:pt x="1727" y="1296"/>
                    <a:pt x="1583" y="1462"/>
                  </a:cubicBezTo>
                  <a:cubicBezTo>
                    <a:pt x="1545" y="1507"/>
                    <a:pt x="1468" y="1531"/>
                    <a:pt x="1368" y="1531"/>
                  </a:cubicBezTo>
                  <a:cubicBezTo>
                    <a:pt x="1321" y="1531"/>
                    <a:pt x="1269" y="1526"/>
                    <a:pt x="1214" y="1514"/>
                  </a:cubicBezTo>
                  <a:cubicBezTo>
                    <a:pt x="1013" y="1472"/>
                    <a:pt x="823" y="1381"/>
                    <a:pt x="665" y="1247"/>
                  </a:cubicBezTo>
                  <a:cubicBezTo>
                    <a:pt x="545" y="1152"/>
                    <a:pt x="461" y="1011"/>
                    <a:pt x="433" y="860"/>
                  </a:cubicBezTo>
                  <a:cubicBezTo>
                    <a:pt x="415" y="744"/>
                    <a:pt x="450" y="625"/>
                    <a:pt x="528" y="537"/>
                  </a:cubicBezTo>
                  <a:cubicBezTo>
                    <a:pt x="599" y="452"/>
                    <a:pt x="706" y="406"/>
                    <a:pt x="818" y="406"/>
                  </a:cubicBezTo>
                  <a:cubicBezTo>
                    <a:pt x="822" y="406"/>
                    <a:pt x="826" y="407"/>
                    <a:pt x="830" y="407"/>
                  </a:cubicBezTo>
                  <a:lnTo>
                    <a:pt x="830" y="403"/>
                  </a:lnTo>
                  <a:close/>
                  <a:moveTo>
                    <a:pt x="827" y="1"/>
                  </a:moveTo>
                  <a:cubicBezTo>
                    <a:pt x="598" y="1"/>
                    <a:pt x="381" y="91"/>
                    <a:pt x="222" y="273"/>
                  </a:cubicBezTo>
                  <a:cubicBezTo>
                    <a:pt x="67" y="449"/>
                    <a:pt x="0" y="684"/>
                    <a:pt x="36" y="920"/>
                  </a:cubicBezTo>
                  <a:cubicBezTo>
                    <a:pt x="78" y="1166"/>
                    <a:pt x="204" y="1391"/>
                    <a:pt x="398" y="1553"/>
                  </a:cubicBezTo>
                  <a:cubicBezTo>
                    <a:pt x="612" y="1736"/>
                    <a:pt x="865" y="1859"/>
                    <a:pt x="1140" y="1912"/>
                  </a:cubicBezTo>
                  <a:cubicBezTo>
                    <a:pt x="1214" y="1929"/>
                    <a:pt x="1291" y="1936"/>
                    <a:pt x="1368" y="1936"/>
                  </a:cubicBezTo>
                  <a:cubicBezTo>
                    <a:pt x="1590" y="1936"/>
                    <a:pt x="1769" y="1869"/>
                    <a:pt x="1885" y="1729"/>
                  </a:cubicBezTo>
                  <a:cubicBezTo>
                    <a:pt x="2043" y="1550"/>
                    <a:pt x="2075" y="1279"/>
                    <a:pt x="1970" y="962"/>
                  </a:cubicBezTo>
                  <a:cubicBezTo>
                    <a:pt x="1878" y="702"/>
                    <a:pt x="1723" y="466"/>
                    <a:pt x="1516" y="280"/>
                  </a:cubicBezTo>
                  <a:cubicBezTo>
                    <a:pt x="1305" y="94"/>
                    <a:pt x="1060" y="1"/>
                    <a:pt x="8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6" name="Google Shape;21726;p86"/>
            <p:cNvSpPr/>
            <p:nvPr/>
          </p:nvSpPr>
          <p:spPr>
            <a:xfrm>
              <a:off x="5593392" y="3366826"/>
              <a:ext cx="52189" cy="64850"/>
            </a:xfrm>
            <a:custGeom>
              <a:avLst/>
              <a:gdLst/>
              <a:ahLst/>
              <a:cxnLst/>
              <a:rect l="l" t="t" r="r" b="b"/>
              <a:pathLst>
                <a:path w="1991" h="2474" extrusionOk="0">
                  <a:moveTo>
                    <a:pt x="1025" y="0"/>
                  </a:moveTo>
                  <a:cubicBezTo>
                    <a:pt x="668" y="0"/>
                    <a:pt x="337" y="208"/>
                    <a:pt x="158" y="554"/>
                  </a:cubicBezTo>
                  <a:cubicBezTo>
                    <a:pt x="68" y="715"/>
                    <a:pt x="204" y="855"/>
                    <a:pt x="340" y="855"/>
                  </a:cubicBezTo>
                  <a:cubicBezTo>
                    <a:pt x="406" y="855"/>
                    <a:pt x="473" y="821"/>
                    <a:pt x="513" y="740"/>
                  </a:cubicBezTo>
                  <a:cubicBezTo>
                    <a:pt x="626" y="530"/>
                    <a:pt x="814" y="404"/>
                    <a:pt x="1021" y="404"/>
                  </a:cubicBezTo>
                  <a:cubicBezTo>
                    <a:pt x="1046" y="404"/>
                    <a:pt x="1071" y="406"/>
                    <a:pt x="1097" y="410"/>
                  </a:cubicBezTo>
                  <a:cubicBezTo>
                    <a:pt x="1231" y="427"/>
                    <a:pt x="1350" y="498"/>
                    <a:pt x="1431" y="607"/>
                  </a:cubicBezTo>
                  <a:cubicBezTo>
                    <a:pt x="1533" y="751"/>
                    <a:pt x="1572" y="948"/>
                    <a:pt x="1537" y="1166"/>
                  </a:cubicBezTo>
                  <a:cubicBezTo>
                    <a:pt x="1465" y="1610"/>
                    <a:pt x="1109" y="2071"/>
                    <a:pt x="847" y="2071"/>
                  </a:cubicBezTo>
                  <a:cubicBezTo>
                    <a:pt x="838" y="2071"/>
                    <a:pt x="828" y="2071"/>
                    <a:pt x="819" y="2070"/>
                  </a:cubicBezTo>
                  <a:cubicBezTo>
                    <a:pt x="633" y="2045"/>
                    <a:pt x="464" y="1746"/>
                    <a:pt x="418" y="1377"/>
                  </a:cubicBezTo>
                  <a:cubicBezTo>
                    <a:pt x="404" y="1255"/>
                    <a:pt x="312" y="1198"/>
                    <a:pt x="220" y="1198"/>
                  </a:cubicBezTo>
                  <a:cubicBezTo>
                    <a:pt x="110" y="1198"/>
                    <a:pt x="0" y="1278"/>
                    <a:pt x="18" y="1423"/>
                  </a:cubicBezTo>
                  <a:cubicBezTo>
                    <a:pt x="77" y="1897"/>
                    <a:pt x="327" y="2407"/>
                    <a:pt x="767" y="2470"/>
                  </a:cubicBezTo>
                  <a:cubicBezTo>
                    <a:pt x="795" y="2474"/>
                    <a:pt x="823" y="2474"/>
                    <a:pt x="854" y="2474"/>
                  </a:cubicBezTo>
                  <a:cubicBezTo>
                    <a:pt x="1094" y="2474"/>
                    <a:pt x="1336" y="2340"/>
                    <a:pt x="1544" y="2084"/>
                  </a:cubicBezTo>
                  <a:cubicBezTo>
                    <a:pt x="1748" y="1838"/>
                    <a:pt x="1881" y="1542"/>
                    <a:pt x="1937" y="1229"/>
                  </a:cubicBezTo>
                  <a:cubicBezTo>
                    <a:pt x="1990" y="906"/>
                    <a:pt x="1923" y="600"/>
                    <a:pt x="1755" y="368"/>
                  </a:cubicBezTo>
                  <a:cubicBezTo>
                    <a:pt x="1610" y="171"/>
                    <a:pt x="1392" y="41"/>
                    <a:pt x="1153" y="9"/>
                  </a:cubicBezTo>
                  <a:cubicBezTo>
                    <a:pt x="1110" y="3"/>
                    <a:pt x="1068"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7" name="Google Shape;21727;p86"/>
            <p:cNvSpPr/>
            <p:nvPr/>
          </p:nvSpPr>
          <p:spPr>
            <a:xfrm>
              <a:off x="5647757" y="3392278"/>
              <a:ext cx="48231" cy="55911"/>
            </a:xfrm>
            <a:custGeom>
              <a:avLst/>
              <a:gdLst/>
              <a:ahLst/>
              <a:cxnLst/>
              <a:rect l="l" t="t" r="r" b="b"/>
              <a:pathLst>
                <a:path w="1840" h="2133" extrusionOk="0">
                  <a:moveTo>
                    <a:pt x="1010" y="406"/>
                  </a:moveTo>
                  <a:cubicBezTo>
                    <a:pt x="1070" y="406"/>
                    <a:pt x="1126" y="420"/>
                    <a:pt x="1179" y="445"/>
                  </a:cubicBezTo>
                  <a:cubicBezTo>
                    <a:pt x="1284" y="494"/>
                    <a:pt x="1361" y="589"/>
                    <a:pt x="1390" y="705"/>
                  </a:cubicBezTo>
                  <a:cubicBezTo>
                    <a:pt x="1425" y="856"/>
                    <a:pt x="1404" y="1014"/>
                    <a:pt x="1330" y="1151"/>
                  </a:cubicBezTo>
                  <a:cubicBezTo>
                    <a:pt x="1199" y="1431"/>
                    <a:pt x="863" y="1727"/>
                    <a:pt x="648" y="1727"/>
                  </a:cubicBezTo>
                  <a:cubicBezTo>
                    <a:pt x="620" y="1727"/>
                    <a:pt x="594" y="1722"/>
                    <a:pt x="570" y="1710"/>
                  </a:cubicBezTo>
                  <a:cubicBezTo>
                    <a:pt x="373" y="1616"/>
                    <a:pt x="380" y="1085"/>
                    <a:pt x="532" y="768"/>
                  </a:cubicBezTo>
                  <a:cubicBezTo>
                    <a:pt x="591" y="627"/>
                    <a:pt x="704" y="511"/>
                    <a:pt x="841" y="441"/>
                  </a:cubicBezTo>
                  <a:cubicBezTo>
                    <a:pt x="894" y="420"/>
                    <a:pt x="954" y="406"/>
                    <a:pt x="1010" y="406"/>
                  </a:cubicBezTo>
                  <a:close/>
                  <a:moveTo>
                    <a:pt x="1006" y="1"/>
                  </a:moveTo>
                  <a:cubicBezTo>
                    <a:pt x="897" y="1"/>
                    <a:pt x="786" y="23"/>
                    <a:pt x="679" y="72"/>
                  </a:cubicBezTo>
                  <a:cubicBezTo>
                    <a:pt x="451" y="181"/>
                    <a:pt x="271" y="364"/>
                    <a:pt x="166" y="596"/>
                  </a:cubicBezTo>
                  <a:cubicBezTo>
                    <a:pt x="50" y="849"/>
                    <a:pt x="1" y="1127"/>
                    <a:pt x="18" y="1405"/>
                  </a:cubicBezTo>
                  <a:cubicBezTo>
                    <a:pt x="46" y="1732"/>
                    <a:pt x="180" y="1971"/>
                    <a:pt x="398" y="2076"/>
                  </a:cubicBezTo>
                  <a:cubicBezTo>
                    <a:pt x="475" y="2111"/>
                    <a:pt x="560" y="2132"/>
                    <a:pt x="648" y="2132"/>
                  </a:cubicBezTo>
                  <a:cubicBezTo>
                    <a:pt x="1063" y="2132"/>
                    <a:pt x="1509" y="1714"/>
                    <a:pt x="1696" y="1327"/>
                  </a:cubicBezTo>
                  <a:cubicBezTo>
                    <a:pt x="1808" y="1102"/>
                    <a:pt x="1840" y="845"/>
                    <a:pt x="1780" y="599"/>
                  </a:cubicBezTo>
                  <a:cubicBezTo>
                    <a:pt x="1686" y="235"/>
                    <a:pt x="1357"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8" name="Google Shape;21728;p86"/>
            <p:cNvSpPr/>
            <p:nvPr/>
          </p:nvSpPr>
          <p:spPr>
            <a:xfrm>
              <a:off x="5541937" y="3441662"/>
              <a:ext cx="134890" cy="95204"/>
            </a:xfrm>
            <a:custGeom>
              <a:avLst/>
              <a:gdLst/>
              <a:ahLst/>
              <a:cxnLst/>
              <a:rect l="l" t="t" r="r" b="b"/>
              <a:pathLst>
                <a:path w="5146" h="3632" extrusionOk="0">
                  <a:moveTo>
                    <a:pt x="2692" y="0"/>
                  </a:moveTo>
                  <a:cubicBezTo>
                    <a:pt x="2509" y="0"/>
                    <a:pt x="2326" y="19"/>
                    <a:pt x="2146" y="55"/>
                  </a:cubicBezTo>
                  <a:cubicBezTo>
                    <a:pt x="1509" y="185"/>
                    <a:pt x="940" y="540"/>
                    <a:pt x="546" y="1054"/>
                  </a:cubicBezTo>
                  <a:cubicBezTo>
                    <a:pt x="162" y="1550"/>
                    <a:pt x="1" y="2130"/>
                    <a:pt x="110" y="2650"/>
                  </a:cubicBezTo>
                  <a:cubicBezTo>
                    <a:pt x="215" y="3171"/>
                    <a:pt x="556" y="3487"/>
                    <a:pt x="1122" y="3589"/>
                  </a:cubicBezTo>
                  <a:cubicBezTo>
                    <a:pt x="1277" y="3617"/>
                    <a:pt x="1435" y="3631"/>
                    <a:pt x="1590" y="3631"/>
                  </a:cubicBezTo>
                  <a:cubicBezTo>
                    <a:pt x="1931" y="3631"/>
                    <a:pt x="2343" y="3579"/>
                    <a:pt x="2849" y="3477"/>
                  </a:cubicBezTo>
                  <a:cubicBezTo>
                    <a:pt x="3605" y="3322"/>
                    <a:pt x="4122" y="3139"/>
                    <a:pt x="4477" y="2903"/>
                  </a:cubicBezTo>
                  <a:cubicBezTo>
                    <a:pt x="4955" y="2583"/>
                    <a:pt x="5145" y="2158"/>
                    <a:pt x="5040" y="1637"/>
                  </a:cubicBezTo>
                  <a:cubicBezTo>
                    <a:pt x="4952" y="1212"/>
                    <a:pt x="4678" y="811"/>
                    <a:pt x="4266" y="509"/>
                  </a:cubicBezTo>
                  <a:cubicBezTo>
                    <a:pt x="4225" y="477"/>
                    <a:pt x="4182" y="464"/>
                    <a:pt x="4143" y="464"/>
                  </a:cubicBezTo>
                  <a:cubicBezTo>
                    <a:pt x="3973" y="464"/>
                    <a:pt x="3848" y="707"/>
                    <a:pt x="4027" y="832"/>
                  </a:cubicBezTo>
                  <a:cubicBezTo>
                    <a:pt x="4358" y="1075"/>
                    <a:pt x="4576" y="1391"/>
                    <a:pt x="4642" y="1722"/>
                  </a:cubicBezTo>
                  <a:cubicBezTo>
                    <a:pt x="4716" y="2073"/>
                    <a:pt x="4593" y="2344"/>
                    <a:pt x="4256" y="2569"/>
                  </a:cubicBezTo>
                  <a:cubicBezTo>
                    <a:pt x="3946" y="2773"/>
                    <a:pt x="3471" y="2939"/>
                    <a:pt x="2765" y="3083"/>
                  </a:cubicBezTo>
                  <a:cubicBezTo>
                    <a:pt x="2276" y="3181"/>
                    <a:pt x="1889" y="3227"/>
                    <a:pt x="1590" y="3227"/>
                  </a:cubicBezTo>
                  <a:cubicBezTo>
                    <a:pt x="774" y="3227"/>
                    <a:pt x="574" y="2910"/>
                    <a:pt x="504" y="2569"/>
                  </a:cubicBezTo>
                  <a:cubicBezTo>
                    <a:pt x="338" y="1771"/>
                    <a:pt x="1038" y="699"/>
                    <a:pt x="2227" y="452"/>
                  </a:cubicBezTo>
                  <a:cubicBezTo>
                    <a:pt x="2380" y="422"/>
                    <a:pt x="2537" y="406"/>
                    <a:pt x="2693" y="406"/>
                  </a:cubicBezTo>
                  <a:cubicBezTo>
                    <a:pt x="2912" y="406"/>
                    <a:pt x="3132" y="437"/>
                    <a:pt x="3345" y="498"/>
                  </a:cubicBezTo>
                  <a:cubicBezTo>
                    <a:pt x="3365" y="505"/>
                    <a:pt x="3385" y="508"/>
                    <a:pt x="3405" y="508"/>
                  </a:cubicBezTo>
                  <a:cubicBezTo>
                    <a:pt x="3491" y="508"/>
                    <a:pt x="3572" y="449"/>
                    <a:pt x="3598" y="361"/>
                  </a:cubicBezTo>
                  <a:cubicBezTo>
                    <a:pt x="3630" y="252"/>
                    <a:pt x="3566" y="139"/>
                    <a:pt x="3457" y="111"/>
                  </a:cubicBezTo>
                  <a:cubicBezTo>
                    <a:pt x="3208" y="37"/>
                    <a:pt x="2950" y="0"/>
                    <a:pt x="2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9" name="Google Shape;21729;p86"/>
            <p:cNvSpPr/>
            <p:nvPr/>
          </p:nvSpPr>
          <p:spPr>
            <a:xfrm>
              <a:off x="5718635" y="3514952"/>
              <a:ext cx="51088" cy="65322"/>
            </a:xfrm>
            <a:custGeom>
              <a:avLst/>
              <a:gdLst/>
              <a:ahLst/>
              <a:cxnLst/>
              <a:rect l="l" t="t" r="r" b="b"/>
              <a:pathLst>
                <a:path w="1949" h="2492" extrusionOk="0">
                  <a:moveTo>
                    <a:pt x="982" y="403"/>
                  </a:moveTo>
                  <a:cubicBezTo>
                    <a:pt x="1309" y="417"/>
                    <a:pt x="1541" y="719"/>
                    <a:pt x="1530" y="1124"/>
                  </a:cubicBezTo>
                  <a:cubicBezTo>
                    <a:pt x="1520" y="1437"/>
                    <a:pt x="1372" y="1795"/>
                    <a:pt x="1179" y="1978"/>
                  </a:cubicBezTo>
                  <a:cubicBezTo>
                    <a:pt x="1125" y="2025"/>
                    <a:pt x="1047" y="2084"/>
                    <a:pt x="961" y="2084"/>
                  </a:cubicBezTo>
                  <a:cubicBezTo>
                    <a:pt x="956" y="2084"/>
                    <a:pt x="951" y="2084"/>
                    <a:pt x="947" y="2084"/>
                  </a:cubicBezTo>
                  <a:cubicBezTo>
                    <a:pt x="683" y="2073"/>
                    <a:pt x="395" y="1528"/>
                    <a:pt x="405" y="1064"/>
                  </a:cubicBezTo>
                  <a:cubicBezTo>
                    <a:pt x="412" y="846"/>
                    <a:pt x="486" y="656"/>
                    <a:pt x="616" y="536"/>
                  </a:cubicBezTo>
                  <a:cubicBezTo>
                    <a:pt x="708" y="448"/>
                    <a:pt x="831" y="403"/>
                    <a:pt x="957" y="403"/>
                  </a:cubicBezTo>
                  <a:close/>
                  <a:moveTo>
                    <a:pt x="949" y="0"/>
                  </a:moveTo>
                  <a:cubicBezTo>
                    <a:pt x="724" y="0"/>
                    <a:pt x="509" y="87"/>
                    <a:pt x="342" y="241"/>
                  </a:cubicBezTo>
                  <a:cubicBezTo>
                    <a:pt x="131" y="438"/>
                    <a:pt x="11" y="726"/>
                    <a:pt x="4" y="1057"/>
                  </a:cubicBezTo>
                  <a:cubicBezTo>
                    <a:pt x="1" y="1373"/>
                    <a:pt x="78" y="1686"/>
                    <a:pt x="233" y="1968"/>
                  </a:cubicBezTo>
                  <a:cubicBezTo>
                    <a:pt x="412" y="2291"/>
                    <a:pt x="658" y="2477"/>
                    <a:pt x="929" y="2492"/>
                  </a:cubicBezTo>
                  <a:lnTo>
                    <a:pt x="957" y="2492"/>
                  </a:lnTo>
                  <a:cubicBezTo>
                    <a:pt x="1130" y="2492"/>
                    <a:pt x="1302" y="2414"/>
                    <a:pt x="1453" y="2273"/>
                  </a:cubicBezTo>
                  <a:cubicBezTo>
                    <a:pt x="1731" y="2017"/>
                    <a:pt x="1921" y="1560"/>
                    <a:pt x="1931" y="1138"/>
                  </a:cubicBezTo>
                  <a:cubicBezTo>
                    <a:pt x="1949" y="515"/>
                    <a:pt x="1548" y="26"/>
                    <a:pt x="999" y="2"/>
                  </a:cubicBezTo>
                  <a:cubicBezTo>
                    <a:pt x="983" y="1"/>
                    <a:pt x="966" y="0"/>
                    <a:pt x="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0" name="Google Shape;21730;p86"/>
            <p:cNvSpPr/>
            <p:nvPr/>
          </p:nvSpPr>
          <p:spPr>
            <a:xfrm>
              <a:off x="5662698" y="3530051"/>
              <a:ext cx="50171" cy="57222"/>
            </a:xfrm>
            <a:custGeom>
              <a:avLst/>
              <a:gdLst/>
              <a:ahLst/>
              <a:cxnLst/>
              <a:rect l="l" t="t" r="r" b="b"/>
              <a:pathLst>
                <a:path w="1914" h="2183" extrusionOk="0">
                  <a:moveTo>
                    <a:pt x="915" y="403"/>
                  </a:moveTo>
                  <a:cubicBezTo>
                    <a:pt x="995" y="407"/>
                    <a:pt x="1076" y="432"/>
                    <a:pt x="1143" y="477"/>
                  </a:cubicBezTo>
                  <a:cubicBezTo>
                    <a:pt x="1270" y="572"/>
                    <a:pt x="1358" y="706"/>
                    <a:pt x="1389" y="857"/>
                  </a:cubicBezTo>
                  <a:cubicBezTo>
                    <a:pt x="1481" y="1195"/>
                    <a:pt x="1389" y="1719"/>
                    <a:pt x="1175" y="1775"/>
                  </a:cubicBezTo>
                  <a:cubicBezTo>
                    <a:pt x="1163" y="1778"/>
                    <a:pt x="1150" y="1780"/>
                    <a:pt x="1136" y="1780"/>
                  </a:cubicBezTo>
                  <a:cubicBezTo>
                    <a:pt x="1054" y="1780"/>
                    <a:pt x="946" y="1719"/>
                    <a:pt x="841" y="1613"/>
                  </a:cubicBezTo>
                  <a:cubicBezTo>
                    <a:pt x="697" y="1465"/>
                    <a:pt x="591" y="1286"/>
                    <a:pt x="531" y="1086"/>
                  </a:cubicBezTo>
                  <a:cubicBezTo>
                    <a:pt x="447" y="766"/>
                    <a:pt x="566" y="484"/>
                    <a:pt x="813" y="417"/>
                  </a:cubicBezTo>
                  <a:cubicBezTo>
                    <a:pt x="848" y="410"/>
                    <a:pt x="879" y="403"/>
                    <a:pt x="915" y="403"/>
                  </a:cubicBezTo>
                  <a:close/>
                  <a:moveTo>
                    <a:pt x="913" y="1"/>
                  </a:moveTo>
                  <a:cubicBezTo>
                    <a:pt x="845" y="1"/>
                    <a:pt x="777" y="9"/>
                    <a:pt x="711" y="27"/>
                  </a:cubicBezTo>
                  <a:cubicBezTo>
                    <a:pt x="243" y="154"/>
                    <a:pt x="0" y="653"/>
                    <a:pt x="144" y="1191"/>
                  </a:cubicBezTo>
                  <a:cubicBezTo>
                    <a:pt x="218" y="1458"/>
                    <a:pt x="359" y="1701"/>
                    <a:pt x="556" y="1901"/>
                  </a:cubicBezTo>
                  <a:cubicBezTo>
                    <a:pt x="742" y="2088"/>
                    <a:pt x="946" y="2183"/>
                    <a:pt x="1136" y="2183"/>
                  </a:cubicBezTo>
                  <a:cubicBezTo>
                    <a:pt x="1185" y="2183"/>
                    <a:pt x="1235" y="2179"/>
                    <a:pt x="1280" y="2165"/>
                  </a:cubicBezTo>
                  <a:cubicBezTo>
                    <a:pt x="1787" y="2028"/>
                    <a:pt x="1913" y="1251"/>
                    <a:pt x="1780" y="755"/>
                  </a:cubicBezTo>
                  <a:cubicBezTo>
                    <a:pt x="1720" y="509"/>
                    <a:pt x="1576" y="294"/>
                    <a:pt x="1372" y="147"/>
                  </a:cubicBezTo>
                  <a:cubicBezTo>
                    <a:pt x="1236" y="50"/>
                    <a:pt x="1075" y="1"/>
                    <a:pt x="9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1" name="Google Shape;21731;p86"/>
            <p:cNvSpPr/>
            <p:nvPr/>
          </p:nvSpPr>
          <p:spPr>
            <a:xfrm>
              <a:off x="5766395" y="3539278"/>
              <a:ext cx="61232" cy="58611"/>
            </a:xfrm>
            <a:custGeom>
              <a:avLst/>
              <a:gdLst/>
              <a:ahLst/>
              <a:cxnLst/>
              <a:rect l="l" t="t" r="r" b="b"/>
              <a:pathLst>
                <a:path w="2336" h="2236" extrusionOk="0">
                  <a:moveTo>
                    <a:pt x="1400" y="0"/>
                  </a:moveTo>
                  <a:cubicBezTo>
                    <a:pt x="1230" y="0"/>
                    <a:pt x="1055" y="44"/>
                    <a:pt x="890" y="132"/>
                  </a:cubicBezTo>
                  <a:cubicBezTo>
                    <a:pt x="699" y="247"/>
                    <a:pt x="808" y="510"/>
                    <a:pt x="990" y="510"/>
                  </a:cubicBezTo>
                  <a:cubicBezTo>
                    <a:pt x="1019" y="510"/>
                    <a:pt x="1051" y="503"/>
                    <a:pt x="1083" y="487"/>
                  </a:cubicBezTo>
                  <a:cubicBezTo>
                    <a:pt x="1187" y="432"/>
                    <a:pt x="1295" y="404"/>
                    <a:pt x="1399" y="404"/>
                  </a:cubicBezTo>
                  <a:cubicBezTo>
                    <a:pt x="1530" y="404"/>
                    <a:pt x="1653" y="448"/>
                    <a:pt x="1751" y="537"/>
                  </a:cubicBezTo>
                  <a:cubicBezTo>
                    <a:pt x="1853" y="625"/>
                    <a:pt x="1913" y="751"/>
                    <a:pt x="1920" y="888"/>
                  </a:cubicBezTo>
                  <a:cubicBezTo>
                    <a:pt x="1927" y="1064"/>
                    <a:pt x="1850" y="1251"/>
                    <a:pt x="1699" y="1412"/>
                  </a:cubicBezTo>
                  <a:cubicBezTo>
                    <a:pt x="1465" y="1664"/>
                    <a:pt x="1087" y="1831"/>
                    <a:pt x="825" y="1831"/>
                  </a:cubicBezTo>
                  <a:cubicBezTo>
                    <a:pt x="732" y="1831"/>
                    <a:pt x="653" y="1810"/>
                    <a:pt x="602" y="1764"/>
                  </a:cubicBezTo>
                  <a:cubicBezTo>
                    <a:pt x="461" y="1637"/>
                    <a:pt x="482" y="1296"/>
                    <a:pt x="654" y="966"/>
                  </a:cubicBezTo>
                  <a:cubicBezTo>
                    <a:pt x="730" y="805"/>
                    <a:pt x="599" y="671"/>
                    <a:pt x="467" y="671"/>
                  </a:cubicBezTo>
                  <a:cubicBezTo>
                    <a:pt x="402" y="671"/>
                    <a:pt x="337" y="703"/>
                    <a:pt x="296" y="779"/>
                  </a:cubicBezTo>
                  <a:cubicBezTo>
                    <a:pt x="74" y="1205"/>
                    <a:pt x="0" y="1767"/>
                    <a:pt x="331" y="2063"/>
                  </a:cubicBezTo>
                  <a:cubicBezTo>
                    <a:pt x="461" y="2173"/>
                    <a:pt x="629" y="2236"/>
                    <a:pt x="800" y="2236"/>
                  </a:cubicBezTo>
                  <a:cubicBezTo>
                    <a:pt x="809" y="2236"/>
                    <a:pt x="818" y="2235"/>
                    <a:pt x="827" y="2235"/>
                  </a:cubicBezTo>
                  <a:cubicBezTo>
                    <a:pt x="950" y="2232"/>
                    <a:pt x="1073" y="2211"/>
                    <a:pt x="1192" y="2175"/>
                  </a:cubicBezTo>
                  <a:cubicBezTo>
                    <a:pt x="1495" y="2084"/>
                    <a:pt x="1773" y="1915"/>
                    <a:pt x="1994" y="1687"/>
                  </a:cubicBezTo>
                  <a:cubicBezTo>
                    <a:pt x="2219" y="1444"/>
                    <a:pt x="2335" y="1156"/>
                    <a:pt x="2321" y="867"/>
                  </a:cubicBezTo>
                  <a:cubicBezTo>
                    <a:pt x="2311" y="625"/>
                    <a:pt x="2202" y="396"/>
                    <a:pt x="2022" y="234"/>
                  </a:cubicBezTo>
                  <a:cubicBezTo>
                    <a:pt x="1849" y="79"/>
                    <a:pt x="1629" y="0"/>
                    <a:pt x="14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2" name="Google Shape;21732;p86"/>
            <p:cNvSpPr/>
            <p:nvPr/>
          </p:nvSpPr>
          <p:spPr>
            <a:xfrm>
              <a:off x="5800497" y="3590995"/>
              <a:ext cx="56986" cy="48179"/>
            </a:xfrm>
            <a:custGeom>
              <a:avLst/>
              <a:gdLst/>
              <a:ahLst/>
              <a:cxnLst/>
              <a:rect l="l" t="t" r="r" b="b"/>
              <a:pathLst>
                <a:path w="2174" h="1838" extrusionOk="0">
                  <a:moveTo>
                    <a:pt x="1314" y="404"/>
                  </a:moveTo>
                  <a:cubicBezTo>
                    <a:pt x="1469" y="404"/>
                    <a:pt x="1603" y="471"/>
                    <a:pt x="1681" y="600"/>
                  </a:cubicBezTo>
                  <a:cubicBezTo>
                    <a:pt x="1741" y="702"/>
                    <a:pt x="1752" y="825"/>
                    <a:pt x="1713" y="934"/>
                  </a:cubicBezTo>
                  <a:cubicBezTo>
                    <a:pt x="1657" y="1078"/>
                    <a:pt x="1548" y="1198"/>
                    <a:pt x="1414" y="1271"/>
                  </a:cubicBezTo>
                  <a:cubicBezTo>
                    <a:pt x="1231" y="1373"/>
                    <a:pt x="1031" y="1430"/>
                    <a:pt x="823" y="1433"/>
                  </a:cubicBezTo>
                  <a:cubicBezTo>
                    <a:pt x="817" y="1433"/>
                    <a:pt x="812" y="1433"/>
                    <a:pt x="806" y="1433"/>
                  </a:cubicBezTo>
                  <a:cubicBezTo>
                    <a:pt x="642" y="1433"/>
                    <a:pt x="516" y="1385"/>
                    <a:pt x="472" y="1314"/>
                  </a:cubicBezTo>
                  <a:cubicBezTo>
                    <a:pt x="429" y="1240"/>
                    <a:pt x="454" y="1099"/>
                    <a:pt x="538" y="948"/>
                  </a:cubicBezTo>
                  <a:cubicBezTo>
                    <a:pt x="640" y="769"/>
                    <a:pt x="785" y="617"/>
                    <a:pt x="964" y="508"/>
                  </a:cubicBezTo>
                  <a:lnTo>
                    <a:pt x="960" y="508"/>
                  </a:lnTo>
                  <a:cubicBezTo>
                    <a:pt x="1081" y="438"/>
                    <a:pt x="1203" y="404"/>
                    <a:pt x="1314" y="404"/>
                  </a:cubicBezTo>
                  <a:close/>
                  <a:moveTo>
                    <a:pt x="1315" y="1"/>
                  </a:moveTo>
                  <a:cubicBezTo>
                    <a:pt x="1133" y="1"/>
                    <a:pt x="939" y="53"/>
                    <a:pt x="756" y="160"/>
                  </a:cubicBezTo>
                  <a:cubicBezTo>
                    <a:pt x="517" y="304"/>
                    <a:pt x="320" y="508"/>
                    <a:pt x="183" y="751"/>
                  </a:cubicBezTo>
                  <a:cubicBezTo>
                    <a:pt x="25" y="1039"/>
                    <a:pt x="0" y="1314"/>
                    <a:pt x="123" y="1518"/>
                  </a:cubicBezTo>
                  <a:cubicBezTo>
                    <a:pt x="247" y="1725"/>
                    <a:pt x="493" y="1838"/>
                    <a:pt x="820" y="1838"/>
                  </a:cubicBezTo>
                  <a:lnTo>
                    <a:pt x="827" y="1838"/>
                  </a:lnTo>
                  <a:cubicBezTo>
                    <a:pt x="1105" y="1834"/>
                    <a:pt x="1379" y="1757"/>
                    <a:pt x="1618" y="1619"/>
                  </a:cubicBezTo>
                  <a:cubicBezTo>
                    <a:pt x="1839" y="1496"/>
                    <a:pt x="2008" y="1299"/>
                    <a:pt x="2093" y="1064"/>
                  </a:cubicBezTo>
                  <a:cubicBezTo>
                    <a:pt x="2174" y="842"/>
                    <a:pt x="2149" y="596"/>
                    <a:pt x="2029" y="392"/>
                  </a:cubicBezTo>
                  <a:cubicBezTo>
                    <a:pt x="1877" y="136"/>
                    <a:pt x="1610" y="1"/>
                    <a:pt x="1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3" name="Google Shape;21733;p86"/>
            <p:cNvSpPr/>
            <p:nvPr/>
          </p:nvSpPr>
          <p:spPr>
            <a:xfrm>
              <a:off x="5668491" y="3589055"/>
              <a:ext cx="131744" cy="101364"/>
            </a:xfrm>
            <a:custGeom>
              <a:avLst/>
              <a:gdLst/>
              <a:ahLst/>
              <a:cxnLst/>
              <a:rect l="l" t="t" r="r" b="b"/>
              <a:pathLst>
                <a:path w="5026" h="3867" extrusionOk="0">
                  <a:moveTo>
                    <a:pt x="2308" y="1"/>
                  </a:moveTo>
                  <a:cubicBezTo>
                    <a:pt x="2020" y="1"/>
                    <a:pt x="1731" y="47"/>
                    <a:pt x="1453" y="139"/>
                  </a:cubicBezTo>
                  <a:cubicBezTo>
                    <a:pt x="855" y="340"/>
                    <a:pt x="402" y="733"/>
                    <a:pt x="201" y="1222"/>
                  </a:cubicBezTo>
                  <a:cubicBezTo>
                    <a:pt x="1" y="1715"/>
                    <a:pt x="106" y="2168"/>
                    <a:pt x="518" y="2569"/>
                  </a:cubicBezTo>
                  <a:cubicBezTo>
                    <a:pt x="820" y="2868"/>
                    <a:pt x="1298" y="3142"/>
                    <a:pt x="2012" y="3434"/>
                  </a:cubicBezTo>
                  <a:cubicBezTo>
                    <a:pt x="2730" y="3726"/>
                    <a:pt x="3261" y="3867"/>
                    <a:pt x="3686" y="3867"/>
                  </a:cubicBezTo>
                  <a:lnTo>
                    <a:pt x="3693" y="3867"/>
                  </a:lnTo>
                  <a:cubicBezTo>
                    <a:pt x="4266" y="3867"/>
                    <a:pt x="4657" y="3620"/>
                    <a:pt x="4861" y="3132"/>
                  </a:cubicBezTo>
                  <a:cubicBezTo>
                    <a:pt x="5026" y="2727"/>
                    <a:pt x="5022" y="2242"/>
                    <a:pt x="4850" y="1760"/>
                  </a:cubicBezTo>
                  <a:cubicBezTo>
                    <a:pt x="4815" y="1670"/>
                    <a:pt x="4742" y="1632"/>
                    <a:pt x="4669" y="1632"/>
                  </a:cubicBezTo>
                  <a:cubicBezTo>
                    <a:pt x="4544" y="1632"/>
                    <a:pt x="4417" y="1743"/>
                    <a:pt x="4470" y="1897"/>
                  </a:cubicBezTo>
                  <a:cubicBezTo>
                    <a:pt x="4607" y="2284"/>
                    <a:pt x="4614" y="2668"/>
                    <a:pt x="4488" y="2977"/>
                  </a:cubicBezTo>
                  <a:cubicBezTo>
                    <a:pt x="4382" y="3234"/>
                    <a:pt x="4195" y="3461"/>
                    <a:pt x="3707" y="3461"/>
                  </a:cubicBezTo>
                  <a:cubicBezTo>
                    <a:pt x="3366" y="3461"/>
                    <a:pt x="2879" y="3350"/>
                    <a:pt x="2170" y="3061"/>
                  </a:cubicBezTo>
                  <a:cubicBezTo>
                    <a:pt x="1502" y="2791"/>
                    <a:pt x="1070" y="2541"/>
                    <a:pt x="803" y="2284"/>
                  </a:cubicBezTo>
                  <a:cubicBezTo>
                    <a:pt x="511" y="1999"/>
                    <a:pt x="440" y="1711"/>
                    <a:pt x="578" y="1377"/>
                  </a:cubicBezTo>
                  <a:cubicBezTo>
                    <a:pt x="732" y="997"/>
                    <a:pt x="1098" y="688"/>
                    <a:pt x="1583" y="523"/>
                  </a:cubicBezTo>
                  <a:cubicBezTo>
                    <a:pt x="1820" y="445"/>
                    <a:pt x="2066" y="406"/>
                    <a:pt x="2312" y="406"/>
                  </a:cubicBezTo>
                  <a:cubicBezTo>
                    <a:pt x="2610" y="406"/>
                    <a:pt x="2907" y="463"/>
                    <a:pt x="3187" y="579"/>
                  </a:cubicBezTo>
                  <a:cubicBezTo>
                    <a:pt x="3535" y="723"/>
                    <a:pt x="3844" y="948"/>
                    <a:pt x="4090" y="1240"/>
                  </a:cubicBezTo>
                  <a:cubicBezTo>
                    <a:pt x="4133" y="1282"/>
                    <a:pt x="4181" y="1300"/>
                    <a:pt x="4228" y="1300"/>
                  </a:cubicBezTo>
                  <a:cubicBezTo>
                    <a:pt x="4372" y="1300"/>
                    <a:pt x="4503" y="1131"/>
                    <a:pt x="4396" y="980"/>
                  </a:cubicBezTo>
                  <a:cubicBezTo>
                    <a:pt x="4112" y="639"/>
                    <a:pt x="3749" y="371"/>
                    <a:pt x="3338" y="206"/>
                  </a:cubicBezTo>
                  <a:cubicBezTo>
                    <a:pt x="3008" y="69"/>
                    <a:pt x="2658" y="1"/>
                    <a:pt x="2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34" name="Google Shape;21734;p86"/>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1738"/>
        <p:cNvGrpSpPr/>
        <p:nvPr/>
      </p:nvGrpSpPr>
      <p:grpSpPr>
        <a:xfrm>
          <a:off x="0" y="0"/>
          <a:ext cx="0" cy="0"/>
          <a:chOff x="0" y="0"/>
          <a:chExt cx="0" cy="0"/>
        </a:xfrm>
      </p:grpSpPr>
      <p:grpSp>
        <p:nvGrpSpPr>
          <p:cNvPr id="21739" name="Google Shape;21739;p87"/>
          <p:cNvGrpSpPr/>
          <p:nvPr/>
        </p:nvGrpSpPr>
        <p:grpSpPr>
          <a:xfrm>
            <a:off x="1807567" y="3398339"/>
            <a:ext cx="363604" cy="278156"/>
            <a:chOff x="1807567" y="3398339"/>
            <a:chExt cx="363604" cy="278156"/>
          </a:xfrm>
        </p:grpSpPr>
        <p:sp>
          <p:nvSpPr>
            <p:cNvPr id="21740" name="Google Shape;21740;p87"/>
            <p:cNvSpPr/>
            <p:nvPr/>
          </p:nvSpPr>
          <p:spPr>
            <a:xfrm>
              <a:off x="1826984" y="3508878"/>
              <a:ext cx="22826" cy="57078"/>
            </a:xfrm>
            <a:custGeom>
              <a:avLst/>
              <a:gdLst/>
              <a:ahLst/>
              <a:cxnLst/>
              <a:rect l="l" t="t" r="r" b="b"/>
              <a:pathLst>
                <a:path w="877" h="2193" extrusionOk="0">
                  <a:moveTo>
                    <a:pt x="120" y="0"/>
                  </a:moveTo>
                  <a:cubicBezTo>
                    <a:pt x="43" y="109"/>
                    <a:pt x="1" y="240"/>
                    <a:pt x="1" y="373"/>
                  </a:cubicBezTo>
                  <a:lnTo>
                    <a:pt x="1" y="2192"/>
                  </a:lnTo>
                  <a:lnTo>
                    <a:pt x="877" y="2192"/>
                  </a:lnTo>
                  <a:lnTo>
                    <a:pt x="877" y="1024"/>
                  </a:lnTo>
                  <a:cubicBezTo>
                    <a:pt x="877" y="852"/>
                    <a:pt x="806" y="683"/>
                    <a:pt x="683" y="563"/>
                  </a:cubicBezTo>
                  <a:lnTo>
                    <a:pt x="12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1" name="Google Shape;21741;p87"/>
            <p:cNvSpPr/>
            <p:nvPr/>
          </p:nvSpPr>
          <p:spPr>
            <a:xfrm>
              <a:off x="2091840" y="3477645"/>
              <a:ext cx="45522" cy="39874"/>
            </a:xfrm>
            <a:custGeom>
              <a:avLst/>
              <a:gdLst/>
              <a:ahLst/>
              <a:cxnLst/>
              <a:rect l="l" t="t" r="r" b="b"/>
              <a:pathLst>
                <a:path w="1749" h="1532" extrusionOk="0">
                  <a:moveTo>
                    <a:pt x="873" y="1"/>
                  </a:moveTo>
                  <a:cubicBezTo>
                    <a:pt x="391" y="1"/>
                    <a:pt x="0" y="342"/>
                    <a:pt x="0" y="764"/>
                  </a:cubicBezTo>
                  <a:cubicBezTo>
                    <a:pt x="0" y="1186"/>
                    <a:pt x="391" y="1531"/>
                    <a:pt x="873" y="1531"/>
                  </a:cubicBezTo>
                  <a:cubicBezTo>
                    <a:pt x="1355" y="1531"/>
                    <a:pt x="1749" y="1186"/>
                    <a:pt x="1749" y="764"/>
                  </a:cubicBezTo>
                  <a:cubicBezTo>
                    <a:pt x="1749" y="342"/>
                    <a:pt x="1355" y="1"/>
                    <a:pt x="87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2" name="Google Shape;21742;p87"/>
            <p:cNvSpPr/>
            <p:nvPr/>
          </p:nvSpPr>
          <p:spPr>
            <a:xfrm>
              <a:off x="2091736" y="3477645"/>
              <a:ext cx="31337" cy="39874"/>
            </a:xfrm>
            <a:custGeom>
              <a:avLst/>
              <a:gdLst/>
              <a:ahLst/>
              <a:cxnLst/>
              <a:rect l="l" t="t" r="r" b="b"/>
              <a:pathLst>
                <a:path w="1204" h="1532" extrusionOk="0">
                  <a:moveTo>
                    <a:pt x="877" y="1"/>
                  </a:moveTo>
                  <a:cubicBezTo>
                    <a:pt x="391" y="1"/>
                    <a:pt x="1" y="342"/>
                    <a:pt x="1" y="764"/>
                  </a:cubicBezTo>
                  <a:cubicBezTo>
                    <a:pt x="1" y="1186"/>
                    <a:pt x="395" y="1531"/>
                    <a:pt x="877" y="1531"/>
                  </a:cubicBezTo>
                  <a:cubicBezTo>
                    <a:pt x="989" y="1531"/>
                    <a:pt x="1098" y="1510"/>
                    <a:pt x="1204" y="1475"/>
                  </a:cubicBezTo>
                  <a:cubicBezTo>
                    <a:pt x="884" y="1359"/>
                    <a:pt x="659" y="1084"/>
                    <a:pt x="659" y="764"/>
                  </a:cubicBezTo>
                  <a:cubicBezTo>
                    <a:pt x="659" y="444"/>
                    <a:pt x="884" y="169"/>
                    <a:pt x="1204" y="57"/>
                  </a:cubicBezTo>
                  <a:cubicBezTo>
                    <a:pt x="1098" y="18"/>
                    <a:pt x="989" y="1"/>
                    <a:pt x="8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3" name="Google Shape;21743;p87"/>
            <p:cNvSpPr/>
            <p:nvPr/>
          </p:nvSpPr>
          <p:spPr>
            <a:xfrm>
              <a:off x="2063262" y="3580115"/>
              <a:ext cx="102496" cy="91070"/>
            </a:xfrm>
            <a:custGeom>
              <a:avLst/>
              <a:gdLst/>
              <a:ahLst/>
              <a:cxnLst/>
              <a:rect l="l" t="t" r="r" b="b"/>
              <a:pathLst>
                <a:path w="3938" h="3499" extrusionOk="0">
                  <a:moveTo>
                    <a:pt x="1313" y="1"/>
                  </a:moveTo>
                  <a:lnTo>
                    <a:pt x="1313" y="655"/>
                  </a:lnTo>
                  <a:cubicBezTo>
                    <a:pt x="1313" y="821"/>
                    <a:pt x="1221" y="972"/>
                    <a:pt x="1073" y="1049"/>
                  </a:cubicBezTo>
                  <a:lnTo>
                    <a:pt x="366" y="1401"/>
                  </a:lnTo>
                  <a:cubicBezTo>
                    <a:pt x="141" y="1510"/>
                    <a:pt x="0" y="1739"/>
                    <a:pt x="4" y="1985"/>
                  </a:cubicBezTo>
                  <a:lnTo>
                    <a:pt x="4" y="3498"/>
                  </a:lnTo>
                  <a:lnTo>
                    <a:pt x="3938" y="3498"/>
                  </a:lnTo>
                  <a:lnTo>
                    <a:pt x="3938" y="1985"/>
                  </a:lnTo>
                  <a:cubicBezTo>
                    <a:pt x="3938" y="1739"/>
                    <a:pt x="3797" y="1510"/>
                    <a:pt x="3575" y="1401"/>
                  </a:cubicBezTo>
                  <a:lnTo>
                    <a:pt x="2868" y="1049"/>
                  </a:lnTo>
                  <a:cubicBezTo>
                    <a:pt x="2720" y="972"/>
                    <a:pt x="2625" y="821"/>
                    <a:pt x="2625" y="655"/>
                  </a:cubicBezTo>
                  <a:lnTo>
                    <a:pt x="262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4" name="Google Shape;21744;p87"/>
            <p:cNvSpPr/>
            <p:nvPr/>
          </p:nvSpPr>
          <p:spPr>
            <a:xfrm>
              <a:off x="2063340" y="3605310"/>
              <a:ext cx="102418" cy="65771"/>
            </a:xfrm>
            <a:custGeom>
              <a:avLst/>
              <a:gdLst/>
              <a:ahLst/>
              <a:cxnLst/>
              <a:rect l="l" t="t" r="r" b="b"/>
              <a:pathLst>
                <a:path w="3935" h="2527" extrusionOk="0">
                  <a:moveTo>
                    <a:pt x="1176" y="0"/>
                  </a:moveTo>
                  <a:cubicBezTo>
                    <a:pt x="1144" y="32"/>
                    <a:pt x="1109" y="60"/>
                    <a:pt x="1070" y="78"/>
                  </a:cubicBezTo>
                  <a:lnTo>
                    <a:pt x="363" y="430"/>
                  </a:lnTo>
                  <a:cubicBezTo>
                    <a:pt x="138" y="542"/>
                    <a:pt x="1" y="771"/>
                    <a:pt x="1" y="1017"/>
                  </a:cubicBezTo>
                  <a:lnTo>
                    <a:pt x="1" y="2527"/>
                  </a:lnTo>
                  <a:lnTo>
                    <a:pt x="3935" y="2527"/>
                  </a:lnTo>
                  <a:lnTo>
                    <a:pt x="3935" y="1017"/>
                  </a:lnTo>
                  <a:cubicBezTo>
                    <a:pt x="3935" y="771"/>
                    <a:pt x="3794" y="542"/>
                    <a:pt x="3572" y="430"/>
                  </a:cubicBezTo>
                  <a:lnTo>
                    <a:pt x="2865" y="78"/>
                  </a:lnTo>
                  <a:cubicBezTo>
                    <a:pt x="2826" y="60"/>
                    <a:pt x="2788" y="32"/>
                    <a:pt x="2756" y="0"/>
                  </a:cubicBezTo>
                  <a:lnTo>
                    <a:pt x="2506" y="282"/>
                  </a:lnTo>
                  <a:cubicBezTo>
                    <a:pt x="2355" y="449"/>
                    <a:pt x="2160" y="533"/>
                    <a:pt x="1966" y="533"/>
                  </a:cubicBezTo>
                  <a:cubicBezTo>
                    <a:pt x="1772" y="533"/>
                    <a:pt x="1579" y="449"/>
                    <a:pt x="1429" y="282"/>
                  </a:cubicBezTo>
                  <a:lnTo>
                    <a:pt x="1176"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5" name="Google Shape;21745;p87"/>
            <p:cNvSpPr/>
            <p:nvPr/>
          </p:nvSpPr>
          <p:spPr>
            <a:xfrm>
              <a:off x="2074714" y="3500367"/>
              <a:ext cx="79696" cy="79696"/>
            </a:xfrm>
            <a:custGeom>
              <a:avLst/>
              <a:gdLst/>
              <a:ahLst/>
              <a:cxnLst/>
              <a:rect l="l" t="t" r="r" b="b"/>
              <a:pathLst>
                <a:path w="3062" h="3062" extrusionOk="0">
                  <a:moveTo>
                    <a:pt x="1531" y="0"/>
                  </a:moveTo>
                  <a:cubicBezTo>
                    <a:pt x="686" y="0"/>
                    <a:pt x="0" y="686"/>
                    <a:pt x="0" y="1531"/>
                  </a:cubicBezTo>
                  <a:cubicBezTo>
                    <a:pt x="0" y="2375"/>
                    <a:pt x="686" y="3061"/>
                    <a:pt x="1531" y="3061"/>
                  </a:cubicBezTo>
                  <a:cubicBezTo>
                    <a:pt x="2375" y="3061"/>
                    <a:pt x="3061" y="2375"/>
                    <a:pt x="3061" y="1531"/>
                  </a:cubicBezTo>
                  <a:cubicBezTo>
                    <a:pt x="3061" y="686"/>
                    <a:pt x="2375" y="0"/>
                    <a:pt x="153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6" name="Google Shape;21746;p87"/>
            <p:cNvSpPr/>
            <p:nvPr/>
          </p:nvSpPr>
          <p:spPr>
            <a:xfrm>
              <a:off x="2089393" y="3500367"/>
              <a:ext cx="66656" cy="71732"/>
            </a:xfrm>
            <a:custGeom>
              <a:avLst/>
              <a:gdLst/>
              <a:ahLst/>
              <a:cxnLst/>
              <a:rect l="l" t="t" r="r" b="b"/>
              <a:pathLst>
                <a:path w="2561" h="2756" extrusionOk="0">
                  <a:moveTo>
                    <a:pt x="973" y="0"/>
                  </a:moveTo>
                  <a:cubicBezTo>
                    <a:pt x="241" y="0"/>
                    <a:pt x="0" y="1011"/>
                    <a:pt x="657" y="1330"/>
                  </a:cubicBezTo>
                  <a:cubicBezTo>
                    <a:pt x="675" y="1341"/>
                    <a:pt x="696" y="1348"/>
                    <a:pt x="713" y="1355"/>
                  </a:cubicBezTo>
                  <a:lnTo>
                    <a:pt x="1477" y="2734"/>
                  </a:lnTo>
                  <a:cubicBezTo>
                    <a:pt x="1477" y="2734"/>
                    <a:pt x="1681" y="2748"/>
                    <a:pt x="1885" y="2755"/>
                  </a:cubicBezTo>
                  <a:cubicBezTo>
                    <a:pt x="2332" y="2421"/>
                    <a:pt x="2561" y="1872"/>
                    <a:pt x="2483" y="1320"/>
                  </a:cubicBezTo>
                  <a:cubicBezTo>
                    <a:pt x="2395" y="690"/>
                    <a:pt x="1927" y="180"/>
                    <a:pt x="1304" y="39"/>
                  </a:cubicBezTo>
                  <a:cubicBezTo>
                    <a:pt x="1199" y="14"/>
                    <a:pt x="1086" y="0"/>
                    <a:pt x="977" y="0"/>
                  </a:cubicBezTo>
                  <a:cubicBezTo>
                    <a:pt x="976" y="0"/>
                    <a:pt x="975" y="0"/>
                    <a:pt x="97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7" name="Google Shape;21747;p87"/>
            <p:cNvSpPr/>
            <p:nvPr/>
          </p:nvSpPr>
          <p:spPr>
            <a:xfrm>
              <a:off x="2080648" y="3535452"/>
              <a:ext cx="68088" cy="56063"/>
            </a:xfrm>
            <a:custGeom>
              <a:avLst/>
              <a:gdLst/>
              <a:ahLst/>
              <a:cxnLst/>
              <a:rect l="l" t="t" r="r" b="b"/>
              <a:pathLst>
                <a:path w="2616" h="2154" extrusionOk="0">
                  <a:moveTo>
                    <a:pt x="998" y="0"/>
                  </a:moveTo>
                  <a:cubicBezTo>
                    <a:pt x="917" y="0"/>
                    <a:pt x="841" y="48"/>
                    <a:pt x="803" y="126"/>
                  </a:cubicBezTo>
                  <a:cubicBezTo>
                    <a:pt x="733" y="274"/>
                    <a:pt x="631" y="411"/>
                    <a:pt x="504" y="520"/>
                  </a:cubicBezTo>
                  <a:cubicBezTo>
                    <a:pt x="455" y="563"/>
                    <a:pt x="405" y="605"/>
                    <a:pt x="353" y="640"/>
                  </a:cubicBezTo>
                  <a:cubicBezTo>
                    <a:pt x="89" y="823"/>
                    <a:pt x="1" y="1171"/>
                    <a:pt x="145" y="1456"/>
                  </a:cubicBezTo>
                  <a:cubicBezTo>
                    <a:pt x="374" y="1886"/>
                    <a:pt x="817" y="2153"/>
                    <a:pt x="1303" y="2153"/>
                  </a:cubicBezTo>
                  <a:cubicBezTo>
                    <a:pt x="1989" y="2150"/>
                    <a:pt x="2555" y="1625"/>
                    <a:pt x="2612" y="939"/>
                  </a:cubicBezTo>
                  <a:cubicBezTo>
                    <a:pt x="2615" y="876"/>
                    <a:pt x="2587" y="809"/>
                    <a:pt x="2538" y="767"/>
                  </a:cubicBezTo>
                  <a:cubicBezTo>
                    <a:pt x="2105" y="404"/>
                    <a:pt x="1595" y="144"/>
                    <a:pt x="1049" y="7"/>
                  </a:cubicBezTo>
                  <a:cubicBezTo>
                    <a:pt x="1032" y="3"/>
                    <a:pt x="1015" y="0"/>
                    <a:pt x="99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8" name="Google Shape;21748;p87"/>
            <p:cNvSpPr/>
            <p:nvPr/>
          </p:nvSpPr>
          <p:spPr>
            <a:xfrm>
              <a:off x="2080752" y="3535452"/>
              <a:ext cx="67984" cy="55491"/>
            </a:xfrm>
            <a:custGeom>
              <a:avLst/>
              <a:gdLst/>
              <a:ahLst/>
              <a:cxnLst/>
              <a:rect l="l" t="t" r="r" b="b"/>
              <a:pathLst>
                <a:path w="2612" h="2132" extrusionOk="0">
                  <a:moveTo>
                    <a:pt x="996" y="1"/>
                  </a:moveTo>
                  <a:cubicBezTo>
                    <a:pt x="915" y="1"/>
                    <a:pt x="837" y="50"/>
                    <a:pt x="799" y="126"/>
                  </a:cubicBezTo>
                  <a:cubicBezTo>
                    <a:pt x="746" y="232"/>
                    <a:pt x="679" y="330"/>
                    <a:pt x="602" y="418"/>
                  </a:cubicBezTo>
                  <a:cubicBezTo>
                    <a:pt x="570" y="454"/>
                    <a:pt x="535" y="489"/>
                    <a:pt x="500" y="520"/>
                  </a:cubicBezTo>
                  <a:cubicBezTo>
                    <a:pt x="454" y="563"/>
                    <a:pt x="405" y="601"/>
                    <a:pt x="356" y="637"/>
                  </a:cubicBezTo>
                  <a:cubicBezTo>
                    <a:pt x="46" y="848"/>
                    <a:pt x="0" y="1242"/>
                    <a:pt x="190" y="1537"/>
                  </a:cubicBezTo>
                  <a:cubicBezTo>
                    <a:pt x="394" y="1857"/>
                    <a:pt x="725" y="2076"/>
                    <a:pt x="1098" y="2132"/>
                  </a:cubicBezTo>
                  <a:cubicBezTo>
                    <a:pt x="834" y="1956"/>
                    <a:pt x="644" y="1713"/>
                    <a:pt x="644" y="1277"/>
                  </a:cubicBezTo>
                  <a:lnTo>
                    <a:pt x="644" y="1108"/>
                  </a:lnTo>
                  <a:cubicBezTo>
                    <a:pt x="694" y="1069"/>
                    <a:pt x="743" y="1034"/>
                    <a:pt x="792" y="988"/>
                  </a:cubicBezTo>
                  <a:cubicBezTo>
                    <a:pt x="912" y="879"/>
                    <a:pt x="1017" y="756"/>
                    <a:pt x="1105" y="619"/>
                  </a:cubicBezTo>
                  <a:cubicBezTo>
                    <a:pt x="1524" y="749"/>
                    <a:pt x="1911" y="960"/>
                    <a:pt x="2245" y="1242"/>
                  </a:cubicBezTo>
                  <a:cubicBezTo>
                    <a:pt x="2287" y="1277"/>
                    <a:pt x="2344" y="1330"/>
                    <a:pt x="2463" y="1442"/>
                  </a:cubicBezTo>
                  <a:cubicBezTo>
                    <a:pt x="2541" y="1319"/>
                    <a:pt x="2597" y="1083"/>
                    <a:pt x="2608" y="939"/>
                  </a:cubicBezTo>
                  <a:cubicBezTo>
                    <a:pt x="2611" y="876"/>
                    <a:pt x="2583" y="813"/>
                    <a:pt x="2534" y="770"/>
                  </a:cubicBezTo>
                  <a:cubicBezTo>
                    <a:pt x="2101" y="408"/>
                    <a:pt x="1591" y="148"/>
                    <a:pt x="1045" y="7"/>
                  </a:cubicBezTo>
                  <a:cubicBezTo>
                    <a:pt x="1029" y="3"/>
                    <a:pt x="1013" y="1"/>
                    <a:pt x="996"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9" name="Google Shape;21749;p87"/>
            <p:cNvSpPr/>
            <p:nvPr/>
          </p:nvSpPr>
          <p:spPr>
            <a:xfrm>
              <a:off x="2142932" y="3621525"/>
              <a:ext cx="22826" cy="49660"/>
            </a:xfrm>
            <a:custGeom>
              <a:avLst/>
              <a:gdLst/>
              <a:ahLst/>
              <a:cxnLst/>
              <a:rect l="l" t="t" r="r" b="b"/>
              <a:pathLst>
                <a:path w="877" h="1908" extrusionOk="0">
                  <a:moveTo>
                    <a:pt x="743" y="0"/>
                  </a:moveTo>
                  <a:lnTo>
                    <a:pt x="166" y="465"/>
                  </a:lnTo>
                  <a:cubicBezTo>
                    <a:pt x="60" y="549"/>
                    <a:pt x="0" y="676"/>
                    <a:pt x="0" y="806"/>
                  </a:cubicBezTo>
                  <a:lnTo>
                    <a:pt x="0" y="1907"/>
                  </a:lnTo>
                  <a:lnTo>
                    <a:pt x="877" y="1907"/>
                  </a:lnTo>
                  <a:lnTo>
                    <a:pt x="877" y="398"/>
                  </a:lnTo>
                  <a:cubicBezTo>
                    <a:pt x="877" y="253"/>
                    <a:pt x="831" y="116"/>
                    <a:pt x="74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0" name="Google Shape;21750;p87"/>
            <p:cNvSpPr/>
            <p:nvPr/>
          </p:nvSpPr>
          <p:spPr>
            <a:xfrm>
              <a:off x="1830003" y="3506119"/>
              <a:ext cx="28422" cy="62570"/>
            </a:xfrm>
            <a:custGeom>
              <a:avLst/>
              <a:gdLst/>
              <a:ahLst/>
              <a:cxnLst/>
              <a:rect l="l" t="t" r="r" b="b"/>
              <a:pathLst>
                <a:path w="1092" h="2404" extrusionOk="0">
                  <a:moveTo>
                    <a:pt x="652" y="1"/>
                  </a:moveTo>
                  <a:cubicBezTo>
                    <a:pt x="289" y="1"/>
                    <a:pt x="1" y="295"/>
                    <a:pt x="1" y="655"/>
                  </a:cubicBezTo>
                  <a:lnTo>
                    <a:pt x="1" y="810"/>
                  </a:lnTo>
                  <a:cubicBezTo>
                    <a:pt x="1" y="997"/>
                    <a:pt x="29" y="1183"/>
                    <a:pt x="89" y="1362"/>
                  </a:cubicBezTo>
                  <a:lnTo>
                    <a:pt x="437" y="2404"/>
                  </a:lnTo>
                  <a:lnTo>
                    <a:pt x="1092" y="2404"/>
                  </a:lnTo>
                  <a:lnTo>
                    <a:pt x="1092" y="1"/>
                  </a:lnTo>
                  <a:lnTo>
                    <a:pt x="659" y="1"/>
                  </a:lnTo>
                  <a:cubicBezTo>
                    <a:pt x="657" y="1"/>
                    <a:pt x="654" y="1"/>
                    <a:pt x="65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1" name="Google Shape;21751;p87"/>
            <p:cNvSpPr/>
            <p:nvPr/>
          </p:nvSpPr>
          <p:spPr>
            <a:xfrm>
              <a:off x="1841455" y="3500367"/>
              <a:ext cx="68244" cy="68322"/>
            </a:xfrm>
            <a:custGeom>
              <a:avLst/>
              <a:gdLst/>
              <a:ahLst/>
              <a:cxnLst/>
              <a:rect l="l" t="t" r="r" b="b"/>
              <a:pathLst>
                <a:path w="2622" h="2625" extrusionOk="0">
                  <a:moveTo>
                    <a:pt x="655" y="0"/>
                  </a:moveTo>
                  <a:cubicBezTo>
                    <a:pt x="293" y="0"/>
                    <a:pt x="1" y="296"/>
                    <a:pt x="1" y="658"/>
                  </a:cubicBezTo>
                  <a:cubicBezTo>
                    <a:pt x="1" y="897"/>
                    <a:pt x="194" y="1094"/>
                    <a:pt x="437" y="1094"/>
                  </a:cubicBezTo>
                  <a:lnTo>
                    <a:pt x="2186" y="2625"/>
                  </a:lnTo>
                  <a:lnTo>
                    <a:pt x="2573" y="1270"/>
                  </a:lnTo>
                  <a:cubicBezTo>
                    <a:pt x="2604" y="1154"/>
                    <a:pt x="2622" y="1031"/>
                    <a:pt x="2622" y="911"/>
                  </a:cubicBezTo>
                  <a:lnTo>
                    <a:pt x="2622"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2" name="Google Shape;21752;p87"/>
            <p:cNvSpPr/>
            <p:nvPr/>
          </p:nvSpPr>
          <p:spPr>
            <a:xfrm>
              <a:off x="1852725" y="3585711"/>
              <a:ext cx="34174" cy="34174"/>
            </a:xfrm>
            <a:custGeom>
              <a:avLst/>
              <a:gdLst/>
              <a:ahLst/>
              <a:cxnLst/>
              <a:rect l="l" t="t" r="r" b="b"/>
              <a:pathLst>
                <a:path w="1313" h="1313" extrusionOk="0">
                  <a:moveTo>
                    <a:pt x="0" y="0"/>
                  </a:moveTo>
                  <a:lnTo>
                    <a:pt x="0" y="1313"/>
                  </a:lnTo>
                  <a:lnTo>
                    <a:pt x="1313" y="1313"/>
                  </a:lnTo>
                  <a:lnTo>
                    <a:pt x="131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3" name="Google Shape;21753;p87"/>
            <p:cNvSpPr/>
            <p:nvPr/>
          </p:nvSpPr>
          <p:spPr>
            <a:xfrm>
              <a:off x="1812981" y="3599532"/>
              <a:ext cx="113844" cy="71550"/>
            </a:xfrm>
            <a:custGeom>
              <a:avLst/>
              <a:gdLst/>
              <a:ahLst/>
              <a:cxnLst/>
              <a:rect l="l" t="t" r="r" b="b"/>
              <a:pathLst>
                <a:path w="4374" h="2749" extrusionOk="0">
                  <a:moveTo>
                    <a:pt x="1531" y="1"/>
                  </a:moveTo>
                  <a:lnTo>
                    <a:pt x="475" y="303"/>
                  </a:lnTo>
                  <a:cubicBezTo>
                    <a:pt x="194" y="381"/>
                    <a:pt x="0" y="638"/>
                    <a:pt x="0" y="933"/>
                  </a:cubicBezTo>
                  <a:lnTo>
                    <a:pt x="0" y="2749"/>
                  </a:lnTo>
                  <a:lnTo>
                    <a:pt x="4374" y="2749"/>
                  </a:lnTo>
                  <a:lnTo>
                    <a:pt x="4374" y="933"/>
                  </a:lnTo>
                  <a:cubicBezTo>
                    <a:pt x="4374" y="638"/>
                    <a:pt x="4177" y="381"/>
                    <a:pt x="3895" y="303"/>
                  </a:cubicBezTo>
                  <a:lnTo>
                    <a:pt x="2840" y="1"/>
                  </a:lnTo>
                  <a:lnTo>
                    <a:pt x="2185" y="782"/>
                  </a:lnTo>
                  <a:lnTo>
                    <a:pt x="153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4" name="Google Shape;21754;p87"/>
            <p:cNvSpPr/>
            <p:nvPr/>
          </p:nvSpPr>
          <p:spPr>
            <a:xfrm>
              <a:off x="1835599" y="3528841"/>
              <a:ext cx="68348" cy="62674"/>
            </a:xfrm>
            <a:custGeom>
              <a:avLst/>
              <a:gdLst/>
              <a:ahLst/>
              <a:cxnLst/>
              <a:rect l="l" t="t" r="r" b="b"/>
              <a:pathLst>
                <a:path w="2626" h="2408" extrusionOk="0">
                  <a:moveTo>
                    <a:pt x="845" y="0"/>
                  </a:moveTo>
                  <a:cubicBezTo>
                    <a:pt x="725" y="0"/>
                    <a:pt x="609" y="46"/>
                    <a:pt x="525" y="131"/>
                  </a:cubicBezTo>
                  <a:lnTo>
                    <a:pt x="310" y="345"/>
                  </a:lnTo>
                  <a:cubicBezTo>
                    <a:pt x="113" y="546"/>
                    <a:pt x="0" y="813"/>
                    <a:pt x="4" y="1095"/>
                  </a:cubicBezTo>
                  <a:cubicBezTo>
                    <a:pt x="0" y="1819"/>
                    <a:pt x="592" y="2407"/>
                    <a:pt x="1316" y="2407"/>
                  </a:cubicBezTo>
                  <a:cubicBezTo>
                    <a:pt x="2041" y="2404"/>
                    <a:pt x="2625" y="1816"/>
                    <a:pt x="2625" y="1091"/>
                  </a:cubicBezTo>
                  <a:lnTo>
                    <a:pt x="2625" y="813"/>
                  </a:lnTo>
                  <a:cubicBezTo>
                    <a:pt x="2625" y="697"/>
                    <a:pt x="2579" y="584"/>
                    <a:pt x="2499" y="504"/>
                  </a:cubicBezTo>
                  <a:cubicBezTo>
                    <a:pt x="2164" y="173"/>
                    <a:pt x="1541" y="25"/>
                    <a:pt x="84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5" name="Google Shape;21755;p87"/>
            <p:cNvSpPr/>
            <p:nvPr/>
          </p:nvSpPr>
          <p:spPr>
            <a:xfrm>
              <a:off x="1835781" y="3528919"/>
              <a:ext cx="68062" cy="61217"/>
            </a:xfrm>
            <a:custGeom>
              <a:avLst/>
              <a:gdLst/>
              <a:ahLst/>
              <a:cxnLst/>
              <a:rect l="l" t="t" r="r" b="b"/>
              <a:pathLst>
                <a:path w="2615" h="2352" extrusionOk="0">
                  <a:moveTo>
                    <a:pt x="829" y="1"/>
                  </a:moveTo>
                  <a:cubicBezTo>
                    <a:pt x="713" y="1"/>
                    <a:pt x="603" y="46"/>
                    <a:pt x="521" y="128"/>
                  </a:cubicBezTo>
                  <a:lnTo>
                    <a:pt x="307" y="342"/>
                  </a:lnTo>
                  <a:cubicBezTo>
                    <a:pt x="110" y="543"/>
                    <a:pt x="0" y="810"/>
                    <a:pt x="0" y="1092"/>
                  </a:cubicBezTo>
                  <a:cubicBezTo>
                    <a:pt x="0" y="1676"/>
                    <a:pt x="387" y="2189"/>
                    <a:pt x="947" y="2351"/>
                  </a:cubicBezTo>
                  <a:cubicBezTo>
                    <a:pt x="757" y="2119"/>
                    <a:pt x="655" y="1827"/>
                    <a:pt x="655" y="1528"/>
                  </a:cubicBezTo>
                  <a:lnTo>
                    <a:pt x="655" y="1092"/>
                  </a:lnTo>
                  <a:cubicBezTo>
                    <a:pt x="655" y="849"/>
                    <a:pt x="849" y="654"/>
                    <a:pt x="1088" y="654"/>
                  </a:cubicBezTo>
                  <a:cubicBezTo>
                    <a:pt x="1099" y="654"/>
                    <a:pt x="1109" y="655"/>
                    <a:pt x="1119" y="655"/>
                  </a:cubicBezTo>
                  <a:cubicBezTo>
                    <a:pt x="1559" y="684"/>
                    <a:pt x="2214" y="757"/>
                    <a:pt x="2615" y="947"/>
                  </a:cubicBezTo>
                  <a:cubicBezTo>
                    <a:pt x="2604" y="856"/>
                    <a:pt x="2562" y="567"/>
                    <a:pt x="2495" y="501"/>
                  </a:cubicBezTo>
                  <a:cubicBezTo>
                    <a:pt x="2157" y="173"/>
                    <a:pt x="1538" y="22"/>
                    <a:pt x="841" y="1"/>
                  </a:cubicBezTo>
                  <a:cubicBezTo>
                    <a:pt x="837" y="1"/>
                    <a:pt x="833" y="1"/>
                    <a:pt x="829"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6" name="Google Shape;21756;p87"/>
            <p:cNvSpPr/>
            <p:nvPr/>
          </p:nvSpPr>
          <p:spPr>
            <a:xfrm>
              <a:off x="1904286" y="3403571"/>
              <a:ext cx="170168" cy="199293"/>
            </a:xfrm>
            <a:custGeom>
              <a:avLst/>
              <a:gdLst/>
              <a:ahLst/>
              <a:cxnLst/>
              <a:rect l="l" t="t" r="r" b="b"/>
              <a:pathLst>
                <a:path w="6538" h="7657" extrusionOk="0">
                  <a:moveTo>
                    <a:pt x="3269" y="0"/>
                  </a:moveTo>
                  <a:cubicBezTo>
                    <a:pt x="1700" y="0"/>
                    <a:pt x="556" y="1084"/>
                    <a:pt x="426" y="2843"/>
                  </a:cubicBezTo>
                  <a:cubicBezTo>
                    <a:pt x="268" y="5003"/>
                    <a:pt x="85" y="6217"/>
                    <a:pt x="18" y="6625"/>
                  </a:cubicBezTo>
                  <a:cubicBezTo>
                    <a:pt x="0" y="6720"/>
                    <a:pt x="50" y="6812"/>
                    <a:pt x="134" y="6858"/>
                  </a:cubicBezTo>
                  <a:cubicBezTo>
                    <a:pt x="553" y="7072"/>
                    <a:pt x="1837" y="7656"/>
                    <a:pt x="3269" y="7656"/>
                  </a:cubicBezTo>
                  <a:cubicBezTo>
                    <a:pt x="4697" y="7656"/>
                    <a:pt x="5982" y="7069"/>
                    <a:pt x="6404" y="6858"/>
                  </a:cubicBezTo>
                  <a:cubicBezTo>
                    <a:pt x="6488" y="6812"/>
                    <a:pt x="6538" y="6720"/>
                    <a:pt x="6520" y="6625"/>
                  </a:cubicBezTo>
                  <a:cubicBezTo>
                    <a:pt x="6453" y="6221"/>
                    <a:pt x="6270" y="5007"/>
                    <a:pt x="6112" y="2843"/>
                  </a:cubicBezTo>
                  <a:cubicBezTo>
                    <a:pt x="5978" y="1084"/>
                    <a:pt x="4838" y="0"/>
                    <a:pt x="326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7" name="Google Shape;21757;p87"/>
            <p:cNvSpPr/>
            <p:nvPr/>
          </p:nvSpPr>
          <p:spPr>
            <a:xfrm>
              <a:off x="1944290" y="3403571"/>
              <a:ext cx="130164" cy="199319"/>
            </a:xfrm>
            <a:custGeom>
              <a:avLst/>
              <a:gdLst/>
              <a:ahLst/>
              <a:cxnLst/>
              <a:rect l="l" t="t" r="r" b="b"/>
              <a:pathLst>
                <a:path w="5001" h="7658" extrusionOk="0">
                  <a:moveTo>
                    <a:pt x="1732" y="0"/>
                  </a:moveTo>
                  <a:cubicBezTo>
                    <a:pt x="1623" y="0"/>
                    <a:pt x="1514" y="7"/>
                    <a:pt x="1408" y="18"/>
                  </a:cubicBezTo>
                  <a:cubicBezTo>
                    <a:pt x="187" y="141"/>
                    <a:pt x="1" y="1865"/>
                    <a:pt x="1176" y="2224"/>
                  </a:cubicBezTo>
                  <a:lnTo>
                    <a:pt x="1208" y="2231"/>
                  </a:lnTo>
                  <a:lnTo>
                    <a:pt x="1644" y="7656"/>
                  </a:lnTo>
                  <a:cubicBezTo>
                    <a:pt x="1673" y="7657"/>
                    <a:pt x="1702" y="7657"/>
                    <a:pt x="1731" y="7657"/>
                  </a:cubicBezTo>
                  <a:cubicBezTo>
                    <a:pt x="3164" y="7657"/>
                    <a:pt x="4446" y="7071"/>
                    <a:pt x="4867" y="6858"/>
                  </a:cubicBezTo>
                  <a:cubicBezTo>
                    <a:pt x="4951" y="6815"/>
                    <a:pt x="5001" y="6720"/>
                    <a:pt x="4983" y="6625"/>
                  </a:cubicBezTo>
                  <a:cubicBezTo>
                    <a:pt x="4916" y="6221"/>
                    <a:pt x="4733" y="5007"/>
                    <a:pt x="4575" y="2843"/>
                  </a:cubicBezTo>
                  <a:cubicBezTo>
                    <a:pt x="4441" y="1084"/>
                    <a:pt x="3301" y="0"/>
                    <a:pt x="173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8" name="Google Shape;21758;p87"/>
            <p:cNvSpPr/>
            <p:nvPr/>
          </p:nvSpPr>
          <p:spPr>
            <a:xfrm>
              <a:off x="1892547" y="3557315"/>
              <a:ext cx="193540" cy="113870"/>
            </a:xfrm>
            <a:custGeom>
              <a:avLst/>
              <a:gdLst/>
              <a:ahLst/>
              <a:cxnLst/>
              <a:rect l="l" t="t" r="r" b="b"/>
              <a:pathLst>
                <a:path w="7436" h="4375" extrusionOk="0">
                  <a:moveTo>
                    <a:pt x="2626" y="1"/>
                  </a:moveTo>
                  <a:lnTo>
                    <a:pt x="2626" y="961"/>
                  </a:lnTo>
                  <a:cubicBezTo>
                    <a:pt x="2626" y="1134"/>
                    <a:pt x="2524" y="1292"/>
                    <a:pt x="2365" y="1362"/>
                  </a:cubicBezTo>
                  <a:lnTo>
                    <a:pt x="525" y="2175"/>
                  </a:lnTo>
                  <a:cubicBezTo>
                    <a:pt x="205" y="2316"/>
                    <a:pt x="1" y="2629"/>
                    <a:pt x="1" y="2974"/>
                  </a:cubicBezTo>
                  <a:lnTo>
                    <a:pt x="1" y="4374"/>
                  </a:lnTo>
                  <a:lnTo>
                    <a:pt x="7435" y="4374"/>
                  </a:lnTo>
                  <a:lnTo>
                    <a:pt x="7435" y="2974"/>
                  </a:lnTo>
                  <a:cubicBezTo>
                    <a:pt x="7435" y="2629"/>
                    <a:pt x="7231" y="2316"/>
                    <a:pt x="6915" y="2175"/>
                  </a:cubicBezTo>
                  <a:lnTo>
                    <a:pt x="5075" y="1362"/>
                  </a:lnTo>
                  <a:cubicBezTo>
                    <a:pt x="4916" y="1292"/>
                    <a:pt x="4811" y="1134"/>
                    <a:pt x="4814" y="961"/>
                  </a:cubicBezTo>
                  <a:lnTo>
                    <a:pt x="481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9" name="Google Shape;21759;p87"/>
            <p:cNvSpPr/>
            <p:nvPr/>
          </p:nvSpPr>
          <p:spPr>
            <a:xfrm>
              <a:off x="1960869" y="3557315"/>
              <a:ext cx="57000" cy="28448"/>
            </a:xfrm>
            <a:custGeom>
              <a:avLst/>
              <a:gdLst/>
              <a:ahLst/>
              <a:cxnLst/>
              <a:rect l="l" t="t" r="r" b="b"/>
              <a:pathLst>
                <a:path w="2190" h="1093" extrusionOk="0">
                  <a:moveTo>
                    <a:pt x="1" y="1"/>
                  </a:moveTo>
                  <a:lnTo>
                    <a:pt x="1" y="873"/>
                  </a:lnTo>
                  <a:cubicBezTo>
                    <a:pt x="351" y="1019"/>
                    <a:pt x="723" y="1092"/>
                    <a:pt x="1095" y="1092"/>
                  </a:cubicBezTo>
                  <a:cubicBezTo>
                    <a:pt x="1467" y="1092"/>
                    <a:pt x="1839" y="1019"/>
                    <a:pt x="2189" y="873"/>
                  </a:cubicBezTo>
                  <a:lnTo>
                    <a:pt x="2189"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0" name="Google Shape;21760;p87"/>
            <p:cNvSpPr/>
            <p:nvPr/>
          </p:nvSpPr>
          <p:spPr>
            <a:xfrm>
              <a:off x="1892547" y="3598257"/>
              <a:ext cx="193540" cy="72929"/>
            </a:xfrm>
            <a:custGeom>
              <a:avLst/>
              <a:gdLst/>
              <a:ahLst/>
              <a:cxnLst/>
              <a:rect l="l" t="t" r="r" b="b"/>
              <a:pathLst>
                <a:path w="7436" h="2802" extrusionOk="0">
                  <a:moveTo>
                    <a:pt x="1880" y="0"/>
                  </a:moveTo>
                  <a:lnTo>
                    <a:pt x="525" y="602"/>
                  </a:lnTo>
                  <a:cubicBezTo>
                    <a:pt x="205" y="743"/>
                    <a:pt x="1" y="1056"/>
                    <a:pt x="1" y="1401"/>
                  </a:cubicBezTo>
                  <a:lnTo>
                    <a:pt x="1" y="2801"/>
                  </a:lnTo>
                  <a:lnTo>
                    <a:pt x="7435" y="2801"/>
                  </a:lnTo>
                  <a:lnTo>
                    <a:pt x="7435" y="1401"/>
                  </a:lnTo>
                  <a:cubicBezTo>
                    <a:pt x="7435" y="1056"/>
                    <a:pt x="7231" y="743"/>
                    <a:pt x="6915" y="602"/>
                  </a:cubicBezTo>
                  <a:lnTo>
                    <a:pt x="5557" y="0"/>
                  </a:lnTo>
                  <a:cubicBezTo>
                    <a:pt x="5265" y="764"/>
                    <a:pt x="4533" y="1267"/>
                    <a:pt x="3716" y="1267"/>
                  </a:cubicBezTo>
                  <a:cubicBezTo>
                    <a:pt x="2900" y="1267"/>
                    <a:pt x="2172" y="764"/>
                    <a:pt x="188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1" name="Google Shape;21761;p87"/>
            <p:cNvSpPr/>
            <p:nvPr/>
          </p:nvSpPr>
          <p:spPr>
            <a:xfrm>
              <a:off x="1932395" y="3461560"/>
              <a:ext cx="113948" cy="107077"/>
            </a:xfrm>
            <a:custGeom>
              <a:avLst/>
              <a:gdLst/>
              <a:ahLst/>
              <a:cxnLst/>
              <a:rect l="l" t="t" r="r" b="b"/>
              <a:pathLst>
                <a:path w="4378" h="4114" extrusionOk="0">
                  <a:moveTo>
                    <a:pt x="1593" y="0"/>
                  </a:moveTo>
                  <a:cubicBezTo>
                    <a:pt x="1432" y="0"/>
                    <a:pt x="1280" y="91"/>
                    <a:pt x="1204" y="239"/>
                  </a:cubicBezTo>
                  <a:cubicBezTo>
                    <a:pt x="1067" y="524"/>
                    <a:pt x="771" y="974"/>
                    <a:pt x="187" y="1375"/>
                  </a:cubicBezTo>
                  <a:cubicBezTo>
                    <a:pt x="71" y="1456"/>
                    <a:pt x="0" y="1590"/>
                    <a:pt x="4" y="1730"/>
                  </a:cubicBezTo>
                  <a:lnTo>
                    <a:pt x="4" y="1854"/>
                  </a:lnTo>
                  <a:cubicBezTo>
                    <a:pt x="4" y="3018"/>
                    <a:pt x="884" y="4035"/>
                    <a:pt x="2045" y="4109"/>
                  </a:cubicBezTo>
                  <a:cubicBezTo>
                    <a:pt x="2094" y="4112"/>
                    <a:pt x="2144" y="4114"/>
                    <a:pt x="2193" y="4114"/>
                  </a:cubicBezTo>
                  <a:cubicBezTo>
                    <a:pt x="3387" y="4114"/>
                    <a:pt x="4374" y="3144"/>
                    <a:pt x="4374" y="1927"/>
                  </a:cubicBezTo>
                  <a:lnTo>
                    <a:pt x="4374" y="1544"/>
                  </a:lnTo>
                  <a:cubicBezTo>
                    <a:pt x="4377" y="1357"/>
                    <a:pt x="4297" y="1178"/>
                    <a:pt x="4156" y="1055"/>
                  </a:cubicBezTo>
                  <a:cubicBezTo>
                    <a:pt x="3804" y="749"/>
                    <a:pt x="3016" y="210"/>
                    <a:pt x="1665" y="6"/>
                  </a:cubicBezTo>
                  <a:cubicBezTo>
                    <a:pt x="1641" y="2"/>
                    <a:pt x="1617" y="0"/>
                    <a:pt x="159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2" name="Google Shape;21762;p87"/>
            <p:cNvSpPr/>
            <p:nvPr/>
          </p:nvSpPr>
          <p:spPr>
            <a:xfrm>
              <a:off x="1932473" y="3461560"/>
              <a:ext cx="113870" cy="106687"/>
            </a:xfrm>
            <a:custGeom>
              <a:avLst/>
              <a:gdLst/>
              <a:ahLst/>
              <a:cxnLst/>
              <a:rect l="l" t="t" r="r" b="b"/>
              <a:pathLst>
                <a:path w="4375" h="4099" extrusionOk="0">
                  <a:moveTo>
                    <a:pt x="1590" y="0"/>
                  </a:moveTo>
                  <a:cubicBezTo>
                    <a:pt x="1429" y="0"/>
                    <a:pt x="1277" y="91"/>
                    <a:pt x="1201" y="239"/>
                  </a:cubicBezTo>
                  <a:cubicBezTo>
                    <a:pt x="1162" y="320"/>
                    <a:pt x="1120" y="397"/>
                    <a:pt x="1071" y="471"/>
                  </a:cubicBezTo>
                  <a:cubicBezTo>
                    <a:pt x="842" y="830"/>
                    <a:pt x="539" y="1136"/>
                    <a:pt x="187" y="1372"/>
                  </a:cubicBezTo>
                  <a:cubicBezTo>
                    <a:pt x="68" y="1452"/>
                    <a:pt x="1" y="1586"/>
                    <a:pt x="1" y="1730"/>
                  </a:cubicBezTo>
                  <a:lnTo>
                    <a:pt x="1" y="1854"/>
                  </a:lnTo>
                  <a:cubicBezTo>
                    <a:pt x="1" y="2979"/>
                    <a:pt x="821" y="3961"/>
                    <a:pt x="1922" y="4098"/>
                  </a:cubicBezTo>
                  <a:cubicBezTo>
                    <a:pt x="1531" y="3690"/>
                    <a:pt x="1313" y="3148"/>
                    <a:pt x="1313" y="2585"/>
                  </a:cubicBezTo>
                  <a:lnTo>
                    <a:pt x="1313" y="1210"/>
                  </a:lnTo>
                  <a:cubicBezTo>
                    <a:pt x="1310" y="988"/>
                    <a:pt x="1482" y="798"/>
                    <a:pt x="1704" y="777"/>
                  </a:cubicBezTo>
                  <a:cubicBezTo>
                    <a:pt x="1743" y="773"/>
                    <a:pt x="1787" y="771"/>
                    <a:pt x="1836" y="771"/>
                  </a:cubicBezTo>
                  <a:cubicBezTo>
                    <a:pt x="2444" y="771"/>
                    <a:pt x="3765" y="1087"/>
                    <a:pt x="4374" y="1491"/>
                  </a:cubicBezTo>
                  <a:cubicBezTo>
                    <a:pt x="4339" y="1438"/>
                    <a:pt x="4202" y="1097"/>
                    <a:pt x="4153" y="1055"/>
                  </a:cubicBezTo>
                  <a:cubicBezTo>
                    <a:pt x="3801" y="749"/>
                    <a:pt x="3013" y="210"/>
                    <a:pt x="1662" y="6"/>
                  </a:cubicBezTo>
                  <a:cubicBezTo>
                    <a:pt x="1638" y="2"/>
                    <a:pt x="1614" y="0"/>
                    <a:pt x="159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3" name="Google Shape;21763;p87"/>
            <p:cNvSpPr/>
            <p:nvPr/>
          </p:nvSpPr>
          <p:spPr>
            <a:xfrm>
              <a:off x="1892547" y="3617022"/>
              <a:ext cx="39874" cy="54163"/>
            </a:xfrm>
            <a:custGeom>
              <a:avLst/>
              <a:gdLst/>
              <a:ahLst/>
              <a:cxnLst/>
              <a:rect l="l" t="t" r="r" b="b"/>
              <a:pathLst>
                <a:path w="1532" h="2081" extrusionOk="0">
                  <a:moveTo>
                    <a:pt x="328" y="1"/>
                  </a:moveTo>
                  <a:cubicBezTo>
                    <a:pt x="124" y="166"/>
                    <a:pt x="4" y="416"/>
                    <a:pt x="1" y="680"/>
                  </a:cubicBezTo>
                  <a:lnTo>
                    <a:pt x="1" y="2080"/>
                  </a:lnTo>
                  <a:lnTo>
                    <a:pt x="1531" y="2080"/>
                  </a:lnTo>
                  <a:lnTo>
                    <a:pt x="1531" y="1478"/>
                  </a:lnTo>
                  <a:cubicBezTo>
                    <a:pt x="1531" y="1303"/>
                    <a:pt x="1465" y="1137"/>
                    <a:pt x="1341" y="1014"/>
                  </a:cubicBezTo>
                  <a:lnTo>
                    <a:pt x="328"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4" name="Google Shape;21764;p87"/>
            <p:cNvSpPr/>
            <p:nvPr/>
          </p:nvSpPr>
          <p:spPr>
            <a:xfrm>
              <a:off x="2046214" y="3617022"/>
              <a:ext cx="39874" cy="54163"/>
            </a:xfrm>
            <a:custGeom>
              <a:avLst/>
              <a:gdLst/>
              <a:ahLst/>
              <a:cxnLst/>
              <a:rect l="l" t="t" r="r" b="b"/>
              <a:pathLst>
                <a:path w="1532" h="2081" extrusionOk="0">
                  <a:moveTo>
                    <a:pt x="1204" y="1"/>
                  </a:moveTo>
                  <a:lnTo>
                    <a:pt x="194" y="1014"/>
                  </a:lnTo>
                  <a:cubicBezTo>
                    <a:pt x="71" y="1137"/>
                    <a:pt x="1" y="1303"/>
                    <a:pt x="4" y="1478"/>
                  </a:cubicBezTo>
                  <a:lnTo>
                    <a:pt x="4" y="2080"/>
                  </a:lnTo>
                  <a:lnTo>
                    <a:pt x="1531" y="2080"/>
                  </a:lnTo>
                  <a:lnTo>
                    <a:pt x="1531" y="680"/>
                  </a:lnTo>
                  <a:cubicBezTo>
                    <a:pt x="1531" y="416"/>
                    <a:pt x="1412" y="166"/>
                    <a:pt x="12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5" name="Google Shape;21765;p87"/>
            <p:cNvSpPr/>
            <p:nvPr/>
          </p:nvSpPr>
          <p:spPr>
            <a:xfrm>
              <a:off x="1927086" y="3643024"/>
              <a:ext cx="10749" cy="33367"/>
            </a:xfrm>
            <a:custGeom>
              <a:avLst/>
              <a:gdLst/>
              <a:ahLst/>
              <a:cxnLst/>
              <a:rect l="l" t="t" r="r" b="b"/>
              <a:pathLst>
                <a:path w="413" h="1282" extrusionOk="0">
                  <a:moveTo>
                    <a:pt x="204" y="1"/>
                  </a:moveTo>
                  <a:cubicBezTo>
                    <a:pt x="92" y="1"/>
                    <a:pt x="0" y="92"/>
                    <a:pt x="0" y="205"/>
                  </a:cubicBezTo>
                  <a:lnTo>
                    <a:pt x="0" y="1078"/>
                  </a:lnTo>
                  <a:cubicBezTo>
                    <a:pt x="0" y="1190"/>
                    <a:pt x="92" y="1282"/>
                    <a:pt x="204" y="1282"/>
                  </a:cubicBezTo>
                  <a:cubicBezTo>
                    <a:pt x="317" y="1282"/>
                    <a:pt x="409" y="1190"/>
                    <a:pt x="412" y="1078"/>
                  </a:cubicBezTo>
                  <a:lnTo>
                    <a:pt x="412" y="205"/>
                  </a:lnTo>
                  <a:cubicBezTo>
                    <a:pt x="412" y="92"/>
                    <a:pt x="31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6" name="Google Shape;21766;p87"/>
            <p:cNvSpPr/>
            <p:nvPr/>
          </p:nvSpPr>
          <p:spPr>
            <a:xfrm>
              <a:off x="2040904" y="3643024"/>
              <a:ext cx="10749" cy="33367"/>
            </a:xfrm>
            <a:custGeom>
              <a:avLst/>
              <a:gdLst/>
              <a:ahLst/>
              <a:cxnLst/>
              <a:rect l="l" t="t" r="r" b="b"/>
              <a:pathLst>
                <a:path w="413" h="1282" extrusionOk="0">
                  <a:moveTo>
                    <a:pt x="208" y="1"/>
                  </a:moveTo>
                  <a:cubicBezTo>
                    <a:pt x="92" y="1"/>
                    <a:pt x="1" y="92"/>
                    <a:pt x="1" y="205"/>
                  </a:cubicBezTo>
                  <a:lnTo>
                    <a:pt x="1" y="1078"/>
                  </a:lnTo>
                  <a:cubicBezTo>
                    <a:pt x="1" y="1190"/>
                    <a:pt x="92" y="1282"/>
                    <a:pt x="208" y="1282"/>
                  </a:cubicBezTo>
                  <a:cubicBezTo>
                    <a:pt x="321" y="1282"/>
                    <a:pt x="412" y="1190"/>
                    <a:pt x="412" y="1078"/>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7" name="Google Shape;21767;p87"/>
            <p:cNvSpPr/>
            <p:nvPr/>
          </p:nvSpPr>
          <p:spPr>
            <a:xfrm>
              <a:off x="1845672" y="3523532"/>
              <a:ext cx="49114" cy="16423"/>
            </a:xfrm>
            <a:custGeom>
              <a:avLst/>
              <a:gdLst/>
              <a:ahLst/>
              <a:cxnLst/>
              <a:rect l="l" t="t" r="r" b="b"/>
              <a:pathLst>
                <a:path w="1887" h="631" extrusionOk="0">
                  <a:moveTo>
                    <a:pt x="271" y="0"/>
                  </a:moveTo>
                  <a:cubicBezTo>
                    <a:pt x="0" y="0"/>
                    <a:pt x="0" y="408"/>
                    <a:pt x="271" y="408"/>
                  </a:cubicBezTo>
                  <a:cubicBezTo>
                    <a:pt x="504" y="408"/>
                    <a:pt x="1172" y="444"/>
                    <a:pt x="1492" y="606"/>
                  </a:cubicBezTo>
                  <a:cubicBezTo>
                    <a:pt x="1527" y="623"/>
                    <a:pt x="1560" y="631"/>
                    <a:pt x="1591" y="631"/>
                  </a:cubicBezTo>
                  <a:cubicBezTo>
                    <a:pt x="1782" y="631"/>
                    <a:pt x="1887" y="345"/>
                    <a:pt x="1675" y="240"/>
                  </a:cubicBezTo>
                  <a:cubicBezTo>
                    <a:pt x="1200" y="4"/>
                    <a:pt x="310" y="0"/>
                    <a:pt x="2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8" name="Google Shape;21768;p87"/>
            <p:cNvSpPr/>
            <p:nvPr/>
          </p:nvSpPr>
          <p:spPr>
            <a:xfrm>
              <a:off x="1830289" y="3631676"/>
              <a:ext cx="10723" cy="44819"/>
            </a:xfrm>
            <a:custGeom>
              <a:avLst/>
              <a:gdLst/>
              <a:ahLst/>
              <a:cxnLst/>
              <a:rect l="l" t="t" r="r" b="b"/>
              <a:pathLst>
                <a:path w="412" h="1722" extrusionOk="0">
                  <a:moveTo>
                    <a:pt x="208" y="1"/>
                  </a:moveTo>
                  <a:cubicBezTo>
                    <a:pt x="92" y="1"/>
                    <a:pt x="0" y="92"/>
                    <a:pt x="0" y="205"/>
                  </a:cubicBezTo>
                  <a:lnTo>
                    <a:pt x="0" y="1517"/>
                  </a:lnTo>
                  <a:cubicBezTo>
                    <a:pt x="0" y="1630"/>
                    <a:pt x="92" y="1721"/>
                    <a:pt x="208" y="1721"/>
                  </a:cubicBezTo>
                  <a:cubicBezTo>
                    <a:pt x="321" y="1721"/>
                    <a:pt x="412" y="1630"/>
                    <a:pt x="412" y="1517"/>
                  </a:cubicBezTo>
                  <a:lnTo>
                    <a:pt x="412" y="205"/>
                  </a:lnTo>
                  <a:cubicBezTo>
                    <a:pt x="412" y="92"/>
                    <a:pt x="32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9" name="Google Shape;21769;p87"/>
            <p:cNvSpPr/>
            <p:nvPr/>
          </p:nvSpPr>
          <p:spPr>
            <a:xfrm>
              <a:off x="1807567" y="3398339"/>
              <a:ext cx="363604" cy="278156"/>
            </a:xfrm>
            <a:custGeom>
              <a:avLst/>
              <a:gdLst/>
              <a:ahLst/>
              <a:cxnLst/>
              <a:rect l="l" t="t" r="r" b="b"/>
              <a:pathLst>
                <a:path w="13970" h="10687" extrusionOk="0">
                  <a:moveTo>
                    <a:pt x="11795" y="3252"/>
                  </a:moveTo>
                  <a:cubicBezTo>
                    <a:pt x="12164" y="3252"/>
                    <a:pt x="12463" y="3501"/>
                    <a:pt x="12463" y="3811"/>
                  </a:cubicBezTo>
                  <a:lnTo>
                    <a:pt x="12463" y="3850"/>
                  </a:lnTo>
                  <a:cubicBezTo>
                    <a:pt x="12250" y="3762"/>
                    <a:pt x="12023" y="3718"/>
                    <a:pt x="11796" y="3718"/>
                  </a:cubicBezTo>
                  <a:cubicBezTo>
                    <a:pt x="11570" y="3718"/>
                    <a:pt x="11343" y="3762"/>
                    <a:pt x="11130" y="3850"/>
                  </a:cubicBezTo>
                  <a:cubicBezTo>
                    <a:pt x="11126" y="3839"/>
                    <a:pt x="11126" y="3825"/>
                    <a:pt x="11126" y="3811"/>
                  </a:cubicBezTo>
                  <a:cubicBezTo>
                    <a:pt x="11126" y="3505"/>
                    <a:pt x="11425" y="3252"/>
                    <a:pt x="11795" y="3252"/>
                  </a:cubicBezTo>
                  <a:close/>
                  <a:moveTo>
                    <a:pt x="3720" y="4124"/>
                  </a:moveTo>
                  <a:lnTo>
                    <a:pt x="3720" y="4976"/>
                  </a:lnTo>
                  <a:cubicBezTo>
                    <a:pt x="3716" y="5113"/>
                    <a:pt x="3685" y="5247"/>
                    <a:pt x="3625" y="5370"/>
                  </a:cubicBezTo>
                  <a:lnTo>
                    <a:pt x="3523" y="5577"/>
                  </a:lnTo>
                  <a:cubicBezTo>
                    <a:pt x="3505" y="5606"/>
                    <a:pt x="3498" y="5637"/>
                    <a:pt x="3498" y="5669"/>
                  </a:cubicBezTo>
                  <a:lnTo>
                    <a:pt x="3498" y="6105"/>
                  </a:lnTo>
                  <a:cubicBezTo>
                    <a:pt x="3498" y="6721"/>
                    <a:pt x="2998" y="7214"/>
                    <a:pt x="2387" y="7214"/>
                  </a:cubicBezTo>
                  <a:cubicBezTo>
                    <a:pt x="2376" y="7214"/>
                    <a:pt x="2365" y="7214"/>
                    <a:pt x="2355" y="7213"/>
                  </a:cubicBezTo>
                  <a:cubicBezTo>
                    <a:pt x="1767" y="7196"/>
                    <a:pt x="1285" y="6675"/>
                    <a:pt x="1285" y="6052"/>
                  </a:cubicBezTo>
                  <a:lnTo>
                    <a:pt x="1285" y="5669"/>
                  </a:lnTo>
                  <a:cubicBezTo>
                    <a:pt x="1285" y="5637"/>
                    <a:pt x="1278" y="5606"/>
                    <a:pt x="1264" y="5577"/>
                  </a:cubicBezTo>
                  <a:lnTo>
                    <a:pt x="1137" y="5328"/>
                  </a:lnTo>
                  <a:cubicBezTo>
                    <a:pt x="1091" y="5233"/>
                    <a:pt x="1067" y="5131"/>
                    <a:pt x="1067" y="5028"/>
                  </a:cubicBezTo>
                  <a:lnTo>
                    <a:pt x="1067" y="5014"/>
                  </a:lnTo>
                  <a:cubicBezTo>
                    <a:pt x="1067" y="4525"/>
                    <a:pt x="1464" y="4128"/>
                    <a:pt x="1957" y="4124"/>
                  </a:cubicBezTo>
                  <a:close/>
                  <a:moveTo>
                    <a:pt x="11790" y="4128"/>
                  </a:moveTo>
                  <a:cubicBezTo>
                    <a:pt x="11791" y="4128"/>
                    <a:pt x="11793" y="4128"/>
                    <a:pt x="11795" y="4128"/>
                  </a:cubicBezTo>
                  <a:cubicBezTo>
                    <a:pt x="12527" y="4128"/>
                    <a:pt x="13121" y="4719"/>
                    <a:pt x="13121" y="5451"/>
                  </a:cubicBezTo>
                  <a:cubicBezTo>
                    <a:pt x="13121" y="5591"/>
                    <a:pt x="13097" y="5732"/>
                    <a:pt x="13054" y="5866"/>
                  </a:cubicBezTo>
                  <a:cubicBezTo>
                    <a:pt x="12474" y="5275"/>
                    <a:pt x="11450" y="5046"/>
                    <a:pt x="11401" y="5036"/>
                  </a:cubicBezTo>
                  <a:cubicBezTo>
                    <a:pt x="11386" y="5032"/>
                    <a:pt x="11370" y="5031"/>
                    <a:pt x="11356" y="5031"/>
                  </a:cubicBezTo>
                  <a:cubicBezTo>
                    <a:pt x="11247" y="5031"/>
                    <a:pt x="11154" y="5118"/>
                    <a:pt x="11154" y="5233"/>
                  </a:cubicBezTo>
                  <a:cubicBezTo>
                    <a:pt x="11154" y="5233"/>
                    <a:pt x="11144" y="5377"/>
                    <a:pt x="10992" y="5525"/>
                  </a:cubicBezTo>
                  <a:cubicBezTo>
                    <a:pt x="10846" y="5674"/>
                    <a:pt x="10983" y="5879"/>
                    <a:pt x="11143" y="5879"/>
                  </a:cubicBezTo>
                  <a:cubicBezTo>
                    <a:pt x="11190" y="5879"/>
                    <a:pt x="11240" y="5860"/>
                    <a:pt x="11285" y="5817"/>
                  </a:cubicBezTo>
                  <a:cubicBezTo>
                    <a:pt x="11380" y="5722"/>
                    <a:pt x="11453" y="5609"/>
                    <a:pt x="11506" y="5486"/>
                  </a:cubicBezTo>
                  <a:cubicBezTo>
                    <a:pt x="11851" y="5588"/>
                    <a:pt x="12565" y="5845"/>
                    <a:pt x="12885" y="6299"/>
                  </a:cubicBezTo>
                  <a:cubicBezTo>
                    <a:pt x="12792" y="6829"/>
                    <a:pt x="12329" y="7214"/>
                    <a:pt x="11795" y="7214"/>
                  </a:cubicBezTo>
                  <a:cubicBezTo>
                    <a:pt x="11783" y="7214"/>
                    <a:pt x="11771" y="7214"/>
                    <a:pt x="11760" y="7213"/>
                  </a:cubicBezTo>
                  <a:cubicBezTo>
                    <a:pt x="11207" y="7196"/>
                    <a:pt x="10753" y="6777"/>
                    <a:pt x="10693" y="6228"/>
                  </a:cubicBezTo>
                  <a:cubicBezTo>
                    <a:pt x="10690" y="6200"/>
                    <a:pt x="10679" y="6168"/>
                    <a:pt x="10665" y="6144"/>
                  </a:cubicBezTo>
                  <a:cubicBezTo>
                    <a:pt x="10121" y="5262"/>
                    <a:pt x="10755" y="4128"/>
                    <a:pt x="11790" y="4128"/>
                  </a:cubicBezTo>
                  <a:close/>
                  <a:moveTo>
                    <a:pt x="6985" y="409"/>
                  </a:moveTo>
                  <a:cubicBezTo>
                    <a:pt x="7706" y="409"/>
                    <a:pt x="8336" y="652"/>
                    <a:pt x="8804" y="1112"/>
                  </a:cubicBezTo>
                  <a:cubicBezTo>
                    <a:pt x="9279" y="1584"/>
                    <a:pt x="9564" y="2256"/>
                    <a:pt x="9624" y="3062"/>
                  </a:cubicBezTo>
                  <a:cubicBezTo>
                    <a:pt x="9786" y="5243"/>
                    <a:pt x="9969" y="6461"/>
                    <a:pt x="10039" y="6883"/>
                  </a:cubicBezTo>
                  <a:cubicBezTo>
                    <a:pt x="10039" y="6886"/>
                    <a:pt x="10039" y="6890"/>
                    <a:pt x="10035" y="6893"/>
                  </a:cubicBezTo>
                  <a:cubicBezTo>
                    <a:pt x="9838" y="7020"/>
                    <a:pt x="9420" y="7256"/>
                    <a:pt x="8758" y="7432"/>
                  </a:cubicBezTo>
                  <a:lnTo>
                    <a:pt x="8420" y="7280"/>
                  </a:lnTo>
                  <a:cubicBezTo>
                    <a:pt x="8336" y="7245"/>
                    <a:pt x="8283" y="7161"/>
                    <a:pt x="8283" y="7069"/>
                  </a:cubicBezTo>
                  <a:lnTo>
                    <a:pt x="8283" y="6366"/>
                  </a:lnTo>
                  <a:cubicBezTo>
                    <a:pt x="8962" y="5926"/>
                    <a:pt x="9374" y="5169"/>
                    <a:pt x="9377" y="4356"/>
                  </a:cubicBezTo>
                  <a:lnTo>
                    <a:pt x="9377" y="3973"/>
                  </a:lnTo>
                  <a:cubicBezTo>
                    <a:pt x="9377" y="3727"/>
                    <a:pt x="9272" y="3491"/>
                    <a:pt x="9085" y="3329"/>
                  </a:cubicBezTo>
                  <a:cubicBezTo>
                    <a:pt x="8674" y="2970"/>
                    <a:pt x="7745" y="2347"/>
                    <a:pt x="6130" y="2186"/>
                  </a:cubicBezTo>
                  <a:cubicBezTo>
                    <a:pt x="6121" y="2185"/>
                    <a:pt x="6112" y="2184"/>
                    <a:pt x="6104" y="2184"/>
                  </a:cubicBezTo>
                  <a:cubicBezTo>
                    <a:pt x="5857" y="2184"/>
                    <a:pt x="5826" y="2567"/>
                    <a:pt x="6091" y="2594"/>
                  </a:cubicBezTo>
                  <a:cubicBezTo>
                    <a:pt x="7590" y="2742"/>
                    <a:pt x="8442" y="3311"/>
                    <a:pt x="8818" y="3635"/>
                  </a:cubicBezTo>
                  <a:cubicBezTo>
                    <a:pt x="8913" y="3723"/>
                    <a:pt x="8969" y="3846"/>
                    <a:pt x="8966" y="3973"/>
                  </a:cubicBezTo>
                  <a:lnTo>
                    <a:pt x="8966" y="4356"/>
                  </a:lnTo>
                  <a:cubicBezTo>
                    <a:pt x="8966" y="5451"/>
                    <a:pt x="8079" y="6337"/>
                    <a:pt x="6985" y="6337"/>
                  </a:cubicBezTo>
                  <a:cubicBezTo>
                    <a:pt x="5891" y="6337"/>
                    <a:pt x="5004" y="5451"/>
                    <a:pt x="5004" y="4356"/>
                  </a:cubicBezTo>
                  <a:lnTo>
                    <a:pt x="5004" y="4184"/>
                  </a:lnTo>
                  <a:cubicBezTo>
                    <a:pt x="5004" y="4107"/>
                    <a:pt x="5050" y="4033"/>
                    <a:pt x="5120" y="3994"/>
                  </a:cubicBezTo>
                  <a:cubicBezTo>
                    <a:pt x="5377" y="3846"/>
                    <a:pt x="5711" y="3572"/>
                    <a:pt x="5866" y="3111"/>
                  </a:cubicBezTo>
                  <a:cubicBezTo>
                    <a:pt x="5920" y="2950"/>
                    <a:pt x="5792" y="2839"/>
                    <a:pt x="5666" y="2839"/>
                  </a:cubicBezTo>
                  <a:cubicBezTo>
                    <a:pt x="5588" y="2839"/>
                    <a:pt x="5511" y="2881"/>
                    <a:pt x="5479" y="2981"/>
                  </a:cubicBezTo>
                  <a:cubicBezTo>
                    <a:pt x="5366" y="3322"/>
                    <a:pt x="5110" y="3526"/>
                    <a:pt x="4916" y="3639"/>
                  </a:cubicBezTo>
                  <a:cubicBezTo>
                    <a:pt x="4719" y="3751"/>
                    <a:pt x="4596" y="3959"/>
                    <a:pt x="4596" y="4188"/>
                  </a:cubicBezTo>
                  <a:lnTo>
                    <a:pt x="4596" y="4356"/>
                  </a:lnTo>
                  <a:cubicBezTo>
                    <a:pt x="4596" y="5169"/>
                    <a:pt x="5008" y="5926"/>
                    <a:pt x="5687" y="6366"/>
                  </a:cubicBezTo>
                  <a:lnTo>
                    <a:pt x="5687" y="7069"/>
                  </a:lnTo>
                  <a:cubicBezTo>
                    <a:pt x="5687" y="7161"/>
                    <a:pt x="5634" y="7245"/>
                    <a:pt x="5549" y="7280"/>
                  </a:cubicBezTo>
                  <a:lnTo>
                    <a:pt x="5212" y="7432"/>
                  </a:lnTo>
                  <a:cubicBezTo>
                    <a:pt x="4554" y="7256"/>
                    <a:pt x="4131" y="7020"/>
                    <a:pt x="3938" y="6893"/>
                  </a:cubicBezTo>
                  <a:cubicBezTo>
                    <a:pt x="3931" y="6893"/>
                    <a:pt x="3931" y="6886"/>
                    <a:pt x="3931" y="6883"/>
                  </a:cubicBezTo>
                  <a:cubicBezTo>
                    <a:pt x="4001" y="6461"/>
                    <a:pt x="4188" y="5243"/>
                    <a:pt x="4346" y="3062"/>
                  </a:cubicBezTo>
                  <a:cubicBezTo>
                    <a:pt x="4406" y="2256"/>
                    <a:pt x="4691" y="1584"/>
                    <a:pt x="5166" y="1112"/>
                  </a:cubicBezTo>
                  <a:cubicBezTo>
                    <a:pt x="5634" y="652"/>
                    <a:pt x="6264" y="409"/>
                    <a:pt x="6985" y="409"/>
                  </a:cubicBezTo>
                  <a:close/>
                  <a:moveTo>
                    <a:pt x="3565" y="7069"/>
                  </a:moveTo>
                  <a:cubicBezTo>
                    <a:pt x="3597" y="7136"/>
                    <a:pt x="3649" y="7196"/>
                    <a:pt x="3713" y="7238"/>
                  </a:cubicBezTo>
                  <a:cubicBezTo>
                    <a:pt x="4005" y="7421"/>
                    <a:pt x="4314" y="7569"/>
                    <a:pt x="4642" y="7681"/>
                  </a:cubicBezTo>
                  <a:lnTo>
                    <a:pt x="4072" y="7935"/>
                  </a:lnTo>
                  <a:lnTo>
                    <a:pt x="3424" y="7752"/>
                  </a:lnTo>
                  <a:cubicBezTo>
                    <a:pt x="3252" y="7703"/>
                    <a:pt x="3252" y="7685"/>
                    <a:pt x="3252" y="7639"/>
                  </a:cubicBezTo>
                  <a:lnTo>
                    <a:pt x="3252" y="7358"/>
                  </a:lnTo>
                  <a:cubicBezTo>
                    <a:pt x="3371" y="7277"/>
                    <a:pt x="3473" y="7178"/>
                    <a:pt x="3565" y="7069"/>
                  </a:cubicBezTo>
                  <a:close/>
                  <a:moveTo>
                    <a:pt x="10437" y="6784"/>
                  </a:moveTo>
                  <a:lnTo>
                    <a:pt x="10437" y="6784"/>
                  </a:lnTo>
                  <a:cubicBezTo>
                    <a:pt x="10553" y="7013"/>
                    <a:pt x="10722" y="7210"/>
                    <a:pt x="10933" y="7358"/>
                  </a:cubicBezTo>
                  <a:lnTo>
                    <a:pt x="10933" y="7773"/>
                  </a:lnTo>
                  <a:cubicBezTo>
                    <a:pt x="10933" y="7780"/>
                    <a:pt x="10929" y="7783"/>
                    <a:pt x="10926" y="7787"/>
                  </a:cubicBezTo>
                  <a:lnTo>
                    <a:pt x="10285" y="8107"/>
                  </a:lnTo>
                  <a:lnTo>
                    <a:pt x="10264" y="8097"/>
                  </a:lnTo>
                  <a:lnTo>
                    <a:pt x="9328" y="7681"/>
                  </a:lnTo>
                  <a:cubicBezTo>
                    <a:pt x="9652" y="7569"/>
                    <a:pt x="9965" y="7421"/>
                    <a:pt x="10257" y="7238"/>
                  </a:cubicBezTo>
                  <a:cubicBezTo>
                    <a:pt x="10398" y="7147"/>
                    <a:pt x="10468" y="6978"/>
                    <a:pt x="10440" y="6812"/>
                  </a:cubicBezTo>
                  <a:lnTo>
                    <a:pt x="10437" y="6784"/>
                  </a:lnTo>
                  <a:close/>
                  <a:moveTo>
                    <a:pt x="1943" y="7548"/>
                  </a:moveTo>
                  <a:cubicBezTo>
                    <a:pt x="2073" y="7593"/>
                    <a:pt x="2207" y="7618"/>
                    <a:pt x="2348" y="7625"/>
                  </a:cubicBezTo>
                  <a:lnTo>
                    <a:pt x="2348" y="7622"/>
                  </a:lnTo>
                  <a:lnTo>
                    <a:pt x="2393" y="7622"/>
                  </a:lnTo>
                  <a:cubicBezTo>
                    <a:pt x="2545" y="7622"/>
                    <a:pt x="2699" y="7600"/>
                    <a:pt x="2844" y="7555"/>
                  </a:cubicBezTo>
                  <a:lnTo>
                    <a:pt x="2844" y="7636"/>
                  </a:lnTo>
                  <a:cubicBezTo>
                    <a:pt x="2844" y="7678"/>
                    <a:pt x="2847" y="7717"/>
                    <a:pt x="2858" y="7759"/>
                  </a:cubicBezTo>
                  <a:lnTo>
                    <a:pt x="2393" y="8220"/>
                  </a:lnTo>
                  <a:lnTo>
                    <a:pt x="1925" y="7755"/>
                  </a:lnTo>
                  <a:cubicBezTo>
                    <a:pt x="1936" y="7717"/>
                    <a:pt x="1943" y="7674"/>
                    <a:pt x="1943" y="7636"/>
                  </a:cubicBezTo>
                  <a:lnTo>
                    <a:pt x="1943" y="7548"/>
                  </a:lnTo>
                  <a:close/>
                  <a:moveTo>
                    <a:pt x="12245" y="7555"/>
                  </a:moveTo>
                  <a:lnTo>
                    <a:pt x="12245" y="7773"/>
                  </a:lnTo>
                  <a:cubicBezTo>
                    <a:pt x="12245" y="7843"/>
                    <a:pt x="12263" y="7910"/>
                    <a:pt x="12294" y="7973"/>
                  </a:cubicBezTo>
                  <a:lnTo>
                    <a:pt x="12104" y="8153"/>
                  </a:lnTo>
                  <a:cubicBezTo>
                    <a:pt x="12016" y="8236"/>
                    <a:pt x="11905" y="8277"/>
                    <a:pt x="11793" y="8277"/>
                  </a:cubicBezTo>
                  <a:cubicBezTo>
                    <a:pt x="11682" y="8277"/>
                    <a:pt x="11571" y="8236"/>
                    <a:pt x="11485" y="8153"/>
                  </a:cubicBezTo>
                  <a:lnTo>
                    <a:pt x="11482" y="8153"/>
                  </a:lnTo>
                  <a:lnTo>
                    <a:pt x="11292" y="7973"/>
                  </a:lnTo>
                  <a:cubicBezTo>
                    <a:pt x="11323" y="7910"/>
                    <a:pt x="11341" y="7843"/>
                    <a:pt x="11341" y="7773"/>
                  </a:cubicBezTo>
                  <a:lnTo>
                    <a:pt x="11341" y="7555"/>
                  </a:lnTo>
                  <a:cubicBezTo>
                    <a:pt x="11489" y="7600"/>
                    <a:pt x="11641" y="7623"/>
                    <a:pt x="11793" y="7623"/>
                  </a:cubicBezTo>
                  <a:cubicBezTo>
                    <a:pt x="11945" y="7623"/>
                    <a:pt x="12097" y="7600"/>
                    <a:pt x="12245" y="7555"/>
                  </a:cubicBezTo>
                  <a:close/>
                  <a:moveTo>
                    <a:pt x="7872" y="6580"/>
                  </a:moveTo>
                  <a:lnTo>
                    <a:pt x="7872" y="7073"/>
                  </a:lnTo>
                  <a:cubicBezTo>
                    <a:pt x="7872" y="7326"/>
                    <a:pt x="8023" y="7555"/>
                    <a:pt x="8255" y="7657"/>
                  </a:cubicBezTo>
                  <a:lnTo>
                    <a:pt x="8554" y="7790"/>
                  </a:lnTo>
                  <a:cubicBezTo>
                    <a:pt x="8253" y="8375"/>
                    <a:pt x="7652" y="8744"/>
                    <a:pt x="6994" y="8744"/>
                  </a:cubicBezTo>
                  <a:cubicBezTo>
                    <a:pt x="6991" y="8744"/>
                    <a:pt x="6988" y="8744"/>
                    <a:pt x="6985" y="8744"/>
                  </a:cubicBezTo>
                  <a:cubicBezTo>
                    <a:pt x="6982" y="8744"/>
                    <a:pt x="6979" y="8744"/>
                    <a:pt x="6976" y="8744"/>
                  </a:cubicBezTo>
                  <a:cubicBezTo>
                    <a:pt x="6318" y="8744"/>
                    <a:pt x="5717" y="8372"/>
                    <a:pt x="5416" y="7787"/>
                  </a:cubicBezTo>
                  <a:lnTo>
                    <a:pt x="5715" y="7657"/>
                  </a:lnTo>
                  <a:cubicBezTo>
                    <a:pt x="5947" y="7551"/>
                    <a:pt x="6095" y="7323"/>
                    <a:pt x="6095" y="7069"/>
                  </a:cubicBezTo>
                  <a:lnTo>
                    <a:pt x="6095" y="6580"/>
                  </a:lnTo>
                  <a:cubicBezTo>
                    <a:pt x="6380" y="6694"/>
                    <a:pt x="6681" y="6752"/>
                    <a:pt x="6983" y="6752"/>
                  </a:cubicBezTo>
                  <a:cubicBezTo>
                    <a:pt x="7285" y="6752"/>
                    <a:pt x="7587" y="6694"/>
                    <a:pt x="7872" y="6580"/>
                  </a:cubicBezTo>
                  <a:close/>
                  <a:moveTo>
                    <a:pt x="6981" y="1"/>
                  </a:moveTo>
                  <a:cubicBezTo>
                    <a:pt x="6151" y="1"/>
                    <a:pt x="5423" y="282"/>
                    <a:pt x="4877" y="820"/>
                  </a:cubicBezTo>
                  <a:cubicBezTo>
                    <a:pt x="4332" y="1355"/>
                    <a:pt x="4005" y="2126"/>
                    <a:pt x="3938" y="3030"/>
                  </a:cubicBezTo>
                  <a:cubicBezTo>
                    <a:pt x="3920" y="3273"/>
                    <a:pt x="3899" y="3498"/>
                    <a:pt x="3882" y="3716"/>
                  </a:cubicBezTo>
                  <a:lnTo>
                    <a:pt x="1957" y="3716"/>
                  </a:lnTo>
                  <a:cubicBezTo>
                    <a:pt x="1239" y="3716"/>
                    <a:pt x="659" y="4297"/>
                    <a:pt x="659" y="5014"/>
                  </a:cubicBezTo>
                  <a:lnTo>
                    <a:pt x="659" y="5025"/>
                  </a:lnTo>
                  <a:cubicBezTo>
                    <a:pt x="659" y="5194"/>
                    <a:pt x="697" y="5359"/>
                    <a:pt x="771" y="5511"/>
                  </a:cubicBezTo>
                  <a:lnTo>
                    <a:pt x="877" y="5718"/>
                  </a:lnTo>
                  <a:lnTo>
                    <a:pt x="877" y="6052"/>
                  </a:lnTo>
                  <a:cubicBezTo>
                    <a:pt x="877" y="6563"/>
                    <a:pt x="1120" y="7041"/>
                    <a:pt x="1531" y="7344"/>
                  </a:cubicBezTo>
                  <a:lnTo>
                    <a:pt x="1531" y="7639"/>
                  </a:lnTo>
                  <a:cubicBezTo>
                    <a:pt x="1531" y="7674"/>
                    <a:pt x="1507" y="7710"/>
                    <a:pt x="1471" y="7720"/>
                  </a:cubicBezTo>
                  <a:lnTo>
                    <a:pt x="627" y="7963"/>
                  </a:lnTo>
                  <a:cubicBezTo>
                    <a:pt x="258" y="8068"/>
                    <a:pt x="4" y="8406"/>
                    <a:pt x="1" y="8790"/>
                  </a:cubicBezTo>
                  <a:lnTo>
                    <a:pt x="1" y="10479"/>
                  </a:lnTo>
                  <a:cubicBezTo>
                    <a:pt x="1" y="10591"/>
                    <a:pt x="92" y="10683"/>
                    <a:pt x="205" y="10683"/>
                  </a:cubicBezTo>
                  <a:cubicBezTo>
                    <a:pt x="317" y="10683"/>
                    <a:pt x="412" y="10591"/>
                    <a:pt x="409" y="10479"/>
                  </a:cubicBezTo>
                  <a:lnTo>
                    <a:pt x="409" y="8790"/>
                  </a:lnTo>
                  <a:cubicBezTo>
                    <a:pt x="412" y="8586"/>
                    <a:pt x="546" y="8410"/>
                    <a:pt x="736" y="8353"/>
                  </a:cubicBezTo>
                  <a:lnTo>
                    <a:pt x="1584" y="8114"/>
                  </a:lnTo>
                  <a:cubicBezTo>
                    <a:pt x="1612" y="8104"/>
                    <a:pt x="1644" y="8093"/>
                    <a:pt x="1672" y="8079"/>
                  </a:cubicBezTo>
                  <a:lnTo>
                    <a:pt x="2189" y="8596"/>
                  </a:lnTo>
                  <a:lnTo>
                    <a:pt x="2189" y="10479"/>
                  </a:lnTo>
                  <a:cubicBezTo>
                    <a:pt x="2189" y="10591"/>
                    <a:pt x="2281" y="10683"/>
                    <a:pt x="2393" y="10683"/>
                  </a:cubicBezTo>
                  <a:cubicBezTo>
                    <a:pt x="2506" y="10683"/>
                    <a:pt x="2597" y="10591"/>
                    <a:pt x="2597" y="10479"/>
                  </a:cubicBezTo>
                  <a:lnTo>
                    <a:pt x="2597" y="8596"/>
                  </a:lnTo>
                  <a:lnTo>
                    <a:pt x="3118" y="8075"/>
                  </a:lnTo>
                  <a:cubicBezTo>
                    <a:pt x="3181" y="8104"/>
                    <a:pt x="3245" y="8128"/>
                    <a:pt x="3312" y="8146"/>
                  </a:cubicBezTo>
                  <a:lnTo>
                    <a:pt x="3519" y="8202"/>
                  </a:lnTo>
                  <a:cubicBezTo>
                    <a:pt x="3234" y="8406"/>
                    <a:pt x="3062" y="8733"/>
                    <a:pt x="3062" y="9082"/>
                  </a:cubicBezTo>
                  <a:lnTo>
                    <a:pt x="3062" y="10482"/>
                  </a:lnTo>
                  <a:cubicBezTo>
                    <a:pt x="3062" y="10595"/>
                    <a:pt x="3153" y="10686"/>
                    <a:pt x="3269" y="10686"/>
                  </a:cubicBezTo>
                  <a:cubicBezTo>
                    <a:pt x="3382" y="10686"/>
                    <a:pt x="3473" y="10595"/>
                    <a:pt x="3473" y="10482"/>
                  </a:cubicBezTo>
                  <a:lnTo>
                    <a:pt x="3473" y="9082"/>
                  </a:lnTo>
                  <a:cubicBezTo>
                    <a:pt x="3473" y="8818"/>
                    <a:pt x="3628" y="8579"/>
                    <a:pt x="3871" y="8470"/>
                  </a:cubicBezTo>
                  <a:lnTo>
                    <a:pt x="5043" y="7952"/>
                  </a:lnTo>
                  <a:cubicBezTo>
                    <a:pt x="5409" y="8691"/>
                    <a:pt x="6162" y="9156"/>
                    <a:pt x="6985" y="9156"/>
                  </a:cubicBezTo>
                  <a:cubicBezTo>
                    <a:pt x="7808" y="9156"/>
                    <a:pt x="8561" y="8691"/>
                    <a:pt x="8927" y="7952"/>
                  </a:cubicBezTo>
                  <a:lnTo>
                    <a:pt x="10095" y="8473"/>
                  </a:lnTo>
                  <a:cubicBezTo>
                    <a:pt x="10338" y="8579"/>
                    <a:pt x="10493" y="8818"/>
                    <a:pt x="10496" y="9085"/>
                  </a:cubicBezTo>
                  <a:lnTo>
                    <a:pt x="10496" y="10482"/>
                  </a:lnTo>
                  <a:cubicBezTo>
                    <a:pt x="10496" y="10595"/>
                    <a:pt x="10588" y="10686"/>
                    <a:pt x="10700" y="10686"/>
                  </a:cubicBezTo>
                  <a:cubicBezTo>
                    <a:pt x="10813" y="10686"/>
                    <a:pt x="10905" y="10595"/>
                    <a:pt x="10905" y="10482"/>
                  </a:cubicBezTo>
                  <a:lnTo>
                    <a:pt x="10905" y="9085"/>
                  </a:lnTo>
                  <a:cubicBezTo>
                    <a:pt x="10905" y="8828"/>
                    <a:pt x="10813" y="8579"/>
                    <a:pt x="10644" y="8385"/>
                  </a:cubicBezTo>
                  <a:lnTo>
                    <a:pt x="10961" y="8227"/>
                  </a:lnTo>
                  <a:lnTo>
                    <a:pt x="11200" y="8452"/>
                  </a:lnTo>
                  <a:cubicBezTo>
                    <a:pt x="11365" y="8610"/>
                    <a:pt x="11579" y="8689"/>
                    <a:pt x="11793" y="8689"/>
                  </a:cubicBezTo>
                  <a:cubicBezTo>
                    <a:pt x="12007" y="8689"/>
                    <a:pt x="12220" y="8610"/>
                    <a:pt x="12386" y="8452"/>
                  </a:cubicBezTo>
                  <a:lnTo>
                    <a:pt x="12625" y="8227"/>
                  </a:lnTo>
                  <a:lnTo>
                    <a:pt x="13308" y="8568"/>
                  </a:lnTo>
                  <a:cubicBezTo>
                    <a:pt x="13462" y="8642"/>
                    <a:pt x="13557" y="8800"/>
                    <a:pt x="13557" y="8973"/>
                  </a:cubicBezTo>
                  <a:lnTo>
                    <a:pt x="13557" y="10482"/>
                  </a:lnTo>
                  <a:cubicBezTo>
                    <a:pt x="13557" y="10595"/>
                    <a:pt x="13649" y="10686"/>
                    <a:pt x="13762" y="10686"/>
                  </a:cubicBezTo>
                  <a:cubicBezTo>
                    <a:pt x="13874" y="10686"/>
                    <a:pt x="13966" y="10595"/>
                    <a:pt x="13966" y="10482"/>
                  </a:cubicBezTo>
                  <a:lnTo>
                    <a:pt x="13966" y="8973"/>
                  </a:lnTo>
                  <a:cubicBezTo>
                    <a:pt x="13969" y="8645"/>
                    <a:pt x="13783" y="8346"/>
                    <a:pt x="13491" y="8199"/>
                  </a:cubicBezTo>
                  <a:lnTo>
                    <a:pt x="12664" y="7787"/>
                  </a:lnTo>
                  <a:cubicBezTo>
                    <a:pt x="12657" y="7783"/>
                    <a:pt x="12653" y="7780"/>
                    <a:pt x="12653" y="7773"/>
                  </a:cubicBezTo>
                  <a:lnTo>
                    <a:pt x="12653" y="7358"/>
                  </a:lnTo>
                  <a:cubicBezTo>
                    <a:pt x="13005" y="7115"/>
                    <a:pt x="13237" y="6738"/>
                    <a:pt x="13297" y="6316"/>
                  </a:cubicBezTo>
                  <a:cubicBezTo>
                    <a:pt x="13737" y="5560"/>
                    <a:pt x="13540" y="4589"/>
                    <a:pt x="12836" y="4064"/>
                  </a:cubicBezTo>
                  <a:cubicBezTo>
                    <a:pt x="12861" y="3984"/>
                    <a:pt x="12871" y="3896"/>
                    <a:pt x="12871" y="3811"/>
                  </a:cubicBezTo>
                  <a:cubicBezTo>
                    <a:pt x="12871" y="3276"/>
                    <a:pt x="12389" y="2840"/>
                    <a:pt x="11795" y="2840"/>
                  </a:cubicBezTo>
                  <a:cubicBezTo>
                    <a:pt x="11200" y="2840"/>
                    <a:pt x="10715" y="3276"/>
                    <a:pt x="10715" y="3811"/>
                  </a:cubicBezTo>
                  <a:cubicBezTo>
                    <a:pt x="10715" y="3896"/>
                    <a:pt x="10729" y="3984"/>
                    <a:pt x="10753" y="4064"/>
                  </a:cubicBezTo>
                  <a:cubicBezTo>
                    <a:pt x="10500" y="4254"/>
                    <a:pt x="10303" y="4511"/>
                    <a:pt x="10183" y="4803"/>
                  </a:cubicBezTo>
                  <a:cubicBezTo>
                    <a:pt x="10134" y="4307"/>
                    <a:pt x="10081" y="3716"/>
                    <a:pt x="10028" y="3030"/>
                  </a:cubicBezTo>
                  <a:cubicBezTo>
                    <a:pt x="9962" y="2126"/>
                    <a:pt x="9638" y="1359"/>
                    <a:pt x="9089" y="820"/>
                  </a:cubicBezTo>
                  <a:cubicBezTo>
                    <a:pt x="8540" y="279"/>
                    <a:pt x="7815" y="1"/>
                    <a:pt x="69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0" name="Google Shape;21770;p87"/>
            <p:cNvSpPr/>
            <p:nvPr/>
          </p:nvSpPr>
          <p:spPr>
            <a:xfrm>
              <a:off x="2137622" y="3638651"/>
              <a:ext cx="10749" cy="37740"/>
            </a:xfrm>
            <a:custGeom>
              <a:avLst/>
              <a:gdLst/>
              <a:ahLst/>
              <a:cxnLst/>
              <a:rect l="l" t="t" r="r" b="b"/>
              <a:pathLst>
                <a:path w="413" h="1450" extrusionOk="0">
                  <a:moveTo>
                    <a:pt x="208" y="0"/>
                  </a:moveTo>
                  <a:cubicBezTo>
                    <a:pt x="95" y="0"/>
                    <a:pt x="0" y="92"/>
                    <a:pt x="0" y="204"/>
                  </a:cubicBezTo>
                  <a:lnTo>
                    <a:pt x="0" y="1246"/>
                  </a:lnTo>
                  <a:cubicBezTo>
                    <a:pt x="0" y="1358"/>
                    <a:pt x="95" y="1450"/>
                    <a:pt x="208" y="1450"/>
                  </a:cubicBezTo>
                  <a:cubicBezTo>
                    <a:pt x="321" y="1450"/>
                    <a:pt x="412" y="1358"/>
                    <a:pt x="412" y="1246"/>
                  </a:cubicBezTo>
                  <a:lnTo>
                    <a:pt x="412" y="208"/>
                  </a:lnTo>
                  <a:cubicBezTo>
                    <a:pt x="412" y="92"/>
                    <a:pt x="321"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1" name="Google Shape;21771;p87"/>
          <p:cNvGrpSpPr/>
          <p:nvPr/>
        </p:nvGrpSpPr>
        <p:grpSpPr>
          <a:xfrm>
            <a:off x="2273251" y="3385065"/>
            <a:ext cx="363760" cy="304600"/>
            <a:chOff x="2273251" y="3385065"/>
            <a:chExt cx="363760" cy="304600"/>
          </a:xfrm>
        </p:grpSpPr>
        <p:sp>
          <p:nvSpPr>
            <p:cNvPr id="21772" name="Google Shape;21772;p87"/>
            <p:cNvSpPr/>
            <p:nvPr/>
          </p:nvSpPr>
          <p:spPr>
            <a:xfrm>
              <a:off x="2513641" y="3437459"/>
              <a:ext cx="70535" cy="117592"/>
            </a:xfrm>
            <a:custGeom>
              <a:avLst/>
              <a:gdLst/>
              <a:ahLst/>
              <a:cxnLst/>
              <a:rect l="l" t="t" r="r" b="b"/>
              <a:pathLst>
                <a:path w="2710" h="4518" extrusionOk="0">
                  <a:moveTo>
                    <a:pt x="904" y="0"/>
                  </a:moveTo>
                  <a:lnTo>
                    <a:pt x="904" y="538"/>
                  </a:lnTo>
                  <a:cubicBezTo>
                    <a:pt x="904" y="623"/>
                    <a:pt x="855" y="700"/>
                    <a:pt x="778" y="739"/>
                  </a:cubicBezTo>
                  <a:lnTo>
                    <a:pt x="250" y="1003"/>
                  </a:lnTo>
                  <a:cubicBezTo>
                    <a:pt x="99" y="1080"/>
                    <a:pt x="0" y="1235"/>
                    <a:pt x="0" y="1407"/>
                  </a:cubicBezTo>
                  <a:lnTo>
                    <a:pt x="0" y="4518"/>
                  </a:lnTo>
                  <a:lnTo>
                    <a:pt x="2709" y="4518"/>
                  </a:lnTo>
                  <a:lnTo>
                    <a:pt x="2709" y="1407"/>
                  </a:lnTo>
                  <a:cubicBezTo>
                    <a:pt x="2709" y="1235"/>
                    <a:pt x="2614" y="1080"/>
                    <a:pt x="2460" y="1003"/>
                  </a:cubicBezTo>
                  <a:lnTo>
                    <a:pt x="1932" y="739"/>
                  </a:lnTo>
                  <a:cubicBezTo>
                    <a:pt x="1854" y="700"/>
                    <a:pt x="1809" y="623"/>
                    <a:pt x="1809" y="538"/>
                  </a:cubicBezTo>
                  <a:lnTo>
                    <a:pt x="1809"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3" name="Google Shape;21773;p87"/>
            <p:cNvSpPr/>
            <p:nvPr/>
          </p:nvSpPr>
          <p:spPr>
            <a:xfrm>
              <a:off x="2525354" y="3555025"/>
              <a:ext cx="47110" cy="76495"/>
            </a:xfrm>
            <a:custGeom>
              <a:avLst/>
              <a:gdLst/>
              <a:ahLst/>
              <a:cxnLst/>
              <a:rect l="l" t="t" r="r" b="b"/>
              <a:pathLst>
                <a:path w="1810" h="2939" extrusionOk="0">
                  <a:moveTo>
                    <a:pt x="1" y="1"/>
                  </a:moveTo>
                  <a:lnTo>
                    <a:pt x="1" y="2939"/>
                  </a:lnTo>
                  <a:lnTo>
                    <a:pt x="1809" y="2939"/>
                  </a:lnTo>
                  <a:lnTo>
                    <a:pt x="180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4" name="Google Shape;21774;p87"/>
            <p:cNvSpPr/>
            <p:nvPr/>
          </p:nvSpPr>
          <p:spPr>
            <a:xfrm>
              <a:off x="2545968" y="3466844"/>
              <a:ext cx="5882" cy="88207"/>
            </a:xfrm>
            <a:custGeom>
              <a:avLst/>
              <a:gdLst/>
              <a:ahLst/>
              <a:cxnLst/>
              <a:rect l="l" t="t" r="r" b="b"/>
              <a:pathLst>
                <a:path w="226" h="3389" extrusionOk="0">
                  <a:moveTo>
                    <a:pt x="0" y="0"/>
                  </a:moveTo>
                  <a:lnTo>
                    <a:pt x="0" y="3389"/>
                  </a:lnTo>
                  <a:lnTo>
                    <a:pt x="225" y="3389"/>
                  </a:lnTo>
                  <a:lnTo>
                    <a:pt x="22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5" name="Google Shape;21775;p87"/>
            <p:cNvSpPr/>
            <p:nvPr/>
          </p:nvSpPr>
          <p:spPr>
            <a:xfrm>
              <a:off x="2537170" y="3437459"/>
              <a:ext cx="23477" cy="29411"/>
            </a:xfrm>
            <a:custGeom>
              <a:avLst/>
              <a:gdLst/>
              <a:ahLst/>
              <a:cxnLst/>
              <a:rect l="l" t="t" r="r" b="b"/>
              <a:pathLst>
                <a:path w="902" h="1130" extrusionOk="0">
                  <a:moveTo>
                    <a:pt x="0" y="0"/>
                  </a:moveTo>
                  <a:lnTo>
                    <a:pt x="0" y="676"/>
                  </a:lnTo>
                  <a:cubicBezTo>
                    <a:pt x="0" y="925"/>
                    <a:pt x="201" y="1129"/>
                    <a:pt x="451" y="1129"/>
                  </a:cubicBezTo>
                  <a:cubicBezTo>
                    <a:pt x="701" y="1129"/>
                    <a:pt x="901" y="925"/>
                    <a:pt x="901" y="676"/>
                  </a:cubicBezTo>
                  <a:lnTo>
                    <a:pt x="90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6" name="Google Shape;21776;p87"/>
            <p:cNvSpPr/>
            <p:nvPr/>
          </p:nvSpPr>
          <p:spPr>
            <a:xfrm>
              <a:off x="2525354" y="3390375"/>
              <a:ext cx="47110" cy="52966"/>
            </a:xfrm>
            <a:custGeom>
              <a:avLst/>
              <a:gdLst/>
              <a:ahLst/>
              <a:cxnLst/>
              <a:rect l="l" t="t" r="r" b="b"/>
              <a:pathLst>
                <a:path w="1810" h="2035" extrusionOk="0">
                  <a:moveTo>
                    <a:pt x="680" y="1"/>
                  </a:moveTo>
                  <a:cubicBezTo>
                    <a:pt x="303" y="1"/>
                    <a:pt x="1" y="303"/>
                    <a:pt x="1" y="680"/>
                  </a:cubicBezTo>
                  <a:lnTo>
                    <a:pt x="1" y="1130"/>
                  </a:lnTo>
                  <a:cubicBezTo>
                    <a:pt x="1" y="1630"/>
                    <a:pt x="405" y="2034"/>
                    <a:pt x="905" y="2034"/>
                  </a:cubicBezTo>
                  <a:cubicBezTo>
                    <a:pt x="1404" y="2034"/>
                    <a:pt x="1809" y="1630"/>
                    <a:pt x="1809" y="1130"/>
                  </a:cubicBezTo>
                  <a:lnTo>
                    <a:pt x="1809" y="680"/>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7" name="Google Shape;21777;p87"/>
            <p:cNvSpPr/>
            <p:nvPr/>
          </p:nvSpPr>
          <p:spPr>
            <a:xfrm>
              <a:off x="2525354" y="3390375"/>
              <a:ext cx="32352" cy="52888"/>
            </a:xfrm>
            <a:custGeom>
              <a:avLst/>
              <a:gdLst/>
              <a:ahLst/>
              <a:cxnLst/>
              <a:rect l="l" t="t" r="r" b="b"/>
              <a:pathLst>
                <a:path w="1243" h="2032" extrusionOk="0">
                  <a:moveTo>
                    <a:pt x="680" y="1"/>
                  </a:moveTo>
                  <a:cubicBezTo>
                    <a:pt x="303" y="1"/>
                    <a:pt x="1" y="303"/>
                    <a:pt x="1" y="680"/>
                  </a:cubicBezTo>
                  <a:lnTo>
                    <a:pt x="1" y="1130"/>
                  </a:lnTo>
                  <a:cubicBezTo>
                    <a:pt x="1" y="1648"/>
                    <a:pt x="424" y="2032"/>
                    <a:pt x="900" y="2032"/>
                  </a:cubicBezTo>
                  <a:cubicBezTo>
                    <a:pt x="1013" y="2032"/>
                    <a:pt x="1129" y="2010"/>
                    <a:pt x="1243" y="1964"/>
                  </a:cubicBezTo>
                  <a:cubicBezTo>
                    <a:pt x="901" y="1827"/>
                    <a:pt x="680" y="1496"/>
                    <a:pt x="680" y="1130"/>
                  </a:cubicBezTo>
                  <a:lnTo>
                    <a:pt x="680" y="680"/>
                  </a:lnTo>
                  <a:cubicBezTo>
                    <a:pt x="680" y="349"/>
                    <a:pt x="919" y="67"/>
                    <a:pt x="1243"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8" name="Google Shape;21778;p87"/>
            <p:cNvSpPr/>
            <p:nvPr/>
          </p:nvSpPr>
          <p:spPr>
            <a:xfrm>
              <a:off x="2525354" y="3390375"/>
              <a:ext cx="47110" cy="23555"/>
            </a:xfrm>
            <a:custGeom>
              <a:avLst/>
              <a:gdLst/>
              <a:ahLst/>
              <a:cxnLst/>
              <a:rect l="l" t="t" r="r" b="b"/>
              <a:pathLst>
                <a:path w="1810" h="905" extrusionOk="0">
                  <a:moveTo>
                    <a:pt x="680" y="1"/>
                  </a:moveTo>
                  <a:cubicBezTo>
                    <a:pt x="303" y="1"/>
                    <a:pt x="1" y="303"/>
                    <a:pt x="1" y="680"/>
                  </a:cubicBezTo>
                  <a:cubicBezTo>
                    <a:pt x="1" y="680"/>
                    <a:pt x="680" y="905"/>
                    <a:pt x="1809" y="905"/>
                  </a:cubicBezTo>
                  <a:lnTo>
                    <a:pt x="1809" y="680"/>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9" name="Google Shape;21779;p87"/>
            <p:cNvSpPr/>
            <p:nvPr/>
          </p:nvSpPr>
          <p:spPr>
            <a:xfrm>
              <a:off x="2525354" y="3390375"/>
              <a:ext cx="32352" cy="21447"/>
            </a:xfrm>
            <a:custGeom>
              <a:avLst/>
              <a:gdLst/>
              <a:ahLst/>
              <a:cxnLst/>
              <a:rect l="l" t="t" r="r" b="b"/>
              <a:pathLst>
                <a:path w="1243" h="824" extrusionOk="0">
                  <a:moveTo>
                    <a:pt x="680" y="1"/>
                  </a:moveTo>
                  <a:cubicBezTo>
                    <a:pt x="303" y="1"/>
                    <a:pt x="1" y="303"/>
                    <a:pt x="1" y="680"/>
                  </a:cubicBezTo>
                  <a:cubicBezTo>
                    <a:pt x="222" y="743"/>
                    <a:pt x="447" y="792"/>
                    <a:pt x="680" y="824"/>
                  </a:cubicBezTo>
                  <a:lnTo>
                    <a:pt x="680" y="680"/>
                  </a:lnTo>
                  <a:cubicBezTo>
                    <a:pt x="680" y="349"/>
                    <a:pt x="919" y="67"/>
                    <a:pt x="1243"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0" name="Google Shape;21780;p87"/>
            <p:cNvSpPr/>
            <p:nvPr/>
          </p:nvSpPr>
          <p:spPr>
            <a:xfrm>
              <a:off x="2513641" y="3467104"/>
              <a:ext cx="17595" cy="87947"/>
            </a:xfrm>
            <a:custGeom>
              <a:avLst/>
              <a:gdLst/>
              <a:ahLst/>
              <a:cxnLst/>
              <a:rect l="l" t="t" r="r" b="b"/>
              <a:pathLst>
                <a:path w="676" h="3379" extrusionOk="0">
                  <a:moveTo>
                    <a:pt x="92" y="1"/>
                  </a:moveTo>
                  <a:cubicBezTo>
                    <a:pt x="32" y="78"/>
                    <a:pt x="0" y="173"/>
                    <a:pt x="0" y="268"/>
                  </a:cubicBezTo>
                  <a:lnTo>
                    <a:pt x="0" y="3379"/>
                  </a:lnTo>
                  <a:lnTo>
                    <a:pt x="676" y="3379"/>
                  </a:lnTo>
                  <a:lnTo>
                    <a:pt x="676" y="666"/>
                  </a:lnTo>
                  <a:cubicBezTo>
                    <a:pt x="676" y="525"/>
                    <a:pt x="609" y="392"/>
                    <a:pt x="496" y="307"/>
                  </a:cubicBezTo>
                  <a:lnTo>
                    <a:pt x="92"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1" name="Google Shape;21781;p87"/>
            <p:cNvSpPr/>
            <p:nvPr/>
          </p:nvSpPr>
          <p:spPr>
            <a:xfrm>
              <a:off x="2566477" y="3467104"/>
              <a:ext cx="17699" cy="87947"/>
            </a:xfrm>
            <a:custGeom>
              <a:avLst/>
              <a:gdLst/>
              <a:ahLst/>
              <a:cxnLst/>
              <a:rect l="l" t="t" r="r" b="b"/>
              <a:pathLst>
                <a:path w="680" h="3379" extrusionOk="0">
                  <a:moveTo>
                    <a:pt x="588" y="1"/>
                  </a:moveTo>
                  <a:lnTo>
                    <a:pt x="183" y="307"/>
                  </a:lnTo>
                  <a:cubicBezTo>
                    <a:pt x="67" y="392"/>
                    <a:pt x="0" y="525"/>
                    <a:pt x="0" y="666"/>
                  </a:cubicBezTo>
                  <a:lnTo>
                    <a:pt x="0" y="3379"/>
                  </a:lnTo>
                  <a:lnTo>
                    <a:pt x="679" y="3379"/>
                  </a:lnTo>
                  <a:lnTo>
                    <a:pt x="679" y="268"/>
                  </a:lnTo>
                  <a:cubicBezTo>
                    <a:pt x="679" y="173"/>
                    <a:pt x="648" y="78"/>
                    <a:pt x="58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2" name="Google Shape;21782;p87"/>
            <p:cNvSpPr/>
            <p:nvPr/>
          </p:nvSpPr>
          <p:spPr>
            <a:xfrm>
              <a:off x="2325437" y="3437459"/>
              <a:ext cx="70535" cy="117592"/>
            </a:xfrm>
            <a:custGeom>
              <a:avLst/>
              <a:gdLst/>
              <a:ahLst/>
              <a:cxnLst/>
              <a:rect l="l" t="t" r="r" b="b"/>
              <a:pathLst>
                <a:path w="2710" h="4518" extrusionOk="0">
                  <a:moveTo>
                    <a:pt x="905" y="0"/>
                  </a:moveTo>
                  <a:lnTo>
                    <a:pt x="905" y="538"/>
                  </a:lnTo>
                  <a:cubicBezTo>
                    <a:pt x="905" y="623"/>
                    <a:pt x="856" y="700"/>
                    <a:pt x="782" y="739"/>
                  </a:cubicBezTo>
                  <a:lnTo>
                    <a:pt x="254" y="1003"/>
                  </a:lnTo>
                  <a:cubicBezTo>
                    <a:pt x="99" y="1080"/>
                    <a:pt x="1" y="1235"/>
                    <a:pt x="4" y="1407"/>
                  </a:cubicBezTo>
                  <a:lnTo>
                    <a:pt x="4" y="4518"/>
                  </a:lnTo>
                  <a:lnTo>
                    <a:pt x="2710" y="4518"/>
                  </a:lnTo>
                  <a:lnTo>
                    <a:pt x="2710" y="1407"/>
                  </a:lnTo>
                  <a:cubicBezTo>
                    <a:pt x="2710" y="1235"/>
                    <a:pt x="2615" y="1080"/>
                    <a:pt x="2460" y="1003"/>
                  </a:cubicBezTo>
                  <a:lnTo>
                    <a:pt x="1932" y="739"/>
                  </a:lnTo>
                  <a:cubicBezTo>
                    <a:pt x="1859" y="700"/>
                    <a:pt x="1809" y="623"/>
                    <a:pt x="1809" y="538"/>
                  </a:cubicBezTo>
                  <a:lnTo>
                    <a:pt x="180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3" name="Google Shape;21783;p87"/>
            <p:cNvSpPr/>
            <p:nvPr/>
          </p:nvSpPr>
          <p:spPr>
            <a:xfrm>
              <a:off x="2337175" y="3555025"/>
              <a:ext cx="47084" cy="76495"/>
            </a:xfrm>
            <a:custGeom>
              <a:avLst/>
              <a:gdLst/>
              <a:ahLst/>
              <a:cxnLst/>
              <a:rect l="l" t="t" r="r" b="b"/>
              <a:pathLst>
                <a:path w="1809" h="2939" extrusionOk="0">
                  <a:moveTo>
                    <a:pt x="0" y="1"/>
                  </a:moveTo>
                  <a:lnTo>
                    <a:pt x="0" y="2939"/>
                  </a:lnTo>
                  <a:lnTo>
                    <a:pt x="1809" y="2939"/>
                  </a:lnTo>
                  <a:lnTo>
                    <a:pt x="1809"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4" name="Google Shape;21784;p87"/>
            <p:cNvSpPr/>
            <p:nvPr/>
          </p:nvSpPr>
          <p:spPr>
            <a:xfrm>
              <a:off x="2357763" y="3466844"/>
              <a:ext cx="5882" cy="88207"/>
            </a:xfrm>
            <a:custGeom>
              <a:avLst/>
              <a:gdLst/>
              <a:ahLst/>
              <a:cxnLst/>
              <a:rect l="l" t="t" r="r" b="b"/>
              <a:pathLst>
                <a:path w="226" h="3389" extrusionOk="0">
                  <a:moveTo>
                    <a:pt x="1" y="0"/>
                  </a:moveTo>
                  <a:lnTo>
                    <a:pt x="1" y="3389"/>
                  </a:lnTo>
                  <a:lnTo>
                    <a:pt x="226" y="3389"/>
                  </a:lnTo>
                  <a:lnTo>
                    <a:pt x="226"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5" name="Google Shape;21785;p87"/>
            <p:cNvSpPr/>
            <p:nvPr/>
          </p:nvSpPr>
          <p:spPr>
            <a:xfrm>
              <a:off x="2348991" y="3437459"/>
              <a:ext cx="23555" cy="29411"/>
            </a:xfrm>
            <a:custGeom>
              <a:avLst/>
              <a:gdLst/>
              <a:ahLst/>
              <a:cxnLst/>
              <a:rect l="l" t="t" r="r" b="b"/>
              <a:pathLst>
                <a:path w="905" h="1130" extrusionOk="0">
                  <a:moveTo>
                    <a:pt x="0" y="0"/>
                  </a:moveTo>
                  <a:lnTo>
                    <a:pt x="0" y="676"/>
                  </a:lnTo>
                  <a:cubicBezTo>
                    <a:pt x="0" y="925"/>
                    <a:pt x="201" y="1129"/>
                    <a:pt x="450" y="1129"/>
                  </a:cubicBezTo>
                  <a:cubicBezTo>
                    <a:pt x="700" y="1129"/>
                    <a:pt x="904" y="925"/>
                    <a:pt x="904" y="676"/>
                  </a:cubicBezTo>
                  <a:lnTo>
                    <a:pt x="90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6" name="Google Shape;21786;p87"/>
            <p:cNvSpPr/>
            <p:nvPr/>
          </p:nvSpPr>
          <p:spPr>
            <a:xfrm>
              <a:off x="2337175" y="3390375"/>
              <a:ext cx="47084" cy="52966"/>
            </a:xfrm>
            <a:custGeom>
              <a:avLst/>
              <a:gdLst/>
              <a:ahLst/>
              <a:cxnLst/>
              <a:rect l="l" t="t" r="r" b="b"/>
              <a:pathLst>
                <a:path w="1809" h="2035" extrusionOk="0">
                  <a:moveTo>
                    <a:pt x="679" y="1"/>
                  </a:moveTo>
                  <a:cubicBezTo>
                    <a:pt x="303" y="1"/>
                    <a:pt x="0" y="303"/>
                    <a:pt x="0" y="680"/>
                  </a:cubicBezTo>
                  <a:lnTo>
                    <a:pt x="0" y="1130"/>
                  </a:lnTo>
                  <a:cubicBezTo>
                    <a:pt x="0" y="1630"/>
                    <a:pt x="405" y="2034"/>
                    <a:pt x="904" y="2034"/>
                  </a:cubicBezTo>
                  <a:cubicBezTo>
                    <a:pt x="1404" y="2034"/>
                    <a:pt x="1809" y="1630"/>
                    <a:pt x="1809" y="1130"/>
                  </a:cubicBezTo>
                  <a:lnTo>
                    <a:pt x="1809" y="680"/>
                  </a:lnTo>
                  <a:cubicBezTo>
                    <a:pt x="1809" y="303"/>
                    <a:pt x="1506"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7" name="Google Shape;21787;p87"/>
            <p:cNvSpPr/>
            <p:nvPr/>
          </p:nvSpPr>
          <p:spPr>
            <a:xfrm>
              <a:off x="2337175" y="3390375"/>
              <a:ext cx="32352" cy="52888"/>
            </a:xfrm>
            <a:custGeom>
              <a:avLst/>
              <a:gdLst/>
              <a:ahLst/>
              <a:cxnLst/>
              <a:rect l="l" t="t" r="r" b="b"/>
              <a:pathLst>
                <a:path w="1243" h="2032" extrusionOk="0">
                  <a:moveTo>
                    <a:pt x="679" y="1"/>
                  </a:moveTo>
                  <a:cubicBezTo>
                    <a:pt x="303" y="1"/>
                    <a:pt x="0" y="303"/>
                    <a:pt x="0" y="680"/>
                  </a:cubicBezTo>
                  <a:lnTo>
                    <a:pt x="0" y="1130"/>
                  </a:lnTo>
                  <a:cubicBezTo>
                    <a:pt x="0" y="1648"/>
                    <a:pt x="426" y="2032"/>
                    <a:pt x="901" y="2032"/>
                  </a:cubicBezTo>
                  <a:cubicBezTo>
                    <a:pt x="1013" y="2032"/>
                    <a:pt x="1129" y="2010"/>
                    <a:pt x="1242" y="1964"/>
                  </a:cubicBezTo>
                  <a:cubicBezTo>
                    <a:pt x="904" y="1827"/>
                    <a:pt x="679" y="1496"/>
                    <a:pt x="679" y="1130"/>
                  </a:cubicBezTo>
                  <a:lnTo>
                    <a:pt x="679" y="680"/>
                  </a:lnTo>
                  <a:cubicBezTo>
                    <a:pt x="679" y="349"/>
                    <a:pt x="918" y="67"/>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8" name="Google Shape;21788;p87"/>
            <p:cNvSpPr/>
            <p:nvPr/>
          </p:nvSpPr>
          <p:spPr>
            <a:xfrm>
              <a:off x="2337175" y="3390375"/>
              <a:ext cx="47084" cy="23555"/>
            </a:xfrm>
            <a:custGeom>
              <a:avLst/>
              <a:gdLst/>
              <a:ahLst/>
              <a:cxnLst/>
              <a:rect l="l" t="t" r="r" b="b"/>
              <a:pathLst>
                <a:path w="1809" h="905" extrusionOk="0">
                  <a:moveTo>
                    <a:pt x="679" y="1"/>
                  </a:moveTo>
                  <a:cubicBezTo>
                    <a:pt x="306" y="1"/>
                    <a:pt x="0" y="303"/>
                    <a:pt x="0" y="680"/>
                  </a:cubicBezTo>
                  <a:cubicBezTo>
                    <a:pt x="0" y="680"/>
                    <a:pt x="679" y="905"/>
                    <a:pt x="1809" y="905"/>
                  </a:cubicBezTo>
                  <a:lnTo>
                    <a:pt x="1809" y="680"/>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9" name="Google Shape;21789;p87"/>
            <p:cNvSpPr/>
            <p:nvPr/>
          </p:nvSpPr>
          <p:spPr>
            <a:xfrm>
              <a:off x="2337175" y="3390375"/>
              <a:ext cx="32352" cy="21447"/>
            </a:xfrm>
            <a:custGeom>
              <a:avLst/>
              <a:gdLst/>
              <a:ahLst/>
              <a:cxnLst/>
              <a:rect l="l" t="t" r="r" b="b"/>
              <a:pathLst>
                <a:path w="1243" h="824" extrusionOk="0">
                  <a:moveTo>
                    <a:pt x="679" y="1"/>
                  </a:moveTo>
                  <a:cubicBezTo>
                    <a:pt x="303" y="1"/>
                    <a:pt x="0" y="303"/>
                    <a:pt x="0" y="680"/>
                  </a:cubicBezTo>
                  <a:cubicBezTo>
                    <a:pt x="222" y="743"/>
                    <a:pt x="450" y="792"/>
                    <a:pt x="679" y="824"/>
                  </a:cubicBezTo>
                  <a:lnTo>
                    <a:pt x="679" y="680"/>
                  </a:lnTo>
                  <a:cubicBezTo>
                    <a:pt x="679" y="349"/>
                    <a:pt x="918" y="67"/>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0" name="Google Shape;21790;p87"/>
            <p:cNvSpPr/>
            <p:nvPr/>
          </p:nvSpPr>
          <p:spPr>
            <a:xfrm>
              <a:off x="2325437" y="3467104"/>
              <a:ext cx="17621" cy="87947"/>
            </a:xfrm>
            <a:custGeom>
              <a:avLst/>
              <a:gdLst/>
              <a:ahLst/>
              <a:cxnLst/>
              <a:rect l="l" t="t" r="r" b="b"/>
              <a:pathLst>
                <a:path w="677" h="3379" extrusionOk="0">
                  <a:moveTo>
                    <a:pt x="92" y="1"/>
                  </a:moveTo>
                  <a:cubicBezTo>
                    <a:pt x="32" y="78"/>
                    <a:pt x="1" y="173"/>
                    <a:pt x="1" y="268"/>
                  </a:cubicBezTo>
                  <a:lnTo>
                    <a:pt x="1" y="3379"/>
                  </a:lnTo>
                  <a:lnTo>
                    <a:pt x="676" y="3379"/>
                  </a:lnTo>
                  <a:lnTo>
                    <a:pt x="676" y="666"/>
                  </a:lnTo>
                  <a:cubicBezTo>
                    <a:pt x="676" y="525"/>
                    <a:pt x="609" y="392"/>
                    <a:pt x="497"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1" name="Google Shape;21791;p87"/>
            <p:cNvSpPr/>
            <p:nvPr/>
          </p:nvSpPr>
          <p:spPr>
            <a:xfrm>
              <a:off x="2378376" y="3467104"/>
              <a:ext cx="17595" cy="87947"/>
            </a:xfrm>
            <a:custGeom>
              <a:avLst/>
              <a:gdLst/>
              <a:ahLst/>
              <a:cxnLst/>
              <a:rect l="l" t="t" r="r" b="b"/>
              <a:pathLst>
                <a:path w="676" h="3379" extrusionOk="0">
                  <a:moveTo>
                    <a:pt x="585" y="1"/>
                  </a:moveTo>
                  <a:lnTo>
                    <a:pt x="180" y="307"/>
                  </a:lnTo>
                  <a:cubicBezTo>
                    <a:pt x="67" y="392"/>
                    <a:pt x="0" y="525"/>
                    <a:pt x="0" y="666"/>
                  </a:cubicBezTo>
                  <a:lnTo>
                    <a:pt x="0" y="3379"/>
                  </a:lnTo>
                  <a:lnTo>
                    <a:pt x="676" y="3379"/>
                  </a:lnTo>
                  <a:lnTo>
                    <a:pt x="676" y="268"/>
                  </a:lnTo>
                  <a:cubicBezTo>
                    <a:pt x="676" y="173"/>
                    <a:pt x="644" y="78"/>
                    <a:pt x="58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2" name="Google Shape;21792;p87"/>
            <p:cNvSpPr/>
            <p:nvPr/>
          </p:nvSpPr>
          <p:spPr>
            <a:xfrm>
              <a:off x="2419500" y="3437459"/>
              <a:ext cx="70613" cy="117592"/>
            </a:xfrm>
            <a:custGeom>
              <a:avLst/>
              <a:gdLst/>
              <a:ahLst/>
              <a:cxnLst/>
              <a:rect l="l" t="t" r="r" b="b"/>
              <a:pathLst>
                <a:path w="2713" h="4518" extrusionOk="0">
                  <a:moveTo>
                    <a:pt x="904" y="0"/>
                  </a:moveTo>
                  <a:lnTo>
                    <a:pt x="904" y="538"/>
                  </a:lnTo>
                  <a:cubicBezTo>
                    <a:pt x="904" y="623"/>
                    <a:pt x="855" y="700"/>
                    <a:pt x="781" y="739"/>
                  </a:cubicBezTo>
                  <a:lnTo>
                    <a:pt x="254" y="1003"/>
                  </a:lnTo>
                  <a:cubicBezTo>
                    <a:pt x="99" y="1080"/>
                    <a:pt x="0" y="1235"/>
                    <a:pt x="4" y="1407"/>
                  </a:cubicBezTo>
                  <a:lnTo>
                    <a:pt x="4" y="4518"/>
                  </a:lnTo>
                  <a:lnTo>
                    <a:pt x="2713" y="4518"/>
                  </a:lnTo>
                  <a:lnTo>
                    <a:pt x="2713" y="1407"/>
                  </a:lnTo>
                  <a:cubicBezTo>
                    <a:pt x="2713" y="1235"/>
                    <a:pt x="2614" y="1080"/>
                    <a:pt x="2463" y="1003"/>
                  </a:cubicBezTo>
                  <a:lnTo>
                    <a:pt x="1935" y="739"/>
                  </a:lnTo>
                  <a:cubicBezTo>
                    <a:pt x="1858" y="700"/>
                    <a:pt x="1809" y="623"/>
                    <a:pt x="1809" y="538"/>
                  </a:cubicBezTo>
                  <a:lnTo>
                    <a:pt x="1809"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3" name="Google Shape;21793;p87"/>
            <p:cNvSpPr/>
            <p:nvPr/>
          </p:nvSpPr>
          <p:spPr>
            <a:xfrm>
              <a:off x="2431316" y="3555025"/>
              <a:ext cx="47006" cy="76495"/>
            </a:xfrm>
            <a:custGeom>
              <a:avLst/>
              <a:gdLst/>
              <a:ahLst/>
              <a:cxnLst/>
              <a:rect l="l" t="t" r="r" b="b"/>
              <a:pathLst>
                <a:path w="1806" h="2939" extrusionOk="0">
                  <a:moveTo>
                    <a:pt x="0" y="1"/>
                  </a:moveTo>
                  <a:lnTo>
                    <a:pt x="0" y="2939"/>
                  </a:lnTo>
                  <a:lnTo>
                    <a:pt x="1805" y="2939"/>
                  </a:lnTo>
                  <a:lnTo>
                    <a:pt x="180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4" name="Google Shape;21794;p87"/>
            <p:cNvSpPr/>
            <p:nvPr/>
          </p:nvSpPr>
          <p:spPr>
            <a:xfrm>
              <a:off x="2451826" y="3466844"/>
              <a:ext cx="5960" cy="88207"/>
            </a:xfrm>
            <a:custGeom>
              <a:avLst/>
              <a:gdLst/>
              <a:ahLst/>
              <a:cxnLst/>
              <a:rect l="l" t="t" r="r" b="b"/>
              <a:pathLst>
                <a:path w="229" h="3389" extrusionOk="0">
                  <a:moveTo>
                    <a:pt x="0" y="0"/>
                  </a:moveTo>
                  <a:lnTo>
                    <a:pt x="0" y="3389"/>
                  </a:lnTo>
                  <a:lnTo>
                    <a:pt x="229" y="3389"/>
                  </a:lnTo>
                  <a:lnTo>
                    <a:pt x="229"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5" name="Google Shape;21795;p87"/>
            <p:cNvSpPr/>
            <p:nvPr/>
          </p:nvSpPr>
          <p:spPr>
            <a:xfrm>
              <a:off x="2443029" y="3437459"/>
              <a:ext cx="23555" cy="29411"/>
            </a:xfrm>
            <a:custGeom>
              <a:avLst/>
              <a:gdLst/>
              <a:ahLst/>
              <a:cxnLst/>
              <a:rect l="l" t="t" r="r" b="b"/>
              <a:pathLst>
                <a:path w="905" h="1130" extrusionOk="0">
                  <a:moveTo>
                    <a:pt x="0" y="0"/>
                  </a:moveTo>
                  <a:lnTo>
                    <a:pt x="0" y="676"/>
                  </a:lnTo>
                  <a:cubicBezTo>
                    <a:pt x="0" y="925"/>
                    <a:pt x="205" y="1129"/>
                    <a:pt x="454" y="1129"/>
                  </a:cubicBezTo>
                  <a:cubicBezTo>
                    <a:pt x="701" y="1129"/>
                    <a:pt x="905" y="925"/>
                    <a:pt x="905" y="676"/>
                  </a:cubicBezTo>
                  <a:lnTo>
                    <a:pt x="905"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6" name="Google Shape;21796;p87"/>
            <p:cNvSpPr/>
            <p:nvPr/>
          </p:nvSpPr>
          <p:spPr>
            <a:xfrm>
              <a:off x="2431316" y="3390375"/>
              <a:ext cx="47006" cy="52966"/>
            </a:xfrm>
            <a:custGeom>
              <a:avLst/>
              <a:gdLst/>
              <a:ahLst/>
              <a:cxnLst/>
              <a:rect l="l" t="t" r="r" b="b"/>
              <a:pathLst>
                <a:path w="1806" h="2035" extrusionOk="0">
                  <a:moveTo>
                    <a:pt x="676" y="1"/>
                  </a:moveTo>
                  <a:cubicBezTo>
                    <a:pt x="303" y="1"/>
                    <a:pt x="0" y="303"/>
                    <a:pt x="0" y="680"/>
                  </a:cubicBezTo>
                  <a:lnTo>
                    <a:pt x="0" y="1130"/>
                  </a:lnTo>
                  <a:cubicBezTo>
                    <a:pt x="0" y="1630"/>
                    <a:pt x="405" y="2034"/>
                    <a:pt x="904" y="2034"/>
                  </a:cubicBezTo>
                  <a:cubicBezTo>
                    <a:pt x="1400" y="2034"/>
                    <a:pt x="1805" y="1630"/>
                    <a:pt x="1805" y="1130"/>
                  </a:cubicBezTo>
                  <a:lnTo>
                    <a:pt x="1805" y="680"/>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7" name="Google Shape;21797;p87"/>
            <p:cNvSpPr/>
            <p:nvPr/>
          </p:nvSpPr>
          <p:spPr>
            <a:xfrm>
              <a:off x="2431238" y="3390375"/>
              <a:ext cx="32430" cy="52888"/>
            </a:xfrm>
            <a:custGeom>
              <a:avLst/>
              <a:gdLst/>
              <a:ahLst/>
              <a:cxnLst/>
              <a:rect l="l" t="t" r="r" b="b"/>
              <a:pathLst>
                <a:path w="1246" h="2032" extrusionOk="0">
                  <a:moveTo>
                    <a:pt x="679" y="1"/>
                  </a:moveTo>
                  <a:cubicBezTo>
                    <a:pt x="306" y="1"/>
                    <a:pt x="3" y="303"/>
                    <a:pt x="3" y="680"/>
                  </a:cubicBezTo>
                  <a:lnTo>
                    <a:pt x="3" y="1130"/>
                  </a:lnTo>
                  <a:cubicBezTo>
                    <a:pt x="0" y="1648"/>
                    <a:pt x="425" y="2032"/>
                    <a:pt x="902" y="2032"/>
                  </a:cubicBezTo>
                  <a:cubicBezTo>
                    <a:pt x="1015" y="2032"/>
                    <a:pt x="1131" y="2010"/>
                    <a:pt x="1245" y="1964"/>
                  </a:cubicBezTo>
                  <a:cubicBezTo>
                    <a:pt x="904" y="1827"/>
                    <a:pt x="679" y="1496"/>
                    <a:pt x="679" y="1130"/>
                  </a:cubicBezTo>
                  <a:lnTo>
                    <a:pt x="679" y="680"/>
                  </a:lnTo>
                  <a:cubicBezTo>
                    <a:pt x="679" y="349"/>
                    <a:pt x="918" y="67"/>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8" name="Google Shape;21798;p87"/>
            <p:cNvSpPr/>
            <p:nvPr/>
          </p:nvSpPr>
          <p:spPr>
            <a:xfrm>
              <a:off x="2431316" y="3390375"/>
              <a:ext cx="47006" cy="23555"/>
            </a:xfrm>
            <a:custGeom>
              <a:avLst/>
              <a:gdLst/>
              <a:ahLst/>
              <a:cxnLst/>
              <a:rect l="l" t="t" r="r" b="b"/>
              <a:pathLst>
                <a:path w="1806" h="905" extrusionOk="0">
                  <a:moveTo>
                    <a:pt x="676" y="1"/>
                  </a:moveTo>
                  <a:cubicBezTo>
                    <a:pt x="303" y="1"/>
                    <a:pt x="0" y="303"/>
                    <a:pt x="0" y="680"/>
                  </a:cubicBezTo>
                  <a:cubicBezTo>
                    <a:pt x="0" y="680"/>
                    <a:pt x="676" y="905"/>
                    <a:pt x="1805" y="905"/>
                  </a:cubicBezTo>
                  <a:lnTo>
                    <a:pt x="1805" y="680"/>
                  </a:lnTo>
                  <a:cubicBezTo>
                    <a:pt x="1805"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9" name="Google Shape;21799;p87"/>
            <p:cNvSpPr/>
            <p:nvPr/>
          </p:nvSpPr>
          <p:spPr>
            <a:xfrm>
              <a:off x="2431316" y="3390375"/>
              <a:ext cx="32352" cy="21447"/>
            </a:xfrm>
            <a:custGeom>
              <a:avLst/>
              <a:gdLst/>
              <a:ahLst/>
              <a:cxnLst/>
              <a:rect l="l" t="t" r="r" b="b"/>
              <a:pathLst>
                <a:path w="1243" h="824" extrusionOk="0">
                  <a:moveTo>
                    <a:pt x="676" y="1"/>
                  </a:moveTo>
                  <a:cubicBezTo>
                    <a:pt x="303" y="1"/>
                    <a:pt x="0" y="303"/>
                    <a:pt x="0" y="680"/>
                  </a:cubicBezTo>
                  <a:cubicBezTo>
                    <a:pt x="222" y="743"/>
                    <a:pt x="447" y="792"/>
                    <a:pt x="676" y="824"/>
                  </a:cubicBezTo>
                  <a:lnTo>
                    <a:pt x="676" y="680"/>
                  </a:lnTo>
                  <a:cubicBezTo>
                    <a:pt x="676" y="349"/>
                    <a:pt x="915" y="67"/>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0" name="Google Shape;21800;p87"/>
            <p:cNvSpPr/>
            <p:nvPr/>
          </p:nvSpPr>
          <p:spPr>
            <a:xfrm>
              <a:off x="2419500" y="3467104"/>
              <a:ext cx="17699" cy="87947"/>
            </a:xfrm>
            <a:custGeom>
              <a:avLst/>
              <a:gdLst/>
              <a:ahLst/>
              <a:cxnLst/>
              <a:rect l="l" t="t" r="r" b="b"/>
              <a:pathLst>
                <a:path w="680" h="3379" extrusionOk="0">
                  <a:moveTo>
                    <a:pt x="92" y="1"/>
                  </a:moveTo>
                  <a:cubicBezTo>
                    <a:pt x="35" y="78"/>
                    <a:pt x="4" y="173"/>
                    <a:pt x="0" y="268"/>
                  </a:cubicBezTo>
                  <a:lnTo>
                    <a:pt x="0" y="3379"/>
                  </a:lnTo>
                  <a:lnTo>
                    <a:pt x="679" y="3379"/>
                  </a:lnTo>
                  <a:lnTo>
                    <a:pt x="679" y="666"/>
                  </a:lnTo>
                  <a:cubicBezTo>
                    <a:pt x="679" y="525"/>
                    <a:pt x="612" y="392"/>
                    <a:pt x="500" y="307"/>
                  </a:cubicBezTo>
                  <a:lnTo>
                    <a:pt x="9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1" name="Google Shape;21801;p87"/>
            <p:cNvSpPr/>
            <p:nvPr/>
          </p:nvSpPr>
          <p:spPr>
            <a:xfrm>
              <a:off x="2472414" y="3467104"/>
              <a:ext cx="17699" cy="87947"/>
            </a:xfrm>
            <a:custGeom>
              <a:avLst/>
              <a:gdLst/>
              <a:ahLst/>
              <a:cxnLst/>
              <a:rect l="l" t="t" r="r" b="b"/>
              <a:pathLst>
                <a:path w="680" h="3379" extrusionOk="0">
                  <a:moveTo>
                    <a:pt x="589" y="1"/>
                  </a:moveTo>
                  <a:lnTo>
                    <a:pt x="184" y="307"/>
                  </a:lnTo>
                  <a:cubicBezTo>
                    <a:pt x="68" y="392"/>
                    <a:pt x="1" y="525"/>
                    <a:pt x="1" y="666"/>
                  </a:cubicBezTo>
                  <a:lnTo>
                    <a:pt x="1" y="3379"/>
                  </a:lnTo>
                  <a:lnTo>
                    <a:pt x="680" y="3379"/>
                  </a:lnTo>
                  <a:lnTo>
                    <a:pt x="680" y="268"/>
                  </a:lnTo>
                  <a:cubicBezTo>
                    <a:pt x="676" y="173"/>
                    <a:pt x="645" y="78"/>
                    <a:pt x="58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2" name="Google Shape;21802;p87"/>
            <p:cNvSpPr/>
            <p:nvPr/>
          </p:nvSpPr>
          <p:spPr>
            <a:xfrm>
              <a:off x="2278457" y="3537352"/>
              <a:ext cx="70561" cy="147003"/>
            </a:xfrm>
            <a:custGeom>
              <a:avLst/>
              <a:gdLst/>
              <a:ahLst/>
              <a:cxnLst/>
              <a:rect l="l" t="t" r="r" b="b"/>
              <a:pathLst>
                <a:path w="2711" h="5648" extrusionOk="0">
                  <a:moveTo>
                    <a:pt x="902" y="1"/>
                  </a:moveTo>
                  <a:lnTo>
                    <a:pt x="902" y="539"/>
                  </a:lnTo>
                  <a:cubicBezTo>
                    <a:pt x="902" y="627"/>
                    <a:pt x="852"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298" y="4462"/>
                    <a:pt x="2372" y="4349"/>
                  </a:cubicBezTo>
                  <a:lnTo>
                    <a:pt x="2597" y="4012"/>
                  </a:lnTo>
                  <a:cubicBezTo>
                    <a:pt x="2671" y="3903"/>
                    <a:pt x="2710" y="3772"/>
                    <a:pt x="2710" y="3639"/>
                  </a:cubicBezTo>
                  <a:lnTo>
                    <a:pt x="2710" y="1412"/>
                  </a:lnTo>
                  <a:cubicBezTo>
                    <a:pt x="2710" y="1239"/>
                    <a:pt x="2611" y="1081"/>
                    <a:pt x="2460" y="1007"/>
                  </a:cubicBezTo>
                  <a:lnTo>
                    <a:pt x="1932" y="743"/>
                  </a:lnTo>
                  <a:cubicBezTo>
                    <a:pt x="1855" y="704"/>
                    <a:pt x="1806" y="627"/>
                    <a:pt x="1806" y="539"/>
                  </a:cubicBezTo>
                  <a:lnTo>
                    <a:pt x="180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3" name="Google Shape;21803;p87"/>
            <p:cNvSpPr/>
            <p:nvPr/>
          </p:nvSpPr>
          <p:spPr>
            <a:xfrm>
              <a:off x="2278379" y="3567128"/>
              <a:ext cx="17699" cy="93803"/>
            </a:xfrm>
            <a:custGeom>
              <a:avLst/>
              <a:gdLst/>
              <a:ahLst/>
              <a:cxnLst/>
              <a:rect l="l" t="t" r="r" b="b"/>
              <a:pathLst>
                <a:path w="680" h="3604" extrusionOk="0">
                  <a:moveTo>
                    <a:pt x="92" y="0"/>
                  </a:moveTo>
                  <a:cubicBezTo>
                    <a:pt x="35" y="78"/>
                    <a:pt x="0" y="169"/>
                    <a:pt x="0" y="268"/>
                  </a:cubicBezTo>
                  <a:lnTo>
                    <a:pt x="0" y="2495"/>
                  </a:lnTo>
                  <a:cubicBezTo>
                    <a:pt x="0" y="2628"/>
                    <a:pt x="39" y="2759"/>
                    <a:pt x="116" y="2868"/>
                  </a:cubicBezTo>
                  <a:lnTo>
                    <a:pt x="338" y="3205"/>
                  </a:lnTo>
                  <a:cubicBezTo>
                    <a:pt x="412" y="3318"/>
                    <a:pt x="451" y="3448"/>
                    <a:pt x="454" y="3582"/>
                  </a:cubicBezTo>
                  <a:lnTo>
                    <a:pt x="454" y="3603"/>
                  </a:lnTo>
                  <a:lnTo>
                    <a:pt x="679" y="3603"/>
                  </a:lnTo>
                  <a:lnTo>
                    <a:pt x="679" y="665"/>
                  </a:lnTo>
                  <a:cubicBezTo>
                    <a:pt x="679" y="521"/>
                    <a:pt x="612" y="387"/>
                    <a:pt x="496" y="303"/>
                  </a:cubicBezTo>
                  <a:lnTo>
                    <a:pt x="9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4" name="Google Shape;21804;p87"/>
            <p:cNvSpPr/>
            <p:nvPr/>
          </p:nvSpPr>
          <p:spPr>
            <a:xfrm>
              <a:off x="2331293" y="3567128"/>
              <a:ext cx="17725" cy="93803"/>
            </a:xfrm>
            <a:custGeom>
              <a:avLst/>
              <a:gdLst/>
              <a:ahLst/>
              <a:cxnLst/>
              <a:rect l="l" t="t" r="r" b="b"/>
              <a:pathLst>
                <a:path w="681" h="3604" extrusionOk="0">
                  <a:moveTo>
                    <a:pt x="589"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5" name="Google Shape;21805;p87"/>
            <p:cNvSpPr/>
            <p:nvPr/>
          </p:nvSpPr>
          <p:spPr>
            <a:xfrm>
              <a:off x="2290195"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6" name="Google Shape;21806;p87"/>
            <p:cNvSpPr/>
            <p:nvPr/>
          </p:nvSpPr>
          <p:spPr>
            <a:xfrm>
              <a:off x="2310705" y="3660905"/>
              <a:ext cx="5960" cy="23555"/>
            </a:xfrm>
            <a:custGeom>
              <a:avLst/>
              <a:gdLst/>
              <a:ahLst/>
              <a:cxnLst/>
              <a:rect l="l" t="t" r="r" b="b"/>
              <a:pathLst>
                <a:path w="229" h="905" extrusionOk="0">
                  <a:moveTo>
                    <a:pt x="113" y="0"/>
                  </a:moveTo>
                  <a:cubicBezTo>
                    <a:pt x="53" y="0"/>
                    <a:pt x="0" y="49"/>
                    <a:pt x="0" y="113"/>
                  </a:cubicBezTo>
                  <a:lnTo>
                    <a:pt x="0" y="904"/>
                  </a:lnTo>
                  <a:lnTo>
                    <a:pt x="229" y="904"/>
                  </a:lnTo>
                  <a:lnTo>
                    <a:pt x="229" y="113"/>
                  </a:lnTo>
                  <a:cubicBezTo>
                    <a:pt x="229" y="49"/>
                    <a:pt x="176" y="0"/>
                    <a:pt x="11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7" name="Google Shape;21807;p87"/>
            <p:cNvSpPr/>
            <p:nvPr/>
          </p:nvSpPr>
          <p:spPr>
            <a:xfrm>
              <a:off x="2310705"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8" name="Google Shape;21808;p87"/>
            <p:cNvSpPr/>
            <p:nvPr/>
          </p:nvSpPr>
          <p:spPr>
            <a:xfrm>
              <a:off x="2301908" y="3537352"/>
              <a:ext cx="23555" cy="29437"/>
            </a:xfrm>
            <a:custGeom>
              <a:avLst/>
              <a:gdLst/>
              <a:ahLst/>
              <a:cxnLst/>
              <a:rect l="l" t="t" r="r" b="b"/>
              <a:pathLst>
                <a:path w="905" h="1131" extrusionOk="0">
                  <a:moveTo>
                    <a:pt x="1" y="1"/>
                  </a:moveTo>
                  <a:lnTo>
                    <a:pt x="1" y="680"/>
                  </a:lnTo>
                  <a:cubicBezTo>
                    <a:pt x="1" y="930"/>
                    <a:pt x="201" y="1130"/>
                    <a:pt x="451"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9" name="Google Shape;21809;p87"/>
            <p:cNvSpPr/>
            <p:nvPr/>
          </p:nvSpPr>
          <p:spPr>
            <a:xfrm>
              <a:off x="2290195"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1" y="2034"/>
                  </a:cubicBezTo>
                  <a:cubicBezTo>
                    <a:pt x="1400" y="2031"/>
                    <a:pt x="1805" y="1626"/>
                    <a:pt x="1805" y="1130"/>
                  </a:cubicBezTo>
                  <a:lnTo>
                    <a:pt x="1805" y="676"/>
                  </a:lnTo>
                  <a:cubicBezTo>
                    <a:pt x="1805"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0" name="Google Shape;21810;p87"/>
            <p:cNvSpPr/>
            <p:nvPr/>
          </p:nvSpPr>
          <p:spPr>
            <a:xfrm>
              <a:off x="2290117" y="3490373"/>
              <a:ext cx="32430" cy="52914"/>
            </a:xfrm>
            <a:custGeom>
              <a:avLst/>
              <a:gdLst/>
              <a:ahLst/>
              <a:cxnLst/>
              <a:rect l="l" t="t" r="r" b="b"/>
              <a:pathLst>
                <a:path w="1246" h="2033" extrusionOk="0">
                  <a:moveTo>
                    <a:pt x="679" y="1"/>
                  </a:moveTo>
                  <a:cubicBezTo>
                    <a:pt x="306" y="1"/>
                    <a:pt x="3" y="303"/>
                    <a:pt x="3" y="676"/>
                  </a:cubicBezTo>
                  <a:lnTo>
                    <a:pt x="3" y="1130"/>
                  </a:lnTo>
                  <a:cubicBezTo>
                    <a:pt x="0" y="1648"/>
                    <a:pt x="425" y="2032"/>
                    <a:pt x="902" y="2032"/>
                  </a:cubicBezTo>
                  <a:cubicBezTo>
                    <a:pt x="1015" y="2032"/>
                    <a:pt x="1131" y="2010"/>
                    <a:pt x="1245" y="1964"/>
                  </a:cubicBezTo>
                  <a:cubicBezTo>
                    <a:pt x="904" y="1827"/>
                    <a:pt x="679" y="1496"/>
                    <a:pt x="679" y="1130"/>
                  </a:cubicBezTo>
                  <a:lnTo>
                    <a:pt x="679" y="676"/>
                  </a:lnTo>
                  <a:cubicBezTo>
                    <a:pt x="679" y="345"/>
                    <a:pt x="918" y="64"/>
                    <a:pt x="1245" y="11"/>
                  </a:cubicBezTo>
                  <a:cubicBezTo>
                    <a:pt x="1206" y="4"/>
                    <a:pt x="1168" y="1"/>
                    <a:pt x="113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1" name="Google Shape;21811;p87"/>
            <p:cNvSpPr/>
            <p:nvPr/>
          </p:nvSpPr>
          <p:spPr>
            <a:xfrm>
              <a:off x="2290091"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7"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2" name="Google Shape;21812;p87"/>
            <p:cNvSpPr/>
            <p:nvPr/>
          </p:nvSpPr>
          <p:spPr>
            <a:xfrm>
              <a:off x="2290195" y="3490373"/>
              <a:ext cx="32352" cy="21369"/>
            </a:xfrm>
            <a:custGeom>
              <a:avLst/>
              <a:gdLst/>
              <a:ahLst/>
              <a:cxnLst/>
              <a:rect l="l" t="t" r="r" b="b"/>
              <a:pathLst>
                <a:path w="1243" h="821" extrusionOk="0">
                  <a:moveTo>
                    <a:pt x="676" y="1"/>
                  </a:moveTo>
                  <a:cubicBezTo>
                    <a:pt x="303" y="1"/>
                    <a:pt x="0" y="303"/>
                    <a:pt x="0" y="676"/>
                  </a:cubicBezTo>
                  <a:cubicBezTo>
                    <a:pt x="222" y="743"/>
                    <a:pt x="447" y="792"/>
                    <a:pt x="676" y="820"/>
                  </a:cubicBezTo>
                  <a:lnTo>
                    <a:pt x="676" y="676"/>
                  </a:lnTo>
                  <a:cubicBezTo>
                    <a:pt x="676" y="345"/>
                    <a:pt x="915" y="64"/>
                    <a:pt x="1242" y="11"/>
                  </a:cubicBezTo>
                  <a:cubicBezTo>
                    <a:pt x="1203" y="4"/>
                    <a:pt x="1165"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3" name="Google Shape;21813;p87"/>
            <p:cNvSpPr/>
            <p:nvPr/>
          </p:nvSpPr>
          <p:spPr>
            <a:xfrm>
              <a:off x="2372520" y="3537352"/>
              <a:ext cx="70639" cy="147003"/>
            </a:xfrm>
            <a:custGeom>
              <a:avLst/>
              <a:gdLst/>
              <a:ahLst/>
              <a:cxnLst/>
              <a:rect l="l" t="t" r="r" b="b"/>
              <a:pathLst>
                <a:path w="2714" h="5648" extrusionOk="0">
                  <a:moveTo>
                    <a:pt x="905" y="1"/>
                  </a:moveTo>
                  <a:lnTo>
                    <a:pt x="905" y="539"/>
                  </a:lnTo>
                  <a:cubicBezTo>
                    <a:pt x="905" y="627"/>
                    <a:pt x="855" y="704"/>
                    <a:pt x="778" y="743"/>
                  </a:cubicBezTo>
                  <a:lnTo>
                    <a:pt x="250" y="1007"/>
                  </a:lnTo>
                  <a:cubicBezTo>
                    <a:pt x="99" y="1081"/>
                    <a:pt x="0" y="1239"/>
                    <a:pt x="0" y="1412"/>
                  </a:cubicBezTo>
                  <a:lnTo>
                    <a:pt x="0" y="3639"/>
                  </a:lnTo>
                  <a:cubicBezTo>
                    <a:pt x="0" y="3772"/>
                    <a:pt x="39" y="3903"/>
                    <a:pt x="116" y="4012"/>
                  </a:cubicBezTo>
                  <a:lnTo>
                    <a:pt x="338" y="4349"/>
                  </a:lnTo>
                  <a:cubicBezTo>
                    <a:pt x="412" y="4462"/>
                    <a:pt x="454" y="4592"/>
                    <a:pt x="454" y="4726"/>
                  </a:cubicBezTo>
                  <a:lnTo>
                    <a:pt x="454" y="5648"/>
                  </a:lnTo>
                  <a:lnTo>
                    <a:pt x="2259" y="5648"/>
                  </a:lnTo>
                  <a:lnTo>
                    <a:pt x="2259" y="4726"/>
                  </a:lnTo>
                  <a:cubicBezTo>
                    <a:pt x="2259" y="4592"/>
                    <a:pt x="2301" y="4462"/>
                    <a:pt x="2375" y="4349"/>
                  </a:cubicBezTo>
                  <a:lnTo>
                    <a:pt x="2597" y="4012"/>
                  </a:lnTo>
                  <a:cubicBezTo>
                    <a:pt x="2674" y="3903"/>
                    <a:pt x="2713" y="3772"/>
                    <a:pt x="2713" y="3639"/>
                  </a:cubicBezTo>
                  <a:lnTo>
                    <a:pt x="2713" y="1412"/>
                  </a:lnTo>
                  <a:cubicBezTo>
                    <a:pt x="2713" y="1239"/>
                    <a:pt x="2614" y="1081"/>
                    <a:pt x="2460" y="1007"/>
                  </a:cubicBezTo>
                  <a:lnTo>
                    <a:pt x="1932" y="743"/>
                  </a:lnTo>
                  <a:cubicBezTo>
                    <a:pt x="1855" y="704"/>
                    <a:pt x="1809" y="627"/>
                    <a:pt x="1809" y="539"/>
                  </a:cubicBezTo>
                  <a:lnTo>
                    <a:pt x="1809"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4" name="Google Shape;21814;p87"/>
            <p:cNvSpPr/>
            <p:nvPr/>
          </p:nvSpPr>
          <p:spPr>
            <a:xfrm>
              <a:off x="2372520" y="3567128"/>
              <a:ext cx="17595" cy="93803"/>
            </a:xfrm>
            <a:custGeom>
              <a:avLst/>
              <a:gdLst/>
              <a:ahLst/>
              <a:cxnLst/>
              <a:rect l="l" t="t" r="r" b="b"/>
              <a:pathLst>
                <a:path w="676"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6" y="3603"/>
                  </a:lnTo>
                  <a:lnTo>
                    <a:pt x="676" y="665"/>
                  </a:lnTo>
                  <a:cubicBezTo>
                    <a:pt x="676" y="521"/>
                    <a:pt x="609" y="387"/>
                    <a:pt x="496" y="303"/>
                  </a:cubicBezTo>
                  <a:lnTo>
                    <a:pt x="92"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5" name="Google Shape;21815;p87"/>
            <p:cNvSpPr/>
            <p:nvPr/>
          </p:nvSpPr>
          <p:spPr>
            <a:xfrm>
              <a:off x="2425356" y="3567128"/>
              <a:ext cx="17699" cy="93803"/>
            </a:xfrm>
            <a:custGeom>
              <a:avLst/>
              <a:gdLst/>
              <a:ahLst/>
              <a:cxnLst/>
              <a:rect l="l" t="t" r="r" b="b"/>
              <a:pathLst>
                <a:path w="680" h="3604" extrusionOk="0">
                  <a:moveTo>
                    <a:pt x="588" y="0"/>
                  </a:moveTo>
                  <a:lnTo>
                    <a:pt x="183" y="303"/>
                  </a:lnTo>
                  <a:cubicBezTo>
                    <a:pt x="67" y="387"/>
                    <a:pt x="0" y="521"/>
                    <a:pt x="0" y="665"/>
                  </a:cubicBezTo>
                  <a:lnTo>
                    <a:pt x="0" y="3603"/>
                  </a:lnTo>
                  <a:lnTo>
                    <a:pt x="229" y="3603"/>
                  </a:lnTo>
                  <a:lnTo>
                    <a:pt x="229" y="3582"/>
                  </a:lnTo>
                  <a:cubicBezTo>
                    <a:pt x="229" y="3448"/>
                    <a:pt x="268" y="3318"/>
                    <a:pt x="342" y="3205"/>
                  </a:cubicBezTo>
                  <a:lnTo>
                    <a:pt x="567" y="2868"/>
                  </a:lnTo>
                  <a:cubicBezTo>
                    <a:pt x="641" y="2759"/>
                    <a:pt x="679" y="2628"/>
                    <a:pt x="679" y="2495"/>
                  </a:cubicBezTo>
                  <a:lnTo>
                    <a:pt x="679" y="268"/>
                  </a:lnTo>
                  <a:cubicBezTo>
                    <a:pt x="679" y="169"/>
                    <a:pt x="648" y="78"/>
                    <a:pt x="588"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6" name="Google Shape;21816;p87"/>
            <p:cNvSpPr/>
            <p:nvPr/>
          </p:nvSpPr>
          <p:spPr>
            <a:xfrm>
              <a:off x="2384233" y="3649088"/>
              <a:ext cx="47110" cy="35267"/>
            </a:xfrm>
            <a:custGeom>
              <a:avLst/>
              <a:gdLst/>
              <a:ahLst/>
              <a:cxnLst/>
              <a:rect l="l" t="t" r="r" b="b"/>
              <a:pathLst>
                <a:path w="1810" h="1355" extrusionOk="0">
                  <a:moveTo>
                    <a:pt x="1" y="0"/>
                  </a:moveTo>
                  <a:lnTo>
                    <a:pt x="1" y="1355"/>
                  </a:lnTo>
                  <a:lnTo>
                    <a:pt x="1809" y="1355"/>
                  </a:lnTo>
                  <a:lnTo>
                    <a:pt x="1809"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7" name="Google Shape;21817;p87"/>
            <p:cNvSpPr/>
            <p:nvPr/>
          </p:nvSpPr>
          <p:spPr>
            <a:xfrm>
              <a:off x="2404846" y="3660905"/>
              <a:ext cx="5882" cy="23555"/>
            </a:xfrm>
            <a:custGeom>
              <a:avLst/>
              <a:gdLst/>
              <a:ahLst/>
              <a:cxnLst/>
              <a:rect l="l" t="t" r="r" b="b"/>
              <a:pathLst>
                <a:path w="226" h="905" extrusionOk="0">
                  <a:moveTo>
                    <a:pt x="113" y="0"/>
                  </a:moveTo>
                  <a:cubicBezTo>
                    <a:pt x="50" y="0"/>
                    <a:pt x="0" y="49"/>
                    <a:pt x="0" y="113"/>
                  </a:cubicBezTo>
                  <a:lnTo>
                    <a:pt x="0" y="904"/>
                  </a:lnTo>
                  <a:lnTo>
                    <a:pt x="225" y="904"/>
                  </a:lnTo>
                  <a:lnTo>
                    <a:pt x="225" y="113"/>
                  </a:lnTo>
                  <a:cubicBezTo>
                    <a:pt x="225" y="49"/>
                    <a:pt x="173" y="0"/>
                    <a:pt x="1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8" name="Google Shape;21818;p87"/>
            <p:cNvSpPr/>
            <p:nvPr/>
          </p:nvSpPr>
          <p:spPr>
            <a:xfrm>
              <a:off x="2404846" y="3566763"/>
              <a:ext cx="5882" cy="82351"/>
            </a:xfrm>
            <a:custGeom>
              <a:avLst/>
              <a:gdLst/>
              <a:ahLst/>
              <a:cxnLst/>
              <a:rect l="l" t="t" r="r" b="b"/>
              <a:pathLst>
                <a:path w="226" h="3164" extrusionOk="0">
                  <a:moveTo>
                    <a:pt x="0" y="0"/>
                  </a:moveTo>
                  <a:lnTo>
                    <a:pt x="0" y="3163"/>
                  </a:lnTo>
                  <a:lnTo>
                    <a:pt x="225" y="3163"/>
                  </a:lnTo>
                  <a:lnTo>
                    <a:pt x="22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9" name="Google Shape;21819;p87"/>
            <p:cNvSpPr/>
            <p:nvPr/>
          </p:nvSpPr>
          <p:spPr>
            <a:xfrm>
              <a:off x="2395945" y="3537352"/>
              <a:ext cx="23581" cy="29437"/>
            </a:xfrm>
            <a:custGeom>
              <a:avLst/>
              <a:gdLst/>
              <a:ahLst/>
              <a:cxnLst/>
              <a:rect l="l" t="t" r="r" b="b"/>
              <a:pathLst>
                <a:path w="906" h="1131" extrusionOk="0">
                  <a:moveTo>
                    <a:pt x="1" y="1"/>
                  </a:moveTo>
                  <a:lnTo>
                    <a:pt x="1" y="680"/>
                  </a:lnTo>
                  <a:cubicBezTo>
                    <a:pt x="1" y="930"/>
                    <a:pt x="205" y="1130"/>
                    <a:pt x="455" y="1130"/>
                  </a:cubicBezTo>
                  <a:cubicBezTo>
                    <a:pt x="705"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0" name="Google Shape;21820;p87"/>
            <p:cNvSpPr/>
            <p:nvPr/>
          </p:nvSpPr>
          <p:spPr>
            <a:xfrm>
              <a:off x="2384233" y="3490373"/>
              <a:ext cx="47110" cy="52966"/>
            </a:xfrm>
            <a:custGeom>
              <a:avLst/>
              <a:gdLst/>
              <a:ahLst/>
              <a:cxnLst/>
              <a:rect l="l" t="t" r="r" b="b"/>
              <a:pathLst>
                <a:path w="1810" h="2035" extrusionOk="0">
                  <a:moveTo>
                    <a:pt x="680" y="1"/>
                  </a:moveTo>
                  <a:cubicBezTo>
                    <a:pt x="303" y="1"/>
                    <a:pt x="1" y="303"/>
                    <a:pt x="1" y="676"/>
                  </a:cubicBezTo>
                  <a:lnTo>
                    <a:pt x="1" y="1130"/>
                  </a:lnTo>
                  <a:cubicBezTo>
                    <a:pt x="1" y="1626"/>
                    <a:pt x="405" y="2031"/>
                    <a:pt x="905" y="2034"/>
                  </a:cubicBezTo>
                  <a:cubicBezTo>
                    <a:pt x="1405" y="2031"/>
                    <a:pt x="1809" y="1626"/>
                    <a:pt x="1809" y="1130"/>
                  </a:cubicBezTo>
                  <a:lnTo>
                    <a:pt x="1809" y="676"/>
                  </a:lnTo>
                  <a:cubicBezTo>
                    <a:pt x="1809"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1" name="Google Shape;21821;p87"/>
            <p:cNvSpPr/>
            <p:nvPr/>
          </p:nvSpPr>
          <p:spPr>
            <a:xfrm>
              <a:off x="2384233" y="3490373"/>
              <a:ext cx="32352" cy="52914"/>
            </a:xfrm>
            <a:custGeom>
              <a:avLst/>
              <a:gdLst/>
              <a:ahLst/>
              <a:cxnLst/>
              <a:rect l="l" t="t" r="r" b="b"/>
              <a:pathLst>
                <a:path w="1243" h="2033" extrusionOk="0">
                  <a:moveTo>
                    <a:pt x="680" y="1"/>
                  </a:moveTo>
                  <a:cubicBezTo>
                    <a:pt x="303" y="1"/>
                    <a:pt x="1" y="303"/>
                    <a:pt x="1" y="676"/>
                  </a:cubicBezTo>
                  <a:lnTo>
                    <a:pt x="1" y="1130"/>
                  </a:lnTo>
                  <a:cubicBezTo>
                    <a:pt x="1" y="1648"/>
                    <a:pt x="424" y="2032"/>
                    <a:pt x="900" y="2032"/>
                  </a:cubicBezTo>
                  <a:cubicBezTo>
                    <a:pt x="1013" y="2032"/>
                    <a:pt x="1129" y="2010"/>
                    <a:pt x="1243" y="1964"/>
                  </a:cubicBezTo>
                  <a:cubicBezTo>
                    <a:pt x="901" y="1827"/>
                    <a:pt x="680" y="1496"/>
                    <a:pt x="680" y="1130"/>
                  </a:cubicBezTo>
                  <a:lnTo>
                    <a:pt x="680" y="676"/>
                  </a:lnTo>
                  <a:cubicBezTo>
                    <a:pt x="680" y="345"/>
                    <a:pt x="915" y="64"/>
                    <a:pt x="1243" y="11"/>
                  </a:cubicBezTo>
                  <a:cubicBezTo>
                    <a:pt x="1204"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2" name="Google Shape;21822;p87"/>
            <p:cNvSpPr/>
            <p:nvPr/>
          </p:nvSpPr>
          <p:spPr>
            <a:xfrm>
              <a:off x="2384233" y="3490373"/>
              <a:ext cx="47110" cy="23477"/>
            </a:xfrm>
            <a:custGeom>
              <a:avLst/>
              <a:gdLst/>
              <a:ahLst/>
              <a:cxnLst/>
              <a:rect l="l" t="t" r="r" b="b"/>
              <a:pathLst>
                <a:path w="1810" h="902" extrusionOk="0">
                  <a:moveTo>
                    <a:pt x="680" y="1"/>
                  </a:moveTo>
                  <a:cubicBezTo>
                    <a:pt x="303" y="1"/>
                    <a:pt x="1" y="303"/>
                    <a:pt x="1" y="676"/>
                  </a:cubicBezTo>
                  <a:cubicBezTo>
                    <a:pt x="1" y="676"/>
                    <a:pt x="680" y="901"/>
                    <a:pt x="1809" y="901"/>
                  </a:cubicBezTo>
                  <a:lnTo>
                    <a:pt x="1809" y="676"/>
                  </a:lnTo>
                  <a:cubicBezTo>
                    <a:pt x="1809" y="303"/>
                    <a:pt x="1503"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3" name="Google Shape;21823;p87"/>
            <p:cNvSpPr/>
            <p:nvPr/>
          </p:nvSpPr>
          <p:spPr>
            <a:xfrm>
              <a:off x="2384233" y="3490373"/>
              <a:ext cx="32352" cy="21369"/>
            </a:xfrm>
            <a:custGeom>
              <a:avLst/>
              <a:gdLst/>
              <a:ahLst/>
              <a:cxnLst/>
              <a:rect l="l" t="t" r="r" b="b"/>
              <a:pathLst>
                <a:path w="1243" h="821" extrusionOk="0">
                  <a:moveTo>
                    <a:pt x="680" y="1"/>
                  </a:moveTo>
                  <a:cubicBezTo>
                    <a:pt x="303" y="1"/>
                    <a:pt x="1" y="303"/>
                    <a:pt x="1" y="676"/>
                  </a:cubicBezTo>
                  <a:cubicBezTo>
                    <a:pt x="222" y="743"/>
                    <a:pt x="447" y="792"/>
                    <a:pt x="680" y="820"/>
                  </a:cubicBezTo>
                  <a:lnTo>
                    <a:pt x="680" y="676"/>
                  </a:lnTo>
                  <a:cubicBezTo>
                    <a:pt x="680" y="345"/>
                    <a:pt x="915" y="64"/>
                    <a:pt x="1243" y="11"/>
                  </a:cubicBezTo>
                  <a:cubicBezTo>
                    <a:pt x="1204"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4" name="Google Shape;21824;p87"/>
            <p:cNvSpPr/>
            <p:nvPr/>
          </p:nvSpPr>
          <p:spPr>
            <a:xfrm>
              <a:off x="2466558" y="3537352"/>
              <a:ext cx="70639" cy="147003"/>
            </a:xfrm>
            <a:custGeom>
              <a:avLst/>
              <a:gdLst/>
              <a:ahLst/>
              <a:cxnLst/>
              <a:rect l="l" t="t" r="r" b="b"/>
              <a:pathLst>
                <a:path w="2714" h="5648" extrusionOk="0">
                  <a:moveTo>
                    <a:pt x="905" y="1"/>
                  </a:moveTo>
                  <a:lnTo>
                    <a:pt x="905" y="539"/>
                  </a:lnTo>
                  <a:cubicBezTo>
                    <a:pt x="905" y="627"/>
                    <a:pt x="856" y="704"/>
                    <a:pt x="778" y="743"/>
                  </a:cubicBezTo>
                  <a:lnTo>
                    <a:pt x="251" y="1007"/>
                  </a:lnTo>
                  <a:cubicBezTo>
                    <a:pt x="99" y="1081"/>
                    <a:pt x="1" y="1239"/>
                    <a:pt x="1" y="1412"/>
                  </a:cubicBezTo>
                  <a:lnTo>
                    <a:pt x="1" y="3639"/>
                  </a:lnTo>
                  <a:cubicBezTo>
                    <a:pt x="1" y="3772"/>
                    <a:pt x="43" y="3903"/>
                    <a:pt x="117" y="4012"/>
                  </a:cubicBezTo>
                  <a:lnTo>
                    <a:pt x="339" y="4349"/>
                  </a:lnTo>
                  <a:cubicBezTo>
                    <a:pt x="412" y="4462"/>
                    <a:pt x="455" y="4592"/>
                    <a:pt x="455" y="4726"/>
                  </a:cubicBezTo>
                  <a:lnTo>
                    <a:pt x="455" y="5648"/>
                  </a:lnTo>
                  <a:lnTo>
                    <a:pt x="2260" y="5648"/>
                  </a:lnTo>
                  <a:lnTo>
                    <a:pt x="2260" y="4726"/>
                  </a:lnTo>
                  <a:cubicBezTo>
                    <a:pt x="2263" y="4592"/>
                    <a:pt x="2302" y="4462"/>
                    <a:pt x="2376" y="4349"/>
                  </a:cubicBezTo>
                  <a:lnTo>
                    <a:pt x="2601" y="4012"/>
                  </a:lnTo>
                  <a:cubicBezTo>
                    <a:pt x="2675" y="3903"/>
                    <a:pt x="2713" y="3772"/>
                    <a:pt x="2713" y="3639"/>
                  </a:cubicBezTo>
                  <a:lnTo>
                    <a:pt x="2713" y="1412"/>
                  </a:lnTo>
                  <a:cubicBezTo>
                    <a:pt x="2713" y="1239"/>
                    <a:pt x="2615" y="1081"/>
                    <a:pt x="2460" y="1007"/>
                  </a:cubicBezTo>
                  <a:lnTo>
                    <a:pt x="1932" y="743"/>
                  </a:lnTo>
                  <a:cubicBezTo>
                    <a:pt x="1859" y="704"/>
                    <a:pt x="1809" y="627"/>
                    <a:pt x="1809" y="539"/>
                  </a:cubicBezTo>
                  <a:lnTo>
                    <a:pt x="1809"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5" name="Google Shape;21825;p87"/>
            <p:cNvSpPr/>
            <p:nvPr/>
          </p:nvSpPr>
          <p:spPr>
            <a:xfrm>
              <a:off x="2466558" y="3567128"/>
              <a:ext cx="17699" cy="93803"/>
            </a:xfrm>
            <a:custGeom>
              <a:avLst/>
              <a:gdLst/>
              <a:ahLst/>
              <a:cxnLst/>
              <a:rect l="l" t="t" r="r" b="b"/>
              <a:pathLst>
                <a:path w="680" h="3604" extrusionOk="0">
                  <a:moveTo>
                    <a:pt x="92" y="0"/>
                  </a:moveTo>
                  <a:cubicBezTo>
                    <a:pt x="32" y="78"/>
                    <a:pt x="1" y="169"/>
                    <a:pt x="1" y="268"/>
                  </a:cubicBezTo>
                  <a:lnTo>
                    <a:pt x="1" y="2495"/>
                  </a:lnTo>
                  <a:cubicBezTo>
                    <a:pt x="1" y="2628"/>
                    <a:pt x="39" y="2759"/>
                    <a:pt x="113" y="2868"/>
                  </a:cubicBezTo>
                  <a:lnTo>
                    <a:pt x="339" y="3205"/>
                  </a:lnTo>
                  <a:cubicBezTo>
                    <a:pt x="412" y="3318"/>
                    <a:pt x="451" y="3448"/>
                    <a:pt x="451" y="3582"/>
                  </a:cubicBezTo>
                  <a:lnTo>
                    <a:pt x="451" y="3603"/>
                  </a:lnTo>
                  <a:lnTo>
                    <a:pt x="680" y="3603"/>
                  </a:lnTo>
                  <a:lnTo>
                    <a:pt x="680" y="665"/>
                  </a:lnTo>
                  <a:cubicBezTo>
                    <a:pt x="680" y="521"/>
                    <a:pt x="613" y="387"/>
                    <a:pt x="497" y="303"/>
                  </a:cubicBezTo>
                  <a:lnTo>
                    <a:pt x="92"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6" name="Google Shape;21826;p87"/>
            <p:cNvSpPr/>
            <p:nvPr/>
          </p:nvSpPr>
          <p:spPr>
            <a:xfrm>
              <a:off x="2519498" y="3567128"/>
              <a:ext cx="17595" cy="93803"/>
            </a:xfrm>
            <a:custGeom>
              <a:avLst/>
              <a:gdLst/>
              <a:ahLst/>
              <a:cxnLst/>
              <a:rect l="l" t="t" r="r" b="b"/>
              <a:pathLst>
                <a:path w="676" h="3604" extrusionOk="0">
                  <a:moveTo>
                    <a:pt x="584" y="0"/>
                  </a:moveTo>
                  <a:lnTo>
                    <a:pt x="180" y="303"/>
                  </a:lnTo>
                  <a:cubicBezTo>
                    <a:pt x="67" y="387"/>
                    <a:pt x="0" y="521"/>
                    <a:pt x="0" y="665"/>
                  </a:cubicBezTo>
                  <a:lnTo>
                    <a:pt x="0" y="3603"/>
                  </a:lnTo>
                  <a:lnTo>
                    <a:pt x="226" y="3603"/>
                  </a:lnTo>
                  <a:lnTo>
                    <a:pt x="226" y="3582"/>
                  </a:lnTo>
                  <a:cubicBezTo>
                    <a:pt x="226" y="3448"/>
                    <a:pt x="264" y="3318"/>
                    <a:pt x="338" y="3205"/>
                  </a:cubicBezTo>
                  <a:lnTo>
                    <a:pt x="563" y="2868"/>
                  </a:lnTo>
                  <a:cubicBezTo>
                    <a:pt x="637" y="2759"/>
                    <a:pt x="676" y="2628"/>
                    <a:pt x="676" y="2495"/>
                  </a:cubicBezTo>
                  <a:lnTo>
                    <a:pt x="676" y="268"/>
                  </a:lnTo>
                  <a:cubicBezTo>
                    <a:pt x="676" y="169"/>
                    <a:pt x="644" y="78"/>
                    <a:pt x="584"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7" name="Google Shape;21827;p87"/>
            <p:cNvSpPr/>
            <p:nvPr/>
          </p:nvSpPr>
          <p:spPr>
            <a:xfrm>
              <a:off x="2478296" y="3649088"/>
              <a:ext cx="47084" cy="35267"/>
            </a:xfrm>
            <a:custGeom>
              <a:avLst/>
              <a:gdLst/>
              <a:ahLst/>
              <a:cxnLst/>
              <a:rect l="l" t="t" r="r" b="b"/>
              <a:pathLst>
                <a:path w="1809" h="1355" extrusionOk="0">
                  <a:moveTo>
                    <a:pt x="0" y="0"/>
                  </a:moveTo>
                  <a:lnTo>
                    <a:pt x="0" y="1355"/>
                  </a:lnTo>
                  <a:lnTo>
                    <a:pt x="1809" y="1355"/>
                  </a:lnTo>
                  <a:lnTo>
                    <a:pt x="1809"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8" name="Google Shape;21828;p87"/>
            <p:cNvSpPr/>
            <p:nvPr/>
          </p:nvSpPr>
          <p:spPr>
            <a:xfrm>
              <a:off x="2498884" y="3660905"/>
              <a:ext cx="5986" cy="23555"/>
            </a:xfrm>
            <a:custGeom>
              <a:avLst/>
              <a:gdLst/>
              <a:ahLst/>
              <a:cxnLst/>
              <a:rect l="l" t="t" r="r" b="b"/>
              <a:pathLst>
                <a:path w="230" h="905" extrusionOk="0">
                  <a:moveTo>
                    <a:pt x="117" y="0"/>
                  </a:moveTo>
                  <a:cubicBezTo>
                    <a:pt x="54" y="0"/>
                    <a:pt x="1" y="49"/>
                    <a:pt x="1" y="113"/>
                  </a:cubicBezTo>
                  <a:lnTo>
                    <a:pt x="1" y="904"/>
                  </a:lnTo>
                  <a:lnTo>
                    <a:pt x="229" y="904"/>
                  </a:lnTo>
                  <a:lnTo>
                    <a:pt x="229" y="113"/>
                  </a:lnTo>
                  <a:cubicBezTo>
                    <a:pt x="229" y="49"/>
                    <a:pt x="177" y="0"/>
                    <a:pt x="1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9" name="Google Shape;21829;p87"/>
            <p:cNvSpPr/>
            <p:nvPr/>
          </p:nvSpPr>
          <p:spPr>
            <a:xfrm>
              <a:off x="2498884" y="3566763"/>
              <a:ext cx="5882" cy="82351"/>
            </a:xfrm>
            <a:custGeom>
              <a:avLst/>
              <a:gdLst/>
              <a:ahLst/>
              <a:cxnLst/>
              <a:rect l="l" t="t" r="r" b="b"/>
              <a:pathLst>
                <a:path w="226" h="3164" extrusionOk="0">
                  <a:moveTo>
                    <a:pt x="1" y="0"/>
                  </a:moveTo>
                  <a:lnTo>
                    <a:pt x="1" y="3163"/>
                  </a:lnTo>
                  <a:lnTo>
                    <a:pt x="226" y="3163"/>
                  </a:lnTo>
                  <a:lnTo>
                    <a:pt x="22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0" name="Google Shape;21830;p87"/>
            <p:cNvSpPr/>
            <p:nvPr/>
          </p:nvSpPr>
          <p:spPr>
            <a:xfrm>
              <a:off x="2490086" y="3537352"/>
              <a:ext cx="23581" cy="29437"/>
            </a:xfrm>
            <a:custGeom>
              <a:avLst/>
              <a:gdLst/>
              <a:ahLst/>
              <a:cxnLst/>
              <a:rect l="l" t="t" r="r" b="b"/>
              <a:pathLst>
                <a:path w="906" h="1131" extrusionOk="0">
                  <a:moveTo>
                    <a:pt x="1" y="1"/>
                  </a:moveTo>
                  <a:lnTo>
                    <a:pt x="1" y="680"/>
                  </a:lnTo>
                  <a:cubicBezTo>
                    <a:pt x="1" y="930"/>
                    <a:pt x="205" y="1130"/>
                    <a:pt x="455"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1" name="Google Shape;21831;p87"/>
            <p:cNvSpPr/>
            <p:nvPr/>
          </p:nvSpPr>
          <p:spPr>
            <a:xfrm>
              <a:off x="2478374" y="3490373"/>
              <a:ext cx="47006" cy="52966"/>
            </a:xfrm>
            <a:custGeom>
              <a:avLst/>
              <a:gdLst/>
              <a:ahLst/>
              <a:cxnLst/>
              <a:rect l="l" t="t" r="r" b="b"/>
              <a:pathLst>
                <a:path w="1806" h="2035" extrusionOk="0">
                  <a:moveTo>
                    <a:pt x="676" y="1"/>
                  </a:moveTo>
                  <a:cubicBezTo>
                    <a:pt x="303" y="1"/>
                    <a:pt x="1" y="303"/>
                    <a:pt x="1" y="676"/>
                  </a:cubicBezTo>
                  <a:lnTo>
                    <a:pt x="1" y="1130"/>
                  </a:lnTo>
                  <a:cubicBezTo>
                    <a:pt x="1" y="1626"/>
                    <a:pt x="405" y="2034"/>
                    <a:pt x="905" y="2034"/>
                  </a:cubicBezTo>
                  <a:cubicBezTo>
                    <a:pt x="1401" y="2031"/>
                    <a:pt x="1806" y="1626"/>
                    <a:pt x="1806" y="1130"/>
                  </a:cubicBezTo>
                  <a:lnTo>
                    <a:pt x="1806" y="676"/>
                  </a:lnTo>
                  <a:cubicBezTo>
                    <a:pt x="1806" y="303"/>
                    <a:pt x="1503"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2" name="Google Shape;21832;p87"/>
            <p:cNvSpPr/>
            <p:nvPr/>
          </p:nvSpPr>
          <p:spPr>
            <a:xfrm>
              <a:off x="2478296" y="3490373"/>
              <a:ext cx="32352" cy="52914"/>
            </a:xfrm>
            <a:custGeom>
              <a:avLst/>
              <a:gdLst/>
              <a:ahLst/>
              <a:cxnLst/>
              <a:rect l="l" t="t" r="r" b="b"/>
              <a:pathLst>
                <a:path w="1243" h="2033" extrusionOk="0">
                  <a:moveTo>
                    <a:pt x="679" y="1"/>
                  </a:moveTo>
                  <a:cubicBezTo>
                    <a:pt x="303" y="1"/>
                    <a:pt x="0" y="303"/>
                    <a:pt x="0" y="676"/>
                  </a:cubicBezTo>
                  <a:lnTo>
                    <a:pt x="0" y="1130"/>
                  </a:lnTo>
                  <a:cubicBezTo>
                    <a:pt x="0" y="1648"/>
                    <a:pt x="425" y="2032"/>
                    <a:pt x="901" y="2032"/>
                  </a:cubicBezTo>
                  <a:cubicBezTo>
                    <a:pt x="1013" y="2032"/>
                    <a:pt x="1129" y="2010"/>
                    <a:pt x="1242" y="1964"/>
                  </a:cubicBezTo>
                  <a:cubicBezTo>
                    <a:pt x="904" y="1827"/>
                    <a:pt x="679" y="1496"/>
                    <a:pt x="679" y="1130"/>
                  </a:cubicBezTo>
                  <a:lnTo>
                    <a:pt x="679" y="676"/>
                  </a:lnTo>
                  <a:cubicBezTo>
                    <a:pt x="679" y="345"/>
                    <a:pt x="918" y="64"/>
                    <a:pt x="1242" y="11"/>
                  </a:cubicBezTo>
                  <a:cubicBezTo>
                    <a:pt x="1207" y="4"/>
                    <a:pt x="1168"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3" name="Google Shape;21833;p87"/>
            <p:cNvSpPr/>
            <p:nvPr/>
          </p:nvSpPr>
          <p:spPr>
            <a:xfrm>
              <a:off x="2478296" y="3490373"/>
              <a:ext cx="47084" cy="23477"/>
            </a:xfrm>
            <a:custGeom>
              <a:avLst/>
              <a:gdLst/>
              <a:ahLst/>
              <a:cxnLst/>
              <a:rect l="l" t="t" r="r" b="b"/>
              <a:pathLst>
                <a:path w="1809" h="902" extrusionOk="0">
                  <a:moveTo>
                    <a:pt x="679" y="1"/>
                  </a:moveTo>
                  <a:cubicBezTo>
                    <a:pt x="306" y="1"/>
                    <a:pt x="0" y="303"/>
                    <a:pt x="0" y="676"/>
                  </a:cubicBezTo>
                  <a:cubicBezTo>
                    <a:pt x="0" y="676"/>
                    <a:pt x="679" y="901"/>
                    <a:pt x="1809" y="901"/>
                  </a:cubicBezTo>
                  <a:lnTo>
                    <a:pt x="1809" y="676"/>
                  </a:lnTo>
                  <a:cubicBezTo>
                    <a:pt x="1809" y="303"/>
                    <a:pt x="1506" y="1"/>
                    <a:pt x="11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4" name="Google Shape;21834;p87"/>
            <p:cNvSpPr/>
            <p:nvPr/>
          </p:nvSpPr>
          <p:spPr>
            <a:xfrm>
              <a:off x="2478296" y="3490373"/>
              <a:ext cx="32352" cy="21369"/>
            </a:xfrm>
            <a:custGeom>
              <a:avLst/>
              <a:gdLst/>
              <a:ahLst/>
              <a:cxnLst/>
              <a:rect l="l" t="t" r="r" b="b"/>
              <a:pathLst>
                <a:path w="1243" h="821" extrusionOk="0">
                  <a:moveTo>
                    <a:pt x="679" y="1"/>
                  </a:moveTo>
                  <a:cubicBezTo>
                    <a:pt x="303" y="1"/>
                    <a:pt x="0" y="303"/>
                    <a:pt x="0" y="676"/>
                  </a:cubicBezTo>
                  <a:cubicBezTo>
                    <a:pt x="222" y="743"/>
                    <a:pt x="450" y="792"/>
                    <a:pt x="679" y="820"/>
                  </a:cubicBezTo>
                  <a:lnTo>
                    <a:pt x="679" y="676"/>
                  </a:lnTo>
                  <a:cubicBezTo>
                    <a:pt x="679" y="345"/>
                    <a:pt x="918" y="64"/>
                    <a:pt x="1242" y="11"/>
                  </a:cubicBezTo>
                  <a:cubicBezTo>
                    <a:pt x="1207" y="4"/>
                    <a:pt x="1168"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5" name="Google Shape;21835;p87"/>
            <p:cNvSpPr/>
            <p:nvPr/>
          </p:nvSpPr>
          <p:spPr>
            <a:xfrm>
              <a:off x="2560699" y="3537352"/>
              <a:ext cx="70639" cy="147003"/>
            </a:xfrm>
            <a:custGeom>
              <a:avLst/>
              <a:gdLst/>
              <a:ahLst/>
              <a:cxnLst/>
              <a:rect l="l" t="t" r="r" b="b"/>
              <a:pathLst>
                <a:path w="2714" h="5648" extrusionOk="0">
                  <a:moveTo>
                    <a:pt x="905" y="1"/>
                  </a:moveTo>
                  <a:lnTo>
                    <a:pt x="905" y="539"/>
                  </a:lnTo>
                  <a:cubicBezTo>
                    <a:pt x="901" y="627"/>
                    <a:pt x="856" y="704"/>
                    <a:pt x="778" y="743"/>
                  </a:cubicBezTo>
                  <a:lnTo>
                    <a:pt x="251" y="1007"/>
                  </a:lnTo>
                  <a:cubicBezTo>
                    <a:pt x="96" y="1081"/>
                    <a:pt x="1" y="1239"/>
                    <a:pt x="1" y="1412"/>
                  </a:cubicBezTo>
                  <a:lnTo>
                    <a:pt x="1" y="3639"/>
                  </a:lnTo>
                  <a:cubicBezTo>
                    <a:pt x="1" y="3772"/>
                    <a:pt x="39" y="3903"/>
                    <a:pt x="113" y="4012"/>
                  </a:cubicBezTo>
                  <a:lnTo>
                    <a:pt x="339" y="4349"/>
                  </a:lnTo>
                  <a:cubicBezTo>
                    <a:pt x="412" y="4462"/>
                    <a:pt x="451" y="4592"/>
                    <a:pt x="451" y="4726"/>
                  </a:cubicBezTo>
                  <a:lnTo>
                    <a:pt x="451" y="5648"/>
                  </a:lnTo>
                  <a:lnTo>
                    <a:pt x="2260" y="5648"/>
                  </a:lnTo>
                  <a:lnTo>
                    <a:pt x="2260" y="4726"/>
                  </a:lnTo>
                  <a:cubicBezTo>
                    <a:pt x="2260" y="4592"/>
                    <a:pt x="2302" y="4462"/>
                    <a:pt x="2376" y="4349"/>
                  </a:cubicBezTo>
                  <a:lnTo>
                    <a:pt x="2597" y="4012"/>
                  </a:lnTo>
                  <a:cubicBezTo>
                    <a:pt x="2671" y="3903"/>
                    <a:pt x="2713" y="3772"/>
                    <a:pt x="2713" y="3639"/>
                  </a:cubicBezTo>
                  <a:lnTo>
                    <a:pt x="2713" y="1412"/>
                  </a:lnTo>
                  <a:cubicBezTo>
                    <a:pt x="2713" y="1239"/>
                    <a:pt x="2615" y="1081"/>
                    <a:pt x="2460" y="1007"/>
                  </a:cubicBezTo>
                  <a:lnTo>
                    <a:pt x="1932" y="743"/>
                  </a:lnTo>
                  <a:cubicBezTo>
                    <a:pt x="1855" y="704"/>
                    <a:pt x="1806" y="627"/>
                    <a:pt x="1806" y="539"/>
                  </a:cubicBezTo>
                  <a:lnTo>
                    <a:pt x="1806"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6" name="Google Shape;21836;p87"/>
            <p:cNvSpPr/>
            <p:nvPr/>
          </p:nvSpPr>
          <p:spPr>
            <a:xfrm>
              <a:off x="2560621" y="3567128"/>
              <a:ext cx="17699" cy="93803"/>
            </a:xfrm>
            <a:custGeom>
              <a:avLst/>
              <a:gdLst/>
              <a:ahLst/>
              <a:cxnLst/>
              <a:rect l="l" t="t" r="r" b="b"/>
              <a:pathLst>
                <a:path w="680" h="3604" extrusionOk="0">
                  <a:moveTo>
                    <a:pt x="92" y="0"/>
                  </a:moveTo>
                  <a:cubicBezTo>
                    <a:pt x="32" y="78"/>
                    <a:pt x="0" y="169"/>
                    <a:pt x="0" y="268"/>
                  </a:cubicBezTo>
                  <a:lnTo>
                    <a:pt x="0" y="2495"/>
                  </a:lnTo>
                  <a:cubicBezTo>
                    <a:pt x="0" y="2628"/>
                    <a:pt x="39" y="2759"/>
                    <a:pt x="113" y="2868"/>
                  </a:cubicBezTo>
                  <a:lnTo>
                    <a:pt x="338" y="3205"/>
                  </a:lnTo>
                  <a:cubicBezTo>
                    <a:pt x="412" y="3318"/>
                    <a:pt x="451" y="3448"/>
                    <a:pt x="451" y="3582"/>
                  </a:cubicBezTo>
                  <a:lnTo>
                    <a:pt x="451" y="3603"/>
                  </a:lnTo>
                  <a:lnTo>
                    <a:pt x="679" y="3603"/>
                  </a:lnTo>
                  <a:lnTo>
                    <a:pt x="679" y="665"/>
                  </a:lnTo>
                  <a:cubicBezTo>
                    <a:pt x="679" y="521"/>
                    <a:pt x="612" y="387"/>
                    <a:pt x="496" y="303"/>
                  </a:cubicBezTo>
                  <a:lnTo>
                    <a:pt x="9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7" name="Google Shape;21837;p87"/>
            <p:cNvSpPr/>
            <p:nvPr/>
          </p:nvSpPr>
          <p:spPr>
            <a:xfrm>
              <a:off x="2613535" y="3567128"/>
              <a:ext cx="17699" cy="93803"/>
            </a:xfrm>
            <a:custGeom>
              <a:avLst/>
              <a:gdLst/>
              <a:ahLst/>
              <a:cxnLst/>
              <a:rect l="l" t="t" r="r" b="b"/>
              <a:pathLst>
                <a:path w="680" h="3604" extrusionOk="0">
                  <a:moveTo>
                    <a:pt x="588" y="0"/>
                  </a:moveTo>
                  <a:lnTo>
                    <a:pt x="180" y="303"/>
                  </a:lnTo>
                  <a:cubicBezTo>
                    <a:pt x="68" y="387"/>
                    <a:pt x="1" y="521"/>
                    <a:pt x="1" y="665"/>
                  </a:cubicBezTo>
                  <a:lnTo>
                    <a:pt x="1" y="3603"/>
                  </a:lnTo>
                  <a:lnTo>
                    <a:pt x="226" y="3603"/>
                  </a:lnTo>
                  <a:lnTo>
                    <a:pt x="226" y="3582"/>
                  </a:lnTo>
                  <a:cubicBezTo>
                    <a:pt x="226" y="3448"/>
                    <a:pt x="268" y="3318"/>
                    <a:pt x="342" y="3205"/>
                  </a:cubicBezTo>
                  <a:lnTo>
                    <a:pt x="564" y="2868"/>
                  </a:lnTo>
                  <a:cubicBezTo>
                    <a:pt x="638" y="2759"/>
                    <a:pt x="680" y="2628"/>
                    <a:pt x="680" y="2495"/>
                  </a:cubicBezTo>
                  <a:lnTo>
                    <a:pt x="680" y="268"/>
                  </a:lnTo>
                  <a:cubicBezTo>
                    <a:pt x="676" y="169"/>
                    <a:pt x="645" y="78"/>
                    <a:pt x="5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8" name="Google Shape;21838;p87"/>
            <p:cNvSpPr/>
            <p:nvPr/>
          </p:nvSpPr>
          <p:spPr>
            <a:xfrm>
              <a:off x="2572438" y="3649088"/>
              <a:ext cx="47006" cy="35267"/>
            </a:xfrm>
            <a:custGeom>
              <a:avLst/>
              <a:gdLst/>
              <a:ahLst/>
              <a:cxnLst/>
              <a:rect l="l" t="t" r="r" b="b"/>
              <a:pathLst>
                <a:path w="1806" h="1355" extrusionOk="0">
                  <a:moveTo>
                    <a:pt x="0" y="0"/>
                  </a:moveTo>
                  <a:lnTo>
                    <a:pt x="0" y="1355"/>
                  </a:lnTo>
                  <a:lnTo>
                    <a:pt x="1805" y="1355"/>
                  </a:lnTo>
                  <a:lnTo>
                    <a:pt x="180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9" name="Google Shape;21839;p87"/>
            <p:cNvSpPr/>
            <p:nvPr/>
          </p:nvSpPr>
          <p:spPr>
            <a:xfrm>
              <a:off x="2592947" y="3660905"/>
              <a:ext cx="5960" cy="23555"/>
            </a:xfrm>
            <a:custGeom>
              <a:avLst/>
              <a:gdLst/>
              <a:ahLst/>
              <a:cxnLst/>
              <a:rect l="l" t="t" r="r" b="b"/>
              <a:pathLst>
                <a:path w="229" h="905" extrusionOk="0">
                  <a:moveTo>
                    <a:pt x="116" y="0"/>
                  </a:moveTo>
                  <a:cubicBezTo>
                    <a:pt x="53" y="0"/>
                    <a:pt x="0" y="49"/>
                    <a:pt x="0" y="113"/>
                  </a:cubicBezTo>
                  <a:lnTo>
                    <a:pt x="0" y="904"/>
                  </a:lnTo>
                  <a:lnTo>
                    <a:pt x="229" y="904"/>
                  </a:lnTo>
                  <a:lnTo>
                    <a:pt x="229" y="113"/>
                  </a:lnTo>
                  <a:cubicBezTo>
                    <a:pt x="229" y="49"/>
                    <a:pt x="176" y="0"/>
                    <a:pt x="11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0" name="Google Shape;21840;p87"/>
            <p:cNvSpPr/>
            <p:nvPr/>
          </p:nvSpPr>
          <p:spPr>
            <a:xfrm>
              <a:off x="2592947" y="3566763"/>
              <a:ext cx="5960" cy="82351"/>
            </a:xfrm>
            <a:custGeom>
              <a:avLst/>
              <a:gdLst/>
              <a:ahLst/>
              <a:cxnLst/>
              <a:rect l="l" t="t" r="r" b="b"/>
              <a:pathLst>
                <a:path w="229" h="3164" extrusionOk="0">
                  <a:moveTo>
                    <a:pt x="0" y="0"/>
                  </a:moveTo>
                  <a:lnTo>
                    <a:pt x="0" y="3163"/>
                  </a:lnTo>
                  <a:lnTo>
                    <a:pt x="229" y="3163"/>
                  </a:lnTo>
                  <a:lnTo>
                    <a:pt x="229"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1" name="Google Shape;21841;p87"/>
            <p:cNvSpPr/>
            <p:nvPr/>
          </p:nvSpPr>
          <p:spPr>
            <a:xfrm>
              <a:off x="2584150" y="3537352"/>
              <a:ext cx="23555" cy="29437"/>
            </a:xfrm>
            <a:custGeom>
              <a:avLst/>
              <a:gdLst/>
              <a:ahLst/>
              <a:cxnLst/>
              <a:rect l="l" t="t" r="r" b="b"/>
              <a:pathLst>
                <a:path w="905" h="1131" extrusionOk="0">
                  <a:moveTo>
                    <a:pt x="0" y="1"/>
                  </a:moveTo>
                  <a:lnTo>
                    <a:pt x="0" y="680"/>
                  </a:lnTo>
                  <a:cubicBezTo>
                    <a:pt x="0" y="930"/>
                    <a:pt x="205" y="1130"/>
                    <a:pt x="454" y="1130"/>
                  </a:cubicBezTo>
                  <a:cubicBezTo>
                    <a:pt x="701" y="1130"/>
                    <a:pt x="905" y="930"/>
                    <a:pt x="905" y="680"/>
                  </a:cubicBezTo>
                  <a:lnTo>
                    <a:pt x="90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2" name="Google Shape;21842;p87"/>
            <p:cNvSpPr/>
            <p:nvPr/>
          </p:nvSpPr>
          <p:spPr>
            <a:xfrm>
              <a:off x="2572438" y="3490373"/>
              <a:ext cx="47006" cy="52966"/>
            </a:xfrm>
            <a:custGeom>
              <a:avLst/>
              <a:gdLst/>
              <a:ahLst/>
              <a:cxnLst/>
              <a:rect l="l" t="t" r="r" b="b"/>
              <a:pathLst>
                <a:path w="1806" h="2035" extrusionOk="0">
                  <a:moveTo>
                    <a:pt x="676" y="1"/>
                  </a:moveTo>
                  <a:cubicBezTo>
                    <a:pt x="303" y="1"/>
                    <a:pt x="0" y="303"/>
                    <a:pt x="0" y="676"/>
                  </a:cubicBezTo>
                  <a:lnTo>
                    <a:pt x="0" y="1130"/>
                  </a:lnTo>
                  <a:cubicBezTo>
                    <a:pt x="0" y="1626"/>
                    <a:pt x="405" y="2031"/>
                    <a:pt x="904" y="2034"/>
                  </a:cubicBezTo>
                  <a:cubicBezTo>
                    <a:pt x="1400" y="2031"/>
                    <a:pt x="1805" y="1626"/>
                    <a:pt x="1805" y="1130"/>
                  </a:cubicBezTo>
                  <a:lnTo>
                    <a:pt x="1805" y="676"/>
                  </a:lnTo>
                  <a:cubicBezTo>
                    <a:pt x="1805" y="303"/>
                    <a:pt x="1502" y="1"/>
                    <a:pt x="113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3" name="Google Shape;21843;p87"/>
            <p:cNvSpPr/>
            <p:nvPr/>
          </p:nvSpPr>
          <p:spPr>
            <a:xfrm>
              <a:off x="2572333" y="3490373"/>
              <a:ext cx="32456" cy="52914"/>
            </a:xfrm>
            <a:custGeom>
              <a:avLst/>
              <a:gdLst/>
              <a:ahLst/>
              <a:cxnLst/>
              <a:rect l="l" t="t" r="r" b="b"/>
              <a:pathLst>
                <a:path w="1247" h="2033" extrusionOk="0">
                  <a:moveTo>
                    <a:pt x="680" y="1"/>
                  </a:moveTo>
                  <a:cubicBezTo>
                    <a:pt x="307" y="1"/>
                    <a:pt x="1" y="303"/>
                    <a:pt x="1" y="676"/>
                  </a:cubicBezTo>
                  <a:lnTo>
                    <a:pt x="1" y="1130"/>
                  </a:lnTo>
                  <a:cubicBezTo>
                    <a:pt x="1" y="1648"/>
                    <a:pt x="426" y="2032"/>
                    <a:pt x="903" y="2032"/>
                  </a:cubicBezTo>
                  <a:cubicBezTo>
                    <a:pt x="1016" y="2032"/>
                    <a:pt x="1132" y="2010"/>
                    <a:pt x="1246" y="1964"/>
                  </a:cubicBezTo>
                  <a:cubicBezTo>
                    <a:pt x="905" y="1827"/>
                    <a:pt x="680" y="1496"/>
                    <a:pt x="680" y="1130"/>
                  </a:cubicBezTo>
                  <a:lnTo>
                    <a:pt x="680" y="676"/>
                  </a:lnTo>
                  <a:cubicBezTo>
                    <a:pt x="680" y="345"/>
                    <a:pt x="919" y="64"/>
                    <a:pt x="1246" y="11"/>
                  </a:cubicBezTo>
                  <a:cubicBezTo>
                    <a:pt x="1207" y="4"/>
                    <a:pt x="1169" y="1"/>
                    <a:pt x="113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4" name="Google Shape;21844;p87"/>
            <p:cNvSpPr/>
            <p:nvPr/>
          </p:nvSpPr>
          <p:spPr>
            <a:xfrm>
              <a:off x="2572333" y="3490373"/>
              <a:ext cx="47110" cy="23477"/>
            </a:xfrm>
            <a:custGeom>
              <a:avLst/>
              <a:gdLst/>
              <a:ahLst/>
              <a:cxnLst/>
              <a:rect l="l" t="t" r="r" b="b"/>
              <a:pathLst>
                <a:path w="1810" h="902" extrusionOk="0">
                  <a:moveTo>
                    <a:pt x="680" y="1"/>
                  </a:moveTo>
                  <a:cubicBezTo>
                    <a:pt x="307" y="1"/>
                    <a:pt x="1" y="303"/>
                    <a:pt x="1" y="676"/>
                  </a:cubicBezTo>
                  <a:lnTo>
                    <a:pt x="4" y="676"/>
                  </a:lnTo>
                  <a:cubicBezTo>
                    <a:pt x="4" y="676"/>
                    <a:pt x="680" y="901"/>
                    <a:pt x="1809" y="901"/>
                  </a:cubicBezTo>
                  <a:lnTo>
                    <a:pt x="1809" y="676"/>
                  </a:lnTo>
                  <a:cubicBezTo>
                    <a:pt x="1809" y="303"/>
                    <a:pt x="1506" y="1"/>
                    <a:pt x="113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5" name="Google Shape;21845;p87"/>
            <p:cNvSpPr/>
            <p:nvPr/>
          </p:nvSpPr>
          <p:spPr>
            <a:xfrm>
              <a:off x="2572333" y="3490373"/>
              <a:ext cx="32456" cy="21369"/>
            </a:xfrm>
            <a:custGeom>
              <a:avLst/>
              <a:gdLst/>
              <a:ahLst/>
              <a:cxnLst/>
              <a:rect l="l" t="t" r="r" b="b"/>
              <a:pathLst>
                <a:path w="1247" h="821" extrusionOk="0">
                  <a:moveTo>
                    <a:pt x="680" y="1"/>
                  </a:moveTo>
                  <a:cubicBezTo>
                    <a:pt x="307" y="1"/>
                    <a:pt x="1" y="303"/>
                    <a:pt x="1" y="676"/>
                  </a:cubicBezTo>
                  <a:cubicBezTo>
                    <a:pt x="222" y="743"/>
                    <a:pt x="451" y="792"/>
                    <a:pt x="680" y="820"/>
                  </a:cubicBezTo>
                  <a:lnTo>
                    <a:pt x="680" y="676"/>
                  </a:lnTo>
                  <a:cubicBezTo>
                    <a:pt x="680" y="345"/>
                    <a:pt x="919" y="64"/>
                    <a:pt x="1246" y="11"/>
                  </a:cubicBezTo>
                  <a:cubicBezTo>
                    <a:pt x="1207" y="4"/>
                    <a:pt x="1169" y="1"/>
                    <a:pt x="113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6" name="Google Shape;21846;p87"/>
            <p:cNvSpPr/>
            <p:nvPr/>
          </p:nvSpPr>
          <p:spPr>
            <a:xfrm>
              <a:off x="2273251" y="3385065"/>
              <a:ext cx="363760" cy="304600"/>
            </a:xfrm>
            <a:custGeom>
              <a:avLst/>
              <a:gdLst/>
              <a:ahLst/>
              <a:cxnLst/>
              <a:rect l="l" t="t" r="r" b="b"/>
              <a:pathLst>
                <a:path w="13976" h="11703" extrusionOk="0">
                  <a:moveTo>
                    <a:pt x="3586" y="409"/>
                  </a:moveTo>
                  <a:cubicBezTo>
                    <a:pt x="3849" y="409"/>
                    <a:pt x="4061" y="620"/>
                    <a:pt x="4061" y="884"/>
                  </a:cubicBezTo>
                  <a:lnTo>
                    <a:pt x="4061" y="1334"/>
                  </a:lnTo>
                  <a:cubicBezTo>
                    <a:pt x="4050" y="1714"/>
                    <a:pt x="3740" y="2017"/>
                    <a:pt x="3360" y="2017"/>
                  </a:cubicBezTo>
                  <a:cubicBezTo>
                    <a:pt x="2980" y="2017"/>
                    <a:pt x="2671" y="1714"/>
                    <a:pt x="2660" y="1334"/>
                  </a:cubicBezTo>
                  <a:lnTo>
                    <a:pt x="2660" y="884"/>
                  </a:lnTo>
                  <a:cubicBezTo>
                    <a:pt x="2660" y="620"/>
                    <a:pt x="2875" y="409"/>
                    <a:pt x="3135" y="409"/>
                  </a:cubicBezTo>
                  <a:close/>
                  <a:moveTo>
                    <a:pt x="7203" y="409"/>
                  </a:moveTo>
                  <a:cubicBezTo>
                    <a:pt x="7463" y="409"/>
                    <a:pt x="7674" y="620"/>
                    <a:pt x="7674" y="884"/>
                  </a:cubicBezTo>
                  <a:lnTo>
                    <a:pt x="7674" y="1334"/>
                  </a:lnTo>
                  <a:cubicBezTo>
                    <a:pt x="7663" y="1714"/>
                    <a:pt x="7354" y="2017"/>
                    <a:pt x="6974" y="2017"/>
                  </a:cubicBezTo>
                  <a:cubicBezTo>
                    <a:pt x="6594" y="2017"/>
                    <a:pt x="6284" y="1714"/>
                    <a:pt x="6277" y="1334"/>
                  </a:cubicBezTo>
                  <a:lnTo>
                    <a:pt x="6277" y="884"/>
                  </a:lnTo>
                  <a:cubicBezTo>
                    <a:pt x="6277" y="620"/>
                    <a:pt x="6488" y="409"/>
                    <a:pt x="6749" y="409"/>
                  </a:cubicBezTo>
                  <a:close/>
                  <a:moveTo>
                    <a:pt x="10816" y="409"/>
                  </a:moveTo>
                  <a:cubicBezTo>
                    <a:pt x="11076" y="409"/>
                    <a:pt x="11288" y="620"/>
                    <a:pt x="11288" y="884"/>
                  </a:cubicBezTo>
                  <a:lnTo>
                    <a:pt x="11288" y="1334"/>
                  </a:lnTo>
                  <a:cubicBezTo>
                    <a:pt x="11280" y="1714"/>
                    <a:pt x="10967" y="2017"/>
                    <a:pt x="10591" y="2017"/>
                  </a:cubicBezTo>
                  <a:cubicBezTo>
                    <a:pt x="10211" y="2017"/>
                    <a:pt x="9901" y="1714"/>
                    <a:pt x="9891" y="1334"/>
                  </a:cubicBezTo>
                  <a:lnTo>
                    <a:pt x="9891" y="884"/>
                  </a:lnTo>
                  <a:cubicBezTo>
                    <a:pt x="9891" y="620"/>
                    <a:pt x="10102" y="409"/>
                    <a:pt x="10362" y="409"/>
                  </a:cubicBezTo>
                  <a:close/>
                  <a:moveTo>
                    <a:pt x="3607" y="2442"/>
                  </a:moveTo>
                  <a:lnTo>
                    <a:pt x="3607" y="2551"/>
                  </a:lnTo>
                  <a:cubicBezTo>
                    <a:pt x="3607" y="2629"/>
                    <a:pt x="3628" y="2703"/>
                    <a:pt x="3666" y="2769"/>
                  </a:cubicBezTo>
                  <a:lnTo>
                    <a:pt x="3374" y="3062"/>
                  </a:lnTo>
                  <a:cubicBezTo>
                    <a:pt x="3371" y="3067"/>
                    <a:pt x="3366" y="3069"/>
                    <a:pt x="3360" y="3069"/>
                  </a:cubicBezTo>
                  <a:cubicBezTo>
                    <a:pt x="3355" y="3069"/>
                    <a:pt x="3350" y="3067"/>
                    <a:pt x="3346" y="3062"/>
                  </a:cubicBezTo>
                  <a:lnTo>
                    <a:pt x="3054" y="2769"/>
                  </a:lnTo>
                  <a:cubicBezTo>
                    <a:pt x="3093" y="2703"/>
                    <a:pt x="3114" y="2629"/>
                    <a:pt x="3114" y="2551"/>
                  </a:cubicBezTo>
                  <a:lnTo>
                    <a:pt x="3114" y="2442"/>
                  </a:lnTo>
                  <a:close/>
                  <a:moveTo>
                    <a:pt x="7224" y="2442"/>
                  </a:moveTo>
                  <a:lnTo>
                    <a:pt x="7224" y="2551"/>
                  </a:lnTo>
                  <a:cubicBezTo>
                    <a:pt x="7224" y="2629"/>
                    <a:pt x="7245" y="2703"/>
                    <a:pt x="7283" y="2769"/>
                  </a:cubicBezTo>
                  <a:lnTo>
                    <a:pt x="6991" y="3062"/>
                  </a:lnTo>
                  <a:cubicBezTo>
                    <a:pt x="6986" y="3067"/>
                    <a:pt x="6980" y="3069"/>
                    <a:pt x="6974" y="3069"/>
                  </a:cubicBezTo>
                  <a:cubicBezTo>
                    <a:pt x="6969" y="3069"/>
                    <a:pt x="6963" y="3067"/>
                    <a:pt x="6960" y="3062"/>
                  </a:cubicBezTo>
                  <a:lnTo>
                    <a:pt x="6668" y="2769"/>
                  </a:lnTo>
                  <a:cubicBezTo>
                    <a:pt x="6706" y="2703"/>
                    <a:pt x="6728" y="2629"/>
                    <a:pt x="6728" y="2551"/>
                  </a:cubicBezTo>
                  <a:lnTo>
                    <a:pt x="6728" y="2442"/>
                  </a:lnTo>
                  <a:close/>
                  <a:moveTo>
                    <a:pt x="10837" y="2442"/>
                  </a:moveTo>
                  <a:lnTo>
                    <a:pt x="10837" y="2551"/>
                  </a:lnTo>
                  <a:cubicBezTo>
                    <a:pt x="10837" y="2629"/>
                    <a:pt x="10858" y="2703"/>
                    <a:pt x="10897" y="2769"/>
                  </a:cubicBezTo>
                  <a:lnTo>
                    <a:pt x="10605" y="3062"/>
                  </a:lnTo>
                  <a:cubicBezTo>
                    <a:pt x="10600" y="3067"/>
                    <a:pt x="10594" y="3069"/>
                    <a:pt x="10589" y="3069"/>
                  </a:cubicBezTo>
                  <a:cubicBezTo>
                    <a:pt x="10584" y="3069"/>
                    <a:pt x="10579" y="3067"/>
                    <a:pt x="10573" y="3062"/>
                  </a:cubicBezTo>
                  <a:lnTo>
                    <a:pt x="10281" y="2769"/>
                  </a:lnTo>
                  <a:cubicBezTo>
                    <a:pt x="10320" y="2703"/>
                    <a:pt x="10341" y="2629"/>
                    <a:pt x="10341" y="2551"/>
                  </a:cubicBezTo>
                  <a:lnTo>
                    <a:pt x="10341" y="2442"/>
                  </a:lnTo>
                  <a:close/>
                  <a:moveTo>
                    <a:pt x="1781" y="4251"/>
                  </a:moveTo>
                  <a:cubicBezTo>
                    <a:pt x="2041" y="4251"/>
                    <a:pt x="2252" y="4462"/>
                    <a:pt x="2252" y="4722"/>
                  </a:cubicBezTo>
                  <a:lnTo>
                    <a:pt x="2252" y="5173"/>
                  </a:lnTo>
                  <a:cubicBezTo>
                    <a:pt x="2241" y="5553"/>
                    <a:pt x="1932" y="5855"/>
                    <a:pt x="1552" y="5855"/>
                  </a:cubicBezTo>
                  <a:cubicBezTo>
                    <a:pt x="1175" y="5855"/>
                    <a:pt x="862" y="5553"/>
                    <a:pt x="855" y="5173"/>
                  </a:cubicBezTo>
                  <a:lnTo>
                    <a:pt x="855" y="4722"/>
                  </a:lnTo>
                  <a:cubicBezTo>
                    <a:pt x="855" y="4462"/>
                    <a:pt x="1066" y="4251"/>
                    <a:pt x="1327" y="4251"/>
                  </a:cubicBezTo>
                  <a:close/>
                  <a:moveTo>
                    <a:pt x="5394" y="4251"/>
                  </a:moveTo>
                  <a:cubicBezTo>
                    <a:pt x="5654" y="4251"/>
                    <a:pt x="5866" y="4462"/>
                    <a:pt x="5866" y="4722"/>
                  </a:cubicBezTo>
                  <a:lnTo>
                    <a:pt x="5866" y="5176"/>
                  </a:lnTo>
                  <a:cubicBezTo>
                    <a:pt x="5858" y="5553"/>
                    <a:pt x="5549" y="5855"/>
                    <a:pt x="5169" y="5855"/>
                  </a:cubicBezTo>
                  <a:cubicBezTo>
                    <a:pt x="4789" y="5855"/>
                    <a:pt x="4479" y="5553"/>
                    <a:pt x="4469" y="5176"/>
                  </a:cubicBezTo>
                  <a:lnTo>
                    <a:pt x="4469" y="4722"/>
                  </a:lnTo>
                  <a:cubicBezTo>
                    <a:pt x="4469" y="4462"/>
                    <a:pt x="4680" y="4251"/>
                    <a:pt x="4944" y="4251"/>
                  </a:cubicBezTo>
                  <a:close/>
                  <a:moveTo>
                    <a:pt x="9008" y="4251"/>
                  </a:moveTo>
                  <a:cubicBezTo>
                    <a:pt x="9268" y="4251"/>
                    <a:pt x="9483" y="4462"/>
                    <a:pt x="9483" y="4722"/>
                  </a:cubicBezTo>
                  <a:lnTo>
                    <a:pt x="9483" y="5176"/>
                  </a:lnTo>
                  <a:cubicBezTo>
                    <a:pt x="9472" y="5553"/>
                    <a:pt x="9162" y="5855"/>
                    <a:pt x="8782" y="5855"/>
                  </a:cubicBezTo>
                  <a:cubicBezTo>
                    <a:pt x="8402" y="5855"/>
                    <a:pt x="8093" y="5553"/>
                    <a:pt x="8082" y="5176"/>
                  </a:cubicBezTo>
                  <a:lnTo>
                    <a:pt x="8082" y="4722"/>
                  </a:lnTo>
                  <a:cubicBezTo>
                    <a:pt x="8082" y="4462"/>
                    <a:pt x="8293" y="4251"/>
                    <a:pt x="8557" y="4251"/>
                  </a:cubicBezTo>
                  <a:close/>
                  <a:moveTo>
                    <a:pt x="12621" y="4251"/>
                  </a:moveTo>
                  <a:cubicBezTo>
                    <a:pt x="12885" y="4251"/>
                    <a:pt x="13096" y="4462"/>
                    <a:pt x="13096" y="4722"/>
                  </a:cubicBezTo>
                  <a:lnTo>
                    <a:pt x="13096" y="5173"/>
                  </a:lnTo>
                  <a:cubicBezTo>
                    <a:pt x="13085" y="5553"/>
                    <a:pt x="12776" y="5855"/>
                    <a:pt x="12396" y="5855"/>
                  </a:cubicBezTo>
                  <a:cubicBezTo>
                    <a:pt x="12016" y="5855"/>
                    <a:pt x="11706" y="5553"/>
                    <a:pt x="11699" y="5173"/>
                  </a:cubicBezTo>
                  <a:lnTo>
                    <a:pt x="11699" y="4722"/>
                  </a:lnTo>
                  <a:cubicBezTo>
                    <a:pt x="11699" y="4462"/>
                    <a:pt x="11910" y="4251"/>
                    <a:pt x="12171" y="4251"/>
                  </a:cubicBezTo>
                  <a:close/>
                  <a:moveTo>
                    <a:pt x="1802" y="6284"/>
                  </a:moveTo>
                  <a:lnTo>
                    <a:pt x="1802" y="6390"/>
                  </a:lnTo>
                  <a:cubicBezTo>
                    <a:pt x="1802" y="6467"/>
                    <a:pt x="1823" y="6545"/>
                    <a:pt x="1862" y="6612"/>
                  </a:cubicBezTo>
                  <a:lnTo>
                    <a:pt x="1569" y="6904"/>
                  </a:lnTo>
                  <a:cubicBezTo>
                    <a:pt x="1564" y="6907"/>
                    <a:pt x="1559" y="6909"/>
                    <a:pt x="1554" y="6909"/>
                  </a:cubicBezTo>
                  <a:cubicBezTo>
                    <a:pt x="1548" y="6909"/>
                    <a:pt x="1543" y="6907"/>
                    <a:pt x="1538" y="6904"/>
                  </a:cubicBezTo>
                  <a:lnTo>
                    <a:pt x="1246" y="6612"/>
                  </a:lnTo>
                  <a:cubicBezTo>
                    <a:pt x="1284" y="6545"/>
                    <a:pt x="1306" y="6467"/>
                    <a:pt x="1306" y="6390"/>
                  </a:cubicBezTo>
                  <a:lnTo>
                    <a:pt x="1306" y="6284"/>
                  </a:lnTo>
                  <a:close/>
                  <a:moveTo>
                    <a:pt x="5415" y="6284"/>
                  </a:moveTo>
                  <a:lnTo>
                    <a:pt x="5415" y="6390"/>
                  </a:lnTo>
                  <a:cubicBezTo>
                    <a:pt x="5415" y="6467"/>
                    <a:pt x="5436" y="6545"/>
                    <a:pt x="5475" y="6612"/>
                  </a:cubicBezTo>
                  <a:lnTo>
                    <a:pt x="5183" y="6904"/>
                  </a:lnTo>
                  <a:cubicBezTo>
                    <a:pt x="5179" y="6907"/>
                    <a:pt x="5174" y="6909"/>
                    <a:pt x="5168" y="6909"/>
                  </a:cubicBezTo>
                  <a:cubicBezTo>
                    <a:pt x="5163" y="6909"/>
                    <a:pt x="5157" y="6907"/>
                    <a:pt x="5151" y="6904"/>
                  </a:cubicBezTo>
                  <a:lnTo>
                    <a:pt x="4859" y="6612"/>
                  </a:lnTo>
                  <a:cubicBezTo>
                    <a:pt x="4898" y="6545"/>
                    <a:pt x="4919" y="6467"/>
                    <a:pt x="4919" y="6390"/>
                  </a:cubicBezTo>
                  <a:lnTo>
                    <a:pt x="4919" y="6284"/>
                  </a:lnTo>
                  <a:close/>
                  <a:moveTo>
                    <a:pt x="9029" y="6284"/>
                  </a:moveTo>
                  <a:lnTo>
                    <a:pt x="9029" y="6390"/>
                  </a:lnTo>
                  <a:cubicBezTo>
                    <a:pt x="9029" y="6467"/>
                    <a:pt x="9050" y="6545"/>
                    <a:pt x="9088" y="6612"/>
                  </a:cubicBezTo>
                  <a:lnTo>
                    <a:pt x="8796" y="6904"/>
                  </a:lnTo>
                  <a:cubicBezTo>
                    <a:pt x="8793" y="6907"/>
                    <a:pt x="8788" y="6909"/>
                    <a:pt x="8782" y="6909"/>
                  </a:cubicBezTo>
                  <a:cubicBezTo>
                    <a:pt x="8777" y="6909"/>
                    <a:pt x="8772" y="6907"/>
                    <a:pt x="8768" y="6904"/>
                  </a:cubicBezTo>
                  <a:lnTo>
                    <a:pt x="8473" y="6612"/>
                  </a:lnTo>
                  <a:cubicBezTo>
                    <a:pt x="8515" y="6545"/>
                    <a:pt x="8536" y="6467"/>
                    <a:pt x="8536" y="6390"/>
                  </a:cubicBezTo>
                  <a:lnTo>
                    <a:pt x="8536" y="6284"/>
                  </a:lnTo>
                  <a:close/>
                  <a:moveTo>
                    <a:pt x="12646" y="6284"/>
                  </a:moveTo>
                  <a:lnTo>
                    <a:pt x="12646" y="6390"/>
                  </a:lnTo>
                  <a:cubicBezTo>
                    <a:pt x="12646" y="6467"/>
                    <a:pt x="12667" y="6545"/>
                    <a:pt x="12705" y="6612"/>
                  </a:cubicBezTo>
                  <a:lnTo>
                    <a:pt x="12413" y="6904"/>
                  </a:lnTo>
                  <a:cubicBezTo>
                    <a:pt x="12408" y="6907"/>
                    <a:pt x="12402" y="6909"/>
                    <a:pt x="12396" y="6909"/>
                  </a:cubicBezTo>
                  <a:cubicBezTo>
                    <a:pt x="12391" y="6909"/>
                    <a:pt x="12385" y="6907"/>
                    <a:pt x="12382" y="6904"/>
                  </a:cubicBezTo>
                  <a:lnTo>
                    <a:pt x="12090" y="6612"/>
                  </a:lnTo>
                  <a:cubicBezTo>
                    <a:pt x="12128" y="6545"/>
                    <a:pt x="12150" y="6467"/>
                    <a:pt x="12150" y="6390"/>
                  </a:cubicBezTo>
                  <a:lnTo>
                    <a:pt x="12150" y="6284"/>
                  </a:lnTo>
                  <a:close/>
                  <a:moveTo>
                    <a:pt x="3139" y="0"/>
                  </a:moveTo>
                  <a:cubicBezTo>
                    <a:pt x="2653" y="0"/>
                    <a:pt x="2259" y="395"/>
                    <a:pt x="2256" y="884"/>
                  </a:cubicBezTo>
                  <a:lnTo>
                    <a:pt x="2256" y="1334"/>
                  </a:lnTo>
                  <a:cubicBezTo>
                    <a:pt x="2256" y="1686"/>
                    <a:pt x="2424" y="2017"/>
                    <a:pt x="2709" y="2228"/>
                  </a:cubicBezTo>
                  <a:lnTo>
                    <a:pt x="2709" y="2551"/>
                  </a:lnTo>
                  <a:cubicBezTo>
                    <a:pt x="2709" y="2558"/>
                    <a:pt x="2702" y="2565"/>
                    <a:pt x="2695" y="2569"/>
                  </a:cubicBezTo>
                  <a:lnTo>
                    <a:pt x="2168" y="2833"/>
                  </a:lnTo>
                  <a:cubicBezTo>
                    <a:pt x="1946" y="2942"/>
                    <a:pt x="1805" y="3171"/>
                    <a:pt x="1805" y="3420"/>
                  </a:cubicBezTo>
                  <a:lnTo>
                    <a:pt x="1805" y="3839"/>
                  </a:lnTo>
                  <a:lnTo>
                    <a:pt x="1334" y="3839"/>
                  </a:lnTo>
                  <a:cubicBezTo>
                    <a:pt x="845" y="3839"/>
                    <a:pt x="451" y="4237"/>
                    <a:pt x="451" y="4722"/>
                  </a:cubicBezTo>
                  <a:lnTo>
                    <a:pt x="451" y="5173"/>
                  </a:lnTo>
                  <a:cubicBezTo>
                    <a:pt x="451" y="5528"/>
                    <a:pt x="619" y="5859"/>
                    <a:pt x="901" y="6066"/>
                  </a:cubicBezTo>
                  <a:lnTo>
                    <a:pt x="901" y="6390"/>
                  </a:lnTo>
                  <a:cubicBezTo>
                    <a:pt x="901" y="6397"/>
                    <a:pt x="897" y="6404"/>
                    <a:pt x="890" y="6408"/>
                  </a:cubicBezTo>
                  <a:lnTo>
                    <a:pt x="363" y="6671"/>
                  </a:lnTo>
                  <a:cubicBezTo>
                    <a:pt x="141" y="6784"/>
                    <a:pt x="0" y="7013"/>
                    <a:pt x="0" y="7259"/>
                  </a:cubicBezTo>
                  <a:lnTo>
                    <a:pt x="0" y="9486"/>
                  </a:lnTo>
                  <a:cubicBezTo>
                    <a:pt x="0" y="9662"/>
                    <a:pt x="49" y="9831"/>
                    <a:pt x="148" y="9975"/>
                  </a:cubicBezTo>
                  <a:lnTo>
                    <a:pt x="373" y="10313"/>
                  </a:lnTo>
                  <a:cubicBezTo>
                    <a:pt x="426" y="10390"/>
                    <a:pt x="451" y="10482"/>
                    <a:pt x="451" y="10577"/>
                  </a:cubicBezTo>
                  <a:lnTo>
                    <a:pt x="451" y="11499"/>
                  </a:lnTo>
                  <a:cubicBezTo>
                    <a:pt x="451" y="11611"/>
                    <a:pt x="542" y="11703"/>
                    <a:pt x="655" y="11703"/>
                  </a:cubicBezTo>
                  <a:cubicBezTo>
                    <a:pt x="771" y="11703"/>
                    <a:pt x="862" y="11611"/>
                    <a:pt x="862" y="11499"/>
                  </a:cubicBezTo>
                  <a:lnTo>
                    <a:pt x="862" y="10577"/>
                  </a:lnTo>
                  <a:cubicBezTo>
                    <a:pt x="862" y="10401"/>
                    <a:pt x="809" y="10232"/>
                    <a:pt x="714" y="10088"/>
                  </a:cubicBezTo>
                  <a:lnTo>
                    <a:pt x="489" y="9750"/>
                  </a:lnTo>
                  <a:cubicBezTo>
                    <a:pt x="437" y="9673"/>
                    <a:pt x="408" y="9581"/>
                    <a:pt x="408" y="9486"/>
                  </a:cubicBezTo>
                  <a:lnTo>
                    <a:pt x="408" y="7259"/>
                  </a:lnTo>
                  <a:cubicBezTo>
                    <a:pt x="408" y="7168"/>
                    <a:pt x="461" y="7083"/>
                    <a:pt x="546" y="7041"/>
                  </a:cubicBezTo>
                  <a:lnTo>
                    <a:pt x="919" y="6854"/>
                  </a:lnTo>
                  <a:lnTo>
                    <a:pt x="1256" y="7192"/>
                  </a:lnTo>
                  <a:cubicBezTo>
                    <a:pt x="1341" y="7277"/>
                    <a:pt x="1451" y="7319"/>
                    <a:pt x="1561" y="7319"/>
                  </a:cubicBezTo>
                  <a:cubicBezTo>
                    <a:pt x="1671" y="7319"/>
                    <a:pt x="1781" y="7277"/>
                    <a:pt x="1865" y="7192"/>
                  </a:cubicBezTo>
                  <a:lnTo>
                    <a:pt x="2203" y="6854"/>
                  </a:lnTo>
                  <a:lnTo>
                    <a:pt x="2576" y="7041"/>
                  </a:lnTo>
                  <a:cubicBezTo>
                    <a:pt x="2660" y="7083"/>
                    <a:pt x="2713" y="7168"/>
                    <a:pt x="2713" y="7259"/>
                  </a:cubicBezTo>
                  <a:lnTo>
                    <a:pt x="2713" y="9486"/>
                  </a:lnTo>
                  <a:cubicBezTo>
                    <a:pt x="2713" y="9581"/>
                    <a:pt x="2685" y="9673"/>
                    <a:pt x="2632" y="9750"/>
                  </a:cubicBezTo>
                  <a:lnTo>
                    <a:pt x="2407" y="10088"/>
                  </a:lnTo>
                  <a:cubicBezTo>
                    <a:pt x="2312" y="10232"/>
                    <a:pt x="2259" y="10401"/>
                    <a:pt x="2259" y="10577"/>
                  </a:cubicBezTo>
                  <a:lnTo>
                    <a:pt x="2259" y="11499"/>
                  </a:lnTo>
                  <a:cubicBezTo>
                    <a:pt x="2259" y="11611"/>
                    <a:pt x="2351" y="11703"/>
                    <a:pt x="2463" y="11703"/>
                  </a:cubicBezTo>
                  <a:cubicBezTo>
                    <a:pt x="2576" y="11703"/>
                    <a:pt x="2667" y="11611"/>
                    <a:pt x="2667" y="11499"/>
                  </a:cubicBezTo>
                  <a:lnTo>
                    <a:pt x="2667" y="10577"/>
                  </a:lnTo>
                  <a:cubicBezTo>
                    <a:pt x="2667" y="10482"/>
                    <a:pt x="2695" y="10390"/>
                    <a:pt x="2748" y="10313"/>
                  </a:cubicBezTo>
                  <a:lnTo>
                    <a:pt x="2973" y="9975"/>
                  </a:lnTo>
                  <a:cubicBezTo>
                    <a:pt x="3068" y="9831"/>
                    <a:pt x="3121" y="9662"/>
                    <a:pt x="3121" y="9486"/>
                  </a:cubicBezTo>
                  <a:lnTo>
                    <a:pt x="3121" y="7259"/>
                  </a:lnTo>
                  <a:cubicBezTo>
                    <a:pt x="3121" y="7013"/>
                    <a:pt x="2980" y="6784"/>
                    <a:pt x="2759" y="6671"/>
                  </a:cubicBezTo>
                  <a:lnTo>
                    <a:pt x="2231" y="6408"/>
                  </a:lnTo>
                  <a:cubicBezTo>
                    <a:pt x="2224" y="6404"/>
                    <a:pt x="2217" y="6397"/>
                    <a:pt x="2217" y="6390"/>
                  </a:cubicBezTo>
                  <a:lnTo>
                    <a:pt x="2217" y="6066"/>
                  </a:lnTo>
                  <a:cubicBezTo>
                    <a:pt x="2502" y="5859"/>
                    <a:pt x="2671" y="5528"/>
                    <a:pt x="2671" y="5173"/>
                  </a:cubicBezTo>
                  <a:lnTo>
                    <a:pt x="2671" y="4722"/>
                  </a:lnTo>
                  <a:cubicBezTo>
                    <a:pt x="2671" y="4402"/>
                    <a:pt x="2498" y="4110"/>
                    <a:pt x="2217" y="3952"/>
                  </a:cubicBezTo>
                  <a:lnTo>
                    <a:pt x="2217" y="3420"/>
                  </a:lnTo>
                  <a:cubicBezTo>
                    <a:pt x="2217" y="3325"/>
                    <a:pt x="2270" y="3241"/>
                    <a:pt x="2354" y="3199"/>
                  </a:cubicBezTo>
                  <a:lnTo>
                    <a:pt x="2727" y="3016"/>
                  </a:lnTo>
                  <a:lnTo>
                    <a:pt x="3065" y="3354"/>
                  </a:lnTo>
                  <a:cubicBezTo>
                    <a:pt x="3149" y="3438"/>
                    <a:pt x="3259" y="3480"/>
                    <a:pt x="3369" y="3480"/>
                  </a:cubicBezTo>
                  <a:cubicBezTo>
                    <a:pt x="3479" y="3480"/>
                    <a:pt x="3589" y="3438"/>
                    <a:pt x="3674" y="3354"/>
                  </a:cubicBezTo>
                  <a:lnTo>
                    <a:pt x="4011" y="3016"/>
                  </a:lnTo>
                  <a:lnTo>
                    <a:pt x="4384" y="3199"/>
                  </a:lnTo>
                  <a:cubicBezTo>
                    <a:pt x="4469" y="3241"/>
                    <a:pt x="4521" y="3325"/>
                    <a:pt x="4521" y="3420"/>
                  </a:cubicBezTo>
                  <a:lnTo>
                    <a:pt x="4521" y="3952"/>
                  </a:lnTo>
                  <a:cubicBezTo>
                    <a:pt x="4244" y="4110"/>
                    <a:pt x="4071" y="4402"/>
                    <a:pt x="4071" y="4722"/>
                  </a:cubicBezTo>
                  <a:lnTo>
                    <a:pt x="4071" y="5173"/>
                  </a:lnTo>
                  <a:cubicBezTo>
                    <a:pt x="4071" y="5528"/>
                    <a:pt x="4236" y="5859"/>
                    <a:pt x="4521" y="6066"/>
                  </a:cubicBezTo>
                  <a:lnTo>
                    <a:pt x="4521" y="6390"/>
                  </a:lnTo>
                  <a:cubicBezTo>
                    <a:pt x="4521" y="6397"/>
                    <a:pt x="4518" y="6404"/>
                    <a:pt x="4511" y="6408"/>
                  </a:cubicBezTo>
                  <a:lnTo>
                    <a:pt x="3983" y="6671"/>
                  </a:lnTo>
                  <a:cubicBezTo>
                    <a:pt x="3758" y="6784"/>
                    <a:pt x="3617" y="7013"/>
                    <a:pt x="3617" y="7259"/>
                  </a:cubicBezTo>
                  <a:lnTo>
                    <a:pt x="3617" y="9486"/>
                  </a:lnTo>
                  <a:cubicBezTo>
                    <a:pt x="3617" y="9662"/>
                    <a:pt x="3670" y="9831"/>
                    <a:pt x="3765" y="9975"/>
                  </a:cubicBezTo>
                  <a:lnTo>
                    <a:pt x="3990" y="10313"/>
                  </a:lnTo>
                  <a:cubicBezTo>
                    <a:pt x="4043" y="10390"/>
                    <a:pt x="4071" y="10482"/>
                    <a:pt x="4071" y="10577"/>
                  </a:cubicBezTo>
                  <a:lnTo>
                    <a:pt x="4071" y="11499"/>
                  </a:lnTo>
                  <a:cubicBezTo>
                    <a:pt x="4071" y="11611"/>
                    <a:pt x="4163" y="11703"/>
                    <a:pt x="4275" y="11703"/>
                  </a:cubicBezTo>
                  <a:cubicBezTo>
                    <a:pt x="4388" y="11703"/>
                    <a:pt x="4479" y="11611"/>
                    <a:pt x="4479" y="11499"/>
                  </a:cubicBezTo>
                  <a:lnTo>
                    <a:pt x="4479" y="10577"/>
                  </a:lnTo>
                  <a:cubicBezTo>
                    <a:pt x="4479" y="10401"/>
                    <a:pt x="4430" y="10232"/>
                    <a:pt x="4331" y="10088"/>
                  </a:cubicBezTo>
                  <a:lnTo>
                    <a:pt x="4106" y="9750"/>
                  </a:lnTo>
                  <a:cubicBezTo>
                    <a:pt x="4054" y="9673"/>
                    <a:pt x="4029" y="9581"/>
                    <a:pt x="4029" y="9486"/>
                  </a:cubicBezTo>
                  <a:lnTo>
                    <a:pt x="4029" y="7259"/>
                  </a:lnTo>
                  <a:cubicBezTo>
                    <a:pt x="4029" y="7168"/>
                    <a:pt x="4082" y="7083"/>
                    <a:pt x="4163" y="7041"/>
                  </a:cubicBezTo>
                  <a:lnTo>
                    <a:pt x="4536" y="6854"/>
                  </a:lnTo>
                  <a:lnTo>
                    <a:pt x="4873" y="7192"/>
                  </a:lnTo>
                  <a:cubicBezTo>
                    <a:pt x="4958" y="7277"/>
                    <a:pt x="5069" y="7319"/>
                    <a:pt x="5179" y="7319"/>
                  </a:cubicBezTo>
                  <a:cubicBezTo>
                    <a:pt x="5289" y="7319"/>
                    <a:pt x="5399" y="7277"/>
                    <a:pt x="5482" y="7192"/>
                  </a:cubicBezTo>
                  <a:lnTo>
                    <a:pt x="5823" y="6854"/>
                  </a:lnTo>
                  <a:lnTo>
                    <a:pt x="6193" y="7041"/>
                  </a:lnTo>
                  <a:cubicBezTo>
                    <a:pt x="6277" y="7083"/>
                    <a:pt x="6330" y="7168"/>
                    <a:pt x="6330" y="7259"/>
                  </a:cubicBezTo>
                  <a:lnTo>
                    <a:pt x="6330" y="9486"/>
                  </a:lnTo>
                  <a:cubicBezTo>
                    <a:pt x="6330" y="9581"/>
                    <a:pt x="6302" y="9673"/>
                    <a:pt x="6253" y="9750"/>
                  </a:cubicBezTo>
                  <a:lnTo>
                    <a:pt x="6027" y="10088"/>
                  </a:lnTo>
                  <a:cubicBezTo>
                    <a:pt x="5929" y="10232"/>
                    <a:pt x="5880" y="10401"/>
                    <a:pt x="5880" y="10577"/>
                  </a:cubicBezTo>
                  <a:lnTo>
                    <a:pt x="5880" y="11499"/>
                  </a:lnTo>
                  <a:cubicBezTo>
                    <a:pt x="5880" y="11611"/>
                    <a:pt x="5971" y="11703"/>
                    <a:pt x="6084" y="11703"/>
                  </a:cubicBezTo>
                  <a:cubicBezTo>
                    <a:pt x="6196" y="11703"/>
                    <a:pt x="6288" y="11611"/>
                    <a:pt x="6288" y="11499"/>
                  </a:cubicBezTo>
                  <a:lnTo>
                    <a:pt x="6288" y="10577"/>
                  </a:lnTo>
                  <a:cubicBezTo>
                    <a:pt x="6288" y="10482"/>
                    <a:pt x="6316" y="10390"/>
                    <a:pt x="6369" y="10313"/>
                  </a:cubicBezTo>
                  <a:lnTo>
                    <a:pt x="6590" y="9975"/>
                  </a:lnTo>
                  <a:cubicBezTo>
                    <a:pt x="6689" y="9831"/>
                    <a:pt x="6738" y="9662"/>
                    <a:pt x="6738" y="9486"/>
                  </a:cubicBezTo>
                  <a:lnTo>
                    <a:pt x="6738" y="7259"/>
                  </a:lnTo>
                  <a:cubicBezTo>
                    <a:pt x="6742" y="7013"/>
                    <a:pt x="6601" y="6784"/>
                    <a:pt x="6376" y="6671"/>
                  </a:cubicBezTo>
                  <a:lnTo>
                    <a:pt x="5848" y="6408"/>
                  </a:lnTo>
                  <a:cubicBezTo>
                    <a:pt x="5841" y="6404"/>
                    <a:pt x="5837" y="6397"/>
                    <a:pt x="5837" y="6390"/>
                  </a:cubicBezTo>
                  <a:lnTo>
                    <a:pt x="5837" y="6066"/>
                  </a:lnTo>
                  <a:cubicBezTo>
                    <a:pt x="6122" y="5859"/>
                    <a:pt x="6288" y="5528"/>
                    <a:pt x="6288" y="5173"/>
                  </a:cubicBezTo>
                  <a:lnTo>
                    <a:pt x="6288" y="4722"/>
                  </a:lnTo>
                  <a:cubicBezTo>
                    <a:pt x="6288" y="4402"/>
                    <a:pt x="6115" y="4110"/>
                    <a:pt x="5837" y="3952"/>
                  </a:cubicBezTo>
                  <a:lnTo>
                    <a:pt x="5837" y="3420"/>
                  </a:lnTo>
                  <a:cubicBezTo>
                    <a:pt x="5837" y="3325"/>
                    <a:pt x="5890" y="3241"/>
                    <a:pt x="5975" y="3199"/>
                  </a:cubicBezTo>
                  <a:lnTo>
                    <a:pt x="6344" y="3016"/>
                  </a:lnTo>
                  <a:lnTo>
                    <a:pt x="6685" y="3354"/>
                  </a:lnTo>
                  <a:cubicBezTo>
                    <a:pt x="6768" y="3438"/>
                    <a:pt x="6878" y="3480"/>
                    <a:pt x="6988" y="3480"/>
                  </a:cubicBezTo>
                  <a:cubicBezTo>
                    <a:pt x="7099" y="3480"/>
                    <a:pt x="7210" y="3438"/>
                    <a:pt x="7294" y="3354"/>
                  </a:cubicBezTo>
                  <a:lnTo>
                    <a:pt x="7632" y="3016"/>
                  </a:lnTo>
                  <a:lnTo>
                    <a:pt x="8001" y="3199"/>
                  </a:lnTo>
                  <a:cubicBezTo>
                    <a:pt x="8086" y="3241"/>
                    <a:pt x="8138" y="3325"/>
                    <a:pt x="8138" y="3420"/>
                  </a:cubicBezTo>
                  <a:lnTo>
                    <a:pt x="8138" y="3952"/>
                  </a:lnTo>
                  <a:cubicBezTo>
                    <a:pt x="7861" y="4110"/>
                    <a:pt x="7688" y="4402"/>
                    <a:pt x="7688" y="4722"/>
                  </a:cubicBezTo>
                  <a:lnTo>
                    <a:pt x="7688" y="5173"/>
                  </a:lnTo>
                  <a:cubicBezTo>
                    <a:pt x="7688" y="5528"/>
                    <a:pt x="7857" y="5859"/>
                    <a:pt x="8138" y="6066"/>
                  </a:cubicBezTo>
                  <a:lnTo>
                    <a:pt x="8138" y="6390"/>
                  </a:lnTo>
                  <a:cubicBezTo>
                    <a:pt x="8138" y="6397"/>
                    <a:pt x="8135" y="6404"/>
                    <a:pt x="8128" y="6408"/>
                  </a:cubicBezTo>
                  <a:lnTo>
                    <a:pt x="7600" y="6671"/>
                  </a:lnTo>
                  <a:cubicBezTo>
                    <a:pt x="7378" y="6784"/>
                    <a:pt x="7238" y="7013"/>
                    <a:pt x="7238" y="7259"/>
                  </a:cubicBezTo>
                  <a:lnTo>
                    <a:pt x="7238" y="9486"/>
                  </a:lnTo>
                  <a:cubicBezTo>
                    <a:pt x="7238" y="9662"/>
                    <a:pt x="7287" y="9831"/>
                    <a:pt x="7386" y="9975"/>
                  </a:cubicBezTo>
                  <a:lnTo>
                    <a:pt x="7611" y="10313"/>
                  </a:lnTo>
                  <a:cubicBezTo>
                    <a:pt x="7663" y="10390"/>
                    <a:pt x="7688" y="10482"/>
                    <a:pt x="7688" y="10577"/>
                  </a:cubicBezTo>
                  <a:lnTo>
                    <a:pt x="7688" y="11499"/>
                  </a:lnTo>
                  <a:cubicBezTo>
                    <a:pt x="7688" y="11611"/>
                    <a:pt x="7780" y="11703"/>
                    <a:pt x="7892" y="11703"/>
                  </a:cubicBezTo>
                  <a:cubicBezTo>
                    <a:pt x="8008" y="11703"/>
                    <a:pt x="8100" y="11611"/>
                    <a:pt x="8100" y="11499"/>
                  </a:cubicBezTo>
                  <a:lnTo>
                    <a:pt x="8100" y="10577"/>
                  </a:lnTo>
                  <a:cubicBezTo>
                    <a:pt x="8100" y="10401"/>
                    <a:pt x="8047" y="10232"/>
                    <a:pt x="7948" y="10088"/>
                  </a:cubicBezTo>
                  <a:lnTo>
                    <a:pt x="7727" y="9750"/>
                  </a:lnTo>
                  <a:cubicBezTo>
                    <a:pt x="7674" y="9673"/>
                    <a:pt x="7646" y="9581"/>
                    <a:pt x="7646" y="9486"/>
                  </a:cubicBezTo>
                  <a:lnTo>
                    <a:pt x="7646" y="7259"/>
                  </a:lnTo>
                  <a:cubicBezTo>
                    <a:pt x="7646" y="7168"/>
                    <a:pt x="7699" y="7083"/>
                    <a:pt x="7783" y="7041"/>
                  </a:cubicBezTo>
                  <a:lnTo>
                    <a:pt x="8156" y="6854"/>
                  </a:lnTo>
                  <a:lnTo>
                    <a:pt x="8494" y="7192"/>
                  </a:lnTo>
                  <a:cubicBezTo>
                    <a:pt x="8578" y="7277"/>
                    <a:pt x="8688" y="7319"/>
                    <a:pt x="8798" y="7319"/>
                  </a:cubicBezTo>
                  <a:cubicBezTo>
                    <a:pt x="8908" y="7319"/>
                    <a:pt x="9018" y="7277"/>
                    <a:pt x="9103" y="7192"/>
                  </a:cubicBezTo>
                  <a:lnTo>
                    <a:pt x="9440" y="6854"/>
                  </a:lnTo>
                  <a:lnTo>
                    <a:pt x="9813" y="7041"/>
                  </a:lnTo>
                  <a:cubicBezTo>
                    <a:pt x="9898" y="7083"/>
                    <a:pt x="9950" y="7168"/>
                    <a:pt x="9950" y="7259"/>
                  </a:cubicBezTo>
                  <a:lnTo>
                    <a:pt x="9950" y="9486"/>
                  </a:lnTo>
                  <a:cubicBezTo>
                    <a:pt x="9950" y="9581"/>
                    <a:pt x="9922" y="9673"/>
                    <a:pt x="9870" y="9750"/>
                  </a:cubicBezTo>
                  <a:lnTo>
                    <a:pt x="9644" y="10088"/>
                  </a:lnTo>
                  <a:cubicBezTo>
                    <a:pt x="9549" y="10232"/>
                    <a:pt x="9497" y="10401"/>
                    <a:pt x="9497" y="10577"/>
                  </a:cubicBezTo>
                  <a:lnTo>
                    <a:pt x="9497" y="11499"/>
                  </a:lnTo>
                  <a:cubicBezTo>
                    <a:pt x="9497" y="11611"/>
                    <a:pt x="9588" y="11703"/>
                    <a:pt x="9701" y="11703"/>
                  </a:cubicBezTo>
                  <a:cubicBezTo>
                    <a:pt x="9813" y="11703"/>
                    <a:pt x="9905" y="11611"/>
                    <a:pt x="9905" y="11499"/>
                  </a:cubicBezTo>
                  <a:lnTo>
                    <a:pt x="9905" y="10577"/>
                  </a:lnTo>
                  <a:cubicBezTo>
                    <a:pt x="9905" y="10482"/>
                    <a:pt x="9933" y="10390"/>
                    <a:pt x="9986" y="10313"/>
                  </a:cubicBezTo>
                  <a:lnTo>
                    <a:pt x="10211" y="9975"/>
                  </a:lnTo>
                  <a:cubicBezTo>
                    <a:pt x="10306" y="9831"/>
                    <a:pt x="10359" y="9662"/>
                    <a:pt x="10359" y="9486"/>
                  </a:cubicBezTo>
                  <a:lnTo>
                    <a:pt x="10359" y="7259"/>
                  </a:lnTo>
                  <a:cubicBezTo>
                    <a:pt x="10359" y="7013"/>
                    <a:pt x="10218" y="6784"/>
                    <a:pt x="9996" y="6671"/>
                  </a:cubicBezTo>
                  <a:lnTo>
                    <a:pt x="9468" y="6408"/>
                  </a:lnTo>
                  <a:cubicBezTo>
                    <a:pt x="9461" y="6404"/>
                    <a:pt x="9454" y="6397"/>
                    <a:pt x="9454" y="6390"/>
                  </a:cubicBezTo>
                  <a:lnTo>
                    <a:pt x="9454" y="6066"/>
                  </a:lnTo>
                  <a:cubicBezTo>
                    <a:pt x="9739" y="5859"/>
                    <a:pt x="9908" y="5524"/>
                    <a:pt x="9908" y="5173"/>
                  </a:cubicBezTo>
                  <a:lnTo>
                    <a:pt x="9908" y="4722"/>
                  </a:lnTo>
                  <a:cubicBezTo>
                    <a:pt x="9908" y="4402"/>
                    <a:pt x="9736" y="4106"/>
                    <a:pt x="9454" y="3952"/>
                  </a:cubicBezTo>
                  <a:lnTo>
                    <a:pt x="9454" y="3420"/>
                  </a:lnTo>
                  <a:cubicBezTo>
                    <a:pt x="9454" y="3325"/>
                    <a:pt x="9507" y="3241"/>
                    <a:pt x="9592" y="3199"/>
                  </a:cubicBezTo>
                  <a:lnTo>
                    <a:pt x="9965" y="3016"/>
                  </a:lnTo>
                  <a:lnTo>
                    <a:pt x="10302" y="3354"/>
                  </a:lnTo>
                  <a:cubicBezTo>
                    <a:pt x="10387" y="3436"/>
                    <a:pt x="10497" y="3478"/>
                    <a:pt x="10607" y="3478"/>
                  </a:cubicBezTo>
                  <a:cubicBezTo>
                    <a:pt x="10717" y="3478"/>
                    <a:pt x="10827" y="3436"/>
                    <a:pt x="10911" y="3354"/>
                  </a:cubicBezTo>
                  <a:lnTo>
                    <a:pt x="11249" y="3016"/>
                  </a:lnTo>
                  <a:lnTo>
                    <a:pt x="11622" y="3199"/>
                  </a:lnTo>
                  <a:cubicBezTo>
                    <a:pt x="11706" y="3241"/>
                    <a:pt x="11759" y="3325"/>
                    <a:pt x="11759" y="3420"/>
                  </a:cubicBezTo>
                  <a:lnTo>
                    <a:pt x="11759" y="3952"/>
                  </a:lnTo>
                  <a:cubicBezTo>
                    <a:pt x="11481" y="4106"/>
                    <a:pt x="11309" y="4402"/>
                    <a:pt x="11305" y="4722"/>
                  </a:cubicBezTo>
                  <a:lnTo>
                    <a:pt x="11305" y="5173"/>
                  </a:lnTo>
                  <a:cubicBezTo>
                    <a:pt x="11309" y="5524"/>
                    <a:pt x="11474" y="5859"/>
                    <a:pt x="11759" y="6066"/>
                  </a:cubicBezTo>
                  <a:lnTo>
                    <a:pt x="11759" y="6390"/>
                  </a:lnTo>
                  <a:cubicBezTo>
                    <a:pt x="11759" y="6397"/>
                    <a:pt x="11755" y="6404"/>
                    <a:pt x="11745" y="6408"/>
                  </a:cubicBezTo>
                  <a:lnTo>
                    <a:pt x="11217" y="6671"/>
                  </a:lnTo>
                  <a:cubicBezTo>
                    <a:pt x="10995" y="6784"/>
                    <a:pt x="10855" y="7009"/>
                    <a:pt x="10855" y="7259"/>
                  </a:cubicBezTo>
                  <a:lnTo>
                    <a:pt x="10855" y="9486"/>
                  </a:lnTo>
                  <a:cubicBezTo>
                    <a:pt x="10855" y="9662"/>
                    <a:pt x="10908" y="9831"/>
                    <a:pt x="11003" y="9975"/>
                  </a:cubicBezTo>
                  <a:lnTo>
                    <a:pt x="11228" y="10313"/>
                  </a:lnTo>
                  <a:cubicBezTo>
                    <a:pt x="11280" y="10390"/>
                    <a:pt x="11309" y="10482"/>
                    <a:pt x="11309" y="10577"/>
                  </a:cubicBezTo>
                  <a:lnTo>
                    <a:pt x="11309" y="11499"/>
                  </a:lnTo>
                  <a:cubicBezTo>
                    <a:pt x="11309" y="11611"/>
                    <a:pt x="11400" y="11703"/>
                    <a:pt x="11513" y="11703"/>
                  </a:cubicBezTo>
                  <a:cubicBezTo>
                    <a:pt x="11625" y="11703"/>
                    <a:pt x="11717" y="11611"/>
                    <a:pt x="11717" y="11499"/>
                  </a:cubicBezTo>
                  <a:lnTo>
                    <a:pt x="11717" y="10577"/>
                  </a:lnTo>
                  <a:cubicBezTo>
                    <a:pt x="11717" y="10401"/>
                    <a:pt x="11668" y="10232"/>
                    <a:pt x="11569" y="10088"/>
                  </a:cubicBezTo>
                  <a:lnTo>
                    <a:pt x="11344" y="9750"/>
                  </a:lnTo>
                  <a:cubicBezTo>
                    <a:pt x="11291" y="9673"/>
                    <a:pt x="11266" y="9581"/>
                    <a:pt x="11266" y="9486"/>
                  </a:cubicBezTo>
                  <a:lnTo>
                    <a:pt x="11266" y="7259"/>
                  </a:lnTo>
                  <a:cubicBezTo>
                    <a:pt x="11266" y="7168"/>
                    <a:pt x="11319" y="7080"/>
                    <a:pt x="11400" y="7041"/>
                  </a:cubicBezTo>
                  <a:lnTo>
                    <a:pt x="11773" y="6854"/>
                  </a:lnTo>
                  <a:lnTo>
                    <a:pt x="12111" y="7192"/>
                  </a:lnTo>
                  <a:cubicBezTo>
                    <a:pt x="12195" y="7277"/>
                    <a:pt x="12306" y="7319"/>
                    <a:pt x="12417" y="7319"/>
                  </a:cubicBezTo>
                  <a:cubicBezTo>
                    <a:pt x="12527" y="7319"/>
                    <a:pt x="12637" y="7277"/>
                    <a:pt x="12720" y="7192"/>
                  </a:cubicBezTo>
                  <a:lnTo>
                    <a:pt x="13061" y="6854"/>
                  </a:lnTo>
                  <a:lnTo>
                    <a:pt x="13430" y="7041"/>
                  </a:lnTo>
                  <a:cubicBezTo>
                    <a:pt x="13515" y="7080"/>
                    <a:pt x="13567" y="7168"/>
                    <a:pt x="13567" y="7259"/>
                  </a:cubicBezTo>
                  <a:lnTo>
                    <a:pt x="13567" y="9486"/>
                  </a:lnTo>
                  <a:cubicBezTo>
                    <a:pt x="13567" y="9581"/>
                    <a:pt x="13539" y="9673"/>
                    <a:pt x="13487" y="9750"/>
                  </a:cubicBezTo>
                  <a:lnTo>
                    <a:pt x="13265" y="10088"/>
                  </a:lnTo>
                  <a:cubicBezTo>
                    <a:pt x="13166" y="10232"/>
                    <a:pt x="13117" y="10401"/>
                    <a:pt x="13117" y="10577"/>
                  </a:cubicBezTo>
                  <a:lnTo>
                    <a:pt x="13117" y="11499"/>
                  </a:lnTo>
                  <a:cubicBezTo>
                    <a:pt x="13117" y="11611"/>
                    <a:pt x="13209" y="11703"/>
                    <a:pt x="13321" y="11703"/>
                  </a:cubicBezTo>
                  <a:cubicBezTo>
                    <a:pt x="13434" y="11703"/>
                    <a:pt x="13525" y="11611"/>
                    <a:pt x="13525" y="11499"/>
                  </a:cubicBezTo>
                  <a:lnTo>
                    <a:pt x="13525" y="10577"/>
                  </a:lnTo>
                  <a:cubicBezTo>
                    <a:pt x="13525" y="10482"/>
                    <a:pt x="13553" y="10390"/>
                    <a:pt x="13603" y="10313"/>
                  </a:cubicBezTo>
                  <a:lnTo>
                    <a:pt x="13828" y="9975"/>
                  </a:lnTo>
                  <a:cubicBezTo>
                    <a:pt x="13926" y="9831"/>
                    <a:pt x="13976" y="9662"/>
                    <a:pt x="13976" y="9486"/>
                  </a:cubicBezTo>
                  <a:lnTo>
                    <a:pt x="13976" y="7259"/>
                  </a:lnTo>
                  <a:cubicBezTo>
                    <a:pt x="13972" y="7006"/>
                    <a:pt x="13824" y="6781"/>
                    <a:pt x="13596" y="6675"/>
                  </a:cubicBezTo>
                  <a:lnTo>
                    <a:pt x="13068" y="6411"/>
                  </a:lnTo>
                  <a:cubicBezTo>
                    <a:pt x="13061" y="6408"/>
                    <a:pt x="13054" y="6401"/>
                    <a:pt x="13057" y="6390"/>
                  </a:cubicBezTo>
                  <a:lnTo>
                    <a:pt x="13057" y="6066"/>
                  </a:lnTo>
                  <a:cubicBezTo>
                    <a:pt x="13339" y="5859"/>
                    <a:pt x="13508" y="5528"/>
                    <a:pt x="13508" y="5176"/>
                  </a:cubicBezTo>
                  <a:lnTo>
                    <a:pt x="13508" y="4722"/>
                  </a:lnTo>
                  <a:cubicBezTo>
                    <a:pt x="13508" y="4237"/>
                    <a:pt x="13114" y="3843"/>
                    <a:pt x="12625" y="3843"/>
                  </a:cubicBezTo>
                  <a:lnTo>
                    <a:pt x="12153" y="3843"/>
                  </a:lnTo>
                  <a:lnTo>
                    <a:pt x="12153" y="3420"/>
                  </a:lnTo>
                  <a:cubicBezTo>
                    <a:pt x="12153" y="3171"/>
                    <a:pt x="12012" y="2945"/>
                    <a:pt x="11791" y="2833"/>
                  </a:cubicBezTo>
                  <a:lnTo>
                    <a:pt x="11263" y="2569"/>
                  </a:lnTo>
                  <a:cubicBezTo>
                    <a:pt x="11252" y="2565"/>
                    <a:pt x="11249" y="2558"/>
                    <a:pt x="11249" y="2551"/>
                  </a:cubicBezTo>
                  <a:lnTo>
                    <a:pt x="11249" y="2228"/>
                  </a:lnTo>
                  <a:cubicBezTo>
                    <a:pt x="11534" y="2017"/>
                    <a:pt x="11699" y="1686"/>
                    <a:pt x="11703" y="1334"/>
                  </a:cubicBezTo>
                  <a:lnTo>
                    <a:pt x="11703" y="884"/>
                  </a:lnTo>
                  <a:cubicBezTo>
                    <a:pt x="11699" y="395"/>
                    <a:pt x="11305" y="0"/>
                    <a:pt x="10820" y="0"/>
                  </a:cubicBezTo>
                  <a:lnTo>
                    <a:pt x="10366" y="0"/>
                  </a:lnTo>
                  <a:cubicBezTo>
                    <a:pt x="9880" y="0"/>
                    <a:pt x="9486" y="395"/>
                    <a:pt x="9486" y="884"/>
                  </a:cubicBezTo>
                  <a:lnTo>
                    <a:pt x="9486" y="1334"/>
                  </a:lnTo>
                  <a:cubicBezTo>
                    <a:pt x="9486" y="1686"/>
                    <a:pt x="9651" y="2017"/>
                    <a:pt x="9936" y="2228"/>
                  </a:cubicBezTo>
                  <a:lnTo>
                    <a:pt x="9936" y="2551"/>
                  </a:lnTo>
                  <a:cubicBezTo>
                    <a:pt x="9936" y="2558"/>
                    <a:pt x="9933" y="2565"/>
                    <a:pt x="9926" y="2569"/>
                  </a:cubicBezTo>
                  <a:lnTo>
                    <a:pt x="9398" y="2833"/>
                  </a:lnTo>
                  <a:cubicBezTo>
                    <a:pt x="9173" y="2945"/>
                    <a:pt x="9032" y="3171"/>
                    <a:pt x="9036" y="3420"/>
                  </a:cubicBezTo>
                  <a:lnTo>
                    <a:pt x="9036" y="3843"/>
                  </a:lnTo>
                  <a:lnTo>
                    <a:pt x="8540" y="3843"/>
                  </a:lnTo>
                  <a:lnTo>
                    <a:pt x="8540" y="3420"/>
                  </a:lnTo>
                  <a:cubicBezTo>
                    <a:pt x="8540" y="3171"/>
                    <a:pt x="8399" y="2945"/>
                    <a:pt x="8177" y="2833"/>
                  </a:cubicBezTo>
                  <a:lnTo>
                    <a:pt x="7649" y="2569"/>
                  </a:lnTo>
                  <a:cubicBezTo>
                    <a:pt x="7642" y="2565"/>
                    <a:pt x="7639" y="2558"/>
                    <a:pt x="7639" y="2551"/>
                  </a:cubicBezTo>
                  <a:lnTo>
                    <a:pt x="7639" y="2228"/>
                  </a:lnTo>
                  <a:cubicBezTo>
                    <a:pt x="7920" y="2017"/>
                    <a:pt x="8089" y="1686"/>
                    <a:pt x="8089" y="1334"/>
                  </a:cubicBezTo>
                  <a:lnTo>
                    <a:pt x="8089" y="884"/>
                  </a:lnTo>
                  <a:cubicBezTo>
                    <a:pt x="8089" y="395"/>
                    <a:pt x="7695" y="0"/>
                    <a:pt x="7206" y="0"/>
                  </a:cubicBezTo>
                  <a:lnTo>
                    <a:pt x="6756" y="0"/>
                  </a:lnTo>
                  <a:cubicBezTo>
                    <a:pt x="6267" y="0"/>
                    <a:pt x="5873" y="395"/>
                    <a:pt x="5873" y="884"/>
                  </a:cubicBezTo>
                  <a:lnTo>
                    <a:pt x="5873" y="1334"/>
                  </a:lnTo>
                  <a:cubicBezTo>
                    <a:pt x="5873" y="1686"/>
                    <a:pt x="6038" y="2017"/>
                    <a:pt x="6323" y="2228"/>
                  </a:cubicBezTo>
                  <a:lnTo>
                    <a:pt x="6323" y="2551"/>
                  </a:lnTo>
                  <a:cubicBezTo>
                    <a:pt x="6319" y="2558"/>
                    <a:pt x="6316" y="2565"/>
                    <a:pt x="6309" y="2569"/>
                  </a:cubicBezTo>
                  <a:lnTo>
                    <a:pt x="5781" y="2833"/>
                  </a:lnTo>
                  <a:cubicBezTo>
                    <a:pt x="5559" y="2942"/>
                    <a:pt x="5419" y="3171"/>
                    <a:pt x="5419" y="3420"/>
                  </a:cubicBezTo>
                  <a:lnTo>
                    <a:pt x="5419" y="3839"/>
                  </a:lnTo>
                  <a:lnTo>
                    <a:pt x="4923" y="3839"/>
                  </a:lnTo>
                  <a:lnTo>
                    <a:pt x="4923" y="3420"/>
                  </a:lnTo>
                  <a:cubicBezTo>
                    <a:pt x="4926" y="3171"/>
                    <a:pt x="4785" y="2942"/>
                    <a:pt x="4560" y="2833"/>
                  </a:cubicBezTo>
                  <a:lnTo>
                    <a:pt x="4032" y="2569"/>
                  </a:lnTo>
                  <a:cubicBezTo>
                    <a:pt x="4025" y="2565"/>
                    <a:pt x="4022" y="2558"/>
                    <a:pt x="4022" y="2551"/>
                  </a:cubicBezTo>
                  <a:lnTo>
                    <a:pt x="4022" y="2228"/>
                  </a:lnTo>
                  <a:cubicBezTo>
                    <a:pt x="4307" y="2017"/>
                    <a:pt x="4472" y="1686"/>
                    <a:pt x="4472" y="1334"/>
                  </a:cubicBezTo>
                  <a:lnTo>
                    <a:pt x="4472" y="884"/>
                  </a:lnTo>
                  <a:cubicBezTo>
                    <a:pt x="4472" y="395"/>
                    <a:pt x="4078" y="0"/>
                    <a:pt x="3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7" name="Google Shape;21847;p87"/>
          <p:cNvGrpSpPr/>
          <p:nvPr/>
        </p:nvGrpSpPr>
        <p:grpSpPr>
          <a:xfrm>
            <a:off x="2738545" y="3367028"/>
            <a:ext cx="363500" cy="340674"/>
            <a:chOff x="2738545" y="3367028"/>
            <a:chExt cx="363500" cy="340674"/>
          </a:xfrm>
        </p:grpSpPr>
        <p:sp>
          <p:nvSpPr>
            <p:cNvPr id="21848" name="Google Shape;21848;p87"/>
            <p:cNvSpPr/>
            <p:nvPr/>
          </p:nvSpPr>
          <p:spPr>
            <a:xfrm>
              <a:off x="2965739" y="3497530"/>
              <a:ext cx="79722" cy="79696"/>
            </a:xfrm>
            <a:custGeom>
              <a:avLst/>
              <a:gdLst/>
              <a:ahLst/>
              <a:cxnLst/>
              <a:rect l="l" t="t" r="r" b="b"/>
              <a:pathLst>
                <a:path w="3063" h="3062" extrusionOk="0">
                  <a:moveTo>
                    <a:pt x="1532" y="0"/>
                  </a:moveTo>
                  <a:cubicBezTo>
                    <a:pt x="687" y="0"/>
                    <a:pt x="1" y="686"/>
                    <a:pt x="1" y="1531"/>
                  </a:cubicBezTo>
                  <a:cubicBezTo>
                    <a:pt x="1" y="2375"/>
                    <a:pt x="687" y="3061"/>
                    <a:pt x="1532" y="3061"/>
                  </a:cubicBezTo>
                  <a:cubicBezTo>
                    <a:pt x="2376" y="3061"/>
                    <a:pt x="3062" y="2375"/>
                    <a:pt x="3062" y="1531"/>
                  </a:cubicBezTo>
                  <a:cubicBezTo>
                    <a:pt x="3062" y="686"/>
                    <a:pt x="2376" y="0"/>
                    <a:pt x="1532"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9" name="Google Shape;21849;p87"/>
            <p:cNvSpPr/>
            <p:nvPr/>
          </p:nvSpPr>
          <p:spPr>
            <a:xfrm>
              <a:off x="2961262" y="3528841"/>
              <a:ext cx="88676" cy="48385"/>
            </a:xfrm>
            <a:custGeom>
              <a:avLst/>
              <a:gdLst/>
              <a:ahLst/>
              <a:cxnLst/>
              <a:rect l="l" t="t" r="r" b="b"/>
              <a:pathLst>
                <a:path w="3407" h="1859" extrusionOk="0">
                  <a:moveTo>
                    <a:pt x="208" y="0"/>
                  </a:moveTo>
                  <a:lnTo>
                    <a:pt x="208" y="0"/>
                  </a:lnTo>
                  <a:cubicBezTo>
                    <a:pt x="1" y="954"/>
                    <a:pt x="729" y="1858"/>
                    <a:pt x="1704" y="1858"/>
                  </a:cubicBezTo>
                  <a:cubicBezTo>
                    <a:pt x="2682" y="1858"/>
                    <a:pt x="3406" y="954"/>
                    <a:pt x="3199" y="0"/>
                  </a:cubicBezTo>
                  <a:lnTo>
                    <a:pt x="3199" y="0"/>
                  </a:lnTo>
                  <a:cubicBezTo>
                    <a:pt x="3044" y="704"/>
                    <a:pt x="2421" y="1204"/>
                    <a:pt x="1704" y="1204"/>
                  </a:cubicBezTo>
                  <a:cubicBezTo>
                    <a:pt x="986" y="1204"/>
                    <a:pt x="363" y="704"/>
                    <a:pt x="208"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0" name="Google Shape;21850;p87"/>
            <p:cNvSpPr/>
            <p:nvPr/>
          </p:nvSpPr>
          <p:spPr>
            <a:xfrm>
              <a:off x="2743855" y="3491934"/>
              <a:ext cx="85474" cy="90966"/>
            </a:xfrm>
            <a:custGeom>
              <a:avLst/>
              <a:gdLst/>
              <a:ahLst/>
              <a:cxnLst/>
              <a:rect l="l" t="t" r="r" b="b"/>
              <a:pathLst>
                <a:path w="3284" h="3495" extrusionOk="0">
                  <a:moveTo>
                    <a:pt x="877" y="0"/>
                  </a:moveTo>
                  <a:cubicBezTo>
                    <a:pt x="395" y="0"/>
                    <a:pt x="1" y="391"/>
                    <a:pt x="1" y="873"/>
                  </a:cubicBezTo>
                  <a:lnTo>
                    <a:pt x="1" y="2622"/>
                  </a:lnTo>
                  <a:cubicBezTo>
                    <a:pt x="1" y="3104"/>
                    <a:pt x="395" y="3494"/>
                    <a:pt x="877" y="3494"/>
                  </a:cubicBezTo>
                  <a:lnTo>
                    <a:pt x="3283" y="3494"/>
                  </a:lnTo>
                  <a:lnTo>
                    <a:pt x="328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1" name="Google Shape;21851;p87"/>
            <p:cNvSpPr/>
            <p:nvPr/>
          </p:nvSpPr>
          <p:spPr>
            <a:xfrm>
              <a:off x="2743855" y="3492481"/>
              <a:ext cx="85474" cy="90420"/>
            </a:xfrm>
            <a:custGeom>
              <a:avLst/>
              <a:gdLst/>
              <a:ahLst/>
              <a:cxnLst/>
              <a:rect l="l" t="t" r="r" b="b"/>
              <a:pathLst>
                <a:path w="3284" h="3474" extrusionOk="0">
                  <a:moveTo>
                    <a:pt x="680" y="1"/>
                  </a:moveTo>
                  <a:cubicBezTo>
                    <a:pt x="282" y="92"/>
                    <a:pt x="1" y="444"/>
                    <a:pt x="1" y="852"/>
                  </a:cubicBezTo>
                  <a:lnTo>
                    <a:pt x="1" y="2601"/>
                  </a:lnTo>
                  <a:cubicBezTo>
                    <a:pt x="1" y="3083"/>
                    <a:pt x="391" y="3473"/>
                    <a:pt x="873" y="3473"/>
                  </a:cubicBezTo>
                  <a:lnTo>
                    <a:pt x="3283" y="3473"/>
                  </a:lnTo>
                  <a:lnTo>
                    <a:pt x="3283" y="2819"/>
                  </a:lnTo>
                  <a:lnTo>
                    <a:pt x="1095" y="2819"/>
                  </a:lnTo>
                  <a:cubicBezTo>
                    <a:pt x="852" y="2819"/>
                    <a:pt x="655" y="2622"/>
                    <a:pt x="655" y="2383"/>
                  </a:cubicBezTo>
                  <a:lnTo>
                    <a:pt x="655" y="194"/>
                  </a:lnTo>
                  <a:cubicBezTo>
                    <a:pt x="655" y="127"/>
                    <a:pt x="662" y="64"/>
                    <a:pt x="6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2" name="Google Shape;21852;p87"/>
            <p:cNvSpPr/>
            <p:nvPr/>
          </p:nvSpPr>
          <p:spPr>
            <a:xfrm>
              <a:off x="2829303" y="3395138"/>
              <a:ext cx="142240" cy="284559"/>
            </a:xfrm>
            <a:custGeom>
              <a:avLst/>
              <a:gdLst/>
              <a:ahLst/>
              <a:cxnLst/>
              <a:rect l="l" t="t" r="r" b="b"/>
              <a:pathLst>
                <a:path w="5465" h="10933" extrusionOk="0">
                  <a:moveTo>
                    <a:pt x="5465" y="0"/>
                  </a:moveTo>
                  <a:cubicBezTo>
                    <a:pt x="5465" y="0"/>
                    <a:pt x="3276" y="3716"/>
                    <a:pt x="0" y="3716"/>
                  </a:cubicBezTo>
                  <a:lnTo>
                    <a:pt x="0" y="7213"/>
                  </a:lnTo>
                  <a:cubicBezTo>
                    <a:pt x="3280" y="7213"/>
                    <a:pt x="5465" y="10932"/>
                    <a:pt x="5465" y="10932"/>
                  </a:cubicBezTo>
                  <a:lnTo>
                    <a:pt x="5465"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3" name="Google Shape;21853;p87"/>
            <p:cNvSpPr/>
            <p:nvPr/>
          </p:nvSpPr>
          <p:spPr>
            <a:xfrm>
              <a:off x="2829303" y="3565826"/>
              <a:ext cx="142240" cy="113870"/>
            </a:xfrm>
            <a:custGeom>
              <a:avLst/>
              <a:gdLst/>
              <a:ahLst/>
              <a:cxnLst/>
              <a:rect l="l" t="t" r="r" b="b"/>
              <a:pathLst>
                <a:path w="5465" h="4375" extrusionOk="0">
                  <a:moveTo>
                    <a:pt x="0" y="1"/>
                  </a:moveTo>
                  <a:lnTo>
                    <a:pt x="0" y="655"/>
                  </a:lnTo>
                  <a:cubicBezTo>
                    <a:pt x="3280" y="655"/>
                    <a:pt x="5465" y="4374"/>
                    <a:pt x="5465" y="4374"/>
                  </a:cubicBezTo>
                  <a:lnTo>
                    <a:pt x="5465" y="3062"/>
                  </a:lnTo>
                  <a:cubicBezTo>
                    <a:pt x="5465" y="3062"/>
                    <a:pt x="3276" y="1"/>
                    <a:pt x="0"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4" name="Google Shape;21854;p87"/>
            <p:cNvSpPr/>
            <p:nvPr/>
          </p:nvSpPr>
          <p:spPr>
            <a:xfrm>
              <a:off x="2971439" y="3372338"/>
              <a:ext cx="34174" cy="330055"/>
            </a:xfrm>
            <a:custGeom>
              <a:avLst/>
              <a:gdLst/>
              <a:ahLst/>
              <a:cxnLst/>
              <a:rect l="l" t="t" r="r" b="b"/>
              <a:pathLst>
                <a:path w="1313" h="12681" extrusionOk="0">
                  <a:moveTo>
                    <a:pt x="0" y="0"/>
                  </a:moveTo>
                  <a:lnTo>
                    <a:pt x="0" y="12681"/>
                  </a:lnTo>
                  <a:lnTo>
                    <a:pt x="1313" y="12681"/>
                  </a:lnTo>
                  <a:lnTo>
                    <a:pt x="131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5" name="Google Shape;21855;p87"/>
            <p:cNvSpPr/>
            <p:nvPr/>
          </p:nvSpPr>
          <p:spPr>
            <a:xfrm>
              <a:off x="2971439" y="3673997"/>
              <a:ext cx="34174" cy="28396"/>
            </a:xfrm>
            <a:custGeom>
              <a:avLst/>
              <a:gdLst/>
              <a:ahLst/>
              <a:cxnLst/>
              <a:rect l="l" t="t" r="r" b="b"/>
              <a:pathLst>
                <a:path w="1313" h="1091" extrusionOk="0">
                  <a:moveTo>
                    <a:pt x="0" y="0"/>
                  </a:moveTo>
                  <a:lnTo>
                    <a:pt x="0" y="1091"/>
                  </a:lnTo>
                  <a:lnTo>
                    <a:pt x="1313" y="1091"/>
                  </a:lnTo>
                  <a:lnTo>
                    <a:pt x="13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6" name="Google Shape;21856;p87"/>
            <p:cNvSpPr/>
            <p:nvPr/>
          </p:nvSpPr>
          <p:spPr>
            <a:xfrm>
              <a:off x="2783703" y="3491830"/>
              <a:ext cx="45522" cy="91070"/>
            </a:xfrm>
            <a:custGeom>
              <a:avLst/>
              <a:gdLst/>
              <a:ahLst/>
              <a:cxnLst/>
              <a:rect l="l" t="t" r="r" b="b"/>
              <a:pathLst>
                <a:path w="1749" h="3499" extrusionOk="0">
                  <a:moveTo>
                    <a:pt x="0" y="1"/>
                  </a:moveTo>
                  <a:lnTo>
                    <a:pt x="0" y="3498"/>
                  </a:lnTo>
                  <a:lnTo>
                    <a:pt x="1749" y="3498"/>
                  </a:lnTo>
                  <a:lnTo>
                    <a:pt x="1749"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7" name="Google Shape;21857;p87"/>
            <p:cNvSpPr/>
            <p:nvPr/>
          </p:nvSpPr>
          <p:spPr>
            <a:xfrm>
              <a:off x="2783703" y="3565826"/>
              <a:ext cx="45522" cy="17074"/>
            </a:xfrm>
            <a:custGeom>
              <a:avLst/>
              <a:gdLst/>
              <a:ahLst/>
              <a:cxnLst/>
              <a:rect l="l" t="t" r="r" b="b"/>
              <a:pathLst>
                <a:path w="1749" h="656" extrusionOk="0">
                  <a:moveTo>
                    <a:pt x="0" y="1"/>
                  </a:moveTo>
                  <a:lnTo>
                    <a:pt x="0" y="655"/>
                  </a:lnTo>
                  <a:lnTo>
                    <a:pt x="1749" y="655"/>
                  </a:lnTo>
                  <a:lnTo>
                    <a:pt x="17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8" name="Google Shape;21858;p87"/>
            <p:cNvSpPr/>
            <p:nvPr/>
          </p:nvSpPr>
          <p:spPr>
            <a:xfrm>
              <a:off x="2800725" y="3611348"/>
              <a:ext cx="34200" cy="34174"/>
            </a:xfrm>
            <a:custGeom>
              <a:avLst/>
              <a:gdLst/>
              <a:ahLst/>
              <a:cxnLst/>
              <a:rect l="l" t="t" r="r" b="b"/>
              <a:pathLst>
                <a:path w="1314" h="1313" extrusionOk="0">
                  <a:moveTo>
                    <a:pt x="1" y="1"/>
                  </a:moveTo>
                  <a:lnTo>
                    <a:pt x="1" y="1313"/>
                  </a:lnTo>
                  <a:lnTo>
                    <a:pt x="1313" y="1313"/>
                  </a:lnTo>
                  <a:lnTo>
                    <a:pt x="1313" y="1"/>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9" name="Google Shape;21859;p87"/>
            <p:cNvSpPr/>
            <p:nvPr/>
          </p:nvSpPr>
          <p:spPr>
            <a:xfrm>
              <a:off x="2783703" y="3582874"/>
              <a:ext cx="45522" cy="85370"/>
            </a:xfrm>
            <a:custGeom>
              <a:avLst/>
              <a:gdLst/>
              <a:ahLst/>
              <a:cxnLst/>
              <a:rect l="l" t="t" r="r" b="b"/>
              <a:pathLst>
                <a:path w="1749" h="3280" extrusionOk="0">
                  <a:moveTo>
                    <a:pt x="0" y="0"/>
                  </a:moveTo>
                  <a:lnTo>
                    <a:pt x="0" y="3280"/>
                  </a:lnTo>
                  <a:lnTo>
                    <a:pt x="873" y="3280"/>
                  </a:lnTo>
                  <a:lnTo>
                    <a:pt x="1749" y="0"/>
                  </a:ln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0" name="Google Shape;21860;p87"/>
            <p:cNvSpPr/>
            <p:nvPr/>
          </p:nvSpPr>
          <p:spPr>
            <a:xfrm>
              <a:off x="2738545" y="3367028"/>
              <a:ext cx="312304" cy="340674"/>
            </a:xfrm>
            <a:custGeom>
              <a:avLst/>
              <a:gdLst/>
              <a:ahLst/>
              <a:cxnLst/>
              <a:rect l="l" t="t" r="r" b="b"/>
              <a:pathLst>
                <a:path w="11999" h="13089" extrusionOk="0">
                  <a:moveTo>
                    <a:pt x="10465" y="5236"/>
                  </a:moveTo>
                  <a:cubicBezTo>
                    <a:pt x="11112" y="5338"/>
                    <a:pt x="11587" y="5894"/>
                    <a:pt x="11587" y="6545"/>
                  </a:cubicBezTo>
                  <a:cubicBezTo>
                    <a:pt x="11587" y="7199"/>
                    <a:pt x="11112" y="7755"/>
                    <a:pt x="10465" y="7857"/>
                  </a:cubicBezTo>
                  <a:lnTo>
                    <a:pt x="10465" y="5236"/>
                  </a:lnTo>
                  <a:close/>
                  <a:moveTo>
                    <a:pt x="1531" y="5004"/>
                  </a:moveTo>
                  <a:lnTo>
                    <a:pt x="1531" y="8093"/>
                  </a:lnTo>
                  <a:lnTo>
                    <a:pt x="1077" y="8093"/>
                  </a:lnTo>
                  <a:cubicBezTo>
                    <a:pt x="708" y="8093"/>
                    <a:pt x="405" y="7790"/>
                    <a:pt x="409" y="7421"/>
                  </a:cubicBezTo>
                  <a:lnTo>
                    <a:pt x="409" y="5672"/>
                  </a:lnTo>
                  <a:cubicBezTo>
                    <a:pt x="409" y="5303"/>
                    <a:pt x="708" y="5004"/>
                    <a:pt x="1077" y="5004"/>
                  </a:cubicBezTo>
                  <a:close/>
                  <a:moveTo>
                    <a:pt x="3280" y="5000"/>
                  </a:moveTo>
                  <a:lnTo>
                    <a:pt x="3280" y="8093"/>
                  </a:lnTo>
                  <a:lnTo>
                    <a:pt x="1939" y="8093"/>
                  </a:lnTo>
                  <a:lnTo>
                    <a:pt x="1939" y="5004"/>
                  </a:lnTo>
                  <a:lnTo>
                    <a:pt x="3280" y="5000"/>
                  </a:lnTo>
                  <a:close/>
                  <a:moveTo>
                    <a:pt x="3498" y="9592"/>
                  </a:moveTo>
                  <a:lnTo>
                    <a:pt x="3498" y="10496"/>
                  </a:lnTo>
                  <a:lnTo>
                    <a:pt x="3107" y="10496"/>
                  </a:lnTo>
                  <a:lnTo>
                    <a:pt x="3350" y="9592"/>
                  </a:lnTo>
                  <a:close/>
                  <a:moveTo>
                    <a:pt x="3217" y="8501"/>
                  </a:moveTo>
                  <a:lnTo>
                    <a:pt x="2453" y="11368"/>
                  </a:lnTo>
                  <a:lnTo>
                    <a:pt x="1939" y="11368"/>
                  </a:lnTo>
                  <a:lnTo>
                    <a:pt x="1939" y="8501"/>
                  </a:lnTo>
                  <a:close/>
                  <a:moveTo>
                    <a:pt x="10056" y="412"/>
                  </a:moveTo>
                  <a:lnTo>
                    <a:pt x="10056" y="12681"/>
                  </a:lnTo>
                  <a:lnTo>
                    <a:pt x="9156" y="12681"/>
                  </a:lnTo>
                  <a:lnTo>
                    <a:pt x="9156" y="4040"/>
                  </a:lnTo>
                  <a:cubicBezTo>
                    <a:pt x="9156" y="3904"/>
                    <a:pt x="9053" y="3836"/>
                    <a:pt x="8950" y="3836"/>
                  </a:cubicBezTo>
                  <a:cubicBezTo>
                    <a:pt x="8847" y="3836"/>
                    <a:pt x="8744" y="3904"/>
                    <a:pt x="8744" y="4040"/>
                  </a:cubicBezTo>
                  <a:lnTo>
                    <a:pt x="8744" y="11340"/>
                  </a:lnTo>
                  <a:cubicBezTo>
                    <a:pt x="8396" y="10865"/>
                    <a:pt x="8009" y="10418"/>
                    <a:pt x="7590" y="10007"/>
                  </a:cubicBezTo>
                  <a:cubicBezTo>
                    <a:pt x="7020" y="9454"/>
                    <a:pt x="6422" y="9015"/>
                    <a:pt x="5817" y="8694"/>
                  </a:cubicBezTo>
                  <a:cubicBezTo>
                    <a:pt x="5117" y="8328"/>
                    <a:pt x="4402" y="8128"/>
                    <a:pt x="3688" y="8096"/>
                  </a:cubicBezTo>
                  <a:lnTo>
                    <a:pt x="3688" y="5000"/>
                  </a:lnTo>
                  <a:cubicBezTo>
                    <a:pt x="4402" y="4965"/>
                    <a:pt x="5117" y="4764"/>
                    <a:pt x="5817" y="4398"/>
                  </a:cubicBezTo>
                  <a:cubicBezTo>
                    <a:pt x="6422" y="4082"/>
                    <a:pt x="7020" y="3638"/>
                    <a:pt x="7590" y="3086"/>
                  </a:cubicBezTo>
                  <a:cubicBezTo>
                    <a:pt x="8009" y="2674"/>
                    <a:pt x="8396" y="2227"/>
                    <a:pt x="8744" y="1753"/>
                  </a:cubicBezTo>
                  <a:lnTo>
                    <a:pt x="8744" y="3058"/>
                  </a:lnTo>
                  <a:cubicBezTo>
                    <a:pt x="8744" y="3170"/>
                    <a:pt x="8836" y="3262"/>
                    <a:pt x="8948" y="3262"/>
                  </a:cubicBezTo>
                  <a:cubicBezTo>
                    <a:pt x="9061" y="3262"/>
                    <a:pt x="9152" y="3170"/>
                    <a:pt x="9156" y="3058"/>
                  </a:cubicBezTo>
                  <a:lnTo>
                    <a:pt x="9156" y="412"/>
                  </a:lnTo>
                  <a:close/>
                  <a:moveTo>
                    <a:pt x="8948" y="0"/>
                  </a:moveTo>
                  <a:cubicBezTo>
                    <a:pt x="8836" y="0"/>
                    <a:pt x="8744" y="92"/>
                    <a:pt x="8744" y="204"/>
                  </a:cubicBezTo>
                  <a:lnTo>
                    <a:pt x="8744" y="1021"/>
                  </a:lnTo>
                  <a:cubicBezTo>
                    <a:pt x="8332" y="1668"/>
                    <a:pt x="7843" y="2263"/>
                    <a:pt x="7294" y="2797"/>
                  </a:cubicBezTo>
                  <a:cubicBezTo>
                    <a:pt x="6450" y="3614"/>
                    <a:pt x="5106" y="4592"/>
                    <a:pt x="3484" y="4592"/>
                  </a:cubicBezTo>
                  <a:lnTo>
                    <a:pt x="1077" y="4592"/>
                  </a:lnTo>
                  <a:cubicBezTo>
                    <a:pt x="483" y="4592"/>
                    <a:pt x="1" y="5074"/>
                    <a:pt x="1" y="5669"/>
                  </a:cubicBezTo>
                  <a:lnTo>
                    <a:pt x="1" y="7417"/>
                  </a:lnTo>
                  <a:cubicBezTo>
                    <a:pt x="1" y="8015"/>
                    <a:pt x="483" y="8497"/>
                    <a:pt x="1077" y="8497"/>
                  </a:cubicBezTo>
                  <a:lnTo>
                    <a:pt x="1528" y="8497"/>
                  </a:lnTo>
                  <a:lnTo>
                    <a:pt x="1528" y="11573"/>
                  </a:lnTo>
                  <a:cubicBezTo>
                    <a:pt x="1531" y="11685"/>
                    <a:pt x="1623" y="11777"/>
                    <a:pt x="1735" y="11777"/>
                  </a:cubicBezTo>
                  <a:lnTo>
                    <a:pt x="2608" y="11777"/>
                  </a:lnTo>
                  <a:cubicBezTo>
                    <a:pt x="2703" y="11777"/>
                    <a:pt x="2784" y="11713"/>
                    <a:pt x="2808" y="11625"/>
                  </a:cubicBezTo>
                  <a:lnTo>
                    <a:pt x="3002" y="10908"/>
                  </a:lnTo>
                  <a:lnTo>
                    <a:pt x="3706" y="10908"/>
                  </a:lnTo>
                  <a:cubicBezTo>
                    <a:pt x="3818" y="10904"/>
                    <a:pt x="3910" y="10813"/>
                    <a:pt x="3910" y="10700"/>
                  </a:cubicBezTo>
                  <a:lnTo>
                    <a:pt x="3910" y="9388"/>
                  </a:lnTo>
                  <a:cubicBezTo>
                    <a:pt x="3910" y="9275"/>
                    <a:pt x="3818" y="9183"/>
                    <a:pt x="3706" y="9183"/>
                  </a:cubicBezTo>
                  <a:lnTo>
                    <a:pt x="3463" y="9183"/>
                  </a:lnTo>
                  <a:lnTo>
                    <a:pt x="3642" y="8504"/>
                  </a:lnTo>
                  <a:cubicBezTo>
                    <a:pt x="5197" y="8564"/>
                    <a:pt x="6482" y="9504"/>
                    <a:pt x="7298" y="10295"/>
                  </a:cubicBezTo>
                  <a:cubicBezTo>
                    <a:pt x="7847" y="10830"/>
                    <a:pt x="8336" y="11425"/>
                    <a:pt x="8748" y="12069"/>
                  </a:cubicBezTo>
                  <a:lnTo>
                    <a:pt x="8748" y="12885"/>
                  </a:lnTo>
                  <a:cubicBezTo>
                    <a:pt x="8748" y="12997"/>
                    <a:pt x="8839" y="13089"/>
                    <a:pt x="8952" y="13089"/>
                  </a:cubicBezTo>
                  <a:lnTo>
                    <a:pt x="10264" y="13089"/>
                  </a:lnTo>
                  <a:cubicBezTo>
                    <a:pt x="10377" y="13089"/>
                    <a:pt x="10468" y="12997"/>
                    <a:pt x="10468" y="12885"/>
                  </a:cubicBezTo>
                  <a:lnTo>
                    <a:pt x="10468" y="8269"/>
                  </a:lnTo>
                  <a:cubicBezTo>
                    <a:pt x="11341" y="8163"/>
                    <a:pt x="11999" y="7424"/>
                    <a:pt x="11999" y="6545"/>
                  </a:cubicBezTo>
                  <a:cubicBezTo>
                    <a:pt x="11999" y="5665"/>
                    <a:pt x="11341" y="4926"/>
                    <a:pt x="10468" y="4821"/>
                  </a:cubicBezTo>
                  <a:lnTo>
                    <a:pt x="10465" y="4824"/>
                  </a:lnTo>
                  <a:lnTo>
                    <a:pt x="10465" y="204"/>
                  </a:lnTo>
                  <a:cubicBezTo>
                    <a:pt x="10465" y="92"/>
                    <a:pt x="10373" y="0"/>
                    <a:pt x="10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1" name="Google Shape;21861;p87"/>
            <p:cNvSpPr/>
            <p:nvPr/>
          </p:nvSpPr>
          <p:spPr>
            <a:xfrm>
              <a:off x="3072452" y="3532043"/>
              <a:ext cx="29593" cy="10645"/>
            </a:xfrm>
            <a:custGeom>
              <a:avLst/>
              <a:gdLst/>
              <a:ahLst/>
              <a:cxnLst/>
              <a:rect l="l" t="t" r="r" b="b"/>
              <a:pathLst>
                <a:path w="1137" h="409" extrusionOk="0">
                  <a:moveTo>
                    <a:pt x="274" y="1"/>
                  </a:moveTo>
                  <a:cubicBezTo>
                    <a:pt x="0" y="1"/>
                    <a:pt x="0" y="409"/>
                    <a:pt x="274" y="409"/>
                  </a:cubicBezTo>
                  <a:lnTo>
                    <a:pt x="929" y="409"/>
                  </a:lnTo>
                  <a:cubicBezTo>
                    <a:pt x="1045" y="409"/>
                    <a:pt x="1136" y="317"/>
                    <a:pt x="1136" y="205"/>
                  </a:cubicBezTo>
                  <a:cubicBezTo>
                    <a:pt x="1136" y="92"/>
                    <a:pt x="1045"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2" name="Google Shape;21862;p87"/>
            <p:cNvSpPr/>
            <p:nvPr/>
          </p:nvSpPr>
          <p:spPr>
            <a:xfrm>
              <a:off x="3050927" y="3467598"/>
              <a:ext cx="26626" cy="22800"/>
            </a:xfrm>
            <a:custGeom>
              <a:avLst/>
              <a:gdLst/>
              <a:ahLst/>
              <a:cxnLst/>
              <a:rect l="l" t="t" r="r" b="b"/>
              <a:pathLst>
                <a:path w="1023" h="876" extrusionOk="0">
                  <a:moveTo>
                    <a:pt x="730" y="0"/>
                  </a:moveTo>
                  <a:cubicBezTo>
                    <a:pt x="683" y="0"/>
                    <a:pt x="633" y="19"/>
                    <a:pt x="588" y="63"/>
                  </a:cubicBezTo>
                  <a:lnTo>
                    <a:pt x="123" y="527"/>
                  </a:lnTo>
                  <a:cubicBezTo>
                    <a:pt x="0" y="658"/>
                    <a:pt x="88" y="872"/>
                    <a:pt x="268" y="876"/>
                  </a:cubicBezTo>
                  <a:cubicBezTo>
                    <a:pt x="324" y="876"/>
                    <a:pt x="377" y="855"/>
                    <a:pt x="415" y="816"/>
                  </a:cubicBezTo>
                  <a:lnTo>
                    <a:pt x="880" y="351"/>
                  </a:lnTo>
                  <a:cubicBezTo>
                    <a:pt x="1023" y="203"/>
                    <a:pt x="888" y="0"/>
                    <a:pt x="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3" name="Google Shape;21863;p87"/>
            <p:cNvSpPr/>
            <p:nvPr/>
          </p:nvSpPr>
          <p:spPr>
            <a:xfrm>
              <a:off x="3050198" y="3584202"/>
              <a:ext cx="27355" cy="22930"/>
            </a:xfrm>
            <a:custGeom>
              <a:avLst/>
              <a:gdLst/>
              <a:ahLst/>
              <a:cxnLst/>
              <a:rect l="l" t="t" r="r" b="b"/>
              <a:pathLst>
                <a:path w="1051" h="881" extrusionOk="0">
                  <a:moveTo>
                    <a:pt x="296" y="0"/>
                  </a:moveTo>
                  <a:cubicBezTo>
                    <a:pt x="137" y="0"/>
                    <a:pt x="0" y="209"/>
                    <a:pt x="151" y="357"/>
                  </a:cubicBezTo>
                  <a:lnTo>
                    <a:pt x="616" y="818"/>
                  </a:lnTo>
                  <a:cubicBezTo>
                    <a:pt x="660" y="862"/>
                    <a:pt x="709" y="881"/>
                    <a:pt x="757" y="881"/>
                  </a:cubicBezTo>
                  <a:cubicBezTo>
                    <a:pt x="914" y="881"/>
                    <a:pt x="1050" y="678"/>
                    <a:pt x="904" y="530"/>
                  </a:cubicBezTo>
                  <a:lnTo>
                    <a:pt x="440" y="65"/>
                  </a:lnTo>
                  <a:cubicBezTo>
                    <a:pt x="395" y="20"/>
                    <a:pt x="344" y="0"/>
                    <a:pt x="2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64" name="Google Shape;21864;p87"/>
          <p:cNvGrpSpPr/>
          <p:nvPr/>
        </p:nvGrpSpPr>
        <p:grpSpPr>
          <a:xfrm>
            <a:off x="3669445" y="3378376"/>
            <a:ext cx="363474" cy="317978"/>
            <a:chOff x="3669445" y="3378376"/>
            <a:chExt cx="363474" cy="317978"/>
          </a:xfrm>
        </p:grpSpPr>
        <p:sp>
          <p:nvSpPr>
            <p:cNvPr id="21865" name="Google Shape;21865;p87"/>
            <p:cNvSpPr/>
            <p:nvPr/>
          </p:nvSpPr>
          <p:spPr>
            <a:xfrm>
              <a:off x="3674754" y="3463356"/>
              <a:ext cx="352855" cy="227689"/>
            </a:xfrm>
            <a:custGeom>
              <a:avLst/>
              <a:gdLst/>
              <a:ahLst/>
              <a:cxnLst/>
              <a:rect l="l" t="t" r="r" b="b"/>
              <a:pathLst>
                <a:path w="13557" h="8748" extrusionOk="0">
                  <a:moveTo>
                    <a:pt x="436" y="1"/>
                  </a:moveTo>
                  <a:cubicBezTo>
                    <a:pt x="197" y="1"/>
                    <a:pt x="0" y="198"/>
                    <a:pt x="0" y="437"/>
                  </a:cubicBezTo>
                  <a:lnTo>
                    <a:pt x="0" y="8311"/>
                  </a:lnTo>
                  <a:cubicBezTo>
                    <a:pt x="0" y="8551"/>
                    <a:pt x="197" y="8748"/>
                    <a:pt x="436" y="8748"/>
                  </a:cubicBezTo>
                  <a:lnTo>
                    <a:pt x="13120" y="8748"/>
                  </a:lnTo>
                  <a:cubicBezTo>
                    <a:pt x="13360" y="8748"/>
                    <a:pt x="13557" y="8551"/>
                    <a:pt x="13557" y="8311"/>
                  </a:cubicBezTo>
                  <a:lnTo>
                    <a:pt x="13557" y="437"/>
                  </a:lnTo>
                  <a:cubicBezTo>
                    <a:pt x="13557" y="198"/>
                    <a:pt x="13360" y="1"/>
                    <a:pt x="1311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6" name="Google Shape;21866;p87"/>
            <p:cNvSpPr/>
            <p:nvPr/>
          </p:nvSpPr>
          <p:spPr>
            <a:xfrm>
              <a:off x="3674754" y="3463356"/>
              <a:ext cx="352855" cy="17152"/>
            </a:xfrm>
            <a:custGeom>
              <a:avLst/>
              <a:gdLst/>
              <a:ahLst/>
              <a:cxnLst/>
              <a:rect l="l" t="t" r="r" b="b"/>
              <a:pathLst>
                <a:path w="13557" h="659" extrusionOk="0">
                  <a:moveTo>
                    <a:pt x="436" y="1"/>
                  </a:moveTo>
                  <a:cubicBezTo>
                    <a:pt x="197" y="1"/>
                    <a:pt x="0" y="198"/>
                    <a:pt x="0" y="437"/>
                  </a:cubicBezTo>
                  <a:lnTo>
                    <a:pt x="0" y="659"/>
                  </a:lnTo>
                  <a:lnTo>
                    <a:pt x="13557" y="659"/>
                  </a:lnTo>
                  <a:lnTo>
                    <a:pt x="13557" y="437"/>
                  </a:lnTo>
                  <a:cubicBezTo>
                    <a:pt x="13557" y="198"/>
                    <a:pt x="13360" y="1"/>
                    <a:pt x="131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7" name="Google Shape;21867;p87"/>
            <p:cNvSpPr/>
            <p:nvPr/>
          </p:nvSpPr>
          <p:spPr>
            <a:xfrm>
              <a:off x="3708902" y="3508956"/>
              <a:ext cx="113844" cy="147940"/>
            </a:xfrm>
            <a:custGeom>
              <a:avLst/>
              <a:gdLst/>
              <a:ahLst/>
              <a:cxnLst/>
              <a:rect l="l" t="t" r="r" b="b"/>
              <a:pathLst>
                <a:path w="4374" h="5684" extrusionOk="0">
                  <a:moveTo>
                    <a:pt x="219" y="1"/>
                  </a:moveTo>
                  <a:cubicBezTo>
                    <a:pt x="95" y="1"/>
                    <a:pt x="0" y="96"/>
                    <a:pt x="0" y="219"/>
                  </a:cubicBezTo>
                  <a:lnTo>
                    <a:pt x="0" y="5465"/>
                  </a:lnTo>
                  <a:cubicBezTo>
                    <a:pt x="0" y="5585"/>
                    <a:pt x="95" y="5683"/>
                    <a:pt x="219" y="5683"/>
                  </a:cubicBezTo>
                  <a:lnTo>
                    <a:pt x="4156" y="5683"/>
                  </a:lnTo>
                  <a:cubicBezTo>
                    <a:pt x="4275" y="5683"/>
                    <a:pt x="4374" y="5588"/>
                    <a:pt x="4374" y="5465"/>
                  </a:cubicBezTo>
                  <a:lnTo>
                    <a:pt x="4374" y="219"/>
                  </a:lnTo>
                  <a:cubicBezTo>
                    <a:pt x="4374" y="96"/>
                    <a:pt x="4275" y="1"/>
                    <a:pt x="415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8" name="Google Shape;21868;p87"/>
            <p:cNvSpPr/>
            <p:nvPr/>
          </p:nvSpPr>
          <p:spPr>
            <a:xfrm>
              <a:off x="3856791" y="3508956"/>
              <a:ext cx="136670" cy="22748"/>
            </a:xfrm>
            <a:custGeom>
              <a:avLst/>
              <a:gdLst/>
              <a:ahLst/>
              <a:cxnLst/>
              <a:rect l="l" t="t" r="r" b="b"/>
              <a:pathLst>
                <a:path w="5251" h="874" extrusionOk="0">
                  <a:moveTo>
                    <a:pt x="222" y="1"/>
                  </a:moveTo>
                  <a:cubicBezTo>
                    <a:pt x="99" y="1"/>
                    <a:pt x="1" y="96"/>
                    <a:pt x="1" y="219"/>
                  </a:cubicBezTo>
                  <a:lnTo>
                    <a:pt x="1" y="655"/>
                  </a:lnTo>
                  <a:cubicBezTo>
                    <a:pt x="1" y="775"/>
                    <a:pt x="99" y="873"/>
                    <a:pt x="222" y="873"/>
                  </a:cubicBezTo>
                  <a:lnTo>
                    <a:pt x="5032" y="873"/>
                  </a:lnTo>
                  <a:cubicBezTo>
                    <a:pt x="5152" y="873"/>
                    <a:pt x="5250" y="775"/>
                    <a:pt x="5250" y="655"/>
                  </a:cubicBezTo>
                  <a:lnTo>
                    <a:pt x="5250" y="219"/>
                  </a:lnTo>
                  <a:cubicBezTo>
                    <a:pt x="5250" y="96"/>
                    <a:pt x="5152" y="1"/>
                    <a:pt x="5032"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9" name="Google Shape;21869;p87"/>
            <p:cNvSpPr/>
            <p:nvPr/>
          </p:nvSpPr>
          <p:spPr>
            <a:xfrm>
              <a:off x="3856791" y="3554400"/>
              <a:ext cx="102496" cy="22826"/>
            </a:xfrm>
            <a:custGeom>
              <a:avLst/>
              <a:gdLst/>
              <a:ahLst/>
              <a:cxnLst/>
              <a:rect l="l" t="t" r="r" b="b"/>
              <a:pathLst>
                <a:path w="3938" h="877" extrusionOk="0">
                  <a:moveTo>
                    <a:pt x="222" y="0"/>
                  </a:moveTo>
                  <a:cubicBezTo>
                    <a:pt x="99" y="0"/>
                    <a:pt x="1" y="99"/>
                    <a:pt x="1" y="218"/>
                  </a:cubicBezTo>
                  <a:lnTo>
                    <a:pt x="1" y="658"/>
                  </a:lnTo>
                  <a:cubicBezTo>
                    <a:pt x="1" y="778"/>
                    <a:pt x="99" y="876"/>
                    <a:pt x="222" y="876"/>
                  </a:cubicBezTo>
                  <a:lnTo>
                    <a:pt x="3720" y="876"/>
                  </a:lnTo>
                  <a:cubicBezTo>
                    <a:pt x="3839" y="876"/>
                    <a:pt x="3938" y="778"/>
                    <a:pt x="3938" y="658"/>
                  </a:cubicBezTo>
                  <a:lnTo>
                    <a:pt x="3938" y="218"/>
                  </a:lnTo>
                  <a:cubicBezTo>
                    <a:pt x="3938" y="99"/>
                    <a:pt x="3839" y="0"/>
                    <a:pt x="372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0" name="Google Shape;21870;p87"/>
            <p:cNvSpPr/>
            <p:nvPr/>
          </p:nvSpPr>
          <p:spPr>
            <a:xfrm>
              <a:off x="3822721" y="3383686"/>
              <a:ext cx="56896" cy="102496"/>
            </a:xfrm>
            <a:custGeom>
              <a:avLst/>
              <a:gdLst/>
              <a:ahLst/>
              <a:cxnLst/>
              <a:rect l="l" t="t" r="r" b="b"/>
              <a:pathLst>
                <a:path w="2186" h="3938" extrusionOk="0">
                  <a:moveTo>
                    <a:pt x="1" y="1"/>
                  </a:moveTo>
                  <a:lnTo>
                    <a:pt x="437" y="3938"/>
                  </a:lnTo>
                  <a:lnTo>
                    <a:pt x="1750" y="3938"/>
                  </a:lnTo>
                  <a:lnTo>
                    <a:pt x="2186"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1" name="Google Shape;21871;p87"/>
            <p:cNvSpPr/>
            <p:nvPr/>
          </p:nvSpPr>
          <p:spPr>
            <a:xfrm>
              <a:off x="3731624" y="3582874"/>
              <a:ext cx="68426" cy="74022"/>
            </a:xfrm>
            <a:custGeom>
              <a:avLst/>
              <a:gdLst/>
              <a:ahLst/>
              <a:cxnLst/>
              <a:rect l="l" t="t" r="r" b="b"/>
              <a:pathLst>
                <a:path w="2629" h="2844" extrusionOk="0">
                  <a:moveTo>
                    <a:pt x="876" y="0"/>
                  </a:moveTo>
                  <a:lnTo>
                    <a:pt x="876" y="440"/>
                  </a:lnTo>
                  <a:cubicBezTo>
                    <a:pt x="876" y="521"/>
                    <a:pt x="830" y="598"/>
                    <a:pt x="757" y="634"/>
                  </a:cubicBezTo>
                  <a:lnTo>
                    <a:pt x="243" y="890"/>
                  </a:lnTo>
                  <a:cubicBezTo>
                    <a:pt x="95" y="964"/>
                    <a:pt x="0" y="1116"/>
                    <a:pt x="0" y="1281"/>
                  </a:cubicBezTo>
                  <a:lnTo>
                    <a:pt x="0" y="2843"/>
                  </a:lnTo>
                  <a:lnTo>
                    <a:pt x="2628" y="2843"/>
                  </a:lnTo>
                  <a:lnTo>
                    <a:pt x="2628" y="1281"/>
                  </a:lnTo>
                  <a:cubicBezTo>
                    <a:pt x="2625" y="1116"/>
                    <a:pt x="2533" y="964"/>
                    <a:pt x="2382" y="890"/>
                  </a:cubicBezTo>
                  <a:lnTo>
                    <a:pt x="1872" y="634"/>
                  </a:lnTo>
                  <a:cubicBezTo>
                    <a:pt x="1798" y="598"/>
                    <a:pt x="1752" y="521"/>
                    <a:pt x="1752" y="440"/>
                  </a:cubicBezTo>
                  <a:lnTo>
                    <a:pt x="175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2" name="Google Shape;21872;p87"/>
            <p:cNvSpPr/>
            <p:nvPr/>
          </p:nvSpPr>
          <p:spPr>
            <a:xfrm>
              <a:off x="3731624" y="3600807"/>
              <a:ext cx="68426" cy="56089"/>
            </a:xfrm>
            <a:custGeom>
              <a:avLst/>
              <a:gdLst/>
              <a:ahLst/>
              <a:cxnLst/>
              <a:rect l="l" t="t" r="r" b="b"/>
              <a:pathLst>
                <a:path w="2629" h="2155" extrusionOk="0">
                  <a:moveTo>
                    <a:pt x="640" y="1"/>
                  </a:moveTo>
                  <a:lnTo>
                    <a:pt x="243" y="201"/>
                  </a:lnTo>
                  <a:cubicBezTo>
                    <a:pt x="95" y="275"/>
                    <a:pt x="0" y="427"/>
                    <a:pt x="0" y="592"/>
                  </a:cubicBezTo>
                  <a:lnTo>
                    <a:pt x="0" y="2154"/>
                  </a:lnTo>
                  <a:lnTo>
                    <a:pt x="2628" y="2154"/>
                  </a:lnTo>
                  <a:lnTo>
                    <a:pt x="2628" y="592"/>
                  </a:lnTo>
                  <a:cubicBezTo>
                    <a:pt x="2625" y="427"/>
                    <a:pt x="2533" y="275"/>
                    <a:pt x="2382" y="201"/>
                  </a:cubicBezTo>
                  <a:lnTo>
                    <a:pt x="1984" y="1"/>
                  </a:lnTo>
                  <a:cubicBezTo>
                    <a:pt x="1823" y="194"/>
                    <a:pt x="1583" y="624"/>
                    <a:pt x="1312" y="624"/>
                  </a:cubicBezTo>
                  <a:cubicBezTo>
                    <a:pt x="1042" y="624"/>
                    <a:pt x="802" y="194"/>
                    <a:pt x="64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3" name="Google Shape;21873;p87"/>
            <p:cNvSpPr/>
            <p:nvPr/>
          </p:nvSpPr>
          <p:spPr>
            <a:xfrm>
              <a:off x="3731624" y="3610880"/>
              <a:ext cx="17152" cy="46017"/>
            </a:xfrm>
            <a:custGeom>
              <a:avLst/>
              <a:gdLst/>
              <a:ahLst/>
              <a:cxnLst/>
              <a:rect l="l" t="t" r="r" b="b"/>
              <a:pathLst>
                <a:path w="659" h="1768" extrusionOk="0">
                  <a:moveTo>
                    <a:pt x="53" y="1"/>
                  </a:moveTo>
                  <a:cubicBezTo>
                    <a:pt x="21" y="64"/>
                    <a:pt x="4" y="131"/>
                    <a:pt x="0" y="205"/>
                  </a:cubicBezTo>
                  <a:lnTo>
                    <a:pt x="0" y="1767"/>
                  </a:lnTo>
                  <a:lnTo>
                    <a:pt x="658" y="1767"/>
                  </a:lnTo>
                  <a:lnTo>
                    <a:pt x="658" y="673"/>
                  </a:lnTo>
                  <a:cubicBezTo>
                    <a:pt x="658" y="536"/>
                    <a:pt x="591" y="406"/>
                    <a:pt x="482" y="321"/>
                  </a:cubicBezTo>
                  <a:lnTo>
                    <a:pt x="5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4" name="Google Shape;21874;p87"/>
            <p:cNvSpPr/>
            <p:nvPr/>
          </p:nvSpPr>
          <p:spPr>
            <a:xfrm>
              <a:off x="3782898" y="3610880"/>
              <a:ext cx="17048" cy="46017"/>
            </a:xfrm>
            <a:custGeom>
              <a:avLst/>
              <a:gdLst/>
              <a:ahLst/>
              <a:cxnLst/>
              <a:rect l="l" t="t" r="r" b="b"/>
              <a:pathLst>
                <a:path w="655" h="1768" extrusionOk="0">
                  <a:moveTo>
                    <a:pt x="602" y="1"/>
                  </a:moveTo>
                  <a:lnTo>
                    <a:pt x="176" y="321"/>
                  </a:lnTo>
                  <a:cubicBezTo>
                    <a:pt x="64" y="406"/>
                    <a:pt x="0" y="536"/>
                    <a:pt x="0" y="673"/>
                  </a:cubicBezTo>
                  <a:lnTo>
                    <a:pt x="0" y="1767"/>
                  </a:lnTo>
                  <a:lnTo>
                    <a:pt x="655" y="1767"/>
                  </a:lnTo>
                  <a:lnTo>
                    <a:pt x="655" y="205"/>
                  </a:lnTo>
                  <a:cubicBezTo>
                    <a:pt x="655" y="131"/>
                    <a:pt x="637" y="64"/>
                    <a:pt x="60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5" name="Google Shape;21875;p87"/>
            <p:cNvSpPr/>
            <p:nvPr/>
          </p:nvSpPr>
          <p:spPr>
            <a:xfrm>
              <a:off x="3743050" y="3537352"/>
              <a:ext cx="45548" cy="51300"/>
            </a:xfrm>
            <a:custGeom>
              <a:avLst/>
              <a:gdLst/>
              <a:ahLst/>
              <a:cxnLst/>
              <a:rect l="l" t="t" r="r" b="b"/>
              <a:pathLst>
                <a:path w="1750" h="1971" extrusionOk="0">
                  <a:moveTo>
                    <a:pt x="655" y="1"/>
                  </a:moveTo>
                  <a:cubicBezTo>
                    <a:pt x="293" y="1"/>
                    <a:pt x="1" y="296"/>
                    <a:pt x="1" y="659"/>
                  </a:cubicBezTo>
                  <a:lnTo>
                    <a:pt x="1" y="1095"/>
                  </a:lnTo>
                  <a:cubicBezTo>
                    <a:pt x="1" y="1577"/>
                    <a:pt x="391" y="1971"/>
                    <a:pt x="873" y="1971"/>
                  </a:cubicBezTo>
                  <a:cubicBezTo>
                    <a:pt x="1355" y="1967"/>
                    <a:pt x="1750" y="1577"/>
                    <a:pt x="1750" y="1095"/>
                  </a:cubicBezTo>
                  <a:lnTo>
                    <a:pt x="1750" y="659"/>
                  </a:lnTo>
                  <a:cubicBezTo>
                    <a:pt x="1750" y="296"/>
                    <a:pt x="1454" y="1"/>
                    <a:pt x="10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6" name="Google Shape;21876;p87"/>
            <p:cNvSpPr/>
            <p:nvPr/>
          </p:nvSpPr>
          <p:spPr>
            <a:xfrm>
              <a:off x="3742998" y="3537352"/>
              <a:ext cx="31415" cy="51300"/>
            </a:xfrm>
            <a:custGeom>
              <a:avLst/>
              <a:gdLst/>
              <a:ahLst/>
              <a:cxnLst/>
              <a:rect l="l" t="t" r="r" b="b"/>
              <a:pathLst>
                <a:path w="1207" h="1971" extrusionOk="0">
                  <a:moveTo>
                    <a:pt x="657" y="1"/>
                  </a:moveTo>
                  <a:cubicBezTo>
                    <a:pt x="295" y="1"/>
                    <a:pt x="3" y="296"/>
                    <a:pt x="3" y="659"/>
                  </a:cubicBezTo>
                  <a:lnTo>
                    <a:pt x="3" y="1095"/>
                  </a:lnTo>
                  <a:cubicBezTo>
                    <a:pt x="0" y="1596"/>
                    <a:pt x="412" y="1970"/>
                    <a:pt x="874" y="1970"/>
                  </a:cubicBezTo>
                  <a:cubicBezTo>
                    <a:pt x="984" y="1970"/>
                    <a:pt x="1096" y="1949"/>
                    <a:pt x="1206" y="1904"/>
                  </a:cubicBezTo>
                  <a:cubicBezTo>
                    <a:pt x="875" y="1770"/>
                    <a:pt x="657" y="1450"/>
                    <a:pt x="657" y="1095"/>
                  </a:cubicBezTo>
                  <a:lnTo>
                    <a:pt x="657" y="659"/>
                  </a:lnTo>
                  <a:cubicBezTo>
                    <a:pt x="657" y="338"/>
                    <a:pt x="890" y="64"/>
                    <a:pt x="1206" y="11"/>
                  </a:cubicBezTo>
                  <a:cubicBezTo>
                    <a:pt x="1167" y="4"/>
                    <a:pt x="1132" y="1"/>
                    <a:pt x="109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7" name="Google Shape;21877;p87"/>
            <p:cNvSpPr/>
            <p:nvPr/>
          </p:nvSpPr>
          <p:spPr>
            <a:xfrm>
              <a:off x="3743050" y="3537352"/>
              <a:ext cx="45548" cy="22826"/>
            </a:xfrm>
            <a:custGeom>
              <a:avLst/>
              <a:gdLst/>
              <a:ahLst/>
              <a:cxnLst/>
              <a:rect l="l" t="t" r="r" b="b"/>
              <a:pathLst>
                <a:path w="1750" h="877" extrusionOk="0">
                  <a:moveTo>
                    <a:pt x="655" y="1"/>
                  </a:moveTo>
                  <a:cubicBezTo>
                    <a:pt x="293" y="1"/>
                    <a:pt x="1" y="296"/>
                    <a:pt x="1" y="659"/>
                  </a:cubicBezTo>
                  <a:cubicBezTo>
                    <a:pt x="1" y="659"/>
                    <a:pt x="655" y="877"/>
                    <a:pt x="1750" y="877"/>
                  </a:cubicBezTo>
                  <a:lnTo>
                    <a:pt x="1750" y="659"/>
                  </a:lnTo>
                  <a:cubicBezTo>
                    <a:pt x="1750" y="296"/>
                    <a:pt x="1454" y="1"/>
                    <a:pt x="10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8" name="Google Shape;21878;p87"/>
            <p:cNvSpPr/>
            <p:nvPr/>
          </p:nvSpPr>
          <p:spPr>
            <a:xfrm>
              <a:off x="3743050" y="3537352"/>
              <a:ext cx="31363" cy="20822"/>
            </a:xfrm>
            <a:custGeom>
              <a:avLst/>
              <a:gdLst/>
              <a:ahLst/>
              <a:cxnLst/>
              <a:rect l="l" t="t" r="r" b="b"/>
              <a:pathLst>
                <a:path w="1205" h="800" extrusionOk="0">
                  <a:moveTo>
                    <a:pt x="655" y="1"/>
                  </a:moveTo>
                  <a:cubicBezTo>
                    <a:pt x="293" y="1"/>
                    <a:pt x="1" y="296"/>
                    <a:pt x="1" y="659"/>
                  </a:cubicBezTo>
                  <a:cubicBezTo>
                    <a:pt x="215" y="722"/>
                    <a:pt x="434" y="768"/>
                    <a:pt x="655" y="799"/>
                  </a:cubicBezTo>
                  <a:lnTo>
                    <a:pt x="655" y="659"/>
                  </a:lnTo>
                  <a:cubicBezTo>
                    <a:pt x="655" y="338"/>
                    <a:pt x="888" y="64"/>
                    <a:pt x="1204" y="11"/>
                  </a:cubicBezTo>
                  <a:cubicBezTo>
                    <a:pt x="1165" y="4"/>
                    <a:pt x="1130" y="1"/>
                    <a:pt x="1092"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9" name="Google Shape;21879;p87"/>
            <p:cNvSpPr/>
            <p:nvPr/>
          </p:nvSpPr>
          <p:spPr>
            <a:xfrm>
              <a:off x="3669445" y="3378376"/>
              <a:ext cx="363474" cy="317978"/>
            </a:xfrm>
            <a:custGeom>
              <a:avLst/>
              <a:gdLst/>
              <a:ahLst/>
              <a:cxnLst/>
              <a:rect l="l" t="t" r="r" b="b"/>
              <a:pathLst>
                <a:path w="13965" h="12217" extrusionOk="0">
                  <a:moveTo>
                    <a:pt x="7846" y="412"/>
                  </a:moveTo>
                  <a:lnTo>
                    <a:pt x="7456" y="3924"/>
                  </a:lnTo>
                  <a:cubicBezTo>
                    <a:pt x="7456" y="3931"/>
                    <a:pt x="7449" y="3938"/>
                    <a:pt x="7442" y="3938"/>
                  </a:cubicBezTo>
                  <a:lnTo>
                    <a:pt x="6520" y="3938"/>
                  </a:lnTo>
                  <a:cubicBezTo>
                    <a:pt x="6513" y="3938"/>
                    <a:pt x="6509" y="3931"/>
                    <a:pt x="6506" y="3924"/>
                  </a:cubicBezTo>
                  <a:lnTo>
                    <a:pt x="6115" y="412"/>
                  </a:lnTo>
                  <a:close/>
                  <a:moveTo>
                    <a:pt x="13321" y="3470"/>
                  </a:moveTo>
                  <a:cubicBezTo>
                    <a:pt x="13451" y="3470"/>
                    <a:pt x="13553" y="3575"/>
                    <a:pt x="13557" y="3702"/>
                  </a:cubicBezTo>
                  <a:lnTo>
                    <a:pt x="13557" y="11576"/>
                  </a:lnTo>
                  <a:cubicBezTo>
                    <a:pt x="13557" y="11703"/>
                    <a:pt x="13451" y="11809"/>
                    <a:pt x="13324" y="11809"/>
                  </a:cubicBezTo>
                  <a:lnTo>
                    <a:pt x="640" y="11809"/>
                  </a:lnTo>
                  <a:cubicBezTo>
                    <a:pt x="514" y="11809"/>
                    <a:pt x="408" y="11703"/>
                    <a:pt x="408" y="11576"/>
                  </a:cubicBezTo>
                  <a:lnTo>
                    <a:pt x="408" y="3702"/>
                  </a:lnTo>
                  <a:cubicBezTo>
                    <a:pt x="408" y="3575"/>
                    <a:pt x="514" y="3470"/>
                    <a:pt x="640" y="3470"/>
                  </a:cubicBezTo>
                  <a:lnTo>
                    <a:pt x="6045" y="3470"/>
                  </a:lnTo>
                  <a:lnTo>
                    <a:pt x="6101" y="3969"/>
                  </a:lnTo>
                  <a:cubicBezTo>
                    <a:pt x="6126" y="4184"/>
                    <a:pt x="6305" y="4346"/>
                    <a:pt x="6523" y="4346"/>
                  </a:cubicBezTo>
                  <a:lnTo>
                    <a:pt x="7442" y="4346"/>
                  </a:lnTo>
                  <a:cubicBezTo>
                    <a:pt x="7656" y="4346"/>
                    <a:pt x="7839" y="4184"/>
                    <a:pt x="7864" y="3969"/>
                  </a:cubicBezTo>
                  <a:lnTo>
                    <a:pt x="7917" y="3470"/>
                  </a:lnTo>
                  <a:close/>
                  <a:moveTo>
                    <a:pt x="5886" y="1"/>
                  </a:moveTo>
                  <a:cubicBezTo>
                    <a:pt x="5767" y="1"/>
                    <a:pt x="5672" y="106"/>
                    <a:pt x="5686" y="229"/>
                  </a:cubicBezTo>
                  <a:lnTo>
                    <a:pt x="5999" y="3062"/>
                  </a:lnTo>
                  <a:lnTo>
                    <a:pt x="640" y="3062"/>
                  </a:lnTo>
                  <a:cubicBezTo>
                    <a:pt x="289" y="3062"/>
                    <a:pt x="0" y="3350"/>
                    <a:pt x="0" y="3706"/>
                  </a:cubicBezTo>
                  <a:lnTo>
                    <a:pt x="0" y="11576"/>
                  </a:lnTo>
                  <a:cubicBezTo>
                    <a:pt x="0" y="11932"/>
                    <a:pt x="289" y="12217"/>
                    <a:pt x="640" y="12217"/>
                  </a:cubicBezTo>
                  <a:lnTo>
                    <a:pt x="13321" y="12217"/>
                  </a:lnTo>
                  <a:cubicBezTo>
                    <a:pt x="13676" y="12217"/>
                    <a:pt x="13965" y="11932"/>
                    <a:pt x="13965" y="11576"/>
                  </a:cubicBezTo>
                  <a:lnTo>
                    <a:pt x="13965" y="3706"/>
                  </a:lnTo>
                  <a:cubicBezTo>
                    <a:pt x="13965" y="3350"/>
                    <a:pt x="13676" y="3062"/>
                    <a:pt x="13324" y="3062"/>
                  </a:cubicBezTo>
                  <a:lnTo>
                    <a:pt x="7962" y="3062"/>
                  </a:lnTo>
                  <a:lnTo>
                    <a:pt x="8279" y="229"/>
                  </a:lnTo>
                  <a:cubicBezTo>
                    <a:pt x="8290" y="106"/>
                    <a:pt x="8195" y="1"/>
                    <a:pt x="80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0" name="Google Shape;21880;p87"/>
            <p:cNvSpPr/>
            <p:nvPr/>
          </p:nvSpPr>
          <p:spPr>
            <a:xfrm>
              <a:off x="3703593" y="3503568"/>
              <a:ext cx="124490" cy="158638"/>
            </a:xfrm>
            <a:custGeom>
              <a:avLst/>
              <a:gdLst/>
              <a:ahLst/>
              <a:cxnLst/>
              <a:rect l="l" t="t" r="r" b="b"/>
              <a:pathLst>
                <a:path w="4783" h="6095" extrusionOk="0">
                  <a:moveTo>
                    <a:pt x="2608" y="1503"/>
                  </a:moveTo>
                  <a:cubicBezTo>
                    <a:pt x="2857" y="1506"/>
                    <a:pt x="3061" y="1707"/>
                    <a:pt x="3061" y="1957"/>
                  </a:cubicBezTo>
                  <a:lnTo>
                    <a:pt x="3061" y="2393"/>
                  </a:lnTo>
                  <a:cubicBezTo>
                    <a:pt x="3058" y="2762"/>
                    <a:pt x="2759" y="3061"/>
                    <a:pt x="2389" y="3061"/>
                  </a:cubicBezTo>
                  <a:cubicBezTo>
                    <a:pt x="2020" y="3061"/>
                    <a:pt x="1721" y="2762"/>
                    <a:pt x="1721" y="2393"/>
                  </a:cubicBezTo>
                  <a:lnTo>
                    <a:pt x="1721" y="1957"/>
                  </a:lnTo>
                  <a:cubicBezTo>
                    <a:pt x="1721" y="1707"/>
                    <a:pt x="1921" y="1506"/>
                    <a:pt x="2171" y="1503"/>
                  </a:cubicBezTo>
                  <a:close/>
                  <a:moveTo>
                    <a:pt x="2622" y="3445"/>
                  </a:moveTo>
                  <a:lnTo>
                    <a:pt x="2622" y="3568"/>
                  </a:lnTo>
                  <a:cubicBezTo>
                    <a:pt x="2622" y="3645"/>
                    <a:pt x="2643" y="3716"/>
                    <a:pt x="2681" y="3783"/>
                  </a:cubicBezTo>
                  <a:lnTo>
                    <a:pt x="2400" y="4061"/>
                  </a:lnTo>
                  <a:cubicBezTo>
                    <a:pt x="2396" y="4064"/>
                    <a:pt x="2393" y="4066"/>
                    <a:pt x="2389" y="4066"/>
                  </a:cubicBezTo>
                  <a:cubicBezTo>
                    <a:pt x="2386" y="4066"/>
                    <a:pt x="2382" y="4064"/>
                    <a:pt x="2379" y="4061"/>
                  </a:cubicBezTo>
                  <a:lnTo>
                    <a:pt x="2101" y="3783"/>
                  </a:lnTo>
                  <a:cubicBezTo>
                    <a:pt x="2136" y="3716"/>
                    <a:pt x="2157" y="3645"/>
                    <a:pt x="2157" y="3568"/>
                  </a:cubicBezTo>
                  <a:lnTo>
                    <a:pt x="2157" y="3445"/>
                  </a:lnTo>
                  <a:cubicBezTo>
                    <a:pt x="2235" y="3462"/>
                    <a:pt x="2312" y="3473"/>
                    <a:pt x="2389" y="3473"/>
                  </a:cubicBezTo>
                  <a:cubicBezTo>
                    <a:pt x="2467" y="3473"/>
                    <a:pt x="2548" y="3462"/>
                    <a:pt x="2622" y="3445"/>
                  </a:cubicBezTo>
                  <a:close/>
                  <a:moveTo>
                    <a:pt x="3016" y="4025"/>
                  </a:moveTo>
                  <a:lnTo>
                    <a:pt x="3371" y="4201"/>
                  </a:lnTo>
                  <a:cubicBezTo>
                    <a:pt x="3449" y="4240"/>
                    <a:pt x="3498" y="4321"/>
                    <a:pt x="3498" y="4409"/>
                  </a:cubicBezTo>
                  <a:lnTo>
                    <a:pt x="3498" y="5686"/>
                  </a:lnTo>
                  <a:lnTo>
                    <a:pt x="1285" y="5686"/>
                  </a:lnTo>
                  <a:lnTo>
                    <a:pt x="1285" y="4409"/>
                  </a:lnTo>
                  <a:cubicBezTo>
                    <a:pt x="1285" y="4321"/>
                    <a:pt x="1334" y="4240"/>
                    <a:pt x="1415" y="4201"/>
                  </a:cubicBezTo>
                  <a:lnTo>
                    <a:pt x="1770" y="4025"/>
                  </a:lnTo>
                  <a:lnTo>
                    <a:pt x="2094" y="4349"/>
                  </a:lnTo>
                  <a:cubicBezTo>
                    <a:pt x="2177" y="4432"/>
                    <a:pt x="2285" y="4473"/>
                    <a:pt x="2393" y="4473"/>
                  </a:cubicBezTo>
                  <a:cubicBezTo>
                    <a:pt x="2501" y="4473"/>
                    <a:pt x="2609" y="4432"/>
                    <a:pt x="2692" y="4349"/>
                  </a:cubicBezTo>
                  <a:lnTo>
                    <a:pt x="3016" y="4025"/>
                  </a:lnTo>
                  <a:close/>
                  <a:moveTo>
                    <a:pt x="4360" y="412"/>
                  </a:moveTo>
                  <a:cubicBezTo>
                    <a:pt x="4367" y="412"/>
                    <a:pt x="4374" y="419"/>
                    <a:pt x="4374" y="426"/>
                  </a:cubicBezTo>
                  <a:lnTo>
                    <a:pt x="4374" y="5672"/>
                  </a:lnTo>
                  <a:cubicBezTo>
                    <a:pt x="4374" y="5679"/>
                    <a:pt x="4367" y="5686"/>
                    <a:pt x="4360" y="5686"/>
                  </a:cubicBezTo>
                  <a:lnTo>
                    <a:pt x="3909" y="5686"/>
                  </a:lnTo>
                  <a:lnTo>
                    <a:pt x="3909" y="4412"/>
                  </a:lnTo>
                  <a:cubicBezTo>
                    <a:pt x="3909" y="4166"/>
                    <a:pt x="3772" y="3945"/>
                    <a:pt x="3554" y="3835"/>
                  </a:cubicBezTo>
                  <a:lnTo>
                    <a:pt x="3040" y="3582"/>
                  </a:lnTo>
                  <a:cubicBezTo>
                    <a:pt x="3037" y="3579"/>
                    <a:pt x="3033" y="3575"/>
                    <a:pt x="3033" y="3568"/>
                  </a:cubicBezTo>
                  <a:lnTo>
                    <a:pt x="3033" y="3265"/>
                  </a:lnTo>
                  <a:lnTo>
                    <a:pt x="3033" y="3258"/>
                  </a:lnTo>
                  <a:cubicBezTo>
                    <a:pt x="3311" y="3054"/>
                    <a:pt x="3473" y="2734"/>
                    <a:pt x="3473" y="2393"/>
                  </a:cubicBezTo>
                  <a:lnTo>
                    <a:pt x="3473" y="1953"/>
                  </a:lnTo>
                  <a:cubicBezTo>
                    <a:pt x="3473" y="1478"/>
                    <a:pt x="3090" y="1095"/>
                    <a:pt x="2615" y="1095"/>
                  </a:cubicBezTo>
                  <a:lnTo>
                    <a:pt x="2175" y="1095"/>
                  </a:lnTo>
                  <a:cubicBezTo>
                    <a:pt x="1700" y="1095"/>
                    <a:pt x="1316" y="1478"/>
                    <a:pt x="1316" y="1953"/>
                  </a:cubicBezTo>
                  <a:lnTo>
                    <a:pt x="1316" y="2393"/>
                  </a:lnTo>
                  <a:cubicBezTo>
                    <a:pt x="1316" y="2734"/>
                    <a:pt x="1478" y="3054"/>
                    <a:pt x="1756" y="3258"/>
                  </a:cubicBezTo>
                  <a:lnTo>
                    <a:pt x="1756" y="3265"/>
                  </a:lnTo>
                  <a:lnTo>
                    <a:pt x="1756" y="3568"/>
                  </a:lnTo>
                  <a:cubicBezTo>
                    <a:pt x="1756" y="3575"/>
                    <a:pt x="1753" y="3579"/>
                    <a:pt x="1746" y="3582"/>
                  </a:cubicBezTo>
                  <a:lnTo>
                    <a:pt x="1235" y="3835"/>
                  </a:lnTo>
                  <a:cubicBezTo>
                    <a:pt x="1017" y="3945"/>
                    <a:pt x="880" y="4166"/>
                    <a:pt x="880" y="4412"/>
                  </a:cubicBezTo>
                  <a:lnTo>
                    <a:pt x="880" y="5686"/>
                  </a:lnTo>
                  <a:lnTo>
                    <a:pt x="423" y="5686"/>
                  </a:lnTo>
                  <a:cubicBezTo>
                    <a:pt x="416" y="5686"/>
                    <a:pt x="409" y="5679"/>
                    <a:pt x="409" y="5672"/>
                  </a:cubicBezTo>
                  <a:lnTo>
                    <a:pt x="409" y="426"/>
                  </a:lnTo>
                  <a:cubicBezTo>
                    <a:pt x="409" y="419"/>
                    <a:pt x="416" y="412"/>
                    <a:pt x="423" y="412"/>
                  </a:cubicBezTo>
                  <a:close/>
                  <a:moveTo>
                    <a:pt x="423" y="0"/>
                  </a:moveTo>
                  <a:cubicBezTo>
                    <a:pt x="190" y="0"/>
                    <a:pt x="0" y="190"/>
                    <a:pt x="0" y="426"/>
                  </a:cubicBezTo>
                  <a:lnTo>
                    <a:pt x="0" y="5672"/>
                  </a:lnTo>
                  <a:cubicBezTo>
                    <a:pt x="0" y="5904"/>
                    <a:pt x="190" y="6094"/>
                    <a:pt x="423" y="6094"/>
                  </a:cubicBezTo>
                  <a:lnTo>
                    <a:pt x="4360" y="6094"/>
                  </a:lnTo>
                  <a:cubicBezTo>
                    <a:pt x="4592" y="6094"/>
                    <a:pt x="4782" y="5904"/>
                    <a:pt x="4782" y="5672"/>
                  </a:cubicBezTo>
                  <a:lnTo>
                    <a:pt x="4782" y="426"/>
                  </a:lnTo>
                  <a:cubicBezTo>
                    <a:pt x="4782" y="190"/>
                    <a:pt x="4592" y="0"/>
                    <a:pt x="4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1" name="Google Shape;21881;p87"/>
            <p:cNvSpPr/>
            <p:nvPr/>
          </p:nvSpPr>
          <p:spPr>
            <a:xfrm>
              <a:off x="3851481" y="3503568"/>
              <a:ext cx="147290" cy="33549"/>
            </a:xfrm>
            <a:custGeom>
              <a:avLst/>
              <a:gdLst/>
              <a:ahLst/>
              <a:cxnLst/>
              <a:rect l="l" t="t" r="r" b="b"/>
              <a:pathLst>
                <a:path w="5659" h="1289" extrusionOk="0">
                  <a:moveTo>
                    <a:pt x="5236" y="412"/>
                  </a:moveTo>
                  <a:cubicBezTo>
                    <a:pt x="5243" y="412"/>
                    <a:pt x="5250" y="419"/>
                    <a:pt x="5250" y="426"/>
                  </a:cubicBezTo>
                  <a:lnTo>
                    <a:pt x="5250" y="862"/>
                  </a:lnTo>
                  <a:cubicBezTo>
                    <a:pt x="5250" y="869"/>
                    <a:pt x="5243" y="876"/>
                    <a:pt x="5236" y="876"/>
                  </a:cubicBezTo>
                  <a:lnTo>
                    <a:pt x="426" y="876"/>
                  </a:lnTo>
                  <a:cubicBezTo>
                    <a:pt x="416" y="876"/>
                    <a:pt x="412" y="869"/>
                    <a:pt x="412" y="862"/>
                  </a:cubicBezTo>
                  <a:lnTo>
                    <a:pt x="412" y="426"/>
                  </a:lnTo>
                  <a:cubicBezTo>
                    <a:pt x="412" y="419"/>
                    <a:pt x="416" y="412"/>
                    <a:pt x="426" y="412"/>
                  </a:cubicBezTo>
                  <a:close/>
                  <a:moveTo>
                    <a:pt x="426" y="0"/>
                  </a:moveTo>
                  <a:cubicBezTo>
                    <a:pt x="191" y="0"/>
                    <a:pt x="1" y="190"/>
                    <a:pt x="1" y="426"/>
                  </a:cubicBezTo>
                  <a:lnTo>
                    <a:pt x="1" y="862"/>
                  </a:lnTo>
                  <a:cubicBezTo>
                    <a:pt x="1" y="1098"/>
                    <a:pt x="191" y="1285"/>
                    <a:pt x="423" y="1288"/>
                  </a:cubicBezTo>
                  <a:lnTo>
                    <a:pt x="5236" y="1288"/>
                  </a:lnTo>
                  <a:cubicBezTo>
                    <a:pt x="5468" y="1285"/>
                    <a:pt x="5658" y="1098"/>
                    <a:pt x="5658" y="862"/>
                  </a:cubicBezTo>
                  <a:lnTo>
                    <a:pt x="5658" y="426"/>
                  </a:lnTo>
                  <a:cubicBezTo>
                    <a:pt x="5658" y="190"/>
                    <a:pt x="5468" y="0"/>
                    <a:pt x="52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2" name="Google Shape;21882;p87"/>
            <p:cNvSpPr/>
            <p:nvPr/>
          </p:nvSpPr>
          <p:spPr>
            <a:xfrm>
              <a:off x="3851481" y="3549169"/>
              <a:ext cx="113142" cy="33367"/>
            </a:xfrm>
            <a:custGeom>
              <a:avLst/>
              <a:gdLst/>
              <a:ahLst/>
              <a:cxnLst/>
              <a:rect l="l" t="t" r="r" b="b"/>
              <a:pathLst>
                <a:path w="4347" h="1282" extrusionOk="0">
                  <a:moveTo>
                    <a:pt x="3924" y="409"/>
                  </a:moveTo>
                  <a:cubicBezTo>
                    <a:pt x="3931" y="409"/>
                    <a:pt x="3938" y="416"/>
                    <a:pt x="3938" y="423"/>
                  </a:cubicBezTo>
                  <a:lnTo>
                    <a:pt x="3938" y="859"/>
                  </a:lnTo>
                  <a:cubicBezTo>
                    <a:pt x="3938" y="866"/>
                    <a:pt x="3931" y="873"/>
                    <a:pt x="3924" y="873"/>
                  </a:cubicBezTo>
                  <a:lnTo>
                    <a:pt x="426" y="873"/>
                  </a:lnTo>
                  <a:cubicBezTo>
                    <a:pt x="416" y="873"/>
                    <a:pt x="412" y="866"/>
                    <a:pt x="412" y="859"/>
                  </a:cubicBezTo>
                  <a:lnTo>
                    <a:pt x="412" y="423"/>
                  </a:lnTo>
                  <a:cubicBezTo>
                    <a:pt x="412" y="416"/>
                    <a:pt x="416" y="409"/>
                    <a:pt x="426" y="409"/>
                  </a:cubicBezTo>
                  <a:close/>
                  <a:moveTo>
                    <a:pt x="426" y="1"/>
                  </a:moveTo>
                  <a:cubicBezTo>
                    <a:pt x="191" y="1"/>
                    <a:pt x="1" y="187"/>
                    <a:pt x="1" y="423"/>
                  </a:cubicBezTo>
                  <a:lnTo>
                    <a:pt x="1" y="859"/>
                  </a:lnTo>
                  <a:cubicBezTo>
                    <a:pt x="1" y="1091"/>
                    <a:pt x="191" y="1281"/>
                    <a:pt x="426" y="1281"/>
                  </a:cubicBezTo>
                  <a:lnTo>
                    <a:pt x="3924" y="1281"/>
                  </a:lnTo>
                  <a:cubicBezTo>
                    <a:pt x="4156" y="1281"/>
                    <a:pt x="4346" y="1091"/>
                    <a:pt x="4346" y="859"/>
                  </a:cubicBezTo>
                  <a:lnTo>
                    <a:pt x="4346" y="423"/>
                  </a:lnTo>
                  <a:cubicBezTo>
                    <a:pt x="4346" y="187"/>
                    <a:pt x="4156"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3" name="Google Shape;21883;p87"/>
            <p:cNvSpPr/>
            <p:nvPr/>
          </p:nvSpPr>
          <p:spPr>
            <a:xfrm>
              <a:off x="3849737" y="3594691"/>
              <a:ext cx="69363" cy="10645"/>
            </a:xfrm>
            <a:custGeom>
              <a:avLst/>
              <a:gdLst/>
              <a:ahLst/>
              <a:cxnLst/>
              <a:rect l="l" t="t" r="r" b="b"/>
              <a:pathLst>
                <a:path w="2665" h="409" extrusionOk="0">
                  <a:moveTo>
                    <a:pt x="272" y="0"/>
                  </a:moveTo>
                  <a:cubicBezTo>
                    <a:pt x="1" y="0"/>
                    <a:pt x="1" y="408"/>
                    <a:pt x="272" y="408"/>
                  </a:cubicBezTo>
                  <a:lnTo>
                    <a:pt x="2460" y="408"/>
                  </a:lnTo>
                  <a:cubicBezTo>
                    <a:pt x="2573" y="408"/>
                    <a:pt x="2664" y="317"/>
                    <a:pt x="2664" y="204"/>
                  </a:cubicBezTo>
                  <a:cubicBezTo>
                    <a:pt x="2664" y="92"/>
                    <a:pt x="2573" y="0"/>
                    <a:pt x="2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4" name="Google Shape;21884;p87"/>
            <p:cNvSpPr/>
            <p:nvPr/>
          </p:nvSpPr>
          <p:spPr>
            <a:xfrm>
              <a:off x="3929407" y="3594691"/>
              <a:ext cx="35215" cy="10645"/>
            </a:xfrm>
            <a:custGeom>
              <a:avLst/>
              <a:gdLst/>
              <a:ahLst/>
              <a:cxnLst/>
              <a:rect l="l" t="t" r="r" b="b"/>
              <a:pathLst>
                <a:path w="1353" h="409" extrusionOk="0">
                  <a:moveTo>
                    <a:pt x="275" y="0"/>
                  </a:moveTo>
                  <a:cubicBezTo>
                    <a:pt x="1" y="0"/>
                    <a:pt x="1" y="408"/>
                    <a:pt x="275" y="408"/>
                  </a:cubicBezTo>
                  <a:lnTo>
                    <a:pt x="1148" y="408"/>
                  </a:lnTo>
                  <a:cubicBezTo>
                    <a:pt x="1261" y="408"/>
                    <a:pt x="1352" y="317"/>
                    <a:pt x="1352" y="204"/>
                  </a:cubicBezTo>
                  <a:cubicBezTo>
                    <a:pt x="1352" y="92"/>
                    <a:pt x="1261" y="0"/>
                    <a:pt x="11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5" name="Google Shape;21885;p87"/>
            <p:cNvSpPr/>
            <p:nvPr/>
          </p:nvSpPr>
          <p:spPr>
            <a:xfrm>
              <a:off x="3849737" y="3628761"/>
              <a:ext cx="23841" cy="10723"/>
            </a:xfrm>
            <a:custGeom>
              <a:avLst/>
              <a:gdLst/>
              <a:ahLst/>
              <a:cxnLst/>
              <a:rect l="l" t="t" r="r" b="b"/>
              <a:pathLst>
                <a:path w="916" h="412" extrusionOk="0">
                  <a:moveTo>
                    <a:pt x="272" y="0"/>
                  </a:moveTo>
                  <a:cubicBezTo>
                    <a:pt x="1" y="0"/>
                    <a:pt x="1" y="412"/>
                    <a:pt x="272" y="412"/>
                  </a:cubicBezTo>
                  <a:lnTo>
                    <a:pt x="712" y="412"/>
                  </a:lnTo>
                  <a:cubicBezTo>
                    <a:pt x="824" y="412"/>
                    <a:pt x="916" y="320"/>
                    <a:pt x="916" y="208"/>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6" name="Google Shape;21886;p87"/>
            <p:cNvSpPr/>
            <p:nvPr/>
          </p:nvSpPr>
          <p:spPr>
            <a:xfrm>
              <a:off x="3883911" y="3628761"/>
              <a:ext cx="57989" cy="10723"/>
            </a:xfrm>
            <a:custGeom>
              <a:avLst/>
              <a:gdLst/>
              <a:ahLst/>
              <a:cxnLst/>
              <a:rect l="l" t="t" r="r" b="b"/>
              <a:pathLst>
                <a:path w="2228" h="412" extrusionOk="0">
                  <a:moveTo>
                    <a:pt x="271" y="0"/>
                  </a:moveTo>
                  <a:cubicBezTo>
                    <a:pt x="0" y="0"/>
                    <a:pt x="0" y="412"/>
                    <a:pt x="271" y="412"/>
                  </a:cubicBezTo>
                  <a:lnTo>
                    <a:pt x="2023" y="412"/>
                  </a:lnTo>
                  <a:cubicBezTo>
                    <a:pt x="2136" y="412"/>
                    <a:pt x="2227" y="320"/>
                    <a:pt x="2227" y="208"/>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7" name="Google Shape;21887;p87"/>
            <p:cNvSpPr/>
            <p:nvPr/>
          </p:nvSpPr>
          <p:spPr>
            <a:xfrm>
              <a:off x="3849737" y="3651561"/>
              <a:ext cx="23841" cy="10645"/>
            </a:xfrm>
            <a:custGeom>
              <a:avLst/>
              <a:gdLst/>
              <a:ahLst/>
              <a:cxnLst/>
              <a:rect l="l" t="t" r="r" b="b"/>
              <a:pathLst>
                <a:path w="916" h="409" extrusionOk="0">
                  <a:moveTo>
                    <a:pt x="272" y="0"/>
                  </a:moveTo>
                  <a:cubicBezTo>
                    <a:pt x="1" y="0"/>
                    <a:pt x="1" y="408"/>
                    <a:pt x="272" y="408"/>
                  </a:cubicBezTo>
                  <a:lnTo>
                    <a:pt x="712" y="408"/>
                  </a:lnTo>
                  <a:cubicBezTo>
                    <a:pt x="824" y="408"/>
                    <a:pt x="916" y="317"/>
                    <a:pt x="916" y="204"/>
                  </a:cubicBezTo>
                  <a:cubicBezTo>
                    <a:pt x="916" y="92"/>
                    <a:pt x="824" y="0"/>
                    <a:pt x="7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8" name="Google Shape;21888;p87"/>
            <p:cNvSpPr/>
            <p:nvPr/>
          </p:nvSpPr>
          <p:spPr>
            <a:xfrm>
              <a:off x="3883911" y="3651561"/>
              <a:ext cx="57989" cy="10645"/>
            </a:xfrm>
            <a:custGeom>
              <a:avLst/>
              <a:gdLst/>
              <a:ahLst/>
              <a:cxnLst/>
              <a:rect l="l" t="t" r="r" b="b"/>
              <a:pathLst>
                <a:path w="2228" h="409" extrusionOk="0">
                  <a:moveTo>
                    <a:pt x="271" y="0"/>
                  </a:moveTo>
                  <a:cubicBezTo>
                    <a:pt x="0" y="0"/>
                    <a:pt x="0" y="408"/>
                    <a:pt x="271" y="408"/>
                  </a:cubicBezTo>
                  <a:lnTo>
                    <a:pt x="2023" y="408"/>
                  </a:lnTo>
                  <a:cubicBezTo>
                    <a:pt x="2136" y="408"/>
                    <a:pt x="2227" y="317"/>
                    <a:pt x="2227" y="204"/>
                  </a:cubicBezTo>
                  <a:cubicBezTo>
                    <a:pt x="2227" y="92"/>
                    <a:pt x="2136" y="0"/>
                    <a:pt x="20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9" name="Google Shape;21889;p87"/>
            <p:cNvSpPr/>
            <p:nvPr/>
          </p:nvSpPr>
          <p:spPr>
            <a:xfrm>
              <a:off x="3844063" y="3458046"/>
              <a:ext cx="12493" cy="10749"/>
            </a:xfrm>
            <a:custGeom>
              <a:avLst/>
              <a:gdLst/>
              <a:ahLst/>
              <a:cxnLst/>
              <a:rect l="l" t="t" r="r" b="b"/>
              <a:pathLst>
                <a:path w="480" h="413" extrusionOk="0">
                  <a:moveTo>
                    <a:pt x="275" y="1"/>
                  </a:moveTo>
                  <a:cubicBezTo>
                    <a:pt x="1" y="1"/>
                    <a:pt x="1" y="412"/>
                    <a:pt x="275" y="412"/>
                  </a:cubicBezTo>
                  <a:cubicBezTo>
                    <a:pt x="388" y="412"/>
                    <a:pt x="479" y="317"/>
                    <a:pt x="479" y="205"/>
                  </a:cubicBezTo>
                  <a:cubicBezTo>
                    <a:pt x="479" y="92"/>
                    <a:pt x="388"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0" name="Google Shape;21890;p87"/>
          <p:cNvGrpSpPr/>
          <p:nvPr/>
        </p:nvGrpSpPr>
        <p:grpSpPr>
          <a:xfrm>
            <a:off x="1835495" y="1506921"/>
            <a:ext cx="356629" cy="356525"/>
            <a:chOff x="1835495" y="1506921"/>
            <a:chExt cx="356629" cy="356525"/>
          </a:xfrm>
        </p:grpSpPr>
        <p:sp>
          <p:nvSpPr>
            <p:cNvPr id="21891" name="Google Shape;21891;p87"/>
            <p:cNvSpPr/>
            <p:nvPr/>
          </p:nvSpPr>
          <p:spPr>
            <a:xfrm>
              <a:off x="1974690" y="1618188"/>
              <a:ext cx="27980" cy="61477"/>
            </a:xfrm>
            <a:custGeom>
              <a:avLst/>
              <a:gdLst/>
              <a:ahLst/>
              <a:cxnLst/>
              <a:rect l="l" t="t" r="r" b="b"/>
              <a:pathLst>
                <a:path w="1075" h="2362" extrusionOk="0">
                  <a:moveTo>
                    <a:pt x="645" y="0"/>
                  </a:moveTo>
                  <a:cubicBezTo>
                    <a:pt x="289" y="0"/>
                    <a:pt x="1" y="289"/>
                    <a:pt x="1" y="644"/>
                  </a:cubicBezTo>
                  <a:lnTo>
                    <a:pt x="1" y="796"/>
                  </a:lnTo>
                  <a:cubicBezTo>
                    <a:pt x="1" y="978"/>
                    <a:pt x="29" y="1161"/>
                    <a:pt x="89" y="1337"/>
                  </a:cubicBezTo>
                  <a:lnTo>
                    <a:pt x="430" y="2361"/>
                  </a:lnTo>
                  <a:lnTo>
                    <a:pt x="1074" y="2361"/>
                  </a:lnTo>
                  <a:lnTo>
                    <a:pt x="107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2" name="Google Shape;21892;p87"/>
            <p:cNvSpPr/>
            <p:nvPr/>
          </p:nvSpPr>
          <p:spPr>
            <a:xfrm>
              <a:off x="1985882" y="1612593"/>
              <a:ext cx="67047" cy="66969"/>
            </a:xfrm>
            <a:custGeom>
              <a:avLst/>
              <a:gdLst/>
              <a:ahLst/>
              <a:cxnLst/>
              <a:rect l="l" t="t" r="r" b="b"/>
              <a:pathLst>
                <a:path w="2576" h="2573" extrusionOk="0">
                  <a:moveTo>
                    <a:pt x="644" y="1"/>
                  </a:moveTo>
                  <a:cubicBezTo>
                    <a:pt x="289" y="1"/>
                    <a:pt x="0" y="289"/>
                    <a:pt x="0" y="645"/>
                  </a:cubicBezTo>
                  <a:cubicBezTo>
                    <a:pt x="0" y="880"/>
                    <a:pt x="194" y="1074"/>
                    <a:pt x="429" y="1074"/>
                  </a:cubicBezTo>
                  <a:lnTo>
                    <a:pt x="2147" y="2573"/>
                  </a:lnTo>
                  <a:lnTo>
                    <a:pt x="2523" y="1246"/>
                  </a:lnTo>
                  <a:cubicBezTo>
                    <a:pt x="2558" y="1130"/>
                    <a:pt x="2572" y="1014"/>
                    <a:pt x="2576" y="894"/>
                  </a:cubicBezTo>
                  <a:lnTo>
                    <a:pt x="2576"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3" name="Google Shape;21893;p87"/>
            <p:cNvSpPr/>
            <p:nvPr/>
          </p:nvSpPr>
          <p:spPr>
            <a:xfrm>
              <a:off x="1997048" y="1696297"/>
              <a:ext cx="33445" cy="33549"/>
            </a:xfrm>
            <a:custGeom>
              <a:avLst/>
              <a:gdLst/>
              <a:ahLst/>
              <a:cxnLst/>
              <a:rect l="l" t="t" r="r" b="b"/>
              <a:pathLst>
                <a:path w="1285" h="1289" extrusionOk="0">
                  <a:moveTo>
                    <a:pt x="0" y="1"/>
                  </a:moveTo>
                  <a:lnTo>
                    <a:pt x="0" y="1288"/>
                  </a:lnTo>
                  <a:lnTo>
                    <a:pt x="1285" y="1288"/>
                  </a:lnTo>
                  <a:lnTo>
                    <a:pt x="128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4" name="Google Shape;21894;p87"/>
            <p:cNvSpPr/>
            <p:nvPr/>
          </p:nvSpPr>
          <p:spPr>
            <a:xfrm>
              <a:off x="1957954" y="1709857"/>
              <a:ext cx="111658" cy="87010"/>
            </a:xfrm>
            <a:custGeom>
              <a:avLst/>
              <a:gdLst/>
              <a:ahLst/>
              <a:cxnLst/>
              <a:rect l="l" t="t" r="r" b="b"/>
              <a:pathLst>
                <a:path w="4290" h="3343" extrusionOk="0">
                  <a:moveTo>
                    <a:pt x="1502" y="0"/>
                  </a:moveTo>
                  <a:lnTo>
                    <a:pt x="468" y="296"/>
                  </a:lnTo>
                  <a:cubicBezTo>
                    <a:pt x="190" y="377"/>
                    <a:pt x="0" y="627"/>
                    <a:pt x="0" y="915"/>
                  </a:cubicBezTo>
                  <a:lnTo>
                    <a:pt x="0" y="3343"/>
                  </a:lnTo>
                  <a:lnTo>
                    <a:pt x="4289" y="3343"/>
                  </a:lnTo>
                  <a:lnTo>
                    <a:pt x="4289" y="915"/>
                  </a:lnTo>
                  <a:cubicBezTo>
                    <a:pt x="4289" y="627"/>
                    <a:pt x="4099" y="377"/>
                    <a:pt x="3821" y="296"/>
                  </a:cubicBezTo>
                  <a:lnTo>
                    <a:pt x="2787" y="0"/>
                  </a:lnTo>
                  <a:lnTo>
                    <a:pt x="2533" y="303"/>
                  </a:lnTo>
                  <a:cubicBezTo>
                    <a:pt x="2431" y="424"/>
                    <a:pt x="2288" y="485"/>
                    <a:pt x="2145" y="485"/>
                  </a:cubicBezTo>
                  <a:cubicBezTo>
                    <a:pt x="2001" y="485"/>
                    <a:pt x="1858" y="424"/>
                    <a:pt x="1756" y="303"/>
                  </a:cubicBezTo>
                  <a:lnTo>
                    <a:pt x="150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5" name="Google Shape;21895;p87"/>
            <p:cNvSpPr/>
            <p:nvPr/>
          </p:nvSpPr>
          <p:spPr>
            <a:xfrm>
              <a:off x="1980286" y="1640624"/>
              <a:ext cx="67073" cy="61295"/>
            </a:xfrm>
            <a:custGeom>
              <a:avLst/>
              <a:gdLst/>
              <a:ahLst/>
              <a:cxnLst/>
              <a:rect l="l" t="t" r="r" b="b"/>
              <a:pathLst>
                <a:path w="2577" h="2355" extrusionOk="0">
                  <a:moveTo>
                    <a:pt x="815" y="0"/>
                  </a:moveTo>
                  <a:cubicBezTo>
                    <a:pt x="700" y="0"/>
                    <a:pt x="592" y="46"/>
                    <a:pt x="514" y="127"/>
                  </a:cubicBezTo>
                  <a:lnTo>
                    <a:pt x="303" y="338"/>
                  </a:lnTo>
                  <a:cubicBezTo>
                    <a:pt x="110" y="532"/>
                    <a:pt x="1" y="796"/>
                    <a:pt x="1" y="1070"/>
                  </a:cubicBezTo>
                  <a:cubicBezTo>
                    <a:pt x="1" y="1781"/>
                    <a:pt x="578" y="2354"/>
                    <a:pt x="1288" y="2354"/>
                  </a:cubicBezTo>
                  <a:cubicBezTo>
                    <a:pt x="1996" y="2354"/>
                    <a:pt x="2573" y="1781"/>
                    <a:pt x="2573" y="1070"/>
                  </a:cubicBezTo>
                  <a:lnTo>
                    <a:pt x="2573" y="796"/>
                  </a:lnTo>
                  <a:cubicBezTo>
                    <a:pt x="2576" y="683"/>
                    <a:pt x="2530" y="574"/>
                    <a:pt x="2449" y="493"/>
                  </a:cubicBezTo>
                  <a:cubicBezTo>
                    <a:pt x="2119" y="169"/>
                    <a:pt x="1510" y="21"/>
                    <a:pt x="827" y="0"/>
                  </a:cubicBezTo>
                  <a:cubicBezTo>
                    <a:pt x="823" y="0"/>
                    <a:pt x="819" y="0"/>
                    <a:pt x="81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6" name="Google Shape;21896;p87"/>
            <p:cNvSpPr/>
            <p:nvPr/>
          </p:nvSpPr>
          <p:spPr>
            <a:xfrm>
              <a:off x="1980286" y="1640520"/>
              <a:ext cx="66891" cy="60019"/>
            </a:xfrm>
            <a:custGeom>
              <a:avLst/>
              <a:gdLst/>
              <a:ahLst/>
              <a:cxnLst/>
              <a:rect l="l" t="t" r="r" b="b"/>
              <a:pathLst>
                <a:path w="2570" h="2306" extrusionOk="0">
                  <a:moveTo>
                    <a:pt x="815" y="1"/>
                  </a:moveTo>
                  <a:cubicBezTo>
                    <a:pt x="703" y="1"/>
                    <a:pt x="596" y="46"/>
                    <a:pt x="514" y="128"/>
                  </a:cubicBezTo>
                  <a:lnTo>
                    <a:pt x="303" y="339"/>
                  </a:lnTo>
                  <a:cubicBezTo>
                    <a:pt x="110" y="532"/>
                    <a:pt x="1" y="796"/>
                    <a:pt x="1" y="1070"/>
                  </a:cubicBezTo>
                  <a:cubicBezTo>
                    <a:pt x="1" y="1644"/>
                    <a:pt x="381" y="2147"/>
                    <a:pt x="933" y="2305"/>
                  </a:cubicBezTo>
                  <a:cubicBezTo>
                    <a:pt x="747" y="2080"/>
                    <a:pt x="644" y="1795"/>
                    <a:pt x="644" y="1500"/>
                  </a:cubicBezTo>
                  <a:lnTo>
                    <a:pt x="644" y="1074"/>
                  </a:lnTo>
                  <a:cubicBezTo>
                    <a:pt x="644" y="835"/>
                    <a:pt x="835" y="644"/>
                    <a:pt x="1068" y="644"/>
                  </a:cubicBezTo>
                  <a:cubicBezTo>
                    <a:pt x="1078" y="644"/>
                    <a:pt x="1088" y="644"/>
                    <a:pt x="1098" y="645"/>
                  </a:cubicBezTo>
                  <a:cubicBezTo>
                    <a:pt x="1531" y="673"/>
                    <a:pt x="2175" y="743"/>
                    <a:pt x="2569" y="933"/>
                  </a:cubicBezTo>
                  <a:cubicBezTo>
                    <a:pt x="2555" y="842"/>
                    <a:pt x="2516" y="560"/>
                    <a:pt x="2453" y="493"/>
                  </a:cubicBezTo>
                  <a:cubicBezTo>
                    <a:pt x="2119" y="170"/>
                    <a:pt x="1514" y="22"/>
                    <a:pt x="827" y="1"/>
                  </a:cubicBezTo>
                  <a:cubicBezTo>
                    <a:pt x="823" y="1"/>
                    <a:pt x="819" y="1"/>
                    <a:pt x="81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7" name="Google Shape;21897;p87"/>
            <p:cNvSpPr/>
            <p:nvPr/>
          </p:nvSpPr>
          <p:spPr>
            <a:xfrm>
              <a:off x="1957954" y="1724146"/>
              <a:ext cx="22358" cy="72721"/>
            </a:xfrm>
            <a:custGeom>
              <a:avLst/>
              <a:gdLst/>
              <a:ahLst/>
              <a:cxnLst/>
              <a:rect l="l" t="t" r="r" b="b"/>
              <a:pathLst>
                <a:path w="859" h="2794" extrusionOk="0">
                  <a:moveTo>
                    <a:pt x="116" y="0"/>
                  </a:moveTo>
                  <a:cubicBezTo>
                    <a:pt x="42" y="106"/>
                    <a:pt x="0" y="236"/>
                    <a:pt x="0" y="366"/>
                  </a:cubicBezTo>
                  <a:lnTo>
                    <a:pt x="0" y="2794"/>
                  </a:lnTo>
                  <a:lnTo>
                    <a:pt x="859" y="2794"/>
                  </a:lnTo>
                  <a:lnTo>
                    <a:pt x="859" y="1006"/>
                  </a:lnTo>
                  <a:cubicBezTo>
                    <a:pt x="859" y="834"/>
                    <a:pt x="792" y="672"/>
                    <a:pt x="669" y="553"/>
                  </a:cubicBezTo>
                  <a:lnTo>
                    <a:pt x="11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8" name="Google Shape;21898;p87"/>
            <p:cNvSpPr/>
            <p:nvPr/>
          </p:nvSpPr>
          <p:spPr>
            <a:xfrm>
              <a:off x="2047229" y="1724146"/>
              <a:ext cx="22384" cy="72721"/>
            </a:xfrm>
            <a:custGeom>
              <a:avLst/>
              <a:gdLst/>
              <a:ahLst/>
              <a:cxnLst/>
              <a:rect l="l" t="t" r="r" b="b"/>
              <a:pathLst>
                <a:path w="860" h="2794" extrusionOk="0">
                  <a:moveTo>
                    <a:pt x="743" y="0"/>
                  </a:moveTo>
                  <a:lnTo>
                    <a:pt x="191" y="553"/>
                  </a:lnTo>
                  <a:cubicBezTo>
                    <a:pt x="67" y="672"/>
                    <a:pt x="1" y="834"/>
                    <a:pt x="1" y="1006"/>
                  </a:cubicBezTo>
                  <a:lnTo>
                    <a:pt x="1" y="2794"/>
                  </a:lnTo>
                  <a:lnTo>
                    <a:pt x="859" y="2794"/>
                  </a:lnTo>
                  <a:lnTo>
                    <a:pt x="859" y="366"/>
                  </a:lnTo>
                  <a:cubicBezTo>
                    <a:pt x="859" y="236"/>
                    <a:pt x="817" y="106"/>
                    <a:pt x="74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9" name="Google Shape;21899;p87"/>
            <p:cNvSpPr/>
            <p:nvPr/>
          </p:nvSpPr>
          <p:spPr>
            <a:xfrm>
              <a:off x="1840622" y="1512048"/>
              <a:ext cx="346296" cy="346270"/>
            </a:xfrm>
            <a:custGeom>
              <a:avLst/>
              <a:gdLst/>
              <a:ahLst/>
              <a:cxnLst/>
              <a:rect l="l" t="t" r="r" b="b"/>
              <a:pathLst>
                <a:path w="13305" h="13304" extrusionOk="0">
                  <a:moveTo>
                    <a:pt x="6655" y="2576"/>
                  </a:moveTo>
                  <a:cubicBezTo>
                    <a:pt x="7179" y="2576"/>
                    <a:pt x="7709" y="2677"/>
                    <a:pt x="8213" y="2886"/>
                  </a:cubicBezTo>
                  <a:cubicBezTo>
                    <a:pt x="9733" y="3515"/>
                    <a:pt x="10729" y="5004"/>
                    <a:pt x="10729" y="6650"/>
                  </a:cubicBezTo>
                  <a:cubicBezTo>
                    <a:pt x="10729" y="8902"/>
                    <a:pt x="8903" y="10728"/>
                    <a:pt x="6654" y="10728"/>
                  </a:cubicBezTo>
                  <a:lnTo>
                    <a:pt x="6654" y="10725"/>
                  </a:lnTo>
                  <a:cubicBezTo>
                    <a:pt x="5004" y="10725"/>
                    <a:pt x="3519" y="9732"/>
                    <a:pt x="2890" y="8209"/>
                  </a:cubicBezTo>
                  <a:cubicBezTo>
                    <a:pt x="2256" y="6689"/>
                    <a:pt x="2605" y="4933"/>
                    <a:pt x="3773" y="3769"/>
                  </a:cubicBezTo>
                  <a:cubicBezTo>
                    <a:pt x="4552" y="2990"/>
                    <a:pt x="5594" y="2576"/>
                    <a:pt x="6655" y="2576"/>
                  </a:cubicBezTo>
                  <a:close/>
                  <a:moveTo>
                    <a:pt x="5792" y="0"/>
                  </a:moveTo>
                  <a:cubicBezTo>
                    <a:pt x="5676" y="0"/>
                    <a:pt x="5578" y="99"/>
                    <a:pt x="5578" y="215"/>
                  </a:cubicBezTo>
                  <a:lnTo>
                    <a:pt x="5578" y="789"/>
                  </a:lnTo>
                  <a:cubicBezTo>
                    <a:pt x="5578" y="891"/>
                    <a:pt x="5507" y="975"/>
                    <a:pt x="5409" y="996"/>
                  </a:cubicBezTo>
                  <a:cubicBezTo>
                    <a:pt x="4740" y="1144"/>
                    <a:pt x="4107" y="1408"/>
                    <a:pt x="3533" y="1774"/>
                  </a:cubicBezTo>
                  <a:cubicBezTo>
                    <a:pt x="3497" y="1798"/>
                    <a:pt x="3455" y="1810"/>
                    <a:pt x="3414" y="1810"/>
                  </a:cubicBezTo>
                  <a:cubicBezTo>
                    <a:pt x="3360" y="1810"/>
                    <a:pt x="3306" y="1789"/>
                    <a:pt x="3266" y="1749"/>
                  </a:cubicBezTo>
                  <a:lnTo>
                    <a:pt x="2861" y="1344"/>
                  </a:lnTo>
                  <a:cubicBezTo>
                    <a:pt x="2819" y="1302"/>
                    <a:pt x="2765" y="1281"/>
                    <a:pt x="2710" y="1281"/>
                  </a:cubicBezTo>
                  <a:cubicBezTo>
                    <a:pt x="2656" y="1281"/>
                    <a:pt x="2601" y="1302"/>
                    <a:pt x="2559" y="1344"/>
                  </a:cubicBezTo>
                  <a:lnTo>
                    <a:pt x="1345" y="2558"/>
                  </a:lnTo>
                  <a:cubicBezTo>
                    <a:pt x="1261" y="2643"/>
                    <a:pt x="1261" y="2777"/>
                    <a:pt x="1345" y="2861"/>
                  </a:cubicBezTo>
                  <a:lnTo>
                    <a:pt x="1750" y="3266"/>
                  </a:lnTo>
                  <a:cubicBezTo>
                    <a:pt x="1820" y="3336"/>
                    <a:pt x="1831" y="3449"/>
                    <a:pt x="1774" y="3533"/>
                  </a:cubicBezTo>
                  <a:cubicBezTo>
                    <a:pt x="1405" y="4106"/>
                    <a:pt x="1144" y="4743"/>
                    <a:pt x="997" y="5408"/>
                  </a:cubicBezTo>
                  <a:cubicBezTo>
                    <a:pt x="976" y="5507"/>
                    <a:pt x="888" y="5581"/>
                    <a:pt x="789" y="5581"/>
                  </a:cubicBezTo>
                  <a:lnTo>
                    <a:pt x="216" y="5581"/>
                  </a:lnTo>
                  <a:cubicBezTo>
                    <a:pt x="99" y="5581"/>
                    <a:pt x="1" y="5676"/>
                    <a:pt x="1" y="5795"/>
                  </a:cubicBezTo>
                  <a:lnTo>
                    <a:pt x="1" y="7509"/>
                  </a:lnTo>
                  <a:cubicBezTo>
                    <a:pt x="1" y="7628"/>
                    <a:pt x="99" y="7723"/>
                    <a:pt x="216" y="7723"/>
                  </a:cubicBezTo>
                  <a:lnTo>
                    <a:pt x="789" y="7723"/>
                  </a:lnTo>
                  <a:cubicBezTo>
                    <a:pt x="888" y="7723"/>
                    <a:pt x="976" y="7797"/>
                    <a:pt x="997" y="7896"/>
                  </a:cubicBezTo>
                  <a:cubicBezTo>
                    <a:pt x="1141" y="8561"/>
                    <a:pt x="1405" y="9198"/>
                    <a:pt x="1774" y="9771"/>
                  </a:cubicBezTo>
                  <a:cubicBezTo>
                    <a:pt x="1831" y="9856"/>
                    <a:pt x="1816" y="9968"/>
                    <a:pt x="1746" y="10039"/>
                  </a:cubicBezTo>
                  <a:lnTo>
                    <a:pt x="1345" y="10443"/>
                  </a:lnTo>
                  <a:cubicBezTo>
                    <a:pt x="1261" y="10528"/>
                    <a:pt x="1261" y="10661"/>
                    <a:pt x="1345" y="10746"/>
                  </a:cubicBezTo>
                  <a:lnTo>
                    <a:pt x="2559" y="11960"/>
                  </a:lnTo>
                  <a:cubicBezTo>
                    <a:pt x="2601" y="12002"/>
                    <a:pt x="2656" y="12023"/>
                    <a:pt x="2710" y="12023"/>
                  </a:cubicBezTo>
                  <a:cubicBezTo>
                    <a:pt x="2765" y="12023"/>
                    <a:pt x="2819" y="12002"/>
                    <a:pt x="2861" y="11960"/>
                  </a:cubicBezTo>
                  <a:lnTo>
                    <a:pt x="3266" y="11559"/>
                  </a:lnTo>
                  <a:cubicBezTo>
                    <a:pt x="3306" y="11516"/>
                    <a:pt x="3361" y="11495"/>
                    <a:pt x="3416" y="11495"/>
                  </a:cubicBezTo>
                  <a:cubicBezTo>
                    <a:pt x="3456" y="11495"/>
                    <a:pt x="3498" y="11506"/>
                    <a:pt x="3533" y="11530"/>
                  </a:cubicBezTo>
                  <a:cubicBezTo>
                    <a:pt x="4107" y="11900"/>
                    <a:pt x="4744" y="12160"/>
                    <a:pt x="5409" y="12308"/>
                  </a:cubicBezTo>
                  <a:cubicBezTo>
                    <a:pt x="5507" y="12329"/>
                    <a:pt x="5581" y="12414"/>
                    <a:pt x="5581" y="12516"/>
                  </a:cubicBezTo>
                  <a:lnTo>
                    <a:pt x="5581" y="13089"/>
                  </a:lnTo>
                  <a:cubicBezTo>
                    <a:pt x="5581" y="13205"/>
                    <a:pt x="5676" y="13304"/>
                    <a:pt x="5796" y="13304"/>
                  </a:cubicBezTo>
                  <a:lnTo>
                    <a:pt x="7509" y="13304"/>
                  </a:lnTo>
                  <a:cubicBezTo>
                    <a:pt x="7629" y="13300"/>
                    <a:pt x="7724" y="13205"/>
                    <a:pt x="7724" y="13089"/>
                  </a:cubicBezTo>
                  <a:lnTo>
                    <a:pt x="7724" y="12516"/>
                  </a:lnTo>
                  <a:cubicBezTo>
                    <a:pt x="7724" y="12414"/>
                    <a:pt x="7798" y="12329"/>
                    <a:pt x="7896" y="12308"/>
                  </a:cubicBezTo>
                  <a:cubicBezTo>
                    <a:pt x="8561" y="12160"/>
                    <a:pt x="9198" y="11900"/>
                    <a:pt x="9772" y="11530"/>
                  </a:cubicBezTo>
                  <a:cubicBezTo>
                    <a:pt x="9808" y="11506"/>
                    <a:pt x="9849" y="11495"/>
                    <a:pt x="9889" y="11495"/>
                  </a:cubicBezTo>
                  <a:cubicBezTo>
                    <a:pt x="9944" y="11495"/>
                    <a:pt x="9999" y="11516"/>
                    <a:pt x="10039" y="11559"/>
                  </a:cubicBezTo>
                  <a:lnTo>
                    <a:pt x="10444" y="11960"/>
                  </a:lnTo>
                  <a:cubicBezTo>
                    <a:pt x="10486" y="12002"/>
                    <a:pt x="10541" y="12023"/>
                    <a:pt x="10595" y="12023"/>
                  </a:cubicBezTo>
                  <a:cubicBezTo>
                    <a:pt x="10650" y="12023"/>
                    <a:pt x="10704" y="12002"/>
                    <a:pt x="10746" y="11960"/>
                  </a:cubicBezTo>
                  <a:lnTo>
                    <a:pt x="11960" y="10746"/>
                  </a:lnTo>
                  <a:cubicBezTo>
                    <a:pt x="12045" y="10661"/>
                    <a:pt x="12045" y="10528"/>
                    <a:pt x="11960" y="10443"/>
                  </a:cubicBezTo>
                  <a:lnTo>
                    <a:pt x="11556" y="10042"/>
                  </a:lnTo>
                  <a:cubicBezTo>
                    <a:pt x="11485" y="9968"/>
                    <a:pt x="11475" y="9856"/>
                    <a:pt x="11531" y="9771"/>
                  </a:cubicBezTo>
                  <a:cubicBezTo>
                    <a:pt x="11900" y="9198"/>
                    <a:pt x="12161" y="8561"/>
                    <a:pt x="12309" y="7896"/>
                  </a:cubicBezTo>
                  <a:cubicBezTo>
                    <a:pt x="12330" y="7797"/>
                    <a:pt x="12414" y="7723"/>
                    <a:pt x="12516" y="7723"/>
                  </a:cubicBezTo>
                  <a:lnTo>
                    <a:pt x="13090" y="7723"/>
                  </a:lnTo>
                  <a:cubicBezTo>
                    <a:pt x="13206" y="7723"/>
                    <a:pt x="13304" y="7628"/>
                    <a:pt x="13304" y="7509"/>
                  </a:cubicBezTo>
                  <a:lnTo>
                    <a:pt x="13304" y="5795"/>
                  </a:lnTo>
                  <a:cubicBezTo>
                    <a:pt x="13304" y="5678"/>
                    <a:pt x="13209" y="5581"/>
                    <a:pt x="13092" y="5581"/>
                  </a:cubicBezTo>
                  <a:cubicBezTo>
                    <a:pt x="13090" y="5581"/>
                    <a:pt x="13088" y="5581"/>
                    <a:pt x="13086" y="5581"/>
                  </a:cubicBezTo>
                  <a:lnTo>
                    <a:pt x="12516" y="5581"/>
                  </a:lnTo>
                  <a:cubicBezTo>
                    <a:pt x="12414" y="5581"/>
                    <a:pt x="12326" y="5507"/>
                    <a:pt x="12305" y="5408"/>
                  </a:cubicBezTo>
                  <a:cubicBezTo>
                    <a:pt x="12161" y="4743"/>
                    <a:pt x="11897" y="4106"/>
                    <a:pt x="11527" y="3533"/>
                  </a:cubicBezTo>
                  <a:cubicBezTo>
                    <a:pt x="11475" y="3449"/>
                    <a:pt x="11485" y="3336"/>
                    <a:pt x="11556" y="3266"/>
                  </a:cubicBezTo>
                  <a:lnTo>
                    <a:pt x="11960" y="2861"/>
                  </a:lnTo>
                  <a:cubicBezTo>
                    <a:pt x="12041" y="2777"/>
                    <a:pt x="12041" y="2643"/>
                    <a:pt x="11960" y="2558"/>
                  </a:cubicBezTo>
                  <a:lnTo>
                    <a:pt x="10746" y="1344"/>
                  </a:lnTo>
                  <a:cubicBezTo>
                    <a:pt x="10704" y="1302"/>
                    <a:pt x="10649" y="1281"/>
                    <a:pt x="10594" y="1281"/>
                  </a:cubicBezTo>
                  <a:cubicBezTo>
                    <a:pt x="10539" y="1281"/>
                    <a:pt x="10484" y="1302"/>
                    <a:pt x="10444" y="1344"/>
                  </a:cubicBezTo>
                  <a:lnTo>
                    <a:pt x="10039" y="1746"/>
                  </a:lnTo>
                  <a:cubicBezTo>
                    <a:pt x="9999" y="1788"/>
                    <a:pt x="9944" y="1810"/>
                    <a:pt x="9889" y="1810"/>
                  </a:cubicBezTo>
                  <a:cubicBezTo>
                    <a:pt x="9849" y="1810"/>
                    <a:pt x="9808" y="1798"/>
                    <a:pt x="9772" y="1774"/>
                  </a:cubicBezTo>
                  <a:cubicBezTo>
                    <a:pt x="9198" y="1404"/>
                    <a:pt x="8561" y="1144"/>
                    <a:pt x="7893" y="996"/>
                  </a:cubicBezTo>
                  <a:cubicBezTo>
                    <a:pt x="7794" y="975"/>
                    <a:pt x="7724" y="891"/>
                    <a:pt x="7724" y="789"/>
                  </a:cubicBezTo>
                  <a:lnTo>
                    <a:pt x="7724" y="215"/>
                  </a:lnTo>
                  <a:cubicBezTo>
                    <a:pt x="7724" y="99"/>
                    <a:pt x="7625" y="0"/>
                    <a:pt x="7509"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0" name="Google Shape;21900;p87"/>
            <p:cNvSpPr/>
            <p:nvPr/>
          </p:nvSpPr>
          <p:spPr>
            <a:xfrm>
              <a:off x="1881303" y="1562412"/>
              <a:ext cx="255330" cy="245569"/>
            </a:xfrm>
            <a:custGeom>
              <a:avLst/>
              <a:gdLst/>
              <a:ahLst/>
              <a:cxnLst/>
              <a:rect l="l" t="t" r="r" b="b"/>
              <a:pathLst>
                <a:path w="9810" h="9435" extrusionOk="0">
                  <a:moveTo>
                    <a:pt x="5089" y="642"/>
                  </a:moveTo>
                  <a:cubicBezTo>
                    <a:pt x="5614" y="642"/>
                    <a:pt x="6145" y="744"/>
                    <a:pt x="6650" y="954"/>
                  </a:cubicBezTo>
                  <a:cubicBezTo>
                    <a:pt x="8170" y="1584"/>
                    <a:pt x="9166" y="3069"/>
                    <a:pt x="9166" y="4715"/>
                  </a:cubicBezTo>
                  <a:cubicBezTo>
                    <a:pt x="9166" y="6967"/>
                    <a:pt x="7340" y="8793"/>
                    <a:pt x="5091" y="8793"/>
                  </a:cubicBezTo>
                  <a:cubicBezTo>
                    <a:pt x="3441" y="8793"/>
                    <a:pt x="1956" y="7797"/>
                    <a:pt x="1327" y="6278"/>
                  </a:cubicBezTo>
                  <a:cubicBezTo>
                    <a:pt x="693" y="4754"/>
                    <a:pt x="1042" y="3002"/>
                    <a:pt x="2210" y="1837"/>
                  </a:cubicBezTo>
                  <a:cubicBezTo>
                    <a:pt x="2988" y="1057"/>
                    <a:pt x="4029" y="642"/>
                    <a:pt x="5089" y="642"/>
                  </a:cubicBezTo>
                  <a:close/>
                  <a:moveTo>
                    <a:pt x="5091" y="1"/>
                  </a:moveTo>
                  <a:cubicBezTo>
                    <a:pt x="3181" y="1"/>
                    <a:pt x="1460" y="1148"/>
                    <a:pt x="732" y="2910"/>
                  </a:cubicBezTo>
                  <a:cubicBezTo>
                    <a:pt x="0" y="4673"/>
                    <a:pt x="405" y="6703"/>
                    <a:pt x="1756" y="8054"/>
                  </a:cubicBezTo>
                  <a:cubicBezTo>
                    <a:pt x="2657" y="8955"/>
                    <a:pt x="3863" y="9435"/>
                    <a:pt x="5091" y="9435"/>
                  </a:cubicBezTo>
                  <a:cubicBezTo>
                    <a:pt x="5699" y="9435"/>
                    <a:pt x="6312" y="9317"/>
                    <a:pt x="6896" y="9075"/>
                  </a:cubicBezTo>
                  <a:cubicBezTo>
                    <a:pt x="8659" y="8346"/>
                    <a:pt x="9806" y="6626"/>
                    <a:pt x="9810" y="4719"/>
                  </a:cubicBezTo>
                  <a:cubicBezTo>
                    <a:pt x="9810" y="2112"/>
                    <a:pt x="7695" y="1"/>
                    <a:pt x="5091"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1" name="Google Shape;21901;p87"/>
            <p:cNvSpPr/>
            <p:nvPr/>
          </p:nvSpPr>
          <p:spPr>
            <a:xfrm>
              <a:off x="1835495" y="1506921"/>
              <a:ext cx="356629" cy="356525"/>
            </a:xfrm>
            <a:custGeom>
              <a:avLst/>
              <a:gdLst/>
              <a:ahLst/>
              <a:cxnLst/>
              <a:rect l="l" t="t" r="r" b="b"/>
              <a:pathLst>
                <a:path w="13702" h="13698" extrusionOk="0">
                  <a:moveTo>
                    <a:pt x="7706" y="402"/>
                  </a:moveTo>
                  <a:cubicBezTo>
                    <a:pt x="7713" y="402"/>
                    <a:pt x="7720" y="409"/>
                    <a:pt x="7720" y="416"/>
                  </a:cubicBezTo>
                  <a:lnTo>
                    <a:pt x="7720" y="986"/>
                  </a:lnTo>
                  <a:cubicBezTo>
                    <a:pt x="7720" y="1183"/>
                    <a:pt x="7858" y="1351"/>
                    <a:pt x="8048" y="1390"/>
                  </a:cubicBezTo>
                  <a:cubicBezTo>
                    <a:pt x="8692" y="1531"/>
                    <a:pt x="9307" y="1784"/>
                    <a:pt x="9860" y="2143"/>
                  </a:cubicBezTo>
                  <a:cubicBezTo>
                    <a:pt x="9929" y="2188"/>
                    <a:pt x="10008" y="2210"/>
                    <a:pt x="10086" y="2210"/>
                  </a:cubicBezTo>
                  <a:cubicBezTo>
                    <a:pt x="10192" y="2210"/>
                    <a:pt x="10298" y="2168"/>
                    <a:pt x="10377" y="2087"/>
                  </a:cubicBezTo>
                  <a:lnTo>
                    <a:pt x="10782" y="1686"/>
                  </a:lnTo>
                  <a:cubicBezTo>
                    <a:pt x="10783" y="1682"/>
                    <a:pt x="10787" y="1680"/>
                    <a:pt x="10790" y="1680"/>
                  </a:cubicBezTo>
                  <a:cubicBezTo>
                    <a:pt x="10794" y="1680"/>
                    <a:pt x="10797" y="1682"/>
                    <a:pt x="10799" y="1686"/>
                  </a:cubicBezTo>
                  <a:lnTo>
                    <a:pt x="12013" y="2896"/>
                  </a:lnTo>
                  <a:cubicBezTo>
                    <a:pt x="12020" y="2903"/>
                    <a:pt x="12020" y="2910"/>
                    <a:pt x="12013" y="2917"/>
                  </a:cubicBezTo>
                  <a:lnTo>
                    <a:pt x="11612" y="3318"/>
                  </a:lnTo>
                  <a:cubicBezTo>
                    <a:pt x="11471" y="3459"/>
                    <a:pt x="11450" y="3674"/>
                    <a:pt x="11556" y="3839"/>
                  </a:cubicBezTo>
                  <a:cubicBezTo>
                    <a:pt x="11911" y="4391"/>
                    <a:pt x="12168" y="5007"/>
                    <a:pt x="12309" y="5651"/>
                  </a:cubicBezTo>
                  <a:cubicBezTo>
                    <a:pt x="12347" y="5841"/>
                    <a:pt x="12516" y="5978"/>
                    <a:pt x="12713" y="5978"/>
                  </a:cubicBezTo>
                  <a:lnTo>
                    <a:pt x="13283" y="5978"/>
                  </a:lnTo>
                  <a:cubicBezTo>
                    <a:pt x="13290" y="5978"/>
                    <a:pt x="13297" y="5985"/>
                    <a:pt x="13297" y="5992"/>
                  </a:cubicBezTo>
                  <a:lnTo>
                    <a:pt x="13297" y="7706"/>
                  </a:lnTo>
                  <a:cubicBezTo>
                    <a:pt x="13297" y="7716"/>
                    <a:pt x="13290" y="7720"/>
                    <a:pt x="13283" y="7720"/>
                  </a:cubicBezTo>
                  <a:lnTo>
                    <a:pt x="12713" y="7720"/>
                  </a:lnTo>
                  <a:cubicBezTo>
                    <a:pt x="12516" y="7720"/>
                    <a:pt x="12347" y="7857"/>
                    <a:pt x="12309" y="8051"/>
                  </a:cubicBezTo>
                  <a:cubicBezTo>
                    <a:pt x="12168" y="8695"/>
                    <a:pt x="11911" y="9307"/>
                    <a:pt x="11556" y="9863"/>
                  </a:cubicBezTo>
                  <a:cubicBezTo>
                    <a:pt x="11450" y="10024"/>
                    <a:pt x="11471" y="10243"/>
                    <a:pt x="11612" y="10380"/>
                  </a:cubicBezTo>
                  <a:lnTo>
                    <a:pt x="12013" y="10781"/>
                  </a:lnTo>
                  <a:cubicBezTo>
                    <a:pt x="12020" y="10788"/>
                    <a:pt x="12020" y="10795"/>
                    <a:pt x="12013" y="10802"/>
                  </a:cubicBezTo>
                  <a:lnTo>
                    <a:pt x="10799" y="12016"/>
                  </a:lnTo>
                  <a:cubicBezTo>
                    <a:pt x="10797" y="12018"/>
                    <a:pt x="10794" y="12019"/>
                    <a:pt x="10790" y="12019"/>
                  </a:cubicBezTo>
                  <a:cubicBezTo>
                    <a:pt x="10787" y="12019"/>
                    <a:pt x="10783" y="12018"/>
                    <a:pt x="10782" y="12016"/>
                  </a:cubicBezTo>
                  <a:lnTo>
                    <a:pt x="10377" y="11611"/>
                  </a:lnTo>
                  <a:cubicBezTo>
                    <a:pt x="10298" y="11532"/>
                    <a:pt x="10192" y="11490"/>
                    <a:pt x="10086" y="11490"/>
                  </a:cubicBezTo>
                  <a:cubicBezTo>
                    <a:pt x="10008" y="11490"/>
                    <a:pt x="9929" y="11513"/>
                    <a:pt x="9860" y="11559"/>
                  </a:cubicBezTo>
                  <a:cubicBezTo>
                    <a:pt x="9307" y="11914"/>
                    <a:pt x="8692" y="12167"/>
                    <a:pt x="8048" y="12308"/>
                  </a:cubicBezTo>
                  <a:cubicBezTo>
                    <a:pt x="7858" y="12347"/>
                    <a:pt x="7720" y="12516"/>
                    <a:pt x="7720" y="12713"/>
                  </a:cubicBezTo>
                  <a:lnTo>
                    <a:pt x="7720" y="13283"/>
                  </a:lnTo>
                  <a:cubicBezTo>
                    <a:pt x="7720" y="13293"/>
                    <a:pt x="7713" y="13297"/>
                    <a:pt x="7706" y="13297"/>
                  </a:cubicBezTo>
                  <a:lnTo>
                    <a:pt x="5989" y="13297"/>
                  </a:lnTo>
                  <a:cubicBezTo>
                    <a:pt x="5982" y="13297"/>
                    <a:pt x="5979" y="13293"/>
                    <a:pt x="5979" y="13283"/>
                  </a:cubicBezTo>
                  <a:lnTo>
                    <a:pt x="5979" y="12713"/>
                  </a:lnTo>
                  <a:cubicBezTo>
                    <a:pt x="5979" y="12516"/>
                    <a:pt x="5842" y="12347"/>
                    <a:pt x="5648" y="12308"/>
                  </a:cubicBezTo>
                  <a:cubicBezTo>
                    <a:pt x="5004" y="12167"/>
                    <a:pt x="4392" y="11914"/>
                    <a:pt x="3836" y="11559"/>
                  </a:cubicBezTo>
                  <a:cubicBezTo>
                    <a:pt x="3769" y="11513"/>
                    <a:pt x="3692" y="11492"/>
                    <a:pt x="3611" y="11492"/>
                  </a:cubicBezTo>
                  <a:cubicBezTo>
                    <a:pt x="3502" y="11492"/>
                    <a:pt x="3396" y="11534"/>
                    <a:pt x="3319" y="11611"/>
                  </a:cubicBezTo>
                  <a:lnTo>
                    <a:pt x="2914" y="12016"/>
                  </a:lnTo>
                  <a:cubicBezTo>
                    <a:pt x="2912" y="12018"/>
                    <a:pt x="2909" y="12019"/>
                    <a:pt x="2905" y="12019"/>
                  </a:cubicBezTo>
                  <a:cubicBezTo>
                    <a:pt x="2902" y="12019"/>
                    <a:pt x="2898" y="12018"/>
                    <a:pt x="2897" y="12016"/>
                  </a:cubicBezTo>
                  <a:lnTo>
                    <a:pt x="1683" y="10802"/>
                  </a:lnTo>
                  <a:cubicBezTo>
                    <a:pt x="1679" y="10795"/>
                    <a:pt x="1679" y="10788"/>
                    <a:pt x="1683" y="10781"/>
                  </a:cubicBezTo>
                  <a:lnTo>
                    <a:pt x="2087" y="10380"/>
                  </a:lnTo>
                  <a:cubicBezTo>
                    <a:pt x="2225" y="10243"/>
                    <a:pt x="2246" y="10024"/>
                    <a:pt x="2140" y="9863"/>
                  </a:cubicBezTo>
                  <a:cubicBezTo>
                    <a:pt x="1785" y="9307"/>
                    <a:pt x="1531" y="8695"/>
                    <a:pt x="1391" y="8051"/>
                  </a:cubicBezTo>
                  <a:cubicBezTo>
                    <a:pt x="1348" y="7857"/>
                    <a:pt x="1180" y="7720"/>
                    <a:pt x="986" y="7720"/>
                  </a:cubicBezTo>
                  <a:lnTo>
                    <a:pt x="413" y="7720"/>
                  </a:lnTo>
                  <a:cubicBezTo>
                    <a:pt x="406" y="7720"/>
                    <a:pt x="398" y="7716"/>
                    <a:pt x="398" y="7706"/>
                  </a:cubicBezTo>
                  <a:lnTo>
                    <a:pt x="398" y="5992"/>
                  </a:lnTo>
                  <a:cubicBezTo>
                    <a:pt x="398" y="5985"/>
                    <a:pt x="406" y="5978"/>
                    <a:pt x="413" y="5978"/>
                  </a:cubicBezTo>
                  <a:lnTo>
                    <a:pt x="986" y="5978"/>
                  </a:lnTo>
                  <a:cubicBezTo>
                    <a:pt x="1180" y="5978"/>
                    <a:pt x="1348" y="5841"/>
                    <a:pt x="1391" y="5651"/>
                  </a:cubicBezTo>
                  <a:cubicBezTo>
                    <a:pt x="1531" y="5007"/>
                    <a:pt x="1785" y="4391"/>
                    <a:pt x="2140" y="3839"/>
                  </a:cubicBezTo>
                  <a:cubicBezTo>
                    <a:pt x="2246" y="3674"/>
                    <a:pt x="2225" y="3459"/>
                    <a:pt x="2087" y="3318"/>
                  </a:cubicBezTo>
                  <a:lnTo>
                    <a:pt x="1683" y="2917"/>
                  </a:lnTo>
                  <a:cubicBezTo>
                    <a:pt x="1679" y="2910"/>
                    <a:pt x="1679" y="2903"/>
                    <a:pt x="1683" y="2896"/>
                  </a:cubicBezTo>
                  <a:lnTo>
                    <a:pt x="2897" y="1686"/>
                  </a:lnTo>
                  <a:cubicBezTo>
                    <a:pt x="2898" y="1682"/>
                    <a:pt x="2902" y="1680"/>
                    <a:pt x="2905" y="1680"/>
                  </a:cubicBezTo>
                  <a:cubicBezTo>
                    <a:pt x="2909" y="1680"/>
                    <a:pt x="2912" y="1682"/>
                    <a:pt x="2914" y="1686"/>
                  </a:cubicBezTo>
                  <a:lnTo>
                    <a:pt x="3319" y="2087"/>
                  </a:lnTo>
                  <a:cubicBezTo>
                    <a:pt x="3398" y="2168"/>
                    <a:pt x="3505" y="2210"/>
                    <a:pt x="3612" y="2210"/>
                  </a:cubicBezTo>
                  <a:cubicBezTo>
                    <a:pt x="3690" y="2210"/>
                    <a:pt x="3768" y="2188"/>
                    <a:pt x="3836" y="2143"/>
                  </a:cubicBezTo>
                  <a:cubicBezTo>
                    <a:pt x="4392" y="1784"/>
                    <a:pt x="5004" y="1531"/>
                    <a:pt x="5648" y="1390"/>
                  </a:cubicBezTo>
                  <a:cubicBezTo>
                    <a:pt x="5842" y="1351"/>
                    <a:pt x="5979" y="1183"/>
                    <a:pt x="5979" y="986"/>
                  </a:cubicBezTo>
                  <a:lnTo>
                    <a:pt x="5979" y="416"/>
                  </a:lnTo>
                  <a:cubicBezTo>
                    <a:pt x="5979" y="409"/>
                    <a:pt x="5982" y="402"/>
                    <a:pt x="5989" y="402"/>
                  </a:cubicBezTo>
                  <a:close/>
                  <a:moveTo>
                    <a:pt x="5993" y="0"/>
                  </a:moveTo>
                  <a:cubicBezTo>
                    <a:pt x="5764" y="0"/>
                    <a:pt x="5578" y="183"/>
                    <a:pt x="5578" y="416"/>
                  </a:cubicBezTo>
                  <a:lnTo>
                    <a:pt x="5578" y="986"/>
                  </a:lnTo>
                  <a:cubicBezTo>
                    <a:pt x="5578" y="993"/>
                    <a:pt x="5571" y="996"/>
                    <a:pt x="5564" y="1000"/>
                  </a:cubicBezTo>
                  <a:cubicBezTo>
                    <a:pt x="4874" y="1147"/>
                    <a:pt x="4216" y="1422"/>
                    <a:pt x="3621" y="1802"/>
                  </a:cubicBezTo>
                  <a:cubicBezTo>
                    <a:pt x="3620" y="1804"/>
                    <a:pt x="3616" y="1804"/>
                    <a:pt x="3613" y="1804"/>
                  </a:cubicBezTo>
                  <a:cubicBezTo>
                    <a:pt x="3609" y="1804"/>
                    <a:pt x="3606" y="1804"/>
                    <a:pt x="3604" y="1802"/>
                  </a:cubicBezTo>
                  <a:lnTo>
                    <a:pt x="3203" y="1401"/>
                  </a:lnTo>
                  <a:cubicBezTo>
                    <a:pt x="3120" y="1320"/>
                    <a:pt x="3014" y="1279"/>
                    <a:pt x="2908" y="1279"/>
                  </a:cubicBezTo>
                  <a:cubicBezTo>
                    <a:pt x="2802" y="1279"/>
                    <a:pt x="2696" y="1320"/>
                    <a:pt x="2615" y="1401"/>
                  </a:cubicBezTo>
                  <a:lnTo>
                    <a:pt x="1401" y="2615"/>
                  </a:lnTo>
                  <a:cubicBezTo>
                    <a:pt x="1239" y="2776"/>
                    <a:pt x="1239" y="3037"/>
                    <a:pt x="1401" y="3199"/>
                  </a:cubicBezTo>
                  <a:lnTo>
                    <a:pt x="1802" y="3603"/>
                  </a:lnTo>
                  <a:cubicBezTo>
                    <a:pt x="1806" y="3610"/>
                    <a:pt x="1806" y="3617"/>
                    <a:pt x="1802" y="3621"/>
                  </a:cubicBezTo>
                  <a:cubicBezTo>
                    <a:pt x="1422" y="4216"/>
                    <a:pt x="1148" y="4873"/>
                    <a:pt x="1000" y="5563"/>
                  </a:cubicBezTo>
                  <a:cubicBezTo>
                    <a:pt x="1000" y="5570"/>
                    <a:pt x="993" y="5577"/>
                    <a:pt x="986" y="5577"/>
                  </a:cubicBezTo>
                  <a:lnTo>
                    <a:pt x="416" y="5577"/>
                  </a:lnTo>
                  <a:cubicBezTo>
                    <a:pt x="184" y="5577"/>
                    <a:pt x="1" y="5764"/>
                    <a:pt x="1" y="5992"/>
                  </a:cubicBezTo>
                  <a:lnTo>
                    <a:pt x="1" y="7706"/>
                  </a:lnTo>
                  <a:cubicBezTo>
                    <a:pt x="1" y="7938"/>
                    <a:pt x="184" y="8121"/>
                    <a:pt x="416" y="8121"/>
                  </a:cubicBezTo>
                  <a:lnTo>
                    <a:pt x="986" y="8121"/>
                  </a:lnTo>
                  <a:cubicBezTo>
                    <a:pt x="993" y="8121"/>
                    <a:pt x="997" y="8128"/>
                    <a:pt x="1000" y="8135"/>
                  </a:cubicBezTo>
                  <a:cubicBezTo>
                    <a:pt x="1148" y="8825"/>
                    <a:pt x="1422" y="9483"/>
                    <a:pt x="1802" y="10077"/>
                  </a:cubicBezTo>
                  <a:cubicBezTo>
                    <a:pt x="1806" y="10084"/>
                    <a:pt x="1806" y="10091"/>
                    <a:pt x="1802" y="10095"/>
                  </a:cubicBezTo>
                  <a:lnTo>
                    <a:pt x="1401" y="10499"/>
                  </a:lnTo>
                  <a:cubicBezTo>
                    <a:pt x="1239" y="10661"/>
                    <a:pt x="1239" y="10925"/>
                    <a:pt x="1401" y="11087"/>
                  </a:cubicBezTo>
                  <a:lnTo>
                    <a:pt x="2615" y="12297"/>
                  </a:lnTo>
                  <a:cubicBezTo>
                    <a:pt x="2696" y="12378"/>
                    <a:pt x="2802" y="12419"/>
                    <a:pt x="2907" y="12419"/>
                  </a:cubicBezTo>
                  <a:cubicBezTo>
                    <a:pt x="3013" y="12419"/>
                    <a:pt x="3118" y="12378"/>
                    <a:pt x="3199" y="12297"/>
                  </a:cubicBezTo>
                  <a:lnTo>
                    <a:pt x="3604" y="11896"/>
                  </a:lnTo>
                  <a:cubicBezTo>
                    <a:pt x="3606" y="11895"/>
                    <a:pt x="3608" y="11894"/>
                    <a:pt x="3611" y="11894"/>
                  </a:cubicBezTo>
                  <a:cubicBezTo>
                    <a:pt x="3614" y="11894"/>
                    <a:pt x="3618" y="11895"/>
                    <a:pt x="3621" y="11896"/>
                  </a:cubicBezTo>
                  <a:cubicBezTo>
                    <a:pt x="4216" y="12276"/>
                    <a:pt x="4874" y="12551"/>
                    <a:pt x="5564" y="12699"/>
                  </a:cubicBezTo>
                  <a:cubicBezTo>
                    <a:pt x="5571" y="12699"/>
                    <a:pt x="5578" y="12706"/>
                    <a:pt x="5578" y="12713"/>
                  </a:cubicBezTo>
                  <a:lnTo>
                    <a:pt x="5578" y="13283"/>
                  </a:lnTo>
                  <a:cubicBezTo>
                    <a:pt x="5578" y="13515"/>
                    <a:pt x="5764" y="13698"/>
                    <a:pt x="5993" y="13698"/>
                  </a:cubicBezTo>
                  <a:lnTo>
                    <a:pt x="7706" y="13698"/>
                  </a:lnTo>
                  <a:cubicBezTo>
                    <a:pt x="7935" y="13698"/>
                    <a:pt x="8122" y="13515"/>
                    <a:pt x="8122" y="13283"/>
                  </a:cubicBezTo>
                  <a:lnTo>
                    <a:pt x="8122" y="12713"/>
                  </a:lnTo>
                  <a:cubicBezTo>
                    <a:pt x="8122" y="12706"/>
                    <a:pt x="8129" y="12702"/>
                    <a:pt x="8136" y="12699"/>
                  </a:cubicBezTo>
                  <a:cubicBezTo>
                    <a:pt x="8825" y="12551"/>
                    <a:pt x="9483" y="12276"/>
                    <a:pt x="10078" y="11896"/>
                  </a:cubicBezTo>
                  <a:cubicBezTo>
                    <a:pt x="10081" y="11895"/>
                    <a:pt x="10085" y="11894"/>
                    <a:pt x="10088" y="11894"/>
                  </a:cubicBezTo>
                  <a:cubicBezTo>
                    <a:pt x="10091" y="11894"/>
                    <a:pt x="10094" y="11895"/>
                    <a:pt x="10095" y="11896"/>
                  </a:cubicBezTo>
                  <a:lnTo>
                    <a:pt x="10500" y="12297"/>
                  </a:lnTo>
                  <a:cubicBezTo>
                    <a:pt x="10581" y="12378"/>
                    <a:pt x="10687" y="12419"/>
                    <a:pt x="10793" y="12419"/>
                  </a:cubicBezTo>
                  <a:cubicBezTo>
                    <a:pt x="10898" y="12419"/>
                    <a:pt x="11005" y="12378"/>
                    <a:pt x="11088" y="12297"/>
                  </a:cubicBezTo>
                  <a:lnTo>
                    <a:pt x="12298" y="11087"/>
                  </a:lnTo>
                  <a:cubicBezTo>
                    <a:pt x="12460" y="10925"/>
                    <a:pt x="12460" y="10661"/>
                    <a:pt x="12298" y="10499"/>
                  </a:cubicBezTo>
                  <a:lnTo>
                    <a:pt x="11897" y="10095"/>
                  </a:lnTo>
                  <a:cubicBezTo>
                    <a:pt x="11893" y="10091"/>
                    <a:pt x="11893" y="10084"/>
                    <a:pt x="11897" y="10077"/>
                  </a:cubicBezTo>
                  <a:cubicBezTo>
                    <a:pt x="12277" y="9483"/>
                    <a:pt x="12551" y="8825"/>
                    <a:pt x="12703" y="8135"/>
                  </a:cubicBezTo>
                  <a:cubicBezTo>
                    <a:pt x="12703" y="8128"/>
                    <a:pt x="12706" y="8121"/>
                    <a:pt x="12713" y="8121"/>
                  </a:cubicBezTo>
                  <a:lnTo>
                    <a:pt x="13287" y="8121"/>
                  </a:lnTo>
                  <a:cubicBezTo>
                    <a:pt x="13515" y="8121"/>
                    <a:pt x="13698" y="7935"/>
                    <a:pt x="13702" y="7706"/>
                  </a:cubicBezTo>
                  <a:lnTo>
                    <a:pt x="13702" y="5989"/>
                  </a:lnTo>
                  <a:cubicBezTo>
                    <a:pt x="13698" y="5760"/>
                    <a:pt x="13512" y="5577"/>
                    <a:pt x="13283" y="5577"/>
                  </a:cubicBezTo>
                  <a:lnTo>
                    <a:pt x="12713" y="5577"/>
                  </a:lnTo>
                  <a:cubicBezTo>
                    <a:pt x="12706" y="5577"/>
                    <a:pt x="12699" y="5570"/>
                    <a:pt x="12699" y="5563"/>
                  </a:cubicBezTo>
                  <a:cubicBezTo>
                    <a:pt x="12548" y="4873"/>
                    <a:pt x="12277" y="4216"/>
                    <a:pt x="11893" y="3621"/>
                  </a:cubicBezTo>
                  <a:cubicBezTo>
                    <a:pt x="11890" y="3617"/>
                    <a:pt x="11890" y="3607"/>
                    <a:pt x="11893" y="3603"/>
                  </a:cubicBezTo>
                  <a:lnTo>
                    <a:pt x="12298" y="3199"/>
                  </a:lnTo>
                  <a:cubicBezTo>
                    <a:pt x="12460" y="3037"/>
                    <a:pt x="12460" y="2776"/>
                    <a:pt x="12298" y="2615"/>
                  </a:cubicBezTo>
                  <a:lnTo>
                    <a:pt x="11088" y="1401"/>
                  </a:lnTo>
                  <a:cubicBezTo>
                    <a:pt x="11005" y="1320"/>
                    <a:pt x="10898" y="1279"/>
                    <a:pt x="10793" y="1279"/>
                  </a:cubicBezTo>
                  <a:cubicBezTo>
                    <a:pt x="10687" y="1279"/>
                    <a:pt x="10581" y="1320"/>
                    <a:pt x="10500" y="1401"/>
                  </a:cubicBezTo>
                  <a:lnTo>
                    <a:pt x="10095" y="1802"/>
                  </a:lnTo>
                  <a:cubicBezTo>
                    <a:pt x="10094" y="1804"/>
                    <a:pt x="10091" y="1804"/>
                    <a:pt x="10088" y="1804"/>
                  </a:cubicBezTo>
                  <a:cubicBezTo>
                    <a:pt x="10085" y="1804"/>
                    <a:pt x="10081" y="1804"/>
                    <a:pt x="10078" y="1802"/>
                  </a:cubicBezTo>
                  <a:cubicBezTo>
                    <a:pt x="9483" y="1422"/>
                    <a:pt x="8825" y="1147"/>
                    <a:pt x="8136" y="1000"/>
                  </a:cubicBezTo>
                  <a:cubicBezTo>
                    <a:pt x="8129" y="1000"/>
                    <a:pt x="8122" y="993"/>
                    <a:pt x="8122" y="986"/>
                  </a:cubicBezTo>
                  <a:lnTo>
                    <a:pt x="8122" y="416"/>
                  </a:lnTo>
                  <a:cubicBezTo>
                    <a:pt x="8122" y="183"/>
                    <a:pt x="7939" y="0"/>
                    <a:pt x="7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2" name="Google Shape;21902;p87"/>
            <p:cNvSpPr/>
            <p:nvPr/>
          </p:nvSpPr>
          <p:spPr>
            <a:xfrm>
              <a:off x="1891376" y="1573838"/>
              <a:ext cx="196716" cy="183390"/>
            </a:xfrm>
            <a:custGeom>
              <a:avLst/>
              <a:gdLst/>
              <a:ahLst/>
              <a:cxnLst/>
              <a:rect l="l" t="t" r="r" b="b"/>
              <a:pathLst>
                <a:path w="7558" h="7046" extrusionOk="0">
                  <a:moveTo>
                    <a:pt x="4704" y="1"/>
                  </a:moveTo>
                  <a:cubicBezTo>
                    <a:pt x="3604" y="1"/>
                    <a:pt x="2509" y="423"/>
                    <a:pt x="1678" y="1254"/>
                  </a:cubicBezTo>
                  <a:cubicBezTo>
                    <a:pt x="130" y="2799"/>
                    <a:pt x="0" y="5265"/>
                    <a:pt x="1379" y="6968"/>
                  </a:cubicBezTo>
                  <a:cubicBezTo>
                    <a:pt x="1423" y="7023"/>
                    <a:pt x="1477" y="7045"/>
                    <a:pt x="1529" y="7045"/>
                  </a:cubicBezTo>
                  <a:cubicBezTo>
                    <a:pt x="1676" y="7045"/>
                    <a:pt x="1813" y="6868"/>
                    <a:pt x="1689" y="6715"/>
                  </a:cubicBezTo>
                  <a:cubicBezTo>
                    <a:pt x="1091" y="5972"/>
                    <a:pt x="785" y="5036"/>
                    <a:pt x="834" y="4086"/>
                  </a:cubicBezTo>
                  <a:cubicBezTo>
                    <a:pt x="904" y="2630"/>
                    <a:pt x="1791" y="1338"/>
                    <a:pt x="3121" y="740"/>
                  </a:cubicBezTo>
                  <a:cubicBezTo>
                    <a:pt x="3627" y="514"/>
                    <a:pt x="4165" y="404"/>
                    <a:pt x="4700" y="404"/>
                  </a:cubicBezTo>
                  <a:cubicBezTo>
                    <a:pt x="5573" y="404"/>
                    <a:pt x="6437" y="698"/>
                    <a:pt x="7139" y="1265"/>
                  </a:cubicBezTo>
                  <a:cubicBezTo>
                    <a:pt x="7181" y="1299"/>
                    <a:pt x="7225" y="1313"/>
                    <a:pt x="7267" y="1313"/>
                  </a:cubicBezTo>
                  <a:cubicBezTo>
                    <a:pt x="7431" y="1313"/>
                    <a:pt x="7558" y="1089"/>
                    <a:pt x="7392" y="955"/>
                  </a:cubicBezTo>
                  <a:cubicBezTo>
                    <a:pt x="6605" y="316"/>
                    <a:pt x="5653" y="1"/>
                    <a:pt x="4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3" name="Google Shape;21903;p87"/>
            <p:cNvSpPr/>
            <p:nvPr/>
          </p:nvSpPr>
          <p:spPr>
            <a:xfrm>
              <a:off x="1939423" y="1607387"/>
              <a:ext cx="192994" cy="189116"/>
            </a:xfrm>
            <a:custGeom>
              <a:avLst/>
              <a:gdLst/>
              <a:ahLst/>
              <a:cxnLst/>
              <a:rect l="l" t="t" r="r" b="b"/>
              <a:pathLst>
                <a:path w="7415" h="7266" extrusionOk="0">
                  <a:moveTo>
                    <a:pt x="4157" y="405"/>
                  </a:moveTo>
                  <a:lnTo>
                    <a:pt x="4157" y="1235"/>
                  </a:lnTo>
                  <a:cubicBezTo>
                    <a:pt x="4157" y="1372"/>
                    <a:pt x="4125" y="1506"/>
                    <a:pt x="4065" y="1626"/>
                  </a:cubicBezTo>
                  <a:lnTo>
                    <a:pt x="3963" y="1830"/>
                  </a:lnTo>
                  <a:cubicBezTo>
                    <a:pt x="3949" y="1854"/>
                    <a:pt x="3942" y="1886"/>
                    <a:pt x="3942" y="1918"/>
                  </a:cubicBezTo>
                  <a:lnTo>
                    <a:pt x="3942" y="2343"/>
                  </a:lnTo>
                  <a:cubicBezTo>
                    <a:pt x="3942" y="2948"/>
                    <a:pt x="3453" y="3431"/>
                    <a:pt x="2855" y="3431"/>
                  </a:cubicBezTo>
                  <a:cubicBezTo>
                    <a:pt x="2845" y="3431"/>
                    <a:pt x="2834" y="3431"/>
                    <a:pt x="2823" y="3431"/>
                  </a:cubicBezTo>
                  <a:cubicBezTo>
                    <a:pt x="2243" y="3413"/>
                    <a:pt x="1771" y="2903"/>
                    <a:pt x="1771" y="2291"/>
                  </a:cubicBezTo>
                  <a:lnTo>
                    <a:pt x="1771" y="1918"/>
                  </a:lnTo>
                  <a:cubicBezTo>
                    <a:pt x="1771" y="1886"/>
                    <a:pt x="1764" y="1854"/>
                    <a:pt x="1750" y="1830"/>
                  </a:cubicBezTo>
                  <a:lnTo>
                    <a:pt x="1627" y="1580"/>
                  </a:lnTo>
                  <a:cubicBezTo>
                    <a:pt x="1581" y="1488"/>
                    <a:pt x="1557" y="1390"/>
                    <a:pt x="1557" y="1288"/>
                  </a:cubicBezTo>
                  <a:lnTo>
                    <a:pt x="1557" y="1274"/>
                  </a:lnTo>
                  <a:cubicBezTo>
                    <a:pt x="1557" y="795"/>
                    <a:pt x="1947" y="405"/>
                    <a:pt x="2429" y="405"/>
                  </a:cubicBezTo>
                  <a:close/>
                  <a:moveTo>
                    <a:pt x="2412" y="3758"/>
                  </a:moveTo>
                  <a:cubicBezTo>
                    <a:pt x="2542" y="3804"/>
                    <a:pt x="2675" y="3828"/>
                    <a:pt x="2813" y="3835"/>
                  </a:cubicBezTo>
                  <a:lnTo>
                    <a:pt x="2813" y="3832"/>
                  </a:lnTo>
                  <a:lnTo>
                    <a:pt x="2855" y="3832"/>
                  </a:lnTo>
                  <a:cubicBezTo>
                    <a:pt x="3006" y="3832"/>
                    <a:pt x="3154" y="3807"/>
                    <a:pt x="3298" y="3765"/>
                  </a:cubicBezTo>
                  <a:cubicBezTo>
                    <a:pt x="3302" y="3825"/>
                    <a:pt x="3312" y="3885"/>
                    <a:pt x="3333" y="3941"/>
                  </a:cubicBezTo>
                  <a:lnTo>
                    <a:pt x="3168" y="4103"/>
                  </a:lnTo>
                  <a:cubicBezTo>
                    <a:pt x="3082" y="4191"/>
                    <a:pt x="2968" y="4235"/>
                    <a:pt x="2855" y="4235"/>
                  </a:cubicBezTo>
                  <a:cubicBezTo>
                    <a:pt x="2741" y="4235"/>
                    <a:pt x="2628" y="4191"/>
                    <a:pt x="2542" y="4103"/>
                  </a:cubicBezTo>
                  <a:lnTo>
                    <a:pt x="2376" y="3941"/>
                  </a:lnTo>
                  <a:cubicBezTo>
                    <a:pt x="2397" y="3881"/>
                    <a:pt x="2408" y="3821"/>
                    <a:pt x="2412" y="3758"/>
                  </a:cubicBezTo>
                  <a:close/>
                  <a:moveTo>
                    <a:pt x="3583" y="4265"/>
                  </a:moveTo>
                  <a:cubicBezTo>
                    <a:pt x="3636" y="4300"/>
                    <a:pt x="3696" y="4328"/>
                    <a:pt x="3756" y="4345"/>
                  </a:cubicBezTo>
                  <a:lnTo>
                    <a:pt x="4480" y="4553"/>
                  </a:lnTo>
                  <a:cubicBezTo>
                    <a:pt x="4670" y="4606"/>
                    <a:pt x="4801" y="4778"/>
                    <a:pt x="4801" y="4979"/>
                  </a:cubicBezTo>
                  <a:lnTo>
                    <a:pt x="4801" y="6340"/>
                  </a:lnTo>
                  <a:cubicBezTo>
                    <a:pt x="4653" y="6425"/>
                    <a:pt x="4501" y="6502"/>
                    <a:pt x="4343" y="6566"/>
                  </a:cubicBezTo>
                  <a:lnTo>
                    <a:pt x="4343" y="5348"/>
                  </a:lnTo>
                  <a:cubicBezTo>
                    <a:pt x="4343" y="5215"/>
                    <a:pt x="4243" y="5148"/>
                    <a:pt x="4143" y="5148"/>
                  </a:cubicBezTo>
                  <a:cubicBezTo>
                    <a:pt x="4042" y="5148"/>
                    <a:pt x="3942" y="5215"/>
                    <a:pt x="3942" y="5348"/>
                  </a:cubicBezTo>
                  <a:lnTo>
                    <a:pt x="3942" y="6710"/>
                  </a:lnTo>
                  <a:cubicBezTo>
                    <a:pt x="3654" y="6794"/>
                    <a:pt x="3351" y="6844"/>
                    <a:pt x="3052" y="6858"/>
                  </a:cubicBezTo>
                  <a:lnTo>
                    <a:pt x="3048" y="6858"/>
                  </a:lnTo>
                  <a:cubicBezTo>
                    <a:pt x="2985" y="6861"/>
                    <a:pt x="2922" y="6861"/>
                    <a:pt x="2855" y="6861"/>
                  </a:cubicBezTo>
                  <a:cubicBezTo>
                    <a:pt x="2489" y="6861"/>
                    <a:pt x="2123" y="6808"/>
                    <a:pt x="1771" y="6706"/>
                  </a:cubicBezTo>
                  <a:lnTo>
                    <a:pt x="1771" y="5348"/>
                  </a:lnTo>
                  <a:cubicBezTo>
                    <a:pt x="1771" y="5215"/>
                    <a:pt x="1671" y="5148"/>
                    <a:pt x="1571" y="5148"/>
                  </a:cubicBezTo>
                  <a:cubicBezTo>
                    <a:pt x="1470" y="5148"/>
                    <a:pt x="1370" y="5215"/>
                    <a:pt x="1370" y="5348"/>
                  </a:cubicBezTo>
                  <a:lnTo>
                    <a:pt x="1370" y="6566"/>
                  </a:lnTo>
                  <a:cubicBezTo>
                    <a:pt x="1212" y="6502"/>
                    <a:pt x="1060" y="6425"/>
                    <a:pt x="913" y="6340"/>
                  </a:cubicBezTo>
                  <a:lnTo>
                    <a:pt x="913" y="4979"/>
                  </a:lnTo>
                  <a:cubicBezTo>
                    <a:pt x="913" y="4778"/>
                    <a:pt x="1043" y="4606"/>
                    <a:pt x="1233" y="4553"/>
                  </a:cubicBezTo>
                  <a:lnTo>
                    <a:pt x="1958" y="4345"/>
                  </a:lnTo>
                  <a:cubicBezTo>
                    <a:pt x="2017" y="4328"/>
                    <a:pt x="2077" y="4300"/>
                    <a:pt x="2130" y="4265"/>
                  </a:cubicBezTo>
                  <a:lnTo>
                    <a:pt x="2260" y="4395"/>
                  </a:lnTo>
                  <a:cubicBezTo>
                    <a:pt x="2426" y="4558"/>
                    <a:pt x="2641" y="4640"/>
                    <a:pt x="2857" y="4640"/>
                  </a:cubicBezTo>
                  <a:cubicBezTo>
                    <a:pt x="3072" y="4640"/>
                    <a:pt x="3288" y="4558"/>
                    <a:pt x="3453" y="4395"/>
                  </a:cubicBezTo>
                  <a:lnTo>
                    <a:pt x="3583" y="4265"/>
                  </a:lnTo>
                  <a:close/>
                  <a:moveTo>
                    <a:pt x="2429" y="0"/>
                  </a:moveTo>
                  <a:cubicBezTo>
                    <a:pt x="1725" y="4"/>
                    <a:pt x="1155" y="570"/>
                    <a:pt x="1155" y="1274"/>
                  </a:cubicBezTo>
                  <a:lnTo>
                    <a:pt x="1155" y="1284"/>
                  </a:lnTo>
                  <a:cubicBezTo>
                    <a:pt x="1155" y="1450"/>
                    <a:pt x="1194" y="1612"/>
                    <a:pt x="1268" y="1759"/>
                  </a:cubicBezTo>
                  <a:lnTo>
                    <a:pt x="1370" y="1963"/>
                  </a:lnTo>
                  <a:lnTo>
                    <a:pt x="1370" y="2291"/>
                  </a:lnTo>
                  <a:cubicBezTo>
                    <a:pt x="1370" y="2790"/>
                    <a:pt x="1609" y="3262"/>
                    <a:pt x="2014" y="3557"/>
                  </a:cubicBezTo>
                  <a:lnTo>
                    <a:pt x="2014" y="3737"/>
                  </a:lnTo>
                  <a:cubicBezTo>
                    <a:pt x="2014" y="3839"/>
                    <a:pt x="1947" y="3930"/>
                    <a:pt x="1849" y="3958"/>
                  </a:cubicBezTo>
                  <a:lnTo>
                    <a:pt x="1124" y="4166"/>
                  </a:lnTo>
                  <a:cubicBezTo>
                    <a:pt x="761" y="4268"/>
                    <a:pt x="512" y="4599"/>
                    <a:pt x="512" y="4979"/>
                  </a:cubicBezTo>
                  <a:lnTo>
                    <a:pt x="512" y="6073"/>
                  </a:lnTo>
                  <a:cubicBezTo>
                    <a:pt x="480" y="6052"/>
                    <a:pt x="452" y="6027"/>
                    <a:pt x="420" y="6003"/>
                  </a:cubicBezTo>
                  <a:cubicBezTo>
                    <a:pt x="378" y="5969"/>
                    <a:pt x="335" y="5954"/>
                    <a:pt x="293" y="5954"/>
                  </a:cubicBezTo>
                  <a:cubicBezTo>
                    <a:pt x="129" y="5954"/>
                    <a:pt x="1" y="6181"/>
                    <a:pt x="167" y="6316"/>
                  </a:cubicBezTo>
                  <a:cubicBezTo>
                    <a:pt x="930" y="6932"/>
                    <a:pt x="1877" y="7266"/>
                    <a:pt x="2855" y="7266"/>
                  </a:cubicBezTo>
                  <a:cubicBezTo>
                    <a:pt x="2925" y="7266"/>
                    <a:pt x="2996" y="7262"/>
                    <a:pt x="3069" y="7259"/>
                  </a:cubicBezTo>
                  <a:cubicBezTo>
                    <a:pt x="4674" y="7178"/>
                    <a:pt x="6102" y="6203"/>
                    <a:pt x="6760" y="4736"/>
                  </a:cubicBezTo>
                  <a:cubicBezTo>
                    <a:pt x="7415" y="3265"/>
                    <a:pt x="7193" y="1552"/>
                    <a:pt x="6180" y="299"/>
                  </a:cubicBezTo>
                  <a:cubicBezTo>
                    <a:pt x="6142" y="251"/>
                    <a:pt x="6085" y="226"/>
                    <a:pt x="6026" y="226"/>
                  </a:cubicBezTo>
                  <a:cubicBezTo>
                    <a:pt x="5982" y="226"/>
                    <a:pt x="5936" y="241"/>
                    <a:pt x="5898" y="271"/>
                  </a:cubicBezTo>
                  <a:cubicBezTo>
                    <a:pt x="5814" y="341"/>
                    <a:pt x="5800" y="468"/>
                    <a:pt x="5870" y="553"/>
                  </a:cubicBezTo>
                  <a:cubicBezTo>
                    <a:pt x="7242" y="2252"/>
                    <a:pt x="6940" y="4750"/>
                    <a:pt x="5202" y="6073"/>
                  </a:cubicBezTo>
                  <a:lnTo>
                    <a:pt x="5202" y="4979"/>
                  </a:lnTo>
                  <a:cubicBezTo>
                    <a:pt x="5202" y="4599"/>
                    <a:pt x="4952" y="4268"/>
                    <a:pt x="4589" y="4166"/>
                  </a:cubicBezTo>
                  <a:lnTo>
                    <a:pt x="3865" y="3958"/>
                  </a:lnTo>
                  <a:cubicBezTo>
                    <a:pt x="3770" y="3930"/>
                    <a:pt x="3699" y="3839"/>
                    <a:pt x="3699" y="3737"/>
                  </a:cubicBezTo>
                  <a:lnTo>
                    <a:pt x="3699" y="3571"/>
                  </a:lnTo>
                  <a:cubicBezTo>
                    <a:pt x="3770" y="3522"/>
                    <a:pt x="3833" y="3469"/>
                    <a:pt x="3893" y="3413"/>
                  </a:cubicBezTo>
                  <a:cubicBezTo>
                    <a:pt x="4181" y="3132"/>
                    <a:pt x="4347" y="2748"/>
                    <a:pt x="4343" y="2343"/>
                  </a:cubicBezTo>
                  <a:lnTo>
                    <a:pt x="4343" y="1963"/>
                  </a:lnTo>
                  <a:lnTo>
                    <a:pt x="4424" y="1805"/>
                  </a:lnTo>
                  <a:cubicBezTo>
                    <a:pt x="4512" y="1629"/>
                    <a:pt x="4558" y="1432"/>
                    <a:pt x="4558" y="1235"/>
                  </a:cubicBezTo>
                  <a:lnTo>
                    <a:pt x="4558" y="201"/>
                  </a:lnTo>
                  <a:cubicBezTo>
                    <a:pt x="4558" y="92"/>
                    <a:pt x="4470" y="0"/>
                    <a:pt x="4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4" name="Google Shape;21904;p87"/>
            <p:cNvSpPr/>
            <p:nvPr/>
          </p:nvSpPr>
          <p:spPr>
            <a:xfrm>
              <a:off x="1990098" y="1635315"/>
              <a:ext cx="48151" cy="16111"/>
            </a:xfrm>
            <a:custGeom>
              <a:avLst/>
              <a:gdLst/>
              <a:ahLst/>
              <a:cxnLst/>
              <a:rect l="l" t="t" r="r" b="b"/>
              <a:pathLst>
                <a:path w="1850" h="619" extrusionOk="0">
                  <a:moveTo>
                    <a:pt x="267" y="0"/>
                  </a:moveTo>
                  <a:cubicBezTo>
                    <a:pt x="0" y="0"/>
                    <a:pt x="0" y="401"/>
                    <a:pt x="267" y="401"/>
                  </a:cubicBezTo>
                  <a:cubicBezTo>
                    <a:pt x="493" y="401"/>
                    <a:pt x="1147" y="437"/>
                    <a:pt x="1464" y="595"/>
                  </a:cubicBezTo>
                  <a:cubicBezTo>
                    <a:pt x="1497" y="612"/>
                    <a:pt x="1529" y="619"/>
                    <a:pt x="1560" y="619"/>
                  </a:cubicBezTo>
                  <a:cubicBezTo>
                    <a:pt x="1745" y="619"/>
                    <a:pt x="1849" y="339"/>
                    <a:pt x="1643" y="236"/>
                  </a:cubicBezTo>
                  <a:cubicBezTo>
                    <a:pt x="1179" y="4"/>
                    <a:pt x="303" y="0"/>
                    <a:pt x="2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05" name="Google Shape;21905;p87"/>
          <p:cNvGrpSpPr/>
          <p:nvPr/>
        </p:nvGrpSpPr>
        <p:grpSpPr>
          <a:xfrm>
            <a:off x="4187027" y="1499946"/>
            <a:ext cx="375941" cy="363500"/>
            <a:chOff x="4187027" y="1499946"/>
            <a:chExt cx="375941" cy="363500"/>
          </a:xfrm>
        </p:grpSpPr>
        <p:sp>
          <p:nvSpPr>
            <p:cNvPr id="21906" name="Google Shape;21906;p87"/>
            <p:cNvSpPr/>
            <p:nvPr/>
          </p:nvSpPr>
          <p:spPr>
            <a:xfrm>
              <a:off x="4187027" y="1505281"/>
              <a:ext cx="375941" cy="352855"/>
            </a:xfrm>
            <a:custGeom>
              <a:avLst/>
              <a:gdLst/>
              <a:ahLst/>
              <a:cxnLst/>
              <a:rect l="l" t="t" r="r" b="b"/>
              <a:pathLst>
                <a:path w="14444" h="13557" extrusionOk="0">
                  <a:moveTo>
                    <a:pt x="7220" y="0"/>
                  </a:moveTo>
                  <a:cubicBezTo>
                    <a:pt x="7220" y="0"/>
                    <a:pt x="3955" y="1963"/>
                    <a:pt x="1443" y="1963"/>
                  </a:cubicBezTo>
                  <a:cubicBezTo>
                    <a:pt x="1443" y="1963"/>
                    <a:pt x="0" y="11154"/>
                    <a:pt x="7220" y="13557"/>
                  </a:cubicBezTo>
                  <a:cubicBezTo>
                    <a:pt x="14444" y="11157"/>
                    <a:pt x="13001" y="1963"/>
                    <a:pt x="13001" y="1963"/>
                  </a:cubicBezTo>
                  <a:cubicBezTo>
                    <a:pt x="10486" y="1963"/>
                    <a:pt x="7220" y="0"/>
                    <a:pt x="722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7" name="Google Shape;21907;p87"/>
            <p:cNvSpPr/>
            <p:nvPr/>
          </p:nvSpPr>
          <p:spPr>
            <a:xfrm>
              <a:off x="4367893" y="1555644"/>
              <a:ext cx="195076" cy="302492"/>
            </a:xfrm>
            <a:custGeom>
              <a:avLst/>
              <a:gdLst/>
              <a:ahLst/>
              <a:cxnLst/>
              <a:rect l="l" t="t" r="r" b="b"/>
              <a:pathLst>
                <a:path w="7495" h="11622" extrusionOk="0">
                  <a:moveTo>
                    <a:pt x="5500" y="0"/>
                  </a:moveTo>
                  <a:cubicBezTo>
                    <a:pt x="5500" y="7"/>
                    <a:pt x="5503" y="18"/>
                    <a:pt x="5503" y="28"/>
                  </a:cubicBezTo>
                  <a:cubicBezTo>
                    <a:pt x="5503" y="28"/>
                    <a:pt x="6911" y="8986"/>
                    <a:pt x="0" y="11527"/>
                  </a:cubicBezTo>
                  <a:cubicBezTo>
                    <a:pt x="88" y="11558"/>
                    <a:pt x="180" y="11590"/>
                    <a:pt x="271" y="11622"/>
                  </a:cubicBezTo>
                  <a:cubicBezTo>
                    <a:pt x="7495" y="9219"/>
                    <a:pt x="6049" y="28"/>
                    <a:pt x="6049" y="28"/>
                  </a:cubicBezTo>
                  <a:cubicBezTo>
                    <a:pt x="5869" y="28"/>
                    <a:pt x="5686" y="18"/>
                    <a:pt x="550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8" name="Google Shape;21908;p87"/>
            <p:cNvSpPr/>
            <p:nvPr/>
          </p:nvSpPr>
          <p:spPr>
            <a:xfrm>
              <a:off x="4224845" y="1540080"/>
              <a:ext cx="300305" cy="281800"/>
            </a:xfrm>
            <a:custGeom>
              <a:avLst/>
              <a:gdLst/>
              <a:ahLst/>
              <a:cxnLst/>
              <a:rect l="l" t="t" r="r" b="b"/>
              <a:pathLst>
                <a:path w="11538" h="10827" extrusionOk="0">
                  <a:moveTo>
                    <a:pt x="5767" y="0"/>
                  </a:moveTo>
                  <a:cubicBezTo>
                    <a:pt x="5767" y="0"/>
                    <a:pt x="3160" y="1566"/>
                    <a:pt x="1155" y="1566"/>
                  </a:cubicBezTo>
                  <a:cubicBezTo>
                    <a:pt x="1155" y="1566"/>
                    <a:pt x="1" y="8909"/>
                    <a:pt x="5767" y="10826"/>
                  </a:cubicBezTo>
                  <a:cubicBezTo>
                    <a:pt x="11538" y="8909"/>
                    <a:pt x="10384" y="1566"/>
                    <a:pt x="10384" y="1566"/>
                  </a:cubicBezTo>
                  <a:cubicBezTo>
                    <a:pt x="8375" y="1566"/>
                    <a:pt x="5767" y="0"/>
                    <a:pt x="576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9" name="Google Shape;21909;p87"/>
            <p:cNvSpPr/>
            <p:nvPr/>
          </p:nvSpPr>
          <p:spPr>
            <a:xfrm>
              <a:off x="4367893" y="1579902"/>
              <a:ext cx="157258" cy="241978"/>
            </a:xfrm>
            <a:custGeom>
              <a:avLst/>
              <a:gdLst/>
              <a:ahLst/>
              <a:cxnLst/>
              <a:rect l="l" t="t" r="r" b="b"/>
              <a:pathLst>
                <a:path w="6042" h="9297" extrusionOk="0">
                  <a:moveTo>
                    <a:pt x="4328" y="1"/>
                  </a:moveTo>
                  <a:lnTo>
                    <a:pt x="4328" y="1"/>
                  </a:lnTo>
                  <a:cubicBezTo>
                    <a:pt x="4332" y="11"/>
                    <a:pt x="4339" y="25"/>
                    <a:pt x="4342" y="36"/>
                  </a:cubicBezTo>
                  <a:cubicBezTo>
                    <a:pt x="4342" y="36"/>
                    <a:pt x="5458" y="7143"/>
                    <a:pt x="0" y="9198"/>
                  </a:cubicBezTo>
                  <a:cubicBezTo>
                    <a:pt x="88" y="9233"/>
                    <a:pt x="176" y="9265"/>
                    <a:pt x="271" y="9296"/>
                  </a:cubicBezTo>
                  <a:cubicBezTo>
                    <a:pt x="6042" y="7379"/>
                    <a:pt x="4888" y="36"/>
                    <a:pt x="4888" y="36"/>
                  </a:cubicBezTo>
                  <a:cubicBezTo>
                    <a:pt x="4701" y="36"/>
                    <a:pt x="4515" y="22"/>
                    <a:pt x="4328" y="1"/>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0" name="Google Shape;21910;p87"/>
            <p:cNvSpPr/>
            <p:nvPr/>
          </p:nvSpPr>
          <p:spPr>
            <a:xfrm>
              <a:off x="4346836" y="1591614"/>
              <a:ext cx="56350" cy="80529"/>
            </a:xfrm>
            <a:custGeom>
              <a:avLst/>
              <a:gdLst/>
              <a:ahLst/>
              <a:cxnLst/>
              <a:rect l="l" t="t" r="r" b="b"/>
              <a:pathLst>
                <a:path w="2165" h="3094" extrusionOk="0">
                  <a:moveTo>
                    <a:pt x="1080" y="1"/>
                  </a:moveTo>
                  <a:cubicBezTo>
                    <a:pt x="486" y="1"/>
                    <a:pt x="0" y="487"/>
                    <a:pt x="0" y="1081"/>
                  </a:cubicBezTo>
                  <a:lnTo>
                    <a:pt x="0" y="2014"/>
                  </a:lnTo>
                  <a:cubicBezTo>
                    <a:pt x="0" y="2608"/>
                    <a:pt x="486" y="3094"/>
                    <a:pt x="1080" y="3094"/>
                  </a:cubicBezTo>
                  <a:cubicBezTo>
                    <a:pt x="1679" y="3094"/>
                    <a:pt x="2161" y="2608"/>
                    <a:pt x="2164" y="2014"/>
                  </a:cubicBezTo>
                  <a:lnTo>
                    <a:pt x="2164" y="1081"/>
                  </a:lnTo>
                  <a:cubicBezTo>
                    <a:pt x="2161" y="487"/>
                    <a:pt x="1679" y="1"/>
                    <a:pt x="108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1" name="Google Shape;21911;p87"/>
            <p:cNvSpPr/>
            <p:nvPr/>
          </p:nvSpPr>
          <p:spPr>
            <a:xfrm>
              <a:off x="4367893" y="1591614"/>
              <a:ext cx="35293" cy="80529"/>
            </a:xfrm>
            <a:custGeom>
              <a:avLst/>
              <a:gdLst/>
              <a:ahLst/>
              <a:cxnLst/>
              <a:rect l="l" t="t" r="r" b="b"/>
              <a:pathLst>
                <a:path w="1356" h="3094" extrusionOk="0">
                  <a:moveTo>
                    <a:pt x="271" y="1"/>
                  </a:moveTo>
                  <a:cubicBezTo>
                    <a:pt x="180" y="1"/>
                    <a:pt x="88" y="12"/>
                    <a:pt x="0" y="36"/>
                  </a:cubicBezTo>
                  <a:cubicBezTo>
                    <a:pt x="475" y="163"/>
                    <a:pt x="806" y="592"/>
                    <a:pt x="806" y="1081"/>
                  </a:cubicBezTo>
                  <a:lnTo>
                    <a:pt x="806" y="2014"/>
                  </a:lnTo>
                  <a:cubicBezTo>
                    <a:pt x="806" y="2503"/>
                    <a:pt x="475" y="2932"/>
                    <a:pt x="0" y="3059"/>
                  </a:cubicBezTo>
                  <a:cubicBezTo>
                    <a:pt x="88" y="3083"/>
                    <a:pt x="180" y="3094"/>
                    <a:pt x="271" y="3094"/>
                  </a:cubicBezTo>
                  <a:cubicBezTo>
                    <a:pt x="870" y="3094"/>
                    <a:pt x="1352" y="2608"/>
                    <a:pt x="1355" y="2014"/>
                  </a:cubicBezTo>
                  <a:lnTo>
                    <a:pt x="1355" y="1081"/>
                  </a:lnTo>
                  <a:cubicBezTo>
                    <a:pt x="1352" y="487"/>
                    <a:pt x="870" y="1"/>
                    <a:pt x="27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2" name="Google Shape;21912;p87"/>
            <p:cNvSpPr/>
            <p:nvPr/>
          </p:nvSpPr>
          <p:spPr>
            <a:xfrm>
              <a:off x="4316072" y="1672117"/>
              <a:ext cx="117774" cy="75844"/>
            </a:xfrm>
            <a:custGeom>
              <a:avLst/>
              <a:gdLst/>
              <a:ahLst/>
              <a:cxnLst/>
              <a:rect l="l" t="t" r="r" b="b"/>
              <a:pathLst>
                <a:path w="4525" h="2914" extrusionOk="0">
                  <a:moveTo>
                    <a:pt x="2262" y="1"/>
                  </a:moveTo>
                  <a:cubicBezTo>
                    <a:pt x="1070" y="15"/>
                    <a:pt x="0" y="993"/>
                    <a:pt x="0" y="2189"/>
                  </a:cubicBezTo>
                  <a:lnTo>
                    <a:pt x="0" y="2914"/>
                  </a:lnTo>
                  <a:lnTo>
                    <a:pt x="4525" y="2914"/>
                  </a:lnTo>
                  <a:lnTo>
                    <a:pt x="4525" y="2189"/>
                  </a:lnTo>
                  <a:cubicBezTo>
                    <a:pt x="4525" y="993"/>
                    <a:pt x="3459" y="15"/>
                    <a:pt x="2262"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3" name="Google Shape;21913;p87"/>
            <p:cNvSpPr/>
            <p:nvPr/>
          </p:nvSpPr>
          <p:spPr>
            <a:xfrm>
              <a:off x="4367893" y="1672117"/>
              <a:ext cx="65954" cy="75844"/>
            </a:xfrm>
            <a:custGeom>
              <a:avLst/>
              <a:gdLst/>
              <a:ahLst/>
              <a:cxnLst/>
              <a:rect l="l" t="t" r="r" b="b"/>
              <a:pathLst>
                <a:path w="2534" h="2914" extrusionOk="0">
                  <a:moveTo>
                    <a:pt x="271" y="1"/>
                  </a:moveTo>
                  <a:cubicBezTo>
                    <a:pt x="180" y="1"/>
                    <a:pt x="88" y="8"/>
                    <a:pt x="0" y="22"/>
                  </a:cubicBezTo>
                  <a:cubicBezTo>
                    <a:pt x="1077" y="170"/>
                    <a:pt x="1988" y="1084"/>
                    <a:pt x="1988" y="2189"/>
                  </a:cubicBezTo>
                  <a:lnTo>
                    <a:pt x="1988" y="2914"/>
                  </a:lnTo>
                  <a:lnTo>
                    <a:pt x="2534" y="2914"/>
                  </a:lnTo>
                  <a:lnTo>
                    <a:pt x="2534" y="2189"/>
                  </a:lnTo>
                  <a:cubicBezTo>
                    <a:pt x="2534" y="996"/>
                    <a:pt x="1468" y="15"/>
                    <a:pt x="27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4" name="Google Shape;21914;p87"/>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5" name="Google Shape;21915;p87"/>
            <p:cNvSpPr/>
            <p:nvPr/>
          </p:nvSpPr>
          <p:spPr>
            <a:xfrm>
              <a:off x="4360657" y="1672117"/>
              <a:ext cx="28604" cy="16710"/>
            </a:xfrm>
            <a:custGeom>
              <a:avLst/>
              <a:gdLst/>
              <a:ahLst/>
              <a:cxnLst/>
              <a:rect l="l" t="t" r="r" b="b"/>
              <a:pathLst>
                <a:path w="1099" h="642" extrusionOk="0">
                  <a:moveTo>
                    <a:pt x="549" y="1"/>
                  </a:moveTo>
                  <a:cubicBezTo>
                    <a:pt x="365" y="1"/>
                    <a:pt x="180" y="25"/>
                    <a:pt x="1" y="75"/>
                  </a:cubicBezTo>
                  <a:lnTo>
                    <a:pt x="289" y="641"/>
                  </a:lnTo>
                  <a:lnTo>
                    <a:pt x="810" y="641"/>
                  </a:lnTo>
                  <a:lnTo>
                    <a:pt x="1098" y="75"/>
                  </a:lnTo>
                  <a:cubicBezTo>
                    <a:pt x="919" y="25"/>
                    <a:pt x="734" y="1"/>
                    <a:pt x="54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6" name="Google Shape;21916;p87"/>
            <p:cNvSpPr/>
            <p:nvPr/>
          </p:nvSpPr>
          <p:spPr>
            <a:xfrm>
              <a:off x="4371016" y="1672300"/>
              <a:ext cx="18245" cy="16527"/>
            </a:xfrm>
            <a:custGeom>
              <a:avLst/>
              <a:gdLst/>
              <a:ahLst/>
              <a:cxnLst/>
              <a:rect l="l" t="t" r="r" b="b"/>
              <a:pathLst>
                <a:path w="701" h="635" extrusionOk="0">
                  <a:moveTo>
                    <a:pt x="317" y="1"/>
                  </a:moveTo>
                  <a:lnTo>
                    <a:pt x="0" y="634"/>
                  </a:lnTo>
                  <a:lnTo>
                    <a:pt x="408" y="634"/>
                  </a:lnTo>
                  <a:lnTo>
                    <a:pt x="700" y="68"/>
                  </a:lnTo>
                  <a:cubicBezTo>
                    <a:pt x="574" y="36"/>
                    <a:pt x="443" y="11"/>
                    <a:pt x="31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7" name="Google Shape;21917;p87"/>
            <p:cNvSpPr/>
            <p:nvPr/>
          </p:nvSpPr>
          <p:spPr>
            <a:xfrm>
              <a:off x="4360371" y="1688801"/>
              <a:ext cx="29255" cy="47370"/>
            </a:xfrm>
            <a:custGeom>
              <a:avLst/>
              <a:gdLst/>
              <a:ahLst/>
              <a:cxnLst/>
              <a:rect l="l" t="t" r="r" b="b"/>
              <a:pathLst>
                <a:path w="1124" h="1820" extrusionOk="0">
                  <a:moveTo>
                    <a:pt x="300" y="0"/>
                  </a:moveTo>
                  <a:lnTo>
                    <a:pt x="1" y="1305"/>
                  </a:lnTo>
                  <a:lnTo>
                    <a:pt x="560" y="1819"/>
                  </a:lnTo>
                  <a:lnTo>
                    <a:pt x="1123" y="1305"/>
                  </a:lnTo>
                  <a:lnTo>
                    <a:pt x="821"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8" name="Google Shape;21918;p87"/>
            <p:cNvSpPr/>
            <p:nvPr/>
          </p:nvSpPr>
          <p:spPr>
            <a:xfrm>
              <a:off x="4369636" y="1688801"/>
              <a:ext cx="19989" cy="47370"/>
            </a:xfrm>
            <a:custGeom>
              <a:avLst/>
              <a:gdLst/>
              <a:ahLst/>
              <a:cxnLst/>
              <a:rect l="l" t="t" r="r" b="b"/>
              <a:pathLst>
                <a:path w="768" h="1820" extrusionOk="0">
                  <a:moveTo>
                    <a:pt x="57" y="0"/>
                  </a:moveTo>
                  <a:lnTo>
                    <a:pt x="356" y="1305"/>
                  </a:lnTo>
                  <a:lnTo>
                    <a:pt x="0" y="1633"/>
                  </a:lnTo>
                  <a:lnTo>
                    <a:pt x="204" y="1819"/>
                  </a:lnTo>
                  <a:lnTo>
                    <a:pt x="767" y="1305"/>
                  </a:lnTo>
                  <a:lnTo>
                    <a:pt x="465"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9" name="Google Shape;21919;p87"/>
            <p:cNvSpPr/>
            <p:nvPr/>
          </p:nvSpPr>
          <p:spPr>
            <a:xfrm>
              <a:off x="4310736" y="1586955"/>
              <a:ext cx="128524" cy="166342"/>
            </a:xfrm>
            <a:custGeom>
              <a:avLst/>
              <a:gdLst/>
              <a:ahLst/>
              <a:cxnLst/>
              <a:rect l="l" t="t" r="r" b="b"/>
              <a:pathLst>
                <a:path w="4938" h="6391" extrusionOk="0">
                  <a:moveTo>
                    <a:pt x="2675" y="1088"/>
                  </a:moveTo>
                  <a:cubicBezTo>
                    <a:pt x="2675" y="1088"/>
                    <a:pt x="2865" y="1584"/>
                    <a:pt x="3343" y="1703"/>
                  </a:cubicBezTo>
                  <a:lnTo>
                    <a:pt x="3343" y="2193"/>
                  </a:lnTo>
                  <a:cubicBezTo>
                    <a:pt x="3343" y="2660"/>
                    <a:pt x="2974" y="3048"/>
                    <a:pt x="2506" y="3069"/>
                  </a:cubicBezTo>
                  <a:lnTo>
                    <a:pt x="2432" y="3069"/>
                  </a:lnTo>
                  <a:cubicBezTo>
                    <a:pt x="1961" y="3048"/>
                    <a:pt x="1595" y="2660"/>
                    <a:pt x="1591" y="2193"/>
                  </a:cubicBezTo>
                  <a:lnTo>
                    <a:pt x="1591" y="1718"/>
                  </a:lnTo>
                  <a:cubicBezTo>
                    <a:pt x="2383" y="1633"/>
                    <a:pt x="2675" y="1088"/>
                    <a:pt x="2675" y="1088"/>
                  </a:cubicBezTo>
                  <a:close/>
                  <a:moveTo>
                    <a:pt x="2496" y="3477"/>
                  </a:moveTo>
                  <a:lnTo>
                    <a:pt x="2559" y="3480"/>
                  </a:lnTo>
                  <a:lnTo>
                    <a:pt x="2573" y="3480"/>
                  </a:lnTo>
                  <a:cubicBezTo>
                    <a:pt x="2605" y="3480"/>
                    <a:pt x="2633" y="3487"/>
                    <a:pt x="2664" y="3491"/>
                  </a:cubicBezTo>
                  <a:lnTo>
                    <a:pt x="2714" y="3494"/>
                  </a:lnTo>
                  <a:lnTo>
                    <a:pt x="2605" y="3709"/>
                  </a:lnTo>
                  <a:lnTo>
                    <a:pt x="2334" y="3709"/>
                  </a:lnTo>
                  <a:lnTo>
                    <a:pt x="2225" y="3494"/>
                  </a:lnTo>
                  <a:lnTo>
                    <a:pt x="2270" y="3491"/>
                  </a:lnTo>
                  <a:cubicBezTo>
                    <a:pt x="2302" y="3487"/>
                    <a:pt x="2334" y="3484"/>
                    <a:pt x="2365" y="3480"/>
                  </a:cubicBezTo>
                  <a:lnTo>
                    <a:pt x="2379" y="3480"/>
                  </a:lnTo>
                  <a:lnTo>
                    <a:pt x="2439" y="3477"/>
                  </a:lnTo>
                  <a:close/>
                  <a:moveTo>
                    <a:pt x="2566" y="4117"/>
                  </a:moveTo>
                  <a:lnTo>
                    <a:pt x="2802" y="5148"/>
                  </a:lnTo>
                  <a:lnTo>
                    <a:pt x="2467" y="5458"/>
                  </a:lnTo>
                  <a:lnTo>
                    <a:pt x="2133" y="5148"/>
                  </a:lnTo>
                  <a:lnTo>
                    <a:pt x="2372" y="4117"/>
                  </a:lnTo>
                  <a:close/>
                  <a:moveTo>
                    <a:pt x="3118" y="3596"/>
                  </a:moveTo>
                  <a:cubicBezTo>
                    <a:pt x="3414" y="3695"/>
                    <a:pt x="3681" y="3860"/>
                    <a:pt x="3906" y="4071"/>
                  </a:cubicBezTo>
                  <a:cubicBezTo>
                    <a:pt x="4308" y="4451"/>
                    <a:pt x="4526" y="4944"/>
                    <a:pt x="4526" y="5461"/>
                  </a:cubicBezTo>
                  <a:lnTo>
                    <a:pt x="4526" y="5982"/>
                  </a:lnTo>
                  <a:lnTo>
                    <a:pt x="413" y="5982"/>
                  </a:lnTo>
                  <a:lnTo>
                    <a:pt x="413" y="5461"/>
                  </a:lnTo>
                  <a:cubicBezTo>
                    <a:pt x="409" y="4944"/>
                    <a:pt x="631" y="4451"/>
                    <a:pt x="1032" y="4071"/>
                  </a:cubicBezTo>
                  <a:lnTo>
                    <a:pt x="1028" y="4071"/>
                  </a:lnTo>
                  <a:cubicBezTo>
                    <a:pt x="1254" y="3860"/>
                    <a:pt x="1521" y="3698"/>
                    <a:pt x="1813" y="3596"/>
                  </a:cubicBezTo>
                  <a:lnTo>
                    <a:pt x="1989" y="3938"/>
                  </a:lnTo>
                  <a:lnTo>
                    <a:pt x="1707" y="5173"/>
                  </a:lnTo>
                  <a:cubicBezTo>
                    <a:pt x="1690" y="5247"/>
                    <a:pt x="1714" y="5320"/>
                    <a:pt x="1767" y="5370"/>
                  </a:cubicBezTo>
                  <a:lnTo>
                    <a:pt x="2330" y="5883"/>
                  </a:lnTo>
                  <a:cubicBezTo>
                    <a:pt x="2369" y="5919"/>
                    <a:pt x="2418" y="5936"/>
                    <a:pt x="2467" y="5936"/>
                  </a:cubicBezTo>
                  <a:cubicBezTo>
                    <a:pt x="2517" y="5936"/>
                    <a:pt x="2566" y="5919"/>
                    <a:pt x="2605" y="5883"/>
                  </a:cubicBezTo>
                  <a:lnTo>
                    <a:pt x="3168" y="5370"/>
                  </a:lnTo>
                  <a:cubicBezTo>
                    <a:pt x="3220" y="5320"/>
                    <a:pt x="3245" y="5247"/>
                    <a:pt x="3227" y="5173"/>
                  </a:cubicBezTo>
                  <a:lnTo>
                    <a:pt x="2942" y="3941"/>
                  </a:lnTo>
                  <a:lnTo>
                    <a:pt x="3118" y="3596"/>
                  </a:lnTo>
                  <a:close/>
                  <a:moveTo>
                    <a:pt x="2467" y="1"/>
                  </a:moveTo>
                  <a:cubicBezTo>
                    <a:pt x="1767" y="1"/>
                    <a:pt x="1194" y="560"/>
                    <a:pt x="1183" y="1260"/>
                  </a:cubicBezTo>
                  <a:lnTo>
                    <a:pt x="1183" y="2193"/>
                  </a:lnTo>
                  <a:cubicBezTo>
                    <a:pt x="1183" y="2590"/>
                    <a:pt x="1366" y="2963"/>
                    <a:pt x="1679" y="3206"/>
                  </a:cubicBezTo>
                  <a:cubicBezTo>
                    <a:pt x="715" y="3544"/>
                    <a:pt x="1" y="4444"/>
                    <a:pt x="1" y="5461"/>
                  </a:cubicBezTo>
                  <a:lnTo>
                    <a:pt x="1" y="6186"/>
                  </a:lnTo>
                  <a:cubicBezTo>
                    <a:pt x="1" y="6299"/>
                    <a:pt x="92" y="6390"/>
                    <a:pt x="205" y="6390"/>
                  </a:cubicBezTo>
                  <a:lnTo>
                    <a:pt x="4730" y="6390"/>
                  </a:lnTo>
                  <a:cubicBezTo>
                    <a:pt x="4846" y="6390"/>
                    <a:pt x="4937" y="6299"/>
                    <a:pt x="4937" y="6186"/>
                  </a:cubicBezTo>
                  <a:lnTo>
                    <a:pt x="4937" y="5461"/>
                  </a:lnTo>
                  <a:cubicBezTo>
                    <a:pt x="4937" y="4444"/>
                    <a:pt x="4223" y="3544"/>
                    <a:pt x="3259" y="3206"/>
                  </a:cubicBezTo>
                  <a:cubicBezTo>
                    <a:pt x="3572" y="2963"/>
                    <a:pt x="3755" y="2590"/>
                    <a:pt x="3755" y="2193"/>
                  </a:cubicBezTo>
                  <a:lnTo>
                    <a:pt x="3755" y="1260"/>
                  </a:lnTo>
                  <a:cubicBezTo>
                    <a:pt x="3741" y="560"/>
                    <a:pt x="3171" y="1"/>
                    <a:pt x="2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0" name="Google Shape;21920;p87"/>
            <p:cNvSpPr/>
            <p:nvPr/>
          </p:nvSpPr>
          <p:spPr>
            <a:xfrm>
              <a:off x="4246917" y="1534666"/>
              <a:ext cx="261290" cy="157024"/>
            </a:xfrm>
            <a:custGeom>
              <a:avLst/>
              <a:gdLst/>
              <a:ahLst/>
              <a:cxnLst/>
              <a:rect l="l" t="t" r="r" b="b"/>
              <a:pathLst>
                <a:path w="10039" h="6033" extrusionOk="0">
                  <a:moveTo>
                    <a:pt x="4921" y="0"/>
                  </a:moveTo>
                  <a:cubicBezTo>
                    <a:pt x="4884" y="0"/>
                    <a:pt x="4847" y="11"/>
                    <a:pt x="4814" y="32"/>
                  </a:cubicBezTo>
                  <a:cubicBezTo>
                    <a:pt x="4789" y="46"/>
                    <a:pt x="2235" y="1570"/>
                    <a:pt x="303" y="1570"/>
                  </a:cubicBezTo>
                  <a:cubicBezTo>
                    <a:pt x="205" y="1570"/>
                    <a:pt x="117" y="1644"/>
                    <a:pt x="103" y="1742"/>
                  </a:cubicBezTo>
                  <a:cubicBezTo>
                    <a:pt x="32" y="2256"/>
                    <a:pt x="1" y="2773"/>
                    <a:pt x="4" y="3294"/>
                  </a:cubicBezTo>
                  <a:cubicBezTo>
                    <a:pt x="4" y="3406"/>
                    <a:pt x="99" y="3498"/>
                    <a:pt x="212" y="3498"/>
                  </a:cubicBezTo>
                  <a:cubicBezTo>
                    <a:pt x="324" y="3498"/>
                    <a:pt x="416" y="3406"/>
                    <a:pt x="416" y="3290"/>
                  </a:cubicBezTo>
                  <a:cubicBezTo>
                    <a:pt x="412" y="2850"/>
                    <a:pt x="437" y="2414"/>
                    <a:pt x="486" y="1974"/>
                  </a:cubicBezTo>
                  <a:cubicBezTo>
                    <a:pt x="1313" y="1943"/>
                    <a:pt x="2305" y="1672"/>
                    <a:pt x="3445" y="1179"/>
                  </a:cubicBezTo>
                  <a:cubicBezTo>
                    <a:pt x="3952" y="961"/>
                    <a:pt x="4441" y="715"/>
                    <a:pt x="4919" y="444"/>
                  </a:cubicBezTo>
                  <a:cubicBezTo>
                    <a:pt x="5398" y="715"/>
                    <a:pt x="5887" y="961"/>
                    <a:pt x="6394" y="1179"/>
                  </a:cubicBezTo>
                  <a:cubicBezTo>
                    <a:pt x="7534" y="1672"/>
                    <a:pt x="8526" y="1943"/>
                    <a:pt x="9353" y="1974"/>
                  </a:cubicBezTo>
                  <a:cubicBezTo>
                    <a:pt x="9412" y="2485"/>
                    <a:pt x="9543" y="4068"/>
                    <a:pt x="9159" y="5778"/>
                  </a:cubicBezTo>
                  <a:cubicBezTo>
                    <a:pt x="9135" y="5890"/>
                    <a:pt x="9201" y="6003"/>
                    <a:pt x="9314" y="6028"/>
                  </a:cubicBezTo>
                  <a:cubicBezTo>
                    <a:pt x="9329" y="6031"/>
                    <a:pt x="9343" y="6032"/>
                    <a:pt x="9358" y="6032"/>
                  </a:cubicBezTo>
                  <a:cubicBezTo>
                    <a:pt x="9454" y="6032"/>
                    <a:pt x="9542" y="5964"/>
                    <a:pt x="9560" y="5866"/>
                  </a:cubicBezTo>
                  <a:cubicBezTo>
                    <a:pt x="10039" y="3720"/>
                    <a:pt x="9750" y="1823"/>
                    <a:pt x="9736" y="1742"/>
                  </a:cubicBezTo>
                  <a:cubicBezTo>
                    <a:pt x="9722" y="1644"/>
                    <a:pt x="9634" y="1570"/>
                    <a:pt x="9536" y="1570"/>
                  </a:cubicBezTo>
                  <a:cubicBezTo>
                    <a:pt x="7608" y="1570"/>
                    <a:pt x="5050" y="46"/>
                    <a:pt x="5025" y="32"/>
                  </a:cubicBezTo>
                  <a:cubicBezTo>
                    <a:pt x="4993" y="11"/>
                    <a:pt x="4957" y="0"/>
                    <a:pt x="49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1" name="Google Shape;21921;p87"/>
            <p:cNvSpPr/>
            <p:nvPr/>
          </p:nvSpPr>
          <p:spPr>
            <a:xfrm>
              <a:off x="4247593" y="1635445"/>
              <a:ext cx="244398" cy="191745"/>
            </a:xfrm>
            <a:custGeom>
              <a:avLst/>
              <a:gdLst/>
              <a:ahLst/>
              <a:cxnLst/>
              <a:rect l="l" t="t" r="r" b="b"/>
              <a:pathLst>
                <a:path w="9390" h="7367" extrusionOk="0">
                  <a:moveTo>
                    <a:pt x="212" y="0"/>
                  </a:moveTo>
                  <a:cubicBezTo>
                    <a:pt x="107" y="0"/>
                    <a:pt x="1" y="74"/>
                    <a:pt x="6" y="213"/>
                  </a:cubicBezTo>
                  <a:cubicBezTo>
                    <a:pt x="101" y="1737"/>
                    <a:pt x="453" y="3077"/>
                    <a:pt x="1051" y="4193"/>
                  </a:cubicBezTo>
                  <a:cubicBezTo>
                    <a:pt x="1875" y="5730"/>
                    <a:pt x="3145" y="6796"/>
                    <a:pt x="4830" y="7356"/>
                  </a:cubicBezTo>
                  <a:cubicBezTo>
                    <a:pt x="4851" y="7363"/>
                    <a:pt x="4873" y="7366"/>
                    <a:pt x="4895" y="7366"/>
                  </a:cubicBezTo>
                  <a:cubicBezTo>
                    <a:pt x="4917" y="7366"/>
                    <a:pt x="4939" y="7363"/>
                    <a:pt x="4960" y="7356"/>
                  </a:cubicBezTo>
                  <a:cubicBezTo>
                    <a:pt x="6051" y="6993"/>
                    <a:pt x="6980" y="6413"/>
                    <a:pt x="7715" y="5628"/>
                  </a:cubicBezTo>
                  <a:cubicBezTo>
                    <a:pt x="8451" y="4844"/>
                    <a:pt x="9006" y="3852"/>
                    <a:pt x="9358" y="2680"/>
                  </a:cubicBezTo>
                  <a:cubicBezTo>
                    <a:pt x="9390" y="2571"/>
                    <a:pt x="9330" y="2458"/>
                    <a:pt x="9221" y="2423"/>
                  </a:cubicBezTo>
                  <a:cubicBezTo>
                    <a:pt x="9202" y="2417"/>
                    <a:pt x="9183" y="2415"/>
                    <a:pt x="9164" y="2415"/>
                  </a:cubicBezTo>
                  <a:cubicBezTo>
                    <a:pt x="9074" y="2415"/>
                    <a:pt x="8990" y="2473"/>
                    <a:pt x="8964" y="2560"/>
                  </a:cubicBezTo>
                  <a:cubicBezTo>
                    <a:pt x="8630" y="3672"/>
                    <a:pt x="8109" y="4611"/>
                    <a:pt x="7416" y="5347"/>
                  </a:cubicBezTo>
                  <a:cubicBezTo>
                    <a:pt x="6741" y="6065"/>
                    <a:pt x="5893" y="6603"/>
                    <a:pt x="4893" y="6944"/>
                  </a:cubicBezTo>
                  <a:cubicBezTo>
                    <a:pt x="3345" y="6413"/>
                    <a:pt x="2174" y="5424"/>
                    <a:pt x="1410" y="3999"/>
                  </a:cubicBezTo>
                  <a:cubicBezTo>
                    <a:pt x="844" y="2937"/>
                    <a:pt x="506" y="1652"/>
                    <a:pt x="414" y="189"/>
                  </a:cubicBezTo>
                  <a:cubicBezTo>
                    <a:pt x="404" y="61"/>
                    <a:pt x="30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2" name="Google Shape;21922;p87"/>
            <p:cNvSpPr/>
            <p:nvPr/>
          </p:nvSpPr>
          <p:spPr>
            <a:xfrm>
              <a:off x="4209932" y="1499946"/>
              <a:ext cx="330159" cy="363500"/>
            </a:xfrm>
            <a:custGeom>
              <a:avLst/>
              <a:gdLst/>
              <a:ahLst/>
              <a:cxnLst/>
              <a:rect l="l" t="t" r="r" b="b"/>
              <a:pathLst>
                <a:path w="12685" h="13966" extrusionOk="0">
                  <a:moveTo>
                    <a:pt x="6340" y="444"/>
                  </a:moveTo>
                  <a:cubicBezTo>
                    <a:pt x="6942" y="789"/>
                    <a:pt x="7565" y="1099"/>
                    <a:pt x="8205" y="1377"/>
                  </a:cubicBezTo>
                  <a:cubicBezTo>
                    <a:pt x="9644" y="2003"/>
                    <a:pt x="10900" y="2337"/>
                    <a:pt x="11938" y="2372"/>
                  </a:cubicBezTo>
                  <a:cubicBezTo>
                    <a:pt x="12009" y="2942"/>
                    <a:pt x="12185" y="4888"/>
                    <a:pt x="11738" y="7020"/>
                  </a:cubicBezTo>
                  <a:cubicBezTo>
                    <a:pt x="11432" y="8502"/>
                    <a:pt x="10886" y="9779"/>
                    <a:pt x="10126" y="10817"/>
                  </a:cubicBezTo>
                  <a:cubicBezTo>
                    <a:pt x="9190" y="12090"/>
                    <a:pt x="7917" y="13009"/>
                    <a:pt x="6340" y="13544"/>
                  </a:cubicBezTo>
                  <a:cubicBezTo>
                    <a:pt x="4768" y="13009"/>
                    <a:pt x="3494" y="12094"/>
                    <a:pt x="2558" y="10820"/>
                  </a:cubicBezTo>
                  <a:cubicBezTo>
                    <a:pt x="1798" y="9786"/>
                    <a:pt x="1253" y="8512"/>
                    <a:pt x="947" y="7034"/>
                  </a:cubicBezTo>
                  <a:cubicBezTo>
                    <a:pt x="496" y="4899"/>
                    <a:pt x="672" y="2942"/>
                    <a:pt x="742" y="2372"/>
                  </a:cubicBezTo>
                  <a:cubicBezTo>
                    <a:pt x="1777" y="2337"/>
                    <a:pt x="3033" y="2003"/>
                    <a:pt x="4476" y="1377"/>
                  </a:cubicBezTo>
                  <a:cubicBezTo>
                    <a:pt x="5112" y="1099"/>
                    <a:pt x="5735" y="789"/>
                    <a:pt x="6340" y="444"/>
                  </a:cubicBezTo>
                  <a:close/>
                  <a:moveTo>
                    <a:pt x="6340" y="0"/>
                  </a:moveTo>
                  <a:cubicBezTo>
                    <a:pt x="6303" y="0"/>
                    <a:pt x="6267" y="10"/>
                    <a:pt x="6235" y="29"/>
                  </a:cubicBezTo>
                  <a:cubicBezTo>
                    <a:pt x="6203" y="50"/>
                    <a:pt x="2991" y="1964"/>
                    <a:pt x="563" y="1964"/>
                  </a:cubicBezTo>
                  <a:cubicBezTo>
                    <a:pt x="461" y="1964"/>
                    <a:pt x="373" y="2035"/>
                    <a:pt x="359" y="2137"/>
                  </a:cubicBezTo>
                  <a:cubicBezTo>
                    <a:pt x="345" y="2232"/>
                    <a:pt x="0" y="4501"/>
                    <a:pt x="542" y="7105"/>
                  </a:cubicBezTo>
                  <a:cubicBezTo>
                    <a:pt x="862" y="8646"/>
                    <a:pt x="1429" y="9972"/>
                    <a:pt x="2224" y="11056"/>
                  </a:cubicBezTo>
                  <a:cubicBezTo>
                    <a:pt x="3223" y="12421"/>
                    <a:pt x="4588" y="13396"/>
                    <a:pt x="6277" y="13955"/>
                  </a:cubicBezTo>
                  <a:cubicBezTo>
                    <a:pt x="6296" y="13962"/>
                    <a:pt x="6318" y="13966"/>
                    <a:pt x="6339" y="13966"/>
                  </a:cubicBezTo>
                  <a:cubicBezTo>
                    <a:pt x="6361" y="13966"/>
                    <a:pt x="6383" y="13962"/>
                    <a:pt x="6404" y="13955"/>
                  </a:cubicBezTo>
                  <a:cubicBezTo>
                    <a:pt x="8093" y="13396"/>
                    <a:pt x="9458" y="12418"/>
                    <a:pt x="10457" y="11056"/>
                  </a:cubicBezTo>
                  <a:cubicBezTo>
                    <a:pt x="11252" y="9972"/>
                    <a:pt x="11819" y="8642"/>
                    <a:pt x="12139" y="7105"/>
                  </a:cubicBezTo>
                  <a:cubicBezTo>
                    <a:pt x="12684" y="4501"/>
                    <a:pt x="12336" y="2232"/>
                    <a:pt x="12322" y="2137"/>
                  </a:cubicBezTo>
                  <a:cubicBezTo>
                    <a:pt x="12308" y="2035"/>
                    <a:pt x="12220" y="1964"/>
                    <a:pt x="12121" y="1964"/>
                  </a:cubicBezTo>
                  <a:cubicBezTo>
                    <a:pt x="9694" y="1964"/>
                    <a:pt x="6478" y="50"/>
                    <a:pt x="6446" y="29"/>
                  </a:cubicBezTo>
                  <a:cubicBezTo>
                    <a:pt x="6414" y="10"/>
                    <a:pt x="6377" y="0"/>
                    <a:pt x="6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23" name="Google Shape;21923;p87"/>
          <p:cNvGrpSpPr/>
          <p:nvPr/>
        </p:nvGrpSpPr>
        <p:grpSpPr>
          <a:xfrm>
            <a:off x="2300528" y="1508404"/>
            <a:ext cx="362771" cy="355223"/>
            <a:chOff x="2300528" y="1508404"/>
            <a:chExt cx="362771" cy="355223"/>
          </a:xfrm>
        </p:grpSpPr>
        <p:sp>
          <p:nvSpPr>
            <p:cNvPr id="21924" name="Google Shape;21924;p87"/>
            <p:cNvSpPr/>
            <p:nvPr/>
          </p:nvSpPr>
          <p:spPr>
            <a:xfrm>
              <a:off x="2313906" y="1514052"/>
              <a:ext cx="344162" cy="344188"/>
            </a:xfrm>
            <a:custGeom>
              <a:avLst/>
              <a:gdLst/>
              <a:ahLst/>
              <a:cxnLst/>
              <a:rect l="l" t="t" r="r" b="b"/>
              <a:pathLst>
                <a:path w="13223" h="13224" extrusionOk="0">
                  <a:moveTo>
                    <a:pt x="6612" y="1"/>
                  </a:moveTo>
                  <a:cubicBezTo>
                    <a:pt x="2963" y="1"/>
                    <a:pt x="0" y="2963"/>
                    <a:pt x="0" y="6612"/>
                  </a:cubicBezTo>
                  <a:cubicBezTo>
                    <a:pt x="0" y="10264"/>
                    <a:pt x="2963" y="13223"/>
                    <a:pt x="6612" y="13223"/>
                  </a:cubicBezTo>
                  <a:cubicBezTo>
                    <a:pt x="10264" y="13223"/>
                    <a:pt x="13223" y="10264"/>
                    <a:pt x="13223" y="6612"/>
                  </a:cubicBezTo>
                  <a:cubicBezTo>
                    <a:pt x="13223" y="2963"/>
                    <a:pt x="10264" y="1"/>
                    <a:pt x="661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5" name="Google Shape;21925;p87"/>
            <p:cNvSpPr/>
            <p:nvPr/>
          </p:nvSpPr>
          <p:spPr>
            <a:xfrm>
              <a:off x="2339726" y="1539898"/>
              <a:ext cx="292523" cy="292497"/>
            </a:xfrm>
            <a:custGeom>
              <a:avLst/>
              <a:gdLst/>
              <a:ahLst/>
              <a:cxnLst/>
              <a:rect l="l" t="t" r="r" b="b"/>
              <a:pathLst>
                <a:path w="11239" h="11238" extrusionOk="0">
                  <a:moveTo>
                    <a:pt x="5620" y="0"/>
                  </a:moveTo>
                  <a:cubicBezTo>
                    <a:pt x="2516" y="0"/>
                    <a:pt x="1" y="2516"/>
                    <a:pt x="1" y="5619"/>
                  </a:cubicBezTo>
                  <a:cubicBezTo>
                    <a:pt x="1" y="8722"/>
                    <a:pt x="2516" y="11238"/>
                    <a:pt x="5620" y="11238"/>
                  </a:cubicBezTo>
                  <a:cubicBezTo>
                    <a:pt x="8723" y="11238"/>
                    <a:pt x="11239" y="8722"/>
                    <a:pt x="11239" y="5619"/>
                  </a:cubicBezTo>
                  <a:cubicBezTo>
                    <a:pt x="11239" y="2516"/>
                    <a:pt x="8723" y="0"/>
                    <a:pt x="562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6" name="Google Shape;21926;p87"/>
            <p:cNvSpPr/>
            <p:nvPr/>
          </p:nvSpPr>
          <p:spPr>
            <a:xfrm>
              <a:off x="2375800" y="1575972"/>
              <a:ext cx="273575" cy="256527"/>
            </a:xfrm>
            <a:custGeom>
              <a:avLst/>
              <a:gdLst/>
              <a:ahLst/>
              <a:cxnLst/>
              <a:rect l="l" t="t" r="r" b="b"/>
              <a:pathLst>
                <a:path w="10511" h="9856" extrusionOk="0">
                  <a:moveTo>
                    <a:pt x="7928" y="0"/>
                  </a:moveTo>
                  <a:lnTo>
                    <a:pt x="7928" y="0"/>
                  </a:lnTo>
                  <a:cubicBezTo>
                    <a:pt x="9870" y="2228"/>
                    <a:pt x="9754" y="5577"/>
                    <a:pt x="7664" y="7664"/>
                  </a:cubicBezTo>
                  <a:cubicBezTo>
                    <a:pt x="6572" y="8758"/>
                    <a:pt x="5133" y="9311"/>
                    <a:pt x="3691" y="9311"/>
                  </a:cubicBezTo>
                  <a:cubicBezTo>
                    <a:pt x="2378" y="9311"/>
                    <a:pt x="1062" y="8853"/>
                    <a:pt x="1" y="7927"/>
                  </a:cubicBezTo>
                  <a:lnTo>
                    <a:pt x="1" y="7927"/>
                  </a:lnTo>
                  <a:cubicBezTo>
                    <a:pt x="1115" y="9208"/>
                    <a:pt x="2673" y="9855"/>
                    <a:pt x="4236" y="9855"/>
                  </a:cubicBezTo>
                  <a:cubicBezTo>
                    <a:pt x="5670" y="9855"/>
                    <a:pt x="7108" y="9310"/>
                    <a:pt x="8210" y="8209"/>
                  </a:cubicBezTo>
                  <a:cubicBezTo>
                    <a:pt x="10511" y="5908"/>
                    <a:pt x="10380" y="2140"/>
                    <a:pt x="792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7" name="Google Shape;21927;p87"/>
            <p:cNvSpPr/>
            <p:nvPr/>
          </p:nvSpPr>
          <p:spPr>
            <a:xfrm>
              <a:off x="2300528" y="1508404"/>
              <a:ext cx="362771" cy="355223"/>
            </a:xfrm>
            <a:custGeom>
              <a:avLst/>
              <a:gdLst/>
              <a:ahLst/>
              <a:cxnLst/>
              <a:rect l="l" t="t" r="r" b="b"/>
              <a:pathLst>
                <a:path w="13938" h="13648" extrusionOk="0">
                  <a:moveTo>
                    <a:pt x="7124" y="1"/>
                  </a:moveTo>
                  <a:cubicBezTo>
                    <a:pt x="6820" y="1"/>
                    <a:pt x="6513" y="21"/>
                    <a:pt x="6204" y="63"/>
                  </a:cubicBezTo>
                  <a:cubicBezTo>
                    <a:pt x="2587" y="549"/>
                    <a:pt x="1" y="3796"/>
                    <a:pt x="324" y="7431"/>
                  </a:cubicBezTo>
                  <a:cubicBezTo>
                    <a:pt x="639" y="10963"/>
                    <a:pt x="3599" y="13648"/>
                    <a:pt x="7111" y="13648"/>
                  </a:cubicBezTo>
                  <a:cubicBezTo>
                    <a:pt x="7213" y="13648"/>
                    <a:pt x="7315" y="13645"/>
                    <a:pt x="7418" y="13641"/>
                  </a:cubicBezTo>
                  <a:cubicBezTo>
                    <a:pt x="11059" y="13479"/>
                    <a:pt x="13934" y="10478"/>
                    <a:pt x="13937" y="6829"/>
                  </a:cubicBezTo>
                  <a:cubicBezTo>
                    <a:pt x="13937" y="6709"/>
                    <a:pt x="13934" y="6586"/>
                    <a:pt x="13927" y="6467"/>
                  </a:cubicBezTo>
                  <a:cubicBezTo>
                    <a:pt x="13925" y="6333"/>
                    <a:pt x="13827" y="6268"/>
                    <a:pt x="13729" y="6268"/>
                  </a:cubicBezTo>
                  <a:cubicBezTo>
                    <a:pt x="13623" y="6268"/>
                    <a:pt x="13517" y="6343"/>
                    <a:pt x="13529" y="6488"/>
                  </a:cubicBezTo>
                  <a:cubicBezTo>
                    <a:pt x="13536" y="6600"/>
                    <a:pt x="13540" y="6716"/>
                    <a:pt x="13540" y="6829"/>
                  </a:cubicBezTo>
                  <a:cubicBezTo>
                    <a:pt x="13536" y="10249"/>
                    <a:pt x="10841" y="13060"/>
                    <a:pt x="7428" y="13212"/>
                  </a:cubicBezTo>
                  <a:cubicBezTo>
                    <a:pt x="7332" y="13216"/>
                    <a:pt x="7236" y="13218"/>
                    <a:pt x="7141" y="13218"/>
                  </a:cubicBezTo>
                  <a:cubicBezTo>
                    <a:pt x="3849" y="13218"/>
                    <a:pt x="1076" y="10702"/>
                    <a:pt x="782" y="7392"/>
                  </a:cubicBezTo>
                  <a:cubicBezTo>
                    <a:pt x="476" y="3986"/>
                    <a:pt x="2900" y="943"/>
                    <a:pt x="6288" y="485"/>
                  </a:cubicBezTo>
                  <a:cubicBezTo>
                    <a:pt x="6578" y="446"/>
                    <a:pt x="6866" y="427"/>
                    <a:pt x="7150" y="427"/>
                  </a:cubicBezTo>
                  <a:cubicBezTo>
                    <a:pt x="10194" y="427"/>
                    <a:pt x="12878" y="2603"/>
                    <a:pt x="13434" y="5678"/>
                  </a:cubicBezTo>
                  <a:cubicBezTo>
                    <a:pt x="13459" y="5788"/>
                    <a:pt x="13543" y="5838"/>
                    <a:pt x="13628" y="5838"/>
                  </a:cubicBezTo>
                  <a:cubicBezTo>
                    <a:pt x="13739" y="5838"/>
                    <a:pt x="13850" y="5754"/>
                    <a:pt x="13828" y="5608"/>
                  </a:cubicBezTo>
                  <a:cubicBezTo>
                    <a:pt x="13233" y="2326"/>
                    <a:pt x="10373" y="1"/>
                    <a:pt x="71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8" name="Google Shape;21928;p87"/>
            <p:cNvSpPr/>
            <p:nvPr/>
          </p:nvSpPr>
          <p:spPr>
            <a:xfrm>
              <a:off x="2314557" y="1534536"/>
              <a:ext cx="341793" cy="304209"/>
            </a:xfrm>
            <a:custGeom>
              <a:avLst/>
              <a:gdLst/>
              <a:ahLst/>
              <a:cxnLst/>
              <a:rect l="l" t="t" r="r" b="b"/>
              <a:pathLst>
                <a:path w="13132" h="11688" extrusionOk="0">
                  <a:moveTo>
                    <a:pt x="6607" y="0"/>
                  </a:moveTo>
                  <a:cubicBezTo>
                    <a:pt x="5031" y="0"/>
                    <a:pt x="3461" y="634"/>
                    <a:pt x="2312" y="1877"/>
                  </a:cubicBezTo>
                  <a:cubicBezTo>
                    <a:pt x="2164" y="2025"/>
                    <a:pt x="2301" y="2224"/>
                    <a:pt x="2455" y="2224"/>
                  </a:cubicBezTo>
                  <a:cubicBezTo>
                    <a:pt x="2506" y="2224"/>
                    <a:pt x="2559" y="2202"/>
                    <a:pt x="2604" y="2148"/>
                  </a:cubicBezTo>
                  <a:cubicBezTo>
                    <a:pt x="3669" y="999"/>
                    <a:pt x="5121" y="414"/>
                    <a:pt x="6578" y="414"/>
                  </a:cubicBezTo>
                  <a:cubicBezTo>
                    <a:pt x="7821" y="414"/>
                    <a:pt x="9069" y="840"/>
                    <a:pt x="10084" y="1705"/>
                  </a:cubicBezTo>
                  <a:cubicBezTo>
                    <a:pt x="12294" y="3587"/>
                    <a:pt x="12617" y="6877"/>
                    <a:pt x="10826" y="9161"/>
                  </a:cubicBezTo>
                  <a:cubicBezTo>
                    <a:pt x="9762" y="10518"/>
                    <a:pt x="8173" y="11233"/>
                    <a:pt x="6566" y="11233"/>
                  </a:cubicBezTo>
                  <a:cubicBezTo>
                    <a:pt x="5469" y="11233"/>
                    <a:pt x="4364" y="10900"/>
                    <a:pt x="3409" y="10213"/>
                  </a:cubicBezTo>
                  <a:cubicBezTo>
                    <a:pt x="1059" y="8513"/>
                    <a:pt x="461" y="5262"/>
                    <a:pt x="2062" y="2841"/>
                  </a:cubicBezTo>
                  <a:cubicBezTo>
                    <a:pt x="2125" y="2750"/>
                    <a:pt x="2101" y="2623"/>
                    <a:pt x="2009" y="2563"/>
                  </a:cubicBezTo>
                  <a:cubicBezTo>
                    <a:pt x="1974" y="2541"/>
                    <a:pt x="1935" y="2531"/>
                    <a:pt x="1897" y="2531"/>
                  </a:cubicBezTo>
                  <a:cubicBezTo>
                    <a:pt x="1832" y="2531"/>
                    <a:pt x="1769" y="2562"/>
                    <a:pt x="1731" y="2620"/>
                  </a:cubicBezTo>
                  <a:cubicBezTo>
                    <a:pt x="0" y="5234"/>
                    <a:pt x="644" y="8749"/>
                    <a:pt x="3184" y="10582"/>
                  </a:cubicBezTo>
                  <a:cubicBezTo>
                    <a:pt x="4216" y="11327"/>
                    <a:pt x="5411" y="11687"/>
                    <a:pt x="6596" y="11687"/>
                  </a:cubicBezTo>
                  <a:cubicBezTo>
                    <a:pt x="8332" y="11687"/>
                    <a:pt x="10046" y="10915"/>
                    <a:pt x="11196" y="9449"/>
                  </a:cubicBezTo>
                  <a:cubicBezTo>
                    <a:pt x="13131" y="6983"/>
                    <a:pt x="12779" y="3429"/>
                    <a:pt x="10394" y="1395"/>
                  </a:cubicBezTo>
                  <a:cubicBezTo>
                    <a:pt x="9297" y="460"/>
                    <a:pt x="7950" y="0"/>
                    <a:pt x="6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9" name="Google Shape;21929;p87"/>
            <p:cNvSpPr/>
            <p:nvPr/>
          </p:nvSpPr>
          <p:spPr>
            <a:xfrm>
              <a:off x="2359975" y="1680993"/>
              <a:ext cx="19156" cy="10385"/>
            </a:xfrm>
            <a:custGeom>
              <a:avLst/>
              <a:gdLst/>
              <a:ahLst/>
              <a:cxnLst/>
              <a:rect l="l" t="t" r="r" b="b"/>
              <a:pathLst>
                <a:path w="736" h="399" extrusionOk="0">
                  <a:moveTo>
                    <a:pt x="197" y="1"/>
                  </a:moveTo>
                  <a:cubicBezTo>
                    <a:pt x="85" y="1"/>
                    <a:pt x="0" y="89"/>
                    <a:pt x="0" y="198"/>
                  </a:cubicBezTo>
                  <a:cubicBezTo>
                    <a:pt x="0" y="311"/>
                    <a:pt x="88" y="399"/>
                    <a:pt x="197" y="399"/>
                  </a:cubicBezTo>
                  <a:lnTo>
                    <a:pt x="482" y="399"/>
                  </a:lnTo>
                  <a:cubicBezTo>
                    <a:pt x="736" y="388"/>
                    <a:pt x="736" y="12"/>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0" name="Google Shape;21930;p87"/>
            <p:cNvSpPr/>
            <p:nvPr/>
          </p:nvSpPr>
          <p:spPr>
            <a:xfrm>
              <a:off x="2480847" y="1560251"/>
              <a:ext cx="132714" cy="131127"/>
            </a:xfrm>
            <a:custGeom>
              <a:avLst/>
              <a:gdLst/>
              <a:ahLst/>
              <a:cxnLst/>
              <a:rect l="l" t="t" r="r" b="b"/>
              <a:pathLst>
                <a:path w="5099" h="5038" extrusionOk="0">
                  <a:moveTo>
                    <a:pt x="199" y="0"/>
                  </a:moveTo>
                  <a:cubicBezTo>
                    <a:pt x="103" y="0"/>
                    <a:pt x="6" y="64"/>
                    <a:pt x="1" y="193"/>
                  </a:cubicBezTo>
                  <a:lnTo>
                    <a:pt x="1" y="4837"/>
                  </a:lnTo>
                  <a:cubicBezTo>
                    <a:pt x="1" y="4950"/>
                    <a:pt x="89" y="5038"/>
                    <a:pt x="198" y="5038"/>
                  </a:cubicBezTo>
                  <a:lnTo>
                    <a:pt x="4846" y="5038"/>
                  </a:lnTo>
                  <a:cubicBezTo>
                    <a:pt x="5099" y="5027"/>
                    <a:pt x="5099" y="4651"/>
                    <a:pt x="4846" y="4640"/>
                  </a:cubicBezTo>
                  <a:lnTo>
                    <a:pt x="398" y="4640"/>
                  </a:lnTo>
                  <a:lnTo>
                    <a:pt x="398" y="193"/>
                  </a:lnTo>
                  <a:cubicBezTo>
                    <a:pt x="393" y="64"/>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1" name="Google Shape;21931;p87"/>
            <p:cNvSpPr/>
            <p:nvPr/>
          </p:nvSpPr>
          <p:spPr>
            <a:xfrm>
              <a:off x="2480847" y="1794655"/>
              <a:ext cx="10385" cy="17412"/>
            </a:xfrm>
            <a:custGeom>
              <a:avLst/>
              <a:gdLst/>
              <a:ahLst/>
              <a:cxnLst/>
              <a:rect l="l" t="t" r="r" b="b"/>
              <a:pathLst>
                <a:path w="399" h="669" extrusionOk="0">
                  <a:moveTo>
                    <a:pt x="198" y="0"/>
                  </a:moveTo>
                  <a:cubicBezTo>
                    <a:pt x="102" y="0"/>
                    <a:pt x="6" y="64"/>
                    <a:pt x="1" y="190"/>
                  </a:cubicBezTo>
                  <a:lnTo>
                    <a:pt x="1" y="479"/>
                  </a:lnTo>
                  <a:cubicBezTo>
                    <a:pt x="6" y="606"/>
                    <a:pt x="102" y="669"/>
                    <a:pt x="198" y="669"/>
                  </a:cubicBezTo>
                  <a:cubicBezTo>
                    <a:pt x="294" y="669"/>
                    <a:pt x="391" y="606"/>
                    <a:pt x="398" y="479"/>
                  </a:cubicBezTo>
                  <a:lnTo>
                    <a:pt x="398" y="190"/>
                  </a:lnTo>
                  <a:cubicBezTo>
                    <a:pt x="391" y="64"/>
                    <a:pt x="294"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2" name="Google Shape;21932;p87"/>
            <p:cNvSpPr/>
            <p:nvPr/>
          </p:nvSpPr>
          <p:spPr>
            <a:xfrm>
              <a:off x="2393030" y="1595336"/>
              <a:ext cx="20301" cy="15981"/>
            </a:xfrm>
            <a:custGeom>
              <a:avLst/>
              <a:gdLst/>
              <a:ahLst/>
              <a:cxnLst/>
              <a:rect l="l" t="t" r="r" b="b"/>
              <a:pathLst>
                <a:path w="780" h="614" extrusionOk="0">
                  <a:moveTo>
                    <a:pt x="287" y="1"/>
                  </a:moveTo>
                  <a:cubicBezTo>
                    <a:pt x="132" y="1"/>
                    <a:pt x="0" y="202"/>
                    <a:pt x="148" y="347"/>
                  </a:cubicBezTo>
                  <a:lnTo>
                    <a:pt x="349" y="551"/>
                  </a:lnTo>
                  <a:cubicBezTo>
                    <a:pt x="393" y="595"/>
                    <a:pt x="442" y="614"/>
                    <a:pt x="489" y="614"/>
                  </a:cubicBezTo>
                  <a:cubicBezTo>
                    <a:pt x="646" y="614"/>
                    <a:pt x="780" y="412"/>
                    <a:pt x="634" y="266"/>
                  </a:cubicBezTo>
                  <a:lnTo>
                    <a:pt x="430" y="66"/>
                  </a:lnTo>
                  <a:cubicBezTo>
                    <a:pt x="385" y="20"/>
                    <a:pt x="335"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3" name="Google Shape;21933;p87"/>
            <p:cNvSpPr/>
            <p:nvPr/>
          </p:nvSpPr>
          <p:spPr>
            <a:xfrm>
              <a:off x="2560517" y="1761184"/>
              <a:ext cx="18532" cy="15851"/>
            </a:xfrm>
            <a:custGeom>
              <a:avLst/>
              <a:gdLst/>
              <a:ahLst/>
              <a:cxnLst/>
              <a:rect l="l" t="t" r="r" b="b"/>
              <a:pathLst>
                <a:path w="712" h="609" extrusionOk="0">
                  <a:moveTo>
                    <a:pt x="219" y="0"/>
                  </a:moveTo>
                  <a:cubicBezTo>
                    <a:pt x="168" y="0"/>
                    <a:pt x="117" y="20"/>
                    <a:pt x="78" y="58"/>
                  </a:cubicBezTo>
                  <a:cubicBezTo>
                    <a:pt x="1" y="136"/>
                    <a:pt x="1" y="263"/>
                    <a:pt x="78" y="340"/>
                  </a:cubicBezTo>
                  <a:lnTo>
                    <a:pt x="282" y="544"/>
                  </a:lnTo>
                  <a:cubicBezTo>
                    <a:pt x="326" y="589"/>
                    <a:pt x="375" y="608"/>
                    <a:pt x="422" y="608"/>
                  </a:cubicBezTo>
                  <a:cubicBezTo>
                    <a:pt x="577" y="608"/>
                    <a:pt x="712" y="405"/>
                    <a:pt x="564" y="263"/>
                  </a:cubicBezTo>
                  <a:lnTo>
                    <a:pt x="360" y="58"/>
                  </a:lnTo>
                  <a:cubicBezTo>
                    <a:pt x="321" y="20"/>
                    <a:pt x="27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4" name="Google Shape;21934;p87"/>
            <p:cNvSpPr/>
            <p:nvPr/>
          </p:nvSpPr>
          <p:spPr>
            <a:xfrm>
              <a:off x="2558669" y="1595414"/>
              <a:ext cx="20171" cy="15903"/>
            </a:xfrm>
            <a:custGeom>
              <a:avLst/>
              <a:gdLst/>
              <a:ahLst/>
              <a:cxnLst/>
              <a:rect l="l" t="t" r="r" b="b"/>
              <a:pathLst>
                <a:path w="775" h="611" extrusionOk="0">
                  <a:moveTo>
                    <a:pt x="491" y="1"/>
                  </a:moveTo>
                  <a:cubicBezTo>
                    <a:pt x="445" y="1"/>
                    <a:pt x="397" y="19"/>
                    <a:pt x="353" y="63"/>
                  </a:cubicBezTo>
                  <a:lnTo>
                    <a:pt x="149" y="263"/>
                  </a:lnTo>
                  <a:cubicBezTo>
                    <a:pt x="1" y="409"/>
                    <a:pt x="136" y="611"/>
                    <a:pt x="291" y="611"/>
                  </a:cubicBezTo>
                  <a:cubicBezTo>
                    <a:pt x="338" y="611"/>
                    <a:pt x="387" y="592"/>
                    <a:pt x="431" y="548"/>
                  </a:cubicBezTo>
                  <a:lnTo>
                    <a:pt x="635" y="344"/>
                  </a:lnTo>
                  <a:cubicBezTo>
                    <a:pt x="775" y="198"/>
                    <a:pt x="644" y="1"/>
                    <a:pt x="4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5" name="Google Shape;21935;p87"/>
            <p:cNvSpPr/>
            <p:nvPr/>
          </p:nvSpPr>
          <p:spPr>
            <a:xfrm>
              <a:off x="2394774" y="1761131"/>
              <a:ext cx="18427" cy="15747"/>
            </a:xfrm>
            <a:custGeom>
              <a:avLst/>
              <a:gdLst/>
              <a:ahLst/>
              <a:cxnLst/>
              <a:rect l="l" t="t" r="r" b="b"/>
              <a:pathLst>
                <a:path w="708" h="605" extrusionOk="0">
                  <a:moveTo>
                    <a:pt x="420" y="1"/>
                  </a:moveTo>
                  <a:cubicBezTo>
                    <a:pt x="374" y="1"/>
                    <a:pt x="325" y="18"/>
                    <a:pt x="282" y="60"/>
                  </a:cubicBezTo>
                  <a:lnTo>
                    <a:pt x="81" y="265"/>
                  </a:lnTo>
                  <a:cubicBezTo>
                    <a:pt x="0" y="342"/>
                    <a:pt x="0" y="469"/>
                    <a:pt x="81" y="546"/>
                  </a:cubicBezTo>
                  <a:cubicBezTo>
                    <a:pt x="120" y="585"/>
                    <a:pt x="171" y="604"/>
                    <a:pt x="222" y="604"/>
                  </a:cubicBezTo>
                  <a:cubicBezTo>
                    <a:pt x="273" y="604"/>
                    <a:pt x="324" y="585"/>
                    <a:pt x="363" y="546"/>
                  </a:cubicBezTo>
                  <a:lnTo>
                    <a:pt x="567" y="342"/>
                  </a:lnTo>
                  <a:cubicBezTo>
                    <a:pt x="708" y="198"/>
                    <a:pt x="575" y="1"/>
                    <a:pt x="4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6" name="Google Shape;21936;p87"/>
            <p:cNvSpPr/>
            <p:nvPr/>
          </p:nvSpPr>
          <p:spPr>
            <a:xfrm>
              <a:off x="2366898" y="1633519"/>
              <a:ext cx="20848" cy="13586"/>
            </a:xfrm>
            <a:custGeom>
              <a:avLst/>
              <a:gdLst/>
              <a:ahLst/>
              <a:cxnLst/>
              <a:rect l="l" t="t" r="r" b="b"/>
              <a:pathLst>
                <a:path w="801" h="522" extrusionOk="0">
                  <a:moveTo>
                    <a:pt x="285" y="1"/>
                  </a:moveTo>
                  <a:cubicBezTo>
                    <a:pt x="93" y="1"/>
                    <a:pt x="0" y="304"/>
                    <a:pt x="223" y="389"/>
                  </a:cubicBezTo>
                  <a:lnTo>
                    <a:pt x="487" y="502"/>
                  </a:lnTo>
                  <a:cubicBezTo>
                    <a:pt x="514" y="515"/>
                    <a:pt x="543" y="521"/>
                    <a:pt x="571" y="521"/>
                  </a:cubicBezTo>
                  <a:cubicBezTo>
                    <a:pt x="649" y="521"/>
                    <a:pt x="724" y="475"/>
                    <a:pt x="755" y="400"/>
                  </a:cubicBezTo>
                  <a:cubicBezTo>
                    <a:pt x="800" y="294"/>
                    <a:pt x="748" y="175"/>
                    <a:pt x="642" y="136"/>
                  </a:cubicBezTo>
                  <a:lnTo>
                    <a:pt x="378" y="24"/>
                  </a:lnTo>
                  <a:cubicBezTo>
                    <a:pt x="345" y="8"/>
                    <a:pt x="314" y="1"/>
                    <a:pt x="2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7" name="Google Shape;21937;p87"/>
            <p:cNvSpPr/>
            <p:nvPr/>
          </p:nvSpPr>
          <p:spPr>
            <a:xfrm>
              <a:off x="2583005" y="1725396"/>
              <a:ext cx="20406" cy="13378"/>
            </a:xfrm>
            <a:custGeom>
              <a:avLst/>
              <a:gdLst/>
              <a:ahLst/>
              <a:cxnLst/>
              <a:rect l="l" t="t" r="r" b="b"/>
              <a:pathLst>
                <a:path w="784" h="514" extrusionOk="0">
                  <a:moveTo>
                    <a:pt x="286" y="0"/>
                  </a:moveTo>
                  <a:cubicBezTo>
                    <a:pt x="93" y="0"/>
                    <a:pt x="1" y="285"/>
                    <a:pt x="206" y="381"/>
                  </a:cubicBezTo>
                  <a:lnTo>
                    <a:pt x="470" y="494"/>
                  </a:lnTo>
                  <a:cubicBezTo>
                    <a:pt x="497" y="507"/>
                    <a:pt x="526" y="513"/>
                    <a:pt x="554" y="513"/>
                  </a:cubicBezTo>
                  <a:cubicBezTo>
                    <a:pt x="632" y="513"/>
                    <a:pt x="708" y="467"/>
                    <a:pt x="741" y="392"/>
                  </a:cubicBezTo>
                  <a:cubicBezTo>
                    <a:pt x="783" y="286"/>
                    <a:pt x="734" y="167"/>
                    <a:pt x="629" y="128"/>
                  </a:cubicBezTo>
                  <a:lnTo>
                    <a:pt x="365" y="16"/>
                  </a:lnTo>
                  <a:cubicBezTo>
                    <a:pt x="337" y="5"/>
                    <a:pt x="311"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8" name="Google Shape;21938;p87"/>
            <p:cNvSpPr/>
            <p:nvPr/>
          </p:nvSpPr>
          <p:spPr>
            <a:xfrm>
              <a:off x="2524156" y="1569465"/>
              <a:ext cx="15903" cy="17517"/>
            </a:xfrm>
            <a:custGeom>
              <a:avLst/>
              <a:gdLst/>
              <a:ahLst/>
              <a:cxnLst/>
              <a:rect l="l" t="t" r="r" b="b"/>
              <a:pathLst>
                <a:path w="611" h="673" extrusionOk="0">
                  <a:moveTo>
                    <a:pt x="347" y="1"/>
                  </a:moveTo>
                  <a:cubicBezTo>
                    <a:pt x="275" y="1"/>
                    <a:pt x="204" y="39"/>
                    <a:pt x="170" y="131"/>
                  </a:cubicBezTo>
                  <a:lnTo>
                    <a:pt x="57" y="395"/>
                  </a:lnTo>
                  <a:cubicBezTo>
                    <a:pt x="1" y="525"/>
                    <a:pt x="96" y="673"/>
                    <a:pt x="240" y="673"/>
                  </a:cubicBezTo>
                  <a:cubicBezTo>
                    <a:pt x="321" y="673"/>
                    <a:pt x="391" y="623"/>
                    <a:pt x="423" y="549"/>
                  </a:cubicBezTo>
                  <a:lnTo>
                    <a:pt x="536" y="286"/>
                  </a:lnTo>
                  <a:cubicBezTo>
                    <a:pt x="610" y="125"/>
                    <a:pt x="477" y="1"/>
                    <a:pt x="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9" name="Google Shape;21939;p87"/>
            <p:cNvSpPr/>
            <p:nvPr/>
          </p:nvSpPr>
          <p:spPr>
            <a:xfrm>
              <a:off x="2432774" y="1785493"/>
              <a:ext cx="15200" cy="17152"/>
            </a:xfrm>
            <a:custGeom>
              <a:avLst/>
              <a:gdLst/>
              <a:ahLst/>
              <a:cxnLst/>
              <a:rect l="l" t="t" r="r" b="b"/>
              <a:pathLst>
                <a:path w="584" h="659" extrusionOk="0">
                  <a:moveTo>
                    <a:pt x="334" y="0"/>
                  </a:moveTo>
                  <a:cubicBezTo>
                    <a:pt x="265" y="0"/>
                    <a:pt x="197" y="35"/>
                    <a:pt x="159" y="117"/>
                  </a:cubicBezTo>
                  <a:lnTo>
                    <a:pt x="46" y="381"/>
                  </a:lnTo>
                  <a:cubicBezTo>
                    <a:pt x="0" y="479"/>
                    <a:pt x="46" y="595"/>
                    <a:pt x="148" y="641"/>
                  </a:cubicBezTo>
                  <a:cubicBezTo>
                    <a:pt x="174" y="653"/>
                    <a:pt x="201" y="658"/>
                    <a:pt x="228" y="658"/>
                  </a:cubicBezTo>
                  <a:cubicBezTo>
                    <a:pt x="306" y="658"/>
                    <a:pt x="381" y="611"/>
                    <a:pt x="412" y="535"/>
                  </a:cubicBezTo>
                  <a:lnTo>
                    <a:pt x="525" y="271"/>
                  </a:lnTo>
                  <a:cubicBezTo>
                    <a:pt x="584" y="117"/>
                    <a:pt x="45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0" name="Google Shape;21940;p87"/>
            <p:cNvSpPr/>
            <p:nvPr/>
          </p:nvSpPr>
          <p:spPr>
            <a:xfrm>
              <a:off x="2434570" y="1569101"/>
              <a:ext cx="15174" cy="17048"/>
            </a:xfrm>
            <a:custGeom>
              <a:avLst/>
              <a:gdLst/>
              <a:ahLst/>
              <a:cxnLst/>
              <a:rect l="l" t="t" r="r" b="b"/>
              <a:pathLst>
                <a:path w="583" h="655" extrusionOk="0">
                  <a:moveTo>
                    <a:pt x="249" y="1"/>
                  </a:moveTo>
                  <a:cubicBezTo>
                    <a:pt x="125" y="1"/>
                    <a:pt x="0" y="114"/>
                    <a:pt x="55" y="268"/>
                  </a:cubicBezTo>
                  <a:lnTo>
                    <a:pt x="160" y="532"/>
                  </a:lnTo>
                  <a:cubicBezTo>
                    <a:pt x="192" y="606"/>
                    <a:pt x="266" y="655"/>
                    <a:pt x="347" y="655"/>
                  </a:cubicBezTo>
                  <a:cubicBezTo>
                    <a:pt x="487" y="655"/>
                    <a:pt x="582" y="514"/>
                    <a:pt x="530" y="380"/>
                  </a:cubicBezTo>
                  <a:lnTo>
                    <a:pt x="424" y="117"/>
                  </a:lnTo>
                  <a:cubicBezTo>
                    <a:pt x="386" y="35"/>
                    <a:pt x="318"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1" name="Google Shape;21941;p87"/>
            <p:cNvSpPr/>
            <p:nvPr/>
          </p:nvSpPr>
          <p:spPr>
            <a:xfrm>
              <a:off x="2522517" y="1786196"/>
              <a:ext cx="14940" cy="17022"/>
            </a:xfrm>
            <a:custGeom>
              <a:avLst/>
              <a:gdLst/>
              <a:ahLst/>
              <a:cxnLst/>
              <a:rect l="l" t="t" r="r" b="b"/>
              <a:pathLst>
                <a:path w="574" h="654" extrusionOk="0">
                  <a:moveTo>
                    <a:pt x="228" y="1"/>
                  </a:moveTo>
                  <a:cubicBezTo>
                    <a:pt x="203" y="1"/>
                    <a:pt x="177" y="6"/>
                    <a:pt x="152" y="16"/>
                  </a:cubicBezTo>
                  <a:lnTo>
                    <a:pt x="155" y="16"/>
                  </a:lnTo>
                  <a:cubicBezTo>
                    <a:pt x="53" y="54"/>
                    <a:pt x="1" y="171"/>
                    <a:pt x="43" y="273"/>
                  </a:cubicBezTo>
                  <a:lnTo>
                    <a:pt x="152" y="537"/>
                  </a:lnTo>
                  <a:cubicBezTo>
                    <a:pt x="190" y="619"/>
                    <a:pt x="258" y="654"/>
                    <a:pt x="327" y="654"/>
                  </a:cubicBezTo>
                  <a:cubicBezTo>
                    <a:pt x="450" y="654"/>
                    <a:pt x="573" y="542"/>
                    <a:pt x="521" y="389"/>
                  </a:cubicBezTo>
                  <a:lnTo>
                    <a:pt x="412" y="125"/>
                  </a:lnTo>
                  <a:cubicBezTo>
                    <a:pt x="383" y="48"/>
                    <a:pt x="307" y="1"/>
                    <a:pt x="2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2" name="Google Shape;21942;p87"/>
            <p:cNvSpPr/>
            <p:nvPr/>
          </p:nvSpPr>
          <p:spPr>
            <a:xfrm>
              <a:off x="2583968" y="1635783"/>
              <a:ext cx="21369" cy="13196"/>
            </a:xfrm>
            <a:custGeom>
              <a:avLst/>
              <a:gdLst/>
              <a:ahLst/>
              <a:cxnLst/>
              <a:rect l="l" t="t" r="r" b="b"/>
              <a:pathLst>
                <a:path w="821" h="507" extrusionOk="0">
                  <a:moveTo>
                    <a:pt x="538" y="1"/>
                  </a:moveTo>
                  <a:cubicBezTo>
                    <a:pt x="515" y="1"/>
                    <a:pt x="490" y="5"/>
                    <a:pt x="465" y="14"/>
                  </a:cubicBezTo>
                  <a:lnTo>
                    <a:pt x="201" y="120"/>
                  </a:lnTo>
                  <a:cubicBezTo>
                    <a:pt x="0" y="204"/>
                    <a:pt x="57" y="507"/>
                    <a:pt x="278" y="507"/>
                  </a:cubicBezTo>
                  <a:cubicBezTo>
                    <a:pt x="303" y="507"/>
                    <a:pt x="328" y="499"/>
                    <a:pt x="352" y="489"/>
                  </a:cubicBezTo>
                  <a:lnTo>
                    <a:pt x="616" y="383"/>
                  </a:lnTo>
                  <a:cubicBezTo>
                    <a:pt x="821" y="289"/>
                    <a:pt x="730"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3" name="Google Shape;21943;p87"/>
            <p:cNvSpPr/>
            <p:nvPr/>
          </p:nvSpPr>
          <p:spPr>
            <a:xfrm>
              <a:off x="2366039" y="1723340"/>
              <a:ext cx="20978" cy="13456"/>
            </a:xfrm>
            <a:custGeom>
              <a:avLst/>
              <a:gdLst/>
              <a:ahLst/>
              <a:cxnLst/>
              <a:rect l="l" t="t" r="r" b="b"/>
              <a:pathLst>
                <a:path w="806" h="517" extrusionOk="0">
                  <a:moveTo>
                    <a:pt x="574" y="0"/>
                  </a:moveTo>
                  <a:cubicBezTo>
                    <a:pt x="547" y="0"/>
                    <a:pt x="519" y="6"/>
                    <a:pt x="492" y="17"/>
                  </a:cubicBezTo>
                  <a:lnTo>
                    <a:pt x="228" y="126"/>
                  </a:lnTo>
                  <a:cubicBezTo>
                    <a:pt x="1" y="206"/>
                    <a:pt x="93" y="517"/>
                    <a:pt x="288" y="517"/>
                  </a:cubicBezTo>
                  <a:cubicBezTo>
                    <a:pt x="317" y="517"/>
                    <a:pt x="347" y="510"/>
                    <a:pt x="379" y="496"/>
                  </a:cubicBezTo>
                  <a:lnTo>
                    <a:pt x="643" y="387"/>
                  </a:lnTo>
                  <a:cubicBezTo>
                    <a:pt x="749" y="351"/>
                    <a:pt x="805" y="232"/>
                    <a:pt x="759" y="126"/>
                  </a:cubicBezTo>
                  <a:cubicBezTo>
                    <a:pt x="728" y="47"/>
                    <a:pt x="653" y="0"/>
                    <a:pt x="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44" name="Google Shape;21944;p87"/>
          <p:cNvGrpSpPr/>
          <p:nvPr/>
        </p:nvGrpSpPr>
        <p:grpSpPr>
          <a:xfrm>
            <a:off x="880806" y="1528081"/>
            <a:ext cx="376956" cy="335651"/>
            <a:chOff x="880806" y="1528081"/>
            <a:chExt cx="376956" cy="335651"/>
          </a:xfrm>
        </p:grpSpPr>
        <p:sp>
          <p:nvSpPr>
            <p:cNvPr id="21945" name="Google Shape;21945;p87"/>
            <p:cNvSpPr/>
            <p:nvPr/>
          </p:nvSpPr>
          <p:spPr>
            <a:xfrm>
              <a:off x="951237" y="1551246"/>
              <a:ext cx="70821" cy="59082"/>
            </a:xfrm>
            <a:custGeom>
              <a:avLst/>
              <a:gdLst/>
              <a:ahLst/>
              <a:cxnLst/>
              <a:rect l="l" t="t" r="r" b="b"/>
              <a:pathLst>
                <a:path w="2721" h="2270" extrusionOk="0">
                  <a:moveTo>
                    <a:pt x="1362" y="0"/>
                  </a:moveTo>
                  <a:cubicBezTo>
                    <a:pt x="609" y="0"/>
                    <a:pt x="0" y="507"/>
                    <a:pt x="0" y="1133"/>
                  </a:cubicBezTo>
                  <a:cubicBezTo>
                    <a:pt x="0" y="1760"/>
                    <a:pt x="609" y="2270"/>
                    <a:pt x="1362" y="2270"/>
                  </a:cubicBezTo>
                  <a:cubicBezTo>
                    <a:pt x="2112" y="2270"/>
                    <a:pt x="2720" y="1760"/>
                    <a:pt x="2720" y="1133"/>
                  </a:cubicBezTo>
                  <a:cubicBezTo>
                    <a:pt x="2720" y="507"/>
                    <a:pt x="2112" y="0"/>
                    <a:pt x="13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6" name="Google Shape;21946;p87"/>
            <p:cNvSpPr/>
            <p:nvPr/>
          </p:nvSpPr>
          <p:spPr>
            <a:xfrm>
              <a:off x="951237" y="1551246"/>
              <a:ext cx="47266" cy="59004"/>
            </a:xfrm>
            <a:custGeom>
              <a:avLst/>
              <a:gdLst/>
              <a:ahLst/>
              <a:cxnLst/>
              <a:rect l="l" t="t" r="r" b="b"/>
              <a:pathLst>
                <a:path w="1816" h="2267" extrusionOk="0">
                  <a:moveTo>
                    <a:pt x="1359" y="0"/>
                  </a:moveTo>
                  <a:cubicBezTo>
                    <a:pt x="609" y="0"/>
                    <a:pt x="0" y="507"/>
                    <a:pt x="0" y="1133"/>
                  </a:cubicBezTo>
                  <a:cubicBezTo>
                    <a:pt x="0" y="1760"/>
                    <a:pt x="609" y="2266"/>
                    <a:pt x="1362" y="2266"/>
                  </a:cubicBezTo>
                  <a:cubicBezTo>
                    <a:pt x="1517" y="2266"/>
                    <a:pt x="1668" y="2245"/>
                    <a:pt x="1816" y="2203"/>
                  </a:cubicBezTo>
                  <a:cubicBezTo>
                    <a:pt x="1288" y="2045"/>
                    <a:pt x="908" y="1626"/>
                    <a:pt x="908" y="1133"/>
                  </a:cubicBezTo>
                  <a:cubicBezTo>
                    <a:pt x="908" y="641"/>
                    <a:pt x="1285" y="222"/>
                    <a:pt x="1812" y="67"/>
                  </a:cubicBezTo>
                  <a:cubicBezTo>
                    <a:pt x="1665" y="21"/>
                    <a:pt x="1513" y="0"/>
                    <a:pt x="1359"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7" name="Google Shape;21947;p87"/>
            <p:cNvSpPr/>
            <p:nvPr/>
          </p:nvSpPr>
          <p:spPr>
            <a:xfrm>
              <a:off x="909931" y="1580735"/>
              <a:ext cx="153510" cy="153510"/>
            </a:xfrm>
            <a:custGeom>
              <a:avLst/>
              <a:gdLst/>
              <a:ahLst/>
              <a:cxnLst/>
              <a:rect l="l" t="t" r="r" b="b"/>
              <a:pathLst>
                <a:path w="5898" h="5898" extrusionOk="0">
                  <a:moveTo>
                    <a:pt x="2949" y="0"/>
                  </a:moveTo>
                  <a:cubicBezTo>
                    <a:pt x="1320" y="0"/>
                    <a:pt x="1" y="1320"/>
                    <a:pt x="1" y="2949"/>
                  </a:cubicBezTo>
                  <a:cubicBezTo>
                    <a:pt x="1" y="4578"/>
                    <a:pt x="1320" y="5897"/>
                    <a:pt x="2949" y="5897"/>
                  </a:cubicBezTo>
                  <a:cubicBezTo>
                    <a:pt x="4578" y="5897"/>
                    <a:pt x="5898" y="4578"/>
                    <a:pt x="5898" y="2949"/>
                  </a:cubicBezTo>
                  <a:cubicBezTo>
                    <a:pt x="5898" y="1320"/>
                    <a:pt x="4578" y="0"/>
                    <a:pt x="29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8" name="Google Shape;21948;p87"/>
            <p:cNvSpPr/>
            <p:nvPr/>
          </p:nvSpPr>
          <p:spPr>
            <a:xfrm>
              <a:off x="940982" y="1580761"/>
              <a:ext cx="122381" cy="153484"/>
            </a:xfrm>
            <a:custGeom>
              <a:avLst/>
              <a:gdLst/>
              <a:ahLst/>
              <a:cxnLst/>
              <a:rect l="l" t="t" r="r" b="b"/>
              <a:pathLst>
                <a:path w="4702" h="5897" extrusionOk="0">
                  <a:moveTo>
                    <a:pt x="1773" y="1"/>
                  </a:moveTo>
                  <a:cubicBezTo>
                    <a:pt x="1619" y="1"/>
                    <a:pt x="1464" y="13"/>
                    <a:pt x="1309" y="38"/>
                  </a:cubicBezTo>
                  <a:cubicBezTo>
                    <a:pt x="145" y="256"/>
                    <a:pt x="0" y="1945"/>
                    <a:pt x="1183" y="2307"/>
                  </a:cubicBezTo>
                  <a:lnTo>
                    <a:pt x="1211" y="2314"/>
                  </a:lnTo>
                  <a:lnTo>
                    <a:pt x="1499" y="5886"/>
                  </a:lnTo>
                  <a:cubicBezTo>
                    <a:pt x="1584" y="5893"/>
                    <a:pt x="1668" y="5896"/>
                    <a:pt x="1756" y="5896"/>
                  </a:cubicBezTo>
                  <a:cubicBezTo>
                    <a:pt x="3382" y="5896"/>
                    <a:pt x="4701" y="4577"/>
                    <a:pt x="4701" y="2951"/>
                  </a:cubicBezTo>
                  <a:cubicBezTo>
                    <a:pt x="4701" y="2181"/>
                    <a:pt x="4465" y="1692"/>
                    <a:pt x="4163" y="1252"/>
                  </a:cubicBezTo>
                  <a:cubicBezTo>
                    <a:pt x="3612" y="462"/>
                    <a:pt x="2716" y="1"/>
                    <a:pt x="177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9" name="Google Shape;21949;p87"/>
            <p:cNvSpPr/>
            <p:nvPr/>
          </p:nvSpPr>
          <p:spPr>
            <a:xfrm>
              <a:off x="1086944" y="1551246"/>
              <a:ext cx="165327" cy="172823"/>
            </a:xfrm>
            <a:custGeom>
              <a:avLst/>
              <a:gdLst/>
              <a:ahLst/>
              <a:cxnLst/>
              <a:rect l="l" t="t" r="r" b="b"/>
              <a:pathLst>
                <a:path w="6352" h="6640" extrusionOk="0">
                  <a:moveTo>
                    <a:pt x="683" y="0"/>
                  </a:moveTo>
                  <a:cubicBezTo>
                    <a:pt x="307" y="0"/>
                    <a:pt x="4" y="306"/>
                    <a:pt x="4" y="679"/>
                  </a:cubicBezTo>
                  <a:lnTo>
                    <a:pt x="4" y="4307"/>
                  </a:lnTo>
                  <a:cubicBezTo>
                    <a:pt x="1" y="4683"/>
                    <a:pt x="307" y="4990"/>
                    <a:pt x="683" y="4990"/>
                  </a:cubicBezTo>
                  <a:lnTo>
                    <a:pt x="1362" y="4990"/>
                  </a:lnTo>
                  <a:lnTo>
                    <a:pt x="986" y="6499"/>
                  </a:lnTo>
                  <a:cubicBezTo>
                    <a:pt x="967" y="6576"/>
                    <a:pt x="1030" y="6639"/>
                    <a:pt x="1097" y="6639"/>
                  </a:cubicBezTo>
                  <a:cubicBezTo>
                    <a:pt x="1119" y="6639"/>
                    <a:pt x="1141" y="6633"/>
                    <a:pt x="1162" y="6619"/>
                  </a:cubicBezTo>
                  <a:lnTo>
                    <a:pt x="3403" y="4990"/>
                  </a:lnTo>
                  <a:lnTo>
                    <a:pt x="5673" y="4990"/>
                  </a:lnTo>
                  <a:cubicBezTo>
                    <a:pt x="6049" y="4990"/>
                    <a:pt x="6352" y="4683"/>
                    <a:pt x="6352" y="4307"/>
                  </a:cubicBezTo>
                  <a:lnTo>
                    <a:pt x="6352" y="679"/>
                  </a:lnTo>
                  <a:cubicBezTo>
                    <a:pt x="6352" y="303"/>
                    <a:pt x="6046" y="0"/>
                    <a:pt x="566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0" name="Google Shape;21950;p87"/>
            <p:cNvSpPr/>
            <p:nvPr/>
          </p:nvSpPr>
          <p:spPr>
            <a:xfrm>
              <a:off x="1092722" y="1551246"/>
              <a:ext cx="141798" cy="94428"/>
            </a:xfrm>
            <a:custGeom>
              <a:avLst/>
              <a:gdLst/>
              <a:ahLst/>
              <a:cxnLst/>
              <a:rect l="l" t="t" r="r" b="b"/>
              <a:pathLst>
                <a:path w="5448" h="3628" extrusionOk="0">
                  <a:moveTo>
                    <a:pt x="736" y="0"/>
                  </a:moveTo>
                  <a:cubicBezTo>
                    <a:pt x="0" y="1436"/>
                    <a:pt x="803" y="3181"/>
                    <a:pt x="2372" y="3558"/>
                  </a:cubicBezTo>
                  <a:cubicBezTo>
                    <a:pt x="2570" y="3605"/>
                    <a:pt x="2767" y="3628"/>
                    <a:pt x="2960" y="3628"/>
                  </a:cubicBezTo>
                  <a:cubicBezTo>
                    <a:pt x="4297" y="3628"/>
                    <a:pt x="5447" y="2544"/>
                    <a:pt x="5447" y="1133"/>
                  </a:cubicBezTo>
                  <a:cubicBezTo>
                    <a:pt x="5447" y="739"/>
                    <a:pt x="5356" y="352"/>
                    <a:pt x="517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1" name="Google Shape;21951;p87"/>
            <p:cNvSpPr/>
            <p:nvPr/>
          </p:nvSpPr>
          <p:spPr>
            <a:xfrm>
              <a:off x="1122393" y="1533573"/>
              <a:ext cx="94454" cy="94428"/>
            </a:xfrm>
            <a:custGeom>
              <a:avLst/>
              <a:gdLst/>
              <a:ahLst/>
              <a:cxnLst/>
              <a:rect l="l" t="t" r="r" b="b"/>
              <a:pathLst>
                <a:path w="3629" h="3628" extrusionOk="0">
                  <a:moveTo>
                    <a:pt x="1816" y="0"/>
                  </a:moveTo>
                  <a:cubicBezTo>
                    <a:pt x="813" y="0"/>
                    <a:pt x="0" y="813"/>
                    <a:pt x="0" y="1812"/>
                  </a:cubicBezTo>
                  <a:cubicBezTo>
                    <a:pt x="0" y="2815"/>
                    <a:pt x="813" y="3628"/>
                    <a:pt x="1816" y="3628"/>
                  </a:cubicBezTo>
                  <a:cubicBezTo>
                    <a:pt x="2815" y="3628"/>
                    <a:pt x="3628" y="2815"/>
                    <a:pt x="3628" y="1812"/>
                  </a:cubicBezTo>
                  <a:cubicBezTo>
                    <a:pt x="3628" y="813"/>
                    <a:pt x="2815" y="0"/>
                    <a:pt x="181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2" name="Google Shape;21952;p87"/>
            <p:cNvSpPr/>
            <p:nvPr/>
          </p:nvSpPr>
          <p:spPr>
            <a:xfrm>
              <a:off x="1140066" y="1551246"/>
              <a:ext cx="59082" cy="59082"/>
            </a:xfrm>
            <a:custGeom>
              <a:avLst/>
              <a:gdLst/>
              <a:ahLst/>
              <a:cxnLst/>
              <a:rect l="l" t="t" r="r" b="b"/>
              <a:pathLst>
                <a:path w="2270" h="2270" extrusionOk="0">
                  <a:moveTo>
                    <a:pt x="1137" y="0"/>
                  </a:moveTo>
                  <a:cubicBezTo>
                    <a:pt x="511" y="0"/>
                    <a:pt x="1" y="507"/>
                    <a:pt x="1" y="1133"/>
                  </a:cubicBezTo>
                  <a:cubicBezTo>
                    <a:pt x="1" y="1760"/>
                    <a:pt x="511" y="2270"/>
                    <a:pt x="1137" y="2270"/>
                  </a:cubicBezTo>
                  <a:cubicBezTo>
                    <a:pt x="1760" y="2270"/>
                    <a:pt x="2270" y="1760"/>
                    <a:pt x="2270" y="1133"/>
                  </a:cubicBezTo>
                  <a:cubicBezTo>
                    <a:pt x="2270" y="507"/>
                    <a:pt x="1760" y="0"/>
                    <a:pt x="11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3" name="Google Shape;21953;p87"/>
            <p:cNvSpPr/>
            <p:nvPr/>
          </p:nvSpPr>
          <p:spPr>
            <a:xfrm>
              <a:off x="1151883" y="1624513"/>
              <a:ext cx="35475" cy="27121"/>
            </a:xfrm>
            <a:custGeom>
              <a:avLst/>
              <a:gdLst/>
              <a:ahLst/>
              <a:cxnLst/>
              <a:rect l="l" t="t" r="r" b="b"/>
              <a:pathLst>
                <a:path w="1363" h="1042" extrusionOk="0">
                  <a:moveTo>
                    <a:pt x="0" y="0"/>
                  </a:moveTo>
                  <a:lnTo>
                    <a:pt x="0" y="813"/>
                  </a:lnTo>
                  <a:cubicBezTo>
                    <a:pt x="0" y="940"/>
                    <a:pt x="102" y="1042"/>
                    <a:pt x="229" y="1042"/>
                  </a:cubicBezTo>
                  <a:lnTo>
                    <a:pt x="1133" y="1042"/>
                  </a:lnTo>
                  <a:cubicBezTo>
                    <a:pt x="1260" y="1038"/>
                    <a:pt x="1362" y="940"/>
                    <a:pt x="1362" y="813"/>
                  </a:cubicBezTo>
                  <a:lnTo>
                    <a:pt x="1362"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4" name="Google Shape;21954;p87"/>
            <p:cNvSpPr/>
            <p:nvPr/>
          </p:nvSpPr>
          <p:spPr>
            <a:xfrm>
              <a:off x="1151883" y="1624513"/>
              <a:ext cx="17777" cy="27121"/>
            </a:xfrm>
            <a:custGeom>
              <a:avLst/>
              <a:gdLst/>
              <a:ahLst/>
              <a:cxnLst/>
              <a:rect l="l" t="t" r="r" b="b"/>
              <a:pathLst>
                <a:path w="683" h="1042" extrusionOk="0">
                  <a:moveTo>
                    <a:pt x="0" y="0"/>
                  </a:moveTo>
                  <a:lnTo>
                    <a:pt x="0" y="813"/>
                  </a:lnTo>
                  <a:cubicBezTo>
                    <a:pt x="0" y="940"/>
                    <a:pt x="102" y="1042"/>
                    <a:pt x="229" y="1042"/>
                  </a:cubicBezTo>
                  <a:lnTo>
                    <a:pt x="683" y="1042"/>
                  </a:lnTo>
                  <a:lnTo>
                    <a:pt x="683"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5" name="Google Shape;21955;p87"/>
            <p:cNvSpPr/>
            <p:nvPr/>
          </p:nvSpPr>
          <p:spPr>
            <a:xfrm>
              <a:off x="886298" y="1740075"/>
              <a:ext cx="200776" cy="118061"/>
            </a:xfrm>
            <a:custGeom>
              <a:avLst/>
              <a:gdLst/>
              <a:ahLst/>
              <a:cxnLst/>
              <a:rect l="l" t="t" r="r" b="b"/>
              <a:pathLst>
                <a:path w="7714" h="4536" extrusionOk="0">
                  <a:moveTo>
                    <a:pt x="2724" y="0"/>
                  </a:moveTo>
                  <a:lnTo>
                    <a:pt x="2724" y="996"/>
                  </a:lnTo>
                  <a:cubicBezTo>
                    <a:pt x="2724" y="1176"/>
                    <a:pt x="2619" y="1337"/>
                    <a:pt x="2453" y="1411"/>
                  </a:cubicBezTo>
                  <a:lnTo>
                    <a:pt x="543" y="2256"/>
                  </a:lnTo>
                  <a:cubicBezTo>
                    <a:pt x="215" y="2400"/>
                    <a:pt x="1" y="2724"/>
                    <a:pt x="1" y="3083"/>
                  </a:cubicBezTo>
                  <a:lnTo>
                    <a:pt x="1" y="4536"/>
                  </a:lnTo>
                  <a:lnTo>
                    <a:pt x="7713" y="4536"/>
                  </a:lnTo>
                  <a:lnTo>
                    <a:pt x="7713" y="3086"/>
                  </a:lnTo>
                  <a:cubicBezTo>
                    <a:pt x="7713" y="2724"/>
                    <a:pt x="7499" y="2400"/>
                    <a:pt x="7171" y="2256"/>
                  </a:cubicBezTo>
                  <a:lnTo>
                    <a:pt x="5261" y="1411"/>
                  </a:lnTo>
                  <a:cubicBezTo>
                    <a:pt x="5096" y="1341"/>
                    <a:pt x="4990" y="1176"/>
                    <a:pt x="4990" y="996"/>
                  </a:cubicBezTo>
                  <a:lnTo>
                    <a:pt x="4990"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6" name="Google Shape;21956;p87"/>
            <p:cNvSpPr/>
            <p:nvPr/>
          </p:nvSpPr>
          <p:spPr>
            <a:xfrm>
              <a:off x="957197" y="1740075"/>
              <a:ext cx="59004" cy="29567"/>
            </a:xfrm>
            <a:custGeom>
              <a:avLst/>
              <a:gdLst/>
              <a:ahLst/>
              <a:cxnLst/>
              <a:rect l="l" t="t" r="r" b="b"/>
              <a:pathLst>
                <a:path w="2267" h="1136" extrusionOk="0">
                  <a:moveTo>
                    <a:pt x="0" y="0"/>
                  </a:moveTo>
                  <a:lnTo>
                    <a:pt x="0" y="908"/>
                  </a:lnTo>
                  <a:cubicBezTo>
                    <a:pt x="363" y="1059"/>
                    <a:pt x="748" y="1135"/>
                    <a:pt x="1133" y="1135"/>
                  </a:cubicBezTo>
                  <a:cubicBezTo>
                    <a:pt x="1518" y="1135"/>
                    <a:pt x="1904" y="1059"/>
                    <a:pt x="2266" y="908"/>
                  </a:cubicBezTo>
                  <a:lnTo>
                    <a:pt x="2266"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7" name="Google Shape;21957;p87"/>
            <p:cNvSpPr/>
            <p:nvPr/>
          </p:nvSpPr>
          <p:spPr>
            <a:xfrm>
              <a:off x="886298" y="1782552"/>
              <a:ext cx="200776" cy="75584"/>
            </a:xfrm>
            <a:custGeom>
              <a:avLst/>
              <a:gdLst/>
              <a:ahLst/>
              <a:cxnLst/>
              <a:rect l="l" t="t" r="r" b="b"/>
              <a:pathLst>
                <a:path w="7714" h="2904" extrusionOk="0">
                  <a:moveTo>
                    <a:pt x="1954" y="1"/>
                  </a:moveTo>
                  <a:lnTo>
                    <a:pt x="543" y="624"/>
                  </a:lnTo>
                  <a:cubicBezTo>
                    <a:pt x="212" y="768"/>
                    <a:pt x="1" y="1092"/>
                    <a:pt x="1" y="1454"/>
                  </a:cubicBezTo>
                  <a:lnTo>
                    <a:pt x="1" y="2904"/>
                  </a:lnTo>
                  <a:lnTo>
                    <a:pt x="7713" y="2904"/>
                  </a:lnTo>
                  <a:lnTo>
                    <a:pt x="7713" y="1454"/>
                  </a:lnTo>
                  <a:cubicBezTo>
                    <a:pt x="7713" y="1092"/>
                    <a:pt x="7499" y="768"/>
                    <a:pt x="7171" y="624"/>
                  </a:cubicBezTo>
                  <a:lnTo>
                    <a:pt x="5764" y="1"/>
                  </a:lnTo>
                  <a:cubicBezTo>
                    <a:pt x="5461" y="789"/>
                    <a:pt x="4705" y="1313"/>
                    <a:pt x="3857" y="1313"/>
                  </a:cubicBezTo>
                  <a:cubicBezTo>
                    <a:pt x="3013" y="1313"/>
                    <a:pt x="2253" y="789"/>
                    <a:pt x="195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8" name="Google Shape;21958;p87"/>
            <p:cNvSpPr/>
            <p:nvPr/>
          </p:nvSpPr>
          <p:spPr>
            <a:xfrm>
              <a:off x="927708" y="1640780"/>
              <a:ext cx="118061" cy="111163"/>
            </a:xfrm>
            <a:custGeom>
              <a:avLst/>
              <a:gdLst/>
              <a:ahLst/>
              <a:cxnLst/>
              <a:rect l="l" t="t" r="r" b="b"/>
              <a:pathLst>
                <a:path w="4536" h="4271" extrusionOk="0">
                  <a:moveTo>
                    <a:pt x="1653" y="0"/>
                  </a:moveTo>
                  <a:cubicBezTo>
                    <a:pt x="1483" y="0"/>
                    <a:pt x="1323" y="92"/>
                    <a:pt x="1246" y="248"/>
                  </a:cubicBezTo>
                  <a:cubicBezTo>
                    <a:pt x="1101" y="543"/>
                    <a:pt x="795" y="1011"/>
                    <a:pt x="190" y="1426"/>
                  </a:cubicBezTo>
                  <a:cubicBezTo>
                    <a:pt x="71" y="1511"/>
                    <a:pt x="0" y="1648"/>
                    <a:pt x="0" y="1796"/>
                  </a:cubicBezTo>
                  <a:lnTo>
                    <a:pt x="0" y="1922"/>
                  </a:lnTo>
                  <a:cubicBezTo>
                    <a:pt x="0" y="3133"/>
                    <a:pt x="911" y="4185"/>
                    <a:pt x="2115" y="4266"/>
                  </a:cubicBezTo>
                  <a:cubicBezTo>
                    <a:pt x="2165" y="4269"/>
                    <a:pt x="2215" y="4271"/>
                    <a:pt x="2264" y="4271"/>
                  </a:cubicBezTo>
                  <a:cubicBezTo>
                    <a:pt x="3510" y="4271"/>
                    <a:pt x="4535" y="3262"/>
                    <a:pt x="4535" y="2003"/>
                  </a:cubicBezTo>
                  <a:lnTo>
                    <a:pt x="4535" y="1606"/>
                  </a:lnTo>
                  <a:cubicBezTo>
                    <a:pt x="4535" y="1409"/>
                    <a:pt x="4451" y="1222"/>
                    <a:pt x="4303" y="1096"/>
                  </a:cubicBezTo>
                  <a:cubicBezTo>
                    <a:pt x="3941" y="779"/>
                    <a:pt x="3121" y="220"/>
                    <a:pt x="1721" y="5"/>
                  </a:cubicBezTo>
                  <a:cubicBezTo>
                    <a:pt x="1698" y="2"/>
                    <a:pt x="1676" y="0"/>
                    <a:pt x="165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9" name="Google Shape;21959;p87"/>
            <p:cNvSpPr/>
            <p:nvPr/>
          </p:nvSpPr>
          <p:spPr>
            <a:xfrm>
              <a:off x="927604" y="1640780"/>
              <a:ext cx="118061" cy="110669"/>
            </a:xfrm>
            <a:custGeom>
              <a:avLst/>
              <a:gdLst/>
              <a:ahLst/>
              <a:cxnLst/>
              <a:rect l="l" t="t" r="r" b="b"/>
              <a:pathLst>
                <a:path w="4536" h="4252" extrusionOk="0">
                  <a:moveTo>
                    <a:pt x="1657" y="0"/>
                  </a:moveTo>
                  <a:cubicBezTo>
                    <a:pt x="1487" y="0"/>
                    <a:pt x="1327" y="92"/>
                    <a:pt x="1250" y="248"/>
                  </a:cubicBezTo>
                  <a:cubicBezTo>
                    <a:pt x="1207" y="332"/>
                    <a:pt x="1162" y="413"/>
                    <a:pt x="1112" y="490"/>
                  </a:cubicBezTo>
                  <a:cubicBezTo>
                    <a:pt x="873" y="860"/>
                    <a:pt x="560" y="1180"/>
                    <a:pt x="194" y="1426"/>
                  </a:cubicBezTo>
                  <a:cubicBezTo>
                    <a:pt x="75" y="1507"/>
                    <a:pt x="1" y="1648"/>
                    <a:pt x="4" y="1796"/>
                  </a:cubicBezTo>
                  <a:lnTo>
                    <a:pt x="4" y="1926"/>
                  </a:lnTo>
                  <a:cubicBezTo>
                    <a:pt x="4" y="3091"/>
                    <a:pt x="852" y="4111"/>
                    <a:pt x="1996" y="4252"/>
                  </a:cubicBezTo>
                  <a:cubicBezTo>
                    <a:pt x="1587" y="3829"/>
                    <a:pt x="1362" y="3267"/>
                    <a:pt x="1362" y="2682"/>
                  </a:cubicBezTo>
                  <a:lnTo>
                    <a:pt x="1362" y="1257"/>
                  </a:lnTo>
                  <a:cubicBezTo>
                    <a:pt x="1362" y="1025"/>
                    <a:pt x="1538" y="828"/>
                    <a:pt x="1770" y="804"/>
                  </a:cubicBezTo>
                  <a:cubicBezTo>
                    <a:pt x="1808" y="800"/>
                    <a:pt x="1849" y="798"/>
                    <a:pt x="1895" y="798"/>
                  </a:cubicBezTo>
                  <a:cubicBezTo>
                    <a:pt x="2522" y="798"/>
                    <a:pt x="3903" y="1127"/>
                    <a:pt x="4536" y="1550"/>
                  </a:cubicBezTo>
                  <a:cubicBezTo>
                    <a:pt x="4501" y="1490"/>
                    <a:pt x="4360" y="1141"/>
                    <a:pt x="4307" y="1096"/>
                  </a:cubicBezTo>
                  <a:cubicBezTo>
                    <a:pt x="3945" y="779"/>
                    <a:pt x="3129" y="220"/>
                    <a:pt x="1725" y="5"/>
                  </a:cubicBezTo>
                  <a:cubicBezTo>
                    <a:pt x="1702" y="2"/>
                    <a:pt x="1680" y="0"/>
                    <a:pt x="165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0" name="Google Shape;21960;p87"/>
            <p:cNvSpPr/>
            <p:nvPr/>
          </p:nvSpPr>
          <p:spPr>
            <a:xfrm>
              <a:off x="886298" y="1801969"/>
              <a:ext cx="41436" cy="56167"/>
            </a:xfrm>
            <a:custGeom>
              <a:avLst/>
              <a:gdLst/>
              <a:ahLst/>
              <a:cxnLst/>
              <a:rect l="l" t="t" r="r" b="b"/>
              <a:pathLst>
                <a:path w="1592" h="2158" extrusionOk="0">
                  <a:moveTo>
                    <a:pt x="342" y="1"/>
                  </a:moveTo>
                  <a:cubicBezTo>
                    <a:pt x="127" y="173"/>
                    <a:pt x="4" y="434"/>
                    <a:pt x="1" y="705"/>
                  </a:cubicBezTo>
                  <a:lnTo>
                    <a:pt x="1" y="2158"/>
                  </a:lnTo>
                  <a:lnTo>
                    <a:pt x="1591" y="2158"/>
                  </a:lnTo>
                  <a:lnTo>
                    <a:pt x="1591" y="1531"/>
                  </a:lnTo>
                  <a:cubicBezTo>
                    <a:pt x="1591" y="1352"/>
                    <a:pt x="1517" y="1180"/>
                    <a:pt x="1391" y="1049"/>
                  </a:cubicBezTo>
                  <a:lnTo>
                    <a:pt x="3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1" name="Google Shape;21961;p87"/>
            <p:cNvSpPr/>
            <p:nvPr/>
          </p:nvSpPr>
          <p:spPr>
            <a:xfrm>
              <a:off x="1045638" y="1801969"/>
              <a:ext cx="41332" cy="56167"/>
            </a:xfrm>
            <a:custGeom>
              <a:avLst/>
              <a:gdLst/>
              <a:ahLst/>
              <a:cxnLst/>
              <a:rect l="l" t="t" r="r" b="b"/>
              <a:pathLst>
                <a:path w="1588" h="2158" extrusionOk="0">
                  <a:moveTo>
                    <a:pt x="1250" y="1"/>
                  </a:moveTo>
                  <a:lnTo>
                    <a:pt x="202" y="1049"/>
                  </a:lnTo>
                  <a:cubicBezTo>
                    <a:pt x="75" y="1180"/>
                    <a:pt x="1" y="1352"/>
                    <a:pt x="1" y="1531"/>
                  </a:cubicBezTo>
                  <a:lnTo>
                    <a:pt x="1" y="2158"/>
                  </a:lnTo>
                  <a:lnTo>
                    <a:pt x="1588" y="2158"/>
                  </a:lnTo>
                  <a:lnTo>
                    <a:pt x="1588" y="705"/>
                  </a:lnTo>
                  <a:cubicBezTo>
                    <a:pt x="1588" y="434"/>
                    <a:pt x="1465" y="173"/>
                    <a:pt x="1250"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2" name="Google Shape;21962;p87"/>
            <p:cNvSpPr/>
            <p:nvPr/>
          </p:nvSpPr>
          <p:spPr>
            <a:xfrm>
              <a:off x="1112789" y="1528081"/>
              <a:ext cx="113844" cy="134901"/>
            </a:xfrm>
            <a:custGeom>
              <a:avLst/>
              <a:gdLst/>
              <a:ahLst/>
              <a:cxnLst/>
              <a:rect l="l" t="t" r="r" b="b"/>
              <a:pathLst>
                <a:path w="4374" h="5183" extrusionOk="0">
                  <a:moveTo>
                    <a:pt x="2185" y="422"/>
                  </a:moveTo>
                  <a:cubicBezTo>
                    <a:pt x="2970" y="422"/>
                    <a:pt x="3638" y="989"/>
                    <a:pt x="3765" y="1763"/>
                  </a:cubicBezTo>
                  <a:cubicBezTo>
                    <a:pt x="3891" y="2540"/>
                    <a:pt x="3438" y="3290"/>
                    <a:pt x="2695" y="3543"/>
                  </a:cubicBezTo>
                  <a:lnTo>
                    <a:pt x="3068" y="2076"/>
                  </a:lnTo>
                  <a:cubicBezTo>
                    <a:pt x="3110" y="1960"/>
                    <a:pt x="3044" y="1830"/>
                    <a:pt x="2924" y="1798"/>
                  </a:cubicBezTo>
                  <a:cubicBezTo>
                    <a:pt x="2906" y="1793"/>
                    <a:pt x="2888" y="1791"/>
                    <a:pt x="2870" y="1791"/>
                  </a:cubicBezTo>
                  <a:cubicBezTo>
                    <a:pt x="2767" y="1791"/>
                    <a:pt x="2675" y="1866"/>
                    <a:pt x="2660" y="1971"/>
                  </a:cubicBezTo>
                  <a:lnTo>
                    <a:pt x="2642" y="2037"/>
                  </a:lnTo>
                  <a:lnTo>
                    <a:pt x="1728" y="2037"/>
                  </a:lnTo>
                  <a:lnTo>
                    <a:pt x="1710" y="1971"/>
                  </a:lnTo>
                  <a:cubicBezTo>
                    <a:pt x="1681" y="1859"/>
                    <a:pt x="1596" y="1810"/>
                    <a:pt x="1510" y="1810"/>
                  </a:cubicBezTo>
                  <a:cubicBezTo>
                    <a:pt x="1384" y="1810"/>
                    <a:pt x="1257" y="1913"/>
                    <a:pt x="1298" y="2076"/>
                  </a:cubicBezTo>
                  <a:lnTo>
                    <a:pt x="1671" y="3543"/>
                  </a:lnTo>
                  <a:cubicBezTo>
                    <a:pt x="925" y="3290"/>
                    <a:pt x="475" y="2540"/>
                    <a:pt x="602" y="1763"/>
                  </a:cubicBezTo>
                  <a:cubicBezTo>
                    <a:pt x="728" y="989"/>
                    <a:pt x="1397" y="422"/>
                    <a:pt x="2181" y="422"/>
                  </a:cubicBezTo>
                  <a:close/>
                  <a:moveTo>
                    <a:pt x="2533" y="2463"/>
                  </a:moveTo>
                  <a:lnTo>
                    <a:pt x="2238" y="3628"/>
                  </a:lnTo>
                  <a:lnTo>
                    <a:pt x="2132" y="3628"/>
                  </a:lnTo>
                  <a:lnTo>
                    <a:pt x="1833" y="2463"/>
                  </a:lnTo>
                  <a:close/>
                  <a:moveTo>
                    <a:pt x="2649" y="3994"/>
                  </a:moveTo>
                  <a:lnTo>
                    <a:pt x="2653" y="4518"/>
                  </a:lnTo>
                  <a:cubicBezTo>
                    <a:pt x="2653" y="4525"/>
                    <a:pt x="2646" y="4532"/>
                    <a:pt x="2635" y="4532"/>
                  </a:cubicBezTo>
                  <a:lnTo>
                    <a:pt x="1731" y="4532"/>
                  </a:lnTo>
                  <a:cubicBezTo>
                    <a:pt x="1721" y="4532"/>
                    <a:pt x="1717" y="4525"/>
                    <a:pt x="1717" y="4518"/>
                  </a:cubicBezTo>
                  <a:lnTo>
                    <a:pt x="1717" y="3994"/>
                  </a:lnTo>
                  <a:cubicBezTo>
                    <a:pt x="1870" y="4031"/>
                    <a:pt x="2027" y="4049"/>
                    <a:pt x="2183" y="4049"/>
                  </a:cubicBezTo>
                  <a:cubicBezTo>
                    <a:pt x="2340" y="4049"/>
                    <a:pt x="2496" y="4031"/>
                    <a:pt x="2649" y="3994"/>
                  </a:cubicBezTo>
                  <a:close/>
                  <a:moveTo>
                    <a:pt x="2185" y="0"/>
                  </a:moveTo>
                  <a:cubicBezTo>
                    <a:pt x="1242" y="0"/>
                    <a:pt x="426" y="648"/>
                    <a:pt x="211" y="1566"/>
                  </a:cubicBezTo>
                  <a:cubicBezTo>
                    <a:pt x="0" y="2484"/>
                    <a:pt x="447" y="3427"/>
                    <a:pt x="1295" y="3842"/>
                  </a:cubicBezTo>
                  <a:lnTo>
                    <a:pt x="1291" y="3842"/>
                  </a:lnTo>
                  <a:lnTo>
                    <a:pt x="1291" y="4518"/>
                  </a:lnTo>
                  <a:cubicBezTo>
                    <a:pt x="1291" y="4761"/>
                    <a:pt x="1488" y="4958"/>
                    <a:pt x="1731" y="4958"/>
                  </a:cubicBezTo>
                  <a:lnTo>
                    <a:pt x="1974" y="4958"/>
                  </a:lnTo>
                  <a:lnTo>
                    <a:pt x="1974" y="4972"/>
                  </a:lnTo>
                  <a:cubicBezTo>
                    <a:pt x="1974" y="5088"/>
                    <a:pt x="2069" y="5183"/>
                    <a:pt x="2185" y="5183"/>
                  </a:cubicBezTo>
                  <a:cubicBezTo>
                    <a:pt x="2301" y="5183"/>
                    <a:pt x="2396" y="5088"/>
                    <a:pt x="2396" y="4972"/>
                  </a:cubicBezTo>
                  <a:lnTo>
                    <a:pt x="2396" y="4958"/>
                  </a:lnTo>
                  <a:lnTo>
                    <a:pt x="2639" y="4958"/>
                  </a:lnTo>
                  <a:cubicBezTo>
                    <a:pt x="2882" y="4958"/>
                    <a:pt x="3079" y="4761"/>
                    <a:pt x="3079" y="4518"/>
                  </a:cubicBezTo>
                  <a:lnTo>
                    <a:pt x="3079" y="3842"/>
                  </a:lnTo>
                  <a:cubicBezTo>
                    <a:pt x="3923" y="3427"/>
                    <a:pt x="4373" y="2484"/>
                    <a:pt x="4159" y="1566"/>
                  </a:cubicBezTo>
                  <a:cubicBezTo>
                    <a:pt x="3944" y="648"/>
                    <a:pt x="3128" y="0"/>
                    <a:pt x="2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3" name="Google Shape;21963;p87"/>
            <p:cNvSpPr/>
            <p:nvPr/>
          </p:nvSpPr>
          <p:spPr>
            <a:xfrm>
              <a:off x="880806" y="1545754"/>
              <a:ext cx="211760" cy="317978"/>
            </a:xfrm>
            <a:custGeom>
              <a:avLst/>
              <a:gdLst/>
              <a:ahLst/>
              <a:cxnLst/>
              <a:rect l="l" t="t" r="r" b="b"/>
              <a:pathLst>
                <a:path w="8136" h="12217" extrusionOk="0">
                  <a:moveTo>
                    <a:pt x="4068" y="422"/>
                  </a:moveTo>
                  <a:cubicBezTo>
                    <a:pt x="4701" y="422"/>
                    <a:pt x="5215" y="834"/>
                    <a:pt x="5215" y="1344"/>
                  </a:cubicBezTo>
                  <a:lnTo>
                    <a:pt x="5215" y="1348"/>
                  </a:lnTo>
                  <a:cubicBezTo>
                    <a:pt x="4846" y="1204"/>
                    <a:pt x="4456" y="1131"/>
                    <a:pt x="4067" y="1131"/>
                  </a:cubicBezTo>
                  <a:cubicBezTo>
                    <a:pt x="3678" y="1131"/>
                    <a:pt x="3289" y="1204"/>
                    <a:pt x="2921" y="1348"/>
                  </a:cubicBezTo>
                  <a:cubicBezTo>
                    <a:pt x="2921" y="1348"/>
                    <a:pt x="2918" y="1344"/>
                    <a:pt x="2918" y="1344"/>
                  </a:cubicBezTo>
                  <a:cubicBezTo>
                    <a:pt x="2918" y="838"/>
                    <a:pt x="3435" y="422"/>
                    <a:pt x="4068" y="422"/>
                  </a:cubicBezTo>
                  <a:close/>
                  <a:moveTo>
                    <a:pt x="4068" y="1555"/>
                  </a:moveTo>
                  <a:cubicBezTo>
                    <a:pt x="6067" y="1555"/>
                    <a:pt x="7393" y="3631"/>
                    <a:pt x="6549" y="5447"/>
                  </a:cubicBezTo>
                  <a:lnTo>
                    <a:pt x="6549" y="5253"/>
                  </a:lnTo>
                  <a:cubicBezTo>
                    <a:pt x="6549" y="5000"/>
                    <a:pt x="6440" y="4754"/>
                    <a:pt x="6246" y="4585"/>
                  </a:cubicBezTo>
                  <a:cubicBezTo>
                    <a:pt x="5820" y="4215"/>
                    <a:pt x="4856" y="3568"/>
                    <a:pt x="3181" y="3403"/>
                  </a:cubicBezTo>
                  <a:cubicBezTo>
                    <a:pt x="3171" y="3401"/>
                    <a:pt x="3161" y="3401"/>
                    <a:pt x="3152" y="3401"/>
                  </a:cubicBezTo>
                  <a:cubicBezTo>
                    <a:pt x="2897" y="3401"/>
                    <a:pt x="2868" y="3794"/>
                    <a:pt x="3139" y="3825"/>
                  </a:cubicBezTo>
                  <a:cubicBezTo>
                    <a:pt x="4694" y="3980"/>
                    <a:pt x="5577" y="4567"/>
                    <a:pt x="5965" y="4905"/>
                  </a:cubicBezTo>
                  <a:cubicBezTo>
                    <a:pt x="6067" y="4993"/>
                    <a:pt x="6123" y="5123"/>
                    <a:pt x="6123" y="5253"/>
                  </a:cubicBezTo>
                  <a:lnTo>
                    <a:pt x="6123" y="5651"/>
                  </a:lnTo>
                  <a:cubicBezTo>
                    <a:pt x="6123" y="6787"/>
                    <a:pt x="5201" y="7706"/>
                    <a:pt x="4065" y="7706"/>
                  </a:cubicBezTo>
                  <a:cubicBezTo>
                    <a:pt x="2932" y="7706"/>
                    <a:pt x="2010" y="6787"/>
                    <a:pt x="2010" y="5651"/>
                  </a:cubicBezTo>
                  <a:lnTo>
                    <a:pt x="2010" y="5651"/>
                  </a:lnTo>
                  <a:lnTo>
                    <a:pt x="2013" y="5654"/>
                  </a:lnTo>
                  <a:lnTo>
                    <a:pt x="2013" y="5478"/>
                  </a:lnTo>
                  <a:cubicBezTo>
                    <a:pt x="2013" y="5394"/>
                    <a:pt x="2059" y="5317"/>
                    <a:pt x="2133" y="5278"/>
                  </a:cubicBezTo>
                  <a:cubicBezTo>
                    <a:pt x="2397" y="5123"/>
                    <a:pt x="2749" y="4842"/>
                    <a:pt x="2907" y="4360"/>
                  </a:cubicBezTo>
                  <a:cubicBezTo>
                    <a:pt x="2964" y="4194"/>
                    <a:pt x="2831" y="4080"/>
                    <a:pt x="2700" y="4080"/>
                  </a:cubicBezTo>
                  <a:cubicBezTo>
                    <a:pt x="2619" y="4080"/>
                    <a:pt x="2539" y="4124"/>
                    <a:pt x="2506" y="4226"/>
                  </a:cubicBezTo>
                  <a:cubicBezTo>
                    <a:pt x="2390" y="4578"/>
                    <a:pt x="2122" y="4792"/>
                    <a:pt x="1922" y="4908"/>
                  </a:cubicBezTo>
                  <a:cubicBezTo>
                    <a:pt x="1725" y="5021"/>
                    <a:pt x="1602" y="5225"/>
                    <a:pt x="1591" y="5450"/>
                  </a:cubicBezTo>
                  <a:cubicBezTo>
                    <a:pt x="743" y="3635"/>
                    <a:pt x="2066" y="1555"/>
                    <a:pt x="4068" y="1555"/>
                  </a:cubicBezTo>
                  <a:close/>
                  <a:moveTo>
                    <a:pt x="4986" y="7955"/>
                  </a:moveTo>
                  <a:lnTo>
                    <a:pt x="4986" y="8462"/>
                  </a:lnTo>
                  <a:cubicBezTo>
                    <a:pt x="4986" y="8726"/>
                    <a:pt x="5141" y="8965"/>
                    <a:pt x="5384" y="9071"/>
                  </a:cubicBezTo>
                  <a:lnTo>
                    <a:pt x="5690" y="9208"/>
                  </a:lnTo>
                  <a:cubicBezTo>
                    <a:pt x="5380" y="9820"/>
                    <a:pt x="4754" y="10204"/>
                    <a:pt x="4068" y="10204"/>
                  </a:cubicBezTo>
                  <a:cubicBezTo>
                    <a:pt x="3382" y="10204"/>
                    <a:pt x="2752" y="9820"/>
                    <a:pt x="2439" y="9212"/>
                  </a:cubicBezTo>
                  <a:lnTo>
                    <a:pt x="2749" y="9074"/>
                  </a:lnTo>
                  <a:cubicBezTo>
                    <a:pt x="2988" y="8969"/>
                    <a:pt x="3143" y="8730"/>
                    <a:pt x="3143" y="8466"/>
                  </a:cubicBezTo>
                  <a:lnTo>
                    <a:pt x="3143" y="7955"/>
                  </a:lnTo>
                  <a:cubicBezTo>
                    <a:pt x="3440" y="8073"/>
                    <a:pt x="3753" y="8132"/>
                    <a:pt x="4066" y="8132"/>
                  </a:cubicBezTo>
                  <a:cubicBezTo>
                    <a:pt x="4379" y="8132"/>
                    <a:pt x="4691" y="8073"/>
                    <a:pt x="4986" y="7955"/>
                  </a:cubicBezTo>
                  <a:close/>
                  <a:moveTo>
                    <a:pt x="4068" y="0"/>
                  </a:moveTo>
                  <a:cubicBezTo>
                    <a:pt x="3199" y="0"/>
                    <a:pt x="2495" y="602"/>
                    <a:pt x="2495" y="1344"/>
                  </a:cubicBezTo>
                  <a:cubicBezTo>
                    <a:pt x="2495" y="1411"/>
                    <a:pt x="2502" y="1478"/>
                    <a:pt x="2513" y="1541"/>
                  </a:cubicBezTo>
                  <a:cubicBezTo>
                    <a:pt x="764" y="2530"/>
                    <a:pt x="370" y="4877"/>
                    <a:pt x="1697" y="6379"/>
                  </a:cubicBezTo>
                  <a:cubicBezTo>
                    <a:pt x="1869" y="6939"/>
                    <a:pt x="2231" y="7417"/>
                    <a:pt x="2724" y="7734"/>
                  </a:cubicBezTo>
                  <a:lnTo>
                    <a:pt x="2724" y="8462"/>
                  </a:lnTo>
                  <a:cubicBezTo>
                    <a:pt x="2720" y="8557"/>
                    <a:pt x="2664" y="8645"/>
                    <a:pt x="2580" y="8680"/>
                  </a:cubicBezTo>
                  <a:lnTo>
                    <a:pt x="669" y="9528"/>
                  </a:lnTo>
                  <a:cubicBezTo>
                    <a:pt x="261" y="9708"/>
                    <a:pt x="1" y="10109"/>
                    <a:pt x="1" y="10552"/>
                  </a:cubicBezTo>
                  <a:lnTo>
                    <a:pt x="1" y="12002"/>
                  </a:lnTo>
                  <a:cubicBezTo>
                    <a:pt x="1" y="12121"/>
                    <a:pt x="96" y="12216"/>
                    <a:pt x="212" y="12216"/>
                  </a:cubicBezTo>
                  <a:cubicBezTo>
                    <a:pt x="331" y="12216"/>
                    <a:pt x="426" y="12121"/>
                    <a:pt x="426" y="12002"/>
                  </a:cubicBezTo>
                  <a:lnTo>
                    <a:pt x="426" y="10552"/>
                  </a:lnTo>
                  <a:cubicBezTo>
                    <a:pt x="426" y="10274"/>
                    <a:pt x="588" y="10028"/>
                    <a:pt x="842" y="9915"/>
                  </a:cubicBezTo>
                  <a:lnTo>
                    <a:pt x="2055" y="9380"/>
                  </a:lnTo>
                  <a:cubicBezTo>
                    <a:pt x="2435" y="10144"/>
                    <a:pt x="3217" y="10626"/>
                    <a:pt x="4072" y="10626"/>
                  </a:cubicBezTo>
                  <a:cubicBezTo>
                    <a:pt x="4923" y="10626"/>
                    <a:pt x="5704" y="10144"/>
                    <a:pt x="6084" y="9380"/>
                  </a:cubicBezTo>
                  <a:lnTo>
                    <a:pt x="7298" y="9915"/>
                  </a:lnTo>
                  <a:cubicBezTo>
                    <a:pt x="7551" y="10028"/>
                    <a:pt x="7713" y="10278"/>
                    <a:pt x="7713" y="10552"/>
                  </a:cubicBezTo>
                  <a:lnTo>
                    <a:pt x="7713" y="12002"/>
                  </a:lnTo>
                  <a:cubicBezTo>
                    <a:pt x="7713" y="12121"/>
                    <a:pt x="7808" y="12216"/>
                    <a:pt x="7924" y="12216"/>
                  </a:cubicBezTo>
                  <a:cubicBezTo>
                    <a:pt x="8040" y="12216"/>
                    <a:pt x="8135" y="12121"/>
                    <a:pt x="8135" y="12002"/>
                  </a:cubicBezTo>
                  <a:lnTo>
                    <a:pt x="8135" y="10552"/>
                  </a:lnTo>
                  <a:cubicBezTo>
                    <a:pt x="8135" y="10109"/>
                    <a:pt x="7875" y="9708"/>
                    <a:pt x="7467" y="9528"/>
                  </a:cubicBezTo>
                  <a:lnTo>
                    <a:pt x="5556" y="8684"/>
                  </a:lnTo>
                  <a:cubicBezTo>
                    <a:pt x="5468" y="8645"/>
                    <a:pt x="5412" y="8561"/>
                    <a:pt x="5412" y="8466"/>
                  </a:cubicBezTo>
                  <a:lnTo>
                    <a:pt x="5412" y="7734"/>
                  </a:lnTo>
                  <a:cubicBezTo>
                    <a:pt x="5901" y="7417"/>
                    <a:pt x="6264" y="6939"/>
                    <a:pt x="6440" y="6383"/>
                  </a:cubicBezTo>
                  <a:cubicBezTo>
                    <a:pt x="7766" y="4877"/>
                    <a:pt x="7368" y="2530"/>
                    <a:pt x="5623" y="1545"/>
                  </a:cubicBezTo>
                  <a:cubicBezTo>
                    <a:pt x="5634" y="1478"/>
                    <a:pt x="5641" y="1411"/>
                    <a:pt x="5641" y="1344"/>
                  </a:cubicBezTo>
                  <a:cubicBezTo>
                    <a:pt x="5641" y="605"/>
                    <a:pt x="4937" y="0"/>
                    <a:pt x="40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4" name="Google Shape;21964;p87"/>
            <p:cNvSpPr/>
            <p:nvPr/>
          </p:nvSpPr>
          <p:spPr>
            <a:xfrm>
              <a:off x="922112" y="1828985"/>
              <a:ext cx="11114" cy="34643"/>
            </a:xfrm>
            <a:custGeom>
              <a:avLst/>
              <a:gdLst/>
              <a:ahLst/>
              <a:cxnLst/>
              <a:rect l="l" t="t" r="r" b="b"/>
              <a:pathLst>
                <a:path w="427" h="1331" extrusionOk="0">
                  <a:moveTo>
                    <a:pt x="215" y="1"/>
                  </a:moveTo>
                  <a:cubicBezTo>
                    <a:pt x="96" y="1"/>
                    <a:pt x="1" y="96"/>
                    <a:pt x="4" y="212"/>
                  </a:cubicBezTo>
                  <a:lnTo>
                    <a:pt x="4" y="1120"/>
                  </a:lnTo>
                  <a:cubicBezTo>
                    <a:pt x="4" y="1236"/>
                    <a:pt x="99" y="1331"/>
                    <a:pt x="215" y="1331"/>
                  </a:cubicBezTo>
                  <a:cubicBezTo>
                    <a:pt x="331" y="1331"/>
                    <a:pt x="426" y="1236"/>
                    <a:pt x="426" y="1120"/>
                  </a:cubicBezTo>
                  <a:lnTo>
                    <a:pt x="426" y="212"/>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5" name="Google Shape;21965;p87"/>
            <p:cNvSpPr/>
            <p:nvPr/>
          </p:nvSpPr>
          <p:spPr>
            <a:xfrm>
              <a:off x="1040147" y="1828985"/>
              <a:ext cx="11114" cy="34643"/>
            </a:xfrm>
            <a:custGeom>
              <a:avLst/>
              <a:gdLst/>
              <a:ahLst/>
              <a:cxnLst/>
              <a:rect l="l" t="t" r="r" b="b"/>
              <a:pathLst>
                <a:path w="427" h="1331" extrusionOk="0">
                  <a:moveTo>
                    <a:pt x="212" y="1"/>
                  </a:moveTo>
                  <a:cubicBezTo>
                    <a:pt x="96" y="1"/>
                    <a:pt x="1" y="96"/>
                    <a:pt x="1" y="212"/>
                  </a:cubicBezTo>
                  <a:lnTo>
                    <a:pt x="1" y="1120"/>
                  </a:lnTo>
                  <a:cubicBezTo>
                    <a:pt x="1" y="1236"/>
                    <a:pt x="96" y="1331"/>
                    <a:pt x="212" y="1331"/>
                  </a:cubicBezTo>
                  <a:cubicBezTo>
                    <a:pt x="332" y="1331"/>
                    <a:pt x="427" y="1236"/>
                    <a:pt x="427" y="1120"/>
                  </a:cubicBezTo>
                  <a:lnTo>
                    <a:pt x="427" y="212"/>
                  </a:lnTo>
                  <a:cubicBezTo>
                    <a:pt x="427" y="96"/>
                    <a:pt x="332"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6" name="Google Shape;21966;p87"/>
            <p:cNvSpPr/>
            <p:nvPr/>
          </p:nvSpPr>
          <p:spPr>
            <a:xfrm>
              <a:off x="1081452" y="1545754"/>
              <a:ext cx="176310" cy="183858"/>
            </a:xfrm>
            <a:custGeom>
              <a:avLst/>
              <a:gdLst/>
              <a:ahLst/>
              <a:cxnLst/>
              <a:rect l="l" t="t" r="r" b="b"/>
              <a:pathLst>
                <a:path w="6774" h="7064" extrusionOk="0">
                  <a:moveTo>
                    <a:pt x="894" y="0"/>
                  </a:moveTo>
                  <a:cubicBezTo>
                    <a:pt x="402" y="0"/>
                    <a:pt x="1" y="398"/>
                    <a:pt x="1" y="890"/>
                  </a:cubicBezTo>
                  <a:lnTo>
                    <a:pt x="1" y="4518"/>
                  </a:lnTo>
                  <a:cubicBezTo>
                    <a:pt x="1" y="5011"/>
                    <a:pt x="402" y="5408"/>
                    <a:pt x="894" y="5412"/>
                  </a:cubicBezTo>
                  <a:lnTo>
                    <a:pt x="1303" y="5412"/>
                  </a:lnTo>
                  <a:lnTo>
                    <a:pt x="989" y="6657"/>
                  </a:lnTo>
                  <a:cubicBezTo>
                    <a:pt x="934" y="6879"/>
                    <a:pt x="1109" y="7064"/>
                    <a:pt x="1304" y="7064"/>
                  </a:cubicBezTo>
                  <a:cubicBezTo>
                    <a:pt x="1368" y="7064"/>
                    <a:pt x="1435" y="7044"/>
                    <a:pt x="1496" y="6998"/>
                  </a:cubicBezTo>
                  <a:lnTo>
                    <a:pt x="3685" y="5412"/>
                  </a:lnTo>
                  <a:lnTo>
                    <a:pt x="5884" y="5412"/>
                  </a:lnTo>
                  <a:cubicBezTo>
                    <a:pt x="6376" y="5408"/>
                    <a:pt x="6774" y="5011"/>
                    <a:pt x="6774" y="4518"/>
                  </a:cubicBezTo>
                  <a:lnTo>
                    <a:pt x="6774" y="890"/>
                  </a:lnTo>
                  <a:cubicBezTo>
                    <a:pt x="6774" y="398"/>
                    <a:pt x="6373" y="0"/>
                    <a:pt x="5880" y="0"/>
                  </a:cubicBezTo>
                  <a:cubicBezTo>
                    <a:pt x="5599" y="0"/>
                    <a:pt x="5599" y="426"/>
                    <a:pt x="5880" y="426"/>
                  </a:cubicBezTo>
                  <a:cubicBezTo>
                    <a:pt x="6140" y="426"/>
                    <a:pt x="6348" y="634"/>
                    <a:pt x="6348" y="894"/>
                  </a:cubicBezTo>
                  <a:lnTo>
                    <a:pt x="6348" y="4521"/>
                  </a:lnTo>
                  <a:cubicBezTo>
                    <a:pt x="6348" y="4778"/>
                    <a:pt x="6140" y="4989"/>
                    <a:pt x="5880" y="4989"/>
                  </a:cubicBezTo>
                  <a:lnTo>
                    <a:pt x="3614" y="4989"/>
                  </a:lnTo>
                  <a:cubicBezTo>
                    <a:pt x="3568" y="4989"/>
                    <a:pt x="3526" y="5003"/>
                    <a:pt x="3491" y="5028"/>
                  </a:cubicBezTo>
                  <a:lnTo>
                    <a:pt x="1468" y="6499"/>
                  </a:lnTo>
                  <a:lnTo>
                    <a:pt x="1468" y="6499"/>
                  </a:lnTo>
                  <a:lnTo>
                    <a:pt x="1778" y="5253"/>
                  </a:lnTo>
                  <a:cubicBezTo>
                    <a:pt x="1812" y="5118"/>
                    <a:pt x="1713" y="4989"/>
                    <a:pt x="1579" y="4989"/>
                  </a:cubicBezTo>
                  <a:cubicBezTo>
                    <a:pt x="1577" y="4989"/>
                    <a:pt x="1575" y="4989"/>
                    <a:pt x="1573" y="4989"/>
                  </a:cubicBezTo>
                  <a:lnTo>
                    <a:pt x="894" y="4989"/>
                  </a:lnTo>
                  <a:cubicBezTo>
                    <a:pt x="634" y="4986"/>
                    <a:pt x="426" y="4778"/>
                    <a:pt x="426" y="4521"/>
                  </a:cubicBezTo>
                  <a:lnTo>
                    <a:pt x="426" y="890"/>
                  </a:lnTo>
                  <a:cubicBezTo>
                    <a:pt x="426" y="634"/>
                    <a:pt x="634" y="422"/>
                    <a:pt x="894" y="422"/>
                  </a:cubicBezTo>
                  <a:cubicBezTo>
                    <a:pt x="1011" y="422"/>
                    <a:pt x="1106" y="327"/>
                    <a:pt x="1106" y="211"/>
                  </a:cubicBezTo>
                  <a:cubicBezTo>
                    <a:pt x="1106" y="95"/>
                    <a:pt x="1011"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67" name="Google Shape;21967;p87"/>
          <p:cNvGrpSpPr/>
          <p:nvPr/>
        </p:nvGrpSpPr>
        <p:grpSpPr>
          <a:xfrm>
            <a:off x="1410960" y="1509341"/>
            <a:ext cx="261108" cy="363552"/>
            <a:chOff x="1410960" y="1509341"/>
            <a:chExt cx="261108" cy="363552"/>
          </a:xfrm>
        </p:grpSpPr>
        <p:sp>
          <p:nvSpPr>
            <p:cNvPr id="21968" name="Google Shape;21968;p87"/>
            <p:cNvSpPr/>
            <p:nvPr/>
          </p:nvSpPr>
          <p:spPr>
            <a:xfrm>
              <a:off x="1416348" y="1537425"/>
              <a:ext cx="250411" cy="330159"/>
            </a:xfrm>
            <a:custGeom>
              <a:avLst/>
              <a:gdLst/>
              <a:ahLst/>
              <a:cxnLst/>
              <a:rect l="l" t="t" r="r" b="b"/>
              <a:pathLst>
                <a:path w="9621" h="12685" extrusionOk="0">
                  <a:moveTo>
                    <a:pt x="655" y="0"/>
                  </a:moveTo>
                  <a:cubicBezTo>
                    <a:pt x="293" y="0"/>
                    <a:pt x="1" y="296"/>
                    <a:pt x="1" y="658"/>
                  </a:cubicBezTo>
                  <a:lnTo>
                    <a:pt x="1" y="12026"/>
                  </a:lnTo>
                  <a:cubicBezTo>
                    <a:pt x="1" y="12389"/>
                    <a:pt x="293" y="12684"/>
                    <a:pt x="655" y="12684"/>
                  </a:cubicBezTo>
                  <a:lnTo>
                    <a:pt x="8966" y="12684"/>
                  </a:lnTo>
                  <a:cubicBezTo>
                    <a:pt x="9325" y="12684"/>
                    <a:pt x="9620" y="12389"/>
                    <a:pt x="9620" y="12026"/>
                  </a:cubicBezTo>
                  <a:lnTo>
                    <a:pt x="9620" y="658"/>
                  </a:lnTo>
                  <a:cubicBezTo>
                    <a:pt x="9620" y="296"/>
                    <a:pt x="9325" y="0"/>
                    <a:pt x="8966"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9" name="Google Shape;21969;p87"/>
            <p:cNvSpPr/>
            <p:nvPr/>
          </p:nvSpPr>
          <p:spPr>
            <a:xfrm>
              <a:off x="1439070" y="1560225"/>
              <a:ext cx="204888" cy="273185"/>
            </a:xfrm>
            <a:custGeom>
              <a:avLst/>
              <a:gdLst/>
              <a:ahLst/>
              <a:cxnLst/>
              <a:rect l="l" t="t" r="r" b="b"/>
              <a:pathLst>
                <a:path w="7872" h="10496" extrusionOk="0">
                  <a:moveTo>
                    <a:pt x="0" y="0"/>
                  </a:moveTo>
                  <a:lnTo>
                    <a:pt x="0" y="10496"/>
                  </a:lnTo>
                  <a:lnTo>
                    <a:pt x="7871" y="10496"/>
                  </a:lnTo>
                  <a:lnTo>
                    <a:pt x="78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0" name="Google Shape;21970;p87"/>
            <p:cNvSpPr/>
            <p:nvPr/>
          </p:nvSpPr>
          <p:spPr>
            <a:xfrm>
              <a:off x="1490266" y="1514651"/>
              <a:ext cx="102496" cy="45600"/>
            </a:xfrm>
            <a:custGeom>
              <a:avLst/>
              <a:gdLst/>
              <a:ahLst/>
              <a:cxnLst/>
              <a:rect l="l" t="t" r="r" b="b"/>
              <a:pathLst>
                <a:path w="3938" h="1752" extrusionOk="0">
                  <a:moveTo>
                    <a:pt x="1969" y="1"/>
                  </a:moveTo>
                  <a:cubicBezTo>
                    <a:pt x="1676" y="1"/>
                    <a:pt x="1383" y="147"/>
                    <a:pt x="1218" y="439"/>
                  </a:cubicBezTo>
                  <a:lnTo>
                    <a:pt x="440" y="439"/>
                  </a:lnTo>
                  <a:cubicBezTo>
                    <a:pt x="197" y="439"/>
                    <a:pt x="0" y="636"/>
                    <a:pt x="0" y="875"/>
                  </a:cubicBezTo>
                  <a:lnTo>
                    <a:pt x="0" y="1751"/>
                  </a:lnTo>
                  <a:lnTo>
                    <a:pt x="3937" y="1751"/>
                  </a:lnTo>
                  <a:lnTo>
                    <a:pt x="3937" y="875"/>
                  </a:lnTo>
                  <a:cubicBezTo>
                    <a:pt x="3937" y="636"/>
                    <a:pt x="3740" y="439"/>
                    <a:pt x="3501" y="439"/>
                  </a:cubicBezTo>
                  <a:lnTo>
                    <a:pt x="2724" y="439"/>
                  </a:lnTo>
                  <a:cubicBezTo>
                    <a:pt x="2556" y="147"/>
                    <a:pt x="2263" y="1"/>
                    <a:pt x="196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1" name="Google Shape;21971;p87"/>
            <p:cNvSpPr/>
            <p:nvPr/>
          </p:nvSpPr>
          <p:spPr>
            <a:xfrm>
              <a:off x="1470381" y="1671206"/>
              <a:ext cx="28500" cy="28422"/>
            </a:xfrm>
            <a:custGeom>
              <a:avLst/>
              <a:gdLst/>
              <a:ahLst/>
              <a:cxnLst/>
              <a:rect l="l" t="t" r="r" b="b"/>
              <a:pathLst>
                <a:path w="1095" h="1092" extrusionOk="0">
                  <a:moveTo>
                    <a:pt x="546" y="1"/>
                  </a:moveTo>
                  <a:cubicBezTo>
                    <a:pt x="247" y="1"/>
                    <a:pt x="1" y="243"/>
                    <a:pt x="1" y="546"/>
                  </a:cubicBezTo>
                  <a:cubicBezTo>
                    <a:pt x="1" y="848"/>
                    <a:pt x="247" y="1091"/>
                    <a:pt x="546" y="1091"/>
                  </a:cubicBezTo>
                  <a:cubicBezTo>
                    <a:pt x="849" y="1091"/>
                    <a:pt x="1095" y="848"/>
                    <a:pt x="1095" y="546"/>
                  </a:cubicBezTo>
                  <a:cubicBezTo>
                    <a:pt x="1095" y="243"/>
                    <a:pt x="849" y="1"/>
                    <a:pt x="546"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2" name="Google Shape;21972;p87"/>
            <p:cNvSpPr/>
            <p:nvPr/>
          </p:nvSpPr>
          <p:spPr>
            <a:xfrm>
              <a:off x="1470381" y="1722403"/>
              <a:ext cx="28500" cy="28500"/>
            </a:xfrm>
            <a:custGeom>
              <a:avLst/>
              <a:gdLst/>
              <a:ahLst/>
              <a:cxnLst/>
              <a:rect l="l" t="t" r="r" b="b"/>
              <a:pathLst>
                <a:path w="1095" h="1095" extrusionOk="0">
                  <a:moveTo>
                    <a:pt x="546" y="0"/>
                  </a:moveTo>
                  <a:cubicBezTo>
                    <a:pt x="247" y="0"/>
                    <a:pt x="1" y="243"/>
                    <a:pt x="1" y="546"/>
                  </a:cubicBezTo>
                  <a:cubicBezTo>
                    <a:pt x="1" y="848"/>
                    <a:pt x="247" y="1095"/>
                    <a:pt x="546" y="1095"/>
                  </a:cubicBezTo>
                  <a:cubicBezTo>
                    <a:pt x="849" y="1095"/>
                    <a:pt x="1095" y="848"/>
                    <a:pt x="1095" y="546"/>
                  </a:cubicBezTo>
                  <a:cubicBezTo>
                    <a:pt x="1095" y="243"/>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3" name="Google Shape;21973;p87"/>
            <p:cNvSpPr/>
            <p:nvPr/>
          </p:nvSpPr>
          <p:spPr>
            <a:xfrm>
              <a:off x="1470381" y="1773599"/>
              <a:ext cx="28500" cy="28500"/>
            </a:xfrm>
            <a:custGeom>
              <a:avLst/>
              <a:gdLst/>
              <a:ahLst/>
              <a:cxnLst/>
              <a:rect l="l" t="t" r="r" b="b"/>
              <a:pathLst>
                <a:path w="1095" h="1095" extrusionOk="0">
                  <a:moveTo>
                    <a:pt x="546" y="0"/>
                  </a:moveTo>
                  <a:cubicBezTo>
                    <a:pt x="247" y="0"/>
                    <a:pt x="1" y="246"/>
                    <a:pt x="1" y="546"/>
                  </a:cubicBezTo>
                  <a:cubicBezTo>
                    <a:pt x="1" y="848"/>
                    <a:pt x="247" y="1094"/>
                    <a:pt x="546" y="1094"/>
                  </a:cubicBezTo>
                  <a:cubicBezTo>
                    <a:pt x="849" y="1094"/>
                    <a:pt x="1095" y="848"/>
                    <a:pt x="1095" y="546"/>
                  </a:cubicBezTo>
                  <a:cubicBezTo>
                    <a:pt x="1095" y="246"/>
                    <a:pt x="849" y="0"/>
                    <a:pt x="546"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4" name="Google Shape;21974;p87"/>
            <p:cNvSpPr/>
            <p:nvPr/>
          </p:nvSpPr>
          <p:spPr>
            <a:xfrm>
              <a:off x="1467544" y="1582921"/>
              <a:ext cx="34200" cy="34200"/>
            </a:xfrm>
            <a:custGeom>
              <a:avLst/>
              <a:gdLst/>
              <a:ahLst/>
              <a:cxnLst/>
              <a:rect l="l" t="t" r="r" b="b"/>
              <a:pathLst>
                <a:path w="1314" h="1314" extrusionOk="0">
                  <a:moveTo>
                    <a:pt x="219" y="1"/>
                  </a:moveTo>
                  <a:cubicBezTo>
                    <a:pt x="99" y="1"/>
                    <a:pt x="1" y="99"/>
                    <a:pt x="1" y="222"/>
                  </a:cubicBezTo>
                  <a:lnTo>
                    <a:pt x="1" y="1095"/>
                  </a:lnTo>
                  <a:cubicBezTo>
                    <a:pt x="1" y="1215"/>
                    <a:pt x="99" y="1313"/>
                    <a:pt x="219" y="1313"/>
                  </a:cubicBezTo>
                  <a:lnTo>
                    <a:pt x="1095" y="1313"/>
                  </a:lnTo>
                  <a:cubicBezTo>
                    <a:pt x="1214" y="1313"/>
                    <a:pt x="1313" y="1218"/>
                    <a:pt x="1313" y="1095"/>
                  </a:cubicBezTo>
                  <a:lnTo>
                    <a:pt x="1313" y="222"/>
                  </a:lnTo>
                  <a:cubicBezTo>
                    <a:pt x="1313" y="99"/>
                    <a:pt x="1214" y="1"/>
                    <a:pt x="109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5" name="Google Shape;21975;p87"/>
            <p:cNvSpPr/>
            <p:nvPr/>
          </p:nvSpPr>
          <p:spPr>
            <a:xfrm>
              <a:off x="1410960" y="1509341"/>
              <a:ext cx="261108" cy="363552"/>
            </a:xfrm>
            <a:custGeom>
              <a:avLst/>
              <a:gdLst/>
              <a:ahLst/>
              <a:cxnLst/>
              <a:rect l="l" t="t" r="r" b="b"/>
              <a:pathLst>
                <a:path w="10032" h="13968" extrusionOk="0">
                  <a:moveTo>
                    <a:pt x="5016" y="410"/>
                  </a:moveTo>
                  <a:cubicBezTo>
                    <a:pt x="5241" y="410"/>
                    <a:pt x="5466" y="521"/>
                    <a:pt x="5595" y="745"/>
                  </a:cubicBezTo>
                  <a:cubicBezTo>
                    <a:pt x="5630" y="808"/>
                    <a:pt x="5697" y="847"/>
                    <a:pt x="5771" y="847"/>
                  </a:cubicBezTo>
                  <a:lnTo>
                    <a:pt x="6545" y="847"/>
                  </a:lnTo>
                  <a:cubicBezTo>
                    <a:pt x="6675" y="847"/>
                    <a:pt x="6777" y="952"/>
                    <a:pt x="6777" y="1079"/>
                  </a:cubicBezTo>
                  <a:lnTo>
                    <a:pt x="6777" y="1751"/>
                  </a:lnTo>
                  <a:lnTo>
                    <a:pt x="3255" y="1751"/>
                  </a:lnTo>
                  <a:lnTo>
                    <a:pt x="3255" y="1079"/>
                  </a:lnTo>
                  <a:cubicBezTo>
                    <a:pt x="3255" y="952"/>
                    <a:pt x="3357" y="847"/>
                    <a:pt x="3487" y="847"/>
                  </a:cubicBezTo>
                  <a:lnTo>
                    <a:pt x="4265" y="847"/>
                  </a:lnTo>
                  <a:cubicBezTo>
                    <a:pt x="4335" y="847"/>
                    <a:pt x="4402" y="808"/>
                    <a:pt x="4441" y="745"/>
                  </a:cubicBezTo>
                  <a:cubicBezTo>
                    <a:pt x="4567" y="521"/>
                    <a:pt x="4791" y="410"/>
                    <a:pt x="5016" y="410"/>
                  </a:cubicBezTo>
                  <a:close/>
                  <a:moveTo>
                    <a:pt x="9169" y="1287"/>
                  </a:moveTo>
                  <a:cubicBezTo>
                    <a:pt x="9419" y="1287"/>
                    <a:pt x="9623" y="1487"/>
                    <a:pt x="9623" y="1737"/>
                  </a:cubicBezTo>
                  <a:lnTo>
                    <a:pt x="9623" y="13105"/>
                  </a:lnTo>
                  <a:cubicBezTo>
                    <a:pt x="9623" y="13355"/>
                    <a:pt x="9419" y="13556"/>
                    <a:pt x="9173" y="13556"/>
                  </a:cubicBezTo>
                  <a:lnTo>
                    <a:pt x="862" y="13556"/>
                  </a:lnTo>
                  <a:cubicBezTo>
                    <a:pt x="612" y="13556"/>
                    <a:pt x="412" y="13355"/>
                    <a:pt x="412" y="13105"/>
                  </a:cubicBezTo>
                  <a:lnTo>
                    <a:pt x="412" y="1737"/>
                  </a:lnTo>
                  <a:cubicBezTo>
                    <a:pt x="412" y="1487"/>
                    <a:pt x="612" y="1287"/>
                    <a:pt x="862" y="1287"/>
                  </a:cubicBezTo>
                  <a:lnTo>
                    <a:pt x="2843" y="1287"/>
                  </a:lnTo>
                  <a:lnTo>
                    <a:pt x="2843" y="1955"/>
                  </a:lnTo>
                  <a:cubicBezTo>
                    <a:pt x="2843" y="2068"/>
                    <a:pt x="2935" y="2159"/>
                    <a:pt x="3051" y="2159"/>
                  </a:cubicBezTo>
                  <a:lnTo>
                    <a:pt x="6984" y="2159"/>
                  </a:lnTo>
                  <a:cubicBezTo>
                    <a:pt x="7097" y="2159"/>
                    <a:pt x="7188" y="2068"/>
                    <a:pt x="7188" y="1955"/>
                  </a:cubicBezTo>
                  <a:lnTo>
                    <a:pt x="7188" y="1287"/>
                  </a:lnTo>
                  <a:close/>
                  <a:moveTo>
                    <a:pt x="5018" y="1"/>
                  </a:moveTo>
                  <a:cubicBezTo>
                    <a:pt x="4693" y="1"/>
                    <a:pt x="4368" y="147"/>
                    <a:pt x="4156" y="439"/>
                  </a:cubicBezTo>
                  <a:lnTo>
                    <a:pt x="3487" y="439"/>
                  </a:lnTo>
                  <a:cubicBezTo>
                    <a:pt x="3209" y="439"/>
                    <a:pt x="2966" y="615"/>
                    <a:pt x="2878" y="875"/>
                  </a:cubicBezTo>
                  <a:lnTo>
                    <a:pt x="862" y="875"/>
                  </a:lnTo>
                  <a:cubicBezTo>
                    <a:pt x="387" y="875"/>
                    <a:pt x="0" y="1262"/>
                    <a:pt x="0" y="1737"/>
                  </a:cubicBezTo>
                  <a:lnTo>
                    <a:pt x="0" y="13105"/>
                  </a:lnTo>
                  <a:cubicBezTo>
                    <a:pt x="0" y="13580"/>
                    <a:pt x="387" y="13964"/>
                    <a:pt x="862" y="13967"/>
                  </a:cubicBezTo>
                  <a:lnTo>
                    <a:pt x="9173" y="13967"/>
                  </a:lnTo>
                  <a:cubicBezTo>
                    <a:pt x="9644" y="13964"/>
                    <a:pt x="10031" y="13580"/>
                    <a:pt x="10031" y="13105"/>
                  </a:cubicBezTo>
                  <a:lnTo>
                    <a:pt x="10031" y="1737"/>
                  </a:lnTo>
                  <a:cubicBezTo>
                    <a:pt x="10031" y="1262"/>
                    <a:pt x="9644" y="875"/>
                    <a:pt x="9173" y="875"/>
                  </a:cubicBezTo>
                  <a:lnTo>
                    <a:pt x="7157" y="875"/>
                  </a:lnTo>
                  <a:cubicBezTo>
                    <a:pt x="7069" y="615"/>
                    <a:pt x="6823" y="439"/>
                    <a:pt x="6548" y="439"/>
                  </a:cubicBezTo>
                  <a:lnTo>
                    <a:pt x="5880" y="439"/>
                  </a:lnTo>
                  <a:cubicBezTo>
                    <a:pt x="5667" y="147"/>
                    <a:pt x="5342" y="1"/>
                    <a:pt x="50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6" name="Google Shape;21976;p87"/>
            <p:cNvSpPr/>
            <p:nvPr/>
          </p:nvSpPr>
          <p:spPr>
            <a:xfrm>
              <a:off x="1534487" y="1532089"/>
              <a:ext cx="12389" cy="10749"/>
            </a:xfrm>
            <a:custGeom>
              <a:avLst/>
              <a:gdLst/>
              <a:ahLst/>
              <a:cxnLst/>
              <a:rect l="l" t="t" r="r" b="b"/>
              <a:pathLst>
                <a:path w="476" h="413" extrusionOk="0">
                  <a:moveTo>
                    <a:pt x="272" y="1"/>
                  </a:moveTo>
                  <a:cubicBezTo>
                    <a:pt x="1" y="1"/>
                    <a:pt x="1" y="413"/>
                    <a:pt x="272" y="413"/>
                  </a:cubicBezTo>
                  <a:cubicBezTo>
                    <a:pt x="384" y="413"/>
                    <a:pt x="476" y="318"/>
                    <a:pt x="476" y="205"/>
                  </a:cubicBezTo>
                  <a:cubicBezTo>
                    <a:pt x="476" y="92"/>
                    <a:pt x="384"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7" name="Google Shape;21977;p87"/>
            <p:cNvSpPr/>
            <p:nvPr/>
          </p:nvSpPr>
          <p:spPr>
            <a:xfrm>
              <a:off x="1433760" y="1554916"/>
              <a:ext cx="215586" cy="283804"/>
            </a:xfrm>
            <a:custGeom>
              <a:avLst/>
              <a:gdLst/>
              <a:ahLst/>
              <a:cxnLst/>
              <a:rect l="l" t="t" r="r" b="b"/>
              <a:pathLst>
                <a:path w="8283" h="10904" extrusionOk="0">
                  <a:moveTo>
                    <a:pt x="204" y="0"/>
                  </a:moveTo>
                  <a:cubicBezTo>
                    <a:pt x="92" y="0"/>
                    <a:pt x="0" y="92"/>
                    <a:pt x="0" y="204"/>
                  </a:cubicBezTo>
                  <a:lnTo>
                    <a:pt x="0" y="10700"/>
                  </a:lnTo>
                  <a:cubicBezTo>
                    <a:pt x="0" y="10812"/>
                    <a:pt x="92" y="10904"/>
                    <a:pt x="204" y="10904"/>
                  </a:cubicBezTo>
                  <a:lnTo>
                    <a:pt x="8079" y="10904"/>
                  </a:lnTo>
                  <a:cubicBezTo>
                    <a:pt x="8191" y="10904"/>
                    <a:pt x="8283" y="10812"/>
                    <a:pt x="8283" y="10700"/>
                  </a:cubicBezTo>
                  <a:lnTo>
                    <a:pt x="8283" y="204"/>
                  </a:lnTo>
                  <a:cubicBezTo>
                    <a:pt x="8283" y="92"/>
                    <a:pt x="8191" y="0"/>
                    <a:pt x="8075" y="0"/>
                  </a:cubicBezTo>
                  <a:lnTo>
                    <a:pt x="6984" y="0"/>
                  </a:lnTo>
                  <a:cubicBezTo>
                    <a:pt x="6710" y="0"/>
                    <a:pt x="6710" y="408"/>
                    <a:pt x="6984" y="408"/>
                  </a:cubicBezTo>
                  <a:lnTo>
                    <a:pt x="7871" y="408"/>
                  </a:lnTo>
                  <a:lnTo>
                    <a:pt x="7871" y="10496"/>
                  </a:lnTo>
                  <a:lnTo>
                    <a:pt x="408" y="10496"/>
                  </a:lnTo>
                  <a:lnTo>
                    <a:pt x="408" y="408"/>
                  </a:lnTo>
                  <a:lnTo>
                    <a:pt x="1299" y="408"/>
                  </a:lnTo>
                  <a:cubicBezTo>
                    <a:pt x="1411" y="408"/>
                    <a:pt x="1503" y="317"/>
                    <a:pt x="1503" y="204"/>
                  </a:cubicBezTo>
                  <a:cubicBezTo>
                    <a:pt x="1503" y="92"/>
                    <a:pt x="1411"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8" name="Google Shape;21978;p87"/>
            <p:cNvSpPr/>
            <p:nvPr/>
          </p:nvSpPr>
          <p:spPr>
            <a:xfrm>
              <a:off x="1462339" y="1668734"/>
              <a:ext cx="39015" cy="33419"/>
            </a:xfrm>
            <a:custGeom>
              <a:avLst/>
              <a:gdLst/>
              <a:ahLst/>
              <a:cxnLst/>
              <a:rect l="l" t="t" r="r" b="b"/>
              <a:pathLst>
                <a:path w="1499" h="1284" extrusionOk="0">
                  <a:moveTo>
                    <a:pt x="855" y="408"/>
                  </a:moveTo>
                  <a:cubicBezTo>
                    <a:pt x="975" y="408"/>
                    <a:pt x="1091" y="500"/>
                    <a:pt x="1091" y="641"/>
                  </a:cubicBezTo>
                  <a:cubicBezTo>
                    <a:pt x="1087" y="768"/>
                    <a:pt x="985" y="873"/>
                    <a:pt x="855" y="873"/>
                  </a:cubicBezTo>
                  <a:cubicBezTo>
                    <a:pt x="647" y="873"/>
                    <a:pt x="545" y="623"/>
                    <a:pt x="693" y="476"/>
                  </a:cubicBezTo>
                  <a:cubicBezTo>
                    <a:pt x="740" y="429"/>
                    <a:pt x="798" y="408"/>
                    <a:pt x="855" y="408"/>
                  </a:cubicBezTo>
                  <a:close/>
                  <a:moveTo>
                    <a:pt x="855" y="1"/>
                  </a:moveTo>
                  <a:cubicBezTo>
                    <a:pt x="285" y="1"/>
                    <a:pt x="0" y="690"/>
                    <a:pt x="401" y="1095"/>
                  </a:cubicBezTo>
                  <a:cubicBezTo>
                    <a:pt x="532" y="1225"/>
                    <a:pt x="692" y="1284"/>
                    <a:pt x="850" y="1284"/>
                  </a:cubicBezTo>
                  <a:cubicBezTo>
                    <a:pt x="1181" y="1284"/>
                    <a:pt x="1499" y="1027"/>
                    <a:pt x="1499" y="641"/>
                  </a:cubicBezTo>
                  <a:cubicBezTo>
                    <a:pt x="1499" y="286"/>
                    <a:pt x="1210" y="1"/>
                    <a:pt x="8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9" name="Google Shape;21979;p87"/>
            <p:cNvSpPr/>
            <p:nvPr/>
          </p:nvSpPr>
          <p:spPr>
            <a:xfrm>
              <a:off x="1462339" y="1719930"/>
              <a:ext cx="39015" cy="33445"/>
            </a:xfrm>
            <a:custGeom>
              <a:avLst/>
              <a:gdLst/>
              <a:ahLst/>
              <a:cxnLst/>
              <a:rect l="l" t="t" r="r" b="b"/>
              <a:pathLst>
                <a:path w="1499" h="1285" extrusionOk="0">
                  <a:moveTo>
                    <a:pt x="855" y="408"/>
                  </a:moveTo>
                  <a:cubicBezTo>
                    <a:pt x="975" y="408"/>
                    <a:pt x="1091" y="500"/>
                    <a:pt x="1091" y="641"/>
                  </a:cubicBezTo>
                  <a:cubicBezTo>
                    <a:pt x="1087" y="771"/>
                    <a:pt x="985" y="873"/>
                    <a:pt x="855" y="873"/>
                  </a:cubicBezTo>
                  <a:cubicBezTo>
                    <a:pt x="647" y="873"/>
                    <a:pt x="545" y="623"/>
                    <a:pt x="693" y="475"/>
                  </a:cubicBezTo>
                  <a:cubicBezTo>
                    <a:pt x="740" y="429"/>
                    <a:pt x="798" y="408"/>
                    <a:pt x="855" y="408"/>
                  </a:cubicBezTo>
                  <a:close/>
                  <a:moveTo>
                    <a:pt x="855" y="0"/>
                  </a:moveTo>
                  <a:cubicBezTo>
                    <a:pt x="285" y="0"/>
                    <a:pt x="0" y="690"/>
                    <a:pt x="401" y="1095"/>
                  </a:cubicBezTo>
                  <a:cubicBezTo>
                    <a:pt x="532" y="1226"/>
                    <a:pt x="694" y="1284"/>
                    <a:pt x="852" y="1284"/>
                  </a:cubicBezTo>
                  <a:cubicBezTo>
                    <a:pt x="1182" y="1284"/>
                    <a:pt x="1499" y="1028"/>
                    <a:pt x="1499" y="641"/>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0" name="Google Shape;21980;p87"/>
            <p:cNvSpPr/>
            <p:nvPr/>
          </p:nvSpPr>
          <p:spPr>
            <a:xfrm>
              <a:off x="1462339" y="1771126"/>
              <a:ext cx="39015" cy="33445"/>
            </a:xfrm>
            <a:custGeom>
              <a:avLst/>
              <a:gdLst/>
              <a:ahLst/>
              <a:cxnLst/>
              <a:rect l="l" t="t" r="r" b="b"/>
              <a:pathLst>
                <a:path w="1499" h="1285" extrusionOk="0">
                  <a:moveTo>
                    <a:pt x="855" y="410"/>
                  </a:moveTo>
                  <a:cubicBezTo>
                    <a:pt x="975" y="410"/>
                    <a:pt x="1091" y="503"/>
                    <a:pt x="1091" y="644"/>
                  </a:cubicBezTo>
                  <a:cubicBezTo>
                    <a:pt x="1087" y="771"/>
                    <a:pt x="985" y="876"/>
                    <a:pt x="855" y="876"/>
                  </a:cubicBezTo>
                  <a:cubicBezTo>
                    <a:pt x="647" y="876"/>
                    <a:pt x="545" y="626"/>
                    <a:pt x="693" y="479"/>
                  </a:cubicBezTo>
                  <a:cubicBezTo>
                    <a:pt x="740" y="431"/>
                    <a:pt x="798" y="410"/>
                    <a:pt x="855" y="410"/>
                  </a:cubicBezTo>
                  <a:close/>
                  <a:moveTo>
                    <a:pt x="855" y="0"/>
                  </a:moveTo>
                  <a:cubicBezTo>
                    <a:pt x="285" y="0"/>
                    <a:pt x="0" y="693"/>
                    <a:pt x="401" y="1094"/>
                  </a:cubicBezTo>
                  <a:cubicBezTo>
                    <a:pt x="532" y="1226"/>
                    <a:pt x="694" y="1284"/>
                    <a:pt x="852" y="1284"/>
                  </a:cubicBezTo>
                  <a:cubicBezTo>
                    <a:pt x="1182" y="1284"/>
                    <a:pt x="1499" y="1029"/>
                    <a:pt x="1499" y="644"/>
                  </a:cubicBezTo>
                  <a:cubicBezTo>
                    <a:pt x="1499" y="289"/>
                    <a:pt x="1210" y="0"/>
                    <a:pt x="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1" name="Google Shape;21981;p87"/>
            <p:cNvSpPr/>
            <p:nvPr/>
          </p:nvSpPr>
          <p:spPr>
            <a:xfrm>
              <a:off x="1511687" y="1668734"/>
              <a:ext cx="63663" cy="10645"/>
            </a:xfrm>
            <a:custGeom>
              <a:avLst/>
              <a:gdLst/>
              <a:ahLst/>
              <a:cxnLst/>
              <a:rect l="l" t="t" r="r" b="b"/>
              <a:pathLst>
                <a:path w="2446" h="409" extrusionOk="0">
                  <a:moveTo>
                    <a:pt x="271" y="1"/>
                  </a:moveTo>
                  <a:cubicBezTo>
                    <a:pt x="1" y="1"/>
                    <a:pt x="1" y="409"/>
                    <a:pt x="271" y="409"/>
                  </a:cubicBezTo>
                  <a:lnTo>
                    <a:pt x="2238" y="409"/>
                  </a:lnTo>
                  <a:cubicBezTo>
                    <a:pt x="2354" y="409"/>
                    <a:pt x="2446" y="317"/>
                    <a:pt x="2446" y="205"/>
                  </a:cubicBezTo>
                  <a:cubicBezTo>
                    <a:pt x="2446" y="92"/>
                    <a:pt x="2354" y="1"/>
                    <a:pt x="2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2" name="Google Shape;21982;p87"/>
            <p:cNvSpPr/>
            <p:nvPr/>
          </p:nvSpPr>
          <p:spPr>
            <a:xfrm>
              <a:off x="1511687" y="169145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3" name="Google Shape;21983;p87"/>
            <p:cNvSpPr/>
            <p:nvPr/>
          </p:nvSpPr>
          <p:spPr>
            <a:xfrm>
              <a:off x="1511687" y="1719930"/>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4" name="Google Shape;21984;p87"/>
            <p:cNvSpPr/>
            <p:nvPr/>
          </p:nvSpPr>
          <p:spPr>
            <a:xfrm>
              <a:off x="1511687" y="1742626"/>
              <a:ext cx="103511" cy="10671"/>
            </a:xfrm>
            <a:custGeom>
              <a:avLst/>
              <a:gdLst/>
              <a:ahLst/>
              <a:cxnLst/>
              <a:rect l="l" t="t" r="r" b="b"/>
              <a:pathLst>
                <a:path w="3977" h="410" extrusionOk="0">
                  <a:moveTo>
                    <a:pt x="271" y="1"/>
                  </a:moveTo>
                  <a:cubicBezTo>
                    <a:pt x="1" y="1"/>
                    <a:pt x="1" y="409"/>
                    <a:pt x="271" y="409"/>
                  </a:cubicBezTo>
                  <a:lnTo>
                    <a:pt x="3769" y="409"/>
                  </a:lnTo>
                  <a:cubicBezTo>
                    <a:pt x="3885" y="409"/>
                    <a:pt x="3976" y="318"/>
                    <a:pt x="3976" y="205"/>
                  </a:cubicBezTo>
                  <a:cubicBezTo>
                    <a:pt x="3976" y="92"/>
                    <a:pt x="3885" y="1"/>
                    <a:pt x="3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5" name="Google Shape;21985;p87"/>
            <p:cNvSpPr/>
            <p:nvPr/>
          </p:nvSpPr>
          <p:spPr>
            <a:xfrm>
              <a:off x="1511687" y="1771126"/>
              <a:ext cx="63663" cy="10645"/>
            </a:xfrm>
            <a:custGeom>
              <a:avLst/>
              <a:gdLst/>
              <a:ahLst/>
              <a:cxnLst/>
              <a:rect l="l" t="t" r="r" b="b"/>
              <a:pathLst>
                <a:path w="2446" h="409" extrusionOk="0">
                  <a:moveTo>
                    <a:pt x="271" y="0"/>
                  </a:moveTo>
                  <a:cubicBezTo>
                    <a:pt x="1" y="0"/>
                    <a:pt x="1" y="408"/>
                    <a:pt x="271" y="408"/>
                  </a:cubicBezTo>
                  <a:lnTo>
                    <a:pt x="2238" y="408"/>
                  </a:lnTo>
                  <a:cubicBezTo>
                    <a:pt x="2354" y="408"/>
                    <a:pt x="2446" y="317"/>
                    <a:pt x="2446" y="204"/>
                  </a:cubicBezTo>
                  <a:cubicBezTo>
                    <a:pt x="2446" y="92"/>
                    <a:pt x="2354" y="0"/>
                    <a:pt x="2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6" name="Google Shape;21986;p87"/>
            <p:cNvSpPr/>
            <p:nvPr/>
          </p:nvSpPr>
          <p:spPr>
            <a:xfrm>
              <a:off x="1511687" y="1793926"/>
              <a:ext cx="103511" cy="10645"/>
            </a:xfrm>
            <a:custGeom>
              <a:avLst/>
              <a:gdLst/>
              <a:ahLst/>
              <a:cxnLst/>
              <a:rect l="l" t="t" r="r" b="b"/>
              <a:pathLst>
                <a:path w="3977" h="409" extrusionOk="0">
                  <a:moveTo>
                    <a:pt x="271" y="0"/>
                  </a:moveTo>
                  <a:cubicBezTo>
                    <a:pt x="1" y="0"/>
                    <a:pt x="1" y="408"/>
                    <a:pt x="271" y="408"/>
                  </a:cubicBezTo>
                  <a:lnTo>
                    <a:pt x="3769" y="408"/>
                  </a:lnTo>
                  <a:cubicBezTo>
                    <a:pt x="3885" y="408"/>
                    <a:pt x="3976" y="317"/>
                    <a:pt x="3976" y="204"/>
                  </a:cubicBezTo>
                  <a:cubicBezTo>
                    <a:pt x="3976" y="92"/>
                    <a:pt x="3885" y="0"/>
                    <a:pt x="37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7" name="Google Shape;21987;p87"/>
            <p:cNvSpPr/>
            <p:nvPr/>
          </p:nvSpPr>
          <p:spPr>
            <a:xfrm>
              <a:off x="1511687" y="1583390"/>
              <a:ext cx="103511" cy="10645"/>
            </a:xfrm>
            <a:custGeom>
              <a:avLst/>
              <a:gdLst/>
              <a:ahLst/>
              <a:cxnLst/>
              <a:rect l="l" t="t" r="r" b="b"/>
              <a:pathLst>
                <a:path w="3977" h="409" extrusionOk="0">
                  <a:moveTo>
                    <a:pt x="3775" y="0"/>
                  </a:moveTo>
                  <a:cubicBezTo>
                    <a:pt x="3773" y="0"/>
                    <a:pt x="3771" y="0"/>
                    <a:pt x="3769" y="0"/>
                  </a:cubicBezTo>
                  <a:lnTo>
                    <a:pt x="271" y="0"/>
                  </a:lnTo>
                  <a:cubicBezTo>
                    <a:pt x="1" y="0"/>
                    <a:pt x="1" y="408"/>
                    <a:pt x="271" y="408"/>
                  </a:cubicBezTo>
                  <a:lnTo>
                    <a:pt x="3769" y="408"/>
                  </a:lnTo>
                  <a:cubicBezTo>
                    <a:pt x="3885" y="408"/>
                    <a:pt x="3976" y="317"/>
                    <a:pt x="3976" y="204"/>
                  </a:cubicBezTo>
                  <a:cubicBezTo>
                    <a:pt x="3976" y="94"/>
                    <a:pt x="3888"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8" name="Google Shape;21988;p87"/>
            <p:cNvSpPr/>
            <p:nvPr/>
          </p:nvSpPr>
          <p:spPr>
            <a:xfrm>
              <a:off x="1466165" y="1634586"/>
              <a:ext cx="149033" cy="10645"/>
            </a:xfrm>
            <a:custGeom>
              <a:avLst/>
              <a:gdLst/>
              <a:ahLst/>
              <a:cxnLst/>
              <a:rect l="l" t="t" r="r" b="b"/>
              <a:pathLst>
                <a:path w="5726" h="409" extrusionOk="0">
                  <a:moveTo>
                    <a:pt x="272" y="0"/>
                  </a:moveTo>
                  <a:cubicBezTo>
                    <a:pt x="1" y="0"/>
                    <a:pt x="1" y="408"/>
                    <a:pt x="272" y="408"/>
                  </a:cubicBezTo>
                  <a:lnTo>
                    <a:pt x="5521" y="408"/>
                  </a:lnTo>
                  <a:cubicBezTo>
                    <a:pt x="5634" y="408"/>
                    <a:pt x="5725" y="317"/>
                    <a:pt x="5725" y="204"/>
                  </a:cubicBezTo>
                  <a:cubicBezTo>
                    <a:pt x="5725" y="92"/>
                    <a:pt x="5634" y="0"/>
                    <a:pt x="5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9" name="Google Shape;21989;p87"/>
            <p:cNvSpPr/>
            <p:nvPr/>
          </p:nvSpPr>
          <p:spPr>
            <a:xfrm>
              <a:off x="1511687" y="1606086"/>
              <a:ext cx="29515" cy="10671"/>
            </a:xfrm>
            <a:custGeom>
              <a:avLst/>
              <a:gdLst/>
              <a:ahLst/>
              <a:cxnLst/>
              <a:rect l="l" t="t" r="r" b="b"/>
              <a:pathLst>
                <a:path w="1134" h="410" extrusionOk="0">
                  <a:moveTo>
                    <a:pt x="271" y="1"/>
                  </a:moveTo>
                  <a:cubicBezTo>
                    <a:pt x="1" y="1"/>
                    <a:pt x="1" y="409"/>
                    <a:pt x="271"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0" name="Google Shape;21990;p87"/>
            <p:cNvSpPr/>
            <p:nvPr/>
          </p:nvSpPr>
          <p:spPr>
            <a:xfrm>
              <a:off x="1551535" y="1606086"/>
              <a:ext cx="29515" cy="10671"/>
            </a:xfrm>
            <a:custGeom>
              <a:avLst/>
              <a:gdLst/>
              <a:ahLst/>
              <a:cxnLst/>
              <a:rect l="l" t="t" r="r" b="b"/>
              <a:pathLst>
                <a:path w="1134" h="410" extrusionOk="0">
                  <a:moveTo>
                    <a:pt x="275" y="1"/>
                  </a:moveTo>
                  <a:cubicBezTo>
                    <a:pt x="0" y="1"/>
                    <a:pt x="0" y="409"/>
                    <a:pt x="275" y="409"/>
                  </a:cubicBezTo>
                  <a:lnTo>
                    <a:pt x="929" y="409"/>
                  </a:lnTo>
                  <a:cubicBezTo>
                    <a:pt x="1042" y="409"/>
                    <a:pt x="1133" y="318"/>
                    <a:pt x="1133" y="205"/>
                  </a:cubicBezTo>
                  <a:cubicBezTo>
                    <a:pt x="1133" y="92"/>
                    <a:pt x="1042"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1" name="Google Shape;21991;p87"/>
            <p:cNvSpPr/>
            <p:nvPr/>
          </p:nvSpPr>
          <p:spPr>
            <a:xfrm>
              <a:off x="1467908" y="1583286"/>
              <a:ext cx="33445" cy="33471"/>
            </a:xfrm>
            <a:custGeom>
              <a:avLst/>
              <a:gdLst/>
              <a:ahLst/>
              <a:cxnLst/>
              <a:rect l="l" t="t" r="r" b="b"/>
              <a:pathLst>
                <a:path w="1285" h="1286" extrusionOk="0">
                  <a:moveTo>
                    <a:pt x="877" y="412"/>
                  </a:moveTo>
                  <a:lnTo>
                    <a:pt x="877" y="877"/>
                  </a:lnTo>
                  <a:lnTo>
                    <a:pt x="409" y="877"/>
                  </a:lnTo>
                  <a:lnTo>
                    <a:pt x="409" y="412"/>
                  </a:lnTo>
                  <a:close/>
                  <a:moveTo>
                    <a:pt x="205" y="1"/>
                  </a:moveTo>
                  <a:cubicBezTo>
                    <a:pt x="92" y="4"/>
                    <a:pt x="1" y="96"/>
                    <a:pt x="1" y="208"/>
                  </a:cubicBezTo>
                  <a:lnTo>
                    <a:pt x="1" y="1081"/>
                  </a:lnTo>
                  <a:cubicBezTo>
                    <a:pt x="1" y="1194"/>
                    <a:pt x="92" y="1285"/>
                    <a:pt x="205" y="1285"/>
                  </a:cubicBezTo>
                  <a:lnTo>
                    <a:pt x="1081" y="1285"/>
                  </a:lnTo>
                  <a:cubicBezTo>
                    <a:pt x="1193" y="1285"/>
                    <a:pt x="1285" y="1194"/>
                    <a:pt x="1285" y="1081"/>
                  </a:cubicBezTo>
                  <a:lnTo>
                    <a:pt x="1285" y="208"/>
                  </a:lnTo>
                  <a:cubicBezTo>
                    <a:pt x="1285" y="96"/>
                    <a:pt x="1193" y="1"/>
                    <a:pt x="10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92" name="Google Shape;21992;p87"/>
          <p:cNvGrpSpPr/>
          <p:nvPr/>
        </p:nvGrpSpPr>
        <p:grpSpPr>
          <a:xfrm>
            <a:off x="2269399" y="1990746"/>
            <a:ext cx="392260" cy="356160"/>
            <a:chOff x="2269399" y="1990746"/>
            <a:chExt cx="392260" cy="356160"/>
          </a:xfrm>
        </p:grpSpPr>
        <p:sp>
          <p:nvSpPr>
            <p:cNvPr id="21993" name="Google Shape;21993;p87"/>
            <p:cNvSpPr/>
            <p:nvPr/>
          </p:nvSpPr>
          <p:spPr>
            <a:xfrm>
              <a:off x="2340376" y="2040823"/>
              <a:ext cx="255798" cy="255876"/>
            </a:xfrm>
            <a:custGeom>
              <a:avLst/>
              <a:gdLst/>
              <a:ahLst/>
              <a:cxnLst/>
              <a:rect l="l" t="t" r="r" b="b"/>
              <a:pathLst>
                <a:path w="9828" h="9831" extrusionOk="0">
                  <a:moveTo>
                    <a:pt x="4912" y="0"/>
                  </a:moveTo>
                  <a:cubicBezTo>
                    <a:pt x="2199" y="0"/>
                    <a:pt x="0" y="2203"/>
                    <a:pt x="0" y="4915"/>
                  </a:cubicBezTo>
                  <a:cubicBezTo>
                    <a:pt x="0" y="7628"/>
                    <a:pt x="2199" y="9831"/>
                    <a:pt x="4912" y="9831"/>
                  </a:cubicBezTo>
                  <a:cubicBezTo>
                    <a:pt x="7628" y="9831"/>
                    <a:pt x="9827" y="7628"/>
                    <a:pt x="9827" y="4915"/>
                  </a:cubicBezTo>
                  <a:cubicBezTo>
                    <a:pt x="9827" y="2203"/>
                    <a:pt x="7628" y="0"/>
                    <a:pt x="49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4" name="Google Shape;21994;p87"/>
            <p:cNvSpPr/>
            <p:nvPr/>
          </p:nvSpPr>
          <p:spPr>
            <a:xfrm>
              <a:off x="2393212" y="2042176"/>
              <a:ext cx="202598" cy="252519"/>
            </a:xfrm>
            <a:custGeom>
              <a:avLst/>
              <a:gdLst/>
              <a:ahLst/>
              <a:cxnLst/>
              <a:rect l="l" t="t" r="r" b="b"/>
              <a:pathLst>
                <a:path w="7784" h="9702" extrusionOk="0">
                  <a:moveTo>
                    <a:pt x="3596" y="1"/>
                  </a:moveTo>
                  <a:lnTo>
                    <a:pt x="3603" y="8"/>
                  </a:lnTo>
                  <a:lnTo>
                    <a:pt x="3931" y="409"/>
                  </a:lnTo>
                  <a:cubicBezTo>
                    <a:pt x="3969" y="458"/>
                    <a:pt x="3980" y="525"/>
                    <a:pt x="3955" y="581"/>
                  </a:cubicBezTo>
                  <a:lnTo>
                    <a:pt x="3674" y="1243"/>
                  </a:lnTo>
                  <a:lnTo>
                    <a:pt x="3311" y="592"/>
                  </a:lnTo>
                  <a:lnTo>
                    <a:pt x="2671" y="592"/>
                  </a:lnTo>
                  <a:lnTo>
                    <a:pt x="2221" y="1450"/>
                  </a:lnTo>
                  <a:cubicBezTo>
                    <a:pt x="2157" y="1574"/>
                    <a:pt x="2238" y="1721"/>
                    <a:pt x="2375" y="1732"/>
                  </a:cubicBezTo>
                  <a:lnTo>
                    <a:pt x="2734" y="1760"/>
                  </a:lnTo>
                  <a:lnTo>
                    <a:pt x="3023" y="1348"/>
                  </a:lnTo>
                  <a:lnTo>
                    <a:pt x="3318" y="1718"/>
                  </a:lnTo>
                  <a:lnTo>
                    <a:pt x="3237" y="2295"/>
                  </a:lnTo>
                  <a:lnTo>
                    <a:pt x="2474" y="2407"/>
                  </a:lnTo>
                  <a:lnTo>
                    <a:pt x="1682" y="2984"/>
                  </a:lnTo>
                  <a:lnTo>
                    <a:pt x="1591" y="3375"/>
                  </a:lnTo>
                  <a:cubicBezTo>
                    <a:pt x="1571" y="3453"/>
                    <a:pt x="1501" y="3506"/>
                    <a:pt x="1425" y="3506"/>
                  </a:cubicBezTo>
                  <a:cubicBezTo>
                    <a:pt x="1418" y="3506"/>
                    <a:pt x="1411" y="3506"/>
                    <a:pt x="1404" y="3505"/>
                  </a:cubicBezTo>
                  <a:lnTo>
                    <a:pt x="1109" y="3466"/>
                  </a:lnTo>
                  <a:cubicBezTo>
                    <a:pt x="1103" y="3466"/>
                    <a:pt x="1098" y="3466"/>
                    <a:pt x="1092" y="3466"/>
                  </a:cubicBezTo>
                  <a:cubicBezTo>
                    <a:pt x="1021" y="3466"/>
                    <a:pt x="955" y="3507"/>
                    <a:pt x="929" y="3576"/>
                  </a:cubicBezTo>
                  <a:lnTo>
                    <a:pt x="764" y="4019"/>
                  </a:lnTo>
                  <a:cubicBezTo>
                    <a:pt x="732" y="4110"/>
                    <a:pt x="782" y="4209"/>
                    <a:pt x="877" y="4237"/>
                  </a:cubicBezTo>
                  <a:lnTo>
                    <a:pt x="1415" y="4392"/>
                  </a:lnTo>
                  <a:lnTo>
                    <a:pt x="1724" y="3702"/>
                  </a:lnTo>
                  <a:cubicBezTo>
                    <a:pt x="1763" y="3614"/>
                    <a:pt x="1841" y="3547"/>
                    <a:pt x="1932" y="3519"/>
                  </a:cubicBezTo>
                  <a:lnTo>
                    <a:pt x="2805" y="3241"/>
                  </a:lnTo>
                  <a:lnTo>
                    <a:pt x="3526" y="3790"/>
                  </a:lnTo>
                  <a:lnTo>
                    <a:pt x="3909" y="3628"/>
                  </a:lnTo>
                  <a:lnTo>
                    <a:pt x="4159" y="3910"/>
                  </a:lnTo>
                  <a:lnTo>
                    <a:pt x="4680" y="3868"/>
                  </a:lnTo>
                  <a:cubicBezTo>
                    <a:pt x="4685" y="3867"/>
                    <a:pt x="4690" y="3867"/>
                    <a:pt x="4694" y="3867"/>
                  </a:cubicBezTo>
                  <a:cubicBezTo>
                    <a:pt x="4773" y="3867"/>
                    <a:pt x="4843" y="3922"/>
                    <a:pt x="4859" y="4001"/>
                  </a:cubicBezTo>
                  <a:lnTo>
                    <a:pt x="4881" y="4117"/>
                  </a:lnTo>
                  <a:cubicBezTo>
                    <a:pt x="4923" y="4314"/>
                    <a:pt x="4779" y="4504"/>
                    <a:pt x="4574" y="4518"/>
                  </a:cubicBezTo>
                  <a:lnTo>
                    <a:pt x="3719" y="4589"/>
                  </a:lnTo>
                  <a:cubicBezTo>
                    <a:pt x="3621" y="4596"/>
                    <a:pt x="3558" y="4691"/>
                    <a:pt x="3586" y="4786"/>
                  </a:cubicBezTo>
                  <a:cubicBezTo>
                    <a:pt x="3616" y="4889"/>
                    <a:pt x="3537" y="4984"/>
                    <a:pt x="3438" y="4984"/>
                  </a:cubicBezTo>
                  <a:cubicBezTo>
                    <a:pt x="3422" y="4984"/>
                    <a:pt x="3405" y="4981"/>
                    <a:pt x="3389" y="4976"/>
                  </a:cubicBezTo>
                  <a:lnTo>
                    <a:pt x="2752" y="4765"/>
                  </a:lnTo>
                  <a:cubicBezTo>
                    <a:pt x="2667" y="4737"/>
                    <a:pt x="2604" y="4663"/>
                    <a:pt x="2590" y="4575"/>
                  </a:cubicBezTo>
                  <a:cubicBezTo>
                    <a:pt x="2572" y="4455"/>
                    <a:pt x="2467" y="4371"/>
                    <a:pt x="2347" y="4371"/>
                  </a:cubicBezTo>
                  <a:lnTo>
                    <a:pt x="1415" y="4395"/>
                  </a:lnTo>
                  <a:lnTo>
                    <a:pt x="901" y="4621"/>
                  </a:lnTo>
                  <a:cubicBezTo>
                    <a:pt x="782" y="4673"/>
                    <a:pt x="704" y="4789"/>
                    <a:pt x="701" y="4916"/>
                  </a:cubicBezTo>
                  <a:lnTo>
                    <a:pt x="694" y="5085"/>
                  </a:lnTo>
                  <a:lnTo>
                    <a:pt x="85" y="5782"/>
                  </a:lnTo>
                  <a:cubicBezTo>
                    <a:pt x="32" y="5845"/>
                    <a:pt x="0" y="5922"/>
                    <a:pt x="0" y="6007"/>
                  </a:cubicBezTo>
                  <a:lnTo>
                    <a:pt x="0" y="6749"/>
                  </a:lnTo>
                  <a:cubicBezTo>
                    <a:pt x="0" y="6886"/>
                    <a:pt x="57" y="7020"/>
                    <a:pt x="155" y="7115"/>
                  </a:cubicBezTo>
                  <a:lnTo>
                    <a:pt x="690" y="7629"/>
                  </a:lnTo>
                  <a:cubicBezTo>
                    <a:pt x="775" y="7710"/>
                    <a:pt x="884" y="7759"/>
                    <a:pt x="1000" y="7770"/>
                  </a:cubicBezTo>
                  <a:lnTo>
                    <a:pt x="2780" y="7924"/>
                  </a:lnTo>
                  <a:lnTo>
                    <a:pt x="2748" y="8181"/>
                  </a:lnTo>
                  <a:cubicBezTo>
                    <a:pt x="2734" y="8301"/>
                    <a:pt x="2784" y="8420"/>
                    <a:pt x="2882" y="8494"/>
                  </a:cubicBezTo>
                  <a:lnTo>
                    <a:pt x="3273" y="8786"/>
                  </a:lnTo>
                  <a:lnTo>
                    <a:pt x="3213" y="8980"/>
                  </a:lnTo>
                  <a:cubicBezTo>
                    <a:pt x="3171" y="9110"/>
                    <a:pt x="3213" y="9251"/>
                    <a:pt x="3318" y="9339"/>
                  </a:cubicBezTo>
                  <a:lnTo>
                    <a:pt x="3730" y="9701"/>
                  </a:lnTo>
                  <a:lnTo>
                    <a:pt x="4919" y="9321"/>
                  </a:lnTo>
                  <a:lnTo>
                    <a:pt x="5560" y="8558"/>
                  </a:lnTo>
                  <a:cubicBezTo>
                    <a:pt x="5662" y="8435"/>
                    <a:pt x="5750" y="8294"/>
                    <a:pt x="5813" y="8142"/>
                  </a:cubicBezTo>
                  <a:lnTo>
                    <a:pt x="6731" y="6017"/>
                  </a:lnTo>
                  <a:lnTo>
                    <a:pt x="6147" y="6063"/>
                  </a:lnTo>
                  <a:cubicBezTo>
                    <a:pt x="6147" y="6063"/>
                    <a:pt x="6147" y="6063"/>
                    <a:pt x="6146" y="6063"/>
                  </a:cubicBezTo>
                  <a:cubicBezTo>
                    <a:pt x="6040" y="6063"/>
                    <a:pt x="7009" y="4733"/>
                    <a:pt x="6939" y="4649"/>
                  </a:cubicBezTo>
                  <a:lnTo>
                    <a:pt x="6728" y="4223"/>
                  </a:lnTo>
                  <a:lnTo>
                    <a:pt x="7154" y="4008"/>
                  </a:lnTo>
                  <a:lnTo>
                    <a:pt x="7783" y="4452"/>
                  </a:lnTo>
                  <a:cubicBezTo>
                    <a:pt x="7590" y="2175"/>
                    <a:pt x="5855" y="332"/>
                    <a:pt x="3596"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5" name="Google Shape;21995;p87"/>
            <p:cNvSpPr/>
            <p:nvPr/>
          </p:nvSpPr>
          <p:spPr>
            <a:xfrm>
              <a:off x="2314999" y="2043478"/>
              <a:ext cx="243357" cy="253248"/>
            </a:xfrm>
            <a:custGeom>
              <a:avLst/>
              <a:gdLst/>
              <a:ahLst/>
              <a:cxnLst/>
              <a:rect l="l" t="t" r="r" b="b"/>
              <a:pathLst>
                <a:path w="9350" h="9730" extrusionOk="0">
                  <a:moveTo>
                    <a:pt x="4884" y="0"/>
                  </a:moveTo>
                  <a:lnTo>
                    <a:pt x="4884" y="0"/>
                  </a:lnTo>
                  <a:cubicBezTo>
                    <a:pt x="1668" y="672"/>
                    <a:pt x="1" y="4247"/>
                    <a:pt x="1559" y="7143"/>
                  </a:cubicBezTo>
                  <a:cubicBezTo>
                    <a:pt x="2295" y="8508"/>
                    <a:pt x="3628" y="9447"/>
                    <a:pt x="5162" y="9676"/>
                  </a:cubicBezTo>
                  <a:cubicBezTo>
                    <a:pt x="5404" y="9712"/>
                    <a:pt x="5646" y="9729"/>
                    <a:pt x="5886" y="9729"/>
                  </a:cubicBezTo>
                  <a:cubicBezTo>
                    <a:pt x="7174" y="9729"/>
                    <a:pt x="8421" y="9223"/>
                    <a:pt x="9349" y="8304"/>
                  </a:cubicBezTo>
                  <a:lnTo>
                    <a:pt x="9349" y="8304"/>
                  </a:lnTo>
                  <a:cubicBezTo>
                    <a:pt x="9019" y="8370"/>
                    <a:pt x="8684" y="8406"/>
                    <a:pt x="8346" y="8406"/>
                  </a:cubicBezTo>
                  <a:cubicBezTo>
                    <a:pt x="6355" y="8406"/>
                    <a:pt x="4561" y="7202"/>
                    <a:pt x="3801" y="5362"/>
                  </a:cubicBezTo>
                  <a:cubicBezTo>
                    <a:pt x="3044" y="3522"/>
                    <a:pt x="3470" y="1404"/>
                    <a:pt x="488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6" name="Google Shape;21996;p87"/>
            <p:cNvSpPr/>
            <p:nvPr/>
          </p:nvSpPr>
          <p:spPr>
            <a:xfrm>
              <a:off x="2393212" y="2174969"/>
              <a:ext cx="146925" cy="119726"/>
            </a:xfrm>
            <a:custGeom>
              <a:avLst/>
              <a:gdLst/>
              <a:ahLst/>
              <a:cxnLst/>
              <a:rect l="l" t="t" r="r" b="b"/>
              <a:pathLst>
                <a:path w="5645" h="4600" extrusionOk="0">
                  <a:moveTo>
                    <a:pt x="680" y="1"/>
                  </a:moveTo>
                  <a:lnTo>
                    <a:pt x="85" y="680"/>
                  </a:lnTo>
                  <a:cubicBezTo>
                    <a:pt x="32" y="739"/>
                    <a:pt x="0" y="820"/>
                    <a:pt x="0" y="901"/>
                  </a:cubicBezTo>
                  <a:lnTo>
                    <a:pt x="0" y="1647"/>
                  </a:lnTo>
                  <a:cubicBezTo>
                    <a:pt x="0" y="1784"/>
                    <a:pt x="57" y="1918"/>
                    <a:pt x="155" y="2013"/>
                  </a:cubicBezTo>
                  <a:lnTo>
                    <a:pt x="690" y="2530"/>
                  </a:lnTo>
                  <a:cubicBezTo>
                    <a:pt x="775" y="2611"/>
                    <a:pt x="884" y="2661"/>
                    <a:pt x="1000" y="2671"/>
                  </a:cubicBezTo>
                  <a:lnTo>
                    <a:pt x="2601" y="2808"/>
                  </a:lnTo>
                  <a:cubicBezTo>
                    <a:pt x="2699" y="2815"/>
                    <a:pt x="2773" y="2907"/>
                    <a:pt x="2759" y="3005"/>
                  </a:cubicBezTo>
                  <a:lnTo>
                    <a:pt x="2752" y="3079"/>
                  </a:lnTo>
                  <a:cubicBezTo>
                    <a:pt x="2734" y="3199"/>
                    <a:pt x="2787" y="3318"/>
                    <a:pt x="2882" y="3392"/>
                  </a:cubicBezTo>
                  <a:lnTo>
                    <a:pt x="3276" y="3684"/>
                  </a:lnTo>
                  <a:lnTo>
                    <a:pt x="3213" y="3881"/>
                  </a:lnTo>
                  <a:cubicBezTo>
                    <a:pt x="3174" y="4012"/>
                    <a:pt x="3216" y="4152"/>
                    <a:pt x="3318" y="4240"/>
                  </a:cubicBezTo>
                  <a:lnTo>
                    <a:pt x="3737" y="4599"/>
                  </a:lnTo>
                  <a:lnTo>
                    <a:pt x="3744" y="4599"/>
                  </a:lnTo>
                  <a:cubicBezTo>
                    <a:pt x="4040" y="4546"/>
                    <a:pt x="4328" y="4465"/>
                    <a:pt x="4610" y="4363"/>
                  </a:cubicBezTo>
                  <a:lnTo>
                    <a:pt x="4677" y="4335"/>
                  </a:lnTo>
                  <a:cubicBezTo>
                    <a:pt x="4736" y="4311"/>
                    <a:pt x="4796" y="4286"/>
                    <a:pt x="4856" y="4261"/>
                  </a:cubicBezTo>
                  <a:lnTo>
                    <a:pt x="4912" y="4237"/>
                  </a:lnTo>
                  <a:lnTo>
                    <a:pt x="5560" y="3459"/>
                  </a:lnTo>
                  <a:cubicBezTo>
                    <a:pt x="5591" y="3424"/>
                    <a:pt x="5616" y="3382"/>
                    <a:pt x="5644" y="3343"/>
                  </a:cubicBezTo>
                  <a:lnTo>
                    <a:pt x="5644" y="3343"/>
                  </a:lnTo>
                  <a:cubicBezTo>
                    <a:pt x="5549" y="3350"/>
                    <a:pt x="5444" y="3354"/>
                    <a:pt x="5341" y="3354"/>
                  </a:cubicBezTo>
                  <a:cubicBezTo>
                    <a:pt x="3227" y="3354"/>
                    <a:pt x="1352" y="2003"/>
                    <a:pt x="680"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7" name="Google Shape;21997;p87"/>
            <p:cNvSpPr/>
            <p:nvPr/>
          </p:nvSpPr>
          <p:spPr>
            <a:xfrm>
              <a:off x="2320700" y="2089651"/>
              <a:ext cx="340960" cy="257256"/>
            </a:xfrm>
            <a:custGeom>
              <a:avLst/>
              <a:gdLst/>
              <a:ahLst/>
              <a:cxnLst/>
              <a:rect l="l" t="t" r="r" b="b"/>
              <a:pathLst>
                <a:path w="13100" h="9884" extrusionOk="0">
                  <a:moveTo>
                    <a:pt x="11678" y="1"/>
                  </a:moveTo>
                  <a:cubicBezTo>
                    <a:pt x="11549" y="1"/>
                    <a:pt x="11420" y="124"/>
                    <a:pt x="11488" y="281"/>
                  </a:cubicBezTo>
                  <a:cubicBezTo>
                    <a:pt x="12666" y="2765"/>
                    <a:pt x="12135" y="5724"/>
                    <a:pt x="10165" y="7645"/>
                  </a:cubicBezTo>
                  <a:cubicBezTo>
                    <a:pt x="8934" y="8849"/>
                    <a:pt x="7310" y="9479"/>
                    <a:pt x="5666" y="9479"/>
                  </a:cubicBezTo>
                  <a:cubicBezTo>
                    <a:pt x="4682" y="9479"/>
                    <a:pt x="3691" y="9254"/>
                    <a:pt x="2772" y="8792"/>
                  </a:cubicBezTo>
                  <a:cubicBezTo>
                    <a:pt x="2012" y="8405"/>
                    <a:pt x="1340" y="7877"/>
                    <a:pt x="784" y="7233"/>
                  </a:cubicBezTo>
                  <a:lnTo>
                    <a:pt x="784" y="7233"/>
                  </a:lnTo>
                  <a:lnTo>
                    <a:pt x="1576" y="7497"/>
                  </a:lnTo>
                  <a:cubicBezTo>
                    <a:pt x="1601" y="7507"/>
                    <a:pt x="1626" y="7511"/>
                    <a:pt x="1651" y="7511"/>
                  </a:cubicBezTo>
                  <a:cubicBezTo>
                    <a:pt x="1735" y="7511"/>
                    <a:pt x="1813" y="7458"/>
                    <a:pt x="1840" y="7374"/>
                  </a:cubicBezTo>
                  <a:cubicBezTo>
                    <a:pt x="1875" y="7265"/>
                    <a:pt x="1815" y="7149"/>
                    <a:pt x="1703" y="7117"/>
                  </a:cubicBezTo>
                  <a:lnTo>
                    <a:pt x="281" y="6646"/>
                  </a:lnTo>
                  <a:cubicBezTo>
                    <a:pt x="259" y="6638"/>
                    <a:pt x="237" y="6634"/>
                    <a:pt x="216" y="6634"/>
                  </a:cubicBezTo>
                  <a:cubicBezTo>
                    <a:pt x="100" y="6634"/>
                    <a:pt x="0" y="6739"/>
                    <a:pt x="21" y="6864"/>
                  </a:cubicBezTo>
                  <a:lnTo>
                    <a:pt x="257" y="8525"/>
                  </a:lnTo>
                  <a:cubicBezTo>
                    <a:pt x="271" y="8623"/>
                    <a:pt x="355" y="8693"/>
                    <a:pt x="454" y="8697"/>
                  </a:cubicBezTo>
                  <a:lnTo>
                    <a:pt x="482" y="8697"/>
                  </a:lnTo>
                  <a:cubicBezTo>
                    <a:pt x="594" y="8679"/>
                    <a:pt x="668" y="8577"/>
                    <a:pt x="654" y="8468"/>
                  </a:cubicBezTo>
                  <a:lnTo>
                    <a:pt x="521" y="7543"/>
                  </a:lnTo>
                  <a:lnTo>
                    <a:pt x="521" y="7543"/>
                  </a:lnTo>
                  <a:cubicBezTo>
                    <a:pt x="1101" y="8208"/>
                    <a:pt x="1805" y="8753"/>
                    <a:pt x="2593" y="9151"/>
                  </a:cubicBezTo>
                  <a:cubicBezTo>
                    <a:pt x="3569" y="9643"/>
                    <a:pt x="4622" y="9883"/>
                    <a:pt x="5667" y="9883"/>
                  </a:cubicBezTo>
                  <a:cubicBezTo>
                    <a:pt x="7414" y="9883"/>
                    <a:pt x="9139" y="9214"/>
                    <a:pt x="10446" y="7937"/>
                  </a:cubicBezTo>
                  <a:cubicBezTo>
                    <a:pt x="12536" y="5896"/>
                    <a:pt x="13099" y="2754"/>
                    <a:pt x="11850" y="115"/>
                  </a:cubicBezTo>
                  <a:lnTo>
                    <a:pt x="11850" y="108"/>
                  </a:lnTo>
                  <a:cubicBezTo>
                    <a:pt x="11810" y="33"/>
                    <a:pt x="11744" y="1"/>
                    <a:pt x="116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8" name="Google Shape;21998;p87"/>
            <p:cNvSpPr/>
            <p:nvPr/>
          </p:nvSpPr>
          <p:spPr>
            <a:xfrm>
              <a:off x="2269399" y="1990746"/>
              <a:ext cx="346452" cy="257386"/>
            </a:xfrm>
            <a:custGeom>
              <a:avLst/>
              <a:gdLst/>
              <a:ahLst/>
              <a:cxnLst/>
              <a:rect l="l" t="t" r="r" b="b"/>
              <a:pathLst>
                <a:path w="13311" h="9889" extrusionOk="0">
                  <a:moveTo>
                    <a:pt x="7641" y="1"/>
                  </a:moveTo>
                  <a:cubicBezTo>
                    <a:pt x="6347" y="1"/>
                    <a:pt x="5043" y="367"/>
                    <a:pt x="3892" y="1122"/>
                  </a:cubicBezTo>
                  <a:cubicBezTo>
                    <a:pt x="1038" y="2994"/>
                    <a:pt x="0" y="6681"/>
                    <a:pt x="1461" y="9767"/>
                  </a:cubicBezTo>
                  <a:cubicBezTo>
                    <a:pt x="1494" y="9843"/>
                    <a:pt x="1568" y="9889"/>
                    <a:pt x="1645" y="9889"/>
                  </a:cubicBezTo>
                  <a:cubicBezTo>
                    <a:pt x="1674" y="9889"/>
                    <a:pt x="1704" y="9882"/>
                    <a:pt x="1732" y="9869"/>
                  </a:cubicBezTo>
                  <a:cubicBezTo>
                    <a:pt x="1837" y="9819"/>
                    <a:pt x="1876" y="9696"/>
                    <a:pt x="1823" y="9594"/>
                  </a:cubicBezTo>
                  <a:cubicBezTo>
                    <a:pt x="1415" y="8736"/>
                    <a:pt x="1200" y="7793"/>
                    <a:pt x="1204" y="6839"/>
                  </a:cubicBezTo>
                  <a:cubicBezTo>
                    <a:pt x="1204" y="4148"/>
                    <a:pt x="2879" y="1738"/>
                    <a:pt x="5405" y="802"/>
                  </a:cubicBezTo>
                  <a:cubicBezTo>
                    <a:pt x="6134" y="531"/>
                    <a:pt x="6890" y="400"/>
                    <a:pt x="7639" y="400"/>
                  </a:cubicBezTo>
                  <a:cubicBezTo>
                    <a:pt x="9480" y="400"/>
                    <a:pt x="11277" y="1192"/>
                    <a:pt x="12523" y="2645"/>
                  </a:cubicBezTo>
                  <a:lnTo>
                    <a:pt x="11731" y="2381"/>
                  </a:lnTo>
                  <a:cubicBezTo>
                    <a:pt x="11710" y="2376"/>
                    <a:pt x="11691" y="2373"/>
                    <a:pt x="11672" y="2373"/>
                  </a:cubicBezTo>
                  <a:cubicBezTo>
                    <a:pt x="11471" y="2373"/>
                    <a:pt x="11389" y="2678"/>
                    <a:pt x="11604" y="2761"/>
                  </a:cubicBezTo>
                  <a:lnTo>
                    <a:pt x="13026" y="3236"/>
                  </a:lnTo>
                  <a:cubicBezTo>
                    <a:pt x="13048" y="3244"/>
                    <a:pt x="13071" y="3248"/>
                    <a:pt x="13093" y="3248"/>
                  </a:cubicBezTo>
                  <a:cubicBezTo>
                    <a:pt x="13211" y="3248"/>
                    <a:pt x="13311" y="3142"/>
                    <a:pt x="13290" y="3015"/>
                  </a:cubicBezTo>
                  <a:lnTo>
                    <a:pt x="13054" y="1358"/>
                  </a:lnTo>
                  <a:cubicBezTo>
                    <a:pt x="13034" y="1244"/>
                    <a:pt x="12947" y="1192"/>
                    <a:pt x="12860" y="1192"/>
                  </a:cubicBezTo>
                  <a:cubicBezTo>
                    <a:pt x="12753" y="1192"/>
                    <a:pt x="12644" y="1272"/>
                    <a:pt x="12660" y="1414"/>
                  </a:cubicBezTo>
                  <a:lnTo>
                    <a:pt x="12790" y="2336"/>
                  </a:lnTo>
                  <a:cubicBezTo>
                    <a:pt x="11448" y="803"/>
                    <a:pt x="9555" y="1"/>
                    <a:pt x="76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9" name="Google Shape;21999;p87"/>
            <p:cNvSpPr/>
            <p:nvPr/>
          </p:nvSpPr>
          <p:spPr>
            <a:xfrm>
              <a:off x="2423534" y="2085044"/>
              <a:ext cx="16580" cy="27641"/>
            </a:xfrm>
            <a:custGeom>
              <a:avLst/>
              <a:gdLst/>
              <a:ahLst/>
              <a:cxnLst/>
              <a:rect l="l" t="t" r="r" b="b"/>
              <a:pathLst>
                <a:path w="637" h="1062" extrusionOk="0">
                  <a:moveTo>
                    <a:pt x="426" y="0"/>
                  </a:moveTo>
                  <a:cubicBezTo>
                    <a:pt x="313" y="4"/>
                    <a:pt x="225" y="95"/>
                    <a:pt x="229" y="204"/>
                  </a:cubicBezTo>
                  <a:lnTo>
                    <a:pt x="232" y="574"/>
                  </a:lnTo>
                  <a:lnTo>
                    <a:pt x="84" y="715"/>
                  </a:lnTo>
                  <a:cubicBezTo>
                    <a:pt x="4" y="792"/>
                    <a:pt x="0" y="919"/>
                    <a:pt x="77" y="1000"/>
                  </a:cubicBezTo>
                  <a:cubicBezTo>
                    <a:pt x="115" y="1041"/>
                    <a:pt x="167" y="1061"/>
                    <a:pt x="219" y="1061"/>
                  </a:cubicBezTo>
                  <a:cubicBezTo>
                    <a:pt x="269" y="1061"/>
                    <a:pt x="319" y="1043"/>
                    <a:pt x="359" y="1007"/>
                  </a:cubicBezTo>
                  <a:lnTo>
                    <a:pt x="570" y="806"/>
                  </a:lnTo>
                  <a:cubicBezTo>
                    <a:pt x="612" y="767"/>
                    <a:pt x="637" y="711"/>
                    <a:pt x="637" y="655"/>
                  </a:cubicBezTo>
                  <a:lnTo>
                    <a:pt x="630" y="197"/>
                  </a:lnTo>
                  <a:cubicBezTo>
                    <a:pt x="626" y="88"/>
                    <a:pt x="538"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0" name="Google Shape;22000;p87"/>
            <p:cNvSpPr/>
            <p:nvPr/>
          </p:nvSpPr>
          <p:spPr>
            <a:xfrm>
              <a:off x="2321584" y="2035279"/>
              <a:ext cx="289244" cy="266912"/>
            </a:xfrm>
            <a:custGeom>
              <a:avLst/>
              <a:gdLst/>
              <a:ahLst/>
              <a:cxnLst/>
              <a:rect l="l" t="t" r="r" b="b"/>
              <a:pathLst>
                <a:path w="11113" h="10255" extrusionOk="0">
                  <a:moveTo>
                    <a:pt x="3857" y="3932"/>
                  </a:moveTo>
                  <a:lnTo>
                    <a:pt x="4128" y="3964"/>
                  </a:lnTo>
                  <a:cubicBezTo>
                    <a:pt x="4145" y="3965"/>
                    <a:pt x="4161" y="3966"/>
                    <a:pt x="4177" y="3966"/>
                  </a:cubicBezTo>
                  <a:cubicBezTo>
                    <a:pt x="4205" y="3966"/>
                    <a:pt x="4233" y="3963"/>
                    <a:pt x="4262" y="3957"/>
                  </a:cubicBezTo>
                  <a:lnTo>
                    <a:pt x="4262" y="3957"/>
                  </a:lnTo>
                  <a:lnTo>
                    <a:pt x="4051" y="4421"/>
                  </a:lnTo>
                  <a:lnTo>
                    <a:pt x="3709" y="4323"/>
                  </a:lnTo>
                  <a:lnTo>
                    <a:pt x="3857" y="3932"/>
                  </a:lnTo>
                  <a:close/>
                  <a:moveTo>
                    <a:pt x="5194" y="3834"/>
                  </a:moveTo>
                  <a:lnTo>
                    <a:pt x="5588" y="4316"/>
                  </a:lnTo>
                  <a:lnTo>
                    <a:pt x="5546" y="4453"/>
                  </a:lnTo>
                  <a:cubicBezTo>
                    <a:pt x="5504" y="4558"/>
                    <a:pt x="5560" y="4678"/>
                    <a:pt x="5666" y="4713"/>
                  </a:cubicBezTo>
                  <a:cubicBezTo>
                    <a:pt x="5688" y="4721"/>
                    <a:pt x="5710" y="4725"/>
                    <a:pt x="5732" y="4725"/>
                  </a:cubicBezTo>
                  <a:cubicBezTo>
                    <a:pt x="5818" y="4725"/>
                    <a:pt x="5898" y="4667"/>
                    <a:pt x="5926" y="4579"/>
                  </a:cubicBezTo>
                  <a:lnTo>
                    <a:pt x="5975" y="4428"/>
                  </a:lnTo>
                  <a:cubicBezTo>
                    <a:pt x="6018" y="4308"/>
                    <a:pt x="5993" y="4175"/>
                    <a:pt x="5912" y="4076"/>
                  </a:cubicBezTo>
                  <a:lnTo>
                    <a:pt x="5806" y="3946"/>
                  </a:lnTo>
                  <a:lnTo>
                    <a:pt x="6158" y="4213"/>
                  </a:lnTo>
                  <a:cubicBezTo>
                    <a:pt x="6193" y="4241"/>
                    <a:pt x="6235" y="4255"/>
                    <a:pt x="6276" y="4255"/>
                  </a:cubicBezTo>
                  <a:cubicBezTo>
                    <a:pt x="6304" y="4255"/>
                    <a:pt x="6331" y="4249"/>
                    <a:pt x="6355" y="4238"/>
                  </a:cubicBezTo>
                  <a:lnTo>
                    <a:pt x="6609" y="4133"/>
                  </a:lnTo>
                  <a:lnTo>
                    <a:pt x="6764" y="4308"/>
                  </a:lnTo>
                  <a:cubicBezTo>
                    <a:pt x="6801" y="4352"/>
                    <a:pt x="6855" y="4377"/>
                    <a:pt x="6911" y="4377"/>
                  </a:cubicBezTo>
                  <a:cubicBezTo>
                    <a:pt x="6918" y="4377"/>
                    <a:pt x="6925" y="4376"/>
                    <a:pt x="6932" y="4375"/>
                  </a:cubicBezTo>
                  <a:lnTo>
                    <a:pt x="7425" y="4333"/>
                  </a:lnTo>
                  <a:lnTo>
                    <a:pt x="7443" y="4421"/>
                  </a:lnTo>
                  <a:cubicBezTo>
                    <a:pt x="7460" y="4506"/>
                    <a:pt x="7400" y="4583"/>
                    <a:pt x="7316" y="4586"/>
                  </a:cubicBezTo>
                  <a:lnTo>
                    <a:pt x="6461" y="4657"/>
                  </a:lnTo>
                  <a:cubicBezTo>
                    <a:pt x="6267" y="4671"/>
                    <a:pt x="6123" y="4836"/>
                    <a:pt x="6134" y="5030"/>
                  </a:cubicBezTo>
                  <a:lnTo>
                    <a:pt x="5567" y="4840"/>
                  </a:lnTo>
                  <a:cubicBezTo>
                    <a:pt x="5553" y="4836"/>
                    <a:pt x="5543" y="4822"/>
                    <a:pt x="5539" y="4808"/>
                  </a:cubicBezTo>
                  <a:cubicBezTo>
                    <a:pt x="5504" y="4593"/>
                    <a:pt x="5321" y="4435"/>
                    <a:pt x="5103" y="4435"/>
                  </a:cubicBezTo>
                  <a:lnTo>
                    <a:pt x="5092" y="4435"/>
                  </a:lnTo>
                  <a:lnTo>
                    <a:pt x="4476" y="4449"/>
                  </a:lnTo>
                  <a:lnTo>
                    <a:pt x="4656" y="4052"/>
                  </a:lnTo>
                  <a:cubicBezTo>
                    <a:pt x="4674" y="4016"/>
                    <a:pt x="4705" y="3988"/>
                    <a:pt x="4740" y="3978"/>
                  </a:cubicBezTo>
                  <a:lnTo>
                    <a:pt x="5194" y="3834"/>
                  </a:lnTo>
                  <a:close/>
                  <a:moveTo>
                    <a:pt x="9857" y="4520"/>
                  </a:moveTo>
                  <a:cubicBezTo>
                    <a:pt x="9892" y="4520"/>
                    <a:pt x="9927" y="4532"/>
                    <a:pt x="9955" y="4558"/>
                  </a:cubicBezTo>
                  <a:lnTo>
                    <a:pt x="10359" y="4956"/>
                  </a:lnTo>
                  <a:cubicBezTo>
                    <a:pt x="10363" y="5076"/>
                    <a:pt x="10363" y="5199"/>
                    <a:pt x="10359" y="5318"/>
                  </a:cubicBezTo>
                  <a:cubicBezTo>
                    <a:pt x="10310" y="6504"/>
                    <a:pt x="9818" y="7630"/>
                    <a:pt x="8977" y="8467"/>
                  </a:cubicBezTo>
                  <a:cubicBezTo>
                    <a:pt x="8850" y="8597"/>
                    <a:pt x="8716" y="8717"/>
                    <a:pt x="8572" y="8830"/>
                  </a:cubicBezTo>
                  <a:cubicBezTo>
                    <a:pt x="8646" y="8724"/>
                    <a:pt x="8709" y="8612"/>
                    <a:pt x="8758" y="8495"/>
                  </a:cubicBezTo>
                  <a:lnTo>
                    <a:pt x="9680" y="6367"/>
                  </a:lnTo>
                  <a:cubicBezTo>
                    <a:pt x="9738" y="6235"/>
                    <a:pt x="9640" y="6088"/>
                    <a:pt x="9499" y="6088"/>
                  </a:cubicBezTo>
                  <a:cubicBezTo>
                    <a:pt x="9493" y="6088"/>
                    <a:pt x="9486" y="6088"/>
                    <a:pt x="9480" y="6089"/>
                  </a:cubicBezTo>
                  <a:lnTo>
                    <a:pt x="9392" y="6092"/>
                  </a:lnTo>
                  <a:lnTo>
                    <a:pt x="9891" y="5100"/>
                  </a:lnTo>
                  <a:cubicBezTo>
                    <a:pt x="9976" y="4935"/>
                    <a:pt x="9923" y="4734"/>
                    <a:pt x="9772" y="4629"/>
                  </a:cubicBezTo>
                  <a:lnTo>
                    <a:pt x="9730" y="4601"/>
                  </a:lnTo>
                  <a:lnTo>
                    <a:pt x="9740" y="4583"/>
                  </a:lnTo>
                  <a:cubicBezTo>
                    <a:pt x="9766" y="4541"/>
                    <a:pt x="9811" y="4520"/>
                    <a:pt x="9857" y="4520"/>
                  </a:cubicBezTo>
                  <a:close/>
                  <a:moveTo>
                    <a:pt x="5635" y="1"/>
                  </a:moveTo>
                  <a:cubicBezTo>
                    <a:pt x="4318" y="1"/>
                    <a:pt x="3006" y="506"/>
                    <a:pt x="2010" y="1504"/>
                  </a:cubicBezTo>
                  <a:cubicBezTo>
                    <a:pt x="131" y="3383"/>
                    <a:pt x="1" y="6384"/>
                    <a:pt x="1707" y="8422"/>
                  </a:cubicBezTo>
                  <a:cubicBezTo>
                    <a:pt x="1752" y="8474"/>
                    <a:pt x="1806" y="8496"/>
                    <a:pt x="1858" y="8496"/>
                  </a:cubicBezTo>
                  <a:cubicBezTo>
                    <a:pt x="2006" y="8496"/>
                    <a:pt x="2142" y="8316"/>
                    <a:pt x="2017" y="8165"/>
                  </a:cubicBezTo>
                  <a:cubicBezTo>
                    <a:pt x="856" y="6782"/>
                    <a:pt x="585" y="4864"/>
                    <a:pt x="1313" y="3218"/>
                  </a:cubicBezTo>
                  <a:cubicBezTo>
                    <a:pt x="2042" y="1568"/>
                    <a:pt x="3643" y="480"/>
                    <a:pt x="5441" y="407"/>
                  </a:cubicBezTo>
                  <a:cubicBezTo>
                    <a:pt x="5506" y="404"/>
                    <a:pt x="5572" y="403"/>
                    <a:pt x="5638" y="403"/>
                  </a:cubicBezTo>
                  <a:cubicBezTo>
                    <a:pt x="5840" y="403"/>
                    <a:pt x="6044" y="415"/>
                    <a:pt x="6243" y="442"/>
                  </a:cubicBezTo>
                  <a:lnTo>
                    <a:pt x="6514" y="776"/>
                  </a:lnTo>
                  <a:lnTo>
                    <a:pt x="6401" y="1040"/>
                  </a:lnTo>
                  <a:lnTo>
                    <a:pt x="6239" y="744"/>
                  </a:lnTo>
                  <a:cubicBezTo>
                    <a:pt x="6201" y="681"/>
                    <a:pt x="6134" y="642"/>
                    <a:pt x="6063" y="642"/>
                  </a:cubicBezTo>
                  <a:lnTo>
                    <a:pt x="5419" y="642"/>
                  </a:lnTo>
                  <a:cubicBezTo>
                    <a:pt x="5346" y="642"/>
                    <a:pt x="5279" y="684"/>
                    <a:pt x="5244" y="748"/>
                  </a:cubicBezTo>
                  <a:lnTo>
                    <a:pt x="4793" y="1610"/>
                  </a:lnTo>
                  <a:cubicBezTo>
                    <a:pt x="4663" y="1860"/>
                    <a:pt x="4828" y="2159"/>
                    <a:pt x="5110" y="2183"/>
                  </a:cubicBezTo>
                  <a:lnTo>
                    <a:pt x="5469" y="2215"/>
                  </a:lnTo>
                  <a:cubicBezTo>
                    <a:pt x="5472" y="2215"/>
                    <a:pt x="5476" y="2215"/>
                    <a:pt x="5479" y="2215"/>
                  </a:cubicBezTo>
                  <a:cubicBezTo>
                    <a:pt x="5546" y="2215"/>
                    <a:pt x="5608" y="2184"/>
                    <a:pt x="5648" y="2131"/>
                  </a:cubicBezTo>
                  <a:lnTo>
                    <a:pt x="5785" y="1937"/>
                  </a:lnTo>
                  <a:lnTo>
                    <a:pt x="5856" y="2029"/>
                  </a:lnTo>
                  <a:lnTo>
                    <a:pt x="5810" y="2373"/>
                  </a:lnTo>
                  <a:lnTo>
                    <a:pt x="5194" y="2461"/>
                  </a:lnTo>
                  <a:cubicBezTo>
                    <a:pt x="5163" y="2468"/>
                    <a:pt x="5131" y="2479"/>
                    <a:pt x="5106" y="2500"/>
                  </a:cubicBezTo>
                  <a:lnTo>
                    <a:pt x="4315" y="3081"/>
                  </a:lnTo>
                  <a:cubicBezTo>
                    <a:pt x="4276" y="3109"/>
                    <a:pt x="4248" y="3147"/>
                    <a:pt x="4237" y="3197"/>
                  </a:cubicBezTo>
                  <a:lnTo>
                    <a:pt x="4149" y="3559"/>
                  </a:lnTo>
                  <a:lnTo>
                    <a:pt x="3878" y="3524"/>
                  </a:lnTo>
                  <a:cubicBezTo>
                    <a:pt x="3863" y="3522"/>
                    <a:pt x="3848" y="3521"/>
                    <a:pt x="3833" y="3521"/>
                  </a:cubicBezTo>
                  <a:cubicBezTo>
                    <a:pt x="3681" y="3521"/>
                    <a:pt x="3542" y="3616"/>
                    <a:pt x="3488" y="3763"/>
                  </a:cubicBezTo>
                  <a:lnTo>
                    <a:pt x="3322" y="4210"/>
                  </a:lnTo>
                  <a:cubicBezTo>
                    <a:pt x="3249" y="4411"/>
                    <a:pt x="3361" y="4632"/>
                    <a:pt x="3569" y="4692"/>
                  </a:cubicBezTo>
                  <a:lnTo>
                    <a:pt x="3572" y="4692"/>
                  </a:lnTo>
                  <a:lnTo>
                    <a:pt x="3569" y="4696"/>
                  </a:lnTo>
                  <a:cubicBezTo>
                    <a:pt x="3379" y="4780"/>
                    <a:pt x="3256" y="4963"/>
                    <a:pt x="3245" y="5171"/>
                  </a:cubicBezTo>
                  <a:lnTo>
                    <a:pt x="3242" y="5269"/>
                  </a:lnTo>
                  <a:lnTo>
                    <a:pt x="2679" y="5909"/>
                  </a:lnTo>
                  <a:cubicBezTo>
                    <a:pt x="2594" y="6008"/>
                    <a:pt x="2548" y="6135"/>
                    <a:pt x="2548" y="6265"/>
                  </a:cubicBezTo>
                  <a:lnTo>
                    <a:pt x="2548" y="7014"/>
                  </a:lnTo>
                  <a:cubicBezTo>
                    <a:pt x="2548" y="7208"/>
                    <a:pt x="2626" y="7391"/>
                    <a:pt x="2767" y="7524"/>
                  </a:cubicBezTo>
                  <a:lnTo>
                    <a:pt x="3301" y="8042"/>
                  </a:lnTo>
                  <a:cubicBezTo>
                    <a:pt x="3417" y="8154"/>
                    <a:pt x="3569" y="8225"/>
                    <a:pt x="3731" y="8239"/>
                  </a:cubicBezTo>
                  <a:lnTo>
                    <a:pt x="5310" y="8376"/>
                  </a:lnTo>
                  <a:lnTo>
                    <a:pt x="5303" y="8425"/>
                  </a:lnTo>
                  <a:cubicBezTo>
                    <a:pt x="5279" y="8615"/>
                    <a:pt x="5363" y="8809"/>
                    <a:pt x="5518" y="8925"/>
                  </a:cubicBezTo>
                  <a:lnTo>
                    <a:pt x="5796" y="9132"/>
                  </a:lnTo>
                  <a:lnTo>
                    <a:pt x="5778" y="9192"/>
                  </a:lnTo>
                  <a:cubicBezTo>
                    <a:pt x="5715" y="9400"/>
                    <a:pt x="5778" y="9625"/>
                    <a:pt x="5944" y="9762"/>
                  </a:cubicBezTo>
                  <a:lnTo>
                    <a:pt x="6025" y="9836"/>
                  </a:lnTo>
                  <a:cubicBezTo>
                    <a:pt x="5961" y="9840"/>
                    <a:pt x="5894" y="9843"/>
                    <a:pt x="5828" y="9847"/>
                  </a:cubicBezTo>
                  <a:cubicBezTo>
                    <a:pt x="5761" y="9849"/>
                    <a:pt x="5695" y="9851"/>
                    <a:pt x="5629" y="9851"/>
                  </a:cubicBezTo>
                  <a:cubicBezTo>
                    <a:pt x="4523" y="9851"/>
                    <a:pt x="3448" y="9463"/>
                    <a:pt x="2598" y="8749"/>
                  </a:cubicBezTo>
                  <a:cubicBezTo>
                    <a:pt x="2555" y="8713"/>
                    <a:pt x="2510" y="8698"/>
                    <a:pt x="2468" y="8698"/>
                  </a:cubicBezTo>
                  <a:cubicBezTo>
                    <a:pt x="2306" y="8698"/>
                    <a:pt x="2176" y="8918"/>
                    <a:pt x="2341" y="9055"/>
                  </a:cubicBezTo>
                  <a:cubicBezTo>
                    <a:pt x="3263" y="9832"/>
                    <a:pt x="4427" y="10255"/>
                    <a:pt x="5634" y="10255"/>
                  </a:cubicBezTo>
                  <a:cubicBezTo>
                    <a:pt x="5704" y="10255"/>
                    <a:pt x="5775" y="10255"/>
                    <a:pt x="5845" y="10251"/>
                  </a:cubicBezTo>
                  <a:cubicBezTo>
                    <a:pt x="7798" y="10170"/>
                    <a:pt x="9533" y="8988"/>
                    <a:pt x="10324" y="7201"/>
                  </a:cubicBezTo>
                  <a:cubicBezTo>
                    <a:pt x="11112" y="5413"/>
                    <a:pt x="10817" y="3330"/>
                    <a:pt x="9561" y="1835"/>
                  </a:cubicBezTo>
                  <a:cubicBezTo>
                    <a:pt x="9516" y="1781"/>
                    <a:pt x="9462" y="1759"/>
                    <a:pt x="9410" y="1759"/>
                  </a:cubicBezTo>
                  <a:cubicBezTo>
                    <a:pt x="9262" y="1759"/>
                    <a:pt x="9127" y="1941"/>
                    <a:pt x="9255" y="2092"/>
                  </a:cubicBezTo>
                  <a:cubicBezTo>
                    <a:pt x="9793" y="2732"/>
                    <a:pt x="10152" y="3506"/>
                    <a:pt x="10293" y="4333"/>
                  </a:cubicBezTo>
                  <a:lnTo>
                    <a:pt x="10233" y="4277"/>
                  </a:lnTo>
                  <a:cubicBezTo>
                    <a:pt x="10126" y="4171"/>
                    <a:pt x="9988" y="4120"/>
                    <a:pt x="9852" y="4120"/>
                  </a:cubicBezTo>
                  <a:cubicBezTo>
                    <a:pt x="9674" y="4120"/>
                    <a:pt x="9499" y="4207"/>
                    <a:pt x="9395" y="4372"/>
                  </a:cubicBezTo>
                  <a:lnTo>
                    <a:pt x="9360" y="4428"/>
                  </a:lnTo>
                  <a:cubicBezTo>
                    <a:pt x="9356" y="4428"/>
                    <a:pt x="9351" y="4428"/>
                    <a:pt x="9347" y="4428"/>
                  </a:cubicBezTo>
                  <a:cubicBezTo>
                    <a:pt x="9257" y="4428"/>
                    <a:pt x="9170" y="4463"/>
                    <a:pt x="9103" y="4527"/>
                  </a:cubicBezTo>
                  <a:lnTo>
                    <a:pt x="8839" y="4213"/>
                  </a:lnTo>
                  <a:cubicBezTo>
                    <a:pt x="8795" y="4161"/>
                    <a:pt x="8741" y="4139"/>
                    <a:pt x="8690" y="4139"/>
                  </a:cubicBezTo>
                  <a:cubicBezTo>
                    <a:pt x="8541" y="4139"/>
                    <a:pt x="8405" y="4320"/>
                    <a:pt x="8533" y="4474"/>
                  </a:cubicBezTo>
                  <a:lnTo>
                    <a:pt x="8934" y="4949"/>
                  </a:lnTo>
                  <a:cubicBezTo>
                    <a:pt x="8975" y="4997"/>
                    <a:pt x="9032" y="5022"/>
                    <a:pt x="9089" y="5022"/>
                  </a:cubicBezTo>
                  <a:cubicBezTo>
                    <a:pt x="9140" y="5022"/>
                    <a:pt x="9190" y="5003"/>
                    <a:pt x="9230" y="4963"/>
                  </a:cubicBezTo>
                  <a:lnTo>
                    <a:pt x="9357" y="4836"/>
                  </a:lnTo>
                  <a:lnTo>
                    <a:pt x="9522" y="4942"/>
                  </a:lnTo>
                  <a:lnTo>
                    <a:pt x="8924" y="6131"/>
                  </a:lnTo>
                  <a:lnTo>
                    <a:pt x="8892" y="6131"/>
                  </a:lnTo>
                  <a:cubicBezTo>
                    <a:pt x="8888" y="6131"/>
                    <a:pt x="8885" y="6131"/>
                    <a:pt x="8881" y="6131"/>
                  </a:cubicBezTo>
                  <a:cubicBezTo>
                    <a:pt x="8839" y="6131"/>
                    <a:pt x="8802" y="6114"/>
                    <a:pt x="8776" y="6082"/>
                  </a:cubicBezTo>
                  <a:lnTo>
                    <a:pt x="7984" y="5114"/>
                  </a:lnTo>
                  <a:cubicBezTo>
                    <a:pt x="7939" y="5052"/>
                    <a:pt x="7881" y="5026"/>
                    <a:pt x="7825" y="5026"/>
                  </a:cubicBezTo>
                  <a:cubicBezTo>
                    <a:pt x="7673" y="5026"/>
                    <a:pt x="7531" y="5216"/>
                    <a:pt x="7675" y="5368"/>
                  </a:cubicBezTo>
                  <a:lnTo>
                    <a:pt x="8466" y="6335"/>
                  </a:lnTo>
                  <a:cubicBezTo>
                    <a:pt x="8572" y="6463"/>
                    <a:pt x="8726" y="6533"/>
                    <a:pt x="8889" y="6533"/>
                  </a:cubicBezTo>
                  <a:cubicBezTo>
                    <a:pt x="8901" y="6533"/>
                    <a:pt x="8912" y="6533"/>
                    <a:pt x="8924" y="6532"/>
                  </a:cubicBezTo>
                  <a:lnTo>
                    <a:pt x="9181" y="6511"/>
                  </a:lnTo>
                  <a:lnTo>
                    <a:pt x="9181" y="6511"/>
                  </a:lnTo>
                  <a:lnTo>
                    <a:pt x="8393" y="8337"/>
                  </a:lnTo>
                  <a:cubicBezTo>
                    <a:pt x="8336" y="8471"/>
                    <a:pt x="8259" y="8594"/>
                    <a:pt x="8167" y="8703"/>
                  </a:cubicBezTo>
                  <a:lnTo>
                    <a:pt x="7538" y="9456"/>
                  </a:lnTo>
                  <a:cubicBezTo>
                    <a:pt x="7221" y="9597"/>
                    <a:pt x="6890" y="9699"/>
                    <a:pt x="6552" y="9766"/>
                  </a:cubicBezTo>
                  <a:lnTo>
                    <a:pt x="6204" y="9463"/>
                  </a:lnTo>
                  <a:cubicBezTo>
                    <a:pt x="6162" y="9428"/>
                    <a:pt x="6144" y="9368"/>
                    <a:pt x="6162" y="9315"/>
                  </a:cubicBezTo>
                  <a:lnTo>
                    <a:pt x="6222" y="9122"/>
                  </a:lnTo>
                  <a:cubicBezTo>
                    <a:pt x="6246" y="9037"/>
                    <a:pt x="6218" y="8949"/>
                    <a:pt x="6151" y="8900"/>
                  </a:cubicBezTo>
                  <a:lnTo>
                    <a:pt x="5757" y="8608"/>
                  </a:lnTo>
                  <a:cubicBezTo>
                    <a:pt x="5719" y="8576"/>
                    <a:pt x="5697" y="8531"/>
                    <a:pt x="5704" y="8478"/>
                  </a:cubicBezTo>
                  <a:lnTo>
                    <a:pt x="5736" y="8225"/>
                  </a:lnTo>
                  <a:cubicBezTo>
                    <a:pt x="5750" y="8108"/>
                    <a:pt x="5666" y="8006"/>
                    <a:pt x="5553" y="7999"/>
                  </a:cubicBezTo>
                  <a:lnTo>
                    <a:pt x="3766" y="7845"/>
                  </a:lnTo>
                  <a:cubicBezTo>
                    <a:pt x="3695" y="7838"/>
                    <a:pt x="3629" y="7809"/>
                    <a:pt x="3579" y="7760"/>
                  </a:cubicBezTo>
                  <a:lnTo>
                    <a:pt x="3044" y="7243"/>
                  </a:lnTo>
                  <a:cubicBezTo>
                    <a:pt x="2985" y="7183"/>
                    <a:pt x="2949" y="7106"/>
                    <a:pt x="2949" y="7021"/>
                  </a:cubicBezTo>
                  <a:lnTo>
                    <a:pt x="2949" y="6272"/>
                  </a:lnTo>
                  <a:cubicBezTo>
                    <a:pt x="2949" y="6240"/>
                    <a:pt x="2960" y="6205"/>
                    <a:pt x="2985" y="6180"/>
                  </a:cubicBezTo>
                  <a:lnTo>
                    <a:pt x="3593" y="5484"/>
                  </a:lnTo>
                  <a:cubicBezTo>
                    <a:pt x="3622" y="5452"/>
                    <a:pt x="3639" y="5406"/>
                    <a:pt x="3643" y="5361"/>
                  </a:cubicBezTo>
                  <a:lnTo>
                    <a:pt x="3650" y="5192"/>
                  </a:lnTo>
                  <a:cubicBezTo>
                    <a:pt x="3650" y="5139"/>
                    <a:pt x="3681" y="5090"/>
                    <a:pt x="3731" y="5068"/>
                  </a:cubicBezTo>
                  <a:lnTo>
                    <a:pt x="4209" y="4857"/>
                  </a:lnTo>
                  <a:lnTo>
                    <a:pt x="5103" y="4836"/>
                  </a:lnTo>
                  <a:cubicBezTo>
                    <a:pt x="5124" y="4836"/>
                    <a:pt x="5141" y="4854"/>
                    <a:pt x="5145" y="4871"/>
                  </a:cubicBezTo>
                  <a:cubicBezTo>
                    <a:pt x="5170" y="5037"/>
                    <a:pt x="5286" y="5171"/>
                    <a:pt x="5441" y="5220"/>
                  </a:cubicBezTo>
                  <a:lnTo>
                    <a:pt x="6081" y="5434"/>
                  </a:lnTo>
                  <a:cubicBezTo>
                    <a:pt x="6121" y="5448"/>
                    <a:pt x="6160" y="5455"/>
                    <a:pt x="6199" y="5455"/>
                  </a:cubicBezTo>
                  <a:cubicBezTo>
                    <a:pt x="6403" y="5455"/>
                    <a:pt x="6575" y="5273"/>
                    <a:pt x="6545" y="5051"/>
                  </a:cubicBezTo>
                  <a:lnTo>
                    <a:pt x="7348" y="4988"/>
                  </a:lnTo>
                  <a:cubicBezTo>
                    <a:pt x="7671" y="4963"/>
                    <a:pt x="7900" y="4664"/>
                    <a:pt x="7837" y="4344"/>
                  </a:cubicBezTo>
                  <a:lnTo>
                    <a:pt x="7812" y="4231"/>
                  </a:lnTo>
                  <a:cubicBezTo>
                    <a:pt x="7779" y="4059"/>
                    <a:pt x="7625" y="3934"/>
                    <a:pt x="7452" y="3934"/>
                  </a:cubicBezTo>
                  <a:cubicBezTo>
                    <a:pt x="7441" y="3934"/>
                    <a:pt x="7429" y="3934"/>
                    <a:pt x="7418" y="3936"/>
                  </a:cubicBezTo>
                  <a:lnTo>
                    <a:pt x="6996" y="3971"/>
                  </a:lnTo>
                  <a:lnTo>
                    <a:pt x="6932" y="3900"/>
                  </a:lnTo>
                  <a:lnTo>
                    <a:pt x="7488" y="3344"/>
                  </a:lnTo>
                  <a:cubicBezTo>
                    <a:pt x="7634" y="3198"/>
                    <a:pt x="7500" y="2998"/>
                    <a:pt x="7345" y="2998"/>
                  </a:cubicBezTo>
                  <a:cubicBezTo>
                    <a:pt x="7298" y="2998"/>
                    <a:pt x="7250" y="3016"/>
                    <a:pt x="7207" y="3059"/>
                  </a:cubicBezTo>
                  <a:lnTo>
                    <a:pt x="6531" y="3731"/>
                  </a:lnTo>
                  <a:lnTo>
                    <a:pt x="6306" y="3826"/>
                  </a:lnTo>
                  <a:lnTo>
                    <a:pt x="5676" y="3348"/>
                  </a:lnTo>
                  <a:cubicBezTo>
                    <a:pt x="5641" y="3320"/>
                    <a:pt x="5598" y="3306"/>
                    <a:pt x="5556" y="3306"/>
                  </a:cubicBezTo>
                  <a:cubicBezTo>
                    <a:pt x="5534" y="3306"/>
                    <a:pt x="5513" y="3309"/>
                    <a:pt x="5493" y="3316"/>
                  </a:cubicBezTo>
                  <a:lnTo>
                    <a:pt x="4617" y="3594"/>
                  </a:lnTo>
                  <a:cubicBezTo>
                    <a:pt x="4593" y="3601"/>
                    <a:pt x="4568" y="3612"/>
                    <a:pt x="4543" y="3626"/>
                  </a:cubicBezTo>
                  <a:lnTo>
                    <a:pt x="4607" y="3362"/>
                  </a:lnTo>
                  <a:lnTo>
                    <a:pt x="5300" y="2855"/>
                  </a:lnTo>
                  <a:lnTo>
                    <a:pt x="6014" y="2750"/>
                  </a:lnTo>
                  <a:cubicBezTo>
                    <a:pt x="6102" y="2736"/>
                    <a:pt x="6172" y="2669"/>
                    <a:pt x="6183" y="2581"/>
                  </a:cubicBezTo>
                  <a:lnTo>
                    <a:pt x="6264" y="2004"/>
                  </a:lnTo>
                  <a:cubicBezTo>
                    <a:pt x="6271" y="1948"/>
                    <a:pt x="6257" y="1895"/>
                    <a:pt x="6222" y="1853"/>
                  </a:cubicBezTo>
                  <a:lnTo>
                    <a:pt x="5930" y="1480"/>
                  </a:lnTo>
                  <a:cubicBezTo>
                    <a:pt x="5889" y="1429"/>
                    <a:pt x="5832" y="1404"/>
                    <a:pt x="5774" y="1404"/>
                  </a:cubicBezTo>
                  <a:cubicBezTo>
                    <a:pt x="5712" y="1404"/>
                    <a:pt x="5650" y="1433"/>
                    <a:pt x="5609" y="1490"/>
                  </a:cubicBezTo>
                  <a:lnTo>
                    <a:pt x="5384" y="1810"/>
                  </a:lnTo>
                  <a:lnTo>
                    <a:pt x="5152" y="1789"/>
                  </a:lnTo>
                  <a:lnTo>
                    <a:pt x="5539" y="1047"/>
                  </a:lnTo>
                  <a:lnTo>
                    <a:pt x="5944" y="1047"/>
                  </a:lnTo>
                  <a:lnTo>
                    <a:pt x="6250" y="1596"/>
                  </a:lnTo>
                  <a:cubicBezTo>
                    <a:pt x="6288" y="1664"/>
                    <a:pt x="6356" y="1698"/>
                    <a:pt x="6424" y="1698"/>
                  </a:cubicBezTo>
                  <a:cubicBezTo>
                    <a:pt x="6499" y="1698"/>
                    <a:pt x="6574" y="1657"/>
                    <a:pt x="6609" y="1578"/>
                  </a:cubicBezTo>
                  <a:lnTo>
                    <a:pt x="6890" y="917"/>
                  </a:lnTo>
                  <a:cubicBezTo>
                    <a:pt x="6939" y="801"/>
                    <a:pt x="6925" y="667"/>
                    <a:pt x="6855" y="561"/>
                  </a:cubicBezTo>
                  <a:lnTo>
                    <a:pt x="6855" y="561"/>
                  </a:lnTo>
                  <a:cubicBezTo>
                    <a:pt x="7523" y="741"/>
                    <a:pt x="8143" y="1064"/>
                    <a:pt x="8671" y="1508"/>
                  </a:cubicBezTo>
                  <a:cubicBezTo>
                    <a:pt x="8713" y="1544"/>
                    <a:pt x="8758" y="1559"/>
                    <a:pt x="8800" y="1559"/>
                  </a:cubicBezTo>
                  <a:cubicBezTo>
                    <a:pt x="8963" y="1559"/>
                    <a:pt x="9092" y="1338"/>
                    <a:pt x="8927" y="1202"/>
                  </a:cubicBezTo>
                  <a:cubicBezTo>
                    <a:pt x="7972" y="398"/>
                    <a:pt x="6802" y="1"/>
                    <a:pt x="56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01" name="Google Shape;22001;p87"/>
          <p:cNvGrpSpPr/>
          <p:nvPr/>
        </p:nvGrpSpPr>
        <p:grpSpPr>
          <a:xfrm>
            <a:off x="5605734" y="1525687"/>
            <a:ext cx="371829" cy="355978"/>
            <a:chOff x="5605734" y="1525687"/>
            <a:chExt cx="371829" cy="355978"/>
          </a:xfrm>
        </p:grpSpPr>
        <p:sp>
          <p:nvSpPr>
            <p:cNvPr id="22002" name="Google Shape;22002;p87"/>
            <p:cNvSpPr/>
            <p:nvPr/>
          </p:nvSpPr>
          <p:spPr>
            <a:xfrm>
              <a:off x="5727621" y="1738045"/>
              <a:ext cx="9552" cy="20015"/>
            </a:xfrm>
            <a:custGeom>
              <a:avLst/>
              <a:gdLst/>
              <a:ahLst/>
              <a:cxnLst/>
              <a:rect l="l" t="t" r="r" b="b"/>
              <a:pathLst>
                <a:path w="367" h="769" extrusionOk="0">
                  <a:moveTo>
                    <a:pt x="325" y="1"/>
                  </a:moveTo>
                  <a:lnTo>
                    <a:pt x="1" y="325"/>
                  </a:lnTo>
                  <a:cubicBezTo>
                    <a:pt x="110" y="483"/>
                    <a:pt x="230" y="631"/>
                    <a:pt x="367" y="768"/>
                  </a:cubicBezTo>
                  <a:cubicBezTo>
                    <a:pt x="335" y="515"/>
                    <a:pt x="321" y="258"/>
                    <a:pt x="325" y="1"/>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3" name="Google Shape;22003;p87"/>
            <p:cNvSpPr/>
            <p:nvPr/>
          </p:nvSpPr>
          <p:spPr>
            <a:xfrm>
              <a:off x="5737147" y="1553796"/>
              <a:ext cx="234300" cy="246376"/>
            </a:xfrm>
            <a:custGeom>
              <a:avLst/>
              <a:gdLst/>
              <a:ahLst/>
              <a:cxnLst/>
              <a:rect l="l" t="t" r="r" b="b"/>
              <a:pathLst>
                <a:path w="9002" h="9466" extrusionOk="0">
                  <a:moveTo>
                    <a:pt x="7847" y="1"/>
                  </a:moveTo>
                  <a:lnTo>
                    <a:pt x="7847" y="1"/>
                  </a:lnTo>
                  <a:cubicBezTo>
                    <a:pt x="7847" y="1"/>
                    <a:pt x="8178" y="2207"/>
                    <a:pt x="7024" y="3361"/>
                  </a:cubicBezTo>
                  <a:lnTo>
                    <a:pt x="3361" y="7024"/>
                  </a:lnTo>
                  <a:cubicBezTo>
                    <a:pt x="2627" y="7757"/>
                    <a:pt x="1469" y="7891"/>
                    <a:pt x="722" y="7891"/>
                  </a:cubicBezTo>
                  <a:cubicBezTo>
                    <a:pt x="294" y="7891"/>
                    <a:pt x="1" y="7847"/>
                    <a:pt x="1" y="7847"/>
                  </a:cubicBezTo>
                  <a:lnTo>
                    <a:pt x="1" y="7847"/>
                  </a:lnTo>
                  <a:cubicBezTo>
                    <a:pt x="363" y="8209"/>
                    <a:pt x="814" y="8470"/>
                    <a:pt x="1306" y="8607"/>
                  </a:cubicBezTo>
                  <a:lnTo>
                    <a:pt x="2165" y="9466"/>
                  </a:lnTo>
                  <a:cubicBezTo>
                    <a:pt x="2897" y="9001"/>
                    <a:pt x="3572" y="8456"/>
                    <a:pt x="4184" y="7847"/>
                  </a:cubicBezTo>
                  <a:lnTo>
                    <a:pt x="7847" y="4184"/>
                  </a:lnTo>
                  <a:cubicBezTo>
                    <a:pt x="9001" y="3030"/>
                    <a:pt x="9001" y="1158"/>
                    <a:pt x="784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4" name="Google Shape;22004;p87"/>
            <p:cNvSpPr/>
            <p:nvPr/>
          </p:nvSpPr>
          <p:spPr>
            <a:xfrm>
              <a:off x="5715544" y="1531283"/>
              <a:ext cx="247001" cy="238932"/>
            </a:xfrm>
            <a:custGeom>
              <a:avLst/>
              <a:gdLst/>
              <a:ahLst/>
              <a:cxnLst/>
              <a:rect l="l" t="t" r="r" b="b"/>
              <a:pathLst>
                <a:path w="9490" h="9180" extrusionOk="0">
                  <a:moveTo>
                    <a:pt x="6584" y="1507"/>
                  </a:moveTo>
                  <a:cubicBezTo>
                    <a:pt x="6956" y="1507"/>
                    <a:pt x="7328" y="1649"/>
                    <a:pt x="7611" y="1932"/>
                  </a:cubicBezTo>
                  <a:cubicBezTo>
                    <a:pt x="8177" y="2498"/>
                    <a:pt x="8177" y="3420"/>
                    <a:pt x="7611" y="3987"/>
                  </a:cubicBezTo>
                  <a:lnTo>
                    <a:pt x="5774" y="5823"/>
                  </a:lnTo>
                  <a:lnTo>
                    <a:pt x="5391" y="5918"/>
                  </a:lnTo>
                  <a:lnTo>
                    <a:pt x="4050" y="7547"/>
                  </a:lnTo>
                  <a:lnTo>
                    <a:pt x="3952" y="7646"/>
                  </a:lnTo>
                  <a:cubicBezTo>
                    <a:pt x="3667" y="7929"/>
                    <a:pt x="3295" y="8071"/>
                    <a:pt x="2923" y="8071"/>
                  </a:cubicBezTo>
                  <a:cubicBezTo>
                    <a:pt x="2551" y="8071"/>
                    <a:pt x="2180" y="7929"/>
                    <a:pt x="1897" y="7646"/>
                  </a:cubicBezTo>
                  <a:cubicBezTo>
                    <a:pt x="1330" y="7079"/>
                    <a:pt x="1330" y="6161"/>
                    <a:pt x="1897" y="5591"/>
                  </a:cubicBezTo>
                  <a:lnTo>
                    <a:pt x="5556" y="1932"/>
                  </a:lnTo>
                  <a:cubicBezTo>
                    <a:pt x="5839" y="1649"/>
                    <a:pt x="6211" y="1507"/>
                    <a:pt x="6584" y="1507"/>
                  </a:cubicBezTo>
                  <a:close/>
                  <a:moveTo>
                    <a:pt x="6584" y="0"/>
                  </a:moveTo>
                  <a:cubicBezTo>
                    <a:pt x="5827" y="0"/>
                    <a:pt x="5071" y="289"/>
                    <a:pt x="4494" y="866"/>
                  </a:cubicBezTo>
                  <a:lnTo>
                    <a:pt x="831" y="4529"/>
                  </a:lnTo>
                  <a:lnTo>
                    <a:pt x="0" y="7079"/>
                  </a:lnTo>
                  <a:cubicBezTo>
                    <a:pt x="67" y="7505"/>
                    <a:pt x="226" y="7910"/>
                    <a:pt x="468" y="8269"/>
                  </a:cubicBezTo>
                  <a:lnTo>
                    <a:pt x="507" y="8226"/>
                  </a:lnTo>
                  <a:cubicBezTo>
                    <a:pt x="585" y="8406"/>
                    <a:pt x="694" y="8571"/>
                    <a:pt x="831" y="8712"/>
                  </a:cubicBezTo>
                  <a:cubicBezTo>
                    <a:pt x="1148" y="9026"/>
                    <a:pt x="1583" y="9179"/>
                    <a:pt x="2064" y="9179"/>
                  </a:cubicBezTo>
                  <a:cubicBezTo>
                    <a:pt x="2202" y="9179"/>
                    <a:pt x="2344" y="9166"/>
                    <a:pt x="2488" y="9141"/>
                  </a:cubicBezTo>
                  <a:cubicBezTo>
                    <a:pt x="3132" y="9029"/>
                    <a:pt x="3822" y="8670"/>
                    <a:pt x="4399" y="8093"/>
                  </a:cubicBezTo>
                  <a:lnTo>
                    <a:pt x="8058" y="4434"/>
                  </a:lnTo>
                  <a:cubicBezTo>
                    <a:pt x="9215" y="3280"/>
                    <a:pt x="9490" y="1682"/>
                    <a:pt x="8677" y="866"/>
                  </a:cubicBezTo>
                  <a:cubicBezTo>
                    <a:pt x="8098" y="289"/>
                    <a:pt x="7341" y="0"/>
                    <a:pt x="6584"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5" name="Google Shape;22005;p87"/>
            <p:cNvSpPr/>
            <p:nvPr/>
          </p:nvSpPr>
          <p:spPr>
            <a:xfrm>
              <a:off x="5842012" y="1649239"/>
              <a:ext cx="23841" cy="57443"/>
            </a:xfrm>
            <a:custGeom>
              <a:avLst/>
              <a:gdLst/>
              <a:ahLst/>
              <a:cxnLst/>
              <a:rect l="l" t="t" r="r" b="b"/>
              <a:pathLst>
                <a:path w="916" h="2207" extrusionOk="0">
                  <a:moveTo>
                    <a:pt x="162" y="0"/>
                  </a:moveTo>
                  <a:cubicBezTo>
                    <a:pt x="162" y="0"/>
                    <a:pt x="331" y="1137"/>
                    <a:pt x="0" y="2206"/>
                  </a:cubicBezTo>
                  <a:lnTo>
                    <a:pt x="915" y="1288"/>
                  </a:lnTo>
                  <a:cubicBezTo>
                    <a:pt x="778" y="802"/>
                    <a:pt x="518" y="359"/>
                    <a:pt x="1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6" name="Google Shape;22006;p87"/>
            <p:cNvSpPr/>
            <p:nvPr/>
          </p:nvSpPr>
          <p:spPr>
            <a:xfrm>
              <a:off x="5642017" y="1798949"/>
              <a:ext cx="159627" cy="77041"/>
            </a:xfrm>
            <a:custGeom>
              <a:avLst/>
              <a:gdLst/>
              <a:ahLst/>
              <a:cxnLst/>
              <a:rect l="l" t="t" r="r" b="b"/>
              <a:pathLst>
                <a:path w="6133" h="2960" extrusionOk="0">
                  <a:moveTo>
                    <a:pt x="4630" y="1"/>
                  </a:moveTo>
                  <a:lnTo>
                    <a:pt x="3360" y="1271"/>
                  </a:lnTo>
                  <a:cubicBezTo>
                    <a:pt x="2627" y="2005"/>
                    <a:pt x="1468" y="2138"/>
                    <a:pt x="721" y="2138"/>
                  </a:cubicBezTo>
                  <a:cubicBezTo>
                    <a:pt x="293" y="2138"/>
                    <a:pt x="0" y="2094"/>
                    <a:pt x="0" y="2094"/>
                  </a:cubicBezTo>
                  <a:lnTo>
                    <a:pt x="0" y="2094"/>
                  </a:lnTo>
                  <a:cubicBezTo>
                    <a:pt x="577" y="2671"/>
                    <a:pt x="1334" y="2960"/>
                    <a:pt x="2092" y="2960"/>
                  </a:cubicBezTo>
                  <a:cubicBezTo>
                    <a:pt x="2849" y="2960"/>
                    <a:pt x="3607" y="2671"/>
                    <a:pt x="4184" y="2094"/>
                  </a:cubicBezTo>
                  <a:lnTo>
                    <a:pt x="6133" y="145"/>
                  </a:lnTo>
                  <a:lnTo>
                    <a:pt x="463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7" name="Google Shape;22007;p87"/>
            <p:cNvSpPr/>
            <p:nvPr/>
          </p:nvSpPr>
          <p:spPr>
            <a:xfrm>
              <a:off x="5762524" y="1754364"/>
              <a:ext cx="87218" cy="48958"/>
            </a:xfrm>
            <a:custGeom>
              <a:avLst/>
              <a:gdLst/>
              <a:ahLst/>
              <a:cxnLst/>
              <a:rect l="l" t="t" r="r" b="b"/>
              <a:pathLst>
                <a:path w="3351" h="1881" extrusionOk="0">
                  <a:moveTo>
                    <a:pt x="3350" y="0"/>
                  </a:moveTo>
                  <a:lnTo>
                    <a:pt x="3209" y="141"/>
                  </a:lnTo>
                  <a:cubicBezTo>
                    <a:pt x="2652" y="699"/>
                    <a:pt x="1901" y="1008"/>
                    <a:pt x="1124" y="1008"/>
                  </a:cubicBezTo>
                  <a:cubicBezTo>
                    <a:pt x="994" y="1008"/>
                    <a:pt x="863" y="1000"/>
                    <a:pt x="732" y="982"/>
                  </a:cubicBezTo>
                  <a:lnTo>
                    <a:pt x="0" y="1714"/>
                  </a:lnTo>
                  <a:cubicBezTo>
                    <a:pt x="365" y="1825"/>
                    <a:pt x="743" y="1880"/>
                    <a:pt x="1121" y="1880"/>
                  </a:cubicBezTo>
                  <a:cubicBezTo>
                    <a:pt x="1247" y="1880"/>
                    <a:pt x="1374" y="1874"/>
                    <a:pt x="1499" y="1862"/>
                  </a:cubicBezTo>
                  <a:lnTo>
                    <a:pt x="3216" y="145"/>
                  </a:lnTo>
                  <a:cubicBezTo>
                    <a:pt x="3262" y="99"/>
                    <a:pt x="3308" y="50"/>
                    <a:pt x="3350"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8" name="Google Shape;22008;p87"/>
            <p:cNvSpPr/>
            <p:nvPr/>
          </p:nvSpPr>
          <p:spPr>
            <a:xfrm>
              <a:off x="5611981" y="1626699"/>
              <a:ext cx="248198" cy="238932"/>
            </a:xfrm>
            <a:custGeom>
              <a:avLst/>
              <a:gdLst/>
              <a:ahLst/>
              <a:cxnLst/>
              <a:rect l="l" t="t" r="r" b="b"/>
              <a:pathLst>
                <a:path w="9536" h="9180" extrusionOk="0">
                  <a:moveTo>
                    <a:pt x="6907" y="1"/>
                  </a:moveTo>
                  <a:cubicBezTo>
                    <a:pt x="6150" y="1"/>
                    <a:pt x="5394" y="289"/>
                    <a:pt x="4817" y="866"/>
                  </a:cubicBezTo>
                  <a:lnTo>
                    <a:pt x="1154" y="4529"/>
                  </a:lnTo>
                  <a:cubicBezTo>
                    <a:pt x="0" y="5683"/>
                    <a:pt x="0" y="7555"/>
                    <a:pt x="1154" y="8709"/>
                  </a:cubicBezTo>
                  <a:cubicBezTo>
                    <a:pt x="1471" y="9026"/>
                    <a:pt x="1907" y="9179"/>
                    <a:pt x="2388" y="9179"/>
                  </a:cubicBezTo>
                  <a:cubicBezTo>
                    <a:pt x="2526" y="9179"/>
                    <a:pt x="2668" y="9167"/>
                    <a:pt x="2811" y="9142"/>
                  </a:cubicBezTo>
                  <a:cubicBezTo>
                    <a:pt x="3455" y="9029"/>
                    <a:pt x="4145" y="8670"/>
                    <a:pt x="4722" y="8093"/>
                  </a:cubicBezTo>
                  <a:lnTo>
                    <a:pt x="6115" y="6700"/>
                  </a:lnTo>
                  <a:cubicBezTo>
                    <a:pt x="6115" y="6700"/>
                    <a:pt x="5955" y="6483"/>
                    <a:pt x="5545" y="6483"/>
                  </a:cubicBezTo>
                  <a:cubicBezTo>
                    <a:pt x="5508" y="6483"/>
                    <a:pt x="5470" y="6485"/>
                    <a:pt x="5429" y="6489"/>
                  </a:cubicBezTo>
                  <a:lnTo>
                    <a:pt x="4275" y="7646"/>
                  </a:lnTo>
                  <a:cubicBezTo>
                    <a:pt x="3992" y="7929"/>
                    <a:pt x="3620" y="8071"/>
                    <a:pt x="3248" y="8071"/>
                  </a:cubicBezTo>
                  <a:cubicBezTo>
                    <a:pt x="2876" y="8071"/>
                    <a:pt x="2503" y="7929"/>
                    <a:pt x="2220" y="7646"/>
                  </a:cubicBezTo>
                  <a:cubicBezTo>
                    <a:pt x="1654" y="7080"/>
                    <a:pt x="1654" y="6158"/>
                    <a:pt x="2220" y="5591"/>
                  </a:cubicBezTo>
                  <a:lnTo>
                    <a:pt x="5883" y="1932"/>
                  </a:lnTo>
                  <a:cubicBezTo>
                    <a:pt x="6166" y="1636"/>
                    <a:pt x="6545" y="1487"/>
                    <a:pt x="6926" y="1487"/>
                  </a:cubicBezTo>
                  <a:cubicBezTo>
                    <a:pt x="7274" y="1487"/>
                    <a:pt x="7624" y="1612"/>
                    <a:pt x="7903" y="1862"/>
                  </a:cubicBezTo>
                  <a:cubicBezTo>
                    <a:pt x="8483" y="2390"/>
                    <a:pt x="8539" y="3283"/>
                    <a:pt x="8033" y="3878"/>
                  </a:cubicBezTo>
                  <a:lnTo>
                    <a:pt x="9440" y="2471"/>
                  </a:lnTo>
                  <a:cubicBezTo>
                    <a:pt x="9535" y="1848"/>
                    <a:pt x="9394" y="1264"/>
                    <a:pt x="9000" y="866"/>
                  </a:cubicBezTo>
                  <a:cubicBezTo>
                    <a:pt x="8422" y="289"/>
                    <a:pt x="7664" y="1"/>
                    <a:pt x="6907"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9" name="Google Shape;22009;p87"/>
            <p:cNvSpPr/>
            <p:nvPr/>
          </p:nvSpPr>
          <p:spPr>
            <a:xfrm>
              <a:off x="5753284" y="1777815"/>
              <a:ext cx="38391" cy="23373"/>
            </a:xfrm>
            <a:custGeom>
              <a:avLst/>
              <a:gdLst/>
              <a:ahLst/>
              <a:cxnLst/>
              <a:rect l="l" t="t" r="r" b="b"/>
              <a:pathLst>
                <a:path w="1475" h="898" extrusionOk="0">
                  <a:moveTo>
                    <a:pt x="683" y="0"/>
                  </a:moveTo>
                  <a:lnTo>
                    <a:pt x="0" y="686"/>
                  </a:lnTo>
                  <a:cubicBezTo>
                    <a:pt x="218" y="778"/>
                    <a:pt x="447" y="848"/>
                    <a:pt x="683" y="897"/>
                  </a:cubicBezTo>
                  <a:lnTo>
                    <a:pt x="1474" y="106"/>
                  </a:lnTo>
                  <a:cubicBezTo>
                    <a:pt x="1207" y="106"/>
                    <a:pt x="940" y="70"/>
                    <a:pt x="683"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0" name="Google Shape;22010;p87"/>
            <p:cNvSpPr/>
            <p:nvPr/>
          </p:nvSpPr>
          <p:spPr>
            <a:xfrm>
              <a:off x="5605734" y="1565613"/>
              <a:ext cx="328155" cy="316052"/>
            </a:xfrm>
            <a:custGeom>
              <a:avLst/>
              <a:gdLst/>
              <a:ahLst/>
              <a:cxnLst/>
              <a:rect l="l" t="t" r="r" b="b"/>
              <a:pathLst>
                <a:path w="12608" h="12143" extrusionOk="0">
                  <a:moveTo>
                    <a:pt x="10774" y="0"/>
                  </a:moveTo>
                  <a:cubicBezTo>
                    <a:pt x="10361" y="0"/>
                    <a:pt x="9947" y="152"/>
                    <a:pt x="9624" y="458"/>
                  </a:cubicBezTo>
                  <a:lnTo>
                    <a:pt x="8466" y="1612"/>
                  </a:lnTo>
                  <a:cubicBezTo>
                    <a:pt x="8347" y="1773"/>
                    <a:pt x="8482" y="1967"/>
                    <a:pt x="8643" y="1967"/>
                  </a:cubicBezTo>
                  <a:cubicBezTo>
                    <a:pt x="8686" y="1967"/>
                    <a:pt x="8730" y="1954"/>
                    <a:pt x="8772" y="1922"/>
                  </a:cubicBezTo>
                  <a:lnTo>
                    <a:pt x="9930" y="764"/>
                  </a:lnTo>
                  <a:cubicBezTo>
                    <a:pt x="10171" y="523"/>
                    <a:pt x="10487" y="403"/>
                    <a:pt x="10803" y="403"/>
                  </a:cubicBezTo>
                  <a:cubicBezTo>
                    <a:pt x="11118" y="403"/>
                    <a:pt x="11434" y="523"/>
                    <a:pt x="11675" y="764"/>
                  </a:cubicBezTo>
                  <a:cubicBezTo>
                    <a:pt x="12157" y="1246"/>
                    <a:pt x="12157" y="2027"/>
                    <a:pt x="11675" y="2509"/>
                  </a:cubicBezTo>
                  <a:lnTo>
                    <a:pt x="10085" y="4100"/>
                  </a:lnTo>
                  <a:cubicBezTo>
                    <a:pt x="9563" y="2828"/>
                    <a:pt x="8362" y="2127"/>
                    <a:pt x="7139" y="2127"/>
                  </a:cubicBezTo>
                  <a:cubicBezTo>
                    <a:pt x="6342" y="2127"/>
                    <a:pt x="5535" y="2425"/>
                    <a:pt x="4902" y="3058"/>
                  </a:cubicBezTo>
                  <a:lnTo>
                    <a:pt x="1239" y="6721"/>
                  </a:lnTo>
                  <a:cubicBezTo>
                    <a:pt x="1" y="7959"/>
                    <a:pt x="1" y="9972"/>
                    <a:pt x="1239" y="11211"/>
                  </a:cubicBezTo>
                  <a:cubicBezTo>
                    <a:pt x="1860" y="11832"/>
                    <a:pt x="2674" y="12142"/>
                    <a:pt x="3487" y="12142"/>
                  </a:cubicBezTo>
                  <a:cubicBezTo>
                    <a:pt x="4300" y="12142"/>
                    <a:pt x="5113" y="11832"/>
                    <a:pt x="5732" y="11211"/>
                  </a:cubicBezTo>
                  <a:lnTo>
                    <a:pt x="7678" y="9268"/>
                  </a:lnTo>
                  <a:cubicBezTo>
                    <a:pt x="7798" y="9107"/>
                    <a:pt x="7663" y="8913"/>
                    <a:pt x="7500" y="8913"/>
                  </a:cubicBezTo>
                  <a:cubicBezTo>
                    <a:pt x="7457" y="8913"/>
                    <a:pt x="7411" y="8927"/>
                    <a:pt x="7368" y="8959"/>
                  </a:cubicBezTo>
                  <a:lnTo>
                    <a:pt x="5423" y="10901"/>
                  </a:lnTo>
                  <a:cubicBezTo>
                    <a:pt x="4890" y="11422"/>
                    <a:pt x="4198" y="11682"/>
                    <a:pt x="3506" y="11682"/>
                  </a:cubicBezTo>
                  <a:cubicBezTo>
                    <a:pt x="2805" y="11682"/>
                    <a:pt x="2105" y="11415"/>
                    <a:pt x="1570" y="10880"/>
                  </a:cubicBezTo>
                  <a:cubicBezTo>
                    <a:pt x="511" y="9817"/>
                    <a:pt x="500" y="8100"/>
                    <a:pt x="1549" y="7027"/>
                  </a:cubicBezTo>
                  <a:lnTo>
                    <a:pt x="5208" y="3368"/>
                  </a:lnTo>
                  <a:cubicBezTo>
                    <a:pt x="5757" y="2819"/>
                    <a:pt x="6452" y="2563"/>
                    <a:pt x="7139" y="2563"/>
                  </a:cubicBezTo>
                  <a:cubicBezTo>
                    <a:pt x="8255" y="2563"/>
                    <a:pt x="9348" y="3241"/>
                    <a:pt x="9747" y="4438"/>
                  </a:cubicBezTo>
                  <a:lnTo>
                    <a:pt x="8016" y="6172"/>
                  </a:lnTo>
                  <a:cubicBezTo>
                    <a:pt x="7769" y="6419"/>
                    <a:pt x="7455" y="6535"/>
                    <a:pt x="7145" y="6535"/>
                  </a:cubicBezTo>
                  <a:cubicBezTo>
                    <a:pt x="6668" y="6535"/>
                    <a:pt x="6200" y="6261"/>
                    <a:pt x="6000" y="5764"/>
                  </a:cubicBezTo>
                  <a:cubicBezTo>
                    <a:pt x="5955" y="5685"/>
                    <a:pt x="5884" y="5651"/>
                    <a:pt x="5813" y="5651"/>
                  </a:cubicBezTo>
                  <a:cubicBezTo>
                    <a:pt x="5682" y="5651"/>
                    <a:pt x="5552" y="5767"/>
                    <a:pt x="5595" y="5929"/>
                  </a:cubicBezTo>
                  <a:cubicBezTo>
                    <a:pt x="5868" y="6601"/>
                    <a:pt x="6501" y="6971"/>
                    <a:pt x="7147" y="6971"/>
                  </a:cubicBezTo>
                  <a:cubicBezTo>
                    <a:pt x="7566" y="6971"/>
                    <a:pt x="7991" y="6815"/>
                    <a:pt x="8326" y="6482"/>
                  </a:cubicBezTo>
                  <a:lnTo>
                    <a:pt x="10145" y="4659"/>
                  </a:lnTo>
                  <a:lnTo>
                    <a:pt x="10152" y="4656"/>
                  </a:lnTo>
                  <a:lnTo>
                    <a:pt x="11988" y="2823"/>
                  </a:lnTo>
                  <a:cubicBezTo>
                    <a:pt x="12608" y="2165"/>
                    <a:pt x="12593" y="1130"/>
                    <a:pt x="11953" y="490"/>
                  </a:cubicBezTo>
                  <a:cubicBezTo>
                    <a:pt x="11629" y="164"/>
                    <a:pt x="11202" y="0"/>
                    <a:pt x="10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1" name="Google Shape;22011;p87"/>
            <p:cNvSpPr/>
            <p:nvPr/>
          </p:nvSpPr>
          <p:spPr>
            <a:xfrm>
              <a:off x="5647587" y="1525687"/>
              <a:ext cx="329977" cy="317640"/>
            </a:xfrm>
            <a:custGeom>
              <a:avLst/>
              <a:gdLst/>
              <a:ahLst/>
              <a:cxnLst/>
              <a:rect l="l" t="t" r="r" b="b"/>
              <a:pathLst>
                <a:path w="12678" h="12204" extrusionOk="0">
                  <a:moveTo>
                    <a:pt x="9196" y="1"/>
                  </a:moveTo>
                  <a:cubicBezTo>
                    <a:pt x="8384" y="1"/>
                    <a:pt x="7571" y="310"/>
                    <a:pt x="6950" y="930"/>
                  </a:cubicBezTo>
                  <a:lnTo>
                    <a:pt x="5001" y="2875"/>
                  </a:lnTo>
                  <a:cubicBezTo>
                    <a:pt x="4895" y="2956"/>
                    <a:pt x="4884" y="3111"/>
                    <a:pt x="4979" y="3206"/>
                  </a:cubicBezTo>
                  <a:cubicBezTo>
                    <a:pt x="5023" y="3249"/>
                    <a:pt x="5079" y="3271"/>
                    <a:pt x="5134" y="3271"/>
                  </a:cubicBezTo>
                  <a:cubicBezTo>
                    <a:pt x="5200" y="3271"/>
                    <a:pt x="5266" y="3241"/>
                    <a:pt x="5310" y="3181"/>
                  </a:cubicBezTo>
                  <a:lnTo>
                    <a:pt x="7256" y="1236"/>
                  </a:lnTo>
                  <a:cubicBezTo>
                    <a:pt x="7793" y="686"/>
                    <a:pt x="8504" y="411"/>
                    <a:pt x="9215" y="411"/>
                  </a:cubicBezTo>
                  <a:cubicBezTo>
                    <a:pt x="9916" y="411"/>
                    <a:pt x="10616" y="678"/>
                    <a:pt x="11151" y="1215"/>
                  </a:cubicBezTo>
                  <a:cubicBezTo>
                    <a:pt x="12231" y="2291"/>
                    <a:pt x="12220" y="4043"/>
                    <a:pt x="11130" y="5109"/>
                  </a:cubicBezTo>
                  <a:lnTo>
                    <a:pt x="7470" y="8772"/>
                  </a:lnTo>
                  <a:cubicBezTo>
                    <a:pt x="6951" y="9292"/>
                    <a:pt x="6252" y="9574"/>
                    <a:pt x="5533" y="9574"/>
                  </a:cubicBezTo>
                  <a:cubicBezTo>
                    <a:pt x="5323" y="9574"/>
                    <a:pt x="5111" y="9550"/>
                    <a:pt x="4902" y="9501"/>
                  </a:cubicBezTo>
                  <a:cubicBezTo>
                    <a:pt x="3977" y="9282"/>
                    <a:pt x="3234" y="8600"/>
                    <a:pt x="2932" y="7699"/>
                  </a:cubicBezTo>
                  <a:lnTo>
                    <a:pt x="4666" y="5968"/>
                  </a:lnTo>
                  <a:cubicBezTo>
                    <a:pt x="4912" y="5719"/>
                    <a:pt x="5226" y="5602"/>
                    <a:pt x="5537" y="5602"/>
                  </a:cubicBezTo>
                  <a:cubicBezTo>
                    <a:pt x="6014" y="5602"/>
                    <a:pt x="6484" y="5878"/>
                    <a:pt x="6686" y="6376"/>
                  </a:cubicBezTo>
                  <a:cubicBezTo>
                    <a:pt x="6710" y="6474"/>
                    <a:pt x="6798" y="6537"/>
                    <a:pt x="6894" y="6537"/>
                  </a:cubicBezTo>
                  <a:cubicBezTo>
                    <a:pt x="6922" y="6537"/>
                    <a:pt x="6950" y="6531"/>
                    <a:pt x="6978" y="6520"/>
                  </a:cubicBezTo>
                  <a:cubicBezTo>
                    <a:pt x="7101" y="6471"/>
                    <a:pt x="7154" y="6327"/>
                    <a:pt x="7090" y="6211"/>
                  </a:cubicBezTo>
                  <a:cubicBezTo>
                    <a:pt x="6818" y="5539"/>
                    <a:pt x="6183" y="5169"/>
                    <a:pt x="5538" y="5169"/>
                  </a:cubicBezTo>
                  <a:cubicBezTo>
                    <a:pt x="5118" y="5169"/>
                    <a:pt x="4693" y="5326"/>
                    <a:pt x="4360" y="5658"/>
                  </a:cubicBezTo>
                  <a:lnTo>
                    <a:pt x="697" y="9318"/>
                  </a:lnTo>
                  <a:cubicBezTo>
                    <a:pt x="15" y="9965"/>
                    <a:pt x="1" y="11049"/>
                    <a:pt x="666" y="11714"/>
                  </a:cubicBezTo>
                  <a:cubicBezTo>
                    <a:pt x="993" y="12040"/>
                    <a:pt x="1421" y="12203"/>
                    <a:pt x="1848" y="12203"/>
                  </a:cubicBezTo>
                  <a:cubicBezTo>
                    <a:pt x="2291" y="12203"/>
                    <a:pt x="2733" y="12029"/>
                    <a:pt x="3062" y="11682"/>
                  </a:cubicBezTo>
                  <a:lnTo>
                    <a:pt x="4216" y="10528"/>
                  </a:lnTo>
                  <a:cubicBezTo>
                    <a:pt x="4321" y="10447"/>
                    <a:pt x="4332" y="10289"/>
                    <a:pt x="4241" y="10197"/>
                  </a:cubicBezTo>
                  <a:cubicBezTo>
                    <a:pt x="4197" y="10153"/>
                    <a:pt x="4140" y="10132"/>
                    <a:pt x="4083" y="10132"/>
                  </a:cubicBezTo>
                  <a:cubicBezTo>
                    <a:pt x="4016" y="10132"/>
                    <a:pt x="3950" y="10161"/>
                    <a:pt x="3906" y="10218"/>
                  </a:cubicBezTo>
                  <a:lnTo>
                    <a:pt x="2752" y="11372"/>
                  </a:lnTo>
                  <a:cubicBezTo>
                    <a:pt x="2512" y="11613"/>
                    <a:pt x="2197" y="11733"/>
                    <a:pt x="1881" y="11733"/>
                  </a:cubicBezTo>
                  <a:cubicBezTo>
                    <a:pt x="1565" y="11733"/>
                    <a:pt x="1248" y="11612"/>
                    <a:pt x="1007" y="11369"/>
                  </a:cubicBezTo>
                  <a:cubicBezTo>
                    <a:pt x="525" y="10887"/>
                    <a:pt x="525" y="10106"/>
                    <a:pt x="1007" y="9624"/>
                  </a:cubicBezTo>
                  <a:lnTo>
                    <a:pt x="2594" y="8040"/>
                  </a:lnTo>
                  <a:cubicBezTo>
                    <a:pt x="2998" y="9022"/>
                    <a:pt x="3864" y="9740"/>
                    <a:pt x="4909" y="9947"/>
                  </a:cubicBezTo>
                  <a:cubicBezTo>
                    <a:pt x="5118" y="9990"/>
                    <a:pt x="5328" y="10010"/>
                    <a:pt x="5537" y="10010"/>
                  </a:cubicBezTo>
                  <a:cubicBezTo>
                    <a:pt x="6369" y="10010"/>
                    <a:pt x="7178" y="9681"/>
                    <a:pt x="7780" y="9082"/>
                  </a:cubicBezTo>
                  <a:lnTo>
                    <a:pt x="11439" y="5419"/>
                  </a:lnTo>
                  <a:cubicBezTo>
                    <a:pt x="12678" y="4181"/>
                    <a:pt x="12678" y="2168"/>
                    <a:pt x="11443" y="930"/>
                  </a:cubicBezTo>
                  <a:cubicBezTo>
                    <a:pt x="10822" y="310"/>
                    <a:pt x="10009" y="1"/>
                    <a:pt x="9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12" name="Google Shape;22012;p87"/>
          <p:cNvGrpSpPr/>
          <p:nvPr/>
        </p:nvGrpSpPr>
        <p:grpSpPr>
          <a:xfrm>
            <a:off x="5186041" y="1525609"/>
            <a:ext cx="266964" cy="356056"/>
            <a:chOff x="5186041" y="1525609"/>
            <a:chExt cx="266964" cy="356056"/>
          </a:xfrm>
        </p:grpSpPr>
        <p:sp>
          <p:nvSpPr>
            <p:cNvPr id="22013" name="Google Shape;22013;p87"/>
            <p:cNvSpPr/>
            <p:nvPr/>
          </p:nvSpPr>
          <p:spPr>
            <a:xfrm>
              <a:off x="5275524" y="1603977"/>
              <a:ext cx="31337" cy="68999"/>
            </a:xfrm>
            <a:custGeom>
              <a:avLst/>
              <a:gdLst/>
              <a:ahLst/>
              <a:cxnLst/>
              <a:rect l="l" t="t" r="r" b="b"/>
              <a:pathLst>
                <a:path w="1204" h="2651" extrusionOk="0">
                  <a:moveTo>
                    <a:pt x="721" y="1"/>
                  </a:moveTo>
                  <a:cubicBezTo>
                    <a:pt x="324" y="1"/>
                    <a:pt x="0" y="325"/>
                    <a:pt x="0" y="726"/>
                  </a:cubicBezTo>
                  <a:lnTo>
                    <a:pt x="0" y="895"/>
                  </a:lnTo>
                  <a:cubicBezTo>
                    <a:pt x="0" y="1099"/>
                    <a:pt x="32" y="1306"/>
                    <a:pt x="99" y="1503"/>
                  </a:cubicBezTo>
                  <a:lnTo>
                    <a:pt x="482" y="2650"/>
                  </a:lnTo>
                  <a:lnTo>
                    <a:pt x="1203" y="2650"/>
                  </a:lnTo>
                  <a:lnTo>
                    <a:pt x="120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4" name="Google Shape;22014;p87"/>
            <p:cNvSpPr/>
            <p:nvPr/>
          </p:nvSpPr>
          <p:spPr>
            <a:xfrm>
              <a:off x="5287965" y="1597679"/>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7"/>
                  </a:lnTo>
                  <a:cubicBezTo>
                    <a:pt x="2868" y="1295"/>
                    <a:pt x="2893" y="1116"/>
                    <a:pt x="2893" y="936"/>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5" name="Google Shape;22015;p87"/>
            <p:cNvSpPr/>
            <p:nvPr/>
          </p:nvSpPr>
          <p:spPr>
            <a:xfrm>
              <a:off x="5299417" y="1692445"/>
              <a:ext cx="40134" cy="35189"/>
            </a:xfrm>
            <a:custGeom>
              <a:avLst/>
              <a:gdLst/>
              <a:ahLst/>
              <a:cxnLst/>
              <a:rect l="l" t="t" r="r" b="b"/>
              <a:pathLst>
                <a:path w="1542" h="1352" extrusionOk="0">
                  <a:moveTo>
                    <a:pt x="0" y="1"/>
                  </a:moveTo>
                  <a:lnTo>
                    <a:pt x="0" y="1352"/>
                  </a:lnTo>
                  <a:lnTo>
                    <a:pt x="1542" y="1352"/>
                  </a:lnTo>
                  <a:lnTo>
                    <a:pt x="1542"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6" name="Google Shape;22016;p87"/>
            <p:cNvSpPr/>
            <p:nvPr/>
          </p:nvSpPr>
          <p:spPr>
            <a:xfrm>
              <a:off x="5299417" y="1692445"/>
              <a:ext cx="40134" cy="21863"/>
            </a:xfrm>
            <a:custGeom>
              <a:avLst/>
              <a:gdLst/>
              <a:ahLst/>
              <a:cxnLst/>
              <a:rect l="l" t="t" r="r" b="b"/>
              <a:pathLst>
                <a:path w="1542" h="840" extrusionOk="0">
                  <a:moveTo>
                    <a:pt x="0" y="1"/>
                  </a:moveTo>
                  <a:lnTo>
                    <a:pt x="0" y="687"/>
                  </a:lnTo>
                  <a:cubicBezTo>
                    <a:pt x="247" y="789"/>
                    <a:pt x="508" y="840"/>
                    <a:pt x="770" y="840"/>
                  </a:cubicBezTo>
                  <a:cubicBezTo>
                    <a:pt x="1031" y="840"/>
                    <a:pt x="1294" y="789"/>
                    <a:pt x="1542" y="68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7" name="Google Shape;22017;p87"/>
            <p:cNvSpPr/>
            <p:nvPr/>
          </p:nvSpPr>
          <p:spPr>
            <a:xfrm>
              <a:off x="5252619" y="1714256"/>
              <a:ext cx="133729" cy="67411"/>
            </a:xfrm>
            <a:custGeom>
              <a:avLst/>
              <a:gdLst/>
              <a:ahLst/>
              <a:cxnLst/>
              <a:rect l="l" t="t" r="r" b="b"/>
              <a:pathLst>
                <a:path w="5138" h="2590" extrusionOk="0">
                  <a:moveTo>
                    <a:pt x="1795" y="0"/>
                  </a:moveTo>
                  <a:lnTo>
                    <a:pt x="556" y="356"/>
                  </a:lnTo>
                  <a:cubicBezTo>
                    <a:pt x="226" y="451"/>
                    <a:pt x="1" y="753"/>
                    <a:pt x="1" y="1098"/>
                  </a:cubicBezTo>
                  <a:lnTo>
                    <a:pt x="1" y="2590"/>
                  </a:lnTo>
                  <a:lnTo>
                    <a:pt x="5138" y="2590"/>
                  </a:lnTo>
                  <a:lnTo>
                    <a:pt x="5138" y="1098"/>
                  </a:lnTo>
                  <a:cubicBezTo>
                    <a:pt x="5138" y="753"/>
                    <a:pt x="4909" y="451"/>
                    <a:pt x="4578" y="356"/>
                  </a:cubicBezTo>
                  <a:lnTo>
                    <a:pt x="3340" y="0"/>
                  </a:lnTo>
                  <a:lnTo>
                    <a:pt x="2569" y="514"/>
                  </a:lnTo>
                  <a:lnTo>
                    <a:pt x="1795"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8" name="Google Shape;22018;p87"/>
            <p:cNvSpPr/>
            <p:nvPr/>
          </p:nvSpPr>
          <p:spPr>
            <a:xfrm>
              <a:off x="5281822" y="1629068"/>
              <a:ext cx="75402" cy="68999"/>
            </a:xfrm>
            <a:custGeom>
              <a:avLst/>
              <a:gdLst/>
              <a:ahLst/>
              <a:cxnLst/>
              <a:rect l="l" t="t" r="r" b="b"/>
              <a:pathLst>
                <a:path w="2897" h="2651" extrusionOk="0">
                  <a:moveTo>
                    <a:pt x="918" y="1"/>
                  </a:moveTo>
                  <a:cubicBezTo>
                    <a:pt x="791" y="1"/>
                    <a:pt x="667" y="53"/>
                    <a:pt x="578" y="145"/>
                  </a:cubicBezTo>
                  <a:lnTo>
                    <a:pt x="142" y="582"/>
                  </a:lnTo>
                  <a:cubicBezTo>
                    <a:pt x="50" y="670"/>
                    <a:pt x="1" y="793"/>
                    <a:pt x="1" y="923"/>
                  </a:cubicBezTo>
                  <a:lnTo>
                    <a:pt x="1" y="1204"/>
                  </a:lnTo>
                  <a:cubicBezTo>
                    <a:pt x="1" y="2003"/>
                    <a:pt x="648" y="2650"/>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8"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9" name="Google Shape;22019;p87"/>
            <p:cNvSpPr/>
            <p:nvPr/>
          </p:nvSpPr>
          <p:spPr>
            <a:xfrm>
              <a:off x="5281744" y="1629172"/>
              <a:ext cx="75219" cy="67437"/>
            </a:xfrm>
            <a:custGeom>
              <a:avLst/>
              <a:gdLst/>
              <a:ahLst/>
              <a:cxnLst/>
              <a:rect l="l" t="t" r="r" b="b"/>
              <a:pathLst>
                <a:path w="2890" h="2591" extrusionOk="0">
                  <a:moveTo>
                    <a:pt x="919" y="0"/>
                  </a:moveTo>
                  <a:cubicBezTo>
                    <a:pt x="791" y="0"/>
                    <a:pt x="669" y="49"/>
                    <a:pt x="581" y="141"/>
                  </a:cubicBezTo>
                  <a:lnTo>
                    <a:pt x="0" y="718"/>
                  </a:lnTo>
                  <a:lnTo>
                    <a:pt x="0" y="1204"/>
                  </a:lnTo>
                  <a:cubicBezTo>
                    <a:pt x="0" y="1848"/>
                    <a:pt x="426" y="2414"/>
                    <a:pt x="1045" y="2590"/>
                  </a:cubicBezTo>
                  <a:cubicBezTo>
                    <a:pt x="838" y="2337"/>
                    <a:pt x="725" y="2017"/>
                    <a:pt x="725" y="1686"/>
                  </a:cubicBezTo>
                  <a:lnTo>
                    <a:pt x="725" y="1151"/>
                  </a:lnTo>
                  <a:cubicBezTo>
                    <a:pt x="725" y="873"/>
                    <a:pt x="957" y="669"/>
                    <a:pt x="1235" y="669"/>
                  </a:cubicBezTo>
                  <a:cubicBezTo>
                    <a:pt x="1665" y="669"/>
                    <a:pt x="2520" y="722"/>
                    <a:pt x="2889" y="993"/>
                  </a:cubicBezTo>
                  <a:cubicBezTo>
                    <a:pt x="2871" y="891"/>
                    <a:pt x="2829" y="627"/>
                    <a:pt x="2755" y="553"/>
                  </a:cubicBezTo>
                  <a:cubicBezTo>
                    <a:pt x="2382" y="191"/>
                    <a:pt x="1700" y="25"/>
                    <a:pt x="933" y="1"/>
                  </a:cubicBezTo>
                  <a:cubicBezTo>
                    <a:pt x="928" y="0"/>
                    <a:pt x="924" y="0"/>
                    <a:pt x="91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0" name="Google Shape;22020;p87"/>
            <p:cNvSpPr/>
            <p:nvPr/>
          </p:nvSpPr>
          <p:spPr>
            <a:xfrm>
              <a:off x="5191272" y="1530918"/>
              <a:ext cx="256423" cy="345541"/>
            </a:xfrm>
            <a:custGeom>
              <a:avLst/>
              <a:gdLst/>
              <a:ahLst/>
              <a:cxnLst/>
              <a:rect l="l" t="t" r="r" b="b"/>
              <a:pathLst>
                <a:path w="9852" h="13276" extrusionOk="0">
                  <a:moveTo>
                    <a:pt x="4925" y="1284"/>
                  </a:moveTo>
                  <a:cubicBezTo>
                    <a:pt x="5394" y="1284"/>
                    <a:pt x="5868" y="1375"/>
                    <a:pt x="6319" y="1562"/>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7" y="1654"/>
                    <a:pt x="3977" y="1284"/>
                    <a:pt x="4925" y="1284"/>
                  </a:cubicBezTo>
                  <a:close/>
                  <a:moveTo>
                    <a:pt x="4920" y="0"/>
                  </a:moveTo>
                  <a:cubicBezTo>
                    <a:pt x="2199" y="0"/>
                    <a:pt x="0" y="2205"/>
                    <a:pt x="0" y="4926"/>
                  </a:cubicBezTo>
                  <a:cubicBezTo>
                    <a:pt x="0" y="10063"/>
                    <a:pt x="4926" y="13275"/>
                    <a:pt x="4926" y="13275"/>
                  </a:cubicBezTo>
                  <a:cubicBezTo>
                    <a:pt x="4926" y="13275"/>
                    <a:pt x="9852" y="10063"/>
                    <a:pt x="9852" y="4926"/>
                  </a:cubicBezTo>
                  <a:cubicBezTo>
                    <a:pt x="9852" y="2203"/>
                    <a:pt x="7646" y="0"/>
                    <a:pt x="4926" y="0"/>
                  </a:cubicBezTo>
                  <a:cubicBezTo>
                    <a:pt x="4924" y="0"/>
                    <a:pt x="4922" y="0"/>
                    <a:pt x="492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1" name="Google Shape;22021;p87"/>
            <p:cNvSpPr/>
            <p:nvPr/>
          </p:nvSpPr>
          <p:spPr>
            <a:xfrm>
              <a:off x="5191272" y="1530918"/>
              <a:ext cx="243071" cy="345541"/>
            </a:xfrm>
            <a:custGeom>
              <a:avLst/>
              <a:gdLst/>
              <a:ahLst/>
              <a:cxnLst/>
              <a:rect l="l" t="t" r="r" b="b"/>
              <a:pathLst>
                <a:path w="9339" h="13276" extrusionOk="0">
                  <a:moveTo>
                    <a:pt x="4929" y="1283"/>
                  </a:moveTo>
                  <a:cubicBezTo>
                    <a:pt x="5397" y="1283"/>
                    <a:pt x="5869" y="1373"/>
                    <a:pt x="6319" y="1559"/>
                  </a:cubicBezTo>
                  <a:cubicBezTo>
                    <a:pt x="7677" y="2125"/>
                    <a:pt x="8564" y="3452"/>
                    <a:pt x="8564" y="4926"/>
                  </a:cubicBezTo>
                  <a:cubicBezTo>
                    <a:pt x="8564" y="6935"/>
                    <a:pt x="6935" y="8564"/>
                    <a:pt x="4926" y="8564"/>
                  </a:cubicBezTo>
                  <a:cubicBezTo>
                    <a:pt x="3452" y="8564"/>
                    <a:pt x="2125" y="7678"/>
                    <a:pt x="1562" y="6316"/>
                  </a:cubicBezTo>
                  <a:cubicBezTo>
                    <a:pt x="999" y="4954"/>
                    <a:pt x="1309" y="3389"/>
                    <a:pt x="2350" y="2351"/>
                  </a:cubicBezTo>
                  <a:cubicBezTo>
                    <a:pt x="3048" y="1653"/>
                    <a:pt x="3980" y="1283"/>
                    <a:pt x="4929" y="1283"/>
                  </a:cubicBezTo>
                  <a:close/>
                  <a:moveTo>
                    <a:pt x="4920" y="0"/>
                  </a:moveTo>
                  <a:cubicBezTo>
                    <a:pt x="2203" y="0"/>
                    <a:pt x="0" y="2205"/>
                    <a:pt x="0" y="4926"/>
                  </a:cubicBezTo>
                  <a:cubicBezTo>
                    <a:pt x="0" y="10063"/>
                    <a:pt x="4926" y="13275"/>
                    <a:pt x="4926" y="13275"/>
                  </a:cubicBezTo>
                  <a:cubicBezTo>
                    <a:pt x="4926" y="13275"/>
                    <a:pt x="3783" y="11710"/>
                    <a:pt x="3089" y="9018"/>
                  </a:cubicBezTo>
                  <a:cubicBezTo>
                    <a:pt x="3069" y="8933"/>
                    <a:pt x="3134" y="8857"/>
                    <a:pt x="3214" y="8857"/>
                  </a:cubicBezTo>
                  <a:cubicBezTo>
                    <a:pt x="3229" y="8857"/>
                    <a:pt x="3246" y="8860"/>
                    <a:pt x="3262" y="8867"/>
                  </a:cubicBezTo>
                  <a:cubicBezTo>
                    <a:pt x="3799" y="9095"/>
                    <a:pt x="4368" y="9208"/>
                    <a:pt x="4934" y="9208"/>
                  </a:cubicBezTo>
                  <a:cubicBezTo>
                    <a:pt x="5830" y="9208"/>
                    <a:pt x="6719" y="8926"/>
                    <a:pt x="7463" y="8378"/>
                  </a:cubicBezTo>
                  <a:cubicBezTo>
                    <a:pt x="8680" y="7484"/>
                    <a:pt x="9338" y="6017"/>
                    <a:pt x="9190" y="4518"/>
                  </a:cubicBezTo>
                  <a:cubicBezTo>
                    <a:pt x="9007" y="2565"/>
                    <a:pt x="7473" y="961"/>
                    <a:pt x="5535" y="683"/>
                  </a:cubicBezTo>
                  <a:cubicBezTo>
                    <a:pt x="5334" y="654"/>
                    <a:pt x="5131" y="640"/>
                    <a:pt x="4930" y="640"/>
                  </a:cubicBezTo>
                  <a:cubicBezTo>
                    <a:pt x="4612" y="640"/>
                    <a:pt x="4296" y="675"/>
                    <a:pt x="3987" y="746"/>
                  </a:cubicBezTo>
                  <a:cubicBezTo>
                    <a:pt x="3976" y="748"/>
                    <a:pt x="3966" y="750"/>
                    <a:pt x="3956" y="750"/>
                  </a:cubicBezTo>
                  <a:cubicBezTo>
                    <a:pt x="3847" y="750"/>
                    <a:pt x="3783" y="615"/>
                    <a:pt x="3863" y="532"/>
                  </a:cubicBezTo>
                  <a:cubicBezTo>
                    <a:pt x="4184" y="190"/>
                    <a:pt x="4543" y="0"/>
                    <a:pt x="4926" y="0"/>
                  </a:cubicBezTo>
                  <a:cubicBezTo>
                    <a:pt x="4924" y="0"/>
                    <a:pt x="4922" y="0"/>
                    <a:pt x="492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2" name="Google Shape;22022;p87"/>
            <p:cNvSpPr/>
            <p:nvPr/>
          </p:nvSpPr>
          <p:spPr>
            <a:xfrm>
              <a:off x="5209674" y="1559132"/>
              <a:ext cx="176050" cy="164025"/>
            </a:xfrm>
            <a:custGeom>
              <a:avLst/>
              <a:gdLst/>
              <a:ahLst/>
              <a:cxnLst/>
              <a:rect l="l" t="t" r="r" b="b"/>
              <a:pathLst>
                <a:path w="6764" h="6302" extrusionOk="0">
                  <a:moveTo>
                    <a:pt x="4222" y="1"/>
                  </a:moveTo>
                  <a:cubicBezTo>
                    <a:pt x="3235" y="1"/>
                    <a:pt x="2252" y="380"/>
                    <a:pt x="1506" y="1126"/>
                  </a:cubicBezTo>
                  <a:cubicBezTo>
                    <a:pt x="131" y="2502"/>
                    <a:pt x="0" y="4687"/>
                    <a:pt x="1200" y="6217"/>
                  </a:cubicBezTo>
                  <a:cubicBezTo>
                    <a:pt x="1245" y="6277"/>
                    <a:pt x="1302" y="6302"/>
                    <a:pt x="1357" y="6302"/>
                  </a:cubicBezTo>
                  <a:cubicBezTo>
                    <a:pt x="1507" y="6302"/>
                    <a:pt x="1648" y="6121"/>
                    <a:pt x="1517" y="5967"/>
                  </a:cubicBezTo>
                  <a:cubicBezTo>
                    <a:pt x="437" y="4599"/>
                    <a:pt x="553" y="2639"/>
                    <a:pt x="1784" y="1407"/>
                  </a:cubicBezTo>
                  <a:cubicBezTo>
                    <a:pt x="2453" y="738"/>
                    <a:pt x="3335" y="398"/>
                    <a:pt x="4220" y="398"/>
                  </a:cubicBezTo>
                  <a:cubicBezTo>
                    <a:pt x="4969" y="398"/>
                    <a:pt x="5720" y="641"/>
                    <a:pt x="6348" y="1136"/>
                  </a:cubicBezTo>
                  <a:cubicBezTo>
                    <a:pt x="6389" y="1169"/>
                    <a:pt x="6432" y="1183"/>
                    <a:pt x="6472" y="1183"/>
                  </a:cubicBezTo>
                  <a:cubicBezTo>
                    <a:pt x="6636" y="1183"/>
                    <a:pt x="6763" y="956"/>
                    <a:pt x="6594" y="823"/>
                  </a:cubicBezTo>
                  <a:cubicBezTo>
                    <a:pt x="5894" y="272"/>
                    <a:pt x="5057" y="1"/>
                    <a:pt x="4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3" name="Google Shape;22023;p87"/>
            <p:cNvSpPr/>
            <p:nvPr/>
          </p:nvSpPr>
          <p:spPr>
            <a:xfrm>
              <a:off x="5186041" y="1525609"/>
              <a:ext cx="266964" cy="356056"/>
            </a:xfrm>
            <a:custGeom>
              <a:avLst/>
              <a:gdLst/>
              <a:ahLst/>
              <a:cxnLst/>
              <a:rect l="l" t="t" r="r" b="b"/>
              <a:pathLst>
                <a:path w="10257" h="13680" extrusionOk="0">
                  <a:moveTo>
                    <a:pt x="5127" y="405"/>
                  </a:moveTo>
                  <a:cubicBezTo>
                    <a:pt x="7738" y="405"/>
                    <a:pt x="9852" y="2519"/>
                    <a:pt x="9852" y="5130"/>
                  </a:cubicBezTo>
                  <a:cubicBezTo>
                    <a:pt x="9849" y="6270"/>
                    <a:pt x="9599" y="7407"/>
                    <a:pt x="9103" y="8511"/>
                  </a:cubicBezTo>
                  <a:cubicBezTo>
                    <a:pt x="8702" y="9398"/>
                    <a:pt x="8142" y="10267"/>
                    <a:pt x="7442" y="11090"/>
                  </a:cubicBezTo>
                  <a:cubicBezTo>
                    <a:pt x="6760" y="11896"/>
                    <a:pt x="5982" y="12614"/>
                    <a:pt x="5127" y="13233"/>
                  </a:cubicBezTo>
                  <a:cubicBezTo>
                    <a:pt x="4272" y="12617"/>
                    <a:pt x="3498" y="11900"/>
                    <a:pt x="2815" y="11101"/>
                  </a:cubicBezTo>
                  <a:cubicBezTo>
                    <a:pt x="2112" y="10274"/>
                    <a:pt x="1552" y="9405"/>
                    <a:pt x="1155" y="8518"/>
                  </a:cubicBezTo>
                  <a:cubicBezTo>
                    <a:pt x="655" y="7410"/>
                    <a:pt x="405" y="6274"/>
                    <a:pt x="405" y="5130"/>
                  </a:cubicBezTo>
                  <a:cubicBezTo>
                    <a:pt x="405" y="2519"/>
                    <a:pt x="2520" y="405"/>
                    <a:pt x="5127" y="405"/>
                  </a:cubicBezTo>
                  <a:close/>
                  <a:moveTo>
                    <a:pt x="5127" y="0"/>
                  </a:moveTo>
                  <a:cubicBezTo>
                    <a:pt x="2295" y="4"/>
                    <a:pt x="4" y="2298"/>
                    <a:pt x="1" y="5130"/>
                  </a:cubicBezTo>
                  <a:cubicBezTo>
                    <a:pt x="1" y="6330"/>
                    <a:pt x="264" y="7526"/>
                    <a:pt x="789" y="8684"/>
                  </a:cubicBezTo>
                  <a:cubicBezTo>
                    <a:pt x="1204" y="9606"/>
                    <a:pt x="1784" y="10506"/>
                    <a:pt x="2513" y="11361"/>
                  </a:cubicBezTo>
                  <a:cubicBezTo>
                    <a:pt x="3748" y="12811"/>
                    <a:pt x="4965" y="13613"/>
                    <a:pt x="5018" y="13648"/>
                  </a:cubicBezTo>
                  <a:cubicBezTo>
                    <a:pt x="5051" y="13669"/>
                    <a:pt x="5090" y="13680"/>
                    <a:pt x="5129" y="13680"/>
                  </a:cubicBezTo>
                  <a:cubicBezTo>
                    <a:pt x="5167" y="13680"/>
                    <a:pt x="5206" y="13669"/>
                    <a:pt x="5240" y="13648"/>
                  </a:cubicBezTo>
                  <a:cubicBezTo>
                    <a:pt x="5289" y="13613"/>
                    <a:pt x="6506" y="12811"/>
                    <a:pt x="7745" y="11361"/>
                  </a:cubicBezTo>
                  <a:cubicBezTo>
                    <a:pt x="8473" y="10506"/>
                    <a:pt x="9050" y="9606"/>
                    <a:pt x="9469" y="8684"/>
                  </a:cubicBezTo>
                  <a:cubicBezTo>
                    <a:pt x="9990" y="7526"/>
                    <a:pt x="10257" y="6330"/>
                    <a:pt x="10257" y="5130"/>
                  </a:cubicBezTo>
                  <a:cubicBezTo>
                    <a:pt x="10253" y="2298"/>
                    <a:pt x="7956" y="4"/>
                    <a:pt x="5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4" name="Google Shape;22024;p87"/>
            <p:cNvSpPr/>
            <p:nvPr/>
          </p:nvSpPr>
          <p:spPr>
            <a:xfrm>
              <a:off x="5291713" y="1624435"/>
              <a:ext cx="57130" cy="17855"/>
            </a:xfrm>
            <a:custGeom>
              <a:avLst/>
              <a:gdLst/>
              <a:ahLst/>
              <a:cxnLst/>
              <a:rect l="l" t="t" r="r" b="b"/>
              <a:pathLst>
                <a:path w="2195" h="686" extrusionOk="0">
                  <a:moveTo>
                    <a:pt x="793" y="0"/>
                  </a:moveTo>
                  <a:cubicBezTo>
                    <a:pt x="603" y="0"/>
                    <a:pt x="393" y="18"/>
                    <a:pt x="166" y="63"/>
                  </a:cubicBezTo>
                  <a:cubicBezTo>
                    <a:pt x="75" y="84"/>
                    <a:pt x="8" y="165"/>
                    <a:pt x="8" y="260"/>
                  </a:cubicBezTo>
                  <a:lnTo>
                    <a:pt x="8" y="475"/>
                  </a:lnTo>
                  <a:cubicBezTo>
                    <a:pt x="1" y="587"/>
                    <a:pt x="92" y="686"/>
                    <a:pt x="209" y="686"/>
                  </a:cubicBezTo>
                  <a:cubicBezTo>
                    <a:pt x="321" y="686"/>
                    <a:pt x="413" y="587"/>
                    <a:pt x="409" y="475"/>
                  </a:cubicBezTo>
                  <a:lnTo>
                    <a:pt x="409" y="429"/>
                  </a:lnTo>
                  <a:cubicBezTo>
                    <a:pt x="536" y="410"/>
                    <a:pt x="664" y="400"/>
                    <a:pt x="791" y="400"/>
                  </a:cubicBezTo>
                  <a:cubicBezTo>
                    <a:pt x="995" y="400"/>
                    <a:pt x="1197" y="425"/>
                    <a:pt x="1394" y="475"/>
                  </a:cubicBezTo>
                  <a:cubicBezTo>
                    <a:pt x="1542" y="510"/>
                    <a:pt x="1683" y="566"/>
                    <a:pt x="1813" y="643"/>
                  </a:cubicBezTo>
                  <a:cubicBezTo>
                    <a:pt x="1847" y="662"/>
                    <a:pt x="1880" y="670"/>
                    <a:pt x="1911" y="670"/>
                  </a:cubicBezTo>
                  <a:cubicBezTo>
                    <a:pt x="2080" y="670"/>
                    <a:pt x="2194" y="437"/>
                    <a:pt x="2031" y="309"/>
                  </a:cubicBezTo>
                  <a:cubicBezTo>
                    <a:pt x="2009" y="292"/>
                    <a:pt x="1557" y="0"/>
                    <a:pt x="7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5" name="Google Shape;22025;p87"/>
            <p:cNvSpPr/>
            <p:nvPr/>
          </p:nvSpPr>
          <p:spPr>
            <a:xfrm>
              <a:off x="5255092" y="1592551"/>
              <a:ext cx="174306" cy="166524"/>
            </a:xfrm>
            <a:custGeom>
              <a:avLst/>
              <a:gdLst/>
              <a:ahLst/>
              <a:cxnLst/>
              <a:rect l="l" t="t" r="r" b="b"/>
              <a:pathLst>
                <a:path w="6697" h="6398" extrusionOk="0">
                  <a:moveTo>
                    <a:pt x="3987" y="401"/>
                  </a:moveTo>
                  <a:lnTo>
                    <a:pt x="3987" y="1397"/>
                  </a:lnTo>
                  <a:cubicBezTo>
                    <a:pt x="3983" y="1562"/>
                    <a:pt x="3945" y="1728"/>
                    <a:pt x="3871" y="1879"/>
                  </a:cubicBezTo>
                  <a:lnTo>
                    <a:pt x="3793" y="2037"/>
                  </a:lnTo>
                  <a:cubicBezTo>
                    <a:pt x="3779" y="2062"/>
                    <a:pt x="3772" y="2094"/>
                    <a:pt x="3772" y="2125"/>
                  </a:cubicBezTo>
                  <a:lnTo>
                    <a:pt x="3772" y="2558"/>
                  </a:lnTo>
                  <a:cubicBezTo>
                    <a:pt x="3772" y="3275"/>
                    <a:pt x="3188" y="3854"/>
                    <a:pt x="2476" y="3854"/>
                  </a:cubicBezTo>
                  <a:cubicBezTo>
                    <a:pt x="2461" y="3854"/>
                    <a:pt x="2447" y="3853"/>
                    <a:pt x="2432" y="3853"/>
                  </a:cubicBezTo>
                  <a:cubicBezTo>
                    <a:pt x="1739" y="3832"/>
                    <a:pt x="1176" y="3223"/>
                    <a:pt x="1176" y="2491"/>
                  </a:cubicBezTo>
                  <a:lnTo>
                    <a:pt x="1176" y="2125"/>
                  </a:lnTo>
                  <a:cubicBezTo>
                    <a:pt x="1172" y="2097"/>
                    <a:pt x="1165" y="2065"/>
                    <a:pt x="1155" y="2037"/>
                  </a:cubicBezTo>
                  <a:lnTo>
                    <a:pt x="1074" y="1883"/>
                  </a:lnTo>
                  <a:cubicBezTo>
                    <a:pt x="1000" y="1731"/>
                    <a:pt x="961" y="1566"/>
                    <a:pt x="961" y="1397"/>
                  </a:cubicBezTo>
                  <a:cubicBezTo>
                    <a:pt x="961" y="848"/>
                    <a:pt x="1404" y="401"/>
                    <a:pt x="1953" y="401"/>
                  </a:cubicBezTo>
                  <a:close/>
                  <a:moveTo>
                    <a:pt x="1816" y="4113"/>
                  </a:moveTo>
                  <a:cubicBezTo>
                    <a:pt x="2006" y="4198"/>
                    <a:pt x="2214" y="4247"/>
                    <a:pt x="2421" y="4254"/>
                  </a:cubicBezTo>
                  <a:lnTo>
                    <a:pt x="2421" y="4250"/>
                  </a:lnTo>
                  <a:lnTo>
                    <a:pt x="2474" y="4250"/>
                  </a:lnTo>
                  <a:cubicBezTo>
                    <a:pt x="2699" y="4250"/>
                    <a:pt x="2921" y="4208"/>
                    <a:pt x="3128" y="4120"/>
                  </a:cubicBezTo>
                  <a:lnTo>
                    <a:pt x="3128" y="4395"/>
                  </a:lnTo>
                  <a:cubicBezTo>
                    <a:pt x="3128" y="4455"/>
                    <a:pt x="3139" y="4514"/>
                    <a:pt x="3153" y="4571"/>
                  </a:cubicBezTo>
                  <a:lnTo>
                    <a:pt x="2474" y="5084"/>
                  </a:lnTo>
                  <a:lnTo>
                    <a:pt x="1791" y="4571"/>
                  </a:lnTo>
                  <a:cubicBezTo>
                    <a:pt x="1806" y="4514"/>
                    <a:pt x="1816" y="4455"/>
                    <a:pt x="1816" y="4395"/>
                  </a:cubicBezTo>
                  <a:lnTo>
                    <a:pt x="1816" y="4113"/>
                  </a:lnTo>
                  <a:close/>
                  <a:moveTo>
                    <a:pt x="1559" y="4905"/>
                  </a:moveTo>
                  <a:lnTo>
                    <a:pt x="2273" y="5436"/>
                  </a:lnTo>
                  <a:lnTo>
                    <a:pt x="2273" y="5989"/>
                  </a:lnTo>
                  <a:cubicBezTo>
                    <a:pt x="1630" y="5953"/>
                    <a:pt x="1014" y="5735"/>
                    <a:pt x="490" y="5366"/>
                  </a:cubicBezTo>
                  <a:cubicBezTo>
                    <a:pt x="528" y="5327"/>
                    <a:pt x="578" y="5299"/>
                    <a:pt x="627" y="5281"/>
                  </a:cubicBezTo>
                  <a:lnTo>
                    <a:pt x="627" y="5278"/>
                  </a:lnTo>
                  <a:lnTo>
                    <a:pt x="1408" y="4986"/>
                  </a:lnTo>
                  <a:cubicBezTo>
                    <a:pt x="1464" y="4965"/>
                    <a:pt x="1513" y="4937"/>
                    <a:pt x="1559" y="4905"/>
                  </a:cubicBezTo>
                  <a:close/>
                  <a:moveTo>
                    <a:pt x="3385" y="4905"/>
                  </a:moveTo>
                  <a:cubicBezTo>
                    <a:pt x="3431" y="4940"/>
                    <a:pt x="3484" y="4968"/>
                    <a:pt x="3537" y="4989"/>
                  </a:cubicBezTo>
                  <a:lnTo>
                    <a:pt x="4487" y="5345"/>
                  </a:lnTo>
                  <a:cubicBezTo>
                    <a:pt x="3955" y="5728"/>
                    <a:pt x="3325" y="5953"/>
                    <a:pt x="2675" y="5989"/>
                  </a:cubicBezTo>
                  <a:lnTo>
                    <a:pt x="2675" y="5440"/>
                  </a:lnTo>
                  <a:lnTo>
                    <a:pt x="3385" y="4905"/>
                  </a:lnTo>
                  <a:close/>
                  <a:moveTo>
                    <a:pt x="1953" y="0"/>
                  </a:moveTo>
                  <a:cubicBezTo>
                    <a:pt x="1183" y="0"/>
                    <a:pt x="560" y="623"/>
                    <a:pt x="560" y="1393"/>
                  </a:cubicBezTo>
                  <a:cubicBezTo>
                    <a:pt x="560" y="1626"/>
                    <a:pt x="613" y="1851"/>
                    <a:pt x="715" y="2058"/>
                  </a:cubicBezTo>
                  <a:lnTo>
                    <a:pt x="775" y="2175"/>
                  </a:lnTo>
                  <a:lnTo>
                    <a:pt x="775" y="2491"/>
                  </a:lnTo>
                  <a:cubicBezTo>
                    <a:pt x="775" y="3023"/>
                    <a:pt x="1007" y="3526"/>
                    <a:pt x="1415" y="3867"/>
                  </a:cubicBezTo>
                  <a:lnTo>
                    <a:pt x="1415" y="4398"/>
                  </a:lnTo>
                  <a:cubicBezTo>
                    <a:pt x="1415" y="4493"/>
                    <a:pt x="1355" y="4578"/>
                    <a:pt x="1267" y="4613"/>
                  </a:cubicBezTo>
                  <a:lnTo>
                    <a:pt x="486" y="4905"/>
                  </a:lnTo>
                  <a:cubicBezTo>
                    <a:pt x="286" y="4982"/>
                    <a:pt x="120" y="5137"/>
                    <a:pt x="36" y="5334"/>
                  </a:cubicBezTo>
                  <a:cubicBezTo>
                    <a:pt x="1" y="5415"/>
                    <a:pt x="25" y="5514"/>
                    <a:pt x="96" y="5570"/>
                  </a:cubicBezTo>
                  <a:cubicBezTo>
                    <a:pt x="797" y="6124"/>
                    <a:pt x="1638" y="6397"/>
                    <a:pt x="2476" y="6397"/>
                  </a:cubicBezTo>
                  <a:cubicBezTo>
                    <a:pt x="3464" y="6397"/>
                    <a:pt x="4446" y="6018"/>
                    <a:pt x="5190" y="5274"/>
                  </a:cubicBezTo>
                  <a:cubicBezTo>
                    <a:pt x="6570" y="3895"/>
                    <a:pt x="6696" y="1707"/>
                    <a:pt x="5493" y="176"/>
                  </a:cubicBezTo>
                  <a:cubicBezTo>
                    <a:pt x="5453" y="126"/>
                    <a:pt x="5394" y="100"/>
                    <a:pt x="5335" y="100"/>
                  </a:cubicBezTo>
                  <a:cubicBezTo>
                    <a:pt x="5290" y="100"/>
                    <a:pt x="5246" y="114"/>
                    <a:pt x="5208" y="144"/>
                  </a:cubicBezTo>
                  <a:cubicBezTo>
                    <a:pt x="5120" y="211"/>
                    <a:pt x="5106" y="338"/>
                    <a:pt x="5176" y="426"/>
                  </a:cubicBezTo>
                  <a:cubicBezTo>
                    <a:pt x="6256" y="1795"/>
                    <a:pt x="6140" y="3754"/>
                    <a:pt x="4905" y="4986"/>
                  </a:cubicBezTo>
                  <a:cubicBezTo>
                    <a:pt x="4881" y="5010"/>
                    <a:pt x="4856" y="5035"/>
                    <a:pt x="4831" y="5060"/>
                  </a:cubicBezTo>
                  <a:cubicBezTo>
                    <a:pt x="4789" y="5035"/>
                    <a:pt x="4743" y="5010"/>
                    <a:pt x="4698" y="4993"/>
                  </a:cubicBezTo>
                  <a:lnTo>
                    <a:pt x="3677" y="4613"/>
                  </a:lnTo>
                  <a:cubicBezTo>
                    <a:pt x="3589" y="4578"/>
                    <a:pt x="3530" y="4493"/>
                    <a:pt x="3530" y="4398"/>
                  </a:cubicBezTo>
                  <a:lnTo>
                    <a:pt x="3530" y="3885"/>
                  </a:lnTo>
                  <a:cubicBezTo>
                    <a:pt x="3575" y="3849"/>
                    <a:pt x="3614" y="3814"/>
                    <a:pt x="3656" y="3775"/>
                  </a:cubicBezTo>
                  <a:cubicBezTo>
                    <a:pt x="3987" y="3455"/>
                    <a:pt x="4173" y="3015"/>
                    <a:pt x="4173" y="2558"/>
                  </a:cubicBezTo>
                  <a:lnTo>
                    <a:pt x="4173" y="2175"/>
                  </a:lnTo>
                  <a:lnTo>
                    <a:pt x="4230" y="2058"/>
                  </a:lnTo>
                  <a:cubicBezTo>
                    <a:pt x="4332" y="1851"/>
                    <a:pt x="4385" y="1626"/>
                    <a:pt x="4385" y="1393"/>
                  </a:cubicBezTo>
                  <a:lnTo>
                    <a:pt x="4385" y="201"/>
                  </a:lnTo>
                  <a:cubicBezTo>
                    <a:pt x="4385" y="88"/>
                    <a:pt x="4297" y="0"/>
                    <a:pt x="4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6" name="Google Shape;22026;p87"/>
          <p:cNvGrpSpPr/>
          <p:nvPr/>
        </p:nvGrpSpPr>
        <p:grpSpPr>
          <a:xfrm>
            <a:off x="1356198" y="2907591"/>
            <a:ext cx="379143" cy="337655"/>
            <a:chOff x="1356198" y="2907591"/>
            <a:chExt cx="379143" cy="337655"/>
          </a:xfrm>
        </p:grpSpPr>
        <p:sp>
          <p:nvSpPr>
            <p:cNvPr id="22027" name="Google Shape;22027;p87"/>
            <p:cNvSpPr/>
            <p:nvPr/>
          </p:nvSpPr>
          <p:spPr>
            <a:xfrm>
              <a:off x="1361768" y="3061517"/>
              <a:ext cx="207101" cy="178158"/>
            </a:xfrm>
            <a:custGeom>
              <a:avLst/>
              <a:gdLst/>
              <a:ahLst/>
              <a:cxnLst/>
              <a:rect l="l" t="t" r="r" b="b"/>
              <a:pathLst>
                <a:path w="7957" h="6845" extrusionOk="0">
                  <a:moveTo>
                    <a:pt x="7752" y="1"/>
                  </a:moveTo>
                  <a:lnTo>
                    <a:pt x="3783" y="3751"/>
                  </a:lnTo>
                  <a:cubicBezTo>
                    <a:pt x="3695" y="3832"/>
                    <a:pt x="3583" y="3878"/>
                    <a:pt x="3466" y="3878"/>
                  </a:cubicBezTo>
                  <a:lnTo>
                    <a:pt x="3424" y="3878"/>
                  </a:lnTo>
                  <a:cubicBezTo>
                    <a:pt x="3171" y="3878"/>
                    <a:pt x="2967" y="3674"/>
                    <a:pt x="2967" y="3421"/>
                  </a:cubicBezTo>
                  <a:lnTo>
                    <a:pt x="2967" y="3192"/>
                  </a:lnTo>
                  <a:lnTo>
                    <a:pt x="1598" y="3192"/>
                  </a:lnTo>
                  <a:lnTo>
                    <a:pt x="1598" y="3533"/>
                  </a:lnTo>
                  <a:cubicBezTo>
                    <a:pt x="1598" y="3737"/>
                    <a:pt x="1461" y="3917"/>
                    <a:pt x="1267" y="3973"/>
                  </a:cubicBezTo>
                  <a:lnTo>
                    <a:pt x="497" y="4191"/>
                  </a:lnTo>
                  <a:cubicBezTo>
                    <a:pt x="201" y="4276"/>
                    <a:pt x="1" y="4547"/>
                    <a:pt x="1" y="4853"/>
                  </a:cubicBezTo>
                  <a:lnTo>
                    <a:pt x="1" y="6844"/>
                  </a:lnTo>
                  <a:lnTo>
                    <a:pt x="3649" y="6844"/>
                  </a:lnTo>
                  <a:lnTo>
                    <a:pt x="3649" y="5623"/>
                  </a:lnTo>
                  <a:cubicBezTo>
                    <a:pt x="3649" y="5380"/>
                    <a:pt x="3748" y="5148"/>
                    <a:pt x="3917" y="4979"/>
                  </a:cubicBezTo>
                  <a:lnTo>
                    <a:pt x="7798" y="1095"/>
                  </a:lnTo>
                  <a:cubicBezTo>
                    <a:pt x="7910" y="979"/>
                    <a:pt x="7956" y="817"/>
                    <a:pt x="7917" y="659"/>
                  </a:cubicBezTo>
                  <a:lnTo>
                    <a:pt x="775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8" name="Google Shape;22028;p87"/>
            <p:cNvSpPr/>
            <p:nvPr/>
          </p:nvSpPr>
          <p:spPr>
            <a:xfrm>
              <a:off x="1516085" y="2913161"/>
              <a:ext cx="213686" cy="178054"/>
            </a:xfrm>
            <a:custGeom>
              <a:avLst/>
              <a:gdLst/>
              <a:ahLst/>
              <a:cxnLst/>
              <a:rect l="l" t="t" r="r" b="b"/>
              <a:pathLst>
                <a:path w="8210" h="6841" extrusionOk="0">
                  <a:moveTo>
                    <a:pt x="454" y="1"/>
                  </a:moveTo>
                  <a:cubicBezTo>
                    <a:pt x="204" y="1"/>
                    <a:pt x="0" y="205"/>
                    <a:pt x="0" y="455"/>
                  </a:cubicBezTo>
                  <a:lnTo>
                    <a:pt x="0" y="6383"/>
                  </a:lnTo>
                  <a:cubicBezTo>
                    <a:pt x="0" y="6637"/>
                    <a:pt x="204" y="6841"/>
                    <a:pt x="454" y="6841"/>
                  </a:cubicBezTo>
                  <a:lnTo>
                    <a:pt x="7752" y="6841"/>
                  </a:lnTo>
                  <a:cubicBezTo>
                    <a:pt x="8005" y="6841"/>
                    <a:pt x="8209" y="6637"/>
                    <a:pt x="8209" y="6383"/>
                  </a:cubicBezTo>
                  <a:lnTo>
                    <a:pt x="8209" y="455"/>
                  </a:lnTo>
                  <a:cubicBezTo>
                    <a:pt x="8209" y="205"/>
                    <a:pt x="8005" y="1"/>
                    <a:pt x="775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9" name="Google Shape;22029;p87"/>
            <p:cNvSpPr/>
            <p:nvPr/>
          </p:nvSpPr>
          <p:spPr>
            <a:xfrm>
              <a:off x="1379545" y="3061517"/>
              <a:ext cx="29697" cy="65329"/>
            </a:xfrm>
            <a:custGeom>
              <a:avLst/>
              <a:gdLst/>
              <a:ahLst/>
              <a:cxnLst/>
              <a:rect l="l" t="t" r="r" b="b"/>
              <a:pathLst>
                <a:path w="1141" h="2510" extrusionOk="0">
                  <a:moveTo>
                    <a:pt x="686" y="1"/>
                  </a:moveTo>
                  <a:cubicBezTo>
                    <a:pt x="306" y="1"/>
                    <a:pt x="0" y="307"/>
                    <a:pt x="0" y="683"/>
                  </a:cubicBezTo>
                  <a:lnTo>
                    <a:pt x="0" y="845"/>
                  </a:lnTo>
                  <a:cubicBezTo>
                    <a:pt x="0" y="1039"/>
                    <a:pt x="32" y="1236"/>
                    <a:pt x="95" y="1422"/>
                  </a:cubicBezTo>
                  <a:lnTo>
                    <a:pt x="458" y="2509"/>
                  </a:lnTo>
                  <a:lnTo>
                    <a:pt x="1140" y="2509"/>
                  </a:lnTo>
                  <a:lnTo>
                    <a:pt x="1140"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0" name="Google Shape;22030;p87"/>
            <p:cNvSpPr/>
            <p:nvPr/>
          </p:nvSpPr>
          <p:spPr>
            <a:xfrm>
              <a:off x="1391440" y="3055661"/>
              <a:ext cx="71289" cy="71185"/>
            </a:xfrm>
            <a:custGeom>
              <a:avLst/>
              <a:gdLst/>
              <a:ahLst/>
              <a:cxnLst/>
              <a:rect l="l" t="t" r="r" b="b"/>
              <a:pathLst>
                <a:path w="2739" h="2735" extrusionOk="0">
                  <a:moveTo>
                    <a:pt x="683" y="1"/>
                  </a:moveTo>
                  <a:cubicBezTo>
                    <a:pt x="307" y="1"/>
                    <a:pt x="1" y="303"/>
                    <a:pt x="1" y="683"/>
                  </a:cubicBezTo>
                  <a:cubicBezTo>
                    <a:pt x="1" y="933"/>
                    <a:pt x="205" y="1137"/>
                    <a:pt x="458" y="1137"/>
                  </a:cubicBezTo>
                  <a:lnTo>
                    <a:pt x="2281" y="2734"/>
                  </a:lnTo>
                  <a:lnTo>
                    <a:pt x="2685" y="1323"/>
                  </a:lnTo>
                  <a:cubicBezTo>
                    <a:pt x="2721" y="1200"/>
                    <a:pt x="2738" y="1074"/>
                    <a:pt x="2738" y="947"/>
                  </a:cubicBezTo>
                  <a:lnTo>
                    <a:pt x="2738"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1" name="Google Shape;22031;p87"/>
            <p:cNvSpPr/>
            <p:nvPr/>
          </p:nvSpPr>
          <p:spPr>
            <a:xfrm>
              <a:off x="1403360" y="3144571"/>
              <a:ext cx="35554" cy="29697"/>
            </a:xfrm>
            <a:custGeom>
              <a:avLst/>
              <a:gdLst/>
              <a:ahLst/>
              <a:cxnLst/>
              <a:rect l="l" t="t" r="r" b="b"/>
              <a:pathLst>
                <a:path w="1366" h="1141" extrusionOk="0">
                  <a:moveTo>
                    <a:pt x="0" y="1"/>
                  </a:moveTo>
                  <a:lnTo>
                    <a:pt x="0" y="458"/>
                  </a:lnTo>
                  <a:cubicBezTo>
                    <a:pt x="0" y="835"/>
                    <a:pt x="306" y="1141"/>
                    <a:pt x="683" y="1141"/>
                  </a:cubicBezTo>
                  <a:cubicBezTo>
                    <a:pt x="1059" y="1141"/>
                    <a:pt x="1365" y="835"/>
                    <a:pt x="1365" y="458"/>
                  </a:cubicBezTo>
                  <a:lnTo>
                    <a:pt x="136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2" name="Google Shape;22032;p87"/>
            <p:cNvSpPr/>
            <p:nvPr/>
          </p:nvSpPr>
          <p:spPr>
            <a:xfrm>
              <a:off x="1385505" y="3085411"/>
              <a:ext cx="71263" cy="65147"/>
            </a:xfrm>
            <a:custGeom>
              <a:avLst/>
              <a:gdLst/>
              <a:ahLst/>
              <a:cxnLst/>
              <a:rect l="l" t="t" r="r" b="b"/>
              <a:pathLst>
                <a:path w="2738" h="2503" extrusionOk="0">
                  <a:moveTo>
                    <a:pt x="866" y="1"/>
                  </a:moveTo>
                  <a:cubicBezTo>
                    <a:pt x="744" y="1"/>
                    <a:pt x="630" y="46"/>
                    <a:pt x="549" y="131"/>
                  </a:cubicBezTo>
                  <a:lnTo>
                    <a:pt x="324" y="356"/>
                  </a:lnTo>
                  <a:cubicBezTo>
                    <a:pt x="116" y="564"/>
                    <a:pt x="0" y="842"/>
                    <a:pt x="0" y="1134"/>
                  </a:cubicBezTo>
                  <a:cubicBezTo>
                    <a:pt x="0" y="1890"/>
                    <a:pt x="612" y="2503"/>
                    <a:pt x="1369" y="2503"/>
                  </a:cubicBezTo>
                  <a:cubicBezTo>
                    <a:pt x="2122" y="2503"/>
                    <a:pt x="2737" y="1890"/>
                    <a:pt x="2737" y="1138"/>
                  </a:cubicBezTo>
                  <a:lnTo>
                    <a:pt x="2737" y="845"/>
                  </a:lnTo>
                  <a:cubicBezTo>
                    <a:pt x="2737" y="726"/>
                    <a:pt x="2692" y="610"/>
                    <a:pt x="2604" y="522"/>
                  </a:cubicBezTo>
                  <a:cubicBezTo>
                    <a:pt x="2252" y="177"/>
                    <a:pt x="1608" y="22"/>
                    <a:pt x="880" y="1"/>
                  </a:cubicBezTo>
                  <a:cubicBezTo>
                    <a:pt x="875" y="1"/>
                    <a:pt x="871" y="1"/>
                    <a:pt x="86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3" name="Google Shape;22033;p87"/>
            <p:cNvSpPr/>
            <p:nvPr/>
          </p:nvSpPr>
          <p:spPr>
            <a:xfrm>
              <a:off x="1385505" y="3085333"/>
              <a:ext cx="71081" cy="63767"/>
            </a:xfrm>
            <a:custGeom>
              <a:avLst/>
              <a:gdLst/>
              <a:ahLst/>
              <a:cxnLst/>
              <a:rect l="l" t="t" r="r" b="b"/>
              <a:pathLst>
                <a:path w="2731" h="2450" extrusionOk="0">
                  <a:moveTo>
                    <a:pt x="866" y="0"/>
                  </a:moveTo>
                  <a:cubicBezTo>
                    <a:pt x="748" y="0"/>
                    <a:pt x="634" y="46"/>
                    <a:pt x="549" y="131"/>
                  </a:cubicBezTo>
                  <a:lnTo>
                    <a:pt x="324" y="356"/>
                  </a:lnTo>
                  <a:cubicBezTo>
                    <a:pt x="116" y="563"/>
                    <a:pt x="0" y="845"/>
                    <a:pt x="0" y="1137"/>
                  </a:cubicBezTo>
                  <a:cubicBezTo>
                    <a:pt x="0" y="1746"/>
                    <a:pt x="405" y="2280"/>
                    <a:pt x="989" y="2449"/>
                  </a:cubicBezTo>
                  <a:cubicBezTo>
                    <a:pt x="792" y="2207"/>
                    <a:pt x="686" y="1904"/>
                    <a:pt x="686" y="1591"/>
                  </a:cubicBezTo>
                  <a:lnTo>
                    <a:pt x="686" y="1137"/>
                  </a:lnTo>
                  <a:cubicBezTo>
                    <a:pt x="683" y="884"/>
                    <a:pt x="887" y="682"/>
                    <a:pt x="1137" y="682"/>
                  </a:cubicBezTo>
                  <a:cubicBezTo>
                    <a:pt x="1147" y="682"/>
                    <a:pt x="1158" y="682"/>
                    <a:pt x="1168" y="683"/>
                  </a:cubicBezTo>
                  <a:cubicBezTo>
                    <a:pt x="1629" y="711"/>
                    <a:pt x="2312" y="789"/>
                    <a:pt x="2730" y="989"/>
                  </a:cubicBezTo>
                  <a:cubicBezTo>
                    <a:pt x="2716" y="894"/>
                    <a:pt x="2678" y="595"/>
                    <a:pt x="2607" y="525"/>
                  </a:cubicBezTo>
                  <a:cubicBezTo>
                    <a:pt x="2255" y="180"/>
                    <a:pt x="1608" y="25"/>
                    <a:pt x="880" y="1"/>
                  </a:cubicBezTo>
                  <a:cubicBezTo>
                    <a:pt x="875" y="0"/>
                    <a:pt x="871" y="0"/>
                    <a:pt x="86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4" name="Google Shape;22034;p87"/>
            <p:cNvSpPr/>
            <p:nvPr/>
          </p:nvSpPr>
          <p:spPr>
            <a:xfrm>
              <a:off x="1361768" y="3175622"/>
              <a:ext cx="23763" cy="63950"/>
            </a:xfrm>
            <a:custGeom>
              <a:avLst/>
              <a:gdLst/>
              <a:ahLst/>
              <a:cxnLst/>
              <a:rect l="l" t="t" r="r" b="b"/>
              <a:pathLst>
                <a:path w="913" h="2457" extrusionOk="0">
                  <a:moveTo>
                    <a:pt x="184" y="1"/>
                  </a:moveTo>
                  <a:cubicBezTo>
                    <a:pt x="68" y="127"/>
                    <a:pt x="1" y="293"/>
                    <a:pt x="1" y="465"/>
                  </a:cubicBezTo>
                  <a:lnTo>
                    <a:pt x="1" y="2457"/>
                  </a:lnTo>
                  <a:lnTo>
                    <a:pt x="912" y="2457"/>
                  </a:lnTo>
                  <a:lnTo>
                    <a:pt x="912" y="1014"/>
                  </a:lnTo>
                  <a:cubicBezTo>
                    <a:pt x="912" y="831"/>
                    <a:pt x="842" y="659"/>
                    <a:pt x="712" y="529"/>
                  </a:cubicBezTo>
                  <a:lnTo>
                    <a:pt x="184"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5" name="Google Shape;22035;p87"/>
            <p:cNvSpPr/>
            <p:nvPr/>
          </p:nvSpPr>
          <p:spPr>
            <a:xfrm>
              <a:off x="1456743" y="3061517"/>
              <a:ext cx="112126" cy="146379"/>
            </a:xfrm>
            <a:custGeom>
              <a:avLst/>
              <a:gdLst/>
              <a:ahLst/>
              <a:cxnLst/>
              <a:rect l="l" t="t" r="r" b="b"/>
              <a:pathLst>
                <a:path w="4308" h="5624" extrusionOk="0">
                  <a:moveTo>
                    <a:pt x="4103" y="1"/>
                  </a:moveTo>
                  <a:lnTo>
                    <a:pt x="296" y="3597"/>
                  </a:lnTo>
                  <a:cubicBezTo>
                    <a:pt x="183" y="3699"/>
                    <a:pt x="113" y="3836"/>
                    <a:pt x="88" y="3987"/>
                  </a:cubicBezTo>
                  <a:cubicBezTo>
                    <a:pt x="2" y="4614"/>
                    <a:pt x="0" y="5591"/>
                    <a:pt x="0" y="5622"/>
                  </a:cubicBezTo>
                  <a:lnTo>
                    <a:pt x="0" y="5622"/>
                  </a:lnTo>
                  <a:cubicBezTo>
                    <a:pt x="1" y="5380"/>
                    <a:pt x="99" y="5148"/>
                    <a:pt x="268" y="4979"/>
                  </a:cubicBezTo>
                  <a:lnTo>
                    <a:pt x="4149" y="1095"/>
                  </a:lnTo>
                  <a:cubicBezTo>
                    <a:pt x="4261" y="979"/>
                    <a:pt x="4307" y="817"/>
                    <a:pt x="4268" y="659"/>
                  </a:cubicBezTo>
                  <a:lnTo>
                    <a:pt x="4103" y="1"/>
                  </a:lnTo>
                  <a:close/>
                  <a:moveTo>
                    <a:pt x="0" y="5622"/>
                  </a:moveTo>
                  <a:cubicBezTo>
                    <a:pt x="0" y="5623"/>
                    <a:pt x="0" y="5623"/>
                    <a:pt x="0" y="5623"/>
                  </a:cubicBezTo>
                  <a:lnTo>
                    <a:pt x="0" y="5623"/>
                  </a:lnTo>
                  <a:cubicBezTo>
                    <a:pt x="0" y="5623"/>
                    <a:pt x="0" y="5623"/>
                    <a:pt x="0" y="5622"/>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6" name="Google Shape;22036;p87"/>
            <p:cNvSpPr/>
            <p:nvPr/>
          </p:nvSpPr>
          <p:spPr>
            <a:xfrm>
              <a:off x="1542191" y="3061517"/>
              <a:ext cx="26678" cy="35658"/>
            </a:xfrm>
            <a:custGeom>
              <a:avLst/>
              <a:gdLst/>
              <a:ahLst/>
              <a:cxnLst/>
              <a:rect l="l" t="t" r="r" b="b"/>
              <a:pathLst>
                <a:path w="1025" h="1370" extrusionOk="0">
                  <a:moveTo>
                    <a:pt x="820" y="1"/>
                  </a:moveTo>
                  <a:lnTo>
                    <a:pt x="0" y="775"/>
                  </a:lnTo>
                  <a:lnTo>
                    <a:pt x="591" y="1369"/>
                  </a:lnTo>
                  <a:lnTo>
                    <a:pt x="866" y="1095"/>
                  </a:lnTo>
                  <a:cubicBezTo>
                    <a:pt x="978" y="982"/>
                    <a:pt x="1024" y="817"/>
                    <a:pt x="985" y="662"/>
                  </a:cubicBezTo>
                  <a:lnTo>
                    <a:pt x="82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7" name="Google Shape;22037;p87"/>
            <p:cNvSpPr/>
            <p:nvPr/>
          </p:nvSpPr>
          <p:spPr>
            <a:xfrm>
              <a:off x="1395942" y="3079659"/>
              <a:ext cx="51196" cy="17178"/>
            </a:xfrm>
            <a:custGeom>
              <a:avLst/>
              <a:gdLst/>
              <a:ahLst/>
              <a:cxnLst/>
              <a:rect l="l" t="t" r="r" b="b"/>
              <a:pathLst>
                <a:path w="1967" h="660" extrusionOk="0">
                  <a:moveTo>
                    <a:pt x="282" y="0"/>
                  </a:moveTo>
                  <a:cubicBezTo>
                    <a:pt x="0" y="0"/>
                    <a:pt x="0" y="430"/>
                    <a:pt x="282" y="430"/>
                  </a:cubicBezTo>
                  <a:cubicBezTo>
                    <a:pt x="524" y="430"/>
                    <a:pt x="1221" y="465"/>
                    <a:pt x="1555" y="634"/>
                  </a:cubicBezTo>
                  <a:cubicBezTo>
                    <a:pt x="1591" y="651"/>
                    <a:pt x="1625" y="659"/>
                    <a:pt x="1657" y="659"/>
                  </a:cubicBezTo>
                  <a:cubicBezTo>
                    <a:pt x="1854" y="659"/>
                    <a:pt x="1966" y="363"/>
                    <a:pt x="1745" y="254"/>
                  </a:cubicBezTo>
                  <a:cubicBezTo>
                    <a:pt x="1253" y="4"/>
                    <a:pt x="324" y="0"/>
                    <a:pt x="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8" name="Google Shape;22038;p87"/>
            <p:cNvSpPr/>
            <p:nvPr/>
          </p:nvSpPr>
          <p:spPr>
            <a:xfrm>
              <a:off x="1379910" y="3192488"/>
              <a:ext cx="11192" cy="52680"/>
            </a:xfrm>
            <a:custGeom>
              <a:avLst/>
              <a:gdLst/>
              <a:ahLst/>
              <a:cxnLst/>
              <a:rect l="l" t="t" r="r" b="b"/>
              <a:pathLst>
                <a:path w="430" h="2024" extrusionOk="0">
                  <a:moveTo>
                    <a:pt x="215" y="0"/>
                  </a:moveTo>
                  <a:cubicBezTo>
                    <a:pt x="99" y="0"/>
                    <a:pt x="0" y="95"/>
                    <a:pt x="0" y="215"/>
                  </a:cubicBezTo>
                  <a:lnTo>
                    <a:pt x="0" y="1809"/>
                  </a:lnTo>
                  <a:cubicBezTo>
                    <a:pt x="0" y="1928"/>
                    <a:pt x="99" y="2023"/>
                    <a:pt x="215" y="2023"/>
                  </a:cubicBezTo>
                  <a:cubicBezTo>
                    <a:pt x="331" y="2023"/>
                    <a:pt x="430" y="1928"/>
                    <a:pt x="430" y="1809"/>
                  </a:cubicBezTo>
                  <a:lnTo>
                    <a:pt x="430" y="215"/>
                  </a:lnTo>
                  <a:cubicBezTo>
                    <a:pt x="430"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9" name="Google Shape;22039;p87"/>
            <p:cNvSpPr/>
            <p:nvPr/>
          </p:nvSpPr>
          <p:spPr>
            <a:xfrm>
              <a:off x="1356198" y="3050013"/>
              <a:ext cx="219438" cy="195232"/>
            </a:xfrm>
            <a:custGeom>
              <a:avLst/>
              <a:gdLst/>
              <a:ahLst/>
              <a:cxnLst/>
              <a:rect l="l" t="t" r="r" b="b"/>
              <a:pathLst>
                <a:path w="8431" h="7501" extrusionOk="0">
                  <a:moveTo>
                    <a:pt x="7846" y="840"/>
                  </a:moveTo>
                  <a:lnTo>
                    <a:pt x="7924" y="1157"/>
                  </a:lnTo>
                  <a:cubicBezTo>
                    <a:pt x="7945" y="1241"/>
                    <a:pt x="7920" y="1329"/>
                    <a:pt x="7860" y="1389"/>
                  </a:cubicBezTo>
                  <a:lnTo>
                    <a:pt x="7737" y="1512"/>
                  </a:lnTo>
                  <a:lnTo>
                    <a:pt x="7445" y="1220"/>
                  </a:lnTo>
                  <a:lnTo>
                    <a:pt x="7846" y="840"/>
                  </a:lnTo>
                  <a:close/>
                  <a:moveTo>
                    <a:pt x="3878" y="429"/>
                  </a:moveTo>
                  <a:lnTo>
                    <a:pt x="3878" y="1315"/>
                  </a:lnTo>
                  <a:cubicBezTo>
                    <a:pt x="3878" y="1460"/>
                    <a:pt x="3842" y="1600"/>
                    <a:pt x="3779" y="1730"/>
                  </a:cubicBezTo>
                  <a:lnTo>
                    <a:pt x="3670" y="1945"/>
                  </a:lnTo>
                  <a:cubicBezTo>
                    <a:pt x="3656" y="1973"/>
                    <a:pt x="3649" y="2008"/>
                    <a:pt x="3649" y="2040"/>
                  </a:cubicBezTo>
                  <a:lnTo>
                    <a:pt x="3649" y="2498"/>
                  </a:lnTo>
                  <a:cubicBezTo>
                    <a:pt x="3649" y="3136"/>
                    <a:pt x="3131" y="3652"/>
                    <a:pt x="2498" y="3652"/>
                  </a:cubicBezTo>
                  <a:cubicBezTo>
                    <a:pt x="2485" y="3652"/>
                    <a:pt x="2472" y="3652"/>
                    <a:pt x="2460" y="3652"/>
                  </a:cubicBezTo>
                  <a:cubicBezTo>
                    <a:pt x="1840" y="3630"/>
                    <a:pt x="1341" y="3089"/>
                    <a:pt x="1341" y="2438"/>
                  </a:cubicBezTo>
                  <a:lnTo>
                    <a:pt x="1341" y="2040"/>
                  </a:lnTo>
                  <a:cubicBezTo>
                    <a:pt x="1341" y="2005"/>
                    <a:pt x="1330" y="1973"/>
                    <a:pt x="1316" y="1942"/>
                  </a:cubicBezTo>
                  <a:lnTo>
                    <a:pt x="1186" y="1678"/>
                  </a:lnTo>
                  <a:cubicBezTo>
                    <a:pt x="1137" y="1583"/>
                    <a:pt x="1112" y="1474"/>
                    <a:pt x="1112" y="1368"/>
                  </a:cubicBezTo>
                  <a:lnTo>
                    <a:pt x="1112" y="1354"/>
                  </a:lnTo>
                  <a:cubicBezTo>
                    <a:pt x="1112" y="844"/>
                    <a:pt x="1527" y="429"/>
                    <a:pt x="2037" y="429"/>
                  </a:cubicBezTo>
                  <a:close/>
                  <a:moveTo>
                    <a:pt x="2977" y="4000"/>
                  </a:moveTo>
                  <a:cubicBezTo>
                    <a:pt x="2987" y="4056"/>
                    <a:pt x="3008" y="4109"/>
                    <a:pt x="3033" y="4158"/>
                  </a:cubicBezTo>
                  <a:lnTo>
                    <a:pt x="3026" y="4165"/>
                  </a:lnTo>
                  <a:lnTo>
                    <a:pt x="2825" y="4369"/>
                  </a:lnTo>
                  <a:cubicBezTo>
                    <a:pt x="2734" y="4461"/>
                    <a:pt x="2613" y="4507"/>
                    <a:pt x="2493" y="4507"/>
                  </a:cubicBezTo>
                  <a:cubicBezTo>
                    <a:pt x="2372" y="4507"/>
                    <a:pt x="2252" y="4461"/>
                    <a:pt x="2160" y="4369"/>
                  </a:cubicBezTo>
                  <a:lnTo>
                    <a:pt x="1985" y="4193"/>
                  </a:lnTo>
                  <a:cubicBezTo>
                    <a:pt x="2006" y="4130"/>
                    <a:pt x="2020" y="4067"/>
                    <a:pt x="2020" y="4000"/>
                  </a:cubicBezTo>
                  <a:cubicBezTo>
                    <a:pt x="2157" y="4046"/>
                    <a:pt x="2301" y="4070"/>
                    <a:pt x="2445" y="4074"/>
                  </a:cubicBezTo>
                  <a:lnTo>
                    <a:pt x="2495" y="4074"/>
                  </a:lnTo>
                  <a:cubicBezTo>
                    <a:pt x="2657" y="4074"/>
                    <a:pt x="2822" y="4049"/>
                    <a:pt x="2977" y="4000"/>
                  </a:cubicBezTo>
                  <a:close/>
                  <a:moveTo>
                    <a:pt x="8196" y="1"/>
                  </a:moveTo>
                  <a:cubicBezTo>
                    <a:pt x="8143" y="1"/>
                    <a:pt x="8089" y="20"/>
                    <a:pt x="8047" y="59"/>
                  </a:cubicBezTo>
                  <a:lnTo>
                    <a:pt x="3846" y="4039"/>
                  </a:lnTo>
                  <a:cubicBezTo>
                    <a:pt x="3804" y="4081"/>
                    <a:pt x="3744" y="4105"/>
                    <a:pt x="3680" y="4105"/>
                  </a:cubicBezTo>
                  <a:lnTo>
                    <a:pt x="3635" y="4105"/>
                  </a:lnTo>
                  <a:cubicBezTo>
                    <a:pt x="3501" y="4105"/>
                    <a:pt x="3392" y="3996"/>
                    <a:pt x="3392" y="3863"/>
                  </a:cubicBezTo>
                  <a:lnTo>
                    <a:pt x="3392" y="3796"/>
                  </a:lnTo>
                  <a:cubicBezTo>
                    <a:pt x="3466" y="3747"/>
                    <a:pt x="3533" y="3690"/>
                    <a:pt x="3596" y="3630"/>
                  </a:cubicBezTo>
                  <a:cubicBezTo>
                    <a:pt x="3906" y="3331"/>
                    <a:pt x="4078" y="2923"/>
                    <a:pt x="4078" y="2494"/>
                  </a:cubicBezTo>
                  <a:lnTo>
                    <a:pt x="4078" y="2089"/>
                  </a:lnTo>
                  <a:lnTo>
                    <a:pt x="4163" y="1920"/>
                  </a:lnTo>
                  <a:cubicBezTo>
                    <a:pt x="4254" y="1730"/>
                    <a:pt x="4303" y="1523"/>
                    <a:pt x="4303" y="1315"/>
                  </a:cubicBezTo>
                  <a:lnTo>
                    <a:pt x="4303" y="218"/>
                  </a:lnTo>
                  <a:cubicBezTo>
                    <a:pt x="4303" y="98"/>
                    <a:pt x="4208" y="3"/>
                    <a:pt x="4089" y="3"/>
                  </a:cubicBezTo>
                  <a:lnTo>
                    <a:pt x="2037" y="3"/>
                  </a:lnTo>
                  <a:cubicBezTo>
                    <a:pt x="1291" y="3"/>
                    <a:pt x="686" y="608"/>
                    <a:pt x="686" y="1358"/>
                  </a:cubicBezTo>
                  <a:lnTo>
                    <a:pt x="686" y="1368"/>
                  </a:lnTo>
                  <a:cubicBezTo>
                    <a:pt x="686" y="1544"/>
                    <a:pt x="725" y="1716"/>
                    <a:pt x="802" y="1871"/>
                  </a:cubicBezTo>
                  <a:lnTo>
                    <a:pt x="911" y="2093"/>
                  </a:lnTo>
                  <a:lnTo>
                    <a:pt x="911" y="2441"/>
                  </a:lnTo>
                  <a:cubicBezTo>
                    <a:pt x="911" y="2973"/>
                    <a:pt x="1168" y="3472"/>
                    <a:pt x="1598" y="3785"/>
                  </a:cubicBezTo>
                  <a:lnTo>
                    <a:pt x="1598" y="3979"/>
                  </a:lnTo>
                  <a:cubicBezTo>
                    <a:pt x="1598" y="4084"/>
                    <a:pt x="1524" y="4179"/>
                    <a:pt x="1422" y="4211"/>
                  </a:cubicBezTo>
                  <a:lnTo>
                    <a:pt x="651" y="4433"/>
                  </a:lnTo>
                  <a:cubicBezTo>
                    <a:pt x="268" y="4542"/>
                    <a:pt x="0" y="4894"/>
                    <a:pt x="0" y="5295"/>
                  </a:cubicBezTo>
                  <a:lnTo>
                    <a:pt x="0" y="7286"/>
                  </a:lnTo>
                  <a:cubicBezTo>
                    <a:pt x="0" y="7402"/>
                    <a:pt x="95" y="7501"/>
                    <a:pt x="215" y="7501"/>
                  </a:cubicBezTo>
                  <a:cubicBezTo>
                    <a:pt x="331" y="7501"/>
                    <a:pt x="426" y="7402"/>
                    <a:pt x="426" y="7286"/>
                  </a:cubicBezTo>
                  <a:lnTo>
                    <a:pt x="426" y="5295"/>
                  </a:lnTo>
                  <a:cubicBezTo>
                    <a:pt x="429" y="5084"/>
                    <a:pt x="567" y="4901"/>
                    <a:pt x="767" y="4841"/>
                  </a:cubicBezTo>
                  <a:lnTo>
                    <a:pt x="1538" y="4623"/>
                  </a:lnTo>
                  <a:cubicBezTo>
                    <a:pt x="1605" y="4602"/>
                    <a:pt x="1664" y="4573"/>
                    <a:pt x="1721" y="4535"/>
                  </a:cubicBezTo>
                  <a:lnTo>
                    <a:pt x="1858" y="4672"/>
                  </a:lnTo>
                  <a:cubicBezTo>
                    <a:pt x="2034" y="4848"/>
                    <a:pt x="2263" y="4936"/>
                    <a:pt x="2493" y="4936"/>
                  </a:cubicBezTo>
                  <a:cubicBezTo>
                    <a:pt x="2723" y="4936"/>
                    <a:pt x="2952" y="4848"/>
                    <a:pt x="3128" y="4672"/>
                  </a:cubicBezTo>
                  <a:lnTo>
                    <a:pt x="3329" y="4471"/>
                  </a:lnTo>
                  <a:lnTo>
                    <a:pt x="3336" y="4464"/>
                  </a:lnTo>
                  <a:cubicBezTo>
                    <a:pt x="3427" y="4510"/>
                    <a:pt x="3529" y="4535"/>
                    <a:pt x="3635" y="4535"/>
                  </a:cubicBezTo>
                  <a:lnTo>
                    <a:pt x="3677" y="4535"/>
                  </a:lnTo>
                  <a:cubicBezTo>
                    <a:pt x="3849" y="4535"/>
                    <a:pt x="4015" y="4468"/>
                    <a:pt x="4138" y="4352"/>
                  </a:cubicBezTo>
                  <a:lnTo>
                    <a:pt x="7136" y="1512"/>
                  </a:lnTo>
                  <a:lnTo>
                    <a:pt x="7435" y="1811"/>
                  </a:lnTo>
                  <a:lnTo>
                    <a:pt x="3976" y="5270"/>
                  </a:lnTo>
                  <a:cubicBezTo>
                    <a:pt x="3765" y="5481"/>
                    <a:pt x="3645" y="5770"/>
                    <a:pt x="3649" y="6065"/>
                  </a:cubicBezTo>
                  <a:lnTo>
                    <a:pt x="3649" y="7286"/>
                  </a:lnTo>
                  <a:cubicBezTo>
                    <a:pt x="3649" y="7402"/>
                    <a:pt x="3744" y="7497"/>
                    <a:pt x="3860" y="7497"/>
                  </a:cubicBezTo>
                  <a:cubicBezTo>
                    <a:pt x="3980" y="7497"/>
                    <a:pt x="4075" y="7402"/>
                    <a:pt x="4075" y="7286"/>
                  </a:cubicBezTo>
                  <a:lnTo>
                    <a:pt x="4075" y="6065"/>
                  </a:lnTo>
                  <a:cubicBezTo>
                    <a:pt x="4075" y="5879"/>
                    <a:pt x="4148" y="5703"/>
                    <a:pt x="4279" y="5573"/>
                  </a:cubicBezTo>
                  <a:lnTo>
                    <a:pt x="8160" y="1688"/>
                  </a:lnTo>
                  <a:cubicBezTo>
                    <a:pt x="8325" y="1523"/>
                    <a:pt x="8392" y="1280"/>
                    <a:pt x="8335" y="1055"/>
                  </a:cubicBezTo>
                  <a:lnTo>
                    <a:pt x="8198" y="503"/>
                  </a:lnTo>
                  <a:lnTo>
                    <a:pt x="8339" y="372"/>
                  </a:lnTo>
                  <a:cubicBezTo>
                    <a:pt x="8427" y="291"/>
                    <a:pt x="8430" y="154"/>
                    <a:pt x="8350" y="66"/>
                  </a:cubicBezTo>
                  <a:cubicBezTo>
                    <a:pt x="8308" y="23"/>
                    <a:pt x="8252" y="1"/>
                    <a:pt x="8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0" name="Google Shape;22040;p87"/>
            <p:cNvSpPr/>
            <p:nvPr/>
          </p:nvSpPr>
          <p:spPr>
            <a:xfrm>
              <a:off x="1510594" y="2907591"/>
              <a:ext cx="224747" cy="189220"/>
            </a:xfrm>
            <a:custGeom>
              <a:avLst/>
              <a:gdLst/>
              <a:ahLst/>
              <a:cxnLst/>
              <a:rect l="l" t="t" r="r" b="b"/>
              <a:pathLst>
                <a:path w="8635" h="7270" extrusionOk="0">
                  <a:moveTo>
                    <a:pt x="665" y="0"/>
                  </a:moveTo>
                  <a:cubicBezTo>
                    <a:pt x="299" y="0"/>
                    <a:pt x="0" y="299"/>
                    <a:pt x="0" y="669"/>
                  </a:cubicBezTo>
                  <a:lnTo>
                    <a:pt x="0" y="6457"/>
                  </a:lnTo>
                  <a:cubicBezTo>
                    <a:pt x="0" y="6573"/>
                    <a:pt x="95" y="6668"/>
                    <a:pt x="211" y="6668"/>
                  </a:cubicBezTo>
                  <a:cubicBezTo>
                    <a:pt x="331" y="6668"/>
                    <a:pt x="426" y="6573"/>
                    <a:pt x="426" y="6457"/>
                  </a:cubicBezTo>
                  <a:lnTo>
                    <a:pt x="426" y="669"/>
                  </a:lnTo>
                  <a:cubicBezTo>
                    <a:pt x="426" y="535"/>
                    <a:pt x="535" y="426"/>
                    <a:pt x="669" y="426"/>
                  </a:cubicBezTo>
                  <a:lnTo>
                    <a:pt x="7963" y="426"/>
                  </a:lnTo>
                  <a:cubicBezTo>
                    <a:pt x="8096" y="426"/>
                    <a:pt x="8205" y="535"/>
                    <a:pt x="8205" y="669"/>
                  </a:cubicBezTo>
                  <a:lnTo>
                    <a:pt x="8205" y="6597"/>
                  </a:lnTo>
                  <a:cubicBezTo>
                    <a:pt x="8205" y="6731"/>
                    <a:pt x="8096" y="6840"/>
                    <a:pt x="7963" y="6840"/>
                  </a:cubicBezTo>
                  <a:lnTo>
                    <a:pt x="3086" y="6840"/>
                  </a:lnTo>
                  <a:cubicBezTo>
                    <a:pt x="2801" y="6840"/>
                    <a:pt x="2801" y="7269"/>
                    <a:pt x="3086" y="7269"/>
                  </a:cubicBezTo>
                  <a:lnTo>
                    <a:pt x="7963" y="7269"/>
                  </a:lnTo>
                  <a:cubicBezTo>
                    <a:pt x="8332" y="7266"/>
                    <a:pt x="8631" y="6967"/>
                    <a:pt x="8635" y="6597"/>
                  </a:cubicBezTo>
                  <a:lnTo>
                    <a:pt x="8635" y="669"/>
                  </a:lnTo>
                  <a:cubicBezTo>
                    <a:pt x="8631" y="299"/>
                    <a:pt x="8332" y="0"/>
                    <a:pt x="79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1" name="Google Shape;22041;p87"/>
            <p:cNvSpPr/>
            <p:nvPr/>
          </p:nvSpPr>
          <p:spPr>
            <a:xfrm>
              <a:off x="1537818" y="2943196"/>
              <a:ext cx="167851" cy="106192"/>
            </a:xfrm>
            <a:custGeom>
              <a:avLst/>
              <a:gdLst/>
              <a:ahLst/>
              <a:cxnLst/>
              <a:rect l="l" t="t" r="r" b="b"/>
              <a:pathLst>
                <a:path w="6449" h="4080" extrusionOk="0">
                  <a:moveTo>
                    <a:pt x="5094" y="1"/>
                  </a:moveTo>
                  <a:cubicBezTo>
                    <a:pt x="4809" y="1"/>
                    <a:pt x="4809" y="427"/>
                    <a:pt x="5094" y="427"/>
                  </a:cubicBezTo>
                  <a:lnTo>
                    <a:pt x="5720" y="427"/>
                  </a:lnTo>
                  <a:lnTo>
                    <a:pt x="3384" y="2763"/>
                  </a:lnTo>
                  <a:lnTo>
                    <a:pt x="2395" y="1774"/>
                  </a:lnTo>
                  <a:cubicBezTo>
                    <a:pt x="2353" y="1732"/>
                    <a:pt x="2299" y="1711"/>
                    <a:pt x="2244" y="1711"/>
                  </a:cubicBezTo>
                  <a:cubicBezTo>
                    <a:pt x="2190" y="1711"/>
                    <a:pt x="2135" y="1732"/>
                    <a:pt x="2093" y="1774"/>
                  </a:cubicBezTo>
                  <a:lnTo>
                    <a:pt x="154" y="3713"/>
                  </a:lnTo>
                  <a:cubicBezTo>
                    <a:pt x="1" y="3866"/>
                    <a:pt x="142" y="4080"/>
                    <a:pt x="307" y="4080"/>
                  </a:cubicBezTo>
                  <a:cubicBezTo>
                    <a:pt x="357" y="4080"/>
                    <a:pt x="410" y="4060"/>
                    <a:pt x="457" y="4012"/>
                  </a:cubicBezTo>
                  <a:lnTo>
                    <a:pt x="2244" y="2225"/>
                  </a:lnTo>
                  <a:lnTo>
                    <a:pt x="3233" y="3213"/>
                  </a:lnTo>
                  <a:cubicBezTo>
                    <a:pt x="3275" y="3255"/>
                    <a:pt x="3330" y="3277"/>
                    <a:pt x="3384" y="3277"/>
                  </a:cubicBezTo>
                  <a:cubicBezTo>
                    <a:pt x="3439" y="3277"/>
                    <a:pt x="3493" y="3255"/>
                    <a:pt x="3535" y="3213"/>
                  </a:cubicBezTo>
                  <a:lnTo>
                    <a:pt x="6019" y="729"/>
                  </a:lnTo>
                  <a:lnTo>
                    <a:pt x="6019" y="1352"/>
                  </a:lnTo>
                  <a:cubicBezTo>
                    <a:pt x="6019" y="1472"/>
                    <a:pt x="6114" y="1567"/>
                    <a:pt x="6234" y="1567"/>
                  </a:cubicBezTo>
                  <a:cubicBezTo>
                    <a:pt x="6350" y="1567"/>
                    <a:pt x="6449" y="1472"/>
                    <a:pt x="6449" y="1352"/>
                  </a:cubicBezTo>
                  <a:lnTo>
                    <a:pt x="6449" y="212"/>
                  </a:lnTo>
                  <a:cubicBezTo>
                    <a:pt x="6449" y="96"/>
                    <a:pt x="6350" y="1"/>
                    <a:pt x="62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42" name="Google Shape;22042;p87"/>
          <p:cNvGrpSpPr/>
          <p:nvPr/>
        </p:nvGrpSpPr>
        <p:grpSpPr>
          <a:xfrm>
            <a:off x="1860689" y="2886795"/>
            <a:ext cx="307905" cy="379143"/>
            <a:chOff x="1860689" y="2886795"/>
            <a:chExt cx="307905" cy="379143"/>
          </a:xfrm>
        </p:grpSpPr>
        <p:sp>
          <p:nvSpPr>
            <p:cNvPr id="22043" name="Google Shape;22043;p87"/>
            <p:cNvSpPr/>
            <p:nvPr/>
          </p:nvSpPr>
          <p:spPr>
            <a:xfrm>
              <a:off x="1979010" y="2939813"/>
              <a:ext cx="71185" cy="53513"/>
            </a:xfrm>
            <a:custGeom>
              <a:avLst/>
              <a:gdLst/>
              <a:ahLst/>
              <a:cxnLst/>
              <a:rect l="l" t="t" r="r" b="b"/>
              <a:pathLst>
                <a:path w="2735" h="2056" extrusionOk="0">
                  <a:moveTo>
                    <a:pt x="912" y="1"/>
                  </a:moveTo>
                  <a:lnTo>
                    <a:pt x="912" y="458"/>
                  </a:lnTo>
                  <a:cubicBezTo>
                    <a:pt x="912" y="543"/>
                    <a:pt x="862" y="623"/>
                    <a:pt x="785" y="662"/>
                  </a:cubicBezTo>
                  <a:lnTo>
                    <a:pt x="250" y="930"/>
                  </a:lnTo>
                  <a:cubicBezTo>
                    <a:pt x="95" y="1007"/>
                    <a:pt x="0" y="1165"/>
                    <a:pt x="0" y="1338"/>
                  </a:cubicBezTo>
                  <a:lnTo>
                    <a:pt x="0" y="2055"/>
                  </a:lnTo>
                  <a:lnTo>
                    <a:pt x="2734" y="2055"/>
                  </a:lnTo>
                  <a:lnTo>
                    <a:pt x="2734" y="1338"/>
                  </a:lnTo>
                  <a:cubicBezTo>
                    <a:pt x="2734" y="1165"/>
                    <a:pt x="2639" y="1007"/>
                    <a:pt x="2484" y="930"/>
                  </a:cubicBezTo>
                  <a:lnTo>
                    <a:pt x="1950" y="662"/>
                  </a:lnTo>
                  <a:cubicBezTo>
                    <a:pt x="1872" y="623"/>
                    <a:pt x="1823" y="543"/>
                    <a:pt x="1823" y="458"/>
                  </a:cubicBezTo>
                  <a:lnTo>
                    <a:pt x="1823"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4" name="Google Shape;22044;p87"/>
            <p:cNvSpPr/>
            <p:nvPr/>
          </p:nvSpPr>
          <p:spPr>
            <a:xfrm>
              <a:off x="1979010" y="2958579"/>
              <a:ext cx="71185" cy="34747"/>
            </a:xfrm>
            <a:custGeom>
              <a:avLst/>
              <a:gdLst/>
              <a:ahLst/>
              <a:cxnLst/>
              <a:rect l="l" t="t" r="r" b="b"/>
              <a:pathLst>
                <a:path w="2735" h="1335" extrusionOk="0">
                  <a:moveTo>
                    <a:pt x="665" y="1"/>
                  </a:moveTo>
                  <a:lnTo>
                    <a:pt x="250" y="209"/>
                  </a:lnTo>
                  <a:cubicBezTo>
                    <a:pt x="95" y="286"/>
                    <a:pt x="0" y="444"/>
                    <a:pt x="0" y="617"/>
                  </a:cubicBezTo>
                  <a:lnTo>
                    <a:pt x="0" y="1334"/>
                  </a:lnTo>
                  <a:lnTo>
                    <a:pt x="2734" y="1334"/>
                  </a:lnTo>
                  <a:lnTo>
                    <a:pt x="2734" y="617"/>
                  </a:lnTo>
                  <a:cubicBezTo>
                    <a:pt x="2734" y="444"/>
                    <a:pt x="2639" y="286"/>
                    <a:pt x="2484" y="209"/>
                  </a:cubicBezTo>
                  <a:lnTo>
                    <a:pt x="2066" y="1"/>
                  </a:lnTo>
                  <a:cubicBezTo>
                    <a:pt x="1900" y="202"/>
                    <a:pt x="1651" y="553"/>
                    <a:pt x="1366" y="553"/>
                  </a:cubicBezTo>
                  <a:cubicBezTo>
                    <a:pt x="1084" y="553"/>
                    <a:pt x="834" y="202"/>
                    <a:pt x="66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5" name="Google Shape;22045;p87"/>
            <p:cNvSpPr/>
            <p:nvPr/>
          </p:nvSpPr>
          <p:spPr>
            <a:xfrm>
              <a:off x="1979011" y="2969120"/>
              <a:ext cx="17777" cy="24206"/>
            </a:xfrm>
            <a:custGeom>
              <a:avLst/>
              <a:gdLst/>
              <a:ahLst/>
              <a:cxnLst/>
              <a:rect l="l" t="t" r="r" b="b"/>
              <a:pathLst>
                <a:path w="683" h="930" extrusionOk="0">
                  <a:moveTo>
                    <a:pt x="53" y="1"/>
                  </a:moveTo>
                  <a:cubicBezTo>
                    <a:pt x="18" y="64"/>
                    <a:pt x="0" y="138"/>
                    <a:pt x="0" y="212"/>
                  </a:cubicBezTo>
                  <a:lnTo>
                    <a:pt x="0" y="929"/>
                  </a:lnTo>
                  <a:lnTo>
                    <a:pt x="683" y="929"/>
                  </a:lnTo>
                  <a:lnTo>
                    <a:pt x="683" y="701"/>
                  </a:lnTo>
                  <a:cubicBezTo>
                    <a:pt x="683" y="557"/>
                    <a:pt x="616" y="419"/>
                    <a:pt x="500" y="335"/>
                  </a:cubicBezTo>
                  <a:lnTo>
                    <a:pt x="53"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6" name="Google Shape;22046;p87"/>
            <p:cNvSpPr/>
            <p:nvPr/>
          </p:nvSpPr>
          <p:spPr>
            <a:xfrm>
              <a:off x="2032393" y="2969120"/>
              <a:ext cx="17803" cy="24206"/>
            </a:xfrm>
            <a:custGeom>
              <a:avLst/>
              <a:gdLst/>
              <a:ahLst/>
              <a:cxnLst/>
              <a:rect l="l" t="t" r="r" b="b"/>
              <a:pathLst>
                <a:path w="684" h="930" extrusionOk="0">
                  <a:moveTo>
                    <a:pt x="630" y="1"/>
                  </a:moveTo>
                  <a:lnTo>
                    <a:pt x="184" y="335"/>
                  </a:lnTo>
                  <a:cubicBezTo>
                    <a:pt x="67" y="419"/>
                    <a:pt x="1" y="557"/>
                    <a:pt x="1" y="701"/>
                  </a:cubicBezTo>
                  <a:lnTo>
                    <a:pt x="1" y="929"/>
                  </a:lnTo>
                  <a:lnTo>
                    <a:pt x="683" y="929"/>
                  </a:lnTo>
                  <a:lnTo>
                    <a:pt x="683" y="212"/>
                  </a:lnTo>
                  <a:cubicBezTo>
                    <a:pt x="683" y="138"/>
                    <a:pt x="666" y="64"/>
                    <a:pt x="63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7" name="Google Shape;22047;p87"/>
            <p:cNvSpPr/>
            <p:nvPr/>
          </p:nvSpPr>
          <p:spPr>
            <a:xfrm>
              <a:off x="1990827" y="2892287"/>
              <a:ext cx="47552" cy="53513"/>
            </a:xfrm>
            <a:custGeom>
              <a:avLst/>
              <a:gdLst/>
              <a:ahLst/>
              <a:cxnLst/>
              <a:rect l="l" t="t" r="r" b="b"/>
              <a:pathLst>
                <a:path w="1827" h="2056" extrusionOk="0">
                  <a:moveTo>
                    <a:pt x="683" y="1"/>
                  </a:moveTo>
                  <a:cubicBezTo>
                    <a:pt x="306" y="1"/>
                    <a:pt x="0" y="307"/>
                    <a:pt x="0" y="687"/>
                  </a:cubicBezTo>
                  <a:lnTo>
                    <a:pt x="0" y="1141"/>
                  </a:lnTo>
                  <a:cubicBezTo>
                    <a:pt x="0" y="1644"/>
                    <a:pt x="408" y="2055"/>
                    <a:pt x="912" y="2055"/>
                  </a:cubicBezTo>
                  <a:cubicBezTo>
                    <a:pt x="1418" y="2055"/>
                    <a:pt x="1826" y="1644"/>
                    <a:pt x="1826" y="1141"/>
                  </a:cubicBezTo>
                  <a:lnTo>
                    <a:pt x="1826" y="687"/>
                  </a:lnTo>
                  <a:cubicBezTo>
                    <a:pt x="1826" y="307"/>
                    <a:pt x="1520"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8" name="Google Shape;22048;p87"/>
            <p:cNvSpPr/>
            <p:nvPr/>
          </p:nvSpPr>
          <p:spPr>
            <a:xfrm>
              <a:off x="1990827" y="2892391"/>
              <a:ext cx="32717" cy="53460"/>
            </a:xfrm>
            <a:custGeom>
              <a:avLst/>
              <a:gdLst/>
              <a:ahLst/>
              <a:cxnLst/>
              <a:rect l="l" t="t" r="r" b="b"/>
              <a:pathLst>
                <a:path w="1257" h="2054" extrusionOk="0">
                  <a:moveTo>
                    <a:pt x="686" y="0"/>
                  </a:moveTo>
                  <a:cubicBezTo>
                    <a:pt x="306" y="0"/>
                    <a:pt x="0" y="306"/>
                    <a:pt x="0" y="683"/>
                  </a:cubicBezTo>
                  <a:lnTo>
                    <a:pt x="0" y="1140"/>
                  </a:lnTo>
                  <a:cubicBezTo>
                    <a:pt x="0" y="1664"/>
                    <a:pt x="428" y="2054"/>
                    <a:pt x="910" y="2054"/>
                  </a:cubicBezTo>
                  <a:cubicBezTo>
                    <a:pt x="1024" y="2054"/>
                    <a:pt x="1141" y="2032"/>
                    <a:pt x="1256" y="1985"/>
                  </a:cubicBezTo>
                  <a:cubicBezTo>
                    <a:pt x="912" y="1844"/>
                    <a:pt x="686" y="1510"/>
                    <a:pt x="686" y="1140"/>
                  </a:cubicBezTo>
                  <a:lnTo>
                    <a:pt x="686" y="683"/>
                  </a:lnTo>
                  <a:cubicBezTo>
                    <a:pt x="686" y="348"/>
                    <a:pt x="929" y="67"/>
                    <a:pt x="1256" y="11"/>
                  </a:cubicBezTo>
                  <a:cubicBezTo>
                    <a:pt x="1218" y="4"/>
                    <a:pt x="1182" y="0"/>
                    <a:pt x="11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9" name="Google Shape;22049;p87"/>
            <p:cNvSpPr/>
            <p:nvPr/>
          </p:nvSpPr>
          <p:spPr>
            <a:xfrm>
              <a:off x="1990827" y="2892391"/>
              <a:ext cx="47552" cy="23737"/>
            </a:xfrm>
            <a:custGeom>
              <a:avLst/>
              <a:gdLst/>
              <a:ahLst/>
              <a:cxnLst/>
              <a:rect l="l" t="t" r="r" b="b"/>
              <a:pathLst>
                <a:path w="1827" h="912" extrusionOk="0">
                  <a:moveTo>
                    <a:pt x="686" y="0"/>
                  </a:moveTo>
                  <a:cubicBezTo>
                    <a:pt x="306" y="0"/>
                    <a:pt x="0" y="306"/>
                    <a:pt x="0" y="683"/>
                  </a:cubicBezTo>
                  <a:cubicBezTo>
                    <a:pt x="0" y="683"/>
                    <a:pt x="686" y="911"/>
                    <a:pt x="1826" y="911"/>
                  </a:cubicBezTo>
                  <a:lnTo>
                    <a:pt x="1826" y="683"/>
                  </a:lnTo>
                  <a:cubicBezTo>
                    <a:pt x="1826" y="306"/>
                    <a:pt x="1520" y="0"/>
                    <a:pt x="114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0" name="Google Shape;22050;p87"/>
            <p:cNvSpPr/>
            <p:nvPr/>
          </p:nvSpPr>
          <p:spPr>
            <a:xfrm>
              <a:off x="1990827" y="2892391"/>
              <a:ext cx="32717" cy="21629"/>
            </a:xfrm>
            <a:custGeom>
              <a:avLst/>
              <a:gdLst/>
              <a:ahLst/>
              <a:cxnLst/>
              <a:rect l="l" t="t" r="r" b="b"/>
              <a:pathLst>
                <a:path w="1257" h="831" extrusionOk="0">
                  <a:moveTo>
                    <a:pt x="686" y="0"/>
                  </a:moveTo>
                  <a:cubicBezTo>
                    <a:pt x="306" y="0"/>
                    <a:pt x="0" y="306"/>
                    <a:pt x="0" y="683"/>
                  </a:cubicBezTo>
                  <a:cubicBezTo>
                    <a:pt x="225" y="750"/>
                    <a:pt x="454" y="799"/>
                    <a:pt x="686" y="831"/>
                  </a:cubicBezTo>
                  <a:lnTo>
                    <a:pt x="686" y="683"/>
                  </a:lnTo>
                  <a:cubicBezTo>
                    <a:pt x="686" y="348"/>
                    <a:pt x="929" y="67"/>
                    <a:pt x="1256" y="11"/>
                  </a:cubicBezTo>
                  <a:cubicBezTo>
                    <a:pt x="1218" y="4"/>
                    <a:pt x="1182" y="0"/>
                    <a:pt x="11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1" name="Google Shape;22051;p87"/>
            <p:cNvSpPr/>
            <p:nvPr/>
          </p:nvSpPr>
          <p:spPr>
            <a:xfrm>
              <a:off x="1979010" y="3011076"/>
              <a:ext cx="71185" cy="142422"/>
            </a:xfrm>
            <a:custGeom>
              <a:avLst/>
              <a:gdLst/>
              <a:ahLst/>
              <a:cxnLst/>
              <a:rect l="l" t="t" r="r" b="b"/>
              <a:pathLst>
                <a:path w="2735" h="5472" extrusionOk="0">
                  <a:moveTo>
                    <a:pt x="0" y="0"/>
                  </a:moveTo>
                  <a:lnTo>
                    <a:pt x="0" y="5471"/>
                  </a:lnTo>
                  <a:lnTo>
                    <a:pt x="2734" y="5471"/>
                  </a:lnTo>
                  <a:lnTo>
                    <a:pt x="27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2" name="Google Shape;22052;p87"/>
            <p:cNvSpPr/>
            <p:nvPr/>
          </p:nvSpPr>
          <p:spPr>
            <a:xfrm>
              <a:off x="1979010" y="3094130"/>
              <a:ext cx="71185" cy="59447"/>
            </a:xfrm>
            <a:custGeom>
              <a:avLst/>
              <a:gdLst/>
              <a:ahLst/>
              <a:cxnLst/>
              <a:rect l="l" t="t" r="r" b="b"/>
              <a:pathLst>
                <a:path w="2735" h="2284" extrusionOk="0">
                  <a:moveTo>
                    <a:pt x="0" y="0"/>
                  </a:moveTo>
                  <a:lnTo>
                    <a:pt x="0" y="2284"/>
                  </a:lnTo>
                  <a:lnTo>
                    <a:pt x="2734" y="2284"/>
                  </a:lnTo>
                  <a:lnTo>
                    <a:pt x="2734"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3" name="Google Shape;22053;p87"/>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4" name="Google Shape;22054;p87"/>
            <p:cNvSpPr/>
            <p:nvPr/>
          </p:nvSpPr>
          <p:spPr>
            <a:xfrm>
              <a:off x="1937419" y="3076353"/>
              <a:ext cx="26782" cy="71185"/>
            </a:xfrm>
            <a:custGeom>
              <a:avLst/>
              <a:gdLst/>
              <a:ahLst/>
              <a:cxnLst/>
              <a:rect l="l" t="t" r="r" b="b"/>
              <a:pathLst>
                <a:path w="1029" h="2735" extrusionOk="0">
                  <a:moveTo>
                    <a:pt x="684" y="1"/>
                  </a:moveTo>
                  <a:cubicBezTo>
                    <a:pt x="307" y="1"/>
                    <a:pt x="1" y="307"/>
                    <a:pt x="1" y="687"/>
                  </a:cubicBezTo>
                  <a:lnTo>
                    <a:pt x="1" y="1436"/>
                  </a:lnTo>
                  <a:cubicBezTo>
                    <a:pt x="12" y="1661"/>
                    <a:pt x="92" y="1876"/>
                    <a:pt x="230" y="2052"/>
                  </a:cubicBezTo>
                  <a:cubicBezTo>
                    <a:pt x="377" y="2224"/>
                    <a:pt x="455" y="2443"/>
                    <a:pt x="455" y="2668"/>
                  </a:cubicBezTo>
                  <a:lnTo>
                    <a:pt x="455" y="2735"/>
                  </a:lnTo>
                  <a:lnTo>
                    <a:pt x="912" y="2735"/>
                  </a:lnTo>
                  <a:lnTo>
                    <a:pt x="912" y="2668"/>
                  </a:lnTo>
                  <a:cubicBezTo>
                    <a:pt x="916" y="2457"/>
                    <a:pt x="877" y="2249"/>
                    <a:pt x="800" y="2052"/>
                  </a:cubicBezTo>
                  <a:cubicBezTo>
                    <a:pt x="726" y="1855"/>
                    <a:pt x="687" y="1647"/>
                    <a:pt x="684" y="1436"/>
                  </a:cubicBezTo>
                  <a:lnTo>
                    <a:pt x="684" y="687"/>
                  </a:lnTo>
                  <a:cubicBezTo>
                    <a:pt x="684" y="307"/>
                    <a:pt x="838" y="1"/>
                    <a:pt x="102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5" name="Google Shape;22055;p87"/>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6" name="Google Shape;22056;p87"/>
            <p:cNvSpPr/>
            <p:nvPr/>
          </p:nvSpPr>
          <p:spPr>
            <a:xfrm>
              <a:off x="1937419" y="3076353"/>
              <a:ext cx="26782" cy="53148"/>
            </a:xfrm>
            <a:custGeom>
              <a:avLst/>
              <a:gdLst/>
              <a:ahLst/>
              <a:cxnLst/>
              <a:rect l="l" t="t" r="r" b="b"/>
              <a:pathLst>
                <a:path w="1029" h="2042" extrusionOk="0">
                  <a:moveTo>
                    <a:pt x="687" y="1"/>
                  </a:moveTo>
                  <a:cubicBezTo>
                    <a:pt x="307" y="1"/>
                    <a:pt x="1" y="307"/>
                    <a:pt x="1" y="683"/>
                  </a:cubicBezTo>
                  <a:lnTo>
                    <a:pt x="1" y="1141"/>
                  </a:lnTo>
                  <a:cubicBezTo>
                    <a:pt x="1" y="1598"/>
                    <a:pt x="342" y="1982"/>
                    <a:pt x="796" y="2041"/>
                  </a:cubicBezTo>
                  <a:cubicBezTo>
                    <a:pt x="726" y="1848"/>
                    <a:pt x="691" y="1644"/>
                    <a:pt x="687" y="1436"/>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7" name="Google Shape;22057;p87"/>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420"/>
                  </a:lnTo>
                  <a:cubicBezTo>
                    <a:pt x="1" y="3547"/>
                    <a:pt x="103" y="3649"/>
                    <a:pt x="230" y="3649"/>
                  </a:cubicBezTo>
                  <a:lnTo>
                    <a:pt x="2967" y="3649"/>
                  </a:lnTo>
                  <a:cubicBezTo>
                    <a:pt x="3094" y="3649"/>
                    <a:pt x="3196" y="3547"/>
                    <a:pt x="3196" y="3420"/>
                  </a:cubicBezTo>
                  <a:lnTo>
                    <a:pt x="3196" y="919"/>
                  </a:lnTo>
                  <a:cubicBezTo>
                    <a:pt x="3192"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8" name="Google Shape;22058;p87"/>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2906"/>
                  </a:lnTo>
                  <a:cubicBezTo>
                    <a:pt x="0" y="3033"/>
                    <a:pt x="102" y="3135"/>
                    <a:pt x="229" y="3135"/>
                  </a:cubicBez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9" name="Google Shape;22059;p87"/>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458" y="3135"/>
                  </a:lnTo>
                  <a:cubicBezTo>
                    <a:pt x="581" y="3135"/>
                    <a:pt x="683" y="3033"/>
                    <a:pt x="683" y="2906"/>
                  </a:cubicBez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0" name="Google Shape;22060;p87"/>
            <p:cNvSpPr/>
            <p:nvPr/>
          </p:nvSpPr>
          <p:spPr>
            <a:xfrm>
              <a:off x="1955195" y="2993299"/>
              <a:ext cx="118816" cy="23737"/>
            </a:xfrm>
            <a:custGeom>
              <a:avLst/>
              <a:gdLst/>
              <a:ahLst/>
              <a:cxnLst/>
              <a:rect l="l" t="t" r="r" b="b"/>
              <a:pathLst>
                <a:path w="4565" h="912" extrusionOk="0">
                  <a:moveTo>
                    <a:pt x="1" y="0"/>
                  </a:moveTo>
                  <a:lnTo>
                    <a:pt x="444" y="887"/>
                  </a:lnTo>
                  <a:cubicBezTo>
                    <a:pt x="451" y="901"/>
                    <a:pt x="468" y="912"/>
                    <a:pt x="486" y="912"/>
                  </a:cubicBezTo>
                  <a:lnTo>
                    <a:pt x="4078" y="912"/>
                  </a:lnTo>
                  <a:cubicBezTo>
                    <a:pt x="4096" y="912"/>
                    <a:pt x="4110" y="901"/>
                    <a:pt x="4121" y="887"/>
                  </a:cubicBezTo>
                  <a:lnTo>
                    <a:pt x="456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1" name="Google Shape;22061;p87"/>
            <p:cNvSpPr/>
            <p:nvPr/>
          </p:nvSpPr>
          <p:spPr>
            <a:xfrm>
              <a:off x="1937419" y="3076353"/>
              <a:ext cx="47474" cy="71185"/>
            </a:xfrm>
            <a:custGeom>
              <a:avLst/>
              <a:gdLst/>
              <a:ahLst/>
              <a:cxnLst/>
              <a:rect l="l" t="t" r="r" b="b"/>
              <a:pathLst>
                <a:path w="1824" h="2735" extrusionOk="0">
                  <a:moveTo>
                    <a:pt x="684" y="1"/>
                  </a:moveTo>
                  <a:cubicBezTo>
                    <a:pt x="307" y="1"/>
                    <a:pt x="1" y="307"/>
                    <a:pt x="1" y="683"/>
                  </a:cubicBezTo>
                  <a:lnTo>
                    <a:pt x="1" y="1436"/>
                  </a:lnTo>
                  <a:cubicBezTo>
                    <a:pt x="12" y="1661"/>
                    <a:pt x="92" y="1876"/>
                    <a:pt x="230" y="2052"/>
                  </a:cubicBezTo>
                  <a:cubicBezTo>
                    <a:pt x="374" y="2224"/>
                    <a:pt x="455" y="2443"/>
                    <a:pt x="455" y="2668"/>
                  </a:cubicBezTo>
                  <a:lnTo>
                    <a:pt x="455" y="2735"/>
                  </a:lnTo>
                  <a:lnTo>
                    <a:pt x="1370" y="2735"/>
                  </a:lnTo>
                  <a:lnTo>
                    <a:pt x="1370" y="2604"/>
                  </a:lnTo>
                  <a:cubicBezTo>
                    <a:pt x="1370" y="2418"/>
                    <a:pt x="1433" y="2242"/>
                    <a:pt x="1553" y="2101"/>
                  </a:cubicBezTo>
                  <a:lnTo>
                    <a:pt x="1637" y="2003"/>
                  </a:lnTo>
                  <a:cubicBezTo>
                    <a:pt x="1750" y="1858"/>
                    <a:pt x="1813" y="1683"/>
                    <a:pt x="1824" y="1500"/>
                  </a:cubicBezTo>
                  <a:lnTo>
                    <a:pt x="1824" y="683"/>
                  </a:lnTo>
                  <a:cubicBezTo>
                    <a:pt x="1824" y="307"/>
                    <a:pt x="1517" y="1"/>
                    <a:pt x="11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2" name="Google Shape;22062;p87"/>
            <p:cNvSpPr/>
            <p:nvPr/>
          </p:nvSpPr>
          <p:spPr>
            <a:xfrm>
              <a:off x="1919564" y="3141656"/>
              <a:ext cx="83184" cy="95000"/>
            </a:xfrm>
            <a:custGeom>
              <a:avLst/>
              <a:gdLst/>
              <a:ahLst/>
              <a:cxnLst/>
              <a:rect l="l" t="t" r="r" b="b"/>
              <a:pathLst>
                <a:path w="3196" h="3650" extrusionOk="0">
                  <a:moveTo>
                    <a:pt x="1362" y="0"/>
                  </a:moveTo>
                  <a:cubicBezTo>
                    <a:pt x="1218" y="0"/>
                    <a:pt x="1074" y="29"/>
                    <a:pt x="940" y="81"/>
                  </a:cubicBezTo>
                  <a:lnTo>
                    <a:pt x="434" y="285"/>
                  </a:lnTo>
                  <a:cubicBezTo>
                    <a:pt x="173" y="387"/>
                    <a:pt x="1" y="637"/>
                    <a:pt x="1" y="919"/>
                  </a:cubicBezTo>
                  <a:lnTo>
                    <a:pt x="1" y="3649"/>
                  </a:lnTo>
                  <a:lnTo>
                    <a:pt x="3196" y="3649"/>
                  </a:lnTo>
                  <a:lnTo>
                    <a:pt x="3196" y="919"/>
                  </a:lnTo>
                  <a:cubicBezTo>
                    <a:pt x="3196" y="637"/>
                    <a:pt x="3023" y="387"/>
                    <a:pt x="2766" y="285"/>
                  </a:cubicBezTo>
                  <a:lnTo>
                    <a:pt x="2260" y="81"/>
                  </a:lnTo>
                  <a:cubicBezTo>
                    <a:pt x="2122" y="29"/>
                    <a:pt x="1982"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3" name="Google Shape;22063;p87"/>
            <p:cNvSpPr/>
            <p:nvPr/>
          </p:nvSpPr>
          <p:spPr>
            <a:xfrm>
              <a:off x="1937419" y="3076353"/>
              <a:ext cx="47578" cy="53408"/>
            </a:xfrm>
            <a:custGeom>
              <a:avLst/>
              <a:gdLst/>
              <a:ahLst/>
              <a:cxnLst/>
              <a:rect l="l" t="t" r="r" b="b"/>
              <a:pathLst>
                <a:path w="1828" h="2052" extrusionOk="0">
                  <a:moveTo>
                    <a:pt x="684" y="1"/>
                  </a:moveTo>
                  <a:cubicBezTo>
                    <a:pt x="307" y="1"/>
                    <a:pt x="1" y="307"/>
                    <a:pt x="1" y="683"/>
                  </a:cubicBezTo>
                  <a:lnTo>
                    <a:pt x="1" y="1141"/>
                  </a:lnTo>
                  <a:cubicBezTo>
                    <a:pt x="1" y="1644"/>
                    <a:pt x="409" y="2052"/>
                    <a:pt x="912" y="2052"/>
                  </a:cubicBezTo>
                  <a:cubicBezTo>
                    <a:pt x="1415" y="2052"/>
                    <a:pt x="1827" y="1644"/>
                    <a:pt x="1824" y="1141"/>
                  </a:cubicBezTo>
                  <a:lnTo>
                    <a:pt x="1824" y="683"/>
                  </a:lnTo>
                  <a:cubicBezTo>
                    <a:pt x="1824" y="307"/>
                    <a:pt x="1517" y="1"/>
                    <a:pt x="114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4" name="Google Shape;22064;p87"/>
            <p:cNvSpPr/>
            <p:nvPr/>
          </p:nvSpPr>
          <p:spPr>
            <a:xfrm>
              <a:off x="1937419" y="3076353"/>
              <a:ext cx="26782" cy="52419"/>
            </a:xfrm>
            <a:custGeom>
              <a:avLst/>
              <a:gdLst/>
              <a:ahLst/>
              <a:cxnLst/>
              <a:rect l="l" t="t" r="r" b="b"/>
              <a:pathLst>
                <a:path w="1029" h="2014" extrusionOk="0">
                  <a:moveTo>
                    <a:pt x="684" y="1"/>
                  </a:moveTo>
                  <a:cubicBezTo>
                    <a:pt x="307" y="1"/>
                    <a:pt x="1" y="307"/>
                    <a:pt x="1" y="683"/>
                  </a:cubicBezTo>
                  <a:lnTo>
                    <a:pt x="1" y="1141"/>
                  </a:lnTo>
                  <a:cubicBezTo>
                    <a:pt x="1" y="1552"/>
                    <a:pt x="282" y="1915"/>
                    <a:pt x="684" y="2013"/>
                  </a:cubicBezTo>
                  <a:lnTo>
                    <a:pt x="684" y="683"/>
                  </a:lnTo>
                  <a:cubicBezTo>
                    <a:pt x="684"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5" name="Google Shape;22065;p87"/>
            <p:cNvSpPr/>
            <p:nvPr/>
          </p:nvSpPr>
          <p:spPr>
            <a:xfrm>
              <a:off x="1919668" y="3155034"/>
              <a:ext cx="17777" cy="81622"/>
            </a:xfrm>
            <a:custGeom>
              <a:avLst/>
              <a:gdLst/>
              <a:ahLst/>
              <a:cxnLst/>
              <a:rect l="l" t="t" r="r" b="b"/>
              <a:pathLst>
                <a:path w="683" h="3136" extrusionOk="0">
                  <a:moveTo>
                    <a:pt x="134" y="0"/>
                  </a:moveTo>
                  <a:cubicBezTo>
                    <a:pt x="46" y="116"/>
                    <a:pt x="0" y="260"/>
                    <a:pt x="0" y="405"/>
                  </a:cubicBezTo>
                  <a:lnTo>
                    <a:pt x="0" y="3135"/>
                  </a:lnTo>
                  <a:lnTo>
                    <a:pt x="683" y="3135"/>
                  </a:lnTo>
                  <a:lnTo>
                    <a:pt x="683" y="640"/>
                  </a:lnTo>
                  <a:cubicBezTo>
                    <a:pt x="683" y="496"/>
                    <a:pt x="616" y="362"/>
                    <a:pt x="500" y="278"/>
                  </a:cubicBezTo>
                  <a:lnTo>
                    <a:pt x="134"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6" name="Google Shape;22066;p87"/>
            <p:cNvSpPr/>
            <p:nvPr/>
          </p:nvSpPr>
          <p:spPr>
            <a:xfrm>
              <a:off x="1984867" y="3155034"/>
              <a:ext cx="17803" cy="81622"/>
            </a:xfrm>
            <a:custGeom>
              <a:avLst/>
              <a:gdLst/>
              <a:ahLst/>
              <a:cxnLst/>
              <a:rect l="l" t="t" r="r" b="b"/>
              <a:pathLst>
                <a:path w="684" h="3136" extrusionOk="0">
                  <a:moveTo>
                    <a:pt x="553" y="0"/>
                  </a:moveTo>
                  <a:lnTo>
                    <a:pt x="183" y="278"/>
                  </a:lnTo>
                  <a:cubicBezTo>
                    <a:pt x="71" y="362"/>
                    <a:pt x="1" y="496"/>
                    <a:pt x="1" y="640"/>
                  </a:cubicBezTo>
                  <a:lnTo>
                    <a:pt x="1" y="3135"/>
                  </a:lnTo>
                  <a:lnTo>
                    <a:pt x="683" y="3135"/>
                  </a:lnTo>
                  <a:lnTo>
                    <a:pt x="683" y="405"/>
                  </a:lnTo>
                  <a:cubicBezTo>
                    <a:pt x="683" y="260"/>
                    <a:pt x="637" y="116"/>
                    <a:pt x="55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7" name="Google Shape;22067;p87"/>
            <p:cNvSpPr/>
            <p:nvPr/>
          </p:nvSpPr>
          <p:spPr>
            <a:xfrm>
              <a:off x="2044209" y="3076353"/>
              <a:ext cx="47552" cy="71185"/>
            </a:xfrm>
            <a:custGeom>
              <a:avLst/>
              <a:gdLst/>
              <a:ahLst/>
              <a:cxnLst/>
              <a:rect l="l" t="t" r="r" b="b"/>
              <a:pathLst>
                <a:path w="1827" h="2735" extrusionOk="0">
                  <a:moveTo>
                    <a:pt x="687" y="1"/>
                  </a:moveTo>
                  <a:cubicBezTo>
                    <a:pt x="307" y="1"/>
                    <a:pt x="1" y="307"/>
                    <a:pt x="4" y="683"/>
                  </a:cubicBezTo>
                  <a:lnTo>
                    <a:pt x="4" y="1436"/>
                  </a:lnTo>
                  <a:cubicBezTo>
                    <a:pt x="15" y="1661"/>
                    <a:pt x="92" y="1876"/>
                    <a:pt x="229" y="2052"/>
                  </a:cubicBezTo>
                  <a:cubicBezTo>
                    <a:pt x="377" y="2224"/>
                    <a:pt x="458" y="2443"/>
                    <a:pt x="458" y="2668"/>
                  </a:cubicBezTo>
                  <a:lnTo>
                    <a:pt x="458" y="2735"/>
                  </a:lnTo>
                  <a:lnTo>
                    <a:pt x="1369" y="2735"/>
                  </a:lnTo>
                  <a:lnTo>
                    <a:pt x="1369" y="2604"/>
                  </a:lnTo>
                  <a:cubicBezTo>
                    <a:pt x="1369" y="2418"/>
                    <a:pt x="1436" y="2242"/>
                    <a:pt x="1556" y="2101"/>
                  </a:cubicBezTo>
                  <a:lnTo>
                    <a:pt x="1640" y="2003"/>
                  </a:lnTo>
                  <a:cubicBezTo>
                    <a:pt x="1753" y="1858"/>
                    <a:pt x="1816" y="1683"/>
                    <a:pt x="1827" y="1500"/>
                  </a:cubicBezTo>
                  <a:lnTo>
                    <a:pt x="1827" y="683"/>
                  </a:lnTo>
                  <a:cubicBezTo>
                    <a:pt x="1827" y="307"/>
                    <a:pt x="1520" y="1"/>
                    <a:pt x="1144"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8" name="Google Shape;22068;p87"/>
            <p:cNvSpPr/>
            <p:nvPr/>
          </p:nvSpPr>
          <p:spPr>
            <a:xfrm>
              <a:off x="2026433" y="3141656"/>
              <a:ext cx="83184" cy="95000"/>
            </a:xfrm>
            <a:custGeom>
              <a:avLst/>
              <a:gdLst/>
              <a:ahLst/>
              <a:cxnLst/>
              <a:rect l="l" t="t" r="r" b="b"/>
              <a:pathLst>
                <a:path w="3196" h="3650" extrusionOk="0">
                  <a:moveTo>
                    <a:pt x="1359" y="0"/>
                  </a:moveTo>
                  <a:cubicBezTo>
                    <a:pt x="1215" y="0"/>
                    <a:pt x="1074" y="29"/>
                    <a:pt x="940" y="81"/>
                  </a:cubicBezTo>
                  <a:lnTo>
                    <a:pt x="434" y="285"/>
                  </a:lnTo>
                  <a:cubicBezTo>
                    <a:pt x="173" y="387"/>
                    <a:pt x="1" y="637"/>
                    <a:pt x="1" y="919"/>
                  </a:cubicBezTo>
                  <a:lnTo>
                    <a:pt x="1" y="3649"/>
                  </a:lnTo>
                  <a:lnTo>
                    <a:pt x="3196" y="3649"/>
                  </a:lnTo>
                  <a:lnTo>
                    <a:pt x="3196" y="919"/>
                  </a:lnTo>
                  <a:cubicBezTo>
                    <a:pt x="3192" y="637"/>
                    <a:pt x="3023" y="387"/>
                    <a:pt x="2763" y="285"/>
                  </a:cubicBezTo>
                  <a:lnTo>
                    <a:pt x="2260" y="81"/>
                  </a:lnTo>
                  <a:cubicBezTo>
                    <a:pt x="2123" y="29"/>
                    <a:pt x="1978" y="0"/>
                    <a:pt x="1834"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9" name="Google Shape;22069;p87"/>
            <p:cNvSpPr/>
            <p:nvPr/>
          </p:nvSpPr>
          <p:spPr>
            <a:xfrm>
              <a:off x="2044313" y="3076353"/>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1" y="2052"/>
                  </a:cubicBezTo>
                  <a:cubicBezTo>
                    <a:pt x="1414" y="2052"/>
                    <a:pt x="1823" y="1644"/>
                    <a:pt x="1823" y="1141"/>
                  </a:cubicBezTo>
                  <a:lnTo>
                    <a:pt x="1823" y="683"/>
                  </a:lnTo>
                  <a:cubicBezTo>
                    <a:pt x="1823" y="307"/>
                    <a:pt x="1516"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0" name="Google Shape;22070;p87"/>
            <p:cNvSpPr/>
            <p:nvPr/>
          </p:nvSpPr>
          <p:spPr>
            <a:xfrm>
              <a:off x="2044209" y="3076353"/>
              <a:ext cx="26756" cy="52419"/>
            </a:xfrm>
            <a:custGeom>
              <a:avLst/>
              <a:gdLst/>
              <a:ahLst/>
              <a:cxnLst/>
              <a:rect l="l" t="t" r="r" b="b"/>
              <a:pathLst>
                <a:path w="1028" h="2014" extrusionOk="0">
                  <a:moveTo>
                    <a:pt x="687" y="1"/>
                  </a:moveTo>
                  <a:cubicBezTo>
                    <a:pt x="310" y="1"/>
                    <a:pt x="1" y="307"/>
                    <a:pt x="4" y="683"/>
                  </a:cubicBezTo>
                  <a:lnTo>
                    <a:pt x="4" y="1141"/>
                  </a:lnTo>
                  <a:cubicBezTo>
                    <a:pt x="4" y="1552"/>
                    <a:pt x="285" y="1915"/>
                    <a:pt x="687" y="2013"/>
                  </a:cubicBezTo>
                  <a:lnTo>
                    <a:pt x="687" y="683"/>
                  </a:lnTo>
                  <a:cubicBezTo>
                    <a:pt x="687" y="307"/>
                    <a:pt x="838" y="1"/>
                    <a:pt x="102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1" name="Google Shape;22071;p87"/>
            <p:cNvSpPr/>
            <p:nvPr/>
          </p:nvSpPr>
          <p:spPr>
            <a:xfrm>
              <a:off x="2026537" y="3155034"/>
              <a:ext cx="17803" cy="81622"/>
            </a:xfrm>
            <a:custGeom>
              <a:avLst/>
              <a:gdLst/>
              <a:ahLst/>
              <a:cxnLst/>
              <a:rect l="l" t="t" r="r" b="b"/>
              <a:pathLst>
                <a:path w="684" h="3136" extrusionOk="0">
                  <a:moveTo>
                    <a:pt x="131" y="0"/>
                  </a:moveTo>
                  <a:cubicBezTo>
                    <a:pt x="46" y="116"/>
                    <a:pt x="0" y="260"/>
                    <a:pt x="0" y="405"/>
                  </a:cubicBezTo>
                  <a:lnTo>
                    <a:pt x="0" y="3135"/>
                  </a:lnTo>
                  <a:lnTo>
                    <a:pt x="683" y="3135"/>
                  </a:lnTo>
                  <a:lnTo>
                    <a:pt x="683" y="640"/>
                  </a:lnTo>
                  <a:cubicBezTo>
                    <a:pt x="683" y="496"/>
                    <a:pt x="613" y="362"/>
                    <a:pt x="500" y="278"/>
                  </a:cubicBezTo>
                  <a:lnTo>
                    <a:pt x="131"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2" name="Google Shape;22072;p87"/>
            <p:cNvSpPr/>
            <p:nvPr/>
          </p:nvSpPr>
          <p:spPr>
            <a:xfrm>
              <a:off x="2091736" y="3155034"/>
              <a:ext cx="17803" cy="81622"/>
            </a:xfrm>
            <a:custGeom>
              <a:avLst/>
              <a:gdLst/>
              <a:ahLst/>
              <a:cxnLst/>
              <a:rect l="l" t="t" r="r" b="b"/>
              <a:pathLst>
                <a:path w="684" h="3136" extrusionOk="0">
                  <a:moveTo>
                    <a:pt x="549" y="0"/>
                  </a:moveTo>
                  <a:lnTo>
                    <a:pt x="184" y="278"/>
                  </a:lnTo>
                  <a:cubicBezTo>
                    <a:pt x="67" y="362"/>
                    <a:pt x="1" y="496"/>
                    <a:pt x="1" y="640"/>
                  </a:cubicBezTo>
                  <a:lnTo>
                    <a:pt x="1" y="3135"/>
                  </a:lnTo>
                  <a:lnTo>
                    <a:pt x="683" y="3135"/>
                  </a:lnTo>
                  <a:lnTo>
                    <a:pt x="683" y="405"/>
                  </a:lnTo>
                  <a:cubicBezTo>
                    <a:pt x="683" y="260"/>
                    <a:pt x="637" y="116"/>
                    <a:pt x="54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3" name="Google Shape;22073;p87"/>
            <p:cNvSpPr/>
            <p:nvPr/>
          </p:nvSpPr>
          <p:spPr>
            <a:xfrm>
              <a:off x="1884036" y="3135800"/>
              <a:ext cx="47474" cy="71081"/>
            </a:xfrm>
            <a:custGeom>
              <a:avLst/>
              <a:gdLst/>
              <a:ahLst/>
              <a:cxnLst/>
              <a:rect l="l" t="t" r="r" b="b"/>
              <a:pathLst>
                <a:path w="1824" h="2731" extrusionOk="0">
                  <a:moveTo>
                    <a:pt x="677" y="0"/>
                  </a:moveTo>
                  <a:cubicBezTo>
                    <a:pt x="303" y="0"/>
                    <a:pt x="1" y="305"/>
                    <a:pt x="1" y="679"/>
                  </a:cubicBezTo>
                  <a:lnTo>
                    <a:pt x="1" y="1432"/>
                  </a:lnTo>
                  <a:cubicBezTo>
                    <a:pt x="11" y="1657"/>
                    <a:pt x="92" y="1872"/>
                    <a:pt x="226" y="2048"/>
                  </a:cubicBezTo>
                  <a:cubicBezTo>
                    <a:pt x="374" y="2220"/>
                    <a:pt x="455" y="2438"/>
                    <a:pt x="455" y="2664"/>
                  </a:cubicBezTo>
                  <a:lnTo>
                    <a:pt x="455" y="2731"/>
                  </a:lnTo>
                  <a:lnTo>
                    <a:pt x="1366" y="2731"/>
                  </a:lnTo>
                  <a:lnTo>
                    <a:pt x="1366" y="2600"/>
                  </a:lnTo>
                  <a:cubicBezTo>
                    <a:pt x="1366" y="2414"/>
                    <a:pt x="1433" y="2238"/>
                    <a:pt x="1552" y="2097"/>
                  </a:cubicBezTo>
                  <a:lnTo>
                    <a:pt x="1637" y="1999"/>
                  </a:lnTo>
                  <a:cubicBezTo>
                    <a:pt x="1749" y="1854"/>
                    <a:pt x="1813" y="1679"/>
                    <a:pt x="1823" y="1496"/>
                  </a:cubicBezTo>
                  <a:lnTo>
                    <a:pt x="1823" y="679"/>
                  </a:lnTo>
                  <a:cubicBezTo>
                    <a:pt x="1823" y="305"/>
                    <a:pt x="1521" y="0"/>
                    <a:pt x="1147" y="0"/>
                  </a:cubicBezTo>
                  <a:cubicBezTo>
                    <a:pt x="1145" y="0"/>
                    <a:pt x="1143" y="0"/>
                    <a:pt x="1141" y="0"/>
                  </a:cubicBezTo>
                  <a:lnTo>
                    <a:pt x="683" y="0"/>
                  </a:lnTo>
                  <a:cubicBezTo>
                    <a:pt x="681" y="0"/>
                    <a:pt x="679" y="0"/>
                    <a:pt x="67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4" name="Google Shape;22074;p87"/>
            <p:cNvSpPr/>
            <p:nvPr/>
          </p:nvSpPr>
          <p:spPr>
            <a:xfrm>
              <a:off x="1866181" y="3200999"/>
              <a:ext cx="83184" cy="59369"/>
            </a:xfrm>
            <a:custGeom>
              <a:avLst/>
              <a:gdLst/>
              <a:ahLst/>
              <a:cxnLst/>
              <a:rect l="l" t="t" r="r" b="b"/>
              <a:pathLst>
                <a:path w="3196" h="2281" extrusionOk="0">
                  <a:moveTo>
                    <a:pt x="1362" y="0"/>
                  </a:moveTo>
                  <a:cubicBezTo>
                    <a:pt x="1214" y="0"/>
                    <a:pt x="1074" y="28"/>
                    <a:pt x="936" y="81"/>
                  </a:cubicBezTo>
                  <a:lnTo>
                    <a:pt x="430" y="285"/>
                  </a:lnTo>
                  <a:cubicBezTo>
                    <a:pt x="173" y="387"/>
                    <a:pt x="1" y="641"/>
                    <a:pt x="1" y="919"/>
                  </a:cubicBezTo>
                  <a:lnTo>
                    <a:pt x="1" y="2280"/>
                  </a:lnTo>
                  <a:lnTo>
                    <a:pt x="3195" y="2280"/>
                  </a:lnTo>
                  <a:lnTo>
                    <a:pt x="3195" y="919"/>
                  </a:lnTo>
                  <a:cubicBezTo>
                    <a:pt x="3195"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5" name="Google Shape;22075;p87"/>
            <p:cNvSpPr/>
            <p:nvPr/>
          </p:nvSpPr>
          <p:spPr>
            <a:xfrm>
              <a:off x="1884036" y="3135800"/>
              <a:ext cx="47474" cy="53304"/>
            </a:xfrm>
            <a:custGeom>
              <a:avLst/>
              <a:gdLst/>
              <a:ahLst/>
              <a:cxnLst/>
              <a:rect l="l" t="t" r="r" b="b"/>
              <a:pathLst>
                <a:path w="1824" h="2048" extrusionOk="0">
                  <a:moveTo>
                    <a:pt x="683" y="0"/>
                  </a:moveTo>
                  <a:cubicBezTo>
                    <a:pt x="307" y="0"/>
                    <a:pt x="1" y="303"/>
                    <a:pt x="1" y="679"/>
                  </a:cubicBezTo>
                  <a:lnTo>
                    <a:pt x="1" y="1137"/>
                  </a:lnTo>
                  <a:cubicBezTo>
                    <a:pt x="1" y="1640"/>
                    <a:pt x="409" y="2048"/>
                    <a:pt x="912" y="2048"/>
                  </a:cubicBezTo>
                  <a:cubicBezTo>
                    <a:pt x="1415" y="2048"/>
                    <a:pt x="1823" y="1640"/>
                    <a:pt x="1823" y="1137"/>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6" name="Google Shape;22076;p87"/>
            <p:cNvSpPr/>
            <p:nvPr/>
          </p:nvSpPr>
          <p:spPr>
            <a:xfrm>
              <a:off x="1884036" y="3135800"/>
              <a:ext cx="26678" cy="52393"/>
            </a:xfrm>
            <a:custGeom>
              <a:avLst/>
              <a:gdLst/>
              <a:ahLst/>
              <a:cxnLst/>
              <a:rect l="l" t="t" r="r" b="b"/>
              <a:pathLst>
                <a:path w="1025" h="2013" extrusionOk="0">
                  <a:moveTo>
                    <a:pt x="683" y="0"/>
                  </a:moveTo>
                  <a:cubicBezTo>
                    <a:pt x="307" y="0"/>
                    <a:pt x="1" y="306"/>
                    <a:pt x="1" y="683"/>
                  </a:cubicBezTo>
                  <a:lnTo>
                    <a:pt x="1" y="1137"/>
                  </a:lnTo>
                  <a:cubicBezTo>
                    <a:pt x="1" y="1552"/>
                    <a:pt x="282" y="1914"/>
                    <a:pt x="683" y="2013"/>
                  </a:cubicBezTo>
                  <a:lnTo>
                    <a:pt x="683" y="683"/>
                  </a:lnTo>
                  <a:cubicBezTo>
                    <a:pt x="683" y="303"/>
                    <a:pt x="838" y="0"/>
                    <a:pt x="10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7" name="Google Shape;22077;p87"/>
            <p:cNvSpPr/>
            <p:nvPr/>
          </p:nvSpPr>
          <p:spPr>
            <a:xfrm>
              <a:off x="1866285" y="3214377"/>
              <a:ext cx="17777" cy="45991"/>
            </a:xfrm>
            <a:custGeom>
              <a:avLst/>
              <a:gdLst/>
              <a:ahLst/>
              <a:cxnLst/>
              <a:rect l="l" t="t" r="r" b="b"/>
              <a:pathLst>
                <a:path w="683" h="1767" extrusionOk="0">
                  <a:moveTo>
                    <a:pt x="130" y="0"/>
                  </a:moveTo>
                  <a:cubicBezTo>
                    <a:pt x="46" y="120"/>
                    <a:pt x="0" y="260"/>
                    <a:pt x="0" y="405"/>
                  </a:cubicBezTo>
                  <a:lnTo>
                    <a:pt x="0" y="1766"/>
                  </a:lnTo>
                  <a:lnTo>
                    <a:pt x="683" y="1766"/>
                  </a:lnTo>
                  <a:lnTo>
                    <a:pt x="683" y="640"/>
                  </a:lnTo>
                  <a:cubicBezTo>
                    <a:pt x="683" y="500"/>
                    <a:pt x="612" y="362"/>
                    <a:pt x="500" y="278"/>
                  </a:cubicBezTo>
                  <a:lnTo>
                    <a:pt x="13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8" name="Google Shape;22078;p87"/>
            <p:cNvSpPr/>
            <p:nvPr/>
          </p:nvSpPr>
          <p:spPr>
            <a:xfrm>
              <a:off x="1931484" y="3214377"/>
              <a:ext cx="17777" cy="45991"/>
            </a:xfrm>
            <a:custGeom>
              <a:avLst/>
              <a:gdLst/>
              <a:ahLst/>
              <a:cxnLst/>
              <a:rect l="l" t="t" r="r" b="b"/>
              <a:pathLst>
                <a:path w="683" h="1767" extrusionOk="0">
                  <a:moveTo>
                    <a:pt x="553" y="0"/>
                  </a:moveTo>
                  <a:lnTo>
                    <a:pt x="183" y="278"/>
                  </a:lnTo>
                  <a:cubicBezTo>
                    <a:pt x="67" y="362"/>
                    <a:pt x="0" y="500"/>
                    <a:pt x="0" y="640"/>
                  </a:cubicBezTo>
                  <a:lnTo>
                    <a:pt x="0" y="1766"/>
                  </a:lnTo>
                  <a:lnTo>
                    <a:pt x="683" y="1766"/>
                  </a:lnTo>
                  <a:lnTo>
                    <a:pt x="683" y="405"/>
                  </a:lnTo>
                  <a:cubicBezTo>
                    <a:pt x="683" y="260"/>
                    <a:pt x="637"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9" name="Google Shape;22079;p87"/>
            <p:cNvSpPr/>
            <p:nvPr/>
          </p:nvSpPr>
          <p:spPr>
            <a:xfrm>
              <a:off x="1990827" y="3135800"/>
              <a:ext cx="47552" cy="71081"/>
            </a:xfrm>
            <a:custGeom>
              <a:avLst/>
              <a:gdLst/>
              <a:ahLst/>
              <a:cxnLst/>
              <a:rect l="l" t="t" r="r" b="b"/>
              <a:pathLst>
                <a:path w="1827" h="2731" extrusionOk="0">
                  <a:moveTo>
                    <a:pt x="680" y="0"/>
                  </a:moveTo>
                  <a:cubicBezTo>
                    <a:pt x="303" y="0"/>
                    <a:pt x="0" y="305"/>
                    <a:pt x="0" y="679"/>
                  </a:cubicBezTo>
                  <a:lnTo>
                    <a:pt x="0" y="1432"/>
                  </a:lnTo>
                  <a:cubicBezTo>
                    <a:pt x="11" y="1657"/>
                    <a:pt x="92" y="1872"/>
                    <a:pt x="229" y="2048"/>
                  </a:cubicBezTo>
                  <a:cubicBezTo>
                    <a:pt x="377" y="2220"/>
                    <a:pt x="458" y="2438"/>
                    <a:pt x="458" y="2664"/>
                  </a:cubicBezTo>
                  <a:lnTo>
                    <a:pt x="458" y="2731"/>
                  </a:lnTo>
                  <a:lnTo>
                    <a:pt x="1369" y="2731"/>
                  </a:lnTo>
                  <a:lnTo>
                    <a:pt x="1369" y="2600"/>
                  </a:lnTo>
                  <a:cubicBezTo>
                    <a:pt x="1369" y="2414"/>
                    <a:pt x="1436" y="2238"/>
                    <a:pt x="1555" y="2097"/>
                  </a:cubicBezTo>
                  <a:lnTo>
                    <a:pt x="1640" y="1999"/>
                  </a:lnTo>
                  <a:cubicBezTo>
                    <a:pt x="1749" y="1854"/>
                    <a:pt x="1816" y="1679"/>
                    <a:pt x="1826" y="1496"/>
                  </a:cubicBezTo>
                  <a:lnTo>
                    <a:pt x="1826" y="679"/>
                  </a:lnTo>
                  <a:cubicBezTo>
                    <a:pt x="1823" y="303"/>
                    <a:pt x="1517" y="0"/>
                    <a:pt x="1140" y="0"/>
                  </a:cubicBezTo>
                  <a:lnTo>
                    <a:pt x="686" y="0"/>
                  </a:lnTo>
                  <a:cubicBezTo>
                    <a:pt x="684" y="0"/>
                    <a:pt x="682" y="0"/>
                    <a:pt x="6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0" name="Google Shape;22080;p87"/>
            <p:cNvSpPr/>
            <p:nvPr/>
          </p:nvSpPr>
          <p:spPr>
            <a:xfrm>
              <a:off x="1973050" y="3200999"/>
              <a:ext cx="83080" cy="59369"/>
            </a:xfrm>
            <a:custGeom>
              <a:avLst/>
              <a:gdLst/>
              <a:ahLst/>
              <a:cxnLst/>
              <a:rect l="l" t="t" r="r" b="b"/>
              <a:pathLst>
                <a:path w="3192" h="2281" extrusionOk="0">
                  <a:moveTo>
                    <a:pt x="1359" y="0"/>
                  </a:moveTo>
                  <a:cubicBezTo>
                    <a:pt x="1215" y="0"/>
                    <a:pt x="1070" y="28"/>
                    <a:pt x="937" y="81"/>
                  </a:cubicBezTo>
                  <a:lnTo>
                    <a:pt x="430" y="285"/>
                  </a:lnTo>
                  <a:cubicBezTo>
                    <a:pt x="170" y="387"/>
                    <a:pt x="1" y="641"/>
                    <a:pt x="1" y="919"/>
                  </a:cubicBezTo>
                  <a:lnTo>
                    <a:pt x="1" y="2280"/>
                  </a:lnTo>
                  <a:lnTo>
                    <a:pt x="3192" y="2280"/>
                  </a:lnTo>
                  <a:lnTo>
                    <a:pt x="3192" y="919"/>
                  </a:lnTo>
                  <a:cubicBezTo>
                    <a:pt x="3192" y="641"/>
                    <a:pt x="3023" y="387"/>
                    <a:pt x="2763" y="285"/>
                  </a:cubicBezTo>
                  <a:lnTo>
                    <a:pt x="2256" y="81"/>
                  </a:lnTo>
                  <a:cubicBezTo>
                    <a:pt x="2122" y="28"/>
                    <a:pt x="1978" y="0"/>
                    <a:pt x="183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1" name="Google Shape;22081;p87"/>
            <p:cNvSpPr/>
            <p:nvPr/>
          </p:nvSpPr>
          <p:spPr>
            <a:xfrm>
              <a:off x="1990827" y="3135800"/>
              <a:ext cx="47552" cy="53304"/>
            </a:xfrm>
            <a:custGeom>
              <a:avLst/>
              <a:gdLst/>
              <a:ahLst/>
              <a:cxnLst/>
              <a:rect l="l" t="t" r="r" b="b"/>
              <a:pathLst>
                <a:path w="1827" h="2048" extrusionOk="0">
                  <a:moveTo>
                    <a:pt x="680" y="0"/>
                  </a:moveTo>
                  <a:cubicBezTo>
                    <a:pt x="303" y="0"/>
                    <a:pt x="0" y="305"/>
                    <a:pt x="0" y="679"/>
                  </a:cubicBezTo>
                  <a:lnTo>
                    <a:pt x="0" y="1137"/>
                  </a:lnTo>
                  <a:cubicBezTo>
                    <a:pt x="0" y="1640"/>
                    <a:pt x="408" y="2048"/>
                    <a:pt x="912" y="2048"/>
                  </a:cubicBezTo>
                  <a:cubicBezTo>
                    <a:pt x="1415" y="2048"/>
                    <a:pt x="1823" y="1640"/>
                    <a:pt x="1826" y="1137"/>
                  </a:cubicBezTo>
                  <a:lnTo>
                    <a:pt x="1826" y="683"/>
                  </a:lnTo>
                  <a:cubicBezTo>
                    <a:pt x="1826" y="306"/>
                    <a:pt x="1520" y="0"/>
                    <a:pt x="1140" y="0"/>
                  </a:cubicBezTo>
                  <a:lnTo>
                    <a:pt x="686" y="0"/>
                  </a:lnTo>
                  <a:cubicBezTo>
                    <a:pt x="684" y="0"/>
                    <a:pt x="682" y="0"/>
                    <a:pt x="68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2" name="Google Shape;22082;p87"/>
            <p:cNvSpPr/>
            <p:nvPr/>
          </p:nvSpPr>
          <p:spPr>
            <a:xfrm>
              <a:off x="1990827" y="3135800"/>
              <a:ext cx="26756" cy="52393"/>
            </a:xfrm>
            <a:custGeom>
              <a:avLst/>
              <a:gdLst/>
              <a:ahLst/>
              <a:cxnLst/>
              <a:rect l="l" t="t" r="r" b="b"/>
              <a:pathLst>
                <a:path w="1028" h="2013" extrusionOk="0">
                  <a:moveTo>
                    <a:pt x="686" y="0"/>
                  </a:moveTo>
                  <a:cubicBezTo>
                    <a:pt x="306" y="0"/>
                    <a:pt x="0" y="306"/>
                    <a:pt x="0" y="683"/>
                  </a:cubicBezTo>
                  <a:lnTo>
                    <a:pt x="0" y="1137"/>
                  </a:lnTo>
                  <a:cubicBezTo>
                    <a:pt x="0" y="1552"/>
                    <a:pt x="282" y="1914"/>
                    <a:pt x="686" y="2013"/>
                  </a:cubicBezTo>
                  <a:lnTo>
                    <a:pt x="686" y="683"/>
                  </a:lnTo>
                  <a:cubicBezTo>
                    <a:pt x="686" y="303"/>
                    <a:pt x="838" y="0"/>
                    <a:pt x="102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3" name="Google Shape;22083;p87"/>
            <p:cNvSpPr/>
            <p:nvPr/>
          </p:nvSpPr>
          <p:spPr>
            <a:xfrm>
              <a:off x="1973050" y="3214377"/>
              <a:ext cx="17803" cy="45991"/>
            </a:xfrm>
            <a:custGeom>
              <a:avLst/>
              <a:gdLst/>
              <a:ahLst/>
              <a:cxnLst/>
              <a:rect l="l" t="t" r="r" b="b"/>
              <a:pathLst>
                <a:path w="684" h="1767" extrusionOk="0">
                  <a:moveTo>
                    <a:pt x="134" y="0"/>
                  </a:moveTo>
                  <a:cubicBezTo>
                    <a:pt x="46" y="120"/>
                    <a:pt x="1" y="260"/>
                    <a:pt x="1" y="405"/>
                  </a:cubicBezTo>
                  <a:lnTo>
                    <a:pt x="1" y="1766"/>
                  </a:lnTo>
                  <a:lnTo>
                    <a:pt x="683" y="1766"/>
                  </a:lnTo>
                  <a:lnTo>
                    <a:pt x="683" y="640"/>
                  </a:lnTo>
                  <a:cubicBezTo>
                    <a:pt x="683" y="500"/>
                    <a:pt x="616" y="362"/>
                    <a:pt x="500" y="278"/>
                  </a:cubicBezTo>
                  <a:lnTo>
                    <a:pt x="13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4" name="Google Shape;22084;p87"/>
            <p:cNvSpPr/>
            <p:nvPr/>
          </p:nvSpPr>
          <p:spPr>
            <a:xfrm>
              <a:off x="2038353" y="3214377"/>
              <a:ext cx="17777" cy="45991"/>
            </a:xfrm>
            <a:custGeom>
              <a:avLst/>
              <a:gdLst/>
              <a:ahLst/>
              <a:cxnLst/>
              <a:rect l="l" t="t" r="r" b="b"/>
              <a:pathLst>
                <a:path w="683" h="1767" extrusionOk="0">
                  <a:moveTo>
                    <a:pt x="549" y="0"/>
                  </a:moveTo>
                  <a:lnTo>
                    <a:pt x="183" y="278"/>
                  </a:lnTo>
                  <a:cubicBezTo>
                    <a:pt x="67" y="362"/>
                    <a:pt x="0" y="500"/>
                    <a:pt x="0" y="640"/>
                  </a:cubicBezTo>
                  <a:lnTo>
                    <a:pt x="0" y="1766"/>
                  </a:lnTo>
                  <a:lnTo>
                    <a:pt x="683" y="1766"/>
                  </a:lnTo>
                  <a:lnTo>
                    <a:pt x="683" y="405"/>
                  </a:lnTo>
                  <a:cubicBezTo>
                    <a:pt x="683" y="260"/>
                    <a:pt x="634" y="120"/>
                    <a:pt x="54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5" name="Google Shape;22085;p87"/>
            <p:cNvSpPr/>
            <p:nvPr/>
          </p:nvSpPr>
          <p:spPr>
            <a:xfrm>
              <a:off x="2097696" y="3135696"/>
              <a:ext cx="47448" cy="71185"/>
            </a:xfrm>
            <a:custGeom>
              <a:avLst/>
              <a:gdLst/>
              <a:ahLst/>
              <a:cxnLst/>
              <a:rect l="l" t="t" r="r" b="b"/>
              <a:pathLst>
                <a:path w="1823" h="2735" extrusionOk="0">
                  <a:moveTo>
                    <a:pt x="683" y="1"/>
                  </a:moveTo>
                  <a:cubicBezTo>
                    <a:pt x="306" y="1"/>
                    <a:pt x="0" y="307"/>
                    <a:pt x="0" y="683"/>
                  </a:cubicBezTo>
                  <a:lnTo>
                    <a:pt x="0" y="1436"/>
                  </a:lnTo>
                  <a:cubicBezTo>
                    <a:pt x="11" y="1661"/>
                    <a:pt x="92" y="1876"/>
                    <a:pt x="229" y="2052"/>
                  </a:cubicBezTo>
                  <a:cubicBezTo>
                    <a:pt x="373" y="2224"/>
                    <a:pt x="454" y="2442"/>
                    <a:pt x="454" y="2668"/>
                  </a:cubicBezTo>
                  <a:lnTo>
                    <a:pt x="454" y="2735"/>
                  </a:lnTo>
                  <a:lnTo>
                    <a:pt x="1369" y="2735"/>
                  </a:lnTo>
                  <a:lnTo>
                    <a:pt x="1369" y="2604"/>
                  </a:lnTo>
                  <a:cubicBezTo>
                    <a:pt x="1369" y="2418"/>
                    <a:pt x="1432" y="2242"/>
                    <a:pt x="1552" y="2101"/>
                  </a:cubicBezTo>
                  <a:lnTo>
                    <a:pt x="1636" y="2003"/>
                  </a:lnTo>
                  <a:cubicBezTo>
                    <a:pt x="1749" y="1858"/>
                    <a:pt x="1812" y="1683"/>
                    <a:pt x="1823" y="1500"/>
                  </a:cubicBezTo>
                  <a:lnTo>
                    <a:pt x="1823" y="683"/>
                  </a:lnTo>
                  <a:cubicBezTo>
                    <a:pt x="1823" y="307"/>
                    <a:pt x="1517" y="1"/>
                    <a:pt x="1140"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6" name="Google Shape;22086;p87"/>
            <p:cNvSpPr/>
            <p:nvPr/>
          </p:nvSpPr>
          <p:spPr>
            <a:xfrm>
              <a:off x="2079841" y="3200999"/>
              <a:ext cx="83158" cy="59369"/>
            </a:xfrm>
            <a:custGeom>
              <a:avLst/>
              <a:gdLst/>
              <a:ahLst/>
              <a:cxnLst/>
              <a:rect l="l" t="t" r="r" b="b"/>
              <a:pathLst>
                <a:path w="3195" h="2281" extrusionOk="0">
                  <a:moveTo>
                    <a:pt x="1362" y="0"/>
                  </a:moveTo>
                  <a:cubicBezTo>
                    <a:pt x="1214" y="0"/>
                    <a:pt x="1073" y="28"/>
                    <a:pt x="936" y="81"/>
                  </a:cubicBezTo>
                  <a:lnTo>
                    <a:pt x="429" y="285"/>
                  </a:lnTo>
                  <a:cubicBezTo>
                    <a:pt x="173" y="387"/>
                    <a:pt x="0" y="641"/>
                    <a:pt x="0" y="919"/>
                  </a:cubicBezTo>
                  <a:lnTo>
                    <a:pt x="0" y="2280"/>
                  </a:lnTo>
                  <a:lnTo>
                    <a:pt x="3191" y="2280"/>
                  </a:lnTo>
                  <a:lnTo>
                    <a:pt x="3191" y="919"/>
                  </a:lnTo>
                  <a:cubicBezTo>
                    <a:pt x="3195" y="641"/>
                    <a:pt x="3023" y="387"/>
                    <a:pt x="2762" y="285"/>
                  </a:cubicBezTo>
                  <a:lnTo>
                    <a:pt x="2259" y="81"/>
                  </a:lnTo>
                  <a:cubicBezTo>
                    <a:pt x="2122" y="28"/>
                    <a:pt x="1978" y="0"/>
                    <a:pt x="1833"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7" name="Google Shape;22087;p87"/>
            <p:cNvSpPr/>
            <p:nvPr/>
          </p:nvSpPr>
          <p:spPr>
            <a:xfrm>
              <a:off x="2097696" y="3135696"/>
              <a:ext cx="47448" cy="53408"/>
            </a:xfrm>
            <a:custGeom>
              <a:avLst/>
              <a:gdLst/>
              <a:ahLst/>
              <a:cxnLst/>
              <a:rect l="l" t="t" r="r" b="b"/>
              <a:pathLst>
                <a:path w="1823" h="2052" extrusionOk="0">
                  <a:moveTo>
                    <a:pt x="683" y="1"/>
                  </a:moveTo>
                  <a:cubicBezTo>
                    <a:pt x="306" y="1"/>
                    <a:pt x="0" y="307"/>
                    <a:pt x="0" y="683"/>
                  </a:cubicBezTo>
                  <a:lnTo>
                    <a:pt x="0" y="1141"/>
                  </a:lnTo>
                  <a:cubicBezTo>
                    <a:pt x="0" y="1644"/>
                    <a:pt x="408" y="2052"/>
                    <a:pt x="912" y="2052"/>
                  </a:cubicBezTo>
                  <a:cubicBezTo>
                    <a:pt x="1415" y="2052"/>
                    <a:pt x="1823" y="1644"/>
                    <a:pt x="1823" y="1141"/>
                  </a:cubicBezTo>
                  <a:lnTo>
                    <a:pt x="1823" y="683"/>
                  </a:lnTo>
                  <a:cubicBezTo>
                    <a:pt x="1823" y="307"/>
                    <a:pt x="1517" y="1"/>
                    <a:pt x="114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8" name="Google Shape;22088;p87"/>
            <p:cNvSpPr/>
            <p:nvPr/>
          </p:nvSpPr>
          <p:spPr>
            <a:xfrm>
              <a:off x="2097696" y="3135800"/>
              <a:ext cx="26678" cy="52393"/>
            </a:xfrm>
            <a:custGeom>
              <a:avLst/>
              <a:gdLst/>
              <a:ahLst/>
              <a:cxnLst/>
              <a:rect l="l" t="t" r="r" b="b"/>
              <a:pathLst>
                <a:path w="1025" h="2013" extrusionOk="0">
                  <a:moveTo>
                    <a:pt x="683" y="0"/>
                  </a:moveTo>
                  <a:cubicBezTo>
                    <a:pt x="306" y="0"/>
                    <a:pt x="0" y="306"/>
                    <a:pt x="0" y="683"/>
                  </a:cubicBezTo>
                  <a:lnTo>
                    <a:pt x="0" y="1137"/>
                  </a:lnTo>
                  <a:cubicBezTo>
                    <a:pt x="0" y="1552"/>
                    <a:pt x="282" y="1914"/>
                    <a:pt x="683" y="2013"/>
                  </a:cubicBezTo>
                  <a:lnTo>
                    <a:pt x="683" y="683"/>
                  </a:lnTo>
                  <a:cubicBezTo>
                    <a:pt x="683" y="303"/>
                    <a:pt x="838" y="0"/>
                    <a:pt x="102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9" name="Google Shape;22089;p87"/>
            <p:cNvSpPr/>
            <p:nvPr/>
          </p:nvSpPr>
          <p:spPr>
            <a:xfrm>
              <a:off x="2079919" y="3214377"/>
              <a:ext cx="17803" cy="45991"/>
            </a:xfrm>
            <a:custGeom>
              <a:avLst/>
              <a:gdLst/>
              <a:ahLst/>
              <a:cxnLst/>
              <a:rect l="l" t="t" r="r" b="b"/>
              <a:pathLst>
                <a:path w="684" h="1767" extrusionOk="0">
                  <a:moveTo>
                    <a:pt x="131" y="0"/>
                  </a:moveTo>
                  <a:cubicBezTo>
                    <a:pt x="46" y="120"/>
                    <a:pt x="1" y="260"/>
                    <a:pt x="1" y="405"/>
                  </a:cubicBezTo>
                  <a:lnTo>
                    <a:pt x="1" y="1766"/>
                  </a:lnTo>
                  <a:lnTo>
                    <a:pt x="683" y="1766"/>
                  </a:lnTo>
                  <a:lnTo>
                    <a:pt x="683" y="640"/>
                  </a:lnTo>
                  <a:cubicBezTo>
                    <a:pt x="683" y="500"/>
                    <a:pt x="616" y="362"/>
                    <a:pt x="500" y="278"/>
                  </a:cubicBezTo>
                  <a:lnTo>
                    <a:pt x="1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0" name="Google Shape;22090;p87"/>
            <p:cNvSpPr/>
            <p:nvPr/>
          </p:nvSpPr>
          <p:spPr>
            <a:xfrm>
              <a:off x="2145118" y="3214377"/>
              <a:ext cx="17803" cy="45991"/>
            </a:xfrm>
            <a:custGeom>
              <a:avLst/>
              <a:gdLst/>
              <a:ahLst/>
              <a:cxnLst/>
              <a:rect l="l" t="t" r="r" b="b"/>
              <a:pathLst>
                <a:path w="684" h="1767" extrusionOk="0">
                  <a:moveTo>
                    <a:pt x="553" y="0"/>
                  </a:moveTo>
                  <a:lnTo>
                    <a:pt x="184" y="278"/>
                  </a:lnTo>
                  <a:cubicBezTo>
                    <a:pt x="68" y="362"/>
                    <a:pt x="1" y="500"/>
                    <a:pt x="1" y="640"/>
                  </a:cubicBezTo>
                  <a:lnTo>
                    <a:pt x="1" y="1766"/>
                  </a:lnTo>
                  <a:lnTo>
                    <a:pt x="683" y="1766"/>
                  </a:lnTo>
                  <a:lnTo>
                    <a:pt x="683" y="405"/>
                  </a:lnTo>
                  <a:cubicBezTo>
                    <a:pt x="683" y="260"/>
                    <a:pt x="638" y="120"/>
                    <a:pt x="5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1" name="Google Shape;22091;p87"/>
            <p:cNvSpPr/>
            <p:nvPr/>
          </p:nvSpPr>
          <p:spPr>
            <a:xfrm>
              <a:off x="1860689" y="3070679"/>
              <a:ext cx="307905" cy="195258"/>
            </a:xfrm>
            <a:custGeom>
              <a:avLst/>
              <a:gdLst/>
              <a:ahLst/>
              <a:cxnLst/>
              <a:rect l="l" t="t" r="r" b="b"/>
              <a:pathLst>
                <a:path w="11830" h="7502" extrusionOk="0">
                  <a:moveTo>
                    <a:pt x="4089" y="433"/>
                  </a:moveTo>
                  <a:cubicBezTo>
                    <a:pt x="4349" y="433"/>
                    <a:pt x="4560" y="644"/>
                    <a:pt x="4560" y="905"/>
                  </a:cubicBezTo>
                  <a:lnTo>
                    <a:pt x="4560" y="1485"/>
                  </a:lnTo>
                  <a:cubicBezTo>
                    <a:pt x="4560" y="1732"/>
                    <a:pt x="4423" y="1964"/>
                    <a:pt x="4209" y="2087"/>
                  </a:cubicBezTo>
                  <a:cubicBezTo>
                    <a:pt x="4142" y="2122"/>
                    <a:pt x="4103" y="2193"/>
                    <a:pt x="4103" y="2270"/>
                  </a:cubicBezTo>
                  <a:lnTo>
                    <a:pt x="4103" y="2513"/>
                  </a:lnTo>
                  <a:lnTo>
                    <a:pt x="3617" y="2513"/>
                  </a:lnTo>
                  <a:lnTo>
                    <a:pt x="3617" y="2270"/>
                  </a:lnTo>
                  <a:cubicBezTo>
                    <a:pt x="3617" y="2193"/>
                    <a:pt x="3579" y="2122"/>
                    <a:pt x="3512" y="2087"/>
                  </a:cubicBezTo>
                  <a:cubicBezTo>
                    <a:pt x="3294" y="1964"/>
                    <a:pt x="3160" y="1732"/>
                    <a:pt x="3164" y="1482"/>
                  </a:cubicBezTo>
                  <a:lnTo>
                    <a:pt x="3164" y="905"/>
                  </a:lnTo>
                  <a:cubicBezTo>
                    <a:pt x="3164" y="644"/>
                    <a:pt x="3375" y="433"/>
                    <a:pt x="3632" y="433"/>
                  </a:cubicBezTo>
                  <a:close/>
                  <a:moveTo>
                    <a:pt x="8195" y="433"/>
                  </a:moveTo>
                  <a:cubicBezTo>
                    <a:pt x="8452" y="433"/>
                    <a:pt x="8663" y="644"/>
                    <a:pt x="8663" y="905"/>
                  </a:cubicBezTo>
                  <a:lnTo>
                    <a:pt x="8663" y="1485"/>
                  </a:lnTo>
                  <a:cubicBezTo>
                    <a:pt x="8663" y="1732"/>
                    <a:pt x="8529" y="1964"/>
                    <a:pt x="8311" y="2087"/>
                  </a:cubicBezTo>
                  <a:cubicBezTo>
                    <a:pt x="8248" y="2122"/>
                    <a:pt x="8206" y="2193"/>
                    <a:pt x="8206" y="2270"/>
                  </a:cubicBezTo>
                  <a:lnTo>
                    <a:pt x="8206" y="2513"/>
                  </a:lnTo>
                  <a:lnTo>
                    <a:pt x="7724" y="2513"/>
                  </a:lnTo>
                  <a:lnTo>
                    <a:pt x="7724" y="2270"/>
                  </a:lnTo>
                  <a:cubicBezTo>
                    <a:pt x="7724" y="2193"/>
                    <a:pt x="7681" y="2122"/>
                    <a:pt x="7618" y="2087"/>
                  </a:cubicBezTo>
                  <a:cubicBezTo>
                    <a:pt x="7400" y="1964"/>
                    <a:pt x="7266" y="1732"/>
                    <a:pt x="7266" y="1482"/>
                  </a:cubicBezTo>
                  <a:lnTo>
                    <a:pt x="7270" y="1482"/>
                  </a:lnTo>
                  <a:lnTo>
                    <a:pt x="7270" y="905"/>
                  </a:lnTo>
                  <a:cubicBezTo>
                    <a:pt x="7270" y="644"/>
                    <a:pt x="7477" y="433"/>
                    <a:pt x="7738" y="433"/>
                  </a:cubicBezTo>
                  <a:close/>
                  <a:moveTo>
                    <a:pt x="2034" y="2717"/>
                  </a:moveTo>
                  <a:cubicBezTo>
                    <a:pt x="2295" y="2717"/>
                    <a:pt x="2506" y="2928"/>
                    <a:pt x="2506" y="3188"/>
                  </a:cubicBezTo>
                  <a:lnTo>
                    <a:pt x="2509" y="3765"/>
                  </a:lnTo>
                  <a:cubicBezTo>
                    <a:pt x="2509" y="4015"/>
                    <a:pt x="2375" y="4244"/>
                    <a:pt x="2157" y="4367"/>
                  </a:cubicBezTo>
                  <a:cubicBezTo>
                    <a:pt x="2090" y="4406"/>
                    <a:pt x="2052" y="4476"/>
                    <a:pt x="2052" y="4550"/>
                  </a:cubicBezTo>
                  <a:lnTo>
                    <a:pt x="2052" y="4793"/>
                  </a:lnTo>
                  <a:lnTo>
                    <a:pt x="1566" y="4793"/>
                  </a:lnTo>
                  <a:lnTo>
                    <a:pt x="1566" y="4550"/>
                  </a:lnTo>
                  <a:cubicBezTo>
                    <a:pt x="1566" y="4476"/>
                    <a:pt x="1527" y="4406"/>
                    <a:pt x="1461" y="4367"/>
                  </a:cubicBezTo>
                  <a:cubicBezTo>
                    <a:pt x="1246" y="4244"/>
                    <a:pt x="1109" y="4015"/>
                    <a:pt x="1109" y="3765"/>
                  </a:cubicBezTo>
                  <a:lnTo>
                    <a:pt x="1109" y="3188"/>
                  </a:lnTo>
                  <a:cubicBezTo>
                    <a:pt x="1109" y="2928"/>
                    <a:pt x="1320" y="2717"/>
                    <a:pt x="1580" y="2717"/>
                  </a:cubicBezTo>
                  <a:close/>
                  <a:moveTo>
                    <a:pt x="6140" y="2717"/>
                  </a:moveTo>
                  <a:cubicBezTo>
                    <a:pt x="6401" y="2717"/>
                    <a:pt x="6612" y="2928"/>
                    <a:pt x="6612" y="3188"/>
                  </a:cubicBezTo>
                  <a:lnTo>
                    <a:pt x="6612" y="3769"/>
                  </a:lnTo>
                  <a:lnTo>
                    <a:pt x="6615" y="3765"/>
                  </a:lnTo>
                  <a:lnTo>
                    <a:pt x="6615" y="3765"/>
                  </a:lnTo>
                  <a:cubicBezTo>
                    <a:pt x="6615" y="4015"/>
                    <a:pt x="6478" y="4244"/>
                    <a:pt x="6263" y="4367"/>
                  </a:cubicBezTo>
                  <a:cubicBezTo>
                    <a:pt x="6197" y="4406"/>
                    <a:pt x="6158" y="4476"/>
                    <a:pt x="6158" y="4550"/>
                  </a:cubicBezTo>
                  <a:lnTo>
                    <a:pt x="6158" y="4793"/>
                  </a:lnTo>
                  <a:lnTo>
                    <a:pt x="5672" y="4793"/>
                  </a:lnTo>
                  <a:lnTo>
                    <a:pt x="5672" y="4550"/>
                  </a:lnTo>
                  <a:cubicBezTo>
                    <a:pt x="5672" y="4476"/>
                    <a:pt x="5634" y="4406"/>
                    <a:pt x="5567" y="4367"/>
                  </a:cubicBezTo>
                  <a:cubicBezTo>
                    <a:pt x="5349" y="4244"/>
                    <a:pt x="5215" y="4015"/>
                    <a:pt x="5215" y="3765"/>
                  </a:cubicBezTo>
                  <a:lnTo>
                    <a:pt x="5215" y="3188"/>
                  </a:lnTo>
                  <a:cubicBezTo>
                    <a:pt x="5215" y="2928"/>
                    <a:pt x="5426" y="2717"/>
                    <a:pt x="5683" y="2717"/>
                  </a:cubicBezTo>
                  <a:close/>
                  <a:moveTo>
                    <a:pt x="10246" y="2717"/>
                  </a:moveTo>
                  <a:cubicBezTo>
                    <a:pt x="10507" y="2717"/>
                    <a:pt x="10718" y="2928"/>
                    <a:pt x="10718" y="3188"/>
                  </a:cubicBezTo>
                  <a:lnTo>
                    <a:pt x="10718" y="3769"/>
                  </a:lnTo>
                  <a:cubicBezTo>
                    <a:pt x="10718" y="4015"/>
                    <a:pt x="10584" y="4247"/>
                    <a:pt x="10366" y="4367"/>
                  </a:cubicBezTo>
                  <a:cubicBezTo>
                    <a:pt x="10299" y="4406"/>
                    <a:pt x="10260" y="4476"/>
                    <a:pt x="10260" y="4553"/>
                  </a:cubicBezTo>
                  <a:lnTo>
                    <a:pt x="10260" y="4796"/>
                  </a:lnTo>
                  <a:lnTo>
                    <a:pt x="9775" y="4796"/>
                  </a:lnTo>
                  <a:lnTo>
                    <a:pt x="9775" y="4553"/>
                  </a:lnTo>
                  <a:cubicBezTo>
                    <a:pt x="9775" y="4476"/>
                    <a:pt x="9736" y="4406"/>
                    <a:pt x="9669" y="4367"/>
                  </a:cubicBezTo>
                  <a:cubicBezTo>
                    <a:pt x="9455" y="4247"/>
                    <a:pt x="9317" y="4015"/>
                    <a:pt x="9317" y="3765"/>
                  </a:cubicBezTo>
                  <a:lnTo>
                    <a:pt x="9321" y="3765"/>
                  </a:lnTo>
                  <a:lnTo>
                    <a:pt x="9321" y="3188"/>
                  </a:lnTo>
                  <a:cubicBezTo>
                    <a:pt x="9321" y="2928"/>
                    <a:pt x="9532" y="2717"/>
                    <a:pt x="9789" y="2717"/>
                  </a:cubicBezTo>
                  <a:close/>
                  <a:moveTo>
                    <a:pt x="3632" y="1"/>
                  </a:moveTo>
                  <a:cubicBezTo>
                    <a:pt x="3135" y="4"/>
                    <a:pt x="2738" y="405"/>
                    <a:pt x="2738" y="898"/>
                  </a:cubicBezTo>
                  <a:lnTo>
                    <a:pt x="2738" y="1475"/>
                  </a:lnTo>
                  <a:cubicBezTo>
                    <a:pt x="2738" y="1830"/>
                    <a:pt x="2907" y="2164"/>
                    <a:pt x="3192" y="2376"/>
                  </a:cubicBezTo>
                  <a:lnTo>
                    <a:pt x="3192" y="2573"/>
                  </a:lnTo>
                  <a:lnTo>
                    <a:pt x="2812" y="2724"/>
                  </a:lnTo>
                  <a:cubicBezTo>
                    <a:pt x="2773" y="2661"/>
                    <a:pt x="2727" y="2597"/>
                    <a:pt x="2671" y="2544"/>
                  </a:cubicBezTo>
                  <a:cubicBezTo>
                    <a:pt x="2506" y="2376"/>
                    <a:pt x="2277" y="2281"/>
                    <a:pt x="2038" y="2281"/>
                  </a:cubicBezTo>
                  <a:lnTo>
                    <a:pt x="1577" y="2281"/>
                  </a:lnTo>
                  <a:cubicBezTo>
                    <a:pt x="1084" y="2281"/>
                    <a:pt x="687" y="2682"/>
                    <a:pt x="683" y="3178"/>
                  </a:cubicBezTo>
                  <a:lnTo>
                    <a:pt x="683" y="3755"/>
                  </a:lnTo>
                  <a:cubicBezTo>
                    <a:pt x="687" y="4110"/>
                    <a:pt x="855" y="4444"/>
                    <a:pt x="1140" y="4655"/>
                  </a:cubicBezTo>
                  <a:lnTo>
                    <a:pt x="1140" y="4853"/>
                  </a:lnTo>
                  <a:lnTo>
                    <a:pt x="563" y="5081"/>
                  </a:lnTo>
                  <a:cubicBezTo>
                    <a:pt x="222" y="5218"/>
                    <a:pt x="0" y="5549"/>
                    <a:pt x="0" y="5915"/>
                  </a:cubicBezTo>
                  <a:lnTo>
                    <a:pt x="0" y="7277"/>
                  </a:lnTo>
                  <a:cubicBezTo>
                    <a:pt x="0" y="7393"/>
                    <a:pt x="95" y="7491"/>
                    <a:pt x="212" y="7491"/>
                  </a:cubicBezTo>
                  <a:cubicBezTo>
                    <a:pt x="331" y="7491"/>
                    <a:pt x="426" y="7393"/>
                    <a:pt x="426" y="7277"/>
                  </a:cubicBezTo>
                  <a:lnTo>
                    <a:pt x="426" y="5915"/>
                  </a:lnTo>
                  <a:cubicBezTo>
                    <a:pt x="426" y="5722"/>
                    <a:pt x="542" y="5549"/>
                    <a:pt x="722" y="5479"/>
                  </a:cubicBezTo>
                  <a:lnTo>
                    <a:pt x="1394" y="5211"/>
                  </a:lnTo>
                  <a:lnTo>
                    <a:pt x="2224" y="5211"/>
                  </a:lnTo>
                  <a:lnTo>
                    <a:pt x="2896" y="5493"/>
                  </a:lnTo>
                  <a:cubicBezTo>
                    <a:pt x="3076" y="5563"/>
                    <a:pt x="3192" y="5736"/>
                    <a:pt x="3192" y="5929"/>
                  </a:cubicBezTo>
                  <a:lnTo>
                    <a:pt x="3192" y="7291"/>
                  </a:lnTo>
                  <a:cubicBezTo>
                    <a:pt x="3192" y="7407"/>
                    <a:pt x="3287" y="7502"/>
                    <a:pt x="3406" y="7502"/>
                  </a:cubicBezTo>
                  <a:cubicBezTo>
                    <a:pt x="3522" y="7502"/>
                    <a:pt x="3617" y="7407"/>
                    <a:pt x="3617" y="7291"/>
                  </a:cubicBezTo>
                  <a:lnTo>
                    <a:pt x="3617" y="5929"/>
                  </a:lnTo>
                  <a:cubicBezTo>
                    <a:pt x="3617" y="5560"/>
                    <a:pt x="3396" y="5229"/>
                    <a:pt x="3055" y="5095"/>
                  </a:cubicBezTo>
                  <a:lnTo>
                    <a:pt x="2477" y="4863"/>
                  </a:lnTo>
                  <a:lnTo>
                    <a:pt x="2477" y="4666"/>
                  </a:lnTo>
                  <a:cubicBezTo>
                    <a:pt x="2762" y="4455"/>
                    <a:pt x="2931" y="4121"/>
                    <a:pt x="2935" y="3769"/>
                  </a:cubicBezTo>
                  <a:lnTo>
                    <a:pt x="2935" y="3188"/>
                  </a:lnTo>
                  <a:lnTo>
                    <a:pt x="2935" y="3143"/>
                  </a:lnTo>
                  <a:lnTo>
                    <a:pt x="3445" y="2938"/>
                  </a:lnTo>
                  <a:lnTo>
                    <a:pt x="4275" y="2938"/>
                  </a:lnTo>
                  <a:lnTo>
                    <a:pt x="4789" y="3143"/>
                  </a:lnTo>
                  <a:lnTo>
                    <a:pt x="4789" y="3188"/>
                  </a:lnTo>
                  <a:lnTo>
                    <a:pt x="4789" y="3765"/>
                  </a:lnTo>
                  <a:cubicBezTo>
                    <a:pt x="4789" y="4121"/>
                    <a:pt x="4962" y="4455"/>
                    <a:pt x="5247" y="4666"/>
                  </a:cubicBezTo>
                  <a:lnTo>
                    <a:pt x="5247" y="4863"/>
                  </a:lnTo>
                  <a:lnTo>
                    <a:pt x="4669" y="5092"/>
                  </a:lnTo>
                  <a:cubicBezTo>
                    <a:pt x="4328" y="5229"/>
                    <a:pt x="4103" y="5560"/>
                    <a:pt x="4107" y="5926"/>
                  </a:cubicBezTo>
                  <a:lnTo>
                    <a:pt x="4107" y="7287"/>
                  </a:lnTo>
                  <a:cubicBezTo>
                    <a:pt x="4107" y="7407"/>
                    <a:pt x="4202" y="7502"/>
                    <a:pt x="4318" y="7502"/>
                  </a:cubicBezTo>
                  <a:cubicBezTo>
                    <a:pt x="4437" y="7502"/>
                    <a:pt x="4532" y="7407"/>
                    <a:pt x="4532" y="7287"/>
                  </a:cubicBezTo>
                  <a:lnTo>
                    <a:pt x="4532" y="5926"/>
                  </a:lnTo>
                  <a:cubicBezTo>
                    <a:pt x="4532" y="5732"/>
                    <a:pt x="4648" y="5560"/>
                    <a:pt x="4828" y="5489"/>
                  </a:cubicBezTo>
                  <a:lnTo>
                    <a:pt x="5500" y="5222"/>
                  </a:lnTo>
                  <a:lnTo>
                    <a:pt x="6330" y="5222"/>
                  </a:lnTo>
                  <a:lnTo>
                    <a:pt x="6999" y="5493"/>
                  </a:lnTo>
                  <a:cubicBezTo>
                    <a:pt x="7178" y="5563"/>
                    <a:pt x="7294" y="5736"/>
                    <a:pt x="7294" y="5929"/>
                  </a:cubicBezTo>
                  <a:lnTo>
                    <a:pt x="7294" y="7291"/>
                  </a:lnTo>
                  <a:cubicBezTo>
                    <a:pt x="7294" y="7407"/>
                    <a:pt x="7389" y="7502"/>
                    <a:pt x="7509" y="7502"/>
                  </a:cubicBezTo>
                  <a:cubicBezTo>
                    <a:pt x="7625" y="7502"/>
                    <a:pt x="7720" y="7407"/>
                    <a:pt x="7720" y="7291"/>
                  </a:cubicBezTo>
                  <a:lnTo>
                    <a:pt x="7720" y="5929"/>
                  </a:lnTo>
                  <a:cubicBezTo>
                    <a:pt x="7724" y="5560"/>
                    <a:pt x="7498" y="5229"/>
                    <a:pt x="7157" y="5095"/>
                  </a:cubicBezTo>
                  <a:lnTo>
                    <a:pt x="6580" y="4863"/>
                  </a:lnTo>
                  <a:lnTo>
                    <a:pt x="6580" y="4666"/>
                  </a:lnTo>
                  <a:cubicBezTo>
                    <a:pt x="6865" y="4455"/>
                    <a:pt x="7034" y="4124"/>
                    <a:pt x="7037" y="3769"/>
                  </a:cubicBezTo>
                  <a:lnTo>
                    <a:pt x="7037" y="3188"/>
                  </a:lnTo>
                  <a:lnTo>
                    <a:pt x="7037" y="3143"/>
                  </a:lnTo>
                  <a:lnTo>
                    <a:pt x="7551" y="2938"/>
                  </a:lnTo>
                  <a:lnTo>
                    <a:pt x="8378" y="2938"/>
                  </a:lnTo>
                  <a:lnTo>
                    <a:pt x="8892" y="3143"/>
                  </a:lnTo>
                  <a:lnTo>
                    <a:pt x="8892" y="3188"/>
                  </a:lnTo>
                  <a:lnTo>
                    <a:pt x="8892" y="3765"/>
                  </a:lnTo>
                  <a:cubicBezTo>
                    <a:pt x="8895" y="4121"/>
                    <a:pt x="9064" y="4455"/>
                    <a:pt x="9349" y="4666"/>
                  </a:cubicBezTo>
                  <a:lnTo>
                    <a:pt x="9349" y="4863"/>
                  </a:lnTo>
                  <a:lnTo>
                    <a:pt x="8772" y="5095"/>
                  </a:lnTo>
                  <a:cubicBezTo>
                    <a:pt x="8431" y="5229"/>
                    <a:pt x="8206" y="5560"/>
                    <a:pt x="8209" y="5926"/>
                  </a:cubicBezTo>
                  <a:lnTo>
                    <a:pt x="8209" y="7287"/>
                  </a:lnTo>
                  <a:cubicBezTo>
                    <a:pt x="8209" y="7407"/>
                    <a:pt x="8304" y="7502"/>
                    <a:pt x="8420" y="7502"/>
                  </a:cubicBezTo>
                  <a:cubicBezTo>
                    <a:pt x="8540" y="7502"/>
                    <a:pt x="8635" y="7407"/>
                    <a:pt x="8635" y="7287"/>
                  </a:cubicBezTo>
                  <a:lnTo>
                    <a:pt x="8635" y="5926"/>
                  </a:lnTo>
                  <a:cubicBezTo>
                    <a:pt x="8635" y="5736"/>
                    <a:pt x="8751" y="5560"/>
                    <a:pt x="8930" y="5489"/>
                  </a:cubicBezTo>
                  <a:lnTo>
                    <a:pt x="9602" y="5222"/>
                  </a:lnTo>
                  <a:lnTo>
                    <a:pt x="10433" y="5222"/>
                  </a:lnTo>
                  <a:lnTo>
                    <a:pt x="11105" y="5489"/>
                  </a:lnTo>
                  <a:cubicBezTo>
                    <a:pt x="11284" y="5560"/>
                    <a:pt x="11400" y="5736"/>
                    <a:pt x="11400" y="5926"/>
                  </a:cubicBezTo>
                  <a:lnTo>
                    <a:pt x="11400" y="7287"/>
                  </a:lnTo>
                  <a:cubicBezTo>
                    <a:pt x="11400" y="7407"/>
                    <a:pt x="11495" y="7502"/>
                    <a:pt x="11615" y="7502"/>
                  </a:cubicBezTo>
                  <a:cubicBezTo>
                    <a:pt x="11731" y="7502"/>
                    <a:pt x="11826" y="7407"/>
                    <a:pt x="11826" y="7287"/>
                  </a:cubicBezTo>
                  <a:lnTo>
                    <a:pt x="11826" y="5926"/>
                  </a:lnTo>
                  <a:cubicBezTo>
                    <a:pt x="11830" y="5560"/>
                    <a:pt x="11604" y="5229"/>
                    <a:pt x="11267" y="5092"/>
                  </a:cubicBezTo>
                  <a:lnTo>
                    <a:pt x="10690" y="4863"/>
                  </a:lnTo>
                  <a:lnTo>
                    <a:pt x="10690" y="4666"/>
                  </a:lnTo>
                  <a:cubicBezTo>
                    <a:pt x="10975" y="4455"/>
                    <a:pt x="11143" y="4121"/>
                    <a:pt x="11143" y="3765"/>
                  </a:cubicBezTo>
                  <a:lnTo>
                    <a:pt x="11143" y="3185"/>
                  </a:lnTo>
                  <a:cubicBezTo>
                    <a:pt x="11143" y="2689"/>
                    <a:pt x="10742" y="2288"/>
                    <a:pt x="10246" y="2288"/>
                  </a:cubicBezTo>
                  <a:lnTo>
                    <a:pt x="9789" y="2288"/>
                  </a:lnTo>
                  <a:cubicBezTo>
                    <a:pt x="9472" y="2291"/>
                    <a:pt x="9180" y="2460"/>
                    <a:pt x="9018" y="2731"/>
                  </a:cubicBezTo>
                  <a:lnTo>
                    <a:pt x="8635" y="2580"/>
                  </a:lnTo>
                  <a:lnTo>
                    <a:pt x="8635" y="2383"/>
                  </a:lnTo>
                  <a:cubicBezTo>
                    <a:pt x="8920" y="2171"/>
                    <a:pt x="9092" y="1837"/>
                    <a:pt x="9092" y="1482"/>
                  </a:cubicBezTo>
                  <a:lnTo>
                    <a:pt x="9092" y="901"/>
                  </a:lnTo>
                  <a:cubicBezTo>
                    <a:pt x="9092" y="405"/>
                    <a:pt x="8691" y="4"/>
                    <a:pt x="8195" y="4"/>
                  </a:cubicBezTo>
                  <a:lnTo>
                    <a:pt x="7734" y="4"/>
                  </a:lnTo>
                  <a:cubicBezTo>
                    <a:pt x="7241" y="8"/>
                    <a:pt x="6844" y="409"/>
                    <a:pt x="6840" y="901"/>
                  </a:cubicBezTo>
                  <a:lnTo>
                    <a:pt x="6840" y="1478"/>
                  </a:lnTo>
                  <a:cubicBezTo>
                    <a:pt x="6844" y="1834"/>
                    <a:pt x="7013" y="2168"/>
                    <a:pt x="7298" y="2379"/>
                  </a:cubicBezTo>
                  <a:lnTo>
                    <a:pt x="7298" y="2576"/>
                  </a:lnTo>
                  <a:lnTo>
                    <a:pt x="6918" y="2727"/>
                  </a:lnTo>
                  <a:cubicBezTo>
                    <a:pt x="6879" y="2664"/>
                    <a:pt x="6830" y="2601"/>
                    <a:pt x="6777" y="2548"/>
                  </a:cubicBezTo>
                  <a:cubicBezTo>
                    <a:pt x="6608" y="2379"/>
                    <a:pt x="6379" y="2284"/>
                    <a:pt x="6144" y="2284"/>
                  </a:cubicBezTo>
                  <a:lnTo>
                    <a:pt x="5683" y="2284"/>
                  </a:lnTo>
                  <a:cubicBezTo>
                    <a:pt x="5366" y="2288"/>
                    <a:pt x="5074" y="2456"/>
                    <a:pt x="4912" y="2727"/>
                  </a:cubicBezTo>
                  <a:lnTo>
                    <a:pt x="4532" y="2576"/>
                  </a:lnTo>
                  <a:lnTo>
                    <a:pt x="4532" y="2379"/>
                  </a:lnTo>
                  <a:cubicBezTo>
                    <a:pt x="4817" y="2168"/>
                    <a:pt x="4986" y="1834"/>
                    <a:pt x="4986" y="1478"/>
                  </a:cubicBezTo>
                  <a:lnTo>
                    <a:pt x="4986" y="898"/>
                  </a:lnTo>
                  <a:cubicBezTo>
                    <a:pt x="4986" y="402"/>
                    <a:pt x="4585" y="1"/>
                    <a:pt x="40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2" name="Google Shape;22092;p87"/>
            <p:cNvSpPr/>
            <p:nvPr/>
          </p:nvSpPr>
          <p:spPr>
            <a:xfrm>
              <a:off x="1948428" y="2886795"/>
              <a:ext cx="132350" cy="177325"/>
            </a:xfrm>
            <a:custGeom>
              <a:avLst/>
              <a:gdLst/>
              <a:ahLst/>
              <a:cxnLst/>
              <a:rect l="l" t="t" r="r" b="b"/>
              <a:pathLst>
                <a:path w="5085" h="6813" extrusionOk="0">
                  <a:moveTo>
                    <a:pt x="2769" y="426"/>
                  </a:moveTo>
                  <a:cubicBezTo>
                    <a:pt x="3030" y="426"/>
                    <a:pt x="3241" y="637"/>
                    <a:pt x="3241" y="898"/>
                  </a:cubicBezTo>
                  <a:lnTo>
                    <a:pt x="3241" y="1355"/>
                  </a:lnTo>
                  <a:cubicBezTo>
                    <a:pt x="3241" y="1739"/>
                    <a:pt x="2928" y="2052"/>
                    <a:pt x="2541" y="2052"/>
                  </a:cubicBezTo>
                  <a:cubicBezTo>
                    <a:pt x="2157" y="2052"/>
                    <a:pt x="1844" y="1739"/>
                    <a:pt x="1844" y="1355"/>
                  </a:cubicBezTo>
                  <a:lnTo>
                    <a:pt x="1844" y="898"/>
                  </a:lnTo>
                  <a:cubicBezTo>
                    <a:pt x="1844" y="637"/>
                    <a:pt x="2055" y="426"/>
                    <a:pt x="2315" y="426"/>
                  </a:cubicBezTo>
                  <a:close/>
                  <a:moveTo>
                    <a:pt x="2783" y="2456"/>
                  </a:moveTo>
                  <a:lnTo>
                    <a:pt x="2783" y="2583"/>
                  </a:lnTo>
                  <a:cubicBezTo>
                    <a:pt x="2787" y="2660"/>
                    <a:pt x="2804" y="2738"/>
                    <a:pt x="2843" y="2805"/>
                  </a:cubicBezTo>
                  <a:lnTo>
                    <a:pt x="2555" y="3093"/>
                  </a:lnTo>
                  <a:cubicBezTo>
                    <a:pt x="2551" y="3097"/>
                    <a:pt x="2547" y="3099"/>
                    <a:pt x="2543" y="3099"/>
                  </a:cubicBezTo>
                  <a:cubicBezTo>
                    <a:pt x="2539" y="3099"/>
                    <a:pt x="2535" y="3097"/>
                    <a:pt x="2533" y="3093"/>
                  </a:cubicBezTo>
                  <a:lnTo>
                    <a:pt x="2241" y="2805"/>
                  </a:lnTo>
                  <a:cubicBezTo>
                    <a:pt x="2280" y="2738"/>
                    <a:pt x="2301" y="2660"/>
                    <a:pt x="2301" y="2583"/>
                  </a:cubicBezTo>
                  <a:lnTo>
                    <a:pt x="2301" y="2456"/>
                  </a:lnTo>
                  <a:cubicBezTo>
                    <a:pt x="2379" y="2470"/>
                    <a:pt x="2460" y="2481"/>
                    <a:pt x="2541" y="2481"/>
                  </a:cubicBezTo>
                  <a:lnTo>
                    <a:pt x="2544" y="2481"/>
                  </a:lnTo>
                  <a:cubicBezTo>
                    <a:pt x="2625" y="2481"/>
                    <a:pt x="2706" y="2474"/>
                    <a:pt x="2783" y="2456"/>
                  </a:cubicBezTo>
                  <a:close/>
                  <a:moveTo>
                    <a:pt x="3191" y="3062"/>
                  </a:moveTo>
                  <a:lnTo>
                    <a:pt x="3564" y="3245"/>
                  </a:lnTo>
                  <a:cubicBezTo>
                    <a:pt x="3645" y="3287"/>
                    <a:pt x="3698" y="3371"/>
                    <a:pt x="3698" y="3463"/>
                  </a:cubicBezTo>
                  <a:lnTo>
                    <a:pt x="3698" y="3878"/>
                  </a:lnTo>
                  <a:lnTo>
                    <a:pt x="1386" y="3878"/>
                  </a:lnTo>
                  <a:lnTo>
                    <a:pt x="1386" y="3463"/>
                  </a:lnTo>
                  <a:cubicBezTo>
                    <a:pt x="1386" y="3371"/>
                    <a:pt x="1439" y="3287"/>
                    <a:pt x="1520" y="3245"/>
                  </a:cubicBezTo>
                  <a:lnTo>
                    <a:pt x="1893" y="3062"/>
                  </a:lnTo>
                  <a:lnTo>
                    <a:pt x="2231" y="3399"/>
                  </a:lnTo>
                  <a:cubicBezTo>
                    <a:pt x="2317" y="3486"/>
                    <a:pt x="2430" y="3529"/>
                    <a:pt x="2542" y="3529"/>
                  </a:cubicBezTo>
                  <a:cubicBezTo>
                    <a:pt x="2655" y="3529"/>
                    <a:pt x="2767" y="3486"/>
                    <a:pt x="2854" y="3399"/>
                  </a:cubicBezTo>
                  <a:lnTo>
                    <a:pt x="3191" y="3062"/>
                  </a:lnTo>
                  <a:close/>
                  <a:moveTo>
                    <a:pt x="4479" y="4307"/>
                  </a:moveTo>
                  <a:lnTo>
                    <a:pt x="4236" y="4789"/>
                  </a:lnTo>
                  <a:lnTo>
                    <a:pt x="848" y="4789"/>
                  </a:lnTo>
                  <a:lnTo>
                    <a:pt x="605" y="4307"/>
                  </a:lnTo>
                  <a:close/>
                  <a:moveTo>
                    <a:pt x="2315" y="1"/>
                  </a:moveTo>
                  <a:cubicBezTo>
                    <a:pt x="1819" y="1"/>
                    <a:pt x="1418" y="402"/>
                    <a:pt x="1418" y="898"/>
                  </a:cubicBezTo>
                  <a:lnTo>
                    <a:pt x="1418" y="1352"/>
                  </a:lnTo>
                  <a:cubicBezTo>
                    <a:pt x="1418" y="1710"/>
                    <a:pt x="1587" y="2045"/>
                    <a:pt x="1872" y="2256"/>
                  </a:cubicBezTo>
                  <a:lnTo>
                    <a:pt x="1872" y="2266"/>
                  </a:lnTo>
                  <a:lnTo>
                    <a:pt x="1872" y="2580"/>
                  </a:lnTo>
                  <a:cubicBezTo>
                    <a:pt x="1872" y="2587"/>
                    <a:pt x="1872" y="2590"/>
                    <a:pt x="1865" y="2594"/>
                  </a:cubicBezTo>
                  <a:lnTo>
                    <a:pt x="1330" y="2861"/>
                  </a:lnTo>
                  <a:cubicBezTo>
                    <a:pt x="1105" y="2974"/>
                    <a:pt x="961" y="3206"/>
                    <a:pt x="961" y="3459"/>
                  </a:cubicBezTo>
                  <a:lnTo>
                    <a:pt x="961" y="3874"/>
                  </a:lnTo>
                  <a:lnTo>
                    <a:pt x="261" y="3874"/>
                  </a:lnTo>
                  <a:cubicBezTo>
                    <a:pt x="102" y="3874"/>
                    <a:pt x="0" y="4043"/>
                    <a:pt x="71" y="4184"/>
                  </a:cubicBezTo>
                  <a:lnTo>
                    <a:pt x="528" y="5099"/>
                  </a:lnTo>
                  <a:cubicBezTo>
                    <a:pt x="563" y="5169"/>
                    <a:pt x="637" y="5215"/>
                    <a:pt x="718" y="5215"/>
                  </a:cubicBezTo>
                  <a:lnTo>
                    <a:pt x="961" y="5215"/>
                  </a:lnTo>
                  <a:lnTo>
                    <a:pt x="961" y="6598"/>
                  </a:lnTo>
                  <a:cubicBezTo>
                    <a:pt x="961" y="6717"/>
                    <a:pt x="1056" y="6812"/>
                    <a:pt x="1175" y="6812"/>
                  </a:cubicBezTo>
                  <a:cubicBezTo>
                    <a:pt x="1291" y="6812"/>
                    <a:pt x="1386" y="6717"/>
                    <a:pt x="1386" y="6598"/>
                  </a:cubicBezTo>
                  <a:lnTo>
                    <a:pt x="1386" y="5215"/>
                  </a:lnTo>
                  <a:lnTo>
                    <a:pt x="3698" y="5215"/>
                  </a:lnTo>
                  <a:lnTo>
                    <a:pt x="3698" y="6598"/>
                  </a:lnTo>
                  <a:cubicBezTo>
                    <a:pt x="3698" y="6717"/>
                    <a:pt x="3793" y="6812"/>
                    <a:pt x="3909" y="6812"/>
                  </a:cubicBezTo>
                  <a:cubicBezTo>
                    <a:pt x="4029" y="6812"/>
                    <a:pt x="4124" y="6717"/>
                    <a:pt x="4124" y="6598"/>
                  </a:cubicBezTo>
                  <a:lnTo>
                    <a:pt x="4124" y="5215"/>
                  </a:lnTo>
                  <a:lnTo>
                    <a:pt x="4367" y="5215"/>
                  </a:lnTo>
                  <a:cubicBezTo>
                    <a:pt x="4448" y="5215"/>
                    <a:pt x="4521" y="5169"/>
                    <a:pt x="4557" y="5099"/>
                  </a:cubicBezTo>
                  <a:lnTo>
                    <a:pt x="5014" y="4187"/>
                  </a:lnTo>
                  <a:cubicBezTo>
                    <a:pt x="5084" y="4043"/>
                    <a:pt x="4979" y="3878"/>
                    <a:pt x="4820" y="3878"/>
                  </a:cubicBezTo>
                  <a:lnTo>
                    <a:pt x="4124" y="3878"/>
                  </a:lnTo>
                  <a:lnTo>
                    <a:pt x="4124" y="3463"/>
                  </a:lnTo>
                  <a:cubicBezTo>
                    <a:pt x="4124" y="3209"/>
                    <a:pt x="3980" y="2977"/>
                    <a:pt x="3754" y="2865"/>
                  </a:cubicBezTo>
                  <a:lnTo>
                    <a:pt x="3220" y="2597"/>
                  </a:lnTo>
                  <a:cubicBezTo>
                    <a:pt x="3216" y="2594"/>
                    <a:pt x="3213" y="2587"/>
                    <a:pt x="3213" y="2583"/>
                  </a:cubicBezTo>
                  <a:lnTo>
                    <a:pt x="3213" y="2266"/>
                  </a:lnTo>
                  <a:lnTo>
                    <a:pt x="3213" y="2256"/>
                  </a:lnTo>
                  <a:cubicBezTo>
                    <a:pt x="3498" y="2045"/>
                    <a:pt x="3666" y="1710"/>
                    <a:pt x="3666" y="1352"/>
                  </a:cubicBezTo>
                  <a:lnTo>
                    <a:pt x="3666" y="898"/>
                  </a:lnTo>
                  <a:cubicBezTo>
                    <a:pt x="3666" y="402"/>
                    <a:pt x="3265" y="1"/>
                    <a:pt x="27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3" name="Google Shape;22093;p87"/>
            <p:cNvSpPr/>
            <p:nvPr/>
          </p:nvSpPr>
          <p:spPr>
            <a:xfrm>
              <a:off x="1995304" y="3035152"/>
              <a:ext cx="36751" cy="11192"/>
            </a:xfrm>
            <a:custGeom>
              <a:avLst/>
              <a:gdLst/>
              <a:ahLst/>
              <a:cxnLst/>
              <a:rect l="l" t="t" r="r" b="b"/>
              <a:pathLst>
                <a:path w="1412" h="430" extrusionOk="0">
                  <a:moveTo>
                    <a:pt x="286" y="0"/>
                  </a:moveTo>
                  <a:cubicBezTo>
                    <a:pt x="1" y="0"/>
                    <a:pt x="1" y="430"/>
                    <a:pt x="286" y="430"/>
                  </a:cubicBezTo>
                  <a:lnTo>
                    <a:pt x="1197" y="430"/>
                  </a:lnTo>
                  <a:cubicBezTo>
                    <a:pt x="1313" y="430"/>
                    <a:pt x="1412" y="331"/>
                    <a:pt x="1412" y="215"/>
                  </a:cubicBezTo>
                  <a:cubicBezTo>
                    <a:pt x="1412" y="99"/>
                    <a:pt x="1313"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94" name="Google Shape;22094;p87"/>
          <p:cNvGrpSpPr/>
          <p:nvPr/>
        </p:nvGrpSpPr>
        <p:grpSpPr>
          <a:xfrm>
            <a:off x="1817093" y="1990798"/>
            <a:ext cx="356004" cy="355900"/>
            <a:chOff x="1817093" y="1990798"/>
            <a:chExt cx="356004" cy="355900"/>
          </a:xfrm>
        </p:grpSpPr>
        <p:sp>
          <p:nvSpPr>
            <p:cNvPr id="22095" name="Google Shape;22095;p87"/>
            <p:cNvSpPr/>
            <p:nvPr/>
          </p:nvSpPr>
          <p:spPr>
            <a:xfrm>
              <a:off x="1822325" y="1996030"/>
              <a:ext cx="262019" cy="172745"/>
            </a:xfrm>
            <a:custGeom>
              <a:avLst/>
              <a:gdLst/>
              <a:ahLst/>
              <a:cxnLst/>
              <a:rect l="l" t="t" r="r" b="b"/>
              <a:pathLst>
                <a:path w="10067" h="6637" extrusionOk="0">
                  <a:moveTo>
                    <a:pt x="6431" y="0"/>
                  </a:moveTo>
                  <a:cubicBezTo>
                    <a:pt x="6429" y="0"/>
                    <a:pt x="6427" y="0"/>
                    <a:pt x="6425" y="0"/>
                  </a:cubicBezTo>
                  <a:lnTo>
                    <a:pt x="855" y="0"/>
                  </a:lnTo>
                  <a:cubicBezTo>
                    <a:pt x="384" y="0"/>
                    <a:pt x="0" y="380"/>
                    <a:pt x="0" y="855"/>
                  </a:cubicBezTo>
                  <a:lnTo>
                    <a:pt x="0" y="6422"/>
                  </a:lnTo>
                  <a:cubicBezTo>
                    <a:pt x="0" y="6541"/>
                    <a:pt x="95" y="6636"/>
                    <a:pt x="215" y="6636"/>
                  </a:cubicBezTo>
                  <a:lnTo>
                    <a:pt x="2358" y="6636"/>
                  </a:lnTo>
                  <a:cubicBezTo>
                    <a:pt x="2593" y="6636"/>
                    <a:pt x="2783" y="6443"/>
                    <a:pt x="2783" y="6207"/>
                  </a:cubicBezTo>
                  <a:lnTo>
                    <a:pt x="2783" y="5781"/>
                  </a:lnTo>
                  <a:cubicBezTo>
                    <a:pt x="2787" y="5595"/>
                    <a:pt x="2709" y="5419"/>
                    <a:pt x="2572" y="5296"/>
                  </a:cubicBezTo>
                  <a:cubicBezTo>
                    <a:pt x="2189" y="4983"/>
                    <a:pt x="2044" y="4462"/>
                    <a:pt x="2210" y="3994"/>
                  </a:cubicBezTo>
                  <a:cubicBezTo>
                    <a:pt x="2375" y="3526"/>
                    <a:pt x="2815" y="3213"/>
                    <a:pt x="3311" y="3209"/>
                  </a:cubicBezTo>
                  <a:cubicBezTo>
                    <a:pt x="3314" y="3209"/>
                    <a:pt x="3317" y="3209"/>
                    <a:pt x="3319" y="3209"/>
                  </a:cubicBezTo>
                  <a:cubicBezTo>
                    <a:pt x="3812" y="3209"/>
                    <a:pt x="4255" y="3518"/>
                    <a:pt x="4423" y="3980"/>
                  </a:cubicBezTo>
                  <a:cubicBezTo>
                    <a:pt x="4595" y="4448"/>
                    <a:pt x="4458" y="4969"/>
                    <a:pt x="4078" y="5289"/>
                  </a:cubicBezTo>
                  <a:cubicBezTo>
                    <a:pt x="3937" y="5408"/>
                    <a:pt x="3853" y="5588"/>
                    <a:pt x="3856" y="5774"/>
                  </a:cubicBezTo>
                  <a:lnTo>
                    <a:pt x="3856" y="6207"/>
                  </a:lnTo>
                  <a:cubicBezTo>
                    <a:pt x="3853" y="6443"/>
                    <a:pt x="4046" y="6636"/>
                    <a:pt x="4282" y="6636"/>
                  </a:cubicBezTo>
                  <a:lnTo>
                    <a:pt x="6636" y="6636"/>
                  </a:lnTo>
                  <a:lnTo>
                    <a:pt x="6636" y="4279"/>
                  </a:lnTo>
                  <a:cubicBezTo>
                    <a:pt x="6636" y="4043"/>
                    <a:pt x="6830" y="3853"/>
                    <a:pt x="7065" y="3853"/>
                  </a:cubicBezTo>
                  <a:lnTo>
                    <a:pt x="7502" y="3853"/>
                  </a:lnTo>
                  <a:cubicBezTo>
                    <a:pt x="7688" y="3853"/>
                    <a:pt x="7864" y="3934"/>
                    <a:pt x="7984" y="4075"/>
                  </a:cubicBezTo>
                  <a:cubicBezTo>
                    <a:pt x="8213" y="4347"/>
                    <a:pt x="8546" y="4496"/>
                    <a:pt x="8887" y="4496"/>
                  </a:cubicBezTo>
                  <a:cubicBezTo>
                    <a:pt x="9023" y="4496"/>
                    <a:pt x="9160" y="4472"/>
                    <a:pt x="9293" y="4423"/>
                  </a:cubicBezTo>
                  <a:cubicBezTo>
                    <a:pt x="9757" y="4251"/>
                    <a:pt x="10067" y="3807"/>
                    <a:pt x="10063" y="3311"/>
                  </a:cubicBezTo>
                  <a:cubicBezTo>
                    <a:pt x="10063" y="2815"/>
                    <a:pt x="9750" y="2372"/>
                    <a:pt x="9282" y="2207"/>
                  </a:cubicBezTo>
                  <a:cubicBezTo>
                    <a:pt x="9153" y="2161"/>
                    <a:pt x="9020" y="2139"/>
                    <a:pt x="8888" y="2139"/>
                  </a:cubicBezTo>
                  <a:cubicBezTo>
                    <a:pt x="8541" y="2139"/>
                    <a:pt x="8203" y="2291"/>
                    <a:pt x="7977" y="2569"/>
                  </a:cubicBezTo>
                  <a:cubicBezTo>
                    <a:pt x="7856" y="2703"/>
                    <a:pt x="7685" y="2784"/>
                    <a:pt x="7503" y="2784"/>
                  </a:cubicBezTo>
                  <a:cubicBezTo>
                    <a:pt x="7499" y="2784"/>
                    <a:pt x="7495" y="2784"/>
                    <a:pt x="7491" y="2784"/>
                  </a:cubicBezTo>
                  <a:lnTo>
                    <a:pt x="7065" y="2784"/>
                  </a:lnTo>
                  <a:cubicBezTo>
                    <a:pt x="6830" y="2780"/>
                    <a:pt x="6636" y="2590"/>
                    <a:pt x="6636" y="2354"/>
                  </a:cubicBezTo>
                  <a:lnTo>
                    <a:pt x="6636" y="212"/>
                  </a:lnTo>
                  <a:cubicBezTo>
                    <a:pt x="6636" y="98"/>
                    <a:pt x="6544" y="0"/>
                    <a:pt x="643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6" name="Google Shape;22096;p87"/>
            <p:cNvSpPr/>
            <p:nvPr/>
          </p:nvSpPr>
          <p:spPr>
            <a:xfrm>
              <a:off x="1995043" y="1995926"/>
              <a:ext cx="172823" cy="262045"/>
            </a:xfrm>
            <a:custGeom>
              <a:avLst/>
              <a:gdLst/>
              <a:ahLst/>
              <a:cxnLst/>
              <a:rect l="l" t="t" r="r" b="b"/>
              <a:pathLst>
                <a:path w="6640" h="10068" extrusionOk="0">
                  <a:moveTo>
                    <a:pt x="215" y="1"/>
                  </a:moveTo>
                  <a:cubicBezTo>
                    <a:pt x="99" y="1"/>
                    <a:pt x="0" y="99"/>
                    <a:pt x="0" y="216"/>
                  </a:cubicBezTo>
                  <a:lnTo>
                    <a:pt x="0" y="2358"/>
                  </a:lnTo>
                  <a:cubicBezTo>
                    <a:pt x="0" y="2594"/>
                    <a:pt x="194" y="2788"/>
                    <a:pt x="429" y="2788"/>
                  </a:cubicBezTo>
                  <a:lnTo>
                    <a:pt x="855" y="2788"/>
                  </a:lnTo>
                  <a:cubicBezTo>
                    <a:pt x="859" y="2788"/>
                    <a:pt x="863" y="2788"/>
                    <a:pt x="867" y="2788"/>
                  </a:cubicBezTo>
                  <a:cubicBezTo>
                    <a:pt x="1049" y="2788"/>
                    <a:pt x="1220" y="2707"/>
                    <a:pt x="1341" y="2573"/>
                  </a:cubicBezTo>
                  <a:cubicBezTo>
                    <a:pt x="1567" y="2295"/>
                    <a:pt x="1905" y="2143"/>
                    <a:pt x="2250" y="2143"/>
                  </a:cubicBezTo>
                  <a:cubicBezTo>
                    <a:pt x="2382" y="2143"/>
                    <a:pt x="2514" y="2165"/>
                    <a:pt x="2642" y="2211"/>
                  </a:cubicBezTo>
                  <a:cubicBezTo>
                    <a:pt x="3110" y="2376"/>
                    <a:pt x="3424" y="2819"/>
                    <a:pt x="3427" y="3315"/>
                  </a:cubicBezTo>
                  <a:cubicBezTo>
                    <a:pt x="3431" y="3811"/>
                    <a:pt x="3121" y="4255"/>
                    <a:pt x="2657" y="4427"/>
                  </a:cubicBezTo>
                  <a:cubicBezTo>
                    <a:pt x="2525" y="4475"/>
                    <a:pt x="2388" y="4498"/>
                    <a:pt x="2252" y="4498"/>
                  </a:cubicBezTo>
                  <a:cubicBezTo>
                    <a:pt x="1911" y="4498"/>
                    <a:pt x="1577" y="4351"/>
                    <a:pt x="1348" y="4079"/>
                  </a:cubicBezTo>
                  <a:cubicBezTo>
                    <a:pt x="1228" y="3938"/>
                    <a:pt x="1052" y="3857"/>
                    <a:pt x="866" y="3857"/>
                  </a:cubicBezTo>
                  <a:lnTo>
                    <a:pt x="429" y="3857"/>
                  </a:lnTo>
                  <a:cubicBezTo>
                    <a:pt x="194" y="3857"/>
                    <a:pt x="0" y="4047"/>
                    <a:pt x="0" y="4283"/>
                  </a:cubicBezTo>
                  <a:lnTo>
                    <a:pt x="0" y="6640"/>
                  </a:lnTo>
                  <a:lnTo>
                    <a:pt x="2357" y="6640"/>
                  </a:lnTo>
                  <a:cubicBezTo>
                    <a:pt x="2593" y="6640"/>
                    <a:pt x="2787" y="6834"/>
                    <a:pt x="2787" y="7070"/>
                  </a:cubicBezTo>
                  <a:lnTo>
                    <a:pt x="2787" y="7506"/>
                  </a:lnTo>
                  <a:cubicBezTo>
                    <a:pt x="2787" y="7689"/>
                    <a:pt x="2706" y="7868"/>
                    <a:pt x="2562" y="7988"/>
                  </a:cubicBezTo>
                  <a:cubicBezTo>
                    <a:pt x="2182" y="8308"/>
                    <a:pt x="2044" y="8829"/>
                    <a:pt x="2217" y="9297"/>
                  </a:cubicBezTo>
                  <a:cubicBezTo>
                    <a:pt x="2385" y="9759"/>
                    <a:pt x="2827" y="10067"/>
                    <a:pt x="3320" y="10067"/>
                  </a:cubicBezTo>
                  <a:cubicBezTo>
                    <a:pt x="3323" y="10067"/>
                    <a:pt x="3326" y="10067"/>
                    <a:pt x="3329" y="10067"/>
                  </a:cubicBezTo>
                  <a:cubicBezTo>
                    <a:pt x="3825" y="10064"/>
                    <a:pt x="4264" y="9751"/>
                    <a:pt x="4430" y="9283"/>
                  </a:cubicBezTo>
                  <a:cubicBezTo>
                    <a:pt x="4599" y="8815"/>
                    <a:pt x="4451" y="8294"/>
                    <a:pt x="4067" y="7981"/>
                  </a:cubicBezTo>
                  <a:cubicBezTo>
                    <a:pt x="3930" y="7858"/>
                    <a:pt x="3853" y="7682"/>
                    <a:pt x="3856" y="7495"/>
                  </a:cubicBezTo>
                  <a:lnTo>
                    <a:pt x="3856" y="7070"/>
                  </a:lnTo>
                  <a:cubicBezTo>
                    <a:pt x="3856" y="6834"/>
                    <a:pt x="4046" y="6640"/>
                    <a:pt x="4286" y="6640"/>
                  </a:cubicBezTo>
                  <a:lnTo>
                    <a:pt x="6425" y="6640"/>
                  </a:lnTo>
                  <a:cubicBezTo>
                    <a:pt x="6544" y="6640"/>
                    <a:pt x="6639" y="6545"/>
                    <a:pt x="6639" y="6426"/>
                  </a:cubicBezTo>
                  <a:lnTo>
                    <a:pt x="6639" y="859"/>
                  </a:lnTo>
                  <a:cubicBezTo>
                    <a:pt x="6639" y="384"/>
                    <a:pt x="6256" y="1"/>
                    <a:pt x="578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7" name="Google Shape;22097;p87"/>
            <p:cNvSpPr/>
            <p:nvPr/>
          </p:nvSpPr>
          <p:spPr>
            <a:xfrm>
              <a:off x="1905743" y="2168748"/>
              <a:ext cx="262123" cy="172823"/>
            </a:xfrm>
            <a:custGeom>
              <a:avLst/>
              <a:gdLst/>
              <a:ahLst/>
              <a:cxnLst/>
              <a:rect l="l" t="t" r="r" b="b"/>
              <a:pathLst>
                <a:path w="10071" h="6640" extrusionOk="0">
                  <a:moveTo>
                    <a:pt x="3431" y="0"/>
                  </a:moveTo>
                  <a:lnTo>
                    <a:pt x="3431" y="2358"/>
                  </a:lnTo>
                  <a:cubicBezTo>
                    <a:pt x="3431" y="2593"/>
                    <a:pt x="3241" y="2783"/>
                    <a:pt x="3005" y="2783"/>
                  </a:cubicBezTo>
                  <a:lnTo>
                    <a:pt x="2569" y="2783"/>
                  </a:lnTo>
                  <a:cubicBezTo>
                    <a:pt x="2383" y="2783"/>
                    <a:pt x="2207" y="2702"/>
                    <a:pt x="2083" y="2562"/>
                  </a:cubicBezTo>
                  <a:cubicBezTo>
                    <a:pt x="1857" y="2290"/>
                    <a:pt x="1524" y="2141"/>
                    <a:pt x="1183" y="2141"/>
                  </a:cubicBezTo>
                  <a:cubicBezTo>
                    <a:pt x="1048" y="2141"/>
                    <a:pt x="910" y="2164"/>
                    <a:pt x="778" y="2213"/>
                  </a:cubicBezTo>
                  <a:cubicBezTo>
                    <a:pt x="310" y="2386"/>
                    <a:pt x="1" y="2829"/>
                    <a:pt x="4" y="3325"/>
                  </a:cubicBezTo>
                  <a:cubicBezTo>
                    <a:pt x="8" y="3821"/>
                    <a:pt x="321" y="4265"/>
                    <a:pt x="789" y="4430"/>
                  </a:cubicBezTo>
                  <a:cubicBezTo>
                    <a:pt x="918" y="4476"/>
                    <a:pt x="1051" y="4498"/>
                    <a:pt x="1182" y="4498"/>
                  </a:cubicBezTo>
                  <a:cubicBezTo>
                    <a:pt x="1528" y="4498"/>
                    <a:pt x="1865" y="4345"/>
                    <a:pt x="2094" y="4068"/>
                  </a:cubicBezTo>
                  <a:cubicBezTo>
                    <a:pt x="2211" y="3930"/>
                    <a:pt x="2385" y="3853"/>
                    <a:pt x="2564" y="3853"/>
                  </a:cubicBezTo>
                  <a:cubicBezTo>
                    <a:pt x="2568" y="3853"/>
                    <a:pt x="2572" y="3853"/>
                    <a:pt x="2576" y="3853"/>
                  </a:cubicBezTo>
                  <a:lnTo>
                    <a:pt x="3005" y="3853"/>
                  </a:lnTo>
                  <a:cubicBezTo>
                    <a:pt x="3241" y="3853"/>
                    <a:pt x="3431" y="4047"/>
                    <a:pt x="3431" y="4282"/>
                  </a:cubicBezTo>
                  <a:lnTo>
                    <a:pt x="3431" y="6425"/>
                  </a:lnTo>
                  <a:cubicBezTo>
                    <a:pt x="3431" y="6541"/>
                    <a:pt x="3530" y="6640"/>
                    <a:pt x="3646" y="6640"/>
                  </a:cubicBezTo>
                  <a:lnTo>
                    <a:pt x="9212" y="6640"/>
                  </a:lnTo>
                  <a:cubicBezTo>
                    <a:pt x="9687" y="6640"/>
                    <a:pt x="10070" y="6256"/>
                    <a:pt x="10070" y="5781"/>
                  </a:cubicBezTo>
                  <a:lnTo>
                    <a:pt x="10070" y="215"/>
                  </a:lnTo>
                  <a:cubicBezTo>
                    <a:pt x="10070" y="99"/>
                    <a:pt x="9972" y="0"/>
                    <a:pt x="9856" y="0"/>
                  </a:cubicBezTo>
                  <a:lnTo>
                    <a:pt x="7713" y="0"/>
                  </a:lnTo>
                  <a:cubicBezTo>
                    <a:pt x="7477" y="0"/>
                    <a:pt x="7287" y="194"/>
                    <a:pt x="7287" y="430"/>
                  </a:cubicBezTo>
                  <a:lnTo>
                    <a:pt x="7287" y="855"/>
                  </a:lnTo>
                  <a:cubicBezTo>
                    <a:pt x="7280" y="1042"/>
                    <a:pt x="7361" y="1218"/>
                    <a:pt x="7498" y="1337"/>
                  </a:cubicBezTo>
                  <a:cubicBezTo>
                    <a:pt x="7882" y="1654"/>
                    <a:pt x="8026" y="2175"/>
                    <a:pt x="7861" y="2643"/>
                  </a:cubicBezTo>
                  <a:cubicBezTo>
                    <a:pt x="7695" y="3111"/>
                    <a:pt x="7252" y="3424"/>
                    <a:pt x="6756" y="3427"/>
                  </a:cubicBezTo>
                  <a:cubicBezTo>
                    <a:pt x="6260" y="3427"/>
                    <a:pt x="5817" y="3121"/>
                    <a:pt x="5644" y="2657"/>
                  </a:cubicBezTo>
                  <a:cubicBezTo>
                    <a:pt x="5475" y="2189"/>
                    <a:pt x="5613" y="1668"/>
                    <a:pt x="5993" y="1348"/>
                  </a:cubicBezTo>
                  <a:cubicBezTo>
                    <a:pt x="6133" y="1228"/>
                    <a:pt x="6218" y="1049"/>
                    <a:pt x="6214" y="862"/>
                  </a:cubicBezTo>
                  <a:lnTo>
                    <a:pt x="6214" y="430"/>
                  </a:lnTo>
                  <a:cubicBezTo>
                    <a:pt x="6214" y="190"/>
                    <a:pt x="6024" y="0"/>
                    <a:pt x="578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8" name="Google Shape;22098;p87"/>
            <p:cNvSpPr/>
            <p:nvPr/>
          </p:nvSpPr>
          <p:spPr>
            <a:xfrm>
              <a:off x="1822325" y="2079552"/>
              <a:ext cx="172823" cy="261941"/>
            </a:xfrm>
            <a:custGeom>
              <a:avLst/>
              <a:gdLst/>
              <a:ahLst/>
              <a:cxnLst/>
              <a:rect l="l" t="t" r="r" b="b"/>
              <a:pathLst>
                <a:path w="6640" h="10064" extrusionOk="0">
                  <a:moveTo>
                    <a:pt x="3319" y="0"/>
                  </a:moveTo>
                  <a:cubicBezTo>
                    <a:pt x="3317" y="0"/>
                    <a:pt x="3314" y="0"/>
                    <a:pt x="3311" y="0"/>
                  </a:cubicBezTo>
                  <a:cubicBezTo>
                    <a:pt x="2815" y="4"/>
                    <a:pt x="2375" y="317"/>
                    <a:pt x="2210" y="785"/>
                  </a:cubicBezTo>
                  <a:cubicBezTo>
                    <a:pt x="2041" y="1253"/>
                    <a:pt x="2185" y="1774"/>
                    <a:pt x="2569" y="2087"/>
                  </a:cubicBezTo>
                  <a:cubicBezTo>
                    <a:pt x="2709" y="2210"/>
                    <a:pt x="2787" y="2386"/>
                    <a:pt x="2783" y="2572"/>
                  </a:cubicBezTo>
                  <a:lnTo>
                    <a:pt x="2783" y="2998"/>
                  </a:lnTo>
                  <a:cubicBezTo>
                    <a:pt x="2783" y="3234"/>
                    <a:pt x="2590" y="3427"/>
                    <a:pt x="2354" y="3427"/>
                  </a:cubicBezTo>
                  <a:lnTo>
                    <a:pt x="215" y="3427"/>
                  </a:lnTo>
                  <a:cubicBezTo>
                    <a:pt x="95" y="3427"/>
                    <a:pt x="0" y="3522"/>
                    <a:pt x="0" y="3642"/>
                  </a:cubicBezTo>
                  <a:lnTo>
                    <a:pt x="0" y="9208"/>
                  </a:lnTo>
                  <a:cubicBezTo>
                    <a:pt x="0" y="9683"/>
                    <a:pt x="384" y="10063"/>
                    <a:pt x="855" y="10063"/>
                  </a:cubicBezTo>
                  <a:lnTo>
                    <a:pt x="6425" y="10063"/>
                  </a:lnTo>
                  <a:cubicBezTo>
                    <a:pt x="6541" y="10063"/>
                    <a:pt x="6640" y="9968"/>
                    <a:pt x="6640" y="9852"/>
                  </a:cubicBezTo>
                  <a:lnTo>
                    <a:pt x="6640" y="7709"/>
                  </a:lnTo>
                  <a:cubicBezTo>
                    <a:pt x="6640" y="7474"/>
                    <a:pt x="6446" y="7280"/>
                    <a:pt x="6210" y="7280"/>
                  </a:cubicBezTo>
                  <a:lnTo>
                    <a:pt x="5781" y="7280"/>
                  </a:lnTo>
                  <a:cubicBezTo>
                    <a:pt x="5777" y="7280"/>
                    <a:pt x="5773" y="7280"/>
                    <a:pt x="5769" y="7280"/>
                  </a:cubicBezTo>
                  <a:cubicBezTo>
                    <a:pt x="5590" y="7280"/>
                    <a:pt x="5416" y="7357"/>
                    <a:pt x="5299" y="7495"/>
                  </a:cubicBezTo>
                  <a:cubicBezTo>
                    <a:pt x="5070" y="7772"/>
                    <a:pt x="4733" y="7925"/>
                    <a:pt x="4387" y="7925"/>
                  </a:cubicBezTo>
                  <a:cubicBezTo>
                    <a:pt x="4256" y="7925"/>
                    <a:pt x="4123" y="7903"/>
                    <a:pt x="3994" y="7857"/>
                  </a:cubicBezTo>
                  <a:cubicBezTo>
                    <a:pt x="3526" y="7692"/>
                    <a:pt x="3213" y="7248"/>
                    <a:pt x="3213" y="6752"/>
                  </a:cubicBezTo>
                  <a:cubicBezTo>
                    <a:pt x="3209" y="6256"/>
                    <a:pt x="3515" y="5813"/>
                    <a:pt x="3983" y="5640"/>
                  </a:cubicBezTo>
                  <a:cubicBezTo>
                    <a:pt x="4115" y="5591"/>
                    <a:pt x="4253" y="5568"/>
                    <a:pt x="4388" y="5568"/>
                  </a:cubicBezTo>
                  <a:cubicBezTo>
                    <a:pt x="4730" y="5568"/>
                    <a:pt x="5063" y="5717"/>
                    <a:pt x="5292" y="5989"/>
                  </a:cubicBezTo>
                  <a:cubicBezTo>
                    <a:pt x="5412" y="6129"/>
                    <a:pt x="5588" y="6210"/>
                    <a:pt x="5774" y="6210"/>
                  </a:cubicBezTo>
                  <a:lnTo>
                    <a:pt x="6210" y="6210"/>
                  </a:lnTo>
                  <a:cubicBezTo>
                    <a:pt x="6446" y="6210"/>
                    <a:pt x="6636" y="6020"/>
                    <a:pt x="6636" y="5781"/>
                  </a:cubicBezTo>
                  <a:lnTo>
                    <a:pt x="6636" y="3427"/>
                  </a:lnTo>
                  <a:lnTo>
                    <a:pt x="4282" y="3427"/>
                  </a:lnTo>
                  <a:cubicBezTo>
                    <a:pt x="4046" y="3427"/>
                    <a:pt x="3853" y="3234"/>
                    <a:pt x="3853" y="2998"/>
                  </a:cubicBezTo>
                  <a:lnTo>
                    <a:pt x="3853" y="2562"/>
                  </a:lnTo>
                  <a:cubicBezTo>
                    <a:pt x="3853" y="2379"/>
                    <a:pt x="3934" y="2199"/>
                    <a:pt x="4078" y="2080"/>
                  </a:cubicBezTo>
                  <a:cubicBezTo>
                    <a:pt x="4458" y="1760"/>
                    <a:pt x="4595" y="1239"/>
                    <a:pt x="4423" y="771"/>
                  </a:cubicBezTo>
                  <a:cubicBezTo>
                    <a:pt x="4255" y="309"/>
                    <a:pt x="3812" y="0"/>
                    <a:pt x="331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9" name="Google Shape;22099;p87"/>
            <p:cNvSpPr/>
            <p:nvPr/>
          </p:nvSpPr>
          <p:spPr>
            <a:xfrm>
              <a:off x="1822325" y="2168748"/>
              <a:ext cx="39041" cy="172745"/>
            </a:xfrm>
            <a:custGeom>
              <a:avLst/>
              <a:gdLst/>
              <a:ahLst/>
              <a:cxnLst/>
              <a:rect l="l" t="t" r="r" b="b"/>
              <a:pathLst>
                <a:path w="1500" h="6637" extrusionOk="0">
                  <a:moveTo>
                    <a:pt x="215" y="0"/>
                  </a:moveTo>
                  <a:cubicBezTo>
                    <a:pt x="95" y="0"/>
                    <a:pt x="0" y="95"/>
                    <a:pt x="0" y="215"/>
                  </a:cubicBezTo>
                  <a:lnTo>
                    <a:pt x="0" y="5781"/>
                  </a:lnTo>
                  <a:cubicBezTo>
                    <a:pt x="0" y="6253"/>
                    <a:pt x="384" y="6636"/>
                    <a:pt x="855" y="6636"/>
                  </a:cubicBezTo>
                  <a:lnTo>
                    <a:pt x="1499" y="6636"/>
                  </a:lnTo>
                  <a:cubicBezTo>
                    <a:pt x="1028" y="6636"/>
                    <a:pt x="644" y="6253"/>
                    <a:pt x="644" y="5781"/>
                  </a:cubicBezTo>
                  <a:lnTo>
                    <a:pt x="644" y="215"/>
                  </a:lnTo>
                  <a:cubicBezTo>
                    <a:pt x="644" y="95"/>
                    <a:pt x="739" y="0"/>
                    <a:pt x="859"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0" name="Google Shape;22100;p87"/>
            <p:cNvSpPr/>
            <p:nvPr/>
          </p:nvSpPr>
          <p:spPr>
            <a:xfrm>
              <a:off x="1874979" y="2079578"/>
              <a:ext cx="39406" cy="89196"/>
            </a:xfrm>
            <a:custGeom>
              <a:avLst/>
              <a:gdLst/>
              <a:ahLst/>
              <a:cxnLst/>
              <a:rect l="l" t="t" r="r" b="b"/>
              <a:pathLst>
                <a:path w="1514" h="3427" extrusionOk="0">
                  <a:moveTo>
                    <a:pt x="1297" y="0"/>
                  </a:moveTo>
                  <a:cubicBezTo>
                    <a:pt x="846" y="0"/>
                    <a:pt x="426" y="259"/>
                    <a:pt x="229" y="678"/>
                  </a:cubicBezTo>
                  <a:cubicBezTo>
                    <a:pt x="0" y="1167"/>
                    <a:pt x="134" y="1744"/>
                    <a:pt x="549" y="2086"/>
                  </a:cubicBezTo>
                  <a:lnTo>
                    <a:pt x="546" y="2086"/>
                  </a:lnTo>
                  <a:cubicBezTo>
                    <a:pt x="686" y="2209"/>
                    <a:pt x="764" y="2385"/>
                    <a:pt x="760" y="2571"/>
                  </a:cubicBezTo>
                  <a:lnTo>
                    <a:pt x="760" y="2997"/>
                  </a:lnTo>
                  <a:cubicBezTo>
                    <a:pt x="760" y="3233"/>
                    <a:pt x="567" y="3426"/>
                    <a:pt x="331" y="3426"/>
                  </a:cubicBezTo>
                  <a:lnTo>
                    <a:pt x="760" y="3426"/>
                  </a:lnTo>
                  <a:cubicBezTo>
                    <a:pt x="996" y="3426"/>
                    <a:pt x="1190" y="3233"/>
                    <a:pt x="1190" y="2997"/>
                  </a:cubicBezTo>
                  <a:lnTo>
                    <a:pt x="1190" y="2571"/>
                  </a:lnTo>
                  <a:cubicBezTo>
                    <a:pt x="1193" y="2385"/>
                    <a:pt x="1116" y="2209"/>
                    <a:pt x="975" y="2086"/>
                  </a:cubicBezTo>
                  <a:cubicBezTo>
                    <a:pt x="201" y="1449"/>
                    <a:pt x="528" y="200"/>
                    <a:pt x="1513" y="20"/>
                  </a:cubicBezTo>
                  <a:cubicBezTo>
                    <a:pt x="1441" y="7"/>
                    <a:pt x="1368" y="0"/>
                    <a:pt x="129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1" name="Google Shape;22101;p87"/>
            <p:cNvSpPr/>
            <p:nvPr/>
          </p:nvSpPr>
          <p:spPr>
            <a:xfrm>
              <a:off x="1822325" y="1996030"/>
              <a:ext cx="39041" cy="172745"/>
            </a:xfrm>
            <a:custGeom>
              <a:avLst/>
              <a:gdLst/>
              <a:ahLst/>
              <a:cxnLst/>
              <a:rect l="l" t="t" r="r" b="b"/>
              <a:pathLst>
                <a:path w="1500" h="6637" extrusionOk="0">
                  <a:moveTo>
                    <a:pt x="855" y="0"/>
                  </a:moveTo>
                  <a:cubicBezTo>
                    <a:pt x="384" y="0"/>
                    <a:pt x="0" y="380"/>
                    <a:pt x="0" y="855"/>
                  </a:cubicBezTo>
                  <a:lnTo>
                    <a:pt x="0" y="6422"/>
                  </a:lnTo>
                  <a:cubicBezTo>
                    <a:pt x="0" y="6541"/>
                    <a:pt x="95" y="6636"/>
                    <a:pt x="215" y="6636"/>
                  </a:cubicBezTo>
                  <a:lnTo>
                    <a:pt x="855" y="6636"/>
                  </a:lnTo>
                  <a:cubicBezTo>
                    <a:pt x="739" y="6636"/>
                    <a:pt x="644" y="6541"/>
                    <a:pt x="644" y="6422"/>
                  </a:cubicBezTo>
                  <a:lnTo>
                    <a:pt x="644" y="855"/>
                  </a:lnTo>
                  <a:cubicBezTo>
                    <a:pt x="644" y="380"/>
                    <a:pt x="1028" y="0"/>
                    <a:pt x="14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2" name="Google Shape;22102;p87"/>
            <p:cNvSpPr/>
            <p:nvPr/>
          </p:nvSpPr>
          <p:spPr>
            <a:xfrm>
              <a:off x="2059149" y="2051598"/>
              <a:ext cx="39562" cy="61399"/>
            </a:xfrm>
            <a:custGeom>
              <a:avLst/>
              <a:gdLst/>
              <a:ahLst/>
              <a:cxnLst/>
              <a:rect l="l" t="t" r="r" b="b"/>
              <a:pathLst>
                <a:path w="1520" h="2359" extrusionOk="0">
                  <a:moveTo>
                    <a:pt x="241" y="1"/>
                  </a:moveTo>
                  <a:cubicBezTo>
                    <a:pt x="162" y="1"/>
                    <a:pt x="81" y="9"/>
                    <a:pt x="0" y="26"/>
                  </a:cubicBezTo>
                  <a:cubicBezTo>
                    <a:pt x="556" y="128"/>
                    <a:pt x="964" y="610"/>
                    <a:pt x="964" y="1176"/>
                  </a:cubicBezTo>
                  <a:cubicBezTo>
                    <a:pt x="968" y="1743"/>
                    <a:pt x="566" y="2232"/>
                    <a:pt x="14" y="2337"/>
                  </a:cubicBezTo>
                  <a:lnTo>
                    <a:pt x="7" y="2337"/>
                  </a:lnTo>
                  <a:cubicBezTo>
                    <a:pt x="79" y="2352"/>
                    <a:pt x="152" y="2359"/>
                    <a:pt x="225" y="2359"/>
                  </a:cubicBezTo>
                  <a:cubicBezTo>
                    <a:pt x="297" y="2359"/>
                    <a:pt x="369" y="2352"/>
                    <a:pt x="440" y="2337"/>
                  </a:cubicBezTo>
                  <a:cubicBezTo>
                    <a:pt x="1091" y="2228"/>
                    <a:pt x="1520" y="1606"/>
                    <a:pt x="1397" y="958"/>
                  </a:cubicBezTo>
                  <a:cubicBezTo>
                    <a:pt x="1289" y="392"/>
                    <a:pt x="794" y="1"/>
                    <a:pt x="24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3" name="Google Shape;22103;p87"/>
            <p:cNvSpPr/>
            <p:nvPr/>
          </p:nvSpPr>
          <p:spPr>
            <a:xfrm>
              <a:off x="1995043" y="1995926"/>
              <a:ext cx="22358" cy="72565"/>
            </a:xfrm>
            <a:custGeom>
              <a:avLst/>
              <a:gdLst/>
              <a:ahLst/>
              <a:cxnLst/>
              <a:rect l="l" t="t" r="r" b="b"/>
              <a:pathLst>
                <a:path w="859" h="2788" extrusionOk="0">
                  <a:moveTo>
                    <a:pt x="215" y="1"/>
                  </a:moveTo>
                  <a:cubicBezTo>
                    <a:pt x="99" y="1"/>
                    <a:pt x="0" y="99"/>
                    <a:pt x="0" y="216"/>
                  </a:cubicBezTo>
                  <a:lnTo>
                    <a:pt x="0" y="2358"/>
                  </a:lnTo>
                  <a:cubicBezTo>
                    <a:pt x="0" y="2594"/>
                    <a:pt x="194" y="2788"/>
                    <a:pt x="429" y="2788"/>
                  </a:cubicBezTo>
                  <a:lnTo>
                    <a:pt x="859" y="2788"/>
                  </a:lnTo>
                  <a:cubicBezTo>
                    <a:pt x="619" y="2784"/>
                    <a:pt x="429" y="2594"/>
                    <a:pt x="429" y="2358"/>
                  </a:cubicBezTo>
                  <a:lnTo>
                    <a:pt x="429" y="216"/>
                  </a:lnTo>
                  <a:cubicBezTo>
                    <a:pt x="429" y="99"/>
                    <a:pt x="524" y="1"/>
                    <a:pt x="644"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4" name="Google Shape;22104;p87"/>
            <p:cNvSpPr/>
            <p:nvPr/>
          </p:nvSpPr>
          <p:spPr>
            <a:xfrm>
              <a:off x="1995043" y="2096314"/>
              <a:ext cx="22358" cy="72461"/>
            </a:xfrm>
            <a:custGeom>
              <a:avLst/>
              <a:gdLst/>
              <a:ahLst/>
              <a:cxnLst/>
              <a:rect l="l" t="t" r="r" b="b"/>
              <a:pathLst>
                <a:path w="859" h="2784" extrusionOk="0">
                  <a:moveTo>
                    <a:pt x="429" y="0"/>
                  </a:moveTo>
                  <a:cubicBezTo>
                    <a:pt x="194" y="0"/>
                    <a:pt x="0" y="190"/>
                    <a:pt x="0" y="426"/>
                  </a:cubicBezTo>
                  <a:lnTo>
                    <a:pt x="0" y="2783"/>
                  </a:lnTo>
                  <a:lnTo>
                    <a:pt x="429" y="2783"/>
                  </a:lnTo>
                  <a:lnTo>
                    <a:pt x="429" y="426"/>
                  </a:lnTo>
                  <a:cubicBezTo>
                    <a:pt x="429" y="190"/>
                    <a:pt x="619" y="0"/>
                    <a:pt x="85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5" name="Google Shape;22105;p87"/>
            <p:cNvSpPr/>
            <p:nvPr/>
          </p:nvSpPr>
          <p:spPr>
            <a:xfrm>
              <a:off x="2042283" y="2168748"/>
              <a:ext cx="44715" cy="89170"/>
            </a:xfrm>
            <a:custGeom>
              <a:avLst/>
              <a:gdLst/>
              <a:ahLst/>
              <a:cxnLst/>
              <a:rect l="l" t="t" r="r" b="b"/>
              <a:pathLst>
                <a:path w="1718" h="3426" extrusionOk="0">
                  <a:moveTo>
                    <a:pt x="542" y="0"/>
                  </a:moveTo>
                  <a:cubicBezTo>
                    <a:pt x="778" y="0"/>
                    <a:pt x="972" y="194"/>
                    <a:pt x="972" y="430"/>
                  </a:cubicBezTo>
                  <a:lnTo>
                    <a:pt x="972" y="866"/>
                  </a:lnTo>
                  <a:cubicBezTo>
                    <a:pt x="972" y="1052"/>
                    <a:pt x="887" y="1228"/>
                    <a:pt x="747" y="1348"/>
                  </a:cubicBezTo>
                  <a:cubicBezTo>
                    <a:pt x="1" y="1978"/>
                    <a:pt x="300" y="3192"/>
                    <a:pt x="1253" y="3399"/>
                  </a:cubicBezTo>
                  <a:cubicBezTo>
                    <a:pt x="1337" y="3416"/>
                    <a:pt x="1423" y="3425"/>
                    <a:pt x="1507" y="3425"/>
                  </a:cubicBezTo>
                  <a:cubicBezTo>
                    <a:pt x="1578" y="3425"/>
                    <a:pt x="1649" y="3419"/>
                    <a:pt x="1718" y="3406"/>
                  </a:cubicBezTo>
                  <a:cubicBezTo>
                    <a:pt x="1704" y="3403"/>
                    <a:pt x="1693" y="3403"/>
                    <a:pt x="1679" y="3399"/>
                  </a:cubicBezTo>
                  <a:cubicBezTo>
                    <a:pt x="725" y="3188"/>
                    <a:pt x="430" y="1978"/>
                    <a:pt x="1176" y="1348"/>
                  </a:cubicBezTo>
                  <a:cubicBezTo>
                    <a:pt x="1317" y="1228"/>
                    <a:pt x="1397" y="1052"/>
                    <a:pt x="1397" y="866"/>
                  </a:cubicBezTo>
                  <a:lnTo>
                    <a:pt x="1397" y="430"/>
                  </a:lnTo>
                  <a:cubicBezTo>
                    <a:pt x="1397" y="194"/>
                    <a:pt x="1207" y="0"/>
                    <a:pt x="972"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6" name="Google Shape;22106;p87"/>
            <p:cNvSpPr/>
            <p:nvPr/>
          </p:nvSpPr>
          <p:spPr>
            <a:xfrm>
              <a:off x="1983956" y="2168748"/>
              <a:ext cx="22280" cy="72461"/>
            </a:xfrm>
            <a:custGeom>
              <a:avLst/>
              <a:gdLst/>
              <a:ahLst/>
              <a:cxnLst/>
              <a:rect l="l" t="t" r="r" b="b"/>
              <a:pathLst>
                <a:path w="856" h="2784" extrusionOk="0">
                  <a:moveTo>
                    <a:pt x="426" y="0"/>
                  </a:moveTo>
                  <a:lnTo>
                    <a:pt x="426" y="2354"/>
                  </a:lnTo>
                  <a:cubicBezTo>
                    <a:pt x="426" y="2593"/>
                    <a:pt x="236" y="2783"/>
                    <a:pt x="0" y="2783"/>
                  </a:cubicBezTo>
                  <a:lnTo>
                    <a:pt x="426" y="2783"/>
                  </a:lnTo>
                  <a:cubicBezTo>
                    <a:pt x="665" y="2783"/>
                    <a:pt x="855" y="2593"/>
                    <a:pt x="855" y="2354"/>
                  </a:cubicBezTo>
                  <a:lnTo>
                    <a:pt x="855"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7" name="Google Shape;22107;p87"/>
            <p:cNvSpPr/>
            <p:nvPr/>
          </p:nvSpPr>
          <p:spPr>
            <a:xfrm>
              <a:off x="1903088" y="2224525"/>
              <a:ext cx="39041" cy="61295"/>
            </a:xfrm>
            <a:custGeom>
              <a:avLst/>
              <a:gdLst/>
              <a:ahLst/>
              <a:cxnLst/>
              <a:rect l="l" t="t" r="r" b="b"/>
              <a:pathLst>
                <a:path w="1500" h="2355" extrusionOk="0">
                  <a:moveTo>
                    <a:pt x="1275" y="0"/>
                  </a:moveTo>
                  <a:cubicBezTo>
                    <a:pt x="1202" y="0"/>
                    <a:pt x="1130" y="7"/>
                    <a:pt x="1060" y="21"/>
                  </a:cubicBezTo>
                  <a:cubicBezTo>
                    <a:pt x="419" y="141"/>
                    <a:pt x="1" y="757"/>
                    <a:pt x="124" y="1397"/>
                  </a:cubicBezTo>
                  <a:cubicBezTo>
                    <a:pt x="229" y="1959"/>
                    <a:pt x="722" y="2354"/>
                    <a:pt x="1276" y="2354"/>
                  </a:cubicBezTo>
                  <a:cubicBezTo>
                    <a:pt x="1350" y="2354"/>
                    <a:pt x="1424" y="2347"/>
                    <a:pt x="1499" y="2333"/>
                  </a:cubicBezTo>
                  <a:cubicBezTo>
                    <a:pt x="845" y="2210"/>
                    <a:pt x="419" y="1573"/>
                    <a:pt x="563" y="922"/>
                  </a:cubicBezTo>
                  <a:cubicBezTo>
                    <a:pt x="662" y="464"/>
                    <a:pt x="1028" y="109"/>
                    <a:pt x="1489" y="21"/>
                  </a:cubicBezTo>
                  <a:lnTo>
                    <a:pt x="1492" y="21"/>
                  </a:lnTo>
                  <a:cubicBezTo>
                    <a:pt x="1420" y="7"/>
                    <a:pt x="1347" y="0"/>
                    <a:pt x="127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8" name="Google Shape;22108;p87"/>
            <p:cNvSpPr/>
            <p:nvPr/>
          </p:nvSpPr>
          <p:spPr>
            <a:xfrm>
              <a:off x="1983956" y="2269032"/>
              <a:ext cx="27849" cy="72539"/>
            </a:xfrm>
            <a:custGeom>
              <a:avLst/>
              <a:gdLst/>
              <a:ahLst/>
              <a:cxnLst/>
              <a:rect l="l" t="t" r="r" b="b"/>
              <a:pathLst>
                <a:path w="1070" h="2787" extrusionOk="0">
                  <a:moveTo>
                    <a:pt x="0" y="0"/>
                  </a:moveTo>
                  <a:cubicBezTo>
                    <a:pt x="236" y="0"/>
                    <a:pt x="426" y="194"/>
                    <a:pt x="426" y="429"/>
                  </a:cubicBezTo>
                  <a:lnTo>
                    <a:pt x="426" y="2572"/>
                  </a:lnTo>
                  <a:cubicBezTo>
                    <a:pt x="426" y="2688"/>
                    <a:pt x="525" y="2787"/>
                    <a:pt x="641" y="2787"/>
                  </a:cubicBezTo>
                  <a:lnTo>
                    <a:pt x="1070" y="2787"/>
                  </a:lnTo>
                  <a:cubicBezTo>
                    <a:pt x="950" y="2787"/>
                    <a:pt x="855" y="2688"/>
                    <a:pt x="855" y="2572"/>
                  </a:cubicBezTo>
                  <a:lnTo>
                    <a:pt x="855" y="429"/>
                  </a:lnTo>
                  <a:cubicBezTo>
                    <a:pt x="855" y="194"/>
                    <a:pt x="662" y="0"/>
                    <a:pt x="42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9" name="Google Shape;22109;p87"/>
            <p:cNvSpPr/>
            <p:nvPr/>
          </p:nvSpPr>
          <p:spPr>
            <a:xfrm>
              <a:off x="1817093" y="1990798"/>
              <a:ext cx="356004" cy="355900"/>
            </a:xfrm>
            <a:custGeom>
              <a:avLst/>
              <a:gdLst/>
              <a:ahLst/>
              <a:cxnLst/>
              <a:rect l="l" t="t" r="r" b="b"/>
              <a:pathLst>
                <a:path w="13678" h="13674" extrusionOk="0">
                  <a:moveTo>
                    <a:pt x="3522" y="3613"/>
                  </a:moveTo>
                  <a:cubicBezTo>
                    <a:pt x="3592" y="3613"/>
                    <a:pt x="3663" y="3620"/>
                    <a:pt x="3734" y="3636"/>
                  </a:cubicBezTo>
                  <a:cubicBezTo>
                    <a:pt x="4522" y="3808"/>
                    <a:pt x="4768" y="4814"/>
                    <a:pt x="4149" y="5335"/>
                  </a:cubicBezTo>
                  <a:cubicBezTo>
                    <a:pt x="3962" y="5493"/>
                    <a:pt x="3853" y="5729"/>
                    <a:pt x="3853" y="5975"/>
                  </a:cubicBezTo>
                  <a:lnTo>
                    <a:pt x="3853" y="6408"/>
                  </a:lnTo>
                  <a:cubicBezTo>
                    <a:pt x="3853" y="6756"/>
                    <a:pt x="4135" y="7038"/>
                    <a:pt x="4483" y="7038"/>
                  </a:cubicBezTo>
                  <a:lnTo>
                    <a:pt x="6637" y="7038"/>
                  </a:lnTo>
                  <a:lnTo>
                    <a:pt x="6637" y="9191"/>
                  </a:lnTo>
                  <a:cubicBezTo>
                    <a:pt x="6640" y="9318"/>
                    <a:pt x="6538" y="9420"/>
                    <a:pt x="6411" y="9420"/>
                  </a:cubicBezTo>
                  <a:lnTo>
                    <a:pt x="5975" y="9420"/>
                  </a:lnTo>
                  <a:cubicBezTo>
                    <a:pt x="5845" y="9420"/>
                    <a:pt x="5725" y="9367"/>
                    <a:pt x="5644" y="9269"/>
                  </a:cubicBezTo>
                  <a:cubicBezTo>
                    <a:pt x="5362" y="8932"/>
                    <a:pt x="4977" y="8776"/>
                    <a:pt x="4598" y="8776"/>
                  </a:cubicBezTo>
                  <a:cubicBezTo>
                    <a:pt x="3990" y="8776"/>
                    <a:pt x="3394" y="9174"/>
                    <a:pt x="3245" y="9863"/>
                  </a:cubicBezTo>
                  <a:cubicBezTo>
                    <a:pt x="3107" y="10482"/>
                    <a:pt x="3414" y="11119"/>
                    <a:pt x="3987" y="11397"/>
                  </a:cubicBezTo>
                  <a:cubicBezTo>
                    <a:pt x="4179" y="11490"/>
                    <a:pt x="4385" y="11535"/>
                    <a:pt x="4588" y="11535"/>
                  </a:cubicBezTo>
                  <a:cubicBezTo>
                    <a:pt x="4991" y="11535"/>
                    <a:pt x="5386" y="11359"/>
                    <a:pt x="5655" y="11031"/>
                  </a:cubicBezTo>
                  <a:cubicBezTo>
                    <a:pt x="5733" y="10943"/>
                    <a:pt x="5848" y="10890"/>
                    <a:pt x="5970" y="10890"/>
                  </a:cubicBezTo>
                  <a:cubicBezTo>
                    <a:pt x="5974" y="10890"/>
                    <a:pt x="5978" y="10890"/>
                    <a:pt x="5982" y="10891"/>
                  </a:cubicBezTo>
                  <a:lnTo>
                    <a:pt x="6411" y="10891"/>
                  </a:lnTo>
                  <a:cubicBezTo>
                    <a:pt x="6538" y="10891"/>
                    <a:pt x="6640" y="10993"/>
                    <a:pt x="6637" y="11119"/>
                  </a:cubicBezTo>
                  <a:lnTo>
                    <a:pt x="6637" y="13276"/>
                  </a:lnTo>
                  <a:lnTo>
                    <a:pt x="1056" y="13276"/>
                  </a:lnTo>
                  <a:cubicBezTo>
                    <a:pt x="694" y="13273"/>
                    <a:pt x="402" y="12981"/>
                    <a:pt x="402" y="12618"/>
                  </a:cubicBezTo>
                  <a:lnTo>
                    <a:pt x="402" y="7038"/>
                  </a:lnTo>
                  <a:lnTo>
                    <a:pt x="2555" y="7038"/>
                  </a:lnTo>
                  <a:cubicBezTo>
                    <a:pt x="2903" y="7038"/>
                    <a:pt x="3185" y="6756"/>
                    <a:pt x="3185" y="6408"/>
                  </a:cubicBezTo>
                  <a:lnTo>
                    <a:pt x="3185" y="5982"/>
                  </a:lnTo>
                  <a:cubicBezTo>
                    <a:pt x="3188" y="5736"/>
                    <a:pt x="3083" y="5500"/>
                    <a:pt x="2900" y="5342"/>
                  </a:cubicBezTo>
                  <a:cubicBezTo>
                    <a:pt x="2421" y="4951"/>
                    <a:pt x="2425" y="4220"/>
                    <a:pt x="2903" y="3829"/>
                  </a:cubicBezTo>
                  <a:cubicBezTo>
                    <a:pt x="3080" y="3687"/>
                    <a:pt x="3299" y="3613"/>
                    <a:pt x="3522" y="3613"/>
                  </a:cubicBezTo>
                  <a:close/>
                  <a:moveTo>
                    <a:pt x="12621" y="399"/>
                  </a:moveTo>
                  <a:cubicBezTo>
                    <a:pt x="12984" y="399"/>
                    <a:pt x="13276" y="691"/>
                    <a:pt x="13279" y="1053"/>
                  </a:cubicBezTo>
                  <a:lnTo>
                    <a:pt x="13279" y="6637"/>
                  </a:lnTo>
                  <a:lnTo>
                    <a:pt x="13051" y="6637"/>
                  </a:lnTo>
                  <a:cubicBezTo>
                    <a:pt x="12794" y="6647"/>
                    <a:pt x="12794" y="7024"/>
                    <a:pt x="13051" y="7034"/>
                  </a:cubicBezTo>
                  <a:lnTo>
                    <a:pt x="13279" y="7034"/>
                  </a:lnTo>
                  <a:lnTo>
                    <a:pt x="13279" y="12618"/>
                  </a:lnTo>
                  <a:cubicBezTo>
                    <a:pt x="13279" y="12981"/>
                    <a:pt x="12984" y="13276"/>
                    <a:pt x="12621" y="13276"/>
                  </a:cubicBezTo>
                  <a:lnTo>
                    <a:pt x="7038" y="13276"/>
                  </a:lnTo>
                  <a:lnTo>
                    <a:pt x="7038" y="11119"/>
                  </a:lnTo>
                  <a:cubicBezTo>
                    <a:pt x="7038" y="10774"/>
                    <a:pt x="6756" y="10493"/>
                    <a:pt x="6411" y="10493"/>
                  </a:cubicBezTo>
                  <a:lnTo>
                    <a:pt x="5982" y="10493"/>
                  </a:lnTo>
                  <a:cubicBezTo>
                    <a:pt x="5974" y="10493"/>
                    <a:pt x="5967" y="10493"/>
                    <a:pt x="5959" y="10493"/>
                  </a:cubicBezTo>
                  <a:cubicBezTo>
                    <a:pt x="5721" y="10493"/>
                    <a:pt x="5499" y="10597"/>
                    <a:pt x="5345" y="10778"/>
                  </a:cubicBezTo>
                  <a:cubicBezTo>
                    <a:pt x="5149" y="11015"/>
                    <a:pt x="4869" y="11133"/>
                    <a:pt x="4589" y="11133"/>
                  </a:cubicBezTo>
                  <a:cubicBezTo>
                    <a:pt x="4308" y="11133"/>
                    <a:pt x="4027" y="11013"/>
                    <a:pt x="3832" y="10771"/>
                  </a:cubicBezTo>
                  <a:cubicBezTo>
                    <a:pt x="3642" y="10539"/>
                    <a:pt x="3572" y="10236"/>
                    <a:pt x="3635" y="9944"/>
                  </a:cubicBezTo>
                  <a:cubicBezTo>
                    <a:pt x="3743" y="9457"/>
                    <a:pt x="4165" y="9177"/>
                    <a:pt x="4596" y="9177"/>
                  </a:cubicBezTo>
                  <a:cubicBezTo>
                    <a:pt x="4865" y="9177"/>
                    <a:pt x="5138" y="9287"/>
                    <a:pt x="5338" y="9525"/>
                  </a:cubicBezTo>
                  <a:cubicBezTo>
                    <a:pt x="5497" y="9715"/>
                    <a:pt x="5729" y="9821"/>
                    <a:pt x="5975" y="9821"/>
                  </a:cubicBezTo>
                  <a:lnTo>
                    <a:pt x="6411" y="9821"/>
                  </a:lnTo>
                  <a:cubicBezTo>
                    <a:pt x="6756" y="9821"/>
                    <a:pt x="7038" y="9539"/>
                    <a:pt x="7038" y="9191"/>
                  </a:cubicBezTo>
                  <a:lnTo>
                    <a:pt x="7038" y="7038"/>
                  </a:lnTo>
                  <a:lnTo>
                    <a:pt x="9194" y="7038"/>
                  </a:lnTo>
                  <a:cubicBezTo>
                    <a:pt x="9321" y="7038"/>
                    <a:pt x="9423" y="7140"/>
                    <a:pt x="9423" y="7267"/>
                  </a:cubicBezTo>
                  <a:lnTo>
                    <a:pt x="9423" y="7703"/>
                  </a:lnTo>
                  <a:cubicBezTo>
                    <a:pt x="9423" y="7830"/>
                    <a:pt x="9367" y="7953"/>
                    <a:pt x="9268" y="8034"/>
                  </a:cubicBezTo>
                  <a:cubicBezTo>
                    <a:pt x="8396" y="8769"/>
                    <a:pt x="8744" y="10187"/>
                    <a:pt x="9863" y="10433"/>
                  </a:cubicBezTo>
                  <a:cubicBezTo>
                    <a:pt x="9958" y="10454"/>
                    <a:pt x="10056" y="10465"/>
                    <a:pt x="10155" y="10465"/>
                  </a:cubicBezTo>
                  <a:cubicBezTo>
                    <a:pt x="10736" y="10465"/>
                    <a:pt x="11256" y="10102"/>
                    <a:pt x="11453" y="9554"/>
                  </a:cubicBezTo>
                  <a:cubicBezTo>
                    <a:pt x="11650" y="9005"/>
                    <a:pt x="11485" y="8392"/>
                    <a:pt x="11035" y="8023"/>
                  </a:cubicBezTo>
                  <a:cubicBezTo>
                    <a:pt x="10940" y="7939"/>
                    <a:pt x="10890" y="7819"/>
                    <a:pt x="10894" y="7692"/>
                  </a:cubicBezTo>
                  <a:lnTo>
                    <a:pt x="10894" y="7267"/>
                  </a:lnTo>
                  <a:cubicBezTo>
                    <a:pt x="10894" y="7140"/>
                    <a:pt x="10996" y="7038"/>
                    <a:pt x="11123" y="7038"/>
                  </a:cubicBezTo>
                  <a:lnTo>
                    <a:pt x="12192" y="7038"/>
                  </a:lnTo>
                  <a:cubicBezTo>
                    <a:pt x="12196" y="7038"/>
                    <a:pt x="12200" y="7038"/>
                    <a:pt x="12204" y="7038"/>
                  </a:cubicBezTo>
                  <a:cubicBezTo>
                    <a:pt x="12312" y="7038"/>
                    <a:pt x="12403" y="6949"/>
                    <a:pt x="12403" y="6837"/>
                  </a:cubicBezTo>
                  <a:cubicBezTo>
                    <a:pt x="12403" y="6727"/>
                    <a:pt x="12308" y="6637"/>
                    <a:pt x="12198" y="6637"/>
                  </a:cubicBezTo>
                  <a:cubicBezTo>
                    <a:pt x="12196" y="6637"/>
                    <a:pt x="12194" y="6637"/>
                    <a:pt x="12192" y="6637"/>
                  </a:cubicBezTo>
                  <a:lnTo>
                    <a:pt x="11123" y="6637"/>
                  </a:lnTo>
                  <a:cubicBezTo>
                    <a:pt x="10774" y="6637"/>
                    <a:pt x="10493" y="6918"/>
                    <a:pt x="10493" y="7267"/>
                  </a:cubicBezTo>
                  <a:lnTo>
                    <a:pt x="10493" y="7692"/>
                  </a:lnTo>
                  <a:cubicBezTo>
                    <a:pt x="10486" y="7939"/>
                    <a:pt x="10591" y="8174"/>
                    <a:pt x="10778" y="8333"/>
                  </a:cubicBezTo>
                  <a:cubicBezTo>
                    <a:pt x="11256" y="8727"/>
                    <a:pt x="11253" y="9455"/>
                    <a:pt x="10774" y="9846"/>
                  </a:cubicBezTo>
                  <a:cubicBezTo>
                    <a:pt x="10597" y="9988"/>
                    <a:pt x="10376" y="10065"/>
                    <a:pt x="10152" y="10065"/>
                  </a:cubicBezTo>
                  <a:cubicBezTo>
                    <a:pt x="10082" y="10065"/>
                    <a:pt x="10013" y="10058"/>
                    <a:pt x="9944" y="10043"/>
                  </a:cubicBezTo>
                  <a:cubicBezTo>
                    <a:pt x="9156" y="9867"/>
                    <a:pt x="8909" y="8860"/>
                    <a:pt x="9529" y="8340"/>
                  </a:cubicBezTo>
                  <a:cubicBezTo>
                    <a:pt x="9715" y="8181"/>
                    <a:pt x="9824" y="7949"/>
                    <a:pt x="9821" y="7703"/>
                  </a:cubicBezTo>
                  <a:lnTo>
                    <a:pt x="9821" y="7267"/>
                  </a:lnTo>
                  <a:cubicBezTo>
                    <a:pt x="9821" y="6918"/>
                    <a:pt x="9539" y="6640"/>
                    <a:pt x="9194" y="6637"/>
                  </a:cubicBezTo>
                  <a:lnTo>
                    <a:pt x="7038" y="6637"/>
                  </a:lnTo>
                  <a:lnTo>
                    <a:pt x="7038" y="4483"/>
                  </a:lnTo>
                  <a:cubicBezTo>
                    <a:pt x="7038" y="4357"/>
                    <a:pt x="7140" y="4255"/>
                    <a:pt x="7266" y="4255"/>
                  </a:cubicBezTo>
                  <a:lnTo>
                    <a:pt x="7703" y="4255"/>
                  </a:lnTo>
                  <a:cubicBezTo>
                    <a:pt x="7706" y="4255"/>
                    <a:pt x="7710" y="4255"/>
                    <a:pt x="7714" y="4255"/>
                  </a:cubicBezTo>
                  <a:cubicBezTo>
                    <a:pt x="7837" y="4255"/>
                    <a:pt x="7955" y="4310"/>
                    <a:pt x="8033" y="4406"/>
                  </a:cubicBezTo>
                  <a:cubicBezTo>
                    <a:pt x="8316" y="4742"/>
                    <a:pt x="8701" y="4897"/>
                    <a:pt x="9081" y="4897"/>
                  </a:cubicBezTo>
                  <a:cubicBezTo>
                    <a:pt x="9688" y="4897"/>
                    <a:pt x="10284" y="4501"/>
                    <a:pt x="10433" y="3815"/>
                  </a:cubicBezTo>
                  <a:cubicBezTo>
                    <a:pt x="10570" y="3192"/>
                    <a:pt x="10261" y="2555"/>
                    <a:pt x="9691" y="2277"/>
                  </a:cubicBezTo>
                  <a:cubicBezTo>
                    <a:pt x="9498" y="2184"/>
                    <a:pt x="9293" y="2139"/>
                    <a:pt x="9090" y="2139"/>
                  </a:cubicBezTo>
                  <a:cubicBezTo>
                    <a:pt x="8687" y="2139"/>
                    <a:pt x="8292" y="2316"/>
                    <a:pt x="8023" y="2643"/>
                  </a:cubicBezTo>
                  <a:cubicBezTo>
                    <a:pt x="7941" y="2732"/>
                    <a:pt x="7826" y="2784"/>
                    <a:pt x="7707" y="2784"/>
                  </a:cubicBezTo>
                  <a:cubicBezTo>
                    <a:pt x="7703" y="2784"/>
                    <a:pt x="7699" y="2784"/>
                    <a:pt x="7696" y="2784"/>
                  </a:cubicBezTo>
                  <a:lnTo>
                    <a:pt x="7266" y="2784"/>
                  </a:lnTo>
                  <a:cubicBezTo>
                    <a:pt x="7140" y="2784"/>
                    <a:pt x="7038" y="2682"/>
                    <a:pt x="7038" y="2555"/>
                  </a:cubicBezTo>
                  <a:lnTo>
                    <a:pt x="7038" y="1486"/>
                  </a:lnTo>
                  <a:cubicBezTo>
                    <a:pt x="7032" y="1357"/>
                    <a:pt x="6936" y="1293"/>
                    <a:pt x="6839" y="1293"/>
                  </a:cubicBezTo>
                  <a:cubicBezTo>
                    <a:pt x="6742" y="1293"/>
                    <a:pt x="6645" y="1357"/>
                    <a:pt x="6640" y="1486"/>
                  </a:cubicBezTo>
                  <a:lnTo>
                    <a:pt x="6640" y="2555"/>
                  </a:lnTo>
                  <a:cubicBezTo>
                    <a:pt x="6637" y="2900"/>
                    <a:pt x="6918" y="3182"/>
                    <a:pt x="7266" y="3185"/>
                  </a:cubicBezTo>
                  <a:lnTo>
                    <a:pt x="7696" y="3185"/>
                  </a:lnTo>
                  <a:cubicBezTo>
                    <a:pt x="7700" y="3185"/>
                    <a:pt x="7703" y="3185"/>
                    <a:pt x="7707" y="3185"/>
                  </a:cubicBezTo>
                  <a:cubicBezTo>
                    <a:pt x="7946" y="3185"/>
                    <a:pt x="8177" y="3080"/>
                    <a:pt x="8332" y="2897"/>
                  </a:cubicBezTo>
                  <a:cubicBezTo>
                    <a:pt x="8528" y="2659"/>
                    <a:pt x="8808" y="2540"/>
                    <a:pt x="9087" y="2540"/>
                  </a:cubicBezTo>
                  <a:cubicBezTo>
                    <a:pt x="9369" y="2540"/>
                    <a:pt x="9651" y="2661"/>
                    <a:pt x="9845" y="2904"/>
                  </a:cubicBezTo>
                  <a:cubicBezTo>
                    <a:pt x="10032" y="3136"/>
                    <a:pt x="10106" y="3438"/>
                    <a:pt x="10042" y="3730"/>
                  </a:cubicBezTo>
                  <a:cubicBezTo>
                    <a:pt x="9934" y="4217"/>
                    <a:pt x="9512" y="4498"/>
                    <a:pt x="9082" y="4498"/>
                  </a:cubicBezTo>
                  <a:cubicBezTo>
                    <a:pt x="8813" y="4498"/>
                    <a:pt x="8540" y="4388"/>
                    <a:pt x="8339" y="4149"/>
                  </a:cubicBezTo>
                  <a:cubicBezTo>
                    <a:pt x="8181" y="3959"/>
                    <a:pt x="7949" y="3854"/>
                    <a:pt x="7703" y="3854"/>
                  </a:cubicBezTo>
                  <a:lnTo>
                    <a:pt x="7266" y="3854"/>
                  </a:lnTo>
                  <a:cubicBezTo>
                    <a:pt x="6918" y="3854"/>
                    <a:pt x="6637" y="4135"/>
                    <a:pt x="6637" y="4483"/>
                  </a:cubicBezTo>
                  <a:lnTo>
                    <a:pt x="6637" y="6637"/>
                  </a:lnTo>
                  <a:lnTo>
                    <a:pt x="4483" y="6637"/>
                  </a:lnTo>
                  <a:cubicBezTo>
                    <a:pt x="4357" y="6637"/>
                    <a:pt x="4255" y="6535"/>
                    <a:pt x="4255" y="6408"/>
                  </a:cubicBezTo>
                  <a:lnTo>
                    <a:pt x="4255" y="5975"/>
                  </a:lnTo>
                  <a:cubicBezTo>
                    <a:pt x="4255" y="5845"/>
                    <a:pt x="4311" y="5725"/>
                    <a:pt x="4406" y="5641"/>
                  </a:cubicBezTo>
                  <a:cubicBezTo>
                    <a:pt x="5282" y="4906"/>
                    <a:pt x="4930" y="3484"/>
                    <a:pt x="3815" y="3241"/>
                  </a:cubicBezTo>
                  <a:cubicBezTo>
                    <a:pt x="3715" y="3220"/>
                    <a:pt x="3617" y="3210"/>
                    <a:pt x="3520" y="3210"/>
                  </a:cubicBezTo>
                  <a:cubicBezTo>
                    <a:pt x="2779" y="3210"/>
                    <a:pt x="2143" y="3811"/>
                    <a:pt x="2143" y="4589"/>
                  </a:cubicBezTo>
                  <a:cubicBezTo>
                    <a:pt x="2143" y="5001"/>
                    <a:pt x="2326" y="5391"/>
                    <a:pt x="2647" y="5652"/>
                  </a:cubicBezTo>
                  <a:cubicBezTo>
                    <a:pt x="2738" y="5736"/>
                    <a:pt x="2791" y="5856"/>
                    <a:pt x="2787" y="5982"/>
                  </a:cubicBezTo>
                  <a:lnTo>
                    <a:pt x="2787" y="6408"/>
                  </a:lnTo>
                  <a:cubicBezTo>
                    <a:pt x="2784" y="6535"/>
                    <a:pt x="2682" y="6637"/>
                    <a:pt x="2559" y="6637"/>
                  </a:cubicBezTo>
                  <a:lnTo>
                    <a:pt x="402" y="6637"/>
                  </a:lnTo>
                  <a:lnTo>
                    <a:pt x="402" y="1056"/>
                  </a:lnTo>
                  <a:cubicBezTo>
                    <a:pt x="402" y="694"/>
                    <a:pt x="697" y="402"/>
                    <a:pt x="1060" y="399"/>
                  </a:cubicBezTo>
                  <a:lnTo>
                    <a:pt x="6640" y="399"/>
                  </a:lnTo>
                  <a:lnTo>
                    <a:pt x="6640" y="627"/>
                  </a:lnTo>
                  <a:cubicBezTo>
                    <a:pt x="6633" y="740"/>
                    <a:pt x="6724" y="835"/>
                    <a:pt x="6841" y="835"/>
                  </a:cubicBezTo>
                  <a:cubicBezTo>
                    <a:pt x="6953" y="835"/>
                    <a:pt x="7045" y="740"/>
                    <a:pt x="7041" y="627"/>
                  </a:cubicBezTo>
                  <a:lnTo>
                    <a:pt x="7041" y="399"/>
                  </a:lnTo>
                  <a:close/>
                  <a:moveTo>
                    <a:pt x="1056" y="1"/>
                  </a:moveTo>
                  <a:cubicBezTo>
                    <a:pt x="476" y="1"/>
                    <a:pt x="4" y="472"/>
                    <a:pt x="1" y="1056"/>
                  </a:cubicBezTo>
                  <a:lnTo>
                    <a:pt x="1" y="12618"/>
                  </a:lnTo>
                  <a:cubicBezTo>
                    <a:pt x="4" y="13199"/>
                    <a:pt x="476" y="13670"/>
                    <a:pt x="1056" y="13674"/>
                  </a:cubicBezTo>
                  <a:lnTo>
                    <a:pt x="12621" y="13674"/>
                  </a:lnTo>
                  <a:cubicBezTo>
                    <a:pt x="13202" y="13670"/>
                    <a:pt x="13673" y="13199"/>
                    <a:pt x="13677" y="12618"/>
                  </a:cubicBezTo>
                  <a:lnTo>
                    <a:pt x="13677" y="1056"/>
                  </a:lnTo>
                  <a:cubicBezTo>
                    <a:pt x="13673" y="472"/>
                    <a:pt x="13202" y="1"/>
                    <a:pt x="12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0" name="Google Shape;22110;p87"/>
          <p:cNvGrpSpPr/>
          <p:nvPr/>
        </p:nvGrpSpPr>
        <p:grpSpPr>
          <a:xfrm>
            <a:off x="6558237" y="1550777"/>
            <a:ext cx="355978" cy="305797"/>
            <a:chOff x="6558237" y="1550777"/>
            <a:chExt cx="355978" cy="305797"/>
          </a:xfrm>
        </p:grpSpPr>
        <p:sp>
          <p:nvSpPr>
            <p:cNvPr id="22111" name="Google Shape;22111;p87"/>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2" name="Google Shape;22112;p87"/>
            <p:cNvSpPr/>
            <p:nvPr/>
          </p:nvSpPr>
          <p:spPr>
            <a:xfrm>
              <a:off x="6574530" y="1717457"/>
              <a:ext cx="323314" cy="133807"/>
            </a:xfrm>
            <a:custGeom>
              <a:avLst/>
              <a:gdLst/>
              <a:ahLst/>
              <a:cxnLst/>
              <a:rect l="l" t="t" r="r" b="b"/>
              <a:pathLst>
                <a:path w="12422" h="5141" extrusionOk="0">
                  <a:moveTo>
                    <a:pt x="1" y="0"/>
                  </a:moveTo>
                  <a:lnTo>
                    <a:pt x="1" y="4497"/>
                  </a:lnTo>
                  <a:cubicBezTo>
                    <a:pt x="1" y="4852"/>
                    <a:pt x="289" y="5141"/>
                    <a:pt x="645" y="5141"/>
                  </a:cubicBezTo>
                  <a:lnTo>
                    <a:pt x="11777" y="5141"/>
                  </a:lnTo>
                  <a:cubicBezTo>
                    <a:pt x="12133" y="5141"/>
                    <a:pt x="12421" y="4852"/>
                    <a:pt x="12421" y="4497"/>
                  </a:cubicBezTo>
                  <a:lnTo>
                    <a:pt x="12421" y="4286"/>
                  </a:lnTo>
                  <a:lnTo>
                    <a:pt x="1714" y="4286"/>
                  </a:lnTo>
                  <a:cubicBezTo>
                    <a:pt x="1239" y="4286"/>
                    <a:pt x="859" y="3902"/>
                    <a:pt x="859" y="3427"/>
                  </a:cubicBezTo>
                  <a:lnTo>
                    <a:pt x="859" y="2136"/>
                  </a:lnTo>
                  <a:cubicBezTo>
                    <a:pt x="859" y="2017"/>
                    <a:pt x="955" y="1924"/>
                    <a:pt x="1071" y="1924"/>
                  </a:cubicBezTo>
                  <a:cubicBezTo>
                    <a:pt x="1079" y="1924"/>
                    <a:pt x="1087" y="1924"/>
                    <a:pt x="1095" y="1925"/>
                  </a:cubicBezTo>
                  <a:cubicBezTo>
                    <a:pt x="1158" y="1932"/>
                    <a:pt x="1222" y="1935"/>
                    <a:pt x="1285" y="1935"/>
                  </a:cubicBezTo>
                  <a:lnTo>
                    <a:pt x="11137" y="1935"/>
                  </a:lnTo>
                  <a:cubicBezTo>
                    <a:pt x="11601" y="1935"/>
                    <a:pt x="12052" y="1784"/>
                    <a:pt x="12421" y="1503"/>
                  </a:cubicBezTo>
                  <a:lnTo>
                    <a:pt x="1242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3" name="Google Shape;22113;p87"/>
            <p:cNvSpPr/>
            <p:nvPr/>
          </p:nvSpPr>
          <p:spPr>
            <a:xfrm>
              <a:off x="6563364" y="1606008"/>
              <a:ext cx="345645" cy="144999"/>
            </a:xfrm>
            <a:custGeom>
              <a:avLst/>
              <a:gdLst/>
              <a:ahLst/>
              <a:cxnLst/>
              <a:rect l="l" t="t" r="r" b="b"/>
              <a:pathLst>
                <a:path w="13280" h="5571" extrusionOk="0">
                  <a:moveTo>
                    <a:pt x="859" y="0"/>
                  </a:moveTo>
                  <a:cubicBezTo>
                    <a:pt x="384" y="0"/>
                    <a:pt x="1" y="384"/>
                    <a:pt x="1" y="859"/>
                  </a:cubicBezTo>
                  <a:lnTo>
                    <a:pt x="1" y="3857"/>
                  </a:lnTo>
                  <a:cubicBezTo>
                    <a:pt x="4" y="4800"/>
                    <a:pt x="768" y="5567"/>
                    <a:pt x="1714" y="5570"/>
                  </a:cubicBezTo>
                  <a:lnTo>
                    <a:pt x="11566" y="5570"/>
                  </a:lnTo>
                  <a:cubicBezTo>
                    <a:pt x="12512" y="5567"/>
                    <a:pt x="13279" y="4803"/>
                    <a:pt x="13279" y="3857"/>
                  </a:cubicBezTo>
                  <a:lnTo>
                    <a:pt x="13279" y="859"/>
                  </a:lnTo>
                  <a:cubicBezTo>
                    <a:pt x="13279" y="384"/>
                    <a:pt x="12896" y="0"/>
                    <a:pt x="1242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4" name="Google Shape;22114;p87"/>
            <p:cNvSpPr/>
            <p:nvPr/>
          </p:nvSpPr>
          <p:spPr>
            <a:xfrm>
              <a:off x="6591292" y="1606086"/>
              <a:ext cx="289790" cy="16710"/>
            </a:xfrm>
            <a:custGeom>
              <a:avLst/>
              <a:gdLst/>
              <a:ahLst/>
              <a:cxnLst/>
              <a:rect l="l" t="t" r="r" b="b"/>
              <a:pathLst>
                <a:path w="11134" h="642" extrusionOk="0">
                  <a:moveTo>
                    <a:pt x="321" y="1"/>
                  </a:moveTo>
                  <a:cubicBezTo>
                    <a:pt x="141" y="1"/>
                    <a:pt x="1" y="142"/>
                    <a:pt x="1" y="321"/>
                  </a:cubicBezTo>
                  <a:cubicBezTo>
                    <a:pt x="1" y="497"/>
                    <a:pt x="141" y="641"/>
                    <a:pt x="321" y="641"/>
                  </a:cubicBezTo>
                  <a:lnTo>
                    <a:pt x="10813" y="641"/>
                  </a:lnTo>
                  <a:cubicBezTo>
                    <a:pt x="10989" y="641"/>
                    <a:pt x="11133" y="497"/>
                    <a:pt x="11133" y="321"/>
                  </a:cubicBezTo>
                  <a:cubicBezTo>
                    <a:pt x="11133" y="142"/>
                    <a:pt x="10989" y="1"/>
                    <a:pt x="10813" y="1"/>
                  </a:cubicBez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5" name="Google Shape;22115;p87"/>
            <p:cNvSpPr/>
            <p:nvPr/>
          </p:nvSpPr>
          <p:spPr>
            <a:xfrm>
              <a:off x="6624711"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6" name="Google Shape;22116;p87"/>
            <p:cNvSpPr/>
            <p:nvPr/>
          </p:nvSpPr>
          <p:spPr>
            <a:xfrm>
              <a:off x="6624711"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7" name="Google Shape;22117;p87"/>
            <p:cNvSpPr/>
            <p:nvPr/>
          </p:nvSpPr>
          <p:spPr>
            <a:xfrm>
              <a:off x="6624711"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8" name="Google Shape;22118;p87"/>
            <p:cNvSpPr/>
            <p:nvPr/>
          </p:nvSpPr>
          <p:spPr>
            <a:xfrm>
              <a:off x="6624711"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9" name="Google Shape;22119;p87"/>
            <p:cNvSpPr/>
            <p:nvPr/>
          </p:nvSpPr>
          <p:spPr>
            <a:xfrm>
              <a:off x="6825357" y="1606008"/>
              <a:ext cx="22280" cy="245257"/>
            </a:xfrm>
            <a:custGeom>
              <a:avLst/>
              <a:gdLst/>
              <a:ahLst/>
              <a:cxnLst/>
              <a:rect l="l" t="t" r="r" b="b"/>
              <a:pathLst>
                <a:path w="856" h="9423" extrusionOk="0">
                  <a:moveTo>
                    <a:pt x="1" y="0"/>
                  </a:moveTo>
                  <a:lnTo>
                    <a:pt x="1" y="9423"/>
                  </a:lnTo>
                  <a:lnTo>
                    <a:pt x="856" y="9423"/>
                  </a:lnTo>
                  <a:lnTo>
                    <a:pt x="856" y="0"/>
                  </a:ln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0" name="Google Shape;22120;p87"/>
            <p:cNvSpPr/>
            <p:nvPr/>
          </p:nvSpPr>
          <p:spPr>
            <a:xfrm>
              <a:off x="6825357" y="1606008"/>
              <a:ext cx="22280" cy="16788"/>
            </a:xfrm>
            <a:custGeom>
              <a:avLst/>
              <a:gdLst/>
              <a:ahLst/>
              <a:cxnLst/>
              <a:rect l="l" t="t" r="r" b="b"/>
              <a:pathLst>
                <a:path w="856" h="645" extrusionOk="0">
                  <a:moveTo>
                    <a:pt x="1" y="0"/>
                  </a:moveTo>
                  <a:lnTo>
                    <a:pt x="1" y="644"/>
                  </a:lnTo>
                  <a:lnTo>
                    <a:pt x="856" y="644"/>
                  </a:lnTo>
                  <a:lnTo>
                    <a:pt x="85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1" name="Google Shape;22121;p87"/>
            <p:cNvSpPr/>
            <p:nvPr/>
          </p:nvSpPr>
          <p:spPr>
            <a:xfrm>
              <a:off x="6825357" y="1767638"/>
              <a:ext cx="22280" cy="16788"/>
            </a:xfrm>
            <a:custGeom>
              <a:avLst/>
              <a:gdLst/>
              <a:ahLst/>
              <a:cxnLst/>
              <a:rect l="l" t="t" r="r" b="b"/>
              <a:pathLst>
                <a:path w="856" h="645" extrusionOk="0">
                  <a:moveTo>
                    <a:pt x="1" y="0"/>
                  </a:moveTo>
                  <a:lnTo>
                    <a:pt x="1" y="644"/>
                  </a:lnTo>
                  <a:lnTo>
                    <a:pt x="856" y="644"/>
                  </a:lnTo>
                  <a:lnTo>
                    <a:pt x="856"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2" name="Google Shape;22122;p87"/>
            <p:cNvSpPr/>
            <p:nvPr/>
          </p:nvSpPr>
          <p:spPr>
            <a:xfrm>
              <a:off x="6825357" y="1828985"/>
              <a:ext cx="22280" cy="22280"/>
            </a:xfrm>
            <a:custGeom>
              <a:avLst/>
              <a:gdLst/>
              <a:ahLst/>
              <a:cxnLst/>
              <a:rect l="l" t="t" r="r" b="b"/>
              <a:pathLst>
                <a:path w="856" h="856" extrusionOk="0">
                  <a:moveTo>
                    <a:pt x="1" y="1"/>
                  </a:moveTo>
                  <a:lnTo>
                    <a:pt x="1" y="856"/>
                  </a:lnTo>
                  <a:lnTo>
                    <a:pt x="856" y="856"/>
                  </a:lnTo>
                  <a:lnTo>
                    <a:pt x="85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3" name="Google Shape;22123;p87"/>
            <p:cNvSpPr/>
            <p:nvPr/>
          </p:nvSpPr>
          <p:spPr>
            <a:xfrm>
              <a:off x="6708337" y="1706370"/>
              <a:ext cx="55699" cy="22280"/>
            </a:xfrm>
            <a:custGeom>
              <a:avLst/>
              <a:gdLst/>
              <a:ahLst/>
              <a:cxnLst/>
              <a:rect l="l" t="t" r="r" b="b"/>
              <a:pathLst>
                <a:path w="2140" h="856" extrusionOk="0">
                  <a:moveTo>
                    <a:pt x="211" y="1"/>
                  </a:moveTo>
                  <a:cubicBezTo>
                    <a:pt x="95" y="1"/>
                    <a:pt x="0" y="96"/>
                    <a:pt x="0" y="215"/>
                  </a:cubicBezTo>
                  <a:lnTo>
                    <a:pt x="0" y="641"/>
                  </a:lnTo>
                  <a:cubicBezTo>
                    <a:pt x="0" y="761"/>
                    <a:pt x="95" y="856"/>
                    <a:pt x="211" y="856"/>
                  </a:cubicBezTo>
                  <a:lnTo>
                    <a:pt x="1925" y="856"/>
                  </a:lnTo>
                  <a:cubicBezTo>
                    <a:pt x="2045" y="856"/>
                    <a:pt x="2140" y="761"/>
                    <a:pt x="2140" y="641"/>
                  </a:cubicBezTo>
                  <a:lnTo>
                    <a:pt x="2140" y="215"/>
                  </a:lnTo>
                  <a:cubicBezTo>
                    <a:pt x="2140" y="96"/>
                    <a:pt x="2045" y="1"/>
                    <a:pt x="192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4" name="Google Shape;22124;p87"/>
            <p:cNvSpPr/>
            <p:nvPr/>
          </p:nvSpPr>
          <p:spPr>
            <a:xfrm>
              <a:off x="6613649" y="1728623"/>
              <a:ext cx="44533" cy="39041"/>
            </a:xfrm>
            <a:custGeom>
              <a:avLst/>
              <a:gdLst/>
              <a:ahLst/>
              <a:cxnLst/>
              <a:rect l="l" t="t" r="r" b="b"/>
              <a:pathLst>
                <a:path w="1711" h="1500" extrusionOk="0">
                  <a:moveTo>
                    <a:pt x="211" y="1"/>
                  </a:moveTo>
                  <a:cubicBezTo>
                    <a:pt x="95" y="1"/>
                    <a:pt x="0" y="99"/>
                    <a:pt x="0" y="215"/>
                  </a:cubicBezTo>
                  <a:lnTo>
                    <a:pt x="0" y="1285"/>
                  </a:lnTo>
                  <a:cubicBezTo>
                    <a:pt x="0" y="1404"/>
                    <a:pt x="95" y="1499"/>
                    <a:pt x="211" y="1499"/>
                  </a:cubicBezTo>
                  <a:lnTo>
                    <a:pt x="1499" y="1499"/>
                  </a:lnTo>
                  <a:cubicBezTo>
                    <a:pt x="1615" y="1499"/>
                    <a:pt x="1710" y="1404"/>
                    <a:pt x="1710" y="1288"/>
                  </a:cubicBezTo>
                  <a:lnTo>
                    <a:pt x="1710" y="215"/>
                  </a:lnTo>
                  <a:cubicBezTo>
                    <a:pt x="1710" y="99"/>
                    <a:pt x="1615" y="1"/>
                    <a:pt x="1499"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5" name="Google Shape;22125;p87"/>
            <p:cNvSpPr/>
            <p:nvPr/>
          </p:nvSpPr>
          <p:spPr>
            <a:xfrm>
              <a:off x="6613545"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9" y="1"/>
                    <a:pt x="150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6" name="Google Shape;22126;p87"/>
            <p:cNvSpPr/>
            <p:nvPr/>
          </p:nvSpPr>
          <p:spPr>
            <a:xfrm>
              <a:off x="6814191" y="1728623"/>
              <a:ext cx="44637" cy="39041"/>
            </a:xfrm>
            <a:custGeom>
              <a:avLst/>
              <a:gdLst/>
              <a:ahLst/>
              <a:cxnLst/>
              <a:rect l="l" t="t" r="r" b="b"/>
              <a:pathLst>
                <a:path w="1715" h="1500" extrusionOk="0">
                  <a:moveTo>
                    <a:pt x="215" y="1"/>
                  </a:moveTo>
                  <a:cubicBezTo>
                    <a:pt x="96" y="1"/>
                    <a:pt x="1" y="99"/>
                    <a:pt x="1" y="215"/>
                  </a:cubicBezTo>
                  <a:lnTo>
                    <a:pt x="1" y="1285"/>
                  </a:lnTo>
                  <a:cubicBezTo>
                    <a:pt x="1" y="1404"/>
                    <a:pt x="96" y="1499"/>
                    <a:pt x="215" y="1499"/>
                  </a:cubicBezTo>
                  <a:lnTo>
                    <a:pt x="1500" y="1499"/>
                  </a:lnTo>
                  <a:cubicBezTo>
                    <a:pt x="1616" y="1499"/>
                    <a:pt x="1711" y="1404"/>
                    <a:pt x="1714" y="1288"/>
                  </a:cubicBezTo>
                  <a:lnTo>
                    <a:pt x="1714" y="215"/>
                  </a:lnTo>
                  <a:cubicBezTo>
                    <a:pt x="1714" y="99"/>
                    <a:pt x="1616" y="1"/>
                    <a:pt x="1500"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7" name="Google Shape;22127;p87"/>
            <p:cNvSpPr/>
            <p:nvPr/>
          </p:nvSpPr>
          <p:spPr>
            <a:xfrm>
              <a:off x="6814191" y="1728623"/>
              <a:ext cx="44637" cy="16788"/>
            </a:xfrm>
            <a:custGeom>
              <a:avLst/>
              <a:gdLst/>
              <a:ahLst/>
              <a:cxnLst/>
              <a:rect l="l" t="t" r="r" b="b"/>
              <a:pathLst>
                <a:path w="1715" h="645" extrusionOk="0">
                  <a:moveTo>
                    <a:pt x="215" y="1"/>
                  </a:moveTo>
                  <a:cubicBezTo>
                    <a:pt x="96" y="1"/>
                    <a:pt x="1" y="96"/>
                    <a:pt x="1" y="215"/>
                  </a:cubicBezTo>
                  <a:lnTo>
                    <a:pt x="1" y="644"/>
                  </a:lnTo>
                  <a:lnTo>
                    <a:pt x="1714" y="644"/>
                  </a:lnTo>
                  <a:lnTo>
                    <a:pt x="1714" y="215"/>
                  </a:lnTo>
                  <a:cubicBezTo>
                    <a:pt x="1714" y="96"/>
                    <a:pt x="1616" y="1"/>
                    <a:pt x="150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8" name="Google Shape;22128;p87"/>
            <p:cNvSpPr/>
            <p:nvPr/>
          </p:nvSpPr>
          <p:spPr>
            <a:xfrm>
              <a:off x="6558237" y="1550777"/>
              <a:ext cx="355978" cy="305797"/>
            </a:xfrm>
            <a:custGeom>
              <a:avLst/>
              <a:gdLst/>
              <a:ahLst/>
              <a:cxnLst/>
              <a:rect l="l" t="t" r="r" b="b"/>
              <a:pathLst>
                <a:path w="13677" h="11749" extrusionOk="0">
                  <a:moveTo>
                    <a:pt x="7819" y="398"/>
                  </a:moveTo>
                  <a:cubicBezTo>
                    <a:pt x="8026" y="398"/>
                    <a:pt x="8209" y="543"/>
                    <a:pt x="8251" y="747"/>
                  </a:cubicBezTo>
                  <a:lnTo>
                    <a:pt x="8515" y="1925"/>
                  </a:lnTo>
                  <a:lnTo>
                    <a:pt x="5162" y="1925"/>
                  </a:lnTo>
                  <a:lnTo>
                    <a:pt x="5423" y="747"/>
                  </a:lnTo>
                  <a:cubicBezTo>
                    <a:pt x="5465" y="543"/>
                    <a:pt x="5644" y="398"/>
                    <a:pt x="5852" y="398"/>
                  </a:cubicBezTo>
                  <a:close/>
                  <a:moveTo>
                    <a:pt x="3209" y="2326"/>
                  </a:moveTo>
                  <a:lnTo>
                    <a:pt x="3209" y="6637"/>
                  </a:lnTo>
                  <a:lnTo>
                    <a:pt x="2755" y="6637"/>
                  </a:lnTo>
                  <a:lnTo>
                    <a:pt x="2755" y="2326"/>
                  </a:lnTo>
                  <a:close/>
                  <a:moveTo>
                    <a:pt x="10918" y="2326"/>
                  </a:moveTo>
                  <a:lnTo>
                    <a:pt x="10918" y="6637"/>
                  </a:lnTo>
                  <a:lnTo>
                    <a:pt x="10461" y="6637"/>
                  </a:lnTo>
                  <a:lnTo>
                    <a:pt x="10461" y="2326"/>
                  </a:lnTo>
                  <a:close/>
                  <a:moveTo>
                    <a:pt x="2354" y="2326"/>
                  </a:moveTo>
                  <a:lnTo>
                    <a:pt x="2354" y="6637"/>
                  </a:lnTo>
                  <a:lnTo>
                    <a:pt x="2340" y="6637"/>
                  </a:lnTo>
                  <a:cubicBezTo>
                    <a:pt x="2112" y="6637"/>
                    <a:pt x="1925" y="6823"/>
                    <a:pt x="1925" y="7052"/>
                  </a:cubicBezTo>
                  <a:lnTo>
                    <a:pt x="1925" y="7492"/>
                  </a:lnTo>
                  <a:lnTo>
                    <a:pt x="1911" y="7492"/>
                  </a:lnTo>
                  <a:cubicBezTo>
                    <a:pt x="1077" y="7492"/>
                    <a:pt x="398" y="6816"/>
                    <a:pt x="398" y="5979"/>
                  </a:cubicBezTo>
                  <a:lnTo>
                    <a:pt x="398" y="2981"/>
                  </a:lnTo>
                  <a:cubicBezTo>
                    <a:pt x="402" y="2618"/>
                    <a:pt x="694" y="2326"/>
                    <a:pt x="1056" y="2326"/>
                  </a:cubicBezTo>
                  <a:close/>
                  <a:moveTo>
                    <a:pt x="10063" y="2326"/>
                  </a:moveTo>
                  <a:lnTo>
                    <a:pt x="10063" y="6637"/>
                  </a:lnTo>
                  <a:lnTo>
                    <a:pt x="10049" y="6637"/>
                  </a:lnTo>
                  <a:cubicBezTo>
                    <a:pt x="9817" y="6637"/>
                    <a:pt x="9634" y="6823"/>
                    <a:pt x="9634" y="7052"/>
                  </a:cubicBezTo>
                  <a:lnTo>
                    <a:pt x="9634" y="7492"/>
                  </a:lnTo>
                  <a:lnTo>
                    <a:pt x="4040" y="7492"/>
                  </a:lnTo>
                  <a:lnTo>
                    <a:pt x="4040" y="7052"/>
                  </a:lnTo>
                  <a:cubicBezTo>
                    <a:pt x="4040" y="6823"/>
                    <a:pt x="3853" y="6637"/>
                    <a:pt x="3625" y="6637"/>
                  </a:cubicBezTo>
                  <a:lnTo>
                    <a:pt x="3610" y="6637"/>
                  </a:lnTo>
                  <a:lnTo>
                    <a:pt x="3610" y="2326"/>
                  </a:lnTo>
                  <a:close/>
                  <a:moveTo>
                    <a:pt x="12621" y="2326"/>
                  </a:moveTo>
                  <a:cubicBezTo>
                    <a:pt x="12980" y="2326"/>
                    <a:pt x="13276" y="2618"/>
                    <a:pt x="13276" y="2981"/>
                  </a:cubicBezTo>
                  <a:lnTo>
                    <a:pt x="13276" y="5979"/>
                  </a:lnTo>
                  <a:lnTo>
                    <a:pt x="13276" y="5982"/>
                  </a:lnTo>
                  <a:cubicBezTo>
                    <a:pt x="13272" y="6816"/>
                    <a:pt x="12597" y="7492"/>
                    <a:pt x="11763" y="7492"/>
                  </a:cubicBezTo>
                  <a:lnTo>
                    <a:pt x="11749" y="7492"/>
                  </a:lnTo>
                  <a:lnTo>
                    <a:pt x="11749" y="7052"/>
                  </a:lnTo>
                  <a:cubicBezTo>
                    <a:pt x="11749" y="6823"/>
                    <a:pt x="11562" y="6637"/>
                    <a:pt x="11334" y="6637"/>
                  </a:cubicBezTo>
                  <a:lnTo>
                    <a:pt x="11319" y="6637"/>
                  </a:lnTo>
                  <a:lnTo>
                    <a:pt x="11319" y="2326"/>
                  </a:lnTo>
                  <a:close/>
                  <a:moveTo>
                    <a:pt x="2780" y="7034"/>
                  </a:moveTo>
                  <a:lnTo>
                    <a:pt x="2780" y="7477"/>
                  </a:lnTo>
                  <a:cubicBezTo>
                    <a:pt x="2787" y="7604"/>
                    <a:pt x="2885" y="7667"/>
                    <a:pt x="2982" y="7667"/>
                  </a:cubicBezTo>
                  <a:cubicBezTo>
                    <a:pt x="3079" y="7667"/>
                    <a:pt x="3176" y="7604"/>
                    <a:pt x="3181" y="7477"/>
                  </a:cubicBezTo>
                  <a:lnTo>
                    <a:pt x="3181" y="7038"/>
                  </a:lnTo>
                  <a:lnTo>
                    <a:pt x="3628" y="7038"/>
                  </a:lnTo>
                  <a:cubicBezTo>
                    <a:pt x="3635" y="7038"/>
                    <a:pt x="3639" y="7041"/>
                    <a:pt x="3639" y="7052"/>
                  </a:cubicBezTo>
                  <a:lnTo>
                    <a:pt x="3639" y="8121"/>
                  </a:lnTo>
                  <a:cubicBezTo>
                    <a:pt x="3639" y="8128"/>
                    <a:pt x="3635" y="8132"/>
                    <a:pt x="3628" y="8132"/>
                  </a:cubicBezTo>
                  <a:lnTo>
                    <a:pt x="2340" y="8132"/>
                  </a:lnTo>
                  <a:cubicBezTo>
                    <a:pt x="2333" y="8132"/>
                    <a:pt x="2326" y="8128"/>
                    <a:pt x="2326" y="8121"/>
                  </a:cubicBezTo>
                  <a:lnTo>
                    <a:pt x="2326" y="7048"/>
                  </a:lnTo>
                  <a:cubicBezTo>
                    <a:pt x="2326" y="7041"/>
                    <a:pt x="2333" y="7034"/>
                    <a:pt x="2340" y="7034"/>
                  </a:cubicBezTo>
                  <a:close/>
                  <a:moveTo>
                    <a:pt x="11334" y="7038"/>
                  </a:moveTo>
                  <a:cubicBezTo>
                    <a:pt x="11341" y="7038"/>
                    <a:pt x="11344" y="7041"/>
                    <a:pt x="11348" y="7052"/>
                  </a:cubicBezTo>
                  <a:lnTo>
                    <a:pt x="11348" y="8121"/>
                  </a:lnTo>
                  <a:cubicBezTo>
                    <a:pt x="11348" y="8128"/>
                    <a:pt x="11341" y="8132"/>
                    <a:pt x="11334" y="8132"/>
                  </a:cubicBezTo>
                  <a:lnTo>
                    <a:pt x="10049" y="8132"/>
                  </a:lnTo>
                  <a:cubicBezTo>
                    <a:pt x="10039" y="8132"/>
                    <a:pt x="10035" y="8128"/>
                    <a:pt x="10035" y="8121"/>
                  </a:cubicBezTo>
                  <a:lnTo>
                    <a:pt x="10035" y="7052"/>
                  </a:lnTo>
                  <a:cubicBezTo>
                    <a:pt x="10035" y="7041"/>
                    <a:pt x="10039" y="7038"/>
                    <a:pt x="10049" y="7038"/>
                  </a:cubicBezTo>
                  <a:lnTo>
                    <a:pt x="10489" y="7038"/>
                  </a:lnTo>
                  <a:lnTo>
                    <a:pt x="10489" y="7477"/>
                  </a:lnTo>
                  <a:cubicBezTo>
                    <a:pt x="10486" y="7594"/>
                    <a:pt x="10577" y="7689"/>
                    <a:pt x="10690" y="7689"/>
                  </a:cubicBezTo>
                  <a:cubicBezTo>
                    <a:pt x="10806" y="7689"/>
                    <a:pt x="10897" y="7594"/>
                    <a:pt x="10890" y="7477"/>
                  </a:cubicBezTo>
                  <a:lnTo>
                    <a:pt x="10890" y="7038"/>
                  </a:lnTo>
                  <a:close/>
                  <a:moveTo>
                    <a:pt x="827" y="7555"/>
                  </a:moveTo>
                  <a:cubicBezTo>
                    <a:pt x="1148" y="7777"/>
                    <a:pt x="1524" y="7893"/>
                    <a:pt x="1911" y="7893"/>
                  </a:cubicBezTo>
                  <a:lnTo>
                    <a:pt x="1925" y="7893"/>
                  </a:lnTo>
                  <a:lnTo>
                    <a:pt x="1925" y="8121"/>
                  </a:lnTo>
                  <a:cubicBezTo>
                    <a:pt x="1925" y="8350"/>
                    <a:pt x="2112" y="8533"/>
                    <a:pt x="2340" y="8533"/>
                  </a:cubicBezTo>
                  <a:lnTo>
                    <a:pt x="3209" y="8533"/>
                  </a:lnTo>
                  <a:lnTo>
                    <a:pt x="3209" y="11344"/>
                  </a:lnTo>
                  <a:lnTo>
                    <a:pt x="2755" y="11344"/>
                  </a:lnTo>
                  <a:lnTo>
                    <a:pt x="2755" y="9191"/>
                  </a:lnTo>
                  <a:cubicBezTo>
                    <a:pt x="2748" y="9063"/>
                    <a:pt x="2651" y="8998"/>
                    <a:pt x="2554" y="8998"/>
                  </a:cubicBezTo>
                  <a:cubicBezTo>
                    <a:pt x="2456" y="8998"/>
                    <a:pt x="2360" y="9063"/>
                    <a:pt x="2354" y="9191"/>
                  </a:cubicBezTo>
                  <a:lnTo>
                    <a:pt x="2354" y="11344"/>
                  </a:lnTo>
                  <a:lnTo>
                    <a:pt x="1271" y="11344"/>
                  </a:lnTo>
                  <a:cubicBezTo>
                    <a:pt x="1024" y="11344"/>
                    <a:pt x="827" y="11147"/>
                    <a:pt x="827" y="10904"/>
                  </a:cubicBezTo>
                  <a:lnTo>
                    <a:pt x="827" y="7555"/>
                  </a:lnTo>
                  <a:close/>
                  <a:moveTo>
                    <a:pt x="9634" y="7893"/>
                  </a:moveTo>
                  <a:lnTo>
                    <a:pt x="9634" y="8121"/>
                  </a:lnTo>
                  <a:cubicBezTo>
                    <a:pt x="9634" y="8350"/>
                    <a:pt x="9821" y="8533"/>
                    <a:pt x="10049" y="8533"/>
                  </a:cubicBezTo>
                  <a:lnTo>
                    <a:pt x="10918" y="8533"/>
                  </a:lnTo>
                  <a:lnTo>
                    <a:pt x="10918" y="11344"/>
                  </a:lnTo>
                  <a:lnTo>
                    <a:pt x="10464" y="11344"/>
                  </a:lnTo>
                  <a:lnTo>
                    <a:pt x="10464" y="9191"/>
                  </a:lnTo>
                  <a:cubicBezTo>
                    <a:pt x="10461" y="9078"/>
                    <a:pt x="10373" y="8990"/>
                    <a:pt x="10264" y="8990"/>
                  </a:cubicBezTo>
                  <a:cubicBezTo>
                    <a:pt x="10151" y="8990"/>
                    <a:pt x="10060" y="9078"/>
                    <a:pt x="10063" y="9191"/>
                  </a:cubicBezTo>
                  <a:lnTo>
                    <a:pt x="10063" y="11344"/>
                  </a:lnTo>
                  <a:lnTo>
                    <a:pt x="3610" y="11344"/>
                  </a:lnTo>
                  <a:lnTo>
                    <a:pt x="3610" y="8537"/>
                  </a:lnTo>
                  <a:lnTo>
                    <a:pt x="3625" y="8537"/>
                  </a:lnTo>
                  <a:cubicBezTo>
                    <a:pt x="3853" y="8537"/>
                    <a:pt x="4040" y="8350"/>
                    <a:pt x="4040" y="8121"/>
                  </a:cubicBezTo>
                  <a:lnTo>
                    <a:pt x="4040" y="7893"/>
                  </a:lnTo>
                  <a:close/>
                  <a:moveTo>
                    <a:pt x="12847" y="7555"/>
                  </a:moveTo>
                  <a:lnTo>
                    <a:pt x="12847" y="10904"/>
                  </a:lnTo>
                  <a:cubicBezTo>
                    <a:pt x="12847" y="11147"/>
                    <a:pt x="12646" y="11348"/>
                    <a:pt x="12403" y="11348"/>
                  </a:cubicBezTo>
                  <a:lnTo>
                    <a:pt x="11319" y="11348"/>
                  </a:lnTo>
                  <a:lnTo>
                    <a:pt x="11319" y="8537"/>
                  </a:lnTo>
                  <a:lnTo>
                    <a:pt x="11334" y="8537"/>
                  </a:lnTo>
                  <a:cubicBezTo>
                    <a:pt x="11562" y="8537"/>
                    <a:pt x="11749" y="8350"/>
                    <a:pt x="11749" y="8121"/>
                  </a:cubicBezTo>
                  <a:lnTo>
                    <a:pt x="11749" y="7893"/>
                  </a:lnTo>
                  <a:lnTo>
                    <a:pt x="11763" y="7893"/>
                  </a:lnTo>
                  <a:cubicBezTo>
                    <a:pt x="12150" y="7893"/>
                    <a:pt x="12526" y="7777"/>
                    <a:pt x="12847" y="7555"/>
                  </a:cubicBezTo>
                  <a:close/>
                  <a:moveTo>
                    <a:pt x="5848" y="1"/>
                  </a:moveTo>
                  <a:cubicBezTo>
                    <a:pt x="5453" y="1"/>
                    <a:pt x="5112" y="274"/>
                    <a:pt x="5032" y="659"/>
                  </a:cubicBezTo>
                  <a:lnTo>
                    <a:pt x="4750" y="1925"/>
                  </a:lnTo>
                  <a:lnTo>
                    <a:pt x="1056" y="1925"/>
                  </a:lnTo>
                  <a:cubicBezTo>
                    <a:pt x="472" y="1929"/>
                    <a:pt x="1" y="2400"/>
                    <a:pt x="1" y="2981"/>
                  </a:cubicBezTo>
                  <a:lnTo>
                    <a:pt x="1" y="5979"/>
                  </a:lnTo>
                  <a:cubicBezTo>
                    <a:pt x="1" y="6418"/>
                    <a:pt x="152" y="6844"/>
                    <a:pt x="430" y="7185"/>
                  </a:cubicBezTo>
                  <a:lnTo>
                    <a:pt x="430" y="10904"/>
                  </a:lnTo>
                  <a:cubicBezTo>
                    <a:pt x="430" y="11369"/>
                    <a:pt x="806" y="11745"/>
                    <a:pt x="1271" y="11749"/>
                  </a:cubicBezTo>
                  <a:lnTo>
                    <a:pt x="12407" y="11749"/>
                  </a:lnTo>
                  <a:cubicBezTo>
                    <a:pt x="12871" y="11745"/>
                    <a:pt x="13248" y="11369"/>
                    <a:pt x="13248" y="10904"/>
                  </a:cubicBezTo>
                  <a:lnTo>
                    <a:pt x="13248" y="7185"/>
                  </a:lnTo>
                  <a:cubicBezTo>
                    <a:pt x="13526" y="6844"/>
                    <a:pt x="13677" y="6418"/>
                    <a:pt x="13677" y="5979"/>
                  </a:cubicBezTo>
                  <a:lnTo>
                    <a:pt x="13673" y="2981"/>
                  </a:lnTo>
                  <a:cubicBezTo>
                    <a:pt x="13673" y="2400"/>
                    <a:pt x="13202" y="1929"/>
                    <a:pt x="12618" y="1925"/>
                  </a:cubicBezTo>
                  <a:lnTo>
                    <a:pt x="8923" y="1925"/>
                  </a:lnTo>
                  <a:lnTo>
                    <a:pt x="8642" y="659"/>
                  </a:lnTo>
                  <a:cubicBezTo>
                    <a:pt x="8562" y="274"/>
                    <a:pt x="8221" y="1"/>
                    <a:pt x="7830" y="1"/>
                  </a:cubicBezTo>
                  <a:cubicBezTo>
                    <a:pt x="7827" y="1"/>
                    <a:pt x="7825" y="1"/>
                    <a:pt x="7822" y="1"/>
                  </a:cubicBezTo>
                  <a:lnTo>
                    <a:pt x="5855" y="1"/>
                  </a:lnTo>
                  <a:cubicBezTo>
                    <a:pt x="5853" y="1"/>
                    <a:pt x="5850" y="1"/>
                    <a:pt x="58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9" name="Google Shape;22129;p87"/>
            <p:cNvSpPr/>
            <p:nvPr/>
          </p:nvSpPr>
          <p:spPr>
            <a:xfrm>
              <a:off x="6703106" y="1701242"/>
              <a:ext cx="66162" cy="32717"/>
            </a:xfrm>
            <a:custGeom>
              <a:avLst/>
              <a:gdLst/>
              <a:ahLst/>
              <a:cxnLst/>
              <a:rect l="l" t="t" r="r" b="b"/>
              <a:pathLst>
                <a:path w="2542" h="1257" extrusionOk="0">
                  <a:moveTo>
                    <a:pt x="1069" y="0"/>
                  </a:moveTo>
                  <a:cubicBezTo>
                    <a:pt x="1065" y="0"/>
                    <a:pt x="1061" y="0"/>
                    <a:pt x="1056" y="1"/>
                  </a:cubicBezTo>
                  <a:lnTo>
                    <a:pt x="416" y="1"/>
                  </a:lnTo>
                  <a:cubicBezTo>
                    <a:pt x="184" y="1"/>
                    <a:pt x="1" y="187"/>
                    <a:pt x="1" y="416"/>
                  </a:cubicBezTo>
                  <a:lnTo>
                    <a:pt x="1" y="845"/>
                  </a:lnTo>
                  <a:cubicBezTo>
                    <a:pt x="1" y="1070"/>
                    <a:pt x="187" y="1257"/>
                    <a:pt x="416" y="1257"/>
                  </a:cubicBezTo>
                  <a:lnTo>
                    <a:pt x="2126" y="1257"/>
                  </a:lnTo>
                  <a:cubicBezTo>
                    <a:pt x="2355" y="1257"/>
                    <a:pt x="2541" y="1070"/>
                    <a:pt x="2541" y="841"/>
                  </a:cubicBezTo>
                  <a:lnTo>
                    <a:pt x="2541" y="412"/>
                  </a:lnTo>
                  <a:cubicBezTo>
                    <a:pt x="2541" y="184"/>
                    <a:pt x="2355" y="1"/>
                    <a:pt x="2126" y="1"/>
                  </a:cubicBezTo>
                  <a:lnTo>
                    <a:pt x="1915" y="1"/>
                  </a:lnTo>
                  <a:cubicBezTo>
                    <a:pt x="1910" y="0"/>
                    <a:pt x="1906" y="0"/>
                    <a:pt x="1901" y="0"/>
                  </a:cubicBezTo>
                  <a:cubicBezTo>
                    <a:pt x="1638" y="0"/>
                    <a:pt x="1638" y="398"/>
                    <a:pt x="1901" y="398"/>
                  </a:cubicBezTo>
                  <a:cubicBezTo>
                    <a:pt x="1906" y="398"/>
                    <a:pt x="1910" y="398"/>
                    <a:pt x="1915" y="398"/>
                  </a:cubicBezTo>
                  <a:lnTo>
                    <a:pt x="2126" y="398"/>
                  </a:lnTo>
                  <a:cubicBezTo>
                    <a:pt x="2136" y="398"/>
                    <a:pt x="2140" y="405"/>
                    <a:pt x="2140" y="412"/>
                  </a:cubicBezTo>
                  <a:lnTo>
                    <a:pt x="2140" y="845"/>
                  </a:lnTo>
                  <a:cubicBezTo>
                    <a:pt x="2140" y="852"/>
                    <a:pt x="2136" y="856"/>
                    <a:pt x="2126" y="856"/>
                  </a:cubicBezTo>
                  <a:lnTo>
                    <a:pt x="416" y="856"/>
                  </a:lnTo>
                  <a:cubicBezTo>
                    <a:pt x="405" y="856"/>
                    <a:pt x="402" y="852"/>
                    <a:pt x="402" y="845"/>
                  </a:cubicBezTo>
                  <a:lnTo>
                    <a:pt x="402" y="416"/>
                  </a:lnTo>
                  <a:cubicBezTo>
                    <a:pt x="402" y="409"/>
                    <a:pt x="405" y="402"/>
                    <a:pt x="416" y="402"/>
                  </a:cubicBezTo>
                  <a:lnTo>
                    <a:pt x="1056" y="402"/>
                  </a:lnTo>
                  <a:cubicBezTo>
                    <a:pt x="1058" y="402"/>
                    <a:pt x="1061" y="402"/>
                    <a:pt x="1063" y="402"/>
                  </a:cubicBezTo>
                  <a:cubicBezTo>
                    <a:pt x="1176" y="402"/>
                    <a:pt x="1267" y="312"/>
                    <a:pt x="1267" y="201"/>
                  </a:cubicBezTo>
                  <a:cubicBezTo>
                    <a:pt x="1267" y="89"/>
                    <a:pt x="1179" y="0"/>
                    <a:pt x="10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30" name="Google Shape;22130;p87"/>
          <p:cNvGrpSpPr/>
          <p:nvPr/>
        </p:nvGrpSpPr>
        <p:grpSpPr>
          <a:xfrm>
            <a:off x="1809858" y="2454296"/>
            <a:ext cx="417065" cy="312018"/>
            <a:chOff x="1809858" y="2454296"/>
            <a:chExt cx="417065" cy="312018"/>
          </a:xfrm>
        </p:grpSpPr>
        <p:sp>
          <p:nvSpPr>
            <p:cNvPr id="22131" name="Google Shape;22131;p87"/>
            <p:cNvSpPr/>
            <p:nvPr/>
          </p:nvSpPr>
          <p:spPr>
            <a:xfrm>
              <a:off x="1816833" y="2460438"/>
              <a:ext cx="404780" cy="215117"/>
            </a:xfrm>
            <a:custGeom>
              <a:avLst/>
              <a:gdLst/>
              <a:ahLst/>
              <a:cxnLst/>
              <a:rect l="l" t="t" r="r" b="b"/>
              <a:pathLst>
                <a:path w="15552" h="8265" extrusionOk="0">
                  <a:moveTo>
                    <a:pt x="6255" y="0"/>
                  </a:moveTo>
                  <a:cubicBezTo>
                    <a:pt x="6100" y="0"/>
                    <a:pt x="5944" y="10"/>
                    <a:pt x="5788" y="31"/>
                  </a:cubicBezTo>
                  <a:cubicBezTo>
                    <a:pt x="4423" y="218"/>
                    <a:pt x="3293" y="1185"/>
                    <a:pt x="2899" y="2505"/>
                  </a:cubicBezTo>
                  <a:lnTo>
                    <a:pt x="2878" y="2505"/>
                  </a:lnTo>
                  <a:cubicBezTo>
                    <a:pt x="1288" y="2505"/>
                    <a:pt x="0" y="3792"/>
                    <a:pt x="0" y="5383"/>
                  </a:cubicBezTo>
                  <a:cubicBezTo>
                    <a:pt x="0" y="6973"/>
                    <a:pt x="1288" y="8264"/>
                    <a:pt x="2878" y="8264"/>
                  </a:cubicBezTo>
                  <a:lnTo>
                    <a:pt x="13142" y="8264"/>
                  </a:lnTo>
                  <a:cubicBezTo>
                    <a:pt x="13152" y="8265"/>
                    <a:pt x="13163" y="8265"/>
                    <a:pt x="13174" y="8265"/>
                  </a:cubicBezTo>
                  <a:cubicBezTo>
                    <a:pt x="14486" y="8265"/>
                    <a:pt x="15552" y="7202"/>
                    <a:pt x="15552" y="5886"/>
                  </a:cubicBezTo>
                  <a:cubicBezTo>
                    <a:pt x="15552" y="4572"/>
                    <a:pt x="14489" y="3507"/>
                    <a:pt x="13180" y="3507"/>
                  </a:cubicBezTo>
                  <a:cubicBezTo>
                    <a:pt x="13167" y="3507"/>
                    <a:pt x="13154" y="3507"/>
                    <a:pt x="13142" y="3507"/>
                  </a:cubicBezTo>
                  <a:lnTo>
                    <a:pt x="13142" y="3504"/>
                  </a:lnTo>
                  <a:cubicBezTo>
                    <a:pt x="13057" y="3504"/>
                    <a:pt x="12969" y="3511"/>
                    <a:pt x="12885" y="3522"/>
                  </a:cubicBezTo>
                  <a:cubicBezTo>
                    <a:pt x="12501" y="2290"/>
                    <a:pt x="11366" y="1503"/>
                    <a:pt x="10144" y="1503"/>
                  </a:cubicBezTo>
                  <a:cubicBezTo>
                    <a:pt x="9841" y="1503"/>
                    <a:pt x="9533" y="1551"/>
                    <a:pt x="9229" y="1653"/>
                  </a:cubicBezTo>
                  <a:cubicBezTo>
                    <a:pt x="8584" y="616"/>
                    <a:pt x="7453" y="0"/>
                    <a:pt x="625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2" name="Google Shape;22132;p87"/>
            <p:cNvSpPr/>
            <p:nvPr/>
          </p:nvSpPr>
          <p:spPr>
            <a:xfrm>
              <a:off x="1815454" y="2525793"/>
              <a:ext cx="368706" cy="149762"/>
            </a:xfrm>
            <a:custGeom>
              <a:avLst/>
              <a:gdLst/>
              <a:ahLst/>
              <a:cxnLst/>
              <a:rect l="l" t="t" r="r" b="b"/>
              <a:pathLst>
                <a:path w="14166" h="5754" extrusionOk="0">
                  <a:moveTo>
                    <a:pt x="2805" y="1"/>
                  </a:moveTo>
                  <a:lnTo>
                    <a:pt x="2805" y="1"/>
                  </a:lnTo>
                  <a:cubicBezTo>
                    <a:pt x="1228" y="68"/>
                    <a:pt x="0" y="1394"/>
                    <a:pt x="53" y="2970"/>
                  </a:cubicBezTo>
                  <a:cubicBezTo>
                    <a:pt x="102" y="4540"/>
                    <a:pt x="1453" y="5753"/>
                    <a:pt x="3023" y="5753"/>
                  </a:cubicBezTo>
                  <a:lnTo>
                    <a:pt x="13195" y="5753"/>
                  </a:lnTo>
                  <a:cubicBezTo>
                    <a:pt x="13254" y="5753"/>
                    <a:pt x="13318" y="5750"/>
                    <a:pt x="13378" y="5746"/>
                  </a:cubicBezTo>
                  <a:cubicBezTo>
                    <a:pt x="14166" y="5683"/>
                    <a:pt x="14102" y="4501"/>
                    <a:pt x="13314" y="4501"/>
                  </a:cubicBezTo>
                  <a:lnTo>
                    <a:pt x="11569" y="4501"/>
                  </a:lnTo>
                  <a:cubicBezTo>
                    <a:pt x="11428" y="4501"/>
                    <a:pt x="11316" y="4388"/>
                    <a:pt x="11316" y="4251"/>
                  </a:cubicBezTo>
                  <a:lnTo>
                    <a:pt x="11316" y="3456"/>
                  </a:lnTo>
                  <a:cubicBezTo>
                    <a:pt x="11319" y="3122"/>
                    <a:pt x="11186" y="2805"/>
                    <a:pt x="10950" y="2569"/>
                  </a:cubicBezTo>
                  <a:lnTo>
                    <a:pt x="9490" y="1109"/>
                  </a:lnTo>
                  <a:cubicBezTo>
                    <a:pt x="9257" y="877"/>
                    <a:pt x="8937" y="743"/>
                    <a:pt x="8607" y="743"/>
                  </a:cubicBezTo>
                  <a:lnTo>
                    <a:pt x="5306" y="743"/>
                  </a:lnTo>
                  <a:cubicBezTo>
                    <a:pt x="4754" y="743"/>
                    <a:pt x="4307" y="1194"/>
                    <a:pt x="4307" y="1746"/>
                  </a:cubicBezTo>
                  <a:lnTo>
                    <a:pt x="4307" y="3963"/>
                  </a:lnTo>
                  <a:cubicBezTo>
                    <a:pt x="4307" y="4107"/>
                    <a:pt x="4188" y="4215"/>
                    <a:pt x="4054" y="4215"/>
                  </a:cubicBezTo>
                  <a:cubicBezTo>
                    <a:pt x="4019" y="4215"/>
                    <a:pt x="3983" y="4207"/>
                    <a:pt x="3948" y="4191"/>
                  </a:cubicBezTo>
                  <a:cubicBezTo>
                    <a:pt x="3016" y="3737"/>
                    <a:pt x="2344" y="2819"/>
                    <a:pt x="2305" y="1728"/>
                  </a:cubicBezTo>
                  <a:cubicBezTo>
                    <a:pt x="2280" y="1116"/>
                    <a:pt x="2456" y="507"/>
                    <a:pt x="2805"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3" name="Google Shape;22133;p87"/>
            <p:cNvSpPr/>
            <p:nvPr/>
          </p:nvSpPr>
          <p:spPr>
            <a:xfrm>
              <a:off x="1947127" y="2564731"/>
              <a:ext cx="143359" cy="195440"/>
            </a:xfrm>
            <a:custGeom>
              <a:avLst/>
              <a:gdLst/>
              <a:ahLst/>
              <a:cxnLst/>
              <a:rect l="l" t="t" r="r" b="b"/>
              <a:pathLst>
                <a:path w="5508" h="7509" extrusionOk="0">
                  <a:moveTo>
                    <a:pt x="251" y="0"/>
                  </a:moveTo>
                  <a:cubicBezTo>
                    <a:pt x="114" y="0"/>
                    <a:pt x="1" y="113"/>
                    <a:pt x="1" y="250"/>
                  </a:cubicBezTo>
                  <a:lnTo>
                    <a:pt x="1" y="7259"/>
                  </a:lnTo>
                  <a:cubicBezTo>
                    <a:pt x="1" y="7399"/>
                    <a:pt x="114" y="7508"/>
                    <a:pt x="251" y="7508"/>
                  </a:cubicBezTo>
                  <a:lnTo>
                    <a:pt x="5258" y="7508"/>
                  </a:lnTo>
                  <a:cubicBezTo>
                    <a:pt x="5260" y="7509"/>
                    <a:pt x="5262" y="7509"/>
                    <a:pt x="5264" y="7509"/>
                  </a:cubicBezTo>
                  <a:cubicBezTo>
                    <a:pt x="5398" y="7509"/>
                    <a:pt x="5507" y="7397"/>
                    <a:pt x="5507" y="7259"/>
                  </a:cubicBezTo>
                  <a:lnTo>
                    <a:pt x="5507" y="1960"/>
                  </a:lnTo>
                  <a:cubicBezTo>
                    <a:pt x="5507" y="1826"/>
                    <a:pt x="5455" y="1700"/>
                    <a:pt x="5363" y="1605"/>
                  </a:cubicBezTo>
                  <a:lnTo>
                    <a:pt x="3903" y="144"/>
                  </a:lnTo>
                  <a:cubicBezTo>
                    <a:pt x="3808" y="53"/>
                    <a:pt x="3681" y="0"/>
                    <a:pt x="35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4" name="Google Shape;22134;p87"/>
            <p:cNvSpPr/>
            <p:nvPr/>
          </p:nvSpPr>
          <p:spPr>
            <a:xfrm>
              <a:off x="2044860" y="2610331"/>
              <a:ext cx="45626" cy="13014"/>
            </a:xfrm>
            <a:custGeom>
              <a:avLst/>
              <a:gdLst/>
              <a:ahLst/>
              <a:cxnLst/>
              <a:rect l="l" t="t" r="r" b="b"/>
              <a:pathLst>
                <a:path w="1753" h="500" extrusionOk="0">
                  <a:moveTo>
                    <a:pt x="0" y="0"/>
                  </a:moveTo>
                  <a:lnTo>
                    <a:pt x="0" y="500"/>
                  </a:lnTo>
                  <a:lnTo>
                    <a:pt x="1752" y="500"/>
                  </a:lnTo>
                  <a:lnTo>
                    <a:pt x="1752" y="208"/>
                  </a:lnTo>
                  <a:cubicBezTo>
                    <a:pt x="1752" y="134"/>
                    <a:pt x="1735" y="64"/>
                    <a:pt x="1707"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5" name="Google Shape;22135;p87"/>
            <p:cNvSpPr/>
            <p:nvPr/>
          </p:nvSpPr>
          <p:spPr>
            <a:xfrm>
              <a:off x="1809858" y="2454296"/>
              <a:ext cx="417065" cy="227298"/>
            </a:xfrm>
            <a:custGeom>
              <a:avLst/>
              <a:gdLst/>
              <a:ahLst/>
              <a:cxnLst/>
              <a:rect l="l" t="t" r="r" b="b"/>
              <a:pathLst>
                <a:path w="16024" h="8733" extrusionOk="0">
                  <a:moveTo>
                    <a:pt x="6521" y="0"/>
                  </a:moveTo>
                  <a:cubicBezTo>
                    <a:pt x="5737" y="0"/>
                    <a:pt x="4947" y="246"/>
                    <a:pt x="4272" y="756"/>
                  </a:cubicBezTo>
                  <a:cubicBezTo>
                    <a:pt x="3685" y="1203"/>
                    <a:pt x="3241" y="1812"/>
                    <a:pt x="2995" y="2509"/>
                  </a:cubicBezTo>
                  <a:cubicBezTo>
                    <a:pt x="1310" y="2593"/>
                    <a:pt x="1" y="4004"/>
                    <a:pt x="39" y="5693"/>
                  </a:cubicBezTo>
                  <a:cubicBezTo>
                    <a:pt x="82" y="7378"/>
                    <a:pt x="1457" y="8726"/>
                    <a:pt x="3146" y="8729"/>
                  </a:cubicBezTo>
                  <a:lnTo>
                    <a:pt x="4272" y="8729"/>
                  </a:lnTo>
                  <a:cubicBezTo>
                    <a:pt x="4571" y="8719"/>
                    <a:pt x="4571" y="8275"/>
                    <a:pt x="4272" y="8261"/>
                  </a:cubicBezTo>
                  <a:lnTo>
                    <a:pt x="3146" y="8261"/>
                  </a:lnTo>
                  <a:cubicBezTo>
                    <a:pt x="1700" y="8244"/>
                    <a:pt x="536" y="7068"/>
                    <a:pt x="532" y="5619"/>
                  </a:cubicBezTo>
                  <a:cubicBezTo>
                    <a:pt x="532" y="4173"/>
                    <a:pt x="1693" y="2991"/>
                    <a:pt x="3143" y="2973"/>
                  </a:cubicBezTo>
                  <a:lnTo>
                    <a:pt x="3167" y="2973"/>
                  </a:lnTo>
                  <a:cubicBezTo>
                    <a:pt x="3269" y="2973"/>
                    <a:pt x="3361" y="2903"/>
                    <a:pt x="3389" y="2804"/>
                  </a:cubicBezTo>
                  <a:cubicBezTo>
                    <a:pt x="3593" y="2139"/>
                    <a:pt x="3998" y="1551"/>
                    <a:pt x="4554" y="1133"/>
                  </a:cubicBezTo>
                  <a:cubicBezTo>
                    <a:pt x="5145" y="684"/>
                    <a:pt x="5836" y="470"/>
                    <a:pt x="6520" y="470"/>
                  </a:cubicBezTo>
                  <a:cubicBezTo>
                    <a:pt x="7606" y="470"/>
                    <a:pt x="8675" y="1011"/>
                    <a:pt x="9297" y="2012"/>
                  </a:cubicBezTo>
                  <a:cubicBezTo>
                    <a:pt x="9342" y="2083"/>
                    <a:pt x="9420" y="2122"/>
                    <a:pt x="9499" y="2122"/>
                  </a:cubicBezTo>
                  <a:cubicBezTo>
                    <a:pt x="9523" y="2122"/>
                    <a:pt x="9547" y="2118"/>
                    <a:pt x="9571" y="2111"/>
                  </a:cubicBezTo>
                  <a:cubicBezTo>
                    <a:pt x="9850" y="2017"/>
                    <a:pt x="10133" y="1973"/>
                    <a:pt x="10411" y="1973"/>
                  </a:cubicBezTo>
                  <a:cubicBezTo>
                    <a:pt x="11532" y="1973"/>
                    <a:pt x="12576" y="2694"/>
                    <a:pt x="12931" y="3824"/>
                  </a:cubicBezTo>
                  <a:cubicBezTo>
                    <a:pt x="12961" y="3926"/>
                    <a:pt x="13054" y="3991"/>
                    <a:pt x="13155" y="3991"/>
                  </a:cubicBezTo>
                  <a:cubicBezTo>
                    <a:pt x="13162" y="3991"/>
                    <a:pt x="13170" y="3991"/>
                    <a:pt x="13177" y="3990"/>
                  </a:cubicBezTo>
                  <a:cubicBezTo>
                    <a:pt x="13259" y="3981"/>
                    <a:pt x="13339" y="3976"/>
                    <a:pt x="13419" y="3976"/>
                  </a:cubicBezTo>
                  <a:cubicBezTo>
                    <a:pt x="14541" y="3976"/>
                    <a:pt x="15490" y="4856"/>
                    <a:pt x="15552" y="6002"/>
                  </a:cubicBezTo>
                  <a:cubicBezTo>
                    <a:pt x="15619" y="7230"/>
                    <a:pt x="14641" y="8265"/>
                    <a:pt x="13410" y="8265"/>
                  </a:cubicBezTo>
                  <a:lnTo>
                    <a:pt x="11784" y="8265"/>
                  </a:lnTo>
                  <a:cubicBezTo>
                    <a:pt x="11485" y="8275"/>
                    <a:pt x="11485" y="8719"/>
                    <a:pt x="11784" y="8733"/>
                  </a:cubicBezTo>
                  <a:lnTo>
                    <a:pt x="13410" y="8733"/>
                  </a:lnTo>
                  <a:cubicBezTo>
                    <a:pt x="14852" y="8733"/>
                    <a:pt x="16024" y="7561"/>
                    <a:pt x="16024" y="6118"/>
                  </a:cubicBezTo>
                  <a:cubicBezTo>
                    <a:pt x="16024" y="4676"/>
                    <a:pt x="14852" y="3508"/>
                    <a:pt x="13410" y="3508"/>
                  </a:cubicBezTo>
                  <a:lnTo>
                    <a:pt x="13315" y="3508"/>
                  </a:lnTo>
                  <a:cubicBezTo>
                    <a:pt x="13104" y="2955"/>
                    <a:pt x="12741" y="2473"/>
                    <a:pt x="12266" y="2118"/>
                  </a:cubicBezTo>
                  <a:cubicBezTo>
                    <a:pt x="11725" y="1714"/>
                    <a:pt x="11073" y="1503"/>
                    <a:pt x="10411" y="1503"/>
                  </a:cubicBezTo>
                  <a:cubicBezTo>
                    <a:pt x="10138" y="1503"/>
                    <a:pt x="9864" y="1538"/>
                    <a:pt x="9596" y="1611"/>
                  </a:cubicBezTo>
                  <a:cubicBezTo>
                    <a:pt x="8870" y="560"/>
                    <a:pt x="7703" y="0"/>
                    <a:pt x="6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6" name="Google Shape;22136;p87"/>
            <p:cNvSpPr/>
            <p:nvPr/>
          </p:nvSpPr>
          <p:spPr>
            <a:xfrm>
              <a:off x="1941010" y="2558588"/>
              <a:ext cx="155514" cy="207725"/>
            </a:xfrm>
            <a:custGeom>
              <a:avLst/>
              <a:gdLst/>
              <a:ahLst/>
              <a:cxnLst/>
              <a:rect l="l" t="t" r="r" b="b"/>
              <a:pathLst>
                <a:path w="5975" h="7981" extrusionOk="0">
                  <a:moveTo>
                    <a:pt x="3505" y="468"/>
                  </a:moveTo>
                  <a:lnTo>
                    <a:pt x="3505" y="1988"/>
                  </a:lnTo>
                  <a:cubicBezTo>
                    <a:pt x="3505" y="2256"/>
                    <a:pt x="3723" y="2474"/>
                    <a:pt x="3990" y="2474"/>
                  </a:cubicBezTo>
                  <a:lnTo>
                    <a:pt x="4740" y="2474"/>
                  </a:lnTo>
                  <a:cubicBezTo>
                    <a:pt x="4742" y="2474"/>
                    <a:pt x="4744" y="2474"/>
                    <a:pt x="4746" y="2474"/>
                  </a:cubicBezTo>
                  <a:cubicBezTo>
                    <a:pt x="4877" y="2474"/>
                    <a:pt x="4986" y="2370"/>
                    <a:pt x="4986" y="2238"/>
                  </a:cubicBezTo>
                  <a:cubicBezTo>
                    <a:pt x="4986" y="2107"/>
                    <a:pt x="4877" y="2002"/>
                    <a:pt x="4746" y="2002"/>
                  </a:cubicBezTo>
                  <a:cubicBezTo>
                    <a:pt x="4744" y="2002"/>
                    <a:pt x="4742" y="2002"/>
                    <a:pt x="4740" y="2002"/>
                  </a:cubicBezTo>
                  <a:lnTo>
                    <a:pt x="3990" y="2002"/>
                  </a:lnTo>
                  <a:cubicBezTo>
                    <a:pt x="3980" y="2002"/>
                    <a:pt x="3973" y="1995"/>
                    <a:pt x="3973" y="1988"/>
                  </a:cubicBezTo>
                  <a:lnTo>
                    <a:pt x="3973" y="549"/>
                  </a:lnTo>
                  <a:lnTo>
                    <a:pt x="5429" y="2006"/>
                  </a:lnTo>
                  <a:cubicBezTo>
                    <a:pt x="5478" y="2055"/>
                    <a:pt x="5507" y="2126"/>
                    <a:pt x="5507" y="2196"/>
                  </a:cubicBezTo>
                  <a:lnTo>
                    <a:pt x="5510" y="7495"/>
                  </a:lnTo>
                  <a:cubicBezTo>
                    <a:pt x="5510" y="7505"/>
                    <a:pt x="5500" y="7512"/>
                    <a:pt x="5493" y="7512"/>
                  </a:cubicBezTo>
                  <a:lnTo>
                    <a:pt x="486" y="7512"/>
                  </a:lnTo>
                  <a:cubicBezTo>
                    <a:pt x="475" y="7512"/>
                    <a:pt x="468" y="7505"/>
                    <a:pt x="468" y="7495"/>
                  </a:cubicBezTo>
                  <a:lnTo>
                    <a:pt x="468" y="486"/>
                  </a:lnTo>
                  <a:cubicBezTo>
                    <a:pt x="468" y="475"/>
                    <a:pt x="475" y="468"/>
                    <a:pt x="486" y="468"/>
                  </a:cubicBezTo>
                  <a:close/>
                  <a:moveTo>
                    <a:pt x="482" y="0"/>
                  </a:moveTo>
                  <a:cubicBezTo>
                    <a:pt x="218" y="0"/>
                    <a:pt x="0" y="219"/>
                    <a:pt x="0" y="486"/>
                  </a:cubicBezTo>
                  <a:lnTo>
                    <a:pt x="0" y="7495"/>
                  </a:lnTo>
                  <a:cubicBezTo>
                    <a:pt x="0" y="7762"/>
                    <a:pt x="218" y="7980"/>
                    <a:pt x="482" y="7980"/>
                  </a:cubicBezTo>
                  <a:lnTo>
                    <a:pt x="5493" y="7980"/>
                  </a:lnTo>
                  <a:cubicBezTo>
                    <a:pt x="5760" y="7980"/>
                    <a:pt x="5975" y="7762"/>
                    <a:pt x="5975" y="7495"/>
                  </a:cubicBezTo>
                  <a:lnTo>
                    <a:pt x="5975" y="2196"/>
                  </a:lnTo>
                  <a:cubicBezTo>
                    <a:pt x="5975" y="1999"/>
                    <a:pt x="5897" y="1812"/>
                    <a:pt x="5760" y="1675"/>
                  </a:cubicBezTo>
                  <a:lnTo>
                    <a:pt x="4303" y="215"/>
                  </a:lnTo>
                  <a:cubicBezTo>
                    <a:pt x="4166" y="78"/>
                    <a:pt x="3976" y="0"/>
                    <a:pt x="37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7" name="Google Shape;22137;p87"/>
            <p:cNvSpPr/>
            <p:nvPr/>
          </p:nvSpPr>
          <p:spPr>
            <a:xfrm>
              <a:off x="1984528" y="2643308"/>
              <a:ext cx="68687" cy="84173"/>
            </a:xfrm>
            <a:custGeom>
              <a:avLst/>
              <a:gdLst/>
              <a:ahLst/>
              <a:cxnLst/>
              <a:rect l="l" t="t" r="r" b="b"/>
              <a:pathLst>
                <a:path w="2639" h="3234" extrusionOk="0">
                  <a:moveTo>
                    <a:pt x="1317" y="1"/>
                  </a:moveTo>
                  <a:cubicBezTo>
                    <a:pt x="1249" y="1"/>
                    <a:pt x="1180" y="30"/>
                    <a:pt x="1132" y="88"/>
                  </a:cubicBezTo>
                  <a:lnTo>
                    <a:pt x="133" y="1340"/>
                  </a:lnTo>
                  <a:cubicBezTo>
                    <a:pt x="1" y="1520"/>
                    <a:pt x="156" y="1716"/>
                    <a:pt x="325" y="1716"/>
                  </a:cubicBezTo>
                  <a:cubicBezTo>
                    <a:pt x="386" y="1716"/>
                    <a:pt x="447" y="1691"/>
                    <a:pt x="499" y="1633"/>
                  </a:cubicBezTo>
                  <a:lnTo>
                    <a:pt x="1083" y="901"/>
                  </a:lnTo>
                  <a:lnTo>
                    <a:pt x="1083" y="2987"/>
                  </a:lnTo>
                  <a:cubicBezTo>
                    <a:pt x="1076" y="3121"/>
                    <a:pt x="1182" y="3233"/>
                    <a:pt x="1315" y="3233"/>
                  </a:cubicBezTo>
                  <a:cubicBezTo>
                    <a:pt x="1449" y="3233"/>
                    <a:pt x="1558" y="3121"/>
                    <a:pt x="1551" y="2987"/>
                  </a:cubicBezTo>
                  <a:lnTo>
                    <a:pt x="1551" y="901"/>
                  </a:lnTo>
                  <a:lnTo>
                    <a:pt x="2135" y="1633"/>
                  </a:lnTo>
                  <a:cubicBezTo>
                    <a:pt x="2187" y="1695"/>
                    <a:pt x="2250" y="1721"/>
                    <a:pt x="2311" y="1721"/>
                  </a:cubicBezTo>
                  <a:cubicBezTo>
                    <a:pt x="2482" y="1721"/>
                    <a:pt x="2638" y="1519"/>
                    <a:pt x="2501" y="1340"/>
                  </a:cubicBezTo>
                  <a:lnTo>
                    <a:pt x="1498" y="88"/>
                  </a:lnTo>
                  <a:cubicBezTo>
                    <a:pt x="1453" y="30"/>
                    <a:pt x="1385" y="1"/>
                    <a:pt x="1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8" name="Google Shape;22138;p87"/>
            <p:cNvSpPr/>
            <p:nvPr/>
          </p:nvSpPr>
          <p:spPr>
            <a:xfrm>
              <a:off x="1984268" y="2481755"/>
              <a:ext cx="54554" cy="37089"/>
            </a:xfrm>
            <a:custGeom>
              <a:avLst/>
              <a:gdLst/>
              <a:ahLst/>
              <a:cxnLst/>
              <a:rect l="l" t="t" r="r" b="b"/>
              <a:pathLst>
                <a:path w="2096" h="1425" extrusionOk="0">
                  <a:moveTo>
                    <a:pt x="326" y="0"/>
                  </a:moveTo>
                  <a:cubicBezTo>
                    <a:pt x="65" y="0"/>
                    <a:pt x="1" y="395"/>
                    <a:pt x="280" y="461"/>
                  </a:cubicBezTo>
                  <a:cubicBezTo>
                    <a:pt x="822" y="574"/>
                    <a:pt x="1308" y="880"/>
                    <a:pt x="1642" y="1327"/>
                  </a:cubicBezTo>
                  <a:cubicBezTo>
                    <a:pt x="1686" y="1390"/>
                    <a:pt x="1758" y="1424"/>
                    <a:pt x="1831" y="1424"/>
                  </a:cubicBezTo>
                  <a:cubicBezTo>
                    <a:pt x="1880" y="1424"/>
                    <a:pt x="1930" y="1409"/>
                    <a:pt x="1973" y="1376"/>
                  </a:cubicBezTo>
                  <a:cubicBezTo>
                    <a:pt x="2078" y="1299"/>
                    <a:pt x="2096" y="1147"/>
                    <a:pt x="2015" y="1045"/>
                  </a:cubicBezTo>
                  <a:cubicBezTo>
                    <a:pt x="1614" y="507"/>
                    <a:pt x="1030" y="138"/>
                    <a:pt x="372" y="4"/>
                  </a:cubicBezTo>
                  <a:cubicBezTo>
                    <a:pt x="356" y="1"/>
                    <a:pt x="341"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9" name="Google Shape;22139;p87"/>
            <p:cNvSpPr/>
            <p:nvPr/>
          </p:nvSpPr>
          <p:spPr>
            <a:xfrm>
              <a:off x="2088794" y="2522384"/>
              <a:ext cx="42165" cy="35371"/>
            </a:xfrm>
            <a:custGeom>
              <a:avLst/>
              <a:gdLst/>
              <a:ahLst/>
              <a:cxnLst/>
              <a:rect l="l" t="t" r="r" b="b"/>
              <a:pathLst>
                <a:path w="1620" h="1359" extrusionOk="0">
                  <a:moveTo>
                    <a:pt x="327" y="0"/>
                  </a:moveTo>
                  <a:cubicBezTo>
                    <a:pt x="97" y="0"/>
                    <a:pt x="1" y="339"/>
                    <a:pt x="237" y="448"/>
                  </a:cubicBezTo>
                  <a:lnTo>
                    <a:pt x="237" y="452"/>
                  </a:lnTo>
                  <a:cubicBezTo>
                    <a:pt x="627" y="589"/>
                    <a:pt x="951" y="867"/>
                    <a:pt x="1145" y="1233"/>
                  </a:cubicBezTo>
                  <a:cubicBezTo>
                    <a:pt x="1186" y="1314"/>
                    <a:pt x="1267" y="1359"/>
                    <a:pt x="1351" y="1359"/>
                  </a:cubicBezTo>
                  <a:cubicBezTo>
                    <a:pt x="1388" y="1359"/>
                    <a:pt x="1426" y="1350"/>
                    <a:pt x="1461" y="1332"/>
                  </a:cubicBezTo>
                  <a:cubicBezTo>
                    <a:pt x="1574" y="1272"/>
                    <a:pt x="1620" y="1131"/>
                    <a:pt x="1556" y="1015"/>
                  </a:cubicBezTo>
                  <a:cubicBezTo>
                    <a:pt x="1310" y="543"/>
                    <a:pt x="895" y="185"/>
                    <a:pt x="392" y="9"/>
                  </a:cubicBezTo>
                  <a:cubicBezTo>
                    <a:pt x="369" y="3"/>
                    <a:pt x="348" y="0"/>
                    <a:pt x="3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0" name="Google Shape;22140;p87"/>
          <p:cNvGrpSpPr/>
          <p:nvPr/>
        </p:nvGrpSpPr>
        <p:grpSpPr>
          <a:xfrm>
            <a:off x="877266" y="1990798"/>
            <a:ext cx="340934" cy="355952"/>
            <a:chOff x="877266" y="1990798"/>
            <a:chExt cx="340934" cy="355952"/>
          </a:xfrm>
        </p:grpSpPr>
        <p:sp>
          <p:nvSpPr>
            <p:cNvPr id="22141" name="Google Shape;22141;p87"/>
            <p:cNvSpPr/>
            <p:nvPr/>
          </p:nvSpPr>
          <p:spPr>
            <a:xfrm>
              <a:off x="999231" y="1996030"/>
              <a:ext cx="214310" cy="164494"/>
            </a:xfrm>
            <a:custGeom>
              <a:avLst/>
              <a:gdLst/>
              <a:ahLst/>
              <a:cxnLst/>
              <a:rect l="l" t="t" r="r" b="b"/>
              <a:pathLst>
                <a:path w="8234" h="6320" extrusionOk="0">
                  <a:moveTo>
                    <a:pt x="4583" y="0"/>
                  </a:moveTo>
                  <a:cubicBezTo>
                    <a:pt x="4541" y="0"/>
                    <a:pt x="4502" y="24"/>
                    <a:pt x="4479" y="57"/>
                  </a:cubicBezTo>
                  <a:lnTo>
                    <a:pt x="0" y="6320"/>
                  </a:lnTo>
                  <a:lnTo>
                    <a:pt x="3804" y="6320"/>
                  </a:lnTo>
                  <a:lnTo>
                    <a:pt x="8166" y="219"/>
                  </a:lnTo>
                  <a:cubicBezTo>
                    <a:pt x="8233" y="127"/>
                    <a:pt x="8166" y="0"/>
                    <a:pt x="8054" y="0"/>
                  </a:cubicBezTo>
                  <a:lnTo>
                    <a:pt x="4592" y="0"/>
                  </a:lnTo>
                  <a:cubicBezTo>
                    <a:pt x="4589" y="0"/>
                    <a:pt x="4586" y="0"/>
                    <a:pt x="4583"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2" name="Google Shape;22142;p87"/>
            <p:cNvSpPr/>
            <p:nvPr/>
          </p:nvSpPr>
          <p:spPr>
            <a:xfrm>
              <a:off x="1033379" y="1995926"/>
              <a:ext cx="151688" cy="164520"/>
            </a:xfrm>
            <a:custGeom>
              <a:avLst/>
              <a:gdLst/>
              <a:ahLst/>
              <a:cxnLst/>
              <a:rect l="l" t="t" r="r" b="b"/>
              <a:pathLst>
                <a:path w="5828" h="6321" extrusionOk="0">
                  <a:moveTo>
                    <a:pt x="4522" y="1"/>
                  </a:moveTo>
                  <a:lnTo>
                    <a:pt x="0" y="6320"/>
                  </a:lnTo>
                  <a:lnTo>
                    <a:pt x="1306" y="6320"/>
                  </a:lnTo>
                  <a:lnTo>
                    <a:pt x="5827"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3" name="Google Shape;22143;p87"/>
            <p:cNvSpPr/>
            <p:nvPr/>
          </p:nvSpPr>
          <p:spPr>
            <a:xfrm>
              <a:off x="1067345" y="1995926"/>
              <a:ext cx="146196" cy="164598"/>
            </a:xfrm>
            <a:custGeom>
              <a:avLst/>
              <a:gdLst/>
              <a:ahLst/>
              <a:cxnLst/>
              <a:rect l="l" t="t" r="r" b="b"/>
              <a:pathLst>
                <a:path w="5617" h="6324" extrusionOk="0">
                  <a:moveTo>
                    <a:pt x="4522" y="1"/>
                  </a:moveTo>
                  <a:lnTo>
                    <a:pt x="1" y="6324"/>
                  </a:lnTo>
                  <a:lnTo>
                    <a:pt x="1187" y="6324"/>
                  </a:lnTo>
                  <a:lnTo>
                    <a:pt x="5549" y="223"/>
                  </a:lnTo>
                  <a:cubicBezTo>
                    <a:pt x="5616" y="131"/>
                    <a:pt x="5549" y="1"/>
                    <a:pt x="5433"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4" name="Google Shape;22144;p87"/>
            <p:cNvSpPr/>
            <p:nvPr/>
          </p:nvSpPr>
          <p:spPr>
            <a:xfrm>
              <a:off x="884008" y="1996030"/>
              <a:ext cx="214232" cy="164494"/>
            </a:xfrm>
            <a:custGeom>
              <a:avLst/>
              <a:gdLst/>
              <a:ahLst/>
              <a:cxnLst/>
              <a:rect l="l" t="t" r="r" b="b"/>
              <a:pathLst>
                <a:path w="8231" h="6320" extrusionOk="0">
                  <a:moveTo>
                    <a:pt x="3648" y="0"/>
                  </a:moveTo>
                  <a:cubicBezTo>
                    <a:pt x="3645" y="0"/>
                    <a:pt x="3642" y="0"/>
                    <a:pt x="3639" y="0"/>
                  </a:cubicBezTo>
                  <a:lnTo>
                    <a:pt x="180" y="0"/>
                  </a:lnTo>
                  <a:cubicBezTo>
                    <a:pt x="68" y="0"/>
                    <a:pt x="1" y="127"/>
                    <a:pt x="64" y="219"/>
                  </a:cubicBezTo>
                  <a:lnTo>
                    <a:pt x="4427" y="6320"/>
                  </a:lnTo>
                  <a:lnTo>
                    <a:pt x="8231" y="6320"/>
                  </a:lnTo>
                  <a:lnTo>
                    <a:pt x="3755" y="57"/>
                  </a:lnTo>
                  <a:cubicBezTo>
                    <a:pt x="3729" y="24"/>
                    <a:pt x="3690" y="0"/>
                    <a:pt x="364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5" name="Google Shape;22145;p87"/>
            <p:cNvSpPr/>
            <p:nvPr/>
          </p:nvSpPr>
          <p:spPr>
            <a:xfrm>
              <a:off x="914225" y="1995926"/>
              <a:ext cx="151688" cy="164520"/>
            </a:xfrm>
            <a:custGeom>
              <a:avLst/>
              <a:gdLst/>
              <a:ahLst/>
              <a:cxnLst/>
              <a:rect l="l" t="t" r="r" b="b"/>
              <a:pathLst>
                <a:path w="5828" h="6321" extrusionOk="0">
                  <a:moveTo>
                    <a:pt x="1" y="1"/>
                  </a:moveTo>
                  <a:lnTo>
                    <a:pt x="4522" y="6320"/>
                  </a:lnTo>
                  <a:lnTo>
                    <a:pt x="5828" y="6320"/>
                  </a:lnTo>
                  <a:lnTo>
                    <a:pt x="1306"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6" name="Google Shape;22146;p87"/>
            <p:cNvSpPr/>
            <p:nvPr/>
          </p:nvSpPr>
          <p:spPr>
            <a:xfrm>
              <a:off x="884008" y="1995926"/>
              <a:ext cx="147940" cy="164598"/>
            </a:xfrm>
            <a:custGeom>
              <a:avLst/>
              <a:gdLst/>
              <a:ahLst/>
              <a:cxnLst/>
              <a:rect l="l" t="t" r="r" b="b"/>
              <a:pathLst>
                <a:path w="5684" h="6324" extrusionOk="0">
                  <a:moveTo>
                    <a:pt x="180" y="1"/>
                  </a:moveTo>
                  <a:cubicBezTo>
                    <a:pt x="68" y="1"/>
                    <a:pt x="1" y="131"/>
                    <a:pt x="64" y="223"/>
                  </a:cubicBezTo>
                  <a:lnTo>
                    <a:pt x="4427" y="6324"/>
                  </a:lnTo>
                  <a:lnTo>
                    <a:pt x="5683" y="6324"/>
                  </a:lnTo>
                  <a:lnTo>
                    <a:pt x="1162"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7" name="Google Shape;22147;p87"/>
            <p:cNvSpPr/>
            <p:nvPr/>
          </p:nvSpPr>
          <p:spPr>
            <a:xfrm>
              <a:off x="1082832" y="2112971"/>
              <a:ext cx="33914" cy="47474"/>
            </a:xfrm>
            <a:custGeom>
              <a:avLst/>
              <a:gdLst/>
              <a:ahLst/>
              <a:cxnLst/>
              <a:rect l="l" t="t" r="r" b="b"/>
              <a:pathLst>
                <a:path w="1303" h="1824" extrusionOk="0">
                  <a:moveTo>
                    <a:pt x="711" y="1"/>
                  </a:moveTo>
                  <a:lnTo>
                    <a:pt x="0" y="996"/>
                  </a:lnTo>
                  <a:lnTo>
                    <a:pt x="592" y="1823"/>
                  </a:lnTo>
                  <a:lnTo>
                    <a:pt x="1081" y="1141"/>
                  </a:lnTo>
                  <a:lnTo>
                    <a:pt x="1302" y="831"/>
                  </a:lnTo>
                  <a:lnTo>
                    <a:pt x="711"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8" name="Google Shape;22148;p87"/>
            <p:cNvSpPr/>
            <p:nvPr/>
          </p:nvSpPr>
          <p:spPr>
            <a:xfrm>
              <a:off x="1065810" y="2089260"/>
              <a:ext cx="35554" cy="49660"/>
            </a:xfrm>
            <a:custGeom>
              <a:avLst/>
              <a:gdLst/>
              <a:ahLst/>
              <a:cxnLst/>
              <a:rect l="l" t="t" r="r" b="b"/>
              <a:pathLst>
                <a:path w="1366" h="1908" extrusionOk="0">
                  <a:moveTo>
                    <a:pt x="711" y="0"/>
                  </a:moveTo>
                  <a:lnTo>
                    <a:pt x="0" y="992"/>
                  </a:lnTo>
                  <a:lnTo>
                    <a:pt x="654" y="1907"/>
                  </a:lnTo>
                  <a:lnTo>
                    <a:pt x="1365" y="912"/>
                  </a:lnTo>
                  <a:lnTo>
                    <a:pt x="711"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9" name="Google Shape;22149;p87"/>
            <p:cNvSpPr/>
            <p:nvPr/>
          </p:nvSpPr>
          <p:spPr>
            <a:xfrm>
              <a:off x="1048762" y="2065341"/>
              <a:ext cx="35554" cy="49765"/>
            </a:xfrm>
            <a:custGeom>
              <a:avLst/>
              <a:gdLst/>
              <a:ahLst/>
              <a:cxnLst/>
              <a:rect l="l" t="t" r="r" b="b"/>
              <a:pathLst>
                <a:path w="1366" h="1912" extrusionOk="0">
                  <a:moveTo>
                    <a:pt x="708" y="1"/>
                  </a:moveTo>
                  <a:lnTo>
                    <a:pt x="1" y="993"/>
                  </a:lnTo>
                  <a:lnTo>
                    <a:pt x="655" y="1911"/>
                  </a:lnTo>
                  <a:lnTo>
                    <a:pt x="1366" y="919"/>
                  </a:lnTo>
                  <a:lnTo>
                    <a:pt x="70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0" name="Google Shape;22150;p87"/>
            <p:cNvSpPr/>
            <p:nvPr/>
          </p:nvSpPr>
          <p:spPr>
            <a:xfrm>
              <a:off x="941711" y="2132752"/>
              <a:ext cx="214050" cy="208767"/>
            </a:xfrm>
            <a:custGeom>
              <a:avLst/>
              <a:gdLst/>
              <a:ahLst/>
              <a:cxnLst/>
              <a:rect l="l" t="t" r="r" b="b"/>
              <a:pathLst>
                <a:path w="8224" h="8021" extrusionOk="0">
                  <a:moveTo>
                    <a:pt x="4112" y="1"/>
                  </a:moveTo>
                  <a:cubicBezTo>
                    <a:pt x="3946" y="1"/>
                    <a:pt x="3779" y="64"/>
                    <a:pt x="3653" y="191"/>
                  </a:cubicBezTo>
                  <a:cubicBezTo>
                    <a:pt x="3528" y="313"/>
                    <a:pt x="3362" y="378"/>
                    <a:pt x="3194" y="378"/>
                  </a:cubicBezTo>
                  <a:cubicBezTo>
                    <a:pt x="3115" y="378"/>
                    <a:pt x="3036" y="364"/>
                    <a:pt x="2960" y="335"/>
                  </a:cubicBezTo>
                  <a:cubicBezTo>
                    <a:pt x="2884" y="306"/>
                    <a:pt x="2807" y="293"/>
                    <a:pt x="2731" y="293"/>
                  </a:cubicBezTo>
                  <a:cubicBezTo>
                    <a:pt x="2469" y="293"/>
                    <a:pt x="2223" y="452"/>
                    <a:pt x="2122" y="711"/>
                  </a:cubicBezTo>
                  <a:cubicBezTo>
                    <a:pt x="2031" y="947"/>
                    <a:pt x="1805" y="1109"/>
                    <a:pt x="1549" y="1123"/>
                  </a:cubicBezTo>
                  <a:cubicBezTo>
                    <a:pt x="1193" y="1144"/>
                    <a:pt x="915" y="1450"/>
                    <a:pt x="933" y="1806"/>
                  </a:cubicBezTo>
                  <a:cubicBezTo>
                    <a:pt x="947" y="2062"/>
                    <a:pt x="810" y="2302"/>
                    <a:pt x="581" y="2418"/>
                  </a:cubicBezTo>
                  <a:cubicBezTo>
                    <a:pt x="264" y="2583"/>
                    <a:pt x="138" y="2974"/>
                    <a:pt x="300" y="3290"/>
                  </a:cubicBezTo>
                  <a:cubicBezTo>
                    <a:pt x="416" y="3519"/>
                    <a:pt x="384" y="3797"/>
                    <a:pt x="226" y="3994"/>
                  </a:cubicBezTo>
                  <a:cubicBezTo>
                    <a:pt x="0" y="4275"/>
                    <a:pt x="43" y="4684"/>
                    <a:pt x="321" y="4909"/>
                  </a:cubicBezTo>
                  <a:cubicBezTo>
                    <a:pt x="518" y="5071"/>
                    <a:pt x="606" y="5331"/>
                    <a:pt x="539" y="5581"/>
                  </a:cubicBezTo>
                  <a:cubicBezTo>
                    <a:pt x="451" y="5926"/>
                    <a:pt x="655" y="6281"/>
                    <a:pt x="1000" y="6376"/>
                  </a:cubicBezTo>
                  <a:cubicBezTo>
                    <a:pt x="1246" y="6443"/>
                    <a:pt x="1433" y="6647"/>
                    <a:pt x="1471" y="6900"/>
                  </a:cubicBezTo>
                  <a:cubicBezTo>
                    <a:pt x="1525" y="7218"/>
                    <a:pt x="1800" y="7447"/>
                    <a:pt x="2112" y="7447"/>
                  </a:cubicBezTo>
                  <a:cubicBezTo>
                    <a:pt x="2145" y="7447"/>
                    <a:pt x="2179" y="7444"/>
                    <a:pt x="2214" y="7439"/>
                  </a:cubicBezTo>
                  <a:cubicBezTo>
                    <a:pt x="2247" y="7434"/>
                    <a:pt x="2280" y="7431"/>
                    <a:pt x="2313" y="7431"/>
                  </a:cubicBezTo>
                  <a:cubicBezTo>
                    <a:pt x="2531" y="7431"/>
                    <a:pt x="2739" y="7540"/>
                    <a:pt x="2861" y="7727"/>
                  </a:cubicBezTo>
                  <a:cubicBezTo>
                    <a:pt x="2984" y="7918"/>
                    <a:pt x="3192" y="8021"/>
                    <a:pt x="3404" y="8021"/>
                  </a:cubicBezTo>
                  <a:cubicBezTo>
                    <a:pt x="3525" y="8021"/>
                    <a:pt x="3648" y="7987"/>
                    <a:pt x="3758" y="7917"/>
                  </a:cubicBezTo>
                  <a:cubicBezTo>
                    <a:pt x="3866" y="7848"/>
                    <a:pt x="3989" y="7814"/>
                    <a:pt x="4112" y="7814"/>
                  </a:cubicBezTo>
                  <a:cubicBezTo>
                    <a:pt x="4235" y="7814"/>
                    <a:pt x="4358" y="7848"/>
                    <a:pt x="4465" y="7917"/>
                  </a:cubicBezTo>
                  <a:cubicBezTo>
                    <a:pt x="4574" y="7987"/>
                    <a:pt x="4696" y="8021"/>
                    <a:pt x="4817" y="8021"/>
                  </a:cubicBezTo>
                  <a:cubicBezTo>
                    <a:pt x="5029" y="8021"/>
                    <a:pt x="5237" y="7918"/>
                    <a:pt x="5363" y="7727"/>
                  </a:cubicBezTo>
                  <a:cubicBezTo>
                    <a:pt x="5485" y="7540"/>
                    <a:pt x="5690" y="7431"/>
                    <a:pt x="5908" y="7431"/>
                  </a:cubicBezTo>
                  <a:cubicBezTo>
                    <a:pt x="5940" y="7431"/>
                    <a:pt x="5973" y="7434"/>
                    <a:pt x="6007" y="7439"/>
                  </a:cubicBezTo>
                  <a:cubicBezTo>
                    <a:pt x="6041" y="7444"/>
                    <a:pt x="6076" y="7447"/>
                    <a:pt x="6110" y="7447"/>
                  </a:cubicBezTo>
                  <a:cubicBezTo>
                    <a:pt x="6424" y="7447"/>
                    <a:pt x="6698" y="7221"/>
                    <a:pt x="6749" y="6900"/>
                  </a:cubicBezTo>
                  <a:cubicBezTo>
                    <a:pt x="6791" y="6647"/>
                    <a:pt x="6974" y="6443"/>
                    <a:pt x="7224" y="6376"/>
                  </a:cubicBezTo>
                  <a:cubicBezTo>
                    <a:pt x="7569" y="6281"/>
                    <a:pt x="7773" y="5926"/>
                    <a:pt x="7681" y="5581"/>
                  </a:cubicBezTo>
                  <a:cubicBezTo>
                    <a:pt x="7618" y="5335"/>
                    <a:pt x="7702" y="5071"/>
                    <a:pt x="7903" y="4909"/>
                  </a:cubicBezTo>
                  <a:cubicBezTo>
                    <a:pt x="8177" y="4684"/>
                    <a:pt x="8223" y="4275"/>
                    <a:pt x="7998" y="3998"/>
                  </a:cubicBezTo>
                  <a:cubicBezTo>
                    <a:pt x="7836" y="3797"/>
                    <a:pt x="7808" y="3523"/>
                    <a:pt x="7924" y="3294"/>
                  </a:cubicBezTo>
                  <a:cubicBezTo>
                    <a:pt x="8086" y="2974"/>
                    <a:pt x="7959" y="2583"/>
                    <a:pt x="7639" y="2418"/>
                  </a:cubicBezTo>
                  <a:cubicBezTo>
                    <a:pt x="7414" y="2302"/>
                    <a:pt x="7277" y="2062"/>
                    <a:pt x="7287" y="1809"/>
                  </a:cubicBezTo>
                  <a:cubicBezTo>
                    <a:pt x="7305" y="1450"/>
                    <a:pt x="7030" y="1144"/>
                    <a:pt x="6672" y="1126"/>
                  </a:cubicBezTo>
                  <a:cubicBezTo>
                    <a:pt x="6418" y="1112"/>
                    <a:pt x="6193" y="951"/>
                    <a:pt x="6102" y="711"/>
                  </a:cubicBezTo>
                  <a:cubicBezTo>
                    <a:pt x="6001" y="454"/>
                    <a:pt x="5755" y="294"/>
                    <a:pt x="5494" y="294"/>
                  </a:cubicBezTo>
                  <a:cubicBezTo>
                    <a:pt x="5416" y="294"/>
                    <a:pt x="5337" y="308"/>
                    <a:pt x="5261" y="338"/>
                  </a:cubicBezTo>
                  <a:cubicBezTo>
                    <a:pt x="5186" y="366"/>
                    <a:pt x="5109" y="379"/>
                    <a:pt x="5032" y="379"/>
                  </a:cubicBezTo>
                  <a:cubicBezTo>
                    <a:pt x="4863" y="379"/>
                    <a:pt x="4697" y="314"/>
                    <a:pt x="4571" y="191"/>
                  </a:cubicBezTo>
                  <a:cubicBezTo>
                    <a:pt x="4444" y="64"/>
                    <a:pt x="4278" y="1"/>
                    <a:pt x="4112"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1" name="Google Shape;22151;p87"/>
            <p:cNvSpPr/>
            <p:nvPr/>
          </p:nvSpPr>
          <p:spPr>
            <a:xfrm>
              <a:off x="1033093" y="2132752"/>
              <a:ext cx="122668" cy="208767"/>
            </a:xfrm>
            <a:custGeom>
              <a:avLst/>
              <a:gdLst/>
              <a:ahLst/>
              <a:cxnLst/>
              <a:rect l="l" t="t" r="r" b="b"/>
              <a:pathLst>
                <a:path w="4713" h="8021" extrusionOk="0">
                  <a:moveTo>
                    <a:pt x="601" y="1"/>
                  </a:moveTo>
                  <a:cubicBezTo>
                    <a:pt x="435" y="1"/>
                    <a:pt x="268" y="64"/>
                    <a:pt x="142" y="191"/>
                  </a:cubicBezTo>
                  <a:cubicBezTo>
                    <a:pt x="99" y="229"/>
                    <a:pt x="50" y="268"/>
                    <a:pt x="1" y="296"/>
                  </a:cubicBezTo>
                  <a:cubicBezTo>
                    <a:pt x="98" y="350"/>
                    <a:pt x="207" y="378"/>
                    <a:pt x="317" y="378"/>
                  </a:cubicBezTo>
                  <a:cubicBezTo>
                    <a:pt x="394" y="378"/>
                    <a:pt x="472" y="364"/>
                    <a:pt x="546" y="335"/>
                  </a:cubicBezTo>
                  <a:cubicBezTo>
                    <a:pt x="623" y="306"/>
                    <a:pt x="702" y="292"/>
                    <a:pt x="779" y="292"/>
                  </a:cubicBezTo>
                  <a:cubicBezTo>
                    <a:pt x="1041" y="292"/>
                    <a:pt x="1287" y="450"/>
                    <a:pt x="1387" y="708"/>
                  </a:cubicBezTo>
                  <a:cubicBezTo>
                    <a:pt x="1479" y="947"/>
                    <a:pt x="1704" y="1109"/>
                    <a:pt x="1957" y="1123"/>
                  </a:cubicBezTo>
                  <a:cubicBezTo>
                    <a:pt x="2316" y="1144"/>
                    <a:pt x="2591" y="1447"/>
                    <a:pt x="2573" y="1806"/>
                  </a:cubicBezTo>
                  <a:cubicBezTo>
                    <a:pt x="2562" y="2062"/>
                    <a:pt x="2700" y="2302"/>
                    <a:pt x="2925" y="2418"/>
                  </a:cubicBezTo>
                  <a:cubicBezTo>
                    <a:pt x="3245" y="2583"/>
                    <a:pt x="3372" y="2970"/>
                    <a:pt x="3210" y="3290"/>
                  </a:cubicBezTo>
                  <a:cubicBezTo>
                    <a:pt x="3094" y="3519"/>
                    <a:pt x="3122" y="3797"/>
                    <a:pt x="3284" y="3994"/>
                  </a:cubicBezTo>
                  <a:cubicBezTo>
                    <a:pt x="3509" y="4275"/>
                    <a:pt x="3467" y="4684"/>
                    <a:pt x="3189" y="4909"/>
                  </a:cubicBezTo>
                  <a:cubicBezTo>
                    <a:pt x="2988" y="5071"/>
                    <a:pt x="2904" y="5331"/>
                    <a:pt x="2967" y="5581"/>
                  </a:cubicBezTo>
                  <a:cubicBezTo>
                    <a:pt x="3059" y="5926"/>
                    <a:pt x="2854" y="6281"/>
                    <a:pt x="2513" y="6376"/>
                  </a:cubicBezTo>
                  <a:cubicBezTo>
                    <a:pt x="2263" y="6443"/>
                    <a:pt x="2080" y="6647"/>
                    <a:pt x="2038" y="6900"/>
                  </a:cubicBezTo>
                  <a:cubicBezTo>
                    <a:pt x="1987" y="7218"/>
                    <a:pt x="1713" y="7447"/>
                    <a:pt x="1398" y="7447"/>
                  </a:cubicBezTo>
                  <a:cubicBezTo>
                    <a:pt x="1365" y="7447"/>
                    <a:pt x="1330" y="7444"/>
                    <a:pt x="1296" y="7439"/>
                  </a:cubicBezTo>
                  <a:cubicBezTo>
                    <a:pt x="1263" y="7434"/>
                    <a:pt x="1230" y="7431"/>
                    <a:pt x="1197" y="7431"/>
                  </a:cubicBezTo>
                  <a:cubicBezTo>
                    <a:pt x="979" y="7431"/>
                    <a:pt x="774" y="7540"/>
                    <a:pt x="652" y="7727"/>
                  </a:cubicBezTo>
                  <a:cubicBezTo>
                    <a:pt x="631" y="7759"/>
                    <a:pt x="606" y="7787"/>
                    <a:pt x="581" y="7815"/>
                  </a:cubicBezTo>
                  <a:cubicBezTo>
                    <a:pt x="588" y="7815"/>
                    <a:pt x="594" y="7815"/>
                    <a:pt x="600" y="7815"/>
                  </a:cubicBezTo>
                  <a:cubicBezTo>
                    <a:pt x="727" y="7815"/>
                    <a:pt x="850" y="7850"/>
                    <a:pt x="954" y="7917"/>
                  </a:cubicBezTo>
                  <a:cubicBezTo>
                    <a:pt x="1064" y="7987"/>
                    <a:pt x="1187" y="8021"/>
                    <a:pt x="1308" y="8021"/>
                  </a:cubicBezTo>
                  <a:cubicBezTo>
                    <a:pt x="1519" y="8021"/>
                    <a:pt x="1726" y="7918"/>
                    <a:pt x="1852" y="7727"/>
                  </a:cubicBezTo>
                  <a:cubicBezTo>
                    <a:pt x="1974" y="7540"/>
                    <a:pt x="2179" y="7431"/>
                    <a:pt x="2397" y="7431"/>
                  </a:cubicBezTo>
                  <a:cubicBezTo>
                    <a:pt x="2429" y="7431"/>
                    <a:pt x="2462" y="7434"/>
                    <a:pt x="2496" y="7439"/>
                  </a:cubicBezTo>
                  <a:cubicBezTo>
                    <a:pt x="2530" y="7444"/>
                    <a:pt x="2564" y="7447"/>
                    <a:pt x="2598" y="7447"/>
                  </a:cubicBezTo>
                  <a:cubicBezTo>
                    <a:pt x="2913" y="7447"/>
                    <a:pt x="3187" y="7218"/>
                    <a:pt x="3238" y="6900"/>
                  </a:cubicBezTo>
                  <a:cubicBezTo>
                    <a:pt x="3280" y="6647"/>
                    <a:pt x="3463" y="6443"/>
                    <a:pt x="3713" y="6376"/>
                  </a:cubicBezTo>
                  <a:cubicBezTo>
                    <a:pt x="4058" y="6281"/>
                    <a:pt x="4262" y="5926"/>
                    <a:pt x="4170" y="5581"/>
                  </a:cubicBezTo>
                  <a:cubicBezTo>
                    <a:pt x="4107" y="5331"/>
                    <a:pt x="4191" y="5071"/>
                    <a:pt x="4392" y="4909"/>
                  </a:cubicBezTo>
                  <a:cubicBezTo>
                    <a:pt x="4666" y="4680"/>
                    <a:pt x="4712" y="4275"/>
                    <a:pt x="4487" y="3994"/>
                  </a:cubicBezTo>
                  <a:cubicBezTo>
                    <a:pt x="4325" y="3797"/>
                    <a:pt x="4297" y="3519"/>
                    <a:pt x="4413" y="3290"/>
                  </a:cubicBezTo>
                  <a:cubicBezTo>
                    <a:pt x="4575" y="2970"/>
                    <a:pt x="4448" y="2583"/>
                    <a:pt x="4128" y="2418"/>
                  </a:cubicBezTo>
                  <a:cubicBezTo>
                    <a:pt x="3903" y="2302"/>
                    <a:pt x="3766" y="2062"/>
                    <a:pt x="3776" y="1806"/>
                  </a:cubicBezTo>
                  <a:cubicBezTo>
                    <a:pt x="3794" y="1447"/>
                    <a:pt x="3519" y="1144"/>
                    <a:pt x="3161" y="1123"/>
                  </a:cubicBezTo>
                  <a:cubicBezTo>
                    <a:pt x="2907" y="1109"/>
                    <a:pt x="2682" y="947"/>
                    <a:pt x="2591" y="708"/>
                  </a:cubicBezTo>
                  <a:cubicBezTo>
                    <a:pt x="2490" y="450"/>
                    <a:pt x="2243" y="292"/>
                    <a:pt x="1981" y="292"/>
                  </a:cubicBezTo>
                  <a:cubicBezTo>
                    <a:pt x="1904" y="292"/>
                    <a:pt x="1826" y="306"/>
                    <a:pt x="1750" y="335"/>
                  </a:cubicBezTo>
                  <a:cubicBezTo>
                    <a:pt x="1674" y="364"/>
                    <a:pt x="1594" y="378"/>
                    <a:pt x="1516" y="378"/>
                  </a:cubicBezTo>
                  <a:cubicBezTo>
                    <a:pt x="1347" y="378"/>
                    <a:pt x="1182" y="313"/>
                    <a:pt x="1060" y="191"/>
                  </a:cubicBezTo>
                  <a:cubicBezTo>
                    <a:pt x="933" y="64"/>
                    <a:pt x="767" y="1"/>
                    <a:pt x="601"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2" name="Google Shape;22152;p87"/>
            <p:cNvSpPr/>
            <p:nvPr/>
          </p:nvSpPr>
          <p:spPr>
            <a:xfrm>
              <a:off x="969820" y="2158207"/>
              <a:ext cx="157831" cy="157727"/>
            </a:xfrm>
            <a:custGeom>
              <a:avLst/>
              <a:gdLst/>
              <a:ahLst/>
              <a:cxnLst/>
              <a:rect l="l" t="t" r="r" b="b"/>
              <a:pathLst>
                <a:path w="6064" h="6060" extrusionOk="0">
                  <a:moveTo>
                    <a:pt x="3030" y="1"/>
                  </a:moveTo>
                  <a:cubicBezTo>
                    <a:pt x="1359" y="1"/>
                    <a:pt x="1" y="1355"/>
                    <a:pt x="1" y="3030"/>
                  </a:cubicBezTo>
                  <a:cubicBezTo>
                    <a:pt x="1" y="4705"/>
                    <a:pt x="1359" y="6059"/>
                    <a:pt x="3030" y="6059"/>
                  </a:cubicBezTo>
                  <a:cubicBezTo>
                    <a:pt x="4705" y="6059"/>
                    <a:pt x="6063" y="4705"/>
                    <a:pt x="6063" y="3030"/>
                  </a:cubicBezTo>
                  <a:cubicBezTo>
                    <a:pt x="6063" y="1355"/>
                    <a:pt x="4705" y="1"/>
                    <a:pt x="3030"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3" name="Google Shape;22153;p87"/>
            <p:cNvSpPr/>
            <p:nvPr/>
          </p:nvSpPr>
          <p:spPr>
            <a:xfrm>
              <a:off x="1033093" y="2158207"/>
              <a:ext cx="98748" cy="157753"/>
            </a:xfrm>
            <a:custGeom>
              <a:avLst/>
              <a:gdLst/>
              <a:ahLst/>
              <a:cxnLst/>
              <a:rect l="l" t="t" r="r" b="b"/>
              <a:pathLst>
                <a:path w="3794" h="6061" extrusionOk="0">
                  <a:moveTo>
                    <a:pt x="559" y="0"/>
                  </a:moveTo>
                  <a:cubicBezTo>
                    <a:pt x="370" y="0"/>
                    <a:pt x="184" y="21"/>
                    <a:pt x="1" y="60"/>
                  </a:cubicBezTo>
                  <a:cubicBezTo>
                    <a:pt x="1412" y="345"/>
                    <a:pt x="2429" y="1587"/>
                    <a:pt x="2429" y="3030"/>
                  </a:cubicBezTo>
                  <a:cubicBezTo>
                    <a:pt x="2429" y="4469"/>
                    <a:pt x="1412" y="5711"/>
                    <a:pt x="1" y="6000"/>
                  </a:cubicBezTo>
                  <a:cubicBezTo>
                    <a:pt x="204" y="6041"/>
                    <a:pt x="407" y="6061"/>
                    <a:pt x="606" y="6061"/>
                  </a:cubicBezTo>
                  <a:cubicBezTo>
                    <a:pt x="2126" y="6061"/>
                    <a:pt x="3459" y="4910"/>
                    <a:pt x="3614" y="3333"/>
                  </a:cubicBezTo>
                  <a:cubicBezTo>
                    <a:pt x="3794" y="1551"/>
                    <a:pt x="2397" y="1"/>
                    <a:pt x="609" y="1"/>
                  </a:cubicBezTo>
                  <a:cubicBezTo>
                    <a:pt x="607" y="1"/>
                    <a:pt x="605" y="1"/>
                    <a:pt x="603" y="1"/>
                  </a:cubicBezTo>
                  <a:cubicBezTo>
                    <a:pt x="588" y="0"/>
                    <a:pt x="573" y="0"/>
                    <a:pt x="559" y="0"/>
                  </a:cubicBez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4" name="Google Shape;22154;p87"/>
            <p:cNvSpPr/>
            <p:nvPr/>
          </p:nvSpPr>
          <p:spPr>
            <a:xfrm>
              <a:off x="877266" y="1990798"/>
              <a:ext cx="340934" cy="355952"/>
            </a:xfrm>
            <a:custGeom>
              <a:avLst/>
              <a:gdLst/>
              <a:ahLst/>
              <a:cxnLst/>
              <a:rect l="l" t="t" r="r" b="b"/>
              <a:pathLst>
                <a:path w="13099" h="13676" extrusionOk="0">
                  <a:moveTo>
                    <a:pt x="10129" y="399"/>
                  </a:moveTo>
                  <a:lnTo>
                    <a:pt x="7244" y="4431"/>
                  </a:lnTo>
                  <a:lnTo>
                    <a:pt x="6836" y="3861"/>
                  </a:lnTo>
                  <a:lnTo>
                    <a:pt x="9309" y="399"/>
                  </a:lnTo>
                  <a:close/>
                  <a:moveTo>
                    <a:pt x="11435" y="399"/>
                  </a:moveTo>
                  <a:lnTo>
                    <a:pt x="7898" y="5345"/>
                  </a:lnTo>
                  <a:lnTo>
                    <a:pt x="7490" y="4775"/>
                  </a:lnTo>
                  <a:lnTo>
                    <a:pt x="10622" y="402"/>
                  </a:lnTo>
                  <a:lnTo>
                    <a:pt x="11435" y="399"/>
                  </a:lnTo>
                  <a:close/>
                  <a:moveTo>
                    <a:pt x="2624" y="399"/>
                  </a:moveTo>
                  <a:lnTo>
                    <a:pt x="6174" y="5363"/>
                  </a:lnTo>
                  <a:cubicBezTo>
                    <a:pt x="6108" y="5398"/>
                    <a:pt x="6044" y="5448"/>
                    <a:pt x="5988" y="5504"/>
                  </a:cubicBezTo>
                  <a:cubicBezTo>
                    <a:pt x="5903" y="5586"/>
                    <a:pt x="5788" y="5633"/>
                    <a:pt x="5671" y="5633"/>
                  </a:cubicBezTo>
                  <a:cubicBezTo>
                    <a:pt x="5628" y="5633"/>
                    <a:pt x="5584" y="5626"/>
                    <a:pt x="5541" y="5613"/>
                  </a:cubicBezTo>
                  <a:lnTo>
                    <a:pt x="1812" y="399"/>
                  </a:lnTo>
                  <a:close/>
                  <a:moveTo>
                    <a:pt x="3866" y="399"/>
                  </a:moveTo>
                  <a:lnTo>
                    <a:pt x="7606" y="5623"/>
                  </a:lnTo>
                  <a:cubicBezTo>
                    <a:pt x="7575" y="5630"/>
                    <a:pt x="7543" y="5633"/>
                    <a:pt x="7511" y="5633"/>
                  </a:cubicBezTo>
                  <a:cubicBezTo>
                    <a:pt x="7392" y="5633"/>
                    <a:pt x="7277" y="5587"/>
                    <a:pt x="7191" y="5504"/>
                  </a:cubicBezTo>
                  <a:cubicBezTo>
                    <a:pt x="7029" y="5345"/>
                    <a:pt x="6815" y="5258"/>
                    <a:pt x="6593" y="5258"/>
                  </a:cubicBezTo>
                  <a:lnTo>
                    <a:pt x="3117" y="399"/>
                  </a:lnTo>
                  <a:close/>
                  <a:moveTo>
                    <a:pt x="1319" y="399"/>
                  </a:moveTo>
                  <a:lnTo>
                    <a:pt x="5017" y="5571"/>
                  </a:lnTo>
                  <a:cubicBezTo>
                    <a:pt x="4809" y="5620"/>
                    <a:pt x="4626" y="5743"/>
                    <a:pt x="4507" y="5919"/>
                  </a:cubicBezTo>
                  <a:lnTo>
                    <a:pt x="555" y="399"/>
                  </a:lnTo>
                  <a:close/>
                  <a:moveTo>
                    <a:pt x="12620" y="399"/>
                  </a:moveTo>
                  <a:lnTo>
                    <a:pt x="8673" y="5919"/>
                  </a:lnTo>
                  <a:cubicBezTo>
                    <a:pt x="8560" y="5761"/>
                    <a:pt x="8402" y="5645"/>
                    <a:pt x="8219" y="5585"/>
                  </a:cubicBezTo>
                  <a:lnTo>
                    <a:pt x="11931" y="399"/>
                  </a:lnTo>
                  <a:close/>
                  <a:moveTo>
                    <a:pt x="6588" y="5656"/>
                  </a:moveTo>
                  <a:cubicBezTo>
                    <a:pt x="6703" y="5656"/>
                    <a:pt x="6818" y="5699"/>
                    <a:pt x="6906" y="5785"/>
                  </a:cubicBezTo>
                  <a:cubicBezTo>
                    <a:pt x="7071" y="5947"/>
                    <a:pt x="7288" y="6033"/>
                    <a:pt x="7510" y="6033"/>
                  </a:cubicBezTo>
                  <a:cubicBezTo>
                    <a:pt x="7611" y="6033"/>
                    <a:pt x="7713" y="6015"/>
                    <a:pt x="7811" y="5979"/>
                  </a:cubicBezTo>
                  <a:cubicBezTo>
                    <a:pt x="7863" y="5959"/>
                    <a:pt x="7917" y="5949"/>
                    <a:pt x="7970" y="5949"/>
                  </a:cubicBezTo>
                  <a:cubicBezTo>
                    <a:pt x="8151" y="5949"/>
                    <a:pt x="8320" y="6059"/>
                    <a:pt x="8391" y="6236"/>
                  </a:cubicBezTo>
                  <a:cubicBezTo>
                    <a:pt x="8398" y="6253"/>
                    <a:pt x="8405" y="6267"/>
                    <a:pt x="8412" y="6281"/>
                  </a:cubicBezTo>
                  <a:cubicBezTo>
                    <a:pt x="8461" y="6415"/>
                    <a:pt x="8553" y="6528"/>
                    <a:pt x="8673" y="6605"/>
                  </a:cubicBezTo>
                  <a:cubicBezTo>
                    <a:pt x="8806" y="6707"/>
                    <a:pt x="8968" y="6770"/>
                    <a:pt x="9137" y="6781"/>
                  </a:cubicBezTo>
                  <a:cubicBezTo>
                    <a:pt x="9383" y="6795"/>
                    <a:pt x="9573" y="7006"/>
                    <a:pt x="9563" y="7252"/>
                  </a:cubicBezTo>
                  <a:cubicBezTo>
                    <a:pt x="9545" y="7587"/>
                    <a:pt x="9728" y="7900"/>
                    <a:pt x="10024" y="8051"/>
                  </a:cubicBezTo>
                  <a:cubicBezTo>
                    <a:pt x="10245" y="8167"/>
                    <a:pt x="10330" y="8435"/>
                    <a:pt x="10221" y="8656"/>
                  </a:cubicBezTo>
                  <a:cubicBezTo>
                    <a:pt x="10069" y="8955"/>
                    <a:pt x="10108" y="9314"/>
                    <a:pt x="10316" y="9575"/>
                  </a:cubicBezTo>
                  <a:cubicBezTo>
                    <a:pt x="10470" y="9768"/>
                    <a:pt x="10442" y="10050"/>
                    <a:pt x="10249" y="10208"/>
                  </a:cubicBezTo>
                  <a:cubicBezTo>
                    <a:pt x="9992" y="10419"/>
                    <a:pt x="9879" y="10764"/>
                    <a:pt x="9964" y="11088"/>
                  </a:cubicBezTo>
                  <a:cubicBezTo>
                    <a:pt x="10027" y="11327"/>
                    <a:pt x="9886" y="11573"/>
                    <a:pt x="9647" y="11636"/>
                  </a:cubicBezTo>
                  <a:cubicBezTo>
                    <a:pt x="9323" y="11728"/>
                    <a:pt x="9084" y="11995"/>
                    <a:pt x="9031" y="12323"/>
                  </a:cubicBezTo>
                  <a:cubicBezTo>
                    <a:pt x="8993" y="12545"/>
                    <a:pt x="8803" y="12701"/>
                    <a:pt x="8588" y="12701"/>
                  </a:cubicBezTo>
                  <a:cubicBezTo>
                    <a:pt x="8565" y="12701"/>
                    <a:pt x="8541" y="12699"/>
                    <a:pt x="8518" y="12696"/>
                  </a:cubicBezTo>
                  <a:cubicBezTo>
                    <a:pt x="8475" y="12689"/>
                    <a:pt x="8433" y="12686"/>
                    <a:pt x="8391" y="12686"/>
                  </a:cubicBezTo>
                  <a:cubicBezTo>
                    <a:pt x="8105" y="12686"/>
                    <a:pt x="7833" y="12830"/>
                    <a:pt x="7673" y="13072"/>
                  </a:cubicBezTo>
                  <a:cubicBezTo>
                    <a:pt x="7586" y="13205"/>
                    <a:pt x="7440" y="13277"/>
                    <a:pt x="7293" y="13277"/>
                  </a:cubicBezTo>
                  <a:cubicBezTo>
                    <a:pt x="7209" y="13277"/>
                    <a:pt x="7125" y="13254"/>
                    <a:pt x="7051" y="13206"/>
                  </a:cubicBezTo>
                  <a:cubicBezTo>
                    <a:pt x="6910" y="13114"/>
                    <a:pt x="6749" y="13068"/>
                    <a:pt x="6588" y="13068"/>
                  </a:cubicBezTo>
                  <a:cubicBezTo>
                    <a:pt x="6427" y="13068"/>
                    <a:pt x="6266" y="13114"/>
                    <a:pt x="6125" y="13206"/>
                  </a:cubicBezTo>
                  <a:cubicBezTo>
                    <a:pt x="6050" y="13254"/>
                    <a:pt x="5966" y="13277"/>
                    <a:pt x="5883" y="13277"/>
                  </a:cubicBezTo>
                  <a:cubicBezTo>
                    <a:pt x="5735" y="13277"/>
                    <a:pt x="5590" y="13205"/>
                    <a:pt x="5502" y="13072"/>
                  </a:cubicBezTo>
                  <a:cubicBezTo>
                    <a:pt x="5343" y="12830"/>
                    <a:pt x="5071" y="12686"/>
                    <a:pt x="4787" y="12686"/>
                  </a:cubicBezTo>
                  <a:cubicBezTo>
                    <a:pt x="4745" y="12686"/>
                    <a:pt x="4703" y="12689"/>
                    <a:pt x="4661" y="12696"/>
                  </a:cubicBezTo>
                  <a:cubicBezTo>
                    <a:pt x="4637" y="12699"/>
                    <a:pt x="4614" y="12701"/>
                    <a:pt x="4590" y="12701"/>
                  </a:cubicBezTo>
                  <a:cubicBezTo>
                    <a:pt x="4372" y="12701"/>
                    <a:pt x="4182" y="12545"/>
                    <a:pt x="4144" y="12323"/>
                  </a:cubicBezTo>
                  <a:cubicBezTo>
                    <a:pt x="4091" y="11995"/>
                    <a:pt x="3852" y="11724"/>
                    <a:pt x="3529" y="11636"/>
                  </a:cubicBezTo>
                  <a:cubicBezTo>
                    <a:pt x="3289" y="11573"/>
                    <a:pt x="3149" y="11327"/>
                    <a:pt x="3212" y="11088"/>
                  </a:cubicBezTo>
                  <a:cubicBezTo>
                    <a:pt x="3296" y="10764"/>
                    <a:pt x="3187" y="10419"/>
                    <a:pt x="2927" y="10208"/>
                  </a:cubicBezTo>
                  <a:cubicBezTo>
                    <a:pt x="2737" y="10050"/>
                    <a:pt x="2705" y="9768"/>
                    <a:pt x="2860" y="9575"/>
                  </a:cubicBezTo>
                  <a:cubicBezTo>
                    <a:pt x="3068" y="9314"/>
                    <a:pt x="3106" y="8955"/>
                    <a:pt x="2959" y="8656"/>
                  </a:cubicBezTo>
                  <a:cubicBezTo>
                    <a:pt x="2846" y="8435"/>
                    <a:pt x="2934" y="8164"/>
                    <a:pt x="3152" y="8051"/>
                  </a:cubicBezTo>
                  <a:cubicBezTo>
                    <a:pt x="3451" y="7900"/>
                    <a:pt x="3631" y="7587"/>
                    <a:pt x="3613" y="7252"/>
                  </a:cubicBezTo>
                  <a:cubicBezTo>
                    <a:pt x="3602" y="7006"/>
                    <a:pt x="3792" y="6795"/>
                    <a:pt x="4039" y="6781"/>
                  </a:cubicBezTo>
                  <a:cubicBezTo>
                    <a:pt x="4299" y="6763"/>
                    <a:pt x="4538" y="6633"/>
                    <a:pt x="4686" y="6422"/>
                  </a:cubicBezTo>
                  <a:lnTo>
                    <a:pt x="4697" y="6408"/>
                  </a:lnTo>
                  <a:cubicBezTo>
                    <a:pt x="4732" y="6355"/>
                    <a:pt x="4764" y="6299"/>
                    <a:pt x="4788" y="6236"/>
                  </a:cubicBezTo>
                  <a:cubicBezTo>
                    <a:pt x="4856" y="6059"/>
                    <a:pt x="5027" y="5949"/>
                    <a:pt x="5208" y="5949"/>
                  </a:cubicBezTo>
                  <a:cubicBezTo>
                    <a:pt x="5262" y="5949"/>
                    <a:pt x="5316" y="5959"/>
                    <a:pt x="5369" y="5979"/>
                  </a:cubicBezTo>
                  <a:cubicBezTo>
                    <a:pt x="5467" y="6015"/>
                    <a:pt x="5568" y="6033"/>
                    <a:pt x="5669" y="6033"/>
                  </a:cubicBezTo>
                  <a:cubicBezTo>
                    <a:pt x="5891" y="6033"/>
                    <a:pt x="6107" y="5947"/>
                    <a:pt x="6269" y="5785"/>
                  </a:cubicBezTo>
                  <a:cubicBezTo>
                    <a:pt x="6357" y="5699"/>
                    <a:pt x="6473" y="5656"/>
                    <a:pt x="6588" y="5656"/>
                  </a:cubicBezTo>
                  <a:close/>
                  <a:moveTo>
                    <a:pt x="12745" y="1"/>
                  </a:moveTo>
                  <a:cubicBezTo>
                    <a:pt x="12742" y="1"/>
                    <a:pt x="12739" y="1"/>
                    <a:pt x="12736" y="1"/>
                  </a:cubicBezTo>
                  <a:lnTo>
                    <a:pt x="9278" y="1"/>
                  </a:lnTo>
                  <a:cubicBezTo>
                    <a:pt x="9169" y="1"/>
                    <a:pt x="9067" y="54"/>
                    <a:pt x="9000" y="142"/>
                  </a:cubicBezTo>
                  <a:lnTo>
                    <a:pt x="6590" y="3512"/>
                  </a:lnTo>
                  <a:lnTo>
                    <a:pt x="4176" y="142"/>
                  </a:lnTo>
                  <a:cubicBezTo>
                    <a:pt x="4113" y="54"/>
                    <a:pt x="4007" y="1"/>
                    <a:pt x="3898" y="1"/>
                  </a:cubicBezTo>
                  <a:lnTo>
                    <a:pt x="439" y="1"/>
                  </a:lnTo>
                  <a:cubicBezTo>
                    <a:pt x="438" y="1"/>
                    <a:pt x="436" y="1"/>
                    <a:pt x="435" y="1"/>
                  </a:cubicBezTo>
                  <a:cubicBezTo>
                    <a:pt x="160" y="1"/>
                    <a:pt x="0" y="315"/>
                    <a:pt x="161" y="539"/>
                  </a:cubicBezTo>
                  <a:lnTo>
                    <a:pt x="4271" y="6281"/>
                  </a:lnTo>
                  <a:cubicBezTo>
                    <a:pt x="4201" y="6341"/>
                    <a:pt x="4109" y="6373"/>
                    <a:pt x="4018" y="6380"/>
                  </a:cubicBezTo>
                  <a:cubicBezTo>
                    <a:pt x="3550" y="6408"/>
                    <a:pt x="3191" y="6806"/>
                    <a:pt x="3212" y="7274"/>
                  </a:cubicBezTo>
                  <a:cubicBezTo>
                    <a:pt x="3222" y="7450"/>
                    <a:pt x="3127" y="7615"/>
                    <a:pt x="2969" y="7696"/>
                  </a:cubicBezTo>
                  <a:cubicBezTo>
                    <a:pt x="2554" y="7910"/>
                    <a:pt x="2389" y="8421"/>
                    <a:pt x="2596" y="8839"/>
                  </a:cubicBezTo>
                  <a:cubicBezTo>
                    <a:pt x="2677" y="8998"/>
                    <a:pt x="2656" y="9188"/>
                    <a:pt x="2547" y="9325"/>
                  </a:cubicBezTo>
                  <a:cubicBezTo>
                    <a:pt x="2255" y="9691"/>
                    <a:pt x="2311" y="10222"/>
                    <a:pt x="2674" y="10518"/>
                  </a:cubicBezTo>
                  <a:cubicBezTo>
                    <a:pt x="2807" y="10630"/>
                    <a:pt x="2867" y="10813"/>
                    <a:pt x="2825" y="10982"/>
                  </a:cubicBezTo>
                  <a:cubicBezTo>
                    <a:pt x="2705" y="11436"/>
                    <a:pt x="2973" y="11897"/>
                    <a:pt x="3426" y="12024"/>
                  </a:cubicBezTo>
                  <a:cubicBezTo>
                    <a:pt x="3595" y="12069"/>
                    <a:pt x="3722" y="12210"/>
                    <a:pt x="3754" y="12386"/>
                  </a:cubicBezTo>
                  <a:cubicBezTo>
                    <a:pt x="3824" y="12803"/>
                    <a:pt x="4185" y="13099"/>
                    <a:pt x="4595" y="13099"/>
                  </a:cubicBezTo>
                  <a:cubicBezTo>
                    <a:pt x="4638" y="13099"/>
                    <a:pt x="4681" y="13096"/>
                    <a:pt x="4725" y="13090"/>
                  </a:cubicBezTo>
                  <a:cubicBezTo>
                    <a:pt x="4746" y="13087"/>
                    <a:pt x="4768" y="13085"/>
                    <a:pt x="4789" y="13085"/>
                  </a:cubicBezTo>
                  <a:cubicBezTo>
                    <a:pt x="4942" y="13085"/>
                    <a:pt x="5085" y="13161"/>
                    <a:pt x="5168" y="13294"/>
                  </a:cubicBezTo>
                  <a:cubicBezTo>
                    <a:pt x="5334" y="13540"/>
                    <a:pt x="5606" y="13676"/>
                    <a:pt x="5883" y="13676"/>
                  </a:cubicBezTo>
                  <a:cubicBezTo>
                    <a:pt x="6041" y="13676"/>
                    <a:pt x="6200" y="13632"/>
                    <a:pt x="6343" y="13540"/>
                  </a:cubicBezTo>
                  <a:cubicBezTo>
                    <a:pt x="6417" y="13492"/>
                    <a:pt x="6503" y="13469"/>
                    <a:pt x="6588" y="13469"/>
                  </a:cubicBezTo>
                  <a:cubicBezTo>
                    <a:pt x="6673" y="13469"/>
                    <a:pt x="6758" y="13492"/>
                    <a:pt x="6832" y="13540"/>
                  </a:cubicBezTo>
                  <a:cubicBezTo>
                    <a:pt x="6975" y="13632"/>
                    <a:pt x="7135" y="13676"/>
                    <a:pt x="7293" y="13676"/>
                  </a:cubicBezTo>
                  <a:cubicBezTo>
                    <a:pt x="7571" y="13676"/>
                    <a:pt x="7844" y="13540"/>
                    <a:pt x="8008" y="13294"/>
                  </a:cubicBezTo>
                  <a:cubicBezTo>
                    <a:pt x="8090" y="13163"/>
                    <a:pt x="8232" y="13087"/>
                    <a:pt x="8383" y="13087"/>
                  </a:cubicBezTo>
                  <a:cubicBezTo>
                    <a:pt x="8407" y="13087"/>
                    <a:pt x="8430" y="13089"/>
                    <a:pt x="8454" y="13093"/>
                  </a:cubicBezTo>
                  <a:cubicBezTo>
                    <a:pt x="8498" y="13100"/>
                    <a:pt x="8541" y="13103"/>
                    <a:pt x="8584" y="13103"/>
                  </a:cubicBezTo>
                  <a:cubicBezTo>
                    <a:pt x="8994" y="13103"/>
                    <a:pt x="9355" y="12807"/>
                    <a:pt x="9425" y="12389"/>
                  </a:cubicBezTo>
                  <a:cubicBezTo>
                    <a:pt x="9454" y="12213"/>
                    <a:pt x="9584" y="12073"/>
                    <a:pt x="9753" y="12024"/>
                  </a:cubicBezTo>
                  <a:cubicBezTo>
                    <a:pt x="10203" y="11900"/>
                    <a:pt x="10470" y="11436"/>
                    <a:pt x="10354" y="10986"/>
                  </a:cubicBezTo>
                  <a:cubicBezTo>
                    <a:pt x="10309" y="10813"/>
                    <a:pt x="10368" y="10634"/>
                    <a:pt x="10506" y="10521"/>
                  </a:cubicBezTo>
                  <a:cubicBezTo>
                    <a:pt x="10865" y="10222"/>
                    <a:pt x="10921" y="9691"/>
                    <a:pt x="10629" y="9325"/>
                  </a:cubicBezTo>
                  <a:cubicBezTo>
                    <a:pt x="10520" y="9188"/>
                    <a:pt x="10499" y="8998"/>
                    <a:pt x="10580" y="8839"/>
                  </a:cubicBezTo>
                  <a:cubicBezTo>
                    <a:pt x="10791" y="8421"/>
                    <a:pt x="10625" y="7910"/>
                    <a:pt x="10207" y="7696"/>
                  </a:cubicBezTo>
                  <a:cubicBezTo>
                    <a:pt x="10052" y="7615"/>
                    <a:pt x="9957" y="7450"/>
                    <a:pt x="9964" y="7274"/>
                  </a:cubicBezTo>
                  <a:cubicBezTo>
                    <a:pt x="9985" y="6806"/>
                    <a:pt x="9626" y="6405"/>
                    <a:pt x="9158" y="6380"/>
                  </a:cubicBezTo>
                  <a:cubicBezTo>
                    <a:pt x="9067" y="6373"/>
                    <a:pt x="8975" y="6341"/>
                    <a:pt x="8901" y="6281"/>
                  </a:cubicBezTo>
                  <a:lnTo>
                    <a:pt x="13014" y="539"/>
                  </a:lnTo>
                  <a:cubicBezTo>
                    <a:pt x="13088" y="434"/>
                    <a:pt x="13099" y="296"/>
                    <a:pt x="13039" y="184"/>
                  </a:cubicBezTo>
                  <a:cubicBezTo>
                    <a:pt x="12984" y="74"/>
                    <a:pt x="12872" y="1"/>
                    <a:pt x="127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5" name="Google Shape;22155;p87"/>
            <p:cNvSpPr/>
            <p:nvPr/>
          </p:nvSpPr>
          <p:spPr>
            <a:xfrm>
              <a:off x="965057" y="2152923"/>
              <a:ext cx="167149" cy="77640"/>
            </a:xfrm>
            <a:custGeom>
              <a:avLst/>
              <a:gdLst/>
              <a:ahLst/>
              <a:cxnLst/>
              <a:rect l="l" t="t" r="r" b="b"/>
              <a:pathLst>
                <a:path w="6422" h="2983" extrusionOk="0">
                  <a:moveTo>
                    <a:pt x="3217" y="1"/>
                  </a:moveTo>
                  <a:cubicBezTo>
                    <a:pt x="2451" y="1"/>
                    <a:pt x="1697" y="274"/>
                    <a:pt x="1102" y="791"/>
                  </a:cubicBezTo>
                  <a:cubicBezTo>
                    <a:pt x="521" y="1291"/>
                    <a:pt x="141" y="1984"/>
                    <a:pt x="25" y="2740"/>
                  </a:cubicBezTo>
                  <a:cubicBezTo>
                    <a:pt x="1" y="2853"/>
                    <a:pt x="75" y="2962"/>
                    <a:pt x="191" y="2980"/>
                  </a:cubicBezTo>
                  <a:cubicBezTo>
                    <a:pt x="201" y="2981"/>
                    <a:pt x="211" y="2982"/>
                    <a:pt x="222" y="2982"/>
                  </a:cubicBezTo>
                  <a:cubicBezTo>
                    <a:pt x="322" y="2982"/>
                    <a:pt x="410" y="2906"/>
                    <a:pt x="419" y="2800"/>
                  </a:cubicBezTo>
                  <a:cubicBezTo>
                    <a:pt x="634" y="1421"/>
                    <a:pt x="1820" y="404"/>
                    <a:pt x="3217" y="404"/>
                  </a:cubicBezTo>
                  <a:cubicBezTo>
                    <a:pt x="4613" y="404"/>
                    <a:pt x="5799" y="1421"/>
                    <a:pt x="6014" y="2800"/>
                  </a:cubicBezTo>
                  <a:cubicBezTo>
                    <a:pt x="6037" y="2909"/>
                    <a:pt x="6122" y="2959"/>
                    <a:pt x="6207" y="2959"/>
                  </a:cubicBezTo>
                  <a:cubicBezTo>
                    <a:pt x="6314" y="2959"/>
                    <a:pt x="6422" y="2880"/>
                    <a:pt x="6408" y="2740"/>
                  </a:cubicBezTo>
                  <a:cubicBezTo>
                    <a:pt x="6232" y="1579"/>
                    <a:pt x="5433" y="605"/>
                    <a:pt x="4332" y="200"/>
                  </a:cubicBezTo>
                  <a:cubicBezTo>
                    <a:pt x="3969" y="66"/>
                    <a:pt x="3592" y="1"/>
                    <a:pt x="3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6" name="Google Shape;22156;p87"/>
            <p:cNvSpPr/>
            <p:nvPr/>
          </p:nvSpPr>
          <p:spPr>
            <a:xfrm>
              <a:off x="964849" y="2243785"/>
              <a:ext cx="167461" cy="77380"/>
            </a:xfrm>
            <a:custGeom>
              <a:avLst/>
              <a:gdLst/>
              <a:ahLst/>
              <a:cxnLst/>
              <a:rect l="l" t="t" r="r" b="b"/>
              <a:pathLst>
                <a:path w="6434" h="2973" extrusionOk="0">
                  <a:moveTo>
                    <a:pt x="232" y="1"/>
                  </a:moveTo>
                  <a:cubicBezTo>
                    <a:pt x="117" y="1"/>
                    <a:pt x="0" y="89"/>
                    <a:pt x="33" y="242"/>
                  </a:cubicBezTo>
                  <a:cubicBezTo>
                    <a:pt x="279" y="1816"/>
                    <a:pt x="1630" y="2972"/>
                    <a:pt x="3221" y="2972"/>
                  </a:cubicBezTo>
                  <a:cubicBezTo>
                    <a:pt x="3223" y="2972"/>
                    <a:pt x="3226" y="2972"/>
                    <a:pt x="3228" y="2972"/>
                  </a:cubicBezTo>
                  <a:cubicBezTo>
                    <a:pt x="4822" y="2972"/>
                    <a:pt x="6173" y="1807"/>
                    <a:pt x="6416" y="231"/>
                  </a:cubicBezTo>
                  <a:cubicBezTo>
                    <a:pt x="6433" y="122"/>
                    <a:pt x="6360" y="20"/>
                    <a:pt x="6247" y="6"/>
                  </a:cubicBezTo>
                  <a:cubicBezTo>
                    <a:pt x="6236" y="4"/>
                    <a:pt x="6225" y="3"/>
                    <a:pt x="6215" y="3"/>
                  </a:cubicBezTo>
                  <a:cubicBezTo>
                    <a:pt x="6119" y="3"/>
                    <a:pt x="6034" y="73"/>
                    <a:pt x="6022" y="171"/>
                  </a:cubicBezTo>
                  <a:cubicBezTo>
                    <a:pt x="5807" y="1551"/>
                    <a:pt x="4621" y="2567"/>
                    <a:pt x="3228" y="2571"/>
                  </a:cubicBezTo>
                  <a:cubicBezTo>
                    <a:pt x="1831" y="2571"/>
                    <a:pt x="646" y="1558"/>
                    <a:pt x="427" y="182"/>
                  </a:cubicBezTo>
                  <a:cubicBezTo>
                    <a:pt x="415" y="57"/>
                    <a:pt x="324" y="1"/>
                    <a:pt x="2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7" name="Google Shape;22157;p87"/>
            <p:cNvSpPr/>
            <p:nvPr/>
          </p:nvSpPr>
          <p:spPr>
            <a:xfrm>
              <a:off x="1033093" y="2201595"/>
              <a:ext cx="19364" cy="71029"/>
            </a:xfrm>
            <a:custGeom>
              <a:avLst/>
              <a:gdLst/>
              <a:ahLst/>
              <a:cxnLst/>
              <a:rect l="l" t="t" r="r" b="b"/>
              <a:pathLst>
                <a:path w="744" h="2729" extrusionOk="0">
                  <a:moveTo>
                    <a:pt x="556" y="1"/>
                  </a:moveTo>
                  <a:cubicBezTo>
                    <a:pt x="521" y="1"/>
                    <a:pt x="488" y="15"/>
                    <a:pt x="465" y="40"/>
                  </a:cubicBezTo>
                  <a:lnTo>
                    <a:pt x="78" y="413"/>
                  </a:lnTo>
                  <a:cubicBezTo>
                    <a:pt x="29" y="448"/>
                    <a:pt x="1" y="505"/>
                    <a:pt x="1" y="564"/>
                  </a:cubicBezTo>
                  <a:cubicBezTo>
                    <a:pt x="1" y="645"/>
                    <a:pt x="54" y="726"/>
                    <a:pt x="131" y="726"/>
                  </a:cubicBezTo>
                  <a:cubicBezTo>
                    <a:pt x="163" y="723"/>
                    <a:pt x="191" y="712"/>
                    <a:pt x="216" y="688"/>
                  </a:cubicBezTo>
                  <a:lnTo>
                    <a:pt x="346" y="526"/>
                  </a:lnTo>
                  <a:lnTo>
                    <a:pt x="346" y="2595"/>
                  </a:lnTo>
                  <a:cubicBezTo>
                    <a:pt x="346" y="2682"/>
                    <a:pt x="448" y="2728"/>
                    <a:pt x="543" y="2728"/>
                  </a:cubicBezTo>
                  <a:cubicBezTo>
                    <a:pt x="641" y="2728"/>
                    <a:pt x="743" y="2682"/>
                    <a:pt x="743" y="2595"/>
                  </a:cubicBezTo>
                  <a:lnTo>
                    <a:pt x="743" y="132"/>
                  </a:lnTo>
                  <a:cubicBezTo>
                    <a:pt x="743" y="47"/>
                    <a:pt x="648" y="1"/>
                    <a:pt x="567" y="1"/>
                  </a:cubicBezTo>
                  <a:cubicBezTo>
                    <a:pt x="564" y="1"/>
                    <a:pt x="560" y="1"/>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58" name="Google Shape;22158;p87"/>
          <p:cNvGrpSpPr/>
          <p:nvPr/>
        </p:nvGrpSpPr>
        <p:grpSpPr>
          <a:xfrm>
            <a:off x="6523907" y="2422490"/>
            <a:ext cx="400928" cy="375603"/>
            <a:chOff x="6523907" y="2422490"/>
            <a:chExt cx="400928" cy="375603"/>
          </a:xfrm>
        </p:grpSpPr>
        <p:sp>
          <p:nvSpPr>
            <p:cNvPr id="22159" name="Google Shape;22159;p87"/>
            <p:cNvSpPr/>
            <p:nvPr/>
          </p:nvSpPr>
          <p:spPr>
            <a:xfrm>
              <a:off x="6529841" y="2504373"/>
              <a:ext cx="389137" cy="287838"/>
            </a:xfrm>
            <a:custGeom>
              <a:avLst/>
              <a:gdLst/>
              <a:ahLst/>
              <a:cxnLst/>
              <a:rect l="l" t="t" r="r" b="b"/>
              <a:pathLst>
                <a:path w="14951" h="11059" extrusionOk="0">
                  <a:moveTo>
                    <a:pt x="1127" y="0"/>
                  </a:moveTo>
                  <a:cubicBezTo>
                    <a:pt x="504" y="0"/>
                    <a:pt x="1" y="507"/>
                    <a:pt x="1" y="1130"/>
                  </a:cubicBezTo>
                  <a:lnTo>
                    <a:pt x="1" y="9930"/>
                  </a:lnTo>
                  <a:cubicBezTo>
                    <a:pt x="1" y="10552"/>
                    <a:pt x="504" y="11059"/>
                    <a:pt x="1127" y="11059"/>
                  </a:cubicBezTo>
                  <a:lnTo>
                    <a:pt x="13821" y="11059"/>
                  </a:lnTo>
                  <a:cubicBezTo>
                    <a:pt x="14444" y="11059"/>
                    <a:pt x="14947" y="10552"/>
                    <a:pt x="14951" y="9930"/>
                  </a:cubicBezTo>
                  <a:lnTo>
                    <a:pt x="14951" y="1130"/>
                  </a:lnTo>
                  <a:cubicBezTo>
                    <a:pt x="14947" y="507"/>
                    <a:pt x="14444" y="0"/>
                    <a:pt x="1382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0" name="Google Shape;22160;p87"/>
            <p:cNvSpPr/>
            <p:nvPr/>
          </p:nvSpPr>
          <p:spPr>
            <a:xfrm>
              <a:off x="6529763" y="2504373"/>
              <a:ext cx="194634" cy="287838"/>
            </a:xfrm>
            <a:custGeom>
              <a:avLst/>
              <a:gdLst/>
              <a:ahLst/>
              <a:cxnLst/>
              <a:rect l="l" t="t" r="r" b="b"/>
              <a:pathLst>
                <a:path w="7478" h="11059" extrusionOk="0">
                  <a:moveTo>
                    <a:pt x="1105" y="0"/>
                  </a:moveTo>
                  <a:cubicBezTo>
                    <a:pt x="496" y="0"/>
                    <a:pt x="0" y="507"/>
                    <a:pt x="0" y="1130"/>
                  </a:cubicBezTo>
                  <a:lnTo>
                    <a:pt x="0" y="9930"/>
                  </a:lnTo>
                  <a:cubicBezTo>
                    <a:pt x="0" y="10552"/>
                    <a:pt x="496" y="11059"/>
                    <a:pt x="1105" y="11059"/>
                  </a:cubicBezTo>
                  <a:lnTo>
                    <a:pt x="7477" y="11059"/>
                  </a:lnTo>
                  <a:lnTo>
                    <a:pt x="7477"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1" name="Google Shape;22161;p87"/>
            <p:cNvSpPr/>
            <p:nvPr/>
          </p:nvSpPr>
          <p:spPr>
            <a:xfrm>
              <a:off x="6563546" y="2538156"/>
              <a:ext cx="321648" cy="220271"/>
            </a:xfrm>
            <a:custGeom>
              <a:avLst/>
              <a:gdLst/>
              <a:ahLst/>
              <a:cxnLst/>
              <a:rect l="l" t="t" r="r" b="b"/>
              <a:pathLst>
                <a:path w="12358" h="8463" extrusionOk="0">
                  <a:moveTo>
                    <a:pt x="300" y="1"/>
                  </a:moveTo>
                  <a:cubicBezTo>
                    <a:pt x="134" y="1"/>
                    <a:pt x="1" y="134"/>
                    <a:pt x="1" y="300"/>
                  </a:cubicBezTo>
                  <a:lnTo>
                    <a:pt x="1" y="8164"/>
                  </a:lnTo>
                  <a:cubicBezTo>
                    <a:pt x="1" y="8329"/>
                    <a:pt x="134" y="8463"/>
                    <a:pt x="300" y="8463"/>
                  </a:cubicBezTo>
                  <a:lnTo>
                    <a:pt x="12055" y="8463"/>
                  </a:lnTo>
                  <a:cubicBezTo>
                    <a:pt x="12220" y="8463"/>
                    <a:pt x="12358" y="8329"/>
                    <a:pt x="12358" y="8164"/>
                  </a:cubicBezTo>
                  <a:lnTo>
                    <a:pt x="12358" y="300"/>
                  </a:lnTo>
                  <a:cubicBezTo>
                    <a:pt x="12358" y="134"/>
                    <a:pt x="12220" y="1"/>
                    <a:pt x="12055"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2" name="Google Shape;22162;p87"/>
            <p:cNvSpPr/>
            <p:nvPr/>
          </p:nvSpPr>
          <p:spPr>
            <a:xfrm>
              <a:off x="6563546" y="2538156"/>
              <a:ext cx="160850" cy="220271"/>
            </a:xfrm>
            <a:custGeom>
              <a:avLst/>
              <a:gdLst/>
              <a:ahLst/>
              <a:cxnLst/>
              <a:rect l="l" t="t" r="r" b="b"/>
              <a:pathLst>
                <a:path w="6180" h="8463" extrusionOk="0">
                  <a:moveTo>
                    <a:pt x="293" y="1"/>
                  </a:moveTo>
                  <a:cubicBezTo>
                    <a:pt x="131" y="1"/>
                    <a:pt x="1" y="138"/>
                    <a:pt x="1" y="300"/>
                  </a:cubicBezTo>
                  <a:lnTo>
                    <a:pt x="1" y="8164"/>
                  </a:lnTo>
                  <a:cubicBezTo>
                    <a:pt x="1" y="8329"/>
                    <a:pt x="131" y="8463"/>
                    <a:pt x="293" y="8463"/>
                  </a:cubicBezTo>
                  <a:lnTo>
                    <a:pt x="6179" y="8463"/>
                  </a:lnTo>
                  <a:lnTo>
                    <a:pt x="6179"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3" name="Google Shape;22163;p87"/>
            <p:cNvSpPr/>
            <p:nvPr/>
          </p:nvSpPr>
          <p:spPr>
            <a:xfrm>
              <a:off x="6647980" y="2428451"/>
              <a:ext cx="152781" cy="127509"/>
            </a:xfrm>
            <a:custGeom>
              <a:avLst/>
              <a:gdLst/>
              <a:ahLst/>
              <a:cxnLst/>
              <a:rect l="l" t="t" r="r" b="b"/>
              <a:pathLst>
                <a:path w="5870" h="4899" extrusionOk="0">
                  <a:moveTo>
                    <a:pt x="2492" y="1"/>
                  </a:moveTo>
                  <a:cubicBezTo>
                    <a:pt x="1830" y="1"/>
                    <a:pt x="1299" y="535"/>
                    <a:pt x="1295" y="1193"/>
                  </a:cubicBezTo>
                  <a:lnTo>
                    <a:pt x="1295" y="1756"/>
                  </a:lnTo>
                  <a:cubicBezTo>
                    <a:pt x="1295" y="2038"/>
                    <a:pt x="1063" y="2270"/>
                    <a:pt x="778" y="2270"/>
                  </a:cubicBezTo>
                  <a:lnTo>
                    <a:pt x="550" y="2270"/>
                  </a:lnTo>
                  <a:cubicBezTo>
                    <a:pt x="247" y="2270"/>
                    <a:pt x="1" y="2516"/>
                    <a:pt x="1" y="2819"/>
                  </a:cubicBezTo>
                  <a:lnTo>
                    <a:pt x="1" y="4346"/>
                  </a:lnTo>
                  <a:cubicBezTo>
                    <a:pt x="1" y="4649"/>
                    <a:pt x="247" y="4895"/>
                    <a:pt x="550" y="4895"/>
                  </a:cubicBezTo>
                  <a:lnTo>
                    <a:pt x="550" y="4898"/>
                  </a:lnTo>
                  <a:lnTo>
                    <a:pt x="5321" y="4898"/>
                  </a:lnTo>
                  <a:cubicBezTo>
                    <a:pt x="5623" y="4898"/>
                    <a:pt x="5869" y="4652"/>
                    <a:pt x="5869" y="4349"/>
                  </a:cubicBezTo>
                  <a:lnTo>
                    <a:pt x="5869" y="2822"/>
                  </a:lnTo>
                  <a:cubicBezTo>
                    <a:pt x="5869" y="2516"/>
                    <a:pt x="5623" y="2274"/>
                    <a:pt x="5321" y="2274"/>
                  </a:cubicBezTo>
                  <a:lnTo>
                    <a:pt x="5088" y="2274"/>
                  </a:lnTo>
                  <a:cubicBezTo>
                    <a:pt x="4803" y="2270"/>
                    <a:pt x="4571" y="2041"/>
                    <a:pt x="4571" y="1756"/>
                  </a:cubicBezTo>
                  <a:lnTo>
                    <a:pt x="4571" y="1193"/>
                  </a:lnTo>
                  <a:cubicBezTo>
                    <a:pt x="4571" y="535"/>
                    <a:pt x="4036" y="1"/>
                    <a:pt x="337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4" name="Google Shape;22164;p87"/>
            <p:cNvSpPr/>
            <p:nvPr/>
          </p:nvSpPr>
          <p:spPr>
            <a:xfrm>
              <a:off x="6637829" y="2671495"/>
              <a:ext cx="44429" cy="38052"/>
            </a:xfrm>
            <a:custGeom>
              <a:avLst/>
              <a:gdLst/>
              <a:ahLst/>
              <a:cxnLst/>
              <a:rect l="l" t="t" r="r" b="b"/>
              <a:pathLst>
                <a:path w="1707" h="1462" extrusionOk="0">
                  <a:moveTo>
                    <a:pt x="732" y="1"/>
                  </a:moveTo>
                  <a:cubicBezTo>
                    <a:pt x="327" y="1"/>
                    <a:pt x="4" y="328"/>
                    <a:pt x="0" y="729"/>
                  </a:cubicBezTo>
                  <a:cubicBezTo>
                    <a:pt x="0" y="1169"/>
                    <a:pt x="360" y="1462"/>
                    <a:pt x="735" y="1462"/>
                  </a:cubicBezTo>
                  <a:cubicBezTo>
                    <a:pt x="914" y="1462"/>
                    <a:pt x="1097" y="1395"/>
                    <a:pt x="1246" y="1246"/>
                  </a:cubicBezTo>
                  <a:cubicBezTo>
                    <a:pt x="1707" y="789"/>
                    <a:pt x="1379" y="1"/>
                    <a:pt x="732" y="1"/>
                  </a:cubicBez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5" name="Google Shape;22165;p87"/>
            <p:cNvSpPr/>
            <p:nvPr/>
          </p:nvSpPr>
          <p:spPr>
            <a:xfrm>
              <a:off x="6706932" y="2599685"/>
              <a:ext cx="43284" cy="38156"/>
            </a:xfrm>
            <a:custGeom>
              <a:avLst/>
              <a:gdLst/>
              <a:ahLst/>
              <a:cxnLst/>
              <a:rect l="l" t="t" r="r" b="b"/>
              <a:pathLst>
                <a:path w="1663" h="1466" extrusionOk="0">
                  <a:moveTo>
                    <a:pt x="348" y="1"/>
                  </a:moveTo>
                  <a:cubicBezTo>
                    <a:pt x="160" y="1"/>
                    <a:pt x="1" y="241"/>
                    <a:pt x="174" y="420"/>
                  </a:cubicBezTo>
                  <a:lnTo>
                    <a:pt x="487" y="733"/>
                  </a:lnTo>
                  <a:lnTo>
                    <a:pt x="174" y="1046"/>
                  </a:lnTo>
                  <a:cubicBezTo>
                    <a:pt x="79" y="1141"/>
                    <a:pt x="79" y="1296"/>
                    <a:pt x="174" y="1391"/>
                  </a:cubicBezTo>
                  <a:cubicBezTo>
                    <a:pt x="221" y="1438"/>
                    <a:pt x="284" y="1462"/>
                    <a:pt x="346" y="1462"/>
                  </a:cubicBezTo>
                  <a:cubicBezTo>
                    <a:pt x="409" y="1462"/>
                    <a:pt x="471" y="1438"/>
                    <a:pt x="519" y="1391"/>
                  </a:cubicBezTo>
                  <a:lnTo>
                    <a:pt x="832" y="1078"/>
                  </a:lnTo>
                  <a:lnTo>
                    <a:pt x="1145" y="1391"/>
                  </a:lnTo>
                  <a:cubicBezTo>
                    <a:pt x="1199" y="1443"/>
                    <a:pt x="1258" y="1465"/>
                    <a:pt x="1315" y="1465"/>
                  </a:cubicBezTo>
                  <a:cubicBezTo>
                    <a:pt x="1504" y="1465"/>
                    <a:pt x="1663" y="1224"/>
                    <a:pt x="1490" y="1046"/>
                  </a:cubicBezTo>
                  <a:lnTo>
                    <a:pt x="1177" y="733"/>
                  </a:lnTo>
                  <a:lnTo>
                    <a:pt x="1490" y="420"/>
                  </a:lnTo>
                  <a:cubicBezTo>
                    <a:pt x="1663" y="241"/>
                    <a:pt x="1504" y="1"/>
                    <a:pt x="1315" y="1"/>
                  </a:cubicBezTo>
                  <a:cubicBezTo>
                    <a:pt x="1258" y="1"/>
                    <a:pt x="1199" y="23"/>
                    <a:pt x="1145" y="75"/>
                  </a:cubicBezTo>
                  <a:lnTo>
                    <a:pt x="832" y="388"/>
                  </a:lnTo>
                  <a:lnTo>
                    <a:pt x="519" y="75"/>
                  </a:lnTo>
                  <a:cubicBezTo>
                    <a:pt x="465" y="23"/>
                    <a:pt x="405" y="1"/>
                    <a:pt x="348"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6" name="Google Shape;22166;p87"/>
            <p:cNvSpPr/>
            <p:nvPr/>
          </p:nvSpPr>
          <p:spPr>
            <a:xfrm>
              <a:off x="6647980" y="2428451"/>
              <a:ext cx="76417" cy="127509"/>
            </a:xfrm>
            <a:custGeom>
              <a:avLst/>
              <a:gdLst/>
              <a:ahLst/>
              <a:cxnLst/>
              <a:rect l="l" t="t" r="r" b="b"/>
              <a:pathLst>
                <a:path w="2936" h="4899" extrusionOk="0">
                  <a:moveTo>
                    <a:pt x="2492" y="1"/>
                  </a:moveTo>
                  <a:cubicBezTo>
                    <a:pt x="1830" y="1"/>
                    <a:pt x="1299" y="535"/>
                    <a:pt x="1295" y="1193"/>
                  </a:cubicBezTo>
                  <a:lnTo>
                    <a:pt x="1295" y="1756"/>
                  </a:lnTo>
                  <a:cubicBezTo>
                    <a:pt x="1295" y="2041"/>
                    <a:pt x="1067" y="2270"/>
                    <a:pt x="778" y="2274"/>
                  </a:cubicBezTo>
                  <a:lnTo>
                    <a:pt x="550" y="2274"/>
                  </a:lnTo>
                  <a:cubicBezTo>
                    <a:pt x="247" y="2274"/>
                    <a:pt x="1" y="2516"/>
                    <a:pt x="1" y="2822"/>
                  </a:cubicBezTo>
                  <a:lnTo>
                    <a:pt x="1" y="4349"/>
                  </a:lnTo>
                  <a:cubicBezTo>
                    <a:pt x="1" y="4652"/>
                    <a:pt x="247" y="4898"/>
                    <a:pt x="550" y="4898"/>
                  </a:cubicBezTo>
                  <a:lnTo>
                    <a:pt x="2935" y="4898"/>
                  </a:lnTo>
                  <a:lnTo>
                    <a:pt x="2935"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7" name="Google Shape;22167;p87"/>
            <p:cNvSpPr/>
            <p:nvPr/>
          </p:nvSpPr>
          <p:spPr>
            <a:xfrm>
              <a:off x="6701180" y="2495888"/>
              <a:ext cx="40525" cy="34695"/>
            </a:xfrm>
            <a:custGeom>
              <a:avLst/>
              <a:gdLst/>
              <a:ahLst/>
              <a:cxnLst/>
              <a:rect l="l" t="t" r="r" b="b"/>
              <a:pathLst>
                <a:path w="1557" h="1333" extrusionOk="0">
                  <a:moveTo>
                    <a:pt x="884" y="1"/>
                  </a:moveTo>
                  <a:cubicBezTo>
                    <a:pt x="721" y="1"/>
                    <a:pt x="555" y="61"/>
                    <a:pt x="420" y="196"/>
                  </a:cubicBezTo>
                  <a:cubicBezTo>
                    <a:pt x="1" y="615"/>
                    <a:pt x="300" y="1333"/>
                    <a:pt x="891" y="1333"/>
                  </a:cubicBezTo>
                  <a:cubicBezTo>
                    <a:pt x="1257" y="1333"/>
                    <a:pt x="1556" y="1034"/>
                    <a:pt x="1556" y="668"/>
                  </a:cubicBezTo>
                  <a:cubicBezTo>
                    <a:pt x="1556" y="267"/>
                    <a:pt x="1227" y="1"/>
                    <a:pt x="88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8" name="Google Shape;22168;p87"/>
            <p:cNvSpPr/>
            <p:nvPr/>
          </p:nvSpPr>
          <p:spPr>
            <a:xfrm>
              <a:off x="6624529" y="2591461"/>
              <a:ext cx="208272" cy="130632"/>
            </a:xfrm>
            <a:custGeom>
              <a:avLst/>
              <a:gdLst/>
              <a:ahLst/>
              <a:cxnLst/>
              <a:rect l="l" t="t" r="r" b="b"/>
              <a:pathLst>
                <a:path w="8002" h="5019" extrusionOk="0">
                  <a:moveTo>
                    <a:pt x="1244" y="3076"/>
                  </a:moveTo>
                  <a:cubicBezTo>
                    <a:pt x="1892" y="3076"/>
                    <a:pt x="2217" y="3861"/>
                    <a:pt x="1757" y="4318"/>
                  </a:cubicBezTo>
                  <a:cubicBezTo>
                    <a:pt x="1608" y="4467"/>
                    <a:pt x="1425" y="4534"/>
                    <a:pt x="1245" y="4534"/>
                  </a:cubicBezTo>
                  <a:cubicBezTo>
                    <a:pt x="871" y="4534"/>
                    <a:pt x="511" y="4244"/>
                    <a:pt x="511" y="3804"/>
                  </a:cubicBezTo>
                  <a:cubicBezTo>
                    <a:pt x="515" y="3403"/>
                    <a:pt x="838" y="3076"/>
                    <a:pt x="1243" y="3076"/>
                  </a:cubicBezTo>
                  <a:lnTo>
                    <a:pt x="1239" y="3076"/>
                  </a:lnTo>
                  <a:cubicBezTo>
                    <a:pt x="1241" y="3076"/>
                    <a:pt x="1242" y="3076"/>
                    <a:pt x="1244" y="3076"/>
                  </a:cubicBezTo>
                  <a:close/>
                  <a:moveTo>
                    <a:pt x="7393" y="0"/>
                  </a:moveTo>
                  <a:cubicBezTo>
                    <a:pt x="7383" y="0"/>
                    <a:pt x="7372" y="4"/>
                    <a:pt x="7362" y="4"/>
                  </a:cubicBezTo>
                  <a:lnTo>
                    <a:pt x="7358" y="4"/>
                  </a:lnTo>
                  <a:cubicBezTo>
                    <a:pt x="7347" y="8"/>
                    <a:pt x="7340" y="8"/>
                    <a:pt x="7333" y="11"/>
                  </a:cubicBezTo>
                  <a:lnTo>
                    <a:pt x="7326" y="15"/>
                  </a:lnTo>
                  <a:cubicBezTo>
                    <a:pt x="7316" y="18"/>
                    <a:pt x="7305" y="22"/>
                    <a:pt x="7295" y="25"/>
                  </a:cubicBezTo>
                  <a:lnTo>
                    <a:pt x="6647" y="349"/>
                  </a:lnTo>
                  <a:cubicBezTo>
                    <a:pt x="6402" y="476"/>
                    <a:pt x="6527" y="813"/>
                    <a:pt x="6752" y="813"/>
                  </a:cubicBezTo>
                  <a:cubicBezTo>
                    <a:pt x="6787" y="813"/>
                    <a:pt x="6826" y="804"/>
                    <a:pt x="6865" y="785"/>
                  </a:cubicBezTo>
                  <a:lnTo>
                    <a:pt x="7038" y="697"/>
                  </a:lnTo>
                  <a:lnTo>
                    <a:pt x="7038" y="697"/>
                  </a:lnTo>
                  <a:cubicBezTo>
                    <a:pt x="6721" y="1763"/>
                    <a:pt x="6165" y="2555"/>
                    <a:pt x="5391" y="3047"/>
                  </a:cubicBezTo>
                  <a:cubicBezTo>
                    <a:pt x="4623" y="3538"/>
                    <a:pt x="3770" y="3651"/>
                    <a:pt x="3150" y="3651"/>
                  </a:cubicBezTo>
                  <a:cubicBezTo>
                    <a:pt x="2845" y="3651"/>
                    <a:pt x="2596" y="3623"/>
                    <a:pt x="2443" y="3600"/>
                  </a:cubicBezTo>
                  <a:cubicBezTo>
                    <a:pt x="2363" y="2995"/>
                    <a:pt x="1846" y="2547"/>
                    <a:pt x="1244" y="2547"/>
                  </a:cubicBezTo>
                  <a:cubicBezTo>
                    <a:pt x="1208" y="2547"/>
                    <a:pt x="1173" y="2548"/>
                    <a:pt x="1137" y="2551"/>
                  </a:cubicBezTo>
                  <a:cubicBezTo>
                    <a:pt x="490" y="2604"/>
                    <a:pt x="1" y="3157"/>
                    <a:pt x="26" y="3804"/>
                  </a:cubicBezTo>
                  <a:cubicBezTo>
                    <a:pt x="26" y="4420"/>
                    <a:pt x="486" y="4937"/>
                    <a:pt x="1099" y="5011"/>
                  </a:cubicBezTo>
                  <a:cubicBezTo>
                    <a:pt x="1146" y="5016"/>
                    <a:pt x="1193" y="5019"/>
                    <a:pt x="1239" y="5019"/>
                  </a:cubicBezTo>
                  <a:cubicBezTo>
                    <a:pt x="1793" y="5019"/>
                    <a:pt x="2289" y="4641"/>
                    <a:pt x="2422" y="4089"/>
                  </a:cubicBezTo>
                  <a:cubicBezTo>
                    <a:pt x="2664" y="4121"/>
                    <a:pt x="2907" y="4138"/>
                    <a:pt x="3153" y="4138"/>
                  </a:cubicBezTo>
                  <a:cubicBezTo>
                    <a:pt x="3836" y="4138"/>
                    <a:pt x="4775" y="4008"/>
                    <a:pt x="5645" y="3456"/>
                  </a:cubicBezTo>
                  <a:cubicBezTo>
                    <a:pt x="6503" y="2910"/>
                    <a:pt x="7115" y="2059"/>
                    <a:pt x="7471" y="922"/>
                  </a:cubicBezTo>
                  <a:lnTo>
                    <a:pt x="7506" y="993"/>
                  </a:lnTo>
                  <a:cubicBezTo>
                    <a:pt x="7551" y="1078"/>
                    <a:pt x="7637" y="1127"/>
                    <a:pt x="7726" y="1127"/>
                  </a:cubicBezTo>
                  <a:cubicBezTo>
                    <a:pt x="7762" y="1127"/>
                    <a:pt x="7798" y="1119"/>
                    <a:pt x="7833" y="1102"/>
                  </a:cubicBezTo>
                  <a:cubicBezTo>
                    <a:pt x="7953" y="1042"/>
                    <a:pt x="8002" y="898"/>
                    <a:pt x="7942" y="775"/>
                  </a:cubicBezTo>
                  <a:lnTo>
                    <a:pt x="7618" y="127"/>
                  </a:lnTo>
                  <a:lnTo>
                    <a:pt x="7618" y="124"/>
                  </a:lnTo>
                  <a:lnTo>
                    <a:pt x="7615" y="117"/>
                  </a:lnTo>
                  <a:cubicBezTo>
                    <a:pt x="7611" y="110"/>
                    <a:pt x="7608" y="103"/>
                    <a:pt x="7601" y="95"/>
                  </a:cubicBezTo>
                  <a:lnTo>
                    <a:pt x="7597" y="92"/>
                  </a:lnTo>
                  <a:cubicBezTo>
                    <a:pt x="7587" y="74"/>
                    <a:pt x="7569" y="60"/>
                    <a:pt x="7555" y="46"/>
                  </a:cubicBezTo>
                  <a:lnTo>
                    <a:pt x="7552" y="46"/>
                  </a:lnTo>
                  <a:cubicBezTo>
                    <a:pt x="7541" y="43"/>
                    <a:pt x="7534" y="36"/>
                    <a:pt x="7523" y="29"/>
                  </a:cubicBezTo>
                  <a:cubicBezTo>
                    <a:pt x="7516" y="25"/>
                    <a:pt x="7506" y="22"/>
                    <a:pt x="7499" y="18"/>
                  </a:cubicBezTo>
                  <a:lnTo>
                    <a:pt x="7488" y="15"/>
                  </a:lnTo>
                  <a:lnTo>
                    <a:pt x="7467" y="8"/>
                  </a:lnTo>
                  <a:lnTo>
                    <a:pt x="7460" y="8"/>
                  </a:lnTo>
                  <a:cubicBezTo>
                    <a:pt x="7450" y="4"/>
                    <a:pt x="7442" y="4"/>
                    <a:pt x="74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9" name="Google Shape;22169;p87"/>
            <p:cNvSpPr/>
            <p:nvPr/>
          </p:nvSpPr>
          <p:spPr>
            <a:xfrm>
              <a:off x="6597226" y="2582846"/>
              <a:ext cx="43492" cy="38234"/>
            </a:xfrm>
            <a:custGeom>
              <a:avLst/>
              <a:gdLst/>
              <a:ahLst/>
              <a:cxnLst/>
              <a:rect l="l" t="t" r="r" b="b"/>
              <a:pathLst>
                <a:path w="1671" h="1469" extrusionOk="0">
                  <a:moveTo>
                    <a:pt x="347" y="0"/>
                  </a:moveTo>
                  <a:cubicBezTo>
                    <a:pt x="160" y="0"/>
                    <a:pt x="1" y="240"/>
                    <a:pt x="174" y="416"/>
                  </a:cubicBezTo>
                  <a:lnTo>
                    <a:pt x="487" y="733"/>
                  </a:lnTo>
                  <a:lnTo>
                    <a:pt x="174" y="1046"/>
                  </a:lnTo>
                  <a:cubicBezTo>
                    <a:pt x="79" y="1141"/>
                    <a:pt x="79" y="1296"/>
                    <a:pt x="174" y="1391"/>
                  </a:cubicBezTo>
                  <a:cubicBezTo>
                    <a:pt x="221" y="1438"/>
                    <a:pt x="284" y="1462"/>
                    <a:pt x="346" y="1462"/>
                  </a:cubicBezTo>
                  <a:cubicBezTo>
                    <a:pt x="408" y="1462"/>
                    <a:pt x="469" y="1438"/>
                    <a:pt x="515" y="1391"/>
                  </a:cubicBezTo>
                  <a:lnTo>
                    <a:pt x="832" y="1074"/>
                  </a:lnTo>
                  <a:lnTo>
                    <a:pt x="1145" y="1391"/>
                  </a:lnTo>
                  <a:cubicBezTo>
                    <a:pt x="1198" y="1446"/>
                    <a:pt x="1258" y="1469"/>
                    <a:pt x="1316" y="1469"/>
                  </a:cubicBezTo>
                  <a:cubicBezTo>
                    <a:pt x="1506" y="1469"/>
                    <a:pt x="1670" y="1221"/>
                    <a:pt x="1490" y="1046"/>
                  </a:cubicBezTo>
                  <a:lnTo>
                    <a:pt x="1177" y="733"/>
                  </a:lnTo>
                  <a:lnTo>
                    <a:pt x="1490" y="416"/>
                  </a:lnTo>
                  <a:cubicBezTo>
                    <a:pt x="1663" y="240"/>
                    <a:pt x="1502" y="0"/>
                    <a:pt x="1314" y="0"/>
                  </a:cubicBezTo>
                  <a:cubicBezTo>
                    <a:pt x="1257" y="0"/>
                    <a:pt x="1198" y="22"/>
                    <a:pt x="1145" y="75"/>
                  </a:cubicBezTo>
                  <a:lnTo>
                    <a:pt x="832" y="388"/>
                  </a:lnTo>
                  <a:lnTo>
                    <a:pt x="515" y="75"/>
                  </a:lnTo>
                  <a:cubicBezTo>
                    <a:pt x="462" y="22"/>
                    <a:pt x="403" y="0"/>
                    <a:pt x="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0" name="Google Shape;22170;p87"/>
            <p:cNvSpPr/>
            <p:nvPr/>
          </p:nvSpPr>
          <p:spPr>
            <a:xfrm>
              <a:off x="6816638" y="2684093"/>
              <a:ext cx="43310" cy="38130"/>
            </a:xfrm>
            <a:custGeom>
              <a:avLst/>
              <a:gdLst/>
              <a:ahLst/>
              <a:cxnLst/>
              <a:rect l="l" t="t" r="r" b="b"/>
              <a:pathLst>
                <a:path w="1664" h="1465" extrusionOk="0">
                  <a:moveTo>
                    <a:pt x="1314" y="0"/>
                  </a:moveTo>
                  <a:cubicBezTo>
                    <a:pt x="1257" y="0"/>
                    <a:pt x="1199" y="22"/>
                    <a:pt x="1145" y="73"/>
                  </a:cubicBezTo>
                  <a:lnTo>
                    <a:pt x="832" y="389"/>
                  </a:lnTo>
                  <a:lnTo>
                    <a:pt x="519" y="73"/>
                  </a:lnTo>
                  <a:cubicBezTo>
                    <a:pt x="471" y="27"/>
                    <a:pt x="409" y="4"/>
                    <a:pt x="346" y="4"/>
                  </a:cubicBezTo>
                  <a:cubicBezTo>
                    <a:pt x="284" y="4"/>
                    <a:pt x="222" y="27"/>
                    <a:pt x="174" y="73"/>
                  </a:cubicBezTo>
                  <a:cubicBezTo>
                    <a:pt x="79" y="168"/>
                    <a:pt x="79" y="322"/>
                    <a:pt x="174" y="417"/>
                  </a:cubicBezTo>
                  <a:lnTo>
                    <a:pt x="487" y="734"/>
                  </a:lnTo>
                  <a:lnTo>
                    <a:pt x="174" y="1047"/>
                  </a:lnTo>
                  <a:cubicBezTo>
                    <a:pt x="1" y="1223"/>
                    <a:pt x="161" y="1464"/>
                    <a:pt x="350" y="1464"/>
                  </a:cubicBezTo>
                  <a:cubicBezTo>
                    <a:pt x="407" y="1464"/>
                    <a:pt x="466" y="1443"/>
                    <a:pt x="519" y="1392"/>
                  </a:cubicBezTo>
                  <a:lnTo>
                    <a:pt x="832" y="1075"/>
                  </a:lnTo>
                  <a:lnTo>
                    <a:pt x="1145" y="1392"/>
                  </a:lnTo>
                  <a:cubicBezTo>
                    <a:pt x="1199" y="1443"/>
                    <a:pt x="1257" y="1464"/>
                    <a:pt x="1314" y="1464"/>
                  </a:cubicBezTo>
                  <a:cubicBezTo>
                    <a:pt x="1503" y="1464"/>
                    <a:pt x="1663" y="1223"/>
                    <a:pt x="1490" y="1047"/>
                  </a:cubicBezTo>
                  <a:lnTo>
                    <a:pt x="1177" y="734"/>
                  </a:lnTo>
                  <a:lnTo>
                    <a:pt x="1490" y="417"/>
                  </a:lnTo>
                  <a:cubicBezTo>
                    <a:pt x="1663" y="241"/>
                    <a:pt x="1503" y="0"/>
                    <a:pt x="13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1" name="Google Shape;22171;p87"/>
            <p:cNvSpPr/>
            <p:nvPr/>
          </p:nvSpPr>
          <p:spPr>
            <a:xfrm>
              <a:off x="6523907" y="2422490"/>
              <a:ext cx="400928" cy="375603"/>
            </a:xfrm>
            <a:custGeom>
              <a:avLst/>
              <a:gdLst/>
              <a:ahLst/>
              <a:cxnLst/>
              <a:rect l="l" t="t" r="r" b="b"/>
              <a:pathLst>
                <a:path w="15404" h="14431" extrusionOk="0">
                  <a:moveTo>
                    <a:pt x="8145" y="490"/>
                  </a:moveTo>
                  <a:cubicBezTo>
                    <a:pt x="8663" y="490"/>
                    <a:pt x="9078" y="905"/>
                    <a:pt x="9081" y="1422"/>
                  </a:cubicBezTo>
                  <a:lnTo>
                    <a:pt x="9081" y="1985"/>
                  </a:lnTo>
                  <a:cubicBezTo>
                    <a:pt x="9081" y="2411"/>
                    <a:pt x="9426" y="2759"/>
                    <a:pt x="9855" y="2759"/>
                  </a:cubicBezTo>
                  <a:lnTo>
                    <a:pt x="10088" y="2759"/>
                  </a:lnTo>
                  <a:cubicBezTo>
                    <a:pt x="10246" y="2759"/>
                    <a:pt x="10376" y="2890"/>
                    <a:pt x="10376" y="3051"/>
                  </a:cubicBezTo>
                  <a:lnTo>
                    <a:pt x="10376" y="4578"/>
                  </a:lnTo>
                  <a:cubicBezTo>
                    <a:pt x="10376" y="4737"/>
                    <a:pt x="10246" y="4867"/>
                    <a:pt x="10088" y="4867"/>
                  </a:cubicBezTo>
                  <a:lnTo>
                    <a:pt x="5317" y="4867"/>
                  </a:lnTo>
                  <a:cubicBezTo>
                    <a:pt x="5155" y="4867"/>
                    <a:pt x="5024" y="4737"/>
                    <a:pt x="5024" y="4578"/>
                  </a:cubicBezTo>
                  <a:lnTo>
                    <a:pt x="5024" y="3048"/>
                  </a:lnTo>
                  <a:lnTo>
                    <a:pt x="5028" y="3048"/>
                  </a:lnTo>
                  <a:cubicBezTo>
                    <a:pt x="5028" y="2890"/>
                    <a:pt x="5158" y="2759"/>
                    <a:pt x="5317" y="2759"/>
                  </a:cubicBezTo>
                  <a:lnTo>
                    <a:pt x="5549" y="2759"/>
                  </a:lnTo>
                  <a:cubicBezTo>
                    <a:pt x="5974" y="2756"/>
                    <a:pt x="6323" y="2411"/>
                    <a:pt x="6323" y="1985"/>
                  </a:cubicBezTo>
                  <a:lnTo>
                    <a:pt x="6323" y="1422"/>
                  </a:lnTo>
                  <a:cubicBezTo>
                    <a:pt x="6323" y="905"/>
                    <a:pt x="6742" y="490"/>
                    <a:pt x="7259" y="490"/>
                  </a:cubicBezTo>
                  <a:close/>
                  <a:moveTo>
                    <a:pt x="14049" y="3407"/>
                  </a:moveTo>
                  <a:cubicBezTo>
                    <a:pt x="14528" y="3407"/>
                    <a:pt x="14918" y="3794"/>
                    <a:pt x="14918" y="4276"/>
                  </a:cubicBezTo>
                  <a:lnTo>
                    <a:pt x="14918" y="13076"/>
                  </a:lnTo>
                  <a:cubicBezTo>
                    <a:pt x="14918" y="13558"/>
                    <a:pt x="14531" y="13948"/>
                    <a:pt x="14049" y="13948"/>
                  </a:cubicBezTo>
                  <a:lnTo>
                    <a:pt x="1355" y="13948"/>
                  </a:lnTo>
                  <a:cubicBezTo>
                    <a:pt x="876" y="13948"/>
                    <a:pt x="486" y="13558"/>
                    <a:pt x="486" y="13079"/>
                  </a:cubicBezTo>
                  <a:lnTo>
                    <a:pt x="486" y="4276"/>
                  </a:lnTo>
                  <a:cubicBezTo>
                    <a:pt x="486" y="3794"/>
                    <a:pt x="876" y="3407"/>
                    <a:pt x="1355" y="3407"/>
                  </a:cubicBezTo>
                  <a:lnTo>
                    <a:pt x="4539" y="3407"/>
                  </a:lnTo>
                  <a:lnTo>
                    <a:pt x="4539" y="4216"/>
                  </a:lnTo>
                  <a:lnTo>
                    <a:pt x="1541" y="4216"/>
                  </a:lnTo>
                  <a:cubicBezTo>
                    <a:pt x="1407" y="4216"/>
                    <a:pt x="1298" y="4325"/>
                    <a:pt x="1298" y="4462"/>
                  </a:cubicBezTo>
                  <a:lnTo>
                    <a:pt x="1298" y="12893"/>
                  </a:lnTo>
                  <a:cubicBezTo>
                    <a:pt x="1298" y="13026"/>
                    <a:pt x="1407" y="13135"/>
                    <a:pt x="1541" y="13135"/>
                  </a:cubicBezTo>
                  <a:lnTo>
                    <a:pt x="9753" y="13135"/>
                  </a:lnTo>
                  <a:cubicBezTo>
                    <a:pt x="9887" y="13135"/>
                    <a:pt x="9996" y="13026"/>
                    <a:pt x="9996" y="12893"/>
                  </a:cubicBezTo>
                  <a:cubicBezTo>
                    <a:pt x="9996" y="12755"/>
                    <a:pt x="9887" y="12646"/>
                    <a:pt x="9753" y="12646"/>
                  </a:cubicBezTo>
                  <a:lnTo>
                    <a:pt x="1784" y="12646"/>
                  </a:lnTo>
                  <a:lnTo>
                    <a:pt x="1784" y="4705"/>
                  </a:lnTo>
                  <a:lnTo>
                    <a:pt x="4549" y="4705"/>
                  </a:lnTo>
                  <a:cubicBezTo>
                    <a:pt x="4613" y="5078"/>
                    <a:pt x="4937" y="5353"/>
                    <a:pt x="5317" y="5353"/>
                  </a:cubicBezTo>
                  <a:lnTo>
                    <a:pt x="10088" y="5353"/>
                  </a:lnTo>
                  <a:cubicBezTo>
                    <a:pt x="10468" y="5353"/>
                    <a:pt x="10791" y="5078"/>
                    <a:pt x="10851" y="4705"/>
                  </a:cubicBezTo>
                  <a:lnTo>
                    <a:pt x="13620" y="4705"/>
                  </a:lnTo>
                  <a:lnTo>
                    <a:pt x="13620" y="12650"/>
                  </a:lnTo>
                  <a:lnTo>
                    <a:pt x="10936" y="12650"/>
                  </a:lnTo>
                  <a:cubicBezTo>
                    <a:pt x="10802" y="12650"/>
                    <a:pt x="10693" y="12759"/>
                    <a:pt x="10693" y="12893"/>
                  </a:cubicBezTo>
                  <a:cubicBezTo>
                    <a:pt x="10693" y="13026"/>
                    <a:pt x="10802" y="13135"/>
                    <a:pt x="10936" y="13135"/>
                  </a:cubicBezTo>
                  <a:lnTo>
                    <a:pt x="13863" y="13135"/>
                  </a:lnTo>
                  <a:cubicBezTo>
                    <a:pt x="13997" y="13135"/>
                    <a:pt x="14106" y="13026"/>
                    <a:pt x="14106" y="12893"/>
                  </a:cubicBezTo>
                  <a:lnTo>
                    <a:pt x="14106" y="4462"/>
                  </a:lnTo>
                  <a:cubicBezTo>
                    <a:pt x="14106" y="4325"/>
                    <a:pt x="13997" y="4216"/>
                    <a:pt x="13863" y="4216"/>
                  </a:cubicBezTo>
                  <a:lnTo>
                    <a:pt x="10865" y="4216"/>
                  </a:lnTo>
                  <a:lnTo>
                    <a:pt x="10865" y="3407"/>
                  </a:lnTo>
                  <a:close/>
                  <a:moveTo>
                    <a:pt x="7259" y="1"/>
                  </a:moveTo>
                  <a:cubicBezTo>
                    <a:pt x="6474" y="4"/>
                    <a:pt x="5841" y="638"/>
                    <a:pt x="5837" y="1422"/>
                  </a:cubicBezTo>
                  <a:lnTo>
                    <a:pt x="5837" y="1985"/>
                  </a:lnTo>
                  <a:cubicBezTo>
                    <a:pt x="5837" y="2144"/>
                    <a:pt x="5707" y="2274"/>
                    <a:pt x="5549" y="2274"/>
                  </a:cubicBezTo>
                  <a:lnTo>
                    <a:pt x="5317" y="2274"/>
                  </a:lnTo>
                  <a:cubicBezTo>
                    <a:pt x="4937" y="2274"/>
                    <a:pt x="4613" y="2545"/>
                    <a:pt x="4549" y="2921"/>
                  </a:cubicBezTo>
                  <a:lnTo>
                    <a:pt x="1355" y="2921"/>
                  </a:lnTo>
                  <a:cubicBezTo>
                    <a:pt x="605" y="2921"/>
                    <a:pt x="0" y="3526"/>
                    <a:pt x="0" y="4276"/>
                  </a:cubicBezTo>
                  <a:lnTo>
                    <a:pt x="0" y="13076"/>
                  </a:lnTo>
                  <a:cubicBezTo>
                    <a:pt x="0" y="13825"/>
                    <a:pt x="605" y="14430"/>
                    <a:pt x="1355" y="14430"/>
                  </a:cubicBezTo>
                  <a:lnTo>
                    <a:pt x="14049" y="14430"/>
                  </a:lnTo>
                  <a:cubicBezTo>
                    <a:pt x="14799" y="14430"/>
                    <a:pt x="15404" y="13825"/>
                    <a:pt x="15404" y="13076"/>
                  </a:cubicBezTo>
                  <a:lnTo>
                    <a:pt x="15404" y="4276"/>
                  </a:lnTo>
                  <a:cubicBezTo>
                    <a:pt x="15404" y="3526"/>
                    <a:pt x="14799" y="2921"/>
                    <a:pt x="14049" y="2921"/>
                  </a:cubicBezTo>
                  <a:lnTo>
                    <a:pt x="10855" y="2921"/>
                  </a:lnTo>
                  <a:cubicBezTo>
                    <a:pt x="10791" y="2545"/>
                    <a:pt x="10468" y="2274"/>
                    <a:pt x="10088" y="2270"/>
                  </a:cubicBezTo>
                  <a:lnTo>
                    <a:pt x="9859" y="2270"/>
                  </a:lnTo>
                  <a:cubicBezTo>
                    <a:pt x="9697" y="2270"/>
                    <a:pt x="9567" y="2140"/>
                    <a:pt x="9567" y="1982"/>
                  </a:cubicBezTo>
                  <a:lnTo>
                    <a:pt x="9567" y="1422"/>
                  </a:lnTo>
                  <a:cubicBezTo>
                    <a:pt x="9567" y="638"/>
                    <a:pt x="8930" y="4"/>
                    <a:pt x="8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2" name="Google Shape;22172;p87"/>
            <p:cNvSpPr/>
            <p:nvPr/>
          </p:nvSpPr>
          <p:spPr>
            <a:xfrm>
              <a:off x="6701102" y="2490006"/>
              <a:ext cx="54319" cy="46433"/>
            </a:xfrm>
            <a:custGeom>
              <a:avLst/>
              <a:gdLst/>
              <a:ahLst/>
              <a:cxnLst/>
              <a:rect l="l" t="t" r="r" b="b"/>
              <a:pathLst>
                <a:path w="2087" h="1784" extrusionOk="0">
                  <a:moveTo>
                    <a:pt x="894" y="489"/>
                  </a:moveTo>
                  <a:cubicBezTo>
                    <a:pt x="1256" y="489"/>
                    <a:pt x="1436" y="925"/>
                    <a:pt x="1179" y="1179"/>
                  </a:cubicBezTo>
                  <a:cubicBezTo>
                    <a:pt x="1097" y="1262"/>
                    <a:pt x="995" y="1300"/>
                    <a:pt x="895" y="1300"/>
                  </a:cubicBezTo>
                  <a:cubicBezTo>
                    <a:pt x="688" y="1300"/>
                    <a:pt x="489" y="1138"/>
                    <a:pt x="489" y="894"/>
                  </a:cubicBezTo>
                  <a:cubicBezTo>
                    <a:pt x="489" y="669"/>
                    <a:pt x="669" y="489"/>
                    <a:pt x="894" y="489"/>
                  </a:cubicBezTo>
                  <a:close/>
                  <a:moveTo>
                    <a:pt x="898" y="0"/>
                  </a:moveTo>
                  <a:cubicBezTo>
                    <a:pt x="440" y="0"/>
                    <a:pt x="0" y="356"/>
                    <a:pt x="0" y="894"/>
                  </a:cubicBezTo>
                  <a:cubicBezTo>
                    <a:pt x="4" y="1386"/>
                    <a:pt x="401" y="1784"/>
                    <a:pt x="894" y="1784"/>
                  </a:cubicBezTo>
                  <a:cubicBezTo>
                    <a:pt x="1689" y="1784"/>
                    <a:pt x="2087" y="823"/>
                    <a:pt x="1524" y="264"/>
                  </a:cubicBezTo>
                  <a:cubicBezTo>
                    <a:pt x="1342" y="82"/>
                    <a:pt x="1118"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3" name="Google Shape;22173;p87"/>
          <p:cNvGrpSpPr/>
          <p:nvPr/>
        </p:nvGrpSpPr>
        <p:grpSpPr>
          <a:xfrm>
            <a:off x="5191637" y="1972006"/>
            <a:ext cx="231332" cy="370580"/>
            <a:chOff x="5191637" y="1972006"/>
            <a:chExt cx="231332" cy="370580"/>
          </a:xfrm>
        </p:grpSpPr>
        <p:sp>
          <p:nvSpPr>
            <p:cNvPr id="22174" name="Google Shape;22174;p87"/>
            <p:cNvSpPr/>
            <p:nvPr/>
          </p:nvSpPr>
          <p:spPr>
            <a:xfrm>
              <a:off x="5208841" y="2012505"/>
              <a:ext cx="196924" cy="208454"/>
            </a:xfrm>
            <a:custGeom>
              <a:avLst/>
              <a:gdLst/>
              <a:ahLst/>
              <a:cxnLst/>
              <a:rect l="l" t="t" r="r" b="b"/>
              <a:pathLst>
                <a:path w="7566" h="8009" extrusionOk="0">
                  <a:moveTo>
                    <a:pt x="1" y="1"/>
                  </a:moveTo>
                  <a:lnTo>
                    <a:pt x="1" y="7784"/>
                  </a:lnTo>
                  <a:cubicBezTo>
                    <a:pt x="1" y="7907"/>
                    <a:pt x="99" y="8009"/>
                    <a:pt x="222" y="8009"/>
                  </a:cubicBezTo>
                  <a:lnTo>
                    <a:pt x="7344" y="8009"/>
                  </a:lnTo>
                  <a:cubicBezTo>
                    <a:pt x="7467" y="8009"/>
                    <a:pt x="7565" y="7907"/>
                    <a:pt x="7565" y="7784"/>
                  </a:cubicBezTo>
                  <a:lnTo>
                    <a:pt x="7565"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5" name="Google Shape;22175;p87"/>
            <p:cNvSpPr/>
            <p:nvPr/>
          </p:nvSpPr>
          <p:spPr>
            <a:xfrm>
              <a:off x="5208841" y="2012505"/>
              <a:ext cx="196924" cy="23191"/>
            </a:xfrm>
            <a:custGeom>
              <a:avLst/>
              <a:gdLst/>
              <a:ahLst/>
              <a:cxnLst/>
              <a:rect l="l" t="t" r="r" b="b"/>
              <a:pathLst>
                <a:path w="7566" h="891" extrusionOk="0">
                  <a:moveTo>
                    <a:pt x="1" y="1"/>
                  </a:moveTo>
                  <a:lnTo>
                    <a:pt x="1" y="891"/>
                  </a:lnTo>
                  <a:lnTo>
                    <a:pt x="7565" y="891"/>
                  </a:lnTo>
                  <a:lnTo>
                    <a:pt x="7565"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6" name="Google Shape;22176;p87"/>
            <p:cNvSpPr/>
            <p:nvPr/>
          </p:nvSpPr>
          <p:spPr>
            <a:xfrm>
              <a:off x="5197311" y="1995119"/>
              <a:ext cx="219984" cy="23191"/>
            </a:xfrm>
            <a:custGeom>
              <a:avLst/>
              <a:gdLst/>
              <a:ahLst/>
              <a:cxnLst/>
              <a:rect l="l" t="t" r="r" b="b"/>
              <a:pathLst>
                <a:path w="8452" h="891" extrusionOk="0">
                  <a:moveTo>
                    <a:pt x="222" y="0"/>
                  </a:moveTo>
                  <a:cubicBezTo>
                    <a:pt x="99" y="0"/>
                    <a:pt x="0" y="102"/>
                    <a:pt x="0" y="225"/>
                  </a:cubicBezTo>
                  <a:lnTo>
                    <a:pt x="0" y="669"/>
                  </a:lnTo>
                  <a:cubicBezTo>
                    <a:pt x="0" y="792"/>
                    <a:pt x="99" y="890"/>
                    <a:pt x="222" y="890"/>
                  </a:cubicBezTo>
                  <a:lnTo>
                    <a:pt x="8230" y="890"/>
                  </a:lnTo>
                  <a:cubicBezTo>
                    <a:pt x="8353" y="890"/>
                    <a:pt x="8452" y="792"/>
                    <a:pt x="8452" y="669"/>
                  </a:cubicBezTo>
                  <a:lnTo>
                    <a:pt x="8452" y="225"/>
                  </a:lnTo>
                  <a:cubicBezTo>
                    <a:pt x="8452" y="102"/>
                    <a:pt x="8353" y="0"/>
                    <a:pt x="823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7" name="Google Shape;22177;p87"/>
            <p:cNvSpPr/>
            <p:nvPr/>
          </p:nvSpPr>
          <p:spPr>
            <a:xfrm>
              <a:off x="5191637" y="1972006"/>
              <a:ext cx="231332" cy="370580"/>
            </a:xfrm>
            <a:custGeom>
              <a:avLst/>
              <a:gdLst/>
              <a:ahLst/>
              <a:cxnLst/>
              <a:rect l="l" t="t" r="r" b="b"/>
              <a:pathLst>
                <a:path w="8888" h="14238" extrusionOk="0">
                  <a:moveTo>
                    <a:pt x="8459" y="1085"/>
                  </a:moveTo>
                  <a:cubicBezTo>
                    <a:pt x="8466" y="1085"/>
                    <a:pt x="8473" y="1092"/>
                    <a:pt x="8473" y="1099"/>
                  </a:cubicBezTo>
                  <a:lnTo>
                    <a:pt x="8473" y="1546"/>
                  </a:lnTo>
                  <a:cubicBezTo>
                    <a:pt x="8473" y="1553"/>
                    <a:pt x="8466" y="1560"/>
                    <a:pt x="8459" y="1560"/>
                  </a:cubicBezTo>
                  <a:lnTo>
                    <a:pt x="7790" y="1560"/>
                  </a:lnTo>
                  <a:cubicBezTo>
                    <a:pt x="7512" y="1560"/>
                    <a:pt x="7512" y="1976"/>
                    <a:pt x="7790" y="1976"/>
                  </a:cubicBezTo>
                  <a:lnTo>
                    <a:pt x="8026" y="1976"/>
                  </a:lnTo>
                  <a:lnTo>
                    <a:pt x="8026" y="9347"/>
                  </a:lnTo>
                  <a:cubicBezTo>
                    <a:pt x="8026" y="9357"/>
                    <a:pt x="8022" y="9361"/>
                    <a:pt x="8012" y="9361"/>
                  </a:cubicBezTo>
                  <a:lnTo>
                    <a:pt x="880" y="9361"/>
                  </a:lnTo>
                  <a:cubicBezTo>
                    <a:pt x="869" y="9361"/>
                    <a:pt x="866" y="9357"/>
                    <a:pt x="866" y="9347"/>
                  </a:cubicBezTo>
                  <a:lnTo>
                    <a:pt x="866" y="1976"/>
                  </a:lnTo>
                  <a:lnTo>
                    <a:pt x="6896" y="1976"/>
                  </a:lnTo>
                  <a:cubicBezTo>
                    <a:pt x="7013" y="1976"/>
                    <a:pt x="7108" y="1884"/>
                    <a:pt x="7108" y="1768"/>
                  </a:cubicBezTo>
                  <a:cubicBezTo>
                    <a:pt x="7108" y="1652"/>
                    <a:pt x="7013" y="1560"/>
                    <a:pt x="6896" y="1560"/>
                  </a:cubicBezTo>
                  <a:lnTo>
                    <a:pt x="433" y="1560"/>
                  </a:lnTo>
                  <a:cubicBezTo>
                    <a:pt x="426" y="1560"/>
                    <a:pt x="419" y="1553"/>
                    <a:pt x="419" y="1546"/>
                  </a:cubicBezTo>
                  <a:lnTo>
                    <a:pt x="419" y="1099"/>
                  </a:lnTo>
                  <a:cubicBezTo>
                    <a:pt x="419" y="1092"/>
                    <a:pt x="426" y="1085"/>
                    <a:pt x="433" y="1085"/>
                  </a:cubicBezTo>
                  <a:close/>
                  <a:moveTo>
                    <a:pt x="6728" y="9779"/>
                  </a:moveTo>
                  <a:lnTo>
                    <a:pt x="7357" y="12928"/>
                  </a:lnTo>
                  <a:lnTo>
                    <a:pt x="4655" y="12928"/>
                  </a:lnTo>
                  <a:lnTo>
                    <a:pt x="4655" y="10462"/>
                  </a:lnTo>
                  <a:cubicBezTo>
                    <a:pt x="4655" y="10323"/>
                    <a:pt x="4550" y="10254"/>
                    <a:pt x="4446" y="10254"/>
                  </a:cubicBezTo>
                  <a:cubicBezTo>
                    <a:pt x="4341" y="10254"/>
                    <a:pt x="4236" y="10323"/>
                    <a:pt x="4236" y="10462"/>
                  </a:cubicBezTo>
                  <a:lnTo>
                    <a:pt x="4236" y="12928"/>
                  </a:lnTo>
                  <a:lnTo>
                    <a:pt x="1534" y="12928"/>
                  </a:lnTo>
                  <a:lnTo>
                    <a:pt x="2164" y="9779"/>
                  </a:lnTo>
                  <a:close/>
                  <a:moveTo>
                    <a:pt x="4444" y="1"/>
                  </a:moveTo>
                  <a:cubicBezTo>
                    <a:pt x="4340" y="1"/>
                    <a:pt x="4236" y="70"/>
                    <a:pt x="4236" y="209"/>
                  </a:cubicBezTo>
                  <a:lnTo>
                    <a:pt x="4236" y="667"/>
                  </a:lnTo>
                  <a:lnTo>
                    <a:pt x="433" y="667"/>
                  </a:lnTo>
                  <a:cubicBezTo>
                    <a:pt x="194" y="667"/>
                    <a:pt x="0" y="860"/>
                    <a:pt x="0" y="1099"/>
                  </a:cubicBezTo>
                  <a:lnTo>
                    <a:pt x="0" y="1546"/>
                  </a:lnTo>
                  <a:cubicBezTo>
                    <a:pt x="0" y="1782"/>
                    <a:pt x="194" y="1976"/>
                    <a:pt x="433" y="1976"/>
                  </a:cubicBezTo>
                  <a:lnTo>
                    <a:pt x="447" y="1976"/>
                  </a:lnTo>
                  <a:lnTo>
                    <a:pt x="447" y="9347"/>
                  </a:lnTo>
                  <a:cubicBezTo>
                    <a:pt x="447" y="9586"/>
                    <a:pt x="641" y="9779"/>
                    <a:pt x="880" y="9779"/>
                  </a:cubicBezTo>
                  <a:lnTo>
                    <a:pt x="1738" y="9779"/>
                  </a:lnTo>
                  <a:lnTo>
                    <a:pt x="897" y="13988"/>
                  </a:lnTo>
                  <a:cubicBezTo>
                    <a:pt x="873" y="14100"/>
                    <a:pt x="947" y="14209"/>
                    <a:pt x="1059" y="14234"/>
                  </a:cubicBezTo>
                  <a:cubicBezTo>
                    <a:pt x="1072" y="14236"/>
                    <a:pt x="1085" y="14237"/>
                    <a:pt x="1098" y="14237"/>
                  </a:cubicBezTo>
                  <a:cubicBezTo>
                    <a:pt x="1197" y="14237"/>
                    <a:pt x="1287" y="14168"/>
                    <a:pt x="1306" y="14068"/>
                  </a:cubicBezTo>
                  <a:lnTo>
                    <a:pt x="1450" y="13347"/>
                  </a:lnTo>
                  <a:lnTo>
                    <a:pt x="4236" y="13347"/>
                  </a:lnTo>
                  <a:lnTo>
                    <a:pt x="4236" y="14030"/>
                  </a:lnTo>
                  <a:cubicBezTo>
                    <a:pt x="4236" y="14142"/>
                    <a:pt x="4328" y="14237"/>
                    <a:pt x="4444" y="14237"/>
                  </a:cubicBezTo>
                  <a:cubicBezTo>
                    <a:pt x="4557" y="14237"/>
                    <a:pt x="4652" y="14142"/>
                    <a:pt x="4652" y="14030"/>
                  </a:cubicBezTo>
                  <a:lnTo>
                    <a:pt x="4652" y="13347"/>
                  </a:lnTo>
                  <a:lnTo>
                    <a:pt x="7438" y="13347"/>
                  </a:lnTo>
                  <a:lnTo>
                    <a:pt x="7583" y="14068"/>
                  </a:lnTo>
                  <a:cubicBezTo>
                    <a:pt x="7601" y="14168"/>
                    <a:pt x="7692" y="14237"/>
                    <a:pt x="7790" y="14237"/>
                  </a:cubicBezTo>
                  <a:cubicBezTo>
                    <a:pt x="7803" y="14237"/>
                    <a:pt x="7816" y="14236"/>
                    <a:pt x="7829" y="14234"/>
                  </a:cubicBezTo>
                  <a:cubicBezTo>
                    <a:pt x="7941" y="14209"/>
                    <a:pt x="8015" y="14100"/>
                    <a:pt x="7991" y="13988"/>
                  </a:cubicBezTo>
                  <a:lnTo>
                    <a:pt x="7150" y="9779"/>
                  </a:lnTo>
                  <a:lnTo>
                    <a:pt x="8008" y="9779"/>
                  </a:lnTo>
                  <a:cubicBezTo>
                    <a:pt x="8248" y="9779"/>
                    <a:pt x="8441" y="9586"/>
                    <a:pt x="8441" y="9347"/>
                  </a:cubicBezTo>
                  <a:lnTo>
                    <a:pt x="8441" y="1976"/>
                  </a:lnTo>
                  <a:lnTo>
                    <a:pt x="8455" y="1976"/>
                  </a:lnTo>
                  <a:cubicBezTo>
                    <a:pt x="8694" y="1976"/>
                    <a:pt x="8888" y="1782"/>
                    <a:pt x="8888" y="1546"/>
                  </a:cubicBezTo>
                  <a:lnTo>
                    <a:pt x="8888" y="1099"/>
                  </a:lnTo>
                  <a:cubicBezTo>
                    <a:pt x="8888" y="860"/>
                    <a:pt x="8694" y="670"/>
                    <a:pt x="8459" y="667"/>
                  </a:cubicBezTo>
                  <a:lnTo>
                    <a:pt x="4652" y="667"/>
                  </a:lnTo>
                  <a:lnTo>
                    <a:pt x="4652" y="209"/>
                  </a:lnTo>
                  <a:cubicBezTo>
                    <a:pt x="4652" y="70"/>
                    <a:pt x="4548" y="1"/>
                    <a:pt x="4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8" name="Google Shape;22178;p87"/>
            <p:cNvSpPr/>
            <p:nvPr/>
          </p:nvSpPr>
          <p:spPr>
            <a:xfrm>
              <a:off x="5229923" y="2064794"/>
              <a:ext cx="152391" cy="109602"/>
            </a:xfrm>
            <a:custGeom>
              <a:avLst/>
              <a:gdLst/>
              <a:ahLst/>
              <a:cxnLst/>
              <a:rect l="l" t="t" r="r" b="b"/>
              <a:pathLst>
                <a:path w="5855" h="4211" extrusionOk="0">
                  <a:moveTo>
                    <a:pt x="4532" y="1"/>
                  </a:moveTo>
                  <a:cubicBezTo>
                    <a:pt x="4254" y="1"/>
                    <a:pt x="4254" y="420"/>
                    <a:pt x="4532" y="420"/>
                  </a:cubicBezTo>
                  <a:lnTo>
                    <a:pt x="5144" y="420"/>
                  </a:lnTo>
                  <a:lnTo>
                    <a:pt x="3093" y="2467"/>
                  </a:lnTo>
                  <a:cubicBezTo>
                    <a:pt x="3091" y="2471"/>
                    <a:pt x="3087" y="2473"/>
                    <a:pt x="3084" y="2473"/>
                  </a:cubicBezTo>
                  <a:cubicBezTo>
                    <a:pt x="3080" y="2473"/>
                    <a:pt x="3077" y="2471"/>
                    <a:pt x="3075" y="2467"/>
                  </a:cubicBezTo>
                  <a:lnTo>
                    <a:pt x="2611" y="2006"/>
                  </a:lnTo>
                  <a:cubicBezTo>
                    <a:pt x="2526" y="1922"/>
                    <a:pt x="2415" y="1880"/>
                    <a:pt x="2305" y="1880"/>
                  </a:cubicBezTo>
                  <a:cubicBezTo>
                    <a:pt x="2194" y="1880"/>
                    <a:pt x="2083" y="1922"/>
                    <a:pt x="1998" y="2006"/>
                  </a:cubicBezTo>
                  <a:lnTo>
                    <a:pt x="151" y="3854"/>
                  </a:lnTo>
                  <a:cubicBezTo>
                    <a:pt x="0" y="4002"/>
                    <a:pt x="139" y="4211"/>
                    <a:pt x="301" y="4211"/>
                  </a:cubicBezTo>
                  <a:cubicBezTo>
                    <a:pt x="350" y="4211"/>
                    <a:pt x="401" y="4191"/>
                    <a:pt x="447" y="4146"/>
                  </a:cubicBezTo>
                  <a:lnTo>
                    <a:pt x="2294" y="2298"/>
                  </a:lnTo>
                  <a:cubicBezTo>
                    <a:pt x="2298" y="2297"/>
                    <a:pt x="2301" y="2296"/>
                    <a:pt x="2305" y="2296"/>
                  </a:cubicBezTo>
                  <a:cubicBezTo>
                    <a:pt x="2308" y="2296"/>
                    <a:pt x="2312" y="2297"/>
                    <a:pt x="2315" y="2298"/>
                  </a:cubicBezTo>
                  <a:lnTo>
                    <a:pt x="2780" y="2766"/>
                  </a:lnTo>
                  <a:cubicBezTo>
                    <a:pt x="2864" y="2849"/>
                    <a:pt x="2974" y="2890"/>
                    <a:pt x="3084" y="2890"/>
                  </a:cubicBezTo>
                  <a:cubicBezTo>
                    <a:pt x="3194" y="2890"/>
                    <a:pt x="3304" y="2849"/>
                    <a:pt x="3388" y="2766"/>
                  </a:cubicBezTo>
                  <a:lnTo>
                    <a:pt x="5440" y="715"/>
                  </a:lnTo>
                  <a:lnTo>
                    <a:pt x="5440" y="1327"/>
                  </a:lnTo>
                  <a:cubicBezTo>
                    <a:pt x="5440" y="1440"/>
                    <a:pt x="5531" y="1535"/>
                    <a:pt x="5647" y="1535"/>
                  </a:cubicBezTo>
                  <a:cubicBezTo>
                    <a:pt x="5763" y="1535"/>
                    <a:pt x="5855" y="1440"/>
                    <a:pt x="5855" y="1327"/>
                  </a:cubicBezTo>
                  <a:lnTo>
                    <a:pt x="5855" y="208"/>
                  </a:lnTo>
                  <a:cubicBezTo>
                    <a:pt x="5855" y="96"/>
                    <a:pt x="5763" y="1"/>
                    <a:pt x="5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9" name="Google Shape;22179;p87"/>
          <p:cNvGrpSpPr/>
          <p:nvPr/>
        </p:nvGrpSpPr>
        <p:grpSpPr>
          <a:xfrm>
            <a:off x="4667521" y="1540132"/>
            <a:ext cx="363786" cy="326983"/>
            <a:chOff x="4667521" y="1540132"/>
            <a:chExt cx="363786" cy="326983"/>
          </a:xfrm>
        </p:grpSpPr>
        <p:sp>
          <p:nvSpPr>
            <p:cNvPr id="22180" name="Google Shape;22180;p87"/>
            <p:cNvSpPr/>
            <p:nvPr/>
          </p:nvSpPr>
          <p:spPr>
            <a:xfrm>
              <a:off x="4817908" y="1606372"/>
              <a:ext cx="28786" cy="50207"/>
            </a:xfrm>
            <a:custGeom>
              <a:avLst/>
              <a:gdLst/>
              <a:ahLst/>
              <a:cxnLst/>
              <a:rect l="l" t="t" r="r" b="b"/>
              <a:pathLst>
                <a:path w="1106" h="1929" extrusionOk="0">
                  <a:moveTo>
                    <a:pt x="518" y="387"/>
                  </a:moveTo>
                  <a:lnTo>
                    <a:pt x="518" y="743"/>
                  </a:lnTo>
                  <a:cubicBezTo>
                    <a:pt x="408" y="701"/>
                    <a:pt x="331" y="655"/>
                    <a:pt x="331" y="553"/>
                  </a:cubicBezTo>
                  <a:cubicBezTo>
                    <a:pt x="331" y="461"/>
                    <a:pt x="401" y="405"/>
                    <a:pt x="518" y="387"/>
                  </a:cubicBezTo>
                  <a:close/>
                  <a:moveTo>
                    <a:pt x="641" y="1112"/>
                  </a:moveTo>
                  <a:cubicBezTo>
                    <a:pt x="743" y="1158"/>
                    <a:pt x="817" y="1218"/>
                    <a:pt x="817" y="1330"/>
                  </a:cubicBezTo>
                  <a:cubicBezTo>
                    <a:pt x="817" y="1440"/>
                    <a:pt x="746" y="1503"/>
                    <a:pt x="641" y="1524"/>
                  </a:cubicBezTo>
                  <a:lnTo>
                    <a:pt x="641" y="1112"/>
                  </a:lnTo>
                  <a:close/>
                  <a:moveTo>
                    <a:pt x="581" y="0"/>
                  </a:moveTo>
                  <a:cubicBezTo>
                    <a:pt x="535" y="0"/>
                    <a:pt x="500" y="29"/>
                    <a:pt x="500" y="60"/>
                  </a:cubicBezTo>
                  <a:lnTo>
                    <a:pt x="500" y="124"/>
                  </a:lnTo>
                  <a:cubicBezTo>
                    <a:pt x="261" y="155"/>
                    <a:pt x="43" y="282"/>
                    <a:pt x="43" y="585"/>
                  </a:cubicBezTo>
                  <a:cubicBezTo>
                    <a:pt x="43" y="887"/>
                    <a:pt x="285" y="979"/>
                    <a:pt x="500" y="1060"/>
                  </a:cubicBezTo>
                  <a:lnTo>
                    <a:pt x="500" y="1524"/>
                  </a:lnTo>
                  <a:cubicBezTo>
                    <a:pt x="292" y="1503"/>
                    <a:pt x="218" y="1348"/>
                    <a:pt x="130" y="1348"/>
                  </a:cubicBezTo>
                  <a:cubicBezTo>
                    <a:pt x="60" y="1348"/>
                    <a:pt x="0" y="1447"/>
                    <a:pt x="0" y="1513"/>
                  </a:cubicBezTo>
                  <a:cubicBezTo>
                    <a:pt x="0" y="1647"/>
                    <a:pt x="215" y="1798"/>
                    <a:pt x="500" y="1805"/>
                  </a:cubicBezTo>
                  <a:lnTo>
                    <a:pt x="500" y="1872"/>
                  </a:lnTo>
                  <a:cubicBezTo>
                    <a:pt x="500" y="1900"/>
                    <a:pt x="539" y="1929"/>
                    <a:pt x="577" y="1929"/>
                  </a:cubicBezTo>
                  <a:cubicBezTo>
                    <a:pt x="620" y="1929"/>
                    <a:pt x="658" y="1900"/>
                    <a:pt x="658" y="1872"/>
                  </a:cubicBezTo>
                  <a:lnTo>
                    <a:pt x="658" y="1798"/>
                  </a:lnTo>
                  <a:cubicBezTo>
                    <a:pt x="922" y="1756"/>
                    <a:pt x="1105" y="1587"/>
                    <a:pt x="1105" y="1299"/>
                  </a:cubicBezTo>
                  <a:cubicBezTo>
                    <a:pt x="1105" y="979"/>
                    <a:pt x="869" y="873"/>
                    <a:pt x="658" y="796"/>
                  </a:cubicBezTo>
                  <a:lnTo>
                    <a:pt x="658" y="380"/>
                  </a:lnTo>
                  <a:cubicBezTo>
                    <a:pt x="817" y="395"/>
                    <a:pt x="873" y="468"/>
                    <a:pt x="936" y="468"/>
                  </a:cubicBezTo>
                  <a:cubicBezTo>
                    <a:pt x="1024" y="468"/>
                    <a:pt x="1063" y="359"/>
                    <a:pt x="1063" y="307"/>
                  </a:cubicBezTo>
                  <a:cubicBezTo>
                    <a:pt x="1063" y="169"/>
                    <a:pt x="813" y="124"/>
                    <a:pt x="658" y="120"/>
                  </a:cubicBezTo>
                  <a:lnTo>
                    <a:pt x="658" y="60"/>
                  </a:lnTo>
                  <a:cubicBezTo>
                    <a:pt x="658" y="29"/>
                    <a:pt x="623"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1" name="Google Shape;22181;p87"/>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2" name="Google Shape;22182;p87"/>
            <p:cNvSpPr/>
            <p:nvPr/>
          </p:nvSpPr>
          <p:spPr>
            <a:xfrm>
              <a:off x="4901430" y="1574879"/>
              <a:ext cx="28760" cy="50285"/>
            </a:xfrm>
            <a:custGeom>
              <a:avLst/>
              <a:gdLst/>
              <a:ahLst/>
              <a:cxnLst/>
              <a:rect l="l" t="t" r="r" b="b"/>
              <a:pathLst>
                <a:path w="1105" h="1932" extrusionOk="0">
                  <a:moveTo>
                    <a:pt x="521" y="387"/>
                  </a:moveTo>
                  <a:lnTo>
                    <a:pt x="521" y="742"/>
                  </a:lnTo>
                  <a:cubicBezTo>
                    <a:pt x="412" y="700"/>
                    <a:pt x="331" y="658"/>
                    <a:pt x="331" y="552"/>
                  </a:cubicBezTo>
                  <a:cubicBezTo>
                    <a:pt x="331" y="465"/>
                    <a:pt x="401" y="408"/>
                    <a:pt x="521" y="387"/>
                  </a:cubicBezTo>
                  <a:close/>
                  <a:moveTo>
                    <a:pt x="644" y="1117"/>
                  </a:moveTo>
                  <a:lnTo>
                    <a:pt x="644" y="1117"/>
                  </a:lnTo>
                  <a:cubicBezTo>
                    <a:pt x="744" y="1159"/>
                    <a:pt x="820" y="1222"/>
                    <a:pt x="820" y="1330"/>
                  </a:cubicBezTo>
                  <a:cubicBezTo>
                    <a:pt x="820" y="1439"/>
                    <a:pt x="746" y="1502"/>
                    <a:pt x="644" y="1524"/>
                  </a:cubicBezTo>
                  <a:lnTo>
                    <a:pt x="644" y="1117"/>
                  </a:lnTo>
                  <a:close/>
                  <a:moveTo>
                    <a:pt x="581" y="0"/>
                  </a:moveTo>
                  <a:cubicBezTo>
                    <a:pt x="535" y="0"/>
                    <a:pt x="500" y="28"/>
                    <a:pt x="500" y="60"/>
                  </a:cubicBezTo>
                  <a:lnTo>
                    <a:pt x="500" y="123"/>
                  </a:lnTo>
                  <a:cubicBezTo>
                    <a:pt x="264" y="155"/>
                    <a:pt x="42" y="282"/>
                    <a:pt x="42" y="584"/>
                  </a:cubicBezTo>
                  <a:cubicBezTo>
                    <a:pt x="42" y="887"/>
                    <a:pt x="285" y="978"/>
                    <a:pt x="500" y="1059"/>
                  </a:cubicBezTo>
                  <a:lnTo>
                    <a:pt x="500" y="1527"/>
                  </a:lnTo>
                  <a:cubicBezTo>
                    <a:pt x="292" y="1502"/>
                    <a:pt x="222" y="1351"/>
                    <a:pt x="134" y="1351"/>
                  </a:cubicBezTo>
                  <a:cubicBezTo>
                    <a:pt x="60" y="1351"/>
                    <a:pt x="0" y="1450"/>
                    <a:pt x="0" y="1517"/>
                  </a:cubicBezTo>
                  <a:cubicBezTo>
                    <a:pt x="0" y="1647"/>
                    <a:pt x="215" y="1802"/>
                    <a:pt x="500" y="1809"/>
                  </a:cubicBezTo>
                  <a:lnTo>
                    <a:pt x="500" y="1872"/>
                  </a:lnTo>
                  <a:cubicBezTo>
                    <a:pt x="500" y="1904"/>
                    <a:pt x="542" y="1932"/>
                    <a:pt x="581" y="1932"/>
                  </a:cubicBezTo>
                  <a:cubicBezTo>
                    <a:pt x="619" y="1932"/>
                    <a:pt x="662" y="1904"/>
                    <a:pt x="662" y="1872"/>
                  </a:cubicBezTo>
                  <a:lnTo>
                    <a:pt x="662" y="1798"/>
                  </a:lnTo>
                  <a:cubicBezTo>
                    <a:pt x="926" y="1756"/>
                    <a:pt x="1105" y="1590"/>
                    <a:pt x="1105" y="1298"/>
                  </a:cubicBezTo>
                  <a:cubicBezTo>
                    <a:pt x="1105" y="978"/>
                    <a:pt x="869" y="873"/>
                    <a:pt x="662" y="795"/>
                  </a:cubicBezTo>
                  <a:lnTo>
                    <a:pt x="662" y="380"/>
                  </a:lnTo>
                  <a:cubicBezTo>
                    <a:pt x="820" y="394"/>
                    <a:pt x="873" y="468"/>
                    <a:pt x="940" y="468"/>
                  </a:cubicBezTo>
                  <a:cubicBezTo>
                    <a:pt x="1028" y="468"/>
                    <a:pt x="1063" y="359"/>
                    <a:pt x="1063" y="306"/>
                  </a:cubicBezTo>
                  <a:cubicBezTo>
                    <a:pt x="1063" y="169"/>
                    <a:pt x="813" y="123"/>
                    <a:pt x="662" y="120"/>
                  </a:cubicBezTo>
                  <a:lnTo>
                    <a:pt x="662" y="60"/>
                  </a:lnTo>
                  <a:cubicBezTo>
                    <a:pt x="662" y="28"/>
                    <a:pt x="62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3" name="Google Shape;22183;p87"/>
            <p:cNvSpPr/>
            <p:nvPr/>
          </p:nvSpPr>
          <p:spPr>
            <a:xfrm>
              <a:off x="4778528" y="1577169"/>
              <a:ext cx="107806" cy="107806"/>
            </a:xfrm>
            <a:custGeom>
              <a:avLst/>
              <a:gdLst/>
              <a:ahLst/>
              <a:cxnLst/>
              <a:rect l="l" t="t" r="r" b="b"/>
              <a:pathLst>
                <a:path w="4142" h="4142" extrusionOk="0">
                  <a:moveTo>
                    <a:pt x="2069" y="0"/>
                  </a:moveTo>
                  <a:cubicBezTo>
                    <a:pt x="926" y="0"/>
                    <a:pt x="0" y="925"/>
                    <a:pt x="0" y="2069"/>
                  </a:cubicBezTo>
                  <a:cubicBezTo>
                    <a:pt x="0" y="3212"/>
                    <a:pt x="926" y="4141"/>
                    <a:pt x="2069" y="4141"/>
                  </a:cubicBezTo>
                  <a:cubicBezTo>
                    <a:pt x="3213" y="4141"/>
                    <a:pt x="4142" y="3212"/>
                    <a:pt x="4142" y="2069"/>
                  </a:cubicBezTo>
                  <a:cubicBezTo>
                    <a:pt x="4142" y="925"/>
                    <a:pt x="3213" y="0"/>
                    <a:pt x="206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4" name="Google Shape;22184;p87"/>
            <p:cNvSpPr/>
            <p:nvPr/>
          </p:nvSpPr>
          <p:spPr>
            <a:xfrm>
              <a:off x="4778528" y="1577143"/>
              <a:ext cx="60930" cy="107832"/>
            </a:xfrm>
            <a:custGeom>
              <a:avLst/>
              <a:gdLst/>
              <a:ahLst/>
              <a:cxnLst/>
              <a:rect l="l" t="t" r="r" b="b"/>
              <a:pathLst>
                <a:path w="2341" h="4143" extrusionOk="0">
                  <a:moveTo>
                    <a:pt x="2067" y="1"/>
                  </a:moveTo>
                  <a:cubicBezTo>
                    <a:pt x="942" y="1"/>
                    <a:pt x="0" y="913"/>
                    <a:pt x="0" y="2070"/>
                  </a:cubicBezTo>
                  <a:cubicBezTo>
                    <a:pt x="0" y="3230"/>
                    <a:pt x="942" y="4142"/>
                    <a:pt x="2068" y="4142"/>
                  </a:cubicBezTo>
                  <a:cubicBezTo>
                    <a:pt x="2157" y="4142"/>
                    <a:pt x="2248" y="4137"/>
                    <a:pt x="2340" y="4125"/>
                  </a:cubicBezTo>
                  <a:cubicBezTo>
                    <a:pt x="1306" y="3991"/>
                    <a:pt x="535" y="3111"/>
                    <a:pt x="535" y="2070"/>
                  </a:cubicBezTo>
                  <a:cubicBezTo>
                    <a:pt x="535" y="1032"/>
                    <a:pt x="1306" y="152"/>
                    <a:pt x="2340" y="19"/>
                  </a:cubicBezTo>
                  <a:cubicBezTo>
                    <a:pt x="2248" y="7"/>
                    <a:pt x="2157" y="1"/>
                    <a:pt x="206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5" name="Google Shape;22185;p87"/>
            <p:cNvSpPr/>
            <p:nvPr/>
          </p:nvSpPr>
          <p:spPr>
            <a:xfrm>
              <a:off x="4795733" y="1594373"/>
              <a:ext cx="73398" cy="73372"/>
            </a:xfrm>
            <a:custGeom>
              <a:avLst/>
              <a:gdLst/>
              <a:ahLst/>
              <a:cxnLst/>
              <a:rect l="l" t="t" r="r" b="b"/>
              <a:pathLst>
                <a:path w="2820" h="2819" extrusionOk="0">
                  <a:moveTo>
                    <a:pt x="1408" y="1"/>
                  </a:moveTo>
                  <a:cubicBezTo>
                    <a:pt x="631" y="1"/>
                    <a:pt x="1" y="630"/>
                    <a:pt x="1" y="1408"/>
                  </a:cubicBezTo>
                  <a:cubicBezTo>
                    <a:pt x="1" y="2185"/>
                    <a:pt x="631" y="2819"/>
                    <a:pt x="1408" y="2819"/>
                  </a:cubicBezTo>
                  <a:cubicBezTo>
                    <a:pt x="2186" y="2819"/>
                    <a:pt x="2819" y="2185"/>
                    <a:pt x="2819" y="1408"/>
                  </a:cubicBezTo>
                  <a:cubicBezTo>
                    <a:pt x="2819" y="630"/>
                    <a:pt x="2186" y="1"/>
                    <a:pt x="140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6" name="Google Shape;22186;p87"/>
            <p:cNvSpPr/>
            <p:nvPr/>
          </p:nvSpPr>
          <p:spPr>
            <a:xfrm>
              <a:off x="4796019" y="1594347"/>
              <a:ext cx="43518" cy="73345"/>
            </a:xfrm>
            <a:custGeom>
              <a:avLst/>
              <a:gdLst/>
              <a:ahLst/>
              <a:cxnLst/>
              <a:rect l="l" t="t" r="r" b="b"/>
              <a:pathLst>
                <a:path w="1672" h="2818" extrusionOk="0">
                  <a:moveTo>
                    <a:pt x="1405" y="1"/>
                  </a:moveTo>
                  <a:cubicBezTo>
                    <a:pt x="645" y="1"/>
                    <a:pt x="0" y="617"/>
                    <a:pt x="0" y="1409"/>
                  </a:cubicBezTo>
                  <a:cubicBezTo>
                    <a:pt x="0" y="2201"/>
                    <a:pt x="645" y="2817"/>
                    <a:pt x="1405" y="2817"/>
                  </a:cubicBezTo>
                  <a:cubicBezTo>
                    <a:pt x="1492" y="2817"/>
                    <a:pt x="1582" y="2809"/>
                    <a:pt x="1672" y="2792"/>
                  </a:cubicBezTo>
                  <a:cubicBezTo>
                    <a:pt x="1014" y="2661"/>
                    <a:pt x="535" y="2081"/>
                    <a:pt x="539" y="1409"/>
                  </a:cubicBezTo>
                  <a:cubicBezTo>
                    <a:pt x="535" y="737"/>
                    <a:pt x="1010" y="156"/>
                    <a:pt x="1672" y="26"/>
                  </a:cubicBezTo>
                  <a:cubicBezTo>
                    <a:pt x="1582" y="9"/>
                    <a:pt x="1492" y="1"/>
                    <a:pt x="140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7" name="Google Shape;22187;p87"/>
            <p:cNvSpPr/>
            <p:nvPr/>
          </p:nvSpPr>
          <p:spPr>
            <a:xfrm>
              <a:off x="4862051" y="1545650"/>
              <a:ext cx="107806" cy="107806"/>
            </a:xfrm>
            <a:custGeom>
              <a:avLst/>
              <a:gdLst/>
              <a:ahLst/>
              <a:cxnLst/>
              <a:rect l="l" t="t" r="r" b="b"/>
              <a:pathLst>
                <a:path w="4142" h="4142" extrusionOk="0">
                  <a:moveTo>
                    <a:pt x="2073" y="1"/>
                  </a:moveTo>
                  <a:cubicBezTo>
                    <a:pt x="929" y="1"/>
                    <a:pt x="0" y="926"/>
                    <a:pt x="0" y="2073"/>
                  </a:cubicBezTo>
                  <a:cubicBezTo>
                    <a:pt x="0" y="3217"/>
                    <a:pt x="929" y="4142"/>
                    <a:pt x="2073" y="4142"/>
                  </a:cubicBezTo>
                  <a:cubicBezTo>
                    <a:pt x="3216" y="4142"/>
                    <a:pt x="4141" y="3217"/>
                    <a:pt x="4141" y="2073"/>
                  </a:cubicBezTo>
                  <a:lnTo>
                    <a:pt x="4141" y="2070"/>
                  </a:lnTo>
                  <a:cubicBezTo>
                    <a:pt x="4141" y="926"/>
                    <a:pt x="3216" y="1"/>
                    <a:pt x="2073"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8" name="Google Shape;22188;p87"/>
            <p:cNvSpPr/>
            <p:nvPr/>
          </p:nvSpPr>
          <p:spPr>
            <a:xfrm>
              <a:off x="4862051" y="1545650"/>
              <a:ext cx="60904" cy="107832"/>
            </a:xfrm>
            <a:custGeom>
              <a:avLst/>
              <a:gdLst/>
              <a:ahLst/>
              <a:cxnLst/>
              <a:rect l="l" t="t" r="r" b="b"/>
              <a:pathLst>
                <a:path w="2340" h="4143" extrusionOk="0">
                  <a:moveTo>
                    <a:pt x="2068" y="1"/>
                  </a:moveTo>
                  <a:cubicBezTo>
                    <a:pt x="945" y="1"/>
                    <a:pt x="0" y="913"/>
                    <a:pt x="0" y="2073"/>
                  </a:cubicBezTo>
                  <a:cubicBezTo>
                    <a:pt x="0" y="3230"/>
                    <a:pt x="945" y="4142"/>
                    <a:pt x="2068" y="4142"/>
                  </a:cubicBezTo>
                  <a:cubicBezTo>
                    <a:pt x="2158" y="4142"/>
                    <a:pt x="2248" y="4136"/>
                    <a:pt x="2340" y="4124"/>
                  </a:cubicBezTo>
                  <a:cubicBezTo>
                    <a:pt x="1309" y="3991"/>
                    <a:pt x="539" y="3111"/>
                    <a:pt x="539" y="2073"/>
                  </a:cubicBezTo>
                  <a:cubicBezTo>
                    <a:pt x="539" y="1032"/>
                    <a:pt x="1309" y="152"/>
                    <a:pt x="2340" y="18"/>
                  </a:cubicBezTo>
                  <a:cubicBezTo>
                    <a:pt x="2248" y="6"/>
                    <a:pt x="2158" y="1"/>
                    <a:pt x="2068"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9" name="Google Shape;22189;p87"/>
            <p:cNvSpPr/>
            <p:nvPr/>
          </p:nvSpPr>
          <p:spPr>
            <a:xfrm>
              <a:off x="4879255" y="1562880"/>
              <a:ext cx="73372" cy="73372"/>
            </a:xfrm>
            <a:custGeom>
              <a:avLst/>
              <a:gdLst/>
              <a:ahLst/>
              <a:cxnLst/>
              <a:rect l="l" t="t" r="r" b="b"/>
              <a:pathLst>
                <a:path w="2819" h="2819" extrusionOk="0">
                  <a:moveTo>
                    <a:pt x="1412" y="0"/>
                  </a:moveTo>
                  <a:cubicBezTo>
                    <a:pt x="630" y="0"/>
                    <a:pt x="1" y="630"/>
                    <a:pt x="1" y="1411"/>
                  </a:cubicBezTo>
                  <a:cubicBezTo>
                    <a:pt x="1" y="2189"/>
                    <a:pt x="630" y="2818"/>
                    <a:pt x="1412" y="2818"/>
                  </a:cubicBezTo>
                  <a:cubicBezTo>
                    <a:pt x="2189" y="2818"/>
                    <a:pt x="2819" y="2189"/>
                    <a:pt x="2819" y="1411"/>
                  </a:cubicBezTo>
                  <a:lnTo>
                    <a:pt x="2819" y="1408"/>
                  </a:lnTo>
                  <a:cubicBezTo>
                    <a:pt x="2819" y="630"/>
                    <a:pt x="2189" y="0"/>
                    <a:pt x="14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0" name="Google Shape;22190;p87"/>
            <p:cNvSpPr/>
            <p:nvPr/>
          </p:nvSpPr>
          <p:spPr>
            <a:xfrm>
              <a:off x="4879541" y="1562906"/>
              <a:ext cx="43622" cy="73293"/>
            </a:xfrm>
            <a:custGeom>
              <a:avLst/>
              <a:gdLst/>
              <a:ahLst/>
              <a:cxnLst/>
              <a:rect l="l" t="t" r="r" b="b"/>
              <a:pathLst>
                <a:path w="1676" h="2816" extrusionOk="0">
                  <a:moveTo>
                    <a:pt x="1403" y="1"/>
                  </a:moveTo>
                  <a:cubicBezTo>
                    <a:pt x="645" y="1"/>
                    <a:pt x="0" y="616"/>
                    <a:pt x="0" y="1407"/>
                  </a:cubicBezTo>
                  <a:cubicBezTo>
                    <a:pt x="0" y="2200"/>
                    <a:pt x="645" y="2816"/>
                    <a:pt x="1403" y="2816"/>
                  </a:cubicBezTo>
                  <a:cubicBezTo>
                    <a:pt x="1493" y="2816"/>
                    <a:pt x="1583" y="2807"/>
                    <a:pt x="1675" y="2789"/>
                  </a:cubicBezTo>
                  <a:cubicBezTo>
                    <a:pt x="1014" y="2659"/>
                    <a:pt x="539" y="2082"/>
                    <a:pt x="539" y="1410"/>
                  </a:cubicBezTo>
                  <a:cubicBezTo>
                    <a:pt x="539" y="735"/>
                    <a:pt x="1014" y="158"/>
                    <a:pt x="1675" y="27"/>
                  </a:cubicBezTo>
                  <a:cubicBezTo>
                    <a:pt x="1583" y="10"/>
                    <a:pt x="1493" y="1"/>
                    <a:pt x="1403"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1" name="Google Shape;22191;p87"/>
            <p:cNvSpPr/>
            <p:nvPr/>
          </p:nvSpPr>
          <p:spPr>
            <a:xfrm>
              <a:off x="4673299" y="1725604"/>
              <a:ext cx="121470" cy="136696"/>
            </a:xfrm>
            <a:custGeom>
              <a:avLst/>
              <a:gdLst/>
              <a:ahLst/>
              <a:cxnLst/>
              <a:rect l="l" t="t" r="r" b="b"/>
              <a:pathLst>
                <a:path w="4667" h="5252" extrusionOk="0">
                  <a:moveTo>
                    <a:pt x="3100" y="0"/>
                  </a:moveTo>
                  <a:lnTo>
                    <a:pt x="222" y="1088"/>
                  </a:lnTo>
                  <a:cubicBezTo>
                    <a:pt x="74" y="1140"/>
                    <a:pt x="1" y="1306"/>
                    <a:pt x="57" y="1454"/>
                  </a:cubicBezTo>
                  <a:lnTo>
                    <a:pt x="1419" y="5067"/>
                  </a:lnTo>
                  <a:cubicBezTo>
                    <a:pt x="1462" y="5181"/>
                    <a:pt x="1571" y="5251"/>
                    <a:pt x="1684" y="5251"/>
                  </a:cubicBezTo>
                  <a:cubicBezTo>
                    <a:pt x="1718" y="5251"/>
                    <a:pt x="1752" y="5245"/>
                    <a:pt x="1784" y="5232"/>
                  </a:cubicBezTo>
                  <a:lnTo>
                    <a:pt x="4666" y="4145"/>
                  </a:lnTo>
                  <a:lnTo>
                    <a:pt x="3100"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2" name="Google Shape;22192;p87"/>
            <p:cNvSpPr/>
            <p:nvPr/>
          </p:nvSpPr>
          <p:spPr>
            <a:xfrm>
              <a:off x="4706901" y="1817819"/>
              <a:ext cx="87765" cy="44481"/>
            </a:xfrm>
            <a:custGeom>
              <a:avLst/>
              <a:gdLst/>
              <a:ahLst/>
              <a:cxnLst/>
              <a:rect l="l" t="t" r="r" b="b"/>
              <a:pathLst>
                <a:path w="3372" h="1709" extrusionOk="0">
                  <a:moveTo>
                    <a:pt x="3146" y="1"/>
                  </a:moveTo>
                  <a:lnTo>
                    <a:pt x="3090" y="22"/>
                  </a:lnTo>
                  <a:lnTo>
                    <a:pt x="1" y="1186"/>
                  </a:lnTo>
                  <a:lnTo>
                    <a:pt x="128" y="1524"/>
                  </a:lnTo>
                  <a:cubicBezTo>
                    <a:pt x="168" y="1638"/>
                    <a:pt x="276" y="1708"/>
                    <a:pt x="391" y="1708"/>
                  </a:cubicBezTo>
                  <a:cubicBezTo>
                    <a:pt x="425" y="1708"/>
                    <a:pt x="460" y="1702"/>
                    <a:pt x="493" y="1689"/>
                  </a:cubicBezTo>
                  <a:lnTo>
                    <a:pt x="3372" y="606"/>
                  </a:lnTo>
                  <a:lnTo>
                    <a:pt x="314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3" name="Google Shape;22193;p87"/>
            <p:cNvSpPr/>
            <p:nvPr/>
          </p:nvSpPr>
          <p:spPr>
            <a:xfrm>
              <a:off x="4790787" y="1663424"/>
              <a:ext cx="236017" cy="146092"/>
            </a:xfrm>
            <a:custGeom>
              <a:avLst/>
              <a:gdLst/>
              <a:ahLst/>
              <a:cxnLst/>
              <a:rect l="l" t="t" r="r" b="b"/>
              <a:pathLst>
                <a:path w="9068" h="5613" extrusionOk="0">
                  <a:moveTo>
                    <a:pt x="8068" y="1"/>
                  </a:moveTo>
                  <a:cubicBezTo>
                    <a:pt x="7706" y="1"/>
                    <a:pt x="7413" y="292"/>
                    <a:pt x="7379" y="324"/>
                  </a:cubicBezTo>
                  <a:lnTo>
                    <a:pt x="4997" y="2302"/>
                  </a:lnTo>
                  <a:lnTo>
                    <a:pt x="4994" y="2298"/>
                  </a:lnTo>
                  <a:cubicBezTo>
                    <a:pt x="4994" y="2298"/>
                    <a:pt x="4958" y="1619"/>
                    <a:pt x="4248" y="1619"/>
                  </a:cubicBezTo>
                  <a:cubicBezTo>
                    <a:pt x="3699" y="1619"/>
                    <a:pt x="3283" y="1617"/>
                    <a:pt x="2960" y="1617"/>
                  </a:cubicBezTo>
                  <a:cubicBezTo>
                    <a:pt x="2114" y="1617"/>
                    <a:pt x="1897" y="1633"/>
                    <a:pt x="1584" y="1753"/>
                  </a:cubicBezTo>
                  <a:lnTo>
                    <a:pt x="1" y="2407"/>
                  </a:lnTo>
                  <a:lnTo>
                    <a:pt x="1208" y="5612"/>
                  </a:lnTo>
                  <a:cubicBezTo>
                    <a:pt x="2166" y="5214"/>
                    <a:pt x="2099" y="5168"/>
                    <a:pt x="3065" y="5168"/>
                  </a:cubicBezTo>
                  <a:cubicBezTo>
                    <a:pt x="3354" y="5168"/>
                    <a:pt x="3736" y="5173"/>
                    <a:pt x="4265" y="5173"/>
                  </a:cubicBezTo>
                  <a:cubicBezTo>
                    <a:pt x="4536" y="5159"/>
                    <a:pt x="5145" y="5067"/>
                    <a:pt x="5599" y="4543"/>
                  </a:cubicBezTo>
                  <a:lnTo>
                    <a:pt x="8530" y="1397"/>
                  </a:lnTo>
                  <a:cubicBezTo>
                    <a:pt x="8621" y="1292"/>
                    <a:pt x="9068" y="704"/>
                    <a:pt x="8565" y="212"/>
                  </a:cubicBezTo>
                  <a:cubicBezTo>
                    <a:pt x="8396" y="56"/>
                    <a:pt x="8226" y="1"/>
                    <a:pt x="8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4" name="Google Shape;22194;p87"/>
            <p:cNvSpPr/>
            <p:nvPr/>
          </p:nvSpPr>
          <p:spPr>
            <a:xfrm>
              <a:off x="4790787" y="1719201"/>
              <a:ext cx="47917" cy="90315"/>
            </a:xfrm>
            <a:custGeom>
              <a:avLst/>
              <a:gdLst/>
              <a:ahLst/>
              <a:cxnLst/>
              <a:rect l="l" t="t" r="r" b="b"/>
              <a:pathLst>
                <a:path w="1841" h="3470" extrusionOk="0">
                  <a:moveTo>
                    <a:pt x="634" y="0"/>
                  </a:moveTo>
                  <a:lnTo>
                    <a:pt x="1" y="264"/>
                  </a:lnTo>
                  <a:lnTo>
                    <a:pt x="1208" y="3469"/>
                  </a:lnTo>
                  <a:lnTo>
                    <a:pt x="1841" y="3206"/>
                  </a:lnTo>
                  <a:lnTo>
                    <a:pt x="634"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5" name="Google Shape;22195;p87"/>
            <p:cNvSpPr/>
            <p:nvPr/>
          </p:nvSpPr>
          <p:spPr>
            <a:xfrm>
              <a:off x="4752709" y="1715115"/>
              <a:ext cx="73840" cy="118946"/>
            </a:xfrm>
            <a:custGeom>
              <a:avLst/>
              <a:gdLst/>
              <a:ahLst/>
              <a:cxnLst/>
              <a:rect l="l" t="t" r="r" b="b"/>
              <a:pathLst>
                <a:path w="2837" h="4570" extrusionOk="0">
                  <a:moveTo>
                    <a:pt x="1168" y="0"/>
                  </a:moveTo>
                  <a:cubicBezTo>
                    <a:pt x="1139" y="0"/>
                    <a:pt x="1109" y="5"/>
                    <a:pt x="1080" y="16"/>
                  </a:cubicBezTo>
                  <a:lnTo>
                    <a:pt x="0" y="425"/>
                  </a:lnTo>
                  <a:lnTo>
                    <a:pt x="1562" y="4569"/>
                  </a:lnTo>
                  <a:lnTo>
                    <a:pt x="2643" y="4161"/>
                  </a:lnTo>
                  <a:cubicBezTo>
                    <a:pt x="2773" y="4112"/>
                    <a:pt x="2836" y="3968"/>
                    <a:pt x="2790" y="3841"/>
                  </a:cubicBezTo>
                  <a:lnTo>
                    <a:pt x="1404" y="164"/>
                  </a:lnTo>
                  <a:cubicBezTo>
                    <a:pt x="1366" y="63"/>
                    <a:pt x="1270" y="0"/>
                    <a:pt x="116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6" name="Google Shape;22196;p87"/>
            <p:cNvSpPr/>
            <p:nvPr/>
          </p:nvSpPr>
          <p:spPr>
            <a:xfrm>
              <a:off x="4787508" y="1804545"/>
              <a:ext cx="39119" cy="29515"/>
            </a:xfrm>
            <a:custGeom>
              <a:avLst/>
              <a:gdLst/>
              <a:ahLst/>
              <a:cxnLst/>
              <a:rect l="l" t="t" r="r" b="b"/>
              <a:pathLst>
                <a:path w="1503" h="1134" extrusionOk="0">
                  <a:moveTo>
                    <a:pt x="1298" y="0"/>
                  </a:moveTo>
                  <a:cubicBezTo>
                    <a:pt x="1270" y="36"/>
                    <a:pt x="1228" y="67"/>
                    <a:pt x="1182" y="85"/>
                  </a:cubicBezTo>
                  <a:lnTo>
                    <a:pt x="0" y="528"/>
                  </a:lnTo>
                  <a:lnTo>
                    <a:pt x="225" y="1133"/>
                  </a:lnTo>
                  <a:lnTo>
                    <a:pt x="1306" y="725"/>
                  </a:lnTo>
                  <a:cubicBezTo>
                    <a:pt x="1436" y="679"/>
                    <a:pt x="1503" y="532"/>
                    <a:pt x="1453" y="401"/>
                  </a:cubicBezTo>
                  <a:lnTo>
                    <a:pt x="1298"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7" name="Google Shape;22197;p87"/>
            <p:cNvSpPr/>
            <p:nvPr/>
          </p:nvSpPr>
          <p:spPr>
            <a:xfrm>
              <a:off x="4817726" y="1606008"/>
              <a:ext cx="29151" cy="50311"/>
            </a:xfrm>
            <a:custGeom>
              <a:avLst/>
              <a:gdLst/>
              <a:ahLst/>
              <a:cxnLst/>
              <a:rect l="l" t="t" r="r" b="b"/>
              <a:pathLst>
                <a:path w="1120" h="1933" extrusionOk="0">
                  <a:moveTo>
                    <a:pt x="532" y="387"/>
                  </a:moveTo>
                  <a:lnTo>
                    <a:pt x="532" y="743"/>
                  </a:lnTo>
                  <a:cubicBezTo>
                    <a:pt x="391" y="686"/>
                    <a:pt x="345" y="641"/>
                    <a:pt x="345" y="553"/>
                  </a:cubicBezTo>
                  <a:cubicBezTo>
                    <a:pt x="345" y="451"/>
                    <a:pt x="433" y="405"/>
                    <a:pt x="532" y="387"/>
                  </a:cubicBezTo>
                  <a:close/>
                  <a:moveTo>
                    <a:pt x="655" y="1116"/>
                  </a:moveTo>
                  <a:cubicBezTo>
                    <a:pt x="802" y="1179"/>
                    <a:pt x="831" y="1249"/>
                    <a:pt x="831" y="1334"/>
                  </a:cubicBezTo>
                  <a:cubicBezTo>
                    <a:pt x="834" y="1439"/>
                    <a:pt x="760" y="1503"/>
                    <a:pt x="655" y="1524"/>
                  </a:cubicBezTo>
                  <a:lnTo>
                    <a:pt x="655" y="1116"/>
                  </a:lnTo>
                  <a:close/>
                  <a:moveTo>
                    <a:pt x="591" y="0"/>
                  </a:moveTo>
                  <a:cubicBezTo>
                    <a:pt x="556" y="0"/>
                    <a:pt x="514" y="25"/>
                    <a:pt x="514" y="60"/>
                  </a:cubicBezTo>
                  <a:lnTo>
                    <a:pt x="514" y="127"/>
                  </a:lnTo>
                  <a:cubicBezTo>
                    <a:pt x="236" y="162"/>
                    <a:pt x="57" y="310"/>
                    <a:pt x="57" y="584"/>
                  </a:cubicBezTo>
                  <a:cubicBezTo>
                    <a:pt x="57" y="873"/>
                    <a:pt x="268" y="964"/>
                    <a:pt x="514" y="1059"/>
                  </a:cubicBezTo>
                  <a:lnTo>
                    <a:pt x="514" y="1527"/>
                  </a:lnTo>
                  <a:cubicBezTo>
                    <a:pt x="387" y="1513"/>
                    <a:pt x="331" y="1464"/>
                    <a:pt x="211" y="1376"/>
                  </a:cubicBezTo>
                  <a:cubicBezTo>
                    <a:pt x="188" y="1358"/>
                    <a:pt x="166" y="1350"/>
                    <a:pt x="144" y="1350"/>
                  </a:cubicBezTo>
                  <a:cubicBezTo>
                    <a:pt x="110" y="1350"/>
                    <a:pt x="79" y="1371"/>
                    <a:pt x="53" y="1408"/>
                  </a:cubicBezTo>
                  <a:cubicBezTo>
                    <a:pt x="0" y="1468"/>
                    <a:pt x="0" y="1556"/>
                    <a:pt x="53" y="1615"/>
                  </a:cubicBezTo>
                  <a:cubicBezTo>
                    <a:pt x="145" y="1738"/>
                    <a:pt x="338" y="1805"/>
                    <a:pt x="514" y="1805"/>
                  </a:cubicBezTo>
                  <a:lnTo>
                    <a:pt x="514" y="1872"/>
                  </a:lnTo>
                  <a:cubicBezTo>
                    <a:pt x="514" y="1907"/>
                    <a:pt x="553" y="1932"/>
                    <a:pt x="595" y="1932"/>
                  </a:cubicBezTo>
                  <a:cubicBezTo>
                    <a:pt x="634" y="1932"/>
                    <a:pt x="672" y="1907"/>
                    <a:pt x="672" y="1872"/>
                  </a:cubicBezTo>
                  <a:lnTo>
                    <a:pt x="672" y="1802"/>
                  </a:lnTo>
                  <a:cubicBezTo>
                    <a:pt x="922" y="1763"/>
                    <a:pt x="1119" y="1605"/>
                    <a:pt x="1119" y="1302"/>
                  </a:cubicBezTo>
                  <a:cubicBezTo>
                    <a:pt x="1119" y="1014"/>
                    <a:pt x="940" y="894"/>
                    <a:pt x="672" y="796"/>
                  </a:cubicBezTo>
                  <a:lnTo>
                    <a:pt x="672" y="380"/>
                  </a:lnTo>
                  <a:cubicBezTo>
                    <a:pt x="732" y="384"/>
                    <a:pt x="792" y="401"/>
                    <a:pt x="848" y="430"/>
                  </a:cubicBezTo>
                  <a:cubicBezTo>
                    <a:pt x="874" y="442"/>
                    <a:pt x="915" y="468"/>
                    <a:pt x="956" y="468"/>
                  </a:cubicBezTo>
                  <a:cubicBezTo>
                    <a:pt x="987" y="468"/>
                    <a:pt x="1018" y="453"/>
                    <a:pt x="1045" y="409"/>
                  </a:cubicBezTo>
                  <a:cubicBezTo>
                    <a:pt x="1077" y="356"/>
                    <a:pt x="1098" y="271"/>
                    <a:pt x="1035" y="219"/>
                  </a:cubicBezTo>
                  <a:cubicBezTo>
                    <a:pt x="943" y="145"/>
                    <a:pt x="785" y="120"/>
                    <a:pt x="672" y="120"/>
                  </a:cubicBezTo>
                  <a:lnTo>
                    <a:pt x="672" y="60"/>
                  </a:lnTo>
                  <a:cubicBezTo>
                    <a:pt x="672" y="25"/>
                    <a:pt x="630" y="0"/>
                    <a:pt x="5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8" name="Google Shape;22198;p87"/>
            <p:cNvSpPr/>
            <p:nvPr/>
          </p:nvSpPr>
          <p:spPr>
            <a:xfrm>
              <a:off x="4870926" y="1557284"/>
              <a:ext cx="87036" cy="83809"/>
            </a:xfrm>
            <a:custGeom>
              <a:avLst/>
              <a:gdLst/>
              <a:ahLst/>
              <a:cxnLst/>
              <a:rect l="l" t="t" r="r" b="b"/>
              <a:pathLst>
                <a:path w="3344" h="3220" extrusionOk="0">
                  <a:moveTo>
                    <a:pt x="1727" y="400"/>
                  </a:moveTo>
                  <a:cubicBezTo>
                    <a:pt x="2348" y="400"/>
                    <a:pt x="2943" y="883"/>
                    <a:pt x="2945" y="1612"/>
                  </a:cubicBezTo>
                  <a:cubicBezTo>
                    <a:pt x="2942" y="2277"/>
                    <a:pt x="2404" y="2819"/>
                    <a:pt x="1735" y="2819"/>
                  </a:cubicBezTo>
                  <a:cubicBezTo>
                    <a:pt x="658" y="2819"/>
                    <a:pt x="120" y="1517"/>
                    <a:pt x="880" y="757"/>
                  </a:cubicBezTo>
                  <a:cubicBezTo>
                    <a:pt x="1127" y="510"/>
                    <a:pt x="1430" y="400"/>
                    <a:pt x="1727" y="400"/>
                  </a:cubicBezTo>
                  <a:close/>
                  <a:moveTo>
                    <a:pt x="1735" y="1"/>
                  </a:moveTo>
                  <a:cubicBezTo>
                    <a:pt x="1084" y="1"/>
                    <a:pt x="497" y="395"/>
                    <a:pt x="247" y="996"/>
                  </a:cubicBezTo>
                  <a:cubicBezTo>
                    <a:pt x="0" y="1594"/>
                    <a:pt x="138" y="2288"/>
                    <a:pt x="599" y="2748"/>
                  </a:cubicBezTo>
                  <a:cubicBezTo>
                    <a:pt x="904" y="3056"/>
                    <a:pt x="1315" y="3220"/>
                    <a:pt x="1734" y="3220"/>
                  </a:cubicBezTo>
                  <a:cubicBezTo>
                    <a:pt x="1942" y="3220"/>
                    <a:pt x="2151" y="3180"/>
                    <a:pt x="2351" y="3097"/>
                  </a:cubicBezTo>
                  <a:cubicBezTo>
                    <a:pt x="2952" y="2847"/>
                    <a:pt x="3343" y="2263"/>
                    <a:pt x="3343" y="1612"/>
                  </a:cubicBezTo>
                  <a:cubicBezTo>
                    <a:pt x="3343" y="722"/>
                    <a:pt x="2622" y="4"/>
                    <a:pt x="1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9" name="Google Shape;22199;p87"/>
            <p:cNvSpPr/>
            <p:nvPr/>
          </p:nvSpPr>
          <p:spPr>
            <a:xfrm>
              <a:off x="4765723" y="1540132"/>
              <a:ext cx="208819" cy="149684"/>
            </a:xfrm>
            <a:custGeom>
              <a:avLst/>
              <a:gdLst/>
              <a:ahLst/>
              <a:cxnLst/>
              <a:rect l="l" t="t" r="r" b="b"/>
              <a:pathLst>
                <a:path w="8023" h="5751" extrusionOk="0">
                  <a:moveTo>
                    <a:pt x="2564" y="2271"/>
                  </a:moveTo>
                  <a:cubicBezTo>
                    <a:pt x="2957" y="2271"/>
                    <a:pt x="3339" y="2463"/>
                    <a:pt x="3571" y="2809"/>
                  </a:cubicBezTo>
                  <a:cubicBezTo>
                    <a:pt x="3613" y="2985"/>
                    <a:pt x="3680" y="3158"/>
                    <a:pt x="3765" y="3320"/>
                  </a:cubicBezTo>
                  <a:cubicBezTo>
                    <a:pt x="3772" y="3372"/>
                    <a:pt x="3775" y="3425"/>
                    <a:pt x="3779" y="3478"/>
                  </a:cubicBezTo>
                  <a:lnTo>
                    <a:pt x="3775" y="3478"/>
                  </a:lnTo>
                  <a:cubicBezTo>
                    <a:pt x="3775" y="4079"/>
                    <a:pt x="3335" y="4590"/>
                    <a:pt x="2744" y="4678"/>
                  </a:cubicBezTo>
                  <a:cubicBezTo>
                    <a:pt x="2684" y="4687"/>
                    <a:pt x="2624" y="4691"/>
                    <a:pt x="2565" y="4691"/>
                  </a:cubicBezTo>
                  <a:cubicBezTo>
                    <a:pt x="2039" y="4691"/>
                    <a:pt x="1565" y="4349"/>
                    <a:pt x="1407" y="3833"/>
                  </a:cubicBezTo>
                  <a:cubicBezTo>
                    <a:pt x="1235" y="3260"/>
                    <a:pt x="1506" y="2644"/>
                    <a:pt x="2048" y="2387"/>
                  </a:cubicBezTo>
                  <a:cubicBezTo>
                    <a:pt x="2214" y="2308"/>
                    <a:pt x="2390" y="2271"/>
                    <a:pt x="2564" y="2271"/>
                  </a:cubicBezTo>
                  <a:close/>
                  <a:moveTo>
                    <a:pt x="2568" y="1610"/>
                  </a:moveTo>
                  <a:cubicBezTo>
                    <a:pt x="2910" y="1610"/>
                    <a:pt x="3247" y="1705"/>
                    <a:pt x="3539" y="1884"/>
                  </a:cubicBezTo>
                  <a:cubicBezTo>
                    <a:pt x="3525" y="1979"/>
                    <a:pt x="3515" y="2077"/>
                    <a:pt x="3508" y="2176"/>
                  </a:cubicBezTo>
                  <a:cubicBezTo>
                    <a:pt x="3227" y="1973"/>
                    <a:pt x="2898" y="1872"/>
                    <a:pt x="2568" y="1872"/>
                  </a:cubicBezTo>
                  <a:cubicBezTo>
                    <a:pt x="2223" y="1872"/>
                    <a:pt x="1878" y="1983"/>
                    <a:pt x="1590" y="2204"/>
                  </a:cubicBezTo>
                  <a:cubicBezTo>
                    <a:pt x="1027" y="2633"/>
                    <a:pt x="813" y="3383"/>
                    <a:pt x="1062" y="4048"/>
                  </a:cubicBezTo>
                  <a:cubicBezTo>
                    <a:pt x="1299" y="4678"/>
                    <a:pt x="1902" y="5090"/>
                    <a:pt x="2566" y="5090"/>
                  </a:cubicBezTo>
                  <a:cubicBezTo>
                    <a:pt x="2603" y="5090"/>
                    <a:pt x="2640" y="5088"/>
                    <a:pt x="2677" y="5086"/>
                  </a:cubicBezTo>
                  <a:cubicBezTo>
                    <a:pt x="3385" y="5037"/>
                    <a:pt x="3979" y="4530"/>
                    <a:pt x="4137" y="3837"/>
                  </a:cubicBezTo>
                  <a:cubicBezTo>
                    <a:pt x="4204" y="3907"/>
                    <a:pt x="4275" y="3974"/>
                    <a:pt x="4352" y="4037"/>
                  </a:cubicBezTo>
                  <a:cubicBezTo>
                    <a:pt x="4141" y="4709"/>
                    <a:pt x="3571" y="5209"/>
                    <a:pt x="2874" y="5325"/>
                  </a:cubicBezTo>
                  <a:cubicBezTo>
                    <a:pt x="2772" y="5342"/>
                    <a:pt x="2669" y="5351"/>
                    <a:pt x="2567" y="5351"/>
                  </a:cubicBezTo>
                  <a:cubicBezTo>
                    <a:pt x="1979" y="5351"/>
                    <a:pt x="1416" y="5072"/>
                    <a:pt x="1062" y="4586"/>
                  </a:cubicBezTo>
                  <a:cubicBezTo>
                    <a:pt x="151" y="3351"/>
                    <a:pt x="1034" y="1610"/>
                    <a:pt x="2568" y="1610"/>
                  </a:cubicBezTo>
                  <a:close/>
                  <a:moveTo>
                    <a:pt x="5777" y="1"/>
                  </a:moveTo>
                  <a:cubicBezTo>
                    <a:pt x="4831" y="1"/>
                    <a:pt x="3980" y="589"/>
                    <a:pt x="3648" y="1486"/>
                  </a:cubicBezTo>
                  <a:cubicBezTo>
                    <a:pt x="3300" y="1297"/>
                    <a:pt x="2929" y="1209"/>
                    <a:pt x="2566" y="1209"/>
                  </a:cubicBezTo>
                  <a:cubicBezTo>
                    <a:pt x="1569" y="1209"/>
                    <a:pt x="628" y="1870"/>
                    <a:pt x="362" y="2922"/>
                  </a:cubicBezTo>
                  <a:cubicBezTo>
                    <a:pt x="0" y="4356"/>
                    <a:pt x="1081" y="5751"/>
                    <a:pt x="2563" y="5751"/>
                  </a:cubicBezTo>
                  <a:cubicBezTo>
                    <a:pt x="2565" y="5751"/>
                    <a:pt x="2566" y="5751"/>
                    <a:pt x="2568" y="5751"/>
                  </a:cubicBezTo>
                  <a:cubicBezTo>
                    <a:pt x="2571" y="5751"/>
                    <a:pt x="2574" y="5751"/>
                    <a:pt x="2577" y="5751"/>
                  </a:cubicBezTo>
                  <a:cubicBezTo>
                    <a:pt x="3523" y="5751"/>
                    <a:pt x="4371" y="5157"/>
                    <a:pt x="4697" y="4266"/>
                  </a:cubicBezTo>
                  <a:cubicBezTo>
                    <a:pt x="5035" y="4450"/>
                    <a:pt x="5407" y="4540"/>
                    <a:pt x="5776" y="4540"/>
                  </a:cubicBezTo>
                  <a:cubicBezTo>
                    <a:pt x="6283" y="4540"/>
                    <a:pt x="6788" y="4370"/>
                    <a:pt x="7199" y="4041"/>
                  </a:cubicBezTo>
                  <a:cubicBezTo>
                    <a:pt x="7596" y="3721"/>
                    <a:pt x="7874" y="3277"/>
                    <a:pt x="7990" y="2781"/>
                  </a:cubicBezTo>
                  <a:cubicBezTo>
                    <a:pt x="8023" y="2630"/>
                    <a:pt x="7904" y="2536"/>
                    <a:pt x="7788" y="2536"/>
                  </a:cubicBezTo>
                  <a:cubicBezTo>
                    <a:pt x="7705" y="2536"/>
                    <a:pt x="7623" y="2584"/>
                    <a:pt x="7600" y="2693"/>
                  </a:cubicBezTo>
                  <a:cubicBezTo>
                    <a:pt x="7424" y="3446"/>
                    <a:pt x="6805" y="4013"/>
                    <a:pt x="6045" y="4122"/>
                  </a:cubicBezTo>
                  <a:cubicBezTo>
                    <a:pt x="5956" y="4134"/>
                    <a:pt x="5868" y="4141"/>
                    <a:pt x="5780" y="4141"/>
                  </a:cubicBezTo>
                  <a:cubicBezTo>
                    <a:pt x="5112" y="4141"/>
                    <a:pt x="4484" y="3780"/>
                    <a:pt x="4152" y="3189"/>
                  </a:cubicBezTo>
                  <a:cubicBezTo>
                    <a:pt x="4116" y="2999"/>
                    <a:pt x="4046" y="2816"/>
                    <a:pt x="3947" y="2655"/>
                  </a:cubicBezTo>
                  <a:cubicBezTo>
                    <a:pt x="3750" y="1655"/>
                    <a:pt x="4387" y="684"/>
                    <a:pt x="5380" y="466"/>
                  </a:cubicBezTo>
                  <a:cubicBezTo>
                    <a:pt x="5515" y="436"/>
                    <a:pt x="5650" y="422"/>
                    <a:pt x="5783" y="422"/>
                  </a:cubicBezTo>
                  <a:cubicBezTo>
                    <a:pt x="6627" y="422"/>
                    <a:pt x="7390" y="995"/>
                    <a:pt x="7600" y="1849"/>
                  </a:cubicBezTo>
                  <a:cubicBezTo>
                    <a:pt x="7623" y="1958"/>
                    <a:pt x="7705" y="2006"/>
                    <a:pt x="7788" y="2006"/>
                  </a:cubicBezTo>
                  <a:cubicBezTo>
                    <a:pt x="7904" y="2006"/>
                    <a:pt x="8023" y="1912"/>
                    <a:pt x="7990" y="1761"/>
                  </a:cubicBezTo>
                  <a:cubicBezTo>
                    <a:pt x="7762" y="783"/>
                    <a:pt x="6921" y="68"/>
                    <a:pt x="5921" y="5"/>
                  </a:cubicBezTo>
                  <a:cubicBezTo>
                    <a:pt x="5873" y="2"/>
                    <a:pt x="5825" y="1"/>
                    <a:pt x="5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0" name="Google Shape;22200;p87"/>
            <p:cNvSpPr/>
            <p:nvPr/>
          </p:nvSpPr>
          <p:spPr>
            <a:xfrm>
              <a:off x="4901612" y="1574514"/>
              <a:ext cx="28760" cy="50285"/>
            </a:xfrm>
            <a:custGeom>
              <a:avLst/>
              <a:gdLst/>
              <a:ahLst/>
              <a:cxnLst/>
              <a:rect l="l" t="t" r="r" b="b"/>
              <a:pathLst>
                <a:path w="1105" h="1932" extrusionOk="0">
                  <a:moveTo>
                    <a:pt x="521" y="387"/>
                  </a:moveTo>
                  <a:lnTo>
                    <a:pt x="521" y="742"/>
                  </a:lnTo>
                  <a:cubicBezTo>
                    <a:pt x="377" y="686"/>
                    <a:pt x="331" y="640"/>
                    <a:pt x="331" y="552"/>
                  </a:cubicBezTo>
                  <a:cubicBezTo>
                    <a:pt x="331" y="450"/>
                    <a:pt x="419" y="401"/>
                    <a:pt x="521" y="387"/>
                  </a:cubicBezTo>
                  <a:close/>
                  <a:moveTo>
                    <a:pt x="641" y="1115"/>
                  </a:moveTo>
                  <a:cubicBezTo>
                    <a:pt x="788" y="1179"/>
                    <a:pt x="816" y="1249"/>
                    <a:pt x="816" y="1330"/>
                  </a:cubicBezTo>
                  <a:cubicBezTo>
                    <a:pt x="820" y="1439"/>
                    <a:pt x="750" y="1502"/>
                    <a:pt x="641" y="1524"/>
                  </a:cubicBezTo>
                  <a:lnTo>
                    <a:pt x="641" y="1115"/>
                  </a:lnTo>
                  <a:close/>
                  <a:moveTo>
                    <a:pt x="581" y="0"/>
                  </a:moveTo>
                  <a:cubicBezTo>
                    <a:pt x="546" y="0"/>
                    <a:pt x="500" y="25"/>
                    <a:pt x="500" y="60"/>
                  </a:cubicBezTo>
                  <a:lnTo>
                    <a:pt x="500" y="127"/>
                  </a:lnTo>
                  <a:cubicBezTo>
                    <a:pt x="225" y="162"/>
                    <a:pt x="42" y="313"/>
                    <a:pt x="42" y="588"/>
                  </a:cubicBezTo>
                  <a:cubicBezTo>
                    <a:pt x="42" y="883"/>
                    <a:pt x="271" y="975"/>
                    <a:pt x="500" y="1059"/>
                  </a:cubicBezTo>
                  <a:lnTo>
                    <a:pt x="500" y="1527"/>
                  </a:lnTo>
                  <a:cubicBezTo>
                    <a:pt x="373" y="1513"/>
                    <a:pt x="310" y="1457"/>
                    <a:pt x="197" y="1376"/>
                  </a:cubicBezTo>
                  <a:cubicBezTo>
                    <a:pt x="174" y="1358"/>
                    <a:pt x="152" y="1350"/>
                    <a:pt x="132" y="1350"/>
                  </a:cubicBezTo>
                  <a:cubicBezTo>
                    <a:pt x="55" y="1350"/>
                    <a:pt x="0" y="1455"/>
                    <a:pt x="0" y="1516"/>
                  </a:cubicBezTo>
                  <a:cubicBezTo>
                    <a:pt x="4" y="1552"/>
                    <a:pt x="14" y="1587"/>
                    <a:pt x="39" y="1615"/>
                  </a:cubicBezTo>
                  <a:cubicBezTo>
                    <a:pt x="130" y="1742"/>
                    <a:pt x="331" y="1805"/>
                    <a:pt x="500" y="1805"/>
                  </a:cubicBezTo>
                  <a:lnTo>
                    <a:pt x="500" y="1872"/>
                  </a:lnTo>
                  <a:cubicBezTo>
                    <a:pt x="500" y="1907"/>
                    <a:pt x="539" y="1932"/>
                    <a:pt x="581" y="1932"/>
                  </a:cubicBezTo>
                  <a:cubicBezTo>
                    <a:pt x="623" y="1932"/>
                    <a:pt x="662" y="1907"/>
                    <a:pt x="662" y="1872"/>
                  </a:cubicBezTo>
                  <a:lnTo>
                    <a:pt x="662" y="1801"/>
                  </a:lnTo>
                  <a:cubicBezTo>
                    <a:pt x="908" y="1763"/>
                    <a:pt x="1105" y="1604"/>
                    <a:pt x="1105" y="1302"/>
                  </a:cubicBezTo>
                  <a:cubicBezTo>
                    <a:pt x="1105" y="1006"/>
                    <a:pt x="915" y="890"/>
                    <a:pt x="662" y="795"/>
                  </a:cubicBezTo>
                  <a:lnTo>
                    <a:pt x="662" y="384"/>
                  </a:lnTo>
                  <a:cubicBezTo>
                    <a:pt x="743" y="391"/>
                    <a:pt x="820" y="415"/>
                    <a:pt x="890" y="457"/>
                  </a:cubicBezTo>
                  <a:cubicBezTo>
                    <a:pt x="905" y="465"/>
                    <a:pt x="922" y="469"/>
                    <a:pt x="938" y="469"/>
                  </a:cubicBezTo>
                  <a:cubicBezTo>
                    <a:pt x="978" y="469"/>
                    <a:pt x="1017" y="446"/>
                    <a:pt x="1035" y="408"/>
                  </a:cubicBezTo>
                  <a:cubicBezTo>
                    <a:pt x="1066" y="355"/>
                    <a:pt x="1087" y="271"/>
                    <a:pt x="1024" y="218"/>
                  </a:cubicBezTo>
                  <a:cubicBezTo>
                    <a:pt x="936" y="144"/>
                    <a:pt x="778" y="120"/>
                    <a:pt x="662" y="120"/>
                  </a:cubicBezTo>
                  <a:lnTo>
                    <a:pt x="662" y="60"/>
                  </a:lnTo>
                  <a:cubicBezTo>
                    <a:pt x="662" y="25"/>
                    <a:pt x="616"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1" name="Google Shape;22201;p87"/>
            <p:cNvSpPr/>
            <p:nvPr/>
          </p:nvSpPr>
          <p:spPr>
            <a:xfrm>
              <a:off x="4667521" y="1657932"/>
              <a:ext cx="363786" cy="209183"/>
            </a:xfrm>
            <a:custGeom>
              <a:avLst/>
              <a:gdLst/>
              <a:ahLst/>
              <a:cxnLst/>
              <a:rect l="l" t="t" r="r" b="b"/>
              <a:pathLst>
                <a:path w="13977" h="8037" extrusionOk="0">
                  <a:moveTo>
                    <a:pt x="4446" y="2384"/>
                  </a:moveTo>
                  <a:cubicBezTo>
                    <a:pt x="4467" y="2384"/>
                    <a:pt x="4488" y="2395"/>
                    <a:pt x="4494" y="2418"/>
                  </a:cubicBezTo>
                  <a:lnTo>
                    <a:pt x="5880" y="6094"/>
                  </a:lnTo>
                  <a:cubicBezTo>
                    <a:pt x="5891" y="6119"/>
                    <a:pt x="5877" y="6147"/>
                    <a:pt x="5852" y="6158"/>
                  </a:cubicBezTo>
                  <a:lnTo>
                    <a:pt x="4958" y="6495"/>
                  </a:lnTo>
                  <a:lnTo>
                    <a:pt x="3541" y="2724"/>
                  </a:lnTo>
                  <a:lnTo>
                    <a:pt x="4431" y="2386"/>
                  </a:lnTo>
                  <a:cubicBezTo>
                    <a:pt x="4436" y="2384"/>
                    <a:pt x="4441" y="2384"/>
                    <a:pt x="4446" y="2384"/>
                  </a:cubicBezTo>
                  <a:close/>
                  <a:moveTo>
                    <a:pt x="3161" y="2864"/>
                  </a:moveTo>
                  <a:lnTo>
                    <a:pt x="4582" y="6636"/>
                  </a:lnTo>
                  <a:lnTo>
                    <a:pt x="1943" y="7632"/>
                  </a:lnTo>
                  <a:cubicBezTo>
                    <a:pt x="1932" y="7636"/>
                    <a:pt x="1921" y="7638"/>
                    <a:pt x="1910" y="7638"/>
                  </a:cubicBezTo>
                  <a:cubicBezTo>
                    <a:pt x="1876" y="7638"/>
                    <a:pt x="1845" y="7617"/>
                    <a:pt x="1834" y="7583"/>
                  </a:cubicBezTo>
                  <a:lnTo>
                    <a:pt x="469" y="3969"/>
                  </a:lnTo>
                  <a:cubicBezTo>
                    <a:pt x="455" y="3927"/>
                    <a:pt x="476" y="3878"/>
                    <a:pt x="518" y="3860"/>
                  </a:cubicBezTo>
                  <a:lnTo>
                    <a:pt x="3161" y="2864"/>
                  </a:lnTo>
                  <a:close/>
                  <a:moveTo>
                    <a:pt x="12814" y="1"/>
                  </a:moveTo>
                  <a:cubicBezTo>
                    <a:pt x="12507" y="1"/>
                    <a:pt x="12213" y="161"/>
                    <a:pt x="11992" y="370"/>
                  </a:cubicBezTo>
                  <a:lnTo>
                    <a:pt x="9853" y="2143"/>
                  </a:lnTo>
                  <a:cubicBezTo>
                    <a:pt x="9733" y="1879"/>
                    <a:pt x="9476" y="1619"/>
                    <a:pt x="8991" y="1619"/>
                  </a:cubicBezTo>
                  <a:cubicBezTo>
                    <a:pt x="8429" y="1619"/>
                    <a:pt x="8004" y="1616"/>
                    <a:pt x="7673" y="1616"/>
                  </a:cubicBezTo>
                  <a:cubicBezTo>
                    <a:pt x="6829" y="1616"/>
                    <a:pt x="6594" y="1634"/>
                    <a:pt x="6253" y="1763"/>
                  </a:cubicBezTo>
                  <a:lnTo>
                    <a:pt x="6250" y="1763"/>
                  </a:lnTo>
                  <a:lnTo>
                    <a:pt x="4888" y="2326"/>
                  </a:lnTo>
                  <a:lnTo>
                    <a:pt x="4871" y="2277"/>
                  </a:lnTo>
                  <a:cubicBezTo>
                    <a:pt x="4802" y="2096"/>
                    <a:pt x="4630" y="1984"/>
                    <a:pt x="4447" y="1984"/>
                  </a:cubicBezTo>
                  <a:cubicBezTo>
                    <a:pt x="4395" y="1984"/>
                    <a:pt x="4342" y="1993"/>
                    <a:pt x="4290" y="2013"/>
                  </a:cubicBezTo>
                  <a:lnTo>
                    <a:pt x="381" y="3487"/>
                  </a:lnTo>
                  <a:cubicBezTo>
                    <a:pt x="128" y="3579"/>
                    <a:pt x="1" y="3860"/>
                    <a:pt x="96" y="4110"/>
                  </a:cubicBezTo>
                  <a:lnTo>
                    <a:pt x="1461" y="7723"/>
                  </a:lnTo>
                  <a:cubicBezTo>
                    <a:pt x="1532" y="7917"/>
                    <a:pt x="1717" y="8036"/>
                    <a:pt x="1913" y="8036"/>
                  </a:cubicBezTo>
                  <a:cubicBezTo>
                    <a:pt x="1970" y="8036"/>
                    <a:pt x="2028" y="8026"/>
                    <a:pt x="2084" y="8005"/>
                  </a:cubicBezTo>
                  <a:lnTo>
                    <a:pt x="5993" y="6534"/>
                  </a:lnTo>
                  <a:cubicBezTo>
                    <a:pt x="6225" y="6446"/>
                    <a:pt x="6345" y="6186"/>
                    <a:pt x="6257" y="5950"/>
                  </a:cubicBezTo>
                  <a:lnTo>
                    <a:pt x="6239" y="5904"/>
                  </a:lnTo>
                  <a:cubicBezTo>
                    <a:pt x="6946" y="5605"/>
                    <a:pt x="6964" y="5567"/>
                    <a:pt x="7699" y="5567"/>
                  </a:cubicBezTo>
                  <a:cubicBezTo>
                    <a:pt x="7956" y="5552"/>
                    <a:pt x="7956" y="5176"/>
                    <a:pt x="7699" y="5165"/>
                  </a:cubicBezTo>
                  <a:cubicBezTo>
                    <a:pt x="6901" y="5169"/>
                    <a:pt x="6830" y="5218"/>
                    <a:pt x="6098" y="5528"/>
                  </a:cubicBezTo>
                  <a:lnTo>
                    <a:pt x="5032" y="2699"/>
                  </a:lnTo>
                  <a:lnTo>
                    <a:pt x="6401" y="2136"/>
                  </a:lnTo>
                  <a:cubicBezTo>
                    <a:pt x="6679" y="2029"/>
                    <a:pt x="6878" y="2014"/>
                    <a:pt x="7658" y="2014"/>
                  </a:cubicBezTo>
                  <a:cubicBezTo>
                    <a:pt x="7984" y="2014"/>
                    <a:pt x="8412" y="2016"/>
                    <a:pt x="8991" y="2016"/>
                  </a:cubicBezTo>
                  <a:cubicBezTo>
                    <a:pt x="9212" y="2016"/>
                    <a:pt x="9360" y="2094"/>
                    <a:pt x="9455" y="2249"/>
                  </a:cubicBezTo>
                  <a:cubicBezTo>
                    <a:pt x="9501" y="2323"/>
                    <a:pt x="9529" y="2410"/>
                    <a:pt x="9540" y="2498"/>
                  </a:cubicBezTo>
                  <a:cubicBezTo>
                    <a:pt x="9536" y="2579"/>
                    <a:pt x="9487" y="2945"/>
                    <a:pt x="9128" y="3005"/>
                  </a:cubicBezTo>
                  <a:cubicBezTo>
                    <a:pt x="8579" y="3097"/>
                    <a:pt x="7397" y="3269"/>
                    <a:pt x="7383" y="3269"/>
                  </a:cubicBezTo>
                  <a:cubicBezTo>
                    <a:pt x="7143" y="3308"/>
                    <a:pt x="7168" y="3663"/>
                    <a:pt x="7411" y="3667"/>
                  </a:cubicBezTo>
                  <a:lnTo>
                    <a:pt x="7439" y="3667"/>
                  </a:lnTo>
                  <a:cubicBezTo>
                    <a:pt x="7453" y="3667"/>
                    <a:pt x="8642" y="3494"/>
                    <a:pt x="9195" y="3403"/>
                  </a:cubicBezTo>
                  <a:cubicBezTo>
                    <a:pt x="9701" y="3315"/>
                    <a:pt x="9891" y="2885"/>
                    <a:pt x="9934" y="2600"/>
                  </a:cubicBezTo>
                  <a:lnTo>
                    <a:pt x="12252" y="679"/>
                  </a:lnTo>
                  <a:lnTo>
                    <a:pt x="12259" y="672"/>
                  </a:lnTo>
                  <a:lnTo>
                    <a:pt x="12266" y="665"/>
                  </a:lnTo>
                  <a:cubicBezTo>
                    <a:pt x="12412" y="528"/>
                    <a:pt x="12602" y="403"/>
                    <a:pt x="12805" y="403"/>
                  </a:cubicBezTo>
                  <a:cubicBezTo>
                    <a:pt x="12926" y="403"/>
                    <a:pt x="13051" y="447"/>
                    <a:pt x="13174" y="560"/>
                  </a:cubicBezTo>
                  <a:cubicBezTo>
                    <a:pt x="13547" y="929"/>
                    <a:pt x="13202" y="1373"/>
                    <a:pt x="13125" y="1464"/>
                  </a:cubicBezTo>
                  <a:lnTo>
                    <a:pt x="10198" y="4606"/>
                  </a:lnTo>
                  <a:lnTo>
                    <a:pt x="10194" y="4613"/>
                  </a:lnTo>
                  <a:cubicBezTo>
                    <a:pt x="9782" y="5081"/>
                    <a:pt x="9230" y="5162"/>
                    <a:pt x="9005" y="5172"/>
                  </a:cubicBezTo>
                  <a:lnTo>
                    <a:pt x="8635" y="5172"/>
                  </a:lnTo>
                  <a:cubicBezTo>
                    <a:pt x="8382" y="5183"/>
                    <a:pt x="8382" y="5560"/>
                    <a:pt x="8635" y="5574"/>
                  </a:cubicBezTo>
                  <a:lnTo>
                    <a:pt x="9019" y="5574"/>
                  </a:lnTo>
                  <a:cubicBezTo>
                    <a:pt x="9293" y="5560"/>
                    <a:pt x="9979" y="5465"/>
                    <a:pt x="10493" y="4877"/>
                  </a:cubicBezTo>
                  <a:lnTo>
                    <a:pt x="13420" y="1728"/>
                  </a:lnTo>
                  <a:lnTo>
                    <a:pt x="13420" y="1724"/>
                  </a:lnTo>
                  <a:cubicBezTo>
                    <a:pt x="13681" y="1429"/>
                    <a:pt x="13976" y="788"/>
                    <a:pt x="13449" y="268"/>
                  </a:cubicBezTo>
                  <a:lnTo>
                    <a:pt x="13445" y="264"/>
                  </a:lnTo>
                  <a:cubicBezTo>
                    <a:pt x="13242" y="77"/>
                    <a:pt x="13025" y="1"/>
                    <a:pt x="128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2" name="Google Shape;22202;p87"/>
          <p:cNvGrpSpPr/>
          <p:nvPr/>
        </p:nvGrpSpPr>
        <p:grpSpPr>
          <a:xfrm>
            <a:off x="2293943" y="2937262"/>
            <a:ext cx="379065" cy="278130"/>
            <a:chOff x="2293943" y="2937262"/>
            <a:chExt cx="379065" cy="278130"/>
          </a:xfrm>
        </p:grpSpPr>
        <p:sp>
          <p:nvSpPr>
            <p:cNvPr id="22203" name="Google Shape;22203;p87"/>
            <p:cNvSpPr/>
            <p:nvPr/>
          </p:nvSpPr>
          <p:spPr>
            <a:xfrm>
              <a:off x="2317212" y="2942832"/>
              <a:ext cx="332345" cy="243357"/>
            </a:xfrm>
            <a:custGeom>
              <a:avLst/>
              <a:gdLst/>
              <a:ahLst/>
              <a:cxnLst/>
              <a:rect l="l" t="t" r="r" b="b"/>
              <a:pathLst>
                <a:path w="12769" h="9350" extrusionOk="0">
                  <a:moveTo>
                    <a:pt x="457" y="1"/>
                  </a:moveTo>
                  <a:cubicBezTo>
                    <a:pt x="204" y="1"/>
                    <a:pt x="0" y="205"/>
                    <a:pt x="0" y="455"/>
                  </a:cubicBezTo>
                  <a:lnTo>
                    <a:pt x="0" y="9349"/>
                  </a:lnTo>
                  <a:lnTo>
                    <a:pt x="12769" y="9349"/>
                  </a:lnTo>
                  <a:lnTo>
                    <a:pt x="12769" y="455"/>
                  </a:lnTo>
                  <a:cubicBezTo>
                    <a:pt x="12769" y="205"/>
                    <a:pt x="12565" y="1"/>
                    <a:pt x="1231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4" name="Google Shape;22204;p87"/>
            <p:cNvSpPr/>
            <p:nvPr/>
          </p:nvSpPr>
          <p:spPr>
            <a:xfrm>
              <a:off x="2340923" y="2966569"/>
              <a:ext cx="284923" cy="189949"/>
            </a:xfrm>
            <a:custGeom>
              <a:avLst/>
              <a:gdLst/>
              <a:ahLst/>
              <a:cxnLst/>
              <a:rect l="l" t="t" r="r" b="b"/>
              <a:pathLst>
                <a:path w="10947" h="7298" extrusionOk="0">
                  <a:moveTo>
                    <a:pt x="0" y="0"/>
                  </a:moveTo>
                  <a:lnTo>
                    <a:pt x="0" y="7297"/>
                  </a:lnTo>
                  <a:lnTo>
                    <a:pt x="10946" y="7297"/>
                  </a:lnTo>
                  <a:lnTo>
                    <a:pt x="10946"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5" name="Google Shape;22205;p87"/>
            <p:cNvSpPr/>
            <p:nvPr/>
          </p:nvSpPr>
          <p:spPr>
            <a:xfrm>
              <a:off x="2340923" y="3120860"/>
              <a:ext cx="166238" cy="35658"/>
            </a:xfrm>
            <a:custGeom>
              <a:avLst/>
              <a:gdLst/>
              <a:ahLst/>
              <a:cxnLst/>
              <a:rect l="l" t="t" r="r" b="b"/>
              <a:pathLst>
                <a:path w="6387" h="1370" extrusionOk="0">
                  <a:moveTo>
                    <a:pt x="0" y="1"/>
                  </a:moveTo>
                  <a:lnTo>
                    <a:pt x="0" y="1369"/>
                  </a:lnTo>
                  <a:lnTo>
                    <a:pt x="6386" y="1369"/>
                  </a:lnTo>
                  <a:lnTo>
                    <a:pt x="638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6" name="Google Shape;22206;p87"/>
            <p:cNvSpPr/>
            <p:nvPr/>
          </p:nvSpPr>
          <p:spPr>
            <a:xfrm>
              <a:off x="2382489" y="3049623"/>
              <a:ext cx="83106" cy="83184"/>
            </a:xfrm>
            <a:custGeom>
              <a:avLst/>
              <a:gdLst/>
              <a:ahLst/>
              <a:cxnLst/>
              <a:rect l="l" t="t" r="r" b="b"/>
              <a:pathLst>
                <a:path w="3193" h="3196" extrusionOk="0">
                  <a:moveTo>
                    <a:pt x="1141" y="0"/>
                  </a:moveTo>
                  <a:lnTo>
                    <a:pt x="1141" y="317"/>
                  </a:lnTo>
                  <a:cubicBezTo>
                    <a:pt x="1141" y="401"/>
                    <a:pt x="1092" y="482"/>
                    <a:pt x="1014" y="521"/>
                  </a:cubicBezTo>
                  <a:lnTo>
                    <a:pt x="437" y="746"/>
                  </a:lnTo>
                  <a:cubicBezTo>
                    <a:pt x="173" y="848"/>
                    <a:pt x="1" y="1102"/>
                    <a:pt x="1" y="1383"/>
                  </a:cubicBezTo>
                  <a:lnTo>
                    <a:pt x="1" y="2738"/>
                  </a:lnTo>
                  <a:cubicBezTo>
                    <a:pt x="1" y="2991"/>
                    <a:pt x="205" y="3195"/>
                    <a:pt x="458" y="3195"/>
                  </a:cubicBezTo>
                  <a:lnTo>
                    <a:pt x="2738" y="3195"/>
                  </a:lnTo>
                  <a:cubicBezTo>
                    <a:pt x="2988" y="3195"/>
                    <a:pt x="3192" y="2991"/>
                    <a:pt x="3192" y="2738"/>
                  </a:cubicBezTo>
                  <a:lnTo>
                    <a:pt x="3192" y="1383"/>
                  </a:lnTo>
                  <a:cubicBezTo>
                    <a:pt x="3192" y="1102"/>
                    <a:pt x="3020" y="848"/>
                    <a:pt x="2756" y="746"/>
                  </a:cubicBezTo>
                  <a:lnTo>
                    <a:pt x="2179" y="521"/>
                  </a:lnTo>
                  <a:cubicBezTo>
                    <a:pt x="2101" y="482"/>
                    <a:pt x="2052" y="401"/>
                    <a:pt x="2052" y="317"/>
                  </a:cubicBezTo>
                  <a:lnTo>
                    <a:pt x="205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7" name="Google Shape;22207;p87"/>
            <p:cNvSpPr/>
            <p:nvPr/>
          </p:nvSpPr>
          <p:spPr>
            <a:xfrm>
              <a:off x="2507135" y="2966569"/>
              <a:ext cx="118711" cy="94974"/>
            </a:xfrm>
            <a:custGeom>
              <a:avLst/>
              <a:gdLst/>
              <a:ahLst/>
              <a:cxnLst/>
              <a:rect l="l" t="t" r="r" b="b"/>
              <a:pathLst>
                <a:path w="4561" h="3649" extrusionOk="0">
                  <a:moveTo>
                    <a:pt x="0" y="0"/>
                  </a:moveTo>
                  <a:lnTo>
                    <a:pt x="0" y="3649"/>
                  </a:lnTo>
                  <a:lnTo>
                    <a:pt x="4560" y="3649"/>
                  </a:lnTo>
                  <a:lnTo>
                    <a:pt x="4560" y="0"/>
                  </a:ln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8" name="Google Shape;22208;p87"/>
            <p:cNvSpPr/>
            <p:nvPr/>
          </p:nvSpPr>
          <p:spPr>
            <a:xfrm>
              <a:off x="2507135" y="3061517"/>
              <a:ext cx="118711" cy="95000"/>
            </a:xfrm>
            <a:custGeom>
              <a:avLst/>
              <a:gdLst/>
              <a:ahLst/>
              <a:cxnLst/>
              <a:rect l="l" t="t" r="r" b="b"/>
              <a:pathLst>
                <a:path w="4561" h="3650" extrusionOk="0">
                  <a:moveTo>
                    <a:pt x="0" y="1"/>
                  </a:moveTo>
                  <a:lnTo>
                    <a:pt x="0" y="3649"/>
                  </a:lnTo>
                  <a:lnTo>
                    <a:pt x="4560" y="3649"/>
                  </a:lnTo>
                  <a:lnTo>
                    <a:pt x="456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9" name="Google Shape;22209;p87"/>
            <p:cNvSpPr/>
            <p:nvPr/>
          </p:nvSpPr>
          <p:spPr>
            <a:xfrm>
              <a:off x="2299435" y="3180203"/>
              <a:ext cx="367977" cy="29697"/>
            </a:xfrm>
            <a:custGeom>
              <a:avLst/>
              <a:gdLst/>
              <a:ahLst/>
              <a:cxnLst/>
              <a:rect l="l" t="t" r="r" b="b"/>
              <a:pathLst>
                <a:path w="14138" h="1141" extrusionOk="0">
                  <a:moveTo>
                    <a:pt x="229" y="1"/>
                  </a:moveTo>
                  <a:cubicBezTo>
                    <a:pt x="103" y="1"/>
                    <a:pt x="1" y="103"/>
                    <a:pt x="1" y="229"/>
                  </a:cubicBezTo>
                  <a:lnTo>
                    <a:pt x="1" y="687"/>
                  </a:lnTo>
                  <a:cubicBezTo>
                    <a:pt x="1" y="937"/>
                    <a:pt x="205" y="1141"/>
                    <a:pt x="454" y="1141"/>
                  </a:cubicBezTo>
                  <a:lnTo>
                    <a:pt x="13680" y="1141"/>
                  </a:lnTo>
                  <a:cubicBezTo>
                    <a:pt x="13934" y="1141"/>
                    <a:pt x="14138" y="937"/>
                    <a:pt x="14138" y="687"/>
                  </a:cubicBezTo>
                  <a:lnTo>
                    <a:pt x="14138" y="229"/>
                  </a:lnTo>
                  <a:cubicBezTo>
                    <a:pt x="14138" y="103"/>
                    <a:pt x="14036" y="1"/>
                    <a:pt x="13909"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0" name="Google Shape;22210;p87"/>
            <p:cNvSpPr/>
            <p:nvPr/>
          </p:nvSpPr>
          <p:spPr>
            <a:xfrm>
              <a:off x="2447792" y="3180203"/>
              <a:ext cx="71263" cy="17881"/>
            </a:xfrm>
            <a:custGeom>
              <a:avLst/>
              <a:gdLst/>
              <a:ahLst/>
              <a:cxnLst/>
              <a:rect l="l" t="t" r="r" b="b"/>
              <a:pathLst>
                <a:path w="2738" h="687" extrusionOk="0">
                  <a:moveTo>
                    <a:pt x="0" y="1"/>
                  </a:moveTo>
                  <a:lnTo>
                    <a:pt x="321" y="483"/>
                  </a:lnTo>
                  <a:cubicBezTo>
                    <a:pt x="405" y="609"/>
                    <a:pt x="549" y="687"/>
                    <a:pt x="701" y="687"/>
                  </a:cubicBezTo>
                  <a:lnTo>
                    <a:pt x="2038" y="687"/>
                  </a:lnTo>
                  <a:cubicBezTo>
                    <a:pt x="2189" y="687"/>
                    <a:pt x="2333" y="609"/>
                    <a:pt x="2418" y="483"/>
                  </a:cubicBezTo>
                  <a:lnTo>
                    <a:pt x="2738" y="1"/>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1" name="Google Shape;22211;p87"/>
            <p:cNvSpPr/>
            <p:nvPr/>
          </p:nvSpPr>
          <p:spPr>
            <a:xfrm>
              <a:off x="2530846" y="3037806"/>
              <a:ext cx="71289" cy="23737"/>
            </a:xfrm>
            <a:custGeom>
              <a:avLst/>
              <a:gdLst/>
              <a:ahLst/>
              <a:cxnLst/>
              <a:rect l="l" t="t" r="r" b="b"/>
              <a:pathLst>
                <a:path w="2739" h="912" extrusionOk="0">
                  <a:moveTo>
                    <a:pt x="824" y="0"/>
                  </a:moveTo>
                  <a:lnTo>
                    <a:pt x="377" y="124"/>
                  </a:lnTo>
                  <a:cubicBezTo>
                    <a:pt x="152" y="187"/>
                    <a:pt x="1" y="359"/>
                    <a:pt x="1" y="556"/>
                  </a:cubicBezTo>
                  <a:lnTo>
                    <a:pt x="1" y="912"/>
                  </a:lnTo>
                  <a:lnTo>
                    <a:pt x="2738" y="912"/>
                  </a:lnTo>
                  <a:lnTo>
                    <a:pt x="2738" y="556"/>
                  </a:lnTo>
                  <a:cubicBezTo>
                    <a:pt x="2738" y="359"/>
                    <a:pt x="2587" y="187"/>
                    <a:pt x="2365" y="124"/>
                  </a:cubicBezTo>
                  <a:lnTo>
                    <a:pt x="1918"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2" name="Google Shape;22212;p87"/>
            <p:cNvSpPr/>
            <p:nvPr/>
          </p:nvSpPr>
          <p:spPr>
            <a:xfrm>
              <a:off x="2554661" y="3019952"/>
              <a:ext cx="23737" cy="29697"/>
            </a:xfrm>
            <a:custGeom>
              <a:avLst/>
              <a:gdLst/>
              <a:ahLst/>
              <a:cxnLst/>
              <a:rect l="l" t="t" r="r" b="b"/>
              <a:pathLst>
                <a:path w="912" h="1141" extrusionOk="0">
                  <a:moveTo>
                    <a:pt x="1" y="0"/>
                  </a:moveTo>
                  <a:lnTo>
                    <a:pt x="1" y="686"/>
                  </a:lnTo>
                  <a:cubicBezTo>
                    <a:pt x="1" y="936"/>
                    <a:pt x="205" y="1140"/>
                    <a:pt x="454" y="1140"/>
                  </a:cubicBezTo>
                  <a:cubicBezTo>
                    <a:pt x="708" y="1140"/>
                    <a:pt x="912" y="936"/>
                    <a:pt x="912" y="686"/>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3" name="Google Shape;22213;p87"/>
            <p:cNvSpPr/>
            <p:nvPr/>
          </p:nvSpPr>
          <p:spPr>
            <a:xfrm>
              <a:off x="2548700" y="2990280"/>
              <a:ext cx="35658" cy="41592"/>
            </a:xfrm>
            <a:custGeom>
              <a:avLst/>
              <a:gdLst/>
              <a:ahLst/>
              <a:cxnLst/>
              <a:rect l="l" t="t" r="r" b="b"/>
              <a:pathLst>
                <a:path w="1370" h="1598" extrusionOk="0">
                  <a:moveTo>
                    <a:pt x="458" y="0"/>
                  </a:moveTo>
                  <a:cubicBezTo>
                    <a:pt x="205" y="0"/>
                    <a:pt x="1" y="204"/>
                    <a:pt x="1" y="458"/>
                  </a:cubicBezTo>
                  <a:lnTo>
                    <a:pt x="1" y="915"/>
                  </a:lnTo>
                  <a:cubicBezTo>
                    <a:pt x="1" y="1292"/>
                    <a:pt x="307" y="1598"/>
                    <a:pt x="683" y="1598"/>
                  </a:cubicBezTo>
                  <a:cubicBezTo>
                    <a:pt x="1063" y="1598"/>
                    <a:pt x="1370" y="1292"/>
                    <a:pt x="1370" y="912"/>
                  </a:cubicBezTo>
                  <a:lnTo>
                    <a:pt x="1370" y="458"/>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4" name="Google Shape;22214;p87"/>
            <p:cNvSpPr/>
            <p:nvPr/>
          </p:nvSpPr>
          <p:spPr>
            <a:xfrm>
              <a:off x="2548570" y="2990280"/>
              <a:ext cx="23893" cy="41618"/>
            </a:xfrm>
            <a:custGeom>
              <a:avLst/>
              <a:gdLst/>
              <a:ahLst/>
              <a:cxnLst/>
              <a:rect l="l" t="t" r="r" b="b"/>
              <a:pathLst>
                <a:path w="918" h="1599" extrusionOk="0">
                  <a:moveTo>
                    <a:pt x="460" y="0"/>
                  </a:moveTo>
                  <a:cubicBezTo>
                    <a:pt x="210" y="0"/>
                    <a:pt x="6" y="204"/>
                    <a:pt x="6" y="458"/>
                  </a:cubicBezTo>
                  <a:lnTo>
                    <a:pt x="6" y="912"/>
                  </a:lnTo>
                  <a:cubicBezTo>
                    <a:pt x="0" y="1303"/>
                    <a:pt x="321" y="1598"/>
                    <a:pt x="682" y="1598"/>
                  </a:cubicBezTo>
                  <a:cubicBezTo>
                    <a:pt x="759" y="1598"/>
                    <a:pt x="839" y="1585"/>
                    <a:pt x="917" y="1556"/>
                  </a:cubicBezTo>
                  <a:cubicBezTo>
                    <a:pt x="643" y="1461"/>
                    <a:pt x="463" y="1204"/>
                    <a:pt x="460" y="912"/>
                  </a:cubicBezTo>
                  <a:lnTo>
                    <a:pt x="460" y="458"/>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5" name="Google Shape;22215;p87"/>
            <p:cNvSpPr/>
            <p:nvPr/>
          </p:nvSpPr>
          <p:spPr>
            <a:xfrm>
              <a:off x="2548700" y="2990280"/>
              <a:ext cx="35658" cy="17699"/>
            </a:xfrm>
            <a:custGeom>
              <a:avLst/>
              <a:gdLst/>
              <a:ahLst/>
              <a:cxnLst/>
              <a:rect l="l" t="t" r="r" b="b"/>
              <a:pathLst>
                <a:path w="1370" h="680" extrusionOk="0">
                  <a:moveTo>
                    <a:pt x="455" y="0"/>
                  </a:moveTo>
                  <a:cubicBezTo>
                    <a:pt x="205" y="0"/>
                    <a:pt x="1" y="204"/>
                    <a:pt x="1" y="458"/>
                  </a:cubicBezTo>
                  <a:cubicBezTo>
                    <a:pt x="444" y="588"/>
                    <a:pt x="905" y="662"/>
                    <a:pt x="1370" y="679"/>
                  </a:cubicBezTo>
                  <a:lnTo>
                    <a:pt x="1370" y="458"/>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6" name="Google Shape;22216;p87"/>
            <p:cNvSpPr/>
            <p:nvPr/>
          </p:nvSpPr>
          <p:spPr>
            <a:xfrm>
              <a:off x="2548700" y="2990280"/>
              <a:ext cx="23763" cy="14862"/>
            </a:xfrm>
            <a:custGeom>
              <a:avLst/>
              <a:gdLst/>
              <a:ahLst/>
              <a:cxnLst/>
              <a:rect l="l" t="t" r="r" b="b"/>
              <a:pathLst>
                <a:path w="913" h="571" extrusionOk="0">
                  <a:moveTo>
                    <a:pt x="455" y="0"/>
                  </a:moveTo>
                  <a:cubicBezTo>
                    <a:pt x="205" y="0"/>
                    <a:pt x="1" y="204"/>
                    <a:pt x="1" y="458"/>
                  </a:cubicBezTo>
                  <a:cubicBezTo>
                    <a:pt x="149" y="504"/>
                    <a:pt x="303" y="542"/>
                    <a:pt x="455" y="570"/>
                  </a:cubicBezTo>
                  <a:lnTo>
                    <a:pt x="455" y="458"/>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7" name="Google Shape;22217;p87"/>
            <p:cNvSpPr/>
            <p:nvPr/>
          </p:nvSpPr>
          <p:spPr>
            <a:xfrm>
              <a:off x="2530846" y="3132677"/>
              <a:ext cx="71289" cy="23841"/>
            </a:xfrm>
            <a:custGeom>
              <a:avLst/>
              <a:gdLst/>
              <a:ahLst/>
              <a:cxnLst/>
              <a:rect l="l" t="t" r="r" b="b"/>
              <a:pathLst>
                <a:path w="2739" h="916" extrusionOk="0">
                  <a:moveTo>
                    <a:pt x="1918" y="1"/>
                  </a:moveTo>
                  <a:lnTo>
                    <a:pt x="824" y="4"/>
                  </a:lnTo>
                  <a:lnTo>
                    <a:pt x="377" y="127"/>
                  </a:lnTo>
                  <a:cubicBezTo>
                    <a:pt x="152" y="191"/>
                    <a:pt x="1" y="363"/>
                    <a:pt x="1" y="560"/>
                  </a:cubicBezTo>
                  <a:lnTo>
                    <a:pt x="1" y="915"/>
                  </a:lnTo>
                  <a:lnTo>
                    <a:pt x="2738" y="915"/>
                  </a:lnTo>
                  <a:lnTo>
                    <a:pt x="2738" y="560"/>
                  </a:lnTo>
                  <a:cubicBezTo>
                    <a:pt x="2738" y="363"/>
                    <a:pt x="2587" y="187"/>
                    <a:pt x="2365" y="127"/>
                  </a:cubicBezTo>
                  <a:lnTo>
                    <a:pt x="191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8" name="Google Shape;22218;p87"/>
            <p:cNvSpPr/>
            <p:nvPr/>
          </p:nvSpPr>
          <p:spPr>
            <a:xfrm>
              <a:off x="2554661" y="3114900"/>
              <a:ext cx="23737" cy="29697"/>
            </a:xfrm>
            <a:custGeom>
              <a:avLst/>
              <a:gdLst/>
              <a:ahLst/>
              <a:cxnLst/>
              <a:rect l="l" t="t" r="r" b="b"/>
              <a:pathLst>
                <a:path w="912" h="1141" extrusionOk="0">
                  <a:moveTo>
                    <a:pt x="1" y="1"/>
                  </a:moveTo>
                  <a:lnTo>
                    <a:pt x="1" y="687"/>
                  </a:lnTo>
                  <a:cubicBezTo>
                    <a:pt x="1" y="937"/>
                    <a:pt x="205" y="1141"/>
                    <a:pt x="454" y="1141"/>
                  </a:cubicBezTo>
                  <a:cubicBezTo>
                    <a:pt x="708" y="1141"/>
                    <a:pt x="912" y="937"/>
                    <a:pt x="912" y="687"/>
                  </a:cubicBezTo>
                  <a:lnTo>
                    <a:pt x="91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9" name="Google Shape;22219;p87"/>
            <p:cNvSpPr/>
            <p:nvPr/>
          </p:nvSpPr>
          <p:spPr>
            <a:xfrm>
              <a:off x="2548700" y="3085255"/>
              <a:ext cx="35658" cy="41592"/>
            </a:xfrm>
            <a:custGeom>
              <a:avLst/>
              <a:gdLst/>
              <a:ahLst/>
              <a:cxnLst/>
              <a:rect l="l" t="t" r="r" b="b"/>
              <a:pathLst>
                <a:path w="1370" h="1598" extrusionOk="0">
                  <a:moveTo>
                    <a:pt x="458" y="0"/>
                  </a:moveTo>
                  <a:cubicBezTo>
                    <a:pt x="205" y="0"/>
                    <a:pt x="1" y="204"/>
                    <a:pt x="1" y="457"/>
                  </a:cubicBezTo>
                  <a:lnTo>
                    <a:pt x="1" y="911"/>
                  </a:lnTo>
                  <a:cubicBezTo>
                    <a:pt x="1" y="1291"/>
                    <a:pt x="307" y="1597"/>
                    <a:pt x="683" y="1597"/>
                  </a:cubicBezTo>
                  <a:cubicBezTo>
                    <a:pt x="1063" y="1597"/>
                    <a:pt x="1370" y="1291"/>
                    <a:pt x="1370" y="911"/>
                  </a:cubicBezTo>
                  <a:lnTo>
                    <a:pt x="1370" y="457"/>
                  </a:lnTo>
                  <a:cubicBezTo>
                    <a:pt x="1370" y="204"/>
                    <a:pt x="1165" y="0"/>
                    <a:pt x="91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0" name="Google Shape;22220;p87"/>
            <p:cNvSpPr/>
            <p:nvPr/>
          </p:nvSpPr>
          <p:spPr>
            <a:xfrm>
              <a:off x="2548570" y="3085255"/>
              <a:ext cx="23893" cy="41618"/>
            </a:xfrm>
            <a:custGeom>
              <a:avLst/>
              <a:gdLst/>
              <a:ahLst/>
              <a:cxnLst/>
              <a:rect l="l" t="t" r="r" b="b"/>
              <a:pathLst>
                <a:path w="918" h="1599" extrusionOk="0">
                  <a:moveTo>
                    <a:pt x="460" y="0"/>
                  </a:moveTo>
                  <a:cubicBezTo>
                    <a:pt x="210" y="0"/>
                    <a:pt x="6" y="204"/>
                    <a:pt x="6" y="457"/>
                  </a:cubicBezTo>
                  <a:lnTo>
                    <a:pt x="6" y="911"/>
                  </a:lnTo>
                  <a:cubicBezTo>
                    <a:pt x="0" y="1302"/>
                    <a:pt x="321" y="1598"/>
                    <a:pt x="682" y="1598"/>
                  </a:cubicBezTo>
                  <a:cubicBezTo>
                    <a:pt x="759" y="1598"/>
                    <a:pt x="839" y="1584"/>
                    <a:pt x="917" y="1555"/>
                  </a:cubicBezTo>
                  <a:cubicBezTo>
                    <a:pt x="643" y="1460"/>
                    <a:pt x="463" y="1203"/>
                    <a:pt x="460" y="911"/>
                  </a:cubicBezTo>
                  <a:lnTo>
                    <a:pt x="460" y="457"/>
                  </a:lnTo>
                  <a:cubicBezTo>
                    <a:pt x="460" y="204"/>
                    <a:pt x="664" y="0"/>
                    <a:pt x="917"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1" name="Google Shape;22221;p87"/>
            <p:cNvSpPr/>
            <p:nvPr/>
          </p:nvSpPr>
          <p:spPr>
            <a:xfrm>
              <a:off x="2548700" y="3085255"/>
              <a:ext cx="35658" cy="17699"/>
            </a:xfrm>
            <a:custGeom>
              <a:avLst/>
              <a:gdLst/>
              <a:ahLst/>
              <a:cxnLst/>
              <a:rect l="l" t="t" r="r" b="b"/>
              <a:pathLst>
                <a:path w="1370" h="680" extrusionOk="0">
                  <a:moveTo>
                    <a:pt x="455" y="0"/>
                  </a:moveTo>
                  <a:cubicBezTo>
                    <a:pt x="205" y="0"/>
                    <a:pt x="1" y="204"/>
                    <a:pt x="1" y="457"/>
                  </a:cubicBezTo>
                  <a:cubicBezTo>
                    <a:pt x="444" y="588"/>
                    <a:pt x="905" y="661"/>
                    <a:pt x="1370" y="679"/>
                  </a:cubicBezTo>
                  <a:lnTo>
                    <a:pt x="1370" y="457"/>
                  </a:lnTo>
                  <a:cubicBezTo>
                    <a:pt x="1370" y="204"/>
                    <a:pt x="1165" y="0"/>
                    <a:pt x="9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2" name="Google Shape;22222;p87"/>
            <p:cNvSpPr/>
            <p:nvPr/>
          </p:nvSpPr>
          <p:spPr>
            <a:xfrm>
              <a:off x="2548700" y="3085255"/>
              <a:ext cx="23763" cy="14836"/>
            </a:xfrm>
            <a:custGeom>
              <a:avLst/>
              <a:gdLst/>
              <a:ahLst/>
              <a:cxnLst/>
              <a:rect l="l" t="t" r="r" b="b"/>
              <a:pathLst>
                <a:path w="913" h="570" extrusionOk="0">
                  <a:moveTo>
                    <a:pt x="455" y="0"/>
                  </a:moveTo>
                  <a:cubicBezTo>
                    <a:pt x="205" y="0"/>
                    <a:pt x="1" y="204"/>
                    <a:pt x="1" y="457"/>
                  </a:cubicBezTo>
                  <a:cubicBezTo>
                    <a:pt x="149" y="503"/>
                    <a:pt x="303" y="542"/>
                    <a:pt x="455" y="570"/>
                  </a:cubicBezTo>
                  <a:lnTo>
                    <a:pt x="455" y="457"/>
                  </a:lnTo>
                  <a:cubicBezTo>
                    <a:pt x="455" y="204"/>
                    <a:pt x="659" y="0"/>
                    <a:pt x="912"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3" name="Google Shape;22223;p87"/>
            <p:cNvSpPr/>
            <p:nvPr/>
          </p:nvSpPr>
          <p:spPr>
            <a:xfrm>
              <a:off x="2412160" y="3043767"/>
              <a:ext cx="23763" cy="35554"/>
            </a:xfrm>
            <a:custGeom>
              <a:avLst/>
              <a:gdLst/>
              <a:ahLst/>
              <a:cxnLst/>
              <a:rect l="l" t="t" r="r" b="b"/>
              <a:pathLst>
                <a:path w="913" h="1366" extrusionOk="0">
                  <a:moveTo>
                    <a:pt x="1" y="0"/>
                  </a:moveTo>
                  <a:lnTo>
                    <a:pt x="1" y="911"/>
                  </a:lnTo>
                  <a:cubicBezTo>
                    <a:pt x="1" y="1161"/>
                    <a:pt x="205" y="1365"/>
                    <a:pt x="458" y="1365"/>
                  </a:cubicBezTo>
                  <a:cubicBezTo>
                    <a:pt x="708" y="1365"/>
                    <a:pt x="912" y="1161"/>
                    <a:pt x="912" y="911"/>
                  </a:cubicBezTo>
                  <a:lnTo>
                    <a:pt x="91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4" name="Google Shape;22224;p87"/>
            <p:cNvSpPr/>
            <p:nvPr/>
          </p:nvSpPr>
          <p:spPr>
            <a:xfrm>
              <a:off x="2400266" y="2996240"/>
              <a:ext cx="47552" cy="53408"/>
            </a:xfrm>
            <a:custGeom>
              <a:avLst/>
              <a:gdLst/>
              <a:ahLst/>
              <a:cxnLst/>
              <a:rect l="l" t="t" r="r" b="b"/>
              <a:pathLst>
                <a:path w="1827" h="2052" extrusionOk="0">
                  <a:moveTo>
                    <a:pt x="686" y="0"/>
                  </a:moveTo>
                  <a:cubicBezTo>
                    <a:pt x="306" y="0"/>
                    <a:pt x="0" y="306"/>
                    <a:pt x="0" y="683"/>
                  </a:cubicBezTo>
                  <a:lnTo>
                    <a:pt x="0" y="1140"/>
                  </a:lnTo>
                  <a:cubicBezTo>
                    <a:pt x="0" y="1643"/>
                    <a:pt x="409" y="2051"/>
                    <a:pt x="915" y="2051"/>
                  </a:cubicBezTo>
                  <a:cubicBezTo>
                    <a:pt x="1418" y="2051"/>
                    <a:pt x="1826" y="1643"/>
                    <a:pt x="1826" y="1140"/>
                  </a:cubicBezTo>
                  <a:lnTo>
                    <a:pt x="1826" y="683"/>
                  </a:lnTo>
                  <a:cubicBezTo>
                    <a:pt x="1826" y="306"/>
                    <a:pt x="1520" y="0"/>
                    <a:pt x="114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5" name="Google Shape;22225;p87"/>
            <p:cNvSpPr/>
            <p:nvPr/>
          </p:nvSpPr>
          <p:spPr>
            <a:xfrm>
              <a:off x="2400344" y="2996240"/>
              <a:ext cx="32717" cy="53434"/>
            </a:xfrm>
            <a:custGeom>
              <a:avLst/>
              <a:gdLst/>
              <a:ahLst/>
              <a:cxnLst/>
              <a:rect l="l" t="t" r="r" b="b"/>
              <a:pathLst>
                <a:path w="1257" h="2053" extrusionOk="0">
                  <a:moveTo>
                    <a:pt x="687" y="0"/>
                  </a:moveTo>
                  <a:cubicBezTo>
                    <a:pt x="307" y="0"/>
                    <a:pt x="1" y="306"/>
                    <a:pt x="1" y="683"/>
                  </a:cubicBezTo>
                  <a:lnTo>
                    <a:pt x="1" y="1140"/>
                  </a:lnTo>
                  <a:cubicBezTo>
                    <a:pt x="1" y="1664"/>
                    <a:pt x="430" y="2052"/>
                    <a:pt x="912" y="2052"/>
                  </a:cubicBezTo>
                  <a:cubicBezTo>
                    <a:pt x="1026" y="2052"/>
                    <a:pt x="1142" y="2031"/>
                    <a:pt x="1257" y="1984"/>
                  </a:cubicBezTo>
                  <a:cubicBezTo>
                    <a:pt x="912" y="1844"/>
                    <a:pt x="683" y="1509"/>
                    <a:pt x="683" y="1140"/>
                  </a:cubicBezTo>
                  <a:lnTo>
                    <a:pt x="683" y="683"/>
                  </a:lnTo>
                  <a:cubicBezTo>
                    <a:pt x="683" y="348"/>
                    <a:pt x="926" y="63"/>
                    <a:pt x="1257" y="11"/>
                  </a:cubicBezTo>
                  <a:cubicBezTo>
                    <a:pt x="1218" y="4"/>
                    <a:pt x="1180" y="0"/>
                    <a:pt x="114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6" name="Google Shape;22226;p87"/>
            <p:cNvSpPr/>
            <p:nvPr/>
          </p:nvSpPr>
          <p:spPr>
            <a:xfrm>
              <a:off x="2400344" y="2996240"/>
              <a:ext cx="47474" cy="23737"/>
            </a:xfrm>
            <a:custGeom>
              <a:avLst/>
              <a:gdLst/>
              <a:ahLst/>
              <a:cxnLst/>
              <a:rect l="l" t="t" r="r" b="b"/>
              <a:pathLst>
                <a:path w="1824" h="912" extrusionOk="0">
                  <a:moveTo>
                    <a:pt x="683" y="0"/>
                  </a:moveTo>
                  <a:cubicBezTo>
                    <a:pt x="307" y="0"/>
                    <a:pt x="1" y="306"/>
                    <a:pt x="1" y="683"/>
                  </a:cubicBezTo>
                  <a:cubicBezTo>
                    <a:pt x="1" y="683"/>
                    <a:pt x="683" y="911"/>
                    <a:pt x="1823" y="911"/>
                  </a:cubicBezTo>
                  <a:lnTo>
                    <a:pt x="1823" y="683"/>
                  </a:lnTo>
                  <a:cubicBezTo>
                    <a:pt x="1823" y="306"/>
                    <a:pt x="1517" y="0"/>
                    <a:pt x="114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7" name="Google Shape;22227;p87"/>
            <p:cNvSpPr/>
            <p:nvPr/>
          </p:nvSpPr>
          <p:spPr>
            <a:xfrm>
              <a:off x="2400344" y="2996240"/>
              <a:ext cx="32717" cy="21629"/>
            </a:xfrm>
            <a:custGeom>
              <a:avLst/>
              <a:gdLst/>
              <a:ahLst/>
              <a:cxnLst/>
              <a:rect l="l" t="t" r="r" b="b"/>
              <a:pathLst>
                <a:path w="1257" h="831" extrusionOk="0">
                  <a:moveTo>
                    <a:pt x="687" y="0"/>
                  </a:moveTo>
                  <a:cubicBezTo>
                    <a:pt x="307" y="0"/>
                    <a:pt x="1" y="306"/>
                    <a:pt x="1" y="683"/>
                  </a:cubicBezTo>
                  <a:cubicBezTo>
                    <a:pt x="226" y="750"/>
                    <a:pt x="455" y="799"/>
                    <a:pt x="687" y="830"/>
                  </a:cubicBezTo>
                  <a:lnTo>
                    <a:pt x="687" y="683"/>
                  </a:lnTo>
                  <a:lnTo>
                    <a:pt x="683" y="683"/>
                  </a:lnTo>
                  <a:cubicBezTo>
                    <a:pt x="683" y="352"/>
                    <a:pt x="926" y="67"/>
                    <a:pt x="1257" y="11"/>
                  </a:cubicBezTo>
                  <a:cubicBezTo>
                    <a:pt x="1218" y="4"/>
                    <a:pt x="1180" y="0"/>
                    <a:pt x="114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8" name="Google Shape;22228;p87"/>
            <p:cNvSpPr/>
            <p:nvPr/>
          </p:nvSpPr>
          <p:spPr>
            <a:xfrm>
              <a:off x="2382489" y="3074974"/>
              <a:ext cx="83184" cy="57833"/>
            </a:xfrm>
            <a:custGeom>
              <a:avLst/>
              <a:gdLst/>
              <a:ahLst/>
              <a:cxnLst/>
              <a:rect l="l" t="t" r="r" b="b"/>
              <a:pathLst>
                <a:path w="3196" h="2222" extrusionOk="0">
                  <a:moveTo>
                    <a:pt x="138" y="1"/>
                  </a:moveTo>
                  <a:cubicBezTo>
                    <a:pt x="50" y="121"/>
                    <a:pt x="1" y="261"/>
                    <a:pt x="1" y="409"/>
                  </a:cubicBezTo>
                  <a:lnTo>
                    <a:pt x="1" y="1764"/>
                  </a:lnTo>
                  <a:cubicBezTo>
                    <a:pt x="1" y="2017"/>
                    <a:pt x="205" y="2221"/>
                    <a:pt x="458" y="2221"/>
                  </a:cubicBezTo>
                  <a:lnTo>
                    <a:pt x="2738" y="2221"/>
                  </a:lnTo>
                  <a:cubicBezTo>
                    <a:pt x="2991" y="2221"/>
                    <a:pt x="3196" y="2017"/>
                    <a:pt x="3196" y="1764"/>
                  </a:cubicBezTo>
                  <a:lnTo>
                    <a:pt x="3196" y="409"/>
                  </a:lnTo>
                  <a:cubicBezTo>
                    <a:pt x="3196" y="261"/>
                    <a:pt x="3146" y="121"/>
                    <a:pt x="3058" y="1"/>
                  </a:cubicBezTo>
                  <a:lnTo>
                    <a:pt x="2281" y="624"/>
                  </a:lnTo>
                  <a:lnTo>
                    <a:pt x="2281" y="1535"/>
                  </a:lnTo>
                  <a:lnTo>
                    <a:pt x="912" y="1535"/>
                  </a:lnTo>
                  <a:lnTo>
                    <a:pt x="912" y="624"/>
                  </a:lnTo>
                  <a:lnTo>
                    <a:pt x="138"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9" name="Google Shape;22229;p87"/>
            <p:cNvSpPr/>
            <p:nvPr/>
          </p:nvSpPr>
          <p:spPr>
            <a:xfrm>
              <a:off x="2335431" y="2960973"/>
              <a:ext cx="296011" cy="201036"/>
            </a:xfrm>
            <a:custGeom>
              <a:avLst/>
              <a:gdLst/>
              <a:ahLst/>
              <a:cxnLst/>
              <a:rect l="l" t="t" r="r" b="b"/>
              <a:pathLst>
                <a:path w="11373" h="7724" extrusionOk="0">
                  <a:moveTo>
                    <a:pt x="3635" y="1570"/>
                  </a:moveTo>
                  <a:cubicBezTo>
                    <a:pt x="3892" y="1570"/>
                    <a:pt x="4103" y="1781"/>
                    <a:pt x="4103" y="2038"/>
                  </a:cubicBezTo>
                  <a:lnTo>
                    <a:pt x="4103" y="2495"/>
                  </a:lnTo>
                  <a:cubicBezTo>
                    <a:pt x="4103" y="2879"/>
                    <a:pt x="3790" y="3192"/>
                    <a:pt x="3406" y="3192"/>
                  </a:cubicBezTo>
                  <a:cubicBezTo>
                    <a:pt x="3019" y="3192"/>
                    <a:pt x="2706" y="2879"/>
                    <a:pt x="2706" y="2495"/>
                  </a:cubicBezTo>
                  <a:lnTo>
                    <a:pt x="2706" y="2038"/>
                  </a:lnTo>
                  <a:cubicBezTo>
                    <a:pt x="2706" y="1781"/>
                    <a:pt x="2917" y="1570"/>
                    <a:pt x="3177" y="1570"/>
                  </a:cubicBezTo>
                  <a:close/>
                  <a:moveTo>
                    <a:pt x="9106" y="1341"/>
                  </a:moveTo>
                  <a:cubicBezTo>
                    <a:pt x="9240" y="1341"/>
                    <a:pt x="9349" y="1450"/>
                    <a:pt x="9349" y="1584"/>
                  </a:cubicBezTo>
                  <a:lnTo>
                    <a:pt x="9349" y="2266"/>
                  </a:lnTo>
                  <a:cubicBezTo>
                    <a:pt x="9349" y="2354"/>
                    <a:pt x="9303" y="2432"/>
                    <a:pt x="9226" y="2474"/>
                  </a:cubicBezTo>
                  <a:cubicBezTo>
                    <a:pt x="9162" y="2513"/>
                    <a:pt x="9120" y="2583"/>
                    <a:pt x="9120" y="2660"/>
                  </a:cubicBezTo>
                  <a:lnTo>
                    <a:pt x="9120" y="3002"/>
                  </a:lnTo>
                  <a:cubicBezTo>
                    <a:pt x="9120" y="3100"/>
                    <a:pt x="9187" y="3185"/>
                    <a:pt x="9282" y="3209"/>
                  </a:cubicBezTo>
                  <a:lnTo>
                    <a:pt x="9849" y="3350"/>
                  </a:lnTo>
                  <a:cubicBezTo>
                    <a:pt x="9958" y="3378"/>
                    <a:pt x="10031" y="3473"/>
                    <a:pt x="10031" y="3586"/>
                  </a:cubicBezTo>
                  <a:lnTo>
                    <a:pt x="10031" y="3649"/>
                  </a:lnTo>
                  <a:lnTo>
                    <a:pt x="7723" y="3649"/>
                  </a:lnTo>
                  <a:lnTo>
                    <a:pt x="7723" y="3586"/>
                  </a:lnTo>
                  <a:cubicBezTo>
                    <a:pt x="7723" y="3473"/>
                    <a:pt x="7801" y="3378"/>
                    <a:pt x="7906" y="3350"/>
                  </a:cubicBezTo>
                  <a:lnTo>
                    <a:pt x="8473" y="3209"/>
                  </a:lnTo>
                  <a:cubicBezTo>
                    <a:pt x="8568" y="3185"/>
                    <a:pt x="8635" y="3100"/>
                    <a:pt x="8635" y="3002"/>
                  </a:cubicBezTo>
                  <a:lnTo>
                    <a:pt x="8635" y="2660"/>
                  </a:lnTo>
                  <a:cubicBezTo>
                    <a:pt x="8635" y="2583"/>
                    <a:pt x="8596" y="2513"/>
                    <a:pt x="8529" y="2477"/>
                  </a:cubicBezTo>
                  <a:cubicBezTo>
                    <a:pt x="8455" y="2432"/>
                    <a:pt x="8406" y="2354"/>
                    <a:pt x="8406" y="2266"/>
                  </a:cubicBezTo>
                  <a:lnTo>
                    <a:pt x="8406" y="1584"/>
                  </a:lnTo>
                  <a:cubicBezTo>
                    <a:pt x="8406" y="1450"/>
                    <a:pt x="8515" y="1341"/>
                    <a:pt x="8649" y="1341"/>
                  </a:cubicBezTo>
                  <a:close/>
                  <a:moveTo>
                    <a:pt x="6816" y="426"/>
                  </a:moveTo>
                  <a:lnTo>
                    <a:pt x="10946" y="430"/>
                  </a:lnTo>
                  <a:lnTo>
                    <a:pt x="10946" y="3649"/>
                  </a:lnTo>
                  <a:lnTo>
                    <a:pt x="10461" y="3649"/>
                  </a:lnTo>
                  <a:lnTo>
                    <a:pt x="10461" y="3586"/>
                  </a:lnTo>
                  <a:cubicBezTo>
                    <a:pt x="10461" y="3280"/>
                    <a:pt x="10253" y="3009"/>
                    <a:pt x="9954" y="2935"/>
                  </a:cubicBezTo>
                  <a:lnTo>
                    <a:pt x="9549" y="2836"/>
                  </a:lnTo>
                  <a:lnTo>
                    <a:pt x="9549" y="2769"/>
                  </a:lnTo>
                  <a:cubicBezTo>
                    <a:pt x="9694" y="2643"/>
                    <a:pt x="9778" y="2460"/>
                    <a:pt x="9778" y="2266"/>
                  </a:cubicBezTo>
                  <a:lnTo>
                    <a:pt x="9778" y="1584"/>
                  </a:lnTo>
                  <a:cubicBezTo>
                    <a:pt x="9778" y="1214"/>
                    <a:pt x="9479" y="915"/>
                    <a:pt x="9110" y="915"/>
                  </a:cubicBezTo>
                  <a:lnTo>
                    <a:pt x="8652" y="915"/>
                  </a:lnTo>
                  <a:cubicBezTo>
                    <a:pt x="8283" y="915"/>
                    <a:pt x="7984" y="1214"/>
                    <a:pt x="7984" y="1584"/>
                  </a:cubicBezTo>
                  <a:lnTo>
                    <a:pt x="7984" y="2266"/>
                  </a:lnTo>
                  <a:cubicBezTo>
                    <a:pt x="7984" y="2460"/>
                    <a:pt x="8065" y="2643"/>
                    <a:pt x="8209" y="2769"/>
                  </a:cubicBezTo>
                  <a:lnTo>
                    <a:pt x="8209" y="2836"/>
                  </a:lnTo>
                  <a:lnTo>
                    <a:pt x="7804" y="2935"/>
                  </a:lnTo>
                  <a:cubicBezTo>
                    <a:pt x="7505" y="3009"/>
                    <a:pt x="7298" y="3280"/>
                    <a:pt x="7298" y="3586"/>
                  </a:cubicBezTo>
                  <a:lnTo>
                    <a:pt x="7298" y="3649"/>
                  </a:lnTo>
                  <a:lnTo>
                    <a:pt x="6816" y="3649"/>
                  </a:lnTo>
                  <a:lnTo>
                    <a:pt x="6816" y="426"/>
                  </a:lnTo>
                  <a:close/>
                  <a:moveTo>
                    <a:pt x="3649" y="3621"/>
                  </a:moveTo>
                  <a:lnTo>
                    <a:pt x="3649" y="3723"/>
                  </a:lnTo>
                  <a:cubicBezTo>
                    <a:pt x="3649" y="3800"/>
                    <a:pt x="3670" y="3878"/>
                    <a:pt x="3709" y="3945"/>
                  </a:cubicBezTo>
                  <a:lnTo>
                    <a:pt x="3417" y="4237"/>
                  </a:lnTo>
                  <a:cubicBezTo>
                    <a:pt x="3413" y="4238"/>
                    <a:pt x="3409" y="4239"/>
                    <a:pt x="3405" y="4239"/>
                  </a:cubicBezTo>
                  <a:cubicBezTo>
                    <a:pt x="3401" y="4239"/>
                    <a:pt x="3397" y="4238"/>
                    <a:pt x="3396" y="4237"/>
                  </a:cubicBezTo>
                  <a:lnTo>
                    <a:pt x="3104" y="3945"/>
                  </a:lnTo>
                  <a:cubicBezTo>
                    <a:pt x="3142" y="3878"/>
                    <a:pt x="3163" y="3800"/>
                    <a:pt x="3163" y="3723"/>
                  </a:cubicBezTo>
                  <a:lnTo>
                    <a:pt x="3163" y="3621"/>
                  </a:lnTo>
                  <a:close/>
                  <a:moveTo>
                    <a:pt x="4068" y="4187"/>
                  </a:moveTo>
                  <a:lnTo>
                    <a:pt x="4490" y="4349"/>
                  </a:lnTo>
                  <a:cubicBezTo>
                    <a:pt x="4669" y="4420"/>
                    <a:pt x="4789" y="4596"/>
                    <a:pt x="4789" y="4789"/>
                  </a:cubicBezTo>
                  <a:lnTo>
                    <a:pt x="4789" y="6144"/>
                  </a:lnTo>
                  <a:cubicBezTo>
                    <a:pt x="4789" y="6277"/>
                    <a:pt x="4680" y="6386"/>
                    <a:pt x="4546" y="6386"/>
                  </a:cubicBezTo>
                  <a:lnTo>
                    <a:pt x="3621" y="6386"/>
                  </a:lnTo>
                  <a:lnTo>
                    <a:pt x="3621" y="6130"/>
                  </a:lnTo>
                  <a:lnTo>
                    <a:pt x="4092" y="6130"/>
                  </a:lnTo>
                  <a:cubicBezTo>
                    <a:pt x="4208" y="6130"/>
                    <a:pt x="4303" y="6035"/>
                    <a:pt x="4303" y="5915"/>
                  </a:cubicBezTo>
                  <a:lnTo>
                    <a:pt x="4303" y="5232"/>
                  </a:lnTo>
                  <a:cubicBezTo>
                    <a:pt x="4303" y="5090"/>
                    <a:pt x="4197" y="5019"/>
                    <a:pt x="4091" y="5019"/>
                  </a:cubicBezTo>
                  <a:cubicBezTo>
                    <a:pt x="3984" y="5019"/>
                    <a:pt x="3878" y="5090"/>
                    <a:pt x="3878" y="5232"/>
                  </a:cubicBezTo>
                  <a:lnTo>
                    <a:pt x="3878" y="5704"/>
                  </a:lnTo>
                  <a:lnTo>
                    <a:pt x="2935" y="5704"/>
                  </a:lnTo>
                  <a:lnTo>
                    <a:pt x="2935" y="5232"/>
                  </a:lnTo>
                  <a:cubicBezTo>
                    <a:pt x="2935" y="5090"/>
                    <a:pt x="2828" y="5019"/>
                    <a:pt x="2722" y="5019"/>
                  </a:cubicBezTo>
                  <a:cubicBezTo>
                    <a:pt x="2615" y="5019"/>
                    <a:pt x="2509" y="5090"/>
                    <a:pt x="2509" y="5232"/>
                  </a:cubicBezTo>
                  <a:lnTo>
                    <a:pt x="2509" y="5919"/>
                  </a:lnTo>
                  <a:cubicBezTo>
                    <a:pt x="2509" y="6035"/>
                    <a:pt x="2604" y="6130"/>
                    <a:pt x="2724" y="6130"/>
                  </a:cubicBezTo>
                  <a:lnTo>
                    <a:pt x="3192" y="6130"/>
                  </a:lnTo>
                  <a:lnTo>
                    <a:pt x="3192" y="6386"/>
                  </a:lnTo>
                  <a:lnTo>
                    <a:pt x="2266" y="6386"/>
                  </a:lnTo>
                  <a:cubicBezTo>
                    <a:pt x="2132" y="6386"/>
                    <a:pt x="2023" y="6277"/>
                    <a:pt x="2023" y="6144"/>
                  </a:cubicBezTo>
                  <a:lnTo>
                    <a:pt x="2023" y="4789"/>
                  </a:lnTo>
                  <a:lnTo>
                    <a:pt x="2020" y="4789"/>
                  </a:lnTo>
                  <a:cubicBezTo>
                    <a:pt x="2020" y="4596"/>
                    <a:pt x="2140" y="4420"/>
                    <a:pt x="2322" y="4349"/>
                  </a:cubicBezTo>
                  <a:lnTo>
                    <a:pt x="2741" y="4187"/>
                  </a:lnTo>
                  <a:lnTo>
                    <a:pt x="3093" y="4539"/>
                  </a:lnTo>
                  <a:cubicBezTo>
                    <a:pt x="3179" y="4625"/>
                    <a:pt x="3292" y="4669"/>
                    <a:pt x="3404" y="4669"/>
                  </a:cubicBezTo>
                  <a:cubicBezTo>
                    <a:pt x="3517" y="4669"/>
                    <a:pt x="3630" y="4625"/>
                    <a:pt x="3716" y="4539"/>
                  </a:cubicBezTo>
                  <a:lnTo>
                    <a:pt x="4068" y="4187"/>
                  </a:lnTo>
                  <a:close/>
                  <a:moveTo>
                    <a:pt x="6383" y="6358"/>
                  </a:moveTo>
                  <a:lnTo>
                    <a:pt x="6383" y="7301"/>
                  </a:lnTo>
                  <a:lnTo>
                    <a:pt x="426" y="7301"/>
                  </a:lnTo>
                  <a:lnTo>
                    <a:pt x="426" y="6358"/>
                  </a:lnTo>
                  <a:lnTo>
                    <a:pt x="1629" y="6358"/>
                  </a:lnTo>
                  <a:cubicBezTo>
                    <a:pt x="1721" y="6629"/>
                    <a:pt x="1978" y="6816"/>
                    <a:pt x="2263" y="6816"/>
                  </a:cubicBezTo>
                  <a:lnTo>
                    <a:pt x="4543" y="6816"/>
                  </a:lnTo>
                  <a:cubicBezTo>
                    <a:pt x="4831" y="6816"/>
                    <a:pt x="5084" y="6629"/>
                    <a:pt x="5179" y="6358"/>
                  </a:cubicBezTo>
                  <a:close/>
                  <a:moveTo>
                    <a:pt x="9106" y="4990"/>
                  </a:moveTo>
                  <a:cubicBezTo>
                    <a:pt x="9240" y="4990"/>
                    <a:pt x="9349" y="5099"/>
                    <a:pt x="9349" y="5232"/>
                  </a:cubicBezTo>
                  <a:lnTo>
                    <a:pt x="9349" y="5919"/>
                  </a:lnTo>
                  <a:cubicBezTo>
                    <a:pt x="9345" y="6003"/>
                    <a:pt x="9300" y="6084"/>
                    <a:pt x="9226" y="6126"/>
                  </a:cubicBezTo>
                  <a:cubicBezTo>
                    <a:pt x="9159" y="6165"/>
                    <a:pt x="9120" y="6235"/>
                    <a:pt x="9120" y="6309"/>
                  </a:cubicBezTo>
                  <a:lnTo>
                    <a:pt x="9120" y="6650"/>
                  </a:lnTo>
                  <a:cubicBezTo>
                    <a:pt x="9120" y="6749"/>
                    <a:pt x="9187" y="6833"/>
                    <a:pt x="9282" y="6858"/>
                  </a:cubicBezTo>
                  <a:lnTo>
                    <a:pt x="9849" y="7002"/>
                  </a:lnTo>
                  <a:cubicBezTo>
                    <a:pt x="9954" y="7027"/>
                    <a:pt x="10031" y="7125"/>
                    <a:pt x="10031" y="7234"/>
                  </a:cubicBezTo>
                  <a:lnTo>
                    <a:pt x="10031" y="7301"/>
                  </a:lnTo>
                  <a:lnTo>
                    <a:pt x="7723" y="7301"/>
                  </a:lnTo>
                  <a:lnTo>
                    <a:pt x="7723" y="7234"/>
                  </a:lnTo>
                  <a:cubicBezTo>
                    <a:pt x="7720" y="7125"/>
                    <a:pt x="7797" y="7027"/>
                    <a:pt x="7906" y="7002"/>
                  </a:cubicBezTo>
                  <a:lnTo>
                    <a:pt x="8473" y="6858"/>
                  </a:lnTo>
                  <a:cubicBezTo>
                    <a:pt x="8568" y="6833"/>
                    <a:pt x="8635" y="6749"/>
                    <a:pt x="8635" y="6650"/>
                  </a:cubicBezTo>
                  <a:lnTo>
                    <a:pt x="8635" y="6309"/>
                  </a:lnTo>
                  <a:cubicBezTo>
                    <a:pt x="8635" y="6235"/>
                    <a:pt x="8592" y="6165"/>
                    <a:pt x="8529" y="6126"/>
                  </a:cubicBezTo>
                  <a:cubicBezTo>
                    <a:pt x="8452" y="6084"/>
                    <a:pt x="8406" y="6003"/>
                    <a:pt x="8406" y="5919"/>
                  </a:cubicBezTo>
                  <a:lnTo>
                    <a:pt x="8406" y="5232"/>
                  </a:lnTo>
                  <a:cubicBezTo>
                    <a:pt x="8406" y="5099"/>
                    <a:pt x="8515" y="4990"/>
                    <a:pt x="8649" y="4990"/>
                  </a:cubicBezTo>
                  <a:close/>
                  <a:moveTo>
                    <a:pt x="10946" y="4078"/>
                  </a:moveTo>
                  <a:lnTo>
                    <a:pt x="10946" y="7298"/>
                  </a:lnTo>
                  <a:lnTo>
                    <a:pt x="10457" y="7301"/>
                  </a:lnTo>
                  <a:lnTo>
                    <a:pt x="10457" y="7234"/>
                  </a:lnTo>
                  <a:cubicBezTo>
                    <a:pt x="10457" y="6928"/>
                    <a:pt x="10250" y="6661"/>
                    <a:pt x="9951" y="6587"/>
                  </a:cubicBezTo>
                  <a:lnTo>
                    <a:pt x="9546" y="6485"/>
                  </a:lnTo>
                  <a:lnTo>
                    <a:pt x="9546" y="6418"/>
                  </a:lnTo>
                  <a:cubicBezTo>
                    <a:pt x="9690" y="6291"/>
                    <a:pt x="9775" y="6109"/>
                    <a:pt x="9775" y="5919"/>
                  </a:cubicBezTo>
                  <a:lnTo>
                    <a:pt x="9775" y="5232"/>
                  </a:lnTo>
                  <a:cubicBezTo>
                    <a:pt x="9775" y="4863"/>
                    <a:pt x="9476" y="4564"/>
                    <a:pt x="9106" y="4564"/>
                  </a:cubicBezTo>
                  <a:lnTo>
                    <a:pt x="8649" y="4564"/>
                  </a:lnTo>
                  <a:cubicBezTo>
                    <a:pt x="8279" y="4564"/>
                    <a:pt x="7980" y="4863"/>
                    <a:pt x="7980" y="5232"/>
                  </a:cubicBezTo>
                  <a:lnTo>
                    <a:pt x="7980" y="5919"/>
                  </a:lnTo>
                  <a:cubicBezTo>
                    <a:pt x="7980" y="6109"/>
                    <a:pt x="8065" y="6291"/>
                    <a:pt x="8209" y="6418"/>
                  </a:cubicBezTo>
                  <a:lnTo>
                    <a:pt x="8209" y="6485"/>
                  </a:lnTo>
                  <a:lnTo>
                    <a:pt x="7804" y="6584"/>
                  </a:lnTo>
                  <a:cubicBezTo>
                    <a:pt x="7505" y="6657"/>
                    <a:pt x="7294" y="6925"/>
                    <a:pt x="7294" y="7234"/>
                  </a:cubicBezTo>
                  <a:lnTo>
                    <a:pt x="7294" y="7298"/>
                  </a:lnTo>
                  <a:lnTo>
                    <a:pt x="6812" y="7298"/>
                  </a:lnTo>
                  <a:lnTo>
                    <a:pt x="6812" y="4078"/>
                  </a:lnTo>
                  <a:close/>
                  <a:moveTo>
                    <a:pt x="215" y="0"/>
                  </a:moveTo>
                  <a:cubicBezTo>
                    <a:pt x="95" y="0"/>
                    <a:pt x="0" y="95"/>
                    <a:pt x="0" y="212"/>
                  </a:cubicBezTo>
                  <a:lnTo>
                    <a:pt x="0" y="7509"/>
                  </a:lnTo>
                  <a:cubicBezTo>
                    <a:pt x="0" y="7628"/>
                    <a:pt x="95" y="7723"/>
                    <a:pt x="215" y="7723"/>
                  </a:cubicBezTo>
                  <a:lnTo>
                    <a:pt x="11157" y="7723"/>
                  </a:lnTo>
                  <a:cubicBezTo>
                    <a:pt x="11273" y="7723"/>
                    <a:pt x="11372" y="7628"/>
                    <a:pt x="11372" y="7512"/>
                  </a:cubicBezTo>
                  <a:lnTo>
                    <a:pt x="11372" y="215"/>
                  </a:lnTo>
                  <a:cubicBezTo>
                    <a:pt x="11372" y="99"/>
                    <a:pt x="11277" y="0"/>
                    <a:pt x="11157" y="0"/>
                  </a:cubicBezTo>
                  <a:lnTo>
                    <a:pt x="1809" y="0"/>
                  </a:lnTo>
                  <a:cubicBezTo>
                    <a:pt x="1524" y="0"/>
                    <a:pt x="1524" y="430"/>
                    <a:pt x="1809" y="430"/>
                  </a:cubicBezTo>
                  <a:lnTo>
                    <a:pt x="6383" y="430"/>
                  </a:lnTo>
                  <a:lnTo>
                    <a:pt x="6383" y="5929"/>
                  </a:lnTo>
                  <a:lnTo>
                    <a:pt x="5215" y="5929"/>
                  </a:lnTo>
                  <a:lnTo>
                    <a:pt x="5215" y="4786"/>
                  </a:lnTo>
                  <a:cubicBezTo>
                    <a:pt x="5211" y="4416"/>
                    <a:pt x="4986" y="4085"/>
                    <a:pt x="4641" y="3952"/>
                  </a:cubicBezTo>
                  <a:lnTo>
                    <a:pt x="4078" y="3730"/>
                  </a:lnTo>
                  <a:cubicBezTo>
                    <a:pt x="4075" y="3730"/>
                    <a:pt x="4075" y="3723"/>
                    <a:pt x="4075" y="3719"/>
                  </a:cubicBezTo>
                  <a:lnTo>
                    <a:pt x="4075" y="3406"/>
                  </a:lnTo>
                  <a:lnTo>
                    <a:pt x="4075" y="3396"/>
                  </a:lnTo>
                  <a:cubicBezTo>
                    <a:pt x="4363" y="3185"/>
                    <a:pt x="4532" y="2850"/>
                    <a:pt x="4532" y="2492"/>
                  </a:cubicBezTo>
                  <a:lnTo>
                    <a:pt x="4532" y="2038"/>
                  </a:lnTo>
                  <a:cubicBezTo>
                    <a:pt x="4532" y="1542"/>
                    <a:pt x="4127" y="1140"/>
                    <a:pt x="3635" y="1140"/>
                  </a:cubicBezTo>
                  <a:lnTo>
                    <a:pt x="3177" y="1140"/>
                  </a:lnTo>
                  <a:cubicBezTo>
                    <a:pt x="2681" y="1140"/>
                    <a:pt x="2280" y="1542"/>
                    <a:pt x="2280" y="2038"/>
                  </a:cubicBezTo>
                  <a:lnTo>
                    <a:pt x="2280" y="2495"/>
                  </a:lnTo>
                  <a:cubicBezTo>
                    <a:pt x="2280" y="2850"/>
                    <a:pt x="2449" y="3185"/>
                    <a:pt x="2738" y="3399"/>
                  </a:cubicBezTo>
                  <a:lnTo>
                    <a:pt x="2738" y="3406"/>
                  </a:lnTo>
                  <a:lnTo>
                    <a:pt x="2738" y="3719"/>
                  </a:lnTo>
                  <a:cubicBezTo>
                    <a:pt x="2738" y="3727"/>
                    <a:pt x="2734" y="3730"/>
                    <a:pt x="2734" y="3734"/>
                  </a:cubicBezTo>
                  <a:lnTo>
                    <a:pt x="2171" y="3952"/>
                  </a:lnTo>
                  <a:cubicBezTo>
                    <a:pt x="1826" y="4089"/>
                    <a:pt x="1601" y="4420"/>
                    <a:pt x="1598" y="4789"/>
                  </a:cubicBezTo>
                  <a:lnTo>
                    <a:pt x="1598" y="5933"/>
                  </a:lnTo>
                  <a:lnTo>
                    <a:pt x="430" y="5933"/>
                  </a:lnTo>
                  <a:lnTo>
                    <a:pt x="430" y="426"/>
                  </a:lnTo>
                  <a:lnTo>
                    <a:pt x="897" y="426"/>
                  </a:lnTo>
                  <a:cubicBezTo>
                    <a:pt x="1014" y="426"/>
                    <a:pt x="1112" y="331"/>
                    <a:pt x="1112" y="212"/>
                  </a:cubicBezTo>
                  <a:cubicBezTo>
                    <a:pt x="1112" y="95"/>
                    <a:pt x="1014" y="0"/>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0" name="Google Shape;22230;p87"/>
            <p:cNvSpPr/>
            <p:nvPr/>
          </p:nvSpPr>
          <p:spPr>
            <a:xfrm>
              <a:off x="2293943" y="2937262"/>
              <a:ext cx="379065" cy="278130"/>
            </a:xfrm>
            <a:custGeom>
              <a:avLst/>
              <a:gdLst/>
              <a:ahLst/>
              <a:cxnLst/>
              <a:rect l="l" t="t" r="r" b="b"/>
              <a:pathLst>
                <a:path w="14564" h="10686" extrusionOk="0">
                  <a:moveTo>
                    <a:pt x="13209" y="426"/>
                  </a:moveTo>
                  <a:cubicBezTo>
                    <a:pt x="13342" y="426"/>
                    <a:pt x="13452" y="535"/>
                    <a:pt x="13452" y="669"/>
                  </a:cubicBezTo>
                  <a:lnTo>
                    <a:pt x="13452" y="9124"/>
                  </a:lnTo>
                  <a:lnTo>
                    <a:pt x="12980" y="9124"/>
                  </a:lnTo>
                  <a:cubicBezTo>
                    <a:pt x="12695" y="9124"/>
                    <a:pt x="12695" y="9549"/>
                    <a:pt x="12980" y="9549"/>
                  </a:cubicBezTo>
                  <a:lnTo>
                    <a:pt x="14120" y="9549"/>
                  </a:lnTo>
                  <a:cubicBezTo>
                    <a:pt x="14127" y="9549"/>
                    <a:pt x="14134" y="9556"/>
                    <a:pt x="14134" y="9563"/>
                  </a:cubicBezTo>
                  <a:lnTo>
                    <a:pt x="14134" y="10021"/>
                  </a:lnTo>
                  <a:cubicBezTo>
                    <a:pt x="14134" y="10154"/>
                    <a:pt x="14025" y="10264"/>
                    <a:pt x="13891" y="10264"/>
                  </a:cubicBezTo>
                  <a:lnTo>
                    <a:pt x="665" y="10264"/>
                  </a:lnTo>
                  <a:cubicBezTo>
                    <a:pt x="532" y="10264"/>
                    <a:pt x="423" y="10154"/>
                    <a:pt x="423" y="10021"/>
                  </a:cubicBezTo>
                  <a:lnTo>
                    <a:pt x="423" y="9563"/>
                  </a:lnTo>
                  <a:cubicBezTo>
                    <a:pt x="423" y="9553"/>
                    <a:pt x="430" y="9546"/>
                    <a:pt x="440" y="9546"/>
                  </a:cubicBezTo>
                  <a:lnTo>
                    <a:pt x="12069" y="9546"/>
                  </a:lnTo>
                  <a:cubicBezTo>
                    <a:pt x="12185" y="9546"/>
                    <a:pt x="12280" y="9451"/>
                    <a:pt x="12280" y="9335"/>
                  </a:cubicBezTo>
                  <a:cubicBezTo>
                    <a:pt x="12280" y="9215"/>
                    <a:pt x="12185" y="9120"/>
                    <a:pt x="12069" y="9120"/>
                  </a:cubicBezTo>
                  <a:lnTo>
                    <a:pt x="1109" y="9120"/>
                  </a:lnTo>
                  <a:lnTo>
                    <a:pt x="1109" y="669"/>
                  </a:lnTo>
                  <a:cubicBezTo>
                    <a:pt x="1109" y="535"/>
                    <a:pt x="1218" y="426"/>
                    <a:pt x="1351" y="426"/>
                  </a:cubicBezTo>
                  <a:close/>
                  <a:moveTo>
                    <a:pt x="1351" y="0"/>
                  </a:moveTo>
                  <a:cubicBezTo>
                    <a:pt x="982" y="0"/>
                    <a:pt x="683" y="299"/>
                    <a:pt x="683" y="669"/>
                  </a:cubicBezTo>
                  <a:lnTo>
                    <a:pt x="683" y="9124"/>
                  </a:lnTo>
                  <a:lnTo>
                    <a:pt x="440" y="9124"/>
                  </a:lnTo>
                  <a:cubicBezTo>
                    <a:pt x="197" y="9124"/>
                    <a:pt x="0" y="9317"/>
                    <a:pt x="0" y="9563"/>
                  </a:cubicBezTo>
                  <a:lnTo>
                    <a:pt x="0" y="10017"/>
                  </a:lnTo>
                  <a:cubicBezTo>
                    <a:pt x="0" y="10387"/>
                    <a:pt x="299" y="10686"/>
                    <a:pt x="669" y="10686"/>
                  </a:cubicBezTo>
                  <a:lnTo>
                    <a:pt x="13895" y="10686"/>
                  </a:lnTo>
                  <a:cubicBezTo>
                    <a:pt x="14264" y="10686"/>
                    <a:pt x="14563" y="10387"/>
                    <a:pt x="14563" y="10017"/>
                  </a:cubicBezTo>
                  <a:lnTo>
                    <a:pt x="14563" y="9563"/>
                  </a:lnTo>
                  <a:cubicBezTo>
                    <a:pt x="14563" y="9319"/>
                    <a:pt x="14370" y="9124"/>
                    <a:pt x="14127" y="9124"/>
                  </a:cubicBezTo>
                  <a:cubicBezTo>
                    <a:pt x="14124" y="9124"/>
                    <a:pt x="14122" y="9124"/>
                    <a:pt x="14120" y="9124"/>
                  </a:cubicBezTo>
                  <a:lnTo>
                    <a:pt x="13877" y="9124"/>
                  </a:lnTo>
                  <a:lnTo>
                    <a:pt x="13877" y="669"/>
                  </a:lnTo>
                  <a:cubicBezTo>
                    <a:pt x="13877" y="299"/>
                    <a:pt x="13578" y="0"/>
                    <a:pt x="1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31" name="Google Shape;22231;p87"/>
          <p:cNvGrpSpPr/>
          <p:nvPr/>
        </p:nvGrpSpPr>
        <p:grpSpPr>
          <a:xfrm>
            <a:off x="2762829" y="2898611"/>
            <a:ext cx="378960" cy="355536"/>
            <a:chOff x="2762829" y="2898611"/>
            <a:chExt cx="378960" cy="355536"/>
          </a:xfrm>
        </p:grpSpPr>
        <p:sp>
          <p:nvSpPr>
            <p:cNvPr id="22232" name="Google Shape;22232;p87"/>
            <p:cNvSpPr/>
            <p:nvPr/>
          </p:nvSpPr>
          <p:spPr>
            <a:xfrm>
              <a:off x="2970060" y="2939813"/>
              <a:ext cx="166134" cy="173916"/>
            </a:xfrm>
            <a:custGeom>
              <a:avLst/>
              <a:gdLst/>
              <a:ahLst/>
              <a:cxnLst/>
              <a:rect l="l" t="t" r="r" b="b"/>
              <a:pathLst>
                <a:path w="6383" h="6682" extrusionOk="0">
                  <a:moveTo>
                    <a:pt x="683" y="1"/>
                  </a:moveTo>
                  <a:cubicBezTo>
                    <a:pt x="306" y="1"/>
                    <a:pt x="0" y="307"/>
                    <a:pt x="0" y="687"/>
                  </a:cubicBezTo>
                  <a:lnTo>
                    <a:pt x="0" y="4335"/>
                  </a:lnTo>
                  <a:cubicBezTo>
                    <a:pt x="0" y="4712"/>
                    <a:pt x="306" y="5018"/>
                    <a:pt x="683" y="5018"/>
                  </a:cubicBezTo>
                  <a:lnTo>
                    <a:pt x="1369" y="5018"/>
                  </a:lnTo>
                  <a:lnTo>
                    <a:pt x="989" y="6538"/>
                  </a:lnTo>
                  <a:cubicBezTo>
                    <a:pt x="970" y="6616"/>
                    <a:pt x="1031" y="6682"/>
                    <a:pt x="1101" y="6682"/>
                  </a:cubicBezTo>
                  <a:cubicBezTo>
                    <a:pt x="1122" y="6682"/>
                    <a:pt x="1144" y="6675"/>
                    <a:pt x="1165" y="6661"/>
                  </a:cubicBezTo>
                  <a:lnTo>
                    <a:pt x="3417" y="5022"/>
                  </a:lnTo>
                  <a:lnTo>
                    <a:pt x="5697" y="5022"/>
                  </a:lnTo>
                  <a:cubicBezTo>
                    <a:pt x="6077" y="5022"/>
                    <a:pt x="6383" y="4715"/>
                    <a:pt x="6383" y="4335"/>
                  </a:cubicBezTo>
                  <a:lnTo>
                    <a:pt x="6383" y="687"/>
                  </a:lnTo>
                  <a:cubicBezTo>
                    <a:pt x="6383" y="310"/>
                    <a:pt x="6077" y="4"/>
                    <a:pt x="570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3" name="Google Shape;22233;p87"/>
            <p:cNvSpPr/>
            <p:nvPr/>
          </p:nvSpPr>
          <p:spPr>
            <a:xfrm>
              <a:off x="3023442" y="2939813"/>
              <a:ext cx="59369" cy="118816"/>
            </a:xfrm>
            <a:custGeom>
              <a:avLst/>
              <a:gdLst/>
              <a:ahLst/>
              <a:cxnLst/>
              <a:rect l="l" t="t" r="r" b="b"/>
              <a:pathLst>
                <a:path w="2281" h="4565" extrusionOk="0">
                  <a:moveTo>
                    <a:pt x="1" y="1"/>
                  </a:moveTo>
                  <a:lnTo>
                    <a:pt x="1" y="3649"/>
                  </a:lnTo>
                  <a:cubicBezTo>
                    <a:pt x="1" y="4152"/>
                    <a:pt x="409" y="4561"/>
                    <a:pt x="912" y="4564"/>
                  </a:cubicBezTo>
                  <a:lnTo>
                    <a:pt x="1369" y="4564"/>
                  </a:lnTo>
                  <a:cubicBezTo>
                    <a:pt x="1872" y="4564"/>
                    <a:pt x="2281" y="4152"/>
                    <a:pt x="2281" y="3649"/>
                  </a:cubicBezTo>
                  <a:lnTo>
                    <a:pt x="2281"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4" name="Google Shape;22234;p87"/>
            <p:cNvSpPr/>
            <p:nvPr/>
          </p:nvSpPr>
          <p:spPr>
            <a:xfrm>
              <a:off x="3041297" y="2904285"/>
              <a:ext cx="23763" cy="94896"/>
            </a:xfrm>
            <a:custGeom>
              <a:avLst/>
              <a:gdLst/>
              <a:ahLst/>
              <a:cxnLst/>
              <a:rect l="l" t="t" r="r" b="b"/>
              <a:pathLst>
                <a:path w="913" h="3646" extrusionOk="0">
                  <a:moveTo>
                    <a:pt x="1" y="1"/>
                  </a:moveTo>
                  <a:lnTo>
                    <a:pt x="226" y="3646"/>
                  </a:lnTo>
                  <a:lnTo>
                    <a:pt x="683" y="3646"/>
                  </a:lnTo>
                  <a:lnTo>
                    <a:pt x="912"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5" name="Google Shape;22235;p87"/>
            <p:cNvSpPr/>
            <p:nvPr/>
          </p:nvSpPr>
          <p:spPr>
            <a:xfrm>
              <a:off x="3041219" y="3017010"/>
              <a:ext cx="23841" cy="23763"/>
            </a:xfrm>
            <a:custGeom>
              <a:avLst/>
              <a:gdLst/>
              <a:ahLst/>
              <a:cxnLst/>
              <a:rect l="l" t="t" r="r" b="b"/>
              <a:pathLst>
                <a:path w="916" h="913" extrusionOk="0">
                  <a:moveTo>
                    <a:pt x="458" y="1"/>
                  </a:moveTo>
                  <a:cubicBezTo>
                    <a:pt x="208" y="1"/>
                    <a:pt x="0" y="205"/>
                    <a:pt x="0" y="455"/>
                  </a:cubicBezTo>
                  <a:cubicBezTo>
                    <a:pt x="0" y="708"/>
                    <a:pt x="208" y="912"/>
                    <a:pt x="458" y="912"/>
                  </a:cubicBezTo>
                  <a:cubicBezTo>
                    <a:pt x="711" y="912"/>
                    <a:pt x="915" y="708"/>
                    <a:pt x="915" y="455"/>
                  </a:cubicBezTo>
                  <a:cubicBezTo>
                    <a:pt x="915" y="205"/>
                    <a:pt x="711" y="1"/>
                    <a:pt x="45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6" name="Google Shape;22236;p87"/>
            <p:cNvSpPr/>
            <p:nvPr/>
          </p:nvSpPr>
          <p:spPr>
            <a:xfrm>
              <a:off x="2768320" y="3165367"/>
              <a:ext cx="201765" cy="83080"/>
            </a:xfrm>
            <a:custGeom>
              <a:avLst/>
              <a:gdLst/>
              <a:ahLst/>
              <a:cxnLst/>
              <a:rect l="l" t="t" r="r" b="b"/>
              <a:pathLst>
                <a:path w="7752" h="3192" extrusionOk="0">
                  <a:moveTo>
                    <a:pt x="2509" y="1"/>
                  </a:moveTo>
                  <a:lnTo>
                    <a:pt x="602" y="694"/>
                  </a:lnTo>
                  <a:cubicBezTo>
                    <a:pt x="239" y="824"/>
                    <a:pt x="0" y="1169"/>
                    <a:pt x="0" y="1552"/>
                  </a:cubicBezTo>
                  <a:lnTo>
                    <a:pt x="0" y="3192"/>
                  </a:lnTo>
                  <a:lnTo>
                    <a:pt x="7751" y="3192"/>
                  </a:lnTo>
                  <a:lnTo>
                    <a:pt x="7751" y="1552"/>
                  </a:lnTo>
                  <a:cubicBezTo>
                    <a:pt x="7751" y="1169"/>
                    <a:pt x="7512" y="824"/>
                    <a:pt x="7150" y="694"/>
                  </a:cubicBezTo>
                  <a:lnTo>
                    <a:pt x="5246" y="1"/>
                  </a:lnTo>
                  <a:lnTo>
                    <a:pt x="3878" y="458"/>
                  </a:lnTo>
                  <a:lnTo>
                    <a:pt x="2509"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7" name="Google Shape;22237;p87"/>
            <p:cNvSpPr/>
            <p:nvPr/>
          </p:nvSpPr>
          <p:spPr>
            <a:xfrm>
              <a:off x="2934428" y="3189547"/>
              <a:ext cx="35658" cy="58900"/>
            </a:xfrm>
            <a:custGeom>
              <a:avLst/>
              <a:gdLst/>
              <a:ahLst/>
              <a:cxnLst/>
              <a:rect l="l" t="t" r="r" b="b"/>
              <a:pathLst>
                <a:path w="1370" h="2263" extrusionOk="0">
                  <a:moveTo>
                    <a:pt x="1123" y="1"/>
                  </a:moveTo>
                  <a:lnTo>
                    <a:pt x="268" y="856"/>
                  </a:lnTo>
                  <a:cubicBezTo>
                    <a:pt x="96" y="1028"/>
                    <a:pt x="1" y="1260"/>
                    <a:pt x="1" y="1503"/>
                  </a:cubicBezTo>
                  <a:lnTo>
                    <a:pt x="1" y="2263"/>
                  </a:lnTo>
                  <a:lnTo>
                    <a:pt x="1369" y="2263"/>
                  </a:lnTo>
                  <a:lnTo>
                    <a:pt x="1369" y="623"/>
                  </a:lnTo>
                  <a:cubicBezTo>
                    <a:pt x="1369" y="391"/>
                    <a:pt x="1281" y="169"/>
                    <a:pt x="1123"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8" name="Google Shape;22238;p87"/>
            <p:cNvSpPr/>
            <p:nvPr/>
          </p:nvSpPr>
          <p:spPr>
            <a:xfrm>
              <a:off x="2803848" y="2981483"/>
              <a:ext cx="130606" cy="95000"/>
            </a:xfrm>
            <a:custGeom>
              <a:avLst/>
              <a:gdLst/>
              <a:ahLst/>
              <a:cxnLst/>
              <a:rect l="l" t="t" r="r" b="b"/>
              <a:pathLst>
                <a:path w="5018" h="3650" extrusionOk="0">
                  <a:moveTo>
                    <a:pt x="1826" y="1"/>
                  </a:moveTo>
                  <a:cubicBezTo>
                    <a:pt x="817" y="1"/>
                    <a:pt x="0" y="817"/>
                    <a:pt x="0" y="1823"/>
                  </a:cubicBezTo>
                  <a:lnTo>
                    <a:pt x="0" y="2365"/>
                  </a:lnTo>
                  <a:cubicBezTo>
                    <a:pt x="0" y="2611"/>
                    <a:pt x="39" y="2854"/>
                    <a:pt x="116" y="3086"/>
                  </a:cubicBezTo>
                  <a:lnTo>
                    <a:pt x="194" y="3315"/>
                  </a:lnTo>
                  <a:cubicBezTo>
                    <a:pt x="215" y="3385"/>
                    <a:pt x="229" y="3456"/>
                    <a:pt x="229" y="3530"/>
                  </a:cubicBezTo>
                  <a:lnTo>
                    <a:pt x="229" y="3649"/>
                  </a:lnTo>
                  <a:lnTo>
                    <a:pt x="4789" y="3649"/>
                  </a:lnTo>
                  <a:lnTo>
                    <a:pt x="4789" y="3530"/>
                  </a:lnTo>
                  <a:cubicBezTo>
                    <a:pt x="4789" y="3456"/>
                    <a:pt x="4803" y="3385"/>
                    <a:pt x="4824" y="3315"/>
                  </a:cubicBezTo>
                  <a:lnTo>
                    <a:pt x="4902" y="3086"/>
                  </a:lnTo>
                  <a:cubicBezTo>
                    <a:pt x="4979" y="2854"/>
                    <a:pt x="5018" y="2611"/>
                    <a:pt x="5018" y="2365"/>
                  </a:cubicBezTo>
                  <a:lnTo>
                    <a:pt x="5018" y="454"/>
                  </a:lnTo>
                  <a:cubicBezTo>
                    <a:pt x="5018" y="205"/>
                    <a:pt x="4814" y="1"/>
                    <a:pt x="4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9" name="Google Shape;22239;p87"/>
            <p:cNvSpPr/>
            <p:nvPr/>
          </p:nvSpPr>
          <p:spPr>
            <a:xfrm>
              <a:off x="2833519" y="2981405"/>
              <a:ext cx="100935" cy="94974"/>
            </a:xfrm>
            <a:custGeom>
              <a:avLst/>
              <a:gdLst/>
              <a:ahLst/>
              <a:cxnLst/>
              <a:rect l="l" t="t" r="r" b="b"/>
              <a:pathLst>
                <a:path w="3878" h="3649" extrusionOk="0">
                  <a:moveTo>
                    <a:pt x="929" y="0"/>
                  </a:moveTo>
                  <a:cubicBezTo>
                    <a:pt x="415" y="0"/>
                    <a:pt x="0" y="415"/>
                    <a:pt x="0" y="925"/>
                  </a:cubicBezTo>
                  <a:cubicBezTo>
                    <a:pt x="0" y="1439"/>
                    <a:pt x="415" y="1854"/>
                    <a:pt x="926" y="1854"/>
                  </a:cubicBezTo>
                  <a:lnTo>
                    <a:pt x="1056" y="1854"/>
                  </a:lnTo>
                  <a:lnTo>
                    <a:pt x="1119" y="3649"/>
                  </a:lnTo>
                  <a:lnTo>
                    <a:pt x="3649" y="3649"/>
                  </a:lnTo>
                  <a:lnTo>
                    <a:pt x="3649" y="3533"/>
                  </a:lnTo>
                  <a:cubicBezTo>
                    <a:pt x="3649" y="3459"/>
                    <a:pt x="3663" y="3385"/>
                    <a:pt x="3684" y="3314"/>
                  </a:cubicBezTo>
                  <a:lnTo>
                    <a:pt x="3762" y="3086"/>
                  </a:lnTo>
                  <a:cubicBezTo>
                    <a:pt x="3839" y="2854"/>
                    <a:pt x="3878" y="2611"/>
                    <a:pt x="3878" y="2364"/>
                  </a:cubicBezTo>
                  <a:lnTo>
                    <a:pt x="3878" y="454"/>
                  </a:lnTo>
                  <a:cubicBezTo>
                    <a:pt x="3878" y="204"/>
                    <a:pt x="3674" y="0"/>
                    <a:pt x="3420"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0" name="Google Shape;22240;p87"/>
            <p:cNvSpPr/>
            <p:nvPr/>
          </p:nvSpPr>
          <p:spPr>
            <a:xfrm>
              <a:off x="2833519" y="3123801"/>
              <a:ext cx="71263" cy="53513"/>
            </a:xfrm>
            <a:custGeom>
              <a:avLst/>
              <a:gdLst/>
              <a:ahLst/>
              <a:cxnLst/>
              <a:rect l="l" t="t" r="r" b="b"/>
              <a:pathLst>
                <a:path w="2738" h="2056" extrusionOk="0">
                  <a:moveTo>
                    <a:pt x="0" y="0"/>
                  </a:moveTo>
                  <a:lnTo>
                    <a:pt x="0" y="2055"/>
                  </a:lnTo>
                  <a:lnTo>
                    <a:pt x="2738" y="2055"/>
                  </a:lnTo>
                  <a:lnTo>
                    <a:pt x="2738"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1" name="Google Shape;22241;p87"/>
            <p:cNvSpPr/>
            <p:nvPr/>
          </p:nvSpPr>
          <p:spPr>
            <a:xfrm>
              <a:off x="2833519" y="3123879"/>
              <a:ext cx="71263" cy="35580"/>
            </a:xfrm>
            <a:custGeom>
              <a:avLst/>
              <a:gdLst/>
              <a:ahLst/>
              <a:cxnLst/>
              <a:rect l="l" t="t" r="r" b="b"/>
              <a:pathLst>
                <a:path w="2738" h="1367" extrusionOk="0">
                  <a:moveTo>
                    <a:pt x="0" y="1"/>
                  </a:moveTo>
                  <a:lnTo>
                    <a:pt x="0" y="1032"/>
                  </a:lnTo>
                  <a:cubicBezTo>
                    <a:pt x="430" y="1255"/>
                    <a:pt x="899" y="1367"/>
                    <a:pt x="1369" y="1367"/>
                  </a:cubicBezTo>
                  <a:cubicBezTo>
                    <a:pt x="1839" y="1367"/>
                    <a:pt x="2308" y="1255"/>
                    <a:pt x="2738" y="1032"/>
                  </a:cubicBezTo>
                  <a:lnTo>
                    <a:pt x="2738"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2" name="Google Shape;22242;p87"/>
            <p:cNvSpPr/>
            <p:nvPr/>
          </p:nvSpPr>
          <p:spPr>
            <a:xfrm>
              <a:off x="2821599" y="3155503"/>
              <a:ext cx="47552" cy="42425"/>
            </a:xfrm>
            <a:custGeom>
              <a:avLst/>
              <a:gdLst/>
              <a:ahLst/>
              <a:cxnLst/>
              <a:rect l="l" t="t" r="r" b="b"/>
              <a:pathLst>
                <a:path w="1827" h="1630" extrusionOk="0">
                  <a:moveTo>
                    <a:pt x="404" y="1"/>
                  </a:moveTo>
                  <a:cubicBezTo>
                    <a:pt x="320" y="1"/>
                    <a:pt x="238" y="47"/>
                    <a:pt x="198" y="130"/>
                  </a:cubicBezTo>
                  <a:lnTo>
                    <a:pt x="1" y="545"/>
                  </a:lnTo>
                  <a:lnTo>
                    <a:pt x="757" y="1541"/>
                  </a:lnTo>
                  <a:cubicBezTo>
                    <a:pt x="803" y="1599"/>
                    <a:pt x="870" y="1630"/>
                    <a:pt x="937" y="1630"/>
                  </a:cubicBezTo>
                  <a:cubicBezTo>
                    <a:pt x="995" y="1630"/>
                    <a:pt x="1053" y="1607"/>
                    <a:pt x="1099" y="1562"/>
                  </a:cubicBezTo>
                  <a:lnTo>
                    <a:pt x="1827" y="837"/>
                  </a:lnTo>
                  <a:lnTo>
                    <a:pt x="525" y="35"/>
                  </a:lnTo>
                  <a:cubicBezTo>
                    <a:pt x="487" y="12"/>
                    <a:pt x="445" y="1"/>
                    <a:pt x="40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3" name="Google Shape;22243;p87"/>
            <p:cNvSpPr/>
            <p:nvPr/>
          </p:nvSpPr>
          <p:spPr>
            <a:xfrm>
              <a:off x="2869125" y="3155503"/>
              <a:ext cx="47578" cy="42425"/>
            </a:xfrm>
            <a:custGeom>
              <a:avLst/>
              <a:gdLst/>
              <a:ahLst/>
              <a:cxnLst/>
              <a:rect l="l" t="t" r="r" b="b"/>
              <a:pathLst>
                <a:path w="1828" h="1630" extrusionOk="0">
                  <a:moveTo>
                    <a:pt x="1424" y="1"/>
                  </a:moveTo>
                  <a:cubicBezTo>
                    <a:pt x="1383" y="1"/>
                    <a:pt x="1341" y="12"/>
                    <a:pt x="1303" y="35"/>
                  </a:cubicBezTo>
                  <a:lnTo>
                    <a:pt x="1" y="837"/>
                  </a:lnTo>
                  <a:lnTo>
                    <a:pt x="729" y="1562"/>
                  </a:lnTo>
                  <a:cubicBezTo>
                    <a:pt x="775" y="1607"/>
                    <a:pt x="833" y="1630"/>
                    <a:pt x="891" y="1630"/>
                  </a:cubicBezTo>
                  <a:cubicBezTo>
                    <a:pt x="958" y="1630"/>
                    <a:pt x="1025" y="1599"/>
                    <a:pt x="1071" y="1541"/>
                  </a:cubicBezTo>
                  <a:lnTo>
                    <a:pt x="1827" y="545"/>
                  </a:lnTo>
                  <a:lnTo>
                    <a:pt x="1630" y="130"/>
                  </a:lnTo>
                  <a:cubicBezTo>
                    <a:pt x="1590" y="47"/>
                    <a:pt x="1508" y="1"/>
                    <a:pt x="142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4" name="Google Shape;22244;p87"/>
            <p:cNvSpPr/>
            <p:nvPr/>
          </p:nvSpPr>
          <p:spPr>
            <a:xfrm>
              <a:off x="2809808" y="3029504"/>
              <a:ext cx="118685" cy="112179"/>
            </a:xfrm>
            <a:custGeom>
              <a:avLst/>
              <a:gdLst/>
              <a:ahLst/>
              <a:cxnLst/>
              <a:rect l="l" t="t" r="r" b="b"/>
              <a:pathLst>
                <a:path w="4560" h="4310" extrusionOk="0">
                  <a:moveTo>
                    <a:pt x="1941" y="1"/>
                  </a:moveTo>
                  <a:cubicBezTo>
                    <a:pt x="1227" y="1"/>
                    <a:pt x="686" y="203"/>
                    <a:pt x="686" y="203"/>
                  </a:cubicBezTo>
                  <a:lnTo>
                    <a:pt x="686" y="977"/>
                  </a:lnTo>
                  <a:cubicBezTo>
                    <a:pt x="683" y="1206"/>
                    <a:pt x="570" y="1421"/>
                    <a:pt x="380" y="1547"/>
                  </a:cubicBezTo>
                  <a:lnTo>
                    <a:pt x="0" y="1801"/>
                  </a:lnTo>
                  <a:lnTo>
                    <a:pt x="0" y="2029"/>
                  </a:lnTo>
                  <a:cubicBezTo>
                    <a:pt x="0" y="3289"/>
                    <a:pt x="1020" y="4309"/>
                    <a:pt x="2280" y="4309"/>
                  </a:cubicBezTo>
                  <a:cubicBezTo>
                    <a:pt x="3540" y="4309"/>
                    <a:pt x="4560" y="3289"/>
                    <a:pt x="4560" y="2029"/>
                  </a:cubicBezTo>
                  <a:lnTo>
                    <a:pt x="4560" y="1801"/>
                  </a:lnTo>
                  <a:lnTo>
                    <a:pt x="4183" y="1547"/>
                  </a:lnTo>
                  <a:cubicBezTo>
                    <a:pt x="3990" y="1421"/>
                    <a:pt x="3877" y="1206"/>
                    <a:pt x="3877" y="977"/>
                  </a:cubicBezTo>
                  <a:lnTo>
                    <a:pt x="3877" y="661"/>
                  </a:lnTo>
                  <a:cubicBezTo>
                    <a:pt x="3255" y="142"/>
                    <a:pt x="2538" y="1"/>
                    <a:pt x="1941"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5" name="Google Shape;22245;p87"/>
            <p:cNvSpPr/>
            <p:nvPr/>
          </p:nvSpPr>
          <p:spPr>
            <a:xfrm>
              <a:off x="2768216" y="3189547"/>
              <a:ext cx="35658" cy="58900"/>
            </a:xfrm>
            <a:custGeom>
              <a:avLst/>
              <a:gdLst/>
              <a:ahLst/>
              <a:cxnLst/>
              <a:rect l="l" t="t" r="r" b="b"/>
              <a:pathLst>
                <a:path w="1370" h="2263" extrusionOk="0">
                  <a:moveTo>
                    <a:pt x="247" y="1"/>
                  </a:moveTo>
                  <a:cubicBezTo>
                    <a:pt x="89" y="169"/>
                    <a:pt x="1" y="391"/>
                    <a:pt x="1" y="623"/>
                  </a:cubicBezTo>
                  <a:lnTo>
                    <a:pt x="1" y="2263"/>
                  </a:lnTo>
                  <a:lnTo>
                    <a:pt x="1369" y="2263"/>
                  </a:lnTo>
                  <a:lnTo>
                    <a:pt x="1369" y="1503"/>
                  </a:lnTo>
                  <a:cubicBezTo>
                    <a:pt x="1369" y="1260"/>
                    <a:pt x="1274" y="1028"/>
                    <a:pt x="1102" y="856"/>
                  </a:cubicBezTo>
                  <a:lnTo>
                    <a:pt x="247"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6" name="Google Shape;22246;p87"/>
            <p:cNvSpPr/>
            <p:nvPr/>
          </p:nvSpPr>
          <p:spPr>
            <a:xfrm>
              <a:off x="2809808" y="3029504"/>
              <a:ext cx="100935" cy="111632"/>
            </a:xfrm>
            <a:custGeom>
              <a:avLst/>
              <a:gdLst/>
              <a:ahLst/>
              <a:cxnLst/>
              <a:rect l="l" t="t" r="r" b="b"/>
              <a:pathLst>
                <a:path w="3878" h="4289" extrusionOk="0">
                  <a:moveTo>
                    <a:pt x="1940" y="1"/>
                  </a:moveTo>
                  <a:cubicBezTo>
                    <a:pt x="1225" y="1"/>
                    <a:pt x="683" y="203"/>
                    <a:pt x="683" y="203"/>
                  </a:cubicBezTo>
                  <a:lnTo>
                    <a:pt x="683" y="977"/>
                  </a:lnTo>
                  <a:cubicBezTo>
                    <a:pt x="683" y="1206"/>
                    <a:pt x="570" y="1421"/>
                    <a:pt x="380" y="1547"/>
                  </a:cubicBezTo>
                  <a:lnTo>
                    <a:pt x="0" y="1801"/>
                  </a:lnTo>
                  <a:lnTo>
                    <a:pt x="0" y="2029"/>
                  </a:lnTo>
                  <a:cubicBezTo>
                    <a:pt x="0" y="3180"/>
                    <a:pt x="859" y="4151"/>
                    <a:pt x="2006" y="4288"/>
                  </a:cubicBezTo>
                  <a:cubicBezTo>
                    <a:pt x="1594" y="3866"/>
                    <a:pt x="1369" y="3300"/>
                    <a:pt x="1369" y="2712"/>
                  </a:cubicBezTo>
                  <a:lnTo>
                    <a:pt x="1369" y="1206"/>
                  </a:lnTo>
                  <a:cubicBezTo>
                    <a:pt x="1369" y="974"/>
                    <a:pt x="1541" y="780"/>
                    <a:pt x="1770" y="752"/>
                  </a:cubicBezTo>
                  <a:cubicBezTo>
                    <a:pt x="1949" y="729"/>
                    <a:pt x="2176" y="710"/>
                    <a:pt x="2428" y="710"/>
                  </a:cubicBezTo>
                  <a:cubicBezTo>
                    <a:pt x="2875" y="710"/>
                    <a:pt x="3401" y="770"/>
                    <a:pt x="3877" y="977"/>
                  </a:cubicBezTo>
                  <a:lnTo>
                    <a:pt x="3877" y="661"/>
                  </a:lnTo>
                  <a:cubicBezTo>
                    <a:pt x="3255" y="142"/>
                    <a:pt x="2537" y="1"/>
                    <a:pt x="194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7" name="Google Shape;22247;p87"/>
            <p:cNvSpPr/>
            <p:nvPr/>
          </p:nvSpPr>
          <p:spPr>
            <a:xfrm>
              <a:off x="2822067" y="3026250"/>
              <a:ext cx="96614" cy="31910"/>
            </a:xfrm>
            <a:custGeom>
              <a:avLst/>
              <a:gdLst/>
              <a:ahLst/>
              <a:cxnLst/>
              <a:rect l="l" t="t" r="r" b="b"/>
              <a:pathLst>
                <a:path w="3712" h="1226" extrusionOk="0">
                  <a:moveTo>
                    <a:pt x="1465" y="0"/>
                  </a:moveTo>
                  <a:cubicBezTo>
                    <a:pt x="1027" y="0"/>
                    <a:pt x="631" y="46"/>
                    <a:pt x="373" y="86"/>
                  </a:cubicBezTo>
                  <a:cubicBezTo>
                    <a:pt x="159" y="117"/>
                    <a:pt x="0" y="304"/>
                    <a:pt x="0" y="522"/>
                  </a:cubicBezTo>
                  <a:lnTo>
                    <a:pt x="0" y="1014"/>
                  </a:lnTo>
                  <a:cubicBezTo>
                    <a:pt x="0" y="1131"/>
                    <a:pt x="95" y="1226"/>
                    <a:pt x="215" y="1226"/>
                  </a:cubicBezTo>
                  <a:cubicBezTo>
                    <a:pt x="331" y="1226"/>
                    <a:pt x="426" y="1131"/>
                    <a:pt x="426" y="1014"/>
                  </a:cubicBezTo>
                  <a:lnTo>
                    <a:pt x="426" y="522"/>
                  </a:lnTo>
                  <a:cubicBezTo>
                    <a:pt x="426" y="515"/>
                    <a:pt x="430" y="508"/>
                    <a:pt x="437" y="508"/>
                  </a:cubicBezTo>
                  <a:cubicBezTo>
                    <a:pt x="773" y="457"/>
                    <a:pt x="1110" y="430"/>
                    <a:pt x="1447" y="430"/>
                  </a:cubicBezTo>
                  <a:cubicBezTo>
                    <a:pt x="1572" y="430"/>
                    <a:pt x="1698" y="433"/>
                    <a:pt x="1823" y="441"/>
                  </a:cubicBezTo>
                  <a:cubicBezTo>
                    <a:pt x="2488" y="483"/>
                    <a:pt x="2970" y="652"/>
                    <a:pt x="3255" y="937"/>
                  </a:cubicBezTo>
                  <a:cubicBezTo>
                    <a:pt x="3302" y="983"/>
                    <a:pt x="3355" y="1003"/>
                    <a:pt x="3405" y="1003"/>
                  </a:cubicBezTo>
                  <a:cubicBezTo>
                    <a:pt x="3571" y="1003"/>
                    <a:pt x="3712" y="789"/>
                    <a:pt x="3558" y="634"/>
                  </a:cubicBezTo>
                  <a:cubicBezTo>
                    <a:pt x="3053" y="129"/>
                    <a:pt x="2201"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8" name="Google Shape;22248;p87"/>
            <p:cNvSpPr/>
            <p:nvPr/>
          </p:nvSpPr>
          <p:spPr>
            <a:xfrm>
              <a:off x="2762829" y="2975809"/>
              <a:ext cx="212827" cy="278338"/>
            </a:xfrm>
            <a:custGeom>
              <a:avLst/>
              <a:gdLst/>
              <a:ahLst/>
              <a:cxnLst/>
              <a:rect l="l" t="t" r="r" b="b"/>
              <a:pathLst>
                <a:path w="8177" h="10694" extrusionOk="0">
                  <a:moveTo>
                    <a:pt x="6383" y="430"/>
                  </a:moveTo>
                  <a:lnTo>
                    <a:pt x="6383" y="2495"/>
                  </a:lnTo>
                  <a:cubicBezTo>
                    <a:pt x="6383" y="2808"/>
                    <a:pt x="6312" y="3114"/>
                    <a:pt x="6175" y="3392"/>
                  </a:cubicBezTo>
                  <a:cubicBezTo>
                    <a:pt x="6161" y="3420"/>
                    <a:pt x="6154" y="3452"/>
                    <a:pt x="6154" y="3487"/>
                  </a:cubicBezTo>
                  <a:lnTo>
                    <a:pt x="6154" y="4092"/>
                  </a:lnTo>
                  <a:cubicBezTo>
                    <a:pt x="6154" y="5243"/>
                    <a:pt x="5220" y="6162"/>
                    <a:pt x="4085" y="6162"/>
                  </a:cubicBezTo>
                  <a:cubicBezTo>
                    <a:pt x="4039" y="6162"/>
                    <a:pt x="3994" y="6161"/>
                    <a:pt x="3948" y="6158"/>
                  </a:cubicBezTo>
                  <a:cubicBezTo>
                    <a:pt x="2868" y="6084"/>
                    <a:pt x="2020" y="5144"/>
                    <a:pt x="2020" y="4015"/>
                  </a:cubicBezTo>
                  <a:lnTo>
                    <a:pt x="2020" y="3487"/>
                  </a:lnTo>
                  <a:cubicBezTo>
                    <a:pt x="2020" y="3452"/>
                    <a:pt x="2013" y="3420"/>
                    <a:pt x="1999" y="3392"/>
                  </a:cubicBezTo>
                  <a:cubicBezTo>
                    <a:pt x="1861" y="3114"/>
                    <a:pt x="1791" y="2808"/>
                    <a:pt x="1791" y="2495"/>
                  </a:cubicBezTo>
                  <a:lnTo>
                    <a:pt x="1791" y="2041"/>
                  </a:lnTo>
                  <a:cubicBezTo>
                    <a:pt x="1791" y="1151"/>
                    <a:pt x="2512" y="430"/>
                    <a:pt x="3402" y="430"/>
                  </a:cubicBezTo>
                  <a:close/>
                  <a:moveTo>
                    <a:pt x="2931" y="6295"/>
                  </a:moveTo>
                  <a:cubicBezTo>
                    <a:pt x="3237" y="6460"/>
                    <a:pt x="3575" y="6559"/>
                    <a:pt x="3920" y="6580"/>
                  </a:cubicBezTo>
                  <a:cubicBezTo>
                    <a:pt x="3976" y="6583"/>
                    <a:pt x="4032" y="6587"/>
                    <a:pt x="4089" y="6587"/>
                  </a:cubicBezTo>
                  <a:cubicBezTo>
                    <a:pt x="4490" y="6587"/>
                    <a:pt x="4887" y="6488"/>
                    <a:pt x="5243" y="6302"/>
                  </a:cubicBezTo>
                  <a:lnTo>
                    <a:pt x="5243" y="6693"/>
                  </a:lnTo>
                  <a:lnTo>
                    <a:pt x="4089" y="7484"/>
                  </a:lnTo>
                  <a:lnTo>
                    <a:pt x="2931" y="6693"/>
                  </a:lnTo>
                  <a:lnTo>
                    <a:pt x="2931" y="6295"/>
                  </a:lnTo>
                  <a:close/>
                  <a:moveTo>
                    <a:pt x="2748" y="7083"/>
                  </a:moveTo>
                  <a:lnTo>
                    <a:pt x="3754" y="7773"/>
                  </a:lnTo>
                  <a:lnTo>
                    <a:pt x="3219" y="8308"/>
                  </a:lnTo>
                  <a:cubicBezTo>
                    <a:pt x="3216" y="8311"/>
                    <a:pt x="3212" y="8311"/>
                    <a:pt x="3209" y="8311"/>
                  </a:cubicBezTo>
                  <a:cubicBezTo>
                    <a:pt x="3202" y="8311"/>
                    <a:pt x="3198" y="8308"/>
                    <a:pt x="3198" y="8304"/>
                  </a:cubicBezTo>
                  <a:lnTo>
                    <a:pt x="2533" y="7308"/>
                  </a:lnTo>
                  <a:lnTo>
                    <a:pt x="2748" y="7083"/>
                  </a:lnTo>
                  <a:close/>
                  <a:moveTo>
                    <a:pt x="5426" y="7087"/>
                  </a:moveTo>
                  <a:lnTo>
                    <a:pt x="5640" y="7308"/>
                  </a:lnTo>
                  <a:lnTo>
                    <a:pt x="4975" y="8304"/>
                  </a:lnTo>
                  <a:cubicBezTo>
                    <a:pt x="4972" y="8308"/>
                    <a:pt x="4968" y="8311"/>
                    <a:pt x="4965" y="8311"/>
                  </a:cubicBezTo>
                  <a:cubicBezTo>
                    <a:pt x="4961" y="8311"/>
                    <a:pt x="4954" y="8311"/>
                    <a:pt x="4954" y="8308"/>
                  </a:cubicBezTo>
                  <a:lnTo>
                    <a:pt x="4419" y="7773"/>
                  </a:lnTo>
                  <a:lnTo>
                    <a:pt x="5426" y="7087"/>
                  </a:lnTo>
                  <a:close/>
                  <a:moveTo>
                    <a:pt x="3406" y="0"/>
                  </a:moveTo>
                  <a:cubicBezTo>
                    <a:pt x="2280" y="0"/>
                    <a:pt x="1369" y="915"/>
                    <a:pt x="1365" y="2038"/>
                  </a:cubicBezTo>
                  <a:lnTo>
                    <a:pt x="1365" y="2495"/>
                  </a:lnTo>
                  <a:cubicBezTo>
                    <a:pt x="1365" y="2854"/>
                    <a:pt x="1443" y="3206"/>
                    <a:pt x="1594" y="3533"/>
                  </a:cubicBezTo>
                  <a:lnTo>
                    <a:pt x="1594" y="4015"/>
                  </a:lnTo>
                  <a:cubicBezTo>
                    <a:pt x="1590" y="4782"/>
                    <a:pt x="1925" y="5507"/>
                    <a:pt x="2509" y="6006"/>
                  </a:cubicBezTo>
                  <a:lnTo>
                    <a:pt x="2509" y="6724"/>
                  </a:lnTo>
                  <a:lnTo>
                    <a:pt x="2111" y="7139"/>
                  </a:lnTo>
                  <a:cubicBezTo>
                    <a:pt x="2069" y="7185"/>
                    <a:pt x="2048" y="7245"/>
                    <a:pt x="2055" y="7305"/>
                  </a:cubicBezTo>
                  <a:lnTo>
                    <a:pt x="739" y="7780"/>
                  </a:lnTo>
                  <a:cubicBezTo>
                    <a:pt x="296" y="7942"/>
                    <a:pt x="0" y="8367"/>
                    <a:pt x="0" y="8839"/>
                  </a:cubicBezTo>
                  <a:lnTo>
                    <a:pt x="0" y="10482"/>
                  </a:lnTo>
                  <a:cubicBezTo>
                    <a:pt x="0" y="10598"/>
                    <a:pt x="95" y="10693"/>
                    <a:pt x="211" y="10693"/>
                  </a:cubicBezTo>
                  <a:cubicBezTo>
                    <a:pt x="331" y="10693"/>
                    <a:pt x="426" y="10598"/>
                    <a:pt x="426" y="10482"/>
                  </a:cubicBezTo>
                  <a:lnTo>
                    <a:pt x="426" y="8839"/>
                  </a:lnTo>
                  <a:cubicBezTo>
                    <a:pt x="426" y="8547"/>
                    <a:pt x="609" y="8283"/>
                    <a:pt x="887" y="8181"/>
                  </a:cubicBezTo>
                  <a:lnTo>
                    <a:pt x="2269" y="7678"/>
                  </a:lnTo>
                  <a:lnTo>
                    <a:pt x="2846" y="8543"/>
                  </a:lnTo>
                  <a:cubicBezTo>
                    <a:pt x="2920" y="8652"/>
                    <a:pt x="3036" y="8723"/>
                    <a:pt x="3170" y="8737"/>
                  </a:cubicBezTo>
                  <a:lnTo>
                    <a:pt x="3212" y="8737"/>
                  </a:lnTo>
                  <a:cubicBezTo>
                    <a:pt x="3329" y="8737"/>
                    <a:pt x="3438" y="8691"/>
                    <a:pt x="3522" y="8610"/>
                  </a:cubicBezTo>
                  <a:lnTo>
                    <a:pt x="3874" y="8258"/>
                  </a:lnTo>
                  <a:lnTo>
                    <a:pt x="3874" y="10478"/>
                  </a:lnTo>
                  <a:cubicBezTo>
                    <a:pt x="3874" y="10598"/>
                    <a:pt x="3969" y="10693"/>
                    <a:pt x="4085" y="10693"/>
                  </a:cubicBezTo>
                  <a:cubicBezTo>
                    <a:pt x="4205" y="10693"/>
                    <a:pt x="4300" y="10598"/>
                    <a:pt x="4300" y="10478"/>
                  </a:cubicBezTo>
                  <a:lnTo>
                    <a:pt x="4300" y="8258"/>
                  </a:lnTo>
                  <a:lnTo>
                    <a:pt x="4651" y="8610"/>
                  </a:lnTo>
                  <a:cubicBezTo>
                    <a:pt x="4738" y="8697"/>
                    <a:pt x="4851" y="8739"/>
                    <a:pt x="4962" y="8739"/>
                  </a:cubicBezTo>
                  <a:cubicBezTo>
                    <a:pt x="5104" y="8739"/>
                    <a:pt x="5244" y="8671"/>
                    <a:pt x="5331" y="8540"/>
                  </a:cubicBezTo>
                  <a:lnTo>
                    <a:pt x="5908" y="7678"/>
                  </a:lnTo>
                  <a:lnTo>
                    <a:pt x="7290" y="8181"/>
                  </a:lnTo>
                  <a:cubicBezTo>
                    <a:pt x="7565" y="8283"/>
                    <a:pt x="7748" y="8543"/>
                    <a:pt x="7751" y="8839"/>
                  </a:cubicBezTo>
                  <a:lnTo>
                    <a:pt x="7751" y="10478"/>
                  </a:lnTo>
                  <a:cubicBezTo>
                    <a:pt x="7751" y="10598"/>
                    <a:pt x="7846" y="10693"/>
                    <a:pt x="7962" y="10693"/>
                  </a:cubicBezTo>
                  <a:cubicBezTo>
                    <a:pt x="8082" y="10693"/>
                    <a:pt x="8177" y="10598"/>
                    <a:pt x="8177" y="10478"/>
                  </a:cubicBezTo>
                  <a:lnTo>
                    <a:pt x="8177" y="8839"/>
                  </a:lnTo>
                  <a:cubicBezTo>
                    <a:pt x="8177" y="8364"/>
                    <a:pt x="7881" y="7942"/>
                    <a:pt x="7438" y="7780"/>
                  </a:cubicBezTo>
                  <a:lnTo>
                    <a:pt x="6126" y="7301"/>
                  </a:lnTo>
                  <a:cubicBezTo>
                    <a:pt x="6129" y="7241"/>
                    <a:pt x="6108" y="7182"/>
                    <a:pt x="6066" y="7139"/>
                  </a:cubicBezTo>
                  <a:lnTo>
                    <a:pt x="5672" y="6721"/>
                  </a:lnTo>
                  <a:lnTo>
                    <a:pt x="5672" y="6021"/>
                  </a:lnTo>
                  <a:cubicBezTo>
                    <a:pt x="5714" y="5985"/>
                    <a:pt x="5753" y="5950"/>
                    <a:pt x="5795" y="5911"/>
                  </a:cubicBezTo>
                  <a:cubicBezTo>
                    <a:pt x="6295" y="5440"/>
                    <a:pt x="6583" y="4782"/>
                    <a:pt x="6583" y="4092"/>
                  </a:cubicBezTo>
                  <a:lnTo>
                    <a:pt x="6583" y="3533"/>
                  </a:lnTo>
                  <a:cubicBezTo>
                    <a:pt x="6734" y="3206"/>
                    <a:pt x="6812" y="2854"/>
                    <a:pt x="6812" y="2495"/>
                  </a:cubicBezTo>
                  <a:lnTo>
                    <a:pt x="6812" y="215"/>
                  </a:lnTo>
                  <a:cubicBezTo>
                    <a:pt x="6812" y="95"/>
                    <a:pt x="6717" y="0"/>
                    <a:pt x="6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9" name="Google Shape;22249;p87"/>
            <p:cNvSpPr/>
            <p:nvPr/>
          </p:nvSpPr>
          <p:spPr>
            <a:xfrm>
              <a:off x="2798356" y="3219218"/>
              <a:ext cx="11088" cy="34929"/>
            </a:xfrm>
            <a:custGeom>
              <a:avLst/>
              <a:gdLst/>
              <a:ahLst/>
              <a:cxnLst/>
              <a:rect l="l" t="t" r="r" b="b"/>
              <a:pathLst>
                <a:path w="426" h="1342" extrusionOk="0">
                  <a:moveTo>
                    <a:pt x="211" y="1"/>
                  </a:moveTo>
                  <a:cubicBezTo>
                    <a:pt x="95" y="1"/>
                    <a:pt x="0" y="96"/>
                    <a:pt x="0" y="215"/>
                  </a:cubicBezTo>
                  <a:lnTo>
                    <a:pt x="0" y="1126"/>
                  </a:lnTo>
                  <a:cubicBezTo>
                    <a:pt x="0" y="1246"/>
                    <a:pt x="95" y="1341"/>
                    <a:pt x="211" y="1341"/>
                  </a:cubicBezTo>
                  <a:cubicBezTo>
                    <a:pt x="331" y="1341"/>
                    <a:pt x="426" y="1246"/>
                    <a:pt x="426" y="1126"/>
                  </a:cubicBezTo>
                  <a:lnTo>
                    <a:pt x="426" y="215"/>
                  </a:lnTo>
                  <a:cubicBezTo>
                    <a:pt x="426" y="96"/>
                    <a:pt x="331"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0" name="Google Shape;22250;p87"/>
            <p:cNvSpPr/>
            <p:nvPr/>
          </p:nvSpPr>
          <p:spPr>
            <a:xfrm>
              <a:off x="2928936" y="3219218"/>
              <a:ext cx="11114" cy="34929"/>
            </a:xfrm>
            <a:custGeom>
              <a:avLst/>
              <a:gdLst/>
              <a:ahLst/>
              <a:cxnLst/>
              <a:rect l="l" t="t" r="r" b="b"/>
              <a:pathLst>
                <a:path w="427" h="1342" extrusionOk="0">
                  <a:moveTo>
                    <a:pt x="215" y="1"/>
                  </a:moveTo>
                  <a:cubicBezTo>
                    <a:pt x="96" y="1"/>
                    <a:pt x="1" y="96"/>
                    <a:pt x="1" y="215"/>
                  </a:cubicBezTo>
                  <a:lnTo>
                    <a:pt x="1" y="1126"/>
                  </a:lnTo>
                  <a:cubicBezTo>
                    <a:pt x="1" y="1246"/>
                    <a:pt x="96" y="1341"/>
                    <a:pt x="215" y="1341"/>
                  </a:cubicBezTo>
                  <a:cubicBezTo>
                    <a:pt x="331" y="1341"/>
                    <a:pt x="426" y="1246"/>
                    <a:pt x="426" y="1126"/>
                  </a:cubicBezTo>
                  <a:lnTo>
                    <a:pt x="426" y="215"/>
                  </a:lnTo>
                  <a:cubicBezTo>
                    <a:pt x="426" y="96"/>
                    <a:pt x="331"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1" name="Google Shape;22251;p87"/>
            <p:cNvSpPr/>
            <p:nvPr/>
          </p:nvSpPr>
          <p:spPr>
            <a:xfrm>
              <a:off x="2964464" y="2934321"/>
              <a:ext cx="177325" cy="185056"/>
            </a:xfrm>
            <a:custGeom>
              <a:avLst/>
              <a:gdLst/>
              <a:ahLst/>
              <a:cxnLst/>
              <a:rect l="l" t="t" r="r" b="b"/>
              <a:pathLst>
                <a:path w="6813" h="7110" extrusionOk="0">
                  <a:moveTo>
                    <a:pt x="4772" y="1"/>
                  </a:moveTo>
                  <a:cubicBezTo>
                    <a:pt x="4490" y="1"/>
                    <a:pt x="4491" y="426"/>
                    <a:pt x="4775" y="426"/>
                  </a:cubicBezTo>
                  <a:lnTo>
                    <a:pt x="5915" y="426"/>
                  </a:lnTo>
                  <a:cubicBezTo>
                    <a:pt x="6176" y="426"/>
                    <a:pt x="6387" y="637"/>
                    <a:pt x="6387" y="898"/>
                  </a:cubicBezTo>
                  <a:lnTo>
                    <a:pt x="6387" y="4546"/>
                  </a:lnTo>
                  <a:cubicBezTo>
                    <a:pt x="6387" y="4807"/>
                    <a:pt x="6176" y="5018"/>
                    <a:pt x="5915" y="5018"/>
                  </a:cubicBezTo>
                  <a:lnTo>
                    <a:pt x="3635" y="5018"/>
                  </a:lnTo>
                  <a:cubicBezTo>
                    <a:pt x="3590" y="5018"/>
                    <a:pt x="3544" y="5032"/>
                    <a:pt x="3509" y="5060"/>
                  </a:cubicBezTo>
                  <a:lnTo>
                    <a:pt x="1475" y="6538"/>
                  </a:lnTo>
                  <a:lnTo>
                    <a:pt x="1788" y="5282"/>
                  </a:lnTo>
                  <a:cubicBezTo>
                    <a:pt x="1820" y="5148"/>
                    <a:pt x="1718" y="5018"/>
                    <a:pt x="1581" y="5018"/>
                  </a:cubicBezTo>
                  <a:lnTo>
                    <a:pt x="898" y="5018"/>
                  </a:lnTo>
                  <a:cubicBezTo>
                    <a:pt x="638" y="5018"/>
                    <a:pt x="426" y="4807"/>
                    <a:pt x="426" y="4550"/>
                  </a:cubicBezTo>
                  <a:lnTo>
                    <a:pt x="426" y="898"/>
                  </a:lnTo>
                  <a:cubicBezTo>
                    <a:pt x="426" y="637"/>
                    <a:pt x="638" y="426"/>
                    <a:pt x="898" y="426"/>
                  </a:cubicBezTo>
                  <a:lnTo>
                    <a:pt x="2038" y="426"/>
                  </a:lnTo>
                  <a:cubicBezTo>
                    <a:pt x="2154" y="426"/>
                    <a:pt x="2249" y="331"/>
                    <a:pt x="2249" y="215"/>
                  </a:cubicBezTo>
                  <a:cubicBezTo>
                    <a:pt x="2249" y="96"/>
                    <a:pt x="2154" y="1"/>
                    <a:pt x="2038" y="1"/>
                  </a:cubicBezTo>
                  <a:lnTo>
                    <a:pt x="898" y="1"/>
                  </a:lnTo>
                  <a:cubicBezTo>
                    <a:pt x="402" y="1"/>
                    <a:pt x="1" y="402"/>
                    <a:pt x="1" y="898"/>
                  </a:cubicBezTo>
                  <a:lnTo>
                    <a:pt x="1" y="4550"/>
                  </a:lnTo>
                  <a:cubicBezTo>
                    <a:pt x="1" y="5043"/>
                    <a:pt x="402" y="5444"/>
                    <a:pt x="898" y="5447"/>
                  </a:cubicBezTo>
                  <a:lnTo>
                    <a:pt x="1310" y="5447"/>
                  </a:lnTo>
                  <a:lnTo>
                    <a:pt x="993" y="6700"/>
                  </a:lnTo>
                  <a:cubicBezTo>
                    <a:pt x="937" y="6925"/>
                    <a:pt x="1115" y="7110"/>
                    <a:pt x="1311" y="7110"/>
                  </a:cubicBezTo>
                  <a:cubicBezTo>
                    <a:pt x="1376" y="7110"/>
                    <a:pt x="1442" y="7090"/>
                    <a:pt x="1503" y="7045"/>
                  </a:cubicBezTo>
                  <a:lnTo>
                    <a:pt x="3702" y="5447"/>
                  </a:lnTo>
                  <a:lnTo>
                    <a:pt x="5915" y="5447"/>
                  </a:lnTo>
                  <a:cubicBezTo>
                    <a:pt x="6411" y="5444"/>
                    <a:pt x="6813" y="5043"/>
                    <a:pt x="6813" y="4550"/>
                  </a:cubicBezTo>
                  <a:lnTo>
                    <a:pt x="6813" y="898"/>
                  </a:lnTo>
                  <a:cubicBezTo>
                    <a:pt x="6813" y="402"/>
                    <a:pt x="6411" y="1"/>
                    <a:pt x="5915" y="1"/>
                  </a:cubicBezTo>
                  <a:lnTo>
                    <a:pt x="4775" y="1"/>
                  </a:lnTo>
                  <a:cubicBezTo>
                    <a:pt x="4774" y="1"/>
                    <a:pt x="4773" y="1"/>
                    <a:pt x="4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2" name="Google Shape;22252;p87"/>
            <p:cNvSpPr/>
            <p:nvPr/>
          </p:nvSpPr>
          <p:spPr>
            <a:xfrm>
              <a:off x="3035441" y="2898611"/>
              <a:ext cx="35293" cy="106166"/>
            </a:xfrm>
            <a:custGeom>
              <a:avLst/>
              <a:gdLst/>
              <a:ahLst/>
              <a:cxnLst/>
              <a:rect l="l" t="t" r="r" b="b"/>
              <a:pathLst>
                <a:path w="1356" h="4079" extrusionOk="0">
                  <a:moveTo>
                    <a:pt x="908" y="430"/>
                  </a:moveTo>
                  <a:lnTo>
                    <a:pt x="708" y="3653"/>
                  </a:lnTo>
                  <a:lnTo>
                    <a:pt x="651" y="3653"/>
                  </a:lnTo>
                  <a:lnTo>
                    <a:pt x="451" y="430"/>
                  </a:lnTo>
                  <a:close/>
                  <a:moveTo>
                    <a:pt x="222" y="0"/>
                  </a:moveTo>
                  <a:cubicBezTo>
                    <a:pt x="99" y="0"/>
                    <a:pt x="1" y="106"/>
                    <a:pt x="11" y="229"/>
                  </a:cubicBezTo>
                  <a:lnTo>
                    <a:pt x="236" y="3878"/>
                  </a:lnTo>
                  <a:cubicBezTo>
                    <a:pt x="243" y="3990"/>
                    <a:pt x="338" y="4078"/>
                    <a:pt x="451" y="4078"/>
                  </a:cubicBezTo>
                  <a:lnTo>
                    <a:pt x="905" y="4078"/>
                  </a:lnTo>
                  <a:cubicBezTo>
                    <a:pt x="1021" y="4078"/>
                    <a:pt x="1112" y="3990"/>
                    <a:pt x="1119" y="3878"/>
                  </a:cubicBezTo>
                  <a:lnTo>
                    <a:pt x="1348" y="229"/>
                  </a:lnTo>
                  <a:cubicBezTo>
                    <a:pt x="1355" y="106"/>
                    <a:pt x="1257" y="0"/>
                    <a:pt x="11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3" name="Google Shape;22253;p87"/>
            <p:cNvSpPr/>
            <p:nvPr/>
          </p:nvSpPr>
          <p:spPr>
            <a:xfrm>
              <a:off x="3035727" y="3011414"/>
              <a:ext cx="40681" cy="34929"/>
            </a:xfrm>
            <a:custGeom>
              <a:avLst/>
              <a:gdLst/>
              <a:ahLst/>
              <a:cxnLst/>
              <a:rect l="l" t="t" r="r" b="b"/>
              <a:pathLst>
                <a:path w="1563" h="1342" extrusionOk="0">
                  <a:moveTo>
                    <a:pt x="669" y="427"/>
                  </a:moveTo>
                  <a:cubicBezTo>
                    <a:pt x="883" y="427"/>
                    <a:pt x="992" y="687"/>
                    <a:pt x="841" y="842"/>
                  </a:cubicBezTo>
                  <a:cubicBezTo>
                    <a:pt x="791" y="891"/>
                    <a:pt x="730" y="913"/>
                    <a:pt x="670" y="913"/>
                  </a:cubicBezTo>
                  <a:cubicBezTo>
                    <a:pt x="545" y="913"/>
                    <a:pt x="426" y="817"/>
                    <a:pt x="426" y="670"/>
                  </a:cubicBezTo>
                  <a:cubicBezTo>
                    <a:pt x="426" y="536"/>
                    <a:pt x="535" y="427"/>
                    <a:pt x="669" y="427"/>
                  </a:cubicBezTo>
                  <a:close/>
                  <a:moveTo>
                    <a:pt x="672" y="0"/>
                  </a:moveTo>
                  <a:cubicBezTo>
                    <a:pt x="329" y="0"/>
                    <a:pt x="0" y="267"/>
                    <a:pt x="0" y="670"/>
                  </a:cubicBezTo>
                  <a:cubicBezTo>
                    <a:pt x="0" y="1039"/>
                    <a:pt x="299" y="1338"/>
                    <a:pt x="669" y="1342"/>
                  </a:cubicBezTo>
                  <a:cubicBezTo>
                    <a:pt x="1263" y="1338"/>
                    <a:pt x="1562" y="620"/>
                    <a:pt x="1140" y="198"/>
                  </a:cubicBezTo>
                  <a:cubicBezTo>
                    <a:pt x="1003" y="62"/>
                    <a:pt x="836" y="0"/>
                    <a:pt x="6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54" name="Google Shape;22254;p87"/>
          <p:cNvGrpSpPr/>
          <p:nvPr/>
        </p:nvGrpSpPr>
        <p:grpSpPr>
          <a:xfrm>
            <a:off x="4181432" y="1990720"/>
            <a:ext cx="357436" cy="356056"/>
            <a:chOff x="4181432" y="1990720"/>
            <a:chExt cx="357436" cy="356056"/>
          </a:xfrm>
        </p:grpSpPr>
        <p:sp>
          <p:nvSpPr>
            <p:cNvPr id="22255" name="Google Shape;22255;p87"/>
            <p:cNvSpPr/>
            <p:nvPr/>
          </p:nvSpPr>
          <p:spPr>
            <a:xfrm>
              <a:off x="4286947" y="2187982"/>
              <a:ext cx="55230" cy="55334"/>
            </a:xfrm>
            <a:custGeom>
              <a:avLst/>
              <a:gdLst/>
              <a:ahLst/>
              <a:cxnLst/>
              <a:rect l="l" t="t" r="r" b="b"/>
              <a:pathLst>
                <a:path w="2122" h="2126" extrusionOk="0">
                  <a:moveTo>
                    <a:pt x="1313" y="0"/>
                  </a:moveTo>
                  <a:lnTo>
                    <a:pt x="0" y="1313"/>
                  </a:lnTo>
                  <a:cubicBezTo>
                    <a:pt x="99" y="1327"/>
                    <a:pt x="190" y="1372"/>
                    <a:pt x="260" y="1443"/>
                  </a:cubicBezTo>
                  <a:lnTo>
                    <a:pt x="683" y="1865"/>
                  </a:lnTo>
                  <a:cubicBezTo>
                    <a:pt x="750" y="1935"/>
                    <a:pt x="795" y="2027"/>
                    <a:pt x="809" y="2125"/>
                  </a:cubicBezTo>
                  <a:lnTo>
                    <a:pt x="2122" y="813"/>
                  </a:lnTo>
                  <a:cubicBezTo>
                    <a:pt x="1812" y="584"/>
                    <a:pt x="1541" y="310"/>
                    <a:pt x="1313"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6" name="Google Shape;22256;p87"/>
            <p:cNvSpPr/>
            <p:nvPr/>
          </p:nvSpPr>
          <p:spPr>
            <a:xfrm>
              <a:off x="4286947" y="2187982"/>
              <a:ext cx="44611" cy="55334"/>
            </a:xfrm>
            <a:custGeom>
              <a:avLst/>
              <a:gdLst/>
              <a:ahLst/>
              <a:cxnLst/>
              <a:rect l="l" t="t" r="r" b="b"/>
              <a:pathLst>
                <a:path w="1714" h="2126" extrusionOk="0">
                  <a:moveTo>
                    <a:pt x="1313" y="0"/>
                  </a:moveTo>
                  <a:lnTo>
                    <a:pt x="0" y="1313"/>
                  </a:lnTo>
                  <a:cubicBezTo>
                    <a:pt x="99" y="1327"/>
                    <a:pt x="190" y="1372"/>
                    <a:pt x="260" y="1443"/>
                  </a:cubicBezTo>
                  <a:lnTo>
                    <a:pt x="683" y="1865"/>
                  </a:lnTo>
                  <a:cubicBezTo>
                    <a:pt x="753" y="1935"/>
                    <a:pt x="795" y="2027"/>
                    <a:pt x="813" y="2125"/>
                  </a:cubicBezTo>
                  <a:lnTo>
                    <a:pt x="1305" y="1629"/>
                  </a:lnTo>
                  <a:lnTo>
                    <a:pt x="1119" y="1443"/>
                  </a:lnTo>
                  <a:lnTo>
                    <a:pt x="1119" y="1439"/>
                  </a:lnTo>
                  <a:cubicBezTo>
                    <a:pt x="1010" y="1337"/>
                    <a:pt x="1006" y="1168"/>
                    <a:pt x="1112" y="1063"/>
                  </a:cubicBezTo>
                  <a:lnTo>
                    <a:pt x="1714" y="461"/>
                  </a:lnTo>
                  <a:cubicBezTo>
                    <a:pt x="1566" y="317"/>
                    <a:pt x="1432" y="166"/>
                    <a:pt x="131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7" name="Google Shape;22257;p87"/>
            <p:cNvSpPr/>
            <p:nvPr/>
          </p:nvSpPr>
          <p:spPr>
            <a:xfrm>
              <a:off x="4282262" y="1995847"/>
              <a:ext cx="252154" cy="240416"/>
            </a:xfrm>
            <a:custGeom>
              <a:avLst/>
              <a:gdLst/>
              <a:ahLst/>
              <a:cxnLst/>
              <a:rect l="l" t="t" r="r" b="b"/>
              <a:pathLst>
                <a:path w="9688" h="9237" extrusionOk="0">
                  <a:moveTo>
                    <a:pt x="5068" y="1"/>
                  </a:moveTo>
                  <a:cubicBezTo>
                    <a:pt x="3866" y="1"/>
                    <a:pt x="2685" y="470"/>
                    <a:pt x="1802" y="1355"/>
                  </a:cubicBezTo>
                  <a:cubicBezTo>
                    <a:pt x="1" y="3160"/>
                    <a:pt x="1" y="6080"/>
                    <a:pt x="1802" y="7882"/>
                  </a:cubicBezTo>
                  <a:cubicBezTo>
                    <a:pt x="2685" y="8767"/>
                    <a:pt x="3866" y="9236"/>
                    <a:pt x="5068" y="9236"/>
                  </a:cubicBezTo>
                  <a:cubicBezTo>
                    <a:pt x="5663" y="9236"/>
                    <a:pt x="6263" y="9121"/>
                    <a:pt x="6834" y="8885"/>
                  </a:cubicBezTo>
                  <a:cubicBezTo>
                    <a:pt x="8561" y="8170"/>
                    <a:pt x="9687" y="6488"/>
                    <a:pt x="9687" y="4620"/>
                  </a:cubicBezTo>
                  <a:cubicBezTo>
                    <a:pt x="9687" y="2752"/>
                    <a:pt x="8561" y="1067"/>
                    <a:pt x="6834" y="352"/>
                  </a:cubicBezTo>
                  <a:cubicBezTo>
                    <a:pt x="6263" y="116"/>
                    <a:pt x="5663" y="1"/>
                    <a:pt x="506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8" name="Google Shape;22258;p87"/>
            <p:cNvSpPr/>
            <p:nvPr/>
          </p:nvSpPr>
          <p:spPr>
            <a:xfrm>
              <a:off x="4293610" y="1996004"/>
              <a:ext cx="130814" cy="240182"/>
            </a:xfrm>
            <a:custGeom>
              <a:avLst/>
              <a:gdLst/>
              <a:ahLst/>
              <a:cxnLst/>
              <a:rect l="l" t="t" r="r" b="b"/>
              <a:pathLst>
                <a:path w="5026" h="9228" extrusionOk="0">
                  <a:moveTo>
                    <a:pt x="4611" y="1"/>
                  </a:moveTo>
                  <a:cubicBezTo>
                    <a:pt x="2093" y="1"/>
                    <a:pt x="1" y="2045"/>
                    <a:pt x="1" y="4614"/>
                  </a:cubicBezTo>
                  <a:cubicBezTo>
                    <a:pt x="1" y="7184"/>
                    <a:pt x="2093" y="9228"/>
                    <a:pt x="4611" y="9228"/>
                  </a:cubicBezTo>
                  <a:cubicBezTo>
                    <a:pt x="4748" y="9228"/>
                    <a:pt x="4886" y="9222"/>
                    <a:pt x="5025" y="9209"/>
                  </a:cubicBezTo>
                  <a:cubicBezTo>
                    <a:pt x="3942" y="9121"/>
                    <a:pt x="2925" y="8650"/>
                    <a:pt x="2154" y="7879"/>
                  </a:cubicBezTo>
                  <a:cubicBezTo>
                    <a:pt x="884" y="6609"/>
                    <a:pt x="465" y="4720"/>
                    <a:pt x="1081" y="3034"/>
                  </a:cubicBezTo>
                  <a:cubicBezTo>
                    <a:pt x="1697" y="1349"/>
                    <a:pt x="3234" y="170"/>
                    <a:pt x="5025" y="19"/>
                  </a:cubicBezTo>
                  <a:cubicBezTo>
                    <a:pt x="4886" y="7"/>
                    <a:pt x="4748" y="1"/>
                    <a:pt x="461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9" name="Google Shape;22259;p87"/>
            <p:cNvSpPr/>
            <p:nvPr/>
          </p:nvSpPr>
          <p:spPr>
            <a:xfrm>
              <a:off x="4316879" y="2018882"/>
              <a:ext cx="203873" cy="194504"/>
            </a:xfrm>
            <a:custGeom>
              <a:avLst/>
              <a:gdLst/>
              <a:ahLst/>
              <a:cxnLst/>
              <a:rect l="l" t="t" r="r" b="b"/>
              <a:pathLst>
                <a:path w="7833" h="7473" extrusionOk="0">
                  <a:moveTo>
                    <a:pt x="3732" y="0"/>
                  </a:moveTo>
                  <a:cubicBezTo>
                    <a:pt x="3251" y="0"/>
                    <a:pt x="2767" y="93"/>
                    <a:pt x="2305" y="284"/>
                  </a:cubicBezTo>
                  <a:cubicBezTo>
                    <a:pt x="908" y="864"/>
                    <a:pt x="1" y="2226"/>
                    <a:pt x="1" y="3735"/>
                  </a:cubicBezTo>
                  <a:cubicBezTo>
                    <a:pt x="1" y="5248"/>
                    <a:pt x="908" y="6610"/>
                    <a:pt x="2305" y="7187"/>
                  </a:cubicBezTo>
                  <a:cubicBezTo>
                    <a:pt x="2768" y="7379"/>
                    <a:pt x="3254" y="7473"/>
                    <a:pt x="3736" y="7473"/>
                  </a:cubicBezTo>
                  <a:cubicBezTo>
                    <a:pt x="4707" y="7473"/>
                    <a:pt x="5661" y="7093"/>
                    <a:pt x="6376" y="6378"/>
                  </a:cubicBezTo>
                  <a:cubicBezTo>
                    <a:pt x="7833" y="4917"/>
                    <a:pt x="7833" y="2553"/>
                    <a:pt x="6376" y="1096"/>
                  </a:cubicBezTo>
                  <a:cubicBezTo>
                    <a:pt x="5660" y="380"/>
                    <a:pt x="4704" y="0"/>
                    <a:pt x="373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0" name="Google Shape;22260;p87"/>
            <p:cNvSpPr/>
            <p:nvPr/>
          </p:nvSpPr>
          <p:spPr>
            <a:xfrm>
              <a:off x="4316983" y="2018908"/>
              <a:ext cx="107624" cy="194477"/>
            </a:xfrm>
            <a:custGeom>
              <a:avLst/>
              <a:gdLst/>
              <a:ahLst/>
              <a:cxnLst/>
              <a:rect l="l" t="t" r="r" b="b"/>
              <a:pathLst>
                <a:path w="4135" h="7472" extrusionOk="0">
                  <a:moveTo>
                    <a:pt x="3731" y="1"/>
                  </a:moveTo>
                  <a:cubicBezTo>
                    <a:pt x="1696" y="1"/>
                    <a:pt x="0" y="1650"/>
                    <a:pt x="0" y="3734"/>
                  </a:cubicBezTo>
                  <a:cubicBezTo>
                    <a:pt x="0" y="5821"/>
                    <a:pt x="1696" y="7471"/>
                    <a:pt x="3731" y="7471"/>
                  </a:cubicBezTo>
                  <a:cubicBezTo>
                    <a:pt x="3864" y="7471"/>
                    <a:pt x="3999" y="7464"/>
                    <a:pt x="4134" y="7450"/>
                  </a:cubicBezTo>
                  <a:cubicBezTo>
                    <a:pt x="3286" y="7358"/>
                    <a:pt x="2495" y="6982"/>
                    <a:pt x="1890" y="6377"/>
                  </a:cubicBezTo>
                  <a:cubicBezTo>
                    <a:pt x="873" y="5360"/>
                    <a:pt x="528" y="3850"/>
                    <a:pt x="1010" y="2492"/>
                  </a:cubicBezTo>
                  <a:cubicBezTo>
                    <a:pt x="1489" y="1138"/>
                    <a:pt x="2702" y="177"/>
                    <a:pt x="4134" y="22"/>
                  </a:cubicBezTo>
                  <a:cubicBezTo>
                    <a:pt x="3999" y="8"/>
                    <a:pt x="3864" y="1"/>
                    <a:pt x="3731"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1" name="Google Shape;22261;p87"/>
            <p:cNvSpPr/>
            <p:nvPr/>
          </p:nvSpPr>
          <p:spPr>
            <a:xfrm>
              <a:off x="4378512" y="2057298"/>
              <a:ext cx="62128" cy="53200"/>
            </a:xfrm>
            <a:custGeom>
              <a:avLst/>
              <a:gdLst/>
              <a:ahLst/>
              <a:cxnLst/>
              <a:rect l="l" t="t" r="r" b="b"/>
              <a:pathLst>
                <a:path w="2387" h="2044" extrusionOk="0">
                  <a:moveTo>
                    <a:pt x="1366" y="0"/>
                  </a:moveTo>
                  <a:cubicBezTo>
                    <a:pt x="458" y="0"/>
                    <a:pt x="1" y="1102"/>
                    <a:pt x="644" y="1742"/>
                  </a:cubicBezTo>
                  <a:cubicBezTo>
                    <a:pt x="853" y="1950"/>
                    <a:pt x="1109" y="2044"/>
                    <a:pt x="1360" y="2044"/>
                  </a:cubicBezTo>
                  <a:cubicBezTo>
                    <a:pt x="1884" y="2044"/>
                    <a:pt x="2386" y="1637"/>
                    <a:pt x="2386" y="1021"/>
                  </a:cubicBezTo>
                  <a:cubicBezTo>
                    <a:pt x="2386" y="458"/>
                    <a:pt x="1929" y="0"/>
                    <a:pt x="1366"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2" name="Google Shape;22262;p87"/>
            <p:cNvSpPr/>
            <p:nvPr/>
          </p:nvSpPr>
          <p:spPr>
            <a:xfrm>
              <a:off x="4387491" y="2057272"/>
              <a:ext cx="37011" cy="53226"/>
            </a:xfrm>
            <a:custGeom>
              <a:avLst/>
              <a:gdLst/>
              <a:ahLst/>
              <a:cxnLst/>
              <a:rect l="l" t="t" r="r" b="b"/>
              <a:pathLst>
                <a:path w="1422" h="2045" extrusionOk="0">
                  <a:moveTo>
                    <a:pt x="1023" y="0"/>
                  </a:moveTo>
                  <a:cubicBezTo>
                    <a:pt x="484" y="0"/>
                    <a:pt x="0" y="434"/>
                    <a:pt x="0" y="1022"/>
                  </a:cubicBezTo>
                  <a:cubicBezTo>
                    <a:pt x="0" y="1609"/>
                    <a:pt x="483" y="2044"/>
                    <a:pt x="1021" y="2044"/>
                  </a:cubicBezTo>
                  <a:cubicBezTo>
                    <a:pt x="1153" y="2044"/>
                    <a:pt x="1289" y="2018"/>
                    <a:pt x="1422" y="1961"/>
                  </a:cubicBezTo>
                  <a:cubicBezTo>
                    <a:pt x="1045" y="1799"/>
                    <a:pt x="803" y="1430"/>
                    <a:pt x="803" y="1022"/>
                  </a:cubicBezTo>
                  <a:cubicBezTo>
                    <a:pt x="803" y="614"/>
                    <a:pt x="1045" y="244"/>
                    <a:pt x="1422" y="82"/>
                  </a:cubicBezTo>
                  <a:cubicBezTo>
                    <a:pt x="1290" y="26"/>
                    <a:pt x="1155" y="0"/>
                    <a:pt x="102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3" name="Google Shape;22263;p87"/>
            <p:cNvSpPr/>
            <p:nvPr/>
          </p:nvSpPr>
          <p:spPr>
            <a:xfrm>
              <a:off x="4370547" y="2110421"/>
              <a:ext cx="87036" cy="55595"/>
            </a:xfrm>
            <a:custGeom>
              <a:avLst/>
              <a:gdLst/>
              <a:ahLst/>
              <a:cxnLst/>
              <a:rect l="l" t="t" r="r" b="b"/>
              <a:pathLst>
                <a:path w="3344" h="2136" extrusionOk="0">
                  <a:moveTo>
                    <a:pt x="1095" y="0"/>
                  </a:moveTo>
                  <a:cubicBezTo>
                    <a:pt x="493" y="4"/>
                    <a:pt x="4" y="493"/>
                    <a:pt x="1" y="1094"/>
                  </a:cubicBezTo>
                  <a:lnTo>
                    <a:pt x="1" y="1949"/>
                  </a:lnTo>
                  <a:cubicBezTo>
                    <a:pt x="1" y="2055"/>
                    <a:pt x="85" y="2136"/>
                    <a:pt x="187" y="2136"/>
                  </a:cubicBezTo>
                  <a:lnTo>
                    <a:pt x="3157" y="2136"/>
                  </a:lnTo>
                  <a:cubicBezTo>
                    <a:pt x="3262" y="2136"/>
                    <a:pt x="3343" y="2055"/>
                    <a:pt x="3343" y="1949"/>
                  </a:cubicBezTo>
                  <a:lnTo>
                    <a:pt x="3343" y="1094"/>
                  </a:lnTo>
                  <a:cubicBezTo>
                    <a:pt x="3343" y="493"/>
                    <a:pt x="2854" y="4"/>
                    <a:pt x="2252"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4" name="Google Shape;22264;p87"/>
            <p:cNvSpPr/>
            <p:nvPr/>
          </p:nvSpPr>
          <p:spPr>
            <a:xfrm>
              <a:off x="4370547" y="2110421"/>
              <a:ext cx="49374" cy="55595"/>
            </a:xfrm>
            <a:custGeom>
              <a:avLst/>
              <a:gdLst/>
              <a:ahLst/>
              <a:cxnLst/>
              <a:rect l="l" t="t" r="r" b="b"/>
              <a:pathLst>
                <a:path w="1897" h="2136" extrusionOk="0">
                  <a:moveTo>
                    <a:pt x="1095" y="0"/>
                  </a:moveTo>
                  <a:cubicBezTo>
                    <a:pt x="493" y="4"/>
                    <a:pt x="4" y="493"/>
                    <a:pt x="1" y="1094"/>
                  </a:cubicBezTo>
                  <a:lnTo>
                    <a:pt x="1" y="1949"/>
                  </a:lnTo>
                  <a:cubicBezTo>
                    <a:pt x="1" y="2055"/>
                    <a:pt x="85" y="2136"/>
                    <a:pt x="187" y="2136"/>
                  </a:cubicBezTo>
                  <a:lnTo>
                    <a:pt x="989" y="2136"/>
                  </a:lnTo>
                  <a:cubicBezTo>
                    <a:pt x="887" y="2136"/>
                    <a:pt x="803" y="2055"/>
                    <a:pt x="803" y="1949"/>
                  </a:cubicBezTo>
                  <a:lnTo>
                    <a:pt x="803" y="1094"/>
                  </a:lnTo>
                  <a:cubicBezTo>
                    <a:pt x="803" y="493"/>
                    <a:pt x="1292" y="4"/>
                    <a:pt x="1897" y="0"/>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5" name="Google Shape;22265;p87"/>
            <p:cNvSpPr/>
            <p:nvPr/>
          </p:nvSpPr>
          <p:spPr>
            <a:xfrm>
              <a:off x="4187314" y="2218200"/>
              <a:ext cx="126025" cy="123396"/>
            </a:xfrm>
            <a:custGeom>
              <a:avLst/>
              <a:gdLst/>
              <a:ahLst/>
              <a:cxnLst/>
              <a:rect l="l" t="t" r="r" b="b"/>
              <a:pathLst>
                <a:path w="4842" h="4741" extrusionOk="0">
                  <a:moveTo>
                    <a:pt x="3839" y="0"/>
                  </a:moveTo>
                  <a:cubicBezTo>
                    <a:pt x="3703" y="0"/>
                    <a:pt x="3568" y="53"/>
                    <a:pt x="3466" y="159"/>
                  </a:cubicBezTo>
                  <a:lnTo>
                    <a:pt x="208" y="3417"/>
                  </a:lnTo>
                  <a:cubicBezTo>
                    <a:pt x="0" y="3621"/>
                    <a:pt x="0" y="3959"/>
                    <a:pt x="208" y="4163"/>
                  </a:cubicBezTo>
                  <a:lnTo>
                    <a:pt x="630" y="4585"/>
                  </a:lnTo>
                  <a:cubicBezTo>
                    <a:pt x="732" y="4689"/>
                    <a:pt x="867" y="4741"/>
                    <a:pt x="1003" y="4741"/>
                  </a:cubicBezTo>
                  <a:cubicBezTo>
                    <a:pt x="1138" y="4741"/>
                    <a:pt x="1274" y="4689"/>
                    <a:pt x="1376" y="4585"/>
                  </a:cubicBezTo>
                  <a:lnTo>
                    <a:pt x="4634" y="1327"/>
                  </a:lnTo>
                  <a:cubicBezTo>
                    <a:pt x="4841" y="1119"/>
                    <a:pt x="4841" y="785"/>
                    <a:pt x="4634" y="577"/>
                  </a:cubicBezTo>
                  <a:lnTo>
                    <a:pt x="4215" y="159"/>
                  </a:lnTo>
                  <a:cubicBezTo>
                    <a:pt x="4111" y="53"/>
                    <a:pt x="3975" y="0"/>
                    <a:pt x="3839"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6" name="Google Shape;22266;p87"/>
            <p:cNvSpPr/>
            <p:nvPr/>
          </p:nvSpPr>
          <p:spPr>
            <a:xfrm>
              <a:off x="4187210" y="2218252"/>
              <a:ext cx="110461" cy="123266"/>
            </a:xfrm>
            <a:custGeom>
              <a:avLst/>
              <a:gdLst/>
              <a:ahLst/>
              <a:cxnLst/>
              <a:rect l="l" t="t" r="r" b="b"/>
              <a:pathLst>
                <a:path w="4244" h="4736" extrusionOk="0">
                  <a:moveTo>
                    <a:pt x="3844" y="1"/>
                  </a:moveTo>
                  <a:cubicBezTo>
                    <a:pt x="3709" y="1"/>
                    <a:pt x="3574" y="53"/>
                    <a:pt x="3470" y="157"/>
                  </a:cubicBezTo>
                  <a:lnTo>
                    <a:pt x="208" y="3411"/>
                  </a:lnTo>
                  <a:cubicBezTo>
                    <a:pt x="1" y="3619"/>
                    <a:pt x="1" y="3953"/>
                    <a:pt x="208" y="4161"/>
                  </a:cubicBezTo>
                  <a:lnTo>
                    <a:pt x="630" y="4583"/>
                  </a:lnTo>
                  <a:cubicBezTo>
                    <a:pt x="732" y="4685"/>
                    <a:pt x="868" y="4736"/>
                    <a:pt x="1003" y="4736"/>
                  </a:cubicBezTo>
                  <a:cubicBezTo>
                    <a:pt x="1139" y="4736"/>
                    <a:pt x="1274" y="4685"/>
                    <a:pt x="1376" y="4583"/>
                  </a:cubicBezTo>
                  <a:lnTo>
                    <a:pt x="1404" y="4555"/>
                  </a:lnTo>
                  <a:lnTo>
                    <a:pt x="1010" y="4161"/>
                  </a:lnTo>
                  <a:cubicBezTo>
                    <a:pt x="803" y="3957"/>
                    <a:pt x="803" y="3619"/>
                    <a:pt x="1010" y="3415"/>
                  </a:cubicBezTo>
                  <a:lnTo>
                    <a:pt x="4244" y="181"/>
                  </a:lnTo>
                  <a:lnTo>
                    <a:pt x="4219" y="157"/>
                  </a:lnTo>
                  <a:cubicBezTo>
                    <a:pt x="4115" y="53"/>
                    <a:pt x="3980" y="1"/>
                    <a:pt x="3844"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7" name="Google Shape;22267;p87"/>
            <p:cNvSpPr/>
            <p:nvPr/>
          </p:nvSpPr>
          <p:spPr>
            <a:xfrm>
              <a:off x="4267426" y="2218252"/>
              <a:ext cx="45991" cy="44663"/>
            </a:xfrm>
            <a:custGeom>
              <a:avLst/>
              <a:gdLst/>
              <a:ahLst/>
              <a:cxnLst/>
              <a:rect l="l" t="t" r="r" b="b"/>
              <a:pathLst>
                <a:path w="1767" h="1716" extrusionOk="0">
                  <a:moveTo>
                    <a:pt x="762" y="1"/>
                  </a:moveTo>
                  <a:cubicBezTo>
                    <a:pt x="627" y="1"/>
                    <a:pt x="492" y="53"/>
                    <a:pt x="388" y="157"/>
                  </a:cubicBezTo>
                  <a:lnTo>
                    <a:pt x="1" y="544"/>
                  </a:lnTo>
                  <a:lnTo>
                    <a:pt x="1169" y="1715"/>
                  </a:lnTo>
                  <a:lnTo>
                    <a:pt x="1559" y="1325"/>
                  </a:lnTo>
                  <a:cubicBezTo>
                    <a:pt x="1767" y="1121"/>
                    <a:pt x="1767" y="783"/>
                    <a:pt x="1559" y="579"/>
                  </a:cubicBezTo>
                  <a:lnTo>
                    <a:pt x="1137" y="157"/>
                  </a:lnTo>
                  <a:cubicBezTo>
                    <a:pt x="1033" y="53"/>
                    <a:pt x="898" y="1"/>
                    <a:pt x="762"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8" name="Google Shape;22268;p87"/>
            <p:cNvSpPr/>
            <p:nvPr/>
          </p:nvSpPr>
          <p:spPr>
            <a:xfrm>
              <a:off x="4267348" y="2218278"/>
              <a:ext cx="30322" cy="24492"/>
            </a:xfrm>
            <a:custGeom>
              <a:avLst/>
              <a:gdLst/>
              <a:ahLst/>
              <a:cxnLst/>
              <a:rect l="l" t="t" r="r" b="b"/>
              <a:pathLst>
                <a:path w="1165" h="941" extrusionOk="0">
                  <a:moveTo>
                    <a:pt x="714" y="1"/>
                  </a:moveTo>
                  <a:cubicBezTo>
                    <a:pt x="697" y="4"/>
                    <a:pt x="679" y="4"/>
                    <a:pt x="665" y="8"/>
                  </a:cubicBezTo>
                  <a:cubicBezTo>
                    <a:pt x="560" y="29"/>
                    <a:pt x="465" y="82"/>
                    <a:pt x="391" y="156"/>
                  </a:cubicBezTo>
                  <a:lnTo>
                    <a:pt x="99" y="444"/>
                  </a:lnTo>
                  <a:lnTo>
                    <a:pt x="0" y="543"/>
                  </a:lnTo>
                  <a:lnTo>
                    <a:pt x="401" y="940"/>
                  </a:lnTo>
                  <a:lnTo>
                    <a:pt x="1165" y="180"/>
                  </a:lnTo>
                  <a:lnTo>
                    <a:pt x="1137" y="152"/>
                  </a:lnTo>
                  <a:cubicBezTo>
                    <a:pt x="1126" y="142"/>
                    <a:pt x="1116" y="131"/>
                    <a:pt x="1101" y="120"/>
                  </a:cubicBezTo>
                  <a:lnTo>
                    <a:pt x="1087" y="110"/>
                  </a:lnTo>
                  <a:cubicBezTo>
                    <a:pt x="1073" y="99"/>
                    <a:pt x="1056" y="89"/>
                    <a:pt x="1038" y="78"/>
                  </a:cubicBezTo>
                  <a:cubicBezTo>
                    <a:pt x="957" y="25"/>
                    <a:pt x="862" y="1"/>
                    <a:pt x="76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9" name="Google Shape;22269;p87"/>
            <p:cNvSpPr/>
            <p:nvPr/>
          </p:nvSpPr>
          <p:spPr>
            <a:xfrm>
              <a:off x="4181432" y="1990720"/>
              <a:ext cx="357436" cy="356056"/>
            </a:xfrm>
            <a:custGeom>
              <a:avLst/>
              <a:gdLst/>
              <a:ahLst/>
              <a:cxnLst/>
              <a:rect l="l" t="t" r="r" b="b"/>
              <a:pathLst>
                <a:path w="13733" h="13680" extrusionOk="0">
                  <a:moveTo>
                    <a:pt x="5275" y="7949"/>
                  </a:moveTo>
                  <a:cubicBezTo>
                    <a:pt x="5437" y="8139"/>
                    <a:pt x="5613" y="8315"/>
                    <a:pt x="5803" y="8476"/>
                  </a:cubicBezTo>
                  <a:lnTo>
                    <a:pt x="5050" y="9229"/>
                  </a:lnTo>
                  <a:cubicBezTo>
                    <a:pt x="5032" y="9212"/>
                    <a:pt x="5015" y="9191"/>
                    <a:pt x="4997" y="9173"/>
                  </a:cubicBezTo>
                  <a:lnTo>
                    <a:pt x="4575" y="8751"/>
                  </a:lnTo>
                  <a:cubicBezTo>
                    <a:pt x="4557" y="8733"/>
                    <a:pt x="4540" y="8719"/>
                    <a:pt x="4522" y="8702"/>
                  </a:cubicBezTo>
                  <a:lnTo>
                    <a:pt x="5275" y="7949"/>
                  </a:lnTo>
                  <a:close/>
                  <a:moveTo>
                    <a:pt x="4059" y="8938"/>
                  </a:moveTo>
                  <a:cubicBezTo>
                    <a:pt x="4143" y="8938"/>
                    <a:pt x="4227" y="8971"/>
                    <a:pt x="4290" y="9036"/>
                  </a:cubicBezTo>
                  <a:lnTo>
                    <a:pt x="4712" y="9458"/>
                  </a:lnTo>
                  <a:cubicBezTo>
                    <a:pt x="4842" y="9585"/>
                    <a:pt x="4842" y="9792"/>
                    <a:pt x="4716" y="9922"/>
                  </a:cubicBezTo>
                  <a:lnTo>
                    <a:pt x="4466" y="10169"/>
                  </a:lnTo>
                  <a:lnTo>
                    <a:pt x="3579" y="9282"/>
                  </a:lnTo>
                  <a:lnTo>
                    <a:pt x="3825" y="9036"/>
                  </a:lnTo>
                  <a:cubicBezTo>
                    <a:pt x="3891" y="8971"/>
                    <a:pt x="3975" y="8938"/>
                    <a:pt x="4059" y="8938"/>
                  </a:cubicBezTo>
                  <a:close/>
                  <a:moveTo>
                    <a:pt x="3294" y="9567"/>
                  </a:moveTo>
                  <a:lnTo>
                    <a:pt x="4181" y="10454"/>
                  </a:lnTo>
                  <a:lnTo>
                    <a:pt x="1454" y="13181"/>
                  </a:lnTo>
                  <a:cubicBezTo>
                    <a:pt x="1391" y="13246"/>
                    <a:pt x="1307" y="13278"/>
                    <a:pt x="1223" y="13278"/>
                  </a:cubicBezTo>
                  <a:cubicBezTo>
                    <a:pt x="1139" y="13278"/>
                    <a:pt x="1055" y="13246"/>
                    <a:pt x="990" y="13181"/>
                  </a:cubicBezTo>
                  <a:lnTo>
                    <a:pt x="567" y="12758"/>
                  </a:lnTo>
                  <a:cubicBezTo>
                    <a:pt x="441" y="12632"/>
                    <a:pt x="441" y="12424"/>
                    <a:pt x="567" y="12294"/>
                  </a:cubicBezTo>
                  <a:lnTo>
                    <a:pt x="3294" y="9567"/>
                  </a:lnTo>
                  <a:close/>
                  <a:moveTo>
                    <a:pt x="8941" y="0"/>
                  </a:moveTo>
                  <a:cubicBezTo>
                    <a:pt x="8939" y="0"/>
                    <a:pt x="8937" y="0"/>
                    <a:pt x="8934" y="0"/>
                  </a:cubicBezTo>
                  <a:cubicBezTo>
                    <a:pt x="5008" y="0"/>
                    <a:pt x="2738" y="4458"/>
                    <a:pt x="5025" y="7628"/>
                  </a:cubicBezTo>
                  <a:lnTo>
                    <a:pt x="4114" y="8540"/>
                  </a:lnTo>
                  <a:cubicBezTo>
                    <a:pt x="4094" y="8538"/>
                    <a:pt x="4074" y="8537"/>
                    <a:pt x="4055" y="8537"/>
                  </a:cubicBezTo>
                  <a:cubicBezTo>
                    <a:pt x="3864" y="8537"/>
                    <a:pt x="3681" y="8614"/>
                    <a:pt x="3544" y="8751"/>
                  </a:cubicBezTo>
                  <a:lnTo>
                    <a:pt x="286" y="12009"/>
                  </a:lnTo>
                  <a:cubicBezTo>
                    <a:pt x="1" y="12294"/>
                    <a:pt x="1" y="12755"/>
                    <a:pt x="286" y="13040"/>
                  </a:cubicBezTo>
                  <a:lnTo>
                    <a:pt x="708" y="13466"/>
                  </a:lnTo>
                  <a:cubicBezTo>
                    <a:pt x="851" y="13608"/>
                    <a:pt x="1037" y="13679"/>
                    <a:pt x="1224" y="13679"/>
                  </a:cubicBezTo>
                  <a:cubicBezTo>
                    <a:pt x="1410" y="13679"/>
                    <a:pt x="1596" y="13608"/>
                    <a:pt x="1739" y="13466"/>
                  </a:cubicBezTo>
                  <a:lnTo>
                    <a:pt x="4610" y="10594"/>
                  </a:lnTo>
                  <a:lnTo>
                    <a:pt x="4997" y="10207"/>
                  </a:lnTo>
                  <a:cubicBezTo>
                    <a:pt x="5148" y="10056"/>
                    <a:pt x="5226" y="9845"/>
                    <a:pt x="5208" y="9634"/>
                  </a:cubicBezTo>
                  <a:lnTo>
                    <a:pt x="6119" y="8723"/>
                  </a:lnTo>
                  <a:cubicBezTo>
                    <a:pt x="6802" y="9215"/>
                    <a:pt x="7604" y="9518"/>
                    <a:pt x="8445" y="9602"/>
                  </a:cubicBezTo>
                  <a:lnTo>
                    <a:pt x="8466" y="9602"/>
                  </a:lnTo>
                  <a:cubicBezTo>
                    <a:pt x="8471" y="9603"/>
                    <a:pt x="8475" y="9603"/>
                    <a:pt x="8480" y="9603"/>
                  </a:cubicBezTo>
                  <a:cubicBezTo>
                    <a:pt x="8731" y="9603"/>
                    <a:pt x="8747" y="9215"/>
                    <a:pt x="8484" y="9201"/>
                  </a:cubicBezTo>
                  <a:cubicBezTo>
                    <a:pt x="7632" y="9117"/>
                    <a:pt x="6820" y="8782"/>
                    <a:pt x="6155" y="8241"/>
                  </a:cubicBezTo>
                  <a:cubicBezTo>
                    <a:pt x="2904" y="5616"/>
                    <a:pt x="4818" y="398"/>
                    <a:pt x="8934" y="398"/>
                  </a:cubicBezTo>
                  <a:cubicBezTo>
                    <a:pt x="8937" y="398"/>
                    <a:pt x="8939" y="398"/>
                    <a:pt x="8941" y="398"/>
                  </a:cubicBezTo>
                  <a:cubicBezTo>
                    <a:pt x="11204" y="398"/>
                    <a:pt x="13100" y="2114"/>
                    <a:pt x="13325" y="4367"/>
                  </a:cubicBezTo>
                  <a:cubicBezTo>
                    <a:pt x="13340" y="4486"/>
                    <a:pt x="13430" y="4541"/>
                    <a:pt x="13521" y="4541"/>
                  </a:cubicBezTo>
                  <a:cubicBezTo>
                    <a:pt x="13626" y="4541"/>
                    <a:pt x="13732" y="4466"/>
                    <a:pt x="13723" y="4328"/>
                  </a:cubicBezTo>
                  <a:cubicBezTo>
                    <a:pt x="13477" y="1871"/>
                    <a:pt x="11408" y="0"/>
                    <a:pt x="8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0" name="Google Shape;22270;p87"/>
            <p:cNvSpPr/>
            <p:nvPr/>
          </p:nvSpPr>
          <p:spPr>
            <a:xfrm>
              <a:off x="4303318" y="2013546"/>
              <a:ext cx="213399" cy="204941"/>
            </a:xfrm>
            <a:custGeom>
              <a:avLst/>
              <a:gdLst/>
              <a:ahLst/>
              <a:cxnLst/>
              <a:rect l="l" t="t" r="r" b="b"/>
              <a:pathLst>
                <a:path w="8199" h="7874" extrusionOk="0">
                  <a:moveTo>
                    <a:pt x="4250" y="405"/>
                  </a:moveTo>
                  <a:cubicBezTo>
                    <a:pt x="4706" y="405"/>
                    <a:pt x="5165" y="493"/>
                    <a:pt x="5602" y="675"/>
                  </a:cubicBezTo>
                  <a:cubicBezTo>
                    <a:pt x="6922" y="1220"/>
                    <a:pt x="7784" y="2512"/>
                    <a:pt x="7784" y="3940"/>
                  </a:cubicBezTo>
                  <a:cubicBezTo>
                    <a:pt x="7787" y="5891"/>
                    <a:pt x="6208" y="7473"/>
                    <a:pt x="4258" y="7473"/>
                  </a:cubicBezTo>
                  <a:cubicBezTo>
                    <a:pt x="4256" y="7473"/>
                    <a:pt x="4253" y="7473"/>
                    <a:pt x="4251" y="7473"/>
                  </a:cubicBezTo>
                  <a:cubicBezTo>
                    <a:pt x="2819" y="7473"/>
                    <a:pt x="1531" y="6611"/>
                    <a:pt x="986" y="5291"/>
                  </a:cubicBezTo>
                  <a:cubicBezTo>
                    <a:pt x="437" y="3972"/>
                    <a:pt x="740" y="2452"/>
                    <a:pt x="1750" y="1442"/>
                  </a:cubicBezTo>
                  <a:cubicBezTo>
                    <a:pt x="2427" y="765"/>
                    <a:pt x="3331" y="405"/>
                    <a:pt x="4250" y="405"/>
                  </a:cubicBezTo>
                  <a:close/>
                  <a:moveTo>
                    <a:pt x="4247" y="1"/>
                  </a:moveTo>
                  <a:cubicBezTo>
                    <a:pt x="3223" y="1"/>
                    <a:pt x="2217" y="401"/>
                    <a:pt x="1465" y="1154"/>
                  </a:cubicBezTo>
                  <a:cubicBezTo>
                    <a:pt x="339" y="2279"/>
                    <a:pt x="1" y="3972"/>
                    <a:pt x="613" y="5443"/>
                  </a:cubicBezTo>
                  <a:cubicBezTo>
                    <a:pt x="1222" y="6917"/>
                    <a:pt x="2657" y="7874"/>
                    <a:pt x="4251" y="7874"/>
                  </a:cubicBezTo>
                  <a:cubicBezTo>
                    <a:pt x="4260" y="7874"/>
                    <a:pt x="4268" y="7874"/>
                    <a:pt x="4277" y="7874"/>
                  </a:cubicBezTo>
                  <a:cubicBezTo>
                    <a:pt x="6443" y="7874"/>
                    <a:pt x="8199" y="6110"/>
                    <a:pt x="8185" y="3940"/>
                  </a:cubicBezTo>
                  <a:cubicBezTo>
                    <a:pt x="8185" y="2346"/>
                    <a:pt x="7228" y="911"/>
                    <a:pt x="5757" y="302"/>
                  </a:cubicBezTo>
                  <a:cubicBezTo>
                    <a:pt x="5268" y="99"/>
                    <a:pt x="4756" y="1"/>
                    <a:pt x="42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1" name="Google Shape;22271;p87"/>
            <p:cNvSpPr/>
            <p:nvPr/>
          </p:nvSpPr>
          <p:spPr>
            <a:xfrm>
              <a:off x="4365238" y="2051989"/>
              <a:ext cx="97473" cy="119258"/>
            </a:xfrm>
            <a:custGeom>
              <a:avLst/>
              <a:gdLst/>
              <a:ahLst/>
              <a:cxnLst/>
              <a:rect l="l" t="t" r="r" b="b"/>
              <a:pathLst>
                <a:path w="3745" h="4582" extrusionOk="0">
                  <a:moveTo>
                    <a:pt x="1872" y="405"/>
                  </a:moveTo>
                  <a:cubicBezTo>
                    <a:pt x="2601" y="405"/>
                    <a:pt x="2967" y="1288"/>
                    <a:pt x="2449" y="1805"/>
                  </a:cubicBezTo>
                  <a:cubicBezTo>
                    <a:pt x="2283" y="1971"/>
                    <a:pt x="2078" y="2045"/>
                    <a:pt x="1877" y="2045"/>
                  </a:cubicBezTo>
                  <a:cubicBezTo>
                    <a:pt x="1455" y="2045"/>
                    <a:pt x="1050" y="1717"/>
                    <a:pt x="1052" y="1221"/>
                  </a:cubicBezTo>
                  <a:cubicBezTo>
                    <a:pt x="1052" y="771"/>
                    <a:pt x="1418" y="405"/>
                    <a:pt x="1872" y="405"/>
                  </a:cubicBezTo>
                  <a:close/>
                  <a:moveTo>
                    <a:pt x="2449" y="2446"/>
                  </a:moveTo>
                  <a:cubicBezTo>
                    <a:pt x="2942" y="2446"/>
                    <a:pt x="3343" y="2843"/>
                    <a:pt x="3343" y="3339"/>
                  </a:cubicBezTo>
                  <a:lnTo>
                    <a:pt x="3343" y="4180"/>
                  </a:lnTo>
                  <a:lnTo>
                    <a:pt x="2903" y="4180"/>
                  </a:lnTo>
                  <a:lnTo>
                    <a:pt x="2903" y="3301"/>
                  </a:lnTo>
                  <a:cubicBezTo>
                    <a:pt x="2896" y="3172"/>
                    <a:pt x="2799" y="3108"/>
                    <a:pt x="2701" y="3108"/>
                  </a:cubicBezTo>
                  <a:cubicBezTo>
                    <a:pt x="2604" y="3108"/>
                    <a:pt x="2507" y="3172"/>
                    <a:pt x="2502" y="3301"/>
                  </a:cubicBezTo>
                  <a:lnTo>
                    <a:pt x="2502" y="4180"/>
                  </a:lnTo>
                  <a:lnTo>
                    <a:pt x="1242" y="4180"/>
                  </a:lnTo>
                  <a:lnTo>
                    <a:pt x="1242" y="3301"/>
                  </a:lnTo>
                  <a:cubicBezTo>
                    <a:pt x="1235" y="3172"/>
                    <a:pt x="1138" y="3108"/>
                    <a:pt x="1041" y="3108"/>
                  </a:cubicBezTo>
                  <a:cubicBezTo>
                    <a:pt x="943" y="3108"/>
                    <a:pt x="847" y="3172"/>
                    <a:pt x="841" y="3301"/>
                  </a:cubicBezTo>
                  <a:lnTo>
                    <a:pt x="841" y="4180"/>
                  </a:lnTo>
                  <a:lnTo>
                    <a:pt x="402" y="4180"/>
                  </a:lnTo>
                  <a:lnTo>
                    <a:pt x="402" y="3339"/>
                  </a:lnTo>
                  <a:cubicBezTo>
                    <a:pt x="402" y="2843"/>
                    <a:pt x="799" y="2446"/>
                    <a:pt x="1295" y="2446"/>
                  </a:cubicBezTo>
                  <a:close/>
                  <a:moveTo>
                    <a:pt x="1872" y="0"/>
                  </a:moveTo>
                  <a:cubicBezTo>
                    <a:pt x="789" y="0"/>
                    <a:pt x="243" y="1306"/>
                    <a:pt x="1000" y="2080"/>
                  </a:cubicBezTo>
                  <a:cubicBezTo>
                    <a:pt x="416" y="2213"/>
                    <a:pt x="0" y="2738"/>
                    <a:pt x="0" y="3339"/>
                  </a:cubicBezTo>
                  <a:lnTo>
                    <a:pt x="0" y="4194"/>
                  </a:lnTo>
                  <a:cubicBezTo>
                    <a:pt x="0" y="4409"/>
                    <a:pt x="173" y="4581"/>
                    <a:pt x="387" y="4581"/>
                  </a:cubicBezTo>
                  <a:lnTo>
                    <a:pt x="3357" y="4581"/>
                  </a:lnTo>
                  <a:cubicBezTo>
                    <a:pt x="3568" y="4581"/>
                    <a:pt x="3741" y="4409"/>
                    <a:pt x="3744" y="4194"/>
                  </a:cubicBezTo>
                  <a:lnTo>
                    <a:pt x="3744" y="3339"/>
                  </a:lnTo>
                  <a:cubicBezTo>
                    <a:pt x="3741" y="2738"/>
                    <a:pt x="3329" y="2213"/>
                    <a:pt x="2741" y="2080"/>
                  </a:cubicBezTo>
                  <a:cubicBezTo>
                    <a:pt x="3086" y="1728"/>
                    <a:pt x="3188" y="1204"/>
                    <a:pt x="2998" y="750"/>
                  </a:cubicBezTo>
                  <a:cubicBezTo>
                    <a:pt x="2808" y="296"/>
                    <a:pt x="2361" y="0"/>
                    <a:pt x="18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2" name="Google Shape;22272;p87"/>
            <p:cNvSpPr/>
            <p:nvPr/>
          </p:nvSpPr>
          <p:spPr>
            <a:xfrm>
              <a:off x="4419089" y="2123174"/>
              <a:ext cx="119779" cy="117566"/>
            </a:xfrm>
            <a:custGeom>
              <a:avLst/>
              <a:gdLst/>
              <a:ahLst/>
              <a:cxnLst/>
              <a:rect l="l" t="t" r="r" b="b"/>
              <a:pathLst>
                <a:path w="4602" h="4517" extrusionOk="0">
                  <a:moveTo>
                    <a:pt x="4390" y="1"/>
                  </a:moveTo>
                  <a:cubicBezTo>
                    <a:pt x="4299" y="1"/>
                    <a:pt x="4209" y="56"/>
                    <a:pt x="4194" y="175"/>
                  </a:cubicBezTo>
                  <a:cubicBezTo>
                    <a:pt x="3983" y="2258"/>
                    <a:pt x="2333" y="3908"/>
                    <a:pt x="250" y="4119"/>
                  </a:cubicBezTo>
                  <a:cubicBezTo>
                    <a:pt x="0" y="4147"/>
                    <a:pt x="18" y="4513"/>
                    <a:pt x="268" y="4517"/>
                  </a:cubicBezTo>
                  <a:lnTo>
                    <a:pt x="289" y="4517"/>
                  </a:lnTo>
                  <a:cubicBezTo>
                    <a:pt x="2565" y="4288"/>
                    <a:pt x="4363" y="2490"/>
                    <a:pt x="4592" y="214"/>
                  </a:cubicBezTo>
                  <a:cubicBezTo>
                    <a:pt x="4601" y="76"/>
                    <a:pt x="4495" y="1"/>
                    <a:pt x="43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73" name="Google Shape;22273;p87"/>
          <p:cNvGrpSpPr/>
          <p:nvPr/>
        </p:nvGrpSpPr>
        <p:grpSpPr>
          <a:xfrm>
            <a:off x="3227107" y="2886821"/>
            <a:ext cx="383932" cy="379117"/>
            <a:chOff x="3227107" y="2886821"/>
            <a:chExt cx="383932" cy="379117"/>
          </a:xfrm>
        </p:grpSpPr>
        <p:sp>
          <p:nvSpPr>
            <p:cNvPr id="22274" name="Google Shape;22274;p87"/>
            <p:cNvSpPr/>
            <p:nvPr/>
          </p:nvSpPr>
          <p:spPr>
            <a:xfrm>
              <a:off x="3237102" y="2963524"/>
              <a:ext cx="296740" cy="296844"/>
            </a:xfrm>
            <a:custGeom>
              <a:avLst/>
              <a:gdLst/>
              <a:ahLst/>
              <a:cxnLst/>
              <a:rect l="l" t="t" r="r" b="b"/>
              <a:pathLst>
                <a:path w="11401" h="11405" extrusionOk="0">
                  <a:moveTo>
                    <a:pt x="5700" y="1"/>
                  </a:moveTo>
                  <a:cubicBezTo>
                    <a:pt x="2551" y="1"/>
                    <a:pt x="0" y="2555"/>
                    <a:pt x="0" y="5704"/>
                  </a:cubicBezTo>
                  <a:cubicBezTo>
                    <a:pt x="0" y="8853"/>
                    <a:pt x="2551" y="11404"/>
                    <a:pt x="5700" y="11404"/>
                  </a:cubicBezTo>
                  <a:cubicBezTo>
                    <a:pt x="8849" y="11404"/>
                    <a:pt x="11400" y="8853"/>
                    <a:pt x="11400" y="5704"/>
                  </a:cubicBezTo>
                  <a:cubicBezTo>
                    <a:pt x="11400" y="2555"/>
                    <a:pt x="8849" y="1"/>
                    <a:pt x="570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5" name="Google Shape;22275;p87"/>
            <p:cNvSpPr/>
            <p:nvPr/>
          </p:nvSpPr>
          <p:spPr>
            <a:xfrm>
              <a:off x="3385459" y="3106024"/>
              <a:ext cx="148383" cy="11947"/>
            </a:xfrm>
            <a:custGeom>
              <a:avLst/>
              <a:gdLst/>
              <a:ahLst/>
              <a:cxnLst/>
              <a:rect l="l" t="t" r="r" b="b"/>
              <a:pathLst>
                <a:path w="5701" h="459" extrusionOk="0">
                  <a:moveTo>
                    <a:pt x="0" y="1"/>
                  </a:moveTo>
                  <a:lnTo>
                    <a:pt x="0" y="458"/>
                  </a:lnTo>
                  <a:lnTo>
                    <a:pt x="5697" y="458"/>
                  </a:lnTo>
                  <a:cubicBezTo>
                    <a:pt x="5700" y="381"/>
                    <a:pt x="5700" y="307"/>
                    <a:pt x="5700" y="229"/>
                  </a:cubicBezTo>
                  <a:cubicBezTo>
                    <a:pt x="5700" y="152"/>
                    <a:pt x="5700" y="78"/>
                    <a:pt x="5697"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6" name="Google Shape;22276;p87"/>
            <p:cNvSpPr/>
            <p:nvPr/>
          </p:nvSpPr>
          <p:spPr>
            <a:xfrm>
              <a:off x="3510078" y="2892391"/>
              <a:ext cx="95000" cy="94974"/>
            </a:xfrm>
            <a:custGeom>
              <a:avLst/>
              <a:gdLst/>
              <a:ahLst/>
              <a:cxnLst/>
              <a:rect l="l" t="t" r="r" b="b"/>
              <a:pathLst>
                <a:path w="3650" h="3649" extrusionOk="0">
                  <a:moveTo>
                    <a:pt x="2281" y="0"/>
                  </a:moveTo>
                  <a:lnTo>
                    <a:pt x="1" y="2280"/>
                  </a:lnTo>
                  <a:lnTo>
                    <a:pt x="1" y="3649"/>
                  </a:lnTo>
                  <a:lnTo>
                    <a:pt x="1370" y="3649"/>
                  </a:lnTo>
                  <a:lnTo>
                    <a:pt x="3650" y="1369"/>
                  </a:lnTo>
                  <a:lnTo>
                    <a:pt x="2281" y="1369"/>
                  </a:lnTo>
                  <a:lnTo>
                    <a:pt x="228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7" name="Google Shape;22277;p87"/>
            <p:cNvSpPr/>
            <p:nvPr/>
          </p:nvSpPr>
          <p:spPr>
            <a:xfrm>
              <a:off x="3510078" y="2892391"/>
              <a:ext cx="59369" cy="94974"/>
            </a:xfrm>
            <a:custGeom>
              <a:avLst/>
              <a:gdLst/>
              <a:ahLst/>
              <a:cxnLst/>
              <a:rect l="l" t="t" r="r" b="b"/>
              <a:pathLst>
                <a:path w="2281" h="3649" extrusionOk="0">
                  <a:moveTo>
                    <a:pt x="2281" y="0"/>
                  </a:moveTo>
                  <a:lnTo>
                    <a:pt x="1" y="2280"/>
                  </a:lnTo>
                  <a:lnTo>
                    <a:pt x="1" y="3649"/>
                  </a:lnTo>
                  <a:lnTo>
                    <a:pt x="2281" y="1369"/>
                  </a:lnTo>
                  <a:lnTo>
                    <a:pt x="2281"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8" name="Google Shape;22278;p87"/>
            <p:cNvSpPr/>
            <p:nvPr/>
          </p:nvSpPr>
          <p:spPr>
            <a:xfrm>
              <a:off x="3272707" y="2999156"/>
              <a:ext cx="225502" cy="225580"/>
            </a:xfrm>
            <a:custGeom>
              <a:avLst/>
              <a:gdLst/>
              <a:ahLst/>
              <a:cxnLst/>
              <a:rect l="l" t="t" r="r" b="b"/>
              <a:pathLst>
                <a:path w="8664" h="8667" extrusionOk="0">
                  <a:moveTo>
                    <a:pt x="4332" y="1"/>
                  </a:moveTo>
                  <a:cubicBezTo>
                    <a:pt x="1940" y="1"/>
                    <a:pt x="1" y="1943"/>
                    <a:pt x="1" y="4335"/>
                  </a:cubicBezTo>
                  <a:cubicBezTo>
                    <a:pt x="1" y="6728"/>
                    <a:pt x="1940" y="8667"/>
                    <a:pt x="4332" y="8667"/>
                  </a:cubicBezTo>
                  <a:cubicBezTo>
                    <a:pt x="6725" y="8667"/>
                    <a:pt x="8663" y="6728"/>
                    <a:pt x="8663" y="4335"/>
                  </a:cubicBezTo>
                  <a:cubicBezTo>
                    <a:pt x="8663" y="1943"/>
                    <a:pt x="6725" y="1"/>
                    <a:pt x="43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9" name="Google Shape;22279;p87"/>
            <p:cNvSpPr/>
            <p:nvPr/>
          </p:nvSpPr>
          <p:spPr>
            <a:xfrm>
              <a:off x="3385459" y="3106024"/>
              <a:ext cx="112751" cy="11947"/>
            </a:xfrm>
            <a:custGeom>
              <a:avLst/>
              <a:gdLst/>
              <a:ahLst/>
              <a:cxnLst/>
              <a:rect l="l" t="t" r="r" b="b"/>
              <a:pathLst>
                <a:path w="4332" h="459" extrusionOk="0">
                  <a:moveTo>
                    <a:pt x="0" y="1"/>
                  </a:moveTo>
                  <a:lnTo>
                    <a:pt x="0" y="458"/>
                  </a:lnTo>
                  <a:lnTo>
                    <a:pt x="4321" y="458"/>
                  </a:lnTo>
                  <a:cubicBezTo>
                    <a:pt x="4324" y="381"/>
                    <a:pt x="4331" y="307"/>
                    <a:pt x="4331" y="229"/>
                  </a:cubicBezTo>
                  <a:cubicBezTo>
                    <a:pt x="4331" y="152"/>
                    <a:pt x="4324" y="78"/>
                    <a:pt x="4321"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0" name="Google Shape;22280;p87"/>
            <p:cNvSpPr/>
            <p:nvPr/>
          </p:nvSpPr>
          <p:spPr>
            <a:xfrm>
              <a:off x="3308443" y="3034969"/>
              <a:ext cx="154057" cy="154057"/>
            </a:xfrm>
            <a:custGeom>
              <a:avLst/>
              <a:gdLst/>
              <a:ahLst/>
              <a:cxnLst/>
              <a:rect l="l" t="t" r="r" b="b"/>
              <a:pathLst>
                <a:path w="5919" h="5919" extrusionOk="0">
                  <a:moveTo>
                    <a:pt x="2959" y="0"/>
                  </a:moveTo>
                  <a:cubicBezTo>
                    <a:pt x="1327" y="0"/>
                    <a:pt x="0" y="1323"/>
                    <a:pt x="0" y="2959"/>
                  </a:cubicBezTo>
                  <a:cubicBezTo>
                    <a:pt x="0" y="4592"/>
                    <a:pt x="1327" y="5918"/>
                    <a:pt x="2959" y="5918"/>
                  </a:cubicBezTo>
                  <a:cubicBezTo>
                    <a:pt x="4592" y="5918"/>
                    <a:pt x="5918" y="4592"/>
                    <a:pt x="5918" y="2959"/>
                  </a:cubicBezTo>
                  <a:cubicBezTo>
                    <a:pt x="5918" y="1323"/>
                    <a:pt x="4592" y="0"/>
                    <a:pt x="29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1" name="Google Shape;22281;p87"/>
            <p:cNvSpPr/>
            <p:nvPr/>
          </p:nvSpPr>
          <p:spPr>
            <a:xfrm>
              <a:off x="3385459" y="3106024"/>
              <a:ext cx="77041" cy="11947"/>
            </a:xfrm>
            <a:custGeom>
              <a:avLst/>
              <a:gdLst/>
              <a:ahLst/>
              <a:cxnLst/>
              <a:rect l="l" t="t" r="r" b="b"/>
              <a:pathLst>
                <a:path w="2960" h="459" extrusionOk="0">
                  <a:moveTo>
                    <a:pt x="0" y="1"/>
                  </a:moveTo>
                  <a:lnTo>
                    <a:pt x="0" y="458"/>
                  </a:lnTo>
                  <a:lnTo>
                    <a:pt x="2949" y="458"/>
                  </a:lnTo>
                  <a:cubicBezTo>
                    <a:pt x="2956" y="381"/>
                    <a:pt x="2959" y="307"/>
                    <a:pt x="2959" y="229"/>
                  </a:cubicBezTo>
                  <a:cubicBezTo>
                    <a:pt x="2959" y="152"/>
                    <a:pt x="2956" y="78"/>
                    <a:pt x="2949"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2" name="Google Shape;22282;p87"/>
            <p:cNvSpPr/>
            <p:nvPr/>
          </p:nvSpPr>
          <p:spPr>
            <a:xfrm>
              <a:off x="3343502" y="3070028"/>
              <a:ext cx="83913" cy="83835"/>
            </a:xfrm>
            <a:custGeom>
              <a:avLst/>
              <a:gdLst/>
              <a:ahLst/>
              <a:cxnLst/>
              <a:rect l="l" t="t" r="r" b="b"/>
              <a:pathLst>
                <a:path w="3224" h="3221" extrusionOk="0">
                  <a:moveTo>
                    <a:pt x="1612" y="1"/>
                  </a:moveTo>
                  <a:cubicBezTo>
                    <a:pt x="722" y="1"/>
                    <a:pt x="1" y="722"/>
                    <a:pt x="1" y="1612"/>
                  </a:cubicBezTo>
                  <a:cubicBezTo>
                    <a:pt x="1" y="2499"/>
                    <a:pt x="722" y="3220"/>
                    <a:pt x="1612" y="3220"/>
                  </a:cubicBezTo>
                  <a:cubicBezTo>
                    <a:pt x="2502" y="3220"/>
                    <a:pt x="3224" y="2499"/>
                    <a:pt x="3224" y="1612"/>
                  </a:cubicBezTo>
                  <a:cubicBezTo>
                    <a:pt x="3224" y="722"/>
                    <a:pt x="2502" y="1"/>
                    <a:pt x="16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3" name="Google Shape;22283;p87"/>
            <p:cNvSpPr/>
            <p:nvPr/>
          </p:nvSpPr>
          <p:spPr>
            <a:xfrm>
              <a:off x="3385459" y="3106024"/>
              <a:ext cx="42060" cy="11947"/>
            </a:xfrm>
            <a:custGeom>
              <a:avLst/>
              <a:gdLst/>
              <a:ahLst/>
              <a:cxnLst/>
              <a:rect l="l" t="t" r="r" b="b"/>
              <a:pathLst>
                <a:path w="1616" h="459" extrusionOk="0">
                  <a:moveTo>
                    <a:pt x="0" y="1"/>
                  </a:moveTo>
                  <a:lnTo>
                    <a:pt x="0" y="458"/>
                  </a:lnTo>
                  <a:lnTo>
                    <a:pt x="1594" y="458"/>
                  </a:lnTo>
                  <a:cubicBezTo>
                    <a:pt x="1615" y="307"/>
                    <a:pt x="1615" y="152"/>
                    <a:pt x="1594"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4" name="Google Shape;22284;p87"/>
            <p:cNvSpPr/>
            <p:nvPr/>
          </p:nvSpPr>
          <p:spPr>
            <a:xfrm>
              <a:off x="3367604" y="3094130"/>
              <a:ext cx="35632" cy="35632"/>
            </a:xfrm>
            <a:custGeom>
              <a:avLst/>
              <a:gdLst/>
              <a:ahLst/>
              <a:cxnLst/>
              <a:rect l="l" t="t" r="r" b="b"/>
              <a:pathLst>
                <a:path w="1369" h="1369" extrusionOk="0">
                  <a:moveTo>
                    <a:pt x="686" y="0"/>
                  </a:moveTo>
                  <a:cubicBezTo>
                    <a:pt x="310" y="0"/>
                    <a:pt x="0" y="306"/>
                    <a:pt x="0" y="686"/>
                  </a:cubicBezTo>
                  <a:cubicBezTo>
                    <a:pt x="0" y="1063"/>
                    <a:pt x="310" y="1369"/>
                    <a:pt x="686" y="1369"/>
                  </a:cubicBezTo>
                  <a:cubicBezTo>
                    <a:pt x="1063" y="1369"/>
                    <a:pt x="1369" y="1063"/>
                    <a:pt x="1369" y="686"/>
                  </a:cubicBezTo>
                  <a:cubicBezTo>
                    <a:pt x="1369" y="306"/>
                    <a:pt x="1063" y="0"/>
                    <a:pt x="6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5" name="Google Shape;22285;p87"/>
            <p:cNvSpPr/>
            <p:nvPr/>
          </p:nvSpPr>
          <p:spPr>
            <a:xfrm>
              <a:off x="3385459" y="3106024"/>
              <a:ext cx="18141" cy="11947"/>
            </a:xfrm>
            <a:custGeom>
              <a:avLst/>
              <a:gdLst/>
              <a:ahLst/>
              <a:cxnLst/>
              <a:rect l="l" t="t" r="r" b="b"/>
              <a:pathLst>
                <a:path w="697" h="459" extrusionOk="0">
                  <a:moveTo>
                    <a:pt x="0" y="1"/>
                  </a:moveTo>
                  <a:lnTo>
                    <a:pt x="0" y="458"/>
                  </a:lnTo>
                  <a:lnTo>
                    <a:pt x="644" y="458"/>
                  </a:lnTo>
                  <a:cubicBezTo>
                    <a:pt x="697" y="310"/>
                    <a:pt x="697" y="148"/>
                    <a:pt x="64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6" name="Google Shape;22286;p87"/>
            <p:cNvSpPr/>
            <p:nvPr/>
          </p:nvSpPr>
          <p:spPr>
            <a:xfrm>
              <a:off x="3227107" y="2886821"/>
              <a:ext cx="383932" cy="379117"/>
            </a:xfrm>
            <a:custGeom>
              <a:avLst/>
              <a:gdLst/>
              <a:ahLst/>
              <a:cxnLst/>
              <a:rect l="l" t="t" r="r" b="b"/>
              <a:pathLst>
                <a:path w="14751" h="14566" extrusionOk="0">
                  <a:moveTo>
                    <a:pt x="12938" y="728"/>
                  </a:moveTo>
                  <a:lnTo>
                    <a:pt x="12938" y="1583"/>
                  </a:lnTo>
                  <a:cubicBezTo>
                    <a:pt x="12938" y="1699"/>
                    <a:pt x="13037" y="1794"/>
                    <a:pt x="13153" y="1794"/>
                  </a:cubicBezTo>
                  <a:lnTo>
                    <a:pt x="14008" y="1794"/>
                  </a:lnTo>
                  <a:lnTo>
                    <a:pt x="12154" y="3648"/>
                  </a:lnTo>
                  <a:lnTo>
                    <a:pt x="11387" y="3648"/>
                  </a:lnTo>
                  <a:lnTo>
                    <a:pt x="12618" y="2417"/>
                  </a:lnTo>
                  <a:cubicBezTo>
                    <a:pt x="12775" y="2263"/>
                    <a:pt x="12632" y="2048"/>
                    <a:pt x="12467" y="2048"/>
                  </a:cubicBezTo>
                  <a:cubicBezTo>
                    <a:pt x="12417" y="2048"/>
                    <a:pt x="12365" y="2068"/>
                    <a:pt x="12319" y="2114"/>
                  </a:cubicBezTo>
                  <a:lnTo>
                    <a:pt x="11087" y="3346"/>
                  </a:lnTo>
                  <a:lnTo>
                    <a:pt x="11087" y="2582"/>
                  </a:lnTo>
                  <a:lnTo>
                    <a:pt x="12938" y="728"/>
                  </a:lnTo>
                  <a:close/>
                  <a:moveTo>
                    <a:pt x="6076" y="3163"/>
                  </a:moveTo>
                  <a:cubicBezTo>
                    <a:pt x="7422" y="3163"/>
                    <a:pt x="8762" y="3656"/>
                    <a:pt x="9807" y="4626"/>
                  </a:cubicBezTo>
                  <a:lnTo>
                    <a:pt x="5933" y="8500"/>
                  </a:lnTo>
                  <a:cubicBezTo>
                    <a:pt x="5779" y="8654"/>
                    <a:pt x="5922" y="8869"/>
                    <a:pt x="6087" y="8869"/>
                  </a:cubicBezTo>
                  <a:cubicBezTo>
                    <a:pt x="6137" y="8869"/>
                    <a:pt x="6189" y="8849"/>
                    <a:pt x="6235" y="8803"/>
                  </a:cubicBezTo>
                  <a:lnTo>
                    <a:pt x="7203" y="7835"/>
                  </a:lnTo>
                  <a:lnTo>
                    <a:pt x="7203" y="7835"/>
                  </a:lnTo>
                  <a:cubicBezTo>
                    <a:pt x="7580" y="8349"/>
                    <a:pt x="7555" y="9060"/>
                    <a:pt x="7140" y="9545"/>
                  </a:cubicBezTo>
                  <a:cubicBezTo>
                    <a:pt x="6869" y="9862"/>
                    <a:pt x="6480" y="10032"/>
                    <a:pt x="6084" y="10032"/>
                  </a:cubicBezTo>
                  <a:cubicBezTo>
                    <a:pt x="5873" y="10032"/>
                    <a:pt x="5660" y="9983"/>
                    <a:pt x="5461" y="9883"/>
                  </a:cubicBezTo>
                  <a:cubicBezTo>
                    <a:pt x="4888" y="9591"/>
                    <a:pt x="4592" y="8950"/>
                    <a:pt x="4740" y="8328"/>
                  </a:cubicBezTo>
                  <a:cubicBezTo>
                    <a:pt x="4891" y="7705"/>
                    <a:pt x="5447" y="7265"/>
                    <a:pt x="6084" y="7265"/>
                  </a:cubicBezTo>
                  <a:cubicBezTo>
                    <a:pt x="6172" y="7265"/>
                    <a:pt x="6257" y="7276"/>
                    <a:pt x="6341" y="7290"/>
                  </a:cubicBezTo>
                  <a:cubicBezTo>
                    <a:pt x="6357" y="7293"/>
                    <a:pt x="6372" y="7294"/>
                    <a:pt x="6387" y="7294"/>
                  </a:cubicBezTo>
                  <a:cubicBezTo>
                    <a:pt x="6489" y="7294"/>
                    <a:pt x="6580" y="7225"/>
                    <a:pt x="6598" y="7121"/>
                  </a:cubicBezTo>
                  <a:cubicBezTo>
                    <a:pt x="6619" y="7005"/>
                    <a:pt x="6542" y="6889"/>
                    <a:pt x="6422" y="6871"/>
                  </a:cubicBezTo>
                  <a:cubicBezTo>
                    <a:pt x="6310" y="6850"/>
                    <a:pt x="6197" y="6840"/>
                    <a:pt x="6086" y="6840"/>
                  </a:cubicBezTo>
                  <a:cubicBezTo>
                    <a:pt x="5453" y="6840"/>
                    <a:pt x="4855" y="7170"/>
                    <a:pt x="4526" y="7730"/>
                  </a:cubicBezTo>
                  <a:cubicBezTo>
                    <a:pt x="4138" y="8388"/>
                    <a:pt x="4205" y="9218"/>
                    <a:pt x="4691" y="9805"/>
                  </a:cubicBezTo>
                  <a:cubicBezTo>
                    <a:pt x="5042" y="10228"/>
                    <a:pt x="5556" y="10459"/>
                    <a:pt x="6084" y="10459"/>
                  </a:cubicBezTo>
                  <a:cubicBezTo>
                    <a:pt x="6290" y="10459"/>
                    <a:pt x="6498" y="10424"/>
                    <a:pt x="6700" y="10351"/>
                  </a:cubicBezTo>
                  <a:cubicBezTo>
                    <a:pt x="7418" y="10094"/>
                    <a:pt x="7896" y="9411"/>
                    <a:pt x="7896" y="8648"/>
                  </a:cubicBezTo>
                  <a:cubicBezTo>
                    <a:pt x="7896" y="8243"/>
                    <a:pt x="7759" y="7849"/>
                    <a:pt x="7506" y="7529"/>
                  </a:cubicBezTo>
                  <a:lnTo>
                    <a:pt x="8174" y="6861"/>
                  </a:lnTo>
                  <a:lnTo>
                    <a:pt x="8174" y="6861"/>
                  </a:lnTo>
                  <a:cubicBezTo>
                    <a:pt x="9096" y="7941"/>
                    <a:pt x="9043" y="9542"/>
                    <a:pt x="8055" y="10555"/>
                  </a:cubicBezTo>
                  <a:cubicBezTo>
                    <a:pt x="7520" y="11105"/>
                    <a:pt x="6806" y="11385"/>
                    <a:pt x="6089" y="11385"/>
                  </a:cubicBezTo>
                  <a:cubicBezTo>
                    <a:pt x="5480" y="11385"/>
                    <a:pt x="4869" y="11183"/>
                    <a:pt x="4364" y="10773"/>
                  </a:cubicBezTo>
                  <a:cubicBezTo>
                    <a:pt x="3262" y="9883"/>
                    <a:pt x="3020" y="8300"/>
                    <a:pt x="3804" y="7121"/>
                  </a:cubicBezTo>
                  <a:cubicBezTo>
                    <a:pt x="4329" y="6331"/>
                    <a:pt x="5197" y="5897"/>
                    <a:pt x="6088" y="5897"/>
                  </a:cubicBezTo>
                  <a:cubicBezTo>
                    <a:pt x="6531" y="5897"/>
                    <a:pt x="6979" y="6004"/>
                    <a:pt x="7393" y="6227"/>
                  </a:cubicBezTo>
                  <a:cubicBezTo>
                    <a:pt x="7431" y="6248"/>
                    <a:pt x="7467" y="6257"/>
                    <a:pt x="7501" y="6257"/>
                  </a:cubicBezTo>
                  <a:cubicBezTo>
                    <a:pt x="7694" y="6257"/>
                    <a:pt x="7809" y="5968"/>
                    <a:pt x="7597" y="5854"/>
                  </a:cubicBezTo>
                  <a:cubicBezTo>
                    <a:pt x="7118" y="5595"/>
                    <a:pt x="6599" y="5471"/>
                    <a:pt x="6087" y="5471"/>
                  </a:cubicBezTo>
                  <a:cubicBezTo>
                    <a:pt x="5050" y="5471"/>
                    <a:pt x="4039" y="5979"/>
                    <a:pt x="3431" y="6899"/>
                  </a:cubicBezTo>
                  <a:cubicBezTo>
                    <a:pt x="2523" y="8271"/>
                    <a:pt x="2816" y="10112"/>
                    <a:pt x="4103" y="11139"/>
                  </a:cubicBezTo>
                  <a:cubicBezTo>
                    <a:pt x="4687" y="11603"/>
                    <a:pt x="5389" y="11832"/>
                    <a:pt x="6087" y="11832"/>
                  </a:cubicBezTo>
                  <a:cubicBezTo>
                    <a:pt x="6928" y="11832"/>
                    <a:pt x="7764" y="11500"/>
                    <a:pt x="8385" y="10850"/>
                  </a:cubicBezTo>
                  <a:cubicBezTo>
                    <a:pt x="9522" y="9658"/>
                    <a:pt x="9564" y="7796"/>
                    <a:pt x="8477" y="6558"/>
                  </a:cubicBezTo>
                  <a:lnTo>
                    <a:pt x="9145" y="5889"/>
                  </a:lnTo>
                  <a:lnTo>
                    <a:pt x="9145" y="5889"/>
                  </a:lnTo>
                  <a:cubicBezTo>
                    <a:pt x="10591" y="7501"/>
                    <a:pt x="10542" y="9957"/>
                    <a:pt x="9033" y="11505"/>
                  </a:cubicBezTo>
                  <a:cubicBezTo>
                    <a:pt x="8230" y="12330"/>
                    <a:pt x="7160" y="12748"/>
                    <a:pt x="6087" y="12748"/>
                  </a:cubicBezTo>
                  <a:cubicBezTo>
                    <a:pt x="5142" y="12748"/>
                    <a:pt x="4193" y="12424"/>
                    <a:pt x="3421" y="11769"/>
                  </a:cubicBezTo>
                  <a:cubicBezTo>
                    <a:pt x="1774" y="10365"/>
                    <a:pt x="1493" y="7927"/>
                    <a:pt x="2784" y="6188"/>
                  </a:cubicBezTo>
                  <a:cubicBezTo>
                    <a:pt x="3586" y="5105"/>
                    <a:pt x="4827" y="4525"/>
                    <a:pt x="6089" y="4525"/>
                  </a:cubicBezTo>
                  <a:cubicBezTo>
                    <a:pt x="6852" y="4525"/>
                    <a:pt x="7622" y="4737"/>
                    <a:pt x="8308" y="5179"/>
                  </a:cubicBezTo>
                  <a:cubicBezTo>
                    <a:pt x="8350" y="5207"/>
                    <a:pt x="8392" y="5219"/>
                    <a:pt x="8431" y="5219"/>
                  </a:cubicBezTo>
                  <a:cubicBezTo>
                    <a:pt x="8618" y="5219"/>
                    <a:pt x="8744" y="4945"/>
                    <a:pt x="8540" y="4820"/>
                  </a:cubicBezTo>
                  <a:cubicBezTo>
                    <a:pt x="7780" y="4333"/>
                    <a:pt x="6928" y="4099"/>
                    <a:pt x="6084" y="4099"/>
                  </a:cubicBezTo>
                  <a:cubicBezTo>
                    <a:pt x="4684" y="4099"/>
                    <a:pt x="3308" y="4743"/>
                    <a:pt x="2421" y="5946"/>
                  </a:cubicBezTo>
                  <a:cubicBezTo>
                    <a:pt x="996" y="7874"/>
                    <a:pt x="1313" y="10576"/>
                    <a:pt x="3146" y="12124"/>
                  </a:cubicBezTo>
                  <a:cubicBezTo>
                    <a:pt x="3998" y="12845"/>
                    <a:pt x="5042" y="13200"/>
                    <a:pt x="6083" y="13200"/>
                  </a:cubicBezTo>
                  <a:cubicBezTo>
                    <a:pt x="7277" y="13200"/>
                    <a:pt x="8467" y="12732"/>
                    <a:pt x="9356" y="11811"/>
                  </a:cubicBezTo>
                  <a:cubicBezTo>
                    <a:pt x="11021" y="10083"/>
                    <a:pt x="11063" y="7364"/>
                    <a:pt x="9448" y="5587"/>
                  </a:cubicBezTo>
                  <a:lnTo>
                    <a:pt x="10113" y="4922"/>
                  </a:lnTo>
                  <a:cubicBezTo>
                    <a:pt x="11052" y="5935"/>
                    <a:pt x="11573" y="7269"/>
                    <a:pt x="11573" y="8651"/>
                  </a:cubicBezTo>
                  <a:cubicBezTo>
                    <a:pt x="11577" y="11252"/>
                    <a:pt x="9754" y="13500"/>
                    <a:pt x="7207" y="14035"/>
                  </a:cubicBezTo>
                  <a:cubicBezTo>
                    <a:pt x="6828" y="14114"/>
                    <a:pt x="6450" y="14152"/>
                    <a:pt x="6076" y="14152"/>
                  </a:cubicBezTo>
                  <a:cubicBezTo>
                    <a:pt x="3930" y="14152"/>
                    <a:pt x="1936" y="12889"/>
                    <a:pt x="1046" y="10861"/>
                  </a:cubicBezTo>
                  <a:cubicBezTo>
                    <a:pt x="1" y="8479"/>
                    <a:pt x="771" y="5689"/>
                    <a:pt x="2893" y="4179"/>
                  </a:cubicBezTo>
                  <a:cubicBezTo>
                    <a:pt x="3850" y="3499"/>
                    <a:pt x="4965" y="3163"/>
                    <a:pt x="6076" y="3163"/>
                  </a:cubicBezTo>
                  <a:close/>
                  <a:moveTo>
                    <a:pt x="13151" y="0"/>
                  </a:moveTo>
                  <a:cubicBezTo>
                    <a:pt x="13098" y="0"/>
                    <a:pt x="13045" y="20"/>
                    <a:pt x="13002" y="63"/>
                  </a:cubicBezTo>
                  <a:lnTo>
                    <a:pt x="10722" y="2343"/>
                  </a:lnTo>
                  <a:cubicBezTo>
                    <a:pt x="10683" y="2382"/>
                    <a:pt x="10658" y="2438"/>
                    <a:pt x="10658" y="2494"/>
                  </a:cubicBezTo>
                  <a:lnTo>
                    <a:pt x="10658" y="3775"/>
                  </a:lnTo>
                  <a:lnTo>
                    <a:pt x="10109" y="4324"/>
                  </a:lnTo>
                  <a:cubicBezTo>
                    <a:pt x="9019" y="3303"/>
                    <a:pt x="7580" y="2737"/>
                    <a:pt x="6084" y="2737"/>
                  </a:cubicBezTo>
                  <a:cubicBezTo>
                    <a:pt x="2823" y="2737"/>
                    <a:pt x="170" y="5390"/>
                    <a:pt x="170" y="8651"/>
                  </a:cubicBezTo>
                  <a:cubicBezTo>
                    <a:pt x="170" y="11913"/>
                    <a:pt x="2823" y="14566"/>
                    <a:pt x="6084" y="14566"/>
                  </a:cubicBezTo>
                  <a:cubicBezTo>
                    <a:pt x="9346" y="14566"/>
                    <a:pt x="11999" y="11913"/>
                    <a:pt x="11999" y="8651"/>
                  </a:cubicBezTo>
                  <a:cubicBezTo>
                    <a:pt x="11999" y="7156"/>
                    <a:pt x="11432" y="5717"/>
                    <a:pt x="10412" y="4626"/>
                  </a:cubicBezTo>
                  <a:lnTo>
                    <a:pt x="10961" y="4074"/>
                  </a:lnTo>
                  <a:lnTo>
                    <a:pt x="12242" y="4074"/>
                  </a:lnTo>
                  <a:cubicBezTo>
                    <a:pt x="12298" y="4074"/>
                    <a:pt x="12351" y="4053"/>
                    <a:pt x="12393" y="4014"/>
                  </a:cubicBezTo>
                  <a:lnTo>
                    <a:pt x="14673" y="1734"/>
                  </a:lnTo>
                  <a:cubicBezTo>
                    <a:pt x="14733" y="1671"/>
                    <a:pt x="14750" y="1579"/>
                    <a:pt x="14719" y="1502"/>
                  </a:cubicBezTo>
                  <a:cubicBezTo>
                    <a:pt x="14687" y="1421"/>
                    <a:pt x="14609" y="1368"/>
                    <a:pt x="14522" y="1368"/>
                  </a:cubicBezTo>
                  <a:lnTo>
                    <a:pt x="13367" y="1368"/>
                  </a:lnTo>
                  <a:lnTo>
                    <a:pt x="13367" y="214"/>
                  </a:lnTo>
                  <a:cubicBezTo>
                    <a:pt x="13367" y="85"/>
                    <a:pt x="13261" y="0"/>
                    <a:pt x="13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7" name="Google Shape;22287;p87"/>
          <p:cNvGrpSpPr/>
          <p:nvPr/>
        </p:nvGrpSpPr>
        <p:grpSpPr>
          <a:xfrm>
            <a:off x="3702395" y="1990746"/>
            <a:ext cx="363396" cy="356030"/>
            <a:chOff x="3702395" y="1990746"/>
            <a:chExt cx="363396" cy="356030"/>
          </a:xfrm>
        </p:grpSpPr>
        <p:sp>
          <p:nvSpPr>
            <p:cNvPr id="22288" name="Google Shape;22288;p87"/>
            <p:cNvSpPr/>
            <p:nvPr/>
          </p:nvSpPr>
          <p:spPr>
            <a:xfrm>
              <a:off x="3854318" y="1995926"/>
              <a:ext cx="66891" cy="66969"/>
            </a:xfrm>
            <a:custGeom>
              <a:avLst/>
              <a:gdLst/>
              <a:ahLst/>
              <a:cxnLst/>
              <a:rect l="l" t="t" r="r" b="b"/>
              <a:pathLst>
                <a:path w="2570" h="2573" extrusionOk="0">
                  <a:moveTo>
                    <a:pt x="1285" y="1"/>
                  </a:moveTo>
                  <a:cubicBezTo>
                    <a:pt x="574" y="1"/>
                    <a:pt x="1" y="578"/>
                    <a:pt x="1" y="1285"/>
                  </a:cubicBezTo>
                  <a:cubicBezTo>
                    <a:pt x="1" y="1996"/>
                    <a:pt x="574" y="2573"/>
                    <a:pt x="1285" y="2573"/>
                  </a:cubicBezTo>
                  <a:cubicBezTo>
                    <a:pt x="1996" y="2573"/>
                    <a:pt x="2569" y="1996"/>
                    <a:pt x="2569" y="1285"/>
                  </a:cubicBezTo>
                  <a:cubicBezTo>
                    <a:pt x="2569" y="578"/>
                    <a:pt x="1996" y="1"/>
                    <a:pt x="1285"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9" name="Google Shape;22289;p87"/>
            <p:cNvSpPr/>
            <p:nvPr/>
          </p:nvSpPr>
          <p:spPr>
            <a:xfrm>
              <a:off x="3847447" y="1997305"/>
              <a:ext cx="66422" cy="65563"/>
            </a:xfrm>
            <a:custGeom>
              <a:avLst/>
              <a:gdLst/>
              <a:ahLst/>
              <a:cxnLst/>
              <a:rect l="l" t="t" r="r" b="b"/>
              <a:pathLst>
                <a:path w="2552" h="2519" extrusionOk="0">
                  <a:moveTo>
                    <a:pt x="1190" y="1"/>
                  </a:moveTo>
                  <a:cubicBezTo>
                    <a:pt x="356" y="244"/>
                    <a:pt x="1" y="1225"/>
                    <a:pt x="479" y="1946"/>
                  </a:cubicBezTo>
                  <a:cubicBezTo>
                    <a:pt x="733" y="2325"/>
                    <a:pt x="1141" y="2519"/>
                    <a:pt x="1551" y="2519"/>
                  </a:cubicBezTo>
                  <a:cubicBezTo>
                    <a:pt x="1921" y="2519"/>
                    <a:pt x="2293" y="2360"/>
                    <a:pt x="2552" y="2038"/>
                  </a:cubicBezTo>
                  <a:lnTo>
                    <a:pt x="2552" y="2038"/>
                  </a:lnTo>
                  <a:cubicBezTo>
                    <a:pt x="2432" y="2073"/>
                    <a:pt x="2313" y="2091"/>
                    <a:pt x="2193" y="2091"/>
                  </a:cubicBezTo>
                  <a:cubicBezTo>
                    <a:pt x="1113" y="2091"/>
                    <a:pt x="515" y="842"/>
                    <a:pt x="1190"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0" name="Google Shape;22290;p87"/>
            <p:cNvSpPr/>
            <p:nvPr/>
          </p:nvSpPr>
          <p:spPr>
            <a:xfrm>
              <a:off x="3787479" y="2146495"/>
              <a:ext cx="44611" cy="44533"/>
            </a:xfrm>
            <a:custGeom>
              <a:avLst/>
              <a:gdLst/>
              <a:ahLst/>
              <a:cxnLst/>
              <a:rect l="l" t="t" r="r" b="b"/>
              <a:pathLst>
                <a:path w="1714" h="1711" extrusionOk="0">
                  <a:moveTo>
                    <a:pt x="855" y="0"/>
                  </a:moveTo>
                  <a:cubicBezTo>
                    <a:pt x="384" y="0"/>
                    <a:pt x="0" y="384"/>
                    <a:pt x="0" y="855"/>
                  </a:cubicBezTo>
                  <a:cubicBezTo>
                    <a:pt x="0" y="1327"/>
                    <a:pt x="384" y="1710"/>
                    <a:pt x="855" y="1710"/>
                  </a:cubicBezTo>
                  <a:cubicBezTo>
                    <a:pt x="1330" y="1710"/>
                    <a:pt x="1714" y="1327"/>
                    <a:pt x="1714" y="855"/>
                  </a:cubicBezTo>
                  <a:cubicBezTo>
                    <a:pt x="1714" y="384"/>
                    <a:pt x="1330" y="0"/>
                    <a:pt x="85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1" name="Google Shape;22291;p87"/>
            <p:cNvSpPr/>
            <p:nvPr/>
          </p:nvSpPr>
          <p:spPr>
            <a:xfrm>
              <a:off x="3782794" y="2147301"/>
              <a:ext cx="44351" cy="43778"/>
            </a:xfrm>
            <a:custGeom>
              <a:avLst/>
              <a:gdLst/>
              <a:ahLst/>
              <a:cxnLst/>
              <a:rect l="l" t="t" r="r" b="b"/>
              <a:pathLst>
                <a:path w="1704" h="1682" extrusionOk="0">
                  <a:moveTo>
                    <a:pt x="796" y="1"/>
                  </a:moveTo>
                  <a:cubicBezTo>
                    <a:pt x="240" y="163"/>
                    <a:pt x="1" y="817"/>
                    <a:pt x="321" y="1299"/>
                  </a:cubicBezTo>
                  <a:cubicBezTo>
                    <a:pt x="491" y="1553"/>
                    <a:pt x="764" y="1682"/>
                    <a:pt x="1038" y="1682"/>
                  </a:cubicBezTo>
                  <a:cubicBezTo>
                    <a:pt x="1285" y="1682"/>
                    <a:pt x="1532" y="1576"/>
                    <a:pt x="1704" y="1363"/>
                  </a:cubicBezTo>
                  <a:lnTo>
                    <a:pt x="1704" y="1363"/>
                  </a:lnTo>
                  <a:cubicBezTo>
                    <a:pt x="1626" y="1384"/>
                    <a:pt x="1545" y="1394"/>
                    <a:pt x="1465" y="1394"/>
                  </a:cubicBezTo>
                  <a:cubicBezTo>
                    <a:pt x="743" y="1394"/>
                    <a:pt x="346"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2" name="Google Shape;22292;p87"/>
            <p:cNvSpPr/>
            <p:nvPr/>
          </p:nvSpPr>
          <p:spPr>
            <a:xfrm>
              <a:off x="3943514" y="2146495"/>
              <a:ext cx="44637" cy="44533"/>
            </a:xfrm>
            <a:custGeom>
              <a:avLst/>
              <a:gdLst/>
              <a:ahLst/>
              <a:cxnLst/>
              <a:rect l="l" t="t" r="r" b="b"/>
              <a:pathLst>
                <a:path w="1715" h="1711" extrusionOk="0">
                  <a:moveTo>
                    <a:pt x="856" y="0"/>
                  </a:moveTo>
                  <a:cubicBezTo>
                    <a:pt x="384" y="0"/>
                    <a:pt x="1" y="384"/>
                    <a:pt x="1" y="855"/>
                  </a:cubicBezTo>
                  <a:cubicBezTo>
                    <a:pt x="1" y="1327"/>
                    <a:pt x="384" y="1710"/>
                    <a:pt x="856" y="1710"/>
                  </a:cubicBezTo>
                  <a:cubicBezTo>
                    <a:pt x="1331" y="1710"/>
                    <a:pt x="1714" y="1327"/>
                    <a:pt x="1714" y="855"/>
                  </a:cubicBezTo>
                  <a:cubicBezTo>
                    <a:pt x="1714" y="384"/>
                    <a:pt x="1331" y="0"/>
                    <a:pt x="85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3" name="Google Shape;22293;p87"/>
            <p:cNvSpPr/>
            <p:nvPr/>
          </p:nvSpPr>
          <p:spPr>
            <a:xfrm>
              <a:off x="3938855" y="2147301"/>
              <a:ext cx="44351" cy="43778"/>
            </a:xfrm>
            <a:custGeom>
              <a:avLst/>
              <a:gdLst/>
              <a:ahLst/>
              <a:cxnLst/>
              <a:rect l="l" t="t" r="r" b="b"/>
              <a:pathLst>
                <a:path w="1704" h="1682" extrusionOk="0">
                  <a:moveTo>
                    <a:pt x="796" y="1"/>
                  </a:moveTo>
                  <a:lnTo>
                    <a:pt x="796" y="1"/>
                  </a:lnTo>
                  <a:cubicBezTo>
                    <a:pt x="240" y="163"/>
                    <a:pt x="0" y="817"/>
                    <a:pt x="321" y="1299"/>
                  </a:cubicBezTo>
                  <a:cubicBezTo>
                    <a:pt x="491" y="1553"/>
                    <a:pt x="764" y="1682"/>
                    <a:pt x="1037" y="1682"/>
                  </a:cubicBezTo>
                  <a:cubicBezTo>
                    <a:pt x="1284" y="1682"/>
                    <a:pt x="1531" y="1576"/>
                    <a:pt x="1703" y="1363"/>
                  </a:cubicBezTo>
                  <a:lnTo>
                    <a:pt x="1703" y="1363"/>
                  </a:lnTo>
                  <a:cubicBezTo>
                    <a:pt x="1626" y="1384"/>
                    <a:pt x="1545" y="1394"/>
                    <a:pt x="1464" y="1394"/>
                  </a:cubicBezTo>
                  <a:cubicBezTo>
                    <a:pt x="743" y="1394"/>
                    <a:pt x="345" y="564"/>
                    <a:pt x="796" y="1"/>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4" name="Google Shape;22294;p87"/>
            <p:cNvSpPr/>
            <p:nvPr/>
          </p:nvSpPr>
          <p:spPr>
            <a:xfrm>
              <a:off x="3715045" y="2308021"/>
              <a:ext cx="33445" cy="33471"/>
            </a:xfrm>
            <a:custGeom>
              <a:avLst/>
              <a:gdLst/>
              <a:ahLst/>
              <a:cxnLst/>
              <a:rect l="l" t="t" r="r" b="b"/>
              <a:pathLst>
                <a:path w="1285" h="1286" extrusionOk="0">
                  <a:moveTo>
                    <a:pt x="641" y="1"/>
                  </a:moveTo>
                  <a:cubicBezTo>
                    <a:pt x="285" y="1"/>
                    <a:pt x="0" y="289"/>
                    <a:pt x="0" y="645"/>
                  </a:cubicBezTo>
                  <a:cubicBezTo>
                    <a:pt x="0" y="1000"/>
                    <a:pt x="285" y="1285"/>
                    <a:pt x="641" y="1285"/>
                  </a:cubicBezTo>
                  <a:cubicBezTo>
                    <a:pt x="996" y="1285"/>
                    <a:pt x="1284" y="1000"/>
                    <a:pt x="1284" y="645"/>
                  </a:cubicBezTo>
                  <a:cubicBezTo>
                    <a:pt x="1284" y="289"/>
                    <a:pt x="996" y="1"/>
                    <a:pt x="6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5" name="Google Shape;22295;p87"/>
            <p:cNvSpPr/>
            <p:nvPr/>
          </p:nvSpPr>
          <p:spPr>
            <a:xfrm>
              <a:off x="3711557" y="2308776"/>
              <a:ext cx="33185" cy="32743"/>
            </a:xfrm>
            <a:custGeom>
              <a:avLst/>
              <a:gdLst/>
              <a:ahLst/>
              <a:cxnLst/>
              <a:rect l="l" t="t" r="r" b="b"/>
              <a:pathLst>
                <a:path w="1275" h="1258" extrusionOk="0">
                  <a:moveTo>
                    <a:pt x="595" y="0"/>
                  </a:moveTo>
                  <a:cubicBezTo>
                    <a:pt x="180" y="120"/>
                    <a:pt x="1"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6" name="Google Shape;22296;p87"/>
            <p:cNvSpPr/>
            <p:nvPr/>
          </p:nvSpPr>
          <p:spPr>
            <a:xfrm>
              <a:off x="3871002" y="2308021"/>
              <a:ext cx="33523" cy="33471"/>
            </a:xfrm>
            <a:custGeom>
              <a:avLst/>
              <a:gdLst/>
              <a:ahLst/>
              <a:cxnLst/>
              <a:rect l="l" t="t" r="r" b="b"/>
              <a:pathLst>
                <a:path w="1288" h="1286" extrusionOk="0">
                  <a:moveTo>
                    <a:pt x="644" y="1"/>
                  </a:moveTo>
                  <a:cubicBezTo>
                    <a:pt x="289" y="1"/>
                    <a:pt x="0" y="289"/>
                    <a:pt x="0" y="645"/>
                  </a:cubicBezTo>
                  <a:cubicBezTo>
                    <a:pt x="0" y="1000"/>
                    <a:pt x="289" y="1285"/>
                    <a:pt x="644" y="1285"/>
                  </a:cubicBezTo>
                  <a:cubicBezTo>
                    <a:pt x="999" y="1285"/>
                    <a:pt x="1288" y="1000"/>
                    <a:pt x="1288" y="645"/>
                  </a:cubicBezTo>
                  <a:cubicBezTo>
                    <a:pt x="1288" y="289"/>
                    <a:pt x="999" y="1"/>
                    <a:pt x="64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7" name="Google Shape;22297;p87"/>
            <p:cNvSpPr/>
            <p:nvPr/>
          </p:nvSpPr>
          <p:spPr>
            <a:xfrm>
              <a:off x="3867592" y="2308776"/>
              <a:ext cx="33185" cy="32743"/>
            </a:xfrm>
            <a:custGeom>
              <a:avLst/>
              <a:gdLst/>
              <a:ahLst/>
              <a:cxnLst/>
              <a:rect l="l" t="t" r="r" b="b"/>
              <a:pathLst>
                <a:path w="1275" h="1258" extrusionOk="0">
                  <a:moveTo>
                    <a:pt x="596" y="0"/>
                  </a:moveTo>
                  <a:lnTo>
                    <a:pt x="596" y="0"/>
                  </a:lnTo>
                  <a:cubicBezTo>
                    <a:pt x="180" y="120"/>
                    <a:pt x="1" y="612"/>
                    <a:pt x="240" y="971"/>
                  </a:cubicBezTo>
                  <a:cubicBezTo>
                    <a:pt x="367" y="1161"/>
                    <a:pt x="571" y="1257"/>
                    <a:pt x="775" y="1257"/>
                  </a:cubicBezTo>
                  <a:cubicBezTo>
                    <a:pt x="960" y="1257"/>
                    <a:pt x="1146" y="1178"/>
                    <a:pt x="1275" y="1017"/>
                  </a:cubicBezTo>
                  <a:lnTo>
                    <a:pt x="1275" y="1017"/>
                  </a:lnTo>
                  <a:cubicBezTo>
                    <a:pt x="1218" y="1034"/>
                    <a:pt x="1159" y="1045"/>
                    <a:pt x="1099" y="1045"/>
                  </a:cubicBezTo>
                  <a:cubicBezTo>
                    <a:pt x="557" y="1045"/>
                    <a:pt x="258" y="419"/>
                    <a:pt x="59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8" name="Google Shape;22298;p87"/>
            <p:cNvSpPr/>
            <p:nvPr/>
          </p:nvSpPr>
          <p:spPr>
            <a:xfrm>
              <a:off x="4027036" y="2308021"/>
              <a:ext cx="33549" cy="33471"/>
            </a:xfrm>
            <a:custGeom>
              <a:avLst/>
              <a:gdLst/>
              <a:ahLst/>
              <a:cxnLst/>
              <a:rect l="l" t="t" r="r" b="b"/>
              <a:pathLst>
                <a:path w="1289" h="1286" extrusionOk="0">
                  <a:moveTo>
                    <a:pt x="645" y="1"/>
                  </a:moveTo>
                  <a:cubicBezTo>
                    <a:pt x="289" y="1"/>
                    <a:pt x="1" y="289"/>
                    <a:pt x="1" y="645"/>
                  </a:cubicBezTo>
                  <a:cubicBezTo>
                    <a:pt x="1" y="1000"/>
                    <a:pt x="289" y="1285"/>
                    <a:pt x="645" y="1285"/>
                  </a:cubicBezTo>
                  <a:cubicBezTo>
                    <a:pt x="1000" y="1285"/>
                    <a:pt x="1288" y="1000"/>
                    <a:pt x="1288" y="645"/>
                  </a:cubicBezTo>
                  <a:cubicBezTo>
                    <a:pt x="1288" y="289"/>
                    <a:pt x="1000"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9" name="Google Shape;22299;p87"/>
            <p:cNvSpPr/>
            <p:nvPr/>
          </p:nvSpPr>
          <p:spPr>
            <a:xfrm>
              <a:off x="4023653" y="2308776"/>
              <a:ext cx="33185" cy="32743"/>
            </a:xfrm>
            <a:custGeom>
              <a:avLst/>
              <a:gdLst/>
              <a:ahLst/>
              <a:cxnLst/>
              <a:rect l="l" t="t" r="r" b="b"/>
              <a:pathLst>
                <a:path w="1275" h="1258" extrusionOk="0">
                  <a:moveTo>
                    <a:pt x="595" y="0"/>
                  </a:moveTo>
                  <a:lnTo>
                    <a:pt x="595" y="0"/>
                  </a:lnTo>
                  <a:cubicBezTo>
                    <a:pt x="180" y="120"/>
                    <a:pt x="0" y="612"/>
                    <a:pt x="240" y="971"/>
                  </a:cubicBezTo>
                  <a:cubicBezTo>
                    <a:pt x="367" y="1161"/>
                    <a:pt x="570" y="1257"/>
                    <a:pt x="774" y="1257"/>
                  </a:cubicBezTo>
                  <a:cubicBezTo>
                    <a:pt x="960" y="1257"/>
                    <a:pt x="1145" y="1178"/>
                    <a:pt x="1274" y="1017"/>
                  </a:cubicBezTo>
                  <a:lnTo>
                    <a:pt x="1274" y="1017"/>
                  </a:lnTo>
                  <a:cubicBezTo>
                    <a:pt x="1218" y="1034"/>
                    <a:pt x="1158" y="1045"/>
                    <a:pt x="1095" y="1045"/>
                  </a:cubicBezTo>
                  <a:cubicBezTo>
                    <a:pt x="556" y="1045"/>
                    <a:pt x="257" y="419"/>
                    <a:pt x="59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0" name="Google Shape;22300;p87"/>
            <p:cNvSpPr/>
            <p:nvPr/>
          </p:nvSpPr>
          <p:spPr>
            <a:xfrm>
              <a:off x="3858456" y="2302816"/>
              <a:ext cx="51300" cy="43960"/>
            </a:xfrm>
            <a:custGeom>
              <a:avLst/>
              <a:gdLst/>
              <a:ahLst/>
              <a:cxnLst/>
              <a:rect l="l" t="t" r="r" b="b"/>
              <a:pathLst>
                <a:path w="1971" h="1689" extrusionOk="0">
                  <a:moveTo>
                    <a:pt x="1122" y="402"/>
                  </a:moveTo>
                  <a:cubicBezTo>
                    <a:pt x="1350" y="402"/>
                    <a:pt x="1569" y="578"/>
                    <a:pt x="1569" y="845"/>
                  </a:cubicBezTo>
                  <a:cubicBezTo>
                    <a:pt x="1569" y="1088"/>
                    <a:pt x="1369" y="1285"/>
                    <a:pt x="1126" y="1288"/>
                  </a:cubicBezTo>
                  <a:cubicBezTo>
                    <a:pt x="732" y="1288"/>
                    <a:pt x="535" y="810"/>
                    <a:pt x="813" y="532"/>
                  </a:cubicBezTo>
                  <a:cubicBezTo>
                    <a:pt x="903" y="442"/>
                    <a:pt x="1014" y="402"/>
                    <a:pt x="1122" y="402"/>
                  </a:cubicBezTo>
                  <a:close/>
                  <a:moveTo>
                    <a:pt x="1126" y="0"/>
                  </a:moveTo>
                  <a:cubicBezTo>
                    <a:pt x="377" y="0"/>
                    <a:pt x="0" y="908"/>
                    <a:pt x="531" y="1439"/>
                  </a:cubicBezTo>
                  <a:cubicBezTo>
                    <a:pt x="703" y="1611"/>
                    <a:pt x="915" y="1688"/>
                    <a:pt x="1122" y="1688"/>
                  </a:cubicBezTo>
                  <a:cubicBezTo>
                    <a:pt x="1555" y="1688"/>
                    <a:pt x="1971" y="1352"/>
                    <a:pt x="1971" y="845"/>
                  </a:cubicBezTo>
                  <a:cubicBezTo>
                    <a:pt x="1967" y="380"/>
                    <a:pt x="1591" y="4"/>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1" name="Google Shape;22301;p87"/>
            <p:cNvSpPr/>
            <p:nvPr/>
          </p:nvSpPr>
          <p:spPr>
            <a:xfrm>
              <a:off x="3938309" y="2141237"/>
              <a:ext cx="64210" cy="54996"/>
            </a:xfrm>
            <a:custGeom>
              <a:avLst/>
              <a:gdLst/>
              <a:ahLst/>
              <a:cxnLst/>
              <a:rect l="l" t="t" r="r" b="b"/>
              <a:pathLst>
                <a:path w="2467" h="2113" extrusionOk="0">
                  <a:moveTo>
                    <a:pt x="1056" y="399"/>
                  </a:moveTo>
                  <a:cubicBezTo>
                    <a:pt x="1640" y="399"/>
                    <a:pt x="1932" y="1107"/>
                    <a:pt x="1520" y="1522"/>
                  </a:cubicBezTo>
                  <a:cubicBezTo>
                    <a:pt x="1387" y="1655"/>
                    <a:pt x="1223" y="1714"/>
                    <a:pt x="1063" y="1714"/>
                  </a:cubicBezTo>
                  <a:cubicBezTo>
                    <a:pt x="725" y="1714"/>
                    <a:pt x="401" y="1453"/>
                    <a:pt x="401" y="1057"/>
                  </a:cubicBezTo>
                  <a:cubicBezTo>
                    <a:pt x="401" y="695"/>
                    <a:pt x="693" y="403"/>
                    <a:pt x="1056" y="403"/>
                  </a:cubicBezTo>
                  <a:lnTo>
                    <a:pt x="1056" y="399"/>
                  </a:lnTo>
                  <a:close/>
                  <a:moveTo>
                    <a:pt x="1063" y="0"/>
                  </a:moveTo>
                  <a:cubicBezTo>
                    <a:pt x="521" y="0"/>
                    <a:pt x="0" y="422"/>
                    <a:pt x="0" y="1057"/>
                  </a:cubicBezTo>
                  <a:cubicBezTo>
                    <a:pt x="4" y="1641"/>
                    <a:pt x="475" y="2113"/>
                    <a:pt x="1056" y="2113"/>
                  </a:cubicBezTo>
                  <a:cubicBezTo>
                    <a:pt x="1995" y="2113"/>
                    <a:pt x="2467" y="976"/>
                    <a:pt x="1802" y="311"/>
                  </a:cubicBezTo>
                  <a:cubicBezTo>
                    <a:pt x="1587" y="96"/>
                    <a:pt x="1322"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2" name="Google Shape;22302;p87"/>
            <p:cNvSpPr/>
            <p:nvPr/>
          </p:nvSpPr>
          <p:spPr>
            <a:xfrm>
              <a:off x="3782248" y="2141237"/>
              <a:ext cx="64236" cy="54996"/>
            </a:xfrm>
            <a:custGeom>
              <a:avLst/>
              <a:gdLst/>
              <a:ahLst/>
              <a:cxnLst/>
              <a:rect l="l" t="t" r="r" b="b"/>
              <a:pathLst>
                <a:path w="2468" h="2113" extrusionOk="0">
                  <a:moveTo>
                    <a:pt x="1056" y="399"/>
                  </a:moveTo>
                  <a:cubicBezTo>
                    <a:pt x="1640" y="399"/>
                    <a:pt x="1932" y="1107"/>
                    <a:pt x="1521" y="1522"/>
                  </a:cubicBezTo>
                  <a:cubicBezTo>
                    <a:pt x="1388" y="1655"/>
                    <a:pt x="1224" y="1714"/>
                    <a:pt x="1063" y="1714"/>
                  </a:cubicBezTo>
                  <a:cubicBezTo>
                    <a:pt x="726" y="1714"/>
                    <a:pt x="402" y="1453"/>
                    <a:pt x="402" y="1057"/>
                  </a:cubicBezTo>
                  <a:cubicBezTo>
                    <a:pt x="402" y="695"/>
                    <a:pt x="694" y="403"/>
                    <a:pt x="1056" y="403"/>
                  </a:cubicBezTo>
                  <a:lnTo>
                    <a:pt x="1056" y="399"/>
                  </a:lnTo>
                  <a:close/>
                  <a:moveTo>
                    <a:pt x="1064" y="0"/>
                  </a:moveTo>
                  <a:cubicBezTo>
                    <a:pt x="521" y="0"/>
                    <a:pt x="1" y="422"/>
                    <a:pt x="1" y="1057"/>
                  </a:cubicBezTo>
                  <a:cubicBezTo>
                    <a:pt x="4" y="1641"/>
                    <a:pt x="476" y="2113"/>
                    <a:pt x="1056" y="2113"/>
                  </a:cubicBezTo>
                  <a:cubicBezTo>
                    <a:pt x="1996" y="2113"/>
                    <a:pt x="2467" y="976"/>
                    <a:pt x="1802" y="311"/>
                  </a:cubicBezTo>
                  <a:cubicBezTo>
                    <a:pt x="1587" y="96"/>
                    <a:pt x="1323" y="0"/>
                    <a:pt x="10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3" name="Google Shape;22303;p87"/>
            <p:cNvSpPr/>
            <p:nvPr/>
          </p:nvSpPr>
          <p:spPr>
            <a:xfrm>
              <a:off x="3702395"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3"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4" name="Google Shape;22304;p87"/>
            <p:cNvSpPr/>
            <p:nvPr/>
          </p:nvSpPr>
          <p:spPr>
            <a:xfrm>
              <a:off x="4014491" y="2302816"/>
              <a:ext cx="51300" cy="43960"/>
            </a:xfrm>
            <a:custGeom>
              <a:avLst/>
              <a:gdLst/>
              <a:ahLst/>
              <a:cxnLst/>
              <a:rect l="l" t="t" r="r" b="b"/>
              <a:pathLst>
                <a:path w="1971" h="1689" extrusionOk="0">
                  <a:moveTo>
                    <a:pt x="1123" y="402"/>
                  </a:moveTo>
                  <a:cubicBezTo>
                    <a:pt x="1351" y="402"/>
                    <a:pt x="1570" y="578"/>
                    <a:pt x="1570" y="845"/>
                  </a:cubicBezTo>
                  <a:cubicBezTo>
                    <a:pt x="1570" y="1088"/>
                    <a:pt x="1369" y="1285"/>
                    <a:pt x="1127" y="1288"/>
                  </a:cubicBezTo>
                  <a:cubicBezTo>
                    <a:pt x="732" y="1288"/>
                    <a:pt x="535" y="810"/>
                    <a:pt x="813" y="532"/>
                  </a:cubicBezTo>
                  <a:cubicBezTo>
                    <a:pt x="903" y="442"/>
                    <a:pt x="1014" y="402"/>
                    <a:pt x="1123" y="402"/>
                  </a:cubicBezTo>
                  <a:close/>
                  <a:moveTo>
                    <a:pt x="1127" y="0"/>
                  </a:moveTo>
                  <a:cubicBezTo>
                    <a:pt x="377" y="0"/>
                    <a:pt x="1" y="908"/>
                    <a:pt x="532" y="1439"/>
                  </a:cubicBezTo>
                  <a:cubicBezTo>
                    <a:pt x="704" y="1611"/>
                    <a:pt x="915" y="1688"/>
                    <a:pt x="1122" y="1688"/>
                  </a:cubicBezTo>
                  <a:cubicBezTo>
                    <a:pt x="1556" y="1688"/>
                    <a:pt x="1971" y="1352"/>
                    <a:pt x="1971" y="845"/>
                  </a:cubicBezTo>
                  <a:cubicBezTo>
                    <a:pt x="1967" y="380"/>
                    <a:pt x="1591" y="4"/>
                    <a:pt x="11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5" name="Google Shape;22305;p87"/>
            <p:cNvSpPr/>
            <p:nvPr/>
          </p:nvSpPr>
          <p:spPr>
            <a:xfrm>
              <a:off x="3849112" y="1990746"/>
              <a:ext cx="80321" cy="77380"/>
            </a:xfrm>
            <a:custGeom>
              <a:avLst/>
              <a:gdLst/>
              <a:ahLst/>
              <a:cxnLst/>
              <a:rect l="l" t="t" r="r" b="b"/>
              <a:pathLst>
                <a:path w="3086" h="2973" extrusionOk="0">
                  <a:moveTo>
                    <a:pt x="1485" y="401"/>
                  </a:moveTo>
                  <a:cubicBezTo>
                    <a:pt x="2453" y="404"/>
                    <a:pt x="2935" y="1572"/>
                    <a:pt x="2252" y="2255"/>
                  </a:cubicBezTo>
                  <a:cubicBezTo>
                    <a:pt x="2031" y="2475"/>
                    <a:pt x="1759" y="2574"/>
                    <a:pt x="1492" y="2574"/>
                  </a:cubicBezTo>
                  <a:cubicBezTo>
                    <a:pt x="934" y="2574"/>
                    <a:pt x="399" y="2140"/>
                    <a:pt x="401" y="1488"/>
                  </a:cubicBezTo>
                  <a:cubicBezTo>
                    <a:pt x="401" y="886"/>
                    <a:pt x="887" y="401"/>
                    <a:pt x="1485" y="401"/>
                  </a:cubicBezTo>
                  <a:close/>
                  <a:moveTo>
                    <a:pt x="1488" y="1"/>
                  </a:moveTo>
                  <a:cubicBezTo>
                    <a:pt x="1296" y="1"/>
                    <a:pt x="1102" y="38"/>
                    <a:pt x="919" y="116"/>
                  </a:cubicBezTo>
                  <a:cubicBezTo>
                    <a:pt x="363" y="344"/>
                    <a:pt x="0" y="886"/>
                    <a:pt x="0" y="1488"/>
                  </a:cubicBezTo>
                  <a:cubicBezTo>
                    <a:pt x="0" y="2308"/>
                    <a:pt x="665" y="2969"/>
                    <a:pt x="1485" y="2973"/>
                  </a:cubicBezTo>
                  <a:cubicBezTo>
                    <a:pt x="2087" y="2973"/>
                    <a:pt x="2629" y="2610"/>
                    <a:pt x="2857" y="2054"/>
                  </a:cubicBezTo>
                  <a:cubicBezTo>
                    <a:pt x="3086" y="1498"/>
                    <a:pt x="2959" y="861"/>
                    <a:pt x="2537" y="436"/>
                  </a:cubicBezTo>
                  <a:cubicBezTo>
                    <a:pt x="2253" y="152"/>
                    <a:pt x="1873" y="1"/>
                    <a:pt x="14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6" name="Google Shape;22306;p87"/>
            <p:cNvSpPr/>
            <p:nvPr/>
          </p:nvSpPr>
          <p:spPr>
            <a:xfrm>
              <a:off x="3742374" y="2208336"/>
              <a:ext cx="133677" cy="88415"/>
            </a:xfrm>
            <a:custGeom>
              <a:avLst/>
              <a:gdLst/>
              <a:ahLst/>
              <a:cxnLst/>
              <a:rect l="l" t="t" r="r" b="b"/>
              <a:pathLst>
                <a:path w="5136" h="3397" extrusionOk="0">
                  <a:moveTo>
                    <a:pt x="2587" y="0"/>
                  </a:moveTo>
                  <a:cubicBezTo>
                    <a:pt x="2490" y="0"/>
                    <a:pt x="2393" y="64"/>
                    <a:pt x="2388" y="193"/>
                  </a:cubicBezTo>
                  <a:lnTo>
                    <a:pt x="2388" y="1706"/>
                  </a:lnTo>
                  <a:lnTo>
                    <a:pt x="1336" y="1706"/>
                  </a:lnTo>
                  <a:cubicBezTo>
                    <a:pt x="1023" y="1706"/>
                    <a:pt x="734" y="1878"/>
                    <a:pt x="590" y="2153"/>
                  </a:cubicBezTo>
                  <a:lnTo>
                    <a:pt x="90" y="3096"/>
                  </a:lnTo>
                  <a:cubicBezTo>
                    <a:pt x="0" y="3256"/>
                    <a:pt x="136" y="3396"/>
                    <a:pt x="272" y="3396"/>
                  </a:cubicBezTo>
                  <a:cubicBezTo>
                    <a:pt x="339" y="3396"/>
                    <a:pt x="405" y="3363"/>
                    <a:pt x="446" y="3282"/>
                  </a:cubicBezTo>
                  <a:lnTo>
                    <a:pt x="945" y="2339"/>
                  </a:lnTo>
                  <a:cubicBezTo>
                    <a:pt x="1023" y="2195"/>
                    <a:pt x="1170" y="2103"/>
                    <a:pt x="1336" y="2103"/>
                  </a:cubicBezTo>
                  <a:lnTo>
                    <a:pt x="3844" y="2103"/>
                  </a:lnTo>
                  <a:cubicBezTo>
                    <a:pt x="4006" y="2103"/>
                    <a:pt x="4158" y="2195"/>
                    <a:pt x="4235" y="2339"/>
                  </a:cubicBezTo>
                  <a:lnTo>
                    <a:pt x="4731" y="3282"/>
                  </a:lnTo>
                  <a:cubicBezTo>
                    <a:pt x="4768" y="3351"/>
                    <a:pt x="4837" y="3390"/>
                    <a:pt x="4909" y="3390"/>
                  </a:cubicBezTo>
                  <a:cubicBezTo>
                    <a:pt x="4940" y="3390"/>
                    <a:pt x="4972" y="3383"/>
                    <a:pt x="5002" y="3366"/>
                  </a:cubicBezTo>
                  <a:cubicBezTo>
                    <a:pt x="5101" y="3314"/>
                    <a:pt x="5136" y="3194"/>
                    <a:pt x="5086" y="3096"/>
                  </a:cubicBezTo>
                  <a:lnTo>
                    <a:pt x="4590" y="2153"/>
                  </a:lnTo>
                  <a:cubicBezTo>
                    <a:pt x="4444" y="1877"/>
                    <a:pt x="4160" y="1706"/>
                    <a:pt x="3850" y="1706"/>
                  </a:cubicBezTo>
                  <a:cubicBezTo>
                    <a:pt x="3847" y="1706"/>
                    <a:pt x="3844" y="1706"/>
                    <a:pt x="3841" y="1706"/>
                  </a:cubicBezTo>
                  <a:lnTo>
                    <a:pt x="2789" y="1706"/>
                  </a:lnTo>
                  <a:lnTo>
                    <a:pt x="2789" y="193"/>
                  </a:lnTo>
                  <a:cubicBezTo>
                    <a:pt x="2782" y="64"/>
                    <a:pt x="2684" y="0"/>
                    <a:pt x="25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7" name="Google Shape;22307;p87"/>
            <p:cNvSpPr/>
            <p:nvPr/>
          </p:nvSpPr>
          <p:spPr>
            <a:xfrm>
              <a:off x="3828785" y="2080177"/>
              <a:ext cx="118295" cy="54788"/>
            </a:xfrm>
            <a:custGeom>
              <a:avLst/>
              <a:gdLst/>
              <a:ahLst/>
              <a:cxnLst/>
              <a:rect l="l" t="t" r="r" b="b"/>
              <a:pathLst>
                <a:path w="4545" h="2105" extrusionOk="0">
                  <a:moveTo>
                    <a:pt x="2265" y="1"/>
                  </a:moveTo>
                  <a:cubicBezTo>
                    <a:pt x="2168" y="1"/>
                    <a:pt x="2071" y="64"/>
                    <a:pt x="2066" y="191"/>
                  </a:cubicBezTo>
                  <a:lnTo>
                    <a:pt x="2066" y="849"/>
                  </a:lnTo>
                  <a:lnTo>
                    <a:pt x="940" y="849"/>
                  </a:lnTo>
                  <a:cubicBezTo>
                    <a:pt x="707" y="849"/>
                    <a:pt x="493" y="976"/>
                    <a:pt x="384" y="1183"/>
                  </a:cubicBezTo>
                  <a:lnTo>
                    <a:pt x="53" y="1809"/>
                  </a:lnTo>
                  <a:cubicBezTo>
                    <a:pt x="0" y="1908"/>
                    <a:pt x="39" y="2031"/>
                    <a:pt x="137" y="2080"/>
                  </a:cubicBezTo>
                  <a:cubicBezTo>
                    <a:pt x="168" y="2097"/>
                    <a:pt x="200" y="2104"/>
                    <a:pt x="231" y="2104"/>
                  </a:cubicBezTo>
                  <a:cubicBezTo>
                    <a:pt x="303" y="2104"/>
                    <a:pt x="372" y="2065"/>
                    <a:pt x="408" y="1999"/>
                  </a:cubicBezTo>
                  <a:lnTo>
                    <a:pt x="743" y="1370"/>
                  </a:lnTo>
                  <a:cubicBezTo>
                    <a:pt x="780" y="1298"/>
                    <a:pt x="854" y="1250"/>
                    <a:pt x="935" y="1250"/>
                  </a:cubicBezTo>
                  <a:cubicBezTo>
                    <a:pt x="937" y="1250"/>
                    <a:pt x="940" y="1250"/>
                    <a:pt x="943" y="1250"/>
                  </a:cubicBezTo>
                  <a:lnTo>
                    <a:pt x="3593" y="1250"/>
                  </a:lnTo>
                  <a:cubicBezTo>
                    <a:pt x="3595" y="1250"/>
                    <a:pt x="3598" y="1250"/>
                    <a:pt x="3601" y="1250"/>
                  </a:cubicBezTo>
                  <a:cubicBezTo>
                    <a:pt x="3682" y="1250"/>
                    <a:pt x="3756" y="1298"/>
                    <a:pt x="3797" y="1370"/>
                  </a:cubicBezTo>
                  <a:lnTo>
                    <a:pt x="4127" y="1999"/>
                  </a:lnTo>
                  <a:cubicBezTo>
                    <a:pt x="4170" y="2063"/>
                    <a:pt x="4230" y="2090"/>
                    <a:pt x="4289" y="2090"/>
                  </a:cubicBezTo>
                  <a:cubicBezTo>
                    <a:pt x="4418" y="2090"/>
                    <a:pt x="4544" y="1964"/>
                    <a:pt x="4479" y="1809"/>
                  </a:cubicBezTo>
                  <a:lnTo>
                    <a:pt x="4148" y="1183"/>
                  </a:lnTo>
                  <a:cubicBezTo>
                    <a:pt x="4039" y="976"/>
                    <a:pt x="3825" y="845"/>
                    <a:pt x="3593" y="845"/>
                  </a:cubicBezTo>
                  <a:lnTo>
                    <a:pt x="2467" y="845"/>
                  </a:lnTo>
                  <a:lnTo>
                    <a:pt x="2467" y="191"/>
                  </a:lnTo>
                  <a:cubicBezTo>
                    <a:pt x="2460" y="64"/>
                    <a:pt x="2362" y="1"/>
                    <a:pt x="22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8" name="Google Shape;22308;p87"/>
            <p:cNvSpPr/>
            <p:nvPr/>
          </p:nvSpPr>
          <p:spPr>
            <a:xfrm>
              <a:off x="3898799" y="2208336"/>
              <a:ext cx="133755" cy="88285"/>
            </a:xfrm>
            <a:custGeom>
              <a:avLst/>
              <a:gdLst/>
              <a:ahLst/>
              <a:cxnLst/>
              <a:rect l="l" t="t" r="r" b="b"/>
              <a:pathLst>
                <a:path w="5139" h="3392" extrusionOk="0">
                  <a:moveTo>
                    <a:pt x="2575" y="0"/>
                  </a:moveTo>
                  <a:cubicBezTo>
                    <a:pt x="2478" y="0"/>
                    <a:pt x="2380" y="64"/>
                    <a:pt x="2373" y="193"/>
                  </a:cubicBezTo>
                  <a:lnTo>
                    <a:pt x="2373" y="1706"/>
                  </a:lnTo>
                  <a:lnTo>
                    <a:pt x="1321" y="1706"/>
                  </a:lnTo>
                  <a:cubicBezTo>
                    <a:pt x="1008" y="1706"/>
                    <a:pt x="723" y="1878"/>
                    <a:pt x="575" y="2153"/>
                  </a:cubicBezTo>
                  <a:lnTo>
                    <a:pt x="79" y="3096"/>
                  </a:lnTo>
                  <a:cubicBezTo>
                    <a:pt x="1" y="3252"/>
                    <a:pt x="131" y="3387"/>
                    <a:pt x="264" y="3387"/>
                  </a:cubicBezTo>
                  <a:cubicBezTo>
                    <a:pt x="328" y="3387"/>
                    <a:pt x="392" y="3356"/>
                    <a:pt x="435" y="3282"/>
                  </a:cubicBezTo>
                  <a:lnTo>
                    <a:pt x="931" y="2339"/>
                  </a:lnTo>
                  <a:cubicBezTo>
                    <a:pt x="1008" y="2195"/>
                    <a:pt x="1156" y="2103"/>
                    <a:pt x="1321" y="2103"/>
                  </a:cubicBezTo>
                  <a:lnTo>
                    <a:pt x="3826" y="2103"/>
                  </a:lnTo>
                  <a:cubicBezTo>
                    <a:pt x="3992" y="2103"/>
                    <a:pt x="4143" y="2195"/>
                    <a:pt x="4220" y="2339"/>
                  </a:cubicBezTo>
                  <a:lnTo>
                    <a:pt x="4717" y="3282"/>
                  </a:lnTo>
                  <a:cubicBezTo>
                    <a:pt x="4752" y="3349"/>
                    <a:pt x="4819" y="3391"/>
                    <a:pt x="4892" y="3391"/>
                  </a:cubicBezTo>
                  <a:cubicBezTo>
                    <a:pt x="5044" y="3388"/>
                    <a:pt x="5139" y="3229"/>
                    <a:pt x="5068" y="3096"/>
                  </a:cubicBezTo>
                  <a:lnTo>
                    <a:pt x="4572" y="2153"/>
                  </a:lnTo>
                  <a:cubicBezTo>
                    <a:pt x="4425" y="1878"/>
                    <a:pt x="4140" y="1706"/>
                    <a:pt x="3826" y="1706"/>
                  </a:cubicBezTo>
                  <a:lnTo>
                    <a:pt x="2774" y="1706"/>
                  </a:lnTo>
                  <a:lnTo>
                    <a:pt x="2774" y="193"/>
                  </a:lnTo>
                  <a:cubicBezTo>
                    <a:pt x="2769" y="64"/>
                    <a:pt x="2672" y="0"/>
                    <a:pt x="2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09" name="Google Shape;22309;p87"/>
          <p:cNvGrpSpPr/>
          <p:nvPr/>
        </p:nvGrpSpPr>
        <p:grpSpPr>
          <a:xfrm>
            <a:off x="1319656" y="2442662"/>
            <a:ext cx="457173" cy="335364"/>
            <a:chOff x="1319656" y="2442662"/>
            <a:chExt cx="457173" cy="335364"/>
          </a:xfrm>
        </p:grpSpPr>
        <p:sp>
          <p:nvSpPr>
            <p:cNvPr id="22310" name="Google Shape;22310;p87"/>
            <p:cNvSpPr/>
            <p:nvPr/>
          </p:nvSpPr>
          <p:spPr>
            <a:xfrm>
              <a:off x="1605360" y="2463900"/>
              <a:ext cx="35762" cy="78603"/>
            </a:xfrm>
            <a:custGeom>
              <a:avLst/>
              <a:gdLst/>
              <a:ahLst/>
              <a:cxnLst/>
              <a:rect l="l" t="t" r="r" b="b"/>
              <a:pathLst>
                <a:path w="1374" h="3020" extrusionOk="0">
                  <a:moveTo>
                    <a:pt x="824" y="0"/>
                  </a:moveTo>
                  <a:cubicBezTo>
                    <a:pt x="370" y="0"/>
                    <a:pt x="1" y="370"/>
                    <a:pt x="1" y="824"/>
                  </a:cubicBezTo>
                  <a:lnTo>
                    <a:pt x="1" y="1017"/>
                  </a:lnTo>
                  <a:cubicBezTo>
                    <a:pt x="1" y="1253"/>
                    <a:pt x="40" y="1489"/>
                    <a:pt x="114" y="1714"/>
                  </a:cubicBezTo>
                  <a:lnTo>
                    <a:pt x="550" y="3019"/>
                  </a:lnTo>
                  <a:lnTo>
                    <a:pt x="1373" y="3019"/>
                  </a:lnTo>
                  <a:lnTo>
                    <a:pt x="137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1" name="Google Shape;22311;p87"/>
            <p:cNvSpPr/>
            <p:nvPr/>
          </p:nvSpPr>
          <p:spPr>
            <a:xfrm>
              <a:off x="1619649" y="2456742"/>
              <a:ext cx="85761" cy="85761"/>
            </a:xfrm>
            <a:custGeom>
              <a:avLst/>
              <a:gdLst/>
              <a:ahLst/>
              <a:cxnLst/>
              <a:rect l="l" t="t" r="r" b="b"/>
              <a:pathLst>
                <a:path w="3295" h="3295" extrusionOk="0">
                  <a:moveTo>
                    <a:pt x="824" y="1"/>
                  </a:moveTo>
                  <a:cubicBezTo>
                    <a:pt x="370" y="1"/>
                    <a:pt x="1" y="370"/>
                    <a:pt x="1" y="824"/>
                  </a:cubicBezTo>
                  <a:cubicBezTo>
                    <a:pt x="1" y="1127"/>
                    <a:pt x="247" y="1373"/>
                    <a:pt x="550" y="1373"/>
                  </a:cubicBezTo>
                  <a:lnTo>
                    <a:pt x="2749" y="3294"/>
                  </a:lnTo>
                  <a:lnTo>
                    <a:pt x="3231" y="1595"/>
                  </a:lnTo>
                  <a:cubicBezTo>
                    <a:pt x="3273" y="1447"/>
                    <a:pt x="3294" y="1296"/>
                    <a:pt x="3294" y="1144"/>
                  </a:cubicBezTo>
                  <a:lnTo>
                    <a:pt x="3294"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2" name="Google Shape;22312;p87"/>
            <p:cNvSpPr/>
            <p:nvPr/>
          </p:nvSpPr>
          <p:spPr>
            <a:xfrm>
              <a:off x="1633938" y="2563898"/>
              <a:ext cx="42893" cy="42893"/>
            </a:xfrm>
            <a:custGeom>
              <a:avLst/>
              <a:gdLst/>
              <a:ahLst/>
              <a:cxnLst/>
              <a:rect l="l" t="t" r="r" b="b"/>
              <a:pathLst>
                <a:path w="1648" h="1648" extrusionOk="0">
                  <a:moveTo>
                    <a:pt x="1" y="0"/>
                  </a:moveTo>
                  <a:lnTo>
                    <a:pt x="1" y="1647"/>
                  </a:lnTo>
                  <a:lnTo>
                    <a:pt x="1647" y="1647"/>
                  </a:lnTo>
                  <a:lnTo>
                    <a:pt x="1647"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3" name="Google Shape;22313;p87"/>
            <p:cNvSpPr/>
            <p:nvPr/>
          </p:nvSpPr>
          <p:spPr>
            <a:xfrm>
              <a:off x="1583939" y="2581206"/>
              <a:ext cx="142969" cy="125583"/>
            </a:xfrm>
            <a:custGeom>
              <a:avLst/>
              <a:gdLst/>
              <a:ahLst/>
              <a:cxnLst/>
              <a:rect l="l" t="t" r="r" b="b"/>
              <a:pathLst>
                <a:path w="5493" h="4825" extrusionOk="0">
                  <a:moveTo>
                    <a:pt x="1922" y="0"/>
                  </a:moveTo>
                  <a:lnTo>
                    <a:pt x="599" y="380"/>
                  </a:lnTo>
                  <a:cubicBezTo>
                    <a:pt x="243" y="479"/>
                    <a:pt x="1" y="803"/>
                    <a:pt x="1" y="1172"/>
                  </a:cubicBezTo>
                  <a:lnTo>
                    <a:pt x="1" y="4824"/>
                  </a:lnTo>
                  <a:lnTo>
                    <a:pt x="4395" y="4824"/>
                  </a:lnTo>
                  <a:cubicBezTo>
                    <a:pt x="5000" y="4824"/>
                    <a:pt x="5493" y="4332"/>
                    <a:pt x="5493" y="3723"/>
                  </a:cubicBezTo>
                  <a:lnTo>
                    <a:pt x="5493" y="1169"/>
                  </a:lnTo>
                  <a:cubicBezTo>
                    <a:pt x="5493" y="803"/>
                    <a:pt x="5247" y="479"/>
                    <a:pt x="4891" y="380"/>
                  </a:cubicBezTo>
                  <a:lnTo>
                    <a:pt x="3568" y="0"/>
                  </a:lnTo>
                  <a:lnTo>
                    <a:pt x="3245" y="387"/>
                  </a:lnTo>
                  <a:cubicBezTo>
                    <a:pt x="3114" y="542"/>
                    <a:pt x="2930" y="620"/>
                    <a:pt x="2745" y="620"/>
                  </a:cubicBezTo>
                  <a:cubicBezTo>
                    <a:pt x="2560" y="620"/>
                    <a:pt x="2376" y="542"/>
                    <a:pt x="2245" y="387"/>
                  </a:cubicBezTo>
                  <a:lnTo>
                    <a:pt x="1922"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4" name="Google Shape;22314;p87"/>
            <p:cNvSpPr/>
            <p:nvPr/>
          </p:nvSpPr>
          <p:spPr>
            <a:xfrm>
              <a:off x="1612517" y="2492556"/>
              <a:ext cx="85839" cy="78499"/>
            </a:xfrm>
            <a:custGeom>
              <a:avLst/>
              <a:gdLst/>
              <a:ahLst/>
              <a:cxnLst/>
              <a:rect l="l" t="t" r="r" b="b"/>
              <a:pathLst>
                <a:path w="3298" h="3016" extrusionOk="0">
                  <a:moveTo>
                    <a:pt x="1043" y="0"/>
                  </a:moveTo>
                  <a:cubicBezTo>
                    <a:pt x="900" y="0"/>
                    <a:pt x="761" y="57"/>
                    <a:pt x="658" y="162"/>
                  </a:cubicBezTo>
                  <a:lnTo>
                    <a:pt x="387" y="433"/>
                  </a:lnTo>
                  <a:cubicBezTo>
                    <a:pt x="141" y="680"/>
                    <a:pt x="0" y="1017"/>
                    <a:pt x="0" y="1369"/>
                  </a:cubicBezTo>
                  <a:cubicBezTo>
                    <a:pt x="0" y="2277"/>
                    <a:pt x="739" y="3016"/>
                    <a:pt x="1647" y="3016"/>
                  </a:cubicBezTo>
                  <a:cubicBezTo>
                    <a:pt x="2555" y="3016"/>
                    <a:pt x="3294" y="2281"/>
                    <a:pt x="3294" y="1369"/>
                  </a:cubicBezTo>
                  <a:lnTo>
                    <a:pt x="3294" y="1017"/>
                  </a:lnTo>
                  <a:cubicBezTo>
                    <a:pt x="3297" y="873"/>
                    <a:pt x="3237" y="732"/>
                    <a:pt x="3135" y="630"/>
                  </a:cubicBezTo>
                  <a:cubicBezTo>
                    <a:pt x="2710" y="215"/>
                    <a:pt x="1936" y="29"/>
                    <a:pt x="1056" y="1"/>
                  </a:cubicBezTo>
                  <a:cubicBezTo>
                    <a:pt x="1052" y="0"/>
                    <a:pt x="1047" y="0"/>
                    <a:pt x="1043"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5" name="Google Shape;22315;p87"/>
            <p:cNvSpPr/>
            <p:nvPr/>
          </p:nvSpPr>
          <p:spPr>
            <a:xfrm>
              <a:off x="1612517" y="2492556"/>
              <a:ext cx="85552" cy="76859"/>
            </a:xfrm>
            <a:custGeom>
              <a:avLst/>
              <a:gdLst/>
              <a:ahLst/>
              <a:cxnLst/>
              <a:rect l="l" t="t" r="r" b="b"/>
              <a:pathLst>
                <a:path w="3287" h="2953" extrusionOk="0">
                  <a:moveTo>
                    <a:pt x="1044" y="0"/>
                  </a:moveTo>
                  <a:cubicBezTo>
                    <a:pt x="900" y="0"/>
                    <a:pt x="761" y="60"/>
                    <a:pt x="658" y="162"/>
                  </a:cubicBezTo>
                  <a:lnTo>
                    <a:pt x="387" y="433"/>
                  </a:lnTo>
                  <a:cubicBezTo>
                    <a:pt x="138" y="680"/>
                    <a:pt x="0" y="1017"/>
                    <a:pt x="0" y="1369"/>
                  </a:cubicBezTo>
                  <a:cubicBezTo>
                    <a:pt x="0" y="2105"/>
                    <a:pt x="486" y="2748"/>
                    <a:pt x="1190" y="2953"/>
                  </a:cubicBezTo>
                  <a:cubicBezTo>
                    <a:pt x="954" y="2661"/>
                    <a:pt x="824" y="2298"/>
                    <a:pt x="824" y="1922"/>
                  </a:cubicBezTo>
                  <a:lnTo>
                    <a:pt x="824" y="1369"/>
                  </a:lnTo>
                  <a:cubicBezTo>
                    <a:pt x="824" y="1063"/>
                    <a:pt x="1070" y="819"/>
                    <a:pt x="1373" y="819"/>
                  </a:cubicBezTo>
                  <a:cubicBezTo>
                    <a:pt x="1383" y="819"/>
                    <a:pt x="1394" y="820"/>
                    <a:pt x="1404" y="820"/>
                  </a:cubicBezTo>
                  <a:cubicBezTo>
                    <a:pt x="1960" y="856"/>
                    <a:pt x="2780" y="951"/>
                    <a:pt x="3287" y="1193"/>
                  </a:cubicBezTo>
                  <a:cubicBezTo>
                    <a:pt x="3269" y="1077"/>
                    <a:pt x="3220" y="715"/>
                    <a:pt x="3135" y="630"/>
                  </a:cubicBezTo>
                  <a:cubicBezTo>
                    <a:pt x="2710" y="215"/>
                    <a:pt x="1932" y="29"/>
                    <a:pt x="1056" y="1"/>
                  </a:cubicBezTo>
                  <a:cubicBezTo>
                    <a:pt x="1052" y="0"/>
                    <a:pt x="1048" y="0"/>
                    <a:pt x="104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6" name="Google Shape;22316;p87"/>
            <p:cNvSpPr/>
            <p:nvPr/>
          </p:nvSpPr>
          <p:spPr>
            <a:xfrm>
              <a:off x="1633938" y="2599425"/>
              <a:ext cx="92970" cy="107363"/>
            </a:xfrm>
            <a:custGeom>
              <a:avLst/>
              <a:gdLst/>
              <a:ahLst/>
              <a:cxnLst/>
              <a:rect l="l" t="t" r="r" b="b"/>
              <a:pathLst>
                <a:path w="3572" h="4125" extrusionOk="0">
                  <a:moveTo>
                    <a:pt x="3417" y="1"/>
                  </a:moveTo>
                  <a:lnTo>
                    <a:pt x="2713" y="708"/>
                  </a:lnTo>
                  <a:cubicBezTo>
                    <a:pt x="2559" y="859"/>
                    <a:pt x="2471" y="1070"/>
                    <a:pt x="2474" y="1288"/>
                  </a:cubicBezTo>
                  <a:lnTo>
                    <a:pt x="2474" y="2752"/>
                  </a:lnTo>
                  <a:lnTo>
                    <a:pt x="1" y="2752"/>
                  </a:lnTo>
                  <a:lnTo>
                    <a:pt x="1" y="4124"/>
                  </a:lnTo>
                  <a:lnTo>
                    <a:pt x="2474" y="4124"/>
                  </a:lnTo>
                  <a:cubicBezTo>
                    <a:pt x="3079" y="4124"/>
                    <a:pt x="3572" y="3632"/>
                    <a:pt x="3572" y="3023"/>
                  </a:cubicBezTo>
                  <a:lnTo>
                    <a:pt x="3572" y="469"/>
                  </a:lnTo>
                  <a:cubicBezTo>
                    <a:pt x="3568" y="300"/>
                    <a:pt x="3516" y="138"/>
                    <a:pt x="341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7" name="Google Shape;22317;p87"/>
            <p:cNvSpPr/>
            <p:nvPr/>
          </p:nvSpPr>
          <p:spPr>
            <a:xfrm>
              <a:off x="1569650" y="2628186"/>
              <a:ext cx="100024" cy="71445"/>
            </a:xfrm>
            <a:custGeom>
              <a:avLst/>
              <a:gdLst/>
              <a:ahLst/>
              <a:cxnLst/>
              <a:rect l="l" t="t" r="r" b="b"/>
              <a:pathLst>
                <a:path w="3843" h="2745" extrusionOk="0">
                  <a:moveTo>
                    <a:pt x="275" y="0"/>
                  </a:moveTo>
                  <a:cubicBezTo>
                    <a:pt x="124" y="0"/>
                    <a:pt x="1" y="124"/>
                    <a:pt x="1" y="275"/>
                  </a:cubicBezTo>
                  <a:lnTo>
                    <a:pt x="1" y="2470"/>
                  </a:lnTo>
                  <a:cubicBezTo>
                    <a:pt x="1" y="2622"/>
                    <a:pt x="124" y="2745"/>
                    <a:pt x="275" y="2745"/>
                  </a:cubicBezTo>
                  <a:lnTo>
                    <a:pt x="3568" y="2745"/>
                  </a:lnTo>
                  <a:cubicBezTo>
                    <a:pt x="3720" y="2745"/>
                    <a:pt x="3843" y="2622"/>
                    <a:pt x="3843" y="2470"/>
                  </a:cubicBezTo>
                  <a:lnTo>
                    <a:pt x="3843" y="275"/>
                  </a:lnTo>
                  <a:cubicBezTo>
                    <a:pt x="3843" y="124"/>
                    <a:pt x="3720" y="0"/>
                    <a:pt x="3568"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8" name="Google Shape;22318;p87"/>
            <p:cNvSpPr/>
            <p:nvPr/>
          </p:nvSpPr>
          <p:spPr>
            <a:xfrm>
              <a:off x="1383944" y="2571029"/>
              <a:ext cx="142891" cy="128602"/>
            </a:xfrm>
            <a:custGeom>
              <a:avLst/>
              <a:gdLst/>
              <a:ahLst/>
              <a:cxnLst/>
              <a:rect l="l" t="t" r="r" b="b"/>
              <a:pathLst>
                <a:path w="5490" h="4941" extrusionOk="0">
                  <a:moveTo>
                    <a:pt x="1921" y="1"/>
                  </a:moveTo>
                  <a:lnTo>
                    <a:pt x="1921" y="135"/>
                  </a:lnTo>
                  <a:cubicBezTo>
                    <a:pt x="1921" y="381"/>
                    <a:pt x="1759" y="595"/>
                    <a:pt x="1524" y="662"/>
                  </a:cubicBezTo>
                  <a:lnTo>
                    <a:pt x="598" y="926"/>
                  </a:lnTo>
                  <a:cubicBezTo>
                    <a:pt x="243" y="1028"/>
                    <a:pt x="0" y="1352"/>
                    <a:pt x="0" y="1718"/>
                  </a:cubicBezTo>
                  <a:lnTo>
                    <a:pt x="0" y="4117"/>
                  </a:lnTo>
                  <a:cubicBezTo>
                    <a:pt x="0" y="4571"/>
                    <a:pt x="370" y="4941"/>
                    <a:pt x="824" y="4941"/>
                  </a:cubicBezTo>
                  <a:lnTo>
                    <a:pt x="4666" y="4941"/>
                  </a:lnTo>
                  <a:cubicBezTo>
                    <a:pt x="5120" y="4941"/>
                    <a:pt x="5489" y="4571"/>
                    <a:pt x="5489" y="4117"/>
                  </a:cubicBezTo>
                  <a:lnTo>
                    <a:pt x="5489" y="1718"/>
                  </a:lnTo>
                  <a:cubicBezTo>
                    <a:pt x="5489" y="1352"/>
                    <a:pt x="5246" y="1028"/>
                    <a:pt x="4891" y="926"/>
                  </a:cubicBezTo>
                  <a:lnTo>
                    <a:pt x="3969" y="662"/>
                  </a:lnTo>
                  <a:cubicBezTo>
                    <a:pt x="3733" y="595"/>
                    <a:pt x="3572" y="377"/>
                    <a:pt x="3572" y="131"/>
                  </a:cubicBezTo>
                  <a:lnTo>
                    <a:pt x="3572"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9" name="Google Shape;22319;p87"/>
            <p:cNvSpPr/>
            <p:nvPr/>
          </p:nvSpPr>
          <p:spPr>
            <a:xfrm>
              <a:off x="1383944" y="2603459"/>
              <a:ext cx="28604" cy="96172"/>
            </a:xfrm>
            <a:custGeom>
              <a:avLst/>
              <a:gdLst/>
              <a:ahLst/>
              <a:cxnLst/>
              <a:rect l="l" t="t" r="r" b="b"/>
              <a:pathLst>
                <a:path w="1099" h="3695" extrusionOk="0">
                  <a:moveTo>
                    <a:pt x="152" y="0"/>
                  </a:moveTo>
                  <a:cubicBezTo>
                    <a:pt x="53" y="138"/>
                    <a:pt x="0" y="303"/>
                    <a:pt x="0" y="472"/>
                  </a:cubicBezTo>
                  <a:lnTo>
                    <a:pt x="0" y="2868"/>
                  </a:lnTo>
                  <a:cubicBezTo>
                    <a:pt x="0" y="3325"/>
                    <a:pt x="370" y="3695"/>
                    <a:pt x="824" y="3695"/>
                  </a:cubicBezTo>
                  <a:lnTo>
                    <a:pt x="1098" y="3695"/>
                  </a:lnTo>
                  <a:lnTo>
                    <a:pt x="1098" y="950"/>
                  </a:lnTo>
                  <a:lnTo>
                    <a:pt x="15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0" name="Google Shape;22320;p87"/>
            <p:cNvSpPr/>
            <p:nvPr/>
          </p:nvSpPr>
          <p:spPr>
            <a:xfrm>
              <a:off x="1498231" y="2603459"/>
              <a:ext cx="28604" cy="96172"/>
            </a:xfrm>
            <a:custGeom>
              <a:avLst/>
              <a:gdLst/>
              <a:ahLst/>
              <a:cxnLst/>
              <a:rect l="l" t="t" r="r" b="b"/>
              <a:pathLst>
                <a:path w="1099" h="3695" extrusionOk="0">
                  <a:moveTo>
                    <a:pt x="947" y="0"/>
                  </a:moveTo>
                  <a:lnTo>
                    <a:pt x="0" y="950"/>
                  </a:lnTo>
                  <a:lnTo>
                    <a:pt x="0" y="3695"/>
                  </a:lnTo>
                  <a:lnTo>
                    <a:pt x="275" y="3695"/>
                  </a:lnTo>
                  <a:cubicBezTo>
                    <a:pt x="729" y="3695"/>
                    <a:pt x="1098" y="3325"/>
                    <a:pt x="1098" y="2868"/>
                  </a:cubicBezTo>
                  <a:lnTo>
                    <a:pt x="1098" y="472"/>
                  </a:lnTo>
                  <a:cubicBezTo>
                    <a:pt x="1098" y="303"/>
                    <a:pt x="1045" y="138"/>
                    <a:pt x="94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1" name="Google Shape;22321;p87"/>
            <p:cNvSpPr/>
            <p:nvPr/>
          </p:nvSpPr>
          <p:spPr>
            <a:xfrm>
              <a:off x="1421033" y="2571029"/>
              <a:ext cx="68713" cy="21473"/>
            </a:xfrm>
            <a:custGeom>
              <a:avLst/>
              <a:gdLst/>
              <a:ahLst/>
              <a:cxnLst/>
              <a:rect l="l" t="t" r="r" b="b"/>
              <a:pathLst>
                <a:path w="2640" h="825" extrusionOk="0">
                  <a:moveTo>
                    <a:pt x="496" y="1"/>
                  </a:moveTo>
                  <a:lnTo>
                    <a:pt x="496" y="138"/>
                  </a:lnTo>
                  <a:cubicBezTo>
                    <a:pt x="496" y="381"/>
                    <a:pt x="334" y="595"/>
                    <a:pt x="99" y="666"/>
                  </a:cubicBezTo>
                  <a:lnTo>
                    <a:pt x="0" y="690"/>
                  </a:lnTo>
                  <a:cubicBezTo>
                    <a:pt x="437" y="778"/>
                    <a:pt x="876" y="821"/>
                    <a:pt x="1320" y="824"/>
                  </a:cubicBezTo>
                  <a:cubicBezTo>
                    <a:pt x="1763" y="821"/>
                    <a:pt x="2203" y="778"/>
                    <a:pt x="2639" y="690"/>
                  </a:cubicBezTo>
                  <a:lnTo>
                    <a:pt x="2548" y="666"/>
                  </a:lnTo>
                  <a:cubicBezTo>
                    <a:pt x="2308" y="599"/>
                    <a:pt x="2147" y="377"/>
                    <a:pt x="2150" y="131"/>
                  </a:cubicBezTo>
                  <a:lnTo>
                    <a:pt x="2150"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2" name="Google Shape;22322;p87"/>
            <p:cNvSpPr/>
            <p:nvPr/>
          </p:nvSpPr>
          <p:spPr>
            <a:xfrm>
              <a:off x="1392455" y="2449611"/>
              <a:ext cx="125843" cy="128602"/>
            </a:xfrm>
            <a:custGeom>
              <a:avLst/>
              <a:gdLst/>
              <a:ahLst/>
              <a:cxnLst/>
              <a:rect l="l" t="t" r="r" b="b"/>
              <a:pathLst>
                <a:path w="4835" h="4941" extrusionOk="0">
                  <a:moveTo>
                    <a:pt x="2418" y="0"/>
                  </a:moveTo>
                  <a:cubicBezTo>
                    <a:pt x="1355" y="0"/>
                    <a:pt x="570" y="873"/>
                    <a:pt x="497" y="1943"/>
                  </a:cubicBezTo>
                  <a:cubicBezTo>
                    <a:pt x="458" y="2502"/>
                    <a:pt x="278" y="3572"/>
                    <a:pt x="50" y="4201"/>
                  </a:cubicBezTo>
                  <a:cubicBezTo>
                    <a:pt x="0" y="4342"/>
                    <a:pt x="74" y="4497"/>
                    <a:pt x="215" y="4550"/>
                  </a:cubicBezTo>
                  <a:cubicBezTo>
                    <a:pt x="922" y="4800"/>
                    <a:pt x="1668" y="4933"/>
                    <a:pt x="2418" y="4940"/>
                  </a:cubicBezTo>
                  <a:cubicBezTo>
                    <a:pt x="3167" y="4933"/>
                    <a:pt x="3913" y="4800"/>
                    <a:pt x="4620" y="4550"/>
                  </a:cubicBezTo>
                  <a:cubicBezTo>
                    <a:pt x="4761" y="4497"/>
                    <a:pt x="4835" y="4342"/>
                    <a:pt x="4786" y="4201"/>
                  </a:cubicBezTo>
                  <a:cubicBezTo>
                    <a:pt x="4557" y="3572"/>
                    <a:pt x="4377" y="2502"/>
                    <a:pt x="4339" y="1943"/>
                  </a:cubicBezTo>
                  <a:cubicBezTo>
                    <a:pt x="4265" y="873"/>
                    <a:pt x="3480" y="0"/>
                    <a:pt x="241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3" name="Google Shape;22323;p87"/>
            <p:cNvSpPr/>
            <p:nvPr/>
          </p:nvSpPr>
          <p:spPr>
            <a:xfrm>
              <a:off x="1392455" y="2449611"/>
              <a:ext cx="76677" cy="126025"/>
            </a:xfrm>
            <a:custGeom>
              <a:avLst/>
              <a:gdLst/>
              <a:ahLst/>
              <a:cxnLst/>
              <a:rect l="l" t="t" r="r" b="b"/>
              <a:pathLst>
                <a:path w="2946" h="4842" extrusionOk="0">
                  <a:moveTo>
                    <a:pt x="2418" y="0"/>
                  </a:moveTo>
                  <a:cubicBezTo>
                    <a:pt x="1359" y="0"/>
                    <a:pt x="570" y="873"/>
                    <a:pt x="497" y="1946"/>
                  </a:cubicBezTo>
                  <a:cubicBezTo>
                    <a:pt x="458" y="2502"/>
                    <a:pt x="278" y="3572"/>
                    <a:pt x="50" y="4205"/>
                  </a:cubicBezTo>
                  <a:cubicBezTo>
                    <a:pt x="0" y="4342"/>
                    <a:pt x="74" y="4497"/>
                    <a:pt x="215" y="4550"/>
                  </a:cubicBezTo>
                  <a:cubicBezTo>
                    <a:pt x="577" y="4676"/>
                    <a:pt x="950" y="4775"/>
                    <a:pt x="1330" y="4842"/>
                  </a:cubicBezTo>
                  <a:cubicBezTo>
                    <a:pt x="1320" y="4786"/>
                    <a:pt x="1320" y="4726"/>
                    <a:pt x="1334" y="4669"/>
                  </a:cubicBezTo>
                  <a:cubicBezTo>
                    <a:pt x="1531" y="3969"/>
                    <a:pt x="1686" y="2780"/>
                    <a:pt x="1721" y="2161"/>
                  </a:cubicBezTo>
                  <a:cubicBezTo>
                    <a:pt x="1774" y="1169"/>
                    <a:pt x="2256" y="328"/>
                    <a:pt x="2945" y="78"/>
                  </a:cubicBezTo>
                  <a:cubicBezTo>
                    <a:pt x="2777" y="25"/>
                    <a:pt x="2597" y="0"/>
                    <a:pt x="241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4" name="Google Shape;22324;p87"/>
            <p:cNvSpPr/>
            <p:nvPr/>
          </p:nvSpPr>
          <p:spPr>
            <a:xfrm>
              <a:off x="1341076" y="2699605"/>
              <a:ext cx="414332" cy="28604"/>
            </a:xfrm>
            <a:custGeom>
              <a:avLst/>
              <a:gdLst/>
              <a:ahLst/>
              <a:cxnLst/>
              <a:rect l="l" t="t" r="r" b="b"/>
              <a:pathLst>
                <a:path w="15919" h="1099" extrusionOk="0">
                  <a:moveTo>
                    <a:pt x="1" y="1"/>
                  </a:moveTo>
                  <a:lnTo>
                    <a:pt x="1" y="1099"/>
                  </a:lnTo>
                  <a:lnTo>
                    <a:pt x="15918" y="1099"/>
                  </a:lnTo>
                  <a:lnTo>
                    <a:pt x="1591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5" name="Google Shape;22325;p87"/>
            <p:cNvSpPr/>
            <p:nvPr/>
          </p:nvSpPr>
          <p:spPr>
            <a:xfrm>
              <a:off x="1412522" y="2628186"/>
              <a:ext cx="85735" cy="114313"/>
            </a:xfrm>
            <a:custGeom>
              <a:avLst/>
              <a:gdLst/>
              <a:ahLst/>
              <a:cxnLst/>
              <a:rect l="l" t="t" r="r" b="b"/>
              <a:pathLst>
                <a:path w="3294" h="4392" extrusionOk="0">
                  <a:moveTo>
                    <a:pt x="549" y="0"/>
                  </a:moveTo>
                  <a:cubicBezTo>
                    <a:pt x="246" y="0"/>
                    <a:pt x="0" y="247"/>
                    <a:pt x="0" y="549"/>
                  </a:cubicBezTo>
                  <a:lnTo>
                    <a:pt x="0" y="4391"/>
                  </a:lnTo>
                  <a:lnTo>
                    <a:pt x="3293" y="4391"/>
                  </a:lnTo>
                  <a:lnTo>
                    <a:pt x="3293" y="549"/>
                  </a:lnTo>
                  <a:cubicBezTo>
                    <a:pt x="3293" y="247"/>
                    <a:pt x="3047" y="0"/>
                    <a:pt x="2744"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6" name="Google Shape;22326;p87"/>
            <p:cNvSpPr/>
            <p:nvPr/>
          </p:nvSpPr>
          <p:spPr>
            <a:xfrm>
              <a:off x="1627431" y="2485607"/>
              <a:ext cx="57078" cy="20380"/>
            </a:xfrm>
            <a:custGeom>
              <a:avLst/>
              <a:gdLst/>
              <a:ahLst/>
              <a:cxnLst/>
              <a:rect l="l" t="t" r="r" b="b"/>
              <a:pathLst>
                <a:path w="2193" h="783" extrusionOk="0">
                  <a:moveTo>
                    <a:pt x="261" y="0"/>
                  </a:moveTo>
                  <a:cubicBezTo>
                    <a:pt x="117" y="0"/>
                    <a:pt x="1" y="113"/>
                    <a:pt x="1" y="257"/>
                  </a:cubicBezTo>
                  <a:cubicBezTo>
                    <a:pt x="1" y="398"/>
                    <a:pt x="117" y="514"/>
                    <a:pt x="261" y="514"/>
                  </a:cubicBezTo>
                  <a:cubicBezTo>
                    <a:pt x="271" y="514"/>
                    <a:pt x="282" y="514"/>
                    <a:pt x="293" y="514"/>
                  </a:cubicBezTo>
                  <a:cubicBezTo>
                    <a:pt x="604" y="514"/>
                    <a:pt x="1401" y="563"/>
                    <a:pt x="1792" y="760"/>
                  </a:cubicBezTo>
                  <a:cubicBezTo>
                    <a:pt x="1826" y="775"/>
                    <a:pt x="1862" y="783"/>
                    <a:pt x="1898" y="783"/>
                  </a:cubicBezTo>
                  <a:cubicBezTo>
                    <a:pt x="1994" y="783"/>
                    <a:pt x="2086" y="730"/>
                    <a:pt x="2130" y="641"/>
                  </a:cubicBezTo>
                  <a:cubicBezTo>
                    <a:pt x="2193" y="517"/>
                    <a:pt x="2144" y="366"/>
                    <a:pt x="2024" y="299"/>
                  </a:cubicBezTo>
                  <a:cubicBezTo>
                    <a:pt x="1426" y="0"/>
                    <a:pt x="303"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7" name="Google Shape;22327;p87"/>
            <p:cNvSpPr/>
            <p:nvPr/>
          </p:nvSpPr>
          <p:spPr>
            <a:xfrm>
              <a:off x="1319656" y="2442662"/>
              <a:ext cx="457173" cy="335364"/>
            </a:xfrm>
            <a:custGeom>
              <a:avLst/>
              <a:gdLst/>
              <a:ahLst/>
              <a:cxnLst/>
              <a:rect l="l" t="t" r="r" b="b"/>
              <a:pathLst>
                <a:path w="17565" h="12885" extrusionOk="0">
                  <a:moveTo>
                    <a:pt x="14574" y="788"/>
                  </a:moveTo>
                  <a:lnTo>
                    <a:pt x="14574" y="1854"/>
                  </a:lnTo>
                  <a:cubicBezTo>
                    <a:pt x="14574" y="2030"/>
                    <a:pt x="14532" y="2199"/>
                    <a:pt x="14458" y="2354"/>
                  </a:cubicBezTo>
                  <a:lnTo>
                    <a:pt x="14324" y="2614"/>
                  </a:lnTo>
                  <a:cubicBezTo>
                    <a:pt x="14306" y="2649"/>
                    <a:pt x="14296" y="2692"/>
                    <a:pt x="14296" y="2730"/>
                  </a:cubicBezTo>
                  <a:lnTo>
                    <a:pt x="14296" y="3279"/>
                  </a:lnTo>
                  <a:cubicBezTo>
                    <a:pt x="14296" y="4052"/>
                    <a:pt x="13673" y="4673"/>
                    <a:pt x="12905" y="4673"/>
                  </a:cubicBezTo>
                  <a:cubicBezTo>
                    <a:pt x="12890" y="4673"/>
                    <a:pt x="12875" y="4673"/>
                    <a:pt x="12860" y="4673"/>
                  </a:cubicBezTo>
                  <a:cubicBezTo>
                    <a:pt x="12121" y="4648"/>
                    <a:pt x="11513" y="3993"/>
                    <a:pt x="11513" y="3209"/>
                  </a:cubicBezTo>
                  <a:lnTo>
                    <a:pt x="11513" y="2730"/>
                  </a:lnTo>
                  <a:cubicBezTo>
                    <a:pt x="11513" y="2688"/>
                    <a:pt x="11502" y="2649"/>
                    <a:pt x="11485" y="2614"/>
                  </a:cubicBezTo>
                  <a:lnTo>
                    <a:pt x="11326" y="2298"/>
                  </a:lnTo>
                  <a:cubicBezTo>
                    <a:pt x="11270" y="2178"/>
                    <a:pt x="11238" y="2051"/>
                    <a:pt x="11238" y="1921"/>
                  </a:cubicBezTo>
                  <a:lnTo>
                    <a:pt x="11238" y="1903"/>
                  </a:lnTo>
                  <a:cubicBezTo>
                    <a:pt x="11238" y="1288"/>
                    <a:pt x="11738" y="788"/>
                    <a:pt x="12357" y="788"/>
                  </a:cubicBezTo>
                  <a:close/>
                  <a:moveTo>
                    <a:pt x="5209" y="513"/>
                  </a:moveTo>
                  <a:cubicBezTo>
                    <a:pt x="5626" y="513"/>
                    <a:pt x="6043" y="677"/>
                    <a:pt x="6355" y="1006"/>
                  </a:cubicBezTo>
                  <a:cubicBezTo>
                    <a:pt x="6664" y="1337"/>
                    <a:pt x="6851" y="1766"/>
                    <a:pt x="6875" y="2220"/>
                  </a:cubicBezTo>
                  <a:cubicBezTo>
                    <a:pt x="6914" y="2766"/>
                    <a:pt x="7097" y="3881"/>
                    <a:pt x="7340" y="4553"/>
                  </a:cubicBezTo>
                  <a:cubicBezTo>
                    <a:pt x="7340" y="4553"/>
                    <a:pt x="7340" y="4556"/>
                    <a:pt x="7340" y="4560"/>
                  </a:cubicBezTo>
                  <a:cubicBezTo>
                    <a:pt x="7336" y="4563"/>
                    <a:pt x="7333" y="4567"/>
                    <a:pt x="7329" y="4567"/>
                  </a:cubicBezTo>
                  <a:cubicBezTo>
                    <a:pt x="6645" y="4819"/>
                    <a:pt x="5927" y="4944"/>
                    <a:pt x="5209" y="4944"/>
                  </a:cubicBezTo>
                  <a:cubicBezTo>
                    <a:pt x="4491" y="4944"/>
                    <a:pt x="3772" y="4819"/>
                    <a:pt x="3086" y="4567"/>
                  </a:cubicBezTo>
                  <a:lnTo>
                    <a:pt x="3086" y="4570"/>
                  </a:lnTo>
                  <a:cubicBezTo>
                    <a:pt x="3082" y="4567"/>
                    <a:pt x="3079" y="4567"/>
                    <a:pt x="3075" y="4560"/>
                  </a:cubicBezTo>
                  <a:cubicBezTo>
                    <a:pt x="3075" y="4560"/>
                    <a:pt x="3075" y="4556"/>
                    <a:pt x="3075" y="4553"/>
                  </a:cubicBezTo>
                  <a:cubicBezTo>
                    <a:pt x="3318" y="3881"/>
                    <a:pt x="3501" y="2766"/>
                    <a:pt x="3540" y="2220"/>
                  </a:cubicBezTo>
                  <a:cubicBezTo>
                    <a:pt x="3568" y="1766"/>
                    <a:pt x="3751" y="1337"/>
                    <a:pt x="4061" y="1006"/>
                  </a:cubicBezTo>
                  <a:cubicBezTo>
                    <a:pt x="4374" y="677"/>
                    <a:pt x="4792" y="513"/>
                    <a:pt x="5209" y="513"/>
                  </a:cubicBezTo>
                  <a:close/>
                  <a:moveTo>
                    <a:pt x="12336" y="5095"/>
                  </a:moveTo>
                  <a:cubicBezTo>
                    <a:pt x="12501" y="5151"/>
                    <a:pt x="12674" y="5179"/>
                    <a:pt x="12846" y="5186"/>
                  </a:cubicBezTo>
                  <a:lnTo>
                    <a:pt x="12906" y="5186"/>
                  </a:lnTo>
                  <a:cubicBezTo>
                    <a:pt x="13100" y="5186"/>
                    <a:pt x="13290" y="5155"/>
                    <a:pt x="13476" y="5098"/>
                  </a:cubicBezTo>
                  <a:cubicBezTo>
                    <a:pt x="13480" y="5176"/>
                    <a:pt x="13494" y="5253"/>
                    <a:pt x="13522" y="5327"/>
                  </a:cubicBezTo>
                  <a:lnTo>
                    <a:pt x="13518" y="5327"/>
                  </a:lnTo>
                  <a:lnTo>
                    <a:pt x="13307" y="5538"/>
                  </a:lnTo>
                  <a:cubicBezTo>
                    <a:pt x="13196" y="5649"/>
                    <a:pt x="13051" y="5704"/>
                    <a:pt x="12906" y="5704"/>
                  </a:cubicBezTo>
                  <a:cubicBezTo>
                    <a:pt x="12761" y="5704"/>
                    <a:pt x="12616" y="5649"/>
                    <a:pt x="12505" y="5538"/>
                  </a:cubicBezTo>
                  <a:lnTo>
                    <a:pt x="12294" y="5327"/>
                  </a:lnTo>
                  <a:cubicBezTo>
                    <a:pt x="12318" y="5253"/>
                    <a:pt x="12333" y="5176"/>
                    <a:pt x="12336" y="5095"/>
                  </a:cubicBezTo>
                  <a:close/>
                  <a:moveTo>
                    <a:pt x="13181" y="7385"/>
                  </a:moveTo>
                  <a:cubicBezTo>
                    <a:pt x="13188" y="7385"/>
                    <a:pt x="13198" y="7396"/>
                    <a:pt x="13198" y="7403"/>
                  </a:cubicBezTo>
                  <a:lnTo>
                    <a:pt x="13198" y="9602"/>
                  </a:lnTo>
                  <a:cubicBezTo>
                    <a:pt x="13198" y="9612"/>
                    <a:pt x="13188" y="9619"/>
                    <a:pt x="13181" y="9619"/>
                  </a:cubicBezTo>
                  <a:lnTo>
                    <a:pt x="9880" y="9619"/>
                  </a:lnTo>
                  <a:cubicBezTo>
                    <a:pt x="9870" y="9619"/>
                    <a:pt x="9863" y="9612"/>
                    <a:pt x="9863" y="9602"/>
                  </a:cubicBezTo>
                  <a:lnTo>
                    <a:pt x="9863" y="7403"/>
                  </a:lnTo>
                  <a:cubicBezTo>
                    <a:pt x="9863" y="7396"/>
                    <a:pt x="9870" y="7385"/>
                    <a:pt x="9880" y="7385"/>
                  </a:cubicBezTo>
                  <a:close/>
                  <a:moveTo>
                    <a:pt x="5862" y="5429"/>
                  </a:moveTo>
                  <a:cubicBezTo>
                    <a:pt x="5964" y="5630"/>
                    <a:pt x="6147" y="5781"/>
                    <a:pt x="6362" y="5841"/>
                  </a:cubicBezTo>
                  <a:lnTo>
                    <a:pt x="7291" y="6105"/>
                  </a:lnTo>
                  <a:cubicBezTo>
                    <a:pt x="7533" y="6178"/>
                    <a:pt x="7699" y="6400"/>
                    <a:pt x="7702" y="6653"/>
                  </a:cubicBezTo>
                  <a:lnTo>
                    <a:pt x="7702" y="9053"/>
                  </a:lnTo>
                  <a:cubicBezTo>
                    <a:pt x="7702" y="9366"/>
                    <a:pt x="7445" y="9623"/>
                    <a:pt x="7132" y="9623"/>
                  </a:cubicBezTo>
                  <a:lnTo>
                    <a:pt x="7115" y="9623"/>
                  </a:lnTo>
                  <a:lnTo>
                    <a:pt x="7115" y="7681"/>
                  </a:lnTo>
                  <a:cubicBezTo>
                    <a:pt x="7115" y="7234"/>
                    <a:pt x="6752" y="6872"/>
                    <a:pt x="6309" y="6872"/>
                  </a:cubicBezTo>
                  <a:lnTo>
                    <a:pt x="6305" y="6875"/>
                  </a:lnTo>
                  <a:lnTo>
                    <a:pt x="4106" y="6875"/>
                  </a:lnTo>
                  <a:cubicBezTo>
                    <a:pt x="3663" y="6875"/>
                    <a:pt x="3301" y="7234"/>
                    <a:pt x="3301" y="7681"/>
                  </a:cubicBezTo>
                  <a:lnTo>
                    <a:pt x="3301" y="9623"/>
                  </a:lnTo>
                  <a:lnTo>
                    <a:pt x="3283" y="9623"/>
                  </a:lnTo>
                  <a:cubicBezTo>
                    <a:pt x="2970" y="9623"/>
                    <a:pt x="2717" y="9366"/>
                    <a:pt x="2717" y="9053"/>
                  </a:cubicBezTo>
                  <a:lnTo>
                    <a:pt x="2717" y="6653"/>
                  </a:lnTo>
                  <a:cubicBezTo>
                    <a:pt x="2717" y="6400"/>
                    <a:pt x="2885" y="6178"/>
                    <a:pt x="3128" y="6105"/>
                  </a:cubicBezTo>
                  <a:lnTo>
                    <a:pt x="4057" y="5841"/>
                  </a:lnTo>
                  <a:cubicBezTo>
                    <a:pt x="4272" y="5781"/>
                    <a:pt x="4455" y="5630"/>
                    <a:pt x="4557" y="5429"/>
                  </a:cubicBezTo>
                  <a:cubicBezTo>
                    <a:pt x="4773" y="5452"/>
                    <a:pt x="4991" y="5463"/>
                    <a:pt x="5209" y="5463"/>
                  </a:cubicBezTo>
                  <a:cubicBezTo>
                    <a:pt x="5428" y="5463"/>
                    <a:pt x="5646" y="5452"/>
                    <a:pt x="5862" y="5429"/>
                  </a:cubicBezTo>
                  <a:close/>
                  <a:moveTo>
                    <a:pt x="13835" y="5739"/>
                  </a:moveTo>
                  <a:cubicBezTo>
                    <a:pt x="13905" y="5784"/>
                    <a:pt x="13979" y="5820"/>
                    <a:pt x="14060" y="5841"/>
                  </a:cubicBezTo>
                  <a:lnTo>
                    <a:pt x="14985" y="6105"/>
                  </a:lnTo>
                  <a:cubicBezTo>
                    <a:pt x="15228" y="6178"/>
                    <a:pt x="15397" y="6400"/>
                    <a:pt x="15397" y="6653"/>
                  </a:cubicBezTo>
                  <a:lnTo>
                    <a:pt x="15397" y="9053"/>
                  </a:lnTo>
                  <a:cubicBezTo>
                    <a:pt x="15397" y="9366"/>
                    <a:pt x="15144" y="9623"/>
                    <a:pt x="14831" y="9623"/>
                  </a:cubicBezTo>
                  <a:lnTo>
                    <a:pt x="13712" y="9623"/>
                  </a:lnTo>
                  <a:lnTo>
                    <a:pt x="13712" y="9605"/>
                  </a:lnTo>
                  <a:lnTo>
                    <a:pt x="13712" y="9039"/>
                  </a:lnTo>
                  <a:lnTo>
                    <a:pt x="14556" y="9039"/>
                  </a:lnTo>
                  <a:cubicBezTo>
                    <a:pt x="14697" y="9039"/>
                    <a:pt x="14813" y="8923"/>
                    <a:pt x="14813" y="8779"/>
                  </a:cubicBezTo>
                  <a:lnTo>
                    <a:pt x="14813" y="7128"/>
                  </a:lnTo>
                  <a:cubicBezTo>
                    <a:pt x="14813" y="6988"/>
                    <a:pt x="14697" y="6872"/>
                    <a:pt x="14556" y="6872"/>
                  </a:cubicBezTo>
                  <a:cubicBezTo>
                    <a:pt x="14412" y="6872"/>
                    <a:pt x="14296" y="6988"/>
                    <a:pt x="14296" y="7128"/>
                  </a:cubicBezTo>
                  <a:lnTo>
                    <a:pt x="14296" y="8522"/>
                  </a:lnTo>
                  <a:lnTo>
                    <a:pt x="13715" y="8522"/>
                  </a:lnTo>
                  <a:lnTo>
                    <a:pt x="13715" y="7403"/>
                  </a:lnTo>
                  <a:cubicBezTo>
                    <a:pt x="13715" y="7111"/>
                    <a:pt x="13476" y="6872"/>
                    <a:pt x="13181" y="6872"/>
                  </a:cubicBezTo>
                  <a:lnTo>
                    <a:pt x="10415" y="6872"/>
                  </a:lnTo>
                  <a:lnTo>
                    <a:pt x="10415" y="6653"/>
                  </a:lnTo>
                  <a:cubicBezTo>
                    <a:pt x="10415" y="6400"/>
                    <a:pt x="10580" y="6178"/>
                    <a:pt x="10827" y="6105"/>
                  </a:cubicBezTo>
                  <a:lnTo>
                    <a:pt x="11752" y="5841"/>
                  </a:lnTo>
                  <a:cubicBezTo>
                    <a:pt x="11833" y="5820"/>
                    <a:pt x="11907" y="5784"/>
                    <a:pt x="11974" y="5739"/>
                  </a:cubicBezTo>
                  <a:lnTo>
                    <a:pt x="12139" y="5904"/>
                  </a:lnTo>
                  <a:cubicBezTo>
                    <a:pt x="12352" y="6115"/>
                    <a:pt x="12629" y="6221"/>
                    <a:pt x="12906" y="6221"/>
                  </a:cubicBezTo>
                  <a:cubicBezTo>
                    <a:pt x="13182" y="6221"/>
                    <a:pt x="13458" y="6115"/>
                    <a:pt x="13670" y="5904"/>
                  </a:cubicBezTo>
                  <a:lnTo>
                    <a:pt x="13835" y="5739"/>
                  </a:lnTo>
                  <a:close/>
                  <a:moveTo>
                    <a:pt x="3301" y="10137"/>
                  </a:moveTo>
                  <a:lnTo>
                    <a:pt x="3301" y="10721"/>
                  </a:lnTo>
                  <a:lnTo>
                    <a:pt x="1066" y="10721"/>
                  </a:lnTo>
                  <a:lnTo>
                    <a:pt x="1066" y="10137"/>
                  </a:lnTo>
                  <a:close/>
                  <a:moveTo>
                    <a:pt x="16498" y="10137"/>
                  </a:moveTo>
                  <a:lnTo>
                    <a:pt x="16498" y="10721"/>
                  </a:lnTo>
                  <a:lnTo>
                    <a:pt x="16498" y="10724"/>
                  </a:lnTo>
                  <a:lnTo>
                    <a:pt x="7115" y="10724"/>
                  </a:lnTo>
                  <a:lnTo>
                    <a:pt x="7115" y="10137"/>
                  </a:lnTo>
                  <a:close/>
                  <a:moveTo>
                    <a:pt x="6309" y="7385"/>
                  </a:moveTo>
                  <a:cubicBezTo>
                    <a:pt x="6471" y="7385"/>
                    <a:pt x="6601" y="7519"/>
                    <a:pt x="6601" y="7681"/>
                  </a:cubicBezTo>
                  <a:lnTo>
                    <a:pt x="6601" y="11273"/>
                  </a:lnTo>
                  <a:lnTo>
                    <a:pt x="3818" y="11273"/>
                  </a:lnTo>
                  <a:lnTo>
                    <a:pt x="3818" y="7681"/>
                  </a:lnTo>
                  <a:cubicBezTo>
                    <a:pt x="3818" y="7519"/>
                    <a:pt x="3948" y="7385"/>
                    <a:pt x="4110" y="7385"/>
                  </a:cubicBezTo>
                  <a:close/>
                  <a:moveTo>
                    <a:pt x="5208" y="0"/>
                  </a:moveTo>
                  <a:cubicBezTo>
                    <a:pt x="4050" y="0"/>
                    <a:pt x="3114" y="939"/>
                    <a:pt x="3026" y="2185"/>
                  </a:cubicBezTo>
                  <a:cubicBezTo>
                    <a:pt x="2987" y="2702"/>
                    <a:pt x="2819" y="3751"/>
                    <a:pt x="2590" y="4377"/>
                  </a:cubicBezTo>
                  <a:cubicBezTo>
                    <a:pt x="2544" y="4511"/>
                    <a:pt x="2551" y="4655"/>
                    <a:pt x="2611" y="4782"/>
                  </a:cubicBezTo>
                  <a:cubicBezTo>
                    <a:pt x="2671" y="4908"/>
                    <a:pt x="2780" y="5007"/>
                    <a:pt x="2910" y="5056"/>
                  </a:cubicBezTo>
                  <a:cubicBezTo>
                    <a:pt x="3248" y="5172"/>
                    <a:pt x="3593" y="5267"/>
                    <a:pt x="3941" y="5334"/>
                  </a:cubicBezTo>
                  <a:cubicBezTo>
                    <a:pt x="3930" y="5341"/>
                    <a:pt x="3920" y="5345"/>
                    <a:pt x="3913" y="5345"/>
                  </a:cubicBezTo>
                  <a:lnTo>
                    <a:pt x="2984" y="5608"/>
                  </a:lnTo>
                  <a:cubicBezTo>
                    <a:pt x="2520" y="5742"/>
                    <a:pt x="2199" y="6168"/>
                    <a:pt x="2199" y="6650"/>
                  </a:cubicBezTo>
                  <a:lnTo>
                    <a:pt x="2199" y="9053"/>
                  </a:lnTo>
                  <a:cubicBezTo>
                    <a:pt x="2199" y="9254"/>
                    <a:pt x="2256" y="9451"/>
                    <a:pt x="2361" y="9619"/>
                  </a:cubicBezTo>
                  <a:lnTo>
                    <a:pt x="257" y="9619"/>
                  </a:lnTo>
                  <a:cubicBezTo>
                    <a:pt x="116" y="9619"/>
                    <a:pt x="0" y="9736"/>
                    <a:pt x="0" y="9880"/>
                  </a:cubicBezTo>
                  <a:cubicBezTo>
                    <a:pt x="0" y="10021"/>
                    <a:pt x="116" y="10137"/>
                    <a:pt x="257" y="10137"/>
                  </a:cubicBezTo>
                  <a:lnTo>
                    <a:pt x="549" y="10137"/>
                  </a:lnTo>
                  <a:lnTo>
                    <a:pt x="549" y="12628"/>
                  </a:lnTo>
                  <a:cubicBezTo>
                    <a:pt x="549" y="12772"/>
                    <a:pt x="665" y="12885"/>
                    <a:pt x="806" y="12885"/>
                  </a:cubicBezTo>
                  <a:cubicBezTo>
                    <a:pt x="950" y="12885"/>
                    <a:pt x="1063" y="12772"/>
                    <a:pt x="1063" y="12628"/>
                  </a:cubicBezTo>
                  <a:lnTo>
                    <a:pt x="1063" y="11238"/>
                  </a:lnTo>
                  <a:lnTo>
                    <a:pt x="3301" y="11238"/>
                  </a:lnTo>
                  <a:lnTo>
                    <a:pt x="3301" y="12628"/>
                  </a:lnTo>
                  <a:cubicBezTo>
                    <a:pt x="3301" y="12772"/>
                    <a:pt x="3417" y="12885"/>
                    <a:pt x="3557" y="12885"/>
                  </a:cubicBezTo>
                  <a:cubicBezTo>
                    <a:pt x="3698" y="12885"/>
                    <a:pt x="3814" y="12772"/>
                    <a:pt x="3814" y="12628"/>
                  </a:cubicBezTo>
                  <a:lnTo>
                    <a:pt x="3814" y="11787"/>
                  </a:lnTo>
                  <a:lnTo>
                    <a:pt x="6601" y="11787"/>
                  </a:lnTo>
                  <a:lnTo>
                    <a:pt x="6601" y="12628"/>
                  </a:lnTo>
                  <a:cubicBezTo>
                    <a:pt x="6601" y="12772"/>
                    <a:pt x="6714" y="12885"/>
                    <a:pt x="6858" y="12885"/>
                  </a:cubicBezTo>
                  <a:cubicBezTo>
                    <a:pt x="6999" y="12885"/>
                    <a:pt x="7115" y="12772"/>
                    <a:pt x="7115" y="12628"/>
                  </a:cubicBezTo>
                  <a:lnTo>
                    <a:pt x="7115" y="11238"/>
                  </a:lnTo>
                  <a:lnTo>
                    <a:pt x="16502" y="11238"/>
                  </a:lnTo>
                  <a:lnTo>
                    <a:pt x="16502" y="12628"/>
                  </a:lnTo>
                  <a:cubicBezTo>
                    <a:pt x="16502" y="12772"/>
                    <a:pt x="16615" y="12885"/>
                    <a:pt x="16759" y="12885"/>
                  </a:cubicBezTo>
                  <a:cubicBezTo>
                    <a:pt x="16900" y="12885"/>
                    <a:pt x="17016" y="12772"/>
                    <a:pt x="17016" y="12628"/>
                  </a:cubicBezTo>
                  <a:lnTo>
                    <a:pt x="17016" y="10137"/>
                  </a:lnTo>
                  <a:lnTo>
                    <a:pt x="17308" y="10137"/>
                  </a:lnTo>
                  <a:cubicBezTo>
                    <a:pt x="17448" y="10137"/>
                    <a:pt x="17565" y="10021"/>
                    <a:pt x="17565" y="9880"/>
                  </a:cubicBezTo>
                  <a:cubicBezTo>
                    <a:pt x="17565" y="9736"/>
                    <a:pt x="17448" y="9623"/>
                    <a:pt x="17308" y="9623"/>
                  </a:cubicBezTo>
                  <a:lnTo>
                    <a:pt x="15753" y="9623"/>
                  </a:lnTo>
                  <a:cubicBezTo>
                    <a:pt x="15858" y="9451"/>
                    <a:pt x="15914" y="9254"/>
                    <a:pt x="15914" y="9053"/>
                  </a:cubicBezTo>
                  <a:lnTo>
                    <a:pt x="15914" y="6653"/>
                  </a:lnTo>
                  <a:cubicBezTo>
                    <a:pt x="15914" y="6168"/>
                    <a:pt x="15594" y="5746"/>
                    <a:pt x="15130" y="5612"/>
                  </a:cubicBezTo>
                  <a:lnTo>
                    <a:pt x="14201" y="5348"/>
                  </a:lnTo>
                  <a:cubicBezTo>
                    <a:pt x="14078" y="5309"/>
                    <a:pt x="13990" y="5197"/>
                    <a:pt x="13990" y="5067"/>
                  </a:cubicBezTo>
                  <a:lnTo>
                    <a:pt x="13990" y="4852"/>
                  </a:lnTo>
                  <a:cubicBezTo>
                    <a:pt x="14078" y="4792"/>
                    <a:pt x="14159" y="4722"/>
                    <a:pt x="14236" y="4651"/>
                  </a:cubicBezTo>
                  <a:cubicBezTo>
                    <a:pt x="14605" y="4293"/>
                    <a:pt x="14817" y="3796"/>
                    <a:pt x="14813" y="3283"/>
                  </a:cubicBezTo>
                  <a:lnTo>
                    <a:pt x="14813" y="2794"/>
                  </a:lnTo>
                  <a:lnTo>
                    <a:pt x="14915" y="2586"/>
                  </a:lnTo>
                  <a:cubicBezTo>
                    <a:pt x="15031" y="2361"/>
                    <a:pt x="15088" y="2111"/>
                    <a:pt x="15088" y="1858"/>
                  </a:cubicBezTo>
                  <a:lnTo>
                    <a:pt x="15088" y="531"/>
                  </a:lnTo>
                  <a:cubicBezTo>
                    <a:pt x="15088" y="387"/>
                    <a:pt x="14975" y="271"/>
                    <a:pt x="14831" y="271"/>
                  </a:cubicBezTo>
                  <a:lnTo>
                    <a:pt x="12357" y="271"/>
                  </a:lnTo>
                  <a:cubicBezTo>
                    <a:pt x="11456" y="274"/>
                    <a:pt x="10725" y="1003"/>
                    <a:pt x="10725" y="1903"/>
                  </a:cubicBezTo>
                  <a:lnTo>
                    <a:pt x="10725" y="1921"/>
                  </a:lnTo>
                  <a:cubicBezTo>
                    <a:pt x="10725" y="2132"/>
                    <a:pt x="10774" y="2340"/>
                    <a:pt x="10869" y="2526"/>
                  </a:cubicBezTo>
                  <a:lnTo>
                    <a:pt x="10999" y="2790"/>
                  </a:lnTo>
                  <a:lnTo>
                    <a:pt x="10999" y="3209"/>
                  </a:lnTo>
                  <a:cubicBezTo>
                    <a:pt x="10999" y="3853"/>
                    <a:pt x="11305" y="4454"/>
                    <a:pt x="11826" y="4834"/>
                  </a:cubicBezTo>
                  <a:lnTo>
                    <a:pt x="11826" y="5063"/>
                  </a:lnTo>
                  <a:cubicBezTo>
                    <a:pt x="11826" y="5193"/>
                    <a:pt x="11738" y="5309"/>
                    <a:pt x="11611" y="5345"/>
                  </a:cubicBezTo>
                  <a:lnTo>
                    <a:pt x="10686" y="5608"/>
                  </a:lnTo>
                  <a:cubicBezTo>
                    <a:pt x="10221" y="5742"/>
                    <a:pt x="9901" y="6168"/>
                    <a:pt x="9901" y="6650"/>
                  </a:cubicBezTo>
                  <a:lnTo>
                    <a:pt x="9901" y="6872"/>
                  </a:lnTo>
                  <a:lnTo>
                    <a:pt x="9884" y="6872"/>
                  </a:lnTo>
                  <a:cubicBezTo>
                    <a:pt x="9588" y="6872"/>
                    <a:pt x="9352" y="7107"/>
                    <a:pt x="9349" y="7403"/>
                  </a:cubicBezTo>
                  <a:lnTo>
                    <a:pt x="9349" y="9602"/>
                  </a:lnTo>
                  <a:lnTo>
                    <a:pt x="9349" y="9619"/>
                  </a:lnTo>
                  <a:lnTo>
                    <a:pt x="8054" y="9619"/>
                  </a:lnTo>
                  <a:cubicBezTo>
                    <a:pt x="8160" y="9447"/>
                    <a:pt x="8216" y="9254"/>
                    <a:pt x="8212" y="9053"/>
                  </a:cubicBezTo>
                  <a:lnTo>
                    <a:pt x="8212" y="6653"/>
                  </a:lnTo>
                  <a:cubicBezTo>
                    <a:pt x="8212" y="6168"/>
                    <a:pt x="7892" y="5746"/>
                    <a:pt x="7428" y="5612"/>
                  </a:cubicBezTo>
                  <a:lnTo>
                    <a:pt x="6502" y="5348"/>
                  </a:lnTo>
                  <a:cubicBezTo>
                    <a:pt x="6492" y="5345"/>
                    <a:pt x="6481" y="5341"/>
                    <a:pt x="6471" y="5338"/>
                  </a:cubicBezTo>
                  <a:cubicBezTo>
                    <a:pt x="6823" y="5267"/>
                    <a:pt x="7164" y="5176"/>
                    <a:pt x="7502" y="5056"/>
                  </a:cubicBezTo>
                  <a:cubicBezTo>
                    <a:pt x="7635" y="5010"/>
                    <a:pt x="7744" y="4912"/>
                    <a:pt x="7804" y="4782"/>
                  </a:cubicBezTo>
                  <a:cubicBezTo>
                    <a:pt x="7864" y="4655"/>
                    <a:pt x="7871" y="4511"/>
                    <a:pt x="7822" y="4380"/>
                  </a:cubicBezTo>
                  <a:cubicBezTo>
                    <a:pt x="7597" y="3754"/>
                    <a:pt x="7428" y="2702"/>
                    <a:pt x="7389" y="2185"/>
                  </a:cubicBezTo>
                  <a:cubicBezTo>
                    <a:pt x="7301" y="939"/>
                    <a:pt x="6362" y="0"/>
                    <a:pt x="5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8" name="Google Shape;22328;p87"/>
            <p:cNvSpPr/>
            <p:nvPr/>
          </p:nvSpPr>
          <p:spPr>
            <a:xfrm>
              <a:off x="1612960" y="2657206"/>
              <a:ext cx="13404" cy="13404"/>
            </a:xfrm>
            <a:custGeom>
              <a:avLst/>
              <a:gdLst/>
              <a:ahLst/>
              <a:cxnLst/>
              <a:rect l="l" t="t" r="r" b="b"/>
              <a:pathLst>
                <a:path w="515" h="515" extrusionOk="0">
                  <a:moveTo>
                    <a:pt x="258" y="1"/>
                  </a:moveTo>
                  <a:cubicBezTo>
                    <a:pt x="117" y="1"/>
                    <a:pt x="1" y="113"/>
                    <a:pt x="1" y="258"/>
                  </a:cubicBezTo>
                  <a:cubicBezTo>
                    <a:pt x="1" y="398"/>
                    <a:pt x="117" y="514"/>
                    <a:pt x="258" y="514"/>
                  </a:cubicBezTo>
                  <a:cubicBezTo>
                    <a:pt x="399" y="514"/>
                    <a:pt x="515" y="398"/>
                    <a:pt x="515" y="258"/>
                  </a:cubicBezTo>
                  <a:cubicBezTo>
                    <a:pt x="515" y="113"/>
                    <a:pt x="399" y="1"/>
                    <a:pt x="2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9" name="Google Shape;22329;p87"/>
          <p:cNvGrpSpPr/>
          <p:nvPr/>
        </p:nvGrpSpPr>
        <p:grpSpPr>
          <a:xfrm>
            <a:off x="4214512" y="2453905"/>
            <a:ext cx="314126" cy="312955"/>
            <a:chOff x="4214512" y="2453905"/>
            <a:chExt cx="314126" cy="312955"/>
          </a:xfrm>
        </p:grpSpPr>
        <p:sp>
          <p:nvSpPr>
            <p:cNvPr id="22330" name="Google Shape;22330;p87"/>
            <p:cNvSpPr/>
            <p:nvPr/>
          </p:nvSpPr>
          <p:spPr>
            <a:xfrm>
              <a:off x="4219067" y="2637347"/>
              <a:ext cx="55178" cy="124828"/>
            </a:xfrm>
            <a:custGeom>
              <a:avLst/>
              <a:gdLst/>
              <a:ahLst/>
              <a:cxnLst/>
              <a:rect l="l" t="t" r="r" b="b"/>
              <a:pathLst>
                <a:path w="2120" h="4796" extrusionOk="0">
                  <a:moveTo>
                    <a:pt x="304" y="0"/>
                  </a:moveTo>
                  <a:cubicBezTo>
                    <a:pt x="135" y="0"/>
                    <a:pt x="1" y="134"/>
                    <a:pt x="1" y="303"/>
                  </a:cubicBezTo>
                  <a:lnTo>
                    <a:pt x="1" y="4796"/>
                  </a:lnTo>
                  <a:lnTo>
                    <a:pt x="2119" y="4796"/>
                  </a:lnTo>
                  <a:lnTo>
                    <a:pt x="2119" y="303"/>
                  </a:lnTo>
                  <a:cubicBezTo>
                    <a:pt x="2119" y="134"/>
                    <a:pt x="1982" y="0"/>
                    <a:pt x="181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1" name="Google Shape;22331;p87"/>
            <p:cNvSpPr/>
            <p:nvPr/>
          </p:nvSpPr>
          <p:spPr>
            <a:xfrm>
              <a:off x="4219067" y="2637347"/>
              <a:ext cx="26314" cy="124828"/>
            </a:xfrm>
            <a:custGeom>
              <a:avLst/>
              <a:gdLst/>
              <a:ahLst/>
              <a:cxnLst/>
              <a:rect l="l" t="t" r="r" b="b"/>
              <a:pathLst>
                <a:path w="1011" h="4796" extrusionOk="0">
                  <a:moveTo>
                    <a:pt x="304" y="0"/>
                  </a:moveTo>
                  <a:cubicBezTo>
                    <a:pt x="135" y="0"/>
                    <a:pt x="1" y="134"/>
                    <a:pt x="1" y="303"/>
                  </a:cubicBezTo>
                  <a:lnTo>
                    <a:pt x="1" y="4796"/>
                  </a:lnTo>
                  <a:lnTo>
                    <a:pt x="708" y="4796"/>
                  </a:lnTo>
                  <a:lnTo>
                    <a:pt x="708" y="303"/>
                  </a:lnTo>
                  <a:cubicBezTo>
                    <a:pt x="708" y="134"/>
                    <a:pt x="842" y="0"/>
                    <a:pt x="101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2" name="Google Shape;22332;p87"/>
            <p:cNvSpPr/>
            <p:nvPr/>
          </p:nvSpPr>
          <p:spPr>
            <a:xfrm>
              <a:off x="4302329" y="2606479"/>
              <a:ext cx="55152" cy="155697"/>
            </a:xfrm>
            <a:custGeom>
              <a:avLst/>
              <a:gdLst/>
              <a:ahLst/>
              <a:cxnLst/>
              <a:rect l="l" t="t" r="r" b="b"/>
              <a:pathLst>
                <a:path w="2119" h="5982" extrusionOk="0">
                  <a:moveTo>
                    <a:pt x="303" y="1"/>
                  </a:moveTo>
                  <a:cubicBezTo>
                    <a:pt x="137" y="1"/>
                    <a:pt x="0" y="134"/>
                    <a:pt x="0" y="303"/>
                  </a:cubicBezTo>
                  <a:lnTo>
                    <a:pt x="0" y="5982"/>
                  </a:lnTo>
                  <a:lnTo>
                    <a:pt x="2118" y="5982"/>
                  </a:lnTo>
                  <a:lnTo>
                    <a:pt x="2118" y="303"/>
                  </a:lnTo>
                  <a:cubicBezTo>
                    <a:pt x="2118" y="134"/>
                    <a:pt x="1985" y="1"/>
                    <a:pt x="181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3" name="Google Shape;22333;p87"/>
            <p:cNvSpPr/>
            <p:nvPr/>
          </p:nvSpPr>
          <p:spPr>
            <a:xfrm>
              <a:off x="4302329" y="2606479"/>
              <a:ext cx="26392" cy="155697"/>
            </a:xfrm>
            <a:custGeom>
              <a:avLst/>
              <a:gdLst/>
              <a:ahLst/>
              <a:cxnLst/>
              <a:rect l="l" t="t" r="r" b="b"/>
              <a:pathLst>
                <a:path w="1014" h="5982" extrusionOk="0">
                  <a:moveTo>
                    <a:pt x="306" y="1"/>
                  </a:moveTo>
                  <a:cubicBezTo>
                    <a:pt x="137" y="1"/>
                    <a:pt x="0" y="134"/>
                    <a:pt x="4" y="303"/>
                  </a:cubicBezTo>
                  <a:lnTo>
                    <a:pt x="4" y="5982"/>
                  </a:lnTo>
                  <a:lnTo>
                    <a:pt x="711" y="5982"/>
                  </a:lnTo>
                  <a:lnTo>
                    <a:pt x="711" y="303"/>
                  </a:lnTo>
                  <a:cubicBezTo>
                    <a:pt x="711" y="134"/>
                    <a:pt x="845" y="1"/>
                    <a:pt x="1014"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4" name="Google Shape;22334;p87"/>
            <p:cNvSpPr/>
            <p:nvPr/>
          </p:nvSpPr>
          <p:spPr>
            <a:xfrm>
              <a:off x="4385669" y="2575610"/>
              <a:ext cx="55152" cy="186565"/>
            </a:xfrm>
            <a:custGeom>
              <a:avLst/>
              <a:gdLst/>
              <a:ahLst/>
              <a:cxnLst/>
              <a:rect l="l" t="t" r="r" b="b"/>
              <a:pathLst>
                <a:path w="2119" h="7168" extrusionOk="0">
                  <a:moveTo>
                    <a:pt x="303" y="1"/>
                  </a:moveTo>
                  <a:cubicBezTo>
                    <a:pt x="134" y="1"/>
                    <a:pt x="0" y="135"/>
                    <a:pt x="0" y="303"/>
                  </a:cubicBezTo>
                  <a:lnTo>
                    <a:pt x="0" y="7168"/>
                  </a:lnTo>
                  <a:lnTo>
                    <a:pt x="2118" y="7168"/>
                  </a:lnTo>
                  <a:lnTo>
                    <a:pt x="2118" y="303"/>
                  </a:lnTo>
                  <a:cubicBezTo>
                    <a:pt x="2118" y="135"/>
                    <a:pt x="1981" y="1"/>
                    <a:pt x="181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5" name="Google Shape;22335;p87"/>
            <p:cNvSpPr/>
            <p:nvPr/>
          </p:nvSpPr>
          <p:spPr>
            <a:xfrm>
              <a:off x="4385669" y="2575610"/>
              <a:ext cx="26288" cy="186565"/>
            </a:xfrm>
            <a:custGeom>
              <a:avLst/>
              <a:gdLst/>
              <a:ahLst/>
              <a:cxnLst/>
              <a:rect l="l" t="t" r="r" b="b"/>
              <a:pathLst>
                <a:path w="1010" h="7168" extrusionOk="0">
                  <a:moveTo>
                    <a:pt x="303" y="1"/>
                  </a:moveTo>
                  <a:cubicBezTo>
                    <a:pt x="134" y="1"/>
                    <a:pt x="0" y="135"/>
                    <a:pt x="0" y="303"/>
                  </a:cubicBezTo>
                  <a:lnTo>
                    <a:pt x="0" y="7168"/>
                  </a:lnTo>
                  <a:lnTo>
                    <a:pt x="707" y="7168"/>
                  </a:lnTo>
                  <a:lnTo>
                    <a:pt x="707" y="303"/>
                  </a:lnTo>
                  <a:cubicBezTo>
                    <a:pt x="707" y="135"/>
                    <a:pt x="841" y="1"/>
                    <a:pt x="101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6" name="Google Shape;22336;p87"/>
            <p:cNvSpPr/>
            <p:nvPr/>
          </p:nvSpPr>
          <p:spPr>
            <a:xfrm>
              <a:off x="4468983" y="2544767"/>
              <a:ext cx="55152" cy="217408"/>
            </a:xfrm>
            <a:custGeom>
              <a:avLst/>
              <a:gdLst/>
              <a:ahLst/>
              <a:cxnLst/>
              <a:rect l="l" t="t" r="r" b="b"/>
              <a:pathLst>
                <a:path w="2119" h="8353" extrusionOk="0">
                  <a:moveTo>
                    <a:pt x="303" y="0"/>
                  </a:moveTo>
                  <a:cubicBezTo>
                    <a:pt x="135" y="0"/>
                    <a:pt x="1" y="134"/>
                    <a:pt x="1" y="303"/>
                  </a:cubicBezTo>
                  <a:lnTo>
                    <a:pt x="1" y="8353"/>
                  </a:lnTo>
                  <a:lnTo>
                    <a:pt x="2119" y="8353"/>
                  </a:lnTo>
                  <a:lnTo>
                    <a:pt x="2119" y="303"/>
                  </a:lnTo>
                  <a:cubicBezTo>
                    <a:pt x="2115" y="134"/>
                    <a:pt x="1982" y="0"/>
                    <a:pt x="1813"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7" name="Google Shape;22337;p87"/>
            <p:cNvSpPr/>
            <p:nvPr/>
          </p:nvSpPr>
          <p:spPr>
            <a:xfrm>
              <a:off x="4468983" y="2544767"/>
              <a:ext cx="26314" cy="217408"/>
            </a:xfrm>
            <a:custGeom>
              <a:avLst/>
              <a:gdLst/>
              <a:ahLst/>
              <a:cxnLst/>
              <a:rect l="l" t="t" r="r" b="b"/>
              <a:pathLst>
                <a:path w="1011" h="8353" extrusionOk="0">
                  <a:moveTo>
                    <a:pt x="303" y="0"/>
                  </a:moveTo>
                  <a:cubicBezTo>
                    <a:pt x="135" y="0"/>
                    <a:pt x="1" y="134"/>
                    <a:pt x="1" y="303"/>
                  </a:cubicBezTo>
                  <a:lnTo>
                    <a:pt x="1" y="8353"/>
                  </a:lnTo>
                  <a:lnTo>
                    <a:pt x="708" y="8353"/>
                  </a:lnTo>
                  <a:lnTo>
                    <a:pt x="708" y="303"/>
                  </a:lnTo>
                  <a:cubicBezTo>
                    <a:pt x="708" y="134"/>
                    <a:pt x="842" y="0"/>
                    <a:pt x="101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8" name="Google Shape;22338;p87"/>
            <p:cNvSpPr/>
            <p:nvPr/>
          </p:nvSpPr>
          <p:spPr>
            <a:xfrm>
              <a:off x="4232367" y="2458408"/>
              <a:ext cx="283179" cy="114313"/>
            </a:xfrm>
            <a:custGeom>
              <a:avLst/>
              <a:gdLst/>
              <a:ahLst/>
              <a:cxnLst/>
              <a:rect l="l" t="t" r="r" b="b"/>
              <a:pathLst>
                <a:path w="10880" h="4392" extrusionOk="0">
                  <a:moveTo>
                    <a:pt x="8746" y="0"/>
                  </a:moveTo>
                  <a:cubicBezTo>
                    <a:pt x="8590" y="0"/>
                    <a:pt x="8495" y="174"/>
                    <a:pt x="8585" y="303"/>
                  </a:cubicBezTo>
                  <a:lnTo>
                    <a:pt x="8895" y="746"/>
                  </a:lnTo>
                  <a:cubicBezTo>
                    <a:pt x="7853" y="1369"/>
                    <a:pt x="4528" y="3121"/>
                    <a:pt x="0" y="3121"/>
                  </a:cubicBezTo>
                  <a:lnTo>
                    <a:pt x="0" y="4391"/>
                  </a:lnTo>
                  <a:cubicBezTo>
                    <a:pt x="2463" y="4384"/>
                    <a:pt x="4905" y="3909"/>
                    <a:pt x="7192" y="2994"/>
                  </a:cubicBezTo>
                  <a:cubicBezTo>
                    <a:pt x="8033" y="2660"/>
                    <a:pt x="8846" y="2259"/>
                    <a:pt x="9620" y="1795"/>
                  </a:cubicBezTo>
                  <a:lnTo>
                    <a:pt x="9894" y="2189"/>
                  </a:lnTo>
                  <a:cubicBezTo>
                    <a:pt x="9934" y="2245"/>
                    <a:pt x="9993" y="2272"/>
                    <a:pt x="10052" y="2272"/>
                  </a:cubicBezTo>
                  <a:cubicBezTo>
                    <a:pt x="10129" y="2272"/>
                    <a:pt x="10205" y="2225"/>
                    <a:pt x="10235" y="2139"/>
                  </a:cubicBezTo>
                  <a:lnTo>
                    <a:pt x="10837" y="324"/>
                  </a:lnTo>
                  <a:cubicBezTo>
                    <a:pt x="10879" y="201"/>
                    <a:pt x="10791" y="74"/>
                    <a:pt x="10665" y="71"/>
                  </a:cubicBezTo>
                  <a:lnTo>
                    <a:pt x="8751" y="0"/>
                  </a:lnTo>
                  <a:cubicBezTo>
                    <a:pt x="8749" y="0"/>
                    <a:pt x="8747" y="0"/>
                    <a:pt x="8746" y="0"/>
                  </a:cubicBez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9" name="Google Shape;22339;p87"/>
            <p:cNvSpPr/>
            <p:nvPr/>
          </p:nvSpPr>
          <p:spPr>
            <a:xfrm>
              <a:off x="4214512" y="2632766"/>
              <a:ext cx="64288" cy="134094"/>
            </a:xfrm>
            <a:custGeom>
              <a:avLst/>
              <a:gdLst/>
              <a:ahLst/>
              <a:cxnLst/>
              <a:rect l="l" t="t" r="r" b="b"/>
              <a:pathLst>
                <a:path w="2470" h="5152" extrusionOk="0">
                  <a:moveTo>
                    <a:pt x="1991" y="352"/>
                  </a:moveTo>
                  <a:cubicBezTo>
                    <a:pt x="2058" y="352"/>
                    <a:pt x="2115" y="408"/>
                    <a:pt x="2115" y="479"/>
                  </a:cubicBezTo>
                  <a:lnTo>
                    <a:pt x="2115" y="4796"/>
                  </a:lnTo>
                  <a:lnTo>
                    <a:pt x="352" y="4796"/>
                  </a:lnTo>
                  <a:lnTo>
                    <a:pt x="352" y="479"/>
                  </a:lnTo>
                  <a:cubicBezTo>
                    <a:pt x="352" y="408"/>
                    <a:pt x="408" y="352"/>
                    <a:pt x="479" y="352"/>
                  </a:cubicBezTo>
                  <a:close/>
                  <a:moveTo>
                    <a:pt x="479" y="0"/>
                  </a:moveTo>
                  <a:cubicBezTo>
                    <a:pt x="215" y="0"/>
                    <a:pt x="0" y="215"/>
                    <a:pt x="0" y="479"/>
                  </a:cubicBezTo>
                  <a:lnTo>
                    <a:pt x="0" y="4972"/>
                  </a:lnTo>
                  <a:cubicBezTo>
                    <a:pt x="0" y="5070"/>
                    <a:pt x="77" y="5148"/>
                    <a:pt x="176" y="5148"/>
                  </a:cubicBezTo>
                  <a:lnTo>
                    <a:pt x="2294" y="5151"/>
                  </a:lnTo>
                  <a:cubicBezTo>
                    <a:pt x="2389" y="5151"/>
                    <a:pt x="2470" y="5070"/>
                    <a:pt x="2470" y="4975"/>
                  </a:cubicBezTo>
                  <a:lnTo>
                    <a:pt x="2470" y="479"/>
                  </a:lnTo>
                  <a:cubicBezTo>
                    <a:pt x="2470" y="215"/>
                    <a:pt x="2255" y="0"/>
                    <a:pt x="1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0" name="Google Shape;22340;p87"/>
            <p:cNvSpPr/>
            <p:nvPr/>
          </p:nvSpPr>
          <p:spPr>
            <a:xfrm>
              <a:off x="4297748" y="2601820"/>
              <a:ext cx="64314" cy="164936"/>
            </a:xfrm>
            <a:custGeom>
              <a:avLst/>
              <a:gdLst/>
              <a:ahLst/>
              <a:cxnLst/>
              <a:rect l="l" t="t" r="r" b="b"/>
              <a:pathLst>
                <a:path w="2471" h="6337" extrusionOk="0">
                  <a:moveTo>
                    <a:pt x="1992" y="355"/>
                  </a:moveTo>
                  <a:cubicBezTo>
                    <a:pt x="2062" y="355"/>
                    <a:pt x="2118" y="412"/>
                    <a:pt x="2118" y="482"/>
                  </a:cubicBezTo>
                  <a:lnTo>
                    <a:pt x="2118" y="5985"/>
                  </a:lnTo>
                  <a:lnTo>
                    <a:pt x="356" y="5985"/>
                  </a:lnTo>
                  <a:lnTo>
                    <a:pt x="356" y="482"/>
                  </a:lnTo>
                  <a:cubicBezTo>
                    <a:pt x="356" y="412"/>
                    <a:pt x="412" y="355"/>
                    <a:pt x="479" y="355"/>
                  </a:cubicBezTo>
                  <a:close/>
                  <a:moveTo>
                    <a:pt x="479" y="0"/>
                  </a:moveTo>
                  <a:cubicBezTo>
                    <a:pt x="215" y="4"/>
                    <a:pt x="0" y="218"/>
                    <a:pt x="0" y="482"/>
                  </a:cubicBezTo>
                  <a:lnTo>
                    <a:pt x="0" y="6161"/>
                  </a:lnTo>
                  <a:cubicBezTo>
                    <a:pt x="0" y="6259"/>
                    <a:pt x="81" y="6337"/>
                    <a:pt x="176" y="6337"/>
                  </a:cubicBezTo>
                  <a:lnTo>
                    <a:pt x="2294" y="6337"/>
                  </a:lnTo>
                  <a:cubicBezTo>
                    <a:pt x="2393" y="6337"/>
                    <a:pt x="2470" y="6259"/>
                    <a:pt x="2470" y="6161"/>
                  </a:cubicBezTo>
                  <a:lnTo>
                    <a:pt x="2470" y="482"/>
                  </a:lnTo>
                  <a:cubicBezTo>
                    <a:pt x="2470" y="218"/>
                    <a:pt x="2256" y="4"/>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1" name="Google Shape;22341;p87"/>
            <p:cNvSpPr/>
            <p:nvPr/>
          </p:nvSpPr>
          <p:spPr>
            <a:xfrm>
              <a:off x="4381088" y="2570951"/>
              <a:ext cx="64314" cy="195805"/>
            </a:xfrm>
            <a:custGeom>
              <a:avLst/>
              <a:gdLst/>
              <a:ahLst/>
              <a:cxnLst/>
              <a:rect l="l" t="t" r="r" b="b"/>
              <a:pathLst>
                <a:path w="2471" h="7523" extrusionOk="0">
                  <a:moveTo>
                    <a:pt x="1992" y="356"/>
                  </a:moveTo>
                  <a:cubicBezTo>
                    <a:pt x="2062" y="356"/>
                    <a:pt x="2118" y="412"/>
                    <a:pt x="2118" y="482"/>
                  </a:cubicBezTo>
                  <a:lnTo>
                    <a:pt x="2118" y="7171"/>
                  </a:lnTo>
                  <a:lnTo>
                    <a:pt x="355" y="7171"/>
                  </a:lnTo>
                  <a:lnTo>
                    <a:pt x="355" y="482"/>
                  </a:lnTo>
                  <a:cubicBezTo>
                    <a:pt x="355" y="412"/>
                    <a:pt x="412" y="356"/>
                    <a:pt x="482" y="356"/>
                  </a:cubicBezTo>
                  <a:close/>
                  <a:moveTo>
                    <a:pt x="479" y="0"/>
                  </a:moveTo>
                  <a:cubicBezTo>
                    <a:pt x="215" y="0"/>
                    <a:pt x="0" y="215"/>
                    <a:pt x="0" y="482"/>
                  </a:cubicBezTo>
                  <a:lnTo>
                    <a:pt x="0" y="7347"/>
                  </a:lnTo>
                  <a:cubicBezTo>
                    <a:pt x="0" y="7445"/>
                    <a:pt x="78" y="7523"/>
                    <a:pt x="176" y="7523"/>
                  </a:cubicBezTo>
                  <a:lnTo>
                    <a:pt x="2294" y="7523"/>
                  </a:lnTo>
                  <a:cubicBezTo>
                    <a:pt x="2296" y="7523"/>
                    <a:pt x="2298" y="7523"/>
                    <a:pt x="2300" y="7523"/>
                  </a:cubicBezTo>
                  <a:cubicBezTo>
                    <a:pt x="2393" y="7523"/>
                    <a:pt x="2470" y="7443"/>
                    <a:pt x="2470" y="7347"/>
                  </a:cubicBezTo>
                  <a:lnTo>
                    <a:pt x="2470" y="482"/>
                  </a:lnTo>
                  <a:cubicBezTo>
                    <a:pt x="2470" y="215"/>
                    <a:pt x="2255" y="0"/>
                    <a:pt x="19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2" name="Google Shape;22342;p87"/>
            <p:cNvSpPr/>
            <p:nvPr/>
          </p:nvSpPr>
          <p:spPr>
            <a:xfrm>
              <a:off x="4464324" y="2540082"/>
              <a:ext cx="64314" cy="226778"/>
            </a:xfrm>
            <a:custGeom>
              <a:avLst/>
              <a:gdLst/>
              <a:ahLst/>
              <a:cxnLst/>
              <a:rect l="l" t="t" r="r" b="b"/>
              <a:pathLst>
                <a:path w="2471" h="8713" extrusionOk="0">
                  <a:moveTo>
                    <a:pt x="1992" y="356"/>
                  </a:moveTo>
                  <a:cubicBezTo>
                    <a:pt x="2062" y="356"/>
                    <a:pt x="2119" y="412"/>
                    <a:pt x="2119" y="483"/>
                  </a:cubicBezTo>
                  <a:lnTo>
                    <a:pt x="2119" y="8357"/>
                  </a:lnTo>
                  <a:lnTo>
                    <a:pt x="352" y="8357"/>
                  </a:lnTo>
                  <a:lnTo>
                    <a:pt x="356" y="483"/>
                  </a:lnTo>
                  <a:cubicBezTo>
                    <a:pt x="356" y="412"/>
                    <a:pt x="412" y="356"/>
                    <a:pt x="479" y="356"/>
                  </a:cubicBezTo>
                  <a:close/>
                  <a:moveTo>
                    <a:pt x="479" y="1"/>
                  </a:moveTo>
                  <a:cubicBezTo>
                    <a:pt x="215" y="4"/>
                    <a:pt x="0" y="215"/>
                    <a:pt x="0" y="483"/>
                  </a:cubicBezTo>
                  <a:lnTo>
                    <a:pt x="0" y="8533"/>
                  </a:lnTo>
                  <a:cubicBezTo>
                    <a:pt x="0" y="8631"/>
                    <a:pt x="81" y="8712"/>
                    <a:pt x="180" y="8712"/>
                  </a:cubicBezTo>
                  <a:lnTo>
                    <a:pt x="2294" y="8712"/>
                  </a:lnTo>
                  <a:cubicBezTo>
                    <a:pt x="2393" y="8712"/>
                    <a:pt x="2470" y="8631"/>
                    <a:pt x="2470" y="8536"/>
                  </a:cubicBezTo>
                  <a:lnTo>
                    <a:pt x="2470" y="483"/>
                  </a:lnTo>
                  <a:cubicBezTo>
                    <a:pt x="2470" y="215"/>
                    <a:pt x="2256" y="1"/>
                    <a:pt x="19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3" name="Google Shape;22343;p87"/>
            <p:cNvSpPr/>
            <p:nvPr/>
          </p:nvSpPr>
          <p:spPr>
            <a:xfrm>
              <a:off x="4274506" y="2453905"/>
              <a:ext cx="246350" cy="87765"/>
            </a:xfrm>
            <a:custGeom>
              <a:avLst/>
              <a:gdLst/>
              <a:ahLst/>
              <a:cxnLst/>
              <a:rect l="l" t="t" r="r" b="b"/>
              <a:pathLst>
                <a:path w="9465" h="3372" extrusionOk="0">
                  <a:moveTo>
                    <a:pt x="7120" y="0"/>
                  </a:moveTo>
                  <a:cubicBezTo>
                    <a:pt x="6825" y="0"/>
                    <a:pt x="6650" y="333"/>
                    <a:pt x="6822" y="578"/>
                  </a:cubicBezTo>
                  <a:lnTo>
                    <a:pt x="7019" y="866"/>
                  </a:lnTo>
                  <a:cubicBezTo>
                    <a:pt x="5985" y="1461"/>
                    <a:pt x="3550" y="2668"/>
                    <a:pt x="228" y="3020"/>
                  </a:cubicBezTo>
                  <a:cubicBezTo>
                    <a:pt x="1" y="3033"/>
                    <a:pt x="13" y="3372"/>
                    <a:pt x="236" y="3372"/>
                  </a:cubicBezTo>
                  <a:cubicBezTo>
                    <a:pt x="240" y="3372"/>
                    <a:pt x="245" y="3372"/>
                    <a:pt x="249" y="3371"/>
                  </a:cubicBezTo>
                  <a:lnTo>
                    <a:pt x="267" y="3371"/>
                  </a:lnTo>
                  <a:cubicBezTo>
                    <a:pt x="3845" y="2991"/>
                    <a:pt x="6424" y="1640"/>
                    <a:pt x="7364" y="1074"/>
                  </a:cubicBezTo>
                  <a:cubicBezTo>
                    <a:pt x="7452" y="1021"/>
                    <a:pt x="7476" y="909"/>
                    <a:pt x="7420" y="824"/>
                  </a:cubicBezTo>
                  <a:lnTo>
                    <a:pt x="7110" y="377"/>
                  </a:lnTo>
                  <a:cubicBezTo>
                    <a:pt x="7104" y="368"/>
                    <a:pt x="7112" y="356"/>
                    <a:pt x="7121" y="356"/>
                  </a:cubicBezTo>
                  <a:cubicBezTo>
                    <a:pt x="7122" y="356"/>
                    <a:pt x="7123" y="356"/>
                    <a:pt x="7125" y="356"/>
                  </a:cubicBezTo>
                  <a:lnTo>
                    <a:pt x="9039" y="423"/>
                  </a:lnTo>
                  <a:cubicBezTo>
                    <a:pt x="9049" y="423"/>
                    <a:pt x="9056" y="434"/>
                    <a:pt x="9053" y="444"/>
                  </a:cubicBezTo>
                  <a:lnTo>
                    <a:pt x="8447" y="2260"/>
                  </a:lnTo>
                  <a:cubicBezTo>
                    <a:pt x="8445" y="2266"/>
                    <a:pt x="8440" y="2270"/>
                    <a:pt x="8434" y="2270"/>
                  </a:cubicBezTo>
                  <a:cubicBezTo>
                    <a:pt x="8430" y="2270"/>
                    <a:pt x="8426" y="2268"/>
                    <a:pt x="8423" y="2263"/>
                  </a:cubicBezTo>
                  <a:lnTo>
                    <a:pt x="8148" y="1866"/>
                  </a:lnTo>
                  <a:cubicBezTo>
                    <a:pt x="8115" y="1816"/>
                    <a:pt x="8060" y="1790"/>
                    <a:pt x="8003" y="1790"/>
                  </a:cubicBezTo>
                  <a:cubicBezTo>
                    <a:pt x="7971" y="1790"/>
                    <a:pt x="7939" y="1798"/>
                    <a:pt x="7909" y="1816"/>
                  </a:cubicBezTo>
                  <a:cubicBezTo>
                    <a:pt x="7255" y="2210"/>
                    <a:pt x="6569" y="2559"/>
                    <a:pt x="5861" y="2858"/>
                  </a:cubicBezTo>
                  <a:cubicBezTo>
                    <a:pt x="5673" y="2938"/>
                    <a:pt x="5756" y="3198"/>
                    <a:pt x="5927" y="3198"/>
                  </a:cubicBezTo>
                  <a:cubicBezTo>
                    <a:pt x="5950" y="3198"/>
                    <a:pt x="5976" y="3193"/>
                    <a:pt x="6002" y="3181"/>
                  </a:cubicBezTo>
                  <a:cubicBezTo>
                    <a:pt x="6671" y="2900"/>
                    <a:pt x="7322" y="2573"/>
                    <a:pt x="7951" y="2203"/>
                  </a:cubicBezTo>
                  <a:lnTo>
                    <a:pt x="8131" y="2460"/>
                  </a:lnTo>
                  <a:cubicBezTo>
                    <a:pt x="8205" y="2568"/>
                    <a:pt x="8319" y="2619"/>
                    <a:pt x="8432" y="2619"/>
                  </a:cubicBezTo>
                  <a:cubicBezTo>
                    <a:pt x="8581" y="2619"/>
                    <a:pt x="8728" y="2531"/>
                    <a:pt x="8782" y="2369"/>
                  </a:cubicBezTo>
                  <a:lnTo>
                    <a:pt x="9387" y="550"/>
                  </a:lnTo>
                  <a:cubicBezTo>
                    <a:pt x="9464" y="317"/>
                    <a:pt x="9295" y="75"/>
                    <a:pt x="9049" y="68"/>
                  </a:cubicBezTo>
                  <a:lnTo>
                    <a:pt x="7139" y="1"/>
                  </a:lnTo>
                  <a:cubicBezTo>
                    <a:pt x="7132" y="0"/>
                    <a:pt x="7126" y="0"/>
                    <a:pt x="7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4" name="Google Shape;22344;p87"/>
            <p:cNvSpPr/>
            <p:nvPr/>
          </p:nvSpPr>
          <p:spPr>
            <a:xfrm>
              <a:off x="4227786" y="2534018"/>
              <a:ext cx="189428" cy="43284"/>
            </a:xfrm>
            <a:custGeom>
              <a:avLst/>
              <a:gdLst/>
              <a:ahLst/>
              <a:cxnLst/>
              <a:rect l="l" t="t" r="r" b="b"/>
              <a:pathLst>
                <a:path w="7278" h="1663" extrusionOk="0">
                  <a:moveTo>
                    <a:pt x="1340" y="1"/>
                  </a:moveTo>
                  <a:cubicBezTo>
                    <a:pt x="1335" y="1"/>
                    <a:pt x="1329" y="1"/>
                    <a:pt x="1323" y="1"/>
                  </a:cubicBezTo>
                  <a:cubicBezTo>
                    <a:pt x="940" y="26"/>
                    <a:pt x="556" y="40"/>
                    <a:pt x="176" y="40"/>
                  </a:cubicBezTo>
                  <a:cubicBezTo>
                    <a:pt x="81" y="40"/>
                    <a:pt x="0" y="118"/>
                    <a:pt x="0" y="216"/>
                  </a:cubicBezTo>
                  <a:lnTo>
                    <a:pt x="0" y="1486"/>
                  </a:lnTo>
                  <a:cubicBezTo>
                    <a:pt x="0" y="1581"/>
                    <a:pt x="81" y="1662"/>
                    <a:pt x="176" y="1662"/>
                  </a:cubicBezTo>
                  <a:cubicBezTo>
                    <a:pt x="3103" y="1662"/>
                    <a:pt x="5549" y="969"/>
                    <a:pt x="7083" y="385"/>
                  </a:cubicBezTo>
                  <a:cubicBezTo>
                    <a:pt x="7278" y="313"/>
                    <a:pt x="7200" y="42"/>
                    <a:pt x="7024" y="42"/>
                  </a:cubicBezTo>
                  <a:cubicBezTo>
                    <a:pt x="7003" y="42"/>
                    <a:pt x="6980" y="45"/>
                    <a:pt x="6956" y="54"/>
                  </a:cubicBezTo>
                  <a:cubicBezTo>
                    <a:pt x="4845" y="853"/>
                    <a:pt x="2611" y="1275"/>
                    <a:pt x="352" y="1307"/>
                  </a:cubicBezTo>
                  <a:lnTo>
                    <a:pt x="352" y="392"/>
                  </a:lnTo>
                  <a:cubicBezTo>
                    <a:pt x="683" y="388"/>
                    <a:pt x="1017" y="374"/>
                    <a:pt x="1348" y="353"/>
                  </a:cubicBezTo>
                  <a:cubicBezTo>
                    <a:pt x="1578" y="336"/>
                    <a:pt x="1560" y="1"/>
                    <a:pt x="1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45" name="Google Shape;22345;p87"/>
          <p:cNvGrpSpPr/>
          <p:nvPr/>
        </p:nvGrpSpPr>
        <p:grpSpPr>
          <a:xfrm>
            <a:off x="895824" y="2452812"/>
            <a:ext cx="361938" cy="315063"/>
            <a:chOff x="895824" y="2452812"/>
            <a:chExt cx="361938" cy="315063"/>
          </a:xfrm>
        </p:grpSpPr>
        <p:sp>
          <p:nvSpPr>
            <p:cNvPr id="22346" name="Google Shape;22346;p87"/>
            <p:cNvSpPr/>
            <p:nvPr/>
          </p:nvSpPr>
          <p:spPr>
            <a:xfrm>
              <a:off x="976405" y="2492088"/>
              <a:ext cx="45002" cy="39510"/>
            </a:xfrm>
            <a:custGeom>
              <a:avLst/>
              <a:gdLst/>
              <a:ahLst/>
              <a:cxnLst/>
              <a:rect l="l" t="t" r="r" b="b"/>
              <a:pathLst>
                <a:path w="1729" h="1518" extrusionOk="0">
                  <a:moveTo>
                    <a:pt x="863" y="1"/>
                  </a:moveTo>
                  <a:cubicBezTo>
                    <a:pt x="388" y="1"/>
                    <a:pt x="1" y="342"/>
                    <a:pt x="1" y="761"/>
                  </a:cubicBezTo>
                  <a:cubicBezTo>
                    <a:pt x="1" y="1176"/>
                    <a:pt x="388" y="1517"/>
                    <a:pt x="863" y="1517"/>
                  </a:cubicBezTo>
                  <a:cubicBezTo>
                    <a:pt x="1342" y="1517"/>
                    <a:pt x="1729" y="1176"/>
                    <a:pt x="1729" y="761"/>
                  </a:cubicBezTo>
                  <a:cubicBezTo>
                    <a:pt x="1729" y="342"/>
                    <a:pt x="1342" y="1"/>
                    <a:pt x="863"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7" name="Google Shape;22347;p87"/>
            <p:cNvSpPr/>
            <p:nvPr/>
          </p:nvSpPr>
          <p:spPr>
            <a:xfrm>
              <a:off x="976405" y="2492192"/>
              <a:ext cx="30999" cy="39406"/>
            </a:xfrm>
            <a:custGeom>
              <a:avLst/>
              <a:gdLst/>
              <a:ahLst/>
              <a:cxnLst/>
              <a:rect l="l" t="t" r="r" b="b"/>
              <a:pathLst>
                <a:path w="1191" h="1514" extrusionOk="0">
                  <a:moveTo>
                    <a:pt x="863" y="0"/>
                  </a:moveTo>
                  <a:cubicBezTo>
                    <a:pt x="388" y="0"/>
                    <a:pt x="1" y="338"/>
                    <a:pt x="1" y="757"/>
                  </a:cubicBezTo>
                  <a:cubicBezTo>
                    <a:pt x="1" y="1176"/>
                    <a:pt x="388" y="1513"/>
                    <a:pt x="863" y="1513"/>
                  </a:cubicBezTo>
                  <a:cubicBezTo>
                    <a:pt x="976" y="1513"/>
                    <a:pt x="1085" y="1496"/>
                    <a:pt x="1190" y="1457"/>
                  </a:cubicBezTo>
                  <a:cubicBezTo>
                    <a:pt x="874" y="1345"/>
                    <a:pt x="648" y="1074"/>
                    <a:pt x="648" y="757"/>
                  </a:cubicBezTo>
                  <a:cubicBezTo>
                    <a:pt x="648" y="440"/>
                    <a:pt x="874" y="169"/>
                    <a:pt x="1190" y="57"/>
                  </a:cubicBezTo>
                  <a:cubicBezTo>
                    <a:pt x="1085" y="18"/>
                    <a:pt x="976" y="0"/>
                    <a:pt x="8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8" name="Google Shape;22348;p87"/>
            <p:cNvSpPr/>
            <p:nvPr/>
          </p:nvSpPr>
          <p:spPr>
            <a:xfrm>
              <a:off x="959487" y="2514628"/>
              <a:ext cx="78759" cy="78863"/>
            </a:xfrm>
            <a:custGeom>
              <a:avLst/>
              <a:gdLst/>
              <a:ahLst/>
              <a:cxnLst/>
              <a:rect l="l" t="t" r="r" b="b"/>
              <a:pathLst>
                <a:path w="3026" h="3030" extrusionOk="0">
                  <a:moveTo>
                    <a:pt x="1513" y="1"/>
                  </a:moveTo>
                  <a:cubicBezTo>
                    <a:pt x="679" y="1"/>
                    <a:pt x="0" y="680"/>
                    <a:pt x="0" y="1513"/>
                  </a:cubicBezTo>
                  <a:cubicBezTo>
                    <a:pt x="0" y="2351"/>
                    <a:pt x="679" y="3030"/>
                    <a:pt x="1513" y="3030"/>
                  </a:cubicBezTo>
                  <a:cubicBezTo>
                    <a:pt x="2350" y="3030"/>
                    <a:pt x="3026" y="2351"/>
                    <a:pt x="3026" y="1513"/>
                  </a:cubicBezTo>
                  <a:cubicBezTo>
                    <a:pt x="3026" y="680"/>
                    <a:pt x="2350" y="1"/>
                    <a:pt x="151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9" name="Google Shape;22349;p87"/>
            <p:cNvSpPr/>
            <p:nvPr/>
          </p:nvSpPr>
          <p:spPr>
            <a:xfrm>
              <a:off x="973985" y="2514628"/>
              <a:ext cx="65928" cy="70899"/>
            </a:xfrm>
            <a:custGeom>
              <a:avLst/>
              <a:gdLst/>
              <a:ahLst/>
              <a:cxnLst/>
              <a:rect l="l" t="t" r="r" b="b"/>
              <a:pathLst>
                <a:path w="2533" h="2724" extrusionOk="0">
                  <a:moveTo>
                    <a:pt x="963" y="0"/>
                  </a:moveTo>
                  <a:cubicBezTo>
                    <a:pt x="241" y="0"/>
                    <a:pt x="0" y="1000"/>
                    <a:pt x="653" y="1316"/>
                  </a:cubicBezTo>
                  <a:cubicBezTo>
                    <a:pt x="671" y="1323"/>
                    <a:pt x="689" y="1334"/>
                    <a:pt x="710" y="1341"/>
                  </a:cubicBezTo>
                  <a:lnTo>
                    <a:pt x="1463" y="2703"/>
                  </a:lnTo>
                  <a:cubicBezTo>
                    <a:pt x="1463" y="2703"/>
                    <a:pt x="1663" y="2717"/>
                    <a:pt x="1864" y="2724"/>
                  </a:cubicBezTo>
                  <a:cubicBezTo>
                    <a:pt x="2307" y="2393"/>
                    <a:pt x="2532" y="1851"/>
                    <a:pt x="2458" y="1306"/>
                  </a:cubicBezTo>
                  <a:cubicBezTo>
                    <a:pt x="2370" y="683"/>
                    <a:pt x="1906" y="180"/>
                    <a:pt x="1294" y="39"/>
                  </a:cubicBezTo>
                  <a:cubicBezTo>
                    <a:pt x="1185" y="15"/>
                    <a:pt x="1076" y="1"/>
                    <a:pt x="967" y="1"/>
                  </a:cubicBezTo>
                  <a:cubicBezTo>
                    <a:pt x="965" y="1"/>
                    <a:pt x="964" y="0"/>
                    <a:pt x="963"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0" name="Google Shape;22350;p87"/>
            <p:cNvSpPr/>
            <p:nvPr/>
          </p:nvSpPr>
          <p:spPr>
            <a:xfrm>
              <a:off x="1072030" y="2458408"/>
              <a:ext cx="168892" cy="164780"/>
            </a:xfrm>
            <a:custGeom>
              <a:avLst/>
              <a:gdLst/>
              <a:ahLst/>
              <a:cxnLst/>
              <a:rect l="l" t="t" r="r" b="b"/>
              <a:pathLst>
                <a:path w="6489" h="6331" extrusionOk="0">
                  <a:moveTo>
                    <a:pt x="648" y="0"/>
                  </a:moveTo>
                  <a:cubicBezTo>
                    <a:pt x="292" y="0"/>
                    <a:pt x="0" y="289"/>
                    <a:pt x="0" y="648"/>
                  </a:cubicBezTo>
                  <a:lnTo>
                    <a:pt x="0" y="4106"/>
                  </a:lnTo>
                  <a:cubicBezTo>
                    <a:pt x="0" y="4465"/>
                    <a:pt x="292" y="4757"/>
                    <a:pt x="651" y="4757"/>
                  </a:cubicBezTo>
                  <a:lnTo>
                    <a:pt x="1299" y="4757"/>
                  </a:lnTo>
                  <a:lnTo>
                    <a:pt x="940" y="6196"/>
                  </a:lnTo>
                  <a:cubicBezTo>
                    <a:pt x="921" y="6270"/>
                    <a:pt x="978" y="6330"/>
                    <a:pt x="1043" y="6330"/>
                  </a:cubicBezTo>
                  <a:cubicBezTo>
                    <a:pt x="1065" y="6330"/>
                    <a:pt x="1088" y="6324"/>
                    <a:pt x="1109" y="6309"/>
                  </a:cubicBezTo>
                  <a:lnTo>
                    <a:pt x="3244" y="4754"/>
                  </a:lnTo>
                  <a:lnTo>
                    <a:pt x="5841" y="4754"/>
                  </a:lnTo>
                  <a:cubicBezTo>
                    <a:pt x="6196" y="4754"/>
                    <a:pt x="6488" y="4465"/>
                    <a:pt x="6488" y="4106"/>
                  </a:cubicBezTo>
                  <a:lnTo>
                    <a:pt x="6488" y="648"/>
                  </a:lnTo>
                  <a:cubicBezTo>
                    <a:pt x="6488" y="289"/>
                    <a:pt x="6196" y="0"/>
                    <a:pt x="5837"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1" name="Google Shape;22351;p87"/>
            <p:cNvSpPr/>
            <p:nvPr/>
          </p:nvSpPr>
          <p:spPr>
            <a:xfrm>
              <a:off x="948217" y="2591174"/>
              <a:ext cx="101299" cy="78889"/>
            </a:xfrm>
            <a:custGeom>
              <a:avLst/>
              <a:gdLst/>
              <a:ahLst/>
              <a:cxnLst/>
              <a:rect l="l" t="t" r="r" b="b"/>
              <a:pathLst>
                <a:path w="3892" h="3031" extrusionOk="0">
                  <a:moveTo>
                    <a:pt x="1299" y="1"/>
                  </a:moveTo>
                  <a:lnTo>
                    <a:pt x="1299" y="648"/>
                  </a:lnTo>
                  <a:cubicBezTo>
                    <a:pt x="1299" y="814"/>
                    <a:pt x="1207" y="961"/>
                    <a:pt x="1059" y="1035"/>
                  </a:cubicBezTo>
                  <a:lnTo>
                    <a:pt x="359" y="1387"/>
                  </a:lnTo>
                  <a:cubicBezTo>
                    <a:pt x="141" y="1496"/>
                    <a:pt x="0" y="1721"/>
                    <a:pt x="0" y="1968"/>
                  </a:cubicBezTo>
                  <a:lnTo>
                    <a:pt x="0" y="3030"/>
                  </a:lnTo>
                  <a:lnTo>
                    <a:pt x="3892" y="3030"/>
                  </a:lnTo>
                  <a:lnTo>
                    <a:pt x="3892" y="1968"/>
                  </a:lnTo>
                  <a:cubicBezTo>
                    <a:pt x="3892" y="1721"/>
                    <a:pt x="3755" y="1496"/>
                    <a:pt x="3536" y="1387"/>
                  </a:cubicBezTo>
                  <a:lnTo>
                    <a:pt x="2836" y="1035"/>
                  </a:lnTo>
                  <a:cubicBezTo>
                    <a:pt x="2688" y="961"/>
                    <a:pt x="2597" y="814"/>
                    <a:pt x="2597" y="648"/>
                  </a:cubicBezTo>
                  <a:lnTo>
                    <a:pt x="2597"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2" name="Google Shape;22352;p87"/>
            <p:cNvSpPr/>
            <p:nvPr/>
          </p:nvSpPr>
          <p:spPr>
            <a:xfrm>
              <a:off x="948217" y="2620768"/>
              <a:ext cx="101403" cy="85292"/>
            </a:xfrm>
            <a:custGeom>
              <a:avLst/>
              <a:gdLst/>
              <a:ahLst/>
              <a:cxnLst/>
              <a:rect l="l" t="t" r="r" b="b"/>
              <a:pathLst>
                <a:path w="3896" h="3277" extrusionOk="0">
                  <a:moveTo>
                    <a:pt x="859" y="0"/>
                  </a:moveTo>
                  <a:lnTo>
                    <a:pt x="359" y="250"/>
                  </a:lnTo>
                  <a:cubicBezTo>
                    <a:pt x="141" y="359"/>
                    <a:pt x="0" y="584"/>
                    <a:pt x="0" y="831"/>
                  </a:cubicBezTo>
                  <a:lnTo>
                    <a:pt x="0" y="2629"/>
                  </a:lnTo>
                  <a:cubicBezTo>
                    <a:pt x="0" y="2984"/>
                    <a:pt x="292" y="3276"/>
                    <a:pt x="651" y="3276"/>
                  </a:cubicBezTo>
                  <a:lnTo>
                    <a:pt x="3892" y="3276"/>
                  </a:lnTo>
                  <a:lnTo>
                    <a:pt x="3892" y="831"/>
                  </a:lnTo>
                  <a:cubicBezTo>
                    <a:pt x="3895" y="584"/>
                    <a:pt x="3755" y="359"/>
                    <a:pt x="3536" y="250"/>
                  </a:cubicBezTo>
                  <a:lnTo>
                    <a:pt x="3037" y="0"/>
                  </a:lnTo>
                  <a:cubicBezTo>
                    <a:pt x="2597" y="32"/>
                    <a:pt x="2403" y="465"/>
                    <a:pt x="1946" y="465"/>
                  </a:cubicBezTo>
                  <a:cubicBezTo>
                    <a:pt x="1489" y="465"/>
                    <a:pt x="1299" y="32"/>
                    <a:pt x="85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3" name="Google Shape;22353;p87"/>
            <p:cNvSpPr/>
            <p:nvPr/>
          </p:nvSpPr>
          <p:spPr>
            <a:xfrm>
              <a:off x="948217" y="2632220"/>
              <a:ext cx="50676" cy="73840"/>
            </a:xfrm>
            <a:custGeom>
              <a:avLst/>
              <a:gdLst/>
              <a:ahLst/>
              <a:cxnLst/>
              <a:rect l="l" t="t" r="r" b="b"/>
              <a:pathLst>
                <a:path w="1947" h="2837" extrusionOk="0">
                  <a:moveTo>
                    <a:pt x="134" y="0"/>
                  </a:moveTo>
                  <a:cubicBezTo>
                    <a:pt x="46" y="113"/>
                    <a:pt x="0" y="250"/>
                    <a:pt x="0" y="391"/>
                  </a:cubicBezTo>
                  <a:lnTo>
                    <a:pt x="0" y="2185"/>
                  </a:lnTo>
                  <a:cubicBezTo>
                    <a:pt x="0" y="2544"/>
                    <a:pt x="292" y="2836"/>
                    <a:pt x="648" y="2836"/>
                  </a:cubicBezTo>
                  <a:lnTo>
                    <a:pt x="1946" y="2836"/>
                  </a:lnTo>
                  <a:lnTo>
                    <a:pt x="1946" y="1971"/>
                  </a:lnTo>
                  <a:lnTo>
                    <a:pt x="1084" y="1971"/>
                  </a:lnTo>
                  <a:cubicBezTo>
                    <a:pt x="964" y="1971"/>
                    <a:pt x="866" y="1872"/>
                    <a:pt x="866" y="1756"/>
                  </a:cubicBezTo>
                  <a:lnTo>
                    <a:pt x="866" y="795"/>
                  </a:lnTo>
                  <a:cubicBezTo>
                    <a:pt x="866" y="662"/>
                    <a:pt x="806" y="539"/>
                    <a:pt x="704" y="458"/>
                  </a:cubicBezTo>
                  <a:lnTo>
                    <a:pt x="134"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4" name="Google Shape;22354;p87"/>
            <p:cNvSpPr/>
            <p:nvPr/>
          </p:nvSpPr>
          <p:spPr>
            <a:xfrm>
              <a:off x="965343" y="2549348"/>
              <a:ext cx="67333" cy="55334"/>
            </a:xfrm>
            <a:custGeom>
              <a:avLst/>
              <a:gdLst/>
              <a:ahLst/>
              <a:cxnLst/>
              <a:rect l="l" t="t" r="r" b="b"/>
              <a:pathLst>
                <a:path w="2587" h="2126" extrusionOk="0">
                  <a:moveTo>
                    <a:pt x="987" y="1"/>
                  </a:moveTo>
                  <a:cubicBezTo>
                    <a:pt x="906" y="1"/>
                    <a:pt x="830" y="48"/>
                    <a:pt x="795" y="123"/>
                  </a:cubicBezTo>
                  <a:cubicBezTo>
                    <a:pt x="725" y="271"/>
                    <a:pt x="623" y="405"/>
                    <a:pt x="500" y="514"/>
                  </a:cubicBezTo>
                  <a:cubicBezTo>
                    <a:pt x="454" y="556"/>
                    <a:pt x="401" y="598"/>
                    <a:pt x="352" y="633"/>
                  </a:cubicBezTo>
                  <a:cubicBezTo>
                    <a:pt x="88" y="813"/>
                    <a:pt x="0" y="1158"/>
                    <a:pt x="145" y="1439"/>
                  </a:cubicBezTo>
                  <a:cubicBezTo>
                    <a:pt x="370" y="1861"/>
                    <a:pt x="810" y="2125"/>
                    <a:pt x="1288" y="2125"/>
                  </a:cubicBezTo>
                  <a:cubicBezTo>
                    <a:pt x="1290" y="2125"/>
                    <a:pt x="1293" y="2125"/>
                    <a:pt x="1295" y="2125"/>
                  </a:cubicBezTo>
                  <a:cubicBezTo>
                    <a:pt x="1971" y="2125"/>
                    <a:pt x="2530" y="1606"/>
                    <a:pt x="2583" y="932"/>
                  </a:cubicBezTo>
                  <a:cubicBezTo>
                    <a:pt x="2586" y="866"/>
                    <a:pt x="2558" y="802"/>
                    <a:pt x="2509" y="760"/>
                  </a:cubicBezTo>
                  <a:cubicBezTo>
                    <a:pt x="2083" y="401"/>
                    <a:pt x="1580" y="144"/>
                    <a:pt x="1038" y="7"/>
                  </a:cubicBezTo>
                  <a:cubicBezTo>
                    <a:pt x="1021" y="3"/>
                    <a:pt x="1004" y="1"/>
                    <a:pt x="98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5" name="Google Shape;22355;p87"/>
            <p:cNvSpPr/>
            <p:nvPr/>
          </p:nvSpPr>
          <p:spPr>
            <a:xfrm>
              <a:off x="965422" y="2549348"/>
              <a:ext cx="67255" cy="54866"/>
            </a:xfrm>
            <a:custGeom>
              <a:avLst/>
              <a:gdLst/>
              <a:ahLst/>
              <a:cxnLst/>
              <a:rect l="l" t="t" r="r" b="b"/>
              <a:pathLst>
                <a:path w="2584" h="2108" extrusionOk="0">
                  <a:moveTo>
                    <a:pt x="990" y="1"/>
                  </a:moveTo>
                  <a:cubicBezTo>
                    <a:pt x="908" y="1"/>
                    <a:pt x="831" y="50"/>
                    <a:pt x="796" y="127"/>
                  </a:cubicBezTo>
                  <a:cubicBezTo>
                    <a:pt x="743" y="232"/>
                    <a:pt x="676" y="327"/>
                    <a:pt x="595" y="415"/>
                  </a:cubicBezTo>
                  <a:cubicBezTo>
                    <a:pt x="567" y="450"/>
                    <a:pt x="532" y="482"/>
                    <a:pt x="500" y="514"/>
                  </a:cubicBezTo>
                  <a:cubicBezTo>
                    <a:pt x="455" y="556"/>
                    <a:pt x="405" y="595"/>
                    <a:pt x="353" y="630"/>
                  </a:cubicBezTo>
                  <a:cubicBezTo>
                    <a:pt x="43" y="830"/>
                    <a:pt x="1" y="1228"/>
                    <a:pt x="191" y="1520"/>
                  </a:cubicBezTo>
                  <a:cubicBezTo>
                    <a:pt x="391" y="1837"/>
                    <a:pt x="719" y="2051"/>
                    <a:pt x="1088" y="2108"/>
                  </a:cubicBezTo>
                  <a:cubicBezTo>
                    <a:pt x="831" y="1932"/>
                    <a:pt x="638" y="1692"/>
                    <a:pt x="638" y="1260"/>
                  </a:cubicBezTo>
                  <a:lnTo>
                    <a:pt x="638" y="1094"/>
                  </a:lnTo>
                  <a:cubicBezTo>
                    <a:pt x="687" y="1059"/>
                    <a:pt x="736" y="1020"/>
                    <a:pt x="785" y="978"/>
                  </a:cubicBezTo>
                  <a:cubicBezTo>
                    <a:pt x="905" y="869"/>
                    <a:pt x="1007" y="746"/>
                    <a:pt x="1092" y="612"/>
                  </a:cubicBezTo>
                  <a:cubicBezTo>
                    <a:pt x="1507" y="739"/>
                    <a:pt x="1890" y="950"/>
                    <a:pt x="2221" y="1224"/>
                  </a:cubicBezTo>
                  <a:cubicBezTo>
                    <a:pt x="2260" y="1263"/>
                    <a:pt x="2319" y="1312"/>
                    <a:pt x="2436" y="1425"/>
                  </a:cubicBezTo>
                  <a:cubicBezTo>
                    <a:pt x="2513" y="1302"/>
                    <a:pt x="2566" y="1070"/>
                    <a:pt x="2576" y="929"/>
                  </a:cubicBezTo>
                  <a:cubicBezTo>
                    <a:pt x="2583" y="866"/>
                    <a:pt x="2555" y="802"/>
                    <a:pt x="2506" y="760"/>
                  </a:cubicBezTo>
                  <a:cubicBezTo>
                    <a:pt x="2080" y="401"/>
                    <a:pt x="1577" y="144"/>
                    <a:pt x="1039" y="7"/>
                  </a:cubicBezTo>
                  <a:cubicBezTo>
                    <a:pt x="1022" y="3"/>
                    <a:pt x="1006" y="1"/>
                    <a:pt x="990"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6" name="Google Shape;22356;p87"/>
            <p:cNvSpPr/>
            <p:nvPr/>
          </p:nvSpPr>
          <p:spPr>
            <a:xfrm>
              <a:off x="993271" y="2649710"/>
              <a:ext cx="78785" cy="56350"/>
            </a:xfrm>
            <a:custGeom>
              <a:avLst/>
              <a:gdLst/>
              <a:ahLst/>
              <a:cxnLst/>
              <a:rect l="l" t="t" r="r" b="b"/>
              <a:pathLst>
                <a:path w="3027" h="2165" extrusionOk="0">
                  <a:moveTo>
                    <a:pt x="215" y="0"/>
                  </a:moveTo>
                  <a:cubicBezTo>
                    <a:pt x="95" y="0"/>
                    <a:pt x="0" y="99"/>
                    <a:pt x="0" y="215"/>
                  </a:cubicBezTo>
                  <a:lnTo>
                    <a:pt x="0" y="1946"/>
                  </a:lnTo>
                  <a:cubicBezTo>
                    <a:pt x="0" y="2066"/>
                    <a:pt x="95" y="2164"/>
                    <a:pt x="215" y="2164"/>
                  </a:cubicBezTo>
                  <a:lnTo>
                    <a:pt x="2812" y="2164"/>
                  </a:lnTo>
                  <a:cubicBezTo>
                    <a:pt x="2928" y="2164"/>
                    <a:pt x="3026" y="2066"/>
                    <a:pt x="3026" y="1946"/>
                  </a:cubicBezTo>
                  <a:lnTo>
                    <a:pt x="3026" y="218"/>
                  </a:lnTo>
                  <a:cubicBezTo>
                    <a:pt x="3026" y="99"/>
                    <a:pt x="2928" y="0"/>
                    <a:pt x="281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7" name="Google Shape;22357;p87"/>
            <p:cNvSpPr/>
            <p:nvPr/>
          </p:nvSpPr>
          <p:spPr>
            <a:xfrm>
              <a:off x="914512" y="2705930"/>
              <a:ext cx="326411" cy="22566"/>
            </a:xfrm>
            <a:custGeom>
              <a:avLst/>
              <a:gdLst/>
              <a:ahLst/>
              <a:cxnLst/>
              <a:rect l="l" t="t" r="r" b="b"/>
              <a:pathLst>
                <a:path w="12541" h="867" extrusionOk="0">
                  <a:moveTo>
                    <a:pt x="1" y="1"/>
                  </a:moveTo>
                  <a:lnTo>
                    <a:pt x="1" y="866"/>
                  </a:lnTo>
                  <a:lnTo>
                    <a:pt x="12540" y="866"/>
                  </a:lnTo>
                  <a:lnTo>
                    <a:pt x="12540"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8" name="Google Shape;22358;p87"/>
            <p:cNvSpPr/>
            <p:nvPr/>
          </p:nvSpPr>
          <p:spPr>
            <a:xfrm>
              <a:off x="895824" y="2486596"/>
              <a:ext cx="361938" cy="281279"/>
            </a:xfrm>
            <a:custGeom>
              <a:avLst/>
              <a:gdLst/>
              <a:ahLst/>
              <a:cxnLst/>
              <a:rect l="l" t="t" r="r" b="b"/>
              <a:pathLst>
                <a:path w="13906" h="10807" extrusionOk="0">
                  <a:moveTo>
                    <a:pt x="3956" y="409"/>
                  </a:moveTo>
                  <a:cubicBezTo>
                    <a:pt x="4321" y="409"/>
                    <a:pt x="4621" y="655"/>
                    <a:pt x="4621" y="961"/>
                  </a:cubicBezTo>
                  <a:lnTo>
                    <a:pt x="4621" y="1000"/>
                  </a:lnTo>
                  <a:cubicBezTo>
                    <a:pt x="4408" y="912"/>
                    <a:pt x="4182" y="868"/>
                    <a:pt x="3957" y="868"/>
                  </a:cubicBezTo>
                  <a:cubicBezTo>
                    <a:pt x="3732" y="868"/>
                    <a:pt x="3507" y="912"/>
                    <a:pt x="3294" y="1000"/>
                  </a:cubicBezTo>
                  <a:cubicBezTo>
                    <a:pt x="3291" y="990"/>
                    <a:pt x="3291" y="975"/>
                    <a:pt x="3291" y="961"/>
                  </a:cubicBezTo>
                  <a:cubicBezTo>
                    <a:pt x="3291" y="655"/>
                    <a:pt x="3590" y="409"/>
                    <a:pt x="3956" y="409"/>
                  </a:cubicBezTo>
                  <a:close/>
                  <a:moveTo>
                    <a:pt x="3959" y="1269"/>
                  </a:moveTo>
                  <a:cubicBezTo>
                    <a:pt x="4836" y="1269"/>
                    <a:pt x="5487" y="2134"/>
                    <a:pt x="5201" y="2999"/>
                  </a:cubicBezTo>
                  <a:cubicBezTo>
                    <a:pt x="4628" y="2415"/>
                    <a:pt x="3614" y="2182"/>
                    <a:pt x="3565" y="2172"/>
                  </a:cubicBezTo>
                  <a:cubicBezTo>
                    <a:pt x="3549" y="2168"/>
                    <a:pt x="3533" y="2166"/>
                    <a:pt x="3517" y="2166"/>
                  </a:cubicBezTo>
                  <a:cubicBezTo>
                    <a:pt x="3470" y="2166"/>
                    <a:pt x="3426" y="2182"/>
                    <a:pt x="3389" y="2210"/>
                  </a:cubicBezTo>
                  <a:cubicBezTo>
                    <a:pt x="3340" y="2249"/>
                    <a:pt x="3312" y="2309"/>
                    <a:pt x="3315" y="2369"/>
                  </a:cubicBezTo>
                  <a:cubicBezTo>
                    <a:pt x="3315" y="2390"/>
                    <a:pt x="3298" y="2520"/>
                    <a:pt x="3157" y="2661"/>
                  </a:cubicBezTo>
                  <a:cubicBezTo>
                    <a:pt x="3011" y="2806"/>
                    <a:pt x="3147" y="3010"/>
                    <a:pt x="3303" y="3010"/>
                  </a:cubicBezTo>
                  <a:cubicBezTo>
                    <a:pt x="3351" y="3010"/>
                    <a:pt x="3401" y="2991"/>
                    <a:pt x="3445" y="2946"/>
                  </a:cubicBezTo>
                  <a:cubicBezTo>
                    <a:pt x="3540" y="2854"/>
                    <a:pt x="3614" y="2742"/>
                    <a:pt x="3663" y="2619"/>
                  </a:cubicBezTo>
                  <a:cubicBezTo>
                    <a:pt x="4005" y="2721"/>
                    <a:pt x="4716" y="2977"/>
                    <a:pt x="5032" y="3428"/>
                  </a:cubicBezTo>
                  <a:cubicBezTo>
                    <a:pt x="4939" y="3951"/>
                    <a:pt x="4483" y="4333"/>
                    <a:pt x="3953" y="4333"/>
                  </a:cubicBezTo>
                  <a:cubicBezTo>
                    <a:pt x="3941" y="4333"/>
                    <a:pt x="3929" y="4332"/>
                    <a:pt x="3917" y="4332"/>
                  </a:cubicBezTo>
                  <a:cubicBezTo>
                    <a:pt x="3371" y="4314"/>
                    <a:pt x="2921" y="3899"/>
                    <a:pt x="2861" y="3357"/>
                  </a:cubicBezTo>
                  <a:lnTo>
                    <a:pt x="2865" y="3357"/>
                  </a:lnTo>
                  <a:cubicBezTo>
                    <a:pt x="2861" y="3326"/>
                    <a:pt x="2851" y="3298"/>
                    <a:pt x="2837" y="3273"/>
                  </a:cubicBezTo>
                  <a:cubicBezTo>
                    <a:pt x="2333" y="2453"/>
                    <a:pt x="2847" y="1391"/>
                    <a:pt x="3804" y="1278"/>
                  </a:cubicBezTo>
                  <a:cubicBezTo>
                    <a:pt x="3856" y="1272"/>
                    <a:pt x="3908" y="1269"/>
                    <a:pt x="3959" y="1269"/>
                  </a:cubicBezTo>
                  <a:close/>
                  <a:moveTo>
                    <a:pt x="3509" y="4670"/>
                  </a:moveTo>
                  <a:cubicBezTo>
                    <a:pt x="3653" y="4716"/>
                    <a:pt x="3804" y="4740"/>
                    <a:pt x="3956" y="4740"/>
                  </a:cubicBezTo>
                  <a:cubicBezTo>
                    <a:pt x="4107" y="4740"/>
                    <a:pt x="4258" y="4716"/>
                    <a:pt x="4402" y="4673"/>
                  </a:cubicBezTo>
                  <a:lnTo>
                    <a:pt x="4402" y="4888"/>
                  </a:lnTo>
                  <a:cubicBezTo>
                    <a:pt x="4402" y="4955"/>
                    <a:pt x="4420" y="5022"/>
                    <a:pt x="4452" y="5085"/>
                  </a:cubicBezTo>
                  <a:lnTo>
                    <a:pt x="4262" y="5264"/>
                  </a:lnTo>
                  <a:cubicBezTo>
                    <a:pt x="4175" y="5345"/>
                    <a:pt x="4065" y="5386"/>
                    <a:pt x="3954" y="5386"/>
                  </a:cubicBezTo>
                  <a:cubicBezTo>
                    <a:pt x="3843" y="5386"/>
                    <a:pt x="3732" y="5345"/>
                    <a:pt x="3646" y="5264"/>
                  </a:cubicBezTo>
                  <a:lnTo>
                    <a:pt x="3459" y="5085"/>
                  </a:lnTo>
                  <a:cubicBezTo>
                    <a:pt x="3491" y="5022"/>
                    <a:pt x="3509" y="4955"/>
                    <a:pt x="3509" y="4888"/>
                  </a:cubicBezTo>
                  <a:lnTo>
                    <a:pt x="3509" y="4670"/>
                  </a:lnTo>
                  <a:close/>
                  <a:moveTo>
                    <a:pt x="4775" y="5335"/>
                  </a:moveTo>
                  <a:lnTo>
                    <a:pt x="5454" y="5673"/>
                  </a:lnTo>
                  <a:cubicBezTo>
                    <a:pt x="5606" y="5747"/>
                    <a:pt x="5701" y="5898"/>
                    <a:pt x="5701" y="6067"/>
                  </a:cubicBezTo>
                  <a:lnTo>
                    <a:pt x="3956" y="6067"/>
                  </a:lnTo>
                  <a:cubicBezTo>
                    <a:pt x="3723" y="6067"/>
                    <a:pt x="3537" y="6257"/>
                    <a:pt x="3537" y="6485"/>
                  </a:cubicBezTo>
                  <a:lnTo>
                    <a:pt x="3537" y="7365"/>
                  </a:lnTo>
                  <a:lnTo>
                    <a:pt x="3072" y="7365"/>
                  </a:lnTo>
                  <a:lnTo>
                    <a:pt x="3072" y="6538"/>
                  </a:lnTo>
                  <a:cubicBezTo>
                    <a:pt x="3072" y="6403"/>
                    <a:pt x="2971" y="6335"/>
                    <a:pt x="2870" y="6335"/>
                  </a:cubicBezTo>
                  <a:cubicBezTo>
                    <a:pt x="2769" y="6335"/>
                    <a:pt x="2668" y="6403"/>
                    <a:pt x="2668" y="6538"/>
                  </a:cubicBezTo>
                  <a:lnTo>
                    <a:pt x="2668" y="7569"/>
                  </a:lnTo>
                  <a:cubicBezTo>
                    <a:pt x="2668" y="7682"/>
                    <a:pt x="2759" y="7773"/>
                    <a:pt x="2872" y="7773"/>
                  </a:cubicBezTo>
                  <a:lnTo>
                    <a:pt x="3537" y="7773"/>
                  </a:lnTo>
                  <a:lnTo>
                    <a:pt x="3537" y="8220"/>
                  </a:lnTo>
                  <a:lnTo>
                    <a:pt x="3537" y="8234"/>
                  </a:lnTo>
                  <a:lnTo>
                    <a:pt x="2657" y="8234"/>
                  </a:lnTo>
                  <a:cubicBezTo>
                    <a:pt x="2407" y="8234"/>
                    <a:pt x="2207" y="8033"/>
                    <a:pt x="2207" y="7787"/>
                  </a:cubicBezTo>
                  <a:lnTo>
                    <a:pt x="2207" y="6070"/>
                  </a:lnTo>
                  <a:cubicBezTo>
                    <a:pt x="2207" y="5901"/>
                    <a:pt x="2302" y="5747"/>
                    <a:pt x="2453" y="5673"/>
                  </a:cubicBezTo>
                  <a:lnTo>
                    <a:pt x="3132" y="5335"/>
                  </a:lnTo>
                  <a:lnTo>
                    <a:pt x="3368" y="5557"/>
                  </a:lnTo>
                  <a:cubicBezTo>
                    <a:pt x="3532" y="5713"/>
                    <a:pt x="3743" y="5791"/>
                    <a:pt x="3954" y="5791"/>
                  </a:cubicBezTo>
                  <a:cubicBezTo>
                    <a:pt x="4165" y="5791"/>
                    <a:pt x="4376" y="5713"/>
                    <a:pt x="4540" y="5557"/>
                  </a:cubicBezTo>
                  <a:lnTo>
                    <a:pt x="4775" y="5335"/>
                  </a:lnTo>
                  <a:close/>
                  <a:moveTo>
                    <a:pt x="6556" y="6471"/>
                  </a:moveTo>
                  <a:cubicBezTo>
                    <a:pt x="6563" y="6471"/>
                    <a:pt x="6566" y="6478"/>
                    <a:pt x="6570" y="6485"/>
                  </a:cubicBezTo>
                  <a:lnTo>
                    <a:pt x="6570" y="8220"/>
                  </a:lnTo>
                  <a:cubicBezTo>
                    <a:pt x="6570" y="8227"/>
                    <a:pt x="6563" y="8234"/>
                    <a:pt x="6556" y="8234"/>
                  </a:cubicBezTo>
                  <a:lnTo>
                    <a:pt x="3956" y="8234"/>
                  </a:lnTo>
                  <a:cubicBezTo>
                    <a:pt x="3945" y="8234"/>
                    <a:pt x="3941" y="8227"/>
                    <a:pt x="3941" y="8220"/>
                  </a:cubicBezTo>
                  <a:lnTo>
                    <a:pt x="3941" y="6485"/>
                  </a:lnTo>
                  <a:cubicBezTo>
                    <a:pt x="3941" y="6478"/>
                    <a:pt x="3945" y="6471"/>
                    <a:pt x="3956" y="6471"/>
                  </a:cubicBezTo>
                  <a:close/>
                  <a:moveTo>
                    <a:pt x="13068" y="8639"/>
                  </a:moveTo>
                  <a:lnTo>
                    <a:pt x="13068" y="9100"/>
                  </a:lnTo>
                  <a:lnTo>
                    <a:pt x="909" y="9100"/>
                  </a:lnTo>
                  <a:lnTo>
                    <a:pt x="909" y="8639"/>
                  </a:lnTo>
                  <a:close/>
                  <a:moveTo>
                    <a:pt x="3956" y="1"/>
                  </a:moveTo>
                  <a:cubicBezTo>
                    <a:pt x="3364" y="1"/>
                    <a:pt x="2886" y="434"/>
                    <a:pt x="2886" y="961"/>
                  </a:cubicBezTo>
                  <a:cubicBezTo>
                    <a:pt x="2886" y="1046"/>
                    <a:pt x="2896" y="1130"/>
                    <a:pt x="2921" y="1215"/>
                  </a:cubicBezTo>
                  <a:cubicBezTo>
                    <a:pt x="2228" y="1735"/>
                    <a:pt x="2031" y="2692"/>
                    <a:pt x="2467" y="3445"/>
                  </a:cubicBezTo>
                  <a:cubicBezTo>
                    <a:pt x="2523" y="3864"/>
                    <a:pt x="2756" y="4237"/>
                    <a:pt x="3101" y="4476"/>
                  </a:cubicBezTo>
                  <a:lnTo>
                    <a:pt x="3101" y="4888"/>
                  </a:lnTo>
                  <a:cubicBezTo>
                    <a:pt x="3101" y="4892"/>
                    <a:pt x="3097" y="4895"/>
                    <a:pt x="3093" y="4899"/>
                  </a:cubicBezTo>
                  <a:lnTo>
                    <a:pt x="2274" y="5310"/>
                  </a:lnTo>
                  <a:cubicBezTo>
                    <a:pt x="1985" y="5454"/>
                    <a:pt x="1802" y="5750"/>
                    <a:pt x="1806" y="6074"/>
                  </a:cubicBezTo>
                  <a:lnTo>
                    <a:pt x="1806" y="7791"/>
                  </a:lnTo>
                  <a:cubicBezTo>
                    <a:pt x="1802" y="7946"/>
                    <a:pt x="1848" y="8100"/>
                    <a:pt x="1932" y="8238"/>
                  </a:cubicBezTo>
                  <a:lnTo>
                    <a:pt x="272" y="8238"/>
                  </a:lnTo>
                  <a:cubicBezTo>
                    <a:pt x="1" y="8238"/>
                    <a:pt x="1" y="8642"/>
                    <a:pt x="272" y="8642"/>
                  </a:cubicBezTo>
                  <a:lnTo>
                    <a:pt x="504" y="8642"/>
                  </a:lnTo>
                  <a:lnTo>
                    <a:pt x="504" y="10605"/>
                  </a:lnTo>
                  <a:cubicBezTo>
                    <a:pt x="504" y="10715"/>
                    <a:pt x="592" y="10806"/>
                    <a:pt x="704" y="10806"/>
                  </a:cubicBezTo>
                  <a:cubicBezTo>
                    <a:pt x="817" y="10806"/>
                    <a:pt x="909" y="10715"/>
                    <a:pt x="909" y="10605"/>
                  </a:cubicBezTo>
                  <a:lnTo>
                    <a:pt x="909" y="9504"/>
                  </a:lnTo>
                  <a:lnTo>
                    <a:pt x="13068" y="9504"/>
                  </a:lnTo>
                  <a:lnTo>
                    <a:pt x="13068" y="10605"/>
                  </a:lnTo>
                  <a:cubicBezTo>
                    <a:pt x="13068" y="10715"/>
                    <a:pt x="13156" y="10806"/>
                    <a:pt x="13269" y="10806"/>
                  </a:cubicBezTo>
                  <a:cubicBezTo>
                    <a:pt x="13382" y="10806"/>
                    <a:pt x="13473" y="10715"/>
                    <a:pt x="13473" y="10605"/>
                  </a:cubicBezTo>
                  <a:lnTo>
                    <a:pt x="13473" y="8639"/>
                  </a:lnTo>
                  <a:lnTo>
                    <a:pt x="13702" y="8639"/>
                  </a:lnTo>
                  <a:cubicBezTo>
                    <a:pt x="13814" y="8639"/>
                    <a:pt x="13906" y="8551"/>
                    <a:pt x="13906" y="8438"/>
                  </a:cubicBezTo>
                  <a:cubicBezTo>
                    <a:pt x="13906" y="8326"/>
                    <a:pt x="13814" y="8234"/>
                    <a:pt x="13702" y="8234"/>
                  </a:cubicBezTo>
                  <a:lnTo>
                    <a:pt x="6974" y="8234"/>
                  </a:lnTo>
                  <a:lnTo>
                    <a:pt x="6974" y="8220"/>
                  </a:lnTo>
                  <a:lnTo>
                    <a:pt x="6974" y="6485"/>
                  </a:lnTo>
                  <a:cubicBezTo>
                    <a:pt x="6974" y="6253"/>
                    <a:pt x="6788" y="6067"/>
                    <a:pt x="6556" y="6067"/>
                  </a:cubicBezTo>
                  <a:lnTo>
                    <a:pt x="6105" y="6067"/>
                  </a:lnTo>
                  <a:cubicBezTo>
                    <a:pt x="6105" y="5747"/>
                    <a:pt x="5922" y="5454"/>
                    <a:pt x="5637" y="5310"/>
                  </a:cubicBezTo>
                  <a:lnTo>
                    <a:pt x="4814" y="4899"/>
                  </a:lnTo>
                  <a:cubicBezTo>
                    <a:pt x="4810" y="4899"/>
                    <a:pt x="4807" y="4892"/>
                    <a:pt x="4807" y="4888"/>
                  </a:cubicBezTo>
                  <a:lnTo>
                    <a:pt x="4807" y="4476"/>
                  </a:lnTo>
                  <a:cubicBezTo>
                    <a:pt x="5155" y="4237"/>
                    <a:pt x="5384" y="3864"/>
                    <a:pt x="5444" y="3445"/>
                  </a:cubicBezTo>
                  <a:cubicBezTo>
                    <a:pt x="5877" y="2692"/>
                    <a:pt x="5683" y="1735"/>
                    <a:pt x="4986" y="1215"/>
                  </a:cubicBezTo>
                  <a:cubicBezTo>
                    <a:pt x="5011" y="1130"/>
                    <a:pt x="5025" y="1046"/>
                    <a:pt x="5022" y="961"/>
                  </a:cubicBezTo>
                  <a:cubicBezTo>
                    <a:pt x="5022" y="434"/>
                    <a:pt x="4543" y="1"/>
                    <a:pt x="39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9" name="Google Shape;22359;p87"/>
            <p:cNvSpPr/>
            <p:nvPr/>
          </p:nvSpPr>
          <p:spPr>
            <a:xfrm>
              <a:off x="1019923" y="2672693"/>
              <a:ext cx="23555" cy="10541"/>
            </a:xfrm>
            <a:custGeom>
              <a:avLst/>
              <a:gdLst/>
              <a:ahLst/>
              <a:cxnLst/>
              <a:rect l="l" t="t" r="r" b="b"/>
              <a:pathLst>
                <a:path w="905" h="405" extrusionOk="0">
                  <a:moveTo>
                    <a:pt x="271" y="0"/>
                  </a:moveTo>
                  <a:cubicBezTo>
                    <a:pt x="0" y="0"/>
                    <a:pt x="0" y="405"/>
                    <a:pt x="271" y="405"/>
                  </a:cubicBezTo>
                  <a:lnTo>
                    <a:pt x="704" y="405"/>
                  </a:lnTo>
                  <a:cubicBezTo>
                    <a:pt x="813" y="405"/>
                    <a:pt x="905" y="317"/>
                    <a:pt x="905" y="204"/>
                  </a:cubicBezTo>
                  <a:cubicBezTo>
                    <a:pt x="905" y="92"/>
                    <a:pt x="813" y="0"/>
                    <a:pt x="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0" name="Google Shape;22360;p87"/>
            <p:cNvSpPr/>
            <p:nvPr/>
          </p:nvSpPr>
          <p:spPr>
            <a:xfrm>
              <a:off x="1066721" y="2452812"/>
              <a:ext cx="179798" cy="175764"/>
            </a:xfrm>
            <a:custGeom>
              <a:avLst/>
              <a:gdLst/>
              <a:ahLst/>
              <a:cxnLst/>
              <a:rect l="l" t="t" r="r" b="b"/>
              <a:pathLst>
                <a:path w="6908" h="6753" extrusionOk="0">
                  <a:moveTo>
                    <a:pt x="6056" y="405"/>
                  </a:moveTo>
                  <a:cubicBezTo>
                    <a:pt x="6302" y="405"/>
                    <a:pt x="6502" y="606"/>
                    <a:pt x="6502" y="852"/>
                  </a:cubicBezTo>
                  <a:lnTo>
                    <a:pt x="6502" y="4318"/>
                  </a:lnTo>
                  <a:cubicBezTo>
                    <a:pt x="6502" y="4564"/>
                    <a:pt x="6302" y="4765"/>
                    <a:pt x="6056" y="4765"/>
                  </a:cubicBezTo>
                  <a:lnTo>
                    <a:pt x="3455" y="4765"/>
                  </a:lnTo>
                  <a:cubicBezTo>
                    <a:pt x="3410" y="4765"/>
                    <a:pt x="3371" y="4779"/>
                    <a:pt x="3336" y="4803"/>
                  </a:cubicBezTo>
                  <a:lnTo>
                    <a:pt x="1404" y="6211"/>
                  </a:lnTo>
                  <a:lnTo>
                    <a:pt x="1404" y="6211"/>
                  </a:lnTo>
                  <a:lnTo>
                    <a:pt x="1703" y="5018"/>
                  </a:lnTo>
                  <a:cubicBezTo>
                    <a:pt x="1735" y="4891"/>
                    <a:pt x="1636" y="4765"/>
                    <a:pt x="1506" y="4765"/>
                  </a:cubicBezTo>
                  <a:lnTo>
                    <a:pt x="855" y="4765"/>
                  </a:lnTo>
                  <a:cubicBezTo>
                    <a:pt x="609" y="4765"/>
                    <a:pt x="408" y="4564"/>
                    <a:pt x="408" y="4318"/>
                  </a:cubicBezTo>
                  <a:lnTo>
                    <a:pt x="408" y="856"/>
                  </a:lnTo>
                  <a:cubicBezTo>
                    <a:pt x="405" y="606"/>
                    <a:pt x="605" y="405"/>
                    <a:pt x="855" y="405"/>
                  </a:cubicBezTo>
                  <a:close/>
                  <a:moveTo>
                    <a:pt x="855" y="1"/>
                  </a:moveTo>
                  <a:cubicBezTo>
                    <a:pt x="384" y="1"/>
                    <a:pt x="4" y="381"/>
                    <a:pt x="0" y="852"/>
                  </a:cubicBezTo>
                  <a:lnTo>
                    <a:pt x="0" y="4318"/>
                  </a:lnTo>
                  <a:cubicBezTo>
                    <a:pt x="0" y="4789"/>
                    <a:pt x="384" y="5173"/>
                    <a:pt x="855" y="5173"/>
                  </a:cubicBezTo>
                  <a:lnTo>
                    <a:pt x="1246" y="5173"/>
                  </a:lnTo>
                  <a:lnTo>
                    <a:pt x="947" y="6365"/>
                  </a:lnTo>
                  <a:cubicBezTo>
                    <a:pt x="894" y="6578"/>
                    <a:pt x="1063" y="6752"/>
                    <a:pt x="1249" y="6752"/>
                  </a:cubicBezTo>
                  <a:cubicBezTo>
                    <a:pt x="1310" y="6752"/>
                    <a:pt x="1372" y="6734"/>
                    <a:pt x="1429" y="6693"/>
                  </a:cubicBezTo>
                  <a:lnTo>
                    <a:pt x="3519" y="5173"/>
                  </a:lnTo>
                  <a:lnTo>
                    <a:pt x="6056" y="5173"/>
                  </a:lnTo>
                  <a:cubicBezTo>
                    <a:pt x="6523" y="5173"/>
                    <a:pt x="6907" y="4789"/>
                    <a:pt x="6907" y="4321"/>
                  </a:cubicBezTo>
                  <a:lnTo>
                    <a:pt x="6907" y="852"/>
                  </a:lnTo>
                  <a:cubicBezTo>
                    <a:pt x="6907" y="381"/>
                    <a:pt x="6523" y="1"/>
                    <a:pt x="60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1" name="Google Shape;22361;p87"/>
            <p:cNvSpPr/>
            <p:nvPr/>
          </p:nvSpPr>
          <p:spPr>
            <a:xfrm>
              <a:off x="1098865" y="2486596"/>
              <a:ext cx="29229" cy="10645"/>
            </a:xfrm>
            <a:custGeom>
              <a:avLst/>
              <a:gdLst/>
              <a:ahLst/>
              <a:cxnLst/>
              <a:rect l="l" t="t" r="r" b="b"/>
              <a:pathLst>
                <a:path w="1123" h="409" extrusionOk="0">
                  <a:moveTo>
                    <a:pt x="271" y="1"/>
                  </a:moveTo>
                  <a:cubicBezTo>
                    <a:pt x="0" y="1"/>
                    <a:pt x="0" y="409"/>
                    <a:pt x="271" y="409"/>
                  </a:cubicBezTo>
                  <a:lnTo>
                    <a:pt x="919" y="409"/>
                  </a:lnTo>
                  <a:cubicBezTo>
                    <a:pt x="1031" y="409"/>
                    <a:pt x="1123" y="318"/>
                    <a:pt x="1123" y="205"/>
                  </a:cubicBezTo>
                  <a:cubicBezTo>
                    <a:pt x="1123" y="92"/>
                    <a:pt x="1031"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2" name="Google Shape;22362;p87"/>
            <p:cNvSpPr/>
            <p:nvPr/>
          </p:nvSpPr>
          <p:spPr>
            <a:xfrm>
              <a:off x="1138322" y="2486596"/>
              <a:ext cx="74387" cy="10645"/>
            </a:xfrm>
            <a:custGeom>
              <a:avLst/>
              <a:gdLst/>
              <a:ahLst/>
              <a:cxnLst/>
              <a:rect l="l" t="t" r="r" b="b"/>
              <a:pathLst>
                <a:path w="2858" h="409" extrusionOk="0">
                  <a:moveTo>
                    <a:pt x="272" y="1"/>
                  </a:moveTo>
                  <a:cubicBezTo>
                    <a:pt x="1" y="1"/>
                    <a:pt x="1" y="409"/>
                    <a:pt x="272" y="409"/>
                  </a:cubicBezTo>
                  <a:lnTo>
                    <a:pt x="2654" y="409"/>
                  </a:lnTo>
                  <a:cubicBezTo>
                    <a:pt x="2766" y="409"/>
                    <a:pt x="2858" y="318"/>
                    <a:pt x="2858" y="205"/>
                  </a:cubicBezTo>
                  <a:cubicBezTo>
                    <a:pt x="2858" y="92"/>
                    <a:pt x="2766" y="1"/>
                    <a:pt x="26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3" name="Google Shape;22363;p87"/>
            <p:cNvSpPr/>
            <p:nvPr/>
          </p:nvSpPr>
          <p:spPr>
            <a:xfrm>
              <a:off x="1098865" y="2514810"/>
              <a:ext cx="113766" cy="10567"/>
            </a:xfrm>
            <a:custGeom>
              <a:avLst/>
              <a:gdLst/>
              <a:ahLst/>
              <a:cxnLst/>
              <a:rect l="l" t="t" r="r" b="b"/>
              <a:pathLst>
                <a:path w="4371" h="406" extrusionOk="0">
                  <a:moveTo>
                    <a:pt x="271" y="1"/>
                  </a:moveTo>
                  <a:cubicBezTo>
                    <a:pt x="0" y="1"/>
                    <a:pt x="0" y="405"/>
                    <a:pt x="271" y="405"/>
                  </a:cubicBezTo>
                  <a:lnTo>
                    <a:pt x="4170" y="405"/>
                  </a:lnTo>
                  <a:cubicBezTo>
                    <a:pt x="4282" y="405"/>
                    <a:pt x="4370" y="314"/>
                    <a:pt x="4370" y="205"/>
                  </a:cubicBezTo>
                  <a:cubicBezTo>
                    <a:pt x="4370" y="92"/>
                    <a:pt x="4282" y="1"/>
                    <a:pt x="4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4" name="Google Shape;22364;p87"/>
            <p:cNvSpPr/>
            <p:nvPr/>
          </p:nvSpPr>
          <p:spPr>
            <a:xfrm>
              <a:off x="1098865" y="2543024"/>
              <a:ext cx="74282" cy="10541"/>
            </a:xfrm>
            <a:custGeom>
              <a:avLst/>
              <a:gdLst/>
              <a:ahLst/>
              <a:cxnLst/>
              <a:rect l="l" t="t" r="r" b="b"/>
              <a:pathLst>
                <a:path w="2854" h="405" extrusionOk="0">
                  <a:moveTo>
                    <a:pt x="271" y="0"/>
                  </a:moveTo>
                  <a:cubicBezTo>
                    <a:pt x="0" y="0"/>
                    <a:pt x="0" y="405"/>
                    <a:pt x="271" y="405"/>
                  </a:cubicBezTo>
                  <a:lnTo>
                    <a:pt x="2653" y="405"/>
                  </a:lnTo>
                  <a:cubicBezTo>
                    <a:pt x="2766" y="405"/>
                    <a:pt x="2854" y="313"/>
                    <a:pt x="2854" y="204"/>
                  </a:cubicBezTo>
                  <a:cubicBezTo>
                    <a:pt x="2854" y="92"/>
                    <a:pt x="2766" y="0"/>
                    <a:pt x="26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5" name="Google Shape;22365;p87"/>
            <p:cNvSpPr/>
            <p:nvPr/>
          </p:nvSpPr>
          <p:spPr>
            <a:xfrm>
              <a:off x="1183376" y="2543024"/>
              <a:ext cx="29255" cy="10541"/>
            </a:xfrm>
            <a:custGeom>
              <a:avLst/>
              <a:gdLst/>
              <a:ahLst/>
              <a:cxnLst/>
              <a:rect l="l" t="t" r="r" b="b"/>
              <a:pathLst>
                <a:path w="1124" h="405" extrusionOk="0">
                  <a:moveTo>
                    <a:pt x="272" y="0"/>
                  </a:moveTo>
                  <a:cubicBezTo>
                    <a:pt x="1" y="0"/>
                    <a:pt x="1" y="405"/>
                    <a:pt x="272" y="405"/>
                  </a:cubicBezTo>
                  <a:lnTo>
                    <a:pt x="923" y="405"/>
                  </a:lnTo>
                  <a:cubicBezTo>
                    <a:pt x="1035" y="405"/>
                    <a:pt x="1123" y="313"/>
                    <a:pt x="1123" y="204"/>
                  </a:cubicBezTo>
                  <a:cubicBezTo>
                    <a:pt x="1123" y="92"/>
                    <a:pt x="1035" y="0"/>
                    <a:pt x="9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6" name="Google Shape;22366;p87"/>
          <p:cNvGrpSpPr/>
          <p:nvPr/>
        </p:nvGrpSpPr>
        <p:grpSpPr>
          <a:xfrm>
            <a:off x="3768323" y="2886769"/>
            <a:ext cx="242811" cy="379091"/>
            <a:chOff x="3768323" y="2886769"/>
            <a:chExt cx="242811" cy="379091"/>
          </a:xfrm>
        </p:grpSpPr>
        <p:sp>
          <p:nvSpPr>
            <p:cNvPr id="22367" name="Google Shape;22367;p87"/>
            <p:cNvSpPr/>
            <p:nvPr/>
          </p:nvSpPr>
          <p:spPr>
            <a:xfrm>
              <a:off x="3886930" y="2892391"/>
              <a:ext cx="29880" cy="35267"/>
            </a:xfrm>
            <a:custGeom>
              <a:avLst/>
              <a:gdLst/>
              <a:ahLst/>
              <a:cxnLst/>
              <a:rect l="l" t="t" r="r" b="b"/>
              <a:pathLst>
                <a:path w="1148" h="1355" extrusionOk="0">
                  <a:moveTo>
                    <a:pt x="138" y="1"/>
                  </a:moveTo>
                  <a:cubicBezTo>
                    <a:pt x="62" y="1"/>
                    <a:pt x="1" y="62"/>
                    <a:pt x="4" y="137"/>
                  </a:cubicBezTo>
                  <a:lnTo>
                    <a:pt x="4" y="1126"/>
                  </a:lnTo>
                  <a:lnTo>
                    <a:pt x="1147" y="1355"/>
                  </a:lnTo>
                  <a:cubicBezTo>
                    <a:pt x="1147" y="306"/>
                    <a:pt x="479" y="60"/>
                    <a:pt x="166" y="4"/>
                  </a:cubicBezTo>
                  <a:cubicBezTo>
                    <a:pt x="156" y="2"/>
                    <a:pt x="147" y="1"/>
                    <a:pt x="138"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8" name="Google Shape;22368;p87"/>
            <p:cNvSpPr/>
            <p:nvPr/>
          </p:nvSpPr>
          <p:spPr>
            <a:xfrm>
              <a:off x="3863219" y="2915633"/>
              <a:ext cx="136644" cy="261576"/>
            </a:xfrm>
            <a:custGeom>
              <a:avLst/>
              <a:gdLst/>
              <a:ahLst/>
              <a:cxnLst/>
              <a:rect l="l" t="t" r="r" b="b"/>
              <a:pathLst>
                <a:path w="5250" h="10050" extrusionOk="0">
                  <a:moveTo>
                    <a:pt x="408" y="1"/>
                  </a:moveTo>
                  <a:cubicBezTo>
                    <a:pt x="302" y="1"/>
                    <a:pt x="211" y="77"/>
                    <a:pt x="194" y="184"/>
                  </a:cubicBezTo>
                  <a:lnTo>
                    <a:pt x="0" y="1144"/>
                  </a:lnTo>
                  <a:lnTo>
                    <a:pt x="2741" y="5708"/>
                  </a:lnTo>
                  <a:lnTo>
                    <a:pt x="2970" y="10046"/>
                  </a:lnTo>
                  <a:lnTo>
                    <a:pt x="4106" y="10046"/>
                  </a:lnTo>
                  <a:cubicBezTo>
                    <a:pt x="4107" y="7308"/>
                    <a:pt x="5250" y="6632"/>
                    <a:pt x="5250" y="4110"/>
                  </a:cubicBezTo>
                  <a:cubicBezTo>
                    <a:pt x="5250" y="279"/>
                    <a:pt x="1330" y="11"/>
                    <a:pt x="415" y="1"/>
                  </a:cubicBezTo>
                  <a:cubicBezTo>
                    <a:pt x="413" y="1"/>
                    <a:pt x="411" y="1"/>
                    <a:pt x="408" y="1"/>
                  </a:cubicBezTo>
                  <a:close/>
                  <a:moveTo>
                    <a:pt x="4106" y="10046"/>
                  </a:moveTo>
                  <a:lnTo>
                    <a:pt x="4106" y="10046"/>
                  </a:lnTo>
                  <a:cubicBezTo>
                    <a:pt x="4106" y="10047"/>
                    <a:pt x="4106" y="10048"/>
                    <a:pt x="4106" y="10050"/>
                  </a:cubicBezTo>
                  <a:lnTo>
                    <a:pt x="4113" y="10046"/>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9" name="Google Shape;22369;p87"/>
            <p:cNvSpPr/>
            <p:nvPr/>
          </p:nvSpPr>
          <p:spPr>
            <a:xfrm>
              <a:off x="3774466" y="2937392"/>
              <a:ext cx="219828" cy="251712"/>
            </a:xfrm>
            <a:custGeom>
              <a:avLst/>
              <a:gdLst/>
              <a:ahLst/>
              <a:cxnLst/>
              <a:rect l="l" t="t" r="r" b="b"/>
              <a:pathLst>
                <a:path w="8446" h="9671" extrusionOk="0">
                  <a:moveTo>
                    <a:pt x="3360" y="1"/>
                  </a:moveTo>
                  <a:cubicBezTo>
                    <a:pt x="3068" y="1"/>
                    <a:pt x="2830" y="16"/>
                    <a:pt x="2682" y="30"/>
                  </a:cubicBezTo>
                  <a:cubicBezTo>
                    <a:pt x="2446" y="51"/>
                    <a:pt x="2267" y="249"/>
                    <a:pt x="2267" y="484"/>
                  </a:cubicBezTo>
                  <a:lnTo>
                    <a:pt x="2267" y="766"/>
                  </a:lnTo>
                  <a:lnTo>
                    <a:pt x="156" y="2877"/>
                  </a:lnTo>
                  <a:cubicBezTo>
                    <a:pt x="46" y="2986"/>
                    <a:pt x="1" y="3141"/>
                    <a:pt x="32" y="3288"/>
                  </a:cubicBezTo>
                  <a:lnTo>
                    <a:pt x="184" y="4045"/>
                  </a:lnTo>
                  <a:cubicBezTo>
                    <a:pt x="201" y="4136"/>
                    <a:pt x="268" y="4207"/>
                    <a:pt x="360" y="4224"/>
                  </a:cubicBezTo>
                  <a:cubicBezTo>
                    <a:pt x="607" y="4276"/>
                    <a:pt x="836" y="4298"/>
                    <a:pt x="1048" y="4298"/>
                  </a:cubicBezTo>
                  <a:cubicBezTo>
                    <a:pt x="1860" y="4298"/>
                    <a:pt x="2414" y="3974"/>
                    <a:pt x="2706" y="3742"/>
                  </a:cubicBezTo>
                  <a:cubicBezTo>
                    <a:pt x="2792" y="3670"/>
                    <a:pt x="2898" y="3632"/>
                    <a:pt x="3005" y="3632"/>
                  </a:cubicBezTo>
                  <a:cubicBezTo>
                    <a:pt x="3080" y="3632"/>
                    <a:pt x="3155" y="3650"/>
                    <a:pt x="3224" y="3686"/>
                  </a:cubicBezTo>
                  <a:cubicBezTo>
                    <a:pt x="3677" y="3943"/>
                    <a:pt x="4108" y="4000"/>
                    <a:pt x="4401" y="4000"/>
                  </a:cubicBezTo>
                  <a:cubicBezTo>
                    <a:pt x="4633" y="4000"/>
                    <a:pt x="4779" y="3964"/>
                    <a:pt x="4779" y="3964"/>
                  </a:cubicBezTo>
                  <a:lnTo>
                    <a:pt x="4779" y="3964"/>
                  </a:lnTo>
                  <a:cubicBezTo>
                    <a:pt x="2689" y="6054"/>
                    <a:pt x="2038" y="7472"/>
                    <a:pt x="2038" y="8302"/>
                  </a:cubicBezTo>
                  <a:cubicBezTo>
                    <a:pt x="2038" y="8841"/>
                    <a:pt x="2291" y="9347"/>
                    <a:pt x="2724" y="9671"/>
                  </a:cubicBezTo>
                  <a:lnTo>
                    <a:pt x="7745" y="9671"/>
                  </a:lnTo>
                  <a:cubicBezTo>
                    <a:pt x="7745" y="9671"/>
                    <a:pt x="7002" y="8542"/>
                    <a:pt x="7815" y="4763"/>
                  </a:cubicBezTo>
                  <a:cubicBezTo>
                    <a:pt x="8445" y="1842"/>
                    <a:pt x="7024" y="804"/>
                    <a:pt x="5423" y="291"/>
                  </a:cubicBezTo>
                  <a:cubicBezTo>
                    <a:pt x="4704" y="58"/>
                    <a:pt x="3929" y="1"/>
                    <a:pt x="336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0" name="Google Shape;22370;p87"/>
            <p:cNvSpPr/>
            <p:nvPr/>
          </p:nvSpPr>
          <p:spPr>
            <a:xfrm>
              <a:off x="3776209" y="2999754"/>
              <a:ext cx="152964" cy="183416"/>
            </a:xfrm>
            <a:custGeom>
              <a:avLst/>
              <a:gdLst/>
              <a:ahLst/>
              <a:cxnLst/>
              <a:rect l="l" t="t" r="r" b="b"/>
              <a:pathLst>
                <a:path w="5877" h="7047" extrusionOk="0">
                  <a:moveTo>
                    <a:pt x="3113" y="0"/>
                  </a:moveTo>
                  <a:cubicBezTo>
                    <a:pt x="2949" y="0"/>
                    <a:pt x="2798" y="54"/>
                    <a:pt x="2657" y="196"/>
                  </a:cubicBezTo>
                  <a:cubicBezTo>
                    <a:pt x="2218" y="635"/>
                    <a:pt x="1357" y="1074"/>
                    <a:pt x="152" y="1074"/>
                  </a:cubicBezTo>
                  <a:cubicBezTo>
                    <a:pt x="102" y="1074"/>
                    <a:pt x="52" y="1073"/>
                    <a:pt x="1" y="1072"/>
                  </a:cubicBezTo>
                  <a:lnTo>
                    <a:pt x="1" y="1072"/>
                  </a:lnTo>
                  <a:lnTo>
                    <a:pt x="117" y="1649"/>
                  </a:lnTo>
                  <a:cubicBezTo>
                    <a:pt x="134" y="1737"/>
                    <a:pt x="201" y="1807"/>
                    <a:pt x="293" y="1828"/>
                  </a:cubicBezTo>
                  <a:cubicBezTo>
                    <a:pt x="540" y="1880"/>
                    <a:pt x="770" y="1902"/>
                    <a:pt x="982" y="1902"/>
                  </a:cubicBezTo>
                  <a:cubicBezTo>
                    <a:pt x="1795" y="1902"/>
                    <a:pt x="2346" y="1577"/>
                    <a:pt x="2639" y="1343"/>
                  </a:cubicBezTo>
                  <a:cubicBezTo>
                    <a:pt x="2724" y="1271"/>
                    <a:pt x="2829" y="1234"/>
                    <a:pt x="2935" y="1234"/>
                  </a:cubicBezTo>
                  <a:cubicBezTo>
                    <a:pt x="3011" y="1234"/>
                    <a:pt x="3087" y="1252"/>
                    <a:pt x="3157" y="1290"/>
                  </a:cubicBezTo>
                  <a:cubicBezTo>
                    <a:pt x="3608" y="1545"/>
                    <a:pt x="4035" y="1602"/>
                    <a:pt x="4328" y="1602"/>
                  </a:cubicBezTo>
                  <a:cubicBezTo>
                    <a:pt x="4564" y="1602"/>
                    <a:pt x="4712" y="1565"/>
                    <a:pt x="4712" y="1564"/>
                  </a:cubicBezTo>
                  <a:lnTo>
                    <a:pt x="4712" y="1564"/>
                  </a:lnTo>
                  <a:cubicBezTo>
                    <a:pt x="2622" y="3654"/>
                    <a:pt x="1971" y="5072"/>
                    <a:pt x="1971" y="5903"/>
                  </a:cubicBezTo>
                  <a:cubicBezTo>
                    <a:pt x="1971" y="6325"/>
                    <a:pt x="2126" y="6733"/>
                    <a:pt x="2407" y="7046"/>
                  </a:cubicBezTo>
                  <a:lnTo>
                    <a:pt x="3797" y="7046"/>
                  </a:lnTo>
                  <a:lnTo>
                    <a:pt x="3797" y="6818"/>
                  </a:lnTo>
                  <a:cubicBezTo>
                    <a:pt x="3797" y="6818"/>
                    <a:pt x="2886" y="5220"/>
                    <a:pt x="4483" y="3391"/>
                  </a:cubicBezTo>
                  <a:cubicBezTo>
                    <a:pt x="5876" y="1800"/>
                    <a:pt x="5852" y="956"/>
                    <a:pt x="5729" y="615"/>
                  </a:cubicBezTo>
                  <a:cubicBezTo>
                    <a:pt x="5696" y="523"/>
                    <a:pt x="5612" y="464"/>
                    <a:pt x="5521" y="464"/>
                  </a:cubicBezTo>
                  <a:cubicBezTo>
                    <a:pt x="5503" y="464"/>
                    <a:pt x="5486" y="466"/>
                    <a:pt x="5468" y="470"/>
                  </a:cubicBezTo>
                  <a:cubicBezTo>
                    <a:pt x="5323" y="505"/>
                    <a:pt x="5182" y="520"/>
                    <a:pt x="5047" y="520"/>
                  </a:cubicBezTo>
                  <a:cubicBezTo>
                    <a:pt x="4246" y="520"/>
                    <a:pt x="3621" y="0"/>
                    <a:pt x="311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1" name="Google Shape;22371;p87"/>
            <p:cNvSpPr/>
            <p:nvPr/>
          </p:nvSpPr>
          <p:spPr>
            <a:xfrm>
              <a:off x="3815589" y="3177184"/>
              <a:ext cx="178314" cy="29697"/>
            </a:xfrm>
            <a:custGeom>
              <a:avLst/>
              <a:gdLst/>
              <a:ahLst/>
              <a:cxnLst/>
              <a:rect l="l" t="t" r="r" b="b"/>
              <a:pathLst>
                <a:path w="6851" h="1141" extrusionOk="0">
                  <a:moveTo>
                    <a:pt x="458" y="1"/>
                  </a:moveTo>
                  <a:cubicBezTo>
                    <a:pt x="205" y="1"/>
                    <a:pt x="1" y="205"/>
                    <a:pt x="1" y="458"/>
                  </a:cubicBezTo>
                  <a:lnTo>
                    <a:pt x="1" y="1141"/>
                  </a:lnTo>
                  <a:lnTo>
                    <a:pt x="6851" y="1141"/>
                  </a:lnTo>
                  <a:lnTo>
                    <a:pt x="6851" y="458"/>
                  </a:lnTo>
                  <a:cubicBezTo>
                    <a:pt x="6851" y="205"/>
                    <a:pt x="6647" y="1"/>
                    <a:pt x="639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2" name="Google Shape;22372;p87"/>
            <p:cNvSpPr/>
            <p:nvPr/>
          </p:nvSpPr>
          <p:spPr>
            <a:xfrm>
              <a:off x="3815589" y="3177184"/>
              <a:ext cx="59447" cy="29697"/>
            </a:xfrm>
            <a:custGeom>
              <a:avLst/>
              <a:gdLst/>
              <a:ahLst/>
              <a:cxnLst/>
              <a:rect l="l" t="t" r="r" b="b"/>
              <a:pathLst>
                <a:path w="2284" h="1141" extrusionOk="0">
                  <a:moveTo>
                    <a:pt x="458" y="1"/>
                  </a:moveTo>
                  <a:cubicBezTo>
                    <a:pt x="205" y="1"/>
                    <a:pt x="1" y="205"/>
                    <a:pt x="1" y="458"/>
                  </a:cubicBezTo>
                  <a:lnTo>
                    <a:pt x="1" y="1141"/>
                  </a:lnTo>
                  <a:lnTo>
                    <a:pt x="1827" y="1141"/>
                  </a:lnTo>
                  <a:lnTo>
                    <a:pt x="1827" y="458"/>
                  </a:lnTo>
                  <a:cubicBezTo>
                    <a:pt x="1827" y="205"/>
                    <a:pt x="2031" y="1"/>
                    <a:pt x="228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3" name="Google Shape;22373;p87"/>
            <p:cNvSpPr/>
            <p:nvPr/>
          </p:nvSpPr>
          <p:spPr>
            <a:xfrm>
              <a:off x="3803772" y="3200895"/>
              <a:ext cx="202051" cy="59473"/>
            </a:xfrm>
            <a:custGeom>
              <a:avLst/>
              <a:gdLst/>
              <a:ahLst/>
              <a:cxnLst/>
              <a:rect l="l" t="t" r="r" b="b"/>
              <a:pathLst>
                <a:path w="7763" h="2285" extrusionOk="0">
                  <a:moveTo>
                    <a:pt x="455" y="1"/>
                  </a:moveTo>
                  <a:cubicBezTo>
                    <a:pt x="205" y="1"/>
                    <a:pt x="1" y="205"/>
                    <a:pt x="1" y="458"/>
                  </a:cubicBezTo>
                  <a:lnTo>
                    <a:pt x="1" y="1827"/>
                  </a:lnTo>
                  <a:cubicBezTo>
                    <a:pt x="1" y="2080"/>
                    <a:pt x="205" y="2284"/>
                    <a:pt x="455" y="2284"/>
                  </a:cubicBezTo>
                  <a:lnTo>
                    <a:pt x="7305" y="2284"/>
                  </a:lnTo>
                  <a:cubicBezTo>
                    <a:pt x="7555" y="2284"/>
                    <a:pt x="7762" y="2080"/>
                    <a:pt x="7762" y="1827"/>
                  </a:cubicBezTo>
                  <a:lnTo>
                    <a:pt x="7762" y="458"/>
                  </a:lnTo>
                  <a:cubicBezTo>
                    <a:pt x="7762" y="205"/>
                    <a:pt x="7555" y="1"/>
                    <a:pt x="7305"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4" name="Google Shape;22374;p87"/>
            <p:cNvSpPr/>
            <p:nvPr/>
          </p:nvSpPr>
          <p:spPr>
            <a:xfrm>
              <a:off x="3803772" y="3200895"/>
              <a:ext cx="77224" cy="59473"/>
            </a:xfrm>
            <a:custGeom>
              <a:avLst/>
              <a:gdLst/>
              <a:ahLst/>
              <a:cxnLst/>
              <a:rect l="l" t="t" r="r" b="b"/>
              <a:pathLst>
                <a:path w="2967" h="2285" extrusionOk="0">
                  <a:moveTo>
                    <a:pt x="455" y="1"/>
                  </a:moveTo>
                  <a:cubicBezTo>
                    <a:pt x="205" y="1"/>
                    <a:pt x="1" y="205"/>
                    <a:pt x="1" y="458"/>
                  </a:cubicBezTo>
                  <a:lnTo>
                    <a:pt x="1" y="1827"/>
                  </a:lnTo>
                  <a:cubicBezTo>
                    <a:pt x="1" y="2080"/>
                    <a:pt x="205" y="2284"/>
                    <a:pt x="455" y="2284"/>
                  </a:cubicBezTo>
                  <a:lnTo>
                    <a:pt x="2967" y="2284"/>
                  </a:lnTo>
                  <a:cubicBezTo>
                    <a:pt x="2713" y="2284"/>
                    <a:pt x="2509" y="2080"/>
                    <a:pt x="2509" y="1827"/>
                  </a:cubicBezTo>
                  <a:lnTo>
                    <a:pt x="2509" y="458"/>
                  </a:lnTo>
                  <a:cubicBezTo>
                    <a:pt x="2509" y="205"/>
                    <a:pt x="2713" y="1"/>
                    <a:pt x="29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5" name="Google Shape;22375;p87"/>
            <p:cNvSpPr/>
            <p:nvPr/>
          </p:nvSpPr>
          <p:spPr>
            <a:xfrm>
              <a:off x="3768323" y="2886769"/>
              <a:ext cx="242811" cy="379091"/>
            </a:xfrm>
            <a:custGeom>
              <a:avLst/>
              <a:gdLst/>
              <a:ahLst/>
              <a:cxnLst/>
              <a:rect l="l" t="t" r="r" b="b"/>
              <a:pathLst>
                <a:path w="9329" h="14565" extrusionOk="0">
                  <a:moveTo>
                    <a:pt x="4772" y="452"/>
                  </a:moveTo>
                  <a:cubicBezTo>
                    <a:pt x="4832" y="466"/>
                    <a:pt x="4888" y="487"/>
                    <a:pt x="4944" y="512"/>
                  </a:cubicBezTo>
                  <a:cubicBezTo>
                    <a:pt x="5152" y="614"/>
                    <a:pt x="5307" y="797"/>
                    <a:pt x="5402" y="1054"/>
                  </a:cubicBezTo>
                  <a:cubicBezTo>
                    <a:pt x="5177" y="1008"/>
                    <a:pt x="4962" y="976"/>
                    <a:pt x="4772" y="955"/>
                  </a:cubicBezTo>
                  <a:lnTo>
                    <a:pt x="4772" y="452"/>
                  </a:lnTo>
                  <a:close/>
                  <a:moveTo>
                    <a:pt x="8206" y="11373"/>
                  </a:moveTo>
                  <a:cubicBezTo>
                    <a:pt x="8340" y="11373"/>
                    <a:pt x="8449" y="11482"/>
                    <a:pt x="8449" y="11616"/>
                  </a:cubicBezTo>
                  <a:lnTo>
                    <a:pt x="8449" y="11859"/>
                  </a:lnTo>
                  <a:lnTo>
                    <a:pt x="8206" y="11859"/>
                  </a:lnTo>
                  <a:cubicBezTo>
                    <a:pt x="7921" y="11859"/>
                    <a:pt x="7921" y="12288"/>
                    <a:pt x="8206" y="12288"/>
                  </a:cubicBezTo>
                  <a:lnTo>
                    <a:pt x="8663" y="12288"/>
                  </a:lnTo>
                  <a:cubicBezTo>
                    <a:pt x="8797" y="12288"/>
                    <a:pt x="8906" y="12394"/>
                    <a:pt x="8906" y="12531"/>
                  </a:cubicBezTo>
                  <a:lnTo>
                    <a:pt x="8906" y="13896"/>
                  </a:lnTo>
                  <a:cubicBezTo>
                    <a:pt x="8906" y="14030"/>
                    <a:pt x="8797" y="14139"/>
                    <a:pt x="8663" y="14139"/>
                  </a:cubicBezTo>
                  <a:lnTo>
                    <a:pt x="1820" y="14139"/>
                  </a:lnTo>
                  <a:cubicBezTo>
                    <a:pt x="1686" y="14139"/>
                    <a:pt x="1577" y="14030"/>
                    <a:pt x="1577" y="13896"/>
                  </a:cubicBezTo>
                  <a:lnTo>
                    <a:pt x="1577" y="12531"/>
                  </a:lnTo>
                  <a:cubicBezTo>
                    <a:pt x="1577" y="12394"/>
                    <a:pt x="1686" y="12288"/>
                    <a:pt x="1820" y="12288"/>
                  </a:cubicBezTo>
                  <a:lnTo>
                    <a:pt x="7295" y="12288"/>
                  </a:lnTo>
                  <a:cubicBezTo>
                    <a:pt x="7411" y="12288"/>
                    <a:pt x="7506" y="12189"/>
                    <a:pt x="7506" y="12073"/>
                  </a:cubicBezTo>
                  <a:cubicBezTo>
                    <a:pt x="7506" y="11954"/>
                    <a:pt x="7411" y="11859"/>
                    <a:pt x="7295" y="11859"/>
                  </a:cubicBezTo>
                  <a:lnTo>
                    <a:pt x="2035" y="11859"/>
                  </a:lnTo>
                  <a:lnTo>
                    <a:pt x="2035" y="11616"/>
                  </a:lnTo>
                  <a:cubicBezTo>
                    <a:pt x="2035" y="11482"/>
                    <a:pt x="2144" y="11373"/>
                    <a:pt x="2277" y="11373"/>
                  </a:cubicBezTo>
                  <a:close/>
                  <a:moveTo>
                    <a:pt x="4594" y="0"/>
                  </a:moveTo>
                  <a:cubicBezTo>
                    <a:pt x="4575" y="0"/>
                    <a:pt x="4556" y="1"/>
                    <a:pt x="4536" y="2"/>
                  </a:cubicBezTo>
                  <a:cubicBezTo>
                    <a:pt x="4427" y="12"/>
                    <a:pt x="4343" y="104"/>
                    <a:pt x="4343" y="213"/>
                  </a:cubicBezTo>
                  <a:lnTo>
                    <a:pt x="4343" y="916"/>
                  </a:lnTo>
                  <a:cubicBezTo>
                    <a:pt x="4218" y="910"/>
                    <a:pt x="4114" y="908"/>
                    <a:pt x="4033" y="908"/>
                  </a:cubicBezTo>
                  <a:cubicBezTo>
                    <a:pt x="3937" y="908"/>
                    <a:pt x="3876" y="911"/>
                    <a:pt x="3861" y="913"/>
                  </a:cubicBezTo>
                  <a:cubicBezTo>
                    <a:pt x="3583" y="923"/>
                    <a:pt x="3596" y="1339"/>
                    <a:pt x="3872" y="1339"/>
                  </a:cubicBezTo>
                  <a:cubicBezTo>
                    <a:pt x="3875" y="1339"/>
                    <a:pt x="3878" y="1339"/>
                    <a:pt x="3882" y="1339"/>
                  </a:cubicBezTo>
                  <a:cubicBezTo>
                    <a:pt x="3885" y="1339"/>
                    <a:pt x="3922" y="1337"/>
                    <a:pt x="3987" y="1337"/>
                  </a:cubicBezTo>
                  <a:cubicBezTo>
                    <a:pt x="4461" y="1337"/>
                    <a:pt x="6425" y="1408"/>
                    <a:pt x="7650" y="2577"/>
                  </a:cubicBezTo>
                  <a:cubicBezTo>
                    <a:pt x="8329" y="3228"/>
                    <a:pt x="8674" y="4122"/>
                    <a:pt x="8674" y="5230"/>
                  </a:cubicBezTo>
                  <a:cubicBezTo>
                    <a:pt x="8674" y="6426"/>
                    <a:pt x="8410" y="7186"/>
                    <a:pt x="8136" y="7988"/>
                  </a:cubicBezTo>
                  <a:cubicBezTo>
                    <a:pt x="7858" y="8794"/>
                    <a:pt x="7566" y="9635"/>
                    <a:pt x="7538" y="10944"/>
                  </a:cubicBezTo>
                  <a:lnTo>
                    <a:pt x="2629" y="10944"/>
                  </a:lnTo>
                  <a:cubicBezTo>
                    <a:pt x="2573" y="10828"/>
                    <a:pt x="2492" y="10599"/>
                    <a:pt x="2492" y="10244"/>
                  </a:cubicBezTo>
                  <a:cubicBezTo>
                    <a:pt x="2492" y="9681"/>
                    <a:pt x="2837" y="8393"/>
                    <a:pt x="5163" y="6064"/>
                  </a:cubicBezTo>
                  <a:cubicBezTo>
                    <a:pt x="5303" y="5923"/>
                    <a:pt x="5197" y="5698"/>
                    <a:pt x="5018" y="5698"/>
                  </a:cubicBezTo>
                  <a:cubicBezTo>
                    <a:pt x="5000" y="5698"/>
                    <a:pt x="4981" y="5700"/>
                    <a:pt x="4962" y="5705"/>
                  </a:cubicBezTo>
                  <a:cubicBezTo>
                    <a:pt x="4959" y="5705"/>
                    <a:pt x="4833" y="5735"/>
                    <a:pt x="4631" y="5735"/>
                  </a:cubicBezTo>
                  <a:cubicBezTo>
                    <a:pt x="4370" y="5735"/>
                    <a:pt x="3980" y="5684"/>
                    <a:pt x="3569" y="5452"/>
                  </a:cubicBezTo>
                  <a:cubicBezTo>
                    <a:pt x="3466" y="5396"/>
                    <a:pt x="3353" y="5368"/>
                    <a:pt x="3242" y="5368"/>
                  </a:cubicBezTo>
                  <a:cubicBezTo>
                    <a:pt x="3087" y="5368"/>
                    <a:pt x="2933" y="5421"/>
                    <a:pt x="2809" y="5525"/>
                  </a:cubicBezTo>
                  <a:cubicBezTo>
                    <a:pt x="2542" y="5737"/>
                    <a:pt x="2036" y="6036"/>
                    <a:pt x="1285" y="6036"/>
                  </a:cubicBezTo>
                  <a:cubicBezTo>
                    <a:pt x="1085" y="6036"/>
                    <a:pt x="868" y="6015"/>
                    <a:pt x="634" y="5965"/>
                  </a:cubicBezTo>
                  <a:lnTo>
                    <a:pt x="458" y="5072"/>
                  </a:lnTo>
                  <a:lnTo>
                    <a:pt x="2657" y="2873"/>
                  </a:lnTo>
                  <a:cubicBezTo>
                    <a:pt x="2696" y="2830"/>
                    <a:pt x="2717" y="2778"/>
                    <a:pt x="2717" y="2721"/>
                  </a:cubicBezTo>
                  <a:lnTo>
                    <a:pt x="2717" y="2443"/>
                  </a:lnTo>
                  <a:cubicBezTo>
                    <a:pt x="2717" y="2317"/>
                    <a:pt x="2812" y="2211"/>
                    <a:pt x="2939" y="2201"/>
                  </a:cubicBezTo>
                  <a:cubicBezTo>
                    <a:pt x="3090" y="2186"/>
                    <a:pt x="3327" y="2169"/>
                    <a:pt x="3619" y="2169"/>
                  </a:cubicBezTo>
                  <a:cubicBezTo>
                    <a:pt x="4155" y="2169"/>
                    <a:pt x="4875" y="2225"/>
                    <a:pt x="5592" y="2450"/>
                  </a:cubicBezTo>
                  <a:cubicBezTo>
                    <a:pt x="5618" y="2459"/>
                    <a:pt x="5643" y="2463"/>
                    <a:pt x="5667" y="2463"/>
                  </a:cubicBezTo>
                  <a:cubicBezTo>
                    <a:pt x="5887" y="2463"/>
                    <a:pt x="5967" y="2122"/>
                    <a:pt x="5722" y="2046"/>
                  </a:cubicBezTo>
                  <a:cubicBezTo>
                    <a:pt x="4949" y="1802"/>
                    <a:pt x="4177" y="1743"/>
                    <a:pt x="3606" y="1743"/>
                  </a:cubicBezTo>
                  <a:cubicBezTo>
                    <a:pt x="3302" y="1743"/>
                    <a:pt x="3056" y="1760"/>
                    <a:pt x="2897" y="1775"/>
                  </a:cubicBezTo>
                  <a:cubicBezTo>
                    <a:pt x="2552" y="1806"/>
                    <a:pt x="2291" y="2095"/>
                    <a:pt x="2291" y="2443"/>
                  </a:cubicBezTo>
                  <a:lnTo>
                    <a:pt x="2291" y="2637"/>
                  </a:lnTo>
                  <a:lnTo>
                    <a:pt x="75" y="4853"/>
                  </a:lnTo>
                  <a:cubicBezTo>
                    <a:pt x="22" y="4903"/>
                    <a:pt x="1" y="4977"/>
                    <a:pt x="15" y="5047"/>
                  </a:cubicBezTo>
                  <a:lnTo>
                    <a:pt x="244" y="6187"/>
                  </a:lnTo>
                  <a:cubicBezTo>
                    <a:pt x="258" y="6268"/>
                    <a:pt x="321" y="6331"/>
                    <a:pt x="399" y="6352"/>
                  </a:cubicBezTo>
                  <a:cubicBezTo>
                    <a:pt x="721" y="6433"/>
                    <a:pt x="1017" y="6466"/>
                    <a:pt x="1287" y="6466"/>
                  </a:cubicBezTo>
                  <a:cubicBezTo>
                    <a:pt x="2162" y="6466"/>
                    <a:pt x="2759" y="6113"/>
                    <a:pt x="3076" y="5863"/>
                  </a:cubicBezTo>
                  <a:cubicBezTo>
                    <a:pt x="3124" y="5820"/>
                    <a:pt x="3183" y="5798"/>
                    <a:pt x="3243" y="5798"/>
                  </a:cubicBezTo>
                  <a:cubicBezTo>
                    <a:pt x="3281" y="5798"/>
                    <a:pt x="3319" y="5807"/>
                    <a:pt x="3354" y="5825"/>
                  </a:cubicBezTo>
                  <a:cubicBezTo>
                    <a:pt x="3699" y="6022"/>
                    <a:pt x="4079" y="6138"/>
                    <a:pt x="4473" y="6162"/>
                  </a:cubicBezTo>
                  <a:cubicBezTo>
                    <a:pt x="2492" y="8242"/>
                    <a:pt x="2063" y="9526"/>
                    <a:pt x="2063" y="10251"/>
                  </a:cubicBezTo>
                  <a:cubicBezTo>
                    <a:pt x="2059" y="10490"/>
                    <a:pt x="2094" y="10729"/>
                    <a:pt x="2168" y="10958"/>
                  </a:cubicBezTo>
                  <a:cubicBezTo>
                    <a:pt x="1845" y="11007"/>
                    <a:pt x="1609" y="11289"/>
                    <a:pt x="1605" y="11616"/>
                  </a:cubicBezTo>
                  <a:lnTo>
                    <a:pt x="1605" y="11894"/>
                  </a:lnTo>
                  <a:cubicBezTo>
                    <a:pt x="1334" y="11985"/>
                    <a:pt x="1152" y="12242"/>
                    <a:pt x="1152" y="12527"/>
                  </a:cubicBezTo>
                  <a:lnTo>
                    <a:pt x="1152" y="13896"/>
                  </a:lnTo>
                  <a:cubicBezTo>
                    <a:pt x="1152" y="14265"/>
                    <a:pt x="1451" y="14564"/>
                    <a:pt x="1820" y="14564"/>
                  </a:cubicBezTo>
                  <a:lnTo>
                    <a:pt x="8660" y="14564"/>
                  </a:lnTo>
                  <a:cubicBezTo>
                    <a:pt x="9029" y="14564"/>
                    <a:pt x="9328" y="14265"/>
                    <a:pt x="9328" y="13896"/>
                  </a:cubicBezTo>
                  <a:lnTo>
                    <a:pt x="9328" y="12527"/>
                  </a:lnTo>
                  <a:cubicBezTo>
                    <a:pt x="9328" y="12242"/>
                    <a:pt x="9145" y="11985"/>
                    <a:pt x="8875" y="11894"/>
                  </a:cubicBezTo>
                  <a:lnTo>
                    <a:pt x="8875" y="11616"/>
                  </a:lnTo>
                  <a:cubicBezTo>
                    <a:pt x="8875" y="11247"/>
                    <a:pt x="8576" y="10947"/>
                    <a:pt x="8206" y="10947"/>
                  </a:cubicBezTo>
                  <a:lnTo>
                    <a:pt x="7967" y="10947"/>
                  </a:lnTo>
                  <a:cubicBezTo>
                    <a:pt x="7995" y="9709"/>
                    <a:pt x="8269" y="8910"/>
                    <a:pt x="8537" y="8133"/>
                  </a:cubicBezTo>
                  <a:cubicBezTo>
                    <a:pt x="8815" y="7330"/>
                    <a:pt x="9100" y="6500"/>
                    <a:pt x="9100" y="5230"/>
                  </a:cubicBezTo>
                  <a:cubicBezTo>
                    <a:pt x="9100" y="3998"/>
                    <a:pt x="8713" y="3006"/>
                    <a:pt x="7942" y="2271"/>
                  </a:cubicBezTo>
                  <a:cubicBezTo>
                    <a:pt x="7333" y="1687"/>
                    <a:pt x="6577" y="1353"/>
                    <a:pt x="5880" y="1163"/>
                  </a:cubicBezTo>
                  <a:cubicBezTo>
                    <a:pt x="5733" y="540"/>
                    <a:pt x="5395" y="255"/>
                    <a:pt x="5127" y="128"/>
                  </a:cubicBezTo>
                  <a:cubicBezTo>
                    <a:pt x="4962" y="45"/>
                    <a:pt x="4779" y="0"/>
                    <a:pt x="4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6" name="Google Shape;22376;p87"/>
            <p:cNvSpPr/>
            <p:nvPr/>
          </p:nvSpPr>
          <p:spPr>
            <a:xfrm>
              <a:off x="3929043" y="2948662"/>
              <a:ext cx="25949" cy="16970"/>
            </a:xfrm>
            <a:custGeom>
              <a:avLst/>
              <a:gdLst/>
              <a:ahLst/>
              <a:cxnLst/>
              <a:rect l="l" t="t" r="r" b="b"/>
              <a:pathLst>
                <a:path w="997" h="652" extrusionOk="0">
                  <a:moveTo>
                    <a:pt x="312" y="1"/>
                  </a:moveTo>
                  <a:cubicBezTo>
                    <a:pt x="116" y="1"/>
                    <a:pt x="0" y="296"/>
                    <a:pt x="219" y="407"/>
                  </a:cubicBezTo>
                  <a:cubicBezTo>
                    <a:pt x="339" y="470"/>
                    <a:pt x="451" y="537"/>
                    <a:pt x="557" y="611"/>
                  </a:cubicBezTo>
                  <a:cubicBezTo>
                    <a:pt x="599" y="639"/>
                    <a:pt x="641" y="651"/>
                    <a:pt x="681" y="651"/>
                  </a:cubicBezTo>
                  <a:cubicBezTo>
                    <a:pt x="866" y="651"/>
                    <a:pt x="996" y="383"/>
                    <a:pt x="796" y="255"/>
                  </a:cubicBezTo>
                  <a:cubicBezTo>
                    <a:pt x="676" y="174"/>
                    <a:pt x="550" y="101"/>
                    <a:pt x="420" y="30"/>
                  </a:cubicBezTo>
                  <a:cubicBezTo>
                    <a:pt x="382" y="10"/>
                    <a:pt x="346" y="1"/>
                    <a:pt x="3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7" name="Google Shape;22377;p87"/>
            <p:cNvSpPr/>
            <p:nvPr/>
          </p:nvSpPr>
          <p:spPr>
            <a:xfrm>
              <a:off x="3851663" y="2958032"/>
              <a:ext cx="11114" cy="17074"/>
            </a:xfrm>
            <a:custGeom>
              <a:avLst/>
              <a:gdLst/>
              <a:ahLst/>
              <a:cxnLst/>
              <a:rect l="l" t="t" r="r" b="b"/>
              <a:pathLst>
                <a:path w="427" h="656" extrusionOk="0">
                  <a:moveTo>
                    <a:pt x="215" y="1"/>
                  </a:moveTo>
                  <a:cubicBezTo>
                    <a:pt x="96" y="1"/>
                    <a:pt x="1" y="96"/>
                    <a:pt x="1" y="216"/>
                  </a:cubicBezTo>
                  <a:lnTo>
                    <a:pt x="1" y="444"/>
                  </a:lnTo>
                  <a:cubicBezTo>
                    <a:pt x="1" y="560"/>
                    <a:pt x="96" y="655"/>
                    <a:pt x="215" y="655"/>
                  </a:cubicBezTo>
                  <a:cubicBezTo>
                    <a:pt x="332" y="655"/>
                    <a:pt x="427" y="560"/>
                    <a:pt x="427" y="444"/>
                  </a:cubicBezTo>
                  <a:lnTo>
                    <a:pt x="427" y="216"/>
                  </a:lnTo>
                  <a:cubicBezTo>
                    <a:pt x="427" y="96"/>
                    <a:pt x="332"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78" name="Google Shape;22378;p87"/>
          <p:cNvGrpSpPr/>
          <p:nvPr/>
        </p:nvGrpSpPr>
        <p:grpSpPr>
          <a:xfrm>
            <a:off x="3727590" y="2438549"/>
            <a:ext cx="346921" cy="343953"/>
            <a:chOff x="3727590" y="2438549"/>
            <a:chExt cx="346921" cy="343953"/>
          </a:xfrm>
        </p:grpSpPr>
        <p:sp>
          <p:nvSpPr>
            <p:cNvPr id="22379" name="Google Shape;22379;p87"/>
            <p:cNvSpPr/>
            <p:nvPr/>
          </p:nvSpPr>
          <p:spPr>
            <a:xfrm>
              <a:off x="3975294" y="2622147"/>
              <a:ext cx="40421" cy="39770"/>
            </a:xfrm>
            <a:custGeom>
              <a:avLst/>
              <a:gdLst/>
              <a:ahLst/>
              <a:cxnLst/>
              <a:rect l="l" t="t" r="r" b="b"/>
              <a:pathLst>
                <a:path w="1553" h="1528" extrusionOk="0">
                  <a:moveTo>
                    <a:pt x="1" y="0"/>
                  </a:moveTo>
                  <a:lnTo>
                    <a:pt x="989" y="1527"/>
                  </a:lnTo>
                  <a:lnTo>
                    <a:pt x="1552" y="1527"/>
                  </a:lnTo>
                  <a:cubicBezTo>
                    <a:pt x="1552" y="683"/>
                    <a:pt x="849" y="0"/>
                    <a:pt x="1"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0" name="Google Shape;22380;p87"/>
            <p:cNvSpPr/>
            <p:nvPr/>
          </p:nvSpPr>
          <p:spPr>
            <a:xfrm>
              <a:off x="3935003" y="2622147"/>
              <a:ext cx="66058" cy="39848"/>
            </a:xfrm>
            <a:custGeom>
              <a:avLst/>
              <a:gdLst/>
              <a:ahLst/>
              <a:cxnLst/>
              <a:rect l="l" t="t" r="r" b="b"/>
              <a:pathLst>
                <a:path w="2538" h="1531" extrusionOk="0">
                  <a:moveTo>
                    <a:pt x="1549" y="0"/>
                  </a:moveTo>
                  <a:cubicBezTo>
                    <a:pt x="704" y="0"/>
                    <a:pt x="1" y="683"/>
                    <a:pt x="1" y="1531"/>
                  </a:cubicBezTo>
                  <a:lnTo>
                    <a:pt x="2537" y="1531"/>
                  </a:lnTo>
                  <a:cubicBezTo>
                    <a:pt x="2537" y="683"/>
                    <a:pt x="2087" y="0"/>
                    <a:pt x="154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1" name="Google Shape;22381;p87"/>
            <p:cNvSpPr/>
            <p:nvPr/>
          </p:nvSpPr>
          <p:spPr>
            <a:xfrm>
              <a:off x="3974851" y="2556194"/>
              <a:ext cx="21993" cy="43986"/>
            </a:xfrm>
            <a:custGeom>
              <a:avLst/>
              <a:gdLst/>
              <a:ahLst/>
              <a:cxnLst/>
              <a:rect l="l" t="t" r="r" b="b"/>
              <a:pathLst>
                <a:path w="845" h="1690" extrusionOk="0">
                  <a:moveTo>
                    <a:pt x="0" y="1"/>
                  </a:moveTo>
                  <a:lnTo>
                    <a:pt x="0" y="1690"/>
                  </a:lnTo>
                  <a:cubicBezTo>
                    <a:pt x="465" y="1690"/>
                    <a:pt x="845" y="1310"/>
                    <a:pt x="845" y="845"/>
                  </a:cubicBezTo>
                  <a:cubicBezTo>
                    <a:pt x="845" y="381"/>
                    <a:pt x="465" y="1"/>
                    <a:pt x="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2" name="Google Shape;22382;p87"/>
            <p:cNvSpPr/>
            <p:nvPr/>
          </p:nvSpPr>
          <p:spPr>
            <a:xfrm>
              <a:off x="3826677" y="2622147"/>
              <a:ext cx="40317" cy="39770"/>
            </a:xfrm>
            <a:custGeom>
              <a:avLst/>
              <a:gdLst/>
              <a:ahLst/>
              <a:cxnLst/>
              <a:rect l="l" t="t" r="r" b="b"/>
              <a:pathLst>
                <a:path w="1549" h="1528" extrusionOk="0">
                  <a:moveTo>
                    <a:pt x="0" y="0"/>
                  </a:moveTo>
                  <a:lnTo>
                    <a:pt x="985" y="1527"/>
                  </a:lnTo>
                  <a:lnTo>
                    <a:pt x="1548" y="1527"/>
                  </a:lnTo>
                  <a:cubicBezTo>
                    <a:pt x="1548" y="683"/>
                    <a:pt x="845" y="0"/>
                    <a:pt x="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3" name="Google Shape;22383;p87"/>
            <p:cNvSpPr/>
            <p:nvPr/>
          </p:nvSpPr>
          <p:spPr>
            <a:xfrm>
              <a:off x="3786386" y="2622147"/>
              <a:ext cx="66032" cy="39848"/>
            </a:xfrm>
            <a:custGeom>
              <a:avLst/>
              <a:gdLst/>
              <a:ahLst/>
              <a:cxnLst/>
              <a:rect l="l" t="t" r="r" b="b"/>
              <a:pathLst>
                <a:path w="2537" h="1531" extrusionOk="0">
                  <a:moveTo>
                    <a:pt x="1548" y="0"/>
                  </a:moveTo>
                  <a:cubicBezTo>
                    <a:pt x="704" y="0"/>
                    <a:pt x="0" y="683"/>
                    <a:pt x="0" y="1531"/>
                  </a:cubicBezTo>
                  <a:lnTo>
                    <a:pt x="2533" y="1531"/>
                  </a:lnTo>
                  <a:cubicBezTo>
                    <a:pt x="2537" y="683"/>
                    <a:pt x="2087" y="0"/>
                    <a:pt x="154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4" name="Google Shape;22384;p87"/>
            <p:cNvSpPr/>
            <p:nvPr/>
          </p:nvSpPr>
          <p:spPr>
            <a:xfrm>
              <a:off x="3826208" y="2556194"/>
              <a:ext cx="22019" cy="43986"/>
            </a:xfrm>
            <a:custGeom>
              <a:avLst/>
              <a:gdLst/>
              <a:ahLst/>
              <a:cxnLst/>
              <a:rect l="l" t="t" r="r" b="b"/>
              <a:pathLst>
                <a:path w="846" h="1690" extrusionOk="0">
                  <a:moveTo>
                    <a:pt x="1" y="1"/>
                  </a:moveTo>
                  <a:lnTo>
                    <a:pt x="1" y="1690"/>
                  </a:lnTo>
                  <a:cubicBezTo>
                    <a:pt x="465" y="1690"/>
                    <a:pt x="845" y="1310"/>
                    <a:pt x="845" y="845"/>
                  </a:cubicBezTo>
                  <a:cubicBezTo>
                    <a:pt x="845" y="381"/>
                    <a:pt x="465"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5" name="Google Shape;22385;p87"/>
            <p:cNvSpPr/>
            <p:nvPr/>
          </p:nvSpPr>
          <p:spPr>
            <a:xfrm>
              <a:off x="3901037" y="2624073"/>
              <a:ext cx="54137" cy="54137"/>
            </a:xfrm>
            <a:custGeom>
              <a:avLst/>
              <a:gdLst/>
              <a:ahLst/>
              <a:cxnLst/>
              <a:rect l="l" t="t" r="r" b="b"/>
              <a:pathLst>
                <a:path w="2080" h="2080" extrusionOk="0">
                  <a:moveTo>
                    <a:pt x="0" y="0"/>
                  </a:moveTo>
                  <a:lnTo>
                    <a:pt x="1235" y="2079"/>
                  </a:lnTo>
                  <a:lnTo>
                    <a:pt x="2080" y="2079"/>
                  </a:lnTo>
                  <a:cubicBezTo>
                    <a:pt x="2080" y="932"/>
                    <a:pt x="1147" y="0"/>
                    <a:pt x="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6" name="Google Shape;22386;p87"/>
            <p:cNvSpPr/>
            <p:nvPr/>
          </p:nvSpPr>
          <p:spPr>
            <a:xfrm>
              <a:off x="3846900" y="2624073"/>
              <a:ext cx="86307" cy="54137"/>
            </a:xfrm>
            <a:custGeom>
              <a:avLst/>
              <a:gdLst/>
              <a:ahLst/>
              <a:cxnLst/>
              <a:rect l="l" t="t" r="r" b="b"/>
              <a:pathLst>
                <a:path w="3316" h="2080" extrusionOk="0">
                  <a:moveTo>
                    <a:pt x="2080" y="0"/>
                  </a:moveTo>
                  <a:cubicBezTo>
                    <a:pt x="930" y="0"/>
                    <a:pt x="1" y="932"/>
                    <a:pt x="1" y="2079"/>
                  </a:cubicBezTo>
                  <a:lnTo>
                    <a:pt x="3315" y="2079"/>
                  </a:lnTo>
                  <a:cubicBezTo>
                    <a:pt x="3315" y="932"/>
                    <a:pt x="2763" y="0"/>
                    <a:pt x="20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7" name="Google Shape;22387;p87"/>
            <p:cNvSpPr/>
            <p:nvPr/>
          </p:nvSpPr>
          <p:spPr>
            <a:xfrm>
              <a:off x="3901402" y="2542373"/>
              <a:ext cx="29333" cy="59733"/>
            </a:xfrm>
            <a:custGeom>
              <a:avLst/>
              <a:gdLst/>
              <a:ahLst/>
              <a:cxnLst/>
              <a:rect l="l" t="t" r="r" b="b"/>
              <a:pathLst>
                <a:path w="1127" h="2295" extrusionOk="0">
                  <a:moveTo>
                    <a:pt x="0" y="1"/>
                  </a:moveTo>
                  <a:lnTo>
                    <a:pt x="0" y="2295"/>
                  </a:lnTo>
                  <a:cubicBezTo>
                    <a:pt x="627" y="2284"/>
                    <a:pt x="1126" y="1774"/>
                    <a:pt x="1126" y="1148"/>
                  </a:cubicBezTo>
                  <a:cubicBezTo>
                    <a:pt x="1126" y="525"/>
                    <a:pt x="627" y="15"/>
                    <a:pt x="0"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8" name="Google Shape;22388;p87"/>
            <p:cNvSpPr/>
            <p:nvPr/>
          </p:nvSpPr>
          <p:spPr>
            <a:xfrm>
              <a:off x="3871366" y="2542373"/>
              <a:ext cx="44976" cy="59733"/>
            </a:xfrm>
            <a:custGeom>
              <a:avLst/>
              <a:gdLst/>
              <a:ahLst/>
              <a:cxnLst/>
              <a:rect l="l" t="t" r="r" b="b"/>
              <a:pathLst>
                <a:path w="1728" h="2295" extrusionOk="0">
                  <a:moveTo>
                    <a:pt x="1126" y="1"/>
                  </a:moveTo>
                  <a:cubicBezTo>
                    <a:pt x="500" y="15"/>
                    <a:pt x="0" y="525"/>
                    <a:pt x="0" y="1148"/>
                  </a:cubicBezTo>
                  <a:cubicBezTo>
                    <a:pt x="0" y="1774"/>
                    <a:pt x="500" y="2284"/>
                    <a:pt x="1126" y="2295"/>
                  </a:cubicBezTo>
                  <a:lnTo>
                    <a:pt x="1154" y="2295"/>
                  </a:lnTo>
                  <a:cubicBezTo>
                    <a:pt x="1471" y="2281"/>
                    <a:pt x="1728" y="1774"/>
                    <a:pt x="1728" y="1148"/>
                  </a:cubicBezTo>
                  <a:cubicBezTo>
                    <a:pt x="1728" y="525"/>
                    <a:pt x="1471" y="18"/>
                    <a:pt x="115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9" name="Google Shape;22389;p87"/>
            <p:cNvSpPr/>
            <p:nvPr/>
          </p:nvSpPr>
          <p:spPr>
            <a:xfrm>
              <a:off x="3804241" y="2556194"/>
              <a:ext cx="29333" cy="43986"/>
            </a:xfrm>
            <a:custGeom>
              <a:avLst/>
              <a:gdLst/>
              <a:ahLst/>
              <a:cxnLst/>
              <a:rect l="l" t="t" r="r" b="b"/>
              <a:pathLst>
                <a:path w="1127" h="1690" extrusionOk="0">
                  <a:moveTo>
                    <a:pt x="845" y="1"/>
                  </a:moveTo>
                  <a:cubicBezTo>
                    <a:pt x="377" y="1"/>
                    <a:pt x="0" y="381"/>
                    <a:pt x="0" y="845"/>
                  </a:cubicBezTo>
                  <a:cubicBezTo>
                    <a:pt x="0" y="1310"/>
                    <a:pt x="377" y="1690"/>
                    <a:pt x="845" y="1690"/>
                  </a:cubicBezTo>
                  <a:cubicBezTo>
                    <a:pt x="999" y="1690"/>
                    <a:pt x="1126" y="1313"/>
                    <a:pt x="1126" y="845"/>
                  </a:cubicBezTo>
                  <a:cubicBezTo>
                    <a:pt x="1126" y="381"/>
                    <a:pt x="999"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0" name="Google Shape;22390;p87"/>
            <p:cNvSpPr/>
            <p:nvPr/>
          </p:nvSpPr>
          <p:spPr>
            <a:xfrm>
              <a:off x="3952858" y="2556194"/>
              <a:ext cx="29333" cy="43986"/>
            </a:xfrm>
            <a:custGeom>
              <a:avLst/>
              <a:gdLst/>
              <a:ahLst/>
              <a:cxnLst/>
              <a:rect l="l" t="t" r="r" b="b"/>
              <a:pathLst>
                <a:path w="1127" h="1690" extrusionOk="0">
                  <a:moveTo>
                    <a:pt x="845" y="1"/>
                  </a:moveTo>
                  <a:cubicBezTo>
                    <a:pt x="381" y="1"/>
                    <a:pt x="1" y="381"/>
                    <a:pt x="1" y="845"/>
                  </a:cubicBezTo>
                  <a:cubicBezTo>
                    <a:pt x="1" y="1310"/>
                    <a:pt x="381" y="1690"/>
                    <a:pt x="845" y="1690"/>
                  </a:cubicBezTo>
                  <a:cubicBezTo>
                    <a:pt x="1000" y="1690"/>
                    <a:pt x="1127" y="1313"/>
                    <a:pt x="1127" y="845"/>
                  </a:cubicBezTo>
                  <a:cubicBezTo>
                    <a:pt x="1127" y="381"/>
                    <a:pt x="1000" y="1"/>
                    <a:pt x="845"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1" name="Google Shape;22391;p87"/>
            <p:cNvSpPr/>
            <p:nvPr/>
          </p:nvSpPr>
          <p:spPr>
            <a:xfrm>
              <a:off x="3948381" y="2550650"/>
              <a:ext cx="64210" cy="55022"/>
            </a:xfrm>
            <a:custGeom>
              <a:avLst/>
              <a:gdLst/>
              <a:ahLst/>
              <a:cxnLst/>
              <a:rect l="l" t="t" r="r" b="b"/>
              <a:pathLst>
                <a:path w="2467" h="2114" extrusionOk="0">
                  <a:moveTo>
                    <a:pt x="1056" y="425"/>
                  </a:moveTo>
                  <a:cubicBezTo>
                    <a:pt x="1619" y="425"/>
                    <a:pt x="1900" y="1108"/>
                    <a:pt x="1503" y="1505"/>
                  </a:cubicBezTo>
                  <a:cubicBezTo>
                    <a:pt x="1374" y="1635"/>
                    <a:pt x="1216" y="1693"/>
                    <a:pt x="1060" y="1693"/>
                  </a:cubicBezTo>
                  <a:cubicBezTo>
                    <a:pt x="735" y="1693"/>
                    <a:pt x="423" y="1439"/>
                    <a:pt x="423" y="1058"/>
                  </a:cubicBezTo>
                  <a:cubicBezTo>
                    <a:pt x="423"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2" name="Google Shape;22392;p87"/>
            <p:cNvSpPr/>
            <p:nvPr/>
          </p:nvSpPr>
          <p:spPr>
            <a:xfrm>
              <a:off x="3948954" y="2616655"/>
              <a:ext cx="72148" cy="50754"/>
            </a:xfrm>
            <a:custGeom>
              <a:avLst/>
              <a:gdLst/>
              <a:ahLst/>
              <a:cxnLst/>
              <a:rect l="l" t="t" r="r" b="b"/>
              <a:pathLst>
                <a:path w="2772" h="1950" extrusionOk="0">
                  <a:moveTo>
                    <a:pt x="1034" y="0"/>
                  </a:moveTo>
                  <a:cubicBezTo>
                    <a:pt x="745" y="0"/>
                    <a:pt x="464" y="70"/>
                    <a:pt x="211" y="204"/>
                  </a:cubicBezTo>
                  <a:cubicBezTo>
                    <a:pt x="0" y="318"/>
                    <a:pt x="113" y="604"/>
                    <a:pt x="306" y="604"/>
                  </a:cubicBezTo>
                  <a:cubicBezTo>
                    <a:pt x="339" y="604"/>
                    <a:pt x="375" y="596"/>
                    <a:pt x="411" y="577"/>
                  </a:cubicBezTo>
                  <a:cubicBezTo>
                    <a:pt x="612" y="470"/>
                    <a:pt x="823" y="421"/>
                    <a:pt x="1030" y="421"/>
                  </a:cubicBezTo>
                  <a:cubicBezTo>
                    <a:pt x="1648" y="421"/>
                    <a:pt x="2225" y="861"/>
                    <a:pt x="2336" y="1531"/>
                  </a:cubicBezTo>
                  <a:lnTo>
                    <a:pt x="1034" y="1531"/>
                  </a:lnTo>
                  <a:cubicBezTo>
                    <a:pt x="1030" y="1530"/>
                    <a:pt x="1025" y="1530"/>
                    <a:pt x="1021" y="1530"/>
                  </a:cubicBezTo>
                  <a:cubicBezTo>
                    <a:pt x="904" y="1530"/>
                    <a:pt x="812" y="1623"/>
                    <a:pt x="812" y="1738"/>
                  </a:cubicBezTo>
                  <a:cubicBezTo>
                    <a:pt x="812" y="1857"/>
                    <a:pt x="904" y="1950"/>
                    <a:pt x="1021" y="1950"/>
                  </a:cubicBezTo>
                  <a:cubicBezTo>
                    <a:pt x="1025" y="1950"/>
                    <a:pt x="1030" y="1950"/>
                    <a:pt x="1034" y="1949"/>
                  </a:cubicBezTo>
                  <a:lnTo>
                    <a:pt x="2561" y="1949"/>
                  </a:lnTo>
                  <a:cubicBezTo>
                    <a:pt x="2680" y="1949"/>
                    <a:pt x="2772" y="1858"/>
                    <a:pt x="2772" y="1738"/>
                  </a:cubicBezTo>
                  <a:cubicBezTo>
                    <a:pt x="2772" y="778"/>
                    <a:pt x="1994" y="0"/>
                    <a:pt x="10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3" name="Google Shape;22393;p87"/>
            <p:cNvSpPr/>
            <p:nvPr/>
          </p:nvSpPr>
          <p:spPr>
            <a:xfrm>
              <a:off x="3780790" y="2616551"/>
              <a:ext cx="71940" cy="50858"/>
            </a:xfrm>
            <a:custGeom>
              <a:avLst/>
              <a:gdLst/>
              <a:ahLst/>
              <a:cxnLst/>
              <a:rect l="l" t="t" r="r" b="b"/>
              <a:pathLst>
                <a:path w="2764" h="1954" extrusionOk="0">
                  <a:moveTo>
                    <a:pt x="1747" y="1"/>
                  </a:moveTo>
                  <a:cubicBezTo>
                    <a:pt x="835" y="1"/>
                    <a:pt x="4" y="732"/>
                    <a:pt x="4" y="1746"/>
                  </a:cubicBezTo>
                  <a:cubicBezTo>
                    <a:pt x="1" y="1860"/>
                    <a:pt x="92" y="1953"/>
                    <a:pt x="209" y="1953"/>
                  </a:cubicBezTo>
                  <a:cubicBezTo>
                    <a:pt x="211" y="1953"/>
                    <a:pt x="213" y="1953"/>
                    <a:pt x="215" y="1953"/>
                  </a:cubicBezTo>
                  <a:lnTo>
                    <a:pt x="1763" y="1953"/>
                  </a:lnTo>
                  <a:cubicBezTo>
                    <a:pt x="1879" y="1953"/>
                    <a:pt x="1974" y="1862"/>
                    <a:pt x="1974" y="1746"/>
                  </a:cubicBezTo>
                  <a:cubicBezTo>
                    <a:pt x="1974" y="1626"/>
                    <a:pt x="1879" y="1535"/>
                    <a:pt x="1763" y="1535"/>
                  </a:cubicBezTo>
                  <a:lnTo>
                    <a:pt x="444" y="1535"/>
                  </a:lnTo>
                  <a:cubicBezTo>
                    <a:pt x="554" y="865"/>
                    <a:pt x="1129" y="425"/>
                    <a:pt x="1746" y="425"/>
                  </a:cubicBezTo>
                  <a:cubicBezTo>
                    <a:pt x="1953" y="425"/>
                    <a:pt x="2164" y="474"/>
                    <a:pt x="2365" y="581"/>
                  </a:cubicBezTo>
                  <a:cubicBezTo>
                    <a:pt x="2398" y="596"/>
                    <a:pt x="2430" y="603"/>
                    <a:pt x="2460" y="603"/>
                  </a:cubicBezTo>
                  <a:cubicBezTo>
                    <a:pt x="2651" y="603"/>
                    <a:pt x="2763" y="327"/>
                    <a:pt x="2565" y="208"/>
                  </a:cubicBezTo>
                  <a:cubicBezTo>
                    <a:pt x="2299" y="66"/>
                    <a:pt x="2019" y="1"/>
                    <a:pt x="17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4" name="Google Shape;22394;p87"/>
            <p:cNvSpPr/>
            <p:nvPr/>
          </p:nvSpPr>
          <p:spPr>
            <a:xfrm>
              <a:off x="3798749" y="2550650"/>
              <a:ext cx="64210" cy="55022"/>
            </a:xfrm>
            <a:custGeom>
              <a:avLst/>
              <a:gdLst/>
              <a:ahLst/>
              <a:cxnLst/>
              <a:rect l="l" t="t" r="r" b="b"/>
              <a:pathLst>
                <a:path w="2467" h="2114" extrusionOk="0">
                  <a:moveTo>
                    <a:pt x="1056" y="425"/>
                  </a:moveTo>
                  <a:cubicBezTo>
                    <a:pt x="1619" y="425"/>
                    <a:pt x="1904" y="1108"/>
                    <a:pt x="1502" y="1505"/>
                  </a:cubicBezTo>
                  <a:cubicBezTo>
                    <a:pt x="1374" y="1635"/>
                    <a:pt x="1216" y="1693"/>
                    <a:pt x="1060" y="1693"/>
                  </a:cubicBezTo>
                  <a:cubicBezTo>
                    <a:pt x="735" y="1693"/>
                    <a:pt x="422" y="1439"/>
                    <a:pt x="422" y="1058"/>
                  </a:cubicBezTo>
                  <a:cubicBezTo>
                    <a:pt x="422" y="710"/>
                    <a:pt x="704" y="425"/>
                    <a:pt x="1056" y="425"/>
                  </a:cubicBezTo>
                  <a:close/>
                  <a:moveTo>
                    <a:pt x="1062" y="0"/>
                  </a:moveTo>
                  <a:cubicBezTo>
                    <a:pt x="520" y="0"/>
                    <a:pt x="0" y="421"/>
                    <a:pt x="0" y="1058"/>
                  </a:cubicBezTo>
                  <a:cubicBezTo>
                    <a:pt x="0" y="1639"/>
                    <a:pt x="472" y="2114"/>
                    <a:pt x="1056" y="2114"/>
                  </a:cubicBezTo>
                  <a:cubicBezTo>
                    <a:pt x="1995" y="2114"/>
                    <a:pt x="2467" y="977"/>
                    <a:pt x="1802" y="312"/>
                  </a:cubicBezTo>
                  <a:cubicBezTo>
                    <a:pt x="1586" y="97"/>
                    <a:pt x="1321"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5" name="Google Shape;22395;p87"/>
            <p:cNvSpPr/>
            <p:nvPr/>
          </p:nvSpPr>
          <p:spPr>
            <a:xfrm>
              <a:off x="3865692" y="2536933"/>
              <a:ext cx="73450" cy="70769"/>
            </a:xfrm>
            <a:custGeom>
              <a:avLst/>
              <a:gdLst/>
              <a:ahLst/>
              <a:cxnLst/>
              <a:rect l="l" t="t" r="r" b="b"/>
              <a:pathLst>
                <a:path w="2822" h="2719" extrusionOk="0">
                  <a:moveTo>
                    <a:pt x="1358" y="421"/>
                  </a:moveTo>
                  <a:cubicBezTo>
                    <a:pt x="2192" y="421"/>
                    <a:pt x="2611" y="1431"/>
                    <a:pt x="2020" y="2018"/>
                  </a:cubicBezTo>
                  <a:cubicBezTo>
                    <a:pt x="1829" y="2210"/>
                    <a:pt x="1594" y="2296"/>
                    <a:pt x="1364" y="2296"/>
                  </a:cubicBezTo>
                  <a:cubicBezTo>
                    <a:pt x="883" y="2296"/>
                    <a:pt x="422" y="1923"/>
                    <a:pt x="422" y="1357"/>
                  </a:cubicBezTo>
                  <a:cubicBezTo>
                    <a:pt x="422" y="843"/>
                    <a:pt x="841" y="424"/>
                    <a:pt x="1358" y="421"/>
                  </a:cubicBezTo>
                  <a:close/>
                  <a:moveTo>
                    <a:pt x="1357" y="0"/>
                  </a:moveTo>
                  <a:cubicBezTo>
                    <a:pt x="1182" y="0"/>
                    <a:pt x="1005" y="34"/>
                    <a:pt x="838" y="104"/>
                  </a:cubicBezTo>
                  <a:cubicBezTo>
                    <a:pt x="331" y="315"/>
                    <a:pt x="0" y="808"/>
                    <a:pt x="0" y="1360"/>
                  </a:cubicBezTo>
                  <a:cubicBezTo>
                    <a:pt x="0" y="2110"/>
                    <a:pt x="609" y="2715"/>
                    <a:pt x="1358" y="2718"/>
                  </a:cubicBezTo>
                  <a:cubicBezTo>
                    <a:pt x="1907" y="2718"/>
                    <a:pt x="2403" y="2384"/>
                    <a:pt x="2611" y="1877"/>
                  </a:cubicBezTo>
                  <a:cubicBezTo>
                    <a:pt x="2822" y="1371"/>
                    <a:pt x="2706" y="787"/>
                    <a:pt x="2319" y="400"/>
                  </a:cubicBezTo>
                  <a:cubicBezTo>
                    <a:pt x="2058" y="138"/>
                    <a:pt x="1710" y="0"/>
                    <a:pt x="13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6" name="Google Shape;22396;p87"/>
            <p:cNvSpPr/>
            <p:nvPr/>
          </p:nvSpPr>
          <p:spPr>
            <a:xfrm>
              <a:off x="3841408" y="2618555"/>
              <a:ext cx="119258" cy="65147"/>
            </a:xfrm>
            <a:custGeom>
              <a:avLst/>
              <a:gdLst/>
              <a:ahLst/>
              <a:cxnLst/>
              <a:rect l="l" t="t" r="r" b="b"/>
              <a:pathLst>
                <a:path w="4582" h="2503" extrusionOk="0">
                  <a:moveTo>
                    <a:pt x="2288" y="423"/>
                  </a:moveTo>
                  <a:cubicBezTo>
                    <a:pt x="3238" y="423"/>
                    <a:pt x="4040" y="1137"/>
                    <a:pt x="4145" y="2080"/>
                  </a:cubicBezTo>
                  <a:lnTo>
                    <a:pt x="433" y="2080"/>
                  </a:lnTo>
                  <a:cubicBezTo>
                    <a:pt x="539" y="1137"/>
                    <a:pt x="1338" y="423"/>
                    <a:pt x="2288" y="423"/>
                  </a:cubicBezTo>
                  <a:close/>
                  <a:moveTo>
                    <a:pt x="2291" y="1"/>
                  </a:moveTo>
                  <a:cubicBezTo>
                    <a:pt x="1025" y="4"/>
                    <a:pt x="1" y="1028"/>
                    <a:pt x="1" y="2291"/>
                  </a:cubicBezTo>
                  <a:cubicBezTo>
                    <a:pt x="1" y="2411"/>
                    <a:pt x="96" y="2503"/>
                    <a:pt x="212" y="2503"/>
                  </a:cubicBezTo>
                  <a:lnTo>
                    <a:pt x="4371" y="2503"/>
                  </a:lnTo>
                  <a:cubicBezTo>
                    <a:pt x="4487" y="2503"/>
                    <a:pt x="4582" y="2411"/>
                    <a:pt x="4582" y="2291"/>
                  </a:cubicBezTo>
                  <a:cubicBezTo>
                    <a:pt x="4578" y="1028"/>
                    <a:pt x="3554" y="4"/>
                    <a:pt x="2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7" name="Google Shape;22397;p87"/>
            <p:cNvSpPr/>
            <p:nvPr/>
          </p:nvSpPr>
          <p:spPr>
            <a:xfrm>
              <a:off x="3727590" y="2438549"/>
              <a:ext cx="346921" cy="343953"/>
            </a:xfrm>
            <a:custGeom>
              <a:avLst/>
              <a:gdLst/>
              <a:ahLst/>
              <a:cxnLst/>
              <a:rect l="l" t="t" r="r" b="b"/>
              <a:pathLst>
                <a:path w="13329" h="13215" extrusionOk="0">
                  <a:moveTo>
                    <a:pt x="6872" y="1136"/>
                  </a:moveTo>
                  <a:cubicBezTo>
                    <a:pt x="9725" y="1249"/>
                    <a:pt x="12012" y="3536"/>
                    <a:pt x="12125" y="6389"/>
                  </a:cubicBezTo>
                  <a:lnTo>
                    <a:pt x="11622" y="6389"/>
                  </a:lnTo>
                  <a:cubicBezTo>
                    <a:pt x="11618" y="6389"/>
                    <a:pt x="11614" y="6389"/>
                    <a:pt x="11610" y="6389"/>
                  </a:cubicBezTo>
                  <a:cubicBezTo>
                    <a:pt x="11495" y="6389"/>
                    <a:pt x="11400" y="6485"/>
                    <a:pt x="11400" y="6600"/>
                  </a:cubicBezTo>
                  <a:cubicBezTo>
                    <a:pt x="11400" y="6718"/>
                    <a:pt x="11499" y="6811"/>
                    <a:pt x="11615" y="6811"/>
                  </a:cubicBezTo>
                  <a:cubicBezTo>
                    <a:pt x="11617" y="6811"/>
                    <a:pt x="11620" y="6811"/>
                    <a:pt x="11622" y="6811"/>
                  </a:cubicBezTo>
                  <a:lnTo>
                    <a:pt x="12125" y="6811"/>
                  </a:lnTo>
                  <a:cubicBezTo>
                    <a:pt x="12012" y="9661"/>
                    <a:pt x="9725" y="11948"/>
                    <a:pt x="6875" y="12064"/>
                  </a:cubicBezTo>
                  <a:lnTo>
                    <a:pt x="6875" y="12061"/>
                  </a:lnTo>
                  <a:lnTo>
                    <a:pt x="6875" y="11558"/>
                  </a:lnTo>
                  <a:cubicBezTo>
                    <a:pt x="6879" y="11438"/>
                    <a:pt x="6784" y="11340"/>
                    <a:pt x="6664" y="11340"/>
                  </a:cubicBezTo>
                  <a:cubicBezTo>
                    <a:pt x="6541" y="11340"/>
                    <a:pt x="6446" y="11438"/>
                    <a:pt x="6453" y="11558"/>
                  </a:cubicBezTo>
                  <a:lnTo>
                    <a:pt x="6453" y="12061"/>
                  </a:lnTo>
                  <a:cubicBezTo>
                    <a:pt x="3600" y="11948"/>
                    <a:pt x="1313" y="9665"/>
                    <a:pt x="1200" y="6811"/>
                  </a:cubicBezTo>
                  <a:lnTo>
                    <a:pt x="1703" y="6811"/>
                  </a:lnTo>
                  <a:cubicBezTo>
                    <a:pt x="1971" y="6797"/>
                    <a:pt x="1971" y="6400"/>
                    <a:pt x="1703" y="6389"/>
                  </a:cubicBezTo>
                  <a:lnTo>
                    <a:pt x="1200" y="6389"/>
                  </a:lnTo>
                  <a:cubicBezTo>
                    <a:pt x="1313" y="3536"/>
                    <a:pt x="3600" y="1249"/>
                    <a:pt x="6450" y="1136"/>
                  </a:cubicBezTo>
                  <a:lnTo>
                    <a:pt x="6450" y="1639"/>
                  </a:lnTo>
                  <a:cubicBezTo>
                    <a:pt x="6457" y="1775"/>
                    <a:pt x="6560" y="1842"/>
                    <a:pt x="6662" y="1842"/>
                  </a:cubicBezTo>
                  <a:cubicBezTo>
                    <a:pt x="6765" y="1842"/>
                    <a:pt x="6867" y="1775"/>
                    <a:pt x="6872" y="1639"/>
                  </a:cubicBezTo>
                  <a:lnTo>
                    <a:pt x="6872" y="1136"/>
                  </a:lnTo>
                  <a:close/>
                  <a:moveTo>
                    <a:pt x="6663" y="1"/>
                  </a:moveTo>
                  <a:cubicBezTo>
                    <a:pt x="6560" y="1"/>
                    <a:pt x="6458" y="68"/>
                    <a:pt x="6453" y="204"/>
                  </a:cubicBezTo>
                  <a:lnTo>
                    <a:pt x="6453" y="714"/>
                  </a:lnTo>
                  <a:cubicBezTo>
                    <a:pt x="3367" y="830"/>
                    <a:pt x="894" y="3304"/>
                    <a:pt x="781" y="6389"/>
                  </a:cubicBezTo>
                  <a:lnTo>
                    <a:pt x="268" y="6389"/>
                  </a:lnTo>
                  <a:cubicBezTo>
                    <a:pt x="0" y="6400"/>
                    <a:pt x="0" y="6797"/>
                    <a:pt x="268" y="6811"/>
                  </a:cubicBezTo>
                  <a:lnTo>
                    <a:pt x="781" y="6811"/>
                  </a:lnTo>
                  <a:cubicBezTo>
                    <a:pt x="894" y="9894"/>
                    <a:pt x="3367" y="12367"/>
                    <a:pt x="6453" y="12483"/>
                  </a:cubicBezTo>
                  <a:lnTo>
                    <a:pt x="6453" y="12997"/>
                  </a:lnTo>
                  <a:cubicBezTo>
                    <a:pt x="6446" y="13116"/>
                    <a:pt x="6545" y="13215"/>
                    <a:pt x="6664" y="13215"/>
                  </a:cubicBezTo>
                  <a:cubicBezTo>
                    <a:pt x="6784" y="13215"/>
                    <a:pt x="6879" y="13116"/>
                    <a:pt x="6875" y="12997"/>
                  </a:cubicBezTo>
                  <a:lnTo>
                    <a:pt x="6875" y="12487"/>
                  </a:lnTo>
                  <a:cubicBezTo>
                    <a:pt x="9961" y="12371"/>
                    <a:pt x="12435" y="9897"/>
                    <a:pt x="12547" y="6811"/>
                  </a:cubicBezTo>
                  <a:lnTo>
                    <a:pt x="13061" y="6811"/>
                  </a:lnTo>
                  <a:cubicBezTo>
                    <a:pt x="13328" y="6801"/>
                    <a:pt x="13328" y="6403"/>
                    <a:pt x="13061" y="6389"/>
                  </a:cubicBezTo>
                  <a:lnTo>
                    <a:pt x="12547" y="6389"/>
                  </a:lnTo>
                  <a:cubicBezTo>
                    <a:pt x="12435" y="3304"/>
                    <a:pt x="9961" y="830"/>
                    <a:pt x="6875" y="714"/>
                  </a:cubicBezTo>
                  <a:lnTo>
                    <a:pt x="6875" y="204"/>
                  </a:lnTo>
                  <a:cubicBezTo>
                    <a:pt x="6868" y="68"/>
                    <a:pt x="6765" y="1"/>
                    <a:pt x="66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8" name="Google Shape;22398;p87"/>
          <p:cNvGrpSpPr/>
          <p:nvPr/>
        </p:nvGrpSpPr>
        <p:grpSpPr>
          <a:xfrm>
            <a:off x="6085968" y="1559106"/>
            <a:ext cx="356004" cy="289061"/>
            <a:chOff x="6085968" y="1559106"/>
            <a:chExt cx="356004" cy="289061"/>
          </a:xfrm>
        </p:grpSpPr>
        <p:sp>
          <p:nvSpPr>
            <p:cNvPr id="22399" name="Google Shape;22399;p87"/>
            <p:cNvSpPr/>
            <p:nvPr/>
          </p:nvSpPr>
          <p:spPr>
            <a:xfrm>
              <a:off x="6091095" y="1586591"/>
              <a:ext cx="345645" cy="256345"/>
            </a:xfrm>
            <a:custGeom>
              <a:avLst/>
              <a:gdLst/>
              <a:ahLst/>
              <a:cxnLst/>
              <a:rect l="l" t="t" r="r" b="b"/>
              <a:pathLst>
                <a:path w="13280" h="9849" extrusionOk="0">
                  <a:moveTo>
                    <a:pt x="645" y="0"/>
                  </a:moveTo>
                  <a:cubicBezTo>
                    <a:pt x="289" y="0"/>
                    <a:pt x="4" y="289"/>
                    <a:pt x="4" y="644"/>
                  </a:cubicBezTo>
                  <a:lnTo>
                    <a:pt x="4" y="9208"/>
                  </a:lnTo>
                  <a:cubicBezTo>
                    <a:pt x="1" y="9560"/>
                    <a:pt x="289" y="9849"/>
                    <a:pt x="645" y="9849"/>
                  </a:cubicBezTo>
                  <a:lnTo>
                    <a:pt x="12636" y="9849"/>
                  </a:lnTo>
                  <a:cubicBezTo>
                    <a:pt x="12991" y="9849"/>
                    <a:pt x="13279" y="9564"/>
                    <a:pt x="13279" y="9208"/>
                  </a:cubicBezTo>
                  <a:lnTo>
                    <a:pt x="13279" y="644"/>
                  </a:lnTo>
                  <a:cubicBezTo>
                    <a:pt x="13279" y="289"/>
                    <a:pt x="12991" y="0"/>
                    <a:pt x="1263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0" name="Google Shape;22400;p87"/>
            <p:cNvSpPr/>
            <p:nvPr/>
          </p:nvSpPr>
          <p:spPr>
            <a:xfrm>
              <a:off x="6091199" y="1586591"/>
              <a:ext cx="345541" cy="33445"/>
            </a:xfrm>
            <a:custGeom>
              <a:avLst/>
              <a:gdLst/>
              <a:ahLst/>
              <a:cxnLst/>
              <a:rect l="l" t="t" r="r" b="b"/>
              <a:pathLst>
                <a:path w="13276" h="1285" extrusionOk="0">
                  <a:moveTo>
                    <a:pt x="641" y="0"/>
                  </a:moveTo>
                  <a:cubicBezTo>
                    <a:pt x="285" y="0"/>
                    <a:pt x="0" y="289"/>
                    <a:pt x="0" y="644"/>
                  </a:cubicBezTo>
                  <a:lnTo>
                    <a:pt x="0" y="1285"/>
                  </a:lnTo>
                  <a:lnTo>
                    <a:pt x="13275" y="1285"/>
                  </a:lnTo>
                  <a:lnTo>
                    <a:pt x="13275" y="644"/>
                  </a:lnTo>
                  <a:cubicBezTo>
                    <a:pt x="13275" y="289"/>
                    <a:pt x="12987" y="0"/>
                    <a:pt x="12632"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1" name="Google Shape;22401;p87"/>
            <p:cNvSpPr/>
            <p:nvPr/>
          </p:nvSpPr>
          <p:spPr>
            <a:xfrm>
              <a:off x="6107857" y="1586591"/>
              <a:ext cx="55803" cy="27875"/>
            </a:xfrm>
            <a:custGeom>
              <a:avLst/>
              <a:gdLst/>
              <a:ahLst/>
              <a:cxnLst/>
              <a:rect l="l" t="t" r="r" b="b"/>
              <a:pathLst>
                <a:path w="2144" h="1071" extrusionOk="0">
                  <a:moveTo>
                    <a:pt x="1" y="0"/>
                  </a:moveTo>
                  <a:lnTo>
                    <a:pt x="1" y="215"/>
                  </a:lnTo>
                  <a:cubicBezTo>
                    <a:pt x="1" y="687"/>
                    <a:pt x="384" y="1070"/>
                    <a:pt x="859" y="1070"/>
                  </a:cubicBezTo>
                  <a:lnTo>
                    <a:pt x="1285" y="1070"/>
                  </a:lnTo>
                  <a:cubicBezTo>
                    <a:pt x="1760" y="1070"/>
                    <a:pt x="2143" y="687"/>
                    <a:pt x="2143" y="215"/>
                  </a:cubicBezTo>
                  <a:lnTo>
                    <a:pt x="214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2" name="Google Shape;22402;p87"/>
            <p:cNvSpPr/>
            <p:nvPr/>
          </p:nvSpPr>
          <p:spPr>
            <a:xfrm>
              <a:off x="6364280" y="1586591"/>
              <a:ext cx="55699" cy="27875"/>
            </a:xfrm>
            <a:custGeom>
              <a:avLst/>
              <a:gdLst/>
              <a:ahLst/>
              <a:cxnLst/>
              <a:rect l="l" t="t" r="r" b="b"/>
              <a:pathLst>
                <a:path w="2140" h="1071" extrusionOk="0">
                  <a:moveTo>
                    <a:pt x="0" y="0"/>
                  </a:moveTo>
                  <a:lnTo>
                    <a:pt x="0" y="215"/>
                  </a:lnTo>
                  <a:cubicBezTo>
                    <a:pt x="0" y="687"/>
                    <a:pt x="384" y="1070"/>
                    <a:pt x="855" y="1070"/>
                  </a:cubicBezTo>
                  <a:lnTo>
                    <a:pt x="1285" y="1070"/>
                  </a:lnTo>
                  <a:cubicBezTo>
                    <a:pt x="1756" y="1070"/>
                    <a:pt x="2140" y="687"/>
                    <a:pt x="2140" y="215"/>
                  </a:cubicBezTo>
                  <a:lnTo>
                    <a:pt x="2140"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3" name="Google Shape;22403;p87"/>
            <p:cNvSpPr/>
            <p:nvPr/>
          </p:nvSpPr>
          <p:spPr>
            <a:xfrm>
              <a:off x="6124619" y="1564338"/>
              <a:ext cx="22280" cy="33445"/>
            </a:xfrm>
            <a:custGeom>
              <a:avLst/>
              <a:gdLst/>
              <a:ahLst/>
              <a:cxnLst/>
              <a:rect l="l" t="t" r="r" b="b"/>
              <a:pathLst>
                <a:path w="856" h="1285" extrusionOk="0">
                  <a:moveTo>
                    <a:pt x="215" y="0"/>
                  </a:moveTo>
                  <a:cubicBezTo>
                    <a:pt x="96" y="0"/>
                    <a:pt x="1" y="95"/>
                    <a:pt x="1" y="212"/>
                  </a:cubicBezTo>
                  <a:lnTo>
                    <a:pt x="1" y="1070"/>
                  </a:lnTo>
                  <a:cubicBezTo>
                    <a:pt x="1" y="1186"/>
                    <a:pt x="96" y="1285"/>
                    <a:pt x="215" y="1285"/>
                  </a:cubicBezTo>
                  <a:lnTo>
                    <a:pt x="641" y="1285"/>
                  </a:lnTo>
                  <a:cubicBezTo>
                    <a:pt x="761" y="1285"/>
                    <a:pt x="856" y="1186"/>
                    <a:pt x="856" y="1070"/>
                  </a:cubicBezTo>
                  <a:lnTo>
                    <a:pt x="856" y="212"/>
                  </a:lnTo>
                  <a:cubicBezTo>
                    <a:pt x="856" y="95"/>
                    <a:pt x="761" y="0"/>
                    <a:pt x="64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4" name="Google Shape;22404;p87"/>
            <p:cNvSpPr/>
            <p:nvPr/>
          </p:nvSpPr>
          <p:spPr>
            <a:xfrm>
              <a:off x="6124619" y="1564338"/>
              <a:ext cx="22280" cy="16684"/>
            </a:xfrm>
            <a:custGeom>
              <a:avLst/>
              <a:gdLst/>
              <a:ahLst/>
              <a:cxnLst/>
              <a:rect l="l" t="t" r="r" b="b"/>
              <a:pathLst>
                <a:path w="856" h="641" extrusionOk="0">
                  <a:moveTo>
                    <a:pt x="647" y="0"/>
                  </a:moveTo>
                  <a:cubicBezTo>
                    <a:pt x="645" y="0"/>
                    <a:pt x="643" y="0"/>
                    <a:pt x="641" y="0"/>
                  </a:cubicBezTo>
                  <a:lnTo>
                    <a:pt x="215" y="0"/>
                  </a:lnTo>
                  <a:cubicBezTo>
                    <a:pt x="96" y="0"/>
                    <a:pt x="1" y="95"/>
                    <a:pt x="1" y="212"/>
                  </a:cubicBezTo>
                  <a:lnTo>
                    <a:pt x="1" y="641"/>
                  </a:lnTo>
                  <a:lnTo>
                    <a:pt x="856" y="641"/>
                  </a:lnTo>
                  <a:lnTo>
                    <a:pt x="856" y="212"/>
                  </a:lnTo>
                  <a:cubicBezTo>
                    <a:pt x="856" y="97"/>
                    <a:pt x="764" y="0"/>
                    <a:pt x="647"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5" name="Google Shape;22405;p87"/>
            <p:cNvSpPr/>
            <p:nvPr/>
          </p:nvSpPr>
          <p:spPr>
            <a:xfrm>
              <a:off x="6380937" y="1564338"/>
              <a:ext cx="22384" cy="33445"/>
            </a:xfrm>
            <a:custGeom>
              <a:avLst/>
              <a:gdLst/>
              <a:ahLst/>
              <a:cxnLst/>
              <a:rect l="l" t="t" r="r" b="b"/>
              <a:pathLst>
                <a:path w="860" h="1285" extrusionOk="0">
                  <a:moveTo>
                    <a:pt x="651" y="0"/>
                  </a:moveTo>
                  <a:cubicBezTo>
                    <a:pt x="649" y="0"/>
                    <a:pt x="647" y="0"/>
                    <a:pt x="645" y="0"/>
                  </a:cubicBezTo>
                  <a:lnTo>
                    <a:pt x="215" y="0"/>
                  </a:lnTo>
                  <a:cubicBezTo>
                    <a:pt x="96" y="0"/>
                    <a:pt x="1" y="95"/>
                    <a:pt x="1" y="212"/>
                  </a:cubicBezTo>
                  <a:lnTo>
                    <a:pt x="1" y="1070"/>
                  </a:lnTo>
                  <a:cubicBezTo>
                    <a:pt x="1" y="1186"/>
                    <a:pt x="96" y="1285"/>
                    <a:pt x="215" y="1285"/>
                  </a:cubicBezTo>
                  <a:lnTo>
                    <a:pt x="645" y="1285"/>
                  </a:lnTo>
                  <a:cubicBezTo>
                    <a:pt x="761" y="1285"/>
                    <a:pt x="859" y="1186"/>
                    <a:pt x="859" y="1070"/>
                  </a:cubicBezTo>
                  <a:lnTo>
                    <a:pt x="859" y="212"/>
                  </a:lnTo>
                  <a:cubicBezTo>
                    <a:pt x="859" y="97"/>
                    <a:pt x="764" y="0"/>
                    <a:pt x="651"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6" name="Google Shape;22406;p87"/>
            <p:cNvSpPr/>
            <p:nvPr/>
          </p:nvSpPr>
          <p:spPr>
            <a:xfrm>
              <a:off x="6380937" y="1564338"/>
              <a:ext cx="22384" cy="16684"/>
            </a:xfrm>
            <a:custGeom>
              <a:avLst/>
              <a:gdLst/>
              <a:ahLst/>
              <a:cxnLst/>
              <a:rect l="l" t="t" r="r" b="b"/>
              <a:pathLst>
                <a:path w="860" h="641" extrusionOk="0">
                  <a:moveTo>
                    <a:pt x="215" y="0"/>
                  </a:moveTo>
                  <a:cubicBezTo>
                    <a:pt x="96" y="0"/>
                    <a:pt x="1" y="95"/>
                    <a:pt x="1" y="212"/>
                  </a:cubicBezTo>
                  <a:lnTo>
                    <a:pt x="1" y="641"/>
                  </a:lnTo>
                  <a:lnTo>
                    <a:pt x="859" y="641"/>
                  </a:lnTo>
                  <a:lnTo>
                    <a:pt x="859" y="212"/>
                  </a:lnTo>
                  <a:cubicBezTo>
                    <a:pt x="859" y="95"/>
                    <a:pt x="761" y="0"/>
                    <a:pt x="64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7" name="Google Shape;22407;p87"/>
            <p:cNvSpPr/>
            <p:nvPr/>
          </p:nvSpPr>
          <p:spPr>
            <a:xfrm>
              <a:off x="6091199" y="1620010"/>
              <a:ext cx="345541" cy="16788"/>
            </a:xfrm>
            <a:custGeom>
              <a:avLst/>
              <a:gdLst/>
              <a:ahLst/>
              <a:cxnLst/>
              <a:rect l="l" t="t" r="r" b="b"/>
              <a:pathLst>
                <a:path w="13276" h="645" extrusionOk="0">
                  <a:moveTo>
                    <a:pt x="0" y="1"/>
                  </a:moveTo>
                  <a:lnTo>
                    <a:pt x="0" y="645"/>
                  </a:lnTo>
                  <a:lnTo>
                    <a:pt x="13275" y="645"/>
                  </a:lnTo>
                  <a:lnTo>
                    <a:pt x="13275"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8" name="Google Shape;22408;p87"/>
            <p:cNvSpPr/>
            <p:nvPr/>
          </p:nvSpPr>
          <p:spPr>
            <a:xfrm>
              <a:off x="6085968" y="1559106"/>
              <a:ext cx="356004" cy="289061"/>
            </a:xfrm>
            <a:custGeom>
              <a:avLst/>
              <a:gdLst/>
              <a:ahLst/>
              <a:cxnLst/>
              <a:rect l="l" t="t" r="r" b="b"/>
              <a:pathLst>
                <a:path w="13678" h="11106" extrusionOk="0">
                  <a:moveTo>
                    <a:pt x="1695" y="401"/>
                  </a:moveTo>
                  <a:cubicBezTo>
                    <a:pt x="1696" y="401"/>
                    <a:pt x="1698" y="401"/>
                    <a:pt x="1700" y="402"/>
                  </a:cubicBezTo>
                  <a:lnTo>
                    <a:pt x="2126" y="402"/>
                  </a:lnTo>
                  <a:cubicBezTo>
                    <a:pt x="2133" y="402"/>
                    <a:pt x="2140" y="406"/>
                    <a:pt x="2140" y="413"/>
                  </a:cubicBezTo>
                  <a:lnTo>
                    <a:pt x="2140" y="1271"/>
                  </a:lnTo>
                  <a:cubicBezTo>
                    <a:pt x="2140" y="1278"/>
                    <a:pt x="2133" y="1285"/>
                    <a:pt x="2126" y="1285"/>
                  </a:cubicBezTo>
                  <a:lnTo>
                    <a:pt x="1697" y="1285"/>
                  </a:lnTo>
                  <a:cubicBezTo>
                    <a:pt x="1690" y="1285"/>
                    <a:pt x="1683" y="1278"/>
                    <a:pt x="1683" y="1271"/>
                  </a:cubicBezTo>
                  <a:lnTo>
                    <a:pt x="1683" y="413"/>
                  </a:lnTo>
                  <a:cubicBezTo>
                    <a:pt x="1683" y="407"/>
                    <a:pt x="1687" y="401"/>
                    <a:pt x="1695" y="401"/>
                  </a:cubicBezTo>
                  <a:close/>
                  <a:moveTo>
                    <a:pt x="11978" y="402"/>
                  </a:moveTo>
                  <a:cubicBezTo>
                    <a:pt x="11985" y="402"/>
                    <a:pt x="11992" y="406"/>
                    <a:pt x="11992" y="413"/>
                  </a:cubicBezTo>
                  <a:lnTo>
                    <a:pt x="11992" y="1271"/>
                  </a:lnTo>
                  <a:cubicBezTo>
                    <a:pt x="11992" y="1278"/>
                    <a:pt x="11985" y="1285"/>
                    <a:pt x="11978" y="1285"/>
                  </a:cubicBezTo>
                  <a:lnTo>
                    <a:pt x="11548" y="1285"/>
                  </a:lnTo>
                  <a:cubicBezTo>
                    <a:pt x="11541" y="1285"/>
                    <a:pt x="11534" y="1278"/>
                    <a:pt x="11534" y="1271"/>
                  </a:cubicBezTo>
                  <a:lnTo>
                    <a:pt x="11534" y="413"/>
                  </a:lnTo>
                  <a:cubicBezTo>
                    <a:pt x="11534" y="406"/>
                    <a:pt x="11541" y="402"/>
                    <a:pt x="11548" y="402"/>
                  </a:cubicBezTo>
                  <a:close/>
                  <a:moveTo>
                    <a:pt x="12833" y="1257"/>
                  </a:moveTo>
                  <a:cubicBezTo>
                    <a:pt x="13075" y="1257"/>
                    <a:pt x="13276" y="1454"/>
                    <a:pt x="13276" y="1700"/>
                  </a:cubicBezTo>
                  <a:lnTo>
                    <a:pt x="13276" y="10264"/>
                  </a:lnTo>
                  <a:cubicBezTo>
                    <a:pt x="13276" y="10507"/>
                    <a:pt x="13075" y="10704"/>
                    <a:pt x="12833" y="10704"/>
                  </a:cubicBezTo>
                  <a:lnTo>
                    <a:pt x="842" y="10704"/>
                  </a:lnTo>
                  <a:cubicBezTo>
                    <a:pt x="599" y="10704"/>
                    <a:pt x="402" y="10507"/>
                    <a:pt x="402" y="10264"/>
                  </a:cubicBezTo>
                  <a:lnTo>
                    <a:pt x="402" y="1700"/>
                  </a:lnTo>
                  <a:cubicBezTo>
                    <a:pt x="402" y="1454"/>
                    <a:pt x="599" y="1257"/>
                    <a:pt x="842" y="1257"/>
                  </a:cubicBezTo>
                  <a:lnTo>
                    <a:pt x="1285" y="1257"/>
                  </a:lnTo>
                  <a:lnTo>
                    <a:pt x="1285" y="1271"/>
                  </a:lnTo>
                  <a:cubicBezTo>
                    <a:pt x="1285" y="1500"/>
                    <a:pt x="1468" y="1683"/>
                    <a:pt x="1700" y="1686"/>
                  </a:cubicBezTo>
                  <a:lnTo>
                    <a:pt x="2126" y="1686"/>
                  </a:lnTo>
                  <a:cubicBezTo>
                    <a:pt x="2355" y="1683"/>
                    <a:pt x="2541" y="1500"/>
                    <a:pt x="2541" y="1271"/>
                  </a:cubicBezTo>
                  <a:lnTo>
                    <a:pt x="2541" y="1257"/>
                  </a:lnTo>
                  <a:lnTo>
                    <a:pt x="11133" y="1257"/>
                  </a:lnTo>
                  <a:lnTo>
                    <a:pt x="11133" y="1271"/>
                  </a:lnTo>
                  <a:cubicBezTo>
                    <a:pt x="11133" y="1500"/>
                    <a:pt x="11320" y="1683"/>
                    <a:pt x="11548" y="1686"/>
                  </a:cubicBezTo>
                  <a:lnTo>
                    <a:pt x="11978" y="1686"/>
                  </a:lnTo>
                  <a:cubicBezTo>
                    <a:pt x="12206" y="1683"/>
                    <a:pt x="12389" y="1500"/>
                    <a:pt x="12389" y="1271"/>
                  </a:cubicBezTo>
                  <a:lnTo>
                    <a:pt x="12389" y="1257"/>
                  </a:lnTo>
                  <a:close/>
                  <a:moveTo>
                    <a:pt x="1700" y="1"/>
                  </a:moveTo>
                  <a:cubicBezTo>
                    <a:pt x="1471" y="1"/>
                    <a:pt x="1285" y="184"/>
                    <a:pt x="1285" y="413"/>
                  </a:cubicBezTo>
                  <a:lnTo>
                    <a:pt x="1285" y="856"/>
                  </a:lnTo>
                  <a:lnTo>
                    <a:pt x="842" y="856"/>
                  </a:lnTo>
                  <a:cubicBezTo>
                    <a:pt x="377" y="856"/>
                    <a:pt x="1" y="1232"/>
                    <a:pt x="1" y="1700"/>
                  </a:cubicBezTo>
                  <a:lnTo>
                    <a:pt x="1" y="10264"/>
                  </a:lnTo>
                  <a:cubicBezTo>
                    <a:pt x="1" y="10729"/>
                    <a:pt x="377" y="11105"/>
                    <a:pt x="845" y="11105"/>
                  </a:cubicBezTo>
                  <a:lnTo>
                    <a:pt x="12836" y="11105"/>
                  </a:lnTo>
                  <a:cubicBezTo>
                    <a:pt x="13301" y="11105"/>
                    <a:pt x="13674" y="10729"/>
                    <a:pt x="13677" y="10264"/>
                  </a:cubicBezTo>
                  <a:lnTo>
                    <a:pt x="13677" y="1700"/>
                  </a:lnTo>
                  <a:cubicBezTo>
                    <a:pt x="13674" y="1232"/>
                    <a:pt x="13297" y="856"/>
                    <a:pt x="12833" y="856"/>
                  </a:cubicBezTo>
                  <a:lnTo>
                    <a:pt x="12393" y="856"/>
                  </a:lnTo>
                  <a:lnTo>
                    <a:pt x="12393" y="413"/>
                  </a:lnTo>
                  <a:cubicBezTo>
                    <a:pt x="12389" y="184"/>
                    <a:pt x="12206" y="1"/>
                    <a:pt x="11978" y="1"/>
                  </a:cubicBezTo>
                  <a:lnTo>
                    <a:pt x="11548" y="1"/>
                  </a:lnTo>
                  <a:cubicBezTo>
                    <a:pt x="11320" y="1"/>
                    <a:pt x="11133" y="184"/>
                    <a:pt x="11133" y="413"/>
                  </a:cubicBezTo>
                  <a:lnTo>
                    <a:pt x="11133" y="856"/>
                  </a:lnTo>
                  <a:lnTo>
                    <a:pt x="2541" y="856"/>
                  </a:lnTo>
                  <a:lnTo>
                    <a:pt x="2541" y="413"/>
                  </a:lnTo>
                  <a:cubicBezTo>
                    <a:pt x="2541" y="184"/>
                    <a:pt x="2355" y="1"/>
                    <a:pt x="2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9" name="Google Shape;22409;p87"/>
            <p:cNvSpPr/>
            <p:nvPr/>
          </p:nvSpPr>
          <p:spPr>
            <a:xfrm>
              <a:off x="6106243" y="1614779"/>
              <a:ext cx="314829" cy="10489"/>
            </a:xfrm>
            <a:custGeom>
              <a:avLst/>
              <a:gdLst/>
              <a:ahLst/>
              <a:cxnLst/>
              <a:rect l="l" t="t" r="r" b="b"/>
              <a:pathLst>
                <a:path w="12096" h="403" extrusionOk="0">
                  <a:moveTo>
                    <a:pt x="264" y="1"/>
                  </a:moveTo>
                  <a:cubicBezTo>
                    <a:pt x="0" y="1"/>
                    <a:pt x="0" y="403"/>
                    <a:pt x="264" y="403"/>
                  </a:cubicBezTo>
                  <a:cubicBezTo>
                    <a:pt x="268" y="403"/>
                    <a:pt x="273" y="402"/>
                    <a:pt x="277" y="402"/>
                  </a:cubicBezTo>
                  <a:lnTo>
                    <a:pt x="11839" y="402"/>
                  </a:lnTo>
                  <a:cubicBezTo>
                    <a:pt x="12096" y="392"/>
                    <a:pt x="12096" y="15"/>
                    <a:pt x="11839" y="1"/>
                  </a:cubicBezTo>
                  <a:lnTo>
                    <a:pt x="277" y="1"/>
                  </a:lnTo>
                  <a:cubicBezTo>
                    <a:pt x="273" y="1"/>
                    <a:pt x="268"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0" name="Google Shape;22410;p87"/>
            <p:cNvSpPr/>
            <p:nvPr/>
          </p:nvSpPr>
          <p:spPr>
            <a:xfrm>
              <a:off x="6123525" y="1659390"/>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1" name="Google Shape;22411;p87"/>
            <p:cNvSpPr/>
            <p:nvPr/>
          </p:nvSpPr>
          <p:spPr>
            <a:xfrm>
              <a:off x="6201009" y="1659390"/>
              <a:ext cx="47266" cy="10489"/>
            </a:xfrm>
            <a:custGeom>
              <a:avLst/>
              <a:gdLst/>
              <a:ahLst/>
              <a:cxnLst/>
              <a:rect l="l" t="t" r="r" b="b"/>
              <a:pathLst>
                <a:path w="1816" h="403" extrusionOk="0">
                  <a:moveTo>
                    <a:pt x="264" y="0"/>
                  </a:moveTo>
                  <a:cubicBezTo>
                    <a:pt x="1" y="0"/>
                    <a:pt x="1" y="402"/>
                    <a:pt x="264" y="402"/>
                  </a:cubicBezTo>
                  <a:cubicBezTo>
                    <a:pt x="269" y="402"/>
                    <a:pt x="273" y="402"/>
                    <a:pt x="278" y="402"/>
                  </a:cubicBezTo>
                  <a:lnTo>
                    <a:pt x="1562" y="402"/>
                  </a:lnTo>
                  <a:cubicBezTo>
                    <a:pt x="1815" y="388"/>
                    <a:pt x="1815" y="11"/>
                    <a:pt x="1562" y="1"/>
                  </a:cubicBezTo>
                  <a:lnTo>
                    <a:pt x="278" y="1"/>
                  </a:lnTo>
                  <a:cubicBezTo>
                    <a:pt x="273" y="0"/>
                    <a:pt x="269" y="0"/>
                    <a:pt x="2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2" name="Google Shape;22412;p87"/>
            <p:cNvSpPr/>
            <p:nvPr/>
          </p:nvSpPr>
          <p:spPr>
            <a:xfrm>
              <a:off x="6357070" y="1659390"/>
              <a:ext cx="46069" cy="10489"/>
            </a:xfrm>
            <a:custGeom>
              <a:avLst/>
              <a:gdLst/>
              <a:ahLst/>
              <a:cxnLst/>
              <a:rect l="l" t="t" r="r" b="b"/>
              <a:pathLst>
                <a:path w="1770" h="403" extrusionOk="0">
                  <a:moveTo>
                    <a:pt x="1574" y="0"/>
                  </a:moveTo>
                  <a:cubicBezTo>
                    <a:pt x="1570" y="0"/>
                    <a:pt x="1566" y="0"/>
                    <a:pt x="1562" y="1"/>
                  </a:cubicBezTo>
                  <a:lnTo>
                    <a:pt x="277" y="1"/>
                  </a:lnTo>
                  <a:cubicBezTo>
                    <a:pt x="273" y="0"/>
                    <a:pt x="268" y="0"/>
                    <a:pt x="264" y="0"/>
                  </a:cubicBezTo>
                  <a:cubicBezTo>
                    <a:pt x="0" y="0"/>
                    <a:pt x="0" y="402"/>
                    <a:pt x="264" y="402"/>
                  </a:cubicBezTo>
                  <a:cubicBezTo>
                    <a:pt x="268" y="402"/>
                    <a:pt x="273" y="402"/>
                    <a:pt x="277" y="402"/>
                  </a:cubicBezTo>
                  <a:lnTo>
                    <a:pt x="1562" y="402"/>
                  </a:lnTo>
                  <a:cubicBezTo>
                    <a:pt x="1564" y="402"/>
                    <a:pt x="1566" y="402"/>
                    <a:pt x="1568" y="402"/>
                  </a:cubicBezTo>
                  <a:cubicBezTo>
                    <a:pt x="1678" y="402"/>
                    <a:pt x="1769" y="312"/>
                    <a:pt x="1769" y="201"/>
                  </a:cubicBezTo>
                  <a:cubicBezTo>
                    <a:pt x="1769" y="89"/>
                    <a:pt x="1681" y="0"/>
                    <a:pt x="15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3" name="Google Shape;22413;p87"/>
            <p:cNvSpPr/>
            <p:nvPr/>
          </p:nvSpPr>
          <p:spPr>
            <a:xfrm>
              <a:off x="6123525" y="1704001"/>
              <a:ext cx="46719" cy="10463"/>
            </a:xfrm>
            <a:custGeom>
              <a:avLst/>
              <a:gdLst/>
              <a:ahLst/>
              <a:cxnLst/>
              <a:rect l="l" t="t" r="r" b="b"/>
              <a:pathLst>
                <a:path w="1795" h="402" extrusionOk="0">
                  <a:moveTo>
                    <a:pt x="257" y="0"/>
                  </a:moveTo>
                  <a:cubicBezTo>
                    <a:pt x="0" y="11"/>
                    <a:pt x="0" y="387"/>
                    <a:pt x="257" y="401"/>
                  </a:cubicBezTo>
                  <a:lnTo>
                    <a:pt x="1541" y="401"/>
                  </a:lnTo>
                  <a:cubicBezTo>
                    <a:pt x="1795" y="387"/>
                    <a:pt x="1795" y="11"/>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4" name="Google Shape;22414;p87"/>
            <p:cNvSpPr/>
            <p:nvPr/>
          </p:nvSpPr>
          <p:spPr>
            <a:xfrm>
              <a:off x="6279014" y="1703975"/>
              <a:ext cx="46095" cy="10489"/>
            </a:xfrm>
            <a:custGeom>
              <a:avLst/>
              <a:gdLst/>
              <a:ahLst/>
              <a:cxnLst/>
              <a:rect l="l" t="t" r="r" b="b"/>
              <a:pathLst>
                <a:path w="1771" h="403" extrusionOk="0">
                  <a:moveTo>
                    <a:pt x="1575" y="1"/>
                  </a:moveTo>
                  <a:cubicBezTo>
                    <a:pt x="1571" y="1"/>
                    <a:pt x="1567" y="1"/>
                    <a:pt x="1563" y="1"/>
                  </a:cubicBezTo>
                  <a:lnTo>
                    <a:pt x="279" y="1"/>
                  </a:lnTo>
                  <a:cubicBezTo>
                    <a:pt x="274" y="1"/>
                    <a:pt x="270" y="1"/>
                    <a:pt x="265" y="1"/>
                  </a:cubicBezTo>
                  <a:cubicBezTo>
                    <a:pt x="1" y="1"/>
                    <a:pt x="2" y="402"/>
                    <a:pt x="268" y="402"/>
                  </a:cubicBezTo>
                  <a:cubicBezTo>
                    <a:pt x="272" y="402"/>
                    <a:pt x="275" y="402"/>
                    <a:pt x="279" y="402"/>
                  </a:cubicBezTo>
                  <a:lnTo>
                    <a:pt x="1563" y="402"/>
                  </a:lnTo>
                  <a:cubicBezTo>
                    <a:pt x="1565" y="402"/>
                    <a:pt x="1567" y="402"/>
                    <a:pt x="1569" y="402"/>
                  </a:cubicBezTo>
                  <a:cubicBezTo>
                    <a:pt x="1679" y="402"/>
                    <a:pt x="1770" y="312"/>
                    <a:pt x="1770" y="202"/>
                  </a:cubicBezTo>
                  <a:cubicBezTo>
                    <a:pt x="1770" y="90"/>
                    <a:pt x="1682" y="1"/>
                    <a:pt x="1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5" name="Google Shape;22415;p87"/>
            <p:cNvSpPr/>
            <p:nvPr/>
          </p:nvSpPr>
          <p:spPr>
            <a:xfrm>
              <a:off x="6123525" y="1748586"/>
              <a:ext cx="46719" cy="10463"/>
            </a:xfrm>
            <a:custGeom>
              <a:avLst/>
              <a:gdLst/>
              <a:ahLst/>
              <a:cxnLst/>
              <a:rect l="l" t="t" r="r" b="b"/>
              <a:pathLst>
                <a:path w="1795" h="402" extrusionOk="0">
                  <a:moveTo>
                    <a:pt x="257" y="1"/>
                  </a:moveTo>
                  <a:cubicBezTo>
                    <a:pt x="0" y="11"/>
                    <a:pt x="0" y="388"/>
                    <a:pt x="257" y="402"/>
                  </a:cubicBezTo>
                  <a:lnTo>
                    <a:pt x="1541" y="402"/>
                  </a:lnTo>
                  <a:cubicBezTo>
                    <a:pt x="1795" y="388"/>
                    <a:pt x="1795" y="11"/>
                    <a:pt x="15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6" name="Google Shape;22416;p87"/>
            <p:cNvSpPr/>
            <p:nvPr/>
          </p:nvSpPr>
          <p:spPr>
            <a:xfrm>
              <a:off x="6200983" y="1748586"/>
              <a:ext cx="47292" cy="10463"/>
            </a:xfrm>
            <a:custGeom>
              <a:avLst/>
              <a:gdLst/>
              <a:ahLst/>
              <a:cxnLst/>
              <a:rect l="l" t="t" r="r" b="b"/>
              <a:pathLst>
                <a:path w="1817" h="402" extrusionOk="0">
                  <a:moveTo>
                    <a:pt x="265" y="0"/>
                  </a:moveTo>
                  <a:cubicBezTo>
                    <a:pt x="1" y="0"/>
                    <a:pt x="2" y="402"/>
                    <a:pt x="269" y="402"/>
                  </a:cubicBezTo>
                  <a:cubicBezTo>
                    <a:pt x="272" y="402"/>
                    <a:pt x="275" y="402"/>
                    <a:pt x="279" y="402"/>
                  </a:cubicBezTo>
                  <a:lnTo>
                    <a:pt x="1563" y="402"/>
                  </a:lnTo>
                  <a:cubicBezTo>
                    <a:pt x="1816" y="388"/>
                    <a:pt x="1816" y="11"/>
                    <a:pt x="1563" y="1"/>
                  </a:cubicBezTo>
                  <a:lnTo>
                    <a:pt x="279" y="1"/>
                  </a:lnTo>
                  <a:cubicBezTo>
                    <a:pt x="274" y="0"/>
                    <a:pt x="270" y="0"/>
                    <a:pt x="2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7" name="Google Shape;22417;p87"/>
            <p:cNvSpPr/>
            <p:nvPr/>
          </p:nvSpPr>
          <p:spPr>
            <a:xfrm>
              <a:off x="6357044" y="1748586"/>
              <a:ext cx="46095" cy="10463"/>
            </a:xfrm>
            <a:custGeom>
              <a:avLst/>
              <a:gdLst/>
              <a:ahLst/>
              <a:cxnLst/>
              <a:rect l="l" t="t" r="r" b="b"/>
              <a:pathLst>
                <a:path w="1771" h="402" extrusionOk="0">
                  <a:moveTo>
                    <a:pt x="1575" y="0"/>
                  </a:moveTo>
                  <a:cubicBezTo>
                    <a:pt x="1571" y="0"/>
                    <a:pt x="1567" y="0"/>
                    <a:pt x="1563" y="1"/>
                  </a:cubicBezTo>
                  <a:lnTo>
                    <a:pt x="278" y="1"/>
                  </a:lnTo>
                  <a:cubicBezTo>
                    <a:pt x="274" y="0"/>
                    <a:pt x="269" y="0"/>
                    <a:pt x="265" y="0"/>
                  </a:cubicBezTo>
                  <a:cubicBezTo>
                    <a:pt x="0" y="0"/>
                    <a:pt x="1" y="402"/>
                    <a:pt x="268" y="402"/>
                  </a:cubicBezTo>
                  <a:cubicBezTo>
                    <a:pt x="272" y="402"/>
                    <a:pt x="275" y="402"/>
                    <a:pt x="278" y="402"/>
                  </a:cubicBezTo>
                  <a:lnTo>
                    <a:pt x="1563" y="402"/>
                  </a:lnTo>
                  <a:cubicBezTo>
                    <a:pt x="1565" y="402"/>
                    <a:pt x="1567" y="402"/>
                    <a:pt x="1569" y="402"/>
                  </a:cubicBezTo>
                  <a:cubicBezTo>
                    <a:pt x="1679" y="402"/>
                    <a:pt x="1770" y="312"/>
                    <a:pt x="1770" y="201"/>
                  </a:cubicBezTo>
                  <a:cubicBezTo>
                    <a:pt x="1770" y="89"/>
                    <a:pt x="1682" y="0"/>
                    <a:pt x="1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8" name="Google Shape;22418;p87"/>
            <p:cNvSpPr/>
            <p:nvPr/>
          </p:nvSpPr>
          <p:spPr>
            <a:xfrm>
              <a:off x="6201009" y="1793171"/>
              <a:ext cx="47266" cy="10411"/>
            </a:xfrm>
            <a:custGeom>
              <a:avLst/>
              <a:gdLst/>
              <a:ahLst/>
              <a:cxnLst/>
              <a:rect l="l" t="t" r="r" b="b"/>
              <a:pathLst>
                <a:path w="1816" h="400" extrusionOk="0">
                  <a:moveTo>
                    <a:pt x="264" y="1"/>
                  </a:moveTo>
                  <a:cubicBezTo>
                    <a:pt x="1" y="1"/>
                    <a:pt x="1" y="399"/>
                    <a:pt x="264" y="399"/>
                  </a:cubicBezTo>
                  <a:cubicBezTo>
                    <a:pt x="269" y="399"/>
                    <a:pt x="273" y="399"/>
                    <a:pt x="278" y="399"/>
                  </a:cubicBezTo>
                  <a:lnTo>
                    <a:pt x="1562" y="399"/>
                  </a:lnTo>
                  <a:cubicBezTo>
                    <a:pt x="1815" y="388"/>
                    <a:pt x="1815" y="12"/>
                    <a:pt x="1562" y="1"/>
                  </a:cubicBezTo>
                  <a:lnTo>
                    <a:pt x="278" y="1"/>
                  </a:lnTo>
                  <a:cubicBezTo>
                    <a:pt x="273" y="1"/>
                    <a:pt x="269" y="1"/>
                    <a:pt x="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9" name="Google Shape;22419;p87"/>
            <p:cNvSpPr/>
            <p:nvPr/>
          </p:nvSpPr>
          <p:spPr>
            <a:xfrm>
              <a:off x="6279040" y="1793171"/>
              <a:ext cx="46069" cy="10411"/>
            </a:xfrm>
            <a:custGeom>
              <a:avLst/>
              <a:gdLst/>
              <a:ahLst/>
              <a:cxnLst/>
              <a:rect l="l" t="t" r="r" b="b"/>
              <a:pathLst>
                <a:path w="1770" h="400" extrusionOk="0">
                  <a:moveTo>
                    <a:pt x="1574" y="1"/>
                  </a:moveTo>
                  <a:cubicBezTo>
                    <a:pt x="1570" y="1"/>
                    <a:pt x="1566" y="1"/>
                    <a:pt x="1562" y="1"/>
                  </a:cubicBezTo>
                  <a:lnTo>
                    <a:pt x="278" y="1"/>
                  </a:lnTo>
                  <a:cubicBezTo>
                    <a:pt x="273" y="1"/>
                    <a:pt x="269" y="1"/>
                    <a:pt x="264" y="1"/>
                  </a:cubicBezTo>
                  <a:cubicBezTo>
                    <a:pt x="1" y="1"/>
                    <a:pt x="1" y="399"/>
                    <a:pt x="264" y="399"/>
                  </a:cubicBezTo>
                  <a:cubicBezTo>
                    <a:pt x="269" y="399"/>
                    <a:pt x="273" y="399"/>
                    <a:pt x="278"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0" name="Google Shape;22420;p87"/>
            <p:cNvSpPr/>
            <p:nvPr/>
          </p:nvSpPr>
          <p:spPr>
            <a:xfrm>
              <a:off x="6357070" y="1793171"/>
              <a:ext cx="46069" cy="10411"/>
            </a:xfrm>
            <a:custGeom>
              <a:avLst/>
              <a:gdLst/>
              <a:ahLst/>
              <a:cxnLst/>
              <a:rect l="l" t="t" r="r" b="b"/>
              <a:pathLst>
                <a:path w="1770" h="400" extrusionOk="0">
                  <a:moveTo>
                    <a:pt x="1574" y="1"/>
                  </a:moveTo>
                  <a:cubicBezTo>
                    <a:pt x="1570" y="1"/>
                    <a:pt x="1566" y="1"/>
                    <a:pt x="1562" y="1"/>
                  </a:cubicBezTo>
                  <a:lnTo>
                    <a:pt x="277" y="1"/>
                  </a:lnTo>
                  <a:cubicBezTo>
                    <a:pt x="273" y="1"/>
                    <a:pt x="268" y="1"/>
                    <a:pt x="264" y="1"/>
                  </a:cubicBezTo>
                  <a:cubicBezTo>
                    <a:pt x="0" y="1"/>
                    <a:pt x="0" y="399"/>
                    <a:pt x="264" y="399"/>
                  </a:cubicBezTo>
                  <a:cubicBezTo>
                    <a:pt x="268" y="399"/>
                    <a:pt x="273" y="399"/>
                    <a:pt x="277" y="399"/>
                  </a:cubicBezTo>
                  <a:lnTo>
                    <a:pt x="1562" y="399"/>
                  </a:lnTo>
                  <a:cubicBezTo>
                    <a:pt x="1566" y="399"/>
                    <a:pt x="1570" y="399"/>
                    <a:pt x="1574" y="399"/>
                  </a:cubicBezTo>
                  <a:cubicBezTo>
                    <a:pt x="1681" y="399"/>
                    <a:pt x="1769" y="310"/>
                    <a:pt x="1769" y="198"/>
                  </a:cubicBezTo>
                  <a:cubicBezTo>
                    <a:pt x="1769" y="90"/>
                    <a:pt x="1681" y="1"/>
                    <a:pt x="1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1" name="Google Shape;22421;p87"/>
            <p:cNvSpPr/>
            <p:nvPr/>
          </p:nvSpPr>
          <p:spPr>
            <a:xfrm>
              <a:off x="6200749" y="1692939"/>
              <a:ext cx="47995" cy="32638"/>
            </a:xfrm>
            <a:custGeom>
              <a:avLst/>
              <a:gdLst/>
              <a:ahLst/>
              <a:cxnLst/>
              <a:rect l="l" t="t" r="r" b="b"/>
              <a:pathLst>
                <a:path w="1844" h="1254" extrusionOk="0">
                  <a:moveTo>
                    <a:pt x="1564" y="0"/>
                  </a:moveTo>
                  <a:cubicBezTo>
                    <a:pt x="1520" y="0"/>
                    <a:pt x="1474" y="17"/>
                    <a:pt x="1431" y="56"/>
                  </a:cubicBezTo>
                  <a:lnTo>
                    <a:pt x="714" y="770"/>
                  </a:lnTo>
                  <a:lnTo>
                    <a:pt x="429" y="481"/>
                  </a:lnTo>
                  <a:cubicBezTo>
                    <a:pt x="385" y="438"/>
                    <a:pt x="336" y="420"/>
                    <a:pt x="289" y="420"/>
                  </a:cubicBezTo>
                  <a:cubicBezTo>
                    <a:pt x="133" y="420"/>
                    <a:pt x="0" y="620"/>
                    <a:pt x="144" y="766"/>
                  </a:cubicBezTo>
                  <a:lnTo>
                    <a:pt x="573" y="1196"/>
                  </a:lnTo>
                  <a:cubicBezTo>
                    <a:pt x="612" y="1234"/>
                    <a:pt x="663" y="1254"/>
                    <a:pt x="714" y="1254"/>
                  </a:cubicBezTo>
                  <a:cubicBezTo>
                    <a:pt x="766" y="1254"/>
                    <a:pt x="817" y="1234"/>
                    <a:pt x="858" y="1196"/>
                  </a:cubicBezTo>
                  <a:lnTo>
                    <a:pt x="1713" y="337"/>
                  </a:lnTo>
                  <a:cubicBezTo>
                    <a:pt x="1844" y="193"/>
                    <a:pt x="1715" y="0"/>
                    <a:pt x="1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2" name="Google Shape;22422;p87"/>
            <p:cNvSpPr/>
            <p:nvPr/>
          </p:nvSpPr>
          <p:spPr>
            <a:xfrm>
              <a:off x="6356784" y="1692939"/>
              <a:ext cx="48021" cy="32638"/>
            </a:xfrm>
            <a:custGeom>
              <a:avLst/>
              <a:gdLst/>
              <a:ahLst/>
              <a:cxnLst/>
              <a:rect l="l" t="t" r="r" b="b"/>
              <a:pathLst>
                <a:path w="1845" h="1254" extrusionOk="0">
                  <a:moveTo>
                    <a:pt x="1563" y="0"/>
                  </a:moveTo>
                  <a:cubicBezTo>
                    <a:pt x="1518" y="0"/>
                    <a:pt x="1471" y="17"/>
                    <a:pt x="1428" y="56"/>
                  </a:cubicBezTo>
                  <a:lnTo>
                    <a:pt x="714" y="770"/>
                  </a:lnTo>
                  <a:lnTo>
                    <a:pt x="429" y="481"/>
                  </a:lnTo>
                  <a:cubicBezTo>
                    <a:pt x="385" y="438"/>
                    <a:pt x="336" y="420"/>
                    <a:pt x="290" y="420"/>
                  </a:cubicBezTo>
                  <a:cubicBezTo>
                    <a:pt x="134" y="420"/>
                    <a:pt x="1" y="620"/>
                    <a:pt x="144" y="766"/>
                  </a:cubicBezTo>
                  <a:lnTo>
                    <a:pt x="573" y="1196"/>
                  </a:lnTo>
                  <a:cubicBezTo>
                    <a:pt x="612" y="1234"/>
                    <a:pt x="663" y="1254"/>
                    <a:pt x="714" y="1254"/>
                  </a:cubicBezTo>
                  <a:cubicBezTo>
                    <a:pt x="765" y="1254"/>
                    <a:pt x="816" y="1234"/>
                    <a:pt x="855" y="1196"/>
                  </a:cubicBezTo>
                  <a:lnTo>
                    <a:pt x="1713" y="337"/>
                  </a:lnTo>
                  <a:cubicBezTo>
                    <a:pt x="1844" y="193"/>
                    <a:pt x="1716"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3" name="Google Shape;22423;p87"/>
            <p:cNvSpPr/>
            <p:nvPr/>
          </p:nvSpPr>
          <p:spPr>
            <a:xfrm>
              <a:off x="6278780" y="1737472"/>
              <a:ext cx="47995" cy="32612"/>
            </a:xfrm>
            <a:custGeom>
              <a:avLst/>
              <a:gdLst/>
              <a:ahLst/>
              <a:cxnLst/>
              <a:rect l="l" t="t" r="r" b="b"/>
              <a:pathLst>
                <a:path w="1844" h="1253" extrusionOk="0">
                  <a:moveTo>
                    <a:pt x="1561" y="1"/>
                  </a:moveTo>
                  <a:cubicBezTo>
                    <a:pt x="1517" y="1"/>
                    <a:pt x="1470" y="17"/>
                    <a:pt x="1428" y="55"/>
                  </a:cubicBezTo>
                  <a:lnTo>
                    <a:pt x="1431" y="58"/>
                  </a:lnTo>
                  <a:lnTo>
                    <a:pt x="713" y="772"/>
                  </a:lnTo>
                  <a:lnTo>
                    <a:pt x="428" y="484"/>
                  </a:lnTo>
                  <a:cubicBezTo>
                    <a:pt x="384" y="440"/>
                    <a:pt x="335" y="421"/>
                    <a:pt x="288" y="421"/>
                  </a:cubicBezTo>
                  <a:cubicBezTo>
                    <a:pt x="133" y="421"/>
                    <a:pt x="0" y="623"/>
                    <a:pt x="143" y="769"/>
                  </a:cubicBezTo>
                  <a:lnTo>
                    <a:pt x="573" y="1195"/>
                  </a:lnTo>
                  <a:cubicBezTo>
                    <a:pt x="611" y="1233"/>
                    <a:pt x="662" y="1253"/>
                    <a:pt x="713" y="1253"/>
                  </a:cubicBezTo>
                  <a:cubicBezTo>
                    <a:pt x="764" y="1253"/>
                    <a:pt x="815" y="1233"/>
                    <a:pt x="854" y="1195"/>
                  </a:cubicBezTo>
                  <a:lnTo>
                    <a:pt x="1713" y="340"/>
                  </a:lnTo>
                  <a:cubicBezTo>
                    <a:pt x="1844" y="192"/>
                    <a:pt x="1714" y="1"/>
                    <a:pt x="1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4" name="Google Shape;22424;p87"/>
            <p:cNvSpPr/>
            <p:nvPr/>
          </p:nvSpPr>
          <p:spPr>
            <a:xfrm>
              <a:off x="6122745" y="1782110"/>
              <a:ext cx="47969" cy="32665"/>
            </a:xfrm>
            <a:custGeom>
              <a:avLst/>
              <a:gdLst/>
              <a:ahLst/>
              <a:cxnLst/>
              <a:rect l="l" t="t" r="r" b="b"/>
              <a:pathLst>
                <a:path w="1843" h="1255" extrusionOk="0">
                  <a:moveTo>
                    <a:pt x="1563" y="1"/>
                  </a:moveTo>
                  <a:cubicBezTo>
                    <a:pt x="1518" y="1"/>
                    <a:pt x="1470" y="17"/>
                    <a:pt x="1427" y="57"/>
                  </a:cubicBezTo>
                  <a:lnTo>
                    <a:pt x="1431" y="57"/>
                  </a:lnTo>
                  <a:lnTo>
                    <a:pt x="713" y="771"/>
                  </a:lnTo>
                  <a:lnTo>
                    <a:pt x="428" y="486"/>
                  </a:lnTo>
                  <a:cubicBezTo>
                    <a:pt x="383" y="441"/>
                    <a:pt x="334" y="423"/>
                    <a:pt x="286" y="423"/>
                  </a:cubicBezTo>
                  <a:cubicBezTo>
                    <a:pt x="132" y="423"/>
                    <a:pt x="0" y="622"/>
                    <a:pt x="143" y="767"/>
                  </a:cubicBezTo>
                  <a:lnTo>
                    <a:pt x="572" y="1197"/>
                  </a:lnTo>
                  <a:cubicBezTo>
                    <a:pt x="611" y="1235"/>
                    <a:pt x="662" y="1255"/>
                    <a:pt x="713" y="1255"/>
                  </a:cubicBezTo>
                  <a:cubicBezTo>
                    <a:pt x="764" y="1255"/>
                    <a:pt x="815" y="1235"/>
                    <a:pt x="854" y="1197"/>
                  </a:cubicBezTo>
                  <a:lnTo>
                    <a:pt x="1712" y="338"/>
                  </a:lnTo>
                  <a:cubicBezTo>
                    <a:pt x="1843" y="191"/>
                    <a:pt x="1715" y="1"/>
                    <a:pt x="1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5" name="Google Shape;22425;p87"/>
            <p:cNvSpPr/>
            <p:nvPr/>
          </p:nvSpPr>
          <p:spPr>
            <a:xfrm>
              <a:off x="6278780" y="1648380"/>
              <a:ext cx="47995" cy="32612"/>
            </a:xfrm>
            <a:custGeom>
              <a:avLst/>
              <a:gdLst/>
              <a:ahLst/>
              <a:cxnLst/>
              <a:rect l="l" t="t" r="r" b="b"/>
              <a:pathLst>
                <a:path w="1844" h="1253" extrusionOk="0">
                  <a:moveTo>
                    <a:pt x="1563" y="0"/>
                  </a:moveTo>
                  <a:cubicBezTo>
                    <a:pt x="1519" y="0"/>
                    <a:pt x="1473" y="16"/>
                    <a:pt x="1431" y="54"/>
                  </a:cubicBezTo>
                  <a:lnTo>
                    <a:pt x="713" y="768"/>
                  </a:lnTo>
                  <a:lnTo>
                    <a:pt x="428" y="483"/>
                  </a:lnTo>
                  <a:cubicBezTo>
                    <a:pt x="384" y="439"/>
                    <a:pt x="334" y="420"/>
                    <a:pt x="287" y="420"/>
                  </a:cubicBezTo>
                  <a:cubicBezTo>
                    <a:pt x="132" y="420"/>
                    <a:pt x="1" y="619"/>
                    <a:pt x="143" y="765"/>
                  </a:cubicBezTo>
                  <a:lnTo>
                    <a:pt x="573" y="1194"/>
                  </a:lnTo>
                  <a:cubicBezTo>
                    <a:pt x="611" y="1233"/>
                    <a:pt x="662" y="1252"/>
                    <a:pt x="714" y="1252"/>
                  </a:cubicBezTo>
                  <a:cubicBezTo>
                    <a:pt x="765" y="1252"/>
                    <a:pt x="817" y="1233"/>
                    <a:pt x="858" y="1194"/>
                  </a:cubicBezTo>
                  <a:lnTo>
                    <a:pt x="1713" y="339"/>
                  </a:lnTo>
                  <a:cubicBezTo>
                    <a:pt x="1844" y="192"/>
                    <a:pt x="1714" y="0"/>
                    <a:pt x="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6" name="Google Shape;22426;p87"/>
          <p:cNvGrpSpPr/>
          <p:nvPr/>
        </p:nvGrpSpPr>
        <p:grpSpPr>
          <a:xfrm>
            <a:off x="7026393" y="1998398"/>
            <a:ext cx="347363" cy="317223"/>
            <a:chOff x="7026393" y="1998398"/>
            <a:chExt cx="347363" cy="317223"/>
          </a:xfrm>
        </p:grpSpPr>
        <p:sp>
          <p:nvSpPr>
            <p:cNvPr id="22427" name="Google Shape;22427;p87"/>
            <p:cNvSpPr/>
            <p:nvPr/>
          </p:nvSpPr>
          <p:spPr>
            <a:xfrm>
              <a:off x="7060359" y="2032104"/>
              <a:ext cx="279327" cy="279353"/>
            </a:xfrm>
            <a:custGeom>
              <a:avLst/>
              <a:gdLst/>
              <a:ahLst/>
              <a:cxnLst/>
              <a:rect l="l" t="t" r="r" b="b"/>
              <a:pathLst>
                <a:path w="10732" h="10733" extrusionOk="0">
                  <a:moveTo>
                    <a:pt x="5366" y="1"/>
                  </a:moveTo>
                  <a:cubicBezTo>
                    <a:pt x="2400" y="1"/>
                    <a:pt x="0" y="2404"/>
                    <a:pt x="0" y="5366"/>
                  </a:cubicBezTo>
                  <a:cubicBezTo>
                    <a:pt x="0" y="8329"/>
                    <a:pt x="2400" y="10732"/>
                    <a:pt x="5366" y="10732"/>
                  </a:cubicBezTo>
                  <a:cubicBezTo>
                    <a:pt x="8329" y="10732"/>
                    <a:pt x="10732" y="8329"/>
                    <a:pt x="10732" y="5366"/>
                  </a:cubicBezTo>
                  <a:cubicBezTo>
                    <a:pt x="10732" y="2404"/>
                    <a:pt x="8329" y="1"/>
                    <a:pt x="536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8" name="Google Shape;22428;p87"/>
            <p:cNvSpPr/>
            <p:nvPr/>
          </p:nvSpPr>
          <p:spPr>
            <a:xfrm>
              <a:off x="7199268" y="2112607"/>
              <a:ext cx="74491" cy="97551"/>
            </a:xfrm>
            <a:custGeom>
              <a:avLst/>
              <a:gdLst/>
              <a:ahLst/>
              <a:cxnLst/>
              <a:rect l="l" t="t" r="r" b="b"/>
              <a:pathLst>
                <a:path w="2862" h="3748" extrusionOk="0">
                  <a:moveTo>
                    <a:pt x="1" y="0"/>
                  </a:moveTo>
                  <a:lnTo>
                    <a:pt x="40" y="2302"/>
                  </a:lnTo>
                  <a:lnTo>
                    <a:pt x="1757" y="3748"/>
                  </a:lnTo>
                  <a:lnTo>
                    <a:pt x="1897" y="3540"/>
                  </a:lnTo>
                  <a:cubicBezTo>
                    <a:pt x="2861" y="2122"/>
                    <a:pt x="1957" y="190"/>
                    <a:pt x="251" y="22"/>
                  </a:cubicBezTo>
                  <a:lnTo>
                    <a:pt x="1"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9" name="Google Shape;22429;p87"/>
            <p:cNvSpPr/>
            <p:nvPr/>
          </p:nvSpPr>
          <p:spPr>
            <a:xfrm>
              <a:off x="7199008" y="2054279"/>
              <a:ext cx="125218" cy="193436"/>
            </a:xfrm>
            <a:custGeom>
              <a:avLst/>
              <a:gdLst/>
              <a:ahLst/>
              <a:cxnLst/>
              <a:rect l="l" t="t" r="r" b="b"/>
              <a:pathLst>
                <a:path w="4811" h="7432" extrusionOk="0">
                  <a:moveTo>
                    <a:pt x="0" y="0"/>
                  </a:moveTo>
                  <a:lnTo>
                    <a:pt x="11" y="2273"/>
                  </a:lnTo>
                  <a:lnTo>
                    <a:pt x="218" y="2287"/>
                  </a:lnTo>
                  <a:cubicBezTo>
                    <a:pt x="1376" y="2386"/>
                    <a:pt x="2266" y="3353"/>
                    <a:pt x="2270" y="4514"/>
                  </a:cubicBezTo>
                  <a:cubicBezTo>
                    <a:pt x="2270" y="4975"/>
                    <a:pt x="2129" y="5426"/>
                    <a:pt x="1862" y="5802"/>
                  </a:cubicBezTo>
                  <a:lnTo>
                    <a:pt x="1742" y="5968"/>
                  </a:lnTo>
                  <a:lnTo>
                    <a:pt x="3480" y="7431"/>
                  </a:lnTo>
                  <a:lnTo>
                    <a:pt x="3624" y="7241"/>
                  </a:lnTo>
                  <a:lnTo>
                    <a:pt x="3635" y="7227"/>
                  </a:lnTo>
                  <a:cubicBezTo>
                    <a:pt x="3656" y="7199"/>
                    <a:pt x="3674" y="7174"/>
                    <a:pt x="3691" y="7150"/>
                  </a:cubicBezTo>
                  <a:cubicBezTo>
                    <a:pt x="4634" y="5848"/>
                    <a:pt x="4810" y="4141"/>
                    <a:pt x="4152" y="2671"/>
                  </a:cubicBezTo>
                  <a:cubicBezTo>
                    <a:pt x="3494" y="1204"/>
                    <a:pt x="2108" y="197"/>
                    <a:pt x="507" y="28"/>
                  </a:cubicBezTo>
                  <a:cubicBezTo>
                    <a:pt x="465" y="25"/>
                    <a:pt x="423" y="21"/>
                    <a:pt x="380" y="18"/>
                  </a:cubicBezTo>
                  <a:lnTo>
                    <a:pt x="356" y="18"/>
                  </a:lnTo>
                  <a:cubicBezTo>
                    <a:pt x="321" y="14"/>
                    <a:pt x="285" y="11"/>
                    <a:pt x="254" y="11"/>
                  </a:cubicBezTo>
                  <a:lnTo>
                    <a:pt x="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0" name="Google Shape;22430;p87"/>
            <p:cNvSpPr/>
            <p:nvPr/>
          </p:nvSpPr>
          <p:spPr>
            <a:xfrm>
              <a:off x="7198904" y="2003526"/>
              <a:ext cx="169725" cy="272560"/>
            </a:xfrm>
            <a:custGeom>
              <a:avLst/>
              <a:gdLst/>
              <a:ahLst/>
              <a:cxnLst/>
              <a:rect l="l" t="t" r="r" b="b"/>
              <a:pathLst>
                <a:path w="6521" h="10472" extrusionOk="0">
                  <a:moveTo>
                    <a:pt x="402" y="1"/>
                  </a:moveTo>
                  <a:cubicBezTo>
                    <a:pt x="180" y="1"/>
                    <a:pt x="1" y="184"/>
                    <a:pt x="1" y="406"/>
                  </a:cubicBezTo>
                  <a:lnTo>
                    <a:pt x="8" y="1978"/>
                  </a:lnTo>
                  <a:lnTo>
                    <a:pt x="222" y="1989"/>
                  </a:lnTo>
                  <a:cubicBezTo>
                    <a:pt x="1897" y="2056"/>
                    <a:pt x="3393" y="3048"/>
                    <a:pt x="4100" y="4564"/>
                  </a:cubicBezTo>
                  <a:cubicBezTo>
                    <a:pt x="4811" y="6081"/>
                    <a:pt x="4617" y="7865"/>
                    <a:pt x="3597" y="9191"/>
                  </a:cubicBezTo>
                  <a:lnTo>
                    <a:pt x="3467" y="9364"/>
                  </a:lnTo>
                  <a:lnTo>
                    <a:pt x="4666" y="10377"/>
                  </a:lnTo>
                  <a:cubicBezTo>
                    <a:pt x="4740" y="10437"/>
                    <a:pt x="4832" y="10472"/>
                    <a:pt x="4927" y="10472"/>
                  </a:cubicBezTo>
                  <a:cubicBezTo>
                    <a:pt x="4944" y="10472"/>
                    <a:pt x="4958" y="10472"/>
                    <a:pt x="4976" y="10468"/>
                  </a:cubicBezTo>
                  <a:cubicBezTo>
                    <a:pt x="5085" y="10458"/>
                    <a:pt x="5187" y="10398"/>
                    <a:pt x="5250" y="10310"/>
                  </a:cubicBezTo>
                  <a:cubicBezTo>
                    <a:pt x="6077" y="9198"/>
                    <a:pt x="6521" y="7847"/>
                    <a:pt x="6517" y="6464"/>
                  </a:cubicBezTo>
                  <a:cubicBezTo>
                    <a:pt x="6517" y="3034"/>
                    <a:pt x="3843" y="198"/>
                    <a:pt x="42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1" name="Google Shape;22431;p87"/>
            <p:cNvSpPr/>
            <p:nvPr/>
          </p:nvSpPr>
          <p:spPr>
            <a:xfrm>
              <a:off x="7063561" y="2032104"/>
              <a:ext cx="136748" cy="140418"/>
            </a:xfrm>
            <a:custGeom>
              <a:avLst/>
              <a:gdLst/>
              <a:ahLst/>
              <a:cxnLst/>
              <a:rect l="l" t="t" r="r" b="b"/>
              <a:pathLst>
                <a:path w="5254" h="5395" extrusionOk="0">
                  <a:moveTo>
                    <a:pt x="5232" y="1"/>
                  </a:moveTo>
                  <a:cubicBezTo>
                    <a:pt x="2713" y="4"/>
                    <a:pt x="539" y="1760"/>
                    <a:pt x="1" y="4219"/>
                  </a:cubicBezTo>
                  <a:lnTo>
                    <a:pt x="5254" y="5395"/>
                  </a:lnTo>
                  <a:lnTo>
                    <a:pt x="5232"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2" name="Google Shape;22432;p87"/>
            <p:cNvSpPr/>
            <p:nvPr/>
          </p:nvSpPr>
          <p:spPr>
            <a:xfrm>
              <a:off x="7060255" y="2141549"/>
              <a:ext cx="140054" cy="164858"/>
            </a:xfrm>
            <a:custGeom>
              <a:avLst/>
              <a:gdLst/>
              <a:ahLst/>
              <a:cxnLst/>
              <a:rect l="l" t="t" r="r" b="b"/>
              <a:pathLst>
                <a:path w="5381" h="6334" extrusionOk="0">
                  <a:moveTo>
                    <a:pt x="128" y="0"/>
                  </a:moveTo>
                  <a:cubicBezTo>
                    <a:pt x="43" y="380"/>
                    <a:pt x="1" y="771"/>
                    <a:pt x="4" y="1161"/>
                  </a:cubicBezTo>
                  <a:cubicBezTo>
                    <a:pt x="4" y="3575"/>
                    <a:pt x="1612" y="5690"/>
                    <a:pt x="3938" y="6334"/>
                  </a:cubicBezTo>
                  <a:lnTo>
                    <a:pt x="5381" y="1190"/>
                  </a:lnTo>
                  <a:lnTo>
                    <a:pt x="128"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3" name="Google Shape;22433;p87"/>
            <p:cNvSpPr/>
            <p:nvPr/>
          </p:nvSpPr>
          <p:spPr>
            <a:xfrm>
              <a:off x="7146901" y="2286132"/>
              <a:ext cx="74100" cy="25325"/>
            </a:xfrm>
            <a:custGeom>
              <a:avLst/>
              <a:gdLst/>
              <a:ahLst/>
              <a:cxnLst/>
              <a:rect l="l" t="t" r="r" b="b"/>
              <a:pathLst>
                <a:path w="2847" h="973" extrusionOk="0">
                  <a:moveTo>
                    <a:pt x="574" y="1"/>
                  </a:moveTo>
                  <a:lnTo>
                    <a:pt x="0" y="571"/>
                  </a:lnTo>
                  <a:cubicBezTo>
                    <a:pt x="648" y="835"/>
                    <a:pt x="1341" y="972"/>
                    <a:pt x="2041" y="972"/>
                  </a:cubicBezTo>
                  <a:cubicBezTo>
                    <a:pt x="2308" y="972"/>
                    <a:pt x="2579" y="951"/>
                    <a:pt x="2847" y="912"/>
                  </a:cubicBezTo>
                  <a:cubicBezTo>
                    <a:pt x="2027" y="789"/>
                    <a:pt x="1249" y="476"/>
                    <a:pt x="574"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4" name="Google Shape;22434;p87"/>
            <p:cNvSpPr/>
            <p:nvPr/>
          </p:nvSpPr>
          <p:spPr>
            <a:xfrm>
              <a:off x="7063561" y="2032104"/>
              <a:ext cx="136202" cy="118816"/>
            </a:xfrm>
            <a:custGeom>
              <a:avLst/>
              <a:gdLst/>
              <a:ahLst/>
              <a:cxnLst/>
              <a:rect l="l" t="t" r="r" b="b"/>
              <a:pathLst>
                <a:path w="5233" h="4565" extrusionOk="0">
                  <a:moveTo>
                    <a:pt x="5232" y="1"/>
                  </a:moveTo>
                  <a:cubicBezTo>
                    <a:pt x="2713" y="4"/>
                    <a:pt x="539" y="1760"/>
                    <a:pt x="1" y="4219"/>
                  </a:cubicBezTo>
                  <a:lnTo>
                    <a:pt x="1552" y="4564"/>
                  </a:lnTo>
                  <a:cubicBezTo>
                    <a:pt x="1858" y="2545"/>
                    <a:pt x="3283" y="873"/>
                    <a:pt x="5232" y="251"/>
                  </a:cubicBezTo>
                  <a:lnTo>
                    <a:pt x="5232"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5" name="Google Shape;22435;p87"/>
            <p:cNvSpPr/>
            <p:nvPr/>
          </p:nvSpPr>
          <p:spPr>
            <a:xfrm>
              <a:off x="7136099" y="2105527"/>
              <a:ext cx="35007" cy="30088"/>
            </a:xfrm>
            <a:custGeom>
              <a:avLst/>
              <a:gdLst/>
              <a:ahLst/>
              <a:cxnLst/>
              <a:rect l="l" t="t" r="r" b="b"/>
              <a:pathLst>
                <a:path w="1345" h="1156" extrusionOk="0">
                  <a:moveTo>
                    <a:pt x="765" y="1"/>
                  </a:moveTo>
                  <a:cubicBezTo>
                    <a:pt x="624" y="1"/>
                    <a:pt x="480" y="53"/>
                    <a:pt x="363" y="170"/>
                  </a:cubicBezTo>
                  <a:cubicBezTo>
                    <a:pt x="0" y="536"/>
                    <a:pt x="257" y="1156"/>
                    <a:pt x="771" y="1156"/>
                  </a:cubicBezTo>
                  <a:cubicBezTo>
                    <a:pt x="1087" y="1156"/>
                    <a:pt x="1344" y="895"/>
                    <a:pt x="1344" y="579"/>
                  </a:cubicBezTo>
                  <a:cubicBezTo>
                    <a:pt x="1344" y="231"/>
                    <a:pt x="1061" y="1"/>
                    <a:pt x="765"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6" name="Google Shape;22436;p87"/>
            <p:cNvSpPr/>
            <p:nvPr/>
          </p:nvSpPr>
          <p:spPr>
            <a:xfrm>
              <a:off x="7047528" y="2141445"/>
              <a:ext cx="119909" cy="164962"/>
            </a:xfrm>
            <a:custGeom>
              <a:avLst/>
              <a:gdLst/>
              <a:ahLst/>
              <a:cxnLst/>
              <a:rect l="l" t="t" r="r" b="b"/>
              <a:pathLst>
                <a:path w="4607" h="6338" extrusionOk="0">
                  <a:moveTo>
                    <a:pt x="620" y="1"/>
                  </a:moveTo>
                  <a:lnTo>
                    <a:pt x="620" y="1"/>
                  </a:lnTo>
                  <a:cubicBezTo>
                    <a:pt x="1" y="2791"/>
                    <a:pt x="1676" y="5574"/>
                    <a:pt x="4427" y="6338"/>
                  </a:cubicBezTo>
                  <a:lnTo>
                    <a:pt x="4606" y="5701"/>
                  </a:lnTo>
                  <a:cubicBezTo>
                    <a:pt x="3048" y="4719"/>
                    <a:pt x="2105" y="3006"/>
                    <a:pt x="2105" y="1165"/>
                  </a:cubicBezTo>
                  <a:cubicBezTo>
                    <a:pt x="2105" y="894"/>
                    <a:pt x="2126" y="624"/>
                    <a:pt x="2168" y="353"/>
                  </a:cubicBezTo>
                  <a:lnTo>
                    <a:pt x="620"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7" name="Google Shape;22437;p87"/>
            <p:cNvSpPr/>
            <p:nvPr/>
          </p:nvSpPr>
          <p:spPr>
            <a:xfrm>
              <a:off x="7026393" y="1998398"/>
              <a:ext cx="347363" cy="317223"/>
            </a:xfrm>
            <a:custGeom>
              <a:avLst/>
              <a:gdLst/>
              <a:ahLst/>
              <a:cxnLst/>
              <a:rect l="l" t="t" r="r" b="b"/>
              <a:pathLst>
                <a:path w="13346" h="12188" extrusionOk="0">
                  <a:moveTo>
                    <a:pt x="4984" y="4343"/>
                  </a:moveTo>
                  <a:lnTo>
                    <a:pt x="4984" y="4343"/>
                  </a:lnTo>
                  <a:cubicBezTo>
                    <a:pt x="5296" y="4344"/>
                    <a:pt x="5453" y="4723"/>
                    <a:pt x="5232" y="4944"/>
                  </a:cubicBezTo>
                  <a:cubicBezTo>
                    <a:pt x="5161" y="5016"/>
                    <a:pt x="5073" y="5048"/>
                    <a:pt x="4986" y="5048"/>
                  </a:cubicBezTo>
                  <a:cubicBezTo>
                    <a:pt x="4805" y="5048"/>
                    <a:pt x="4630" y="4907"/>
                    <a:pt x="4630" y="4695"/>
                  </a:cubicBezTo>
                  <a:cubicBezTo>
                    <a:pt x="4630" y="4502"/>
                    <a:pt x="4788" y="4344"/>
                    <a:pt x="4984" y="4343"/>
                  </a:cubicBezTo>
                  <a:close/>
                  <a:moveTo>
                    <a:pt x="6432" y="1542"/>
                  </a:moveTo>
                  <a:lnTo>
                    <a:pt x="6435" y="2168"/>
                  </a:lnTo>
                  <a:lnTo>
                    <a:pt x="6446" y="4417"/>
                  </a:lnTo>
                  <a:lnTo>
                    <a:pt x="6456" y="6398"/>
                  </a:lnTo>
                  <a:lnTo>
                    <a:pt x="6456" y="6398"/>
                  </a:lnTo>
                  <a:lnTo>
                    <a:pt x="1717" y="5342"/>
                  </a:lnTo>
                  <a:cubicBezTo>
                    <a:pt x="2041" y="4149"/>
                    <a:pt x="2783" y="3111"/>
                    <a:pt x="3807" y="2415"/>
                  </a:cubicBezTo>
                  <a:lnTo>
                    <a:pt x="4666" y="3991"/>
                  </a:lnTo>
                  <a:cubicBezTo>
                    <a:pt x="4317" y="4149"/>
                    <a:pt x="4138" y="4536"/>
                    <a:pt x="4240" y="4906"/>
                  </a:cubicBezTo>
                  <a:cubicBezTo>
                    <a:pt x="4336" y="5240"/>
                    <a:pt x="4640" y="5468"/>
                    <a:pt x="4982" y="5468"/>
                  </a:cubicBezTo>
                  <a:cubicBezTo>
                    <a:pt x="5014" y="5468"/>
                    <a:pt x="5047" y="5466"/>
                    <a:pt x="5081" y="5462"/>
                  </a:cubicBezTo>
                  <a:cubicBezTo>
                    <a:pt x="5461" y="5412"/>
                    <a:pt x="5749" y="5096"/>
                    <a:pt x="5756" y="4712"/>
                  </a:cubicBezTo>
                  <a:cubicBezTo>
                    <a:pt x="5763" y="4329"/>
                    <a:pt x="5492" y="3998"/>
                    <a:pt x="5116" y="3935"/>
                  </a:cubicBezTo>
                  <a:lnTo>
                    <a:pt x="4166" y="2193"/>
                  </a:lnTo>
                  <a:cubicBezTo>
                    <a:pt x="4859" y="1802"/>
                    <a:pt x="5637" y="1577"/>
                    <a:pt x="6432" y="1542"/>
                  </a:cubicBezTo>
                  <a:close/>
                  <a:moveTo>
                    <a:pt x="6868" y="4635"/>
                  </a:moveTo>
                  <a:lnTo>
                    <a:pt x="6868" y="4635"/>
                  </a:lnTo>
                  <a:cubicBezTo>
                    <a:pt x="8406" y="4786"/>
                    <a:pt x="9222" y="6528"/>
                    <a:pt x="8353" y="7805"/>
                  </a:cubicBezTo>
                  <a:lnTo>
                    <a:pt x="6879" y="6563"/>
                  </a:lnTo>
                  <a:lnTo>
                    <a:pt x="6868" y="4635"/>
                  </a:lnTo>
                  <a:close/>
                  <a:moveTo>
                    <a:pt x="7025" y="423"/>
                  </a:moveTo>
                  <a:cubicBezTo>
                    <a:pt x="7029" y="423"/>
                    <a:pt x="7033" y="423"/>
                    <a:pt x="7037" y="423"/>
                  </a:cubicBezTo>
                  <a:cubicBezTo>
                    <a:pt x="10334" y="613"/>
                    <a:pt x="12916" y="3354"/>
                    <a:pt x="12916" y="6661"/>
                  </a:cubicBezTo>
                  <a:cubicBezTo>
                    <a:pt x="12920" y="7998"/>
                    <a:pt x="12494" y="9300"/>
                    <a:pt x="11695" y="10373"/>
                  </a:cubicBezTo>
                  <a:cubicBezTo>
                    <a:pt x="11664" y="10416"/>
                    <a:pt x="11615" y="10444"/>
                    <a:pt x="11558" y="10444"/>
                  </a:cubicBezTo>
                  <a:cubicBezTo>
                    <a:pt x="11512" y="10444"/>
                    <a:pt x="11470" y="10430"/>
                    <a:pt x="11435" y="10402"/>
                  </a:cubicBezTo>
                  <a:lnTo>
                    <a:pt x="10401" y="9525"/>
                  </a:lnTo>
                  <a:cubicBezTo>
                    <a:pt x="10914" y="8857"/>
                    <a:pt x="11238" y="8062"/>
                    <a:pt x="11340" y="7224"/>
                  </a:cubicBezTo>
                  <a:cubicBezTo>
                    <a:pt x="11354" y="7098"/>
                    <a:pt x="11256" y="6989"/>
                    <a:pt x="11132" y="6989"/>
                  </a:cubicBezTo>
                  <a:cubicBezTo>
                    <a:pt x="11023" y="6989"/>
                    <a:pt x="10935" y="7066"/>
                    <a:pt x="10921" y="7172"/>
                  </a:cubicBezTo>
                  <a:cubicBezTo>
                    <a:pt x="10833" y="7893"/>
                    <a:pt x="10566" y="8579"/>
                    <a:pt x="10144" y="9167"/>
                  </a:cubicBezTo>
                  <a:cubicBezTo>
                    <a:pt x="10126" y="9191"/>
                    <a:pt x="10109" y="9212"/>
                    <a:pt x="10087" y="9237"/>
                  </a:cubicBezTo>
                  <a:lnTo>
                    <a:pt x="10077" y="9255"/>
                  </a:lnTo>
                  <a:lnTo>
                    <a:pt x="8677" y="8076"/>
                  </a:lnTo>
                  <a:cubicBezTo>
                    <a:pt x="9187" y="7355"/>
                    <a:pt x="9268" y="6415"/>
                    <a:pt x="8895" y="5616"/>
                  </a:cubicBezTo>
                  <a:cubicBezTo>
                    <a:pt x="8522" y="4818"/>
                    <a:pt x="7748" y="4283"/>
                    <a:pt x="6868" y="4209"/>
                  </a:cubicBezTo>
                  <a:lnTo>
                    <a:pt x="6861" y="2379"/>
                  </a:lnTo>
                  <a:cubicBezTo>
                    <a:pt x="6896" y="2379"/>
                    <a:pt x="6935" y="2386"/>
                    <a:pt x="6970" y="2386"/>
                  </a:cubicBezTo>
                  <a:lnTo>
                    <a:pt x="6998" y="2386"/>
                  </a:lnTo>
                  <a:cubicBezTo>
                    <a:pt x="7037" y="2390"/>
                    <a:pt x="7076" y="2394"/>
                    <a:pt x="7118" y="2397"/>
                  </a:cubicBezTo>
                  <a:cubicBezTo>
                    <a:pt x="9123" y="2612"/>
                    <a:pt x="10710" y="4195"/>
                    <a:pt x="10928" y="6200"/>
                  </a:cubicBezTo>
                  <a:cubicBezTo>
                    <a:pt x="10939" y="6306"/>
                    <a:pt x="11030" y="6387"/>
                    <a:pt x="11136" y="6387"/>
                  </a:cubicBezTo>
                  <a:cubicBezTo>
                    <a:pt x="11263" y="6383"/>
                    <a:pt x="11361" y="6274"/>
                    <a:pt x="11347" y="6151"/>
                  </a:cubicBezTo>
                  <a:cubicBezTo>
                    <a:pt x="11090" y="3836"/>
                    <a:pt x="9183" y="2056"/>
                    <a:pt x="6858" y="1961"/>
                  </a:cubicBezTo>
                  <a:lnTo>
                    <a:pt x="6850" y="606"/>
                  </a:lnTo>
                  <a:cubicBezTo>
                    <a:pt x="6850" y="560"/>
                    <a:pt x="6865" y="518"/>
                    <a:pt x="6896" y="483"/>
                  </a:cubicBezTo>
                  <a:cubicBezTo>
                    <a:pt x="6929" y="444"/>
                    <a:pt x="6974" y="423"/>
                    <a:pt x="7025" y="423"/>
                  </a:cubicBezTo>
                  <a:close/>
                  <a:moveTo>
                    <a:pt x="1626" y="5757"/>
                  </a:moveTo>
                  <a:lnTo>
                    <a:pt x="6407" y="6820"/>
                  </a:lnTo>
                  <a:lnTo>
                    <a:pt x="5095" y="11538"/>
                  </a:lnTo>
                  <a:cubicBezTo>
                    <a:pt x="2980" y="10852"/>
                    <a:pt x="1548" y="8885"/>
                    <a:pt x="1545" y="6661"/>
                  </a:cubicBezTo>
                  <a:cubicBezTo>
                    <a:pt x="1545" y="6359"/>
                    <a:pt x="1569" y="6056"/>
                    <a:pt x="1626" y="5757"/>
                  </a:cubicBezTo>
                  <a:close/>
                  <a:moveTo>
                    <a:pt x="6784" y="7034"/>
                  </a:moveTo>
                  <a:lnTo>
                    <a:pt x="8251" y="8269"/>
                  </a:lnTo>
                  <a:lnTo>
                    <a:pt x="9971" y="9719"/>
                  </a:lnTo>
                  <a:lnTo>
                    <a:pt x="10450" y="10124"/>
                  </a:lnTo>
                  <a:cubicBezTo>
                    <a:pt x="9479" y="11183"/>
                    <a:pt x="8107" y="11788"/>
                    <a:pt x="6671" y="11788"/>
                  </a:cubicBezTo>
                  <a:lnTo>
                    <a:pt x="6668" y="11788"/>
                  </a:lnTo>
                  <a:cubicBezTo>
                    <a:pt x="6277" y="11788"/>
                    <a:pt x="5883" y="11742"/>
                    <a:pt x="5503" y="11654"/>
                  </a:cubicBezTo>
                  <a:lnTo>
                    <a:pt x="6784" y="7034"/>
                  </a:lnTo>
                  <a:close/>
                  <a:moveTo>
                    <a:pt x="7030" y="0"/>
                  </a:moveTo>
                  <a:cubicBezTo>
                    <a:pt x="6699" y="0"/>
                    <a:pt x="6428" y="268"/>
                    <a:pt x="6428" y="603"/>
                  </a:cubicBezTo>
                  <a:lnTo>
                    <a:pt x="6432" y="1120"/>
                  </a:lnTo>
                  <a:cubicBezTo>
                    <a:pt x="5566" y="1155"/>
                    <a:pt x="4718" y="1394"/>
                    <a:pt x="3962" y="1816"/>
                  </a:cubicBezTo>
                  <a:lnTo>
                    <a:pt x="3483" y="944"/>
                  </a:lnTo>
                  <a:cubicBezTo>
                    <a:pt x="3448" y="877"/>
                    <a:pt x="3378" y="835"/>
                    <a:pt x="3300" y="835"/>
                  </a:cubicBezTo>
                  <a:lnTo>
                    <a:pt x="422" y="835"/>
                  </a:lnTo>
                  <a:lnTo>
                    <a:pt x="422" y="483"/>
                  </a:lnTo>
                  <a:cubicBezTo>
                    <a:pt x="422" y="342"/>
                    <a:pt x="317" y="272"/>
                    <a:pt x="211" y="272"/>
                  </a:cubicBezTo>
                  <a:cubicBezTo>
                    <a:pt x="106" y="272"/>
                    <a:pt x="0" y="342"/>
                    <a:pt x="0" y="483"/>
                  </a:cubicBezTo>
                  <a:lnTo>
                    <a:pt x="0" y="1605"/>
                  </a:lnTo>
                  <a:cubicBezTo>
                    <a:pt x="0" y="1721"/>
                    <a:pt x="95" y="1816"/>
                    <a:pt x="211" y="1816"/>
                  </a:cubicBezTo>
                  <a:cubicBezTo>
                    <a:pt x="327" y="1816"/>
                    <a:pt x="422" y="1721"/>
                    <a:pt x="422" y="1605"/>
                  </a:cubicBezTo>
                  <a:lnTo>
                    <a:pt x="422" y="1254"/>
                  </a:lnTo>
                  <a:lnTo>
                    <a:pt x="3174" y="1254"/>
                  </a:lnTo>
                  <a:lnTo>
                    <a:pt x="3603" y="2038"/>
                  </a:lnTo>
                  <a:cubicBezTo>
                    <a:pt x="3286" y="2246"/>
                    <a:pt x="2994" y="2489"/>
                    <a:pt x="2727" y="2756"/>
                  </a:cubicBezTo>
                  <a:cubicBezTo>
                    <a:pt x="556" y="4969"/>
                    <a:pt x="619" y="8533"/>
                    <a:pt x="2868" y="10665"/>
                  </a:cubicBezTo>
                  <a:cubicBezTo>
                    <a:pt x="3941" y="11684"/>
                    <a:pt x="5314" y="12187"/>
                    <a:pt x="6684" y="12187"/>
                  </a:cubicBezTo>
                  <a:cubicBezTo>
                    <a:pt x="8183" y="12187"/>
                    <a:pt x="9678" y="11584"/>
                    <a:pt x="10774" y="10391"/>
                  </a:cubicBezTo>
                  <a:lnTo>
                    <a:pt x="11168" y="10725"/>
                  </a:lnTo>
                  <a:cubicBezTo>
                    <a:pt x="11280" y="10820"/>
                    <a:pt x="11417" y="10866"/>
                    <a:pt x="11553" y="10866"/>
                  </a:cubicBezTo>
                  <a:cubicBezTo>
                    <a:pt x="11736" y="10866"/>
                    <a:pt x="11918" y="10783"/>
                    <a:pt x="12037" y="10623"/>
                  </a:cubicBezTo>
                  <a:cubicBezTo>
                    <a:pt x="12888" y="9480"/>
                    <a:pt x="13346" y="8090"/>
                    <a:pt x="13342" y="6661"/>
                  </a:cubicBezTo>
                  <a:cubicBezTo>
                    <a:pt x="13339" y="3132"/>
                    <a:pt x="10584" y="205"/>
                    <a:pt x="7062" y="1"/>
                  </a:cubicBezTo>
                  <a:cubicBezTo>
                    <a:pt x="7051" y="0"/>
                    <a:pt x="7041" y="0"/>
                    <a:pt x="70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38" name="Google Shape;22438;p87"/>
          <p:cNvGrpSpPr/>
          <p:nvPr/>
        </p:nvGrpSpPr>
        <p:grpSpPr>
          <a:xfrm>
            <a:off x="2761007" y="2017372"/>
            <a:ext cx="360845" cy="302674"/>
            <a:chOff x="2761007" y="2017372"/>
            <a:chExt cx="360845" cy="302674"/>
          </a:xfrm>
        </p:grpSpPr>
        <p:sp>
          <p:nvSpPr>
            <p:cNvPr id="22439" name="Google Shape;22439;p87"/>
            <p:cNvSpPr/>
            <p:nvPr/>
          </p:nvSpPr>
          <p:spPr>
            <a:xfrm>
              <a:off x="2929587" y="2089078"/>
              <a:ext cx="183546" cy="166966"/>
            </a:xfrm>
            <a:custGeom>
              <a:avLst/>
              <a:gdLst/>
              <a:ahLst/>
              <a:cxnLst/>
              <a:rect l="l" t="t" r="r" b="b"/>
              <a:pathLst>
                <a:path w="7052" h="6415" extrusionOk="0">
                  <a:moveTo>
                    <a:pt x="4437" y="0"/>
                  </a:moveTo>
                  <a:lnTo>
                    <a:pt x="3082" y="1035"/>
                  </a:lnTo>
                  <a:lnTo>
                    <a:pt x="1953" y="662"/>
                  </a:lnTo>
                  <a:lnTo>
                    <a:pt x="0" y="2252"/>
                  </a:lnTo>
                  <a:lnTo>
                    <a:pt x="3012" y="6414"/>
                  </a:lnTo>
                  <a:lnTo>
                    <a:pt x="7051" y="3550"/>
                  </a:lnTo>
                  <a:lnTo>
                    <a:pt x="443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0" name="Google Shape;22440;p87"/>
            <p:cNvSpPr/>
            <p:nvPr/>
          </p:nvSpPr>
          <p:spPr>
            <a:xfrm>
              <a:off x="3010246" y="2022682"/>
              <a:ext cx="103980" cy="184275"/>
            </a:xfrm>
            <a:custGeom>
              <a:avLst/>
              <a:gdLst/>
              <a:ahLst/>
              <a:cxnLst/>
              <a:rect l="l" t="t" r="r" b="b"/>
              <a:pathLst>
                <a:path w="3995" h="7080" extrusionOk="0">
                  <a:moveTo>
                    <a:pt x="3994" y="0"/>
                  </a:moveTo>
                  <a:lnTo>
                    <a:pt x="1" y="2565"/>
                  </a:lnTo>
                  <a:lnTo>
                    <a:pt x="3439" y="7079"/>
                  </a:lnTo>
                  <a:lnTo>
                    <a:pt x="3994" y="6640"/>
                  </a:lnTo>
                  <a:lnTo>
                    <a:pt x="399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1" name="Google Shape;22441;p87"/>
            <p:cNvSpPr/>
            <p:nvPr/>
          </p:nvSpPr>
          <p:spPr>
            <a:xfrm>
              <a:off x="3080234" y="2158858"/>
              <a:ext cx="33992" cy="48099"/>
            </a:xfrm>
            <a:custGeom>
              <a:avLst/>
              <a:gdLst/>
              <a:ahLst/>
              <a:cxnLst/>
              <a:rect l="l" t="t" r="r" b="b"/>
              <a:pathLst>
                <a:path w="1306" h="1848" extrusionOk="0">
                  <a:moveTo>
                    <a:pt x="1305" y="0"/>
                  </a:moveTo>
                  <a:lnTo>
                    <a:pt x="0" y="862"/>
                  </a:lnTo>
                  <a:lnTo>
                    <a:pt x="750" y="1847"/>
                  </a:lnTo>
                  <a:lnTo>
                    <a:pt x="1305" y="1408"/>
                  </a:lnTo>
                  <a:lnTo>
                    <a:pt x="1305" y="0"/>
                  </a:lnTo>
                  <a:close/>
                </a:path>
              </a:pathLst>
            </a:custGeom>
            <a:solidFill>
              <a:srgbClr val="A8B9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2" name="Google Shape;22442;p87"/>
            <p:cNvSpPr/>
            <p:nvPr/>
          </p:nvSpPr>
          <p:spPr>
            <a:xfrm>
              <a:off x="2941586" y="2144282"/>
              <a:ext cx="139664" cy="92736"/>
            </a:xfrm>
            <a:custGeom>
              <a:avLst/>
              <a:gdLst/>
              <a:ahLst/>
              <a:cxnLst/>
              <a:rect l="l" t="t" r="r" b="b"/>
              <a:pathLst>
                <a:path w="5366" h="3563" extrusionOk="0">
                  <a:moveTo>
                    <a:pt x="616" y="1"/>
                  </a:moveTo>
                  <a:lnTo>
                    <a:pt x="0" y="1127"/>
                  </a:lnTo>
                  <a:lnTo>
                    <a:pt x="4324" y="3484"/>
                  </a:lnTo>
                  <a:cubicBezTo>
                    <a:pt x="4422" y="3537"/>
                    <a:pt x="4527" y="3562"/>
                    <a:pt x="4631" y="3562"/>
                  </a:cubicBezTo>
                  <a:cubicBezTo>
                    <a:pt x="4858" y="3562"/>
                    <a:pt x="5079" y="3442"/>
                    <a:pt x="5197" y="3227"/>
                  </a:cubicBezTo>
                  <a:cubicBezTo>
                    <a:pt x="5366" y="2918"/>
                    <a:pt x="5250" y="2527"/>
                    <a:pt x="4940"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3" name="Google Shape;22443;p87"/>
            <p:cNvSpPr/>
            <p:nvPr/>
          </p:nvSpPr>
          <p:spPr>
            <a:xfrm>
              <a:off x="2996165" y="2191002"/>
              <a:ext cx="81804" cy="46043"/>
            </a:xfrm>
            <a:custGeom>
              <a:avLst/>
              <a:gdLst/>
              <a:ahLst/>
              <a:cxnLst/>
              <a:rect l="l" t="t" r="r" b="b"/>
              <a:pathLst>
                <a:path w="3143" h="1769" extrusionOk="0">
                  <a:moveTo>
                    <a:pt x="278" y="0"/>
                  </a:moveTo>
                  <a:lnTo>
                    <a:pt x="0" y="475"/>
                  </a:lnTo>
                  <a:lnTo>
                    <a:pt x="2227" y="1689"/>
                  </a:lnTo>
                  <a:cubicBezTo>
                    <a:pt x="2325" y="1743"/>
                    <a:pt x="2429" y="1768"/>
                    <a:pt x="2532" y="1768"/>
                  </a:cubicBezTo>
                  <a:cubicBezTo>
                    <a:pt x="2797" y="1768"/>
                    <a:pt x="3051" y="1601"/>
                    <a:pt x="3142" y="1327"/>
                  </a:cubicBezTo>
                  <a:lnTo>
                    <a:pt x="3142" y="1327"/>
                  </a:lnTo>
                  <a:cubicBezTo>
                    <a:pt x="3075" y="1349"/>
                    <a:pt x="3005" y="1361"/>
                    <a:pt x="2935" y="1361"/>
                  </a:cubicBezTo>
                  <a:cubicBezTo>
                    <a:pt x="2831" y="1361"/>
                    <a:pt x="2727" y="1335"/>
                    <a:pt x="2632" y="1285"/>
                  </a:cubicBezTo>
                  <a:lnTo>
                    <a:pt x="27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4" name="Google Shape;22444;p87"/>
            <p:cNvSpPr/>
            <p:nvPr/>
          </p:nvSpPr>
          <p:spPr>
            <a:xfrm>
              <a:off x="2915740" y="2168280"/>
              <a:ext cx="139690" cy="92762"/>
            </a:xfrm>
            <a:custGeom>
              <a:avLst/>
              <a:gdLst/>
              <a:ahLst/>
              <a:cxnLst/>
              <a:rect l="l" t="t" r="r" b="b"/>
              <a:pathLst>
                <a:path w="5367" h="3564" extrusionOk="0">
                  <a:moveTo>
                    <a:pt x="617" y="1"/>
                  </a:moveTo>
                  <a:lnTo>
                    <a:pt x="1" y="1130"/>
                  </a:lnTo>
                  <a:lnTo>
                    <a:pt x="4325" y="3484"/>
                  </a:lnTo>
                  <a:cubicBezTo>
                    <a:pt x="4424" y="3538"/>
                    <a:pt x="4530" y="3564"/>
                    <a:pt x="4634" y="3564"/>
                  </a:cubicBezTo>
                  <a:cubicBezTo>
                    <a:pt x="4862" y="3564"/>
                    <a:pt x="5082" y="3442"/>
                    <a:pt x="5198" y="3227"/>
                  </a:cubicBezTo>
                  <a:cubicBezTo>
                    <a:pt x="5367" y="2918"/>
                    <a:pt x="5254" y="2527"/>
                    <a:pt x="4941" y="2358"/>
                  </a:cubicBezTo>
                  <a:lnTo>
                    <a:pt x="617"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5" name="Google Shape;22445;p87"/>
            <p:cNvSpPr/>
            <p:nvPr/>
          </p:nvSpPr>
          <p:spPr>
            <a:xfrm>
              <a:off x="2979299" y="2221115"/>
              <a:ext cx="72825" cy="39978"/>
            </a:xfrm>
            <a:custGeom>
              <a:avLst/>
              <a:gdLst/>
              <a:ahLst/>
              <a:cxnLst/>
              <a:rect l="l" t="t" r="r" b="b"/>
              <a:pathLst>
                <a:path w="2798" h="1536" extrusionOk="0">
                  <a:moveTo>
                    <a:pt x="251" y="1"/>
                  </a:moveTo>
                  <a:lnTo>
                    <a:pt x="1" y="430"/>
                  </a:lnTo>
                  <a:lnTo>
                    <a:pt x="1883" y="1457"/>
                  </a:lnTo>
                  <a:cubicBezTo>
                    <a:pt x="1980" y="1511"/>
                    <a:pt x="2085" y="1535"/>
                    <a:pt x="2187" y="1535"/>
                  </a:cubicBezTo>
                  <a:cubicBezTo>
                    <a:pt x="2453" y="1535"/>
                    <a:pt x="2707" y="1370"/>
                    <a:pt x="2798" y="1099"/>
                  </a:cubicBezTo>
                  <a:lnTo>
                    <a:pt x="2798" y="1099"/>
                  </a:lnTo>
                  <a:cubicBezTo>
                    <a:pt x="2714" y="1137"/>
                    <a:pt x="2625" y="1156"/>
                    <a:pt x="2536" y="1156"/>
                  </a:cubicBezTo>
                  <a:cubicBezTo>
                    <a:pt x="2430" y="1156"/>
                    <a:pt x="2324" y="1129"/>
                    <a:pt x="2228" y="1078"/>
                  </a:cubicBezTo>
                  <a:lnTo>
                    <a:pt x="251"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6" name="Google Shape;22446;p87"/>
            <p:cNvSpPr/>
            <p:nvPr/>
          </p:nvSpPr>
          <p:spPr>
            <a:xfrm>
              <a:off x="2889921" y="2192277"/>
              <a:ext cx="139690" cy="92788"/>
            </a:xfrm>
            <a:custGeom>
              <a:avLst/>
              <a:gdLst/>
              <a:ahLst/>
              <a:cxnLst/>
              <a:rect l="l" t="t" r="r" b="b"/>
              <a:pathLst>
                <a:path w="5367" h="3565" extrusionOk="0">
                  <a:moveTo>
                    <a:pt x="616" y="1"/>
                  </a:moveTo>
                  <a:lnTo>
                    <a:pt x="1" y="1130"/>
                  </a:lnTo>
                  <a:lnTo>
                    <a:pt x="4325" y="3487"/>
                  </a:lnTo>
                  <a:cubicBezTo>
                    <a:pt x="4423" y="3540"/>
                    <a:pt x="4528" y="3565"/>
                    <a:pt x="4631" y="3565"/>
                  </a:cubicBezTo>
                  <a:cubicBezTo>
                    <a:pt x="4860" y="3565"/>
                    <a:pt x="5081" y="3444"/>
                    <a:pt x="5197" y="3230"/>
                  </a:cubicBezTo>
                  <a:cubicBezTo>
                    <a:pt x="5366" y="2917"/>
                    <a:pt x="5250" y="2527"/>
                    <a:pt x="4941" y="2358"/>
                  </a:cubicBezTo>
                  <a:lnTo>
                    <a:pt x="616" y="1"/>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7" name="Google Shape;22447;p87"/>
            <p:cNvSpPr/>
            <p:nvPr/>
          </p:nvSpPr>
          <p:spPr>
            <a:xfrm>
              <a:off x="2962538" y="2250422"/>
              <a:ext cx="63507" cy="34591"/>
            </a:xfrm>
            <a:custGeom>
              <a:avLst/>
              <a:gdLst/>
              <a:ahLst/>
              <a:cxnLst/>
              <a:rect l="l" t="t" r="r" b="b"/>
              <a:pathLst>
                <a:path w="2440" h="1329" extrusionOk="0">
                  <a:moveTo>
                    <a:pt x="240" y="1"/>
                  </a:moveTo>
                  <a:lnTo>
                    <a:pt x="1" y="416"/>
                  </a:lnTo>
                  <a:lnTo>
                    <a:pt x="1535" y="1250"/>
                  </a:lnTo>
                  <a:cubicBezTo>
                    <a:pt x="1634" y="1303"/>
                    <a:pt x="1739" y="1328"/>
                    <a:pt x="1843" y="1328"/>
                  </a:cubicBezTo>
                  <a:cubicBezTo>
                    <a:pt x="2096" y="1328"/>
                    <a:pt x="2337" y="1180"/>
                    <a:pt x="2439" y="926"/>
                  </a:cubicBezTo>
                  <a:lnTo>
                    <a:pt x="2439" y="926"/>
                  </a:lnTo>
                  <a:cubicBezTo>
                    <a:pt x="2360" y="959"/>
                    <a:pt x="2277" y="975"/>
                    <a:pt x="2194" y="975"/>
                  </a:cubicBezTo>
                  <a:cubicBezTo>
                    <a:pt x="2089" y="975"/>
                    <a:pt x="1985" y="949"/>
                    <a:pt x="1890" y="898"/>
                  </a:cubicBezTo>
                  <a:lnTo>
                    <a:pt x="240"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8" name="Google Shape;22448;p87"/>
            <p:cNvSpPr/>
            <p:nvPr/>
          </p:nvSpPr>
          <p:spPr>
            <a:xfrm>
              <a:off x="2864180" y="2216274"/>
              <a:ext cx="139690" cy="92788"/>
            </a:xfrm>
            <a:custGeom>
              <a:avLst/>
              <a:gdLst/>
              <a:ahLst/>
              <a:cxnLst/>
              <a:rect l="l" t="t" r="r" b="b"/>
              <a:pathLst>
                <a:path w="5367" h="3565" extrusionOk="0">
                  <a:moveTo>
                    <a:pt x="617" y="0"/>
                  </a:moveTo>
                  <a:lnTo>
                    <a:pt x="1" y="1130"/>
                  </a:lnTo>
                  <a:lnTo>
                    <a:pt x="4325" y="3487"/>
                  </a:lnTo>
                  <a:cubicBezTo>
                    <a:pt x="4422" y="3540"/>
                    <a:pt x="4526" y="3565"/>
                    <a:pt x="4629" y="3565"/>
                  </a:cubicBezTo>
                  <a:cubicBezTo>
                    <a:pt x="4857" y="3565"/>
                    <a:pt x="5079" y="3443"/>
                    <a:pt x="5198" y="3230"/>
                  </a:cubicBezTo>
                  <a:cubicBezTo>
                    <a:pt x="5367" y="2917"/>
                    <a:pt x="5251" y="2527"/>
                    <a:pt x="4941" y="2358"/>
                  </a:cubicBezTo>
                  <a:lnTo>
                    <a:pt x="617"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9" name="Google Shape;22449;p87"/>
            <p:cNvSpPr/>
            <p:nvPr/>
          </p:nvSpPr>
          <p:spPr>
            <a:xfrm>
              <a:off x="2945698" y="2278350"/>
              <a:ext cx="54788" cy="30712"/>
            </a:xfrm>
            <a:custGeom>
              <a:avLst/>
              <a:gdLst/>
              <a:ahLst/>
              <a:cxnLst/>
              <a:rect l="l" t="t" r="r" b="b"/>
              <a:pathLst>
                <a:path w="2105" h="1180" extrusionOk="0">
                  <a:moveTo>
                    <a:pt x="264" y="1"/>
                  </a:moveTo>
                  <a:lnTo>
                    <a:pt x="0" y="455"/>
                  </a:lnTo>
                  <a:lnTo>
                    <a:pt x="1193" y="1102"/>
                  </a:lnTo>
                  <a:cubicBezTo>
                    <a:pt x="1290" y="1155"/>
                    <a:pt x="1394" y="1180"/>
                    <a:pt x="1497" y="1180"/>
                  </a:cubicBezTo>
                  <a:cubicBezTo>
                    <a:pt x="1725" y="1180"/>
                    <a:pt x="1946" y="1058"/>
                    <a:pt x="2062" y="845"/>
                  </a:cubicBezTo>
                  <a:cubicBezTo>
                    <a:pt x="2080" y="814"/>
                    <a:pt x="2094" y="786"/>
                    <a:pt x="2104" y="754"/>
                  </a:cubicBezTo>
                  <a:lnTo>
                    <a:pt x="2104" y="754"/>
                  </a:lnTo>
                  <a:cubicBezTo>
                    <a:pt x="2033" y="780"/>
                    <a:pt x="1959" y="793"/>
                    <a:pt x="1885" y="793"/>
                  </a:cubicBezTo>
                  <a:cubicBezTo>
                    <a:pt x="1780" y="793"/>
                    <a:pt x="1675" y="767"/>
                    <a:pt x="1580" y="715"/>
                  </a:cubicBezTo>
                  <a:lnTo>
                    <a:pt x="2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0" name="Google Shape;22450;p87"/>
            <p:cNvSpPr/>
            <p:nvPr/>
          </p:nvSpPr>
          <p:spPr>
            <a:xfrm>
              <a:off x="2779851" y="2100712"/>
              <a:ext cx="177690" cy="161006"/>
            </a:xfrm>
            <a:custGeom>
              <a:avLst/>
              <a:gdLst/>
              <a:ahLst/>
              <a:cxnLst/>
              <a:rect l="l" t="t" r="r" b="b"/>
              <a:pathLst>
                <a:path w="6827" h="6186" extrusionOk="0">
                  <a:moveTo>
                    <a:pt x="2140" y="0"/>
                  </a:moveTo>
                  <a:lnTo>
                    <a:pt x="0" y="3856"/>
                  </a:lnTo>
                  <a:lnTo>
                    <a:pt x="4367" y="6186"/>
                  </a:lnTo>
                  <a:lnTo>
                    <a:pt x="6826" y="1675"/>
                  </a:lnTo>
                  <a:lnTo>
                    <a:pt x="4613" y="742"/>
                  </a:lnTo>
                  <a:lnTo>
                    <a:pt x="3614" y="859"/>
                  </a:lnTo>
                  <a:lnTo>
                    <a:pt x="2140" y="0"/>
                  </a:ln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1" name="Google Shape;22451;p87"/>
            <p:cNvSpPr/>
            <p:nvPr/>
          </p:nvSpPr>
          <p:spPr>
            <a:xfrm>
              <a:off x="2774619" y="2074685"/>
              <a:ext cx="98124" cy="142527"/>
            </a:xfrm>
            <a:custGeom>
              <a:avLst/>
              <a:gdLst/>
              <a:ahLst/>
              <a:cxnLst/>
              <a:rect l="l" t="t" r="r" b="b"/>
              <a:pathLst>
                <a:path w="3770" h="5476" extrusionOk="0">
                  <a:moveTo>
                    <a:pt x="2840" y="1"/>
                  </a:moveTo>
                  <a:lnTo>
                    <a:pt x="1" y="4937"/>
                  </a:lnTo>
                  <a:lnTo>
                    <a:pt x="933" y="5476"/>
                  </a:lnTo>
                  <a:lnTo>
                    <a:pt x="3769" y="536"/>
                  </a:lnTo>
                  <a:lnTo>
                    <a:pt x="2840"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2" name="Google Shape;22452;p87"/>
            <p:cNvSpPr/>
            <p:nvPr/>
          </p:nvSpPr>
          <p:spPr>
            <a:xfrm>
              <a:off x="2768685" y="2038064"/>
              <a:ext cx="84095" cy="176492"/>
            </a:xfrm>
            <a:custGeom>
              <a:avLst/>
              <a:gdLst/>
              <a:ahLst/>
              <a:cxnLst/>
              <a:rect l="l" t="t" r="r" b="b"/>
              <a:pathLst>
                <a:path w="3231" h="6781" extrusionOk="0">
                  <a:moveTo>
                    <a:pt x="0" y="0"/>
                  </a:moveTo>
                  <a:lnTo>
                    <a:pt x="0" y="6555"/>
                  </a:lnTo>
                  <a:lnTo>
                    <a:pt x="391" y="6781"/>
                  </a:lnTo>
                  <a:lnTo>
                    <a:pt x="3230" y="1865"/>
                  </a:lnTo>
                  <a:lnTo>
                    <a:pt x="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3" name="Google Shape;22453;p87"/>
            <p:cNvSpPr/>
            <p:nvPr/>
          </p:nvSpPr>
          <p:spPr>
            <a:xfrm>
              <a:off x="2772147" y="2179836"/>
              <a:ext cx="42060" cy="44793"/>
            </a:xfrm>
            <a:custGeom>
              <a:avLst/>
              <a:gdLst/>
              <a:ahLst/>
              <a:cxnLst/>
              <a:rect l="l" t="t" r="r" b="b"/>
              <a:pathLst>
                <a:path w="1616" h="1721" extrusionOk="0">
                  <a:moveTo>
                    <a:pt x="684" y="0"/>
                  </a:moveTo>
                  <a:lnTo>
                    <a:pt x="1" y="1186"/>
                  </a:lnTo>
                  <a:lnTo>
                    <a:pt x="926" y="1721"/>
                  </a:lnTo>
                  <a:lnTo>
                    <a:pt x="1616" y="528"/>
                  </a:lnTo>
                  <a:lnTo>
                    <a:pt x="684"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4" name="Google Shape;22454;p87"/>
            <p:cNvSpPr/>
            <p:nvPr/>
          </p:nvSpPr>
          <p:spPr>
            <a:xfrm>
              <a:off x="2768685" y="2167733"/>
              <a:ext cx="28032" cy="46823"/>
            </a:xfrm>
            <a:custGeom>
              <a:avLst/>
              <a:gdLst/>
              <a:ahLst/>
              <a:cxnLst/>
              <a:rect l="l" t="t" r="r" b="b"/>
              <a:pathLst>
                <a:path w="1077" h="1799" extrusionOk="0">
                  <a:moveTo>
                    <a:pt x="0" y="1"/>
                  </a:moveTo>
                  <a:lnTo>
                    <a:pt x="0" y="1573"/>
                  </a:lnTo>
                  <a:lnTo>
                    <a:pt x="391" y="1799"/>
                  </a:lnTo>
                  <a:lnTo>
                    <a:pt x="1077" y="609"/>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5" name="Google Shape;22455;p87"/>
            <p:cNvSpPr/>
            <p:nvPr/>
          </p:nvSpPr>
          <p:spPr>
            <a:xfrm>
              <a:off x="2816575" y="2192928"/>
              <a:ext cx="74933" cy="60150"/>
            </a:xfrm>
            <a:custGeom>
              <a:avLst/>
              <a:gdLst/>
              <a:ahLst/>
              <a:cxnLst/>
              <a:rect l="l" t="t" r="r" b="b"/>
              <a:pathLst>
                <a:path w="2879" h="2311" extrusionOk="0">
                  <a:moveTo>
                    <a:pt x="2150" y="1"/>
                  </a:moveTo>
                  <a:cubicBezTo>
                    <a:pt x="2020" y="1"/>
                    <a:pt x="1888" y="41"/>
                    <a:pt x="1774" y="123"/>
                  </a:cubicBezTo>
                  <a:lnTo>
                    <a:pt x="352" y="1151"/>
                  </a:lnTo>
                  <a:cubicBezTo>
                    <a:pt x="64" y="1358"/>
                    <a:pt x="0" y="1759"/>
                    <a:pt x="208" y="2048"/>
                  </a:cubicBezTo>
                  <a:cubicBezTo>
                    <a:pt x="333" y="2220"/>
                    <a:pt x="528" y="2311"/>
                    <a:pt x="727" y="2311"/>
                  </a:cubicBezTo>
                  <a:cubicBezTo>
                    <a:pt x="858" y="2311"/>
                    <a:pt x="991" y="2271"/>
                    <a:pt x="1105" y="2189"/>
                  </a:cubicBezTo>
                  <a:lnTo>
                    <a:pt x="2527" y="1161"/>
                  </a:lnTo>
                  <a:cubicBezTo>
                    <a:pt x="2819" y="950"/>
                    <a:pt x="2878" y="538"/>
                    <a:pt x="2657" y="250"/>
                  </a:cubicBezTo>
                  <a:cubicBezTo>
                    <a:pt x="2531" y="87"/>
                    <a:pt x="2342" y="1"/>
                    <a:pt x="215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6" name="Google Shape;22456;p87"/>
            <p:cNvSpPr/>
            <p:nvPr/>
          </p:nvSpPr>
          <p:spPr>
            <a:xfrm>
              <a:off x="2819959" y="2194099"/>
              <a:ext cx="71550" cy="59004"/>
            </a:xfrm>
            <a:custGeom>
              <a:avLst/>
              <a:gdLst/>
              <a:ahLst/>
              <a:cxnLst/>
              <a:rect l="l" t="t" r="r" b="b"/>
              <a:pathLst>
                <a:path w="2749" h="2267" extrusionOk="0">
                  <a:moveTo>
                    <a:pt x="2256" y="1"/>
                  </a:moveTo>
                  <a:cubicBezTo>
                    <a:pt x="2365" y="275"/>
                    <a:pt x="2277" y="588"/>
                    <a:pt x="2038" y="761"/>
                  </a:cubicBezTo>
                  <a:lnTo>
                    <a:pt x="616" y="1788"/>
                  </a:lnTo>
                  <a:cubicBezTo>
                    <a:pt x="507" y="1867"/>
                    <a:pt x="376" y="1908"/>
                    <a:pt x="242" y="1908"/>
                  </a:cubicBezTo>
                  <a:cubicBezTo>
                    <a:pt x="161" y="1908"/>
                    <a:pt x="79" y="1893"/>
                    <a:pt x="1" y="1862"/>
                  </a:cubicBezTo>
                  <a:lnTo>
                    <a:pt x="1" y="1862"/>
                  </a:lnTo>
                  <a:cubicBezTo>
                    <a:pt x="105" y="2118"/>
                    <a:pt x="350" y="2266"/>
                    <a:pt x="601" y="2266"/>
                  </a:cubicBezTo>
                  <a:cubicBezTo>
                    <a:pt x="730" y="2266"/>
                    <a:pt x="861" y="2227"/>
                    <a:pt x="975" y="2144"/>
                  </a:cubicBezTo>
                  <a:lnTo>
                    <a:pt x="2397" y="1116"/>
                  </a:lnTo>
                  <a:cubicBezTo>
                    <a:pt x="2689" y="905"/>
                    <a:pt x="2748" y="493"/>
                    <a:pt x="2527" y="205"/>
                  </a:cubicBezTo>
                  <a:cubicBezTo>
                    <a:pt x="2456" y="113"/>
                    <a:pt x="2365" y="43"/>
                    <a:pt x="225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7" name="Google Shape;22457;p87"/>
            <p:cNvSpPr/>
            <p:nvPr/>
          </p:nvSpPr>
          <p:spPr>
            <a:xfrm>
              <a:off x="2845232" y="2219476"/>
              <a:ext cx="66604" cy="54163"/>
            </a:xfrm>
            <a:custGeom>
              <a:avLst/>
              <a:gdLst/>
              <a:ahLst/>
              <a:cxnLst/>
              <a:rect l="l" t="t" r="r" b="b"/>
              <a:pathLst>
                <a:path w="2559" h="2081" extrusionOk="0">
                  <a:moveTo>
                    <a:pt x="1829" y="0"/>
                  </a:moveTo>
                  <a:cubicBezTo>
                    <a:pt x="1699" y="0"/>
                    <a:pt x="1567" y="39"/>
                    <a:pt x="1454" y="120"/>
                  </a:cubicBezTo>
                  <a:lnTo>
                    <a:pt x="363" y="912"/>
                  </a:lnTo>
                  <a:cubicBezTo>
                    <a:pt x="68" y="1123"/>
                    <a:pt x="1" y="1531"/>
                    <a:pt x="215" y="1827"/>
                  </a:cubicBezTo>
                  <a:cubicBezTo>
                    <a:pt x="341" y="1993"/>
                    <a:pt x="532" y="2081"/>
                    <a:pt x="727" y="2081"/>
                  </a:cubicBezTo>
                  <a:cubicBezTo>
                    <a:pt x="858" y="2081"/>
                    <a:pt x="991" y="2040"/>
                    <a:pt x="1105" y="1957"/>
                  </a:cubicBezTo>
                  <a:lnTo>
                    <a:pt x="2207" y="1165"/>
                  </a:lnTo>
                  <a:cubicBezTo>
                    <a:pt x="2499" y="951"/>
                    <a:pt x="2559" y="539"/>
                    <a:pt x="2340" y="250"/>
                  </a:cubicBezTo>
                  <a:cubicBezTo>
                    <a:pt x="2214" y="86"/>
                    <a:pt x="2023" y="0"/>
                    <a:pt x="18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8" name="Google Shape;22458;p87"/>
            <p:cNvSpPr/>
            <p:nvPr/>
          </p:nvSpPr>
          <p:spPr>
            <a:xfrm>
              <a:off x="2848719" y="2220673"/>
              <a:ext cx="63221" cy="52940"/>
            </a:xfrm>
            <a:custGeom>
              <a:avLst/>
              <a:gdLst/>
              <a:ahLst/>
              <a:cxnLst/>
              <a:rect l="l" t="t" r="r" b="b"/>
              <a:pathLst>
                <a:path w="2429" h="2034" extrusionOk="0">
                  <a:moveTo>
                    <a:pt x="1936" y="0"/>
                  </a:moveTo>
                  <a:cubicBezTo>
                    <a:pt x="2048" y="275"/>
                    <a:pt x="1957" y="588"/>
                    <a:pt x="1717" y="760"/>
                  </a:cubicBezTo>
                  <a:lnTo>
                    <a:pt x="616" y="1559"/>
                  </a:lnTo>
                  <a:cubicBezTo>
                    <a:pt x="504" y="1638"/>
                    <a:pt x="372" y="1678"/>
                    <a:pt x="239" y="1678"/>
                  </a:cubicBezTo>
                  <a:cubicBezTo>
                    <a:pt x="159" y="1678"/>
                    <a:pt x="77" y="1663"/>
                    <a:pt x="0" y="1633"/>
                  </a:cubicBezTo>
                  <a:lnTo>
                    <a:pt x="0" y="1633"/>
                  </a:lnTo>
                  <a:cubicBezTo>
                    <a:pt x="21" y="1686"/>
                    <a:pt x="50" y="1735"/>
                    <a:pt x="81" y="1781"/>
                  </a:cubicBezTo>
                  <a:cubicBezTo>
                    <a:pt x="207" y="1946"/>
                    <a:pt x="399" y="2033"/>
                    <a:pt x="593" y="2033"/>
                  </a:cubicBezTo>
                  <a:cubicBezTo>
                    <a:pt x="725" y="2033"/>
                    <a:pt x="858" y="1993"/>
                    <a:pt x="971" y="1911"/>
                  </a:cubicBezTo>
                  <a:lnTo>
                    <a:pt x="2073" y="1119"/>
                  </a:lnTo>
                  <a:cubicBezTo>
                    <a:pt x="2368" y="905"/>
                    <a:pt x="2428" y="493"/>
                    <a:pt x="2206" y="204"/>
                  </a:cubicBezTo>
                  <a:cubicBezTo>
                    <a:pt x="2136" y="113"/>
                    <a:pt x="2045" y="42"/>
                    <a:pt x="193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9" name="Google Shape;22459;p87"/>
            <p:cNvSpPr/>
            <p:nvPr/>
          </p:nvSpPr>
          <p:spPr>
            <a:xfrm>
              <a:off x="2873810" y="2245972"/>
              <a:ext cx="58458" cy="48229"/>
            </a:xfrm>
            <a:custGeom>
              <a:avLst/>
              <a:gdLst/>
              <a:ahLst/>
              <a:cxnLst/>
              <a:rect l="l" t="t" r="r" b="b"/>
              <a:pathLst>
                <a:path w="2246" h="1853" extrusionOk="0">
                  <a:moveTo>
                    <a:pt x="1514" y="0"/>
                  </a:moveTo>
                  <a:cubicBezTo>
                    <a:pt x="1383" y="0"/>
                    <a:pt x="1251" y="40"/>
                    <a:pt x="1137" y="123"/>
                  </a:cubicBezTo>
                  <a:lnTo>
                    <a:pt x="352" y="692"/>
                  </a:lnTo>
                  <a:cubicBezTo>
                    <a:pt x="67" y="900"/>
                    <a:pt x="0" y="1301"/>
                    <a:pt x="208" y="1590"/>
                  </a:cubicBezTo>
                  <a:cubicBezTo>
                    <a:pt x="333" y="1761"/>
                    <a:pt x="530" y="1853"/>
                    <a:pt x="729" y="1853"/>
                  </a:cubicBezTo>
                  <a:cubicBezTo>
                    <a:pt x="860" y="1853"/>
                    <a:pt x="992" y="1813"/>
                    <a:pt x="1105" y="1730"/>
                  </a:cubicBezTo>
                  <a:lnTo>
                    <a:pt x="1893" y="1164"/>
                  </a:lnTo>
                  <a:cubicBezTo>
                    <a:pt x="2185" y="949"/>
                    <a:pt x="2245" y="538"/>
                    <a:pt x="2024" y="253"/>
                  </a:cubicBezTo>
                  <a:cubicBezTo>
                    <a:pt x="1898" y="87"/>
                    <a:pt x="1707" y="0"/>
                    <a:pt x="151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0" name="Google Shape;22460;p87"/>
            <p:cNvSpPr/>
            <p:nvPr/>
          </p:nvSpPr>
          <p:spPr>
            <a:xfrm>
              <a:off x="2877011" y="2246961"/>
              <a:ext cx="55256" cy="47240"/>
            </a:xfrm>
            <a:custGeom>
              <a:avLst/>
              <a:gdLst/>
              <a:ahLst/>
              <a:cxnLst/>
              <a:rect l="l" t="t" r="r" b="b"/>
              <a:pathLst>
                <a:path w="2123" h="1815" extrusionOk="0">
                  <a:moveTo>
                    <a:pt x="1605" y="0"/>
                  </a:moveTo>
                  <a:cubicBezTo>
                    <a:pt x="1700" y="267"/>
                    <a:pt x="1609" y="567"/>
                    <a:pt x="1376" y="732"/>
                  </a:cubicBezTo>
                  <a:lnTo>
                    <a:pt x="592" y="1302"/>
                  </a:lnTo>
                  <a:cubicBezTo>
                    <a:pt x="480" y="1382"/>
                    <a:pt x="349" y="1423"/>
                    <a:pt x="216" y="1423"/>
                  </a:cubicBezTo>
                  <a:cubicBezTo>
                    <a:pt x="144" y="1423"/>
                    <a:pt x="71" y="1411"/>
                    <a:pt x="1" y="1386"/>
                  </a:cubicBezTo>
                  <a:lnTo>
                    <a:pt x="1" y="1386"/>
                  </a:lnTo>
                  <a:cubicBezTo>
                    <a:pt x="22" y="1446"/>
                    <a:pt x="50" y="1499"/>
                    <a:pt x="85" y="1552"/>
                  </a:cubicBezTo>
                  <a:cubicBezTo>
                    <a:pt x="210" y="1723"/>
                    <a:pt x="405" y="1815"/>
                    <a:pt x="604" y="1815"/>
                  </a:cubicBezTo>
                  <a:cubicBezTo>
                    <a:pt x="735" y="1815"/>
                    <a:pt x="868" y="1775"/>
                    <a:pt x="982" y="1692"/>
                  </a:cubicBezTo>
                  <a:lnTo>
                    <a:pt x="1767" y="1126"/>
                  </a:lnTo>
                  <a:cubicBezTo>
                    <a:pt x="2062" y="915"/>
                    <a:pt x="2122" y="500"/>
                    <a:pt x="1901" y="215"/>
                  </a:cubicBezTo>
                  <a:cubicBezTo>
                    <a:pt x="1827" y="116"/>
                    <a:pt x="1725" y="39"/>
                    <a:pt x="160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1" name="Google Shape;22461;p87"/>
            <p:cNvSpPr/>
            <p:nvPr/>
          </p:nvSpPr>
          <p:spPr>
            <a:xfrm>
              <a:off x="2902570" y="2272520"/>
              <a:ext cx="50103" cy="42295"/>
            </a:xfrm>
            <a:custGeom>
              <a:avLst/>
              <a:gdLst/>
              <a:ahLst/>
              <a:cxnLst/>
              <a:rect l="l" t="t" r="r" b="b"/>
              <a:pathLst>
                <a:path w="1925" h="1625" extrusionOk="0">
                  <a:moveTo>
                    <a:pt x="1194" y="0"/>
                  </a:moveTo>
                  <a:cubicBezTo>
                    <a:pt x="1063" y="0"/>
                    <a:pt x="931" y="40"/>
                    <a:pt x="817" y="123"/>
                  </a:cubicBezTo>
                  <a:lnTo>
                    <a:pt x="352" y="461"/>
                  </a:lnTo>
                  <a:cubicBezTo>
                    <a:pt x="64" y="668"/>
                    <a:pt x="0" y="1069"/>
                    <a:pt x="208" y="1358"/>
                  </a:cubicBezTo>
                  <a:cubicBezTo>
                    <a:pt x="333" y="1532"/>
                    <a:pt x="529" y="1624"/>
                    <a:pt x="728" y="1624"/>
                  </a:cubicBezTo>
                  <a:cubicBezTo>
                    <a:pt x="859" y="1624"/>
                    <a:pt x="991" y="1584"/>
                    <a:pt x="1105" y="1502"/>
                  </a:cubicBezTo>
                  <a:lnTo>
                    <a:pt x="1573" y="1164"/>
                  </a:lnTo>
                  <a:cubicBezTo>
                    <a:pt x="1865" y="950"/>
                    <a:pt x="1925" y="538"/>
                    <a:pt x="1703" y="250"/>
                  </a:cubicBezTo>
                  <a:cubicBezTo>
                    <a:pt x="1578" y="86"/>
                    <a:pt x="1387" y="0"/>
                    <a:pt x="11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2" name="Google Shape;22462;p87"/>
            <p:cNvSpPr/>
            <p:nvPr/>
          </p:nvSpPr>
          <p:spPr>
            <a:xfrm>
              <a:off x="2905850" y="2273691"/>
              <a:ext cx="46823" cy="41097"/>
            </a:xfrm>
            <a:custGeom>
              <a:avLst/>
              <a:gdLst/>
              <a:ahLst/>
              <a:cxnLst/>
              <a:rect l="l" t="t" r="r" b="b"/>
              <a:pathLst>
                <a:path w="1799" h="1579" extrusionOk="0">
                  <a:moveTo>
                    <a:pt x="1299" y="0"/>
                  </a:moveTo>
                  <a:lnTo>
                    <a:pt x="1299" y="0"/>
                  </a:lnTo>
                  <a:cubicBezTo>
                    <a:pt x="1405" y="271"/>
                    <a:pt x="1313" y="581"/>
                    <a:pt x="1078" y="750"/>
                  </a:cubicBezTo>
                  <a:lnTo>
                    <a:pt x="610" y="1091"/>
                  </a:lnTo>
                  <a:cubicBezTo>
                    <a:pt x="499" y="1171"/>
                    <a:pt x="366" y="1212"/>
                    <a:pt x="233" y="1212"/>
                  </a:cubicBezTo>
                  <a:cubicBezTo>
                    <a:pt x="154" y="1212"/>
                    <a:pt x="75" y="1197"/>
                    <a:pt x="1" y="1169"/>
                  </a:cubicBezTo>
                  <a:lnTo>
                    <a:pt x="1" y="1169"/>
                  </a:lnTo>
                  <a:cubicBezTo>
                    <a:pt x="101" y="1428"/>
                    <a:pt x="348" y="1579"/>
                    <a:pt x="601" y="1579"/>
                  </a:cubicBezTo>
                  <a:cubicBezTo>
                    <a:pt x="730" y="1579"/>
                    <a:pt x="861" y="1540"/>
                    <a:pt x="976" y="1457"/>
                  </a:cubicBezTo>
                  <a:lnTo>
                    <a:pt x="1443" y="1119"/>
                  </a:lnTo>
                  <a:cubicBezTo>
                    <a:pt x="1739" y="905"/>
                    <a:pt x="1799" y="493"/>
                    <a:pt x="1577" y="208"/>
                  </a:cubicBezTo>
                  <a:cubicBezTo>
                    <a:pt x="1507" y="113"/>
                    <a:pt x="1408" y="43"/>
                    <a:pt x="129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3" name="Google Shape;22463;p87"/>
            <p:cNvSpPr/>
            <p:nvPr/>
          </p:nvSpPr>
          <p:spPr>
            <a:xfrm>
              <a:off x="2907958" y="2106282"/>
              <a:ext cx="72461" cy="111476"/>
            </a:xfrm>
            <a:custGeom>
              <a:avLst/>
              <a:gdLst/>
              <a:ahLst/>
              <a:cxnLst/>
              <a:rect l="l" t="t" r="r" b="b"/>
              <a:pathLst>
                <a:path w="2784" h="4283" extrusionOk="0">
                  <a:moveTo>
                    <a:pt x="430" y="1"/>
                  </a:moveTo>
                  <a:lnTo>
                    <a:pt x="1" y="1714"/>
                  </a:lnTo>
                  <a:lnTo>
                    <a:pt x="1" y="3428"/>
                  </a:lnTo>
                  <a:cubicBezTo>
                    <a:pt x="1" y="3899"/>
                    <a:pt x="384" y="4283"/>
                    <a:pt x="859" y="4283"/>
                  </a:cubicBezTo>
                  <a:cubicBezTo>
                    <a:pt x="1331" y="4283"/>
                    <a:pt x="1714" y="3899"/>
                    <a:pt x="1714" y="3428"/>
                  </a:cubicBezTo>
                  <a:lnTo>
                    <a:pt x="1714" y="1714"/>
                  </a:lnTo>
                  <a:lnTo>
                    <a:pt x="278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4" name="Google Shape;22464;p87"/>
            <p:cNvSpPr/>
            <p:nvPr/>
          </p:nvSpPr>
          <p:spPr>
            <a:xfrm>
              <a:off x="2907958" y="2106282"/>
              <a:ext cx="30712" cy="111476"/>
            </a:xfrm>
            <a:custGeom>
              <a:avLst/>
              <a:gdLst/>
              <a:ahLst/>
              <a:cxnLst/>
              <a:rect l="l" t="t" r="r" b="b"/>
              <a:pathLst>
                <a:path w="1180" h="4283" extrusionOk="0">
                  <a:moveTo>
                    <a:pt x="430" y="1"/>
                  </a:moveTo>
                  <a:lnTo>
                    <a:pt x="1" y="1714"/>
                  </a:lnTo>
                  <a:lnTo>
                    <a:pt x="1" y="3428"/>
                  </a:lnTo>
                  <a:cubicBezTo>
                    <a:pt x="1" y="3899"/>
                    <a:pt x="384" y="4283"/>
                    <a:pt x="859" y="4283"/>
                  </a:cubicBezTo>
                  <a:cubicBezTo>
                    <a:pt x="968" y="4283"/>
                    <a:pt x="1077" y="4262"/>
                    <a:pt x="1180" y="4219"/>
                  </a:cubicBezTo>
                  <a:cubicBezTo>
                    <a:pt x="856" y="4089"/>
                    <a:pt x="645" y="3776"/>
                    <a:pt x="645" y="3428"/>
                  </a:cubicBezTo>
                  <a:lnTo>
                    <a:pt x="645" y="1714"/>
                  </a:lnTo>
                  <a:lnTo>
                    <a:pt x="1070"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5" name="Google Shape;22465;p87"/>
            <p:cNvSpPr/>
            <p:nvPr/>
          </p:nvSpPr>
          <p:spPr>
            <a:xfrm>
              <a:off x="2761007" y="2032807"/>
              <a:ext cx="360429" cy="287239"/>
            </a:xfrm>
            <a:custGeom>
              <a:avLst/>
              <a:gdLst/>
              <a:ahLst/>
              <a:cxnLst/>
              <a:rect l="l" t="t" r="r" b="b"/>
              <a:pathLst>
                <a:path w="13848" h="11036" extrusionOk="0">
                  <a:moveTo>
                    <a:pt x="8402" y="3024"/>
                  </a:moveTo>
                  <a:lnTo>
                    <a:pt x="9500" y="3387"/>
                  </a:lnTo>
                  <a:cubicBezTo>
                    <a:pt x="9521" y="3394"/>
                    <a:pt x="9543" y="3397"/>
                    <a:pt x="9564" y="3397"/>
                  </a:cubicBezTo>
                  <a:cubicBezTo>
                    <a:pt x="9608" y="3397"/>
                    <a:pt x="9651" y="3383"/>
                    <a:pt x="9686" y="3355"/>
                  </a:cubicBezTo>
                  <a:lnTo>
                    <a:pt x="10027" y="3091"/>
                  </a:lnTo>
                  <a:lnTo>
                    <a:pt x="12430" y="6247"/>
                  </a:lnTo>
                  <a:lnTo>
                    <a:pt x="12054" y="6511"/>
                  </a:lnTo>
                  <a:cubicBezTo>
                    <a:pt x="12026" y="6493"/>
                    <a:pt x="12001" y="6479"/>
                    <a:pt x="11973" y="6462"/>
                  </a:cubicBezTo>
                  <a:lnTo>
                    <a:pt x="7814" y="4196"/>
                  </a:lnTo>
                  <a:lnTo>
                    <a:pt x="7966" y="3950"/>
                  </a:lnTo>
                  <a:cubicBezTo>
                    <a:pt x="8066" y="3790"/>
                    <a:pt x="7930" y="3639"/>
                    <a:pt x="7791" y="3639"/>
                  </a:cubicBezTo>
                  <a:cubicBezTo>
                    <a:pt x="7731" y="3639"/>
                    <a:pt x="7670" y="3667"/>
                    <a:pt x="7628" y="3735"/>
                  </a:cubicBezTo>
                  <a:lnTo>
                    <a:pt x="7191" y="4432"/>
                  </a:lnTo>
                  <a:cubicBezTo>
                    <a:pt x="7170" y="4463"/>
                    <a:pt x="7160" y="4498"/>
                    <a:pt x="7160" y="4537"/>
                  </a:cubicBezTo>
                  <a:lnTo>
                    <a:pt x="7160" y="6251"/>
                  </a:lnTo>
                  <a:cubicBezTo>
                    <a:pt x="7160" y="6613"/>
                    <a:pt x="6868" y="6905"/>
                    <a:pt x="6505" y="6905"/>
                  </a:cubicBezTo>
                  <a:cubicBezTo>
                    <a:pt x="6143" y="6905"/>
                    <a:pt x="5851" y="6613"/>
                    <a:pt x="5851" y="6251"/>
                  </a:cubicBezTo>
                  <a:lnTo>
                    <a:pt x="5851" y="4562"/>
                  </a:lnTo>
                  <a:lnTo>
                    <a:pt x="6234" y="3024"/>
                  </a:lnTo>
                  <a:close/>
                  <a:moveTo>
                    <a:pt x="3599" y="2342"/>
                  </a:moveTo>
                  <a:lnTo>
                    <a:pt x="3919" y="2528"/>
                  </a:lnTo>
                  <a:lnTo>
                    <a:pt x="1284" y="7095"/>
                  </a:lnTo>
                  <a:lnTo>
                    <a:pt x="960" y="6909"/>
                  </a:lnTo>
                  <a:lnTo>
                    <a:pt x="3599" y="2342"/>
                  </a:lnTo>
                  <a:close/>
                  <a:moveTo>
                    <a:pt x="4283" y="6353"/>
                  </a:moveTo>
                  <a:cubicBezTo>
                    <a:pt x="4420" y="6353"/>
                    <a:pt x="4555" y="6417"/>
                    <a:pt x="4641" y="6536"/>
                  </a:cubicBezTo>
                  <a:cubicBezTo>
                    <a:pt x="4785" y="6733"/>
                    <a:pt x="4743" y="7011"/>
                    <a:pt x="4542" y="7151"/>
                  </a:cubicBezTo>
                  <a:lnTo>
                    <a:pt x="3124" y="8179"/>
                  </a:lnTo>
                  <a:cubicBezTo>
                    <a:pt x="3046" y="8236"/>
                    <a:pt x="2956" y="8263"/>
                    <a:pt x="2866" y="8263"/>
                  </a:cubicBezTo>
                  <a:cubicBezTo>
                    <a:pt x="2728" y="8263"/>
                    <a:pt x="2592" y="8199"/>
                    <a:pt x="2505" y="8080"/>
                  </a:cubicBezTo>
                  <a:lnTo>
                    <a:pt x="2508" y="8080"/>
                  </a:lnTo>
                  <a:cubicBezTo>
                    <a:pt x="2364" y="7883"/>
                    <a:pt x="2410" y="7609"/>
                    <a:pt x="2607" y="7465"/>
                  </a:cubicBezTo>
                  <a:lnTo>
                    <a:pt x="4025" y="6437"/>
                  </a:lnTo>
                  <a:cubicBezTo>
                    <a:pt x="4103" y="6380"/>
                    <a:pt x="4193" y="6353"/>
                    <a:pt x="4283" y="6353"/>
                  </a:cubicBezTo>
                  <a:close/>
                  <a:moveTo>
                    <a:pt x="5069" y="7372"/>
                  </a:moveTo>
                  <a:cubicBezTo>
                    <a:pt x="5203" y="7372"/>
                    <a:pt x="5333" y="7433"/>
                    <a:pt x="5418" y="7545"/>
                  </a:cubicBezTo>
                  <a:cubicBezTo>
                    <a:pt x="5566" y="7743"/>
                    <a:pt x="5524" y="8024"/>
                    <a:pt x="5327" y="8172"/>
                  </a:cubicBezTo>
                  <a:lnTo>
                    <a:pt x="4222" y="8970"/>
                  </a:lnTo>
                  <a:cubicBezTo>
                    <a:pt x="4144" y="9026"/>
                    <a:pt x="4054" y="9052"/>
                    <a:pt x="3965" y="9052"/>
                  </a:cubicBezTo>
                  <a:cubicBezTo>
                    <a:pt x="3831" y="9052"/>
                    <a:pt x="3700" y="8993"/>
                    <a:pt x="3613" y="8879"/>
                  </a:cubicBezTo>
                  <a:lnTo>
                    <a:pt x="3613" y="8875"/>
                  </a:lnTo>
                  <a:cubicBezTo>
                    <a:pt x="3462" y="8678"/>
                    <a:pt x="3522" y="8386"/>
                    <a:pt x="3719" y="8246"/>
                  </a:cubicBezTo>
                  <a:lnTo>
                    <a:pt x="4778" y="7479"/>
                  </a:lnTo>
                  <a:cubicBezTo>
                    <a:pt x="4813" y="7450"/>
                    <a:pt x="4855" y="7426"/>
                    <a:pt x="4894" y="7408"/>
                  </a:cubicBezTo>
                  <a:cubicBezTo>
                    <a:pt x="4951" y="7384"/>
                    <a:pt x="5010" y="7372"/>
                    <a:pt x="5069" y="7372"/>
                  </a:cubicBezTo>
                  <a:close/>
                  <a:moveTo>
                    <a:pt x="5849" y="8392"/>
                  </a:moveTo>
                  <a:cubicBezTo>
                    <a:pt x="5982" y="8392"/>
                    <a:pt x="6113" y="8453"/>
                    <a:pt x="6199" y="8566"/>
                  </a:cubicBezTo>
                  <a:cubicBezTo>
                    <a:pt x="6351" y="8763"/>
                    <a:pt x="6308" y="9044"/>
                    <a:pt x="6108" y="9192"/>
                  </a:cubicBezTo>
                  <a:lnTo>
                    <a:pt x="5323" y="9759"/>
                  </a:lnTo>
                  <a:cubicBezTo>
                    <a:pt x="5249" y="9814"/>
                    <a:pt x="5159" y="9843"/>
                    <a:pt x="5070" y="9843"/>
                  </a:cubicBezTo>
                  <a:cubicBezTo>
                    <a:pt x="5045" y="9843"/>
                    <a:pt x="5020" y="9841"/>
                    <a:pt x="4996" y="9836"/>
                  </a:cubicBezTo>
                  <a:cubicBezTo>
                    <a:pt x="4605" y="9776"/>
                    <a:pt x="4486" y="9277"/>
                    <a:pt x="4806" y="9044"/>
                  </a:cubicBezTo>
                  <a:lnTo>
                    <a:pt x="5562" y="8499"/>
                  </a:lnTo>
                  <a:lnTo>
                    <a:pt x="5591" y="8478"/>
                  </a:lnTo>
                  <a:cubicBezTo>
                    <a:pt x="5669" y="8420"/>
                    <a:pt x="5759" y="8392"/>
                    <a:pt x="5849" y="8392"/>
                  </a:cubicBezTo>
                  <a:close/>
                  <a:moveTo>
                    <a:pt x="3866" y="3422"/>
                  </a:moveTo>
                  <a:lnTo>
                    <a:pt x="4239" y="3636"/>
                  </a:lnTo>
                  <a:cubicBezTo>
                    <a:pt x="4269" y="3657"/>
                    <a:pt x="4306" y="3665"/>
                    <a:pt x="4342" y="3665"/>
                  </a:cubicBezTo>
                  <a:cubicBezTo>
                    <a:pt x="4349" y="3665"/>
                    <a:pt x="4356" y="3665"/>
                    <a:pt x="4363" y="3665"/>
                  </a:cubicBezTo>
                  <a:lnTo>
                    <a:pt x="5306" y="3552"/>
                  </a:lnTo>
                  <a:lnTo>
                    <a:pt x="5650" y="3696"/>
                  </a:lnTo>
                  <a:lnTo>
                    <a:pt x="5453" y="4484"/>
                  </a:lnTo>
                  <a:cubicBezTo>
                    <a:pt x="5450" y="4502"/>
                    <a:pt x="5446" y="4520"/>
                    <a:pt x="5446" y="4534"/>
                  </a:cubicBezTo>
                  <a:lnTo>
                    <a:pt x="5446" y="6247"/>
                  </a:lnTo>
                  <a:cubicBezTo>
                    <a:pt x="5446" y="6831"/>
                    <a:pt x="5921" y="7306"/>
                    <a:pt x="6505" y="7306"/>
                  </a:cubicBezTo>
                  <a:cubicBezTo>
                    <a:pt x="7086" y="7306"/>
                    <a:pt x="7561" y="6831"/>
                    <a:pt x="7561" y="6247"/>
                  </a:cubicBezTo>
                  <a:lnTo>
                    <a:pt x="7561" y="4593"/>
                  </a:lnTo>
                  <a:lnTo>
                    <a:pt x="7596" y="4537"/>
                  </a:lnTo>
                  <a:lnTo>
                    <a:pt x="11780" y="6817"/>
                  </a:lnTo>
                  <a:cubicBezTo>
                    <a:pt x="11991" y="6933"/>
                    <a:pt x="12072" y="7201"/>
                    <a:pt x="11955" y="7415"/>
                  </a:cubicBezTo>
                  <a:cubicBezTo>
                    <a:pt x="11875" y="7561"/>
                    <a:pt x="11723" y="7643"/>
                    <a:pt x="11566" y="7643"/>
                  </a:cubicBezTo>
                  <a:cubicBezTo>
                    <a:pt x="11496" y="7643"/>
                    <a:pt x="11424" y="7626"/>
                    <a:pt x="11357" y="7591"/>
                  </a:cubicBezTo>
                  <a:lnTo>
                    <a:pt x="9035" y="6325"/>
                  </a:lnTo>
                  <a:cubicBezTo>
                    <a:pt x="9002" y="6308"/>
                    <a:pt x="8971" y="6301"/>
                    <a:pt x="8941" y="6301"/>
                  </a:cubicBezTo>
                  <a:cubicBezTo>
                    <a:pt x="8762" y="6301"/>
                    <a:pt x="8652" y="6565"/>
                    <a:pt x="8845" y="6676"/>
                  </a:cubicBezTo>
                  <a:lnTo>
                    <a:pt x="10791" y="7739"/>
                  </a:lnTo>
                  <a:cubicBezTo>
                    <a:pt x="11002" y="7855"/>
                    <a:pt x="11083" y="8123"/>
                    <a:pt x="10967" y="8337"/>
                  </a:cubicBezTo>
                  <a:cubicBezTo>
                    <a:pt x="10885" y="8484"/>
                    <a:pt x="10733" y="8567"/>
                    <a:pt x="10577" y="8567"/>
                  </a:cubicBezTo>
                  <a:cubicBezTo>
                    <a:pt x="10505" y="8567"/>
                    <a:pt x="10433" y="8550"/>
                    <a:pt x="10365" y="8513"/>
                  </a:cubicBezTo>
                  <a:lnTo>
                    <a:pt x="8395" y="7436"/>
                  </a:lnTo>
                  <a:cubicBezTo>
                    <a:pt x="8362" y="7420"/>
                    <a:pt x="8329" y="7413"/>
                    <a:pt x="8299" y="7413"/>
                  </a:cubicBezTo>
                  <a:cubicBezTo>
                    <a:pt x="8118" y="7413"/>
                    <a:pt x="8008" y="7677"/>
                    <a:pt x="8201" y="7788"/>
                  </a:cubicBezTo>
                  <a:lnTo>
                    <a:pt x="9799" y="8661"/>
                  </a:lnTo>
                  <a:cubicBezTo>
                    <a:pt x="10013" y="8777"/>
                    <a:pt x="10091" y="9044"/>
                    <a:pt x="9975" y="9259"/>
                  </a:cubicBezTo>
                  <a:cubicBezTo>
                    <a:pt x="9895" y="9406"/>
                    <a:pt x="9743" y="9489"/>
                    <a:pt x="9587" y="9489"/>
                  </a:cubicBezTo>
                  <a:cubicBezTo>
                    <a:pt x="9515" y="9489"/>
                    <a:pt x="9443" y="9471"/>
                    <a:pt x="9376" y="9435"/>
                  </a:cubicBezTo>
                  <a:lnTo>
                    <a:pt x="7705" y="8524"/>
                  </a:lnTo>
                  <a:cubicBezTo>
                    <a:pt x="7672" y="8507"/>
                    <a:pt x="7640" y="8500"/>
                    <a:pt x="7610" y="8500"/>
                  </a:cubicBezTo>
                  <a:cubicBezTo>
                    <a:pt x="7428" y="8500"/>
                    <a:pt x="7319" y="8764"/>
                    <a:pt x="7512" y="8875"/>
                  </a:cubicBezTo>
                  <a:lnTo>
                    <a:pt x="8810" y="9583"/>
                  </a:lnTo>
                  <a:cubicBezTo>
                    <a:pt x="9021" y="9699"/>
                    <a:pt x="9102" y="9970"/>
                    <a:pt x="8986" y="10181"/>
                  </a:cubicBezTo>
                  <a:cubicBezTo>
                    <a:pt x="8903" y="10329"/>
                    <a:pt x="8750" y="10413"/>
                    <a:pt x="8593" y="10413"/>
                  </a:cubicBezTo>
                  <a:cubicBezTo>
                    <a:pt x="8522" y="10413"/>
                    <a:pt x="8451" y="10396"/>
                    <a:pt x="8384" y="10360"/>
                  </a:cubicBezTo>
                  <a:lnTo>
                    <a:pt x="7476" y="9864"/>
                  </a:lnTo>
                  <a:cubicBezTo>
                    <a:pt x="7480" y="9410"/>
                    <a:pt x="7128" y="9030"/>
                    <a:pt x="6674" y="9006"/>
                  </a:cubicBezTo>
                  <a:cubicBezTo>
                    <a:pt x="6678" y="8988"/>
                    <a:pt x="6681" y="8970"/>
                    <a:pt x="6685" y="8953"/>
                  </a:cubicBezTo>
                  <a:cubicBezTo>
                    <a:pt x="6755" y="8460"/>
                    <a:pt x="6389" y="8013"/>
                    <a:pt x="5893" y="7989"/>
                  </a:cubicBezTo>
                  <a:cubicBezTo>
                    <a:pt x="5897" y="7968"/>
                    <a:pt x="5900" y="7954"/>
                    <a:pt x="5900" y="7933"/>
                  </a:cubicBezTo>
                  <a:cubicBezTo>
                    <a:pt x="5974" y="7440"/>
                    <a:pt x="5605" y="6993"/>
                    <a:pt x="5108" y="6968"/>
                  </a:cubicBezTo>
                  <a:cubicBezTo>
                    <a:pt x="5112" y="6951"/>
                    <a:pt x="5116" y="6933"/>
                    <a:pt x="5119" y="6912"/>
                  </a:cubicBezTo>
                  <a:cubicBezTo>
                    <a:pt x="5154" y="6687"/>
                    <a:pt x="5094" y="6458"/>
                    <a:pt x="4954" y="6279"/>
                  </a:cubicBezTo>
                  <a:cubicBezTo>
                    <a:pt x="4788" y="6063"/>
                    <a:pt x="4537" y="5948"/>
                    <a:pt x="4283" y="5948"/>
                  </a:cubicBezTo>
                  <a:cubicBezTo>
                    <a:pt x="4111" y="5948"/>
                    <a:pt x="3938" y="6001"/>
                    <a:pt x="3789" y="6110"/>
                  </a:cubicBezTo>
                  <a:lnTo>
                    <a:pt x="2389" y="7120"/>
                  </a:lnTo>
                  <a:lnTo>
                    <a:pt x="1886" y="6852"/>
                  </a:lnTo>
                  <a:lnTo>
                    <a:pt x="3866" y="3422"/>
                  </a:lnTo>
                  <a:close/>
                  <a:moveTo>
                    <a:pt x="6637" y="9410"/>
                  </a:moveTo>
                  <a:cubicBezTo>
                    <a:pt x="6769" y="9410"/>
                    <a:pt x="6899" y="9470"/>
                    <a:pt x="6987" y="9583"/>
                  </a:cubicBezTo>
                  <a:cubicBezTo>
                    <a:pt x="7058" y="9678"/>
                    <a:pt x="7089" y="9797"/>
                    <a:pt x="7068" y="9917"/>
                  </a:cubicBezTo>
                  <a:cubicBezTo>
                    <a:pt x="7054" y="10033"/>
                    <a:pt x="6991" y="10139"/>
                    <a:pt x="6892" y="10209"/>
                  </a:cubicBezTo>
                  <a:lnTo>
                    <a:pt x="6424" y="10550"/>
                  </a:lnTo>
                  <a:cubicBezTo>
                    <a:pt x="6347" y="10606"/>
                    <a:pt x="6257" y="10633"/>
                    <a:pt x="6167" y="10633"/>
                  </a:cubicBezTo>
                  <a:cubicBezTo>
                    <a:pt x="6031" y="10633"/>
                    <a:pt x="5896" y="10570"/>
                    <a:pt x="5809" y="10448"/>
                  </a:cubicBezTo>
                  <a:cubicBezTo>
                    <a:pt x="5664" y="10251"/>
                    <a:pt x="5710" y="9977"/>
                    <a:pt x="5907" y="9832"/>
                  </a:cubicBezTo>
                  <a:lnTo>
                    <a:pt x="6347" y="9516"/>
                  </a:lnTo>
                  <a:lnTo>
                    <a:pt x="6379" y="9495"/>
                  </a:lnTo>
                  <a:cubicBezTo>
                    <a:pt x="6457" y="9438"/>
                    <a:pt x="6548" y="9410"/>
                    <a:pt x="6637" y="9410"/>
                  </a:cubicBezTo>
                  <a:close/>
                  <a:moveTo>
                    <a:pt x="290" y="0"/>
                  </a:moveTo>
                  <a:cubicBezTo>
                    <a:pt x="113" y="0"/>
                    <a:pt x="0" y="266"/>
                    <a:pt x="193" y="378"/>
                  </a:cubicBezTo>
                  <a:lnTo>
                    <a:pt x="3251" y="2141"/>
                  </a:lnTo>
                  <a:lnTo>
                    <a:pt x="612" y="6708"/>
                  </a:lnTo>
                  <a:lnTo>
                    <a:pt x="394" y="6581"/>
                  </a:lnTo>
                  <a:cubicBezTo>
                    <a:pt x="358" y="6561"/>
                    <a:pt x="323" y="6551"/>
                    <a:pt x="290" y="6551"/>
                  </a:cubicBezTo>
                  <a:cubicBezTo>
                    <a:pt x="113" y="6551"/>
                    <a:pt x="0" y="6817"/>
                    <a:pt x="193" y="6930"/>
                  </a:cubicBezTo>
                  <a:lnTo>
                    <a:pt x="1256" y="7545"/>
                  </a:lnTo>
                  <a:cubicBezTo>
                    <a:pt x="1287" y="7563"/>
                    <a:pt x="1321" y="7571"/>
                    <a:pt x="1354" y="7571"/>
                  </a:cubicBezTo>
                  <a:cubicBezTo>
                    <a:pt x="1424" y="7571"/>
                    <a:pt x="1492" y="7536"/>
                    <a:pt x="1530" y="7472"/>
                  </a:cubicBezTo>
                  <a:lnTo>
                    <a:pt x="1681" y="7208"/>
                  </a:lnTo>
                  <a:lnTo>
                    <a:pt x="2114" y="7436"/>
                  </a:lnTo>
                  <a:cubicBezTo>
                    <a:pt x="1816" y="8021"/>
                    <a:pt x="2265" y="8668"/>
                    <a:pt x="2861" y="8668"/>
                  </a:cubicBezTo>
                  <a:cubicBezTo>
                    <a:pt x="2946" y="8668"/>
                    <a:pt x="3034" y="8654"/>
                    <a:pt x="3124" y="8626"/>
                  </a:cubicBezTo>
                  <a:cubicBezTo>
                    <a:pt x="3124" y="8805"/>
                    <a:pt x="3184" y="8977"/>
                    <a:pt x="3289" y="9122"/>
                  </a:cubicBezTo>
                  <a:cubicBezTo>
                    <a:pt x="3454" y="9334"/>
                    <a:pt x="3705" y="9454"/>
                    <a:pt x="3966" y="9454"/>
                  </a:cubicBezTo>
                  <a:cubicBezTo>
                    <a:pt x="4051" y="9454"/>
                    <a:pt x="4137" y="9441"/>
                    <a:pt x="4222" y="9414"/>
                  </a:cubicBezTo>
                  <a:cubicBezTo>
                    <a:pt x="4225" y="9825"/>
                    <a:pt x="4524" y="10170"/>
                    <a:pt x="4929" y="10234"/>
                  </a:cubicBezTo>
                  <a:cubicBezTo>
                    <a:pt x="4975" y="10241"/>
                    <a:pt x="5021" y="10244"/>
                    <a:pt x="5066" y="10248"/>
                  </a:cubicBezTo>
                  <a:cubicBezTo>
                    <a:pt x="5151" y="10244"/>
                    <a:pt x="5239" y="10234"/>
                    <a:pt x="5320" y="10205"/>
                  </a:cubicBezTo>
                  <a:cubicBezTo>
                    <a:pt x="5327" y="10614"/>
                    <a:pt x="5626" y="10958"/>
                    <a:pt x="6030" y="11025"/>
                  </a:cubicBezTo>
                  <a:cubicBezTo>
                    <a:pt x="6076" y="11032"/>
                    <a:pt x="6122" y="11036"/>
                    <a:pt x="6168" y="11036"/>
                  </a:cubicBezTo>
                  <a:cubicBezTo>
                    <a:pt x="6343" y="11036"/>
                    <a:pt x="6516" y="10979"/>
                    <a:pt x="6660" y="10877"/>
                  </a:cubicBezTo>
                  <a:lnTo>
                    <a:pt x="7128" y="10536"/>
                  </a:lnTo>
                  <a:cubicBezTo>
                    <a:pt x="7227" y="10466"/>
                    <a:pt x="7308" y="10371"/>
                    <a:pt x="7367" y="10265"/>
                  </a:cubicBezTo>
                  <a:lnTo>
                    <a:pt x="8194" y="10716"/>
                  </a:lnTo>
                  <a:cubicBezTo>
                    <a:pt x="8325" y="10786"/>
                    <a:pt x="8462" y="10819"/>
                    <a:pt x="8595" y="10819"/>
                  </a:cubicBezTo>
                  <a:cubicBezTo>
                    <a:pt x="9069" y="10819"/>
                    <a:pt x="9493" y="10409"/>
                    <a:pt x="9433" y="9878"/>
                  </a:cubicBezTo>
                  <a:lnTo>
                    <a:pt x="9433" y="9878"/>
                  </a:lnTo>
                  <a:cubicBezTo>
                    <a:pt x="9485" y="9888"/>
                    <a:pt x="9536" y="9892"/>
                    <a:pt x="9587" y="9892"/>
                  </a:cubicBezTo>
                  <a:cubicBezTo>
                    <a:pt x="10077" y="9892"/>
                    <a:pt x="10482" y="9463"/>
                    <a:pt x="10425" y="8956"/>
                  </a:cubicBezTo>
                  <a:lnTo>
                    <a:pt x="10425" y="8956"/>
                  </a:lnTo>
                  <a:cubicBezTo>
                    <a:pt x="10477" y="8966"/>
                    <a:pt x="10529" y="8971"/>
                    <a:pt x="10579" y="8971"/>
                  </a:cubicBezTo>
                  <a:cubicBezTo>
                    <a:pt x="11070" y="8971"/>
                    <a:pt x="11475" y="8541"/>
                    <a:pt x="11417" y="8031"/>
                  </a:cubicBezTo>
                  <a:lnTo>
                    <a:pt x="11417" y="8031"/>
                  </a:lnTo>
                  <a:cubicBezTo>
                    <a:pt x="11466" y="8042"/>
                    <a:pt x="11516" y="8045"/>
                    <a:pt x="11568" y="8045"/>
                  </a:cubicBezTo>
                  <a:cubicBezTo>
                    <a:pt x="11649" y="8045"/>
                    <a:pt x="11730" y="8035"/>
                    <a:pt x="11808" y="8010"/>
                  </a:cubicBezTo>
                  <a:cubicBezTo>
                    <a:pt x="12255" y="7880"/>
                    <a:pt x="12508" y="7412"/>
                    <a:pt x="12378" y="6965"/>
                  </a:cubicBezTo>
                  <a:cubicBezTo>
                    <a:pt x="12364" y="6912"/>
                    <a:pt x="12342" y="6863"/>
                    <a:pt x="12318" y="6817"/>
                  </a:cubicBezTo>
                  <a:lnTo>
                    <a:pt x="12670" y="6567"/>
                  </a:lnTo>
                  <a:lnTo>
                    <a:pt x="12856" y="6810"/>
                  </a:lnTo>
                  <a:cubicBezTo>
                    <a:pt x="12897" y="6861"/>
                    <a:pt x="12957" y="6889"/>
                    <a:pt x="13018" y="6889"/>
                  </a:cubicBezTo>
                  <a:cubicBezTo>
                    <a:pt x="13061" y="6889"/>
                    <a:pt x="13104" y="6875"/>
                    <a:pt x="13141" y="6845"/>
                  </a:cubicBezTo>
                  <a:lnTo>
                    <a:pt x="13697" y="6405"/>
                  </a:lnTo>
                  <a:cubicBezTo>
                    <a:pt x="13848" y="6269"/>
                    <a:pt x="13725" y="6052"/>
                    <a:pt x="13564" y="6052"/>
                  </a:cubicBezTo>
                  <a:cubicBezTo>
                    <a:pt x="13526" y="6052"/>
                    <a:pt x="13486" y="6064"/>
                    <a:pt x="13447" y="6092"/>
                  </a:cubicBezTo>
                  <a:lnTo>
                    <a:pt x="13444" y="6092"/>
                  </a:lnTo>
                  <a:lnTo>
                    <a:pt x="13050" y="6405"/>
                  </a:lnTo>
                  <a:lnTo>
                    <a:pt x="9865" y="2226"/>
                  </a:lnTo>
                  <a:lnTo>
                    <a:pt x="11685" y="1057"/>
                  </a:lnTo>
                  <a:cubicBezTo>
                    <a:pt x="11871" y="938"/>
                    <a:pt x="11755" y="685"/>
                    <a:pt x="11582" y="685"/>
                  </a:cubicBezTo>
                  <a:cubicBezTo>
                    <a:pt x="11546" y="685"/>
                    <a:pt x="11508" y="695"/>
                    <a:pt x="11470" y="720"/>
                  </a:cubicBezTo>
                  <a:lnTo>
                    <a:pt x="9468" y="2007"/>
                  </a:lnTo>
                  <a:cubicBezTo>
                    <a:pt x="9369" y="2071"/>
                    <a:pt x="9345" y="2204"/>
                    <a:pt x="9415" y="2296"/>
                  </a:cubicBezTo>
                  <a:lnTo>
                    <a:pt x="9781" y="2774"/>
                  </a:lnTo>
                  <a:lnTo>
                    <a:pt x="9521" y="2975"/>
                  </a:lnTo>
                  <a:lnTo>
                    <a:pt x="8493" y="2634"/>
                  </a:lnTo>
                  <a:cubicBezTo>
                    <a:pt x="8472" y="2627"/>
                    <a:pt x="8451" y="2623"/>
                    <a:pt x="8430" y="2623"/>
                  </a:cubicBezTo>
                  <a:lnTo>
                    <a:pt x="6073" y="2623"/>
                  </a:lnTo>
                  <a:cubicBezTo>
                    <a:pt x="5981" y="2623"/>
                    <a:pt x="5900" y="2686"/>
                    <a:pt x="5879" y="2774"/>
                  </a:cubicBezTo>
                  <a:lnTo>
                    <a:pt x="5745" y="3306"/>
                  </a:lnTo>
                  <a:lnTo>
                    <a:pt x="5411" y="3165"/>
                  </a:lnTo>
                  <a:cubicBezTo>
                    <a:pt x="5387" y="3154"/>
                    <a:pt x="5361" y="3150"/>
                    <a:pt x="5335" y="3150"/>
                  </a:cubicBezTo>
                  <a:cubicBezTo>
                    <a:pt x="5328" y="3150"/>
                    <a:pt x="5320" y="3150"/>
                    <a:pt x="5313" y="3151"/>
                  </a:cubicBezTo>
                  <a:lnTo>
                    <a:pt x="4384" y="3260"/>
                  </a:lnTo>
                  <a:lnTo>
                    <a:pt x="4067" y="3077"/>
                  </a:lnTo>
                  <a:lnTo>
                    <a:pt x="4366" y="2556"/>
                  </a:lnTo>
                  <a:cubicBezTo>
                    <a:pt x="4422" y="2458"/>
                    <a:pt x="4387" y="2338"/>
                    <a:pt x="4292" y="2282"/>
                  </a:cubicBezTo>
                  <a:lnTo>
                    <a:pt x="394" y="30"/>
                  </a:lnTo>
                  <a:cubicBezTo>
                    <a:pt x="358" y="9"/>
                    <a:pt x="323"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6" name="Google Shape;22466;p87"/>
            <p:cNvSpPr/>
            <p:nvPr/>
          </p:nvSpPr>
          <p:spPr>
            <a:xfrm>
              <a:off x="3077657" y="2017372"/>
              <a:ext cx="44195" cy="29411"/>
            </a:xfrm>
            <a:custGeom>
              <a:avLst/>
              <a:gdLst/>
              <a:ahLst/>
              <a:cxnLst/>
              <a:rect l="l" t="t" r="r" b="b"/>
              <a:pathLst>
                <a:path w="1698" h="1130" extrusionOk="0">
                  <a:moveTo>
                    <a:pt x="1407" y="0"/>
                  </a:moveTo>
                  <a:cubicBezTo>
                    <a:pt x="1372" y="0"/>
                    <a:pt x="1334" y="11"/>
                    <a:pt x="1295" y="35"/>
                  </a:cubicBezTo>
                  <a:lnTo>
                    <a:pt x="169" y="757"/>
                  </a:lnTo>
                  <a:cubicBezTo>
                    <a:pt x="1" y="866"/>
                    <a:pt x="78" y="1130"/>
                    <a:pt x="279" y="1130"/>
                  </a:cubicBezTo>
                  <a:cubicBezTo>
                    <a:pt x="317" y="1130"/>
                    <a:pt x="356" y="1116"/>
                    <a:pt x="388" y="1095"/>
                  </a:cubicBezTo>
                  <a:lnTo>
                    <a:pt x="1514" y="373"/>
                  </a:lnTo>
                  <a:cubicBezTo>
                    <a:pt x="1698" y="253"/>
                    <a:pt x="1581"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7" name="Google Shape;22467;p87"/>
          <p:cNvGrpSpPr/>
          <p:nvPr/>
        </p:nvGrpSpPr>
        <p:grpSpPr>
          <a:xfrm>
            <a:off x="5575621" y="2902906"/>
            <a:ext cx="379143" cy="337499"/>
            <a:chOff x="5575621" y="2902906"/>
            <a:chExt cx="379143" cy="337499"/>
          </a:xfrm>
        </p:grpSpPr>
        <p:sp>
          <p:nvSpPr>
            <p:cNvPr id="22468" name="Google Shape;22468;p87"/>
            <p:cNvSpPr/>
            <p:nvPr/>
          </p:nvSpPr>
          <p:spPr>
            <a:xfrm>
              <a:off x="5735508" y="2908398"/>
              <a:ext cx="213764" cy="178158"/>
            </a:xfrm>
            <a:custGeom>
              <a:avLst/>
              <a:gdLst/>
              <a:ahLst/>
              <a:cxnLst/>
              <a:rect l="l" t="t" r="r" b="b"/>
              <a:pathLst>
                <a:path w="8213" h="6845" extrusionOk="0">
                  <a:moveTo>
                    <a:pt x="458" y="1"/>
                  </a:moveTo>
                  <a:cubicBezTo>
                    <a:pt x="205" y="1"/>
                    <a:pt x="0" y="205"/>
                    <a:pt x="0" y="458"/>
                  </a:cubicBezTo>
                  <a:lnTo>
                    <a:pt x="0" y="6387"/>
                  </a:lnTo>
                  <a:cubicBezTo>
                    <a:pt x="0" y="6640"/>
                    <a:pt x="205" y="6844"/>
                    <a:pt x="458" y="6844"/>
                  </a:cubicBezTo>
                  <a:lnTo>
                    <a:pt x="7755" y="6844"/>
                  </a:lnTo>
                  <a:cubicBezTo>
                    <a:pt x="8009" y="6844"/>
                    <a:pt x="8213" y="6640"/>
                    <a:pt x="8209" y="6387"/>
                  </a:cubicBezTo>
                  <a:lnTo>
                    <a:pt x="8209" y="458"/>
                  </a:lnTo>
                  <a:cubicBezTo>
                    <a:pt x="8209" y="205"/>
                    <a:pt x="8005" y="1"/>
                    <a:pt x="77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9" name="Google Shape;22469;p87"/>
            <p:cNvSpPr/>
            <p:nvPr/>
          </p:nvSpPr>
          <p:spPr>
            <a:xfrm>
              <a:off x="5788994" y="2944029"/>
              <a:ext cx="106791" cy="106895"/>
            </a:xfrm>
            <a:custGeom>
              <a:avLst/>
              <a:gdLst/>
              <a:ahLst/>
              <a:cxnLst/>
              <a:rect l="l" t="t" r="r" b="b"/>
              <a:pathLst>
                <a:path w="4103" h="4107" extrusionOk="0">
                  <a:moveTo>
                    <a:pt x="2052" y="1"/>
                  </a:moveTo>
                  <a:cubicBezTo>
                    <a:pt x="919" y="1"/>
                    <a:pt x="0" y="919"/>
                    <a:pt x="0" y="2052"/>
                  </a:cubicBezTo>
                  <a:cubicBezTo>
                    <a:pt x="0" y="3188"/>
                    <a:pt x="919" y="4107"/>
                    <a:pt x="2052" y="4107"/>
                  </a:cubicBezTo>
                  <a:cubicBezTo>
                    <a:pt x="3185" y="4107"/>
                    <a:pt x="4103" y="3188"/>
                    <a:pt x="4103" y="2052"/>
                  </a:cubicBezTo>
                  <a:cubicBezTo>
                    <a:pt x="4103" y="919"/>
                    <a:pt x="3185" y="1"/>
                    <a:pt x="205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0" name="Google Shape;22470;p87"/>
            <p:cNvSpPr/>
            <p:nvPr/>
          </p:nvSpPr>
          <p:spPr>
            <a:xfrm>
              <a:off x="5812705" y="2967740"/>
              <a:ext cx="59369" cy="59369"/>
            </a:xfrm>
            <a:custGeom>
              <a:avLst/>
              <a:gdLst/>
              <a:ahLst/>
              <a:cxnLst/>
              <a:rect l="l" t="t" r="r" b="b"/>
              <a:pathLst>
                <a:path w="2281" h="2281" extrusionOk="0">
                  <a:moveTo>
                    <a:pt x="1141" y="1"/>
                  </a:moveTo>
                  <a:cubicBezTo>
                    <a:pt x="511" y="1"/>
                    <a:pt x="1" y="515"/>
                    <a:pt x="1" y="1141"/>
                  </a:cubicBezTo>
                  <a:cubicBezTo>
                    <a:pt x="1" y="1771"/>
                    <a:pt x="511" y="2281"/>
                    <a:pt x="1141" y="2281"/>
                  </a:cubicBezTo>
                  <a:cubicBezTo>
                    <a:pt x="1770" y="2281"/>
                    <a:pt x="2281" y="1771"/>
                    <a:pt x="2281" y="1141"/>
                  </a:cubicBezTo>
                  <a:cubicBezTo>
                    <a:pt x="2281" y="515"/>
                    <a:pt x="1770" y="1"/>
                    <a:pt x="1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1" name="Google Shape;22471;p87"/>
            <p:cNvSpPr/>
            <p:nvPr/>
          </p:nvSpPr>
          <p:spPr>
            <a:xfrm>
              <a:off x="5581295" y="3065734"/>
              <a:ext cx="192239" cy="169179"/>
            </a:xfrm>
            <a:custGeom>
              <a:avLst/>
              <a:gdLst/>
              <a:ahLst/>
              <a:cxnLst/>
              <a:rect l="l" t="t" r="r" b="b"/>
              <a:pathLst>
                <a:path w="7386" h="6500" extrusionOk="0">
                  <a:moveTo>
                    <a:pt x="7182" y="1"/>
                  </a:moveTo>
                  <a:lnTo>
                    <a:pt x="3551" y="3410"/>
                  </a:lnTo>
                  <a:cubicBezTo>
                    <a:pt x="3466" y="3487"/>
                    <a:pt x="3353" y="3533"/>
                    <a:pt x="3237" y="3533"/>
                  </a:cubicBezTo>
                  <a:lnTo>
                    <a:pt x="3192" y="3533"/>
                  </a:lnTo>
                  <a:cubicBezTo>
                    <a:pt x="2942" y="3533"/>
                    <a:pt x="2738" y="3329"/>
                    <a:pt x="2738" y="3079"/>
                  </a:cubicBezTo>
                  <a:lnTo>
                    <a:pt x="2738" y="2851"/>
                  </a:lnTo>
                  <a:lnTo>
                    <a:pt x="1369" y="2851"/>
                  </a:lnTo>
                  <a:lnTo>
                    <a:pt x="1369" y="3445"/>
                  </a:lnTo>
                  <a:cubicBezTo>
                    <a:pt x="1369" y="3533"/>
                    <a:pt x="1320" y="3614"/>
                    <a:pt x="1242" y="3653"/>
                  </a:cubicBezTo>
                  <a:lnTo>
                    <a:pt x="377" y="4082"/>
                  </a:lnTo>
                  <a:cubicBezTo>
                    <a:pt x="145" y="4198"/>
                    <a:pt x="0" y="4434"/>
                    <a:pt x="0" y="4694"/>
                  </a:cubicBezTo>
                  <a:lnTo>
                    <a:pt x="0" y="6499"/>
                  </a:lnTo>
                  <a:lnTo>
                    <a:pt x="3192" y="6499"/>
                  </a:lnTo>
                  <a:lnTo>
                    <a:pt x="3192" y="5507"/>
                  </a:lnTo>
                  <a:cubicBezTo>
                    <a:pt x="3192" y="5264"/>
                    <a:pt x="3287" y="5032"/>
                    <a:pt x="3459" y="4863"/>
                  </a:cubicBezTo>
                  <a:lnTo>
                    <a:pt x="7227" y="1095"/>
                  </a:lnTo>
                  <a:cubicBezTo>
                    <a:pt x="7340" y="982"/>
                    <a:pt x="7386" y="817"/>
                    <a:pt x="7347" y="662"/>
                  </a:cubicBezTo>
                  <a:lnTo>
                    <a:pt x="718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2" name="Google Shape;22472;p87"/>
            <p:cNvSpPr/>
            <p:nvPr/>
          </p:nvSpPr>
          <p:spPr>
            <a:xfrm>
              <a:off x="5582127" y="3050898"/>
              <a:ext cx="106713" cy="106817"/>
            </a:xfrm>
            <a:custGeom>
              <a:avLst/>
              <a:gdLst/>
              <a:ahLst/>
              <a:cxnLst/>
              <a:rect l="l" t="t" r="r" b="b"/>
              <a:pathLst>
                <a:path w="4100" h="4104" extrusionOk="0">
                  <a:moveTo>
                    <a:pt x="2048" y="1"/>
                  </a:moveTo>
                  <a:cubicBezTo>
                    <a:pt x="1154" y="1"/>
                    <a:pt x="489" y="718"/>
                    <a:pt x="426" y="1594"/>
                  </a:cubicBezTo>
                  <a:cubicBezTo>
                    <a:pt x="394" y="2059"/>
                    <a:pt x="239" y="2946"/>
                    <a:pt x="46" y="3463"/>
                  </a:cubicBezTo>
                  <a:cubicBezTo>
                    <a:pt x="0" y="3575"/>
                    <a:pt x="53" y="3702"/>
                    <a:pt x="162" y="3751"/>
                  </a:cubicBezTo>
                  <a:cubicBezTo>
                    <a:pt x="542" y="3927"/>
                    <a:pt x="943" y="4043"/>
                    <a:pt x="1355" y="4103"/>
                  </a:cubicBezTo>
                  <a:lnTo>
                    <a:pt x="2744" y="4103"/>
                  </a:lnTo>
                  <a:cubicBezTo>
                    <a:pt x="3156" y="4043"/>
                    <a:pt x="3557" y="3924"/>
                    <a:pt x="3934" y="3751"/>
                  </a:cubicBezTo>
                  <a:cubicBezTo>
                    <a:pt x="4046" y="3702"/>
                    <a:pt x="4099" y="3575"/>
                    <a:pt x="4053" y="3463"/>
                  </a:cubicBezTo>
                  <a:cubicBezTo>
                    <a:pt x="3860" y="2946"/>
                    <a:pt x="3705" y="2059"/>
                    <a:pt x="3670" y="1594"/>
                  </a:cubicBezTo>
                  <a:cubicBezTo>
                    <a:pt x="3606" y="715"/>
                    <a:pt x="2945" y="1"/>
                    <a:pt x="204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3" name="Google Shape;22473;p87"/>
            <p:cNvSpPr/>
            <p:nvPr/>
          </p:nvSpPr>
          <p:spPr>
            <a:xfrm>
              <a:off x="5611148" y="3050898"/>
              <a:ext cx="77692" cy="106817"/>
            </a:xfrm>
            <a:custGeom>
              <a:avLst/>
              <a:gdLst/>
              <a:ahLst/>
              <a:cxnLst/>
              <a:rect l="l" t="t" r="r" b="b"/>
              <a:pathLst>
                <a:path w="2985" h="4104" extrusionOk="0">
                  <a:moveTo>
                    <a:pt x="929" y="1"/>
                  </a:moveTo>
                  <a:cubicBezTo>
                    <a:pt x="243" y="4"/>
                    <a:pt x="0" y="940"/>
                    <a:pt x="591" y="1288"/>
                  </a:cubicBezTo>
                  <a:cubicBezTo>
                    <a:pt x="609" y="1302"/>
                    <a:pt x="630" y="1313"/>
                    <a:pt x="648" y="1320"/>
                  </a:cubicBezTo>
                  <a:lnTo>
                    <a:pt x="1169" y="4103"/>
                  </a:lnTo>
                  <a:lnTo>
                    <a:pt x="1629" y="4103"/>
                  </a:lnTo>
                  <a:cubicBezTo>
                    <a:pt x="2041" y="4043"/>
                    <a:pt x="2442" y="3924"/>
                    <a:pt x="2822" y="3751"/>
                  </a:cubicBezTo>
                  <a:cubicBezTo>
                    <a:pt x="2931" y="3702"/>
                    <a:pt x="2984" y="3575"/>
                    <a:pt x="2942" y="3463"/>
                  </a:cubicBezTo>
                  <a:cubicBezTo>
                    <a:pt x="2745" y="2946"/>
                    <a:pt x="2590" y="2059"/>
                    <a:pt x="2558" y="1594"/>
                  </a:cubicBezTo>
                  <a:cubicBezTo>
                    <a:pt x="2495" y="715"/>
                    <a:pt x="1830" y="1"/>
                    <a:pt x="93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4" name="Google Shape;22474;p87"/>
            <p:cNvSpPr/>
            <p:nvPr/>
          </p:nvSpPr>
          <p:spPr>
            <a:xfrm>
              <a:off x="5581190" y="3177184"/>
              <a:ext cx="23841" cy="57729"/>
            </a:xfrm>
            <a:custGeom>
              <a:avLst/>
              <a:gdLst/>
              <a:ahLst/>
              <a:cxnLst/>
              <a:rect l="l" t="t" r="r" b="b"/>
              <a:pathLst>
                <a:path w="916" h="2218" extrusionOk="0">
                  <a:moveTo>
                    <a:pt x="142" y="1"/>
                  </a:moveTo>
                  <a:cubicBezTo>
                    <a:pt x="50" y="120"/>
                    <a:pt x="1" y="264"/>
                    <a:pt x="1" y="412"/>
                  </a:cubicBezTo>
                  <a:lnTo>
                    <a:pt x="1" y="2217"/>
                  </a:lnTo>
                  <a:lnTo>
                    <a:pt x="916" y="2217"/>
                  </a:lnTo>
                  <a:lnTo>
                    <a:pt x="916" y="838"/>
                  </a:lnTo>
                  <a:cubicBezTo>
                    <a:pt x="916" y="701"/>
                    <a:pt x="852" y="571"/>
                    <a:pt x="743" y="483"/>
                  </a:cubicBezTo>
                  <a:lnTo>
                    <a:pt x="142"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5" name="Google Shape;22475;p87"/>
            <p:cNvSpPr/>
            <p:nvPr/>
          </p:nvSpPr>
          <p:spPr>
            <a:xfrm>
              <a:off x="5616822" y="3133952"/>
              <a:ext cx="35658" cy="41618"/>
            </a:xfrm>
            <a:custGeom>
              <a:avLst/>
              <a:gdLst/>
              <a:ahLst/>
              <a:cxnLst/>
              <a:rect l="l" t="t" r="r" b="b"/>
              <a:pathLst>
                <a:path w="1370" h="1599" extrusionOk="0">
                  <a:moveTo>
                    <a:pt x="1" y="1"/>
                  </a:moveTo>
                  <a:lnTo>
                    <a:pt x="1" y="912"/>
                  </a:lnTo>
                  <a:cubicBezTo>
                    <a:pt x="1" y="1292"/>
                    <a:pt x="307" y="1598"/>
                    <a:pt x="687" y="1598"/>
                  </a:cubicBezTo>
                  <a:cubicBezTo>
                    <a:pt x="1063" y="1598"/>
                    <a:pt x="1369" y="1292"/>
                    <a:pt x="1369" y="912"/>
                  </a:cubicBezTo>
                  <a:lnTo>
                    <a:pt x="1369"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6" name="Google Shape;22476;p87"/>
            <p:cNvSpPr/>
            <p:nvPr/>
          </p:nvSpPr>
          <p:spPr>
            <a:xfrm>
              <a:off x="5599149" y="3087467"/>
              <a:ext cx="71185" cy="58432"/>
            </a:xfrm>
            <a:custGeom>
              <a:avLst/>
              <a:gdLst/>
              <a:ahLst/>
              <a:cxnLst/>
              <a:rect l="l" t="t" r="r" b="b"/>
              <a:pathLst>
                <a:path w="2735" h="2245" extrusionOk="0">
                  <a:moveTo>
                    <a:pt x="1050" y="0"/>
                  </a:moveTo>
                  <a:cubicBezTo>
                    <a:pt x="963" y="0"/>
                    <a:pt x="883" y="51"/>
                    <a:pt x="845" y="133"/>
                  </a:cubicBezTo>
                  <a:cubicBezTo>
                    <a:pt x="767" y="288"/>
                    <a:pt x="662" y="429"/>
                    <a:pt x="532" y="545"/>
                  </a:cubicBezTo>
                  <a:cubicBezTo>
                    <a:pt x="482" y="587"/>
                    <a:pt x="430" y="629"/>
                    <a:pt x="373" y="668"/>
                  </a:cubicBezTo>
                  <a:cubicBezTo>
                    <a:pt x="102" y="861"/>
                    <a:pt x="0" y="1227"/>
                    <a:pt x="155" y="1519"/>
                  </a:cubicBezTo>
                  <a:cubicBezTo>
                    <a:pt x="395" y="1966"/>
                    <a:pt x="859" y="2244"/>
                    <a:pt x="1366" y="2244"/>
                  </a:cubicBezTo>
                  <a:cubicBezTo>
                    <a:pt x="2080" y="2244"/>
                    <a:pt x="2675" y="1695"/>
                    <a:pt x="2731" y="981"/>
                  </a:cubicBezTo>
                  <a:cubicBezTo>
                    <a:pt x="2734" y="911"/>
                    <a:pt x="2706" y="844"/>
                    <a:pt x="2653" y="802"/>
                  </a:cubicBezTo>
                  <a:cubicBezTo>
                    <a:pt x="2200" y="422"/>
                    <a:pt x="1672" y="151"/>
                    <a:pt x="1102" y="6"/>
                  </a:cubicBezTo>
                  <a:cubicBezTo>
                    <a:pt x="1084" y="2"/>
                    <a:pt x="1067" y="0"/>
                    <a:pt x="105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7" name="Google Shape;22477;p87"/>
            <p:cNvSpPr/>
            <p:nvPr/>
          </p:nvSpPr>
          <p:spPr>
            <a:xfrm>
              <a:off x="5599436" y="3087467"/>
              <a:ext cx="70795" cy="57885"/>
            </a:xfrm>
            <a:custGeom>
              <a:avLst/>
              <a:gdLst/>
              <a:ahLst/>
              <a:cxnLst/>
              <a:rect l="l" t="t" r="r" b="b"/>
              <a:pathLst>
                <a:path w="2720" h="2224" extrusionOk="0">
                  <a:moveTo>
                    <a:pt x="1040" y="0"/>
                  </a:moveTo>
                  <a:cubicBezTo>
                    <a:pt x="954" y="0"/>
                    <a:pt x="872" y="50"/>
                    <a:pt x="834" y="130"/>
                  </a:cubicBezTo>
                  <a:cubicBezTo>
                    <a:pt x="781" y="242"/>
                    <a:pt x="711" y="344"/>
                    <a:pt x="626" y="436"/>
                  </a:cubicBezTo>
                  <a:cubicBezTo>
                    <a:pt x="595" y="471"/>
                    <a:pt x="559" y="506"/>
                    <a:pt x="521" y="541"/>
                  </a:cubicBezTo>
                  <a:cubicBezTo>
                    <a:pt x="475" y="584"/>
                    <a:pt x="422" y="626"/>
                    <a:pt x="369" y="661"/>
                  </a:cubicBezTo>
                  <a:cubicBezTo>
                    <a:pt x="56" y="872"/>
                    <a:pt x="0" y="1294"/>
                    <a:pt x="197" y="1604"/>
                  </a:cubicBezTo>
                  <a:cubicBezTo>
                    <a:pt x="408" y="1938"/>
                    <a:pt x="756" y="2163"/>
                    <a:pt x="1147" y="2223"/>
                  </a:cubicBezTo>
                  <a:cubicBezTo>
                    <a:pt x="873" y="2037"/>
                    <a:pt x="669" y="1787"/>
                    <a:pt x="669" y="1329"/>
                  </a:cubicBezTo>
                  <a:lnTo>
                    <a:pt x="669" y="1154"/>
                  </a:lnTo>
                  <a:cubicBezTo>
                    <a:pt x="721" y="1115"/>
                    <a:pt x="774" y="1076"/>
                    <a:pt x="827" y="1030"/>
                  </a:cubicBezTo>
                  <a:cubicBezTo>
                    <a:pt x="954" y="918"/>
                    <a:pt x="1063" y="788"/>
                    <a:pt x="1151" y="647"/>
                  </a:cubicBezTo>
                  <a:cubicBezTo>
                    <a:pt x="1587" y="781"/>
                    <a:pt x="1991" y="1002"/>
                    <a:pt x="2340" y="1294"/>
                  </a:cubicBezTo>
                  <a:cubicBezTo>
                    <a:pt x="2382" y="1329"/>
                    <a:pt x="2442" y="1386"/>
                    <a:pt x="2569" y="1502"/>
                  </a:cubicBezTo>
                  <a:cubicBezTo>
                    <a:pt x="2649" y="1375"/>
                    <a:pt x="2706" y="1129"/>
                    <a:pt x="2716" y="981"/>
                  </a:cubicBezTo>
                  <a:cubicBezTo>
                    <a:pt x="2720" y="911"/>
                    <a:pt x="2692" y="844"/>
                    <a:pt x="2642" y="802"/>
                  </a:cubicBezTo>
                  <a:cubicBezTo>
                    <a:pt x="2189" y="422"/>
                    <a:pt x="1661" y="151"/>
                    <a:pt x="1091" y="6"/>
                  </a:cubicBezTo>
                  <a:cubicBezTo>
                    <a:pt x="1074" y="2"/>
                    <a:pt x="1057" y="0"/>
                    <a:pt x="1040"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8" name="Google Shape;22478;p87"/>
            <p:cNvSpPr/>
            <p:nvPr/>
          </p:nvSpPr>
          <p:spPr>
            <a:xfrm>
              <a:off x="5746777" y="3065734"/>
              <a:ext cx="26756" cy="35658"/>
            </a:xfrm>
            <a:custGeom>
              <a:avLst/>
              <a:gdLst/>
              <a:ahLst/>
              <a:cxnLst/>
              <a:rect l="l" t="t" r="r" b="b"/>
              <a:pathLst>
                <a:path w="1028" h="1370" extrusionOk="0">
                  <a:moveTo>
                    <a:pt x="824" y="1"/>
                  </a:moveTo>
                  <a:lnTo>
                    <a:pt x="0" y="775"/>
                  </a:lnTo>
                  <a:lnTo>
                    <a:pt x="595" y="1369"/>
                  </a:lnTo>
                  <a:lnTo>
                    <a:pt x="869" y="1095"/>
                  </a:lnTo>
                  <a:cubicBezTo>
                    <a:pt x="982" y="982"/>
                    <a:pt x="1028" y="817"/>
                    <a:pt x="989" y="662"/>
                  </a:cubicBezTo>
                  <a:lnTo>
                    <a:pt x="824"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9" name="Google Shape;22479;p87"/>
            <p:cNvSpPr/>
            <p:nvPr/>
          </p:nvSpPr>
          <p:spPr>
            <a:xfrm>
              <a:off x="5599436" y="3195143"/>
              <a:ext cx="11088" cy="45262"/>
            </a:xfrm>
            <a:custGeom>
              <a:avLst/>
              <a:gdLst/>
              <a:ahLst/>
              <a:cxnLst/>
              <a:rect l="l" t="t" r="r" b="b"/>
              <a:pathLst>
                <a:path w="426" h="1739" extrusionOk="0">
                  <a:moveTo>
                    <a:pt x="215" y="0"/>
                  </a:moveTo>
                  <a:cubicBezTo>
                    <a:pt x="95" y="0"/>
                    <a:pt x="0" y="95"/>
                    <a:pt x="0" y="211"/>
                  </a:cubicBezTo>
                  <a:lnTo>
                    <a:pt x="0" y="1527"/>
                  </a:lnTo>
                  <a:cubicBezTo>
                    <a:pt x="0" y="1643"/>
                    <a:pt x="95" y="1738"/>
                    <a:pt x="211" y="1738"/>
                  </a:cubicBezTo>
                  <a:cubicBezTo>
                    <a:pt x="331" y="1738"/>
                    <a:pt x="426" y="1643"/>
                    <a:pt x="426" y="1527"/>
                  </a:cubicBezTo>
                  <a:lnTo>
                    <a:pt x="426" y="211"/>
                  </a:lnTo>
                  <a:cubicBezTo>
                    <a:pt x="426" y="95"/>
                    <a:pt x="331"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0" name="Google Shape;22480;p87"/>
            <p:cNvSpPr/>
            <p:nvPr/>
          </p:nvSpPr>
          <p:spPr>
            <a:xfrm>
              <a:off x="5575621" y="3045302"/>
              <a:ext cx="204706" cy="195102"/>
            </a:xfrm>
            <a:custGeom>
              <a:avLst/>
              <a:gdLst/>
              <a:ahLst/>
              <a:cxnLst/>
              <a:rect l="l" t="t" r="r" b="b"/>
              <a:pathLst>
                <a:path w="7865" h="7496" extrusionOk="0">
                  <a:moveTo>
                    <a:pt x="7280" y="1180"/>
                  </a:moveTo>
                  <a:lnTo>
                    <a:pt x="7357" y="1500"/>
                  </a:lnTo>
                  <a:cubicBezTo>
                    <a:pt x="7378" y="1584"/>
                    <a:pt x="7354" y="1669"/>
                    <a:pt x="7294" y="1732"/>
                  </a:cubicBezTo>
                  <a:lnTo>
                    <a:pt x="7171" y="1852"/>
                  </a:lnTo>
                  <a:lnTo>
                    <a:pt x="6879" y="1560"/>
                  </a:lnTo>
                  <a:lnTo>
                    <a:pt x="7280" y="1180"/>
                  </a:lnTo>
                  <a:close/>
                  <a:moveTo>
                    <a:pt x="2268" y="428"/>
                  </a:moveTo>
                  <a:cubicBezTo>
                    <a:pt x="2614" y="428"/>
                    <a:pt x="2961" y="562"/>
                    <a:pt x="3223" y="831"/>
                  </a:cubicBezTo>
                  <a:cubicBezTo>
                    <a:pt x="3476" y="1102"/>
                    <a:pt x="3631" y="1454"/>
                    <a:pt x="3652" y="1827"/>
                  </a:cubicBezTo>
                  <a:cubicBezTo>
                    <a:pt x="3663" y="1961"/>
                    <a:pt x="3684" y="2137"/>
                    <a:pt x="3712" y="2334"/>
                  </a:cubicBezTo>
                  <a:cubicBezTo>
                    <a:pt x="3484" y="1943"/>
                    <a:pt x="3111" y="1655"/>
                    <a:pt x="2618" y="1496"/>
                  </a:cubicBezTo>
                  <a:cubicBezTo>
                    <a:pt x="2358" y="1412"/>
                    <a:pt x="2083" y="1370"/>
                    <a:pt x="1809" y="1370"/>
                  </a:cubicBezTo>
                  <a:cubicBezTo>
                    <a:pt x="1752" y="1370"/>
                    <a:pt x="1700" y="1394"/>
                    <a:pt x="1661" y="1433"/>
                  </a:cubicBezTo>
                  <a:lnTo>
                    <a:pt x="1274" y="1831"/>
                  </a:lnTo>
                  <a:cubicBezTo>
                    <a:pt x="1124" y="1989"/>
                    <a:pt x="1268" y="2198"/>
                    <a:pt x="1432" y="2198"/>
                  </a:cubicBezTo>
                  <a:cubicBezTo>
                    <a:pt x="1484" y="2198"/>
                    <a:pt x="1537" y="2178"/>
                    <a:pt x="1584" y="2130"/>
                  </a:cubicBezTo>
                  <a:lnTo>
                    <a:pt x="1904" y="1795"/>
                  </a:lnTo>
                  <a:cubicBezTo>
                    <a:pt x="2178" y="1809"/>
                    <a:pt x="3065" y="1911"/>
                    <a:pt x="3410" y="2671"/>
                  </a:cubicBezTo>
                  <a:cubicBezTo>
                    <a:pt x="3323" y="3240"/>
                    <a:pt x="2832" y="3649"/>
                    <a:pt x="2267" y="3649"/>
                  </a:cubicBezTo>
                  <a:cubicBezTo>
                    <a:pt x="2238" y="3649"/>
                    <a:pt x="2208" y="3648"/>
                    <a:pt x="2178" y="3646"/>
                  </a:cubicBezTo>
                  <a:cubicBezTo>
                    <a:pt x="1576" y="3600"/>
                    <a:pt x="1112" y="3097"/>
                    <a:pt x="1116" y="2492"/>
                  </a:cubicBezTo>
                  <a:cubicBezTo>
                    <a:pt x="1116" y="2372"/>
                    <a:pt x="1016" y="2279"/>
                    <a:pt x="904" y="2279"/>
                  </a:cubicBezTo>
                  <a:cubicBezTo>
                    <a:pt x="881" y="2279"/>
                    <a:pt x="857" y="2283"/>
                    <a:pt x="834" y="2291"/>
                  </a:cubicBezTo>
                  <a:cubicBezTo>
                    <a:pt x="859" y="2112"/>
                    <a:pt x="876" y="1950"/>
                    <a:pt x="887" y="1824"/>
                  </a:cubicBezTo>
                  <a:cubicBezTo>
                    <a:pt x="908" y="1454"/>
                    <a:pt x="1059" y="1102"/>
                    <a:pt x="1316" y="831"/>
                  </a:cubicBezTo>
                  <a:cubicBezTo>
                    <a:pt x="1576" y="562"/>
                    <a:pt x="1922" y="428"/>
                    <a:pt x="2268" y="428"/>
                  </a:cubicBezTo>
                  <a:close/>
                  <a:moveTo>
                    <a:pt x="732" y="2869"/>
                  </a:moveTo>
                  <a:cubicBezTo>
                    <a:pt x="824" y="3245"/>
                    <a:pt x="1052" y="3576"/>
                    <a:pt x="1372" y="3797"/>
                  </a:cubicBezTo>
                  <a:lnTo>
                    <a:pt x="1372" y="4033"/>
                  </a:lnTo>
                  <a:cubicBezTo>
                    <a:pt x="1073" y="3984"/>
                    <a:pt x="781" y="3896"/>
                    <a:pt x="503" y="3773"/>
                  </a:cubicBezTo>
                  <a:cubicBezTo>
                    <a:pt x="489" y="3769"/>
                    <a:pt x="493" y="3755"/>
                    <a:pt x="496" y="3752"/>
                  </a:cubicBezTo>
                  <a:cubicBezTo>
                    <a:pt x="595" y="3463"/>
                    <a:pt x="676" y="3168"/>
                    <a:pt x="732" y="2869"/>
                  </a:cubicBezTo>
                  <a:close/>
                  <a:moveTo>
                    <a:pt x="3807" y="2872"/>
                  </a:moveTo>
                  <a:cubicBezTo>
                    <a:pt x="3860" y="3143"/>
                    <a:pt x="3930" y="3410"/>
                    <a:pt x="4015" y="3674"/>
                  </a:cubicBezTo>
                  <a:lnTo>
                    <a:pt x="3624" y="4040"/>
                  </a:lnTo>
                  <a:cubicBezTo>
                    <a:pt x="3579" y="4082"/>
                    <a:pt x="3519" y="4107"/>
                    <a:pt x="3455" y="4107"/>
                  </a:cubicBezTo>
                  <a:lnTo>
                    <a:pt x="3413" y="4107"/>
                  </a:lnTo>
                  <a:cubicBezTo>
                    <a:pt x="3276" y="4107"/>
                    <a:pt x="3170" y="3998"/>
                    <a:pt x="3170" y="3864"/>
                  </a:cubicBezTo>
                  <a:lnTo>
                    <a:pt x="3170" y="3801"/>
                  </a:lnTo>
                  <a:cubicBezTo>
                    <a:pt x="3491" y="3579"/>
                    <a:pt x="3716" y="3249"/>
                    <a:pt x="3807" y="2872"/>
                  </a:cubicBezTo>
                  <a:close/>
                  <a:moveTo>
                    <a:pt x="2755" y="3998"/>
                  </a:moveTo>
                  <a:cubicBezTo>
                    <a:pt x="2780" y="4118"/>
                    <a:pt x="2836" y="4227"/>
                    <a:pt x="2917" y="4315"/>
                  </a:cubicBezTo>
                  <a:lnTo>
                    <a:pt x="2593" y="4631"/>
                  </a:lnTo>
                  <a:cubicBezTo>
                    <a:pt x="2502" y="4717"/>
                    <a:pt x="2385" y="4761"/>
                    <a:pt x="2268" y="4761"/>
                  </a:cubicBezTo>
                  <a:cubicBezTo>
                    <a:pt x="2152" y="4761"/>
                    <a:pt x="2036" y="4717"/>
                    <a:pt x="1946" y="4631"/>
                  </a:cubicBezTo>
                  <a:lnTo>
                    <a:pt x="1745" y="4441"/>
                  </a:lnTo>
                  <a:cubicBezTo>
                    <a:pt x="1781" y="4378"/>
                    <a:pt x="1798" y="4308"/>
                    <a:pt x="1798" y="4234"/>
                  </a:cubicBezTo>
                  <a:lnTo>
                    <a:pt x="1798" y="4005"/>
                  </a:lnTo>
                  <a:cubicBezTo>
                    <a:pt x="1952" y="4052"/>
                    <a:pt x="2110" y="4075"/>
                    <a:pt x="2268" y="4075"/>
                  </a:cubicBezTo>
                  <a:cubicBezTo>
                    <a:pt x="2432" y="4075"/>
                    <a:pt x="2596" y="4050"/>
                    <a:pt x="2755" y="3998"/>
                  </a:cubicBezTo>
                  <a:close/>
                  <a:moveTo>
                    <a:pt x="2270" y="1"/>
                  </a:moveTo>
                  <a:cubicBezTo>
                    <a:pt x="1309" y="1"/>
                    <a:pt x="532" y="772"/>
                    <a:pt x="461" y="1795"/>
                  </a:cubicBezTo>
                  <a:cubicBezTo>
                    <a:pt x="429" y="2214"/>
                    <a:pt x="285" y="3097"/>
                    <a:pt x="95" y="3604"/>
                  </a:cubicBezTo>
                  <a:cubicBezTo>
                    <a:pt x="11" y="3818"/>
                    <a:pt x="113" y="4065"/>
                    <a:pt x="324" y="4160"/>
                  </a:cubicBezTo>
                  <a:cubicBezTo>
                    <a:pt x="556" y="4265"/>
                    <a:pt x="799" y="4346"/>
                    <a:pt x="1049" y="4403"/>
                  </a:cubicBezTo>
                  <a:lnTo>
                    <a:pt x="500" y="4677"/>
                  </a:lnTo>
                  <a:cubicBezTo>
                    <a:pt x="194" y="4828"/>
                    <a:pt x="0" y="5138"/>
                    <a:pt x="4" y="5479"/>
                  </a:cubicBezTo>
                  <a:lnTo>
                    <a:pt x="4" y="7284"/>
                  </a:lnTo>
                  <a:cubicBezTo>
                    <a:pt x="4" y="7400"/>
                    <a:pt x="99" y="7495"/>
                    <a:pt x="215" y="7495"/>
                  </a:cubicBezTo>
                  <a:cubicBezTo>
                    <a:pt x="334" y="7495"/>
                    <a:pt x="429" y="7400"/>
                    <a:pt x="429" y="7284"/>
                  </a:cubicBezTo>
                  <a:lnTo>
                    <a:pt x="429" y="5479"/>
                  </a:lnTo>
                  <a:cubicBezTo>
                    <a:pt x="429" y="5300"/>
                    <a:pt x="528" y="5138"/>
                    <a:pt x="690" y="5061"/>
                  </a:cubicBezTo>
                  <a:lnTo>
                    <a:pt x="1401" y="4702"/>
                  </a:lnTo>
                  <a:lnTo>
                    <a:pt x="1650" y="4937"/>
                  </a:lnTo>
                  <a:cubicBezTo>
                    <a:pt x="1823" y="5103"/>
                    <a:pt x="2045" y="5185"/>
                    <a:pt x="2268" y="5185"/>
                  </a:cubicBezTo>
                  <a:cubicBezTo>
                    <a:pt x="2491" y="5185"/>
                    <a:pt x="2715" y="5103"/>
                    <a:pt x="2889" y="4937"/>
                  </a:cubicBezTo>
                  <a:lnTo>
                    <a:pt x="3311" y="4526"/>
                  </a:lnTo>
                  <a:cubicBezTo>
                    <a:pt x="3343" y="4533"/>
                    <a:pt x="3378" y="4533"/>
                    <a:pt x="3410" y="4533"/>
                  </a:cubicBezTo>
                  <a:lnTo>
                    <a:pt x="3452" y="4533"/>
                  </a:lnTo>
                  <a:cubicBezTo>
                    <a:pt x="3624" y="4533"/>
                    <a:pt x="3790" y="4469"/>
                    <a:pt x="3913" y="4350"/>
                  </a:cubicBezTo>
                  <a:lnTo>
                    <a:pt x="6566" y="1852"/>
                  </a:lnTo>
                  <a:lnTo>
                    <a:pt x="6868" y="2154"/>
                  </a:lnTo>
                  <a:lnTo>
                    <a:pt x="3526" y="5497"/>
                  </a:lnTo>
                  <a:cubicBezTo>
                    <a:pt x="3311" y="5708"/>
                    <a:pt x="3195" y="5993"/>
                    <a:pt x="3195" y="6292"/>
                  </a:cubicBezTo>
                  <a:lnTo>
                    <a:pt x="3195" y="7284"/>
                  </a:lnTo>
                  <a:cubicBezTo>
                    <a:pt x="3195" y="7400"/>
                    <a:pt x="3290" y="7495"/>
                    <a:pt x="3410" y="7495"/>
                  </a:cubicBezTo>
                  <a:cubicBezTo>
                    <a:pt x="3526" y="7495"/>
                    <a:pt x="3621" y="7400"/>
                    <a:pt x="3621" y="7284"/>
                  </a:cubicBezTo>
                  <a:lnTo>
                    <a:pt x="3621" y="6292"/>
                  </a:lnTo>
                  <a:cubicBezTo>
                    <a:pt x="3621" y="6109"/>
                    <a:pt x="3695" y="5930"/>
                    <a:pt x="3825" y="5799"/>
                  </a:cubicBezTo>
                  <a:lnTo>
                    <a:pt x="7597" y="2031"/>
                  </a:lnTo>
                  <a:cubicBezTo>
                    <a:pt x="7762" y="1862"/>
                    <a:pt x="7829" y="1623"/>
                    <a:pt x="7773" y="1394"/>
                  </a:cubicBezTo>
                  <a:lnTo>
                    <a:pt x="7632" y="845"/>
                  </a:lnTo>
                  <a:lnTo>
                    <a:pt x="7773" y="712"/>
                  </a:lnTo>
                  <a:cubicBezTo>
                    <a:pt x="7857" y="631"/>
                    <a:pt x="7864" y="497"/>
                    <a:pt x="7783" y="409"/>
                  </a:cubicBezTo>
                  <a:cubicBezTo>
                    <a:pt x="7741" y="366"/>
                    <a:pt x="7685" y="344"/>
                    <a:pt x="7628" y="344"/>
                  </a:cubicBezTo>
                  <a:cubicBezTo>
                    <a:pt x="7575" y="344"/>
                    <a:pt x="7521" y="363"/>
                    <a:pt x="7481" y="402"/>
                  </a:cubicBezTo>
                  <a:lnTo>
                    <a:pt x="4360" y="3347"/>
                  </a:lnTo>
                  <a:cubicBezTo>
                    <a:pt x="4219" y="2837"/>
                    <a:pt x="4124" y="2320"/>
                    <a:pt x="4078" y="1795"/>
                  </a:cubicBezTo>
                  <a:cubicBezTo>
                    <a:pt x="4004" y="772"/>
                    <a:pt x="3227" y="1"/>
                    <a:pt x="2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1" name="Google Shape;22481;p87"/>
            <p:cNvSpPr/>
            <p:nvPr/>
          </p:nvSpPr>
          <p:spPr>
            <a:xfrm>
              <a:off x="5730016" y="2902906"/>
              <a:ext cx="224747" cy="189142"/>
            </a:xfrm>
            <a:custGeom>
              <a:avLst/>
              <a:gdLst/>
              <a:ahLst/>
              <a:cxnLst/>
              <a:rect l="l" t="t" r="r" b="b"/>
              <a:pathLst>
                <a:path w="8635" h="7267" extrusionOk="0">
                  <a:moveTo>
                    <a:pt x="669" y="1"/>
                  </a:moveTo>
                  <a:cubicBezTo>
                    <a:pt x="299" y="1"/>
                    <a:pt x="0" y="300"/>
                    <a:pt x="0" y="669"/>
                  </a:cubicBezTo>
                  <a:lnTo>
                    <a:pt x="0" y="6200"/>
                  </a:lnTo>
                  <a:cubicBezTo>
                    <a:pt x="0" y="6316"/>
                    <a:pt x="95" y="6411"/>
                    <a:pt x="211" y="6411"/>
                  </a:cubicBezTo>
                  <a:cubicBezTo>
                    <a:pt x="331" y="6411"/>
                    <a:pt x="426" y="6316"/>
                    <a:pt x="426" y="6200"/>
                  </a:cubicBezTo>
                  <a:lnTo>
                    <a:pt x="426" y="669"/>
                  </a:lnTo>
                  <a:cubicBezTo>
                    <a:pt x="426" y="536"/>
                    <a:pt x="535" y="427"/>
                    <a:pt x="669" y="427"/>
                  </a:cubicBezTo>
                  <a:lnTo>
                    <a:pt x="7966" y="427"/>
                  </a:lnTo>
                  <a:cubicBezTo>
                    <a:pt x="8100" y="427"/>
                    <a:pt x="8209" y="536"/>
                    <a:pt x="8209" y="669"/>
                  </a:cubicBezTo>
                  <a:lnTo>
                    <a:pt x="8209" y="6598"/>
                  </a:lnTo>
                  <a:cubicBezTo>
                    <a:pt x="8209" y="6732"/>
                    <a:pt x="8100" y="6841"/>
                    <a:pt x="7966" y="6841"/>
                  </a:cubicBezTo>
                  <a:lnTo>
                    <a:pt x="2576" y="6841"/>
                  </a:lnTo>
                  <a:cubicBezTo>
                    <a:pt x="2291" y="6841"/>
                    <a:pt x="2291" y="7266"/>
                    <a:pt x="2576" y="7266"/>
                  </a:cubicBezTo>
                  <a:lnTo>
                    <a:pt x="7966" y="7266"/>
                  </a:lnTo>
                  <a:cubicBezTo>
                    <a:pt x="8336" y="7266"/>
                    <a:pt x="8635" y="6967"/>
                    <a:pt x="8635" y="6598"/>
                  </a:cubicBezTo>
                  <a:lnTo>
                    <a:pt x="8635" y="669"/>
                  </a:lnTo>
                  <a:cubicBezTo>
                    <a:pt x="8635" y="300"/>
                    <a:pt x="8336"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2" name="Google Shape;22482;p87"/>
            <p:cNvSpPr/>
            <p:nvPr/>
          </p:nvSpPr>
          <p:spPr>
            <a:xfrm>
              <a:off x="5777438" y="2926539"/>
              <a:ext cx="138206" cy="130007"/>
            </a:xfrm>
            <a:custGeom>
              <a:avLst/>
              <a:gdLst/>
              <a:ahLst/>
              <a:cxnLst/>
              <a:rect l="l" t="t" r="r" b="b"/>
              <a:pathLst>
                <a:path w="5310" h="4995" extrusionOk="0">
                  <a:moveTo>
                    <a:pt x="2491" y="886"/>
                  </a:moveTo>
                  <a:cubicBezTo>
                    <a:pt x="2895" y="886"/>
                    <a:pt x="3299" y="1019"/>
                    <a:pt x="3636" y="1285"/>
                  </a:cubicBezTo>
                  <a:lnTo>
                    <a:pt x="2344" y="2576"/>
                  </a:lnTo>
                  <a:cubicBezTo>
                    <a:pt x="2191" y="2730"/>
                    <a:pt x="2330" y="2943"/>
                    <a:pt x="2495" y="2943"/>
                  </a:cubicBezTo>
                  <a:cubicBezTo>
                    <a:pt x="2546" y="2943"/>
                    <a:pt x="2599" y="2923"/>
                    <a:pt x="2647" y="2875"/>
                  </a:cubicBezTo>
                  <a:lnTo>
                    <a:pt x="3284" y="2238"/>
                  </a:lnTo>
                  <a:cubicBezTo>
                    <a:pt x="3375" y="2386"/>
                    <a:pt x="3421" y="2555"/>
                    <a:pt x="3421" y="2724"/>
                  </a:cubicBezTo>
                  <a:cubicBezTo>
                    <a:pt x="3421" y="3284"/>
                    <a:pt x="2963" y="3655"/>
                    <a:pt x="2487" y="3655"/>
                  </a:cubicBezTo>
                  <a:cubicBezTo>
                    <a:pt x="2260" y="3655"/>
                    <a:pt x="2029" y="3570"/>
                    <a:pt x="1841" y="3382"/>
                  </a:cubicBezTo>
                  <a:cubicBezTo>
                    <a:pt x="1257" y="2798"/>
                    <a:pt x="1669" y="1798"/>
                    <a:pt x="2496" y="1798"/>
                  </a:cubicBezTo>
                  <a:cubicBezTo>
                    <a:pt x="2612" y="1798"/>
                    <a:pt x="2707" y="1703"/>
                    <a:pt x="2707" y="1584"/>
                  </a:cubicBezTo>
                  <a:cubicBezTo>
                    <a:pt x="2707" y="1468"/>
                    <a:pt x="2612" y="1373"/>
                    <a:pt x="2496" y="1373"/>
                  </a:cubicBezTo>
                  <a:cubicBezTo>
                    <a:pt x="1869" y="1373"/>
                    <a:pt x="1324" y="1802"/>
                    <a:pt x="1180" y="2411"/>
                  </a:cubicBezTo>
                  <a:cubicBezTo>
                    <a:pt x="1032" y="3019"/>
                    <a:pt x="1320" y="3646"/>
                    <a:pt x="1880" y="3931"/>
                  </a:cubicBezTo>
                  <a:cubicBezTo>
                    <a:pt x="2075" y="4031"/>
                    <a:pt x="2286" y="4079"/>
                    <a:pt x="2495" y="4079"/>
                  </a:cubicBezTo>
                  <a:cubicBezTo>
                    <a:pt x="2880" y="4079"/>
                    <a:pt x="3258" y="3915"/>
                    <a:pt x="3523" y="3607"/>
                  </a:cubicBezTo>
                  <a:cubicBezTo>
                    <a:pt x="3931" y="3132"/>
                    <a:pt x="3959" y="2439"/>
                    <a:pt x="3590" y="1932"/>
                  </a:cubicBezTo>
                  <a:lnTo>
                    <a:pt x="3938" y="1587"/>
                  </a:lnTo>
                  <a:cubicBezTo>
                    <a:pt x="4195" y="1911"/>
                    <a:pt x="4336" y="2312"/>
                    <a:pt x="4336" y="2727"/>
                  </a:cubicBezTo>
                  <a:cubicBezTo>
                    <a:pt x="4336" y="3586"/>
                    <a:pt x="3741" y="4332"/>
                    <a:pt x="2907" y="4522"/>
                  </a:cubicBezTo>
                  <a:cubicBezTo>
                    <a:pt x="2769" y="4554"/>
                    <a:pt x="2630" y="4569"/>
                    <a:pt x="2492" y="4569"/>
                  </a:cubicBezTo>
                  <a:cubicBezTo>
                    <a:pt x="1799" y="4569"/>
                    <a:pt x="1149" y="4176"/>
                    <a:pt x="835" y="3533"/>
                  </a:cubicBezTo>
                  <a:cubicBezTo>
                    <a:pt x="462" y="2759"/>
                    <a:pt x="669" y="1830"/>
                    <a:pt x="1338" y="1292"/>
                  </a:cubicBezTo>
                  <a:cubicBezTo>
                    <a:pt x="1676" y="1021"/>
                    <a:pt x="2083" y="886"/>
                    <a:pt x="2491" y="886"/>
                  </a:cubicBezTo>
                  <a:close/>
                  <a:moveTo>
                    <a:pt x="5002" y="1"/>
                  </a:moveTo>
                  <a:cubicBezTo>
                    <a:pt x="4952" y="1"/>
                    <a:pt x="4900" y="21"/>
                    <a:pt x="4853" y="67"/>
                  </a:cubicBezTo>
                  <a:lnTo>
                    <a:pt x="4533" y="388"/>
                  </a:lnTo>
                  <a:lnTo>
                    <a:pt x="4533" y="219"/>
                  </a:lnTo>
                  <a:cubicBezTo>
                    <a:pt x="4533" y="99"/>
                    <a:pt x="4438" y="4"/>
                    <a:pt x="4318" y="4"/>
                  </a:cubicBezTo>
                  <a:cubicBezTo>
                    <a:pt x="4202" y="4"/>
                    <a:pt x="4107" y="99"/>
                    <a:pt x="4107" y="219"/>
                  </a:cubicBezTo>
                  <a:lnTo>
                    <a:pt x="4107" y="813"/>
                  </a:lnTo>
                  <a:lnTo>
                    <a:pt x="3938" y="979"/>
                  </a:lnTo>
                  <a:cubicBezTo>
                    <a:pt x="3517" y="630"/>
                    <a:pt x="3005" y="460"/>
                    <a:pt x="2495" y="460"/>
                  </a:cubicBezTo>
                  <a:cubicBezTo>
                    <a:pt x="1877" y="460"/>
                    <a:pt x="1263" y="711"/>
                    <a:pt x="817" y="1200"/>
                  </a:cubicBezTo>
                  <a:cubicBezTo>
                    <a:pt x="1" y="2098"/>
                    <a:pt x="33" y="3473"/>
                    <a:pt x="891" y="4332"/>
                  </a:cubicBezTo>
                  <a:cubicBezTo>
                    <a:pt x="1332" y="4773"/>
                    <a:pt x="1913" y="4995"/>
                    <a:pt x="2494" y="4995"/>
                  </a:cubicBezTo>
                  <a:cubicBezTo>
                    <a:pt x="3040" y="4995"/>
                    <a:pt x="3586" y="4799"/>
                    <a:pt x="4019" y="4406"/>
                  </a:cubicBezTo>
                  <a:cubicBezTo>
                    <a:pt x="4916" y="3589"/>
                    <a:pt x="5011" y="2214"/>
                    <a:pt x="4241" y="1281"/>
                  </a:cubicBezTo>
                  <a:lnTo>
                    <a:pt x="4406" y="1116"/>
                  </a:lnTo>
                  <a:lnTo>
                    <a:pt x="5004" y="1116"/>
                  </a:lnTo>
                  <a:cubicBezTo>
                    <a:pt x="5120" y="1116"/>
                    <a:pt x="5215" y="1017"/>
                    <a:pt x="5215" y="901"/>
                  </a:cubicBezTo>
                  <a:cubicBezTo>
                    <a:pt x="5215" y="785"/>
                    <a:pt x="5120" y="687"/>
                    <a:pt x="5004" y="687"/>
                  </a:cubicBezTo>
                  <a:lnTo>
                    <a:pt x="4835" y="687"/>
                  </a:lnTo>
                  <a:lnTo>
                    <a:pt x="5156" y="366"/>
                  </a:lnTo>
                  <a:cubicBezTo>
                    <a:pt x="5309" y="213"/>
                    <a:pt x="5167" y="1"/>
                    <a:pt x="50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3" name="Google Shape;22483;p87"/>
          <p:cNvGrpSpPr/>
          <p:nvPr/>
        </p:nvGrpSpPr>
        <p:grpSpPr>
          <a:xfrm>
            <a:off x="7540306" y="1997409"/>
            <a:ext cx="265611" cy="319800"/>
            <a:chOff x="7540306" y="1997409"/>
            <a:chExt cx="265611" cy="319800"/>
          </a:xfrm>
        </p:grpSpPr>
        <p:sp>
          <p:nvSpPr>
            <p:cNvPr id="22484" name="Google Shape;22484;p87"/>
            <p:cNvSpPr/>
            <p:nvPr/>
          </p:nvSpPr>
          <p:spPr>
            <a:xfrm>
              <a:off x="7663026" y="2178717"/>
              <a:ext cx="20354" cy="92424"/>
            </a:xfrm>
            <a:custGeom>
              <a:avLst/>
              <a:gdLst/>
              <a:ahLst/>
              <a:cxnLst/>
              <a:rect l="l" t="t" r="r" b="b"/>
              <a:pathLst>
                <a:path w="782" h="3551" extrusionOk="0">
                  <a:moveTo>
                    <a:pt x="0" y="1"/>
                  </a:moveTo>
                  <a:lnTo>
                    <a:pt x="0" y="3551"/>
                  </a:lnTo>
                  <a:lnTo>
                    <a:pt x="782" y="3551"/>
                  </a:lnTo>
                  <a:lnTo>
                    <a:pt x="78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5" name="Google Shape;22485;p87"/>
            <p:cNvSpPr/>
            <p:nvPr/>
          </p:nvSpPr>
          <p:spPr>
            <a:xfrm>
              <a:off x="7598374" y="2012323"/>
              <a:ext cx="149580" cy="182739"/>
            </a:xfrm>
            <a:custGeom>
              <a:avLst/>
              <a:gdLst/>
              <a:ahLst/>
              <a:cxnLst/>
              <a:rect l="l" t="t" r="r" b="b"/>
              <a:pathLst>
                <a:path w="5747" h="7021" extrusionOk="0">
                  <a:moveTo>
                    <a:pt x="5746" y="1"/>
                  </a:moveTo>
                  <a:lnTo>
                    <a:pt x="0" y="4"/>
                  </a:lnTo>
                  <a:lnTo>
                    <a:pt x="0" y="2305"/>
                  </a:lnTo>
                  <a:cubicBezTo>
                    <a:pt x="0" y="3941"/>
                    <a:pt x="778" y="5475"/>
                    <a:pt x="2094" y="6447"/>
                  </a:cubicBezTo>
                  <a:lnTo>
                    <a:pt x="2875" y="7020"/>
                  </a:lnTo>
                  <a:lnTo>
                    <a:pt x="3653" y="6447"/>
                  </a:lnTo>
                  <a:cubicBezTo>
                    <a:pt x="4969" y="5475"/>
                    <a:pt x="5746" y="3941"/>
                    <a:pt x="5746" y="2305"/>
                  </a:cubicBezTo>
                  <a:lnTo>
                    <a:pt x="5746"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6" name="Google Shape;22486;p87"/>
            <p:cNvSpPr/>
            <p:nvPr/>
          </p:nvSpPr>
          <p:spPr>
            <a:xfrm>
              <a:off x="7658992" y="2012323"/>
              <a:ext cx="88962" cy="182817"/>
            </a:xfrm>
            <a:custGeom>
              <a:avLst/>
              <a:gdLst/>
              <a:ahLst/>
              <a:cxnLst/>
              <a:rect l="l" t="t" r="r" b="b"/>
              <a:pathLst>
                <a:path w="3418" h="7024" extrusionOk="0">
                  <a:moveTo>
                    <a:pt x="3417" y="1"/>
                  </a:moveTo>
                  <a:lnTo>
                    <a:pt x="2330" y="4"/>
                  </a:lnTo>
                  <a:lnTo>
                    <a:pt x="2330" y="2305"/>
                  </a:lnTo>
                  <a:cubicBezTo>
                    <a:pt x="2330" y="3941"/>
                    <a:pt x="1552" y="5475"/>
                    <a:pt x="240" y="6447"/>
                  </a:cubicBezTo>
                  <a:lnTo>
                    <a:pt x="1" y="6623"/>
                  </a:lnTo>
                  <a:lnTo>
                    <a:pt x="546" y="7024"/>
                  </a:lnTo>
                  <a:lnTo>
                    <a:pt x="1324" y="6447"/>
                  </a:lnTo>
                  <a:cubicBezTo>
                    <a:pt x="2640" y="5479"/>
                    <a:pt x="3417" y="3941"/>
                    <a:pt x="3417" y="2305"/>
                  </a:cubicBezTo>
                  <a:lnTo>
                    <a:pt x="3417"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7" name="Google Shape;22487;p87"/>
            <p:cNvSpPr/>
            <p:nvPr/>
          </p:nvSpPr>
          <p:spPr>
            <a:xfrm>
              <a:off x="7588666" y="2002068"/>
              <a:ext cx="168997" cy="20640"/>
            </a:xfrm>
            <a:custGeom>
              <a:avLst/>
              <a:gdLst/>
              <a:ahLst/>
              <a:cxnLst/>
              <a:rect l="l" t="t" r="r" b="b"/>
              <a:pathLst>
                <a:path w="6493" h="793" extrusionOk="0">
                  <a:moveTo>
                    <a:pt x="162" y="1"/>
                  </a:moveTo>
                  <a:cubicBezTo>
                    <a:pt x="71" y="1"/>
                    <a:pt x="0" y="75"/>
                    <a:pt x="0" y="166"/>
                  </a:cubicBezTo>
                  <a:lnTo>
                    <a:pt x="0" y="631"/>
                  </a:lnTo>
                  <a:cubicBezTo>
                    <a:pt x="0" y="718"/>
                    <a:pt x="71" y="792"/>
                    <a:pt x="162" y="792"/>
                  </a:cubicBezTo>
                  <a:lnTo>
                    <a:pt x="6330" y="792"/>
                  </a:lnTo>
                  <a:cubicBezTo>
                    <a:pt x="6422" y="792"/>
                    <a:pt x="6492" y="718"/>
                    <a:pt x="6492" y="631"/>
                  </a:cubicBezTo>
                  <a:lnTo>
                    <a:pt x="6492" y="166"/>
                  </a:lnTo>
                  <a:cubicBezTo>
                    <a:pt x="6492" y="75"/>
                    <a:pt x="6422" y="1"/>
                    <a:pt x="633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8" name="Google Shape;22488;p87"/>
            <p:cNvSpPr/>
            <p:nvPr/>
          </p:nvSpPr>
          <p:spPr>
            <a:xfrm>
              <a:off x="7729500" y="2002068"/>
              <a:ext cx="28162" cy="20640"/>
            </a:xfrm>
            <a:custGeom>
              <a:avLst/>
              <a:gdLst/>
              <a:ahLst/>
              <a:cxnLst/>
              <a:rect l="l" t="t" r="r" b="b"/>
              <a:pathLst>
                <a:path w="1082" h="793" extrusionOk="0">
                  <a:moveTo>
                    <a:pt x="1" y="1"/>
                  </a:moveTo>
                  <a:lnTo>
                    <a:pt x="1" y="792"/>
                  </a:lnTo>
                  <a:lnTo>
                    <a:pt x="919" y="792"/>
                  </a:lnTo>
                  <a:cubicBezTo>
                    <a:pt x="1011" y="792"/>
                    <a:pt x="1081" y="718"/>
                    <a:pt x="1081" y="631"/>
                  </a:cubicBezTo>
                  <a:lnTo>
                    <a:pt x="1081" y="166"/>
                  </a:lnTo>
                  <a:cubicBezTo>
                    <a:pt x="1081" y="75"/>
                    <a:pt x="1011" y="1"/>
                    <a:pt x="919"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9" name="Google Shape;22489;p87"/>
            <p:cNvSpPr/>
            <p:nvPr/>
          </p:nvSpPr>
          <p:spPr>
            <a:xfrm>
              <a:off x="7636192" y="2057455"/>
              <a:ext cx="73918" cy="69936"/>
            </a:xfrm>
            <a:custGeom>
              <a:avLst/>
              <a:gdLst/>
              <a:ahLst/>
              <a:cxnLst/>
              <a:rect l="l" t="t" r="r" b="b"/>
              <a:pathLst>
                <a:path w="2840" h="2687" extrusionOk="0">
                  <a:moveTo>
                    <a:pt x="1421" y="0"/>
                  </a:moveTo>
                  <a:cubicBezTo>
                    <a:pt x="1408" y="0"/>
                    <a:pt x="1396" y="7"/>
                    <a:pt x="1390" y="19"/>
                  </a:cubicBezTo>
                  <a:lnTo>
                    <a:pt x="982" y="846"/>
                  </a:lnTo>
                  <a:cubicBezTo>
                    <a:pt x="975" y="856"/>
                    <a:pt x="965" y="867"/>
                    <a:pt x="954" y="867"/>
                  </a:cubicBezTo>
                  <a:lnTo>
                    <a:pt x="39" y="1001"/>
                  </a:lnTo>
                  <a:cubicBezTo>
                    <a:pt x="11" y="1004"/>
                    <a:pt x="1" y="1039"/>
                    <a:pt x="22" y="1060"/>
                  </a:cubicBezTo>
                  <a:lnTo>
                    <a:pt x="680" y="1704"/>
                  </a:lnTo>
                  <a:cubicBezTo>
                    <a:pt x="690" y="1711"/>
                    <a:pt x="694" y="1725"/>
                    <a:pt x="690" y="1736"/>
                  </a:cubicBezTo>
                  <a:lnTo>
                    <a:pt x="535" y="2644"/>
                  </a:lnTo>
                  <a:cubicBezTo>
                    <a:pt x="530" y="2669"/>
                    <a:pt x="548" y="2687"/>
                    <a:pt x="570" y="2687"/>
                  </a:cubicBezTo>
                  <a:cubicBezTo>
                    <a:pt x="576" y="2687"/>
                    <a:pt x="582" y="2685"/>
                    <a:pt x="588" y="2682"/>
                  </a:cubicBezTo>
                  <a:lnTo>
                    <a:pt x="1404" y="2253"/>
                  </a:lnTo>
                  <a:cubicBezTo>
                    <a:pt x="1410" y="2250"/>
                    <a:pt x="1415" y="2248"/>
                    <a:pt x="1420" y="2248"/>
                  </a:cubicBezTo>
                  <a:cubicBezTo>
                    <a:pt x="1426" y="2248"/>
                    <a:pt x="1431" y="2250"/>
                    <a:pt x="1436" y="2253"/>
                  </a:cubicBezTo>
                  <a:lnTo>
                    <a:pt x="2252" y="2682"/>
                  </a:lnTo>
                  <a:cubicBezTo>
                    <a:pt x="2258" y="2685"/>
                    <a:pt x="2264" y="2687"/>
                    <a:pt x="2269" y="2687"/>
                  </a:cubicBezTo>
                  <a:cubicBezTo>
                    <a:pt x="2292" y="2687"/>
                    <a:pt x="2311" y="2666"/>
                    <a:pt x="2305" y="2644"/>
                  </a:cubicBezTo>
                  <a:lnTo>
                    <a:pt x="2150" y="1736"/>
                  </a:lnTo>
                  <a:cubicBezTo>
                    <a:pt x="2147" y="1722"/>
                    <a:pt x="2150" y="1711"/>
                    <a:pt x="2161" y="1704"/>
                  </a:cubicBezTo>
                  <a:lnTo>
                    <a:pt x="2819" y="1060"/>
                  </a:lnTo>
                  <a:cubicBezTo>
                    <a:pt x="2840" y="1039"/>
                    <a:pt x="2829" y="1001"/>
                    <a:pt x="2801" y="997"/>
                  </a:cubicBezTo>
                  <a:lnTo>
                    <a:pt x="1886" y="867"/>
                  </a:lnTo>
                  <a:cubicBezTo>
                    <a:pt x="1876" y="863"/>
                    <a:pt x="1865" y="856"/>
                    <a:pt x="1862" y="846"/>
                  </a:cubicBezTo>
                  <a:lnTo>
                    <a:pt x="1454" y="19"/>
                  </a:lnTo>
                  <a:cubicBezTo>
                    <a:pt x="1447" y="7"/>
                    <a:pt x="1433" y="0"/>
                    <a:pt x="14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0" name="Google Shape;22490;p87"/>
            <p:cNvSpPr/>
            <p:nvPr/>
          </p:nvSpPr>
          <p:spPr>
            <a:xfrm>
              <a:off x="7653786" y="2183219"/>
              <a:ext cx="38755" cy="19078"/>
            </a:xfrm>
            <a:custGeom>
              <a:avLst/>
              <a:gdLst/>
              <a:ahLst/>
              <a:cxnLst/>
              <a:rect l="l" t="t" r="r" b="b"/>
              <a:pathLst>
                <a:path w="1489" h="733" extrusionOk="0">
                  <a:moveTo>
                    <a:pt x="303" y="0"/>
                  </a:moveTo>
                  <a:cubicBezTo>
                    <a:pt x="134" y="0"/>
                    <a:pt x="0" y="134"/>
                    <a:pt x="0" y="299"/>
                  </a:cubicBezTo>
                  <a:lnTo>
                    <a:pt x="0" y="433"/>
                  </a:lnTo>
                  <a:cubicBezTo>
                    <a:pt x="0" y="598"/>
                    <a:pt x="134" y="732"/>
                    <a:pt x="303" y="732"/>
                  </a:cubicBezTo>
                  <a:lnTo>
                    <a:pt x="1189" y="732"/>
                  </a:lnTo>
                  <a:cubicBezTo>
                    <a:pt x="1355" y="732"/>
                    <a:pt x="1488" y="598"/>
                    <a:pt x="1488" y="433"/>
                  </a:cubicBezTo>
                  <a:lnTo>
                    <a:pt x="1488" y="299"/>
                  </a:lnTo>
                  <a:cubicBezTo>
                    <a:pt x="1488" y="134"/>
                    <a:pt x="1355" y="0"/>
                    <a:pt x="118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1" name="Google Shape;22491;p87"/>
            <p:cNvSpPr/>
            <p:nvPr/>
          </p:nvSpPr>
          <p:spPr>
            <a:xfrm>
              <a:off x="7633459" y="2257398"/>
              <a:ext cx="79410" cy="27407"/>
            </a:xfrm>
            <a:custGeom>
              <a:avLst/>
              <a:gdLst/>
              <a:ahLst/>
              <a:cxnLst/>
              <a:rect l="l" t="t" r="r" b="b"/>
              <a:pathLst>
                <a:path w="3051" h="1053" extrusionOk="0">
                  <a:moveTo>
                    <a:pt x="405" y="0"/>
                  </a:moveTo>
                  <a:cubicBezTo>
                    <a:pt x="183" y="0"/>
                    <a:pt x="0" y="180"/>
                    <a:pt x="0" y="405"/>
                  </a:cubicBezTo>
                  <a:lnTo>
                    <a:pt x="0" y="1052"/>
                  </a:lnTo>
                  <a:lnTo>
                    <a:pt x="3051" y="1052"/>
                  </a:lnTo>
                  <a:lnTo>
                    <a:pt x="3051" y="405"/>
                  </a:lnTo>
                  <a:cubicBezTo>
                    <a:pt x="3051" y="180"/>
                    <a:pt x="2871" y="0"/>
                    <a:pt x="264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2" name="Google Shape;22492;p87"/>
            <p:cNvSpPr/>
            <p:nvPr/>
          </p:nvSpPr>
          <p:spPr>
            <a:xfrm>
              <a:off x="7684811" y="2257398"/>
              <a:ext cx="28058" cy="27407"/>
            </a:xfrm>
            <a:custGeom>
              <a:avLst/>
              <a:gdLst/>
              <a:ahLst/>
              <a:cxnLst/>
              <a:rect l="l" t="t" r="r" b="b"/>
              <a:pathLst>
                <a:path w="1078" h="1053" extrusionOk="0">
                  <a:moveTo>
                    <a:pt x="1" y="0"/>
                  </a:moveTo>
                  <a:lnTo>
                    <a:pt x="1" y="1052"/>
                  </a:lnTo>
                  <a:lnTo>
                    <a:pt x="1078" y="1052"/>
                  </a:lnTo>
                  <a:lnTo>
                    <a:pt x="1078" y="405"/>
                  </a:lnTo>
                  <a:cubicBezTo>
                    <a:pt x="1078" y="180"/>
                    <a:pt x="898" y="0"/>
                    <a:pt x="673"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3" name="Google Shape;22493;p87"/>
            <p:cNvSpPr/>
            <p:nvPr/>
          </p:nvSpPr>
          <p:spPr>
            <a:xfrm>
              <a:off x="7604881" y="2277986"/>
              <a:ext cx="136566" cy="34460"/>
            </a:xfrm>
            <a:custGeom>
              <a:avLst/>
              <a:gdLst/>
              <a:ahLst/>
              <a:cxnLst/>
              <a:rect l="l" t="t" r="r" b="b"/>
              <a:pathLst>
                <a:path w="5247" h="1324" extrusionOk="0">
                  <a:moveTo>
                    <a:pt x="419" y="1"/>
                  </a:moveTo>
                  <a:cubicBezTo>
                    <a:pt x="310" y="1"/>
                    <a:pt x="218" y="78"/>
                    <a:pt x="197" y="184"/>
                  </a:cubicBezTo>
                  <a:lnTo>
                    <a:pt x="28" y="1056"/>
                  </a:lnTo>
                  <a:cubicBezTo>
                    <a:pt x="0" y="1194"/>
                    <a:pt x="106" y="1324"/>
                    <a:pt x="250" y="1324"/>
                  </a:cubicBezTo>
                  <a:lnTo>
                    <a:pt x="5000" y="1324"/>
                  </a:lnTo>
                  <a:cubicBezTo>
                    <a:pt x="5141" y="1324"/>
                    <a:pt x="5246" y="1194"/>
                    <a:pt x="5218" y="1056"/>
                  </a:cubicBezTo>
                  <a:lnTo>
                    <a:pt x="5049" y="184"/>
                  </a:lnTo>
                  <a:cubicBezTo>
                    <a:pt x="5028" y="78"/>
                    <a:pt x="4937" y="1"/>
                    <a:pt x="4828"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4" name="Google Shape;22494;p87"/>
            <p:cNvSpPr/>
            <p:nvPr/>
          </p:nvSpPr>
          <p:spPr>
            <a:xfrm>
              <a:off x="7706882" y="2277986"/>
              <a:ext cx="34565" cy="34460"/>
            </a:xfrm>
            <a:custGeom>
              <a:avLst/>
              <a:gdLst/>
              <a:ahLst/>
              <a:cxnLst/>
              <a:rect l="l" t="t" r="r" b="b"/>
              <a:pathLst>
                <a:path w="1328" h="1324" extrusionOk="0">
                  <a:moveTo>
                    <a:pt x="1" y="1"/>
                  </a:moveTo>
                  <a:lnTo>
                    <a:pt x="258" y="1324"/>
                  </a:lnTo>
                  <a:lnTo>
                    <a:pt x="1078" y="1324"/>
                  </a:lnTo>
                  <a:cubicBezTo>
                    <a:pt x="1218" y="1324"/>
                    <a:pt x="1327" y="1194"/>
                    <a:pt x="1303" y="1056"/>
                  </a:cubicBezTo>
                  <a:lnTo>
                    <a:pt x="1130" y="184"/>
                  </a:lnTo>
                  <a:cubicBezTo>
                    <a:pt x="1109" y="78"/>
                    <a:pt x="1018" y="1"/>
                    <a:pt x="91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5" name="Google Shape;22495;p87"/>
            <p:cNvSpPr/>
            <p:nvPr/>
          </p:nvSpPr>
          <p:spPr>
            <a:xfrm>
              <a:off x="7540306" y="1997409"/>
              <a:ext cx="265611" cy="319800"/>
            </a:xfrm>
            <a:custGeom>
              <a:avLst/>
              <a:gdLst/>
              <a:ahLst/>
              <a:cxnLst/>
              <a:rect l="l" t="t" r="r" b="b"/>
              <a:pathLst>
                <a:path w="10205" h="12287" extrusionOk="0">
                  <a:moveTo>
                    <a:pt x="546" y="1190"/>
                  </a:moveTo>
                  <a:cubicBezTo>
                    <a:pt x="831" y="1190"/>
                    <a:pt x="1095" y="1330"/>
                    <a:pt x="1260" y="1562"/>
                  </a:cubicBezTo>
                  <a:lnTo>
                    <a:pt x="1398" y="1767"/>
                  </a:lnTo>
                  <a:cubicBezTo>
                    <a:pt x="1545" y="1978"/>
                    <a:pt x="1785" y="2104"/>
                    <a:pt x="2045" y="2104"/>
                  </a:cubicBezTo>
                  <a:lnTo>
                    <a:pt x="2052" y="2104"/>
                  </a:lnTo>
                  <a:lnTo>
                    <a:pt x="2052" y="2878"/>
                  </a:lnTo>
                  <a:cubicBezTo>
                    <a:pt x="2052" y="3424"/>
                    <a:pt x="2136" y="3969"/>
                    <a:pt x="2302" y="4490"/>
                  </a:cubicBezTo>
                  <a:cubicBezTo>
                    <a:pt x="2140" y="4405"/>
                    <a:pt x="1975" y="4331"/>
                    <a:pt x="1806" y="4268"/>
                  </a:cubicBezTo>
                  <a:cubicBezTo>
                    <a:pt x="1454" y="4124"/>
                    <a:pt x="1084" y="3976"/>
                    <a:pt x="817" y="3677"/>
                  </a:cubicBezTo>
                  <a:cubicBezTo>
                    <a:pt x="511" y="3336"/>
                    <a:pt x="363" y="2829"/>
                    <a:pt x="363" y="2122"/>
                  </a:cubicBezTo>
                  <a:lnTo>
                    <a:pt x="363" y="1369"/>
                  </a:lnTo>
                  <a:cubicBezTo>
                    <a:pt x="363" y="1270"/>
                    <a:pt x="444" y="1190"/>
                    <a:pt x="546" y="1190"/>
                  </a:cubicBezTo>
                  <a:close/>
                  <a:moveTo>
                    <a:pt x="9662" y="1186"/>
                  </a:moveTo>
                  <a:cubicBezTo>
                    <a:pt x="9765" y="1186"/>
                    <a:pt x="9845" y="1267"/>
                    <a:pt x="9845" y="1369"/>
                  </a:cubicBezTo>
                  <a:lnTo>
                    <a:pt x="9845" y="2122"/>
                  </a:lnTo>
                  <a:cubicBezTo>
                    <a:pt x="9845" y="2826"/>
                    <a:pt x="9698" y="3332"/>
                    <a:pt x="9392" y="3674"/>
                  </a:cubicBezTo>
                  <a:cubicBezTo>
                    <a:pt x="9124" y="3973"/>
                    <a:pt x="8758" y="4124"/>
                    <a:pt x="8403" y="4265"/>
                  </a:cubicBezTo>
                  <a:cubicBezTo>
                    <a:pt x="8234" y="4331"/>
                    <a:pt x="8069" y="4405"/>
                    <a:pt x="7907" y="4490"/>
                  </a:cubicBezTo>
                  <a:cubicBezTo>
                    <a:pt x="8072" y="3969"/>
                    <a:pt x="8157" y="3424"/>
                    <a:pt x="8157" y="2878"/>
                  </a:cubicBezTo>
                  <a:lnTo>
                    <a:pt x="8157" y="2104"/>
                  </a:lnTo>
                  <a:lnTo>
                    <a:pt x="8164" y="2104"/>
                  </a:lnTo>
                  <a:cubicBezTo>
                    <a:pt x="8420" y="2104"/>
                    <a:pt x="8663" y="1978"/>
                    <a:pt x="8807" y="1767"/>
                  </a:cubicBezTo>
                  <a:lnTo>
                    <a:pt x="8948" y="1562"/>
                  </a:lnTo>
                  <a:cubicBezTo>
                    <a:pt x="9110" y="1330"/>
                    <a:pt x="9377" y="1190"/>
                    <a:pt x="9662" y="1186"/>
                  </a:cubicBezTo>
                  <a:close/>
                  <a:moveTo>
                    <a:pt x="8171" y="363"/>
                  </a:moveTo>
                  <a:lnTo>
                    <a:pt x="8171" y="792"/>
                  </a:lnTo>
                  <a:lnTo>
                    <a:pt x="6626" y="792"/>
                  </a:lnTo>
                  <a:cubicBezTo>
                    <a:pt x="6387" y="792"/>
                    <a:pt x="6387" y="1151"/>
                    <a:pt x="6626" y="1151"/>
                  </a:cubicBezTo>
                  <a:lnTo>
                    <a:pt x="7798" y="1151"/>
                  </a:lnTo>
                  <a:lnTo>
                    <a:pt x="7798" y="2878"/>
                  </a:lnTo>
                  <a:cubicBezTo>
                    <a:pt x="7794" y="4455"/>
                    <a:pt x="7045" y="5936"/>
                    <a:pt x="5778" y="6875"/>
                  </a:cubicBezTo>
                  <a:lnTo>
                    <a:pt x="5651" y="6970"/>
                  </a:lnTo>
                  <a:cubicBezTo>
                    <a:pt x="5616" y="6960"/>
                    <a:pt x="5581" y="6956"/>
                    <a:pt x="5549" y="6956"/>
                  </a:cubicBezTo>
                  <a:lnTo>
                    <a:pt x="4663" y="6956"/>
                  </a:lnTo>
                  <a:cubicBezTo>
                    <a:pt x="4628" y="6956"/>
                    <a:pt x="4592" y="6960"/>
                    <a:pt x="4561" y="6970"/>
                  </a:cubicBezTo>
                  <a:lnTo>
                    <a:pt x="4431" y="6875"/>
                  </a:lnTo>
                  <a:cubicBezTo>
                    <a:pt x="3164" y="5936"/>
                    <a:pt x="2414" y="4455"/>
                    <a:pt x="2411" y="2878"/>
                  </a:cubicBezTo>
                  <a:lnTo>
                    <a:pt x="2411" y="1151"/>
                  </a:lnTo>
                  <a:lnTo>
                    <a:pt x="5789" y="1151"/>
                  </a:lnTo>
                  <a:cubicBezTo>
                    <a:pt x="6028" y="1151"/>
                    <a:pt x="6028" y="792"/>
                    <a:pt x="5789" y="792"/>
                  </a:cubicBezTo>
                  <a:lnTo>
                    <a:pt x="2038" y="792"/>
                  </a:lnTo>
                  <a:lnTo>
                    <a:pt x="2038" y="363"/>
                  </a:lnTo>
                  <a:close/>
                  <a:moveTo>
                    <a:pt x="5549" y="7319"/>
                  </a:moveTo>
                  <a:cubicBezTo>
                    <a:pt x="5616" y="7319"/>
                    <a:pt x="5669" y="7371"/>
                    <a:pt x="5669" y="7438"/>
                  </a:cubicBezTo>
                  <a:lnTo>
                    <a:pt x="5669" y="7572"/>
                  </a:lnTo>
                  <a:cubicBezTo>
                    <a:pt x="5669" y="7639"/>
                    <a:pt x="5616" y="7692"/>
                    <a:pt x="5549" y="7692"/>
                  </a:cubicBezTo>
                  <a:lnTo>
                    <a:pt x="4663" y="7692"/>
                  </a:lnTo>
                  <a:cubicBezTo>
                    <a:pt x="4596" y="7692"/>
                    <a:pt x="4540" y="7639"/>
                    <a:pt x="4540" y="7572"/>
                  </a:cubicBezTo>
                  <a:lnTo>
                    <a:pt x="4540" y="7438"/>
                  </a:lnTo>
                  <a:cubicBezTo>
                    <a:pt x="4540" y="7371"/>
                    <a:pt x="4596" y="7319"/>
                    <a:pt x="4663" y="7319"/>
                  </a:cubicBezTo>
                  <a:close/>
                  <a:moveTo>
                    <a:pt x="5317" y="8050"/>
                  </a:moveTo>
                  <a:lnTo>
                    <a:pt x="5317" y="9810"/>
                  </a:lnTo>
                  <a:lnTo>
                    <a:pt x="4895" y="9810"/>
                  </a:lnTo>
                  <a:lnTo>
                    <a:pt x="4895" y="8050"/>
                  </a:lnTo>
                  <a:close/>
                  <a:moveTo>
                    <a:pt x="6225" y="10169"/>
                  </a:moveTo>
                  <a:cubicBezTo>
                    <a:pt x="6348" y="10169"/>
                    <a:pt x="6450" y="10271"/>
                    <a:pt x="6450" y="10394"/>
                  </a:cubicBezTo>
                  <a:lnTo>
                    <a:pt x="6450" y="10601"/>
                  </a:lnTo>
                  <a:lnTo>
                    <a:pt x="4849" y="10601"/>
                  </a:lnTo>
                  <a:cubicBezTo>
                    <a:pt x="4610" y="10601"/>
                    <a:pt x="4610" y="10964"/>
                    <a:pt x="4849" y="10964"/>
                  </a:cubicBezTo>
                  <a:lnTo>
                    <a:pt x="7312" y="10964"/>
                  </a:lnTo>
                  <a:cubicBezTo>
                    <a:pt x="7314" y="10963"/>
                    <a:pt x="7316" y="10963"/>
                    <a:pt x="7318" y="10963"/>
                  </a:cubicBezTo>
                  <a:cubicBezTo>
                    <a:pt x="7336" y="10963"/>
                    <a:pt x="7351" y="10980"/>
                    <a:pt x="7354" y="10999"/>
                  </a:cubicBezTo>
                  <a:lnTo>
                    <a:pt x="7527" y="11872"/>
                  </a:lnTo>
                  <a:cubicBezTo>
                    <a:pt x="7534" y="11900"/>
                    <a:pt x="7513" y="11924"/>
                    <a:pt x="7481" y="11924"/>
                  </a:cubicBezTo>
                  <a:lnTo>
                    <a:pt x="2731" y="11924"/>
                  </a:lnTo>
                  <a:cubicBezTo>
                    <a:pt x="2703" y="11924"/>
                    <a:pt x="2682" y="11900"/>
                    <a:pt x="2689" y="11872"/>
                  </a:cubicBezTo>
                  <a:lnTo>
                    <a:pt x="2858" y="10999"/>
                  </a:lnTo>
                  <a:cubicBezTo>
                    <a:pt x="2861" y="10980"/>
                    <a:pt x="2876" y="10963"/>
                    <a:pt x="2897" y="10963"/>
                  </a:cubicBezTo>
                  <a:cubicBezTo>
                    <a:pt x="2899" y="10963"/>
                    <a:pt x="2901" y="10963"/>
                    <a:pt x="2903" y="10964"/>
                  </a:cubicBezTo>
                  <a:lnTo>
                    <a:pt x="4012" y="10964"/>
                  </a:lnTo>
                  <a:cubicBezTo>
                    <a:pt x="4255" y="10964"/>
                    <a:pt x="4255" y="10601"/>
                    <a:pt x="4012" y="10601"/>
                  </a:cubicBezTo>
                  <a:lnTo>
                    <a:pt x="3762" y="10601"/>
                  </a:lnTo>
                  <a:lnTo>
                    <a:pt x="3762" y="10394"/>
                  </a:lnTo>
                  <a:cubicBezTo>
                    <a:pt x="3762" y="10271"/>
                    <a:pt x="3864" y="10169"/>
                    <a:pt x="3987" y="10169"/>
                  </a:cubicBezTo>
                  <a:close/>
                  <a:moveTo>
                    <a:pt x="2020" y="0"/>
                  </a:moveTo>
                  <a:cubicBezTo>
                    <a:pt x="1830" y="0"/>
                    <a:pt x="1679" y="155"/>
                    <a:pt x="1679" y="345"/>
                  </a:cubicBezTo>
                  <a:lnTo>
                    <a:pt x="1679" y="810"/>
                  </a:lnTo>
                  <a:cubicBezTo>
                    <a:pt x="1679" y="996"/>
                    <a:pt x="1830" y="1151"/>
                    <a:pt x="2020" y="1151"/>
                  </a:cubicBezTo>
                  <a:lnTo>
                    <a:pt x="2052" y="1151"/>
                  </a:lnTo>
                  <a:lnTo>
                    <a:pt x="2052" y="1745"/>
                  </a:lnTo>
                  <a:lnTo>
                    <a:pt x="2045" y="1745"/>
                  </a:lnTo>
                  <a:cubicBezTo>
                    <a:pt x="1904" y="1745"/>
                    <a:pt x="1774" y="1679"/>
                    <a:pt x="1697" y="1562"/>
                  </a:cubicBezTo>
                  <a:lnTo>
                    <a:pt x="1556" y="1358"/>
                  </a:lnTo>
                  <a:cubicBezTo>
                    <a:pt x="1327" y="1028"/>
                    <a:pt x="947" y="827"/>
                    <a:pt x="546" y="827"/>
                  </a:cubicBezTo>
                  <a:cubicBezTo>
                    <a:pt x="244" y="827"/>
                    <a:pt x="1" y="1070"/>
                    <a:pt x="1" y="1369"/>
                  </a:cubicBezTo>
                  <a:lnTo>
                    <a:pt x="1" y="2122"/>
                  </a:lnTo>
                  <a:cubicBezTo>
                    <a:pt x="1" y="3927"/>
                    <a:pt x="926" y="4300"/>
                    <a:pt x="1668" y="4602"/>
                  </a:cubicBezTo>
                  <a:cubicBezTo>
                    <a:pt x="2087" y="4771"/>
                    <a:pt x="2446" y="4916"/>
                    <a:pt x="2618" y="5274"/>
                  </a:cubicBezTo>
                  <a:cubicBezTo>
                    <a:pt x="2668" y="5376"/>
                    <a:pt x="2657" y="5464"/>
                    <a:pt x="2587" y="5542"/>
                  </a:cubicBezTo>
                  <a:cubicBezTo>
                    <a:pt x="2521" y="5610"/>
                    <a:pt x="2420" y="5649"/>
                    <a:pt x="2327" y="5649"/>
                  </a:cubicBezTo>
                  <a:cubicBezTo>
                    <a:pt x="2291" y="5649"/>
                    <a:pt x="2255" y="5643"/>
                    <a:pt x="2224" y="5630"/>
                  </a:cubicBezTo>
                  <a:cubicBezTo>
                    <a:pt x="2098" y="5573"/>
                    <a:pt x="2077" y="5412"/>
                    <a:pt x="2084" y="5289"/>
                  </a:cubicBezTo>
                  <a:cubicBezTo>
                    <a:pt x="2089" y="5163"/>
                    <a:pt x="1996" y="5099"/>
                    <a:pt x="1903" y="5099"/>
                  </a:cubicBezTo>
                  <a:cubicBezTo>
                    <a:pt x="1816" y="5099"/>
                    <a:pt x="1728" y="5155"/>
                    <a:pt x="1721" y="5271"/>
                  </a:cubicBezTo>
                  <a:cubicBezTo>
                    <a:pt x="1714" y="5429"/>
                    <a:pt x="1735" y="5809"/>
                    <a:pt x="2084" y="5961"/>
                  </a:cubicBezTo>
                  <a:cubicBezTo>
                    <a:pt x="2155" y="5990"/>
                    <a:pt x="2231" y="6007"/>
                    <a:pt x="2309" y="6007"/>
                  </a:cubicBezTo>
                  <a:cubicBezTo>
                    <a:pt x="2316" y="6007"/>
                    <a:pt x="2323" y="6007"/>
                    <a:pt x="2330" y="6006"/>
                  </a:cubicBezTo>
                  <a:cubicBezTo>
                    <a:pt x="2523" y="6006"/>
                    <a:pt x="2713" y="5929"/>
                    <a:pt x="2847" y="5788"/>
                  </a:cubicBezTo>
                  <a:cubicBezTo>
                    <a:pt x="2861" y="5774"/>
                    <a:pt x="2875" y="5756"/>
                    <a:pt x="2889" y="5742"/>
                  </a:cubicBezTo>
                  <a:cubicBezTo>
                    <a:pt x="3238" y="6295"/>
                    <a:pt x="3688" y="6777"/>
                    <a:pt x="4216" y="7164"/>
                  </a:cubicBezTo>
                  <a:lnTo>
                    <a:pt x="4248" y="7188"/>
                  </a:lnTo>
                  <a:cubicBezTo>
                    <a:pt x="4202" y="7266"/>
                    <a:pt x="4177" y="7350"/>
                    <a:pt x="4177" y="7438"/>
                  </a:cubicBezTo>
                  <a:lnTo>
                    <a:pt x="4177" y="7572"/>
                  </a:lnTo>
                  <a:cubicBezTo>
                    <a:pt x="4181" y="7787"/>
                    <a:pt x="4321" y="7977"/>
                    <a:pt x="4529" y="8036"/>
                  </a:cubicBezTo>
                  <a:lnTo>
                    <a:pt x="4529" y="9810"/>
                  </a:lnTo>
                  <a:lnTo>
                    <a:pt x="3980" y="9810"/>
                  </a:lnTo>
                  <a:cubicBezTo>
                    <a:pt x="3660" y="9810"/>
                    <a:pt x="3396" y="10074"/>
                    <a:pt x="3396" y="10394"/>
                  </a:cubicBezTo>
                  <a:lnTo>
                    <a:pt x="3396" y="10601"/>
                  </a:lnTo>
                  <a:lnTo>
                    <a:pt x="2896" y="10601"/>
                  </a:lnTo>
                  <a:cubicBezTo>
                    <a:pt x="2703" y="10605"/>
                    <a:pt x="2534" y="10742"/>
                    <a:pt x="2499" y="10932"/>
                  </a:cubicBezTo>
                  <a:lnTo>
                    <a:pt x="2326" y="11801"/>
                  </a:lnTo>
                  <a:cubicBezTo>
                    <a:pt x="2277" y="12051"/>
                    <a:pt x="2471" y="12287"/>
                    <a:pt x="2728" y="12287"/>
                  </a:cubicBezTo>
                  <a:lnTo>
                    <a:pt x="7478" y="12287"/>
                  </a:lnTo>
                  <a:cubicBezTo>
                    <a:pt x="7731" y="12287"/>
                    <a:pt x="7924" y="12051"/>
                    <a:pt x="7875" y="11801"/>
                  </a:cubicBezTo>
                  <a:lnTo>
                    <a:pt x="7703" y="10932"/>
                  </a:lnTo>
                  <a:cubicBezTo>
                    <a:pt x="7668" y="10742"/>
                    <a:pt x="7499" y="10605"/>
                    <a:pt x="7305" y="10601"/>
                  </a:cubicBezTo>
                  <a:lnTo>
                    <a:pt x="6805" y="10601"/>
                  </a:lnTo>
                  <a:lnTo>
                    <a:pt x="6805" y="10394"/>
                  </a:lnTo>
                  <a:cubicBezTo>
                    <a:pt x="6805" y="10074"/>
                    <a:pt x="6542" y="9810"/>
                    <a:pt x="6221" y="9810"/>
                  </a:cubicBezTo>
                  <a:lnTo>
                    <a:pt x="5676" y="9810"/>
                  </a:lnTo>
                  <a:lnTo>
                    <a:pt x="5676" y="8033"/>
                  </a:lnTo>
                  <a:cubicBezTo>
                    <a:pt x="5884" y="7977"/>
                    <a:pt x="6024" y="7787"/>
                    <a:pt x="6028" y="7572"/>
                  </a:cubicBezTo>
                  <a:lnTo>
                    <a:pt x="6028" y="7438"/>
                  </a:lnTo>
                  <a:cubicBezTo>
                    <a:pt x="6028" y="7350"/>
                    <a:pt x="6003" y="7262"/>
                    <a:pt x="5958" y="7188"/>
                  </a:cubicBezTo>
                  <a:lnTo>
                    <a:pt x="5989" y="7164"/>
                  </a:lnTo>
                  <a:cubicBezTo>
                    <a:pt x="6517" y="6777"/>
                    <a:pt x="6967" y="6291"/>
                    <a:pt x="7319" y="5739"/>
                  </a:cubicBezTo>
                  <a:cubicBezTo>
                    <a:pt x="7330" y="5756"/>
                    <a:pt x="7344" y="5771"/>
                    <a:pt x="7358" y="5788"/>
                  </a:cubicBezTo>
                  <a:cubicBezTo>
                    <a:pt x="7495" y="5925"/>
                    <a:pt x="7682" y="6006"/>
                    <a:pt x="7875" y="6006"/>
                  </a:cubicBezTo>
                  <a:cubicBezTo>
                    <a:pt x="7960" y="6006"/>
                    <a:pt x="8044" y="5992"/>
                    <a:pt x="8121" y="5957"/>
                  </a:cubicBezTo>
                  <a:cubicBezTo>
                    <a:pt x="8470" y="5809"/>
                    <a:pt x="8491" y="5426"/>
                    <a:pt x="8484" y="5271"/>
                  </a:cubicBezTo>
                  <a:cubicBezTo>
                    <a:pt x="8479" y="5154"/>
                    <a:pt x="8391" y="5097"/>
                    <a:pt x="8304" y="5097"/>
                  </a:cubicBezTo>
                  <a:cubicBezTo>
                    <a:pt x="8211" y="5097"/>
                    <a:pt x="8118" y="5161"/>
                    <a:pt x="8125" y="5285"/>
                  </a:cubicBezTo>
                  <a:cubicBezTo>
                    <a:pt x="8128" y="5412"/>
                    <a:pt x="8111" y="5573"/>
                    <a:pt x="7981" y="5626"/>
                  </a:cubicBezTo>
                  <a:cubicBezTo>
                    <a:pt x="7949" y="5640"/>
                    <a:pt x="7914" y="5647"/>
                    <a:pt x="7877" y="5647"/>
                  </a:cubicBezTo>
                  <a:cubicBezTo>
                    <a:pt x="7785" y="5647"/>
                    <a:pt x="7684" y="5606"/>
                    <a:pt x="7618" y="5538"/>
                  </a:cubicBezTo>
                  <a:cubicBezTo>
                    <a:pt x="7548" y="5464"/>
                    <a:pt x="7537" y="5376"/>
                    <a:pt x="7587" y="5274"/>
                  </a:cubicBezTo>
                  <a:cubicBezTo>
                    <a:pt x="7759" y="4916"/>
                    <a:pt x="8121" y="4771"/>
                    <a:pt x="8537" y="4599"/>
                  </a:cubicBezTo>
                  <a:cubicBezTo>
                    <a:pt x="9279" y="4300"/>
                    <a:pt x="10204" y="3923"/>
                    <a:pt x="10204" y="2122"/>
                  </a:cubicBezTo>
                  <a:lnTo>
                    <a:pt x="10204" y="1369"/>
                  </a:lnTo>
                  <a:cubicBezTo>
                    <a:pt x="10204" y="1225"/>
                    <a:pt x="10148" y="1087"/>
                    <a:pt x="10046" y="989"/>
                  </a:cubicBezTo>
                  <a:cubicBezTo>
                    <a:pt x="9947" y="890"/>
                    <a:pt x="9814" y="830"/>
                    <a:pt x="9675" y="830"/>
                  </a:cubicBezTo>
                  <a:cubicBezTo>
                    <a:pt x="9671" y="830"/>
                    <a:pt x="9667" y="831"/>
                    <a:pt x="9662" y="831"/>
                  </a:cubicBezTo>
                  <a:cubicBezTo>
                    <a:pt x="9258" y="831"/>
                    <a:pt x="8881" y="1028"/>
                    <a:pt x="8653" y="1362"/>
                  </a:cubicBezTo>
                  <a:lnTo>
                    <a:pt x="8512" y="1562"/>
                  </a:lnTo>
                  <a:cubicBezTo>
                    <a:pt x="8435" y="1679"/>
                    <a:pt x="8304" y="1745"/>
                    <a:pt x="8164" y="1745"/>
                  </a:cubicBezTo>
                  <a:lnTo>
                    <a:pt x="8157" y="1745"/>
                  </a:lnTo>
                  <a:lnTo>
                    <a:pt x="8157" y="1151"/>
                  </a:lnTo>
                  <a:lnTo>
                    <a:pt x="8188" y="1151"/>
                  </a:lnTo>
                  <a:cubicBezTo>
                    <a:pt x="8378" y="1151"/>
                    <a:pt x="8530" y="996"/>
                    <a:pt x="8530" y="806"/>
                  </a:cubicBezTo>
                  <a:lnTo>
                    <a:pt x="8530" y="345"/>
                  </a:lnTo>
                  <a:cubicBezTo>
                    <a:pt x="8530" y="155"/>
                    <a:pt x="8378" y="0"/>
                    <a:pt x="8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6" name="Google Shape;22496;p87"/>
            <p:cNvSpPr/>
            <p:nvPr/>
          </p:nvSpPr>
          <p:spPr>
            <a:xfrm>
              <a:off x="7630153" y="2052744"/>
              <a:ext cx="86099" cy="79384"/>
            </a:xfrm>
            <a:custGeom>
              <a:avLst/>
              <a:gdLst/>
              <a:ahLst/>
              <a:cxnLst/>
              <a:rect l="l" t="t" r="r" b="b"/>
              <a:pathLst>
                <a:path w="3308" h="3050" extrusionOk="0">
                  <a:moveTo>
                    <a:pt x="1651" y="541"/>
                  </a:moveTo>
                  <a:lnTo>
                    <a:pt x="1928" y="1108"/>
                  </a:lnTo>
                  <a:cubicBezTo>
                    <a:pt x="1960" y="1171"/>
                    <a:pt x="2020" y="1213"/>
                    <a:pt x="2094" y="1224"/>
                  </a:cubicBezTo>
                  <a:lnTo>
                    <a:pt x="2717" y="1315"/>
                  </a:lnTo>
                  <a:lnTo>
                    <a:pt x="2266" y="1755"/>
                  </a:lnTo>
                  <a:cubicBezTo>
                    <a:pt x="2213" y="1804"/>
                    <a:pt x="2189" y="1875"/>
                    <a:pt x="2203" y="1945"/>
                  </a:cubicBezTo>
                  <a:lnTo>
                    <a:pt x="2308" y="2568"/>
                  </a:lnTo>
                  <a:lnTo>
                    <a:pt x="1753" y="2276"/>
                  </a:lnTo>
                  <a:cubicBezTo>
                    <a:pt x="1721" y="2258"/>
                    <a:pt x="1686" y="2249"/>
                    <a:pt x="1651" y="2249"/>
                  </a:cubicBezTo>
                  <a:cubicBezTo>
                    <a:pt x="1616" y="2249"/>
                    <a:pt x="1582" y="2258"/>
                    <a:pt x="1552" y="2276"/>
                  </a:cubicBezTo>
                  <a:lnTo>
                    <a:pt x="993" y="2568"/>
                  </a:lnTo>
                  <a:lnTo>
                    <a:pt x="1098" y="1945"/>
                  </a:lnTo>
                  <a:cubicBezTo>
                    <a:pt x="1112" y="1875"/>
                    <a:pt x="1088" y="1804"/>
                    <a:pt x="1038" y="1755"/>
                  </a:cubicBezTo>
                  <a:lnTo>
                    <a:pt x="584" y="1315"/>
                  </a:lnTo>
                  <a:lnTo>
                    <a:pt x="1211" y="1224"/>
                  </a:lnTo>
                  <a:cubicBezTo>
                    <a:pt x="1281" y="1213"/>
                    <a:pt x="1341" y="1171"/>
                    <a:pt x="1373" y="1108"/>
                  </a:cubicBezTo>
                  <a:lnTo>
                    <a:pt x="1651" y="541"/>
                  </a:lnTo>
                  <a:close/>
                  <a:moveTo>
                    <a:pt x="1652" y="0"/>
                  </a:moveTo>
                  <a:cubicBezTo>
                    <a:pt x="1575" y="0"/>
                    <a:pt x="1497" y="40"/>
                    <a:pt x="1457" y="119"/>
                  </a:cubicBezTo>
                  <a:lnTo>
                    <a:pt x="1084" y="879"/>
                  </a:lnTo>
                  <a:lnTo>
                    <a:pt x="247" y="1002"/>
                  </a:lnTo>
                  <a:cubicBezTo>
                    <a:pt x="71" y="1027"/>
                    <a:pt x="0" y="1245"/>
                    <a:pt x="127" y="1368"/>
                  </a:cubicBezTo>
                  <a:lnTo>
                    <a:pt x="736" y="1959"/>
                  </a:lnTo>
                  <a:lnTo>
                    <a:pt x="591" y="2797"/>
                  </a:lnTo>
                  <a:cubicBezTo>
                    <a:pt x="566" y="2936"/>
                    <a:pt x="679" y="3049"/>
                    <a:pt x="806" y="3049"/>
                  </a:cubicBezTo>
                  <a:cubicBezTo>
                    <a:pt x="838" y="3049"/>
                    <a:pt x="872" y="3042"/>
                    <a:pt x="905" y="3025"/>
                  </a:cubicBezTo>
                  <a:lnTo>
                    <a:pt x="1654" y="2628"/>
                  </a:lnTo>
                  <a:lnTo>
                    <a:pt x="2400" y="3025"/>
                  </a:lnTo>
                  <a:cubicBezTo>
                    <a:pt x="2433" y="3042"/>
                    <a:pt x="2466" y="3049"/>
                    <a:pt x="2499" y="3049"/>
                  </a:cubicBezTo>
                  <a:cubicBezTo>
                    <a:pt x="2626" y="3049"/>
                    <a:pt x="2738" y="2936"/>
                    <a:pt x="2713" y="2797"/>
                  </a:cubicBezTo>
                  <a:lnTo>
                    <a:pt x="2569" y="1959"/>
                  </a:lnTo>
                  <a:lnTo>
                    <a:pt x="3178" y="1368"/>
                  </a:lnTo>
                  <a:cubicBezTo>
                    <a:pt x="3308" y="1245"/>
                    <a:pt x="3237" y="1027"/>
                    <a:pt x="3058" y="999"/>
                  </a:cubicBezTo>
                  <a:lnTo>
                    <a:pt x="2221" y="879"/>
                  </a:lnTo>
                  <a:lnTo>
                    <a:pt x="1844" y="119"/>
                  </a:lnTo>
                  <a:cubicBezTo>
                    <a:pt x="1805" y="40"/>
                    <a:pt x="1729" y="0"/>
                    <a:pt x="16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97" name="Google Shape;22497;p87"/>
          <p:cNvGrpSpPr/>
          <p:nvPr/>
        </p:nvGrpSpPr>
        <p:grpSpPr>
          <a:xfrm>
            <a:off x="917089" y="2925706"/>
            <a:ext cx="319722" cy="301320"/>
            <a:chOff x="917089" y="2925706"/>
            <a:chExt cx="319722" cy="301320"/>
          </a:xfrm>
        </p:grpSpPr>
        <p:sp>
          <p:nvSpPr>
            <p:cNvPr id="22498" name="Google Shape;22498;p87"/>
            <p:cNvSpPr/>
            <p:nvPr/>
          </p:nvSpPr>
          <p:spPr>
            <a:xfrm>
              <a:off x="952069" y="2999884"/>
              <a:ext cx="249734" cy="154707"/>
            </a:xfrm>
            <a:custGeom>
              <a:avLst/>
              <a:gdLst/>
              <a:ahLst/>
              <a:cxnLst/>
              <a:rect l="l" t="t" r="r" b="b"/>
              <a:pathLst>
                <a:path w="9595" h="5944" extrusionOk="0">
                  <a:moveTo>
                    <a:pt x="0" y="1"/>
                  </a:moveTo>
                  <a:lnTo>
                    <a:pt x="0" y="5943"/>
                  </a:lnTo>
                  <a:lnTo>
                    <a:pt x="9595" y="5943"/>
                  </a:lnTo>
                  <a:lnTo>
                    <a:pt x="959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9" name="Google Shape;22499;p87"/>
            <p:cNvSpPr/>
            <p:nvPr/>
          </p:nvSpPr>
          <p:spPr>
            <a:xfrm>
              <a:off x="921747" y="2930391"/>
              <a:ext cx="310378" cy="81804"/>
            </a:xfrm>
            <a:custGeom>
              <a:avLst/>
              <a:gdLst/>
              <a:ahLst/>
              <a:cxnLst/>
              <a:rect l="l" t="t" r="r" b="b"/>
              <a:pathLst>
                <a:path w="11925" h="3143" extrusionOk="0">
                  <a:moveTo>
                    <a:pt x="250" y="0"/>
                  </a:moveTo>
                  <a:cubicBezTo>
                    <a:pt x="113" y="0"/>
                    <a:pt x="0" y="109"/>
                    <a:pt x="0" y="247"/>
                  </a:cubicBezTo>
                  <a:lnTo>
                    <a:pt x="0" y="2892"/>
                  </a:lnTo>
                  <a:cubicBezTo>
                    <a:pt x="0" y="3030"/>
                    <a:pt x="113" y="3142"/>
                    <a:pt x="250" y="3142"/>
                  </a:cubicBezTo>
                  <a:lnTo>
                    <a:pt x="11675" y="3142"/>
                  </a:lnTo>
                  <a:cubicBezTo>
                    <a:pt x="11812" y="3142"/>
                    <a:pt x="11925" y="3030"/>
                    <a:pt x="11925" y="2892"/>
                  </a:cubicBezTo>
                  <a:lnTo>
                    <a:pt x="11925" y="247"/>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0" name="Google Shape;22500;p87"/>
            <p:cNvSpPr/>
            <p:nvPr/>
          </p:nvSpPr>
          <p:spPr>
            <a:xfrm>
              <a:off x="1214531" y="2930391"/>
              <a:ext cx="17595" cy="81804"/>
            </a:xfrm>
            <a:custGeom>
              <a:avLst/>
              <a:gdLst/>
              <a:ahLst/>
              <a:cxnLst/>
              <a:rect l="l" t="t" r="r" b="b"/>
              <a:pathLst>
                <a:path w="676" h="3143" extrusionOk="0">
                  <a:moveTo>
                    <a:pt x="0" y="0"/>
                  </a:moveTo>
                  <a:lnTo>
                    <a:pt x="0" y="3142"/>
                  </a:lnTo>
                  <a:lnTo>
                    <a:pt x="426" y="3142"/>
                  </a:lnTo>
                  <a:cubicBezTo>
                    <a:pt x="563" y="3142"/>
                    <a:pt x="676" y="3030"/>
                    <a:pt x="676" y="2892"/>
                  </a:cubicBezTo>
                  <a:lnTo>
                    <a:pt x="676" y="247"/>
                  </a:lnTo>
                  <a:cubicBezTo>
                    <a:pt x="676" y="109"/>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1" name="Google Shape;22501;p87"/>
            <p:cNvSpPr/>
            <p:nvPr/>
          </p:nvSpPr>
          <p:spPr>
            <a:xfrm>
              <a:off x="921747" y="2930391"/>
              <a:ext cx="17621" cy="81804"/>
            </a:xfrm>
            <a:custGeom>
              <a:avLst/>
              <a:gdLst/>
              <a:ahLst/>
              <a:cxnLst/>
              <a:rect l="l" t="t" r="r" b="b"/>
              <a:pathLst>
                <a:path w="677" h="3143" extrusionOk="0">
                  <a:moveTo>
                    <a:pt x="250" y="0"/>
                  </a:moveTo>
                  <a:cubicBezTo>
                    <a:pt x="113" y="0"/>
                    <a:pt x="0" y="109"/>
                    <a:pt x="0" y="247"/>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2" name="Google Shape;22502;p87"/>
            <p:cNvSpPr/>
            <p:nvPr/>
          </p:nvSpPr>
          <p:spPr>
            <a:xfrm>
              <a:off x="1179732" y="2957303"/>
              <a:ext cx="29697" cy="29619"/>
            </a:xfrm>
            <a:custGeom>
              <a:avLst/>
              <a:gdLst/>
              <a:ahLst/>
              <a:cxnLst/>
              <a:rect l="l" t="t" r="r" b="b"/>
              <a:pathLst>
                <a:path w="1141" h="1138" extrusionOk="0">
                  <a:moveTo>
                    <a:pt x="570" y="1"/>
                  </a:moveTo>
                  <a:cubicBezTo>
                    <a:pt x="257" y="1"/>
                    <a:pt x="0" y="254"/>
                    <a:pt x="0" y="567"/>
                  </a:cubicBezTo>
                  <a:cubicBezTo>
                    <a:pt x="0" y="884"/>
                    <a:pt x="257" y="1137"/>
                    <a:pt x="570" y="1137"/>
                  </a:cubicBezTo>
                  <a:cubicBezTo>
                    <a:pt x="887" y="1137"/>
                    <a:pt x="1140" y="884"/>
                    <a:pt x="1140" y="567"/>
                  </a:cubicBezTo>
                  <a:cubicBezTo>
                    <a:pt x="1140" y="254"/>
                    <a:pt x="887" y="1"/>
                    <a:pt x="570"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3" name="Google Shape;22503;p87"/>
            <p:cNvSpPr/>
            <p:nvPr/>
          </p:nvSpPr>
          <p:spPr>
            <a:xfrm>
              <a:off x="1129343" y="2957303"/>
              <a:ext cx="29697" cy="29619"/>
            </a:xfrm>
            <a:custGeom>
              <a:avLst/>
              <a:gdLst/>
              <a:ahLst/>
              <a:cxnLst/>
              <a:rect l="l" t="t" r="r" b="b"/>
              <a:pathLst>
                <a:path w="1141" h="1138" extrusionOk="0">
                  <a:moveTo>
                    <a:pt x="571" y="1"/>
                  </a:moveTo>
                  <a:cubicBezTo>
                    <a:pt x="258" y="1"/>
                    <a:pt x="1" y="254"/>
                    <a:pt x="1" y="567"/>
                  </a:cubicBezTo>
                  <a:cubicBezTo>
                    <a:pt x="1" y="884"/>
                    <a:pt x="258" y="1137"/>
                    <a:pt x="571" y="1137"/>
                  </a:cubicBezTo>
                  <a:cubicBezTo>
                    <a:pt x="888" y="1137"/>
                    <a:pt x="1141" y="884"/>
                    <a:pt x="1141" y="567"/>
                  </a:cubicBezTo>
                  <a:cubicBezTo>
                    <a:pt x="1141" y="254"/>
                    <a:pt x="888" y="1"/>
                    <a:pt x="571"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4" name="Google Shape;22504;p87"/>
            <p:cNvSpPr/>
            <p:nvPr/>
          </p:nvSpPr>
          <p:spPr>
            <a:xfrm>
              <a:off x="921747" y="3035516"/>
              <a:ext cx="310378" cy="81700"/>
            </a:xfrm>
            <a:custGeom>
              <a:avLst/>
              <a:gdLst/>
              <a:ahLst/>
              <a:cxnLst/>
              <a:rect l="l" t="t" r="r" b="b"/>
              <a:pathLst>
                <a:path w="11925" h="3139" extrusionOk="0">
                  <a:moveTo>
                    <a:pt x="250" y="0"/>
                  </a:moveTo>
                  <a:cubicBezTo>
                    <a:pt x="113" y="0"/>
                    <a:pt x="0" y="110"/>
                    <a:pt x="0" y="247"/>
                  </a:cubicBezTo>
                  <a:lnTo>
                    <a:pt x="0" y="2893"/>
                  </a:lnTo>
                  <a:cubicBezTo>
                    <a:pt x="0" y="3030"/>
                    <a:pt x="113" y="3139"/>
                    <a:pt x="250" y="3139"/>
                  </a:cubicBezTo>
                  <a:lnTo>
                    <a:pt x="11675" y="3139"/>
                  </a:lnTo>
                  <a:cubicBezTo>
                    <a:pt x="11812" y="3139"/>
                    <a:pt x="11925" y="3030"/>
                    <a:pt x="11925" y="2893"/>
                  </a:cubicBezTo>
                  <a:lnTo>
                    <a:pt x="11925" y="247"/>
                  </a:lnTo>
                  <a:cubicBezTo>
                    <a:pt x="11925" y="110"/>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5" name="Google Shape;22505;p87"/>
            <p:cNvSpPr/>
            <p:nvPr/>
          </p:nvSpPr>
          <p:spPr>
            <a:xfrm>
              <a:off x="1214531" y="3035516"/>
              <a:ext cx="17595" cy="81700"/>
            </a:xfrm>
            <a:custGeom>
              <a:avLst/>
              <a:gdLst/>
              <a:ahLst/>
              <a:cxnLst/>
              <a:rect l="l" t="t" r="r" b="b"/>
              <a:pathLst>
                <a:path w="676" h="3139" extrusionOk="0">
                  <a:moveTo>
                    <a:pt x="0" y="0"/>
                  </a:moveTo>
                  <a:lnTo>
                    <a:pt x="0" y="3139"/>
                  </a:lnTo>
                  <a:lnTo>
                    <a:pt x="426" y="3139"/>
                  </a:lnTo>
                  <a:cubicBezTo>
                    <a:pt x="563" y="3139"/>
                    <a:pt x="676" y="3030"/>
                    <a:pt x="676" y="2893"/>
                  </a:cubicBezTo>
                  <a:lnTo>
                    <a:pt x="676" y="247"/>
                  </a:lnTo>
                  <a:cubicBezTo>
                    <a:pt x="676" y="110"/>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6" name="Google Shape;22506;p87"/>
            <p:cNvSpPr/>
            <p:nvPr/>
          </p:nvSpPr>
          <p:spPr>
            <a:xfrm>
              <a:off x="921747" y="3035516"/>
              <a:ext cx="17621" cy="81700"/>
            </a:xfrm>
            <a:custGeom>
              <a:avLst/>
              <a:gdLst/>
              <a:ahLst/>
              <a:cxnLst/>
              <a:rect l="l" t="t" r="r" b="b"/>
              <a:pathLst>
                <a:path w="677" h="3139" extrusionOk="0">
                  <a:moveTo>
                    <a:pt x="250" y="0"/>
                  </a:moveTo>
                  <a:cubicBezTo>
                    <a:pt x="113" y="0"/>
                    <a:pt x="0" y="110"/>
                    <a:pt x="0" y="247"/>
                  </a:cubicBezTo>
                  <a:lnTo>
                    <a:pt x="0" y="2893"/>
                  </a:lnTo>
                  <a:cubicBezTo>
                    <a:pt x="0" y="3030"/>
                    <a:pt x="113" y="3139"/>
                    <a:pt x="250" y="3139"/>
                  </a:cubicBezTo>
                  <a:lnTo>
                    <a:pt x="676" y="3139"/>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7" name="Google Shape;22507;p87"/>
            <p:cNvSpPr/>
            <p:nvPr/>
          </p:nvSpPr>
          <p:spPr>
            <a:xfrm>
              <a:off x="1179732" y="3062350"/>
              <a:ext cx="29697" cy="29697"/>
            </a:xfrm>
            <a:custGeom>
              <a:avLst/>
              <a:gdLst/>
              <a:ahLst/>
              <a:cxnLst/>
              <a:rect l="l" t="t" r="r" b="b"/>
              <a:pathLst>
                <a:path w="1141" h="1141" extrusionOk="0">
                  <a:moveTo>
                    <a:pt x="570" y="0"/>
                  </a:moveTo>
                  <a:cubicBezTo>
                    <a:pt x="257" y="0"/>
                    <a:pt x="0" y="254"/>
                    <a:pt x="0" y="570"/>
                  </a:cubicBezTo>
                  <a:cubicBezTo>
                    <a:pt x="0" y="884"/>
                    <a:pt x="257" y="1140"/>
                    <a:pt x="570" y="1140"/>
                  </a:cubicBezTo>
                  <a:cubicBezTo>
                    <a:pt x="887" y="1140"/>
                    <a:pt x="1140" y="884"/>
                    <a:pt x="1140" y="570"/>
                  </a:cubicBezTo>
                  <a:cubicBezTo>
                    <a:pt x="1140" y="254"/>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8" name="Google Shape;22508;p87"/>
            <p:cNvSpPr/>
            <p:nvPr/>
          </p:nvSpPr>
          <p:spPr>
            <a:xfrm>
              <a:off x="1129343" y="3062350"/>
              <a:ext cx="29697" cy="29697"/>
            </a:xfrm>
            <a:custGeom>
              <a:avLst/>
              <a:gdLst/>
              <a:ahLst/>
              <a:cxnLst/>
              <a:rect l="l" t="t" r="r" b="b"/>
              <a:pathLst>
                <a:path w="1141" h="1141" extrusionOk="0">
                  <a:moveTo>
                    <a:pt x="571" y="0"/>
                  </a:moveTo>
                  <a:cubicBezTo>
                    <a:pt x="258" y="0"/>
                    <a:pt x="1" y="254"/>
                    <a:pt x="1" y="570"/>
                  </a:cubicBezTo>
                  <a:cubicBezTo>
                    <a:pt x="1" y="884"/>
                    <a:pt x="258" y="1140"/>
                    <a:pt x="571" y="1140"/>
                  </a:cubicBezTo>
                  <a:cubicBezTo>
                    <a:pt x="888" y="1140"/>
                    <a:pt x="1141" y="884"/>
                    <a:pt x="1141" y="570"/>
                  </a:cubicBezTo>
                  <a:cubicBezTo>
                    <a:pt x="1141" y="254"/>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9" name="Google Shape;22509;p87"/>
            <p:cNvSpPr/>
            <p:nvPr/>
          </p:nvSpPr>
          <p:spPr>
            <a:xfrm>
              <a:off x="921747" y="3140563"/>
              <a:ext cx="310378" cy="81804"/>
            </a:xfrm>
            <a:custGeom>
              <a:avLst/>
              <a:gdLst/>
              <a:ahLst/>
              <a:cxnLst/>
              <a:rect l="l" t="t" r="r" b="b"/>
              <a:pathLst>
                <a:path w="11925" h="3143" extrusionOk="0">
                  <a:moveTo>
                    <a:pt x="250" y="0"/>
                  </a:moveTo>
                  <a:cubicBezTo>
                    <a:pt x="113" y="0"/>
                    <a:pt x="0" y="109"/>
                    <a:pt x="0" y="250"/>
                  </a:cubicBezTo>
                  <a:lnTo>
                    <a:pt x="0" y="2892"/>
                  </a:lnTo>
                  <a:cubicBezTo>
                    <a:pt x="0" y="3030"/>
                    <a:pt x="113" y="3142"/>
                    <a:pt x="250" y="3142"/>
                  </a:cubicBezTo>
                  <a:lnTo>
                    <a:pt x="11675" y="3142"/>
                  </a:lnTo>
                  <a:cubicBezTo>
                    <a:pt x="11812" y="3142"/>
                    <a:pt x="11921" y="3030"/>
                    <a:pt x="11925" y="2896"/>
                  </a:cubicBezTo>
                  <a:lnTo>
                    <a:pt x="11925" y="250"/>
                  </a:lnTo>
                  <a:cubicBezTo>
                    <a:pt x="11925" y="109"/>
                    <a:pt x="11812" y="0"/>
                    <a:pt x="11675" y="0"/>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0" name="Google Shape;22510;p87"/>
            <p:cNvSpPr/>
            <p:nvPr/>
          </p:nvSpPr>
          <p:spPr>
            <a:xfrm>
              <a:off x="1214531" y="3140563"/>
              <a:ext cx="17595" cy="81804"/>
            </a:xfrm>
            <a:custGeom>
              <a:avLst/>
              <a:gdLst/>
              <a:ahLst/>
              <a:cxnLst/>
              <a:rect l="l" t="t" r="r" b="b"/>
              <a:pathLst>
                <a:path w="676" h="3143" extrusionOk="0">
                  <a:moveTo>
                    <a:pt x="0" y="0"/>
                  </a:moveTo>
                  <a:lnTo>
                    <a:pt x="0" y="3142"/>
                  </a:lnTo>
                  <a:lnTo>
                    <a:pt x="426" y="3142"/>
                  </a:lnTo>
                  <a:cubicBezTo>
                    <a:pt x="563" y="3142"/>
                    <a:pt x="672" y="3030"/>
                    <a:pt x="676" y="2896"/>
                  </a:cubicBezTo>
                  <a:lnTo>
                    <a:pt x="676" y="250"/>
                  </a:lnTo>
                  <a:cubicBezTo>
                    <a:pt x="676" y="113"/>
                    <a:pt x="563" y="0"/>
                    <a:pt x="426"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1" name="Google Shape;22511;p87"/>
            <p:cNvSpPr/>
            <p:nvPr/>
          </p:nvSpPr>
          <p:spPr>
            <a:xfrm>
              <a:off x="921747" y="3140563"/>
              <a:ext cx="17621" cy="81804"/>
            </a:xfrm>
            <a:custGeom>
              <a:avLst/>
              <a:gdLst/>
              <a:ahLst/>
              <a:cxnLst/>
              <a:rect l="l" t="t" r="r" b="b"/>
              <a:pathLst>
                <a:path w="677" h="3143" extrusionOk="0">
                  <a:moveTo>
                    <a:pt x="250" y="0"/>
                  </a:moveTo>
                  <a:cubicBezTo>
                    <a:pt x="113" y="0"/>
                    <a:pt x="0" y="109"/>
                    <a:pt x="0" y="250"/>
                  </a:cubicBezTo>
                  <a:lnTo>
                    <a:pt x="0" y="2892"/>
                  </a:lnTo>
                  <a:cubicBezTo>
                    <a:pt x="0" y="3030"/>
                    <a:pt x="113" y="3142"/>
                    <a:pt x="250" y="3142"/>
                  </a:cubicBezTo>
                  <a:lnTo>
                    <a:pt x="676" y="3142"/>
                  </a:lnTo>
                  <a:lnTo>
                    <a:pt x="676"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2" name="Google Shape;22512;p87"/>
            <p:cNvSpPr/>
            <p:nvPr/>
          </p:nvSpPr>
          <p:spPr>
            <a:xfrm>
              <a:off x="1179732" y="3167397"/>
              <a:ext cx="29697" cy="29697"/>
            </a:xfrm>
            <a:custGeom>
              <a:avLst/>
              <a:gdLst/>
              <a:ahLst/>
              <a:cxnLst/>
              <a:rect l="l" t="t" r="r" b="b"/>
              <a:pathLst>
                <a:path w="1141" h="1141" extrusionOk="0">
                  <a:moveTo>
                    <a:pt x="570" y="0"/>
                  </a:moveTo>
                  <a:cubicBezTo>
                    <a:pt x="257" y="0"/>
                    <a:pt x="0" y="257"/>
                    <a:pt x="0" y="570"/>
                  </a:cubicBezTo>
                  <a:cubicBezTo>
                    <a:pt x="0" y="887"/>
                    <a:pt x="257" y="1140"/>
                    <a:pt x="570" y="1140"/>
                  </a:cubicBezTo>
                  <a:cubicBezTo>
                    <a:pt x="887" y="1140"/>
                    <a:pt x="1140" y="887"/>
                    <a:pt x="1140" y="570"/>
                  </a:cubicBezTo>
                  <a:cubicBezTo>
                    <a:pt x="1140" y="257"/>
                    <a:pt x="887" y="0"/>
                    <a:pt x="57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3" name="Google Shape;22513;p87"/>
            <p:cNvSpPr/>
            <p:nvPr/>
          </p:nvSpPr>
          <p:spPr>
            <a:xfrm>
              <a:off x="1129343" y="3167397"/>
              <a:ext cx="29697" cy="29697"/>
            </a:xfrm>
            <a:custGeom>
              <a:avLst/>
              <a:gdLst/>
              <a:ahLst/>
              <a:cxnLst/>
              <a:rect l="l" t="t" r="r" b="b"/>
              <a:pathLst>
                <a:path w="1141" h="1141" extrusionOk="0">
                  <a:moveTo>
                    <a:pt x="571" y="0"/>
                  </a:moveTo>
                  <a:cubicBezTo>
                    <a:pt x="258" y="0"/>
                    <a:pt x="1" y="257"/>
                    <a:pt x="1" y="570"/>
                  </a:cubicBezTo>
                  <a:cubicBezTo>
                    <a:pt x="1" y="887"/>
                    <a:pt x="258" y="1140"/>
                    <a:pt x="571" y="1140"/>
                  </a:cubicBezTo>
                  <a:cubicBezTo>
                    <a:pt x="888" y="1140"/>
                    <a:pt x="1141" y="887"/>
                    <a:pt x="1141" y="570"/>
                  </a:cubicBezTo>
                  <a:cubicBezTo>
                    <a:pt x="1141" y="257"/>
                    <a:pt x="888" y="0"/>
                    <a:pt x="57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4" name="Google Shape;22514;p87"/>
            <p:cNvSpPr/>
            <p:nvPr/>
          </p:nvSpPr>
          <p:spPr>
            <a:xfrm>
              <a:off x="917088" y="2925706"/>
              <a:ext cx="319722" cy="301320"/>
            </a:xfrm>
            <a:custGeom>
              <a:avLst/>
              <a:gdLst/>
              <a:ahLst/>
              <a:cxnLst/>
              <a:rect l="l" t="t" r="r" b="b"/>
              <a:pathLst>
                <a:path w="12284" h="11577" extrusionOk="0">
                  <a:moveTo>
                    <a:pt x="10760" y="3502"/>
                  </a:moveTo>
                  <a:lnTo>
                    <a:pt x="10760" y="4040"/>
                  </a:lnTo>
                  <a:lnTo>
                    <a:pt x="2934" y="4040"/>
                  </a:lnTo>
                  <a:cubicBezTo>
                    <a:pt x="2695" y="4040"/>
                    <a:pt x="2695" y="4399"/>
                    <a:pt x="2934" y="4399"/>
                  </a:cubicBezTo>
                  <a:lnTo>
                    <a:pt x="11854" y="4399"/>
                  </a:lnTo>
                  <a:cubicBezTo>
                    <a:pt x="11892" y="4399"/>
                    <a:pt x="11924" y="4431"/>
                    <a:pt x="11924" y="4466"/>
                  </a:cubicBezTo>
                  <a:lnTo>
                    <a:pt x="11924" y="7112"/>
                  </a:lnTo>
                  <a:cubicBezTo>
                    <a:pt x="11924" y="7150"/>
                    <a:pt x="11892" y="7179"/>
                    <a:pt x="11854" y="7179"/>
                  </a:cubicBezTo>
                  <a:lnTo>
                    <a:pt x="429" y="7179"/>
                  </a:lnTo>
                  <a:cubicBezTo>
                    <a:pt x="391" y="7179"/>
                    <a:pt x="359" y="7150"/>
                    <a:pt x="359" y="7112"/>
                  </a:cubicBezTo>
                  <a:lnTo>
                    <a:pt x="359" y="4466"/>
                  </a:lnTo>
                  <a:cubicBezTo>
                    <a:pt x="359" y="4431"/>
                    <a:pt x="391" y="4399"/>
                    <a:pt x="429" y="4399"/>
                  </a:cubicBezTo>
                  <a:lnTo>
                    <a:pt x="2213" y="4399"/>
                  </a:lnTo>
                  <a:cubicBezTo>
                    <a:pt x="2456" y="4399"/>
                    <a:pt x="2456" y="4040"/>
                    <a:pt x="2213" y="4040"/>
                  </a:cubicBezTo>
                  <a:lnTo>
                    <a:pt x="1524" y="4040"/>
                  </a:lnTo>
                  <a:lnTo>
                    <a:pt x="1524" y="3502"/>
                  </a:lnTo>
                  <a:close/>
                  <a:moveTo>
                    <a:pt x="10760" y="7541"/>
                  </a:moveTo>
                  <a:lnTo>
                    <a:pt x="10760" y="8076"/>
                  </a:lnTo>
                  <a:lnTo>
                    <a:pt x="1524" y="8076"/>
                  </a:lnTo>
                  <a:lnTo>
                    <a:pt x="1524" y="7541"/>
                  </a:lnTo>
                  <a:close/>
                  <a:moveTo>
                    <a:pt x="429" y="1"/>
                  </a:moveTo>
                  <a:cubicBezTo>
                    <a:pt x="190" y="1"/>
                    <a:pt x="0" y="194"/>
                    <a:pt x="0" y="430"/>
                  </a:cubicBezTo>
                  <a:lnTo>
                    <a:pt x="0" y="3072"/>
                  </a:lnTo>
                  <a:cubicBezTo>
                    <a:pt x="0" y="3308"/>
                    <a:pt x="190" y="3502"/>
                    <a:pt x="429" y="3502"/>
                  </a:cubicBezTo>
                  <a:lnTo>
                    <a:pt x="1165" y="3502"/>
                  </a:lnTo>
                  <a:lnTo>
                    <a:pt x="1165" y="4037"/>
                  </a:lnTo>
                  <a:lnTo>
                    <a:pt x="429" y="4037"/>
                  </a:lnTo>
                  <a:cubicBezTo>
                    <a:pt x="190" y="4037"/>
                    <a:pt x="0" y="4230"/>
                    <a:pt x="0" y="4466"/>
                  </a:cubicBezTo>
                  <a:lnTo>
                    <a:pt x="0" y="7112"/>
                  </a:lnTo>
                  <a:cubicBezTo>
                    <a:pt x="0" y="7347"/>
                    <a:pt x="190" y="7537"/>
                    <a:pt x="429" y="7537"/>
                  </a:cubicBezTo>
                  <a:lnTo>
                    <a:pt x="1165" y="7537"/>
                  </a:lnTo>
                  <a:lnTo>
                    <a:pt x="1165" y="8076"/>
                  </a:lnTo>
                  <a:lnTo>
                    <a:pt x="429" y="8076"/>
                  </a:lnTo>
                  <a:cubicBezTo>
                    <a:pt x="190" y="8076"/>
                    <a:pt x="0" y="8266"/>
                    <a:pt x="0" y="8505"/>
                  </a:cubicBezTo>
                  <a:lnTo>
                    <a:pt x="0" y="11151"/>
                  </a:lnTo>
                  <a:cubicBezTo>
                    <a:pt x="0" y="11387"/>
                    <a:pt x="190" y="11577"/>
                    <a:pt x="429" y="11577"/>
                  </a:cubicBezTo>
                  <a:lnTo>
                    <a:pt x="5485" y="11577"/>
                  </a:lnTo>
                  <a:cubicBezTo>
                    <a:pt x="5725" y="11577"/>
                    <a:pt x="5725" y="11218"/>
                    <a:pt x="5485" y="11218"/>
                  </a:cubicBezTo>
                  <a:lnTo>
                    <a:pt x="429" y="11218"/>
                  </a:lnTo>
                  <a:cubicBezTo>
                    <a:pt x="391" y="11218"/>
                    <a:pt x="359" y="11186"/>
                    <a:pt x="359" y="11151"/>
                  </a:cubicBezTo>
                  <a:lnTo>
                    <a:pt x="359" y="8505"/>
                  </a:lnTo>
                  <a:cubicBezTo>
                    <a:pt x="359" y="8466"/>
                    <a:pt x="391" y="8438"/>
                    <a:pt x="429" y="8438"/>
                  </a:cubicBezTo>
                  <a:lnTo>
                    <a:pt x="11854" y="8438"/>
                  </a:lnTo>
                  <a:cubicBezTo>
                    <a:pt x="11892" y="8438"/>
                    <a:pt x="11924" y="8466"/>
                    <a:pt x="11924" y="8505"/>
                  </a:cubicBezTo>
                  <a:lnTo>
                    <a:pt x="11924" y="11151"/>
                  </a:lnTo>
                  <a:cubicBezTo>
                    <a:pt x="11924" y="11186"/>
                    <a:pt x="11892" y="11218"/>
                    <a:pt x="11854" y="11218"/>
                  </a:cubicBezTo>
                  <a:lnTo>
                    <a:pt x="6263" y="11218"/>
                  </a:lnTo>
                  <a:cubicBezTo>
                    <a:pt x="6020" y="11218"/>
                    <a:pt x="6020" y="11577"/>
                    <a:pt x="6263" y="11577"/>
                  </a:cubicBezTo>
                  <a:lnTo>
                    <a:pt x="11854" y="11577"/>
                  </a:lnTo>
                  <a:cubicBezTo>
                    <a:pt x="12090" y="11577"/>
                    <a:pt x="12283" y="11387"/>
                    <a:pt x="12283" y="11151"/>
                  </a:cubicBezTo>
                  <a:lnTo>
                    <a:pt x="12283" y="8505"/>
                  </a:lnTo>
                  <a:cubicBezTo>
                    <a:pt x="12283" y="8269"/>
                    <a:pt x="12090" y="8076"/>
                    <a:pt x="11854" y="8076"/>
                  </a:cubicBezTo>
                  <a:lnTo>
                    <a:pt x="11118" y="8076"/>
                  </a:lnTo>
                  <a:lnTo>
                    <a:pt x="11118" y="7541"/>
                  </a:lnTo>
                  <a:lnTo>
                    <a:pt x="11854" y="7541"/>
                  </a:lnTo>
                  <a:cubicBezTo>
                    <a:pt x="12090" y="7541"/>
                    <a:pt x="12283" y="7347"/>
                    <a:pt x="12283" y="7112"/>
                  </a:cubicBezTo>
                  <a:lnTo>
                    <a:pt x="12283" y="4469"/>
                  </a:lnTo>
                  <a:cubicBezTo>
                    <a:pt x="12283" y="4230"/>
                    <a:pt x="12090" y="4040"/>
                    <a:pt x="11854" y="4040"/>
                  </a:cubicBezTo>
                  <a:lnTo>
                    <a:pt x="11118" y="4040"/>
                  </a:lnTo>
                  <a:lnTo>
                    <a:pt x="11118" y="3505"/>
                  </a:lnTo>
                  <a:lnTo>
                    <a:pt x="11854" y="3502"/>
                  </a:lnTo>
                  <a:cubicBezTo>
                    <a:pt x="12090" y="3502"/>
                    <a:pt x="12283" y="3308"/>
                    <a:pt x="12283" y="3072"/>
                  </a:cubicBezTo>
                  <a:lnTo>
                    <a:pt x="12283" y="430"/>
                  </a:lnTo>
                  <a:cubicBezTo>
                    <a:pt x="12283" y="194"/>
                    <a:pt x="12090" y="1"/>
                    <a:pt x="11854" y="1"/>
                  </a:cubicBezTo>
                  <a:lnTo>
                    <a:pt x="10650" y="1"/>
                  </a:lnTo>
                  <a:cubicBezTo>
                    <a:pt x="10411" y="1"/>
                    <a:pt x="10411" y="360"/>
                    <a:pt x="10650" y="360"/>
                  </a:cubicBezTo>
                  <a:lnTo>
                    <a:pt x="11854" y="360"/>
                  </a:lnTo>
                  <a:cubicBezTo>
                    <a:pt x="11892" y="360"/>
                    <a:pt x="11924" y="391"/>
                    <a:pt x="11924" y="430"/>
                  </a:cubicBezTo>
                  <a:lnTo>
                    <a:pt x="11924" y="3072"/>
                  </a:lnTo>
                  <a:cubicBezTo>
                    <a:pt x="11924" y="3111"/>
                    <a:pt x="11892" y="3143"/>
                    <a:pt x="11854" y="3143"/>
                  </a:cubicBezTo>
                  <a:lnTo>
                    <a:pt x="429" y="3143"/>
                  </a:lnTo>
                  <a:cubicBezTo>
                    <a:pt x="391" y="3143"/>
                    <a:pt x="359" y="3111"/>
                    <a:pt x="359" y="3072"/>
                  </a:cubicBezTo>
                  <a:lnTo>
                    <a:pt x="359" y="430"/>
                  </a:lnTo>
                  <a:cubicBezTo>
                    <a:pt x="359" y="391"/>
                    <a:pt x="391" y="360"/>
                    <a:pt x="429" y="360"/>
                  </a:cubicBezTo>
                  <a:lnTo>
                    <a:pt x="9940" y="360"/>
                  </a:lnTo>
                  <a:cubicBezTo>
                    <a:pt x="10179" y="360"/>
                    <a:pt x="10179" y="1"/>
                    <a:pt x="99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5" name="Google Shape;22515;p87"/>
            <p:cNvSpPr/>
            <p:nvPr/>
          </p:nvSpPr>
          <p:spPr>
            <a:xfrm>
              <a:off x="1175151" y="2952670"/>
              <a:ext cx="45522" cy="39015"/>
            </a:xfrm>
            <a:custGeom>
              <a:avLst/>
              <a:gdLst/>
              <a:ahLst/>
              <a:cxnLst/>
              <a:rect l="l" t="t" r="r" b="b"/>
              <a:pathLst>
                <a:path w="1749" h="1499" extrusionOk="0">
                  <a:moveTo>
                    <a:pt x="750" y="358"/>
                  </a:moveTo>
                  <a:cubicBezTo>
                    <a:pt x="1094" y="358"/>
                    <a:pt x="1270" y="777"/>
                    <a:pt x="1024" y="1023"/>
                  </a:cubicBezTo>
                  <a:cubicBezTo>
                    <a:pt x="945" y="1103"/>
                    <a:pt x="847" y="1138"/>
                    <a:pt x="752" y="1138"/>
                  </a:cubicBezTo>
                  <a:cubicBezTo>
                    <a:pt x="551" y="1138"/>
                    <a:pt x="359" y="981"/>
                    <a:pt x="359" y="745"/>
                  </a:cubicBezTo>
                  <a:cubicBezTo>
                    <a:pt x="359" y="531"/>
                    <a:pt x="531" y="358"/>
                    <a:pt x="750" y="358"/>
                  </a:cubicBezTo>
                  <a:close/>
                  <a:moveTo>
                    <a:pt x="754" y="0"/>
                  </a:moveTo>
                  <a:cubicBezTo>
                    <a:pt x="369" y="0"/>
                    <a:pt x="0" y="299"/>
                    <a:pt x="0" y="749"/>
                  </a:cubicBezTo>
                  <a:cubicBezTo>
                    <a:pt x="0" y="1160"/>
                    <a:pt x="334" y="1495"/>
                    <a:pt x="750" y="1498"/>
                  </a:cubicBezTo>
                  <a:cubicBezTo>
                    <a:pt x="1415" y="1498"/>
                    <a:pt x="1749" y="692"/>
                    <a:pt x="1277" y="221"/>
                  </a:cubicBezTo>
                  <a:cubicBezTo>
                    <a:pt x="1125" y="68"/>
                    <a:pt x="937"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6" name="Google Shape;22516;p87"/>
            <p:cNvSpPr/>
            <p:nvPr/>
          </p:nvSpPr>
          <p:spPr>
            <a:xfrm>
              <a:off x="1124684" y="2952644"/>
              <a:ext cx="45548" cy="38911"/>
            </a:xfrm>
            <a:custGeom>
              <a:avLst/>
              <a:gdLst/>
              <a:ahLst/>
              <a:cxnLst/>
              <a:rect l="l" t="t" r="r" b="b"/>
              <a:pathLst>
                <a:path w="1750" h="1495" extrusionOk="0">
                  <a:moveTo>
                    <a:pt x="750" y="356"/>
                  </a:moveTo>
                  <a:cubicBezTo>
                    <a:pt x="964" y="356"/>
                    <a:pt x="1140" y="532"/>
                    <a:pt x="1140" y="746"/>
                  </a:cubicBezTo>
                  <a:cubicBezTo>
                    <a:pt x="1140" y="981"/>
                    <a:pt x="949" y="1136"/>
                    <a:pt x="750" y="1136"/>
                  </a:cubicBezTo>
                  <a:cubicBezTo>
                    <a:pt x="654" y="1136"/>
                    <a:pt x="555" y="1101"/>
                    <a:pt x="475" y="1021"/>
                  </a:cubicBezTo>
                  <a:cubicBezTo>
                    <a:pt x="229" y="778"/>
                    <a:pt x="402" y="356"/>
                    <a:pt x="750" y="356"/>
                  </a:cubicBezTo>
                  <a:close/>
                  <a:moveTo>
                    <a:pt x="750" y="0"/>
                  </a:moveTo>
                  <a:cubicBezTo>
                    <a:pt x="335" y="0"/>
                    <a:pt x="4" y="335"/>
                    <a:pt x="0" y="746"/>
                  </a:cubicBezTo>
                  <a:cubicBezTo>
                    <a:pt x="0" y="1196"/>
                    <a:pt x="369" y="1495"/>
                    <a:pt x="754" y="1495"/>
                  </a:cubicBezTo>
                  <a:cubicBezTo>
                    <a:pt x="938" y="1495"/>
                    <a:pt x="1125" y="1426"/>
                    <a:pt x="1278" y="1274"/>
                  </a:cubicBezTo>
                  <a:cubicBezTo>
                    <a:pt x="1749" y="802"/>
                    <a:pt x="1415"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7" name="Google Shape;22517;p87"/>
            <p:cNvSpPr/>
            <p:nvPr/>
          </p:nvSpPr>
          <p:spPr>
            <a:xfrm>
              <a:off x="942621" y="2967376"/>
              <a:ext cx="171651" cy="9474"/>
            </a:xfrm>
            <a:custGeom>
              <a:avLst/>
              <a:gdLst/>
              <a:ahLst/>
              <a:cxnLst/>
              <a:rect l="l" t="t" r="r" b="b"/>
              <a:pathLst>
                <a:path w="6595" h="364" extrusionOk="0">
                  <a:moveTo>
                    <a:pt x="240" y="1"/>
                  </a:moveTo>
                  <a:cubicBezTo>
                    <a:pt x="1" y="1"/>
                    <a:pt x="1" y="363"/>
                    <a:pt x="240" y="363"/>
                  </a:cubicBezTo>
                  <a:lnTo>
                    <a:pt x="6352" y="363"/>
                  </a:lnTo>
                  <a:cubicBezTo>
                    <a:pt x="6594" y="363"/>
                    <a:pt x="6594" y="1"/>
                    <a:pt x="63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8" name="Google Shape;22518;p87"/>
            <p:cNvSpPr/>
            <p:nvPr/>
          </p:nvSpPr>
          <p:spPr>
            <a:xfrm>
              <a:off x="1175151" y="3057691"/>
              <a:ext cx="45522" cy="39015"/>
            </a:xfrm>
            <a:custGeom>
              <a:avLst/>
              <a:gdLst/>
              <a:ahLst/>
              <a:cxnLst/>
              <a:rect l="l" t="t" r="r" b="b"/>
              <a:pathLst>
                <a:path w="1749" h="1499" extrusionOk="0">
                  <a:moveTo>
                    <a:pt x="750" y="359"/>
                  </a:moveTo>
                  <a:cubicBezTo>
                    <a:pt x="1094" y="359"/>
                    <a:pt x="1270" y="778"/>
                    <a:pt x="1024" y="1024"/>
                  </a:cubicBezTo>
                  <a:cubicBezTo>
                    <a:pt x="944" y="1104"/>
                    <a:pt x="846" y="1140"/>
                    <a:pt x="750" y="1140"/>
                  </a:cubicBezTo>
                  <a:cubicBezTo>
                    <a:pt x="550" y="1140"/>
                    <a:pt x="359" y="985"/>
                    <a:pt x="359" y="749"/>
                  </a:cubicBezTo>
                  <a:cubicBezTo>
                    <a:pt x="359" y="535"/>
                    <a:pt x="535" y="362"/>
                    <a:pt x="750" y="362"/>
                  </a:cubicBezTo>
                  <a:lnTo>
                    <a:pt x="750" y="359"/>
                  </a:lnTo>
                  <a:close/>
                  <a:moveTo>
                    <a:pt x="754" y="1"/>
                  </a:moveTo>
                  <a:cubicBezTo>
                    <a:pt x="369" y="1"/>
                    <a:pt x="0" y="299"/>
                    <a:pt x="0" y="749"/>
                  </a:cubicBezTo>
                  <a:cubicBezTo>
                    <a:pt x="0" y="1165"/>
                    <a:pt x="334" y="1495"/>
                    <a:pt x="750" y="1499"/>
                  </a:cubicBezTo>
                  <a:cubicBezTo>
                    <a:pt x="1415" y="1499"/>
                    <a:pt x="1749" y="693"/>
                    <a:pt x="1277" y="222"/>
                  </a:cubicBezTo>
                  <a:cubicBezTo>
                    <a:pt x="1125" y="69"/>
                    <a:pt x="937"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9" name="Google Shape;22519;p87"/>
            <p:cNvSpPr/>
            <p:nvPr/>
          </p:nvSpPr>
          <p:spPr>
            <a:xfrm>
              <a:off x="1124762" y="3057691"/>
              <a:ext cx="45548" cy="39015"/>
            </a:xfrm>
            <a:custGeom>
              <a:avLst/>
              <a:gdLst/>
              <a:ahLst/>
              <a:cxnLst/>
              <a:rect l="l" t="t" r="r" b="b"/>
              <a:pathLst>
                <a:path w="1750" h="1499" extrusionOk="0">
                  <a:moveTo>
                    <a:pt x="750" y="359"/>
                  </a:moveTo>
                  <a:cubicBezTo>
                    <a:pt x="1095" y="359"/>
                    <a:pt x="1271" y="778"/>
                    <a:pt x="1025" y="1024"/>
                  </a:cubicBezTo>
                  <a:cubicBezTo>
                    <a:pt x="945" y="1104"/>
                    <a:pt x="847" y="1140"/>
                    <a:pt x="751" y="1140"/>
                  </a:cubicBezTo>
                  <a:cubicBezTo>
                    <a:pt x="551" y="1140"/>
                    <a:pt x="360" y="985"/>
                    <a:pt x="360" y="749"/>
                  </a:cubicBezTo>
                  <a:cubicBezTo>
                    <a:pt x="360" y="535"/>
                    <a:pt x="536" y="362"/>
                    <a:pt x="750" y="362"/>
                  </a:cubicBezTo>
                  <a:lnTo>
                    <a:pt x="750" y="359"/>
                  </a:lnTo>
                  <a:close/>
                  <a:moveTo>
                    <a:pt x="754" y="1"/>
                  </a:moveTo>
                  <a:cubicBezTo>
                    <a:pt x="370" y="1"/>
                    <a:pt x="1" y="299"/>
                    <a:pt x="1" y="749"/>
                  </a:cubicBezTo>
                  <a:cubicBezTo>
                    <a:pt x="1" y="1165"/>
                    <a:pt x="335" y="1495"/>
                    <a:pt x="750" y="1499"/>
                  </a:cubicBezTo>
                  <a:cubicBezTo>
                    <a:pt x="1415" y="1499"/>
                    <a:pt x="1750" y="693"/>
                    <a:pt x="1278" y="222"/>
                  </a:cubicBezTo>
                  <a:cubicBezTo>
                    <a:pt x="1126" y="69"/>
                    <a:pt x="938" y="1"/>
                    <a:pt x="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0" name="Google Shape;22520;p87"/>
            <p:cNvSpPr/>
            <p:nvPr/>
          </p:nvSpPr>
          <p:spPr>
            <a:xfrm>
              <a:off x="944183" y="3072501"/>
              <a:ext cx="170090" cy="9370"/>
            </a:xfrm>
            <a:custGeom>
              <a:avLst/>
              <a:gdLst/>
              <a:ahLst/>
              <a:cxnLst/>
              <a:rect l="l" t="t" r="r" b="b"/>
              <a:pathLst>
                <a:path w="6535" h="360" extrusionOk="0">
                  <a:moveTo>
                    <a:pt x="180" y="1"/>
                  </a:moveTo>
                  <a:cubicBezTo>
                    <a:pt x="81" y="1"/>
                    <a:pt x="0" y="82"/>
                    <a:pt x="0" y="180"/>
                  </a:cubicBezTo>
                  <a:cubicBezTo>
                    <a:pt x="0" y="279"/>
                    <a:pt x="81" y="360"/>
                    <a:pt x="180" y="360"/>
                  </a:cubicBezTo>
                  <a:lnTo>
                    <a:pt x="6292" y="360"/>
                  </a:lnTo>
                  <a:cubicBezTo>
                    <a:pt x="6534" y="360"/>
                    <a:pt x="6534" y="1"/>
                    <a:pt x="6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1" name="Google Shape;22521;p87"/>
            <p:cNvSpPr/>
            <p:nvPr/>
          </p:nvSpPr>
          <p:spPr>
            <a:xfrm>
              <a:off x="1168540"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13" y="964"/>
                    <a:pt x="613" y="749"/>
                  </a:cubicBezTo>
                  <a:lnTo>
                    <a:pt x="609" y="749"/>
                  </a:lnTo>
                  <a:cubicBezTo>
                    <a:pt x="609" y="516"/>
                    <a:pt x="803" y="360"/>
                    <a:pt x="1003" y="360"/>
                  </a:cubicBezTo>
                  <a:close/>
                  <a:moveTo>
                    <a:pt x="996" y="1"/>
                  </a:moveTo>
                  <a:cubicBezTo>
                    <a:pt x="812" y="1"/>
                    <a:pt x="625" y="69"/>
                    <a:pt x="472" y="221"/>
                  </a:cubicBezTo>
                  <a:cubicBezTo>
                    <a:pt x="1" y="693"/>
                    <a:pt x="335" y="1498"/>
                    <a:pt x="1004" y="1498"/>
                  </a:cubicBezTo>
                  <a:cubicBezTo>
                    <a:pt x="1415" y="1495"/>
                    <a:pt x="1749" y="1161"/>
                    <a:pt x="1749" y="749"/>
                  </a:cubicBezTo>
                  <a:cubicBezTo>
                    <a:pt x="1749" y="299"/>
                    <a:pt x="1381"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2" name="Google Shape;22522;p87"/>
            <p:cNvSpPr/>
            <p:nvPr/>
          </p:nvSpPr>
          <p:spPr>
            <a:xfrm>
              <a:off x="1118177" y="3162738"/>
              <a:ext cx="45548" cy="39015"/>
            </a:xfrm>
            <a:custGeom>
              <a:avLst/>
              <a:gdLst/>
              <a:ahLst/>
              <a:cxnLst/>
              <a:rect l="l" t="t" r="r" b="b"/>
              <a:pathLst>
                <a:path w="1750" h="1499" extrusionOk="0">
                  <a:moveTo>
                    <a:pt x="1003" y="360"/>
                  </a:moveTo>
                  <a:cubicBezTo>
                    <a:pt x="1099" y="360"/>
                    <a:pt x="1196" y="395"/>
                    <a:pt x="1274" y="475"/>
                  </a:cubicBezTo>
                  <a:cubicBezTo>
                    <a:pt x="1521" y="721"/>
                    <a:pt x="1348" y="1140"/>
                    <a:pt x="1000" y="1140"/>
                  </a:cubicBezTo>
                  <a:cubicBezTo>
                    <a:pt x="785" y="1140"/>
                    <a:pt x="609" y="964"/>
                    <a:pt x="609" y="749"/>
                  </a:cubicBezTo>
                  <a:cubicBezTo>
                    <a:pt x="609" y="516"/>
                    <a:pt x="803" y="360"/>
                    <a:pt x="1003" y="360"/>
                  </a:cubicBezTo>
                  <a:close/>
                  <a:moveTo>
                    <a:pt x="996" y="1"/>
                  </a:moveTo>
                  <a:cubicBezTo>
                    <a:pt x="812" y="1"/>
                    <a:pt x="625" y="69"/>
                    <a:pt x="472" y="221"/>
                  </a:cubicBezTo>
                  <a:cubicBezTo>
                    <a:pt x="1" y="693"/>
                    <a:pt x="335" y="1498"/>
                    <a:pt x="1003" y="1498"/>
                  </a:cubicBezTo>
                  <a:cubicBezTo>
                    <a:pt x="1415" y="1495"/>
                    <a:pt x="1749" y="1161"/>
                    <a:pt x="1749" y="749"/>
                  </a:cubicBezTo>
                  <a:cubicBezTo>
                    <a:pt x="1749" y="299"/>
                    <a:pt x="1380" y="1"/>
                    <a:pt x="9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3" name="Google Shape;22523;p87"/>
            <p:cNvSpPr/>
            <p:nvPr/>
          </p:nvSpPr>
          <p:spPr>
            <a:xfrm>
              <a:off x="942543" y="3177548"/>
              <a:ext cx="170064" cy="9370"/>
            </a:xfrm>
            <a:custGeom>
              <a:avLst/>
              <a:gdLst/>
              <a:ahLst/>
              <a:cxnLst/>
              <a:rect l="l" t="t" r="r" b="b"/>
              <a:pathLst>
                <a:path w="6534" h="360" extrusionOk="0">
                  <a:moveTo>
                    <a:pt x="243" y="1"/>
                  </a:moveTo>
                  <a:cubicBezTo>
                    <a:pt x="0" y="1"/>
                    <a:pt x="0" y="360"/>
                    <a:pt x="243" y="360"/>
                  </a:cubicBezTo>
                  <a:lnTo>
                    <a:pt x="6355" y="360"/>
                  </a:lnTo>
                  <a:cubicBezTo>
                    <a:pt x="6453" y="360"/>
                    <a:pt x="6534" y="279"/>
                    <a:pt x="6534" y="180"/>
                  </a:cubicBezTo>
                  <a:cubicBezTo>
                    <a:pt x="6534" y="82"/>
                    <a:pt x="6453" y="1"/>
                    <a:pt x="63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4" name="Google Shape;22524;p87"/>
            <p:cNvSpPr/>
            <p:nvPr/>
          </p:nvSpPr>
          <p:spPr>
            <a:xfrm>
              <a:off x="942621" y="3087337"/>
              <a:ext cx="26314" cy="9370"/>
            </a:xfrm>
            <a:custGeom>
              <a:avLst/>
              <a:gdLst/>
              <a:ahLst/>
              <a:cxnLst/>
              <a:rect l="l" t="t" r="r" b="b"/>
              <a:pathLst>
                <a:path w="1011" h="360" extrusionOk="0">
                  <a:moveTo>
                    <a:pt x="243" y="1"/>
                  </a:moveTo>
                  <a:cubicBezTo>
                    <a:pt x="1" y="1"/>
                    <a:pt x="1" y="360"/>
                    <a:pt x="243" y="360"/>
                  </a:cubicBezTo>
                  <a:lnTo>
                    <a:pt x="771" y="360"/>
                  </a:lnTo>
                  <a:cubicBezTo>
                    <a:pt x="1010" y="360"/>
                    <a:pt x="1010"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25" name="Google Shape;22525;p87"/>
          <p:cNvGrpSpPr/>
          <p:nvPr/>
        </p:nvGrpSpPr>
        <p:grpSpPr>
          <a:xfrm>
            <a:off x="4599121" y="3415570"/>
            <a:ext cx="365973" cy="243695"/>
            <a:chOff x="4599121" y="3415570"/>
            <a:chExt cx="365973" cy="243695"/>
          </a:xfrm>
        </p:grpSpPr>
        <p:sp>
          <p:nvSpPr>
            <p:cNvPr id="22526" name="Google Shape;22526;p87"/>
            <p:cNvSpPr/>
            <p:nvPr/>
          </p:nvSpPr>
          <p:spPr>
            <a:xfrm>
              <a:off x="4604795" y="3421243"/>
              <a:ext cx="354521" cy="232269"/>
            </a:xfrm>
            <a:custGeom>
              <a:avLst/>
              <a:gdLst/>
              <a:ahLst/>
              <a:cxnLst/>
              <a:rect l="l" t="t" r="r" b="b"/>
              <a:pathLst>
                <a:path w="13621" h="8924" extrusionOk="0">
                  <a:moveTo>
                    <a:pt x="472" y="0"/>
                  </a:moveTo>
                  <a:cubicBezTo>
                    <a:pt x="212" y="0"/>
                    <a:pt x="1" y="211"/>
                    <a:pt x="1" y="472"/>
                  </a:cubicBezTo>
                  <a:lnTo>
                    <a:pt x="1" y="8455"/>
                  </a:lnTo>
                  <a:cubicBezTo>
                    <a:pt x="1" y="8712"/>
                    <a:pt x="212" y="8923"/>
                    <a:pt x="472" y="8923"/>
                  </a:cubicBezTo>
                  <a:lnTo>
                    <a:pt x="13153" y="8923"/>
                  </a:lnTo>
                  <a:cubicBezTo>
                    <a:pt x="13410" y="8923"/>
                    <a:pt x="13621" y="8712"/>
                    <a:pt x="13621" y="8455"/>
                  </a:cubicBezTo>
                  <a:lnTo>
                    <a:pt x="13621" y="472"/>
                  </a:lnTo>
                  <a:cubicBezTo>
                    <a:pt x="13621" y="211"/>
                    <a:pt x="13410" y="0"/>
                    <a:pt x="131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7" name="Google Shape;22527;p87"/>
            <p:cNvSpPr/>
            <p:nvPr/>
          </p:nvSpPr>
          <p:spPr>
            <a:xfrm>
              <a:off x="4641520" y="3445683"/>
              <a:ext cx="281175" cy="183364"/>
            </a:xfrm>
            <a:custGeom>
              <a:avLst/>
              <a:gdLst/>
              <a:ahLst/>
              <a:cxnLst/>
              <a:rect l="l" t="t" r="r" b="b"/>
              <a:pathLst>
                <a:path w="10803" h="7045" extrusionOk="0">
                  <a:moveTo>
                    <a:pt x="1" y="1"/>
                  </a:moveTo>
                  <a:lnTo>
                    <a:pt x="1" y="7045"/>
                  </a:lnTo>
                  <a:lnTo>
                    <a:pt x="10802" y="7045"/>
                  </a:lnTo>
                  <a:lnTo>
                    <a:pt x="10802"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8" name="Google Shape;22528;p87"/>
            <p:cNvSpPr/>
            <p:nvPr/>
          </p:nvSpPr>
          <p:spPr>
            <a:xfrm>
              <a:off x="4721008" y="3470149"/>
              <a:ext cx="122277" cy="97811"/>
            </a:xfrm>
            <a:custGeom>
              <a:avLst/>
              <a:gdLst/>
              <a:ahLst/>
              <a:cxnLst/>
              <a:rect l="l" t="t" r="r" b="b"/>
              <a:pathLst>
                <a:path w="4698" h="3758" extrusionOk="0">
                  <a:moveTo>
                    <a:pt x="1878" y="1084"/>
                  </a:moveTo>
                  <a:cubicBezTo>
                    <a:pt x="1912" y="1084"/>
                    <a:pt x="1948" y="1091"/>
                    <a:pt x="1982" y="1108"/>
                  </a:cubicBezTo>
                  <a:lnTo>
                    <a:pt x="3101" y="1668"/>
                  </a:lnTo>
                  <a:cubicBezTo>
                    <a:pt x="3276" y="1756"/>
                    <a:pt x="3273" y="2002"/>
                    <a:pt x="3101" y="2090"/>
                  </a:cubicBezTo>
                  <a:lnTo>
                    <a:pt x="1982" y="2649"/>
                  </a:lnTo>
                  <a:cubicBezTo>
                    <a:pt x="1948" y="2667"/>
                    <a:pt x="1912" y="2674"/>
                    <a:pt x="1878" y="2674"/>
                  </a:cubicBezTo>
                  <a:cubicBezTo>
                    <a:pt x="1755" y="2674"/>
                    <a:pt x="1644" y="2576"/>
                    <a:pt x="1644" y="2438"/>
                  </a:cubicBezTo>
                  <a:lnTo>
                    <a:pt x="1644" y="1320"/>
                  </a:lnTo>
                  <a:cubicBezTo>
                    <a:pt x="1644" y="1182"/>
                    <a:pt x="1755" y="1084"/>
                    <a:pt x="1878" y="1084"/>
                  </a:cubicBezTo>
                  <a:close/>
                  <a:moveTo>
                    <a:pt x="940" y="0"/>
                  </a:moveTo>
                  <a:cubicBezTo>
                    <a:pt x="419" y="0"/>
                    <a:pt x="1" y="422"/>
                    <a:pt x="1" y="940"/>
                  </a:cubicBezTo>
                  <a:lnTo>
                    <a:pt x="1" y="2818"/>
                  </a:lnTo>
                  <a:cubicBezTo>
                    <a:pt x="1" y="3336"/>
                    <a:pt x="419" y="3758"/>
                    <a:pt x="940" y="3758"/>
                  </a:cubicBezTo>
                  <a:lnTo>
                    <a:pt x="3758" y="3758"/>
                  </a:lnTo>
                  <a:cubicBezTo>
                    <a:pt x="4276" y="3758"/>
                    <a:pt x="4698" y="3336"/>
                    <a:pt x="4698" y="2818"/>
                  </a:cubicBezTo>
                  <a:lnTo>
                    <a:pt x="4698" y="940"/>
                  </a:lnTo>
                  <a:cubicBezTo>
                    <a:pt x="4698" y="422"/>
                    <a:pt x="4276" y="0"/>
                    <a:pt x="37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9" name="Google Shape;22529;p87"/>
            <p:cNvSpPr/>
            <p:nvPr/>
          </p:nvSpPr>
          <p:spPr>
            <a:xfrm>
              <a:off x="4702606" y="3586258"/>
              <a:ext cx="24466" cy="24466"/>
            </a:xfrm>
            <a:custGeom>
              <a:avLst/>
              <a:gdLst/>
              <a:ahLst/>
              <a:cxnLst/>
              <a:rect l="l" t="t" r="r" b="b"/>
              <a:pathLst>
                <a:path w="940" h="940" extrusionOk="0">
                  <a:moveTo>
                    <a:pt x="468" y="0"/>
                  </a:moveTo>
                  <a:cubicBezTo>
                    <a:pt x="212" y="0"/>
                    <a:pt x="1" y="212"/>
                    <a:pt x="1" y="472"/>
                  </a:cubicBezTo>
                  <a:cubicBezTo>
                    <a:pt x="1" y="729"/>
                    <a:pt x="212" y="940"/>
                    <a:pt x="468" y="940"/>
                  </a:cubicBezTo>
                  <a:cubicBezTo>
                    <a:pt x="729" y="940"/>
                    <a:pt x="940" y="729"/>
                    <a:pt x="940" y="472"/>
                  </a:cubicBezTo>
                  <a:cubicBezTo>
                    <a:pt x="940" y="212"/>
                    <a:pt x="729" y="0"/>
                    <a:pt x="4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0" name="Google Shape;22530;p87"/>
            <p:cNvSpPr/>
            <p:nvPr/>
          </p:nvSpPr>
          <p:spPr>
            <a:xfrm>
              <a:off x="4599121" y="3415570"/>
              <a:ext cx="365973" cy="243695"/>
            </a:xfrm>
            <a:custGeom>
              <a:avLst/>
              <a:gdLst/>
              <a:ahLst/>
              <a:cxnLst/>
              <a:rect l="l" t="t" r="r" b="b"/>
              <a:pathLst>
                <a:path w="14061" h="9363" extrusionOk="0">
                  <a:moveTo>
                    <a:pt x="13371" y="440"/>
                  </a:moveTo>
                  <a:cubicBezTo>
                    <a:pt x="13508" y="440"/>
                    <a:pt x="13621" y="549"/>
                    <a:pt x="13621" y="690"/>
                  </a:cubicBezTo>
                  <a:lnTo>
                    <a:pt x="13621" y="8673"/>
                  </a:lnTo>
                  <a:cubicBezTo>
                    <a:pt x="13621" y="8810"/>
                    <a:pt x="13508" y="8923"/>
                    <a:pt x="13371" y="8923"/>
                  </a:cubicBezTo>
                  <a:lnTo>
                    <a:pt x="690" y="8923"/>
                  </a:lnTo>
                  <a:cubicBezTo>
                    <a:pt x="553" y="8923"/>
                    <a:pt x="440" y="8810"/>
                    <a:pt x="440" y="8673"/>
                  </a:cubicBezTo>
                  <a:lnTo>
                    <a:pt x="440" y="690"/>
                  </a:lnTo>
                  <a:cubicBezTo>
                    <a:pt x="440" y="549"/>
                    <a:pt x="553" y="440"/>
                    <a:pt x="690" y="440"/>
                  </a:cubicBezTo>
                  <a:close/>
                  <a:moveTo>
                    <a:pt x="690" y="0"/>
                  </a:moveTo>
                  <a:cubicBezTo>
                    <a:pt x="307" y="0"/>
                    <a:pt x="1" y="306"/>
                    <a:pt x="1" y="690"/>
                  </a:cubicBezTo>
                  <a:lnTo>
                    <a:pt x="1" y="8673"/>
                  </a:lnTo>
                  <a:cubicBezTo>
                    <a:pt x="1" y="9053"/>
                    <a:pt x="307" y="9363"/>
                    <a:pt x="690" y="9363"/>
                  </a:cubicBezTo>
                  <a:lnTo>
                    <a:pt x="13371" y="9363"/>
                  </a:lnTo>
                  <a:cubicBezTo>
                    <a:pt x="13751" y="9363"/>
                    <a:pt x="14060" y="9053"/>
                    <a:pt x="14060" y="8673"/>
                  </a:cubicBezTo>
                  <a:lnTo>
                    <a:pt x="14060" y="690"/>
                  </a:lnTo>
                  <a:cubicBezTo>
                    <a:pt x="14060" y="306"/>
                    <a:pt x="13751" y="0"/>
                    <a:pt x="13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1" name="Google Shape;22531;p87"/>
            <p:cNvSpPr/>
            <p:nvPr/>
          </p:nvSpPr>
          <p:spPr>
            <a:xfrm>
              <a:off x="4635768" y="3440009"/>
              <a:ext cx="292601" cy="194816"/>
            </a:xfrm>
            <a:custGeom>
              <a:avLst/>
              <a:gdLst/>
              <a:ahLst/>
              <a:cxnLst/>
              <a:rect l="l" t="t" r="r" b="b"/>
              <a:pathLst>
                <a:path w="11242" h="7485" extrusionOk="0">
                  <a:moveTo>
                    <a:pt x="10802" y="440"/>
                  </a:moveTo>
                  <a:lnTo>
                    <a:pt x="10802" y="7044"/>
                  </a:lnTo>
                  <a:lnTo>
                    <a:pt x="440" y="7044"/>
                  </a:lnTo>
                  <a:lnTo>
                    <a:pt x="440" y="440"/>
                  </a:lnTo>
                  <a:close/>
                  <a:moveTo>
                    <a:pt x="222" y="1"/>
                  </a:moveTo>
                  <a:cubicBezTo>
                    <a:pt x="99" y="1"/>
                    <a:pt x="0" y="96"/>
                    <a:pt x="0" y="219"/>
                  </a:cubicBezTo>
                  <a:lnTo>
                    <a:pt x="0" y="7263"/>
                  </a:lnTo>
                  <a:cubicBezTo>
                    <a:pt x="0" y="7386"/>
                    <a:pt x="99" y="7484"/>
                    <a:pt x="222" y="7484"/>
                  </a:cubicBezTo>
                  <a:lnTo>
                    <a:pt x="11023" y="7484"/>
                  </a:lnTo>
                  <a:cubicBezTo>
                    <a:pt x="11143" y="7484"/>
                    <a:pt x="11242" y="7386"/>
                    <a:pt x="11242" y="7263"/>
                  </a:cubicBezTo>
                  <a:lnTo>
                    <a:pt x="11242" y="219"/>
                  </a:lnTo>
                  <a:cubicBezTo>
                    <a:pt x="11242" y="96"/>
                    <a:pt x="11143" y="1"/>
                    <a:pt x="1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2" name="Google Shape;22532;p87"/>
            <p:cNvSpPr/>
            <p:nvPr/>
          </p:nvSpPr>
          <p:spPr>
            <a:xfrm>
              <a:off x="4617444" y="3525536"/>
              <a:ext cx="11478" cy="23659"/>
            </a:xfrm>
            <a:custGeom>
              <a:avLst/>
              <a:gdLst/>
              <a:ahLst/>
              <a:cxnLst/>
              <a:rect l="l" t="t" r="r" b="b"/>
              <a:pathLst>
                <a:path w="441" h="909" extrusionOk="0">
                  <a:moveTo>
                    <a:pt x="218" y="1"/>
                  </a:moveTo>
                  <a:cubicBezTo>
                    <a:pt x="99" y="1"/>
                    <a:pt x="0" y="99"/>
                    <a:pt x="0" y="219"/>
                  </a:cubicBezTo>
                  <a:lnTo>
                    <a:pt x="0" y="690"/>
                  </a:lnTo>
                  <a:cubicBezTo>
                    <a:pt x="0" y="810"/>
                    <a:pt x="99" y="909"/>
                    <a:pt x="218" y="909"/>
                  </a:cubicBezTo>
                  <a:cubicBezTo>
                    <a:pt x="342" y="909"/>
                    <a:pt x="440" y="810"/>
                    <a:pt x="440" y="690"/>
                  </a:cubicBezTo>
                  <a:lnTo>
                    <a:pt x="440" y="219"/>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3" name="Google Shape;22533;p87"/>
            <p:cNvSpPr/>
            <p:nvPr/>
          </p:nvSpPr>
          <p:spPr>
            <a:xfrm>
              <a:off x="4935292" y="3519419"/>
              <a:ext cx="11478" cy="35918"/>
            </a:xfrm>
            <a:custGeom>
              <a:avLst/>
              <a:gdLst/>
              <a:ahLst/>
              <a:cxnLst/>
              <a:rect l="l" t="t" r="r" b="b"/>
              <a:pathLst>
                <a:path w="441" h="1380" extrusionOk="0">
                  <a:moveTo>
                    <a:pt x="219" y="0"/>
                  </a:moveTo>
                  <a:cubicBezTo>
                    <a:pt x="96" y="0"/>
                    <a:pt x="1" y="99"/>
                    <a:pt x="1" y="222"/>
                  </a:cubicBezTo>
                  <a:lnTo>
                    <a:pt x="1" y="1161"/>
                  </a:lnTo>
                  <a:cubicBezTo>
                    <a:pt x="1" y="1281"/>
                    <a:pt x="96" y="1379"/>
                    <a:pt x="219" y="1379"/>
                  </a:cubicBezTo>
                  <a:cubicBezTo>
                    <a:pt x="342" y="1379"/>
                    <a:pt x="441" y="1281"/>
                    <a:pt x="441" y="1161"/>
                  </a:cubicBezTo>
                  <a:lnTo>
                    <a:pt x="441" y="222"/>
                  </a:lnTo>
                  <a:cubicBezTo>
                    <a:pt x="441" y="99"/>
                    <a:pt x="34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4" name="Google Shape;22534;p87"/>
            <p:cNvSpPr/>
            <p:nvPr/>
          </p:nvSpPr>
          <p:spPr>
            <a:xfrm>
              <a:off x="4932013" y="3440009"/>
              <a:ext cx="14758" cy="11374"/>
            </a:xfrm>
            <a:custGeom>
              <a:avLst/>
              <a:gdLst/>
              <a:ahLst/>
              <a:cxnLst/>
              <a:rect l="l" t="t" r="r" b="b"/>
              <a:pathLst>
                <a:path w="567" h="437" extrusionOk="0">
                  <a:moveTo>
                    <a:pt x="345" y="1"/>
                  </a:moveTo>
                  <a:cubicBezTo>
                    <a:pt x="0" y="1"/>
                    <a:pt x="106" y="437"/>
                    <a:pt x="345" y="437"/>
                  </a:cubicBezTo>
                  <a:cubicBezTo>
                    <a:pt x="468" y="437"/>
                    <a:pt x="567" y="342"/>
                    <a:pt x="567" y="219"/>
                  </a:cubicBezTo>
                  <a:cubicBezTo>
                    <a:pt x="567" y="99"/>
                    <a:pt x="468"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5" name="Google Shape;22535;p87"/>
            <p:cNvSpPr/>
            <p:nvPr/>
          </p:nvSpPr>
          <p:spPr>
            <a:xfrm>
              <a:off x="4617444" y="3494953"/>
              <a:ext cx="11478" cy="17621"/>
            </a:xfrm>
            <a:custGeom>
              <a:avLst/>
              <a:gdLst/>
              <a:ahLst/>
              <a:cxnLst/>
              <a:rect l="l" t="t" r="r" b="b"/>
              <a:pathLst>
                <a:path w="441" h="677" extrusionOk="0">
                  <a:moveTo>
                    <a:pt x="218" y="1"/>
                  </a:moveTo>
                  <a:cubicBezTo>
                    <a:pt x="99" y="1"/>
                    <a:pt x="0" y="99"/>
                    <a:pt x="0" y="222"/>
                  </a:cubicBezTo>
                  <a:lnTo>
                    <a:pt x="0" y="454"/>
                  </a:lnTo>
                  <a:cubicBezTo>
                    <a:pt x="0" y="578"/>
                    <a:pt x="99" y="676"/>
                    <a:pt x="218" y="676"/>
                  </a:cubicBezTo>
                  <a:cubicBezTo>
                    <a:pt x="342" y="676"/>
                    <a:pt x="440" y="578"/>
                    <a:pt x="440" y="454"/>
                  </a:cubicBezTo>
                  <a:lnTo>
                    <a:pt x="440" y="222"/>
                  </a:lnTo>
                  <a:cubicBezTo>
                    <a:pt x="440" y="99"/>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6" name="Google Shape;22536;p87"/>
            <p:cNvSpPr/>
            <p:nvPr/>
          </p:nvSpPr>
          <p:spPr>
            <a:xfrm>
              <a:off x="4617444" y="3562182"/>
              <a:ext cx="11478" cy="17595"/>
            </a:xfrm>
            <a:custGeom>
              <a:avLst/>
              <a:gdLst/>
              <a:ahLst/>
              <a:cxnLst/>
              <a:rect l="l" t="t" r="r" b="b"/>
              <a:pathLst>
                <a:path w="441" h="676" extrusionOk="0">
                  <a:moveTo>
                    <a:pt x="218" y="0"/>
                  </a:moveTo>
                  <a:cubicBezTo>
                    <a:pt x="99" y="0"/>
                    <a:pt x="0" y="99"/>
                    <a:pt x="0" y="222"/>
                  </a:cubicBezTo>
                  <a:lnTo>
                    <a:pt x="0" y="458"/>
                  </a:lnTo>
                  <a:cubicBezTo>
                    <a:pt x="0" y="577"/>
                    <a:pt x="99" y="676"/>
                    <a:pt x="218" y="676"/>
                  </a:cubicBezTo>
                  <a:cubicBezTo>
                    <a:pt x="342" y="676"/>
                    <a:pt x="440" y="577"/>
                    <a:pt x="440" y="458"/>
                  </a:cubicBezTo>
                  <a:lnTo>
                    <a:pt x="440" y="222"/>
                  </a:lnTo>
                  <a:cubicBezTo>
                    <a:pt x="440" y="99"/>
                    <a:pt x="342" y="0"/>
                    <a:pt x="2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7" name="Google Shape;22537;p87"/>
            <p:cNvSpPr/>
            <p:nvPr/>
          </p:nvSpPr>
          <p:spPr>
            <a:xfrm>
              <a:off x="4658281" y="3580532"/>
              <a:ext cx="245648" cy="35918"/>
            </a:xfrm>
            <a:custGeom>
              <a:avLst/>
              <a:gdLst/>
              <a:ahLst/>
              <a:cxnLst/>
              <a:rect l="l" t="t" r="r" b="b"/>
              <a:pathLst>
                <a:path w="9438" h="1380" extrusionOk="0">
                  <a:moveTo>
                    <a:pt x="2173" y="442"/>
                  </a:moveTo>
                  <a:lnTo>
                    <a:pt x="2173" y="442"/>
                  </a:lnTo>
                  <a:cubicBezTo>
                    <a:pt x="2394" y="444"/>
                    <a:pt x="2505" y="710"/>
                    <a:pt x="2351" y="868"/>
                  </a:cubicBezTo>
                  <a:cubicBezTo>
                    <a:pt x="2300" y="918"/>
                    <a:pt x="2237" y="940"/>
                    <a:pt x="2176" y="940"/>
                  </a:cubicBezTo>
                  <a:cubicBezTo>
                    <a:pt x="2048" y="940"/>
                    <a:pt x="1925" y="842"/>
                    <a:pt x="1925" y="692"/>
                  </a:cubicBezTo>
                  <a:cubicBezTo>
                    <a:pt x="1925" y="552"/>
                    <a:pt x="2033" y="443"/>
                    <a:pt x="2173" y="442"/>
                  </a:cubicBezTo>
                  <a:close/>
                  <a:moveTo>
                    <a:pt x="2173" y="1"/>
                  </a:moveTo>
                  <a:cubicBezTo>
                    <a:pt x="1900" y="1"/>
                    <a:pt x="1626" y="157"/>
                    <a:pt x="1521" y="470"/>
                  </a:cubicBezTo>
                  <a:lnTo>
                    <a:pt x="296" y="470"/>
                  </a:lnTo>
                  <a:cubicBezTo>
                    <a:pt x="1" y="470"/>
                    <a:pt x="1" y="910"/>
                    <a:pt x="296" y="910"/>
                  </a:cubicBezTo>
                  <a:lnTo>
                    <a:pt x="1521" y="910"/>
                  </a:lnTo>
                  <a:cubicBezTo>
                    <a:pt x="1626" y="1223"/>
                    <a:pt x="1900" y="1380"/>
                    <a:pt x="2173" y="1380"/>
                  </a:cubicBezTo>
                  <a:cubicBezTo>
                    <a:pt x="2447" y="1380"/>
                    <a:pt x="2720" y="1223"/>
                    <a:pt x="2826" y="910"/>
                  </a:cubicBezTo>
                  <a:lnTo>
                    <a:pt x="9219" y="910"/>
                  </a:lnTo>
                  <a:cubicBezTo>
                    <a:pt x="9339" y="910"/>
                    <a:pt x="9437" y="812"/>
                    <a:pt x="9437" y="692"/>
                  </a:cubicBezTo>
                  <a:cubicBezTo>
                    <a:pt x="9437" y="569"/>
                    <a:pt x="9339" y="470"/>
                    <a:pt x="9219" y="470"/>
                  </a:cubicBezTo>
                  <a:lnTo>
                    <a:pt x="2826" y="470"/>
                  </a:lnTo>
                  <a:cubicBezTo>
                    <a:pt x="2720" y="157"/>
                    <a:pt x="2447" y="1"/>
                    <a:pt x="2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8" name="Google Shape;22538;p87"/>
            <p:cNvSpPr/>
            <p:nvPr/>
          </p:nvSpPr>
          <p:spPr>
            <a:xfrm>
              <a:off x="4757915" y="3492585"/>
              <a:ext cx="55074" cy="52914"/>
            </a:xfrm>
            <a:custGeom>
              <a:avLst/>
              <a:gdLst/>
              <a:ahLst/>
              <a:cxnLst/>
              <a:rect l="l" t="t" r="r" b="b"/>
              <a:pathLst>
                <a:path w="2116" h="2033" extrusionOk="0">
                  <a:moveTo>
                    <a:pt x="463" y="441"/>
                  </a:moveTo>
                  <a:cubicBezTo>
                    <a:pt x="464" y="441"/>
                    <a:pt x="465" y="442"/>
                    <a:pt x="465" y="443"/>
                  </a:cubicBezTo>
                  <a:lnTo>
                    <a:pt x="1584" y="1003"/>
                  </a:lnTo>
                  <a:cubicBezTo>
                    <a:pt x="1595" y="1006"/>
                    <a:pt x="1595" y="1024"/>
                    <a:pt x="1584" y="1028"/>
                  </a:cubicBezTo>
                  <a:lnTo>
                    <a:pt x="465" y="1587"/>
                  </a:lnTo>
                  <a:cubicBezTo>
                    <a:pt x="463" y="1589"/>
                    <a:pt x="460" y="1589"/>
                    <a:pt x="458" y="1589"/>
                  </a:cubicBezTo>
                  <a:cubicBezTo>
                    <a:pt x="450" y="1589"/>
                    <a:pt x="444" y="1581"/>
                    <a:pt x="444" y="1573"/>
                  </a:cubicBezTo>
                  <a:lnTo>
                    <a:pt x="444" y="458"/>
                  </a:lnTo>
                  <a:cubicBezTo>
                    <a:pt x="444" y="450"/>
                    <a:pt x="448" y="447"/>
                    <a:pt x="451" y="443"/>
                  </a:cubicBezTo>
                  <a:lnTo>
                    <a:pt x="458" y="443"/>
                  </a:lnTo>
                  <a:cubicBezTo>
                    <a:pt x="460" y="442"/>
                    <a:pt x="462" y="441"/>
                    <a:pt x="463" y="441"/>
                  </a:cubicBezTo>
                  <a:close/>
                  <a:moveTo>
                    <a:pt x="458" y="1"/>
                  </a:moveTo>
                  <a:cubicBezTo>
                    <a:pt x="218" y="1"/>
                    <a:pt x="1" y="192"/>
                    <a:pt x="1" y="458"/>
                  </a:cubicBezTo>
                  <a:lnTo>
                    <a:pt x="1" y="1576"/>
                  </a:lnTo>
                  <a:cubicBezTo>
                    <a:pt x="1" y="1735"/>
                    <a:pt x="85" y="1882"/>
                    <a:pt x="219" y="1963"/>
                  </a:cubicBezTo>
                  <a:cubicBezTo>
                    <a:pt x="292" y="2009"/>
                    <a:pt x="375" y="2033"/>
                    <a:pt x="459" y="2033"/>
                  </a:cubicBezTo>
                  <a:cubicBezTo>
                    <a:pt x="528" y="2033"/>
                    <a:pt x="598" y="2017"/>
                    <a:pt x="662" y="1985"/>
                  </a:cubicBezTo>
                  <a:lnTo>
                    <a:pt x="1781" y="1425"/>
                  </a:lnTo>
                  <a:cubicBezTo>
                    <a:pt x="2115" y="1256"/>
                    <a:pt x="2115" y="778"/>
                    <a:pt x="1781" y="609"/>
                  </a:cubicBezTo>
                  <a:lnTo>
                    <a:pt x="662" y="49"/>
                  </a:lnTo>
                  <a:cubicBezTo>
                    <a:pt x="595" y="16"/>
                    <a:pt x="526" y="1"/>
                    <a:pt x="4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9" name="Google Shape;22539;p87"/>
            <p:cNvSpPr/>
            <p:nvPr/>
          </p:nvSpPr>
          <p:spPr>
            <a:xfrm>
              <a:off x="4715256" y="3464449"/>
              <a:ext cx="133729" cy="109289"/>
            </a:xfrm>
            <a:custGeom>
              <a:avLst/>
              <a:gdLst/>
              <a:ahLst/>
              <a:cxnLst/>
              <a:rect l="l" t="t" r="r" b="b"/>
              <a:pathLst>
                <a:path w="5138" h="4199" extrusionOk="0">
                  <a:moveTo>
                    <a:pt x="3979" y="441"/>
                  </a:moveTo>
                  <a:cubicBezTo>
                    <a:pt x="4374" y="441"/>
                    <a:pt x="4697" y="761"/>
                    <a:pt x="4697" y="1159"/>
                  </a:cubicBezTo>
                  <a:lnTo>
                    <a:pt x="4697" y="3037"/>
                  </a:lnTo>
                  <a:cubicBezTo>
                    <a:pt x="4697" y="3435"/>
                    <a:pt x="4374" y="3755"/>
                    <a:pt x="3979" y="3755"/>
                  </a:cubicBezTo>
                  <a:lnTo>
                    <a:pt x="1161" y="3755"/>
                  </a:lnTo>
                  <a:cubicBezTo>
                    <a:pt x="764" y="3755"/>
                    <a:pt x="440" y="3435"/>
                    <a:pt x="440" y="3037"/>
                  </a:cubicBezTo>
                  <a:lnTo>
                    <a:pt x="440" y="1159"/>
                  </a:lnTo>
                  <a:cubicBezTo>
                    <a:pt x="440" y="761"/>
                    <a:pt x="760" y="441"/>
                    <a:pt x="1158" y="441"/>
                  </a:cubicBezTo>
                  <a:close/>
                  <a:moveTo>
                    <a:pt x="1161" y="1"/>
                  </a:moveTo>
                  <a:cubicBezTo>
                    <a:pt x="521" y="1"/>
                    <a:pt x="0" y="518"/>
                    <a:pt x="0" y="1159"/>
                  </a:cubicBezTo>
                  <a:lnTo>
                    <a:pt x="0" y="3037"/>
                  </a:lnTo>
                  <a:cubicBezTo>
                    <a:pt x="0" y="3678"/>
                    <a:pt x="517" y="4195"/>
                    <a:pt x="1158" y="4198"/>
                  </a:cubicBezTo>
                  <a:lnTo>
                    <a:pt x="3979" y="4198"/>
                  </a:lnTo>
                  <a:cubicBezTo>
                    <a:pt x="4616" y="4195"/>
                    <a:pt x="5137" y="3678"/>
                    <a:pt x="5137" y="3037"/>
                  </a:cubicBezTo>
                  <a:lnTo>
                    <a:pt x="5137" y="1159"/>
                  </a:lnTo>
                  <a:cubicBezTo>
                    <a:pt x="5137" y="518"/>
                    <a:pt x="4616" y="1"/>
                    <a:pt x="3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0" name="Google Shape;22540;p87"/>
          <p:cNvGrpSpPr/>
          <p:nvPr/>
        </p:nvGrpSpPr>
        <p:grpSpPr>
          <a:xfrm>
            <a:off x="3236451" y="1990798"/>
            <a:ext cx="356160" cy="356186"/>
            <a:chOff x="3236451" y="1990798"/>
            <a:chExt cx="356160" cy="356186"/>
          </a:xfrm>
        </p:grpSpPr>
        <p:sp>
          <p:nvSpPr>
            <p:cNvPr id="22541" name="Google Shape;22541;p87"/>
            <p:cNvSpPr/>
            <p:nvPr/>
          </p:nvSpPr>
          <p:spPr>
            <a:xfrm>
              <a:off x="3342123" y="2018283"/>
              <a:ext cx="167253" cy="152990"/>
            </a:xfrm>
            <a:custGeom>
              <a:avLst/>
              <a:gdLst/>
              <a:ahLst/>
              <a:cxnLst/>
              <a:rect l="l" t="t" r="r" b="b"/>
              <a:pathLst>
                <a:path w="6426" h="5878" extrusionOk="0">
                  <a:moveTo>
                    <a:pt x="645" y="0"/>
                  </a:moveTo>
                  <a:cubicBezTo>
                    <a:pt x="289" y="0"/>
                    <a:pt x="1" y="285"/>
                    <a:pt x="1" y="641"/>
                  </a:cubicBezTo>
                  <a:lnTo>
                    <a:pt x="1" y="4068"/>
                  </a:lnTo>
                  <a:cubicBezTo>
                    <a:pt x="1" y="4423"/>
                    <a:pt x="286" y="4712"/>
                    <a:pt x="641" y="4712"/>
                  </a:cubicBezTo>
                  <a:lnTo>
                    <a:pt x="2355" y="4712"/>
                  </a:lnTo>
                  <a:lnTo>
                    <a:pt x="4079" y="5859"/>
                  </a:lnTo>
                  <a:cubicBezTo>
                    <a:pt x="4098" y="5872"/>
                    <a:pt x="4118" y="5877"/>
                    <a:pt x="4138" y="5877"/>
                  </a:cubicBezTo>
                  <a:cubicBezTo>
                    <a:pt x="4199" y="5877"/>
                    <a:pt x="4255" y="5822"/>
                    <a:pt x="4244" y="5753"/>
                  </a:cubicBezTo>
                  <a:lnTo>
                    <a:pt x="4068" y="4712"/>
                  </a:lnTo>
                  <a:lnTo>
                    <a:pt x="5782" y="4712"/>
                  </a:lnTo>
                  <a:cubicBezTo>
                    <a:pt x="6137" y="4712"/>
                    <a:pt x="6426" y="4423"/>
                    <a:pt x="6426" y="4068"/>
                  </a:cubicBezTo>
                  <a:lnTo>
                    <a:pt x="6426" y="641"/>
                  </a:lnTo>
                  <a:cubicBezTo>
                    <a:pt x="6426" y="289"/>
                    <a:pt x="6137" y="0"/>
                    <a:pt x="578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2" name="Google Shape;22542;p87"/>
            <p:cNvSpPr/>
            <p:nvPr/>
          </p:nvSpPr>
          <p:spPr>
            <a:xfrm>
              <a:off x="3242594" y="2152065"/>
              <a:ext cx="122459" cy="122668"/>
            </a:xfrm>
            <a:custGeom>
              <a:avLst/>
              <a:gdLst/>
              <a:ahLst/>
              <a:cxnLst/>
              <a:rect l="l" t="t" r="r" b="b"/>
              <a:pathLst>
                <a:path w="4705" h="4713" extrusionOk="0">
                  <a:moveTo>
                    <a:pt x="2354" y="1"/>
                  </a:moveTo>
                  <a:cubicBezTo>
                    <a:pt x="1327" y="1"/>
                    <a:pt x="567" y="824"/>
                    <a:pt x="493" y="1831"/>
                  </a:cubicBezTo>
                  <a:cubicBezTo>
                    <a:pt x="454" y="2362"/>
                    <a:pt x="278" y="3382"/>
                    <a:pt x="53" y="3973"/>
                  </a:cubicBezTo>
                  <a:cubicBezTo>
                    <a:pt x="0" y="4103"/>
                    <a:pt x="60" y="4248"/>
                    <a:pt x="190" y="4308"/>
                  </a:cubicBezTo>
                  <a:cubicBezTo>
                    <a:pt x="623" y="4505"/>
                    <a:pt x="1084" y="4642"/>
                    <a:pt x="1556" y="4712"/>
                  </a:cubicBezTo>
                  <a:lnTo>
                    <a:pt x="3153" y="4712"/>
                  </a:lnTo>
                  <a:cubicBezTo>
                    <a:pt x="3624" y="4642"/>
                    <a:pt x="4085" y="4505"/>
                    <a:pt x="4518" y="4308"/>
                  </a:cubicBezTo>
                  <a:cubicBezTo>
                    <a:pt x="4645" y="4251"/>
                    <a:pt x="4705" y="4103"/>
                    <a:pt x="4655" y="3973"/>
                  </a:cubicBezTo>
                  <a:cubicBezTo>
                    <a:pt x="4434" y="3382"/>
                    <a:pt x="4254" y="2362"/>
                    <a:pt x="4216" y="1831"/>
                  </a:cubicBezTo>
                  <a:cubicBezTo>
                    <a:pt x="4142" y="821"/>
                    <a:pt x="3382" y="1"/>
                    <a:pt x="23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3" name="Google Shape;22543;p87"/>
            <p:cNvSpPr/>
            <p:nvPr/>
          </p:nvSpPr>
          <p:spPr>
            <a:xfrm>
              <a:off x="3275831" y="2152065"/>
              <a:ext cx="89326" cy="122563"/>
            </a:xfrm>
            <a:custGeom>
              <a:avLst/>
              <a:gdLst/>
              <a:ahLst/>
              <a:cxnLst/>
              <a:rect l="l" t="t" r="r" b="b"/>
              <a:pathLst>
                <a:path w="3432" h="4709" extrusionOk="0">
                  <a:moveTo>
                    <a:pt x="1070" y="1"/>
                  </a:moveTo>
                  <a:cubicBezTo>
                    <a:pt x="282" y="1"/>
                    <a:pt x="1" y="1078"/>
                    <a:pt x="680" y="1479"/>
                  </a:cubicBezTo>
                  <a:cubicBezTo>
                    <a:pt x="704" y="1493"/>
                    <a:pt x="725" y="1503"/>
                    <a:pt x="746" y="1514"/>
                  </a:cubicBezTo>
                  <a:lnTo>
                    <a:pt x="1341" y="4709"/>
                  </a:lnTo>
                  <a:lnTo>
                    <a:pt x="1876" y="4709"/>
                  </a:lnTo>
                  <a:cubicBezTo>
                    <a:pt x="2347" y="4642"/>
                    <a:pt x="2808" y="4505"/>
                    <a:pt x="3241" y="4304"/>
                  </a:cubicBezTo>
                  <a:cubicBezTo>
                    <a:pt x="3368" y="4248"/>
                    <a:pt x="3431" y="4103"/>
                    <a:pt x="3378" y="3973"/>
                  </a:cubicBezTo>
                  <a:cubicBezTo>
                    <a:pt x="3157" y="3379"/>
                    <a:pt x="2977" y="2362"/>
                    <a:pt x="2939" y="1831"/>
                  </a:cubicBezTo>
                  <a:cubicBezTo>
                    <a:pt x="2865" y="821"/>
                    <a:pt x="2105" y="1"/>
                    <a:pt x="107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4" name="Google Shape;22544;p87"/>
            <p:cNvSpPr/>
            <p:nvPr/>
          </p:nvSpPr>
          <p:spPr>
            <a:xfrm>
              <a:off x="3241761" y="2244670"/>
              <a:ext cx="122642" cy="96900"/>
            </a:xfrm>
            <a:custGeom>
              <a:avLst/>
              <a:gdLst/>
              <a:ahLst/>
              <a:cxnLst/>
              <a:rect l="l" t="t" r="r" b="b"/>
              <a:pathLst>
                <a:path w="4712" h="3723" extrusionOk="0">
                  <a:moveTo>
                    <a:pt x="1573" y="0"/>
                  </a:moveTo>
                  <a:lnTo>
                    <a:pt x="1573" y="785"/>
                  </a:lnTo>
                  <a:cubicBezTo>
                    <a:pt x="1573" y="982"/>
                    <a:pt x="1461" y="1165"/>
                    <a:pt x="1285" y="1253"/>
                  </a:cubicBezTo>
                  <a:lnTo>
                    <a:pt x="437" y="1678"/>
                  </a:lnTo>
                  <a:cubicBezTo>
                    <a:pt x="170" y="1809"/>
                    <a:pt x="1" y="2083"/>
                    <a:pt x="4" y="2382"/>
                  </a:cubicBezTo>
                  <a:lnTo>
                    <a:pt x="4" y="3723"/>
                  </a:lnTo>
                  <a:lnTo>
                    <a:pt x="4712" y="3723"/>
                  </a:lnTo>
                  <a:lnTo>
                    <a:pt x="4712" y="2379"/>
                  </a:lnTo>
                  <a:cubicBezTo>
                    <a:pt x="4712" y="2083"/>
                    <a:pt x="4547" y="1809"/>
                    <a:pt x="4279" y="1678"/>
                  </a:cubicBezTo>
                  <a:lnTo>
                    <a:pt x="3431" y="1253"/>
                  </a:lnTo>
                  <a:cubicBezTo>
                    <a:pt x="3255" y="1165"/>
                    <a:pt x="3143" y="982"/>
                    <a:pt x="3143" y="785"/>
                  </a:cubicBezTo>
                  <a:lnTo>
                    <a:pt x="3143"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5" name="Google Shape;22545;p87"/>
            <p:cNvSpPr/>
            <p:nvPr/>
          </p:nvSpPr>
          <p:spPr>
            <a:xfrm>
              <a:off x="3282338" y="2244670"/>
              <a:ext cx="41696" cy="27303"/>
            </a:xfrm>
            <a:custGeom>
              <a:avLst/>
              <a:gdLst/>
              <a:ahLst/>
              <a:cxnLst/>
              <a:rect l="l" t="t" r="r" b="b"/>
              <a:pathLst>
                <a:path w="1602" h="1049" extrusionOk="0">
                  <a:moveTo>
                    <a:pt x="14" y="0"/>
                  </a:moveTo>
                  <a:lnTo>
                    <a:pt x="14" y="785"/>
                  </a:lnTo>
                  <a:cubicBezTo>
                    <a:pt x="14" y="820"/>
                    <a:pt x="11" y="852"/>
                    <a:pt x="0" y="887"/>
                  </a:cubicBezTo>
                  <a:cubicBezTo>
                    <a:pt x="254" y="992"/>
                    <a:pt x="528" y="1045"/>
                    <a:pt x="803" y="1049"/>
                  </a:cubicBezTo>
                  <a:cubicBezTo>
                    <a:pt x="1077" y="1045"/>
                    <a:pt x="1348" y="992"/>
                    <a:pt x="1601" y="887"/>
                  </a:cubicBezTo>
                  <a:cubicBezTo>
                    <a:pt x="1591" y="852"/>
                    <a:pt x="1587" y="820"/>
                    <a:pt x="1587" y="785"/>
                  </a:cubicBezTo>
                  <a:lnTo>
                    <a:pt x="1587"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6" name="Google Shape;22546;p87"/>
            <p:cNvSpPr/>
            <p:nvPr/>
          </p:nvSpPr>
          <p:spPr>
            <a:xfrm>
              <a:off x="3241761" y="2280458"/>
              <a:ext cx="122746" cy="61113"/>
            </a:xfrm>
            <a:custGeom>
              <a:avLst/>
              <a:gdLst/>
              <a:ahLst/>
              <a:cxnLst/>
              <a:rect l="l" t="t" r="r" b="b"/>
              <a:pathLst>
                <a:path w="4716" h="2348" extrusionOk="0">
                  <a:moveTo>
                    <a:pt x="1042" y="1"/>
                  </a:moveTo>
                  <a:lnTo>
                    <a:pt x="437" y="303"/>
                  </a:lnTo>
                  <a:cubicBezTo>
                    <a:pt x="170" y="434"/>
                    <a:pt x="1" y="708"/>
                    <a:pt x="4" y="1007"/>
                  </a:cubicBezTo>
                  <a:lnTo>
                    <a:pt x="4" y="2348"/>
                  </a:lnTo>
                  <a:lnTo>
                    <a:pt x="4715" y="2348"/>
                  </a:lnTo>
                  <a:lnTo>
                    <a:pt x="4715" y="1004"/>
                  </a:lnTo>
                  <a:cubicBezTo>
                    <a:pt x="4715" y="708"/>
                    <a:pt x="4547" y="434"/>
                    <a:pt x="4279" y="303"/>
                  </a:cubicBezTo>
                  <a:lnTo>
                    <a:pt x="3678" y="1"/>
                  </a:lnTo>
                  <a:cubicBezTo>
                    <a:pt x="3368" y="479"/>
                    <a:pt x="2863" y="719"/>
                    <a:pt x="2359" y="719"/>
                  </a:cubicBezTo>
                  <a:cubicBezTo>
                    <a:pt x="1854" y="719"/>
                    <a:pt x="1350" y="479"/>
                    <a:pt x="1042"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7" name="Google Shape;22547;p87"/>
            <p:cNvSpPr/>
            <p:nvPr/>
          </p:nvSpPr>
          <p:spPr>
            <a:xfrm>
              <a:off x="3262192" y="2191262"/>
              <a:ext cx="81804" cy="67073"/>
            </a:xfrm>
            <a:custGeom>
              <a:avLst/>
              <a:gdLst/>
              <a:ahLst/>
              <a:cxnLst/>
              <a:rect l="l" t="t" r="r" b="b"/>
              <a:pathLst>
                <a:path w="3143" h="2577" extrusionOk="0">
                  <a:moveTo>
                    <a:pt x="1215" y="1"/>
                  </a:moveTo>
                  <a:cubicBezTo>
                    <a:pt x="1116" y="1"/>
                    <a:pt x="1022" y="58"/>
                    <a:pt x="978" y="152"/>
                  </a:cubicBezTo>
                  <a:cubicBezTo>
                    <a:pt x="890" y="332"/>
                    <a:pt x="771" y="493"/>
                    <a:pt x="620" y="624"/>
                  </a:cubicBezTo>
                  <a:cubicBezTo>
                    <a:pt x="479" y="747"/>
                    <a:pt x="324" y="852"/>
                    <a:pt x="159" y="937"/>
                  </a:cubicBezTo>
                  <a:cubicBezTo>
                    <a:pt x="57" y="990"/>
                    <a:pt x="0" y="1099"/>
                    <a:pt x="18" y="1208"/>
                  </a:cubicBezTo>
                  <a:cubicBezTo>
                    <a:pt x="120" y="1992"/>
                    <a:pt x="785" y="2576"/>
                    <a:pt x="1577" y="2576"/>
                  </a:cubicBezTo>
                  <a:cubicBezTo>
                    <a:pt x="2393" y="2573"/>
                    <a:pt x="3072" y="1947"/>
                    <a:pt x="3139" y="1130"/>
                  </a:cubicBezTo>
                  <a:cubicBezTo>
                    <a:pt x="3142" y="1049"/>
                    <a:pt x="3111" y="972"/>
                    <a:pt x="3051" y="919"/>
                  </a:cubicBezTo>
                  <a:cubicBezTo>
                    <a:pt x="2534" y="486"/>
                    <a:pt x="1925" y="177"/>
                    <a:pt x="1274" y="8"/>
                  </a:cubicBezTo>
                  <a:cubicBezTo>
                    <a:pt x="1254" y="3"/>
                    <a:pt x="1234" y="1"/>
                    <a:pt x="121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8" name="Google Shape;22548;p87"/>
            <p:cNvSpPr/>
            <p:nvPr/>
          </p:nvSpPr>
          <p:spPr>
            <a:xfrm>
              <a:off x="3262192" y="2191262"/>
              <a:ext cx="81883" cy="66422"/>
            </a:xfrm>
            <a:custGeom>
              <a:avLst/>
              <a:gdLst/>
              <a:ahLst/>
              <a:cxnLst/>
              <a:rect l="l" t="t" r="r" b="b"/>
              <a:pathLst>
                <a:path w="3146" h="2552" extrusionOk="0">
                  <a:moveTo>
                    <a:pt x="1213" y="1"/>
                  </a:moveTo>
                  <a:cubicBezTo>
                    <a:pt x="1112" y="1"/>
                    <a:pt x="1020" y="58"/>
                    <a:pt x="978" y="152"/>
                  </a:cubicBezTo>
                  <a:cubicBezTo>
                    <a:pt x="915" y="279"/>
                    <a:pt x="834" y="398"/>
                    <a:pt x="739" y="500"/>
                  </a:cubicBezTo>
                  <a:cubicBezTo>
                    <a:pt x="700" y="546"/>
                    <a:pt x="662" y="585"/>
                    <a:pt x="620" y="624"/>
                  </a:cubicBezTo>
                  <a:cubicBezTo>
                    <a:pt x="479" y="747"/>
                    <a:pt x="324" y="852"/>
                    <a:pt x="155" y="937"/>
                  </a:cubicBezTo>
                  <a:cubicBezTo>
                    <a:pt x="57" y="986"/>
                    <a:pt x="0" y="1095"/>
                    <a:pt x="18" y="1208"/>
                  </a:cubicBezTo>
                  <a:cubicBezTo>
                    <a:pt x="109" y="1901"/>
                    <a:pt x="644" y="2450"/>
                    <a:pt x="1337" y="2552"/>
                  </a:cubicBezTo>
                  <a:cubicBezTo>
                    <a:pt x="1024" y="2341"/>
                    <a:pt x="788" y="2052"/>
                    <a:pt x="788" y="1528"/>
                  </a:cubicBezTo>
                  <a:lnTo>
                    <a:pt x="788" y="1155"/>
                  </a:lnTo>
                  <a:cubicBezTo>
                    <a:pt x="848" y="1113"/>
                    <a:pt x="908" y="1067"/>
                    <a:pt x="968" y="1014"/>
                  </a:cubicBezTo>
                  <a:cubicBezTo>
                    <a:pt x="1112" y="884"/>
                    <a:pt x="1239" y="736"/>
                    <a:pt x="1341" y="574"/>
                  </a:cubicBezTo>
                  <a:cubicBezTo>
                    <a:pt x="2643" y="849"/>
                    <a:pt x="3065" y="1486"/>
                    <a:pt x="3065" y="1486"/>
                  </a:cubicBezTo>
                  <a:cubicBezTo>
                    <a:pt x="3104" y="1370"/>
                    <a:pt x="3128" y="1253"/>
                    <a:pt x="3139" y="1134"/>
                  </a:cubicBezTo>
                  <a:cubicBezTo>
                    <a:pt x="3146" y="1053"/>
                    <a:pt x="3111" y="972"/>
                    <a:pt x="3047" y="919"/>
                  </a:cubicBezTo>
                  <a:cubicBezTo>
                    <a:pt x="2534" y="486"/>
                    <a:pt x="1925" y="177"/>
                    <a:pt x="1274" y="8"/>
                  </a:cubicBezTo>
                  <a:cubicBezTo>
                    <a:pt x="1254" y="3"/>
                    <a:pt x="1233" y="1"/>
                    <a:pt x="1213"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9" name="Google Shape;22549;p87"/>
            <p:cNvSpPr/>
            <p:nvPr/>
          </p:nvSpPr>
          <p:spPr>
            <a:xfrm>
              <a:off x="3342045" y="2294305"/>
              <a:ext cx="22462" cy="47266"/>
            </a:xfrm>
            <a:custGeom>
              <a:avLst/>
              <a:gdLst/>
              <a:ahLst/>
              <a:cxnLst/>
              <a:rect l="l" t="t" r="r" b="b"/>
              <a:pathLst>
                <a:path w="863" h="1816" extrusionOk="0">
                  <a:moveTo>
                    <a:pt x="701" y="0"/>
                  </a:moveTo>
                  <a:lnTo>
                    <a:pt x="124" y="584"/>
                  </a:lnTo>
                  <a:cubicBezTo>
                    <a:pt x="46" y="662"/>
                    <a:pt x="0" y="771"/>
                    <a:pt x="4" y="883"/>
                  </a:cubicBezTo>
                  <a:lnTo>
                    <a:pt x="4" y="1816"/>
                  </a:lnTo>
                  <a:lnTo>
                    <a:pt x="862" y="1816"/>
                  </a:lnTo>
                  <a:lnTo>
                    <a:pt x="862" y="472"/>
                  </a:lnTo>
                  <a:cubicBezTo>
                    <a:pt x="859" y="303"/>
                    <a:pt x="803" y="137"/>
                    <a:pt x="70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0" name="Google Shape;22550;p87"/>
            <p:cNvSpPr/>
            <p:nvPr/>
          </p:nvSpPr>
          <p:spPr>
            <a:xfrm>
              <a:off x="3241761" y="2294305"/>
              <a:ext cx="22384" cy="47266"/>
            </a:xfrm>
            <a:custGeom>
              <a:avLst/>
              <a:gdLst/>
              <a:ahLst/>
              <a:cxnLst/>
              <a:rect l="l" t="t" r="r" b="b"/>
              <a:pathLst>
                <a:path w="860" h="1816" extrusionOk="0">
                  <a:moveTo>
                    <a:pt x="163" y="0"/>
                  </a:moveTo>
                  <a:cubicBezTo>
                    <a:pt x="57" y="137"/>
                    <a:pt x="1" y="303"/>
                    <a:pt x="1" y="472"/>
                  </a:cubicBezTo>
                  <a:lnTo>
                    <a:pt x="1" y="1816"/>
                  </a:lnTo>
                  <a:lnTo>
                    <a:pt x="856" y="1816"/>
                  </a:lnTo>
                  <a:lnTo>
                    <a:pt x="856" y="883"/>
                  </a:lnTo>
                  <a:cubicBezTo>
                    <a:pt x="859" y="771"/>
                    <a:pt x="813" y="662"/>
                    <a:pt x="736" y="584"/>
                  </a:cubicBezTo>
                  <a:lnTo>
                    <a:pt x="163"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1" name="Google Shape;22551;p87"/>
            <p:cNvSpPr/>
            <p:nvPr/>
          </p:nvSpPr>
          <p:spPr>
            <a:xfrm>
              <a:off x="3476581" y="2163881"/>
              <a:ext cx="31415" cy="68999"/>
            </a:xfrm>
            <a:custGeom>
              <a:avLst/>
              <a:gdLst/>
              <a:ahLst/>
              <a:cxnLst/>
              <a:rect l="l" t="t" r="r" b="b"/>
              <a:pathLst>
                <a:path w="1207" h="2651" extrusionOk="0">
                  <a:moveTo>
                    <a:pt x="721" y="1"/>
                  </a:moveTo>
                  <a:cubicBezTo>
                    <a:pt x="324" y="1"/>
                    <a:pt x="0" y="325"/>
                    <a:pt x="0" y="722"/>
                  </a:cubicBezTo>
                  <a:lnTo>
                    <a:pt x="0" y="891"/>
                  </a:lnTo>
                  <a:cubicBezTo>
                    <a:pt x="0" y="1099"/>
                    <a:pt x="35" y="1306"/>
                    <a:pt x="99" y="1500"/>
                  </a:cubicBezTo>
                  <a:lnTo>
                    <a:pt x="482" y="2650"/>
                  </a:lnTo>
                  <a:lnTo>
                    <a:pt x="1207" y="2650"/>
                  </a:lnTo>
                  <a:lnTo>
                    <a:pt x="1207"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2" name="Google Shape;22552;p87"/>
            <p:cNvSpPr/>
            <p:nvPr/>
          </p:nvSpPr>
          <p:spPr>
            <a:xfrm>
              <a:off x="3489022" y="2157582"/>
              <a:ext cx="75298" cy="75298"/>
            </a:xfrm>
            <a:custGeom>
              <a:avLst/>
              <a:gdLst/>
              <a:ahLst/>
              <a:cxnLst/>
              <a:rect l="l" t="t" r="r" b="b"/>
              <a:pathLst>
                <a:path w="2893" h="2893" extrusionOk="0">
                  <a:moveTo>
                    <a:pt x="725" y="0"/>
                  </a:moveTo>
                  <a:cubicBezTo>
                    <a:pt x="324" y="0"/>
                    <a:pt x="1" y="324"/>
                    <a:pt x="1" y="721"/>
                  </a:cubicBezTo>
                  <a:cubicBezTo>
                    <a:pt x="1" y="989"/>
                    <a:pt x="219" y="1207"/>
                    <a:pt x="486" y="1207"/>
                  </a:cubicBezTo>
                  <a:lnTo>
                    <a:pt x="2414" y="2892"/>
                  </a:lnTo>
                  <a:lnTo>
                    <a:pt x="2822" y="1464"/>
                  </a:lnTo>
                  <a:cubicBezTo>
                    <a:pt x="2868" y="1291"/>
                    <a:pt x="2893" y="1112"/>
                    <a:pt x="2893" y="932"/>
                  </a:cubicBezTo>
                  <a:lnTo>
                    <a:pt x="2893"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3" name="Google Shape;22553;p87"/>
            <p:cNvSpPr/>
            <p:nvPr/>
          </p:nvSpPr>
          <p:spPr>
            <a:xfrm>
              <a:off x="3500370" y="2252348"/>
              <a:ext cx="40239" cy="35189"/>
            </a:xfrm>
            <a:custGeom>
              <a:avLst/>
              <a:gdLst/>
              <a:ahLst/>
              <a:cxnLst/>
              <a:rect l="l" t="t" r="r" b="b"/>
              <a:pathLst>
                <a:path w="1546" h="1352" extrusionOk="0">
                  <a:moveTo>
                    <a:pt x="1" y="1"/>
                  </a:moveTo>
                  <a:lnTo>
                    <a:pt x="1" y="1352"/>
                  </a:lnTo>
                  <a:lnTo>
                    <a:pt x="1545" y="1352"/>
                  </a:lnTo>
                  <a:lnTo>
                    <a:pt x="1545"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4" name="Google Shape;22554;p87"/>
            <p:cNvSpPr/>
            <p:nvPr/>
          </p:nvSpPr>
          <p:spPr>
            <a:xfrm>
              <a:off x="3500370" y="2252348"/>
              <a:ext cx="40239" cy="21811"/>
            </a:xfrm>
            <a:custGeom>
              <a:avLst/>
              <a:gdLst/>
              <a:ahLst/>
              <a:cxnLst/>
              <a:rect l="l" t="t" r="r" b="b"/>
              <a:pathLst>
                <a:path w="1546" h="838" extrusionOk="0">
                  <a:moveTo>
                    <a:pt x="1" y="1"/>
                  </a:moveTo>
                  <a:lnTo>
                    <a:pt x="1" y="687"/>
                  </a:lnTo>
                  <a:cubicBezTo>
                    <a:pt x="249" y="787"/>
                    <a:pt x="511" y="837"/>
                    <a:pt x="773" y="837"/>
                  </a:cubicBezTo>
                  <a:cubicBezTo>
                    <a:pt x="1035" y="837"/>
                    <a:pt x="1297" y="787"/>
                    <a:pt x="1545" y="687"/>
                  </a:cubicBezTo>
                  <a:lnTo>
                    <a:pt x="1545"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5" name="Google Shape;22555;p87"/>
            <p:cNvSpPr/>
            <p:nvPr/>
          </p:nvSpPr>
          <p:spPr>
            <a:xfrm>
              <a:off x="3453572" y="2274160"/>
              <a:ext cx="133833" cy="67411"/>
            </a:xfrm>
            <a:custGeom>
              <a:avLst/>
              <a:gdLst/>
              <a:ahLst/>
              <a:cxnLst/>
              <a:rect l="l" t="t" r="r" b="b"/>
              <a:pathLst>
                <a:path w="5142" h="2590" extrusionOk="0">
                  <a:moveTo>
                    <a:pt x="1799" y="0"/>
                  </a:moveTo>
                  <a:lnTo>
                    <a:pt x="560" y="355"/>
                  </a:lnTo>
                  <a:cubicBezTo>
                    <a:pt x="230" y="447"/>
                    <a:pt x="1" y="749"/>
                    <a:pt x="1" y="1094"/>
                  </a:cubicBezTo>
                  <a:lnTo>
                    <a:pt x="1" y="2590"/>
                  </a:lnTo>
                  <a:lnTo>
                    <a:pt x="5141" y="2590"/>
                  </a:lnTo>
                  <a:lnTo>
                    <a:pt x="5141" y="1094"/>
                  </a:lnTo>
                  <a:cubicBezTo>
                    <a:pt x="5141" y="749"/>
                    <a:pt x="4913" y="447"/>
                    <a:pt x="4582" y="355"/>
                  </a:cubicBezTo>
                  <a:lnTo>
                    <a:pt x="3343" y="0"/>
                  </a:lnTo>
                  <a:lnTo>
                    <a:pt x="2573" y="510"/>
                  </a:lnTo>
                  <a:lnTo>
                    <a:pt x="17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6" name="Google Shape;22556;p87"/>
            <p:cNvSpPr/>
            <p:nvPr/>
          </p:nvSpPr>
          <p:spPr>
            <a:xfrm>
              <a:off x="3482879" y="2188972"/>
              <a:ext cx="75402" cy="68999"/>
            </a:xfrm>
            <a:custGeom>
              <a:avLst/>
              <a:gdLst/>
              <a:ahLst/>
              <a:cxnLst/>
              <a:rect l="l" t="t" r="r" b="b"/>
              <a:pathLst>
                <a:path w="2897" h="2651" extrusionOk="0">
                  <a:moveTo>
                    <a:pt x="917" y="1"/>
                  </a:moveTo>
                  <a:cubicBezTo>
                    <a:pt x="792" y="1"/>
                    <a:pt x="670" y="53"/>
                    <a:pt x="578" y="145"/>
                  </a:cubicBezTo>
                  <a:lnTo>
                    <a:pt x="142" y="581"/>
                  </a:lnTo>
                  <a:cubicBezTo>
                    <a:pt x="50" y="669"/>
                    <a:pt x="1" y="793"/>
                    <a:pt x="1" y="923"/>
                  </a:cubicBezTo>
                  <a:lnTo>
                    <a:pt x="1" y="1204"/>
                  </a:lnTo>
                  <a:cubicBezTo>
                    <a:pt x="1" y="2003"/>
                    <a:pt x="648" y="2647"/>
                    <a:pt x="1447" y="2650"/>
                  </a:cubicBezTo>
                  <a:cubicBezTo>
                    <a:pt x="2246" y="2650"/>
                    <a:pt x="2893" y="2003"/>
                    <a:pt x="2893" y="1204"/>
                  </a:cubicBezTo>
                  <a:lnTo>
                    <a:pt x="2893" y="898"/>
                  </a:lnTo>
                  <a:cubicBezTo>
                    <a:pt x="2897" y="768"/>
                    <a:pt x="2844" y="645"/>
                    <a:pt x="2756" y="557"/>
                  </a:cubicBezTo>
                  <a:cubicBezTo>
                    <a:pt x="2383" y="191"/>
                    <a:pt x="1700" y="26"/>
                    <a:pt x="930" y="1"/>
                  </a:cubicBezTo>
                  <a:cubicBezTo>
                    <a:pt x="926" y="1"/>
                    <a:pt x="922" y="1"/>
                    <a:pt x="9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7" name="Google Shape;22557;p87"/>
            <p:cNvSpPr/>
            <p:nvPr/>
          </p:nvSpPr>
          <p:spPr>
            <a:xfrm>
              <a:off x="3482879" y="2188972"/>
              <a:ext cx="75037" cy="67515"/>
            </a:xfrm>
            <a:custGeom>
              <a:avLst/>
              <a:gdLst/>
              <a:ahLst/>
              <a:cxnLst/>
              <a:rect l="l" t="t" r="r" b="b"/>
              <a:pathLst>
                <a:path w="2883" h="2594" extrusionOk="0">
                  <a:moveTo>
                    <a:pt x="914" y="1"/>
                  </a:moveTo>
                  <a:cubicBezTo>
                    <a:pt x="788" y="1"/>
                    <a:pt x="666" y="53"/>
                    <a:pt x="574" y="142"/>
                  </a:cubicBezTo>
                  <a:lnTo>
                    <a:pt x="1" y="722"/>
                  </a:lnTo>
                  <a:lnTo>
                    <a:pt x="1" y="1204"/>
                  </a:lnTo>
                  <a:cubicBezTo>
                    <a:pt x="1" y="1848"/>
                    <a:pt x="427" y="2415"/>
                    <a:pt x="1046" y="2594"/>
                  </a:cubicBezTo>
                  <a:cubicBezTo>
                    <a:pt x="838" y="2337"/>
                    <a:pt x="722" y="2017"/>
                    <a:pt x="722" y="1686"/>
                  </a:cubicBezTo>
                  <a:lnTo>
                    <a:pt x="722" y="1151"/>
                  </a:lnTo>
                  <a:cubicBezTo>
                    <a:pt x="722" y="873"/>
                    <a:pt x="954" y="669"/>
                    <a:pt x="1232" y="669"/>
                  </a:cubicBezTo>
                  <a:cubicBezTo>
                    <a:pt x="1658" y="669"/>
                    <a:pt x="2517" y="722"/>
                    <a:pt x="2882" y="993"/>
                  </a:cubicBezTo>
                  <a:cubicBezTo>
                    <a:pt x="2868" y="891"/>
                    <a:pt x="2826" y="627"/>
                    <a:pt x="2752" y="553"/>
                  </a:cubicBezTo>
                  <a:cubicBezTo>
                    <a:pt x="2379" y="191"/>
                    <a:pt x="1697" y="26"/>
                    <a:pt x="926" y="1"/>
                  </a:cubicBezTo>
                  <a:cubicBezTo>
                    <a:pt x="922" y="1"/>
                    <a:pt x="918" y="1"/>
                    <a:pt x="914"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8" name="Google Shape;22558;p87"/>
            <p:cNvSpPr/>
            <p:nvPr/>
          </p:nvSpPr>
          <p:spPr>
            <a:xfrm>
              <a:off x="3453677" y="2291182"/>
              <a:ext cx="26756" cy="50389"/>
            </a:xfrm>
            <a:custGeom>
              <a:avLst/>
              <a:gdLst/>
              <a:ahLst/>
              <a:cxnLst/>
              <a:rect l="l" t="t" r="r" b="b"/>
              <a:pathLst>
                <a:path w="1028" h="1936" extrusionOk="0">
                  <a:moveTo>
                    <a:pt x="141" y="0"/>
                  </a:moveTo>
                  <a:cubicBezTo>
                    <a:pt x="50" y="131"/>
                    <a:pt x="0" y="285"/>
                    <a:pt x="0" y="440"/>
                  </a:cubicBezTo>
                  <a:lnTo>
                    <a:pt x="0" y="1936"/>
                  </a:lnTo>
                  <a:lnTo>
                    <a:pt x="1028" y="1936"/>
                  </a:lnTo>
                  <a:lnTo>
                    <a:pt x="1028" y="1207"/>
                  </a:lnTo>
                  <a:lnTo>
                    <a:pt x="1024" y="1207"/>
                  </a:lnTo>
                  <a:cubicBezTo>
                    <a:pt x="1024" y="1003"/>
                    <a:pt x="943" y="806"/>
                    <a:pt x="799" y="662"/>
                  </a:cubicBezTo>
                  <a:lnTo>
                    <a:pt x="14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9" name="Google Shape;22559;p87"/>
            <p:cNvSpPr/>
            <p:nvPr/>
          </p:nvSpPr>
          <p:spPr>
            <a:xfrm>
              <a:off x="3560546" y="2291182"/>
              <a:ext cx="26756" cy="50389"/>
            </a:xfrm>
            <a:custGeom>
              <a:avLst/>
              <a:gdLst/>
              <a:ahLst/>
              <a:cxnLst/>
              <a:rect l="l" t="t" r="r" b="b"/>
              <a:pathLst>
                <a:path w="1028" h="1936" extrusionOk="0">
                  <a:moveTo>
                    <a:pt x="887" y="0"/>
                  </a:moveTo>
                  <a:lnTo>
                    <a:pt x="229" y="662"/>
                  </a:lnTo>
                  <a:cubicBezTo>
                    <a:pt x="85" y="806"/>
                    <a:pt x="4" y="1003"/>
                    <a:pt x="4" y="1207"/>
                  </a:cubicBezTo>
                  <a:lnTo>
                    <a:pt x="1" y="1207"/>
                  </a:lnTo>
                  <a:lnTo>
                    <a:pt x="1" y="1936"/>
                  </a:lnTo>
                  <a:lnTo>
                    <a:pt x="1028" y="1936"/>
                  </a:lnTo>
                  <a:lnTo>
                    <a:pt x="1028" y="440"/>
                  </a:lnTo>
                  <a:cubicBezTo>
                    <a:pt x="1028" y="285"/>
                    <a:pt x="979" y="131"/>
                    <a:pt x="8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0" name="Google Shape;22560;p87"/>
            <p:cNvSpPr/>
            <p:nvPr/>
          </p:nvSpPr>
          <p:spPr>
            <a:xfrm>
              <a:off x="3297538" y="1995926"/>
              <a:ext cx="189506" cy="163323"/>
            </a:xfrm>
            <a:custGeom>
              <a:avLst/>
              <a:gdLst/>
              <a:ahLst/>
              <a:cxnLst/>
              <a:rect l="l" t="t" r="r" b="b"/>
              <a:pathLst>
                <a:path w="7281" h="6275" extrusionOk="0">
                  <a:moveTo>
                    <a:pt x="644" y="1"/>
                  </a:moveTo>
                  <a:cubicBezTo>
                    <a:pt x="289" y="1"/>
                    <a:pt x="0" y="289"/>
                    <a:pt x="0" y="645"/>
                  </a:cubicBezTo>
                  <a:lnTo>
                    <a:pt x="0" y="4072"/>
                  </a:lnTo>
                  <a:cubicBezTo>
                    <a:pt x="0" y="4427"/>
                    <a:pt x="289" y="4712"/>
                    <a:pt x="644" y="4712"/>
                  </a:cubicBezTo>
                  <a:lnTo>
                    <a:pt x="2998" y="4712"/>
                  </a:lnTo>
                  <a:lnTo>
                    <a:pt x="2643" y="6141"/>
                  </a:lnTo>
                  <a:cubicBezTo>
                    <a:pt x="2624" y="6215"/>
                    <a:pt x="2681" y="6275"/>
                    <a:pt x="2745" y="6275"/>
                  </a:cubicBezTo>
                  <a:cubicBezTo>
                    <a:pt x="2766" y="6275"/>
                    <a:pt x="2788" y="6268"/>
                    <a:pt x="2808" y="6253"/>
                  </a:cubicBezTo>
                  <a:lnTo>
                    <a:pt x="4926" y="4716"/>
                  </a:lnTo>
                  <a:lnTo>
                    <a:pt x="6640" y="4716"/>
                  </a:lnTo>
                  <a:cubicBezTo>
                    <a:pt x="6992" y="4716"/>
                    <a:pt x="7280" y="4427"/>
                    <a:pt x="7280" y="4072"/>
                  </a:cubicBezTo>
                  <a:lnTo>
                    <a:pt x="7280" y="645"/>
                  </a:lnTo>
                  <a:cubicBezTo>
                    <a:pt x="7280" y="289"/>
                    <a:pt x="6992" y="1"/>
                    <a:pt x="664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1" name="Google Shape;22561;p87"/>
            <p:cNvSpPr/>
            <p:nvPr/>
          </p:nvSpPr>
          <p:spPr>
            <a:xfrm>
              <a:off x="3236451" y="2146755"/>
              <a:ext cx="133365" cy="200230"/>
            </a:xfrm>
            <a:custGeom>
              <a:avLst/>
              <a:gdLst/>
              <a:ahLst/>
              <a:cxnLst/>
              <a:rect l="l" t="t" r="r" b="b"/>
              <a:pathLst>
                <a:path w="5124" h="7693" extrusionOk="0">
                  <a:moveTo>
                    <a:pt x="2562" y="405"/>
                  </a:moveTo>
                  <a:cubicBezTo>
                    <a:pt x="2617" y="405"/>
                    <a:pt x="2673" y="407"/>
                    <a:pt x="2727" y="413"/>
                  </a:cubicBezTo>
                  <a:cubicBezTo>
                    <a:pt x="3600" y="490"/>
                    <a:pt x="4286" y="1257"/>
                    <a:pt x="4290" y="2151"/>
                  </a:cubicBezTo>
                  <a:cubicBezTo>
                    <a:pt x="4293" y="3002"/>
                    <a:pt x="4494" y="3790"/>
                    <a:pt x="4666" y="4205"/>
                  </a:cubicBezTo>
                  <a:cubicBezTo>
                    <a:pt x="4670" y="4209"/>
                    <a:pt x="4666" y="4216"/>
                    <a:pt x="4659" y="4219"/>
                  </a:cubicBezTo>
                  <a:cubicBezTo>
                    <a:pt x="4483" y="4343"/>
                    <a:pt x="4089" y="4571"/>
                    <a:pt x="3414" y="4709"/>
                  </a:cubicBezTo>
                  <a:cubicBezTo>
                    <a:pt x="3407" y="4691"/>
                    <a:pt x="3403" y="4670"/>
                    <a:pt x="3403" y="4649"/>
                  </a:cubicBezTo>
                  <a:lnTo>
                    <a:pt x="3403" y="4248"/>
                  </a:lnTo>
                  <a:cubicBezTo>
                    <a:pt x="3670" y="4096"/>
                    <a:pt x="3889" y="3875"/>
                    <a:pt x="4040" y="3611"/>
                  </a:cubicBezTo>
                  <a:cubicBezTo>
                    <a:pt x="4321" y="3111"/>
                    <a:pt x="4219" y="2481"/>
                    <a:pt x="3797" y="2094"/>
                  </a:cubicBezTo>
                  <a:cubicBezTo>
                    <a:pt x="3505" y="1823"/>
                    <a:pt x="2974" y="1500"/>
                    <a:pt x="2133" y="1500"/>
                  </a:cubicBezTo>
                  <a:cubicBezTo>
                    <a:pt x="2080" y="1500"/>
                    <a:pt x="2031" y="1521"/>
                    <a:pt x="1992" y="1560"/>
                  </a:cubicBezTo>
                  <a:lnTo>
                    <a:pt x="1563" y="1989"/>
                  </a:lnTo>
                  <a:cubicBezTo>
                    <a:pt x="1417" y="2132"/>
                    <a:pt x="1551" y="2333"/>
                    <a:pt x="1707" y="2333"/>
                  </a:cubicBezTo>
                  <a:cubicBezTo>
                    <a:pt x="1754" y="2333"/>
                    <a:pt x="1804" y="2314"/>
                    <a:pt x="1848" y="2270"/>
                  </a:cubicBezTo>
                  <a:lnTo>
                    <a:pt x="2214" y="1904"/>
                  </a:lnTo>
                  <a:cubicBezTo>
                    <a:pt x="2752" y="1918"/>
                    <a:pt x="3192" y="2080"/>
                    <a:pt x="3530" y="2386"/>
                  </a:cubicBezTo>
                  <a:cubicBezTo>
                    <a:pt x="3815" y="2650"/>
                    <a:pt x="3882" y="3072"/>
                    <a:pt x="3692" y="3410"/>
                  </a:cubicBezTo>
                  <a:cubicBezTo>
                    <a:pt x="3456" y="3824"/>
                    <a:pt x="3022" y="4069"/>
                    <a:pt x="2563" y="4069"/>
                  </a:cubicBezTo>
                  <a:cubicBezTo>
                    <a:pt x="2453" y="4069"/>
                    <a:pt x="2342" y="4055"/>
                    <a:pt x="2231" y="4026"/>
                  </a:cubicBezTo>
                  <a:cubicBezTo>
                    <a:pt x="1661" y="3875"/>
                    <a:pt x="1264" y="3361"/>
                    <a:pt x="1264" y="2770"/>
                  </a:cubicBezTo>
                  <a:cubicBezTo>
                    <a:pt x="1257" y="2643"/>
                    <a:pt x="1159" y="2580"/>
                    <a:pt x="1062" y="2580"/>
                  </a:cubicBezTo>
                  <a:cubicBezTo>
                    <a:pt x="965" y="2580"/>
                    <a:pt x="868" y="2643"/>
                    <a:pt x="863" y="2770"/>
                  </a:cubicBezTo>
                  <a:cubicBezTo>
                    <a:pt x="863" y="3379"/>
                    <a:pt x="1190" y="3942"/>
                    <a:pt x="1718" y="4244"/>
                  </a:cubicBezTo>
                  <a:lnTo>
                    <a:pt x="1718" y="4649"/>
                  </a:lnTo>
                  <a:cubicBezTo>
                    <a:pt x="1718" y="4666"/>
                    <a:pt x="1714" y="4687"/>
                    <a:pt x="1711" y="4709"/>
                  </a:cubicBezTo>
                  <a:cubicBezTo>
                    <a:pt x="1035" y="4568"/>
                    <a:pt x="641" y="4343"/>
                    <a:pt x="462" y="4219"/>
                  </a:cubicBezTo>
                  <a:cubicBezTo>
                    <a:pt x="458" y="4216"/>
                    <a:pt x="455" y="4209"/>
                    <a:pt x="458" y="4205"/>
                  </a:cubicBezTo>
                  <a:cubicBezTo>
                    <a:pt x="630" y="3790"/>
                    <a:pt x="831" y="3002"/>
                    <a:pt x="835" y="2151"/>
                  </a:cubicBezTo>
                  <a:cubicBezTo>
                    <a:pt x="838" y="1257"/>
                    <a:pt x="1524" y="490"/>
                    <a:pt x="2397" y="413"/>
                  </a:cubicBezTo>
                  <a:cubicBezTo>
                    <a:pt x="2451" y="407"/>
                    <a:pt x="2507" y="405"/>
                    <a:pt x="2562" y="405"/>
                  </a:cubicBezTo>
                  <a:close/>
                  <a:moveTo>
                    <a:pt x="3005" y="4413"/>
                  </a:moveTo>
                  <a:lnTo>
                    <a:pt x="3005" y="4652"/>
                  </a:lnTo>
                  <a:cubicBezTo>
                    <a:pt x="3002" y="4888"/>
                    <a:pt x="3139" y="5106"/>
                    <a:pt x="3350" y="5212"/>
                  </a:cubicBezTo>
                  <a:lnTo>
                    <a:pt x="3480" y="5279"/>
                  </a:lnTo>
                  <a:cubicBezTo>
                    <a:pt x="3283" y="5592"/>
                    <a:pt x="2935" y="5785"/>
                    <a:pt x="2566" y="5785"/>
                  </a:cubicBezTo>
                  <a:cubicBezTo>
                    <a:pt x="2189" y="5785"/>
                    <a:pt x="1844" y="5592"/>
                    <a:pt x="1644" y="5279"/>
                  </a:cubicBezTo>
                  <a:lnTo>
                    <a:pt x="1774" y="5212"/>
                  </a:lnTo>
                  <a:cubicBezTo>
                    <a:pt x="1985" y="5106"/>
                    <a:pt x="2122" y="4888"/>
                    <a:pt x="2119" y="4652"/>
                  </a:cubicBezTo>
                  <a:lnTo>
                    <a:pt x="2119" y="4413"/>
                  </a:lnTo>
                  <a:cubicBezTo>
                    <a:pt x="2265" y="4453"/>
                    <a:pt x="2413" y="4474"/>
                    <a:pt x="2562" y="4474"/>
                  </a:cubicBezTo>
                  <a:cubicBezTo>
                    <a:pt x="2711" y="4474"/>
                    <a:pt x="2859" y="4453"/>
                    <a:pt x="3005" y="4413"/>
                  </a:cubicBezTo>
                  <a:close/>
                  <a:moveTo>
                    <a:pt x="2562" y="1"/>
                  </a:moveTo>
                  <a:cubicBezTo>
                    <a:pt x="2495" y="1"/>
                    <a:pt x="2428" y="4"/>
                    <a:pt x="2362" y="11"/>
                  </a:cubicBezTo>
                  <a:cubicBezTo>
                    <a:pt x="1285" y="110"/>
                    <a:pt x="440" y="1049"/>
                    <a:pt x="433" y="2151"/>
                  </a:cubicBezTo>
                  <a:cubicBezTo>
                    <a:pt x="433" y="2942"/>
                    <a:pt x="247" y="3667"/>
                    <a:pt x="89" y="4051"/>
                  </a:cubicBezTo>
                  <a:cubicBezTo>
                    <a:pt x="11" y="4230"/>
                    <a:pt x="75" y="4438"/>
                    <a:pt x="233" y="4547"/>
                  </a:cubicBezTo>
                  <a:cubicBezTo>
                    <a:pt x="402" y="4663"/>
                    <a:pt x="736" y="4860"/>
                    <a:pt x="1271" y="5015"/>
                  </a:cubicBezTo>
                  <a:lnTo>
                    <a:pt x="472" y="5412"/>
                  </a:lnTo>
                  <a:cubicBezTo>
                    <a:pt x="187" y="5553"/>
                    <a:pt x="4" y="5845"/>
                    <a:pt x="8" y="6165"/>
                  </a:cubicBezTo>
                  <a:lnTo>
                    <a:pt x="8" y="7481"/>
                  </a:lnTo>
                  <a:cubicBezTo>
                    <a:pt x="1" y="7597"/>
                    <a:pt x="92" y="7692"/>
                    <a:pt x="208" y="7692"/>
                  </a:cubicBezTo>
                  <a:cubicBezTo>
                    <a:pt x="321" y="7692"/>
                    <a:pt x="412" y="7597"/>
                    <a:pt x="409" y="7481"/>
                  </a:cubicBezTo>
                  <a:lnTo>
                    <a:pt x="409" y="6169"/>
                  </a:lnTo>
                  <a:cubicBezTo>
                    <a:pt x="405" y="6000"/>
                    <a:pt x="500" y="5845"/>
                    <a:pt x="652" y="5771"/>
                  </a:cubicBezTo>
                  <a:lnTo>
                    <a:pt x="1285" y="5454"/>
                  </a:lnTo>
                  <a:cubicBezTo>
                    <a:pt x="1572" y="5940"/>
                    <a:pt x="2067" y="6183"/>
                    <a:pt x="2562" y="6183"/>
                  </a:cubicBezTo>
                  <a:cubicBezTo>
                    <a:pt x="3057" y="6183"/>
                    <a:pt x="3553" y="5940"/>
                    <a:pt x="3839" y="5454"/>
                  </a:cubicBezTo>
                  <a:lnTo>
                    <a:pt x="4473" y="5771"/>
                  </a:lnTo>
                  <a:cubicBezTo>
                    <a:pt x="4624" y="5845"/>
                    <a:pt x="4719" y="6000"/>
                    <a:pt x="4719" y="6169"/>
                  </a:cubicBezTo>
                  <a:lnTo>
                    <a:pt x="4719" y="7485"/>
                  </a:lnTo>
                  <a:cubicBezTo>
                    <a:pt x="4712" y="7597"/>
                    <a:pt x="4803" y="7692"/>
                    <a:pt x="4919" y="7692"/>
                  </a:cubicBezTo>
                  <a:cubicBezTo>
                    <a:pt x="5032" y="7692"/>
                    <a:pt x="5124" y="7597"/>
                    <a:pt x="5120" y="7485"/>
                  </a:cubicBezTo>
                  <a:lnTo>
                    <a:pt x="5120" y="6169"/>
                  </a:lnTo>
                  <a:cubicBezTo>
                    <a:pt x="5120" y="5849"/>
                    <a:pt x="4937" y="5557"/>
                    <a:pt x="4652" y="5412"/>
                  </a:cubicBezTo>
                  <a:lnTo>
                    <a:pt x="3853" y="5015"/>
                  </a:lnTo>
                  <a:cubicBezTo>
                    <a:pt x="4388" y="4860"/>
                    <a:pt x="4722" y="4663"/>
                    <a:pt x="4891" y="4547"/>
                  </a:cubicBezTo>
                  <a:cubicBezTo>
                    <a:pt x="5050" y="4438"/>
                    <a:pt x="5113" y="4230"/>
                    <a:pt x="5039" y="4051"/>
                  </a:cubicBezTo>
                  <a:cubicBezTo>
                    <a:pt x="4881" y="3667"/>
                    <a:pt x="4694" y="2942"/>
                    <a:pt x="4691" y="2151"/>
                  </a:cubicBezTo>
                  <a:cubicBezTo>
                    <a:pt x="4684" y="1049"/>
                    <a:pt x="3839" y="110"/>
                    <a:pt x="2763" y="11"/>
                  </a:cubicBezTo>
                  <a:cubicBezTo>
                    <a:pt x="2696" y="4"/>
                    <a:pt x="2629" y="1"/>
                    <a:pt x="25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2" name="Google Shape;22562;p87"/>
            <p:cNvSpPr/>
            <p:nvPr/>
          </p:nvSpPr>
          <p:spPr>
            <a:xfrm>
              <a:off x="3258705" y="2313982"/>
              <a:ext cx="10749" cy="33003"/>
            </a:xfrm>
            <a:custGeom>
              <a:avLst/>
              <a:gdLst/>
              <a:ahLst/>
              <a:cxnLst/>
              <a:rect l="l" t="t" r="r" b="b"/>
              <a:pathLst>
                <a:path w="413" h="1268" extrusionOk="0">
                  <a:moveTo>
                    <a:pt x="208" y="1"/>
                  </a:moveTo>
                  <a:cubicBezTo>
                    <a:pt x="96" y="1"/>
                    <a:pt x="8" y="92"/>
                    <a:pt x="8" y="201"/>
                  </a:cubicBezTo>
                  <a:lnTo>
                    <a:pt x="8" y="1060"/>
                  </a:lnTo>
                  <a:cubicBezTo>
                    <a:pt x="1" y="1172"/>
                    <a:pt x="92" y="1267"/>
                    <a:pt x="208" y="1267"/>
                  </a:cubicBezTo>
                  <a:cubicBezTo>
                    <a:pt x="321" y="1267"/>
                    <a:pt x="412" y="1172"/>
                    <a:pt x="409" y="1060"/>
                  </a:cubicBezTo>
                  <a:lnTo>
                    <a:pt x="409" y="201"/>
                  </a:lnTo>
                  <a:cubicBezTo>
                    <a:pt x="409"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3" name="Google Shape;22563;p87"/>
            <p:cNvSpPr/>
            <p:nvPr/>
          </p:nvSpPr>
          <p:spPr>
            <a:xfrm>
              <a:off x="3336735" y="2313982"/>
              <a:ext cx="10749" cy="33003"/>
            </a:xfrm>
            <a:custGeom>
              <a:avLst/>
              <a:gdLst/>
              <a:ahLst/>
              <a:cxnLst/>
              <a:rect l="l" t="t" r="r" b="b"/>
              <a:pathLst>
                <a:path w="413" h="1268" extrusionOk="0">
                  <a:moveTo>
                    <a:pt x="208" y="1"/>
                  </a:moveTo>
                  <a:cubicBezTo>
                    <a:pt x="95" y="1"/>
                    <a:pt x="4" y="92"/>
                    <a:pt x="7" y="201"/>
                  </a:cubicBezTo>
                  <a:lnTo>
                    <a:pt x="7" y="1060"/>
                  </a:lnTo>
                  <a:cubicBezTo>
                    <a:pt x="0" y="1172"/>
                    <a:pt x="92" y="1267"/>
                    <a:pt x="204" y="1267"/>
                  </a:cubicBezTo>
                  <a:cubicBezTo>
                    <a:pt x="321" y="1267"/>
                    <a:pt x="412" y="1172"/>
                    <a:pt x="405" y="1060"/>
                  </a:cubicBezTo>
                  <a:lnTo>
                    <a:pt x="405" y="201"/>
                  </a:lnTo>
                  <a:cubicBezTo>
                    <a:pt x="405" y="92"/>
                    <a:pt x="317"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4" name="Google Shape;22564;p87"/>
            <p:cNvSpPr/>
            <p:nvPr/>
          </p:nvSpPr>
          <p:spPr>
            <a:xfrm>
              <a:off x="3492952" y="2184287"/>
              <a:ext cx="56922" cy="17438"/>
            </a:xfrm>
            <a:custGeom>
              <a:avLst/>
              <a:gdLst/>
              <a:ahLst/>
              <a:cxnLst/>
              <a:rect l="l" t="t" r="r" b="b"/>
              <a:pathLst>
                <a:path w="2187" h="670" extrusionOk="0">
                  <a:moveTo>
                    <a:pt x="790" y="1"/>
                  </a:moveTo>
                  <a:cubicBezTo>
                    <a:pt x="598" y="1"/>
                    <a:pt x="388" y="19"/>
                    <a:pt x="159" y="65"/>
                  </a:cubicBezTo>
                  <a:cubicBezTo>
                    <a:pt x="68" y="82"/>
                    <a:pt x="1" y="167"/>
                    <a:pt x="1" y="262"/>
                  </a:cubicBezTo>
                  <a:lnTo>
                    <a:pt x="1" y="476"/>
                  </a:lnTo>
                  <a:cubicBezTo>
                    <a:pt x="6" y="603"/>
                    <a:pt x="103" y="666"/>
                    <a:pt x="200" y="666"/>
                  </a:cubicBezTo>
                  <a:cubicBezTo>
                    <a:pt x="297" y="666"/>
                    <a:pt x="395" y="603"/>
                    <a:pt x="402" y="476"/>
                  </a:cubicBezTo>
                  <a:lnTo>
                    <a:pt x="402" y="473"/>
                  </a:lnTo>
                  <a:lnTo>
                    <a:pt x="402" y="431"/>
                  </a:lnTo>
                  <a:cubicBezTo>
                    <a:pt x="527" y="411"/>
                    <a:pt x="654" y="401"/>
                    <a:pt x="780" y="401"/>
                  </a:cubicBezTo>
                  <a:cubicBezTo>
                    <a:pt x="985" y="401"/>
                    <a:pt x="1189" y="426"/>
                    <a:pt x="1387" y="476"/>
                  </a:cubicBezTo>
                  <a:cubicBezTo>
                    <a:pt x="1535" y="512"/>
                    <a:pt x="1676" y="568"/>
                    <a:pt x="1802" y="642"/>
                  </a:cubicBezTo>
                  <a:cubicBezTo>
                    <a:pt x="1837" y="661"/>
                    <a:pt x="1871" y="669"/>
                    <a:pt x="1903" y="669"/>
                  </a:cubicBezTo>
                  <a:cubicBezTo>
                    <a:pt x="2073" y="669"/>
                    <a:pt x="2187" y="435"/>
                    <a:pt x="2024" y="308"/>
                  </a:cubicBezTo>
                  <a:cubicBezTo>
                    <a:pt x="2002" y="293"/>
                    <a:pt x="1552" y="1"/>
                    <a:pt x="7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5" name="Google Shape;22565;p87"/>
            <p:cNvSpPr/>
            <p:nvPr/>
          </p:nvSpPr>
          <p:spPr>
            <a:xfrm>
              <a:off x="3448263" y="2152351"/>
              <a:ext cx="144349" cy="194634"/>
            </a:xfrm>
            <a:custGeom>
              <a:avLst/>
              <a:gdLst/>
              <a:ahLst/>
              <a:cxnLst/>
              <a:rect l="l" t="t" r="r" b="b"/>
              <a:pathLst>
                <a:path w="5546" h="7478" extrusionOk="0">
                  <a:moveTo>
                    <a:pt x="4286" y="405"/>
                  </a:moveTo>
                  <a:lnTo>
                    <a:pt x="4286" y="1401"/>
                  </a:lnTo>
                  <a:cubicBezTo>
                    <a:pt x="4286" y="1570"/>
                    <a:pt x="4248" y="1735"/>
                    <a:pt x="4174" y="1886"/>
                  </a:cubicBezTo>
                  <a:lnTo>
                    <a:pt x="4096" y="2041"/>
                  </a:lnTo>
                  <a:cubicBezTo>
                    <a:pt x="4082" y="2069"/>
                    <a:pt x="4075" y="2097"/>
                    <a:pt x="4075" y="2129"/>
                  </a:cubicBezTo>
                  <a:lnTo>
                    <a:pt x="4075" y="2558"/>
                  </a:lnTo>
                  <a:cubicBezTo>
                    <a:pt x="4075" y="3277"/>
                    <a:pt x="3488" y="3857"/>
                    <a:pt x="2773" y="3857"/>
                  </a:cubicBezTo>
                  <a:cubicBezTo>
                    <a:pt x="2760" y="3857"/>
                    <a:pt x="2748" y="3857"/>
                    <a:pt x="2735" y="3857"/>
                  </a:cubicBezTo>
                  <a:cubicBezTo>
                    <a:pt x="2042" y="3836"/>
                    <a:pt x="1475" y="3223"/>
                    <a:pt x="1475" y="2495"/>
                  </a:cubicBezTo>
                  <a:lnTo>
                    <a:pt x="1475" y="2129"/>
                  </a:lnTo>
                  <a:cubicBezTo>
                    <a:pt x="1475" y="2097"/>
                    <a:pt x="1468" y="2069"/>
                    <a:pt x="1454" y="2041"/>
                  </a:cubicBezTo>
                  <a:lnTo>
                    <a:pt x="1377" y="1883"/>
                  </a:lnTo>
                  <a:cubicBezTo>
                    <a:pt x="1303" y="1735"/>
                    <a:pt x="1264" y="1566"/>
                    <a:pt x="1264" y="1401"/>
                  </a:cubicBezTo>
                  <a:cubicBezTo>
                    <a:pt x="1264" y="852"/>
                    <a:pt x="1707" y="405"/>
                    <a:pt x="2256" y="405"/>
                  </a:cubicBezTo>
                  <a:close/>
                  <a:moveTo>
                    <a:pt x="2119" y="4117"/>
                  </a:moveTo>
                  <a:cubicBezTo>
                    <a:pt x="2309" y="4202"/>
                    <a:pt x="2513" y="4251"/>
                    <a:pt x="2724" y="4254"/>
                  </a:cubicBezTo>
                  <a:lnTo>
                    <a:pt x="2777" y="4254"/>
                  </a:lnTo>
                  <a:cubicBezTo>
                    <a:pt x="3002" y="4254"/>
                    <a:pt x="3224" y="4209"/>
                    <a:pt x="3431" y="4121"/>
                  </a:cubicBezTo>
                  <a:lnTo>
                    <a:pt x="3431" y="4402"/>
                  </a:lnTo>
                  <a:cubicBezTo>
                    <a:pt x="3431" y="4462"/>
                    <a:pt x="3438" y="4522"/>
                    <a:pt x="3456" y="4578"/>
                  </a:cubicBezTo>
                  <a:lnTo>
                    <a:pt x="2773" y="5088"/>
                  </a:lnTo>
                  <a:lnTo>
                    <a:pt x="2094" y="4578"/>
                  </a:lnTo>
                  <a:cubicBezTo>
                    <a:pt x="2108" y="4522"/>
                    <a:pt x="2119" y="4462"/>
                    <a:pt x="2119" y="4402"/>
                  </a:cubicBezTo>
                  <a:lnTo>
                    <a:pt x="2119" y="4117"/>
                  </a:lnTo>
                  <a:close/>
                  <a:moveTo>
                    <a:pt x="2256" y="0"/>
                  </a:moveTo>
                  <a:cubicBezTo>
                    <a:pt x="1486" y="4"/>
                    <a:pt x="863" y="627"/>
                    <a:pt x="863" y="1397"/>
                  </a:cubicBezTo>
                  <a:cubicBezTo>
                    <a:pt x="863" y="1630"/>
                    <a:pt x="916" y="1855"/>
                    <a:pt x="1018" y="2062"/>
                  </a:cubicBezTo>
                  <a:lnTo>
                    <a:pt x="1074" y="2175"/>
                  </a:lnTo>
                  <a:lnTo>
                    <a:pt x="1074" y="2495"/>
                  </a:lnTo>
                  <a:cubicBezTo>
                    <a:pt x="1074" y="3026"/>
                    <a:pt x="1310" y="3530"/>
                    <a:pt x="1718" y="3867"/>
                  </a:cubicBezTo>
                  <a:lnTo>
                    <a:pt x="1718" y="4402"/>
                  </a:lnTo>
                  <a:cubicBezTo>
                    <a:pt x="1718" y="4497"/>
                    <a:pt x="1658" y="4582"/>
                    <a:pt x="1570" y="4617"/>
                  </a:cubicBezTo>
                  <a:lnTo>
                    <a:pt x="553" y="4997"/>
                  </a:lnTo>
                  <a:cubicBezTo>
                    <a:pt x="223" y="5120"/>
                    <a:pt x="8" y="5437"/>
                    <a:pt x="4" y="5785"/>
                  </a:cubicBezTo>
                  <a:lnTo>
                    <a:pt x="4" y="7270"/>
                  </a:lnTo>
                  <a:cubicBezTo>
                    <a:pt x="1" y="7382"/>
                    <a:pt x="92" y="7477"/>
                    <a:pt x="205" y="7477"/>
                  </a:cubicBezTo>
                  <a:cubicBezTo>
                    <a:pt x="321" y="7477"/>
                    <a:pt x="413" y="7382"/>
                    <a:pt x="405" y="7270"/>
                  </a:cubicBezTo>
                  <a:lnTo>
                    <a:pt x="405" y="5785"/>
                  </a:lnTo>
                  <a:cubicBezTo>
                    <a:pt x="405" y="5602"/>
                    <a:pt x="522" y="5437"/>
                    <a:pt x="694" y="5373"/>
                  </a:cubicBezTo>
                  <a:lnTo>
                    <a:pt x="1711" y="4990"/>
                  </a:lnTo>
                  <a:cubicBezTo>
                    <a:pt x="1764" y="4969"/>
                    <a:pt x="1816" y="4940"/>
                    <a:pt x="1862" y="4909"/>
                  </a:cubicBezTo>
                  <a:lnTo>
                    <a:pt x="2576" y="5440"/>
                  </a:lnTo>
                  <a:lnTo>
                    <a:pt x="2576" y="7270"/>
                  </a:lnTo>
                  <a:cubicBezTo>
                    <a:pt x="2582" y="7396"/>
                    <a:pt x="2678" y="7460"/>
                    <a:pt x="2775" y="7460"/>
                  </a:cubicBezTo>
                  <a:cubicBezTo>
                    <a:pt x="2872" y="7460"/>
                    <a:pt x="2969" y="7396"/>
                    <a:pt x="2974" y="7270"/>
                  </a:cubicBezTo>
                  <a:lnTo>
                    <a:pt x="2974" y="5440"/>
                  </a:lnTo>
                  <a:lnTo>
                    <a:pt x="3688" y="4909"/>
                  </a:lnTo>
                  <a:cubicBezTo>
                    <a:pt x="3734" y="4940"/>
                    <a:pt x="3783" y="4969"/>
                    <a:pt x="3840" y="4990"/>
                  </a:cubicBezTo>
                  <a:lnTo>
                    <a:pt x="4856" y="5373"/>
                  </a:lnTo>
                  <a:cubicBezTo>
                    <a:pt x="5029" y="5437"/>
                    <a:pt x="5141" y="5602"/>
                    <a:pt x="5145" y="5785"/>
                  </a:cubicBezTo>
                  <a:lnTo>
                    <a:pt x="5145" y="7266"/>
                  </a:lnTo>
                  <a:cubicBezTo>
                    <a:pt x="5150" y="7395"/>
                    <a:pt x="5247" y="7459"/>
                    <a:pt x="5344" y="7459"/>
                  </a:cubicBezTo>
                  <a:cubicBezTo>
                    <a:pt x="5441" y="7459"/>
                    <a:pt x="5539" y="7395"/>
                    <a:pt x="5546" y="7266"/>
                  </a:cubicBezTo>
                  <a:lnTo>
                    <a:pt x="5546" y="5785"/>
                  </a:lnTo>
                  <a:cubicBezTo>
                    <a:pt x="5542" y="5437"/>
                    <a:pt x="5324" y="5120"/>
                    <a:pt x="4997" y="4997"/>
                  </a:cubicBezTo>
                  <a:lnTo>
                    <a:pt x="3980" y="4617"/>
                  </a:lnTo>
                  <a:cubicBezTo>
                    <a:pt x="3892" y="4582"/>
                    <a:pt x="3832" y="4497"/>
                    <a:pt x="3832" y="4402"/>
                  </a:cubicBezTo>
                  <a:lnTo>
                    <a:pt x="3832" y="3888"/>
                  </a:lnTo>
                  <a:cubicBezTo>
                    <a:pt x="3875" y="3853"/>
                    <a:pt x="3917" y="3815"/>
                    <a:pt x="3959" y="3776"/>
                  </a:cubicBezTo>
                  <a:cubicBezTo>
                    <a:pt x="4290" y="3459"/>
                    <a:pt x="4476" y="3016"/>
                    <a:pt x="4473" y="2558"/>
                  </a:cubicBezTo>
                  <a:lnTo>
                    <a:pt x="4473" y="2175"/>
                  </a:lnTo>
                  <a:lnTo>
                    <a:pt x="4533" y="2062"/>
                  </a:lnTo>
                  <a:cubicBezTo>
                    <a:pt x="4635" y="1855"/>
                    <a:pt x="4687" y="1630"/>
                    <a:pt x="4687" y="1397"/>
                  </a:cubicBezTo>
                  <a:lnTo>
                    <a:pt x="4687" y="201"/>
                  </a:lnTo>
                  <a:cubicBezTo>
                    <a:pt x="4687" y="92"/>
                    <a:pt x="4600" y="0"/>
                    <a:pt x="44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6" name="Google Shape;22566;p87"/>
            <p:cNvSpPr/>
            <p:nvPr/>
          </p:nvSpPr>
          <p:spPr>
            <a:xfrm>
              <a:off x="3476216" y="2308386"/>
              <a:ext cx="10463" cy="38130"/>
            </a:xfrm>
            <a:custGeom>
              <a:avLst/>
              <a:gdLst/>
              <a:ahLst/>
              <a:cxnLst/>
              <a:rect l="l" t="t" r="r" b="b"/>
              <a:pathLst>
                <a:path w="402" h="1465" extrusionOk="0">
                  <a:moveTo>
                    <a:pt x="204" y="1"/>
                  </a:moveTo>
                  <a:cubicBezTo>
                    <a:pt x="91" y="1"/>
                    <a:pt x="0" y="92"/>
                    <a:pt x="4" y="201"/>
                  </a:cubicBezTo>
                  <a:lnTo>
                    <a:pt x="4" y="1275"/>
                  </a:lnTo>
                  <a:cubicBezTo>
                    <a:pt x="9" y="1401"/>
                    <a:pt x="106" y="1465"/>
                    <a:pt x="202" y="1465"/>
                  </a:cubicBezTo>
                  <a:cubicBezTo>
                    <a:pt x="299" y="1465"/>
                    <a:pt x="396" y="1401"/>
                    <a:pt x="401" y="1275"/>
                  </a:cubicBezTo>
                  <a:lnTo>
                    <a:pt x="401" y="201"/>
                  </a:lnTo>
                  <a:cubicBezTo>
                    <a:pt x="401" y="92"/>
                    <a:pt x="313"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7" name="Google Shape;22567;p87"/>
            <p:cNvSpPr/>
            <p:nvPr/>
          </p:nvSpPr>
          <p:spPr>
            <a:xfrm>
              <a:off x="3554221" y="2308386"/>
              <a:ext cx="10463" cy="38130"/>
            </a:xfrm>
            <a:custGeom>
              <a:avLst/>
              <a:gdLst/>
              <a:ahLst/>
              <a:cxnLst/>
              <a:rect l="l" t="t" r="r" b="b"/>
              <a:pathLst>
                <a:path w="402" h="1465" extrusionOk="0">
                  <a:moveTo>
                    <a:pt x="205" y="1"/>
                  </a:moveTo>
                  <a:cubicBezTo>
                    <a:pt x="92" y="1"/>
                    <a:pt x="1" y="92"/>
                    <a:pt x="4" y="201"/>
                  </a:cubicBezTo>
                  <a:lnTo>
                    <a:pt x="4" y="1275"/>
                  </a:lnTo>
                  <a:cubicBezTo>
                    <a:pt x="10" y="1401"/>
                    <a:pt x="106" y="1465"/>
                    <a:pt x="203" y="1465"/>
                  </a:cubicBezTo>
                  <a:cubicBezTo>
                    <a:pt x="300" y="1465"/>
                    <a:pt x="397" y="1401"/>
                    <a:pt x="402" y="1275"/>
                  </a:cubicBezTo>
                  <a:lnTo>
                    <a:pt x="402" y="201"/>
                  </a:lnTo>
                  <a:cubicBezTo>
                    <a:pt x="402" y="92"/>
                    <a:pt x="314" y="1"/>
                    <a:pt x="2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8" name="Google Shape;22568;p87"/>
            <p:cNvSpPr/>
            <p:nvPr/>
          </p:nvSpPr>
          <p:spPr>
            <a:xfrm>
              <a:off x="3292306" y="1990798"/>
              <a:ext cx="222301" cy="185680"/>
            </a:xfrm>
            <a:custGeom>
              <a:avLst/>
              <a:gdLst/>
              <a:ahLst/>
              <a:cxnLst/>
              <a:rect l="l" t="t" r="r" b="b"/>
              <a:pathLst>
                <a:path w="8541" h="7134" extrusionOk="0">
                  <a:moveTo>
                    <a:pt x="2942" y="5113"/>
                  </a:moveTo>
                  <a:lnTo>
                    <a:pt x="2830" y="5567"/>
                  </a:lnTo>
                  <a:lnTo>
                    <a:pt x="2559" y="5567"/>
                  </a:lnTo>
                  <a:cubicBezTo>
                    <a:pt x="2313" y="5567"/>
                    <a:pt x="2116" y="5367"/>
                    <a:pt x="2116" y="5124"/>
                  </a:cubicBezTo>
                  <a:lnTo>
                    <a:pt x="2116" y="5113"/>
                  </a:lnTo>
                  <a:close/>
                  <a:moveTo>
                    <a:pt x="6841" y="402"/>
                  </a:moveTo>
                  <a:cubicBezTo>
                    <a:pt x="7084" y="402"/>
                    <a:pt x="7281" y="599"/>
                    <a:pt x="7281" y="842"/>
                  </a:cubicBezTo>
                  <a:lnTo>
                    <a:pt x="7281" y="4269"/>
                  </a:lnTo>
                  <a:cubicBezTo>
                    <a:pt x="7281" y="4512"/>
                    <a:pt x="7084" y="4709"/>
                    <a:pt x="6841" y="4709"/>
                  </a:cubicBezTo>
                  <a:lnTo>
                    <a:pt x="5127" y="4709"/>
                  </a:lnTo>
                  <a:cubicBezTo>
                    <a:pt x="5085" y="4709"/>
                    <a:pt x="5043" y="4723"/>
                    <a:pt x="5008" y="4747"/>
                  </a:cubicBezTo>
                  <a:lnTo>
                    <a:pt x="3101" y="6137"/>
                  </a:lnTo>
                  <a:lnTo>
                    <a:pt x="3393" y="4958"/>
                  </a:lnTo>
                  <a:cubicBezTo>
                    <a:pt x="3424" y="4832"/>
                    <a:pt x="3329" y="4712"/>
                    <a:pt x="3199" y="4712"/>
                  </a:cubicBezTo>
                  <a:lnTo>
                    <a:pt x="845" y="4712"/>
                  </a:lnTo>
                  <a:cubicBezTo>
                    <a:pt x="599" y="4712"/>
                    <a:pt x="402" y="4512"/>
                    <a:pt x="402" y="4269"/>
                  </a:cubicBezTo>
                  <a:lnTo>
                    <a:pt x="402" y="842"/>
                  </a:lnTo>
                  <a:cubicBezTo>
                    <a:pt x="402" y="599"/>
                    <a:pt x="599" y="402"/>
                    <a:pt x="845" y="402"/>
                  </a:cubicBezTo>
                  <a:close/>
                  <a:moveTo>
                    <a:pt x="7696" y="1257"/>
                  </a:moveTo>
                  <a:cubicBezTo>
                    <a:pt x="7939" y="1257"/>
                    <a:pt x="8136" y="1454"/>
                    <a:pt x="8139" y="1697"/>
                  </a:cubicBezTo>
                  <a:lnTo>
                    <a:pt x="8139" y="5124"/>
                  </a:lnTo>
                  <a:cubicBezTo>
                    <a:pt x="8136" y="5367"/>
                    <a:pt x="7939" y="5567"/>
                    <a:pt x="7696" y="5567"/>
                  </a:cubicBezTo>
                  <a:lnTo>
                    <a:pt x="5982" y="5567"/>
                  </a:lnTo>
                  <a:cubicBezTo>
                    <a:pt x="5859" y="5567"/>
                    <a:pt x="5764" y="5676"/>
                    <a:pt x="5785" y="5799"/>
                  </a:cubicBezTo>
                  <a:lnTo>
                    <a:pt x="5922" y="6630"/>
                  </a:lnTo>
                  <a:lnTo>
                    <a:pt x="4452" y="5648"/>
                  </a:lnTo>
                  <a:lnTo>
                    <a:pt x="5191" y="5113"/>
                  </a:lnTo>
                  <a:lnTo>
                    <a:pt x="6841" y="5113"/>
                  </a:lnTo>
                  <a:cubicBezTo>
                    <a:pt x="7305" y="5110"/>
                    <a:pt x="7682" y="4733"/>
                    <a:pt x="7682" y="4269"/>
                  </a:cubicBezTo>
                  <a:lnTo>
                    <a:pt x="7682" y="1257"/>
                  </a:lnTo>
                  <a:close/>
                  <a:moveTo>
                    <a:pt x="6847" y="1"/>
                  </a:moveTo>
                  <a:cubicBezTo>
                    <a:pt x="6845" y="1"/>
                    <a:pt x="6843" y="1"/>
                    <a:pt x="6841" y="1"/>
                  </a:cubicBezTo>
                  <a:lnTo>
                    <a:pt x="845" y="1"/>
                  </a:lnTo>
                  <a:cubicBezTo>
                    <a:pt x="381" y="1"/>
                    <a:pt x="1" y="377"/>
                    <a:pt x="1" y="842"/>
                  </a:cubicBezTo>
                  <a:lnTo>
                    <a:pt x="1" y="4269"/>
                  </a:lnTo>
                  <a:cubicBezTo>
                    <a:pt x="1" y="4733"/>
                    <a:pt x="377" y="5110"/>
                    <a:pt x="845" y="5113"/>
                  </a:cubicBezTo>
                  <a:lnTo>
                    <a:pt x="1714" y="5113"/>
                  </a:lnTo>
                  <a:lnTo>
                    <a:pt x="1714" y="5124"/>
                  </a:lnTo>
                  <a:cubicBezTo>
                    <a:pt x="1714" y="5592"/>
                    <a:pt x="2091" y="5968"/>
                    <a:pt x="2559" y="5968"/>
                  </a:cubicBezTo>
                  <a:lnTo>
                    <a:pt x="2728" y="5968"/>
                  </a:lnTo>
                  <a:lnTo>
                    <a:pt x="2647" y="6288"/>
                  </a:lnTo>
                  <a:cubicBezTo>
                    <a:pt x="2596" y="6498"/>
                    <a:pt x="2764" y="6672"/>
                    <a:pt x="2950" y="6672"/>
                  </a:cubicBezTo>
                  <a:cubicBezTo>
                    <a:pt x="3010" y="6672"/>
                    <a:pt x="3072" y="6654"/>
                    <a:pt x="3129" y="6612"/>
                  </a:cubicBezTo>
                  <a:lnTo>
                    <a:pt x="4015" y="5968"/>
                  </a:lnTo>
                  <a:lnTo>
                    <a:pt x="4209" y="5968"/>
                  </a:lnTo>
                  <a:lnTo>
                    <a:pt x="5880" y="7080"/>
                  </a:lnTo>
                  <a:cubicBezTo>
                    <a:pt x="5932" y="7116"/>
                    <a:pt x="5992" y="7133"/>
                    <a:pt x="6051" y="7133"/>
                  </a:cubicBezTo>
                  <a:cubicBezTo>
                    <a:pt x="6110" y="7133"/>
                    <a:pt x="6168" y="7117"/>
                    <a:pt x="6218" y="7084"/>
                  </a:cubicBezTo>
                  <a:cubicBezTo>
                    <a:pt x="6320" y="7017"/>
                    <a:pt x="6373" y="6897"/>
                    <a:pt x="6355" y="6774"/>
                  </a:cubicBezTo>
                  <a:lnTo>
                    <a:pt x="6222" y="5968"/>
                  </a:lnTo>
                  <a:lnTo>
                    <a:pt x="7696" y="5968"/>
                  </a:lnTo>
                  <a:cubicBezTo>
                    <a:pt x="8160" y="5968"/>
                    <a:pt x="8537" y="5592"/>
                    <a:pt x="8540" y="5124"/>
                  </a:cubicBezTo>
                  <a:lnTo>
                    <a:pt x="8540" y="1700"/>
                  </a:lnTo>
                  <a:cubicBezTo>
                    <a:pt x="8537" y="1232"/>
                    <a:pt x="8160" y="856"/>
                    <a:pt x="7696" y="856"/>
                  </a:cubicBezTo>
                  <a:lnTo>
                    <a:pt x="7682" y="856"/>
                  </a:lnTo>
                  <a:lnTo>
                    <a:pt x="7682" y="842"/>
                  </a:lnTo>
                  <a:cubicBezTo>
                    <a:pt x="7682" y="380"/>
                    <a:pt x="7309" y="1"/>
                    <a:pt x="6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9" name="Google Shape;22569;p87"/>
            <p:cNvSpPr/>
            <p:nvPr/>
          </p:nvSpPr>
          <p:spPr>
            <a:xfrm>
              <a:off x="3329395" y="2024217"/>
              <a:ext cx="30530" cy="10489"/>
            </a:xfrm>
            <a:custGeom>
              <a:avLst/>
              <a:gdLst/>
              <a:ahLst/>
              <a:cxnLst/>
              <a:rect l="l" t="t" r="r" b="b"/>
              <a:pathLst>
                <a:path w="1173" h="403" extrusionOk="0">
                  <a:moveTo>
                    <a:pt x="262" y="1"/>
                  </a:moveTo>
                  <a:cubicBezTo>
                    <a:pt x="1" y="1"/>
                    <a:pt x="2" y="402"/>
                    <a:pt x="265" y="402"/>
                  </a:cubicBezTo>
                  <a:cubicBezTo>
                    <a:pt x="269" y="402"/>
                    <a:pt x="272" y="402"/>
                    <a:pt x="275" y="402"/>
                  </a:cubicBezTo>
                  <a:lnTo>
                    <a:pt x="919" y="402"/>
                  </a:lnTo>
                  <a:cubicBezTo>
                    <a:pt x="1173" y="388"/>
                    <a:pt x="1173" y="12"/>
                    <a:pt x="919" y="1"/>
                  </a:cubicBezTo>
                  <a:lnTo>
                    <a:pt x="275" y="1"/>
                  </a:lnTo>
                  <a:cubicBezTo>
                    <a:pt x="271" y="1"/>
                    <a:pt x="266"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0" name="Google Shape;22570;p87"/>
            <p:cNvSpPr/>
            <p:nvPr/>
          </p:nvSpPr>
          <p:spPr>
            <a:xfrm>
              <a:off x="3368957" y="2024243"/>
              <a:ext cx="85761" cy="10463"/>
            </a:xfrm>
            <a:custGeom>
              <a:avLst/>
              <a:gdLst/>
              <a:ahLst/>
              <a:cxnLst/>
              <a:rect l="l" t="t" r="r" b="b"/>
              <a:pathLst>
                <a:path w="3295" h="402" extrusionOk="0">
                  <a:moveTo>
                    <a:pt x="254" y="0"/>
                  </a:moveTo>
                  <a:cubicBezTo>
                    <a:pt x="1" y="11"/>
                    <a:pt x="1" y="387"/>
                    <a:pt x="254" y="401"/>
                  </a:cubicBezTo>
                  <a:lnTo>
                    <a:pt x="3037" y="401"/>
                  </a:lnTo>
                  <a:cubicBezTo>
                    <a:pt x="3294" y="387"/>
                    <a:pt x="3294" y="11"/>
                    <a:pt x="3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1" name="Google Shape;22571;p87"/>
            <p:cNvSpPr/>
            <p:nvPr/>
          </p:nvSpPr>
          <p:spPr>
            <a:xfrm>
              <a:off x="3329395" y="2052067"/>
              <a:ext cx="125322" cy="10489"/>
            </a:xfrm>
            <a:custGeom>
              <a:avLst/>
              <a:gdLst/>
              <a:ahLst/>
              <a:cxnLst/>
              <a:rect l="l" t="t" r="r" b="b"/>
              <a:pathLst>
                <a:path w="4815" h="403" extrusionOk="0">
                  <a:moveTo>
                    <a:pt x="262" y="0"/>
                  </a:moveTo>
                  <a:cubicBezTo>
                    <a:pt x="1" y="0"/>
                    <a:pt x="2" y="402"/>
                    <a:pt x="265" y="402"/>
                  </a:cubicBezTo>
                  <a:cubicBezTo>
                    <a:pt x="269" y="402"/>
                    <a:pt x="272" y="402"/>
                    <a:pt x="275" y="402"/>
                  </a:cubicBezTo>
                  <a:lnTo>
                    <a:pt x="4557" y="402"/>
                  </a:lnTo>
                  <a:cubicBezTo>
                    <a:pt x="4814" y="388"/>
                    <a:pt x="4814" y="11"/>
                    <a:pt x="4557" y="1"/>
                  </a:cubicBezTo>
                  <a:lnTo>
                    <a:pt x="275" y="1"/>
                  </a:lnTo>
                  <a:cubicBezTo>
                    <a:pt x="271" y="1"/>
                    <a:pt x="266"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2" name="Google Shape;22572;p87"/>
            <p:cNvSpPr/>
            <p:nvPr/>
          </p:nvSpPr>
          <p:spPr>
            <a:xfrm>
              <a:off x="3329421" y="2079916"/>
              <a:ext cx="86281" cy="10463"/>
            </a:xfrm>
            <a:custGeom>
              <a:avLst/>
              <a:gdLst/>
              <a:ahLst/>
              <a:cxnLst/>
              <a:rect l="l" t="t" r="r" b="b"/>
              <a:pathLst>
                <a:path w="3315" h="402" extrusionOk="0">
                  <a:moveTo>
                    <a:pt x="261" y="0"/>
                  </a:moveTo>
                  <a:cubicBezTo>
                    <a:pt x="1" y="0"/>
                    <a:pt x="1" y="402"/>
                    <a:pt x="261" y="402"/>
                  </a:cubicBezTo>
                  <a:cubicBezTo>
                    <a:pt x="265" y="402"/>
                    <a:pt x="270" y="402"/>
                    <a:pt x="274" y="401"/>
                  </a:cubicBezTo>
                  <a:lnTo>
                    <a:pt x="3057" y="401"/>
                  </a:lnTo>
                  <a:cubicBezTo>
                    <a:pt x="3314" y="391"/>
                    <a:pt x="3314" y="14"/>
                    <a:pt x="3057" y="0"/>
                  </a:cubicBezTo>
                  <a:lnTo>
                    <a:pt x="274" y="0"/>
                  </a:lnTo>
                  <a:cubicBezTo>
                    <a:pt x="270" y="0"/>
                    <a:pt x="26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3" name="Google Shape;22573;p87"/>
            <p:cNvSpPr/>
            <p:nvPr/>
          </p:nvSpPr>
          <p:spPr>
            <a:xfrm>
              <a:off x="3424656" y="2079916"/>
              <a:ext cx="30062" cy="10463"/>
            </a:xfrm>
            <a:custGeom>
              <a:avLst/>
              <a:gdLst/>
              <a:ahLst/>
              <a:cxnLst/>
              <a:rect l="l" t="t" r="r" b="b"/>
              <a:pathLst>
                <a:path w="1155" h="402" extrusionOk="0">
                  <a:moveTo>
                    <a:pt x="257" y="0"/>
                  </a:moveTo>
                  <a:cubicBezTo>
                    <a:pt x="0" y="14"/>
                    <a:pt x="0" y="391"/>
                    <a:pt x="257" y="401"/>
                  </a:cubicBezTo>
                  <a:lnTo>
                    <a:pt x="897" y="401"/>
                  </a:lnTo>
                  <a:cubicBezTo>
                    <a:pt x="1154" y="391"/>
                    <a:pt x="1154" y="14"/>
                    <a:pt x="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74" name="Google Shape;22574;p87"/>
          <p:cNvGrpSpPr/>
          <p:nvPr/>
        </p:nvGrpSpPr>
        <p:grpSpPr>
          <a:xfrm>
            <a:off x="4198844" y="2918392"/>
            <a:ext cx="319982" cy="315974"/>
            <a:chOff x="4198844" y="2918392"/>
            <a:chExt cx="319982" cy="315974"/>
          </a:xfrm>
        </p:grpSpPr>
        <p:sp>
          <p:nvSpPr>
            <p:cNvPr id="22575" name="Google Shape;22575;p87"/>
            <p:cNvSpPr/>
            <p:nvPr/>
          </p:nvSpPr>
          <p:spPr>
            <a:xfrm>
              <a:off x="4398110" y="2971046"/>
              <a:ext cx="115770" cy="258635"/>
            </a:xfrm>
            <a:custGeom>
              <a:avLst/>
              <a:gdLst/>
              <a:ahLst/>
              <a:cxnLst/>
              <a:rect l="l" t="t" r="r" b="b"/>
              <a:pathLst>
                <a:path w="4448" h="9937" extrusionOk="0">
                  <a:moveTo>
                    <a:pt x="1" y="0"/>
                  </a:moveTo>
                  <a:lnTo>
                    <a:pt x="1" y="9937"/>
                  </a:lnTo>
                  <a:lnTo>
                    <a:pt x="1366" y="9937"/>
                  </a:lnTo>
                  <a:lnTo>
                    <a:pt x="2618" y="5897"/>
                  </a:lnTo>
                  <a:lnTo>
                    <a:pt x="4448"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6" name="Google Shape;22576;p87"/>
            <p:cNvSpPr/>
            <p:nvPr/>
          </p:nvSpPr>
          <p:spPr>
            <a:xfrm>
              <a:off x="4398110" y="2971046"/>
              <a:ext cx="93517" cy="258635"/>
            </a:xfrm>
            <a:custGeom>
              <a:avLst/>
              <a:gdLst/>
              <a:ahLst/>
              <a:cxnLst/>
              <a:rect l="l" t="t" r="r" b="b"/>
              <a:pathLst>
                <a:path w="3593" h="9937" extrusionOk="0">
                  <a:moveTo>
                    <a:pt x="1" y="0"/>
                  </a:moveTo>
                  <a:lnTo>
                    <a:pt x="1" y="9937"/>
                  </a:lnTo>
                  <a:lnTo>
                    <a:pt x="1366" y="9937"/>
                  </a:lnTo>
                  <a:lnTo>
                    <a:pt x="2618" y="5897"/>
                  </a:lnTo>
                  <a:lnTo>
                    <a:pt x="3593"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7" name="Google Shape;22577;p87"/>
            <p:cNvSpPr/>
            <p:nvPr/>
          </p:nvSpPr>
          <p:spPr>
            <a:xfrm>
              <a:off x="4377497" y="2956939"/>
              <a:ext cx="101143" cy="272742"/>
            </a:xfrm>
            <a:custGeom>
              <a:avLst/>
              <a:gdLst/>
              <a:ahLst/>
              <a:cxnLst/>
              <a:rect l="l" t="t" r="r" b="b"/>
              <a:pathLst>
                <a:path w="3886" h="10479" extrusionOk="0">
                  <a:moveTo>
                    <a:pt x="1" y="1"/>
                  </a:moveTo>
                  <a:lnTo>
                    <a:pt x="1" y="10479"/>
                  </a:lnTo>
                  <a:lnTo>
                    <a:pt x="2158" y="10479"/>
                  </a:lnTo>
                  <a:lnTo>
                    <a:pt x="2759" y="6823"/>
                  </a:lnTo>
                  <a:lnTo>
                    <a:pt x="388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8" name="Google Shape;22578;p87"/>
            <p:cNvSpPr/>
            <p:nvPr/>
          </p:nvSpPr>
          <p:spPr>
            <a:xfrm>
              <a:off x="4377497" y="2956939"/>
              <a:ext cx="71836" cy="272742"/>
            </a:xfrm>
            <a:custGeom>
              <a:avLst/>
              <a:gdLst/>
              <a:ahLst/>
              <a:cxnLst/>
              <a:rect l="l" t="t" r="r" b="b"/>
              <a:pathLst>
                <a:path w="2760" h="10479" extrusionOk="0">
                  <a:moveTo>
                    <a:pt x="1" y="1"/>
                  </a:moveTo>
                  <a:lnTo>
                    <a:pt x="1" y="10479"/>
                  </a:lnTo>
                  <a:lnTo>
                    <a:pt x="2158" y="10479"/>
                  </a:lnTo>
                  <a:lnTo>
                    <a:pt x="2759" y="6823"/>
                  </a:lnTo>
                  <a:lnTo>
                    <a:pt x="2759"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9" name="Google Shape;22579;p87"/>
            <p:cNvSpPr/>
            <p:nvPr/>
          </p:nvSpPr>
          <p:spPr>
            <a:xfrm>
              <a:off x="4203607" y="2923051"/>
              <a:ext cx="230057" cy="306630"/>
            </a:xfrm>
            <a:custGeom>
              <a:avLst/>
              <a:gdLst/>
              <a:ahLst/>
              <a:cxnLst/>
              <a:rect l="l" t="t" r="r" b="b"/>
              <a:pathLst>
                <a:path w="8839" h="11781" extrusionOk="0">
                  <a:moveTo>
                    <a:pt x="0" y="1"/>
                  </a:moveTo>
                  <a:lnTo>
                    <a:pt x="0" y="10542"/>
                  </a:lnTo>
                  <a:lnTo>
                    <a:pt x="0" y="11781"/>
                  </a:lnTo>
                  <a:lnTo>
                    <a:pt x="8839" y="11781"/>
                  </a:lnTo>
                  <a:lnTo>
                    <a:pt x="8839" y="838"/>
                  </a:lnTo>
                  <a:lnTo>
                    <a:pt x="3181" y="838"/>
                  </a:lnTo>
                  <a:lnTo>
                    <a:pt x="2372"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0" name="Google Shape;22580;p87"/>
            <p:cNvSpPr/>
            <p:nvPr/>
          </p:nvSpPr>
          <p:spPr>
            <a:xfrm>
              <a:off x="4416616" y="2944758"/>
              <a:ext cx="17048" cy="284923"/>
            </a:xfrm>
            <a:custGeom>
              <a:avLst/>
              <a:gdLst/>
              <a:ahLst/>
              <a:cxnLst/>
              <a:rect l="l" t="t" r="r" b="b"/>
              <a:pathLst>
                <a:path w="655" h="10947" extrusionOk="0">
                  <a:moveTo>
                    <a:pt x="0" y="1"/>
                  </a:moveTo>
                  <a:lnTo>
                    <a:pt x="0" y="10947"/>
                  </a:lnTo>
                  <a:lnTo>
                    <a:pt x="655" y="10947"/>
                  </a:lnTo>
                  <a:lnTo>
                    <a:pt x="655" y="1"/>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1" name="Google Shape;22581;p87"/>
            <p:cNvSpPr/>
            <p:nvPr/>
          </p:nvSpPr>
          <p:spPr>
            <a:xfrm>
              <a:off x="4243533" y="3002825"/>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2" name="Google Shape;22582;p87"/>
            <p:cNvSpPr/>
            <p:nvPr/>
          </p:nvSpPr>
          <p:spPr>
            <a:xfrm>
              <a:off x="4243533" y="3076353"/>
              <a:ext cx="22462" cy="22462"/>
            </a:xfrm>
            <a:custGeom>
              <a:avLst/>
              <a:gdLst/>
              <a:ahLst/>
              <a:cxnLst/>
              <a:rect l="l" t="t" r="r" b="b"/>
              <a:pathLst>
                <a:path w="863" h="863" extrusionOk="0">
                  <a:moveTo>
                    <a:pt x="0" y="1"/>
                  </a:moveTo>
                  <a:lnTo>
                    <a:pt x="0" y="863"/>
                  </a:lnTo>
                  <a:lnTo>
                    <a:pt x="862" y="863"/>
                  </a:lnTo>
                  <a:lnTo>
                    <a:pt x="86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3" name="Google Shape;22583;p87"/>
            <p:cNvSpPr/>
            <p:nvPr/>
          </p:nvSpPr>
          <p:spPr>
            <a:xfrm>
              <a:off x="4243533" y="3149907"/>
              <a:ext cx="22462" cy="22462"/>
            </a:xfrm>
            <a:custGeom>
              <a:avLst/>
              <a:gdLst/>
              <a:ahLst/>
              <a:cxnLst/>
              <a:rect l="l" t="t" r="r" b="b"/>
              <a:pathLst>
                <a:path w="863" h="863" extrusionOk="0">
                  <a:moveTo>
                    <a:pt x="0" y="0"/>
                  </a:moveTo>
                  <a:lnTo>
                    <a:pt x="0" y="862"/>
                  </a:lnTo>
                  <a:lnTo>
                    <a:pt x="862" y="862"/>
                  </a:lnTo>
                  <a:lnTo>
                    <a:pt x="862"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4" name="Google Shape;22584;p87"/>
            <p:cNvSpPr/>
            <p:nvPr/>
          </p:nvSpPr>
          <p:spPr>
            <a:xfrm>
              <a:off x="4198844" y="2940099"/>
              <a:ext cx="319982" cy="294267"/>
            </a:xfrm>
            <a:custGeom>
              <a:avLst/>
              <a:gdLst/>
              <a:ahLst/>
              <a:cxnLst/>
              <a:rect l="l" t="t" r="r" b="b"/>
              <a:pathLst>
                <a:path w="12294" h="11306" extrusionOk="0">
                  <a:moveTo>
                    <a:pt x="10538" y="827"/>
                  </a:moveTo>
                  <a:lnTo>
                    <a:pt x="9205" y="8927"/>
                  </a:lnTo>
                  <a:lnTo>
                    <a:pt x="9205" y="827"/>
                  </a:lnTo>
                  <a:close/>
                  <a:moveTo>
                    <a:pt x="6946" y="0"/>
                  </a:moveTo>
                  <a:cubicBezTo>
                    <a:pt x="6707" y="0"/>
                    <a:pt x="6707" y="363"/>
                    <a:pt x="6946" y="363"/>
                  </a:cubicBezTo>
                  <a:lnTo>
                    <a:pt x="8849" y="363"/>
                  </a:lnTo>
                  <a:lnTo>
                    <a:pt x="8849" y="10946"/>
                  </a:lnTo>
                  <a:lnTo>
                    <a:pt x="363" y="10946"/>
                  </a:lnTo>
                  <a:lnTo>
                    <a:pt x="363" y="10060"/>
                  </a:lnTo>
                  <a:cubicBezTo>
                    <a:pt x="363" y="9938"/>
                    <a:pt x="272" y="9877"/>
                    <a:pt x="182" y="9877"/>
                  </a:cubicBezTo>
                  <a:cubicBezTo>
                    <a:pt x="91" y="9877"/>
                    <a:pt x="0" y="9938"/>
                    <a:pt x="0" y="10060"/>
                  </a:cubicBezTo>
                  <a:lnTo>
                    <a:pt x="0" y="11126"/>
                  </a:lnTo>
                  <a:cubicBezTo>
                    <a:pt x="0" y="11224"/>
                    <a:pt x="81" y="11305"/>
                    <a:pt x="183" y="11305"/>
                  </a:cubicBezTo>
                  <a:lnTo>
                    <a:pt x="9022" y="11305"/>
                  </a:lnTo>
                  <a:cubicBezTo>
                    <a:pt x="9103" y="11305"/>
                    <a:pt x="9170" y="11252"/>
                    <a:pt x="9194" y="11175"/>
                  </a:cubicBezTo>
                  <a:lnTo>
                    <a:pt x="11055" y="5172"/>
                  </a:lnTo>
                  <a:cubicBezTo>
                    <a:pt x="11105" y="5029"/>
                    <a:pt x="10993" y="4933"/>
                    <a:pt x="10882" y="4933"/>
                  </a:cubicBezTo>
                  <a:cubicBezTo>
                    <a:pt x="10811" y="4933"/>
                    <a:pt x="10740" y="4973"/>
                    <a:pt x="10714" y="5067"/>
                  </a:cubicBezTo>
                  <a:lnTo>
                    <a:pt x="9623" y="8575"/>
                  </a:lnTo>
                  <a:lnTo>
                    <a:pt x="10813" y="1365"/>
                  </a:lnTo>
                  <a:lnTo>
                    <a:pt x="11861" y="1365"/>
                  </a:lnTo>
                  <a:lnTo>
                    <a:pt x="10922" y="4395"/>
                  </a:lnTo>
                  <a:cubicBezTo>
                    <a:pt x="10872" y="4536"/>
                    <a:pt x="10987" y="4634"/>
                    <a:pt x="11098" y="4634"/>
                  </a:cubicBezTo>
                  <a:cubicBezTo>
                    <a:pt x="11170" y="4634"/>
                    <a:pt x="11240" y="4594"/>
                    <a:pt x="11267" y="4500"/>
                  </a:cubicBezTo>
                  <a:lnTo>
                    <a:pt x="12276" y="1242"/>
                  </a:lnTo>
                  <a:cubicBezTo>
                    <a:pt x="12294" y="1186"/>
                    <a:pt x="12283" y="1130"/>
                    <a:pt x="12252" y="1084"/>
                  </a:cubicBezTo>
                  <a:lnTo>
                    <a:pt x="12252" y="1080"/>
                  </a:lnTo>
                  <a:cubicBezTo>
                    <a:pt x="12217" y="1035"/>
                    <a:pt x="12164" y="1007"/>
                    <a:pt x="12107" y="1007"/>
                  </a:cubicBezTo>
                  <a:lnTo>
                    <a:pt x="10876" y="1007"/>
                  </a:lnTo>
                  <a:lnTo>
                    <a:pt x="10929" y="679"/>
                  </a:lnTo>
                  <a:cubicBezTo>
                    <a:pt x="10950" y="570"/>
                    <a:pt x="10865" y="468"/>
                    <a:pt x="10753" y="468"/>
                  </a:cubicBezTo>
                  <a:lnTo>
                    <a:pt x="9208" y="468"/>
                  </a:lnTo>
                  <a:lnTo>
                    <a:pt x="9208" y="183"/>
                  </a:lnTo>
                  <a:cubicBezTo>
                    <a:pt x="9208" y="81"/>
                    <a:pt x="9127" y="0"/>
                    <a:pt x="9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5" name="Google Shape;22585;p87"/>
            <p:cNvSpPr/>
            <p:nvPr/>
          </p:nvSpPr>
          <p:spPr>
            <a:xfrm>
              <a:off x="4198844" y="2918392"/>
              <a:ext cx="167435" cy="268630"/>
            </a:xfrm>
            <a:custGeom>
              <a:avLst/>
              <a:gdLst/>
              <a:ahLst/>
              <a:cxnLst/>
              <a:rect l="l" t="t" r="r" b="b"/>
              <a:pathLst>
                <a:path w="6433" h="10321" extrusionOk="0">
                  <a:moveTo>
                    <a:pt x="183" y="0"/>
                  </a:moveTo>
                  <a:cubicBezTo>
                    <a:pt x="81" y="0"/>
                    <a:pt x="0" y="81"/>
                    <a:pt x="0" y="180"/>
                  </a:cubicBezTo>
                  <a:lnTo>
                    <a:pt x="0" y="10141"/>
                  </a:lnTo>
                  <a:cubicBezTo>
                    <a:pt x="0" y="10239"/>
                    <a:pt x="81" y="10320"/>
                    <a:pt x="183" y="10320"/>
                  </a:cubicBezTo>
                  <a:cubicBezTo>
                    <a:pt x="282" y="10320"/>
                    <a:pt x="363" y="10239"/>
                    <a:pt x="363" y="10141"/>
                  </a:cubicBezTo>
                  <a:lnTo>
                    <a:pt x="363" y="359"/>
                  </a:lnTo>
                  <a:lnTo>
                    <a:pt x="2477" y="359"/>
                  </a:lnTo>
                  <a:lnTo>
                    <a:pt x="3234" y="1140"/>
                  </a:lnTo>
                  <a:cubicBezTo>
                    <a:pt x="3266" y="1176"/>
                    <a:pt x="3315" y="1197"/>
                    <a:pt x="3364" y="1197"/>
                  </a:cubicBezTo>
                  <a:lnTo>
                    <a:pt x="6193" y="1197"/>
                  </a:lnTo>
                  <a:cubicBezTo>
                    <a:pt x="6432" y="1197"/>
                    <a:pt x="6432" y="834"/>
                    <a:pt x="6193" y="834"/>
                  </a:cubicBezTo>
                  <a:lnTo>
                    <a:pt x="3438" y="834"/>
                  </a:lnTo>
                  <a:lnTo>
                    <a:pt x="2681" y="53"/>
                  </a:lnTo>
                  <a:cubicBezTo>
                    <a:pt x="2650" y="21"/>
                    <a:pt x="2601" y="0"/>
                    <a:pt x="2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6" name="Google Shape;22586;p87"/>
            <p:cNvSpPr/>
            <p:nvPr/>
          </p:nvSpPr>
          <p:spPr>
            <a:xfrm>
              <a:off x="4238848" y="2998140"/>
              <a:ext cx="31910" cy="31806"/>
            </a:xfrm>
            <a:custGeom>
              <a:avLst/>
              <a:gdLst/>
              <a:ahLst/>
              <a:cxnLst/>
              <a:rect l="l" t="t" r="r" b="b"/>
              <a:pathLst>
                <a:path w="1226" h="1222" extrusionOk="0">
                  <a:moveTo>
                    <a:pt x="863" y="363"/>
                  </a:moveTo>
                  <a:lnTo>
                    <a:pt x="863" y="863"/>
                  </a:lnTo>
                  <a:lnTo>
                    <a:pt x="360" y="863"/>
                  </a:lnTo>
                  <a:lnTo>
                    <a:pt x="360" y="363"/>
                  </a:lnTo>
                  <a:close/>
                  <a:moveTo>
                    <a:pt x="180" y="1"/>
                  </a:moveTo>
                  <a:cubicBezTo>
                    <a:pt x="82" y="1"/>
                    <a:pt x="1" y="82"/>
                    <a:pt x="1" y="180"/>
                  </a:cubicBezTo>
                  <a:lnTo>
                    <a:pt x="1" y="1042"/>
                  </a:lnTo>
                  <a:cubicBezTo>
                    <a:pt x="1" y="1141"/>
                    <a:pt x="82" y="1222"/>
                    <a:pt x="180" y="1222"/>
                  </a:cubicBezTo>
                  <a:lnTo>
                    <a:pt x="1042" y="1222"/>
                  </a:lnTo>
                  <a:cubicBezTo>
                    <a:pt x="1144" y="1222"/>
                    <a:pt x="1225" y="1141"/>
                    <a:pt x="1225" y="1042"/>
                  </a:cubicBezTo>
                  <a:lnTo>
                    <a:pt x="1225"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7" name="Google Shape;22587;p87"/>
            <p:cNvSpPr/>
            <p:nvPr/>
          </p:nvSpPr>
          <p:spPr>
            <a:xfrm>
              <a:off x="4282626" y="3020576"/>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8" name="Google Shape;22588;p87"/>
            <p:cNvSpPr/>
            <p:nvPr/>
          </p:nvSpPr>
          <p:spPr>
            <a:xfrm>
              <a:off x="4282626" y="3004934"/>
              <a:ext cx="37402" cy="9370"/>
            </a:xfrm>
            <a:custGeom>
              <a:avLst/>
              <a:gdLst/>
              <a:ahLst/>
              <a:cxnLst/>
              <a:rect l="l" t="t" r="r" b="b"/>
              <a:pathLst>
                <a:path w="1437" h="360" extrusionOk="0">
                  <a:moveTo>
                    <a:pt x="244" y="0"/>
                  </a:moveTo>
                  <a:cubicBezTo>
                    <a:pt x="1" y="0"/>
                    <a:pt x="1" y="359"/>
                    <a:pt x="244" y="359"/>
                  </a:cubicBezTo>
                  <a:lnTo>
                    <a:pt x="1194" y="359"/>
                  </a:lnTo>
                  <a:cubicBezTo>
                    <a:pt x="1436" y="359"/>
                    <a:pt x="1436" y="0"/>
                    <a:pt x="1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9" name="Google Shape;22589;p87"/>
            <p:cNvSpPr/>
            <p:nvPr/>
          </p:nvSpPr>
          <p:spPr>
            <a:xfrm>
              <a:off x="4238848" y="3071694"/>
              <a:ext cx="31910" cy="31806"/>
            </a:xfrm>
            <a:custGeom>
              <a:avLst/>
              <a:gdLst/>
              <a:ahLst/>
              <a:cxnLst/>
              <a:rect l="l" t="t" r="r" b="b"/>
              <a:pathLst>
                <a:path w="1226" h="1222" extrusionOk="0">
                  <a:moveTo>
                    <a:pt x="863" y="359"/>
                  </a:moveTo>
                  <a:lnTo>
                    <a:pt x="863" y="862"/>
                  </a:lnTo>
                  <a:lnTo>
                    <a:pt x="360" y="862"/>
                  </a:lnTo>
                  <a:lnTo>
                    <a:pt x="360" y="359"/>
                  </a:lnTo>
                  <a:close/>
                  <a:moveTo>
                    <a:pt x="180" y="0"/>
                  </a:moveTo>
                  <a:cubicBezTo>
                    <a:pt x="82" y="0"/>
                    <a:pt x="1" y="81"/>
                    <a:pt x="1" y="180"/>
                  </a:cubicBezTo>
                  <a:lnTo>
                    <a:pt x="1" y="1042"/>
                  </a:lnTo>
                  <a:cubicBezTo>
                    <a:pt x="1" y="1140"/>
                    <a:pt x="82" y="1221"/>
                    <a:pt x="180" y="1221"/>
                  </a:cubicBezTo>
                  <a:lnTo>
                    <a:pt x="1042" y="1221"/>
                  </a:lnTo>
                  <a:cubicBezTo>
                    <a:pt x="1144" y="1221"/>
                    <a:pt x="1225" y="1140"/>
                    <a:pt x="1225" y="1042"/>
                  </a:cubicBezTo>
                  <a:lnTo>
                    <a:pt x="1225" y="180"/>
                  </a:lnTo>
                  <a:cubicBezTo>
                    <a:pt x="1225" y="81"/>
                    <a:pt x="114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0" name="Google Shape;22590;p87"/>
            <p:cNvSpPr/>
            <p:nvPr/>
          </p:nvSpPr>
          <p:spPr>
            <a:xfrm>
              <a:off x="4282626" y="3094130"/>
              <a:ext cx="114963" cy="9370"/>
            </a:xfrm>
            <a:custGeom>
              <a:avLst/>
              <a:gdLst/>
              <a:ahLst/>
              <a:cxnLst/>
              <a:rect l="l" t="t" r="r" b="b"/>
              <a:pathLst>
                <a:path w="4417" h="360" extrusionOk="0">
                  <a:moveTo>
                    <a:pt x="244" y="0"/>
                  </a:moveTo>
                  <a:cubicBezTo>
                    <a:pt x="1" y="0"/>
                    <a:pt x="1" y="359"/>
                    <a:pt x="244" y="359"/>
                  </a:cubicBezTo>
                  <a:lnTo>
                    <a:pt x="4177" y="359"/>
                  </a:lnTo>
                  <a:cubicBezTo>
                    <a:pt x="4416" y="359"/>
                    <a:pt x="4416" y="0"/>
                    <a:pt x="4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1" name="Google Shape;22591;p87"/>
            <p:cNvSpPr/>
            <p:nvPr/>
          </p:nvSpPr>
          <p:spPr>
            <a:xfrm>
              <a:off x="4282626" y="3078461"/>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2" name="Google Shape;22592;p87"/>
            <p:cNvSpPr/>
            <p:nvPr/>
          </p:nvSpPr>
          <p:spPr>
            <a:xfrm>
              <a:off x="4238848" y="3145222"/>
              <a:ext cx="31910" cy="31910"/>
            </a:xfrm>
            <a:custGeom>
              <a:avLst/>
              <a:gdLst/>
              <a:ahLst/>
              <a:cxnLst/>
              <a:rect l="l" t="t" r="r" b="b"/>
              <a:pathLst>
                <a:path w="1226" h="1226" extrusionOk="0">
                  <a:moveTo>
                    <a:pt x="863" y="359"/>
                  </a:moveTo>
                  <a:lnTo>
                    <a:pt x="863" y="863"/>
                  </a:lnTo>
                  <a:lnTo>
                    <a:pt x="360" y="863"/>
                  </a:lnTo>
                  <a:lnTo>
                    <a:pt x="360" y="359"/>
                  </a:lnTo>
                  <a:close/>
                  <a:moveTo>
                    <a:pt x="180" y="1"/>
                  </a:moveTo>
                  <a:cubicBezTo>
                    <a:pt x="82" y="1"/>
                    <a:pt x="1" y="82"/>
                    <a:pt x="1" y="180"/>
                  </a:cubicBezTo>
                  <a:lnTo>
                    <a:pt x="1" y="1046"/>
                  </a:lnTo>
                  <a:cubicBezTo>
                    <a:pt x="1" y="1144"/>
                    <a:pt x="82" y="1225"/>
                    <a:pt x="180" y="1225"/>
                  </a:cubicBezTo>
                  <a:lnTo>
                    <a:pt x="1042" y="1225"/>
                  </a:lnTo>
                  <a:cubicBezTo>
                    <a:pt x="1141" y="1225"/>
                    <a:pt x="1222" y="1144"/>
                    <a:pt x="1222" y="1046"/>
                  </a:cubicBezTo>
                  <a:lnTo>
                    <a:pt x="1222" y="180"/>
                  </a:lnTo>
                  <a:cubicBezTo>
                    <a:pt x="1225" y="82"/>
                    <a:pt x="1144" y="1"/>
                    <a:pt x="10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3" name="Google Shape;22593;p87"/>
            <p:cNvSpPr/>
            <p:nvPr/>
          </p:nvSpPr>
          <p:spPr>
            <a:xfrm>
              <a:off x="4282626" y="3167658"/>
              <a:ext cx="114963" cy="9370"/>
            </a:xfrm>
            <a:custGeom>
              <a:avLst/>
              <a:gdLst/>
              <a:ahLst/>
              <a:cxnLst/>
              <a:rect l="l" t="t" r="r" b="b"/>
              <a:pathLst>
                <a:path w="4417" h="360" extrusionOk="0">
                  <a:moveTo>
                    <a:pt x="244" y="1"/>
                  </a:moveTo>
                  <a:cubicBezTo>
                    <a:pt x="1" y="1"/>
                    <a:pt x="1" y="360"/>
                    <a:pt x="244" y="360"/>
                  </a:cubicBezTo>
                  <a:lnTo>
                    <a:pt x="4177" y="360"/>
                  </a:lnTo>
                  <a:cubicBezTo>
                    <a:pt x="4416" y="360"/>
                    <a:pt x="4416" y="1"/>
                    <a:pt x="4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4" name="Google Shape;22594;p87"/>
            <p:cNvSpPr/>
            <p:nvPr/>
          </p:nvSpPr>
          <p:spPr>
            <a:xfrm>
              <a:off x="4282626" y="3151989"/>
              <a:ext cx="37402" cy="9370"/>
            </a:xfrm>
            <a:custGeom>
              <a:avLst/>
              <a:gdLst/>
              <a:ahLst/>
              <a:cxnLst/>
              <a:rect l="l" t="t" r="r" b="b"/>
              <a:pathLst>
                <a:path w="1437" h="360" extrusionOk="0">
                  <a:moveTo>
                    <a:pt x="244" y="1"/>
                  </a:moveTo>
                  <a:cubicBezTo>
                    <a:pt x="1" y="1"/>
                    <a:pt x="1" y="360"/>
                    <a:pt x="244" y="360"/>
                  </a:cubicBezTo>
                  <a:lnTo>
                    <a:pt x="1194" y="360"/>
                  </a:lnTo>
                  <a:cubicBezTo>
                    <a:pt x="1436" y="360"/>
                    <a:pt x="1436" y="1"/>
                    <a:pt x="1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95" name="Google Shape;22595;p87"/>
          <p:cNvGrpSpPr/>
          <p:nvPr/>
        </p:nvGrpSpPr>
        <p:grpSpPr>
          <a:xfrm>
            <a:off x="4657084" y="2911911"/>
            <a:ext cx="332007" cy="319592"/>
            <a:chOff x="4657084" y="2911911"/>
            <a:chExt cx="332007" cy="319592"/>
          </a:xfrm>
        </p:grpSpPr>
        <p:sp>
          <p:nvSpPr>
            <p:cNvPr id="22596" name="Google Shape;22596;p87"/>
            <p:cNvSpPr/>
            <p:nvPr/>
          </p:nvSpPr>
          <p:spPr>
            <a:xfrm>
              <a:off x="4825690" y="3069768"/>
              <a:ext cx="48750" cy="48645"/>
            </a:xfrm>
            <a:custGeom>
              <a:avLst/>
              <a:gdLst/>
              <a:ahLst/>
              <a:cxnLst/>
              <a:rect l="l" t="t" r="r" b="b"/>
              <a:pathLst>
                <a:path w="1873" h="1869" extrusionOk="0">
                  <a:moveTo>
                    <a:pt x="482" y="0"/>
                  </a:moveTo>
                  <a:lnTo>
                    <a:pt x="0" y="482"/>
                  </a:lnTo>
                  <a:lnTo>
                    <a:pt x="1387" y="1869"/>
                  </a:lnTo>
                  <a:lnTo>
                    <a:pt x="1872" y="1387"/>
                  </a:lnTo>
                  <a:lnTo>
                    <a:pt x="482"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7" name="Google Shape;22597;p87"/>
            <p:cNvSpPr/>
            <p:nvPr/>
          </p:nvSpPr>
          <p:spPr>
            <a:xfrm>
              <a:off x="4672388" y="2916466"/>
              <a:ext cx="200125" cy="200125"/>
            </a:xfrm>
            <a:custGeom>
              <a:avLst/>
              <a:gdLst/>
              <a:ahLst/>
              <a:cxnLst/>
              <a:rect l="l" t="t" r="r" b="b"/>
              <a:pathLst>
                <a:path w="7689" h="7689" extrusionOk="0">
                  <a:moveTo>
                    <a:pt x="3846" y="0"/>
                  </a:moveTo>
                  <a:cubicBezTo>
                    <a:pt x="1721" y="0"/>
                    <a:pt x="0" y="1721"/>
                    <a:pt x="0" y="3846"/>
                  </a:cubicBezTo>
                  <a:cubicBezTo>
                    <a:pt x="0" y="5968"/>
                    <a:pt x="1721" y="7688"/>
                    <a:pt x="3846" y="7688"/>
                  </a:cubicBezTo>
                  <a:cubicBezTo>
                    <a:pt x="5968" y="7688"/>
                    <a:pt x="7688" y="5968"/>
                    <a:pt x="7688" y="3846"/>
                  </a:cubicBezTo>
                  <a:cubicBezTo>
                    <a:pt x="7688" y="1721"/>
                    <a:pt x="5968" y="0"/>
                    <a:pt x="3846"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8" name="Google Shape;22598;p87"/>
            <p:cNvSpPr/>
            <p:nvPr/>
          </p:nvSpPr>
          <p:spPr>
            <a:xfrm>
              <a:off x="4695475" y="2939448"/>
              <a:ext cx="154057" cy="154161"/>
            </a:xfrm>
            <a:custGeom>
              <a:avLst/>
              <a:gdLst/>
              <a:ahLst/>
              <a:cxnLst/>
              <a:rect l="l" t="t" r="r" b="b"/>
              <a:pathLst>
                <a:path w="5919" h="5923" extrusionOk="0">
                  <a:moveTo>
                    <a:pt x="2959" y="1"/>
                  </a:moveTo>
                  <a:cubicBezTo>
                    <a:pt x="1323" y="1"/>
                    <a:pt x="0" y="1327"/>
                    <a:pt x="0" y="2963"/>
                  </a:cubicBezTo>
                  <a:cubicBezTo>
                    <a:pt x="0" y="4596"/>
                    <a:pt x="1323" y="5922"/>
                    <a:pt x="2959" y="5922"/>
                  </a:cubicBezTo>
                  <a:cubicBezTo>
                    <a:pt x="4592" y="5922"/>
                    <a:pt x="5918" y="4596"/>
                    <a:pt x="5918" y="2963"/>
                  </a:cubicBezTo>
                  <a:cubicBezTo>
                    <a:pt x="5918" y="1327"/>
                    <a:pt x="4592" y="1"/>
                    <a:pt x="29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9" name="Google Shape;22599;p87"/>
            <p:cNvSpPr/>
            <p:nvPr/>
          </p:nvSpPr>
          <p:spPr>
            <a:xfrm>
              <a:off x="4847840" y="3093115"/>
              <a:ext cx="136124" cy="133729"/>
            </a:xfrm>
            <a:custGeom>
              <a:avLst/>
              <a:gdLst/>
              <a:ahLst/>
              <a:cxnLst/>
              <a:rect l="l" t="t" r="r" b="b"/>
              <a:pathLst>
                <a:path w="5230" h="5138" extrusionOk="0">
                  <a:moveTo>
                    <a:pt x="1044" y="1"/>
                  </a:moveTo>
                  <a:cubicBezTo>
                    <a:pt x="924" y="1"/>
                    <a:pt x="803" y="46"/>
                    <a:pt x="712" y="138"/>
                  </a:cubicBezTo>
                  <a:lnTo>
                    <a:pt x="184" y="666"/>
                  </a:lnTo>
                  <a:cubicBezTo>
                    <a:pt x="1" y="849"/>
                    <a:pt x="1" y="1148"/>
                    <a:pt x="184" y="1331"/>
                  </a:cubicBezTo>
                  <a:lnTo>
                    <a:pt x="3854" y="5000"/>
                  </a:lnTo>
                  <a:cubicBezTo>
                    <a:pt x="3945" y="5092"/>
                    <a:pt x="4065" y="5138"/>
                    <a:pt x="4185" y="5138"/>
                  </a:cubicBezTo>
                  <a:cubicBezTo>
                    <a:pt x="4305" y="5138"/>
                    <a:pt x="4425" y="5092"/>
                    <a:pt x="4519" y="5000"/>
                  </a:cubicBezTo>
                  <a:lnTo>
                    <a:pt x="5046" y="4473"/>
                  </a:lnTo>
                  <a:cubicBezTo>
                    <a:pt x="5229" y="4286"/>
                    <a:pt x="5229" y="3987"/>
                    <a:pt x="5046" y="3804"/>
                  </a:cubicBezTo>
                  <a:lnTo>
                    <a:pt x="1377" y="138"/>
                  </a:lnTo>
                  <a:cubicBezTo>
                    <a:pt x="1285" y="46"/>
                    <a:pt x="1165" y="1"/>
                    <a:pt x="1044"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0" name="Google Shape;22600;p87"/>
            <p:cNvSpPr/>
            <p:nvPr/>
          </p:nvSpPr>
          <p:spPr>
            <a:xfrm>
              <a:off x="4857184" y="3093141"/>
              <a:ext cx="126780" cy="125557"/>
            </a:xfrm>
            <a:custGeom>
              <a:avLst/>
              <a:gdLst/>
              <a:ahLst/>
              <a:cxnLst/>
              <a:rect l="l" t="t" r="r" b="b"/>
              <a:pathLst>
                <a:path w="4871" h="4824" extrusionOk="0">
                  <a:moveTo>
                    <a:pt x="7" y="489"/>
                  </a:moveTo>
                  <a:cubicBezTo>
                    <a:pt x="5" y="491"/>
                    <a:pt x="3" y="494"/>
                    <a:pt x="1" y="496"/>
                  </a:cubicBezTo>
                  <a:lnTo>
                    <a:pt x="7" y="489"/>
                  </a:lnTo>
                  <a:close/>
                  <a:moveTo>
                    <a:pt x="689" y="0"/>
                  </a:moveTo>
                  <a:cubicBezTo>
                    <a:pt x="568" y="0"/>
                    <a:pt x="448" y="47"/>
                    <a:pt x="356" y="140"/>
                  </a:cubicBezTo>
                  <a:lnTo>
                    <a:pt x="7" y="489"/>
                  </a:lnTo>
                  <a:lnTo>
                    <a:pt x="7" y="489"/>
                  </a:lnTo>
                  <a:cubicBezTo>
                    <a:pt x="98" y="400"/>
                    <a:pt x="215" y="356"/>
                    <a:pt x="332" y="356"/>
                  </a:cubicBezTo>
                  <a:cubicBezTo>
                    <a:pt x="452" y="356"/>
                    <a:pt x="572" y="402"/>
                    <a:pt x="666" y="496"/>
                  </a:cubicBezTo>
                  <a:lnTo>
                    <a:pt x="4332" y="4158"/>
                  </a:lnTo>
                  <a:cubicBezTo>
                    <a:pt x="4515" y="4345"/>
                    <a:pt x="4515" y="4640"/>
                    <a:pt x="4332" y="4823"/>
                  </a:cubicBezTo>
                  <a:lnTo>
                    <a:pt x="4687" y="4472"/>
                  </a:lnTo>
                  <a:cubicBezTo>
                    <a:pt x="4870" y="4285"/>
                    <a:pt x="4870" y="3990"/>
                    <a:pt x="4687" y="3807"/>
                  </a:cubicBezTo>
                  <a:lnTo>
                    <a:pt x="1018" y="137"/>
                  </a:lnTo>
                  <a:cubicBezTo>
                    <a:pt x="927" y="46"/>
                    <a:pt x="808" y="0"/>
                    <a:pt x="689"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1" name="Google Shape;22601;p87"/>
            <p:cNvSpPr/>
            <p:nvPr/>
          </p:nvSpPr>
          <p:spPr>
            <a:xfrm>
              <a:off x="4914965" y="3159042"/>
              <a:ext cx="43726" cy="43726"/>
            </a:xfrm>
            <a:custGeom>
              <a:avLst/>
              <a:gdLst/>
              <a:ahLst/>
              <a:cxnLst/>
              <a:rect l="l" t="t" r="r" b="b"/>
              <a:pathLst>
                <a:path w="1680" h="1680" extrusionOk="0">
                  <a:moveTo>
                    <a:pt x="1194" y="1"/>
                  </a:moveTo>
                  <a:lnTo>
                    <a:pt x="1" y="1194"/>
                  </a:lnTo>
                  <a:lnTo>
                    <a:pt x="486" y="1679"/>
                  </a:lnTo>
                  <a:lnTo>
                    <a:pt x="1679" y="486"/>
                  </a:lnTo>
                  <a:lnTo>
                    <a:pt x="119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2" name="Google Shape;22602;p87"/>
            <p:cNvSpPr/>
            <p:nvPr/>
          </p:nvSpPr>
          <p:spPr>
            <a:xfrm>
              <a:off x="4739878" y="2961780"/>
              <a:ext cx="70899" cy="77614"/>
            </a:xfrm>
            <a:custGeom>
              <a:avLst/>
              <a:gdLst/>
              <a:ahLst/>
              <a:cxnLst/>
              <a:rect l="l" t="t" r="r" b="b"/>
              <a:pathLst>
                <a:path w="2724" h="2982" extrusionOk="0">
                  <a:moveTo>
                    <a:pt x="1253" y="1"/>
                  </a:moveTo>
                  <a:cubicBezTo>
                    <a:pt x="947" y="1"/>
                    <a:pt x="639" y="112"/>
                    <a:pt x="395" y="342"/>
                  </a:cubicBezTo>
                  <a:cubicBezTo>
                    <a:pt x="145" y="578"/>
                    <a:pt x="1" y="905"/>
                    <a:pt x="1" y="1254"/>
                  </a:cubicBezTo>
                  <a:cubicBezTo>
                    <a:pt x="8" y="1479"/>
                    <a:pt x="194" y="1658"/>
                    <a:pt x="419" y="1658"/>
                  </a:cubicBezTo>
                  <a:cubicBezTo>
                    <a:pt x="644" y="1658"/>
                    <a:pt x="831" y="1479"/>
                    <a:pt x="838" y="1254"/>
                  </a:cubicBezTo>
                  <a:cubicBezTo>
                    <a:pt x="838" y="1025"/>
                    <a:pt x="1025" y="841"/>
                    <a:pt x="1247" y="841"/>
                  </a:cubicBezTo>
                  <a:cubicBezTo>
                    <a:pt x="1258" y="841"/>
                    <a:pt x="1268" y="841"/>
                    <a:pt x="1278" y="842"/>
                  </a:cubicBezTo>
                  <a:cubicBezTo>
                    <a:pt x="1485" y="856"/>
                    <a:pt x="1647" y="1021"/>
                    <a:pt x="1661" y="1226"/>
                  </a:cubicBezTo>
                  <a:cubicBezTo>
                    <a:pt x="1675" y="1394"/>
                    <a:pt x="1577" y="1556"/>
                    <a:pt x="1422" y="1627"/>
                  </a:cubicBezTo>
                  <a:cubicBezTo>
                    <a:pt x="1060" y="1796"/>
                    <a:pt x="831" y="2161"/>
                    <a:pt x="831" y="2559"/>
                  </a:cubicBezTo>
                  <a:cubicBezTo>
                    <a:pt x="831" y="2791"/>
                    <a:pt x="1021" y="2981"/>
                    <a:pt x="1253" y="2981"/>
                  </a:cubicBezTo>
                  <a:cubicBezTo>
                    <a:pt x="1485" y="2981"/>
                    <a:pt x="1672" y="2791"/>
                    <a:pt x="1672" y="2559"/>
                  </a:cubicBezTo>
                  <a:cubicBezTo>
                    <a:pt x="1668" y="2489"/>
                    <a:pt x="1711" y="2422"/>
                    <a:pt x="1774" y="2390"/>
                  </a:cubicBezTo>
                  <a:cubicBezTo>
                    <a:pt x="2478" y="2066"/>
                    <a:pt x="2724" y="1194"/>
                    <a:pt x="2291" y="554"/>
                  </a:cubicBezTo>
                  <a:cubicBezTo>
                    <a:pt x="2048" y="191"/>
                    <a:pt x="1652" y="1"/>
                    <a:pt x="125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3" name="Google Shape;22603;p87"/>
            <p:cNvSpPr/>
            <p:nvPr/>
          </p:nvSpPr>
          <p:spPr>
            <a:xfrm>
              <a:off x="4761298" y="3049623"/>
              <a:ext cx="22280" cy="22904"/>
            </a:xfrm>
            <a:custGeom>
              <a:avLst/>
              <a:gdLst/>
              <a:ahLst/>
              <a:cxnLst/>
              <a:rect l="l" t="t" r="r" b="b"/>
              <a:pathLst>
                <a:path w="856" h="880" extrusionOk="0">
                  <a:moveTo>
                    <a:pt x="430" y="0"/>
                  </a:moveTo>
                  <a:cubicBezTo>
                    <a:pt x="191" y="0"/>
                    <a:pt x="1" y="197"/>
                    <a:pt x="8" y="433"/>
                  </a:cubicBezTo>
                  <a:lnTo>
                    <a:pt x="8" y="461"/>
                  </a:lnTo>
                  <a:cubicBezTo>
                    <a:pt x="8" y="693"/>
                    <a:pt x="198" y="880"/>
                    <a:pt x="430" y="880"/>
                  </a:cubicBezTo>
                  <a:cubicBezTo>
                    <a:pt x="662" y="880"/>
                    <a:pt x="849" y="693"/>
                    <a:pt x="849" y="461"/>
                  </a:cubicBezTo>
                  <a:lnTo>
                    <a:pt x="849" y="433"/>
                  </a:lnTo>
                  <a:cubicBezTo>
                    <a:pt x="856" y="197"/>
                    <a:pt x="666" y="0"/>
                    <a:pt x="4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4" name="Google Shape;22604;p87"/>
            <p:cNvSpPr/>
            <p:nvPr/>
          </p:nvSpPr>
          <p:spPr>
            <a:xfrm>
              <a:off x="4685584" y="2934946"/>
              <a:ext cx="176206" cy="162776"/>
            </a:xfrm>
            <a:custGeom>
              <a:avLst/>
              <a:gdLst/>
              <a:ahLst/>
              <a:cxnLst/>
              <a:rect l="l" t="t" r="r" b="b"/>
              <a:pathLst>
                <a:path w="6770" h="6254" extrusionOk="0">
                  <a:moveTo>
                    <a:pt x="3327" y="1"/>
                  </a:moveTo>
                  <a:cubicBezTo>
                    <a:pt x="2087" y="1"/>
                    <a:pt x="919" y="744"/>
                    <a:pt x="429" y="1954"/>
                  </a:cubicBezTo>
                  <a:cubicBezTo>
                    <a:pt x="367" y="2098"/>
                    <a:pt x="484" y="2205"/>
                    <a:pt x="600" y="2205"/>
                  </a:cubicBezTo>
                  <a:cubicBezTo>
                    <a:pt x="666" y="2205"/>
                    <a:pt x="732" y="2171"/>
                    <a:pt x="764" y="2088"/>
                  </a:cubicBezTo>
                  <a:cubicBezTo>
                    <a:pt x="1198" y="1010"/>
                    <a:pt x="2238" y="347"/>
                    <a:pt x="3343" y="347"/>
                  </a:cubicBezTo>
                  <a:cubicBezTo>
                    <a:pt x="3635" y="347"/>
                    <a:pt x="3931" y="393"/>
                    <a:pt x="4222" y="490"/>
                  </a:cubicBezTo>
                  <a:cubicBezTo>
                    <a:pt x="5619" y="955"/>
                    <a:pt x="6411" y="2425"/>
                    <a:pt x="6031" y="3847"/>
                  </a:cubicBezTo>
                  <a:cubicBezTo>
                    <a:pt x="5699" y="5087"/>
                    <a:pt x="4578" y="5914"/>
                    <a:pt x="3343" y="5914"/>
                  </a:cubicBezTo>
                  <a:cubicBezTo>
                    <a:pt x="3161" y="5914"/>
                    <a:pt x="2978" y="5896"/>
                    <a:pt x="2794" y="5859"/>
                  </a:cubicBezTo>
                  <a:cubicBezTo>
                    <a:pt x="1351" y="5567"/>
                    <a:pt x="384" y="4206"/>
                    <a:pt x="588" y="2749"/>
                  </a:cubicBezTo>
                  <a:cubicBezTo>
                    <a:pt x="602" y="2651"/>
                    <a:pt x="531" y="2556"/>
                    <a:pt x="433" y="2545"/>
                  </a:cubicBezTo>
                  <a:cubicBezTo>
                    <a:pt x="424" y="2544"/>
                    <a:pt x="415" y="2543"/>
                    <a:pt x="407" y="2543"/>
                  </a:cubicBezTo>
                  <a:cubicBezTo>
                    <a:pt x="319" y="2543"/>
                    <a:pt x="242" y="2607"/>
                    <a:pt x="229" y="2696"/>
                  </a:cubicBezTo>
                  <a:cubicBezTo>
                    <a:pt x="0" y="4332"/>
                    <a:pt x="1084" y="5863"/>
                    <a:pt x="2702" y="6190"/>
                  </a:cubicBezTo>
                  <a:cubicBezTo>
                    <a:pt x="2913" y="6233"/>
                    <a:pt x="3122" y="6254"/>
                    <a:pt x="3329" y="6254"/>
                  </a:cubicBezTo>
                  <a:cubicBezTo>
                    <a:pt x="4715" y="6254"/>
                    <a:pt x="5970" y="5325"/>
                    <a:pt x="6344" y="3938"/>
                  </a:cubicBezTo>
                  <a:cubicBezTo>
                    <a:pt x="6770" y="2341"/>
                    <a:pt x="5883" y="691"/>
                    <a:pt x="4317" y="163"/>
                  </a:cubicBezTo>
                  <a:cubicBezTo>
                    <a:pt x="3990" y="53"/>
                    <a:pt x="3656" y="1"/>
                    <a:pt x="3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5" name="Google Shape;22605;p87"/>
            <p:cNvSpPr/>
            <p:nvPr/>
          </p:nvSpPr>
          <p:spPr>
            <a:xfrm>
              <a:off x="4657084" y="2911911"/>
              <a:ext cx="332007" cy="319592"/>
            </a:xfrm>
            <a:custGeom>
              <a:avLst/>
              <a:gdLst/>
              <a:ahLst/>
              <a:cxnLst/>
              <a:rect l="l" t="t" r="r" b="b"/>
              <a:pathLst>
                <a:path w="12756" h="12279" extrusionOk="0">
                  <a:moveTo>
                    <a:pt x="7393" y="6748"/>
                  </a:moveTo>
                  <a:lnTo>
                    <a:pt x="7766" y="7124"/>
                  </a:lnTo>
                  <a:lnTo>
                    <a:pt x="7537" y="7353"/>
                  </a:lnTo>
                  <a:lnTo>
                    <a:pt x="7161" y="6980"/>
                  </a:lnTo>
                  <a:cubicBezTo>
                    <a:pt x="7200" y="6941"/>
                    <a:pt x="7242" y="6903"/>
                    <a:pt x="7281" y="6864"/>
                  </a:cubicBezTo>
                  <a:lnTo>
                    <a:pt x="7281" y="6868"/>
                  </a:lnTo>
                  <a:cubicBezTo>
                    <a:pt x="7319" y="6829"/>
                    <a:pt x="7354" y="6790"/>
                    <a:pt x="7393" y="6748"/>
                  </a:cubicBezTo>
                  <a:close/>
                  <a:moveTo>
                    <a:pt x="10672" y="9320"/>
                  </a:moveTo>
                  <a:lnTo>
                    <a:pt x="10848" y="9496"/>
                  </a:lnTo>
                  <a:lnTo>
                    <a:pt x="9909" y="10435"/>
                  </a:lnTo>
                  <a:lnTo>
                    <a:pt x="9733" y="10259"/>
                  </a:lnTo>
                  <a:lnTo>
                    <a:pt x="10672" y="9320"/>
                  </a:lnTo>
                  <a:close/>
                  <a:moveTo>
                    <a:pt x="11102" y="9749"/>
                  </a:moveTo>
                  <a:lnTo>
                    <a:pt x="11334" y="9981"/>
                  </a:lnTo>
                  <a:lnTo>
                    <a:pt x="10394" y="10921"/>
                  </a:lnTo>
                  <a:lnTo>
                    <a:pt x="10215" y="10741"/>
                  </a:lnTo>
                  <a:lnTo>
                    <a:pt x="10162" y="10689"/>
                  </a:lnTo>
                  <a:lnTo>
                    <a:pt x="11102" y="9749"/>
                  </a:lnTo>
                  <a:close/>
                  <a:moveTo>
                    <a:pt x="11587" y="10235"/>
                  </a:moveTo>
                  <a:lnTo>
                    <a:pt x="12249" y="10896"/>
                  </a:lnTo>
                  <a:cubicBezTo>
                    <a:pt x="12361" y="11009"/>
                    <a:pt x="12361" y="11192"/>
                    <a:pt x="12249" y="11304"/>
                  </a:cubicBezTo>
                  <a:lnTo>
                    <a:pt x="11721" y="11832"/>
                  </a:lnTo>
                  <a:cubicBezTo>
                    <a:pt x="11663" y="11890"/>
                    <a:pt x="11588" y="11919"/>
                    <a:pt x="11514" y="11919"/>
                  </a:cubicBezTo>
                  <a:cubicBezTo>
                    <a:pt x="11439" y="11919"/>
                    <a:pt x="11366" y="11890"/>
                    <a:pt x="11309" y="11832"/>
                  </a:cubicBezTo>
                  <a:lnTo>
                    <a:pt x="10651" y="11174"/>
                  </a:lnTo>
                  <a:lnTo>
                    <a:pt x="11587" y="10235"/>
                  </a:lnTo>
                  <a:close/>
                  <a:moveTo>
                    <a:pt x="4436" y="1"/>
                  </a:moveTo>
                  <a:cubicBezTo>
                    <a:pt x="2984" y="1"/>
                    <a:pt x="1607" y="792"/>
                    <a:pt x="895" y="2125"/>
                  </a:cubicBezTo>
                  <a:cubicBezTo>
                    <a:pt x="1" y="3792"/>
                    <a:pt x="391" y="5861"/>
                    <a:pt x="1834" y="7086"/>
                  </a:cubicBezTo>
                  <a:cubicBezTo>
                    <a:pt x="2584" y="7722"/>
                    <a:pt x="3510" y="8042"/>
                    <a:pt x="4438" y="8042"/>
                  </a:cubicBezTo>
                  <a:cubicBezTo>
                    <a:pt x="5300" y="8042"/>
                    <a:pt x="6163" y="7766"/>
                    <a:pt x="6887" y="7212"/>
                  </a:cubicBezTo>
                  <a:lnTo>
                    <a:pt x="7295" y="7621"/>
                  </a:lnTo>
                  <a:cubicBezTo>
                    <a:pt x="7136" y="7874"/>
                    <a:pt x="7175" y="8208"/>
                    <a:pt x="7386" y="8423"/>
                  </a:cubicBezTo>
                  <a:lnTo>
                    <a:pt x="8224" y="9257"/>
                  </a:lnTo>
                  <a:cubicBezTo>
                    <a:pt x="8263" y="9296"/>
                    <a:pt x="8307" y="9312"/>
                    <a:pt x="8349" y="9312"/>
                  </a:cubicBezTo>
                  <a:cubicBezTo>
                    <a:pt x="8487" y="9312"/>
                    <a:pt x="8606" y="9133"/>
                    <a:pt x="8477" y="9003"/>
                  </a:cubicBezTo>
                  <a:lnTo>
                    <a:pt x="7643" y="8166"/>
                  </a:lnTo>
                  <a:cubicBezTo>
                    <a:pt x="7527" y="8053"/>
                    <a:pt x="7527" y="7870"/>
                    <a:pt x="7643" y="7758"/>
                  </a:cubicBezTo>
                  <a:lnTo>
                    <a:pt x="8171" y="7230"/>
                  </a:lnTo>
                  <a:cubicBezTo>
                    <a:pt x="8227" y="7172"/>
                    <a:pt x="8301" y="7143"/>
                    <a:pt x="8375" y="7143"/>
                  </a:cubicBezTo>
                  <a:cubicBezTo>
                    <a:pt x="8449" y="7143"/>
                    <a:pt x="8523" y="7172"/>
                    <a:pt x="8579" y="7230"/>
                  </a:cubicBezTo>
                  <a:lnTo>
                    <a:pt x="10416" y="9063"/>
                  </a:lnTo>
                  <a:lnTo>
                    <a:pt x="9476" y="10003"/>
                  </a:lnTo>
                  <a:lnTo>
                    <a:pt x="8945" y="9471"/>
                  </a:lnTo>
                  <a:cubicBezTo>
                    <a:pt x="8906" y="9432"/>
                    <a:pt x="8862" y="9416"/>
                    <a:pt x="8820" y="9416"/>
                  </a:cubicBezTo>
                  <a:cubicBezTo>
                    <a:pt x="8681" y="9416"/>
                    <a:pt x="8562" y="9596"/>
                    <a:pt x="8691" y="9728"/>
                  </a:cubicBezTo>
                  <a:lnTo>
                    <a:pt x="11052" y="12089"/>
                  </a:lnTo>
                  <a:cubicBezTo>
                    <a:pt x="11179" y="12216"/>
                    <a:pt x="11345" y="12279"/>
                    <a:pt x="11512" y="12279"/>
                  </a:cubicBezTo>
                  <a:cubicBezTo>
                    <a:pt x="11679" y="12279"/>
                    <a:pt x="11846" y="12216"/>
                    <a:pt x="11974" y="12089"/>
                  </a:cubicBezTo>
                  <a:lnTo>
                    <a:pt x="12502" y="11561"/>
                  </a:lnTo>
                  <a:cubicBezTo>
                    <a:pt x="12755" y="11308"/>
                    <a:pt x="12755" y="10896"/>
                    <a:pt x="12502" y="10639"/>
                  </a:cubicBezTo>
                  <a:lnTo>
                    <a:pt x="8836" y="6973"/>
                  </a:lnTo>
                  <a:cubicBezTo>
                    <a:pt x="8710" y="6847"/>
                    <a:pt x="8543" y="6782"/>
                    <a:pt x="8376" y="6782"/>
                  </a:cubicBezTo>
                  <a:cubicBezTo>
                    <a:pt x="8257" y="6782"/>
                    <a:pt x="8138" y="6815"/>
                    <a:pt x="8034" y="6882"/>
                  </a:cubicBezTo>
                  <a:lnTo>
                    <a:pt x="7625" y="6474"/>
                  </a:lnTo>
                  <a:cubicBezTo>
                    <a:pt x="7953" y="6048"/>
                    <a:pt x="8192" y="5559"/>
                    <a:pt x="8329" y="5038"/>
                  </a:cubicBezTo>
                  <a:cubicBezTo>
                    <a:pt x="8365" y="4900"/>
                    <a:pt x="8256" y="4812"/>
                    <a:pt x="8149" y="4812"/>
                  </a:cubicBezTo>
                  <a:cubicBezTo>
                    <a:pt x="8077" y="4812"/>
                    <a:pt x="8005" y="4852"/>
                    <a:pt x="7981" y="4947"/>
                  </a:cubicBezTo>
                  <a:cubicBezTo>
                    <a:pt x="7551" y="6591"/>
                    <a:pt x="6065" y="7693"/>
                    <a:pt x="4430" y="7693"/>
                  </a:cubicBezTo>
                  <a:cubicBezTo>
                    <a:pt x="4179" y="7693"/>
                    <a:pt x="3925" y="7667"/>
                    <a:pt x="3671" y="7614"/>
                  </a:cubicBezTo>
                  <a:cubicBezTo>
                    <a:pt x="1753" y="7209"/>
                    <a:pt x="493" y="5365"/>
                    <a:pt x="807" y="3434"/>
                  </a:cubicBezTo>
                  <a:cubicBezTo>
                    <a:pt x="1100" y="1640"/>
                    <a:pt x="2648" y="351"/>
                    <a:pt x="4421" y="351"/>
                  </a:cubicBezTo>
                  <a:cubicBezTo>
                    <a:pt x="4562" y="351"/>
                    <a:pt x="4703" y="360"/>
                    <a:pt x="4846" y="376"/>
                  </a:cubicBezTo>
                  <a:cubicBezTo>
                    <a:pt x="6795" y="598"/>
                    <a:pt x="8224" y="2315"/>
                    <a:pt x="8090" y="4271"/>
                  </a:cubicBezTo>
                  <a:cubicBezTo>
                    <a:pt x="8084" y="4393"/>
                    <a:pt x="8177" y="4457"/>
                    <a:pt x="8270" y="4457"/>
                  </a:cubicBezTo>
                  <a:cubicBezTo>
                    <a:pt x="8355" y="4457"/>
                    <a:pt x="8439" y="4404"/>
                    <a:pt x="8449" y="4292"/>
                  </a:cubicBezTo>
                  <a:cubicBezTo>
                    <a:pt x="8575" y="2403"/>
                    <a:pt x="7369" y="682"/>
                    <a:pt x="5546" y="158"/>
                  </a:cubicBezTo>
                  <a:cubicBezTo>
                    <a:pt x="5178" y="52"/>
                    <a:pt x="4804" y="1"/>
                    <a:pt x="44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6" name="Google Shape;22606;p87"/>
            <p:cNvSpPr/>
            <p:nvPr/>
          </p:nvSpPr>
          <p:spPr>
            <a:xfrm>
              <a:off x="4735219" y="2957069"/>
              <a:ext cx="82169" cy="87452"/>
            </a:xfrm>
            <a:custGeom>
              <a:avLst/>
              <a:gdLst/>
              <a:ahLst/>
              <a:cxnLst/>
              <a:rect l="l" t="t" r="r" b="b"/>
              <a:pathLst>
                <a:path w="3157" h="3360" extrusionOk="0">
                  <a:moveTo>
                    <a:pt x="1428" y="365"/>
                  </a:moveTo>
                  <a:cubicBezTo>
                    <a:pt x="1770" y="365"/>
                    <a:pt x="2109" y="527"/>
                    <a:pt x="2319" y="837"/>
                  </a:cubicBezTo>
                  <a:cubicBezTo>
                    <a:pt x="2688" y="1385"/>
                    <a:pt x="2477" y="2131"/>
                    <a:pt x="1879" y="2409"/>
                  </a:cubicBezTo>
                  <a:cubicBezTo>
                    <a:pt x="1749" y="2469"/>
                    <a:pt x="1668" y="2599"/>
                    <a:pt x="1671" y="2743"/>
                  </a:cubicBezTo>
                  <a:lnTo>
                    <a:pt x="1671" y="2743"/>
                  </a:lnTo>
                  <a:cubicBezTo>
                    <a:pt x="1670" y="2875"/>
                    <a:pt x="1561" y="2979"/>
                    <a:pt x="1432" y="2979"/>
                  </a:cubicBezTo>
                  <a:cubicBezTo>
                    <a:pt x="1298" y="2979"/>
                    <a:pt x="1193" y="2874"/>
                    <a:pt x="1193" y="2740"/>
                  </a:cubicBezTo>
                  <a:cubicBezTo>
                    <a:pt x="1189" y="2409"/>
                    <a:pt x="1379" y="2110"/>
                    <a:pt x="1678" y="1970"/>
                  </a:cubicBezTo>
                  <a:cubicBezTo>
                    <a:pt x="1900" y="1867"/>
                    <a:pt x="2037" y="1639"/>
                    <a:pt x="2020" y="1396"/>
                  </a:cubicBezTo>
                  <a:cubicBezTo>
                    <a:pt x="1999" y="1100"/>
                    <a:pt x="1766" y="865"/>
                    <a:pt x="1471" y="844"/>
                  </a:cubicBezTo>
                  <a:lnTo>
                    <a:pt x="1432" y="844"/>
                  </a:lnTo>
                  <a:cubicBezTo>
                    <a:pt x="1105" y="844"/>
                    <a:pt x="841" y="1107"/>
                    <a:pt x="841" y="1435"/>
                  </a:cubicBezTo>
                  <a:cubicBezTo>
                    <a:pt x="841" y="1565"/>
                    <a:pt x="732" y="1674"/>
                    <a:pt x="598" y="1674"/>
                  </a:cubicBezTo>
                  <a:cubicBezTo>
                    <a:pt x="468" y="1674"/>
                    <a:pt x="359" y="1565"/>
                    <a:pt x="359" y="1435"/>
                  </a:cubicBezTo>
                  <a:cubicBezTo>
                    <a:pt x="359" y="1139"/>
                    <a:pt x="482" y="854"/>
                    <a:pt x="697" y="654"/>
                  </a:cubicBezTo>
                  <a:cubicBezTo>
                    <a:pt x="905" y="459"/>
                    <a:pt x="1168" y="365"/>
                    <a:pt x="1428" y="365"/>
                  </a:cubicBezTo>
                  <a:close/>
                  <a:moveTo>
                    <a:pt x="1434" y="0"/>
                  </a:moveTo>
                  <a:cubicBezTo>
                    <a:pt x="689" y="0"/>
                    <a:pt x="0" y="593"/>
                    <a:pt x="0" y="1435"/>
                  </a:cubicBezTo>
                  <a:cubicBezTo>
                    <a:pt x="11" y="1758"/>
                    <a:pt x="275" y="2019"/>
                    <a:pt x="598" y="2019"/>
                  </a:cubicBezTo>
                  <a:cubicBezTo>
                    <a:pt x="925" y="2019"/>
                    <a:pt x="1189" y="1758"/>
                    <a:pt x="1200" y="1435"/>
                  </a:cubicBezTo>
                  <a:cubicBezTo>
                    <a:pt x="1200" y="1305"/>
                    <a:pt x="1305" y="1202"/>
                    <a:pt x="1434" y="1202"/>
                  </a:cubicBezTo>
                  <a:cubicBezTo>
                    <a:pt x="1438" y="1202"/>
                    <a:pt x="1442" y="1202"/>
                    <a:pt x="1446" y="1202"/>
                  </a:cubicBezTo>
                  <a:cubicBezTo>
                    <a:pt x="1562" y="1213"/>
                    <a:pt x="1654" y="1305"/>
                    <a:pt x="1661" y="1417"/>
                  </a:cubicBezTo>
                  <a:cubicBezTo>
                    <a:pt x="1668" y="1516"/>
                    <a:pt x="1615" y="1604"/>
                    <a:pt x="1527" y="1646"/>
                  </a:cubicBezTo>
                  <a:cubicBezTo>
                    <a:pt x="1101" y="1843"/>
                    <a:pt x="830" y="2272"/>
                    <a:pt x="830" y="2744"/>
                  </a:cubicBezTo>
                  <a:cubicBezTo>
                    <a:pt x="823" y="3078"/>
                    <a:pt x="1094" y="3359"/>
                    <a:pt x="1432" y="3359"/>
                  </a:cubicBezTo>
                  <a:cubicBezTo>
                    <a:pt x="1770" y="3359"/>
                    <a:pt x="2041" y="3078"/>
                    <a:pt x="2030" y="2744"/>
                  </a:cubicBezTo>
                  <a:cubicBezTo>
                    <a:pt x="2030" y="2737"/>
                    <a:pt x="2030" y="2733"/>
                    <a:pt x="2034" y="2733"/>
                  </a:cubicBezTo>
                  <a:cubicBezTo>
                    <a:pt x="3058" y="2255"/>
                    <a:pt x="3156" y="833"/>
                    <a:pt x="2203" y="228"/>
                  </a:cubicBezTo>
                  <a:cubicBezTo>
                    <a:pt x="1957" y="71"/>
                    <a:pt x="1693"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7" name="Google Shape;22607;p87"/>
            <p:cNvSpPr/>
            <p:nvPr/>
          </p:nvSpPr>
          <p:spPr>
            <a:xfrm>
              <a:off x="4756639" y="3045302"/>
              <a:ext cx="31701" cy="32352"/>
            </a:xfrm>
            <a:custGeom>
              <a:avLst/>
              <a:gdLst/>
              <a:ahLst/>
              <a:cxnLst/>
              <a:rect l="l" t="t" r="r" b="b"/>
              <a:pathLst>
                <a:path w="1218" h="1243" extrusionOk="0">
                  <a:moveTo>
                    <a:pt x="609" y="362"/>
                  </a:moveTo>
                  <a:cubicBezTo>
                    <a:pt x="729" y="362"/>
                    <a:pt x="848" y="443"/>
                    <a:pt x="848" y="603"/>
                  </a:cubicBezTo>
                  <a:lnTo>
                    <a:pt x="848" y="627"/>
                  </a:lnTo>
                  <a:cubicBezTo>
                    <a:pt x="848" y="761"/>
                    <a:pt x="739" y="867"/>
                    <a:pt x="609" y="867"/>
                  </a:cubicBezTo>
                  <a:cubicBezTo>
                    <a:pt x="475" y="867"/>
                    <a:pt x="370" y="761"/>
                    <a:pt x="370" y="627"/>
                  </a:cubicBezTo>
                  <a:lnTo>
                    <a:pt x="370" y="603"/>
                  </a:lnTo>
                  <a:cubicBezTo>
                    <a:pt x="370" y="443"/>
                    <a:pt x="489" y="362"/>
                    <a:pt x="609" y="362"/>
                  </a:cubicBezTo>
                  <a:close/>
                  <a:moveTo>
                    <a:pt x="609" y="1"/>
                  </a:moveTo>
                  <a:cubicBezTo>
                    <a:pt x="275" y="1"/>
                    <a:pt x="7" y="268"/>
                    <a:pt x="7" y="603"/>
                  </a:cubicBezTo>
                  <a:lnTo>
                    <a:pt x="7" y="627"/>
                  </a:lnTo>
                  <a:cubicBezTo>
                    <a:pt x="0" y="965"/>
                    <a:pt x="271" y="1243"/>
                    <a:pt x="609" y="1243"/>
                  </a:cubicBezTo>
                  <a:cubicBezTo>
                    <a:pt x="947" y="1243"/>
                    <a:pt x="1218" y="965"/>
                    <a:pt x="1207" y="627"/>
                  </a:cubicBezTo>
                  <a:lnTo>
                    <a:pt x="1207" y="603"/>
                  </a:lnTo>
                  <a:cubicBezTo>
                    <a:pt x="1207" y="268"/>
                    <a:pt x="940" y="1"/>
                    <a:pt x="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08" name="Google Shape;22608;p87"/>
          <p:cNvGrpSpPr/>
          <p:nvPr/>
        </p:nvGrpSpPr>
        <p:grpSpPr>
          <a:xfrm>
            <a:off x="7003021" y="2476992"/>
            <a:ext cx="383749" cy="266600"/>
            <a:chOff x="7003021" y="2476992"/>
            <a:chExt cx="383749" cy="266600"/>
          </a:xfrm>
        </p:grpSpPr>
        <p:sp>
          <p:nvSpPr>
            <p:cNvPr id="22609" name="Google Shape;22609;p87"/>
            <p:cNvSpPr/>
            <p:nvPr/>
          </p:nvSpPr>
          <p:spPr>
            <a:xfrm>
              <a:off x="7009345" y="2514445"/>
              <a:ext cx="371178" cy="223654"/>
            </a:xfrm>
            <a:custGeom>
              <a:avLst/>
              <a:gdLst/>
              <a:ahLst/>
              <a:cxnLst/>
              <a:rect l="l" t="t" r="r" b="b"/>
              <a:pathLst>
                <a:path w="14261" h="8593" extrusionOk="0">
                  <a:moveTo>
                    <a:pt x="7129" y="0"/>
                  </a:moveTo>
                  <a:cubicBezTo>
                    <a:pt x="6281" y="0"/>
                    <a:pt x="5007" y="546"/>
                    <a:pt x="3347" y="1619"/>
                  </a:cubicBezTo>
                  <a:cubicBezTo>
                    <a:pt x="2048" y="2463"/>
                    <a:pt x="852" y="3406"/>
                    <a:pt x="254" y="3892"/>
                  </a:cubicBezTo>
                  <a:cubicBezTo>
                    <a:pt x="1" y="4099"/>
                    <a:pt x="1" y="4490"/>
                    <a:pt x="254" y="4698"/>
                  </a:cubicBezTo>
                  <a:cubicBezTo>
                    <a:pt x="852" y="5187"/>
                    <a:pt x="2045" y="6130"/>
                    <a:pt x="3347" y="6971"/>
                  </a:cubicBezTo>
                  <a:cubicBezTo>
                    <a:pt x="5007" y="8047"/>
                    <a:pt x="6281" y="8593"/>
                    <a:pt x="7129" y="8593"/>
                  </a:cubicBezTo>
                  <a:cubicBezTo>
                    <a:pt x="7977" y="8593"/>
                    <a:pt x="9254" y="8047"/>
                    <a:pt x="10911" y="6971"/>
                  </a:cubicBezTo>
                  <a:cubicBezTo>
                    <a:pt x="12213" y="6130"/>
                    <a:pt x="13410" y="5187"/>
                    <a:pt x="14004" y="4698"/>
                  </a:cubicBezTo>
                  <a:cubicBezTo>
                    <a:pt x="14261" y="4490"/>
                    <a:pt x="14261" y="4099"/>
                    <a:pt x="14004" y="3892"/>
                  </a:cubicBezTo>
                  <a:cubicBezTo>
                    <a:pt x="13410" y="3406"/>
                    <a:pt x="12213" y="2463"/>
                    <a:pt x="10911" y="1619"/>
                  </a:cubicBezTo>
                  <a:cubicBezTo>
                    <a:pt x="9251" y="546"/>
                    <a:pt x="7977" y="0"/>
                    <a:pt x="712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0" name="Google Shape;22610;p87"/>
            <p:cNvSpPr/>
            <p:nvPr/>
          </p:nvSpPr>
          <p:spPr>
            <a:xfrm>
              <a:off x="7009267" y="2514445"/>
              <a:ext cx="204134" cy="223654"/>
            </a:xfrm>
            <a:custGeom>
              <a:avLst/>
              <a:gdLst/>
              <a:ahLst/>
              <a:cxnLst/>
              <a:rect l="l" t="t" r="r" b="b"/>
              <a:pathLst>
                <a:path w="7843" h="8593" extrusionOk="0">
                  <a:moveTo>
                    <a:pt x="7132" y="0"/>
                  </a:moveTo>
                  <a:cubicBezTo>
                    <a:pt x="6281" y="0"/>
                    <a:pt x="5010" y="546"/>
                    <a:pt x="3350" y="1619"/>
                  </a:cubicBezTo>
                  <a:cubicBezTo>
                    <a:pt x="2048" y="2463"/>
                    <a:pt x="852" y="3406"/>
                    <a:pt x="257" y="3892"/>
                  </a:cubicBezTo>
                  <a:cubicBezTo>
                    <a:pt x="0" y="4099"/>
                    <a:pt x="0" y="4490"/>
                    <a:pt x="257" y="4698"/>
                  </a:cubicBezTo>
                  <a:cubicBezTo>
                    <a:pt x="852" y="5187"/>
                    <a:pt x="2048" y="6130"/>
                    <a:pt x="3350" y="6971"/>
                  </a:cubicBezTo>
                  <a:cubicBezTo>
                    <a:pt x="5010" y="8047"/>
                    <a:pt x="6284" y="8593"/>
                    <a:pt x="7132" y="8593"/>
                  </a:cubicBezTo>
                  <a:cubicBezTo>
                    <a:pt x="7371" y="8586"/>
                    <a:pt x="7611" y="8554"/>
                    <a:pt x="7843" y="8491"/>
                  </a:cubicBezTo>
                  <a:cubicBezTo>
                    <a:pt x="7048" y="8286"/>
                    <a:pt x="6020" y="7780"/>
                    <a:pt x="4771" y="6971"/>
                  </a:cubicBezTo>
                  <a:cubicBezTo>
                    <a:pt x="3469" y="6130"/>
                    <a:pt x="2273" y="5187"/>
                    <a:pt x="1675" y="4698"/>
                  </a:cubicBezTo>
                  <a:cubicBezTo>
                    <a:pt x="1422" y="4490"/>
                    <a:pt x="1422" y="4099"/>
                    <a:pt x="1675" y="3892"/>
                  </a:cubicBezTo>
                  <a:cubicBezTo>
                    <a:pt x="2273" y="3406"/>
                    <a:pt x="3469" y="2463"/>
                    <a:pt x="4771" y="1619"/>
                  </a:cubicBezTo>
                  <a:cubicBezTo>
                    <a:pt x="6017" y="813"/>
                    <a:pt x="7048" y="303"/>
                    <a:pt x="7843" y="99"/>
                  </a:cubicBezTo>
                  <a:cubicBezTo>
                    <a:pt x="7611" y="39"/>
                    <a:pt x="7371" y="4"/>
                    <a:pt x="713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1" name="Google Shape;22611;p87"/>
            <p:cNvSpPr/>
            <p:nvPr/>
          </p:nvSpPr>
          <p:spPr>
            <a:xfrm>
              <a:off x="7108614" y="2546251"/>
              <a:ext cx="166342" cy="159991"/>
            </a:xfrm>
            <a:custGeom>
              <a:avLst/>
              <a:gdLst/>
              <a:ahLst/>
              <a:cxnLst/>
              <a:rect l="l" t="t" r="r" b="b"/>
              <a:pathLst>
                <a:path w="6391" h="6147" extrusionOk="0">
                  <a:moveTo>
                    <a:pt x="3314" y="1"/>
                  </a:moveTo>
                  <a:cubicBezTo>
                    <a:pt x="2516" y="1"/>
                    <a:pt x="1732" y="312"/>
                    <a:pt x="1144" y="900"/>
                  </a:cubicBezTo>
                  <a:cubicBezTo>
                    <a:pt x="264" y="1780"/>
                    <a:pt x="1" y="3103"/>
                    <a:pt x="476" y="4250"/>
                  </a:cubicBezTo>
                  <a:cubicBezTo>
                    <a:pt x="954" y="5397"/>
                    <a:pt x="2073" y="6146"/>
                    <a:pt x="3315" y="6146"/>
                  </a:cubicBezTo>
                  <a:cubicBezTo>
                    <a:pt x="5011" y="6143"/>
                    <a:pt x="6387" y="4770"/>
                    <a:pt x="6390" y="3075"/>
                  </a:cubicBezTo>
                  <a:cubicBezTo>
                    <a:pt x="6390" y="1829"/>
                    <a:pt x="5641" y="710"/>
                    <a:pt x="4490" y="235"/>
                  </a:cubicBezTo>
                  <a:cubicBezTo>
                    <a:pt x="4110" y="78"/>
                    <a:pt x="3710" y="1"/>
                    <a:pt x="3314"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2" name="Google Shape;22612;p87"/>
            <p:cNvSpPr/>
            <p:nvPr/>
          </p:nvSpPr>
          <p:spPr>
            <a:xfrm>
              <a:off x="7114939" y="2546225"/>
              <a:ext cx="95183" cy="160017"/>
            </a:xfrm>
            <a:custGeom>
              <a:avLst/>
              <a:gdLst/>
              <a:ahLst/>
              <a:cxnLst/>
              <a:rect l="l" t="t" r="r" b="b"/>
              <a:pathLst>
                <a:path w="3657" h="6148" extrusionOk="0">
                  <a:moveTo>
                    <a:pt x="3067" y="0"/>
                  </a:moveTo>
                  <a:cubicBezTo>
                    <a:pt x="1411" y="0"/>
                    <a:pt x="0" y="1346"/>
                    <a:pt x="0" y="3076"/>
                  </a:cubicBezTo>
                  <a:cubicBezTo>
                    <a:pt x="0" y="4802"/>
                    <a:pt x="1411" y="6147"/>
                    <a:pt x="3067" y="6147"/>
                  </a:cubicBezTo>
                  <a:cubicBezTo>
                    <a:pt x="3261" y="6147"/>
                    <a:pt x="3458" y="6129"/>
                    <a:pt x="3656" y="6091"/>
                  </a:cubicBezTo>
                  <a:cubicBezTo>
                    <a:pt x="2214" y="5809"/>
                    <a:pt x="1172" y="4546"/>
                    <a:pt x="1169" y="3076"/>
                  </a:cubicBezTo>
                  <a:cubicBezTo>
                    <a:pt x="1172" y="1605"/>
                    <a:pt x="2214" y="338"/>
                    <a:pt x="3656" y="57"/>
                  </a:cubicBezTo>
                  <a:cubicBezTo>
                    <a:pt x="3458" y="18"/>
                    <a:pt x="3261" y="0"/>
                    <a:pt x="306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3" name="Google Shape;22613;p87"/>
            <p:cNvSpPr/>
            <p:nvPr/>
          </p:nvSpPr>
          <p:spPr>
            <a:xfrm>
              <a:off x="7151377" y="2585865"/>
              <a:ext cx="83913" cy="80711"/>
            </a:xfrm>
            <a:custGeom>
              <a:avLst/>
              <a:gdLst/>
              <a:ahLst/>
              <a:cxnLst/>
              <a:rect l="l" t="t" r="r" b="b"/>
              <a:pathLst>
                <a:path w="3224" h="3101" extrusionOk="0">
                  <a:moveTo>
                    <a:pt x="1671" y="1"/>
                  </a:moveTo>
                  <a:cubicBezTo>
                    <a:pt x="1269" y="1"/>
                    <a:pt x="874" y="159"/>
                    <a:pt x="578" y="455"/>
                  </a:cubicBezTo>
                  <a:cubicBezTo>
                    <a:pt x="134" y="898"/>
                    <a:pt x="1" y="1567"/>
                    <a:pt x="240" y="2144"/>
                  </a:cubicBezTo>
                  <a:cubicBezTo>
                    <a:pt x="479" y="2724"/>
                    <a:pt x="1046" y="3101"/>
                    <a:pt x="1672" y="3101"/>
                  </a:cubicBezTo>
                  <a:cubicBezTo>
                    <a:pt x="2531" y="3101"/>
                    <a:pt x="3224" y="2407"/>
                    <a:pt x="3224" y="1553"/>
                  </a:cubicBezTo>
                  <a:cubicBezTo>
                    <a:pt x="3224" y="923"/>
                    <a:pt x="2847" y="360"/>
                    <a:pt x="2267" y="120"/>
                  </a:cubicBezTo>
                  <a:cubicBezTo>
                    <a:pt x="2074" y="40"/>
                    <a:pt x="1872" y="1"/>
                    <a:pt x="1671"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4" name="Google Shape;22614;p87"/>
            <p:cNvSpPr/>
            <p:nvPr/>
          </p:nvSpPr>
          <p:spPr>
            <a:xfrm>
              <a:off x="7154501" y="2585839"/>
              <a:ext cx="56167" cy="80815"/>
            </a:xfrm>
            <a:custGeom>
              <a:avLst/>
              <a:gdLst/>
              <a:ahLst/>
              <a:cxnLst/>
              <a:rect l="l" t="t" r="r" b="b"/>
              <a:pathLst>
                <a:path w="2158" h="3105" extrusionOk="0">
                  <a:moveTo>
                    <a:pt x="1552" y="1"/>
                  </a:moveTo>
                  <a:cubicBezTo>
                    <a:pt x="734" y="1"/>
                    <a:pt x="0" y="660"/>
                    <a:pt x="0" y="1554"/>
                  </a:cubicBezTo>
                  <a:cubicBezTo>
                    <a:pt x="0" y="2443"/>
                    <a:pt x="733" y="3104"/>
                    <a:pt x="1550" y="3104"/>
                  </a:cubicBezTo>
                  <a:cubicBezTo>
                    <a:pt x="1751" y="3104"/>
                    <a:pt x="1956" y="3064"/>
                    <a:pt x="2157" y="2978"/>
                  </a:cubicBezTo>
                  <a:cubicBezTo>
                    <a:pt x="1584" y="2736"/>
                    <a:pt x="1214" y="2173"/>
                    <a:pt x="1214" y="1554"/>
                  </a:cubicBezTo>
                  <a:cubicBezTo>
                    <a:pt x="1214" y="931"/>
                    <a:pt x="1584" y="368"/>
                    <a:pt x="2157" y="125"/>
                  </a:cubicBezTo>
                  <a:cubicBezTo>
                    <a:pt x="1957" y="40"/>
                    <a:pt x="1752" y="1"/>
                    <a:pt x="155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5" name="Google Shape;22615;p87"/>
            <p:cNvSpPr/>
            <p:nvPr/>
          </p:nvSpPr>
          <p:spPr>
            <a:xfrm>
              <a:off x="7204864" y="2588390"/>
              <a:ext cx="32534" cy="27901"/>
            </a:xfrm>
            <a:custGeom>
              <a:avLst/>
              <a:gdLst/>
              <a:ahLst/>
              <a:cxnLst/>
              <a:rect l="l" t="t" r="r" b="b"/>
              <a:pathLst>
                <a:path w="1250" h="1072" extrusionOk="0">
                  <a:moveTo>
                    <a:pt x="540" y="1"/>
                  </a:moveTo>
                  <a:cubicBezTo>
                    <a:pt x="265" y="1"/>
                    <a:pt x="1" y="213"/>
                    <a:pt x="1" y="537"/>
                  </a:cubicBezTo>
                  <a:cubicBezTo>
                    <a:pt x="1" y="833"/>
                    <a:pt x="240" y="1072"/>
                    <a:pt x="535" y="1072"/>
                  </a:cubicBezTo>
                  <a:cubicBezTo>
                    <a:pt x="1010" y="1072"/>
                    <a:pt x="1250" y="495"/>
                    <a:pt x="915" y="157"/>
                  </a:cubicBezTo>
                  <a:cubicBezTo>
                    <a:pt x="806" y="49"/>
                    <a:pt x="672" y="1"/>
                    <a:pt x="540"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6" name="Google Shape;22616;p87"/>
            <p:cNvSpPr/>
            <p:nvPr/>
          </p:nvSpPr>
          <p:spPr>
            <a:xfrm>
              <a:off x="7309521" y="2529255"/>
              <a:ext cx="37063" cy="25663"/>
            </a:xfrm>
            <a:custGeom>
              <a:avLst/>
              <a:gdLst/>
              <a:ahLst/>
              <a:cxnLst/>
              <a:rect l="l" t="t" r="r" b="b"/>
              <a:pathLst>
                <a:path w="1424" h="986" extrusionOk="0">
                  <a:moveTo>
                    <a:pt x="333" y="0"/>
                  </a:moveTo>
                  <a:cubicBezTo>
                    <a:pt x="135" y="0"/>
                    <a:pt x="0" y="285"/>
                    <a:pt x="209" y="424"/>
                  </a:cubicBezTo>
                  <a:lnTo>
                    <a:pt x="212" y="424"/>
                  </a:lnTo>
                  <a:cubicBezTo>
                    <a:pt x="455" y="589"/>
                    <a:pt x="712" y="761"/>
                    <a:pt x="969" y="944"/>
                  </a:cubicBezTo>
                  <a:cubicBezTo>
                    <a:pt x="1012" y="973"/>
                    <a:pt x="1056" y="985"/>
                    <a:pt x="1097" y="985"/>
                  </a:cubicBezTo>
                  <a:cubicBezTo>
                    <a:pt x="1288" y="985"/>
                    <a:pt x="1424" y="716"/>
                    <a:pt x="1233" y="571"/>
                  </a:cubicBezTo>
                  <a:cubicBezTo>
                    <a:pt x="972" y="385"/>
                    <a:pt x="712" y="209"/>
                    <a:pt x="466" y="44"/>
                  </a:cubicBezTo>
                  <a:cubicBezTo>
                    <a:pt x="420" y="13"/>
                    <a:pt x="375"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7" name="Google Shape;22617;p87"/>
            <p:cNvSpPr/>
            <p:nvPr/>
          </p:nvSpPr>
          <p:spPr>
            <a:xfrm>
              <a:off x="7073998" y="2476992"/>
              <a:ext cx="225216" cy="57260"/>
            </a:xfrm>
            <a:custGeom>
              <a:avLst/>
              <a:gdLst/>
              <a:ahLst/>
              <a:cxnLst/>
              <a:rect l="l" t="t" r="r" b="b"/>
              <a:pathLst>
                <a:path w="8653" h="2200" extrusionOk="0">
                  <a:moveTo>
                    <a:pt x="4645" y="0"/>
                  </a:moveTo>
                  <a:cubicBezTo>
                    <a:pt x="3523" y="0"/>
                    <a:pt x="2066" y="581"/>
                    <a:pt x="194" y="1777"/>
                  </a:cubicBezTo>
                  <a:cubicBezTo>
                    <a:pt x="1" y="1900"/>
                    <a:pt x="89" y="2199"/>
                    <a:pt x="317" y="2199"/>
                  </a:cubicBezTo>
                  <a:cubicBezTo>
                    <a:pt x="363" y="2199"/>
                    <a:pt x="405" y="2189"/>
                    <a:pt x="440" y="2164"/>
                  </a:cubicBezTo>
                  <a:cubicBezTo>
                    <a:pt x="2235" y="1017"/>
                    <a:pt x="3611" y="461"/>
                    <a:pt x="4645" y="461"/>
                  </a:cubicBezTo>
                  <a:cubicBezTo>
                    <a:pt x="5553" y="461"/>
                    <a:pt x="6714" y="887"/>
                    <a:pt x="8199" y="1763"/>
                  </a:cubicBezTo>
                  <a:cubicBezTo>
                    <a:pt x="8241" y="1788"/>
                    <a:pt x="8282" y="1799"/>
                    <a:pt x="8320" y="1799"/>
                  </a:cubicBezTo>
                  <a:cubicBezTo>
                    <a:pt x="8524" y="1799"/>
                    <a:pt x="8653" y="1499"/>
                    <a:pt x="8431" y="1366"/>
                  </a:cubicBezTo>
                  <a:cubicBezTo>
                    <a:pt x="6876" y="447"/>
                    <a:pt x="5637" y="0"/>
                    <a:pt x="4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8" name="Google Shape;22618;p87"/>
            <p:cNvSpPr/>
            <p:nvPr/>
          </p:nvSpPr>
          <p:spPr>
            <a:xfrm>
              <a:off x="7003021" y="2508849"/>
              <a:ext cx="383749" cy="234742"/>
            </a:xfrm>
            <a:custGeom>
              <a:avLst/>
              <a:gdLst/>
              <a:ahLst/>
              <a:cxnLst/>
              <a:rect l="l" t="t" r="r" b="b"/>
              <a:pathLst>
                <a:path w="14744" h="9019" extrusionOk="0">
                  <a:moveTo>
                    <a:pt x="7372" y="458"/>
                  </a:moveTo>
                  <a:cubicBezTo>
                    <a:pt x="9247" y="458"/>
                    <a:pt x="12991" y="3396"/>
                    <a:pt x="14096" y="4297"/>
                  </a:cubicBezTo>
                  <a:cubicBezTo>
                    <a:pt x="14230" y="4406"/>
                    <a:pt x="14230" y="4614"/>
                    <a:pt x="14096" y="4723"/>
                  </a:cubicBezTo>
                  <a:lnTo>
                    <a:pt x="14096" y="4726"/>
                  </a:lnTo>
                  <a:cubicBezTo>
                    <a:pt x="12991" y="5623"/>
                    <a:pt x="9247" y="8561"/>
                    <a:pt x="7372" y="8561"/>
                  </a:cubicBezTo>
                  <a:cubicBezTo>
                    <a:pt x="5497" y="8561"/>
                    <a:pt x="1757" y="5623"/>
                    <a:pt x="652" y="4726"/>
                  </a:cubicBezTo>
                  <a:cubicBezTo>
                    <a:pt x="514" y="4614"/>
                    <a:pt x="514" y="4406"/>
                    <a:pt x="652" y="4297"/>
                  </a:cubicBezTo>
                  <a:cubicBezTo>
                    <a:pt x="1753" y="3396"/>
                    <a:pt x="5497" y="458"/>
                    <a:pt x="7372" y="458"/>
                  </a:cubicBezTo>
                  <a:close/>
                  <a:moveTo>
                    <a:pt x="7372" y="1"/>
                  </a:moveTo>
                  <a:cubicBezTo>
                    <a:pt x="5402" y="1"/>
                    <a:pt x="1813" y="2756"/>
                    <a:pt x="360" y="3942"/>
                  </a:cubicBezTo>
                  <a:cubicBezTo>
                    <a:pt x="1" y="4234"/>
                    <a:pt x="1" y="4786"/>
                    <a:pt x="360" y="5081"/>
                  </a:cubicBezTo>
                  <a:cubicBezTo>
                    <a:pt x="1813" y="6264"/>
                    <a:pt x="5402" y="9019"/>
                    <a:pt x="7372" y="9019"/>
                  </a:cubicBezTo>
                  <a:cubicBezTo>
                    <a:pt x="9342" y="9019"/>
                    <a:pt x="12931" y="6264"/>
                    <a:pt x="14384" y="5081"/>
                  </a:cubicBezTo>
                  <a:cubicBezTo>
                    <a:pt x="14743" y="4786"/>
                    <a:pt x="14743" y="4234"/>
                    <a:pt x="14384" y="3942"/>
                  </a:cubicBezTo>
                  <a:cubicBezTo>
                    <a:pt x="12935" y="2756"/>
                    <a:pt x="9342" y="1"/>
                    <a:pt x="73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9" name="Google Shape;22619;p87"/>
            <p:cNvSpPr/>
            <p:nvPr/>
          </p:nvSpPr>
          <p:spPr>
            <a:xfrm>
              <a:off x="7103305" y="2540733"/>
              <a:ext cx="187528" cy="171131"/>
            </a:xfrm>
            <a:custGeom>
              <a:avLst/>
              <a:gdLst/>
              <a:ahLst/>
              <a:cxnLst/>
              <a:rect l="l" t="t" r="r" b="b"/>
              <a:pathLst>
                <a:path w="7205" h="6575" extrusionOk="0">
                  <a:moveTo>
                    <a:pt x="3410" y="0"/>
                  </a:moveTo>
                  <a:cubicBezTo>
                    <a:pt x="2147" y="42"/>
                    <a:pt x="1017" y="806"/>
                    <a:pt x="511" y="1964"/>
                  </a:cubicBezTo>
                  <a:cubicBezTo>
                    <a:pt x="1" y="3121"/>
                    <a:pt x="205" y="4469"/>
                    <a:pt x="1028" y="5426"/>
                  </a:cubicBezTo>
                  <a:cubicBezTo>
                    <a:pt x="1074" y="5477"/>
                    <a:pt x="1137" y="5504"/>
                    <a:pt x="1200" y="5504"/>
                  </a:cubicBezTo>
                  <a:cubicBezTo>
                    <a:pt x="1258" y="5504"/>
                    <a:pt x="1315" y="5482"/>
                    <a:pt x="1359" y="5436"/>
                  </a:cubicBezTo>
                  <a:lnTo>
                    <a:pt x="1362" y="5433"/>
                  </a:lnTo>
                  <a:cubicBezTo>
                    <a:pt x="1447" y="5348"/>
                    <a:pt x="1450" y="5215"/>
                    <a:pt x="1373" y="5127"/>
                  </a:cubicBezTo>
                  <a:cubicBezTo>
                    <a:pt x="423" y="4015"/>
                    <a:pt x="476" y="2365"/>
                    <a:pt x="1496" y="1320"/>
                  </a:cubicBezTo>
                  <a:cubicBezTo>
                    <a:pt x="2047" y="754"/>
                    <a:pt x="2782" y="465"/>
                    <a:pt x="3521" y="465"/>
                  </a:cubicBezTo>
                  <a:cubicBezTo>
                    <a:pt x="4146" y="465"/>
                    <a:pt x="4773" y="672"/>
                    <a:pt x="5292" y="1091"/>
                  </a:cubicBezTo>
                  <a:cubicBezTo>
                    <a:pt x="6429" y="2009"/>
                    <a:pt x="6682" y="3638"/>
                    <a:pt x="5873" y="4856"/>
                  </a:cubicBezTo>
                  <a:cubicBezTo>
                    <a:pt x="5331" y="5668"/>
                    <a:pt x="4435" y="6116"/>
                    <a:pt x="3517" y="6116"/>
                  </a:cubicBezTo>
                  <a:cubicBezTo>
                    <a:pt x="3063" y="6116"/>
                    <a:pt x="2603" y="6007"/>
                    <a:pt x="2178" y="5778"/>
                  </a:cubicBezTo>
                  <a:cubicBezTo>
                    <a:pt x="2145" y="5759"/>
                    <a:pt x="2108" y="5750"/>
                    <a:pt x="2071" y="5750"/>
                  </a:cubicBezTo>
                  <a:cubicBezTo>
                    <a:pt x="2012" y="5750"/>
                    <a:pt x="1954" y="5773"/>
                    <a:pt x="1911" y="5816"/>
                  </a:cubicBezTo>
                  <a:lnTo>
                    <a:pt x="1908" y="5820"/>
                  </a:lnTo>
                  <a:cubicBezTo>
                    <a:pt x="1802" y="5929"/>
                    <a:pt x="1827" y="6108"/>
                    <a:pt x="1960" y="6179"/>
                  </a:cubicBezTo>
                  <a:cubicBezTo>
                    <a:pt x="2461" y="6449"/>
                    <a:pt x="2994" y="6575"/>
                    <a:pt x="3516" y="6575"/>
                  </a:cubicBezTo>
                  <a:cubicBezTo>
                    <a:pt x="4977" y="6575"/>
                    <a:pt x="6354" y="5590"/>
                    <a:pt x="6717" y="4039"/>
                  </a:cubicBezTo>
                  <a:cubicBezTo>
                    <a:pt x="7205" y="1970"/>
                    <a:pt x="5632" y="2"/>
                    <a:pt x="3526" y="2"/>
                  </a:cubicBezTo>
                  <a:cubicBezTo>
                    <a:pt x="3487" y="2"/>
                    <a:pt x="3449" y="2"/>
                    <a:pt x="3410" y="4"/>
                  </a:cubicBezTo>
                  <a:lnTo>
                    <a:pt x="341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0" name="Google Shape;22620;p87"/>
            <p:cNvSpPr/>
            <p:nvPr/>
          </p:nvSpPr>
          <p:spPr>
            <a:xfrm>
              <a:off x="7145521" y="2580477"/>
              <a:ext cx="95183" cy="91591"/>
            </a:xfrm>
            <a:custGeom>
              <a:avLst/>
              <a:gdLst/>
              <a:ahLst/>
              <a:cxnLst/>
              <a:rect l="l" t="t" r="r" b="b"/>
              <a:pathLst>
                <a:path w="3657" h="3519" extrusionOk="0">
                  <a:moveTo>
                    <a:pt x="1897" y="0"/>
                  </a:moveTo>
                  <a:cubicBezTo>
                    <a:pt x="1186" y="0"/>
                    <a:pt x="546" y="430"/>
                    <a:pt x="271" y="1087"/>
                  </a:cubicBezTo>
                  <a:cubicBezTo>
                    <a:pt x="1" y="1742"/>
                    <a:pt x="152" y="2502"/>
                    <a:pt x="655" y="3005"/>
                  </a:cubicBezTo>
                  <a:cubicBezTo>
                    <a:pt x="991" y="3341"/>
                    <a:pt x="1440" y="3519"/>
                    <a:pt x="1898" y="3519"/>
                  </a:cubicBezTo>
                  <a:cubicBezTo>
                    <a:pt x="2125" y="3519"/>
                    <a:pt x="2354" y="3475"/>
                    <a:pt x="2573" y="3385"/>
                  </a:cubicBezTo>
                  <a:cubicBezTo>
                    <a:pt x="3227" y="3114"/>
                    <a:pt x="3656" y="2470"/>
                    <a:pt x="3656" y="1760"/>
                  </a:cubicBezTo>
                  <a:cubicBezTo>
                    <a:pt x="3656" y="1635"/>
                    <a:pt x="3558" y="1531"/>
                    <a:pt x="3434" y="1531"/>
                  </a:cubicBezTo>
                  <a:cubicBezTo>
                    <a:pt x="3432" y="1531"/>
                    <a:pt x="3430" y="1531"/>
                    <a:pt x="3428" y="1531"/>
                  </a:cubicBezTo>
                  <a:cubicBezTo>
                    <a:pt x="3301" y="1531"/>
                    <a:pt x="3199" y="1633"/>
                    <a:pt x="3199" y="1760"/>
                  </a:cubicBezTo>
                  <a:cubicBezTo>
                    <a:pt x="3199" y="2284"/>
                    <a:pt x="2882" y="2759"/>
                    <a:pt x="2397" y="2959"/>
                  </a:cubicBezTo>
                  <a:cubicBezTo>
                    <a:pt x="2236" y="3025"/>
                    <a:pt x="2068" y="3058"/>
                    <a:pt x="1901" y="3058"/>
                  </a:cubicBezTo>
                  <a:cubicBezTo>
                    <a:pt x="1562" y="3058"/>
                    <a:pt x="1229" y="2925"/>
                    <a:pt x="979" y="2678"/>
                  </a:cubicBezTo>
                  <a:cubicBezTo>
                    <a:pt x="162" y="1858"/>
                    <a:pt x="739" y="458"/>
                    <a:pt x="1897" y="458"/>
                  </a:cubicBezTo>
                  <a:cubicBezTo>
                    <a:pt x="2024" y="458"/>
                    <a:pt x="2126" y="356"/>
                    <a:pt x="2126" y="229"/>
                  </a:cubicBezTo>
                  <a:cubicBezTo>
                    <a:pt x="2126" y="102"/>
                    <a:pt x="2024" y="0"/>
                    <a:pt x="18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21" name="Google Shape;22621;p87"/>
          <p:cNvGrpSpPr/>
          <p:nvPr/>
        </p:nvGrpSpPr>
        <p:grpSpPr>
          <a:xfrm>
            <a:off x="5597041" y="2013989"/>
            <a:ext cx="366884" cy="286563"/>
            <a:chOff x="5597041" y="2013989"/>
            <a:chExt cx="366884" cy="286563"/>
          </a:xfrm>
        </p:grpSpPr>
        <p:sp>
          <p:nvSpPr>
            <p:cNvPr id="22622" name="Google Shape;22622;p87"/>
            <p:cNvSpPr/>
            <p:nvPr/>
          </p:nvSpPr>
          <p:spPr>
            <a:xfrm>
              <a:off x="5659950" y="2025519"/>
              <a:ext cx="292341" cy="17985"/>
            </a:xfrm>
            <a:custGeom>
              <a:avLst/>
              <a:gdLst/>
              <a:ahLst/>
              <a:cxnLst/>
              <a:rect l="l" t="t" r="r" b="b"/>
              <a:pathLst>
                <a:path w="11232" h="691" extrusionOk="0">
                  <a:moveTo>
                    <a:pt x="1" y="0"/>
                  </a:moveTo>
                  <a:lnTo>
                    <a:pt x="1" y="690"/>
                  </a:lnTo>
                  <a:lnTo>
                    <a:pt x="11232" y="690"/>
                  </a:lnTo>
                  <a:lnTo>
                    <a:pt x="11232"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3" name="Google Shape;22623;p87"/>
            <p:cNvSpPr/>
            <p:nvPr/>
          </p:nvSpPr>
          <p:spPr>
            <a:xfrm>
              <a:off x="5744019" y="2227544"/>
              <a:ext cx="208376" cy="17517"/>
            </a:xfrm>
            <a:custGeom>
              <a:avLst/>
              <a:gdLst/>
              <a:ahLst/>
              <a:cxnLst/>
              <a:rect l="l" t="t" r="r" b="b"/>
              <a:pathLst>
                <a:path w="8006" h="673" extrusionOk="0">
                  <a:moveTo>
                    <a:pt x="7988" y="0"/>
                  </a:moveTo>
                  <a:cubicBezTo>
                    <a:pt x="7956" y="39"/>
                    <a:pt x="7907" y="60"/>
                    <a:pt x="7857" y="63"/>
                  </a:cubicBezTo>
                  <a:lnTo>
                    <a:pt x="61" y="63"/>
                  </a:lnTo>
                  <a:lnTo>
                    <a:pt x="61" y="443"/>
                  </a:lnTo>
                  <a:cubicBezTo>
                    <a:pt x="61" y="524"/>
                    <a:pt x="39" y="602"/>
                    <a:pt x="1" y="672"/>
                  </a:cubicBezTo>
                  <a:lnTo>
                    <a:pt x="8005" y="672"/>
                  </a:lnTo>
                  <a:lnTo>
                    <a:pt x="8005" y="0"/>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4" name="Google Shape;22624;p87"/>
            <p:cNvSpPr/>
            <p:nvPr/>
          </p:nvSpPr>
          <p:spPr>
            <a:xfrm>
              <a:off x="5767834" y="2139519"/>
              <a:ext cx="23295" cy="54424"/>
            </a:xfrm>
            <a:custGeom>
              <a:avLst/>
              <a:gdLst/>
              <a:ahLst/>
              <a:cxnLst/>
              <a:rect l="l" t="t" r="r" b="b"/>
              <a:pathLst>
                <a:path w="895" h="2091" extrusionOk="0">
                  <a:moveTo>
                    <a:pt x="1" y="1"/>
                  </a:moveTo>
                  <a:lnTo>
                    <a:pt x="1" y="2091"/>
                  </a:lnTo>
                  <a:lnTo>
                    <a:pt x="894" y="2091"/>
                  </a:lnTo>
                  <a:lnTo>
                    <a:pt x="89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5" name="Google Shape;22625;p87"/>
            <p:cNvSpPr/>
            <p:nvPr/>
          </p:nvSpPr>
          <p:spPr>
            <a:xfrm>
              <a:off x="5809400" y="2113258"/>
              <a:ext cx="23295" cy="78759"/>
            </a:xfrm>
            <a:custGeom>
              <a:avLst/>
              <a:gdLst/>
              <a:ahLst/>
              <a:cxnLst/>
              <a:rect l="l" t="t" r="r" b="b"/>
              <a:pathLst>
                <a:path w="895" h="3026" extrusionOk="0">
                  <a:moveTo>
                    <a:pt x="1" y="0"/>
                  </a:moveTo>
                  <a:lnTo>
                    <a:pt x="1" y="3026"/>
                  </a:lnTo>
                  <a:lnTo>
                    <a:pt x="895" y="3026"/>
                  </a:lnTo>
                  <a:lnTo>
                    <a:pt x="895"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6" name="Google Shape;22626;p87"/>
            <p:cNvSpPr/>
            <p:nvPr/>
          </p:nvSpPr>
          <p:spPr>
            <a:xfrm>
              <a:off x="5851070" y="2127989"/>
              <a:ext cx="22019" cy="64028"/>
            </a:xfrm>
            <a:custGeom>
              <a:avLst/>
              <a:gdLst/>
              <a:ahLst/>
              <a:cxnLst/>
              <a:rect l="l" t="t" r="r" b="b"/>
              <a:pathLst>
                <a:path w="846" h="2460" extrusionOk="0">
                  <a:moveTo>
                    <a:pt x="1" y="1"/>
                  </a:moveTo>
                  <a:lnTo>
                    <a:pt x="1" y="2460"/>
                  </a:lnTo>
                  <a:lnTo>
                    <a:pt x="845" y="2460"/>
                  </a:lnTo>
                  <a:lnTo>
                    <a:pt x="845"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7" name="Google Shape;22627;p87"/>
            <p:cNvSpPr/>
            <p:nvPr/>
          </p:nvSpPr>
          <p:spPr>
            <a:xfrm>
              <a:off x="5892662" y="2080098"/>
              <a:ext cx="23269" cy="111918"/>
            </a:xfrm>
            <a:custGeom>
              <a:avLst/>
              <a:gdLst/>
              <a:ahLst/>
              <a:cxnLst/>
              <a:rect l="l" t="t" r="r" b="b"/>
              <a:pathLst>
                <a:path w="894" h="4300" extrusionOk="0">
                  <a:moveTo>
                    <a:pt x="0" y="0"/>
                  </a:moveTo>
                  <a:lnTo>
                    <a:pt x="0" y="4300"/>
                  </a:lnTo>
                  <a:lnTo>
                    <a:pt x="894" y="4300"/>
                  </a:lnTo>
                  <a:lnTo>
                    <a:pt x="89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8" name="Google Shape;22628;p87"/>
            <p:cNvSpPr/>
            <p:nvPr/>
          </p:nvSpPr>
          <p:spPr>
            <a:xfrm>
              <a:off x="5669476" y="2048865"/>
              <a:ext cx="273289" cy="170532"/>
            </a:xfrm>
            <a:custGeom>
              <a:avLst/>
              <a:gdLst/>
              <a:ahLst/>
              <a:cxnLst/>
              <a:rect l="l" t="t" r="r" b="b"/>
              <a:pathLst>
                <a:path w="10500" h="6552" extrusionOk="0">
                  <a:moveTo>
                    <a:pt x="2115" y="1313"/>
                  </a:moveTo>
                  <a:cubicBezTo>
                    <a:pt x="2238" y="1313"/>
                    <a:pt x="2337" y="1412"/>
                    <a:pt x="2337" y="1535"/>
                  </a:cubicBezTo>
                  <a:cubicBezTo>
                    <a:pt x="2337" y="1658"/>
                    <a:pt x="2238" y="1760"/>
                    <a:pt x="2115" y="1760"/>
                  </a:cubicBezTo>
                  <a:lnTo>
                    <a:pt x="926" y="1760"/>
                  </a:lnTo>
                  <a:cubicBezTo>
                    <a:pt x="630" y="1760"/>
                    <a:pt x="630" y="1313"/>
                    <a:pt x="926" y="1313"/>
                  </a:cubicBezTo>
                  <a:close/>
                  <a:moveTo>
                    <a:pt x="2763" y="2017"/>
                  </a:moveTo>
                  <a:cubicBezTo>
                    <a:pt x="2882" y="2017"/>
                    <a:pt x="2984" y="2115"/>
                    <a:pt x="2984" y="2238"/>
                  </a:cubicBezTo>
                  <a:cubicBezTo>
                    <a:pt x="2984" y="2362"/>
                    <a:pt x="2882" y="2464"/>
                    <a:pt x="2763" y="2464"/>
                  </a:cubicBezTo>
                  <a:lnTo>
                    <a:pt x="926" y="2464"/>
                  </a:lnTo>
                  <a:cubicBezTo>
                    <a:pt x="630" y="2464"/>
                    <a:pt x="630" y="2017"/>
                    <a:pt x="926" y="2017"/>
                  </a:cubicBezTo>
                  <a:close/>
                  <a:moveTo>
                    <a:pt x="2763" y="2720"/>
                  </a:moveTo>
                  <a:cubicBezTo>
                    <a:pt x="2882" y="2720"/>
                    <a:pt x="2984" y="2819"/>
                    <a:pt x="2984" y="2942"/>
                  </a:cubicBezTo>
                  <a:cubicBezTo>
                    <a:pt x="2984" y="3065"/>
                    <a:pt x="2882" y="3167"/>
                    <a:pt x="2763" y="3167"/>
                  </a:cubicBezTo>
                  <a:lnTo>
                    <a:pt x="926" y="3167"/>
                  </a:lnTo>
                  <a:cubicBezTo>
                    <a:pt x="630" y="3167"/>
                    <a:pt x="630" y="2720"/>
                    <a:pt x="926" y="2720"/>
                  </a:cubicBezTo>
                  <a:close/>
                  <a:moveTo>
                    <a:pt x="2763" y="3424"/>
                  </a:moveTo>
                  <a:cubicBezTo>
                    <a:pt x="2882" y="3424"/>
                    <a:pt x="2984" y="3523"/>
                    <a:pt x="2984" y="3646"/>
                  </a:cubicBezTo>
                  <a:cubicBezTo>
                    <a:pt x="2984" y="3769"/>
                    <a:pt x="2882" y="3871"/>
                    <a:pt x="2763" y="3871"/>
                  </a:cubicBezTo>
                  <a:lnTo>
                    <a:pt x="926" y="3871"/>
                  </a:lnTo>
                  <a:cubicBezTo>
                    <a:pt x="630" y="3871"/>
                    <a:pt x="630" y="3424"/>
                    <a:pt x="926" y="3424"/>
                  </a:cubicBezTo>
                  <a:close/>
                  <a:moveTo>
                    <a:pt x="6274" y="2031"/>
                  </a:moveTo>
                  <a:cubicBezTo>
                    <a:pt x="6394" y="2031"/>
                    <a:pt x="6496" y="2129"/>
                    <a:pt x="6496" y="2252"/>
                  </a:cubicBezTo>
                  <a:lnTo>
                    <a:pt x="6496" y="5722"/>
                  </a:lnTo>
                  <a:cubicBezTo>
                    <a:pt x="6496" y="5845"/>
                    <a:pt x="6394" y="5943"/>
                    <a:pt x="6274" y="5943"/>
                  </a:cubicBezTo>
                  <a:lnTo>
                    <a:pt x="5377" y="5943"/>
                  </a:lnTo>
                  <a:cubicBezTo>
                    <a:pt x="5254" y="5943"/>
                    <a:pt x="5155" y="5845"/>
                    <a:pt x="5155" y="5722"/>
                  </a:cubicBezTo>
                  <a:lnTo>
                    <a:pt x="5155" y="2252"/>
                  </a:lnTo>
                  <a:cubicBezTo>
                    <a:pt x="5155" y="2129"/>
                    <a:pt x="5254" y="2031"/>
                    <a:pt x="5377" y="2031"/>
                  </a:cubicBezTo>
                  <a:close/>
                  <a:moveTo>
                    <a:pt x="7871" y="2594"/>
                  </a:moveTo>
                  <a:cubicBezTo>
                    <a:pt x="7995" y="2594"/>
                    <a:pt x="8093" y="2692"/>
                    <a:pt x="8093" y="2815"/>
                  </a:cubicBezTo>
                  <a:lnTo>
                    <a:pt x="8093" y="5722"/>
                  </a:lnTo>
                  <a:cubicBezTo>
                    <a:pt x="8093" y="5845"/>
                    <a:pt x="7995" y="5943"/>
                    <a:pt x="7871" y="5943"/>
                  </a:cubicBezTo>
                  <a:lnTo>
                    <a:pt x="6978" y="5943"/>
                  </a:lnTo>
                  <a:cubicBezTo>
                    <a:pt x="6855" y="5943"/>
                    <a:pt x="6756" y="5845"/>
                    <a:pt x="6756" y="5722"/>
                  </a:cubicBezTo>
                  <a:lnTo>
                    <a:pt x="6756" y="2815"/>
                  </a:lnTo>
                  <a:cubicBezTo>
                    <a:pt x="6756" y="2692"/>
                    <a:pt x="6855" y="2594"/>
                    <a:pt x="6978" y="2594"/>
                  </a:cubicBezTo>
                  <a:close/>
                  <a:moveTo>
                    <a:pt x="4673" y="3114"/>
                  </a:moveTo>
                  <a:cubicBezTo>
                    <a:pt x="4796" y="3114"/>
                    <a:pt x="4895" y="3213"/>
                    <a:pt x="4895" y="3336"/>
                  </a:cubicBezTo>
                  <a:lnTo>
                    <a:pt x="4895" y="5722"/>
                  </a:lnTo>
                  <a:cubicBezTo>
                    <a:pt x="4895" y="5845"/>
                    <a:pt x="4796" y="5947"/>
                    <a:pt x="4673" y="5947"/>
                  </a:cubicBezTo>
                  <a:lnTo>
                    <a:pt x="3780" y="5947"/>
                  </a:lnTo>
                  <a:cubicBezTo>
                    <a:pt x="3656" y="5947"/>
                    <a:pt x="3558" y="5845"/>
                    <a:pt x="3558" y="5722"/>
                  </a:cubicBezTo>
                  <a:lnTo>
                    <a:pt x="3558" y="3336"/>
                  </a:lnTo>
                  <a:cubicBezTo>
                    <a:pt x="3558" y="3213"/>
                    <a:pt x="3656" y="3114"/>
                    <a:pt x="3780" y="3114"/>
                  </a:cubicBezTo>
                  <a:close/>
                  <a:moveTo>
                    <a:pt x="9472" y="754"/>
                  </a:moveTo>
                  <a:cubicBezTo>
                    <a:pt x="9592" y="754"/>
                    <a:pt x="9694" y="852"/>
                    <a:pt x="9694" y="975"/>
                  </a:cubicBezTo>
                  <a:lnTo>
                    <a:pt x="9694" y="5722"/>
                  </a:lnTo>
                  <a:cubicBezTo>
                    <a:pt x="9694" y="5845"/>
                    <a:pt x="9592" y="5947"/>
                    <a:pt x="9472" y="5947"/>
                  </a:cubicBezTo>
                  <a:lnTo>
                    <a:pt x="8575" y="5947"/>
                  </a:lnTo>
                  <a:cubicBezTo>
                    <a:pt x="8452" y="5947"/>
                    <a:pt x="8354" y="5845"/>
                    <a:pt x="8354" y="5722"/>
                  </a:cubicBezTo>
                  <a:lnTo>
                    <a:pt x="8354" y="975"/>
                  </a:lnTo>
                  <a:cubicBezTo>
                    <a:pt x="8354" y="852"/>
                    <a:pt x="8452" y="754"/>
                    <a:pt x="8575" y="754"/>
                  </a:cubicBezTo>
                  <a:close/>
                  <a:moveTo>
                    <a:pt x="1" y="1"/>
                  </a:moveTo>
                  <a:lnTo>
                    <a:pt x="1" y="3966"/>
                  </a:lnTo>
                  <a:lnTo>
                    <a:pt x="550" y="3966"/>
                  </a:lnTo>
                  <a:cubicBezTo>
                    <a:pt x="673" y="3966"/>
                    <a:pt x="771" y="4064"/>
                    <a:pt x="771" y="4188"/>
                  </a:cubicBezTo>
                  <a:lnTo>
                    <a:pt x="771" y="4554"/>
                  </a:lnTo>
                  <a:cubicBezTo>
                    <a:pt x="912" y="4596"/>
                    <a:pt x="1046" y="4652"/>
                    <a:pt x="1176" y="4719"/>
                  </a:cubicBezTo>
                  <a:lnTo>
                    <a:pt x="1436" y="4462"/>
                  </a:lnTo>
                  <a:cubicBezTo>
                    <a:pt x="1478" y="4418"/>
                    <a:pt x="1535" y="4396"/>
                    <a:pt x="1591" y="4396"/>
                  </a:cubicBezTo>
                  <a:cubicBezTo>
                    <a:pt x="1648" y="4396"/>
                    <a:pt x="1705" y="4418"/>
                    <a:pt x="1749" y="4462"/>
                  </a:cubicBezTo>
                  <a:lnTo>
                    <a:pt x="2428" y="5138"/>
                  </a:lnTo>
                  <a:cubicBezTo>
                    <a:pt x="2513" y="5226"/>
                    <a:pt x="2513" y="5366"/>
                    <a:pt x="2428" y="5454"/>
                  </a:cubicBezTo>
                  <a:lnTo>
                    <a:pt x="2168" y="5711"/>
                  </a:lnTo>
                  <a:cubicBezTo>
                    <a:pt x="2238" y="5841"/>
                    <a:pt x="2295" y="5975"/>
                    <a:pt x="2337" y="6116"/>
                  </a:cubicBezTo>
                  <a:lnTo>
                    <a:pt x="2703" y="6116"/>
                  </a:lnTo>
                  <a:cubicBezTo>
                    <a:pt x="2826" y="6116"/>
                    <a:pt x="2925" y="6214"/>
                    <a:pt x="2925" y="6337"/>
                  </a:cubicBezTo>
                  <a:lnTo>
                    <a:pt x="2925" y="6552"/>
                  </a:lnTo>
                  <a:lnTo>
                    <a:pt x="10500" y="6552"/>
                  </a:lnTo>
                  <a:lnTo>
                    <a:pt x="10500"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9" name="Google Shape;22629;p87"/>
            <p:cNvSpPr/>
            <p:nvPr/>
          </p:nvSpPr>
          <p:spPr>
            <a:xfrm>
              <a:off x="5669476" y="2043478"/>
              <a:ext cx="273289" cy="108613"/>
            </a:xfrm>
            <a:custGeom>
              <a:avLst/>
              <a:gdLst/>
              <a:ahLst/>
              <a:cxnLst/>
              <a:rect l="l" t="t" r="r" b="b"/>
              <a:pathLst>
                <a:path w="10500" h="4173" extrusionOk="0">
                  <a:moveTo>
                    <a:pt x="1" y="0"/>
                  </a:moveTo>
                  <a:lnTo>
                    <a:pt x="1" y="4173"/>
                  </a:lnTo>
                  <a:lnTo>
                    <a:pt x="328" y="4173"/>
                  </a:lnTo>
                  <a:lnTo>
                    <a:pt x="328" y="503"/>
                  </a:lnTo>
                  <a:lnTo>
                    <a:pt x="10500" y="503"/>
                  </a:lnTo>
                  <a:lnTo>
                    <a:pt x="10500"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0" name="Google Shape;22630;p87"/>
            <p:cNvSpPr/>
            <p:nvPr/>
          </p:nvSpPr>
          <p:spPr>
            <a:xfrm>
              <a:off x="5659950" y="2025519"/>
              <a:ext cx="9292" cy="11738"/>
            </a:xfrm>
            <a:custGeom>
              <a:avLst/>
              <a:gdLst/>
              <a:ahLst/>
              <a:cxnLst/>
              <a:rect l="l" t="t" r="r" b="b"/>
              <a:pathLst>
                <a:path w="357" h="451" extrusionOk="0">
                  <a:moveTo>
                    <a:pt x="1" y="0"/>
                  </a:moveTo>
                  <a:lnTo>
                    <a:pt x="1" y="451"/>
                  </a:lnTo>
                  <a:lnTo>
                    <a:pt x="356" y="451"/>
                  </a:lnTo>
                  <a:lnTo>
                    <a:pt x="35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1" name="Google Shape;22631;p87"/>
            <p:cNvSpPr/>
            <p:nvPr/>
          </p:nvSpPr>
          <p:spPr>
            <a:xfrm>
              <a:off x="5744019" y="2232125"/>
              <a:ext cx="10827" cy="10645"/>
            </a:xfrm>
            <a:custGeom>
              <a:avLst/>
              <a:gdLst/>
              <a:ahLst/>
              <a:cxnLst/>
              <a:rect l="l" t="t" r="r" b="b"/>
              <a:pathLst>
                <a:path w="416" h="409" extrusionOk="0">
                  <a:moveTo>
                    <a:pt x="61" y="0"/>
                  </a:moveTo>
                  <a:lnTo>
                    <a:pt x="61" y="257"/>
                  </a:lnTo>
                  <a:cubicBezTo>
                    <a:pt x="61" y="313"/>
                    <a:pt x="39" y="366"/>
                    <a:pt x="1" y="408"/>
                  </a:cubicBezTo>
                  <a:lnTo>
                    <a:pt x="356" y="408"/>
                  </a:lnTo>
                  <a:cubicBezTo>
                    <a:pt x="395" y="366"/>
                    <a:pt x="416" y="313"/>
                    <a:pt x="416" y="257"/>
                  </a:cubicBezTo>
                  <a:lnTo>
                    <a:pt x="416"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2" name="Google Shape;22632;p87"/>
            <p:cNvSpPr/>
            <p:nvPr/>
          </p:nvSpPr>
          <p:spPr>
            <a:xfrm>
              <a:off x="5608676" y="2163621"/>
              <a:ext cx="125296" cy="125400"/>
            </a:xfrm>
            <a:custGeom>
              <a:avLst/>
              <a:gdLst/>
              <a:ahLst/>
              <a:cxnLst/>
              <a:rect l="l" t="t" r="r" b="b"/>
              <a:pathLst>
                <a:path w="4814" h="4818" extrusionOk="0">
                  <a:moveTo>
                    <a:pt x="2421" y="1014"/>
                  </a:moveTo>
                  <a:cubicBezTo>
                    <a:pt x="3192" y="1014"/>
                    <a:pt x="3814" y="1636"/>
                    <a:pt x="3814" y="2407"/>
                  </a:cubicBezTo>
                  <a:cubicBezTo>
                    <a:pt x="3814" y="2435"/>
                    <a:pt x="3814" y="2460"/>
                    <a:pt x="3811" y="2488"/>
                  </a:cubicBezTo>
                  <a:lnTo>
                    <a:pt x="3811" y="2509"/>
                  </a:lnTo>
                  <a:cubicBezTo>
                    <a:pt x="3811" y="2530"/>
                    <a:pt x="3811" y="2548"/>
                    <a:pt x="3807" y="2569"/>
                  </a:cubicBezTo>
                  <a:cubicBezTo>
                    <a:pt x="3807" y="2576"/>
                    <a:pt x="3807" y="2586"/>
                    <a:pt x="3804" y="2593"/>
                  </a:cubicBezTo>
                  <a:cubicBezTo>
                    <a:pt x="3800" y="2611"/>
                    <a:pt x="3797" y="2632"/>
                    <a:pt x="3793" y="2650"/>
                  </a:cubicBezTo>
                  <a:cubicBezTo>
                    <a:pt x="3793" y="2657"/>
                    <a:pt x="3793" y="2664"/>
                    <a:pt x="3790" y="2674"/>
                  </a:cubicBezTo>
                  <a:cubicBezTo>
                    <a:pt x="3786" y="2692"/>
                    <a:pt x="3783" y="2713"/>
                    <a:pt x="3776" y="2734"/>
                  </a:cubicBezTo>
                  <a:cubicBezTo>
                    <a:pt x="3776" y="2741"/>
                    <a:pt x="3776" y="2745"/>
                    <a:pt x="3772" y="2748"/>
                  </a:cubicBezTo>
                  <a:cubicBezTo>
                    <a:pt x="3765" y="2776"/>
                    <a:pt x="3758" y="2801"/>
                    <a:pt x="3751" y="2826"/>
                  </a:cubicBezTo>
                  <a:cubicBezTo>
                    <a:pt x="3751" y="2833"/>
                    <a:pt x="3748" y="2840"/>
                    <a:pt x="3744" y="2847"/>
                  </a:cubicBezTo>
                  <a:cubicBezTo>
                    <a:pt x="3741" y="2864"/>
                    <a:pt x="3733" y="2878"/>
                    <a:pt x="3726" y="2896"/>
                  </a:cubicBezTo>
                  <a:cubicBezTo>
                    <a:pt x="3723" y="2914"/>
                    <a:pt x="3702" y="2921"/>
                    <a:pt x="3698" y="2935"/>
                  </a:cubicBezTo>
                  <a:lnTo>
                    <a:pt x="3684" y="2966"/>
                  </a:lnTo>
                  <a:cubicBezTo>
                    <a:pt x="3681" y="2980"/>
                    <a:pt x="3674" y="2994"/>
                    <a:pt x="3667" y="3005"/>
                  </a:cubicBezTo>
                  <a:lnTo>
                    <a:pt x="3656" y="3030"/>
                  </a:lnTo>
                  <a:cubicBezTo>
                    <a:pt x="3568" y="3206"/>
                    <a:pt x="3445" y="3360"/>
                    <a:pt x="3294" y="3484"/>
                  </a:cubicBezTo>
                  <a:lnTo>
                    <a:pt x="3290" y="3484"/>
                  </a:lnTo>
                  <a:cubicBezTo>
                    <a:pt x="3258" y="3512"/>
                    <a:pt x="3223" y="3540"/>
                    <a:pt x="3185" y="3564"/>
                  </a:cubicBezTo>
                  <a:cubicBezTo>
                    <a:pt x="3167" y="3575"/>
                    <a:pt x="3153" y="3586"/>
                    <a:pt x="3135" y="3596"/>
                  </a:cubicBezTo>
                  <a:lnTo>
                    <a:pt x="3121" y="3607"/>
                  </a:lnTo>
                  <a:lnTo>
                    <a:pt x="3083" y="3628"/>
                  </a:lnTo>
                  <a:lnTo>
                    <a:pt x="3065" y="3635"/>
                  </a:lnTo>
                  <a:cubicBezTo>
                    <a:pt x="3047" y="3645"/>
                    <a:pt x="3030" y="3656"/>
                    <a:pt x="3012" y="3663"/>
                  </a:cubicBezTo>
                  <a:lnTo>
                    <a:pt x="3009" y="3663"/>
                  </a:lnTo>
                  <a:cubicBezTo>
                    <a:pt x="2991" y="3674"/>
                    <a:pt x="2974" y="3681"/>
                    <a:pt x="2956" y="3688"/>
                  </a:cubicBezTo>
                  <a:lnTo>
                    <a:pt x="2938" y="3695"/>
                  </a:lnTo>
                  <a:lnTo>
                    <a:pt x="2896" y="3712"/>
                  </a:lnTo>
                  <a:lnTo>
                    <a:pt x="2879" y="3719"/>
                  </a:lnTo>
                  <a:cubicBezTo>
                    <a:pt x="2857" y="3726"/>
                    <a:pt x="2840" y="3730"/>
                    <a:pt x="2822" y="3737"/>
                  </a:cubicBezTo>
                  <a:lnTo>
                    <a:pt x="2815" y="3737"/>
                  </a:lnTo>
                  <a:cubicBezTo>
                    <a:pt x="2798" y="3744"/>
                    <a:pt x="2780" y="3747"/>
                    <a:pt x="2759" y="3754"/>
                  </a:cubicBezTo>
                  <a:lnTo>
                    <a:pt x="2741" y="3754"/>
                  </a:lnTo>
                  <a:lnTo>
                    <a:pt x="2699" y="3765"/>
                  </a:lnTo>
                  <a:lnTo>
                    <a:pt x="2678" y="3765"/>
                  </a:lnTo>
                  <a:cubicBezTo>
                    <a:pt x="2660" y="3769"/>
                    <a:pt x="2639" y="3772"/>
                    <a:pt x="2618" y="3776"/>
                  </a:cubicBezTo>
                  <a:cubicBezTo>
                    <a:pt x="2601" y="3779"/>
                    <a:pt x="2576" y="3783"/>
                    <a:pt x="2555" y="3786"/>
                  </a:cubicBezTo>
                  <a:lnTo>
                    <a:pt x="2541" y="3786"/>
                  </a:lnTo>
                  <a:lnTo>
                    <a:pt x="2491" y="3790"/>
                  </a:lnTo>
                  <a:lnTo>
                    <a:pt x="2330" y="3790"/>
                  </a:lnTo>
                  <a:lnTo>
                    <a:pt x="2284" y="3786"/>
                  </a:lnTo>
                  <a:lnTo>
                    <a:pt x="2266" y="3786"/>
                  </a:lnTo>
                  <a:cubicBezTo>
                    <a:pt x="2245" y="3783"/>
                    <a:pt x="2224" y="3779"/>
                    <a:pt x="2203" y="3779"/>
                  </a:cubicBezTo>
                  <a:lnTo>
                    <a:pt x="2199" y="3779"/>
                  </a:lnTo>
                  <a:lnTo>
                    <a:pt x="2164" y="3772"/>
                  </a:lnTo>
                  <a:lnTo>
                    <a:pt x="2143" y="3769"/>
                  </a:lnTo>
                  <a:lnTo>
                    <a:pt x="2129" y="3765"/>
                  </a:lnTo>
                  <a:cubicBezTo>
                    <a:pt x="2087" y="3758"/>
                    <a:pt x="2041" y="3744"/>
                    <a:pt x="2002" y="3733"/>
                  </a:cubicBezTo>
                  <a:lnTo>
                    <a:pt x="1995" y="3733"/>
                  </a:lnTo>
                  <a:lnTo>
                    <a:pt x="1943" y="3716"/>
                  </a:lnTo>
                  <a:lnTo>
                    <a:pt x="1936" y="3712"/>
                  </a:lnTo>
                  <a:cubicBezTo>
                    <a:pt x="1893" y="3695"/>
                    <a:pt x="1851" y="3677"/>
                    <a:pt x="1812" y="3659"/>
                  </a:cubicBezTo>
                  <a:lnTo>
                    <a:pt x="1809" y="3656"/>
                  </a:lnTo>
                  <a:lnTo>
                    <a:pt x="1781" y="3642"/>
                  </a:lnTo>
                  <a:lnTo>
                    <a:pt x="1763" y="3635"/>
                  </a:lnTo>
                  <a:lnTo>
                    <a:pt x="1760" y="3635"/>
                  </a:lnTo>
                  <a:lnTo>
                    <a:pt x="1742" y="3624"/>
                  </a:lnTo>
                  <a:lnTo>
                    <a:pt x="1707" y="3603"/>
                  </a:lnTo>
                  <a:lnTo>
                    <a:pt x="1703" y="3603"/>
                  </a:lnTo>
                  <a:lnTo>
                    <a:pt x="1689" y="3596"/>
                  </a:lnTo>
                  <a:cubicBezTo>
                    <a:pt x="1672" y="3586"/>
                    <a:pt x="1654" y="3575"/>
                    <a:pt x="1636" y="3561"/>
                  </a:cubicBezTo>
                  <a:lnTo>
                    <a:pt x="1633" y="3557"/>
                  </a:lnTo>
                  <a:cubicBezTo>
                    <a:pt x="1415" y="3410"/>
                    <a:pt x="1242" y="3202"/>
                    <a:pt x="1140" y="2963"/>
                  </a:cubicBezTo>
                  <a:cubicBezTo>
                    <a:pt x="1140" y="2956"/>
                    <a:pt x="1133" y="2952"/>
                    <a:pt x="1133" y="2949"/>
                  </a:cubicBezTo>
                  <a:cubicBezTo>
                    <a:pt x="1130" y="2945"/>
                    <a:pt x="1126" y="2931"/>
                    <a:pt x="1123" y="2921"/>
                  </a:cubicBezTo>
                  <a:lnTo>
                    <a:pt x="1116" y="2899"/>
                  </a:lnTo>
                  <a:cubicBezTo>
                    <a:pt x="1105" y="2878"/>
                    <a:pt x="1098" y="2857"/>
                    <a:pt x="1091" y="2833"/>
                  </a:cubicBezTo>
                  <a:lnTo>
                    <a:pt x="1091" y="2829"/>
                  </a:lnTo>
                  <a:cubicBezTo>
                    <a:pt x="1074" y="2776"/>
                    <a:pt x="1059" y="2724"/>
                    <a:pt x="1049" y="2667"/>
                  </a:cubicBezTo>
                  <a:lnTo>
                    <a:pt x="1049" y="2657"/>
                  </a:lnTo>
                  <a:cubicBezTo>
                    <a:pt x="1045" y="2632"/>
                    <a:pt x="1042" y="2611"/>
                    <a:pt x="1038" y="2590"/>
                  </a:cubicBezTo>
                  <a:cubicBezTo>
                    <a:pt x="1038" y="2583"/>
                    <a:pt x="1038" y="2576"/>
                    <a:pt x="1035" y="2569"/>
                  </a:cubicBezTo>
                  <a:cubicBezTo>
                    <a:pt x="1031" y="2548"/>
                    <a:pt x="1031" y="2530"/>
                    <a:pt x="1031" y="2509"/>
                  </a:cubicBezTo>
                  <a:lnTo>
                    <a:pt x="1031" y="2488"/>
                  </a:lnTo>
                  <a:cubicBezTo>
                    <a:pt x="1031" y="2460"/>
                    <a:pt x="1028" y="2435"/>
                    <a:pt x="1028" y="2410"/>
                  </a:cubicBezTo>
                  <a:lnTo>
                    <a:pt x="1028" y="2407"/>
                  </a:lnTo>
                  <a:cubicBezTo>
                    <a:pt x="1028" y="1636"/>
                    <a:pt x="1651" y="1014"/>
                    <a:pt x="2421" y="1014"/>
                  </a:cubicBezTo>
                  <a:close/>
                  <a:moveTo>
                    <a:pt x="2150" y="0"/>
                  </a:moveTo>
                  <a:lnTo>
                    <a:pt x="2150" y="313"/>
                  </a:lnTo>
                  <a:cubicBezTo>
                    <a:pt x="2150" y="419"/>
                    <a:pt x="2080" y="510"/>
                    <a:pt x="1978" y="532"/>
                  </a:cubicBezTo>
                  <a:cubicBezTo>
                    <a:pt x="1767" y="581"/>
                    <a:pt x="1566" y="662"/>
                    <a:pt x="1383" y="778"/>
                  </a:cubicBezTo>
                  <a:cubicBezTo>
                    <a:pt x="1347" y="801"/>
                    <a:pt x="1306" y="812"/>
                    <a:pt x="1265" y="812"/>
                  </a:cubicBezTo>
                  <a:cubicBezTo>
                    <a:pt x="1207" y="812"/>
                    <a:pt x="1149" y="790"/>
                    <a:pt x="1105" y="746"/>
                  </a:cubicBezTo>
                  <a:lnTo>
                    <a:pt x="887" y="528"/>
                  </a:lnTo>
                  <a:lnTo>
                    <a:pt x="525" y="890"/>
                  </a:lnTo>
                  <a:lnTo>
                    <a:pt x="743" y="1109"/>
                  </a:lnTo>
                  <a:cubicBezTo>
                    <a:pt x="817" y="1182"/>
                    <a:pt x="831" y="1299"/>
                    <a:pt x="774" y="1387"/>
                  </a:cubicBezTo>
                  <a:cubicBezTo>
                    <a:pt x="658" y="1569"/>
                    <a:pt x="577" y="1770"/>
                    <a:pt x="528" y="1981"/>
                  </a:cubicBezTo>
                  <a:cubicBezTo>
                    <a:pt x="507" y="2083"/>
                    <a:pt x="416" y="2154"/>
                    <a:pt x="314" y="2154"/>
                  </a:cubicBezTo>
                  <a:lnTo>
                    <a:pt x="0" y="2154"/>
                  </a:lnTo>
                  <a:lnTo>
                    <a:pt x="0" y="2667"/>
                  </a:lnTo>
                  <a:lnTo>
                    <a:pt x="314" y="2667"/>
                  </a:lnTo>
                  <a:cubicBezTo>
                    <a:pt x="416" y="2667"/>
                    <a:pt x="507" y="2738"/>
                    <a:pt x="528" y="2840"/>
                  </a:cubicBezTo>
                  <a:cubicBezTo>
                    <a:pt x="577" y="3051"/>
                    <a:pt x="658" y="3251"/>
                    <a:pt x="774" y="3434"/>
                  </a:cubicBezTo>
                  <a:cubicBezTo>
                    <a:pt x="831" y="3522"/>
                    <a:pt x="817" y="3635"/>
                    <a:pt x="746" y="3709"/>
                  </a:cubicBezTo>
                  <a:lnTo>
                    <a:pt x="525" y="3930"/>
                  </a:lnTo>
                  <a:lnTo>
                    <a:pt x="887" y="4293"/>
                  </a:lnTo>
                  <a:lnTo>
                    <a:pt x="1109" y="4071"/>
                  </a:lnTo>
                  <a:cubicBezTo>
                    <a:pt x="1150" y="4030"/>
                    <a:pt x="1206" y="4008"/>
                    <a:pt x="1264" y="4008"/>
                  </a:cubicBezTo>
                  <a:cubicBezTo>
                    <a:pt x="1305" y="4008"/>
                    <a:pt x="1346" y="4019"/>
                    <a:pt x="1383" y="4043"/>
                  </a:cubicBezTo>
                  <a:cubicBezTo>
                    <a:pt x="1566" y="4156"/>
                    <a:pt x="1767" y="4240"/>
                    <a:pt x="1978" y="4289"/>
                  </a:cubicBezTo>
                  <a:cubicBezTo>
                    <a:pt x="2080" y="4310"/>
                    <a:pt x="2150" y="4402"/>
                    <a:pt x="2150" y="4504"/>
                  </a:cubicBezTo>
                  <a:lnTo>
                    <a:pt x="2150" y="4817"/>
                  </a:lnTo>
                  <a:lnTo>
                    <a:pt x="2664" y="4817"/>
                  </a:lnTo>
                  <a:lnTo>
                    <a:pt x="2664" y="4504"/>
                  </a:lnTo>
                  <a:cubicBezTo>
                    <a:pt x="2664" y="4402"/>
                    <a:pt x="2734" y="4310"/>
                    <a:pt x="2836" y="4289"/>
                  </a:cubicBezTo>
                  <a:cubicBezTo>
                    <a:pt x="3047" y="4240"/>
                    <a:pt x="3248" y="4156"/>
                    <a:pt x="3431" y="4043"/>
                  </a:cubicBezTo>
                  <a:cubicBezTo>
                    <a:pt x="3468" y="4019"/>
                    <a:pt x="3509" y="4008"/>
                    <a:pt x="3549" y="4008"/>
                  </a:cubicBezTo>
                  <a:cubicBezTo>
                    <a:pt x="3606" y="4008"/>
                    <a:pt x="3662" y="4030"/>
                    <a:pt x="3705" y="4071"/>
                  </a:cubicBezTo>
                  <a:lnTo>
                    <a:pt x="3927" y="4293"/>
                  </a:lnTo>
                  <a:lnTo>
                    <a:pt x="4289" y="3930"/>
                  </a:lnTo>
                  <a:lnTo>
                    <a:pt x="4068" y="3709"/>
                  </a:lnTo>
                  <a:cubicBezTo>
                    <a:pt x="3997" y="3635"/>
                    <a:pt x="3983" y="3522"/>
                    <a:pt x="4040" y="3434"/>
                  </a:cubicBezTo>
                  <a:cubicBezTo>
                    <a:pt x="4152" y="3251"/>
                    <a:pt x="4237" y="3051"/>
                    <a:pt x="4286" y="2840"/>
                  </a:cubicBezTo>
                  <a:cubicBezTo>
                    <a:pt x="4307" y="2738"/>
                    <a:pt x="4398" y="2667"/>
                    <a:pt x="4501" y="2667"/>
                  </a:cubicBezTo>
                  <a:lnTo>
                    <a:pt x="4814" y="2667"/>
                  </a:lnTo>
                  <a:lnTo>
                    <a:pt x="4814" y="2154"/>
                  </a:lnTo>
                  <a:lnTo>
                    <a:pt x="4501" y="2154"/>
                  </a:lnTo>
                  <a:cubicBezTo>
                    <a:pt x="4398" y="2154"/>
                    <a:pt x="4307" y="2083"/>
                    <a:pt x="4286" y="1981"/>
                  </a:cubicBezTo>
                  <a:cubicBezTo>
                    <a:pt x="4237" y="1770"/>
                    <a:pt x="4152" y="1569"/>
                    <a:pt x="4040" y="1387"/>
                  </a:cubicBezTo>
                  <a:cubicBezTo>
                    <a:pt x="3983" y="1299"/>
                    <a:pt x="3994" y="1182"/>
                    <a:pt x="4068" y="1109"/>
                  </a:cubicBezTo>
                  <a:lnTo>
                    <a:pt x="4289" y="890"/>
                  </a:lnTo>
                  <a:lnTo>
                    <a:pt x="3927" y="528"/>
                  </a:lnTo>
                  <a:lnTo>
                    <a:pt x="3705" y="746"/>
                  </a:lnTo>
                  <a:cubicBezTo>
                    <a:pt x="3662" y="790"/>
                    <a:pt x="3605" y="812"/>
                    <a:pt x="3548" y="812"/>
                  </a:cubicBezTo>
                  <a:cubicBezTo>
                    <a:pt x="3508" y="812"/>
                    <a:pt x="3467" y="801"/>
                    <a:pt x="3431" y="778"/>
                  </a:cubicBezTo>
                  <a:cubicBezTo>
                    <a:pt x="3248" y="662"/>
                    <a:pt x="3047" y="581"/>
                    <a:pt x="2836" y="532"/>
                  </a:cubicBezTo>
                  <a:cubicBezTo>
                    <a:pt x="2734" y="507"/>
                    <a:pt x="2664" y="419"/>
                    <a:pt x="2664" y="313"/>
                  </a:cubicBezTo>
                  <a:lnTo>
                    <a:pt x="2664"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3" name="Google Shape;22633;p87"/>
            <p:cNvSpPr/>
            <p:nvPr/>
          </p:nvSpPr>
          <p:spPr>
            <a:xfrm>
              <a:off x="5597041" y="2013989"/>
              <a:ext cx="366884" cy="286563"/>
            </a:xfrm>
            <a:custGeom>
              <a:avLst/>
              <a:gdLst/>
              <a:ahLst/>
              <a:cxnLst/>
              <a:rect l="l" t="t" r="r" b="b"/>
              <a:pathLst>
                <a:path w="14096" h="11010" extrusionOk="0">
                  <a:moveTo>
                    <a:pt x="13649" y="443"/>
                  </a:moveTo>
                  <a:lnTo>
                    <a:pt x="13649" y="894"/>
                  </a:lnTo>
                  <a:lnTo>
                    <a:pt x="12016" y="894"/>
                  </a:lnTo>
                  <a:cubicBezTo>
                    <a:pt x="11721" y="894"/>
                    <a:pt x="11721" y="1341"/>
                    <a:pt x="12016" y="1341"/>
                  </a:cubicBezTo>
                  <a:lnTo>
                    <a:pt x="13283" y="1341"/>
                  </a:lnTo>
                  <a:lnTo>
                    <a:pt x="13283" y="7896"/>
                  </a:lnTo>
                  <a:lnTo>
                    <a:pt x="5708" y="7896"/>
                  </a:lnTo>
                  <a:lnTo>
                    <a:pt x="5708" y="7681"/>
                  </a:lnTo>
                  <a:cubicBezTo>
                    <a:pt x="5708" y="7558"/>
                    <a:pt x="5605" y="7459"/>
                    <a:pt x="5482" y="7459"/>
                  </a:cubicBezTo>
                  <a:lnTo>
                    <a:pt x="5120" y="7459"/>
                  </a:lnTo>
                  <a:cubicBezTo>
                    <a:pt x="5074" y="7318"/>
                    <a:pt x="5018" y="7181"/>
                    <a:pt x="4951" y="7055"/>
                  </a:cubicBezTo>
                  <a:lnTo>
                    <a:pt x="5208" y="6794"/>
                  </a:lnTo>
                  <a:cubicBezTo>
                    <a:pt x="5296" y="6706"/>
                    <a:pt x="5296" y="6566"/>
                    <a:pt x="5208" y="6481"/>
                  </a:cubicBezTo>
                  <a:lnTo>
                    <a:pt x="4532" y="5806"/>
                  </a:lnTo>
                  <a:cubicBezTo>
                    <a:pt x="4488" y="5762"/>
                    <a:pt x="4431" y="5740"/>
                    <a:pt x="4374" y="5740"/>
                  </a:cubicBezTo>
                  <a:cubicBezTo>
                    <a:pt x="4318" y="5740"/>
                    <a:pt x="4261" y="5762"/>
                    <a:pt x="4219" y="5806"/>
                  </a:cubicBezTo>
                  <a:lnTo>
                    <a:pt x="3959" y="6062"/>
                  </a:lnTo>
                  <a:cubicBezTo>
                    <a:pt x="3829" y="5992"/>
                    <a:pt x="3695" y="5936"/>
                    <a:pt x="3554" y="5894"/>
                  </a:cubicBezTo>
                  <a:lnTo>
                    <a:pt x="3554" y="5528"/>
                  </a:lnTo>
                  <a:cubicBezTo>
                    <a:pt x="3554" y="5404"/>
                    <a:pt x="3456" y="5306"/>
                    <a:pt x="3333" y="5306"/>
                  </a:cubicBezTo>
                  <a:lnTo>
                    <a:pt x="2784" y="5306"/>
                  </a:lnTo>
                  <a:lnTo>
                    <a:pt x="2784" y="1341"/>
                  </a:lnTo>
                  <a:lnTo>
                    <a:pt x="11246" y="1341"/>
                  </a:lnTo>
                  <a:cubicBezTo>
                    <a:pt x="11369" y="1341"/>
                    <a:pt x="11467" y="1239"/>
                    <a:pt x="11467" y="1115"/>
                  </a:cubicBezTo>
                  <a:cubicBezTo>
                    <a:pt x="11467" y="992"/>
                    <a:pt x="11369" y="894"/>
                    <a:pt x="11246" y="894"/>
                  </a:cubicBezTo>
                  <a:lnTo>
                    <a:pt x="2418" y="894"/>
                  </a:lnTo>
                  <a:lnTo>
                    <a:pt x="2418" y="443"/>
                  </a:lnTo>
                  <a:close/>
                  <a:moveTo>
                    <a:pt x="13645" y="8339"/>
                  </a:moveTo>
                  <a:lnTo>
                    <a:pt x="13645" y="8789"/>
                  </a:lnTo>
                  <a:lnTo>
                    <a:pt x="5644" y="8789"/>
                  </a:lnTo>
                  <a:cubicBezTo>
                    <a:pt x="5683" y="8747"/>
                    <a:pt x="5704" y="8694"/>
                    <a:pt x="5704" y="8638"/>
                  </a:cubicBezTo>
                  <a:lnTo>
                    <a:pt x="5704" y="8381"/>
                  </a:lnTo>
                  <a:lnTo>
                    <a:pt x="13504" y="8381"/>
                  </a:lnTo>
                  <a:cubicBezTo>
                    <a:pt x="13550" y="8381"/>
                    <a:pt x="13592" y="8367"/>
                    <a:pt x="13631" y="8339"/>
                  </a:cubicBezTo>
                  <a:close/>
                  <a:moveTo>
                    <a:pt x="3111" y="5749"/>
                  </a:moveTo>
                  <a:lnTo>
                    <a:pt x="3111" y="6062"/>
                  </a:lnTo>
                  <a:cubicBezTo>
                    <a:pt x="3111" y="6168"/>
                    <a:pt x="3185" y="6259"/>
                    <a:pt x="3283" y="6281"/>
                  </a:cubicBezTo>
                  <a:cubicBezTo>
                    <a:pt x="3494" y="6330"/>
                    <a:pt x="3698" y="6411"/>
                    <a:pt x="3881" y="6527"/>
                  </a:cubicBezTo>
                  <a:cubicBezTo>
                    <a:pt x="3916" y="6550"/>
                    <a:pt x="3957" y="6561"/>
                    <a:pt x="3997" y="6561"/>
                  </a:cubicBezTo>
                  <a:cubicBezTo>
                    <a:pt x="4055" y="6561"/>
                    <a:pt x="4112" y="6539"/>
                    <a:pt x="4156" y="6495"/>
                  </a:cubicBezTo>
                  <a:lnTo>
                    <a:pt x="4374" y="6277"/>
                  </a:lnTo>
                  <a:lnTo>
                    <a:pt x="4736" y="6639"/>
                  </a:lnTo>
                  <a:lnTo>
                    <a:pt x="4518" y="6858"/>
                  </a:lnTo>
                  <a:cubicBezTo>
                    <a:pt x="4444" y="6931"/>
                    <a:pt x="4430" y="7048"/>
                    <a:pt x="4487" y="7136"/>
                  </a:cubicBezTo>
                  <a:cubicBezTo>
                    <a:pt x="4603" y="7318"/>
                    <a:pt x="4687" y="7519"/>
                    <a:pt x="4733" y="7730"/>
                  </a:cubicBezTo>
                  <a:cubicBezTo>
                    <a:pt x="4758" y="7832"/>
                    <a:pt x="4845" y="7903"/>
                    <a:pt x="4951" y="7903"/>
                  </a:cubicBezTo>
                  <a:lnTo>
                    <a:pt x="5264" y="7903"/>
                  </a:lnTo>
                  <a:lnTo>
                    <a:pt x="5264" y="8416"/>
                  </a:lnTo>
                  <a:lnTo>
                    <a:pt x="4951" y="8416"/>
                  </a:lnTo>
                  <a:cubicBezTo>
                    <a:pt x="4845" y="8416"/>
                    <a:pt x="4758" y="8487"/>
                    <a:pt x="4733" y="8589"/>
                  </a:cubicBezTo>
                  <a:cubicBezTo>
                    <a:pt x="4687" y="8800"/>
                    <a:pt x="4603" y="9000"/>
                    <a:pt x="4487" y="9183"/>
                  </a:cubicBezTo>
                  <a:cubicBezTo>
                    <a:pt x="4430" y="9271"/>
                    <a:pt x="4444" y="9384"/>
                    <a:pt x="4518" y="9458"/>
                  </a:cubicBezTo>
                  <a:lnTo>
                    <a:pt x="4736" y="9679"/>
                  </a:lnTo>
                  <a:lnTo>
                    <a:pt x="4374" y="10042"/>
                  </a:lnTo>
                  <a:lnTo>
                    <a:pt x="4156" y="9824"/>
                  </a:lnTo>
                  <a:cubicBezTo>
                    <a:pt x="4112" y="9780"/>
                    <a:pt x="4055" y="9757"/>
                    <a:pt x="3997" y="9757"/>
                  </a:cubicBezTo>
                  <a:cubicBezTo>
                    <a:pt x="3957" y="9757"/>
                    <a:pt x="3916" y="9769"/>
                    <a:pt x="3881" y="9792"/>
                  </a:cubicBezTo>
                  <a:cubicBezTo>
                    <a:pt x="3698" y="9908"/>
                    <a:pt x="3494" y="9989"/>
                    <a:pt x="3283" y="10038"/>
                  </a:cubicBezTo>
                  <a:cubicBezTo>
                    <a:pt x="3185" y="10063"/>
                    <a:pt x="3111" y="10151"/>
                    <a:pt x="3111" y="10256"/>
                  </a:cubicBezTo>
                  <a:lnTo>
                    <a:pt x="3111" y="10570"/>
                  </a:lnTo>
                  <a:lnTo>
                    <a:pt x="2601" y="10570"/>
                  </a:lnTo>
                  <a:lnTo>
                    <a:pt x="2601" y="10256"/>
                  </a:lnTo>
                  <a:cubicBezTo>
                    <a:pt x="2601" y="10151"/>
                    <a:pt x="2527" y="10063"/>
                    <a:pt x="2425" y="10038"/>
                  </a:cubicBezTo>
                  <a:cubicBezTo>
                    <a:pt x="2214" y="9989"/>
                    <a:pt x="2013" y="9908"/>
                    <a:pt x="1830" y="9792"/>
                  </a:cubicBezTo>
                  <a:cubicBezTo>
                    <a:pt x="1794" y="9769"/>
                    <a:pt x="1753" y="9757"/>
                    <a:pt x="1713" y="9757"/>
                  </a:cubicBezTo>
                  <a:cubicBezTo>
                    <a:pt x="1656" y="9757"/>
                    <a:pt x="1599" y="9780"/>
                    <a:pt x="1556" y="9824"/>
                  </a:cubicBezTo>
                  <a:lnTo>
                    <a:pt x="1338" y="10042"/>
                  </a:lnTo>
                  <a:lnTo>
                    <a:pt x="975" y="9679"/>
                  </a:lnTo>
                  <a:lnTo>
                    <a:pt x="1193" y="9461"/>
                  </a:lnTo>
                  <a:cubicBezTo>
                    <a:pt x="1267" y="9387"/>
                    <a:pt x="1278" y="9271"/>
                    <a:pt x="1225" y="9183"/>
                  </a:cubicBezTo>
                  <a:cubicBezTo>
                    <a:pt x="1109" y="9000"/>
                    <a:pt x="1024" y="8800"/>
                    <a:pt x="979" y="8589"/>
                  </a:cubicBezTo>
                  <a:cubicBezTo>
                    <a:pt x="954" y="8490"/>
                    <a:pt x="866" y="8416"/>
                    <a:pt x="761" y="8416"/>
                  </a:cubicBezTo>
                  <a:lnTo>
                    <a:pt x="447" y="8416"/>
                  </a:lnTo>
                  <a:lnTo>
                    <a:pt x="447" y="7903"/>
                  </a:lnTo>
                  <a:lnTo>
                    <a:pt x="761" y="7903"/>
                  </a:lnTo>
                  <a:cubicBezTo>
                    <a:pt x="863" y="7903"/>
                    <a:pt x="954" y="7832"/>
                    <a:pt x="975" y="7730"/>
                  </a:cubicBezTo>
                  <a:cubicBezTo>
                    <a:pt x="1024" y="7519"/>
                    <a:pt x="1105" y="7318"/>
                    <a:pt x="1221" y="7136"/>
                  </a:cubicBezTo>
                  <a:cubicBezTo>
                    <a:pt x="1278" y="7048"/>
                    <a:pt x="1267" y="6931"/>
                    <a:pt x="1193" y="6861"/>
                  </a:cubicBezTo>
                  <a:lnTo>
                    <a:pt x="975" y="6639"/>
                  </a:lnTo>
                  <a:lnTo>
                    <a:pt x="1338" y="6277"/>
                  </a:lnTo>
                  <a:lnTo>
                    <a:pt x="1556" y="6499"/>
                  </a:lnTo>
                  <a:cubicBezTo>
                    <a:pt x="1599" y="6540"/>
                    <a:pt x="1655" y="6562"/>
                    <a:pt x="1712" y="6562"/>
                  </a:cubicBezTo>
                  <a:cubicBezTo>
                    <a:pt x="1752" y="6562"/>
                    <a:pt x="1793" y="6550"/>
                    <a:pt x="1830" y="6527"/>
                  </a:cubicBezTo>
                  <a:cubicBezTo>
                    <a:pt x="2013" y="6411"/>
                    <a:pt x="2214" y="6330"/>
                    <a:pt x="2425" y="6281"/>
                  </a:cubicBezTo>
                  <a:cubicBezTo>
                    <a:pt x="2527" y="6259"/>
                    <a:pt x="2601" y="6168"/>
                    <a:pt x="2601" y="6066"/>
                  </a:cubicBezTo>
                  <a:lnTo>
                    <a:pt x="2601" y="5749"/>
                  </a:lnTo>
                  <a:close/>
                  <a:moveTo>
                    <a:pt x="2193" y="0"/>
                  </a:moveTo>
                  <a:cubicBezTo>
                    <a:pt x="2069" y="0"/>
                    <a:pt x="1971" y="99"/>
                    <a:pt x="1971" y="222"/>
                  </a:cubicBezTo>
                  <a:lnTo>
                    <a:pt x="1971" y="1115"/>
                  </a:lnTo>
                  <a:cubicBezTo>
                    <a:pt x="1971" y="1239"/>
                    <a:pt x="2069" y="1337"/>
                    <a:pt x="2193" y="1337"/>
                  </a:cubicBezTo>
                  <a:lnTo>
                    <a:pt x="2337" y="1337"/>
                  </a:lnTo>
                  <a:lnTo>
                    <a:pt x="2337" y="5309"/>
                  </a:lnTo>
                  <a:cubicBezTo>
                    <a:pt x="2231" y="5327"/>
                    <a:pt x="2150" y="5422"/>
                    <a:pt x="2150" y="5531"/>
                  </a:cubicBezTo>
                  <a:lnTo>
                    <a:pt x="2150" y="5894"/>
                  </a:lnTo>
                  <a:cubicBezTo>
                    <a:pt x="2013" y="5936"/>
                    <a:pt x="1876" y="5992"/>
                    <a:pt x="1746" y="6059"/>
                  </a:cubicBezTo>
                  <a:lnTo>
                    <a:pt x="1489" y="5802"/>
                  </a:lnTo>
                  <a:cubicBezTo>
                    <a:pt x="1445" y="5758"/>
                    <a:pt x="1388" y="5736"/>
                    <a:pt x="1331" y="5736"/>
                  </a:cubicBezTo>
                  <a:cubicBezTo>
                    <a:pt x="1274" y="5736"/>
                    <a:pt x="1218" y="5758"/>
                    <a:pt x="1176" y="5802"/>
                  </a:cubicBezTo>
                  <a:lnTo>
                    <a:pt x="497" y="6478"/>
                  </a:lnTo>
                  <a:cubicBezTo>
                    <a:pt x="409" y="6566"/>
                    <a:pt x="409" y="6706"/>
                    <a:pt x="497" y="6794"/>
                  </a:cubicBezTo>
                  <a:lnTo>
                    <a:pt x="757" y="7051"/>
                  </a:lnTo>
                  <a:cubicBezTo>
                    <a:pt x="687" y="7181"/>
                    <a:pt x="630" y="7315"/>
                    <a:pt x="588" y="7456"/>
                  </a:cubicBezTo>
                  <a:lnTo>
                    <a:pt x="222" y="7456"/>
                  </a:lnTo>
                  <a:cubicBezTo>
                    <a:pt x="99" y="7456"/>
                    <a:pt x="1" y="7554"/>
                    <a:pt x="1" y="7677"/>
                  </a:cubicBezTo>
                  <a:lnTo>
                    <a:pt x="1" y="8634"/>
                  </a:lnTo>
                  <a:cubicBezTo>
                    <a:pt x="1" y="8758"/>
                    <a:pt x="99" y="8860"/>
                    <a:pt x="222" y="8860"/>
                  </a:cubicBezTo>
                  <a:lnTo>
                    <a:pt x="588" y="8860"/>
                  </a:lnTo>
                  <a:cubicBezTo>
                    <a:pt x="630" y="8997"/>
                    <a:pt x="687" y="9134"/>
                    <a:pt x="757" y="9264"/>
                  </a:cubicBezTo>
                  <a:lnTo>
                    <a:pt x="497" y="9521"/>
                  </a:lnTo>
                  <a:cubicBezTo>
                    <a:pt x="412" y="9609"/>
                    <a:pt x="412" y="9750"/>
                    <a:pt x="497" y="9838"/>
                  </a:cubicBezTo>
                  <a:lnTo>
                    <a:pt x="1176" y="10513"/>
                  </a:lnTo>
                  <a:cubicBezTo>
                    <a:pt x="1218" y="10557"/>
                    <a:pt x="1274" y="10579"/>
                    <a:pt x="1331" y="10579"/>
                  </a:cubicBezTo>
                  <a:cubicBezTo>
                    <a:pt x="1388" y="10579"/>
                    <a:pt x="1445" y="10557"/>
                    <a:pt x="1489" y="10513"/>
                  </a:cubicBezTo>
                  <a:lnTo>
                    <a:pt x="1749" y="10256"/>
                  </a:lnTo>
                  <a:cubicBezTo>
                    <a:pt x="1876" y="10323"/>
                    <a:pt x="2013" y="10380"/>
                    <a:pt x="2154" y="10422"/>
                  </a:cubicBezTo>
                  <a:lnTo>
                    <a:pt x="2154" y="10788"/>
                  </a:lnTo>
                  <a:cubicBezTo>
                    <a:pt x="2154" y="10911"/>
                    <a:pt x="2252" y="11009"/>
                    <a:pt x="2376" y="11009"/>
                  </a:cubicBezTo>
                  <a:lnTo>
                    <a:pt x="3333" y="11009"/>
                  </a:lnTo>
                  <a:cubicBezTo>
                    <a:pt x="3456" y="11009"/>
                    <a:pt x="3554" y="10911"/>
                    <a:pt x="3554" y="10788"/>
                  </a:cubicBezTo>
                  <a:lnTo>
                    <a:pt x="3554" y="10422"/>
                  </a:lnTo>
                  <a:cubicBezTo>
                    <a:pt x="3695" y="10380"/>
                    <a:pt x="3829" y="10323"/>
                    <a:pt x="3959" y="10256"/>
                  </a:cubicBezTo>
                  <a:lnTo>
                    <a:pt x="4219" y="10513"/>
                  </a:lnTo>
                  <a:cubicBezTo>
                    <a:pt x="4261" y="10557"/>
                    <a:pt x="4318" y="10579"/>
                    <a:pt x="4374" y="10579"/>
                  </a:cubicBezTo>
                  <a:cubicBezTo>
                    <a:pt x="4431" y="10579"/>
                    <a:pt x="4488" y="10557"/>
                    <a:pt x="4532" y="10513"/>
                  </a:cubicBezTo>
                  <a:lnTo>
                    <a:pt x="5208" y="9838"/>
                  </a:lnTo>
                  <a:cubicBezTo>
                    <a:pt x="5296" y="9750"/>
                    <a:pt x="5296" y="9609"/>
                    <a:pt x="5208" y="9521"/>
                  </a:cubicBezTo>
                  <a:lnTo>
                    <a:pt x="4951" y="9264"/>
                  </a:lnTo>
                  <a:cubicBezTo>
                    <a:pt x="4955" y="9254"/>
                    <a:pt x="4962" y="9243"/>
                    <a:pt x="4965" y="9233"/>
                  </a:cubicBezTo>
                  <a:lnTo>
                    <a:pt x="13870" y="9233"/>
                  </a:lnTo>
                  <a:cubicBezTo>
                    <a:pt x="13994" y="9233"/>
                    <a:pt x="14092" y="9134"/>
                    <a:pt x="14092" y="9011"/>
                  </a:cubicBezTo>
                  <a:lnTo>
                    <a:pt x="14092" y="8117"/>
                  </a:lnTo>
                  <a:cubicBezTo>
                    <a:pt x="14092" y="7994"/>
                    <a:pt x="13994" y="7896"/>
                    <a:pt x="13870" y="7896"/>
                  </a:cubicBezTo>
                  <a:lnTo>
                    <a:pt x="13730" y="7896"/>
                  </a:lnTo>
                  <a:lnTo>
                    <a:pt x="13730" y="1341"/>
                  </a:lnTo>
                  <a:lnTo>
                    <a:pt x="13870" y="1341"/>
                  </a:lnTo>
                  <a:cubicBezTo>
                    <a:pt x="13994" y="1341"/>
                    <a:pt x="14096" y="1239"/>
                    <a:pt x="14096" y="1115"/>
                  </a:cubicBezTo>
                  <a:lnTo>
                    <a:pt x="14096" y="222"/>
                  </a:lnTo>
                  <a:cubicBezTo>
                    <a:pt x="14096" y="99"/>
                    <a:pt x="13994" y="0"/>
                    <a:pt x="1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4" name="Google Shape;22634;p87"/>
            <p:cNvSpPr/>
            <p:nvPr/>
          </p:nvSpPr>
          <p:spPr>
            <a:xfrm>
              <a:off x="5761977" y="2129915"/>
              <a:ext cx="34903" cy="73736"/>
            </a:xfrm>
            <a:custGeom>
              <a:avLst/>
              <a:gdLst/>
              <a:ahLst/>
              <a:cxnLst/>
              <a:rect l="l" t="t" r="r" b="b"/>
              <a:pathLst>
                <a:path w="1341" h="2833" extrusionOk="0">
                  <a:moveTo>
                    <a:pt x="898" y="444"/>
                  </a:moveTo>
                  <a:lnTo>
                    <a:pt x="898" y="2386"/>
                  </a:lnTo>
                  <a:lnTo>
                    <a:pt x="447" y="2386"/>
                  </a:lnTo>
                  <a:lnTo>
                    <a:pt x="447" y="444"/>
                  </a:lnTo>
                  <a:close/>
                  <a:moveTo>
                    <a:pt x="226" y="0"/>
                  </a:moveTo>
                  <a:cubicBezTo>
                    <a:pt x="102" y="0"/>
                    <a:pt x="0" y="99"/>
                    <a:pt x="0" y="222"/>
                  </a:cubicBezTo>
                  <a:lnTo>
                    <a:pt x="0" y="2608"/>
                  </a:lnTo>
                  <a:cubicBezTo>
                    <a:pt x="0" y="2731"/>
                    <a:pt x="102" y="2833"/>
                    <a:pt x="226" y="2833"/>
                  </a:cubicBezTo>
                  <a:lnTo>
                    <a:pt x="1119" y="2833"/>
                  </a:lnTo>
                  <a:cubicBezTo>
                    <a:pt x="1242" y="2833"/>
                    <a:pt x="1341" y="2731"/>
                    <a:pt x="1341" y="2608"/>
                  </a:cubicBezTo>
                  <a:lnTo>
                    <a:pt x="1341" y="222"/>
                  </a:lnTo>
                  <a:cubicBezTo>
                    <a:pt x="1341" y="99"/>
                    <a:pt x="1242"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5" name="Google Shape;22635;p87"/>
            <p:cNvSpPr/>
            <p:nvPr/>
          </p:nvSpPr>
          <p:spPr>
            <a:xfrm>
              <a:off x="5803648" y="2101701"/>
              <a:ext cx="34903" cy="101950"/>
            </a:xfrm>
            <a:custGeom>
              <a:avLst/>
              <a:gdLst/>
              <a:ahLst/>
              <a:cxnLst/>
              <a:rect l="l" t="t" r="r" b="b"/>
              <a:pathLst>
                <a:path w="1341" h="3917" extrusionOk="0">
                  <a:moveTo>
                    <a:pt x="894" y="444"/>
                  </a:moveTo>
                  <a:lnTo>
                    <a:pt x="894" y="3470"/>
                  </a:lnTo>
                  <a:lnTo>
                    <a:pt x="444" y="3470"/>
                  </a:lnTo>
                  <a:lnTo>
                    <a:pt x="444" y="444"/>
                  </a:lnTo>
                  <a:close/>
                  <a:moveTo>
                    <a:pt x="222" y="1"/>
                  </a:moveTo>
                  <a:cubicBezTo>
                    <a:pt x="99" y="1"/>
                    <a:pt x="0" y="99"/>
                    <a:pt x="0" y="222"/>
                  </a:cubicBezTo>
                  <a:lnTo>
                    <a:pt x="0" y="3692"/>
                  </a:lnTo>
                  <a:cubicBezTo>
                    <a:pt x="0" y="3815"/>
                    <a:pt x="99" y="3917"/>
                    <a:pt x="222" y="3917"/>
                  </a:cubicBezTo>
                  <a:lnTo>
                    <a:pt x="1116" y="3917"/>
                  </a:lnTo>
                  <a:cubicBezTo>
                    <a:pt x="1239" y="3917"/>
                    <a:pt x="1341" y="3815"/>
                    <a:pt x="1341" y="3692"/>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6" name="Google Shape;22636;p87"/>
            <p:cNvSpPr/>
            <p:nvPr/>
          </p:nvSpPr>
          <p:spPr>
            <a:xfrm>
              <a:off x="5845213" y="2116355"/>
              <a:ext cx="34929" cy="87296"/>
            </a:xfrm>
            <a:custGeom>
              <a:avLst/>
              <a:gdLst/>
              <a:ahLst/>
              <a:cxnLst/>
              <a:rect l="l" t="t" r="r" b="b"/>
              <a:pathLst>
                <a:path w="1342" h="3354" extrusionOk="0">
                  <a:moveTo>
                    <a:pt x="898" y="444"/>
                  </a:moveTo>
                  <a:lnTo>
                    <a:pt x="898" y="2907"/>
                  </a:lnTo>
                  <a:lnTo>
                    <a:pt x="447" y="2907"/>
                  </a:lnTo>
                  <a:lnTo>
                    <a:pt x="447" y="444"/>
                  </a:lnTo>
                  <a:close/>
                  <a:moveTo>
                    <a:pt x="226" y="1"/>
                  </a:moveTo>
                  <a:cubicBezTo>
                    <a:pt x="103" y="1"/>
                    <a:pt x="1" y="103"/>
                    <a:pt x="1" y="222"/>
                  </a:cubicBezTo>
                  <a:lnTo>
                    <a:pt x="1" y="3132"/>
                  </a:lnTo>
                  <a:cubicBezTo>
                    <a:pt x="1" y="3252"/>
                    <a:pt x="103" y="3354"/>
                    <a:pt x="226" y="3354"/>
                  </a:cubicBezTo>
                  <a:lnTo>
                    <a:pt x="1119" y="3354"/>
                  </a:lnTo>
                  <a:cubicBezTo>
                    <a:pt x="1243" y="3354"/>
                    <a:pt x="1341" y="3252"/>
                    <a:pt x="1341" y="3132"/>
                  </a:cubicBezTo>
                  <a:lnTo>
                    <a:pt x="1341" y="222"/>
                  </a:lnTo>
                  <a:cubicBezTo>
                    <a:pt x="1341" y="103"/>
                    <a:pt x="1243"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7" name="Google Shape;22637;p87"/>
            <p:cNvSpPr/>
            <p:nvPr/>
          </p:nvSpPr>
          <p:spPr>
            <a:xfrm>
              <a:off x="5886883" y="2068464"/>
              <a:ext cx="34929" cy="135187"/>
            </a:xfrm>
            <a:custGeom>
              <a:avLst/>
              <a:gdLst/>
              <a:ahLst/>
              <a:cxnLst/>
              <a:rect l="l" t="t" r="r" b="b"/>
              <a:pathLst>
                <a:path w="1342" h="5194" extrusionOk="0">
                  <a:moveTo>
                    <a:pt x="894" y="447"/>
                  </a:moveTo>
                  <a:lnTo>
                    <a:pt x="894" y="4747"/>
                  </a:lnTo>
                  <a:lnTo>
                    <a:pt x="444" y="4747"/>
                  </a:lnTo>
                  <a:lnTo>
                    <a:pt x="444" y="447"/>
                  </a:lnTo>
                  <a:close/>
                  <a:moveTo>
                    <a:pt x="222" y="1"/>
                  </a:moveTo>
                  <a:cubicBezTo>
                    <a:pt x="99" y="1"/>
                    <a:pt x="1" y="99"/>
                    <a:pt x="1" y="222"/>
                  </a:cubicBezTo>
                  <a:lnTo>
                    <a:pt x="1" y="4969"/>
                  </a:lnTo>
                  <a:cubicBezTo>
                    <a:pt x="1" y="5092"/>
                    <a:pt x="99" y="5194"/>
                    <a:pt x="222" y="5194"/>
                  </a:cubicBezTo>
                  <a:lnTo>
                    <a:pt x="1116" y="5194"/>
                  </a:lnTo>
                  <a:cubicBezTo>
                    <a:pt x="1239" y="5194"/>
                    <a:pt x="1341" y="5092"/>
                    <a:pt x="1341" y="4969"/>
                  </a:cubicBezTo>
                  <a:lnTo>
                    <a:pt x="1341" y="222"/>
                  </a:lnTo>
                  <a:cubicBezTo>
                    <a:pt x="1341" y="99"/>
                    <a:pt x="1239" y="1"/>
                    <a:pt x="11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8" name="Google Shape;22638;p87"/>
            <p:cNvSpPr/>
            <p:nvPr/>
          </p:nvSpPr>
          <p:spPr>
            <a:xfrm>
              <a:off x="5685873" y="2083040"/>
              <a:ext cx="44429" cy="11634"/>
            </a:xfrm>
            <a:custGeom>
              <a:avLst/>
              <a:gdLst/>
              <a:ahLst/>
              <a:cxnLst/>
              <a:rect l="l" t="t" r="r" b="b"/>
              <a:pathLst>
                <a:path w="1707" h="447" extrusionOk="0">
                  <a:moveTo>
                    <a:pt x="296" y="0"/>
                  </a:moveTo>
                  <a:cubicBezTo>
                    <a:pt x="0" y="0"/>
                    <a:pt x="0" y="447"/>
                    <a:pt x="296" y="447"/>
                  </a:cubicBezTo>
                  <a:lnTo>
                    <a:pt x="1485" y="447"/>
                  </a:lnTo>
                  <a:cubicBezTo>
                    <a:pt x="1608" y="447"/>
                    <a:pt x="1707" y="345"/>
                    <a:pt x="1707" y="222"/>
                  </a:cubicBezTo>
                  <a:cubicBezTo>
                    <a:pt x="1707" y="99"/>
                    <a:pt x="1608" y="0"/>
                    <a:pt x="14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9" name="Google Shape;22639;p87"/>
            <p:cNvSpPr/>
            <p:nvPr/>
          </p:nvSpPr>
          <p:spPr>
            <a:xfrm>
              <a:off x="5685873" y="2101337"/>
              <a:ext cx="61295" cy="11582"/>
            </a:xfrm>
            <a:custGeom>
              <a:avLst/>
              <a:gdLst/>
              <a:ahLst/>
              <a:cxnLst/>
              <a:rect l="l" t="t" r="r" b="b"/>
              <a:pathLst>
                <a:path w="2355" h="445" extrusionOk="0">
                  <a:moveTo>
                    <a:pt x="296" y="1"/>
                  </a:moveTo>
                  <a:cubicBezTo>
                    <a:pt x="0" y="1"/>
                    <a:pt x="0" y="444"/>
                    <a:pt x="296" y="444"/>
                  </a:cubicBezTo>
                  <a:lnTo>
                    <a:pt x="2129" y="444"/>
                  </a:lnTo>
                  <a:cubicBezTo>
                    <a:pt x="2252" y="444"/>
                    <a:pt x="2354" y="346"/>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0" name="Google Shape;22640;p87"/>
            <p:cNvSpPr/>
            <p:nvPr/>
          </p:nvSpPr>
          <p:spPr>
            <a:xfrm>
              <a:off x="5685873" y="2119556"/>
              <a:ext cx="61295" cy="11660"/>
            </a:xfrm>
            <a:custGeom>
              <a:avLst/>
              <a:gdLst/>
              <a:ahLst/>
              <a:cxnLst/>
              <a:rect l="l" t="t" r="r" b="b"/>
              <a:pathLst>
                <a:path w="2355" h="448" extrusionOk="0">
                  <a:moveTo>
                    <a:pt x="296" y="1"/>
                  </a:moveTo>
                  <a:cubicBezTo>
                    <a:pt x="0" y="1"/>
                    <a:pt x="0" y="448"/>
                    <a:pt x="296" y="448"/>
                  </a:cubicBezTo>
                  <a:lnTo>
                    <a:pt x="2129" y="448"/>
                  </a:lnTo>
                  <a:cubicBezTo>
                    <a:pt x="2252" y="448"/>
                    <a:pt x="2354" y="346"/>
                    <a:pt x="2354" y="223"/>
                  </a:cubicBezTo>
                  <a:cubicBezTo>
                    <a:pt x="2354" y="103"/>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1" name="Google Shape;22641;p87"/>
            <p:cNvSpPr/>
            <p:nvPr/>
          </p:nvSpPr>
          <p:spPr>
            <a:xfrm>
              <a:off x="5685873" y="2137880"/>
              <a:ext cx="61295" cy="11556"/>
            </a:xfrm>
            <a:custGeom>
              <a:avLst/>
              <a:gdLst/>
              <a:ahLst/>
              <a:cxnLst/>
              <a:rect l="l" t="t" r="r" b="b"/>
              <a:pathLst>
                <a:path w="2355" h="444" extrusionOk="0">
                  <a:moveTo>
                    <a:pt x="296" y="1"/>
                  </a:moveTo>
                  <a:cubicBezTo>
                    <a:pt x="0" y="1"/>
                    <a:pt x="0" y="444"/>
                    <a:pt x="296" y="444"/>
                  </a:cubicBezTo>
                  <a:lnTo>
                    <a:pt x="2129" y="444"/>
                  </a:lnTo>
                  <a:cubicBezTo>
                    <a:pt x="2252" y="444"/>
                    <a:pt x="2354" y="345"/>
                    <a:pt x="2354" y="222"/>
                  </a:cubicBezTo>
                  <a:cubicBezTo>
                    <a:pt x="2354" y="99"/>
                    <a:pt x="2252" y="1"/>
                    <a:pt x="21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2" name="Google Shape;22642;p87"/>
            <p:cNvSpPr/>
            <p:nvPr/>
          </p:nvSpPr>
          <p:spPr>
            <a:xfrm>
              <a:off x="5628092" y="2190091"/>
              <a:ext cx="39770" cy="72278"/>
            </a:xfrm>
            <a:custGeom>
              <a:avLst/>
              <a:gdLst/>
              <a:ahLst/>
              <a:cxnLst/>
              <a:rect l="l" t="t" r="r" b="b"/>
              <a:pathLst>
                <a:path w="1528" h="2777" extrusionOk="0">
                  <a:moveTo>
                    <a:pt x="1503" y="2769"/>
                  </a:moveTo>
                  <a:cubicBezTo>
                    <a:pt x="1501" y="2770"/>
                    <a:pt x="1500" y="2771"/>
                    <a:pt x="1498" y="2771"/>
                  </a:cubicBezTo>
                  <a:lnTo>
                    <a:pt x="1498" y="2771"/>
                  </a:lnTo>
                  <a:lnTo>
                    <a:pt x="1513" y="2769"/>
                  </a:lnTo>
                  <a:close/>
                  <a:moveTo>
                    <a:pt x="1498" y="2771"/>
                  </a:moveTo>
                  <a:lnTo>
                    <a:pt x="1483" y="2774"/>
                  </a:lnTo>
                  <a:lnTo>
                    <a:pt x="1483" y="2774"/>
                  </a:lnTo>
                  <a:cubicBezTo>
                    <a:pt x="1489" y="2773"/>
                    <a:pt x="1494" y="2773"/>
                    <a:pt x="1498" y="2771"/>
                  </a:cubicBezTo>
                  <a:close/>
                  <a:moveTo>
                    <a:pt x="1397" y="0"/>
                  </a:moveTo>
                  <a:cubicBezTo>
                    <a:pt x="627" y="0"/>
                    <a:pt x="0" y="623"/>
                    <a:pt x="0" y="1393"/>
                  </a:cubicBezTo>
                  <a:lnTo>
                    <a:pt x="0" y="1397"/>
                  </a:lnTo>
                  <a:cubicBezTo>
                    <a:pt x="0" y="1422"/>
                    <a:pt x="0" y="1446"/>
                    <a:pt x="4" y="1471"/>
                  </a:cubicBezTo>
                  <a:lnTo>
                    <a:pt x="4" y="1495"/>
                  </a:lnTo>
                  <a:cubicBezTo>
                    <a:pt x="4" y="1513"/>
                    <a:pt x="7" y="1534"/>
                    <a:pt x="7" y="1555"/>
                  </a:cubicBezTo>
                  <a:cubicBezTo>
                    <a:pt x="7" y="1562"/>
                    <a:pt x="7" y="1569"/>
                    <a:pt x="11" y="1576"/>
                  </a:cubicBezTo>
                  <a:cubicBezTo>
                    <a:pt x="14" y="1597"/>
                    <a:pt x="18" y="1619"/>
                    <a:pt x="21" y="1640"/>
                  </a:cubicBezTo>
                  <a:lnTo>
                    <a:pt x="25" y="1654"/>
                  </a:lnTo>
                  <a:cubicBezTo>
                    <a:pt x="32" y="1707"/>
                    <a:pt x="46" y="1759"/>
                    <a:pt x="64" y="1812"/>
                  </a:cubicBezTo>
                  <a:lnTo>
                    <a:pt x="64" y="1819"/>
                  </a:lnTo>
                  <a:cubicBezTo>
                    <a:pt x="71" y="1840"/>
                    <a:pt x="78" y="1865"/>
                    <a:pt x="88" y="1886"/>
                  </a:cubicBezTo>
                  <a:lnTo>
                    <a:pt x="95" y="1907"/>
                  </a:lnTo>
                  <a:cubicBezTo>
                    <a:pt x="99" y="1918"/>
                    <a:pt x="102" y="1925"/>
                    <a:pt x="106" y="1935"/>
                  </a:cubicBezTo>
                  <a:cubicBezTo>
                    <a:pt x="109" y="1946"/>
                    <a:pt x="109" y="1942"/>
                    <a:pt x="113" y="1946"/>
                  </a:cubicBezTo>
                  <a:cubicBezTo>
                    <a:pt x="215" y="2189"/>
                    <a:pt x="387" y="2396"/>
                    <a:pt x="605" y="2544"/>
                  </a:cubicBezTo>
                  <a:lnTo>
                    <a:pt x="609" y="2547"/>
                  </a:lnTo>
                  <a:cubicBezTo>
                    <a:pt x="627" y="2558"/>
                    <a:pt x="644" y="2569"/>
                    <a:pt x="662" y="2579"/>
                  </a:cubicBezTo>
                  <a:lnTo>
                    <a:pt x="676" y="2590"/>
                  </a:lnTo>
                  <a:lnTo>
                    <a:pt x="679" y="2590"/>
                  </a:lnTo>
                  <a:lnTo>
                    <a:pt x="715" y="2611"/>
                  </a:lnTo>
                  <a:lnTo>
                    <a:pt x="732" y="2618"/>
                  </a:lnTo>
                  <a:lnTo>
                    <a:pt x="736" y="2618"/>
                  </a:lnTo>
                  <a:lnTo>
                    <a:pt x="753" y="2628"/>
                  </a:lnTo>
                  <a:lnTo>
                    <a:pt x="781" y="2642"/>
                  </a:lnTo>
                  <a:lnTo>
                    <a:pt x="785" y="2646"/>
                  </a:lnTo>
                  <a:cubicBezTo>
                    <a:pt x="824" y="2664"/>
                    <a:pt x="866" y="2681"/>
                    <a:pt x="908" y="2699"/>
                  </a:cubicBezTo>
                  <a:lnTo>
                    <a:pt x="915" y="2699"/>
                  </a:lnTo>
                  <a:lnTo>
                    <a:pt x="968" y="2716"/>
                  </a:lnTo>
                  <a:lnTo>
                    <a:pt x="975" y="2716"/>
                  </a:lnTo>
                  <a:cubicBezTo>
                    <a:pt x="1021" y="2730"/>
                    <a:pt x="1059" y="2741"/>
                    <a:pt x="1102" y="2752"/>
                  </a:cubicBezTo>
                  <a:lnTo>
                    <a:pt x="1116" y="2752"/>
                  </a:lnTo>
                  <a:lnTo>
                    <a:pt x="1137" y="2759"/>
                  </a:lnTo>
                  <a:lnTo>
                    <a:pt x="1172" y="2762"/>
                  </a:lnTo>
                  <a:lnTo>
                    <a:pt x="1175" y="2762"/>
                  </a:lnTo>
                  <a:cubicBezTo>
                    <a:pt x="1197" y="2766"/>
                    <a:pt x="1218" y="2769"/>
                    <a:pt x="1239" y="2773"/>
                  </a:cubicBezTo>
                  <a:lnTo>
                    <a:pt x="1256" y="2773"/>
                  </a:lnTo>
                  <a:lnTo>
                    <a:pt x="1302" y="2776"/>
                  </a:lnTo>
                  <a:lnTo>
                    <a:pt x="1464" y="2776"/>
                  </a:lnTo>
                  <a:lnTo>
                    <a:pt x="1483" y="2774"/>
                  </a:lnTo>
                  <a:lnTo>
                    <a:pt x="1483" y="2774"/>
                  </a:lnTo>
                  <a:cubicBezTo>
                    <a:pt x="1482" y="2774"/>
                    <a:pt x="1481" y="2774"/>
                    <a:pt x="1481" y="2774"/>
                  </a:cubicBezTo>
                  <a:cubicBezTo>
                    <a:pt x="1472" y="2774"/>
                    <a:pt x="1462" y="2773"/>
                    <a:pt x="1453" y="2773"/>
                  </a:cubicBezTo>
                  <a:lnTo>
                    <a:pt x="1446" y="2773"/>
                  </a:lnTo>
                  <a:lnTo>
                    <a:pt x="1415" y="2766"/>
                  </a:lnTo>
                  <a:lnTo>
                    <a:pt x="1390" y="2762"/>
                  </a:lnTo>
                  <a:lnTo>
                    <a:pt x="1380" y="2759"/>
                  </a:lnTo>
                  <a:cubicBezTo>
                    <a:pt x="1334" y="2752"/>
                    <a:pt x="1292" y="2737"/>
                    <a:pt x="1253" y="2727"/>
                  </a:cubicBezTo>
                  <a:lnTo>
                    <a:pt x="1485" y="2551"/>
                  </a:lnTo>
                  <a:cubicBezTo>
                    <a:pt x="873" y="2463"/>
                    <a:pt x="574" y="1819"/>
                    <a:pt x="574" y="1819"/>
                  </a:cubicBezTo>
                  <a:cubicBezTo>
                    <a:pt x="574" y="1819"/>
                    <a:pt x="491" y="1788"/>
                    <a:pt x="414" y="1788"/>
                  </a:cubicBezTo>
                  <a:cubicBezTo>
                    <a:pt x="385" y="1788"/>
                    <a:pt x="357" y="1792"/>
                    <a:pt x="335" y="1805"/>
                  </a:cubicBezTo>
                  <a:cubicBezTo>
                    <a:pt x="317" y="1756"/>
                    <a:pt x="306" y="1703"/>
                    <a:pt x="296" y="1654"/>
                  </a:cubicBezTo>
                  <a:lnTo>
                    <a:pt x="292" y="1640"/>
                  </a:lnTo>
                  <a:cubicBezTo>
                    <a:pt x="289" y="1619"/>
                    <a:pt x="285" y="1597"/>
                    <a:pt x="282" y="1576"/>
                  </a:cubicBezTo>
                  <a:cubicBezTo>
                    <a:pt x="282" y="1569"/>
                    <a:pt x="282" y="1562"/>
                    <a:pt x="282" y="1555"/>
                  </a:cubicBezTo>
                  <a:cubicBezTo>
                    <a:pt x="278" y="1534"/>
                    <a:pt x="275" y="1513"/>
                    <a:pt x="275" y="1495"/>
                  </a:cubicBezTo>
                  <a:lnTo>
                    <a:pt x="275" y="1471"/>
                  </a:lnTo>
                  <a:cubicBezTo>
                    <a:pt x="275" y="1446"/>
                    <a:pt x="271" y="1422"/>
                    <a:pt x="271" y="1397"/>
                  </a:cubicBezTo>
                  <a:lnTo>
                    <a:pt x="271" y="1393"/>
                  </a:lnTo>
                  <a:cubicBezTo>
                    <a:pt x="271" y="676"/>
                    <a:pt x="817" y="78"/>
                    <a:pt x="1527" y="7"/>
                  </a:cubicBezTo>
                  <a:cubicBezTo>
                    <a:pt x="1485" y="0"/>
                    <a:pt x="1439" y="0"/>
                    <a:pt x="139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3" name="Google Shape;22643;p87"/>
            <p:cNvSpPr/>
            <p:nvPr/>
          </p:nvSpPr>
          <p:spPr>
            <a:xfrm>
              <a:off x="5634859" y="2190143"/>
              <a:ext cx="79332" cy="72487"/>
            </a:xfrm>
            <a:custGeom>
              <a:avLst/>
              <a:gdLst/>
              <a:ahLst/>
              <a:cxnLst/>
              <a:rect l="l" t="t" r="r" b="b"/>
              <a:pathLst>
                <a:path w="3048" h="2785" extrusionOk="0">
                  <a:moveTo>
                    <a:pt x="1398" y="1"/>
                  </a:moveTo>
                  <a:cubicBezTo>
                    <a:pt x="668" y="1"/>
                    <a:pt x="4" y="588"/>
                    <a:pt x="4" y="1398"/>
                  </a:cubicBezTo>
                  <a:cubicBezTo>
                    <a:pt x="1" y="1701"/>
                    <a:pt x="103" y="1997"/>
                    <a:pt x="286" y="2236"/>
                  </a:cubicBezTo>
                  <a:cubicBezTo>
                    <a:pt x="335" y="2302"/>
                    <a:pt x="398" y="2329"/>
                    <a:pt x="459" y="2329"/>
                  </a:cubicBezTo>
                  <a:cubicBezTo>
                    <a:pt x="620" y="2329"/>
                    <a:pt x="771" y="2139"/>
                    <a:pt x="641" y="1968"/>
                  </a:cubicBezTo>
                  <a:cubicBezTo>
                    <a:pt x="159" y="1332"/>
                    <a:pt x="634" y="448"/>
                    <a:pt x="1385" y="448"/>
                  </a:cubicBezTo>
                  <a:cubicBezTo>
                    <a:pt x="1439" y="448"/>
                    <a:pt x="1495" y="453"/>
                    <a:pt x="1552" y="463"/>
                  </a:cubicBezTo>
                  <a:cubicBezTo>
                    <a:pt x="2400" y="603"/>
                    <a:pt x="2640" y="1708"/>
                    <a:pt x="1925" y="2183"/>
                  </a:cubicBezTo>
                  <a:lnTo>
                    <a:pt x="1894" y="2204"/>
                  </a:lnTo>
                  <a:lnTo>
                    <a:pt x="1883" y="2211"/>
                  </a:lnTo>
                  <a:lnTo>
                    <a:pt x="1855" y="2225"/>
                  </a:lnTo>
                  <a:lnTo>
                    <a:pt x="1844" y="2232"/>
                  </a:lnTo>
                  <a:lnTo>
                    <a:pt x="1809" y="2253"/>
                  </a:lnTo>
                  <a:lnTo>
                    <a:pt x="1774" y="2268"/>
                  </a:lnTo>
                  <a:lnTo>
                    <a:pt x="1760" y="2275"/>
                  </a:lnTo>
                  <a:lnTo>
                    <a:pt x="1732" y="2285"/>
                  </a:lnTo>
                  <a:lnTo>
                    <a:pt x="1721" y="2289"/>
                  </a:lnTo>
                  <a:lnTo>
                    <a:pt x="1683" y="2303"/>
                  </a:lnTo>
                  <a:lnTo>
                    <a:pt x="1644" y="2313"/>
                  </a:lnTo>
                  <a:lnTo>
                    <a:pt x="1630" y="2317"/>
                  </a:lnTo>
                  <a:lnTo>
                    <a:pt x="1598" y="2324"/>
                  </a:lnTo>
                  <a:lnTo>
                    <a:pt x="1588" y="2324"/>
                  </a:lnTo>
                  <a:lnTo>
                    <a:pt x="1549" y="2331"/>
                  </a:lnTo>
                  <a:lnTo>
                    <a:pt x="1545" y="2331"/>
                  </a:lnTo>
                  <a:lnTo>
                    <a:pt x="1500" y="2338"/>
                  </a:lnTo>
                  <a:lnTo>
                    <a:pt x="1489" y="2338"/>
                  </a:lnTo>
                  <a:lnTo>
                    <a:pt x="1457" y="2341"/>
                  </a:lnTo>
                  <a:lnTo>
                    <a:pt x="1341" y="2341"/>
                  </a:lnTo>
                  <a:lnTo>
                    <a:pt x="1310" y="2338"/>
                  </a:lnTo>
                  <a:lnTo>
                    <a:pt x="1295" y="2338"/>
                  </a:lnTo>
                  <a:lnTo>
                    <a:pt x="1253" y="2331"/>
                  </a:lnTo>
                  <a:lnTo>
                    <a:pt x="1211" y="2324"/>
                  </a:lnTo>
                  <a:lnTo>
                    <a:pt x="1197" y="2324"/>
                  </a:lnTo>
                  <a:lnTo>
                    <a:pt x="1165" y="2317"/>
                  </a:lnTo>
                  <a:lnTo>
                    <a:pt x="1155" y="2313"/>
                  </a:lnTo>
                  <a:lnTo>
                    <a:pt x="1116" y="2303"/>
                  </a:lnTo>
                  <a:lnTo>
                    <a:pt x="1077" y="2289"/>
                  </a:lnTo>
                  <a:lnTo>
                    <a:pt x="1067" y="2285"/>
                  </a:lnTo>
                  <a:cubicBezTo>
                    <a:pt x="1040" y="2275"/>
                    <a:pt x="1013" y="2270"/>
                    <a:pt x="986" y="2270"/>
                  </a:cubicBezTo>
                  <a:cubicBezTo>
                    <a:pt x="896" y="2270"/>
                    <a:pt x="812" y="2326"/>
                    <a:pt x="782" y="2415"/>
                  </a:cubicBezTo>
                  <a:cubicBezTo>
                    <a:pt x="740" y="2531"/>
                    <a:pt x="796" y="2662"/>
                    <a:pt x="912" y="2704"/>
                  </a:cubicBezTo>
                  <a:lnTo>
                    <a:pt x="930" y="2707"/>
                  </a:lnTo>
                  <a:cubicBezTo>
                    <a:pt x="947" y="2714"/>
                    <a:pt x="965" y="2721"/>
                    <a:pt x="986" y="2728"/>
                  </a:cubicBezTo>
                  <a:cubicBezTo>
                    <a:pt x="1007" y="2732"/>
                    <a:pt x="1025" y="2739"/>
                    <a:pt x="1046" y="2742"/>
                  </a:cubicBezTo>
                  <a:lnTo>
                    <a:pt x="1063" y="2750"/>
                  </a:lnTo>
                  <a:lnTo>
                    <a:pt x="1109" y="2760"/>
                  </a:lnTo>
                  <a:lnTo>
                    <a:pt x="1127" y="2764"/>
                  </a:lnTo>
                  <a:cubicBezTo>
                    <a:pt x="1148" y="2767"/>
                    <a:pt x="1165" y="2771"/>
                    <a:pt x="1186" y="2774"/>
                  </a:cubicBezTo>
                  <a:lnTo>
                    <a:pt x="1190" y="2774"/>
                  </a:lnTo>
                  <a:cubicBezTo>
                    <a:pt x="1211" y="2778"/>
                    <a:pt x="1232" y="2778"/>
                    <a:pt x="1250" y="2781"/>
                  </a:cubicBezTo>
                  <a:lnTo>
                    <a:pt x="1271" y="2781"/>
                  </a:lnTo>
                  <a:lnTo>
                    <a:pt x="1317" y="2785"/>
                  </a:lnTo>
                  <a:lnTo>
                    <a:pt x="1478" y="2785"/>
                  </a:lnTo>
                  <a:lnTo>
                    <a:pt x="1528" y="2781"/>
                  </a:lnTo>
                  <a:lnTo>
                    <a:pt x="1545" y="2781"/>
                  </a:lnTo>
                  <a:cubicBezTo>
                    <a:pt x="1566" y="2778"/>
                    <a:pt x="1588" y="2774"/>
                    <a:pt x="1609" y="2771"/>
                  </a:cubicBezTo>
                  <a:cubicBezTo>
                    <a:pt x="1630" y="2767"/>
                    <a:pt x="1651" y="2764"/>
                    <a:pt x="1668" y="2760"/>
                  </a:cubicBezTo>
                  <a:lnTo>
                    <a:pt x="1690" y="2757"/>
                  </a:lnTo>
                  <a:lnTo>
                    <a:pt x="1732" y="2746"/>
                  </a:lnTo>
                  <a:lnTo>
                    <a:pt x="1749" y="2742"/>
                  </a:lnTo>
                  <a:cubicBezTo>
                    <a:pt x="1770" y="2735"/>
                    <a:pt x="1788" y="2732"/>
                    <a:pt x="1806" y="2725"/>
                  </a:cubicBezTo>
                  <a:lnTo>
                    <a:pt x="1809" y="2725"/>
                  </a:lnTo>
                  <a:cubicBezTo>
                    <a:pt x="1830" y="2721"/>
                    <a:pt x="1848" y="2714"/>
                    <a:pt x="1865" y="2707"/>
                  </a:cubicBezTo>
                  <a:lnTo>
                    <a:pt x="1883" y="2700"/>
                  </a:lnTo>
                  <a:lnTo>
                    <a:pt x="1929" y="2683"/>
                  </a:lnTo>
                  <a:lnTo>
                    <a:pt x="1946" y="2676"/>
                  </a:lnTo>
                  <a:cubicBezTo>
                    <a:pt x="1964" y="2669"/>
                    <a:pt x="1982" y="2662"/>
                    <a:pt x="1999" y="2651"/>
                  </a:cubicBezTo>
                  <a:lnTo>
                    <a:pt x="2003" y="2651"/>
                  </a:lnTo>
                  <a:cubicBezTo>
                    <a:pt x="2020" y="2644"/>
                    <a:pt x="2038" y="2633"/>
                    <a:pt x="2055" y="2626"/>
                  </a:cubicBezTo>
                  <a:lnTo>
                    <a:pt x="2073" y="2616"/>
                  </a:lnTo>
                  <a:lnTo>
                    <a:pt x="2108" y="2595"/>
                  </a:lnTo>
                  <a:lnTo>
                    <a:pt x="2126" y="2584"/>
                  </a:lnTo>
                  <a:cubicBezTo>
                    <a:pt x="2140" y="2574"/>
                    <a:pt x="2157" y="2563"/>
                    <a:pt x="2175" y="2552"/>
                  </a:cubicBezTo>
                  <a:cubicBezTo>
                    <a:pt x="3048" y="1968"/>
                    <a:pt x="2981" y="663"/>
                    <a:pt x="2052" y="167"/>
                  </a:cubicBezTo>
                  <a:cubicBezTo>
                    <a:pt x="1839" y="53"/>
                    <a:pt x="1615" y="1"/>
                    <a:pt x="13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44" name="Google Shape;22644;p87"/>
          <p:cNvGrpSpPr/>
          <p:nvPr/>
        </p:nvGrpSpPr>
        <p:grpSpPr>
          <a:xfrm>
            <a:off x="5147755" y="2911807"/>
            <a:ext cx="297286" cy="319696"/>
            <a:chOff x="5147755" y="2911807"/>
            <a:chExt cx="297286" cy="319696"/>
          </a:xfrm>
        </p:grpSpPr>
        <p:sp>
          <p:nvSpPr>
            <p:cNvPr id="22645" name="Google Shape;22645;p87"/>
            <p:cNvSpPr/>
            <p:nvPr/>
          </p:nvSpPr>
          <p:spPr>
            <a:xfrm>
              <a:off x="5152439" y="3048243"/>
              <a:ext cx="287838" cy="42607"/>
            </a:xfrm>
            <a:custGeom>
              <a:avLst/>
              <a:gdLst/>
              <a:ahLst/>
              <a:cxnLst/>
              <a:rect l="l" t="t" r="r" b="b"/>
              <a:pathLst>
                <a:path w="11059" h="1637" extrusionOk="0">
                  <a:moveTo>
                    <a:pt x="0" y="1"/>
                  </a:moveTo>
                  <a:lnTo>
                    <a:pt x="0" y="1637"/>
                  </a:lnTo>
                  <a:lnTo>
                    <a:pt x="11059" y="1637"/>
                  </a:lnTo>
                  <a:lnTo>
                    <a:pt x="1105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6" name="Google Shape;22646;p87"/>
            <p:cNvSpPr/>
            <p:nvPr/>
          </p:nvSpPr>
          <p:spPr>
            <a:xfrm>
              <a:off x="5242364" y="2916466"/>
              <a:ext cx="114131" cy="57078"/>
            </a:xfrm>
            <a:custGeom>
              <a:avLst/>
              <a:gdLst/>
              <a:ahLst/>
              <a:cxnLst/>
              <a:rect l="l" t="t" r="r" b="b"/>
              <a:pathLst>
                <a:path w="4385" h="2193" extrusionOk="0">
                  <a:moveTo>
                    <a:pt x="2192" y="0"/>
                  </a:moveTo>
                  <a:lnTo>
                    <a:pt x="894" y="1302"/>
                  </a:lnTo>
                  <a:lnTo>
                    <a:pt x="0" y="2192"/>
                  </a:lnTo>
                  <a:lnTo>
                    <a:pt x="4384" y="2192"/>
                  </a:lnTo>
                  <a:lnTo>
                    <a:pt x="219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7" name="Google Shape;22647;p87"/>
            <p:cNvSpPr/>
            <p:nvPr/>
          </p:nvSpPr>
          <p:spPr>
            <a:xfrm>
              <a:off x="5242364" y="2950354"/>
              <a:ext cx="114131" cy="23191"/>
            </a:xfrm>
            <a:custGeom>
              <a:avLst/>
              <a:gdLst/>
              <a:ahLst/>
              <a:cxnLst/>
              <a:rect l="l" t="t" r="r" b="b"/>
              <a:pathLst>
                <a:path w="4385" h="891" extrusionOk="0">
                  <a:moveTo>
                    <a:pt x="894" y="0"/>
                  </a:moveTo>
                  <a:lnTo>
                    <a:pt x="0" y="890"/>
                  </a:lnTo>
                  <a:lnTo>
                    <a:pt x="4384" y="890"/>
                  </a:lnTo>
                  <a:lnTo>
                    <a:pt x="349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8" name="Google Shape;22648;p87"/>
            <p:cNvSpPr/>
            <p:nvPr/>
          </p:nvSpPr>
          <p:spPr>
            <a:xfrm>
              <a:off x="5173027" y="2965554"/>
              <a:ext cx="246741" cy="230968"/>
            </a:xfrm>
            <a:custGeom>
              <a:avLst/>
              <a:gdLst/>
              <a:ahLst/>
              <a:cxnLst/>
              <a:rect l="l" t="t" r="r" b="b"/>
              <a:pathLst>
                <a:path w="9480" h="8874" extrusionOk="0">
                  <a:moveTo>
                    <a:pt x="1" y="0"/>
                  </a:moveTo>
                  <a:lnTo>
                    <a:pt x="1" y="8874"/>
                  </a:lnTo>
                  <a:lnTo>
                    <a:pt x="9480" y="8874"/>
                  </a:lnTo>
                  <a:lnTo>
                    <a:pt x="9480" y="0"/>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9" name="Google Shape;22649;p87"/>
            <p:cNvSpPr/>
            <p:nvPr/>
          </p:nvSpPr>
          <p:spPr>
            <a:xfrm>
              <a:off x="5402538" y="2965554"/>
              <a:ext cx="17230" cy="230968"/>
            </a:xfrm>
            <a:custGeom>
              <a:avLst/>
              <a:gdLst/>
              <a:ahLst/>
              <a:cxnLst/>
              <a:rect l="l" t="t" r="r" b="b"/>
              <a:pathLst>
                <a:path w="662" h="8874" extrusionOk="0">
                  <a:moveTo>
                    <a:pt x="0" y="0"/>
                  </a:moveTo>
                  <a:lnTo>
                    <a:pt x="0" y="8874"/>
                  </a:lnTo>
                  <a:lnTo>
                    <a:pt x="662" y="8874"/>
                  </a:lnTo>
                  <a:lnTo>
                    <a:pt x="66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0" name="Google Shape;22650;p87"/>
            <p:cNvSpPr/>
            <p:nvPr/>
          </p:nvSpPr>
          <p:spPr>
            <a:xfrm>
              <a:off x="5173027" y="3043038"/>
              <a:ext cx="246741" cy="153484"/>
            </a:xfrm>
            <a:custGeom>
              <a:avLst/>
              <a:gdLst/>
              <a:ahLst/>
              <a:cxnLst/>
              <a:rect l="l" t="t" r="r" b="b"/>
              <a:pathLst>
                <a:path w="9480" h="5897" extrusionOk="0">
                  <a:moveTo>
                    <a:pt x="1" y="0"/>
                  </a:moveTo>
                  <a:lnTo>
                    <a:pt x="1" y="5897"/>
                  </a:lnTo>
                  <a:lnTo>
                    <a:pt x="9480" y="5897"/>
                  </a:lnTo>
                  <a:lnTo>
                    <a:pt x="9480" y="0"/>
                  </a:lnTo>
                  <a:lnTo>
                    <a:pt x="4740" y="3395"/>
                  </a:lnTo>
                  <a:lnTo>
                    <a:pt x="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1" name="Google Shape;22651;p87"/>
            <p:cNvSpPr/>
            <p:nvPr/>
          </p:nvSpPr>
          <p:spPr>
            <a:xfrm>
              <a:off x="5152439" y="3048243"/>
              <a:ext cx="287942" cy="178601"/>
            </a:xfrm>
            <a:custGeom>
              <a:avLst/>
              <a:gdLst/>
              <a:ahLst/>
              <a:cxnLst/>
              <a:rect l="l" t="t" r="r" b="b"/>
              <a:pathLst>
                <a:path w="11063" h="6862" extrusionOk="0">
                  <a:moveTo>
                    <a:pt x="0" y="1"/>
                  </a:moveTo>
                  <a:lnTo>
                    <a:pt x="0" y="6862"/>
                  </a:lnTo>
                  <a:lnTo>
                    <a:pt x="11062" y="6862"/>
                  </a:lnTo>
                  <a:lnTo>
                    <a:pt x="11062" y="1"/>
                  </a:lnTo>
                  <a:lnTo>
                    <a:pt x="10471" y="423"/>
                  </a:lnTo>
                  <a:lnTo>
                    <a:pt x="5531" y="3962"/>
                  </a:lnTo>
                  <a:lnTo>
                    <a:pt x="0"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2" name="Google Shape;22652;p87"/>
            <p:cNvSpPr/>
            <p:nvPr/>
          </p:nvSpPr>
          <p:spPr>
            <a:xfrm>
              <a:off x="5424973" y="3048243"/>
              <a:ext cx="15408" cy="178601"/>
            </a:xfrm>
            <a:custGeom>
              <a:avLst/>
              <a:gdLst/>
              <a:ahLst/>
              <a:cxnLst/>
              <a:rect l="l" t="t" r="r" b="b"/>
              <a:pathLst>
                <a:path w="592" h="6862" extrusionOk="0">
                  <a:moveTo>
                    <a:pt x="591" y="1"/>
                  </a:moveTo>
                  <a:lnTo>
                    <a:pt x="0" y="423"/>
                  </a:lnTo>
                  <a:lnTo>
                    <a:pt x="0" y="6862"/>
                  </a:lnTo>
                  <a:lnTo>
                    <a:pt x="591" y="6862"/>
                  </a:lnTo>
                  <a:lnTo>
                    <a:pt x="591"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3" name="Google Shape;22653;p87"/>
            <p:cNvSpPr/>
            <p:nvPr/>
          </p:nvSpPr>
          <p:spPr>
            <a:xfrm>
              <a:off x="5206108" y="2999520"/>
              <a:ext cx="28943" cy="28969"/>
            </a:xfrm>
            <a:custGeom>
              <a:avLst/>
              <a:gdLst/>
              <a:ahLst/>
              <a:cxnLst/>
              <a:rect l="l" t="t" r="r" b="b"/>
              <a:pathLst>
                <a:path w="1112" h="1113" extrusionOk="0">
                  <a:moveTo>
                    <a:pt x="0" y="1"/>
                  </a:moveTo>
                  <a:lnTo>
                    <a:pt x="0" y="1113"/>
                  </a:lnTo>
                  <a:lnTo>
                    <a:pt x="1112" y="1113"/>
                  </a:lnTo>
                  <a:lnTo>
                    <a:pt x="1112"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4" name="Google Shape;22654;p87"/>
            <p:cNvSpPr/>
            <p:nvPr/>
          </p:nvSpPr>
          <p:spPr>
            <a:xfrm>
              <a:off x="5147755" y="2911807"/>
              <a:ext cx="276698" cy="319696"/>
            </a:xfrm>
            <a:custGeom>
              <a:avLst/>
              <a:gdLst/>
              <a:ahLst/>
              <a:cxnLst/>
              <a:rect l="l" t="t" r="r" b="b"/>
              <a:pathLst>
                <a:path w="10631" h="12283" extrusionOk="0">
                  <a:moveTo>
                    <a:pt x="5827" y="436"/>
                  </a:moveTo>
                  <a:lnTo>
                    <a:pt x="7281" y="1882"/>
                  </a:lnTo>
                  <a:lnTo>
                    <a:pt x="4381" y="1882"/>
                  </a:lnTo>
                  <a:lnTo>
                    <a:pt x="5827" y="436"/>
                  </a:lnTo>
                  <a:close/>
                  <a:moveTo>
                    <a:pt x="5827" y="0"/>
                  </a:moveTo>
                  <a:cubicBezTo>
                    <a:pt x="5782" y="0"/>
                    <a:pt x="5736" y="18"/>
                    <a:pt x="5701" y="53"/>
                  </a:cubicBezTo>
                  <a:lnTo>
                    <a:pt x="3871" y="1886"/>
                  </a:lnTo>
                  <a:lnTo>
                    <a:pt x="972" y="1886"/>
                  </a:lnTo>
                  <a:cubicBezTo>
                    <a:pt x="873" y="1886"/>
                    <a:pt x="793" y="1963"/>
                    <a:pt x="793" y="2065"/>
                  </a:cubicBezTo>
                  <a:lnTo>
                    <a:pt x="793" y="5063"/>
                  </a:lnTo>
                  <a:lnTo>
                    <a:pt x="184" y="5063"/>
                  </a:lnTo>
                  <a:cubicBezTo>
                    <a:pt x="82" y="5063"/>
                    <a:pt x="4" y="5141"/>
                    <a:pt x="1" y="5243"/>
                  </a:cubicBezTo>
                  <a:lnTo>
                    <a:pt x="1" y="12104"/>
                  </a:lnTo>
                  <a:cubicBezTo>
                    <a:pt x="1" y="12202"/>
                    <a:pt x="82" y="12283"/>
                    <a:pt x="180" y="12283"/>
                  </a:cubicBezTo>
                  <a:lnTo>
                    <a:pt x="2063" y="12283"/>
                  </a:lnTo>
                  <a:cubicBezTo>
                    <a:pt x="2302" y="12283"/>
                    <a:pt x="2302" y="11921"/>
                    <a:pt x="2063" y="11921"/>
                  </a:cubicBezTo>
                  <a:lnTo>
                    <a:pt x="2063" y="11924"/>
                  </a:lnTo>
                  <a:lnTo>
                    <a:pt x="360" y="11924"/>
                  </a:lnTo>
                  <a:lnTo>
                    <a:pt x="360" y="5591"/>
                  </a:lnTo>
                  <a:lnTo>
                    <a:pt x="1218" y="6207"/>
                  </a:lnTo>
                  <a:cubicBezTo>
                    <a:pt x="1254" y="6233"/>
                    <a:pt x="1290" y="6244"/>
                    <a:pt x="1324" y="6244"/>
                  </a:cubicBezTo>
                  <a:cubicBezTo>
                    <a:pt x="1476" y="6244"/>
                    <a:pt x="1587" y="6026"/>
                    <a:pt x="1426" y="5915"/>
                  </a:cubicBezTo>
                  <a:lnTo>
                    <a:pt x="1151" y="5718"/>
                  </a:lnTo>
                  <a:lnTo>
                    <a:pt x="1151" y="5264"/>
                  </a:lnTo>
                  <a:cubicBezTo>
                    <a:pt x="1155" y="5250"/>
                    <a:pt x="1155" y="5236"/>
                    <a:pt x="1151" y="5221"/>
                  </a:cubicBezTo>
                  <a:lnTo>
                    <a:pt x="1151" y="2245"/>
                  </a:lnTo>
                  <a:lnTo>
                    <a:pt x="10271" y="2245"/>
                  </a:lnTo>
                  <a:lnTo>
                    <a:pt x="10271" y="2934"/>
                  </a:lnTo>
                  <a:cubicBezTo>
                    <a:pt x="10271" y="3056"/>
                    <a:pt x="10361" y="3117"/>
                    <a:pt x="10451" y="3117"/>
                  </a:cubicBezTo>
                  <a:cubicBezTo>
                    <a:pt x="10540" y="3117"/>
                    <a:pt x="10630" y="3056"/>
                    <a:pt x="10630" y="2934"/>
                  </a:cubicBezTo>
                  <a:lnTo>
                    <a:pt x="10630" y="2065"/>
                  </a:lnTo>
                  <a:cubicBezTo>
                    <a:pt x="10630" y="1963"/>
                    <a:pt x="10549" y="1886"/>
                    <a:pt x="10451" y="1886"/>
                  </a:cubicBezTo>
                  <a:lnTo>
                    <a:pt x="7787" y="1886"/>
                  </a:lnTo>
                  <a:lnTo>
                    <a:pt x="5954" y="53"/>
                  </a:lnTo>
                  <a:cubicBezTo>
                    <a:pt x="5919" y="18"/>
                    <a:pt x="5873" y="0"/>
                    <a:pt x="58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5" name="Google Shape;22655;p87"/>
            <p:cNvSpPr/>
            <p:nvPr/>
          </p:nvSpPr>
          <p:spPr>
            <a:xfrm>
              <a:off x="5201345" y="2994861"/>
              <a:ext cx="38391" cy="38312"/>
            </a:xfrm>
            <a:custGeom>
              <a:avLst/>
              <a:gdLst/>
              <a:ahLst/>
              <a:cxnLst/>
              <a:rect l="l" t="t" r="r" b="b"/>
              <a:pathLst>
                <a:path w="1475" h="1472" extrusionOk="0">
                  <a:moveTo>
                    <a:pt x="1116" y="359"/>
                  </a:moveTo>
                  <a:lnTo>
                    <a:pt x="1116" y="1112"/>
                  </a:lnTo>
                  <a:lnTo>
                    <a:pt x="363" y="1112"/>
                  </a:lnTo>
                  <a:lnTo>
                    <a:pt x="363" y="359"/>
                  </a:lnTo>
                  <a:close/>
                  <a:moveTo>
                    <a:pt x="183" y="0"/>
                  </a:moveTo>
                  <a:cubicBezTo>
                    <a:pt x="81" y="0"/>
                    <a:pt x="0" y="81"/>
                    <a:pt x="0" y="180"/>
                  </a:cubicBezTo>
                  <a:lnTo>
                    <a:pt x="0" y="1292"/>
                  </a:lnTo>
                  <a:cubicBezTo>
                    <a:pt x="0" y="1390"/>
                    <a:pt x="81" y="1471"/>
                    <a:pt x="183" y="1471"/>
                  </a:cubicBezTo>
                  <a:lnTo>
                    <a:pt x="1295" y="1471"/>
                  </a:lnTo>
                  <a:cubicBezTo>
                    <a:pt x="1393" y="1471"/>
                    <a:pt x="1474" y="1390"/>
                    <a:pt x="1474" y="1292"/>
                  </a:cubicBezTo>
                  <a:lnTo>
                    <a:pt x="1474" y="180"/>
                  </a:lnTo>
                  <a:cubicBezTo>
                    <a:pt x="1474" y="81"/>
                    <a:pt x="1393" y="0"/>
                    <a:pt x="12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6" name="Google Shape;22656;p87"/>
            <p:cNvSpPr/>
            <p:nvPr/>
          </p:nvSpPr>
          <p:spPr>
            <a:xfrm>
              <a:off x="5253634" y="2994861"/>
              <a:ext cx="32430" cy="9370"/>
            </a:xfrm>
            <a:custGeom>
              <a:avLst/>
              <a:gdLst/>
              <a:ahLst/>
              <a:cxnLst/>
              <a:rect l="l" t="t" r="r" b="b"/>
              <a:pathLst>
                <a:path w="1246" h="360" extrusionOk="0">
                  <a:moveTo>
                    <a:pt x="239" y="0"/>
                  </a:moveTo>
                  <a:cubicBezTo>
                    <a:pt x="0" y="0"/>
                    <a:pt x="0" y="359"/>
                    <a:pt x="239" y="359"/>
                  </a:cubicBezTo>
                  <a:lnTo>
                    <a:pt x="1007" y="359"/>
                  </a:lnTo>
                  <a:cubicBezTo>
                    <a:pt x="1246" y="359"/>
                    <a:pt x="1246" y="0"/>
                    <a:pt x="10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7" name="Google Shape;22657;p87"/>
            <p:cNvSpPr/>
            <p:nvPr/>
          </p:nvSpPr>
          <p:spPr>
            <a:xfrm>
              <a:off x="5253634" y="3019665"/>
              <a:ext cx="98931" cy="9370"/>
            </a:xfrm>
            <a:custGeom>
              <a:avLst/>
              <a:gdLst/>
              <a:ahLst/>
              <a:cxnLst/>
              <a:rect l="l" t="t" r="r" b="b"/>
              <a:pathLst>
                <a:path w="3801" h="360" extrusionOk="0">
                  <a:moveTo>
                    <a:pt x="239" y="1"/>
                  </a:moveTo>
                  <a:cubicBezTo>
                    <a:pt x="0" y="1"/>
                    <a:pt x="0" y="360"/>
                    <a:pt x="239" y="360"/>
                  </a:cubicBezTo>
                  <a:lnTo>
                    <a:pt x="3621" y="360"/>
                  </a:lnTo>
                  <a:cubicBezTo>
                    <a:pt x="3719" y="360"/>
                    <a:pt x="3800" y="279"/>
                    <a:pt x="3800" y="180"/>
                  </a:cubicBezTo>
                  <a:cubicBezTo>
                    <a:pt x="3800" y="82"/>
                    <a:pt x="3719" y="1"/>
                    <a:pt x="3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8" name="Google Shape;22658;p87"/>
            <p:cNvSpPr/>
            <p:nvPr/>
          </p:nvSpPr>
          <p:spPr>
            <a:xfrm>
              <a:off x="5211053" y="3058680"/>
              <a:ext cx="61841" cy="9474"/>
            </a:xfrm>
            <a:custGeom>
              <a:avLst/>
              <a:gdLst/>
              <a:ahLst/>
              <a:cxnLst/>
              <a:rect l="l" t="t" r="r" b="b"/>
              <a:pathLst>
                <a:path w="2376" h="364" extrusionOk="0">
                  <a:moveTo>
                    <a:pt x="239" y="1"/>
                  </a:moveTo>
                  <a:cubicBezTo>
                    <a:pt x="0" y="1"/>
                    <a:pt x="0" y="363"/>
                    <a:pt x="239" y="363"/>
                  </a:cubicBezTo>
                  <a:lnTo>
                    <a:pt x="2136" y="363"/>
                  </a:lnTo>
                  <a:cubicBezTo>
                    <a:pt x="2375" y="363"/>
                    <a:pt x="2375" y="1"/>
                    <a:pt x="21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9" name="Google Shape;22659;p87"/>
            <p:cNvSpPr/>
            <p:nvPr/>
          </p:nvSpPr>
          <p:spPr>
            <a:xfrm>
              <a:off x="5177712" y="3195038"/>
              <a:ext cx="49114" cy="9370"/>
            </a:xfrm>
            <a:custGeom>
              <a:avLst/>
              <a:gdLst/>
              <a:ahLst/>
              <a:cxnLst/>
              <a:rect l="l" t="t" r="r" b="b"/>
              <a:pathLst>
                <a:path w="1887" h="360" extrusionOk="0">
                  <a:moveTo>
                    <a:pt x="180" y="1"/>
                  </a:moveTo>
                  <a:cubicBezTo>
                    <a:pt x="81" y="1"/>
                    <a:pt x="0" y="82"/>
                    <a:pt x="0" y="180"/>
                  </a:cubicBezTo>
                  <a:cubicBezTo>
                    <a:pt x="0" y="279"/>
                    <a:pt x="81" y="360"/>
                    <a:pt x="180" y="360"/>
                  </a:cubicBezTo>
                  <a:lnTo>
                    <a:pt x="1647" y="360"/>
                  </a:lnTo>
                  <a:cubicBezTo>
                    <a:pt x="1886" y="360"/>
                    <a:pt x="1886" y="1"/>
                    <a:pt x="1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0" name="Google Shape;22660;p87"/>
            <p:cNvSpPr/>
            <p:nvPr/>
          </p:nvSpPr>
          <p:spPr>
            <a:xfrm>
              <a:off x="5191377" y="3002461"/>
              <a:ext cx="253664" cy="229042"/>
            </a:xfrm>
            <a:custGeom>
              <a:avLst/>
              <a:gdLst/>
              <a:ahLst/>
              <a:cxnLst/>
              <a:rect l="l" t="t" r="r" b="b"/>
              <a:pathLst>
                <a:path w="9746" h="8800" extrusionOk="0">
                  <a:moveTo>
                    <a:pt x="6593" y="3667"/>
                  </a:moveTo>
                  <a:lnTo>
                    <a:pt x="6020" y="4075"/>
                  </a:lnTo>
                  <a:lnTo>
                    <a:pt x="2047" y="4075"/>
                  </a:lnTo>
                  <a:lnTo>
                    <a:pt x="1477" y="3667"/>
                  </a:lnTo>
                  <a:close/>
                  <a:moveTo>
                    <a:pt x="5520" y="4434"/>
                  </a:moveTo>
                  <a:lnTo>
                    <a:pt x="4954" y="4838"/>
                  </a:lnTo>
                  <a:lnTo>
                    <a:pt x="3114" y="4838"/>
                  </a:lnTo>
                  <a:lnTo>
                    <a:pt x="2547" y="4434"/>
                  </a:lnTo>
                  <a:close/>
                  <a:moveTo>
                    <a:pt x="4451" y="5197"/>
                  </a:moveTo>
                  <a:lnTo>
                    <a:pt x="4035" y="5500"/>
                  </a:lnTo>
                  <a:lnTo>
                    <a:pt x="3617" y="5197"/>
                  </a:lnTo>
                  <a:close/>
                  <a:moveTo>
                    <a:pt x="8773" y="0"/>
                  </a:moveTo>
                  <a:cubicBezTo>
                    <a:pt x="8682" y="0"/>
                    <a:pt x="8592" y="60"/>
                    <a:pt x="8592" y="180"/>
                  </a:cubicBezTo>
                  <a:lnTo>
                    <a:pt x="8592" y="2231"/>
                  </a:lnTo>
                  <a:lnTo>
                    <a:pt x="7093" y="3304"/>
                  </a:lnTo>
                  <a:lnTo>
                    <a:pt x="974" y="3304"/>
                  </a:lnTo>
                  <a:lnTo>
                    <a:pt x="369" y="2871"/>
                  </a:lnTo>
                  <a:cubicBezTo>
                    <a:pt x="332" y="2845"/>
                    <a:pt x="295" y="2834"/>
                    <a:pt x="261" y="2834"/>
                  </a:cubicBezTo>
                  <a:cubicBezTo>
                    <a:pt x="109" y="2834"/>
                    <a:pt x="0" y="3049"/>
                    <a:pt x="158" y="3163"/>
                  </a:cubicBezTo>
                  <a:lnTo>
                    <a:pt x="3930" y="5866"/>
                  </a:lnTo>
                  <a:cubicBezTo>
                    <a:pt x="3961" y="5888"/>
                    <a:pt x="3998" y="5900"/>
                    <a:pt x="4035" y="5900"/>
                  </a:cubicBezTo>
                  <a:cubicBezTo>
                    <a:pt x="4072" y="5900"/>
                    <a:pt x="4109" y="5888"/>
                    <a:pt x="4141" y="5866"/>
                  </a:cubicBezTo>
                  <a:lnTo>
                    <a:pt x="9387" y="2108"/>
                  </a:lnTo>
                  <a:lnTo>
                    <a:pt x="9387" y="8441"/>
                  </a:lnTo>
                  <a:lnTo>
                    <a:pt x="1122" y="8441"/>
                  </a:lnTo>
                  <a:cubicBezTo>
                    <a:pt x="883" y="8441"/>
                    <a:pt x="883" y="8800"/>
                    <a:pt x="1122" y="8800"/>
                  </a:cubicBezTo>
                  <a:lnTo>
                    <a:pt x="9566" y="8800"/>
                  </a:lnTo>
                  <a:cubicBezTo>
                    <a:pt x="9665" y="8800"/>
                    <a:pt x="9746" y="8719"/>
                    <a:pt x="9746" y="8621"/>
                  </a:cubicBezTo>
                  <a:lnTo>
                    <a:pt x="9746" y="1760"/>
                  </a:lnTo>
                  <a:cubicBezTo>
                    <a:pt x="9746" y="1753"/>
                    <a:pt x="9746" y="1742"/>
                    <a:pt x="9742" y="1735"/>
                  </a:cubicBezTo>
                  <a:cubicBezTo>
                    <a:pt x="9732" y="1647"/>
                    <a:pt x="9654" y="1577"/>
                    <a:pt x="9563" y="1577"/>
                  </a:cubicBezTo>
                  <a:lnTo>
                    <a:pt x="8954" y="1577"/>
                  </a:lnTo>
                  <a:lnTo>
                    <a:pt x="8954" y="180"/>
                  </a:lnTo>
                  <a:cubicBezTo>
                    <a:pt x="8954" y="60"/>
                    <a:pt x="8864" y="0"/>
                    <a:pt x="87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1" name="Google Shape;22661;p87"/>
          <p:cNvGrpSpPr/>
          <p:nvPr/>
        </p:nvGrpSpPr>
        <p:grpSpPr>
          <a:xfrm>
            <a:off x="6138804" y="1997409"/>
            <a:ext cx="224669" cy="319748"/>
            <a:chOff x="6138804" y="1997409"/>
            <a:chExt cx="224669" cy="319748"/>
          </a:xfrm>
        </p:grpSpPr>
        <p:sp>
          <p:nvSpPr>
            <p:cNvPr id="22662" name="Google Shape;22662;p87"/>
            <p:cNvSpPr/>
            <p:nvPr/>
          </p:nvSpPr>
          <p:spPr>
            <a:xfrm>
              <a:off x="6231123" y="2097225"/>
              <a:ext cx="45080" cy="45080"/>
            </a:xfrm>
            <a:custGeom>
              <a:avLst/>
              <a:gdLst/>
              <a:ahLst/>
              <a:cxnLst/>
              <a:rect l="l" t="t" r="r" b="b"/>
              <a:pathLst>
                <a:path w="1732" h="1732" extrusionOk="0">
                  <a:moveTo>
                    <a:pt x="1" y="0"/>
                  </a:moveTo>
                  <a:lnTo>
                    <a:pt x="1" y="1731"/>
                  </a:lnTo>
                  <a:lnTo>
                    <a:pt x="1732" y="1731"/>
                  </a:lnTo>
                  <a:lnTo>
                    <a:pt x="1732"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3" name="Google Shape;22663;p87"/>
            <p:cNvSpPr/>
            <p:nvPr/>
          </p:nvSpPr>
          <p:spPr>
            <a:xfrm>
              <a:off x="6231123" y="2097225"/>
              <a:ext cx="45080" cy="30010"/>
            </a:xfrm>
            <a:custGeom>
              <a:avLst/>
              <a:gdLst/>
              <a:ahLst/>
              <a:cxnLst/>
              <a:rect l="l" t="t" r="r" b="b"/>
              <a:pathLst>
                <a:path w="1732" h="1153" extrusionOk="0">
                  <a:moveTo>
                    <a:pt x="1" y="0"/>
                  </a:moveTo>
                  <a:lnTo>
                    <a:pt x="1" y="968"/>
                  </a:lnTo>
                  <a:cubicBezTo>
                    <a:pt x="275" y="1091"/>
                    <a:pt x="570" y="1153"/>
                    <a:pt x="865" y="1153"/>
                  </a:cubicBezTo>
                  <a:cubicBezTo>
                    <a:pt x="1160" y="1153"/>
                    <a:pt x="1455" y="1091"/>
                    <a:pt x="1732" y="968"/>
                  </a:cubicBezTo>
                  <a:lnTo>
                    <a:pt x="1732"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4" name="Google Shape;22664;p87"/>
            <p:cNvSpPr/>
            <p:nvPr/>
          </p:nvSpPr>
          <p:spPr>
            <a:xfrm>
              <a:off x="6183597" y="2127260"/>
              <a:ext cx="140132" cy="65147"/>
            </a:xfrm>
            <a:custGeom>
              <a:avLst/>
              <a:gdLst/>
              <a:ahLst/>
              <a:cxnLst/>
              <a:rect l="l" t="t" r="r" b="b"/>
              <a:pathLst>
                <a:path w="5384" h="2503" extrusionOk="0">
                  <a:moveTo>
                    <a:pt x="1925" y="0"/>
                  </a:moveTo>
                  <a:lnTo>
                    <a:pt x="546" y="412"/>
                  </a:lnTo>
                  <a:cubicBezTo>
                    <a:pt x="222" y="511"/>
                    <a:pt x="0" y="810"/>
                    <a:pt x="0" y="1147"/>
                  </a:cubicBezTo>
                  <a:lnTo>
                    <a:pt x="0" y="2499"/>
                  </a:lnTo>
                  <a:lnTo>
                    <a:pt x="5384" y="2502"/>
                  </a:lnTo>
                  <a:lnTo>
                    <a:pt x="5384" y="1151"/>
                  </a:lnTo>
                  <a:cubicBezTo>
                    <a:pt x="5384" y="810"/>
                    <a:pt x="5162" y="511"/>
                    <a:pt x="4835" y="412"/>
                  </a:cubicBezTo>
                  <a:lnTo>
                    <a:pt x="3459" y="0"/>
                  </a:lnTo>
                  <a:lnTo>
                    <a:pt x="2692" y="577"/>
                  </a:lnTo>
                  <a:lnTo>
                    <a:pt x="1925"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5" name="Google Shape;22665;p87"/>
            <p:cNvSpPr/>
            <p:nvPr/>
          </p:nvSpPr>
          <p:spPr>
            <a:xfrm>
              <a:off x="6183597" y="2145844"/>
              <a:ext cx="25012" cy="46459"/>
            </a:xfrm>
            <a:custGeom>
              <a:avLst/>
              <a:gdLst/>
              <a:ahLst/>
              <a:cxnLst/>
              <a:rect l="l" t="t" r="r" b="b"/>
              <a:pathLst>
                <a:path w="961" h="1785" extrusionOk="0">
                  <a:moveTo>
                    <a:pt x="134" y="1"/>
                  </a:moveTo>
                  <a:cubicBezTo>
                    <a:pt x="46" y="127"/>
                    <a:pt x="0" y="279"/>
                    <a:pt x="0" y="433"/>
                  </a:cubicBezTo>
                  <a:lnTo>
                    <a:pt x="0" y="1785"/>
                  </a:lnTo>
                  <a:lnTo>
                    <a:pt x="961" y="1785"/>
                  </a:lnTo>
                  <a:lnTo>
                    <a:pt x="961" y="1063"/>
                  </a:lnTo>
                  <a:cubicBezTo>
                    <a:pt x="961" y="908"/>
                    <a:pt x="901" y="764"/>
                    <a:pt x="792" y="655"/>
                  </a:cubicBezTo>
                  <a:lnTo>
                    <a:pt x="134"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6" name="Google Shape;22666;p87"/>
            <p:cNvSpPr/>
            <p:nvPr/>
          </p:nvSpPr>
          <p:spPr>
            <a:xfrm>
              <a:off x="6298717" y="2145844"/>
              <a:ext cx="25012" cy="46459"/>
            </a:xfrm>
            <a:custGeom>
              <a:avLst/>
              <a:gdLst/>
              <a:ahLst/>
              <a:cxnLst/>
              <a:rect l="l" t="t" r="r" b="b"/>
              <a:pathLst>
                <a:path w="961" h="1785" extrusionOk="0">
                  <a:moveTo>
                    <a:pt x="823" y="1"/>
                  </a:moveTo>
                  <a:lnTo>
                    <a:pt x="169" y="655"/>
                  </a:lnTo>
                  <a:cubicBezTo>
                    <a:pt x="60" y="764"/>
                    <a:pt x="0" y="908"/>
                    <a:pt x="0" y="1063"/>
                  </a:cubicBezTo>
                  <a:lnTo>
                    <a:pt x="0" y="1785"/>
                  </a:lnTo>
                  <a:lnTo>
                    <a:pt x="961" y="1785"/>
                  </a:lnTo>
                  <a:lnTo>
                    <a:pt x="961" y="433"/>
                  </a:lnTo>
                  <a:cubicBezTo>
                    <a:pt x="961" y="279"/>
                    <a:pt x="911" y="127"/>
                    <a:pt x="82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7" name="Google Shape;22667;p87"/>
            <p:cNvSpPr/>
            <p:nvPr/>
          </p:nvSpPr>
          <p:spPr>
            <a:xfrm>
              <a:off x="6213529" y="2037153"/>
              <a:ext cx="80165" cy="75115"/>
            </a:xfrm>
            <a:custGeom>
              <a:avLst/>
              <a:gdLst/>
              <a:ahLst/>
              <a:cxnLst/>
              <a:rect l="l" t="t" r="r" b="b"/>
              <a:pathLst>
                <a:path w="3080" h="2886" extrusionOk="0">
                  <a:moveTo>
                    <a:pt x="1" y="0"/>
                  </a:moveTo>
                  <a:lnTo>
                    <a:pt x="1" y="1344"/>
                  </a:lnTo>
                  <a:cubicBezTo>
                    <a:pt x="1" y="2196"/>
                    <a:pt x="691" y="2885"/>
                    <a:pt x="1542" y="2885"/>
                  </a:cubicBezTo>
                  <a:cubicBezTo>
                    <a:pt x="2390" y="2885"/>
                    <a:pt x="3080" y="2196"/>
                    <a:pt x="3080" y="1348"/>
                  </a:cubicBezTo>
                  <a:lnTo>
                    <a:pt x="308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8" name="Google Shape;22668;p87"/>
            <p:cNvSpPr/>
            <p:nvPr/>
          </p:nvSpPr>
          <p:spPr>
            <a:xfrm>
              <a:off x="6213633" y="2037153"/>
              <a:ext cx="38573" cy="75011"/>
            </a:xfrm>
            <a:custGeom>
              <a:avLst/>
              <a:gdLst/>
              <a:ahLst/>
              <a:cxnLst/>
              <a:rect l="l" t="t" r="r" b="b"/>
              <a:pathLst>
                <a:path w="1482" h="2882" extrusionOk="0">
                  <a:moveTo>
                    <a:pt x="0" y="0"/>
                  </a:moveTo>
                  <a:lnTo>
                    <a:pt x="0" y="1348"/>
                  </a:lnTo>
                  <a:cubicBezTo>
                    <a:pt x="0" y="2171"/>
                    <a:pt x="655" y="2850"/>
                    <a:pt x="1482" y="2882"/>
                  </a:cubicBezTo>
                  <a:cubicBezTo>
                    <a:pt x="1151" y="2590"/>
                    <a:pt x="961" y="2171"/>
                    <a:pt x="961" y="1731"/>
                  </a:cubicBezTo>
                  <a:lnTo>
                    <a:pt x="961"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9" name="Google Shape;22669;p87"/>
            <p:cNvSpPr/>
            <p:nvPr/>
          </p:nvSpPr>
          <p:spPr>
            <a:xfrm>
              <a:off x="6208583" y="2002068"/>
              <a:ext cx="90159" cy="65147"/>
            </a:xfrm>
            <a:custGeom>
              <a:avLst/>
              <a:gdLst/>
              <a:ahLst/>
              <a:cxnLst/>
              <a:rect l="l" t="t" r="r" b="b"/>
              <a:pathLst>
                <a:path w="3464" h="2503" extrusionOk="0">
                  <a:moveTo>
                    <a:pt x="1155" y="1"/>
                  </a:moveTo>
                  <a:cubicBezTo>
                    <a:pt x="518" y="1"/>
                    <a:pt x="1" y="518"/>
                    <a:pt x="1" y="1155"/>
                  </a:cubicBezTo>
                  <a:lnTo>
                    <a:pt x="1" y="1697"/>
                  </a:lnTo>
                  <a:cubicBezTo>
                    <a:pt x="1" y="1848"/>
                    <a:pt x="36" y="1996"/>
                    <a:pt x="103" y="2129"/>
                  </a:cubicBezTo>
                  <a:lnTo>
                    <a:pt x="191" y="2309"/>
                  </a:lnTo>
                  <a:lnTo>
                    <a:pt x="191" y="2502"/>
                  </a:lnTo>
                  <a:lnTo>
                    <a:pt x="508" y="2397"/>
                  </a:lnTo>
                  <a:cubicBezTo>
                    <a:pt x="666" y="2344"/>
                    <a:pt x="772" y="2200"/>
                    <a:pt x="772" y="2031"/>
                  </a:cubicBezTo>
                  <a:lnTo>
                    <a:pt x="772" y="1683"/>
                  </a:lnTo>
                  <a:cubicBezTo>
                    <a:pt x="772" y="1598"/>
                    <a:pt x="828" y="1521"/>
                    <a:pt x="912" y="1500"/>
                  </a:cubicBezTo>
                  <a:cubicBezTo>
                    <a:pt x="1059" y="1461"/>
                    <a:pt x="1305" y="1412"/>
                    <a:pt x="1594" y="1412"/>
                  </a:cubicBezTo>
                  <a:cubicBezTo>
                    <a:pt x="1967" y="1412"/>
                    <a:pt x="2411" y="1493"/>
                    <a:pt x="2809" y="1778"/>
                  </a:cubicBezTo>
                  <a:cubicBezTo>
                    <a:pt x="2858" y="1813"/>
                    <a:pt x="2886" y="1873"/>
                    <a:pt x="2886" y="1932"/>
                  </a:cubicBezTo>
                  <a:lnTo>
                    <a:pt x="2886" y="2073"/>
                  </a:lnTo>
                  <a:cubicBezTo>
                    <a:pt x="2886" y="2217"/>
                    <a:pt x="2967" y="2351"/>
                    <a:pt x="3097" y="2414"/>
                  </a:cubicBezTo>
                  <a:lnTo>
                    <a:pt x="3270" y="2502"/>
                  </a:lnTo>
                  <a:lnTo>
                    <a:pt x="3361" y="2129"/>
                  </a:lnTo>
                  <a:cubicBezTo>
                    <a:pt x="3428" y="1996"/>
                    <a:pt x="3463" y="1848"/>
                    <a:pt x="3463" y="1700"/>
                  </a:cubicBezTo>
                  <a:lnTo>
                    <a:pt x="3463" y="1"/>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0" name="Google Shape;22670;p87"/>
            <p:cNvSpPr/>
            <p:nvPr/>
          </p:nvSpPr>
          <p:spPr>
            <a:xfrm>
              <a:off x="6208583" y="2002068"/>
              <a:ext cx="38052" cy="65147"/>
            </a:xfrm>
            <a:custGeom>
              <a:avLst/>
              <a:gdLst/>
              <a:ahLst/>
              <a:cxnLst/>
              <a:rect l="l" t="t" r="r" b="b"/>
              <a:pathLst>
                <a:path w="1462" h="2503" extrusionOk="0">
                  <a:moveTo>
                    <a:pt x="1155" y="1"/>
                  </a:moveTo>
                  <a:cubicBezTo>
                    <a:pt x="515" y="1"/>
                    <a:pt x="1" y="518"/>
                    <a:pt x="1" y="1155"/>
                  </a:cubicBezTo>
                  <a:lnTo>
                    <a:pt x="1" y="1697"/>
                  </a:lnTo>
                  <a:cubicBezTo>
                    <a:pt x="1" y="1848"/>
                    <a:pt x="36" y="1996"/>
                    <a:pt x="103" y="2129"/>
                  </a:cubicBezTo>
                  <a:lnTo>
                    <a:pt x="191" y="2309"/>
                  </a:lnTo>
                  <a:lnTo>
                    <a:pt x="191" y="2502"/>
                  </a:lnTo>
                  <a:lnTo>
                    <a:pt x="508" y="2397"/>
                  </a:lnTo>
                  <a:cubicBezTo>
                    <a:pt x="662" y="2344"/>
                    <a:pt x="772" y="2200"/>
                    <a:pt x="772" y="2031"/>
                  </a:cubicBezTo>
                  <a:lnTo>
                    <a:pt x="772" y="1683"/>
                  </a:lnTo>
                  <a:cubicBezTo>
                    <a:pt x="768" y="1598"/>
                    <a:pt x="828" y="1521"/>
                    <a:pt x="912" y="1500"/>
                  </a:cubicBezTo>
                  <a:cubicBezTo>
                    <a:pt x="1049" y="1464"/>
                    <a:pt x="1187" y="1440"/>
                    <a:pt x="1327" y="1426"/>
                  </a:cubicBezTo>
                  <a:cubicBezTo>
                    <a:pt x="965" y="1380"/>
                    <a:pt x="733" y="1046"/>
                    <a:pt x="733" y="733"/>
                  </a:cubicBezTo>
                  <a:cubicBezTo>
                    <a:pt x="733" y="328"/>
                    <a:pt x="1060" y="1"/>
                    <a:pt x="1461"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1" name="Google Shape;22671;p87"/>
            <p:cNvSpPr/>
            <p:nvPr/>
          </p:nvSpPr>
          <p:spPr>
            <a:xfrm>
              <a:off x="624359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2" name="Google Shape;22672;p87"/>
            <p:cNvSpPr/>
            <p:nvPr/>
          </p:nvSpPr>
          <p:spPr>
            <a:xfrm>
              <a:off x="614851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9" y="768"/>
                    <a:pt x="768" y="595"/>
                    <a:pt x="768" y="384"/>
                  </a:cubicBezTo>
                  <a:cubicBezTo>
                    <a:pt x="768" y="170"/>
                    <a:pt x="599"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3" name="Google Shape;22673;p87"/>
            <p:cNvSpPr/>
            <p:nvPr/>
          </p:nvSpPr>
          <p:spPr>
            <a:xfrm>
              <a:off x="6338721" y="2292457"/>
              <a:ext cx="20093" cy="19989"/>
            </a:xfrm>
            <a:custGeom>
              <a:avLst/>
              <a:gdLst/>
              <a:ahLst/>
              <a:cxnLst/>
              <a:rect l="l" t="t" r="r" b="b"/>
              <a:pathLst>
                <a:path w="772" h="768" extrusionOk="0">
                  <a:moveTo>
                    <a:pt x="384" y="1"/>
                  </a:moveTo>
                  <a:cubicBezTo>
                    <a:pt x="173" y="1"/>
                    <a:pt x="1" y="170"/>
                    <a:pt x="1" y="384"/>
                  </a:cubicBezTo>
                  <a:cubicBezTo>
                    <a:pt x="1" y="595"/>
                    <a:pt x="173" y="768"/>
                    <a:pt x="384" y="768"/>
                  </a:cubicBezTo>
                  <a:cubicBezTo>
                    <a:pt x="599" y="768"/>
                    <a:pt x="771" y="595"/>
                    <a:pt x="771" y="384"/>
                  </a:cubicBezTo>
                  <a:cubicBezTo>
                    <a:pt x="771" y="170"/>
                    <a:pt x="599"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4" name="Google Shape;22674;p87"/>
            <p:cNvSpPr/>
            <p:nvPr/>
          </p:nvSpPr>
          <p:spPr>
            <a:xfrm>
              <a:off x="6178834" y="1997409"/>
              <a:ext cx="149580" cy="199553"/>
            </a:xfrm>
            <a:custGeom>
              <a:avLst/>
              <a:gdLst/>
              <a:ahLst/>
              <a:cxnLst/>
              <a:rect l="l" t="t" r="r" b="b"/>
              <a:pathLst>
                <a:path w="5747" h="7667" extrusionOk="0">
                  <a:moveTo>
                    <a:pt x="4423" y="363"/>
                  </a:moveTo>
                  <a:lnTo>
                    <a:pt x="4423" y="1876"/>
                  </a:lnTo>
                  <a:cubicBezTo>
                    <a:pt x="4423" y="1999"/>
                    <a:pt x="4395" y="2118"/>
                    <a:pt x="4342" y="2227"/>
                  </a:cubicBezTo>
                  <a:lnTo>
                    <a:pt x="4251" y="2407"/>
                  </a:lnTo>
                  <a:cubicBezTo>
                    <a:pt x="4240" y="2432"/>
                    <a:pt x="4233" y="2460"/>
                    <a:pt x="4233" y="2488"/>
                  </a:cubicBezTo>
                  <a:lnTo>
                    <a:pt x="4233" y="2875"/>
                  </a:lnTo>
                  <a:cubicBezTo>
                    <a:pt x="4233" y="3628"/>
                    <a:pt x="3617" y="4233"/>
                    <a:pt x="2873" y="4233"/>
                  </a:cubicBezTo>
                  <a:cubicBezTo>
                    <a:pt x="2842" y="4233"/>
                    <a:pt x="2811" y="4232"/>
                    <a:pt x="2780" y="4229"/>
                  </a:cubicBezTo>
                  <a:cubicBezTo>
                    <a:pt x="2073" y="4184"/>
                    <a:pt x="1517" y="3564"/>
                    <a:pt x="1517" y="2819"/>
                  </a:cubicBezTo>
                  <a:lnTo>
                    <a:pt x="1517" y="2488"/>
                  </a:lnTo>
                  <a:cubicBezTo>
                    <a:pt x="1517" y="2460"/>
                    <a:pt x="1510" y="2432"/>
                    <a:pt x="1496" y="2407"/>
                  </a:cubicBezTo>
                  <a:lnTo>
                    <a:pt x="1404" y="2227"/>
                  </a:lnTo>
                  <a:cubicBezTo>
                    <a:pt x="1352" y="2118"/>
                    <a:pt x="1323" y="1999"/>
                    <a:pt x="1323" y="1876"/>
                  </a:cubicBezTo>
                  <a:lnTo>
                    <a:pt x="1323" y="1334"/>
                  </a:lnTo>
                  <a:cubicBezTo>
                    <a:pt x="1323" y="795"/>
                    <a:pt x="1760" y="363"/>
                    <a:pt x="2298" y="363"/>
                  </a:cubicBezTo>
                  <a:close/>
                  <a:moveTo>
                    <a:pt x="2284" y="4486"/>
                  </a:moveTo>
                  <a:cubicBezTo>
                    <a:pt x="2439" y="4543"/>
                    <a:pt x="2597" y="4578"/>
                    <a:pt x="2759" y="4588"/>
                  </a:cubicBezTo>
                  <a:cubicBezTo>
                    <a:pt x="2798" y="4592"/>
                    <a:pt x="2836" y="4592"/>
                    <a:pt x="2875" y="4592"/>
                  </a:cubicBezTo>
                  <a:cubicBezTo>
                    <a:pt x="3076" y="4592"/>
                    <a:pt x="3276" y="4557"/>
                    <a:pt x="3463" y="4490"/>
                  </a:cubicBezTo>
                  <a:lnTo>
                    <a:pt x="3463" y="4701"/>
                  </a:lnTo>
                  <a:cubicBezTo>
                    <a:pt x="3463" y="4761"/>
                    <a:pt x="3473" y="4821"/>
                    <a:pt x="3491" y="4877"/>
                  </a:cubicBezTo>
                  <a:lnTo>
                    <a:pt x="2882" y="5334"/>
                  </a:lnTo>
                  <a:cubicBezTo>
                    <a:pt x="2880" y="5336"/>
                    <a:pt x="2878" y="5337"/>
                    <a:pt x="2875" y="5337"/>
                  </a:cubicBezTo>
                  <a:cubicBezTo>
                    <a:pt x="2872" y="5337"/>
                    <a:pt x="2870" y="5336"/>
                    <a:pt x="2868" y="5334"/>
                  </a:cubicBezTo>
                  <a:lnTo>
                    <a:pt x="2256" y="4877"/>
                  </a:lnTo>
                  <a:cubicBezTo>
                    <a:pt x="2277" y="4821"/>
                    <a:pt x="2284" y="4761"/>
                    <a:pt x="2284" y="4701"/>
                  </a:cubicBezTo>
                  <a:lnTo>
                    <a:pt x="2284" y="4486"/>
                  </a:lnTo>
                  <a:close/>
                  <a:moveTo>
                    <a:pt x="2298" y="0"/>
                  </a:moveTo>
                  <a:cubicBezTo>
                    <a:pt x="1559" y="0"/>
                    <a:pt x="965" y="598"/>
                    <a:pt x="965" y="1334"/>
                  </a:cubicBezTo>
                  <a:lnTo>
                    <a:pt x="965" y="1876"/>
                  </a:lnTo>
                  <a:cubicBezTo>
                    <a:pt x="965" y="2055"/>
                    <a:pt x="1003" y="2227"/>
                    <a:pt x="1084" y="2389"/>
                  </a:cubicBezTo>
                  <a:lnTo>
                    <a:pt x="1155" y="2530"/>
                  </a:lnTo>
                  <a:lnTo>
                    <a:pt x="1155" y="2822"/>
                  </a:lnTo>
                  <a:cubicBezTo>
                    <a:pt x="1151" y="3410"/>
                    <a:pt x="1440" y="3962"/>
                    <a:pt x="1925" y="4300"/>
                  </a:cubicBezTo>
                  <a:lnTo>
                    <a:pt x="1925" y="4704"/>
                  </a:lnTo>
                  <a:cubicBezTo>
                    <a:pt x="1925" y="4792"/>
                    <a:pt x="1865" y="4873"/>
                    <a:pt x="1777" y="4898"/>
                  </a:cubicBezTo>
                  <a:lnTo>
                    <a:pt x="680" y="5229"/>
                  </a:lnTo>
                  <a:cubicBezTo>
                    <a:pt x="275" y="5348"/>
                    <a:pt x="0" y="5718"/>
                    <a:pt x="4" y="6140"/>
                  </a:cubicBezTo>
                  <a:lnTo>
                    <a:pt x="4" y="7488"/>
                  </a:lnTo>
                  <a:cubicBezTo>
                    <a:pt x="4" y="7590"/>
                    <a:pt x="81" y="7667"/>
                    <a:pt x="183" y="7667"/>
                  </a:cubicBezTo>
                  <a:cubicBezTo>
                    <a:pt x="282" y="7667"/>
                    <a:pt x="363" y="7586"/>
                    <a:pt x="363" y="7488"/>
                  </a:cubicBezTo>
                  <a:lnTo>
                    <a:pt x="363" y="6136"/>
                  </a:lnTo>
                  <a:cubicBezTo>
                    <a:pt x="359" y="5876"/>
                    <a:pt x="532" y="5647"/>
                    <a:pt x="782" y="5573"/>
                  </a:cubicBezTo>
                  <a:lnTo>
                    <a:pt x="1883" y="5243"/>
                  </a:lnTo>
                  <a:cubicBezTo>
                    <a:pt x="1939" y="5225"/>
                    <a:pt x="1992" y="5201"/>
                    <a:pt x="2041" y="5165"/>
                  </a:cubicBezTo>
                  <a:lnTo>
                    <a:pt x="2650" y="5623"/>
                  </a:lnTo>
                  <a:cubicBezTo>
                    <a:pt x="2717" y="5672"/>
                    <a:pt x="2795" y="5697"/>
                    <a:pt x="2873" y="5697"/>
                  </a:cubicBezTo>
                  <a:cubicBezTo>
                    <a:pt x="2952" y="5697"/>
                    <a:pt x="3030" y="5672"/>
                    <a:pt x="3097" y="5623"/>
                  </a:cubicBezTo>
                  <a:lnTo>
                    <a:pt x="3705" y="5165"/>
                  </a:lnTo>
                  <a:cubicBezTo>
                    <a:pt x="3755" y="5201"/>
                    <a:pt x="3807" y="5225"/>
                    <a:pt x="3867" y="5243"/>
                  </a:cubicBezTo>
                  <a:lnTo>
                    <a:pt x="4965" y="5573"/>
                  </a:lnTo>
                  <a:cubicBezTo>
                    <a:pt x="5215" y="5647"/>
                    <a:pt x="5387" y="5876"/>
                    <a:pt x="5384" y="6136"/>
                  </a:cubicBezTo>
                  <a:lnTo>
                    <a:pt x="5384" y="7488"/>
                  </a:lnTo>
                  <a:cubicBezTo>
                    <a:pt x="5384" y="7607"/>
                    <a:pt x="5474" y="7667"/>
                    <a:pt x="5565" y="7667"/>
                  </a:cubicBezTo>
                  <a:cubicBezTo>
                    <a:pt x="5656" y="7667"/>
                    <a:pt x="5746" y="7607"/>
                    <a:pt x="5746" y="7488"/>
                  </a:cubicBezTo>
                  <a:lnTo>
                    <a:pt x="5746" y="6136"/>
                  </a:lnTo>
                  <a:cubicBezTo>
                    <a:pt x="5746" y="5718"/>
                    <a:pt x="5472" y="5348"/>
                    <a:pt x="5067" y="5229"/>
                  </a:cubicBezTo>
                  <a:lnTo>
                    <a:pt x="3969" y="4898"/>
                  </a:lnTo>
                  <a:cubicBezTo>
                    <a:pt x="3881" y="4873"/>
                    <a:pt x="3822" y="4792"/>
                    <a:pt x="3822" y="4701"/>
                  </a:cubicBezTo>
                  <a:lnTo>
                    <a:pt x="3822" y="4307"/>
                  </a:lnTo>
                  <a:cubicBezTo>
                    <a:pt x="3902" y="4254"/>
                    <a:pt x="3980" y="4194"/>
                    <a:pt x="4050" y="4127"/>
                  </a:cubicBezTo>
                  <a:cubicBezTo>
                    <a:pt x="4395" y="3804"/>
                    <a:pt x="4592" y="3350"/>
                    <a:pt x="4592" y="2875"/>
                  </a:cubicBezTo>
                  <a:lnTo>
                    <a:pt x="4592" y="2530"/>
                  </a:lnTo>
                  <a:lnTo>
                    <a:pt x="4662" y="2386"/>
                  </a:lnTo>
                  <a:cubicBezTo>
                    <a:pt x="4743" y="2227"/>
                    <a:pt x="4786" y="2055"/>
                    <a:pt x="4786" y="1876"/>
                  </a:cubicBezTo>
                  <a:lnTo>
                    <a:pt x="4786" y="180"/>
                  </a:lnTo>
                  <a:cubicBezTo>
                    <a:pt x="4786" y="81"/>
                    <a:pt x="4705" y="0"/>
                    <a:pt x="46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5" name="Google Shape;22675;p87"/>
            <p:cNvSpPr/>
            <p:nvPr/>
          </p:nvSpPr>
          <p:spPr>
            <a:xfrm>
              <a:off x="6248978" y="2152637"/>
              <a:ext cx="9370" cy="44403"/>
            </a:xfrm>
            <a:custGeom>
              <a:avLst/>
              <a:gdLst/>
              <a:ahLst/>
              <a:cxnLst/>
              <a:rect l="l" t="t" r="r" b="b"/>
              <a:pathLst>
                <a:path w="360" h="1706" extrusionOk="0">
                  <a:moveTo>
                    <a:pt x="180" y="0"/>
                  </a:moveTo>
                  <a:cubicBezTo>
                    <a:pt x="90" y="0"/>
                    <a:pt x="1" y="60"/>
                    <a:pt x="1" y="179"/>
                  </a:cubicBezTo>
                  <a:lnTo>
                    <a:pt x="1" y="1524"/>
                  </a:lnTo>
                  <a:cubicBezTo>
                    <a:pt x="1" y="1645"/>
                    <a:pt x="90" y="1706"/>
                    <a:pt x="180" y="1706"/>
                  </a:cubicBezTo>
                  <a:cubicBezTo>
                    <a:pt x="270" y="1706"/>
                    <a:pt x="359" y="1645"/>
                    <a:pt x="359" y="1524"/>
                  </a:cubicBezTo>
                  <a:lnTo>
                    <a:pt x="359" y="179"/>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6" name="Google Shape;22676;p87"/>
            <p:cNvSpPr/>
            <p:nvPr/>
          </p:nvSpPr>
          <p:spPr>
            <a:xfrm>
              <a:off x="6203924"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59" y="1263"/>
                    <a:pt x="359" y="1143"/>
                  </a:cubicBezTo>
                  <a:lnTo>
                    <a:pt x="359" y="183"/>
                  </a:lnTo>
                  <a:cubicBezTo>
                    <a:pt x="359"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7" name="Google Shape;22677;p87"/>
            <p:cNvSpPr/>
            <p:nvPr/>
          </p:nvSpPr>
          <p:spPr>
            <a:xfrm>
              <a:off x="6294032" y="2162632"/>
              <a:ext cx="9370" cy="34434"/>
            </a:xfrm>
            <a:custGeom>
              <a:avLst/>
              <a:gdLst/>
              <a:ahLst/>
              <a:cxnLst/>
              <a:rect l="l" t="t" r="r" b="b"/>
              <a:pathLst>
                <a:path w="360" h="1323" extrusionOk="0">
                  <a:moveTo>
                    <a:pt x="180" y="0"/>
                  </a:moveTo>
                  <a:cubicBezTo>
                    <a:pt x="90" y="0"/>
                    <a:pt x="1" y="61"/>
                    <a:pt x="1" y="183"/>
                  </a:cubicBezTo>
                  <a:lnTo>
                    <a:pt x="1" y="1143"/>
                  </a:lnTo>
                  <a:cubicBezTo>
                    <a:pt x="1" y="1263"/>
                    <a:pt x="90" y="1322"/>
                    <a:pt x="180" y="1322"/>
                  </a:cubicBezTo>
                  <a:cubicBezTo>
                    <a:pt x="270" y="1322"/>
                    <a:pt x="360" y="1263"/>
                    <a:pt x="360" y="1143"/>
                  </a:cubicBezTo>
                  <a:lnTo>
                    <a:pt x="360" y="183"/>
                  </a:lnTo>
                  <a:cubicBezTo>
                    <a:pt x="360" y="61"/>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8" name="Google Shape;22678;p87"/>
            <p:cNvSpPr/>
            <p:nvPr/>
          </p:nvSpPr>
          <p:spPr>
            <a:xfrm>
              <a:off x="623396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9" name="Google Shape;22679;p87"/>
            <p:cNvSpPr/>
            <p:nvPr/>
          </p:nvSpPr>
          <p:spPr>
            <a:xfrm>
              <a:off x="6138804" y="2287694"/>
              <a:ext cx="34460" cy="29463"/>
            </a:xfrm>
            <a:custGeom>
              <a:avLst/>
              <a:gdLst/>
              <a:ahLst/>
              <a:cxnLst/>
              <a:rect l="l" t="t" r="r" b="b"/>
              <a:pathLst>
                <a:path w="1324" h="1132" extrusionOk="0">
                  <a:moveTo>
                    <a:pt x="756" y="362"/>
                  </a:moveTo>
                  <a:cubicBezTo>
                    <a:pt x="860" y="362"/>
                    <a:pt x="961" y="444"/>
                    <a:pt x="961" y="567"/>
                  </a:cubicBezTo>
                  <a:cubicBezTo>
                    <a:pt x="961" y="680"/>
                    <a:pt x="870" y="771"/>
                    <a:pt x="757" y="771"/>
                  </a:cubicBezTo>
                  <a:cubicBezTo>
                    <a:pt x="574" y="771"/>
                    <a:pt x="483" y="553"/>
                    <a:pt x="613" y="423"/>
                  </a:cubicBezTo>
                  <a:cubicBezTo>
                    <a:pt x="654" y="381"/>
                    <a:pt x="705" y="362"/>
                    <a:pt x="756"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0" name="Google Shape;22680;p87"/>
            <p:cNvSpPr/>
            <p:nvPr/>
          </p:nvSpPr>
          <p:spPr>
            <a:xfrm>
              <a:off x="6329013" y="2287694"/>
              <a:ext cx="34460" cy="29463"/>
            </a:xfrm>
            <a:custGeom>
              <a:avLst/>
              <a:gdLst/>
              <a:ahLst/>
              <a:cxnLst/>
              <a:rect l="l" t="t" r="r" b="b"/>
              <a:pathLst>
                <a:path w="1324" h="1132" extrusionOk="0">
                  <a:moveTo>
                    <a:pt x="757" y="362"/>
                  </a:moveTo>
                  <a:cubicBezTo>
                    <a:pt x="862" y="362"/>
                    <a:pt x="961" y="444"/>
                    <a:pt x="961" y="567"/>
                  </a:cubicBezTo>
                  <a:cubicBezTo>
                    <a:pt x="961" y="680"/>
                    <a:pt x="870" y="771"/>
                    <a:pt x="757" y="771"/>
                  </a:cubicBezTo>
                  <a:cubicBezTo>
                    <a:pt x="574" y="771"/>
                    <a:pt x="486" y="550"/>
                    <a:pt x="613" y="423"/>
                  </a:cubicBezTo>
                  <a:cubicBezTo>
                    <a:pt x="655" y="381"/>
                    <a:pt x="707" y="362"/>
                    <a:pt x="757" y="362"/>
                  </a:cubicBezTo>
                  <a:close/>
                  <a:moveTo>
                    <a:pt x="757" y="1"/>
                  </a:moveTo>
                  <a:cubicBezTo>
                    <a:pt x="254" y="1"/>
                    <a:pt x="1" y="609"/>
                    <a:pt x="360" y="965"/>
                  </a:cubicBezTo>
                  <a:cubicBezTo>
                    <a:pt x="475" y="1080"/>
                    <a:pt x="617" y="1132"/>
                    <a:pt x="756" y="1132"/>
                  </a:cubicBezTo>
                  <a:cubicBezTo>
                    <a:pt x="1046" y="1132"/>
                    <a:pt x="1324" y="907"/>
                    <a:pt x="1324" y="567"/>
                  </a:cubicBezTo>
                  <a:cubicBezTo>
                    <a:pt x="1320" y="254"/>
                    <a:pt x="1070"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1" name="Google Shape;22681;p87"/>
            <p:cNvSpPr/>
            <p:nvPr/>
          </p:nvSpPr>
          <p:spPr>
            <a:xfrm>
              <a:off x="6169985" y="2207659"/>
              <a:ext cx="167357" cy="74517"/>
            </a:xfrm>
            <a:custGeom>
              <a:avLst/>
              <a:gdLst/>
              <a:ahLst/>
              <a:cxnLst/>
              <a:rect l="l" t="t" r="r" b="b"/>
              <a:pathLst>
                <a:path w="6430" h="2863" extrusionOk="0">
                  <a:moveTo>
                    <a:pt x="3215" y="1"/>
                  </a:moveTo>
                  <a:cubicBezTo>
                    <a:pt x="3125" y="1"/>
                    <a:pt x="3036" y="60"/>
                    <a:pt x="3036" y="180"/>
                  </a:cubicBezTo>
                  <a:lnTo>
                    <a:pt x="3036" y="768"/>
                  </a:lnTo>
                  <a:lnTo>
                    <a:pt x="1780" y="768"/>
                  </a:lnTo>
                  <a:cubicBezTo>
                    <a:pt x="1537" y="768"/>
                    <a:pt x="1308" y="887"/>
                    <a:pt x="1164" y="1084"/>
                  </a:cubicBezTo>
                  <a:lnTo>
                    <a:pt x="101" y="2576"/>
                  </a:lnTo>
                  <a:cubicBezTo>
                    <a:pt x="0" y="2715"/>
                    <a:pt x="122" y="2863"/>
                    <a:pt x="251" y="2863"/>
                  </a:cubicBezTo>
                  <a:cubicBezTo>
                    <a:pt x="301" y="2863"/>
                    <a:pt x="353" y="2840"/>
                    <a:pt x="393" y="2784"/>
                  </a:cubicBezTo>
                  <a:lnTo>
                    <a:pt x="1456" y="1295"/>
                  </a:lnTo>
                  <a:cubicBezTo>
                    <a:pt x="1533" y="1190"/>
                    <a:pt x="1653" y="1130"/>
                    <a:pt x="1780" y="1130"/>
                  </a:cubicBezTo>
                  <a:lnTo>
                    <a:pt x="3036" y="1130"/>
                  </a:lnTo>
                  <a:lnTo>
                    <a:pt x="3036" y="2488"/>
                  </a:lnTo>
                  <a:cubicBezTo>
                    <a:pt x="3036" y="2608"/>
                    <a:pt x="3125" y="2668"/>
                    <a:pt x="3215" y="2668"/>
                  </a:cubicBezTo>
                  <a:cubicBezTo>
                    <a:pt x="3305" y="2668"/>
                    <a:pt x="3394" y="2608"/>
                    <a:pt x="3394" y="2488"/>
                  </a:cubicBezTo>
                  <a:lnTo>
                    <a:pt x="3394" y="1130"/>
                  </a:lnTo>
                  <a:lnTo>
                    <a:pt x="4647" y="1130"/>
                  </a:lnTo>
                  <a:cubicBezTo>
                    <a:pt x="4777" y="1130"/>
                    <a:pt x="4897" y="1190"/>
                    <a:pt x="4971" y="1295"/>
                  </a:cubicBezTo>
                  <a:lnTo>
                    <a:pt x="6037" y="2784"/>
                  </a:lnTo>
                  <a:cubicBezTo>
                    <a:pt x="6076" y="2840"/>
                    <a:pt x="6127" y="2863"/>
                    <a:pt x="6178" y="2863"/>
                  </a:cubicBezTo>
                  <a:cubicBezTo>
                    <a:pt x="6307" y="2863"/>
                    <a:pt x="6430" y="2715"/>
                    <a:pt x="6329" y="2576"/>
                  </a:cubicBezTo>
                  <a:lnTo>
                    <a:pt x="5263" y="1084"/>
                  </a:lnTo>
                  <a:cubicBezTo>
                    <a:pt x="5122" y="887"/>
                    <a:pt x="4893" y="768"/>
                    <a:pt x="4647" y="768"/>
                  </a:cubicBezTo>
                  <a:lnTo>
                    <a:pt x="3394" y="768"/>
                  </a:lnTo>
                  <a:lnTo>
                    <a:pt x="3394" y="180"/>
                  </a:lnTo>
                  <a:cubicBezTo>
                    <a:pt x="3394" y="60"/>
                    <a:pt x="3305" y="1"/>
                    <a:pt x="3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2" name="Google Shape;22682;p87"/>
            <p:cNvSpPr/>
            <p:nvPr/>
          </p:nvSpPr>
          <p:spPr>
            <a:xfrm>
              <a:off x="6223888" y="2034160"/>
              <a:ext cx="61633" cy="22696"/>
            </a:xfrm>
            <a:custGeom>
              <a:avLst/>
              <a:gdLst/>
              <a:ahLst/>
              <a:cxnLst/>
              <a:rect l="l" t="t" r="r" b="b"/>
              <a:pathLst>
                <a:path w="2368" h="872" extrusionOk="0">
                  <a:moveTo>
                    <a:pt x="1025" y="0"/>
                  </a:moveTo>
                  <a:cubicBezTo>
                    <a:pt x="542" y="0"/>
                    <a:pt x="153" y="127"/>
                    <a:pt x="124" y="136"/>
                  </a:cubicBezTo>
                  <a:cubicBezTo>
                    <a:pt x="50" y="161"/>
                    <a:pt x="1" y="228"/>
                    <a:pt x="1" y="305"/>
                  </a:cubicBezTo>
                  <a:lnTo>
                    <a:pt x="1" y="692"/>
                  </a:lnTo>
                  <a:cubicBezTo>
                    <a:pt x="1" y="812"/>
                    <a:pt x="91" y="872"/>
                    <a:pt x="182" y="872"/>
                  </a:cubicBezTo>
                  <a:cubicBezTo>
                    <a:pt x="272" y="872"/>
                    <a:pt x="363" y="812"/>
                    <a:pt x="363" y="692"/>
                  </a:cubicBezTo>
                  <a:lnTo>
                    <a:pt x="363" y="442"/>
                  </a:lnTo>
                  <a:cubicBezTo>
                    <a:pt x="502" y="408"/>
                    <a:pt x="748" y="360"/>
                    <a:pt x="1025" y="360"/>
                  </a:cubicBezTo>
                  <a:cubicBezTo>
                    <a:pt x="1344" y="360"/>
                    <a:pt x="1704" y="423"/>
                    <a:pt x="1996" y="643"/>
                  </a:cubicBezTo>
                  <a:cubicBezTo>
                    <a:pt x="2032" y="671"/>
                    <a:pt x="2070" y="682"/>
                    <a:pt x="2106" y="682"/>
                  </a:cubicBezTo>
                  <a:cubicBezTo>
                    <a:pt x="2256" y="682"/>
                    <a:pt x="2367" y="471"/>
                    <a:pt x="2214" y="355"/>
                  </a:cubicBezTo>
                  <a:cubicBezTo>
                    <a:pt x="1845" y="79"/>
                    <a:pt x="1405"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83" name="Google Shape;22683;p87"/>
          <p:cNvGrpSpPr/>
          <p:nvPr/>
        </p:nvGrpSpPr>
        <p:grpSpPr>
          <a:xfrm>
            <a:off x="6612088" y="1997409"/>
            <a:ext cx="224565" cy="319748"/>
            <a:chOff x="6612088" y="1997409"/>
            <a:chExt cx="224565" cy="319748"/>
          </a:xfrm>
        </p:grpSpPr>
        <p:sp>
          <p:nvSpPr>
            <p:cNvPr id="22684" name="Google Shape;22684;p87"/>
            <p:cNvSpPr/>
            <p:nvPr/>
          </p:nvSpPr>
          <p:spPr>
            <a:xfrm>
              <a:off x="6716770" y="2292457"/>
              <a:ext cx="20067" cy="19989"/>
            </a:xfrm>
            <a:custGeom>
              <a:avLst/>
              <a:gdLst/>
              <a:ahLst/>
              <a:cxnLst/>
              <a:rect l="l" t="t" r="r" b="b"/>
              <a:pathLst>
                <a:path w="771" h="768" extrusionOk="0">
                  <a:moveTo>
                    <a:pt x="387" y="1"/>
                  </a:moveTo>
                  <a:cubicBezTo>
                    <a:pt x="172" y="1"/>
                    <a:pt x="0" y="170"/>
                    <a:pt x="0" y="384"/>
                  </a:cubicBezTo>
                  <a:cubicBezTo>
                    <a:pt x="0" y="595"/>
                    <a:pt x="172" y="768"/>
                    <a:pt x="387" y="768"/>
                  </a:cubicBezTo>
                  <a:cubicBezTo>
                    <a:pt x="598" y="768"/>
                    <a:pt x="771" y="595"/>
                    <a:pt x="771" y="384"/>
                  </a:cubicBezTo>
                  <a:cubicBezTo>
                    <a:pt x="771" y="170"/>
                    <a:pt x="598" y="1"/>
                    <a:pt x="387"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5" name="Google Shape;22685;p87"/>
            <p:cNvSpPr/>
            <p:nvPr/>
          </p:nvSpPr>
          <p:spPr>
            <a:xfrm>
              <a:off x="6621692"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6" name="Google Shape;22686;p87"/>
            <p:cNvSpPr/>
            <p:nvPr/>
          </p:nvSpPr>
          <p:spPr>
            <a:xfrm>
              <a:off x="6811901" y="2292457"/>
              <a:ext cx="19989" cy="19989"/>
            </a:xfrm>
            <a:custGeom>
              <a:avLst/>
              <a:gdLst/>
              <a:ahLst/>
              <a:cxnLst/>
              <a:rect l="l" t="t" r="r" b="b"/>
              <a:pathLst>
                <a:path w="768" h="768" extrusionOk="0">
                  <a:moveTo>
                    <a:pt x="384" y="1"/>
                  </a:moveTo>
                  <a:cubicBezTo>
                    <a:pt x="173" y="1"/>
                    <a:pt x="1" y="170"/>
                    <a:pt x="1" y="384"/>
                  </a:cubicBezTo>
                  <a:cubicBezTo>
                    <a:pt x="1" y="595"/>
                    <a:pt x="173" y="768"/>
                    <a:pt x="384" y="768"/>
                  </a:cubicBezTo>
                  <a:cubicBezTo>
                    <a:pt x="595" y="768"/>
                    <a:pt x="768" y="595"/>
                    <a:pt x="768" y="384"/>
                  </a:cubicBezTo>
                  <a:cubicBezTo>
                    <a:pt x="768" y="170"/>
                    <a:pt x="595" y="1"/>
                    <a:pt x="384"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7" name="Google Shape;22687;p87"/>
            <p:cNvSpPr/>
            <p:nvPr/>
          </p:nvSpPr>
          <p:spPr>
            <a:xfrm>
              <a:off x="6706776" y="2122211"/>
              <a:ext cx="40056" cy="40056"/>
            </a:xfrm>
            <a:custGeom>
              <a:avLst/>
              <a:gdLst/>
              <a:ahLst/>
              <a:cxnLst/>
              <a:rect l="l" t="t" r="r" b="b"/>
              <a:pathLst>
                <a:path w="1539" h="1539" extrusionOk="0">
                  <a:moveTo>
                    <a:pt x="1" y="1"/>
                  </a:moveTo>
                  <a:lnTo>
                    <a:pt x="1" y="1538"/>
                  </a:lnTo>
                  <a:lnTo>
                    <a:pt x="1538" y="1538"/>
                  </a:lnTo>
                  <a:lnTo>
                    <a:pt x="153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8" name="Google Shape;22688;p87"/>
            <p:cNvSpPr/>
            <p:nvPr/>
          </p:nvSpPr>
          <p:spPr>
            <a:xfrm>
              <a:off x="6706776" y="2122211"/>
              <a:ext cx="40134" cy="25064"/>
            </a:xfrm>
            <a:custGeom>
              <a:avLst/>
              <a:gdLst/>
              <a:ahLst/>
              <a:cxnLst/>
              <a:rect l="l" t="t" r="r" b="b"/>
              <a:pathLst>
                <a:path w="1542" h="963" extrusionOk="0">
                  <a:moveTo>
                    <a:pt x="1" y="1"/>
                  </a:moveTo>
                  <a:lnTo>
                    <a:pt x="1" y="817"/>
                  </a:lnTo>
                  <a:cubicBezTo>
                    <a:pt x="249" y="914"/>
                    <a:pt x="510" y="962"/>
                    <a:pt x="771" y="962"/>
                  </a:cubicBezTo>
                  <a:cubicBezTo>
                    <a:pt x="1032" y="962"/>
                    <a:pt x="1294" y="914"/>
                    <a:pt x="1542" y="817"/>
                  </a:cubicBezTo>
                  <a:lnTo>
                    <a:pt x="1542" y="1"/>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9" name="Google Shape;22689;p87"/>
            <p:cNvSpPr/>
            <p:nvPr/>
          </p:nvSpPr>
          <p:spPr>
            <a:xfrm>
              <a:off x="6701726" y="2002068"/>
              <a:ext cx="50129" cy="40134"/>
            </a:xfrm>
            <a:custGeom>
              <a:avLst/>
              <a:gdLst/>
              <a:ahLst/>
              <a:cxnLst/>
              <a:rect l="l" t="t" r="r" b="b"/>
              <a:pathLst>
                <a:path w="1926" h="1542" extrusionOk="0">
                  <a:moveTo>
                    <a:pt x="965" y="1"/>
                  </a:moveTo>
                  <a:cubicBezTo>
                    <a:pt x="434" y="1"/>
                    <a:pt x="1" y="346"/>
                    <a:pt x="1" y="771"/>
                  </a:cubicBezTo>
                  <a:cubicBezTo>
                    <a:pt x="1" y="1197"/>
                    <a:pt x="434" y="1542"/>
                    <a:pt x="965" y="1542"/>
                  </a:cubicBezTo>
                  <a:cubicBezTo>
                    <a:pt x="1496" y="1542"/>
                    <a:pt x="1926" y="1197"/>
                    <a:pt x="1926" y="771"/>
                  </a:cubicBezTo>
                  <a:cubicBezTo>
                    <a:pt x="1926" y="346"/>
                    <a:pt x="1496" y="1"/>
                    <a:pt x="96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0" name="Google Shape;22690;p87"/>
            <p:cNvSpPr/>
            <p:nvPr/>
          </p:nvSpPr>
          <p:spPr>
            <a:xfrm>
              <a:off x="6701726" y="2002068"/>
              <a:ext cx="33914" cy="40134"/>
            </a:xfrm>
            <a:custGeom>
              <a:avLst/>
              <a:gdLst/>
              <a:ahLst/>
              <a:cxnLst/>
              <a:rect l="l" t="t" r="r" b="b"/>
              <a:pathLst>
                <a:path w="1303" h="1542" extrusionOk="0">
                  <a:moveTo>
                    <a:pt x="962" y="1"/>
                  </a:moveTo>
                  <a:cubicBezTo>
                    <a:pt x="430" y="1"/>
                    <a:pt x="1" y="346"/>
                    <a:pt x="1" y="771"/>
                  </a:cubicBezTo>
                  <a:cubicBezTo>
                    <a:pt x="1" y="1197"/>
                    <a:pt x="430" y="1542"/>
                    <a:pt x="962" y="1542"/>
                  </a:cubicBezTo>
                  <a:cubicBezTo>
                    <a:pt x="1078" y="1542"/>
                    <a:pt x="1194" y="1521"/>
                    <a:pt x="1303" y="1489"/>
                  </a:cubicBezTo>
                  <a:cubicBezTo>
                    <a:pt x="958" y="1376"/>
                    <a:pt x="708" y="1088"/>
                    <a:pt x="708" y="747"/>
                  </a:cubicBezTo>
                  <a:cubicBezTo>
                    <a:pt x="708" y="433"/>
                    <a:pt x="919" y="163"/>
                    <a:pt x="1225" y="36"/>
                  </a:cubicBezTo>
                  <a:cubicBezTo>
                    <a:pt x="1141" y="15"/>
                    <a:pt x="1053" y="4"/>
                    <a:pt x="962"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1" name="Google Shape;22691;p87"/>
            <p:cNvSpPr/>
            <p:nvPr/>
          </p:nvSpPr>
          <p:spPr>
            <a:xfrm>
              <a:off x="6676740" y="2022135"/>
              <a:ext cx="100128" cy="100102"/>
            </a:xfrm>
            <a:custGeom>
              <a:avLst/>
              <a:gdLst/>
              <a:ahLst/>
              <a:cxnLst/>
              <a:rect l="l" t="t" r="r" b="b"/>
              <a:pathLst>
                <a:path w="3847" h="3846" extrusionOk="0">
                  <a:moveTo>
                    <a:pt x="1925" y="0"/>
                  </a:moveTo>
                  <a:cubicBezTo>
                    <a:pt x="862" y="0"/>
                    <a:pt x="0" y="862"/>
                    <a:pt x="0" y="1925"/>
                  </a:cubicBezTo>
                  <a:cubicBezTo>
                    <a:pt x="0" y="2984"/>
                    <a:pt x="862" y="3846"/>
                    <a:pt x="1925" y="3846"/>
                  </a:cubicBezTo>
                  <a:cubicBezTo>
                    <a:pt x="2988" y="3846"/>
                    <a:pt x="3846" y="2984"/>
                    <a:pt x="3846" y="1925"/>
                  </a:cubicBezTo>
                  <a:cubicBezTo>
                    <a:pt x="3846" y="862"/>
                    <a:pt x="2988" y="0"/>
                    <a:pt x="192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2" name="Google Shape;22692;p87"/>
            <p:cNvSpPr/>
            <p:nvPr/>
          </p:nvSpPr>
          <p:spPr>
            <a:xfrm>
              <a:off x="6700347" y="2022109"/>
              <a:ext cx="79800" cy="99139"/>
            </a:xfrm>
            <a:custGeom>
              <a:avLst/>
              <a:gdLst/>
              <a:ahLst/>
              <a:cxnLst/>
              <a:rect l="l" t="t" r="r" b="b"/>
              <a:pathLst>
                <a:path w="3066" h="3809" extrusionOk="0">
                  <a:moveTo>
                    <a:pt x="1062" y="0"/>
                  </a:moveTo>
                  <a:cubicBezTo>
                    <a:pt x="348" y="0"/>
                    <a:pt x="0" y="910"/>
                    <a:pt x="568" y="1370"/>
                  </a:cubicBezTo>
                  <a:lnTo>
                    <a:pt x="571" y="1373"/>
                  </a:lnTo>
                  <a:cubicBezTo>
                    <a:pt x="571" y="1373"/>
                    <a:pt x="1124" y="3242"/>
                    <a:pt x="1402" y="3808"/>
                  </a:cubicBezTo>
                  <a:cubicBezTo>
                    <a:pt x="2401" y="3604"/>
                    <a:pt x="3066" y="2654"/>
                    <a:pt x="2922" y="1648"/>
                  </a:cubicBezTo>
                  <a:cubicBezTo>
                    <a:pt x="2809" y="874"/>
                    <a:pt x="2239" y="248"/>
                    <a:pt x="1482" y="58"/>
                  </a:cubicBezTo>
                  <a:cubicBezTo>
                    <a:pt x="1356" y="26"/>
                    <a:pt x="1229" y="8"/>
                    <a:pt x="1099" y="1"/>
                  </a:cubicBezTo>
                  <a:cubicBezTo>
                    <a:pt x="1087" y="1"/>
                    <a:pt x="1075" y="0"/>
                    <a:pt x="106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3" name="Google Shape;22693;p87"/>
            <p:cNvSpPr/>
            <p:nvPr/>
          </p:nvSpPr>
          <p:spPr>
            <a:xfrm>
              <a:off x="6686709" y="2057715"/>
              <a:ext cx="80165" cy="74517"/>
            </a:xfrm>
            <a:custGeom>
              <a:avLst/>
              <a:gdLst/>
              <a:ahLst/>
              <a:cxnLst/>
              <a:rect l="l" t="t" r="r" b="b"/>
              <a:pathLst>
                <a:path w="3080" h="2863" extrusionOk="0">
                  <a:moveTo>
                    <a:pt x="1055" y="1"/>
                  </a:moveTo>
                  <a:cubicBezTo>
                    <a:pt x="991" y="1"/>
                    <a:pt x="930" y="35"/>
                    <a:pt x="895" y="90"/>
                  </a:cubicBezTo>
                  <a:cubicBezTo>
                    <a:pt x="743" y="326"/>
                    <a:pt x="374" y="878"/>
                    <a:pt x="78" y="1086"/>
                  </a:cubicBezTo>
                  <a:cubicBezTo>
                    <a:pt x="29" y="1121"/>
                    <a:pt x="1" y="1177"/>
                    <a:pt x="1" y="1240"/>
                  </a:cubicBezTo>
                  <a:lnTo>
                    <a:pt x="1" y="1325"/>
                  </a:lnTo>
                  <a:cubicBezTo>
                    <a:pt x="1" y="2173"/>
                    <a:pt x="691" y="2862"/>
                    <a:pt x="1542" y="2862"/>
                  </a:cubicBezTo>
                  <a:cubicBezTo>
                    <a:pt x="2390" y="2862"/>
                    <a:pt x="3080" y="2173"/>
                    <a:pt x="3080" y="1325"/>
                  </a:cubicBezTo>
                  <a:lnTo>
                    <a:pt x="3080" y="1131"/>
                  </a:lnTo>
                  <a:cubicBezTo>
                    <a:pt x="3080" y="480"/>
                    <a:pt x="1556" y="104"/>
                    <a:pt x="1095" y="5"/>
                  </a:cubicBezTo>
                  <a:cubicBezTo>
                    <a:pt x="1082" y="2"/>
                    <a:pt x="1068" y="1"/>
                    <a:pt x="105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4" name="Google Shape;22694;p87"/>
            <p:cNvSpPr/>
            <p:nvPr/>
          </p:nvSpPr>
          <p:spPr>
            <a:xfrm>
              <a:off x="6661722" y="2149592"/>
              <a:ext cx="130242" cy="52784"/>
            </a:xfrm>
            <a:custGeom>
              <a:avLst/>
              <a:gdLst/>
              <a:ahLst/>
              <a:cxnLst/>
              <a:rect l="l" t="t" r="r" b="b"/>
              <a:pathLst>
                <a:path w="5004" h="2028" extrusionOk="0">
                  <a:moveTo>
                    <a:pt x="1520" y="1"/>
                  </a:moveTo>
                  <a:cubicBezTo>
                    <a:pt x="1513" y="1"/>
                    <a:pt x="1510" y="8"/>
                    <a:pt x="1503" y="11"/>
                  </a:cubicBezTo>
                  <a:lnTo>
                    <a:pt x="345" y="525"/>
                  </a:lnTo>
                  <a:cubicBezTo>
                    <a:pt x="134" y="620"/>
                    <a:pt x="0" y="824"/>
                    <a:pt x="0" y="1053"/>
                  </a:cubicBezTo>
                  <a:lnTo>
                    <a:pt x="4" y="2028"/>
                  </a:lnTo>
                  <a:lnTo>
                    <a:pt x="5004" y="2028"/>
                  </a:lnTo>
                  <a:lnTo>
                    <a:pt x="5004" y="1056"/>
                  </a:lnTo>
                  <a:cubicBezTo>
                    <a:pt x="5004" y="828"/>
                    <a:pt x="4870" y="620"/>
                    <a:pt x="4659" y="529"/>
                  </a:cubicBezTo>
                  <a:lnTo>
                    <a:pt x="3501" y="11"/>
                  </a:lnTo>
                  <a:cubicBezTo>
                    <a:pt x="3494" y="8"/>
                    <a:pt x="3487" y="4"/>
                    <a:pt x="3484" y="1"/>
                  </a:cubicBezTo>
                  <a:lnTo>
                    <a:pt x="2502" y="508"/>
                  </a:lnTo>
                  <a:lnTo>
                    <a:pt x="152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5" name="Google Shape;22695;p87"/>
            <p:cNvSpPr/>
            <p:nvPr/>
          </p:nvSpPr>
          <p:spPr>
            <a:xfrm>
              <a:off x="6661722" y="2166536"/>
              <a:ext cx="25012" cy="35840"/>
            </a:xfrm>
            <a:custGeom>
              <a:avLst/>
              <a:gdLst/>
              <a:ahLst/>
              <a:cxnLst/>
              <a:rect l="l" t="t" r="r" b="b"/>
              <a:pathLst>
                <a:path w="961" h="1377" extrusionOk="0">
                  <a:moveTo>
                    <a:pt x="166" y="1"/>
                  </a:moveTo>
                  <a:cubicBezTo>
                    <a:pt x="60" y="110"/>
                    <a:pt x="0" y="254"/>
                    <a:pt x="0" y="405"/>
                  </a:cubicBezTo>
                  <a:lnTo>
                    <a:pt x="0" y="1377"/>
                  </a:lnTo>
                  <a:lnTo>
                    <a:pt x="961" y="1377"/>
                  </a:lnTo>
                  <a:lnTo>
                    <a:pt x="961" y="958"/>
                  </a:lnTo>
                  <a:cubicBezTo>
                    <a:pt x="961" y="856"/>
                    <a:pt x="922" y="757"/>
                    <a:pt x="848" y="687"/>
                  </a:cubicBezTo>
                  <a:lnTo>
                    <a:pt x="166"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6" name="Google Shape;22696;p87"/>
            <p:cNvSpPr/>
            <p:nvPr/>
          </p:nvSpPr>
          <p:spPr>
            <a:xfrm>
              <a:off x="6766847" y="2166536"/>
              <a:ext cx="25038" cy="35840"/>
            </a:xfrm>
            <a:custGeom>
              <a:avLst/>
              <a:gdLst/>
              <a:ahLst/>
              <a:cxnLst/>
              <a:rect l="l" t="t" r="r" b="b"/>
              <a:pathLst>
                <a:path w="962" h="1377" extrusionOk="0">
                  <a:moveTo>
                    <a:pt x="796" y="1"/>
                  </a:moveTo>
                  <a:lnTo>
                    <a:pt x="113" y="687"/>
                  </a:lnTo>
                  <a:cubicBezTo>
                    <a:pt x="39" y="757"/>
                    <a:pt x="1" y="856"/>
                    <a:pt x="1" y="958"/>
                  </a:cubicBezTo>
                  <a:lnTo>
                    <a:pt x="1" y="1377"/>
                  </a:lnTo>
                  <a:lnTo>
                    <a:pt x="961" y="1377"/>
                  </a:lnTo>
                  <a:lnTo>
                    <a:pt x="961" y="405"/>
                  </a:lnTo>
                  <a:cubicBezTo>
                    <a:pt x="961" y="254"/>
                    <a:pt x="901" y="110"/>
                    <a:pt x="79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7" name="Google Shape;22697;p87"/>
            <p:cNvSpPr/>
            <p:nvPr/>
          </p:nvSpPr>
          <p:spPr>
            <a:xfrm>
              <a:off x="6686709" y="2057715"/>
              <a:ext cx="80165" cy="73866"/>
            </a:xfrm>
            <a:custGeom>
              <a:avLst/>
              <a:gdLst/>
              <a:ahLst/>
              <a:cxnLst/>
              <a:rect l="l" t="t" r="r" b="b"/>
              <a:pathLst>
                <a:path w="3080" h="2838" extrusionOk="0">
                  <a:moveTo>
                    <a:pt x="1055" y="1"/>
                  </a:moveTo>
                  <a:cubicBezTo>
                    <a:pt x="991" y="1"/>
                    <a:pt x="930" y="35"/>
                    <a:pt x="898" y="90"/>
                  </a:cubicBezTo>
                  <a:cubicBezTo>
                    <a:pt x="747" y="326"/>
                    <a:pt x="374" y="882"/>
                    <a:pt x="78" y="1086"/>
                  </a:cubicBezTo>
                  <a:cubicBezTo>
                    <a:pt x="29" y="1121"/>
                    <a:pt x="1" y="1181"/>
                    <a:pt x="1" y="1240"/>
                  </a:cubicBezTo>
                  <a:lnTo>
                    <a:pt x="1" y="1325"/>
                  </a:lnTo>
                  <a:cubicBezTo>
                    <a:pt x="4" y="2071"/>
                    <a:pt x="536" y="2708"/>
                    <a:pt x="1268" y="2838"/>
                  </a:cubicBezTo>
                  <a:cubicBezTo>
                    <a:pt x="951" y="2549"/>
                    <a:pt x="772" y="2141"/>
                    <a:pt x="772" y="1712"/>
                  </a:cubicBezTo>
                  <a:lnTo>
                    <a:pt x="772" y="1325"/>
                  </a:lnTo>
                  <a:cubicBezTo>
                    <a:pt x="772" y="1198"/>
                    <a:pt x="814" y="1075"/>
                    <a:pt x="891" y="973"/>
                  </a:cubicBezTo>
                  <a:cubicBezTo>
                    <a:pt x="961" y="882"/>
                    <a:pt x="1028" y="787"/>
                    <a:pt x="1092" y="692"/>
                  </a:cubicBezTo>
                  <a:cubicBezTo>
                    <a:pt x="1123" y="639"/>
                    <a:pt x="1180" y="607"/>
                    <a:pt x="1243" y="607"/>
                  </a:cubicBezTo>
                  <a:cubicBezTo>
                    <a:pt x="1848" y="611"/>
                    <a:pt x="2872" y="1100"/>
                    <a:pt x="3076" y="1325"/>
                  </a:cubicBezTo>
                  <a:lnTo>
                    <a:pt x="3076" y="1135"/>
                  </a:lnTo>
                  <a:cubicBezTo>
                    <a:pt x="3080" y="480"/>
                    <a:pt x="1553" y="104"/>
                    <a:pt x="1095" y="5"/>
                  </a:cubicBezTo>
                  <a:cubicBezTo>
                    <a:pt x="1082" y="2"/>
                    <a:pt x="1068" y="1"/>
                    <a:pt x="105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8" name="Google Shape;22698;p87"/>
            <p:cNvSpPr/>
            <p:nvPr/>
          </p:nvSpPr>
          <p:spPr>
            <a:xfrm>
              <a:off x="6656959" y="1997409"/>
              <a:ext cx="139690" cy="209652"/>
            </a:xfrm>
            <a:custGeom>
              <a:avLst/>
              <a:gdLst/>
              <a:ahLst/>
              <a:cxnLst/>
              <a:rect l="l" t="t" r="r" b="b"/>
              <a:pathLst>
                <a:path w="5367" h="8055" extrusionOk="0">
                  <a:moveTo>
                    <a:pt x="2685" y="363"/>
                  </a:moveTo>
                  <a:cubicBezTo>
                    <a:pt x="3104" y="363"/>
                    <a:pt x="3445" y="609"/>
                    <a:pt x="3466" y="922"/>
                  </a:cubicBezTo>
                  <a:cubicBezTo>
                    <a:pt x="3215" y="822"/>
                    <a:pt x="2950" y="772"/>
                    <a:pt x="2685" y="772"/>
                  </a:cubicBezTo>
                  <a:cubicBezTo>
                    <a:pt x="2420" y="772"/>
                    <a:pt x="2156" y="822"/>
                    <a:pt x="1904" y="922"/>
                  </a:cubicBezTo>
                  <a:cubicBezTo>
                    <a:pt x="1925" y="609"/>
                    <a:pt x="2266" y="363"/>
                    <a:pt x="2685" y="363"/>
                  </a:cubicBezTo>
                  <a:close/>
                  <a:moveTo>
                    <a:pt x="2691" y="1128"/>
                  </a:moveTo>
                  <a:cubicBezTo>
                    <a:pt x="3812" y="1128"/>
                    <a:pt x="4650" y="2185"/>
                    <a:pt x="4377" y="3287"/>
                  </a:cubicBezTo>
                  <a:cubicBezTo>
                    <a:pt x="4339" y="3142"/>
                    <a:pt x="4258" y="3012"/>
                    <a:pt x="4145" y="2910"/>
                  </a:cubicBezTo>
                  <a:cubicBezTo>
                    <a:pt x="3442" y="2287"/>
                    <a:pt x="2185" y="2125"/>
                    <a:pt x="2129" y="2118"/>
                  </a:cubicBezTo>
                  <a:cubicBezTo>
                    <a:pt x="2120" y="2117"/>
                    <a:pt x="2112" y="2117"/>
                    <a:pt x="2103" y="2117"/>
                  </a:cubicBezTo>
                  <a:cubicBezTo>
                    <a:pt x="1890" y="2117"/>
                    <a:pt x="1857" y="2450"/>
                    <a:pt x="2087" y="2477"/>
                  </a:cubicBezTo>
                  <a:cubicBezTo>
                    <a:pt x="2097" y="2477"/>
                    <a:pt x="3290" y="2636"/>
                    <a:pt x="3906" y="3181"/>
                  </a:cubicBezTo>
                  <a:cubicBezTo>
                    <a:pt x="3994" y="3258"/>
                    <a:pt x="4043" y="3367"/>
                    <a:pt x="4043" y="3480"/>
                  </a:cubicBezTo>
                  <a:lnTo>
                    <a:pt x="4043" y="3642"/>
                  </a:lnTo>
                  <a:cubicBezTo>
                    <a:pt x="4043" y="4391"/>
                    <a:pt x="3434" y="5000"/>
                    <a:pt x="2685" y="5000"/>
                  </a:cubicBezTo>
                  <a:cubicBezTo>
                    <a:pt x="1936" y="5000"/>
                    <a:pt x="1327" y="4391"/>
                    <a:pt x="1327" y="3642"/>
                  </a:cubicBezTo>
                  <a:cubicBezTo>
                    <a:pt x="1327" y="3589"/>
                    <a:pt x="1352" y="3536"/>
                    <a:pt x="1397" y="3505"/>
                  </a:cubicBezTo>
                  <a:cubicBezTo>
                    <a:pt x="1601" y="3364"/>
                    <a:pt x="1770" y="3174"/>
                    <a:pt x="1883" y="2956"/>
                  </a:cubicBezTo>
                  <a:cubicBezTo>
                    <a:pt x="1956" y="2813"/>
                    <a:pt x="1836" y="2693"/>
                    <a:pt x="1716" y="2693"/>
                  </a:cubicBezTo>
                  <a:cubicBezTo>
                    <a:pt x="1657" y="2693"/>
                    <a:pt x="1598" y="2723"/>
                    <a:pt x="1563" y="2794"/>
                  </a:cubicBezTo>
                  <a:cubicBezTo>
                    <a:pt x="1475" y="2959"/>
                    <a:pt x="1345" y="3104"/>
                    <a:pt x="1190" y="3213"/>
                  </a:cubicBezTo>
                  <a:cubicBezTo>
                    <a:pt x="1119" y="3262"/>
                    <a:pt x="1063" y="3329"/>
                    <a:pt x="1024" y="3403"/>
                  </a:cubicBezTo>
                  <a:cubicBezTo>
                    <a:pt x="672" y="2301"/>
                    <a:pt x="1468" y="1168"/>
                    <a:pt x="2625" y="1130"/>
                  </a:cubicBezTo>
                  <a:cubicBezTo>
                    <a:pt x="2647" y="1129"/>
                    <a:pt x="2669" y="1128"/>
                    <a:pt x="2691" y="1128"/>
                  </a:cubicBezTo>
                  <a:close/>
                  <a:moveTo>
                    <a:pt x="3276" y="5257"/>
                  </a:moveTo>
                  <a:lnTo>
                    <a:pt x="3276" y="5507"/>
                  </a:lnTo>
                  <a:cubicBezTo>
                    <a:pt x="3276" y="5556"/>
                    <a:pt x="3280" y="5605"/>
                    <a:pt x="3294" y="5654"/>
                  </a:cubicBezTo>
                  <a:lnTo>
                    <a:pt x="2692" y="6105"/>
                  </a:lnTo>
                  <a:cubicBezTo>
                    <a:pt x="2690" y="6107"/>
                    <a:pt x="2688" y="6107"/>
                    <a:pt x="2685" y="6107"/>
                  </a:cubicBezTo>
                  <a:cubicBezTo>
                    <a:pt x="2682" y="6107"/>
                    <a:pt x="2680" y="6107"/>
                    <a:pt x="2678" y="6105"/>
                  </a:cubicBezTo>
                  <a:lnTo>
                    <a:pt x="2076" y="5654"/>
                  </a:lnTo>
                  <a:cubicBezTo>
                    <a:pt x="2090" y="5605"/>
                    <a:pt x="2094" y="5556"/>
                    <a:pt x="2094" y="5507"/>
                  </a:cubicBezTo>
                  <a:lnTo>
                    <a:pt x="2094" y="5257"/>
                  </a:lnTo>
                  <a:cubicBezTo>
                    <a:pt x="2284" y="5324"/>
                    <a:pt x="2484" y="5359"/>
                    <a:pt x="2685" y="5362"/>
                  </a:cubicBezTo>
                  <a:cubicBezTo>
                    <a:pt x="2886" y="5362"/>
                    <a:pt x="3086" y="5327"/>
                    <a:pt x="3276" y="5257"/>
                  </a:cubicBezTo>
                  <a:close/>
                  <a:moveTo>
                    <a:pt x="2682" y="0"/>
                  </a:moveTo>
                  <a:cubicBezTo>
                    <a:pt x="2052" y="0"/>
                    <a:pt x="1538" y="426"/>
                    <a:pt x="1538" y="947"/>
                  </a:cubicBezTo>
                  <a:cubicBezTo>
                    <a:pt x="1538" y="996"/>
                    <a:pt x="1545" y="1045"/>
                    <a:pt x="1556" y="1095"/>
                  </a:cubicBezTo>
                  <a:cubicBezTo>
                    <a:pt x="486" y="1770"/>
                    <a:pt x="254" y="3234"/>
                    <a:pt x="1056" y="4208"/>
                  </a:cubicBezTo>
                  <a:cubicBezTo>
                    <a:pt x="1183" y="4560"/>
                    <a:pt x="1418" y="4863"/>
                    <a:pt x="1732" y="5074"/>
                  </a:cubicBezTo>
                  <a:lnTo>
                    <a:pt x="1732" y="5507"/>
                  </a:lnTo>
                  <a:cubicBezTo>
                    <a:pt x="1732" y="5588"/>
                    <a:pt x="1682" y="5661"/>
                    <a:pt x="1608" y="5693"/>
                  </a:cubicBezTo>
                  <a:lnTo>
                    <a:pt x="451" y="6210"/>
                  </a:lnTo>
                  <a:cubicBezTo>
                    <a:pt x="176" y="6330"/>
                    <a:pt x="0" y="6601"/>
                    <a:pt x="0" y="6900"/>
                  </a:cubicBezTo>
                  <a:lnTo>
                    <a:pt x="0" y="7871"/>
                  </a:lnTo>
                  <a:cubicBezTo>
                    <a:pt x="0" y="7971"/>
                    <a:pt x="78" y="8054"/>
                    <a:pt x="181" y="8054"/>
                  </a:cubicBezTo>
                  <a:cubicBezTo>
                    <a:pt x="183" y="8054"/>
                    <a:pt x="185" y="8054"/>
                    <a:pt x="187" y="8054"/>
                  </a:cubicBezTo>
                  <a:cubicBezTo>
                    <a:pt x="285" y="8054"/>
                    <a:pt x="366" y="7973"/>
                    <a:pt x="366" y="7875"/>
                  </a:cubicBezTo>
                  <a:lnTo>
                    <a:pt x="366" y="6903"/>
                  </a:lnTo>
                  <a:cubicBezTo>
                    <a:pt x="366" y="6745"/>
                    <a:pt x="458" y="6604"/>
                    <a:pt x="602" y="6541"/>
                  </a:cubicBezTo>
                  <a:lnTo>
                    <a:pt x="1760" y="6024"/>
                  </a:lnTo>
                  <a:cubicBezTo>
                    <a:pt x="1802" y="6006"/>
                    <a:pt x="1841" y="5982"/>
                    <a:pt x="1876" y="5953"/>
                  </a:cubicBezTo>
                  <a:lnTo>
                    <a:pt x="2460" y="6393"/>
                  </a:lnTo>
                  <a:cubicBezTo>
                    <a:pt x="2527" y="6443"/>
                    <a:pt x="2606" y="6467"/>
                    <a:pt x="2685" y="6467"/>
                  </a:cubicBezTo>
                  <a:cubicBezTo>
                    <a:pt x="2763" y="6467"/>
                    <a:pt x="2842" y="6443"/>
                    <a:pt x="2907" y="6393"/>
                  </a:cubicBezTo>
                  <a:lnTo>
                    <a:pt x="3494" y="5953"/>
                  </a:lnTo>
                  <a:cubicBezTo>
                    <a:pt x="3529" y="5982"/>
                    <a:pt x="3568" y="6006"/>
                    <a:pt x="3610" y="6024"/>
                  </a:cubicBezTo>
                  <a:lnTo>
                    <a:pt x="4768" y="6541"/>
                  </a:lnTo>
                  <a:cubicBezTo>
                    <a:pt x="4912" y="6604"/>
                    <a:pt x="5004" y="6745"/>
                    <a:pt x="5004" y="6903"/>
                  </a:cubicBezTo>
                  <a:lnTo>
                    <a:pt x="5004" y="7875"/>
                  </a:lnTo>
                  <a:cubicBezTo>
                    <a:pt x="5004" y="7994"/>
                    <a:pt x="5094" y="8054"/>
                    <a:pt x="5185" y="8054"/>
                  </a:cubicBezTo>
                  <a:cubicBezTo>
                    <a:pt x="5276" y="8054"/>
                    <a:pt x="5366" y="7994"/>
                    <a:pt x="5366" y="7875"/>
                  </a:cubicBezTo>
                  <a:lnTo>
                    <a:pt x="5366" y="6903"/>
                  </a:lnTo>
                  <a:cubicBezTo>
                    <a:pt x="5366" y="6604"/>
                    <a:pt x="5190" y="6333"/>
                    <a:pt x="4916" y="6210"/>
                  </a:cubicBezTo>
                  <a:lnTo>
                    <a:pt x="3755" y="5693"/>
                  </a:lnTo>
                  <a:cubicBezTo>
                    <a:pt x="3681" y="5661"/>
                    <a:pt x="3635" y="5588"/>
                    <a:pt x="3632" y="5507"/>
                  </a:cubicBezTo>
                  <a:lnTo>
                    <a:pt x="3632" y="5074"/>
                  </a:lnTo>
                  <a:cubicBezTo>
                    <a:pt x="3945" y="4863"/>
                    <a:pt x="4180" y="4560"/>
                    <a:pt x="4307" y="4208"/>
                  </a:cubicBezTo>
                  <a:cubicBezTo>
                    <a:pt x="5113" y="3234"/>
                    <a:pt x="4877" y="1770"/>
                    <a:pt x="3811" y="1095"/>
                  </a:cubicBezTo>
                  <a:cubicBezTo>
                    <a:pt x="3822" y="1045"/>
                    <a:pt x="3825" y="996"/>
                    <a:pt x="3825" y="947"/>
                  </a:cubicBezTo>
                  <a:cubicBezTo>
                    <a:pt x="3825" y="426"/>
                    <a:pt x="3315" y="0"/>
                    <a:pt x="26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9" name="Google Shape;22699;p87"/>
            <p:cNvSpPr/>
            <p:nvPr/>
          </p:nvSpPr>
          <p:spPr>
            <a:xfrm>
              <a:off x="6722158" y="2172600"/>
              <a:ext cx="9370" cy="34460"/>
            </a:xfrm>
            <a:custGeom>
              <a:avLst/>
              <a:gdLst/>
              <a:ahLst/>
              <a:cxnLst/>
              <a:rect l="l" t="t" r="r" b="b"/>
              <a:pathLst>
                <a:path w="360" h="1324" extrusionOk="0">
                  <a:moveTo>
                    <a:pt x="180" y="0"/>
                  </a:moveTo>
                  <a:cubicBezTo>
                    <a:pt x="90" y="0"/>
                    <a:pt x="1" y="60"/>
                    <a:pt x="1" y="180"/>
                  </a:cubicBezTo>
                  <a:lnTo>
                    <a:pt x="1" y="1144"/>
                  </a:lnTo>
                  <a:cubicBezTo>
                    <a:pt x="1" y="1263"/>
                    <a:pt x="90" y="1323"/>
                    <a:pt x="180" y="1323"/>
                  </a:cubicBezTo>
                  <a:cubicBezTo>
                    <a:pt x="270" y="1323"/>
                    <a:pt x="359" y="1263"/>
                    <a:pt x="359" y="1144"/>
                  </a:cubicBezTo>
                  <a:lnTo>
                    <a:pt x="359" y="180"/>
                  </a:lnTo>
                  <a:cubicBezTo>
                    <a:pt x="359" y="60"/>
                    <a:pt x="270"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0" name="Google Shape;22700;p87"/>
            <p:cNvSpPr/>
            <p:nvPr/>
          </p:nvSpPr>
          <p:spPr>
            <a:xfrm>
              <a:off x="6682050" y="2182595"/>
              <a:ext cx="9448" cy="24466"/>
            </a:xfrm>
            <a:custGeom>
              <a:avLst/>
              <a:gdLst/>
              <a:ahLst/>
              <a:cxnLst/>
              <a:rect l="l" t="t" r="r" b="b"/>
              <a:pathLst>
                <a:path w="363" h="940" extrusionOk="0">
                  <a:moveTo>
                    <a:pt x="182" y="0"/>
                  </a:moveTo>
                  <a:cubicBezTo>
                    <a:pt x="91" y="0"/>
                    <a:pt x="1" y="61"/>
                    <a:pt x="1" y="183"/>
                  </a:cubicBezTo>
                  <a:lnTo>
                    <a:pt x="1" y="760"/>
                  </a:lnTo>
                  <a:cubicBezTo>
                    <a:pt x="1" y="879"/>
                    <a:pt x="91" y="939"/>
                    <a:pt x="182" y="939"/>
                  </a:cubicBezTo>
                  <a:cubicBezTo>
                    <a:pt x="272" y="939"/>
                    <a:pt x="363" y="879"/>
                    <a:pt x="363" y="760"/>
                  </a:cubicBezTo>
                  <a:lnTo>
                    <a:pt x="363" y="183"/>
                  </a:lnTo>
                  <a:cubicBezTo>
                    <a:pt x="363" y="61"/>
                    <a:pt x="272"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1" name="Google Shape;22701;p87"/>
            <p:cNvSpPr/>
            <p:nvPr/>
          </p:nvSpPr>
          <p:spPr>
            <a:xfrm>
              <a:off x="6762188" y="2182595"/>
              <a:ext cx="9370" cy="24466"/>
            </a:xfrm>
            <a:custGeom>
              <a:avLst/>
              <a:gdLst/>
              <a:ahLst/>
              <a:cxnLst/>
              <a:rect l="l" t="t" r="r" b="b"/>
              <a:pathLst>
                <a:path w="360" h="940" extrusionOk="0">
                  <a:moveTo>
                    <a:pt x="180" y="0"/>
                  </a:moveTo>
                  <a:cubicBezTo>
                    <a:pt x="90" y="0"/>
                    <a:pt x="0" y="61"/>
                    <a:pt x="0" y="183"/>
                  </a:cubicBezTo>
                  <a:lnTo>
                    <a:pt x="0" y="760"/>
                  </a:lnTo>
                  <a:cubicBezTo>
                    <a:pt x="0" y="879"/>
                    <a:pt x="90" y="939"/>
                    <a:pt x="180" y="939"/>
                  </a:cubicBezTo>
                  <a:cubicBezTo>
                    <a:pt x="269" y="939"/>
                    <a:pt x="359" y="879"/>
                    <a:pt x="359" y="760"/>
                  </a:cubicBezTo>
                  <a:lnTo>
                    <a:pt x="359" y="183"/>
                  </a:lnTo>
                  <a:cubicBezTo>
                    <a:pt x="359" y="61"/>
                    <a:pt x="269"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2" name="Google Shape;22702;p87"/>
            <p:cNvSpPr/>
            <p:nvPr/>
          </p:nvSpPr>
          <p:spPr>
            <a:xfrm>
              <a:off x="6707140" y="2287694"/>
              <a:ext cx="34356" cy="29463"/>
            </a:xfrm>
            <a:custGeom>
              <a:avLst/>
              <a:gdLst/>
              <a:ahLst/>
              <a:cxnLst/>
              <a:rect l="l" t="t" r="r" b="b"/>
              <a:pathLst>
                <a:path w="1320" h="1132" extrusionOk="0">
                  <a:moveTo>
                    <a:pt x="755" y="362"/>
                  </a:moveTo>
                  <a:cubicBezTo>
                    <a:pt x="860" y="362"/>
                    <a:pt x="961" y="444"/>
                    <a:pt x="961" y="567"/>
                  </a:cubicBezTo>
                  <a:cubicBezTo>
                    <a:pt x="961" y="680"/>
                    <a:pt x="870" y="771"/>
                    <a:pt x="757" y="771"/>
                  </a:cubicBezTo>
                  <a:cubicBezTo>
                    <a:pt x="574" y="771"/>
                    <a:pt x="483" y="550"/>
                    <a:pt x="613" y="423"/>
                  </a:cubicBezTo>
                  <a:cubicBezTo>
                    <a:pt x="654" y="381"/>
                    <a:pt x="705" y="362"/>
                    <a:pt x="755" y="362"/>
                  </a:cubicBezTo>
                  <a:close/>
                  <a:moveTo>
                    <a:pt x="757" y="1"/>
                  </a:moveTo>
                  <a:cubicBezTo>
                    <a:pt x="254" y="1"/>
                    <a:pt x="1" y="609"/>
                    <a:pt x="356" y="965"/>
                  </a:cubicBezTo>
                  <a:cubicBezTo>
                    <a:pt x="471" y="1080"/>
                    <a:pt x="613" y="1132"/>
                    <a:pt x="752" y="1132"/>
                  </a:cubicBezTo>
                  <a:cubicBezTo>
                    <a:pt x="1042" y="1132"/>
                    <a:pt x="1320" y="907"/>
                    <a:pt x="1320" y="567"/>
                  </a:cubicBezTo>
                  <a:cubicBezTo>
                    <a:pt x="1320" y="254"/>
                    <a:pt x="1067" y="1"/>
                    <a:pt x="7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3" name="Google Shape;22703;p87"/>
            <p:cNvSpPr/>
            <p:nvPr/>
          </p:nvSpPr>
          <p:spPr>
            <a:xfrm>
              <a:off x="6612088"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4" name="Google Shape;22704;p87"/>
            <p:cNvSpPr/>
            <p:nvPr/>
          </p:nvSpPr>
          <p:spPr>
            <a:xfrm>
              <a:off x="6802297" y="2287694"/>
              <a:ext cx="34356" cy="29463"/>
            </a:xfrm>
            <a:custGeom>
              <a:avLst/>
              <a:gdLst/>
              <a:ahLst/>
              <a:cxnLst/>
              <a:rect l="l" t="t" r="r" b="b"/>
              <a:pathLst>
                <a:path w="1320" h="1132" extrusionOk="0">
                  <a:moveTo>
                    <a:pt x="753" y="362"/>
                  </a:moveTo>
                  <a:cubicBezTo>
                    <a:pt x="858" y="362"/>
                    <a:pt x="957" y="444"/>
                    <a:pt x="957" y="567"/>
                  </a:cubicBezTo>
                  <a:cubicBezTo>
                    <a:pt x="957" y="680"/>
                    <a:pt x="866" y="771"/>
                    <a:pt x="753" y="771"/>
                  </a:cubicBezTo>
                  <a:cubicBezTo>
                    <a:pt x="570" y="771"/>
                    <a:pt x="479" y="550"/>
                    <a:pt x="609" y="423"/>
                  </a:cubicBezTo>
                  <a:cubicBezTo>
                    <a:pt x="651" y="381"/>
                    <a:pt x="703" y="362"/>
                    <a:pt x="753" y="362"/>
                  </a:cubicBezTo>
                  <a:close/>
                  <a:moveTo>
                    <a:pt x="753" y="1"/>
                  </a:moveTo>
                  <a:cubicBezTo>
                    <a:pt x="250" y="1"/>
                    <a:pt x="0" y="609"/>
                    <a:pt x="356" y="965"/>
                  </a:cubicBezTo>
                  <a:cubicBezTo>
                    <a:pt x="471" y="1080"/>
                    <a:pt x="613" y="1132"/>
                    <a:pt x="752" y="1132"/>
                  </a:cubicBezTo>
                  <a:cubicBezTo>
                    <a:pt x="1042" y="1132"/>
                    <a:pt x="1320" y="907"/>
                    <a:pt x="1320" y="567"/>
                  </a:cubicBezTo>
                  <a:cubicBezTo>
                    <a:pt x="1316" y="254"/>
                    <a:pt x="1066" y="1"/>
                    <a:pt x="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5" name="Google Shape;22705;p87"/>
            <p:cNvSpPr/>
            <p:nvPr/>
          </p:nvSpPr>
          <p:spPr>
            <a:xfrm>
              <a:off x="6643165" y="2217654"/>
              <a:ext cx="167305" cy="64522"/>
            </a:xfrm>
            <a:custGeom>
              <a:avLst/>
              <a:gdLst/>
              <a:ahLst/>
              <a:cxnLst/>
              <a:rect l="l" t="t" r="r" b="b"/>
              <a:pathLst>
                <a:path w="6428" h="2479" extrusionOk="0">
                  <a:moveTo>
                    <a:pt x="3213" y="0"/>
                  </a:moveTo>
                  <a:cubicBezTo>
                    <a:pt x="3123" y="0"/>
                    <a:pt x="3032" y="60"/>
                    <a:pt x="3032" y="180"/>
                  </a:cubicBezTo>
                  <a:lnTo>
                    <a:pt x="3032" y="384"/>
                  </a:lnTo>
                  <a:lnTo>
                    <a:pt x="1780" y="384"/>
                  </a:lnTo>
                  <a:cubicBezTo>
                    <a:pt x="1537" y="384"/>
                    <a:pt x="1308" y="503"/>
                    <a:pt x="1164" y="700"/>
                  </a:cubicBezTo>
                  <a:lnTo>
                    <a:pt x="101" y="2192"/>
                  </a:lnTo>
                  <a:cubicBezTo>
                    <a:pt x="0" y="2331"/>
                    <a:pt x="122" y="2479"/>
                    <a:pt x="251" y="2479"/>
                  </a:cubicBezTo>
                  <a:cubicBezTo>
                    <a:pt x="301" y="2479"/>
                    <a:pt x="353" y="2456"/>
                    <a:pt x="393" y="2400"/>
                  </a:cubicBezTo>
                  <a:lnTo>
                    <a:pt x="1456" y="911"/>
                  </a:lnTo>
                  <a:cubicBezTo>
                    <a:pt x="1530" y="806"/>
                    <a:pt x="1653" y="746"/>
                    <a:pt x="1780" y="746"/>
                  </a:cubicBezTo>
                  <a:lnTo>
                    <a:pt x="3032" y="746"/>
                  </a:lnTo>
                  <a:lnTo>
                    <a:pt x="3032" y="2104"/>
                  </a:lnTo>
                  <a:cubicBezTo>
                    <a:pt x="3032" y="2224"/>
                    <a:pt x="3123" y="2284"/>
                    <a:pt x="3213" y="2284"/>
                  </a:cubicBezTo>
                  <a:cubicBezTo>
                    <a:pt x="3304" y="2284"/>
                    <a:pt x="3394" y="2224"/>
                    <a:pt x="3394" y="2104"/>
                  </a:cubicBezTo>
                  <a:lnTo>
                    <a:pt x="3394" y="746"/>
                  </a:lnTo>
                  <a:lnTo>
                    <a:pt x="4647" y="746"/>
                  </a:lnTo>
                  <a:cubicBezTo>
                    <a:pt x="4774" y="746"/>
                    <a:pt x="4897" y="806"/>
                    <a:pt x="4971" y="911"/>
                  </a:cubicBezTo>
                  <a:lnTo>
                    <a:pt x="6033" y="2400"/>
                  </a:lnTo>
                  <a:cubicBezTo>
                    <a:pt x="6073" y="2456"/>
                    <a:pt x="6125" y="2479"/>
                    <a:pt x="6176" y="2479"/>
                  </a:cubicBezTo>
                  <a:cubicBezTo>
                    <a:pt x="6305" y="2479"/>
                    <a:pt x="6427" y="2331"/>
                    <a:pt x="6329" y="2192"/>
                  </a:cubicBezTo>
                  <a:lnTo>
                    <a:pt x="5263" y="700"/>
                  </a:lnTo>
                  <a:cubicBezTo>
                    <a:pt x="5122" y="503"/>
                    <a:pt x="4893" y="384"/>
                    <a:pt x="4647" y="384"/>
                  </a:cubicBezTo>
                  <a:lnTo>
                    <a:pt x="3394" y="384"/>
                  </a:lnTo>
                  <a:lnTo>
                    <a:pt x="3394" y="180"/>
                  </a:lnTo>
                  <a:cubicBezTo>
                    <a:pt x="3394" y="60"/>
                    <a:pt x="3304" y="0"/>
                    <a:pt x="32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6" name="Google Shape;22706;p87"/>
          <p:cNvGrpSpPr/>
          <p:nvPr/>
        </p:nvGrpSpPr>
        <p:grpSpPr>
          <a:xfrm>
            <a:off x="6060617" y="2898247"/>
            <a:ext cx="346738" cy="346816"/>
            <a:chOff x="6060617" y="2898247"/>
            <a:chExt cx="346738" cy="346816"/>
          </a:xfrm>
        </p:grpSpPr>
        <p:sp>
          <p:nvSpPr>
            <p:cNvPr id="22707" name="Google Shape;22707;p87"/>
            <p:cNvSpPr/>
            <p:nvPr/>
          </p:nvSpPr>
          <p:spPr>
            <a:xfrm>
              <a:off x="6066109" y="2903739"/>
              <a:ext cx="255512" cy="255512"/>
            </a:xfrm>
            <a:custGeom>
              <a:avLst/>
              <a:gdLst/>
              <a:ahLst/>
              <a:cxnLst/>
              <a:rect l="l" t="t" r="r" b="b"/>
              <a:pathLst>
                <a:path w="9817" h="9817" extrusionOk="0">
                  <a:moveTo>
                    <a:pt x="4606" y="0"/>
                  </a:moveTo>
                  <a:cubicBezTo>
                    <a:pt x="4391" y="0"/>
                    <a:pt x="4208" y="148"/>
                    <a:pt x="4166" y="359"/>
                  </a:cubicBezTo>
                  <a:lnTo>
                    <a:pt x="3944" y="1471"/>
                  </a:lnTo>
                  <a:cubicBezTo>
                    <a:pt x="3670" y="1549"/>
                    <a:pt x="3406" y="1658"/>
                    <a:pt x="3160" y="1795"/>
                  </a:cubicBezTo>
                  <a:lnTo>
                    <a:pt x="2217" y="1169"/>
                  </a:lnTo>
                  <a:cubicBezTo>
                    <a:pt x="2140" y="1117"/>
                    <a:pt x="2053" y="1093"/>
                    <a:pt x="1967" y="1093"/>
                  </a:cubicBezTo>
                  <a:cubicBezTo>
                    <a:pt x="1852" y="1093"/>
                    <a:pt x="1738" y="1137"/>
                    <a:pt x="1654" y="1221"/>
                  </a:cubicBezTo>
                  <a:lnTo>
                    <a:pt x="1221" y="1651"/>
                  </a:lnTo>
                  <a:cubicBezTo>
                    <a:pt x="1073" y="1802"/>
                    <a:pt x="1049" y="2038"/>
                    <a:pt x="1168" y="2214"/>
                  </a:cubicBezTo>
                  <a:lnTo>
                    <a:pt x="1795" y="3160"/>
                  </a:lnTo>
                  <a:cubicBezTo>
                    <a:pt x="1657" y="3406"/>
                    <a:pt x="1548" y="3670"/>
                    <a:pt x="1471" y="3945"/>
                  </a:cubicBezTo>
                  <a:lnTo>
                    <a:pt x="359" y="4166"/>
                  </a:lnTo>
                  <a:cubicBezTo>
                    <a:pt x="148" y="4209"/>
                    <a:pt x="0" y="4391"/>
                    <a:pt x="0" y="4606"/>
                  </a:cubicBezTo>
                  <a:lnTo>
                    <a:pt x="0" y="5215"/>
                  </a:lnTo>
                  <a:cubicBezTo>
                    <a:pt x="0" y="5426"/>
                    <a:pt x="148" y="5609"/>
                    <a:pt x="359" y="5651"/>
                  </a:cubicBezTo>
                  <a:lnTo>
                    <a:pt x="1471" y="5873"/>
                  </a:lnTo>
                  <a:cubicBezTo>
                    <a:pt x="1548" y="6147"/>
                    <a:pt x="1657" y="6411"/>
                    <a:pt x="1795" y="6657"/>
                  </a:cubicBezTo>
                  <a:lnTo>
                    <a:pt x="1168" y="7604"/>
                  </a:lnTo>
                  <a:cubicBezTo>
                    <a:pt x="1049" y="7780"/>
                    <a:pt x="1073" y="8015"/>
                    <a:pt x="1221" y="8167"/>
                  </a:cubicBezTo>
                  <a:lnTo>
                    <a:pt x="1654" y="8596"/>
                  </a:lnTo>
                  <a:cubicBezTo>
                    <a:pt x="1739" y="8681"/>
                    <a:pt x="1853" y="8725"/>
                    <a:pt x="1969" y="8725"/>
                  </a:cubicBezTo>
                  <a:cubicBezTo>
                    <a:pt x="2055" y="8725"/>
                    <a:pt x="2141" y="8702"/>
                    <a:pt x="2217" y="8652"/>
                  </a:cubicBezTo>
                  <a:lnTo>
                    <a:pt x="3160" y="8023"/>
                  </a:lnTo>
                  <a:cubicBezTo>
                    <a:pt x="3406" y="8160"/>
                    <a:pt x="3670" y="8269"/>
                    <a:pt x="3944" y="8346"/>
                  </a:cubicBezTo>
                  <a:lnTo>
                    <a:pt x="4166" y="9458"/>
                  </a:lnTo>
                  <a:cubicBezTo>
                    <a:pt x="4208" y="9669"/>
                    <a:pt x="4391" y="9817"/>
                    <a:pt x="4606" y="9817"/>
                  </a:cubicBezTo>
                  <a:lnTo>
                    <a:pt x="5211" y="9817"/>
                  </a:lnTo>
                  <a:cubicBezTo>
                    <a:pt x="5426" y="9817"/>
                    <a:pt x="5609" y="9669"/>
                    <a:pt x="5651" y="9458"/>
                  </a:cubicBezTo>
                  <a:lnTo>
                    <a:pt x="5873" y="8346"/>
                  </a:lnTo>
                  <a:cubicBezTo>
                    <a:pt x="6147" y="8269"/>
                    <a:pt x="6411" y="8160"/>
                    <a:pt x="6657" y="8023"/>
                  </a:cubicBezTo>
                  <a:lnTo>
                    <a:pt x="7604" y="8649"/>
                  </a:lnTo>
                  <a:cubicBezTo>
                    <a:pt x="7679" y="8698"/>
                    <a:pt x="7765" y="8723"/>
                    <a:pt x="7851" y="8723"/>
                  </a:cubicBezTo>
                  <a:cubicBezTo>
                    <a:pt x="7966" y="8723"/>
                    <a:pt x="8080" y="8679"/>
                    <a:pt x="8167" y="8593"/>
                  </a:cubicBezTo>
                  <a:lnTo>
                    <a:pt x="8596" y="8163"/>
                  </a:lnTo>
                  <a:cubicBezTo>
                    <a:pt x="8744" y="8012"/>
                    <a:pt x="8768" y="7776"/>
                    <a:pt x="8652" y="7600"/>
                  </a:cubicBezTo>
                  <a:lnTo>
                    <a:pt x="8022" y="6657"/>
                  </a:lnTo>
                  <a:cubicBezTo>
                    <a:pt x="8160" y="6408"/>
                    <a:pt x="8269" y="6144"/>
                    <a:pt x="8346" y="5873"/>
                  </a:cubicBezTo>
                  <a:lnTo>
                    <a:pt x="9458" y="5648"/>
                  </a:lnTo>
                  <a:cubicBezTo>
                    <a:pt x="9669" y="5609"/>
                    <a:pt x="9817" y="5422"/>
                    <a:pt x="9817" y="5211"/>
                  </a:cubicBezTo>
                  <a:lnTo>
                    <a:pt x="9817" y="4606"/>
                  </a:lnTo>
                  <a:cubicBezTo>
                    <a:pt x="9817" y="4391"/>
                    <a:pt x="9665" y="4209"/>
                    <a:pt x="9458" y="4170"/>
                  </a:cubicBezTo>
                  <a:lnTo>
                    <a:pt x="8346" y="3945"/>
                  </a:lnTo>
                  <a:cubicBezTo>
                    <a:pt x="8269" y="3670"/>
                    <a:pt x="8160" y="3410"/>
                    <a:pt x="8022" y="3160"/>
                  </a:cubicBezTo>
                  <a:lnTo>
                    <a:pt x="8649" y="2214"/>
                  </a:lnTo>
                  <a:cubicBezTo>
                    <a:pt x="8768" y="2038"/>
                    <a:pt x="8744" y="1802"/>
                    <a:pt x="8592" y="1651"/>
                  </a:cubicBezTo>
                  <a:lnTo>
                    <a:pt x="8163" y="1221"/>
                  </a:lnTo>
                  <a:cubicBezTo>
                    <a:pt x="8079" y="1137"/>
                    <a:pt x="7965" y="1093"/>
                    <a:pt x="7850" y="1093"/>
                  </a:cubicBezTo>
                  <a:cubicBezTo>
                    <a:pt x="7764" y="1093"/>
                    <a:pt x="7677" y="1117"/>
                    <a:pt x="7600" y="1169"/>
                  </a:cubicBezTo>
                  <a:lnTo>
                    <a:pt x="6657" y="1795"/>
                  </a:lnTo>
                  <a:cubicBezTo>
                    <a:pt x="6407" y="1658"/>
                    <a:pt x="6147" y="1549"/>
                    <a:pt x="5873" y="1471"/>
                  </a:cubicBezTo>
                  <a:lnTo>
                    <a:pt x="5651" y="359"/>
                  </a:lnTo>
                  <a:cubicBezTo>
                    <a:pt x="5609" y="148"/>
                    <a:pt x="5426" y="0"/>
                    <a:pt x="521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8" name="Google Shape;22708;p87"/>
            <p:cNvSpPr/>
            <p:nvPr/>
          </p:nvSpPr>
          <p:spPr>
            <a:xfrm>
              <a:off x="6133312" y="2975444"/>
              <a:ext cx="116707" cy="112179"/>
            </a:xfrm>
            <a:custGeom>
              <a:avLst/>
              <a:gdLst/>
              <a:ahLst/>
              <a:cxnLst/>
              <a:rect l="l" t="t" r="r" b="b"/>
              <a:pathLst>
                <a:path w="4484" h="4310" extrusionOk="0">
                  <a:moveTo>
                    <a:pt x="2326" y="0"/>
                  </a:moveTo>
                  <a:cubicBezTo>
                    <a:pt x="1454" y="0"/>
                    <a:pt x="669" y="525"/>
                    <a:pt x="335" y="1330"/>
                  </a:cubicBezTo>
                  <a:cubicBezTo>
                    <a:pt x="1" y="2136"/>
                    <a:pt x="187" y="3061"/>
                    <a:pt x="803" y="3677"/>
                  </a:cubicBezTo>
                  <a:cubicBezTo>
                    <a:pt x="1214" y="4091"/>
                    <a:pt x="1766" y="4310"/>
                    <a:pt x="2327" y="4310"/>
                  </a:cubicBezTo>
                  <a:cubicBezTo>
                    <a:pt x="2605" y="4310"/>
                    <a:pt x="2886" y="4256"/>
                    <a:pt x="3153" y="4145"/>
                  </a:cubicBezTo>
                  <a:cubicBezTo>
                    <a:pt x="3956" y="3811"/>
                    <a:pt x="4483" y="3026"/>
                    <a:pt x="4483" y="2154"/>
                  </a:cubicBezTo>
                  <a:cubicBezTo>
                    <a:pt x="4483" y="964"/>
                    <a:pt x="3516" y="0"/>
                    <a:pt x="2326"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9" name="Google Shape;22709;p87"/>
            <p:cNvSpPr/>
            <p:nvPr/>
          </p:nvSpPr>
          <p:spPr>
            <a:xfrm>
              <a:off x="6156580" y="3003658"/>
              <a:ext cx="65225" cy="55829"/>
            </a:xfrm>
            <a:custGeom>
              <a:avLst/>
              <a:gdLst/>
              <a:ahLst/>
              <a:cxnLst/>
              <a:rect l="l" t="t" r="r" b="b"/>
              <a:pathLst>
                <a:path w="2506" h="2145" extrusionOk="0">
                  <a:moveTo>
                    <a:pt x="1432" y="0"/>
                  </a:moveTo>
                  <a:cubicBezTo>
                    <a:pt x="479" y="0"/>
                    <a:pt x="0" y="1154"/>
                    <a:pt x="676" y="1830"/>
                  </a:cubicBezTo>
                  <a:cubicBezTo>
                    <a:pt x="894" y="2047"/>
                    <a:pt x="1163" y="2144"/>
                    <a:pt x="1426" y="2144"/>
                  </a:cubicBezTo>
                  <a:cubicBezTo>
                    <a:pt x="1977" y="2144"/>
                    <a:pt x="2506" y="1717"/>
                    <a:pt x="2506" y="1070"/>
                  </a:cubicBezTo>
                  <a:cubicBezTo>
                    <a:pt x="2506" y="479"/>
                    <a:pt x="2027" y="0"/>
                    <a:pt x="1432"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0" name="Google Shape;22710;p87"/>
            <p:cNvSpPr/>
            <p:nvPr/>
          </p:nvSpPr>
          <p:spPr>
            <a:xfrm>
              <a:off x="6159131" y="3004934"/>
              <a:ext cx="45730" cy="40811"/>
            </a:xfrm>
            <a:custGeom>
              <a:avLst/>
              <a:gdLst/>
              <a:ahLst/>
              <a:cxnLst/>
              <a:rect l="l" t="t" r="r" b="b"/>
              <a:pathLst>
                <a:path w="1757" h="1568" extrusionOk="0">
                  <a:moveTo>
                    <a:pt x="1011" y="0"/>
                  </a:moveTo>
                  <a:cubicBezTo>
                    <a:pt x="370" y="4"/>
                    <a:pt x="1" y="729"/>
                    <a:pt x="381" y="1246"/>
                  </a:cubicBezTo>
                  <a:cubicBezTo>
                    <a:pt x="540" y="1464"/>
                    <a:pt x="775" y="1567"/>
                    <a:pt x="1009" y="1567"/>
                  </a:cubicBezTo>
                  <a:cubicBezTo>
                    <a:pt x="1329" y="1567"/>
                    <a:pt x="1645" y="1374"/>
                    <a:pt x="1757" y="1021"/>
                  </a:cubicBezTo>
                  <a:cubicBezTo>
                    <a:pt x="1757" y="556"/>
                    <a:pt x="1454" y="141"/>
                    <a:pt x="1011"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1" name="Google Shape;22711;p87"/>
            <p:cNvSpPr/>
            <p:nvPr/>
          </p:nvSpPr>
          <p:spPr>
            <a:xfrm>
              <a:off x="6234064" y="3071694"/>
              <a:ext cx="167877" cy="167877"/>
            </a:xfrm>
            <a:custGeom>
              <a:avLst/>
              <a:gdLst/>
              <a:ahLst/>
              <a:cxnLst/>
              <a:rect l="l" t="t" r="r" b="b"/>
              <a:pathLst>
                <a:path w="6450" h="6450" extrusionOk="0">
                  <a:moveTo>
                    <a:pt x="3026" y="0"/>
                  </a:moveTo>
                  <a:cubicBezTo>
                    <a:pt x="2885" y="0"/>
                    <a:pt x="2766" y="99"/>
                    <a:pt x="2737" y="236"/>
                  </a:cubicBezTo>
                  <a:lnTo>
                    <a:pt x="2593" y="968"/>
                  </a:lnTo>
                  <a:cubicBezTo>
                    <a:pt x="2410" y="1017"/>
                    <a:pt x="2238" y="1087"/>
                    <a:pt x="2076" y="1179"/>
                  </a:cubicBezTo>
                  <a:lnTo>
                    <a:pt x="1457" y="767"/>
                  </a:lnTo>
                  <a:cubicBezTo>
                    <a:pt x="1405" y="734"/>
                    <a:pt x="1347" y="718"/>
                    <a:pt x="1290" y="718"/>
                  </a:cubicBezTo>
                  <a:cubicBezTo>
                    <a:pt x="1214" y="718"/>
                    <a:pt x="1140" y="746"/>
                    <a:pt x="1084" y="802"/>
                  </a:cubicBezTo>
                  <a:lnTo>
                    <a:pt x="802" y="1084"/>
                  </a:lnTo>
                  <a:cubicBezTo>
                    <a:pt x="704" y="1182"/>
                    <a:pt x="690" y="1337"/>
                    <a:pt x="767" y="1453"/>
                  </a:cubicBezTo>
                  <a:lnTo>
                    <a:pt x="1179" y="2076"/>
                  </a:lnTo>
                  <a:cubicBezTo>
                    <a:pt x="1087" y="2238"/>
                    <a:pt x="1017" y="2410"/>
                    <a:pt x="968" y="2590"/>
                  </a:cubicBezTo>
                  <a:lnTo>
                    <a:pt x="236" y="2738"/>
                  </a:lnTo>
                  <a:cubicBezTo>
                    <a:pt x="99" y="2766"/>
                    <a:pt x="0" y="2885"/>
                    <a:pt x="0" y="3026"/>
                  </a:cubicBezTo>
                  <a:lnTo>
                    <a:pt x="0" y="3424"/>
                  </a:lnTo>
                  <a:cubicBezTo>
                    <a:pt x="0" y="3564"/>
                    <a:pt x="99" y="3684"/>
                    <a:pt x="236" y="3712"/>
                  </a:cubicBezTo>
                  <a:lnTo>
                    <a:pt x="968" y="3857"/>
                  </a:lnTo>
                  <a:cubicBezTo>
                    <a:pt x="1017" y="4036"/>
                    <a:pt x="1087" y="4212"/>
                    <a:pt x="1179" y="4374"/>
                  </a:cubicBezTo>
                  <a:lnTo>
                    <a:pt x="767" y="4993"/>
                  </a:lnTo>
                  <a:cubicBezTo>
                    <a:pt x="690" y="5109"/>
                    <a:pt x="704" y="5264"/>
                    <a:pt x="802" y="5362"/>
                  </a:cubicBezTo>
                  <a:lnTo>
                    <a:pt x="1084" y="5647"/>
                  </a:lnTo>
                  <a:cubicBezTo>
                    <a:pt x="1140" y="5704"/>
                    <a:pt x="1214" y="5732"/>
                    <a:pt x="1290" y="5732"/>
                  </a:cubicBezTo>
                  <a:cubicBezTo>
                    <a:pt x="1347" y="5732"/>
                    <a:pt x="1405" y="5716"/>
                    <a:pt x="1457" y="5683"/>
                  </a:cubicBezTo>
                  <a:lnTo>
                    <a:pt x="2076" y="5267"/>
                  </a:lnTo>
                  <a:cubicBezTo>
                    <a:pt x="2238" y="5359"/>
                    <a:pt x="2410" y="5433"/>
                    <a:pt x="2593" y="5482"/>
                  </a:cubicBezTo>
                  <a:lnTo>
                    <a:pt x="2737" y="6214"/>
                  </a:lnTo>
                  <a:cubicBezTo>
                    <a:pt x="2766" y="6351"/>
                    <a:pt x="2885" y="6450"/>
                    <a:pt x="3026" y="6450"/>
                  </a:cubicBezTo>
                  <a:lnTo>
                    <a:pt x="3424" y="6450"/>
                  </a:lnTo>
                  <a:cubicBezTo>
                    <a:pt x="3564" y="6450"/>
                    <a:pt x="3684" y="6351"/>
                    <a:pt x="3712" y="6214"/>
                  </a:cubicBezTo>
                  <a:lnTo>
                    <a:pt x="3856" y="5482"/>
                  </a:lnTo>
                  <a:cubicBezTo>
                    <a:pt x="4039" y="5433"/>
                    <a:pt x="4212" y="5359"/>
                    <a:pt x="4374" y="5267"/>
                  </a:cubicBezTo>
                  <a:lnTo>
                    <a:pt x="4993" y="5683"/>
                  </a:lnTo>
                  <a:cubicBezTo>
                    <a:pt x="5043" y="5716"/>
                    <a:pt x="5100" y="5732"/>
                    <a:pt x="5157" y="5732"/>
                  </a:cubicBezTo>
                  <a:cubicBezTo>
                    <a:pt x="5232" y="5732"/>
                    <a:pt x="5308" y="5704"/>
                    <a:pt x="5366" y="5647"/>
                  </a:cubicBezTo>
                  <a:lnTo>
                    <a:pt x="5647" y="5362"/>
                  </a:lnTo>
                  <a:cubicBezTo>
                    <a:pt x="5746" y="5264"/>
                    <a:pt x="5760" y="5109"/>
                    <a:pt x="5682" y="4993"/>
                  </a:cubicBezTo>
                  <a:lnTo>
                    <a:pt x="5271" y="4374"/>
                  </a:lnTo>
                  <a:cubicBezTo>
                    <a:pt x="5362" y="4212"/>
                    <a:pt x="5433" y="4036"/>
                    <a:pt x="5482" y="3857"/>
                  </a:cubicBezTo>
                  <a:lnTo>
                    <a:pt x="6214" y="3712"/>
                  </a:lnTo>
                  <a:cubicBezTo>
                    <a:pt x="6351" y="3684"/>
                    <a:pt x="6449" y="3564"/>
                    <a:pt x="6449" y="3424"/>
                  </a:cubicBezTo>
                  <a:lnTo>
                    <a:pt x="6449" y="3026"/>
                  </a:lnTo>
                  <a:cubicBezTo>
                    <a:pt x="6449" y="2885"/>
                    <a:pt x="6351" y="2766"/>
                    <a:pt x="6214" y="2738"/>
                  </a:cubicBezTo>
                  <a:lnTo>
                    <a:pt x="5482" y="2590"/>
                  </a:lnTo>
                  <a:cubicBezTo>
                    <a:pt x="5433" y="2410"/>
                    <a:pt x="5362" y="2238"/>
                    <a:pt x="5271" y="2076"/>
                  </a:cubicBezTo>
                  <a:lnTo>
                    <a:pt x="5682" y="1453"/>
                  </a:lnTo>
                  <a:cubicBezTo>
                    <a:pt x="5760" y="1337"/>
                    <a:pt x="5746" y="1182"/>
                    <a:pt x="5647" y="1084"/>
                  </a:cubicBezTo>
                  <a:lnTo>
                    <a:pt x="5366" y="802"/>
                  </a:lnTo>
                  <a:cubicBezTo>
                    <a:pt x="5308" y="746"/>
                    <a:pt x="5232" y="718"/>
                    <a:pt x="5157" y="718"/>
                  </a:cubicBezTo>
                  <a:cubicBezTo>
                    <a:pt x="5100" y="718"/>
                    <a:pt x="5043" y="734"/>
                    <a:pt x="4993" y="767"/>
                  </a:cubicBezTo>
                  <a:lnTo>
                    <a:pt x="4374" y="1179"/>
                  </a:lnTo>
                  <a:cubicBezTo>
                    <a:pt x="4212" y="1087"/>
                    <a:pt x="4039" y="1017"/>
                    <a:pt x="3856" y="968"/>
                  </a:cubicBezTo>
                  <a:lnTo>
                    <a:pt x="3712" y="236"/>
                  </a:lnTo>
                  <a:cubicBezTo>
                    <a:pt x="3684" y="99"/>
                    <a:pt x="3564" y="0"/>
                    <a:pt x="3424"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2" name="Google Shape;22712;p87"/>
            <p:cNvSpPr/>
            <p:nvPr/>
          </p:nvSpPr>
          <p:spPr>
            <a:xfrm>
              <a:off x="6272689" y="3113624"/>
              <a:ext cx="87296" cy="83991"/>
            </a:xfrm>
            <a:custGeom>
              <a:avLst/>
              <a:gdLst/>
              <a:ahLst/>
              <a:cxnLst/>
              <a:rect l="l" t="t" r="r" b="b"/>
              <a:pathLst>
                <a:path w="3354" h="3227" extrusionOk="0">
                  <a:moveTo>
                    <a:pt x="1743" y="1"/>
                  </a:moveTo>
                  <a:cubicBezTo>
                    <a:pt x="1088" y="1"/>
                    <a:pt x="501" y="395"/>
                    <a:pt x="251" y="996"/>
                  </a:cubicBezTo>
                  <a:cubicBezTo>
                    <a:pt x="1" y="1598"/>
                    <a:pt x="138" y="2291"/>
                    <a:pt x="599" y="2752"/>
                  </a:cubicBezTo>
                  <a:cubicBezTo>
                    <a:pt x="908" y="3061"/>
                    <a:pt x="1323" y="3226"/>
                    <a:pt x="1744" y="3226"/>
                  </a:cubicBezTo>
                  <a:cubicBezTo>
                    <a:pt x="1951" y="3226"/>
                    <a:pt x="2160" y="3186"/>
                    <a:pt x="2358" y="3104"/>
                  </a:cubicBezTo>
                  <a:cubicBezTo>
                    <a:pt x="2960" y="2854"/>
                    <a:pt x="3354" y="2267"/>
                    <a:pt x="3354" y="1612"/>
                  </a:cubicBezTo>
                  <a:cubicBezTo>
                    <a:pt x="3354" y="722"/>
                    <a:pt x="2633" y="1"/>
                    <a:pt x="1743"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3" name="Google Shape;22713;p87"/>
            <p:cNvSpPr/>
            <p:nvPr/>
          </p:nvSpPr>
          <p:spPr>
            <a:xfrm>
              <a:off x="6284323" y="3130386"/>
              <a:ext cx="58926" cy="50467"/>
            </a:xfrm>
            <a:custGeom>
              <a:avLst/>
              <a:gdLst/>
              <a:ahLst/>
              <a:cxnLst/>
              <a:rect l="l" t="t" r="r" b="b"/>
              <a:pathLst>
                <a:path w="2264" h="1939" extrusionOk="0">
                  <a:moveTo>
                    <a:pt x="1296" y="1"/>
                  </a:moveTo>
                  <a:cubicBezTo>
                    <a:pt x="430" y="1"/>
                    <a:pt x="1" y="1042"/>
                    <a:pt x="609" y="1654"/>
                  </a:cubicBezTo>
                  <a:cubicBezTo>
                    <a:pt x="806" y="1851"/>
                    <a:pt x="1048" y="1939"/>
                    <a:pt x="1286" y="1939"/>
                  </a:cubicBezTo>
                  <a:cubicBezTo>
                    <a:pt x="1784" y="1939"/>
                    <a:pt x="2263" y="1552"/>
                    <a:pt x="2263" y="968"/>
                  </a:cubicBezTo>
                  <a:cubicBezTo>
                    <a:pt x="2263" y="433"/>
                    <a:pt x="1827" y="1"/>
                    <a:pt x="12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4" name="Google Shape;22714;p87"/>
            <p:cNvSpPr/>
            <p:nvPr/>
          </p:nvSpPr>
          <p:spPr>
            <a:xfrm>
              <a:off x="6286718" y="3131844"/>
              <a:ext cx="39666" cy="35684"/>
            </a:xfrm>
            <a:custGeom>
              <a:avLst/>
              <a:gdLst/>
              <a:ahLst/>
              <a:cxnLst/>
              <a:rect l="l" t="t" r="r" b="b"/>
              <a:pathLst>
                <a:path w="1524" h="1371" extrusionOk="0">
                  <a:moveTo>
                    <a:pt x="880" y="1"/>
                  </a:moveTo>
                  <a:cubicBezTo>
                    <a:pt x="324" y="1"/>
                    <a:pt x="0" y="627"/>
                    <a:pt x="320" y="1081"/>
                  </a:cubicBezTo>
                  <a:cubicBezTo>
                    <a:pt x="459" y="1277"/>
                    <a:pt x="668" y="1370"/>
                    <a:pt x="875" y="1370"/>
                  </a:cubicBezTo>
                  <a:cubicBezTo>
                    <a:pt x="1148" y="1370"/>
                    <a:pt x="1418" y="1210"/>
                    <a:pt x="1524" y="912"/>
                  </a:cubicBezTo>
                  <a:cubicBezTo>
                    <a:pt x="1524" y="504"/>
                    <a:pt x="1267" y="138"/>
                    <a:pt x="880" y="1"/>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5" name="Google Shape;22715;p87"/>
            <p:cNvSpPr/>
            <p:nvPr/>
          </p:nvSpPr>
          <p:spPr>
            <a:xfrm>
              <a:off x="6060617" y="2898247"/>
              <a:ext cx="346738" cy="346816"/>
            </a:xfrm>
            <a:custGeom>
              <a:avLst/>
              <a:gdLst/>
              <a:ahLst/>
              <a:cxnLst/>
              <a:rect l="l" t="t" r="r" b="b"/>
              <a:pathLst>
                <a:path w="13322" h="13325" extrusionOk="0">
                  <a:moveTo>
                    <a:pt x="5126" y="4261"/>
                  </a:moveTo>
                  <a:cubicBezTo>
                    <a:pt x="5338" y="4261"/>
                    <a:pt x="5553" y="4339"/>
                    <a:pt x="5728" y="4515"/>
                  </a:cubicBezTo>
                  <a:cubicBezTo>
                    <a:pt x="6270" y="5056"/>
                    <a:pt x="5887" y="5980"/>
                    <a:pt x="5121" y="5982"/>
                  </a:cubicBezTo>
                  <a:lnTo>
                    <a:pt x="5121" y="5982"/>
                  </a:lnTo>
                  <a:cubicBezTo>
                    <a:pt x="4647" y="5981"/>
                    <a:pt x="4261" y="5598"/>
                    <a:pt x="4261" y="5123"/>
                  </a:cubicBezTo>
                  <a:cubicBezTo>
                    <a:pt x="4261" y="4604"/>
                    <a:pt x="4685" y="4261"/>
                    <a:pt x="5126" y="4261"/>
                  </a:cubicBezTo>
                  <a:close/>
                  <a:moveTo>
                    <a:pt x="5122" y="2759"/>
                  </a:moveTo>
                  <a:cubicBezTo>
                    <a:pt x="4523" y="2759"/>
                    <a:pt x="3926" y="2986"/>
                    <a:pt x="3469" y="3431"/>
                  </a:cubicBezTo>
                  <a:cubicBezTo>
                    <a:pt x="3315" y="3580"/>
                    <a:pt x="3455" y="3794"/>
                    <a:pt x="3619" y="3794"/>
                  </a:cubicBezTo>
                  <a:cubicBezTo>
                    <a:pt x="3668" y="3794"/>
                    <a:pt x="3719" y="3775"/>
                    <a:pt x="3765" y="3730"/>
                  </a:cubicBezTo>
                  <a:cubicBezTo>
                    <a:pt x="4140" y="3364"/>
                    <a:pt x="4630" y="3177"/>
                    <a:pt x="5123" y="3177"/>
                  </a:cubicBezTo>
                  <a:cubicBezTo>
                    <a:pt x="5527" y="3177"/>
                    <a:pt x="5932" y="3303"/>
                    <a:pt x="6277" y="3557"/>
                  </a:cubicBezTo>
                  <a:cubicBezTo>
                    <a:pt x="7041" y="4124"/>
                    <a:pt x="7287" y="5162"/>
                    <a:pt x="6851" y="6010"/>
                  </a:cubicBezTo>
                  <a:cubicBezTo>
                    <a:pt x="6801" y="6112"/>
                    <a:pt x="6840" y="6235"/>
                    <a:pt x="6942" y="6288"/>
                  </a:cubicBezTo>
                  <a:lnTo>
                    <a:pt x="6942" y="6291"/>
                  </a:lnTo>
                  <a:cubicBezTo>
                    <a:pt x="6973" y="6307"/>
                    <a:pt x="7006" y="6314"/>
                    <a:pt x="7038" y="6314"/>
                  </a:cubicBezTo>
                  <a:cubicBezTo>
                    <a:pt x="7116" y="6314"/>
                    <a:pt x="7190" y="6272"/>
                    <a:pt x="7227" y="6200"/>
                  </a:cubicBezTo>
                  <a:cubicBezTo>
                    <a:pt x="7755" y="5169"/>
                    <a:pt x="7456" y="3909"/>
                    <a:pt x="6523" y="3220"/>
                  </a:cubicBezTo>
                  <a:cubicBezTo>
                    <a:pt x="6105" y="2911"/>
                    <a:pt x="5613" y="2759"/>
                    <a:pt x="5122" y="2759"/>
                  </a:cubicBezTo>
                  <a:close/>
                  <a:moveTo>
                    <a:pt x="5111" y="3838"/>
                  </a:moveTo>
                  <a:cubicBezTo>
                    <a:pt x="4797" y="3838"/>
                    <a:pt x="4476" y="3955"/>
                    <a:pt x="4215" y="4215"/>
                  </a:cubicBezTo>
                  <a:cubicBezTo>
                    <a:pt x="3406" y="5025"/>
                    <a:pt x="3979" y="6404"/>
                    <a:pt x="5119" y="6404"/>
                  </a:cubicBezTo>
                  <a:lnTo>
                    <a:pt x="5123" y="6400"/>
                  </a:lnTo>
                  <a:cubicBezTo>
                    <a:pt x="5827" y="6400"/>
                    <a:pt x="6400" y="5830"/>
                    <a:pt x="6404" y="5123"/>
                  </a:cubicBezTo>
                  <a:cubicBezTo>
                    <a:pt x="6404" y="4349"/>
                    <a:pt x="5771" y="3838"/>
                    <a:pt x="5111" y="3838"/>
                  </a:cubicBezTo>
                  <a:close/>
                  <a:moveTo>
                    <a:pt x="3073" y="4226"/>
                  </a:moveTo>
                  <a:cubicBezTo>
                    <a:pt x="2999" y="4226"/>
                    <a:pt x="2925" y="4264"/>
                    <a:pt x="2885" y="4353"/>
                  </a:cubicBezTo>
                  <a:cubicBezTo>
                    <a:pt x="2551" y="5327"/>
                    <a:pt x="2885" y="6404"/>
                    <a:pt x="3712" y="7020"/>
                  </a:cubicBezTo>
                  <a:cubicBezTo>
                    <a:pt x="4130" y="7329"/>
                    <a:pt x="4625" y="7484"/>
                    <a:pt x="5121" y="7484"/>
                  </a:cubicBezTo>
                  <a:cubicBezTo>
                    <a:pt x="5607" y="7484"/>
                    <a:pt x="6093" y="7335"/>
                    <a:pt x="6506" y="7037"/>
                  </a:cubicBezTo>
                  <a:cubicBezTo>
                    <a:pt x="6692" y="6903"/>
                    <a:pt x="6564" y="6652"/>
                    <a:pt x="6386" y="6652"/>
                  </a:cubicBezTo>
                  <a:cubicBezTo>
                    <a:pt x="6345" y="6652"/>
                    <a:pt x="6302" y="6665"/>
                    <a:pt x="6259" y="6696"/>
                  </a:cubicBezTo>
                  <a:cubicBezTo>
                    <a:pt x="5920" y="6941"/>
                    <a:pt x="5521" y="7064"/>
                    <a:pt x="5122" y="7064"/>
                  </a:cubicBezTo>
                  <a:cubicBezTo>
                    <a:pt x="4715" y="7064"/>
                    <a:pt x="4307" y="6936"/>
                    <a:pt x="3962" y="6682"/>
                  </a:cubicBezTo>
                  <a:cubicBezTo>
                    <a:pt x="3283" y="6175"/>
                    <a:pt x="3008" y="5289"/>
                    <a:pt x="3283" y="4486"/>
                  </a:cubicBezTo>
                  <a:lnTo>
                    <a:pt x="3279" y="4486"/>
                  </a:lnTo>
                  <a:cubicBezTo>
                    <a:pt x="3319" y="4332"/>
                    <a:pt x="3196" y="4226"/>
                    <a:pt x="3073" y="4226"/>
                  </a:cubicBezTo>
                  <a:close/>
                  <a:moveTo>
                    <a:pt x="4817" y="0"/>
                  </a:moveTo>
                  <a:cubicBezTo>
                    <a:pt x="4504" y="0"/>
                    <a:pt x="4236" y="222"/>
                    <a:pt x="4173" y="528"/>
                  </a:cubicBezTo>
                  <a:lnTo>
                    <a:pt x="3976" y="1517"/>
                  </a:lnTo>
                  <a:cubicBezTo>
                    <a:pt x="3772" y="1580"/>
                    <a:pt x="3571" y="1665"/>
                    <a:pt x="3381" y="1763"/>
                  </a:cubicBezTo>
                  <a:lnTo>
                    <a:pt x="2544" y="1204"/>
                  </a:lnTo>
                  <a:cubicBezTo>
                    <a:pt x="2432" y="1130"/>
                    <a:pt x="2305" y="1093"/>
                    <a:pt x="2177" y="1093"/>
                  </a:cubicBezTo>
                  <a:cubicBezTo>
                    <a:pt x="2008" y="1093"/>
                    <a:pt x="1840" y="1158"/>
                    <a:pt x="1714" y="1285"/>
                  </a:cubicBezTo>
                  <a:lnTo>
                    <a:pt x="1284" y="1714"/>
                  </a:lnTo>
                  <a:cubicBezTo>
                    <a:pt x="1066" y="1935"/>
                    <a:pt x="1031" y="2280"/>
                    <a:pt x="1203" y="2544"/>
                  </a:cubicBezTo>
                  <a:lnTo>
                    <a:pt x="1763" y="3382"/>
                  </a:lnTo>
                  <a:cubicBezTo>
                    <a:pt x="1664" y="3572"/>
                    <a:pt x="1583" y="3769"/>
                    <a:pt x="1517" y="3973"/>
                  </a:cubicBezTo>
                  <a:lnTo>
                    <a:pt x="528" y="4173"/>
                  </a:lnTo>
                  <a:cubicBezTo>
                    <a:pt x="222" y="4233"/>
                    <a:pt x="0" y="4504"/>
                    <a:pt x="0" y="4817"/>
                  </a:cubicBezTo>
                  <a:lnTo>
                    <a:pt x="0" y="5422"/>
                  </a:lnTo>
                  <a:cubicBezTo>
                    <a:pt x="0" y="5735"/>
                    <a:pt x="222" y="6003"/>
                    <a:pt x="528" y="6066"/>
                  </a:cubicBezTo>
                  <a:lnTo>
                    <a:pt x="1517" y="6263"/>
                  </a:lnTo>
                  <a:cubicBezTo>
                    <a:pt x="1583" y="6467"/>
                    <a:pt x="1664" y="6668"/>
                    <a:pt x="1763" y="6858"/>
                  </a:cubicBezTo>
                  <a:lnTo>
                    <a:pt x="1203" y="7695"/>
                  </a:lnTo>
                  <a:cubicBezTo>
                    <a:pt x="1031" y="7956"/>
                    <a:pt x="1066" y="8300"/>
                    <a:pt x="1284" y="8526"/>
                  </a:cubicBezTo>
                  <a:lnTo>
                    <a:pt x="1714" y="8955"/>
                  </a:lnTo>
                  <a:cubicBezTo>
                    <a:pt x="1841" y="9080"/>
                    <a:pt x="2010" y="9145"/>
                    <a:pt x="2180" y="9145"/>
                  </a:cubicBezTo>
                  <a:cubicBezTo>
                    <a:pt x="2306" y="9145"/>
                    <a:pt x="2433" y="9109"/>
                    <a:pt x="2544" y="9036"/>
                  </a:cubicBezTo>
                  <a:lnTo>
                    <a:pt x="3381" y="8476"/>
                  </a:lnTo>
                  <a:cubicBezTo>
                    <a:pt x="3571" y="8575"/>
                    <a:pt x="3772" y="8656"/>
                    <a:pt x="3976" y="8723"/>
                  </a:cubicBezTo>
                  <a:lnTo>
                    <a:pt x="4173" y="9711"/>
                  </a:lnTo>
                  <a:cubicBezTo>
                    <a:pt x="4236" y="10017"/>
                    <a:pt x="4504" y="10236"/>
                    <a:pt x="4817" y="10239"/>
                  </a:cubicBezTo>
                  <a:lnTo>
                    <a:pt x="5422" y="10239"/>
                  </a:lnTo>
                  <a:cubicBezTo>
                    <a:pt x="5735" y="10236"/>
                    <a:pt x="6006" y="10017"/>
                    <a:pt x="6066" y="9711"/>
                  </a:cubicBezTo>
                  <a:lnTo>
                    <a:pt x="6267" y="8723"/>
                  </a:lnTo>
                  <a:cubicBezTo>
                    <a:pt x="6428" y="8670"/>
                    <a:pt x="6587" y="8606"/>
                    <a:pt x="6738" y="8536"/>
                  </a:cubicBezTo>
                  <a:cubicBezTo>
                    <a:pt x="6844" y="8487"/>
                    <a:pt x="6889" y="8360"/>
                    <a:pt x="6840" y="8255"/>
                  </a:cubicBezTo>
                  <a:lnTo>
                    <a:pt x="6840" y="8255"/>
                  </a:lnTo>
                  <a:lnTo>
                    <a:pt x="6840" y="8258"/>
                  </a:lnTo>
                  <a:cubicBezTo>
                    <a:pt x="6804" y="8181"/>
                    <a:pt x="6728" y="8136"/>
                    <a:pt x="6648" y="8136"/>
                  </a:cubicBezTo>
                  <a:cubicBezTo>
                    <a:pt x="6618" y="8136"/>
                    <a:pt x="6587" y="8143"/>
                    <a:pt x="6559" y="8156"/>
                  </a:cubicBezTo>
                  <a:cubicBezTo>
                    <a:pt x="6390" y="8237"/>
                    <a:pt x="6210" y="8304"/>
                    <a:pt x="6027" y="8357"/>
                  </a:cubicBezTo>
                  <a:cubicBezTo>
                    <a:pt x="5950" y="8378"/>
                    <a:pt x="5894" y="8441"/>
                    <a:pt x="5879" y="8519"/>
                  </a:cubicBezTo>
                  <a:lnTo>
                    <a:pt x="5654" y="9630"/>
                  </a:lnTo>
                  <a:cubicBezTo>
                    <a:pt x="5633" y="9739"/>
                    <a:pt x="5538" y="9820"/>
                    <a:pt x="5426" y="9820"/>
                  </a:cubicBezTo>
                  <a:lnTo>
                    <a:pt x="4817" y="9820"/>
                  </a:lnTo>
                  <a:cubicBezTo>
                    <a:pt x="4704" y="9820"/>
                    <a:pt x="4609" y="9739"/>
                    <a:pt x="4585" y="9630"/>
                  </a:cubicBezTo>
                  <a:lnTo>
                    <a:pt x="4363" y="8519"/>
                  </a:lnTo>
                  <a:cubicBezTo>
                    <a:pt x="4349" y="8441"/>
                    <a:pt x="4289" y="8378"/>
                    <a:pt x="4215" y="8357"/>
                  </a:cubicBezTo>
                  <a:cubicBezTo>
                    <a:pt x="3955" y="8283"/>
                    <a:pt x="3709" y="8181"/>
                    <a:pt x="3476" y="8047"/>
                  </a:cubicBezTo>
                  <a:cubicBezTo>
                    <a:pt x="3444" y="8029"/>
                    <a:pt x="3409" y="8020"/>
                    <a:pt x="3374" y="8020"/>
                  </a:cubicBezTo>
                  <a:cubicBezTo>
                    <a:pt x="3332" y="8020"/>
                    <a:pt x="3291" y="8033"/>
                    <a:pt x="3255" y="8058"/>
                  </a:cubicBezTo>
                  <a:lnTo>
                    <a:pt x="2312" y="8687"/>
                  </a:lnTo>
                  <a:cubicBezTo>
                    <a:pt x="2271" y="8713"/>
                    <a:pt x="2226" y="8726"/>
                    <a:pt x="2181" y="8726"/>
                  </a:cubicBezTo>
                  <a:cubicBezTo>
                    <a:pt x="2120" y="8726"/>
                    <a:pt x="2059" y="8702"/>
                    <a:pt x="2013" y="8656"/>
                  </a:cubicBezTo>
                  <a:lnTo>
                    <a:pt x="1583" y="8226"/>
                  </a:lnTo>
                  <a:cubicBezTo>
                    <a:pt x="1506" y="8146"/>
                    <a:pt x="1492" y="8022"/>
                    <a:pt x="1555" y="7931"/>
                  </a:cubicBezTo>
                  <a:lnTo>
                    <a:pt x="2185" y="6984"/>
                  </a:lnTo>
                  <a:cubicBezTo>
                    <a:pt x="2227" y="6918"/>
                    <a:pt x="2231" y="6833"/>
                    <a:pt x="2192" y="6766"/>
                  </a:cubicBezTo>
                  <a:cubicBezTo>
                    <a:pt x="2062" y="6531"/>
                    <a:pt x="1956" y="6284"/>
                    <a:pt x="1886" y="6027"/>
                  </a:cubicBezTo>
                  <a:cubicBezTo>
                    <a:pt x="1865" y="5950"/>
                    <a:pt x="1802" y="5894"/>
                    <a:pt x="1724" y="5876"/>
                  </a:cubicBezTo>
                  <a:lnTo>
                    <a:pt x="609" y="5654"/>
                  </a:lnTo>
                  <a:cubicBezTo>
                    <a:pt x="500" y="5633"/>
                    <a:pt x="422" y="5535"/>
                    <a:pt x="422" y="5422"/>
                  </a:cubicBezTo>
                  <a:lnTo>
                    <a:pt x="422" y="4817"/>
                  </a:lnTo>
                  <a:cubicBezTo>
                    <a:pt x="422" y="4705"/>
                    <a:pt x="500" y="4606"/>
                    <a:pt x="609" y="4585"/>
                  </a:cubicBezTo>
                  <a:lnTo>
                    <a:pt x="1724" y="4363"/>
                  </a:lnTo>
                  <a:cubicBezTo>
                    <a:pt x="1802" y="4346"/>
                    <a:pt x="1865" y="4289"/>
                    <a:pt x="1886" y="4212"/>
                  </a:cubicBezTo>
                  <a:cubicBezTo>
                    <a:pt x="1956" y="3955"/>
                    <a:pt x="2062" y="3705"/>
                    <a:pt x="2192" y="3473"/>
                  </a:cubicBezTo>
                  <a:cubicBezTo>
                    <a:pt x="2231" y="3403"/>
                    <a:pt x="2227" y="3318"/>
                    <a:pt x="2185" y="3255"/>
                  </a:cubicBezTo>
                  <a:lnTo>
                    <a:pt x="1555" y="2308"/>
                  </a:lnTo>
                  <a:cubicBezTo>
                    <a:pt x="1492" y="2217"/>
                    <a:pt x="1506" y="2090"/>
                    <a:pt x="1583" y="2013"/>
                  </a:cubicBezTo>
                  <a:lnTo>
                    <a:pt x="2013" y="1584"/>
                  </a:lnTo>
                  <a:cubicBezTo>
                    <a:pt x="2059" y="1537"/>
                    <a:pt x="2120" y="1514"/>
                    <a:pt x="2181" y="1514"/>
                  </a:cubicBezTo>
                  <a:cubicBezTo>
                    <a:pt x="2226" y="1514"/>
                    <a:pt x="2271" y="1527"/>
                    <a:pt x="2312" y="1552"/>
                  </a:cubicBezTo>
                  <a:lnTo>
                    <a:pt x="3255" y="2182"/>
                  </a:lnTo>
                  <a:cubicBezTo>
                    <a:pt x="3291" y="2207"/>
                    <a:pt x="3332" y="2219"/>
                    <a:pt x="3374" y="2219"/>
                  </a:cubicBezTo>
                  <a:cubicBezTo>
                    <a:pt x="3409" y="2219"/>
                    <a:pt x="3444" y="2210"/>
                    <a:pt x="3476" y="2192"/>
                  </a:cubicBezTo>
                  <a:cubicBezTo>
                    <a:pt x="3709" y="2059"/>
                    <a:pt x="3955" y="1957"/>
                    <a:pt x="4215" y="1883"/>
                  </a:cubicBezTo>
                  <a:cubicBezTo>
                    <a:pt x="4289" y="1862"/>
                    <a:pt x="4349" y="1798"/>
                    <a:pt x="4363" y="1721"/>
                  </a:cubicBezTo>
                  <a:lnTo>
                    <a:pt x="4588" y="609"/>
                  </a:lnTo>
                  <a:cubicBezTo>
                    <a:pt x="4609" y="500"/>
                    <a:pt x="4704" y="419"/>
                    <a:pt x="4817" y="419"/>
                  </a:cubicBezTo>
                  <a:lnTo>
                    <a:pt x="5426" y="419"/>
                  </a:lnTo>
                  <a:cubicBezTo>
                    <a:pt x="5538" y="419"/>
                    <a:pt x="5633" y="500"/>
                    <a:pt x="5658" y="609"/>
                  </a:cubicBezTo>
                  <a:lnTo>
                    <a:pt x="5879" y="1721"/>
                  </a:lnTo>
                  <a:cubicBezTo>
                    <a:pt x="5894" y="1798"/>
                    <a:pt x="5953" y="1862"/>
                    <a:pt x="6027" y="1883"/>
                  </a:cubicBezTo>
                  <a:cubicBezTo>
                    <a:pt x="6288" y="1957"/>
                    <a:pt x="6534" y="2059"/>
                    <a:pt x="6766" y="2192"/>
                  </a:cubicBezTo>
                  <a:cubicBezTo>
                    <a:pt x="6798" y="2210"/>
                    <a:pt x="6834" y="2219"/>
                    <a:pt x="6869" y="2219"/>
                  </a:cubicBezTo>
                  <a:cubicBezTo>
                    <a:pt x="6910" y="2219"/>
                    <a:pt x="6952" y="2207"/>
                    <a:pt x="6988" y="2182"/>
                  </a:cubicBezTo>
                  <a:lnTo>
                    <a:pt x="7931" y="1552"/>
                  </a:lnTo>
                  <a:cubicBezTo>
                    <a:pt x="7971" y="1527"/>
                    <a:pt x="8017" y="1514"/>
                    <a:pt x="8062" y="1514"/>
                  </a:cubicBezTo>
                  <a:cubicBezTo>
                    <a:pt x="8123" y="1514"/>
                    <a:pt x="8183" y="1537"/>
                    <a:pt x="8230" y="1584"/>
                  </a:cubicBezTo>
                  <a:lnTo>
                    <a:pt x="8659" y="2013"/>
                  </a:lnTo>
                  <a:cubicBezTo>
                    <a:pt x="8736" y="2090"/>
                    <a:pt x="8751" y="2217"/>
                    <a:pt x="8687" y="2308"/>
                  </a:cubicBezTo>
                  <a:lnTo>
                    <a:pt x="8057" y="3255"/>
                  </a:lnTo>
                  <a:cubicBezTo>
                    <a:pt x="8012" y="3322"/>
                    <a:pt x="8008" y="3406"/>
                    <a:pt x="8047" y="3477"/>
                  </a:cubicBezTo>
                  <a:cubicBezTo>
                    <a:pt x="8181" y="3709"/>
                    <a:pt x="8283" y="3955"/>
                    <a:pt x="8356" y="4215"/>
                  </a:cubicBezTo>
                  <a:cubicBezTo>
                    <a:pt x="8378" y="4289"/>
                    <a:pt x="8437" y="4349"/>
                    <a:pt x="8518" y="4363"/>
                  </a:cubicBezTo>
                  <a:lnTo>
                    <a:pt x="9630" y="4585"/>
                  </a:lnTo>
                  <a:cubicBezTo>
                    <a:pt x="9739" y="4610"/>
                    <a:pt x="9820" y="4705"/>
                    <a:pt x="9820" y="4817"/>
                  </a:cubicBezTo>
                  <a:lnTo>
                    <a:pt x="9820" y="5426"/>
                  </a:lnTo>
                  <a:cubicBezTo>
                    <a:pt x="9820" y="5535"/>
                    <a:pt x="9739" y="5633"/>
                    <a:pt x="9630" y="5654"/>
                  </a:cubicBezTo>
                  <a:lnTo>
                    <a:pt x="8518" y="5880"/>
                  </a:lnTo>
                  <a:cubicBezTo>
                    <a:pt x="8437" y="5894"/>
                    <a:pt x="8378" y="5950"/>
                    <a:pt x="8356" y="6027"/>
                  </a:cubicBezTo>
                  <a:cubicBezTo>
                    <a:pt x="8304" y="6214"/>
                    <a:pt x="8233" y="6397"/>
                    <a:pt x="8149" y="6573"/>
                  </a:cubicBezTo>
                  <a:cubicBezTo>
                    <a:pt x="8070" y="6740"/>
                    <a:pt x="8209" y="6876"/>
                    <a:pt x="8347" y="6876"/>
                  </a:cubicBezTo>
                  <a:cubicBezTo>
                    <a:pt x="8418" y="6876"/>
                    <a:pt x="8488" y="6840"/>
                    <a:pt x="8529" y="6756"/>
                  </a:cubicBezTo>
                  <a:cubicBezTo>
                    <a:pt x="8606" y="6597"/>
                    <a:pt x="8670" y="6432"/>
                    <a:pt x="8722" y="6267"/>
                  </a:cubicBezTo>
                  <a:lnTo>
                    <a:pt x="9711" y="6066"/>
                  </a:lnTo>
                  <a:cubicBezTo>
                    <a:pt x="10017" y="6006"/>
                    <a:pt x="10239" y="5735"/>
                    <a:pt x="10239" y="5422"/>
                  </a:cubicBezTo>
                  <a:lnTo>
                    <a:pt x="10239" y="4817"/>
                  </a:lnTo>
                  <a:cubicBezTo>
                    <a:pt x="10239" y="4504"/>
                    <a:pt x="10017" y="4233"/>
                    <a:pt x="9711" y="4173"/>
                  </a:cubicBezTo>
                  <a:lnTo>
                    <a:pt x="8722" y="3973"/>
                  </a:lnTo>
                  <a:cubicBezTo>
                    <a:pt x="8659" y="3769"/>
                    <a:pt x="8575" y="3572"/>
                    <a:pt x="8476" y="3382"/>
                  </a:cubicBezTo>
                  <a:lnTo>
                    <a:pt x="9036" y="2544"/>
                  </a:lnTo>
                  <a:cubicBezTo>
                    <a:pt x="9208" y="2280"/>
                    <a:pt x="9173" y="1935"/>
                    <a:pt x="8955" y="1714"/>
                  </a:cubicBezTo>
                  <a:lnTo>
                    <a:pt x="8525" y="1285"/>
                  </a:lnTo>
                  <a:cubicBezTo>
                    <a:pt x="8399" y="1158"/>
                    <a:pt x="8231" y="1093"/>
                    <a:pt x="8062" y="1093"/>
                  </a:cubicBezTo>
                  <a:cubicBezTo>
                    <a:pt x="7934" y="1093"/>
                    <a:pt x="7807" y="1130"/>
                    <a:pt x="7695" y="1204"/>
                  </a:cubicBezTo>
                  <a:lnTo>
                    <a:pt x="6858" y="1763"/>
                  </a:lnTo>
                  <a:cubicBezTo>
                    <a:pt x="6668" y="1665"/>
                    <a:pt x="6471" y="1580"/>
                    <a:pt x="6267" y="1517"/>
                  </a:cubicBezTo>
                  <a:lnTo>
                    <a:pt x="6066" y="528"/>
                  </a:lnTo>
                  <a:cubicBezTo>
                    <a:pt x="6006" y="222"/>
                    <a:pt x="5735" y="0"/>
                    <a:pt x="5422" y="0"/>
                  </a:cubicBezTo>
                  <a:close/>
                  <a:moveTo>
                    <a:pt x="9880" y="8710"/>
                  </a:moveTo>
                  <a:cubicBezTo>
                    <a:pt x="9591" y="8710"/>
                    <a:pt x="9296" y="8817"/>
                    <a:pt x="9057" y="9057"/>
                  </a:cubicBezTo>
                  <a:cubicBezTo>
                    <a:pt x="8314" y="9799"/>
                    <a:pt x="8839" y="11069"/>
                    <a:pt x="9891" y="11069"/>
                  </a:cubicBezTo>
                  <a:cubicBezTo>
                    <a:pt x="10151" y="11069"/>
                    <a:pt x="10404" y="10981"/>
                    <a:pt x="10608" y="10823"/>
                  </a:cubicBezTo>
                  <a:cubicBezTo>
                    <a:pt x="10787" y="10684"/>
                    <a:pt x="10655" y="10442"/>
                    <a:pt x="10481" y="10442"/>
                  </a:cubicBezTo>
                  <a:cubicBezTo>
                    <a:pt x="10439" y="10442"/>
                    <a:pt x="10394" y="10456"/>
                    <a:pt x="10351" y="10489"/>
                  </a:cubicBezTo>
                  <a:cubicBezTo>
                    <a:pt x="10218" y="10591"/>
                    <a:pt x="10056" y="10647"/>
                    <a:pt x="9891" y="10647"/>
                  </a:cubicBezTo>
                  <a:cubicBezTo>
                    <a:pt x="9884" y="10647"/>
                    <a:pt x="9878" y="10647"/>
                    <a:pt x="9871" y="10647"/>
                  </a:cubicBezTo>
                  <a:cubicBezTo>
                    <a:pt x="9454" y="10647"/>
                    <a:pt x="9113" y="10310"/>
                    <a:pt x="9113" y="9891"/>
                  </a:cubicBezTo>
                  <a:cubicBezTo>
                    <a:pt x="9113" y="9471"/>
                    <a:pt x="9454" y="9134"/>
                    <a:pt x="9871" y="9134"/>
                  </a:cubicBezTo>
                  <a:cubicBezTo>
                    <a:pt x="9878" y="9134"/>
                    <a:pt x="9884" y="9134"/>
                    <a:pt x="9891" y="9134"/>
                  </a:cubicBezTo>
                  <a:lnTo>
                    <a:pt x="9887" y="9134"/>
                  </a:lnTo>
                  <a:cubicBezTo>
                    <a:pt x="10306" y="9134"/>
                    <a:pt x="10647" y="9472"/>
                    <a:pt x="10647" y="9891"/>
                  </a:cubicBezTo>
                  <a:cubicBezTo>
                    <a:pt x="10647" y="10007"/>
                    <a:pt x="10742" y="10102"/>
                    <a:pt x="10858" y="10102"/>
                  </a:cubicBezTo>
                  <a:cubicBezTo>
                    <a:pt x="10974" y="10102"/>
                    <a:pt x="11066" y="10007"/>
                    <a:pt x="11066" y="9891"/>
                  </a:cubicBezTo>
                  <a:cubicBezTo>
                    <a:pt x="11066" y="9181"/>
                    <a:pt x="10485" y="8710"/>
                    <a:pt x="9880" y="8710"/>
                  </a:cubicBezTo>
                  <a:close/>
                  <a:moveTo>
                    <a:pt x="9690" y="6457"/>
                  </a:moveTo>
                  <a:cubicBezTo>
                    <a:pt x="9451" y="6457"/>
                    <a:pt x="9243" y="6626"/>
                    <a:pt x="9197" y="6861"/>
                  </a:cubicBezTo>
                  <a:lnTo>
                    <a:pt x="9074" y="7470"/>
                  </a:lnTo>
                  <a:cubicBezTo>
                    <a:pt x="8965" y="7505"/>
                    <a:pt x="8856" y="7547"/>
                    <a:pt x="8754" y="7600"/>
                  </a:cubicBezTo>
                  <a:lnTo>
                    <a:pt x="8237" y="7255"/>
                  </a:lnTo>
                  <a:cubicBezTo>
                    <a:pt x="8151" y="7200"/>
                    <a:pt x="8054" y="7172"/>
                    <a:pt x="7956" y="7172"/>
                  </a:cubicBezTo>
                  <a:cubicBezTo>
                    <a:pt x="7826" y="7172"/>
                    <a:pt x="7697" y="7222"/>
                    <a:pt x="7600" y="7319"/>
                  </a:cubicBezTo>
                  <a:lnTo>
                    <a:pt x="7319" y="7600"/>
                  </a:lnTo>
                  <a:cubicBezTo>
                    <a:pt x="7150" y="7773"/>
                    <a:pt x="7121" y="8036"/>
                    <a:pt x="7255" y="8237"/>
                  </a:cubicBezTo>
                  <a:lnTo>
                    <a:pt x="7600" y="8754"/>
                  </a:lnTo>
                  <a:cubicBezTo>
                    <a:pt x="7530" y="8895"/>
                    <a:pt x="7470" y="9046"/>
                    <a:pt x="7428" y="9201"/>
                  </a:cubicBezTo>
                  <a:cubicBezTo>
                    <a:pt x="7383" y="9362"/>
                    <a:pt x="7512" y="9468"/>
                    <a:pt x="7638" y="9468"/>
                  </a:cubicBezTo>
                  <a:cubicBezTo>
                    <a:pt x="7721" y="9468"/>
                    <a:pt x="7803" y="9422"/>
                    <a:pt x="7832" y="9314"/>
                  </a:cubicBezTo>
                  <a:cubicBezTo>
                    <a:pt x="7878" y="9148"/>
                    <a:pt x="7945" y="8994"/>
                    <a:pt x="8026" y="8846"/>
                  </a:cubicBezTo>
                  <a:cubicBezTo>
                    <a:pt x="8064" y="8775"/>
                    <a:pt x="8064" y="8691"/>
                    <a:pt x="8019" y="8624"/>
                  </a:cubicBezTo>
                  <a:lnTo>
                    <a:pt x="7607" y="8005"/>
                  </a:lnTo>
                  <a:cubicBezTo>
                    <a:pt x="7582" y="7970"/>
                    <a:pt x="7589" y="7927"/>
                    <a:pt x="7618" y="7899"/>
                  </a:cubicBezTo>
                  <a:lnTo>
                    <a:pt x="7899" y="7618"/>
                  </a:lnTo>
                  <a:cubicBezTo>
                    <a:pt x="7915" y="7602"/>
                    <a:pt x="7936" y="7594"/>
                    <a:pt x="7957" y="7594"/>
                  </a:cubicBezTo>
                  <a:cubicBezTo>
                    <a:pt x="7972" y="7594"/>
                    <a:pt x="7988" y="7598"/>
                    <a:pt x="8001" y="7607"/>
                  </a:cubicBezTo>
                  <a:lnTo>
                    <a:pt x="8624" y="8019"/>
                  </a:lnTo>
                  <a:cubicBezTo>
                    <a:pt x="8658" y="8044"/>
                    <a:pt x="8700" y="8056"/>
                    <a:pt x="8741" y="8056"/>
                  </a:cubicBezTo>
                  <a:cubicBezTo>
                    <a:pt x="8776" y="8056"/>
                    <a:pt x="8811" y="8047"/>
                    <a:pt x="8842" y="8029"/>
                  </a:cubicBezTo>
                  <a:cubicBezTo>
                    <a:pt x="8990" y="7945"/>
                    <a:pt x="9148" y="7878"/>
                    <a:pt x="9314" y="7832"/>
                  </a:cubicBezTo>
                  <a:cubicBezTo>
                    <a:pt x="9387" y="7811"/>
                    <a:pt x="9447" y="7751"/>
                    <a:pt x="9461" y="7674"/>
                  </a:cubicBezTo>
                  <a:lnTo>
                    <a:pt x="9609" y="6942"/>
                  </a:lnTo>
                  <a:cubicBezTo>
                    <a:pt x="9616" y="6904"/>
                    <a:pt x="9651" y="6875"/>
                    <a:pt x="9690" y="6875"/>
                  </a:cubicBezTo>
                  <a:lnTo>
                    <a:pt x="10088" y="6875"/>
                  </a:lnTo>
                  <a:cubicBezTo>
                    <a:pt x="10126" y="6875"/>
                    <a:pt x="10161" y="6904"/>
                    <a:pt x="10169" y="6942"/>
                  </a:cubicBezTo>
                  <a:lnTo>
                    <a:pt x="10316" y="7674"/>
                  </a:lnTo>
                  <a:cubicBezTo>
                    <a:pt x="10330" y="7751"/>
                    <a:pt x="10390" y="7811"/>
                    <a:pt x="10464" y="7832"/>
                  </a:cubicBezTo>
                  <a:cubicBezTo>
                    <a:pt x="10629" y="7878"/>
                    <a:pt x="10788" y="7945"/>
                    <a:pt x="10936" y="8029"/>
                  </a:cubicBezTo>
                  <a:cubicBezTo>
                    <a:pt x="10966" y="8047"/>
                    <a:pt x="11001" y="8056"/>
                    <a:pt x="11035" y="8056"/>
                  </a:cubicBezTo>
                  <a:cubicBezTo>
                    <a:pt x="11076" y="8056"/>
                    <a:pt x="11117" y="8044"/>
                    <a:pt x="11154" y="8019"/>
                  </a:cubicBezTo>
                  <a:lnTo>
                    <a:pt x="11773" y="7607"/>
                  </a:lnTo>
                  <a:cubicBezTo>
                    <a:pt x="11788" y="7598"/>
                    <a:pt x="11804" y="7594"/>
                    <a:pt x="11820" y="7594"/>
                  </a:cubicBezTo>
                  <a:cubicBezTo>
                    <a:pt x="11842" y="7594"/>
                    <a:pt x="11862" y="7602"/>
                    <a:pt x="11878" y="7618"/>
                  </a:cubicBezTo>
                  <a:lnTo>
                    <a:pt x="12160" y="7899"/>
                  </a:lnTo>
                  <a:cubicBezTo>
                    <a:pt x="12188" y="7927"/>
                    <a:pt x="12195" y="7970"/>
                    <a:pt x="12171" y="8005"/>
                  </a:cubicBezTo>
                  <a:lnTo>
                    <a:pt x="11759" y="8624"/>
                  </a:lnTo>
                  <a:cubicBezTo>
                    <a:pt x="11713" y="8691"/>
                    <a:pt x="11710" y="8775"/>
                    <a:pt x="11752" y="8846"/>
                  </a:cubicBezTo>
                  <a:cubicBezTo>
                    <a:pt x="11833" y="8994"/>
                    <a:pt x="11900" y="9148"/>
                    <a:pt x="11945" y="9314"/>
                  </a:cubicBezTo>
                  <a:cubicBezTo>
                    <a:pt x="11966" y="9391"/>
                    <a:pt x="12030" y="9447"/>
                    <a:pt x="12107" y="9461"/>
                  </a:cubicBezTo>
                  <a:lnTo>
                    <a:pt x="12836" y="9609"/>
                  </a:lnTo>
                  <a:cubicBezTo>
                    <a:pt x="12874" y="9616"/>
                    <a:pt x="12902" y="9651"/>
                    <a:pt x="12902" y="9690"/>
                  </a:cubicBezTo>
                  <a:lnTo>
                    <a:pt x="12902" y="10088"/>
                  </a:lnTo>
                  <a:cubicBezTo>
                    <a:pt x="12902" y="10130"/>
                    <a:pt x="12874" y="10162"/>
                    <a:pt x="12836" y="10172"/>
                  </a:cubicBezTo>
                  <a:lnTo>
                    <a:pt x="12107" y="10316"/>
                  </a:lnTo>
                  <a:cubicBezTo>
                    <a:pt x="12030" y="10331"/>
                    <a:pt x="11966" y="10390"/>
                    <a:pt x="11945" y="10468"/>
                  </a:cubicBezTo>
                  <a:cubicBezTo>
                    <a:pt x="11900" y="10630"/>
                    <a:pt x="11833" y="10788"/>
                    <a:pt x="11752" y="10936"/>
                  </a:cubicBezTo>
                  <a:cubicBezTo>
                    <a:pt x="11710" y="11003"/>
                    <a:pt x="11713" y="11091"/>
                    <a:pt x="11759" y="11154"/>
                  </a:cubicBezTo>
                  <a:lnTo>
                    <a:pt x="12171" y="11777"/>
                  </a:lnTo>
                  <a:cubicBezTo>
                    <a:pt x="12195" y="11808"/>
                    <a:pt x="12188" y="11854"/>
                    <a:pt x="12160" y="11882"/>
                  </a:cubicBezTo>
                  <a:lnTo>
                    <a:pt x="11878" y="12164"/>
                  </a:lnTo>
                  <a:cubicBezTo>
                    <a:pt x="11862" y="12180"/>
                    <a:pt x="11842" y="12188"/>
                    <a:pt x="11820" y="12188"/>
                  </a:cubicBezTo>
                  <a:cubicBezTo>
                    <a:pt x="11804" y="12188"/>
                    <a:pt x="11788" y="12183"/>
                    <a:pt x="11773" y="12174"/>
                  </a:cubicBezTo>
                  <a:lnTo>
                    <a:pt x="11154" y="11759"/>
                  </a:lnTo>
                  <a:cubicBezTo>
                    <a:pt x="11118" y="11737"/>
                    <a:pt x="11077" y="11725"/>
                    <a:pt x="11037" y="11725"/>
                  </a:cubicBezTo>
                  <a:cubicBezTo>
                    <a:pt x="11002" y="11725"/>
                    <a:pt x="10967" y="11734"/>
                    <a:pt x="10936" y="11752"/>
                  </a:cubicBezTo>
                  <a:cubicBezTo>
                    <a:pt x="10788" y="11833"/>
                    <a:pt x="10629" y="11900"/>
                    <a:pt x="10464" y="11945"/>
                  </a:cubicBezTo>
                  <a:cubicBezTo>
                    <a:pt x="10390" y="11967"/>
                    <a:pt x="10330" y="12030"/>
                    <a:pt x="10316" y="12107"/>
                  </a:cubicBezTo>
                  <a:lnTo>
                    <a:pt x="10169" y="12839"/>
                  </a:lnTo>
                  <a:cubicBezTo>
                    <a:pt x="10161" y="12878"/>
                    <a:pt x="10126" y="12903"/>
                    <a:pt x="10088" y="12906"/>
                  </a:cubicBezTo>
                  <a:lnTo>
                    <a:pt x="9690" y="12906"/>
                  </a:lnTo>
                  <a:cubicBezTo>
                    <a:pt x="9651" y="12903"/>
                    <a:pt x="9616" y="12878"/>
                    <a:pt x="9609" y="12839"/>
                  </a:cubicBezTo>
                  <a:lnTo>
                    <a:pt x="9461" y="12107"/>
                  </a:lnTo>
                  <a:cubicBezTo>
                    <a:pt x="9447" y="12030"/>
                    <a:pt x="9387" y="11967"/>
                    <a:pt x="9314" y="11945"/>
                  </a:cubicBezTo>
                  <a:cubicBezTo>
                    <a:pt x="9148" y="11900"/>
                    <a:pt x="8990" y="11833"/>
                    <a:pt x="8842" y="11752"/>
                  </a:cubicBezTo>
                  <a:cubicBezTo>
                    <a:pt x="8811" y="11734"/>
                    <a:pt x="8775" y="11725"/>
                    <a:pt x="8739" y="11725"/>
                  </a:cubicBezTo>
                  <a:cubicBezTo>
                    <a:pt x="8698" y="11725"/>
                    <a:pt x="8658" y="11737"/>
                    <a:pt x="8624" y="11759"/>
                  </a:cubicBezTo>
                  <a:lnTo>
                    <a:pt x="8001" y="12174"/>
                  </a:lnTo>
                  <a:cubicBezTo>
                    <a:pt x="7988" y="12183"/>
                    <a:pt x="7972" y="12188"/>
                    <a:pt x="7957" y="12188"/>
                  </a:cubicBezTo>
                  <a:cubicBezTo>
                    <a:pt x="7936" y="12188"/>
                    <a:pt x="7915" y="12180"/>
                    <a:pt x="7899" y="12164"/>
                  </a:cubicBezTo>
                  <a:lnTo>
                    <a:pt x="7618" y="11882"/>
                  </a:lnTo>
                  <a:cubicBezTo>
                    <a:pt x="7589" y="11854"/>
                    <a:pt x="7582" y="11808"/>
                    <a:pt x="7607" y="11777"/>
                  </a:cubicBezTo>
                  <a:lnTo>
                    <a:pt x="8019" y="11154"/>
                  </a:lnTo>
                  <a:cubicBezTo>
                    <a:pt x="8064" y="11091"/>
                    <a:pt x="8064" y="11003"/>
                    <a:pt x="8026" y="10936"/>
                  </a:cubicBezTo>
                  <a:cubicBezTo>
                    <a:pt x="7945" y="10788"/>
                    <a:pt x="7878" y="10630"/>
                    <a:pt x="7832" y="10468"/>
                  </a:cubicBezTo>
                  <a:cubicBezTo>
                    <a:pt x="7811" y="10390"/>
                    <a:pt x="7748" y="10331"/>
                    <a:pt x="7670" y="10316"/>
                  </a:cubicBezTo>
                  <a:lnTo>
                    <a:pt x="6942" y="10172"/>
                  </a:lnTo>
                  <a:cubicBezTo>
                    <a:pt x="6903" y="10162"/>
                    <a:pt x="6875" y="10130"/>
                    <a:pt x="6875" y="10088"/>
                  </a:cubicBezTo>
                  <a:lnTo>
                    <a:pt x="6875" y="9690"/>
                  </a:lnTo>
                  <a:cubicBezTo>
                    <a:pt x="6875" y="9651"/>
                    <a:pt x="6903" y="9616"/>
                    <a:pt x="6942" y="9609"/>
                  </a:cubicBezTo>
                  <a:lnTo>
                    <a:pt x="6984" y="9599"/>
                  </a:lnTo>
                  <a:cubicBezTo>
                    <a:pt x="7097" y="9578"/>
                    <a:pt x="7171" y="9465"/>
                    <a:pt x="7150" y="9352"/>
                  </a:cubicBezTo>
                  <a:cubicBezTo>
                    <a:pt x="7128" y="9253"/>
                    <a:pt x="7040" y="9183"/>
                    <a:pt x="6942" y="9183"/>
                  </a:cubicBezTo>
                  <a:cubicBezTo>
                    <a:pt x="6929" y="9183"/>
                    <a:pt x="6916" y="9185"/>
                    <a:pt x="6903" y="9187"/>
                  </a:cubicBezTo>
                  <a:lnTo>
                    <a:pt x="6858" y="9198"/>
                  </a:lnTo>
                  <a:cubicBezTo>
                    <a:pt x="6622" y="9243"/>
                    <a:pt x="6453" y="9451"/>
                    <a:pt x="6453" y="9690"/>
                  </a:cubicBezTo>
                  <a:lnTo>
                    <a:pt x="6453" y="10088"/>
                  </a:lnTo>
                  <a:cubicBezTo>
                    <a:pt x="6453" y="10331"/>
                    <a:pt x="6622" y="10535"/>
                    <a:pt x="6858" y="10584"/>
                  </a:cubicBezTo>
                  <a:lnTo>
                    <a:pt x="7466" y="10703"/>
                  </a:lnTo>
                  <a:cubicBezTo>
                    <a:pt x="7501" y="10816"/>
                    <a:pt x="7547" y="10922"/>
                    <a:pt x="7596" y="11027"/>
                  </a:cubicBezTo>
                  <a:lnTo>
                    <a:pt x="7255" y="11544"/>
                  </a:lnTo>
                  <a:cubicBezTo>
                    <a:pt x="7121" y="11741"/>
                    <a:pt x="7146" y="12009"/>
                    <a:pt x="7319" y="12178"/>
                  </a:cubicBezTo>
                  <a:lnTo>
                    <a:pt x="7600" y="12459"/>
                  </a:lnTo>
                  <a:cubicBezTo>
                    <a:pt x="7697" y="12556"/>
                    <a:pt x="7826" y="12607"/>
                    <a:pt x="7956" y="12607"/>
                  </a:cubicBezTo>
                  <a:cubicBezTo>
                    <a:pt x="8052" y="12607"/>
                    <a:pt x="8148" y="12579"/>
                    <a:pt x="8233" y="12523"/>
                  </a:cubicBezTo>
                  <a:lnTo>
                    <a:pt x="8751" y="12181"/>
                  </a:lnTo>
                  <a:cubicBezTo>
                    <a:pt x="8856" y="12230"/>
                    <a:pt x="8962" y="12276"/>
                    <a:pt x="9074" y="12311"/>
                  </a:cubicBezTo>
                  <a:lnTo>
                    <a:pt x="9194" y="12920"/>
                  </a:lnTo>
                  <a:cubicBezTo>
                    <a:pt x="9243" y="13156"/>
                    <a:pt x="9447" y="13325"/>
                    <a:pt x="9690" y="13325"/>
                  </a:cubicBezTo>
                  <a:lnTo>
                    <a:pt x="10088" y="13325"/>
                  </a:lnTo>
                  <a:cubicBezTo>
                    <a:pt x="10327" y="13325"/>
                    <a:pt x="10534" y="13156"/>
                    <a:pt x="10580" y="12920"/>
                  </a:cubicBezTo>
                  <a:lnTo>
                    <a:pt x="10703" y="12311"/>
                  </a:lnTo>
                  <a:cubicBezTo>
                    <a:pt x="10812" y="12276"/>
                    <a:pt x="10921" y="12230"/>
                    <a:pt x="11023" y="12181"/>
                  </a:cubicBezTo>
                  <a:lnTo>
                    <a:pt x="11541" y="12523"/>
                  </a:lnTo>
                  <a:cubicBezTo>
                    <a:pt x="11626" y="12579"/>
                    <a:pt x="11723" y="12607"/>
                    <a:pt x="11819" y="12607"/>
                  </a:cubicBezTo>
                  <a:cubicBezTo>
                    <a:pt x="11949" y="12607"/>
                    <a:pt x="12078" y="12556"/>
                    <a:pt x="12178" y="12459"/>
                  </a:cubicBezTo>
                  <a:lnTo>
                    <a:pt x="12459" y="12178"/>
                  </a:lnTo>
                  <a:cubicBezTo>
                    <a:pt x="12628" y="12009"/>
                    <a:pt x="12653" y="11741"/>
                    <a:pt x="12522" y="11544"/>
                  </a:cubicBezTo>
                  <a:lnTo>
                    <a:pt x="12178" y="11027"/>
                  </a:lnTo>
                  <a:cubicBezTo>
                    <a:pt x="12230" y="10922"/>
                    <a:pt x="12273" y="10816"/>
                    <a:pt x="12308" y="10703"/>
                  </a:cubicBezTo>
                  <a:lnTo>
                    <a:pt x="12916" y="10584"/>
                  </a:lnTo>
                  <a:cubicBezTo>
                    <a:pt x="13152" y="10535"/>
                    <a:pt x="13321" y="10331"/>
                    <a:pt x="13321" y="10088"/>
                  </a:cubicBezTo>
                  <a:lnTo>
                    <a:pt x="13321" y="9690"/>
                  </a:lnTo>
                  <a:cubicBezTo>
                    <a:pt x="13321" y="9451"/>
                    <a:pt x="13156" y="9243"/>
                    <a:pt x="12920" y="9194"/>
                  </a:cubicBezTo>
                  <a:lnTo>
                    <a:pt x="12920" y="9198"/>
                  </a:lnTo>
                  <a:lnTo>
                    <a:pt x="12311" y="9074"/>
                  </a:lnTo>
                  <a:cubicBezTo>
                    <a:pt x="12276" y="8965"/>
                    <a:pt x="12230" y="8856"/>
                    <a:pt x="12178" y="8754"/>
                  </a:cubicBezTo>
                  <a:lnTo>
                    <a:pt x="12522" y="8237"/>
                  </a:lnTo>
                  <a:cubicBezTo>
                    <a:pt x="12656" y="8036"/>
                    <a:pt x="12628" y="7773"/>
                    <a:pt x="12459" y="7600"/>
                  </a:cubicBezTo>
                  <a:lnTo>
                    <a:pt x="12178" y="7319"/>
                  </a:lnTo>
                  <a:cubicBezTo>
                    <a:pt x="12081" y="7222"/>
                    <a:pt x="11952" y="7172"/>
                    <a:pt x="11822" y="7172"/>
                  </a:cubicBezTo>
                  <a:cubicBezTo>
                    <a:pt x="11725" y="7172"/>
                    <a:pt x="11628" y="7200"/>
                    <a:pt x="11544" y="7255"/>
                  </a:cubicBezTo>
                  <a:lnTo>
                    <a:pt x="11027" y="7600"/>
                  </a:lnTo>
                  <a:cubicBezTo>
                    <a:pt x="10921" y="7547"/>
                    <a:pt x="10816" y="7505"/>
                    <a:pt x="10703" y="7470"/>
                  </a:cubicBezTo>
                  <a:lnTo>
                    <a:pt x="10584" y="6861"/>
                  </a:lnTo>
                  <a:cubicBezTo>
                    <a:pt x="10534" y="6626"/>
                    <a:pt x="10330" y="6457"/>
                    <a:pt x="10088" y="6457"/>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16" name="Google Shape;22716;p87"/>
          <p:cNvGrpSpPr/>
          <p:nvPr/>
        </p:nvGrpSpPr>
        <p:grpSpPr>
          <a:xfrm>
            <a:off x="1342820" y="1992178"/>
            <a:ext cx="358737" cy="353245"/>
            <a:chOff x="1342820" y="1992178"/>
            <a:chExt cx="358737" cy="353245"/>
          </a:xfrm>
        </p:grpSpPr>
        <p:sp>
          <p:nvSpPr>
            <p:cNvPr id="22717" name="Google Shape;22717;p87"/>
            <p:cNvSpPr/>
            <p:nvPr/>
          </p:nvSpPr>
          <p:spPr>
            <a:xfrm>
              <a:off x="1353440" y="2147301"/>
              <a:ext cx="92346" cy="103069"/>
            </a:xfrm>
            <a:custGeom>
              <a:avLst/>
              <a:gdLst/>
              <a:ahLst/>
              <a:cxnLst/>
              <a:rect l="l" t="t" r="r" b="b"/>
              <a:pathLst>
                <a:path w="3548" h="3960" extrusionOk="0">
                  <a:moveTo>
                    <a:pt x="1035" y="1"/>
                  </a:moveTo>
                  <a:cubicBezTo>
                    <a:pt x="926" y="1"/>
                    <a:pt x="838" y="92"/>
                    <a:pt x="838" y="202"/>
                  </a:cubicBezTo>
                  <a:lnTo>
                    <a:pt x="838" y="1493"/>
                  </a:lnTo>
                  <a:cubicBezTo>
                    <a:pt x="838" y="1500"/>
                    <a:pt x="838" y="1507"/>
                    <a:pt x="838" y="1517"/>
                  </a:cubicBezTo>
                  <a:lnTo>
                    <a:pt x="838" y="1521"/>
                  </a:lnTo>
                  <a:cubicBezTo>
                    <a:pt x="838" y="1528"/>
                    <a:pt x="834" y="1535"/>
                    <a:pt x="834" y="1542"/>
                  </a:cubicBezTo>
                  <a:cubicBezTo>
                    <a:pt x="831" y="1549"/>
                    <a:pt x="827" y="1556"/>
                    <a:pt x="827" y="1563"/>
                  </a:cubicBezTo>
                  <a:lnTo>
                    <a:pt x="824" y="1567"/>
                  </a:lnTo>
                  <a:cubicBezTo>
                    <a:pt x="820" y="1574"/>
                    <a:pt x="817" y="1577"/>
                    <a:pt x="817" y="1584"/>
                  </a:cubicBezTo>
                  <a:lnTo>
                    <a:pt x="817" y="1588"/>
                  </a:lnTo>
                  <a:cubicBezTo>
                    <a:pt x="810" y="1591"/>
                    <a:pt x="806" y="1598"/>
                    <a:pt x="803" y="1605"/>
                  </a:cubicBezTo>
                  <a:lnTo>
                    <a:pt x="799" y="1609"/>
                  </a:lnTo>
                  <a:lnTo>
                    <a:pt x="785" y="1619"/>
                  </a:lnTo>
                  <a:lnTo>
                    <a:pt x="782" y="1623"/>
                  </a:lnTo>
                  <a:cubicBezTo>
                    <a:pt x="778" y="1630"/>
                    <a:pt x="771" y="1634"/>
                    <a:pt x="764" y="1637"/>
                  </a:cubicBezTo>
                  <a:lnTo>
                    <a:pt x="761" y="1641"/>
                  </a:lnTo>
                  <a:cubicBezTo>
                    <a:pt x="754" y="1644"/>
                    <a:pt x="750" y="1648"/>
                    <a:pt x="743" y="1651"/>
                  </a:cubicBezTo>
                  <a:lnTo>
                    <a:pt x="739" y="1651"/>
                  </a:lnTo>
                  <a:cubicBezTo>
                    <a:pt x="718" y="1660"/>
                    <a:pt x="697" y="1664"/>
                    <a:pt x="675" y="1664"/>
                  </a:cubicBezTo>
                  <a:cubicBezTo>
                    <a:pt x="584" y="1664"/>
                    <a:pt x="500" y="1589"/>
                    <a:pt x="500" y="1489"/>
                  </a:cubicBezTo>
                  <a:lnTo>
                    <a:pt x="500" y="1225"/>
                  </a:lnTo>
                  <a:lnTo>
                    <a:pt x="704" y="1187"/>
                  </a:lnTo>
                  <a:lnTo>
                    <a:pt x="440" y="1152"/>
                  </a:lnTo>
                  <a:lnTo>
                    <a:pt x="395" y="1148"/>
                  </a:lnTo>
                  <a:lnTo>
                    <a:pt x="296" y="1148"/>
                  </a:lnTo>
                  <a:lnTo>
                    <a:pt x="272" y="1152"/>
                  </a:lnTo>
                  <a:lnTo>
                    <a:pt x="257" y="1155"/>
                  </a:lnTo>
                  <a:lnTo>
                    <a:pt x="236" y="1159"/>
                  </a:lnTo>
                  <a:lnTo>
                    <a:pt x="222" y="1162"/>
                  </a:lnTo>
                  <a:lnTo>
                    <a:pt x="205" y="1169"/>
                  </a:lnTo>
                  <a:cubicBezTo>
                    <a:pt x="198" y="1173"/>
                    <a:pt x="194" y="1173"/>
                    <a:pt x="187" y="1176"/>
                  </a:cubicBezTo>
                  <a:lnTo>
                    <a:pt x="177" y="1183"/>
                  </a:lnTo>
                  <a:cubicBezTo>
                    <a:pt x="166" y="1187"/>
                    <a:pt x="159" y="1194"/>
                    <a:pt x="152" y="1197"/>
                  </a:cubicBezTo>
                  <a:cubicBezTo>
                    <a:pt x="1" y="1324"/>
                    <a:pt x="25" y="1746"/>
                    <a:pt x="50" y="2116"/>
                  </a:cubicBezTo>
                  <a:cubicBezTo>
                    <a:pt x="82" y="2633"/>
                    <a:pt x="627" y="3150"/>
                    <a:pt x="838" y="3305"/>
                  </a:cubicBezTo>
                  <a:cubicBezTo>
                    <a:pt x="880" y="3336"/>
                    <a:pt x="905" y="3386"/>
                    <a:pt x="905" y="3442"/>
                  </a:cubicBezTo>
                  <a:lnTo>
                    <a:pt x="905" y="3959"/>
                  </a:lnTo>
                  <a:lnTo>
                    <a:pt x="3062" y="3959"/>
                  </a:lnTo>
                  <a:lnTo>
                    <a:pt x="3062" y="3234"/>
                  </a:lnTo>
                  <a:cubicBezTo>
                    <a:pt x="3062" y="3182"/>
                    <a:pt x="3083" y="3132"/>
                    <a:pt x="3121" y="3101"/>
                  </a:cubicBezTo>
                  <a:cubicBezTo>
                    <a:pt x="3526" y="2759"/>
                    <a:pt x="3547" y="1999"/>
                    <a:pt x="3523" y="1736"/>
                  </a:cubicBezTo>
                  <a:cubicBezTo>
                    <a:pt x="3509" y="1732"/>
                    <a:pt x="3509" y="1725"/>
                    <a:pt x="3509" y="1718"/>
                  </a:cubicBezTo>
                  <a:lnTo>
                    <a:pt x="3509" y="708"/>
                  </a:lnTo>
                  <a:cubicBezTo>
                    <a:pt x="3509" y="662"/>
                    <a:pt x="3491" y="617"/>
                    <a:pt x="3463" y="582"/>
                  </a:cubicBezTo>
                  <a:lnTo>
                    <a:pt x="3473" y="574"/>
                  </a:lnTo>
                  <a:lnTo>
                    <a:pt x="3421" y="543"/>
                  </a:lnTo>
                  <a:cubicBezTo>
                    <a:pt x="3396" y="525"/>
                    <a:pt x="3368" y="515"/>
                    <a:pt x="3336" y="511"/>
                  </a:cubicBezTo>
                  <a:lnTo>
                    <a:pt x="3287" y="511"/>
                  </a:lnTo>
                  <a:cubicBezTo>
                    <a:pt x="3178" y="511"/>
                    <a:pt x="3090" y="599"/>
                    <a:pt x="3090" y="712"/>
                  </a:cubicBezTo>
                  <a:lnTo>
                    <a:pt x="3090" y="1144"/>
                  </a:lnTo>
                  <a:cubicBezTo>
                    <a:pt x="3090" y="1152"/>
                    <a:pt x="3090" y="1159"/>
                    <a:pt x="3090" y="1166"/>
                  </a:cubicBezTo>
                  <a:lnTo>
                    <a:pt x="3090" y="1173"/>
                  </a:lnTo>
                  <a:cubicBezTo>
                    <a:pt x="3090" y="1180"/>
                    <a:pt x="3086" y="1183"/>
                    <a:pt x="3086" y="1190"/>
                  </a:cubicBezTo>
                  <a:cubicBezTo>
                    <a:pt x="3083" y="1197"/>
                    <a:pt x="3079" y="1204"/>
                    <a:pt x="3076" y="1211"/>
                  </a:cubicBezTo>
                  <a:lnTo>
                    <a:pt x="3076" y="1218"/>
                  </a:lnTo>
                  <a:cubicBezTo>
                    <a:pt x="3072" y="1222"/>
                    <a:pt x="3069" y="1229"/>
                    <a:pt x="3065" y="1232"/>
                  </a:cubicBezTo>
                  <a:lnTo>
                    <a:pt x="3065" y="1236"/>
                  </a:lnTo>
                  <a:cubicBezTo>
                    <a:pt x="3062" y="1243"/>
                    <a:pt x="3058" y="1247"/>
                    <a:pt x="3055" y="1254"/>
                  </a:cubicBezTo>
                  <a:lnTo>
                    <a:pt x="3048" y="1257"/>
                  </a:lnTo>
                  <a:lnTo>
                    <a:pt x="3037" y="1271"/>
                  </a:lnTo>
                  <a:lnTo>
                    <a:pt x="3034" y="1275"/>
                  </a:lnTo>
                  <a:cubicBezTo>
                    <a:pt x="3026" y="1278"/>
                    <a:pt x="3019" y="1282"/>
                    <a:pt x="3016" y="1285"/>
                  </a:cubicBezTo>
                  <a:lnTo>
                    <a:pt x="3012" y="1289"/>
                  </a:lnTo>
                  <a:cubicBezTo>
                    <a:pt x="3005" y="1292"/>
                    <a:pt x="2998" y="1296"/>
                    <a:pt x="2991" y="1299"/>
                  </a:cubicBezTo>
                  <a:cubicBezTo>
                    <a:pt x="2970" y="1308"/>
                    <a:pt x="2948" y="1312"/>
                    <a:pt x="2927" y="1312"/>
                  </a:cubicBezTo>
                  <a:cubicBezTo>
                    <a:pt x="2835" y="1312"/>
                    <a:pt x="2752" y="1238"/>
                    <a:pt x="2752" y="1141"/>
                  </a:cubicBezTo>
                  <a:lnTo>
                    <a:pt x="2752" y="557"/>
                  </a:lnTo>
                  <a:cubicBezTo>
                    <a:pt x="2752" y="511"/>
                    <a:pt x="2734" y="465"/>
                    <a:pt x="2706" y="430"/>
                  </a:cubicBezTo>
                  <a:lnTo>
                    <a:pt x="2717" y="423"/>
                  </a:lnTo>
                  <a:lnTo>
                    <a:pt x="2664" y="392"/>
                  </a:lnTo>
                  <a:cubicBezTo>
                    <a:pt x="2639" y="374"/>
                    <a:pt x="2611" y="363"/>
                    <a:pt x="2580" y="360"/>
                  </a:cubicBezTo>
                  <a:lnTo>
                    <a:pt x="2534" y="360"/>
                  </a:lnTo>
                  <a:cubicBezTo>
                    <a:pt x="2456" y="360"/>
                    <a:pt x="2390" y="402"/>
                    <a:pt x="2358" y="469"/>
                  </a:cubicBezTo>
                  <a:lnTo>
                    <a:pt x="2351" y="479"/>
                  </a:lnTo>
                  <a:lnTo>
                    <a:pt x="2351" y="1035"/>
                  </a:lnTo>
                  <a:cubicBezTo>
                    <a:pt x="2351" y="1042"/>
                    <a:pt x="2351" y="1049"/>
                    <a:pt x="2351" y="1057"/>
                  </a:cubicBezTo>
                  <a:lnTo>
                    <a:pt x="2351" y="1064"/>
                  </a:lnTo>
                  <a:cubicBezTo>
                    <a:pt x="2351" y="1067"/>
                    <a:pt x="2347" y="1074"/>
                    <a:pt x="2347" y="1081"/>
                  </a:cubicBezTo>
                  <a:cubicBezTo>
                    <a:pt x="2344" y="1088"/>
                    <a:pt x="2340" y="1095"/>
                    <a:pt x="2340" y="1102"/>
                  </a:cubicBezTo>
                  <a:lnTo>
                    <a:pt x="2337" y="1106"/>
                  </a:lnTo>
                  <a:cubicBezTo>
                    <a:pt x="2333" y="1113"/>
                    <a:pt x="2330" y="1120"/>
                    <a:pt x="2326" y="1123"/>
                  </a:cubicBezTo>
                  <a:lnTo>
                    <a:pt x="2326" y="1127"/>
                  </a:lnTo>
                  <a:cubicBezTo>
                    <a:pt x="2323" y="1134"/>
                    <a:pt x="2319" y="1137"/>
                    <a:pt x="2316" y="1144"/>
                  </a:cubicBezTo>
                  <a:lnTo>
                    <a:pt x="2312" y="1148"/>
                  </a:lnTo>
                  <a:cubicBezTo>
                    <a:pt x="2305" y="1152"/>
                    <a:pt x="2302" y="1155"/>
                    <a:pt x="2298" y="1162"/>
                  </a:cubicBezTo>
                  <a:lnTo>
                    <a:pt x="2295" y="1162"/>
                  </a:lnTo>
                  <a:cubicBezTo>
                    <a:pt x="2288" y="1169"/>
                    <a:pt x="2284" y="1173"/>
                    <a:pt x="2277" y="1176"/>
                  </a:cubicBezTo>
                  <a:lnTo>
                    <a:pt x="2274" y="1180"/>
                  </a:lnTo>
                  <a:cubicBezTo>
                    <a:pt x="2266" y="1183"/>
                    <a:pt x="2259" y="1187"/>
                    <a:pt x="2252" y="1190"/>
                  </a:cubicBezTo>
                  <a:cubicBezTo>
                    <a:pt x="2231" y="1199"/>
                    <a:pt x="2208" y="1203"/>
                    <a:pt x="2187" y="1203"/>
                  </a:cubicBezTo>
                  <a:cubicBezTo>
                    <a:pt x="2094" y="1203"/>
                    <a:pt x="2013" y="1128"/>
                    <a:pt x="2013" y="1028"/>
                  </a:cubicBezTo>
                  <a:lnTo>
                    <a:pt x="2013" y="420"/>
                  </a:lnTo>
                  <a:cubicBezTo>
                    <a:pt x="2010" y="367"/>
                    <a:pt x="1989" y="321"/>
                    <a:pt x="1950" y="286"/>
                  </a:cubicBezTo>
                  <a:lnTo>
                    <a:pt x="1964" y="279"/>
                  </a:lnTo>
                  <a:lnTo>
                    <a:pt x="1911" y="251"/>
                  </a:lnTo>
                  <a:cubicBezTo>
                    <a:pt x="1886" y="233"/>
                    <a:pt x="1858" y="223"/>
                    <a:pt x="1827" y="219"/>
                  </a:cubicBezTo>
                  <a:lnTo>
                    <a:pt x="1823" y="219"/>
                  </a:lnTo>
                  <a:cubicBezTo>
                    <a:pt x="1820" y="217"/>
                    <a:pt x="1816" y="216"/>
                    <a:pt x="1813" y="216"/>
                  </a:cubicBezTo>
                  <a:cubicBezTo>
                    <a:pt x="1809" y="216"/>
                    <a:pt x="1806" y="217"/>
                    <a:pt x="1802" y="219"/>
                  </a:cubicBezTo>
                  <a:lnTo>
                    <a:pt x="1777" y="219"/>
                  </a:lnTo>
                  <a:cubicBezTo>
                    <a:pt x="1775" y="219"/>
                    <a:pt x="1772" y="219"/>
                    <a:pt x="1769" y="219"/>
                  </a:cubicBezTo>
                  <a:cubicBezTo>
                    <a:pt x="1698" y="219"/>
                    <a:pt x="1635" y="260"/>
                    <a:pt x="1601" y="321"/>
                  </a:cubicBezTo>
                  <a:lnTo>
                    <a:pt x="1598" y="332"/>
                  </a:lnTo>
                  <a:lnTo>
                    <a:pt x="1598" y="1035"/>
                  </a:lnTo>
                  <a:cubicBezTo>
                    <a:pt x="1598" y="1042"/>
                    <a:pt x="1598" y="1049"/>
                    <a:pt x="1598" y="1057"/>
                  </a:cubicBezTo>
                  <a:lnTo>
                    <a:pt x="1598" y="1064"/>
                  </a:lnTo>
                  <a:cubicBezTo>
                    <a:pt x="1594" y="1067"/>
                    <a:pt x="1594" y="1074"/>
                    <a:pt x="1591" y="1081"/>
                  </a:cubicBezTo>
                  <a:cubicBezTo>
                    <a:pt x="1591" y="1088"/>
                    <a:pt x="1587" y="1095"/>
                    <a:pt x="1584" y="1102"/>
                  </a:cubicBezTo>
                  <a:lnTo>
                    <a:pt x="1584" y="1106"/>
                  </a:lnTo>
                  <a:cubicBezTo>
                    <a:pt x="1580" y="1113"/>
                    <a:pt x="1577" y="1120"/>
                    <a:pt x="1573" y="1123"/>
                  </a:cubicBezTo>
                  <a:lnTo>
                    <a:pt x="1573" y="1127"/>
                  </a:lnTo>
                  <a:cubicBezTo>
                    <a:pt x="1570" y="1134"/>
                    <a:pt x="1566" y="1137"/>
                    <a:pt x="1559" y="1144"/>
                  </a:cubicBezTo>
                  <a:lnTo>
                    <a:pt x="1556" y="1148"/>
                  </a:lnTo>
                  <a:cubicBezTo>
                    <a:pt x="1552" y="1152"/>
                    <a:pt x="1549" y="1155"/>
                    <a:pt x="1545" y="1162"/>
                  </a:cubicBezTo>
                  <a:lnTo>
                    <a:pt x="1542" y="1162"/>
                  </a:lnTo>
                  <a:cubicBezTo>
                    <a:pt x="1535" y="1169"/>
                    <a:pt x="1528" y="1173"/>
                    <a:pt x="1524" y="1176"/>
                  </a:cubicBezTo>
                  <a:lnTo>
                    <a:pt x="1517" y="1180"/>
                  </a:lnTo>
                  <a:cubicBezTo>
                    <a:pt x="1514" y="1183"/>
                    <a:pt x="1507" y="1187"/>
                    <a:pt x="1499" y="1190"/>
                  </a:cubicBezTo>
                  <a:lnTo>
                    <a:pt x="1496" y="1190"/>
                  </a:lnTo>
                  <a:cubicBezTo>
                    <a:pt x="1475" y="1199"/>
                    <a:pt x="1453" y="1203"/>
                    <a:pt x="1432" y="1203"/>
                  </a:cubicBezTo>
                  <a:cubicBezTo>
                    <a:pt x="1340" y="1203"/>
                    <a:pt x="1257" y="1128"/>
                    <a:pt x="1257" y="1028"/>
                  </a:cubicBezTo>
                  <a:lnTo>
                    <a:pt x="1257" y="198"/>
                  </a:lnTo>
                  <a:cubicBezTo>
                    <a:pt x="1257" y="152"/>
                    <a:pt x="1239" y="107"/>
                    <a:pt x="1211" y="71"/>
                  </a:cubicBezTo>
                  <a:lnTo>
                    <a:pt x="1222" y="64"/>
                  </a:lnTo>
                  <a:lnTo>
                    <a:pt x="1169" y="33"/>
                  </a:lnTo>
                  <a:cubicBezTo>
                    <a:pt x="1144" y="19"/>
                    <a:pt x="1116" y="8"/>
                    <a:pt x="1088"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8" name="Google Shape;22718;p87"/>
            <p:cNvSpPr/>
            <p:nvPr/>
          </p:nvSpPr>
          <p:spPr>
            <a:xfrm>
              <a:off x="1484670" y="2006024"/>
              <a:ext cx="99477" cy="117957"/>
            </a:xfrm>
            <a:custGeom>
              <a:avLst/>
              <a:gdLst/>
              <a:ahLst/>
              <a:cxnLst/>
              <a:rect l="l" t="t" r="r" b="b"/>
              <a:pathLst>
                <a:path w="3822" h="4532" extrusionOk="0">
                  <a:moveTo>
                    <a:pt x="1516" y="1"/>
                  </a:moveTo>
                  <a:cubicBezTo>
                    <a:pt x="1479" y="1"/>
                    <a:pt x="1444" y="12"/>
                    <a:pt x="1411" y="32"/>
                  </a:cubicBezTo>
                  <a:cubicBezTo>
                    <a:pt x="1366" y="56"/>
                    <a:pt x="1334" y="102"/>
                    <a:pt x="1324" y="155"/>
                  </a:cubicBezTo>
                  <a:lnTo>
                    <a:pt x="936" y="1590"/>
                  </a:lnTo>
                  <a:cubicBezTo>
                    <a:pt x="936" y="1597"/>
                    <a:pt x="933" y="1604"/>
                    <a:pt x="929" y="1615"/>
                  </a:cubicBezTo>
                  <a:lnTo>
                    <a:pt x="926" y="1618"/>
                  </a:lnTo>
                  <a:cubicBezTo>
                    <a:pt x="922" y="1626"/>
                    <a:pt x="919" y="1633"/>
                    <a:pt x="915" y="1640"/>
                  </a:cubicBezTo>
                  <a:cubicBezTo>
                    <a:pt x="908" y="1647"/>
                    <a:pt x="905" y="1654"/>
                    <a:pt x="898" y="1661"/>
                  </a:cubicBezTo>
                  <a:lnTo>
                    <a:pt x="894" y="1664"/>
                  </a:lnTo>
                  <a:cubicBezTo>
                    <a:pt x="891" y="1668"/>
                    <a:pt x="884" y="1675"/>
                    <a:pt x="880" y="1678"/>
                  </a:cubicBezTo>
                  <a:lnTo>
                    <a:pt x="877" y="1682"/>
                  </a:lnTo>
                  <a:cubicBezTo>
                    <a:pt x="870" y="1685"/>
                    <a:pt x="863" y="1689"/>
                    <a:pt x="856" y="1696"/>
                  </a:cubicBezTo>
                  <a:lnTo>
                    <a:pt x="849" y="1699"/>
                  </a:lnTo>
                  <a:cubicBezTo>
                    <a:pt x="824" y="1712"/>
                    <a:pt x="798" y="1717"/>
                    <a:pt x="773" y="1717"/>
                  </a:cubicBezTo>
                  <a:cubicBezTo>
                    <a:pt x="703" y="1717"/>
                    <a:pt x="635" y="1674"/>
                    <a:pt x="609" y="1604"/>
                  </a:cubicBezTo>
                  <a:lnTo>
                    <a:pt x="602" y="1587"/>
                  </a:lnTo>
                  <a:lnTo>
                    <a:pt x="384" y="1495"/>
                  </a:lnTo>
                  <a:lnTo>
                    <a:pt x="152" y="1397"/>
                  </a:lnTo>
                  <a:lnTo>
                    <a:pt x="138" y="1439"/>
                  </a:lnTo>
                  <a:cubicBezTo>
                    <a:pt x="85" y="1626"/>
                    <a:pt x="43" y="1812"/>
                    <a:pt x="15" y="2002"/>
                  </a:cubicBezTo>
                  <a:cubicBezTo>
                    <a:pt x="4" y="2062"/>
                    <a:pt x="1" y="2122"/>
                    <a:pt x="1" y="2178"/>
                  </a:cubicBezTo>
                  <a:cubicBezTo>
                    <a:pt x="11" y="2688"/>
                    <a:pt x="405" y="3212"/>
                    <a:pt x="490" y="3321"/>
                  </a:cubicBezTo>
                  <a:lnTo>
                    <a:pt x="507" y="3343"/>
                  </a:lnTo>
                  <a:cubicBezTo>
                    <a:pt x="532" y="3374"/>
                    <a:pt x="546" y="3413"/>
                    <a:pt x="546" y="3455"/>
                  </a:cubicBezTo>
                  <a:lnTo>
                    <a:pt x="546" y="4532"/>
                  </a:lnTo>
                  <a:lnTo>
                    <a:pt x="2682" y="4532"/>
                  </a:lnTo>
                  <a:lnTo>
                    <a:pt x="2682" y="3828"/>
                  </a:lnTo>
                  <a:cubicBezTo>
                    <a:pt x="2685" y="3761"/>
                    <a:pt x="2720" y="3701"/>
                    <a:pt x="2777" y="3673"/>
                  </a:cubicBezTo>
                  <a:cubicBezTo>
                    <a:pt x="3340" y="3388"/>
                    <a:pt x="3480" y="2445"/>
                    <a:pt x="3480" y="2438"/>
                  </a:cubicBezTo>
                  <a:cubicBezTo>
                    <a:pt x="3484" y="2428"/>
                    <a:pt x="3484" y="2421"/>
                    <a:pt x="3487" y="2414"/>
                  </a:cubicBezTo>
                  <a:lnTo>
                    <a:pt x="3811" y="1260"/>
                  </a:lnTo>
                  <a:cubicBezTo>
                    <a:pt x="3822" y="1196"/>
                    <a:pt x="3804" y="1129"/>
                    <a:pt x="3762" y="1084"/>
                  </a:cubicBezTo>
                  <a:lnTo>
                    <a:pt x="3776" y="1077"/>
                  </a:lnTo>
                  <a:lnTo>
                    <a:pt x="3716" y="1048"/>
                  </a:lnTo>
                  <a:cubicBezTo>
                    <a:pt x="3699" y="1038"/>
                    <a:pt x="3681" y="1031"/>
                    <a:pt x="3660" y="1024"/>
                  </a:cubicBezTo>
                  <a:lnTo>
                    <a:pt x="3639" y="1020"/>
                  </a:lnTo>
                  <a:cubicBezTo>
                    <a:pt x="3623" y="1017"/>
                    <a:pt x="3608" y="1015"/>
                    <a:pt x="3593" y="1015"/>
                  </a:cubicBezTo>
                  <a:cubicBezTo>
                    <a:pt x="3503" y="1015"/>
                    <a:pt x="3420" y="1075"/>
                    <a:pt x="3399" y="1168"/>
                  </a:cubicBezTo>
                  <a:lnTo>
                    <a:pt x="3213" y="1773"/>
                  </a:lnTo>
                  <a:cubicBezTo>
                    <a:pt x="3209" y="1780"/>
                    <a:pt x="3206" y="1787"/>
                    <a:pt x="3202" y="1794"/>
                  </a:cubicBezTo>
                  <a:lnTo>
                    <a:pt x="3199" y="1801"/>
                  </a:lnTo>
                  <a:cubicBezTo>
                    <a:pt x="3199" y="1805"/>
                    <a:pt x="3195" y="1808"/>
                    <a:pt x="3192" y="1812"/>
                  </a:cubicBezTo>
                  <a:cubicBezTo>
                    <a:pt x="3174" y="1840"/>
                    <a:pt x="3146" y="1865"/>
                    <a:pt x="3114" y="1879"/>
                  </a:cubicBezTo>
                  <a:lnTo>
                    <a:pt x="3100" y="1882"/>
                  </a:lnTo>
                  <a:cubicBezTo>
                    <a:pt x="3083" y="1889"/>
                    <a:pt x="3065" y="1893"/>
                    <a:pt x="3048" y="1893"/>
                  </a:cubicBezTo>
                  <a:cubicBezTo>
                    <a:pt x="3030" y="1893"/>
                    <a:pt x="3012" y="1889"/>
                    <a:pt x="2995" y="1882"/>
                  </a:cubicBezTo>
                  <a:cubicBezTo>
                    <a:pt x="2903" y="1854"/>
                    <a:pt x="2854" y="1759"/>
                    <a:pt x="2882" y="1668"/>
                  </a:cubicBezTo>
                  <a:lnTo>
                    <a:pt x="3065" y="1080"/>
                  </a:lnTo>
                  <a:lnTo>
                    <a:pt x="3100" y="939"/>
                  </a:lnTo>
                  <a:cubicBezTo>
                    <a:pt x="3114" y="876"/>
                    <a:pt x="3100" y="809"/>
                    <a:pt x="3055" y="764"/>
                  </a:cubicBezTo>
                  <a:lnTo>
                    <a:pt x="3069" y="753"/>
                  </a:lnTo>
                  <a:lnTo>
                    <a:pt x="2998" y="718"/>
                  </a:lnTo>
                  <a:cubicBezTo>
                    <a:pt x="2995" y="714"/>
                    <a:pt x="2988" y="714"/>
                    <a:pt x="2981" y="711"/>
                  </a:cubicBezTo>
                  <a:cubicBezTo>
                    <a:pt x="2974" y="707"/>
                    <a:pt x="2967" y="707"/>
                    <a:pt x="2956" y="704"/>
                  </a:cubicBezTo>
                  <a:lnTo>
                    <a:pt x="2931" y="700"/>
                  </a:lnTo>
                  <a:cubicBezTo>
                    <a:pt x="2916" y="697"/>
                    <a:pt x="2901" y="695"/>
                    <a:pt x="2886" y="695"/>
                  </a:cubicBezTo>
                  <a:cubicBezTo>
                    <a:pt x="2824" y="695"/>
                    <a:pt x="2764" y="724"/>
                    <a:pt x="2724" y="778"/>
                  </a:cubicBezTo>
                  <a:lnTo>
                    <a:pt x="2720" y="781"/>
                  </a:lnTo>
                  <a:lnTo>
                    <a:pt x="2509" y="1492"/>
                  </a:lnTo>
                  <a:cubicBezTo>
                    <a:pt x="2509" y="1499"/>
                    <a:pt x="2506" y="1506"/>
                    <a:pt x="2502" y="1516"/>
                  </a:cubicBezTo>
                  <a:lnTo>
                    <a:pt x="2499" y="1520"/>
                  </a:lnTo>
                  <a:cubicBezTo>
                    <a:pt x="2495" y="1527"/>
                    <a:pt x="2492" y="1534"/>
                    <a:pt x="2488" y="1541"/>
                  </a:cubicBezTo>
                  <a:lnTo>
                    <a:pt x="2485" y="1545"/>
                  </a:lnTo>
                  <a:cubicBezTo>
                    <a:pt x="2481" y="1548"/>
                    <a:pt x="2478" y="1555"/>
                    <a:pt x="2471" y="1559"/>
                  </a:cubicBezTo>
                  <a:lnTo>
                    <a:pt x="2464" y="1566"/>
                  </a:lnTo>
                  <a:lnTo>
                    <a:pt x="2456" y="1576"/>
                  </a:lnTo>
                  <a:cubicBezTo>
                    <a:pt x="2442" y="1587"/>
                    <a:pt x="2428" y="1594"/>
                    <a:pt x="2411" y="1601"/>
                  </a:cubicBezTo>
                  <a:cubicBezTo>
                    <a:pt x="2390" y="1611"/>
                    <a:pt x="2369" y="1615"/>
                    <a:pt x="2344" y="1615"/>
                  </a:cubicBezTo>
                  <a:cubicBezTo>
                    <a:pt x="2228" y="1615"/>
                    <a:pt x="2147" y="1506"/>
                    <a:pt x="2179" y="1397"/>
                  </a:cubicBezTo>
                  <a:lnTo>
                    <a:pt x="2404" y="633"/>
                  </a:lnTo>
                  <a:lnTo>
                    <a:pt x="2404" y="630"/>
                  </a:lnTo>
                  <a:cubicBezTo>
                    <a:pt x="2418" y="566"/>
                    <a:pt x="2400" y="500"/>
                    <a:pt x="2358" y="454"/>
                  </a:cubicBezTo>
                  <a:lnTo>
                    <a:pt x="2369" y="447"/>
                  </a:lnTo>
                  <a:lnTo>
                    <a:pt x="2312" y="415"/>
                  </a:lnTo>
                  <a:cubicBezTo>
                    <a:pt x="2295" y="405"/>
                    <a:pt x="2277" y="398"/>
                    <a:pt x="2256" y="394"/>
                  </a:cubicBezTo>
                  <a:lnTo>
                    <a:pt x="2235" y="387"/>
                  </a:lnTo>
                  <a:cubicBezTo>
                    <a:pt x="2221" y="384"/>
                    <a:pt x="2207" y="383"/>
                    <a:pt x="2194" y="383"/>
                  </a:cubicBezTo>
                  <a:cubicBezTo>
                    <a:pt x="2134" y="383"/>
                    <a:pt x="2078" y="408"/>
                    <a:pt x="2038" y="454"/>
                  </a:cubicBezTo>
                  <a:lnTo>
                    <a:pt x="2034" y="461"/>
                  </a:lnTo>
                  <a:lnTo>
                    <a:pt x="1788" y="1319"/>
                  </a:lnTo>
                  <a:cubicBezTo>
                    <a:pt x="1784" y="1330"/>
                    <a:pt x="1781" y="1337"/>
                    <a:pt x="1777" y="1344"/>
                  </a:cubicBezTo>
                  <a:lnTo>
                    <a:pt x="1774" y="1351"/>
                  </a:lnTo>
                  <a:cubicBezTo>
                    <a:pt x="1770" y="1355"/>
                    <a:pt x="1767" y="1362"/>
                    <a:pt x="1763" y="1369"/>
                  </a:cubicBezTo>
                  <a:lnTo>
                    <a:pt x="1760" y="1372"/>
                  </a:lnTo>
                  <a:cubicBezTo>
                    <a:pt x="1756" y="1379"/>
                    <a:pt x="1753" y="1383"/>
                    <a:pt x="1746" y="1390"/>
                  </a:cubicBezTo>
                  <a:lnTo>
                    <a:pt x="1739" y="1397"/>
                  </a:lnTo>
                  <a:lnTo>
                    <a:pt x="1732" y="1404"/>
                  </a:lnTo>
                  <a:cubicBezTo>
                    <a:pt x="1718" y="1414"/>
                    <a:pt x="1704" y="1421"/>
                    <a:pt x="1689" y="1428"/>
                  </a:cubicBezTo>
                  <a:lnTo>
                    <a:pt x="1675" y="1436"/>
                  </a:lnTo>
                  <a:cubicBezTo>
                    <a:pt x="1658" y="1443"/>
                    <a:pt x="1640" y="1446"/>
                    <a:pt x="1619" y="1446"/>
                  </a:cubicBezTo>
                  <a:cubicBezTo>
                    <a:pt x="1506" y="1446"/>
                    <a:pt x="1422" y="1333"/>
                    <a:pt x="1454" y="1224"/>
                  </a:cubicBezTo>
                  <a:lnTo>
                    <a:pt x="1707" y="341"/>
                  </a:lnTo>
                  <a:lnTo>
                    <a:pt x="1732" y="250"/>
                  </a:lnTo>
                  <a:cubicBezTo>
                    <a:pt x="1742" y="197"/>
                    <a:pt x="1735" y="144"/>
                    <a:pt x="1707" y="102"/>
                  </a:cubicBezTo>
                  <a:cubicBezTo>
                    <a:pt x="1700" y="91"/>
                    <a:pt x="1693" y="81"/>
                    <a:pt x="1686" y="74"/>
                  </a:cubicBezTo>
                  <a:lnTo>
                    <a:pt x="1700" y="67"/>
                  </a:lnTo>
                  <a:lnTo>
                    <a:pt x="1640" y="35"/>
                  </a:lnTo>
                  <a:cubicBezTo>
                    <a:pt x="1623" y="25"/>
                    <a:pt x="1601" y="18"/>
                    <a:pt x="1584" y="11"/>
                  </a:cubicBezTo>
                  <a:lnTo>
                    <a:pt x="1563" y="7"/>
                  </a:lnTo>
                  <a:cubicBezTo>
                    <a:pt x="1547" y="3"/>
                    <a:pt x="1531" y="1"/>
                    <a:pt x="1516"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9" name="Google Shape;22719;p87"/>
            <p:cNvSpPr/>
            <p:nvPr/>
          </p:nvSpPr>
          <p:spPr>
            <a:xfrm>
              <a:off x="1597864" y="2116459"/>
              <a:ext cx="92346" cy="102939"/>
            </a:xfrm>
            <a:custGeom>
              <a:avLst/>
              <a:gdLst/>
              <a:ahLst/>
              <a:cxnLst/>
              <a:rect l="l" t="t" r="r" b="b"/>
              <a:pathLst>
                <a:path w="3548" h="3955" extrusionOk="0">
                  <a:moveTo>
                    <a:pt x="1045" y="0"/>
                  </a:moveTo>
                  <a:cubicBezTo>
                    <a:pt x="933" y="0"/>
                    <a:pt x="845" y="88"/>
                    <a:pt x="845" y="197"/>
                  </a:cubicBezTo>
                  <a:lnTo>
                    <a:pt x="845" y="1492"/>
                  </a:lnTo>
                  <a:cubicBezTo>
                    <a:pt x="845" y="1499"/>
                    <a:pt x="845" y="1506"/>
                    <a:pt x="845" y="1513"/>
                  </a:cubicBezTo>
                  <a:lnTo>
                    <a:pt x="845" y="1520"/>
                  </a:lnTo>
                  <a:cubicBezTo>
                    <a:pt x="845" y="1527"/>
                    <a:pt x="845" y="1534"/>
                    <a:pt x="841" y="1538"/>
                  </a:cubicBezTo>
                  <a:cubicBezTo>
                    <a:pt x="838" y="1545"/>
                    <a:pt x="838" y="1552"/>
                    <a:pt x="834" y="1559"/>
                  </a:cubicBezTo>
                  <a:lnTo>
                    <a:pt x="831" y="1566"/>
                  </a:lnTo>
                  <a:cubicBezTo>
                    <a:pt x="827" y="1569"/>
                    <a:pt x="827" y="1577"/>
                    <a:pt x="824" y="1580"/>
                  </a:cubicBezTo>
                  <a:lnTo>
                    <a:pt x="824" y="1584"/>
                  </a:lnTo>
                  <a:cubicBezTo>
                    <a:pt x="820" y="1591"/>
                    <a:pt x="813" y="1594"/>
                    <a:pt x="810" y="1601"/>
                  </a:cubicBezTo>
                  <a:lnTo>
                    <a:pt x="806" y="1605"/>
                  </a:lnTo>
                  <a:lnTo>
                    <a:pt x="792" y="1619"/>
                  </a:lnTo>
                  <a:lnTo>
                    <a:pt x="789" y="1622"/>
                  </a:lnTo>
                  <a:cubicBezTo>
                    <a:pt x="785" y="1626"/>
                    <a:pt x="778" y="1629"/>
                    <a:pt x="771" y="1636"/>
                  </a:cubicBezTo>
                  <a:lnTo>
                    <a:pt x="767" y="1636"/>
                  </a:lnTo>
                  <a:cubicBezTo>
                    <a:pt x="760" y="1640"/>
                    <a:pt x="757" y="1643"/>
                    <a:pt x="750" y="1647"/>
                  </a:cubicBezTo>
                  <a:lnTo>
                    <a:pt x="746" y="1647"/>
                  </a:lnTo>
                  <a:cubicBezTo>
                    <a:pt x="724" y="1657"/>
                    <a:pt x="701" y="1661"/>
                    <a:pt x="679" y="1661"/>
                  </a:cubicBezTo>
                  <a:cubicBezTo>
                    <a:pt x="589" y="1661"/>
                    <a:pt x="507" y="1587"/>
                    <a:pt x="507" y="1489"/>
                  </a:cubicBezTo>
                  <a:lnTo>
                    <a:pt x="507" y="1225"/>
                  </a:lnTo>
                  <a:lnTo>
                    <a:pt x="708" y="1186"/>
                  </a:lnTo>
                  <a:lnTo>
                    <a:pt x="444" y="1151"/>
                  </a:lnTo>
                  <a:lnTo>
                    <a:pt x="402" y="1147"/>
                  </a:lnTo>
                  <a:lnTo>
                    <a:pt x="296" y="1147"/>
                  </a:lnTo>
                  <a:lnTo>
                    <a:pt x="268" y="1151"/>
                  </a:lnTo>
                  <a:lnTo>
                    <a:pt x="254" y="1151"/>
                  </a:lnTo>
                  <a:lnTo>
                    <a:pt x="233" y="1154"/>
                  </a:lnTo>
                  <a:lnTo>
                    <a:pt x="219" y="1161"/>
                  </a:lnTo>
                  <a:lnTo>
                    <a:pt x="201" y="1165"/>
                  </a:lnTo>
                  <a:cubicBezTo>
                    <a:pt x="197" y="1168"/>
                    <a:pt x="190" y="1172"/>
                    <a:pt x="183" y="1175"/>
                  </a:cubicBezTo>
                  <a:lnTo>
                    <a:pt x="173" y="1179"/>
                  </a:lnTo>
                  <a:cubicBezTo>
                    <a:pt x="166" y="1182"/>
                    <a:pt x="159" y="1189"/>
                    <a:pt x="152" y="1197"/>
                  </a:cubicBezTo>
                  <a:cubicBezTo>
                    <a:pt x="0" y="1323"/>
                    <a:pt x="25" y="1742"/>
                    <a:pt x="46" y="2111"/>
                  </a:cubicBezTo>
                  <a:cubicBezTo>
                    <a:pt x="85" y="2734"/>
                    <a:pt x="827" y="3294"/>
                    <a:pt x="834" y="3301"/>
                  </a:cubicBezTo>
                  <a:cubicBezTo>
                    <a:pt x="880" y="3332"/>
                    <a:pt x="905" y="3385"/>
                    <a:pt x="905" y="3438"/>
                  </a:cubicBezTo>
                  <a:lnTo>
                    <a:pt x="905" y="3955"/>
                  </a:lnTo>
                  <a:lnTo>
                    <a:pt x="3061" y="3955"/>
                  </a:lnTo>
                  <a:lnTo>
                    <a:pt x="3061" y="3230"/>
                  </a:lnTo>
                  <a:cubicBezTo>
                    <a:pt x="3058" y="3181"/>
                    <a:pt x="3083" y="3132"/>
                    <a:pt x="3121" y="3100"/>
                  </a:cubicBezTo>
                  <a:cubicBezTo>
                    <a:pt x="3526" y="2755"/>
                    <a:pt x="3547" y="1995"/>
                    <a:pt x="3522" y="1731"/>
                  </a:cubicBezTo>
                  <a:cubicBezTo>
                    <a:pt x="3519" y="1728"/>
                    <a:pt x="3519" y="1721"/>
                    <a:pt x="3519" y="1714"/>
                  </a:cubicBezTo>
                  <a:lnTo>
                    <a:pt x="3519" y="704"/>
                  </a:lnTo>
                  <a:cubicBezTo>
                    <a:pt x="3519" y="655"/>
                    <a:pt x="3501" y="612"/>
                    <a:pt x="3473" y="574"/>
                  </a:cubicBezTo>
                  <a:lnTo>
                    <a:pt x="3484" y="567"/>
                  </a:lnTo>
                  <a:lnTo>
                    <a:pt x="3431" y="539"/>
                  </a:lnTo>
                  <a:cubicBezTo>
                    <a:pt x="3406" y="521"/>
                    <a:pt x="3378" y="510"/>
                    <a:pt x="3346" y="507"/>
                  </a:cubicBezTo>
                  <a:lnTo>
                    <a:pt x="3297" y="507"/>
                  </a:lnTo>
                  <a:cubicBezTo>
                    <a:pt x="3188" y="507"/>
                    <a:pt x="3100" y="595"/>
                    <a:pt x="3100" y="704"/>
                  </a:cubicBezTo>
                  <a:lnTo>
                    <a:pt x="3100" y="1137"/>
                  </a:lnTo>
                  <a:cubicBezTo>
                    <a:pt x="3100" y="1144"/>
                    <a:pt x="3100" y="1154"/>
                    <a:pt x="3100" y="1161"/>
                  </a:cubicBezTo>
                  <a:lnTo>
                    <a:pt x="3100" y="1165"/>
                  </a:lnTo>
                  <a:cubicBezTo>
                    <a:pt x="3100" y="1172"/>
                    <a:pt x="3097" y="1179"/>
                    <a:pt x="3097" y="1186"/>
                  </a:cubicBezTo>
                  <a:cubicBezTo>
                    <a:pt x="3093" y="1193"/>
                    <a:pt x="3090" y="1200"/>
                    <a:pt x="3090" y="1207"/>
                  </a:cubicBezTo>
                  <a:lnTo>
                    <a:pt x="3086" y="1211"/>
                  </a:lnTo>
                  <a:cubicBezTo>
                    <a:pt x="3083" y="1218"/>
                    <a:pt x="3079" y="1221"/>
                    <a:pt x="3079" y="1228"/>
                  </a:cubicBezTo>
                  <a:lnTo>
                    <a:pt x="3079" y="1232"/>
                  </a:lnTo>
                  <a:cubicBezTo>
                    <a:pt x="3072" y="1239"/>
                    <a:pt x="3069" y="1242"/>
                    <a:pt x="3065" y="1249"/>
                  </a:cubicBezTo>
                  <a:lnTo>
                    <a:pt x="3061" y="1253"/>
                  </a:lnTo>
                  <a:lnTo>
                    <a:pt x="3047" y="1263"/>
                  </a:lnTo>
                  <a:lnTo>
                    <a:pt x="3044" y="1267"/>
                  </a:lnTo>
                  <a:cubicBezTo>
                    <a:pt x="3037" y="1274"/>
                    <a:pt x="3033" y="1277"/>
                    <a:pt x="3026" y="1281"/>
                  </a:cubicBezTo>
                  <a:lnTo>
                    <a:pt x="3023" y="1284"/>
                  </a:lnTo>
                  <a:cubicBezTo>
                    <a:pt x="3016" y="1288"/>
                    <a:pt x="3009" y="1292"/>
                    <a:pt x="3002" y="1295"/>
                  </a:cubicBezTo>
                  <a:cubicBezTo>
                    <a:pt x="2981" y="1304"/>
                    <a:pt x="2959" y="1308"/>
                    <a:pt x="2938" y="1308"/>
                  </a:cubicBezTo>
                  <a:cubicBezTo>
                    <a:pt x="2846" y="1308"/>
                    <a:pt x="2763" y="1233"/>
                    <a:pt x="2766" y="1133"/>
                  </a:cubicBezTo>
                  <a:lnTo>
                    <a:pt x="2766" y="553"/>
                  </a:lnTo>
                  <a:cubicBezTo>
                    <a:pt x="2766" y="503"/>
                    <a:pt x="2748" y="461"/>
                    <a:pt x="2717" y="422"/>
                  </a:cubicBezTo>
                  <a:lnTo>
                    <a:pt x="2731" y="415"/>
                  </a:lnTo>
                  <a:lnTo>
                    <a:pt x="2678" y="387"/>
                  </a:lnTo>
                  <a:cubicBezTo>
                    <a:pt x="2653" y="370"/>
                    <a:pt x="2622" y="359"/>
                    <a:pt x="2594" y="356"/>
                  </a:cubicBezTo>
                  <a:lnTo>
                    <a:pt x="2537" y="356"/>
                  </a:lnTo>
                  <a:cubicBezTo>
                    <a:pt x="2463" y="356"/>
                    <a:pt x="2397" y="398"/>
                    <a:pt x="2361" y="465"/>
                  </a:cubicBezTo>
                  <a:lnTo>
                    <a:pt x="2358" y="472"/>
                  </a:lnTo>
                  <a:lnTo>
                    <a:pt x="2358" y="1031"/>
                  </a:lnTo>
                  <a:cubicBezTo>
                    <a:pt x="2358" y="1038"/>
                    <a:pt x="2358" y="1045"/>
                    <a:pt x="2358" y="1052"/>
                  </a:cubicBezTo>
                  <a:lnTo>
                    <a:pt x="2358" y="1059"/>
                  </a:lnTo>
                  <a:cubicBezTo>
                    <a:pt x="2354" y="1066"/>
                    <a:pt x="2354" y="1070"/>
                    <a:pt x="2351" y="1077"/>
                  </a:cubicBezTo>
                  <a:cubicBezTo>
                    <a:pt x="2351" y="1084"/>
                    <a:pt x="2347" y="1091"/>
                    <a:pt x="2344" y="1098"/>
                  </a:cubicBezTo>
                  <a:lnTo>
                    <a:pt x="2344" y="1105"/>
                  </a:lnTo>
                  <a:cubicBezTo>
                    <a:pt x="2340" y="1109"/>
                    <a:pt x="2337" y="1116"/>
                    <a:pt x="2333" y="1119"/>
                  </a:cubicBezTo>
                  <a:lnTo>
                    <a:pt x="2333" y="1123"/>
                  </a:lnTo>
                  <a:cubicBezTo>
                    <a:pt x="2330" y="1130"/>
                    <a:pt x="2326" y="1133"/>
                    <a:pt x="2319" y="1140"/>
                  </a:cubicBezTo>
                  <a:lnTo>
                    <a:pt x="2316" y="1144"/>
                  </a:lnTo>
                  <a:lnTo>
                    <a:pt x="2305" y="1158"/>
                  </a:lnTo>
                  <a:lnTo>
                    <a:pt x="2302" y="1161"/>
                  </a:lnTo>
                  <a:cubicBezTo>
                    <a:pt x="2294" y="1165"/>
                    <a:pt x="2287" y="1168"/>
                    <a:pt x="2284" y="1172"/>
                  </a:cubicBezTo>
                  <a:lnTo>
                    <a:pt x="2277" y="1175"/>
                  </a:lnTo>
                  <a:cubicBezTo>
                    <a:pt x="2273" y="1179"/>
                    <a:pt x="2266" y="1182"/>
                    <a:pt x="2259" y="1186"/>
                  </a:cubicBezTo>
                  <a:cubicBezTo>
                    <a:pt x="2238" y="1195"/>
                    <a:pt x="2216" y="1199"/>
                    <a:pt x="2195" y="1199"/>
                  </a:cubicBezTo>
                  <a:cubicBezTo>
                    <a:pt x="2103" y="1199"/>
                    <a:pt x="2020" y="1125"/>
                    <a:pt x="2020" y="1028"/>
                  </a:cubicBezTo>
                  <a:lnTo>
                    <a:pt x="2020" y="412"/>
                  </a:lnTo>
                  <a:cubicBezTo>
                    <a:pt x="2020" y="363"/>
                    <a:pt x="2002" y="317"/>
                    <a:pt x="1974" y="282"/>
                  </a:cubicBezTo>
                  <a:lnTo>
                    <a:pt x="1985" y="275"/>
                  </a:lnTo>
                  <a:lnTo>
                    <a:pt x="1932" y="247"/>
                  </a:lnTo>
                  <a:cubicBezTo>
                    <a:pt x="1907" y="229"/>
                    <a:pt x="1879" y="218"/>
                    <a:pt x="1848" y="215"/>
                  </a:cubicBezTo>
                  <a:lnTo>
                    <a:pt x="1791" y="215"/>
                  </a:lnTo>
                  <a:cubicBezTo>
                    <a:pt x="1717" y="215"/>
                    <a:pt x="1647" y="254"/>
                    <a:pt x="1615" y="320"/>
                  </a:cubicBezTo>
                  <a:lnTo>
                    <a:pt x="1608" y="327"/>
                  </a:lnTo>
                  <a:lnTo>
                    <a:pt x="1608" y="1031"/>
                  </a:lnTo>
                  <a:cubicBezTo>
                    <a:pt x="1608" y="1038"/>
                    <a:pt x="1608" y="1045"/>
                    <a:pt x="1608" y="1052"/>
                  </a:cubicBezTo>
                  <a:lnTo>
                    <a:pt x="1608" y="1059"/>
                  </a:lnTo>
                  <a:cubicBezTo>
                    <a:pt x="1608" y="1066"/>
                    <a:pt x="1605" y="1070"/>
                    <a:pt x="1605" y="1077"/>
                  </a:cubicBezTo>
                  <a:cubicBezTo>
                    <a:pt x="1601" y="1084"/>
                    <a:pt x="1598" y="1091"/>
                    <a:pt x="1598" y="1098"/>
                  </a:cubicBezTo>
                  <a:lnTo>
                    <a:pt x="1594" y="1105"/>
                  </a:lnTo>
                  <a:cubicBezTo>
                    <a:pt x="1591" y="1109"/>
                    <a:pt x="1587" y="1116"/>
                    <a:pt x="1584" y="1119"/>
                  </a:cubicBezTo>
                  <a:lnTo>
                    <a:pt x="1584" y="1123"/>
                  </a:lnTo>
                  <a:cubicBezTo>
                    <a:pt x="1580" y="1130"/>
                    <a:pt x="1577" y="1133"/>
                    <a:pt x="1573" y="1140"/>
                  </a:cubicBezTo>
                  <a:lnTo>
                    <a:pt x="1570" y="1144"/>
                  </a:lnTo>
                  <a:lnTo>
                    <a:pt x="1556" y="1158"/>
                  </a:lnTo>
                  <a:lnTo>
                    <a:pt x="1552" y="1161"/>
                  </a:lnTo>
                  <a:cubicBezTo>
                    <a:pt x="1545" y="1165"/>
                    <a:pt x="1542" y="1168"/>
                    <a:pt x="1534" y="1172"/>
                  </a:cubicBezTo>
                  <a:lnTo>
                    <a:pt x="1531" y="1175"/>
                  </a:lnTo>
                  <a:cubicBezTo>
                    <a:pt x="1524" y="1179"/>
                    <a:pt x="1517" y="1182"/>
                    <a:pt x="1513" y="1186"/>
                  </a:cubicBezTo>
                  <a:lnTo>
                    <a:pt x="1510" y="1186"/>
                  </a:lnTo>
                  <a:cubicBezTo>
                    <a:pt x="1488" y="1195"/>
                    <a:pt x="1466" y="1199"/>
                    <a:pt x="1444" y="1199"/>
                  </a:cubicBezTo>
                  <a:cubicBezTo>
                    <a:pt x="1353" y="1199"/>
                    <a:pt x="1271" y="1127"/>
                    <a:pt x="1271" y="1028"/>
                  </a:cubicBezTo>
                  <a:lnTo>
                    <a:pt x="1271" y="197"/>
                  </a:lnTo>
                  <a:cubicBezTo>
                    <a:pt x="1271" y="148"/>
                    <a:pt x="1253" y="102"/>
                    <a:pt x="1225" y="67"/>
                  </a:cubicBezTo>
                  <a:lnTo>
                    <a:pt x="1235" y="60"/>
                  </a:lnTo>
                  <a:lnTo>
                    <a:pt x="1183" y="32"/>
                  </a:lnTo>
                  <a:cubicBezTo>
                    <a:pt x="1158" y="14"/>
                    <a:pt x="1130" y="4"/>
                    <a:pt x="109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0" name="Google Shape;22720;p87"/>
            <p:cNvSpPr/>
            <p:nvPr/>
          </p:nvSpPr>
          <p:spPr>
            <a:xfrm>
              <a:off x="1353179" y="2177259"/>
              <a:ext cx="29489" cy="73189"/>
            </a:xfrm>
            <a:custGeom>
              <a:avLst/>
              <a:gdLst/>
              <a:ahLst/>
              <a:cxnLst/>
              <a:rect l="l" t="t" r="r" b="b"/>
              <a:pathLst>
                <a:path w="1133" h="2812" extrusionOk="0">
                  <a:moveTo>
                    <a:pt x="296" y="1"/>
                  </a:moveTo>
                  <a:lnTo>
                    <a:pt x="267" y="4"/>
                  </a:lnTo>
                  <a:lnTo>
                    <a:pt x="253" y="4"/>
                  </a:lnTo>
                  <a:lnTo>
                    <a:pt x="232" y="11"/>
                  </a:lnTo>
                  <a:lnTo>
                    <a:pt x="218" y="15"/>
                  </a:lnTo>
                  <a:lnTo>
                    <a:pt x="201" y="22"/>
                  </a:lnTo>
                  <a:cubicBezTo>
                    <a:pt x="197" y="22"/>
                    <a:pt x="190" y="25"/>
                    <a:pt x="187" y="29"/>
                  </a:cubicBezTo>
                  <a:lnTo>
                    <a:pt x="172" y="32"/>
                  </a:lnTo>
                  <a:cubicBezTo>
                    <a:pt x="165" y="39"/>
                    <a:pt x="158" y="43"/>
                    <a:pt x="151" y="50"/>
                  </a:cubicBezTo>
                  <a:cubicBezTo>
                    <a:pt x="0" y="176"/>
                    <a:pt x="25" y="595"/>
                    <a:pt x="46" y="968"/>
                  </a:cubicBezTo>
                  <a:cubicBezTo>
                    <a:pt x="77" y="1485"/>
                    <a:pt x="626" y="1999"/>
                    <a:pt x="834" y="2154"/>
                  </a:cubicBezTo>
                  <a:cubicBezTo>
                    <a:pt x="880" y="2185"/>
                    <a:pt x="904" y="2238"/>
                    <a:pt x="904" y="2291"/>
                  </a:cubicBezTo>
                  <a:lnTo>
                    <a:pt x="904" y="2812"/>
                  </a:lnTo>
                  <a:lnTo>
                    <a:pt x="1133" y="2812"/>
                  </a:lnTo>
                  <a:lnTo>
                    <a:pt x="1133" y="2291"/>
                  </a:lnTo>
                  <a:cubicBezTo>
                    <a:pt x="1133" y="2235"/>
                    <a:pt x="1108" y="2185"/>
                    <a:pt x="1063" y="2154"/>
                  </a:cubicBezTo>
                  <a:cubicBezTo>
                    <a:pt x="855" y="1999"/>
                    <a:pt x="306" y="1482"/>
                    <a:pt x="274" y="965"/>
                  </a:cubicBezTo>
                  <a:cubicBezTo>
                    <a:pt x="253" y="595"/>
                    <a:pt x="225" y="173"/>
                    <a:pt x="377" y="50"/>
                  </a:cubicBezTo>
                  <a:cubicBezTo>
                    <a:pt x="384" y="43"/>
                    <a:pt x="394" y="36"/>
                    <a:pt x="401" y="32"/>
                  </a:cubicBezTo>
                  <a:lnTo>
                    <a:pt x="412" y="25"/>
                  </a:lnTo>
                  <a:cubicBezTo>
                    <a:pt x="419" y="22"/>
                    <a:pt x="422" y="22"/>
                    <a:pt x="429" y="18"/>
                  </a:cubicBezTo>
                  <a:lnTo>
                    <a:pt x="447" y="11"/>
                  </a:lnTo>
                  <a:lnTo>
                    <a:pt x="461" y="8"/>
                  </a:lnTo>
                  <a:lnTo>
                    <a:pt x="464" y="8"/>
                  </a:lnTo>
                  <a:lnTo>
                    <a:pt x="436" y="4"/>
                  </a:lnTo>
                  <a:lnTo>
                    <a:pt x="394"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1" name="Google Shape;22721;p87"/>
            <p:cNvSpPr/>
            <p:nvPr/>
          </p:nvSpPr>
          <p:spPr>
            <a:xfrm>
              <a:off x="1432303" y="2160680"/>
              <a:ext cx="9812" cy="20744"/>
            </a:xfrm>
            <a:custGeom>
              <a:avLst/>
              <a:gdLst/>
              <a:ahLst/>
              <a:cxnLst/>
              <a:rect l="l" t="t" r="r" b="b"/>
              <a:pathLst>
                <a:path w="377" h="797" extrusionOk="0">
                  <a:moveTo>
                    <a:pt x="250" y="1"/>
                  </a:moveTo>
                  <a:cubicBezTo>
                    <a:pt x="141" y="1"/>
                    <a:pt x="53" y="89"/>
                    <a:pt x="53" y="198"/>
                  </a:cubicBezTo>
                  <a:lnTo>
                    <a:pt x="53" y="630"/>
                  </a:lnTo>
                  <a:cubicBezTo>
                    <a:pt x="53" y="638"/>
                    <a:pt x="53" y="645"/>
                    <a:pt x="53" y="652"/>
                  </a:cubicBezTo>
                  <a:lnTo>
                    <a:pt x="53" y="659"/>
                  </a:lnTo>
                  <a:cubicBezTo>
                    <a:pt x="49" y="666"/>
                    <a:pt x="49" y="673"/>
                    <a:pt x="46" y="680"/>
                  </a:cubicBezTo>
                  <a:cubicBezTo>
                    <a:pt x="46" y="687"/>
                    <a:pt x="42" y="694"/>
                    <a:pt x="39" y="701"/>
                  </a:cubicBezTo>
                  <a:lnTo>
                    <a:pt x="35" y="704"/>
                  </a:lnTo>
                  <a:cubicBezTo>
                    <a:pt x="35" y="711"/>
                    <a:pt x="32" y="715"/>
                    <a:pt x="28" y="722"/>
                  </a:cubicBezTo>
                  <a:lnTo>
                    <a:pt x="28" y="725"/>
                  </a:lnTo>
                  <a:cubicBezTo>
                    <a:pt x="25" y="729"/>
                    <a:pt x="18" y="736"/>
                    <a:pt x="14" y="740"/>
                  </a:cubicBezTo>
                  <a:lnTo>
                    <a:pt x="11" y="747"/>
                  </a:lnTo>
                  <a:lnTo>
                    <a:pt x="0" y="757"/>
                  </a:lnTo>
                  <a:cubicBezTo>
                    <a:pt x="28" y="782"/>
                    <a:pt x="65" y="796"/>
                    <a:pt x="103" y="796"/>
                  </a:cubicBezTo>
                  <a:cubicBezTo>
                    <a:pt x="108" y="796"/>
                    <a:pt x="112" y="796"/>
                    <a:pt x="116" y="796"/>
                  </a:cubicBezTo>
                  <a:cubicBezTo>
                    <a:pt x="141" y="796"/>
                    <a:pt x="162" y="792"/>
                    <a:pt x="183" y="785"/>
                  </a:cubicBezTo>
                  <a:cubicBezTo>
                    <a:pt x="190" y="782"/>
                    <a:pt x="197" y="778"/>
                    <a:pt x="204" y="775"/>
                  </a:cubicBezTo>
                  <a:lnTo>
                    <a:pt x="208" y="771"/>
                  </a:lnTo>
                  <a:cubicBezTo>
                    <a:pt x="215" y="768"/>
                    <a:pt x="218" y="764"/>
                    <a:pt x="225" y="757"/>
                  </a:cubicBezTo>
                  <a:lnTo>
                    <a:pt x="229" y="757"/>
                  </a:lnTo>
                  <a:lnTo>
                    <a:pt x="239" y="743"/>
                  </a:lnTo>
                  <a:lnTo>
                    <a:pt x="246" y="740"/>
                  </a:lnTo>
                  <a:cubicBezTo>
                    <a:pt x="250" y="733"/>
                    <a:pt x="253" y="729"/>
                    <a:pt x="257" y="722"/>
                  </a:cubicBezTo>
                  <a:lnTo>
                    <a:pt x="257" y="718"/>
                  </a:lnTo>
                  <a:cubicBezTo>
                    <a:pt x="260" y="715"/>
                    <a:pt x="264" y="708"/>
                    <a:pt x="267" y="701"/>
                  </a:cubicBezTo>
                  <a:lnTo>
                    <a:pt x="271" y="697"/>
                  </a:lnTo>
                  <a:cubicBezTo>
                    <a:pt x="271" y="690"/>
                    <a:pt x="274" y="683"/>
                    <a:pt x="278" y="676"/>
                  </a:cubicBezTo>
                  <a:cubicBezTo>
                    <a:pt x="278" y="669"/>
                    <a:pt x="281" y="662"/>
                    <a:pt x="281" y="655"/>
                  </a:cubicBezTo>
                  <a:lnTo>
                    <a:pt x="281" y="652"/>
                  </a:lnTo>
                  <a:cubicBezTo>
                    <a:pt x="281" y="645"/>
                    <a:pt x="281" y="638"/>
                    <a:pt x="281" y="627"/>
                  </a:cubicBezTo>
                  <a:lnTo>
                    <a:pt x="281" y="194"/>
                  </a:lnTo>
                  <a:cubicBezTo>
                    <a:pt x="281" y="127"/>
                    <a:pt x="317" y="64"/>
                    <a:pt x="376" y="29"/>
                  </a:cubicBezTo>
                  <a:cubicBezTo>
                    <a:pt x="352" y="11"/>
                    <a:pt x="327" y="4"/>
                    <a:pt x="299"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2" name="Google Shape;22722;p87"/>
            <p:cNvSpPr/>
            <p:nvPr/>
          </p:nvSpPr>
          <p:spPr>
            <a:xfrm>
              <a:off x="1412964" y="2156645"/>
              <a:ext cx="9266" cy="22019"/>
            </a:xfrm>
            <a:custGeom>
              <a:avLst/>
              <a:gdLst/>
              <a:ahLst/>
              <a:cxnLst/>
              <a:rect l="l" t="t" r="r" b="b"/>
              <a:pathLst>
                <a:path w="356" h="846" extrusionOk="0">
                  <a:moveTo>
                    <a:pt x="233" y="1"/>
                  </a:moveTo>
                  <a:cubicBezTo>
                    <a:pt x="159" y="1"/>
                    <a:pt x="89" y="43"/>
                    <a:pt x="57" y="110"/>
                  </a:cubicBezTo>
                  <a:lnTo>
                    <a:pt x="50" y="120"/>
                  </a:lnTo>
                  <a:lnTo>
                    <a:pt x="50" y="676"/>
                  </a:lnTo>
                  <a:cubicBezTo>
                    <a:pt x="53" y="683"/>
                    <a:pt x="53" y="690"/>
                    <a:pt x="50" y="698"/>
                  </a:cubicBezTo>
                  <a:lnTo>
                    <a:pt x="50" y="705"/>
                  </a:lnTo>
                  <a:cubicBezTo>
                    <a:pt x="50" y="708"/>
                    <a:pt x="50" y="715"/>
                    <a:pt x="46" y="722"/>
                  </a:cubicBezTo>
                  <a:cubicBezTo>
                    <a:pt x="43" y="729"/>
                    <a:pt x="43" y="736"/>
                    <a:pt x="39" y="743"/>
                  </a:cubicBezTo>
                  <a:lnTo>
                    <a:pt x="36" y="747"/>
                  </a:lnTo>
                  <a:cubicBezTo>
                    <a:pt x="32" y="754"/>
                    <a:pt x="32" y="761"/>
                    <a:pt x="29" y="764"/>
                  </a:cubicBezTo>
                  <a:lnTo>
                    <a:pt x="29" y="768"/>
                  </a:lnTo>
                  <a:cubicBezTo>
                    <a:pt x="25" y="775"/>
                    <a:pt x="18" y="778"/>
                    <a:pt x="15" y="785"/>
                  </a:cubicBezTo>
                  <a:lnTo>
                    <a:pt x="11" y="789"/>
                  </a:lnTo>
                  <a:lnTo>
                    <a:pt x="1" y="800"/>
                  </a:lnTo>
                  <a:cubicBezTo>
                    <a:pt x="29" y="828"/>
                    <a:pt x="71" y="845"/>
                    <a:pt x="113" y="845"/>
                  </a:cubicBezTo>
                  <a:cubicBezTo>
                    <a:pt x="138" y="845"/>
                    <a:pt x="159" y="842"/>
                    <a:pt x="180" y="831"/>
                  </a:cubicBezTo>
                  <a:lnTo>
                    <a:pt x="184" y="831"/>
                  </a:lnTo>
                  <a:cubicBezTo>
                    <a:pt x="191" y="831"/>
                    <a:pt x="194" y="828"/>
                    <a:pt x="201" y="824"/>
                  </a:cubicBezTo>
                  <a:lnTo>
                    <a:pt x="205" y="821"/>
                  </a:lnTo>
                  <a:cubicBezTo>
                    <a:pt x="212" y="817"/>
                    <a:pt x="219" y="814"/>
                    <a:pt x="222" y="807"/>
                  </a:cubicBezTo>
                  <a:lnTo>
                    <a:pt x="226" y="803"/>
                  </a:lnTo>
                  <a:lnTo>
                    <a:pt x="240" y="793"/>
                  </a:lnTo>
                  <a:lnTo>
                    <a:pt x="243" y="789"/>
                  </a:lnTo>
                  <a:cubicBezTo>
                    <a:pt x="247" y="782"/>
                    <a:pt x="254" y="775"/>
                    <a:pt x="257" y="771"/>
                  </a:cubicBezTo>
                  <a:lnTo>
                    <a:pt x="257" y="768"/>
                  </a:lnTo>
                  <a:cubicBezTo>
                    <a:pt x="261" y="761"/>
                    <a:pt x="264" y="757"/>
                    <a:pt x="264" y="750"/>
                  </a:cubicBezTo>
                  <a:lnTo>
                    <a:pt x="268" y="747"/>
                  </a:lnTo>
                  <a:cubicBezTo>
                    <a:pt x="272" y="740"/>
                    <a:pt x="275" y="733"/>
                    <a:pt x="275" y="726"/>
                  </a:cubicBezTo>
                  <a:cubicBezTo>
                    <a:pt x="279" y="719"/>
                    <a:pt x="279" y="712"/>
                    <a:pt x="282" y="705"/>
                  </a:cubicBezTo>
                  <a:lnTo>
                    <a:pt x="282" y="701"/>
                  </a:lnTo>
                  <a:cubicBezTo>
                    <a:pt x="282" y="694"/>
                    <a:pt x="282" y="687"/>
                    <a:pt x="282" y="676"/>
                  </a:cubicBezTo>
                  <a:lnTo>
                    <a:pt x="282" y="117"/>
                  </a:lnTo>
                  <a:lnTo>
                    <a:pt x="286" y="110"/>
                  </a:lnTo>
                  <a:cubicBezTo>
                    <a:pt x="303" y="75"/>
                    <a:pt x="328" y="50"/>
                    <a:pt x="356" y="29"/>
                  </a:cubicBezTo>
                  <a:cubicBezTo>
                    <a:pt x="335" y="15"/>
                    <a:pt x="307"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3" name="Google Shape;22723;p87"/>
            <p:cNvSpPr/>
            <p:nvPr/>
          </p:nvSpPr>
          <p:spPr>
            <a:xfrm>
              <a:off x="1393470" y="2153002"/>
              <a:ext cx="9370" cy="25663"/>
            </a:xfrm>
            <a:custGeom>
              <a:avLst/>
              <a:gdLst/>
              <a:ahLst/>
              <a:cxnLst/>
              <a:rect l="l" t="t" r="r" b="b"/>
              <a:pathLst>
                <a:path w="360" h="986" extrusionOk="0">
                  <a:moveTo>
                    <a:pt x="232" y="0"/>
                  </a:moveTo>
                  <a:cubicBezTo>
                    <a:pt x="158" y="0"/>
                    <a:pt x="92" y="39"/>
                    <a:pt x="56" y="102"/>
                  </a:cubicBezTo>
                  <a:lnTo>
                    <a:pt x="53" y="113"/>
                  </a:lnTo>
                  <a:lnTo>
                    <a:pt x="53" y="816"/>
                  </a:lnTo>
                  <a:cubicBezTo>
                    <a:pt x="53" y="823"/>
                    <a:pt x="53" y="830"/>
                    <a:pt x="53" y="838"/>
                  </a:cubicBezTo>
                  <a:lnTo>
                    <a:pt x="53" y="845"/>
                  </a:lnTo>
                  <a:cubicBezTo>
                    <a:pt x="53" y="848"/>
                    <a:pt x="49" y="855"/>
                    <a:pt x="49" y="862"/>
                  </a:cubicBezTo>
                  <a:cubicBezTo>
                    <a:pt x="46" y="869"/>
                    <a:pt x="42" y="876"/>
                    <a:pt x="39" y="883"/>
                  </a:cubicBezTo>
                  <a:lnTo>
                    <a:pt x="39" y="887"/>
                  </a:lnTo>
                  <a:cubicBezTo>
                    <a:pt x="35" y="894"/>
                    <a:pt x="32" y="901"/>
                    <a:pt x="28" y="904"/>
                  </a:cubicBezTo>
                  <a:lnTo>
                    <a:pt x="28" y="908"/>
                  </a:lnTo>
                  <a:cubicBezTo>
                    <a:pt x="25" y="915"/>
                    <a:pt x="21" y="918"/>
                    <a:pt x="14" y="925"/>
                  </a:cubicBezTo>
                  <a:lnTo>
                    <a:pt x="11" y="929"/>
                  </a:lnTo>
                  <a:lnTo>
                    <a:pt x="0" y="940"/>
                  </a:lnTo>
                  <a:cubicBezTo>
                    <a:pt x="32" y="971"/>
                    <a:pt x="74" y="985"/>
                    <a:pt x="120" y="985"/>
                  </a:cubicBezTo>
                  <a:cubicBezTo>
                    <a:pt x="141" y="985"/>
                    <a:pt x="162" y="982"/>
                    <a:pt x="183" y="971"/>
                  </a:cubicBezTo>
                  <a:lnTo>
                    <a:pt x="187" y="971"/>
                  </a:lnTo>
                  <a:cubicBezTo>
                    <a:pt x="194" y="971"/>
                    <a:pt x="201" y="968"/>
                    <a:pt x="208" y="964"/>
                  </a:cubicBezTo>
                  <a:lnTo>
                    <a:pt x="211" y="961"/>
                  </a:lnTo>
                  <a:cubicBezTo>
                    <a:pt x="215" y="957"/>
                    <a:pt x="222" y="954"/>
                    <a:pt x="229" y="947"/>
                  </a:cubicBezTo>
                  <a:lnTo>
                    <a:pt x="232" y="943"/>
                  </a:lnTo>
                  <a:lnTo>
                    <a:pt x="243" y="933"/>
                  </a:lnTo>
                  <a:lnTo>
                    <a:pt x="246" y="929"/>
                  </a:lnTo>
                  <a:cubicBezTo>
                    <a:pt x="253" y="922"/>
                    <a:pt x="257" y="915"/>
                    <a:pt x="261" y="911"/>
                  </a:cubicBezTo>
                  <a:lnTo>
                    <a:pt x="261" y="908"/>
                  </a:lnTo>
                  <a:cubicBezTo>
                    <a:pt x="264" y="901"/>
                    <a:pt x="268" y="897"/>
                    <a:pt x="271" y="890"/>
                  </a:cubicBezTo>
                  <a:lnTo>
                    <a:pt x="271" y="887"/>
                  </a:lnTo>
                  <a:cubicBezTo>
                    <a:pt x="275" y="880"/>
                    <a:pt x="278" y="873"/>
                    <a:pt x="282" y="866"/>
                  </a:cubicBezTo>
                  <a:cubicBezTo>
                    <a:pt x="282" y="859"/>
                    <a:pt x="285" y="852"/>
                    <a:pt x="285" y="845"/>
                  </a:cubicBezTo>
                  <a:lnTo>
                    <a:pt x="285" y="841"/>
                  </a:lnTo>
                  <a:cubicBezTo>
                    <a:pt x="285" y="834"/>
                    <a:pt x="285" y="827"/>
                    <a:pt x="285" y="816"/>
                  </a:cubicBezTo>
                  <a:lnTo>
                    <a:pt x="285" y="113"/>
                  </a:lnTo>
                  <a:lnTo>
                    <a:pt x="289" y="102"/>
                  </a:lnTo>
                  <a:cubicBezTo>
                    <a:pt x="306" y="70"/>
                    <a:pt x="331" y="46"/>
                    <a:pt x="359" y="28"/>
                  </a:cubicBezTo>
                  <a:cubicBezTo>
                    <a:pt x="338" y="11"/>
                    <a:pt x="310" y="4"/>
                    <a:pt x="28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4" name="Google Shape;22724;p87"/>
            <p:cNvSpPr/>
            <p:nvPr/>
          </p:nvSpPr>
          <p:spPr>
            <a:xfrm>
              <a:off x="1373767" y="2147301"/>
              <a:ext cx="9838" cy="43336"/>
            </a:xfrm>
            <a:custGeom>
              <a:avLst/>
              <a:gdLst/>
              <a:ahLst/>
              <a:cxnLst/>
              <a:rect l="l" t="t" r="r" b="b"/>
              <a:pathLst>
                <a:path w="378" h="1665" extrusionOk="0">
                  <a:moveTo>
                    <a:pt x="251" y="1"/>
                  </a:moveTo>
                  <a:cubicBezTo>
                    <a:pt x="141" y="1"/>
                    <a:pt x="53" y="92"/>
                    <a:pt x="53" y="202"/>
                  </a:cubicBezTo>
                  <a:lnTo>
                    <a:pt x="53" y="1176"/>
                  </a:lnTo>
                  <a:lnTo>
                    <a:pt x="141" y="1187"/>
                  </a:lnTo>
                  <a:lnTo>
                    <a:pt x="53" y="1204"/>
                  </a:lnTo>
                  <a:lnTo>
                    <a:pt x="53" y="1493"/>
                  </a:lnTo>
                  <a:cubicBezTo>
                    <a:pt x="53" y="1500"/>
                    <a:pt x="53" y="1507"/>
                    <a:pt x="53" y="1514"/>
                  </a:cubicBezTo>
                  <a:lnTo>
                    <a:pt x="53" y="1521"/>
                  </a:lnTo>
                  <a:cubicBezTo>
                    <a:pt x="53" y="1528"/>
                    <a:pt x="50" y="1535"/>
                    <a:pt x="50" y="1542"/>
                  </a:cubicBezTo>
                  <a:cubicBezTo>
                    <a:pt x="46" y="1549"/>
                    <a:pt x="43" y="1556"/>
                    <a:pt x="43" y="1563"/>
                  </a:cubicBezTo>
                  <a:lnTo>
                    <a:pt x="39" y="1567"/>
                  </a:lnTo>
                  <a:cubicBezTo>
                    <a:pt x="36" y="1574"/>
                    <a:pt x="32" y="1577"/>
                    <a:pt x="29" y="1584"/>
                  </a:cubicBezTo>
                  <a:lnTo>
                    <a:pt x="29" y="1588"/>
                  </a:lnTo>
                  <a:cubicBezTo>
                    <a:pt x="25" y="1591"/>
                    <a:pt x="22" y="1598"/>
                    <a:pt x="18" y="1602"/>
                  </a:cubicBezTo>
                  <a:lnTo>
                    <a:pt x="11" y="1609"/>
                  </a:lnTo>
                  <a:lnTo>
                    <a:pt x="1" y="1619"/>
                  </a:lnTo>
                  <a:cubicBezTo>
                    <a:pt x="33" y="1649"/>
                    <a:pt x="75" y="1664"/>
                    <a:pt x="117" y="1664"/>
                  </a:cubicBezTo>
                  <a:cubicBezTo>
                    <a:pt x="140" y="1664"/>
                    <a:pt x="163" y="1660"/>
                    <a:pt x="184" y="1651"/>
                  </a:cubicBezTo>
                  <a:lnTo>
                    <a:pt x="187" y="1651"/>
                  </a:lnTo>
                  <a:cubicBezTo>
                    <a:pt x="194" y="1648"/>
                    <a:pt x="198" y="1644"/>
                    <a:pt x="205" y="1641"/>
                  </a:cubicBezTo>
                  <a:lnTo>
                    <a:pt x="208" y="1637"/>
                  </a:lnTo>
                  <a:cubicBezTo>
                    <a:pt x="215" y="1634"/>
                    <a:pt x="222" y="1630"/>
                    <a:pt x="226" y="1627"/>
                  </a:cubicBezTo>
                  <a:lnTo>
                    <a:pt x="229" y="1623"/>
                  </a:lnTo>
                  <a:lnTo>
                    <a:pt x="243" y="1609"/>
                  </a:lnTo>
                  <a:lnTo>
                    <a:pt x="247" y="1605"/>
                  </a:lnTo>
                  <a:cubicBezTo>
                    <a:pt x="251" y="1598"/>
                    <a:pt x="254" y="1595"/>
                    <a:pt x="261" y="1588"/>
                  </a:cubicBezTo>
                  <a:lnTo>
                    <a:pt x="261" y="1584"/>
                  </a:lnTo>
                  <a:cubicBezTo>
                    <a:pt x="261" y="1581"/>
                    <a:pt x="265" y="1574"/>
                    <a:pt x="268" y="1567"/>
                  </a:cubicBezTo>
                  <a:lnTo>
                    <a:pt x="272" y="1563"/>
                  </a:lnTo>
                  <a:cubicBezTo>
                    <a:pt x="272" y="1556"/>
                    <a:pt x="275" y="1549"/>
                    <a:pt x="279" y="1542"/>
                  </a:cubicBezTo>
                  <a:cubicBezTo>
                    <a:pt x="279" y="1535"/>
                    <a:pt x="282" y="1528"/>
                    <a:pt x="282" y="1524"/>
                  </a:cubicBezTo>
                  <a:lnTo>
                    <a:pt x="282" y="1517"/>
                  </a:lnTo>
                  <a:cubicBezTo>
                    <a:pt x="282" y="1510"/>
                    <a:pt x="282" y="1503"/>
                    <a:pt x="282" y="1493"/>
                  </a:cubicBezTo>
                  <a:lnTo>
                    <a:pt x="282" y="198"/>
                  </a:lnTo>
                  <a:cubicBezTo>
                    <a:pt x="282" y="131"/>
                    <a:pt x="317" y="64"/>
                    <a:pt x="377" y="29"/>
                  </a:cubicBezTo>
                  <a:cubicBezTo>
                    <a:pt x="353" y="15"/>
                    <a:pt x="328" y="4"/>
                    <a:pt x="300"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5" name="Google Shape;22725;p87"/>
            <p:cNvSpPr/>
            <p:nvPr/>
          </p:nvSpPr>
          <p:spPr>
            <a:xfrm>
              <a:off x="1566995" y="2032442"/>
              <a:ext cx="14419" cy="22852"/>
            </a:xfrm>
            <a:custGeom>
              <a:avLst/>
              <a:gdLst/>
              <a:ahLst/>
              <a:cxnLst/>
              <a:rect l="l" t="t" r="r" b="b"/>
              <a:pathLst>
                <a:path w="554" h="878" extrusionOk="0">
                  <a:moveTo>
                    <a:pt x="430" y="0"/>
                  </a:moveTo>
                  <a:cubicBezTo>
                    <a:pt x="340" y="0"/>
                    <a:pt x="257" y="60"/>
                    <a:pt x="236" y="153"/>
                  </a:cubicBezTo>
                  <a:lnTo>
                    <a:pt x="50" y="758"/>
                  </a:lnTo>
                  <a:cubicBezTo>
                    <a:pt x="46" y="765"/>
                    <a:pt x="43" y="772"/>
                    <a:pt x="39" y="779"/>
                  </a:cubicBezTo>
                  <a:lnTo>
                    <a:pt x="36" y="786"/>
                  </a:lnTo>
                  <a:cubicBezTo>
                    <a:pt x="36" y="790"/>
                    <a:pt x="32" y="793"/>
                    <a:pt x="29" y="797"/>
                  </a:cubicBezTo>
                  <a:cubicBezTo>
                    <a:pt x="22" y="811"/>
                    <a:pt x="11" y="822"/>
                    <a:pt x="1" y="832"/>
                  </a:cubicBezTo>
                  <a:cubicBezTo>
                    <a:pt x="32" y="861"/>
                    <a:pt x="72" y="877"/>
                    <a:pt x="114" y="877"/>
                  </a:cubicBezTo>
                  <a:cubicBezTo>
                    <a:pt x="132" y="877"/>
                    <a:pt x="151" y="874"/>
                    <a:pt x="170" y="867"/>
                  </a:cubicBezTo>
                  <a:lnTo>
                    <a:pt x="184" y="864"/>
                  </a:lnTo>
                  <a:cubicBezTo>
                    <a:pt x="215" y="850"/>
                    <a:pt x="240" y="825"/>
                    <a:pt x="258" y="797"/>
                  </a:cubicBezTo>
                  <a:cubicBezTo>
                    <a:pt x="261" y="793"/>
                    <a:pt x="265" y="790"/>
                    <a:pt x="265" y="786"/>
                  </a:cubicBezTo>
                  <a:lnTo>
                    <a:pt x="272" y="779"/>
                  </a:lnTo>
                  <a:cubicBezTo>
                    <a:pt x="272" y="772"/>
                    <a:pt x="275" y="765"/>
                    <a:pt x="279" y="758"/>
                  </a:cubicBezTo>
                  <a:lnTo>
                    <a:pt x="469" y="153"/>
                  </a:lnTo>
                  <a:cubicBezTo>
                    <a:pt x="479" y="104"/>
                    <a:pt x="511" y="58"/>
                    <a:pt x="553" y="33"/>
                  </a:cubicBezTo>
                  <a:cubicBezTo>
                    <a:pt x="536" y="23"/>
                    <a:pt x="518" y="16"/>
                    <a:pt x="497" y="9"/>
                  </a:cubicBezTo>
                  <a:lnTo>
                    <a:pt x="476" y="5"/>
                  </a:lnTo>
                  <a:cubicBezTo>
                    <a:pt x="460" y="2"/>
                    <a:pt x="445" y="0"/>
                    <a:pt x="4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6" name="Google Shape;22726;p87"/>
            <p:cNvSpPr/>
            <p:nvPr/>
          </p:nvSpPr>
          <p:spPr>
            <a:xfrm>
              <a:off x="1548672" y="2024113"/>
              <a:ext cx="14315" cy="24049"/>
            </a:xfrm>
            <a:custGeom>
              <a:avLst/>
              <a:gdLst/>
              <a:ahLst/>
              <a:cxnLst/>
              <a:rect l="l" t="t" r="r" b="b"/>
              <a:pathLst>
                <a:path w="550" h="924" extrusionOk="0">
                  <a:moveTo>
                    <a:pt x="427" y="0"/>
                  </a:moveTo>
                  <a:cubicBezTo>
                    <a:pt x="365" y="0"/>
                    <a:pt x="305" y="29"/>
                    <a:pt x="265" y="83"/>
                  </a:cubicBezTo>
                  <a:lnTo>
                    <a:pt x="261" y="86"/>
                  </a:lnTo>
                  <a:lnTo>
                    <a:pt x="50" y="797"/>
                  </a:lnTo>
                  <a:cubicBezTo>
                    <a:pt x="50" y="804"/>
                    <a:pt x="47" y="814"/>
                    <a:pt x="43" y="821"/>
                  </a:cubicBezTo>
                  <a:lnTo>
                    <a:pt x="40" y="828"/>
                  </a:lnTo>
                  <a:cubicBezTo>
                    <a:pt x="36" y="836"/>
                    <a:pt x="33" y="839"/>
                    <a:pt x="29" y="846"/>
                  </a:cubicBezTo>
                  <a:lnTo>
                    <a:pt x="26" y="850"/>
                  </a:lnTo>
                  <a:cubicBezTo>
                    <a:pt x="22" y="857"/>
                    <a:pt x="19" y="860"/>
                    <a:pt x="12" y="867"/>
                  </a:cubicBezTo>
                  <a:lnTo>
                    <a:pt x="5" y="874"/>
                  </a:lnTo>
                  <a:lnTo>
                    <a:pt x="1" y="878"/>
                  </a:lnTo>
                  <a:cubicBezTo>
                    <a:pt x="19" y="895"/>
                    <a:pt x="43" y="906"/>
                    <a:pt x="68" y="916"/>
                  </a:cubicBezTo>
                  <a:cubicBezTo>
                    <a:pt x="82" y="920"/>
                    <a:pt x="100" y="923"/>
                    <a:pt x="117" y="923"/>
                  </a:cubicBezTo>
                  <a:cubicBezTo>
                    <a:pt x="142" y="923"/>
                    <a:pt x="163" y="916"/>
                    <a:pt x="184" y="906"/>
                  </a:cubicBezTo>
                  <a:cubicBezTo>
                    <a:pt x="202" y="902"/>
                    <a:pt x="216" y="892"/>
                    <a:pt x="230" y="881"/>
                  </a:cubicBezTo>
                  <a:lnTo>
                    <a:pt x="237" y="874"/>
                  </a:lnTo>
                  <a:lnTo>
                    <a:pt x="244" y="867"/>
                  </a:lnTo>
                  <a:cubicBezTo>
                    <a:pt x="251" y="860"/>
                    <a:pt x="254" y="857"/>
                    <a:pt x="258" y="850"/>
                  </a:cubicBezTo>
                  <a:lnTo>
                    <a:pt x="261" y="846"/>
                  </a:lnTo>
                  <a:cubicBezTo>
                    <a:pt x="265" y="839"/>
                    <a:pt x="268" y="836"/>
                    <a:pt x="272" y="828"/>
                  </a:cubicBezTo>
                  <a:lnTo>
                    <a:pt x="275" y="821"/>
                  </a:lnTo>
                  <a:cubicBezTo>
                    <a:pt x="279" y="814"/>
                    <a:pt x="282" y="807"/>
                    <a:pt x="282" y="800"/>
                  </a:cubicBezTo>
                  <a:lnTo>
                    <a:pt x="494" y="86"/>
                  </a:lnTo>
                  <a:lnTo>
                    <a:pt x="501" y="79"/>
                  </a:lnTo>
                  <a:cubicBezTo>
                    <a:pt x="515" y="58"/>
                    <a:pt x="532" y="44"/>
                    <a:pt x="550" y="30"/>
                  </a:cubicBezTo>
                  <a:lnTo>
                    <a:pt x="543" y="26"/>
                  </a:lnTo>
                  <a:cubicBezTo>
                    <a:pt x="536" y="23"/>
                    <a:pt x="529" y="19"/>
                    <a:pt x="522" y="16"/>
                  </a:cubicBezTo>
                  <a:cubicBezTo>
                    <a:pt x="515" y="12"/>
                    <a:pt x="508" y="12"/>
                    <a:pt x="501" y="9"/>
                  </a:cubicBezTo>
                  <a:lnTo>
                    <a:pt x="472" y="5"/>
                  </a:lnTo>
                  <a:cubicBezTo>
                    <a:pt x="457" y="2"/>
                    <a:pt x="442" y="0"/>
                    <a:pt x="42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7" name="Google Shape;22727;p87"/>
            <p:cNvSpPr/>
            <p:nvPr/>
          </p:nvSpPr>
          <p:spPr>
            <a:xfrm>
              <a:off x="1529828" y="2015993"/>
              <a:ext cx="15122" cy="27693"/>
            </a:xfrm>
            <a:custGeom>
              <a:avLst/>
              <a:gdLst/>
              <a:ahLst/>
              <a:cxnLst/>
              <a:rect l="l" t="t" r="r" b="b"/>
              <a:pathLst>
                <a:path w="581" h="1064" extrusionOk="0">
                  <a:moveTo>
                    <a:pt x="462" y="0"/>
                  </a:moveTo>
                  <a:cubicBezTo>
                    <a:pt x="403" y="0"/>
                    <a:pt x="346" y="25"/>
                    <a:pt x="306" y="71"/>
                  </a:cubicBezTo>
                  <a:lnTo>
                    <a:pt x="299" y="78"/>
                  </a:lnTo>
                  <a:lnTo>
                    <a:pt x="53" y="936"/>
                  </a:lnTo>
                  <a:cubicBezTo>
                    <a:pt x="49" y="947"/>
                    <a:pt x="46" y="954"/>
                    <a:pt x="42" y="961"/>
                  </a:cubicBezTo>
                  <a:lnTo>
                    <a:pt x="39" y="968"/>
                  </a:lnTo>
                  <a:cubicBezTo>
                    <a:pt x="35" y="972"/>
                    <a:pt x="32" y="979"/>
                    <a:pt x="28" y="986"/>
                  </a:cubicBezTo>
                  <a:lnTo>
                    <a:pt x="25" y="989"/>
                  </a:lnTo>
                  <a:cubicBezTo>
                    <a:pt x="21" y="996"/>
                    <a:pt x="18" y="1000"/>
                    <a:pt x="11" y="1007"/>
                  </a:cubicBezTo>
                  <a:lnTo>
                    <a:pt x="4" y="1014"/>
                  </a:lnTo>
                  <a:lnTo>
                    <a:pt x="0" y="1017"/>
                  </a:lnTo>
                  <a:cubicBezTo>
                    <a:pt x="18" y="1035"/>
                    <a:pt x="42" y="1049"/>
                    <a:pt x="67" y="1056"/>
                  </a:cubicBezTo>
                  <a:cubicBezTo>
                    <a:pt x="85" y="1060"/>
                    <a:pt x="99" y="1063"/>
                    <a:pt x="116" y="1063"/>
                  </a:cubicBezTo>
                  <a:cubicBezTo>
                    <a:pt x="134" y="1063"/>
                    <a:pt x="155" y="1060"/>
                    <a:pt x="173" y="1053"/>
                  </a:cubicBezTo>
                  <a:lnTo>
                    <a:pt x="183" y="1045"/>
                  </a:lnTo>
                  <a:cubicBezTo>
                    <a:pt x="201" y="1038"/>
                    <a:pt x="215" y="1031"/>
                    <a:pt x="229" y="1021"/>
                  </a:cubicBezTo>
                  <a:lnTo>
                    <a:pt x="236" y="1014"/>
                  </a:lnTo>
                  <a:lnTo>
                    <a:pt x="243" y="1003"/>
                  </a:lnTo>
                  <a:cubicBezTo>
                    <a:pt x="246" y="1000"/>
                    <a:pt x="254" y="996"/>
                    <a:pt x="257" y="989"/>
                  </a:cubicBezTo>
                  <a:lnTo>
                    <a:pt x="261" y="986"/>
                  </a:lnTo>
                  <a:cubicBezTo>
                    <a:pt x="264" y="979"/>
                    <a:pt x="268" y="972"/>
                    <a:pt x="271" y="968"/>
                  </a:cubicBezTo>
                  <a:lnTo>
                    <a:pt x="275" y="961"/>
                  </a:lnTo>
                  <a:cubicBezTo>
                    <a:pt x="278" y="954"/>
                    <a:pt x="278" y="947"/>
                    <a:pt x="282" y="936"/>
                  </a:cubicBezTo>
                  <a:lnTo>
                    <a:pt x="531" y="78"/>
                  </a:lnTo>
                  <a:lnTo>
                    <a:pt x="535" y="71"/>
                  </a:lnTo>
                  <a:cubicBezTo>
                    <a:pt x="549" y="57"/>
                    <a:pt x="563" y="43"/>
                    <a:pt x="581" y="32"/>
                  </a:cubicBezTo>
                  <a:cubicBezTo>
                    <a:pt x="563" y="22"/>
                    <a:pt x="546" y="15"/>
                    <a:pt x="524" y="11"/>
                  </a:cubicBezTo>
                  <a:lnTo>
                    <a:pt x="503" y="4"/>
                  </a:lnTo>
                  <a:cubicBezTo>
                    <a:pt x="490" y="1"/>
                    <a:pt x="476" y="0"/>
                    <a:pt x="462"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8" name="Google Shape;22728;p87"/>
            <p:cNvSpPr/>
            <p:nvPr/>
          </p:nvSpPr>
          <p:spPr>
            <a:xfrm>
              <a:off x="1507757" y="2006076"/>
              <a:ext cx="19625" cy="44689"/>
            </a:xfrm>
            <a:custGeom>
              <a:avLst/>
              <a:gdLst/>
              <a:ahLst/>
              <a:cxnLst/>
              <a:rect l="l" t="t" r="r" b="b"/>
              <a:pathLst>
                <a:path w="754" h="1717" extrusionOk="0">
                  <a:moveTo>
                    <a:pt x="630" y="0"/>
                  </a:moveTo>
                  <a:cubicBezTo>
                    <a:pt x="593" y="0"/>
                    <a:pt x="557" y="10"/>
                    <a:pt x="524" y="30"/>
                  </a:cubicBezTo>
                  <a:cubicBezTo>
                    <a:pt x="482" y="58"/>
                    <a:pt x="451" y="100"/>
                    <a:pt x="437" y="153"/>
                  </a:cubicBezTo>
                  <a:lnTo>
                    <a:pt x="53" y="1588"/>
                  </a:lnTo>
                  <a:cubicBezTo>
                    <a:pt x="49" y="1595"/>
                    <a:pt x="46" y="1606"/>
                    <a:pt x="42" y="1613"/>
                  </a:cubicBezTo>
                  <a:lnTo>
                    <a:pt x="39" y="1620"/>
                  </a:lnTo>
                  <a:cubicBezTo>
                    <a:pt x="35" y="1627"/>
                    <a:pt x="32" y="1634"/>
                    <a:pt x="28" y="1641"/>
                  </a:cubicBezTo>
                  <a:cubicBezTo>
                    <a:pt x="21" y="1648"/>
                    <a:pt x="18" y="1652"/>
                    <a:pt x="11" y="1659"/>
                  </a:cubicBezTo>
                  <a:lnTo>
                    <a:pt x="7" y="1666"/>
                  </a:lnTo>
                  <a:lnTo>
                    <a:pt x="0" y="1673"/>
                  </a:lnTo>
                  <a:cubicBezTo>
                    <a:pt x="18" y="1690"/>
                    <a:pt x="42" y="1704"/>
                    <a:pt x="71" y="1711"/>
                  </a:cubicBezTo>
                  <a:cubicBezTo>
                    <a:pt x="83" y="1715"/>
                    <a:pt x="96" y="1716"/>
                    <a:pt x="109" y="1716"/>
                  </a:cubicBezTo>
                  <a:cubicBezTo>
                    <a:pt x="136" y="1716"/>
                    <a:pt x="164" y="1709"/>
                    <a:pt x="190" y="1697"/>
                  </a:cubicBezTo>
                  <a:lnTo>
                    <a:pt x="201" y="1694"/>
                  </a:lnTo>
                  <a:cubicBezTo>
                    <a:pt x="204" y="1690"/>
                    <a:pt x="211" y="1687"/>
                    <a:pt x="218" y="1680"/>
                  </a:cubicBezTo>
                  <a:lnTo>
                    <a:pt x="222" y="1676"/>
                  </a:lnTo>
                  <a:cubicBezTo>
                    <a:pt x="229" y="1673"/>
                    <a:pt x="232" y="1669"/>
                    <a:pt x="236" y="1666"/>
                  </a:cubicBezTo>
                  <a:lnTo>
                    <a:pt x="243" y="1659"/>
                  </a:lnTo>
                  <a:cubicBezTo>
                    <a:pt x="247" y="1652"/>
                    <a:pt x="254" y="1648"/>
                    <a:pt x="257" y="1641"/>
                  </a:cubicBezTo>
                  <a:cubicBezTo>
                    <a:pt x="261" y="1634"/>
                    <a:pt x="264" y="1627"/>
                    <a:pt x="271" y="1620"/>
                  </a:cubicBezTo>
                  <a:lnTo>
                    <a:pt x="271" y="1613"/>
                  </a:lnTo>
                  <a:cubicBezTo>
                    <a:pt x="275" y="1606"/>
                    <a:pt x="278" y="1595"/>
                    <a:pt x="282" y="1588"/>
                  </a:cubicBezTo>
                  <a:lnTo>
                    <a:pt x="669" y="153"/>
                  </a:lnTo>
                  <a:cubicBezTo>
                    <a:pt x="679" y="104"/>
                    <a:pt x="707" y="61"/>
                    <a:pt x="753" y="33"/>
                  </a:cubicBezTo>
                  <a:cubicBezTo>
                    <a:pt x="736" y="23"/>
                    <a:pt x="714" y="16"/>
                    <a:pt x="697" y="12"/>
                  </a:cubicBezTo>
                  <a:lnTo>
                    <a:pt x="676" y="5"/>
                  </a:lnTo>
                  <a:cubicBezTo>
                    <a:pt x="660" y="2"/>
                    <a:pt x="645" y="0"/>
                    <a:pt x="630"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9" name="Google Shape;22729;p87"/>
            <p:cNvSpPr/>
            <p:nvPr/>
          </p:nvSpPr>
          <p:spPr>
            <a:xfrm>
              <a:off x="1484670" y="2042281"/>
              <a:ext cx="20275" cy="81622"/>
            </a:xfrm>
            <a:custGeom>
              <a:avLst/>
              <a:gdLst/>
              <a:ahLst/>
              <a:cxnLst/>
              <a:rect l="l" t="t" r="r" b="b"/>
              <a:pathLst>
                <a:path w="779" h="3136" extrusionOk="0">
                  <a:moveTo>
                    <a:pt x="152" y="0"/>
                  </a:moveTo>
                  <a:lnTo>
                    <a:pt x="138" y="43"/>
                  </a:lnTo>
                  <a:cubicBezTo>
                    <a:pt x="85" y="229"/>
                    <a:pt x="46" y="415"/>
                    <a:pt x="15" y="605"/>
                  </a:cubicBezTo>
                  <a:cubicBezTo>
                    <a:pt x="8" y="665"/>
                    <a:pt x="1" y="725"/>
                    <a:pt x="4" y="781"/>
                  </a:cubicBezTo>
                  <a:cubicBezTo>
                    <a:pt x="15" y="1292"/>
                    <a:pt x="409" y="1819"/>
                    <a:pt x="493" y="1925"/>
                  </a:cubicBezTo>
                  <a:lnTo>
                    <a:pt x="507" y="1946"/>
                  </a:lnTo>
                  <a:cubicBezTo>
                    <a:pt x="535" y="1978"/>
                    <a:pt x="549" y="2016"/>
                    <a:pt x="549" y="2059"/>
                  </a:cubicBezTo>
                  <a:lnTo>
                    <a:pt x="549" y="3135"/>
                  </a:lnTo>
                  <a:lnTo>
                    <a:pt x="778" y="3135"/>
                  </a:lnTo>
                  <a:lnTo>
                    <a:pt x="778" y="2059"/>
                  </a:lnTo>
                  <a:cubicBezTo>
                    <a:pt x="778" y="2016"/>
                    <a:pt x="764" y="1981"/>
                    <a:pt x="739" y="1950"/>
                  </a:cubicBezTo>
                  <a:lnTo>
                    <a:pt x="722" y="1928"/>
                  </a:lnTo>
                  <a:cubicBezTo>
                    <a:pt x="637" y="1823"/>
                    <a:pt x="243" y="1295"/>
                    <a:pt x="233" y="785"/>
                  </a:cubicBezTo>
                  <a:cubicBezTo>
                    <a:pt x="233" y="729"/>
                    <a:pt x="236" y="669"/>
                    <a:pt x="247" y="609"/>
                  </a:cubicBezTo>
                  <a:cubicBezTo>
                    <a:pt x="275" y="433"/>
                    <a:pt x="310" y="261"/>
                    <a:pt x="356" y="88"/>
                  </a:cubicBezTo>
                  <a:lnTo>
                    <a:pt x="152"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0" name="Google Shape;22730;p87"/>
            <p:cNvSpPr/>
            <p:nvPr/>
          </p:nvSpPr>
          <p:spPr>
            <a:xfrm>
              <a:off x="1657571" y="2125699"/>
              <a:ext cx="9370" cy="22019"/>
            </a:xfrm>
            <a:custGeom>
              <a:avLst/>
              <a:gdLst/>
              <a:ahLst/>
              <a:cxnLst/>
              <a:rect l="l" t="t" r="r" b="b"/>
              <a:pathLst>
                <a:path w="360" h="846" extrusionOk="0">
                  <a:moveTo>
                    <a:pt x="233" y="1"/>
                  </a:moveTo>
                  <a:cubicBezTo>
                    <a:pt x="159" y="1"/>
                    <a:pt x="92" y="43"/>
                    <a:pt x="57" y="110"/>
                  </a:cubicBezTo>
                  <a:lnTo>
                    <a:pt x="53" y="120"/>
                  </a:lnTo>
                  <a:lnTo>
                    <a:pt x="53" y="676"/>
                  </a:lnTo>
                  <a:cubicBezTo>
                    <a:pt x="53" y="683"/>
                    <a:pt x="53" y="690"/>
                    <a:pt x="53" y="697"/>
                  </a:cubicBezTo>
                  <a:lnTo>
                    <a:pt x="53" y="704"/>
                  </a:lnTo>
                  <a:cubicBezTo>
                    <a:pt x="50" y="711"/>
                    <a:pt x="50" y="718"/>
                    <a:pt x="50" y="722"/>
                  </a:cubicBezTo>
                  <a:cubicBezTo>
                    <a:pt x="46" y="729"/>
                    <a:pt x="43" y="736"/>
                    <a:pt x="39" y="743"/>
                  </a:cubicBezTo>
                  <a:lnTo>
                    <a:pt x="39" y="750"/>
                  </a:lnTo>
                  <a:cubicBezTo>
                    <a:pt x="36" y="754"/>
                    <a:pt x="32" y="761"/>
                    <a:pt x="29" y="764"/>
                  </a:cubicBezTo>
                  <a:lnTo>
                    <a:pt x="29" y="768"/>
                  </a:lnTo>
                  <a:cubicBezTo>
                    <a:pt x="25" y="775"/>
                    <a:pt x="22" y="778"/>
                    <a:pt x="15" y="785"/>
                  </a:cubicBezTo>
                  <a:lnTo>
                    <a:pt x="11" y="789"/>
                  </a:lnTo>
                  <a:lnTo>
                    <a:pt x="0" y="803"/>
                  </a:lnTo>
                  <a:cubicBezTo>
                    <a:pt x="32" y="831"/>
                    <a:pt x="74" y="845"/>
                    <a:pt x="117" y="845"/>
                  </a:cubicBezTo>
                  <a:cubicBezTo>
                    <a:pt x="141" y="845"/>
                    <a:pt x="162" y="842"/>
                    <a:pt x="183" y="831"/>
                  </a:cubicBezTo>
                  <a:cubicBezTo>
                    <a:pt x="190" y="831"/>
                    <a:pt x="198" y="827"/>
                    <a:pt x="205" y="824"/>
                  </a:cubicBezTo>
                  <a:lnTo>
                    <a:pt x="208" y="820"/>
                  </a:lnTo>
                  <a:cubicBezTo>
                    <a:pt x="212" y="817"/>
                    <a:pt x="219" y="810"/>
                    <a:pt x="226" y="806"/>
                  </a:cubicBezTo>
                  <a:lnTo>
                    <a:pt x="229" y="803"/>
                  </a:lnTo>
                  <a:cubicBezTo>
                    <a:pt x="233" y="799"/>
                    <a:pt x="236" y="796"/>
                    <a:pt x="240" y="792"/>
                  </a:cubicBezTo>
                  <a:lnTo>
                    <a:pt x="243" y="789"/>
                  </a:lnTo>
                  <a:cubicBezTo>
                    <a:pt x="250" y="782"/>
                    <a:pt x="254" y="775"/>
                    <a:pt x="257" y="771"/>
                  </a:cubicBezTo>
                  <a:lnTo>
                    <a:pt x="257" y="768"/>
                  </a:lnTo>
                  <a:cubicBezTo>
                    <a:pt x="261" y="761"/>
                    <a:pt x="264" y="757"/>
                    <a:pt x="268" y="750"/>
                  </a:cubicBezTo>
                  <a:lnTo>
                    <a:pt x="268" y="747"/>
                  </a:lnTo>
                  <a:cubicBezTo>
                    <a:pt x="271" y="739"/>
                    <a:pt x="275" y="732"/>
                    <a:pt x="278" y="725"/>
                  </a:cubicBezTo>
                  <a:cubicBezTo>
                    <a:pt x="278" y="718"/>
                    <a:pt x="282" y="711"/>
                    <a:pt x="282" y="704"/>
                  </a:cubicBezTo>
                  <a:lnTo>
                    <a:pt x="282" y="697"/>
                  </a:lnTo>
                  <a:cubicBezTo>
                    <a:pt x="282" y="690"/>
                    <a:pt x="282" y="683"/>
                    <a:pt x="282" y="676"/>
                  </a:cubicBezTo>
                  <a:lnTo>
                    <a:pt x="282" y="117"/>
                  </a:lnTo>
                  <a:lnTo>
                    <a:pt x="285" y="106"/>
                  </a:lnTo>
                  <a:cubicBezTo>
                    <a:pt x="303" y="75"/>
                    <a:pt x="328" y="46"/>
                    <a:pt x="359" y="29"/>
                  </a:cubicBezTo>
                  <a:cubicBezTo>
                    <a:pt x="335" y="15"/>
                    <a:pt x="310" y="4"/>
                    <a:pt x="282"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1" name="Google Shape;22731;p87"/>
            <p:cNvSpPr/>
            <p:nvPr/>
          </p:nvSpPr>
          <p:spPr>
            <a:xfrm>
              <a:off x="1677065" y="2129577"/>
              <a:ext cx="9838" cy="20874"/>
            </a:xfrm>
            <a:custGeom>
              <a:avLst/>
              <a:gdLst/>
              <a:ahLst/>
              <a:cxnLst/>
              <a:rect l="l" t="t" r="r" b="b"/>
              <a:pathLst>
                <a:path w="378" h="802" extrusionOk="0">
                  <a:moveTo>
                    <a:pt x="286" y="0"/>
                  </a:moveTo>
                  <a:cubicBezTo>
                    <a:pt x="282" y="0"/>
                    <a:pt x="279" y="1"/>
                    <a:pt x="275" y="3"/>
                  </a:cubicBezTo>
                  <a:lnTo>
                    <a:pt x="251" y="3"/>
                  </a:lnTo>
                  <a:cubicBezTo>
                    <a:pt x="142" y="3"/>
                    <a:pt x="54" y="91"/>
                    <a:pt x="54" y="200"/>
                  </a:cubicBezTo>
                  <a:lnTo>
                    <a:pt x="54" y="633"/>
                  </a:lnTo>
                  <a:cubicBezTo>
                    <a:pt x="54" y="640"/>
                    <a:pt x="54" y="647"/>
                    <a:pt x="54" y="654"/>
                  </a:cubicBezTo>
                  <a:lnTo>
                    <a:pt x="54" y="661"/>
                  </a:lnTo>
                  <a:cubicBezTo>
                    <a:pt x="54" y="668"/>
                    <a:pt x="50" y="675"/>
                    <a:pt x="50" y="682"/>
                  </a:cubicBezTo>
                  <a:cubicBezTo>
                    <a:pt x="47" y="689"/>
                    <a:pt x="43" y="696"/>
                    <a:pt x="43" y="703"/>
                  </a:cubicBezTo>
                  <a:lnTo>
                    <a:pt x="40" y="707"/>
                  </a:lnTo>
                  <a:cubicBezTo>
                    <a:pt x="36" y="710"/>
                    <a:pt x="33" y="717"/>
                    <a:pt x="33" y="724"/>
                  </a:cubicBezTo>
                  <a:lnTo>
                    <a:pt x="33" y="728"/>
                  </a:lnTo>
                  <a:cubicBezTo>
                    <a:pt x="26" y="731"/>
                    <a:pt x="22" y="738"/>
                    <a:pt x="18" y="742"/>
                  </a:cubicBezTo>
                  <a:lnTo>
                    <a:pt x="15" y="749"/>
                  </a:lnTo>
                  <a:lnTo>
                    <a:pt x="1" y="759"/>
                  </a:lnTo>
                  <a:cubicBezTo>
                    <a:pt x="33" y="788"/>
                    <a:pt x="71" y="802"/>
                    <a:pt x="113" y="802"/>
                  </a:cubicBezTo>
                  <a:cubicBezTo>
                    <a:pt x="138" y="802"/>
                    <a:pt x="159" y="798"/>
                    <a:pt x="180" y="791"/>
                  </a:cubicBezTo>
                  <a:cubicBezTo>
                    <a:pt x="187" y="788"/>
                    <a:pt x="194" y="784"/>
                    <a:pt x="201" y="780"/>
                  </a:cubicBezTo>
                  <a:lnTo>
                    <a:pt x="205" y="777"/>
                  </a:lnTo>
                  <a:cubicBezTo>
                    <a:pt x="212" y="773"/>
                    <a:pt x="216" y="770"/>
                    <a:pt x="223" y="763"/>
                  </a:cubicBezTo>
                  <a:lnTo>
                    <a:pt x="226" y="759"/>
                  </a:lnTo>
                  <a:lnTo>
                    <a:pt x="244" y="749"/>
                  </a:lnTo>
                  <a:lnTo>
                    <a:pt x="247" y="742"/>
                  </a:lnTo>
                  <a:cubicBezTo>
                    <a:pt x="251" y="738"/>
                    <a:pt x="258" y="731"/>
                    <a:pt x="261" y="728"/>
                  </a:cubicBezTo>
                  <a:lnTo>
                    <a:pt x="261" y="721"/>
                  </a:lnTo>
                  <a:cubicBezTo>
                    <a:pt x="265" y="717"/>
                    <a:pt x="268" y="710"/>
                    <a:pt x="268" y="707"/>
                  </a:cubicBezTo>
                  <a:lnTo>
                    <a:pt x="272" y="700"/>
                  </a:lnTo>
                  <a:cubicBezTo>
                    <a:pt x="275" y="696"/>
                    <a:pt x="279" y="689"/>
                    <a:pt x="279" y="682"/>
                  </a:cubicBezTo>
                  <a:cubicBezTo>
                    <a:pt x="282" y="675"/>
                    <a:pt x="282" y="668"/>
                    <a:pt x="286" y="661"/>
                  </a:cubicBezTo>
                  <a:lnTo>
                    <a:pt x="286" y="654"/>
                  </a:lnTo>
                  <a:cubicBezTo>
                    <a:pt x="286" y="647"/>
                    <a:pt x="286" y="640"/>
                    <a:pt x="286" y="633"/>
                  </a:cubicBezTo>
                  <a:lnTo>
                    <a:pt x="286" y="196"/>
                  </a:lnTo>
                  <a:cubicBezTo>
                    <a:pt x="286" y="130"/>
                    <a:pt x="321" y="66"/>
                    <a:pt x="377" y="28"/>
                  </a:cubicBezTo>
                  <a:cubicBezTo>
                    <a:pt x="356" y="13"/>
                    <a:pt x="328" y="6"/>
                    <a:pt x="300" y="3"/>
                  </a:cubicBezTo>
                  <a:lnTo>
                    <a:pt x="296" y="3"/>
                  </a:lnTo>
                  <a:cubicBezTo>
                    <a:pt x="293" y="1"/>
                    <a:pt x="289" y="0"/>
                    <a:pt x="286"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2" name="Google Shape;22732;p87"/>
            <p:cNvSpPr/>
            <p:nvPr/>
          </p:nvSpPr>
          <p:spPr>
            <a:xfrm>
              <a:off x="1618478" y="2116459"/>
              <a:ext cx="9812" cy="43206"/>
            </a:xfrm>
            <a:custGeom>
              <a:avLst/>
              <a:gdLst/>
              <a:ahLst/>
              <a:cxnLst/>
              <a:rect l="l" t="t" r="r" b="b"/>
              <a:pathLst>
                <a:path w="377" h="1660" extrusionOk="0">
                  <a:moveTo>
                    <a:pt x="253" y="0"/>
                  </a:moveTo>
                  <a:cubicBezTo>
                    <a:pt x="141" y="0"/>
                    <a:pt x="53" y="88"/>
                    <a:pt x="53" y="197"/>
                  </a:cubicBezTo>
                  <a:lnTo>
                    <a:pt x="53" y="1172"/>
                  </a:lnTo>
                  <a:lnTo>
                    <a:pt x="141" y="1182"/>
                  </a:lnTo>
                  <a:lnTo>
                    <a:pt x="53" y="1200"/>
                  </a:lnTo>
                  <a:lnTo>
                    <a:pt x="53" y="1489"/>
                  </a:lnTo>
                  <a:cubicBezTo>
                    <a:pt x="53" y="1496"/>
                    <a:pt x="53" y="1503"/>
                    <a:pt x="53" y="1510"/>
                  </a:cubicBezTo>
                  <a:lnTo>
                    <a:pt x="53" y="1517"/>
                  </a:lnTo>
                  <a:cubicBezTo>
                    <a:pt x="53" y="1524"/>
                    <a:pt x="49" y="1531"/>
                    <a:pt x="49" y="1538"/>
                  </a:cubicBezTo>
                  <a:cubicBezTo>
                    <a:pt x="46" y="1545"/>
                    <a:pt x="42" y="1552"/>
                    <a:pt x="42" y="1559"/>
                  </a:cubicBezTo>
                  <a:lnTo>
                    <a:pt x="39" y="1562"/>
                  </a:lnTo>
                  <a:cubicBezTo>
                    <a:pt x="35" y="1566"/>
                    <a:pt x="32" y="1573"/>
                    <a:pt x="28" y="1580"/>
                  </a:cubicBezTo>
                  <a:lnTo>
                    <a:pt x="28" y="1584"/>
                  </a:lnTo>
                  <a:cubicBezTo>
                    <a:pt x="25" y="1587"/>
                    <a:pt x="21" y="1594"/>
                    <a:pt x="18" y="1598"/>
                  </a:cubicBezTo>
                  <a:lnTo>
                    <a:pt x="14" y="1605"/>
                  </a:lnTo>
                  <a:lnTo>
                    <a:pt x="0" y="1615"/>
                  </a:lnTo>
                  <a:cubicBezTo>
                    <a:pt x="32" y="1645"/>
                    <a:pt x="75" y="1660"/>
                    <a:pt x="117" y="1660"/>
                  </a:cubicBezTo>
                  <a:cubicBezTo>
                    <a:pt x="139" y="1660"/>
                    <a:pt x="162" y="1656"/>
                    <a:pt x="183" y="1647"/>
                  </a:cubicBezTo>
                  <a:lnTo>
                    <a:pt x="187" y="1647"/>
                  </a:lnTo>
                  <a:cubicBezTo>
                    <a:pt x="194" y="1643"/>
                    <a:pt x="197" y="1640"/>
                    <a:pt x="204" y="1636"/>
                  </a:cubicBezTo>
                  <a:lnTo>
                    <a:pt x="208" y="1633"/>
                  </a:lnTo>
                  <a:cubicBezTo>
                    <a:pt x="215" y="1629"/>
                    <a:pt x="222" y="1626"/>
                    <a:pt x="225" y="1622"/>
                  </a:cubicBezTo>
                  <a:lnTo>
                    <a:pt x="229" y="1619"/>
                  </a:lnTo>
                  <a:lnTo>
                    <a:pt x="243" y="1605"/>
                  </a:lnTo>
                  <a:lnTo>
                    <a:pt x="246" y="1601"/>
                  </a:lnTo>
                  <a:cubicBezTo>
                    <a:pt x="250" y="1594"/>
                    <a:pt x="257" y="1591"/>
                    <a:pt x="260" y="1584"/>
                  </a:cubicBezTo>
                  <a:lnTo>
                    <a:pt x="260" y="1580"/>
                  </a:lnTo>
                  <a:cubicBezTo>
                    <a:pt x="264" y="1573"/>
                    <a:pt x="264" y="1569"/>
                    <a:pt x="267" y="1562"/>
                  </a:cubicBezTo>
                  <a:lnTo>
                    <a:pt x="271" y="1559"/>
                  </a:lnTo>
                  <a:cubicBezTo>
                    <a:pt x="275" y="1552"/>
                    <a:pt x="275" y="1545"/>
                    <a:pt x="278" y="1538"/>
                  </a:cubicBezTo>
                  <a:cubicBezTo>
                    <a:pt x="282" y="1531"/>
                    <a:pt x="282" y="1524"/>
                    <a:pt x="282" y="1517"/>
                  </a:cubicBezTo>
                  <a:lnTo>
                    <a:pt x="282" y="1513"/>
                  </a:lnTo>
                  <a:cubicBezTo>
                    <a:pt x="282" y="1506"/>
                    <a:pt x="282" y="1496"/>
                    <a:pt x="282" y="1489"/>
                  </a:cubicBezTo>
                  <a:lnTo>
                    <a:pt x="282" y="197"/>
                  </a:lnTo>
                  <a:cubicBezTo>
                    <a:pt x="282" y="127"/>
                    <a:pt x="317" y="64"/>
                    <a:pt x="377" y="28"/>
                  </a:cubicBezTo>
                  <a:cubicBezTo>
                    <a:pt x="352" y="14"/>
                    <a:pt x="327" y="4"/>
                    <a:pt x="29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3" name="Google Shape;22733;p87"/>
            <p:cNvSpPr/>
            <p:nvPr/>
          </p:nvSpPr>
          <p:spPr>
            <a:xfrm>
              <a:off x="1638337" y="2122029"/>
              <a:ext cx="9188" cy="25689"/>
            </a:xfrm>
            <a:custGeom>
              <a:avLst/>
              <a:gdLst/>
              <a:ahLst/>
              <a:cxnLst/>
              <a:rect l="l" t="t" r="r" b="b"/>
              <a:pathLst>
                <a:path w="353" h="987" extrusionOk="0">
                  <a:moveTo>
                    <a:pt x="236" y="1"/>
                  </a:moveTo>
                  <a:cubicBezTo>
                    <a:pt x="162" y="1"/>
                    <a:pt x="92" y="40"/>
                    <a:pt x="60" y="106"/>
                  </a:cubicBezTo>
                  <a:lnTo>
                    <a:pt x="53" y="117"/>
                  </a:lnTo>
                  <a:lnTo>
                    <a:pt x="53" y="817"/>
                  </a:lnTo>
                  <a:cubicBezTo>
                    <a:pt x="53" y="824"/>
                    <a:pt x="53" y="831"/>
                    <a:pt x="53" y="838"/>
                  </a:cubicBezTo>
                  <a:lnTo>
                    <a:pt x="53" y="845"/>
                  </a:lnTo>
                  <a:cubicBezTo>
                    <a:pt x="53" y="852"/>
                    <a:pt x="50" y="859"/>
                    <a:pt x="50" y="866"/>
                  </a:cubicBezTo>
                  <a:cubicBezTo>
                    <a:pt x="46" y="873"/>
                    <a:pt x="43" y="880"/>
                    <a:pt x="43" y="888"/>
                  </a:cubicBezTo>
                  <a:lnTo>
                    <a:pt x="39" y="891"/>
                  </a:lnTo>
                  <a:cubicBezTo>
                    <a:pt x="36" y="895"/>
                    <a:pt x="32" y="902"/>
                    <a:pt x="29" y="909"/>
                  </a:cubicBezTo>
                  <a:lnTo>
                    <a:pt x="29" y="912"/>
                  </a:lnTo>
                  <a:cubicBezTo>
                    <a:pt x="25" y="916"/>
                    <a:pt x="22" y="923"/>
                    <a:pt x="18" y="926"/>
                  </a:cubicBezTo>
                  <a:lnTo>
                    <a:pt x="15" y="933"/>
                  </a:lnTo>
                  <a:lnTo>
                    <a:pt x="1" y="944"/>
                  </a:lnTo>
                  <a:cubicBezTo>
                    <a:pt x="32" y="972"/>
                    <a:pt x="71" y="986"/>
                    <a:pt x="113" y="986"/>
                  </a:cubicBezTo>
                  <a:cubicBezTo>
                    <a:pt x="134" y="986"/>
                    <a:pt x="155" y="983"/>
                    <a:pt x="180" y="972"/>
                  </a:cubicBezTo>
                  <a:cubicBezTo>
                    <a:pt x="187" y="968"/>
                    <a:pt x="194" y="968"/>
                    <a:pt x="198" y="965"/>
                  </a:cubicBezTo>
                  <a:lnTo>
                    <a:pt x="205" y="961"/>
                  </a:lnTo>
                  <a:cubicBezTo>
                    <a:pt x="208" y="958"/>
                    <a:pt x="215" y="951"/>
                    <a:pt x="222" y="947"/>
                  </a:cubicBezTo>
                  <a:lnTo>
                    <a:pt x="226" y="944"/>
                  </a:lnTo>
                  <a:lnTo>
                    <a:pt x="236" y="933"/>
                  </a:lnTo>
                  <a:lnTo>
                    <a:pt x="240" y="926"/>
                  </a:lnTo>
                  <a:cubicBezTo>
                    <a:pt x="247" y="923"/>
                    <a:pt x="250" y="916"/>
                    <a:pt x="254" y="912"/>
                  </a:cubicBezTo>
                  <a:lnTo>
                    <a:pt x="254" y="909"/>
                  </a:lnTo>
                  <a:cubicBezTo>
                    <a:pt x="257" y="902"/>
                    <a:pt x="261" y="895"/>
                    <a:pt x="261" y="891"/>
                  </a:cubicBezTo>
                  <a:lnTo>
                    <a:pt x="264" y="888"/>
                  </a:lnTo>
                  <a:cubicBezTo>
                    <a:pt x="268" y="880"/>
                    <a:pt x="272" y="873"/>
                    <a:pt x="272" y="866"/>
                  </a:cubicBezTo>
                  <a:cubicBezTo>
                    <a:pt x="275" y="859"/>
                    <a:pt x="275" y="852"/>
                    <a:pt x="279" y="845"/>
                  </a:cubicBezTo>
                  <a:lnTo>
                    <a:pt x="279" y="838"/>
                  </a:lnTo>
                  <a:cubicBezTo>
                    <a:pt x="279" y="831"/>
                    <a:pt x="279" y="824"/>
                    <a:pt x="279" y="817"/>
                  </a:cubicBezTo>
                  <a:lnTo>
                    <a:pt x="279" y="113"/>
                  </a:lnTo>
                  <a:lnTo>
                    <a:pt x="282" y="103"/>
                  </a:lnTo>
                  <a:cubicBezTo>
                    <a:pt x="300" y="75"/>
                    <a:pt x="324" y="47"/>
                    <a:pt x="352" y="29"/>
                  </a:cubicBezTo>
                  <a:cubicBezTo>
                    <a:pt x="328" y="15"/>
                    <a:pt x="303" y="4"/>
                    <a:pt x="275"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4" name="Google Shape;22734;p87"/>
            <p:cNvSpPr/>
            <p:nvPr/>
          </p:nvSpPr>
          <p:spPr>
            <a:xfrm>
              <a:off x="1597864" y="2146312"/>
              <a:ext cx="29515" cy="73085"/>
            </a:xfrm>
            <a:custGeom>
              <a:avLst/>
              <a:gdLst/>
              <a:ahLst/>
              <a:cxnLst/>
              <a:rect l="l" t="t" r="r" b="b"/>
              <a:pathLst>
                <a:path w="1134" h="2808" extrusionOk="0">
                  <a:moveTo>
                    <a:pt x="296" y="0"/>
                  </a:moveTo>
                  <a:lnTo>
                    <a:pt x="268" y="4"/>
                  </a:lnTo>
                  <a:lnTo>
                    <a:pt x="254" y="4"/>
                  </a:lnTo>
                  <a:lnTo>
                    <a:pt x="233" y="7"/>
                  </a:lnTo>
                  <a:lnTo>
                    <a:pt x="219" y="14"/>
                  </a:lnTo>
                  <a:lnTo>
                    <a:pt x="201" y="18"/>
                  </a:lnTo>
                  <a:cubicBezTo>
                    <a:pt x="197" y="21"/>
                    <a:pt x="190" y="25"/>
                    <a:pt x="183" y="28"/>
                  </a:cubicBezTo>
                  <a:lnTo>
                    <a:pt x="173" y="32"/>
                  </a:lnTo>
                  <a:cubicBezTo>
                    <a:pt x="166" y="39"/>
                    <a:pt x="159" y="42"/>
                    <a:pt x="152" y="50"/>
                  </a:cubicBezTo>
                  <a:cubicBezTo>
                    <a:pt x="0" y="176"/>
                    <a:pt x="25" y="595"/>
                    <a:pt x="46" y="964"/>
                  </a:cubicBezTo>
                  <a:cubicBezTo>
                    <a:pt x="85" y="1587"/>
                    <a:pt x="827" y="2147"/>
                    <a:pt x="834" y="2154"/>
                  </a:cubicBezTo>
                  <a:cubicBezTo>
                    <a:pt x="880" y="2185"/>
                    <a:pt x="905" y="2238"/>
                    <a:pt x="905" y="2291"/>
                  </a:cubicBezTo>
                  <a:lnTo>
                    <a:pt x="905" y="2808"/>
                  </a:lnTo>
                  <a:lnTo>
                    <a:pt x="1133" y="2808"/>
                  </a:lnTo>
                  <a:lnTo>
                    <a:pt x="1133" y="2291"/>
                  </a:lnTo>
                  <a:cubicBezTo>
                    <a:pt x="1130" y="2234"/>
                    <a:pt x="1105" y="2185"/>
                    <a:pt x="1063" y="2150"/>
                  </a:cubicBezTo>
                  <a:cubicBezTo>
                    <a:pt x="1056" y="2147"/>
                    <a:pt x="314" y="1587"/>
                    <a:pt x="275" y="964"/>
                  </a:cubicBezTo>
                  <a:cubicBezTo>
                    <a:pt x="254" y="595"/>
                    <a:pt x="226" y="173"/>
                    <a:pt x="377" y="46"/>
                  </a:cubicBezTo>
                  <a:cubicBezTo>
                    <a:pt x="384" y="42"/>
                    <a:pt x="394" y="35"/>
                    <a:pt x="402" y="32"/>
                  </a:cubicBezTo>
                  <a:lnTo>
                    <a:pt x="412" y="25"/>
                  </a:lnTo>
                  <a:cubicBezTo>
                    <a:pt x="419" y="25"/>
                    <a:pt x="423" y="21"/>
                    <a:pt x="430" y="18"/>
                  </a:cubicBezTo>
                  <a:lnTo>
                    <a:pt x="447" y="11"/>
                  </a:lnTo>
                  <a:lnTo>
                    <a:pt x="461" y="7"/>
                  </a:lnTo>
                  <a:lnTo>
                    <a:pt x="465" y="7"/>
                  </a:lnTo>
                  <a:lnTo>
                    <a:pt x="437" y="4"/>
                  </a:lnTo>
                  <a:lnTo>
                    <a:pt x="391"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5" name="Google Shape;22735;p87"/>
            <p:cNvSpPr/>
            <p:nvPr/>
          </p:nvSpPr>
          <p:spPr>
            <a:xfrm>
              <a:off x="1440814" y="2002719"/>
              <a:ext cx="18896" cy="13014"/>
            </a:xfrm>
            <a:custGeom>
              <a:avLst/>
              <a:gdLst/>
              <a:ahLst/>
              <a:cxnLst/>
              <a:rect l="l" t="t" r="r" b="b"/>
              <a:pathLst>
                <a:path w="726" h="500" extrusionOk="0">
                  <a:moveTo>
                    <a:pt x="0" y="0"/>
                  </a:moveTo>
                  <a:lnTo>
                    <a:pt x="510" y="500"/>
                  </a:lnTo>
                  <a:lnTo>
                    <a:pt x="725" y="46"/>
                  </a:lnTo>
                  <a:lnTo>
                    <a:pt x="0"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6" name="Google Shape;22736;p87"/>
            <p:cNvSpPr/>
            <p:nvPr/>
          </p:nvSpPr>
          <p:spPr>
            <a:xfrm>
              <a:off x="1585136" y="2057376"/>
              <a:ext cx="17881" cy="20536"/>
            </a:xfrm>
            <a:custGeom>
              <a:avLst/>
              <a:gdLst/>
              <a:ahLst/>
              <a:cxnLst/>
              <a:rect l="l" t="t" r="r" b="b"/>
              <a:pathLst>
                <a:path w="687" h="789" extrusionOk="0">
                  <a:moveTo>
                    <a:pt x="166" y="1"/>
                  </a:moveTo>
                  <a:lnTo>
                    <a:pt x="7" y="571"/>
                  </a:lnTo>
                  <a:cubicBezTo>
                    <a:pt x="7" y="581"/>
                    <a:pt x="4" y="595"/>
                    <a:pt x="0" y="610"/>
                  </a:cubicBezTo>
                  <a:lnTo>
                    <a:pt x="426" y="789"/>
                  </a:lnTo>
                  <a:lnTo>
                    <a:pt x="686" y="223"/>
                  </a:lnTo>
                  <a:lnTo>
                    <a:pt x="166"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7" name="Google Shape;22737;p87"/>
            <p:cNvSpPr/>
            <p:nvPr/>
          </p:nvSpPr>
          <p:spPr>
            <a:xfrm>
              <a:off x="1462963" y="2007117"/>
              <a:ext cx="43622" cy="30608"/>
            </a:xfrm>
            <a:custGeom>
              <a:avLst/>
              <a:gdLst/>
              <a:ahLst/>
              <a:cxnLst/>
              <a:rect l="l" t="t" r="r" b="b"/>
              <a:pathLst>
                <a:path w="1676" h="1176" extrusionOk="0">
                  <a:moveTo>
                    <a:pt x="254" y="0"/>
                  </a:moveTo>
                  <a:lnTo>
                    <a:pt x="1" y="532"/>
                  </a:lnTo>
                  <a:lnTo>
                    <a:pt x="1524" y="1175"/>
                  </a:lnTo>
                  <a:lnTo>
                    <a:pt x="1675" y="598"/>
                  </a:lnTo>
                  <a:lnTo>
                    <a:pt x="254"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8" name="Google Shape;22738;p87"/>
            <p:cNvSpPr/>
            <p:nvPr/>
          </p:nvSpPr>
          <p:spPr>
            <a:xfrm>
              <a:off x="1605828" y="2067085"/>
              <a:ext cx="16059" cy="17829"/>
            </a:xfrm>
            <a:custGeom>
              <a:avLst/>
              <a:gdLst/>
              <a:ahLst/>
              <a:cxnLst/>
              <a:rect l="l" t="t" r="r" b="b"/>
              <a:pathLst>
                <a:path w="617" h="685" extrusionOk="0">
                  <a:moveTo>
                    <a:pt x="257" y="1"/>
                  </a:moveTo>
                  <a:lnTo>
                    <a:pt x="1" y="560"/>
                  </a:lnTo>
                  <a:lnTo>
                    <a:pt x="268" y="673"/>
                  </a:lnTo>
                  <a:cubicBezTo>
                    <a:pt x="286" y="681"/>
                    <a:pt x="306" y="684"/>
                    <a:pt x="324" y="684"/>
                  </a:cubicBezTo>
                  <a:cubicBezTo>
                    <a:pt x="381" y="684"/>
                    <a:pt x="434" y="651"/>
                    <a:pt x="458" y="595"/>
                  </a:cubicBezTo>
                  <a:lnTo>
                    <a:pt x="585" y="296"/>
                  </a:lnTo>
                  <a:cubicBezTo>
                    <a:pt x="616" y="222"/>
                    <a:pt x="581" y="138"/>
                    <a:pt x="507" y="106"/>
                  </a:cubicBezTo>
                  <a:lnTo>
                    <a:pt x="2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9" name="Google Shape;22739;p87"/>
            <p:cNvSpPr/>
            <p:nvPr/>
          </p:nvSpPr>
          <p:spPr>
            <a:xfrm>
              <a:off x="1369186" y="2260495"/>
              <a:ext cx="71550" cy="17621"/>
            </a:xfrm>
            <a:custGeom>
              <a:avLst/>
              <a:gdLst/>
              <a:ahLst/>
              <a:cxnLst/>
              <a:rect l="l" t="t" r="r" b="b"/>
              <a:pathLst>
                <a:path w="2749" h="677" extrusionOk="0">
                  <a:moveTo>
                    <a:pt x="1" y="1"/>
                  </a:moveTo>
                  <a:lnTo>
                    <a:pt x="1" y="676"/>
                  </a:lnTo>
                  <a:lnTo>
                    <a:pt x="2749" y="676"/>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0" name="Google Shape;22740;p87"/>
            <p:cNvSpPr/>
            <p:nvPr/>
          </p:nvSpPr>
          <p:spPr>
            <a:xfrm>
              <a:off x="1369186" y="2289360"/>
              <a:ext cx="71550" cy="44429"/>
            </a:xfrm>
            <a:custGeom>
              <a:avLst/>
              <a:gdLst/>
              <a:ahLst/>
              <a:cxnLst/>
              <a:rect l="l" t="t" r="r" b="b"/>
              <a:pathLst>
                <a:path w="2749" h="1707" extrusionOk="0">
                  <a:moveTo>
                    <a:pt x="1" y="0"/>
                  </a:moveTo>
                  <a:lnTo>
                    <a:pt x="1" y="1707"/>
                  </a:lnTo>
                  <a:lnTo>
                    <a:pt x="2749" y="1707"/>
                  </a:lnTo>
                  <a:lnTo>
                    <a:pt x="27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1" name="Google Shape;22741;p87"/>
            <p:cNvSpPr/>
            <p:nvPr/>
          </p:nvSpPr>
          <p:spPr>
            <a:xfrm>
              <a:off x="1381289" y="2260495"/>
              <a:ext cx="59447" cy="17621"/>
            </a:xfrm>
            <a:custGeom>
              <a:avLst/>
              <a:gdLst/>
              <a:ahLst/>
              <a:cxnLst/>
              <a:rect l="l" t="t" r="r" b="b"/>
              <a:pathLst>
                <a:path w="2284" h="677" extrusionOk="0">
                  <a:moveTo>
                    <a:pt x="0" y="1"/>
                  </a:moveTo>
                  <a:lnTo>
                    <a:pt x="0" y="676"/>
                  </a:lnTo>
                  <a:lnTo>
                    <a:pt x="2284" y="676"/>
                  </a:lnTo>
                  <a:lnTo>
                    <a:pt x="2284"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2" name="Google Shape;22742;p87"/>
            <p:cNvSpPr/>
            <p:nvPr/>
          </p:nvSpPr>
          <p:spPr>
            <a:xfrm>
              <a:off x="1381289" y="2289360"/>
              <a:ext cx="59447" cy="44429"/>
            </a:xfrm>
            <a:custGeom>
              <a:avLst/>
              <a:gdLst/>
              <a:ahLst/>
              <a:cxnLst/>
              <a:rect l="l" t="t" r="r" b="b"/>
              <a:pathLst>
                <a:path w="2284" h="1707" extrusionOk="0">
                  <a:moveTo>
                    <a:pt x="0" y="0"/>
                  </a:moveTo>
                  <a:lnTo>
                    <a:pt x="0" y="1707"/>
                  </a:lnTo>
                  <a:lnTo>
                    <a:pt x="2284" y="1707"/>
                  </a:lnTo>
                  <a:lnTo>
                    <a:pt x="228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3" name="Google Shape;22743;p87"/>
            <p:cNvSpPr/>
            <p:nvPr/>
          </p:nvSpPr>
          <p:spPr>
            <a:xfrm>
              <a:off x="1613897" y="2258387"/>
              <a:ext cx="71550" cy="75402"/>
            </a:xfrm>
            <a:custGeom>
              <a:avLst/>
              <a:gdLst/>
              <a:ahLst/>
              <a:cxnLst/>
              <a:rect l="l" t="t" r="r" b="b"/>
              <a:pathLst>
                <a:path w="2749" h="2897" extrusionOk="0">
                  <a:moveTo>
                    <a:pt x="0" y="1"/>
                  </a:moveTo>
                  <a:lnTo>
                    <a:pt x="0" y="2897"/>
                  </a:lnTo>
                  <a:lnTo>
                    <a:pt x="2748" y="2897"/>
                  </a:lnTo>
                  <a:lnTo>
                    <a:pt x="2748"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4" name="Google Shape;22744;p87"/>
            <p:cNvSpPr/>
            <p:nvPr/>
          </p:nvSpPr>
          <p:spPr>
            <a:xfrm>
              <a:off x="1613897" y="2229470"/>
              <a:ext cx="71550" cy="17699"/>
            </a:xfrm>
            <a:custGeom>
              <a:avLst/>
              <a:gdLst/>
              <a:ahLst/>
              <a:cxnLst/>
              <a:rect l="l" t="t" r="r" b="b"/>
              <a:pathLst>
                <a:path w="2749" h="680" extrusionOk="0">
                  <a:moveTo>
                    <a:pt x="0" y="0"/>
                  </a:moveTo>
                  <a:lnTo>
                    <a:pt x="0" y="679"/>
                  </a:lnTo>
                  <a:lnTo>
                    <a:pt x="2748" y="679"/>
                  </a:lnTo>
                  <a:lnTo>
                    <a:pt x="2748"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5" name="Google Shape;22745;p87"/>
            <p:cNvSpPr/>
            <p:nvPr/>
          </p:nvSpPr>
          <p:spPr>
            <a:xfrm>
              <a:off x="1629357" y="2258387"/>
              <a:ext cx="56089" cy="75402"/>
            </a:xfrm>
            <a:custGeom>
              <a:avLst/>
              <a:gdLst/>
              <a:ahLst/>
              <a:cxnLst/>
              <a:rect l="l" t="t" r="r" b="b"/>
              <a:pathLst>
                <a:path w="2155" h="2897" extrusionOk="0">
                  <a:moveTo>
                    <a:pt x="1" y="1"/>
                  </a:moveTo>
                  <a:lnTo>
                    <a:pt x="1" y="2897"/>
                  </a:lnTo>
                  <a:lnTo>
                    <a:pt x="2154" y="2897"/>
                  </a:lnTo>
                  <a:lnTo>
                    <a:pt x="21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6" name="Google Shape;22746;p87"/>
            <p:cNvSpPr/>
            <p:nvPr/>
          </p:nvSpPr>
          <p:spPr>
            <a:xfrm>
              <a:off x="1629357" y="2229470"/>
              <a:ext cx="56089" cy="17699"/>
            </a:xfrm>
            <a:custGeom>
              <a:avLst/>
              <a:gdLst/>
              <a:ahLst/>
              <a:cxnLst/>
              <a:rect l="l" t="t" r="r" b="b"/>
              <a:pathLst>
                <a:path w="2155" h="680" extrusionOk="0">
                  <a:moveTo>
                    <a:pt x="1" y="0"/>
                  </a:moveTo>
                  <a:lnTo>
                    <a:pt x="1" y="679"/>
                  </a:lnTo>
                  <a:lnTo>
                    <a:pt x="2154" y="679"/>
                  </a:lnTo>
                  <a:lnTo>
                    <a:pt x="2154"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7" name="Google Shape;22747;p87"/>
            <p:cNvSpPr/>
            <p:nvPr/>
          </p:nvSpPr>
          <p:spPr>
            <a:xfrm>
              <a:off x="1489798" y="2134574"/>
              <a:ext cx="71550" cy="17699"/>
            </a:xfrm>
            <a:custGeom>
              <a:avLst/>
              <a:gdLst/>
              <a:ahLst/>
              <a:cxnLst/>
              <a:rect l="l" t="t" r="r" b="b"/>
              <a:pathLst>
                <a:path w="2749" h="680" extrusionOk="0">
                  <a:moveTo>
                    <a:pt x="1" y="1"/>
                  </a:moveTo>
                  <a:lnTo>
                    <a:pt x="1" y="680"/>
                  </a:lnTo>
                  <a:lnTo>
                    <a:pt x="2749" y="680"/>
                  </a:lnTo>
                  <a:lnTo>
                    <a:pt x="2749" y="1"/>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8" name="Google Shape;22748;p87"/>
            <p:cNvSpPr/>
            <p:nvPr/>
          </p:nvSpPr>
          <p:spPr>
            <a:xfrm>
              <a:off x="1489798" y="2163517"/>
              <a:ext cx="71550" cy="170272"/>
            </a:xfrm>
            <a:custGeom>
              <a:avLst/>
              <a:gdLst/>
              <a:ahLst/>
              <a:cxnLst/>
              <a:rect l="l" t="t" r="r" b="b"/>
              <a:pathLst>
                <a:path w="2749" h="6542" extrusionOk="0">
                  <a:moveTo>
                    <a:pt x="1" y="1"/>
                  </a:moveTo>
                  <a:lnTo>
                    <a:pt x="1" y="6542"/>
                  </a:lnTo>
                  <a:lnTo>
                    <a:pt x="2749" y="6542"/>
                  </a:lnTo>
                  <a:lnTo>
                    <a:pt x="2749"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9" name="Google Shape;22749;p87"/>
            <p:cNvSpPr/>
            <p:nvPr/>
          </p:nvSpPr>
          <p:spPr>
            <a:xfrm>
              <a:off x="1501068" y="2134574"/>
              <a:ext cx="60280" cy="17699"/>
            </a:xfrm>
            <a:custGeom>
              <a:avLst/>
              <a:gdLst/>
              <a:ahLst/>
              <a:cxnLst/>
              <a:rect l="l" t="t" r="r" b="b"/>
              <a:pathLst>
                <a:path w="2316" h="680" extrusionOk="0">
                  <a:moveTo>
                    <a:pt x="0" y="1"/>
                  </a:moveTo>
                  <a:lnTo>
                    <a:pt x="0" y="680"/>
                  </a:lnTo>
                  <a:lnTo>
                    <a:pt x="2316" y="680"/>
                  </a:lnTo>
                  <a:lnTo>
                    <a:pt x="2316"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0" name="Google Shape;22750;p87"/>
            <p:cNvSpPr/>
            <p:nvPr/>
          </p:nvSpPr>
          <p:spPr>
            <a:xfrm>
              <a:off x="1501068" y="2163517"/>
              <a:ext cx="65511" cy="170272"/>
            </a:xfrm>
            <a:custGeom>
              <a:avLst/>
              <a:gdLst/>
              <a:ahLst/>
              <a:cxnLst/>
              <a:rect l="l" t="t" r="r" b="b"/>
              <a:pathLst>
                <a:path w="2517" h="6542" extrusionOk="0">
                  <a:moveTo>
                    <a:pt x="0" y="1"/>
                  </a:moveTo>
                  <a:lnTo>
                    <a:pt x="0" y="6542"/>
                  </a:lnTo>
                  <a:lnTo>
                    <a:pt x="2516" y="6542"/>
                  </a:lnTo>
                  <a:lnTo>
                    <a:pt x="2516"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1" name="Google Shape;22751;p87"/>
            <p:cNvSpPr/>
            <p:nvPr/>
          </p:nvSpPr>
          <p:spPr>
            <a:xfrm>
              <a:off x="1461948" y="2013806"/>
              <a:ext cx="43804" cy="24934"/>
            </a:xfrm>
            <a:custGeom>
              <a:avLst/>
              <a:gdLst/>
              <a:ahLst/>
              <a:cxnLst/>
              <a:rect l="l" t="t" r="r" b="b"/>
              <a:pathLst>
                <a:path w="1683" h="958" extrusionOk="0">
                  <a:moveTo>
                    <a:pt x="135" y="0"/>
                  </a:moveTo>
                  <a:lnTo>
                    <a:pt x="1" y="282"/>
                  </a:lnTo>
                  <a:lnTo>
                    <a:pt x="1605" y="957"/>
                  </a:lnTo>
                  <a:lnTo>
                    <a:pt x="1683" y="658"/>
                  </a:lnTo>
                  <a:lnTo>
                    <a:pt x="135"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2" name="Google Shape;22752;p87"/>
            <p:cNvSpPr/>
            <p:nvPr/>
          </p:nvSpPr>
          <p:spPr>
            <a:xfrm>
              <a:off x="1584225" y="2065159"/>
              <a:ext cx="15044" cy="12962"/>
            </a:xfrm>
            <a:custGeom>
              <a:avLst/>
              <a:gdLst/>
              <a:ahLst/>
              <a:cxnLst/>
              <a:rect l="l" t="t" r="r" b="b"/>
              <a:pathLst>
                <a:path w="578" h="498" extrusionOk="0">
                  <a:moveTo>
                    <a:pt x="81" y="1"/>
                  </a:moveTo>
                  <a:lnTo>
                    <a:pt x="7" y="265"/>
                  </a:lnTo>
                  <a:cubicBezTo>
                    <a:pt x="7" y="275"/>
                    <a:pt x="4" y="289"/>
                    <a:pt x="0" y="307"/>
                  </a:cubicBezTo>
                  <a:lnTo>
                    <a:pt x="454" y="497"/>
                  </a:lnTo>
                  <a:lnTo>
                    <a:pt x="577" y="223"/>
                  </a:lnTo>
                  <a:lnTo>
                    <a:pt x="577" y="212"/>
                  </a:lnTo>
                  <a:lnTo>
                    <a:pt x="81" y="1"/>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3" name="Google Shape;22753;p87"/>
            <p:cNvSpPr/>
            <p:nvPr/>
          </p:nvSpPr>
          <p:spPr>
            <a:xfrm>
              <a:off x="1629643" y="2118567"/>
              <a:ext cx="11556" cy="30608"/>
            </a:xfrm>
            <a:custGeom>
              <a:avLst/>
              <a:gdLst/>
              <a:ahLst/>
              <a:cxnLst/>
              <a:rect l="l" t="t" r="r" b="b"/>
              <a:pathLst>
                <a:path w="444" h="1176" extrusionOk="0">
                  <a:moveTo>
                    <a:pt x="222" y="0"/>
                  </a:moveTo>
                  <a:cubicBezTo>
                    <a:pt x="99" y="0"/>
                    <a:pt x="0" y="106"/>
                    <a:pt x="4" y="225"/>
                  </a:cubicBezTo>
                  <a:lnTo>
                    <a:pt x="4" y="961"/>
                  </a:lnTo>
                  <a:cubicBezTo>
                    <a:pt x="4" y="1080"/>
                    <a:pt x="102" y="1175"/>
                    <a:pt x="222" y="1175"/>
                  </a:cubicBezTo>
                  <a:cubicBezTo>
                    <a:pt x="342" y="1175"/>
                    <a:pt x="437" y="1080"/>
                    <a:pt x="437" y="961"/>
                  </a:cubicBezTo>
                  <a:lnTo>
                    <a:pt x="437" y="225"/>
                  </a:lnTo>
                  <a:cubicBezTo>
                    <a:pt x="444" y="106"/>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4" name="Google Shape;22754;p87"/>
            <p:cNvSpPr/>
            <p:nvPr/>
          </p:nvSpPr>
          <p:spPr>
            <a:xfrm>
              <a:off x="1649060" y="2121664"/>
              <a:ext cx="11478" cy="27511"/>
            </a:xfrm>
            <a:custGeom>
              <a:avLst/>
              <a:gdLst/>
              <a:ahLst/>
              <a:cxnLst/>
              <a:rect l="l" t="t" r="r" b="b"/>
              <a:pathLst>
                <a:path w="441" h="1057" extrusionOk="0">
                  <a:moveTo>
                    <a:pt x="218" y="1"/>
                  </a:moveTo>
                  <a:cubicBezTo>
                    <a:pt x="95" y="1"/>
                    <a:pt x="0" y="103"/>
                    <a:pt x="4" y="226"/>
                  </a:cubicBezTo>
                  <a:lnTo>
                    <a:pt x="4" y="842"/>
                  </a:lnTo>
                  <a:cubicBezTo>
                    <a:pt x="4" y="961"/>
                    <a:pt x="102" y="1056"/>
                    <a:pt x="222" y="1056"/>
                  </a:cubicBezTo>
                  <a:cubicBezTo>
                    <a:pt x="338" y="1056"/>
                    <a:pt x="437" y="961"/>
                    <a:pt x="437" y="842"/>
                  </a:cubicBezTo>
                  <a:lnTo>
                    <a:pt x="437" y="226"/>
                  </a:lnTo>
                  <a:cubicBezTo>
                    <a:pt x="440" y="103"/>
                    <a:pt x="342" y="1"/>
                    <a:pt x="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5" name="Google Shape;22755;p87"/>
            <p:cNvSpPr/>
            <p:nvPr/>
          </p:nvSpPr>
          <p:spPr>
            <a:xfrm>
              <a:off x="1668476" y="2129186"/>
              <a:ext cx="11556" cy="22722"/>
            </a:xfrm>
            <a:custGeom>
              <a:avLst/>
              <a:gdLst/>
              <a:ahLst/>
              <a:cxnLst/>
              <a:rect l="l" t="t" r="r" b="b"/>
              <a:pathLst>
                <a:path w="444" h="873" extrusionOk="0">
                  <a:moveTo>
                    <a:pt x="222" y="0"/>
                  </a:moveTo>
                  <a:cubicBezTo>
                    <a:pt x="99" y="0"/>
                    <a:pt x="0" y="102"/>
                    <a:pt x="7" y="226"/>
                  </a:cubicBezTo>
                  <a:lnTo>
                    <a:pt x="7" y="658"/>
                  </a:lnTo>
                  <a:cubicBezTo>
                    <a:pt x="7" y="778"/>
                    <a:pt x="102" y="873"/>
                    <a:pt x="222" y="873"/>
                  </a:cubicBezTo>
                  <a:cubicBezTo>
                    <a:pt x="341" y="873"/>
                    <a:pt x="436" y="778"/>
                    <a:pt x="436" y="658"/>
                  </a:cubicBezTo>
                  <a:lnTo>
                    <a:pt x="436" y="226"/>
                  </a:lnTo>
                  <a:cubicBezTo>
                    <a:pt x="443"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6" name="Google Shape;22756;p87"/>
            <p:cNvSpPr/>
            <p:nvPr/>
          </p:nvSpPr>
          <p:spPr>
            <a:xfrm>
              <a:off x="1587505" y="2106647"/>
              <a:ext cx="114053" cy="238672"/>
            </a:xfrm>
            <a:custGeom>
              <a:avLst/>
              <a:gdLst/>
              <a:ahLst/>
              <a:cxnLst/>
              <a:rect l="l" t="t" r="r" b="b"/>
              <a:pathLst>
                <a:path w="4382" h="9170" extrusionOk="0">
                  <a:moveTo>
                    <a:pt x="1468" y="430"/>
                  </a:moveTo>
                  <a:cubicBezTo>
                    <a:pt x="1556" y="430"/>
                    <a:pt x="1623" y="500"/>
                    <a:pt x="1623" y="585"/>
                  </a:cubicBezTo>
                  <a:lnTo>
                    <a:pt x="1623" y="687"/>
                  </a:lnTo>
                  <a:cubicBezTo>
                    <a:pt x="1625" y="824"/>
                    <a:pt x="1734" y="901"/>
                    <a:pt x="1843" y="901"/>
                  </a:cubicBezTo>
                  <a:cubicBezTo>
                    <a:pt x="1927" y="901"/>
                    <a:pt x="2011" y="855"/>
                    <a:pt x="2045" y="754"/>
                  </a:cubicBezTo>
                  <a:cubicBezTo>
                    <a:pt x="2066" y="690"/>
                    <a:pt x="2126" y="648"/>
                    <a:pt x="2193" y="648"/>
                  </a:cubicBezTo>
                  <a:lnTo>
                    <a:pt x="2214" y="648"/>
                  </a:lnTo>
                  <a:cubicBezTo>
                    <a:pt x="2298" y="648"/>
                    <a:pt x="2369" y="719"/>
                    <a:pt x="2369" y="803"/>
                  </a:cubicBezTo>
                  <a:lnTo>
                    <a:pt x="2369" y="835"/>
                  </a:lnTo>
                  <a:cubicBezTo>
                    <a:pt x="2369" y="972"/>
                    <a:pt x="2478" y="1050"/>
                    <a:pt x="2587" y="1050"/>
                  </a:cubicBezTo>
                  <a:cubicBezTo>
                    <a:pt x="2673" y="1050"/>
                    <a:pt x="2758" y="1002"/>
                    <a:pt x="2791" y="898"/>
                  </a:cubicBezTo>
                  <a:cubicBezTo>
                    <a:pt x="2812" y="835"/>
                    <a:pt x="2872" y="789"/>
                    <a:pt x="2939" y="789"/>
                  </a:cubicBezTo>
                  <a:lnTo>
                    <a:pt x="2960" y="789"/>
                  </a:lnTo>
                  <a:cubicBezTo>
                    <a:pt x="3048" y="789"/>
                    <a:pt x="3115" y="859"/>
                    <a:pt x="3115" y="944"/>
                  </a:cubicBezTo>
                  <a:lnTo>
                    <a:pt x="3115" y="1092"/>
                  </a:lnTo>
                  <a:cubicBezTo>
                    <a:pt x="3111" y="1215"/>
                    <a:pt x="3210" y="1320"/>
                    <a:pt x="3333" y="1320"/>
                  </a:cubicBezTo>
                  <a:cubicBezTo>
                    <a:pt x="3456" y="1320"/>
                    <a:pt x="3551" y="1215"/>
                    <a:pt x="3547" y="1092"/>
                  </a:cubicBezTo>
                  <a:cubicBezTo>
                    <a:pt x="3547" y="1007"/>
                    <a:pt x="3618" y="937"/>
                    <a:pt x="3702" y="937"/>
                  </a:cubicBezTo>
                  <a:lnTo>
                    <a:pt x="3723" y="937"/>
                  </a:lnTo>
                  <a:cubicBezTo>
                    <a:pt x="3811" y="937"/>
                    <a:pt x="3878" y="1007"/>
                    <a:pt x="3878" y="1092"/>
                  </a:cubicBezTo>
                  <a:lnTo>
                    <a:pt x="3878" y="2105"/>
                  </a:lnTo>
                  <a:lnTo>
                    <a:pt x="3878" y="2126"/>
                  </a:lnTo>
                  <a:cubicBezTo>
                    <a:pt x="3903" y="2383"/>
                    <a:pt x="3882" y="3125"/>
                    <a:pt x="3495" y="3456"/>
                  </a:cubicBezTo>
                  <a:cubicBezTo>
                    <a:pt x="3445" y="3495"/>
                    <a:pt x="3417" y="3554"/>
                    <a:pt x="3417" y="3618"/>
                  </a:cubicBezTo>
                  <a:lnTo>
                    <a:pt x="3417" y="4300"/>
                  </a:lnTo>
                  <a:lnTo>
                    <a:pt x="1348" y="4300"/>
                  </a:lnTo>
                  <a:lnTo>
                    <a:pt x="1348" y="3829"/>
                  </a:lnTo>
                  <a:cubicBezTo>
                    <a:pt x="1348" y="3758"/>
                    <a:pt x="1317" y="3695"/>
                    <a:pt x="1260" y="3653"/>
                  </a:cubicBezTo>
                  <a:cubicBezTo>
                    <a:pt x="1253" y="3649"/>
                    <a:pt x="529" y="3101"/>
                    <a:pt x="490" y="2499"/>
                  </a:cubicBezTo>
                  <a:cubicBezTo>
                    <a:pt x="469" y="2158"/>
                    <a:pt x="444" y="1728"/>
                    <a:pt x="578" y="1619"/>
                  </a:cubicBezTo>
                  <a:cubicBezTo>
                    <a:pt x="612" y="1590"/>
                    <a:pt x="666" y="1576"/>
                    <a:pt x="734" y="1576"/>
                  </a:cubicBezTo>
                  <a:cubicBezTo>
                    <a:pt x="772" y="1576"/>
                    <a:pt x="814" y="1580"/>
                    <a:pt x="859" y="1588"/>
                  </a:cubicBezTo>
                  <a:lnTo>
                    <a:pt x="859" y="1880"/>
                  </a:lnTo>
                  <a:cubicBezTo>
                    <a:pt x="866" y="2017"/>
                    <a:pt x="971" y="2085"/>
                    <a:pt x="1076" y="2085"/>
                  </a:cubicBezTo>
                  <a:cubicBezTo>
                    <a:pt x="1180" y="2085"/>
                    <a:pt x="1285" y="2017"/>
                    <a:pt x="1292" y="1880"/>
                  </a:cubicBezTo>
                  <a:lnTo>
                    <a:pt x="1292" y="585"/>
                  </a:lnTo>
                  <a:cubicBezTo>
                    <a:pt x="1292" y="500"/>
                    <a:pt x="1362" y="430"/>
                    <a:pt x="1447" y="430"/>
                  </a:cubicBezTo>
                  <a:close/>
                  <a:moveTo>
                    <a:pt x="3769" y="4733"/>
                  </a:moveTo>
                  <a:lnTo>
                    <a:pt x="3769" y="5412"/>
                  </a:lnTo>
                  <a:lnTo>
                    <a:pt x="1021" y="5412"/>
                  </a:lnTo>
                  <a:lnTo>
                    <a:pt x="1021" y="4733"/>
                  </a:lnTo>
                  <a:close/>
                  <a:moveTo>
                    <a:pt x="3769" y="5845"/>
                  </a:moveTo>
                  <a:lnTo>
                    <a:pt x="3769" y="8741"/>
                  </a:lnTo>
                  <a:lnTo>
                    <a:pt x="1021" y="8741"/>
                  </a:lnTo>
                  <a:lnTo>
                    <a:pt x="1021" y="5845"/>
                  </a:lnTo>
                  <a:close/>
                  <a:moveTo>
                    <a:pt x="1447" y="1"/>
                  </a:moveTo>
                  <a:cubicBezTo>
                    <a:pt x="1123" y="1"/>
                    <a:pt x="859" y="265"/>
                    <a:pt x="859" y="588"/>
                  </a:cubicBezTo>
                  <a:lnTo>
                    <a:pt x="859" y="1151"/>
                  </a:lnTo>
                  <a:cubicBezTo>
                    <a:pt x="818" y="1147"/>
                    <a:pt x="778" y="1145"/>
                    <a:pt x="740" y="1145"/>
                  </a:cubicBezTo>
                  <a:cubicBezTo>
                    <a:pt x="561" y="1145"/>
                    <a:pt x="416" y="1193"/>
                    <a:pt x="300" y="1289"/>
                  </a:cubicBezTo>
                  <a:cubicBezTo>
                    <a:pt x="1" y="1542"/>
                    <a:pt x="29" y="2041"/>
                    <a:pt x="61" y="2527"/>
                  </a:cubicBezTo>
                  <a:cubicBezTo>
                    <a:pt x="99" y="3185"/>
                    <a:pt x="690" y="3741"/>
                    <a:pt x="916" y="3934"/>
                  </a:cubicBezTo>
                  <a:lnTo>
                    <a:pt x="916" y="4304"/>
                  </a:lnTo>
                  <a:lnTo>
                    <a:pt x="803" y="4304"/>
                  </a:lnTo>
                  <a:cubicBezTo>
                    <a:pt x="683" y="4304"/>
                    <a:pt x="588" y="4402"/>
                    <a:pt x="588" y="4522"/>
                  </a:cubicBezTo>
                  <a:lnTo>
                    <a:pt x="588" y="8955"/>
                  </a:lnTo>
                  <a:cubicBezTo>
                    <a:pt x="588" y="9075"/>
                    <a:pt x="683" y="9170"/>
                    <a:pt x="803" y="9170"/>
                  </a:cubicBezTo>
                  <a:lnTo>
                    <a:pt x="3984" y="9170"/>
                  </a:lnTo>
                  <a:cubicBezTo>
                    <a:pt x="4103" y="9170"/>
                    <a:pt x="4198" y="9075"/>
                    <a:pt x="4198" y="8955"/>
                  </a:cubicBezTo>
                  <a:lnTo>
                    <a:pt x="4198" y="4518"/>
                  </a:lnTo>
                  <a:cubicBezTo>
                    <a:pt x="4198" y="4399"/>
                    <a:pt x="4103" y="4304"/>
                    <a:pt x="3984" y="4300"/>
                  </a:cubicBezTo>
                  <a:lnTo>
                    <a:pt x="3850" y="4300"/>
                  </a:lnTo>
                  <a:lnTo>
                    <a:pt x="3850" y="3713"/>
                  </a:lnTo>
                  <a:cubicBezTo>
                    <a:pt x="4381" y="3174"/>
                    <a:pt x="4322" y="2217"/>
                    <a:pt x="4311" y="2094"/>
                  </a:cubicBezTo>
                  <a:lnTo>
                    <a:pt x="4311" y="1092"/>
                  </a:lnTo>
                  <a:cubicBezTo>
                    <a:pt x="4311" y="768"/>
                    <a:pt x="4047" y="504"/>
                    <a:pt x="3723" y="504"/>
                  </a:cubicBezTo>
                  <a:lnTo>
                    <a:pt x="3702" y="504"/>
                  </a:lnTo>
                  <a:cubicBezTo>
                    <a:pt x="3604" y="504"/>
                    <a:pt x="3505" y="529"/>
                    <a:pt x="3421" y="578"/>
                  </a:cubicBezTo>
                  <a:cubicBezTo>
                    <a:pt x="3308" y="437"/>
                    <a:pt x="3139" y="356"/>
                    <a:pt x="2960" y="356"/>
                  </a:cubicBezTo>
                  <a:lnTo>
                    <a:pt x="2939" y="356"/>
                  </a:lnTo>
                  <a:cubicBezTo>
                    <a:pt x="2840" y="356"/>
                    <a:pt x="2745" y="381"/>
                    <a:pt x="2661" y="427"/>
                  </a:cubicBezTo>
                  <a:cubicBezTo>
                    <a:pt x="2552" y="293"/>
                    <a:pt x="2386" y="215"/>
                    <a:pt x="2214" y="215"/>
                  </a:cubicBezTo>
                  <a:lnTo>
                    <a:pt x="2189" y="215"/>
                  </a:lnTo>
                  <a:cubicBezTo>
                    <a:pt x="2112" y="215"/>
                    <a:pt x="2031" y="233"/>
                    <a:pt x="1957" y="265"/>
                  </a:cubicBezTo>
                  <a:cubicBezTo>
                    <a:pt x="1848" y="99"/>
                    <a:pt x="1665" y="1"/>
                    <a:pt x="14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7" name="Google Shape;22757;p87"/>
            <p:cNvSpPr/>
            <p:nvPr/>
          </p:nvSpPr>
          <p:spPr>
            <a:xfrm>
              <a:off x="1385037" y="2150112"/>
              <a:ext cx="11296" cy="30010"/>
            </a:xfrm>
            <a:custGeom>
              <a:avLst/>
              <a:gdLst/>
              <a:ahLst/>
              <a:cxnLst/>
              <a:rect l="l" t="t" r="r" b="b"/>
              <a:pathLst>
                <a:path w="434" h="1153" extrusionOk="0">
                  <a:moveTo>
                    <a:pt x="217" y="0"/>
                  </a:moveTo>
                  <a:cubicBezTo>
                    <a:pt x="112" y="0"/>
                    <a:pt x="8" y="69"/>
                    <a:pt x="0" y="206"/>
                  </a:cubicBezTo>
                  <a:lnTo>
                    <a:pt x="0" y="938"/>
                  </a:lnTo>
                  <a:cubicBezTo>
                    <a:pt x="0" y="1058"/>
                    <a:pt x="99" y="1153"/>
                    <a:pt x="219" y="1153"/>
                  </a:cubicBezTo>
                  <a:cubicBezTo>
                    <a:pt x="338" y="1153"/>
                    <a:pt x="433" y="1058"/>
                    <a:pt x="433" y="938"/>
                  </a:cubicBezTo>
                  <a:lnTo>
                    <a:pt x="433" y="206"/>
                  </a:lnTo>
                  <a:cubicBezTo>
                    <a:pt x="426" y="69"/>
                    <a:pt x="322"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8" name="Google Shape;22758;p87"/>
            <p:cNvSpPr/>
            <p:nvPr/>
          </p:nvSpPr>
          <p:spPr>
            <a:xfrm>
              <a:off x="1404271" y="2152637"/>
              <a:ext cx="11556" cy="27485"/>
            </a:xfrm>
            <a:custGeom>
              <a:avLst/>
              <a:gdLst/>
              <a:ahLst/>
              <a:cxnLst/>
              <a:rect l="l" t="t" r="r" b="b"/>
              <a:pathLst>
                <a:path w="444" h="1056" extrusionOk="0">
                  <a:moveTo>
                    <a:pt x="222" y="0"/>
                  </a:moveTo>
                  <a:cubicBezTo>
                    <a:pt x="99" y="0"/>
                    <a:pt x="0" y="102"/>
                    <a:pt x="7" y="225"/>
                  </a:cubicBezTo>
                  <a:lnTo>
                    <a:pt x="7" y="841"/>
                  </a:lnTo>
                  <a:cubicBezTo>
                    <a:pt x="7" y="961"/>
                    <a:pt x="102" y="1056"/>
                    <a:pt x="222" y="1056"/>
                  </a:cubicBezTo>
                  <a:cubicBezTo>
                    <a:pt x="342" y="1056"/>
                    <a:pt x="440" y="961"/>
                    <a:pt x="440" y="841"/>
                  </a:cubicBezTo>
                  <a:lnTo>
                    <a:pt x="440" y="225"/>
                  </a:lnTo>
                  <a:cubicBezTo>
                    <a:pt x="444" y="102"/>
                    <a:pt x="345"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9" name="Google Shape;22759;p87"/>
            <p:cNvSpPr/>
            <p:nvPr/>
          </p:nvSpPr>
          <p:spPr>
            <a:xfrm>
              <a:off x="1423766" y="2160133"/>
              <a:ext cx="11478" cy="22748"/>
            </a:xfrm>
            <a:custGeom>
              <a:avLst/>
              <a:gdLst/>
              <a:ahLst/>
              <a:cxnLst/>
              <a:rect l="l" t="t" r="r" b="b"/>
              <a:pathLst>
                <a:path w="441" h="874" extrusionOk="0">
                  <a:moveTo>
                    <a:pt x="222" y="1"/>
                  </a:moveTo>
                  <a:cubicBezTo>
                    <a:pt x="99" y="1"/>
                    <a:pt x="1" y="103"/>
                    <a:pt x="4" y="226"/>
                  </a:cubicBezTo>
                  <a:lnTo>
                    <a:pt x="4" y="659"/>
                  </a:lnTo>
                  <a:cubicBezTo>
                    <a:pt x="4" y="778"/>
                    <a:pt x="103" y="873"/>
                    <a:pt x="222" y="873"/>
                  </a:cubicBezTo>
                  <a:cubicBezTo>
                    <a:pt x="342" y="873"/>
                    <a:pt x="437" y="778"/>
                    <a:pt x="437" y="659"/>
                  </a:cubicBezTo>
                  <a:lnTo>
                    <a:pt x="437" y="226"/>
                  </a:lnTo>
                  <a:cubicBezTo>
                    <a:pt x="441" y="103"/>
                    <a:pt x="346" y="1"/>
                    <a:pt x="2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0" name="Google Shape;22760;p87"/>
            <p:cNvSpPr/>
            <p:nvPr/>
          </p:nvSpPr>
          <p:spPr>
            <a:xfrm>
              <a:off x="1342820" y="2137593"/>
              <a:ext cx="114026" cy="207830"/>
            </a:xfrm>
            <a:custGeom>
              <a:avLst/>
              <a:gdLst/>
              <a:ahLst/>
              <a:cxnLst/>
              <a:rect l="l" t="t" r="r" b="b"/>
              <a:pathLst>
                <a:path w="4381" h="7985" extrusionOk="0">
                  <a:moveTo>
                    <a:pt x="1468" y="434"/>
                  </a:moveTo>
                  <a:cubicBezTo>
                    <a:pt x="1556" y="434"/>
                    <a:pt x="1622" y="501"/>
                    <a:pt x="1622" y="589"/>
                  </a:cubicBezTo>
                  <a:lnTo>
                    <a:pt x="1622" y="687"/>
                  </a:lnTo>
                  <a:cubicBezTo>
                    <a:pt x="1624" y="824"/>
                    <a:pt x="1734" y="902"/>
                    <a:pt x="1843" y="902"/>
                  </a:cubicBezTo>
                  <a:cubicBezTo>
                    <a:pt x="1927" y="902"/>
                    <a:pt x="2011" y="855"/>
                    <a:pt x="2045" y="754"/>
                  </a:cubicBezTo>
                  <a:cubicBezTo>
                    <a:pt x="2066" y="691"/>
                    <a:pt x="2126" y="648"/>
                    <a:pt x="2192" y="648"/>
                  </a:cubicBezTo>
                  <a:lnTo>
                    <a:pt x="2214" y="648"/>
                  </a:lnTo>
                  <a:cubicBezTo>
                    <a:pt x="2298" y="648"/>
                    <a:pt x="2368" y="719"/>
                    <a:pt x="2368" y="803"/>
                  </a:cubicBezTo>
                  <a:lnTo>
                    <a:pt x="2368" y="835"/>
                  </a:lnTo>
                  <a:cubicBezTo>
                    <a:pt x="2368" y="973"/>
                    <a:pt x="2477" y="1050"/>
                    <a:pt x="2586" y="1050"/>
                  </a:cubicBezTo>
                  <a:cubicBezTo>
                    <a:pt x="2672" y="1050"/>
                    <a:pt x="2758" y="1002"/>
                    <a:pt x="2791" y="898"/>
                  </a:cubicBezTo>
                  <a:cubicBezTo>
                    <a:pt x="2812" y="835"/>
                    <a:pt x="2872" y="789"/>
                    <a:pt x="2938" y="789"/>
                  </a:cubicBezTo>
                  <a:lnTo>
                    <a:pt x="2959" y="789"/>
                  </a:lnTo>
                  <a:cubicBezTo>
                    <a:pt x="3047" y="789"/>
                    <a:pt x="3114" y="860"/>
                    <a:pt x="3114" y="944"/>
                  </a:cubicBezTo>
                  <a:lnTo>
                    <a:pt x="3114" y="1095"/>
                  </a:lnTo>
                  <a:cubicBezTo>
                    <a:pt x="3121" y="1232"/>
                    <a:pt x="3226" y="1301"/>
                    <a:pt x="3331" y="1301"/>
                  </a:cubicBezTo>
                  <a:cubicBezTo>
                    <a:pt x="3435" y="1301"/>
                    <a:pt x="3540" y="1232"/>
                    <a:pt x="3547" y="1095"/>
                  </a:cubicBezTo>
                  <a:cubicBezTo>
                    <a:pt x="3547" y="1007"/>
                    <a:pt x="3617" y="940"/>
                    <a:pt x="3702" y="940"/>
                  </a:cubicBezTo>
                  <a:lnTo>
                    <a:pt x="3723" y="940"/>
                  </a:lnTo>
                  <a:cubicBezTo>
                    <a:pt x="3811" y="940"/>
                    <a:pt x="3878" y="1007"/>
                    <a:pt x="3878" y="1095"/>
                  </a:cubicBezTo>
                  <a:lnTo>
                    <a:pt x="3878" y="2105"/>
                  </a:lnTo>
                  <a:lnTo>
                    <a:pt x="3878" y="2126"/>
                  </a:lnTo>
                  <a:cubicBezTo>
                    <a:pt x="3902" y="2383"/>
                    <a:pt x="3881" y="3125"/>
                    <a:pt x="3494" y="3456"/>
                  </a:cubicBezTo>
                  <a:cubicBezTo>
                    <a:pt x="3445" y="3495"/>
                    <a:pt x="3417" y="3555"/>
                    <a:pt x="3417" y="3622"/>
                  </a:cubicBezTo>
                  <a:lnTo>
                    <a:pt x="3417" y="4304"/>
                  </a:lnTo>
                  <a:lnTo>
                    <a:pt x="1348" y="4304"/>
                  </a:lnTo>
                  <a:lnTo>
                    <a:pt x="1348" y="3829"/>
                  </a:lnTo>
                  <a:cubicBezTo>
                    <a:pt x="1348" y="3759"/>
                    <a:pt x="1316" y="3695"/>
                    <a:pt x="1260" y="3657"/>
                  </a:cubicBezTo>
                  <a:cubicBezTo>
                    <a:pt x="1056" y="3502"/>
                    <a:pt x="521" y="3002"/>
                    <a:pt x="490" y="2499"/>
                  </a:cubicBezTo>
                  <a:cubicBezTo>
                    <a:pt x="472" y="2158"/>
                    <a:pt x="444" y="1732"/>
                    <a:pt x="577" y="1620"/>
                  </a:cubicBezTo>
                  <a:cubicBezTo>
                    <a:pt x="613" y="1591"/>
                    <a:pt x="668" y="1577"/>
                    <a:pt x="740" y="1577"/>
                  </a:cubicBezTo>
                  <a:cubicBezTo>
                    <a:pt x="776" y="1577"/>
                    <a:pt x="816" y="1581"/>
                    <a:pt x="859" y="1588"/>
                  </a:cubicBezTo>
                  <a:lnTo>
                    <a:pt x="859" y="1880"/>
                  </a:lnTo>
                  <a:cubicBezTo>
                    <a:pt x="866" y="2017"/>
                    <a:pt x="971" y="2086"/>
                    <a:pt x="1075" y="2086"/>
                  </a:cubicBezTo>
                  <a:cubicBezTo>
                    <a:pt x="1180" y="2086"/>
                    <a:pt x="1285" y="2017"/>
                    <a:pt x="1292" y="1880"/>
                  </a:cubicBezTo>
                  <a:lnTo>
                    <a:pt x="1292" y="589"/>
                  </a:lnTo>
                  <a:cubicBezTo>
                    <a:pt x="1292" y="501"/>
                    <a:pt x="1362" y="434"/>
                    <a:pt x="1447" y="434"/>
                  </a:cubicBezTo>
                  <a:close/>
                  <a:moveTo>
                    <a:pt x="3769" y="4733"/>
                  </a:moveTo>
                  <a:lnTo>
                    <a:pt x="3769" y="5412"/>
                  </a:lnTo>
                  <a:lnTo>
                    <a:pt x="1021" y="5412"/>
                  </a:lnTo>
                  <a:lnTo>
                    <a:pt x="1021" y="4733"/>
                  </a:lnTo>
                  <a:close/>
                  <a:moveTo>
                    <a:pt x="3769" y="5845"/>
                  </a:moveTo>
                  <a:lnTo>
                    <a:pt x="3769" y="7552"/>
                  </a:lnTo>
                  <a:lnTo>
                    <a:pt x="1021" y="7552"/>
                  </a:lnTo>
                  <a:lnTo>
                    <a:pt x="1021" y="5845"/>
                  </a:lnTo>
                  <a:close/>
                  <a:moveTo>
                    <a:pt x="1440" y="1"/>
                  </a:moveTo>
                  <a:cubicBezTo>
                    <a:pt x="1119" y="1"/>
                    <a:pt x="859" y="264"/>
                    <a:pt x="859" y="585"/>
                  </a:cubicBezTo>
                  <a:lnTo>
                    <a:pt x="859" y="1152"/>
                  </a:lnTo>
                  <a:cubicBezTo>
                    <a:pt x="816" y="1147"/>
                    <a:pt x="775" y="1145"/>
                    <a:pt x="735" y="1145"/>
                  </a:cubicBezTo>
                  <a:cubicBezTo>
                    <a:pt x="558" y="1145"/>
                    <a:pt x="415" y="1190"/>
                    <a:pt x="300" y="1285"/>
                  </a:cubicBezTo>
                  <a:cubicBezTo>
                    <a:pt x="0" y="1539"/>
                    <a:pt x="29" y="2042"/>
                    <a:pt x="60" y="2524"/>
                  </a:cubicBezTo>
                  <a:cubicBezTo>
                    <a:pt x="99" y="3185"/>
                    <a:pt x="690" y="3741"/>
                    <a:pt x="915" y="3931"/>
                  </a:cubicBezTo>
                  <a:lnTo>
                    <a:pt x="915" y="4304"/>
                  </a:lnTo>
                  <a:lnTo>
                    <a:pt x="803" y="4304"/>
                  </a:lnTo>
                  <a:cubicBezTo>
                    <a:pt x="683" y="4304"/>
                    <a:pt x="585" y="4399"/>
                    <a:pt x="588" y="4519"/>
                  </a:cubicBezTo>
                  <a:lnTo>
                    <a:pt x="588" y="7766"/>
                  </a:lnTo>
                  <a:cubicBezTo>
                    <a:pt x="585" y="7886"/>
                    <a:pt x="683" y="7984"/>
                    <a:pt x="803" y="7984"/>
                  </a:cubicBezTo>
                  <a:lnTo>
                    <a:pt x="3983" y="7984"/>
                  </a:lnTo>
                  <a:cubicBezTo>
                    <a:pt x="4103" y="7984"/>
                    <a:pt x="4198" y="7886"/>
                    <a:pt x="4198" y="7766"/>
                  </a:cubicBezTo>
                  <a:lnTo>
                    <a:pt x="4198" y="4519"/>
                  </a:lnTo>
                  <a:cubicBezTo>
                    <a:pt x="4198" y="4399"/>
                    <a:pt x="4103" y="4304"/>
                    <a:pt x="3983" y="4304"/>
                  </a:cubicBezTo>
                  <a:lnTo>
                    <a:pt x="3850" y="4304"/>
                  </a:lnTo>
                  <a:lnTo>
                    <a:pt x="3850" y="3713"/>
                  </a:lnTo>
                  <a:cubicBezTo>
                    <a:pt x="4381" y="3175"/>
                    <a:pt x="4321" y="2218"/>
                    <a:pt x="4311" y="2095"/>
                  </a:cubicBezTo>
                  <a:lnTo>
                    <a:pt x="4311" y="1092"/>
                  </a:lnTo>
                  <a:cubicBezTo>
                    <a:pt x="4311" y="768"/>
                    <a:pt x="4047" y="508"/>
                    <a:pt x="3723" y="508"/>
                  </a:cubicBezTo>
                  <a:lnTo>
                    <a:pt x="3702" y="508"/>
                  </a:lnTo>
                  <a:cubicBezTo>
                    <a:pt x="3696" y="507"/>
                    <a:pt x="3691" y="507"/>
                    <a:pt x="3685" y="507"/>
                  </a:cubicBezTo>
                  <a:cubicBezTo>
                    <a:pt x="3592" y="507"/>
                    <a:pt x="3500" y="535"/>
                    <a:pt x="3420" y="578"/>
                  </a:cubicBezTo>
                  <a:cubicBezTo>
                    <a:pt x="3310" y="444"/>
                    <a:pt x="3146" y="360"/>
                    <a:pt x="2970" y="360"/>
                  </a:cubicBezTo>
                  <a:cubicBezTo>
                    <a:pt x="2967" y="360"/>
                    <a:pt x="2963" y="360"/>
                    <a:pt x="2959" y="360"/>
                  </a:cubicBezTo>
                  <a:lnTo>
                    <a:pt x="2938" y="360"/>
                  </a:lnTo>
                  <a:cubicBezTo>
                    <a:pt x="2843" y="360"/>
                    <a:pt x="2748" y="381"/>
                    <a:pt x="2664" y="427"/>
                  </a:cubicBezTo>
                  <a:cubicBezTo>
                    <a:pt x="2551" y="293"/>
                    <a:pt x="2386" y="219"/>
                    <a:pt x="2214" y="219"/>
                  </a:cubicBezTo>
                  <a:lnTo>
                    <a:pt x="2192" y="219"/>
                  </a:lnTo>
                  <a:cubicBezTo>
                    <a:pt x="2186" y="219"/>
                    <a:pt x="2179" y="219"/>
                    <a:pt x="2172" y="219"/>
                  </a:cubicBezTo>
                  <a:cubicBezTo>
                    <a:pt x="2098" y="219"/>
                    <a:pt x="2025" y="236"/>
                    <a:pt x="1960" y="265"/>
                  </a:cubicBezTo>
                  <a:cubicBezTo>
                    <a:pt x="1851" y="100"/>
                    <a:pt x="1665" y="1"/>
                    <a:pt x="1468" y="1"/>
                  </a:cubicBezTo>
                  <a:lnTo>
                    <a:pt x="1447" y="1"/>
                  </a:lnTo>
                  <a:cubicBezTo>
                    <a:pt x="1444" y="1"/>
                    <a:pt x="1442" y="1"/>
                    <a:pt x="14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1" name="Google Shape;22761;p87"/>
            <p:cNvSpPr/>
            <p:nvPr/>
          </p:nvSpPr>
          <p:spPr>
            <a:xfrm>
              <a:off x="1449325" y="1994624"/>
              <a:ext cx="182895" cy="350695"/>
            </a:xfrm>
            <a:custGeom>
              <a:avLst/>
              <a:gdLst/>
              <a:ahLst/>
              <a:cxnLst/>
              <a:rect l="l" t="t" r="r" b="b"/>
              <a:pathLst>
                <a:path w="7027" h="13474" extrusionOk="0">
                  <a:moveTo>
                    <a:pt x="778" y="494"/>
                  </a:moveTo>
                  <a:lnTo>
                    <a:pt x="2161" y="1075"/>
                  </a:lnTo>
                  <a:lnTo>
                    <a:pt x="2009" y="1634"/>
                  </a:lnTo>
                  <a:lnTo>
                    <a:pt x="532" y="1012"/>
                  </a:lnTo>
                  <a:lnTo>
                    <a:pt x="778" y="494"/>
                  </a:lnTo>
                  <a:close/>
                  <a:moveTo>
                    <a:pt x="5377" y="2429"/>
                  </a:moveTo>
                  <a:lnTo>
                    <a:pt x="5862" y="2634"/>
                  </a:lnTo>
                  <a:lnTo>
                    <a:pt x="5623" y="3161"/>
                  </a:lnTo>
                  <a:lnTo>
                    <a:pt x="5225" y="2996"/>
                  </a:lnTo>
                  <a:cubicBezTo>
                    <a:pt x="5229" y="2978"/>
                    <a:pt x="5229" y="2968"/>
                    <a:pt x="5232" y="2961"/>
                  </a:cubicBezTo>
                  <a:lnTo>
                    <a:pt x="5377" y="2429"/>
                  </a:lnTo>
                  <a:close/>
                  <a:moveTo>
                    <a:pt x="6260" y="2802"/>
                  </a:moveTo>
                  <a:lnTo>
                    <a:pt x="6499" y="2901"/>
                  </a:lnTo>
                  <a:cubicBezTo>
                    <a:pt x="6566" y="2929"/>
                    <a:pt x="6601" y="3010"/>
                    <a:pt x="6569" y="3080"/>
                  </a:cubicBezTo>
                  <a:lnTo>
                    <a:pt x="6450" y="3362"/>
                  </a:lnTo>
                  <a:cubicBezTo>
                    <a:pt x="6429" y="3415"/>
                    <a:pt x="6377" y="3446"/>
                    <a:pt x="6323" y="3446"/>
                  </a:cubicBezTo>
                  <a:cubicBezTo>
                    <a:pt x="6306" y="3446"/>
                    <a:pt x="6288" y="3443"/>
                    <a:pt x="6270" y="3436"/>
                  </a:cubicBezTo>
                  <a:lnTo>
                    <a:pt x="6021" y="3330"/>
                  </a:lnTo>
                  <a:lnTo>
                    <a:pt x="6260" y="2802"/>
                  </a:lnTo>
                  <a:close/>
                  <a:moveTo>
                    <a:pt x="2878" y="493"/>
                  </a:moveTo>
                  <a:cubicBezTo>
                    <a:pt x="2890" y="493"/>
                    <a:pt x="2902" y="495"/>
                    <a:pt x="2914" y="498"/>
                  </a:cubicBezTo>
                  <a:lnTo>
                    <a:pt x="2938" y="505"/>
                  </a:lnTo>
                  <a:cubicBezTo>
                    <a:pt x="3019" y="522"/>
                    <a:pt x="3072" y="607"/>
                    <a:pt x="3051" y="691"/>
                  </a:cubicBezTo>
                  <a:lnTo>
                    <a:pt x="3030" y="783"/>
                  </a:lnTo>
                  <a:lnTo>
                    <a:pt x="2777" y="1662"/>
                  </a:lnTo>
                  <a:cubicBezTo>
                    <a:pt x="2738" y="1779"/>
                    <a:pt x="2805" y="1902"/>
                    <a:pt x="2921" y="1937"/>
                  </a:cubicBezTo>
                  <a:cubicBezTo>
                    <a:pt x="2940" y="1942"/>
                    <a:pt x="2960" y="1945"/>
                    <a:pt x="2979" y="1945"/>
                  </a:cubicBezTo>
                  <a:cubicBezTo>
                    <a:pt x="3076" y="1945"/>
                    <a:pt x="3165" y="1882"/>
                    <a:pt x="3192" y="1782"/>
                  </a:cubicBezTo>
                  <a:lnTo>
                    <a:pt x="3434" y="931"/>
                  </a:lnTo>
                  <a:cubicBezTo>
                    <a:pt x="3464" y="895"/>
                    <a:pt x="3507" y="877"/>
                    <a:pt x="3551" y="877"/>
                  </a:cubicBezTo>
                  <a:cubicBezTo>
                    <a:pt x="3564" y="877"/>
                    <a:pt x="3577" y="878"/>
                    <a:pt x="3589" y="881"/>
                  </a:cubicBezTo>
                  <a:lnTo>
                    <a:pt x="3610" y="885"/>
                  </a:lnTo>
                  <a:cubicBezTo>
                    <a:pt x="3695" y="906"/>
                    <a:pt x="3744" y="987"/>
                    <a:pt x="3727" y="1068"/>
                  </a:cubicBezTo>
                  <a:lnTo>
                    <a:pt x="3501" y="1831"/>
                  </a:lnTo>
                  <a:cubicBezTo>
                    <a:pt x="3459" y="1947"/>
                    <a:pt x="3526" y="2074"/>
                    <a:pt x="3642" y="2109"/>
                  </a:cubicBezTo>
                  <a:cubicBezTo>
                    <a:pt x="3663" y="2115"/>
                    <a:pt x="3684" y="2118"/>
                    <a:pt x="3705" y="2118"/>
                  </a:cubicBezTo>
                  <a:cubicBezTo>
                    <a:pt x="3802" y="2118"/>
                    <a:pt x="3890" y="2053"/>
                    <a:pt x="3913" y="1954"/>
                  </a:cubicBezTo>
                  <a:lnTo>
                    <a:pt x="4124" y="1247"/>
                  </a:lnTo>
                  <a:cubicBezTo>
                    <a:pt x="4152" y="1209"/>
                    <a:pt x="4196" y="1185"/>
                    <a:pt x="4243" y="1185"/>
                  </a:cubicBezTo>
                  <a:cubicBezTo>
                    <a:pt x="4256" y="1185"/>
                    <a:pt x="4269" y="1187"/>
                    <a:pt x="4282" y="1191"/>
                  </a:cubicBezTo>
                  <a:lnTo>
                    <a:pt x="4307" y="1194"/>
                  </a:lnTo>
                  <a:cubicBezTo>
                    <a:pt x="4388" y="1216"/>
                    <a:pt x="4441" y="1297"/>
                    <a:pt x="4420" y="1381"/>
                  </a:cubicBezTo>
                  <a:lnTo>
                    <a:pt x="4388" y="1518"/>
                  </a:lnTo>
                  <a:lnTo>
                    <a:pt x="4205" y="2106"/>
                  </a:lnTo>
                  <a:cubicBezTo>
                    <a:pt x="4163" y="2222"/>
                    <a:pt x="4226" y="2349"/>
                    <a:pt x="4342" y="2384"/>
                  </a:cubicBezTo>
                  <a:cubicBezTo>
                    <a:pt x="4365" y="2391"/>
                    <a:pt x="4387" y="2394"/>
                    <a:pt x="4409" y="2394"/>
                  </a:cubicBezTo>
                  <a:cubicBezTo>
                    <a:pt x="4505" y="2394"/>
                    <a:pt x="4591" y="2330"/>
                    <a:pt x="4617" y="2236"/>
                  </a:cubicBezTo>
                  <a:lnTo>
                    <a:pt x="4803" y="1641"/>
                  </a:lnTo>
                  <a:lnTo>
                    <a:pt x="4803" y="1634"/>
                  </a:lnTo>
                  <a:lnTo>
                    <a:pt x="4803" y="1627"/>
                  </a:lnTo>
                  <a:cubicBezTo>
                    <a:pt x="4818" y="1554"/>
                    <a:pt x="4883" y="1508"/>
                    <a:pt x="4955" y="1508"/>
                  </a:cubicBezTo>
                  <a:cubicBezTo>
                    <a:pt x="4967" y="1508"/>
                    <a:pt x="4978" y="1509"/>
                    <a:pt x="4990" y="1511"/>
                  </a:cubicBezTo>
                  <a:lnTo>
                    <a:pt x="5011" y="1518"/>
                  </a:lnTo>
                  <a:cubicBezTo>
                    <a:pt x="5095" y="1536"/>
                    <a:pt x="5148" y="1617"/>
                    <a:pt x="5130" y="1701"/>
                  </a:cubicBezTo>
                  <a:lnTo>
                    <a:pt x="4810" y="2855"/>
                  </a:lnTo>
                  <a:cubicBezTo>
                    <a:pt x="4810" y="2862"/>
                    <a:pt x="4807" y="2873"/>
                    <a:pt x="4807" y="2880"/>
                  </a:cubicBezTo>
                  <a:cubicBezTo>
                    <a:pt x="4807" y="2890"/>
                    <a:pt x="4669" y="3809"/>
                    <a:pt x="4124" y="4087"/>
                  </a:cubicBezTo>
                  <a:cubicBezTo>
                    <a:pt x="4050" y="4122"/>
                    <a:pt x="4004" y="4196"/>
                    <a:pt x="4004" y="4277"/>
                  </a:cubicBezTo>
                  <a:lnTo>
                    <a:pt x="4004" y="4938"/>
                  </a:lnTo>
                  <a:lnTo>
                    <a:pt x="1957" y="4938"/>
                  </a:lnTo>
                  <a:lnTo>
                    <a:pt x="1957" y="3904"/>
                  </a:lnTo>
                  <a:cubicBezTo>
                    <a:pt x="1957" y="3851"/>
                    <a:pt x="1939" y="3802"/>
                    <a:pt x="1907" y="3763"/>
                  </a:cubicBezTo>
                  <a:cubicBezTo>
                    <a:pt x="1900" y="3756"/>
                    <a:pt x="1320" y="3056"/>
                    <a:pt x="1422" y="2461"/>
                  </a:cubicBezTo>
                  <a:cubicBezTo>
                    <a:pt x="1450" y="2275"/>
                    <a:pt x="1492" y="2088"/>
                    <a:pt x="1542" y="1905"/>
                  </a:cubicBezTo>
                  <a:lnTo>
                    <a:pt x="1932" y="2071"/>
                  </a:lnTo>
                  <a:cubicBezTo>
                    <a:pt x="1967" y="2165"/>
                    <a:pt x="2050" y="2211"/>
                    <a:pt x="2133" y="2211"/>
                  </a:cubicBezTo>
                  <a:cubicBezTo>
                    <a:pt x="2224" y="2211"/>
                    <a:pt x="2314" y="2156"/>
                    <a:pt x="2344" y="2049"/>
                  </a:cubicBezTo>
                  <a:lnTo>
                    <a:pt x="2727" y="621"/>
                  </a:lnTo>
                  <a:lnTo>
                    <a:pt x="2727" y="614"/>
                  </a:lnTo>
                  <a:cubicBezTo>
                    <a:pt x="2745" y="542"/>
                    <a:pt x="2809" y="493"/>
                    <a:pt x="2878" y="493"/>
                  </a:cubicBezTo>
                  <a:close/>
                  <a:moveTo>
                    <a:pt x="4311" y="5392"/>
                  </a:moveTo>
                  <a:lnTo>
                    <a:pt x="4311" y="6071"/>
                  </a:lnTo>
                  <a:lnTo>
                    <a:pt x="1563" y="6071"/>
                  </a:lnTo>
                  <a:lnTo>
                    <a:pt x="1563" y="5392"/>
                  </a:lnTo>
                  <a:close/>
                  <a:moveTo>
                    <a:pt x="669" y="0"/>
                  </a:moveTo>
                  <a:cubicBezTo>
                    <a:pt x="587" y="0"/>
                    <a:pt x="509" y="46"/>
                    <a:pt x="472" y="125"/>
                  </a:cubicBezTo>
                  <a:lnTo>
                    <a:pt x="46" y="1022"/>
                  </a:lnTo>
                  <a:cubicBezTo>
                    <a:pt x="0" y="1121"/>
                    <a:pt x="32" y="1233"/>
                    <a:pt x="120" y="1293"/>
                  </a:cubicBezTo>
                  <a:cubicBezTo>
                    <a:pt x="148" y="1314"/>
                    <a:pt x="183" y="1335"/>
                    <a:pt x="219" y="1349"/>
                  </a:cubicBezTo>
                  <a:lnTo>
                    <a:pt x="1140" y="1740"/>
                  </a:lnTo>
                  <a:cubicBezTo>
                    <a:pt x="1077" y="1951"/>
                    <a:pt x="1028" y="2169"/>
                    <a:pt x="996" y="2391"/>
                  </a:cubicBezTo>
                  <a:cubicBezTo>
                    <a:pt x="877" y="3066"/>
                    <a:pt x="1359" y="3770"/>
                    <a:pt x="1524" y="3981"/>
                  </a:cubicBezTo>
                  <a:lnTo>
                    <a:pt x="1524" y="4963"/>
                  </a:lnTo>
                  <a:lnTo>
                    <a:pt x="1345" y="4963"/>
                  </a:lnTo>
                  <a:cubicBezTo>
                    <a:pt x="1225" y="4963"/>
                    <a:pt x="1130" y="5058"/>
                    <a:pt x="1130" y="5177"/>
                  </a:cubicBezTo>
                  <a:lnTo>
                    <a:pt x="1130" y="13259"/>
                  </a:lnTo>
                  <a:cubicBezTo>
                    <a:pt x="1130" y="13379"/>
                    <a:pt x="1225" y="13474"/>
                    <a:pt x="1345" y="13474"/>
                  </a:cubicBezTo>
                  <a:lnTo>
                    <a:pt x="4525" y="13474"/>
                  </a:lnTo>
                  <a:cubicBezTo>
                    <a:pt x="4645" y="13474"/>
                    <a:pt x="4740" y="13379"/>
                    <a:pt x="4740" y="13259"/>
                  </a:cubicBezTo>
                  <a:lnTo>
                    <a:pt x="4740" y="7862"/>
                  </a:lnTo>
                  <a:cubicBezTo>
                    <a:pt x="4747" y="7739"/>
                    <a:pt x="4648" y="7633"/>
                    <a:pt x="4525" y="7633"/>
                  </a:cubicBezTo>
                  <a:cubicBezTo>
                    <a:pt x="4402" y="7633"/>
                    <a:pt x="4304" y="7739"/>
                    <a:pt x="4311" y="7862"/>
                  </a:cubicBezTo>
                  <a:lnTo>
                    <a:pt x="4311" y="13045"/>
                  </a:lnTo>
                  <a:lnTo>
                    <a:pt x="1563" y="13045"/>
                  </a:lnTo>
                  <a:lnTo>
                    <a:pt x="1563" y="6504"/>
                  </a:lnTo>
                  <a:lnTo>
                    <a:pt x="4311" y="6504"/>
                  </a:lnTo>
                  <a:lnTo>
                    <a:pt x="4311" y="7102"/>
                  </a:lnTo>
                  <a:cubicBezTo>
                    <a:pt x="4304" y="7225"/>
                    <a:pt x="4402" y="7331"/>
                    <a:pt x="4525" y="7331"/>
                  </a:cubicBezTo>
                  <a:cubicBezTo>
                    <a:pt x="4648" y="7331"/>
                    <a:pt x="4747" y="7225"/>
                    <a:pt x="4740" y="7102"/>
                  </a:cubicBezTo>
                  <a:lnTo>
                    <a:pt x="4740" y="5177"/>
                  </a:lnTo>
                  <a:cubicBezTo>
                    <a:pt x="4740" y="5058"/>
                    <a:pt x="4645" y="4959"/>
                    <a:pt x="4525" y="4959"/>
                  </a:cubicBezTo>
                  <a:lnTo>
                    <a:pt x="4434" y="4959"/>
                  </a:lnTo>
                  <a:lnTo>
                    <a:pt x="4434" y="4403"/>
                  </a:lnTo>
                  <a:cubicBezTo>
                    <a:pt x="4800" y="4161"/>
                    <a:pt x="5004" y="3742"/>
                    <a:pt x="5113" y="3415"/>
                  </a:cubicBezTo>
                  <a:lnTo>
                    <a:pt x="6101" y="3830"/>
                  </a:lnTo>
                  <a:cubicBezTo>
                    <a:pt x="6174" y="3861"/>
                    <a:pt x="6250" y="3876"/>
                    <a:pt x="6324" y="3876"/>
                  </a:cubicBezTo>
                  <a:cubicBezTo>
                    <a:pt x="6545" y="3876"/>
                    <a:pt x="6755" y="3746"/>
                    <a:pt x="6847" y="3527"/>
                  </a:cubicBezTo>
                  <a:lnTo>
                    <a:pt x="6967" y="3246"/>
                  </a:lnTo>
                  <a:cubicBezTo>
                    <a:pt x="7027" y="3105"/>
                    <a:pt x="7027" y="2950"/>
                    <a:pt x="6971" y="2809"/>
                  </a:cubicBezTo>
                  <a:cubicBezTo>
                    <a:pt x="6914" y="2669"/>
                    <a:pt x="6802" y="2560"/>
                    <a:pt x="6664" y="2503"/>
                  </a:cubicBezTo>
                  <a:lnTo>
                    <a:pt x="5493" y="2011"/>
                  </a:lnTo>
                  <a:lnTo>
                    <a:pt x="5546" y="1814"/>
                  </a:lnTo>
                  <a:lnTo>
                    <a:pt x="5546" y="1807"/>
                  </a:lnTo>
                  <a:cubicBezTo>
                    <a:pt x="5619" y="1490"/>
                    <a:pt x="5426" y="1177"/>
                    <a:pt x="5109" y="1103"/>
                  </a:cubicBezTo>
                  <a:lnTo>
                    <a:pt x="5088" y="1096"/>
                  </a:lnTo>
                  <a:cubicBezTo>
                    <a:pt x="5044" y="1086"/>
                    <a:pt x="4998" y="1081"/>
                    <a:pt x="4953" y="1081"/>
                  </a:cubicBezTo>
                  <a:cubicBezTo>
                    <a:pt x="4900" y="1081"/>
                    <a:pt x="4847" y="1088"/>
                    <a:pt x="4796" y="1103"/>
                  </a:cubicBezTo>
                  <a:cubicBezTo>
                    <a:pt x="4722" y="941"/>
                    <a:pt x="4574" y="822"/>
                    <a:pt x="4402" y="779"/>
                  </a:cubicBezTo>
                  <a:lnTo>
                    <a:pt x="4381" y="776"/>
                  </a:lnTo>
                  <a:cubicBezTo>
                    <a:pt x="4335" y="766"/>
                    <a:pt x="4289" y="760"/>
                    <a:pt x="4243" y="760"/>
                  </a:cubicBezTo>
                  <a:cubicBezTo>
                    <a:pt x="4193" y="760"/>
                    <a:pt x="4143" y="766"/>
                    <a:pt x="4096" y="779"/>
                  </a:cubicBezTo>
                  <a:cubicBezTo>
                    <a:pt x="4089" y="762"/>
                    <a:pt x="4082" y="748"/>
                    <a:pt x="4071" y="734"/>
                  </a:cubicBezTo>
                  <a:cubicBezTo>
                    <a:pt x="3990" y="600"/>
                    <a:pt x="3860" y="505"/>
                    <a:pt x="3709" y="470"/>
                  </a:cubicBezTo>
                  <a:lnTo>
                    <a:pt x="3688" y="466"/>
                  </a:lnTo>
                  <a:cubicBezTo>
                    <a:pt x="3643" y="455"/>
                    <a:pt x="3599" y="449"/>
                    <a:pt x="3555" y="449"/>
                  </a:cubicBezTo>
                  <a:cubicBezTo>
                    <a:pt x="3519" y="449"/>
                    <a:pt x="3483" y="453"/>
                    <a:pt x="3449" y="459"/>
                  </a:cubicBezTo>
                  <a:cubicBezTo>
                    <a:pt x="3434" y="420"/>
                    <a:pt x="3417" y="385"/>
                    <a:pt x="3396" y="350"/>
                  </a:cubicBezTo>
                  <a:cubicBezTo>
                    <a:pt x="3315" y="216"/>
                    <a:pt x="3185" y="121"/>
                    <a:pt x="3033" y="86"/>
                  </a:cubicBezTo>
                  <a:lnTo>
                    <a:pt x="3012" y="83"/>
                  </a:lnTo>
                  <a:cubicBezTo>
                    <a:pt x="2967" y="72"/>
                    <a:pt x="2921" y="67"/>
                    <a:pt x="2876" y="67"/>
                  </a:cubicBezTo>
                  <a:cubicBezTo>
                    <a:pt x="2613" y="67"/>
                    <a:pt x="2375" y="244"/>
                    <a:pt x="2309" y="512"/>
                  </a:cubicBezTo>
                  <a:lnTo>
                    <a:pt x="2270" y="656"/>
                  </a:lnTo>
                  <a:lnTo>
                    <a:pt x="750" y="16"/>
                  </a:lnTo>
                  <a:cubicBezTo>
                    <a:pt x="723" y="5"/>
                    <a:pt x="696" y="0"/>
                    <a:pt x="6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2" name="Google Shape;22762;p87"/>
            <p:cNvSpPr/>
            <p:nvPr/>
          </p:nvSpPr>
          <p:spPr>
            <a:xfrm>
              <a:off x="1421580" y="1992178"/>
              <a:ext cx="51222" cy="37115"/>
            </a:xfrm>
            <a:custGeom>
              <a:avLst/>
              <a:gdLst/>
              <a:ahLst/>
              <a:cxnLst/>
              <a:rect l="l" t="t" r="r" b="b"/>
              <a:pathLst>
                <a:path w="1968" h="1426" extrusionOk="0">
                  <a:moveTo>
                    <a:pt x="287" y="0"/>
                  </a:moveTo>
                  <a:cubicBezTo>
                    <a:pt x="100" y="0"/>
                    <a:pt x="1" y="233"/>
                    <a:pt x="141" y="370"/>
                  </a:cubicBezTo>
                  <a:lnTo>
                    <a:pt x="1158" y="1362"/>
                  </a:lnTo>
                  <a:cubicBezTo>
                    <a:pt x="1197" y="1401"/>
                    <a:pt x="1249" y="1426"/>
                    <a:pt x="1309" y="1426"/>
                  </a:cubicBezTo>
                  <a:cubicBezTo>
                    <a:pt x="1503" y="1426"/>
                    <a:pt x="1598" y="1190"/>
                    <a:pt x="1461" y="1056"/>
                  </a:cubicBezTo>
                  <a:lnTo>
                    <a:pt x="859" y="469"/>
                  </a:lnTo>
                  <a:lnTo>
                    <a:pt x="1721" y="525"/>
                  </a:lnTo>
                  <a:cubicBezTo>
                    <a:pt x="1727" y="526"/>
                    <a:pt x="1734" y="526"/>
                    <a:pt x="1740" y="526"/>
                  </a:cubicBezTo>
                  <a:cubicBezTo>
                    <a:pt x="1855" y="526"/>
                    <a:pt x="1953" y="438"/>
                    <a:pt x="1960" y="324"/>
                  </a:cubicBezTo>
                  <a:cubicBezTo>
                    <a:pt x="1967" y="201"/>
                    <a:pt x="1872" y="96"/>
                    <a:pt x="1749" y="92"/>
                  </a:cubicBezTo>
                  <a:lnTo>
                    <a:pt x="303" y="1"/>
                  </a:lnTo>
                  <a:cubicBezTo>
                    <a:pt x="297" y="0"/>
                    <a:pt x="29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63" name="Google Shape;22763;p87"/>
          <p:cNvGrpSpPr/>
          <p:nvPr/>
        </p:nvGrpSpPr>
        <p:grpSpPr>
          <a:xfrm>
            <a:off x="7959662" y="2436857"/>
            <a:ext cx="352829" cy="347467"/>
            <a:chOff x="7959662" y="2436857"/>
            <a:chExt cx="352829" cy="347467"/>
          </a:xfrm>
        </p:grpSpPr>
        <p:sp>
          <p:nvSpPr>
            <p:cNvPr id="22764" name="Google Shape;22764;p87"/>
            <p:cNvSpPr/>
            <p:nvPr/>
          </p:nvSpPr>
          <p:spPr>
            <a:xfrm>
              <a:off x="8032643" y="2534122"/>
              <a:ext cx="115666" cy="189064"/>
            </a:xfrm>
            <a:custGeom>
              <a:avLst/>
              <a:gdLst/>
              <a:ahLst/>
              <a:cxnLst/>
              <a:rect l="l" t="t" r="r" b="b"/>
              <a:pathLst>
                <a:path w="4444" h="7264" extrusionOk="0">
                  <a:moveTo>
                    <a:pt x="837" y="1"/>
                  </a:moveTo>
                  <a:lnTo>
                    <a:pt x="837" y="289"/>
                  </a:lnTo>
                  <a:cubicBezTo>
                    <a:pt x="837" y="370"/>
                    <a:pt x="792" y="441"/>
                    <a:pt x="721" y="476"/>
                  </a:cubicBezTo>
                  <a:lnTo>
                    <a:pt x="232" y="722"/>
                  </a:lnTo>
                  <a:cubicBezTo>
                    <a:pt x="92" y="793"/>
                    <a:pt x="0" y="937"/>
                    <a:pt x="4" y="1095"/>
                  </a:cubicBezTo>
                  <a:lnTo>
                    <a:pt x="4" y="3097"/>
                  </a:lnTo>
                  <a:cubicBezTo>
                    <a:pt x="0" y="3259"/>
                    <a:pt x="39" y="3421"/>
                    <a:pt x="113" y="3565"/>
                  </a:cubicBezTo>
                  <a:lnTo>
                    <a:pt x="310" y="3959"/>
                  </a:lnTo>
                  <a:cubicBezTo>
                    <a:pt x="384" y="4107"/>
                    <a:pt x="419" y="4265"/>
                    <a:pt x="419" y="4427"/>
                  </a:cubicBezTo>
                  <a:lnTo>
                    <a:pt x="419" y="7263"/>
                  </a:lnTo>
                  <a:lnTo>
                    <a:pt x="2301" y="5912"/>
                  </a:lnTo>
                  <a:lnTo>
                    <a:pt x="2301" y="1978"/>
                  </a:lnTo>
                  <a:lnTo>
                    <a:pt x="2470" y="2189"/>
                  </a:lnTo>
                  <a:cubicBezTo>
                    <a:pt x="2576" y="2320"/>
                    <a:pt x="2727" y="2404"/>
                    <a:pt x="2892" y="2422"/>
                  </a:cubicBezTo>
                  <a:cubicBezTo>
                    <a:pt x="2913" y="2423"/>
                    <a:pt x="2934" y="2424"/>
                    <a:pt x="2954" y="2424"/>
                  </a:cubicBezTo>
                  <a:cubicBezTo>
                    <a:pt x="2974" y="2424"/>
                    <a:pt x="2994" y="2423"/>
                    <a:pt x="3015" y="2422"/>
                  </a:cubicBezTo>
                  <a:cubicBezTo>
                    <a:pt x="3139" y="2411"/>
                    <a:pt x="3258" y="2362"/>
                    <a:pt x="3357" y="2284"/>
                  </a:cubicBezTo>
                  <a:lnTo>
                    <a:pt x="4236" y="1581"/>
                  </a:lnTo>
                  <a:cubicBezTo>
                    <a:pt x="4437" y="1415"/>
                    <a:pt x="4444" y="1113"/>
                    <a:pt x="4250" y="944"/>
                  </a:cubicBezTo>
                  <a:cubicBezTo>
                    <a:pt x="4174" y="874"/>
                    <a:pt x="4077" y="841"/>
                    <a:pt x="3979" y="841"/>
                  </a:cubicBezTo>
                  <a:cubicBezTo>
                    <a:pt x="3878" y="841"/>
                    <a:pt x="3776" y="876"/>
                    <a:pt x="3694" y="944"/>
                  </a:cubicBezTo>
                  <a:lnTo>
                    <a:pt x="2994" y="1503"/>
                  </a:lnTo>
                  <a:lnTo>
                    <a:pt x="2417" y="786"/>
                  </a:lnTo>
                  <a:cubicBezTo>
                    <a:pt x="2340" y="687"/>
                    <a:pt x="2217" y="627"/>
                    <a:pt x="2090" y="627"/>
                  </a:cubicBezTo>
                  <a:cubicBezTo>
                    <a:pt x="1861" y="627"/>
                    <a:pt x="1675" y="441"/>
                    <a:pt x="1675" y="209"/>
                  </a:cubicBezTo>
                  <a:lnTo>
                    <a:pt x="1675" y="1"/>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5" name="Google Shape;22765;p87"/>
            <p:cNvSpPr/>
            <p:nvPr/>
          </p:nvSpPr>
          <p:spPr>
            <a:xfrm>
              <a:off x="8136024" y="2452526"/>
              <a:ext cx="81622" cy="43544"/>
            </a:xfrm>
            <a:custGeom>
              <a:avLst/>
              <a:gdLst/>
              <a:ahLst/>
              <a:cxnLst/>
              <a:rect l="l" t="t" r="r" b="b"/>
              <a:pathLst>
                <a:path w="3136" h="1673" extrusionOk="0">
                  <a:moveTo>
                    <a:pt x="0" y="1"/>
                  </a:moveTo>
                  <a:lnTo>
                    <a:pt x="0" y="1672"/>
                  </a:lnTo>
                  <a:lnTo>
                    <a:pt x="3135" y="1672"/>
                  </a:lnTo>
                  <a:lnTo>
                    <a:pt x="2717" y="838"/>
                  </a:lnTo>
                  <a:lnTo>
                    <a:pt x="313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6" name="Google Shape;22766;p87"/>
            <p:cNvSpPr/>
            <p:nvPr/>
          </p:nvSpPr>
          <p:spPr>
            <a:xfrm>
              <a:off x="8136024" y="2452526"/>
              <a:ext cx="16319" cy="43544"/>
            </a:xfrm>
            <a:custGeom>
              <a:avLst/>
              <a:gdLst/>
              <a:ahLst/>
              <a:cxnLst/>
              <a:rect l="l" t="t" r="r" b="b"/>
              <a:pathLst>
                <a:path w="627" h="1673" extrusionOk="0">
                  <a:moveTo>
                    <a:pt x="0" y="1"/>
                  </a:moveTo>
                  <a:lnTo>
                    <a:pt x="0" y="1672"/>
                  </a:lnTo>
                  <a:lnTo>
                    <a:pt x="627" y="1672"/>
                  </a:lnTo>
                  <a:lnTo>
                    <a:pt x="627" y="1"/>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7" name="Google Shape;22767;p87"/>
            <p:cNvSpPr/>
            <p:nvPr/>
          </p:nvSpPr>
          <p:spPr>
            <a:xfrm>
              <a:off x="8032643" y="2554372"/>
              <a:ext cx="16319" cy="88572"/>
            </a:xfrm>
            <a:custGeom>
              <a:avLst/>
              <a:gdLst/>
              <a:ahLst/>
              <a:cxnLst/>
              <a:rect l="l" t="t" r="r" b="b"/>
              <a:pathLst>
                <a:path w="627" h="3403" extrusionOk="0">
                  <a:moveTo>
                    <a:pt x="151" y="1"/>
                  </a:moveTo>
                  <a:cubicBezTo>
                    <a:pt x="56" y="78"/>
                    <a:pt x="4" y="194"/>
                    <a:pt x="4" y="317"/>
                  </a:cubicBezTo>
                  <a:lnTo>
                    <a:pt x="4" y="2319"/>
                  </a:lnTo>
                  <a:cubicBezTo>
                    <a:pt x="0" y="2485"/>
                    <a:pt x="39" y="2643"/>
                    <a:pt x="113" y="2787"/>
                  </a:cubicBezTo>
                  <a:lnTo>
                    <a:pt x="310" y="3181"/>
                  </a:lnTo>
                  <a:cubicBezTo>
                    <a:pt x="345" y="3252"/>
                    <a:pt x="370" y="3325"/>
                    <a:pt x="391" y="3403"/>
                  </a:cubicBezTo>
                  <a:lnTo>
                    <a:pt x="626" y="3403"/>
                  </a:lnTo>
                  <a:lnTo>
                    <a:pt x="626" y="736"/>
                  </a:lnTo>
                  <a:cubicBezTo>
                    <a:pt x="626" y="571"/>
                    <a:pt x="563" y="412"/>
                    <a:pt x="443" y="293"/>
                  </a:cubicBezTo>
                  <a:lnTo>
                    <a:pt x="15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8" name="Google Shape;22768;p87"/>
            <p:cNvSpPr/>
            <p:nvPr/>
          </p:nvSpPr>
          <p:spPr>
            <a:xfrm>
              <a:off x="8043522" y="2632038"/>
              <a:ext cx="49036" cy="97994"/>
            </a:xfrm>
            <a:custGeom>
              <a:avLst/>
              <a:gdLst/>
              <a:ahLst/>
              <a:cxnLst/>
              <a:rect l="l" t="t" r="r" b="b"/>
              <a:pathLst>
                <a:path w="1884" h="3765" extrusionOk="0">
                  <a:moveTo>
                    <a:pt x="1" y="0"/>
                  </a:moveTo>
                  <a:lnTo>
                    <a:pt x="1" y="3765"/>
                  </a:lnTo>
                  <a:lnTo>
                    <a:pt x="1883" y="3765"/>
                  </a:lnTo>
                  <a:lnTo>
                    <a:pt x="1883"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9" name="Google Shape;22769;p87"/>
            <p:cNvSpPr/>
            <p:nvPr/>
          </p:nvSpPr>
          <p:spPr>
            <a:xfrm>
              <a:off x="7967340" y="2659236"/>
              <a:ext cx="337290" cy="119700"/>
            </a:xfrm>
            <a:custGeom>
              <a:avLst/>
              <a:gdLst/>
              <a:ahLst/>
              <a:cxnLst/>
              <a:rect l="l" t="t" r="r" b="b"/>
              <a:pathLst>
                <a:path w="12959" h="4599" extrusionOk="0">
                  <a:moveTo>
                    <a:pt x="6481" y="0"/>
                  </a:moveTo>
                  <a:lnTo>
                    <a:pt x="0" y="4599"/>
                  </a:lnTo>
                  <a:lnTo>
                    <a:pt x="12959" y="4599"/>
                  </a:lnTo>
                  <a:lnTo>
                    <a:pt x="6481" y="0"/>
                  </a:ln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0" name="Google Shape;22770;p87"/>
            <p:cNvSpPr/>
            <p:nvPr/>
          </p:nvSpPr>
          <p:spPr>
            <a:xfrm>
              <a:off x="7967340" y="2659236"/>
              <a:ext cx="174931" cy="119700"/>
            </a:xfrm>
            <a:custGeom>
              <a:avLst/>
              <a:gdLst/>
              <a:ahLst/>
              <a:cxnLst/>
              <a:rect l="l" t="t" r="r" b="b"/>
              <a:pathLst>
                <a:path w="6721" h="4599" extrusionOk="0">
                  <a:moveTo>
                    <a:pt x="6481" y="0"/>
                  </a:moveTo>
                  <a:lnTo>
                    <a:pt x="0" y="4599"/>
                  </a:lnTo>
                  <a:lnTo>
                    <a:pt x="2928" y="4599"/>
                  </a:lnTo>
                  <a:cubicBezTo>
                    <a:pt x="2928" y="4599"/>
                    <a:pt x="6668" y="253"/>
                    <a:pt x="6721" y="225"/>
                  </a:cubicBezTo>
                  <a:lnTo>
                    <a:pt x="648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1" name="Google Shape;22771;p87"/>
            <p:cNvSpPr/>
            <p:nvPr/>
          </p:nvSpPr>
          <p:spPr>
            <a:xfrm>
              <a:off x="8054428" y="2528734"/>
              <a:ext cx="21733" cy="27225"/>
            </a:xfrm>
            <a:custGeom>
              <a:avLst/>
              <a:gdLst/>
              <a:ahLst/>
              <a:cxnLst/>
              <a:rect l="l" t="t" r="r" b="b"/>
              <a:pathLst>
                <a:path w="835" h="1046" extrusionOk="0">
                  <a:moveTo>
                    <a:pt x="0" y="0"/>
                  </a:moveTo>
                  <a:lnTo>
                    <a:pt x="0" y="627"/>
                  </a:lnTo>
                  <a:cubicBezTo>
                    <a:pt x="0" y="855"/>
                    <a:pt x="187" y="1045"/>
                    <a:pt x="419" y="1045"/>
                  </a:cubicBezTo>
                  <a:cubicBezTo>
                    <a:pt x="648" y="1045"/>
                    <a:pt x="834" y="855"/>
                    <a:pt x="834" y="627"/>
                  </a:cubicBezTo>
                  <a:lnTo>
                    <a:pt x="834" y="0"/>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2" name="Google Shape;22772;p87"/>
            <p:cNvSpPr/>
            <p:nvPr/>
          </p:nvSpPr>
          <p:spPr>
            <a:xfrm>
              <a:off x="8043522" y="2485138"/>
              <a:ext cx="43544" cy="49010"/>
            </a:xfrm>
            <a:custGeom>
              <a:avLst/>
              <a:gdLst/>
              <a:ahLst/>
              <a:cxnLst/>
              <a:rect l="l" t="t" r="r" b="b"/>
              <a:pathLst>
                <a:path w="1673" h="1883" extrusionOk="0">
                  <a:moveTo>
                    <a:pt x="627" y="1"/>
                  </a:moveTo>
                  <a:cubicBezTo>
                    <a:pt x="282" y="1"/>
                    <a:pt x="1" y="282"/>
                    <a:pt x="1" y="630"/>
                  </a:cubicBezTo>
                  <a:lnTo>
                    <a:pt x="1" y="1049"/>
                  </a:lnTo>
                  <a:cubicBezTo>
                    <a:pt x="1" y="1510"/>
                    <a:pt x="374" y="1883"/>
                    <a:pt x="838" y="1883"/>
                  </a:cubicBezTo>
                  <a:cubicBezTo>
                    <a:pt x="1299" y="1883"/>
                    <a:pt x="1672" y="1510"/>
                    <a:pt x="1672" y="1046"/>
                  </a:cubicBezTo>
                  <a:lnTo>
                    <a:pt x="1672" y="630"/>
                  </a:lnTo>
                  <a:cubicBezTo>
                    <a:pt x="1672" y="282"/>
                    <a:pt x="1394" y="1"/>
                    <a:pt x="104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3" name="Google Shape;22773;p87"/>
            <p:cNvSpPr/>
            <p:nvPr/>
          </p:nvSpPr>
          <p:spPr>
            <a:xfrm>
              <a:off x="8043522" y="2485243"/>
              <a:ext cx="29984" cy="48958"/>
            </a:xfrm>
            <a:custGeom>
              <a:avLst/>
              <a:gdLst/>
              <a:ahLst/>
              <a:cxnLst/>
              <a:rect l="l" t="t" r="r" b="b"/>
              <a:pathLst>
                <a:path w="1152" h="1881" extrusionOk="0">
                  <a:moveTo>
                    <a:pt x="627" y="0"/>
                  </a:moveTo>
                  <a:cubicBezTo>
                    <a:pt x="282" y="0"/>
                    <a:pt x="1" y="278"/>
                    <a:pt x="1" y="626"/>
                  </a:cubicBezTo>
                  <a:lnTo>
                    <a:pt x="1" y="1045"/>
                  </a:lnTo>
                  <a:cubicBezTo>
                    <a:pt x="1" y="1524"/>
                    <a:pt x="396" y="1881"/>
                    <a:pt x="838" y="1881"/>
                  </a:cubicBezTo>
                  <a:cubicBezTo>
                    <a:pt x="941" y="1881"/>
                    <a:pt x="1047" y="1861"/>
                    <a:pt x="1151" y="1819"/>
                  </a:cubicBezTo>
                  <a:cubicBezTo>
                    <a:pt x="835" y="1689"/>
                    <a:pt x="627" y="1383"/>
                    <a:pt x="627" y="1042"/>
                  </a:cubicBezTo>
                  <a:lnTo>
                    <a:pt x="627" y="626"/>
                  </a:lnTo>
                  <a:cubicBezTo>
                    <a:pt x="627" y="320"/>
                    <a:pt x="849" y="60"/>
                    <a:pt x="1151" y="11"/>
                  </a:cubicBezTo>
                  <a:cubicBezTo>
                    <a:pt x="1116" y="4"/>
                    <a:pt x="1081" y="0"/>
                    <a:pt x="104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4" name="Google Shape;22774;p87"/>
            <p:cNvSpPr/>
            <p:nvPr/>
          </p:nvSpPr>
          <p:spPr>
            <a:xfrm>
              <a:off x="8043522" y="2485138"/>
              <a:ext cx="43544" cy="21811"/>
            </a:xfrm>
            <a:custGeom>
              <a:avLst/>
              <a:gdLst/>
              <a:ahLst/>
              <a:cxnLst/>
              <a:rect l="l" t="t" r="r" b="b"/>
              <a:pathLst>
                <a:path w="1673" h="838" extrusionOk="0">
                  <a:moveTo>
                    <a:pt x="627" y="1"/>
                  </a:moveTo>
                  <a:cubicBezTo>
                    <a:pt x="282" y="1"/>
                    <a:pt x="1" y="282"/>
                    <a:pt x="1" y="630"/>
                  </a:cubicBezTo>
                  <a:cubicBezTo>
                    <a:pt x="1" y="630"/>
                    <a:pt x="627" y="838"/>
                    <a:pt x="1672" y="838"/>
                  </a:cubicBezTo>
                  <a:lnTo>
                    <a:pt x="1672" y="630"/>
                  </a:lnTo>
                  <a:cubicBezTo>
                    <a:pt x="1672" y="282"/>
                    <a:pt x="1391" y="1"/>
                    <a:pt x="104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5" name="Google Shape;22775;p87"/>
            <p:cNvSpPr/>
            <p:nvPr/>
          </p:nvSpPr>
          <p:spPr>
            <a:xfrm>
              <a:off x="8043522" y="2485243"/>
              <a:ext cx="29984" cy="19807"/>
            </a:xfrm>
            <a:custGeom>
              <a:avLst/>
              <a:gdLst/>
              <a:ahLst/>
              <a:cxnLst/>
              <a:rect l="l" t="t" r="r" b="b"/>
              <a:pathLst>
                <a:path w="1152" h="761" extrusionOk="0">
                  <a:moveTo>
                    <a:pt x="627" y="0"/>
                  </a:moveTo>
                  <a:cubicBezTo>
                    <a:pt x="282" y="0"/>
                    <a:pt x="1" y="278"/>
                    <a:pt x="1" y="626"/>
                  </a:cubicBezTo>
                  <a:cubicBezTo>
                    <a:pt x="205" y="686"/>
                    <a:pt x="416" y="732"/>
                    <a:pt x="627" y="760"/>
                  </a:cubicBezTo>
                  <a:lnTo>
                    <a:pt x="627" y="626"/>
                  </a:lnTo>
                  <a:cubicBezTo>
                    <a:pt x="627" y="320"/>
                    <a:pt x="849" y="60"/>
                    <a:pt x="1151" y="11"/>
                  </a:cubicBezTo>
                  <a:cubicBezTo>
                    <a:pt x="1116" y="4"/>
                    <a:pt x="1081" y="0"/>
                    <a:pt x="104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6" name="Google Shape;22776;p87"/>
            <p:cNvSpPr/>
            <p:nvPr/>
          </p:nvSpPr>
          <p:spPr>
            <a:xfrm>
              <a:off x="8092532" y="2552003"/>
              <a:ext cx="55777" cy="45236"/>
            </a:xfrm>
            <a:custGeom>
              <a:avLst/>
              <a:gdLst/>
              <a:ahLst/>
              <a:cxnLst/>
              <a:rect l="l" t="t" r="r" b="b"/>
              <a:pathLst>
                <a:path w="2143" h="1738" extrusionOk="0">
                  <a:moveTo>
                    <a:pt x="0" y="0"/>
                  </a:moveTo>
                  <a:lnTo>
                    <a:pt x="0" y="1288"/>
                  </a:lnTo>
                  <a:lnTo>
                    <a:pt x="169" y="1502"/>
                  </a:lnTo>
                  <a:cubicBezTo>
                    <a:pt x="271" y="1633"/>
                    <a:pt x="426" y="1717"/>
                    <a:pt x="591" y="1735"/>
                  </a:cubicBezTo>
                  <a:cubicBezTo>
                    <a:pt x="611" y="1736"/>
                    <a:pt x="631" y="1737"/>
                    <a:pt x="652" y="1737"/>
                  </a:cubicBezTo>
                  <a:cubicBezTo>
                    <a:pt x="672" y="1737"/>
                    <a:pt x="693" y="1736"/>
                    <a:pt x="714" y="1735"/>
                  </a:cubicBezTo>
                  <a:cubicBezTo>
                    <a:pt x="838" y="1724"/>
                    <a:pt x="957" y="1675"/>
                    <a:pt x="1056" y="1594"/>
                  </a:cubicBezTo>
                  <a:lnTo>
                    <a:pt x="1935" y="890"/>
                  </a:lnTo>
                  <a:cubicBezTo>
                    <a:pt x="2136" y="728"/>
                    <a:pt x="2143" y="426"/>
                    <a:pt x="1953" y="253"/>
                  </a:cubicBezTo>
                  <a:cubicBezTo>
                    <a:pt x="1876" y="187"/>
                    <a:pt x="1780" y="155"/>
                    <a:pt x="1682" y="155"/>
                  </a:cubicBezTo>
                  <a:cubicBezTo>
                    <a:pt x="1580" y="155"/>
                    <a:pt x="1477" y="190"/>
                    <a:pt x="1393" y="257"/>
                  </a:cubicBezTo>
                  <a:lnTo>
                    <a:pt x="693" y="816"/>
                  </a:lnTo>
                  <a:lnTo>
                    <a:pt x="116" y="99"/>
                  </a:lnTo>
                  <a:cubicBezTo>
                    <a:pt x="85" y="56"/>
                    <a:pt x="46" y="25"/>
                    <a:pt x="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7" name="Google Shape;22777;p87"/>
            <p:cNvSpPr/>
            <p:nvPr/>
          </p:nvSpPr>
          <p:spPr>
            <a:xfrm>
              <a:off x="7959662" y="2436857"/>
              <a:ext cx="352829" cy="347467"/>
            </a:xfrm>
            <a:custGeom>
              <a:avLst/>
              <a:gdLst/>
              <a:ahLst/>
              <a:cxnLst/>
              <a:rect l="l" t="t" r="r" b="b"/>
              <a:pathLst>
                <a:path w="13556" h="13350" extrusionOk="0">
                  <a:moveTo>
                    <a:pt x="4268" y="2053"/>
                  </a:moveTo>
                  <a:cubicBezTo>
                    <a:pt x="4507" y="2053"/>
                    <a:pt x="4701" y="2246"/>
                    <a:pt x="4701" y="2485"/>
                  </a:cubicBezTo>
                  <a:lnTo>
                    <a:pt x="4701" y="2904"/>
                  </a:lnTo>
                  <a:cubicBezTo>
                    <a:pt x="4701" y="3256"/>
                    <a:pt x="4412" y="3544"/>
                    <a:pt x="4060" y="3544"/>
                  </a:cubicBezTo>
                  <a:cubicBezTo>
                    <a:pt x="3705" y="3544"/>
                    <a:pt x="3420" y="3256"/>
                    <a:pt x="3420" y="2904"/>
                  </a:cubicBezTo>
                  <a:lnTo>
                    <a:pt x="3420" y="2485"/>
                  </a:lnTo>
                  <a:cubicBezTo>
                    <a:pt x="3420" y="2246"/>
                    <a:pt x="3613" y="2053"/>
                    <a:pt x="3849" y="2053"/>
                  </a:cubicBezTo>
                  <a:close/>
                  <a:moveTo>
                    <a:pt x="4282" y="3935"/>
                  </a:moveTo>
                  <a:lnTo>
                    <a:pt x="4282" y="3949"/>
                  </a:lnTo>
                  <a:cubicBezTo>
                    <a:pt x="4282" y="4044"/>
                    <a:pt x="4303" y="4139"/>
                    <a:pt x="4345" y="4223"/>
                  </a:cubicBezTo>
                  <a:lnTo>
                    <a:pt x="4067" y="4498"/>
                  </a:lnTo>
                  <a:cubicBezTo>
                    <a:pt x="4065" y="4501"/>
                    <a:pt x="4063" y="4503"/>
                    <a:pt x="4060" y="4503"/>
                  </a:cubicBezTo>
                  <a:cubicBezTo>
                    <a:pt x="4057" y="4503"/>
                    <a:pt x="4053" y="4501"/>
                    <a:pt x="4050" y="4498"/>
                  </a:cubicBezTo>
                  <a:lnTo>
                    <a:pt x="3782" y="4231"/>
                  </a:lnTo>
                  <a:cubicBezTo>
                    <a:pt x="3817" y="4171"/>
                    <a:pt x="3835" y="4097"/>
                    <a:pt x="3835" y="4026"/>
                  </a:cubicBezTo>
                  <a:lnTo>
                    <a:pt x="3835" y="3935"/>
                  </a:lnTo>
                  <a:close/>
                  <a:moveTo>
                    <a:pt x="6579" y="5933"/>
                  </a:moveTo>
                  <a:lnTo>
                    <a:pt x="6579" y="8446"/>
                  </a:lnTo>
                  <a:lnTo>
                    <a:pt x="5299" y="9353"/>
                  </a:lnTo>
                  <a:lnTo>
                    <a:pt x="5299" y="6215"/>
                  </a:lnTo>
                  <a:cubicBezTo>
                    <a:pt x="5411" y="6289"/>
                    <a:pt x="5538" y="6338"/>
                    <a:pt x="5672" y="6352"/>
                  </a:cubicBezTo>
                  <a:cubicBezTo>
                    <a:pt x="5703" y="6356"/>
                    <a:pt x="5735" y="6358"/>
                    <a:pt x="5767" y="6358"/>
                  </a:cubicBezTo>
                  <a:cubicBezTo>
                    <a:pt x="5789" y="6358"/>
                    <a:pt x="5812" y="6357"/>
                    <a:pt x="5834" y="6356"/>
                  </a:cubicBezTo>
                  <a:cubicBezTo>
                    <a:pt x="5995" y="6342"/>
                    <a:pt x="6154" y="6278"/>
                    <a:pt x="6280" y="6173"/>
                  </a:cubicBezTo>
                  <a:lnTo>
                    <a:pt x="6579" y="5933"/>
                  </a:lnTo>
                  <a:close/>
                  <a:moveTo>
                    <a:pt x="3466" y="4466"/>
                  </a:moveTo>
                  <a:lnTo>
                    <a:pt x="3772" y="4772"/>
                  </a:lnTo>
                  <a:cubicBezTo>
                    <a:pt x="3851" y="4852"/>
                    <a:pt x="3955" y="4891"/>
                    <a:pt x="4058" y="4891"/>
                  </a:cubicBezTo>
                  <a:cubicBezTo>
                    <a:pt x="4162" y="4891"/>
                    <a:pt x="4266" y="4852"/>
                    <a:pt x="4345" y="4772"/>
                  </a:cubicBezTo>
                  <a:lnTo>
                    <a:pt x="4623" y="4494"/>
                  </a:lnTo>
                  <a:cubicBezTo>
                    <a:pt x="4708" y="4537"/>
                    <a:pt x="4799" y="4561"/>
                    <a:pt x="4894" y="4561"/>
                  </a:cubicBezTo>
                  <a:cubicBezTo>
                    <a:pt x="4897" y="4561"/>
                    <a:pt x="4901" y="4561"/>
                    <a:pt x="4904" y="4561"/>
                  </a:cubicBezTo>
                  <a:cubicBezTo>
                    <a:pt x="4968" y="4561"/>
                    <a:pt x="5030" y="4592"/>
                    <a:pt x="5070" y="4642"/>
                  </a:cubicBezTo>
                  <a:lnTo>
                    <a:pt x="5644" y="5363"/>
                  </a:lnTo>
                  <a:cubicBezTo>
                    <a:pt x="5684" y="5410"/>
                    <a:pt x="5741" y="5434"/>
                    <a:pt x="5799" y="5434"/>
                  </a:cubicBezTo>
                  <a:cubicBezTo>
                    <a:pt x="5842" y="5434"/>
                    <a:pt x="5885" y="5420"/>
                    <a:pt x="5921" y="5392"/>
                  </a:cubicBezTo>
                  <a:lnTo>
                    <a:pt x="6622" y="4832"/>
                  </a:lnTo>
                  <a:cubicBezTo>
                    <a:pt x="6665" y="4794"/>
                    <a:pt x="6721" y="4774"/>
                    <a:pt x="6776" y="4774"/>
                  </a:cubicBezTo>
                  <a:cubicBezTo>
                    <a:pt x="6828" y="4774"/>
                    <a:pt x="6880" y="4791"/>
                    <a:pt x="6924" y="4825"/>
                  </a:cubicBezTo>
                  <a:cubicBezTo>
                    <a:pt x="7030" y="4917"/>
                    <a:pt x="7026" y="5078"/>
                    <a:pt x="6917" y="5166"/>
                  </a:cubicBezTo>
                  <a:lnTo>
                    <a:pt x="6038" y="5870"/>
                  </a:lnTo>
                  <a:cubicBezTo>
                    <a:pt x="5971" y="5923"/>
                    <a:pt x="5890" y="5958"/>
                    <a:pt x="5802" y="5965"/>
                  </a:cubicBezTo>
                  <a:cubicBezTo>
                    <a:pt x="5788" y="5967"/>
                    <a:pt x="5774" y="5968"/>
                    <a:pt x="5759" y="5968"/>
                  </a:cubicBezTo>
                  <a:cubicBezTo>
                    <a:pt x="5745" y="5968"/>
                    <a:pt x="5730" y="5967"/>
                    <a:pt x="5714" y="5965"/>
                  </a:cubicBezTo>
                  <a:cubicBezTo>
                    <a:pt x="5601" y="5951"/>
                    <a:pt x="5496" y="5895"/>
                    <a:pt x="5425" y="5803"/>
                  </a:cubicBezTo>
                  <a:lnTo>
                    <a:pt x="5256" y="5592"/>
                  </a:lnTo>
                  <a:cubicBezTo>
                    <a:pt x="5215" y="5541"/>
                    <a:pt x="5160" y="5518"/>
                    <a:pt x="5105" y="5518"/>
                  </a:cubicBezTo>
                  <a:cubicBezTo>
                    <a:pt x="5005" y="5518"/>
                    <a:pt x="4908" y="5595"/>
                    <a:pt x="4908" y="5715"/>
                  </a:cubicBezTo>
                  <a:lnTo>
                    <a:pt x="4908" y="9631"/>
                  </a:lnTo>
                  <a:lnTo>
                    <a:pt x="4461" y="9948"/>
                  </a:lnTo>
                  <a:lnTo>
                    <a:pt x="4461" y="8129"/>
                  </a:lnTo>
                  <a:cubicBezTo>
                    <a:pt x="4456" y="8004"/>
                    <a:pt x="4362" y="7942"/>
                    <a:pt x="4267" y="7942"/>
                  </a:cubicBezTo>
                  <a:cubicBezTo>
                    <a:pt x="4173" y="7942"/>
                    <a:pt x="4078" y="8004"/>
                    <a:pt x="4071" y="8129"/>
                  </a:cubicBezTo>
                  <a:lnTo>
                    <a:pt x="4071" y="10226"/>
                  </a:lnTo>
                  <a:lnTo>
                    <a:pt x="3416" y="10690"/>
                  </a:lnTo>
                  <a:lnTo>
                    <a:pt x="3416" y="8168"/>
                  </a:lnTo>
                  <a:cubicBezTo>
                    <a:pt x="3416" y="7974"/>
                    <a:pt x="3374" y="7784"/>
                    <a:pt x="3286" y="7612"/>
                  </a:cubicBezTo>
                  <a:lnTo>
                    <a:pt x="3089" y="7218"/>
                  </a:lnTo>
                  <a:cubicBezTo>
                    <a:pt x="3033" y="7098"/>
                    <a:pt x="3001" y="6968"/>
                    <a:pt x="3001" y="6838"/>
                  </a:cubicBezTo>
                  <a:lnTo>
                    <a:pt x="3001" y="4832"/>
                  </a:lnTo>
                  <a:cubicBezTo>
                    <a:pt x="3001" y="4748"/>
                    <a:pt x="3050" y="4670"/>
                    <a:pt x="3124" y="4635"/>
                  </a:cubicBezTo>
                  <a:lnTo>
                    <a:pt x="3466" y="4466"/>
                  </a:lnTo>
                  <a:close/>
                  <a:moveTo>
                    <a:pt x="6778" y="0"/>
                  </a:moveTo>
                  <a:cubicBezTo>
                    <a:pt x="6683" y="0"/>
                    <a:pt x="6588" y="63"/>
                    <a:pt x="6583" y="188"/>
                  </a:cubicBezTo>
                  <a:lnTo>
                    <a:pt x="6583" y="4417"/>
                  </a:lnTo>
                  <a:cubicBezTo>
                    <a:pt x="6509" y="4442"/>
                    <a:pt x="6439" y="4480"/>
                    <a:pt x="6375" y="4530"/>
                  </a:cubicBezTo>
                  <a:lnTo>
                    <a:pt x="5830" y="4969"/>
                  </a:lnTo>
                  <a:lnTo>
                    <a:pt x="5376" y="4399"/>
                  </a:lnTo>
                  <a:cubicBezTo>
                    <a:pt x="5256" y="4255"/>
                    <a:pt x="5081" y="4171"/>
                    <a:pt x="4894" y="4171"/>
                  </a:cubicBezTo>
                  <a:cubicBezTo>
                    <a:pt x="4771" y="4171"/>
                    <a:pt x="4672" y="4069"/>
                    <a:pt x="4672" y="3949"/>
                  </a:cubicBezTo>
                  <a:lnTo>
                    <a:pt x="4672" y="3731"/>
                  </a:lnTo>
                  <a:cubicBezTo>
                    <a:pt x="4936" y="3537"/>
                    <a:pt x="5091" y="3228"/>
                    <a:pt x="5091" y="2904"/>
                  </a:cubicBezTo>
                  <a:lnTo>
                    <a:pt x="5091" y="2485"/>
                  </a:lnTo>
                  <a:cubicBezTo>
                    <a:pt x="5091" y="2031"/>
                    <a:pt x="4722" y="1662"/>
                    <a:pt x="4268" y="1662"/>
                  </a:cubicBezTo>
                  <a:lnTo>
                    <a:pt x="3849" y="1662"/>
                  </a:lnTo>
                  <a:cubicBezTo>
                    <a:pt x="3395" y="1662"/>
                    <a:pt x="3029" y="2031"/>
                    <a:pt x="3029" y="2485"/>
                  </a:cubicBezTo>
                  <a:lnTo>
                    <a:pt x="3029" y="2904"/>
                  </a:lnTo>
                  <a:cubicBezTo>
                    <a:pt x="3029" y="3228"/>
                    <a:pt x="3184" y="3537"/>
                    <a:pt x="3448" y="3731"/>
                  </a:cubicBezTo>
                  <a:lnTo>
                    <a:pt x="3448" y="4026"/>
                  </a:lnTo>
                  <a:cubicBezTo>
                    <a:pt x="3444" y="4030"/>
                    <a:pt x="3444" y="4037"/>
                    <a:pt x="3437" y="4037"/>
                  </a:cubicBezTo>
                  <a:lnTo>
                    <a:pt x="2948" y="4283"/>
                  </a:lnTo>
                  <a:cubicBezTo>
                    <a:pt x="2741" y="4385"/>
                    <a:pt x="2611" y="4600"/>
                    <a:pt x="2611" y="4832"/>
                  </a:cubicBezTo>
                  <a:lnTo>
                    <a:pt x="2611" y="6834"/>
                  </a:lnTo>
                  <a:cubicBezTo>
                    <a:pt x="2611" y="7028"/>
                    <a:pt x="2656" y="7218"/>
                    <a:pt x="2741" y="7390"/>
                  </a:cubicBezTo>
                  <a:lnTo>
                    <a:pt x="2941" y="7784"/>
                  </a:lnTo>
                  <a:cubicBezTo>
                    <a:pt x="2998" y="7904"/>
                    <a:pt x="3029" y="8034"/>
                    <a:pt x="3029" y="8164"/>
                  </a:cubicBezTo>
                  <a:lnTo>
                    <a:pt x="3029" y="10968"/>
                  </a:lnTo>
                  <a:lnTo>
                    <a:pt x="186" y="12984"/>
                  </a:lnTo>
                  <a:cubicBezTo>
                    <a:pt x="1" y="13104"/>
                    <a:pt x="123" y="13349"/>
                    <a:pt x="291" y="13349"/>
                  </a:cubicBezTo>
                  <a:cubicBezTo>
                    <a:pt x="330" y="13349"/>
                    <a:pt x="371" y="13336"/>
                    <a:pt x="412" y="13305"/>
                  </a:cubicBezTo>
                  <a:lnTo>
                    <a:pt x="6776" y="8787"/>
                  </a:lnTo>
                  <a:lnTo>
                    <a:pt x="13145" y="13305"/>
                  </a:lnTo>
                  <a:cubicBezTo>
                    <a:pt x="13185" y="13336"/>
                    <a:pt x="13227" y="13349"/>
                    <a:pt x="13266" y="13349"/>
                  </a:cubicBezTo>
                  <a:cubicBezTo>
                    <a:pt x="13433" y="13349"/>
                    <a:pt x="13556" y="13104"/>
                    <a:pt x="13370" y="12984"/>
                  </a:cubicBezTo>
                  <a:lnTo>
                    <a:pt x="6973" y="8446"/>
                  </a:lnTo>
                  <a:lnTo>
                    <a:pt x="6973" y="5620"/>
                  </a:lnTo>
                  <a:lnTo>
                    <a:pt x="7160" y="5473"/>
                  </a:lnTo>
                  <a:cubicBezTo>
                    <a:pt x="7456" y="5233"/>
                    <a:pt x="7466" y="4790"/>
                    <a:pt x="7185" y="4537"/>
                  </a:cubicBezTo>
                  <a:cubicBezTo>
                    <a:pt x="7125" y="4480"/>
                    <a:pt x="7051" y="4438"/>
                    <a:pt x="6973" y="4413"/>
                  </a:cubicBezTo>
                  <a:lnTo>
                    <a:pt x="6973" y="800"/>
                  </a:lnTo>
                  <a:lnTo>
                    <a:pt x="9598" y="800"/>
                  </a:lnTo>
                  <a:lnTo>
                    <a:pt x="9320" y="1352"/>
                  </a:lnTo>
                  <a:cubicBezTo>
                    <a:pt x="9292" y="1405"/>
                    <a:pt x="9292" y="1472"/>
                    <a:pt x="9320" y="1528"/>
                  </a:cubicBezTo>
                  <a:lnTo>
                    <a:pt x="9598" y="2081"/>
                  </a:lnTo>
                  <a:lnTo>
                    <a:pt x="7614" y="2081"/>
                  </a:lnTo>
                  <a:cubicBezTo>
                    <a:pt x="7364" y="2091"/>
                    <a:pt x="7364" y="2461"/>
                    <a:pt x="7614" y="2471"/>
                  </a:cubicBezTo>
                  <a:lnTo>
                    <a:pt x="9915" y="2471"/>
                  </a:lnTo>
                  <a:cubicBezTo>
                    <a:pt x="10059" y="2471"/>
                    <a:pt x="10154" y="2320"/>
                    <a:pt x="10091" y="2190"/>
                  </a:cubicBezTo>
                  <a:lnTo>
                    <a:pt x="9714" y="1440"/>
                  </a:lnTo>
                  <a:lnTo>
                    <a:pt x="10091" y="694"/>
                  </a:lnTo>
                  <a:cubicBezTo>
                    <a:pt x="10154" y="561"/>
                    <a:pt x="10059" y="409"/>
                    <a:pt x="9915" y="409"/>
                  </a:cubicBezTo>
                  <a:lnTo>
                    <a:pt x="6973" y="409"/>
                  </a:lnTo>
                  <a:lnTo>
                    <a:pt x="6973" y="188"/>
                  </a:lnTo>
                  <a:cubicBezTo>
                    <a:pt x="6968" y="63"/>
                    <a:pt x="6873" y="0"/>
                    <a:pt x="67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8" name="Google Shape;22778;p87"/>
            <p:cNvSpPr/>
            <p:nvPr/>
          </p:nvSpPr>
          <p:spPr>
            <a:xfrm>
              <a:off x="8155466" y="2700464"/>
              <a:ext cx="64991" cy="45756"/>
            </a:xfrm>
            <a:custGeom>
              <a:avLst/>
              <a:gdLst/>
              <a:ahLst/>
              <a:cxnLst/>
              <a:rect l="l" t="t" r="r" b="b"/>
              <a:pathLst>
                <a:path w="2497" h="1758" extrusionOk="0">
                  <a:moveTo>
                    <a:pt x="289" y="0"/>
                  </a:moveTo>
                  <a:cubicBezTo>
                    <a:pt x="122" y="0"/>
                    <a:pt x="1" y="243"/>
                    <a:pt x="186" y="365"/>
                  </a:cubicBezTo>
                  <a:lnTo>
                    <a:pt x="2086" y="1713"/>
                  </a:lnTo>
                  <a:cubicBezTo>
                    <a:pt x="2126" y="1744"/>
                    <a:pt x="2168" y="1757"/>
                    <a:pt x="2207" y="1757"/>
                  </a:cubicBezTo>
                  <a:cubicBezTo>
                    <a:pt x="2374" y="1757"/>
                    <a:pt x="2497" y="1513"/>
                    <a:pt x="2311" y="1393"/>
                  </a:cubicBezTo>
                  <a:lnTo>
                    <a:pt x="411" y="45"/>
                  </a:lnTo>
                  <a:cubicBezTo>
                    <a:pt x="370" y="14"/>
                    <a:pt x="329" y="0"/>
                    <a:pt x="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9" name="Google Shape;22779;p87"/>
            <p:cNvSpPr/>
            <p:nvPr/>
          </p:nvSpPr>
          <p:spPr>
            <a:xfrm>
              <a:off x="8128268" y="2681152"/>
              <a:ext cx="25819" cy="18115"/>
            </a:xfrm>
            <a:custGeom>
              <a:avLst/>
              <a:gdLst/>
              <a:ahLst/>
              <a:cxnLst/>
              <a:rect l="l" t="t" r="r" b="b"/>
              <a:pathLst>
                <a:path w="992" h="696" extrusionOk="0">
                  <a:moveTo>
                    <a:pt x="290" y="0"/>
                  </a:moveTo>
                  <a:cubicBezTo>
                    <a:pt x="123" y="0"/>
                    <a:pt x="0" y="245"/>
                    <a:pt x="186" y="365"/>
                  </a:cubicBezTo>
                  <a:lnTo>
                    <a:pt x="601" y="661"/>
                  </a:lnTo>
                  <a:cubicBezTo>
                    <a:pt x="638" y="685"/>
                    <a:pt x="676" y="695"/>
                    <a:pt x="711" y="695"/>
                  </a:cubicBezTo>
                  <a:cubicBezTo>
                    <a:pt x="875" y="695"/>
                    <a:pt x="992" y="468"/>
                    <a:pt x="830" y="340"/>
                  </a:cubicBezTo>
                  <a:lnTo>
                    <a:pt x="411" y="45"/>
                  </a:lnTo>
                  <a:cubicBezTo>
                    <a:pt x="371" y="14"/>
                    <a:pt x="32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80" name="Google Shape;22780;p87"/>
          <p:cNvGrpSpPr/>
          <p:nvPr/>
        </p:nvGrpSpPr>
        <p:grpSpPr>
          <a:xfrm>
            <a:off x="7009528" y="2897961"/>
            <a:ext cx="325578" cy="347207"/>
            <a:chOff x="7009528" y="2897961"/>
            <a:chExt cx="325578" cy="347207"/>
          </a:xfrm>
        </p:grpSpPr>
        <p:sp>
          <p:nvSpPr>
            <p:cNvPr id="22781" name="Google Shape;22781;p87"/>
            <p:cNvSpPr/>
            <p:nvPr/>
          </p:nvSpPr>
          <p:spPr>
            <a:xfrm>
              <a:off x="7068506" y="2961520"/>
              <a:ext cx="211109" cy="254965"/>
            </a:xfrm>
            <a:custGeom>
              <a:avLst/>
              <a:gdLst/>
              <a:ahLst/>
              <a:cxnLst/>
              <a:rect l="l" t="t" r="r" b="b"/>
              <a:pathLst>
                <a:path w="8111" h="9796" extrusionOk="0">
                  <a:moveTo>
                    <a:pt x="3967" y="0"/>
                  </a:moveTo>
                  <a:cubicBezTo>
                    <a:pt x="3824" y="0"/>
                    <a:pt x="3679" y="9"/>
                    <a:pt x="3533" y="25"/>
                  </a:cubicBezTo>
                  <a:cubicBezTo>
                    <a:pt x="1820" y="215"/>
                    <a:pt x="423" y="1587"/>
                    <a:pt x="212" y="3301"/>
                  </a:cubicBezTo>
                  <a:cubicBezTo>
                    <a:pt x="1" y="4930"/>
                    <a:pt x="863" y="6506"/>
                    <a:pt x="2347" y="7210"/>
                  </a:cubicBezTo>
                  <a:cubicBezTo>
                    <a:pt x="2657" y="7358"/>
                    <a:pt x="2854" y="7667"/>
                    <a:pt x="2850" y="8009"/>
                  </a:cubicBezTo>
                  <a:lnTo>
                    <a:pt x="2850" y="9353"/>
                  </a:lnTo>
                  <a:lnTo>
                    <a:pt x="2854" y="9353"/>
                  </a:lnTo>
                  <a:cubicBezTo>
                    <a:pt x="2854" y="9599"/>
                    <a:pt x="3051" y="9796"/>
                    <a:pt x="3297" y="9796"/>
                  </a:cubicBezTo>
                  <a:lnTo>
                    <a:pt x="4634" y="9796"/>
                  </a:lnTo>
                  <a:cubicBezTo>
                    <a:pt x="4877" y="9796"/>
                    <a:pt x="5078" y="9599"/>
                    <a:pt x="5078" y="9353"/>
                  </a:cubicBezTo>
                  <a:lnTo>
                    <a:pt x="5078" y="8009"/>
                  </a:lnTo>
                  <a:cubicBezTo>
                    <a:pt x="5078" y="7671"/>
                    <a:pt x="5271" y="7361"/>
                    <a:pt x="5577" y="7213"/>
                  </a:cubicBezTo>
                  <a:cubicBezTo>
                    <a:pt x="7252" y="6422"/>
                    <a:pt x="8111" y="4536"/>
                    <a:pt x="7604" y="2752"/>
                  </a:cubicBezTo>
                  <a:cubicBezTo>
                    <a:pt x="7137" y="1109"/>
                    <a:pt x="5641" y="0"/>
                    <a:pt x="396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2" name="Google Shape;22782;p87"/>
            <p:cNvSpPr/>
            <p:nvPr/>
          </p:nvSpPr>
          <p:spPr>
            <a:xfrm>
              <a:off x="7090577" y="2978932"/>
              <a:ext cx="162307" cy="162281"/>
            </a:xfrm>
            <a:custGeom>
              <a:avLst/>
              <a:gdLst/>
              <a:ahLst/>
              <a:cxnLst/>
              <a:rect l="l" t="t" r="r" b="b"/>
              <a:pathLst>
                <a:path w="6236" h="6235" extrusionOk="0">
                  <a:moveTo>
                    <a:pt x="3118" y="0"/>
                  </a:moveTo>
                  <a:cubicBezTo>
                    <a:pt x="1397" y="0"/>
                    <a:pt x="0" y="1397"/>
                    <a:pt x="0" y="3117"/>
                  </a:cubicBezTo>
                  <a:cubicBezTo>
                    <a:pt x="0" y="4838"/>
                    <a:pt x="1397" y="6235"/>
                    <a:pt x="3118" y="6235"/>
                  </a:cubicBezTo>
                  <a:cubicBezTo>
                    <a:pt x="4838" y="6235"/>
                    <a:pt x="6235" y="4838"/>
                    <a:pt x="6235" y="3117"/>
                  </a:cubicBezTo>
                  <a:cubicBezTo>
                    <a:pt x="6235" y="1397"/>
                    <a:pt x="4838" y="0"/>
                    <a:pt x="3118"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3" name="Google Shape;22783;p87"/>
            <p:cNvSpPr/>
            <p:nvPr/>
          </p:nvSpPr>
          <p:spPr>
            <a:xfrm>
              <a:off x="7107964" y="2996319"/>
              <a:ext cx="127509" cy="127509"/>
            </a:xfrm>
            <a:custGeom>
              <a:avLst/>
              <a:gdLst/>
              <a:ahLst/>
              <a:cxnLst/>
              <a:rect l="l" t="t" r="r" b="b"/>
              <a:pathLst>
                <a:path w="4899" h="4899" extrusionOk="0">
                  <a:moveTo>
                    <a:pt x="2450" y="1"/>
                  </a:moveTo>
                  <a:cubicBezTo>
                    <a:pt x="1095" y="1"/>
                    <a:pt x="1" y="1098"/>
                    <a:pt x="1" y="2449"/>
                  </a:cubicBezTo>
                  <a:cubicBezTo>
                    <a:pt x="1" y="3801"/>
                    <a:pt x="1095" y="4898"/>
                    <a:pt x="2450" y="4898"/>
                  </a:cubicBezTo>
                  <a:cubicBezTo>
                    <a:pt x="3801" y="4898"/>
                    <a:pt x="4899" y="3801"/>
                    <a:pt x="4899" y="2449"/>
                  </a:cubicBezTo>
                  <a:cubicBezTo>
                    <a:pt x="4899" y="1098"/>
                    <a:pt x="3801" y="1"/>
                    <a:pt x="24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4" name="Google Shape;22784;p87"/>
            <p:cNvSpPr/>
            <p:nvPr/>
          </p:nvSpPr>
          <p:spPr>
            <a:xfrm>
              <a:off x="7154319" y="3216563"/>
              <a:ext cx="34825" cy="23112"/>
            </a:xfrm>
            <a:custGeom>
              <a:avLst/>
              <a:gdLst/>
              <a:ahLst/>
              <a:cxnLst/>
              <a:rect l="l" t="t" r="r" b="b"/>
              <a:pathLst>
                <a:path w="1338" h="888" extrusionOk="0">
                  <a:moveTo>
                    <a:pt x="0" y="0"/>
                  </a:moveTo>
                  <a:lnTo>
                    <a:pt x="0" y="444"/>
                  </a:lnTo>
                  <a:cubicBezTo>
                    <a:pt x="0" y="690"/>
                    <a:pt x="201" y="887"/>
                    <a:pt x="447" y="887"/>
                  </a:cubicBezTo>
                  <a:lnTo>
                    <a:pt x="890" y="887"/>
                  </a:lnTo>
                  <a:cubicBezTo>
                    <a:pt x="893" y="887"/>
                    <a:pt x="895" y="887"/>
                    <a:pt x="897" y="887"/>
                  </a:cubicBezTo>
                  <a:cubicBezTo>
                    <a:pt x="1140" y="887"/>
                    <a:pt x="1337" y="688"/>
                    <a:pt x="1337" y="444"/>
                  </a:cubicBezTo>
                  <a:lnTo>
                    <a:pt x="1337"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5" name="Google Shape;22785;p87"/>
            <p:cNvSpPr/>
            <p:nvPr/>
          </p:nvSpPr>
          <p:spPr>
            <a:xfrm>
              <a:off x="7142762" y="3181764"/>
              <a:ext cx="57911" cy="34825"/>
            </a:xfrm>
            <a:custGeom>
              <a:avLst/>
              <a:gdLst/>
              <a:ahLst/>
              <a:cxnLst/>
              <a:rect l="l" t="t" r="r" b="b"/>
              <a:pathLst>
                <a:path w="2225" h="1338" extrusionOk="0">
                  <a:moveTo>
                    <a:pt x="1" y="0"/>
                  </a:moveTo>
                  <a:lnTo>
                    <a:pt x="1" y="891"/>
                  </a:lnTo>
                  <a:cubicBezTo>
                    <a:pt x="1" y="1137"/>
                    <a:pt x="198" y="1337"/>
                    <a:pt x="444" y="1337"/>
                  </a:cubicBezTo>
                  <a:lnTo>
                    <a:pt x="1781" y="1337"/>
                  </a:lnTo>
                  <a:cubicBezTo>
                    <a:pt x="2028" y="1337"/>
                    <a:pt x="2225" y="1137"/>
                    <a:pt x="2225" y="891"/>
                  </a:cubicBezTo>
                  <a:lnTo>
                    <a:pt x="2225"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6" name="Google Shape;22786;p87"/>
            <p:cNvSpPr/>
            <p:nvPr/>
          </p:nvSpPr>
          <p:spPr>
            <a:xfrm>
              <a:off x="7160357" y="3002175"/>
              <a:ext cx="22748" cy="92710"/>
            </a:xfrm>
            <a:custGeom>
              <a:avLst/>
              <a:gdLst/>
              <a:ahLst/>
              <a:cxnLst/>
              <a:rect l="l" t="t" r="r" b="b"/>
              <a:pathLst>
                <a:path w="874" h="3562" extrusionOk="0">
                  <a:moveTo>
                    <a:pt x="437" y="1"/>
                  </a:moveTo>
                  <a:cubicBezTo>
                    <a:pt x="194" y="1"/>
                    <a:pt x="1" y="201"/>
                    <a:pt x="8" y="444"/>
                  </a:cubicBezTo>
                  <a:lnTo>
                    <a:pt x="131" y="3347"/>
                  </a:lnTo>
                  <a:cubicBezTo>
                    <a:pt x="134" y="3466"/>
                    <a:pt x="233" y="3561"/>
                    <a:pt x="352" y="3561"/>
                  </a:cubicBezTo>
                  <a:lnTo>
                    <a:pt x="521" y="3561"/>
                  </a:lnTo>
                  <a:cubicBezTo>
                    <a:pt x="637" y="3561"/>
                    <a:pt x="736" y="3466"/>
                    <a:pt x="743" y="3347"/>
                  </a:cubicBezTo>
                  <a:lnTo>
                    <a:pt x="863" y="444"/>
                  </a:lnTo>
                  <a:cubicBezTo>
                    <a:pt x="873" y="201"/>
                    <a:pt x="680" y="1"/>
                    <a:pt x="437"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7" name="Google Shape;22787;p87"/>
            <p:cNvSpPr/>
            <p:nvPr/>
          </p:nvSpPr>
          <p:spPr>
            <a:xfrm>
              <a:off x="7163012" y="3118023"/>
              <a:ext cx="17438" cy="17438"/>
            </a:xfrm>
            <a:custGeom>
              <a:avLst/>
              <a:gdLst/>
              <a:ahLst/>
              <a:cxnLst/>
              <a:rect l="l" t="t" r="r" b="b"/>
              <a:pathLst>
                <a:path w="670" h="670" extrusionOk="0">
                  <a:moveTo>
                    <a:pt x="335" y="1"/>
                  </a:moveTo>
                  <a:cubicBezTo>
                    <a:pt x="148" y="1"/>
                    <a:pt x="1" y="148"/>
                    <a:pt x="1" y="335"/>
                  </a:cubicBezTo>
                  <a:cubicBezTo>
                    <a:pt x="1" y="518"/>
                    <a:pt x="148" y="669"/>
                    <a:pt x="335" y="669"/>
                  </a:cubicBezTo>
                  <a:cubicBezTo>
                    <a:pt x="518" y="669"/>
                    <a:pt x="669" y="518"/>
                    <a:pt x="669" y="335"/>
                  </a:cubicBezTo>
                  <a:cubicBezTo>
                    <a:pt x="669" y="148"/>
                    <a:pt x="518" y="1"/>
                    <a:pt x="335"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8" name="Google Shape;22788;p87"/>
            <p:cNvSpPr/>
            <p:nvPr/>
          </p:nvSpPr>
          <p:spPr>
            <a:xfrm>
              <a:off x="7062832" y="2956054"/>
              <a:ext cx="216783" cy="289113"/>
            </a:xfrm>
            <a:custGeom>
              <a:avLst/>
              <a:gdLst/>
              <a:ahLst/>
              <a:cxnLst/>
              <a:rect l="l" t="t" r="r" b="b"/>
              <a:pathLst>
                <a:path w="8329" h="11108" extrusionOk="0">
                  <a:moveTo>
                    <a:pt x="4202" y="422"/>
                  </a:moveTo>
                  <a:cubicBezTo>
                    <a:pt x="5076" y="422"/>
                    <a:pt x="5918" y="745"/>
                    <a:pt x="6569" y="1333"/>
                  </a:cubicBezTo>
                  <a:cubicBezTo>
                    <a:pt x="7878" y="2505"/>
                    <a:pt x="8142" y="4457"/>
                    <a:pt x="7189" y="5939"/>
                  </a:cubicBezTo>
                  <a:lnTo>
                    <a:pt x="7185" y="5939"/>
                  </a:lnTo>
                  <a:cubicBezTo>
                    <a:pt x="6823" y="6498"/>
                    <a:pt x="6309" y="6948"/>
                    <a:pt x="5704" y="7233"/>
                  </a:cubicBezTo>
                  <a:cubicBezTo>
                    <a:pt x="5327" y="7416"/>
                    <a:pt x="5085" y="7800"/>
                    <a:pt x="5088" y="8219"/>
                  </a:cubicBezTo>
                  <a:lnTo>
                    <a:pt x="5088" y="8465"/>
                  </a:lnTo>
                  <a:lnTo>
                    <a:pt x="3280" y="8465"/>
                  </a:lnTo>
                  <a:lnTo>
                    <a:pt x="3280" y="8219"/>
                  </a:lnTo>
                  <a:cubicBezTo>
                    <a:pt x="3280" y="7796"/>
                    <a:pt x="3037" y="7413"/>
                    <a:pt x="2657" y="7230"/>
                  </a:cubicBezTo>
                  <a:cubicBezTo>
                    <a:pt x="1253" y="6565"/>
                    <a:pt x="440" y="5073"/>
                    <a:pt x="637" y="3536"/>
                  </a:cubicBezTo>
                  <a:cubicBezTo>
                    <a:pt x="838" y="1924"/>
                    <a:pt x="2157" y="622"/>
                    <a:pt x="3776" y="443"/>
                  </a:cubicBezTo>
                  <a:cubicBezTo>
                    <a:pt x="3913" y="429"/>
                    <a:pt x="4050" y="422"/>
                    <a:pt x="4187" y="422"/>
                  </a:cubicBezTo>
                  <a:cubicBezTo>
                    <a:pt x="4192" y="422"/>
                    <a:pt x="4197" y="422"/>
                    <a:pt x="4202" y="422"/>
                  </a:cubicBezTo>
                  <a:close/>
                  <a:moveTo>
                    <a:pt x="5088" y="8880"/>
                  </a:moveTo>
                  <a:lnTo>
                    <a:pt x="5088" y="9563"/>
                  </a:lnTo>
                  <a:cubicBezTo>
                    <a:pt x="5088" y="9693"/>
                    <a:pt x="4983" y="9798"/>
                    <a:pt x="4852" y="9798"/>
                  </a:cubicBezTo>
                  <a:lnTo>
                    <a:pt x="3515" y="9798"/>
                  </a:lnTo>
                  <a:cubicBezTo>
                    <a:pt x="3385" y="9798"/>
                    <a:pt x="3280" y="9693"/>
                    <a:pt x="3280" y="9563"/>
                  </a:cubicBezTo>
                  <a:lnTo>
                    <a:pt x="3280" y="8880"/>
                  </a:lnTo>
                  <a:close/>
                  <a:moveTo>
                    <a:pt x="4641" y="10217"/>
                  </a:moveTo>
                  <a:lnTo>
                    <a:pt x="4641" y="10453"/>
                  </a:lnTo>
                  <a:cubicBezTo>
                    <a:pt x="4641" y="10583"/>
                    <a:pt x="4536" y="10689"/>
                    <a:pt x="4405" y="10689"/>
                  </a:cubicBezTo>
                  <a:lnTo>
                    <a:pt x="3959" y="10689"/>
                  </a:lnTo>
                  <a:cubicBezTo>
                    <a:pt x="3828" y="10689"/>
                    <a:pt x="3723" y="10583"/>
                    <a:pt x="3723" y="10453"/>
                  </a:cubicBezTo>
                  <a:lnTo>
                    <a:pt x="3723" y="10217"/>
                  </a:lnTo>
                  <a:close/>
                  <a:moveTo>
                    <a:pt x="4193" y="0"/>
                  </a:moveTo>
                  <a:cubicBezTo>
                    <a:pt x="4039" y="0"/>
                    <a:pt x="3885" y="9"/>
                    <a:pt x="3730" y="28"/>
                  </a:cubicBezTo>
                  <a:cubicBezTo>
                    <a:pt x="1921" y="228"/>
                    <a:pt x="447" y="1681"/>
                    <a:pt x="222" y="3486"/>
                  </a:cubicBezTo>
                  <a:cubicBezTo>
                    <a:pt x="0" y="5203"/>
                    <a:pt x="912" y="6864"/>
                    <a:pt x="2477" y="7606"/>
                  </a:cubicBezTo>
                  <a:cubicBezTo>
                    <a:pt x="2713" y="7719"/>
                    <a:pt x="2861" y="7958"/>
                    <a:pt x="2861" y="8219"/>
                  </a:cubicBezTo>
                  <a:lnTo>
                    <a:pt x="2861" y="9563"/>
                  </a:lnTo>
                  <a:cubicBezTo>
                    <a:pt x="2861" y="9844"/>
                    <a:pt x="3040" y="10090"/>
                    <a:pt x="3308" y="10182"/>
                  </a:cubicBezTo>
                  <a:lnTo>
                    <a:pt x="3308" y="10453"/>
                  </a:lnTo>
                  <a:cubicBezTo>
                    <a:pt x="3308" y="10815"/>
                    <a:pt x="3600" y="11107"/>
                    <a:pt x="3959" y="11107"/>
                  </a:cubicBezTo>
                  <a:lnTo>
                    <a:pt x="4405" y="11107"/>
                  </a:lnTo>
                  <a:cubicBezTo>
                    <a:pt x="4764" y="11107"/>
                    <a:pt x="5060" y="10815"/>
                    <a:pt x="5060" y="10453"/>
                  </a:cubicBezTo>
                  <a:lnTo>
                    <a:pt x="5060" y="10182"/>
                  </a:lnTo>
                  <a:cubicBezTo>
                    <a:pt x="5324" y="10090"/>
                    <a:pt x="5503" y="9844"/>
                    <a:pt x="5503" y="9563"/>
                  </a:cubicBezTo>
                  <a:lnTo>
                    <a:pt x="5503" y="8219"/>
                  </a:lnTo>
                  <a:cubicBezTo>
                    <a:pt x="5503" y="7962"/>
                    <a:pt x="5648" y="7722"/>
                    <a:pt x="5880" y="7610"/>
                  </a:cubicBezTo>
                  <a:cubicBezTo>
                    <a:pt x="7094" y="7040"/>
                    <a:pt x="7938" y="5900"/>
                    <a:pt x="8135" y="4573"/>
                  </a:cubicBezTo>
                  <a:cubicBezTo>
                    <a:pt x="8329" y="3251"/>
                    <a:pt x="7843" y="1914"/>
                    <a:pt x="6847" y="1020"/>
                  </a:cubicBezTo>
                  <a:cubicBezTo>
                    <a:pt x="6115" y="361"/>
                    <a:pt x="5168" y="0"/>
                    <a:pt x="4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9" name="Google Shape;22789;p87"/>
            <p:cNvSpPr/>
            <p:nvPr/>
          </p:nvSpPr>
          <p:spPr>
            <a:xfrm>
              <a:off x="7286460" y="3054646"/>
              <a:ext cx="48645" cy="10853"/>
            </a:xfrm>
            <a:custGeom>
              <a:avLst/>
              <a:gdLst/>
              <a:ahLst/>
              <a:cxnLst/>
              <a:rect l="l" t="t" r="r" b="b"/>
              <a:pathLst>
                <a:path w="1869" h="417" extrusionOk="0">
                  <a:moveTo>
                    <a:pt x="268" y="1"/>
                  </a:moveTo>
                  <a:cubicBezTo>
                    <a:pt x="0" y="11"/>
                    <a:pt x="0" y="405"/>
                    <a:pt x="268" y="416"/>
                  </a:cubicBezTo>
                  <a:lnTo>
                    <a:pt x="1601" y="416"/>
                  </a:lnTo>
                  <a:cubicBezTo>
                    <a:pt x="1869" y="405"/>
                    <a:pt x="1869" y="11"/>
                    <a:pt x="1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0" name="Google Shape;22790;p87"/>
            <p:cNvSpPr/>
            <p:nvPr/>
          </p:nvSpPr>
          <p:spPr>
            <a:xfrm>
              <a:off x="7009528" y="3054646"/>
              <a:ext cx="45913" cy="10853"/>
            </a:xfrm>
            <a:custGeom>
              <a:avLst/>
              <a:gdLst/>
              <a:ahLst/>
              <a:cxnLst/>
              <a:rect l="l" t="t" r="r" b="b"/>
              <a:pathLst>
                <a:path w="1764" h="417" extrusionOk="0">
                  <a:moveTo>
                    <a:pt x="210" y="0"/>
                  </a:moveTo>
                  <a:cubicBezTo>
                    <a:pt x="96" y="0"/>
                    <a:pt x="1" y="93"/>
                    <a:pt x="1" y="208"/>
                  </a:cubicBezTo>
                  <a:cubicBezTo>
                    <a:pt x="1" y="324"/>
                    <a:pt x="96" y="416"/>
                    <a:pt x="210" y="416"/>
                  </a:cubicBezTo>
                  <a:cubicBezTo>
                    <a:pt x="214" y="416"/>
                    <a:pt x="218" y="416"/>
                    <a:pt x="222" y="416"/>
                  </a:cubicBezTo>
                  <a:lnTo>
                    <a:pt x="1556" y="416"/>
                  </a:lnTo>
                  <a:cubicBezTo>
                    <a:pt x="1672" y="416"/>
                    <a:pt x="1763" y="325"/>
                    <a:pt x="1763" y="208"/>
                  </a:cubicBezTo>
                  <a:cubicBezTo>
                    <a:pt x="1763" y="92"/>
                    <a:pt x="1672" y="1"/>
                    <a:pt x="1556" y="1"/>
                  </a:cubicBezTo>
                  <a:lnTo>
                    <a:pt x="222" y="1"/>
                  </a:lnTo>
                  <a:cubicBezTo>
                    <a:pt x="218" y="1"/>
                    <a:pt x="214"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1" name="Google Shape;22791;p87"/>
            <p:cNvSpPr/>
            <p:nvPr/>
          </p:nvSpPr>
          <p:spPr>
            <a:xfrm>
              <a:off x="7166135" y="2897961"/>
              <a:ext cx="11192" cy="45913"/>
            </a:xfrm>
            <a:custGeom>
              <a:avLst/>
              <a:gdLst/>
              <a:ahLst/>
              <a:cxnLst/>
              <a:rect l="l" t="t" r="r" b="b"/>
              <a:pathLst>
                <a:path w="430" h="1764" extrusionOk="0">
                  <a:moveTo>
                    <a:pt x="215" y="1"/>
                  </a:moveTo>
                  <a:cubicBezTo>
                    <a:pt x="95" y="1"/>
                    <a:pt x="0" y="99"/>
                    <a:pt x="7" y="219"/>
                  </a:cubicBezTo>
                  <a:lnTo>
                    <a:pt x="7" y="1552"/>
                  </a:lnTo>
                  <a:cubicBezTo>
                    <a:pt x="7" y="1669"/>
                    <a:pt x="99" y="1764"/>
                    <a:pt x="215" y="1764"/>
                  </a:cubicBezTo>
                  <a:cubicBezTo>
                    <a:pt x="331" y="1764"/>
                    <a:pt x="422" y="1669"/>
                    <a:pt x="422" y="1552"/>
                  </a:cubicBezTo>
                  <a:lnTo>
                    <a:pt x="422" y="219"/>
                  </a:lnTo>
                  <a:cubicBezTo>
                    <a:pt x="429" y="99"/>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2" name="Google Shape;22792;p87"/>
            <p:cNvSpPr/>
            <p:nvPr/>
          </p:nvSpPr>
          <p:spPr>
            <a:xfrm>
              <a:off x="7154761" y="2996683"/>
              <a:ext cx="33914" cy="103615"/>
            </a:xfrm>
            <a:custGeom>
              <a:avLst/>
              <a:gdLst/>
              <a:ahLst/>
              <a:cxnLst/>
              <a:rect l="l" t="t" r="r" b="b"/>
              <a:pathLst>
                <a:path w="1303" h="3981" extrusionOk="0">
                  <a:moveTo>
                    <a:pt x="652" y="398"/>
                  </a:moveTo>
                  <a:cubicBezTo>
                    <a:pt x="782" y="398"/>
                    <a:pt x="888" y="514"/>
                    <a:pt x="870" y="648"/>
                  </a:cubicBezTo>
                  <a:lnTo>
                    <a:pt x="750" y="3551"/>
                  </a:lnTo>
                  <a:cubicBezTo>
                    <a:pt x="747" y="3558"/>
                    <a:pt x="743" y="3561"/>
                    <a:pt x="736" y="3561"/>
                  </a:cubicBezTo>
                  <a:lnTo>
                    <a:pt x="567" y="3561"/>
                  </a:lnTo>
                  <a:cubicBezTo>
                    <a:pt x="560" y="3561"/>
                    <a:pt x="553" y="3558"/>
                    <a:pt x="553" y="3551"/>
                  </a:cubicBezTo>
                  <a:lnTo>
                    <a:pt x="434" y="648"/>
                  </a:lnTo>
                  <a:cubicBezTo>
                    <a:pt x="416" y="514"/>
                    <a:pt x="518" y="398"/>
                    <a:pt x="652" y="398"/>
                  </a:cubicBezTo>
                  <a:close/>
                  <a:moveTo>
                    <a:pt x="652" y="1"/>
                  </a:moveTo>
                  <a:cubicBezTo>
                    <a:pt x="289" y="1"/>
                    <a:pt x="1" y="303"/>
                    <a:pt x="15" y="662"/>
                  </a:cubicBezTo>
                  <a:lnTo>
                    <a:pt x="138" y="3565"/>
                  </a:lnTo>
                  <a:cubicBezTo>
                    <a:pt x="145" y="3797"/>
                    <a:pt x="335" y="3980"/>
                    <a:pt x="567" y="3980"/>
                  </a:cubicBezTo>
                  <a:lnTo>
                    <a:pt x="736" y="3980"/>
                  </a:lnTo>
                  <a:cubicBezTo>
                    <a:pt x="965" y="3980"/>
                    <a:pt x="1158" y="3797"/>
                    <a:pt x="1166" y="3565"/>
                  </a:cubicBezTo>
                  <a:lnTo>
                    <a:pt x="1289" y="662"/>
                  </a:lnTo>
                  <a:cubicBezTo>
                    <a:pt x="1303" y="303"/>
                    <a:pt x="1014" y="1"/>
                    <a:pt x="6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3" name="Google Shape;22793;p87"/>
            <p:cNvSpPr/>
            <p:nvPr/>
          </p:nvSpPr>
          <p:spPr>
            <a:xfrm>
              <a:off x="7152861" y="3112635"/>
              <a:ext cx="32977" cy="28240"/>
            </a:xfrm>
            <a:custGeom>
              <a:avLst/>
              <a:gdLst/>
              <a:ahLst/>
              <a:cxnLst/>
              <a:rect l="l" t="t" r="r" b="b"/>
              <a:pathLst>
                <a:path w="1267" h="1085" extrusionOk="0">
                  <a:moveTo>
                    <a:pt x="725" y="416"/>
                  </a:moveTo>
                  <a:cubicBezTo>
                    <a:pt x="789" y="416"/>
                    <a:pt x="851" y="466"/>
                    <a:pt x="851" y="542"/>
                  </a:cubicBezTo>
                  <a:cubicBezTo>
                    <a:pt x="848" y="609"/>
                    <a:pt x="795" y="665"/>
                    <a:pt x="725" y="665"/>
                  </a:cubicBezTo>
                  <a:cubicBezTo>
                    <a:pt x="612" y="665"/>
                    <a:pt x="556" y="531"/>
                    <a:pt x="637" y="454"/>
                  </a:cubicBezTo>
                  <a:cubicBezTo>
                    <a:pt x="662" y="428"/>
                    <a:pt x="694" y="416"/>
                    <a:pt x="725" y="416"/>
                  </a:cubicBezTo>
                  <a:close/>
                  <a:moveTo>
                    <a:pt x="725" y="0"/>
                  </a:moveTo>
                  <a:cubicBezTo>
                    <a:pt x="239" y="0"/>
                    <a:pt x="0" y="584"/>
                    <a:pt x="341" y="925"/>
                  </a:cubicBezTo>
                  <a:cubicBezTo>
                    <a:pt x="452" y="1036"/>
                    <a:pt x="587" y="1085"/>
                    <a:pt x="720" y="1085"/>
                  </a:cubicBezTo>
                  <a:cubicBezTo>
                    <a:pt x="999" y="1085"/>
                    <a:pt x="1267" y="868"/>
                    <a:pt x="1267" y="542"/>
                  </a:cubicBezTo>
                  <a:cubicBezTo>
                    <a:pt x="1267" y="243"/>
                    <a:pt x="1024"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4" name="Google Shape;22794;p87"/>
            <p:cNvSpPr/>
            <p:nvPr/>
          </p:nvSpPr>
          <p:spPr>
            <a:xfrm>
              <a:off x="7226285" y="2933957"/>
              <a:ext cx="22410" cy="26184"/>
            </a:xfrm>
            <a:custGeom>
              <a:avLst/>
              <a:gdLst/>
              <a:ahLst/>
              <a:cxnLst/>
              <a:rect l="l" t="t" r="r" b="b"/>
              <a:pathLst>
                <a:path w="861" h="1006" extrusionOk="0">
                  <a:moveTo>
                    <a:pt x="571" y="0"/>
                  </a:moveTo>
                  <a:cubicBezTo>
                    <a:pt x="504" y="0"/>
                    <a:pt x="437" y="33"/>
                    <a:pt x="395" y="113"/>
                  </a:cubicBezTo>
                  <a:lnTo>
                    <a:pt x="61" y="694"/>
                  </a:lnTo>
                  <a:cubicBezTo>
                    <a:pt x="1" y="792"/>
                    <a:pt x="36" y="919"/>
                    <a:pt x="138" y="979"/>
                  </a:cubicBezTo>
                  <a:cubicBezTo>
                    <a:pt x="170" y="997"/>
                    <a:pt x="205" y="1006"/>
                    <a:pt x="239" y="1006"/>
                  </a:cubicBezTo>
                  <a:cubicBezTo>
                    <a:pt x="312" y="1006"/>
                    <a:pt x="383" y="968"/>
                    <a:pt x="423" y="901"/>
                  </a:cubicBezTo>
                  <a:lnTo>
                    <a:pt x="757" y="324"/>
                  </a:lnTo>
                  <a:cubicBezTo>
                    <a:pt x="861" y="156"/>
                    <a:pt x="715" y="0"/>
                    <a:pt x="5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5" name="Google Shape;22795;p87"/>
            <p:cNvSpPr/>
            <p:nvPr/>
          </p:nvSpPr>
          <p:spPr>
            <a:xfrm>
              <a:off x="7095809" y="3160005"/>
              <a:ext cx="21264" cy="26106"/>
            </a:xfrm>
            <a:custGeom>
              <a:avLst/>
              <a:gdLst/>
              <a:ahLst/>
              <a:cxnLst/>
              <a:rect l="l" t="t" r="r" b="b"/>
              <a:pathLst>
                <a:path w="817" h="1003" extrusionOk="0">
                  <a:moveTo>
                    <a:pt x="581" y="0"/>
                  </a:moveTo>
                  <a:cubicBezTo>
                    <a:pt x="508" y="0"/>
                    <a:pt x="436" y="38"/>
                    <a:pt x="398" y="105"/>
                  </a:cubicBezTo>
                  <a:lnTo>
                    <a:pt x="63" y="685"/>
                  </a:lnTo>
                  <a:cubicBezTo>
                    <a:pt x="0" y="784"/>
                    <a:pt x="35" y="917"/>
                    <a:pt x="137" y="974"/>
                  </a:cubicBezTo>
                  <a:cubicBezTo>
                    <a:pt x="171" y="993"/>
                    <a:pt x="207" y="1003"/>
                    <a:pt x="243" y="1003"/>
                  </a:cubicBezTo>
                  <a:cubicBezTo>
                    <a:pt x="317" y="1003"/>
                    <a:pt x="388" y="964"/>
                    <a:pt x="426" y="893"/>
                  </a:cubicBezTo>
                  <a:lnTo>
                    <a:pt x="760" y="316"/>
                  </a:lnTo>
                  <a:cubicBezTo>
                    <a:pt x="816" y="214"/>
                    <a:pt x="785" y="87"/>
                    <a:pt x="683" y="27"/>
                  </a:cubicBezTo>
                  <a:cubicBezTo>
                    <a:pt x="651" y="9"/>
                    <a:pt x="615" y="0"/>
                    <a:pt x="5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6" name="Google Shape;22796;p87"/>
            <p:cNvSpPr/>
            <p:nvPr/>
          </p:nvSpPr>
          <p:spPr>
            <a:xfrm>
              <a:off x="7095158" y="2934321"/>
              <a:ext cx="22722" cy="25715"/>
            </a:xfrm>
            <a:custGeom>
              <a:avLst/>
              <a:gdLst/>
              <a:ahLst/>
              <a:cxnLst/>
              <a:rect l="l" t="t" r="r" b="b"/>
              <a:pathLst>
                <a:path w="873" h="988" extrusionOk="0">
                  <a:moveTo>
                    <a:pt x="279" y="0"/>
                  </a:moveTo>
                  <a:cubicBezTo>
                    <a:pt x="138" y="0"/>
                    <a:pt x="1" y="145"/>
                    <a:pt x="88" y="310"/>
                  </a:cubicBezTo>
                  <a:lnTo>
                    <a:pt x="423" y="887"/>
                  </a:lnTo>
                  <a:cubicBezTo>
                    <a:pt x="467" y="958"/>
                    <a:pt x="532" y="988"/>
                    <a:pt x="595" y="988"/>
                  </a:cubicBezTo>
                  <a:cubicBezTo>
                    <a:pt x="736" y="988"/>
                    <a:pt x="872" y="842"/>
                    <a:pt x="785" y="680"/>
                  </a:cubicBezTo>
                  <a:lnTo>
                    <a:pt x="451" y="99"/>
                  </a:lnTo>
                  <a:cubicBezTo>
                    <a:pt x="406" y="29"/>
                    <a:pt x="342" y="0"/>
                    <a:pt x="2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7" name="Google Shape;22797;p87"/>
            <p:cNvSpPr/>
            <p:nvPr/>
          </p:nvSpPr>
          <p:spPr>
            <a:xfrm>
              <a:off x="7225087" y="3159771"/>
              <a:ext cx="23138" cy="26106"/>
            </a:xfrm>
            <a:custGeom>
              <a:avLst/>
              <a:gdLst/>
              <a:ahLst/>
              <a:cxnLst/>
              <a:rect l="l" t="t" r="r" b="b"/>
              <a:pathLst>
                <a:path w="889" h="1003" extrusionOk="0">
                  <a:moveTo>
                    <a:pt x="291" y="1"/>
                  </a:moveTo>
                  <a:cubicBezTo>
                    <a:pt x="145" y="1"/>
                    <a:pt x="1" y="156"/>
                    <a:pt x="107" y="325"/>
                  </a:cubicBezTo>
                  <a:lnTo>
                    <a:pt x="441" y="902"/>
                  </a:lnTo>
                  <a:cubicBezTo>
                    <a:pt x="485" y="973"/>
                    <a:pt x="548" y="1002"/>
                    <a:pt x="611" y="1002"/>
                  </a:cubicBezTo>
                  <a:cubicBezTo>
                    <a:pt x="751" y="1002"/>
                    <a:pt x="888" y="857"/>
                    <a:pt x="803" y="694"/>
                  </a:cubicBezTo>
                  <a:lnTo>
                    <a:pt x="469" y="114"/>
                  </a:lnTo>
                  <a:cubicBezTo>
                    <a:pt x="426" y="34"/>
                    <a:pt x="358" y="1"/>
                    <a:pt x="2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8" name="Google Shape;22798;p87"/>
            <p:cNvSpPr/>
            <p:nvPr/>
          </p:nvSpPr>
          <p:spPr>
            <a:xfrm>
              <a:off x="7268788" y="3115238"/>
              <a:ext cx="29775" cy="19937"/>
            </a:xfrm>
            <a:custGeom>
              <a:avLst/>
              <a:gdLst/>
              <a:ahLst/>
              <a:cxnLst/>
              <a:rect l="l" t="t" r="r" b="b"/>
              <a:pathLst>
                <a:path w="1144" h="766" extrusionOk="0">
                  <a:moveTo>
                    <a:pt x="307" y="1"/>
                  </a:moveTo>
                  <a:cubicBezTo>
                    <a:pt x="120" y="1"/>
                    <a:pt x="0" y="285"/>
                    <a:pt x="215" y="400"/>
                  </a:cubicBezTo>
                  <a:lnTo>
                    <a:pt x="792" y="734"/>
                  </a:lnTo>
                  <a:cubicBezTo>
                    <a:pt x="827" y="755"/>
                    <a:pt x="865" y="766"/>
                    <a:pt x="902" y="766"/>
                  </a:cubicBezTo>
                  <a:cubicBezTo>
                    <a:pt x="975" y="766"/>
                    <a:pt x="1045" y="727"/>
                    <a:pt x="1084" y="660"/>
                  </a:cubicBezTo>
                  <a:cubicBezTo>
                    <a:pt x="1144" y="558"/>
                    <a:pt x="1105" y="428"/>
                    <a:pt x="1003" y="372"/>
                  </a:cubicBezTo>
                  <a:lnTo>
                    <a:pt x="423" y="37"/>
                  </a:lnTo>
                  <a:cubicBezTo>
                    <a:pt x="383" y="12"/>
                    <a:pt x="343"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9" name="Google Shape;22799;p87"/>
            <p:cNvSpPr/>
            <p:nvPr/>
          </p:nvSpPr>
          <p:spPr>
            <a:xfrm>
              <a:off x="7043467" y="2985101"/>
              <a:ext cx="30582" cy="19573"/>
            </a:xfrm>
            <a:custGeom>
              <a:avLst/>
              <a:gdLst/>
              <a:ahLst/>
              <a:cxnLst/>
              <a:rect l="l" t="t" r="r" b="b"/>
              <a:pathLst>
                <a:path w="1175" h="752" extrusionOk="0">
                  <a:moveTo>
                    <a:pt x="303" y="1"/>
                  </a:moveTo>
                  <a:cubicBezTo>
                    <a:pt x="118" y="1"/>
                    <a:pt x="0" y="269"/>
                    <a:pt x="195" y="389"/>
                  </a:cubicBezTo>
                  <a:lnTo>
                    <a:pt x="773" y="724"/>
                  </a:lnTo>
                  <a:cubicBezTo>
                    <a:pt x="809" y="743"/>
                    <a:pt x="844" y="751"/>
                    <a:pt x="876" y="751"/>
                  </a:cubicBezTo>
                  <a:cubicBezTo>
                    <a:pt x="1061" y="751"/>
                    <a:pt x="1175" y="484"/>
                    <a:pt x="984" y="361"/>
                  </a:cubicBezTo>
                  <a:lnTo>
                    <a:pt x="403" y="27"/>
                  </a:lnTo>
                  <a:cubicBezTo>
                    <a:pt x="368" y="9"/>
                    <a:pt x="334" y="1"/>
                    <a:pt x="3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0" name="Google Shape;22800;p87"/>
            <p:cNvSpPr/>
            <p:nvPr/>
          </p:nvSpPr>
          <p:spPr>
            <a:xfrm>
              <a:off x="7269516" y="2985101"/>
              <a:ext cx="30400" cy="19573"/>
            </a:xfrm>
            <a:custGeom>
              <a:avLst/>
              <a:gdLst/>
              <a:ahLst/>
              <a:cxnLst/>
              <a:rect l="l" t="t" r="r" b="b"/>
              <a:pathLst>
                <a:path w="1168" h="752" extrusionOk="0">
                  <a:moveTo>
                    <a:pt x="866" y="1"/>
                  </a:moveTo>
                  <a:cubicBezTo>
                    <a:pt x="834" y="1"/>
                    <a:pt x="799" y="9"/>
                    <a:pt x="764" y="27"/>
                  </a:cubicBezTo>
                  <a:lnTo>
                    <a:pt x="187" y="361"/>
                  </a:lnTo>
                  <a:cubicBezTo>
                    <a:pt x="1" y="470"/>
                    <a:pt x="78" y="752"/>
                    <a:pt x="293" y="752"/>
                  </a:cubicBezTo>
                  <a:cubicBezTo>
                    <a:pt x="328" y="752"/>
                    <a:pt x="363" y="741"/>
                    <a:pt x="395" y="724"/>
                  </a:cubicBezTo>
                  <a:lnTo>
                    <a:pt x="975" y="389"/>
                  </a:lnTo>
                  <a:cubicBezTo>
                    <a:pt x="1167" y="269"/>
                    <a:pt x="1052" y="1"/>
                    <a:pt x="8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1" name="Google Shape;22801;p87"/>
            <p:cNvSpPr/>
            <p:nvPr/>
          </p:nvSpPr>
          <p:spPr>
            <a:xfrm>
              <a:off x="7042947" y="3115368"/>
              <a:ext cx="29801" cy="19885"/>
            </a:xfrm>
            <a:custGeom>
              <a:avLst/>
              <a:gdLst/>
              <a:ahLst/>
              <a:cxnLst/>
              <a:rect l="l" t="t" r="r" b="b"/>
              <a:pathLst>
                <a:path w="1145" h="764" extrusionOk="0">
                  <a:moveTo>
                    <a:pt x="901" y="1"/>
                  </a:moveTo>
                  <a:cubicBezTo>
                    <a:pt x="864" y="1"/>
                    <a:pt x="826" y="11"/>
                    <a:pt x="793" y="32"/>
                  </a:cubicBezTo>
                  <a:lnTo>
                    <a:pt x="215" y="367"/>
                  </a:lnTo>
                  <a:cubicBezTo>
                    <a:pt x="0" y="479"/>
                    <a:pt x="119" y="764"/>
                    <a:pt x="308" y="764"/>
                  </a:cubicBezTo>
                  <a:cubicBezTo>
                    <a:pt x="344" y="764"/>
                    <a:pt x="383" y="753"/>
                    <a:pt x="423" y="729"/>
                  </a:cubicBezTo>
                  <a:lnTo>
                    <a:pt x="1000" y="395"/>
                  </a:lnTo>
                  <a:cubicBezTo>
                    <a:pt x="1106" y="338"/>
                    <a:pt x="1144" y="208"/>
                    <a:pt x="1085" y="106"/>
                  </a:cubicBezTo>
                  <a:cubicBezTo>
                    <a:pt x="1045" y="39"/>
                    <a:pt x="973" y="1"/>
                    <a:pt x="9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02" name="Google Shape;22802;p87"/>
          <p:cNvGrpSpPr/>
          <p:nvPr/>
        </p:nvGrpSpPr>
        <p:grpSpPr>
          <a:xfrm>
            <a:off x="6980143" y="1563869"/>
            <a:ext cx="456522" cy="279535"/>
            <a:chOff x="6980143" y="1563869"/>
            <a:chExt cx="456522" cy="279535"/>
          </a:xfrm>
        </p:grpSpPr>
        <p:sp>
          <p:nvSpPr>
            <p:cNvPr id="22803" name="Google Shape;22803;p87"/>
            <p:cNvSpPr/>
            <p:nvPr/>
          </p:nvSpPr>
          <p:spPr>
            <a:xfrm>
              <a:off x="6986832" y="1800329"/>
              <a:ext cx="443248" cy="36386"/>
            </a:xfrm>
            <a:custGeom>
              <a:avLst/>
              <a:gdLst/>
              <a:ahLst/>
              <a:cxnLst/>
              <a:rect l="l" t="t" r="r" b="b"/>
              <a:pathLst>
                <a:path w="17030" h="1398" extrusionOk="0">
                  <a:moveTo>
                    <a:pt x="4" y="1"/>
                  </a:moveTo>
                  <a:lnTo>
                    <a:pt x="4" y="303"/>
                  </a:lnTo>
                  <a:cubicBezTo>
                    <a:pt x="0" y="905"/>
                    <a:pt x="489" y="1394"/>
                    <a:pt x="1094" y="1397"/>
                  </a:cubicBezTo>
                  <a:lnTo>
                    <a:pt x="15935" y="1397"/>
                  </a:lnTo>
                  <a:cubicBezTo>
                    <a:pt x="16537" y="1397"/>
                    <a:pt x="17029" y="908"/>
                    <a:pt x="17029" y="303"/>
                  </a:cubicBezTo>
                  <a:lnTo>
                    <a:pt x="17029"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4" name="Google Shape;22804;p87"/>
            <p:cNvSpPr/>
            <p:nvPr/>
          </p:nvSpPr>
          <p:spPr>
            <a:xfrm>
              <a:off x="6986832" y="1778622"/>
              <a:ext cx="443144" cy="21733"/>
            </a:xfrm>
            <a:custGeom>
              <a:avLst/>
              <a:gdLst/>
              <a:ahLst/>
              <a:cxnLst/>
              <a:rect l="l" t="t" r="r" b="b"/>
              <a:pathLst>
                <a:path w="17026" h="835" extrusionOk="0">
                  <a:moveTo>
                    <a:pt x="2160" y="1"/>
                  </a:moveTo>
                  <a:lnTo>
                    <a:pt x="0" y="835"/>
                  </a:lnTo>
                  <a:lnTo>
                    <a:pt x="17026" y="835"/>
                  </a:lnTo>
                  <a:lnTo>
                    <a:pt x="14866"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5" name="Google Shape;22805;p87"/>
            <p:cNvSpPr/>
            <p:nvPr/>
          </p:nvSpPr>
          <p:spPr>
            <a:xfrm>
              <a:off x="7043233" y="1570558"/>
              <a:ext cx="330627" cy="208090"/>
            </a:xfrm>
            <a:custGeom>
              <a:avLst/>
              <a:gdLst/>
              <a:ahLst/>
              <a:cxnLst/>
              <a:rect l="l" t="t" r="r" b="b"/>
              <a:pathLst>
                <a:path w="12703" h="7995" extrusionOk="0">
                  <a:moveTo>
                    <a:pt x="563" y="1"/>
                  </a:moveTo>
                  <a:cubicBezTo>
                    <a:pt x="254" y="1"/>
                    <a:pt x="0" y="254"/>
                    <a:pt x="0" y="564"/>
                  </a:cubicBezTo>
                  <a:lnTo>
                    <a:pt x="0" y="7995"/>
                  </a:lnTo>
                  <a:lnTo>
                    <a:pt x="12702" y="7995"/>
                  </a:lnTo>
                  <a:lnTo>
                    <a:pt x="12702" y="564"/>
                  </a:lnTo>
                  <a:cubicBezTo>
                    <a:pt x="12702" y="254"/>
                    <a:pt x="12449" y="1"/>
                    <a:pt x="12139"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6" name="Google Shape;22806;p87"/>
            <p:cNvSpPr/>
            <p:nvPr/>
          </p:nvSpPr>
          <p:spPr>
            <a:xfrm>
              <a:off x="7043233" y="1591172"/>
              <a:ext cx="330523" cy="166888"/>
            </a:xfrm>
            <a:custGeom>
              <a:avLst/>
              <a:gdLst/>
              <a:ahLst/>
              <a:cxnLst/>
              <a:rect l="l" t="t" r="r" b="b"/>
              <a:pathLst>
                <a:path w="12699" h="6412" extrusionOk="0">
                  <a:moveTo>
                    <a:pt x="0" y="0"/>
                  </a:moveTo>
                  <a:lnTo>
                    <a:pt x="0" y="6411"/>
                  </a:lnTo>
                  <a:lnTo>
                    <a:pt x="12699" y="6411"/>
                  </a:lnTo>
                  <a:lnTo>
                    <a:pt x="1269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7" name="Google Shape;22807;p87"/>
            <p:cNvSpPr/>
            <p:nvPr/>
          </p:nvSpPr>
          <p:spPr>
            <a:xfrm>
              <a:off x="7043233" y="1591172"/>
              <a:ext cx="124203" cy="166888"/>
            </a:xfrm>
            <a:custGeom>
              <a:avLst/>
              <a:gdLst/>
              <a:ahLst/>
              <a:cxnLst/>
              <a:rect l="l" t="t" r="r" b="b"/>
              <a:pathLst>
                <a:path w="4772" h="6412" extrusionOk="0">
                  <a:moveTo>
                    <a:pt x="0" y="0"/>
                  </a:moveTo>
                  <a:lnTo>
                    <a:pt x="0" y="6411"/>
                  </a:lnTo>
                  <a:lnTo>
                    <a:pt x="4771" y="6411"/>
                  </a:lnTo>
                  <a:lnTo>
                    <a:pt x="4771"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8" name="Google Shape;22808;p87"/>
            <p:cNvSpPr/>
            <p:nvPr/>
          </p:nvSpPr>
          <p:spPr>
            <a:xfrm>
              <a:off x="7074102" y="1625606"/>
              <a:ext cx="39848" cy="23008"/>
            </a:xfrm>
            <a:custGeom>
              <a:avLst/>
              <a:gdLst/>
              <a:ahLst/>
              <a:cxnLst/>
              <a:rect l="l" t="t" r="r" b="b"/>
              <a:pathLst>
                <a:path w="1531" h="884" extrusionOk="0">
                  <a:moveTo>
                    <a:pt x="0" y="0"/>
                  </a:moveTo>
                  <a:lnTo>
                    <a:pt x="0" y="883"/>
                  </a:lnTo>
                  <a:lnTo>
                    <a:pt x="1531" y="883"/>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9" name="Google Shape;22809;p87"/>
            <p:cNvSpPr/>
            <p:nvPr/>
          </p:nvSpPr>
          <p:spPr>
            <a:xfrm>
              <a:off x="7105309" y="1687968"/>
              <a:ext cx="39874" cy="23008"/>
            </a:xfrm>
            <a:custGeom>
              <a:avLst/>
              <a:gdLst/>
              <a:ahLst/>
              <a:cxnLst/>
              <a:rect l="l" t="t" r="r" b="b"/>
              <a:pathLst>
                <a:path w="1532" h="884" extrusionOk="0">
                  <a:moveTo>
                    <a:pt x="1" y="0"/>
                  </a:moveTo>
                  <a:lnTo>
                    <a:pt x="1" y="884"/>
                  </a:lnTo>
                  <a:lnTo>
                    <a:pt x="1531" y="884"/>
                  </a:lnTo>
                  <a:lnTo>
                    <a:pt x="1531"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0" name="Google Shape;22810;p87"/>
            <p:cNvSpPr/>
            <p:nvPr/>
          </p:nvSpPr>
          <p:spPr>
            <a:xfrm>
              <a:off x="6980143" y="1563869"/>
              <a:ext cx="456522" cy="279535"/>
            </a:xfrm>
            <a:custGeom>
              <a:avLst/>
              <a:gdLst/>
              <a:ahLst/>
              <a:cxnLst/>
              <a:rect l="l" t="t" r="r" b="b"/>
              <a:pathLst>
                <a:path w="17540" h="10740" extrusionOk="0">
                  <a:moveTo>
                    <a:pt x="14866" y="1310"/>
                  </a:moveTo>
                  <a:lnTo>
                    <a:pt x="14866" y="7203"/>
                  </a:lnTo>
                  <a:lnTo>
                    <a:pt x="12058" y="7203"/>
                  </a:lnTo>
                  <a:cubicBezTo>
                    <a:pt x="11917" y="7203"/>
                    <a:pt x="11801" y="7319"/>
                    <a:pt x="11801" y="7460"/>
                  </a:cubicBezTo>
                  <a:cubicBezTo>
                    <a:pt x="11801" y="7601"/>
                    <a:pt x="11917" y="7717"/>
                    <a:pt x="12058" y="7717"/>
                  </a:cubicBezTo>
                  <a:lnTo>
                    <a:pt x="14866" y="7717"/>
                  </a:lnTo>
                  <a:lnTo>
                    <a:pt x="14866" y="7995"/>
                  </a:lnTo>
                  <a:lnTo>
                    <a:pt x="2685" y="7995"/>
                  </a:lnTo>
                  <a:lnTo>
                    <a:pt x="2685" y="7717"/>
                  </a:lnTo>
                  <a:lnTo>
                    <a:pt x="10981" y="7717"/>
                  </a:lnTo>
                  <a:cubicBezTo>
                    <a:pt x="11122" y="7717"/>
                    <a:pt x="11238" y="7601"/>
                    <a:pt x="11238" y="7460"/>
                  </a:cubicBezTo>
                  <a:cubicBezTo>
                    <a:pt x="11238" y="7319"/>
                    <a:pt x="11122" y="7203"/>
                    <a:pt x="10981" y="7203"/>
                  </a:cubicBezTo>
                  <a:lnTo>
                    <a:pt x="7452" y="7203"/>
                  </a:lnTo>
                  <a:lnTo>
                    <a:pt x="7452" y="1310"/>
                  </a:lnTo>
                  <a:close/>
                  <a:moveTo>
                    <a:pt x="15077" y="8509"/>
                  </a:moveTo>
                  <a:lnTo>
                    <a:pt x="15907" y="8829"/>
                  </a:lnTo>
                  <a:lnTo>
                    <a:pt x="1633" y="8829"/>
                  </a:lnTo>
                  <a:lnTo>
                    <a:pt x="2467" y="8509"/>
                  </a:lnTo>
                  <a:close/>
                  <a:moveTo>
                    <a:pt x="10883" y="9342"/>
                  </a:moveTo>
                  <a:lnTo>
                    <a:pt x="10654" y="9575"/>
                  </a:lnTo>
                  <a:lnTo>
                    <a:pt x="6932" y="9575"/>
                  </a:lnTo>
                  <a:lnTo>
                    <a:pt x="6703" y="9342"/>
                  </a:lnTo>
                  <a:close/>
                  <a:moveTo>
                    <a:pt x="17030" y="9342"/>
                  </a:moveTo>
                  <a:lnTo>
                    <a:pt x="17026" y="9388"/>
                  </a:lnTo>
                  <a:cubicBezTo>
                    <a:pt x="17026" y="9849"/>
                    <a:pt x="16653" y="10222"/>
                    <a:pt x="16192" y="10222"/>
                  </a:cubicBezTo>
                  <a:lnTo>
                    <a:pt x="1351" y="10222"/>
                  </a:lnTo>
                  <a:cubicBezTo>
                    <a:pt x="890" y="10222"/>
                    <a:pt x="514" y="9849"/>
                    <a:pt x="514" y="9388"/>
                  </a:cubicBezTo>
                  <a:lnTo>
                    <a:pt x="514" y="9342"/>
                  </a:lnTo>
                  <a:lnTo>
                    <a:pt x="5978" y="9342"/>
                  </a:lnTo>
                  <a:lnTo>
                    <a:pt x="6647" y="10011"/>
                  </a:lnTo>
                  <a:cubicBezTo>
                    <a:pt x="6692" y="10060"/>
                    <a:pt x="6759" y="10088"/>
                    <a:pt x="6826" y="10088"/>
                  </a:cubicBezTo>
                  <a:lnTo>
                    <a:pt x="10763" y="10088"/>
                  </a:lnTo>
                  <a:cubicBezTo>
                    <a:pt x="10830" y="10088"/>
                    <a:pt x="10897" y="10060"/>
                    <a:pt x="10943" y="10011"/>
                  </a:cubicBezTo>
                  <a:lnTo>
                    <a:pt x="11611" y="9342"/>
                  </a:lnTo>
                  <a:close/>
                  <a:moveTo>
                    <a:pt x="2987" y="1"/>
                  </a:moveTo>
                  <a:cubicBezTo>
                    <a:pt x="2537" y="1"/>
                    <a:pt x="2171" y="370"/>
                    <a:pt x="2168" y="821"/>
                  </a:cubicBezTo>
                  <a:lnTo>
                    <a:pt x="2168" y="4040"/>
                  </a:lnTo>
                  <a:cubicBezTo>
                    <a:pt x="2168" y="4184"/>
                    <a:pt x="2284" y="4297"/>
                    <a:pt x="2424" y="4297"/>
                  </a:cubicBezTo>
                  <a:cubicBezTo>
                    <a:pt x="2569" y="4297"/>
                    <a:pt x="2681" y="4184"/>
                    <a:pt x="2681" y="4040"/>
                  </a:cubicBezTo>
                  <a:lnTo>
                    <a:pt x="2681" y="1306"/>
                  </a:lnTo>
                  <a:lnTo>
                    <a:pt x="6939" y="1306"/>
                  </a:lnTo>
                  <a:lnTo>
                    <a:pt x="6939" y="7200"/>
                  </a:lnTo>
                  <a:lnTo>
                    <a:pt x="2681" y="7200"/>
                  </a:lnTo>
                  <a:lnTo>
                    <a:pt x="2681" y="5078"/>
                  </a:lnTo>
                  <a:cubicBezTo>
                    <a:pt x="2681" y="4934"/>
                    <a:pt x="2569" y="4821"/>
                    <a:pt x="2424" y="4821"/>
                  </a:cubicBezTo>
                  <a:cubicBezTo>
                    <a:pt x="2284" y="4821"/>
                    <a:pt x="2168" y="4934"/>
                    <a:pt x="2168" y="5078"/>
                  </a:cubicBezTo>
                  <a:lnTo>
                    <a:pt x="2168" y="8072"/>
                  </a:lnTo>
                  <a:lnTo>
                    <a:pt x="166" y="8850"/>
                  </a:lnTo>
                  <a:cubicBezTo>
                    <a:pt x="67" y="8889"/>
                    <a:pt x="0" y="8984"/>
                    <a:pt x="0" y="9089"/>
                  </a:cubicBezTo>
                  <a:lnTo>
                    <a:pt x="0" y="9388"/>
                  </a:lnTo>
                  <a:cubicBezTo>
                    <a:pt x="0" y="10134"/>
                    <a:pt x="605" y="10739"/>
                    <a:pt x="1351" y="10739"/>
                  </a:cubicBezTo>
                  <a:lnTo>
                    <a:pt x="16192" y="10739"/>
                  </a:lnTo>
                  <a:cubicBezTo>
                    <a:pt x="16935" y="10739"/>
                    <a:pt x="17540" y="10134"/>
                    <a:pt x="17540" y="9388"/>
                  </a:cubicBezTo>
                  <a:lnTo>
                    <a:pt x="17540" y="9089"/>
                  </a:lnTo>
                  <a:cubicBezTo>
                    <a:pt x="17540" y="8980"/>
                    <a:pt x="17476" y="8885"/>
                    <a:pt x="17378" y="8846"/>
                  </a:cubicBezTo>
                  <a:lnTo>
                    <a:pt x="15379" y="8076"/>
                  </a:lnTo>
                  <a:lnTo>
                    <a:pt x="15379" y="821"/>
                  </a:lnTo>
                  <a:cubicBezTo>
                    <a:pt x="15379" y="370"/>
                    <a:pt x="15014" y="1"/>
                    <a:pt x="14563" y="1"/>
                  </a:cubicBezTo>
                  <a:lnTo>
                    <a:pt x="12283" y="1"/>
                  </a:lnTo>
                  <a:cubicBezTo>
                    <a:pt x="12139" y="1"/>
                    <a:pt x="12026" y="117"/>
                    <a:pt x="12026" y="258"/>
                  </a:cubicBezTo>
                  <a:cubicBezTo>
                    <a:pt x="12026" y="402"/>
                    <a:pt x="12139" y="515"/>
                    <a:pt x="12283" y="515"/>
                  </a:cubicBezTo>
                  <a:lnTo>
                    <a:pt x="14563" y="515"/>
                  </a:lnTo>
                  <a:cubicBezTo>
                    <a:pt x="14718" y="518"/>
                    <a:pt x="14852" y="638"/>
                    <a:pt x="14866" y="793"/>
                  </a:cubicBezTo>
                  <a:lnTo>
                    <a:pt x="2681" y="793"/>
                  </a:lnTo>
                  <a:cubicBezTo>
                    <a:pt x="2699" y="638"/>
                    <a:pt x="2829" y="518"/>
                    <a:pt x="2987" y="515"/>
                  </a:cubicBezTo>
                  <a:lnTo>
                    <a:pt x="11245" y="515"/>
                  </a:lnTo>
                  <a:cubicBezTo>
                    <a:pt x="11386" y="515"/>
                    <a:pt x="11502" y="402"/>
                    <a:pt x="11502" y="258"/>
                  </a:cubicBezTo>
                  <a:cubicBezTo>
                    <a:pt x="11502" y="117"/>
                    <a:pt x="11386" y="1"/>
                    <a:pt x="1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1" name="Google Shape;22811;p87"/>
            <p:cNvSpPr/>
            <p:nvPr/>
          </p:nvSpPr>
          <p:spPr>
            <a:xfrm>
              <a:off x="7067413" y="1618917"/>
              <a:ext cx="53226" cy="36386"/>
            </a:xfrm>
            <a:custGeom>
              <a:avLst/>
              <a:gdLst/>
              <a:ahLst/>
              <a:cxnLst/>
              <a:rect l="l" t="t" r="r" b="b"/>
              <a:pathLst>
                <a:path w="2045" h="1398" extrusionOk="0">
                  <a:moveTo>
                    <a:pt x="1531" y="514"/>
                  </a:moveTo>
                  <a:lnTo>
                    <a:pt x="1531" y="884"/>
                  </a:lnTo>
                  <a:lnTo>
                    <a:pt x="514" y="884"/>
                  </a:lnTo>
                  <a:lnTo>
                    <a:pt x="514" y="514"/>
                  </a:lnTo>
                  <a:close/>
                  <a:moveTo>
                    <a:pt x="257" y="0"/>
                  </a:moveTo>
                  <a:cubicBezTo>
                    <a:pt x="116" y="0"/>
                    <a:pt x="0" y="113"/>
                    <a:pt x="0" y="257"/>
                  </a:cubicBezTo>
                  <a:lnTo>
                    <a:pt x="0" y="1140"/>
                  </a:lnTo>
                  <a:cubicBezTo>
                    <a:pt x="0" y="1281"/>
                    <a:pt x="116" y="1397"/>
                    <a:pt x="257" y="1397"/>
                  </a:cubicBezTo>
                  <a:lnTo>
                    <a:pt x="1788" y="1397"/>
                  </a:lnTo>
                  <a:cubicBezTo>
                    <a:pt x="1928" y="1397"/>
                    <a:pt x="2045" y="1281"/>
                    <a:pt x="2045" y="1140"/>
                  </a:cubicBezTo>
                  <a:lnTo>
                    <a:pt x="2045" y="257"/>
                  </a:lnTo>
                  <a:cubicBezTo>
                    <a:pt x="2045" y="113"/>
                    <a:pt x="1928" y="0"/>
                    <a:pt x="17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2" name="Google Shape;22812;p87"/>
            <p:cNvSpPr/>
            <p:nvPr/>
          </p:nvSpPr>
          <p:spPr>
            <a:xfrm>
              <a:off x="7067413" y="1662409"/>
              <a:ext cx="84355" cy="13404"/>
            </a:xfrm>
            <a:custGeom>
              <a:avLst/>
              <a:gdLst/>
              <a:ahLst/>
              <a:cxnLst/>
              <a:rect l="l" t="t" r="r" b="b"/>
              <a:pathLst>
                <a:path w="3241" h="515" extrusionOk="0">
                  <a:moveTo>
                    <a:pt x="257" y="1"/>
                  </a:moveTo>
                  <a:cubicBezTo>
                    <a:pt x="116" y="1"/>
                    <a:pt x="0" y="113"/>
                    <a:pt x="0" y="258"/>
                  </a:cubicBezTo>
                  <a:cubicBezTo>
                    <a:pt x="0" y="398"/>
                    <a:pt x="116" y="514"/>
                    <a:pt x="257" y="514"/>
                  </a:cubicBezTo>
                  <a:lnTo>
                    <a:pt x="2984" y="514"/>
                  </a:lnTo>
                  <a:cubicBezTo>
                    <a:pt x="3128" y="514"/>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3" name="Google Shape;22813;p87"/>
            <p:cNvSpPr/>
            <p:nvPr/>
          </p:nvSpPr>
          <p:spPr>
            <a:xfrm>
              <a:off x="7098646" y="1681279"/>
              <a:ext cx="53226" cy="36386"/>
            </a:xfrm>
            <a:custGeom>
              <a:avLst/>
              <a:gdLst/>
              <a:ahLst/>
              <a:cxnLst/>
              <a:rect l="l" t="t" r="r" b="b"/>
              <a:pathLst>
                <a:path w="2045" h="1398" extrusionOk="0">
                  <a:moveTo>
                    <a:pt x="1531" y="514"/>
                  </a:moveTo>
                  <a:lnTo>
                    <a:pt x="1531" y="884"/>
                  </a:lnTo>
                  <a:lnTo>
                    <a:pt x="514" y="884"/>
                  </a:lnTo>
                  <a:lnTo>
                    <a:pt x="514" y="514"/>
                  </a:lnTo>
                  <a:close/>
                  <a:moveTo>
                    <a:pt x="257" y="1"/>
                  </a:moveTo>
                  <a:cubicBezTo>
                    <a:pt x="116" y="1"/>
                    <a:pt x="0" y="117"/>
                    <a:pt x="0" y="257"/>
                  </a:cubicBezTo>
                  <a:lnTo>
                    <a:pt x="0" y="1141"/>
                  </a:lnTo>
                  <a:cubicBezTo>
                    <a:pt x="0" y="1281"/>
                    <a:pt x="116" y="1397"/>
                    <a:pt x="257" y="1397"/>
                  </a:cubicBezTo>
                  <a:lnTo>
                    <a:pt x="1787" y="1397"/>
                  </a:lnTo>
                  <a:cubicBezTo>
                    <a:pt x="1928" y="1397"/>
                    <a:pt x="2044" y="1281"/>
                    <a:pt x="2044" y="1141"/>
                  </a:cubicBezTo>
                  <a:lnTo>
                    <a:pt x="2044" y="257"/>
                  </a:lnTo>
                  <a:cubicBezTo>
                    <a:pt x="2044" y="117"/>
                    <a:pt x="1928"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4" name="Google Shape;22814;p87"/>
            <p:cNvSpPr/>
            <p:nvPr/>
          </p:nvSpPr>
          <p:spPr>
            <a:xfrm>
              <a:off x="7067413" y="1724771"/>
              <a:ext cx="84355" cy="13404"/>
            </a:xfrm>
            <a:custGeom>
              <a:avLst/>
              <a:gdLst/>
              <a:ahLst/>
              <a:cxnLst/>
              <a:rect l="l" t="t" r="r" b="b"/>
              <a:pathLst>
                <a:path w="3241" h="515" extrusionOk="0">
                  <a:moveTo>
                    <a:pt x="257" y="1"/>
                  </a:moveTo>
                  <a:cubicBezTo>
                    <a:pt x="116" y="1"/>
                    <a:pt x="0" y="113"/>
                    <a:pt x="0" y="258"/>
                  </a:cubicBezTo>
                  <a:cubicBezTo>
                    <a:pt x="0" y="398"/>
                    <a:pt x="116" y="515"/>
                    <a:pt x="257" y="515"/>
                  </a:cubicBezTo>
                  <a:lnTo>
                    <a:pt x="2984" y="515"/>
                  </a:lnTo>
                  <a:cubicBezTo>
                    <a:pt x="3128" y="515"/>
                    <a:pt x="3241" y="398"/>
                    <a:pt x="3241" y="258"/>
                  </a:cubicBezTo>
                  <a:cubicBezTo>
                    <a:pt x="3241" y="113"/>
                    <a:pt x="3128" y="1"/>
                    <a:pt x="29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5" name="Google Shape;22815;p87"/>
            <p:cNvSpPr/>
            <p:nvPr/>
          </p:nvSpPr>
          <p:spPr>
            <a:xfrm>
              <a:off x="7199372" y="1646194"/>
              <a:ext cx="45366" cy="70352"/>
            </a:xfrm>
            <a:custGeom>
              <a:avLst/>
              <a:gdLst/>
              <a:ahLst/>
              <a:cxnLst/>
              <a:rect l="l" t="t" r="r" b="b"/>
              <a:pathLst>
                <a:path w="1743" h="2703" extrusionOk="0">
                  <a:moveTo>
                    <a:pt x="1373" y="1"/>
                  </a:moveTo>
                  <a:cubicBezTo>
                    <a:pt x="1308" y="1"/>
                    <a:pt x="1242" y="26"/>
                    <a:pt x="1193" y="75"/>
                  </a:cubicBezTo>
                  <a:lnTo>
                    <a:pt x="102" y="1166"/>
                  </a:lnTo>
                  <a:cubicBezTo>
                    <a:pt x="0" y="1268"/>
                    <a:pt x="0" y="1429"/>
                    <a:pt x="102" y="1532"/>
                  </a:cubicBezTo>
                  <a:lnTo>
                    <a:pt x="1193" y="2622"/>
                  </a:lnTo>
                  <a:cubicBezTo>
                    <a:pt x="1249" y="2679"/>
                    <a:pt x="1312" y="2702"/>
                    <a:pt x="1372" y="2702"/>
                  </a:cubicBezTo>
                  <a:cubicBezTo>
                    <a:pt x="1571" y="2702"/>
                    <a:pt x="1742" y="2444"/>
                    <a:pt x="1556" y="2260"/>
                  </a:cubicBezTo>
                  <a:lnTo>
                    <a:pt x="644" y="1349"/>
                  </a:lnTo>
                  <a:lnTo>
                    <a:pt x="1556" y="441"/>
                  </a:lnTo>
                  <a:cubicBezTo>
                    <a:pt x="1658" y="339"/>
                    <a:pt x="1658" y="177"/>
                    <a:pt x="1556" y="75"/>
                  </a:cubicBezTo>
                  <a:cubicBezTo>
                    <a:pt x="1505" y="26"/>
                    <a:pt x="1439" y="1"/>
                    <a:pt x="1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6" name="Google Shape;22816;p87"/>
            <p:cNvSpPr/>
            <p:nvPr/>
          </p:nvSpPr>
          <p:spPr>
            <a:xfrm>
              <a:off x="7300203" y="1646064"/>
              <a:ext cx="45340" cy="70378"/>
            </a:xfrm>
            <a:custGeom>
              <a:avLst/>
              <a:gdLst/>
              <a:ahLst/>
              <a:cxnLst/>
              <a:rect l="l" t="t" r="r" b="b"/>
              <a:pathLst>
                <a:path w="1742" h="2704" extrusionOk="0">
                  <a:moveTo>
                    <a:pt x="370" y="0"/>
                  </a:moveTo>
                  <a:cubicBezTo>
                    <a:pt x="171" y="0"/>
                    <a:pt x="0" y="259"/>
                    <a:pt x="187" y="446"/>
                  </a:cubicBezTo>
                  <a:lnTo>
                    <a:pt x="1095" y="1354"/>
                  </a:lnTo>
                  <a:lnTo>
                    <a:pt x="187" y="2265"/>
                  </a:lnTo>
                  <a:cubicBezTo>
                    <a:pt x="85" y="2363"/>
                    <a:pt x="85" y="2525"/>
                    <a:pt x="187" y="2627"/>
                  </a:cubicBezTo>
                  <a:cubicBezTo>
                    <a:pt x="236" y="2678"/>
                    <a:pt x="301" y="2704"/>
                    <a:pt x="367" y="2704"/>
                  </a:cubicBezTo>
                  <a:cubicBezTo>
                    <a:pt x="432" y="2704"/>
                    <a:pt x="498" y="2678"/>
                    <a:pt x="549" y="2627"/>
                  </a:cubicBezTo>
                  <a:lnTo>
                    <a:pt x="1640" y="1537"/>
                  </a:lnTo>
                  <a:cubicBezTo>
                    <a:pt x="1742" y="1434"/>
                    <a:pt x="1742" y="1273"/>
                    <a:pt x="1640" y="1174"/>
                  </a:cubicBezTo>
                  <a:lnTo>
                    <a:pt x="549" y="80"/>
                  </a:lnTo>
                  <a:cubicBezTo>
                    <a:pt x="493" y="24"/>
                    <a:pt x="430" y="0"/>
                    <a:pt x="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7" name="Google Shape;22817;p87"/>
            <p:cNvSpPr/>
            <p:nvPr/>
          </p:nvSpPr>
          <p:spPr>
            <a:xfrm>
              <a:off x="7251740" y="1637813"/>
              <a:ext cx="42243" cy="86932"/>
            </a:xfrm>
            <a:custGeom>
              <a:avLst/>
              <a:gdLst/>
              <a:ahLst/>
              <a:cxnLst/>
              <a:rect l="l" t="t" r="r" b="b"/>
              <a:pathLst>
                <a:path w="1623" h="3340" extrusionOk="0">
                  <a:moveTo>
                    <a:pt x="1331" y="1"/>
                  </a:moveTo>
                  <a:cubicBezTo>
                    <a:pt x="1228" y="1"/>
                    <a:pt x="1130" y="64"/>
                    <a:pt x="1092" y="168"/>
                  </a:cubicBezTo>
                  <a:lnTo>
                    <a:pt x="50" y="2993"/>
                  </a:lnTo>
                  <a:cubicBezTo>
                    <a:pt x="1" y="3127"/>
                    <a:pt x="71" y="3275"/>
                    <a:pt x="205" y="3324"/>
                  </a:cubicBezTo>
                  <a:cubicBezTo>
                    <a:pt x="234" y="3335"/>
                    <a:pt x="264" y="3340"/>
                    <a:pt x="293" y="3340"/>
                  </a:cubicBezTo>
                  <a:cubicBezTo>
                    <a:pt x="398" y="3340"/>
                    <a:pt x="496" y="3274"/>
                    <a:pt x="532" y="3169"/>
                  </a:cubicBezTo>
                  <a:lnTo>
                    <a:pt x="1574" y="344"/>
                  </a:lnTo>
                  <a:cubicBezTo>
                    <a:pt x="1623" y="210"/>
                    <a:pt x="1553" y="66"/>
                    <a:pt x="1419" y="17"/>
                  </a:cubicBezTo>
                  <a:cubicBezTo>
                    <a:pt x="1390" y="6"/>
                    <a:pt x="1360"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18" name="Google Shape;22818;p87"/>
          <p:cNvGrpSpPr/>
          <p:nvPr/>
        </p:nvGrpSpPr>
        <p:grpSpPr>
          <a:xfrm>
            <a:off x="2827559" y="2428451"/>
            <a:ext cx="264778" cy="363864"/>
            <a:chOff x="2827559" y="2428451"/>
            <a:chExt cx="264778" cy="363864"/>
          </a:xfrm>
        </p:grpSpPr>
        <p:sp>
          <p:nvSpPr>
            <p:cNvPr id="22819" name="Google Shape;22819;p87"/>
            <p:cNvSpPr/>
            <p:nvPr/>
          </p:nvSpPr>
          <p:spPr>
            <a:xfrm>
              <a:off x="2833051" y="2433864"/>
              <a:ext cx="200490" cy="352959"/>
            </a:xfrm>
            <a:custGeom>
              <a:avLst/>
              <a:gdLst/>
              <a:ahLst/>
              <a:cxnLst/>
              <a:rect l="l" t="t" r="r" b="b"/>
              <a:pathLst>
                <a:path w="7703" h="13561" extrusionOk="0">
                  <a:moveTo>
                    <a:pt x="948" y="0"/>
                  </a:moveTo>
                  <a:cubicBezTo>
                    <a:pt x="430" y="0"/>
                    <a:pt x="4" y="423"/>
                    <a:pt x="1" y="943"/>
                  </a:cubicBezTo>
                  <a:lnTo>
                    <a:pt x="1" y="12617"/>
                  </a:lnTo>
                  <a:cubicBezTo>
                    <a:pt x="4" y="13139"/>
                    <a:pt x="433" y="13560"/>
                    <a:pt x="955" y="13560"/>
                  </a:cubicBezTo>
                  <a:cubicBezTo>
                    <a:pt x="957" y="13560"/>
                    <a:pt x="959" y="13560"/>
                    <a:pt x="961" y="13560"/>
                  </a:cubicBezTo>
                  <a:lnTo>
                    <a:pt x="6742" y="13560"/>
                  </a:lnTo>
                  <a:cubicBezTo>
                    <a:pt x="6744" y="13560"/>
                    <a:pt x="6746" y="13560"/>
                    <a:pt x="6749" y="13560"/>
                  </a:cubicBezTo>
                  <a:cubicBezTo>
                    <a:pt x="7270" y="13560"/>
                    <a:pt x="7696" y="13139"/>
                    <a:pt x="7703" y="12617"/>
                  </a:cubicBezTo>
                  <a:lnTo>
                    <a:pt x="7703" y="943"/>
                  </a:lnTo>
                  <a:cubicBezTo>
                    <a:pt x="7696" y="423"/>
                    <a:pt x="7273" y="0"/>
                    <a:pt x="6751" y="0"/>
                  </a:cubicBezTo>
                  <a:cubicBezTo>
                    <a:pt x="6747" y="0"/>
                    <a:pt x="6743" y="0"/>
                    <a:pt x="6739" y="0"/>
                  </a:cubicBezTo>
                  <a:lnTo>
                    <a:pt x="961" y="0"/>
                  </a:lnTo>
                  <a:cubicBezTo>
                    <a:pt x="957" y="0"/>
                    <a:pt x="953" y="0"/>
                    <a:pt x="9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0" name="Google Shape;22820;p87"/>
            <p:cNvSpPr/>
            <p:nvPr/>
          </p:nvSpPr>
          <p:spPr>
            <a:xfrm>
              <a:off x="2833051" y="2468481"/>
              <a:ext cx="200490" cy="279978"/>
            </a:xfrm>
            <a:custGeom>
              <a:avLst/>
              <a:gdLst/>
              <a:ahLst/>
              <a:cxnLst/>
              <a:rect l="l" t="t" r="r" b="b"/>
              <a:pathLst>
                <a:path w="7703" h="10757" extrusionOk="0">
                  <a:moveTo>
                    <a:pt x="1" y="0"/>
                  </a:moveTo>
                  <a:lnTo>
                    <a:pt x="1" y="10756"/>
                  </a:lnTo>
                  <a:lnTo>
                    <a:pt x="7703" y="10756"/>
                  </a:lnTo>
                  <a:lnTo>
                    <a:pt x="77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1" name="Google Shape;22821;p87"/>
            <p:cNvSpPr/>
            <p:nvPr/>
          </p:nvSpPr>
          <p:spPr>
            <a:xfrm>
              <a:off x="3016310" y="2468481"/>
              <a:ext cx="17230" cy="279978"/>
            </a:xfrm>
            <a:custGeom>
              <a:avLst/>
              <a:gdLst/>
              <a:ahLst/>
              <a:cxnLst/>
              <a:rect l="l" t="t" r="r" b="b"/>
              <a:pathLst>
                <a:path w="662" h="10757" extrusionOk="0">
                  <a:moveTo>
                    <a:pt x="0" y="0"/>
                  </a:moveTo>
                  <a:lnTo>
                    <a:pt x="0" y="10756"/>
                  </a:lnTo>
                  <a:lnTo>
                    <a:pt x="662" y="10756"/>
                  </a:lnTo>
                  <a:lnTo>
                    <a:pt x="662"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2" name="Google Shape;22822;p87"/>
            <p:cNvSpPr/>
            <p:nvPr/>
          </p:nvSpPr>
          <p:spPr>
            <a:xfrm>
              <a:off x="2939295" y="2542555"/>
              <a:ext cx="147446" cy="144895"/>
            </a:xfrm>
            <a:custGeom>
              <a:avLst/>
              <a:gdLst/>
              <a:ahLst/>
              <a:cxnLst/>
              <a:rect l="l" t="t" r="r" b="b"/>
              <a:pathLst>
                <a:path w="5665" h="5567" extrusionOk="0">
                  <a:moveTo>
                    <a:pt x="2833" y="1"/>
                  </a:moveTo>
                  <a:cubicBezTo>
                    <a:pt x="1267" y="1"/>
                    <a:pt x="0" y="1246"/>
                    <a:pt x="0" y="2784"/>
                  </a:cubicBezTo>
                  <a:cubicBezTo>
                    <a:pt x="0" y="4321"/>
                    <a:pt x="1267" y="5567"/>
                    <a:pt x="2833" y="5567"/>
                  </a:cubicBezTo>
                  <a:cubicBezTo>
                    <a:pt x="4398" y="5567"/>
                    <a:pt x="5665" y="4321"/>
                    <a:pt x="5665" y="2784"/>
                  </a:cubicBezTo>
                  <a:cubicBezTo>
                    <a:pt x="5665" y="1246"/>
                    <a:pt x="4398" y="1"/>
                    <a:pt x="2833"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3" name="Google Shape;22823;p87"/>
            <p:cNvSpPr/>
            <p:nvPr/>
          </p:nvSpPr>
          <p:spPr>
            <a:xfrm>
              <a:off x="2962824" y="2565641"/>
              <a:ext cx="100492" cy="98748"/>
            </a:xfrm>
            <a:custGeom>
              <a:avLst/>
              <a:gdLst/>
              <a:ahLst/>
              <a:cxnLst/>
              <a:rect l="l" t="t" r="r" b="b"/>
              <a:pathLst>
                <a:path w="3861" h="3794" extrusionOk="0">
                  <a:moveTo>
                    <a:pt x="1929" y="0"/>
                  </a:moveTo>
                  <a:cubicBezTo>
                    <a:pt x="862" y="0"/>
                    <a:pt x="0" y="848"/>
                    <a:pt x="0" y="1897"/>
                  </a:cubicBezTo>
                  <a:cubicBezTo>
                    <a:pt x="0" y="2942"/>
                    <a:pt x="862" y="3793"/>
                    <a:pt x="1929" y="3793"/>
                  </a:cubicBezTo>
                  <a:cubicBezTo>
                    <a:pt x="2995" y="3793"/>
                    <a:pt x="3860" y="2942"/>
                    <a:pt x="3860" y="1897"/>
                  </a:cubicBezTo>
                  <a:cubicBezTo>
                    <a:pt x="3860" y="848"/>
                    <a:pt x="2995" y="0"/>
                    <a:pt x="1929"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4" name="Google Shape;22824;p87"/>
            <p:cNvSpPr/>
            <p:nvPr/>
          </p:nvSpPr>
          <p:spPr>
            <a:xfrm>
              <a:off x="2827559" y="2428451"/>
              <a:ext cx="264778" cy="363864"/>
            </a:xfrm>
            <a:custGeom>
              <a:avLst/>
              <a:gdLst/>
              <a:ahLst/>
              <a:cxnLst/>
              <a:rect l="l" t="t" r="r" b="b"/>
              <a:pathLst>
                <a:path w="10173" h="13980" extrusionOk="0">
                  <a:moveTo>
                    <a:pt x="7703" y="12505"/>
                  </a:moveTo>
                  <a:lnTo>
                    <a:pt x="7703" y="12825"/>
                  </a:lnTo>
                  <a:cubicBezTo>
                    <a:pt x="7699" y="13231"/>
                    <a:pt x="7365" y="13561"/>
                    <a:pt x="6956" y="13561"/>
                  </a:cubicBezTo>
                  <a:cubicBezTo>
                    <a:pt x="6954" y="13561"/>
                    <a:pt x="6952" y="13561"/>
                    <a:pt x="6950" y="13561"/>
                  </a:cubicBezTo>
                  <a:lnTo>
                    <a:pt x="1172" y="13561"/>
                  </a:lnTo>
                  <a:cubicBezTo>
                    <a:pt x="764" y="13561"/>
                    <a:pt x="430" y="13234"/>
                    <a:pt x="426" y="12825"/>
                  </a:cubicBezTo>
                  <a:lnTo>
                    <a:pt x="426" y="12505"/>
                  </a:lnTo>
                  <a:close/>
                  <a:moveTo>
                    <a:pt x="1159" y="1"/>
                  </a:moveTo>
                  <a:cubicBezTo>
                    <a:pt x="525" y="1"/>
                    <a:pt x="8" y="515"/>
                    <a:pt x="1" y="1151"/>
                  </a:cubicBezTo>
                  <a:lnTo>
                    <a:pt x="1" y="10078"/>
                  </a:lnTo>
                  <a:cubicBezTo>
                    <a:pt x="6" y="10211"/>
                    <a:pt x="109" y="10278"/>
                    <a:pt x="212" y="10278"/>
                  </a:cubicBezTo>
                  <a:cubicBezTo>
                    <a:pt x="315" y="10278"/>
                    <a:pt x="418" y="10211"/>
                    <a:pt x="423" y="10078"/>
                  </a:cubicBezTo>
                  <a:lnTo>
                    <a:pt x="423" y="1746"/>
                  </a:lnTo>
                  <a:lnTo>
                    <a:pt x="4409" y="1746"/>
                  </a:lnTo>
                  <a:cubicBezTo>
                    <a:pt x="4525" y="1746"/>
                    <a:pt x="4617" y="1651"/>
                    <a:pt x="4617" y="1538"/>
                  </a:cubicBezTo>
                  <a:cubicBezTo>
                    <a:pt x="4617" y="1422"/>
                    <a:pt x="4525" y="1331"/>
                    <a:pt x="4409" y="1331"/>
                  </a:cubicBezTo>
                  <a:lnTo>
                    <a:pt x="423" y="1331"/>
                  </a:lnTo>
                  <a:lnTo>
                    <a:pt x="423" y="1155"/>
                  </a:lnTo>
                  <a:cubicBezTo>
                    <a:pt x="426" y="743"/>
                    <a:pt x="761" y="416"/>
                    <a:pt x="1172" y="416"/>
                  </a:cubicBezTo>
                  <a:lnTo>
                    <a:pt x="6950" y="416"/>
                  </a:lnTo>
                  <a:cubicBezTo>
                    <a:pt x="7358" y="416"/>
                    <a:pt x="7692" y="743"/>
                    <a:pt x="7696" y="1155"/>
                  </a:cubicBezTo>
                  <a:lnTo>
                    <a:pt x="7696" y="1331"/>
                  </a:lnTo>
                  <a:lnTo>
                    <a:pt x="5310" y="1331"/>
                  </a:lnTo>
                  <a:cubicBezTo>
                    <a:pt x="5032" y="1331"/>
                    <a:pt x="5032" y="1746"/>
                    <a:pt x="5310" y="1746"/>
                  </a:cubicBezTo>
                  <a:lnTo>
                    <a:pt x="7696" y="1746"/>
                  </a:lnTo>
                  <a:lnTo>
                    <a:pt x="7696" y="4233"/>
                  </a:lnTo>
                  <a:cubicBezTo>
                    <a:pt x="7503" y="4197"/>
                    <a:pt x="7310" y="4178"/>
                    <a:pt x="7117" y="4178"/>
                  </a:cubicBezTo>
                  <a:cubicBezTo>
                    <a:pt x="6318" y="4178"/>
                    <a:pt x="5540" y="4491"/>
                    <a:pt x="4958" y="5064"/>
                  </a:cubicBezTo>
                  <a:lnTo>
                    <a:pt x="1281" y="5064"/>
                  </a:lnTo>
                  <a:cubicBezTo>
                    <a:pt x="1007" y="5064"/>
                    <a:pt x="1007" y="5482"/>
                    <a:pt x="1281" y="5482"/>
                  </a:cubicBezTo>
                  <a:lnTo>
                    <a:pt x="4610" y="5482"/>
                  </a:lnTo>
                  <a:cubicBezTo>
                    <a:pt x="4529" y="5595"/>
                    <a:pt x="4455" y="5718"/>
                    <a:pt x="4392" y="5845"/>
                  </a:cubicBezTo>
                  <a:lnTo>
                    <a:pt x="2326" y="5845"/>
                  </a:lnTo>
                  <a:cubicBezTo>
                    <a:pt x="2048" y="5845"/>
                    <a:pt x="2048" y="6260"/>
                    <a:pt x="2326" y="6260"/>
                  </a:cubicBezTo>
                  <a:lnTo>
                    <a:pt x="4219" y="6260"/>
                  </a:lnTo>
                  <a:cubicBezTo>
                    <a:pt x="4124" y="6552"/>
                    <a:pt x="4075" y="6862"/>
                    <a:pt x="4075" y="7168"/>
                  </a:cubicBezTo>
                  <a:cubicBezTo>
                    <a:pt x="4075" y="7242"/>
                    <a:pt x="4079" y="7312"/>
                    <a:pt x="4082" y="7386"/>
                  </a:cubicBezTo>
                  <a:lnTo>
                    <a:pt x="1848" y="7386"/>
                  </a:lnTo>
                  <a:cubicBezTo>
                    <a:pt x="1570" y="7386"/>
                    <a:pt x="1570" y="7801"/>
                    <a:pt x="1848" y="7801"/>
                  </a:cubicBezTo>
                  <a:lnTo>
                    <a:pt x="4145" y="7801"/>
                  </a:lnTo>
                  <a:cubicBezTo>
                    <a:pt x="4159" y="7868"/>
                    <a:pt x="4177" y="7935"/>
                    <a:pt x="4195" y="8002"/>
                  </a:cubicBezTo>
                  <a:lnTo>
                    <a:pt x="3111" y="8002"/>
                  </a:lnTo>
                  <a:cubicBezTo>
                    <a:pt x="2833" y="8002"/>
                    <a:pt x="2833" y="8417"/>
                    <a:pt x="3111" y="8417"/>
                  </a:cubicBezTo>
                  <a:lnTo>
                    <a:pt x="4353" y="8417"/>
                  </a:lnTo>
                  <a:cubicBezTo>
                    <a:pt x="4858" y="9480"/>
                    <a:pt x="5931" y="10158"/>
                    <a:pt x="7109" y="10158"/>
                  </a:cubicBezTo>
                  <a:cubicBezTo>
                    <a:pt x="7112" y="10158"/>
                    <a:pt x="7115" y="10158"/>
                    <a:pt x="7118" y="10158"/>
                  </a:cubicBezTo>
                  <a:cubicBezTo>
                    <a:pt x="7312" y="10158"/>
                    <a:pt x="7506" y="10141"/>
                    <a:pt x="7696" y="10106"/>
                  </a:cubicBezTo>
                  <a:lnTo>
                    <a:pt x="7696" y="12087"/>
                  </a:lnTo>
                  <a:lnTo>
                    <a:pt x="423" y="12087"/>
                  </a:lnTo>
                  <a:lnTo>
                    <a:pt x="423" y="10943"/>
                  </a:lnTo>
                  <a:cubicBezTo>
                    <a:pt x="418" y="10809"/>
                    <a:pt x="315" y="10742"/>
                    <a:pt x="212" y="10742"/>
                  </a:cubicBezTo>
                  <a:cubicBezTo>
                    <a:pt x="109" y="10742"/>
                    <a:pt x="6" y="10809"/>
                    <a:pt x="1" y="10943"/>
                  </a:cubicBezTo>
                  <a:lnTo>
                    <a:pt x="1" y="12825"/>
                  </a:lnTo>
                  <a:cubicBezTo>
                    <a:pt x="8" y="13467"/>
                    <a:pt x="528" y="13979"/>
                    <a:pt x="1166" y="13979"/>
                  </a:cubicBezTo>
                  <a:cubicBezTo>
                    <a:pt x="1168" y="13979"/>
                    <a:pt x="1170" y="13979"/>
                    <a:pt x="1172" y="13979"/>
                  </a:cubicBezTo>
                  <a:lnTo>
                    <a:pt x="6950" y="13979"/>
                  </a:lnTo>
                  <a:cubicBezTo>
                    <a:pt x="6952" y="13979"/>
                    <a:pt x="6954" y="13979"/>
                    <a:pt x="6956" y="13979"/>
                  </a:cubicBezTo>
                  <a:cubicBezTo>
                    <a:pt x="7597" y="13979"/>
                    <a:pt x="8118" y="13467"/>
                    <a:pt x="8125" y="12825"/>
                  </a:cubicBezTo>
                  <a:lnTo>
                    <a:pt x="8125" y="9993"/>
                  </a:lnTo>
                  <a:cubicBezTo>
                    <a:pt x="9314" y="9585"/>
                    <a:pt x="10169" y="8473"/>
                    <a:pt x="10169" y="7168"/>
                  </a:cubicBezTo>
                  <a:cubicBezTo>
                    <a:pt x="10173" y="6717"/>
                    <a:pt x="10067" y="6271"/>
                    <a:pt x="9870" y="5866"/>
                  </a:cubicBezTo>
                  <a:cubicBezTo>
                    <a:pt x="9832" y="5793"/>
                    <a:pt x="9756" y="5750"/>
                    <a:pt x="9678" y="5750"/>
                  </a:cubicBezTo>
                  <a:cubicBezTo>
                    <a:pt x="9646" y="5750"/>
                    <a:pt x="9615" y="5757"/>
                    <a:pt x="9585" y="5771"/>
                  </a:cubicBezTo>
                  <a:cubicBezTo>
                    <a:pt x="9479" y="5820"/>
                    <a:pt x="9437" y="5943"/>
                    <a:pt x="9486" y="6049"/>
                  </a:cubicBezTo>
                  <a:cubicBezTo>
                    <a:pt x="9659" y="6397"/>
                    <a:pt x="9747" y="6781"/>
                    <a:pt x="9747" y="7168"/>
                  </a:cubicBezTo>
                  <a:cubicBezTo>
                    <a:pt x="9747" y="8589"/>
                    <a:pt x="8572" y="9743"/>
                    <a:pt x="7126" y="9743"/>
                  </a:cubicBezTo>
                  <a:cubicBezTo>
                    <a:pt x="5679" y="9743"/>
                    <a:pt x="4504" y="8586"/>
                    <a:pt x="4504" y="7168"/>
                  </a:cubicBezTo>
                  <a:cubicBezTo>
                    <a:pt x="4504" y="5750"/>
                    <a:pt x="5679" y="4592"/>
                    <a:pt x="7126" y="4592"/>
                  </a:cubicBezTo>
                  <a:cubicBezTo>
                    <a:pt x="7850" y="4592"/>
                    <a:pt x="8543" y="4891"/>
                    <a:pt x="9043" y="5416"/>
                  </a:cubicBezTo>
                  <a:cubicBezTo>
                    <a:pt x="9086" y="5458"/>
                    <a:pt x="9143" y="5480"/>
                    <a:pt x="9201" y="5480"/>
                  </a:cubicBezTo>
                  <a:cubicBezTo>
                    <a:pt x="9252" y="5480"/>
                    <a:pt x="9304" y="5463"/>
                    <a:pt x="9346" y="5426"/>
                  </a:cubicBezTo>
                  <a:cubicBezTo>
                    <a:pt x="9430" y="5345"/>
                    <a:pt x="9434" y="5215"/>
                    <a:pt x="9356" y="5131"/>
                  </a:cubicBezTo>
                  <a:cubicBezTo>
                    <a:pt x="9015" y="4772"/>
                    <a:pt x="8593" y="4501"/>
                    <a:pt x="8125" y="4342"/>
                  </a:cubicBezTo>
                  <a:lnTo>
                    <a:pt x="8125" y="1151"/>
                  </a:lnTo>
                  <a:cubicBezTo>
                    <a:pt x="8118" y="515"/>
                    <a:pt x="7601" y="1"/>
                    <a:pt x="6963" y="1"/>
                  </a:cubicBezTo>
                  <a:cubicBezTo>
                    <a:pt x="6958" y="1"/>
                    <a:pt x="6954" y="1"/>
                    <a:pt x="6950" y="1"/>
                  </a:cubicBezTo>
                  <a:lnTo>
                    <a:pt x="1172" y="1"/>
                  </a:lnTo>
                  <a:cubicBezTo>
                    <a:pt x="1168" y="1"/>
                    <a:pt x="1164"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5" name="Google Shape;22825;p87"/>
            <p:cNvSpPr/>
            <p:nvPr/>
          </p:nvSpPr>
          <p:spPr>
            <a:xfrm>
              <a:off x="2957228" y="2600805"/>
              <a:ext cx="12311" cy="19703"/>
            </a:xfrm>
            <a:custGeom>
              <a:avLst/>
              <a:gdLst/>
              <a:ahLst/>
              <a:cxnLst/>
              <a:rect l="l" t="t" r="r" b="b"/>
              <a:pathLst>
                <a:path w="473" h="757" extrusionOk="0">
                  <a:moveTo>
                    <a:pt x="243" y="0"/>
                  </a:moveTo>
                  <a:cubicBezTo>
                    <a:pt x="142" y="0"/>
                    <a:pt x="55" y="70"/>
                    <a:pt x="36" y="173"/>
                  </a:cubicBezTo>
                  <a:cubicBezTo>
                    <a:pt x="15" y="296"/>
                    <a:pt x="1" y="419"/>
                    <a:pt x="1" y="546"/>
                  </a:cubicBezTo>
                  <a:cubicBezTo>
                    <a:pt x="4" y="662"/>
                    <a:pt x="96" y="757"/>
                    <a:pt x="215" y="757"/>
                  </a:cubicBezTo>
                  <a:cubicBezTo>
                    <a:pt x="328" y="757"/>
                    <a:pt x="423" y="665"/>
                    <a:pt x="427" y="549"/>
                  </a:cubicBezTo>
                  <a:lnTo>
                    <a:pt x="427" y="546"/>
                  </a:lnTo>
                  <a:cubicBezTo>
                    <a:pt x="427" y="444"/>
                    <a:pt x="434" y="345"/>
                    <a:pt x="451" y="247"/>
                  </a:cubicBezTo>
                  <a:cubicBezTo>
                    <a:pt x="472" y="131"/>
                    <a:pt x="395" y="25"/>
                    <a:pt x="282" y="4"/>
                  </a:cubicBezTo>
                  <a:cubicBezTo>
                    <a:pt x="269" y="1"/>
                    <a:pt x="25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6" name="Google Shape;22826;p87"/>
            <p:cNvSpPr/>
            <p:nvPr/>
          </p:nvSpPr>
          <p:spPr>
            <a:xfrm>
              <a:off x="2982865" y="2653016"/>
              <a:ext cx="20822" cy="14393"/>
            </a:xfrm>
            <a:custGeom>
              <a:avLst/>
              <a:gdLst/>
              <a:ahLst/>
              <a:cxnLst/>
              <a:rect l="l" t="t" r="r" b="b"/>
              <a:pathLst>
                <a:path w="800" h="553" extrusionOk="0">
                  <a:moveTo>
                    <a:pt x="243" y="0"/>
                  </a:moveTo>
                  <a:cubicBezTo>
                    <a:pt x="168" y="0"/>
                    <a:pt x="96" y="39"/>
                    <a:pt x="57" y="109"/>
                  </a:cubicBezTo>
                  <a:cubicBezTo>
                    <a:pt x="1" y="211"/>
                    <a:pt x="40" y="341"/>
                    <a:pt x="145" y="394"/>
                  </a:cubicBezTo>
                  <a:cubicBezTo>
                    <a:pt x="258" y="454"/>
                    <a:pt x="374" y="503"/>
                    <a:pt x="497" y="542"/>
                  </a:cubicBezTo>
                  <a:cubicBezTo>
                    <a:pt x="518" y="549"/>
                    <a:pt x="539" y="552"/>
                    <a:pt x="560" y="552"/>
                  </a:cubicBezTo>
                  <a:cubicBezTo>
                    <a:pt x="652" y="552"/>
                    <a:pt x="733" y="492"/>
                    <a:pt x="764" y="408"/>
                  </a:cubicBezTo>
                  <a:cubicBezTo>
                    <a:pt x="800" y="295"/>
                    <a:pt x="740" y="176"/>
                    <a:pt x="627" y="144"/>
                  </a:cubicBezTo>
                  <a:cubicBezTo>
                    <a:pt x="529" y="112"/>
                    <a:pt x="434" y="74"/>
                    <a:pt x="342" y="25"/>
                  </a:cubicBezTo>
                  <a:cubicBezTo>
                    <a:pt x="310" y="8"/>
                    <a:pt x="276" y="0"/>
                    <a:pt x="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7" name="Google Shape;22827;p87"/>
            <p:cNvSpPr/>
            <p:nvPr/>
          </p:nvSpPr>
          <p:spPr>
            <a:xfrm>
              <a:off x="2966129" y="2573970"/>
              <a:ext cx="18245" cy="17517"/>
            </a:xfrm>
            <a:custGeom>
              <a:avLst/>
              <a:gdLst/>
              <a:ahLst/>
              <a:cxnLst/>
              <a:rect l="l" t="t" r="r" b="b"/>
              <a:pathLst>
                <a:path w="701" h="673" extrusionOk="0">
                  <a:moveTo>
                    <a:pt x="466" y="1"/>
                  </a:moveTo>
                  <a:cubicBezTo>
                    <a:pt x="413" y="1"/>
                    <a:pt x="361" y="19"/>
                    <a:pt x="320" y="57"/>
                  </a:cubicBezTo>
                  <a:cubicBezTo>
                    <a:pt x="229" y="145"/>
                    <a:pt x="144" y="240"/>
                    <a:pt x="67" y="342"/>
                  </a:cubicBezTo>
                  <a:cubicBezTo>
                    <a:pt x="0" y="437"/>
                    <a:pt x="21" y="567"/>
                    <a:pt x="116" y="634"/>
                  </a:cubicBezTo>
                  <a:cubicBezTo>
                    <a:pt x="152" y="660"/>
                    <a:pt x="195" y="673"/>
                    <a:pt x="238" y="673"/>
                  </a:cubicBezTo>
                  <a:cubicBezTo>
                    <a:pt x="304" y="673"/>
                    <a:pt x="369" y="643"/>
                    <a:pt x="412" y="588"/>
                  </a:cubicBezTo>
                  <a:cubicBezTo>
                    <a:pt x="472" y="504"/>
                    <a:pt x="538" y="430"/>
                    <a:pt x="612" y="359"/>
                  </a:cubicBezTo>
                  <a:cubicBezTo>
                    <a:pt x="697" y="278"/>
                    <a:pt x="700" y="145"/>
                    <a:pt x="619" y="64"/>
                  </a:cubicBezTo>
                  <a:cubicBezTo>
                    <a:pt x="578" y="22"/>
                    <a:pt x="522" y="1"/>
                    <a:pt x="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8" name="Google Shape;22828;p87"/>
            <p:cNvSpPr/>
            <p:nvPr/>
          </p:nvSpPr>
          <p:spPr>
            <a:xfrm>
              <a:off x="2961445" y="2630944"/>
              <a:ext cx="17256" cy="18506"/>
            </a:xfrm>
            <a:custGeom>
              <a:avLst/>
              <a:gdLst/>
              <a:ahLst/>
              <a:cxnLst/>
              <a:rect l="l" t="t" r="r" b="b"/>
              <a:pathLst>
                <a:path w="663" h="711" extrusionOk="0">
                  <a:moveTo>
                    <a:pt x="243" y="1"/>
                  </a:moveTo>
                  <a:cubicBezTo>
                    <a:pt x="213" y="1"/>
                    <a:pt x="182" y="7"/>
                    <a:pt x="152" y="21"/>
                  </a:cubicBezTo>
                  <a:cubicBezTo>
                    <a:pt x="46" y="70"/>
                    <a:pt x="1" y="197"/>
                    <a:pt x="53" y="299"/>
                  </a:cubicBezTo>
                  <a:cubicBezTo>
                    <a:pt x="110" y="415"/>
                    <a:pt x="173" y="524"/>
                    <a:pt x="250" y="626"/>
                  </a:cubicBezTo>
                  <a:cubicBezTo>
                    <a:pt x="292" y="681"/>
                    <a:pt x="356" y="710"/>
                    <a:pt x="420" y="710"/>
                  </a:cubicBezTo>
                  <a:cubicBezTo>
                    <a:pt x="464" y="710"/>
                    <a:pt x="508" y="697"/>
                    <a:pt x="546" y="668"/>
                  </a:cubicBezTo>
                  <a:cubicBezTo>
                    <a:pt x="641" y="602"/>
                    <a:pt x="662" y="471"/>
                    <a:pt x="592" y="380"/>
                  </a:cubicBezTo>
                  <a:cubicBezTo>
                    <a:pt x="532" y="295"/>
                    <a:pt x="479" y="211"/>
                    <a:pt x="433" y="120"/>
                  </a:cubicBezTo>
                  <a:cubicBezTo>
                    <a:pt x="395" y="44"/>
                    <a:pt x="321" y="1"/>
                    <a:pt x="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9" name="Google Shape;22829;p87"/>
            <p:cNvSpPr/>
            <p:nvPr/>
          </p:nvSpPr>
          <p:spPr>
            <a:xfrm>
              <a:off x="3041661" y="2638545"/>
              <a:ext cx="18245" cy="17490"/>
            </a:xfrm>
            <a:custGeom>
              <a:avLst/>
              <a:gdLst/>
              <a:ahLst/>
              <a:cxnLst/>
              <a:rect l="l" t="t" r="r" b="b"/>
              <a:pathLst>
                <a:path w="701" h="672" extrusionOk="0">
                  <a:moveTo>
                    <a:pt x="460" y="0"/>
                  </a:moveTo>
                  <a:cubicBezTo>
                    <a:pt x="396" y="0"/>
                    <a:pt x="331" y="30"/>
                    <a:pt x="289" y="84"/>
                  </a:cubicBezTo>
                  <a:cubicBezTo>
                    <a:pt x="230" y="169"/>
                    <a:pt x="163" y="243"/>
                    <a:pt x="89" y="313"/>
                  </a:cubicBezTo>
                  <a:cubicBezTo>
                    <a:pt x="4" y="391"/>
                    <a:pt x="1" y="524"/>
                    <a:pt x="82" y="609"/>
                  </a:cubicBezTo>
                  <a:cubicBezTo>
                    <a:pt x="120" y="651"/>
                    <a:pt x="177" y="672"/>
                    <a:pt x="233" y="672"/>
                  </a:cubicBezTo>
                  <a:cubicBezTo>
                    <a:pt x="289" y="672"/>
                    <a:pt x="342" y="654"/>
                    <a:pt x="381" y="616"/>
                  </a:cubicBezTo>
                  <a:cubicBezTo>
                    <a:pt x="472" y="528"/>
                    <a:pt x="557" y="433"/>
                    <a:pt x="634" y="331"/>
                  </a:cubicBezTo>
                  <a:cubicBezTo>
                    <a:pt x="701" y="239"/>
                    <a:pt x="680" y="109"/>
                    <a:pt x="585" y="42"/>
                  </a:cubicBezTo>
                  <a:cubicBezTo>
                    <a:pt x="548" y="14"/>
                    <a:pt x="504" y="0"/>
                    <a:pt x="4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0" name="Google Shape;22830;p87"/>
            <p:cNvSpPr/>
            <p:nvPr/>
          </p:nvSpPr>
          <p:spPr>
            <a:xfrm>
              <a:off x="3056497" y="2609628"/>
              <a:ext cx="12311" cy="19599"/>
            </a:xfrm>
            <a:custGeom>
              <a:avLst/>
              <a:gdLst/>
              <a:ahLst/>
              <a:cxnLst/>
              <a:rect l="l" t="t" r="r" b="b"/>
              <a:pathLst>
                <a:path w="473" h="753" extrusionOk="0">
                  <a:moveTo>
                    <a:pt x="259" y="0"/>
                  </a:moveTo>
                  <a:cubicBezTo>
                    <a:pt x="156" y="0"/>
                    <a:pt x="54" y="68"/>
                    <a:pt x="47" y="203"/>
                  </a:cubicBezTo>
                  <a:lnTo>
                    <a:pt x="47" y="207"/>
                  </a:lnTo>
                  <a:cubicBezTo>
                    <a:pt x="47" y="309"/>
                    <a:pt x="40" y="411"/>
                    <a:pt x="22" y="509"/>
                  </a:cubicBezTo>
                  <a:cubicBezTo>
                    <a:pt x="1" y="622"/>
                    <a:pt x="78" y="731"/>
                    <a:pt x="191" y="752"/>
                  </a:cubicBezTo>
                  <a:lnTo>
                    <a:pt x="230" y="752"/>
                  </a:lnTo>
                  <a:cubicBezTo>
                    <a:pt x="332" y="752"/>
                    <a:pt x="420" y="682"/>
                    <a:pt x="437" y="583"/>
                  </a:cubicBezTo>
                  <a:cubicBezTo>
                    <a:pt x="458" y="457"/>
                    <a:pt x="472" y="333"/>
                    <a:pt x="472" y="207"/>
                  </a:cubicBezTo>
                  <a:lnTo>
                    <a:pt x="472" y="203"/>
                  </a:lnTo>
                  <a:cubicBezTo>
                    <a:pt x="465" y="68"/>
                    <a:pt x="362" y="0"/>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1" name="Google Shape;22831;p87"/>
            <p:cNvSpPr/>
            <p:nvPr/>
          </p:nvSpPr>
          <p:spPr>
            <a:xfrm>
              <a:off x="3047335" y="2580477"/>
              <a:ext cx="17152" cy="18427"/>
            </a:xfrm>
            <a:custGeom>
              <a:avLst/>
              <a:gdLst/>
              <a:ahLst/>
              <a:cxnLst/>
              <a:rect l="l" t="t" r="r" b="b"/>
              <a:pathLst>
                <a:path w="659" h="708" extrusionOk="0">
                  <a:moveTo>
                    <a:pt x="239" y="1"/>
                  </a:moveTo>
                  <a:cubicBezTo>
                    <a:pt x="196" y="1"/>
                    <a:pt x="152" y="14"/>
                    <a:pt x="114" y="43"/>
                  </a:cubicBezTo>
                  <a:cubicBezTo>
                    <a:pt x="22" y="109"/>
                    <a:pt x="1" y="240"/>
                    <a:pt x="71" y="331"/>
                  </a:cubicBezTo>
                  <a:cubicBezTo>
                    <a:pt x="131" y="415"/>
                    <a:pt x="184" y="500"/>
                    <a:pt x="230" y="591"/>
                  </a:cubicBezTo>
                  <a:cubicBezTo>
                    <a:pt x="265" y="662"/>
                    <a:pt x="339" y="707"/>
                    <a:pt x="420" y="707"/>
                  </a:cubicBezTo>
                  <a:cubicBezTo>
                    <a:pt x="451" y="707"/>
                    <a:pt x="483" y="700"/>
                    <a:pt x="511" y="686"/>
                  </a:cubicBezTo>
                  <a:cubicBezTo>
                    <a:pt x="617" y="637"/>
                    <a:pt x="659" y="514"/>
                    <a:pt x="610" y="408"/>
                  </a:cubicBezTo>
                  <a:cubicBezTo>
                    <a:pt x="553" y="296"/>
                    <a:pt x="487" y="187"/>
                    <a:pt x="409" y="85"/>
                  </a:cubicBezTo>
                  <a:cubicBezTo>
                    <a:pt x="367" y="30"/>
                    <a:pt x="304"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2" name="Google Shape;22832;p87"/>
            <p:cNvSpPr/>
            <p:nvPr/>
          </p:nvSpPr>
          <p:spPr>
            <a:xfrm>
              <a:off x="3012276" y="2656530"/>
              <a:ext cx="22540" cy="12884"/>
            </a:xfrm>
            <a:custGeom>
              <a:avLst/>
              <a:gdLst/>
              <a:ahLst/>
              <a:cxnLst/>
              <a:rect l="l" t="t" r="r" b="b"/>
              <a:pathLst>
                <a:path w="866" h="495" extrusionOk="0">
                  <a:moveTo>
                    <a:pt x="628" y="1"/>
                  </a:moveTo>
                  <a:cubicBezTo>
                    <a:pt x="605" y="1"/>
                    <a:pt x="582" y="5"/>
                    <a:pt x="560" y="13"/>
                  </a:cubicBezTo>
                  <a:cubicBezTo>
                    <a:pt x="461" y="44"/>
                    <a:pt x="363" y="65"/>
                    <a:pt x="261" y="80"/>
                  </a:cubicBezTo>
                  <a:cubicBezTo>
                    <a:pt x="0" y="111"/>
                    <a:pt x="29" y="495"/>
                    <a:pt x="289" y="495"/>
                  </a:cubicBezTo>
                  <a:lnTo>
                    <a:pt x="289" y="491"/>
                  </a:lnTo>
                  <a:lnTo>
                    <a:pt x="317" y="491"/>
                  </a:lnTo>
                  <a:cubicBezTo>
                    <a:pt x="444" y="474"/>
                    <a:pt x="570" y="445"/>
                    <a:pt x="690" y="407"/>
                  </a:cubicBezTo>
                  <a:cubicBezTo>
                    <a:pt x="803" y="372"/>
                    <a:pt x="866" y="255"/>
                    <a:pt x="827" y="143"/>
                  </a:cubicBezTo>
                  <a:cubicBezTo>
                    <a:pt x="797" y="56"/>
                    <a:pt x="715" y="1"/>
                    <a:pt x="6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3" name="Google Shape;22833;p87"/>
            <p:cNvSpPr/>
            <p:nvPr/>
          </p:nvSpPr>
          <p:spPr>
            <a:xfrm>
              <a:off x="3022245" y="2562622"/>
              <a:ext cx="20822" cy="14315"/>
            </a:xfrm>
            <a:custGeom>
              <a:avLst/>
              <a:gdLst/>
              <a:ahLst/>
              <a:cxnLst/>
              <a:rect l="l" t="t" r="r" b="b"/>
              <a:pathLst>
                <a:path w="800" h="550" extrusionOk="0">
                  <a:moveTo>
                    <a:pt x="237" y="0"/>
                  </a:moveTo>
                  <a:cubicBezTo>
                    <a:pt x="150" y="0"/>
                    <a:pt x="67" y="54"/>
                    <a:pt x="36" y="141"/>
                  </a:cubicBezTo>
                  <a:cubicBezTo>
                    <a:pt x="1" y="254"/>
                    <a:pt x="61" y="373"/>
                    <a:pt x="173" y="405"/>
                  </a:cubicBezTo>
                  <a:cubicBezTo>
                    <a:pt x="272" y="436"/>
                    <a:pt x="367" y="475"/>
                    <a:pt x="458" y="524"/>
                  </a:cubicBezTo>
                  <a:cubicBezTo>
                    <a:pt x="486" y="542"/>
                    <a:pt x="522" y="549"/>
                    <a:pt x="557" y="549"/>
                  </a:cubicBezTo>
                  <a:cubicBezTo>
                    <a:pt x="634" y="549"/>
                    <a:pt x="705" y="507"/>
                    <a:pt x="743" y="440"/>
                  </a:cubicBezTo>
                  <a:cubicBezTo>
                    <a:pt x="800" y="338"/>
                    <a:pt x="757" y="211"/>
                    <a:pt x="655" y="159"/>
                  </a:cubicBezTo>
                  <a:cubicBezTo>
                    <a:pt x="543" y="99"/>
                    <a:pt x="427" y="49"/>
                    <a:pt x="303" y="11"/>
                  </a:cubicBezTo>
                  <a:cubicBezTo>
                    <a:pt x="282" y="4"/>
                    <a:pt x="259" y="0"/>
                    <a:pt x="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4" name="Google Shape;22834;p87"/>
            <p:cNvSpPr/>
            <p:nvPr/>
          </p:nvSpPr>
          <p:spPr>
            <a:xfrm>
              <a:off x="2991220" y="2560748"/>
              <a:ext cx="20796" cy="12780"/>
            </a:xfrm>
            <a:custGeom>
              <a:avLst/>
              <a:gdLst/>
              <a:ahLst/>
              <a:cxnLst/>
              <a:rect l="l" t="t" r="r" b="b"/>
              <a:pathLst>
                <a:path w="799" h="491" extrusionOk="0">
                  <a:moveTo>
                    <a:pt x="573" y="0"/>
                  </a:moveTo>
                  <a:cubicBezTo>
                    <a:pt x="564" y="0"/>
                    <a:pt x="555" y="1"/>
                    <a:pt x="545" y="2"/>
                  </a:cubicBezTo>
                  <a:cubicBezTo>
                    <a:pt x="419" y="19"/>
                    <a:pt x="296" y="48"/>
                    <a:pt x="173" y="86"/>
                  </a:cubicBezTo>
                  <a:cubicBezTo>
                    <a:pt x="60" y="121"/>
                    <a:pt x="0" y="241"/>
                    <a:pt x="35" y="350"/>
                  </a:cubicBezTo>
                  <a:cubicBezTo>
                    <a:pt x="67" y="435"/>
                    <a:pt x="148" y="491"/>
                    <a:pt x="239" y="491"/>
                  </a:cubicBezTo>
                  <a:cubicBezTo>
                    <a:pt x="260" y="491"/>
                    <a:pt x="282" y="487"/>
                    <a:pt x="303" y="480"/>
                  </a:cubicBezTo>
                  <a:cubicBezTo>
                    <a:pt x="401" y="449"/>
                    <a:pt x="503" y="428"/>
                    <a:pt x="605" y="413"/>
                  </a:cubicBezTo>
                  <a:cubicBezTo>
                    <a:pt x="718" y="399"/>
                    <a:pt x="799" y="294"/>
                    <a:pt x="785" y="178"/>
                  </a:cubicBezTo>
                  <a:cubicBezTo>
                    <a:pt x="769" y="74"/>
                    <a:pt x="678" y="0"/>
                    <a:pt x="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5" name="Google Shape;22835;p87"/>
            <p:cNvSpPr/>
            <p:nvPr/>
          </p:nvSpPr>
          <p:spPr>
            <a:xfrm>
              <a:off x="2995410" y="2583783"/>
              <a:ext cx="35840" cy="64106"/>
            </a:xfrm>
            <a:custGeom>
              <a:avLst/>
              <a:gdLst/>
              <a:ahLst/>
              <a:cxnLst/>
              <a:rect l="l" t="t" r="r" b="b"/>
              <a:pathLst>
                <a:path w="1377" h="2463" extrusionOk="0">
                  <a:moveTo>
                    <a:pt x="691" y="1"/>
                  </a:moveTo>
                  <a:cubicBezTo>
                    <a:pt x="588" y="1"/>
                    <a:pt x="485" y="69"/>
                    <a:pt x="479" y="204"/>
                  </a:cubicBezTo>
                  <a:lnTo>
                    <a:pt x="479" y="387"/>
                  </a:lnTo>
                  <a:cubicBezTo>
                    <a:pt x="202" y="426"/>
                    <a:pt x="1" y="675"/>
                    <a:pt x="26" y="953"/>
                  </a:cubicBezTo>
                  <a:cubicBezTo>
                    <a:pt x="50" y="1225"/>
                    <a:pt x="275" y="1436"/>
                    <a:pt x="548" y="1436"/>
                  </a:cubicBezTo>
                  <a:cubicBezTo>
                    <a:pt x="554" y="1436"/>
                    <a:pt x="561" y="1436"/>
                    <a:pt x="567" y="1435"/>
                  </a:cubicBezTo>
                  <a:lnTo>
                    <a:pt x="817" y="1435"/>
                  </a:lnTo>
                  <a:cubicBezTo>
                    <a:pt x="820" y="1435"/>
                    <a:pt x="822" y="1435"/>
                    <a:pt x="824" y="1435"/>
                  </a:cubicBezTo>
                  <a:cubicBezTo>
                    <a:pt x="972" y="1435"/>
                    <a:pt x="973" y="1661"/>
                    <a:pt x="827" y="1661"/>
                  </a:cubicBezTo>
                  <a:cubicBezTo>
                    <a:pt x="824" y="1661"/>
                    <a:pt x="821" y="1661"/>
                    <a:pt x="817" y="1661"/>
                  </a:cubicBezTo>
                  <a:lnTo>
                    <a:pt x="448" y="1661"/>
                  </a:lnTo>
                  <a:cubicBezTo>
                    <a:pt x="425" y="1545"/>
                    <a:pt x="334" y="1491"/>
                    <a:pt x="243" y="1491"/>
                  </a:cubicBezTo>
                  <a:cubicBezTo>
                    <a:pt x="136" y="1491"/>
                    <a:pt x="29" y="1565"/>
                    <a:pt x="29" y="1703"/>
                  </a:cubicBezTo>
                  <a:cubicBezTo>
                    <a:pt x="29" y="1910"/>
                    <a:pt x="202" y="2079"/>
                    <a:pt x="413" y="2079"/>
                  </a:cubicBezTo>
                  <a:lnTo>
                    <a:pt x="479" y="2079"/>
                  </a:lnTo>
                  <a:lnTo>
                    <a:pt x="479" y="2255"/>
                  </a:lnTo>
                  <a:cubicBezTo>
                    <a:pt x="479" y="2371"/>
                    <a:pt x="571" y="2463"/>
                    <a:pt x="687" y="2463"/>
                  </a:cubicBezTo>
                  <a:cubicBezTo>
                    <a:pt x="803" y="2463"/>
                    <a:pt x="898" y="2371"/>
                    <a:pt x="902" y="2255"/>
                  </a:cubicBezTo>
                  <a:lnTo>
                    <a:pt x="902" y="2072"/>
                  </a:lnTo>
                  <a:cubicBezTo>
                    <a:pt x="1176" y="2034"/>
                    <a:pt x="1377" y="1784"/>
                    <a:pt x="1352" y="1506"/>
                  </a:cubicBezTo>
                  <a:cubicBezTo>
                    <a:pt x="1331" y="1229"/>
                    <a:pt x="1099" y="1020"/>
                    <a:pt x="827" y="1020"/>
                  </a:cubicBezTo>
                  <a:cubicBezTo>
                    <a:pt x="823" y="1020"/>
                    <a:pt x="818" y="1020"/>
                    <a:pt x="814" y="1020"/>
                  </a:cubicBezTo>
                  <a:lnTo>
                    <a:pt x="567" y="1020"/>
                  </a:lnTo>
                  <a:cubicBezTo>
                    <a:pt x="564" y="1021"/>
                    <a:pt x="561" y="1021"/>
                    <a:pt x="557" y="1021"/>
                  </a:cubicBezTo>
                  <a:cubicBezTo>
                    <a:pt x="409" y="1021"/>
                    <a:pt x="409" y="795"/>
                    <a:pt x="557" y="795"/>
                  </a:cubicBezTo>
                  <a:cubicBezTo>
                    <a:pt x="561" y="795"/>
                    <a:pt x="564" y="795"/>
                    <a:pt x="567" y="795"/>
                  </a:cubicBezTo>
                  <a:lnTo>
                    <a:pt x="933" y="795"/>
                  </a:lnTo>
                  <a:cubicBezTo>
                    <a:pt x="956" y="913"/>
                    <a:pt x="1048" y="968"/>
                    <a:pt x="1140" y="968"/>
                  </a:cubicBezTo>
                  <a:cubicBezTo>
                    <a:pt x="1246" y="968"/>
                    <a:pt x="1352" y="894"/>
                    <a:pt x="1352" y="756"/>
                  </a:cubicBezTo>
                  <a:cubicBezTo>
                    <a:pt x="1352" y="545"/>
                    <a:pt x="1180" y="380"/>
                    <a:pt x="969" y="380"/>
                  </a:cubicBezTo>
                  <a:lnTo>
                    <a:pt x="902" y="380"/>
                  </a:lnTo>
                  <a:lnTo>
                    <a:pt x="902" y="204"/>
                  </a:lnTo>
                  <a:cubicBezTo>
                    <a:pt x="896" y="69"/>
                    <a:pt x="79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6" name="Google Shape;22836;p87"/>
          <p:cNvGrpSpPr/>
          <p:nvPr/>
        </p:nvGrpSpPr>
        <p:grpSpPr>
          <a:xfrm>
            <a:off x="7488303" y="2436571"/>
            <a:ext cx="352490" cy="347493"/>
            <a:chOff x="7488303" y="2436571"/>
            <a:chExt cx="352490" cy="347493"/>
          </a:xfrm>
        </p:grpSpPr>
        <p:sp>
          <p:nvSpPr>
            <p:cNvPr id="22837" name="Google Shape;22837;p87"/>
            <p:cNvSpPr/>
            <p:nvPr/>
          </p:nvSpPr>
          <p:spPr>
            <a:xfrm>
              <a:off x="7494810" y="2545939"/>
              <a:ext cx="154057" cy="73840"/>
            </a:xfrm>
            <a:custGeom>
              <a:avLst/>
              <a:gdLst/>
              <a:ahLst/>
              <a:cxnLst/>
              <a:rect l="l" t="t" r="r" b="b"/>
              <a:pathLst>
                <a:path w="5919" h="2837" extrusionOk="0">
                  <a:moveTo>
                    <a:pt x="5918" y="1"/>
                  </a:moveTo>
                  <a:lnTo>
                    <a:pt x="4623" y="106"/>
                  </a:lnTo>
                  <a:cubicBezTo>
                    <a:pt x="2931" y="247"/>
                    <a:pt x="1341" y="986"/>
                    <a:pt x="141" y="2186"/>
                  </a:cubicBezTo>
                  <a:cubicBezTo>
                    <a:pt x="0" y="2327"/>
                    <a:pt x="88" y="2573"/>
                    <a:pt x="289" y="2590"/>
                  </a:cubicBezTo>
                  <a:lnTo>
                    <a:pt x="3082" y="2837"/>
                  </a:lnTo>
                  <a:lnTo>
                    <a:pt x="5918" y="1"/>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8" name="Google Shape;22838;p87"/>
            <p:cNvSpPr/>
            <p:nvPr/>
          </p:nvSpPr>
          <p:spPr>
            <a:xfrm>
              <a:off x="7656259" y="2627092"/>
              <a:ext cx="73736" cy="152183"/>
            </a:xfrm>
            <a:custGeom>
              <a:avLst/>
              <a:gdLst/>
              <a:ahLst/>
              <a:cxnLst/>
              <a:rect l="l" t="t" r="r" b="b"/>
              <a:pathLst>
                <a:path w="2833" h="5847" extrusionOk="0">
                  <a:moveTo>
                    <a:pt x="2833" y="0"/>
                  </a:moveTo>
                  <a:lnTo>
                    <a:pt x="0" y="2836"/>
                  </a:lnTo>
                  <a:lnTo>
                    <a:pt x="246" y="5630"/>
                  </a:lnTo>
                  <a:cubicBezTo>
                    <a:pt x="258" y="5763"/>
                    <a:pt x="369" y="5846"/>
                    <a:pt x="483" y="5846"/>
                  </a:cubicBezTo>
                  <a:cubicBezTo>
                    <a:pt x="541" y="5846"/>
                    <a:pt x="600" y="5825"/>
                    <a:pt x="648" y="5777"/>
                  </a:cubicBezTo>
                  <a:cubicBezTo>
                    <a:pt x="1851" y="4578"/>
                    <a:pt x="2586" y="2987"/>
                    <a:pt x="2727" y="1295"/>
                  </a:cubicBezTo>
                  <a:lnTo>
                    <a:pt x="2833"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9" name="Google Shape;22839;p87"/>
            <p:cNvSpPr/>
            <p:nvPr/>
          </p:nvSpPr>
          <p:spPr>
            <a:xfrm>
              <a:off x="7494706" y="2549791"/>
              <a:ext cx="111007" cy="64496"/>
            </a:xfrm>
            <a:custGeom>
              <a:avLst/>
              <a:gdLst/>
              <a:ahLst/>
              <a:cxnLst/>
              <a:rect l="l" t="t" r="r" b="b"/>
              <a:pathLst>
                <a:path w="4265" h="2478" extrusionOk="0">
                  <a:moveTo>
                    <a:pt x="4265" y="1"/>
                  </a:moveTo>
                  <a:lnTo>
                    <a:pt x="4265" y="1"/>
                  </a:lnTo>
                  <a:cubicBezTo>
                    <a:pt x="2706" y="208"/>
                    <a:pt x="1257" y="926"/>
                    <a:pt x="145" y="2038"/>
                  </a:cubicBezTo>
                  <a:cubicBezTo>
                    <a:pt x="1" y="2182"/>
                    <a:pt x="92" y="2425"/>
                    <a:pt x="293" y="2442"/>
                  </a:cubicBezTo>
                  <a:lnTo>
                    <a:pt x="708" y="2478"/>
                  </a:lnTo>
                  <a:cubicBezTo>
                    <a:pt x="574" y="2379"/>
                    <a:pt x="556" y="2186"/>
                    <a:pt x="673" y="2066"/>
                  </a:cubicBezTo>
                  <a:cubicBezTo>
                    <a:pt x="1668" y="1074"/>
                    <a:pt x="2907" y="359"/>
                    <a:pt x="4265"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0" name="Google Shape;22840;p87"/>
            <p:cNvSpPr/>
            <p:nvPr/>
          </p:nvSpPr>
          <p:spPr>
            <a:xfrm>
              <a:off x="7656155" y="2687242"/>
              <a:ext cx="21629" cy="92033"/>
            </a:xfrm>
            <a:custGeom>
              <a:avLst/>
              <a:gdLst/>
              <a:ahLst/>
              <a:cxnLst/>
              <a:rect l="l" t="t" r="r" b="b"/>
              <a:pathLst>
                <a:path w="831" h="3536" extrusionOk="0">
                  <a:moveTo>
                    <a:pt x="525" y="1"/>
                  </a:moveTo>
                  <a:lnTo>
                    <a:pt x="1" y="525"/>
                  </a:lnTo>
                  <a:lnTo>
                    <a:pt x="250" y="3319"/>
                  </a:lnTo>
                  <a:cubicBezTo>
                    <a:pt x="262" y="3452"/>
                    <a:pt x="371" y="3535"/>
                    <a:pt x="486" y="3535"/>
                  </a:cubicBezTo>
                  <a:cubicBezTo>
                    <a:pt x="544" y="3535"/>
                    <a:pt x="603" y="3514"/>
                    <a:pt x="652" y="3466"/>
                  </a:cubicBezTo>
                  <a:cubicBezTo>
                    <a:pt x="711" y="3407"/>
                    <a:pt x="771" y="3343"/>
                    <a:pt x="831" y="3280"/>
                  </a:cubicBezTo>
                  <a:cubicBezTo>
                    <a:pt x="817" y="3252"/>
                    <a:pt x="810" y="3220"/>
                    <a:pt x="806" y="3189"/>
                  </a:cubicBezTo>
                  <a:lnTo>
                    <a:pt x="525"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1" name="Google Shape;22841;p87"/>
            <p:cNvSpPr/>
            <p:nvPr/>
          </p:nvSpPr>
          <p:spPr>
            <a:xfrm>
              <a:off x="7558812" y="2442011"/>
              <a:ext cx="275735" cy="274382"/>
            </a:xfrm>
            <a:custGeom>
              <a:avLst/>
              <a:gdLst/>
              <a:ahLst/>
              <a:cxnLst/>
              <a:rect l="l" t="t" r="r" b="b"/>
              <a:pathLst>
                <a:path w="10594" h="10542" extrusionOk="0">
                  <a:moveTo>
                    <a:pt x="10384" y="0"/>
                  </a:moveTo>
                  <a:cubicBezTo>
                    <a:pt x="10367" y="0"/>
                    <a:pt x="10351" y="3"/>
                    <a:pt x="10334" y="7"/>
                  </a:cubicBezTo>
                  <a:lnTo>
                    <a:pt x="8100" y="662"/>
                  </a:lnTo>
                  <a:lnTo>
                    <a:pt x="6450" y="1147"/>
                  </a:lnTo>
                  <a:cubicBezTo>
                    <a:pt x="6313" y="1186"/>
                    <a:pt x="6189" y="1260"/>
                    <a:pt x="6091" y="1358"/>
                  </a:cubicBezTo>
                  <a:lnTo>
                    <a:pt x="78" y="7368"/>
                  </a:lnTo>
                  <a:cubicBezTo>
                    <a:pt x="0" y="7445"/>
                    <a:pt x="0" y="7569"/>
                    <a:pt x="78" y="7646"/>
                  </a:cubicBezTo>
                  <a:lnTo>
                    <a:pt x="1281" y="8849"/>
                  </a:lnTo>
                  <a:lnTo>
                    <a:pt x="1721" y="9289"/>
                  </a:lnTo>
                  <a:lnTo>
                    <a:pt x="2914" y="10478"/>
                  </a:lnTo>
                  <a:cubicBezTo>
                    <a:pt x="2954" y="10521"/>
                    <a:pt x="3009" y="10542"/>
                    <a:pt x="3063" y="10542"/>
                  </a:cubicBezTo>
                  <a:cubicBezTo>
                    <a:pt x="3118" y="10542"/>
                    <a:pt x="3172" y="10521"/>
                    <a:pt x="3213" y="10478"/>
                  </a:cubicBezTo>
                  <a:lnTo>
                    <a:pt x="6577" y="7111"/>
                  </a:lnTo>
                  <a:lnTo>
                    <a:pt x="9194" y="4497"/>
                  </a:lnTo>
                  <a:cubicBezTo>
                    <a:pt x="9307" y="4388"/>
                    <a:pt x="9388" y="4247"/>
                    <a:pt x="9434" y="4096"/>
                  </a:cubicBezTo>
                  <a:lnTo>
                    <a:pt x="10559" y="236"/>
                  </a:lnTo>
                  <a:cubicBezTo>
                    <a:pt x="10593" y="116"/>
                    <a:pt x="10500" y="0"/>
                    <a:pt x="103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2" name="Google Shape;22842;p87"/>
            <p:cNvSpPr/>
            <p:nvPr/>
          </p:nvSpPr>
          <p:spPr>
            <a:xfrm>
              <a:off x="7558890" y="2442011"/>
              <a:ext cx="275761" cy="205253"/>
            </a:xfrm>
            <a:custGeom>
              <a:avLst/>
              <a:gdLst/>
              <a:ahLst/>
              <a:cxnLst/>
              <a:rect l="l" t="t" r="r" b="b"/>
              <a:pathLst>
                <a:path w="10595" h="7886" extrusionOk="0">
                  <a:moveTo>
                    <a:pt x="10383" y="0"/>
                  </a:moveTo>
                  <a:cubicBezTo>
                    <a:pt x="10366" y="0"/>
                    <a:pt x="10349" y="3"/>
                    <a:pt x="10331" y="7"/>
                  </a:cubicBezTo>
                  <a:lnTo>
                    <a:pt x="6429" y="1151"/>
                  </a:lnTo>
                  <a:cubicBezTo>
                    <a:pt x="6306" y="1186"/>
                    <a:pt x="6194" y="1253"/>
                    <a:pt x="6102" y="1344"/>
                  </a:cubicBezTo>
                  <a:lnTo>
                    <a:pt x="75" y="7368"/>
                  </a:lnTo>
                  <a:cubicBezTo>
                    <a:pt x="1" y="7445"/>
                    <a:pt x="1" y="7569"/>
                    <a:pt x="75" y="7646"/>
                  </a:cubicBezTo>
                  <a:lnTo>
                    <a:pt x="314" y="7885"/>
                  </a:lnTo>
                  <a:lnTo>
                    <a:pt x="993" y="7203"/>
                  </a:lnTo>
                  <a:lnTo>
                    <a:pt x="6401" y="1795"/>
                  </a:lnTo>
                  <a:cubicBezTo>
                    <a:pt x="6486" y="1714"/>
                    <a:pt x="6588" y="1651"/>
                    <a:pt x="6700" y="1619"/>
                  </a:cubicBezTo>
                  <a:lnTo>
                    <a:pt x="10483" y="514"/>
                  </a:lnTo>
                  <a:lnTo>
                    <a:pt x="10563" y="236"/>
                  </a:lnTo>
                  <a:cubicBezTo>
                    <a:pt x="10594" y="113"/>
                    <a:pt x="10501" y="0"/>
                    <a:pt x="10383"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3" name="Google Shape;22843;p87"/>
            <p:cNvSpPr/>
            <p:nvPr/>
          </p:nvSpPr>
          <p:spPr>
            <a:xfrm>
              <a:off x="7697929" y="2520406"/>
              <a:ext cx="57703" cy="57625"/>
            </a:xfrm>
            <a:custGeom>
              <a:avLst/>
              <a:gdLst/>
              <a:ahLst/>
              <a:cxnLst/>
              <a:rect l="l" t="t" r="r" b="b"/>
              <a:pathLst>
                <a:path w="2217" h="2214" extrusionOk="0">
                  <a:moveTo>
                    <a:pt x="1108" y="0"/>
                  </a:moveTo>
                  <a:cubicBezTo>
                    <a:pt x="496" y="0"/>
                    <a:pt x="0" y="496"/>
                    <a:pt x="0" y="1105"/>
                  </a:cubicBezTo>
                  <a:cubicBezTo>
                    <a:pt x="0" y="1717"/>
                    <a:pt x="496" y="2213"/>
                    <a:pt x="1108" y="2213"/>
                  </a:cubicBezTo>
                  <a:cubicBezTo>
                    <a:pt x="1721" y="2213"/>
                    <a:pt x="2217" y="1717"/>
                    <a:pt x="2217" y="1105"/>
                  </a:cubicBezTo>
                  <a:cubicBezTo>
                    <a:pt x="2217" y="496"/>
                    <a:pt x="1721" y="0"/>
                    <a:pt x="110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4" name="Google Shape;22844;p87"/>
            <p:cNvSpPr/>
            <p:nvPr/>
          </p:nvSpPr>
          <p:spPr>
            <a:xfrm>
              <a:off x="7698007" y="2520328"/>
              <a:ext cx="35554" cy="57755"/>
            </a:xfrm>
            <a:custGeom>
              <a:avLst/>
              <a:gdLst/>
              <a:ahLst/>
              <a:cxnLst/>
              <a:rect l="l" t="t" r="r" b="b"/>
              <a:pathLst>
                <a:path w="1366" h="2219" extrusionOk="0">
                  <a:moveTo>
                    <a:pt x="1107" y="1"/>
                  </a:moveTo>
                  <a:cubicBezTo>
                    <a:pt x="512" y="1"/>
                    <a:pt x="1" y="483"/>
                    <a:pt x="1" y="1111"/>
                  </a:cubicBezTo>
                  <a:cubicBezTo>
                    <a:pt x="1" y="1736"/>
                    <a:pt x="512" y="2219"/>
                    <a:pt x="1107" y="2219"/>
                  </a:cubicBezTo>
                  <a:cubicBezTo>
                    <a:pt x="1192" y="2219"/>
                    <a:pt x="1279" y="2209"/>
                    <a:pt x="1366" y="2188"/>
                  </a:cubicBezTo>
                  <a:cubicBezTo>
                    <a:pt x="532" y="1984"/>
                    <a:pt x="229" y="939"/>
                    <a:pt x="841" y="327"/>
                  </a:cubicBezTo>
                  <a:cubicBezTo>
                    <a:pt x="986" y="183"/>
                    <a:pt x="1169" y="81"/>
                    <a:pt x="1366" y="31"/>
                  </a:cubicBezTo>
                  <a:cubicBezTo>
                    <a:pt x="1279" y="11"/>
                    <a:pt x="1192" y="1"/>
                    <a:pt x="1107"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5" name="Google Shape;22845;p87"/>
            <p:cNvSpPr/>
            <p:nvPr/>
          </p:nvSpPr>
          <p:spPr>
            <a:xfrm>
              <a:off x="7551576" y="2649788"/>
              <a:ext cx="74569" cy="73918"/>
            </a:xfrm>
            <a:custGeom>
              <a:avLst/>
              <a:gdLst/>
              <a:ahLst/>
              <a:cxnLst/>
              <a:rect l="l" t="t" r="r" b="b"/>
              <a:pathLst>
                <a:path w="2865" h="2840" extrusionOk="0">
                  <a:moveTo>
                    <a:pt x="743" y="1"/>
                  </a:moveTo>
                  <a:lnTo>
                    <a:pt x="113" y="631"/>
                  </a:lnTo>
                  <a:cubicBezTo>
                    <a:pt x="1" y="743"/>
                    <a:pt x="1" y="926"/>
                    <a:pt x="113" y="1042"/>
                  </a:cubicBezTo>
                  <a:lnTo>
                    <a:pt x="968" y="1897"/>
                  </a:lnTo>
                  <a:lnTo>
                    <a:pt x="1827" y="2752"/>
                  </a:lnTo>
                  <a:cubicBezTo>
                    <a:pt x="1883" y="2810"/>
                    <a:pt x="1957" y="2839"/>
                    <a:pt x="2031" y="2839"/>
                  </a:cubicBezTo>
                  <a:cubicBezTo>
                    <a:pt x="2105" y="2839"/>
                    <a:pt x="2180" y="2810"/>
                    <a:pt x="2238" y="2752"/>
                  </a:cubicBezTo>
                  <a:lnTo>
                    <a:pt x="2865" y="2126"/>
                  </a:lnTo>
                  <a:lnTo>
                    <a:pt x="2027" y="1289"/>
                  </a:lnTo>
                  <a:lnTo>
                    <a:pt x="1580" y="838"/>
                  </a:lnTo>
                  <a:lnTo>
                    <a:pt x="743"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6" name="Google Shape;22846;p87"/>
            <p:cNvSpPr/>
            <p:nvPr/>
          </p:nvSpPr>
          <p:spPr>
            <a:xfrm>
              <a:off x="7551576" y="2649788"/>
              <a:ext cx="28969" cy="32274"/>
            </a:xfrm>
            <a:custGeom>
              <a:avLst/>
              <a:gdLst/>
              <a:ahLst/>
              <a:cxnLst/>
              <a:rect l="l" t="t" r="r" b="b"/>
              <a:pathLst>
                <a:path w="1113" h="1240" extrusionOk="0">
                  <a:moveTo>
                    <a:pt x="739" y="1"/>
                  </a:moveTo>
                  <a:lnTo>
                    <a:pt x="113" y="627"/>
                  </a:lnTo>
                  <a:cubicBezTo>
                    <a:pt x="1" y="743"/>
                    <a:pt x="1" y="926"/>
                    <a:pt x="113" y="1042"/>
                  </a:cubicBezTo>
                  <a:lnTo>
                    <a:pt x="310" y="1239"/>
                  </a:lnTo>
                  <a:cubicBezTo>
                    <a:pt x="324" y="1179"/>
                    <a:pt x="356" y="1127"/>
                    <a:pt x="398" y="1084"/>
                  </a:cubicBezTo>
                  <a:lnTo>
                    <a:pt x="1112" y="370"/>
                  </a:lnTo>
                  <a:lnTo>
                    <a:pt x="739"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7" name="Google Shape;22847;p87"/>
            <p:cNvSpPr/>
            <p:nvPr/>
          </p:nvSpPr>
          <p:spPr>
            <a:xfrm>
              <a:off x="7558890" y="2619675"/>
              <a:ext cx="97395" cy="96744"/>
            </a:xfrm>
            <a:custGeom>
              <a:avLst/>
              <a:gdLst/>
              <a:ahLst/>
              <a:cxnLst/>
              <a:rect l="l" t="t" r="r" b="b"/>
              <a:pathLst>
                <a:path w="3742" h="3717" extrusionOk="0">
                  <a:moveTo>
                    <a:pt x="620" y="0"/>
                  </a:moveTo>
                  <a:lnTo>
                    <a:pt x="78" y="546"/>
                  </a:lnTo>
                  <a:cubicBezTo>
                    <a:pt x="1" y="619"/>
                    <a:pt x="1" y="743"/>
                    <a:pt x="78" y="820"/>
                  </a:cubicBezTo>
                  <a:lnTo>
                    <a:pt x="1282" y="2023"/>
                  </a:lnTo>
                  <a:lnTo>
                    <a:pt x="1722" y="2463"/>
                  </a:lnTo>
                  <a:lnTo>
                    <a:pt x="2911" y="3656"/>
                  </a:lnTo>
                  <a:cubicBezTo>
                    <a:pt x="2953" y="3696"/>
                    <a:pt x="3008" y="3717"/>
                    <a:pt x="3062" y="3717"/>
                  </a:cubicBezTo>
                  <a:cubicBezTo>
                    <a:pt x="3117" y="3717"/>
                    <a:pt x="3171" y="3696"/>
                    <a:pt x="3213" y="3656"/>
                  </a:cubicBezTo>
                  <a:lnTo>
                    <a:pt x="3741" y="3128"/>
                  </a:lnTo>
                  <a:lnTo>
                    <a:pt x="2401" y="1784"/>
                  </a:lnTo>
                  <a:lnTo>
                    <a:pt x="1961" y="1344"/>
                  </a:lnTo>
                  <a:lnTo>
                    <a:pt x="620" y="0"/>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8" name="Google Shape;22848;p87"/>
            <p:cNvSpPr/>
            <p:nvPr/>
          </p:nvSpPr>
          <p:spPr>
            <a:xfrm>
              <a:off x="7558812" y="2619675"/>
              <a:ext cx="25949" cy="27485"/>
            </a:xfrm>
            <a:custGeom>
              <a:avLst/>
              <a:gdLst/>
              <a:ahLst/>
              <a:cxnLst/>
              <a:rect l="l" t="t" r="r" b="b"/>
              <a:pathLst>
                <a:path w="997" h="1056" extrusionOk="0">
                  <a:moveTo>
                    <a:pt x="620" y="0"/>
                  </a:moveTo>
                  <a:lnTo>
                    <a:pt x="78" y="542"/>
                  </a:lnTo>
                  <a:cubicBezTo>
                    <a:pt x="0" y="619"/>
                    <a:pt x="0" y="743"/>
                    <a:pt x="78" y="816"/>
                  </a:cubicBezTo>
                  <a:lnTo>
                    <a:pt x="317" y="1056"/>
                  </a:lnTo>
                  <a:lnTo>
                    <a:pt x="996" y="377"/>
                  </a:lnTo>
                  <a:lnTo>
                    <a:pt x="620" y="0"/>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9" name="Google Shape;22849;p87"/>
            <p:cNvSpPr/>
            <p:nvPr/>
          </p:nvSpPr>
          <p:spPr>
            <a:xfrm>
              <a:off x="7769635" y="2441985"/>
              <a:ext cx="65095" cy="64418"/>
            </a:xfrm>
            <a:custGeom>
              <a:avLst/>
              <a:gdLst/>
              <a:ahLst/>
              <a:cxnLst/>
              <a:rect l="l" t="t" r="r" b="b"/>
              <a:pathLst>
                <a:path w="2501" h="2475" extrusionOk="0">
                  <a:moveTo>
                    <a:pt x="2288" y="0"/>
                  </a:moveTo>
                  <a:cubicBezTo>
                    <a:pt x="2271" y="0"/>
                    <a:pt x="2253" y="3"/>
                    <a:pt x="2234" y="8"/>
                  </a:cubicBezTo>
                  <a:lnTo>
                    <a:pt x="0" y="663"/>
                  </a:lnTo>
                  <a:lnTo>
                    <a:pt x="1812" y="2475"/>
                  </a:lnTo>
                  <a:lnTo>
                    <a:pt x="2466" y="237"/>
                  </a:lnTo>
                  <a:cubicBezTo>
                    <a:pt x="2500" y="115"/>
                    <a:pt x="2406" y="0"/>
                    <a:pt x="2288"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0" name="Google Shape;22850;p87"/>
            <p:cNvSpPr/>
            <p:nvPr/>
          </p:nvSpPr>
          <p:spPr>
            <a:xfrm>
              <a:off x="7769635" y="2442011"/>
              <a:ext cx="65095" cy="28318"/>
            </a:xfrm>
            <a:custGeom>
              <a:avLst/>
              <a:gdLst/>
              <a:ahLst/>
              <a:cxnLst/>
              <a:rect l="l" t="t" r="r" b="b"/>
              <a:pathLst>
                <a:path w="2501" h="1088" extrusionOk="0">
                  <a:moveTo>
                    <a:pt x="2285" y="0"/>
                  </a:moveTo>
                  <a:cubicBezTo>
                    <a:pt x="2268" y="0"/>
                    <a:pt x="2251" y="3"/>
                    <a:pt x="2234" y="7"/>
                  </a:cubicBezTo>
                  <a:lnTo>
                    <a:pt x="1499" y="222"/>
                  </a:lnTo>
                  <a:lnTo>
                    <a:pt x="0" y="662"/>
                  </a:lnTo>
                  <a:lnTo>
                    <a:pt x="422" y="1088"/>
                  </a:lnTo>
                  <a:lnTo>
                    <a:pt x="2382" y="514"/>
                  </a:lnTo>
                  <a:lnTo>
                    <a:pt x="2463" y="240"/>
                  </a:lnTo>
                  <a:cubicBezTo>
                    <a:pt x="2500" y="116"/>
                    <a:pt x="2404" y="0"/>
                    <a:pt x="2285"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1" name="Google Shape;22851;p87"/>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2" name="Google Shape;22852;p87"/>
            <p:cNvSpPr/>
            <p:nvPr/>
          </p:nvSpPr>
          <p:spPr>
            <a:xfrm>
              <a:off x="7573179" y="2583991"/>
              <a:ext cx="119544" cy="118087"/>
            </a:xfrm>
            <a:custGeom>
              <a:avLst/>
              <a:gdLst/>
              <a:ahLst/>
              <a:cxnLst/>
              <a:rect l="l" t="t" r="r" b="b"/>
              <a:pathLst>
                <a:path w="4593" h="4537" extrusionOk="0">
                  <a:moveTo>
                    <a:pt x="4246" y="1"/>
                  </a:moveTo>
                  <a:cubicBezTo>
                    <a:pt x="4169" y="1"/>
                    <a:pt x="4093" y="31"/>
                    <a:pt x="4033" y="90"/>
                  </a:cubicBezTo>
                  <a:lnTo>
                    <a:pt x="117" y="4007"/>
                  </a:lnTo>
                  <a:cubicBezTo>
                    <a:pt x="1" y="4123"/>
                    <a:pt x="1" y="4309"/>
                    <a:pt x="117" y="4429"/>
                  </a:cubicBezTo>
                  <a:lnTo>
                    <a:pt x="138" y="4446"/>
                  </a:lnTo>
                  <a:cubicBezTo>
                    <a:pt x="197" y="4507"/>
                    <a:pt x="273" y="4536"/>
                    <a:pt x="350" y="4536"/>
                  </a:cubicBezTo>
                  <a:cubicBezTo>
                    <a:pt x="425" y="4536"/>
                    <a:pt x="501" y="4507"/>
                    <a:pt x="560" y="4450"/>
                  </a:cubicBezTo>
                  <a:lnTo>
                    <a:pt x="4476" y="530"/>
                  </a:lnTo>
                  <a:cubicBezTo>
                    <a:pt x="4592" y="414"/>
                    <a:pt x="4592" y="224"/>
                    <a:pt x="4476" y="108"/>
                  </a:cubicBezTo>
                  <a:lnTo>
                    <a:pt x="4459" y="90"/>
                  </a:lnTo>
                  <a:cubicBezTo>
                    <a:pt x="4399" y="31"/>
                    <a:pt x="4322" y="1"/>
                    <a:pt x="4246"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3" name="Google Shape;22853;p87"/>
            <p:cNvSpPr/>
            <p:nvPr/>
          </p:nvSpPr>
          <p:spPr>
            <a:xfrm>
              <a:off x="7573101" y="2583965"/>
              <a:ext cx="117696" cy="118061"/>
            </a:xfrm>
            <a:custGeom>
              <a:avLst/>
              <a:gdLst/>
              <a:ahLst/>
              <a:cxnLst/>
              <a:rect l="l" t="t" r="r" b="b"/>
              <a:pathLst>
                <a:path w="4522" h="4536" extrusionOk="0">
                  <a:moveTo>
                    <a:pt x="4247" y="1"/>
                  </a:moveTo>
                  <a:cubicBezTo>
                    <a:pt x="4171" y="1"/>
                    <a:pt x="4094" y="30"/>
                    <a:pt x="4036" y="88"/>
                  </a:cubicBezTo>
                  <a:lnTo>
                    <a:pt x="120" y="4004"/>
                  </a:lnTo>
                  <a:cubicBezTo>
                    <a:pt x="0" y="4120"/>
                    <a:pt x="0" y="4310"/>
                    <a:pt x="120" y="4426"/>
                  </a:cubicBezTo>
                  <a:lnTo>
                    <a:pt x="138" y="4447"/>
                  </a:lnTo>
                  <a:cubicBezTo>
                    <a:pt x="194" y="4504"/>
                    <a:pt x="268" y="4532"/>
                    <a:pt x="345" y="4535"/>
                  </a:cubicBezTo>
                  <a:cubicBezTo>
                    <a:pt x="271" y="4416"/>
                    <a:pt x="289" y="4264"/>
                    <a:pt x="387" y="4166"/>
                  </a:cubicBezTo>
                  <a:lnTo>
                    <a:pt x="4307" y="250"/>
                  </a:lnTo>
                  <a:cubicBezTo>
                    <a:pt x="4360" y="193"/>
                    <a:pt x="4433" y="162"/>
                    <a:pt x="4509" y="162"/>
                  </a:cubicBezTo>
                  <a:cubicBezTo>
                    <a:pt x="4513" y="162"/>
                    <a:pt x="4518" y="162"/>
                    <a:pt x="4522" y="162"/>
                  </a:cubicBezTo>
                  <a:cubicBezTo>
                    <a:pt x="4511" y="141"/>
                    <a:pt x="4493" y="123"/>
                    <a:pt x="4479" y="109"/>
                  </a:cubicBezTo>
                  <a:lnTo>
                    <a:pt x="4458" y="88"/>
                  </a:lnTo>
                  <a:cubicBezTo>
                    <a:pt x="4400" y="30"/>
                    <a:pt x="4324" y="1"/>
                    <a:pt x="4247"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4" name="Google Shape;22854;p87"/>
            <p:cNvSpPr/>
            <p:nvPr/>
          </p:nvSpPr>
          <p:spPr>
            <a:xfrm>
              <a:off x="7514799" y="2685082"/>
              <a:ext cx="30036" cy="27459"/>
            </a:xfrm>
            <a:custGeom>
              <a:avLst/>
              <a:gdLst/>
              <a:ahLst/>
              <a:cxnLst/>
              <a:rect l="l" t="t" r="r" b="b"/>
              <a:pathLst>
                <a:path w="1154" h="1055" extrusionOk="0">
                  <a:moveTo>
                    <a:pt x="939" y="0"/>
                  </a:moveTo>
                  <a:cubicBezTo>
                    <a:pt x="888" y="0"/>
                    <a:pt x="838" y="19"/>
                    <a:pt x="801" y="56"/>
                  </a:cubicBezTo>
                  <a:lnTo>
                    <a:pt x="136" y="721"/>
                  </a:lnTo>
                  <a:cubicBezTo>
                    <a:pt x="1" y="865"/>
                    <a:pt x="129" y="1055"/>
                    <a:pt x="279" y="1055"/>
                  </a:cubicBezTo>
                  <a:cubicBezTo>
                    <a:pt x="323" y="1055"/>
                    <a:pt x="369" y="1038"/>
                    <a:pt x="411" y="999"/>
                  </a:cubicBezTo>
                  <a:lnTo>
                    <a:pt x="1076" y="334"/>
                  </a:lnTo>
                  <a:cubicBezTo>
                    <a:pt x="1153" y="256"/>
                    <a:pt x="1153" y="133"/>
                    <a:pt x="1076" y="56"/>
                  </a:cubicBezTo>
                  <a:cubicBezTo>
                    <a:pt x="1039" y="19"/>
                    <a:pt x="989" y="0"/>
                    <a:pt x="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5" name="Google Shape;22855;p87"/>
            <p:cNvSpPr/>
            <p:nvPr/>
          </p:nvSpPr>
          <p:spPr>
            <a:xfrm>
              <a:off x="7531717" y="2701843"/>
              <a:ext cx="29958" cy="27537"/>
            </a:xfrm>
            <a:custGeom>
              <a:avLst/>
              <a:gdLst/>
              <a:ahLst/>
              <a:cxnLst/>
              <a:rect l="l" t="t" r="r" b="b"/>
              <a:pathLst>
                <a:path w="1151" h="1058" extrusionOk="0">
                  <a:moveTo>
                    <a:pt x="935" y="1"/>
                  </a:moveTo>
                  <a:cubicBezTo>
                    <a:pt x="885" y="1"/>
                    <a:pt x="836" y="20"/>
                    <a:pt x="799" y="59"/>
                  </a:cubicBezTo>
                  <a:lnTo>
                    <a:pt x="134" y="724"/>
                  </a:lnTo>
                  <a:cubicBezTo>
                    <a:pt x="1" y="868"/>
                    <a:pt x="127" y="1058"/>
                    <a:pt x="278" y="1058"/>
                  </a:cubicBezTo>
                  <a:cubicBezTo>
                    <a:pt x="322" y="1058"/>
                    <a:pt x="369" y="1041"/>
                    <a:pt x="412" y="1002"/>
                  </a:cubicBezTo>
                  <a:lnTo>
                    <a:pt x="1077" y="337"/>
                  </a:lnTo>
                  <a:cubicBezTo>
                    <a:pt x="1151" y="260"/>
                    <a:pt x="1151" y="136"/>
                    <a:pt x="1073" y="59"/>
                  </a:cubicBezTo>
                  <a:cubicBezTo>
                    <a:pt x="1034" y="20"/>
                    <a:pt x="984" y="1"/>
                    <a:pt x="9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6" name="Google Shape;22856;p87"/>
            <p:cNvSpPr/>
            <p:nvPr/>
          </p:nvSpPr>
          <p:spPr>
            <a:xfrm>
              <a:off x="7564876" y="2735601"/>
              <a:ext cx="31936" cy="27667"/>
            </a:xfrm>
            <a:custGeom>
              <a:avLst/>
              <a:gdLst/>
              <a:ahLst/>
              <a:cxnLst/>
              <a:rect l="l" t="t" r="r" b="b"/>
              <a:pathLst>
                <a:path w="1227" h="1063" extrusionOk="0">
                  <a:moveTo>
                    <a:pt x="950" y="1"/>
                  </a:moveTo>
                  <a:cubicBezTo>
                    <a:pt x="905" y="1"/>
                    <a:pt x="859" y="17"/>
                    <a:pt x="816" y="57"/>
                  </a:cubicBezTo>
                  <a:lnTo>
                    <a:pt x="151" y="722"/>
                  </a:lnTo>
                  <a:cubicBezTo>
                    <a:pt x="1" y="861"/>
                    <a:pt x="133" y="1062"/>
                    <a:pt x="287" y="1062"/>
                  </a:cubicBezTo>
                  <a:cubicBezTo>
                    <a:pt x="335" y="1062"/>
                    <a:pt x="385" y="1043"/>
                    <a:pt x="429" y="996"/>
                  </a:cubicBezTo>
                  <a:lnTo>
                    <a:pt x="1094" y="331"/>
                  </a:lnTo>
                  <a:cubicBezTo>
                    <a:pt x="1227" y="190"/>
                    <a:pt x="1100" y="1"/>
                    <a:pt x="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7" name="Google Shape;22857;p87"/>
            <p:cNvSpPr/>
            <p:nvPr/>
          </p:nvSpPr>
          <p:spPr>
            <a:xfrm>
              <a:off x="7548479" y="2718709"/>
              <a:ext cx="30036" cy="27511"/>
            </a:xfrm>
            <a:custGeom>
              <a:avLst/>
              <a:gdLst/>
              <a:ahLst/>
              <a:cxnLst/>
              <a:rect l="l" t="t" r="r" b="b"/>
              <a:pathLst>
                <a:path w="1154" h="1057" extrusionOk="0">
                  <a:moveTo>
                    <a:pt x="938" y="0"/>
                  </a:moveTo>
                  <a:cubicBezTo>
                    <a:pt x="887" y="0"/>
                    <a:pt x="837" y="20"/>
                    <a:pt x="799" y="58"/>
                  </a:cubicBezTo>
                  <a:lnTo>
                    <a:pt x="134" y="723"/>
                  </a:lnTo>
                  <a:cubicBezTo>
                    <a:pt x="0" y="865"/>
                    <a:pt x="130" y="1057"/>
                    <a:pt x="280" y="1057"/>
                  </a:cubicBezTo>
                  <a:cubicBezTo>
                    <a:pt x="324" y="1057"/>
                    <a:pt x="370" y="1040"/>
                    <a:pt x="412" y="1001"/>
                  </a:cubicBezTo>
                  <a:lnTo>
                    <a:pt x="1077" y="336"/>
                  </a:lnTo>
                  <a:cubicBezTo>
                    <a:pt x="1154" y="259"/>
                    <a:pt x="1154" y="136"/>
                    <a:pt x="1077" y="58"/>
                  </a:cubicBezTo>
                  <a:cubicBezTo>
                    <a:pt x="1038" y="20"/>
                    <a:pt x="988"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8" name="Google Shape;22858;p87"/>
            <p:cNvSpPr/>
            <p:nvPr/>
          </p:nvSpPr>
          <p:spPr>
            <a:xfrm>
              <a:off x="7488303" y="2436571"/>
              <a:ext cx="352490" cy="347493"/>
            </a:xfrm>
            <a:custGeom>
              <a:avLst/>
              <a:gdLst/>
              <a:ahLst/>
              <a:cxnLst/>
              <a:rect l="l" t="t" r="r" b="b"/>
              <a:pathLst>
                <a:path w="13543" h="13351" extrusionOk="0">
                  <a:moveTo>
                    <a:pt x="13085" y="399"/>
                  </a:moveTo>
                  <a:lnTo>
                    <a:pt x="12530" y="2296"/>
                  </a:lnTo>
                  <a:lnTo>
                    <a:pt x="11185" y="952"/>
                  </a:lnTo>
                  <a:lnTo>
                    <a:pt x="13085" y="399"/>
                  </a:lnTo>
                  <a:close/>
                  <a:moveTo>
                    <a:pt x="5654" y="4424"/>
                  </a:moveTo>
                  <a:lnTo>
                    <a:pt x="3262" y="6817"/>
                  </a:lnTo>
                  <a:lnTo>
                    <a:pt x="560" y="6581"/>
                  </a:lnTo>
                  <a:cubicBezTo>
                    <a:pt x="524" y="6581"/>
                    <a:pt x="510" y="6539"/>
                    <a:pt x="535" y="6514"/>
                  </a:cubicBezTo>
                  <a:cubicBezTo>
                    <a:pt x="1703" y="5346"/>
                    <a:pt x="3248" y="4629"/>
                    <a:pt x="4894" y="4491"/>
                  </a:cubicBezTo>
                  <a:lnTo>
                    <a:pt x="5654" y="4424"/>
                  </a:lnTo>
                  <a:close/>
                  <a:moveTo>
                    <a:pt x="3336" y="7299"/>
                  </a:moveTo>
                  <a:lnTo>
                    <a:pt x="4402" y="8362"/>
                  </a:lnTo>
                  <a:lnTo>
                    <a:pt x="3997" y="8766"/>
                  </a:lnTo>
                  <a:lnTo>
                    <a:pt x="2931" y="7704"/>
                  </a:lnTo>
                  <a:lnTo>
                    <a:pt x="3336" y="7299"/>
                  </a:lnTo>
                  <a:close/>
                  <a:moveTo>
                    <a:pt x="3170" y="8492"/>
                  </a:moveTo>
                  <a:lnTo>
                    <a:pt x="3723" y="9041"/>
                  </a:lnTo>
                  <a:lnTo>
                    <a:pt x="3248" y="9516"/>
                  </a:lnTo>
                  <a:cubicBezTo>
                    <a:pt x="3223" y="9540"/>
                    <a:pt x="3202" y="9568"/>
                    <a:pt x="3184" y="9597"/>
                  </a:cubicBezTo>
                  <a:lnTo>
                    <a:pt x="2692" y="9104"/>
                  </a:lnTo>
                  <a:cubicBezTo>
                    <a:pt x="2657" y="9069"/>
                    <a:pt x="2653" y="9009"/>
                    <a:pt x="2688" y="8974"/>
                  </a:cubicBezTo>
                  <a:lnTo>
                    <a:pt x="3170" y="8492"/>
                  </a:lnTo>
                  <a:close/>
                  <a:moveTo>
                    <a:pt x="10756" y="1078"/>
                  </a:moveTo>
                  <a:lnTo>
                    <a:pt x="12403" y="2725"/>
                  </a:lnTo>
                  <a:lnTo>
                    <a:pt x="11910" y="4424"/>
                  </a:lnTo>
                  <a:lnTo>
                    <a:pt x="6464" y="9871"/>
                  </a:lnTo>
                  <a:lnTo>
                    <a:pt x="5398" y="8805"/>
                  </a:lnTo>
                  <a:lnTo>
                    <a:pt x="7885" y="6317"/>
                  </a:lnTo>
                  <a:cubicBezTo>
                    <a:pt x="8065" y="6138"/>
                    <a:pt x="8100" y="5835"/>
                    <a:pt x="7864" y="5600"/>
                  </a:cubicBezTo>
                  <a:cubicBezTo>
                    <a:pt x="7767" y="5503"/>
                    <a:pt x="7641" y="5455"/>
                    <a:pt x="7514" y="5455"/>
                  </a:cubicBezTo>
                  <a:cubicBezTo>
                    <a:pt x="7388" y="5455"/>
                    <a:pt x="7262" y="5503"/>
                    <a:pt x="7167" y="5600"/>
                  </a:cubicBezTo>
                  <a:lnTo>
                    <a:pt x="4680" y="8087"/>
                  </a:lnTo>
                  <a:lnTo>
                    <a:pt x="3614" y="7021"/>
                  </a:lnTo>
                  <a:lnTo>
                    <a:pt x="9060" y="1575"/>
                  </a:lnTo>
                  <a:lnTo>
                    <a:pt x="10756" y="1078"/>
                  </a:lnTo>
                  <a:close/>
                  <a:moveTo>
                    <a:pt x="7513" y="5851"/>
                  </a:moveTo>
                  <a:cubicBezTo>
                    <a:pt x="7603" y="5851"/>
                    <a:pt x="7680" y="5967"/>
                    <a:pt x="7597" y="6054"/>
                  </a:cubicBezTo>
                  <a:lnTo>
                    <a:pt x="4982" y="8668"/>
                  </a:lnTo>
                  <a:lnTo>
                    <a:pt x="3698" y="9948"/>
                  </a:lnTo>
                  <a:cubicBezTo>
                    <a:pt x="3672" y="9975"/>
                    <a:pt x="3644" y="9986"/>
                    <a:pt x="3616" y="9986"/>
                  </a:cubicBezTo>
                  <a:cubicBezTo>
                    <a:pt x="3526" y="9986"/>
                    <a:pt x="3449" y="9870"/>
                    <a:pt x="3533" y="9787"/>
                  </a:cubicBezTo>
                  <a:lnTo>
                    <a:pt x="7431" y="5888"/>
                  </a:lnTo>
                  <a:cubicBezTo>
                    <a:pt x="7457" y="5862"/>
                    <a:pt x="7486" y="5851"/>
                    <a:pt x="7513" y="5851"/>
                  </a:cubicBezTo>
                  <a:close/>
                  <a:moveTo>
                    <a:pt x="5120" y="9083"/>
                  </a:moveTo>
                  <a:lnTo>
                    <a:pt x="6186" y="10145"/>
                  </a:lnTo>
                  <a:lnTo>
                    <a:pt x="5792" y="10540"/>
                  </a:lnTo>
                  <a:cubicBezTo>
                    <a:pt x="5788" y="10541"/>
                    <a:pt x="5785" y="10542"/>
                    <a:pt x="5781" y="10542"/>
                  </a:cubicBezTo>
                  <a:cubicBezTo>
                    <a:pt x="5778" y="10542"/>
                    <a:pt x="5774" y="10541"/>
                    <a:pt x="5771" y="10540"/>
                  </a:cubicBezTo>
                  <a:lnTo>
                    <a:pt x="4715" y="9484"/>
                  </a:lnTo>
                  <a:lnTo>
                    <a:pt x="5120" y="9083"/>
                  </a:lnTo>
                  <a:close/>
                  <a:moveTo>
                    <a:pt x="4437" y="9762"/>
                  </a:moveTo>
                  <a:lnTo>
                    <a:pt x="4989" y="10314"/>
                  </a:lnTo>
                  <a:lnTo>
                    <a:pt x="4507" y="10796"/>
                  </a:lnTo>
                  <a:cubicBezTo>
                    <a:pt x="4490" y="10814"/>
                    <a:pt x="4466" y="10823"/>
                    <a:pt x="4442" y="10823"/>
                  </a:cubicBezTo>
                  <a:cubicBezTo>
                    <a:pt x="4419" y="10823"/>
                    <a:pt x="4395" y="10814"/>
                    <a:pt x="4377" y="10796"/>
                  </a:cubicBezTo>
                  <a:lnTo>
                    <a:pt x="3885" y="10300"/>
                  </a:lnTo>
                  <a:cubicBezTo>
                    <a:pt x="3913" y="10283"/>
                    <a:pt x="3941" y="10262"/>
                    <a:pt x="3966" y="10237"/>
                  </a:cubicBezTo>
                  <a:lnTo>
                    <a:pt x="4437" y="9762"/>
                  </a:lnTo>
                  <a:close/>
                  <a:moveTo>
                    <a:pt x="13103" y="0"/>
                  </a:moveTo>
                  <a:cubicBezTo>
                    <a:pt x="13067" y="0"/>
                    <a:pt x="13031" y="5"/>
                    <a:pt x="12994" y="16"/>
                  </a:cubicBezTo>
                  <a:lnTo>
                    <a:pt x="8902" y="1212"/>
                  </a:lnTo>
                  <a:cubicBezTo>
                    <a:pt x="8870" y="1223"/>
                    <a:pt x="8842" y="1240"/>
                    <a:pt x="8818" y="1261"/>
                  </a:cubicBezTo>
                  <a:lnTo>
                    <a:pt x="6084" y="3999"/>
                  </a:lnTo>
                  <a:lnTo>
                    <a:pt x="4863" y="4101"/>
                  </a:lnTo>
                  <a:cubicBezTo>
                    <a:pt x="3125" y="4249"/>
                    <a:pt x="1492" y="5005"/>
                    <a:pt x="261" y="6236"/>
                  </a:cubicBezTo>
                  <a:cubicBezTo>
                    <a:pt x="0" y="6497"/>
                    <a:pt x="162" y="6940"/>
                    <a:pt x="528" y="6972"/>
                  </a:cubicBezTo>
                  <a:lnTo>
                    <a:pt x="2903" y="7179"/>
                  </a:lnTo>
                  <a:lnTo>
                    <a:pt x="2657" y="7426"/>
                  </a:lnTo>
                  <a:cubicBezTo>
                    <a:pt x="2502" y="7577"/>
                    <a:pt x="2502" y="7823"/>
                    <a:pt x="2657" y="7978"/>
                  </a:cubicBezTo>
                  <a:lnTo>
                    <a:pt x="2892" y="8214"/>
                  </a:lnTo>
                  <a:lnTo>
                    <a:pt x="2410" y="8699"/>
                  </a:lnTo>
                  <a:cubicBezTo>
                    <a:pt x="2220" y="8886"/>
                    <a:pt x="2220" y="9196"/>
                    <a:pt x="2410" y="9382"/>
                  </a:cubicBezTo>
                  <a:lnTo>
                    <a:pt x="4099" y="11074"/>
                  </a:lnTo>
                  <a:cubicBezTo>
                    <a:pt x="4194" y="11168"/>
                    <a:pt x="4318" y="11214"/>
                    <a:pt x="4442" y="11214"/>
                  </a:cubicBezTo>
                  <a:cubicBezTo>
                    <a:pt x="4566" y="11214"/>
                    <a:pt x="4690" y="11168"/>
                    <a:pt x="4785" y="11074"/>
                  </a:cubicBezTo>
                  <a:lnTo>
                    <a:pt x="5267" y="10589"/>
                  </a:lnTo>
                  <a:lnTo>
                    <a:pt x="5493" y="10814"/>
                  </a:lnTo>
                  <a:cubicBezTo>
                    <a:pt x="5572" y="10893"/>
                    <a:pt x="5676" y="10933"/>
                    <a:pt x="5781" y="10933"/>
                  </a:cubicBezTo>
                  <a:cubicBezTo>
                    <a:pt x="5886" y="10933"/>
                    <a:pt x="5990" y="10893"/>
                    <a:pt x="6070" y="10814"/>
                  </a:cubicBezTo>
                  <a:lnTo>
                    <a:pt x="6302" y="10582"/>
                  </a:lnTo>
                  <a:lnTo>
                    <a:pt x="6509" y="12957"/>
                  </a:lnTo>
                  <a:cubicBezTo>
                    <a:pt x="6530" y="13199"/>
                    <a:pt x="6733" y="13350"/>
                    <a:pt x="6943" y="13350"/>
                  </a:cubicBezTo>
                  <a:cubicBezTo>
                    <a:pt x="7050" y="13350"/>
                    <a:pt x="7158" y="13311"/>
                    <a:pt x="7245" y="13224"/>
                  </a:cubicBezTo>
                  <a:cubicBezTo>
                    <a:pt x="8001" y="12471"/>
                    <a:pt x="8582" y="11563"/>
                    <a:pt x="8951" y="10564"/>
                  </a:cubicBezTo>
                  <a:cubicBezTo>
                    <a:pt x="9015" y="10407"/>
                    <a:pt x="8886" y="10292"/>
                    <a:pt x="8760" y="10292"/>
                  </a:cubicBezTo>
                  <a:cubicBezTo>
                    <a:pt x="8686" y="10292"/>
                    <a:pt x="8613" y="10332"/>
                    <a:pt x="8582" y="10427"/>
                  </a:cubicBezTo>
                  <a:cubicBezTo>
                    <a:pt x="8233" y="11373"/>
                    <a:pt x="7685" y="12235"/>
                    <a:pt x="6970" y="12946"/>
                  </a:cubicBezTo>
                  <a:cubicBezTo>
                    <a:pt x="6962" y="12955"/>
                    <a:pt x="6951" y="12959"/>
                    <a:pt x="6941" y="12959"/>
                  </a:cubicBezTo>
                  <a:cubicBezTo>
                    <a:pt x="6921" y="12959"/>
                    <a:pt x="6902" y="12945"/>
                    <a:pt x="6900" y="12922"/>
                  </a:cubicBezTo>
                  <a:lnTo>
                    <a:pt x="6664" y="10219"/>
                  </a:lnTo>
                  <a:lnTo>
                    <a:pt x="9060" y="7827"/>
                  </a:lnTo>
                  <a:lnTo>
                    <a:pt x="9060" y="7827"/>
                  </a:lnTo>
                  <a:cubicBezTo>
                    <a:pt x="8979" y="8794"/>
                    <a:pt x="8958" y="9048"/>
                    <a:pt x="8846" y="9540"/>
                  </a:cubicBezTo>
                  <a:cubicBezTo>
                    <a:pt x="8821" y="9649"/>
                    <a:pt x="8884" y="9755"/>
                    <a:pt x="8993" y="9780"/>
                  </a:cubicBezTo>
                  <a:cubicBezTo>
                    <a:pt x="9008" y="9783"/>
                    <a:pt x="9023" y="9785"/>
                    <a:pt x="9038" y="9785"/>
                  </a:cubicBezTo>
                  <a:cubicBezTo>
                    <a:pt x="9127" y="9785"/>
                    <a:pt x="9208" y="9722"/>
                    <a:pt x="9229" y="9628"/>
                  </a:cubicBezTo>
                  <a:cubicBezTo>
                    <a:pt x="9363" y="9030"/>
                    <a:pt x="9373" y="8745"/>
                    <a:pt x="9486" y="7401"/>
                  </a:cubicBezTo>
                  <a:lnTo>
                    <a:pt x="12220" y="4667"/>
                  </a:lnTo>
                  <a:cubicBezTo>
                    <a:pt x="12245" y="4646"/>
                    <a:pt x="12262" y="4614"/>
                    <a:pt x="12269" y="4583"/>
                  </a:cubicBezTo>
                  <a:lnTo>
                    <a:pt x="12815" y="2725"/>
                  </a:lnTo>
                  <a:lnTo>
                    <a:pt x="13465" y="491"/>
                  </a:lnTo>
                  <a:cubicBezTo>
                    <a:pt x="13542" y="239"/>
                    <a:pt x="13348" y="0"/>
                    <a:pt x="131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9" name="Google Shape;22859;p87"/>
            <p:cNvSpPr/>
            <p:nvPr/>
          </p:nvSpPr>
          <p:spPr>
            <a:xfrm>
              <a:off x="7690407" y="2517517"/>
              <a:ext cx="81909" cy="65277"/>
            </a:xfrm>
            <a:custGeom>
              <a:avLst/>
              <a:gdLst/>
              <a:ahLst/>
              <a:cxnLst/>
              <a:rect l="l" t="t" r="r" b="b"/>
              <a:pathLst>
                <a:path w="3147" h="2508" extrusionOk="0">
                  <a:moveTo>
                    <a:pt x="944" y="1"/>
                  </a:moveTo>
                  <a:cubicBezTo>
                    <a:pt x="920" y="1"/>
                    <a:pt x="893" y="5"/>
                    <a:pt x="866" y="16"/>
                  </a:cubicBezTo>
                  <a:cubicBezTo>
                    <a:pt x="307" y="270"/>
                    <a:pt x="1" y="878"/>
                    <a:pt x="131" y="1480"/>
                  </a:cubicBezTo>
                  <a:cubicBezTo>
                    <a:pt x="257" y="2078"/>
                    <a:pt x="789" y="2507"/>
                    <a:pt x="1404" y="2507"/>
                  </a:cubicBezTo>
                  <a:cubicBezTo>
                    <a:pt x="2562" y="2507"/>
                    <a:pt x="3146" y="1100"/>
                    <a:pt x="2326" y="284"/>
                  </a:cubicBezTo>
                  <a:cubicBezTo>
                    <a:pt x="2214" y="171"/>
                    <a:pt x="2083" y="80"/>
                    <a:pt x="1939" y="16"/>
                  </a:cubicBezTo>
                  <a:cubicBezTo>
                    <a:pt x="1912" y="5"/>
                    <a:pt x="1886" y="1"/>
                    <a:pt x="1862" y="1"/>
                  </a:cubicBezTo>
                  <a:cubicBezTo>
                    <a:pt x="1680" y="1"/>
                    <a:pt x="1585" y="272"/>
                    <a:pt x="1781" y="372"/>
                  </a:cubicBezTo>
                  <a:cubicBezTo>
                    <a:pt x="2171" y="551"/>
                    <a:pt x="2386" y="977"/>
                    <a:pt x="2295" y="1395"/>
                  </a:cubicBezTo>
                  <a:cubicBezTo>
                    <a:pt x="2203" y="1818"/>
                    <a:pt x="1834" y="2117"/>
                    <a:pt x="1404" y="2117"/>
                  </a:cubicBezTo>
                  <a:cubicBezTo>
                    <a:pt x="975" y="2117"/>
                    <a:pt x="602" y="1818"/>
                    <a:pt x="511" y="1395"/>
                  </a:cubicBezTo>
                  <a:cubicBezTo>
                    <a:pt x="423" y="977"/>
                    <a:pt x="637" y="551"/>
                    <a:pt x="1028" y="372"/>
                  </a:cubicBezTo>
                  <a:cubicBezTo>
                    <a:pt x="1223" y="272"/>
                    <a:pt x="1129" y="1"/>
                    <a:pt x="9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60" name="Google Shape;22860;p87"/>
          <p:cNvGrpSpPr/>
          <p:nvPr/>
        </p:nvGrpSpPr>
        <p:grpSpPr>
          <a:xfrm>
            <a:off x="4146190" y="3339908"/>
            <a:ext cx="341975" cy="394915"/>
            <a:chOff x="4146190" y="3339908"/>
            <a:chExt cx="341975" cy="394915"/>
          </a:xfrm>
        </p:grpSpPr>
        <p:sp>
          <p:nvSpPr>
            <p:cNvPr id="22861" name="Google Shape;22861;p87"/>
            <p:cNvSpPr/>
            <p:nvPr/>
          </p:nvSpPr>
          <p:spPr>
            <a:xfrm>
              <a:off x="4152046" y="3360704"/>
              <a:ext cx="278520" cy="368341"/>
            </a:xfrm>
            <a:custGeom>
              <a:avLst/>
              <a:gdLst/>
              <a:ahLst/>
              <a:cxnLst/>
              <a:rect l="l" t="t" r="r" b="b"/>
              <a:pathLst>
                <a:path w="10701" h="14152" extrusionOk="0">
                  <a:moveTo>
                    <a:pt x="0" y="1"/>
                  </a:moveTo>
                  <a:lnTo>
                    <a:pt x="0" y="14152"/>
                  </a:lnTo>
                  <a:lnTo>
                    <a:pt x="10700" y="14152"/>
                  </a:lnTo>
                  <a:lnTo>
                    <a:pt x="10700" y="2478"/>
                  </a:lnTo>
                  <a:lnTo>
                    <a:pt x="8223"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2" name="Google Shape;22862;p87"/>
            <p:cNvSpPr/>
            <p:nvPr/>
          </p:nvSpPr>
          <p:spPr>
            <a:xfrm>
              <a:off x="4405528" y="3400083"/>
              <a:ext cx="25038" cy="328962"/>
            </a:xfrm>
            <a:custGeom>
              <a:avLst/>
              <a:gdLst/>
              <a:ahLst/>
              <a:cxnLst/>
              <a:rect l="l" t="t" r="r" b="b"/>
              <a:pathLst>
                <a:path w="962" h="12639" extrusionOk="0">
                  <a:moveTo>
                    <a:pt x="1" y="0"/>
                  </a:moveTo>
                  <a:lnTo>
                    <a:pt x="1" y="12639"/>
                  </a:lnTo>
                  <a:lnTo>
                    <a:pt x="961" y="12639"/>
                  </a:lnTo>
                  <a:lnTo>
                    <a:pt x="961" y="965"/>
                  </a:lnTo>
                  <a:lnTo>
                    <a:pt x="1" y="0"/>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3" name="Google Shape;22863;p87"/>
            <p:cNvSpPr/>
            <p:nvPr/>
          </p:nvSpPr>
          <p:spPr>
            <a:xfrm>
              <a:off x="4366071" y="3360704"/>
              <a:ext cx="64496" cy="64496"/>
            </a:xfrm>
            <a:custGeom>
              <a:avLst/>
              <a:gdLst/>
              <a:ahLst/>
              <a:cxnLst/>
              <a:rect l="l" t="t" r="r" b="b"/>
              <a:pathLst>
                <a:path w="2478" h="2478" extrusionOk="0">
                  <a:moveTo>
                    <a:pt x="0" y="1"/>
                  </a:moveTo>
                  <a:lnTo>
                    <a:pt x="21" y="2460"/>
                  </a:lnTo>
                  <a:lnTo>
                    <a:pt x="2477" y="2478"/>
                  </a:lnTo>
                  <a:lnTo>
                    <a:pt x="2477" y="2478"/>
                  </a:lnTo>
                  <a:lnTo>
                    <a:pt x="0"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4" name="Google Shape;22864;p87"/>
            <p:cNvSpPr/>
            <p:nvPr/>
          </p:nvSpPr>
          <p:spPr>
            <a:xfrm>
              <a:off x="4187210" y="3451722"/>
              <a:ext cx="33914" cy="33836"/>
            </a:xfrm>
            <a:custGeom>
              <a:avLst/>
              <a:gdLst/>
              <a:ahLst/>
              <a:cxnLst/>
              <a:rect l="l" t="t" r="r" b="b"/>
              <a:pathLst>
                <a:path w="1303" h="1300" extrusionOk="0">
                  <a:moveTo>
                    <a:pt x="1" y="1"/>
                  </a:moveTo>
                  <a:lnTo>
                    <a:pt x="1" y="1299"/>
                  </a:lnTo>
                  <a:lnTo>
                    <a:pt x="1302" y="1299"/>
                  </a:lnTo>
                  <a:lnTo>
                    <a:pt x="130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5" name="Google Shape;22865;p87"/>
            <p:cNvSpPr/>
            <p:nvPr/>
          </p:nvSpPr>
          <p:spPr>
            <a:xfrm>
              <a:off x="4187210" y="3547607"/>
              <a:ext cx="33914" cy="33914"/>
            </a:xfrm>
            <a:custGeom>
              <a:avLst/>
              <a:gdLst/>
              <a:ahLst/>
              <a:cxnLst/>
              <a:rect l="l" t="t" r="r" b="b"/>
              <a:pathLst>
                <a:path w="1303" h="1303" extrusionOk="0">
                  <a:moveTo>
                    <a:pt x="1" y="1"/>
                  </a:moveTo>
                  <a:lnTo>
                    <a:pt x="1" y="1303"/>
                  </a:lnTo>
                  <a:lnTo>
                    <a:pt x="1302" y="1303"/>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6" name="Google Shape;22866;p87"/>
            <p:cNvSpPr/>
            <p:nvPr/>
          </p:nvSpPr>
          <p:spPr>
            <a:xfrm>
              <a:off x="4187210" y="3643492"/>
              <a:ext cx="33914" cy="33914"/>
            </a:xfrm>
            <a:custGeom>
              <a:avLst/>
              <a:gdLst/>
              <a:ahLst/>
              <a:cxnLst/>
              <a:rect l="l" t="t" r="r" b="b"/>
              <a:pathLst>
                <a:path w="1303" h="1303" extrusionOk="0">
                  <a:moveTo>
                    <a:pt x="1" y="1"/>
                  </a:moveTo>
                  <a:lnTo>
                    <a:pt x="1" y="1302"/>
                  </a:lnTo>
                  <a:lnTo>
                    <a:pt x="1302" y="1302"/>
                  </a:lnTo>
                  <a:lnTo>
                    <a:pt x="1302" y="1"/>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7" name="Google Shape;22867;p87"/>
            <p:cNvSpPr/>
            <p:nvPr/>
          </p:nvSpPr>
          <p:spPr>
            <a:xfrm>
              <a:off x="4274220" y="3345790"/>
              <a:ext cx="42971" cy="39484"/>
            </a:xfrm>
            <a:custGeom>
              <a:avLst/>
              <a:gdLst/>
              <a:ahLst/>
              <a:cxnLst/>
              <a:rect l="l" t="t" r="r" b="b"/>
              <a:pathLst>
                <a:path w="1651" h="1517" extrusionOk="0">
                  <a:moveTo>
                    <a:pt x="0" y="0"/>
                  </a:moveTo>
                  <a:lnTo>
                    <a:pt x="172" y="1516"/>
                  </a:lnTo>
                  <a:lnTo>
                    <a:pt x="1478" y="1516"/>
                  </a:lnTo>
                  <a:lnTo>
                    <a:pt x="1650"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8" name="Google Shape;22868;p87"/>
            <p:cNvSpPr/>
            <p:nvPr/>
          </p:nvSpPr>
          <p:spPr>
            <a:xfrm>
              <a:off x="4368595" y="3604737"/>
              <a:ext cx="113246" cy="111450"/>
            </a:xfrm>
            <a:custGeom>
              <a:avLst/>
              <a:gdLst/>
              <a:ahLst/>
              <a:cxnLst/>
              <a:rect l="l" t="t" r="r" b="b"/>
              <a:pathLst>
                <a:path w="4351" h="4282" extrusionOk="0">
                  <a:moveTo>
                    <a:pt x="273" y="1"/>
                  </a:moveTo>
                  <a:cubicBezTo>
                    <a:pt x="123" y="1"/>
                    <a:pt x="1" y="152"/>
                    <a:pt x="58" y="311"/>
                  </a:cubicBezTo>
                  <a:lnTo>
                    <a:pt x="1296" y="3769"/>
                  </a:lnTo>
                  <a:cubicBezTo>
                    <a:pt x="1333" y="3871"/>
                    <a:pt x="1425" y="3923"/>
                    <a:pt x="1517" y="3923"/>
                  </a:cubicBezTo>
                  <a:cubicBezTo>
                    <a:pt x="1600" y="3923"/>
                    <a:pt x="1684" y="3880"/>
                    <a:pt x="1726" y="3791"/>
                  </a:cubicBezTo>
                  <a:lnTo>
                    <a:pt x="2137" y="2911"/>
                  </a:lnTo>
                  <a:lnTo>
                    <a:pt x="3443" y="4213"/>
                  </a:lnTo>
                  <a:cubicBezTo>
                    <a:pt x="3487" y="4259"/>
                    <a:pt x="3546" y="4281"/>
                    <a:pt x="3605" y="4281"/>
                  </a:cubicBezTo>
                  <a:cubicBezTo>
                    <a:pt x="3664" y="4281"/>
                    <a:pt x="3724" y="4259"/>
                    <a:pt x="3770" y="4213"/>
                  </a:cubicBezTo>
                  <a:lnTo>
                    <a:pt x="4259" y="3724"/>
                  </a:lnTo>
                  <a:cubicBezTo>
                    <a:pt x="4350" y="3632"/>
                    <a:pt x="4350" y="3484"/>
                    <a:pt x="4259" y="3397"/>
                  </a:cubicBezTo>
                  <a:lnTo>
                    <a:pt x="2957" y="2091"/>
                  </a:lnTo>
                  <a:lnTo>
                    <a:pt x="3837" y="1680"/>
                  </a:lnTo>
                  <a:cubicBezTo>
                    <a:pt x="4020" y="1592"/>
                    <a:pt x="4006" y="1321"/>
                    <a:pt x="3812" y="1254"/>
                  </a:cubicBezTo>
                  <a:lnTo>
                    <a:pt x="353" y="15"/>
                  </a:lnTo>
                  <a:cubicBezTo>
                    <a:pt x="326" y="5"/>
                    <a:pt x="299" y="1"/>
                    <a:pt x="273"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9" name="Google Shape;22869;p87"/>
            <p:cNvSpPr/>
            <p:nvPr/>
          </p:nvSpPr>
          <p:spPr>
            <a:xfrm>
              <a:off x="4146268" y="3339908"/>
              <a:ext cx="290050" cy="178236"/>
            </a:xfrm>
            <a:custGeom>
              <a:avLst/>
              <a:gdLst/>
              <a:ahLst/>
              <a:cxnLst/>
              <a:rect l="l" t="t" r="r" b="b"/>
              <a:pathLst>
                <a:path w="11144" h="6848" extrusionOk="0">
                  <a:moveTo>
                    <a:pt x="6316" y="448"/>
                  </a:moveTo>
                  <a:lnTo>
                    <a:pt x="6197" y="1521"/>
                  </a:lnTo>
                  <a:lnTo>
                    <a:pt x="5286" y="1521"/>
                  </a:lnTo>
                  <a:lnTo>
                    <a:pt x="5201" y="778"/>
                  </a:lnTo>
                  <a:lnTo>
                    <a:pt x="5201" y="771"/>
                  </a:lnTo>
                  <a:lnTo>
                    <a:pt x="5166" y="448"/>
                  </a:lnTo>
                  <a:close/>
                  <a:moveTo>
                    <a:pt x="8674" y="1338"/>
                  </a:moveTo>
                  <a:lnTo>
                    <a:pt x="10384" y="3048"/>
                  </a:lnTo>
                  <a:lnTo>
                    <a:pt x="8684" y="3037"/>
                  </a:lnTo>
                  <a:lnTo>
                    <a:pt x="8674" y="1338"/>
                  </a:lnTo>
                  <a:close/>
                  <a:moveTo>
                    <a:pt x="4920" y="1"/>
                  </a:moveTo>
                  <a:cubicBezTo>
                    <a:pt x="4786" y="1"/>
                    <a:pt x="4684" y="117"/>
                    <a:pt x="4698" y="247"/>
                  </a:cubicBezTo>
                  <a:lnTo>
                    <a:pt x="4737" y="574"/>
                  </a:lnTo>
                  <a:lnTo>
                    <a:pt x="222" y="574"/>
                  </a:lnTo>
                  <a:cubicBezTo>
                    <a:pt x="99" y="574"/>
                    <a:pt x="1" y="673"/>
                    <a:pt x="1" y="796"/>
                  </a:cubicBezTo>
                  <a:lnTo>
                    <a:pt x="1" y="1746"/>
                  </a:lnTo>
                  <a:cubicBezTo>
                    <a:pt x="1" y="1866"/>
                    <a:pt x="99" y="1964"/>
                    <a:pt x="222" y="1964"/>
                  </a:cubicBezTo>
                  <a:cubicBezTo>
                    <a:pt x="342" y="1964"/>
                    <a:pt x="444" y="1866"/>
                    <a:pt x="444" y="1742"/>
                  </a:cubicBezTo>
                  <a:lnTo>
                    <a:pt x="444" y="1021"/>
                  </a:lnTo>
                  <a:lnTo>
                    <a:pt x="4782" y="1021"/>
                  </a:lnTo>
                  <a:lnTo>
                    <a:pt x="4867" y="1767"/>
                  </a:lnTo>
                  <a:cubicBezTo>
                    <a:pt x="4877" y="1880"/>
                    <a:pt x="4972" y="1964"/>
                    <a:pt x="5085" y="1964"/>
                  </a:cubicBezTo>
                  <a:lnTo>
                    <a:pt x="6394" y="1964"/>
                  </a:lnTo>
                  <a:cubicBezTo>
                    <a:pt x="6506" y="1964"/>
                    <a:pt x="6601" y="1880"/>
                    <a:pt x="6615" y="1767"/>
                  </a:cubicBezTo>
                  <a:lnTo>
                    <a:pt x="6696" y="1021"/>
                  </a:lnTo>
                  <a:lnTo>
                    <a:pt x="8223" y="1021"/>
                  </a:lnTo>
                  <a:lnTo>
                    <a:pt x="8241" y="3259"/>
                  </a:lnTo>
                  <a:cubicBezTo>
                    <a:pt x="8241" y="3379"/>
                    <a:pt x="8340" y="3477"/>
                    <a:pt x="8459" y="3477"/>
                  </a:cubicBezTo>
                  <a:lnTo>
                    <a:pt x="10697" y="3495"/>
                  </a:lnTo>
                  <a:lnTo>
                    <a:pt x="10697" y="6626"/>
                  </a:lnTo>
                  <a:cubicBezTo>
                    <a:pt x="10697" y="6749"/>
                    <a:pt x="10799" y="6848"/>
                    <a:pt x="10922" y="6848"/>
                  </a:cubicBezTo>
                  <a:cubicBezTo>
                    <a:pt x="11042" y="6848"/>
                    <a:pt x="11144" y="6749"/>
                    <a:pt x="11144" y="6626"/>
                  </a:cubicBezTo>
                  <a:lnTo>
                    <a:pt x="11144" y="3273"/>
                  </a:lnTo>
                  <a:cubicBezTo>
                    <a:pt x="11144" y="3217"/>
                    <a:pt x="11119" y="3157"/>
                    <a:pt x="11077" y="3118"/>
                  </a:cubicBezTo>
                  <a:lnTo>
                    <a:pt x="8600" y="641"/>
                  </a:lnTo>
                  <a:cubicBezTo>
                    <a:pt x="8558" y="599"/>
                    <a:pt x="8501" y="574"/>
                    <a:pt x="8442" y="574"/>
                  </a:cubicBezTo>
                  <a:lnTo>
                    <a:pt x="6753" y="574"/>
                  </a:lnTo>
                  <a:lnTo>
                    <a:pt x="6788" y="247"/>
                  </a:lnTo>
                  <a:cubicBezTo>
                    <a:pt x="6802" y="117"/>
                    <a:pt x="6700" y="1"/>
                    <a:pt x="6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0" name="Google Shape;22870;p87"/>
            <p:cNvSpPr/>
            <p:nvPr/>
          </p:nvSpPr>
          <p:spPr>
            <a:xfrm>
              <a:off x="4146190" y="3405106"/>
              <a:ext cx="11660" cy="52706"/>
            </a:xfrm>
            <a:custGeom>
              <a:avLst/>
              <a:gdLst/>
              <a:ahLst/>
              <a:cxnLst/>
              <a:rect l="l" t="t" r="r" b="b"/>
              <a:pathLst>
                <a:path w="448" h="2025" extrusionOk="0">
                  <a:moveTo>
                    <a:pt x="225" y="1"/>
                  </a:moveTo>
                  <a:cubicBezTo>
                    <a:pt x="102" y="1"/>
                    <a:pt x="4" y="100"/>
                    <a:pt x="4" y="223"/>
                  </a:cubicBezTo>
                  <a:lnTo>
                    <a:pt x="4" y="1802"/>
                  </a:lnTo>
                  <a:cubicBezTo>
                    <a:pt x="0" y="1926"/>
                    <a:pt x="102" y="2024"/>
                    <a:pt x="225" y="2024"/>
                  </a:cubicBezTo>
                  <a:cubicBezTo>
                    <a:pt x="345" y="2024"/>
                    <a:pt x="447" y="1926"/>
                    <a:pt x="447" y="1802"/>
                  </a:cubicBezTo>
                  <a:lnTo>
                    <a:pt x="447" y="223"/>
                  </a:lnTo>
                  <a:cubicBezTo>
                    <a:pt x="447" y="100"/>
                    <a:pt x="345"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1" name="Google Shape;22871;p87"/>
            <p:cNvSpPr/>
            <p:nvPr/>
          </p:nvSpPr>
          <p:spPr>
            <a:xfrm>
              <a:off x="4240696" y="3451540"/>
              <a:ext cx="153224" cy="11660"/>
            </a:xfrm>
            <a:custGeom>
              <a:avLst/>
              <a:gdLst/>
              <a:ahLst/>
              <a:cxnLst/>
              <a:rect l="l" t="t" r="r" b="b"/>
              <a:pathLst>
                <a:path w="5887" h="448" extrusionOk="0">
                  <a:moveTo>
                    <a:pt x="296" y="1"/>
                  </a:moveTo>
                  <a:cubicBezTo>
                    <a:pt x="0" y="1"/>
                    <a:pt x="0" y="448"/>
                    <a:pt x="296" y="448"/>
                  </a:cubicBezTo>
                  <a:lnTo>
                    <a:pt x="5665" y="448"/>
                  </a:lnTo>
                  <a:cubicBezTo>
                    <a:pt x="5788" y="448"/>
                    <a:pt x="5887" y="346"/>
                    <a:pt x="5887" y="226"/>
                  </a:cubicBezTo>
                  <a:cubicBezTo>
                    <a:pt x="5887" y="103"/>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2" name="Google Shape;22872;p87"/>
            <p:cNvSpPr/>
            <p:nvPr/>
          </p:nvSpPr>
          <p:spPr>
            <a:xfrm>
              <a:off x="4240696" y="3474157"/>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3"/>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3" name="Google Shape;22873;p87"/>
            <p:cNvSpPr/>
            <p:nvPr/>
          </p:nvSpPr>
          <p:spPr>
            <a:xfrm>
              <a:off x="4181432" y="3445866"/>
              <a:ext cx="45444" cy="45444"/>
            </a:xfrm>
            <a:custGeom>
              <a:avLst/>
              <a:gdLst/>
              <a:ahLst/>
              <a:cxnLst/>
              <a:rect l="l" t="t" r="r" b="b"/>
              <a:pathLst>
                <a:path w="1746" h="1746" extrusionOk="0">
                  <a:moveTo>
                    <a:pt x="1303" y="448"/>
                  </a:moveTo>
                  <a:lnTo>
                    <a:pt x="1303" y="1303"/>
                  </a:lnTo>
                  <a:lnTo>
                    <a:pt x="444" y="1303"/>
                  </a:lnTo>
                  <a:lnTo>
                    <a:pt x="444" y="448"/>
                  </a:lnTo>
                  <a:close/>
                  <a:moveTo>
                    <a:pt x="223" y="1"/>
                  </a:moveTo>
                  <a:cubicBezTo>
                    <a:pt x="99" y="1"/>
                    <a:pt x="1" y="103"/>
                    <a:pt x="1" y="226"/>
                  </a:cubicBezTo>
                  <a:lnTo>
                    <a:pt x="1" y="1524"/>
                  </a:lnTo>
                  <a:cubicBezTo>
                    <a:pt x="1" y="1647"/>
                    <a:pt x="99" y="1746"/>
                    <a:pt x="223" y="1746"/>
                  </a:cubicBezTo>
                  <a:lnTo>
                    <a:pt x="1524" y="1746"/>
                  </a:lnTo>
                  <a:cubicBezTo>
                    <a:pt x="1644" y="1746"/>
                    <a:pt x="1746" y="1647"/>
                    <a:pt x="1746" y="1524"/>
                  </a:cubicBezTo>
                  <a:lnTo>
                    <a:pt x="1746" y="226"/>
                  </a:lnTo>
                  <a:cubicBezTo>
                    <a:pt x="1746" y="103"/>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4" name="Google Shape;22874;p87"/>
            <p:cNvSpPr/>
            <p:nvPr/>
          </p:nvSpPr>
          <p:spPr>
            <a:xfrm>
              <a:off x="4240696" y="3547529"/>
              <a:ext cx="153224" cy="11556"/>
            </a:xfrm>
            <a:custGeom>
              <a:avLst/>
              <a:gdLst/>
              <a:ahLst/>
              <a:cxnLst/>
              <a:rect l="l" t="t" r="r" b="b"/>
              <a:pathLst>
                <a:path w="5887" h="444" extrusionOk="0">
                  <a:moveTo>
                    <a:pt x="5671" y="0"/>
                  </a:moveTo>
                  <a:cubicBezTo>
                    <a:pt x="5669" y="0"/>
                    <a:pt x="5667" y="0"/>
                    <a:pt x="5665" y="0"/>
                  </a:cubicBezTo>
                  <a:lnTo>
                    <a:pt x="296" y="0"/>
                  </a:lnTo>
                  <a:cubicBezTo>
                    <a:pt x="295" y="0"/>
                    <a:pt x="294" y="0"/>
                    <a:pt x="292" y="0"/>
                  </a:cubicBezTo>
                  <a:cubicBezTo>
                    <a:pt x="0" y="0"/>
                    <a:pt x="1" y="444"/>
                    <a:pt x="296" y="444"/>
                  </a:cubicBezTo>
                  <a:lnTo>
                    <a:pt x="5665" y="444"/>
                  </a:lnTo>
                  <a:cubicBezTo>
                    <a:pt x="5788" y="444"/>
                    <a:pt x="5887" y="341"/>
                    <a:pt x="5887" y="222"/>
                  </a:cubicBezTo>
                  <a:cubicBezTo>
                    <a:pt x="5887" y="101"/>
                    <a:pt x="5791" y="0"/>
                    <a:pt x="56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5" name="Google Shape;22875;p87"/>
            <p:cNvSpPr/>
            <p:nvPr/>
          </p:nvSpPr>
          <p:spPr>
            <a:xfrm>
              <a:off x="4240696" y="3570043"/>
              <a:ext cx="153224" cy="11582"/>
            </a:xfrm>
            <a:custGeom>
              <a:avLst/>
              <a:gdLst/>
              <a:ahLst/>
              <a:cxnLst/>
              <a:rect l="l" t="t" r="r" b="b"/>
              <a:pathLst>
                <a:path w="5887" h="445" extrusionOk="0">
                  <a:moveTo>
                    <a:pt x="296" y="1"/>
                  </a:moveTo>
                  <a:cubicBezTo>
                    <a:pt x="0" y="1"/>
                    <a:pt x="0" y="444"/>
                    <a:pt x="296" y="444"/>
                  </a:cubicBezTo>
                  <a:lnTo>
                    <a:pt x="5665" y="444"/>
                  </a:lnTo>
                  <a:cubicBezTo>
                    <a:pt x="5788" y="444"/>
                    <a:pt x="5887" y="346"/>
                    <a:pt x="5887" y="222"/>
                  </a:cubicBezTo>
                  <a:cubicBezTo>
                    <a:pt x="5887" y="99"/>
                    <a:pt x="5788" y="1"/>
                    <a:pt x="56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6" name="Google Shape;22876;p87"/>
            <p:cNvSpPr/>
            <p:nvPr/>
          </p:nvSpPr>
          <p:spPr>
            <a:xfrm>
              <a:off x="4181432" y="3541855"/>
              <a:ext cx="45444" cy="45444"/>
            </a:xfrm>
            <a:custGeom>
              <a:avLst/>
              <a:gdLst/>
              <a:ahLst/>
              <a:cxnLst/>
              <a:rect l="l" t="t" r="r" b="b"/>
              <a:pathLst>
                <a:path w="1746" h="1746" extrusionOk="0">
                  <a:moveTo>
                    <a:pt x="1303" y="443"/>
                  </a:moveTo>
                  <a:lnTo>
                    <a:pt x="1303" y="1302"/>
                  </a:lnTo>
                  <a:lnTo>
                    <a:pt x="444" y="1302"/>
                  </a:lnTo>
                  <a:lnTo>
                    <a:pt x="444" y="443"/>
                  </a:lnTo>
                  <a:close/>
                  <a:moveTo>
                    <a:pt x="223" y="0"/>
                  </a:moveTo>
                  <a:cubicBezTo>
                    <a:pt x="99" y="0"/>
                    <a:pt x="1" y="99"/>
                    <a:pt x="1" y="222"/>
                  </a:cubicBezTo>
                  <a:lnTo>
                    <a:pt x="1" y="1524"/>
                  </a:lnTo>
                  <a:cubicBezTo>
                    <a:pt x="1" y="1643"/>
                    <a:pt x="99" y="1745"/>
                    <a:pt x="223" y="1745"/>
                  </a:cubicBezTo>
                  <a:lnTo>
                    <a:pt x="1524" y="1745"/>
                  </a:lnTo>
                  <a:cubicBezTo>
                    <a:pt x="1644" y="1745"/>
                    <a:pt x="1746" y="1643"/>
                    <a:pt x="1746" y="1524"/>
                  </a:cubicBezTo>
                  <a:lnTo>
                    <a:pt x="1746" y="222"/>
                  </a:lnTo>
                  <a:cubicBezTo>
                    <a:pt x="1746" y="99"/>
                    <a:pt x="1644"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7" name="Google Shape;22877;p87"/>
            <p:cNvSpPr/>
            <p:nvPr/>
          </p:nvSpPr>
          <p:spPr>
            <a:xfrm>
              <a:off x="4181432" y="3637714"/>
              <a:ext cx="45444" cy="45470"/>
            </a:xfrm>
            <a:custGeom>
              <a:avLst/>
              <a:gdLst/>
              <a:ahLst/>
              <a:cxnLst/>
              <a:rect l="l" t="t" r="r" b="b"/>
              <a:pathLst>
                <a:path w="1746" h="1747" extrusionOk="0">
                  <a:moveTo>
                    <a:pt x="1299" y="448"/>
                  </a:moveTo>
                  <a:lnTo>
                    <a:pt x="1299" y="1303"/>
                  </a:lnTo>
                  <a:lnTo>
                    <a:pt x="444" y="1303"/>
                  </a:lnTo>
                  <a:lnTo>
                    <a:pt x="444" y="448"/>
                  </a:lnTo>
                  <a:close/>
                  <a:moveTo>
                    <a:pt x="223" y="1"/>
                  </a:moveTo>
                  <a:cubicBezTo>
                    <a:pt x="99" y="1"/>
                    <a:pt x="1" y="103"/>
                    <a:pt x="1" y="223"/>
                  </a:cubicBezTo>
                  <a:lnTo>
                    <a:pt x="1" y="1524"/>
                  </a:lnTo>
                  <a:cubicBezTo>
                    <a:pt x="1" y="1648"/>
                    <a:pt x="99" y="1746"/>
                    <a:pt x="223" y="1746"/>
                  </a:cubicBezTo>
                  <a:lnTo>
                    <a:pt x="1524" y="1746"/>
                  </a:lnTo>
                  <a:cubicBezTo>
                    <a:pt x="1644" y="1746"/>
                    <a:pt x="1746" y="1648"/>
                    <a:pt x="1746" y="1524"/>
                  </a:cubicBezTo>
                  <a:lnTo>
                    <a:pt x="1746" y="223"/>
                  </a:lnTo>
                  <a:cubicBezTo>
                    <a:pt x="1746" y="99"/>
                    <a:pt x="1644"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8" name="Google Shape;22878;p87"/>
            <p:cNvSpPr/>
            <p:nvPr/>
          </p:nvSpPr>
          <p:spPr>
            <a:xfrm>
              <a:off x="4146268" y="3470357"/>
              <a:ext cx="341897" cy="264465"/>
            </a:xfrm>
            <a:custGeom>
              <a:avLst/>
              <a:gdLst/>
              <a:ahLst/>
              <a:cxnLst/>
              <a:rect l="l" t="t" r="r" b="b"/>
              <a:pathLst>
                <a:path w="13136" h="10161" extrusionOk="0">
                  <a:moveTo>
                    <a:pt x="8822" y="5382"/>
                  </a:moveTo>
                  <a:lnTo>
                    <a:pt x="12280" y="6624"/>
                  </a:lnTo>
                  <a:cubicBezTo>
                    <a:pt x="12284" y="6624"/>
                    <a:pt x="12287" y="6624"/>
                    <a:pt x="12287" y="6631"/>
                  </a:cubicBezTo>
                  <a:cubicBezTo>
                    <a:pt x="12287" y="6638"/>
                    <a:pt x="12287" y="6638"/>
                    <a:pt x="12280" y="6642"/>
                  </a:cubicBezTo>
                  <a:lnTo>
                    <a:pt x="11401" y="7054"/>
                  </a:lnTo>
                  <a:cubicBezTo>
                    <a:pt x="11260" y="7117"/>
                    <a:pt x="11228" y="7303"/>
                    <a:pt x="11337" y="7413"/>
                  </a:cubicBezTo>
                  <a:lnTo>
                    <a:pt x="12643" y="8714"/>
                  </a:lnTo>
                  <a:cubicBezTo>
                    <a:pt x="12646" y="8718"/>
                    <a:pt x="12650" y="8725"/>
                    <a:pt x="12646" y="8732"/>
                  </a:cubicBezTo>
                  <a:lnTo>
                    <a:pt x="12154" y="9221"/>
                  </a:lnTo>
                  <a:cubicBezTo>
                    <a:pt x="12154" y="9221"/>
                    <a:pt x="12150" y="9225"/>
                    <a:pt x="12147" y="9225"/>
                  </a:cubicBezTo>
                  <a:cubicBezTo>
                    <a:pt x="12143" y="9225"/>
                    <a:pt x="12143" y="9221"/>
                    <a:pt x="12140" y="9221"/>
                  </a:cubicBezTo>
                  <a:lnTo>
                    <a:pt x="10838" y="7916"/>
                  </a:lnTo>
                  <a:cubicBezTo>
                    <a:pt x="10793" y="7871"/>
                    <a:pt x="10736" y="7850"/>
                    <a:pt x="10680" y="7850"/>
                  </a:cubicBezTo>
                  <a:cubicBezTo>
                    <a:pt x="10597" y="7850"/>
                    <a:pt x="10516" y="7895"/>
                    <a:pt x="10479" y="7979"/>
                  </a:cubicBezTo>
                  <a:lnTo>
                    <a:pt x="10067" y="8859"/>
                  </a:lnTo>
                  <a:cubicBezTo>
                    <a:pt x="10067" y="8862"/>
                    <a:pt x="10064" y="8866"/>
                    <a:pt x="10057" y="8866"/>
                  </a:cubicBezTo>
                  <a:cubicBezTo>
                    <a:pt x="10050" y="8866"/>
                    <a:pt x="10050" y="8866"/>
                    <a:pt x="10050" y="8859"/>
                  </a:cubicBezTo>
                  <a:lnTo>
                    <a:pt x="8808" y="5396"/>
                  </a:lnTo>
                  <a:cubicBezTo>
                    <a:pt x="8808" y="5393"/>
                    <a:pt x="8808" y="5389"/>
                    <a:pt x="8811" y="5386"/>
                  </a:cubicBezTo>
                  <a:cubicBezTo>
                    <a:pt x="8815" y="5382"/>
                    <a:pt x="8818" y="5382"/>
                    <a:pt x="8822" y="5382"/>
                  </a:cubicBezTo>
                  <a:close/>
                  <a:moveTo>
                    <a:pt x="222" y="0"/>
                  </a:moveTo>
                  <a:cubicBezTo>
                    <a:pt x="112" y="0"/>
                    <a:pt x="1" y="75"/>
                    <a:pt x="1" y="224"/>
                  </a:cubicBezTo>
                  <a:lnTo>
                    <a:pt x="1" y="9939"/>
                  </a:lnTo>
                  <a:cubicBezTo>
                    <a:pt x="1" y="10058"/>
                    <a:pt x="99" y="10160"/>
                    <a:pt x="222" y="10160"/>
                  </a:cubicBezTo>
                  <a:lnTo>
                    <a:pt x="10922" y="10160"/>
                  </a:lnTo>
                  <a:cubicBezTo>
                    <a:pt x="11045" y="10160"/>
                    <a:pt x="11144" y="10058"/>
                    <a:pt x="11144" y="9939"/>
                  </a:cubicBezTo>
                  <a:lnTo>
                    <a:pt x="11144" y="8855"/>
                  </a:lnTo>
                  <a:lnTo>
                    <a:pt x="11826" y="9534"/>
                  </a:lnTo>
                  <a:cubicBezTo>
                    <a:pt x="11914" y="9624"/>
                    <a:pt x="12030" y="9669"/>
                    <a:pt x="12147" y="9669"/>
                  </a:cubicBezTo>
                  <a:cubicBezTo>
                    <a:pt x="12264" y="9669"/>
                    <a:pt x="12381" y="9624"/>
                    <a:pt x="12470" y="9534"/>
                  </a:cubicBezTo>
                  <a:lnTo>
                    <a:pt x="12959" y="9045"/>
                  </a:lnTo>
                  <a:cubicBezTo>
                    <a:pt x="13135" y="8869"/>
                    <a:pt x="13135" y="8581"/>
                    <a:pt x="12959" y="8401"/>
                  </a:cubicBezTo>
                  <a:lnTo>
                    <a:pt x="11879" y="7321"/>
                  </a:lnTo>
                  <a:lnTo>
                    <a:pt x="12470" y="7047"/>
                  </a:lnTo>
                  <a:cubicBezTo>
                    <a:pt x="12836" y="6874"/>
                    <a:pt x="12812" y="6343"/>
                    <a:pt x="12432" y="6206"/>
                  </a:cubicBezTo>
                  <a:lnTo>
                    <a:pt x="11147" y="5745"/>
                  </a:lnTo>
                  <a:lnTo>
                    <a:pt x="11147" y="2525"/>
                  </a:lnTo>
                  <a:cubicBezTo>
                    <a:pt x="11147" y="2378"/>
                    <a:pt x="11036" y="2304"/>
                    <a:pt x="10924" y="2304"/>
                  </a:cubicBezTo>
                  <a:cubicBezTo>
                    <a:pt x="10812" y="2304"/>
                    <a:pt x="10700" y="2378"/>
                    <a:pt x="10700" y="2525"/>
                  </a:cubicBezTo>
                  <a:lnTo>
                    <a:pt x="10700" y="5586"/>
                  </a:lnTo>
                  <a:lnTo>
                    <a:pt x="8973" y="4967"/>
                  </a:lnTo>
                  <a:cubicBezTo>
                    <a:pt x="8920" y="4948"/>
                    <a:pt x="8867" y="4939"/>
                    <a:pt x="8816" y="4939"/>
                  </a:cubicBezTo>
                  <a:cubicBezTo>
                    <a:pt x="8519" y="4939"/>
                    <a:pt x="8281" y="5238"/>
                    <a:pt x="8392" y="5548"/>
                  </a:cubicBezTo>
                  <a:lnTo>
                    <a:pt x="8786" y="6645"/>
                  </a:lnTo>
                  <a:lnTo>
                    <a:pt x="3924" y="6645"/>
                  </a:lnTo>
                  <a:cubicBezTo>
                    <a:pt x="3628" y="6645"/>
                    <a:pt x="3628" y="7092"/>
                    <a:pt x="3924" y="7092"/>
                  </a:cubicBezTo>
                  <a:lnTo>
                    <a:pt x="8945" y="7092"/>
                  </a:lnTo>
                  <a:lnTo>
                    <a:pt x="9096" y="7515"/>
                  </a:lnTo>
                  <a:lnTo>
                    <a:pt x="3924" y="7515"/>
                  </a:lnTo>
                  <a:cubicBezTo>
                    <a:pt x="3628" y="7515"/>
                    <a:pt x="3628" y="7958"/>
                    <a:pt x="3924" y="7958"/>
                  </a:cubicBezTo>
                  <a:lnTo>
                    <a:pt x="9254" y="7958"/>
                  </a:lnTo>
                  <a:lnTo>
                    <a:pt x="9631" y="9003"/>
                  </a:lnTo>
                  <a:cubicBezTo>
                    <a:pt x="9702" y="9203"/>
                    <a:pt x="9882" y="9306"/>
                    <a:pt x="10061" y="9306"/>
                  </a:cubicBezTo>
                  <a:cubicBezTo>
                    <a:pt x="10224" y="9306"/>
                    <a:pt x="10388" y="9220"/>
                    <a:pt x="10468" y="9045"/>
                  </a:cubicBezTo>
                  <a:lnTo>
                    <a:pt x="10700" y="8549"/>
                  </a:lnTo>
                  <a:lnTo>
                    <a:pt x="10700" y="9714"/>
                  </a:lnTo>
                  <a:lnTo>
                    <a:pt x="444" y="9714"/>
                  </a:lnTo>
                  <a:lnTo>
                    <a:pt x="444" y="224"/>
                  </a:lnTo>
                  <a:cubicBezTo>
                    <a:pt x="444" y="75"/>
                    <a:pt x="333" y="0"/>
                    <a:pt x="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79" name="Google Shape;22879;p87"/>
          <p:cNvGrpSpPr/>
          <p:nvPr/>
        </p:nvGrpSpPr>
        <p:grpSpPr>
          <a:xfrm>
            <a:off x="6529398" y="2898143"/>
            <a:ext cx="346999" cy="347025"/>
            <a:chOff x="6529398" y="2898143"/>
            <a:chExt cx="346999" cy="347025"/>
          </a:xfrm>
        </p:grpSpPr>
        <p:sp>
          <p:nvSpPr>
            <p:cNvPr id="22880" name="Google Shape;22880;p87"/>
            <p:cNvSpPr/>
            <p:nvPr/>
          </p:nvSpPr>
          <p:spPr>
            <a:xfrm>
              <a:off x="6606674" y="2903270"/>
              <a:ext cx="192447" cy="336770"/>
            </a:xfrm>
            <a:custGeom>
              <a:avLst/>
              <a:gdLst/>
              <a:ahLst/>
              <a:cxnLst/>
              <a:rect l="l" t="t" r="r" b="b"/>
              <a:pathLst>
                <a:path w="7394" h="12939" extrusionOk="0">
                  <a:moveTo>
                    <a:pt x="782" y="1"/>
                  </a:moveTo>
                  <a:cubicBezTo>
                    <a:pt x="349" y="1"/>
                    <a:pt x="1" y="349"/>
                    <a:pt x="1" y="782"/>
                  </a:cubicBezTo>
                  <a:lnTo>
                    <a:pt x="1" y="12157"/>
                  </a:lnTo>
                  <a:cubicBezTo>
                    <a:pt x="1" y="12590"/>
                    <a:pt x="349" y="12938"/>
                    <a:pt x="782" y="12938"/>
                  </a:cubicBezTo>
                  <a:lnTo>
                    <a:pt x="6612" y="12938"/>
                  </a:lnTo>
                  <a:cubicBezTo>
                    <a:pt x="7045" y="12938"/>
                    <a:pt x="7393" y="12590"/>
                    <a:pt x="7393" y="12157"/>
                  </a:cubicBezTo>
                  <a:lnTo>
                    <a:pt x="7393" y="782"/>
                  </a:lnTo>
                  <a:cubicBezTo>
                    <a:pt x="7393" y="349"/>
                    <a:pt x="7045" y="1"/>
                    <a:pt x="6612"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1" name="Google Shape;22881;p87"/>
            <p:cNvSpPr/>
            <p:nvPr/>
          </p:nvSpPr>
          <p:spPr>
            <a:xfrm>
              <a:off x="6758414" y="2903270"/>
              <a:ext cx="40707" cy="336848"/>
            </a:xfrm>
            <a:custGeom>
              <a:avLst/>
              <a:gdLst/>
              <a:ahLst/>
              <a:cxnLst/>
              <a:rect l="l" t="t" r="r" b="b"/>
              <a:pathLst>
                <a:path w="1564" h="12942" extrusionOk="0">
                  <a:moveTo>
                    <a:pt x="1" y="1"/>
                  </a:moveTo>
                  <a:cubicBezTo>
                    <a:pt x="434" y="1"/>
                    <a:pt x="782" y="349"/>
                    <a:pt x="782" y="782"/>
                  </a:cubicBezTo>
                  <a:lnTo>
                    <a:pt x="782" y="12161"/>
                  </a:lnTo>
                  <a:cubicBezTo>
                    <a:pt x="782" y="12590"/>
                    <a:pt x="434" y="12942"/>
                    <a:pt x="1" y="12942"/>
                  </a:cubicBezTo>
                  <a:lnTo>
                    <a:pt x="782" y="12942"/>
                  </a:lnTo>
                  <a:cubicBezTo>
                    <a:pt x="1215" y="12942"/>
                    <a:pt x="1563" y="12590"/>
                    <a:pt x="1563" y="12161"/>
                  </a:cubicBezTo>
                  <a:lnTo>
                    <a:pt x="1563" y="782"/>
                  </a:lnTo>
                  <a:cubicBezTo>
                    <a:pt x="1563" y="349"/>
                    <a:pt x="1215" y="1"/>
                    <a:pt x="782" y="1"/>
                  </a:cubicBezTo>
                  <a:close/>
                </a:path>
              </a:pathLst>
            </a:custGeom>
            <a:solidFill>
              <a:srgbClr val="ED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2" name="Google Shape;22882;p87"/>
            <p:cNvSpPr/>
            <p:nvPr/>
          </p:nvSpPr>
          <p:spPr>
            <a:xfrm>
              <a:off x="6606674" y="3188532"/>
              <a:ext cx="192525" cy="20354"/>
            </a:xfrm>
            <a:custGeom>
              <a:avLst/>
              <a:gdLst/>
              <a:ahLst/>
              <a:cxnLst/>
              <a:rect l="l" t="t" r="r" b="b"/>
              <a:pathLst>
                <a:path w="7397" h="782" extrusionOk="0">
                  <a:moveTo>
                    <a:pt x="1" y="1"/>
                  </a:moveTo>
                  <a:lnTo>
                    <a:pt x="1" y="782"/>
                  </a:lnTo>
                  <a:lnTo>
                    <a:pt x="7397" y="782"/>
                  </a:lnTo>
                  <a:lnTo>
                    <a:pt x="739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3" name="Google Shape;22883;p87"/>
            <p:cNvSpPr/>
            <p:nvPr/>
          </p:nvSpPr>
          <p:spPr>
            <a:xfrm>
              <a:off x="6778768" y="3188532"/>
              <a:ext cx="20432" cy="20354"/>
            </a:xfrm>
            <a:custGeom>
              <a:avLst/>
              <a:gdLst/>
              <a:ahLst/>
              <a:cxnLst/>
              <a:rect l="l" t="t" r="r" b="b"/>
              <a:pathLst>
                <a:path w="785" h="782" extrusionOk="0">
                  <a:moveTo>
                    <a:pt x="0" y="1"/>
                  </a:moveTo>
                  <a:lnTo>
                    <a:pt x="4" y="782"/>
                  </a:lnTo>
                  <a:lnTo>
                    <a:pt x="785" y="782"/>
                  </a:lnTo>
                  <a:lnTo>
                    <a:pt x="785"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4" name="Google Shape;22884;p87"/>
            <p:cNvSpPr/>
            <p:nvPr/>
          </p:nvSpPr>
          <p:spPr>
            <a:xfrm>
              <a:off x="6606674" y="3208859"/>
              <a:ext cx="192525" cy="31181"/>
            </a:xfrm>
            <a:custGeom>
              <a:avLst/>
              <a:gdLst/>
              <a:ahLst/>
              <a:cxnLst/>
              <a:rect l="l" t="t" r="r" b="b"/>
              <a:pathLst>
                <a:path w="7397" h="1198" extrusionOk="0">
                  <a:moveTo>
                    <a:pt x="1" y="1"/>
                  </a:moveTo>
                  <a:lnTo>
                    <a:pt x="1" y="416"/>
                  </a:lnTo>
                  <a:cubicBezTo>
                    <a:pt x="1" y="849"/>
                    <a:pt x="349" y="1197"/>
                    <a:pt x="782" y="1197"/>
                  </a:cubicBezTo>
                  <a:lnTo>
                    <a:pt x="6612" y="1197"/>
                  </a:lnTo>
                  <a:cubicBezTo>
                    <a:pt x="6614" y="1197"/>
                    <a:pt x="6616" y="1197"/>
                    <a:pt x="6618" y="1197"/>
                  </a:cubicBezTo>
                  <a:cubicBezTo>
                    <a:pt x="7048" y="1197"/>
                    <a:pt x="7397" y="847"/>
                    <a:pt x="7397" y="416"/>
                  </a:cubicBezTo>
                  <a:lnTo>
                    <a:pt x="7397" y="1"/>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5" name="Google Shape;22885;p87"/>
            <p:cNvSpPr/>
            <p:nvPr/>
          </p:nvSpPr>
          <p:spPr>
            <a:xfrm>
              <a:off x="6758414" y="3208859"/>
              <a:ext cx="40707" cy="31181"/>
            </a:xfrm>
            <a:custGeom>
              <a:avLst/>
              <a:gdLst/>
              <a:ahLst/>
              <a:cxnLst/>
              <a:rect l="l" t="t" r="r" b="b"/>
              <a:pathLst>
                <a:path w="1564" h="1198" extrusionOk="0">
                  <a:moveTo>
                    <a:pt x="782" y="1"/>
                  </a:moveTo>
                  <a:lnTo>
                    <a:pt x="782" y="416"/>
                  </a:lnTo>
                  <a:cubicBezTo>
                    <a:pt x="782" y="849"/>
                    <a:pt x="434" y="1197"/>
                    <a:pt x="1" y="1197"/>
                  </a:cubicBezTo>
                  <a:lnTo>
                    <a:pt x="782" y="1197"/>
                  </a:lnTo>
                  <a:cubicBezTo>
                    <a:pt x="1215" y="1197"/>
                    <a:pt x="1563" y="849"/>
                    <a:pt x="1563" y="416"/>
                  </a:cubicBezTo>
                  <a:lnTo>
                    <a:pt x="1563" y="1"/>
                  </a:ln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6" name="Google Shape;22886;p87"/>
            <p:cNvSpPr/>
            <p:nvPr/>
          </p:nvSpPr>
          <p:spPr>
            <a:xfrm>
              <a:off x="6606674" y="2903270"/>
              <a:ext cx="192447" cy="31181"/>
            </a:xfrm>
            <a:custGeom>
              <a:avLst/>
              <a:gdLst/>
              <a:ahLst/>
              <a:cxnLst/>
              <a:rect l="l" t="t" r="r" b="b"/>
              <a:pathLst>
                <a:path w="7394" h="1198" extrusionOk="0">
                  <a:moveTo>
                    <a:pt x="782" y="1"/>
                  </a:moveTo>
                  <a:cubicBezTo>
                    <a:pt x="349" y="1"/>
                    <a:pt x="1" y="349"/>
                    <a:pt x="1" y="782"/>
                  </a:cubicBezTo>
                  <a:lnTo>
                    <a:pt x="1" y="1197"/>
                  </a:lnTo>
                  <a:lnTo>
                    <a:pt x="7393" y="1197"/>
                  </a:lnTo>
                  <a:lnTo>
                    <a:pt x="7393" y="782"/>
                  </a:lnTo>
                  <a:cubicBezTo>
                    <a:pt x="7393" y="349"/>
                    <a:pt x="7045" y="1"/>
                    <a:pt x="6612"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7" name="Google Shape;22887;p87"/>
            <p:cNvSpPr/>
            <p:nvPr/>
          </p:nvSpPr>
          <p:spPr>
            <a:xfrm>
              <a:off x="6758414" y="2903270"/>
              <a:ext cx="40785" cy="31181"/>
            </a:xfrm>
            <a:custGeom>
              <a:avLst/>
              <a:gdLst/>
              <a:ahLst/>
              <a:cxnLst/>
              <a:rect l="l" t="t" r="r" b="b"/>
              <a:pathLst>
                <a:path w="1567" h="1198" extrusionOk="0">
                  <a:moveTo>
                    <a:pt x="1" y="1"/>
                  </a:moveTo>
                  <a:cubicBezTo>
                    <a:pt x="434" y="1"/>
                    <a:pt x="782" y="349"/>
                    <a:pt x="782" y="782"/>
                  </a:cubicBezTo>
                  <a:lnTo>
                    <a:pt x="782" y="1197"/>
                  </a:lnTo>
                  <a:lnTo>
                    <a:pt x="1567" y="1197"/>
                  </a:lnTo>
                  <a:lnTo>
                    <a:pt x="1567" y="782"/>
                  </a:lnTo>
                  <a:cubicBezTo>
                    <a:pt x="1567" y="349"/>
                    <a:pt x="1215" y="1"/>
                    <a:pt x="782"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8" name="Google Shape;22888;p87"/>
            <p:cNvSpPr/>
            <p:nvPr/>
          </p:nvSpPr>
          <p:spPr>
            <a:xfrm>
              <a:off x="6534526" y="2952722"/>
              <a:ext cx="132818" cy="146066"/>
            </a:xfrm>
            <a:custGeom>
              <a:avLst/>
              <a:gdLst/>
              <a:ahLst/>
              <a:cxnLst/>
              <a:rect l="l" t="t" r="r" b="b"/>
              <a:pathLst>
                <a:path w="5103" h="5612" extrusionOk="0">
                  <a:moveTo>
                    <a:pt x="1003" y="1"/>
                  </a:moveTo>
                  <a:cubicBezTo>
                    <a:pt x="447" y="1"/>
                    <a:pt x="0" y="451"/>
                    <a:pt x="0" y="1004"/>
                  </a:cubicBezTo>
                  <a:lnTo>
                    <a:pt x="0" y="3424"/>
                  </a:lnTo>
                  <a:cubicBezTo>
                    <a:pt x="0" y="3977"/>
                    <a:pt x="447" y="4427"/>
                    <a:pt x="1003" y="4427"/>
                  </a:cubicBezTo>
                  <a:lnTo>
                    <a:pt x="1981" y="4427"/>
                  </a:lnTo>
                  <a:cubicBezTo>
                    <a:pt x="2041" y="5421"/>
                    <a:pt x="2576" y="5612"/>
                    <a:pt x="2976" y="5612"/>
                  </a:cubicBezTo>
                  <a:cubicBezTo>
                    <a:pt x="3094" y="5612"/>
                    <a:pt x="3201" y="5595"/>
                    <a:pt x="3279" y="5578"/>
                  </a:cubicBezTo>
                  <a:cubicBezTo>
                    <a:pt x="3308" y="5574"/>
                    <a:pt x="3308" y="5532"/>
                    <a:pt x="3279" y="5528"/>
                  </a:cubicBezTo>
                  <a:cubicBezTo>
                    <a:pt x="2614" y="5409"/>
                    <a:pt x="2903" y="4427"/>
                    <a:pt x="2903" y="4427"/>
                  </a:cubicBezTo>
                  <a:lnTo>
                    <a:pt x="4099" y="4427"/>
                  </a:lnTo>
                  <a:cubicBezTo>
                    <a:pt x="4652" y="4427"/>
                    <a:pt x="5102" y="3980"/>
                    <a:pt x="5102" y="3424"/>
                  </a:cubicBezTo>
                  <a:lnTo>
                    <a:pt x="5102" y="1007"/>
                  </a:lnTo>
                  <a:cubicBezTo>
                    <a:pt x="5102" y="451"/>
                    <a:pt x="4652" y="1"/>
                    <a:pt x="409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9" name="Google Shape;22889;p87"/>
            <p:cNvSpPr/>
            <p:nvPr/>
          </p:nvSpPr>
          <p:spPr>
            <a:xfrm>
              <a:off x="6620885" y="2952722"/>
              <a:ext cx="46459" cy="115250"/>
            </a:xfrm>
            <a:custGeom>
              <a:avLst/>
              <a:gdLst/>
              <a:ahLst/>
              <a:cxnLst/>
              <a:rect l="l" t="t" r="r" b="b"/>
              <a:pathLst>
                <a:path w="1785" h="4428" extrusionOk="0">
                  <a:moveTo>
                    <a:pt x="0" y="1"/>
                  </a:moveTo>
                  <a:cubicBezTo>
                    <a:pt x="553" y="1"/>
                    <a:pt x="1003" y="451"/>
                    <a:pt x="1003" y="1004"/>
                  </a:cubicBezTo>
                  <a:lnTo>
                    <a:pt x="1003" y="3424"/>
                  </a:lnTo>
                  <a:cubicBezTo>
                    <a:pt x="1003" y="3977"/>
                    <a:pt x="553" y="4427"/>
                    <a:pt x="0" y="4427"/>
                  </a:cubicBezTo>
                  <a:lnTo>
                    <a:pt x="781" y="4427"/>
                  </a:lnTo>
                  <a:cubicBezTo>
                    <a:pt x="1334" y="4427"/>
                    <a:pt x="1784" y="3977"/>
                    <a:pt x="1784" y="3424"/>
                  </a:cubicBezTo>
                  <a:lnTo>
                    <a:pt x="1784" y="1004"/>
                  </a:lnTo>
                  <a:cubicBezTo>
                    <a:pt x="1784" y="451"/>
                    <a:pt x="1334" y="1"/>
                    <a:pt x="781"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0" name="Google Shape;22890;p87"/>
            <p:cNvSpPr/>
            <p:nvPr/>
          </p:nvSpPr>
          <p:spPr>
            <a:xfrm>
              <a:off x="6573072" y="2985517"/>
              <a:ext cx="56350" cy="47526"/>
            </a:xfrm>
            <a:custGeom>
              <a:avLst/>
              <a:gdLst/>
              <a:ahLst/>
              <a:cxnLst/>
              <a:rect l="l" t="t" r="r" b="b"/>
              <a:pathLst>
                <a:path w="2165" h="1826" extrusionOk="0">
                  <a:moveTo>
                    <a:pt x="542" y="0"/>
                  </a:moveTo>
                  <a:cubicBezTo>
                    <a:pt x="222" y="0"/>
                    <a:pt x="1" y="285"/>
                    <a:pt x="1" y="616"/>
                  </a:cubicBezTo>
                  <a:cubicBezTo>
                    <a:pt x="1" y="989"/>
                    <a:pt x="300" y="1429"/>
                    <a:pt x="1031" y="1812"/>
                  </a:cubicBezTo>
                  <a:cubicBezTo>
                    <a:pt x="1047" y="1821"/>
                    <a:pt x="1065" y="1826"/>
                    <a:pt x="1082" y="1826"/>
                  </a:cubicBezTo>
                  <a:cubicBezTo>
                    <a:pt x="1100" y="1826"/>
                    <a:pt x="1118" y="1821"/>
                    <a:pt x="1133" y="1812"/>
                  </a:cubicBezTo>
                  <a:cubicBezTo>
                    <a:pt x="1865" y="1429"/>
                    <a:pt x="2164" y="989"/>
                    <a:pt x="2164" y="616"/>
                  </a:cubicBezTo>
                  <a:cubicBezTo>
                    <a:pt x="2164" y="285"/>
                    <a:pt x="1943" y="4"/>
                    <a:pt x="1623" y="0"/>
                  </a:cubicBezTo>
                  <a:cubicBezTo>
                    <a:pt x="1443" y="4"/>
                    <a:pt x="1271" y="74"/>
                    <a:pt x="1144" y="204"/>
                  </a:cubicBezTo>
                  <a:cubicBezTo>
                    <a:pt x="1126" y="222"/>
                    <a:pt x="1104" y="231"/>
                    <a:pt x="1082" y="231"/>
                  </a:cubicBezTo>
                  <a:cubicBezTo>
                    <a:pt x="1060" y="231"/>
                    <a:pt x="1038" y="222"/>
                    <a:pt x="1021" y="204"/>
                  </a:cubicBezTo>
                  <a:cubicBezTo>
                    <a:pt x="894" y="74"/>
                    <a:pt x="722" y="4"/>
                    <a:pt x="542"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1" name="Google Shape;22891;p87"/>
            <p:cNvSpPr/>
            <p:nvPr/>
          </p:nvSpPr>
          <p:spPr>
            <a:xfrm>
              <a:off x="6738373" y="3035412"/>
              <a:ext cx="132896" cy="146092"/>
            </a:xfrm>
            <a:custGeom>
              <a:avLst/>
              <a:gdLst/>
              <a:ahLst/>
              <a:cxnLst/>
              <a:rect l="l" t="t" r="r" b="b"/>
              <a:pathLst>
                <a:path w="5106" h="5613" extrusionOk="0">
                  <a:moveTo>
                    <a:pt x="1000" y="1"/>
                  </a:moveTo>
                  <a:cubicBezTo>
                    <a:pt x="447" y="1"/>
                    <a:pt x="0" y="453"/>
                    <a:pt x="4" y="1004"/>
                  </a:cubicBezTo>
                  <a:lnTo>
                    <a:pt x="4" y="3424"/>
                  </a:lnTo>
                  <a:cubicBezTo>
                    <a:pt x="4" y="3977"/>
                    <a:pt x="451" y="4427"/>
                    <a:pt x="1007" y="4427"/>
                  </a:cubicBezTo>
                  <a:lnTo>
                    <a:pt x="2203" y="4427"/>
                  </a:lnTo>
                  <a:cubicBezTo>
                    <a:pt x="2203" y="4427"/>
                    <a:pt x="2491" y="5409"/>
                    <a:pt x="1823" y="5528"/>
                  </a:cubicBezTo>
                  <a:cubicBezTo>
                    <a:pt x="1795" y="5532"/>
                    <a:pt x="1795" y="5574"/>
                    <a:pt x="1823" y="5578"/>
                  </a:cubicBezTo>
                  <a:cubicBezTo>
                    <a:pt x="1903" y="5595"/>
                    <a:pt x="2010" y="5612"/>
                    <a:pt x="2128" y="5612"/>
                  </a:cubicBezTo>
                  <a:cubicBezTo>
                    <a:pt x="2530" y="5612"/>
                    <a:pt x="3065" y="5421"/>
                    <a:pt x="3125" y="4427"/>
                  </a:cubicBezTo>
                  <a:lnTo>
                    <a:pt x="4103" y="4427"/>
                  </a:lnTo>
                  <a:cubicBezTo>
                    <a:pt x="4655" y="4427"/>
                    <a:pt x="5106" y="3977"/>
                    <a:pt x="5106" y="3424"/>
                  </a:cubicBezTo>
                  <a:lnTo>
                    <a:pt x="5106" y="1004"/>
                  </a:lnTo>
                  <a:cubicBezTo>
                    <a:pt x="5106" y="448"/>
                    <a:pt x="4655" y="1"/>
                    <a:pt x="4103" y="1"/>
                  </a:cubicBezTo>
                  <a:lnTo>
                    <a:pt x="1007" y="1"/>
                  </a:lnTo>
                  <a:cubicBezTo>
                    <a:pt x="1005" y="1"/>
                    <a:pt x="1002" y="1"/>
                    <a:pt x="10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2" name="Google Shape;22892;p87"/>
            <p:cNvSpPr/>
            <p:nvPr/>
          </p:nvSpPr>
          <p:spPr>
            <a:xfrm>
              <a:off x="6824810" y="3035412"/>
              <a:ext cx="46459" cy="115250"/>
            </a:xfrm>
            <a:custGeom>
              <a:avLst/>
              <a:gdLst/>
              <a:ahLst/>
              <a:cxnLst/>
              <a:rect l="l" t="t" r="r" b="b"/>
              <a:pathLst>
                <a:path w="1785" h="4428" extrusionOk="0">
                  <a:moveTo>
                    <a:pt x="1" y="1"/>
                  </a:moveTo>
                  <a:cubicBezTo>
                    <a:pt x="553" y="1"/>
                    <a:pt x="1004" y="448"/>
                    <a:pt x="1004" y="1004"/>
                  </a:cubicBezTo>
                  <a:lnTo>
                    <a:pt x="1004" y="3424"/>
                  </a:lnTo>
                  <a:cubicBezTo>
                    <a:pt x="1004" y="3977"/>
                    <a:pt x="553" y="4427"/>
                    <a:pt x="1" y="4427"/>
                  </a:cubicBezTo>
                  <a:lnTo>
                    <a:pt x="782" y="4427"/>
                  </a:lnTo>
                  <a:cubicBezTo>
                    <a:pt x="1334" y="4427"/>
                    <a:pt x="1785" y="3977"/>
                    <a:pt x="1785" y="3424"/>
                  </a:cubicBezTo>
                  <a:lnTo>
                    <a:pt x="1785" y="1004"/>
                  </a:lnTo>
                  <a:cubicBezTo>
                    <a:pt x="1785" y="448"/>
                    <a:pt x="1334" y="1"/>
                    <a:pt x="782" y="1"/>
                  </a:cubicBezTo>
                  <a:close/>
                </a:path>
              </a:pathLst>
            </a:custGeom>
            <a:solidFill>
              <a:srgbClr val="A6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3" name="Google Shape;22893;p87"/>
            <p:cNvSpPr/>
            <p:nvPr/>
          </p:nvSpPr>
          <p:spPr>
            <a:xfrm>
              <a:off x="6785795" y="3058134"/>
              <a:ext cx="33289" cy="28500"/>
            </a:xfrm>
            <a:custGeom>
              <a:avLst/>
              <a:gdLst/>
              <a:ahLst/>
              <a:cxnLst/>
              <a:rect l="l" t="t" r="r" b="b"/>
              <a:pathLst>
                <a:path w="1279" h="1095" extrusionOk="0">
                  <a:moveTo>
                    <a:pt x="733" y="1"/>
                  </a:moveTo>
                  <a:cubicBezTo>
                    <a:pt x="247" y="1"/>
                    <a:pt x="1" y="588"/>
                    <a:pt x="346" y="933"/>
                  </a:cubicBezTo>
                  <a:cubicBezTo>
                    <a:pt x="457" y="1045"/>
                    <a:pt x="595" y="1095"/>
                    <a:pt x="729" y="1095"/>
                  </a:cubicBezTo>
                  <a:cubicBezTo>
                    <a:pt x="1010" y="1095"/>
                    <a:pt x="1278" y="877"/>
                    <a:pt x="1278" y="546"/>
                  </a:cubicBezTo>
                  <a:cubicBezTo>
                    <a:pt x="1278" y="247"/>
                    <a:pt x="1035" y="1"/>
                    <a:pt x="733"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4" name="Google Shape;22894;p87"/>
            <p:cNvSpPr/>
            <p:nvPr/>
          </p:nvSpPr>
          <p:spPr>
            <a:xfrm>
              <a:off x="6781136" y="3086608"/>
              <a:ext cx="47474" cy="28526"/>
            </a:xfrm>
            <a:custGeom>
              <a:avLst/>
              <a:gdLst/>
              <a:ahLst/>
              <a:cxnLst/>
              <a:rect l="l" t="t" r="r" b="b"/>
              <a:pathLst>
                <a:path w="1824" h="1096" extrusionOk="0">
                  <a:moveTo>
                    <a:pt x="796" y="1"/>
                  </a:moveTo>
                  <a:cubicBezTo>
                    <a:pt x="356" y="1"/>
                    <a:pt x="1" y="356"/>
                    <a:pt x="1" y="796"/>
                  </a:cubicBezTo>
                  <a:lnTo>
                    <a:pt x="1" y="810"/>
                  </a:lnTo>
                  <a:cubicBezTo>
                    <a:pt x="1" y="968"/>
                    <a:pt x="127" y="1095"/>
                    <a:pt x="282" y="1095"/>
                  </a:cubicBezTo>
                  <a:lnTo>
                    <a:pt x="1542" y="1095"/>
                  </a:lnTo>
                  <a:cubicBezTo>
                    <a:pt x="1696" y="1095"/>
                    <a:pt x="1823" y="968"/>
                    <a:pt x="1823" y="810"/>
                  </a:cubicBezTo>
                  <a:lnTo>
                    <a:pt x="1823" y="796"/>
                  </a:lnTo>
                  <a:cubicBezTo>
                    <a:pt x="1823" y="356"/>
                    <a:pt x="1468" y="1"/>
                    <a:pt x="1028"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5" name="Google Shape;22895;p87"/>
            <p:cNvSpPr/>
            <p:nvPr/>
          </p:nvSpPr>
          <p:spPr>
            <a:xfrm>
              <a:off x="6638193" y="3109512"/>
              <a:ext cx="71914" cy="20354"/>
            </a:xfrm>
            <a:custGeom>
              <a:avLst/>
              <a:gdLst/>
              <a:ahLst/>
              <a:cxnLst/>
              <a:rect l="l" t="t" r="r" b="b"/>
              <a:pathLst>
                <a:path w="2763" h="782" extrusionOk="0">
                  <a:moveTo>
                    <a:pt x="0" y="0"/>
                  </a:moveTo>
                  <a:lnTo>
                    <a:pt x="0" y="782"/>
                  </a:lnTo>
                  <a:lnTo>
                    <a:pt x="2762" y="782"/>
                  </a:lnTo>
                  <a:lnTo>
                    <a:pt x="276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6" name="Google Shape;22896;p87"/>
            <p:cNvSpPr/>
            <p:nvPr/>
          </p:nvSpPr>
          <p:spPr>
            <a:xfrm>
              <a:off x="6529398" y="2898143"/>
              <a:ext cx="274850" cy="265090"/>
            </a:xfrm>
            <a:custGeom>
              <a:avLst/>
              <a:gdLst/>
              <a:ahLst/>
              <a:cxnLst/>
              <a:rect l="l" t="t" r="r" b="b"/>
              <a:pathLst>
                <a:path w="10560" h="10185" extrusionOk="0">
                  <a:moveTo>
                    <a:pt x="4296" y="2291"/>
                  </a:moveTo>
                  <a:cubicBezTo>
                    <a:pt x="4740" y="2291"/>
                    <a:pt x="5102" y="2654"/>
                    <a:pt x="5102" y="3101"/>
                  </a:cubicBezTo>
                  <a:lnTo>
                    <a:pt x="5102" y="5518"/>
                  </a:lnTo>
                  <a:cubicBezTo>
                    <a:pt x="5102" y="5965"/>
                    <a:pt x="4740" y="6327"/>
                    <a:pt x="4296" y="6327"/>
                  </a:cubicBezTo>
                  <a:lnTo>
                    <a:pt x="3100" y="6327"/>
                  </a:lnTo>
                  <a:cubicBezTo>
                    <a:pt x="3012" y="6327"/>
                    <a:pt x="2935" y="6383"/>
                    <a:pt x="2910" y="6468"/>
                  </a:cubicBezTo>
                  <a:cubicBezTo>
                    <a:pt x="2892" y="6531"/>
                    <a:pt x="2734" y="7101"/>
                    <a:pt x="2959" y="7488"/>
                  </a:cubicBezTo>
                  <a:cubicBezTo>
                    <a:pt x="2871" y="7467"/>
                    <a:pt x="2790" y="7428"/>
                    <a:pt x="2720" y="7375"/>
                  </a:cubicBezTo>
                  <a:cubicBezTo>
                    <a:pt x="2516" y="7221"/>
                    <a:pt x="2400" y="6932"/>
                    <a:pt x="2375" y="6513"/>
                  </a:cubicBezTo>
                  <a:lnTo>
                    <a:pt x="2375" y="6510"/>
                  </a:lnTo>
                  <a:cubicBezTo>
                    <a:pt x="2368" y="6408"/>
                    <a:pt x="2284" y="6327"/>
                    <a:pt x="2178" y="6327"/>
                  </a:cubicBezTo>
                  <a:lnTo>
                    <a:pt x="1200" y="6327"/>
                  </a:lnTo>
                  <a:cubicBezTo>
                    <a:pt x="753" y="6327"/>
                    <a:pt x="391" y="5965"/>
                    <a:pt x="391" y="5518"/>
                  </a:cubicBezTo>
                  <a:lnTo>
                    <a:pt x="391" y="3101"/>
                  </a:lnTo>
                  <a:cubicBezTo>
                    <a:pt x="391" y="2654"/>
                    <a:pt x="753" y="2291"/>
                    <a:pt x="1200" y="2291"/>
                  </a:cubicBezTo>
                  <a:close/>
                  <a:moveTo>
                    <a:pt x="3751" y="1"/>
                  </a:moveTo>
                  <a:cubicBezTo>
                    <a:pt x="3209" y="1"/>
                    <a:pt x="2773" y="437"/>
                    <a:pt x="2773" y="975"/>
                  </a:cubicBezTo>
                  <a:lnTo>
                    <a:pt x="2773" y="1901"/>
                  </a:lnTo>
                  <a:lnTo>
                    <a:pt x="1200" y="1901"/>
                  </a:lnTo>
                  <a:cubicBezTo>
                    <a:pt x="539" y="1901"/>
                    <a:pt x="0" y="2436"/>
                    <a:pt x="0" y="3101"/>
                  </a:cubicBezTo>
                  <a:lnTo>
                    <a:pt x="0" y="5518"/>
                  </a:lnTo>
                  <a:cubicBezTo>
                    <a:pt x="0" y="6179"/>
                    <a:pt x="539" y="6718"/>
                    <a:pt x="1200" y="6718"/>
                  </a:cubicBezTo>
                  <a:lnTo>
                    <a:pt x="2002" y="6718"/>
                  </a:lnTo>
                  <a:cubicBezTo>
                    <a:pt x="2059" y="7161"/>
                    <a:pt x="2220" y="7485"/>
                    <a:pt x="2484" y="7685"/>
                  </a:cubicBezTo>
                  <a:cubicBezTo>
                    <a:pt x="2572" y="7752"/>
                    <a:pt x="2671" y="7805"/>
                    <a:pt x="2776" y="7840"/>
                  </a:cubicBezTo>
                  <a:lnTo>
                    <a:pt x="2773" y="9990"/>
                  </a:lnTo>
                  <a:cubicBezTo>
                    <a:pt x="2773" y="10120"/>
                    <a:pt x="2870" y="10185"/>
                    <a:pt x="2968" y="10185"/>
                  </a:cubicBezTo>
                  <a:cubicBezTo>
                    <a:pt x="3066" y="10185"/>
                    <a:pt x="3163" y="10120"/>
                    <a:pt x="3163" y="9990"/>
                  </a:cubicBezTo>
                  <a:lnTo>
                    <a:pt x="3163" y="7903"/>
                  </a:lnTo>
                  <a:lnTo>
                    <a:pt x="3177" y="7903"/>
                  </a:lnTo>
                  <a:cubicBezTo>
                    <a:pt x="3290" y="7903"/>
                    <a:pt x="3406" y="7889"/>
                    <a:pt x="3519" y="7865"/>
                  </a:cubicBezTo>
                  <a:cubicBezTo>
                    <a:pt x="3765" y="7822"/>
                    <a:pt x="3758" y="7467"/>
                    <a:pt x="3512" y="7432"/>
                  </a:cubicBezTo>
                  <a:cubicBezTo>
                    <a:pt x="3427" y="7421"/>
                    <a:pt x="3350" y="7372"/>
                    <a:pt x="3304" y="7298"/>
                  </a:cubicBezTo>
                  <a:cubicBezTo>
                    <a:pt x="3209" y="7147"/>
                    <a:pt x="3223" y="6890"/>
                    <a:pt x="3255" y="6718"/>
                  </a:cubicBezTo>
                  <a:lnTo>
                    <a:pt x="4296" y="6718"/>
                  </a:lnTo>
                  <a:cubicBezTo>
                    <a:pt x="4958" y="6718"/>
                    <a:pt x="5493" y="6179"/>
                    <a:pt x="5493" y="5518"/>
                  </a:cubicBezTo>
                  <a:lnTo>
                    <a:pt x="5493" y="3101"/>
                  </a:lnTo>
                  <a:cubicBezTo>
                    <a:pt x="5493" y="2436"/>
                    <a:pt x="4958" y="1901"/>
                    <a:pt x="4296" y="1901"/>
                  </a:cubicBezTo>
                  <a:lnTo>
                    <a:pt x="3163" y="1901"/>
                  </a:lnTo>
                  <a:lnTo>
                    <a:pt x="3163" y="1588"/>
                  </a:lnTo>
                  <a:lnTo>
                    <a:pt x="4159" y="1588"/>
                  </a:lnTo>
                  <a:cubicBezTo>
                    <a:pt x="4416" y="1588"/>
                    <a:pt x="4416" y="1197"/>
                    <a:pt x="4159" y="1197"/>
                  </a:cubicBezTo>
                  <a:lnTo>
                    <a:pt x="3163" y="1197"/>
                  </a:lnTo>
                  <a:lnTo>
                    <a:pt x="3163" y="979"/>
                  </a:lnTo>
                  <a:cubicBezTo>
                    <a:pt x="3163" y="655"/>
                    <a:pt x="3427" y="391"/>
                    <a:pt x="3751" y="391"/>
                  </a:cubicBezTo>
                  <a:lnTo>
                    <a:pt x="9581" y="391"/>
                  </a:lnTo>
                  <a:cubicBezTo>
                    <a:pt x="9905" y="391"/>
                    <a:pt x="10169" y="655"/>
                    <a:pt x="10169" y="979"/>
                  </a:cubicBezTo>
                  <a:lnTo>
                    <a:pt x="10169" y="1197"/>
                  </a:lnTo>
                  <a:lnTo>
                    <a:pt x="4989" y="1197"/>
                  </a:lnTo>
                  <a:cubicBezTo>
                    <a:pt x="4729" y="1197"/>
                    <a:pt x="4729" y="1588"/>
                    <a:pt x="4989" y="1588"/>
                  </a:cubicBezTo>
                  <a:lnTo>
                    <a:pt x="10169" y="1588"/>
                  </a:lnTo>
                  <a:lnTo>
                    <a:pt x="10169" y="2499"/>
                  </a:lnTo>
                  <a:cubicBezTo>
                    <a:pt x="10169" y="2629"/>
                    <a:pt x="10266" y="2694"/>
                    <a:pt x="10364" y="2694"/>
                  </a:cubicBezTo>
                  <a:cubicBezTo>
                    <a:pt x="10462" y="2694"/>
                    <a:pt x="10559" y="2629"/>
                    <a:pt x="10559" y="2499"/>
                  </a:cubicBezTo>
                  <a:lnTo>
                    <a:pt x="10559" y="975"/>
                  </a:lnTo>
                  <a:cubicBezTo>
                    <a:pt x="10556" y="437"/>
                    <a:pt x="10119" y="1"/>
                    <a:pt x="95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7" name="Google Shape;22897;p87"/>
            <p:cNvSpPr/>
            <p:nvPr/>
          </p:nvSpPr>
          <p:spPr>
            <a:xfrm>
              <a:off x="6682518" y="3219400"/>
              <a:ext cx="40681" cy="10203"/>
            </a:xfrm>
            <a:custGeom>
              <a:avLst/>
              <a:gdLst/>
              <a:ahLst/>
              <a:cxnLst/>
              <a:rect l="l" t="t" r="r" b="b"/>
              <a:pathLst>
                <a:path w="1563" h="392" extrusionOk="0">
                  <a:moveTo>
                    <a:pt x="260" y="1"/>
                  </a:moveTo>
                  <a:cubicBezTo>
                    <a:pt x="0" y="1"/>
                    <a:pt x="0" y="391"/>
                    <a:pt x="260" y="391"/>
                  </a:cubicBezTo>
                  <a:lnTo>
                    <a:pt x="1302" y="391"/>
                  </a:lnTo>
                  <a:cubicBezTo>
                    <a:pt x="1562" y="391"/>
                    <a:pt x="1562" y="1"/>
                    <a:pt x="13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8" name="Google Shape;22898;p87"/>
            <p:cNvSpPr/>
            <p:nvPr/>
          </p:nvSpPr>
          <p:spPr>
            <a:xfrm>
              <a:off x="6568049" y="2980468"/>
              <a:ext cx="66396" cy="57677"/>
            </a:xfrm>
            <a:custGeom>
              <a:avLst/>
              <a:gdLst/>
              <a:ahLst/>
              <a:cxnLst/>
              <a:rect l="l" t="t" r="r" b="b"/>
              <a:pathLst>
                <a:path w="2551" h="2216" extrusionOk="0">
                  <a:moveTo>
                    <a:pt x="1816" y="391"/>
                  </a:moveTo>
                  <a:cubicBezTo>
                    <a:pt x="2041" y="391"/>
                    <a:pt x="2160" y="610"/>
                    <a:pt x="2160" y="810"/>
                  </a:cubicBezTo>
                  <a:cubicBezTo>
                    <a:pt x="2160" y="1144"/>
                    <a:pt x="1840" y="1507"/>
                    <a:pt x="1274" y="1813"/>
                  </a:cubicBezTo>
                  <a:cubicBezTo>
                    <a:pt x="711" y="1507"/>
                    <a:pt x="391" y="1144"/>
                    <a:pt x="391" y="810"/>
                  </a:cubicBezTo>
                  <a:cubicBezTo>
                    <a:pt x="391" y="610"/>
                    <a:pt x="510" y="391"/>
                    <a:pt x="735" y="391"/>
                  </a:cubicBezTo>
                  <a:cubicBezTo>
                    <a:pt x="862" y="391"/>
                    <a:pt x="985" y="444"/>
                    <a:pt x="1073" y="539"/>
                  </a:cubicBezTo>
                  <a:cubicBezTo>
                    <a:pt x="1129" y="594"/>
                    <a:pt x="1202" y="621"/>
                    <a:pt x="1275" y="621"/>
                  </a:cubicBezTo>
                  <a:cubicBezTo>
                    <a:pt x="1348" y="621"/>
                    <a:pt x="1421" y="594"/>
                    <a:pt x="1478" y="539"/>
                  </a:cubicBezTo>
                  <a:cubicBezTo>
                    <a:pt x="1566" y="444"/>
                    <a:pt x="1689" y="391"/>
                    <a:pt x="1816" y="391"/>
                  </a:cubicBezTo>
                  <a:close/>
                  <a:moveTo>
                    <a:pt x="735" y="1"/>
                  </a:moveTo>
                  <a:cubicBezTo>
                    <a:pt x="324" y="1"/>
                    <a:pt x="0" y="356"/>
                    <a:pt x="0" y="810"/>
                  </a:cubicBezTo>
                  <a:cubicBezTo>
                    <a:pt x="0" y="1099"/>
                    <a:pt x="148" y="1662"/>
                    <a:pt x="1133" y="2179"/>
                  </a:cubicBezTo>
                  <a:cubicBezTo>
                    <a:pt x="1177" y="2203"/>
                    <a:pt x="1226" y="2216"/>
                    <a:pt x="1275" y="2216"/>
                  </a:cubicBezTo>
                  <a:cubicBezTo>
                    <a:pt x="1325" y="2216"/>
                    <a:pt x="1374" y="2203"/>
                    <a:pt x="1418" y="2179"/>
                  </a:cubicBezTo>
                  <a:cubicBezTo>
                    <a:pt x="2403" y="1662"/>
                    <a:pt x="2551" y="1099"/>
                    <a:pt x="2551" y="810"/>
                  </a:cubicBezTo>
                  <a:cubicBezTo>
                    <a:pt x="2551" y="356"/>
                    <a:pt x="2227" y="1"/>
                    <a:pt x="1816" y="1"/>
                  </a:cubicBezTo>
                  <a:cubicBezTo>
                    <a:pt x="1659" y="129"/>
                    <a:pt x="1467" y="194"/>
                    <a:pt x="1275" y="194"/>
                  </a:cubicBezTo>
                  <a:cubicBezTo>
                    <a:pt x="1084" y="194"/>
                    <a:pt x="892" y="129"/>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9" name="Google Shape;22899;p87"/>
            <p:cNvSpPr/>
            <p:nvPr/>
          </p:nvSpPr>
          <p:spPr>
            <a:xfrm>
              <a:off x="6601547" y="2979609"/>
              <a:ext cx="274850" cy="265559"/>
            </a:xfrm>
            <a:custGeom>
              <a:avLst/>
              <a:gdLst/>
              <a:ahLst/>
              <a:cxnLst/>
              <a:rect l="l" t="t" r="r" b="b"/>
              <a:pathLst>
                <a:path w="10560" h="10203" extrusionOk="0">
                  <a:moveTo>
                    <a:pt x="9356" y="2338"/>
                  </a:moveTo>
                  <a:cubicBezTo>
                    <a:pt x="9803" y="2338"/>
                    <a:pt x="10166" y="2701"/>
                    <a:pt x="10166" y="3148"/>
                  </a:cubicBezTo>
                  <a:lnTo>
                    <a:pt x="10166" y="5565"/>
                  </a:lnTo>
                  <a:cubicBezTo>
                    <a:pt x="10166" y="6012"/>
                    <a:pt x="9803" y="6374"/>
                    <a:pt x="9356" y="6374"/>
                  </a:cubicBezTo>
                  <a:lnTo>
                    <a:pt x="8378" y="6374"/>
                  </a:lnTo>
                  <a:cubicBezTo>
                    <a:pt x="8273" y="6374"/>
                    <a:pt x="8188" y="6455"/>
                    <a:pt x="8181" y="6557"/>
                  </a:cubicBezTo>
                  <a:cubicBezTo>
                    <a:pt x="8157" y="6976"/>
                    <a:pt x="8044" y="7268"/>
                    <a:pt x="7836" y="7423"/>
                  </a:cubicBezTo>
                  <a:cubicBezTo>
                    <a:pt x="7766" y="7475"/>
                    <a:pt x="7685" y="7514"/>
                    <a:pt x="7597" y="7535"/>
                  </a:cubicBezTo>
                  <a:cubicBezTo>
                    <a:pt x="7822" y="7148"/>
                    <a:pt x="7664" y="6578"/>
                    <a:pt x="7646" y="6515"/>
                  </a:cubicBezTo>
                  <a:cubicBezTo>
                    <a:pt x="7622" y="6430"/>
                    <a:pt x="7544" y="6374"/>
                    <a:pt x="7456" y="6374"/>
                  </a:cubicBezTo>
                  <a:lnTo>
                    <a:pt x="6260" y="6374"/>
                  </a:lnTo>
                  <a:cubicBezTo>
                    <a:pt x="5817" y="6374"/>
                    <a:pt x="5454" y="6012"/>
                    <a:pt x="5454" y="5565"/>
                  </a:cubicBezTo>
                  <a:lnTo>
                    <a:pt x="5454" y="3148"/>
                  </a:lnTo>
                  <a:cubicBezTo>
                    <a:pt x="5454" y="2701"/>
                    <a:pt x="5817" y="2338"/>
                    <a:pt x="6260" y="2338"/>
                  </a:cubicBezTo>
                  <a:close/>
                  <a:moveTo>
                    <a:pt x="7397" y="9006"/>
                  </a:moveTo>
                  <a:lnTo>
                    <a:pt x="7397" y="9228"/>
                  </a:lnTo>
                  <a:cubicBezTo>
                    <a:pt x="7393" y="9548"/>
                    <a:pt x="7133" y="9812"/>
                    <a:pt x="6809" y="9812"/>
                  </a:cubicBezTo>
                  <a:lnTo>
                    <a:pt x="979" y="9812"/>
                  </a:lnTo>
                  <a:cubicBezTo>
                    <a:pt x="655" y="9812"/>
                    <a:pt x="391" y="9548"/>
                    <a:pt x="391" y="9228"/>
                  </a:cubicBezTo>
                  <a:lnTo>
                    <a:pt x="391" y="9006"/>
                  </a:lnTo>
                  <a:close/>
                  <a:moveTo>
                    <a:pt x="7589" y="0"/>
                  </a:moveTo>
                  <a:cubicBezTo>
                    <a:pt x="7492" y="0"/>
                    <a:pt x="7395" y="66"/>
                    <a:pt x="7397" y="196"/>
                  </a:cubicBezTo>
                  <a:lnTo>
                    <a:pt x="7397" y="1948"/>
                  </a:lnTo>
                  <a:lnTo>
                    <a:pt x="6264" y="1948"/>
                  </a:lnTo>
                  <a:cubicBezTo>
                    <a:pt x="5602" y="1948"/>
                    <a:pt x="5064" y="2483"/>
                    <a:pt x="5064" y="3148"/>
                  </a:cubicBezTo>
                  <a:lnTo>
                    <a:pt x="5064" y="5565"/>
                  </a:lnTo>
                  <a:cubicBezTo>
                    <a:pt x="5064" y="6226"/>
                    <a:pt x="5602" y="6765"/>
                    <a:pt x="6264" y="6765"/>
                  </a:cubicBezTo>
                  <a:lnTo>
                    <a:pt x="7305" y="6765"/>
                  </a:lnTo>
                  <a:cubicBezTo>
                    <a:pt x="7333" y="6937"/>
                    <a:pt x="7347" y="7194"/>
                    <a:pt x="7256" y="7345"/>
                  </a:cubicBezTo>
                  <a:cubicBezTo>
                    <a:pt x="7210" y="7419"/>
                    <a:pt x="7133" y="7468"/>
                    <a:pt x="7048" y="7479"/>
                  </a:cubicBezTo>
                  <a:cubicBezTo>
                    <a:pt x="6798" y="7514"/>
                    <a:pt x="6795" y="7866"/>
                    <a:pt x="7038" y="7912"/>
                  </a:cubicBezTo>
                  <a:cubicBezTo>
                    <a:pt x="7150" y="7936"/>
                    <a:pt x="7266" y="7950"/>
                    <a:pt x="7383" y="7950"/>
                  </a:cubicBezTo>
                  <a:lnTo>
                    <a:pt x="7397" y="7950"/>
                  </a:lnTo>
                  <a:lnTo>
                    <a:pt x="7397" y="8612"/>
                  </a:lnTo>
                  <a:lnTo>
                    <a:pt x="391" y="8612"/>
                  </a:lnTo>
                  <a:lnTo>
                    <a:pt x="391" y="7697"/>
                  </a:lnTo>
                  <a:cubicBezTo>
                    <a:pt x="391" y="7567"/>
                    <a:pt x="294" y="7502"/>
                    <a:pt x="196" y="7502"/>
                  </a:cubicBezTo>
                  <a:cubicBezTo>
                    <a:pt x="98" y="7502"/>
                    <a:pt x="1" y="7567"/>
                    <a:pt x="1" y="7697"/>
                  </a:cubicBezTo>
                  <a:lnTo>
                    <a:pt x="1" y="9224"/>
                  </a:lnTo>
                  <a:cubicBezTo>
                    <a:pt x="1" y="9766"/>
                    <a:pt x="437" y="10202"/>
                    <a:pt x="979" y="10202"/>
                  </a:cubicBezTo>
                  <a:lnTo>
                    <a:pt x="6809" y="10202"/>
                  </a:lnTo>
                  <a:cubicBezTo>
                    <a:pt x="7347" y="10202"/>
                    <a:pt x="7784" y="9766"/>
                    <a:pt x="7787" y="9224"/>
                  </a:cubicBezTo>
                  <a:lnTo>
                    <a:pt x="7787" y="7887"/>
                  </a:lnTo>
                  <a:cubicBezTo>
                    <a:pt x="7889" y="7852"/>
                    <a:pt x="7988" y="7799"/>
                    <a:pt x="8076" y="7732"/>
                  </a:cubicBezTo>
                  <a:cubicBezTo>
                    <a:pt x="8340" y="7532"/>
                    <a:pt x="8501" y="7208"/>
                    <a:pt x="8561" y="6765"/>
                  </a:cubicBezTo>
                  <a:lnTo>
                    <a:pt x="9360" y="6765"/>
                  </a:lnTo>
                  <a:cubicBezTo>
                    <a:pt x="10025" y="6765"/>
                    <a:pt x="10560" y="6230"/>
                    <a:pt x="10560" y="5565"/>
                  </a:cubicBezTo>
                  <a:lnTo>
                    <a:pt x="10560" y="3148"/>
                  </a:lnTo>
                  <a:cubicBezTo>
                    <a:pt x="10560" y="2486"/>
                    <a:pt x="10021" y="1948"/>
                    <a:pt x="9360" y="1948"/>
                  </a:cubicBezTo>
                  <a:lnTo>
                    <a:pt x="7787" y="1948"/>
                  </a:lnTo>
                  <a:lnTo>
                    <a:pt x="7787" y="196"/>
                  </a:lnTo>
                  <a:cubicBezTo>
                    <a:pt x="7785" y="66"/>
                    <a:pt x="7687" y="0"/>
                    <a:pt x="7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0" name="Google Shape;22900;p87"/>
            <p:cNvSpPr/>
            <p:nvPr/>
          </p:nvSpPr>
          <p:spPr>
            <a:xfrm>
              <a:off x="6776087" y="3053006"/>
              <a:ext cx="57651" cy="67151"/>
            </a:xfrm>
            <a:custGeom>
              <a:avLst/>
              <a:gdLst/>
              <a:ahLst/>
              <a:cxnLst/>
              <a:rect l="l" t="t" r="r" b="b"/>
              <a:pathLst>
                <a:path w="2215" h="2580" extrusionOk="0">
                  <a:moveTo>
                    <a:pt x="1106" y="395"/>
                  </a:moveTo>
                  <a:cubicBezTo>
                    <a:pt x="1419" y="395"/>
                    <a:pt x="1577" y="771"/>
                    <a:pt x="1356" y="993"/>
                  </a:cubicBezTo>
                  <a:cubicBezTo>
                    <a:pt x="1284" y="1065"/>
                    <a:pt x="1195" y="1097"/>
                    <a:pt x="1108" y="1097"/>
                  </a:cubicBezTo>
                  <a:cubicBezTo>
                    <a:pt x="927" y="1097"/>
                    <a:pt x="754" y="958"/>
                    <a:pt x="754" y="746"/>
                  </a:cubicBezTo>
                  <a:cubicBezTo>
                    <a:pt x="754" y="549"/>
                    <a:pt x="912" y="395"/>
                    <a:pt x="1106" y="395"/>
                  </a:cubicBezTo>
                  <a:close/>
                  <a:moveTo>
                    <a:pt x="1222" y="1485"/>
                  </a:moveTo>
                  <a:cubicBezTo>
                    <a:pt x="1553" y="1489"/>
                    <a:pt x="1820" y="1756"/>
                    <a:pt x="1820" y="2087"/>
                  </a:cubicBezTo>
                  <a:lnTo>
                    <a:pt x="1824" y="2101"/>
                  </a:lnTo>
                  <a:cubicBezTo>
                    <a:pt x="1824" y="2150"/>
                    <a:pt x="1781" y="2189"/>
                    <a:pt x="1736" y="2189"/>
                  </a:cubicBezTo>
                  <a:lnTo>
                    <a:pt x="476" y="2189"/>
                  </a:lnTo>
                  <a:cubicBezTo>
                    <a:pt x="427" y="2189"/>
                    <a:pt x="388" y="2150"/>
                    <a:pt x="388" y="2101"/>
                  </a:cubicBezTo>
                  <a:lnTo>
                    <a:pt x="388" y="2087"/>
                  </a:lnTo>
                  <a:cubicBezTo>
                    <a:pt x="388" y="1756"/>
                    <a:pt x="655" y="1489"/>
                    <a:pt x="986" y="1485"/>
                  </a:cubicBezTo>
                  <a:close/>
                  <a:moveTo>
                    <a:pt x="1106" y="1"/>
                  </a:moveTo>
                  <a:cubicBezTo>
                    <a:pt x="483" y="1"/>
                    <a:pt x="138" y="725"/>
                    <a:pt x="529" y="1211"/>
                  </a:cubicBezTo>
                  <a:cubicBezTo>
                    <a:pt x="205" y="1380"/>
                    <a:pt x="1" y="1718"/>
                    <a:pt x="1" y="2083"/>
                  </a:cubicBezTo>
                  <a:lnTo>
                    <a:pt x="1" y="2101"/>
                  </a:lnTo>
                  <a:cubicBezTo>
                    <a:pt x="1" y="2365"/>
                    <a:pt x="216" y="2580"/>
                    <a:pt x="480" y="2580"/>
                  </a:cubicBezTo>
                  <a:lnTo>
                    <a:pt x="1736" y="2580"/>
                  </a:lnTo>
                  <a:cubicBezTo>
                    <a:pt x="1999" y="2580"/>
                    <a:pt x="2214" y="2365"/>
                    <a:pt x="2214" y="2101"/>
                  </a:cubicBezTo>
                  <a:lnTo>
                    <a:pt x="2214" y="2083"/>
                  </a:lnTo>
                  <a:cubicBezTo>
                    <a:pt x="2214" y="1718"/>
                    <a:pt x="2010" y="1380"/>
                    <a:pt x="1683" y="1211"/>
                  </a:cubicBezTo>
                  <a:cubicBezTo>
                    <a:pt x="2073" y="725"/>
                    <a:pt x="1729" y="1"/>
                    <a:pt x="11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1" name="Google Shape;22901;p87"/>
            <p:cNvSpPr/>
            <p:nvPr/>
          </p:nvSpPr>
          <p:spPr>
            <a:xfrm>
              <a:off x="6686709" y="2960973"/>
              <a:ext cx="85396" cy="10203"/>
            </a:xfrm>
            <a:custGeom>
              <a:avLst/>
              <a:gdLst/>
              <a:ahLst/>
              <a:cxnLst/>
              <a:rect l="l" t="t" r="r" b="b"/>
              <a:pathLst>
                <a:path w="3281" h="392" extrusionOk="0">
                  <a:moveTo>
                    <a:pt x="261" y="0"/>
                  </a:moveTo>
                  <a:cubicBezTo>
                    <a:pt x="1" y="0"/>
                    <a:pt x="1" y="391"/>
                    <a:pt x="261" y="391"/>
                  </a:cubicBezTo>
                  <a:lnTo>
                    <a:pt x="3020" y="391"/>
                  </a:lnTo>
                  <a:cubicBezTo>
                    <a:pt x="3280" y="391"/>
                    <a:pt x="3280" y="0"/>
                    <a:pt x="30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2" name="Google Shape;22902;p87"/>
            <p:cNvSpPr/>
            <p:nvPr/>
          </p:nvSpPr>
          <p:spPr>
            <a:xfrm>
              <a:off x="6686709" y="2981301"/>
              <a:ext cx="85396" cy="10203"/>
            </a:xfrm>
            <a:custGeom>
              <a:avLst/>
              <a:gdLst/>
              <a:ahLst/>
              <a:cxnLst/>
              <a:rect l="l" t="t" r="r" b="b"/>
              <a:pathLst>
                <a:path w="3281" h="392" extrusionOk="0">
                  <a:moveTo>
                    <a:pt x="261" y="1"/>
                  </a:moveTo>
                  <a:cubicBezTo>
                    <a:pt x="1" y="1"/>
                    <a:pt x="1" y="391"/>
                    <a:pt x="261" y="391"/>
                  </a:cubicBezTo>
                  <a:lnTo>
                    <a:pt x="3020" y="391"/>
                  </a:lnTo>
                  <a:cubicBezTo>
                    <a:pt x="3280" y="391"/>
                    <a:pt x="3280"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3" name="Google Shape;22903;p87"/>
            <p:cNvSpPr/>
            <p:nvPr/>
          </p:nvSpPr>
          <p:spPr>
            <a:xfrm>
              <a:off x="6686709" y="3001628"/>
              <a:ext cx="83652" cy="10203"/>
            </a:xfrm>
            <a:custGeom>
              <a:avLst/>
              <a:gdLst/>
              <a:ahLst/>
              <a:cxnLst/>
              <a:rect l="l" t="t" r="r" b="b"/>
              <a:pathLst>
                <a:path w="3214" h="392" extrusionOk="0">
                  <a:moveTo>
                    <a:pt x="261" y="1"/>
                  </a:moveTo>
                  <a:cubicBezTo>
                    <a:pt x="1" y="1"/>
                    <a:pt x="1" y="391"/>
                    <a:pt x="261" y="391"/>
                  </a:cubicBezTo>
                  <a:lnTo>
                    <a:pt x="3020" y="391"/>
                  </a:lnTo>
                  <a:cubicBezTo>
                    <a:pt x="3129" y="391"/>
                    <a:pt x="3213" y="303"/>
                    <a:pt x="3213" y="194"/>
                  </a:cubicBezTo>
                  <a:cubicBezTo>
                    <a:pt x="3213" y="89"/>
                    <a:pt x="3129" y="1"/>
                    <a:pt x="30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4" name="Google Shape;22904;p87"/>
            <p:cNvSpPr/>
            <p:nvPr/>
          </p:nvSpPr>
          <p:spPr>
            <a:xfrm>
              <a:off x="6633144" y="3104385"/>
              <a:ext cx="81987" cy="30530"/>
            </a:xfrm>
            <a:custGeom>
              <a:avLst/>
              <a:gdLst/>
              <a:ahLst/>
              <a:cxnLst/>
              <a:rect l="l" t="t" r="r" b="b"/>
              <a:pathLst>
                <a:path w="3150" h="1173" extrusionOk="0">
                  <a:moveTo>
                    <a:pt x="2759" y="391"/>
                  </a:moveTo>
                  <a:lnTo>
                    <a:pt x="2759" y="781"/>
                  </a:lnTo>
                  <a:lnTo>
                    <a:pt x="391" y="781"/>
                  </a:lnTo>
                  <a:lnTo>
                    <a:pt x="391" y="391"/>
                  </a:lnTo>
                  <a:close/>
                  <a:moveTo>
                    <a:pt x="194" y="0"/>
                  </a:moveTo>
                  <a:cubicBezTo>
                    <a:pt x="89" y="0"/>
                    <a:pt x="1" y="88"/>
                    <a:pt x="1" y="197"/>
                  </a:cubicBezTo>
                  <a:lnTo>
                    <a:pt x="1" y="979"/>
                  </a:lnTo>
                  <a:cubicBezTo>
                    <a:pt x="1" y="1084"/>
                    <a:pt x="89" y="1172"/>
                    <a:pt x="194" y="1172"/>
                  </a:cubicBezTo>
                  <a:lnTo>
                    <a:pt x="2956" y="1172"/>
                  </a:lnTo>
                  <a:cubicBezTo>
                    <a:pt x="3062" y="1172"/>
                    <a:pt x="3150" y="1084"/>
                    <a:pt x="3150" y="979"/>
                  </a:cubicBezTo>
                  <a:lnTo>
                    <a:pt x="3150" y="197"/>
                  </a:lnTo>
                  <a:cubicBezTo>
                    <a:pt x="3150" y="88"/>
                    <a:pt x="3062" y="0"/>
                    <a:pt x="29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5" name="Google Shape;22905;p87"/>
            <p:cNvSpPr/>
            <p:nvPr/>
          </p:nvSpPr>
          <p:spPr>
            <a:xfrm>
              <a:off x="6631400" y="3145040"/>
              <a:ext cx="85474" cy="10203"/>
            </a:xfrm>
            <a:custGeom>
              <a:avLst/>
              <a:gdLst/>
              <a:ahLst/>
              <a:cxnLst/>
              <a:rect l="l" t="t" r="r" b="b"/>
              <a:pathLst>
                <a:path w="3284" h="392" extrusionOk="0">
                  <a:moveTo>
                    <a:pt x="261" y="1"/>
                  </a:moveTo>
                  <a:cubicBezTo>
                    <a:pt x="1" y="1"/>
                    <a:pt x="1" y="391"/>
                    <a:pt x="261" y="391"/>
                  </a:cubicBezTo>
                  <a:lnTo>
                    <a:pt x="3023" y="391"/>
                  </a:lnTo>
                  <a:cubicBezTo>
                    <a:pt x="3284" y="391"/>
                    <a:pt x="3284" y="1"/>
                    <a:pt x="3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06" name="Google Shape;22906;p87"/>
          <p:cNvGrpSpPr/>
          <p:nvPr/>
        </p:nvGrpSpPr>
        <p:grpSpPr>
          <a:xfrm>
            <a:off x="6011529" y="3354899"/>
            <a:ext cx="403582" cy="382344"/>
            <a:chOff x="6011529" y="3354899"/>
            <a:chExt cx="403582" cy="382344"/>
          </a:xfrm>
        </p:grpSpPr>
        <p:sp>
          <p:nvSpPr>
            <p:cNvPr id="22907" name="Google Shape;22907;p87"/>
            <p:cNvSpPr/>
            <p:nvPr/>
          </p:nvSpPr>
          <p:spPr>
            <a:xfrm>
              <a:off x="6037895"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8" name="Google Shape;22908;p87"/>
            <p:cNvSpPr/>
            <p:nvPr/>
          </p:nvSpPr>
          <p:spPr>
            <a:xfrm>
              <a:off x="6198875" y="3360990"/>
              <a:ext cx="216236" cy="370267"/>
            </a:xfrm>
            <a:custGeom>
              <a:avLst/>
              <a:gdLst/>
              <a:ahLst/>
              <a:cxnLst/>
              <a:rect l="l" t="t" r="r" b="b"/>
              <a:pathLst>
                <a:path w="8308" h="14226" extrusionOk="0">
                  <a:moveTo>
                    <a:pt x="942" y="0"/>
                  </a:moveTo>
                  <a:cubicBezTo>
                    <a:pt x="938" y="0"/>
                    <a:pt x="934" y="0"/>
                    <a:pt x="930" y="0"/>
                  </a:cubicBezTo>
                  <a:cubicBezTo>
                    <a:pt x="617" y="0"/>
                    <a:pt x="307" y="18"/>
                    <a:pt x="1" y="60"/>
                  </a:cubicBezTo>
                  <a:cubicBezTo>
                    <a:pt x="3541" y="524"/>
                    <a:pt x="6186" y="3540"/>
                    <a:pt x="6186" y="7111"/>
                  </a:cubicBezTo>
                  <a:cubicBezTo>
                    <a:pt x="6186" y="10679"/>
                    <a:pt x="3541" y="13697"/>
                    <a:pt x="1" y="14162"/>
                  </a:cubicBezTo>
                  <a:cubicBezTo>
                    <a:pt x="321" y="14205"/>
                    <a:pt x="639" y="14226"/>
                    <a:pt x="954" y="14226"/>
                  </a:cubicBezTo>
                  <a:cubicBezTo>
                    <a:pt x="4638" y="14226"/>
                    <a:pt x="7791" y="11362"/>
                    <a:pt x="8037" y="7575"/>
                  </a:cubicBezTo>
                  <a:cubicBezTo>
                    <a:pt x="8308" y="3473"/>
                    <a:pt x="5050"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9" name="Google Shape;22909;p87"/>
            <p:cNvSpPr/>
            <p:nvPr/>
          </p:nvSpPr>
          <p:spPr>
            <a:xfrm>
              <a:off x="6094219" y="3417287"/>
              <a:ext cx="257620" cy="257542"/>
            </a:xfrm>
            <a:custGeom>
              <a:avLst/>
              <a:gdLst/>
              <a:ahLst/>
              <a:cxnLst/>
              <a:rect l="l" t="t" r="r" b="b"/>
              <a:pathLst>
                <a:path w="9898" h="9895" extrusionOk="0">
                  <a:moveTo>
                    <a:pt x="4951" y="1"/>
                  </a:moveTo>
                  <a:cubicBezTo>
                    <a:pt x="2217" y="1"/>
                    <a:pt x="0" y="2214"/>
                    <a:pt x="0" y="4948"/>
                  </a:cubicBezTo>
                  <a:cubicBezTo>
                    <a:pt x="0" y="7678"/>
                    <a:pt x="2217" y="9895"/>
                    <a:pt x="4951" y="9895"/>
                  </a:cubicBezTo>
                  <a:cubicBezTo>
                    <a:pt x="7681" y="9895"/>
                    <a:pt x="9898" y="7678"/>
                    <a:pt x="9898" y="4948"/>
                  </a:cubicBezTo>
                  <a:cubicBezTo>
                    <a:pt x="9898" y="2214"/>
                    <a:pt x="7681" y="1"/>
                    <a:pt x="4951"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0" name="Google Shape;22910;p87"/>
            <p:cNvSpPr/>
            <p:nvPr/>
          </p:nvSpPr>
          <p:spPr>
            <a:xfrm>
              <a:off x="6202909" y="3417287"/>
              <a:ext cx="154343" cy="257594"/>
            </a:xfrm>
            <a:custGeom>
              <a:avLst/>
              <a:gdLst/>
              <a:ahLst/>
              <a:cxnLst/>
              <a:rect l="l" t="t" r="r" b="b"/>
              <a:pathLst>
                <a:path w="5930" h="9897" extrusionOk="0">
                  <a:moveTo>
                    <a:pt x="775" y="1"/>
                  </a:moveTo>
                  <a:cubicBezTo>
                    <a:pt x="515" y="1"/>
                    <a:pt x="254" y="19"/>
                    <a:pt x="1" y="61"/>
                  </a:cubicBezTo>
                  <a:cubicBezTo>
                    <a:pt x="2404" y="441"/>
                    <a:pt x="4174" y="2513"/>
                    <a:pt x="4174" y="4948"/>
                  </a:cubicBezTo>
                  <a:cubicBezTo>
                    <a:pt x="4174" y="7383"/>
                    <a:pt x="2404" y="9455"/>
                    <a:pt x="1" y="9835"/>
                  </a:cubicBezTo>
                  <a:cubicBezTo>
                    <a:pt x="263" y="9877"/>
                    <a:pt x="524" y="9897"/>
                    <a:pt x="781" y="9897"/>
                  </a:cubicBezTo>
                  <a:cubicBezTo>
                    <a:pt x="3315" y="9897"/>
                    <a:pt x="5500" y="7948"/>
                    <a:pt x="5704" y="5335"/>
                  </a:cubicBezTo>
                  <a:cubicBezTo>
                    <a:pt x="5929" y="2460"/>
                    <a:pt x="3657" y="1"/>
                    <a:pt x="775"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1" name="Google Shape;22911;p87"/>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3"/>
                    <a:pt x="1257" y="5877"/>
                  </a:cubicBezTo>
                  <a:cubicBezTo>
                    <a:pt x="1144" y="5877"/>
                    <a:pt x="1031" y="5870"/>
                    <a:pt x="919" y="5862"/>
                  </a:cubicBezTo>
                  <a:cubicBezTo>
                    <a:pt x="887" y="5637"/>
                    <a:pt x="870" y="5409"/>
                    <a:pt x="870" y="5180"/>
                  </a:cubicBezTo>
                  <a:cubicBezTo>
                    <a:pt x="870" y="4314"/>
                    <a:pt x="1109" y="3466"/>
                    <a:pt x="1559" y="2731"/>
                  </a:cubicBezTo>
                  <a:close/>
                  <a:moveTo>
                    <a:pt x="10299" y="5102"/>
                  </a:moveTo>
                  <a:lnTo>
                    <a:pt x="10299" y="5180"/>
                  </a:lnTo>
                  <a:cubicBezTo>
                    <a:pt x="10303" y="6447"/>
                    <a:pt x="9792" y="7660"/>
                    <a:pt x="8885" y="8547"/>
                  </a:cubicBezTo>
                  <a:cubicBezTo>
                    <a:pt x="8631" y="7590"/>
                    <a:pt x="8213" y="6686"/>
                    <a:pt x="7646" y="5873"/>
                  </a:cubicBezTo>
                  <a:cubicBezTo>
                    <a:pt x="8410" y="5370"/>
                    <a:pt x="9307" y="5102"/>
                    <a:pt x="10225" y="5102"/>
                  </a:cubicBezTo>
                  <a:close/>
                  <a:moveTo>
                    <a:pt x="5423" y="4237"/>
                  </a:moveTo>
                  <a:cubicBezTo>
                    <a:pt x="6017" y="4673"/>
                    <a:pt x="6548" y="5187"/>
                    <a:pt x="7002" y="5767"/>
                  </a:cubicBezTo>
                  <a:cubicBezTo>
                    <a:pt x="5767" y="6749"/>
                    <a:pt x="5046" y="8241"/>
                    <a:pt x="5046" y="9817"/>
                  </a:cubicBezTo>
                  <a:lnTo>
                    <a:pt x="5046" y="9863"/>
                  </a:lnTo>
                  <a:cubicBezTo>
                    <a:pt x="3100" y="9634"/>
                    <a:pt x="1496" y="8230"/>
                    <a:pt x="1014" y="6334"/>
                  </a:cubicBezTo>
                  <a:lnTo>
                    <a:pt x="1014" y="6334"/>
                  </a:lnTo>
                  <a:cubicBezTo>
                    <a:pt x="1095" y="6337"/>
                    <a:pt x="1176" y="6337"/>
                    <a:pt x="1257" y="6337"/>
                  </a:cubicBezTo>
                  <a:cubicBezTo>
                    <a:pt x="1260" y="6337"/>
                    <a:pt x="1264" y="6337"/>
                    <a:pt x="1268" y="6337"/>
                  </a:cubicBezTo>
                  <a:cubicBezTo>
                    <a:pt x="2907" y="6337"/>
                    <a:pt x="4450" y="5557"/>
                    <a:pt x="5423" y="4237"/>
                  </a:cubicBezTo>
                  <a:close/>
                  <a:moveTo>
                    <a:pt x="7277" y="6144"/>
                  </a:moveTo>
                  <a:cubicBezTo>
                    <a:pt x="7850" y="6974"/>
                    <a:pt x="8262" y="7907"/>
                    <a:pt x="8494" y="8892"/>
                  </a:cubicBezTo>
                  <a:cubicBezTo>
                    <a:pt x="7664" y="9543"/>
                    <a:pt x="6640" y="9898"/>
                    <a:pt x="5588" y="9898"/>
                  </a:cubicBezTo>
                  <a:lnTo>
                    <a:pt x="5510" y="9895"/>
                  </a:lnTo>
                  <a:lnTo>
                    <a:pt x="5510" y="9817"/>
                  </a:lnTo>
                  <a:cubicBezTo>
                    <a:pt x="5510" y="8389"/>
                    <a:pt x="6158" y="7038"/>
                    <a:pt x="7277" y="6144"/>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2" name="Google Shape;22912;p87"/>
            <p:cNvSpPr/>
            <p:nvPr/>
          </p:nvSpPr>
          <p:spPr>
            <a:xfrm>
              <a:off x="6011529"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lnTo>
                    <a:pt x="8124" y="14223"/>
                  </a:lnTo>
                  <a:cubicBezTo>
                    <a:pt x="4331" y="14223"/>
                    <a:pt x="1246" y="11138"/>
                    <a:pt x="1246" y="7345"/>
                  </a:cubicBezTo>
                  <a:cubicBezTo>
                    <a:pt x="1246" y="3552"/>
                    <a:pt x="4331" y="466"/>
                    <a:pt x="8128"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3" name="Google Shape;22913;p87"/>
            <p:cNvSpPr/>
            <p:nvPr/>
          </p:nvSpPr>
          <p:spPr>
            <a:xfrm>
              <a:off x="6077639" y="3411249"/>
              <a:ext cx="280264" cy="269645"/>
            </a:xfrm>
            <a:custGeom>
              <a:avLst/>
              <a:gdLst/>
              <a:ahLst/>
              <a:cxnLst/>
              <a:rect l="l" t="t" r="r" b="b"/>
              <a:pathLst>
                <a:path w="10768" h="10360" extrusionOk="0">
                  <a:moveTo>
                    <a:pt x="5588" y="465"/>
                  </a:moveTo>
                  <a:cubicBezTo>
                    <a:pt x="5700" y="465"/>
                    <a:pt x="5813" y="469"/>
                    <a:pt x="5922" y="476"/>
                  </a:cubicBezTo>
                  <a:cubicBezTo>
                    <a:pt x="5957" y="701"/>
                    <a:pt x="5971" y="930"/>
                    <a:pt x="5971" y="1158"/>
                  </a:cubicBezTo>
                  <a:cubicBezTo>
                    <a:pt x="5975" y="2017"/>
                    <a:pt x="5739" y="2861"/>
                    <a:pt x="5296" y="3593"/>
                  </a:cubicBezTo>
                  <a:cubicBezTo>
                    <a:pt x="4258" y="2914"/>
                    <a:pt x="3083" y="2474"/>
                    <a:pt x="1855" y="2298"/>
                  </a:cubicBezTo>
                  <a:cubicBezTo>
                    <a:pt x="2745" y="1141"/>
                    <a:pt x="4124" y="465"/>
                    <a:pt x="5588" y="465"/>
                  </a:cubicBezTo>
                  <a:close/>
                  <a:moveTo>
                    <a:pt x="6397" y="532"/>
                  </a:moveTo>
                  <a:lnTo>
                    <a:pt x="6397" y="532"/>
                  </a:lnTo>
                  <a:cubicBezTo>
                    <a:pt x="8452" y="894"/>
                    <a:pt x="10028" y="2566"/>
                    <a:pt x="10271" y="4638"/>
                  </a:cubicBezTo>
                  <a:lnTo>
                    <a:pt x="10225" y="4638"/>
                  </a:lnTo>
                  <a:cubicBezTo>
                    <a:pt x="9212" y="4638"/>
                    <a:pt x="8216" y="4937"/>
                    <a:pt x="7372" y="5500"/>
                  </a:cubicBezTo>
                  <a:cubicBezTo>
                    <a:pt x="7055" y="5099"/>
                    <a:pt x="6707" y="4722"/>
                    <a:pt x="6327" y="4385"/>
                  </a:cubicBezTo>
                  <a:cubicBezTo>
                    <a:pt x="6116" y="4198"/>
                    <a:pt x="5901" y="4022"/>
                    <a:pt x="5679" y="3860"/>
                  </a:cubicBezTo>
                  <a:cubicBezTo>
                    <a:pt x="6175" y="3048"/>
                    <a:pt x="6436" y="2112"/>
                    <a:pt x="6436" y="1158"/>
                  </a:cubicBezTo>
                  <a:cubicBezTo>
                    <a:pt x="6432" y="951"/>
                    <a:pt x="6422" y="740"/>
                    <a:pt x="6397" y="532"/>
                  </a:cubicBezTo>
                  <a:close/>
                  <a:moveTo>
                    <a:pt x="1559" y="2731"/>
                  </a:moveTo>
                  <a:cubicBezTo>
                    <a:pt x="2798" y="2868"/>
                    <a:pt x="3990" y="3294"/>
                    <a:pt x="5039" y="3973"/>
                  </a:cubicBezTo>
                  <a:cubicBezTo>
                    <a:pt x="4152" y="5169"/>
                    <a:pt x="2748" y="5877"/>
                    <a:pt x="1257" y="5877"/>
                  </a:cubicBezTo>
                  <a:cubicBezTo>
                    <a:pt x="1144" y="5877"/>
                    <a:pt x="1031" y="5870"/>
                    <a:pt x="919" y="5862"/>
                  </a:cubicBezTo>
                  <a:cubicBezTo>
                    <a:pt x="887" y="5637"/>
                    <a:pt x="870" y="5409"/>
                    <a:pt x="870" y="5180"/>
                  </a:cubicBezTo>
                  <a:cubicBezTo>
                    <a:pt x="870" y="4314"/>
                    <a:pt x="1109" y="3466"/>
                    <a:pt x="1559" y="2731"/>
                  </a:cubicBezTo>
                  <a:close/>
                  <a:moveTo>
                    <a:pt x="10303" y="5102"/>
                  </a:moveTo>
                  <a:lnTo>
                    <a:pt x="10303" y="5180"/>
                  </a:lnTo>
                  <a:cubicBezTo>
                    <a:pt x="10303" y="6447"/>
                    <a:pt x="9792" y="7660"/>
                    <a:pt x="8885" y="8547"/>
                  </a:cubicBezTo>
                  <a:cubicBezTo>
                    <a:pt x="8631" y="7590"/>
                    <a:pt x="8213" y="6682"/>
                    <a:pt x="7646" y="5873"/>
                  </a:cubicBezTo>
                  <a:cubicBezTo>
                    <a:pt x="8410" y="5370"/>
                    <a:pt x="9307" y="5102"/>
                    <a:pt x="10225" y="5102"/>
                  </a:cubicBezTo>
                  <a:close/>
                  <a:moveTo>
                    <a:pt x="5423" y="4237"/>
                  </a:moveTo>
                  <a:cubicBezTo>
                    <a:pt x="6017" y="4673"/>
                    <a:pt x="6548" y="5187"/>
                    <a:pt x="7002" y="5767"/>
                  </a:cubicBezTo>
                  <a:cubicBezTo>
                    <a:pt x="6594" y="6091"/>
                    <a:pt x="6242" y="6475"/>
                    <a:pt x="5947" y="6900"/>
                  </a:cubicBezTo>
                  <a:cubicBezTo>
                    <a:pt x="5887" y="6992"/>
                    <a:pt x="5898" y="7115"/>
                    <a:pt x="5975" y="7192"/>
                  </a:cubicBezTo>
                  <a:lnTo>
                    <a:pt x="5978" y="7196"/>
                  </a:lnTo>
                  <a:cubicBezTo>
                    <a:pt x="6023" y="7241"/>
                    <a:pt x="6081" y="7263"/>
                    <a:pt x="6139" y="7263"/>
                  </a:cubicBezTo>
                  <a:cubicBezTo>
                    <a:pt x="6212" y="7263"/>
                    <a:pt x="6285" y="7228"/>
                    <a:pt x="6330" y="7161"/>
                  </a:cubicBezTo>
                  <a:cubicBezTo>
                    <a:pt x="6594" y="6777"/>
                    <a:pt x="6914" y="6436"/>
                    <a:pt x="7277" y="6144"/>
                  </a:cubicBezTo>
                  <a:cubicBezTo>
                    <a:pt x="7850" y="6974"/>
                    <a:pt x="8262" y="7907"/>
                    <a:pt x="8494" y="8892"/>
                  </a:cubicBezTo>
                  <a:cubicBezTo>
                    <a:pt x="7664" y="9543"/>
                    <a:pt x="6640" y="9895"/>
                    <a:pt x="5588" y="9895"/>
                  </a:cubicBezTo>
                  <a:lnTo>
                    <a:pt x="5510" y="9895"/>
                  </a:lnTo>
                  <a:lnTo>
                    <a:pt x="5510" y="9817"/>
                  </a:lnTo>
                  <a:cubicBezTo>
                    <a:pt x="5510" y="9251"/>
                    <a:pt x="5613" y="8688"/>
                    <a:pt x="5813" y="8160"/>
                  </a:cubicBezTo>
                  <a:cubicBezTo>
                    <a:pt x="5841" y="8076"/>
                    <a:pt x="5824" y="7981"/>
                    <a:pt x="5760" y="7917"/>
                  </a:cubicBezTo>
                  <a:lnTo>
                    <a:pt x="5753" y="7914"/>
                  </a:lnTo>
                  <a:cubicBezTo>
                    <a:pt x="5708" y="7867"/>
                    <a:pt x="5649" y="7845"/>
                    <a:pt x="5592" y="7845"/>
                  </a:cubicBezTo>
                  <a:cubicBezTo>
                    <a:pt x="5502" y="7845"/>
                    <a:pt x="5413" y="7898"/>
                    <a:pt x="5377" y="7995"/>
                  </a:cubicBezTo>
                  <a:cubicBezTo>
                    <a:pt x="5159" y="8579"/>
                    <a:pt x="5046" y="9194"/>
                    <a:pt x="5046" y="9817"/>
                  </a:cubicBezTo>
                  <a:lnTo>
                    <a:pt x="5046" y="9863"/>
                  </a:lnTo>
                  <a:cubicBezTo>
                    <a:pt x="3100" y="9634"/>
                    <a:pt x="1496" y="8230"/>
                    <a:pt x="1014" y="6330"/>
                  </a:cubicBezTo>
                  <a:lnTo>
                    <a:pt x="1014" y="6330"/>
                  </a:lnTo>
                  <a:cubicBezTo>
                    <a:pt x="1095" y="6337"/>
                    <a:pt x="1176" y="6337"/>
                    <a:pt x="1257" y="6337"/>
                  </a:cubicBezTo>
                  <a:cubicBezTo>
                    <a:pt x="2900" y="6337"/>
                    <a:pt x="4448" y="5560"/>
                    <a:pt x="5423" y="4237"/>
                  </a:cubicBezTo>
                  <a:close/>
                  <a:moveTo>
                    <a:pt x="5588" y="1"/>
                  </a:moveTo>
                  <a:cubicBezTo>
                    <a:pt x="3491" y="1"/>
                    <a:pt x="1601" y="1264"/>
                    <a:pt x="803" y="3199"/>
                  </a:cubicBezTo>
                  <a:cubicBezTo>
                    <a:pt x="1" y="5134"/>
                    <a:pt x="444" y="7361"/>
                    <a:pt x="1925" y="8843"/>
                  </a:cubicBezTo>
                  <a:cubicBezTo>
                    <a:pt x="2916" y="9833"/>
                    <a:pt x="4240" y="10360"/>
                    <a:pt x="5588" y="10360"/>
                  </a:cubicBezTo>
                  <a:cubicBezTo>
                    <a:pt x="6255" y="10360"/>
                    <a:pt x="6928" y="10231"/>
                    <a:pt x="7569" y="9965"/>
                  </a:cubicBezTo>
                  <a:cubicBezTo>
                    <a:pt x="9504" y="9163"/>
                    <a:pt x="10767" y="7273"/>
                    <a:pt x="10767" y="5180"/>
                  </a:cubicBezTo>
                  <a:cubicBezTo>
                    <a:pt x="10764" y="2319"/>
                    <a:pt x="8445" y="4"/>
                    <a:pt x="55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4" name="Google Shape;22914;p87"/>
          <p:cNvGrpSpPr/>
          <p:nvPr/>
        </p:nvGrpSpPr>
        <p:grpSpPr>
          <a:xfrm>
            <a:off x="5588348" y="2418482"/>
            <a:ext cx="386847" cy="383723"/>
            <a:chOff x="5588348" y="2418482"/>
            <a:chExt cx="386847" cy="383723"/>
          </a:xfrm>
        </p:grpSpPr>
        <p:sp>
          <p:nvSpPr>
            <p:cNvPr id="22915" name="Google Shape;22915;p87"/>
            <p:cNvSpPr/>
            <p:nvPr/>
          </p:nvSpPr>
          <p:spPr>
            <a:xfrm>
              <a:off x="5733217" y="2424598"/>
              <a:ext cx="235757" cy="236382"/>
            </a:xfrm>
            <a:custGeom>
              <a:avLst/>
              <a:gdLst/>
              <a:ahLst/>
              <a:cxnLst/>
              <a:rect l="l" t="t" r="r" b="b"/>
              <a:pathLst>
                <a:path w="9058" h="9082" extrusionOk="0">
                  <a:moveTo>
                    <a:pt x="4529" y="1"/>
                  </a:moveTo>
                  <a:cubicBezTo>
                    <a:pt x="2027" y="1"/>
                    <a:pt x="1" y="1612"/>
                    <a:pt x="1" y="3597"/>
                  </a:cubicBezTo>
                  <a:cubicBezTo>
                    <a:pt x="1" y="5374"/>
                    <a:pt x="1619" y="6844"/>
                    <a:pt x="3748" y="7140"/>
                  </a:cubicBezTo>
                  <a:lnTo>
                    <a:pt x="3741" y="7140"/>
                  </a:lnTo>
                  <a:cubicBezTo>
                    <a:pt x="3857" y="7851"/>
                    <a:pt x="3628" y="8572"/>
                    <a:pt x="3121" y="9082"/>
                  </a:cubicBezTo>
                  <a:cubicBezTo>
                    <a:pt x="4237" y="9078"/>
                    <a:pt x="5176" y="8248"/>
                    <a:pt x="5317" y="7140"/>
                  </a:cubicBezTo>
                  <a:lnTo>
                    <a:pt x="5310" y="7140"/>
                  </a:lnTo>
                  <a:cubicBezTo>
                    <a:pt x="7439" y="6848"/>
                    <a:pt x="9057" y="5374"/>
                    <a:pt x="9057" y="3597"/>
                  </a:cubicBezTo>
                  <a:cubicBezTo>
                    <a:pt x="9057" y="1612"/>
                    <a:pt x="7027" y="1"/>
                    <a:pt x="452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6" name="Google Shape;22916;p87"/>
            <p:cNvSpPr/>
            <p:nvPr/>
          </p:nvSpPr>
          <p:spPr>
            <a:xfrm>
              <a:off x="5594673" y="2509214"/>
              <a:ext cx="289582" cy="286771"/>
            </a:xfrm>
            <a:custGeom>
              <a:avLst/>
              <a:gdLst/>
              <a:ahLst/>
              <a:cxnLst/>
              <a:rect l="l" t="t" r="r" b="b"/>
              <a:pathLst>
                <a:path w="11126" h="11018" extrusionOk="0">
                  <a:moveTo>
                    <a:pt x="1485" y="1"/>
                  </a:moveTo>
                  <a:cubicBezTo>
                    <a:pt x="1485" y="1"/>
                    <a:pt x="204" y="1180"/>
                    <a:pt x="116" y="2116"/>
                  </a:cubicBezTo>
                  <a:cubicBezTo>
                    <a:pt x="0" y="3368"/>
                    <a:pt x="1327" y="5641"/>
                    <a:pt x="3406" y="7720"/>
                  </a:cubicBezTo>
                  <a:cubicBezTo>
                    <a:pt x="5401" y="9715"/>
                    <a:pt x="7574" y="11017"/>
                    <a:pt x="8853" y="11017"/>
                  </a:cubicBezTo>
                  <a:cubicBezTo>
                    <a:pt x="8907" y="11017"/>
                    <a:pt x="8960" y="11015"/>
                    <a:pt x="9011" y="11010"/>
                  </a:cubicBezTo>
                  <a:cubicBezTo>
                    <a:pt x="9947" y="10922"/>
                    <a:pt x="11125" y="9641"/>
                    <a:pt x="11125" y="9641"/>
                  </a:cubicBezTo>
                  <a:cubicBezTo>
                    <a:pt x="10731" y="9149"/>
                    <a:pt x="10309" y="8674"/>
                    <a:pt x="9866" y="8224"/>
                  </a:cubicBezTo>
                  <a:cubicBezTo>
                    <a:pt x="9416" y="7780"/>
                    <a:pt x="8941" y="7358"/>
                    <a:pt x="8444" y="6964"/>
                  </a:cubicBezTo>
                  <a:lnTo>
                    <a:pt x="7375" y="8034"/>
                  </a:lnTo>
                  <a:lnTo>
                    <a:pt x="3096" y="3755"/>
                  </a:lnTo>
                  <a:lnTo>
                    <a:pt x="4166" y="2686"/>
                  </a:lnTo>
                  <a:cubicBezTo>
                    <a:pt x="3381" y="1690"/>
                    <a:pt x="2481" y="789"/>
                    <a:pt x="1485"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7" name="Google Shape;22917;p87"/>
            <p:cNvSpPr/>
            <p:nvPr/>
          </p:nvSpPr>
          <p:spPr>
            <a:xfrm>
              <a:off x="5727075" y="2418482"/>
              <a:ext cx="248120" cy="248641"/>
            </a:xfrm>
            <a:custGeom>
              <a:avLst/>
              <a:gdLst/>
              <a:ahLst/>
              <a:cxnLst/>
              <a:rect l="l" t="t" r="r" b="b"/>
              <a:pathLst>
                <a:path w="9533" h="9553" extrusionOk="0">
                  <a:moveTo>
                    <a:pt x="4765" y="475"/>
                  </a:moveTo>
                  <a:cubicBezTo>
                    <a:pt x="7129" y="475"/>
                    <a:pt x="9054" y="1985"/>
                    <a:pt x="9054" y="3835"/>
                  </a:cubicBezTo>
                  <a:cubicBezTo>
                    <a:pt x="9054" y="5464"/>
                    <a:pt x="7566" y="6858"/>
                    <a:pt x="5514" y="7139"/>
                  </a:cubicBezTo>
                  <a:cubicBezTo>
                    <a:pt x="5388" y="7157"/>
                    <a:pt x="5300" y="7266"/>
                    <a:pt x="5307" y="7392"/>
                  </a:cubicBezTo>
                  <a:lnTo>
                    <a:pt x="5307" y="7396"/>
                  </a:lnTo>
                  <a:cubicBezTo>
                    <a:pt x="5191" y="8159"/>
                    <a:pt x="4638" y="8786"/>
                    <a:pt x="3899" y="9004"/>
                  </a:cubicBezTo>
                  <a:cubicBezTo>
                    <a:pt x="4184" y="8518"/>
                    <a:pt x="4297" y="7952"/>
                    <a:pt x="4219" y="7396"/>
                  </a:cubicBezTo>
                  <a:cubicBezTo>
                    <a:pt x="4230" y="7269"/>
                    <a:pt x="4139" y="7160"/>
                    <a:pt x="4015" y="7143"/>
                  </a:cubicBezTo>
                  <a:cubicBezTo>
                    <a:pt x="1964" y="6858"/>
                    <a:pt x="476" y="5468"/>
                    <a:pt x="476" y="3835"/>
                  </a:cubicBezTo>
                  <a:cubicBezTo>
                    <a:pt x="476" y="1985"/>
                    <a:pt x="2400" y="475"/>
                    <a:pt x="4765" y="475"/>
                  </a:cubicBezTo>
                  <a:close/>
                  <a:moveTo>
                    <a:pt x="4765" y="0"/>
                  </a:moveTo>
                  <a:cubicBezTo>
                    <a:pt x="3502" y="0"/>
                    <a:pt x="2312" y="391"/>
                    <a:pt x="1415" y="1105"/>
                  </a:cubicBezTo>
                  <a:cubicBezTo>
                    <a:pt x="504" y="1830"/>
                    <a:pt x="1" y="2797"/>
                    <a:pt x="1" y="3832"/>
                  </a:cubicBezTo>
                  <a:cubicBezTo>
                    <a:pt x="1" y="5651"/>
                    <a:pt x="1570" y="7202"/>
                    <a:pt x="3762" y="7579"/>
                  </a:cubicBezTo>
                  <a:cubicBezTo>
                    <a:pt x="3808" y="8159"/>
                    <a:pt x="3600" y="8733"/>
                    <a:pt x="3192" y="9148"/>
                  </a:cubicBezTo>
                  <a:cubicBezTo>
                    <a:pt x="3041" y="9299"/>
                    <a:pt x="3150" y="9553"/>
                    <a:pt x="3361" y="9553"/>
                  </a:cubicBezTo>
                  <a:cubicBezTo>
                    <a:pt x="4526" y="9549"/>
                    <a:pt x="5528" y="8722"/>
                    <a:pt x="5761" y="7582"/>
                  </a:cubicBezTo>
                  <a:cubicBezTo>
                    <a:pt x="6774" y="7406"/>
                    <a:pt x="7699" y="6967"/>
                    <a:pt x="8382" y="6330"/>
                  </a:cubicBezTo>
                  <a:cubicBezTo>
                    <a:pt x="9121" y="5637"/>
                    <a:pt x="9532" y="4747"/>
                    <a:pt x="9532" y="3832"/>
                  </a:cubicBezTo>
                  <a:cubicBezTo>
                    <a:pt x="9529" y="2797"/>
                    <a:pt x="9026" y="1830"/>
                    <a:pt x="8114" y="1105"/>
                  </a:cubicBezTo>
                  <a:cubicBezTo>
                    <a:pt x="7217" y="391"/>
                    <a:pt x="6028" y="0"/>
                    <a:pt x="47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8" name="Google Shape;22918;p87"/>
            <p:cNvSpPr/>
            <p:nvPr/>
          </p:nvSpPr>
          <p:spPr>
            <a:xfrm>
              <a:off x="5800706" y="2511608"/>
              <a:ext cx="15512" cy="13274"/>
            </a:xfrm>
            <a:custGeom>
              <a:avLst/>
              <a:gdLst/>
              <a:ahLst/>
              <a:cxnLst/>
              <a:rect l="l" t="t" r="r" b="b"/>
              <a:pathLst>
                <a:path w="596" h="510" extrusionOk="0">
                  <a:moveTo>
                    <a:pt x="338" y="0"/>
                  </a:moveTo>
                  <a:cubicBezTo>
                    <a:pt x="113" y="0"/>
                    <a:pt x="1" y="275"/>
                    <a:pt x="159" y="433"/>
                  </a:cubicBezTo>
                  <a:cubicBezTo>
                    <a:pt x="212" y="486"/>
                    <a:pt x="276" y="509"/>
                    <a:pt x="339" y="509"/>
                  </a:cubicBezTo>
                  <a:cubicBezTo>
                    <a:pt x="470" y="509"/>
                    <a:pt x="595" y="408"/>
                    <a:pt x="595" y="254"/>
                  </a:cubicBezTo>
                  <a:cubicBezTo>
                    <a:pt x="595" y="113"/>
                    <a:pt x="479" y="0"/>
                    <a:pt x="3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9" name="Google Shape;22919;p87"/>
            <p:cNvSpPr/>
            <p:nvPr/>
          </p:nvSpPr>
          <p:spPr>
            <a:xfrm>
              <a:off x="5883760" y="2511608"/>
              <a:ext cx="15512" cy="13274"/>
            </a:xfrm>
            <a:custGeom>
              <a:avLst/>
              <a:gdLst/>
              <a:ahLst/>
              <a:cxnLst/>
              <a:rect l="l" t="t" r="r" b="b"/>
              <a:pathLst>
                <a:path w="596" h="510" extrusionOk="0">
                  <a:moveTo>
                    <a:pt x="342" y="0"/>
                  </a:moveTo>
                  <a:cubicBezTo>
                    <a:pt x="113" y="0"/>
                    <a:pt x="1" y="275"/>
                    <a:pt x="163" y="433"/>
                  </a:cubicBezTo>
                  <a:cubicBezTo>
                    <a:pt x="214" y="486"/>
                    <a:pt x="278" y="509"/>
                    <a:pt x="341" y="509"/>
                  </a:cubicBezTo>
                  <a:cubicBezTo>
                    <a:pt x="471" y="509"/>
                    <a:pt x="596" y="408"/>
                    <a:pt x="596" y="254"/>
                  </a:cubicBezTo>
                  <a:cubicBezTo>
                    <a:pt x="596" y="113"/>
                    <a:pt x="479"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0" name="Google Shape;22920;p87"/>
            <p:cNvSpPr/>
            <p:nvPr/>
          </p:nvSpPr>
          <p:spPr>
            <a:xfrm>
              <a:off x="5842194" y="2511608"/>
              <a:ext cx="15512" cy="13274"/>
            </a:xfrm>
            <a:custGeom>
              <a:avLst/>
              <a:gdLst/>
              <a:ahLst/>
              <a:cxnLst/>
              <a:rect l="l" t="t" r="r" b="b"/>
              <a:pathLst>
                <a:path w="596" h="510" extrusionOk="0">
                  <a:moveTo>
                    <a:pt x="342" y="0"/>
                  </a:moveTo>
                  <a:cubicBezTo>
                    <a:pt x="117" y="0"/>
                    <a:pt x="1" y="275"/>
                    <a:pt x="162" y="433"/>
                  </a:cubicBezTo>
                  <a:cubicBezTo>
                    <a:pt x="214" y="486"/>
                    <a:pt x="278" y="509"/>
                    <a:pt x="340" y="509"/>
                  </a:cubicBezTo>
                  <a:cubicBezTo>
                    <a:pt x="470" y="509"/>
                    <a:pt x="595" y="408"/>
                    <a:pt x="595" y="254"/>
                  </a:cubicBezTo>
                  <a:cubicBezTo>
                    <a:pt x="595" y="113"/>
                    <a:pt x="483" y="0"/>
                    <a:pt x="3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1" name="Google Shape;22921;p87"/>
            <p:cNvSpPr/>
            <p:nvPr/>
          </p:nvSpPr>
          <p:spPr>
            <a:xfrm>
              <a:off x="5588348" y="2503097"/>
              <a:ext cx="302674" cy="299108"/>
            </a:xfrm>
            <a:custGeom>
              <a:avLst/>
              <a:gdLst/>
              <a:ahLst/>
              <a:cxnLst/>
              <a:rect l="l" t="t" r="r" b="b"/>
              <a:pathLst>
                <a:path w="11629" h="11492" extrusionOk="0">
                  <a:moveTo>
                    <a:pt x="1724" y="0"/>
                  </a:moveTo>
                  <a:cubicBezTo>
                    <a:pt x="1667" y="0"/>
                    <a:pt x="1610" y="21"/>
                    <a:pt x="1566" y="64"/>
                  </a:cubicBezTo>
                  <a:cubicBezTo>
                    <a:pt x="1510" y="113"/>
                    <a:pt x="215" y="1316"/>
                    <a:pt x="123" y="2329"/>
                  </a:cubicBezTo>
                  <a:cubicBezTo>
                    <a:pt x="0" y="3666"/>
                    <a:pt x="1348" y="5996"/>
                    <a:pt x="3480" y="8124"/>
                  </a:cubicBezTo>
                  <a:cubicBezTo>
                    <a:pt x="5521" y="10169"/>
                    <a:pt x="7748" y="11491"/>
                    <a:pt x="9103" y="11491"/>
                  </a:cubicBezTo>
                  <a:cubicBezTo>
                    <a:pt x="9162" y="11491"/>
                    <a:pt x="9219" y="11488"/>
                    <a:pt x="9279" y="11481"/>
                  </a:cubicBezTo>
                  <a:cubicBezTo>
                    <a:pt x="10292" y="11389"/>
                    <a:pt x="11495" y="10095"/>
                    <a:pt x="11544" y="10038"/>
                  </a:cubicBezTo>
                  <a:cubicBezTo>
                    <a:pt x="11625" y="9954"/>
                    <a:pt x="11629" y="9824"/>
                    <a:pt x="11558" y="9732"/>
                  </a:cubicBezTo>
                  <a:cubicBezTo>
                    <a:pt x="11154" y="9229"/>
                    <a:pt x="10728" y="8747"/>
                    <a:pt x="10274" y="8293"/>
                  </a:cubicBezTo>
                  <a:cubicBezTo>
                    <a:pt x="9817" y="7839"/>
                    <a:pt x="9338" y="7414"/>
                    <a:pt x="8835" y="7012"/>
                  </a:cubicBezTo>
                  <a:cubicBezTo>
                    <a:pt x="8791" y="6978"/>
                    <a:pt x="8739" y="6962"/>
                    <a:pt x="8688" y="6962"/>
                  </a:cubicBezTo>
                  <a:cubicBezTo>
                    <a:pt x="8627" y="6962"/>
                    <a:pt x="8568" y="6985"/>
                    <a:pt x="8522" y="7030"/>
                  </a:cubicBezTo>
                  <a:lnTo>
                    <a:pt x="7618" y="7931"/>
                  </a:lnTo>
                  <a:lnTo>
                    <a:pt x="4694" y="5007"/>
                  </a:lnTo>
                  <a:cubicBezTo>
                    <a:pt x="4642" y="4956"/>
                    <a:pt x="4584" y="4935"/>
                    <a:pt x="4529" y="4935"/>
                  </a:cubicBezTo>
                  <a:cubicBezTo>
                    <a:pt x="4346" y="4935"/>
                    <a:pt x="4191" y="5168"/>
                    <a:pt x="4356" y="5341"/>
                  </a:cubicBezTo>
                  <a:lnTo>
                    <a:pt x="7452" y="8434"/>
                  </a:lnTo>
                  <a:cubicBezTo>
                    <a:pt x="7498" y="8481"/>
                    <a:pt x="7559" y="8505"/>
                    <a:pt x="7620" y="8505"/>
                  </a:cubicBezTo>
                  <a:cubicBezTo>
                    <a:pt x="7680" y="8505"/>
                    <a:pt x="7741" y="8481"/>
                    <a:pt x="7787" y="8434"/>
                  </a:cubicBezTo>
                  <a:lnTo>
                    <a:pt x="8705" y="7519"/>
                  </a:lnTo>
                  <a:cubicBezTo>
                    <a:pt x="8958" y="7727"/>
                    <a:pt x="9465" y="8152"/>
                    <a:pt x="9940" y="8627"/>
                  </a:cubicBezTo>
                  <a:cubicBezTo>
                    <a:pt x="10419" y="9106"/>
                    <a:pt x="10848" y="9613"/>
                    <a:pt x="11052" y="9866"/>
                  </a:cubicBezTo>
                  <a:cubicBezTo>
                    <a:pt x="10654" y="10260"/>
                    <a:pt x="9841" y="10953"/>
                    <a:pt x="9236" y="11009"/>
                  </a:cubicBezTo>
                  <a:cubicBezTo>
                    <a:pt x="9191" y="11014"/>
                    <a:pt x="9144" y="11016"/>
                    <a:pt x="9095" y="11016"/>
                  </a:cubicBezTo>
                  <a:cubicBezTo>
                    <a:pt x="7880" y="11016"/>
                    <a:pt x="5746" y="9715"/>
                    <a:pt x="3818" y="7790"/>
                  </a:cubicBezTo>
                  <a:cubicBezTo>
                    <a:pt x="1816" y="5785"/>
                    <a:pt x="489" y="3557"/>
                    <a:pt x="598" y="2372"/>
                  </a:cubicBezTo>
                  <a:cubicBezTo>
                    <a:pt x="655" y="1766"/>
                    <a:pt x="1348" y="954"/>
                    <a:pt x="1742" y="556"/>
                  </a:cubicBezTo>
                  <a:cubicBezTo>
                    <a:pt x="1995" y="760"/>
                    <a:pt x="2502" y="1189"/>
                    <a:pt x="2980" y="1668"/>
                  </a:cubicBezTo>
                  <a:cubicBezTo>
                    <a:pt x="3455" y="2146"/>
                    <a:pt x="3881" y="2650"/>
                    <a:pt x="4089" y="2903"/>
                  </a:cubicBezTo>
                  <a:lnTo>
                    <a:pt x="3174" y="3821"/>
                  </a:lnTo>
                  <a:cubicBezTo>
                    <a:pt x="3079" y="3913"/>
                    <a:pt x="3079" y="4064"/>
                    <a:pt x="3174" y="4155"/>
                  </a:cubicBezTo>
                  <a:lnTo>
                    <a:pt x="3684" y="4669"/>
                  </a:lnTo>
                  <a:cubicBezTo>
                    <a:pt x="3736" y="4724"/>
                    <a:pt x="3795" y="4746"/>
                    <a:pt x="3851" y="4746"/>
                  </a:cubicBezTo>
                  <a:cubicBezTo>
                    <a:pt x="4036" y="4746"/>
                    <a:pt x="4196" y="4504"/>
                    <a:pt x="4018" y="4331"/>
                  </a:cubicBezTo>
                  <a:lnTo>
                    <a:pt x="3674" y="3990"/>
                  </a:lnTo>
                  <a:lnTo>
                    <a:pt x="4578" y="3086"/>
                  </a:lnTo>
                  <a:cubicBezTo>
                    <a:pt x="4662" y="3001"/>
                    <a:pt x="4669" y="2868"/>
                    <a:pt x="4595" y="2773"/>
                  </a:cubicBezTo>
                  <a:cubicBezTo>
                    <a:pt x="3797" y="1763"/>
                    <a:pt x="2885" y="848"/>
                    <a:pt x="1876" y="53"/>
                  </a:cubicBezTo>
                  <a:cubicBezTo>
                    <a:pt x="1830" y="18"/>
                    <a:pt x="1777"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2" name="Google Shape;22922;p87"/>
          <p:cNvGrpSpPr/>
          <p:nvPr/>
        </p:nvGrpSpPr>
        <p:grpSpPr>
          <a:xfrm>
            <a:off x="6065458" y="2434229"/>
            <a:ext cx="378154" cy="352230"/>
            <a:chOff x="6065458" y="2434229"/>
            <a:chExt cx="378154" cy="352230"/>
          </a:xfrm>
        </p:grpSpPr>
        <p:sp>
          <p:nvSpPr>
            <p:cNvPr id="22923" name="Google Shape;22923;p87"/>
            <p:cNvSpPr/>
            <p:nvPr/>
          </p:nvSpPr>
          <p:spPr>
            <a:xfrm>
              <a:off x="6071054" y="2493936"/>
              <a:ext cx="285001" cy="235653"/>
            </a:xfrm>
            <a:custGeom>
              <a:avLst/>
              <a:gdLst/>
              <a:ahLst/>
              <a:cxnLst/>
              <a:rect l="l" t="t" r="r" b="b"/>
              <a:pathLst>
                <a:path w="10950" h="9054" extrusionOk="0">
                  <a:moveTo>
                    <a:pt x="0" y="0"/>
                  </a:moveTo>
                  <a:lnTo>
                    <a:pt x="0" y="6967"/>
                  </a:lnTo>
                  <a:cubicBezTo>
                    <a:pt x="0" y="8117"/>
                    <a:pt x="2453" y="9053"/>
                    <a:pt x="5475" y="9053"/>
                  </a:cubicBezTo>
                  <a:cubicBezTo>
                    <a:pt x="5640" y="9053"/>
                    <a:pt x="5806" y="9050"/>
                    <a:pt x="5968" y="9043"/>
                  </a:cubicBezTo>
                  <a:cubicBezTo>
                    <a:pt x="8761" y="8951"/>
                    <a:pt x="10950" y="8054"/>
                    <a:pt x="10950" y="6967"/>
                  </a:cubicBezTo>
                  <a:lnTo>
                    <a:pt x="109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4" name="Google Shape;22924;p87"/>
            <p:cNvSpPr/>
            <p:nvPr/>
          </p:nvSpPr>
          <p:spPr>
            <a:xfrm>
              <a:off x="6212071" y="2555387"/>
              <a:ext cx="143984" cy="174020"/>
            </a:xfrm>
            <a:custGeom>
              <a:avLst/>
              <a:gdLst/>
              <a:ahLst/>
              <a:cxnLst/>
              <a:rect l="l" t="t" r="r" b="b"/>
              <a:pathLst>
                <a:path w="5532" h="6686" extrusionOk="0">
                  <a:moveTo>
                    <a:pt x="3646" y="0"/>
                  </a:moveTo>
                  <a:cubicBezTo>
                    <a:pt x="3308" y="0"/>
                    <a:pt x="3030" y="275"/>
                    <a:pt x="3030" y="616"/>
                  </a:cubicBezTo>
                  <a:lnTo>
                    <a:pt x="3030" y="1151"/>
                  </a:lnTo>
                  <a:cubicBezTo>
                    <a:pt x="2808" y="1253"/>
                    <a:pt x="2597" y="1372"/>
                    <a:pt x="2400" y="1517"/>
                  </a:cubicBezTo>
                  <a:lnTo>
                    <a:pt x="1939" y="1249"/>
                  </a:lnTo>
                  <a:cubicBezTo>
                    <a:pt x="1841" y="1192"/>
                    <a:pt x="1733" y="1165"/>
                    <a:pt x="1628" y="1165"/>
                  </a:cubicBezTo>
                  <a:cubicBezTo>
                    <a:pt x="1414" y="1165"/>
                    <a:pt x="1208" y="1276"/>
                    <a:pt x="1095" y="1474"/>
                  </a:cubicBezTo>
                  <a:lnTo>
                    <a:pt x="170" y="3075"/>
                  </a:lnTo>
                  <a:cubicBezTo>
                    <a:pt x="1" y="3371"/>
                    <a:pt x="99" y="3747"/>
                    <a:pt x="395" y="3920"/>
                  </a:cubicBezTo>
                  <a:lnTo>
                    <a:pt x="859" y="4184"/>
                  </a:lnTo>
                  <a:cubicBezTo>
                    <a:pt x="849" y="4307"/>
                    <a:pt x="842" y="4426"/>
                    <a:pt x="842" y="4550"/>
                  </a:cubicBezTo>
                  <a:cubicBezTo>
                    <a:pt x="842" y="4669"/>
                    <a:pt x="845" y="4792"/>
                    <a:pt x="859" y="4912"/>
                  </a:cubicBezTo>
                  <a:lnTo>
                    <a:pt x="395" y="5179"/>
                  </a:lnTo>
                  <a:cubicBezTo>
                    <a:pt x="99" y="5352"/>
                    <a:pt x="1" y="5728"/>
                    <a:pt x="170" y="6024"/>
                  </a:cubicBezTo>
                  <a:lnTo>
                    <a:pt x="550" y="6685"/>
                  </a:lnTo>
                  <a:cubicBezTo>
                    <a:pt x="3343" y="6590"/>
                    <a:pt x="5532" y="5697"/>
                    <a:pt x="5532" y="4606"/>
                  </a:cubicBezTo>
                  <a:lnTo>
                    <a:pt x="5532"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5" name="Google Shape;22925;p87"/>
            <p:cNvSpPr/>
            <p:nvPr/>
          </p:nvSpPr>
          <p:spPr>
            <a:xfrm>
              <a:off x="6071054" y="2493936"/>
              <a:ext cx="285001" cy="65511"/>
            </a:xfrm>
            <a:custGeom>
              <a:avLst/>
              <a:gdLst/>
              <a:ahLst/>
              <a:cxnLst/>
              <a:rect l="l" t="t" r="r" b="b"/>
              <a:pathLst>
                <a:path w="10950" h="2517" extrusionOk="0">
                  <a:moveTo>
                    <a:pt x="0" y="0"/>
                  </a:moveTo>
                  <a:lnTo>
                    <a:pt x="0" y="989"/>
                  </a:lnTo>
                  <a:cubicBezTo>
                    <a:pt x="317" y="1330"/>
                    <a:pt x="806" y="1633"/>
                    <a:pt x="1450" y="1879"/>
                  </a:cubicBezTo>
                  <a:cubicBezTo>
                    <a:pt x="2530" y="2291"/>
                    <a:pt x="3962" y="2516"/>
                    <a:pt x="5475" y="2516"/>
                  </a:cubicBezTo>
                  <a:cubicBezTo>
                    <a:pt x="6988" y="2516"/>
                    <a:pt x="8416" y="2291"/>
                    <a:pt x="9500" y="1879"/>
                  </a:cubicBezTo>
                  <a:cubicBezTo>
                    <a:pt x="10140" y="1633"/>
                    <a:pt x="10633" y="1330"/>
                    <a:pt x="10950" y="989"/>
                  </a:cubicBezTo>
                  <a:lnTo>
                    <a:pt x="10950" y="0"/>
                  </a:ln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6" name="Google Shape;22926;p87"/>
            <p:cNvSpPr/>
            <p:nvPr/>
          </p:nvSpPr>
          <p:spPr>
            <a:xfrm>
              <a:off x="6071054" y="2590914"/>
              <a:ext cx="285001" cy="138570"/>
            </a:xfrm>
            <a:custGeom>
              <a:avLst/>
              <a:gdLst/>
              <a:ahLst/>
              <a:cxnLst/>
              <a:rect l="l" t="t" r="r" b="b"/>
              <a:pathLst>
                <a:path w="10950" h="5324" extrusionOk="0">
                  <a:moveTo>
                    <a:pt x="0" y="0"/>
                  </a:moveTo>
                  <a:lnTo>
                    <a:pt x="0" y="3237"/>
                  </a:lnTo>
                  <a:cubicBezTo>
                    <a:pt x="0" y="4391"/>
                    <a:pt x="2453" y="5324"/>
                    <a:pt x="5475" y="5324"/>
                  </a:cubicBezTo>
                  <a:cubicBezTo>
                    <a:pt x="5640" y="5324"/>
                    <a:pt x="5806" y="5320"/>
                    <a:pt x="5968" y="5317"/>
                  </a:cubicBezTo>
                  <a:cubicBezTo>
                    <a:pt x="8761" y="5222"/>
                    <a:pt x="10950" y="4328"/>
                    <a:pt x="10950" y="3237"/>
                  </a:cubicBezTo>
                  <a:lnTo>
                    <a:pt x="10950" y="0"/>
                  </a:lnTo>
                  <a:cubicBezTo>
                    <a:pt x="10950" y="1147"/>
                    <a:pt x="8518" y="2080"/>
                    <a:pt x="5510" y="2087"/>
                  </a:cubicBezTo>
                  <a:lnTo>
                    <a:pt x="5475" y="2087"/>
                  </a:lnTo>
                  <a:cubicBezTo>
                    <a:pt x="2453" y="2087"/>
                    <a:pt x="0" y="1151"/>
                    <a:pt x="0"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7" name="Google Shape;22927;p87"/>
            <p:cNvSpPr/>
            <p:nvPr/>
          </p:nvSpPr>
          <p:spPr>
            <a:xfrm>
              <a:off x="6212071" y="2590914"/>
              <a:ext cx="143984" cy="138388"/>
            </a:xfrm>
            <a:custGeom>
              <a:avLst/>
              <a:gdLst/>
              <a:ahLst/>
              <a:cxnLst/>
              <a:rect l="l" t="t" r="r" b="b"/>
              <a:pathLst>
                <a:path w="5532" h="5317" extrusionOk="0">
                  <a:moveTo>
                    <a:pt x="5532" y="0"/>
                  </a:moveTo>
                  <a:cubicBezTo>
                    <a:pt x="5532" y="1147"/>
                    <a:pt x="3100" y="2080"/>
                    <a:pt x="92" y="2087"/>
                  </a:cubicBezTo>
                  <a:cubicBezTo>
                    <a:pt x="113" y="2280"/>
                    <a:pt x="226" y="2453"/>
                    <a:pt x="395" y="2551"/>
                  </a:cubicBezTo>
                  <a:lnTo>
                    <a:pt x="859" y="2819"/>
                  </a:lnTo>
                  <a:cubicBezTo>
                    <a:pt x="849" y="2938"/>
                    <a:pt x="842" y="3061"/>
                    <a:pt x="842" y="3181"/>
                  </a:cubicBezTo>
                  <a:cubicBezTo>
                    <a:pt x="842" y="3304"/>
                    <a:pt x="845" y="3424"/>
                    <a:pt x="859" y="3543"/>
                  </a:cubicBezTo>
                  <a:lnTo>
                    <a:pt x="395" y="3811"/>
                  </a:lnTo>
                  <a:cubicBezTo>
                    <a:pt x="99" y="3983"/>
                    <a:pt x="1" y="4360"/>
                    <a:pt x="170" y="4655"/>
                  </a:cubicBezTo>
                  <a:lnTo>
                    <a:pt x="550" y="5317"/>
                  </a:lnTo>
                  <a:cubicBezTo>
                    <a:pt x="3343" y="5222"/>
                    <a:pt x="5532" y="4328"/>
                    <a:pt x="5532" y="3237"/>
                  </a:cubicBezTo>
                  <a:lnTo>
                    <a:pt x="553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8" name="Google Shape;22928;p87"/>
            <p:cNvSpPr/>
            <p:nvPr/>
          </p:nvSpPr>
          <p:spPr>
            <a:xfrm>
              <a:off x="6071054" y="2590914"/>
              <a:ext cx="285001" cy="66682"/>
            </a:xfrm>
            <a:custGeom>
              <a:avLst/>
              <a:gdLst/>
              <a:ahLst/>
              <a:cxnLst/>
              <a:rect l="l" t="t" r="r" b="b"/>
              <a:pathLst>
                <a:path w="10950" h="2562" extrusionOk="0">
                  <a:moveTo>
                    <a:pt x="0" y="0"/>
                  </a:moveTo>
                  <a:lnTo>
                    <a:pt x="0" y="1024"/>
                  </a:lnTo>
                  <a:cubicBezTo>
                    <a:pt x="317" y="1369"/>
                    <a:pt x="806" y="1675"/>
                    <a:pt x="1457" y="1921"/>
                  </a:cubicBezTo>
                  <a:cubicBezTo>
                    <a:pt x="2537" y="2333"/>
                    <a:pt x="3962" y="2562"/>
                    <a:pt x="5475" y="2562"/>
                  </a:cubicBezTo>
                  <a:cubicBezTo>
                    <a:pt x="6988" y="2562"/>
                    <a:pt x="8413" y="2333"/>
                    <a:pt x="9493" y="1921"/>
                  </a:cubicBezTo>
                  <a:cubicBezTo>
                    <a:pt x="10140" y="1675"/>
                    <a:pt x="10633" y="1369"/>
                    <a:pt x="10950" y="1024"/>
                  </a:cubicBezTo>
                  <a:lnTo>
                    <a:pt x="10950" y="0"/>
                  </a:lnTo>
                  <a:cubicBezTo>
                    <a:pt x="10950" y="1154"/>
                    <a:pt x="8497" y="2087"/>
                    <a:pt x="5475" y="2087"/>
                  </a:cubicBezTo>
                  <a:cubicBezTo>
                    <a:pt x="2453" y="2087"/>
                    <a:pt x="0" y="1151"/>
                    <a:pt x="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9" name="Google Shape;22929;p87"/>
            <p:cNvSpPr/>
            <p:nvPr/>
          </p:nvSpPr>
          <p:spPr>
            <a:xfrm>
              <a:off x="6071054" y="2439616"/>
              <a:ext cx="285001" cy="108639"/>
            </a:xfrm>
            <a:custGeom>
              <a:avLst/>
              <a:gdLst/>
              <a:ahLst/>
              <a:cxnLst/>
              <a:rect l="l" t="t" r="r" b="b"/>
              <a:pathLst>
                <a:path w="10950" h="4174" extrusionOk="0">
                  <a:moveTo>
                    <a:pt x="5475" y="1"/>
                  </a:moveTo>
                  <a:cubicBezTo>
                    <a:pt x="2449" y="1"/>
                    <a:pt x="0" y="937"/>
                    <a:pt x="0" y="2087"/>
                  </a:cubicBezTo>
                  <a:cubicBezTo>
                    <a:pt x="0" y="3241"/>
                    <a:pt x="2449" y="4174"/>
                    <a:pt x="5475" y="4174"/>
                  </a:cubicBezTo>
                  <a:cubicBezTo>
                    <a:pt x="8497" y="4174"/>
                    <a:pt x="10950" y="3241"/>
                    <a:pt x="10950" y="2087"/>
                  </a:cubicBezTo>
                  <a:cubicBezTo>
                    <a:pt x="10950" y="937"/>
                    <a:pt x="8497" y="1"/>
                    <a:pt x="5475"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0" name="Google Shape;22930;p87"/>
            <p:cNvSpPr/>
            <p:nvPr/>
          </p:nvSpPr>
          <p:spPr>
            <a:xfrm>
              <a:off x="6224720" y="2566448"/>
              <a:ext cx="212567" cy="214519"/>
            </a:xfrm>
            <a:custGeom>
              <a:avLst/>
              <a:gdLst/>
              <a:ahLst/>
              <a:cxnLst/>
              <a:rect l="l" t="t" r="r" b="b"/>
              <a:pathLst>
                <a:path w="8167" h="8242" extrusionOk="0">
                  <a:moveTo>
                    <a:pt x="3160" y="1"/>
                  </a:moveTo>
                  <a:cubicBezTo>
                    <a:pt x="3054" y="1"/>
                    <a:pt x="2970" y="85"/>
                    <a:pt x="2970" y="191"/>
                  </a:cubicBezTo>
                  <a:lnTo>
                    <a:pt x="2970" y="1014"/>
                  </a:lnTo>
                  <a:cubicBezTo>
                    <a:pt x="2597" y="1148"/>
                    <a:pt x="2249" y="1349"/>
                    <a:pt x="1946" y="1605"/>
                  </a:cubicBezTo>
                  <a:lnTo>
                    <a:pt x="1232" y="1194"/>
                  </a:lnTo>
                  <a:cubicBezTo>
                    <a:pt x="1203" y="1176"/>
                    <a:pt x="1171" y="1168"/>
                    <a:pt x="1139" y="1168"/>
                  </a:cubicBezTo>
                  <a:cubicBezTo>
                    <a:pt x="1074" y="1168"/>
                    <a:pt x="1010" y="1203"/>
                    <a:pt x="975" y="1264"/>
                  </a:cubicBezTo>
                  <a:lnTo>
                    <a:pt x="53" y="2861"/>
                  </a:lnTo>
                  <a:cubicBezTo>
                    <a:pt x="0" y="2953"/>
                    <a:pt x="32" y="3066"/>
                    <a:pt x="120" y="3118"/>
                  </a:cubicBezTo>
                  <a:lnTo>
                    <a:pt x="834" y="3530"/>
                  </a:lnTo>
                  <a:cubicBezTo>
                    <a:pt x="764" y="3921"/>
                    <a:pt x="764" y="4322"/>
                    <a:pt x="834" y="4712"/>
                  </a:cubicBezTo>
                  <a:lnTo>
                    <a:pt x="120" y="5124"/>
                  </a:lnTo>
                  <a:cubicBezTo>
                    <a:pt x="32" y="5177"/>
                    <a:pt x="0" y="5293"/>
                    <a:pt x="53" y="5381"/>
                  </a:cubicBezTo>
                  <a:lnTo>
                    <a:pt x="975" y="6982"/>
                  </a:lnTo>
                  <a:cubicBezTo>
                    <a:pt x="1010" y="7040"/>
                    <a:pt x="1074" y="7074"/>
                    <a:pt x="1138" y="7074"/>
                  </a:cubicBezTo>
                  <a:cubicBezTo>
                    <a:pt x="1170" y="7074"/>
                    <a:pt x="1203" y="7066"/>
                    <a:pt x="1232" y="7048"/>
                  </a:cubicBezTo>
                  <a:lnTo>
                    <a:pt x="1946" y="6637"/>
                  </a:lnTo>
                  <a:cubicBezTo>
                    <a:pt x="2249" y="6894"/>
                    <a:pt x="2597" y="7094"/>
                    <a:pt x="2970" y="7231"/>
                  </a:cubicBezTo>
                  <a:lnTo>
                    <a:pt x="2970" y="8051"/>
                  </a:lnTo>
                  <a:cubicBezTo>
                    <a:pt x="2970" y="8157"/>
                    <a:pt x="3054" y="8241"/>
                    <a:pt x="3160" y="8241"/>
                  </a:cubicBezTo>
                  <a:lnTo>
                    <a:pt x="5007" y="8241"/>
                  </a:lnTo>
                  <a:cubicBezTo>
                    <a:pt x="5109" y="8241"/>
                    <a:pt x="5193" y="8157"/>
                    <a:pt x="5193" y="8051"/>
                  </a:cubicBezTo>
                  <a:lnTo>
                    <a:pt x="5193" y="7231"/>
                  </a:lnTo>
                  <a:cubicBezTo>
                    <a:pt x="5570" y="7094"/>
                    <a:pt x="5915" y="6894"/>
                    <a:pt x="6217" y="6637"/>
                  </a:cubicBezTo>
                  <a:lnTo>
                    <a:pt x="6932" y="7048"/>
                  </a:lnTo>
                  <a:cubicBezTo>
                    <a:pt x="6962" y="7066"/>
                    <a:pt x="6995" y="7074"/>
                    <a:pt x="7027" y="7074"/>
                  </a:cubicBezTo>
                  <a:cubicBezTo>
                    <a:pt x="7093" y="7074"/>
                    <a:pt x="7156" y="7040"/>
                    <a:pt x="7188" y="6982"/>
                  </a:cubicBezTo>
                  <a:lnTo>
                    <a:pt x="8114" y="5381"/>
                  </a:lnTo>
                  <a:cubicBezTo>
                    <a:pt x="8167" y="5293"/>
                    <a:pt x="8135" y="5177"/>
                    <a:pt x="8043" y="5124"/>
                  </a:cubicBezTo>
                  <a:lnTo>
                    <a:pt x="7333" y="4712"/>
                  </a:lnTo>
                  <a:cubicBezTo>
                    <a:pt x="7368" y="4519"/>
                    <a:pt x="7386" y="4322"/>
                    <a:pt x="7386" y="4121"/>
                  </a:cubicBezTo>
                  <a:cubicBezTo>
                    <a:pt x="7386" y="3924"/>
                    <a:pt x="7368" y="3727"/>
                    <a:pt x="7333" y="3530"/>
                  </a:cubicBezTo>
                  <a:lnTo>
                    <a:pt x="8043" y="3122"/>
                  </a:lnTo>
                  <a:cubicBezTo>
                    <a:pt x="8135" y="3069"/>
                    <a:pt x="8167" y="2953"/>
                    <a:pt x="8114" y="2861"/>
                  </a:cubicBezTo>
                  <a:lnTo>
                    <a:pt x="7188" y="1264"/>
                  </a:lnTo>
                  <a:cubicBezTo>
                    <a:pt x="7155" y="1203"/>
                    <a:pt x="7092" y="1168"/>
                    <a:pt x="7026" y="1168"/>
                  </a:cubicBezTo>
                  <a:cubicBezTo>
                    <a:pt x="6994" y="1168"/>
                    <a:pt x="6962" y="1176"/>
                    <a:pt x="6932" y="1194"/>
                  </a:cubicBezTo>
                  <a:lnTo>
                    <a:pt x="6217" y="1605"/>
                  </a:lnTo>
                  <a:cubicBezTo>
                    <a:pt x="5915" y="1349"/>
                    <a:pt x="5570" y="1148"/>
                    <a:pt x="5193" y="1014"/>
                  </a:cubicBezTo>
                  <a:lnTo>
                    <a:pt x="5193" y="191"/>
                  </a:lnTo>
                  <a:cubicBezTo>
                    <a:pt x="5193" y="85"/>
                    <a:pt x="5109" y="1"/>
                    <a:pt x="5007"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1" name="Google Shape;22931;p87"/>
            <p:cNvSpPr/>
            <p:nvPr/>
          </p:nvSpPr>
          <p:spPr>
            <a:xfrm>
              <a:off x="6288175" y="2633964"/>
              <a:ext cx="82637" cy="79514"/>
            </a:xfrm>
            <a:custGeom>
              <a:avLst/>
              <a:gdLst/>
              <a:ahLst/>
              <a:cxnLst/>
              <a:rect l="l" t="t" r="r" b="b"/>
              <a:pathLst>
                <a:path w="3175" h="3055" extrusionOk="0">
                  <a:moveTo>
                    <a:pt x="1648" y="0"/>
                  </a:moveTo>
                  <a:cubicBezTo>
                    <a:pt x="1251" y="0"/>
                    <a:pt x="859" y="156"/>
                    <a:pt x="567" y="450"/>
                  </a:cubicBezTo>
                  <a:cubicBezTo>
                    <a:pt x="131" y="887"/>
                    <a:pt x="1" y="1541"/>
                    <a:pt x="236" y="2111"/>
                  </a:cubicBezTo>
                  <a:cubicBezTo>
                    <a:pt x="472" y="2685"/>
                    <a:pt x="1028" y="3054"/>
                    <a:pt x="1647" y="3054"/>
                  </a:cubicBezTo>
                  <a:cubicBezTo>
                    <a:pt x="2488" y="3054"/>
                    <a:pt x="3171" y="2371"/>
                    <a:pt x="3174" y="1527"/>
                  </a:cubicBezTo>
                  <a:cubicBezTo>
                    <a:pt x="3174" y="911"/>
                    <a:pt x="2801" y="355"/>
                    <a:pt x="2231" y="116"/>
                  </a:cubicBezTo>
                  <a:cubicBezTo>
                    <a:pt x="2043" y="38"/>
                    <a:pt x="1845" y="0"/>
                    <a:pt x="1648"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2" name="Google Shape;22932;p87"/>
            <p:cNvSpPr/>
            <p:nvPr/>
          </p:nvSpPr>
          <p:spPr>
            <a:xfrm>
              <a:off x="6303011" y="2645676"/>
              <a:ext cx="56063" cy="56063"/>
            </a:xfrm>
            <a:custGeom>
              <a:avLst/>
              <a:gdLst/>
              <a:ahLst/>
              <a:cxnLst/>
              <a:rect l="l" t="t" r="r" b="b"/>
              <a:pathLst>
                <a:path w="2154" h="2154" extrusionOk="0">
                  <a:moveTo>
                    <a:pt x="1077" y="0"/>
                  </a:moveTo>
                  <a:cubicBezTo>
                    <a:pt x="483" y="0"/>
                    <a:pt x="1" y="482"/>
                    <a:pt x="1" y="1077"/>
                  </a:cubicBezTo>
                  <a:cubicBezTo>
                    <a:pt x="1" y="1672"/>
                    <a:pt x="483" y="2154"/>
                    <a:pt x="1077" y="2154"/>
                  </a:cubicBezTo>
                  <a:cubicBezTo>
                    <a:pt x="1672" y="2154"/>
                    <a:pt x="2154" y="1672"/>
                    <a:pt x="2154" y="1077"/>
                  </a:cubicBezTo>
                  <a:cubicBezTo>
                    <a:pt x="2154" y="482"/>
                    <a:pt x="1672" y="0"/>
                    <a:pt x="1077"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3" name="Google Shape;22933;p87"/>
            <p:cNvSpPr/>
            <p:nvPr/>
          </p:nvSpPr>
          <p:spPr>
            <a:xfrm>
              <a:off x="6065458" y="2434229"/>
              <a:ext cx="378154" cy="352230"/>
            </a:xfrm>
            <a:custGeom>
              <a:avLst/>
              <a:gdLst/>
              <a:ahLst/>
              <a:cxnLst/>
              <a:rect l="l" t="t" r="r" b="b"/>
              <a:pathLst>
                <a:path w="14529" h="13533" extrusionOk="0">
                  <a:moveTo>
                    <a:pt x="426" y="6918"/>
                  </a:moveTo>
                  <a:cubicBezTo>
                    <a:pt x="722" y="7213"/>
                    <a:pt x="1165" y="7477"/>
                    <a:pt x="1742" y="7695"/>
                  </a:cubicBezTo>
                  <a:cubicBezTo>
                    <a:pt x="2798" y="8100"/>
                    <a:pt x="4202" y="8321"/>
                    <a:pt x="5690" y="8321"/>
                  </a:cubicBezTo>
                  <a:cubicBezTo>
                    <a:pt x="5810" y="8321"/>
                    <a:pt x="5929" y="8321"/>
                    <a:pt x="6049" y="8318"/>
                  </a:cubicBezTo>
                  <a:cubicBezTo>
                    <a:pt x="6073" y="8343"/>
                    <a:pt x="6105" y="8367"/>
                    <a:pt x="6137" y="8385"/>
                  </a:cubicBezTo>
                  <a:lnTo>
                    <a:pt x="6724" y="8723"/>
                  </a:lnTo>
                  <a:cubicBezTo>
                    <a:pt x="6679" y="9043"/>
                    <a:pt x="6679" y="9366"/>
                    <a:pt x="6724" y="9687"/>
                  </a:cubicBezTo>
                  <a:lnTo>
                    <a:pt x="6137" y="10024"/>
                  </a:lnTo>
                  <a:cubicBezTo>
                    <a:pt x="5943" y="10133"/>
                    <a:pt x="5880" y="10380"/>
                    <a:pt x="5989" y="10570"/>
                  </a:cubicBezTo>
                  <a:lnTo>
                    <a:pt x="6309" y="11122"/>
                  </a:lnTo>
                  <a:cubicBezTo>
                    <a:pt x="6105" y="11129"/>
                    <a:pt x="5898" y="11136"/>
                    <a:pt x="5690" y="11136"/>
                  </a:cubicBezTo>
                  <a:cubicBezTo>
                    <a:pt x="4251" y="11136"/>
                    <a:pt x="2903" y="10922"/>
                    <a:pt x="1894" y="10538"/>
                  </a:cubicBezTo>
                  <a:cubicBezTo>
                    <a:pt x="961" y="10183"/>
                    <a:pt x="426" y="9718"/>
                    <a:pt x="426" y="9261"/>
                  </a:cubicBezTo>
                  <a:lnTo>
                    <a:pt x="426" y="6918"/>
                  </a:lnTo>
                  <a:close/>
                  <a:moveTo>
                    <a:pt x="5751" y="0"/>
                  </a:moveTo>
                  <a:cubicBezTo>
                    <a:pt x="5730" y="0"/>
                    <a:pt x="5708" y="0"/>
                    <a:pt x="5686" y="0"/>
                  </a:cubicBezTo>
                  <a:cubicBezTo>
                    <a:pt x="4198" y="0"/>
                    <a:pt x="2798" y="218"/>
                    <a:pt x="1739" y="623"/>
                  </a:cubicBezTo>
                  <a:cubicBezTo>
                    <a:pt x="616" y="1052"/>
                    <a:pt x="1" y="1647"/>
                    <a:pt x="1" y="2294"/>
                  </a:cubicBezTo>
                  <a:lnTo>
                    <a:pt x="1" y="9261"/>
                  </a:lnTo>
                  <a:cubicBezTo>
                    <a:pt x="1" y="9912"/>
                    <a:pt x="616" y="10506"/>
                    <a:pt x="1739" y="10932"/>
                  </a:cubicBezTo>
                  <a:cubicBezTo>
                    <a:pt x="2794" y="11333"/>
                    <a:pt x="4198" y="11558"/>
                    <a:pt x="5686" y="11558"/>
                  </a:cubicBezTo>
                  <a:cubicBezTo>
                    <a:pt x="5975" y="11558"/>
                    <a:pt x="6260" y="11548"/>
                    <a:pt x="6545" y="11530"/>
                  </a:cubicBezTo>
                  <a:lnTo>
                    <a:pt x="6911" y="12167"/>
                  </a:lnTo>
                  <a:cubicBezTo>
                    <a:pt x="6984" y="12294"/>
                    <a:pt x="7118" y="12366"/>
                    <a:pt x="7256" y="12366"/>
                  </a:cubicBezTo>
                  <a:cubicBezTo>
                    <a:pt x="7324" y="12366"/>
                    <a:pt x="7393" y="12349"/>
                    <a:pt x="7456" y="12311"/>
                  </a:cubicBezTo>
                  <a:lnTo>
                    <a:pt x="8044" y="11974"/>
                  </a:lnTo>
                  <a:cubicBezTo>
                    <a:pt x="8297" y="12171"/>
                    <a:pt x="8579" y="12332"/>
                    <a:pt x="8874" y="12456"/>
                  </a:cubicBezTo>
                  <a:lnTo>
                    <a:pt x="8874" y="13131"/>
                  </a:lnTo>
                  <a:cubicBezTo>
                    <a:pt x="8874" y="13353"/>
                    <a:pt x="9054" y="13532"/>
                    <a:pt x="9275" y="13532"/>
                  </a:cubicBezTo>
                  <a:lnTo>
                    <a:pt x="11122" y="13532"/>
                  </a:lnTo>
                  <a:cubicBezTo>
                    <a:pt x="11344" y="13532"/>
                    <a:pt x="11524" y="13353"/>
                    <a:pt x="11524" y="13131"/>
                  </a:cubicBezTo>
                  <a:lnTo>
                    <a:pt x="11524" y="12456"/>
                  </a:lnTo>
                  <a:cubicBezTo>
                    <a:pt x="11823" y="12332"/>
                    <a:pt x="12101" y="12171"/>
                    <a:pt x="12354" y="11974"/>
                  </a:cubicBezTo>
                  <a:lnTo>
                    <a:pt x="12942" y="12311"/>
                  </a:lnTo>
                  <a:cubicBezTo>
                    <a:pt x="13006" y="12349"/>
                    <a:pt x="13075" y="12366"/>
                    <a:pt x="13143" y="12366"/>
                  </a:cubicBezTo>
                  <a:cubicBezTo>
                    <a:pt x="13281" y="12366"/>
                    <a:pt x="13415" y="12294"/>
                    <a:pt x="13490" y="12167"/>
                  </a:cubicBezTo>
                  <a:lnTo>
                    <a:pt x="14412" y="10566"/>
                  </a:lnTo>
                  <a:cubicBezTo>
                    <a:pt x="14469" y="10475"/>
                    <a:pt x="14483" y="10369"/>
                    <a:pt x="14458" y="10264"/>
                  </a:cubicBezTo>
                  <a:cubicBezTo>
                    <a:pt x="14430" y="10162"/>
                    <a:pt x="14363" y="10074"/>
                    <a:pt x="14268" y="10021"/>
                  </a:cubicBezTo>
                  <a:lnTo>
                    <a:pt x="13684" y="9683"/>
                  </a:lnTo>
                  <a:cubicBezTo>
                    <a:pt x="13726" y="9363"/>
                    <a:pt x="13726" y="9039"/>
                    <a:pt x="13684" y="8723"/>
                  </a:cubicBezTo>
                  <a:lnTo>
                    <a:pt x="14268" y="8385"/>
                  </a:lnTo>
                  <a:cubicBezTo>
                    <a:pt x="14462" y="8272"/>
                    <a:pt x="14528" y="8029"/>
                    <a:pt x="14416" y="7836"/>
                  </a:cubicBezTo>
                  <a:lnTo>
                    <a:pt x="14131" y="7343"/>
                  </a:lnTo>
                  <a:cubicBezTo>
                    <a:pt x="14086" y="7266"/>
                    <a:pt x="14019" y="7234"/>
                    <a:pt x="13953" y="7234"/>
                  </a:cubicBezTo>
                  <a:cubicBezTo>
                    <a:pt x="13808" y="7234"/>
                    <a:pt x="13666" y="7386"/>
                    <a:pt x="13765" y="7554"/>
                  </a:cubicBezTo>
                  <a:lnTo>
                    <a:pt x="14036" y="8029"/>
                  </a:lnTo>
                  <a:lnTo>
                    <a:pt x="13346" y="8427"/>
                  </a:lnTo>
                  <a:cubicBezTo>
                    <a:pt x="13269" y="8473"/>
                    <a:pt x="13227" y="8561"/>
                    <a:pt x="13241" y="8649"/>
                  </a:cubicBezTo>
                  <a:cubicBezTo>
                    <a:pt x="13307" y="9015"/>
                    <a:pt x="13307" y="9388"/>
                    <a:pt x="13241" y="9753"/>
                  </a:cubicBezTo>
                  <a:cubicBezTo>
                    <a:pt x="13227" y="9841"/>
                    <a:pt x="13269" y="9929"/>
                    <a:pt x="13346" y="9975"/>
                  </a:cubicBezTo>
                  <a:lnTo>
                    <a:pt x="14036" y="10373"/>
                  </a:lnTo>
                  <a:lnTo>
                    <a:pt x="13139" y="11931"/>
                  </a:lnTo>
                  <a:lnTo>
                    <a:pt x="12445" y="11534"/>
                  </a:lnTo>
                  <a:cubicBezTo>
                    <a:pt x="12413" y="11514"/>
                    <a:pt x="12376" y="11505"/>
                    <a:pt x="12340" y="11505"/>
                  </a:cubicBezTo>
                  <a:cubicBezTo>
                    <a:pt x="12290" y="11505"/>
                    <a:pt x="12241" y="11522"/>
                    <a:pt x="12203" y="11555"/>
                  </a:cubicBezTo>
                  <a:cubicBezTo>
                    <a:pt x="11918" y="11794"/>
                    <a:pt x="11594" y="11984"/>
                    <a:pt x="11242" y="12107"/>
                  </a:cubicBezTo>
                  <a:cubicBezTo>
                    <a:pt x="11158" y="12139"/>
                    <a:pt x="11101" y="12220"/>
                    <a:pt x="11101" y="12308"/>
                  </a:cubicBezTo>
                  <a:lnTo>
                    <a:pt x="11101" y="13107"/>
                  </a:lnTo>
                  <a:lnTo>
                    <a:pt x="9303" y="13107"/>
                  </a:lnTo>
                  <a:lnTo>
                    <a:pt x="9303" y="12308"/>
                  </a:lnTo>
                  <a:cubicBezTo>
                    <a:pt x="9303" y="12220"/>
                    <a:pt x="9247" y="12139"/>
                    <a:pt x="9163" y="12107"/>
                  </a:cubicBezTo>
                  <a:cubicBezTo>
                    <a:pt x="8814" y="11984"/>
                    <a:pt x="8487" y="11794"/>
                    <a:pt x="8206" y="11555"/>
                  </a:cubicBezTo>
                  <a:cubicBezTo>
                    <a:pt x="8165" y="11522"/>
                    <a:pt x="8116" y="11505"/>
                    <a:pt x="8067" y="11505"/>
                  </a:cubicBezTo>
                  <a:cubicBezTo>
                    <a:pt x="8032" y="11505"/>
                    <a:pt x="7996" y="11514"/>
                    <a:pt x="7963" y="11534"/>
                  </a:cubicBezTo>
                  <a:lnTo>
                    <a:pt x="7270" y="11931"/>
                  </a:lnTo>
                  <a:lnTo>
                    <a:pt x="6369" y="10373"/>
                  </a:lnTo>
                  <a:lnTo>
                    <a:pt x="7062" y="9975"/>
                  </a:lnTo>
                  <a:cubicBezTo>
                    <a:pt x="7140" y="9929"/>
                    <a:pt x="7178" y="9841"/>
                    <a:pt x="7164" y="9753"/>
                  </a:cubicBezTo>
                  <a:cubicBezTo>
                    <a:pt x="7097" y="9388"/>
                    <a:pt x="7097" y="9015"/>
                    <a:pt x="7164" y="8649"/>
                  </a:cubicBezTo>
                  <a:cubicBezTo>
                    <a:pt x="7178" y="8561"/>
                    <a:pt x="7140" y="8473"/>
                    <a:pt x="7062" y="8427"/>
                  </a:cubicBezTo>
                  <a:lnTo>
                    <a:pt x="6369" y="8029"/>
                  </a:lnTo>
                  <a:lnTo>
                    <a:pt x="7270" y="6471"/>
                  </a:lnTo>
                  <a:lnTo>
                    <a:pt x="7963" y="6868"/>
                  </a:lnTo>
                  <a:cubicBezTo>
                    <a:pt x="7996" y="6888"/>
                    <a:pt x="8033" y="6898"/>
                    <a:pt x="8070" y="6898"/>
                  </a:cubicBezTo>
                  <a:cubicBezTo>
                    <a:pt x="8118" y="6898"/>
                    <a:pt x="8166" y="6881"/>
                    <a:pt x="8206" y="6847"/>
                  </a:cubicBezTo>
                  <a:cubicBezTo>
                    <a:pt x="8487" y="6608"/>
                    <a:pt x="8814" y="6418"/>
                    <a:pt x="9163" y="6295"/>
                  </a:cubicBezTo>
                  <a:cubicBezTo>
                    <a:pt x="9247" y="6263"/>
                    <a:pt x="9303" y="6182"/>
                    <a:pt x="9303" y="6094"/>
                  </a:cubicBezTo>
                  <a:lnTo>
                    <a:pt x="9303" y="5296"/>
                  </a:lnTo>
                  <a:lnTo>
                    <a:pt x="11105" y="5296"/>
                  </a:lnTo>
                  <a:lnTo>
                    <a:pt x="11105" y="6094"/>
                  </a:lnTo>
                  <a:cubicBezTo>
                    <a:pt x="11105" y="6182"/>
                    <a:pt x="11161" y="6263"/>
                    <a:pt x="11246" y="6295"/>
                  </a:cubicBezTo>
                  <a:cubicBezTo>
                    <a:pt x="11594" y="6418"/>
                    <a:pt x="11918" y="6608"/>
                    <a:pt x="12203" y="6847"/>
                  </a:cubicBezTo>
                  <a:cubicBezTo>
                    <a:pt x="12241" y="6881"/>
                    <a:pt x="12289" y="6898"/>
                    <a:pt x="12337" y="6898"/>
                  </a:cubicBezTo>
                  <a:cubicBezTo>
                    <a:pt x="12374" y="6898"/>
                    <a:pt x="12412" y="6888"/>
                    <a:pt x="12445" y="6868"/>
                  </a:cubicBezTo>
                  <a:lnTo>
                    <a:pt x="13139" y="6471"/>
                  </a:lnTo>
                  <a:lnTo>
                    <a:pt x="13318" y="6777"/>
                  </a:lnTo>
                  <a:cubicBezTo>
                    <a:pt x="13362" y="6854"/>
                    <a:pt x="13428" y="6886"/>
                    <a:pt x="13494" y="6886"/>
                  </a:cubicBezTo>
                  <a:cubicBezTo>
                    <a:pt x="13638" y="6886"/>
                    <a:pt x="13781" y="6732"/>
                    <a:pt x="13684" y="6566"/>
                  </a:cubicBezTo>
                  <a:lnTo>
                    <a:pt x="13494" y="6235"/>
                  </a:lnTo>
                  <a:cubicBezTo>
                    <a:pt x="13421" y="6108"/>
                    <a:pt x="13287" y="6036"/>
                    <a:pt x="13148" y="6036"/>
                  </a:cubicBezTo>
                  <a:cubicBezTo>
                    <a:pt x="13079" y="6036"/>
                    <a:pt x="13009" y="6053"/>
                    <a:pt x="12945" y="6091"/>
                  </a:cubicBezTo>
                  <a:lnTo>
                    <a:pt x="12361" y="6429"/>
                  </a:lnTo>
                  <a:cubicBezTo>
                    <a:pt x="12108" y="6231"/>
                    <a:pt x="11826" y="6070"/>
                    <a:pt x="11527" y="5946"/>
                  </a:cubicBezTo>
                  <a:lnTo>
                    <a:pt x="11527" y="5271"/>
                  </a:lnTo>
                  <a:cubicBezTo>
                    <a:pt x="11527" y="5148"/>
                    <a:pt x="11471" y="5035"/>
                    <a:pt x="11379" y="4958"/>
                  </a:cubicBezTo>
                  <a:lnTo>
                    <a:pt x="11379" y="2294"/>
                  </a:lnTo>
                  <a:cubicBezTo>
                    <a:pt x="11379" y="1478"/>
                    <a:pt x="10426" y="771"/>
                    <a:pt x="8769" y="352"/>
                  </a:cubicBezTo>
                  <a:cubicBezTo>
                    <a:pt x="8744" y="345"/>
                    <a:pt x="8720" y="341"/>
                    <a:pt x="8698" y="341"/>
                  </a:cubicBezTo>
                  <a:cubicBezTo>
                    <a:pt x="8471" y="341"/>
                    <a:pt x="8403" y="706"/>
                    <a:pt x="8663" y="760"/>
                  </a:cubicBezTo>
                  <a:cubicBezTo>
                    <a:pt x="10078" y="1119"/>
                    <a:pt x="10954" y="1707"/>
                    <a:pt x="10954" y="2294"/>
                  </a:cubicBezTo>
                  <a:cubicBezTo>
                    <a:pt x="10954" y="2752"/>
                    <a:pt x="10419" y="3220"/>
                    <a:pt x="9486" y="3572"/>
                  </a:cubicBezTo>
                  <a:cubicBezTo>
                    <a:pt x="8477" y="3955"/>
                    <a:pt x="7129" y="4170"/>
                    <a:pt x="5690" y="4170"/>
                  </a:cubicBezTo>
                  <a:cubicBezTo>
                    <a:pt x="5092" y="4170"/>
                    <a:pt x="4497" y="4131"/>
                    <a:pt x="3903" y="4054"/>
                  </a:cubicBezTo>
                  <a:cubicBezTo>
                    <a:pt x="3893" y="4053"/>
                    <a:pt x="3884" y="4052"/>
                    <a:pt x="3876" y="4052"/>
                  </a:cubicBezTo>
                  <a:cubicBezTo>
                    <a:pt x="3628" y="4052"/>
                    <a:pt x="3585" y="4428"/>
                    <a:pt x="3846" y="4472"/>
                  </a:cubicBezTo>
                  <a:cubicBezTo>
                    <a:pt x="4458" y="4553"/>
                    <a:pt x="5074" y="4592"/>
                    <a:pt x="5690" y="4592"/>
                  </a:cubicBezTo>
                  <a:cubicBezTo>
                    <a:pt x="7178" y="4592"/>
                    <a:pt x="8579" y="4374"/>
                    <a:pt x="9638" y="3966"/>
                  </a:cubicBezTo>
                  <a:cubicBezTo>
                    <a:pt x="10215" y="3747"/>
                    <a:pt x="10658" y="3484"/>
                    <a:pt x="10954" y="3188"/>
                  </a:cubicBezTo>
                  <a:lnTo>
                    <a:pt x="10954" y="4870"/>
                  </a:lnTo>
                  <a:lnTo>
                    <a:pt x="9282" y="4870"/>
                  </a:lnTo>
                  <a:cubicBezTo>
                    <a:pt x="9061" y="4870"/>
                    <a:pt x="8881" y="5049"/>
                    <a:pt x="8881" y="5271"/>
                  </a:cubicBezTo>
                  <a:lnTo>
                    <a:pt x="8881" y="5950"/>
                  </a:lnTo>
                  <a:cubicBezTo>
                    <a:pt x="8582" y="6070"/>
                    <a:pt x="8301" y="6231"/>
                    <a:pt x="8047" y="6429"/>
                  </a:cubicBezTo>
                  <a:lnTo>
                    <a:pt x="7460" y="6091"/>
                  </a:lnTo>
                  <a:cubicBezTo>
                    <a:pt x="7396" y="6055"/>
                    <a:pt x="7327" y="6038"/>
                    <a:pt x="7259" y="6038"/>
                  </a:cubicBezTo>
                  <a:cubicBezTo>
                    <a:pt x="7120" y="6038"/>
                    <a:pt x="6986" y="6109"/>
                    <a:pt x="6911" y="6239"/>
                  </a:cubicBezTo>
                  <a:lnTo>
                    <a:pt x="5989" y="7836"/>
                  </a:lnTo>
                  <a:cubicBezTo>
                    <a:pt x="5978" y="7853"/>
                    <a:pt x="5968" y="7875"/>
                    <a:pt x="5961" y="7892"/>
                  </a:cubicBezTo>
                  <a:cubicBezTo>
                    <a:pt x="5869" y="7892"/>
                    <a:pt x="5778" y="7896"/>
                    <a:pt x="5686" y="7896"/>
                  </a:cubicBezTo>
                  <a:cubicBezTo>
                    <a:pt x="4251" y="7896"/>
                    <a:pt x="2903" y="7685"/>
                    <a:pt x="1890" y="7298"/>
                  </a:cubicBezTo>
                  <a:cubicBezTo>
                    <a:pt x="958" y="6942"/>
                    <a:pt x="423" y="6478"/>
                    <a:pt x="423" y="6024"/>
                  </a:cubicBezTo>
                  <a:lnTo>
                    <a:pt x="423" y="3192"/>
                  </a:lnTo>
                  <a:cubicBezTo>
                    <a:pt x="908" y="3670"/>
                    <a:pt x="1784" y="4071"/>
                    <a:pt x="2960" y="4321"/>
                  </a:cubicBezTo>
                  <a:cubicBezTo>
                    <a:pt x="2978" y="4326"/>
                    <a:pt x="2997" y="4328"/>
                    <a:pt x="3015" y="4328"/>
                  </a:cubicBezTo>
                  <a:cubicBezTo>
                    <a:pt x="3113" y="4328"/>
                    <a:pt x="3199" y="4260"/>
                    <a:pt x="3220" y="4159"/>
                  </a:cubicBezTo>
                  <a:cubicBezTo>
                    <a:pt x="3248" y="4043"/>
                    <a:pt x="3167" y="3927"/>
                    <a:pt x="3048" y="3909"/>
                  </a:cubicBezTo>
                  <a:cubicBezTo>
                    <a:pt x="1454" y="3565"/>
                    <a:pt x="423" y="2931"/>
                    <a:pt x="423" y="2294"/>
                  </a:cubicBezTo>
                  <a:cubicBezTo>
                    <a:pt x="423" y="1840"/>
                    <a:pt x="958" y="1373"/>
                    <a:pt x="1890" y="1021"/>
                  </a:cubicBezTo>
                  <a:cubicBezTo>
                    <a:pt x="2903" y="634"/>
                    <a:pt x="4247" y="423"/>
                    <a:pt x="5686" y="423"/>
                  </a:cubicBezTo>
                  <a:cubicBezTo>
                    <a:pt x="6397" y="423"/>
                    <a:pt x="7108" y="475"/>
                    <a:pt x="7812" y="588"/>
                  </a:cubicBezTo>
                  <a:cubicBezTo>
                    <a:pt x="7826" y="591"/>
                    <a:pt x="7840" y="592"/>
                    <a:pt x="7854" y="592"/>
                  </a:cubicBezTo>
                  <a:cubicBezTo>
                    <a:pt x="7954" y="592"/>
                    <a:pt x="8043" y="517"/>
                    <a:pt x="8061" y="415"/>
                  </a:cubicBezTo>
                  <a:cubicBezTo>
                    <a:pt x="8079" y="296"/>
                    <a:pt x="7998" y="187"/>
                    <a:pt x="7878" y="169"/>
                  </a:cubicBezTo>
                  <a:cubicBezTo>
                    <a:pt x="7175" y="56"/>
                    <a:pt x="6465" y="0"/>
                    <a:pt x="5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4" name="Google Shape;22934;p87"/>
            <p:cNvSpPr/>
            <p:nvPr/>
          </p:nvSpPr>
          <p:spPr>
            <a:xfrm>
              <a:off x="6286171" y="2640184"/>
              <a:ext cx="78395" cy="67099"/>
            </a:xfrm>
            <a:custGeom>
              <a:avLst/>
              <a:gdLst/>
              <a:ahLst/>
              <a:cxnLst/>
              <a:rect l="l" t="t" r="r" b="b"/>
              <a:pathLst>
                <a:path w="3012" h="2578" extrusionOk="0">
                  <a:moveTo>
                    <a:pt x="1717" y="424"/>
                  </a:moveTo>
                  <a:cubicBezTo>
                    <a:pt x="2163" y="424"/>
                    <a:pt x="2590" y="770"/>
                    <a:pt x="2590" y="1292"/>
                  </a:cubicBezTo>
                  <a:cubicBezTo>
                    <a:pt x="2586" y="1767"/>
                    <a:pt x="2199" y="2154"/>
                    <a:pt x="1724" y="2154"/>
                  </a:cubicBezTo>
                  <a:lnTo>
                    <a:pt x="1724" y="2157"/>
                  </a:lnTo>
                  <a:cubicBezTo>
                    <a:pt x="954" y="2157"/>
                    <a:pt x="567" y="1225"/>
                    <a:pt x="1112" y="679"/>
                  </a:cubicBezTo>
                  <a:cubicBezTo>
                    <a:pt x="1288" y="503"/>
                    <a:pt x="1505" y="424"/>
                    <a:pt x="1717" y="424"/>
                  </a:cubicBezTo>
                  <a:close/>
                  <a:moveTo>
                    <a:pt x="1724" y="0"/>
                  </a:moveTo>
                  <a:cubicBezTo>
                    <a:pt x="574" y="0"/>
                    <a:pt x="0" y="1390"/>
                    <a:pt x="813" y="2199"/>
                  </a:cubicBezTo>
                  <a:cubicBezTo>
                    <a:pt x="1060" y="2447"/>
                    <a:pt x="1390" y="2578"/>
                    <a:pt x="1726" y="2578"/>
                  </a:cubicBezTo>
                  <a:cubicBezTo>
                    <a:pt x="1891" y="2578"/>
                    <a:pt x="2058" y="2546"/>
                    <a:pt x="2217" y="2481"/>
                  </a:cubicBezTo>
                  <a:cubicBezTo>
                    <a:pt x="2699" y="2280"/>
                    <a:pt x="3012" y="1812"/>
                    <a:pt x="3012" y="1288"/>
                  </a:cubicBezTo>
                  <a:cubicBezTo>
                    <a:pt x="3012" y="577"/>
                    <a:pt x="2435" y="0"/>
                    <a:pt x="17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35" name="Google Shape;22935;p87"/>
          <p:cNvGrpSpPr/>
          <p:nvPr/>
        </p:nvGrpSpPr>
        <p:grpSpPr>
          <a:xfrm>
            <a:off x="2634708" y="3844133"/>
            <a:ext cx="375421" cy="353610"/>
            <a:chOff x="2870687" y="3796508"/>
            <a:chExt cx="375421" cy="353610"/>
          </a:xfrm>
        </p:grpSpPr>
        <p:sp>
          <p:nvSpPr>
            <p:cNvPr id="22936" name="Google Shape;22936;p87"/>
            <p:cNvSpPr/>
            <p:nvPr/>
          </p:nvSpPr>
          <p:spPr>
            <a:xfrm>
              <a:off x="2884169" y="3802104"/>
              <a:ext cx="342522" cy="342418"/>
            </a:xfrm>
            <a:custGeom>
              <a:avLst/>
              <a:gdLst/>
              <a:ahLst/>
              <a:cxnLst/>
              <a:rect l="l" t="t" r="r" b="b"/>
              <a:pathLst>
                <a:path w="13160" h="13156" extrusionOk="0">
                  <a:moveTo>
                    <a:pt x="6580" y="1"/>
                  </a:moveTo>
                  <a:cubicBezTo>
                    <a:pt x="2949" y="1"/>
                    <a:pt x="0" y="2945"/>
                    <a:pt x="0" y="6580"/>
                  </a:cubicBezTo>
                  <a:cubicBezTo>
                    <a:pt x="0" y="10211"/>
                    <a:pt x="2949" y="13156"/>
                    <a:pt x="6580" y="13156"/>
                  </a:cubicBezTo>
                  <a:cubicBezTo>
                    <a:pt x="10214" y="13156"/>
                    <a:pt x="13159" y="10211"/>
                    <a:pt x="13159" y="6580"/>
                  </a:cubicBezTo>
                  <a:cubicBezTo>
                    <a:pt x="13159" y="2945"/>
                    <a:pt x="10214" y="1"/>
                    <a:pt x="658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7" name="Google Shape;22937;p87"/>
            <p:cNvSpPr/>
            <p:nvPr/>
          </p:nvSpPr>
          <p:spPr>
            <a:xfrm>
              <a:off x="3033072" y="3802104"/>
              <a:ext cx="199657" cy="342522"/>
            </a:xfrm>
            <a:custGeom>
              <a:avLst/>
              <a:gdLst/>
              <a:ahLst/>
              <a:cxnLst/>
              <a:rect l="l" t="t" r="r" b="b"/>
              <a:pathLst>
                <a:path w="7671" h="13160" extrusionOk="0">
                  <a:moveTo>
                    <a:pt x="859" y="1"/>
                  </a:moveTo>
                  <a:cubicBezTo>
                    <a:pt x="574" y="1"/>
                    <a:pt x="285" y="18"/>
                    <a:pt x="0" y="57"/>
                  </a:cubicBezTo>
                  <a:cubicBezTo>
                    <a:pt x="3276" y="486"/>
                    <a:pt x="5721" y="3276"/>
                    <a:pt x="5721" y="6580"/>
                  </a:cubicBezTo>
                  <a:cubicBezTo>
                    <a:pt x="5721" y="9880"/>
                    <a:pt x="3276" y="12670"/>
                    <a:pt x="0" y="13103"/>
                  </a:cubicBezTo>
                  <a:cubicBezTo>
                    <a:pt x="290" y="13141"/>
                    <a:pt x="578" y="13160"/>
                    <a:pt x="863" y="13160"/>
                  </a:cubicBezTo>
                  <a:cubicBezTo>
                    <a:pt x="4274" y="13160"/>
                    <a:pt x="7190" y="10510"/>
                    <a:pt x="7421" y="7009"/>
                  </a:cubicBezTo>
                  <a:cubicBezTo>
                    <a:pt x="7670" y="3216"/>
                    <a:pt x="4659" y="4"/>
                    <a:pt x="8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8" name="Google Shape;22938;p87"/>
            <p:cNvSpPr/>
            <p:nvPr/>
          </p:nvSpPr>
          <p:spPr>
            <a:xfrm>
              <a:off x="2943772" y="3876569"/>
              <a:ext cx="186123" cy="267953"/>
            </a:xfrm>
            <a:custGeom>
              <a:avLst/>
              <a:gdLst/>
              <a:ahLst/>
              <a:cxnLst/>
              <a:rect l="l" t="t" r="r" b="b"/>
              <a:pathLst>
                <a:path w="7151" h="10295" extrusionOk="0">
                  <a:moveTo>
                    <a:pt x="6007" y="0"/>
                  </a:moveTo>
                  <a:cubicBezTo>
                    <a:pt x="3952" y="0"/>
                    <a:pt x="2003" y="1664"/>
                    <a:pt x="2003" y="3719"/>
                  </a:cubicBezTo>
                  <a:lnTo>
                    <a:pt x="2003" y="4008"/>
                  </a:lnTo>
                  <a:lnTo>
                    <a:pt x="1" y="4008"/>
                  </a:lnTo>
                  <a:lnTo>
                    <a:pt x="1" y="6010"/>
                  </a:lnTo>
                  <a:lnTo>
                    <a:pt x="2003" y="6010"/>
                  </a:lnTo>
                  <a:lnTo>
                    <a:pt x="2003" y="9894"/>
                  </a:lnTo>
                  <a:cubicBezTo>
                    <a:pt x="2643" y="10133"/>
                    <a:pt x="3318" y="10267"/>
                    <a:pt x="4005" y="10295"/>
                  </a:cubicBezTo>
                  <a:lnTo>
                    <a:pt x="4005" y="6010"/>
                  </a:lnTo>
                  <a:lnTo>
                    <a:pt x="7150" y="6010"/>
                  </a:lnTo>
                  <a:lnTo>
                    <a:pt x="7150" y="4008"/>
                  </a:lnTo>
                  <a:lnTo>
                    <a:pt x="4005" y="4008"/>
                  </a:lnTo>
                  <a:lnTo>
                    <a:pt x="4005" y="3719"/>
                  </a:lnTo>
                  <a:cubicBezTo>
                    <a:pt x="4005" y="2614"/>
                    <a:pt x="4898" y="2006"/>
                    <a:pt x="6007" y="2006"/>
                  </a:cubicBezTo>
                  <a:lnTo>
                    <a:pt x="7150" y="2006"/>
                  </a:lnTo>
                  <a:lnTo>
                    <a:pt x="7150" y="0"/>
                  </a:ln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9" name="Google Shape;22939;p87"/>
            <p:cNvSpPr/>
            <p:nvPr/>
          </p:nvSpPr>
          <p:spPr>
            <a:xfrm>
              <a:off x="2870687" y="3796508"/>
              <a:ext cx="375421" cy="353610"/>
            </a:xfrm>
            <a:custGeom>
              <a:avLst/>
              <a:gdLst/>
              <a:ahLst/>
              <a:cxnLst/>
              <a:rect l="l" t="t" r="r" b="b"/>
              <a:pathLst>
                <a:path w="14424" h="13586" extrusionOk="0">
                  <a:moveTo>
                    <a:pt x="7101" y="0"/>
                  </a:moveTo>
                  <a:cubicBezTo>
                    <a:pt x="6858" y="0"/>
                    <a:pt x="6614" y="13"/>
                    <a:pt x="6369" y="40"/>
                  </a:cubicBezTo>
                  <a:cubicBezTo>
                    <a:pt x="4325" y="261"/>
                    <a:pt x="2488" y="1394"/>
                    <a:pt x="1380" y="3125"/>
                  </a:cubicBezTo>
                  <a:cubicBezTo>
                    <a:pt x="268" y="4856"/>
                    <a:pt x="1" y="6996"/>
                    <a:pt x="655" y="8948"/>
                  </a:cubicBezTo>
                  <a:cubicBezTo>
                    <a:pt x="1306" y="10898"/>
                    <a:pt x="2809" y="12446"/>
                    <a:pt x="4737" y="13163"/>
                  </a:cubicBezTo>
                  <a:cubicBezTo>
                    <a:pt x="4761" y="13172"/>
                    <a:pt x="4785" y="13176"/>
                    <a:pt x="4810" y="13176"/>
                  </a:cubicBezTo>
                  <a:cubicBezTo>
                    <a:pt x="4875" y="13176"/>
                    <a:pt x="4938" y="13146"/>
                    <a:pt x="4979" y="13090"/>
                  </a:cubicBezTo>
                  <a:cubicBezTo>
                    <a:pt x="5011" y="13051"/>
                    <a:pt x="5025" y="13005"/>
                    <a:pt x="5025" y="12956"/>
                  </a:cubicBezTo>
                  <a:lnTo>
                    <a:pt x="5025" y="9078"/>
                  </a:lnTo>
                  <a:cubicBezTo>
                    <a:pt x="5025" y="8962"/>
                    <a:pt x="4930" y="8864"/>
                    <a:pt x="4811" y="8864"/>
                  </a:cubicBezTo>
                  <a:lnTo>
                    <a:pt x="3023" y="8864"/>
                  </a:lnTo>
                  <a:lnTo>
                    <a:pt x="3023" y="7291"/>
                  </a:lnTo>
                  <a:lnTo>
                    <a:pt x="4811" y="7291"/>
                  </a:lnTo>
                  <a:cubicBezTo>
                    <a:pt x="4927" y="7291"/>
                    <a:pt x="5025" y="7196"/>
                    <a:pt x="5025" y="7076"/>
                  </a:cubicBezTo>
                  <a:lnTo>
                    <a:pt x="5025" y="6791"/>
                  </a:lnTo>
                  <a:cubicBezTo>
                    <a:pt x="5025" y="4923"/>
                    <a:pt x="6795" y="3287"/>
                    <a:pt x="8815" y="3287"/>
                  </a:cubicBezTo>
                  <a:lnTo>
                    <a:pt x="9743" y="3287"/>
                  </a:lnTo>
                  <a:lnTo>
                    <a:pt x="9743" y="4860"/>
                  </a:lnTo>
                  <a:lnTo>
                    <a:pt x="8815" y="4860"/>
                  </a:lnTo>
                  <a:cubicBezTo>
                    <a:pt x="8209" y="4860"/>
                    <a:pt x="7657" y="5036"/>
                    <a:pt x="7263" y="5352"/>
                  </a:cubicBezTo>
                  <a:cubicBezTo>
                    <a:pt x="6827" y="5704"/>
                    <a:pt x="6598" y="6200"/>
                    <a:pt x="6598" y="6791"/>
                  </a:cubicBezTo>
                  <a:lnTo>
                    <a:pt x="6598" y="7076"/>
                  </a:lnTo>
                  <a:cubicBezTo>
                    <a:pt x="6598" y="7196"/>
                    <a:pt x="6693" y="7291"/>
                    <a:pt x="6813" y="7291"/>
                  </a:cubicBezTo>
                  <a:lnTo>
                    <a:pt x="7657" y="7291"/>
                  </a:lnTo>
                  <a:cubicBezTo>
                    <a:pt x="7777" y="7291"/>
                    <a:pt x="7872" y="7196"/>
                    <a:pt x="7872" y="7076"/>
                  </a:cubicBezTo>
                  <a:cubicBezTo>
                    <a:pt x="7872" y="6960"/>
                    <a:pt x="7777" y="6862"/>
                    <a:pt x="7657" y="6862"/>
                  </a:cubicBezTo>
                  <a:lnTo>
                    <a:pt x="7027" y="6862"/>
                  </a:lnTo>
                  <a:lnTo>
                    <a:pt x="7027" y="6791"/>
                  </a:lnTo>
                  <a:cubicBezTo>
                    <a:pt x="7027" y="5683"/>
                    <a:pt x="7988" y="5289"/>
                    <a:pt x="8815" y="5289"/>
                  </a:cubicBezTo>
                  <a:lnTo>
                    <a:pt x="9958" y="5289"/>
                  </a:lnTo>
                  <a:cubicBezTo>
                    <a:pt x="10074" y="5289"/>
                    <a:pt x="10173" y="5194"/>
                    <a:pt x="10173" y="5074"/>
                  </a:cubicBezTo>
                  <a:lnTo>
                    <a:pt x="10173" y="3072"/>
                  </a:lnTo>
                  <a:cubicBezTo>
                    <a:pt x="10173" y="2953"/>
                    <a:pt x="10074" y="2858"/>
                    <a:pt x="9958" y="2858"/>
                  </a:cubicBezTo>
                  <a:lnTo>
                    <a:pt x="8815" y="2858"/>
                  </a:lnTo>
                  <a:cubicBezTo>
                    <a:pt x="7766" y="2858"/>
                    <a:pt x="6704" y="3277"/>
                    <a:pt x="5898" y="4001"/>
                  </a:cubicBezTo>
                  <a:cubicBezTo>
                    <a:pt x="5057" y="4761"/>
                    <a:pt x="4596" y="5750"/>
                    <a:pt x="4596" y="6791"/>
                  </a:cubicBezTo>
                  <a:lnTo>
                    <a:pt x="4596" y="6862"/>
                  </a:lnTo>
                  <a:lnTo>
                    <a:pt x="2809" y="6862"/>
                  </a:lnTo>
                  <a:cubicBezTo>
                    <a:pt x="2689" y="6862"/>
                    <a:pt x="2594" y="6957"/>
                    <a:pt x="2594" y="7076"/>
                  </a:cubicBezTo>
                  <a:lnTo>
                    <a:pt x="2594" y="9078"/>
                  </a:lnTo>
                  <a:cubicBezTo>
                    <a:pt x="2594" y="9198"/>
                    <a:pt x="2689" y="9293"/>
                    <a:pt x="2809" y="9293"/>
                  </a:cubicBezTo>
                  <a:lnTo>
                    <a:pt x="4596" y="9293"/>
                  </a:lnTo>
                  <a:lnTo>
                    <a:pt x="4596" y="12643"/>
                  </a:lnTo>
                  <a:cubicBezTo>
                    <a:pt x="2256" y="11636"/>
                    <a:pt x="740" y="9335"/>
                    <a:pt x="733" y="6791"/>
                  </a:cubicBezTo>
                  <a:cubicBezTo>
                    <a:pt x="733" y="3280"/>
                    <a:pt x="3590" y="427"/>
                    <a:pt x="7098" y="427"/>
                  </a:cubicBezTo>
                  <a:cubicBezTo>
                    <a:pt x="10606" y="427"/>
                    <a:pt x="13459" y="3287"/>
                    <a:pt x="13459" y="6791"/>
                  </a:cubicBezTo>
                  <a:cubicBezTo>
                    <a:pt x="13459" y="10296"/>
                    <a:pt x="10606" y="13153"/>
                    <a:pt x="7098" y="13153"/>
                  </a:cubicBezTo>
                  <a:lnTo>
                    <a:pt x="7024" y="13153"/>
                  </a:lnTo>
                  <a:lnTo>
                    <a:pt x="7024" y="9297"/>
                  </a:lnTo>
                  <a:lnTo>
                    <a:pt x="9958" y="9297"/>
                  </a:lnTo>
                  <a:cubicBezTo>
                    <a:pt x="10074" y="9297"/>
                    <a:pt x="10173" y="9202"/>
                    <a:pt x="10173" y="9082"/>
                  </a:cubicBezTo>
                  <a:lnTo>
                    <a:pt x="10173" y="7080"/>
                  </a:lnTo>
                  <a:cubicBezTo>
                    <a:pt x="10173" y="6960"/>
                    <a:pt x="10074" y="6865"/>
                    <a:pt x="9958" y="6865"/>
                  </a:cubicBezTo>
                  <a:lnTo>
                    <a:pt x="8702" y="6865"/>
                  </a:lnTo>
                  <a:cubicBezTo>
                    <a:pt x="8582" y="6865"/>
                    <a:pt x="8487" y="6960"/>
                    <a:pt x="8487" y="7080"/>
                  </a:cubicBezTo>
                  <a:cubicBezTo>
                    <a:pt x="8487" y="7200"/>
                    <a:pt x="8582" y="7295"/>
                    <a:pt x="8702" y="7295"/>
                  </a:cubicBezTo>
                  <a:lnTo>
                    <a:pt x="9743" y="7295"/>
                  </a:lnTo>
                  <a:lnTo>
                    <a:pt x="9743" y="8867"/>
                  </a:lnTo>
                  <a:lnTo>
                    <a:pt x="6809" y="8867"/>
                  </a:lnTo>
                  <a:cubicBezTo>
                    <a:pt x="6693" y="8867"/>
                    <a:pt x="6594" y="8962"/>
                    <a:pt x="6594" y="9082"/>
                  </a:cubicBezTo>
                  <a:lnTo>
                    <a:pt x="6594" y="13367"/>
                  </a:lnTo>
                  <a:cubicBezTo>
                    <a:pt x="6594" y="13480"/>
                    <a:pt x="6686" y="13575"/>
                    <a:pt x="6802" y="13582"/>
                  </a:cubicBezTo>
                  <a:cubicBezTo>
                    <a:pt x="6908" y="13586"/>
                    <a:pt x="7003" y="13586"/>
                    <a:pt x="7098" y="13586"/>
                  </a:cubicBezTo>
                  <a:cubicBezTo>
                    <a:pt x="9842" y="13586"/>
                    <a:pt x="12319" y="11932"/>
                    <a:pt x="13371" y="9395"/>
                  </a:cubicBezTo>
                  <a:cubicBezTo>
                    <a:pt x="14423" y="6855"/>
                    <a:pt x="13843" y="3935"/>
                    <a:pt x="11900" y="1992"/>
                  </a:cubicBezTo>
                  <a:cubicBezTo>
                    <a:pt x="10621" y="710"/>
                    <a:pt x="8891" y="0"/>
                    <a:pt x="7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40" name="Google Shape;22940;p87"/>
          <p:cNvGrpSpPr/>
          <p:nvPr/>
        </p:nvGrpSpPr>
        <p:grpSpPr>
          <a:xfrm>
            <a:off x="8020722" y="1543724"/>
            <a:ext cx="264309" cy="319826"/>
            <a:chOff x="8020722" y="1543724"/>
            <a:chExt cx="264309" cy="319826"/>
          </a:xfrm>
        </p:grpSpPr>
        <p:sp>
          <p:nvSpPr>
            <p:cNvPr id="22941" name="Google Shape;22941;p87"/>
            <p:cNvSpPr/>
            <p:nvPr/>
          </p:nvSpPr>
          <p:spPr>
            <a:xfrm>
              <a:off x="8056250" y="1617642"/>
              <a:ext cx="193254" cy="241145"/>
            </a:xfrm>
            <a:custGeom>
              <a:avLst/>
              <a:gdLst/>
              <a:ahLst/>
              <a:cxnLst/>
              <a:rect l="l" t="t" r="r" b="b"/>
              <a:pathLst>
                <a:path w="7425" h="9265" extrusionOk="0">
                  <a:moveTo>
                    <a:pt x="1" y="0"/>
                  </a:moveTo>
                  <a:lnTo>
                    <a:pt x="472" y="8649"/>
                  </a:lnTo>
                  <a:cubicBezTo>
                    <a:pt x="490" y="8993"/>
                    <a:pt x="775" y="9264"/>
                    <a:pt x="1120" y="9264"/>
                  </a:cubicBezTo>
                  <a:lnTo>
                    <a:pt x="6281" y="9264"/>
                  </a:lnTo>
                  <a:cubicBezTo>
                    <a:pt x="6626" y="9264"/>
                    <a:pt x="6908" y="8997"/>
                    <a:pt x="6929" y="8656"/>
                  </a:cubicBezTo>
                  <a:lnTo>
                    <a:pt x="74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2" name="Google Shape;22942;p87"/>
            <p:cNvSpPr/>
            <p:nvPr/>
          </p:nvSpPr>
          <p:spPr>
            <a:xfrm>
              <a:off x="8068613" y="1617642"/>
              <a:ext cx="180891" cy="241223"/>
            </a:xfrm>
            <a:custGeom>
              <a:avLst/>
              <a:gdLst/>
              <a:ahLst/>
              <a:cxnLst/>
              <a:rect l="l" t="t" r="r" b="b"/>
              <a:pathLst>
                <a:path w="6950" h="9268" extrusionOk="0">
                  <a:moveTo>
                    <a:pt x="4797" y="0"/>
                  </a:moveTo>
                  <a:lnTo>
                    <a:pt x="4578" y="8065"/>
                  </a:lnTo>
                  <a:cubicBezTo>
                    <a:pt x="4568" y="8413"/>
                    <a:pt x="4283" y="8691"/>
                    <a:pt x="3931" y="8691"/>
                  </a:cubicBezTo>
                  <a:lnTo>
                    <a:pt x="1" y="8691"/>
                  </a:lnTo>
                  <a:cubicBezTo>
                    <a:pt x="40" y="9018"/>
                    <a:pt x="318" y="9268"/>
                    <a:pt x="645" y="9268"/>
                  </a:cubicBezTo>
                  <a:lnTo>
                    <a:pt x="5806" y="9268"/>
                  </a:lnTo>
                  <a:cubicBezTo>
                    <a:pt x="6151" y="9268"/>
                    <a:pt x="6436" y="8997"/>
                    <a:pt x="6454" y="8656"/>
                  </a:cubicBezTo>
                  <a:lnTo>
                    <a:pt x="6950"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3" name="Google Shape;22943;p87"/>
            <p:cNvSpPr/>
            <p:nvPr/>
          </p:nvSpPr>
          <p:spPr>
            <a:xfrm>
              <a:off x="8056250" y="1574592"/>
              <a:ext cx="192890" cy="39952"/>
            </a:xfrm>
            <a:custGeom>
              <a:avLst/>
              <a:gdLst/>
              <a:ahLst/>
              <a:cxnLst/>
              <a:rect l="l" t="t" r="r" b="b"/>
              <a:pathLst>
                <a:path w="7411" h="1535" extrusionOk="0">
                  <a:moveTo>
                    <a:pt x="1514" y="1"/>
                  </a:moveTo>
                  <a:cubicBezTo>
                    <a:pt x="676" y="1"/>
                    <a:pt x="1" y="680"/>
                    <a:pt x="1" y="1513"/>
                  </a:cubicBezTo>
                  <a:lnTo>
                    <a:pt x="1" y="1535"/>
                  </a:lnTo>
                  <a:lnTo>
                    <a:pt x="7411" y="1535"/>
                  </a:lnTo>
                  <a:lnTo>
                    <a:pt x="7411" y="1513"/>
                  </a:lnTo>
                  <a:cubicBezTo>
                    <a:pt x="7411" y="680"/>
                    <a:pt x="6732" y="1"/>
                    <a:pt x="5898"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4" name="Google Shape;22944;p87"/>
            <p:cNvSpPr/>
            <p:nvPr/>
          </p:nvSpPr>
          <p:spPr>
            <a:xfrm>
              <a:off x="8168636" y="1574592"/>
              <a:ext cx="80503" cy="39952"/>
            </a:xfrm>
            <a:custGeom>
              <a:avLst/>
              <a:gdLst/>
              <a:ahLst/>
              <a:cxnLst/>
              <a:rect l="l" t="t" r="r" b="b"/>
              <a:pathLst>
                <a:path w="3093" h="1535" extrusionOk="0">
                  <a:moveTo>
                    <a:pt x="0" y="1"/>
                  </a:moveTo>
                  <a:cubicBezTo>
                    <a:pt x="834" y="1"/>
                    <a:pt x="1509" y="676"/>
                    <a:pt x="1509" y="1510"/>
                  </a:cubicBezTo>
                  <a:lnTo>
                    <a:pt x="1509" y="1535"/>
                  </a:lnTo>
                  <a:lnTo>
                    <a:pt x="3093" y="1535"/>
                  </a:lnTo>
                  <a:lnTo>
                    <a:pt x="3093" y="1510"/>
                  </a:lnTo>
                  <a:cubicBezTo>
                    <a:pt x="3093" y="676"/>
                    <a:pt x="2417" y="1"/>
                    <a:pt x="1583"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5" name="Google Shape;22945;p87"/>
            <p:cNvSpPr/>
            <p:nvPr/>
          </p:nvSpPr>
          <p:spPr>
            <a:xfrm>
              <a:off x="8025771" y="1598303"/>
              <a:ext cx="254315" cy="28604"/>
            </a:xfrm>
            <a:custGeom>
              <a:avLst/>
              <a:gdLst/>
              <a:ahLst/>
              <a:cxnLst/>
              <a:rect l="l" t="t" r="r" b="b"/>
              <a:pathLst>
                <a:path w="9771" h="1099" extrusionOk="0">
                  <a:moveTo>
                    <a:pt x="517" y="1"/>
                  </a:moveTo>
                  <a:cubicBezTo>
                    <a:pt x="225" y="18"/>
                    <a:pt x="0" y="258"/>
                    <a:pt x="0" y="550"/>
                  </a:cubicBezTo>
                  <a:cubicBezTo>
                    <a:pt x="0" y="842"/>
                    <a:pt x="225" y="1085"/>
                    <a:pt x="517" y="1099"/>
                  </a:cubicBezTo>
                  <a:lnTo>
                    <a:pt x="9250" y="1099"/>
                  </a:lnTo>
                  <a:cubicBezTo>
                    <a:pt x="9542" y="1085"/>
                    <a:pt x="9771" y="842"/>
                    <a:pt x="9771" y="550"/>
                  </a:cubicBezTo>
                  <a:cubicBezTo>
                    <a:pt x="9771" y="258"/>
                    <a:pt x="9542" y="18"/>
                    <a:pt x="9250"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6" name="Google Shape;22946;p87"/>
            <p:cNvSpPr/>
            <p:nvPr/>
          </p:nvSpPr>
          <p:spPr>
            <a:xfrm>
              <a:off x="8024860" y="1598303"/>
              <a:ext cx="255226" cy="28786"/>
            </a:xfrm>
            <a:custGeom>
              <a:avLst/>
              <a:gdLst/>
              <a:ahLst/>
              <a:cxnLst/>
              <a:rect l="l" t="t" r="r" b="b"/>
              <a:pathLst>
                <a:path w="9806" h="1106" extrusionOk="0">
                  <a:moveTo>
                    <a:pt x="8142" y="1"/>
                  </a:moveTo>
                  <a:cubicBezTo>
                    <a:pt x="8142" y="303"/>
                    <a:pt x="7895" y="550"/>
                    <a:pt x="7589" y="550"/>
                  </a:cubicBezTo>
                  <a:lnTo>
                    <a:pt x="4" y="550"/>
                  </a:lnTo>
                  <a:cubicBezTo>
                    <a:pt x="0" y="856"/>
                    <a:pt x="250" y="1106"/>
                    <a:pt x="552" y="1106"/>
                  </a:cubicBezTo>
                  <a:lnTo>
                    <a:pt x="9285" y="1106"/>
                  </a:lnTo>
                  <a:cubicBezTo>
                    <a:pt x="9577" y="1088"/>
                    <a:pt x="9806" y="845"/>
                    <a:pt x="9806" y="553"/>
                  </a:cubicBezTo>
                  <a:cubicBezTo>
                    <a:pt x="9806" y="261"/>
                    <a:pt x="9577" y="22"/>
                    <a:pt x="9285" y="4"/>
                  </a:cubicBezTo>
                  <a:lnTo>
                    <a:pt x="9285"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7" name="Google Shape;22947;p87"/>
            <p:cNvSpPr/>
            <p:nvPr/>
          </p:nvSpPr>
          <p:spPr>
            <a:xfrm>
              <a:off x="8143988" y="1655902"/>
              <a:ext cx="17803" cy="154265"/>
            </a:xfrm>
            <a:custGeom>
              <a:avLst/>
              <a:gdLst/>
              <a:ahLst/>
              <a:cxnLst/>
              <a:rect l="l" t="t" r="r" b="b"/>
              <a:pathLst>
                <a:path w="684" h="5927" extrusionOk="0">
                  <a:moveTo>
                    <a:pt x="342" y="1"/>
                  </a:moveTo>
                  <a:cubicBezTo>
                    <a:pt x="155" y="1"/>
                    <a:pt x="1" y="156"/>
                    <a:pt x="4" y="342"/>
                  </a:cubicBezTo>
                  <a:lnTo>
                    <a:pt x="4" y="5588"/>
                  </a:lnTo>
                  <a:cubicBezTo>
                    <a:pt x="4" y="5775"/>
                    <a:pt x="155" y="5926"/>
                    <a:pt x="342" y="5926"/>
                  </a:cubicBezTo>
                  <a:cubicBezTo>
                    <a:pt x="528" y="5926"/>
                    <a:pt x="683" y="5775"/>
                    <a:pt x="683" y="5588"/>
                  </a:cubicBezTo>
                  <a:lnTo>
                    <a:pt x="683" y="342"/>
                  </a:lnTo>
                  <a:cubicBezTo>
                    <a:pt x="683" y="152"/>
                    <a:pt x="528" y="1"/>
                    <a:pt x="342"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8" name="Google Shape;22948;p87"/>
            <p:cNvSpPr/>
            <p:nvPr/>
          </p:nvSpPr>
          <p:spPr>
            <a:xfrm>
              <a:off x="8194351" y="1655902"/>
              <a:ext cx="21655" cy="154083"/>
            </a:xfrm>
            <a:custGeom>
              <a:avLst/>
              <a:gdLst/>
              <a:ahLst/>
              <a:cxnLst/>
              <a:rect l="l" t="t" r="r" b="b"/>
              <a:pathLst>
                <a:path w="832" h="5920" extrusionOk="0">
                  <a:moveTo>
                    <a:pt x="490" y="1"/>
                  </a:moveTo>
                  <a:cubicBezTo>
                    <a:pt x="303" y="1"/>
                    <a:pt x="156" y="149"/>
                    <a:pt x="149" y="332"/>
                  </a:cubicBezTo>
                  <a:lnTo>
                    <a:pt x="1" y="5578"/>
                  </a:lnTo>
                  <a:cubicBezTo>
                    <a:pt x="1" y="5764"/>
                    <a:pt x="145" y="5915"/>
                    <a:pt x="331" y="5919"/>
                  </a:cubicBezTo>
                  <a:cubicBezTo>
                    <a:pt x="336" y="5919"/>
                    <a:pt x="340" y="5919"/>
                    <a:pt x="344" y="5919"/>
                  </a:cubicBezTo>
                  <a:cubicBezTo>
                    <a:pt x="522" y="5919"/>
                    <a:pt x="669" y="5777"/>
                    <a:pt x="680" y="5599"/>
                  </a:cubicBezTo>
                  <a:lnTo>
                    <a:pt x="828" y="349"/>
                  </a:lnTo>
                  <a:cubicBezTo>
                    <a:pt x="831" y="159"/>
                    <a:pt x="680" y="1"/>
                    <a:pt x="4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9" name="Google Shape;22949;p87"/>
            <p:cNvSpPr/>
            <p:nvPr/>
          </p:nvSpPr>
          <p:spPr>
            <a:xfrm>
              <a:off x="8089773" y="1655902"/>
              <a:ext cx="21629" cy="154083"/>
            </a:xfrm>
            <a:custGeom>
              <a:avLst/>
              <a:gdLst/>
              <a:ahLst/>
              <a:cxnLst/>
              <a:rect l="l" t="t" r="r" b="b"/>
              <a:pathLst>
                <a:path w="831" h="5920" extrusionOk="0">
                  <a:moveTo>
                    <a:pt x="345" y="1"/>
                  </a:moveTo>
                  <a:cubicBezTo>
                    <a:pt x="152" y="1"/>
                    <a:pt x="1" y="159"/>
                    <a:pt x="4" y="349"/>
                  </a:cubicBezTo>
                  <a:lnTo>
                    <a:pt x="152" y="5599"/>
                  </a:lnTo>
                  <a:cubicBezTo>
                    <a:pt x="162" y="5777"/>
                    <a:pt x="310" y="5919"/>
                    <a:pt x="487" y="5919"/>
                  </a:cubicBezTo>
                  <a:cubicBezTo>
                    <a:pt x="492" y="5919"/>
                    <a:pt x="496" y="5919"/>
                    <a:pt x="500" y="5919"/>
                  </a:cubicBezTo>
                  <a:cubicBezTo>
                    <a:pt x="687" y="5915"/>
                    <a:pt x="831" y="5764"/>
                    <a:pt x="831" y="5578"/>
                  </a:cubicBezTo>
                  <a:lnTo>
                    <a:pt x="683" y="332"/>
                  </a:lnTo>
                  <a:cubicBezTo>
                    <a:pt x="680" y="149"/>
                    <a:pt x="528" y="1"/>
                    <a:pt x="34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0" name="Google Shape;22950;p87"/>
            <p:cNvSpPr/>
            <p:nvPr/>
          </p:nvSpPr>
          <p:spPr>
            <a:xfrm>
              <a:off x="8144821" y="1655902"/>
              <a:ext cx="16970" cy="154265"/>
            </a:xfrm>
            <a:custGeom>
              <a:avLst/>
              <a:gdLst/>
              <a:ahLst/>
              <a:cxnLst/>
              <a:rect l="l" t="t" r="r" b="b"/>
              <a:pathLst>
                <a:path w="652" h="5927" extrusionOk="0">
                  <a:moveTo>
                    <a:pt x="299" y="1"/>
                  </a:moveTo>
                  <a:cubicBezTo>
                    <a:pt x="317" y="43"/>
                    <a:pt x="324" y="89"/>
                    <a:pt x="324" y="135"/>
                  </a:cubicBezTo>
                  <a:lnTo>
                    <a:pt x="324" y="5384"/>
                  </a:lnTo>
                  <a:cubicBezTo>
                    <a:pt x="324" y="5567"/>
                    <a:pt x="180" y="5715"/>
                    <a:pt x="0" y="5722"/>
                  </a:cubicBezTo>
                  <a:cubicBezTo>
                    <a:pt x="53" y="5845"/>
                    <a:pt x="176" y="5926"/>
                    <a:pt x="310" y="5926"/>
                  </a:cubicBezTo>
                  <a:cubicBezTo>
                    <a:pt x="496" y="5926"/>
                    <a:pt x="648" y="5775"/>
                    <a:pt x="648" y="5588"/>
                  </a:cubicBezTo>
                  <a:lnTo>
                    <a:pt x="648" y="342"/>
                  </a:lnTo>
                  <a:cubicBezTo>
                    <a:pt x="651" y="156"/>
                    <a:pt x="496" y="1"/>
                    <a:pt x="310"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1" name="Google Shape;22951;p87"/>
            <p:cNvSpPr/>
            <p:nvPr/>
          </p:nvSpPr>
          <p:spPr>
            <a:xfrm>
              <a:off x="8195080" y="1655902"/>
              <a:ext cx="20926" cy="154265"/>
            </a:xfrm>
            <a:custGeom>
              <a:avLst/>
              <a:gdLst/>
              <a:ahLst/>
              <a:cxnLst/>
              <a:rect l="l" t="t" r="r" b="b"/>
              <a:pathLst>
                <a:path w="804" h="5927" extrusionOk="0">
                  <a:moveTo>
                    <a:pt x="448" y="1"/>
                  </a:moveTo>
                  <a:cubicBezTo>
                    <a:pt x="469" y="47"/>
                    <a:pt x="476" y="96"/>
                    <a:pt x="476" y="145"/>
                  </a:cubicBezTo>
                  <a:lnTo>
                    <a:pt x="328" y="5395"/>
                  </a:lnTo>
                  <a:cubicBezTo>
                    <a:pt x="321" y="5571"/>
                    <a:pt x="180" y="5715"/>
                    <a:pt x="1" y="5722"/>
                  </a:cubicBezTo>
                  <a:cubicBezTo>
                    <a:pt x="62" y="5862"/>
                    <a:pt x="186" y="5926"/>
                    <a:pt x="309" y="5926"/>
                  </a:cubicBezTo>
                  <a:cubicBezTo>
                    <a:pt x="477" y="5926"/>
                    <a:pt x="644" y="5808"/>
                    <a:pt x="652" y="5599"/>
                  </a:cubicBezTo>
                  <a:lnTo>
                    <a:pt x="800" y="349"/>
                  </a:lnTo>
                  <a:cubicBezTo>
                    <a:pt x="803" y="159"/>
                    <a:pt x="652" y="1"/>
                    <a:pt x="462"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2" name="Google Shape;22952;p87"/>
            <p:cNvSpPr/>
            <p:nvPr/>
          </p:nvSpPr>
          <p:spPr>
            <a:xfrm>
              <a:off x="8094458" y="1655902"/>
              <a:ext cx="17126" cy="154265"/>
            </a:xfrm>
            <a:custGeom>
              <a:avLst/>
              <a:gdLst/>
              <a:ahLst/>
              <a:cxnLst/>
              <a:rect l="l" t="t" r="r" b="b"/>
              <a:pathLst>
                <a:path w="658" h="5927" extrusionOk="0">
                  <a:moveTo>
                    <a:pt x="151" y="1"/>
                  </a:moveTo>
                  <a:cubicBezTo>
                    <a:pt x="169" y="40"/>
                    <a:pt x="180" y="82"/>
                    <a:pt x="180" y="128"/>
                  </a:cubicBezTo>
                  <a:lnTo>
                    <a:pt x="327" y="5374"/>
                  </a:lnTo>
                  <a:cubicBezTo>
                    <a:pt x="331" y="5560"/>
                    <a:pt x="187" y="5715"/>
                    <a:pt x="0" y="5722"/>
                  </a:cubicBezTo>
                  <a:cubicBezTo>
                    <a:pt x="61" y="5863"/>
                    <a:pt x="184" y="5926"/>
                    <a:pt x="307" y="5926"/>
                  </a:cubicBezTo>
                  <a:cubicBezTo>
                    <a:pt x="482" y="5926"/>
                    <a:pt x="657" y="5797"/>
                    <a:pt x="651" y="5578"/>
                  </a:cubicBezTo>
                  <a:lnTo>
                    <a:pt x="503" y="332"/>
                  </a:lnTo>
                  <a:cubicBezTo>
                    <a:pt x="500" y="149"/>
                    <a:pt x="348" y="1"/>
                    <a:pt x="165" y="1"/>
                  </a:cubicBez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3" name="Google Shape;22953;p87"/>
            <p:cNvSpPr/>
            <p:nvPr/>
          </p:nvSpPr>
          <p:spPr>
            <a:xfrm>
              <a:off x="8020722" y="1543724"/>
              <a:ext cx="264309" cy="319826"/>
            </a:xfrm>
            <a:custGeom>
              <a:avLst/>
              <a:gdLst/>
              <a:ahLst/>
              <a:cxnLst/>
              <a:rect l="l" t="t" r="r" b="b"/>
              <a:pathLst>
                <a:path w="10155" h="12288" extrusionOk="0">
                  <a:moveTo>
                    <a:pt x="5141" y="363"/>
                  </a:moveTo>
                  <a:cubicBezTo>
                    <a:pt x="5525" y="363"/>
                    <a:pt x="5855" y="631"/>
                    <a:pt x="5933" y="1007"/>
                  </a:cubicBezTo>
                  <a:lnTo>
                    <a:pt x="4223" y="1007"/>
                  </a:lnTo>
                  <a:cubicBezTo>
                    <a:pt x="4300" y="631"/>
                    <a:pt x="4631" y="363"/>
                    <a:pt x="5015" y="363"/>
                  </a:cubicBezTo>
                  <a:close/>
                  <a:moveTo>
                    <a:pt x="7266" y="1366"/>
                  </a:moveTo>
                  <a:cubicBezTo>
                    <a:pt x="7692" y="1366"/>
                    <a:pt x="8093" y="1570"/>
                    <a:pt x="8343" y="1918"/>
                  </a:cubicBezTo>
                  <a:lnTo>
                    <a:pt x="1799" y="1918"/>
                  </a:lnTo>
                  <a:cubicBezTo>
                    <a:pt x="2048" y="1570"/>
                    <a:pt x="2450" y="1366"/>
                    <a:pt x="2875" y="1366"/>
                  </a:cubicBezTo>
                  <a:close/>
                  <a:moveTo>
                    <a:pt x="5015" y="1"/>
                  </a:moveTo>
                  <a:cubicBezTo>
                    <a:pt x="4430" y="4"/>
                    <a:pt x="3938" y="430"/>
                    <a:pt x="3857" y="1007"/>
                  </a:cubicBezTo>
                  <a:lnTo>
                    <a:pt x="2875" y="1007"/>
                  </a:lnTo>
                  <a:cubicBezTo>
                    <a:pt x="2245" y="1007"/>
                    <a:pt x="1665" y="1359"/>
                    <a:pt x="1376" y="1918"/>
                  </a:cubicBezTo>
                  <a:lnTo>
                    <a:pt x="711" y="1918"/>
                  </a:lnTo>
                  <a:cubicBezTo>
                    <a:pt x="317" y="1929"/>
                    <a:pt x="1" y="2253"/>
                    <a:pt x="1" y="2647"/>
                  </a:cubicBezTo>
                  <a:cubicBezTo>
                    <a:pt x="1" y="3044"/>
                    <a:pt x="317" y="3368"/>
                    <a:pt x="711" y="3379"/>
                  </a:cubicBezTo>
                  <a:lnTo>
                    <a:pt x="1215" y="3379"/>
                  </a:lnTo>
                  <a:lnTo>
                    <a:pt x="1658" y="11503"/>
                  </a:lnTo>
                  <a:cubicBezTo>
                    <a:pt x="1683" y="11942"/>
                    <a:pt x="2045" y="12284"/>
                    <a:pt x="2485" y="12287"/>
                  </a:cubicBezTo>
                  <a:lnTo>
                    <a:pt x="5465" y="12287"/>
                  </a:lnTo>
                  <a:cubicBezTo>
                    <a:pt x="5704" y="12287"/>
                    <a:pt x="5704" y="11925"/>
                    <a:pt x="5465" y="11925"/>
                  </a:cubicBezTo>
                  <a:lnTo>
                    <a:pt x="2485" y="11925"/>
                  </a:lnTo>
                  <a:cubicBezTo>
                    <a:pt x="2235" y="11925"/>
                    <a:pt x="2031" y="11731"/>
                    <a:pt x="2017" y="11482"/>
                  </a:cubicBezTo>
                  <a:lnTo>
                    <a:pt x="1577" y="3379"/>
                  </a:lnTo>
                  <a:lnTo>
                    <a:pt x="2541" y="3379"/>
                  </a:lnTo>
                  <a:cubicBezTo>
                    <a:pt x="2780" y="3379"/>
                    <a:pt x="2780" y="3016"/>
                    <a:pt x="2541" y="3016"/>
                  </a:cubicBezTo>
                  <a:lnTo>
                    <a:pt x="715" y="3016"/>
                  </a:lnTo>
                  <a:cubicBezTo>
                    <a:pt x="507" y="3016"/>
                    <a:pt x="342" y="2851"/>
                    <a:pt x="342" y="2647"/>
                  </a:cubicBezTo>
                  <a:cubicBezTo>
                    <a:pt x="342" y="2443"/>
                    <a:pt x="507" y="2274"/>
                    <a:pt x="715" y="2274"/>
                  </a:cubicBezTo>
                  <a:lnTo>
                    <a:pt x="9444" y="2274"/>
                  </a:lnTo>
                  <a:cubicBezTo>
                    <a:pt x="9652" y="2274"/>
                    <a:pt x="9817" y="2443"/>
                    <a:pt x="9817" y="2647"/>
                  </a:cubicBezTo>
                  <a:cubicBezTo>
                    <a:pt x="9817" y="2851"/>
                    <a:pt x="9652" y="3016"/>
                    <a:pt x="9444" y="3016"/>
                  </a:cubicBezTo>
                  <a:lnTo>
                    <a:pt x="3378" y="3016"/>
                  </a:lnTo>
                  <a:cubicBezTo>
                    <a:pt x="3139" y="3016"/>
                    <a:pt x="3139" y="3379"/>
                    <a:pt x="3378" y="3379"/>
                  </a:cubicBezTo>
                  <a:lnTo>
                    <a:pt x="8582" y="3379"/>
                  </a:lnTo>
                  <a:lnTo>
                    <a:pt x="8118" y="11482"/>
                  </a:lnTo>
                  <a:cubicBezTo>
                    <a:pt x="8104" y="11731"/>
                    <a:pt x="7896" y="11925"/>
                    <a:pt x="7646" y="11925"/>
                  </a:cubicBezTo>
                  <a:lnTo>
                    <a:pt x="6306" y="11925"/>
                  </a:lnTo>
                  <a:cubicBezTo>
                    <a:pt x="6067" y="11925"/>
                    <a:pt x="6067" y="12287"/>
                    <a:pt x="6306" y="12287"/>
                  </a:cubicBezTo>
                  <a:lnTo>
                    <a:pt x="7646" y="12287"/>
                  </a:lnTo>
                  <a:cubicBezTo>
                    <a:pt x="8086" y="12284"/>
                    <a:pt x="8449" y="11942"/>
                    <a:pt x="8473" y="11503"/>
                  </a:cubicBezTo>
                  <a:lnTo>
                    <a:pt x="8941" y="3379"/>
                  </a:lnTo>
                  <a:lnTo>
                    <a:pt x="9444" y="3379"/>
                  </a:lnTo>
                  <a:cubicBezTo>
                    <a:pt x="9842" y="3368"/>
                    <a:pt x="10155" y="3044"/>
                    <a:pt x="10155" y="2647"/>
                  </a:cubicBezTo>
                  <a:cubicBezTo>
                    <a:pt x="10155" y="2249"/>
                    <a:pt x="9842" y="1925"/>
                    <a:pt x="9444" y="1915"/>
                  </a:cubicBezTo>
                  <a:lnTo>
                    <a:pt x="9444" y="1918"/>
                  </a:lnTo>
                  <a:lnTo>
                    <a:pt x="8765" y="1918"/>
                  </a:lnTo>
                  <a:cubicBezTo>
                    <a:pt x="8473" y="1359"/>
                    <a:pt x="7896" y="1007"/>
                    <a:pt x="7266" y="1007"/>
                  </a:cubicBezTo>
                  <a:lnTo>
                    <a:pt x="6299" y="1007"/>
                  </a:lnTo>
                  <a:cubicBezTo>
                    <a:pt x="6218" y="430"/>
                    <a:pt x="5725" y="4"/>
                    <a:pt x="51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4" name="Google Shape;22954;p87"/>
            <p:cNvSpPr/>
            <p:nvPr/>
          </p:nvSpPr>
          <p:spPr>
            <a:xfrm>
              <a:off x="8139329" y="1651243"/>
              <a:ext cx="27121" cy="163583"/>
            </a:xfrm>
            <a:custGeom>
              <a:avLst/>
              <a:gdLst/>
              <a:ahLst/>
              <a:cxnLst/>
              <a:rect l="l" t="t" r="r" b="b"/>
              <a:pathLst>
                <a:path w="1042" h="6285" extrusionOk="0">
                  <a:moveTo>
                    <a:pt x="527" y="363"/>
                  </a:moveTo>
                  <a:cubicBezTo>
                    <a:pt x="612" y="363"/>
                    <a:pt x="683" y="435"/>
                    <a:pt x="683" y="521"/>
                  </a:cubicBezTo>
                  <a:lnTo>
                    <a:pt x="679" y="518"/>
                  </a:lnTo>
                  <a:lnTo>
                    <a:pt x="679" y="5767"/>
                  </a:lnTo>
                  <a:cubicBezTo>
                    <a:pt x="679" y="5873"/>
                    <a:pt x="600" y="5926"/>
                    <a:pt x="521" y="5926"/>
                  </a:cubicBezTo>
                  <a:cubicBezTo>
                    <a:pt x="442" y="5926"/>
                    <a:pt x="363" y="5873"/>
                    <a:pt x="363" y="5767"/>
                  </a:cubicBezTo>
                  <a:lnTo>
                    <a:pt x="363" y="521"/>
                  </a:lnTo>
                  <a:cubicBezTo>
                    <a:pt x="363" y="433"/>
                    <a:pt x="433" y="363"/>
                    <a:pt x="521" y="363"/>
                  </a:cubicBezTo>
                  <a:cubicBezTo>
                    <a:pt x="523" y="363"/>
                    <a:pt x="525" y="363"/>
                    <a:pt x="527" y="363"/>
                  </a:cubicBezTo>
                  <a:close/>
                  <a:moveTo>
                    <a:pt x="521" y="0"/>
                  </a:moveTo>
                  <a:cubicBezTo>
                    <a:pt x="232" y="0"/>
                    <a:pt x="0" y="233"/>
                    <a:pt x="4" y="521"/>
                  </a:cubicBezTo>
                  <a:lnTo>
                    <a:pt x="4" y="5767"/>
                  </a:lnTo>
                  <a:cubicBezTo>
                    <a:pt x="4" y="6052"/>
                    <a:pt x="236" y="6284"/>
                    <a:pt x="521" y="6284"/>
                  </a:cubicBezTo>
                  <a:cubicBezTo>
                    <a:pt x="806" y="6284"/>
                    <a:pt x="1042" y="6052"/>
                    <a:pt x="1042" y="5767"/>
                  </a:cubicBezTo>
                  <a:lnTo>
                    <a:pt x="1042" y="521"/>
                  </a:lnTo>
                  <a:cubicBezTo>
                    <a:pt x="1038" y="236"/>
                    <a:pt x="806" y="4"/>
                    <a:pt x="521" y="4"/>
                  </a:cubicBezTo>
                  <a:lnTo>
                    <a:pt x="52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5" name="Google Shape;22955;p87"/>
            <p:cNvSpPr/>
            <p:nvPr/>
          </p:nvSpPr>
          <p:spPr>
            <a:xfrm>
              <a:off x="8189510" y="1651321"/>
              <a:ext cx="31259" cy="163427"/>
            </a:xfrm>
            <a:custGeom>
              <a:avLst/>
              <a:gdLst/>
              <a:ahLst/>
              <a:cxnLst/>
              <a:rect l="l" t="t" r="r" b="b"/>
              <a:pathLst>
                <a:path w="1201" h="6279" extrusionOk="0">
                  <a:moveTo>
                    <a:pt x="671" y="1"/>
                  </a:moveTo>
                  <a:cubicBezTo>
                    <a:pt x="394" y="1"/>
                    <a:pt x="165" y="222"/>
                    <a:pt x="159" y="501"/>
                  </a:cubicBezTo>
                  <a:lnTo>
                    <a:pt x="7" y="5747"/>
                  </a:lnTo>
                  <a:cubicBezTo>
                    <a:pt x="0" y="6032"/>
                    <a:pt x="225" y="6271"/>
                    <a:pt x="510" y="6278"/>
                  </a:cubicBezTo>
                  <a:cubicBezTo>
                    <a:pt x="515" y="6278"/>
                    <a:pt x="519" y="6278"/>
                    <a:pt x="524" y="6278"/>
                  </a:cubicBezTo>
                  <a:cubicBezTo>
                    <a:pt x="803" y="6278"/>
                    <a:pt x="1035" y="6059"/>
                    <a:pt x="1045" y="5778"/>
                  </a:cubicBezTo>
                  <a:lnTo>
                    <a:pt x="1070" y="4941"/>
                  </a:lnTo>
                  <a:cubicBezTo>
                    <a:pt x="1073" y="4819"/>
                    <a:pt x="982" y="4756"/>
                    <a:pt x="890" y="4756"/>
                  </a:cubicBezTo>
                  <a:cubicBezTo>
                    <a:pt x="802" y="4756"/>
                    <a:pt x="714" y="4813"/>
                    <a:pt x="711" y="4930"/>
                  </a:cubicBezTo>
                  <a:lnTo>
                    <a:pt x="686" y="5768"/>
                  </a:lnTo>
                  <a:cubicBezTo>
                    <a:pt x="680" y="5867"/>
                    <a:pt x="604" y="5916"/>
                    <a:pt x="528" y="5916"/>
                  </a:cubicBezTo>
                  <a:cubicBezTo>
                    <a:pt x="448" y="5916"/>
                    <a:pt x="368" y="5862"/>
                    <a:pt x="366" y="5757"/>
                  </a:cubicBezTo>
                  <a:lnTo>
                    <a:pt x="517" y="511"/>
                  </a:lnTo>
                  <a:cubicBezTo>
                    <a:pt x="519" y="407"/>
                    <a:pt x="596" y="355"/>
                    <a:pt x="674" y="355"/>
                  </a:cubicBezTo>
                  <a:cubicBezTo>
                    <a:pt x="755" y="355"/>
                    <a:pt x="838" y="412"/>
                    <a:pt x="834" y="522"/>
                  </a:cubicBezTo>
                  <a:lnTo>
                    <a:pt x="732" y="4104"/>
                  </a:lnTo>
                  <a:cubicBezTo>
                    <a:pt x="729" y="4206"/>
                    <a:pt x="806" y="4286"/>
                    <a:pt x="908" y="4290"/>
                  </a:cubicBezTo>
                  <a:cubicBezTo>
                    <a:pt x="910" y="4290"/>
                    <a:pt x="912" y="4290"/>
                    <a:pt x="914" y="4290"/>
                  </a:cubicBezTo>
                  <a:cubicBezTo>
                    <a:pt x="1010" y="4290"/>
                    <a:pt x="1091" y="4211"/>
                    <a:pt x="1091" y="4114"/>
                  </a:cubicBezTo>
                  <a:lnTo>
                    <a:pt x="1193" y="529"/>
                  </a:lnTo>
                  <a:cubicBezTo>
                    <a:pt x="1200" y="244"/>
                    <a:pt x="975" y="8"/>
                    <a:pt x="690" y="1"/>
                  </a:cubicBezTo>
                  <a:cubicBezTo>
                    <a:pt x="683" y="1"/>
                    <a:pt x="677" y="1"/>
                    <a:pt x="6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6" name="Google Shape;22956;p87"/>
            <p:cNvSpPr/>
            <p:nvPr/>
          </p:nvSpPr>
          <p:spPr>
            <a:xfrm>
              <a:off x="8085010" y="1651243"/>
              <a:ext cx="31259" cy="163505"/>
            </a:xfrm>
            <a:custGeom>
              <a:avLst/>
              <a:gdLst/>
              <a:ahLst/>
              <a:cxnLst/>
              <a:rect l="l" t="t" r="r" b="b"/>
              <a:pathLst>
                <a:path w="1201" h="6282" extrusionOk="0">
                  <a:moveTo>
                    <a:pt x="529" y="353"/>
                  </a:moveTo>
                  <a:cubicBezTo>
                    <a:pt x="609" y="353"/>
                    <a:pt x="688" y="406"/>
                    <a:pt x="687" y="514"/>
                  </a:cubicBezTo>
                  <a:lnTo>
                    <a:pt x="835" y="5764"/>
                  </a:lnTo>
                  <a:cubicBezTo>
                    <a:pt x="838" y="5806"/>
                    <a:pt x="820" y="5848"/>
                    <a:pt x="789" y="5880"/>
                  </a:cubicBezTo>
                  <a:lnTo>
                    <a:pt x="792" y="5876"/>
                  </a:lnTo>
                  <a:lnTo>
                    <a:pt x="792" y="5876"/>
                  </a:lnTo>
                  <a:cubicBezTo>
                    <a:pt x="759" y="5910"/>
                    <a:pt x="718" y="5926"/>
                    <a:pt x="678" y="5926"/>
                  </a:cubicBezTo>
                  <a:cubicBezTo>
                    <a:pt x="598" y="5926"/>
                    <a:pt x="520" y="5865"/>
                    <a:pt x="518" y="5771"/>
                  </a:cubicBezTo>
                  <a:lnTo>
                    <a:pt x="367" y="525"/>
                  </a:lnTo>
                  <a:cubicBezTo>
                    <a:pt x="359" y="411"/>
                    <a:pt x="444" y="353"/>
                    <a:pt x="529" y="353"/>
                  </a:cubicBezTo>
                  <a:close/>
                  <a:moveTo>
                    <a:pt x="528" y="0"/>
                  </a:moveTo>
                  <a:cubicBezTo>
                    <a:pt x="233" y="0"/>
                    <a:pt x="1" y="243"/>
                    <a:pt x="8" y="535"/>
                  </a:cubicBezTo>
                  <a:lnTo>
                    <a:pt x="155" y="5781"/>
                  </a:lnTo>
                  <a:cubicBezTo>
                    <a:pt x="166" y="6062"/>
                    <a:pt x="398" y="6281"/>
                    <a:pt x="677" y="6281"/>
                  </a:cubicBezTo>
                  <a:cubicBezTo>
                    <a:pt x="681" y="6281"/>
                    <a:pt x="686" y="6281"/>
                    <a:pt x="690" y="6281"/>
                  </a:cubicBezTo>
                  <a:cubicBezTo>
                    <a:pt x="975" y="6274"/>
                    <a:pt x="1200" y="6038"/>
                    <a:pt x="1193" y="5753"/>
                  </a:cubicBezTo>
                  <a:lnTo>
                    <a:pt x="1046" y="504"/>
                  </a:lnTo>
                  <a:cubicBezTo>
                    <a:pt x="1039" y="222"/>
                    <a:pt x="806" y="0"/>
                    <a:pt x="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57" name="Google Shape;22957;p87"/>
          <p:cNvGrpSpPr/>
          <p:nvPr/>
        </p:nvGrpSpPr>
        <p:grpSpPr>
          <a:xfrm>
            <a:off x="2319216" y="2452526"/>
            <a:ext cx="343875" cy="315609"/>
            <a:chOff x="2319216" y="2452526"/>
            <a:chExt cx="343875" cy="315609"/>
          </a:xfrm>
        </p:grpSpPr>
        <p:sp>
          <p:nvSpPr>
            <p:cNvPr id="22958" name="Google Shape;22958;p87"/>
            <p:cNvSpPr/>
            <p:nvPr/>
          </p:nvSpPr>
          <p:spPr>
            <a:xfrm>
              <a:off x="2411535" y="2701895"/>
              <a:ext cx="71550" cy="61269"/>
            </a:xfrm>
            <a:custGeom>
              <a:avLst/>
              <a:gdLst/>
              <a:ahLst/>
              <a:cxnLst/>
              <a:rect l="l" t="t" r="r" b="b"/>
              <a:pathLst>
                <a:path w="2749" h="2354" extrusionOk="0">
                  <a:moveTo>
                    <a:pt x="1573" y="1"/>
                  </a:moveTo>
                  <a:cubicBezTo>
                    <a:pt x="524" y="1"/>
                    <a:pt x="0" y="1267"/>
                    <a:pt x="739" y="2010"/>
                  </a:cubicBezTo>
                  <a:cubicBezTo>
                    <a:pt x="965" y="2233"/>
                    <a:pt x="1266" y="2353"/>
                    <a:pt x="1573" y="2353"/>
                  </a:cubicBezTo>
                  <a:cubicBezTo>
                    <a:pt x="1725" y="2353"/>
                    <a:pt x="1878" y="2324"/>
                    <a:pt x="2023" y="2263"/>
                  </a:cubicBezTo>
                  <a:cubicBezTo>
                    <a:pt x="2463" y="2080"/>
                    <a:pt x="2748" y="1651"/>
                    <a:pt x="2748" y="1176"/>
                  </a:cubicBezTo>
                  <a:cubicBezTo>
                    <a:pt x="2748"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9" name="Google Shape;22959;p87"/>
            <p:cNvSpPr/>
            <p:nvPr/>
          </p:nvSpPr>
          <p:spPr>
            <a:xfrm>
              <a:off x="2433867" y="2718579"/>
              <a:ext cx="32534" cy="27875"/>
            </a:xfrm>
            <a:custGeom>
              <a:avLst/>
              <a:gdLst/>
              <a:ahLst/>
              <a:cxnLst/>
              <a:rect l="l" t="t" r="r" b="b"/>
              <a:pathLst>
                <a:path w="1250" h="1071" extrusionOk="0">
                  <a:moveTo>
                    <a:pt x="715" y="0"/>
                  </a:moveTo>
                  <a:cubicBezTo>
                    <a:pt x="240" y="0"/>
                    <a:pt x="1" y="577"/>
                    <a:pt x="338" y="915"/>
                  </a:cubicBezTo>
                  <a:cubicBezTo>
                    <a:pt x="447" y="1023"/>
                    <a:pt x="580" y="1071"/>
                    <a:pt x="711" y="1071"/>
                  </a:cubicBezTo>
                  <a:cubicBezTo>
                    <a:pt x="986" y="1071"/>
                    <a:pt x="1250" y="857"/>
                    <a:pt x="1250" y="535"/>
                  </a:cubicBezTo>
                  <a:cubicBezTo>
                    <a:pt x="1250" y="239"/>
                    <a:pt x="1010" y="4"/>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0" name="Google Shape;22960;p87"/>
            <p:cNvSpPr/>
            <p:nvPr/>
          </p:nvSpPr>
          <p:spPr>
            <a:xfrm>
              <a:off x="2533058" y="2701895"/>
              <a:ext cx="71628" cy="61269"/>
            </a:xfrm>
            <a:custGeom>
              <a:avLst/>
              <a:gdLst/>
              <a:ahLst/>
              <a:cxnLst/>
              <a:rect l="l" t="t" r="r" b="b"/>
              <a:pathLst>
                <a:path w="2752" h="2354" extrusionOk="0">
                  <a:moveTo>
                    <a:pt x="1573" y="1"/>
                  </a:moveTo>
                  <a:cubicBezTo>
                    <a:pt x="524" y="1"/>
                    <a:pt x="0" y="1267"/>
                    <a:pt x="743" y="2010"/>
                  </a:cubicBezTo>
                  <a:cubicBezTo>
                    <a:pt x="968" y="2235"/>
                    <a:pt x="1266" y="2354"/>
                    <a:pt x="1571" y="2354"/>
                  </a:cubicBezTo>
                  <a:cubicBezTo>
                    <a:pt x="1723" y="2354"/>
                    <a:pt x="1877" y="2324"/>
                    <a:pt x="2023" y="2263"/>
                  </a:cubicBezTo>
                  <a:cubicBezTo>
                    <a:pt x="2463" y="2080"/>
                    <a:pt x="2752" y="1651"/>
                    <a:pt x="2752" y="1176"/>
                  </a:cubicBezTo>
                  <a:cubicBezTo>
                    <a:pt x="2752" y="529"/>
                    <a:pt x="2224" y="1"/>
                    <a:pt x="1573"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1" name="Google Shape;22961;p87"/>
            <p:cNvSpPr/>
            <p:nvPr/>
          </p:nvSpPr>
          <p:spPr>
            <a:xfrm>
              <a:off x="2555389" y="2718579"/>
              <a:ext cx="32534" cy="27875"/>
            </a:xfrm>
            <a:custGeom>
              <a:avLst/>
              <a:gdLst/>
              <a:ahLst/>
              <a:cxnLst/>
              <a:rect l="l" t="t" r="r" b="b"/>
              <a:pathLst>
                <a:path w="1250" h="1071" extrusionOk="0">
                  <a:moveTo>
                    <a:pt x="715" y="0"/>
                  </a:moveTo>
                  <a:cubicBezTo>
                    <a:pt x="240" y="4"/>
                    <a:pt x="1" y="577"/>
                    <a:pt x="338" y="915"/>
                  </a:cubicBezTo>
                  <a:cubicBezTo>
                    <a:pt x="447" y="1023"/>
                    <a:pt x="580" y="1071"/>
                    <a:pt x="711" y="1071"/>
                  </a:cubicBezTo>
                  <a:cubicBezTo>
                    <a:pt x="986" y="1071"/>
                    <a:pt x="1250" y="857"/>
                    <a:pt x="1250" y="535"/>
                  </a:cubicBezTo>
                  <a:cubicBezTo>
                    <a:pt x="1250" y="239"/>
                    <a:pt x="1010" y="0"/>
                    <a:pt x="71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2" name="Google Shape;22962;p87"/>
            <p:cNvSpPr/>
            <p:nvPr/>
          </p:nvSpPr>
          <p:spPr>
            <a:xfrm>
              <a:off x="2390011" y="2479725"/>
              <a:ext cx="265585" cy="139690"/>
            </a:xfrm>
            <a:custGeom>
              <a:avLst/>
              <a:gdLst/>
              <a:ahLst/>
              <a:cxnLst/>
              <a:rect l="l" t="t" r="r" b="b"/>
              <a:pathLst>
                <a:path w="10204" h="5367" extrusionOk="0">
                  <a:moveTo>
                    <a:pt x="0" y="1"/>
                  </a:moveTo>
                  <a:lnTo>
                    <a:pt x="363" y="1021"/>
                  </a:lnTo>
                  <a:lnTo>
                    <a:pt x="9138" y="1021"/>
                  </a:lnTo>
                  <a:lnTo>
                    <a:pt x="8135" y="5367"/>
                  </a:lnTo>
                  <a:lnTo>
                    <a:pt x="9180" y="5367"/>
                  </a:lnTo>
                  <a:lnTo>
                    <a:pt x="10137" y="1211"/>
                  </a:lnTo>
                  <a:cubicBezTo>
                    <a:pt x="10204" y="916"/>
                    <a:pt x="10137" y="610"/>
                    <a:pt x="9947" y="374"/>
                  </a:cubicBezTo>
                  <a:cubicBezTo>
                    <a:pt x="9761" y="138"/>
                    <a:pt x="9476" y="1"/>
                    <a:pt x="917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3" name="Google Shape;22963;p87"/>
            <p:cNvSpPr/>
            <p:nvPr/>
          </p:nvSpPr>
          <p:spPr>
            <a:xfrm>
              <a:off x="2614003" y="2479725"/>
              <a:ext cx="41592" cy="139690"/>
            </a:xfrm>
            <a:custGeom>
              <a:avLst/>
              <a:gdLst/>
              <a:ahLst/>
              <a:cxnLst/>
              <a:rect l="l" t="t" r="r" b="b"/>
              <a:pathLst>
                <a:path w="1598" h="5367" extrusionOk="0">
                  <a:moveTo>
                    <a:pt x="0" y="1"/>
                  </a:moveTo>
                  <a:cubicBezTo>
                    <a:pt x="634" y="1"/>
                    <a:pt x="1105" y="592"/>
                    <a:pt x="965" y="1211"/>
                  </a:cubicBezTo>
                  <a:lnTo>
                    <a:pt x="8" y="5367"/>
                  </a:lnTo>
                  <a:lnTo>
                    <a:pt x="574" y="5367"/>
                  </a:lnTo>
                  <a:lnTo>
                    <a:pt x="1531" y="1211"/>
                  </a:lnTo>
                  <a:cubicBezTo>
                    <a:pt x="1598" y="916"/>
                    <a:pt x="1531" y="610"/>
                    <a:pt x="1341" y="374"/>
                  </a:cubicBezTo>
                  <a:cubicBezTo>
                    <a:pt x="1155" y="138"/>
                    <a:pt x="870" y="1"/>
                    <a:pt x="567"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4" name="Google Shape;22964;p87"/>
            <p:cNvSpPr/>
            <p:nvPr/>
          </p:nvSpPr>
          <p:spPr>
            <a:xfrm>
              <a:off x="2324161" y="2457471"/>
              <a:ext cx="329794" cy="188491"/>
            </a:xfrm>
            <a:custGeom>
              <a:avLst/>
              <a:gdLst/>
              <a:ahLst/>
              <a:cxnLst/>
              <a:rect l="l" t="t" r="r" b="b"/>
              <a:pathLst>
                <a:path w="12671" h="7242" extrusionOk="0">
                  <a:moveTo>
                    <a:pt x="511" y="1"/>
                  </a:moveTo>
                  <a:cubicBezTo>
                    <a:pt x="229" y="1"/>
                    <a:pt x="1" y="230"/>
                    <a:pt x="1" y="511"/>
                  </a:cubicBezTo>
                  <a:cubicBezTo>
                    <a:pt x="1" y="793"/>
                    <a:pt x="229" y="1021"/>
                    <a:pt x="511" y="1021"/>
                  </a:cubicBezTo>
                  <a:lnTo>
                    <a:pt x="1433" y="1021"/>
                  </a:lnTo>
                  <a:cubicBezTo>
                    <a:pt x="1475" y="1021"/>
                    <a:pt x="1517" y="1049"/>
                    <a:pt x="1535" y="1092"/>
                  </a:cubicBezTo>
                  <a:lnTo>
                    <a:pt x="2632" y="4199"/>
                  </a:lnTo>
                  <a:lnTo>
                    <a:pt x="2872" y="4871"/>
                  </a:lnTo>
                  <a:lnTo>
                    <a:pt x="3262" y="5972"/>
                  </a:lnTo>
                  <a:cubicBezTo>
                    <a:pt x="3586" y="6742"/>
                    <a:pt x="4339" y="7242"/>
                    <a:pt x="5176" y="7242"/>
                  </a:cubicBezTo>
                  <a:lnTo>
                    <a:pt x="12160" y="7242"/>
                  </a:lnTo>
                  <a:cubicBezTo>
                    <a:pt x="12442" y="7242"/>
                    <a:pt x="12671" y="7013"/>
                    <a:pt x="12671" y="6732"/>
                  </a:cubicBezTo>
                  <a:cubicBezTo>
                    <a:pt x="12671" y="6450"/>
                    <a:pt x="12442" y="6222"/>
                    <a:pt x="12160" y="6222"/>
                  </a:cubicBezTo>
                  <a:lnTo>
                    <a:pt x="5176" y="6222"/>
                  </a:lnTo>
                  <a:cubicBezTo>
                    <a:pt x="4750" y="6222"/>
                    <a:pt x="4367" y="5968"/>
                    <a:pt x="4202" y="5574"/>
                  </a:cubicBezTo>
                  <a:lnTo>
                    <a:pt x="2474" y="694"/>
                  </a:lnTo>
                  <a:cubicBezTo>
                    <a:pt x="2295" y="275"/>
                    <a:pt x="1886" y="1"/>
                    <a:pt x="1433"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5" name="Google Shape;22965;p87"/>
            <p:cNvSpPr/>
            <p:nvPr/>
          </p:nvSpPr>
          <p:spPr>
            <a:xfrm>
              <a:off x="2415830" y="2619570"/>
              <a:ext cx="239037" cy="26418"/>
            </a:xfrm>
            <a:custGeom>
              <a:avLst/>
              <a:gdLst/>
              <a:ahLst/>
              <a:cxnLst/>
              <a:rect l="l" t="t" r="r" b="b"/>
              <a:pathLst>
                <a:path w="9184" h="1015" extrusionOk="0">
                  <a:moveTo>
                    <a:pt x="8740" y="1"/>
                  </a:moveTo>
                  <a:lnTo>
                    <a:pt x="8740" y="4"/>
                  </a:lnTo>
                  <a:cubicBezTo>
                    <a:pt x="8804" y="317"/>
                    <a:pt x="8561" y="613"/>
                    <a:pt x="8241" y="613"/>
                  </a:cubicBezTo>
                  <a:lnTo>
                    <a:pt x="1257" y="613"/>
                  </a:lnTo>
                  <a:cubicBezTo>
                    <a:pt x="803" y="613"/>
                    <a:pt x="359" y="465"/>
                    <a:pt x="1" y="191"/>
                  </a:cubicBezTo>
                  <a:lnTo>
                    <a:pt x="1" y="191"/>
                  </a:lnTo>
                  <a:cubicBezTo>
                    <a:pt x="391" y="708"/>
                    <a:pt x="1007" y="1014"/>
                    <a:pt x="1658" y="1014"/>
                  </a:cubicBezTo>
                  <a:lnTo>
                    <a:pt x="8638" y="1014"/>
                  </a:lnTo>
                  <a:cubicBezTo>
                    <a:pt x="8641" y="1014"/>
                    <a:pt x="8643" y="1014"/>
                    <a:pt x="8645" y="1014"/>
                  </a:cubicBezTo>
                  <a:cubicBezTo>
                    <a:pt x="8910" y="1014"/>
                    <a:pt x="9131" y="815"/>
                    <a:pt x="9159" y="553"/>
                  </a:cubicBezTo>
                  <a:cubicBezTo>
                    <a:pt x="9184" y="289"/>
                    <a:pt x="9001" y="46"/>
                    <a:pt x="8740"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6" name="Google Shape;22966;p87"/>
            <p:cNvSpPr/>
            <p:nvPr/>
          </p:nvSpPr>
          <p:spPr>
            <a:xfrm>
              <a:off x="2389282" y="2628003"/>
              <a:ext cx="229224" cy="73918"/>
            </a:xfrm>
            <a:custGeom>
              <a:avLst/>
              <a:gdLst/>
              <a:ahLst/>
              <a:cxnLst/>
              <a:rect l="l" t="t" r="r" b="b"/>
              <a:pathLst>
                <a:path w="8807" h="2840" extrusionOk="0">
                  <a:moveTo>
                    <a:pt x="1130" y="0"/>
                  </a:moveTo>
                  <a:lnTo>
                    <a:pt x="616" y="746"/>
                  </a:lnTo>
                  <a:cubicBezTo>
                    <a:pt x="0" y="1629"/>
                    <a:pt x="633" y="2840"/>
                    <a:pt x="1710" y="2840"/>
                  </a:cubicBezTo>
                  <a:lnTo>
                    <a:pt x="8297" y="2840"/>
                  </a:lnTo>
                  <a:cubicBezTo>
                    <a:pt x="8578" y="2840"/>
                    <a:pt x="8807" y="2611"/>
                    <a:pt x="8807" y="2330"/>
                  </a:cubicBezTo>
                  <a:cubicBezTo>
                    <a:pt x="8807" y="2048"/>
                    <a:pt x="8578" y="1819"/>
                    <a:pt x="8297" y="1819"/>
                  </a:cubicBezTo>
                  <a:lnTo>
                    <a:pt x="1710" y="1819"/>
                  </a:lnTo>
                  <a:cubicBezTo>
                    <a:pt x="1457" y="1819"/>
                    <a:pt x="1309" y="1534"/>
                    <a:pt x="1453" y="1327"/>
                  </a:cubicBezTo>
                  <a:lnTo>
                    <a:pt x="1978" y="570"/>
                  </a:lnTo>
                  <a:cubicBezTo>
                    <a:pt x="1654" y="454"/>
                    <a:pt x="1362" y="257"/>
                    <a:pt x="1130" y="0"/>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7" name="Google Shape;22967;p87"/>
            <p:cNvSpPr/>
            <p:nvPr/>
          </p:nvSpPr>
          <p:spPr>
            <a:xfrm>
              <a:off x="2397793" y="2664728"/>
              <a:ext cx="220713" cy="37193"/>
            </a:xfrm>
            <a:custGeom>
              <a:avLst/>
              <a:gdLst/>
              <a:ahLst/>
              <a:cxnLst/>
              <a:rect l="l" t="t" r="r" b="b"/>
              <a:pathLst>
                <a:path w="8480" h="1429" extrusionOk="0">
                  <a:moveTo>
                    <a:pt x="53" y="0"/>
                  </a:moveTo>
                  <a:cubicBezTo>
                    <a:pt x="0" y="774"/>
                    <a:pt x="609" y="1429"/>
                    <a:pt x="1383" y="1429"/>
                  </a:cubicBezTo>
                  <a:lnTo>
                    <a:pt x="7970" y="1429"/>
                  </a:lnTo>
                  <a:cubicBezTo>
                    <a:pt x="8251" y="1429"/>
                    <a:pt x="8480" y="1200"/>
                    <a:pt x="8480" y="919"/>
                  </a:cubicBezTo>
                  <a:cubicBezTo>
                    <a:pt x="8480" y="905"/>
                    <a:pt x="8480" y="890"/>
                    <a:pt x="8480" y="876"/>
                  </a:cubicBezTo>
                  <a:lnTo>
                    <a:pt x="8480" y="855"/>
                  </a:lnTo>
                  <a:cubicBezTo>
                    <a:pt x="8480" y="852"/>
                    <a:pt x="8480" y="845"/>
                    <a:pt x="8476" y="838"/>
                  </a:cubicBezTo>
                  <a:cubicBezTo>
                    <a:pt x="8473" y="824"/>
                    <a:pt x="8469" y="806"/>
                    <a:pt x="8466" y="788"/>
                  </a:cubicBezTo>
                  <a:cubicBezTo>
                    <a:pt x="8329" y="905"/>
                    <a:pt x="8153" y="975"/>
                    <a:pt x="7973" y="985"/>
                  </a:cubicBezTo>
                  <a:lnTo>
                    <a:pt x="1383" y="985"/>
                  </a:lnTo>
                  <a:cubicBezTo>
                    <a:pt x="887" y="985"/>
                    <a:pt x="430" y="711"/>
                    <a:pt x="201" y="271"/>
                  </a:cubicBezTo>
                  <a:cubicBezTo>
                    <a:pt x="159" y="183"/>
                    <a:pt x="92" y="95"/>
                    <a:pt x="53"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8" name="Google Shape;22968;p87"/>
            <p:cNvSpPr/>
            <p:nvPr/>
          </p:nvSpPr>
          <p:spPr>
            <a:xfrm>
              <a:off x="2409974" y="2628081"/>
              <a:ext cx="30895" cy="26236"/>
            </a:xfrm>
            <a:custGeom>
              <a:avLst/>
              <a:gdLst/>
              <a:ahLst/>
              <a:cxnLst/>
              <a:rect l="l" t="t" r="r" b="b"/>
              <a:pathLst>
                <a:path w="1187" h="1008" extrusionOk="0">
                  <a:moveTo>
                    <a:pt x="338" y="1"/>
                  </a:moveTo>
                  <a:lnTo>
                    <a:pt x="0" y="483"/>
                  </a:lnTo>
                  <a:cubicBezTo>
                    <a:pt x="243" y="729"/>
                    <a:pt x="546" y="909"/>
                    <a:pt x="876" y="1007"/>
                  </a:cubicBezTo>
                  <a:lnTo>
                    <a:pt x="1186" y="567"/>
                  </a:lnTo>
                  <a:cubicBezTo>
                    <a:pt x="859" y="451"/>
                    <a:pt x="567" y="258"/>
                    <a:pt x="338" y="1"/>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9" name="Google Shape;22969;p87"/>
            <p:cNvSpPr/>
            <p:nvPr/>
          </p:nvSpPr>
          <p:spPr>
            <a:xfrm>
              <a:off x="2433607" y="2713582"/>
              <a:ext cx="44065" cy="37792"/>
            </a:xfrm>
            <a:custGeom>
              <a:avLst/>
              <a:gdLst/>
              <a:ahLst/>
              <a:cxnLst/>
              <a:rect l="l" t="t" r="r" b="b"/>
              <a:pathLst>
                <a:path w="1693" h="1452" extrusionOk="0">
                  <a:moveTo>
                    <a:pt x="725" y="386"/>
                  </a:moveTo>
                  <a:cubicBezTo>
                    <a:pt x="1031" y="386"/>
                    <a:pt x="1182" y="755"/>
                    <a:pt x="968" y="970"/>
                  </a:cubicBezTo>
                  <a:cubicBezTo>
                    <a:pt x="897" y="1039"/>
                    <a:pt x="811" y="1070"/>
                    <a:pt x="726" y="1070"/>
                  </a:cubicBezTo>
                  <a:cubicBezTo>
                    <a:pt x="549" y="1070"/>
                    <a:pt x="380" y="934"/>
                    <a:pt x="380" y="727"/>
                  </a:cubicBezTo>
                  <a:cubicBezTo>
                    <a:pt x="380" y="537"/>
                    <a:pt x="535" y="386"/>
                    <a:pt x="725" y="386"/>
                  </a:cubicBezTo>
                  <a:close/>
                  <a:moveTo>
                    <a:pt x="730" y="1"/>
                  </a:moveTo>
                  <a:cubicBezTo>
                    <a:pt x="358" y="1"/>
                    <a:pt x="0" y="289"/>
                    <a:pt x="0" y="727"/>
                  </a:cubicBezTo>
                  <a:cubicBezTo>
                    <a:pt x="0" y="1128"/>
                    <a:pt x="324" y="1452"/>
                    <a:pt x="725" y="1452"/>
                  </a:cubicBezTo>
                  <a:cubicBezTo>
                    <a:pt x="1369" y="1452"/>
                    <a:pt x="1692" y="671"/>
                    <a:pt x="1235" y="213"/>
                  </a:cubicBezTo>
                  <a:cubicBezTo>
                    <a:pt x="1088" y="66"/>
                    <a:pt x="907" y="1"/>
                    <a:pt x="7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0" name="Google Shape;22970;p87"/>
            <p:cNvSpPr/>
            <p:nvPr/>
          </p:nvSpPr>
          <p:spPr>
            <a:xfrm>
              <a:off x="2555129" y="2713582"/>
              <a:ext cx="44169" cy="37792"/>
            </a:xfrm>
            <a:custGeom>
              <a:avLst/>
              <a:gdLst/>
              <a:ahLst/>
              <a:cxnLst/>
              <a:rect l="l" t="t" r="r" b="b"/>
              <a:pathLst>
                <a:path w="1697" h="1452" extrusionOk="0">
                  <a:moveTo>
                    <a:pt x="725" y="386"/>
                  </a:moveTo>
                  <a:cubicBezTo>
                    <a:pt x="1031" y="386"/>
                    <a:pt x="1182" y="755"/>
                    <a:pt x="968" y="970"/>
                  </a:cubicBezTo>
                  <a:cubicBezTo>
                    <a:pt x="898" y="1039"/>
                    <a:pt x="813" y="1070"/>
                    <a:pt x="729" y="1070"/>
                  </a:cubicBezTo>
                  <a:cubicBezTo>
                    <a:pt x="553" y="1070"/>
                    <a:pt x="384" y="934"/>
                    <a:pt x="384" y="727"/>
                  </a:cubicBezTo>
                  <a:cubicBezTo>
                    <a:pt x="384" y="537"/>
                    <a:pt x="535" y="386"/>
                    <a:pt x="725" y="386"/>
                  </a:cubicBezTo>
                  <a:close/>
                  <a:moveTo>
                    <a:pt x="731" y="1"/>
                  </a:moveTo>
                  <a:cubicBezTo>
                    <a:pt x="358" y="1"/>
                    <a:pt x="0" y="289"/>
                    <a:pt x="0" y="727"/>
                  </a:cubicBezTo>
                  <a:cubicBezTo>
                    <a:pt x="0" y="1128"/>
                    <a:pt x="324" y="1452"/>
                    <a:pt x="725" y="1452"/>
                  </a:cubicBezTo>
                  <a:cubicBezTo>
                    <a:pt x="1372" y="1452"/>
                    <a:pt x="1696" y="671"/>
                    <a:pt x="1239" y="213"/>
                  </a:cubicBezTo>
                  <a:cubicBezTo>
                    <a:pt x="1091" y="66"/>
                    <a:pt x="909" y="1"/>
                    <a:pt x="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1" name="Google Shape;22971;p87"/>
            <p:cNvSpPr/>
            <p:nvPr/>
          </p:nvSpPr>
          <p:spPr>
            <a:xfrm>
              <a:off x="2319216" y="2452526"/>
              <a:ext cx="343875" cy="315609"/>
            </a:xfrm>
            <a:custGeom>
              <a:avLst/>
              <a:gdLst/>
              <a:ahLst/>
              <a:cxnLst/>
              <a:rect l="l" t="t" r="r" b="b"/>
              <a:pathLst>
                <a:path w="13212" h="12126" extrusionOk="0">
                  <a:moveTo>
                    <a:pt x="4522" y="2256"/>
                  </a:moveTo>
                  <a:lnTo>
                    <a:pt x="4522" y="3386"/>
                  </a:lnTo>
                  <a:lnTo>
                    <a:pt x="3751" y="3386"/>
                  </a:lnTo>
                  <a:lnTo>
                    <a:pt x="3354" y="2256"/>
                  </a:lnTo>
                  <a:close/>
                  <a:moveTo>
                    <a:pt x="6066" y="2256"/>
                  </a:moveTo>
                  <a:lnTo>
                    <a:pt x="6066" y="3386"/>
                  </a:lnTo>
                  <a:lnTo>
                    <a:pt x="4905" y="3386"/>
                  </a:lnTo>
                  <a:lnTo>
                    <a:pt x="4905" y="2256"/>
                  </a:lnTo>
                  <a:close/>
                  <a:moveTo>
                    <a:pt x="7611" y="2256"/>
                  </a:moveTo>
                  <a:lnTo>
                    <a:pt x="7611" y="3386"/>
                  </a:lnTo>
                  <a:lnTo>
                    <a:pt x="6450" y="3386"/>
                  </a:lnTo>
                  <a:lnTo>
                    <a:pt x="6450" y="2256"/>
                  </a:lnTo>
                  <a:close/>
                  <a:moveTo>
                    <a:pt x="9156" y="2256"/>
                  </a:moveTo>
                  <a:lnTo>
                    <a:pt x="9156" y="3386"/>
                  </a:lnTo>
                  <a:lnTo>
                    <a:pt x="7994" y="3386"/>
                  </a:lnTo>
                  <a:lnTo>
                    <a:pt x="7994" y="2256"/>
                  </a:lnTo>
                  <a:close/>
                  <a:moveTo>
                    <a:pt x="10700" y="2256"/>
                  </a:moveTo>
                  <a:lnTo>
                    <a:pt x="10700" y="3386"/>
                  </a:lnTo>
                  <a:lnTo>
                    <a:pt x="9539" y="3386"/>
                  </a:lnTo>
                  <a:lnTo>
                    <a:pt x="9539" y="2256"/>
                  </a:lnTo>
                  <a:close/>
                  <a:moveTo>
                    <a:pt x="11615" y="2256"/>
                  </a:moveTo>
                  <a:lnTo>
                    <a:pt x="11355" y="3386"/>
                  </a:lnTo>
                  <a:lnTo>
                    <a:pt x="11080" y="3386"/>
                  </a:lnTo>
                  <a:lnTo>
                    <a:pt x="11080" y="2256"/>
                  </a:lnTo>
                  <a:close/>
                  <a:moveTo>
                    <a:pt x="11267" y="3769"/>
                  </a:moveTo>
                  <a:lnTo>
                    <a:pt x="11084" y="4571"/>
                  </a:lnTo>
                  <a:lnTo>
                    <a:pt x="11084" y="3769"/>
                  </a:lnTo>
                  <a:close/>
                  <a:moveTo>
                    <a:pt x="4522" y="3769"/>
                  </a:moveTo>
                  <a:lnTo>
                    <a:pt x="4522" y="4930"/>
                  </a:lnTo>
                  <a:lnTo>
                    <a:pt x="4300" y="4930"/>
                  </a:lnTo>
                  <a:lnTo>
                    <a:pt x="3888" y="3769"/>
                  </a:lnTo>
                  <a:close/>
                  <a:moveTo>
                    <a:pt x="6066" y="3769"/>
                  </a:moveTo>
                  <a:lnTo>
                    <a:pt x="6066" y="4930"/>
                  </a:lnTo>
                  <a:lnTo>
                    <a:pt x="4905" y="4930"/>
                  </a:lnTo>
                  <a:lnTo>
                    <a:pt x="4905" y="3769"/>
                  </a:lnTo>
                  <a:close/>
                  <a:moveTo>
                    <a:pt x="7611" y="3769"/>
                  </a:moveTo>
                  <a:lnTo>
                    <a:pt x="7611" y="4930"/>
                  </a:lnTo>
                  <a:lnTo>
                    <a:pt x="6450" y="4930"/>
                  </a:lnTo>
                  <a:lnTo>
                    <a:pt x="6450" y="3769"/>
                  </a:lnTo>
                  <a:close/>
                  <a:moveTo>
                    <a:pt x="9156" y="3769"/>
                  </a:moveTo>
                  <a:lnTo>
                    <a:pt x="9156" y="4930"/>
                  </a:lnTo>
                  <a:lnTo>
                    <a:pt x="7994" y="4930"/>
                  </a:lnTo>
                  <a:lnTo>
                    <a:pt x="7994" y="3769"/>
                  </a:lnTo>
                  <a:close/>
                  <a:moveTo>
                    <a:pt x="10700" y="3769"/>
                  </a:moveTo>
                  <a:lnTo>
                    <a:pt x="10700" y="4930"/>
                  </a:lnTo>
                  <a:lnTo>
                    <a:pt x="9539" y="4930"/>
                  </a:lnTo>
                  <a:lnTo>
                    <a:pt x="9539" y="3769"/>
                  </a:lnTo>
                  <a:close/>
                  <a:moveTo>
                    <a:pt x="4522" y="5314"/>
                  </a:moveTo>
                  <a:lnTo>
                    <a:pt x="4522" y="5560"/>
                  </a:lnTo>
                  <a:lnTo>
                    <a:pt x="4434" y="5314"/>
                  </a:lnTo>
                  <a:close/>
                  <a:moveTo>
                    <a:pt x="7611" y="5314"/>
                  </a:moveTo>
                  <a:lnTo>
                    <a:pt x="7611" y="6222"/>
                  </a:lnTo>
                  <a:lnTo>
                    <a:pt x="6450" y="6222"/>
                  </a:lnTo>
                  <a:lnTo>
                    <a:pt x="6450" y="5314"/>
                  </a:lnTo>
                  <a:close/>
                  <a:moveTo>
                    <a:pt x="9156" y="5314"/>
                  </a:moveTo>
                  <a:lnTo>
                    <a:pt x="9156" y="6222"/>
                  </a:lnTo>
                  <a:lnTo>
                    <a:pt x="7994" y="6222"/>
                  </a:lnTo>
                  <a:lnTo>
                    <a:pt x="7994" y="5314"/>
                  </a:lnTo>
                  <a:close/>
                  <a:moveTo>
                    <a:pt x="10700" y="5314"/>
                  </a:moveTo>
                  <a:lnTo>
                    <a:pt x="10700" y="6222"/>
                  </a:lnTo>
                  <a:lnTo>
                    <a:pt x="9539" y="6222"/>
                  </a:lnTo>
                  <a:lnTo>
                    <a:pt x="9539" y="5314"/>
                  </a:lnTo>
                  <a:close/>
                  <a:moveTo>
                    <a:pt x="6066" y="5314"/>
                  </a:moveTo>
                  <a:lnTo>
                    <a:pt x="6066" y="6222"/>
                  </a:lnTo>
                  <a:cubicBezTo>
                    <a:pt x="5994" y="6218"/>
                    <a:pt x="5927" y="6217"/>
                    <a:pt x="5863" y="6217"/>
                  </a:cubicBezTo>
                  <a:cubicBezTo>
                    <a:pt x="5708" y="6217"/>
                    <a:pt x="5577" y="6224"/>
                    <a:pt x="5459" y="6224"/>
                  </a:cubicBezTo>
                  <a:cubicBezTo>
                    <a:pt x="5252" y="6224"/>
                    <a:pt x="5087" y="6203"/>
                    <a:pt x="4905" y="6088"/>
                  </a:cubicBezTo>
                  <a:lnTo>
                    <a:pt x="4905" y="5314"/>
                  </a:lnTo>
                  <a:close/>
                  <a:moveTo>
                    <a:pt x="5120" y="9772"/>
                  </a:moveTo>
                  <a:cubicBezTo>
                    <a:pt x="5662" y="9772"/>
                    <a:pt x="6105" y="10215"/>
                    <a:pt x="6105" y="10757"/>
                  </a:cubicBezTo>
                  <a:cubicBezTo>
                    <a:pt x="6105" y="11352"/>
                    <a:pt x="5619" y="11744"/>
                    <a:pt x="5113" y="11744"/>
                  </a:cubicBezTo>
                  <a:cubicBezTo>
                    <a:pt x="4871" y="11744"/>
                    <a:pt x="4624" y="11654"/>
                    <a:pt x="4423" y="11454"/>
                  </a:cubicBezTo>
                  <a:cubicBezTo>
                    <a:pt x="3800" y="10834"/>
                    <a:pt x="4240" y="9772"/>
                    <a:pt x="5120" y="9772"/>
                  </a:cubicBezTo>
                  <a:close/>
                  <a:moveTo>
                    <a:pt x="9789" y="9772"/>
                  </a:moveTo>
                  <a:cubicBezTo>
                    <a:pt x="10334" y="9772"/>
                    <a:pt x="10774" y="10215"/>
                    <a:pt x="10774" y="10757"/>
                  </a:cubicBezTo>
                  <a:cubicBezTo>
                    <a:pt x="10774" y="11352"/>
                    <a:pt x="10288" y="11744"/>
                    <a:pt x="9782" y="11744"/>
                  </a:cubicBezTo>
                  <a:cubicBezTo>
                    <a:pt x="9540" y="11744"/>
                    <a:pt x="9293" y="11654"/>
                    <a:pt x="9092" y="11454"/>
                  </a:cubicBezTo>
                  <a:cubicBezTo>
                    <a:pt x="8473" y="10834"/>
                    <a:pt x="8913" y="9772"/>
                    <a:pt x="9789" y="9772"/>
                  </a:cubicBezTo>
                  <a:close/>
                  <a:moveTo>
                    <a:pt x="1631" y="1"/>
                  </a:moveTo>
                  <a:cubicBezTo>
                    <a:pt x="1628" y="1"/>
                    <a:pt x="1625" y="1"/>
                    <a:pt x="1623" y="1"/>
                  </a:cubicBezTo>
                  <a:lnTo>
                    <a:pt x="701" y="1"/>
                  </a:lnTo>
                  <a:cubicBezTo>
                    <a:pt x="314" y="1"/>
                    <a:pt x="1" y="314"/>
                    <a:pt x="1" y="701"/>
                  </a:cubicBezTo>
                  <a:cubicBezTo>
                    <a:pt x="1" y="1088"/>
                    <a:pt x="314" y="1401"/>
                    <a:pt x="701" y="1401"/>
                  </a:cubicBezTo>
                  <a:lnTo>
                    <a:pt x="1566" y="1401"/>
                  </a:lnTo>
                  <a:lnTo>
                    <a:pt x="2643" y="4452"/>
                  </a:lnTo>
                  <a:cubicBezTo>
                    <a:pt x="2673" y="4545"/>
                    <a:pt x="2745" y="4584"/>
                    <a:pt x="2818" y="4584"/>
                  </a:cubicBezTo>
                  <a:cubicBezTo>
                    <a:pt x="2939" y="4584"/>
                    <a:pt x="3062" y="4476"/>
                    <a:pt x="3005" y="4325"/>
                  </a:cubicBezTo>
                  <a:cubicBezTo>
                    <a:pt x="1950" y="1342"/>
                    <a:pt x="1904" y="1215"/>
                    <a:pt x="1900" y="1204"/>
                  </a:cubicBezTo>
                  <a:cubicBezTo>
                    <a:pt x="1851" y="1092"/>
                    <a:pt x="1742" y="1021"/>
                    <a:pt x="1623" y="1021"/>
                  </a:cubicBezTo>
                  <a:lnTo>
                    <a:pt x="701" y="1021"/>
                  </a:lnTo>
                  <a:cubicBezTo>
                    <a:pt x="696" y="1022"/>
                    <a:pt x="692" y="1022"/>
                    <a:pt x="688" y="1022"/>
                  </a:cubicBezTo>
                  <a:cubicBezTo>
                    <a:pt x="514" y="1022"/>
                    <a:pt x="370" y="880"/>
                    <a:pt x="370" y="701"/>
                  </a:cubicBezTo>
                  <a:cubicBezTo>
                    <a:pt x="370" y="526"/>
                    <a:pt x="514" y="384"/>
                    <a:pt x="688" y="384"/>
                  </a:cubicBezTo>
                  <a:cubicBezTo>
                    <a:pt x="692" y="384"/>
                    <a:pt x="696" y="384"/>
                    <a:pt x="701" y="385"/>
                  </a:cubicBezTo>
                  <a:lnTo>
                    <a:pt x="1623" y="385"/>
                  </a:lnTo>
                  <a:cubicBezTo>
                    <a:pt x="1995" y="385"/>
                    <a:pt x="2337" y="606"/>
                    <a:pt x="2485" y="951"/>
                  </a:cubicBezTo>
                  <a:lnTo>
                    <a:pt x="4212" y="5828"/>
                  </a:lnTo>
                  <a:cubicBezTo>
                    <a:pt x="4353" y="6225"/>
                    <a:pt x="4810" y="6605"/>
                    <a:pt x="5366" y="6605"/>
                  </a:cubicBezTo>
                  <a:lnTo>
                    <a:pt x="12350" y="6605"/>
                  </a:lnTo>
                  <a:cubicBezTo>
                    <a:pt x="12355" y="6605"/>
                    <a:pt x="12359" y="6605"/>
                    <a:pt x="12363" y="6605"/>
                  </a:cubicBezTo>
                  <a:cubicBezTo>
                    <a:pt x="12537" y="6605"/>
                    <a:pt x="12681" y="6747"/>
                    <a:pt x="12681" y="6922"/>
                  </a:cubicBezTo>
                  <a:cubicBezTo>
                    <a:pt x="12681" y="7100"/>
                    <a:pt x="12537" y="7242"/>
                    <a:pt x="12363" y="7242"/>
                  </a:cubicBezTo>
                  <a:cubicBezTo>
                    <a:pt x="12359" y="7242"/>
                    <a:pt x="12355" y="7242"/>
                    <a:pt x="12350" y="7242"/>
                  </a:cubicBezTo>
                  <a:lnTo>
                    <a:pt x="5366" y="7242"/>
                  </a:lnTo>
                  <a:cubicBezTo>
                    <a:pt x="4610" y="7242"/>
                    <a:pt x="3927" y="6792"/>
                    <a:pt x="3632" y="6095"/>
                  </a:cubicBezTo>
                  <a:lnTo>
                    <a:pt x="3241" y="4997"/>
                  </a:lnTo>
                  <a:cubicBezTo>
                    <a:pt x="3211" y="4904"/>
                    <a:pt x="3139" y="4865"/>
                    <a:pt x="3067" y="4865"/>
                  </a:cubicBezTo>
                  <a:cubicBezTo>
                    <a:pt x="2947" y="4865"/>
                    <a:pt x="2825" y="4973"/>
                    <a:pt x="2882" y="5124"/>
                  </a:cubicBezTo>
                  <a:cubicBezTo>
                    <a:pt x="3192" y="5916"/>
                    <a:pt x="3206" y="6278"/>
                    <a:pt x="3582" y="6756"/>
                  </a:cubicBezTo>
                  <a:lnTo>
                    <a:pt x="3150" y="7379"/>
                  </a:lnTo>
                  <a:cubicBezTo>
                    <a:pt x="2499" y="8315"/>
                    <a:pt x="3072" y="9599"/>
                    <a:pt x="4187" y="9758"/>
                  </a:cubicBezTo>
                  <a:cubicBezTo>
                    <a:pt x="3283" y="10599"/>
                    <a:pt x="3874" y="12126"/>
                    <a:pt x="5116" y="12126"/>
                  </a:cubicBezTo>
                  <a:cubicBezTo>
                    <a:pt x="6348" y="12126"/>
                    <a:pt x="6946" y="10620"/>
                    <a:pt x="6066" y="9772"/>
                  </a:cubicBezTo>
                  <a:lnTo>
                    <a:pt x="8839" y="9772"/>
                  </a:lnTo>
                  <a:cubicBezTo>
                    <a:pt x="7959" y="10620"/>
                    <a:pt x="8554" y="12126"/>
                    <a:pt x="9789" y="12126"/>
                  </a:cubicBezTo>
                  <a:cubicBezTo>
                    <a:pt x="11024" y="12126"/>
                    <a:pt x="11619" y="10620"/>
                    <a:pt x="10735" y="9772"/>
                  </a:cubicBezTo>
                  <a:lnTo>
                    <a:pt x="10989" y="9772"/>
                  </a:lnTo>
                  <a:cubicBezTo>
                    <a:pt x="11376" y="9772"/>
                    <a:pt x="11689" y="9459"/>
                    <a:pt x="11689" y="9072"/>
                  </a:cubicBezTo>
                  <a:cubicBezTo>
                    <a:pt x="11689" y="8685"/>
                    <a:pt x="11376" y="8371"/>
                    <a:pt x="10989" y="8371"/>
                  </a:cubicBezTo>
                  <a:lnTo>
                    <a:pt x="9240" y="8371"/>
                  </a:lnTo>
                  <a:cubicBezTo>
                    <a:pt x="8983" y="8371"/>
                    <a:pt x="8983" y="8751"/>
                    <a:pt x="9240" y="8751"/>
                  </a:cubicBezTo>
                  <a:lnTo>
                    <a:pt x="10989" y="8751"/>
                  </a:lnTo>
                  <a:cubicBezTo>
                    <a:pt x="11165" y="8751"/>
                    <a:pt x="11309" y="8896"/>
                    <a:pt x="11309" y="9072"/>
                  </a:cubicBezTo>
                  <a:cubicBezTo>
                    <a:pt x="11309" y="9248"/>
                    <a:pt x="11165" y="9392"/>
                    <a:pt x="10989" y="9392"/>
                  </a:cubicBezTo>
                  <a:lnTo>
                    <a:pt x="4402" y="9392"/>
                  </a:lnTo>
                  <a:cubicBezTo>
                    <a:pt x="3480" y="9392"/>
                    <a:pt x="2938" y="8354"/>
                    <a:pt x="3463" y="7597"/>
                  </a:cubicBezTo>
                  <a:lnTo>
                    <a:pt x="3850" y="7041"/>
                  </a:lnTo>
                  <a:cubicBezTo>
                    <a:pt x="4008" y="7186"/>
                    <a:pt x="4184" y="7305"/>
                    <a:pt x="4377" y="7397"/>
                  </a:cubicBezTo>
                  <a:lnTo>
                    <a:pt x="3987" y="7960"/>
                  </a:lnTo>
                  <a:cubicBezTo>
                    <a:pt x="3755" y="8294"/>
                    <a:pt x="3994" y="8751"/>
                    <a:pt x="4402" y="8751"/>
                  </a:cubicBezTo>
                  <a:lnTo>
                    <a:pt x="8526" y="8751"/>
                  </a:lnTo>
                  <a:cubicBezTo>
                    <a:pt x="8779" y="8751"/>
                    <a:pt x="8779" y="8368"/>
                    <a:pt x="8526" y="8368"/>
                  </a:cubicBezTo>
                  <a:lnTo>
                    <a:pt x="4402" y="8368"/>
                  </a:lnTo>
                  <a:cubicBezTo>
                    <a:pt x="4401" y="8368"/>
                    <a:pt x="4399" y="8368"/>
                    <a:pt x="4397" y="8368"/>
                  </a:cubicBezTo>
                  <a:cubicBezTo>
                    <a:pt x="4298" y="8368"/>
                    <a:pt x="4245" y="8258"/>
                    <a:pt x="4300" y="8174"/>
                  </a:cubicBezTo>
                  <a:lnTo>
                    <a:pt x="4743" y="7534"/>
                  </a:lnTo>
                  <a:cubicBezTo>
                    <a:pt x="5002" y="7608"/>
                    <a:pt x="5073" y="7624"/>
                    <a:pt x="5888" y="7624"/>
                  </a:cubicBezTo>
                  <a:cubicBezTo>
                    <a:pt x="6503" y="7624"/>
                    <a:pt x="7539" y="7615"/>
                    <a:pt x="9396" y="7615"/>
                  </a:cubicBezTo>
                  <a:cubicBezTo>
                    <a:pt x="10211" y="7615"/>
                    <a:pt x="11185" y="7617"/>
                    <a:pt x="12350" y="7622"/>
                  </a:cubicBezTo>
                  <a:cubicBezTo>
                    <a:pt x="12737" y="7622"/>
                    <a:pt x="13051" y="7309"/>
                    <a:pt x="13051" y="6922"/>
                  </a:cubicBezTo>
                  <a:cubicBezTo>
                    <a:pt x="13051" y="6535"/>
                    <a:pt x="12737" y="6222"/>
                    <a:pt x="12350" y="6222"/>
                  </a:cubicBezTo>
                  <a:lnTo>
                    <a:pt x="12143" y="6222"/>
                  </a:lnTo>
                  <a:lnTo>
                    <a:pt x="13044" y="2299"/>
                  </a:lnTo>
                  <a:cubicBezTo>
                    <a:pt x="13212" y="1562"/>
                    <a:pt x="12656" y="856"/>
                    <a:pt x="11899" y="856"/>
                  </a:cubicBezTo>
                  <a:cubicBezTo>
                    <a:pt x="11897" y="856"/>
                    <a:pt x="11895" y="856"/>
                    <a:pt x="11893" y="856"/>
                  </a:cubicBezTo>
                  <a:lnTo>
                    <a:pt x="8160" y="856"/>
                  </a:lnTo>
                  <a:cubicBezTo>
                    <a:pt x="8155" y="856"/>
                    <a:pt x="8151" y="856"/>
                    <a:pt x="8146" y="856"/>
                  </a:cubicBezTo>
                  <a:cubicBezTo>
                    <a:pt x="7897" y="856"/>
                    <a:pt x="7897" y="1236"/>
                    <a:pt x="8146" y="1236"/>
                  </a:cubicBezTo>
                  <a:cubicBezTo>
                    <a:pt x="8151" y="1236"/>
                    <a:pt x="8155" y="1236"/>
                    <a:pt x="8160" y="1236"/>
                  </a:cubicBezTo>
                  <a:lnTo>
                    <a:pt x="11893" y="1236"/>
                  </a:lnTo>
                  <a:cubicBezTo>
                    <a:pt x="12407" y="1236"/>
                    <a:pt x="12787" y="1714"/>
                    <a:pt x="12671" y="2214"/>
                  </a:cubicBezTo>
                  <a:lnTo>
                    <a:pt x="11749" y="6222"/>
                  </a:lnTo>
                  <a:lnTo>
                    <a:pt x="11094" y="6222"/>
                  </a:lnTo>
                  <a:lnTo>
                    <a:pt x="12041" y="2109"/>
                  </a:lnTo>
                  <a:cubicBezTo>
                    <a:pt x="12069" y="1989"/>
                    <a:pt x="11977" y="1873"/>
                    <a:pt x="11854" y="1873"/>
                  </a:cubicBezTo>
                  <a:lnTo>
                    <a:pt x="3216" y="1873"/>
                  </a:lnTo>
                  <a:lnTo>
                    <a:pt x="2991" y="1236"/>
                  </a:lnTo>
                  <a:lnTo>
                    <a:pt x="7446" y="1236"/>
                  </a:lnTo>
                  <a:cubicBezTo>
                    <a:pt x="7450" y="1236"/>
                    <a:pt x="7454" y="1236"/>
                    <a:pt x="7458" y="1236"/>
                  </a:cubicBezTo>
                  <a:cubicBezTo>
                    <a:pt x="7561" y="1236"/>
                    <a:pt x="7646" y="1151"/>
                    <a:pt x="7646" y="1046"/>
                  </a:cubicBezTo>
                  <a:cubicBezTo>
                    <a:pt x="7646" y="941"/>
                    <a:pt x="7561" y="856"/>
                    <a:pt x="7458" y="856"/>
                  </a:cubicBezTo>
                  <a:cubicBezTo>
                    <a:pt x="7454" y="856"/>
                    <a:pt x="7450" y="856"/>
                    <a:pt x="7446" y="856"/>
                  </a:cubicBezTo>
                  <a:lnTo>
                    <a:pt x="2858" y="856"/>
                  </a:lnTo>
                  <a:cubicBezTo>
                    <a:pt x="2665" y="341"/>
                    <a:pt x="2176" y="1"/>
                    <a:pt x="16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72" name="Google Shape;22972;p87"/>
          <p:cNvGrpSpPr/>
          <p:nvPr/>
        </p:nvGrpSpPr>
        <p:grpSpPr>
          <a:xfrm>
            <a:off x="7990504" y="1997539"/>
            <a:ext cx="301320" cy="319592"/>
            <a:chOff x="7990504" y="1997539"/>
            <a:chExt cx="301320" cy="319592"/>
          </a:xfrm>
        </p:grpSpPr>
        <p:sp>
          <p:nvSpPr>
            <p:cNvPr id="22973" name="Google Shape;22973;p87"/>
            <p:cNvSpPr/>
            <p:nvPr/>
          </p:nvSpPr>
          <p:spPr>
            <a:xfrm>
              <a:off x="8016141" y="2002068"/>
              <a:ext cx="260379" cy="260301"/>
            </a:xfrm>
            <a:custGeom>
              <a:avLst/>
              <a:gdLst/>
              <a:ahLst/>
              <a:cxnLst/>
              <a:rect l="l" t="t" r="r" b="b"/>
              <a:pathLst>
                <a:path w="10004" h="10001" extrusionOk="0">
                  <a:moveTo>
                    <a:pt x="5001" y="1"/>
                  </a:moveTo>
                  <a:cubicBezTo>
                    <a:pt x="2242" y="1"/>
                    <a:pt x="1" y="2242"/>
                    <a:pt x="1" y="5000"/>
                  </a:cubicBezTo>
                  <a:cubicBezTo>
                    <a:pt x="1" y="7762"/>
                    <a:pt x="2242" y="10000"/>
                    <a:pt x="5001" y="10000"/>
                  </a:cubicBezTo>
                  <a:cubicBezTo>
                    <a:pt x="7763" y="10000"/>
                    <a:pt x="10004" y="7762"/>
                    <a:pt x="10004" y="5000"/>
                  </a:cubicBezTo>
                  <a:cubicBezTo>
                    <a:pt x="10004" y="2242"/>
                    <a:pt x="7763" y="1"/>
                    <a:pt x="500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4" name="Google Shape;22974;p87"/>
            <p:cNvSpPr/>
            <p:nvPr/>
          </p:nvSpPr>
          <p:spPr>
            <a:xfrm>
              <a:off x="7990504" y="2004827"/>
              <a:ext cx="247469" cy="257490"/>
            </a:xfrm>
            <a:custGeom>
              <a:avLst/>
              <a:gdLst/>
              <a:ahLst/>
              <a:cxnLst/>
              <a:rect l="l" t="t" r="r" b="b"/>
              <a:pathLst>
                <a:path w="9508" h="9893" extrusionOk="0">
                  <a:moveTo>
                    <a:pt x="4965" y="0"/>
                  </a:moveTo>
                  <a:cubicBezTo>
                    <a:pt x="1693" y="679"/>
                    <a:pt x="1" y="4317"/>
                    <a:pt x="1584" y="7262"/>
                  </a:cubicBezTo>
                  <a:cubicBezTo>
                    <a:pt x="2330" y="8652"/>
                    <a:pt x="3688" y="9606"/>
                    <a:pt x="5250" y="9838"/>
                  </a:cubicBezTo>
                  <a:cubicBezTo>
                    <a:pt x="5496" y="9874"/>
                    <a:pt x="5742" y="9892"/>
                    <a:pt x="5987" y="9892"/>
                  </a:cubicBezTo>
                  <a:cubicBezTo>
                    <a:pt x="7295" y="9892"/>
                    <a:pt x="8565" y="9378"/>
                    <a:pt x="9508" y="8445"/>
                  </a:cubicBezTo>
                  <a:lnTo>
                    <a:pt x="9508" y="8445"/>
                  </a:lnTo>
                  <a:cubicBezTo>
                    <a:pt x="9173" y="8515"/>
                    <a:pt x="8832" y="8550"/>
                    <a:pt x="8487" y="8550"/>
                  </a:cubicBezTo>
                  <a:cubicBezTo>
                    <a:pt x="6461" y="8550"/>
                    <a:pt x="4634" y="7329"/>
                    <a:pt x="3860" y="5454"/>
                  </a:cubicBezTo>
                  <a:cubicBezTo>
                    <a:pt x="3090" y="3579"/>
                    <a:pt x="3526" y="1425"/>
                    <a:pt x="496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5" name="Google Shape;22975;p87"/>
            <p:cNvSpPr/>
            <p:nvPr/>
          </p:nvSpPr>
          <p:spPr>
            <a:xfrm>
              <a:off x="8116243" y="2202350"/>
              <a:ext cx="60202" cy="110096"/>
            </a:xfrm>
            <a:custGeom>
              <a:avLst/>
              <a:gdLst/>
              <a:ahLst/>
              <a:cxnLst/>
              <a:rect l="l" t="t" r="r" b="b"/>
              <a:pathLst>
                <a:path w="2313" h="4230" extrusionOk="0">
                  <a:moveTo>
                    <a:pt x="771" y="1"/>
                  </a:moveTo>
                  <a:lnTo>
                    <a:pt x="771" y="458"/>
                  </a:lnTo>
                  <a:cubicBezTo>
                    <a:pt x="771" y="532"/>
                    <a:pt x="729" y="599"/>
                    <a:pt x="662" y="630"/>
                  </a:cubicBezTo>
                  <a:lnTo>
                    <a:pt x="215" y="856"/>
                  </a:lnTo>
                  <a:cubicBezTo>
                    <a:pt x="85" y="919"/>
                    <a:pt x="0" y="1053"/>
                    <a:pt x="4" y="1197"/>
                  </a:cubicBezTo>
                  <a:lnTo>
                    <a:pt x="4" y="2900"/>
                  </a:lnTo>
                  <a:cubicBezTo>
                    <a:pt x="0" y="3016"/>
                    <a:pt x="36" y="3125"/>
                    <a:pt x="99" y="3220"/>
                  </a:cubicBezTo>
                  <a:lnTo>
                    <a:pt x="289" y="3508"/>
                  </a:lnTo>
                  <a:cubicBezTo>
                    <a:pt x="352" y="3603"/>
                    <a:pt x="387" y="3713"/>
                    <a:pt x="387" y="3829"/>
                  </a:cubicBezTo>
                  <a:lnTo>
                    <a:pt x="387" y="4230"/>
                  </a:lnTo>
                  <a:lnTo>
                    <a:pt x="1925" y="4230"/>
                  </a:lnTo>
                  <a:lnTo>
                    <a:pt x="1925" y="3829"/>
                  </a:lnTo>
                  <a:cubicBezTo>
                    <a:pt x="1925" y="3713"/>
                    <a:pt x="1960" y="3603"/>
                    <a:pt x="2024" y="3508"/>
                  </a:cubicBezTo>
                  <a:lnTo>
                    <a:pt x="2214" y="3220"/>
                  </a:lnTo>
                  <a:cubicBezTo>
                    <a:pt x="2277" y="3125"/>
                    <a:pt x="2312" y="3016"/>
                    <a:pt x="2312" y="2900"/>
                  </a:cubicBezTo>
                  <a:lnTo>
                    <a:pt x="2312" y="1200"/>
                  </a:lnTo>
                  <a:cubicBezTo>
                    <a:pt x="2312" y="1053"/>
                    <a:pt x="2228" y="919"/>
                    <a:pt x="2097" y="856"/>
                  </a:cubicBezTo>
                  <a:lnTo>
                    <a:pt x="1647" y="630"/>
                  </a:lnTo>
                  <a:cubicBezTo>
                    <a:pt x="1580" y="599"/>
                    <a:pt x="1538" y="532"/>
                    <a:pt x="1538" y="458"/>
                  </a:cubicBezTo>
                  <a:lnTo>
                    <a:pt x="1538" y="1"/>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6" name="Google Shape;22976;p87"/>
            <p:cNvSpPr/>
            <p:nvPr/>
          </p:nvSpPr>
          <p:spPr>
            <a:xfrm>
              <a:off x="8116243" y="2227622"/>
              <a:ext cx="15044" cy="74855"/>
            </a:xfrm>
            <a:custGeom>
              <a:avLst/>
              <a:gdLst/>
              <a:ahLst/>
              <a:cxnLst/>
              <a:rect l="l" t="t" r="r" b="b"/>
              <a:pathLst>
                <a:path w="578" h="2876" extrusionOk="0">
                  <a:moveTo>
                    <a:pt x="81" y="1"/>
                  </a:moveTo>
                  <a:cubicBezTo>
                    <a:pt x="29" y="64"/>
                    <a:pt x="4" y="145"/>
                    <a:pt x="0" y="226"/>
                  </a:cubicBezTo>
                  <a:lnTo>
                    <a:pt x="0" y="1932"/>
                  </a:lnTo>
                  <a:cubicBezTo>
                    <a:pt x="0" y="2045"/>
                    <a:pt x="36" y="2157"/>
                    <a:pt x="99" y="2249"/>
                  </a:cubicBezTo>
                  <a:lnTo>
                    <a:pt x="289" y="2537"/>
                  </a:lnTo>
                  <a:cubicBezTo>
                    <a:pt x="352" y="2632"/>
                    <a:pt x="387" y="2742"/>
                    <a:pt x="387" y="2858"/>
                  </a:cubicBezTo>
                  <a:lnTo>
                    <a:pt x="387" y="2875"/>
                  </a:lnTo>
                  <a:lnTo>
                    <a:pt x="577" y="2875"/>
                  </a:lnTo>
                  <a:lnTo>
                    <a:pt x="577" y="567"/>
                  </a:lnTo>
                  <a:cubicBezTo>
                    <a:pt x="577" y="444"/>
                    <a:pt x="521" y="331"/>
                    <a:pt x="426" y="258"/>
                  </a:cubicBezTo>
                  <a:lnTo>
                    <a:pt x="8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7" name="Google Shape;22977;p87"/>
            <p:cNvSpPr/>
            <p:nvPr/>
          </p:nvSpPr>
          <p:spPr>
            <a:xfrm>
              <a:off x="8161401" y="2227622"/>
              <a:ext cx="15044" cy="74855"/>
            </a:xfrm>
            <a:custGeom>
              <a:avLst/>
              <a:gdLst/>
              <a:ahLst/>
              <a:cxnLst/>
              <a:rect l="l" t="t" r="r" b="b"/>
              <a:pathLst>
                <a:path w="578" h="2876" extrusionOk="0">
                  <a:moveTo>
                    <a:pt x="496" y="1"/>
                  </a:moveTo>
                  <a:lnTo>
                    <a:pt x="151" y="258"/>
                  </a:lnTo>
                  <a:cubicBezTo>
                    <a:pt x="56" y="331"/>
                    <a:pt x="0" y="444"/>
                    <a:pt x="0" y="567"/>
                  </a:cubicBezTo>
                  <a:lnTo>
                    <a:pt x="0" y="2875"/>
                  </a:lnTo>
                  <a:lnTo>
                    <a:pt x="190" y="2875"/>
                  </a:lnTo>
                  <a:lnTo>
                    <a:pt x="190" y="2858"/>
                  </a:lnTo>
                  <a:cubicBezTo>
                    <a:pt x="190" y="2742"/>
                    <a:pt x="225" y="2632"/>
                    <a:pt x="289" y="2537"/>
                  </a:cubicBezTo>
                  <a:lnTo>
                    <a:pt x="479" y="2249"/>
                  </a:lnTo>
                  <a:cubicBezTo>
                    <a:pt x="542" y="2157"/>
                    <a:pt x="577" y="2045"/>
                    <a:pt x="577" y="1932"/>
                  </a:cubicBezTo>
                  <a:lnTo>
                    <a:pt x="577" y="226"/>
                  </a:lnTo>
                  <a:cubicBezTo>
                    <a:pt x="574" y="145"/>
                    <a:pt x="545" y="64"/>
                    <a:pt x="49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8" name="Google Shape;22978;p87"/>
            <p:cNvSpPr/>
            <p:nvPr/>
          </p:nvSpPr>
          <p:spPr>
            <a:xfrm>
              <a:off x="8126316" y="2297402"/>
              <a:ext cx="40056" cy="15044"/>
            </a:xfrm>
            <a:custGeom>
              <a:avLst/>
              <a:gdLst/>
              <a:ahLst/>
              <a:cxnLst/>
              <a:rect l="l" t="t" r="r" b="b"/>
              <a:pathLst>
                <a:path w="1539" h="578" extrusionOk="0">
                  <a:moveTo>
                    <a:pt x="0" y="1"/>
                  </a:moveTo>
                  <a:lnTo>
                    <a:pt x="0"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9" name="Google Shape;22979;p87"/>
            <p:cNvSpPr/>
            <p:nvPr/>
          </p:nvSpPr>
          <p:spPr>
            <a:xfrm>
              <a:off x="8143806" y="2227362"/>
              <a:ext cx="5075" cy="70066"/>
            </a:xfrm>
            <a:custGeom>
              <a:avLst/>
              <a:gdLst/>
              <a:ahLst/>
              <a:cxnLst/>
              <a:rect l="l" t="t" r="r" b="b"/>
              <a:pathLst>
                <a:path w="195" h="2692" extrusionOk="0">
                  <a:moveTo>
                    <a:pt x="1" y="0"/>
                  </a:moveTo>
                  <a:lnTo>
                    <a:pt x="1" y="2692"/>
                  </a:lnTo>
                  <a:lnTo>
                    <a:pt x="194" y="2692"/>
                  </a:lnTo>
                  <a:lnTo>
                    <a:pt x="194"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0" name="Google Shape;22980;p87"/>
            <p:cNvSpPr/>
            <p:nvPr/>
          </p:nvSpPr>
          <p:spPr>
            <a:xfrm>
              <a:off x="8136310" y="2202350"/>
              <a:ext cx="20067" cy="25038"/>
            </a:xfrm>
            <a:custGeom>
              <a:avLst/>
              <a:gdLst/>
              <a:ahLst/>
              <a:cxnLst/>
              <a:rect l="l" t="t" r="r" b="b"/>
              <a:pathLst>
                <a:path w="771" h="962" extrusionOk="0">
                  <a:moveTo>
                    <a:pt x="0" y="1"/>
                  </a:moveTo>
                  <a:lnTo>
                    <a:pt x="0" y="574"/>
                  </a:lnTo>
                  <a:cubicBezTo>
                    <a:pt x="0" y="789"/>
                    <a:pt x="172" y="961"/>
                    <a:pt x="384" y="961"/>
                  </a:cubicBezTo>
                  <a:cubicBezTo>
                    <a:pt x="598" y="961"/>
                    <a:pt x="771" y="789"/>
                    <a:pt x="771" y="578"/>
                  </a:cubicBezTo>
                  <a:lnTo>
                    <a:pt x="771"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1" name="Google Shape;22981;p87"/>
            <p:cNvSpPr/>
            <p:nvPr/>
          </p:nvSpPr>
          <p:spPr>
            <a:xfrm>
              <a:off x="8126316" y="2162241"/>
              <a:ext cx="40056" cy="45080"/>
            </a:xfrm>
            <a:custGeom>
              <a:avLst/>
              <a:gdLst/>
              <a:ahLst/>
              <a:cxnLst/>
              <a:rect l="l" t="t" r="r" b="b"/>
              <a:pathLst>
                <a:path w="1539" h="1732" extrusionOk="0">
                  <a:moveTo>
                    <a:pt x="578" y="0"/>
                  </a:moveTo>
                  <a:cubicBezTo>
                    <a:pt x="257" y="0"/>
                    <a:pt x="0" y="261"/>
                    <a:pt x="0" y="578"/>
                  </a:cubicBezTo>
                  <a:lnTo>
                    <a:pt x="0" y="965"/>
                  </a:lnTo>
                  <a:cubicBezTo>
                    <a:pt x="0" y="1387"/>
                    <a:pt x="345" y="1732"/>
                    <a:pt x="768" y="1732"/>
                  </a:cubicBezTo>
                  <a:cubicBezTo>
                    <a:pt x="1193" y="1732"/>
                    <a:pt x="1538" y="1387"/>
                    <a:pt x="1538" y="965"/>
                  </a:cubicBezTo>
                  <a:lnTo>
                    <a:pt x="1538" y="578"/>
                  </a:lnTo>
                  <a:cubicBezTo>
                    <a:pt x="1538" y="261"/>
                    <a:pt x="1281" y="0"/>
                    <a:pt x="9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2" name="Google Shape;22982;p87"/>
            <p:cNvSpPr/>
            <p:nvPr/>
          </p:nvSpPr>
          <p:spPr>
            <a:xfrm>
              <a:off x="8126238" y="2162241"/>
              <a:ext cx="27589" cy="45080"/>
            </a:xfrm>
            <a:custGeom>
              <a:avLst/>
              <a:gdLst/>
              <a:ahLst/>
              <a:cxnLst/>
              <a:rect l="l" t="t" r="r" b="b"/>
              <a:pathLst>
                <a:path w="1060" h="1732" extrusionOk="0">
                  <a:moveTo>
                    <a:pt x="581" y="0"/>
                  </a:moveTo>
                  <a:cubicBezTo>
                    <a:pt x="260" y="0"/>
                    <a:pt x="3" y="261"/>
                    <a:pt x="3" y="578"/>
                  </a:cubicBezTo>
                  <a:lnTo>
                    <a:pt x="3" y="965"/>
                  </a:lnTo>
                  <a:cubicBezTo>
                    <a:pt x="1" y="1404"/>
                    <a:pt x="363" y="1732"/>
                    <a:pt x="770" y="1732"/>
                  </a:cubicBezTo>
                  <a:cubicBezTo>
                    <a:pt x="865" y="1732"/>
                    <a:pt x="963" y="1714"/>
                    <a:pt x="1059" y="1675"/>
                  </a:cubicBezTo>
                  <a:cubicBezTo>
                    <a:pt x="767" y="1556"/>
                    <a:pt x="581" y="1274"/>
                    <a:pt x="581" y="965"/>
                  </a:cubicBezTo>
                  <a:lnTo>
                    <a:pt x="581" y="578"/>
                  </a:lnTo>
                  <a:cubicBezTo>
                    <a:pt x="581" y="296"/>
                    <a:pt x="785" y="57"/>
                    <a:pt x="1059" y="11"/>
                  </a:cubicBezTo>
                  <a:cubicBezTo>
                    <a:pt x="1027" y="4"/>
                    <a:pt x="996" y="0"/>
                    <a:pt x="96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3" name="Google Shape;22983;p87"/>
            <p:cNvSpPr/>
            <p:nvPr/>
          </p:nvSpPr>
          <p:spPr>
            <a:xfrm>
              <a:off x="8126316" y="2162241"/>
              <a:ext cx="40056" cy="20093"/>
            </a:xfrm>
            <a:custGeom>
              <a:avLst/>
              <a:gdLst/>
              <a:ahLst/>
              <a:cxnLst/>
              <a:rect l="l" t="t" r="r" b="b"/>
              <a:pathLst>
                <a:path w="1539" h="772" extrusionOk="0">
                  <a:moveTo>
                    <a:pt x="578" y="0"/>
                  </a:moveTo>
                  <a:cubicBezTo>
                    <a:pt x="257" y="0"/>
                    <a:pt x="0" y="261"/>
                    <a:pt x="0" y="578"/>
                  </a:cubicBezTo>
                  <a:cubicBezTo>
                    <a:pt x="0" y="578"/>
                    <a:pt x="578" y="771"/>
                    <a:pt x="1538" y="771"/>
                  </a:cubicBezTo>
                  <a:lnTo>
                    <a:pt x="1538" y="578"/>
                  </a:lnTo>
                  <a:cubicBezTo>
                    <a:pt x="1538" y="261"/>
                    <a:pt x="1281" y="0"/>
                    <a:pt x="961"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4" name="Google Shape;22984;p87"/>
            <p:cNvSpPr/>
            <p:nvPr/>
          </p:nvSpPr>
          <p:spPr>
            <a:xfrm>
              <a:off x="8126316" y="2162241"/>
              <a:ext cx="27511" cy="18349"/>
            </a:xfrm>
            <a:custGeom>
              <a:avLst/>
              <a:gdLst/>
              <a:ahLst/>
              <a:cxnLst/>
              <a:rect l="l" t="t" r="r" b="b"/>
              <a:pathLst>
                <a:path w="1057" h="705" extrusionOk="0">
                  <a:moveTo>
                    <a:pt x="578" y="0"/>
                  </a:moveTo>
                  <a:cubicBezTo>
                    <a:pt x="257" y="0"/>
                    <a:pt x="0" y="261"/>
                    <a:pt x="0" y="578"/>
                  </a:cubicBezTo>
                  <a:cubicBezTo>
                    <a:pt x="187" y="634"/>
                    <a:pt x="380" y="676"/>
                    <a:pt x="578" y="704"/>
                  </a:cubicBezTo>
                  <a:lnTo>
                    <a:pt x="578" y="578"/>
                  </a:lnTo>
                  <a:cubicBezTo>
                    <a:pt x="578" y="296"/>
                    <a:pt x="782" y="57"/>
                    <a:pt x="1056" y="11"/>
                  </a:cubicBezTo>
                  <a:cubicBezTo>
                    <a:pt x="1024" y="4"/>
                    <a:pt x="993" y="4"/>
                    <a:pt x="9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5" name="Google Shape;22985;p87"/>
            <p:cNvSpPr/>
            <p:nvPr/>
          </p:nvSpPr>
          <p:spPr>
            <a:xfrm>
              <a:off x="8196382" y="2202350"/>
              <a:ext cx="60097" cy="110096"/>
            </a:xfrm>
            <a:custGeom>
              <a:avLst/>
              <a:gdLst/>
              <a:ahLst/>
              <a:cxnLst/>
              <a:rect l="l" t="t" r="r" b="b"/>
              <a:pathLst>
                <a:path w="2309" h="4230" extrusionOk="0">
                  <a:moveTo>
                    <a:pt x="771" y="1"/>
                  </a:moveTo>
                  <a:lnTo>
                    <a:pt x="771" y="458"/>
                  </a:lnTo>
                  <a:cubicBezTo>
                    <a:pt x="771" y="532"/>
                    <a:pt x="728"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6" y="3603"/>
                    <a:pt x="2020" y="3508"/>
                  </a:cubicBezTo>
                  <a:lnTo>
                    <a:pt x="2213" y="3220"/>
                  </a:lnTo>
                  <a:cubicBezTo>
                    <a:pt x="2273" y="3125"/>
                    <a:pt x="2308" y="3016"/>
                    <a:pt x="2308" y="2900"/>
                  </a:cubicBezTo>
                  <a:lnTo>
                    <a:pt x="2308" y="1200"/>
                  </a:lnTo>
                  <a:cubicBezTo>
                    <a:pt x="2308" y="1053"/>
                    <a:pt x="2227" y="919"/>
                    <a:pt x="2097" y="856"/>
                  </a:cubicBezTo>
                  <a:lnTo>
                    <a:pt x="1647" y="630"/>
                  </a:lnTo>
                  <a:cubicBezTo>
                    <a:pt x="1580" y="599"/>
                    <a:pt x="1538" y="532"/>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6" name="Google Shape;22986;p87"/>
            <p:cNvSpPr/>
            <p:nvPr/>
          </p:nvSpPr>
          <p:spPr>
            <a:xfrm>
              <a:off x="8196382"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2"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7" name="Google Shape;22987;p87"/>
            <p:cNvSpPr/>
            <p:nvPr/>
          </p:nvSpPr>
          <p:spPr>
            <a:xfrm>
              <a:off x="8241513" y="2227622"/>
              <a:ext cx="15044" cy="74855"/>
            </a:xfrm>
            <a:custGeom>
              <a:avLst/>
              <a:gdLst/>
              <a:ahLst/>
              <a:cxnLst/>
              <a:rect l="l" t="t" r="r" b="b"/>
              <a:pathLst>
                <a:path w="578" h="2876" extrusionOk="0">
                  <a:moveTo>
                    <a:pt x="497" y="1"/>
                  </a:moveTo>
                  <a:lnTo>
                    <a:pt x="152" y="258"/>
                  </a:lnTo>
                  <a:cubicBezTo>
                    <a:pt x="57" y="331"/>
                    <a:pt x="1" y="444"/>
                    <a:pt x="1" y="567"/>
                  </a:cubicBezTo>
                  <a:lnTo>
                    <a:pt x="1" y="2875"/>
                  </a:lnTo>
                  <a:lnTo>
                    <a:pt x="191" y="2875"/>
                  </a:lnTo>
                  <a:lnTo>
                    <a:pt x="191" y="2858"/>
                  </a:lnTo>
                  <a:cubicBezTo>
                    <a:pt x="191" y="2742"/>
                    <a:pt x="222" y="2632"/>
                    <a:pt x="286" y="2537"/>
                  </a:cubicBezTo>
                  <a:lnTo>
                    <a:pt x="479" y="2249"/>
                  </a:lnTo>
                  <a:cubicBezTo>
                    <a:pt x="543" y="2157"/>
                    <a:pt x="578" y="2045"/>
                    <a:pt x="578" y="1932"/>
                  </a:cubicBezTo>
                  <a:lnTo>
                    <a:pt x="578"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8" name="Google Shape;22988;p87"/>
            <p:cNvSpPr/>
            <p:nvPr/>
          </p:nvSpPr>
          <p:spPr>
            <a:xfrm>
              <a:off x="8206350"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9" name="Google Shape;22989;p87"/>
            <p:cNvSpPr/>
            <p:nvPr/>
          </p:nvSpPr>
          <p:spPr>
            <a:xfrm>
              <a:off x="8223945"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0" name="Google Shape;22990;p87"/>
            <p:cNvSpPr/>
            <p:nvPr/>
          </p:nvSpPr>
          <p:spPr>
            <a:xfrm>
              <a:off x="8216423" y="2202350"/>
              <a:ext cx="19989" cy="25038"/>
            </a:xfrm>
            <a:custGeom>
              <a:avLst/>
              <a:gdLst/>
              <a:ahLst/>
              <a:cxnLst/>
              <a:rect l="l" t="t" r="r" b="b"/>
              <a:pathLst>
                <a:path w="768" h="962" extrusionOk="0">
                  <a:moveTo>
                    <a:pt x="1" y="1"/>
                  </a:moveTo>
                  <a:lnTo>
                    <a:pt x="1" y="574"/>
                  </a:lnTo>
                  <a:cubicBezTo>
                    <a:pt x="1" y="789"/>
                    <a:pt x="173"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1" name="Google Shape;22991;p87"/>
            <p:cNvSpPr/>
            <p:nvPr/>
          </p:nvSpPr>
          <p:spPr>
            <a:xfrm>
              <a:off x="8206350" y="2162241"/>
              <a:ext cx="40134" cy="45080"/>
            </a:xfrm>
            <a:custGeom>
              <a:avLst/>
              <a:gdLst/>
              <a:ahLst/>
              <a:cxnLst/>
              <a:rect l="l" t="t" r="r" b="b"/>
              <a:pathLst>
                <a:path w="1542" h="1732" extrusionOk="0">
                  <a:moveTo>
                    <a:pt x="578" y="0"/>
                  </a:moveTo>
                  <a:cubicBezTo>
                    <a:pt x="261" y="0"/>
                    <a:pt x="1" y="261"/>
                    <a:pt x="1" y="578"/>
                  </a:cubicBezTo>
                  <a:lnTo>
                    <a:pt x="1" y="965"/>
                  </a:lnTo>
                  <a:cubicBezTo>
                    <a:pt x="1" y="1387"/>
                    <a:pt x="345" y="1732"/>
                    <a:pt x="771" y="1732"/>
                  </a:cubicBezTo>
                  <a:cubicBezTo>
                    <a:pt x="1197" y="1732"/>
                    <a:pt x="1542" y="1387"/>
                    <a:pt x="1542" y="965"/>
                  </a:cubicBezTo>
                  <a:lnTo>
                    <a:pt x="1542" y="578"/>
                  </a:lnTo>
                  <a:cubicBezTo>
                    <a:pt x="1542" y="261"/>
                    <a:pt x="1281"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2" name="Google Shape;22992;p87"/>
            <p:cNvSpPr/>
            <p:nvPr/>
          </p:nvSpPr>
          <p:spPr>
            <a:xfrm>
              <a:off x="8206350"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6"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3" name="Google Shape;22993;p87"/>
            <p:cNvSpPr/>
            <p:nvPr/>
          </p:nvSpPr>
          <p:spPr>
            <a:xfrm>
              <a:off x="8206350" y="2162241"/>
              <a:ext cx="40134" cy="20093"/>
            </a:xfrm>
            <a:custGeom>
              <a:avLst/>
              <a:gdLst/>
              <a:ahLst/>
              <a:cxnLst/>
              <a:rect l="l" t="t" r="r" b="b"/>
              <a:pathLst>
                <a:path w="1542" h="772" extrusionOk="0">
                  <a:moveTo>
                    <a:pt x="581" y="0"/>
                  </a:moveTo>
                  <a:cubicBezTo>
                    <a:pt x="261" y="0"/>
                    <a:pt x="4" y="261"/>
                    <a:pt x="4" y="578"/>
                  </a:cubicBezTo>
                  <a:lnTo>
                    <a:pt x="1" y="578"/>
                  </a:lnTo>
                  <a:cubicBezTo>
                    <a:pt x="1" y="578"/>
                    <a:pt x="578" y="771"/>
                    <a:pt x="1542" y="771"/>
                  </a:cubicBezTo>
                  <a:lnTo>
                    <a:pt x="1542" y="578"/>
                  </a:lnTo>
                  <a:cubicBezTo>
                    <a:pt x="1542" y="261"/>
                    <a:pt x="1281"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4" name="Google Shape;22994;p87"/>
            <p:cNvSpPr/>
            <p:nvPr/>
          </p:nvSpPr>
          <p:spPr>
            <a:xfrm>
              <a:off x="8206350"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6"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5" name="Google Shape;22995;p87"/>
            <p:cNvSpPr/>
            <p:nvPr/>
          </p:nvSpPr>
          <p:spPr>
            <a:xfrm>
              <a:off x="8036208" y="2202350"/>
              <a:ext cx="60097" cy="110096"/>
            </a:xfrm>
            <a:custGeom>
              <a:avLst/>
              <a:gdLst/>
              <a:ahLst/>
              <a:cxnLst/>
              <a:rect l="l" t="t" r="r" b="b"/>
              <a:pathLst>
                <a:path w="2309" h="4230" extrusionOk="0">
                  <a:moveTo>
                    <a:pt x="771" y="1"/>
                  </a:moveTo>
                  <a:lnTo>
                    <a:pt x="771" y="458"/>
                  </a:lnTo>
                  <a:cubicBezTo>
                    <a:pt x="767" y="532"/>
                    <a:pt x="729" y="599"/>
                    <a:pt x="662" y="630"/>
                  </a:cubicBezTo>
                  <a:lnTo>
                    <a:pt x="211" y="856"/>
                  </a:lnTo>
                  <a:cubicBezTo>
                    <a:pt x="81" y="919"/>
                    <a:pt x="0" y="1053"/>
                    <a:pt x="0" y="1197"/>
                  </a:cubicBezTo>
                  <a:lnTo>
                    <a:pt x="0" y="2900"/>
                  </a:lnTo>
                  <a:cubicBezTo>
                    <a:pt x="0" y="3016"/>
                    <a:pt x="35" y="3125"/>
                    <a:pt x="99" y="3220"/>
                  </a:cubicBezTo>
                  <a:lnTo>
                    <a:pt x="289" y="3508"/>
                  </a:lnTo>
                  <a:cubicBezTo>
                    <a:pt x="352" y="3603"/>
                    <a:pt x="384" y="3713"/>
                    <a:pt x="384" y="3829"/>
                  </a:cubicBezTo>
                  <a:lnTo>
                    <a:pt x="384" y="4230"/>
                  </a:lnTo>
                  <a:lnTo>
                    <a:pt x="1925" y="4230"/>
                  </a:lnTo>
                  <a:lnTo>
                    <a:pt x="1925" y="3829"/>
                  </a:lnTo>
                  <a:cubicBezTo>
                    <a:pt x="1925" y="3713"/>
                    <a:pt x="1957" y="3603"/>
                    <a:pt x="2020" y="3508"/>
                  </a:cubicBezTo>
                  <a:lnTo>
                    <a:pt x="2213" y="3220"/>
                  </a:lnTo>
                  <a:cubicBezTo>
                    <a:pt x="2273" y="3125"/>
                    <a:pt x="2308" y="3016"/>
                    <a:pt x="2308" y="2900"/>
                  </a:cubicBezTo>
                  <a:lnTo>
                    <a:pt x="2308" y="1200"/>
                  </a:lnTo>
                  <a:cubicBezTo>
                    <a:pt x="2308" y="1053"/>
                    <a:pt x="2228" y="919"/>
                    <a:pt x="2094" y="856"/>
                  </a:cubicBezTo>
                  <a:lnTo>
                    <a:pt x="1643" y="630"/>
                  </a:lnTo>
                  <a:cubicBezTo>
                    <a:pt x="1580" y="595"/>
                    <a:pt x="1538" y="528"/>
                    <a:pt x="1538" y="458"/>
                  </a:cubicBezTo>
                  <a:lnTo>
                    <a:pt x="153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6" name="Google Shape;22996;p87"/>
            <p:cNvSpPr/>
            <p:nvPr/>
          </p:nvSpPr>
          <p:spPr>
            <a:xfrm>
              <a:off x="8036208" y="2227622"/>
              <a:ext cx="15044" cy="74855"/>
            </a:xfrm>
            <a:custGeom>
              <a:avLst/>
              <a:gdLst/>
              <a:ahLst/>
              <a:cxnLst/>
              <a:rect l="l" t="t" r="r" b="b"/>
              <a:pathLst>
                <a:path w="578" h="2876" extrusionOk="0">
                  <a:moveTo>
                    <a:pt x="78" y="1"/>
                  </a:moveTo>
                  <a:cubicBezTo>
                    <a:pt x="28" y="64"/>
                    <a:pt x="0" y="145"/>
                    <a:pt x="0" y="226"/>
                  </a:cubicBezTo>
                  <a:lnTo>
                    <a:pt x="0" y="1932"/>
                  </a:lnTo>
                  <a:cubicBezTo>
                    <a:pt x="0" y="2045"/>
                    <a:pt x="32" y="2157"/>
                    <a:pt x="95" y="2249"/>
                  </a:cubicBezTo>
                  <a:lnTo>
                    <a:pt x="289" y="2537"/>
                  </a:lnTo>
                  <a:cubicBezTo>
                    <a:pt x="352" y="2632"/>
                    <a:pt x="384" y="2742"/>
                    <a:pt x="384" y="2858"/>
                  </a:cubicBezTo>
                  <a:lnTo>
                    <a:pt x="384" y="2875"/>
                  </a:lnTo>
                  <a:lnTo>
                    <a:pt x="577" y="2875"/>
                  </a:lnTo>
                  <a:lnTo>
                    <a:pt x="577" y="567"/>
                  </a:lnTo>
                  <a:cubicBezTo>
                    <a:pt x="577" y="444"/>
                    <a:pt x="521" y="331"/>
                    <a:pt x="423" y="258"/>
                  </a:cubicBezTo>
                  <a:lnTo>
                    <a:pt x="78" y="1"/>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7" name="Google Shape;22997;p87"/>
            <p:cNvSpPr/>
            <p:nvPr/>
          </p:nvSpPr>
          <p:spPr>
            <a:xfrm>
              <a:off x="8081262" y="2227622"/>
              <a:ext cx="15044" cy="74855"/>
            </a:xfrm>
            <a:custGeom>
              <a:avLst/>
              <a:gdLst/>
              <a:ahLst/>
              <a:cxnLst/>
              <a:rect l="l" t="t" r="r" b="b"/>
              <a:pathLst>
                <a:path w="578" h="2876" extrusionOk="0">
                  <a:moveTo>
                    <a:pt x="497" y="1"/>
                  </a:moveTo>
                  <a:lnTo>
                    <a:pt x="152" y="258"/>
                  </a:lnTo>
                  <a:cubicBezTo>
                    <a:pt x="57" y="331"/>
                    <a:pt x="0" y="444"/>
                    <a:pt x="0" y="567"/>
                  </a:cubicBezTo>
                  <a:lnTo>
                    <a:pt x="0" y="2875"/>
                  </a:lnTo>
                  <a:lnTo>
                    <a:pt x="194" y="2875"/>
                  </a:lnTo>
                  <a:lnTo>
                    <a:pt x="194" y="2858"/>
                  </a:lnTo>
                  <a:cubicBezTo>
                    <a:pt x="194" y="2742"/>
                    <a:pt x="226" y="2632"/>
                    <a:pt x="289" y="2537"/>
                  </a:cubicBezTo>
                  <a:lnTo>
                    <a:pt x="479" y="2249"/>
                  </a:lnTo>
                  <a:cubicBezTo>
                    <a:pt x="542" y="2157"/>
                    <a:pt x="577" y="2045"/>
                    <a:pt x="577" y="1932"/>
                  </a:cubicBezTo>
                  <a:lnTo>
                    <a:pt x="577" y="226"/>
                  </a:lnTo>
                  <a:cubicBezTo>
                    <a:pt x="574" y="145"/>
                    <a:pt x="546" y="64"/>
                    <a:pt x="49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8" name="Google Shape;22998;p87"/>
            <p:cNvSpPr/>
            <p:nvPr/>
          </p:nvSpPr>
          <p:spPr>
            <a:xfrm>
              <a:off x="8046177" y="2297402"/>
              <a:ext cx="40056" cy="15044"/>
            </a:xfrm>
            <a:custGeom>
              <a:avLst/>
              <a:gdLst/>
              <a:ahLst/>
              <a:cxnLst/>
              <a:rect l="l" t="t" r="r" b="b"/>
              <a:pathLst>
                <a:path w="1539" h="578" extrusionOk="0">
                  <a:moveTo>
                    <a:pt x="1" y="1"/>
                  </a:moveTo>
                  <a:lnTo>
                    <a:pt x="1" y="578"/>
                  </a:lnTo>
                  <a:lnTo>
                    <a:pt x="1538" y="578"/>
                  </a:lnTo>
                  <a:lnTo>
                    <a:pt x="1538"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9" name="Google Shape;22999;p87"/>
            <p:cNvSpPr/>
            <p:nvPr/>
          </p:nvSpPr>
          <p:spPr>
            <a:xfrm>
              <a:off x="8063772" y="2227362"/>
              <a:ext cx="4971" cy="70066"/>
            </a:xfrm>
            <a:custGeom>
              <a:avLst/>
              <a:gdLst/>
              <a:ahLst/>
              <a:cxnLst/>
              <a:rect l="l" t="t" r="r" b="b"/>
              <a:pathLst>
                <a:path w="191" h="2692" extrusionOk="0">
                  <a:moveTo>
                    <a:pt x="0" y="0"/>
                  </a:moveTo>
                  <a:lnTo>
                    <a:pt x="0" y="2692"/>
                  </a:lnTo>
                  <a:lnTo>
                    <a:pt x="190" y="2692"/>
                  </a:lnTo>
                  <a:lnTo>
                    <a:pt x="190"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0" name="Google Shape;23000;p87"/>
            <p:cNvSpPr/>
            <p:nvPr/>
          </p:nvSpPr>
          <p:spPr>
            <a:xfrm>
              <a:off x="8056250" y="2202350"/>
              <a:ext cx="19989" cy="25038"/>
            </a:xfrm>
            <a:custGeom>
              <a:avLst/>
              <a:gdLst/>
              <a:ahLst/>
              <a:cxnLst/>
              <a:rect l="l" t="t" r="r" b="b"/>
              <a:pathLst>
                <a:path w="768" h="962" extrusionOk="0">
                  <a:moveTo>
                    <a:pt x="1" y="1"/>
                  </a:moveTo>
                  <a:lnTo>
                    <a:pt x="1" y="574"/>
                  </a:lnTo>
                  <a:cubicBezTo>
                    <a:pt x="1" y="789"/>
                    <a:pt x="170" y="961"/>
                    <a:pt x="384" y="961"/>
                  </a:cubicBezTo>
                  <a:cubicBezTo>
                    <a:pt x="595" y="961"/>
                    <a:pt x="768" y="789"/>
                    <a:pt x="768" y="578"/>
                  </a:cubicBezTo>
                  <a:lnTo>
                    <a:pt x="768"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1" name="Google Shape;23001;p87"/>
            <p:cNvSpPr/>
            <p:nvPr/>
          </p:nvSpPr>
          <p:spPr>
            <a:xfrm>
              <a:off x="8046177" y="2162241"/>
              <a:ext cx="40134" cy="45080"/>
            </a:xfrm>
            <a:custGeom>
              <a:avLst/>
              <a:gdLst/>
              <a:ahLst/>
              <a:cxnLst/>
              <a:rect l="l" t="t" r="r" b="b"/>
              <a:pathLst>
                <a:path w="1542" h="1732" extrusionOk="0">
                  <a:moveTo>
                    <a:pt x="578" y="0"/>
                  </a:moveTo>
                  <a:cubicBezTo>
                    <a:pt x="261" y="0"/>
                    <a:pt x="1" y="261"/>
                    <a:pt x="1" y="578"/>
                  </a:cubicBezTo>
                  <a:lnTo>
                    <a:pt x="1" y="965"/>
                  </a:lnTo>
                  <a:cubicBezTo>
                    <a:pt x="1" y="1387"/>
                    <a:pt x="346" y="1732"/>
                    <a:pt x="771" y="1732"/>
                  </a:cubicBezTo>
                  <a:cubicBezTo>
                    <a:pt x="1197" y="1732"/>
                    <a:pt x="1542" y="1387"/>
                    <a:pt x="1542" y="965"/>
                  </a:cubicBezTo>
                  <a:lnTo>
                    <a:pt x="1542" y="578"/>
                  </a:lnTo>
                  <a:cubicBezTo>
                    <a:pt x="1542" y="261"/>
                    <a:pt x="1282" y="0"/>
                    <a:pt x="9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2" name="Google Shape;23002;p87"/>
            <p:cNvSpPr/>
            <p:nvPr/>
          </p:nvSpPr>
          <p:spPr>
            <a:xfrm>
              <a:off x="8046177" y="2162241"/>
              <a:ext cx="27589" cy="45080"/>
            </a:xfrm>
            <a:custGeom>
              <a:avLst/>
              <a:gdLst/>
              <a:ahLst/>
              <a:cxnLst/>
              <a:rect l="l" t="t" r="r" b="b"/>
              <a:pathLst>
                <a:path w="1060" h="1732" extrusionOk="0">
                  <a:moveTo>
                    <a:pt x="578" y="0"/>
                  </a:moveTo>
                  <a:cubicBezTo>
                    <a:pt x="261" y="0"/>
                    <a:pt x="1" y="261"/>
                    <a:pt x="1" y="578"/>
                  </a:cubicBezTo>
                  <a:lnTo>
                    <a:pt x="1" y="965"/>
                  </a:lnTo>
                  <a:cubicBezTo>
                    <a:pt x="1" y="1404"/>
                    <a:pt x="364" y="1732"/>
                    <a:pt x="769" y="1732"/>
                  </a:cubicBezTo>
                  <a:cubicBezTo>
                    <a:pt x="864" y="1732"/>
                    <a:pt x="961" y="1714"/>
                    <a:pt x="1056" y="1675"/>
                  </a:cubicBezTo>
                  <a:cubicBezTo>
                    <a:pt x="768" y="1556"/>
                    <a:pt x="578" y="1274"/>
                    <a:pt x="578" y="965"/>
                  </a:cubicBezTo>
                  <a:lnTo>
                    <a:pt x="578" y="578"/>
                  </a:lnTo>
                  <a:cubicBezTo>
                    <a:pt x="578" y="296"/>
                    <a:pt x="782" y="57"/>
                    <a:pt x="1060" y="11"/>
                  </a:cubicBezTo>
                  <a:cubicBezTo>
                    <a:pt x="1028" y="4"/>
                    <a:pt x="997" y="0"/>
                    <a:pt x="965"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3" name="Google Shape;23003;p87"/>
            <p:cNvSpPr/>
            <p:nvPr/>
          </p:nvSpPr>
          <p:spPr>
            <a:xfrm>
              <a:off x="8046177" y="2162241"/>
              <a:ext cx="40134" cy="20093"/>
            </a:xfrm>
            <a:custGeom>
              <a:avLst/>
              <a:gdLst/>
              <a:ahLst/>
              <a:cxnLst/>
              <a:rect l="l" t="t" r="r" b="b"/>
              <a:pathLst>
                <a:path w="1542" h="772" extrusionOk="0">
                  <a:moveTo>
                    <a:pt x="578" y="0"/>
                  </a:moveTo>
                  <a:cubicBezTo>
                    <a:pt x="261" y="0"/>
                    <a:pt x="1" y="261"/>
                    <a:pt x="1" y="578"/>
                  </a:cubicBezTo>
                  <a:cubicBezTo>
                    <a:pt x="1" y="578"/>
                    <a:pt x="578" y="771"/>
                    <a:pt x="1542" y="771"/>
                  </a:cubicBezTo>
                  <a:lnTo>
                    <a:pt x="1542" y="578"/>
                  </a:lnTo>
                  <a:cubicBezTo>
                    <a:pt x="1542" y="261"/>
                    <a:pt x="1282" y="0"/>
                    <a:pt x="96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4" name="Google Shape;23004;p87"/>
            <p:cNvSpPr/>
            <p:nvPr/>
          </p:nvSpPr>
          <p:spPr>
            <a:xfrm>
              <a:off x="8046177" y="2162241"/>
              <a:ext cx="27589" cy="18349"/>
            </a:xfrm>
            <a:custGeom>
              <a:avLst/>
              <a:gdLst/>
              <a:ahLst/>
              <a:cxnLst/>
              <a:rect l="l" t="t" r="r" b="b"/>
              <a:pathLst>
                <a:path w="1060" h="705" extrusionOk="0">
                  <a:moveTo>
                    <a:pt x="578" y="0"/>
                  </a:moveTo>
                  <a:cubicBezTo>
                    <a:pt x="261" y="0"/>
                    <a:pt x="1" y="261"/>
                    <a:pt x="1" y="578"/>
                  </a:cubicBezTo>
                  <a:cubicBezTo>
                    <a:pt x="191" y="634"/>
                    <a:pt x="384" y="676"/>
                    <a:pt x="578" y="704"/>
                  </a:cubicBezTo>
                  <a:lnTo>
                    <a:pt x="578" y="578"/>
                  </a:lnTo>
                  <a:cubicBezTo>
                    <a:pt x="578" y="296"/>
                    <a:pt x="782" y="57"/>
                    <a:pt x="1060" y="11"/>
                  </a:cubicBezTo>
                  <a:cubicBezTo>
                    <a:pt x="1028" y="4"/>
                    <a:pt x="997" y="4"/>
                    <a:pt x="96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5" name="Google Shape;23005;p87"/>
            <p:cNvSpPr/>
            <p:nvPr/>
          </p:nvSpPr>
          <p:spPr>
            <a:xfrm>
              <a:off x="8031445" y="2157582"/>
              <a:ext cx="69519" cy="159549"/>
            </a:xfrm>
            <a:custGeom>
              <a:avLst/>
              <a:gdLst/>
              <a:ahLst/>
              <a:cxnLst/>
              <a:rect l="l" t="t" r="r" b="b"/>
              <a:pathLst>
                <a:path w="2671" h="6130" extrusionOk="0">
                  <a:moveTo>
                    <a:pt x="1527" y="362"/>
                  </a:moveTo>
                  <a:cubicBezTo>
                    <a:pt x="1746" y="362"/>
                    <a:pt x="1925" y="538"/>
                    <a:pt x="1925" y="757"/>
                  </a:cubicBezTo>
                  <a:lnTo>
                    <a:pt x="1925" y="1144"/>
                  </a:lnTo>
                  <a:cubicBezTo>
                    <a:pt x="1925" y="1467"/>
                    <a:pt x="1661" y="1731"/>
                    <a:pt x="1334" y="1731"/>
                  </a:cubicBezTo>
                  <a:cubicBezTo>
                    <a:pt x="1010" y="1731"/>
                    <a:pt x="746" y="1467"/>
                    <a:pt x="746" y="1144"/>
                  </a:cubicBezTo>
                  <a:lnTo>
                    <a:pt x="746" y="757"/>
                  </a:lnTo>
                  <a:cubicBezTo>
                    <a:pt x="746" y="538"/>
                    <a:pt x="926" y="362"/>
                    <a:pt x="1144" y="362"/>
                  </a:cubicBezTo>
                  <a:close/>
                  <a:moveTo>
                    <a:pt x="1541" y="2090"/>
                  </a:moveTo>
                  <a:lnTo>
                    <a:pt x="1541" y="2178"/>
                  </a:lnTo>
                  <a:cubicBezTo>
                    <a:pt x="1541" y="2241"/>
                    <a:pt x="1559" y="2308"/>
                    <a:pt x="1591" y="2364"/>
                  </a:cubicBezTo>
                  <a:lnTo>
                    <a:pt x="1348" y="2611"/>
                  </a:lnTo>
                  <a:cubicBezTo>
                    <a:pt x="1344" y="2612"/>
                    <a:pt x="1341" y="2613"/>
                    <a:pt x="1337" y="2613"/>
                  </a:cubicBezTo>
                  <a:cubicBezTo>
                    <a:pt x="1334" y="2613"/>
                    <a:pt x="1330" y="2612"/>
                    <a:pt x="1327" y="2611"/>
                  </a:cubicBezTo>
                  <a:lnTo>
                    <a:pt x="1084" y="2364"/>
                  </a:lnTo>
                  <a:cubicBezTo>
                    <a:pt x="1116" y="2308"/>
                    <a:pt x="1133" y="2241"/>
                    <a:pt x="1133" y="2178"/>
                  </a:cubicBezTo>
                  <a:lnTo>
                    <a:pt x="1133" y="2090"/>
                  </a:lnTo>
                  <a:close/>
                  <a:moveTo>
                    <a:pt x="1144" y="0"/>
                  </a:moveTo>
                  <a:cubicBezTo>
                    <a:pt x="725" y="0"/>
                    <a:pt x="387" y="338"/>
                    <a:pt x="387" y="757"/>
                  </a:cubicBezTo>
                  <a:lnTo>
                    <a:pt x="387" y="1144"/>
                  </a:lnTo>
                  <a:cubicBezTo>
                    <a:pt x="387" y="1443"/>
                    <a:pt x="532" y="1728"/>
                    <a:pt x="771" y="1904"/>
                  </a:cubicBezTo>
                  <a:lnTo>
                    <a:pt x="771" y="2178"/>
                  </a:lnTo>
                  <a:cubicBezTo>
                    <a:pt x="771" y="2181"/>
                    <a:pt x="771" y="2189"/>
                    <a:pt x="764" y="2189"/>
                  </a:cubicBezTo>
                  <a:lnTo>
                    <a:pt x="313" y="2414"/>
                  </a:lnTo>
                  <a:cubicBezTo>
                    <a:pt x="123" y="2509"/>
                    <a:pt x="0" y="2706"/>
                    <a:pt x="4" y="2920"/>
                  </a:cubicBezTo>
                  <a:lnTo>
                    <a:pt x="4" y="4623"/>
                  </a:lnTo>
                  <a:cubicBezTo>
                    <a:pt x="4" y="4771"/>
                    <a:pt x="46" y="4919"/>
                    <a:pt x="131" y="5042"/>
                  </a:cubicBezTo>
                  <a:lnTo>
                    <a:pt x="321" y="5327"/>
                  </a:lnTo>
                  <a:cubicBezTo>
                    <a:pt x="363" y="5394"/>
                    <a:pt x="387" y="5471"/>
                    <a:pt x="387" y="5549"/>
                  </a:cubicBezTo>
                  <a:lnTo>
                    <a:pt x="387" y="5950"/>
                  </a:lnTo>
                  <a:cubicBezTo>
                    <a:pt x="387" y="6069"/>
                    <a:pt x="477" y="6129"/>
                    <a:pt x="567" y="6129"/>
                  </a:cubicBezTo>
                  <a:cubicBezTo>
                    <a:pt x="657" y="6129"/>
                    <a:pt x="746" y="6069"/>
                    <a:pt x="746" y="5950"/>
                  </a:cubicBezTo>
                  <a:lnTo>
                    <a:pt x="746" y="5549"/>
                  </a:lnTo>
                  <a:cubicBezTo>
                    <a:pt x="746" y="5397"/>
                    <a:pt x="704" y="5253"/>
                    <a:pt x="620" y="5130"/>
                  </a:cubicBezTo>
                  <a:lnTo>
                    <a:pt x="430" y="4841"/>
                  </a:lnTo>
                  <a:cubicBezTo>
                    <a:pt x="384" y="4778"/>
                    <a:pt x="363" y="4701"/>
                    <a:pt x="363" y="4623"/>
                  </a:cubicBezTo>
                  <a:lnTo>
                    <a:pt x="363" y="2920"/>
                  </a:lnTo>
                  <a:cubicBezTo>
                    <a:pt x="363" y="2839"/>
                    <a:pt x="405" y="2769"/>
                    <a:pt x="475" y="2737"/>
                  </a:cubicBezTo>
                  <a:lnTo>
                    <a:pt x="788" y="2579"/>
                  </a:lnTo>
                  <a:lnTo>
                    <a:pt x="1073" y="2864"/>
                  </a:lnTo>
                  <a:cubicBezTo>
                    <a:pt x="1146" y="2938"/>
                    <a:pt x="1241" y="2975"/>
                    <a:pt x="1336" y="2975"/>
                  </a:cubicBezTo>
                  <a:cubicBezTo>
                    <a:pt x="1431" y="2975"/>
                    <a:pt x="1527" y="2938"/>
                    <a:pt x="1601" y="2864"/>
                  </a:cubicBezTo>
                  <a:lnTo>
                    <a:pt x="1886" y="2579"/>
                  </a:lnTo>
                  <a:lnTo>
                    <a:pt x="2199" y="2737"/>
                  </a:lnTo>
                  <a:cubicBezTo>
                    <a:pt x="2266" y="2769"/>
                    <a:pt x="2312" y="2839"/>
                    <a:pt x="2312" y="2920"/>
                  </a:cubicBezTo>
                  <a:lnTo>
                    <a:pt x="2312" y="4623"/>
                  </a:lnTo>
                  <a:cubicBezTo>
                    <a:pt x="2312" y="4701"/>
                    <a:pt x="2287" y="4778"/>
                    <a:pt x="2245" y="4841"/>
                  </a:cubicBezTo>
                  <a:lnTo>
                    <a:pt x="2052" y="5126"/>
                  </a:lnTo>
                  <a:cubicBezTo>
                    <a:pt x="1971" y="5253"/>
                    <a:pt x="1925" y="5397"/>
                    <a:pt x="1925" y="5549"/>
                  </a:cubicBezTo>
                  <a:lnTo>
                    <a:pt x="1925" y="5950"/>
                  </a:lnTo>
                  <a:cubicBezTo>
                    <a:pt x="1925" y="6069"/>
                    <a:pt x="2016" y="6129"/>
                    <a:pt x="2106" y="6129"/>
                  </a:cubicBezTo>
                  <a:cubicBezTo>
                    <a:pt x="2197" y="6129"/>
                    <a:pt x="2287" y="6069"/>
                    <a:pt x="2287" y="5950"/>
                  </a:cubicBezTo>
                  <a:lnTo>
                    <a:pt x="2287" y="5549"/>
                  </a:lnTo>
                  <a:cubicBezTo>
                    <a:pt x="2287" y="5468"/>
                    <a:pt x="2308" y="5394"/>
                    <a:pt x="2354" y="5327"/>
                  </a:cubicBezTo>
                  <a:lnTo>
                    <a:pt x="2544" y="5042"/>
                  </a:lnTo>
                  <a:cubicBezTo>
                    <a:pt x="2625" y="4919"/>
                    <a:pt x="2671" y="4771"/>
                    <a:pt x="2671" y="4623"/>
                  </a:cubicBezTo>
                  <a:lnTo>
                    <a:pt x="2671" y="2920"/>
                  </a:lnTo>
                  <a:cubicBezTo>
                    <a:pt x="2671" y="2706"/>
                    <a:pt x="2551" y="2509"/>
                    <a:pt x="2358" y="2414"/>
                  </a:cubicBezTo>
                  <a:lnTo>
                    <a:pt x="1907" y="2189"/>
                  </a:lnTo>
                  <a:cubicBezTo>
                    <a:pt x="1904" y="2185"/>
                    <a:pt x="1900" y="2181"/>
                    <a:pt x="1900" y="2178"/>
                  </a:cubicBezTo>
                  <a:lnTo>
                    <a:pt x="1900" y="1904"/>
                  </a:lnTo>
                  <a:cubicBezTo>
                    <a:pt x="2143" y="1728"/>
                    <a:pt x="2287" y="1443"/>
                    <a:pt x="2287" y="1144"/>
                  </a:cubicBezTo>
                  <a:lnTo>
                    <a:pt x="2287" y="757"/>
                  </a:lnTo>
                  <a:cubicBezTo>
                    <a:pt x="2284" y="338"/>
                    <a:pt x="1946" y="0"/>
                    <a:pt x="1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6" name="Google Shape;23006;p87"/>
            <p:cNvSpPr/>
            <p:nvPr/>
          </p:nvSpPr>
          <p:spPr>
            <a:xfrm>
              <a:off x="8111584" y="2157582"/>
              <a:ext cx="69519" cy="159549"/>
            </a:xfrm>
            <a:custGeom>
              <a:avLst/>
              <a:gdLst/>
              <a:ahLst/>
              <a:cxnLst/>
              <a:rect l="l" t="t" r="r" b="b"/>
              <a:pathLst>
                <a:path w="2671" h="6130" extrusionOk="0">
                  <a:moveTo>
                    <a:pt x="1527" y="362"/>
                  </a:moveTo>
                  <a:cubicBezTo>
                    <a:pt x="1745" y="362"/>
                    <a:pt x="1921" y="538"/>
                    <a:pt x="1921" y="757"/>
                  </a:cubicBezTo>
                  <a:lnTo>
                    <a:pt x="1921" y="1144"/>
                  </a:lnTo>
                  <a:cubicBezTo>
                    <a:pt x="1921" y="1467"/>
                    <a:pt x="1657" y="1731"/>
                    <a:pt x="1334" y="1731"/>
                  </a:cubicBezTo>
                  <a:cubicBezTo>
                    <a:pt x="1006" y="1731"/>
                    <a:pt x="742" y="1467"/>
                    <a:pt x="742" y="1144"/>
                  </a:cubicBezTo>
                  <a:lnTo>
                    <a:pt x="742" y="757"/>
                  </a:lnTo>
                  <a:lnTo>
                    <a:pt x="746" y="757"/>
                  </a:lnTo>
                  <a:cubicBezTo>
                    <a:pt x="746" y="538"/>
                    <a:pt x="922" y="362"/>
                    <a:pt x="1144" y="362"/>
                  </a:cubicBezTo>
                  <a:close/>
                  <a:moveTo>
                    <a:pt x="1541" y="2090"/>
                  </a:moveTo>
                  <a:lnTo>
                    <a:pt x="1541" y="2178"/>
                  </a:lnTo>
                  <a:cubicBezTo>
                    <a:pt x="1541" y="2241"/>
                    <a:pt x="1559" y="2308"/>
                    <a:pt x="1590" y="2364"/>
                  </a:cubicBezTo>
                  <a:lnTo>
                    <a:pt x="1344" y="2611"/>
                  </a:lnTo>
                  <a:cubicBezTo>
                    <a:pt x="1342" y="2612"/>
                    <a:pt x="1339" y="2613"/>
                    <a:pt x="1335" y="2613"/>
                  </a:cubicBezTo>
                  <a:cubicBezTo>
                    <a:pt x="1332" y="2613"/>
                    <a:pt x="1328" y="2612"/>
                    <a:pt x="1326" y="2611"/>
                  </a:cubicBezTo>
                  <a:lnTo>
                    <a:pt x="1080" y="2364"/>
                  </a:lnTo>
                  <a:cubicBezTo>
                    <a:pt x="1112" y="2308"/>
                    <a:pt x="1129" y="2241"/>
                    <a:pt x="1129" y="2178"/>
                  </a:cubicBezTo>
                  <a:lnTo>
                    <a:pt x="1129" y="2090"/>
                  </a:lnTo>
                  <a:close/>
                  <a:moveTo>
                    <a:pt x="1144" y="0"/>
                  </a:moveTo>
                  <a:cubicBezTo>
                    <a:pt x="725" y="0"/>
                    <a:pt x="387" y="338"/>
                    <a:pt x="387" y="757"/>
                  </a:cubicBezTo>
                  <a:lnTo>
                    <a:pt x="387" y="1144"/>
                  </a:lnTo>
                  <a:cubicBezTo>
                    <a:pt x="387" y="1443"/>
                    <a:pt x="528" y="1728"/>
                    <a:pt x="771" y="1904"/>
                  </a:cubicBezTo>
                  <a:lnTo>
                    <a:pt x="771" y="2178"/>
                  </a:lnTo>
                  <a:cubicBezTo>
                    <a:pt x="771" y="2181"/>
                    <a:pt x="767" y="2189"/>
                    <a:pt x="764" y="2189"/>
                  </a:cubicBezTo>
                  <a:lnTo>
                    <a:pt x="313" y="2414"/>
                  </a:lnTo>
                  <a:cubicBezTo>
                    <a:pt x="120" y="2509"/>
                    <a:pt x="0" y="2706"/>
                    <a:pt x="0" y="2920"/>
                  </a:cubicBezTo>
                  <a:lnTo>
                    <a:pt x="0" y="4623"/>
                  </a:lnTo>
                  <a:cubicBezTo>
                    <a:pt x="0" y="4771"/>
                    <a:pt x="46" y="4919"/>
                    <a:pt x="127" y="5042"/>
                  </a:cubicBezTo>
                  <a:lnTo>
                    <a:pt x="320" y="5327"/>
                  </a:lnTo>
                  <a:cubicBezTo>
                    <a:pt x="362" y="5394"/>
                    <a:pt x="387" y="5471"/>
                    <a:pt x="387" y="5549"/>
                  </a:cubicBezTo>
                  <a:lnTo>
                    <a:pt x="387" y="5950"/>
                  </a:lnTo>
                  <a:cubicBezTo>
                    <a:pt x="387" y="6069"/>
                    <a:pt x="477" y="6129"/>
                    <a:pt x="566" y="6129"/>
                  </a:cubicBezTo>
                  <a:cubicBezTo>
                    <a:pt x="656" y="6129"/>
                    <a:pt x="746" y="6069"/>
                    <a:pt x="746" y="5950"/>
                  </a:cubicBezTo>
                  <a:lnTo>
                    <a:pt x="746" y="5549"/>
                  </a:lnTo>
                  <a:cubicBezTo>
                    <a:pt x="746" y="5397"/>
                    <a:pt x="700" y="5253"/>
                    <a:pt x="619" y="5130"/>
                  </a:cubicBezTo>
                  <a:lnTo>
                    <a:pt x="429" y="4841"/>
                  </a:lnTo>
                  <a:cubicBezTo>
                    <a:pt x="384" y="4778"/>
                    <a:pt x="362" y="4701"/>
                    <a:pt x="362" y="4623"/>
                  </a:cubicBezTo>
                  <a:lnTo>
                    <a:pt x="362" y="2920"/>
                  </a:lnTo>
                  <a:cubicBezTo>
                    <a:pt x="359" y="2839"/>
                    <a:pt x="405" y="2769"/>
                    <a:pt x="475" y="2737"/>
                  </a:cubicBezTo>
                  <a:lnTo>
                    <a:pt x="785" y="2579"/>
                  </a:lnTo>
                  <a:lnTo>
                    <a:pt x="1070" y="2864"/>
                  </a:lnTo>
                  <a:cubicBezTo>
                    <a:pt x="1144" y="2938"/>
                    <a:pt x="1239" y="2975"/>
                    <a:pt x="1335" y="2975"/>
                  </a:cubicBezTo>
                  <a:cubicBezTo>
                    <a:pt x="1430" y="2975"/>
                    <a:pt x="1525" y="2938"/>
                    <a:pt x="1597" y="2864"/>
                  </a:cubicBezTo>
                  <a:lnTo>
                    <a:pt x="1882" y="2579"/>
                  </a:lnTo>
                  <a:lnTo>
                    <a:pt x="2196" y="2737"/>
                  </a:lnTo>
                  <a:cubicBezTo>
                    <a:pt x="2266" y="2769"/>
                    <a:pt x="2308" y="2839"/>
                    <a:pt x="2308" y="2920"/>
                  </a:cubicBezTo>
                  <a:lnTo>
                    <a:pt x="2308" y="4623"/>
                  </a:lnTo>
                  <a:cubicBezTo>
                    <a:pt x="2308" y="4701"/>
                    <a:pt x="2287" y="4778"/>
                    <a:pt x="2241" y="4841"/>
                  </a:cubicBezTo>
                  <a:lnTo>
                    <a:pt x="2051" y="5126"/>
                  </a:lnTo>
                  <a:cubicBezTo>
                    <a:pt x="1967" y="5253"/>
                    <a:pt x="1925" y="5397"/>
                    <a:pt x="1925" y="5549"/>
                  </a:cubicBezTo>
                  <a:lnTo>
                    <a:pt x="1925" y="5950"/>
                  </a:lnTo>
                  <a:cubicBezTo>
                    <a:pt x="1925" y="6069"/>
                    <a:pt x="2014" y="6129"/>
                    <a:pt x="2104" y="6129"/>
                  </a:cubicBezTo>
                  <a:cubicBezTo>
                    <a:pt x="2194" y="6129"/>
                    <a:pt x="2284" y="6069"/>
                    <a:pt x="2284" y="5950"/>
                  </a:cubicBezTo>
                  <a:lnTo>
                    <a:pt x="2284" y="5549"/>
                  </a:lnTo>
                  <a:cubicBezTo>
                    <a:pt x="2284" y="5468"/>
                    <a:pt x="2308" y="5394"/>
                    <a:pt x="2350" y="5327"/>
                  </a:cubicBezTo>
                  <a:lnTo>
                    <a:pt x="2540" y="5042"/>
                  </a:lnTo>
                  <a:cubicBezTo>
                    <a:pt x="2625" y="4919"/>
                    <a:pt x="2671" y="4771"/>
                    <a:pt x="2671" y="4623"/>
                  </a:cubicBezTo>
                  <a:lnTo>
                    <a:pt x="2671" y="2920"/>
                  </a:lnTo>
                  <a:cubicBezTo>
                    <a:pt x="2671" y="2706"/>
                    <a:pt x="2547" y="2509"/>
                    <a:pt x="2357" y="2414"/>
                  </a:cubicBezTo>
                  <a:lnTo>
                    <a:pt x="1907" y="2189"/>
                  </a:lnTo>
                  <a:cubicBezTo>
                    <a:pt x="1904" y="2185"/>
                    <a:pt x="1900" y="2181"/>
                    <a:pt x="1900" y="2178"/>
                  </a:cubicBezTo>
                  <a:lnTo>
                    <a:pt x="1900" y="1904"/>
                  </a:lnTo>
                  <a:cubicBezTo>
                    <a:pt x="2143" y="1728"/>
                    <a:pt x="2284" y="1443"/>
                    <a:pt x="2284" y="1144"/>
                  </a:cubicBezTo>
                  <a:lnTo>
                    <a:pt x="2284" y="757"/>
                  </a:lnTo>
                  <a:cubicBezTo>
                    <a:pt x="2284" y="338"/>
                    <a:pt x="1946" y="0"/>
                    <a:pt x="15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7" name="Google Shape;23007;p87"/>
            <p:cNvSpPr/>
            <p:nvPr/>
          </p:nvSpPr>
          <p:spPr>
            <a:xfrm>
              <a:off x="8191697" y="2157582"/>
              <a:ext cx="69441" cy="159549"/>
            </a:xfrm>
            <a:custGeom>
              <a:avLst/>
              <a:gdLst/>
              <a:ahLst/>
              <a:cxnLst/>
              <a:rect l="l" t="t" r="r" b="b"/>
              <a:pathLst>
                <a:path w="2668" h="6130" extrusionOk="0">
                  <a:moveTo>
                    <a:pt x="1524" y="362"/>
                  </a:moveTo>
                  <a:cubicBezTo>
                    <a:pt x="1746" y="362"/>
                    <a:pt x="1922" y="538"/>
                    <a:pt x="1922" y="757"/>
                  </a:cubicBezTo>
                  <a:lnTo>
                    <a:pt x="1922" y="1144"/>
                  </a:lnTo>
                  <a:cubicBezTo>
                    <a:pt x="1922" y="1467"/>
                    <a:pt x="1658" y="1731"/>
                    <a:pt x="1331" y="1731"/>
                  </a:cubicBezTo>
                  <a:cubicBezTo>
                    <a:pt x="1007" y="1731"/>
                    <a:pt x="743" y="1467"/>
                    <a:pt x="743" y="1144"/>
                  </a:cubicBezTo>
                  <a:lnTo>
                    <a:pt x="743" y="757"/>
                  </a:lnTo>
                  <a:lnTo>
                    <a:pt x="747" y="757"/>
                  </a:lnTo>
                  <a:cubicBezTo>
                    <a:pt x="747" y="538"/>
                    <a:pt x="923" y="362"/>
                    <a:pt x="1141" y="362"/>
                  </a:cubicBezTo>
                  <a:close/>
                  <a:moveTo>
                    <a:pt x="1538" y="2090"/>
                  </a:moveTo>
                  <a:lnTo>
                    <a:pt x="1538" y="2178"/>
                  </a:lnTo>
                  <a:cubicBezTo>
                    <a:pt x="1538" y="2241"/>
                    <a:pt x="1556" y="2308"/>
                    <a:pt x="1591" y="2364"/>
                  </a:cubicBezTo>
                  <a:lnTo>
                    <a:pt x="1345" y="2611"/>
                  </a:lnTo>
                  <a:cubicBezTo>
                    <a:pt x="1341" y="2612"/>
                    <a:pt x="1338" y="2613"/>
                    <a:pt x="1335" y="2613"/>
                  </a:cubicBezTo>
                  <a:cubicBezTo>
                    <a:pt x="1332" y="2613"/>
                    <a:pt x="1329" y="2612"/>
                    <a:pt x="1327" y="2611"/>
                  </a:cubicBezTo>
                  <a:lnTo>
                    <a:pt x="1081" y="2364"/>
                  </a:lnTo>
                  <a:cubicBezTo>
                    <a:pt x="1113" y="2308"/>
                    <a:pt x="1130" y="2241"/>
                    <a:pt x="1130" y="2178"/>
                  </a:cubicBezTo>
                  <a:lnTo>
                    <a:pt x="1130" y="2090"/>
                  </a:lnTo>
                  <a:close/>
                  <a:moveTo>
                    <a:pt x="1141" y="0"/>
                  </a:moveTo>
                  <a:cubicBezTo>
                    <a:pt x="722" y="0"/>
                    <a:pt x="384" y="338"/>
                    <a:pt x="384" y="757"/>
                  </a:cubicBezTo>
                  <a:lnTo>
                    <a:pt x="384" y="1144"/>
                  </a:lnTo>
                  <a:cubicBezTo>
                    <a:pt x="384" y="1443"/>
                    <a:pt x="528" y="1728"/>
                    <a:pt x="771" y="1904"/>
                  </a:cubicBezTo>
                  <a:lnTo>
                    <a:pt x="771" y="2178"/>
                  </a:lnTo>
                  <a:cubicBezTo>
                    <a:pt x="768" y="2181"/>
                    <a:pt x="768" y="2189"/>
                    <a:pt x="764" y="2189"/>
                  </a:cubicBezTo>
                  <a:lnTo>
                    <a:pt x="314" y="2414"/>
                  </a:lnTo>
                  <a:cubicBezTo>
                    <a:pt x="120" y="2509"/>
                    <a:pt x="1" y="2706"/>
                    <a:pt x="1" y="2920"/>
                  </a:cubicBezTo>
                  <a:lnTo>
                    <a:pt x="1" y="4623"/>
                  </a:lnTo>
                  <a:cubicBezTo>
                    <a:pt x="1" y="4771"/>
                    <a:pt x="43" y="4919"/>
                    <a:pt x="127" y="5042"/>
                  </a:cubicBezTo>
                  <a:lnTo>
                    <a:pt x="317" y="5327"/>
                  </a:lnTo>
                  <a:cubicBezTo>
                    <a:pt x="363" y="5394"/>
                    <a:pt x="384" y="5471"/>
                    <a:pt x="384" y="5549"/>
                  </a:cubicBezTo>
                  <a:lnTo>
                    <a:pt x="384" y="5950"/>
                  </a:lnTo>
                  <a:cubicBezTo>
                    <a:pt x="384" y="6069"/>
                    <a:pt x="474" y="6129"/>
                    <a:pt x="564" y="6129"/>
                  </a:cubicBezTo>
                  <a:cubicBezTo>
                    <a:pt x="653" y="6129"/>
                    <a:pt x="743" y="6069"/>
                    <a:pt x="743" y="5950"/>
                  </a:cubicBezTo>
                  <a:lnTo>
                    <a:pt x="743" y="5549"/>
                  </a:lnTo>
                  <a:cubicBezTo>
                    <a:pt x="743" y="5397"/>
                    <a:pt x="701" y="5253"/>
                    <a:pt x="616" y="5130"/>
                  </a:cubicBezTo>
                  <a:lnTo>
                    <a:pt x="426" y="4841"/>
                  </a:lnTo>
                  <a:cubicBezTo>
                    <a:pt x="384" y="4778"/>
                    <a:pt x="360" y="4701"/>
                    <a:pt x="360" y="4623"/>
                  </a:cubicBezTo>
                  <a:lnTo>
                    <a:pt x="360" y="2920"/>
                  </a:lnTo>
                  <a:cubicBezTo>
                    <a:pt x="360" y="2839"/>
                    <a:pt x="402" y="2769"/>
                    <a:pt x="472" y="2737"/>
                  </a:cubicBezTo>
                  <a:lnTo>
                    <a:pt x="785" y="2579"/>
                  </a:lnTo>
                  <a:lnTo>
                    <a:pt x="1070" y="2864"/>
                  </a:lnTo>
                  <a:cubicBezTo>
                    <a:pt x="1142" y="2938"/>
                    <a:pt x="1237" y="2975"/>
                    <a:pt x="1333" y="2975"/>
                  </a:cubicBezTo>
                  <a:cubicBezTo>
                    <a:pt x="1428" y="2975"/>
                    <a:pt x="1524" y="2938"/>
                    <a:pt x="1598" y="2864"/>
                  </a:cubicBezTo>
                  <a:lnTo>
                    <a:pt x="1883" y="2579"/>
                  </a:lnTo>
                  <a:lnTo>
                    <a:pt x="2196" y="2737"/>
                  </a:lnTo>
                  <a:cubicBezTo>
                    <a:pt x="2263" y="2769"/>
                    <a:pt x="2309" y="2839"/>
                    <a:pt x="2309" y="2920"/>
                  </a:cubicBezTo>
                  <a:lnTo>
                    <a:pt x="2309" y="4623"/>
                  </a:lnTo>
                  <a:cubicBezTo>
                    <a:pt x="2309" y="4701"/>
                    <a:pt x="2284" y="4778"/>
                    <a:pt x="2242" y="4841"/>
                  </a:cubicBezTo>
                  <a:lnTo>
                    <a:pt x="2048" y="5126"/>
                  </a:lnTo>
                  <a:cubicBezTo>
                    <a:pt x="1968" y="5253"/>
                    <a:pt x="1922" y="5397"/>
                    <a:pt x="1922" y="5549"/>
                  </a:cubicBezTo>
                  <a:lnTo>
                    <a:pt x="1922" y="5950"/>
                  </a:lnTo>
                  <a:cubicBezTo>
                    <a:pt x="1922" y="6069"/>
                    <a:pt x="2012" y="6129"/>
                    <a:pt x="2103" y="6129"/>
                  </a:cubicBezTo>
                  <a:cubicBezTo>
                    <a:pt x="2194" y="6129"/>
                    <a:pt x="2284" y="6069"/>
                    <a:pt x="2284" y="5950"/>
                  </a:cubicBezTo>
                  <a:lnTo>
                    <a:pt x="2284" y="5549"/>
                  </a:lnTo>
                  <a:cubicBezTo>
                    <a:pt x="2284" y="5468"/>
                    <a:pt x="2305" y="5394"/>
                    <a:pt x="2351" y="5327"/>
                  </a:cubicBezTo>
                  <a:lnTo>
                    <a:pt x="2541" y="5042"/>
                  </a:lnTo>
                  <a:cubicBezTo>
                    <a:pt x="2622" y="4919"/>
                    <a:pt x="2668" y="4771"/>
                    <a:pt x="2668" y="4623"/>
                  </a:cubicBezTo>
                  <a:lnTo>
                    <a:pt x="2668" y="2920"/>
                  </a:lnTo>
                  <a:cubicBezTo>
                    <a:pt x="2668" y="2706"/>
                    <a:pt x="2548" y="2509"/>
                    <a:pt x="2355" y="2414"/>
                  </a:cubicBezTo>
                  <a:lnTo>
                    <a:pt x="1904" y="2189"/>
                  </a:lnTo>
                  <a:cubicBezTo>
                    <a:pt x="1901" y="2185"/>
                    <a:pt x="1897" y="2181"/>
                    <a:pt x="1897" y="2178"/>
                  </a:cubicBezTo>
                  <a:lnTo>
                    <a:pt x="1897" y="1904"/>
                  </a:lnTo>
                  <a:cubicBezTo>
                    <a:pt x="2140" y="1728"/>
                    <a:pt x="2284" y="1443"/>
                    <a:pt x="2284" y="1144"/>
                  </a:cubicBezTo>
                  <a:lnTo>
                    <a:pt x="2284" y="757"/>
                  </a:lnTo>
                  <a:cubicBezTo>
                    <a:pt x="2284" y="338"/>
                    <a:pt x="1943"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8" name="Google Shape;23008;p87"/>
            <p:cNvSpPr/>
            <p:nvPr/>
          </p:nvSpPr>
          <p:spPr>
            <a:xfrm>
              <a:off x="7997193" y="1997539"/>
              <a:ext cx="294631" cy="189532"/>
            </a:xfrm>
            <a:custGeom>
              <a:avLst/>
              <a:gdLst/>
              <a:ahLst/>
              <a:cxnLst/>
              <a:rect l="l" t="t" r="r" b="b"/>
              <a:pathLst>
                <a:path w="11320" h="7282" extrusionOk="0">
                  <a:moveTo>
                    <a:pt x="4022" y="667"/>
                  </a:moveTo>
                  <a:cubicBezTo>
                    <a:pt x="3730" y="924"/>
                    <a:pt x="3473" y="1216"/>
                    <a:pt x="3266" y="1543"/>
                  </a:cubicBezTo>
                  <a:cubicBezTo>
                    <a:pt x="3107" y="1786"/>
                    <a:pt x="2970" y="2039"/>
                    <a:pt x="2854" y="2303"/>
                  </a:cubicBezTo>
                  <a:lnTo>
                    <a:pt x="1858" y="2303"/>
                  </a:lnTo>
                  <a:cubicBezTo>
                    <a:pt x="2411" y="1564"/>
                    <a:pt x="3160" y="998"/>
                    <a:pt x="4022" y="667"/>
                  </a:cubicBezTo>
                  <a:close/>
                  <a:moveTo>
                    <a:pt x="5549" y="365"/>
                  </a:moveTo>
                  <a:lnTo>
                    <a:pt x="5549" y="2303"/>
                  </a:lnTo>
                  <a:lnTo>
                    <a:pt x="3252" y="2303"/>
                  </a:lnTo>
                  <a:cubicBezTo>
                    <a:pt x="3779" y="1192"/>
                    <a:pt x="4610" y="449"/>
                    <a:pt x="5549" y="365"/>
                  </a:cubicBezTo>
                  <a:close/>
                  <a:moveTo>
                    <a:pt x="5911" y="361"/>
                  </a:moveTo>
                  <a:cubicBezTo>
                    <a:pt x="6851" y="446"/>
                    <a:pt x="7678" y="1192"/>
                    <a:pt x="8209" y="2303"/>
                  </a:cubicBezTo>
                  <a:lnTo>
                    <a:pt x="5911" y="2303"/>
                  </a:lnTo>
                  <a:lnTo>
                    <a:pt x="5911" y="361"/>
                  </a:lnTo>
                  <a:close/>
                  <a:moveTo>
                    <a:pt x="7439" y="667"/>
                  </a:moveTo>
                  <a:lnTo>
                    <a:pt x="7439" y="667"/>
                  </a:lnTo>
                  <a:cubicBezTo>
                    <a:pt x="8297" y="995"/>
                    <a:pt x="9050" y="1561"/>
                    <a:pt x="9599" y="2303"/>
                  </a:cubicBezTo>
                  <a:lnTo>
                    <a:pt x="8603" y="2303"/>
                  </a:lnTo>
                  <a:cubicBezTo>
                    <a:pt x="8487" y="2036"/>
                    <a:pt x="8350" y="1783"/>
                    <a:pt x="8191" y="1540"/>
                  </a:cubicBezTo>
                  <a:cubicBezTo>
                    <a:pt x="7984" y="1213"/>
                    <a:pt x="7731" y="921"/>
                    <a:pt x="7439" y="667"/>
                  </a:cubicBezTo>
                  <a:close/>
                  <a:moveTo>
                    <a:pt x="2710" y="2662"/>
                  </a:moveTo>
                  <a:cubicBezTo>
                    <a:pt x="2439" y="3412"/>
                    <a:pt x="2294" y="4200"/>
                    <a:pt x="2280" y="4995"/>
                  </a:cubicBezTo>
                  <a:lnTo>
                    <a:pt x="912" y="4995"/>
                  </a:lnTo>
                  <a:cubicBezTo>
                    <a:pt x="943" y="4168"/>
                    <a:pt x="1186" y="3366"/>
                    <a:pt x="1619" y="2662"/>
                  </a:cubicBezTo>
                  <a:close/>
                  <a:moveTo>
                    <a:pt x="5549" y="2662"/>
                  </a:moveTo>
                  <a:lnTo>
                    <a:pt x="5549" y="4995"/>
                  </a:lnTo>
                  <a:lnTo>
                    <a:pt x="2643" y="4995"/>
                  </a:lnTo>
                  <a:cubicBezTo>
                    <a:pt x="2653" y="4196"/>
                    <a:pt x="2808" y="3408"/>
                    <a:pt x="3093" y="2662"/>
                  </a:cubicBezTo>
                  <a:close/>
                  <a:moveTo>
                    <a:pt x="8364" y="2662"/>
                  </a:moveTo>
                  <a:cubicBezTo>
                    <a:pt x="8649" y="3408"/>
                    <a:pt x="8800" y="4196"/>
                    <a:pt x="8814" y="4995"/>
                  </a:cubicBezTo>
                  <a:lnTo>
                    <a:pt x="5911" y="4995"/>
                  </a:lnTo>
                  <a:lnTo>
                    <a:pt x="5908" y="2662"/>
                  </a:lnTo>
                  <a:close/>
                  <a:moveTo>
                    <a:pt x="9842" y="2666"/>
                  </a:moveTo>
                  <a:cubicBezTo>
                    <a:pt x="10274" y="3369"/>
                    <a:pt x="10517" y="4172"/>
                    <a:pt x="10545" y="4995"/>
                  </a:cubicBezTo>
                  <a:lnTo>
                    <a:pt x="9177" y="4995"/>
                  </a:lnTo>
                  <a:cubicBezTo>
                    <a:pt x="9163" y="4200"/>
                    <a:pt x="9018" y="3412"/>
                    <a:pt x="8751" y="2666"/>
                  </a:cubicBezTo>
                  <a:close/>
                  <a:moveTo>
                    <a:pt x="5736" y="1"/>
                  </a:moveTo>
                  <a:cubicBezTo>
                    <a:pt x="4736" y="1"/>
                    <a:pt x="3731" y="289"/>
                    <a:pt x="2850" y="878"/>
                  </a:cubicBezTo>
                  <a:cubicBezTo>
                    <a:pt x="799" y="2251"/>
                    <a:pt x="0" y="4886"/>
                    <a:pt x="950" y="7169"/>
                  </a:cubicBezTo>
                  <a:cubicBezTo>
                    <a:pt x="983" y="7248"/>
                    <a:pt x="1045" y="7281"/>
                    <a:pt x="1109" y="7281"/>
                  </a:cubicBezTo>
                  <a:cubicBezTo>
                    <a:pt x="1223" y="7281"/>
                    <a:pt x="1340" y="7172"/>
                    <a:pt x="1281" y="7029"/>
                  </a:cubicBezTo>
                  <a:cubicBezTo>
                    <a:pt x="1060" y="6497"/>
                    <a:pt x="936" y="5931"/>
                    <a:pt x="915" y="5357"/>
                  </a:cubicBezTo>
                  <a:lnTo>
                    <a:pt x="2284" y="5357"/>
                  </a:lnTo>
                  <a:cubicBezTo>
                    <a:pt x="2284" y="5428"/>
                    <a:pt x="2287" y="5498"/>
                    <a:pt x="2291" y="5568"/>
                  </a:cubicBezTo>
                  <a:cubicBezTo>
                    <a:pt x="2298" y="5684"/>
                    <a:pt x="2385" y="5739"/>
                    <a:pt x="2471" y="5739"/>
                  </a:cubicBezTo>
                  <a:cubicBezTo>
                    <a:pt x="2565" y="5739"/>
                    <a:pt x="2659" y="5675"/>
                    <a:pt x="2653" y="5551"/>
                  </a:cubicBezTo>
                  <a:cubicBezTo>
                    <a:pt x="2650" y="5488"/>
                    <a:pt x="2646" y="5421"/>
                    <a:pt x="2646" y="5357"/>
                  </a:cubicBezTo>
                  <a:lnTo>
                    <a:pt x="5553" y="5357"/>
                  </a:lnTo>
                  <a:lnTo>
                    <a:pt x="5553" y="5561"/>
                  </a:lnTo>
                  <a:cubicBezTo>
                    <a:pt x="5553" y="5681"/>
                    <a:pt x="5642" y="5741"/>
                    <a:pt x="5732" y="5741"/>
                  </a:cubicBezTo>
                  <a:cubicBezTo>
                    <a:pt x="5822" y="5741"/>
                    <a:pt x="5911" y="5681"/>
                    <a:pt x="5911" y="5561"/>
                  </a:cubicBezTo>
                  <a:lnTo>
                    <a:pt x="5911" y="5357"/>
                  </a:lnTo>
                  <a:lnTo>
                    <a:pt x="8818" y="5357"/>
                  </a:lnTo>
                  <a:cubicBezTo>
                    <a:pt x="8818" y="5421"/>
                    <a:pt x="8814" y="5488"/>
                    <a:pt x="8811" y="5551"/>
                  </a:cubicBezTo>
                  <a:cubicBezTo>
                    <a:pt x="8807" y="5649"/>
                    <a:pt x="8885" y="5734"/>
                    <a:pt x="8983" y="5741"/>
                  </a:cubicBezTo>
                  <a:lnTo>
                    <a:pt x="8990" y="5741"/>
                  </a:lnTo>
                  <a:cubicBezTo>
                    <a:pt x="9089" y="5741"/>
                    <a:pt x="9166" y="5663"/>
                    <a:pt x="9170" y="5568"/>
                  </a:cubicBezTo>
                  <a:cubicBezTo>
                    <a:pt x="9173" y="5498"/>
                    <a:pt x="9177" y="5428"/>
                    <a:pt x="9180" y="5357"/>
                  </a:cubicBezTo>
                  <a:lnTo>
                    <a:pt x="10549" y="5357"/>
                  </a:lnTo>
                  <a:cubicBezTo>
                    <a:pt x="10528" y="5931"/>
                    <a:pt x="10405" y="6497"/>
                    <a:pt x="10183" y="7029"/>
                  </a:cubicBezTo>
                  <a:cubicBezTo>
                    <a:pt x="10124" y="7172"/>
                    <a:pt x="10241" y="7281"/>
                    <a:pt x="10356" y="7281"/>
                  </a:cubicBezTo>
                  <a:cubicBezTo>
                    <a:pt x="10419" y="7281"/>
                    <a:pt x="10481" y="7248"/>
                    <a:pt x="10514" y="7169"/>
                  </a:cubicBezTo>
                  <a:cubicBezTo>
                    <a:pt x="11319" y="5231"/>
                    <a:pt x="10876" y="2997"/>
                    <a:pt x="9395" y="1512"/>
                  </a:cubicBezTo>
                  <a:cubicBezTo>
                    <a:pt x="8393" y="514"/>
                    <a:pt x="7070" y="1"/>
                    <a:pt x="57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09" name="Google Shape;23009;p87"/>
          <p:cNvGrpSpPr/>
          <p:nvPr/>
        </p:nvGrpSpPr>
        <p:grpSpPr>
          <a:xfrm>
            <a:off x="3066140" y="3844159"/>
            <a:ext cx="372844" cy="353610"/>
            <a:chOff x="3302118" y="3796534"/>
            <a:chExt cx="372844" cy="353610"/>
          </a:xfrm>
        </p:grpSpPr>
        <p:sp>
          <p:nvSpPr>
            <p:cNvPr id="23010" name="Google Shape;23010;p87"/>
            <p:cNvSpPr/>
            <p:nvPr/>
          </p:nvSpPr>
          <p:spPr>
            <a:xfrm>
              <a:off x="3326480"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1" name="Google Shape;23011;p87"/>
            <p:cNvSpPr/>
            <p:nvPr/>
          </p:nvSpPr>
          <p:spPr>
            <a:xfrm>
              <a:off x="3475384" y="3802104"/>
              <a:ext cx="199579" cy="342522"/>
            </a:xfrm>
            <a:custGeom>
              <a:avLst/>
              <a:gdLst/>
              <a:ahLst/>
              <a:cxnLst/>
              <a:rect l="l" t="t" r="r" b="b"/>
              <a:pathLst>
                <a:path w="7668" h="13160" extrusionOk="0">
                  <a:moveTo>
                    <a:pt x="859" y="1"/>
                  </a:moveTo>
                  <a:cubicBezTo>
                    <a:pt x="570" y="1"/>
                    <a:pt x="282" y="18"/>
                    <a:pt x="0" y="57"/>
                  </a:cubicBezTo>
                  <a:cubicBezTo>
                    <a:pt x="3273" y="486"/>
                    <a:pt x="5721" y="3276"/>
                    <a:pt x="5721" y="6580"/>
                  </a:cubicBezTo>
                  <a:cubicBezTo>
                    <a:pt x="5721" y="9880"/>
                    <a:pt x="3273" y="12670"/>
                    <a:pt x="0" y="13103"/>
                  </a:cubicBezTo>
                  <a:cubicBezTo>
                    <a:pt x="291" y="13141"/>
                    <a:pt x="579" y="13160"/>
                    <a:pt x="863" y="13160"/>
                  </a:cubicBezTo>
                  <a:cubicBezTo>
                    <a:pt x="4274" y="13160"/>
                    <a:pt x="7190" y="10510"/>
                    <a:pt x="7417" y="7009"/>
                  </a:cubicBezTo>
                  <a:cubicBezTo>
                    <a:pt x="7667" y="3216"/>
                    <a:pt x="4659" y="4"/>
                    <a:pt x="859" y="1"/>
                  </a:cubicBezTo>
                  <a:close/>
                </a:path>
              </a:pathLst>
            </a:custGeom>
            <a:solidFill>
              <a:srgbClr val="B9C7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2" name="Google Shape;23012;p87"/>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3" name="Google Shape;23013;p87"/>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4" name="Google Shape;23014;p87"/>
            <p:cNvSpPr/>
            <p:nvPr/>
          </p:nvSpPr>
          <p:spPr>
            <a:xfrm>
              <a:off x="3302118" y="3796534"/>
              <a:ext cx="372558" cy="353610"/>
            </a:xfrm>
            <a:custGeom>
              <a:avLst/>
              <a:gdLst/>
              <a:ahLst/>
              <a:cxnLst/>
              <a:rect l="l" t="t" r="r" b="b"/>
              <a:pathLst>
                <a:path w="14314" h="13586" extrusionOk="0">
                  <a:moveTo>
                    <a:pt x="7516" y="429"/>
                  </a:moveTo>
                  <a:cubicBezTo>
                    <a:pt x="11024" y="429"/>
                    <a:pt x="13877" y="3283"/>
                    <a:pt x="13877" y="6794"/>
                  </a:cubicBezTo>
                  <a:cubicBezTo>
                    <a:pt x="13877" y="10302"/>
                    <a:pt x="11024" y="13155"/>
                    <a:pt x="7516" y="13155"/>
                  </a:cubicBezTo>
                  <a:cubicBezTo>
                    <a:pt x="4004" y="13155"/>
                    <a:pt x="1151" y="10302"/>
                    <a:pt x="1151" y="6794"/>
                  </a:cubicBezTo>
                  <a:cubicBezTo>
                    <a:pt x="1151" y="3283"/>
                    <a:pt x="4004" y="429"/>
                    <a:pt x="7516" y="429"/>
                  </a:cubicBezTo>
                  <a:close/>
                  <a:moveTo>
                    <a:pt x="7514" y="1"/>
                  </a:moveTo>
                  <a:cubicBezTo>
                    <a:pt x="6207" y="1"/>
                    <a:pt x="4892" y="377"/>
                    <a:pt x="3741" y="1147"/>
                  </a:cubicBezTo>
                  <a:cubicBezTo>
                    <a:pt x="1045" y="2945"/>
                    <a:pt x="0" y="6400"/>
                    <a:pt x="1239" y="9391"/>
                  </a:cubicBezTo>
                  <a:cubicBezTo>
                    <a:pt x="2307" y="11966"/>
                    <a:pt x="4809" y="13586"/>
                    <a:pt x="7510" y="13586"/>
                  </a:cubicBezTo>
                  <a:cubicBezTo>
                    <a:pt x="7950" y="13586"/>
                    <a:pt x="8394" y="13543"/>
                    <a:pt x="8839" y="13454"/>
                  </a:cubicBezTo>
                  <a:cubicBezTo>
                    <a:pt x="12020" y="12825"/>
                    <a:pt x="14307" y="10035"/>
                    <a:pt x="14307" y="6794"/>
                  </a:cubicBezTo>
                  <a:cubicBezTo>
                    <a:pt x="14314" y="4989"/>
                    <a:pt x="13596" y="3261"/>
                    <a:pt x="12319" y="1991"/>
                  </a:cubicBezTo>
                  <a:cubicBezTo>
                    <a:pt x="11005"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5" name="Google Shape;23015;p87"/>
            <p:cNvSpPr/>
            <p:nvPr/>
          </p:nvSpPr>
          <p:spPr>
            <a:xfrm>
              <a:off x="3387931" y="3863555"/>
              <a:ext cx="219620" cy="219620"/>
            </a:xfrm>
            <a:custGeom>
              <a:avLst/>
              <a:gdLst/>
              <a:ahLst/>
              <a:cxnLst/>
              <a:rect l="l" t="t" r="r" b="b"/>
              <a:pathLst>
                <a:path w="8438" h="8438" extrusionOk="0">
                  <a:moveTo>
                    <a:pt x="6654" y="430"/>
                  </a:moveTo>
                  <a:cubicBezTo>
                    <a:pt x="7400" y="430"/>
                    <a:pt x="8005" y="1035"/>
                    <a:pt x="8008" y="1781"/>
                  </a:cubicBezTo>
                  <a:lnTo>
                    <a:pt x="8008" y="6654"/>
                  </a:lnTo>
                  <a:cubicBezTo>
                    <a:pt x="8005" y="7403"/>
                    <a:pt x="7400" y="8005"/>
                    <a:pt x="6654" y="8008"/>
                  </a:cubicBezTo>
                  <a:lnTo>
                    <a:pt x="1781" y="8008"/>
                  </a:lnTo>
                  <a:cubicBezTo>
                    <a:pt x="1035" y="8005"/>
                    <a:pt x="429" y="7403"/>
                    <a:pt x="429" y="6654"/>
                  </a:cubicBezTo>
                  <a:lnTo>
                    <a:pt x="429" y="1781"/>
                  </a:lnTo>
                  <a:cubicBezTo>
                    <a:pt x="429" y="1035"/>
                    <a:pt x="1035" y="430"/>
                    <a:pt x="1781" y="430"/>
                  </a:cubicBezTo>
                  <a:close/>
                  <a:moveTo>
                    <a:pt x="1781" y="0"/>
                  </a:moveTo>
                  <a:cubicBezTo>
                    <a:pt x="795" y="0"/>
                    <a:pt x="0" y="799"/>
                    <a:pt x="0" y="1781"/>
                  </a:cubicBezTo>
                  <a:lnTo>
                    <a:pt x="0" y="6654"/>
                  </a:lnTo>
                  <a:cubicBezTo>
                    <a:pt x="0" y="7639"/>
                    <a:pt x="795" y="8434"/>
                    <a:pt x="1781" y="8438"/>
                  </a:cubicBezTo>
                  <a:lnTo>
                    <a:pt x="6654" y="8438"/>
                  </a:lnTo>
                  <a:cubicBezTo>
                    <a:pt x="7639" y="8434"/>
                    <a:pt x="8434" y="7639"/>
                    <a:pt x="8438" y="6654"/>
                  </a:cubicBezTo>
                  <a:lnTo>
                    <a:pt x="8438" y="1781"/>
                  </a:lnTo>
                  <a:cubicBezTo>
                    <a:pt x="8434" y="799"/>
                    <a:pt x="7639" y="0"/>
                    <a:pt x="66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6" name="Google Shape;23016;p87"/>
            <p:cNvSpPr/>
            <p:nvPr/>
          </p:nvSpPr>
          <p:spPr>
            <a:xfrm>
              <a:off x="3434546" y="3915506"/>
              <a:ext cx="127665" cy="115562"/>
            </a:xfrm>
            <a:custGeom>
              <a:avLst/>
              <a:gdLst/>
              <a:ahLst/>
              <a:cxnLst/>
              <a:rect l="l" t="t" r="r" b="b"/>
              <a:pathLst>
                <a:path w="4905" h="4440" extrusionOk="0">
                  <a:moveTo>
                    <a:pt x="2426" y="0"/>
                  </a:moveTo>
                  <a:cubicBezTo>
                    <a:pt x="1830" y="0"/>
                    <a:pt x="1238" y="240"/>
                    <a:pt x="802" y="703"/>
                  </a:cubicBezTo>
                  <a:cubicBezTo>
                    <a:pt x="42" y="1516"/>
                    <a:pt x="0" y="2768"/>
                    <a:pt x="707" y="3627"/>
                  </a:cubicBezTo>
                  <a:cubicBezTo>
                    <a:pt x="1143" y="4158"/>
                    <a:pt x="1780" y="4440"/>
                    <a:pt x="2426" y="4440"/>
                  </a:cubicBezTo>
                  <a:cubicBezTo>
                    <a:pt x="2828" y="4440"/>
                    <a:pt x="3233" y="4331"/>
                    <a:pt x="3596" y="4105"/>
                  </a:cubicBezTo>
                  <a:cubicBezTo>
                    <a:pt x="3712" y="4032"/>
                    <a:pt x="3730" y="3870"/>
                    <a:pt x="3635" y="3775"/>
                  </a:cubicBezTo>
                  <a:lnTo>
                    <a:pt x="3631" y="3771"/>
                  </a:lnTo>
                  <a:cubicBezTo>
                    <a:pt x="3590" y="3730"/>
                    <a:pt x="3536" y="3708"/>
                    <a:pt x="3481" y="3708"/>
                  </a:cubicBezTo>
                  <a:cubicBezTo>
                    <a:pt x="3442" y="3708"/>
                    <a:pt x="3403" y="3719"/>
                    <a:pt x="3367" y="3743"/>
                  </a:cubicBezTo>
                  <a:cubicBezTo>
                    <a:pt x="3084" y="3916"/>
                    <a:pt x="2756" y="4010"/>
                    <a:pt x="2425" y="4010"/>
                  </a:cubicBezTo>
                  <a:cubicBezTo>
                    <a:pt x="2419" y="4010"/>
                    <a:pt x="2413" y="4010"/>
                    <a:pt x="2407" y="4010"/>
                  </a:cubicBezTo>
                  <a:cubicBezTo>
                    <a:pt x="1605" y="4003"/>
                    <a:pt x="904" y="3462"/>
                    <a:pt x="697" y="2687"/>
                  </a:cubicBezTo>
                  <a:cubicBezTo>
                    <a:pt x="489" y="1913"/>
                    <a:pt x="820" y="1094"/>
                    <a:pt x="1510" y="682"/>
                  </a:cubicBezTo>
                  <a:cubicBezTo>
                    <a:pt x="1793" y="514"/>
                    <a:pt x="2109" y="432"/>
                    <a:pt x="2422" y="432"/>
                  </a:cubicBezTo>
                  <a:cubicBezTo>
                    <a:pt x="2871" y="432"/>
                    <a:pt x="3316" y="600"/>
                    <a:pt x="3659" y="925"/>
                  </a:cubicBezTo>
                  <a:cubicBezTo>
                    <a:pt x="4240" y="1477"/>
                    <a:pt x="4381" y="2350"/>
                    <a:pt x="4008" y="3057"/>
                  </a:cubicBezTo>
                  <a:cubicBezTo>
                    <a:pt x="3962" y="3141"/>
                    <a:pt x="3976" y="3243"/>
                    <a:pt x="4043" y="3310"/>
                  </a:cubicBezTo>
                  <a:lnTo>
                    <a:pt x="4046" y="3314"/>
                  </a:lnTo>
                  <a:cubicBezTo>
                    <a:pt x="4087" y="3355"/>
                    <a:pt x="4141" y="3375"/>
                    <a:pt x="4194" y="3375"/>
                  </a:cubicBezTo>
                  <a:cubicBezTo>
                    <a:pt x="4268" y="3375"/>
                    <a:pt x="4342" y="3336"/>
                    <a:pt x="4381" y="3264"/>
                  </a:cubicBezTo>
                  <a:cubicBezTo>
                    <a:pt x="4905" y="2283"/>
                    <a:pt x="4620" y="1062"/>
                    <a:pt x="3716" y="415"/>
                  </a:cubicBezTo>
                  <a:cubicBezTo>
                    <a:pt x="3327" y="136"/>
                    <a:pt x="2875" y="0"/>
                    <a:pt x="24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7" name="Google Shape;23017;p87"/>
            <p:cNvSpPr/>
            <p:nvPr/>
          </p:nvSpPr>
          <p:spPr>
            <a:xfrm>
              <a:off x="3542326" y="3891378"/>
              <a:ext cx="29775" cy="29880"/>
            </a:xfrm>
            <a:custGeom>
              <a:avLst/>
              <a:gdLst/>
              <a:ahLst/>
              <a:cxnLst/>
              <a:rect l="l" t="t" r="r" b="b"/>
              <a:pathLst>
                <a:path w="1144" h="1148" extrusionOk="0">
                  <a:moveTo>
                    <a:pt x="574" y="1"/>
                  </a:moveTo>
                  <a:cubicBezTo>
                    <a:pt x="257" y="1"/>
                    <a:pt x="0" y="258"/>
                    <a:pt x="0" y="575"/>
                  </a:cubicBezTo>
                  <a:cubicBezTo>
                    <a:pt x="0" y="891"/>
                    <a:pt x="257" y="1148"/>
                    <a:pt x="574" y="1148"/>
                  </a:cubicBezTo>
                  <a:cubicBezTo>
                    <a:pt x="891" y="1148"/>
                    <a:pt x="1144" y="891"/>
                    <a:pt x="1144" y="575"/>
                  </a:cubicBezTo>
                  <a:cubicBezTo>
                    <a:pt x="1144" y="258"/>
                    <a:pt x="891" y="1"/>
                    <a:pt x="57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18" name="Google Shape;23018;p87"/>
          <p:cNvGrpSpPr/>
          <p:nvPr/>
        </p:nvGrpSpPr>
        <p:grpSpPr>
          <a:xfrm>
            <a:off x="6962652" y="3354899"/>
            <a:ext cx="404051" cy="382344"/>
            <a:chOff x="6962652" y="3354899"/>
            <a:chExt cx="404051" cy="382344"/>
          </a:xfrm>
        </p:grpSpPr>
        <p:sp>
          <p:nvSpPr>
            <p:cNvPr id="23019" name="Google Shape;23019;p87"/>
            <p:cNvSpPr/>
            <p:nvPr/>
          </p:nvSpPr>
          <p:spPr>
            <a:xfrm>
              <a:off x="6989565" y="3360990"/>
              <a:ext cx="370267" cy="370163"/>
            </a:xfrm>
            <a:custGeom>
              <a:avLst/>
              <a:gdLst/>
              <a:ahLst/>
              <a:cxnLst/>
              <a:rect l="l" t="t" r="r" b="b"/>
              <a:pathLst>
                <a:path w="14226" h="14222" extrusionOk="0">
                  <a:moveTo>
                    <a:pt x="7111" y="0"/>
                  </a:moveTo>
                  <a:cubicBezTo>
                    <a:pt x="3185" y="0"/>
                    <a:pt x="1" y="3184"/>
                    <a:pt x="1" y="7111"/>
                  </a:cubicBezTo>
                  <a:cubicBezTo>
                    <a:pt x="1" y="11037"/>
                    <a:pt x="3185" y="14222"/>
                    <a:pt x="7111" y="14222"/>
                  </a:cubicBezTo>
                  <a:cubicBezTo>
                    <a:pt x="11042" y="14222"/>
                    <a:pt x="14226" y="11037"/>
                    <a:pt x="14226" y="7111"/>
                  </a:cubicBezTo>
                  <a:cubicBezTo>
                    <a:pt x="14226" y="3184"/>
                    <a:pt x="11042" y="0"/>
                    <a:pt x="711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0" name="Google Shape;23020;p87"/>
            <p:cNvSpPr/>
            <p:nvPr/>
          </p:nvSpPr>
          <p:spPr>
            <a:xfrm>
              <a:off x="7150571" y="3360990"/>
              <a:ext cx="216132" cy="370267"/>
            </a:xfrm>
            <a:custGeom>
              <a:avLst/>
              <a:gdLst/>
              <a:ahLst/>
              <a:cxnLst/>
              <a:rect l="l" t="t" r="r" b="b"/>
              <a:pathLst>
                <a:path w="8304" h="14226" extrusionOk="0">
                  <a:moveTo>
                    <a:pt x="938" y="0"/>
                  </a:moveTo>
                  <a:cubicBezTo>
                    <a:pt x="934" y="0"/>
                    <a:pt x="930" y="0"/>
                    <a:pt x="925" y="0"/>
                  </a:cubicBezTo>
                  <a:cubicBezTo>
                    <a:pt x="616" y="0"/>
                    <a:pt x="306" y="18"/>
                    <a:pt x="0" y="60"/>
                  </a:cubicBezTo>
                  <a:cubicBezTo>
                    <a:pt x="3536" y="524"/>
                    <a:pt x="6182" y="3540"/>
                    <a:pt x="6182" y="7111"/>
                  </a:cubicBezTo>
                  <a:cubicBezTo>
                    <a:pt x="6182" y="10679"/>
                    <a:pt x="3536" y="13697"/>
                    <a:pt x="0" y="14162"/>
                  </a:cubicBezTo>
                  <a:cubicBezTo>
                    <a:pt x="320" y="14205"/>
                    <a:pt x="639" y="14226"/>
                    <a:pt x="953" y="14226"/>
                  </a:cubicBezTo>
                  <a:cubicBezTo>
                    <a:pt x="4636" y="14226"/>
                    <a:pt x="7787" y="11362"/>
                    <a:pt x="8036" y="7575"/>
                  </a:cubicBezTo>
                  <a:cubicBezTo>
                    <a:pt x="8303" y="3473"/>
                    <a:pt x="5049" y="0"/>
                    <a:pt x="93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1" name="Google Shape;23021;p87"/>
            <p:cNvSpPr/>
            <p:nvPr/>
          </p:nvSpPr>
          <p:spPr>
            <a:xfrm>
              <a:off x="7044795" y="3472882"/>
              <a:ext cx="76026" cy="121913"/>
            </a:xfrm>
            <a:custGeom>
              <a:avLst/>
              <a:gdLst/>
              <a:ahLst/>
              <a:cxnLst/>
              <a:rect l="l" t="t" r="r" b="b"/>
              <a:pathLst>
                <a:path w="2921" h="4684" extrusionOk="0">
                  <a:moveTo>
                    <a:pt x="465" y="1"/>
                  </a:moveTo>
                  <a:cubicBezTo>
                    <a:pt x="204" y="1"/>
                    <a:pt x="0" y="215"/>
                    <a:pt x="7" y="472"/>
                  </a:cubicBezTo>
                  <a:lnTo>
                    <a:pt x="7" y="4226"/>
                  </a:lnTo>
                  <a:cubicBezTo>
                    <a:pt x="7" y="4480"/>
                    <a:pt x="211" y="4684"/>
                    <a:pt x="465" y="4684"/>
                  </a:cubicBezTo>
                  <a:cubicBezTo>
                    <a:pt x="718" y="4684"/>
                    <a:pt x="922" y="4476"/>
                    <a:pt x="922" y="4226"/>
                  </a:cubicBezTo>
                  <a:lnTo>
                    <a:pt x="922" y="3611"/>
                  </a:lnTo>
                  <a:lnTo>
                    <a:pt x="1246" y="3287"/>
                  </a:lnTo>
                  <a:lnTo>
                    <a:pt x="1964" y="4258"/>
                  </a:lnTo>
                  <a:cubicBezTo>
                    <a:pt x="2034" y="4356"/>
                    <a:pt x="2143" y="4420"/>
                    <a:pt x="2263" y="4437"/>
                  </a:cubicBezTo>
                  <a:cubicBezTo>
                    <a:pt x="2287" y="4441"/>
                    <a:pt x="2308" y="4444"/>
                    <a:pt x="2333" y="4444"/>
                  </a:cubicBezTo>
                  <a:cubicBezTo>
                    <a:pt x="2706" y="4441"/>
                    <a:pt x="2921" y="4015"/>
                    <a:pt x="2699" y="3713"/>
                  </a:cubicBezTo>
                  <a:lnTo>
                    <a:pt x="1900" y="2632"/>
                  </a:lnTo>
                  <a:lnTo>
                    <a:pt x="2502" y="2031"/>
                  </a:lnTo>
                  <a:cubicBezTo>
                    <a:pt x="2671" y="1851"/>
                    <a:pt x="2667" y="1570"/>
                    <a:pt x="2491" y="1394"/>
                  </a:cubicBezTo>
                  <a:cubicBezTo>
                    <a:pt x="2403" y="1304"/>
                    <a:pt x="2287" y="1259"/>
                    <a:pt x="2170" y="1259"/>
                  </a:cubicBezTo>
                  <a:cubicBezTo>
                    <a:pt x="2058" y="1259"/>
                    <a:pt x="1946" y="1301"/>
                    <a:pt x="1858" y="1383"/>
                  </a:cubicBezTo>
                  <a:lnTo>
                    <a:pt x="922" y="2319"/>
                  </a:lnTo>
                  <a:lnTo>
                    <a:pt x="922" y="472"/>
                  </a:lnTo>
                  <a:cubicBezTo>
                    <a:pt x="929" y="215"/>
                    <a:pt x="722" y="1"/>
                    <a:pt x="465"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2" name="Google Shape;23022;p87"/>
            <p:cNvSpPr/>
            <p:nvPr/>
          </p:nvSpPr>
          <p:spPr>
            <a:xfrm>
              <a:off x="7197628" y="3472882"/>
              <a:ext cx="76130" cy="121913"/>
            </a:xfrm>
            <a:custGeom>
              <a:avLst/>
              <a:gdLst/>
              <a:ahLst/>
              <a:cxnLst/>
              <a:rect l="l" t="t" r="r" b="b"/>
              <a:pathLst>
                <a:path w="2925" h="4684" extrusionOk="0">
                  <a:moveTo>
                    <a:pt x="469" y="1"/>
                  </a:moveTo>
                  <a:cubicBezTo>
                    <a:pt x="208" y="1"/>
                    <a:pt x="1" y="215"/>
                    <a:pt x="11" y="472"/>
                  </a:cubicBezTo>
                  <a:lnTo>
                    <a:pt x="11" y="4226"/>
                  </a:lnTo>
                  <a:cubicBezTo>
                    <a:pt x="11" y="4480"/>
                    <a:pt x="215" y="4684"/>
                    <a:pt x="469" y="4684"/>
                  </a:cubicBezTo>
                  <a:cubicBezTo>
                    <a:pt x="722" y="4684"/>
                    <a:pt x="926" y="4476"/>
                    <a:pt x="926" y="4226"/>
                  </a:cubicBezTo>
                  <a:lnTo>
                    <a:pt x="926" y="3611"/>
                  </a:lnTo>
                  <a:lnTo>
                    <a:pt x="1250" y="3287"/>
                  </a:lnTo>
                  <a:lnTo>
                    <a:pt x="1967" y="4258"/>
                  </a:lnTo>
                  <a:cubicBezTo>
                    <a:pt x="2038" y="4356"/>
                    <a:pt x="2147" y="4420"/>
                    <a:pt x="2266" y="4437"/>
                  </a:cubicBezTo>
                  <a:cubicBezTo>
                    <a:pt x="2288" y="4441"/>
                    <a:pt x="2312" y="4444"/>
                    <a:pt x="2333" y="4444"/>
                  </a:cubicBezTo>
                  <a:cubicBezTo>
                    <a:pt x="2710" y="4441"/>
                    <a:pt x="2924" y="4015"/>
                    <a:pt x="2703" y="3713"/>
                  </a:cubicBezTo>
                  <a:lnTo>
                    <a:pt x="1904" y="2632"/>
                  </a:lnTo>
                  <a:lnTo>
                    <a:pt x="2506" y="2031"/>
                  </a:lnTo>
                  <a:cubicBezTo>
                    <a:pt x="2675" y="1851"/>
                    <a:pt x="2671" y="1570"/>
                    <a:pt x="2495" y="1394"/>
                  </a:cubicBezTo>
                  <a:cubicBezTo>
                    <a:pt x="2407" y="1304"/>
                    <a:pt x="2291" y="1259"/>
                    <a:pt x="2174" y="1259"/>
                  </a:cubicBezTo>
                  <a:cubicBezTo>
                    <a:pt x="2061" y="1259"/>
                    <a:pt x="1948" y="1301"/>
                    <a:pt x="1858" y="1383"/>
                  </a:cubicBezTo>
                  <a:lnTo>
                    <a:pt x="926" y="2319"/>
                  </a:lnTo>
                  <a:lnTo>
                    <a:pt x="926" y="472"/>
                  </a:lnTo>
                  <a:cubicBezTo>
                    <a:pt x="933" y="215"/>
                    <a:pt x="725" y="1"/>
                    <a:pt x="46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3" name="Google Shape;23023;p87"/>
            <p:cNvSpPr/>
            <p:nvPr/>
          </p:nvSpPr>
          <p:spPr>
            <a:xfrm>
              <a:off x="7141487" y="3497790"/>
              <a:ext cx="25038" cy="97004"/>
            </a:xfrm>
            <a:custGeom>
              <a:avLst/>
              <a:gdLst/>
              <a:ahLst/>
              <a:cxnLst/>
              <a:rect l="l" t="t" r="r" b="b"/>
              <a:pathLst>
                <a:path w="962" h="3727" extrusionOk="0">
                  <a:moveTo>
                    <a:pt x="479" y="1"/>
                  </a:moveTo>
                  <a:cubicBezTo>
                    <a:pt x="222" y="1"/>
                    <a:pt x="8" y="205"/>
                    <a:pt x="1" y="465"/>
                  </a:cubicBezTo>
                  <a:lnTo>
                    <a:pt x="1" y="3248"/>
                  </a:lnTo>
                  <a:cubicBezTo>
                    <a:pt x="1" y="3512"/>
                    <a:pt x="215" y="3727"/>
                    <a:pt x="483" y="3727"/>
                  </a:cubicBezTo>
                  <a:cubicBezTo>
                    <a:pt x="747" y="3727"/>
                    <a:pt x="961" y="3512"/>
                    <a:pt x="961" y="3248"/>
                  </a:cubicBezTo>
                  <a:lnTo>
                    <a:pt x="961" y="465"/>
                  </a:lnTo>
                  <a:cubicBezTo>
                    <a:pt x="951" y="205"/>
                    <a:pt x="740" y="1"/>
                    <a:pt x="47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4" name="Google Shape;23024;p87"/>
            <p:cNvSpPr/>
            <p:nvPr/>
          </p:nvSpPr>
          <p:spPr>
            <a:xfrm>
              <a:off x="7288933" y="3529518"/>
              <a:ext cx="38573" cy="33055"/>
            </a:xfrm>
            <a:custGeom>
              <a:avLst/>
              <a:gdLst/>
              <a:ahLst/>
              <a:cxnLst/>
              <a:rect l="l" t="t" r="r" b="b"/>
              <a:pathLst>
                <a:path w="1482" h="1270" extrusionOk="0">
                  <a:moveTo>
                    <a:pt x="843" y="1"/>
                  </a:moveTo>
                  <a:cubicBezTo>
                    <a:pt x="686" y="1"/>
                    <a:pt x="527" y="59"/>
                    <a:pt x="398" y="189"/>
                  </a:cubicBezTo>
                  <a:cubicBezTo>
                    <a:pt x="0" y="587"/>
                    <a:pt x="282" y="1269"/>
                    <a:pt x="845" y="1269"/>
                  </a:cubicBezTo>
                  <a:cubicBezTo>
                    <a:pt x="1197" y="1269"/>
                    <a:pt x="1478" y="984"/>
                    <a:pt x="1482" y="636"/>
                  </a:cubicBezTo>
                  <a:cubicBezTo>
                    <a:pt x="1482" y="253"/>
                    <a:pt x="1169" y="1"/>
                    <a:pt x="8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5" name="Google Shape;23025;p87"/>
            <p:cNvSpPr/>
            <p:nvPr/>
          </p:nvSpPr>
          <p:spPr>
            <a:xfrm>
              <a:off x="6962652" y="3354899"/>
              <a:ext cx="402776" cy="382344"/>
            </a:xfrm>
            <a:custGeom>
              <a:avLst/>
              <a:gdLst/>
              <a:ahLst/>
              <a:cxnLst/>
              <a:rect l="l" t="t" r="r" b="b"/>
              <a:pathLst>
                <a:path w="15475" h="14690" extrusionOk="0">
                  <a:moveTo>
                    <a:pt x="8124" y="466"/>
                  </a:moveTo>
                  <a:cubicBezTo>
                    <a:pt x="11921" y="466"/>
                    <a:pt x="15006" y="3552"/>
                    <a:pt x="15006" y="7345"/>
                  </a:cubicBezTo>
                  <a:cubicBezTo>
                    <a:pt x="15006" y="11138"/>
                    <a:pt x="11921" y="14223"/>
                    <a:pt x="8124" y="14223"/>
                  </a:cubicBezTo>
                  <a:cubicBezTo>
                    <a:pt x="4331" y="14223"/>
                    <a:pt x="1246" y="11138"/>
                    <a:pt x="1246" y="7345"/>
                  </a:cubicBezTo>
                  <a:cubicBezTo>
                    <a:pt x="1246" y="3552"/>
                    <a:pt x="4331" y="466"/>
                    <a:pt x="8124" y="466"/>
                  </a:cubicBezTo>
                  <a:close/>
                  <a:moveTo>
                    <a:pt x="8120" y="0"/>
                  </a:moveTo>
                  <a:cubicBezTo>
                    <a:pt x="6707" y="0"/>
                    <a:pt x="5287" y="406"/>
                    <a:pt x="4043"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4" y="5396"/>
                    <a:pt x="14700" y="3527"/>
                    <a:pt x="13318" y="2152"/>
                  </a:cubicBezTo>
                  <a:cubicBezTo>
                    <a:pt x="11898" y="732"/>
                    <a:pt x="10016"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6" name="Google Shape;23026;p87"/>
            <p:cNvSpPr/>
            <p:nvPr/>
          </p:nvSpPr>
          <p:spPr>
            <a:xfrm>
              <a:off x="7039121" y="3467104"/>
              <a:ext cx="86177" cy="133729"/>
            </a:xfrm>
            <a:custGeom>
              <a:avLst/>
              <a:gdLst/>
              <a:ahLst/>
              <a:cxnLst/>
              <a:rect l="l" t="t" r="r" b="b"/>
              <a:pathLst>
                <a:path w="3311" h="5138" extrusionOk="0">
                  <a:moveTo>
                    <a:pt x="677" y="483"/>
                  </a:moveTo>
                  <a:cubicBezTo>
                    <a:pt x="782" y="483"/>
                    <a:pt x="887" y="553"/>
                    <a:pt x="887" y="694"/>
                  </a:cubicBezTo>
                  <a:lnTo>
                    <a:pt x="887" y="2580"/>
                  </a:lnTo>
                  <a:cubicBezTo>
                    <a:pt x="887" y="2721"/>
                    <a:pt x="1001" y="2813"/>
                    <a:pt x="1121" y="2813"/>
                  </a:cubicBezTo>
                  <a:cubicBezTo>
                    <a:pt x="1178" y="2813"/>
                    <a:pt x="1237" y="2792"/>
                    <a:pt x="1284" y="2745"/>
                  </a:cubicBezTo>
                  <a:lnTo>
                    <a:pt x="2245" y="1781"/>
                  </a:lnTo>
                  <a:cubicBezTo>
                    <a:pt x="2291" y="1736"/>
                    <a:pt x="2343" y="1716"/>
                    <a:pt x="2393" y="1716"/>
                  </a:cubicBezTo>
                  <a:cubicBezTo>
                    <a:pt x="2556" y="1716"/>
                    <a:pt x="2695" y="1926"/>
                    <a:pt x="2544" y="2080"/>
                  </a:cubicBezTo>
                  <a:lnTo>
                    <a:pt x="1928" y="2693"/>
                  </a:lnTo>
                  <a:cubicBezTo>
                    <a:pt x="1847" y="2774"/>
                    <a:pt x="1840" y="2900"/>
                    <a:pt x="1907" y="2995"/>
                  </a:cubicBezTo>
                  <a:lnTo>
                    <a:pt x="2713" y="4086"/>
                  </a:lnTo>
                  <a:cubicBezTo>
                    <a:pt x="2748" y="4128"/>
                    <a:pt x="2762" y="4184"/>
                    <a:pt x="2755" y="4241"/>
                  </a:cubicBezTo>
                  <a:cubicBezTo>
                    <a:pt x="2738" y="4353"/>
                    <a:pt x="2641" y="4419"/>
                    <a:pt x="2544" y="4419"/>
                  </a:cubicBezTo>
                  <a:cubicBezTo>
                    <a:pt x="2482" y="4419"/>
                    <a:pt x="2421" y="4393"/>
                    <a:pt x="2379" y="4336"/>
                  </a:cubicBezTo>
                  <a:lnTo>
                    <a:pt x="1650" y="3351"/>
                  </a:lnTo>
                  <a:cubicBezTo>
                    <a:pt x="1604" y="3287"/>
                    <a:pt x="1532" y="3254"/>
                    <a:pt x="1461" y="3254"/>
                  </a:cubicBezTo>
                  <a:cubicBezTo>
                    <a:pt x="1402" y="3254"/>
                    <a:pt x="1343" y="3276"/>
                    <a:pt x="1298" y="3322"/>
                  </a:cubicBezTo>
                  <a:lnTo>
                    <a:pt x="957" y="3664"/>
                  </a:lnTo>
                  <a:cubicBezTo>
                    <a:pt x="911" y="3709"/>
                    <a:pt x="887" y="3769"/>
                    <a:pt x="887" y="3829"/>
                  </a:cubicBezTo>
                  <a:lnTo>
                    <a:pt x="887" y="4448"/>
                  </a:lnTo>
                  <a:cubicBezTo>
                    <a:pt x="890" y="4564"/>
                    <a:pt x="795" y="4659"/>
                    <a:pt x="679" y="4659"/>
                  </a:cubicBezTo>
                  <a:cubicBezTo>
                    <a:pt x="563" y="4659"/>
                    <a:pt x="468" y="4564"/>
                    <a:pt x="468" y="4448"/>
                  </a:cubicBezTo>
                  <a:lnTo>
                    <a:pt x="468" y="694"/>
                  </a:lnTo>
                  <a:cubicBezTo>
                    <a:pt x="468" y="553"/>
                    <a:pt x="573" y="483"/>
                    <a:pt x="677" y="483"/>
                  </a:cubicBezTo>
                  <a:close/>
                  <a:moveTo>
                    <a:pt x="683" y="1"/>
                  </a:moveTo>
                  <a:cubicBezTo>
                    <a:pt x="303" y="1"/>
                    <a:pt x="0" y="314"/>
                    <a:pt x="11" y="691"/>
                  </a:cubicBezTo>
                  <a:lnTo>
                    <a:pt x="11" y="4448"/>
                  </a:lnTo>
                  <a:cubicBezTo>
                    <a:pt x="0" y="4825"/>
                    <a:pt x="303" y="5138"/>
                    <a:pt x="683" y="5138"/>
                  </a:cubicBezTo>
                  <a:cubicBezTo>
                    <a:pt x="1063" y="5138"/>
                    <a:pt x="1365" y="4825"/>
                    <a:pt x="1355" y="4448"/>
                  </a:cubicBezTo>
                  <a:lnTo>
                    <a:pt x="1355" y="3924"/>
                  </a:lnTo>
                  <a:lnTo>
                    <a:pt x="1439" y="3840"/>
                  </a:lnTo>
                  <a:lnTo>
                    <a:pt x="2009" y="4610"/>
                  </a:lnTo>
                  <a:cubicBezTo>
                    <a:pt x="2139" y="4789"/>
                    <a:pt x="2342" y="4883"/>
                    <a:pt x="2548" y="4883"/>
                  </a:cubicBezTo>
                  <a:cubicBezTo>
                    <a:pt x="2688" y="4883"/>
                    <a:pt x="2828" y="4840"/>
                    <a:pt x="2949" y="4751"/>
                  </a:cubicBezTo>
                  <a:cubicBezTo>
                    <a:pt x="3248" y="4529"/>
                    <a:pt x="3311" y="4107"/>
                    <a:pt x="3089" y="3808"/>
                  </a:cubicBezTo>
                  <a:lnTo>
                    <a:pt x="2403" y="2876"/>
                  </a:lnTo>
                  <a:lnTo>
                    <a:pt x="2875" y="2404"/>
                  </a:lnTo>
                  <a:cubicBezTo>
                    <a:pt x="3128" y="2140"/>
                    <a:pt x="3121" y="1722"/>
                    <a:pt x="2864" y="1465"/>
                  </a:cubicBezTo>
                  <a:cubicBezTo>
                    <a:pt x="2732" y="1332"/>
                    <a:pt x="2558" y="1266"/>
                    <a:pt x="2385" y="1266"/>
                  </a:cubicBezTo>
                  <a:cubicBezTo>
                    <a:pt x="2218" y="1266"/>
                    <a:pt x="2051" y="1328"/>
                    <a:pt x="1921" y="1451"/>
                  </a:cubicBezTo>
                  <a:lnTo>
                    <a:pt x="1355" y="2017"/>
                  </a:lnTo>
                  <a:lnTo>
                    <a:pt x="1355" y="691"/>
                  </a:lnTo>
                  <a:cubicBezTo>
                    <a:pt x="1365"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7" name="Google Shape;23027;p87"/>
            <p:cNvSpPr/>
            <p:nvPr/>
          </p:nvSpPr>
          <p:spPr>
            <a:xfrm>
              <a:off x="7191954" y="3467104"/>
              <a:ext cx="86203" cy="133729"/>
            </a:xfrm>
            <a:custGeom>
              <a:avLst/>
              <a:gdLst/>
              <a:ahLst/>
              <a:cxnLst/>
              <a:rect l="l" t="t" r="r" b="b"/>
              <a:pathLst>
                <a:path w="3312" h="5138" extrusionOk="0">
                  <a:moveTo>
                    <a:pt x="681" y="483"/>
                  </a:moveTo>
                  <a:cubicBezTo>
                    <a:pt x="786" y="483"/>
                    <a:pt x="891" y="553"/>
                    <a:pt x="891" y="694"/>
                  </a:cubicBezTo>
                  <a:lnTo>
                    <a:pt x="891" y="2580"/>
                  </a:lnTo>
                  <a:cubicBezTo>
                    <a:pt x="891" y="2721"/>
                    <a:pt x="1005" y="2813"/>
                    <a:pt x="1125" y="2813"/>
                  </a:cubicBezTo>
                  <a:cubicBezTo>
                    <a:pt x="1182" y="2813"/>
                    <a:pt x="1241" y="2792"/>
                    <a:pt x="1288" y="2745"/>
                  </a:cubicBezTo>
                  <a:lnTo>
                    <a:pt x="2249" y="1781"/>
                  </a:lnTo>
                  <a:cubicBezTo>
                    <a:pt x="2294" y="1736"/>
                    <a:pt x="2346" y="1716"/>
                    <a:pt x="2395" y="1716"/>
                  </a:cubicBezTo>
                  <a:cubicBezTo>
                    <a:pt x="2558" y="1716"/>
                    <a:pt x="2698" y="1926"/>
                    <a:pt x="2544" y="2080"/>
                  </a:cubicBezTo>
                  <a:lnTo>
                    <a:pt x="1932" y="2693"/>
                  </a:lnTo>
                  <a:cubicBezTo>
                    <a:pt x="1851" y="2774"/>
                    <a:pt x="1841" y="2900"/>
                    <a:pt x="1911" y="2995"/>
                  </a:cubicBezTo>
                  <a:lnTo>
                    <a:pt x="2717" y="4086"/>
                  </a:lnTo>
                  <a:cubicBezTo>
                    <a:pt x="2752" y="4128"/>
                    <a:pt x="2766" y="4184"/>
                    <a:pt x="2759" y="4241"/>
                  </a:cubicBezTo>
                  <a:cubicBezTo>
                    <a:pt x="2742" y="4353"/>
                    <a:pt x="2645" y="4419"/>
                    <a:pt x="2547" y="4419"/>
                  </a:cubicBezTo>
                  <a:cubicBezTo>
                    <a:pt x="2486" y="4419"/>
                    <a:pt x="2425" y="4393"/>
                    <a:pt x="2382" y="4336"/>
                  </a:cubicBezTo>
                  <a:lnTo>
                    <a:pt x="1654" y="3351"/>
                  </a:lnTo>
                  <a:cubicBezTo>
                    <a:pt x="1608" y="3287"/>
                    <a:pt x="1536" y="3254"/>
                    <a:pt x="1465" y="3254"/>
                  </a:cubicBezTo>
                  <a:cubicBezTo>
                    <a:pt x="1406" y="3254"/>
                    <a:pt x="1347" y="3276"/>
                    <a:pt x="1302" y="3322"/>
                  </a:cubicBezTo>
                  <a:lnTo>
                    <a:pt x="957" y="3664"/>
                  </a:lnTo>
                  <a:cubicBezTo>
                    <a:pt x="915" y="3709"/>
                    <a:pt x="891" y="3769"/>
                    <a:pt x="891" y="3829"/>
                  </a:cubicBezTo>
                  <a:lnTo>
                    <a:pt x="891" y="4448"/>
                  </a:lnTo>
                  <a:cubicBezTo>
                    <a:pt x="891" y="4564"/>
                    <a:pt x="799" y="4659"/>
                    <a:pt x="683" y="4659"/>
                  </a:cubicBezTo>
                  <a:cubicBezTo>
                    <a:pt x="567" y="4659"/>
                    <a:pt x="472" y="4564"/>
                    <a:pt x="472" y="4448"/>
                  </a:cubicBezTo>
                  <a:lnTo>
                    <a:pt x="472" y="694"/>
                  </a:lnTo>
                  <a:cubicBezTo>
                    <a:pt x="472" y="553"/>
                    <a:pt x="577" y="483"/>
                    <a:pt x="681" y="483"/>
                  </a:cubicBezTo>
                  <a:close/>
                  <a:moveTo>
                    <a:pt x="683" y="1"/>
                  </a:moveTo>
                  <a:cubicBezTo>
                    <a:pt x="303" y="1"/>
                    <a:pt x="0" y="314"/>
                    <a:pt x="11" y="691"/>
                  </a:cubicBezTo>
                  <a:lnTo>
                    <a:pt x="11" y="4448"/>
                  </a:lnTo>
                  <a:cubicBezTo>
                    <a:pt x="0" y="4825"/>
                    <a:pt x="303" y="5138"/>
                    <a:pt x="683" y="5138"/>
                  </a:cubicBezTo>
                  <a:cubicBezTo>
                    <a:pt x="1063" y="5138"/>
                    <a:pt x="1366" y="4825"/>
                    <a:pt x="1359" y="4448"/>
                  </a:cubicBezTo>
                  <a:lnTo>
                    <a:pt x="1359" y="3924"/>
                  </a:lnTo>
                  <a:lnTo>
                    <a:pt x="1439" y="3840"/>
                  </a:lnTo>
                  <a:lnTo>
                    <a:pt x="2009" y="4607"/>
                  </a:lnTo>
                  <a:cubicBezTo>
                    <a:pt x="2140" y="4786"/>
                    <a:pt x="2344" y="4880"/>
                    <a:pt x="2551" y="4880"/>
                  </a:cubicBezTo>
                  <a:cubicBezTo>
                    <a:pt x="2690" y="4880"/>
                    <a:pt x="2829" y="4838"/>
                    <a:pt x="2949" y="4751"/>
                  </a:cubicBezTo>
                  <a:cubicBezTo>
                    <a:pt x="3248" y="4529"/>
                    <a:pt x="3311" y="4107"/>
                    <a:pt x="3093" y="3808"/>
                  </a:cubicBezTo>
                  <a:lnTo>
                    <a:pt x="2407" y="2876"/>
                  </a:lnTo>
                  <a:lnTo>
                    <a:pt x="2879" y="2404"/>
                  </a:lnTo>
                  <a:cubicBezTo>
                    <a:pt x="3132" y="2140"/>
                    <a:pt x="3125" y="1722"/>
                    <a:pt x="2868" y="1465"/>
                  </a:cubicBezTo>
                  <a:cubicBezTo>
                    <a:pt x="2736" y="1332"/>
                    <a:pt x="2562" y="1266"/>
                    <a:pt x="2389" y="1266"/>
                  </a:cubicBezTo>
                  <a:cubicBezTo>
                    <a:pt x="2222" y="1266"/>
                    <a:pt x="2055" y="1328"/>
                    <a:pt x="1925" y="1451"/>
                  </a:cubicBezTo>
                  <a:lnTo>
                    <a:pt x="1359" y="2017"/>
                  </a:lnTo>
                  <a:lnTo>
                    <a:pt x="1359" y="691"/>
                  </a:lnTo>
                  <a:cubicBezTo>
                    <a:pt x="1366" y="314"/>
                    <a:pt x="1063" y="1"/>
                    <a:pt x="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8" name="Google Shape;23028;p87"/>
            <p:cNvSpPr/>
            <p:nvPr/>
          </p:nvSpPr>
          <p:spPr>
            <a:xfrm>
              <a:off x="7135813" y="3491726"/>
              <a:ext cx="36386" cy="108665"/>
            </a:xfrm>
            <a:custGeom>
              <a:avLst/>
              <a:gdLst/>
              <a:ahLst/>
              <a:cxnLst/>
              <a:rect l="l" t="t" r="r" b="b"/>
              <a:pathLst>
                <a:path w="1398" h="4175" extrusionOk="0">
                  <a:moveTo>
                    <a:pt x="700" y="1"/>
                  </a:moveTo>
                  <a:cubicBezTo>
                    <a:pt x="317" y="1"/>
                    <a:pt x="4" y="312"/>
                    <a:pt x="4" y="698"/>
                  </a:cubicBezTo>
                  <a:lnTo>
                    <a:pt x="4" y="3464"/>
                  </a:lnTo>
                  <a:cubicBezTo>
                    <a:pt x="1" y="3840"/>
                    <a:pt x="296" y="4157"/>
                    <a:pt x="673" y="4174"/>
                  </a:cubicBezTo>
                  <a:cubicBezTo>
                    <a:pt x="681" y="4175"/>
                    <a:pt x="690" y="4175"/>
                    <a:pt x="698" y="4175"/>
                  </a:cubicBezTo>
                  <a:cubicBezTo>
                    <a:pt x="1081" y="4175"/>
                    <a:pt x="1394" y="3867"/>
                    <a:pt x="1394" y="3481"/>
                  </a:cubicBezTo>
                  <a:lnTo>
                    <a:pt x="1394" y="2113"/>
                  </a:lnTo>
                  <a:cubicBezTo>
                    <a:pt x="1394" y="1986"/>
                    <a:pt x="1292" y="1880"/>
                    <a:pt x="1165" y="1880"/>
                  </a:cubicBezTo>
                  <a:cubicBezTo>
                    <a:pt x="1035" y="1880"/>
                    <a:pt x="933" y="1986"/>
                    <a:pt x="933" y="2113"/>
                  </a:cubicBezTo>
                  <a:lnTo>
                    <a:pt x="933" y="3471"/>
                  </a:lnTo>
                  <a:cubicBezTo>
                    <a:pt x="933" y="3590"/>
                    <a:pt x="849" y="3692"/>
                    <a:pt x="729" y="3710"/>
                  </a:cubicBezTo>
                  <a:cubicBezTo>
                    <a:pt x="719" y="3711"/>
                    <a:pt x="709" y="3712"/>
                    <a:pt x="699" y="3712"/>
                  </a:cubicBezTo>
                  <a:cubicBezTo>
                    <a:pt x="574" y="3712"/>
                    <a:pt x="465" y="3612"/>
                    <a:pt x="465" y="3481"/>
                  </a:cubicBezTo>
                  <a:lnTo>
                    <a:pt x="465" y="705"/>
                  </a:lnTo>
                  <a:cubicBezTo>
                    <a:pt x="465" y="586"/>
                    <a:pt x="549" y="483"/>
                    <a:pt x="669" y="466"/>
                  </a:cubicBezTo>
                  <a:cubicBezTo>
                    <a:pt x="679" y="465"/>
                    <a:pt x="689" y="464"/>
                    <a:pt x="698" y="464"/>
                  </a:cubicBezTo>
                  <a:cubicBezTo>
                    <a:pt x="824" y="464"/>
                    <a:pt x="933" y="567"/>
                    <a:pt x="933" y="698"/>
                  </a:cubicBezTo>
                  <a:lnTo>
                    <a:pt x="933" y="983"/>
                  </a:lnTo>
                  <a:cubicBezTo>
                    <a:pt x="933" y="1110"/>
                    <a:pt x="1035" y="1215"/>
                    <a:pt x="1165" y="1215"/>
                  </a:cubicBezTo>
                  <a:cubicBezTo>
                    <a:pt x="1292" y="1215"/>
                    <a:pt x="1394" y="1110"/>
                    <a:pt x="1394" y="983"/>
                  </a:cubicBezTo>
                  <a:lnTo>
                    <a:pt x="1394" y="716"/>
                  </a:lnTo>
                  <a:cubicBezTo>
                    <a:pt x="1397" y="336"/>
                    <a:pt x="1105" y="23"/>
                    <a:pt x="725" y="1"/>
                  </a:cubicBezTo>
                  <a:cubicBezTo>
                    <a:pt x="717" y="1"/>
                    <a:pt x="709"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9" name="Google Shape;23029;p87"/>
            <p:cNvSpPr/>
            <p:nvPr/>
          </p:nvSpPr>
          <p:spPr>
            <a:xfrm>
              <a:off x="7281333" y="3523896"/>
              <a:ext cx="51769" cy="44351"/>
            </a:xfrm>
            <a:custGeom>
              <a:avLst/>
              <a:gdLst/>
              <a:ahLst/>
              <a:cxnLst/>
              <a:rect l="l" t="t" r="r" b="b"/>
              <a:pathLst>
                <a:path w="1989" h="1704" extrusionOk="0">
                  <a:moveTo>
                    <a:pt x="1135" y="464"/>
                  </a:moveTo>
                  <a:cubicBezTo>
                    <a:pt x="1334" y="464"/>
                    <a:pt x="1524" y="618"/>
                    <a:pt x="1524" y="852"/>
                  </a:cubicBezTo>
                  <a:cubicBezTo>
                    <a:pt x="1524" y="1063"/>
                    <a:pt x="1352" y="1239"/>
                    <a:pt x="1137" y="1239"/>
                  </a:cubicBezTo>
                  <a:cubicBezTo>
                    <a:pt x="792" y="1239"/>
                    <a:pt x="620" y="820"/>
                    <a:pt x="866" y="577"/>
                  </a:cubicBezTo>
                  <a:cubicBezTo>
                    <a:pt x="944" y="499"/>
                    <a:pt x="1041" y="464"/>
                    <a:pt x="1135" y="464"/>
                  </a:cubicBezTo>
                  <a:close/>
                  <a:moveTo>
                    <a:pt x="1137" y="0"/>
                  </a:moveTo>
                  <a:cubicBezTo>
                    <a:pt x="380" y="0"/>
                    <a:pt x="0" y="915"/>
                    <a:pt x="539" y="1454"/>
                  </a:cubicBezTo>
                  <a:cubicBezTo>
                    <a:pt x="712" y="1626"/>
                    <a:pt x="924" y="1704"/>
                    <a:pt x="1132" y="1704"/>
                  </a:cubicBezTo>
                  <a:cubicBezTo>
                    <a:pt x="1569" y="1704"/>
                    <a:pt x="1988" y="1364"/>
                    <a:pt x="1988" y="852"/>
                  </a:cubicBezTo>
                  <a:cubicBezTo>
                    <a:pt x="1988" y="380"/>
                    <a:pt x="1608" y="0"/>
                    <a:pt x="11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30" name="Google Shape;23030;p87"/>
          <p:cNvGrpSpPr/>
          <p:nvPr/>
        </p:nvGrpSpPr>
        <p:grpSpPr>
          <a:xfrm>
            <a:off x="3508451" y="3844159"/>
            <a:ext cx="372740" cy="353610"/>
            <a:chOff x="3744430" y="3796534"/>
            <a:chExt cx="372740" cy="353610"/>
          </a:xfrm>
        </p:grpSpPr>
        <p:sp>
          <p:nvSpPr>
            <p:cNvPr id="23031" name="Google Shape;23031;p87"/>
            <p:cNvSpPr/>
            <p:nvPr/>
          </p:nvSpPr>
          <p:spPr>
            <a:xfrm>
              <a:off x="3768713" y="3802104"/>
              <a:ext cx="342522" cy="342418"/>
            </a:xfrm>
            <a:custGeom>
              <a:avLst/>
              <a:gdLst/>
              <a:ahLst/>
              <a:cxnLst/>
              <a:rect l="l" t="t" r="r" b="b"/>
              <a:pathLst>
                <a:path w="13160" h="13156" extrusionOk="0">
                  <a:moveTo>
                    <a:pt x="6580" y="1"/>
                  </a:moveTo>
                  <a:cubicBezTo>
                    <a:pt x="2945" y="1"/>
                    <a:pt x="0" y="2945"/>
                    <a:pt x="0" y="6580"/>
                  </a:cubicBezTo>
                  <a:cubicBezTo>
                    <a:pt x="0" y="10211"/>
                    <a:pt x="2945" y="13156"/>
                    <a:pt x="6580" y="13156"/>
                  </a:cubicBezTo>
                  <a:cubicBezTo>
                    <a:pt x="10211" y="13156"/>
                    <a:pt x="13159" y="10211"/>
                    <a:pt x="13159" y="6580"/>
                  </a:cubicBezTo>
                  <a:cubicBezTo>
                    <a:pt x="13159" y="2945"/>
                    <a:pt x="10211" y="1"/>
                    <a:pt x="6580"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2" name="Google Shape;23032;p87"/>
            <p:cNvSpPr/>
            <p:nvPr/>
          </p:nvSpPr>
          <p:spPr>
            <a:xfrm>
              <a:off x="3917617" y="3802104"/>
              <a:ext cx="199553" cy="342522"/>
            </a:xfrm>
            <a:custGeom>
              <a:avLst/>
              <a:gdLst/>
              <a:ahLst/>
              <a:cxnLst/>
              <a:rect l="l" t="t" r="r" b="b"/>
              <a:pathLst>
                <a:path w="7667" h="13160" extrusionOk="0">
                  <a:moveTo>
                    <a:pt x="859" y="1"/>
                  </a:moveTo>
                  <a:cubicBezTo>
                    <a:pt x="570" y="1"/>
                    <a:pt x="285" y="18"/>
                    <a:pt x="0" y="57"/>
                  </a:cubicBezTo>
                  <a:cubicBezTo>
                    <a:pt x="3272" y="486"/>
                    <a:pt x="5721" y="3276"/>
                    <a:pt x="5721" y="6580"/>
                  </a:cubicBezTo>
                  <a:cubicBezTo>
                    <a:pt x="5721" y="9880"/>
                    <a:pt x="3272" y="12670"/>
                    <a:pt x="0" y="13103"/>
                  </a:cubicBezTo>
                  <a:cubicBezTo>
                    <a:pt x="290" y="13141"/>
                    <a:pt x="578" y="13160"/>
                    <a:pt x="863" y="13160"/>
                  </a:cubicBezTo>
                  <a:cubicBezTo>
                    <a:pt x="4274" y="13160"/>
                    <a:pt x="7190" y="10510"/>
                    <a:pt x="7421" y="7009"/>
                  </a:cubicBezTo>
                  <a:cubicBezTo>
                    <a:pt x="7667" y="3216"/>
                    <a:pt x="4659"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3" name="Google Shape;23033;p87"/>
            <p:cNvSpPr/>
            <p:nvPr/>
          </p:nvSpPr>
          <p:spPr>
            <a:xfrm>
              <a:off x="3850206" y="3943225"/>
              <a:ext cx="38026" cy="112387"/>
            </a:xfrm>
            <a:custGeom>
              <a:avLst/>
              <a:gdLst/>
              <a:ahLst/>
              <a:cxnLst/>
              <a:rect l="l" t="t" r="r" b="b"/>
              <a:pathLst>
                <a:path w="1461" h="4318" extrusionOk="0">
                  <a:moveTo>
                    <a:pt x="60" y="0"/>
                  </a:moveTo>
                  <a:cubicBezTo>
                    <a:pt x="29" y="0"/>
                    <a:pt x="0" y="25"/>
                    <a:pt x="0" y="57"/>
                  </a:cubicBezTo>
                  <a:lnTo>
                    <a:pt x="0" y="4261"/>
                  </a:lnTo>
                  <a:cubicBezTo>
                    <a:pt x="0" y="4293"/>
                    <a:pt x="29" y="4318"/>
                    <a:pt x="60" y="4318"/>
                  </a:cubicBezTo>
                  <a:lnTo>
                    <a:pt x="1404" y="4318"/>
                  </a:lnTo>
                  <a:cubicBezTo>
                    <a:pt x="1436" y="4318"/>
                    <a:pt x="1461" y="4293"/>
                    <a:pt x="1461" y="4261"/>
                  </a:cubicBezTo>
                  <a:lnTo>
                    <a:pt x="1461" y="57"/>
                  </a:lnTo>
                  <a:cubicBezTo>
                    <a:pt x="1461" y="25"/>
                    <a:pt x="1436" y="0"/>
                    <a:pt x="14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4" name="Google Shape;23034;p87"/>
            <p:cNvSpPr/>
            <p:nvPr/>
          </p:nvSpPr>
          <p:spPr>
            <a:xfrm>
              <a:off x="3835188" y="3876126"/>
              <a:ext cx="53044" cy="45522"/>
            </a:xfrm>
            <a:custGeom>
              <a:avLst/>
              <a:gdLst/>
              <a:ahLst/>
              <a:cxnLst/>
              <a:rect l="l" t="t" r="r" b="b"/>
              <a:pathLst>
                <a:path w="2038" h="1749" extrusionOk="0">
                  <a:moveTo>
                    <a:pt x="1160" y="1"/>
                  </a:moveTo>
                  <a:cubicBezTo>
                    <a:pt x="946" y="1"/>
                    <a:pt x="727" y="81"/>
                    <a:pt x="549" y="260"/>
                  </a:cubicBezTo>
                  <a:cubicBezTo>
                    <a:pt x="0" y="809"/>
                    <a:pt x="387" y="1748"/>
                    <a:pt x="1165" y="1748"/>
                  </a:cubicBezTo>
                  <a:cubicBezTo>
                    <a:pt x="1647" y="1748"/>
                    <a:pt x="2038" y="1358"/>
                    <a:pt x="2038" y="876"/>
                  </a:cubicBezTo>
                  <a:cubicBezTo>
                    <a:pt x="2038" y="350"/>
                    <a:pt x="1608" y="1"/>
                    <a:pt x="11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5" name="Google Shape;23035;p87"/>
            <p:cNvSpPr/>
            <p:nvPr/>
          </p:nvSpPr>
          <p:spPr>
            <a:xfrm>
              <a:off x="3924670" y="3943121"/>
              <a:ext cx="119805" cy="112491"/>
            </a:xfrm>
            <a:custGeom>
              <a:avLst/>
              <a:gdLst/>
              <a:ahLst/>
              <a:cxnLst/>
              <a:rect l="l" t="t" r="r" b="b"/>
              <a:pathLst>
                <a:path w="4603" h="4322" extrusionOk="0">
                  <a:moveTo>
                    <a:pt x="70" y="1"/>
                  </a:moveTo>
                  <a:cubicBezTo>
                    <a:pt x="32" y="1"/>
                    <a:pt x="0" y="33"/>
                    <a:pt x="0" y="71"/>
                  </a:cubicBezTo>
                  <a:lnTo>
                    <a:pt x="0" y="4255"/>
                  </a:lnTo>
                  <a:cubicBezTo>
                    <a:pt x="0" y="4290"/>
                    <a:pt x="32" y="4322"/>
                    <a:pt x="70" y="4322"/>
                  </a:cubicBezTo>
                  <a:lnTo>
                    <a:pt x="1390" y="4322"/>
                  </a:lnTo>
                  <a:cubicBezTo>
                    <a:pt x="1429" y="4322"/>
                    <a:pt x="1460" y="4290"/>
                    <a:pt x="1460" y="4255"/>
                  </a:cubicBezTo>
                  <a:lnTo>
                    <a:pt x="1460" y="2766"/>
                  </a:lnTo>
                  <a:cubicBezTo>
                    <a:pt x="1460" y="2281"/>
                    <a:pt x="1569" y="1461"/>
                    <a:pt x="2301" y="1461"/>
                  </a:cubicBezTo>
                  <a:cubicBezTo>
                    <a:pt x="3036" y="1461"/>
                    <a:pt x="3146" y="2281"/>
                    <a:pt x="3146" y="2766"/>
                  </a:cubicBezTo>
                  <a:lnTo>
                    <a:pt x="3146" y="4255"/>
                  </a:lnTo>
                  <a:cubicBezTo>
                    <a:pt x="3146" y="4290"/>
                    <a:pt x="3177" y="4322"/>
                    <a:pt x="3216" y="4322"/>
                  </a:cubicBezTo>
                  <a:lnTo>
                    <a:pt x="4535" y="4322"/>
                  </a:lnTo>
                  <a:cubicBezTo>
                    <a:pt x="4574" y="4322"/>
                    <a:pt x="4602" y="4290"/>
                    <a:pt x="4602" y="4255"/>
                  </a:cubicBezTo>
                  <a:lnTo>
                    <a:pt x="4602" y="2306"/>
                  </a:lnTo>
                  <a:cubicBezTo>
                    <a:pt x="4602" y="1707"/>
                    <a:pt x="4433" y="1151"/>
                    <a:pt x="4127" y="743"/>
                  </a:cubicBezTo>
                  <a:cubicBezTo>
                    <a:pt x="3761" y="258"/>
                    <a:pt x="3230" y="4"/>
                    <a:pt x="2586" y="4"/>
                  </a:cubicBezTo>
                  <a:cubicBezTo>
                    <a:pt x="2581" y="4"/>
                    <a:pt x="2575" y="4"/>
                    <a:pt x="2569" y="4"/>
                  </a:cubicBezTo>
                  <a:cubicBezTo>
                    <a:pt x="2107" y="4"/>
                    <a:pt x="1656" y="148"/>
                    <a:pt x="1277" y="413"/>
                  </a:cubicBezTo>
                  <a:cubicBezTo>
                    <a:pt x="1265" y="420"/>
                    <a:pt x="1253" y="423"/>
                    <a:pt x="1240" y="423"/>
                  </a:cubicBezTo>
                  <a:cubicBezTo>
                    <a:pt x="1205" y="423"/>
                    <a:pt x="1172" y="396"/>
                    <a:pt x="1172" y="356"/>
                  </a:cubicBezTo>
                  <a:lnTo>
                    <a:pt x="1172" y="71"/>
                  </a:lnTo>
                  <a:cubicBezTo>
                    <a:pt x="1172" y="33"/>
                    <a:pt x="1140" y="1"/>
                    <a:pt x="1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6" name="Google Shape;23036;p87"/>
            <p:cNvSpPr/>
            <p:nvPr/>
          </p:nvSpPr>
          <p:spPr>
            <a:xfrm>
              <a:off x="3744430" y="3796534"/>
              <a:ext cx="372480" cy="353610"/>
            </a:xfrm>
            <a:custGeom>
              <a:avLst/>
              <a:gdLst/>
              <a:ahLst/>
              <a:cxnLst/>
              <a:rect l="l" t="t" r="r" b="b"/>
              <a:pathLst>
                <a:path w="14311" h="13586" extrusionOk="0">
                  <a:moveTo>
                    <a:pt x="7513" y="429"/>
                  </a:moveTo>
                  <a:cubicBezTo>
                    <a:pt x="11021" y="429"/>
                    <a:pt x="13878" y="3283"/>
                    <a:pt x="13878" y="6794"/>
                  </a:cubicBezTo>
                  <a:cubicBezTo>
                    <a:pt x="13878" y="10302"/>
                    <a:pt x="11021" y="13155"/>
                    <a:pt x="7513" y="13155"/>
                  </a:cubicBezTo>
                  <a:cubicBezTo>
                    <a:pt x="4005" y="13155"/>
                    <a:pt x="1148" y="10302"/>
                    <a:pt x="1148" y="6794"/>
                  </a:cubicBezTo>
                  <a:cubicBezTo>
                    <a:pt x="1148" y="3283"/>
                    <a:pt x="4005" y="429"/>
                    <a:pt x="7513" y="429"/>
                  </a:cubicBezTo>
                  <a:close/>
                  <a:moveTo>
                    <a:pt x="7512" y="1"/>
                  </a:moveTo>
                  <a:cubicBezTo>
                    <a:pt x="6205" y="1"/>
                    <a:pt x="4891" y="377"/>
                    <a:pt x="3741" y="1147"/>
                  </a:cubicBezTo>
                  <a:cubicBezTo>
                    <a:pt x="1046" y="2945"/>
                    <a:pt x="1" y="6400"/>
                    <a:pt x="1239" y="9391"/>
                  </a:cubicBezTo>
                  <a:cubicBezTo>
                    <a:pt x="2304" y="11966"/>
                    <a:pt x="4809" y="13586"/>
                    <a:pt x="7510" y="13586"/>
                  </a:cubicBezTo>
                  <a:cubicBezTo>
                    <a:pt x="7950" y="13586"/>
                    <a:pt x="8395" y="13543"/>
                    <a:pt x="8839" y="13454"/>
                  </a:cubicBezTo>
                  <a:cubicBezTo>
                    <a:pt x="12016" y="12821"/>
                    <a:pt x="14307" y="10035"/>
                    <a:pt x="14307" y="6794"/>
                  </a:cubicBezTo>
                  <a:cubicBezTo>
                    <a:pt x="14310" y="4989"/>
                    <a:pt x="13593"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7" name="Google Shape;23037;p87"/>
            <p:cNvSpPr/>
            <p:nvPr/>
          </p:nvSpPr>
          <p:spPr>
            <a:xfrm>
              <a:off x="3844974" y="3937993"/>
              <a:ext cx="48489" cy="122850"/>
            </a:xfrm>
            <a:custGeom>
              <a:avLst/>
              <a:gdLst/>
              <a:ahLst/>
              <a:cxnLst/>
              <a:rect l="l" t="t" r="r" b="b"/>
              <a:pathLst>
                <a:path w="1863" h="4720" extrusionOk="0">
                  <a:moveTo>
                    <a:pt x="1433" y="430"/>
                  </a:moveTo>
                  <a:lnTo>
                    <a:pt x="1433" y="4290"/>
                  </a:lnTo>
                  <a:lnTo>
                    <a:pt x="430" y="4290"/>
                  </a:lnTo>
                  <a:lnTo>
                    <a:pt x="430" y="430"/>
                  </a:lnTo>
                  <a:close/>
                  <a:moveTo>
                    <a:pt x="216" y="1"/>
                  </a:moveTo>
                  <a:cubicBezTo>
                    <a:pt x="99" y="1"/>
                    <a:pt x="1" y="96"/>
                    <a:pt x="1" y="216"/>
                  </a:cubicBezTo>
                  <a:lnTo>
                    <a:pt x="1" y="4505"/>
                  </a:lnTo>
                  <a:cubicBezTo>
                    <a:pt x="1" y="4624"/>
                    <a:pt x="99" y="4719"/>
                    <a:pt x="216" y="4719"/>
                  </a:cubicBezTo>
                  <a:lnTo>
                    <a:pt x="1648" y="4719"/>
                  </a:lnTo>
                  <a:cubicBezTo>
                    <a:pt x="1767" y="4719"/>
                    <a:pt x="1862" y="4624"/>
                    <a:pt x="1862" y="4505"/>
                  </a:cubicBezTo>
                  <a:lnTo>
                    <a:pt x="1862" y="216"/>
                  </a:lnTo>
                  <a:cubicBezTo>
                    <a:pt x="1862" y="96"/>
                    <a:pt x="1767" y="1"/>
                    <a:pt x="1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8" name="Google Shape;23038;p87"/>
            <p:cNvSpPr/>
            <p:nvPr/>
          </p:nvSpPr>
          <p:spPr>
            <a:xfrm>
              <a:off x="3828134" y="3870973"/>
              <a:ext cx="65329" cy="55881"/>
            </a:xfrm>
            <a:custGeom>
              <a:avLst/>
              <a:gdLst/>
              <a:ahLst/>
              <a:cxnLst/>
              <a:rect l="l" t="t" r="r" b="b"/>
              <a:pathLst>
                <a:path w="2510" h="2147" extrusionOk="0">
                  <a:moveTo>
                    <a:pt x="1431" y="427"/>
                  </a:moveTo>
                  <a:cubicBezTo>
                    <a:pt x="1762" y="427"/>
                    <a:pt x="2080" y="685"/>
                    <a:pt x="2080" y="1074"/>
                  </a:cubicBezTo>
                  <a:cubicBezTo>
                    <a:pt x="2080" y="1429"/>
                    <a:pt x="1791" y="1717"/>
                    <a:pt x="1436" y="1717"/>
                  </a:cubicBezTo>
                  <a:cubicBezTo>
                    <a:pt x="863" y="1717"/>
                    <a:pt x="574" y="1024"/>
                    <a:pt x="982" y="616"/>
                  </a:cubicBezTo>
                  <a:cubicBezTo>
                    <a:pt x="1113" y="486"/>
                    <a:pt x="1273" y="427"/>
                    <a:pt x="1431" y="427"/>
                  </a:cubicBezTo>
                  <a:close/>
                  <a:moveTo>
                    <a:pt x="1436" y="0"/>
                  </a:moveTo>
                  <a:cubicBezTo>
                    <a:pt x="479" y="0"/>
                    <a:pt x="1" y="1154"/>
                    <a:pt x="676" y="1830"/>
                  </a:cubicBezTo>
                  <a:cubicBezTo>
                    <a:pt x="895" y="2049"/>
                    <a:pt x="1165" y="2147"/>
                    <a:pt x="1429" y="2147"/>
                  </a:cubicBezTo>
                  <a:cubicBezTo>
                    <a:pt x="1980" y="2147"/>
                    <a:pt x="2509" y="1720"/>
                    <a:pt x="2509" y="1074"/>
                  </a:cubicBezTo>
                  <a:cubicBezTo>
                    <a:pt x="2509" y="482"/>
                    <a:pt x="2027" y="0"/>
                    <a:pt x="1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9" name="Google Shape;23039;p87"/>
            <p:cNvSpPr/>
            <p:nvPr/>
          </p:nvSpPr>
          <p:spPr>
            <a:xfrm>
              <a:off x="3919439" y="3937993"/>
              <a:ext cx="130346" cy="122850"/>
            </a:xfrm>
            <a:custGeom>
              <a:avLst/>
              <a:gdLst/>
              <a:ahLst/>
              <a:cxnLst/>
              <a:rect l="l" t="t" r="r" b="b"/>
              <a:pathLst>
                <a:path w="5008" h="4720" extrusionOk="0">
                  <a:moveTo>
                    <a:pt x="215" y="1"/>
                  </a:moveTo>
                  <a:cubicBezTo>
                    <a:pt x="99" y="1"/>
                    <a:pt x="0" y="96"/>
                    <a:pt x="0" y="216"/>
                  </a:cubicBezTo>
                  <a:lnTo>
                    <a:pt x="0" y="4505"/>
                  </a:lnTo>
                  <a:cubicBezTo>
                    <a:pt x="0" y="4624"/>
                    <a:pt x="99" y="4719"/>
                    <a:pt x="215" y="4719"/>
                  </a:cubicBezTo>
                  <a:lnTo>
                    <a:pt x="1647" y="4719"/>
                  </a:lnTo>
                  <a:cubicBezTo>
                    <a:pt x="1767" y="4719"/>
                    <a:pt x="1862" y="4624"/>
                    <a:pt x="1862" y="4505"/>
                  </a:cubicBezTo>
                  <a:lnTo>
                    <a:pt x="1862" y="2963"/>
                  </a:lnTo>
                  <a:cubicBezTo>
                    <a:pt x="1862" y="2460"/>
                    <a:pt x="1974" y="1859"/>
                    <a:pt x="2506" y="1859"/>
                  </a:cubicBezTo>
                  <a:cubicBezTo>
                    <a:pt x="2900" y="1859"/>
                    <a:pt x="3065" y="2193"/>
                    <a:pt x="3121" y="2573"/>
                  </a:cubicBezTo>
                  <a:cubicBezTo>
                    <a:pt x="3135" y="2678"/>
                    <a:pt x="3227" y="2756"/>
                    <a:pt x="3332" y="2756"/>
                  </a:cubicBezTo>
                  <a:cubicBezTo>
                    <a:pt x="3463" y="2752"/>
                    <a:pt x="3565" y="2636"/>
                    <a:pt x="3544" y="2506"/>
                  </a:cubicBezTo>
                  <a:cubicBezTo>
                    <a:pt x="3434" y="1816"/>
                    <a:pt x="3069" y="1429"/>
                    <a:pt x="2506" y="1429"/>
                  </a:cubicBezTo>
                  <a:cubicBezTo>
                    <a:pt x="1823" y="1429"/>
                    <a:pt x="1432" y="1989"/>
                    <a:pt x="1432" y="2963"/>
                  </a:cubicBezTo>
                  <a:lnTo>
                    <a:pt x="1432" y="4290"/>
                  </a:lnTo>
                  <a:lnTo>
                    <a:pt x="430" y="4290"/>
                  </a:lnTo>
                  <a:lnTo>
                    <a:pt x="430" y="430"/>
                  </a:lnTo>
                  <a:lnTo>
                    <a:pt x="1144" y="430"/>
                  </a:lnTo>
                  <a:lnTo>
                    <a:pt x="1144" y="712"/>
                  </a:lnTo>
                  <a:cubicBezTo>
                    <a:pt x="1144" y="778"/>
                    <a:pt x="1172" y="842"/>
                    <a:pt x="1225" y="884"/>
                  </a:cubicBezTo>
                  <a:cubicBezTo>
                    <a:pt x="1264" y="916"/>
                    <a:pt x="1311" y="932"/>
                    <a:pt x="1359" y="932"/>
                  </a:cubicBezTo>
                  <a:cubicBezTo>
                    <a:pt x="1407" y="932"/>
                    <a:pt x="1455" y="916"/>
                    <a:pt x="1496" y="884"/>
                  </a:cubicBezTo>
                  <a:cubicBezTo>
                    <a:pt x="1858" y="592"/>
                    <a:pt x="2309" y="430"/>
                    <a:pt x="2776" y="430"/>
                  </a:cubicBezTo>
                  <a:cubicBezTo>
                    <a:pt x="2781" y="430"/>
                    <a:pt x="2786" y="430"/>
                    <a:pt x="2791" y="430"/>
                  </a:cubicBezTo>
                  <a:cubicBezTo>
                    <a:pt x="4026" y="430"/>
                    <a:pt x="4578" y="1472"/>
                    <a:pt x="4578" y="2503"/>
                  </a:cubicBezTo>
                  <a:lnTo>
                    <a:pt x="4578" y="4290"/>
                  </a:lnTo>
                  <a:lnTo>
                    <a:pt x="3575" y="4290"/>
                  </a:lnTo>
                  <a:lnTo>
                    <a:pt x="3575" y="3583"/>
                  </a:lnTo>
                  <a:cubicBezTo>
                    <a:pt x="3575" y="3467"/>
                    <a:pt x="3480" y="3372"/>
                    <a:pt x="3364" y="3372"/>
                  </a:cubicBezTo>
                  <a:cubicBezTo>
                    <a:pt x="3245" y="3372"/>
                    <a:pt x="3150" y="3467"/>
                    <a:pt x="3150" y="3583"/>
                  </a:cubicBezTo>
                  <a:lnTo>
                    <a:pt x="3150" y="4505"/>
                  </a:lnTo>
                  <a:cubicBezTo>
                    <a:pt x="3150" y="4624"/>
                    <a:pt x="3245" y="4719"/>
                    <a:pt x="3364" y="4719"/>
                  </a:cubicBezTo>
                  <a:lnTo>
                    <a:pt x="4793" y="4719"/>
                  </a:lnTo>
                  <a:cubicBezTo>
                    <a:pt x="4912" y="4719"/>
                    <a:pt x="5007" y="4624"/>
                    <a:pt x="5007" y="4505"/>
                  </a:cubicBezTo>
                  <a:lnTo>
                    <a:pt x="5007" y="2503"/>
                  </a:lnTo>
                  <a:cubicBezTo>
                    <a:pt x="5007" y="1028"/>
                    <a:pt x="4096" y="1"/>
                    <a:pt x="2791" y="1"/>
                  </a:cubicBezTo>
                  <a:cubicBezTo>
                    <a:pt x="2365" y="1"/>
                    <a:pt x="1946" y="110"/>
                    <a:pt x="1573" y="314"/>
                  </a:cubicBezTo>
                  <a:lnTo>
                    <a:pt x="1573" y="216"/>
                  </a:lnTo>
                  <a:cubicBezTo>
                    <a:pt x="1573" y="96"/>
                    <a:pt x="1478" y="1"/>
                    <a:pt x="1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0" name="Google Shape;23040;p87"/>
          <p:cNvGrpSpPr/>
          <p:nvPr/>
        </p:nvGrpSpPr>
        <p:grpSpPr>
          <a:xfrm>
            <a:off x="4835125" y="3844159"/>
            <a:ext cx="372844" cy="353610"/>
            <a:chOff x="5071104" y="3796534"/>
            <a:chExt cx="372844" cy="353610"/>
          </a:xfrm>
        </p:grpSpPr>
        <p:sp>
          <p:nvSpPr>
            <p:cNvPr id="23041" name="Google Shape;23041;p87"/>
            <p:cNvSpPr/>
            <p:nvPr/>
          </p:nvSpPr>
          <p:spPr>
            <a:xfrm>
              <a:off x="5095465" y="3802104"/>
              <a:ext cx="342522" cy="342418"/>
            </a:xfrm>
            <a:custGeom>
              <a:avLst/>
              <a:gdLst/>
              <a:ahLst/>
              <a:cxnLst/>
              <a:rect l="l" t="t" r="r" b="b"/>
              <a:pathLst>
                <a:path w="13160" h="13156" extrusionOk="0">
                  <a:moveTo>
                    <a:pt x="6580" y="1"/>
                  </a:moveTo>
                  <a:cubicBezTo>
                    <a:pt x="2946" y="1"/>
                    <a:pt x="1" y="2945"/>
                    <a:pt x="1" y="6580"/>
                  </a:cubicBezTo>
                  <a:cubicBezTo>
                    <a:pt x="1" y="10211"/>
                    <a:pt x="2946" y="13156"/>
                    <a:pt x="6580" y="13156"/>
                  </a:cubicBezTo>
                  <a:cubicBezTo>
                    <a:pt x="10211" y="13156"/>
                    <a:pt x="13160" y="10211"/>
                    <a:pt x="13160" y="6580"/>
                  </a:cubicBezTo>
                  <a:cubicBezTo>
                    <a:pt x="13160"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2" name="Google Shape;23042;p87"/>
            <p:cNvSpPr/>
            <p:nvPr/>
          </p:nvSpPr>
          <p:spPr>
            <a:xfrm>
              <a:off x="5244369" y="3802104"/>
              <a:ext cx="199579" cy="342522"/>
            </a:xfrm>
            <a:custGeom>
              <a:avLst/>
              <a:gdLst/>
              <a:ahLst/>
              <a:cxnLst/>
              <a:rect l="l" t="t" r="r" b="b"/>
              <a:pathLst>
                <a:path w="7668" h="13160" extrusionOk="0">
                  <a:moveTo>
                    <a:pt x="859" y="1"/>
                  </a:moveTo>
                  <a:cubicBezTo>
                    <a:pt x="571" y="1"/>
                    <a:pt x="286" y="18"/>
                    <a:pt x="1" y="57"/>
                  </a:cubicBezTo>
                  <a:cubicBezTo>
                    <a:pt x="3273" y="486"/>
                    <a:pt x="5722" y="3276"/>
                    <a:pt x="5722" y="6580"/>
                  </a:cubicBezTo>
                  <a:cubicBezTo>
                    <a:pt x="5722" y="9880"/>
                    <a:pt x="3273" y="12670"/>
                    <a:pt x="1" y="13103"/>
                  </a:cubicBezTo>
                  <a:cubicBezTo>
                    <a:pt x="291" y="13141"/>
                    <a:pt x="579" y="13160"/>
                    <a:pt x="864" y="13160"/>
                  </a:cubicBezTo>
                  <a:cubicBezTo>
                    <a:pt x="4274" y="13160"/>
                    <a:pt x="7191" y="10510"/>
                    <a:pt x="7421" y="7009"/>
                  </a:cubicBezTo>
                  <a:cubicBezTo>
                    <a:pt x="7668" y="3216"/>
                    <a:pt x="4659"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3" name="Google Shape;23043;p87"/>
            <p:cNvSpPr/>
            <p:nvPr/>
          </p:nvSpPr>
          <p:spPr>
            <a:xfrm>
              <a:off x="5141898" y="3854211"/>
              <a:ext cx="249864" cy="238074"/>
            </a:xfrm>
            <a:custGeom>
              <a:avLst/>
              <a:gdLst/>
              <a:ahLst/>
              <a:cxnLst/>
              <a:rect l="l" t="t" r="r" b="b"/>
              <a:pathLst>
                <a:path w="9600" h="9147" extrusionOk="0">
                  <a:moveTo>
                    <a:pt x="4796" y="1"/>
                  </a:moveTo>
                  <a:cubicBezTo>
                    <a:pt x="3195" y="1"/>
                    <a:pt x="1711" y="838"/>
                    <a:pt x="880" y="2210"/>
                  </a:cubicBezTo>
                  <a:cubicBezTo>
                    <a:pt x="53" y="3579"/>
                    <a:pt x="1" y="5282"/>
                    <a:pt x="743" y="6703"/>
                  </a:cubicBezTo>
                  <a:lnTo>
                    <a:pt x="219" y="8009"/>
                  </a:lnTo>
                  <a:lnTo>
                    <a:pt x="1770" y="8009"/>
                  </a:lnTo>
                  <a:cubicBezTo>
                    <a:pt x="2613" y="8751"/>
                    <a:pt x="3689" y="9147"/>
                    <a:pt x="4787" y="9147"/>
                  </a:cubicBezTo>
                  <a:cubicBezTo>
                    <a:pt x="5156" y="9147"/>
                    <a:pt x="5528" y="9102"/>
                    <a:pt x="5894" y="9011"/>
                  </a:cubicBezTo>
                  <a:cubicBezTo>
                    <a:pt x="7354" y="8649"/>
                    <a:pt x="8540" y="7597"/>
                    <a:pt x="9071" y="6189"/>
                  </a:cubicBezTo>
                  <a:cubicBezTo>
                    <a:pt x="9599" y="4786"/>
                    <a:pt x="9409" y="3213"/>
                    <a:pt x="8554" y="1974"/>
                  </a:cubicBezTo>
                  <a:cubicBezTo>
                    <a:pt x="7703" y="739"/>
                    <a:pt x="6299" y="1"/>
                    <a:pt x="4796"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4" name="Google Shape;23044;p87"/>
            <p:cNvSpPr/>
            <p:nvPr/>
          </p:nvSpPr>
          <p:spPr>
            <a:xfrm>
              <a:off x="5199679" y="3928676"/>
              <a:ext cx="126598" cy="81883"/>
            </a:xfrm>
            <a:custGeom>
              <a:avLst/>
              <a:gdLst/>
              <a:ahLst/>
              <a:cxnLst/>
              <a:rect l="l" t="t" r="r" b="b"/>
              <a:pathLst>
                <a:path w="4864" h="3146" extrusionOk="0">
                  <a:moveTo>
                    <a:pt x="4863" y="0"/>
                  </a:moveTo>
                  <a:lnTo>
                    <a:pt x="3435" y="1144"/>
                  </a:lnTo>
                  <a:lnTo>
                    <a:pt x="859" y="1144"/>
                  </a:lnTo>
                  <a:lnTo>
                    <a:pt x="1" y="3146"/>
                  </a:lnTo>
                  <a:lnTo>
                    <a:pt x="1433" y="2287"/>
                  </a:lnTo>
                  <a:lnTo>
                    <a:pt x="3720" y="2287"/>
                  </a:lnTo>
                  <a:lnTo>
                    <a:pt x="4863" y="0"/>
                  </a:ln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5" name="Google Shape;23045;p87"/>
            <p:cNvSpPr/>
            <p:nvPr/>
          </p:nvSpPr>
          <p:spPr>
            <a:xfrm>
              <a:off x="5071104" y="3796534"/>
              <a:ext cx="372584" cy="353610"/>
            </a:xfrm>
            <a:custGeom>
              <a:avLst/>
              <a:gdLst/>
              <a:ahLst/>
              <a:cxnLst/>
              <a:rect l="l" t="t" r="r" b="b"/>
              <a:pathLst>
                <a:path w="14315" h="13586" extrusionOk="0">
                  <a:moveTo>
                    <a:pt x="7516" y="429"/>
                  </a:moveTo>
                  <a:cubicBezTo>
                    <a:pt x="11024" y="429"/>
                    <a:pt x="13881" y="3283"/>
                    <a:pt x="13881" y="6794"/>
                  </a:cubicBezTo>
                  <a:cubicBezTo>
                    <a:pt x="13881" y="10302"/>
                    <a:pt x="11024" y="13155"/>
                    <a:pt x="7516" y="13155"/>
                  </a:cubicBezTo>
                  <a:cubicBezTo>
                    <a:pt x="4008" y="13155"/>
                    <a:pt x="1151" y="10302"/>
                    <a:pt x="1151" y="6794"/>
                  </a:cubicBezTo>
                  <a:cubicBezTo>
                    <a:pt x="1151" y="3283"/>
                    <a:pt x="4008" y="429"/>
                    <a:pt x="7516" y="429"/>
                  </a:cubicBezTo>
                  <a:close/>
                  <a:moveTo>
                    <a:pt x="7515" y="1"/>
                  </a:moveTo>
                  <a:cubicBezTo>
                    <a:pt x="6208" y="1"/>
                    <a:pt x="4893" y="377"/>
                    <a:pt x="3741" y="1147"/>
                  </a:cubicBezTo>
                  <a:cubicBezTo>
                    <a:pt x="1049" y="2945"/>
                    <a:pt x="1" y="6400"/>
                    <a:pt x="1243" y="9391"/>
                  </a:cubicBezTo>
                  <a:cubicBezTo>
                    <a:pt x="2308" y="11966"/>
                    <a:pt x="4810" y="13586"/>
                    <a:pt x="7513" y="13586"/>
                  </a:cubicBezTo>
                  <a:cubicBezTo>
                    <a:pt x="7953" y="13586"/>
                    <a:pt x="8398" y="13543"/>
                    <a:pt x="8843" y="13454"/>
                  </a:cubicBezTo>
                  <a:cubicBezTo>
                    <a:pt x="12020" y="12825"/>
                    <a:pt x="14311" y="10035"/>
                    <a:pt x="14311" y="6794"/>
                  </a:cubicBezTo>
                  <a:cubicBezTo>
                    <a:pt x="14314" y="4989"/>
                    <a:pt x="13596" y="3261"/>
                    <a:pt x="12319" y="1991"/>
                  </a:cubicBezTo>
                  <a:cubicBezTo>
                    <a:pt x="11007" y="677"/>
                    <a:pt x="9268" y="1"/>
                    <a:pt x="75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6" name="Google Shape;23046;p87"/>
            <p:cNvSpPr/>
            <p:nvPr/>
          </p:nvSpPr>
          <p:spPr>
            <a:xfrm>
              <a:off x="5133465" y="3848745"/>
              <a:ext cx="277792" cy="249187"/>
            </a:xfrm>
            <a:custGeom>
              <a:avLst/>
              <a:gdLst/>
              <a:ahLst/>
              <a:cxnLst/>
              <a:rect l="l" t="t" r="r" b="b"/>
              <a:pathLst>
                <a:path w="10673" h="9574" extrusionOk="0">
                  <a:moveTo>
                    <a:pt x="5124" y="0"/>
                  </a:moveTo>
                  <a:cubicBezTo>
                    <a:pt x="3694" y="0"/>
                    <a:pt x="2313" y="643"/>
                    <a:pt x="1391" y="1790"/>
                  </a:cubicBezTo>
                  <a:cubicBezTo>
                    <a:pt x="219" y="3247"/>
                    <a:pt x="1" y="5252"/>
                    <a:pt x="831" y="6927"/>
                  </a:cubicBezTo>
                  <a:lnTo>
                    <a:pt x="349" y="8138"/>
                  </a:lnTo>
                  <a:cubicBezTo>
                    <a:pt x="332" y="8183"/>
                    <a:pt x="328" y="8233"/>
                    <a:pt x="339" y="8282"/>
                  </a:cubicBezTo>
                  <a:cubicBezTo>
                    <a:pt x="367" y="8373"/>
                    <a:pt x="451" y="8437"/>
                    <a:pt x="546" y="8437"/>
                  </a:cubicBezTo>
                  <a:lnTo>
                    <a:pt x="2017" y="8437"/>
                  </a:lnTo>
                  <a:cubicBezTo>
                    <a:pt x="2921" y="9204"/>
                    <a:pt x="4019" y="9573"/>
                    <a:pt x="5108" y="9573"/>
                  </a:cubicBezTo>
                  <a:cubicBezTo>
                    <a:pt x="6632" y="9573"/>
                    <a:pt x="8138" y="8850"/>
                    <a:pt x="9072" y="7480"/>
                  </a:cubicBezTo>
                  <a:cubicBezTo>
                    <a:pt x="10673" y="5129"/>
                    <a:pt x="9888" y="1910"/>
                    <a:pt x="7383" y="562"/>
                  </a:cubicBezTo>
                  <a:cubicBezTo>
                    <a:pt x="7349" y="543"/>
                    <a:pt x="7313" y="535"/>
                    <a:pt x="7278" y="535"/>
                  </a:cubicBezTo>
                  <a:cubicBezTo>
                    <a:pt x="7164" y="535"/>
                    <a:pt x="7060" y="627"/>
                    <a:pt x="7063" y="756"/>
                  </a:cubicBezTo>
                  <a:cubicBezTo>
                    <a:pt x="7063" y="833"/>
                    <a:pt x="7105" y="907"/>
                    <a:pt x="7175" y="942"/>
                  </a:cubicBezTo>
                  <a:cubicBezTo>
                    <a:pt x="9476" y="2170"/>
                    <a:pt x="10191" y="5133"/>
                    <a:pt x="8702" y="7276"/>
                  </a:cubicBezTo>
                  <a:cubicBezTo>
                    <a:pt x="7850" y="8505"/>
                    <a:pt x="6491" y="9150"/>
                    <a:pt x="5118" y="9150"/>
                  </a:cubicBezTo>
                  <a:cubicBezTo>
                    <a:pt x="4099" y="9150"/>
                    <a:pt x="3072" y="8795"/>
                    <a:pt x="2239" y="8060"/>
                  </a:cubicBezTo>
                  <a:cubicBezTo>
                    <a:pt x="2197" y="8025"/>
                    <a:pt x="2147" y="8007"/>
                    <a:pt x="2094" y="8007"/>
                  </a:cubicBezTo>
                  <a:lnTo>
                    <a:pt x="863" y="8007"/>
                  </a:lnTo>
                  <a:lnTo>
                    <a:pt x="1268" y="6994"/>
                  </a:lnTo>
                  <a:cubicBezTo>
                    <a:pt x="1292" y="6938"/>
                    <a:pt x="1289" y="6871"/>
                    <a:pt x="1257" y="6815"/>
                  </a:cubicBezTo>
                  <a:cubicBezTo>
                    <a:pt x="462" y="5295"/>
                    <a:pt x="631" y="3444"/>
                    <a:pt x="1693" y="2093"/>
                  </a:cubicBezTo>
                  <a:cubicBezTo>
                    <a:pt x="2532" y="1026"/>
                    <a:pt x="3803" y="429"/>
                    <a:pt x="5122" y="429"/>
                  </a:cubicBezTo>
                  <a:cubicBezTo>
                    <a:pt x="5473" y="429"/>
                    <a:pt x="5828" y="471"/>
                    <a:pt x="6179" y="559"/>
                  </a:cubicBezTo>
                  <a:cubicBezTo>
                    <a:pt x="6197" y="564"/>
                    <a:pt x="6215" y="566"/>
                    <a:pt x="6233" y="566"/>
                  </a:cubicBezTo>
                  <a:cubicBezTo>
                    <a:pt x="6347" y="566"/>
                    <a:pt x="6447" y="473"/>
                    <a:pt x="6447" y="351"/>
                  </a:cubicBezTo>
                  <a:cubicBezTo>
                    <a:pt x="6447" y="253"/>
                    <a:pt x="6380" y="168"/>
                    <a:pt x="6285" y="144"/>
                  </a:cubicBezTo>
                  <a:cubicBezTo>
                    <a:pt x="5900" y="47"/>
                    <a:pt x="5510" y="0"/>
                    <a:pt x="51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7" name="Google Shape;23047;p87"/>
            <p:cNvSpPr/>
            <p:nvPr/>
          </p:nvSpPr>
          <p:spPr>
            <a:xfrm>
              <a:off x="5192886" y="3923106"/>
              <a:ext cx="139716" cy="93100"/>
            </a:xfrm>
            <a:custGeom>
              <a:avLst/>
              <a:gdLst/>
              <a:ahLst/>
              <a:cxnLst/>
              <a:rect l="l" t="t" r="r" b="b"/>
              <a:pathLst>
                <a:path w="5368" h="3577" extrusionOk="0">
                  <a:moveTo>
                    <a:pt x="5125" y="1"/>
                  </a:moveTo>
                  <a:cubicBezTo>
                    <a:pt x="5075" y="1"/>
                    <a:pt x="5026" y="18"/>
                    <a:pt x="4987" y="52"/>
                  </a:cubicBezTo>
                  <a:lnTo>
                    <a:pt x="3618" y="1143"/>
                  </a:lnTo>
                  <a:lnTo>
                    <a:pt x="1120" y="1143"/>
                  </a:lnTo>
                  <a:cubicBezTo>
                    <a:pt x="1036" y="1143"/>
                    <a:pt x="959" y="1196"/>
                    <a:pt x="923" y="1277"/>
                  </a:cubicBezTo>
                  <a:lnTo>
                    <a:pt x="65" y="3279"/>
                  </a:lnTo>
                  <a:cubicBezTo>
                    <a:pt x="0" y="3430"/>
                    <a:pt x="121" y="3577"/>
                    <a:pt x="264" y="3577"/>
                  </a:cubicBezTo>
                  <a:cubicBezTo>
                    <a:pt x="300" y="3577"/>
                    <a:pt x="338" y="3567"/>
                    <a:pt x="374" y="3546"/>
                  </a:cubicBezTo>
                  <a:lnTo>
                    <a:pt x="1754" y="2719"/>
                  </a:lnTo>
                  <a:lnTo>
                    <a:pt x="2345" y="2719"/>
                  </a:lnTo>
                  <a:cubicBezTo>
                    <a:pt x="2464" y="2719"/>
                    <a:pt x="2559" y="2624"/>
                    <a:pt x="2559" y="2505"/>
                  </a:cubicBezTo>
                  <a:cubicBezTo>
                    <a:pt x="2559" y="2385"/>
                    <a:pt x="2464" y="2290"/>
                    <a:pt x="2345" y="2290"/>
                  </a:cubicBezTo>
                  <a:lnTo>
                    <a:pt x="1694" y="2290"/>
                  </a:lnTo>
                  <a:cubicBezTo>
                    <a:pt x="1655" y="2290"/>
                    <a:pt x="1616" y="2300"/>
                    <a:pt x="1581" y="2322"/>
                  </a:cubicBezTo>
                  <a:lnTo>
                    <a:pt x="723" y="2835"/>
                  </a:lnTo>
                  <a:lnTo>
                    <a:pt x="1261" y="1576"/>
                  </a:lnTo>
                  <a:lnTo>
                    <a:pt x="3696" y="1576"/>
                  </a:lnTo>
                  <a:cubicBezTo>
                    <a:pt x="3742" y="1576"/>
                    <a:pt x="3791" y="1558"/>
                    <a:pt x="3826" y="1526"/>
                  </a:cubicBezTo>
                  <a:lnTo>
                    <a:pt x="4495" y="995"/>
                  </a:lnTo>
                  <a:lnTo>
                    <a:pt x="3847" y="2290"/>
                  </a:lnTo>
                  <a:lnTo>
                    <a:pt x="3386" y="2290"/>
                  </a:lnTo>
                  <a:cubicBezTo>
                    <a:pt x="3270" y="2290"/>
                    <a:pt x="3172" y="2385"/>
                    <a:pt x="3172" y="2505"/>
                  </a:cubicBezTo>
                  <a:cubicBezTo>
                    <a:pt x="3172" y="2624"/>
                    <a:pt x="3270" y="2719"/>
                    <a:pt x="3386" y="2719"/>
                  </a:cubicBezTo>
                  <a:lnTo>
                    <a:pt x="3981" y="2719"/>
                  </a:lnTo>
                  <a:cubicBezTo>
                    <a:pt x="4062" y="2719"/>
                    <a:pt x="4136" y="2673"/>
                    <a:pt x="4171" y="2600"/>
                  </a:cubicBezTo>
                  <a:lnTo>
                    <a:pt x="5314" y="313"/>
                  </a:lnTo>
                  <a:cubicBezTo>
                    <a:pt x="5367" y="210"/>
                    <a:pt x="5332" y="87"/>
                    <a:pt x="5233" y="28"/>
                  </a:cubicBezTo>
                  <a:cubicBezTo>
                    <a:pt x="5199" y="10"/>
                    <a:pt x="5162" y="1"/>
                    <a:pt x="51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48" name="Google Shape;23048;p87"/>
          <p:cNvGrpSpPr/>
          <p:nvPr/>
        </p:nvGrpSpPr>
        <p:grpSpPr>
          <a:xfrm>
            <a:off x="7438201" y="3354899"/>
            <a:ext cx="403504" cy="382318"/>
            <a:chOff x="7438201" y="3354899"/>
            <a:chExt cx="403504" cy="382318"/>
          </a:xfrm>
        </p:grpSpPr>
        <p:sp>
          <p:nvSpPr>
            <p:cNvPr id="23049" name="Google Shape;23049;p87"/>
            <p:cNvSpPr/>
            <p:nvPr/>
          </p:nvSpPr>
          <p:spPr>
            <a:xfrm>
              <a:off x="7464566" y="3360990"/>
              <a:ext cx="370293" cy="370163"/>
            </a:xfrm>
            <a:custGeom>
              <a:avLst/>
              <a:gdLst/>
              <a:ahLst/>
              <a:cxnLst/>
              <a:rect l="l" t="t" r="r" b="b"/>
              <a:pathLst>
                <a:path w="14227" h="14222" extrusionOk="0">
                  <a:moveTo>
                    <a:pt x="7112" y="0"/>
                  </a:moveTo>
                  <a:cubicBezTo>
                    <a:pt x="3185" y="0"/>
                    <a:pt x="1" y="3184"/>
                    <a:pt x="1" y="7111"/>
                  </a:cubicBezTo>
                  <a:cubicBezTo>
                    <a:pt x="1" y="11037"/>
                    <a:pt x="3185" y="14222"/>
                    <a:pt x="7112" y="14222"/>
                  </a:cubicBezTo>
                  <a:cubicBezTo>
                    <a:pt x="11042" y="14222"/>
                    <a:pt x="14226" y="11037"/>
                    <a:pt x="14226" y="7111"/>
                  </a:cubicBezTo>
                  <a:cubicBezTo>
                    <a:pt x="14226" y="3184"/>
                    <a:pt x="11042" y="0"/>
                    <a:pt x="711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0" name="Google Shape;23050;p87"/>
            <p:cNvSpPr/>
            <p:nvPr/>
          </p:nvSpPr>
          <p:spPr>
            <a:xfrm>
              <a:off x="7625468" y="3360990"/>
              <a:ext cx="216236" cy="370267"/>
            </a:xfrm>
            <a:custGeom>
              <a:avLst/>
              <a:gdLst/>
              <a:ahLst/>
              <a:cxnLst/>
              <a:rect l="l" t="t" r="r" b="b"/>
              <a:pathLst>
                <a:path w="8308" h="14226" extrusionOk="0">
                  <a:moveTo>
                    <a:pt x="942" y="0"/>
                  </a:moveTo>
                  <a:cubicBezTo>
                    <a:pt x="938" y="0"/>
                    <a:pt x="934" y="0"/>
                    <a:pt x="930" y="0"/>
                  </a:cubicBezTo>
                  <a:cubicBezTo>
                    <a:pt x="620" y="0"/>
                    <a:pt x="311" y="18"/>
                    <a:pt x="1" y="60"/>
                  </a:cubicBezTo>
                  <a:cubicBezTo>
                    <a:pt x="3541" y="524"/>
                    <a:pt x="6186" y="3540"/>
                    <a:pt x="6186" y="7111"/>
                  </a:cubicBezTo>
                  <a:cubicBezTo>
                    <a:pt x="6186" y="10679"/>
                    <a:pt x="3541" y="13697"/>
                    <a:pt x="1" y="14162"/>
                  </a:cubicBezTo>
                  <a:cubicBezTo>
                    <a:pt x="322" y="14205"/>
                    <a:pt x="640" y="14226"/>
                    <a:pt x="954" y="14226"/>
                  </a:cubicBezTo>
                  <a:cubicBezTo>
                    <a:pt x="4641" y="14226"/>
                    <a:pt x="7791" y="11362"/>
                    <a:pt x="8041" y="7575"/>
                  </a:cubicBezTo>
                  <a:cubicBezTo>
                    <a:pt x="8308" y="3473"/>
                    <a:pt x="5053" y="0"/>
                    <a:pt x="942"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1" name="Google Shape;23051;p87"/>
            <p:cNvSpPr/>
            <p:nvPr/>
          </p:nvSpPr>
          <p:spPr>
            <a:xfrm>
              <a:off x="7665134" y="3400708"/>
              <a:ext cx="57443" cy="49218"/>
            </a:xfrm>
            <a:custGeom>
              <a:avLst/>
              <a:gdLst/>
              <a:ahLst/>
              <a:cxnLst/>
              <a:rect l="l" t="t" r="r" b="b"/>
              <a:pathLst>
                <a:path w="2207" h="1891" extrusionOk="0">
                  <a:moveTo>
                    <a:pt x="1255" y="1"/>
                  </a:moveTo>
                  <a:cubicBezTo>
                    <a:pt x="1023" y="1"/>
                    <a:pt x="787" y="87"/>
                    <a:pt x="595" y="279"/>
                  </a:cubicBezTo>
                  <a:cubicBezTo>
                    <a:pt x="0" y="874"/>
                    <a:pt x="423" y="1891"/>
                    <a:pt x="1264" y="1891"/>
                  </a:cubicBezTo>
                  <a:cubicBezTo>
                    <a:pt x="1784" y="1887"/>
                    <a:pt x="2203" y="1468"/>
                    <a:pt x="2207" y="948"/>
                  </a:cubicBezTo>
                  <a:cubicBezTo>
                    <a:pt x="2207" y="378"/>
                    <a:pt x="1741" y="1"/>
                    <a:pt x="125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2" name="Google Shape;23052;p87"/>
            <p:cNvSpPr/>
            <p:nvPr/>
          </p:nvSpPr>
          <p:spPr>
            <a:xfrm>
              <a:off x="7523727" y="3481211"/>
              <a:ext cx="251868" cy="210120"/>
            </a:xfrm>
            <a:custGeom>
              <a:avLst/>
              <a:gdLst/>
              <a:ahLst/>
              <a:cxnLst/>
              <a:rect l="l" t="t" r="r" b="b"/>
              <a:pathLst>
                <a:path w="9677" h="8073" extrusionOk="0">
                  <a:moveTo>
                    <a:pt x="4839" y="1"/>
                  </a:moveTo>
                  <a:cubicBezTo>
                    <a:pt x="2172" y="1"/>
                    <a:pt x="1" y="1813"/>
                    <a:pt x="1" y="4036"/>
                  </a:cubicBezTo>
                  <a:cubicBezTo>
                    <a:pt x="1" y="6264"/>
                    <a:pt x="2172" y="8072"/>
                    <a:pt x="4839" y="8072"/>
                  </a:cubicBezTo>
                  <a:cubicBezTo>
                    <a:pt x="7509" y="8072"/>
                    <a:pt x="9677" y="6264"/>
                    <a:pt x="9677" y="4036"/>
                  </a:cubicBezTo>
                  <a:cubicBezTo>
                    <a:pt x="9677" y="1813"/>
                    <a:pt x="7506" y="1"/>
                    <a:pt x="483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3" name="Google Shape;23053;p87"/>
            <p:cNvSpPr/>
            <p:nvPr/>
          </p:nvSpPr>
          <p:spPr>
            <a:xfrm>
              <a:off x="7729058" y="3489331"/>
              <a:ext cx="74022" cy="80477"/>
            </a:xfrm>
            <a:custGeom>
              <a:avLst/>
              <a:gdLst/>
              <a:ahLst/>
              <a:cxnLst/>
              <a:rect l="l" t="t" r="r" b="b"/>
              <a:pathLst>
                <a:path w="2844" h="3092" extrusionOk="0">
                  <a:moveTo>
                    <a:pt x="1280" y="1"/>
                  </a:moveTo>
                  <a:cubicBezTo>
                    <a:pt x="889" y="1"/>
                    <a:pt x="504" y="147"/>
                    <a:pt x="208" y="424"/>
                  </a:cubicBezTo>
                  <a:lnTo>
                    <a:pt x="0" y="625"/>
                  </a:lnTo>
                  <a:lnTo>
                    <a:pt x="229" y="801"/>
                  </a:lnTo>
                  <a:cubicBezTo>
                    <a:pt x="926" y="1343"/>
                    <a:pt x="1411" y="2036"/>
                    <a:pt x="1629" y="2803"/>
                  </a:cubicBezTo>
                  <a:lnTo>
                    <a:pt x="1714" y="3091"/>
                  </a:lnTo>
                  <a:lnTo>
                    <a:pt x="1981" y="2957"/>
                  </a:lnTo>
                  <a:cubicBezTo>
                    <a:pt x="2505" y="2690"/>
                    <a:pt x="2840" y="2152"/>
                    <a:pt x="2843" y="1561"/>
                  </a:cubicBezTo>
                  <a:cubicBezTo>
                    <a:pt x="2840" y="938"/>
                    <a:pt x="2470" y="375"/>
                    <a:pt x="1900" y="129"/>
                  </a:cubicBezTo>
                  <a:cubicBezTo>
                    <a:pt x="1700" y="43"/>
                    <a:pt x="1489" y="1"/>
                    <a:pt x="128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4" name="Google Shape;23054;p87"/>
            <p:cNvSpPr/>
            <p:nvPr/>
          </p:nvSpPr>
          <p:spPr>
            <a:xfrm>
              <a:off x="7493145" y="3489279"/>
              <a:ext cx="77224" cy="80529"/>
            </a:xfrm>
            <a:custGeom>
              <a:avLst/>
              <a:gdLst/>
              <a:ahLst/>
              <a:cxnLst/>
              <a:rect l="l" t="t" r="r" b="b"/>
              <a:pathLst>
                <a:path w="2967" h="3094" extrusionOk="0">
                  <a:moveTo>
                    <a:pt x="1686" y="0"/>
                  </a:moveTo>
                  <a:cubicBezTo>
                    <a:pt x="961" y="0"/>
                    <a:pt x="331" y="500"/>
                    <a:pt x="166" y="1204"/>
                  </a:cubicBezTo>
                  <a:cubicBezTo>
                    <a:pt x="1" y="1907"/>
                    <a:pt x="338" y="2636"/>
                    <a:pt x="986" y="2959"/>
                  </a:cubicBezTo>
                  <a:lnTo>
                    <a:pt x="1253" y="3093"/>
                  </a:lnTo>
                  <a:lnTo>
                    <a:pt x="1338" y="2805"/>
                  </a:lnTo>
                  <a:cubicBezTo>
                    <a:pt x="1556" y="2038"/>
                    <a:pt x="2041" y="1345"/>
                    <a:pt x="2738" y="799"/>
                  </a:cubicBezTo>
                  <a:lnTo>
                    <a:pt x="2967" y="623"/>
                  </a:lnTo>
                  <a:lnTo>
                    <a:pt x="2759" y="426"/>
                  </a:lnTo>
                  <a:cubicBezTo>
                    <a:pt x="2467" y="152"/>
                    <a:pt x="2084" y="0"/>
                    <a:pt x="168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5" name="Google Shape;23055;p87"/>
            <p:cNvSpPr/>
            <p:nvPr/>
          </p:nvSpPr>
          <p:spPr>
            <a:xfrm>
              <a:off x="7560556" y="3537534"/>
              <a:ext cx="57339" cy="49218"/>
            </a:xfrm>
            <a:custGeom>
              <a:avLst/>
              <a:gdLst/>
              <a:ahLst/>
              <a:cxnLst/>
              <a:rect l="l" t="t" r="r" b="b"/>
              <a:pathLst>
                <a:path w="2203" h="1891" extrusionOk="0">
                  <a:moveTo>
                    <a:pt x="1254" y="1"/>
                  </a:moveTo>
                  <a:cubicBezTo>
                    <a:pt x="1023" y="1"/>
                    <a:pt x="787" y="87"/>
                    <a:pt x="595" y="279"/>
                  </a:cubicBezTo>
                  <a:cubicBezTo>
                    <a:pt x="0" y="873"/>
                    <a:pt x="419" y="1890"/>
                    <a:pt x="1260" y="1890"/>
                  </a:cubicBezTo>
                  <a:cubicBezTo>
                    <a:pt x="1781" y="1887"/>
                    <a:pt x="2203" y="1468"/>
                    <a:pt x="2203" y="947"/>
                  </a:cubicBezTo>
                  <a:cubicBezTo>
                    <a:pt x="2203" y="378"/>
                    <a:pt x="1739"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6" name="Google Shape;23056;p87"/>
            <p:cNvSpPr/>
            <p:nvPr/>
          </p:nvSpPr>
          <p:spPr>
            <a:xfrm>
              <a:off x="7673203" y="3537534"/>
              <a:ext cx="57339" cy="49218"/>
            </a:xfrm>
            <a:custGeom>
              <a:avLst/>
              <a:gdLst/>
              <a:ahLst/>
              <a:cxnLst/>
              <a:rect l="l" t="t" r="r" b="b"/>
              <a:pathLst>
                <a:path w="2203" h="1891" extrusionOk="0">
                  <a:moveTo>
                    <a:pt x="1254" y="1"/>
                  </a:moveTo>
                  <a:cubicBezTo>
                    <a:pt x="1023" y="1"/>
                    <a:pt x="787" y="87"/>
                    <a:pt x="595" y="279"/>
                  </a:cubicBezTo>
                  <a:cubicBezTo>
                    <a:pt x="0" y="873"/>
                    <a:pt x="422" y="1890"/>
                    <a:pt x="1263" y="1890"/>
                  </a:cubicBezTo>
                  <a:cubicBezTo>
                    <a:pt x="1780" y="1887"/>
                    <a:pt x="2203" y="1468"/>
                    <a:pt x="2203" y="947"/>
                  </a:cubicBezTo>
                  <a:cubicBezTo>
                    <a:pt x="2203" y="378"/>
                    <a:pt x="1738" y="1"/>
                    <a:pt x="1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7" name="Google Shape;23057;p87"/>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8" name="Google Shape;23058;p87"/>
            <p:cNvSpPr/>
            <p:nvPr/>
          </p:nvSpPr>
          <p:spPr>
            <a:xfrm>
              <a:off x="7643610" y="3395112"/>
              <a:ext cx="85370" cy="94662"/>
            </a:xfrm>
            <a:custGeom>
              <a:avLst/>
              <a:gdLst/>
              <a:ahLst/>
              <a:cxnLst/>
              <a:rect l="l" t="t" r="r" b="b"/>
              <a:pathLst>
                <a:path w="3280" h="3637" extrusionOk="0">
                  <a:moveTo>
                    <a:pt x="2091" y="466"/>
                  </a:moveTo>
                  <a:cubicBezTo>
                    <a:pt x="2710" y="466"/>
                    <a:pt x="3019" y="1215"/>
                    <a:pt x="2583" y="1652"/>
                  </a:cubicBezTo>
                  <a:cubicBezTo>
                    <a:pt x="2441" y="1794"/>
                    <a:pt x="2265" y="1858"/>
                    <a:pt x="2094" y="1858"/>
                  </a:cubicBezTo>
                  <a:cubicBezTo>
                    <a:pt x="1736" y="1858"/>
                    <a:pt x="1394" y="1581"/>
                    <a:pt x="1394" y="1163"/>
                  </a:cubicBezTo>
                  <a:cubicBezTo>
                    <a:pt x="1394" y="779"/>
                    <a:pt x="1704" y="466"/>
                    <a:pt x="2091" y="466"/>
                  </a:cubicBezTo>
                  <a:close/>
                  <a:moveTo>
                    <a:pt x="2091" y="0"/>
                  </a:moveTo>
                  <a:cubicBezTo>
                    <a:pt x="1521" y="0"/>
                    <a:pt x="1029" y="419"/>
                    <a:pt x="944" y="990"/>
                  </a:cubicBezTo>
                  <a:lnTo>
                    <a:pt x="162" y="1251"/>
                  </a:lnTo>
                  <a:cubicBezTo>
                    <a:pt x="67" y="1282"/>
                    <a:pt x="1" y="1370"/>
                    <a:pt x="4" y="1469"/>
                  </a:cubicBezTo>
                  <a:lnTo>
                    <a:pt x="4" y="3636"/>
                  </a:lnTo>
                  <a:lnTo>
                    <a:pt x="465" y="3636"/>
                  </a:lnTo>
                  <a:lnTo>
                    <a:pt x="465" y="1638"/>
                  </a:lnTo>
                  <a:lnTo>
                    <a:pt x="972" y="1469"/>
                  </a:lnTo>
                  <a:cubicBezTo>
                    <a:pt x="1112" y="1979"/>
                    <a:pt x="1573" y="2319"/>
                    <a:pt x="2086" y="2319"/>
                  </a:cubicBezTo>
                  <a:cubicBezTo>
                    <a:pt x="2150" y="2319"/>
                    <a:pt x="2215" y="2313"/>
                    <a:pt x="2281" y="2303"/>
                  </a:cubicBezTo>
                  <a:cubicBezTo>
                    <a:pt x="2865" y="2208"/>
                    <a:pt x="3280" y="1683"/>
                    <a:pt x="3245" y="1092"/>
                  </a:cubicBezTo>
                  <a:cubicBezTo>
                    <a:pt x="3209" y="498"/>
                    <a:pt x="2731" y="30"/>
                    <a:pt x="2140" y="1"/>
                  </a:cubicBezTo>
                  <a:cubicBezTo>
                    <a:pt x="2124" y="1"/>
                    <a:pt x="2107" y="0"/>
                    <a:pt x="2091"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9" name="Google Shape;23059;p87"/>
            <p:cNvSpPr/>
            <p:nvPr/>
          </p:nvSpPr>
          <p:spPr>
            <a:xfrm>
              <a:off x="7438201" y="3354899"/>
              <a:ext cx="402776" cy="382318"/>
            </a:xfrm>
            <a:custGeom>
              <a:avLst/>
              <a:gdLst/>
              <a:ahLst/>
              <a:cxnLst/>
              <a:rect l="l" t="t" r="r" b="b"/>
              <a:pathLst>
                <a:path w="15475" h="14689" extrusionOk="0">
                  <a:moveTo>
                    <a:pt x="8125" y="466"/>
                  </a:moveTo>
                  <a:cubicBezTo>
                    <a:pt x="11918" y="466"/>
                    <a:pt x="15003" y="3552"/>
                    <a:pt x="15003" y="7345"/>
                  </a:cubicBezTo>
                  <a:cubicBezTo>
                    <a:pt x="15003"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3"/>
                    <a:pt x="1" y="6916"/>
                    <a:pt x="1341" y="10153"/>
                  </a:cubicBezTo>
                  <a:cubicBezTo>
                    <a:pt x="2494" y="12940"/>
                    <a:pt x="5202" y="14689"/>
                    <a:pt x="8122" y="14689"/>
                  </a:cubicBezTo>
                  <a:cubicBezTo>
                    <a:pt x="8597" y="14689"/>
                    <a:pt x="9077" y="14643"/>
                    <a:pt x="9557" y="14547"/>
                  </a:cubicBezTo>
                  <a:cubicBezTo>
                    <a:pt x="12994" y="13865"/>
                    <a:pt x="15471" y="10849"/>
                    <a:pt x="15471" y="7345"/>
                  </a:cubicBezTo>
                  <a:cubicBezTo>
                    <a:pt x="15475" y="5396"/>
                    <a:pt x="14701" y="3527"/>
                    <a:pt x="13318" y="2152"/>
                  </a:cubicBezTo>
                  <a:cubicBezTo>
                    <a:pt x="11898"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0" name="Google Shape;23060;p87"/>
            <p:cNvSpPr/>
            <p:nvPr/>
          </p:nvSpPr>
          <p:spPr>
            <a:xfrm>
              <a:off x="7574298" y="3627511"/>
              <a:ext cx="150777" cy="34877"/>
            </a:xfrm>
            <a:custGeom>
              <a:avLst/>
              <a:gdLst/>
              <a:ahLst/>
              <a:cxnLst/>
              <a:rect l="l" t="t" r="r" b="b"/>
              <a:pathLst>
                <a:path w="5793" h="1340" extrusionOk="0">
                  <a:moveTo>
                    <a:pt x="337" y="1"/>
                  </a:moveTo>
                  <a:cubicBezTo>
                    <a:pt x="150" y="1"/>
                    <a:pt x="0" y="257"/>
                    <a:pt x="190" y="414"/>
                  </a:cubicBezTo>
                  <a:cubicBezTo>
                    <a:pt x="904" y="1012"/>
                    <a:pt x="1865" y="1339"/>
                    <a:pt x="2896" y="1339"/>
                  </a:cubicBezTo>
                  <a:cubicBezTo>
                    <a:pt x="3930" y="1339"/>
                    <a:pt x="4891" y="1012"/>
                    <a:pt x="5605" y="414"/>
                  </a:cubicBezTo>
                  <a:cubicBezTo>
                    <a:pt x="5792" y="257"/>
                    <a:pt x="5644" y="1"/>
                    <a:pt x="5457" y="1"/>
                  </a:cubicBezTo>
                  <a:cubicBezTo>
                    <a:pt x="5409" y="1"/>
                    <a:pt x="5358" y="18"/>
                    <a:pt x="5309" y="59"/>
                  </a:cubicBezTo>
                  <a:cubicBezTo>
                    <a:pt x="4676" y="586"/>
                    <a:pt x="3821" y="875"/>
                    <a:pt x="2896" y="875"/>
                  </a:cubicBezTo>
                  <a:cubicBezTo>
                    <a:pt x="1974" y="875"/>
                    <a:pt x="1115" y="586"/>
                    <a:pt x="486" y="59"/>
                  </a:cubicBezTo>
                  <a:cubicBezTo>
                    <a:pt x="437" y="18"/>
                    <a:pt x="386" y="1"/>
                    <a:pt x="3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1" name="Google Shape;23061;p87"/>
            <p:cNvSpPr/>
            <p:nvPr/>
          </p:nvSpPr>
          <p:spPr>
            <a:xfrm>
              <a:off x="7482265" y="3395112"/>
              <a:ext cx="326385" cy="301789"/>
            </a:xfrm>
            <a:custGeom>
              <a:avLst/>
              <a:gdLst/>
              <a:ahLst/>
              <a:cxnLst/>
              <a:rect l="l" t="t" r="r" b="b"/>
              <a:pathLst>
                <a:path w="12540" h="11595" extrusionOk="0">
                  <a:moveTo>
                    <a:pt x="8290" y="466"/>
                  </a:moveTo>
                  <a:cubicBezTo>
                    <a:pt x="8909" y="466"/>
                    <a:pt x="9218" y="1215"/>
                    <a:pt x="8782" y="1652"/>
                  </a:cubicBezTo>
                  <a:cubicBezTo>
                    <a:pt x="8640" y="1794"/>
                    <a:pt x="8464" y="1858"/>
                    <a:pt x="8293" y="1858"/>
                  </a:cubicBezTo>
                  <a:cubicBezTo>
                    <a:pt x="7935" y="1858"/>
                    <a:pt x="7593" y="1581"/>
                    <a:pt x="7593" y="1163"/>
                  </a:cubicBezTo>
                  <a:cubicBezTo>
                    <a:pt x="7593" y="779"/>
                    <a:pt x="7903" y="466"/>
                    <a:pt x="8290" y="466"/>
                  </a:cubicBezTo>
                  <a:close/>
                  <a:moveTo>
                    <a:pt x="2118" y="3868"/>
                  </a:moveTo>
                  <a:cubicBezTo>
                    <a:pt x="2447" y="3868"/>
                    <a:pt x="2765" y="3995"/>
                    <a:pt x="3005" y="4224"/>
                  </a:cubicBezTo>
                  <a:cubicBezTo>
                    <a:pt x="2280" y="4787"/>
                    <a:pt x="1752" y="5525"/>
                    <a:pt x="1516" y="6356"/>
                  </a:cubicBezTo>
                  <a:cubicBezTo>
                    <a:pt x="971" y="6081"/>
                    <a:pt x="683" y="5473"/>
                    <a:pt x="823" y="4878"/>
                  </a:cubicBezTo>
                  <a:cubicBezTo>
                    <a:pt x="964" y="4287"/>
                    <a:pt x="1495" y="3868"/>
                    <a:pt x="2104" y="3868"/>
                  </a:cubicBezTo>
                  <a:cubicBezTo>
                    <a:pt x="2109" y="3868"/>
                    <a:pt x="2113" y="3868"/>
                    <a:pt x="2118" y="3868"/>
                  </a:cubicBezTo>
                  <a:close/>
                  <a:moveTo>
                    <a:pt x="10749" y="3868"/>
                  </a:moveTo>
                  <a:cubicBezTo>
                    <a:pt x="10754" y="3868"/>
                    <a:pt x="10758" y="3868"/>
                    <a:pt x="10763" y="3868"/>
                  </a:cubicBezTo>
                  <a:cubicBezTo>
                    <a:pt x="11372" y="3868"/>
                    <a:pt x="11900" y="4287"/>
                    <a:pt x="12040" y="4878"/>
                  </a:cubicBezTo>
                  <a:cubicBezTo>
                    <a:pt x="12181" y="5473"/>
                    <a:pt x="11892" y="6081"/>
                    <a:pt x="11351" y="6356"/>
                  </a:cubicBezTo>
                  <a:cubicBezTo>
                    <a:pt x="11111" y="5525"/>
                    <a:pt x="10584" y="4787"/>
                    <a:pt x="9862" y="4224"/>
                  </a:cubicBezTo>
                  <a:cubicBezTo>
                    <a:pt x="10102" y="3995"/>
                    <a:pt x="10417" y="3868"/>
                    <a:pt x="10749" y="3868"/>
                  </a:cubicBezTo>
                  <a:close/>
                  <a:moveTo>
                    <a:pt x="8290" y="0"/>
                  </a:moveTo>
                  <a:cubicBezTo>
                    <a:pt x="7720" y="0"/>
                    <a:pt x="7228" y="419"/>
                    <a:pt x="7143" y="990"/>
                  </a:cubicBezTo>
                  <a:lnTo>
                    <a:pt x="6361" y="1251"/>
                  </a:lnTo>
                  <a:cubicBezTo>
                    <a:pt x="6266" y="1282"/>
                    <a:pt x="6200" y="1370"/>
                    <a:pt x="6203" y="1469"/>
                  </a:cubicBezTo>
                  <a:lnTo>
                    <a:pt x="6203" y="3098"/>
                  </a:lnTo>
                  <a:cubicBezTo>
                    <a:pt x="5204" y="3129"/>
                    <a:pt x="4236" y="3425"/>
                    <a:pt x="3388" y="3953"/>
                  </a:cubicBezTo>
                  <a:cubicBezTo>
                    <a:pt x="3035" y="3582"/>
                    <a:pt x="2569" y="3402"/>
                    <a:pt x="2105" y="3402"/>
                  </a:cubicBezTo>
                  <a:cubicBezTo>
                    <a:pt x="1546" y="3402"/>
                    <a:pt x="990" y="3663"/>
                    <a:pt x="640" y="4171"/>
                  </a:cubicBezTo>
                  <a:cubicBezTo>
                    <a:pt x="0" y="5100"/>
                    <a:pt x="376" y="6384"/>
                    <a:pt x="1418" y="6820"/>
                  </a:cubicBezTo>
                  <a:cubicBezTo>
                    <a:pt x="1390" y="6993"/>
                    <a:pt x="1379" y="7169"/>
                    <a:pt x="1379" y="7344"/>
                  </a:cubicBezTo>
                  <a:cubicBezTo>
                    <a:pt x="1379" y="9688"/>
                    <a:pt x="3645" y="11595"/>
                    <a:pt x="6435" y="11595"/>
                  </a:cubicBezTo>
                  <a:cubicBezTo>
                    <a:pt x="7857" y="11595"/>
                    <a:pt x="9141" y="11099"/>
                    <a:pt x="10063" y="10304"/>
                  </a:cubicBezTo>
                  <a:cubicBezTo>
                    <a:pt x="10161" y="10216"/>
                    <a:pt x="10168" y="10061"/>
                    <a:pt x="10073" y="9966"/>
                  </a:cubicBezTo>
                  <a:lnTo>
                    <a:pt x="10070" y="9966"/>
                  </a:lnTo>
                  <a:cubicBezTo>
                    <a:pt x="10025" y="9919"/>
                    <a:pt x="9966" y="9897"/>
                    <a:pt x="9907" y="9897"/>
                  </a:cubicBezTo>
                  <a:cubicBezTo>
                    <a:pt x="9855" y="9897"/>
                    <a:pt x="9802" y="9915"/>
                    <a:pt x="9760" y="9952"/>
                  </a:cubicBezTo>
                  <a:cubicBezTo>
                    <a:pt x="8923" y="10680"/>
                    <a:pt x="7741" y="11130"/>
                    <a:pt x="6432" y="11130"/>
                  </a:cubicBezTo>
                  <a:cubicBezTo>
                    <a:pt x="3902" y="11130"/>
                    <a:pt x="1840" y="9431"/>
                    <a:pt x="1840" y="7344"/>
                  </a:cubicBezTo>
                  <a:cubicBezTo>
                    <a:pt x="1840" y="5255"/>
                    <a:pt x="3902" y="3555"/>
                    <a:pt x="6432" y="3555"/>
                  </a:cubicBezTo>
                  <a:cubicBezTo>
                    <a:pt x="8965" y="3555"/>
                    <a:pt x="11023" y="5255"/>
                    <a:pt x="11023" y="7344"/>
                  </a:cubicBezTo>
                  <a:cubicBezTo>
                    <a:pt x="11020" y="7992"/>
                    <a:pt x="10826" y="8622"/>
                    <a:pt x="10464" y="9160"/>
                  </a:cubicBezTo>
                  <a:cubicBezTo>
                    <a:pt x="10404" y="9248"/>
                    <a:pt x="10415" y="9368"/>
                    <a:pt x="10492" y="9445"/>
                  </a:cubicBezTo>
                  <a:lnTo>
                    <a:pt x="10496" y="9449"/>
                  </a:lnTo>
                  <a:cubicBezTo>
                    <a:pt x="10541" y="9494"/>
                    <a:pt x="10599" y="9515"/>
                    <a:pt x="10656" y="9515"/>
                  </a:cubicBezTo>
                  <a:cubicBezTo>
                    <a:pt x="10729" y="9515"/>
                    <a:pt x="10802" y="9480"/>
                    <a:pt x="10847" y="9413"/>
                  </a:cubicBezTo>
                  <a:cubicBezTo>
                    <a:pt x="11263" y="8801"/>
                    <a:pt x="11484" y="8083"/>
                    <a:pt x="11488" y="7344"/>
                  </a:cubicBezTo>
                  <a:cubicBezTo>
                    <a:pt x="11488" y="7169"/>
                    <a:pt x="11474" y="6993"/>
                    <a:pt x="11449" y="6820"/>
                  </a:cubicBezTo>
                  <a:cubicBezTo>
                    <a:pt x="12107" y="6542"/>
                    <a:pt x="12536" y="5895"/>
                    <a:pt x="12540" y="5181"/>
                  </a:cubicBezTo>
                  <a:cubicBezTo>
                    <a:pt x="12540" y="4456"/>
                    <a:pt x="12097" y="3801"/>
                    <a:pt x="11425" y="3530"/>
                  </a:cubicBezTo>
                  <a:cubicBezTo>
                    <a:pt x="11210" y="3444"/>
                    <a:pt x="10986" y="3403"/>
                    <a:pt x="10764" y="3403"/>
                  </a:cubicBezTo>
                  <a:cubicBezTo>
                    <a:pt x="10286" y="3403"/>
                    <a:pt x="9819" y="3595"/>
                    <a:pt x="9475" y="3953"/>
                  </a:cubicBezTo>
                  <a:cubicBezTo>
                    <a:pt x="8631" y="3425"/>
                    <a:pt x="7660" y="3129"/>
                    <a:pt x="6664" y="3098"/>
                  </a:cubicBezTo>
                  <a:lnTo>
                    <a:pt x="6664" y="1638"/>
                  </a:lnTo>
                  <a:lnTo>
                    <a:pt x="7171" y="1469"/>
                  </a:lnTo>
                  <a:cubicBezTo>
                    <a:pt x="7311" y="1979"/>
                    <a:pt x="7772" y="2319"/>
                    <a:pt x="8285" y="2319"/>
                  </a:cubicBezTo>
                  <a:cubicBezTo>
                    <a:pt x="8349" y="2319"/>
                    <a:pt x="8414" y="2313"/>
                    <a:pt x="8480" y="2303"/>
                  </a:cubicBezTo>
                  <a:cubicBezTo>
                    <a:pt x="9064" y="2208"/>
                    <a:pt x="9479" y="1683"/>
                    <a:pt x="9444" y="1092"/>
                  </a:cubicBezTo>
                  <a:cubicBezTo>
                    <a:pt x="9408" y="498"/>
                    <a:pt x="8930" y="30"/>
                    <a:pt x="8339" y="1"/>
                  </a:cubicBezTo>
                  <a:cubicBezTo>
                    <a:pt x="8323" y="1"/>
                    <a:pt x="8306" y="0"/>
                    <a:pt x="8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2" name="Google Shape;23062;p87"/>
            <p:cNvSpPr/>
            <p:nvPr/>
          </p:nvSpPr>
          <p:spPr>
            <a:xfrm>
              <a:off x="7553034" y="3531912"/>
              <a:ext cx="70561" cy="60410"/>
            </a:xfrm>
            <a:custGeom>
              <a:avLst/>
              <a:gdLst/>
              <a:ahLst/>
              <a:cxnLst/>
              <a:rect l="l" t="t" r="r" b="b"/>
              <a:pathLst>
                <a:path w="2711" h="2321" extrusionOk="0">
                  <a:moveTo>
                    <a:pt x="1555" y="464"/>
                  </a:moveTo>
                  <a:cubicBezTo>
                    <a:pt x="1726" y="464"/>
                    <a:pt x="1900" y="528"/>
                    <a:pt x="2042" y="671"/>
                  </a:cubicBezTo>
                  <a:cubicBezTo>
                    <a:pt x="2481" y="1107"/>
                    <a:pt x="2168" y="1856"/>
                    <a:pt x="1549" y="1856"/>
                  </a:cubicBezTo>
                  <a:cubicBezTo>
                    <a:pt x="1165" y="1856"/>
                    <a:pt x="856" y="1547"/>
                    <a:pt x="856" y="1163"/>
                  </a:cubicBezTo>
                  <a:cubicBezTo>
                    <a:pt x="856" y="742"/>
                    <a:pt x="1198" y="464"/>
                    <a:pt x="1555" y="464"/>
                  </a:cubicBezTo>
                  <a:close/>
                  <a:moveTo>
                    <a:pt x="1542" y="0"/>
                  </a:moveTo>
                  <a:cubicBezTo>
                    <a:pt x="1257" y="0"/>
                    <a:pt x="966" y="106"/>
                    <a:pt x="729" y="343"/>
                  </a:cubicBezTo>
                  <a:cubicBezTo>
                    <a:pt x="1" y="1072"/>
                    <a:pt x="518" y="2321"/>
                    <a:pt x="1549" y="2321"/>
                  </a:cubicBezTo>
                  <a:cubicBezTo>
                    <a:pt x="2189" y="2321"/>
                    <a:pt x="2710" y="1804"/>
                    <a:pt x="2710" y="1163"/>
                  </a:cubicBezTo>
                  <a:cubicBezTo>
                    <a:pt x="2710" y="464"/>
                    <a:pt x="2139" y="0"/>
                    <a:pt x="15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3" name="Google Shape;23063;p87"/>
            <p:cNvSpPr/>
            <p:nvPr/>
          </p:nvSpPr>
          <p:spPr>
            <a:xfrm>
              <a:off x="7665681" y="3531964"/>
              <a:ext cx="70535" cy="60384"/>
            </a:xfrm>
            <a:custGeom>
              <a:avLst/>
              <a:gdLst/>
              <a:ahLst/>
              <a:cxnLst/>
              <a:rect l="l" t="t" r="r" b="b"/>
              <a:pathLst>
                <a:path w="2710" h="2320" extrusionOk="0">
                  <a:moveTo>
                    <a:pt x="1546" y="462"/>
                  </a:moveTo>
                  <a:cubicBezTo>
                    <a:pt x="1903" y="462"/>
                    <a:pt x="2245" y="740"/>
                    <a:pt x="2245" y="1161"/>
                  </a:cubicBezTo>
                  <a:cubicBezTo>
                    <a:pt x="2245" y="1545"/>
                    <a:pt x="1936" y="1854"/>
                    <a:pt x="1552" y="1854"/>
                  </a:cubicBezTo>
                  <a:cubicBezTo>
                    <a:pt x="929" y="1854"/>
                    <a:pt x="620" y="1105"/>
                    <a:pt x="1060" y="669"/>
                  </a:cubicBezTo>
                  <a:cubicBezTo>
                    <a:pt x="1201" y="526"/>
                    <a:pt x="1375" y="462"/>
                    <a:pt x="1546" y="462"/>
                  </a:cubicBezTo>
                  <a:close/>
                  <a:moveTo>
                    <a:pt x="1552" y="0"/>
                  </a:moveTo>
                  <a:cubicBezTo>
                    <a:pt x="518" y="0"/>
                    <a:pt x="1" y="1249"/>
                    <a:pt x="732" y="1977"/>
                  </a:cubicBezTo>
                  <a:cubicBezTo>
                    <a:pt x="954" y="2201"/>
                    <a:pt x="1249" y="2319"/>
                    <a:pt x="1551" y="2319"/>
                  </a:cubicBezTo>
                  <a:cubicBezTo>
                    <a:pt x="1700" y="2319"/>
                    <a:pt x="1851" y="2290"/>
                    <a:pt x="1996" y="2231"/>
                  </a:cubicBezTo>
                  <a:cubicBezTo>
                    <a:pt x="2428" y="2051"/>
                    <a:pt x="2710" y="1629"/>
                    <a:pt x="2710" y="1158"/>
                  </a:cubicBezTo>
                  <a:cubicBezTo>
                    <a:pt x="2710" y="521"/>
                    <a:pt x="2189" y="0"/>
                    <a:pt x="15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64" name="Google Shape;23064;p87"/>
          <p:cNvGrpSpPr/>
          <p:nvPr/>
        </p:nvGrpSpPr>
        <p:grpSpPr>
          <a:xfrm>
            <a:off x="5160300" y="2435035"/>
            <a:ext cx="288515" cy="350512"/>
            <a:chOff x="5160300" y="2435035"/>
            <a:chExt cx="288515" cy="350512"/>
          </a:xfrm>
        </p:grpSpPr>
        <p:sp>
          <p:nvSpPr>
            <p:cNvPr id="23065" name="Google Shape;23065;p87"/>
            <p:cNvSpPr/>
            <p:nvPr/>
          </p:nvSpPr>
          <p:spPr>
            <a:xfrm>
              <a:off x="5255821" y="2440189"/>
              <a:ext cx="113766" cy="29125"/>
            </a:xfrm>
            <a:custGeom>
              <a:avLst/>
              <a:gdLst/>
              <a:ahLst/>
              <a:cxnLst/>
              <a:rect l="l" t="t" r="r" b="b"/>
              <a:pathLst>
                <a:path w="4371" h="1119" extrusionOk="0">
                  <a:moveTo>
                    <a:pt x="328" y="0"/>
                  </a:moveTo>
                  <a:cubicBezTo>
                    <a:pt x="145" y="0"/>
                    <a:pt x="1" y="148"/>
                    <a:pt x="1" y="327"/>
                  </a:cubicBezTo>
                  <a:lnTo>
                    <a:pt x="1" y="792"/>
                  </a:lnTo>
                  <a:cubicBezTo>
                    <a:pt x="1" y="972"/>
                    <a:pt x="142" y="1119"/>
                    <a:pt x="321" y="1119"/>
                  </a:cubicBezTo>
                  <a:cubicBezTo>
                    <a:pt x="324" y="1119"/>
                    <a:pt x="326" y="1119"/>
                    <a:pt x="328" y="1119"/>
                  </a:cubicBezTo>
                  <a:lnTo>
                    <a:pt x="4036" y="1119"/>
                  </a:lnTo>
                  <a:cubicBezTo>
                    <a:pt x="4219" y="1119"/>
                    <a:pt x="4364" y="971"/>
                    <a:pt x="4367" y="792"/>
                  </a:cubicBezTo>
                  <a:lnTo>
                    <a:pt x="4367" y="327"/>
                  </a:lnTo>
                  <a:cubicBezTo>
                    <a:pt x="4371" y="148"/>
                    <a:pt x="4223" y="0"/>
                    <a:pt x="40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6" name="Google Shape;23066;p87"/>
            <p:cNvSpPr/>
            <p:nvPr/>
          </p:nvSpPr>
          <p:spPr>
            <a:xfrm>
              <a:off x="5337339" y="2440189"/>
              <a:ext cx="32066" cy="29125"/>
            </a:xfrm>
            <a:custGeom>
              <a:avLst/>
              <a:gdLst/>
              <a:ahLst/>
              <a:cxnLst/>
              <a:rect l="l" t="t" r="r" b="b"/>
              <a:pathLst>
                <a:path w="1232" h="1119" extrusionOk="0">
                  <a:moveTo>
                    <a:pt x="0" y="0"/>
                  </a:moveTo>
                  <a:cubicBezTo>
                    <a:pt x="183" y="0"/>
                    <a:pt x="327" y="148"/>
                    <a:pt x="327" y="327"/>
                  </a:cubicBezTo>
                  <a:lnTo>
                    <a:pt x="327" y="792"/>
                  </a:lnTo>
                  <a:cubicBezTo>
                    <a:pt x="327" y="975"/>
                    <a:pt x="183" y="1119"/>
                    <a:pt x="0" y="1119"/>
                  </a:cubicBezTo>
                  <a:lnTo>
                    <a:pt x="904" y="1119"/>
                  </a:lnTo>
                  <a:cubicBezTo>
                    <a:pt x="1084" y="1119"/>
                    <a:pt x="1232" y="975"/>
                    <a:pt x="1232" y="792"/>
                  </a:cubicBezTo>
                  <a:lnTo>
                    <a:pt x="1232" y="327"/>
                  </a:lnTo>
                  <a:cubicBezTo>
                    <a:pt x="1232" y="148"/>
                    <a:pt x="1084" y="4"/>
                    <a:pt x="90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7" name="Google Shape;23067;p87"/>
            <p:cNvSpPr/>
            <p:nvPr/>
          </p:nvSpPr>
          <p:spPr>
            <a:xfrm>
              <a:off x="5186223" y="2469288"/>
              <a:ext cx="247834" cy="311133"/>
            </a:xfrm>
            <a:custGeom>
              <a:avLst/>
              <a:gdLst/>
              <a:ahLst/>
              <a:cxnLst/>
              <a:rect l="l" t="t" r="r" b="b"/>
              <a:pathLst>
                <a:path w="9522" h="11954" extrusionOk="0">
                  <a:moveTo>
                    <a:pt x="3477" y="1"/>
                  </a:moveTo>
                  <a:lnTo>
                    <a:pt x="3477" y="3484"/>
                  </a:lnTo>
                  <a:cubicBezTo>
                    <a:pt x="3477" y="3695"/>
                    <a:pt x="3350" y="3885"/>
                    <a:pt x="3153" y="3959"/>
                  </a:cubicBezTo>
                  <a:cubicBezTo>
                    <a:pt x="1707" y="4533"/>
                    <a:pt x="648" y="5789"/>
                    <a:pt x="324" y="7305"/>
                  </a:cubicBezTo>
                  <a:cubicBezTo>
                    <a:pt x="1" y="8825"/>
                    <a:pt x="462" y="10405"/>
                    <a:pt x="1549" y="11513"/>
                  </a:cubicBezTo>
                  <a:cubicBezTo>
                    <a:pt x="1820" y="11795"/>
                    <a:pt x="2196" y="11953"/>
                    <a:pt x="2587" y="11953"/>
                  </a:cubicBezTo>
                  <a:lnTo>
                    <a:pt x="7129" y="11953"/>
                  </a:lnTo>
                  <a:cubicBezTo>
                    <a:pt x="7523" y="11950"/>
                    <a:pt x="7896" y="11791"/>
                    <a:pt x="8171" y="11513"/>
                  </a:cubicBezTo>
                  <a:cubicBezTo>
                    <a:pt x="9043" y="10620"/>
                    <a:pt x="9522" y="9413"/>
                    <a:pt x="9490" y="8164"/>
                  </a:cubicBezTo>
                  <a:cubicBezTo>
                    <a:pt x="9444" y="6302"/>
                    <a:pt x="8294" y="4649"/>
                    <a:pt x="6563" y="3963"/>
                  </a:cubicBezTo>
                  <a:cubicBezTo>
                    <a:pt x="6369" y="3885"/>
                    <a:pt x="6239" y="3695"/>
                    <a:pt x="6239" y="3484"/>
                  </a:cubicBezTo>
                  <a:lnTo>
                    <a:pt x="6239"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8" name="Google Shape;23068;p87"/>
            <p:cNvSpPr/>
            <p:nvPr/>
          </p:nvSpPr>
          <p:spPr>
            <a:xfrm>
              <a:off x="5276695" y="2469288"/>
              <a:ext cx="157362" cy="309207"/>
            </a:xfrm>
            <a:custGeom>
              <a:avLst/>
              <a:gdLst/>
              <a:ahLst/>
              <a:cxnLst/>
              <a:rect l="l" t="t" r="r" b="b"/>
              <a:pathLst>
                <a:path w="6046" h="11880" extrusionOk="0">
                  <a:moveTo>
                    <a:pt x="1" y="1"/>
                  </a:moveTo>
                  <a:lnTo>
                    <a:pt x="1" y="469"/>
                  </a:lnTo>
                  <a:lnTo>
                    <a:pt x="1426" y="469"/>
                  </a:lnTo>
                  <a:cubicBezTo>
                    <a:pt x="1788" y="469"/>
                    <a:pt x="2080" y="761"/>
                    <a:pt x="2080" y="1123"/>
                  </a:cubicBezTo>
                  <a:lnTo>
                    <a:pt x="2080" y="3952"/>
                  </a:lnTo>
                  <a:cubicBezTo>
                    <a:pt x="2080" y="4163"/>
                    <a:pt x="2210" y="4350"/>
                    <a:pt x="2404" y="4427"/>
                  </a:cubicBezTo>
                  <a:cubicBezTo>
                    <a:pt x="3825" y="4990"/>
                    <a:pt x="4878" y="6218"/>
                    <a:pt x="5215" y="7706"/>
                  </a:cubicBezTo>
                  <a:cubicBezTo>
                    <a:pt x="5557" y="9195"/>
                    <a:pt x="5141" y="10753"/>
                    <a:pt x="4107" y="11879"/>
                  </a:cubicBezTo>
                  <a:cubicBezTo>
                    <a:pt x="4329" y="11805"/>
                    <a:pt x="4533" y="11679"/>
                    <a:pt x="4695" y="11510"/>
                  </a:cubicBezTo>
                  <a:cubicBezTo>
                    <a:pt x="5567" y="10620"/>
                    <a:pt x="6046" y="9413"/>
                    <a:pt x="6014" y="8164"/>
                  </a:cubicBezTo>
                  <a:cubicBezTo>
                    <a:pt x="5968" y="6302"/>
                    <a:pt x="4818" y="4649"/>
                    <a:pt x="3087" y="3963"/>
                  </a:cubicBezTo>
                  <a:cubicBezTo>
                    <a:pt x="2893" y="3885"/>
                    <a:pt x="2763" y="3695"/>
                    <a:pt x="2763" y="3484"/>
                  </a:cubicBezTo>
                  <a:lnTo>
                    <a:pt x="2763"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9" name="Google Shape;23069;p87"/>
            <p:cNvSpPr/>
            <p:nvPr/>
          </p:nvSpPr>
          <p:spPr>
            <a:xfrm>
              <a:off x="5192001" y="2637009"/>
              <a:ext cx="242056" cy="143307"/>
            </a:xfrm>
            <a:custGeom>
              <a:avLst/>
              <a:gdLst/>
              <a:ahLst/>
              <a:cxnLst/>
              <a:rect l="l" t="t" r="r" b="b"/>
              <a:pathLst>
                <a:path w="9300" h="5506" extrusionOk="0">
                  <a:moveTo>
                    <a:pt x="2454" y="0"/>
                  </a:moveTo>
                  <a:cubicBezTo>
                    <a:pt x="1131" y="0"/>
                    <a:pt x="169" y="587"/>
                    <a:pt x="169" y="587"/>
                  </a:cubicBezTo>
                  <a:cubicBezTo>
                    <a:pt x="57" y="988"/>
                    <a:pt x="0" y="1407"/>
                    <a:pt x="0" y="1825"/>
                  </a:cubicBezTo>
                  <a:cubicBezTo>
                    <a:pt x="0" y="3039"/>
                    <a:pt x="475" y="4204"/>
                    <a:pt x="1327" y="5069"/>
                  </a:cubicBezTo>
                  <a:cubicBezTo>
                    <a:pt x="1598" y="5347"/>
                    <a:pt x="1974" y="5506"/>
                    <a:pt x="2365" y="5506"/>
                  </a:cubicBezTo>
                  <a:lnTo>
                    <a:pt x="6907" y="5506"/>
                  </a:lnTo>
                  <a:cubicBezTo>
                    <a:pt x="7301" y="5506"/>
                    <a:pt x="7674" y="5347"/>
                    <a:pt x="7949" y="5066"/>
                  </a:cubicBezTo>
                  <a:cubicBezTo>
                    <a:pt x="8825" y="4176"/>
                    <a:pt x="9300" y="2969"/>
                    <a:pt x="9268" y="1720"/>
                  </a:cubicBezTo>
                  <a:cubicBezTo>
                    <a:pt x="9257" y="1234"/>
                    <a:pt x="9169" y="752"/>
                    <a:pt x="9011" y="291"/>
                  </a:cubicBezTo>
                  <a:cubicBezTo>
                    <a:pt x="9009" y="291"/>
                    <a:pt x="7963" y="1104"/>
                    <a:pt x="6533" y="1104"/>
                  </a:cubicBezTo>
                  <a:cubicBezTo>
                    <a:pt x="5949" y="1104"/>
                    <a:pt x="5301" y="968"/>
                    <a:pt x="4634" y="587"/>
                  </a:cubicBezTo>
                  <a:cubicBezTo>
                    <a:pt x="3867" y="147"/>
                    <a:pt x="3115" y="0"/>
                    <a:pt x="2454"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0" name="Google Shape;23070;p87"/>
            <p:cNvSpPr/>
            <p:nvPr/>
          </p:nvSpPr>
          <p:spPr>
            <a:xfrm>
              <a:off x="5383668" y="2644661"/>
              <a:ext cx="50311" cy="133729"/>
            </a:xfrm>
            <a:custGeom>
              <a:avLst/>
              <a:gdLst/>
              <a:ahLst/>
              <a:cxnLst/>
              <a:rect l="l" t="t" r="r" b="b"/>
              <a:pathLst>
                <a:path w="1933" h="5138" extrusionOk="0">
                  <a:moveTo>
                    <a:pt x="1647" y="1"/>
                  </a:moveTo>
                  <a:cubicBezTo>
                    <a:pt x="1425" y="159"/>
                    <a:pt x="1190" y="296"/>
                    <a:pt x="943" y="405"/>
                  </a:cubicBezTo>
                  <a:cubicBezTo>
                    <a:pt x="1116" y="884"/>
                    <a:pt x="1214" y="1387"/>
                    <a:pt x="1225" y="1894"/>
                  </a:cubicBezTo>
                  <a:cubicBezTo>
                    <a:pt x="1253" y="3093"/>
                    <a:pt x="817" y="4258"/>
                    <a:pt x="0" y="5138"/>
                  </a:cubicBezTo>
                  <a:lnTo>
                    <a:pt x="81" y="5113"/>
                  </a:lnTo>
                  <a:cubicBezTo>
                    <a:pt x="85" y="5113"/>
                    <a:pt x="85" y="5113"/>
                    <a:pt x="85" y="5110"/>
                  </a:cubicBezTo>
                  <a:cubicBezTo>
                    <a:pt x="166" y="5074"/>
                    <a:pt x="240" y="5039"/>
                    <a:pt x="314" y="4993"/>
                  </a:cubicBezTo>
                  <a:cubicBezTo>
                    <a:pt x="317" y="4990"/>
                    <a:pt x="317" y="4990"/>
                    <a:pt x="321" y="4990"/>
                  </a:cubicBezTo>
                  <a:cubicBezTo>
                    <a:pt x="342" y="4979"/>
                    <a:pt x="363" y="4965"/>
                    <a:pt x="380" y="4948"/>
                  </a:cubicBezTo>
                  <a:cubicBezTo>
                    <a:pt x="388" y="4944"/>
                    <a:pt x="395" y="4941"/>
                    <a:pt x="398" y="4937"/>
                  </a:cubicBezTo>
                  <a:cubicBezTo>
                    <a:pt x="416" y="4923"/>
                    <a:pt x="430" y="4912"/>
                    <a:pt x="447" y="4898"/>
                  </a:cubicBezTo>
                  <a:cubicBezTo>
                    <a:pt x="454" y="4891"/>
                    <a:pt x="461" y="4888"/>
                    <a:pt x="468" y="4881"/>
                  </a:cubicBezTo>
                  <a:cubicBezTo>
                    <a:pt x="483" y="4867"/>
                    <a:pt x="497" y="4856"/>
                    <a:pt x="511" y="4846"/>
                  </a:cubicBezTo>
                  <a:lnTo>
                    <a:pt x="528" y="4828"/>
                  </a:lnTo>
                  <a:cubicBezTo>
                    <a:pt x="549" y="4810"/>
                    <a:pt x="570" y="4793"/>
                    <a:pt x="592" y="4772"/>
                  </a:cubicBezTo>
                  <a:cubicBezTo>
                    <a:pt x="1457" y="3878"/>
                    <a:pt x="1932" y="2671"/>
                    <a:pt x="1904" y="1426"/>
                  </a:cubicBezTo>
                  <a:cubicBezTo>
                    <a:pt x="1904" y="1398"/>
                    <a:pt x="1900" y="1366"/>
                    <a:pt x="1900" y="1338"/>
                  </a:cubicBezTo>
                  <a:cubicBezTo>
                    <a:pt x="1900" y="1327"/>
                    <a:pt x="1897" y="1320"/>
                    <a:pt x="1897" y="1310"/>
                  </a:cubicBezTo>
                  <a:cubicBezTo>
                    <a:pt x="1897" y="1288"/>
                    <a:pt x="1893" y="1267"/>
                    <a:pt x="1893" y="1246"/>
                  </a:cubicBezTo>
                  <a:cubicBezTo>
                    <a:pt x="1893" y="1236"/>
                    <a:pt x="1893" y="1225"/>
                    <a:pt x="1893" y="1215"/>
                  </a:cubicBezTo>
                  <a:cubicBezTo>
                    <a:pt x="1890" y="1193"/>
                    <a:pt x="1890" y="1172"/>
                    <a:pt x="1890" y="1151"/>
                  </a:cubicBezTo>
                  <a:cubicBezTo>
                    <a:pt x="1890" y="1141"/>
                    <a:pt x="1886" y="1130"/>
                    <a:pt x="1886" y="1120"/>
                  </a:cubicBezTo>
                  <a:cubicBezTo>
                    <a:pt x="1886" y="1109"/>
                    <a:pt x="1883" y="1081"/>
                    <a:pt x="1879" y="1063"/>
                  </a:cubicBezTo>
                  <a:cubicBezTo>
                    <a:pt x="1876" y="1053"/>
                    <a:pt x="1876" y="1042"/>
                    <a:pt x="1876" y="1028"/>
                  </a:cubicBezTo>
                  <a:cubicBezTo>
                    <a:pt x="1872" y="1011"/>
                    <a:pt x="1872" y="989"/>
                    <a:pt x="1869" y="972"/>
                  </a:cubicBezTo>
                  <a:cubicBezTo>
                    <a:pt x="1869" y="961"/>
                    <a:pt x="1865" y="951"/>
                    <a:pt x="1869" y="944"/>
                  </a:cubicBezTo>
                  <a:cubicBezTo>
                    <a:pt x="1865" y="923"/>
                    <a:pt x="1862" y="901"/>
                    <a:pt x="1862" y="884"/>
                  </a:cubicBezTo>
                  <a:cubicBezTo>
                    <a:pt x="1858" y="873"/>
                    <a:pt x="1858" y="863"/>
                    <a:pt x="1858" y="852"/>
                  </a:cubicBezTo>
                  <a:cubicBezTo>
                    <a:pt x="1855" y="831"/>
                    <a:pt x="1851" y="810"/>
                    <a:pt x="1848" y="792"/>
                  </a:cubicBezTo>
                  <a:cubicBezTo>
                    <a:pt x="1848" y="782"/>
                    <a:pt x="1844" y="775"/>
                    <a:pt x="1844" y="764"/>
                  </a:cubicBezTo>
                  <a:cubicBezTo>
                    <a:pt x="1844" y="743"/>
                    <a:pt x="1841" y="726"/>
                    <a:pt x="1834" y="704"/>
                  </a:cubicBezTo>
                  <a:cubicBezTo>
                    <a:pt x="1830" y="694"/>
                    <a:pt x="1830" y="687"/>
                    <a:pt x="1830" y="676"/>
                  </a:cubicBezTo>
                  <a:cubicBezTo>
                    <a:pt x="1830" y="655"/>
                    <a:pt x="1823" y="634"/>
                    <a:pt x="1820" y="613"/>
                  </a:cubicBezTo>
                  <a:cubicBezTo>
                    <a:pt x="1816" y="609"/>
                    <a:pt x="1816" y="599"/>
                    <a:pt x="1812" y="592"/>
                  </a:cubicBezTo>
                  <a:cubicBezTo>
                    <a:pt x="1809" y="571"/>
                    <a:pt x="1805" y="550"/>
                    <a:pt x="1798" y="525"/>
                  </a:cubicBezTo>
                  <a:cubicBezTo>
                    <a:pt x="1795" y="518"/>
                    <a:pt x="1795" y="511"/>
                    <a:pt x="1795" y="504"/>
                  </a:cubicBezTo>
                  <a:cubicBezTo>
                    <a:pt x="1788" y="483"/>
                    <a:pt x="1784" y="462"/>
                    <a:pt x="1777" y="441"/>
                  </a:cubicBezTo>
                  <a:cubicBezTo>
                    <a:pt x="1774" y="433"/>
                    <a:pt x="1774" y="426"/>
                    <a:pt x="1774" y="419"/>
                  </a:cubicBezTo>
                  <a:lnTo>
                    <a:pt x="1756" y="349"/>
                  </a:lnTo>
                  <a:cubicBezTo>
                    <a:pt x="1753" y="346"/>
                    <a:pt x="1753" y="338"/>
                    <a:pt x="1753" y="335"/>
                  </a:cubicBezTo>
                  <a:cubicBezTo>
                    <a:pt x="1746" y="310"/>
                    <a:pt x="1739" y="286"/>
                    <a:pt x="1732" y="261"/>
                  </a:cubicBezTo>
                  <a:cubicBezTo>
                    <a:pt x="1728" y="258"/>
                    <a:pt x="1728" y="254"/>
                    <a:pt x="1728" y="251"/>
                  </a:cubicBezTo>
                  <a:cubicBezTo>
                    <a:pt x="1721" y="222"/>
                    <a:pt x="1714" y="198"/>
                    <a:pt x="1707" y="173"/>
                  </a:cubicBezTo>
                  <a:cubicBezTo>
                    <a:pt x="1707" y="173"/>
                    <a:pt x="1703" y="170"/>
                    <a:pt x="1703" y="166"/>
                  </a:cubicBezTo>
                  <a:cubicBezTo>
                    <a:pt x="1696" y="138"/>
                    <a:pt x="1686" y="113"/>
                    <a:pt x="1675" y="89"/>
                  </a:cubicBezTo>
                  <a:cubicBezTo>
                    <a:pt x="1675" y="85"/>
                    <a:pt x="1675" y="85"/>
                    <a:pt x="1675" y="82"/>
                  </a:cubicBezTo>
                  <a:cubicBezTo>
                    <a:pt x="1665" y="53"/>
                    <a:pt x="1654" y="25"/>
                    <a:pt x="164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1" name="Google Shape;23071;p87"/>
            <p:cNvSpPr/>
            <p:nvPr/>
          </p:nvSpPr>
          <p:spPr>
            <a:xfrm>
              <a:off x="5385308" y="2681854"/>
              <a:ext cx="18167" cy="15564"/>
            </a:xfrm>
            <a:custGeom>
              <a:avLst/>
              <a:gdLst/>
              <a:ahLst/>
              <a:cxnLst/>
              <a:rect l="l" t="t" r="r" b="b"/>
              <a:pathLst>
                <a:path w="698" h="598" extrusionOk="0">
                  <a:moveTo>
                    <a:pt x="398" y="0"/>
                  </a:moveTo>
                  <a:cubicBezTo>
                    <a:pt x="135" y="0"/>
                    <a:pt x="1" y="320"/>
                    <a:pt x="187" y="510"/>
                  </a:cubicBezTo>
                  <a:cubicBezTo>
                    <a:pt x="248" y="570"/>
                    <a:pt x="323" y="597"/>
                    <a:pt x="396" y="597"/>
                  </a:cubicBezTo>
                  <a:cubicBezTo>
                    <a:pt x="550" y="597"/>
                    <a:pt x="697" y="478"/>
                    <a:pt x="697" y="299"/>
                  </a:cubicBezTo>
                  <a:cubicBezTo>
                    <a:pt x="697" y="134"/>
                    <a:pt x="564" y="0"/>
                    <a:pt x="398"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2" name="Google Shape;23072;p87"/>
            <p:cNvSpPr/>
            <p:nvPr/>
          </p:nvSpPr>
          <p:spPr>
            <a:xfrm>
              <a:off x="5347594" y="2739089"/>
              <a:ext cx="15773" cy="13482"/>
            </a:xfrm>
            <a:custGeom>
              <a:avLst/>
              <a:gdLst/>
              <a:ahLst/>
              <a:cxnLst/>
              <a:rect l="l" t="t" r="r" b="b"/>
              <a:pathLst>
                <a:path w="606" h="518" extrusionOk="0">
                  <a:moveTo>
                    <a:pt x="351" y="0"/>
                  </a:moveTo>
                  <a:cubicBezTo>
                    <a:pt x="349" y="0"/>
                    <a:pt x="347" y="0"/>
                    <a:pt x="345" y="0"/>
                  </a:cubicBezTo>
                  <a:cubicBezTo>
                    <a:pt x="116" y="0"/>
                    <a:pt x="0" y="278"/>
                    <a:pt x="162" y="440"/>
                  </a:cubicBezTo>
                  <a:cubicBezTo>
                    <a:pt x="215" y="494"/>
                    <a:pt x="280" y="518"/>
                    <a:pt x="344" y="518"/>
                  </a:cubicBezTo>
                  <a:cubicBezTo>
                    <a:pt x="477" y="518"/>
                    <a:pt x="605" y="414"/>
                    <a:pt x="605" y="257"/>
                  </a:cubicBezTo>
                  <a:cubicBezTo>
                    <a:pt x="605" y="118"/>
                    <a:pt x="493" y="0"/>
                    <a:pt x="351"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3" name="Google Shape;23073;p87"/>
            <p:cNvSpPr/>
            <p:nvPr/>
          </p:nvSpPr>
          <p:spPr>
            <a:xfrm>
              <a:off x="5244291" y="2672406"/>
              <a:ext cx="15773" cy="13560"/>
            </a:xfrm>
            <a:custGeom>
              <a:avLst/>
              <a:gdLst/>
              <a:ahLst/>
              <a:cxnLst/>
              <a:rect l="l" t="t" r="r" b="b"/>
              <a:pathLst>
                <a:path w="606" h="521" extrusionOk="0">
                  <a:moveTo>
                    <a:pt x="345" y="1"/>
                  </a:moveTo>
                  <a:cubicBezTo>
                    <a:pt x="116" y="1"/>
                    <a:pt x="0" y="282"/>
                    <a:pt x="162" y="444"/>
                  </a:cubicBezTo>
                  <a:cubicBezTo>
                    <a:pt x="216" y="497"/>
                    <a:pt x="281" y="520"/>
                    <a:pt x="345" y="520"/>
                  </a:cubicBezTo>
                  <a:cubicBezTo>
                    <a:pt x="479" y="520"/>
                    <a:pt x="606" y="418"/>
                    <a:pt x="606" y="261"/>
                  </a:cubicBezTo>
                  <a:cubicBezTo>
                    <a:pt x="606" y="117"/>
                    <a:pt x="489" y="1"/>
                    <a:pt x="345"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4" name="Google Shape;23074;p87"/>
            <p:cNvSpPr/>
            <p:nvPr/>
          </p:nvSpPr>
          <p:spPr>
            <a:xfrm>
              <a:off x="5266622" y="2739089"/>
              <a:ext cx="15799" cy="13482"/>
            </a:xfrm>
            <a:custGeom>
              <a:avLst/>
              <a:gdLst/>
              <a:ahLst/>
              <a:cxnLst/>
              <a:rect l="l" t="t" r="r" b="b"/>
              <a:pathLst>
                <a:path w="607" h="518" extrusionOk="0">
                  <a:moveTo>
                    <a:pt x="352" y="0"/>
                  </a:moveTo>
                  <a:cubicBezTo>
                    <a:pt x="350" y="0"/>
                    <a:pt x="348" y="0"/>
                    <a:pt x="346" y="0"/>
                  </a:cubicBezTo>
                  <a:cubicBezTo>
                    <a:pt x="117" y="0"/>
                    <a:pt x="1" y="278"/>
                    <a:pt x="163" y="440"/>
                  </a:cubicBezTo>
                  <a:cubicBezTo>
                    <a:pt x="216" y="494"/>
                    <a:pt x="282" y="518"/>
                    <a:pt x="346" y="518"/>
                  </a:cubicBezTo>
                  <a:cubicBezTo>
                    <a:pt x="479" y="518"/>
                    <a:pt x="606" y="414"/>
                    <a:pt x="606" y="257"/>
                  </a:cubicBezTo>
                  <a:cubicBezTo>
                    <a:pt x="606" y="118"/>
                    <a:pt x="493" y="0"/>
                    <a:pt x="352"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5" name="Google Shape;23075;p87"/>
            <p:cNvSpPr/>
            <p:nvPr/>
          </p:nvSpPr>
          <p:spPr>
            <a:xfrm>
              <a:off x="5305820" y="2686695"/>
              <a:ext cx="19078" cy="16371"/>
            </a:xfrm>
            <a:custGeom>
              <a:avLst/>
              <a:gdLst/>
              <a:ahLst/>
              <a:cxnLst/>
              <a:rect l="l" t="t" r="r" b="b"/>
              <a:pathLst>
                <a:path w="733" h="629" extrusionOk="0">
                  <a:moveTo>
                    <a:pt x="419" y="1"/>
                  </a:moveTo>
                  <a:cubicBezTo>
                    <a:pt x="138" y="1"/>
                    <a:pt x="1" y="338"/>
                    <a:pt x="198" y="535"/>
                  </a:cubicBezTo>
                  <a:cubicBezTo>
                    <a:pt x="262" y="599"/>
                    <a:pt x="341" y="628"/>
                    <a:pt x="418" y="628"/>
                  </a:cubicBezTo>
                  <a:cubicBezTo>
                    <a:pt x="579" y="628"/>
                    <a:pt x="733" y="504"/>
                    <a:pt x="733" y="314"/>
                  </a:cubicBezTo>
                  <a:cubicBezTo>
                    <a:pt x="733" y="141"/>
                    <a:pt x="592" y="1"/>
                    <a:pt x="41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6" name="Google Shape;23076;p87"/>
            <p:cNvSpPr/>
            <p:nvPr/>
          </p:nvSpPr>
          <p:spPr>
            <a:xfrm>
              <a:off x="5160300" y="2435035"/>
              <a:ext cx="288515" cy="350512"/>
            </a:xfrm>
            <a:custGeom>
              <a:avLst/>
              <a:gdLst/>
              <a:ahLst/>
              <a:cxnLst/>
              <a:rect l="l" t="t" r="r" b="b"/>
              <a:pathLst>
                <a:path w="11085" h="13467" extrusionOk="0">
                  <a:moveTo>
                    <a:pt x="3678" y="7953"/>
                  </a:moveTo>
                  <a:cubicBezTo>
                    <a:pt x="4405" y="7953"/>
                    <a:pt x="5099" y="8142"/>
                    <a:pt x="5754" y="8516"/>
                  </a:cubicBezTo>
                  <a:cubicBezTo>
                    <a:pt x="6463" y="8923"/>
                    <a:pt x="7150" y="9060"/>
                    <a:pt x="7753" y="9060"/>
                  </a:cubicBezTo>
                  <a:cubicBezTo>
                    <a:pt x="8212" y="9060"/>
                    <a:pt x="8622" y="8980"/>
                    <a:pt x="8955" y="8882"/>
                  </a:cubicBezTo>
                  <a:cubicBezTo>
                    <a:pt x="9360" y="8762"/>
                    <a:pt x="9747" y="8590"/>
                    <a:pt x="10106" y="8368"/>
                  </a:cubicBezTo>
                  <a:lnTo>
                    <a:pt x="10106" y="8368"/>
                  </a:lnTo>
                  <a:cubicBezTo>
                    <a:pt x="10556" y="9898"/>
                    <a:pt x="10141" y="11552"/>
                    <a:pt x="9022" y="12689"/>
                  </a:cubicBezTo>
                  <a:cubicBezTo>
                    <a:pt x="8783" y="12928"/>
                    <a:pt x="8459" y="13065"/>
                    <a:pt x="8122" y="13069"/>
                  </a:cubicBezTo>
                  <a:lnTo>
                    <a:pt x="3579" y="13069"/>
                  </a:lnTo>
                  <a:cubicBezTo>
                    <a:pt x="3241" y="13069"/>
                    <a:pt x="2918" y="12931"/>
                    <a:pt x="2678" y="12692"/>
                  </a:cubicBezTo>
                  <a:cubicBezTo>
                    <a:pt x="1637" y="11629"/>
                    <a:pt x="1148" y="10081"/>
                    <a:pt x="1563" y="8470"/>
                  </a:cubicBezTo>
                  <a:cubicBezTo>
                    <a:pt x="1954" y="8269"/>
                    <a:pt x="2372" y="8125"/>
                    <a:pt x="2805" y="8041"/>
                  </a:cubicBezTo>
                  <a:cubicBezTo>
                    <a:pt x="3101" y="7982"/>
                    <a:pt x="3392" y="7953"/>
                    <a:pt x="3678" y="7953"/>
                  </a:cubicBezTo>
                  <a:close/>
                  <a:moveTo>
                    <a:pt x="3994" y="1"/>
                  </a:moveTo>
                  <a:cubicBezTo>
                    <a:pt x="3706" y="1"/>
                    <a:pt x="3470" y="237"/>
                    <a:pt x="3470" y="525"/>
                  </a:cubicBezTo>
                  <a:lnTo>
                    <a:pt x="3470" y="990"/>
                  </a:lnTo>
                  <a:cubicBezTo>
                    <a:pt x="3470" y="1278"/>
                    <a:pt x="3706" y="1514"/>
                    <a:pt x="3994" y="1514"/>
                  </a:cubicBezTo>
                  <a:lnTo>
                    <a:pt x="4276" y="1514"/>
                  </a:lnTo>
                  <a:lnTo>
                    <a:pt x="4276" y="3139"/>
                  </a:lnTo>
                  <a:cubicBezTo>
                    <a:pt x="4276" y="3271"/>
                    <a:pt x="4373" y="3337"/>
                    <a:pt x="4471" y="3337"/>
                  </a:cubicBezTo>
                  <a:cubicBezTo>
                    <a:pt x="4569" y="3337"/>
                    <a:pt x="4666" y="3271"/>
                    <a:pt x="4666" y="3139"/>
                  </a:cubicBezTo>
                  <a:lnTo>
                    <a:pt x="4666" y="1514"/>
                  </a:lnTo>
                  <a:lnTo>
                    <a:pt x="7034" y="1514"/>
                  </a:lnTo>
                  <a:lnTo>
                    <a:pt x="7034" y="4800"/>
                  </a:lnTo>
                  <a:cubicBezTo>
                    <a:pt x="7031" y="5092"/>
                    <a:pt x="7214" y="5356"/>
                    <a:pt x="7485" y="5462"/>
                  </a:cubicBezTo>
                  <a:cubicBezTo>
                    <a:pt x="8628" y="5919"/>
                    <a:pt x="9532" y="6830"/>
                    <a:pt x="9979" y="7981"/>
                  </a:cubicBezTo>
                  <a:cubicBezTo>
                    <a:pt x="9624" y="8213"/>
                    <a:pt x="9237" y="8389"/>
                    <a:pt x="8832" y="8509"/>
                  </a:cubicBezTo>
                  <a:cubicBezTo>
                    <a:pt x="8465" y="8616"/>
                    <a:pt x="8103" y="8669"/>
                    <a:pt x="7749" y="8669"/>
                  </a:cubicBezTo>
                  <a:cubicBezTo>
                    <a:pt x="7126" y="8669"/>
                    <a:pt x="6525" y="8504"/>
                    <a:pt x="5951" y="8174"/>
                  </a:cubicBezTo>
                  <a:cubicBezTo>
                    <a:pt x="5226" y="7759"/>
                    <a:pt x="4442" y="7561"/>
                    <a:pt x="3656" y="7561"/>
                  </a:cubicBezTo>
                  <a:cubicBezTo>
                    <a:pt x="3004" y="7561"/>
                    <a:pt x="2351" y="7698"/>
                    <a:pt x="1732" y="7960"/>
                  </a:cubicBezTo>
                  <a:cubicBezTo>
                    <a:pt x="2175" y="6816"/>
                    <a:pt x="3076" y="5912"/>
                    <a:pt x="4220" y="5462"/>
                  </a:cubicBezTo>
                  <a:cubicBezTo>
                    <a:pt x="4490" y="5356"/>
                    <a:pt x="4670" y="5092"/>
                    <a:pt x="4670" y="4800"/>
                  </a:cubicBezTo>
                  <a:lnTo>
                    <a:pt x="4670" y="4132"/>
                  </a:lnTo>
                  <a:cubicBezTo>
                    <a:pt x="4670" y="4001"/>
                    <a:pt x="4572" y="3936"/>
                    <a:pt x="4475" y="3936"/>
                  </a:cubicBezTo>
                  <a:cubicBezTo>
                    <a:pt x="4377" y="3936"/>
                    <a:pt x="4279" y="4001"/>
                    <a:pt x="4279" y="4132"/>
                  </a:cubicBezTo>
                  <a:lnTo>
                    <a:pt x="4279" y="4800"/>
                  </a:lnTo>
                  <a:cubicBezTo>
                    <a:pt x="4279" y="4930"/>
                    <a:pt x="4198" y="5046"/>
                    <a:pt x="4075" y="5092"/>
                  </a:cubicBezTo>
                  <a:cubicBezTo>
                    <a:pt x="856" y="6369"/>
                    <a:pt x="1" y="10521"/>
                    <a:pt x="2400" y="12970"/>
                  </a:cubicBezTo>
                  <a:cubicBezTo>
                    <a:pt x="2714" y="13287"/>
                    <a:pt x="3139" y="13463"/>
                    <a:pt x="3583" y="13466"/>
                  </a:cubicBezTo>
                  <a:lnTo>
                    <a:pt x="8122" y="13466"/>
                  </a:lnTo>
                  <a:cubicBezTo>
                    <a:pt x="8568" y="13466"/>
                    <a:pt x="8994" y="13287"/>
                    <a:pt x="9304" y="12966"/>
                  </a:cubicBezTo>
                  <a:cubicBezTo>
                    <a:pt x="11014" y="11218"/>
                    <a:pt x="11084" y="8611"/>
                    <a:pt x="9793" y="6799"/>
                  </a:cubicBezTo>
                  <a:cubicBezTo>
                    <a:pt x="9251" y="6032"/>
                    <a:pt x="8498" y="5441"/>
                    <a:pt x="7629" y="5092"/>
                  </a:cubicBezTo>
                  <a:cubicBezTo>
                    <a:pt x="7506" y="5046"/>
                    <a:pt x="7428" y="4930"/>
                    <a:pt x="7425" y="4800"/>
                  </a:cubicBezTo>
                  <a:lnTo>
                    <a:pt x="7425" y="1514"/>
                  </a:lnTo>
                  <a:lnTo>
                    <a:pt x="7706" y="1514"/>
                  </a:lnTo>
                  <a:cubicBezTo>
                    <a:pt x="7995" y="1514"/>
                    <a:pt x="8231" y="1278"/>
                    <a:pt x="8231" y="990"/>
                  </a:cubicBezTo>
                  <a:lnTo>
                    <a:pt x="8231" y="525"/>
                  </a:lnTo>
                  <a:cubicBezTo>
                    <a:pt x="8231" y="237"/>
                    <a:pt x="7995" y="1"/>
                    <a:pt x="7706" y="1"/>
                  </a:cubicBezTo>
                  <a:lnTo>
                    <a:pt x="6665" y="1"/>
                  </a:lnTo>
                  <a:cubicBezTo>
                    <a:pt x="6405" y="1"/>
                    <a:pt x="6405" y="395"/>
                    <a:pt x="6665" y="395"/>
                  </a:cubicBezTo>
                  <a:lnTo>
                    <a:pt x="7706" y="395"/>
                  </a:lnTo>
                  <a:cubicBezTo>
                    <a:pt x="7708" y="395"/>
                    <a:pt x="7710" y="395"/>
                    <a:pt x="7712" y="395"/>
                  </a:cubicBezTo>
                  <a:cubicBezTo>
                    <a:pt x="7780" y="395"/>
                    <a:pt x="7837" y="453"/>
                    <a:pt x="7837" y="522"/>
                  </a:cubicBezTo>
                  <a:lnTo>
                    <a:pt x="7837" y="986"/>
                  </a:lnTo>
                  <a:cubicBezTo>
                    <a:pt x="7837" y="1060"/>
                    <a:pt x="7777" y="1116"/>
                    <a:pt x="7706" y="1116"/>
                  </a:cubicBezTo>
                  <a:lnTo>
                    <a:pt x="3994" y="1116"/>
                  </a:lnTo>
                  <a:cubicBezTo>
                    <a:pt x="3924" y="1116"/>
                    <a:pt x="3864" y="1060"/>
                    <a:pt x="3864" y="986"/>
                  </a:cubicBezTo>
                  <a:lnTo>
                    <a:pt x="3864" y="522"/>
                  </a:lnTo>
                  <a:cubicBezTo>
                    <a:pt x="3864" y="453"/>
                    <a:pt x="3921" y="395"/>
                    <a:pt x="3988" y="395"/>
                  </a:cubicBezTo>
                  <a:cubicBezTo>
                    <a:pt x="3990" y="395"/>
                    <a:pt x="3992" y="395"/>
                    <a:pt x="3994" y="395"/>
                  </a:cubicBezTo>
                  <a:lnTo>
                    <a:pt x="5704" y="395"/>
                  </a:lnTo>
                  <a:cubicBezTo>
                    <a:pt x="5965" y="395"/>
                    <a:pt x="5965"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77" name="Google Shape;23077;p87"/>
          <p:cNvGrpSpPr/>
          <p:nvPr/>
        </p:nvGrpSpPr>
        <p:grpSpPr>
          <a:xfrm>
            <a:off x="5719670" y="3844159"/>
            <a:ext cx="372766" cy="353610"/>
            <a:chOff x="5955648" y="3796534"/>
            <a:chExt cx="372766" cy="353610"/>
          </a:xfrm>
        </p:grpSpPr>
        <p:sp>
          <p:nvSpPr>
            <p:cNvPr id="23078" name="Google Shape;23078;p87"/>
            <p:cNvSpPr/>
            <p:nvPr/>
          </p:nvSpPr>
          <p:spPr>
            <a:xfrm>
              <a:off x="5980010" y="3802104"/>
              <a:ext cx="342444" cy="342418"/>
            </a:xfrm>
            <a:custGeom>
              <a:avLst/>
              <a:gdLst/>
              <a:ahLst/>
              <a:cxnLst/>
              <a:rect l="l" t="t" r="r" b="b"/>
              <a:pathLst>
                <a:path w="13157" h="13156" extrusionOk="0">
                  <a:moveTo>
                    <a:pt x="6580" y="1"/>
                  </a:moveTo>
                  <a:cubicBezTo>
                    <a:pt x="2946" y="1"/>
                    <a:pt x="1" y="2945"/>
                    <a:pt x="1" y="6580"/>
                  </a:cubicBezTo>
                  <a:cubicBezTo>
                    <a:pt x="1" y="10211"/>
                    <a:pt x="2946" y="13156"/>
                    <a:pt x="6580" y="13156"/>
                  </a:cubicBezTo>
                  <a:cubicBezTo>
                    <a:pt x="10211" y="13156"/>
                    <a:pt x="13156" y="10211"/>
                    <a:pt x="13156" y="6580"/>
                  </a:cubicBezTo>
                  <a:cubicBezTo>
                    <a:pt x="13156" y="2945"/>
                    <a:pt x="10211" y="1"/>
                    <a:pt x="6580"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9" name="Google Shape;23079;p87"/>
            <p:cNvSpPr/>
            <p:nvPr/>
          </p:nvSpPr>
          <p:spPr>
            <a:xfrm>
              <a:off x="6128913" y="3802104"/>
              <a:ext cx="199501" cy="342522"/>
            </a:xfrm>
            <a:custGeom>
              <a:avLst/>
              <a:gdLst/>
              <a:ahLst/>
              <a:cxnLst/>
              <a:rect l="l" t="t" r="r" b="b"/>
              <a:pathLst>
                <a:path w="7665" h="13160" extrusionOk="0">
                  <a:moveTo>
                    <a:pt x="859" y="1"/>
                  </a:moveTo>
                  <a:cubicBezTo>
                    <a:pt x="571" y="1"/>
                    <a:pt x="282" y="18"/>
                    <a:pt x="1" y="57"/>
                  </a:cubicBezTo>
                  <a:cubicBezTo>
                    <a:pt x="3273" y="486"/>
                    <a:pt x="5722" y="3276"/>
                    <a:pt x="5722" y="6580"/>
                  </a:cubicBezTo>
                  <a:cubicBezTo>
                    <a:pt x="5722" y="9880"/>
                    <a:pt x="3273" y="12670"/>
                    <a:pt x="1" y="13103"/>
                  </a:cubicBezTo>
                  <a:cubicBezTo>
                    <a:pt x="291" y="13141"/>
                    <a:pt x="579" y="13160"/>
                    <a:pt x="863" y="13160"/>
                  </a:cubicBezTo>
                  <a:cubicBezTo>
                    <a:pt x="4271" y="13160"/>
                    <a:pt x="7187" y="10510"/>
                    <a:pt x="7414" y="7009"/>
                  </a:cubicBezTo>
                  <a:cubicBezTo>
                    <a:pt x="7664" y="3216"/>
                    <a:pt x="4656"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0" name="Google Shape;23080;p87"/>
            <p:cNvSpPr/>
            <p:nvPr/>
          </p:nvSpPr>
          <p:spPr>
            <a:xfrm>
              <a:off x="6034407" y="3860978"/>
              <a:ext cx="233831" cy="225867"/>
            </a:xfrm>
            <a:custGeom>
              <a:avLst/>
              <a:gdLst/>
              <a:ahLst/>
              <a:cxnLst/>
              <a:rect l="l" t="t" r="r" b="b"/>
              <a:pathLst>
                <a:path w="8984" h="8678" extrusionOk="0">
                  <a:moveTo>
                    <a:pt x="1906" y="1"/>
                  </a:moveTo>
                  <a:cubicBezTo>
                    <a:pt x="1461" y="1"/>
                    <a:pt x="1017" y="172"/>
                    <a:pt x="680" y="511"/>
                  </a:cubicBezTo>
                  <a:cubicBezTo>
                    <a:pt x="22" y="1169"/>
                    <a:pt x="1" y="2232"/>
                    <a:pt x="638" y="2911"/>
                  </a:cubicBezTo>
                  <a:lnTo>
                    <a:pt x="701" y="2977"/>
                  </a:lnTo>
                  <a:cubicBezTo>
                    <a:pt x="187" y="4438"/>
                    <a:pt x="553" y="6063"/>
                    <a:pt x="1651" y="7157"/>
                  </a:cubicBezTo>
                  <a:cubicBezTo>
                    <a:pt x="2417" y="7926"/>
                    <a:pt x="3445" y="8336"/>
                    <a:pt x="4493" y="8336"/>
                  </a:cubicBezTo>
                  <a:cubicBezTo>
                    <a:pt x="4941" y="8336"/>
                    <a:pt x="5394" y="8261"/>
                    <a:pt x="5831" y="8107"/>
                  </a:cubicBezTo>
                  <a:lnTo>
                    <a:pt x="5898" y="8171"/>
                  </a:lnTo>
                  <a:cubicBezTo>
                    <a:pt x="6218" y="8494"/>
                    <a:pt x="6660" y="8677"/>
                    <a:pt x="7117" y="8677"/>
                  </a:cubicBezTo>
                  <a:lnTo>
                    <a:pt x="7117" y="8677"/>
                  </a:lnTo>
                  <a:cubicBezTo>
                    <a:pt x="7816" y="8677"/>
                    <a:pt x="8445" y="8255"/>
                    <a:pt x="8713" y="7608"/>
                  </a:cubicBezTo>
                  <a:cubicBezTo>
                    <a:pt x="8983" y="6960"/>
                    <a:pt x="8836" y="6218"/>
                    <a:pt x="8340" y="5722"/>
                  </a:cubicBezTo>
                  <a:lnTo>
                    <a:pt x="8276" y="5659"/>
                  </a:lnTo>
                  <a:cubicBezTo>
                    <a:pt x="8790" y="4198"/>
                    <a:pt x="8424" y="2573"/>
                    <a:pt x="7326" y="1475"/>
                  </a:cubicBezTo>
                  <a:cubicBezTo>
                    <a:pt x="6560" y="709"/>
                    <a:pt x="5534" y="298"/>
                    <a:pt x="4486" y="298"/>
                  </a:cubicBezTo>
                  <a:cubicBezTo>
                    <a:pt x="4037" y="298"/>
                    <a:pt x="3584" y="374"/>
                    <a:pt x="3146" y="529"/>
                  </a:cubicBezTo>
                  <a:lnTo>
                    <a:pt x="3083" y="465"/>
                  </a:lnTo>
                  <a:cubicBezTo>
                    <a:pt x="2750" y="155"/>
                    <a:pt x="2328" y="1"/>
                    <a:pt x="1906" y="1"/>
                  </a:cubicBezTo>
                  <a:close/>
                  <a:moveTo>
                    <a:pt x="7117" y="8677"/>
                  </a:moveTo>
                  <a:cubicBezTo>
                    <a:pt x="7116" y="8677"/>
                    <a:pt x="7116" y="8677"/>
                    <a:pt x="7115" y="8677"/>
                  </a:cubicBezTo>
                  <a:lnTo>
                    <a:pt x="7119" y="8677"/>
                  </a:lnTo>
                  <a:cubicBezTo>
                    <a:pt x="7118" y="8677"/>
                    <a:pt x="7118" y="8677"/>
                    <a:pt x="7117" y="8677"/>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1" name="Google Shape;23081;p87"/>
            <p:cNvSpPr/>
            <p:nvPr/>
          </p:nvSpPr>
          <p:spPr>
            <a:xfrm>
              <a:off x="6100621" y="3915298"/>
              <a:ext cx="101221" cy="116135"/>
            </a:xfrm>
            <a:custGeom>
              <a:avLst/>
              <a:gdLst/>
              <a:ahLst/>
              <a:cxnLst/>
              <a:rect l="l" t="t" r="r" b="b"/>
              <a:pathLst>
                <a:path w="3889" h="4462" extrusionOk="0">
                  <a:moveTo>
                    <a:pt x="1373" y="0"/>
                  </a:moveTo>
                  <a:cubicBezTo>
                    <a:pt x="616" y="0"/>
                    <a:pt x="1" y="613"/>
                    <a:pt x="1" y="1373"/>
                  </a:cubicBezTo>
                  <a:cubicBezTo>
                    <a:pt x="1" y="2129"/>
                    <a:pt x="616" y="2745"/>
                    <a:pt x="1373" y="2745"/>
                  </a:cubicBezTo>
                  <a:lnTo>
                    <a:pt x="2516" y="2745"/>
                  </a:lnTo>
                  <a:cubicBezTo>
                    <a:pt x="2706" y="2745"/>
                    <a:pt x="2861" y="2900"/>
                    <a:pt x="2861" y="3090"/>
                  </a:cubicBezTo>
                  <a:cubicBezTo>
                    <a:pt x="2861" y="3276"/>
                    <a:pt x="2706" y="3431"/>
                    <a:pt x="2516" y="3431"/>
                  </a:cubicBezTo>
                  <a:lnTo>
                    <a:pt x="1088" y="3431"/>
                  </a:lnTo>
                  <a:cubicBezTo>
                    <a:pt x="1056" y="3431"/>
                    <a:pt x="1032" y="3406"/>
                    <a:pt x="1032" y="3375"/>
                  </a:cubicBezTo>
                  <a:cubicBezTo>
                    <a:pt x="1021" y="3097"/>
                    <a:pt x="792" y="2875"/>
                    <a:pt x="514" y="2875"/>
                  </a:cubicBezTo>
                  <a:cubicBezTo>
                    <a:pt x="236" y="2875"/>
                    <a:pt x="8" y="3097"/>
                    <a:pt x="1" y="3375"/>
                  </a:cubicBezTo>
                  <a:cubicBezTo>
                    <a:pt x="1" y="3973"/>
                    <a:pt x="486" y="4462"/>
                    <a:pt x="1088" y="4462"/>
                  </a:cubicBezTo>
                  <a:lnTo>
                    <a:pt x="2516" y="4462"/>
                  </a:lnTo>
                  <a:cubicBezTo>
                    <a:pt x="3273" y="4462"/>
                    <a:pt x="3889" y="3846"/>
                    <a:pt x="3889" y="3090"/>
                  </a:cubicBezTo>
                  <a:cubicBezTo>
                    <a:pt x="3889" y="2330"/>
                    <a:pt x="3273" y="1714"/>
                    <a:pt x="2516" y="1714"/>
                  </a:cubicBezTo>
                  <a:lnTo>
                    <a:pt x="1373" y="1714"/>
                  </a:lnTo>
                  <a:cubicBezTo>
                    <a:pt x="1183" y="1714"/>
                    <a:pt x="1028" y="1563"/>
                    <a:pt x="1028" y="1373"/>
                  </a:cubicBezTo>
                  <a:cubicBezTo>
                    <a:pt x="1028" y="1183"/>
                    <a:pt x="1183" y="1028"/>
                    <a:pt x="1373" y="1028"/>
                  </a:cubicBezTo>
                  <a:lnTo>
                    <a:pt x="2805" y="1028"/>
                  </a:lnTo>
                  <a:cubicBezTo>
                    <a:pt x="2833" y="1028"/>
                    <a:pt x="2861" y="1056"/>
                    <a:pt x="2861" y="1088"/>
                  </a:cubicBezTo>
                  <a:cubicBezTo>
                    <a:pt x="2868" y="1365"/>
                    <a:pt x="3097" y="1587"/>
                    <a:pt x="3375" y="1587"/>
                  </a:cubicBezTo>
                  <a:cubicBezTo>
                    <a:pt x="3653" y="1587"/>
                    <a:pt x="3882" y="1365"/>
                    <a:pt x="3889" y="1088"/>
                  </a:cubicBezTo>
                  <a:cubicBezTo>
                    <a:pt x="3889" y="486"/>
                    <a:pt x="3403" y="0"/>
                    <a:pt x="280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2" name="Google Shape;23082;p87"/>
            <p:cNvSpPr/>
            <p:nvPr/>
          </p:nvSpPr>
          <p:spPr>
            <a:xfrm>
              <a:off x="5955648" y="3796534"/>
              <a:ext cx="372584" cy="353610"/>
            </a:xfrm>
            <a:custGeom>
              <a:avLst/>
              <a:gdLst/>
              <a:ahLst/>
              <a:cxnLst/>
              <a:rect l="l" t="t" r="r" b="b"/>
              <a:pathLst>
                <a:path w="14315" h="13586" extrusionOk="0">
                  <a:moveTo>
                    <a:pt x="7516" y="429"/>
                  </a:moveTo>
                  <a:cubicBezTo>
                    <a:pt x="11024" y="429"/>
                    <a:pt x="13878" y="3283"/>
                    <a:pt x="13878" y="6794"/>
                  </a:cubicBezTo>
                  <a:cubicBezTo>
                    <a:pt x="13878" y="10302"/>
                    <a:pt x="11024" y="13155"/>
                    <a:pt x="7516" y="13155"/>
                  </a:cubicBezTo>
                  <a:cubicBezTo>
                    <a:pt x="4005" y="13155"/>
                    <a:pt x="1151" y="10302"/>
                    <a:pt x="1151" y="6794"/>
                  </a:cubicBezTo>
                  <a:cubicBezTo>
                    <a:pt x="1151" y="3283"/>
                    <a:pt x="4005" y="429"/>
                    <a:pt x="7516" y="429"/>
                  </a:cubicBezTo>
                  <a:close/>
                  <a:moveTo>
                    <a:pt x="7514" y="1"/>
                  </a:moveTo>
                  <a:cubicBezTo>
                    <a:pt x="6207" y="1"/>
                    <a:pt x="4893" y="377"/>
                    <a:pt x="3741" y="1147"/>
                  </a:cubicBezTo>
                  <a:cubicBezTo>
                    <a:pt x="1046" y="2945"/>
                    <a:pt x="1" y="6400"/>
                    <a:pt x="1243" y="9391"/>
                  </a:cubicBezTo>
                  <a:cubicBezTo>
                    <a:pt x="2308" y="11966"/>
                    <a:pt x="4810" y="13586"/>
                    <a:pt x="7511" y="13586"/>
                  </a:cubicBezTo>
                  <a:cubicBezTo>
                    <a:pt x="7950" y="13586"/>
                    <a:pt x="8395" y="13543"/>
                    <a:pt x="8839" y="13454"/>
                  </a:cubicBezTo>
                  <a:cubicBezTo>
                    <a:pt x="12020" y="12825"/>
                    <a:pt x="14307" y="10035"/>
                    <a:pt x="14307" y="6794"/>
                  </a:cubicBezTo>
                  <a:cubicBezTo>
                    <a:pt x="14314" y="4989"/>
                    <a:pt x="13596" y="3261"/>
                    <a:pt x="12319" y="1991"/>
                  </a:cubicBezTo>
                  <a:cubicBezTo>
                    <a:pt x="11005" y="677"/>
                    <a:pt x="9267"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3" name="Google Shape;23083;p87"/>
            <p:cNvSpPr/>
            <p:nvPr/>
          </p:nvSpPr>
          <p:spPr>
            <a:xfrm>
              <a:off x="6027822" y="3854732"/>
              <a:ext cx="247001" cy="237137"/>
            </a:xfrm>
            <a:custGeom>
              <a:avLst/>
              <a:gdLst/>
              <a:ahLst/>
              <a:cxnLst/>
              <a:rect l="l" t="t" r="r" b="b"/>
              <a:pathLst>
                <a:path w="9490" h="9111" extrusionOk="0">
                  <a:moveTo>
                    <a:pt x="2119" y="0"/>
                  </a:moveTo>
                  <a:cubicBezTo>
                    <a:pt x="1624" y="0"/>
                    <a:pt x="1130" y="188"/>
                    <a:pt x="753" y="565"/>
                  </a:cubicBezTo>
                  <a:cubicBezTo>
                    <a:pt x="11" y="1307"/>
                    <a:pt x="0" y="2510"/>
                    <a:pt x="725" y="3267"/>
                  </a:cubicBezTo>
                  <a:cubicBezTo>
                    <a:pt x="247" y="4773"/>
                    <a:pt x="644" y="6419"/>
                    <a:pt x="1763" y="7538"/>
                  </a:cubicBezTo>
                  <a:cubicBezTo>
                    <a:pt x="2566" y="8341"/>
                    <a:pt x="3645" y="8773"/>
                    <a:pt x="4747" y="8773"/>
                  </a:cubicBezTo>
                  <a:cubicBezTo>
                    <a:pt x="5177" y="8773"/>
                    <a:pt x="5610" y="8708"/>
                    <a:pt x="6031" y="8573"/>
                  </a:cubicBezTo>
                  <a:cubicBezTo>
                    <a:pt x="6406" y="8932"/>
                    <a:pt x="6887" y="9110"/>
                    <a:pt x="7368" y="9110"/>
                  </a:cubicBezTo>
                  <a:cubicBezTo>
                    <a:pt x="7863" y="9110"/>
                    <a:pt x="8357" y="8921"/>
                    <a:pt x="8733" y="8544"/>
                  </a:cubicBezTo>
                  <a:cubicBezTo>
                    <a:pt x="9476" y="7802"/>
                    <a:pt x="9490" y="6602"/>
                    <a:pt x="8761" y="5842"/>
                  </a:cubicBezTo>
                  <a:cubicBezTo>
                    <a:pt x="8846" y="5585"/>
                    <a:pt x="8902" y="5322"/>
                    <a:pt x="8934" y="5051"/>
                  </a:cubicBezTo>
                  <a:cubicBezTo>
                    <a:pt x="8948" y="4924"/>
                    <a:pt x="8846" y="4815"/>
                    <a:pt x="8719" y="4815"/>
                  </a:cubicBezTo>
                  <a:cubicBezTo>
                    <a:pt x="8610" y="4815"/>
                    <a:pt x="8519" y="4896"/>
                    <a:pt x="8505" y="5005"/>
                  </a:cubicBezTo>
                  <a:cubicBezTo>
                    <a:pt x="8473" y="5286"/>
                    <a:pt x="8406" y="5564"/>
                    <a:pt x="8311" y="5832"/>
                  </a:cubicBezTo>
                  <a:cubicBezTo>
                    <a:pt x="8283" y="5909"/>
                    <a:pt x="8304" y="5997"/>
                    <a:pt x="8364" y="6053"/>
                  </a:cubicBezTo>
                  <a:lnTo>
                    <a:pt x="8434" y="6124"/>
                  </a:lnTo>
                  <a:cubicBezTo>
                    <a:pt x="8864" y="6557"/>
                    <a:pt x="8990" y="7200"/>
                    <a:pt x="8758" y="7763"/>
                  </a:cubicBezTo>
                  <a:cubicBezTo>
                    <a:pt x="8526" y="8323"/>
                    <a:pt x="7977" y="8689"/>
                    <a:pt x="7368" y="8689"/>
                  </a:cubicBezTo>
                  <a:cubicBezTo>
                    <a:pt x="6964" y="8685"/>
                    <a:pt x="6577" y="8520"/>
                    <a:pt x="6292" y="8231"/>
                  </a:cubicBezTo>
                  <a:lnTo>
                    <a:pt x="6239" y="8179"/>
                  </a:lnTo>
                  <a:cubicBezTo>
                    <a:pt x="6197" y="8136"/>
                    <a:pt x="6140" y="8113"/>
                    <a:pt x="6084" y="8113"/>
                  </a:cubicBezTo>
                  <a:cubicBezTo>
                    <a:pt x="6060" y="8113"/>
                    <a:pt x="6036" y="8117"/>
                    <a:pt x="6014" y="8126"/>
                  </a:cubicBezTo>
                  <a:cubicBezTo>
                    <a:pt x="5598" y="8274"/>
                    <a:pt x="5158" y="8348"/>
                    <a:pt x="4718" y="8348"/>
                  </a:cubicBezTo>
                  <a:cubicBezTo>
                    <a:pt x="4708" y="8348"/>
                    <a:pt x="4697" y="8347"/>
                    <a:pt x="4687" y="8347"/>
                  </a:cubicBezTo>
                  <a:cubicBezTo>
                    <a:pt x="2608" y="8316"/>
                    <a:pt x="929" y="6599"/>
                    <a:pt x="950" y="4519"/>
                  </a:cubicBezTo>
                  <a:cubicBezTo>
                    <a:pt x="954" y="4097"/>
                    <a:pt x="1028" y="3678"/>
                    <a:pt x="1172" y="3281"/>
                  </a:cubicBezTo>
                  <a:cubicBezTo>
                    <a:pt x="1197" y="3203"/>
                    <a:pt x="1179" y="3115"/>
                    <a:pt x="1119" y="3059"/>
                  </a:cubicBezTo>
                  <a:lnTo>
                    <a:pt x="1049" y="2989"/>
                  </a:lnTo>
                  <a:cubicBezTo>
                    <a:pt x="620" y="2560"/>
                    <a:pt x="493" y="1912"/>
                    <a:pt x="725" y="1349"/>
                  </a:cubicBezTo>
                  <a:cubicBezTo>
                    <a:pt x="958" y="790"/>
                    <a:pt x="1506" y="424"/>
                    <a:pt x="2115" y="424"/>
                  </a:cubicBezTo>
                  <a:cubicBezTo>
                    <a:pt x="2520" y="431"/>
                    <a:pt x="2907" y="593"/>
                    <a:pt x="3192" y="885"/>
                  </a:cubicBezTo>
                  <a:lnTo>
                    <a:pt x="3245" y="934"/>
                  </a:lnTo>
                  <a:cubicBezTo>
                    <a:pt x="3287" y="976"/>
                    <a:pt x="3341" y="999"/>
                    <a:pt x="3398" y="999"/>
                  </a:cubicBezTo>
                  <a:cubicBezTo>
                    <a:pt x="3422" y="999"/>
                    <a:pt x="3446" y="995"/>
                    <a:pt x="3470" y="987"/>
                  </a:cubicBezTo>
                  <a:cubicBezTo>
                    <a:pt x="3893" y="835"/>
                    <a:pt x="4323" y="764"/>
                    <a:pt x="4744" y="764"/>
                  </a:cubicBezTo>
                  <a:cubicBezTo>
                    <a:pt x="6563" y="764"/>
                    <a:pt x="8214" y="2093"/>
                    <a:pt x="8494" y="4016"/>
                  </a:cubicBezTo>
                  <a:cubicBezTo>
                    <a:pt x="8508" y="4122"/>
                    <a:pt x="8600" y="4199"/>
                    <a:pt x="8705" y="4199"/>
                  </a:cubicBezTo>
                  <a:cubicBezTo>
                    <a:pt x="8707" y="4199"/>
                    <a:pt x="8709" y="4199"/>
                    <a:pt x="8711" y="4199"/>
                  </a:cubicBezTo>
                  <a:cubicBezTo>
                    <a:pt x="8838" y="4199"/>
                    <a:pt x="8937" y="4085"/>
                    <a:pt x="8920" y="3956"/>
                  </a:cubicBezTo>
                  <a:cubicBezTo>
                    <a:pt x="8611" y="1818"/>
                    <a:pt x="6778" y="334"/>
                    <a:pt x="4745" y="334"/>
                  </a:cubicBezTo>
                  <a:cubicBezTo>
                    <a:pt x="4320" y="334"/>
                    <a:pt x="3886" y="399"/>
                    <a:pt x="3456" y="536"/>
                  </a:cubicBezTo>
                  <a:cubicBezTo>
                    <a:pt x="3082" y="179"/>
                    <a:pt x="2600"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4" name="Google Shape;23084;p87"/>
            <p:cNvSpPr/>
            <p:nvPr/>
          </p:nvSpPr>
          <p:spPr>
            <a:xfrm>
              <a:off x="6095312" y="3910066"/>
              <a:ext cx="111944" cy="126598"/>
            </a:xfrm>
            <a:custGeom>
              <a:avLst/>
              <a:gdLst/>
              <a:ahLst/>
              <a:cxnLst/>
              <a:rect l="l" t="t" r="r" b="b"/>
              <a:pathLst>
                <a:path w="4301" h="4864" extrusionOk="0">
                  <a:moveTo>
                    <a:pt x="2879" y="1429"/>
                  </a:moveTo>
                  <a:cubicBezTo>
                    <a:pt x="2903" y="1545"/>
                    <a:pt x="2956" y="1654"/>
                    <a:pt x="3034" y="1746"/>
                  </a:cubicBezTo>
                  <a:cubicBezTo>
                    <a:pt x="2941" y="1727"/>
                    <a:pt x="2852" y="1717"/>
                    <a:pt x="2760" y="1717"/>
                  </a:cubicBezTo>
                  <a:cubicBezTo>
                    <a:pt x="2747" y="1717"/>
                    <a:pt x="2734" y="1717"/>
                    <a:pt x="2720" y="1718"/>
                  </a:cubicBezTo>
                  <a:lnTo>
                    <a:pt x="1577" y="1718"/>
                  </a:lnTo>
                  <a:cubicBezTo>
                    <a:pt x="1387" y="1718"/>
                    <a:pt x="1387" y="1429"/>
                    <a:pt x="1577" y="1429"/>
                  </a:cubicBezTo>
                  <a:close/>
                  <a:moveTo>
                    <a:pt x="1267" y="3118"/>
                  </a:moveTo>
                  <a:cubicBezTo>
                    <a:pt x="1369" y="3139"/>
                    <a:pt x="1471" y="3150"/>
                    <a:pt x="1577" y="3150"/>
                  </a:cubicBezTo>
                  <a:lnTo>
                    <a:pt x="2720" y="3150"/>
                  </a:lnTo>
                  <a:cubicBezTo>
                    <a:pt x="2910" y="3150"/>
                    <a:pt x="2910" y="3435"/>
                    <a:pt x="2720" y="3435"/>
                  </a:cubicBezTo>
                  <a:lnTo>
                    <a:pt x="1419" y="3435"/>
                  </a:lnTo>
                  <a:cubicBezTo>
                    <a:pt x="1394" y="3319"/>
                    <a:pt x="1341" y="3210"/>
                    <a:pt x="1267" y="3118"/>
                  </a:cubicBezTo>
                  <a:close/>
                  <a:moveTo>
                    <a:pt x="1605" y="1"/>
                  </a:moveTo>
                  <a:cubicBezTo>
                    <a:pt x="739" y="1"/>
                    <a:pt x="15" y="690"/>
                    <a:pt x="4" y="1556"/>
                  </a:cubicBezTo>
                  <a:cubicBezTo>
                    <a:pt x="1" y="2077"/>
                    <a:pt x="250" y="2562"/>
                    <a:pt x="676" y="2861"/>
                  </a:cubicBezTo>
                  <a:cubicBezTo>
                    <a:pt x="300" y="2886"/>
                    <a:pt x="4" y="3196"/>
                    <a:pt x="4" y="3576"/>
                  </a:cubicBezTo>
                  <a:cubicBezTo>
                    <a:pt x="4" y="4286"/>
                    <a:pt x="581" y="4863"/>
                    <a:pt x="1292" y="4863"/>
                  </a:cubicBezTo>
                  <a:lnTo>
                    <a:pt x="2696" y="4863"/>
                  </a:lnTo>
                  <a:cubicBezTo>
                    <a:pt x="3561" y="4863"/>
                    <a:pt x="4286" y="4174"/>
                    <a:pt x="4293" y="3308"/>
                  </a:cubicBezTo>
                  <a:cubicBezTo>
                    <a:pt x="4300" y="2787"/>
                    <a:pt x="4047" y="2298"/>
                    <a:pt x="3621" y="1999"/>
                  </a:cubicBezTo>
                  <a:cubicBezTo>
                    <a:pt x="4001" y="1978"/>
                    <a:pt x="4293" y="1665"/>
                    <a:pt x="4293" y="1285"/>
                  </a:cubicBezTo>
                  <a:cubicBezTo>
                    <a:pt x="4293" y="578"/>
                    <a:pt x="3716" y="1"/>
                    <a:pt x="3009" y="1"/>
                  </a:cubicBezTo>
                  <a:lnTo>
                    <a:pt x="2738" y="1"/>
                  </a:lnTo>
                  <a:cubicBezTo>
                    <a:pt x="2618" y="1"/>
                    <a:pt x="2523" y="96"/>
                    <a:pt x="2523" y="215"/>
                  </a:cubicBezTo>
                  <a:cubicBezTo>
                    <a:pt x="2523" y="331"/>
                    <a:pt x="2618" y="430"/>
                    <a:pt x="2738" y="430"/>
                  </a:cubicBezTo>
                  <a:lnTo>
                    <a:pt x="3009" y="430"/>
                  </a:lnTo>
                  <a:cubicBezTo>
                    <a:pt x="3473" y="430"/>
                    <a:pt x="3853" y="803"/>
                    <a:pt x="3864" y="1267"/>
                  </a:cubicBezTo>
                  <a:cubicBezTo>
                    <a:pt x="3871" y="1426"/>
                    <a:pt x="3748" y="1563"/>
                    <a:pt x="3589" y="1574"/>
                  </a:cubicBezTo>
                  <a:cubicBezTo>
                    <a:pt x="3587" y="1574"/>
                    <a:pt x="3585" y="1574"/>
                    <a:pt x="3583" y="1574"/>
                  </a:cubicBezTo>
                  <a:cubicBezTo>
                    <a:pt x="3424" y="1574"/>
                    <a:pt x="3294" y="1445"/>
                    <a:pt x="3294" y="1285"/>
                  </a:cubicBezTo>
                  <a:cubicBezTo>
                    <a:pt x="3290" y="1129"/>
                    <a:pt x="3164" y="1000"/>
                    <a:pt x="3005" y="1000"/>
                  </a:cubicBezTo>
                  <a:cubicBezTo>
                    <a:pt x="3003" y="1000"/>
                    <a:pt x="3000" y="1000"/>
                    <a:pt x="2998" y="1000"/>
                  </a:cubicBezTo>
                  <a:lnTo>
                    <a:pt x="1591" y="1000"/>
                  </a:lnTo>
                  <a:cubicBezTo>
                    <a:pt x="1589" y="1000"/>
                    <a:pt x="1587" y="1000"/>
                    <a:pt x="1584" y="1000"/>
                  </a:cubicBezTo>
                  <a:cubicBezTo>
                    <a:pt x="1278" y="1000"/>
                    <a:pt x="1024" y="1241"/>
                    <a:pt x="1007" y="1549"/>
                  </a:cubicBezTo>
                  <a:cubicBezTo>
                    <a:pt x="993" y="1876"/>
                    <a:pt x="1253" y="2144"/>
                    <a:pt x="1577" y="2144"/>
                  </a:cubicBezTo>
                  <a:lnTo>
                    <a:pt x="2699" y="2144"/>
                  </a:lnTo>
                  <a:cubicBezTo>
                    <a:pt x="3326" y="2144"/>
                    <a:pt x="3850" y="2636"/>
                    <a:pt x="3867" y="3262"/>
                  </a:cubicBezTo>
                  <a:cubicBezTo>
                    <a:pt x="3881" y="3903"/>
                    <a:pt x="3364" y="4434"/>
                    <a:pt x="2724" y="4434"/>
                  </a:cubicBezTo>
                  <a:lnTo>
                    <a:pt x="1292" y="4434"/>
                  </a:lnTo>
                  <a:cubicBezTo>
                    <a:pt x="824" y="4431"/>
                    <a:pt x="444" y="4061"/>
                    <a:pt x="433" y="3593"/>
                  </a:cubicBezTo>
                  <a:cubicBezTo>
                    <a:pt x="426" y="3435"/>
                    <a:pt x="549" y="3301"/>
                    <a:pt x="708" y="3291"/>
                  </a:cubicBezTo>
                  <a:cubicBezTo>
                    <a:pt x="712" y="3290"/>
                    <a:pt x="716" y="3290"/>
                    <a:pt x="720" y="3290"/>
                  </a:cubicBezTo>
                  <a:cubicBezTo>
                    <a:pt x="877" y="3290"/>
                    <a:pt x="1007" y="3418"/>
                    <a:pt x="1007" y="3576"/>
                  </a:cubicBezTo>
                  <a:cubicBezTo>
                    <a:pt x="1007" y="3735"/>
                    <a:pt x="1137" y="3861"/>
                    <a:pt x="1292" y="3861"/>
                  </a:cubicBezTo>
                  <a:cubicBezTo>
                    <a:pt x="1295" y="3861"/>
                    <a:pt x="1297" y="3861"/>
                    <a:pt x="1299" y="3861"/>
                  </a:cubicBezTo>
                  <a:lnTo>
                    <a:pt x="2706" y="3861"/>
                  </a:lnTo>
                  <a:cubicBezTo>
                    <a:pt x="2709" y="3861"/>
                    <a:pt x="2711" y="3861"/>
                    <a:pt x="2713" y="3861"/>
                  </a:cubicBezTo>
                  <a:cubicBezTo>
                    <a:pt x="3020" y="3861"/>
                    <a:pt x="3276" y="3619"/>
                    <a:pt x="3290" y="3312"/>
                  </a:cubicBezTo>
                  <a:cubicBezTo>
                    <a:pt x="3304" y="2988"/>
                    <a:pt x="3044" y="2717"/>
                    <a:pt x="2720" y="2717"/>
                  </a:cubicBezTo>
                  <a:lnTo>
                    <a:pt x="1598" y="2717"/>
                  </a:lnTo>
                  <a:cubicBezTo>
                    <a:pt x="972" y="2717"/>
                    <a:pt x="447" y="2224"/>
                    <a:pt x="433" y="1602"/>
                  </a:cubicBezTo>
                  <a:cubicBezTo>
                    <a:pt x="416" y="958"/>
                    <a:pt x="933" y="430"/>
                    <a:pt x="1577" y="430"/>
                  </a:cubicBezTo>
                  <a:lnTo>
                    <a:pt x="1693" y="430"/>
                  </a:lnTo>
                  <a:cubicBezTo>
                    <a:pt x="1809" y="430"/>
                    <a:pt x="1908" y="331"/>
                    <a:pt x="1908" y="215"/>
                  </a:cubicBezTo>
                  <a:cubicBezTo>
                    <a:pt x="1908" y="96"/>
                    <a:pt x="1809" y="1"/>
                    <a:pt x="16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85" name="Google Shape;23085;p87"/>
          <p:cNvGrpSpPr/>
          <p:nvPr/>
        </p:nvGrpSpPr>
        <p:grpSpPr>
          <a:xfrm>
            <a:off x="4655731" y="2446592"/>
            <a:ext cx="372818" cy="327504"/>
            <a:chOff x="4655731" y="2446592"/>
            <a:chExt cx="372818" cy="327504"/>
          </a:xfrm>
        </p:grpSpPr>
        <p:sp>
          <p:nvSpPr>
            <p:cNvPr id="23086" name="Google Shape;23086;p87"/>
            <p:cNvSpPr/>
            <p:nvPr/>
          </p:nvSpPr>
          <p:spPr>
            <a:xfrm>
              <a:off x="4676865" y="2526887"/>
              <a:ext cx="330627" cy="224956"/>
            </a:xfrm>
            <a:custGeom>
              <a:avLst/>
              <a:gdLst/>
              <a:ahLst/>
              <a:cxnLst/>
              <a:rect l="l" t="t" r="r" b="b"/>
              <a:pathLst>
                <a:path w="12703" h="8643" extrusionOk="0">
                  <a:moveTo>
                    <a:pt x="1035" y="1"/>
                  </a:moveTo>
                  <a:cubicBezTo>
                    <a:pt x="465" y="5"/>
                    <a:pt x="1" y="469"/>
                    <a:pt x="1" y="1039"/>
                  </a:cubicBezTo>
                  <a:lnTo>
                    <a:pt x="1" y="8618"/>
                  </a:lnTo>
                  <a:lnTo>
                    <a:pt x="1" y="8642"/>
                  </a:lnTo>
                  <a:lnTo>
                    <a:pt x="12703" y="8642"/>
                  </a:lnTo>
                  <a:lnTo>
                    <a:pt x="12703" y="8618"/>
                  </a:lnTo>
                  <a:lnTo>
                    <a:pt x="12703" y="1039"/>
                  </a:lnTo>
                  <a:cubicBezTo>
                    <a:pt x="12699" y="465"/>
                    <a:pt x="12235" y="1"/>
                    <a:pt x="11661" y="1"/>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7" name="Google Shape;23087;p87"/>
            <p:cNvSpPr/>
            <p:nvPr/>
          </p:nvSpPr>
          <p:spPr>
            <a:xfrm>
              <a:off x="4962230" y="2526887"/>
              <a:ext cx="45262" cy="224956"/>
            </a:xfrm>
            <a:custGeom>
              <a:avLst/>
              <a:gdLst/>
              <a:ahLst/>
              <a:cxnLst/>
              <a:rect l="l" t="t" r="r" b="b"/>
              <a:pathLst>
                <a:path w="1739" h="8643" extrusionOk="0">
                  <a:moveTo>
                    <a:pt x="0" y="1"/>
                  </a:moveTo>
                  <a:cubicBezTo>
                    <a:pt x="574" y="1"/>
                    <a:pt x="1038" y="465"/>
                    <a:pt x="1038" y="1039"/>
                  </a:cubicBezTo>
                  <a:lnTo>
                    <a:pt x="1038" y="8618"/>
                  </a:lnTo>
                  <a:lnTo>
                    <a:pt x="1038" y="8642"/>
                  </a:lnTo>
                  <a:lnTo>
                    <a:pt x="1739" y="8642"/>
                  </a:lnTo>
                  <a:lnTo>
                    <a:pt x="1739" y="8618"/>
                  </a:lnTo>
                  <a:lnTo>
                    <a:pt x="1739" y="1039"/>
                  </a:lnTo>
                  <a:cubicBezTo>
                    <a:pt x="1735" y="465"/>
                    <a:pt x="1271" y="1"/>
                    <a:pt x="701"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8" name="Google Shape;23088;p87"/>
            <p:cNvSpPr/>
            <p:nvPr/>
          </p:nvSpPr>
          <p:spPr>
            <a:xfrm>
              <a:off x="4699951" y="2550077"/>
              <a:ext cx="284376" cy="201765"/>
            </a:xfrm>
            <a:custGeom>
              <a:avLst/>
              <a:gdLst/>
              <a:ahLst/>
              <a:cxnLst/>
              <a:rect l="l" t="t" r="r" b="b"/>
              <a:pathLst>
                <a:path w="10926" h="7752" extrusionOk="0">
                  <a:moveTo>
                    <a:pt x="148" y="0"/>
                  </a:moveTo>
                  <a:cubicBezTo>
                    <a:pt x="67" y="4"/>
                    <a:pt x="4" y="67"/>
                    <a:pt x="0" y="148"/>
                  </a:cubicBezTo>
                  <a:lnTo>
                    <a:pt x="0" y="7727"/>
                  </a:lnTo>
                  <a:cubicBezTo>
                    <a:pt x="0" y="7734"/>
                    <a:pt x="4" y="7741"/>
                    <a:pt x="4" y="7751"/>
                  </a:cubicBezTo>
                  <a:lnTo>
                    <a:pt x="10922" y="7751"/>
                  </a:lnTo>
                  <a:cubicBezTo>
                    <a:pt x="10922" y="7744"/>
                    <a:pt x="10925" y="7734"/>
                    <a:pt x="10925" y="7727"/>
                  </a:cubicBezTo>
                  <a:lnTo>
                    <a:pt x="10925" y="148"/>
                  </a:lnTo>
                  <a:cubicBezTo>
                    <a:pt x="10922" y="67"/>
                    <a:pt x="10859" y="4"/>
                    <a:pt x="1077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9" name="Google Shape;23089;p87"/>
            <p:cNvSpPr/>
            <p:nvPr/>
          </p:nvSpPr>
          <p:spPr>
            <a:xfrm>
              <a:off x="4962230" y="2550077"/>
              <a:ext cx="22097" cy="201765"/>
            </a:xfrm>
            <a:custGeom>
              <a:avLst/>
              <a:gdLst/>
              <a:ahLst/>
              <a:cxnLst/>
              <a:rect l="l" t="t" r="r" b="b"/>
              <a:pathLst>
                <a:path w="849" h="7752" extrusionOk="0">
                  <a:moveTo>
                    <a:pt x="0" y="0"/>
                  </a:moveTo>
                  <a:cubicBezTo>
                    <a:pt x="81" y="4"/>
                    <a:pt x="145" y="67"/>
                    <a:pt x="148" y="148"/>
                  </a:cubicBezTo>
                  <a:lnTo>
                    <a:pt x="148" y="7727"/>
                  </a:lnTo>
                  <a:cubicBezTo>
                    <a:pt x="148" y="7734"/>
                    <a:pt x="148" y="7741"/>
                    <a:pt x="145" y="7751"/>
                  </a:cubicBezTo>
                  <a:lnTo>
                    <a:pt x="845" y="7751"/>
                  </a:lnTo>
                  <a:cubicBezTo>
                    <a:pt x="845" y="7741"/>
                    <a:pt x="848" y="7734"/>
                    <a:pt x="848" y="7727"/>
                  </a:cubicBezTo>
                  <a:lnTo>
                    <a:pt x="848" y="148"/>
                  </a:lnTo>
                  <a:cubicBezTo>
                    <a:pt x="845" y="67"/>
                    <a:pt x="782" y="4"/>
                    <a:pt x="70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0" name="Google Shape;23090;p87"/>
            <p:cNvSpPr/>
            <p:nvPr/>
          </p:nvSpPr>
          <p:spPr>
            <a:xfrm>
              <a:off x="4821656" y="2587062"/>
              <a:ext cx="41149" cy="21004"/>
            </a:xfrm>
            <a:custGeom>
              <a:avLst/>
              <a:gdLst/>
              <a:ahLst/>
              <a:cxnLst/>
              <a:rect l="l" t="t" r="r" b="b"/>
              <a:pathLst>
                <a:path w="1581" h="807" extrusionOk="0">
                  <a:moveTo>
                    <a:pt x="789" y="1"/>
                  </a:moveTo>
                  <a:cubicBezTo>
                    <a:pt x="352" y="1"/>
                    <a:pt x="1" y="363"/>
                    <a:pt x="11" y="799"/>
                  </a:cubicBezTo>
                  <a:lnTo>
                    <a:pt x="11" y="806"/>
                  </a:lnTo>
                  <a:lnTo>
                    <a:pt x="1570" y="806"/>
                  </a:lnTo>
                  <a:lnTo>
                    <a:pt x="1570" y="799"/>
                  </a:lnTo>
                  <a:cubicBezTo>
                    <a:pt x="1580" y="363"/>
                    <a:pt x="1228" y="1"/>
                    <a:pt x="789"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1" name="Google Shape;23091;p87"/>
            <p:cNvSpPr/>
            <p:nvPr/>
          </p:nvSpPr>
          <p:spPr>
            <a:xfrm>
              <a:off x="4808460" y="2608301"/>
              <a:ext cx="67724" cy="77614"/>
            </a:xfrm>
            <a:custGeom>
              <a:avLst/>
              <a:gdLst/>
              <a:ahLst/>
              <a:cxnLst/>
              <a:rect l="l" t="t" r="r" b="b"/>
              <a:pathLst>
                <a:path w="2602" h="2982" extrusionOk="0">
                  <a:moveTo>
                    <a:pt x="476" y="1"/>
                  </a:moveTo>
                  <a:cubicBezTo>
                    <a:pt x="216" y="1"/>
                    <a:pt x="4" y="212"/>
                    <a:pt x="1" y="476"/>
                  </a:cubicBezTo>
                  <a:lnTo>
                    <a:pt x="1" y="1683"/>
                  </a:lnTo>
                  <a:cubicBezTo>
                    <a:pt x="4" y="2397"/>
                    <a:pt x="585" y="2978"/>
                    <a:pt x="1303" y="2981"/>
                  </a:cubicBezTo>
                  <a:cubicBezTo>
                    <a:pt x="2017" y="2978"/>
                    <a:pt x="2598" y="2400"/>
                    <a:pt x="2601" y="1683"/>
                  </a:cubicBezTo>
                  <a:lnTo>
                    <a:pt x="2601" y="476"/>
                  </a:lnTo>
                  <a:cubicBezTo>
                    <a:pt x="2598" y="212"/>
                    <a:pt x="2386" y="1"/>
                    <a:pt x="2126"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2" name="Google Shape;23092;p87"/>
            <p:cNvSpPr/>
            <p:nvPr/>
          </p:nvSpPr>
          <p:spPr>
            <a:xfrm>
              <a:off x="4833551" y="2608301"/>
              <a:ext cx="42633" cy="77614"/>
            </a:xfrm>
            <a:custGeom>
              <a:avLst/>
              <a:gdLst/>
              <a:ahLst/>
              <a:cxnLst/>
              <a:rect l="l" t="t" r="r" b="b"/>
              <a:pathLst>
                <a:path w="1638" h="2982" extrusionOk="0">
                  <a:moveTo>
                    <a:pt x="496" y="1"/>
                  </a:moveTo>
                  <a:cubicBezTo>
                    <a:pt x="494" y="1"/>
                    <a:pt x="492" y="1"/>
                    <a:pt x="490" y="1"/>
                  </a:cubicBezTo>
                  <a:lnTo>
                    <a:pt x="503" y="1"/>
                  </a:lnTo>
                  <a:cubicBezTo>
                    <a:pt x="501" y="1"/>
                    <a:pt x="498" y="1"/>
                    <a:pt x="496" y="1"/>
                  </a:cubicBezTo>
                  <a:close/>
                  <a:moveTo>
                    <a:pt x="503" y="1"/>
                  </a:moveTo>
                  <a:cubicBezTo>
                    <a:pt x="757" y="4"/>
                    <a:pt x="965" y="216"/>
                    <a:pt x="965" y="476"/>
                  </a:cubicBezTo>
                  <a:lnTo>
                    <a:pt x="965" y="1683"/>
                  </a:lnTo>
                  <a:cubicBezTo>
                    <a:pt x="961" y="2270"/>
                    <a:pt x="567" y="2784"/>
                    <a:pt x="1" y="2939"/>
                  </a:cubicBezTo>
                  <a:cubicBezTo>
                    <a:pt x="110" y="2967"/>
                    <a:pt x="223" y="2981"/>
                    <a:pt x="339" y="2981"/>
                  </a:cubicBezTo>
                  <a:cubicBezTo>
                    <a:pt x="1053" y="2981"/>
                    <a:pt x="1634" y="2400"/>
                    <a:pt x="1637" y="1683"/>
                  </a:cubicBezTo>
                  <a:lnTo>
                    <a:pt x="1637" y="476"/>
                  </a:lnTo>
                  <a:cubicBezTo>
                    <a:pt x="1634" y="212"/>
                    <a:pt x="1422" y="1"/>
                    <a:pt x="11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3" name="Google Shape;23093;p87"/>
            <p:cNvSpPr/>
            <p:nvPr/>
          </p:nvSpPr>
          <p:spPr>
            <a:xfrm>
              <a:off x="4794822" y="2446592"/>
              <a:ext cx="95078" cy="52940"/>
            </a:xfrm>
            <a:custGeom>
              <a:avLst/>
              <a:gdLst/>
              <a:ahLst/>
              <a:cxnLst/>
              <a:rect l="l" t="t" r="r" b="b"/>
              <a:pathLst>
                <a:path w="3653" h="2034" extrusionOk="0">
                  <a:moveTo>
                    <a:pt x="1827" y="0"/>
                  </a:moveTo>
                  <a:cubicBezTo>
                    <a:pt x="820" y="0"/>
                    <a:pt x="1" y="817"/>
                    <a:pt x="1" y="1823"/>
                  </a:cubicBezTo>
                  <a:cubicBezTo>
                    <a:pt x="1" y="1939"/>
                    <a:pt x="96" y="2034"/>
                    <a:pt x="212" y="2034"/>
                  </a:cubicBezTo>
                  <a:cubicBezTo>
                    <a:pt x="328" y="2034"/>
                    <a:pt x="419" y="1939"/>
                    <a:pt x="423" y="1823"/>
                  </a:cubicBezTo>
                  <a:cubicBezTo>
                    <a:pt x="455" y="1073"/>
                    <a:pt x="1074" y="482"/>
                    <a:pt x="1827" y="482"/>
                  </a:cubicBezTo>
                  <a:cubicBezTo>
                    <a:pt x="2580" y="482"/>
                    <a:pt x="3199" y="1073"/>
                    <a:pt x="3234" y="1823"/>
                  </a:cubicBezTo>
                  <a:cubicBezTo>
                    <a:pt x="3234" y="1939"/>
                    <a:pt x="3326" y="2034"/>
                    <a:pt x="3442" y="2034"/>
                  </a:cubicBezTo>
                  <a:cubicBezTo>
                    <a:pt x="3558" y="2034"/>
                    <a:pt x="3653" y="1939"/>
                    <a:pt x="3653" y="1823"/>
                  </a:cubicBezTo>
                  <a:cubicBezTo>
                    <a:pt x="3653" y="817"/>
                    <a:pt x="2833" y="0"/>
                    <a:pt x="1827"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4" name="Google Shape;23094;p87"/>
            <p:cNvSpPr/>
            <p:nvPr/>
          </p:nvSpPr>
          <p:spPr>
            <a:xfrm>
              <a:off x="4816060" y="2465540"/>
              <a:ext cx="52602" cy="31259"/>
            </a:xfrm>
            <a:custGeom>
              <a:avLst/>
              <a:gdLst/>
              <a:ahLst/>
              <a:cxnLst/>
              <a:rect l="l" t="t" r="r" b="b"/>
              <a:pathLst>
                <a:path w="2021" h="1201" extrusionOk="0">
                  <a:moveTo>
                    <a:pt x="1011" y="1"/>
                  </a:moveTo>
                  <a:cubicBezTo>
                    <a:pt x="462" y="1"/>
                    <a:pt x="11" y="440"/>
                    <a:pt x="1" y="989"/>
                  </a:cubicBezTo>
                  <a:cubicBezTo>
                    <a:pt x="1" y="1105"/>
                    <a:pt x="96" y="1200"/>
                    <a:pt x="212" y="1200"/>
                  </a:cubicBezTo>
                  <a:cubicBezTo>
                    <a:pt x="328" y="1200"/>
                    <a:pt x="420" y="1105"/>
                    <a:pt x="420" y="989"/>
                  </a:cubicBezTo>
                  <a:cubicBezTo>
                    <a:pt x="420" y="662"/>
                    <a:pt x="684" y="398"/>
                    <a:pt x="1011" y="398"/>
                  </a:cubicBezTo>
                  <a:cubicBezTo>
                    <a:pt x="1334" y="398"/>
                    <a:pt x="1598" y="662"/>
                    <a:pt x="1602" y="989"/>
                  </a:cubicBezTo>
                  <a:cubicBezTo>
                    <a:pt x="1598" y="1105"/>
                    <a:pt x="1693" y="1200"/>
                    <a:pt x="1809" y="1200"/>
                  </a:cubicBezTo>
                  <a:cubicBezTo>
                    <a:pt x="1926" y="1200"/>
                    <a:pt x="2021" y="1105"/>
                    <a:pt x="2021" y="989"/>
                  </a:cubicBezTo>
                  <a:cubicBezTo>
                    <a:pt x="2006" y="440"/>
                    <a:pt x="1560" y="1"/>
                    <a:pt x="1011"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5" name="Google Shape;23095;p87"/>
            <p:cNvSpPr/>
            <p:nvPr/>
          </p:nvSpPr>
          <p:spPr>
            <a:xfrm>
              <a:off x="4661222" y="2730942"/>
              <a:ext cx="361938" cy="37740"/>
            </a:xfrm>
            <a:custGeom>
              <a:avLst/>
              <a:gdLst/>
              <a:ahLst/>
              <a:cxnLst/>
              <a:rect l="l" t="t" r="r" b="b"/>
              <a:pathLst>
                <a:path w="13906" h="1450" extrusionOk="0">
                  <a:moveTo>
                    <a:pt x="0" y="0"/>
                  </a:moveTo>
                  <a:lnTo>
                    <a:pt x="0" y="454"/>
                  </a:lnTo>
                  <a:cubicBezTo>
                    <a:pt x="0" y="1003"/>
                    <a:pt x="443" y="1446"/>
                    <a:pt x="992" y="1450"/>
                  </a:cubicBezTo>
                  <a:lnTo>
                    <a:pt x="12909" y="1450"/>
                  </a:lnTo>
                  <a:cubicBezTo>
                    <a:pt x="13458" y="1446"/>
                    <a:pt x="13902" y="1003"/>
                    <a:pt x="13905" y="454"/>
                  </a:cubicBezTo>
                  <a:lnTo>
                    <a:pt x="13905" y="0"/>
                  </a:lnTo>
                  <a:lnTo>
                    <a:pt x="8606" y="0"/>
                  </a:lnTo>
                  <a:lnTo>
                    <a:pt x="8321" y="208"/>
                  </a:lnTo>
                  <a:lnTo>
                    <a:pt x="5598" y="208"/>
                  </a:lnTo>
                  <a:lnTo>
                    <a:pt x="5317"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6" name="Google Shape;23096;p87"/>
            <p:cNvSpPr/>
            <p:nvPr/>
          </p:nvSpPr>
          <p:spPr>
            <a:xfrm>
              <a:off x="4781365" y="2730942"/>
              <a:ext cx="25663" cy="5336"/>
            </a:xfrm>
            <a:custGeom>
              <a:avLst/>
              <a:gdLst/>
              <a:ahLst/>
              <a:cxnLst/>
              <a:rect l="l" t="t" r="r" b="b"/>
              <a:pathLst>
                <a:path w="986" h="205" extrusionOk="0">
                  <a:moveTo>
                    <a:pt x="0" y="0"/>
                  </a:moveTo>
                  <a:lnTo>
                    <a:pt x="285" y="204"/>
                  </a:lnTo>
                  <a:lnTo>
                    <a:pt x="986" y="204"/>
                  </a:lnTo>
                  <a:lnTo>
                    <a:pt x="701"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7" name="Google Shape;23097;p87"/>
            <p:cNvSpPr/>
            <p:nvPr/>
          </p:nvSpPr>
          <p:spPr>
            <a:xfrm>
              <a:off x="4978992" y="2730942"/>
              <a:ext cx="44065" cy="37740"/>
            </a:xfrm>
            <a:custGeom>
              <a:avLst/>
              <a:gdLst/>
              <a:ahLst/>
              <a:cxnLst/>
              <a:rect l="l" t="t" r="r" b="b"/>
              <a:pathLst>
                <a:path w="1693" h="1450" extrusionOk="0">
                  <a:moveTo>
                    <a:pt x="996" y="0"/>
                  </a:moveTo>
                  <a:lnTo>
                    <a:pt x="996" y="454"/>
                  </a:lnTo>
                  <a:cubicBezTo>
                    <a:pt x="993" y="1003"/>
                    <a:pt x="549" y="1446"/>
                    <a:pt x="0" y="1450"/>
                  </a:cubicBezTo>
                  <a:lnTo>
                    <a:pt x="700" y="1450"/>
                  </a:lnTo>
                  <a:cubicBezTo>
                    <a:pt x="1249" y="1446"/>
                    <a:pt x="1693" y="1003"/>
                    <a:pt x="1693" y="454"/>
                  </a:cubicBezTo>
                  <a:lnTo>
                    <a:pt x="1693"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8" name="Google Shape;23098;p87"/>
            <p:cNvSpPr/>
            <p:nvPr/>
          </p:nvSpPr>
          <p:spPr>
            <a:xfrm>
              <a:off x="4769132" y="2582117"/>
              <a:ext cx="145936" cy="109315"/>
            </a:xfrm>
            <a:custGeom>
              <a:avLst/>
              <a:gdLst/>
              <a:ahLst/>
              <a:cxnLst/>
              <a:rect l="l" t="t" r="r" b="b"/>
              <a:pathLst>
                <a:path w="5607" h="4200" extrusionOk="0">
                  <a:moveTo>
                    <a:pt x="2810" y="416"/>
                  </a:moveTo>
                  <a:cubicBezTo>
                    <a:pt x="3046" y="419"/>
                    <a:pt x="3257" y="564"/>
                    <a:pt x="3341" y="785"/>
                  </a:cubicBezTo>
                  <a:lnTo>
                    <a:pt x="2275" y="785"/>
                  </a:lnTo>
                  <a:cubicBezTo>
                    <a:pt x="2360" y="564"/>
                    <a:pt x="2571" y="419"/>
                    <a:pt x="2807" y="419"/>
                  </a:cubicBezTo>
                  <a:lnTo>
                    <a:pt x="2810" y="416"/>
                  </a:lnTo>
                  <a:close/>
                  <a:moveTo>
                    <a:pt x="3634" y="1218"/>
                  </a:moveTo>
                  <a:cubicBezTo>
                    <a:pt x="3781" y="1218"/>
                    <a:pt x="3897" y="1334"/>
                    <a:pt x="3897" y="1482"/>
                  </a:cubicBezTo>
                  <a:lnTo>
                    <a:pt x="3897" y="2689"/>
                  </a:lnTo>
                  <a:cubicBezTo>
                    <a:pt x="3897" y="3290"/>
                    <a:pt x="3412" y="3779"/>
                    <a:pt x="2810" y="3779"/>
                  </a:cubicBezTo>
                  <a:cubicBezTo>
                    <a:pt x="2209" y="3779"/>
                    <a:pt x="1719" y="3290"/>
                    <a:pt x="1719" y="2689"/>
                  </a:cubicBezTo>
                  <a:lnTo>
                    <a:pt x="1723" y="1482"/>
                  </a:lnTo>
                  <a:cubicBezTo>
                    <a:pt x="1723" y="1334"/>
                    <a:pt x="1839" y="1218"/>
                    <a:pt x="1987" y="1218"/>
                  </a:cubicBezTo>
                  <a:close/>
                  <a:moveTo>
                    <a:pt x="2810" y="1"/>
                  </a:moveTo>
                  <a:cubicBezTo>
                    <a:pt x="2332" y="1"/>
                    <a:pt x="1920" y="342"/>
                    <a:pt x="1836" y="813"/>
                  </a:cubicBezTo>
                  <a:cubicBezTo>
                    <a:pt x="1621" y="863"/>
                    <a:pt x="1442" y="1014"/>
                    <a:pt x="1357" y="1218"/>
                  </a:cubicBezTo>
                  <a:lnTo>
                    <a:pt x="974" y="1214"/>
                  </a:lnTo>
                  <a:cubicBezTo>
                    <a:pt x="914" y="1214"/>
                    <a:pt x="857" y="1236"/>
                    <a:pt x="819" y="1278"/>
                  </a:cubicBezTo>
                  <a:lnTo>
                    <a:pt x="161" y="1967"/>
                  </a:lnTo>
                  <a:cubicBezTo>
                    <a:pt x="24" y="2121"/>
                    <a:pt x="160" y="2319"/>
                    <a:pt x="318" y="2319"/>
                  </a:cubicBezTo>
                  <a:cubicBezTo>
                    <a:pt x="367" y="2319"/>
                    <a:pt x="418" y="2301"/>
                    <a:pt x="463" y="2256"/>
                  </a:cubicBezTo>
                  <a:lnTo>
                    <a:pt x="1058" y="1637"/>
                  </a:lnTo>
                  <a:lnTo>
                    <a:pt x="1304" y="1637"/>
                  </a:lnTo>
                  <a:lnTo>
                    <a:pt x="1304" y="2122"/>
                  </a:lnTo>
                  <a:lnTo>
                    <a:pt x="970" y="2119"/>
                  </a:lnTo>
                  <a:cubicBezTo>
                    <a:pt x="914" y="2119"/>
                    <a:pt x="857" y="2140"/>
                    <a:pt x="819" y="2182"/>
                  </a:cubicBezTo>
                  <a:lnTo>
                    <a:pt x="157" y="2872"/>
                  </a:lnTo>
                  <a:cubicBezTo>
                    <a:pt x="0" y="3023"/>
                    <a:pt x="143" y="3235"/>
                    <a:pt x="306" y="3235"/>
                  </a:cubicBezTo>
                  <a:cubicBezTo>
                    <a:pt x="358" y="3235"/>
                    <a:pt x="413" y="3213"/>
                    <a:pt x="460" y="3160"/>
                  </a:cubicBezTo>
                  <a:lnTo>
                    <a:pt x="1058" y="2541"/>
                  </a:lnTo>
                  <a:lnTo>
                    <a:pt x="1301" y="2541"/>
                  </a:lnTo>
                  <a:lnTo>
                    <a:pt x="1301" y="2685"/>
                  </a:lnTo>
                  <a:cubicBezTo>
                    <a:pt x="1301" y="2801"/>
                    <a:pt x="1315" y="2914"/>
                    <a:pt x="1343" y="3026"/>
                  </a:cubicBezTo>
                  <a:lnTo>
                    <a:pt x="970" y="3023"/>
                  </a:lnTo>
                  <a:lnTo>
                    <a:pt x="970" y="3026"/>
                  </a:lnTo>
                  <a:cubicBezTo>
                    <a:pt x="914" y="3026"/>
                    <a:pt x="857" y="3051"/>
                    <a:pt x="819" y="3090"/>
                  </a:cubicBezTo>
                  <a:lnTo>
                    <a:pt x="161" y="3779"/>
                  </a:lnTo>
                  <a:cubicBezTo>
                    <a:pt x="1" y="3931"/>
                    <a:pt x="145" y="4143"/>
                    <a:pt x="309" y="4143"/>
                  </a:cubicBezTo>
                  <a:cubicBezTo>
                    <a:pt x="362" y="4143"/>
                    <a:pt x="416" y="4121"/>
                    <a:pt x="463" y="4068"/>
                  </a:cubicBezTo>
                  <a:lnTo>
                    <a:pt x="1058" y="3445"/>
                  </a:lnTo>
                  <a:lnTo>
                    <a:pt x="1508" y="3452"/>
                  </a:lnTo>
                  <a:cubicBezTo>
                    <a:pt x="1799" y="3950"/>
                    <a:pt x="2304" y="4199"/>
                    <a:pt x="2810" y="4199"/>
                  </a:cubicBezTo>
                  <a:cubicBezTo>
                    <a:pt x="3316" y="4199"/>
                    <a:pt x="3822" y="3950"/>
                    <a:pt x="4112" y="3452"/>
                  </a:cubicBezTo>
                  <a:lnTo>
                    <a:pt x="4548" y="3445"/>
                  </a:lnTo>
                  <a:lnTo>
                    <a:pt x="5146" y="4068"/>
                  </a:lnTo>
                  <a:cubicBezTo>
                    <a:pt x="5194" y="4121"/>
                    <a:pt x="5248" y="4143"/>
                    <a:pt x="5301" y="4143"/>
                  </a:cubicBezTo>
                  <a:cubicBezTo>
                    <a:pt x="5463" y="4143"/>
                    <a:pt x="5606" y="3931"/>
                    <a:pt x="5449" y="3779"/>
                  </a:cubicBezTo>
                  <a:lnTo>
                    <a:pt x="4788" y="3090"/>
                  </a:lnTo>
                  <a:cubicBezTo>
                    <a:pt x="4749" y="3051"/>
                    <a:pt x="4693" y="3026"/>
                    <a:pt x="4636" y="3026"/>
                  </a:cubicBezTo>
                  <a:lnTo>
                    <a:pt x="4281" y="3030"/>
                  </a:lnTo>
                  <a:cubicBezTo>
                    <a:pt x="4306" y="2917"/>
                    <a:pt x="4320" y="2805"/>
                    <a:pt x="4320" y="2689"/>
                  </a:cubicBezTo>
                  <a:lnTo>
                    <a:pt x="4320" y="2544"/>
                  </a:lnTo>
                  <a:lnTo>
                    <a:pt x="4552" y="2544"/>
                  </a:lnTo>
                  <a:lnTo>
                    <a:pt x="5146" y="3164"/>
                  </a:lnTo>
                  <a:cubicBezTo>
                    <a:pt x="5192" y="3208"/>
                    <a:pt x="5243" y="3227"/>
                    <a:pt x="5292" y="3227"/>
                  </a:cubicBezTo>
                  <a:cubicBezTo>
                    <a:pt x="5450" y="3227"/>
                    <a:pt x="5586" y="3029"/>
                    <a:pt x="5449" y="2875"/>
                  </a:cubicBezTo>
                  <a:lnTo>
                    <a:pt x="4788" y="2186"/>
                  </a:lnTo>
                  <a:cubicBezTo>
                    <a:pt x="4749" y="2147"/>
                    <a:pt x="4696" y="2122"/>
                    <a:pt x="4636" y="2122"/>
                  </a:cubicBezTo>
                  <a:lnTo>
                    <a:pt x="4320" y="2126"/>
                  </a:lnTo>
                  <a:lnTo>
                    <a:pt x="4320" y="1637"/>
                  </a:lnTo>
                  <a:lnTo>
                    <a:pt x="4552" y="1637"/>
                  </a:lnTo>
                  <a:lnTo>
                    <a:pt x="5146" y="2259"/>
                  </a:lnTo>
                  <a:cubicBezTo>
                    <a:pt x="5193" y="2312"/>
                    <a:pt x="5248" y="2333"/>
                    <a:pt x="5300" y="2333"/>
                  </a:cubicBezTo>
                  <a:cubicBezTo>
                    <a:pt x="5463" y="2333"/>
                    <a:pt x="5606" y="2122"/>
                    <a:pt x="5449" y="1967"/>
                  </a:cubicBezTo>
                  <a:lnTo>
                    <a:pt x="4791" y="1281"/>
                  </a:lnTo>
                  <a:cubicBezTo>
                    <a:pt x="4749" y="1239"/>
                    <a:pt x="4696" y="1218"/>
                    <a:pt x="4640" y="1214"/>
                  </a:cubicBezTo>
                  <a:lnTo>
                    <a:pt x="4270" y="1218"/>
                  </a:lnTo>
                  <a:cubicBezTo>
                    <a:pt x="4182" y="1014"/>
                    <a:pt x="3999" y="859"/>
                    <a:pt x="3781" y="813"/>
                  </a:cubicBezTo>
                  <a:cubicBezTo>
                    <a:pt x="3697" y="342"/>
                    <a:pt x="3285" y="1"/>
                    <a:pt x="2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9" name="Google Shape;23099;p87"/>
            <p:cNvSpPr/>
            <p:nvPr/>
          </p:nvSpPr>
          <p:spPr>
            <a:xfrm>
              <a:off x="4655731" y="2521499"/>
              <a:ext cx="372818" cy="252597"/>
            </a:xfrm>
            <a:custGeom>
              <a:avLst/>
              <a:gdLst/>
              <a:ahLst/>
              <a:cxnLst/>
              <a:rect l="l" t="t" r="r" b="b"/>
              <a:pathLst>
                <a:path w="14324" h="9705" extrusionOk="0">
                  <a:moveTo>
                    <a:pt x="13905" y="8258"/>
                  </a:moveTo>
                  <a:lnTo>
                    <a:pt x="13905" y="8501"/>
                  </a:lnTo>
                  <a:cubicBezTo>
                    <a:pt x="13902" y="8934"/>
                    <a:pt x="13553" y="9286"/>
                    <a:pt x="13120" y="9286"/>
                  </a:cubicBezTo>
                  <a:lnTo>
                    <a:pt x="1203" y="9286"/>
                  </a:lnTo>
                  <a:cubicBezTo>
                    <a:pt x="771" y="9286"/>
                    <a:pt x="419" y="8934"/>
                    <a:pt x="419" y="8501"/>
                  </a:cubicBezTo>
                  <a:lnTo>
                    <a:pt x="419" y="8258"/>
                  </a:lnTo>
                  <a:lnTo>
                    <a:pt x="5457" y="8258"/>
                  </a:lnTo>
                  <a:lnTo>
                    <a:pt x="5686" y="8424"/>
                  </a:lnTo>
                  <a:cubicBezTo>
                    <a:pt x="5721" y="8448"/>
                    <a:pt x="5767" y="8462"/>
                    <a:pt x="5809" y="8462"/>
                  </a:cubicBezTo>
                  <a:lnTo>
                    <a:pt x="8532" y="8462"/>
                  </a:lnTo>
                  <a:cubicBezTo>
                    <a:pt x="8575" y="8462"/>
                    <a:pt x="8617" y="8448"/>
                    <a:pt x="8652" y="8424"/>
                  </a:cubicBezTo>
                  <a:lnTo>
                    <a:pt x="8884" y="8258"/>
                  </a:lnTo>
                  <a:close/>
                  <a:moveTo>
                    <a:pt x="11563" y="0"/>
                  </a:moveTo>
                  <a:cubicBezTo>
                    <a:pt x="11449" y="0"/>
                    <a:pt x="11358" y="93"/>
                    <a:pt x="11358" y="208"/>
                  </a:cubicBezTo>
                  <a:cubicBezTo>
                    <a:pt x="11358" y="325"/>
                    <a:pt x="11453" y="419"/>
                    <a:pt x="11569" y="419"/>
                  </a:cubicBezTo>
                  <a:cubicBezTo>
                    <a:pt x="11572" y="419"/>
                    <a:pt x="11574" y="419"/>
                    <a:pt x="11576" y="419"/>
                  </a:cubicBezTo>
                  <a:lnTo>
                    <a:pt x="12477" y="419"/>
                  </a:lnTo>
                  <a:cubicBezTo>
                    <a:pt x="12934" y="419"/>
                    <a:pt x="13303" y="789"/>
                    <a:pt x="13303" y="1246"/>
                  </a:cubicBezTo>
                  <a:lnTo>
                    <a:pt x="13303" y="7840"/>
                  </a:lnTo>
                  <a:lnTo>
                    <a:pt x="12832" y="7840"/>
                  </a:lnTo>
                  <a:lnTo>
                    <a:pt x="12832" y="1246"/>
                  </a:lnTo>
                  <a:cubicBezTo>
                    <a:pt x="12832" y="1049"/>
                    <a:pt x="12674" y="891"/>
                    <a:pt x="12477" y="891"/>
                  </a:cubicBezTo>
                  <a:lnTo>
                    <a:pt x="1847" y="891"/>
                  </a:lnTo>
                  <a:cubicBezTo>
                    <a:pt x="1650" y="891"/>
                    <a:pt x="1492" y="1049"/>
                    <a:pt x="1492" y="1246"/>
                  </a:cubicBezTo>
                  <a:lnTo>
                    <a:pt x="1492" y="3969"/>
                  </a:lnTo>
                  <a:cubicBezTo>
                    <a:pt x="1485" y="4089"/>
                    <a:pt x="1580" y="4187"/>
                    <a:pt x="1699" y="4187"/>
                  </a:cubicBezTo>
                  <a:cubicBezTo>
                    <a:pt x="1819" y="4187"/>
                    <a:pt x="1914" y="4089"/>
                    <a:pt x="1911" y="3969"/>
                  </a:cubicBezTo>
                  <a:lnTo>
                    <a:pt x="1911" y="1309"/>
                  </a:lnTo>
                  <a:lnTo>
                    <a:pt x="12413" y="1309"/>
                  </a:lnTo>
                  <a:lnTo>
                    <a:pt x="12413" y="7840"/>
                  </a:lnTo>
                  <a:lnTo>
                    <a:pt x="8817" y="7840"/>
                  </a:lnTo>
                  <a:cubicBezTo>
                    <a:pt x="8772" y="7840"/>
                    <a:pt x="8729" y="7854"/>
                    <a:pt x="8694" y="7878"/>
                  </a:cubicBezTo>
                  <a:lnTo>
                    <a:pt x="8466" y="8044"/>
                  </a:lnTo>
                  <a:lnTo>
                    <a:pt x="5879" y="8044"/>
                  </a:lnTo>
                  <a:lnTo>
                    <a:pt x="5651" y="7878"/>
                  </a:lnTo>
                  <a:cubicBezTo>
                    <a:pt x="5612" y="7854"/>
                    <a:pt x="5570" y="7840"/>
                    <a:pt x="5528" y="7840"/>
                  </a:cubicBezTo>
                  <a:lnTo>
                    <a:pt x="1911" y="7840"/>
                  </a:lnTo>
                  <a:lnTo>
                    <a:pt x="1911" y="5004"/>
                  </a:lnTo>
                  <a:cubicBezTo>
                    <a:pt x="1918" y="4884"/>
                    <a:pt x="1819" y="4782"/>
                    <a:pt x="1699" y="4782"/>
                  </a:cubicBezTo>
                  <a:cubicBezTo>
                    <a:pt x="1580" y="4782"/>
                    <a:pt x="1485" y="4884"/>
                    <a:pt x="1492" y="5004"/>
                  </a:cubicBezTo>
                  <a:lnTo>
                    <a:pt x="1492" y="7840"/>
                  </a:lnTo>
                  <a:lnTo>
                    <a:pt x="1020" y="7840"/>
                  </a:lnTo>
                  <a:lnTo>
                    <a:pt x="1020" y="1246"/>
                  </a:lnTo>
                  <a:cubicBezTo>
                    <a:pt x="1020" y="789"/>
                    <a:pt x="1393" y="419"/>
                    <a:pt x="1851" y="419"/>
                  </a:cubicBezTo>
                  <a:lnTo>
                    <a:pt x="10735" y="419"/>
                  </a:lnTo>
                  <a:cubicBezTo>
                    <a:pt x="10999" y="405"/>
                    <a:pt x="10999" y="11"/>
                    <a:pt x="10735" y="0"/>
                  </a:cubicBezTo>
                  <a:lnTo>
                    <a:pt x="1851" y="0"/>
                  </a:lnTo>
                  <a:cubicBezTo>
                    <a:pt x="1161" y="0"/>
                    <a:pt x="602" y="556"/>
                    <a:pt x="602" y="1246"/>
                  </a:cubicBezTo>
                  <a:lnTo>
                    <a:pt x="602" y="7840"/>
                  </a:lnTo>
                  <a:lnTo>
                    <a:pt x="211" y="7840"/>
                  </a:lnTo>
                  <a:cubicBezTo>
                    <a:pt x="95" y="7840"/>
                    <a:pt x="0" y="7931"/>
                    <a:pt x="0" y="8047"/>
                  </a:cubicBezTo>
                  <a:lnTo>
                    <a:pt x="0" y="8501"/>
                  </a:lnTo>
                  <a:cubicBezTo>
                    <a:pt x="4" y="9166"/>
                    <a:pt x="538" y="9704"/>
                    <a:pt x="1203" y="9704"/>
                  </a:cubicBezTo>
                  <a:lnTo>
                    <a:pt x="13124" y="9704"/>
                  </a:lnTo>
                  <a:cubicBezTo>
                    <a:pt x="13785" y="9704"/>
                    <a:pt x="14324" y="9166"/>
                    <a:pt x="14324" y="8501"/>
                  </a:cubicBezTo>
                  <a:lnTo>
                    <a:pt x="14324" y="8047"/>
                  </a:lnTo>
                  <a:cubicBezTo>
                    <a:pt x="14324" y="7933"/>
                    <a:pt x="14232" y="7839"/>
                    <a:pt x="14119" y="7839"/>
                  </a:cubicBezTo>
                  <a:cubicBezTo>
                    <a:pt x="14117" y="7839"/>
                    <a:pt x="14115" y="7839"/>
                    <a:pt x="14113" y="7840"/>
                  </a:cubicBezTo>
                  <a:lnTo>
                    <a:pt x="13722" y="7840"/>
                  </a:lnTo>
                  <a:lnTo>
                    <a:pt x="13722" y="1246"/>
                  </a:lnTo>
                  <a:cubicBezTo>
                    <a:pt x="13722" y="556"/>
                    <a:pt x="13163" y="0"/>
                    <a:pt x="12477" y="0"/>
                  </a:cubicBezTo>
                  <a:lnTo>
                    <a:pt x="11576" y="0"/>
                  </a:lnTo>
                  <a:cubicBezTo>
                    <a:pt x="11572" y="0"/>
                    <a:pt x="11568" y="0"/>
                    <a:pt x="115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00" name="Google Shape;23100;p87"/>
          <p:cNvGrpSpPr/>
          <p:nvPr/>
        </p:nvGrpSpPr>
        <p:grpSpPr>
          <a:xfrm>
            <a:off x="7459075" y="2926643"/>
            <a:ext cx="365062" cy="290024"/>
            <a:chOff x="7459075" y="2926643"/>
            <a:chExt cx="365062" cy="290024"/>
          </a:xfrm>
        </p:grpSpPr>
        <p:sp>
          <p:nvSpPr>
            <p:cNvPr id="23101" name="Google Shape;23101;p87"/>
            <p:cNvSpPr/>
            <p:nvPr/>
          </p:nvSpPr>
          <p:spPr>
            <a:xfrm>
              <a:off x="7464202" y="2979192"/>
              <a:ext cx="299498" cy="232530"/>
            </a:xfrm>
            <a:custGeom>
              <a:avLst/>
              <a:gdLst/>
              <a:ahLst/>
              <a:cxnLst/>
              <a:rect l="l" t="t" r="r" b="b"/>
              <a:pathLst>
                <a:path w="11507" h="8934" extrusionOk="0">
                  <a:moveTo>
                    <a:pt x="1" y="1"/>
                  </a:moveTo>
                  <a:lnTo>
                    <a:pt x="1" y="8656"/>
                  </a:lnTo>
                  <a:cubicBezTo>
                    <a:pt x="1" y="8807"/>
                    <a:pt x="124" y="8930"/>
                    <a:pt x="279" y="8934"/>
                  </a:cubicBezTo>
                  <a:lnTo>
                    <a:pt x="11228" y="8934"/>
                  </a:lnTo>
                  <a:cubicBezTo>
                    <a:pt x="11380" y="8930"/>
                    <a:pt x="11506" y="8807"/>
                    <a:pt x="11506" y="8656"/>
                  </a:cubicBezTo>
                  <a:lnTo>
                    <a:pt x="11506"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2" name="Google Shape;23102;p87"/>
            <p:cNvSpPr/>
            <p:nvPr/>
          </p:nvSpPr>
          <p:spPr>
            <a:xfrm>
              <a:off x="7464202" y="2979192"/>
              <a:ext cx="21473" cy="232530"/>
            </a:xfrm>
            <a:custGeom>
              <a:avLst/>
              <a:gdLst/>
              <a:ahLst/>
              <a:cxnLst/>
              <a:rect l="l" t="t" r="r" b="b"/>
              <a:pathLst>
                <a:path w="825" h="8934" extrusionOk="0">
                  <a:moveTo>
                    <a:pt x="1" y="1"/>
                  </a:moveTo>
                  <a:lnTo>
                    <a:pt x="1" y="8656"/>
                  </a:lnTo>
                  <a:cubicBezTo>
                    <a:pt x="1" y="8807"/>
                    <a:pt x="124" y="8930"/>
                    <a:pt x="279" y="8934"/>
                  </a:cubicBezTo>
                  <a:lnTo>
                    <a:pt x="824" y="8934"/>
                  </a:lnTo>
                  <a:cubicBezTo>
                    <a:pt x="669" y="8934"/>
                    <a:pt x="546" y="8807"/>
                    <a:pt x="546" y="8656"/>
                  </a:cubicBezTo>
                  <a:lnTo>
                    <a:pt x="546"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3" name="Google Shape;23103;p87"/>
            <p:cNvSpPr/>
            <p:nvPr/>
          </p:nvSpPr>
          <p:spPr>
            <a:xfrm>
              <a:off x="7507538" y="2932317"/>
              <a:ext cx="256059" cy="51769"/>
            </a:xfrm>
            <a:custGeom>
              <a:avLst/>
              <a:gdLst/>
              <a:ahLst/>
              <a:cxnLst/>
              <a:rect l="l" t="t" r="r" b="b"/>
              <a:pathLst>
                <a:path w="9838" h="1989" extrusionOk="0">
                  <a:moveTo>
                    <a:pt x="0" y="0"/>
                  </a:moveTo>
                  <a:lnTo>
                    <a:pt x="0" y="1988"/>
                  </a:lnTo>
                  <a:lnTo>
                    <a:pt x="9838" y="1988"/>
                  </a:lnTo>
                  <a:lnTo>
                    <a:pt x="9838" y="289"/>
                  </a:lnTo>
                  <a:cubicBezTo>
                    <a:pt x="9838" y="130"/>
                    <a:pt x="9711" y="0"/>
                    <a:pt x="955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4" name="Google Shape;23104;p87"/>
            <p:cNvSpPr/>
            <p:nvPr/>
          </p:nvSpPr>
          <p:spPr>
            <a:xfrm>
              <a:off x="7464202" y="2932317"/>
              <a:ext cx="49660" cy="51769"/>
            </a:xfrm>
            <a:custGeom>
              <a:avLst/>
              <a:gdLst/>
              <a:ahLst/>
              <a:cxnLst/>
              <a:rect l="l" t="t" r="r" b="b"/>
              <a:pathLst>
                <a:path w="1908" h="1989" extrusionOk="0">
                  <a:moveTo>
                    <a:pt x="286" y="0"/>
                  </a:moveTo>
                  <a:cubicBezTo>
                    <a:pt x="128" y="0"/>
                    <a:pt x="1" y="130"/>
                    <a:pt x="1" y="289"/>
                  </a:cubicBezTo>
                  <a:lnTo>
                    <a:pt x="1" y="1988"/>
                  </a:lnTo>
                  <a:lnTo>
                    <a:pt x="1908" y="1988"/>
                  </a:lnTo>
                  <a:lnTo>
                    <a:pt x="1908"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5" name="Google Shape;23105;p87"/>
            <p:cNvSpPr/>
            <p:nvPr/>
          </p:nvSpPr>
          <p:spPr>
            <a:xfrm>
              <a:off x="7464202" y="2932317"/>
              <a:ext cx="21655" cy="51769"/>
            </a:xfrm>
            <a:custGeom>
              <a:avLst/>
              <a:gdLst/>
              <a:ahLst/>
              <a:cxnLst/>
              <a:rect l="l" t="t" r="r" b="b"/>
              <a:pathLst>
                <a:path w="832" h="1989" extrusionOk="0">
                  <a:moveTo>
                    <a:pt x="286" y="0"/>
                  </a:moveTo>
                  <a:cubicBezTo>
                    <a:pt x="128" y="0"/>
                    <a:pt x="1" y="130"/>
                    <a:pt x="1" y="289"/>
                  </a:cubicBezTo>
                  <a:lnTo>
                    <a:pt x="1" y="1988"/>
                  </a:lnTo>
                  <a:lnTo>
                    <a:pt x="546" y="1988"/>
                  </a:lnTo>
                  <a:lnTo>
                    <a:pt x="546" y="289"/>
                  </a:lnTo>
                  <a:cubicBezTo>
                    <a:pt x="546" y="130"/>
                    <a:pt x="673" y="0"/>
                    <a:pt x="83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6" name="Google Shape;23106;p87"/>
            <p:cNvSpPr/>
            <p:nvPr/>
          </p:nvSpPr>
          <p:spPr>
            <a:xfrm>
              <a:off x="7602772" y="3132416"/>
              <a:ext cx="29151" cy="29125"/>
            </a:xfrm>
            <a:custGeom>
              <a:avLst/>
              <a:gdLst/>
              <a:ahLst/>
              <a:cxnLst/>
              <a:rect l="l" t="t" r="r" b="b"/>
              <a:pathLst>
                <a:path w="1120" h="1119" extrusionOk="0">
                  <a:moveTo>
                    <a:pt x="560" y="0"/>
                  </a:moveTo>
                  <a:cubicBezTo>
                    <a:pt x="250" y="0"/>
                    <a:pt x="0" y="250"/>
                    <a:pt x="0" y="559"/>
                  </a:cubicBezTo>
                  <a:cubicBezTo>
                    <a:pt x="0" y="866"/>
                    <a:pt x="250" y="1119"/>
                    <a:pt x="560" y="1119"/>
                  </a:cubicBezTo>
                  <a:cubicBezTo>
                    <a:pt x="869" y="1119"/>
                    <a:pt x="1119" y="866"/>
                    <a:pt x="1119" y="559"/>
                  </a:cubicBezTo>
                  <a:cubicBezTo>
                    <a:pt x="1119" y="250"/>
                    <a:pt x="869" y="0"/>
                    <a:pt x="56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7" name="Google Shape;23107;p87"/>
            <p:cNvSpPr/>
            <p:nvPr/>
          </p:nvSpPr>
          <p:spPr>
            <a:xfrm>
              <a:off x="7716044" y="3124894"/>
              <a:ext cx="29151" cy="29151"/>
            </a:xfrm>
            <a:custGeom>
              <a:avLst/>
              <a:gdLst/>
              <a:ahLst/>
              <a:cxnLst/>
              <a:rect l="l" t="t" r="r" b="b"/>
              <a:pathLst>
                <a:path w="1120" h="1120" extrusionOk="0">
                  <a:moveTo>
                    <a:pt x="560" y="1"/>
                  </a:moveTo>
                  <a:cubicBezTo>
                    <a:pt x="251" y="1"/>
                    <a:pt x="1" y="250"/>
                    <a:pt x="1" y="560"/>
                  </a:cubicBezTo>
                  <a:cubicBezTo>
                    <a:pt x="1" y="870"/>
                    <a:pt x="251" y="1119"/>
                    <a:pt x="560" y="1119"/>
                  </a:cubicBezTo>
                  <a:cubicBezTo>
                    <a:pt x="870" y="1119"/>
                    <a:pt x="1120" y="870"/>
                    <a:pt x="1120" y="560"/>
                  </a:cubicBezTo>
                  <a:cubicBezTo>
                    <a:pt x="1120" y="250"/>
                    <a:pt x="870" y="1"/>
                    <a:pt x="56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8" name="Google Shape;23108;p87"/>
            <p:cNvSpPr/>
            <p:nvPr/>
          </p:nvSpPr>
          <p:spPr>
            <a:xfrm>
              <a:off x="7787385" y="3035802"/>
              <a:ext cx="29151" cy="29125"/>
            </a:xfrm>
            <a:custGeom>
              <a:avLst/>
              <a:gdLst/>
              <a:ahLst/>
              <a:cxnLst/>
              <a:rect l="l" t="t" r="r" b="b"/>
              <a:pathLst>
                <a:path w="1120" h="1119" extrusionOk="0">
                  <a:moveTo>
                    <a:pt x="560" y="0"/>
                  </a:moveTo>
                  <a:cubicBezTo>
                    <a:pt x="250" y="0"/>
                    <a:pt x="1" y="250"/>
                    <a:pt x="1" y="559"/>
                  </a:cubicBezTo>
                  <a:cubicBezTo>
                    <a:pt x="1" y="869"/>
                    <a:pt x="250" y="1119"/>
                    <a:pt x="560" y="1119"/>
                  </a:cubicBezTo>
                  <a:cubicBezTo>
                    <a:pt x="870" y="1119"/>
                    <a:pt x="1119" y="869"/>
                    <a:pt x="1119" y="559"/>
                  </a:cubicBezTo>
                  <a:cubicBezTo>
                    <a:pt x="1119" y="250"/>
                    <a:pt x="870" y="0"/>
                    <a:pt x="560"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9" name="Google Shape;23109;p87"/>
            <p:cNvSpPr/>
            <p:nvPr/>
          </p:nvSpPr>
          <p:spPr>
            <a:xfrm>
              <a:off x="7659460" y="3079659"/>
              <a:ext cx="29151" cy="29151"/>
            </a:xfrm>
            <a:custGeom>
              <a:avLst/>
              <a:gdLst/>
              <a:ahLst/>
              <a:cxnLst/>
              <a:rect l="l" t="t" r="r" b="b"/>
              <a:pathLst>
                <a:path w="1120" h="1120" extrusionOk="0">
                  <a:moveTo>
                    <a:pt x="560" y="0"/>
                  </a:moveTo>
                  <a:cubicBezTo>
                    <a:pt x="250" y="0"/>
                    <a:pt x="0" y="250"/>
                    <a:pt x="0" y="560"/>
                  </a:cubicBezTo>
                  <a:cubicBezTo>
                    <a:pt x="0" y="869"/>
                    <a:pt x="250" y="1119"/>
                    <a:pt x="560" y="1119"/>
                  </a:cubicBezTo>
                  <a:cubicBezTo>
                    <a:pt x="866" y="1119"/>
                    <a:pt x="1119" y="869"/>
                    <a:pt x="1119" y="560"/>
                  </a:cubicBezTo>
                  <a:cubicBezTo>
                    <a:pt x="1119" y="250"/>
                    <a:pt x="866" y="0"/>
                    <a:pt x="560"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0" name="Google Shape;23110;p87"/>
            <p:cNvSpPr/>
            <p:nvPr/>
          </p:nvSpPr>
          <p:spPr>
            <a:xfrm>
              <a:off x="7602772" y="3132364"/>
              <a:ext cx="21733" cy="29203"/>
            </a:xfrm>
            <a:custGeom>
              <a:avLst/>
              <a:gdLst/>
              <a:ahLst/>
              <a:cxnLst/>
              <a:rect l="l" t="t" r="r" b="b"/>
              <a:pathLst>
                <a:path w="835" h="1122" extrusionOk="0">
                  <a:moveTo>
                    <a:pt x="561" y="1"/>
                  </a:moveTo>
                  <a:cubicBezTo>
                    <a:pt x="269" y="1"/>
                    <a:pt x="0" y="234"/>
                    <a:pt x="0" y="561"/>
                  </a:cubicBezTo>
                  <a:cubicBezTo>
                    <a:pt x="0" y="887"/>
                    <a:pt x="270" y="1122"/>
                    <a:pt x="563" y="1122"/>
                  </a:cubicBezTo>
                  <a:cubicBezTo>
                    <a:pt x="654" y="1122"/>
                    <a:pt x="746" y="1099"/>
                    <a:pt x="834" y="1051"/>
                  </a:cubicBezTo>
                  <a:cubicBezTo>
                    <a:pt x="655" y="948"/>
                    <a:pt x="546" y="762"/>
                    <a:pt x="546" y="561"/>
                  </a:cubicBezTo>
                  <a:cubicBezTo>
                    <a:pt x="546" y="357"/>
                    <a:pt x="655" y="171"/>
                    <a:pt x="834" y="72"/>
                  </a:cubicBezTo>
                  <a:cubicBezTo>
                    <a:pt x="746" y="23"/>
                    <a:pt x="652" y="1"/>
                    <a:pt x="56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1" name="Google Shape;23111;p87"/>
            <p:cNvSpPr/>
            <p:nvPr/>
          </p:nvSpPr>
          <p:spPr>
            <a:xfrm>
              <a:off x="7716044" y="3124868"/>
              <a:ext cx="21655" cy="29203"/>
            </a:xfrm>
            <a:custGeom>
              <a:avLst/>
              <a:gdLst/>
              <a:ahLst/>
              <a:cxnLst/>
              <a:rect l="l" t="t" r="r" b="b"/>
              <a:pathLst>
                <a:path w="832" h="1122" extrusionOk="0">
                  <a:moveTo>
                    <a:pt x="560" y="1"/>
                  </a:moveTo>
                  <a:cubicBezTo>
                    <a:pt x="268" y="1"/>
                    <a:pt x="1" y="236"/>
                    <a:pt x="1" y="561"/>
                  </a:cubicBezTo>
                  <a:cubicBezTo>
                    <a:pt x="1" y="886"/>
                    <a:pt x="268" y="1121"/>
                    <a:pt x="560" y="1121"/>
                  </a:cubicBezTo>
                  <a:cubicBezTo>
                    <a:pt x="651" y="1121"/>
                    <a:pt x="743" y="1099"/>
                    <a:pt x="831" y="1050"/>
                  </a:cubicBezTo>
                  <a:cubicBezTo>
                    <a:pt x="655" y="951"/>
                    <a:pt x="546" y="765"/>
                    <a:pt x="546" y="561"/>
                  </a:cubicBezTo>
                  <a:cubicBezTo>
                    <a:pt x="546" y="357"/>
                    <a:pt x="655" y="170"/>
                    <a:pt x="831" y="72"/>
                  </a:cubicBezTo>
                  <a:cubicBezTo>
                    <a:pt x="743" y="23"/>
                    <a:pt x="651" y="1"/>
                    <a:pt x="56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2" name="Google Shape;23112;p87"/>
            <p:cNvSpPr/>
            <p:nvPr/>
          </p:nvSpPr>
          <p:spPr>
            <a:xfrm>
              <a:off x="7787385" y="3035776"/>
              <a:ext cx="21629" cy="29177"/>
            </a:xfrm>
            <a:custGeom>
              <a:avLst/>
              <a:gdLst/>
              <a:ahLst/>
              <a:cxnLst/>
              <a:rect l="l" t="t" r="r" b="b"/>
              <a:pathLst>
                <a:path w="831" h="1121" extrusionOk="0">
                  <a:moveTo>
                    <a:pt x="560" y="0"/>
                  </a:moveTo>
                  <a:cubicBezTo>
                    <a:pt x="268" y="0"/>
                    <a:pt x="1" y="235"/>
                    <a:pt x="1" y="560"/>
                  </a:cubicBezTo>
                  <a:cubicBezTo>
                    <a:pt x="1" y="886"/>
                    <a:pt x="268" y="1121"/>
                    <a:pt x="560" y="1121"/>
                  </a:cubicBezTo>
                  <a:cubicBezTo>
                    <a:pt x="650" y="1121"/>
                    <a:pt x="743" y="1098"/>
                    <a:pt x="831" y="1050"/>
                  </a:cubicBezTo>
                  <a:cubicBezTo>
                    <a:pt x="655" y="951"/>
                    <a:pt x="546" y="765"/>
                    <a:pt x="546" y="560"/>
                  </a:cubicBezTo>
                  <a:cubicBezTo>
                    <a:pt x="546" y="356"/>
                    <a:pt x="655" y="170"/>
                    <a:pt x="831" y="71"/>
                  </a:cubicBezTo>
                  <a:cubicBezTo>
                    <a:pt x="743" y="22"/>
                    <a:pt x="650" y="0"/>
                    <a:pt x="560"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3" name="Google Shape;23113;p87"/>
            <p:cNvSpPr/>
            <p:nvPr/>
          </p:nvSpPr>
          <p:spPr>
            <a:xfrm>
              <a:off x="7659460" y="3079633"/>
              <a:ext cx="21629" cy="29203"/>
            </a:xfrm>
            <a:custGeom>
              <a:avLst/>
              <a:gdLst/>
              <a:ahLst/>
              <a:cxnLst/>
              <a:rect l="l" t="t" r="r" b="b"/>
              <a:pathLst>
                <a:path w="831" h="1122" extrusionOk="0">
                  <a:moveTo>
                    <a:pt x="560" y="0"/>
                  </a:moveTo>
                  <a:cubicBezTo>
                    <a:pt x="267" y="0"/>
                    <a:pt x="0" y="235"/>
                    <a:pt x="0" y="561"/>
                  </a:cubicBezTo>
                  <a:cubicBezTo>
                    <a:pt x="0" y="886"/>
                    <a:pt x="267" y="1121"/>
                    <a:pt x="560" y="1121"/>
                  </a:cubicBezTo>
                  <a:cubicBezTo>
                    <a:pt x="650" y="1121"/>
                    <a:pt x="743" y="1099"/>
                    <a:pt x="831" y="1050"/>
                  </a:cubicBezTo>
                  <a:cubicBezTo>
                    <a:pt x="655" y="951"/>
                    <a:pt x="542" y="765"/>
                    <a:pt x="542" y="561"/>
                  </a:cubicBezTo>
                  <a:cubicBezTo>
                    <a:pt x="542" y="357"/>
                    <a:pt x="655" y="170"/>
                    <a:pt x="831" y="72"/>
                  </a:cubicBezTo>
                  <a:cubicBezTo>
                    <a:pt x="743" y="23"/>
                    <a:pt x="650" y="0"/>
                    <a:pt x="56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4" name="Google Shape;23114;p87"/>
            <p:cNvSpPr/>
            <p:nvPr/>
          </p:nvSpPr>
          <p:spPr>
            <a:xfrm>
              <a:off x="7505247" y="3011987"/>
              <a:ext cx="217330" cy="38755"/>
            </a:xfrm>
            <a:custGeom>
              <a:avLst/>
              <a:gdLst/>
              <a:ahLst/>
              <a:cxnLst/>
              <a:rect l="l" t="t" r="r" b="b"/>
              <a:pathLst>
                <a:path w="8350" h="1489" extrusionOk="0">
                  <a:moveTo>
                    <a:pt x="327" y="0"/>
                  </a:moveTo>
                  <a:cubicBezTo>
                    <a:pt x="148" y="0"/>
                    <a:pt x="0" y="148"/>
                    <a:pt x="0" y="327"/>
                  </a:cubicBezTo>
                  <a:lnTo>
                    <a:pt x="0" y="1161"/>
                  </a:lnTo>
                  <a:cubicBezTo>
                    <a:pt x="0" y="1344"/>
                    <a:pt x="148" y="1489"/>
                    <a:pt x="327" y="1489"/>
                  </a:cubicBezTo>
                  <a:lnTo>
                    <a:pt x="8026" y="1489"/>
                  </a:lnTo>
                  <a:cubicBezTo>
                    <a:pt x="8205" y="1489"/>
                    <a:pt x="8350" y="1344"/>
                    <a:pt x="8350" y="1161"/>
                  </a:cubicBezTo>
                  <a:lnTo>
                    <a:pt x="8350" y="327"/>
                  </a:lnTo>
                  <a:cubicBezTo>
                    <a:pt x="8350" y="148"/>
                    <a:pt x="8205" y="0"/>
                    <a:pt x="8026"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5" name="Google Shape;23115;p87"/>
            <p:cNvSpPr/>
            <p:nvPr/>
          </p:nvSpPr>
          <p:spPr>
            <a:xfrm>
              <a:off x="7505247" y="3027994"/>
              <a:ext cx="217330" cy="22748"/>
            </a:xfrm>
            <a:custGeom>
              <a:avLst/>
              <a:gdLst/>
              <a:ahLst/>
              <a:cxnLst/>
              <a:rect l="l" t="t" r="r" b="b"/>
              <a:pathLst>
                <a:path w="8350" h="874" extrusionOk="0">
                  <a:moveTo>
                    <a:pt x="0" y="1"/>
                  </a:moveTo>
                  <a:lnTo>
                    <a:pt x="0" y="546"/>
                  </a:lnTo>
                  <a:cubicBezTo>
                    <a:pt x="0" y="726"/>
                    <a:pt x="148" y="874"/>
                    <a:pt x="327" y="874"/>
                  </a:cubicBezTo>
                  <a:lnTo>
                    <a:pt x="8026" y="874"/>
                  </a:lnTo>
                  <a:cubicBezTo>
                    <a:pt x="8205" y="874"/>
                    <a:pt x="8350" y="726"/>
                    <a:pt x="8350" y="546"/>
                  </a:cubicBezTo>
                  <a:lnTo>
                    <a:pt x="8350" y="1"/>
                  </a:lnTo>
                  <a:cubicBezTo>
                    <a:pt x="8350" y="180"/>
                    <a:pt x="8205" y="328"/>
                    <a:pt x="8026" y="328"/>
                  </a:cubicBezTo>
                  <a:lnTo>
                    <a:pt x="327" y="328"/>
                  </a:lnTo>
                  <a:cubicBezTo>
                    <a:pt x="148" y="328"/>
                    <a:pt x="0" y="180"/>
                    <a:pt x="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6" name="Google Shape;23116;p87"/>
            <p:cNvSpPr/>
            <p:nvPr/>
          </p:nvSpPr>
          <p:spPr>
            <a:xfrm>
              <a:off x="7531795" y="2952644"/>
              <a:ext cx="199579" cy="10645"/>
            </a:xfrm>
            <a:custGeom>
              <a:avLst/>
              <a:gdLst/>
              <a:ahLst/>
              <a:cxnLst/>
              <a:rect l="l" t="t" r="r" b="b"/>
              <a:pathLst>
                <a:path w="7668" h="409" extrusionOk="0">
                  <a:moveTo>
                    <a:pt x="7469" y="0"/>
                  </a:moveTo>
                  <a:cubicBezTo>
                    <a:pt x="7467" y="0"/>
                    <a:pt x="7465" y="0"/>
                    <a:pt x="7463" y="0"/>
                  </a:cubicBezTo>
                  <a:lnTo>
                    <a:pt x="271" y="0"/>
                  </a:lnTo>
                  <a:cubicBezTo>
                    <a:pt x="270" y="0"/>
                    <a:pt x="269" y="0"/>
                    <a:pt x="268" y="0"/>
                  </a:cubicBezTo>
                  <a:cubicBezTo>
                    <a:pt x="1" y="0"/>
                    <a:pt x="2" y="408"/>
                    <a:pt x="271" y="408"/>
                  </a:cubicBezTo>
                  <a:lnTo>
                    <a:pt x="7463" y="408"/>
                  </a:lnTo>
                  <a:cubicBezTo>
                    <a:pt x="7576" y="408"/>
                    <a:pt x="7667" y="317"/>
                    <a:pt x="7667" y="204"/>
                  </a:cubicBezTo>
                  <a:cubicBezTo>
                    <a:pt x="7667" y="90"/>
                    <a:pt x="7579" y="0"/>
                    <a:pt x="74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7" name="Google Shape;23117;p87"/>
            <p:cNvSpPr/>
            <p:nvPr/>
          </p:nvSpPr>
          <p:spPr>
            <a:xfrm>
              <a:off x="7459075" y="2926643"/>
              <a:ext cx="365062" cy="290024"/>
            </a:xfrm>
            <a:custGeom>
              <a:avLst/>
              <a:gdLst/>
              <a:ahLst/>
              <a:cxnLst/>
              <a:rect l="l" t="t" r="r" b="b"/>
              <a:pathLst>
                <a:path w="14026" h="11143" extrusionOk="0">
                  <a:moveTo>
                    <a:pt x="1908" y="408"/>
                  </a:moveTo>
                  <a:lnTo>
                    <a:pt x="1908" y="1991"/>
                  </a:lnTo>
                  <a:lnTo>
                    <a:pt x="409" y="1991"/>
                  </a:lnTo>
                  <a:lnTo>
                    <a:pt x="409" y="531"/>
                  </a:lnTo>
                  <a:cubicBezTo>
                    <a:pt x="409" y="464"/>
                    <a:pt x="465" y="412"/>
                    <a:pt x="532" y="408"/>
                  </a:cubicBezTo>
                  <a:close/>
                  <a:moveTo>
                    <a:pt x="11380" y="408"/>
                  </a:moveTo>
                  <a:cubicBezTo>
                    <a:pt x="11450" y="412"/>
                    <a:pt x="11503" y="464"/>
                    <a:pt x="11503" y="531"/>
                  </a:cubicBezTo>
                  <a:lnTo>
                    <a:pt x="11503" y="1991"/>
                  </a:lnTo>
                  <a:lnTo>
                    <a:pt x="2316" y="1991"/>
                  </a:lnTo>
                  <a:lnTo>
                    <a:pt x="2316" y="408"/>
                  </a:lnTo>
                  <a:close/>
                  <a:moveTo>
                    <a:pt x="13178" y="4384"/>
                  </a:moveTo>
                  <a:cubicBezTo>
                    <a:pt x="13361" y="4384"/>
                    <a:pt x="13536" y="4526"/>
                    <a:pt x="13536" y="4739"/>
                  </a:cubicBezTo>
                  <a:cubicBezTo>
                    <a:pt x="13536" y="4936"/>
                    <a:pt x="13378" y="5095"/>
                    <a:pt x="13181" y="5095"/>
                  </a:cubicBezTo>
                  <a:cubicBezTo>
                    <a:pt x="12864" y="5095"/>
                    <a:pt x="12706" y="4711"/>
                    <a:pt x="12928" y="4490"/>
                  </a:cubicBezTo>
                  <a:cubicBezTo>
                    <a:pt x="13001" y="4417"/>
                    <a:pt x="13091" y="4384"/>
                    <a:pt x="13178" y="4384"/>
                  </a:cubicBezTo>
                  <a:close/>
                  <a:moveTo>
                    <a:pt x="8263" y="6069"/>
                  </a:moveTo>
                  <a:cubicBezTo>
                    <a:pt x="8446" y="6069"/>
                    <a:pt x="8621" y="6211"/>
                    <a:pt x="8621" y="6425"/>
                  </a:cubicBezTo>
                  <a:cubicBezTo>
                    <a:pt x="8618" y="6622"/>
                    <a:pt x="8459" y="6780"/>
                    <a:pt x="8266" y="6780"/>
                  </a:cubicBezTo>
                  <a:cubicBezTo>
                    <a:pt x="7949" y="6780"/>
                    <a:pt x="7787" y="6397"/>
                    <a:pt x="8012" y="6175"/>
                  </a:cubicBezTo>
                  <a:cubicBezTo>
                    <a:pt x="8085" y="6102"/>
                    <a:pt x="8175" y="6069"/>
                    <a:pt x="8263" y="6069"/>
                  </a:cubicBezTo>
                  <a:close/>
                  <a:moveTo>
                    <a:pt x="10438" y="7807"/>
                  </a:moveTo>
                  <a:cubicBezTo>
                    <a:pt x="10621" y="7807"/>
                    <a:pt x="10796" y="7949"/>
                    <a:pt x="10796" y="8163"/>
                  </a:cubicBezTo>
                  <a:cubicBezTo>
                    <a:pt x="10796" y="8360"/>
                    <a:pt x="10634" y="8518"/>
                    <a:pt x="10440" y="8518"/>
                  </a:cubicBezTo>
                  <a:cubicBezTo>
                    <a:pt x="10124" y="8518"/>
                    <a:pt x="9965" y="8138"/>
                    <a:pt x="10187" y="7913"/>
                  </a:cubicBezTo>
                  <a:cubicBezTo>
                    <a:pt x="10260" y="7840"/>
                    <a:pt x="10350" y="7807"/>
                    <a:pt x="10438" y="7807"/>
                  </a:cubicBezTo>
                  <a:close/>
                  <a:moveTo>
                    <a:pt x="6086" y="8096"/>
                  </a:moveTo>
                  <a:cubicBezTo>
                    <a:pt x="6268" y="8096"/>
                    <a:pt x="6443" y="8237"/>
                    <a:pt x="6443" y="8451"/>
                  </a:cubicBezTo>
                  <a:cubicBezTo>
                    <a:pt x="6443" y="8648"/>
                    <a:pt x="6285" y="8807"/>
                    <a:pt x="6088" y="8807"/>
                  </a:cubicBezTo>
                  <a:cubicBezTo>
                    <a:pt x="5771" y="8807"/>
                    <a:pt x="5613" y="8423"/>
                    <a:pt x="5838" y="8202"/>
                  </a:cubicBezTo>
                  <a:cubicBezTo>
                    <a:pt x="5910" y="8129"/>
                    <a:pt x="5999" y="8096"/>
                    <a:pt x="6086" y="8096"/>
                  </a:cubicBezTo>
                  <a:close/>
                  <a:moveTo>
                    <a:pt x="532" y="0"/>
                  </a:moveTo>
                  <a:cubicBezTo>
                    <a:pt x="237" y="0"/>
                    <a:pt x="1" y="179"/>
                    <a:pt x="1" y="531"/>
                  </a:cubicBezTo>
                  <a:lnTo>
                    <a:pt x="1" y="10612"/>
                  </a:lnTo>
                  <a:cubicBezTo>
                    <a:pt x="1" y="10904"/>
                    <a:pt x="237" y="11143"/>
                    <a:pt x="532" y="11143"/>
                  </a:cubicBezTo>
                  <a:lnTo>
                    <a:pt x="5704" y="11143"/>
                  </a:lnTo>
                  <a:cubicBezTo>
                    <a:pt x="5817" y="11143"/>
                    <a:pt x="5908" y="11052"/>
                    <a:pt x="5908" y="10939"/>
                  </a:cubicBezTo>
                  <a:cubicBezTo>
                    <a:pt x="5908" y="10826"/>
                    <a:pt x="5817" y="10735"/>
                    <a:pt x="5704" y="10735"/>
                  </a:cubicBezTo>
                  <a:lnTo>
                    <a:pt x="532" y="10735"/>
                  </a:lnTo>
                  <a:cubicBezTo>
                    <a:pt x="465" y="10735"/>
                    <a:pt x="409" y="10679"/>
                    <a:pt x="409" y="10612"/>
                  </a:cubicBezTo>
                  <a:lnTo>
                    <a:pt x="409" y="2400"/>
                  </a:lnTo>
                  <a:lnTo>
                    <a:pt x="11503" y="2400"/>
                  </a:lnTo>
                  <a:lnTo>
                    <a:pt x="11503" y="6541"/>
                  </a:lnTo>
                  <a:lnTo>
                    <a:pt x="10767" y="7473"/>
                  </a:lnTo>
                  <a:cubicBezTo>
                    <a:pt x="10663" y="7423"/>
                    <a:pt x="10551" y="7398"/>
                    <a:pt x="10440" y="7398"/>
                  </a:cubicBezTo>
                  <a:cubicBezTo>
                    <a:pt x="10272" y="7398"/>
                    <a:pt x="10106" y="7454"/>
                    <a:pt x="9969" y="7561"/>
                  </a:cubicBezTo>
                  <a:lnTo>
                    <a:pt x="8952" y="6755"/>
                  </a:lnTo>
                  <a:cubicBezTo>
                    <a:pt x="9198" y="6249"/>
                    <a:pt x="8822" y="5661"/>
                    <a:pt x="8262" y="5661"/>
                  </a:cubicBezTo>
                  <a:cubicBezTo>
                    <a:pt x="8254" y="5661"/>
                    <a:pt x="8246" y="5661"/>
                    <a:pt x="8238" y="5661"/>
                  </a:cubicBezTo>
                  <a:cubicBezTo>
                    <a:pt x="7664" y="5679"/>
                    <a:pt x="7316" y="6298"/>
                    <a:pt x="7597" y="6798"/>
                  </a:cubicBezTo>
                  <a:lnTo>
                    <a:pt x="6489" y="7800"/>
                  </a:lnTo>
                  <a:cubicBezTo>
                    <a:pt x="6364" y="7724"/>
                    <a:pt x="6224" y="7687"/>
                    <a:pt x="6086" y="7687"/>
                  </a:cubicBezTo>
                  <a:cubicBezTo>
                    <a:pt x="5863" y="7687"/>
                    <a:pt x="5644" y="7783"/>
                    <a:pt x="5497" y="7966"/>
                  </a:cubicBezTo>
                  <a:cubicBezTo>
                    <a:pt x="5254" y="8261"/>
                    <a:pt x="5268" y="8691"/>
                    <a:pt x="5528" y="8972"/>
                  </a:cubicBezTo>
                  <a:cubicBezTo>
                    <a:pt x="5678" y="9134"/>
                    <a:pt x="5882" y="9216"/>
                    <a:pt x="6087" y="9216"/>
                  </a:cubicBezTo>
                  <a:cubicBezTo>
                    <a:pt x="6240" y="9216"/>
                    <a:pt x="6394" y="9171"/>
                    <a:pt x="6528" y="9078"/>
                  </a:cubicBezTo>
                  <a:cubicBezTo>
                    <a:pt x="6841" y="8856"/>
                    <a:pt x="6943" y="8437"/>
                    <a:pt x="6767" y="8100"/>
                  </a:cubicBezTo>
                  <a:lnTo>
                    <a:pt x="7886" y="7086"/>
                  </a:lnTo>
                  <a:cubicBezTo>
                    <a:pt x="8003" y="7154"/>
                    <a:pt x="8134" y="7188"/>
                    <a:pt x="8263" y="7188"/>
                  </a:cubicBezTo>
                  <a:cubicBezTo>
                    <a:pt x="8409" y="7188"/>
                    <a:pt x="8554" y="7145"/>
                    <a:pt x="8681" y="7062"/>
                  </a:cubicBezTo>
                  <a:lnTo>
                    <a:pt x="9726" y="7892"/>
                  </a:lnTo>
                  <a:cubicBezTo>
                    <a:pt x="9532" y="8396"/>
                    <a:pt x="9911" y="8928"/>
                    <a:pt x="10434" y="8928"/>
                  </a:cubicBezTo>
                  <a:cubicBezTo>
                    <a:pt x="10463" y="8928"/>
                    <a:pt x="10492" y="8926"/>
                    <a:pt x="10521" y="8923"/>
                  </a:cubicBezTo>
                  <a:cubicBezTo>
                    <a:pt x="11091" y="8860"/>
                    <a:pt x="11390" y="8219"/>
                    <a:pt x="11077" y="7744"/>
                  </a:cubicBezTo>
                  <a:lnTo>
                    <a:pt x="11503" y="7202"/>
                  </a:lnTo>
                  <a:lnTo>
                    <a:pt x="11503" y="10612"/>
                  </a:lnTo>
                  <a:cubicBezTo>
                    <a:pt x="11503" y="10679"/>
                    <a:pt x="11446" y="10731"/>
                    <a:pt x="11380" y="10735"/>
                  </a:cubicBezTo>
                  <a:lnTo>
                    <a:pt x="6658" y="10735"/>
                  </a:lnTo>
                  <a:cubicBezTo>
                    <a:pt x="6387" y="10735"/>
                    <a:pt x="6387" y="11143"/>
                    <a:pt x="6658" y="11143"/>
                  </a:cubicBezTo>
                  <a:lnTo>
                    <a:pt x="11380" y="11143"/>
                  </a:lnTo>
                  <a:cubicBezTo>
                    <a:pt x="11675" y="11143"/>
                    <a:pt x="11911" y="10904"/>
                    <a:pt x="11911" y="10612"/>
                  </a:cubicBezTo>
                  <a:lnTo>
                    <a:pt x="11911" y="6682"/>
                  </a:lnTo>
                  <a:lnTo>
                    <a:pt x="12886" y="5443"/>
                  </a:lnTo>
                  <a:cubicBezTo>
                    <a:pt x="12983" y="5484"/>
                    <a:pt x="13084" y="5503"/>
                    <a:pt x="13182" y="5503"/>
                  </a:cubicBezTo>
                  <a:cubicBezTo>
                    <a:pt x="13533" y="5503"/>
                    <a:pt x="13856" y="5259"/>
                    <a:pt x="13931" y="4891"/>
                  </a:cubicBezTo>
                  <a:cubicBezTo>
                    <a:pt x="14026" y="4416"/>
                    <a:pt x="13663" y="3976"/>
                    <a:pt x="13181" y="3976"/>
                  </a:cubicBezTo>
                  <a:cubicBezTo>
                    <a:pt x="12555" y="3976"/>
                    <a:pt x="12196" y="4687"/>
                    <a:pt x="12565" y="5190"/>
                  </a:cubicBezTo>
                  <a:lnTo>
                    <a:pt x="11911" y="6020"/>
                  </a:lnTo>
                  <a:lnTo>
                    <a:pt x="11911" y="493"/>
                  </a:lnTo>
                  <a:cubicBezTo>
                    <a:pt x="11911" y="253"/>
                    <a:pt x="11735" y="0"/>
                    <a:pt x="113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8" name="Google Shape;23118;p87"/>
            <p:cNvSpPr/>
            <p:nvPr/>
          </p:nvSpPr>
          <p:spPr>
            <a:xfrm>
              <a:off x="7498376" y="3071512"/>
              <a:ext cx="87296" cy="10645"/>
            </a:xfrm>
            <a:custGeom>
              <a:avLst/>
              <a:gdLst/>
              <a:ahLst/>
              <a:cxnLst/>
              <a:rect l="l" t="t" r="r" b="b"/>
              <a:pathLst>
                <a:path w="3354" h="409" extrusionOk="0">
                  <a:moveTo>
                    <a:pt x="271" y="0"/>
                  </a:moveTo>
                  <a:cubicBezTo>
                    <a:pt x="0" y="0"/>
                    <a:pt x="0" y="408"/>
                    <a:pt x="271" y="408"/>
                  </a:cubicBezTo>
                  <a:lnTo>
                    <a:pt x="3149" y="408"/>
                  </a:lnTo>
                  <a:cubicBezTo>
                    <a:pt x="3262" y="408"/>
                    <a:pt x="3353" y="317"/>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9" name="Google Shape;23119;p87"/>
            <p:cNvSpPr/>
            <p:nvPr/>
          </p:nvSpPr>
          <p:spPr>
            <a:xfrm>
              <a:off x="7498376" y="3097409"/>
              <a:ext cx="87296" cy="10749"/>
            </a:xfrm>
            <a:custGeom>
              <a:avLst/>
              <a:gdLst/>
              <a:ahLst/>
              <a:cxnLst/>
              <a:rect l="l" t="t" r="r" b="b"/>
              <a:pathLst>
                <a:path w="3354" h="413" extrusionOk="0">
                  <a:moveTo>
                    <a:pt x="271" y="1"/>
                  </a:moveTo>
                  <a:cubicBezTo>
                    <a:pt x="0" y="1"/>
                    <a:pt x="0" y="413"/>
                    <a:pt x="271" y="413"/>
                  </a:cubicBezTo>
                  <a:lnTo>
                    <a:pt x="3149" y="413"/>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0" name="Google Shape;23120;p87"/>
            <p:cNvSpPr/>
            <p:nvPr/>
          </p:nvSpPr>
          <p:spPr>
            <a:xfrm>
              <a:off x="7498376" y="3123333"/>
              <a:ext cx="87296" cy="10749"/>
            </a:xfrm>
            <a:custGeom>
              <a:avLst/>
              <a:gdLst/>
              <a:ahLst/>
              <a:cxnLst/>
              <a:rect l="l" t="t" r="r" b="b"/>
              <a:pathLst>
                <a:path w="3354" h="413" extrusionOk="0">
                  <a:moveTo>
                    <a:pt x="271" y="1"/>
                  </a:moveTo>
                  <a:cubicBezTo>
                    <a:pt x="0" y="1"/>
                    <a:pt x="0" y="412"/>
                    <a:pt x="271" y="412"/>
                  </a:cubicBezTo>
                  <a:lnTo>
                    <a:pt x="3149" y="412"/>
                  </a:lnTo>
                  <a:cubicBezTo>
                    <a:pt x="3262" y="409"/>
                    <a:pt x="3353" y="321"/>
                    <a:pt x="3353" y="205"/>
                  </a:cubicBezTo>
                  <a:cubicBezTo>
                    <a:pt x="3353" y="92"/>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1" name="Google Shape;23121;p87"/>
            <p:cNvSpPr/>
            <p:nvPr/>
          </p:nvSpPr>
          <p:spPr>
            <a:xfrm>
              <a:off x="7498376" y="3149256"/>
              <a:ext cx="87296" cy="10749"/>
            </a:xfrm>
            <a:custGeom>
              <a:avLst/>
              <a:gdLst/>
              <a:ahLst/>
              <a:cxnLst/>
              <a:rect l="l" t="t" r="r" b="b"/>
              <a:pathLst>
                <a:path w="3354" h="413" extrusionOk="0">
                  <a:moveTo>
                    <a:pt x="271" y="0"/>
                  </a:moveTo>
                  <a:cubicBezTo>
                    <a:pt x="0" y="0"/>
                    <a:pt x="0" y="412"/>
                    <a:pt x="271" y="412"/>
                  </a:cubicBezTo>
                  <a:lnTo>
                    <a:pt x="3149" y="412"/>
                  </a:lnTo>
                  <a:cubicBezTo>
                    <a:pt x="3262" y="409"/>
                    <a:pt x="3353" y="321"/>
                    <a:pt x="3353" y="204"/>
                  </a:cubicBezTo>
                  <a:cubicBezTo>
                    <a:pt x="3353" y="92"/>
                    <a:pt x="3262" y="0"/>
                    <a:pt x="3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2" name="Google Shape;23122;p87"/>
            <p:cNvSpPr/>
            <p:nvPr/>
          </p:nvSpPr>
          <p:spPr>
            <a:xfrm>
              <a:off x="7498376" y="3175258"/>
              <a:ext cx="87296" cy="10645"/>
            </a:xfrm>
            <a:custGeom>
              <a:avLst/>
              <a:gdLst/>
              <a:ahLst/>
              <a:cxnLst/>
              <a:rect l="l" t="t" r="r" b="b"/>
              <a:pathLst>
                <a:path w="3354" h="409" extrusionOk="0">
                  <a:moveTo>
                    <a:pt x="271" y="1"/>
                  </a:moveTo>
                  <a:cubicBezTo>
                    <a:pt x="0" y="1"/>
                    <a:pt x="0" y="409"/>
                    <a:pt x="271" y="409"/>
                  </a:cubicBezTo>
                  <a:lnTo>
                    <a:pt x="3149" y="409"/>
                  </a:lnTo>
                  <a:cubicBezTo>
                    <a:pt x="3262" y="409"/>
                    <a:pt x="3353" y="317"/>
                    <a:pt x="3353" y="205"/>
                  </a:cubicBezTo>
                  <a:cubicBezTo>
                    <a:pt x="3353" y="89"/>
                    <a:pt x="3262" y="1"/>
                    <a:pt x="31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3" name="Google Shape;23123;p87"/>
            <p:cNvSpPr/>
            <p:nvPr/>
          </p:nvSpPr>
          <p:spPr>
            <a:xfrm>
              <a:off x="7500120" y="3006313"/>
              <a:ext cx="227949" cy="49478"/>
            </a:xfrm>
            <a:custGeom>
              <a:avLst/>
              <a:gdLst/>
              <a:ahLst/>
              <a:cxnLst/>
              <a:rect l="l" t="t" r="r" b="b"/>
              <a:pathLst>
                <a:path w="8758" h="1901" extrusionOk="0">
                  <a:moveTo>
                    <a:pt x="531" y="0"/>
                  </a:moveTo>
                  <a:cubicBezTo>
                    <a:pt x="239" y="0"/>
                    <a:pt x="0" y="239"/>
                    <a:pt x="0" y="531"/>
                  </a:cubicBezTo>
                  <a:lnTo>
                    <a:pt x="0" y="1369"/>
                  </a:lnTo>
                  <a:cubicBezTo>
                    <a:pt x="0" y="1661"/>
                    <a:pt x="239" y="1897"/>
                    <a:pt x="531" y="1900"/>
                  </a:cubicBezTo>
                  <a:lnTo>
                    <a:pt x="4131" y="1900"/>
                  </a:lnTo>
                  <a:cubicBezTo>
                    <a:pt x="4243" y="1897"/>
                    <a:pt x="4331" y="1805"/>
                    <a:pt x="4331" y="1692"/>
                  </a:cubicBezTo>
                  <a:cubicBezTo>
                    <a:pt x="4331" y="1580"/>
                    <a:pt x="4240" y="1488"/>
                    <a:pt x="4127" y="1488"/>
                  </a:cubicBezTo>
                  <a:lnTo>
                    <a:pt x="531" y="1488"/>
                  </a:lnTo>
                  <a:cubicBezTo>
                    <a:pt x="465" y="1488"/>
                    <a:pt x="408" y="1436"/>
                    <a:pt x="408" y="1369"/>
                  </a:cubicBezTo>
                  <a:lnTo>
                    <a:pt x="408" y="531"/>
                  </a:lnTo>
                  <a:cubicBezTo>
                    <a:pt x="408" y="465"/>
                    <a:pt x="465" y="408"/>
                    <a:pt x="531" y="408"/>
                  </a:cubicBezTo>
                  <a:lnTo>
                    <a:pt x="8226" y="408"/>
                  </a:lnTo>
                  <a:cubicBezTo>
                    <a:pt x="8293" y="408"/>
                    <a:pt x="8349" y="465"/>
                    <a:pt x="8349" y="531"/>
                  </a:cubicBezTo>
                  <a:lnTo>
                    <a:pt x="8349" y="1369"/>
                  </a:lnTo>
                  <a:cubicBezTo>
                    <a:pt x="8349" y="1436"/>
                    <a:pt x="8293" y="1488"/>
                    <a:pt x="8226" y="1488"/>
                  </a:cubicBezTo>
                  <a:lnTo>
                    <a:pt x="5081" y="1488"/>
                  </a:lnTo>
                  <a:cubicBezTo>
                    <a:pt x="4810" y="1488"/>
                    <a:pt x="4810" y="1900"/>
                    <a:pt x="5081" y="1900"/>
                  </a:cubicBezTo>
                  <a:lnTo>
                    <a:pt x="8226" y="1900"/>
                  </a:lnTo>
                  <a:cubicBezTo>
                    <a:pt x="8522" y="1897"/>
                    <a:pt x="8758" y="1661"/>
                    <a:pt x="8758" y="1369"/>
                  </a:cubicBezTo>
                  <a:lnTo>
                    <a:pt x="8758" y="531"/>
                  </a:lnTo>
                  <a:cubicBezTo>
                    <a:pt x="8758" y="239"/>
                    <a:pt x="8522" y="0"/>
                    <a:pt x="8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24" name="Google Shape;23124;p87"/>
          <p:cNvGrpSpPr/>
          <p:nvPr/>
        </p:nvGrpSpPr>
        <p:grpSpPr>
          <a:xfrm>
            <a:off x="5060406" y="3354899"/>
            <a:ext cx="403582" cy="382344"/>
            <a:chOff x="5060406" y="3354899"/>
            <a:chExt cx="403582" cy="382344"/>
          </a:xfrm>
        </p:grpSpPr>
        <p:sp>
          <p:nvSpPr>
            <p:cNvPr id="23125" name="Google Shape;23125;p87"/>
            <p:cNvSpPr/>
            <p:nvPr/>
          </p:nvSpPr>
          <p:spPr>
            <a:xfrm>
              <a:off x="5086772" y="3360990"/>
              <a:ext cx="370267" cy="370163"/>
            </a:xfrm>
            <a:custGeom>
              <a:avLst/>
              <a:gdLst/>
              <a:ahLst/>
              <a:cxnLst/>
              <a:rect l="l" t="t" r="r" b="b"/>
              <a:pathLst>
                <a:path w="14226"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6" name="Google Shape;23126;p87"/>
            <p:cNvSpPr/>
            <p:nvPr/>
          </p:nvSpPr>
          <p:spPr>
            <a:xfrm>
              <a:off x="5247778" y="3360990"/>
              <a:ext cx="216210" cy="370267"/>
            </a:xfrm>
            <a:custGeom>
              <a:avLst/>
              <a:gdLst/>
              <a:ahLst/>
              <a:cxnLst/>
              <a:rect l="l" t="t" r="r" b="b"/>
              <a:pathLst>
                <a:path w="8307" h="14226" extrusionOk="0">
                  <a:moveTo>
                    <a:pt x="941" y="0"/>
                  </a:moveTo>
                  <a:cubicBezTo>
                    <a:pt x="937" y="0"/>
                    <a:pt x="933" y="0"/>
                    <a:pt x="929" y="0"/>
                  </a:cubicBezTo>
                  <a:cubicBezTo>
                    <a:pt x="616" y="0"/>
                    <a:pt x="306" y="18"/>
                    <a:pt x="0" y="60"/>
                  </a:cubicBezTo>
                  <a:cubicBezTo>
                    <a:pt x="3540" y="524"/>
                    <a:pt x="6186" y="3540"/>
                    <a:pt x="6186" y="7111"/>
                  </a:cubicBezTo>
                  <a:cubicBezTo>
                    <a:pt x="6186" y="10679"/>
                    <a:pt x="3540" y="13697"/>
                    <a:pt x="0" y="14162"/>
                  </a:cubicBezTo>
                  <a:cubicBezTo>
                    <a:pt x="320" y="14205"/>
                    <a:pt x="639" y="14226"/>
                    <a:pt x="953" y="14226"/>
                  </a:cubicBezTo>
                  <a:cubicBezTo>
                    <a:pt x="4637" y="14226"/>
                    <a:pt x="7790" y="11362"/>
                    <a:pt x="8036" y="7575"/>
                  </a:cubicBezTo>
                  <a:cubicBezTo>
                    <a:pt x="8307" y="3473"/>
                    <a:pt x="5049" y="0"/>
                    <a:pt x="941"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7" name="Google Shape;23127;p87"/>
            <p:cNvSpPr/>
            <p:nvPr/>
          </p:nvSpPr>
          <p:spPr>
            <a:xfrm>
              <a:off x="5143278" y="3411249"/>
              <a:ext cx="257178" cy="249682"/>
            </a:xfrm>
            <a:custGeom>
              <a:avLst/>
              <a:gdLst/>
              <a:ahLst/>
              <a:cxnLst/>
              <a:rect l="l" t="t" r="r" b="b"/>
              <a:pathLst>
                <a:path w="9881" h="9593" extrusionOk="0">
                  <a:moveTo>
                    <a:pt x="4930" y="1"/>
                  </a:moveTo>
                  <a:cubicBezTo>
                    <a:pt x="4339" y="32"/>
                    <a:pt x="2404" y="310"/>
                    <a:pt x="2287" y="2485"/>
                  </a:cubicBezTo>
                  <a:lnTo>
                    <a:pt x="2287" y="2495"/>
                  </a:lnTo>
                  <a:lnTo>
                    <a:pt x="2287" y="3730"/>
                  </a:lnTo>
                  <a:lnTo>
                    <a:pt x="1823" y="3593"/>
                  </a:lnTo>
                  <a:cubicBezTo>
                    <a:pt x="1762" y="3575"/>
                    <a:pt x="1701" y="3566"/>
                    <a:pt x="1640" y="3566"/>
                  </a:cubicBezTo>
                  <a:cubicBezTo>
                    <a:pt x="1382" y="3566"/>
                    <a:pt x="1142" y="3723"/>
                    <a:pt x="1045" y="3977"/>
                  </a:cubicBezTo>
                  <a:cubicBezTo>
                    <a:pt x="922" y="4286"/>
                    <a:pt x="1060" y="4635"/>
                    <a:pt x="1359" y="4782"/>
                  </a:cubicBezTo>
                  <a:lnTo>
                    <a:pt x="1995" y="5095"/>
                  </a:lnTo>
                  <a:cubicBezTo>
                    <a:pt x="2115" y="5155"/>
                    <a:pt x="2168" y="5300"/>
                    <a:pt x="2115" y="5423"/>
                  </a:cubicBezTo>
                  <a:cubicBezTo>
                    <a:pt x="1925" y="5891"/>
                    <a:pt x="1418" y="6721"/>
                    <a:pt x="197" y="7013"/>
                  </a:cubicBezTo>
                  <a:cubicBezTo>
                    <a:pt x="78" y="7041"/>
                    <a:pt x="0" y="7157"/>
                    <a:pt x="22" y="7277"/>
                  </a:cubicBezTo>
                  <a:cubicBezTo>
                    <a:pt x="29" y="7312"/>
                    <a:pt x="166" y="8072"/>
                    <a:pt x="1341" y="8128"/>
                  </a:cubicBezTo>
                  <a:cubicBezTo>
                    <a:pt x="1397" y="8336"/>
                    <a:pt x="1482" y="8607"/>
                    <a:pt x="1570" y="8719"/>
                  </a:cubicBezTo>
                  <a:cubicBezTo>
                    <a:pt x="1616" y="8776"/>
                    <a:pt x="1683" y="8806"/>
                    <a:pt x="1752" y="8806"/>
                  </a:cubicBezTo>
                  <a:cubicBezTo>
                    <a:pt x="1778" y="8806"/>
                    <a:pt x="1804" y="8802"/>
                    <a:pt x="1830" y="8793"/>
                  </a:cubicBezTo>
                  <a:cubicBezTo>
                    <a:pt x="1833" y="8793"/>
                    <a:pt x="2199" y="8665"/>
                    <a:pt x="2608" y="8665"/>
                  </a:cubicBezTo>
                  <a:cubicBezTo>
                    <a:pt x="2707" y="8665"/>
                    <a:pt x="2808" y="8673"/>
                    <a:pt x="2907" y="8691"/>
                  </a:cubicBezTo>
                  <a:cubicBezTo>
                    <a:pt x="2914" y="8691"/>
                    <a:pt x="3515" y="8818"/>
                    <a:pt x="3888" y="9184"/>
                  </a:cubicBezTo>
                  <a:cubicBezTo>
                    <a:pt x="4061" y="9356"/>
                    <a:pt x="4275" y="9479"/>
                    <a:pt x="4508" y="9539"/>
                  </a:cubicBezTo>
                  <a:cubicBezTo>
                    <a:pt x="4650" y="9574"/>
                    <a:pt x="4795" y="9592"/>
                    <a:pt x="4940" y="9592"/>
                  </a:cubicBezTo>
                  <a:cubicBezTo>
                    <a:pt x="5086" y="9592"/>
                    <a:pt x="5231" y="9574"/>
                    <a:pt x="5373" y="9539"/>
                  </a:cubicBezTo>
                  <a:cubicBezTo>
                    <a:pt x="5609" y="9479"/>
                    <a:pt x="5820" y="9356"/>
                    <a:pt x="5992" y="9184"/>
                  </a:cubicBezTo>
                  <a:cubicBezTo>
                    <a:pt x="6362" y="8818"/>
                    <a:pt x="6971" y="8695"/>
                    <a:pt x="6974" y="8691"/>
                  </a:cubicBezTo>
                  <a:cubicBezTo>
                    <a:pt x="7074" y="8673"/>
                    <a:pt x="7177" y="8665"/>
                    <a:pt x="7277" y="8665"/>
                  </a:cubicBezTo>
                  <a:cubicBezTo>
                    <a:pt x="7684" y="8665"/>
                    <a:pt x="8049" y="8791"/>
                    <a:pt x="8054" y="8793"/>
                  </a:cubicBezTo>
                  <a:cubicBezTo>
                    <a:pt x="8079" y="8802"/>
                    <a:pt x="8105" y="8806"/>
                    <a:pt x="8131" y="8806"/>
                  </a:cubicBezTo>
                  <a:cubicBezTo>
                    <a:pt x="8200" y="8806"/>
                    <a:pt x="8268" y="8776"/>
                    <a:pt x="8311" y="8719"/>
                  </a:cubicBezTo>
                  <a:cubicBezTo>
                    <a:pt x="8399" y="8607"/>
                    <a:pt x="8487" y="8332"/>
                    <a:pt x="8543" y="8128"/>
                  </a:cubicBezTo>
                  <a:cubicBezTo>
                    <a:pt x="9719" y="8072"/>
                    <a:pt x="9856" y="7312"/>
                    <a:pt x="9863" y="7277"/>
                  </a:cubicBezTo>
                  <a:cubicBezTo>
                    <a:pt x="9880" y="7157"/>
                    <a:pt x="9806" y="7041"/>
                    <a:pt x="9687" y="7013"/>
                  </a:cubicBezTo>
                  <a:cubicBezTo>
                    <a:pt x="8466" y="6721"/>
                    <a:pt x="7963" y="5891"/>
                    <a:pt x="7769" y="5423"/>
                  </a:cubicBezTo>
                  <a:cubicBezTo>
                    <a:pt x="7716" y="5300"/>
                    <a:pt x="7769" y="5155"/>
                    <a:pt x="7889" y="5095"/>
                  </a:cubicBezTo>
                  <a:lnTo>
                    <a:pt x="8526" y="4782"/>
                  </a:lnTo>
                  <a:cubicBezTo>
                    <a:pt x="8825" y="4635"/>
                    <a:pt x="8962" y="4286"/>
                    <a:pt x="8839" y="3977"/>
                  </a:cubicBezTo>
                  <a:cubicBezTo>
                    <a:pt x="8742" y="3723"/>
                    <a:pt x="8502" y="3566"/>
                    <a:pt x="8244" y="3566"/>
                  </a:cubicBezTo>
                  <a:cubicBezTo>
                    <a:pt x="8184" y="3566"/>
                    <a:pt x="8122" y="3575"/>
                    <a:pt x="8061" y="3593"/>
                  </a:cubicBezTo>
                  <a:lnTo>
                    <a:pt x="7600" y="3730"/>
                  </a:lnTo>
                  <a:lnTo>
                    <a:pt x="7600" y="2495"/>
                  </a:lnTo>
                  <a:lnTo>
                    <a:pt x="7600" y="2485"/>
                  </a:lnTo>
                  <a:cubicBezTo>
                    <a:pt x="7484" y="310"/>
                    <a:pt x="5549" y="32"/>
                    <a:pt x="4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8" name="Google Shape;23128;p87"/>
            <p:cNvSpPr/>
            <p:nvPr/>
          </p:nvSpPr>
          <p:spPr>
            <a:xfrm>
              <a:off x="5060406"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4" y="14223"/>
                  </a:cubicBezTo>
                  <a:cubicBezTo>
                    <a:pt x="4331" y="14223"/>
                    <a:pt x="1246" y="11138"/>
                    <a:pt x="1246" y="7345"/>
                  </a:cubicBezTo>
                  <a:cubicBezTo>
                    <a:pt x="1246" y="3552"/>
                    <a:pt x="4331" y="466"/>
                    <a:pt x="8128" y="466"/>
                  </a:cubicBezTo>
                  <a:close/>
                  <a:moveTo>
                    <a:pt x="8122" y="0"/>
                  </a:moveTo>
                  <a:cubicBezTo>
                    <a:pt x="6710" y="0"/>
                    <a:pt x="5290" y="406"/>
                    <a:pt x="4046" y="1237"/>
                  </a:cubicBezTo>
                  <a:cubicBezTo>
                    <a:pt x="1133" y="3186"/>
                    <a:pt x="0" y="6919"/>
                    <a:pt x="1341" y="10156"/>
                  </a:cubicBezTo>
                  <a:cubicBezTo>
                    <a:pt x="2493" y="12939"/>
                    <a:pt x="5199" y="14690"/>
                    <a:pt x="8120" y="14690"/>
                  </a:cubicBezTo>
                  <a:cubicBezTo>
                    <a:pt x="8596" y="14690"/>
                    <a:pt x="9078" y="14643"/>
                    <a:pt x="9560" y="14547"/>
                  </a:cubicBezTo>
                  <a:cubicBezTo>
                    <a:pt x="12994" y="13865"/>
                    <a:pt x="15471" y="10849"/>
                    <a:pt x="15471" y="7345"/>
                  </a:cubicBezTo>
                  <a:cubicBezTo>
                    <a:pt x="15475" y="5396"/>
                    <a:pt x="14700" y="3527"/>
                    <a:pt x="13318" y="2152"/>
                  </a:cubicBezTo>
                  <a:cubicBezTo>
                    <a:pt x="11898" y="732"/>
                    <a:pt x="10017"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9" name="Google Shape;23129;p87"/>
            <p:cNvSpPr/>
            <p:nvPr/>
          </p:nvSpPr>
          <p:spPr>
            <a:xfrm>
              <a:off x="5143356" y="3411249"/>
              <a:ext cx="257178" cy="249682"/>
            </a:xfrm>
            <a:custGeom>
              <a:avLst/>
              <a:gdLst/>
              <a:ahLst/>
              <a:cxnLst/>
              <a:rect l="l" t="t" r="r" b="b"/>
              <a:pathLst>
                <a:path w="9881" h="9593" extrusionOk="0">
                  <a:moveTo>
                    <a:pt x="4930" y="1"/>
                  </a:moveTo>
                  <a:cubicBezTo>
                    <a:pt x="4339" y="32"/>
                    <a:pt x="2404" y="310"/>
                    <a:pt x="2288" y="2485"/>
                  </a:cubicBezTo>
                  <a:lnTo>
                    <a:pt x="2288" y="2495"/>
                  </a:lnTo>
                  <a:lnTo>
                    <a:pt x="2288" y="3730"/>
                  </a:lnTo>
                  <a:lnTo>
                    <a:pt x="1824" y="3597"/>
                  </a:lnTo>
                  <a:cubicBezTo>
                    <a:pt x="1760" y="3577"/>
                    <a:pt x="1696" y="3569"/>
                    <a:pt x="1636" y="3569"/>
                  </a:cubicBezTo>
                  <a:cubicBezTo>
                    <a:pt x="1181" y="3569"/>
                    <a:pt x="845" y="4064"/>
                    <a:pt x="1074" y="4508"/>
                  </a:cubicBezTo>
                  <a:cubicBezTo>
                    <a:pt x="1141" y="4627"/>
                    <a:pt x="1243" y="4730"/>
                    <a:pt x="1370" y="4789"/>
                  </a:cubicBezTo>
                  <a:lnTo>
                    <a:pt x="1996" y="5095"/>
                  </a:lnTo>
                  <a:cubicBezTo>
                    <a:pt x="2112" y="5155"/>
                    <a:pt x="2165" y="5300"/>
                    <a:pt x="2116" y="5423"/>
                  </a:cubicBezTo>
                  <a:cubicBezTo>
                    <a:pt x="1922" y="5891"/>
                    <a:pt x="1419" y="6721"/>
                    <a:pt x="198" y="7013"/>
                  </a:cubicBezTo>
                  <a:cubicBezTo>
                    <a:pt x="78" y="7041"/>
                    <a:pt x="1" y="7157"/>
                    <a:pt x="22" y="7277"/>
                  </a:cubicBezTo>
                  <a:cubicBezTo>
                    <a:pt x="26" y="7312"/>
                    <a:pt x="163" y="8072"/>
                    <a:pt x="1342" y="8128"/>
                  </a:cubicBezTo>
                  <a:cubicBezTo>
                    <a:pt x="1394" y="8336"/>
                    <a:pt x="1479" y="8607"/>
                    <a:pt x="1570" y="8719"/>
                  </a:cubicBezTo>
                  <a:cubicBezTo>
                    <a:pt x="1616" y="8776"/>
                    <a:pt x="1682" y="8808"/>
                    <a:pt x="1752" y="8808"/>
                  </a:cubicBezTo>
                  <a:cubicBezTo>
                    <a:pt x="1778" y="8808"/>
                    <a:pt x="1804" y="8803"/>
                    <a:pt x="1831" y="8793"/>
                  </a:cubicBezTo>
                  <a:cubicBezTo>
                    <a:pt x="1833" y="8793"/>
                    <a:pt x="2197" y="8665"/>
                    <a:pt x="2607" y="8665"/>
                  </a:cubicBezTo>
                  <a:cubicBezTo>
                    <a:pt x="2706" y="8665"/>
                    <a:pt x="2807" y="8673"/>
                    <a:pt x="2907" y="8691"/>
                  </a:cubicBezTo>
                  <a:cubicBezTo>
                    <a:pt x="2914" y="8691"/>
                    <a:pt x="3516" y="8818"/>
                    <a:pt x="3889" y="9184"/>
                  </a:cubicBezTo>
                  <a:cubicBezTo>
                    <a:pt x="4061" y="9356"/>
                    <a:pt x="4272" y="9479"/>
                    <a:pt x="4508" y="9539"/>
                  </a:cubicBezTo>
                  <a:cubicBezTo>
                    <a:pt x="4651" y="9574"/>
                    <a:pt x="4796" y="9592"/>
                    <a:pt x="4941" y="9592"/>
                  </a:cubicBezTo>
                  <a:cubicBezTo>
                    <a:pt x="5086" y="9592"/>
                    <a:pt x="5231" y="9574"/>
                    <a:pt x="5374" y="9539"/>
                  </a:cubicBezTo>
                  <a:cubicBezTo>
                    <a:pt x="5606" y="9479"/>
                    <a:pt x="5821" y="9356"/>
                    <a:pt x="5993" y="9184"/>
                  </a:cubicBezTo>
                  <a:cubicBezTo>
                    <a:pt x="6362" y="8818"/>
                    <a:pt x="6968" y="8695"/>
                    <a:pt x="6975" y="8691"/>
                  </a:cubicBezTo>
                  <a:cubicBezTo>
                    <a:pt x="7074" y="8673"/>
                    <a:pt x="7175" y="8665"/>
                    <a:pt x="7273" y="8665"/>
                  </a:cubicBezTo>
                  <a:cubicBezTo>
                    <a:pt x="7682" y="8665"/>
                    <a:pt x="8048" y="8793"/>
                    <a:pt x="8051" y="8793"/>
                  </a:cubicBezTo>
                  <a:cubicBezTo>
                    <a:pt x="8077" y="8802"/>
                    <a:pt x="8103" y="8806"/>
                    <a:pt x="8129" y="8806"/>
                  </a:cubicBezTo>
                  <a:cubicBezTo>
                    <a:pt x="8199" y="8806"/>
                    <a:pt x="8265" y="8776"/>
                    <a:pt x="8312" y="8719"/>
                  </a:cubicBezTo>
                  <a:cubicBezTo>
                    <a:pt x="8400" y="8607"/>
                    <a:pt x="8488" y="8336"/>
                    <a:pt x="8540" y="8128"/>
                  </a:cubicBezTo>
                  <a:cubicBezTo>
                    <a:pt x="9719" y="8072"/>
                    <a:pt x="9856" y="7312"/>
                    <a:pt x="9860" y="7277"/>
                  </a:cubicBezTo>
                  <a:cubicBezTo>
                    <a:pt x="9881" y="7157"/>
                    <a:pt x="9803" y="7041"/>
                    <a:pt x="9684" y="7013"/>
                  </a:cubicBezTo>
                  <a:cubicBezTo>
                    <a:pt x="8463" y="6721"/>
                    <a:pt x="7960" y="5891"/>
                    <a:pt x="7766" y="5423"/>
                  </a:cubicBezTo>
                  <a:cubicBezTo>
                    <a:pt x="7713" y="5300"/>
                    <a:pt x="7766" y="5155"/>
                    <a:pt x="7886" y="5095"/>
                  </a:cubicBezTo>
                  <a:lnTo>
                    <a:pt x="8512" y="4789"/>
                  </a:lnTo>
                  <a:cubicBezTo>
                    <a:pt x="8635" y="4726"/>
                    <a:pt x="8741" y="4627"/>
                    <a:pt x="8808" y="4504"/>
                  </a:cubicBezTo>
                  <a:cubicBezTo>
                    <a:pt x="9037" y="4064"/>
                    <a:pt x="8701" y="3569"/>
                    <a:pt x="8246" y="3569"/>
                  </a:cubicBezTo>
                  <a:cubicBezTo>
                    <a:pt x="8185" y="3569"/>
                    <a:pt x="8122" y="3577"/>
                    <a:pt x="8058" y="3597"/>
                  </a:cubicBezTo>
                  <a:lnTo>
                    <a:pt x="7594" y="3730"/>
                  </a:lnTo>
                  <a:lnTo>
                    <a:pt x="7594" y="3002"/>
                  </a:lnTo>
                  <a:cubicBezTo>
                    <a:pt x="7594" y="2875"/>
                    <a:pt x="7492" y="2770"/>
                    <a:pt x="7362" y="2770"/>
                  </a:cubicBezTo>
                  <a:cubicBezTo>
                    <a:pt x="7235" y="2770"/>
                    <a:pt x="7133" y="2875"/>
                    <a:pt x="7133" y="3002"/>
                  </a:cubicBezTo>
                  <a:lnTo>
                    <a:pt x="7133" y="4033"/>
                  </a:lnTo>
                  <a:cubicBezTo>
                    <a:pt x="7129" y="4082"/>
                    <a:pt x="7147" y="4131"/>
                    <a:pt x="7175" y="4174"/>
                  </a:cubicBezTo>
                  <a:cubicBezTo>
                    <a:pt x="7219" y="4236"/>
                    <a:pt x="7289" y="4271"/>
                    <a:pt x="7363" y="4271"/>
                  </a:cubicBezTo>
                  <a:cubicBezTo>
                    <a:pt x="7385" y="4271"/>
                    <a:pt x="7407" y="4268"/>
                    <a:pt x="7428" y="4262"/>
                  </a:cubicBezTo>
                  <a:lnTo>
                    <a:pt x="8192" y="4040"/>
                  </a:lnTo>
                  <a:cubicBezTo>
                    <a:pt x="8208" y="4035"/>
                    <a:pt x="8224" y="4033"/>
                    <a:pt x="8240" y="4033"/>
                  </a:cubicBezTo>
                  <a:cubicBezTo>
                    <a:pt x="8295" y="4033"/>
                    <a:pt x="8350" y="4060"/>
                    <a:pt x="8386" y="4107"/>
                  </a:cubicBezTo>
                  <a:cubicBezTo>
                    <a:pt x="8445" y="4195"/>
                    <a:pt x="8414" y="4318"/>
                    <a:pt x="8319" y="4367"/>
                  </a:cubicBezTo>
                  <a:lnTo>
                    <a:pt x="7682" y="4680"/>
                  </a:lnTo>
                  <a:cubicBezTo>
                    <a:pt x="7344" y="4849"/>
                    <a:pt x="7196" y="5250"/>
                    <a:pt x="7337" y="5599"/>
                  </a:cubicBezTo>
                  <a:cubicBezTo>
                    <a:pt x="7548" y="6112"/>
                    <a:pt x="8076" y="6992"/>
                    <a:pt x="9293" y="7386"/>
                  </a:cubicBezTo>
                  <a:cubicBezTo>
                    <a:pt x="9173" y="7513"/>
                    <a:pt x="8918" y="7668"/>
                    <a:pt x="8396" y="7668"/>
                  </a:cubicBezTo>
                  <a:cubicBezTo>
                    <a:pt x="8384" y="7668"/>
                    <a:pt x="8373" y="7668"/>
                    <a:pt x="8361" y="7667"/>
                  </a:cubicBezTo>
                  <a:cubicBezTo>
                    <a:pt x="8252" y="7667"/>
                    <a:pt x="8157" y="7741"/>
                    <a:pt x="8132" y="7847"/>
                  </a:cubicBezTo>
                  <a:cubicBezTo>
                    <a:pt x="8097" y="8009"/>
                    <a:pt x="8044" y="8181"/>
                    <a:pt x="8006" y="8297"/>
                  </a:cubicBezTo>
                  <a:cubicBezTo>
                    <a:pt x="7832" y="8253"/>
                    <a:pt x="7568" y="8203"/>
                    <a:pt x="7278" y="8203"/>
                  </a:cubicBezTo>
                  <a:cubicBezTo>
                    <a:pt x="7149" y="8203"/>
                    <a:pt x="7016" y="8213"/>
                    <a:pt x="6883" y="8237"/>
                  </a:cubicBezTo>
                  <a:cubicBezTo>
                    <a:pt x="6855" y="8244"/>
                    <a:pt x="6137" y="8389"/>
                    <a:pt x="5666" y="8853"/>
                  </a:cubicBezTo>
                  <a:cubicBezTo>
                    <a:pt x="5557" y="8966"/>
                    <a:pt x="5416" y="9050"/>
                    <a:pt x="5261" y="9089"/>
                  </a:cubicBezTo>
                  <a:cubicBezTo>
                    <a:pt x="5156" y="9115"/>
                    <a:pt x="5048" y="9128"/>
                    <a:pt x="4941" y="9128"/>
                  </a:cubicBezTo>
                  <a:cubicBezTo>
                    <a:pt x="4834" y="9128"/>
                    <a:pt x="4726" y="9115"/>
                    <a:pt x="4621" y="9089"/>
                  </a:cubicBezTo>
                  <a:cubicBezTo>
                    <a:pt x="4466" y="9050"/>
                    <a:pt x="4325" y="8966"/>
                    <a:pt x="4216" y="8853"/>
                  </a:cubicBezTo>
                  <a:cubicBezTo>
                    <a:pt x="3745" y="8389"/>
                    <a:pt x="3027" y="8244"/>
                    <a:pt x="2995" y="8237"/>
                  </a:cubicBezTo>
                  <a:cubicBezTo>
                    <a:pt x="2864" y="8213"/>
                    <a:pt x="2731" y="8203"/>
                    <a:pt x="2603" y="8203"/>
                  </a:cubicBezTo>
                  <a:cubicBezTo>
                    <a:pt x="2314" y="8203"/>
                    <a:pt x="2049" y="8253"/>
                    <a:pt x="1876" y="8297"/>
                  </a:cubicBezTo>
                  <a:cubicBezTo>
                    <a:pt x="1838" y="8181"/>
                    <a:pt x="1785" y="8009"/>
                    <a:pt x="1750" y="7847"/>
                  </a:cubicBezTo>
                  <a:cubicBezTo>
                    <a:pt x="1726" y="7744"/>
                    <a:pt x="1631" y="7667"/>
                    <a:pt x="1528" y="7667"/>
                  </a:cubicBezTo>
                  <a:cubicBezTo>
                    <a:pt x="1526" y="7667"/>
                    <a:pt x="1523" y="7667"/>
                    <a:pt x="1521" y="7667"/>
                  </a:cubicBezTo>
                  <a:cubicBezTo>
                    <a:pt x="1509" y="7668"/>
                    <a:pt x="1497" y="7668"/>
                    <a:pt x="1485" y="7668"/>
                  </a:cubicBezTo>
                  <a:cubicBezTo>
                    <a:pt x="964" y="7668"/>
                    <a:pt x="712" y="7517"/>
                    <a:pt x="589" y="7386"/>
                  </a:cubicBezTo>
                  <a:cubicBezTo>
                    <a:pt x="1806" y="6988"/>
                    <a:pt x="2334" y="6109"/>
                    <a:pt x="2545" y="5599"/>
                  </a:cubicBezTo>
                  <a:cubicBezTo>
                    <a:pt x="2686" y="5250"/>
                    <a:pt x="2538" y="4849"/>
                    <a:pt x="2200" y="4680"/>
                  </a:cubicBezTo>
                  <a:lnTo>
                    <a:pt x="1563" y="4367"/>
                  </a:lnTo>
                  <a:cubicBezTo>
                    <a:pt x="1468" y="4318"/>
                    <a:pt x="1437" y="4195"/>
                    <a:pt x="1496" y="4107"/>
                  </a:cubicBezTo>
                  <a:cubicBezTo>
                    <a:pt x="1532" y="4060"/>
                    <a:pt x="1587" y="4033"/>
                    <a:pt x="1642" y="4033"/>
                  </a:cubicBezTo>
                  <a:cubicBezTo>
                    <a:pt x="1658" y="4033"/>
                    <a:pt x="1674" y="4035"/>
                    <a:pt x="1690" y="4040"/>
                  </a:cubicBezTo>
                  <a:lnTo>
                    <a:pt x="2453" y="4262"/>
                  </a:lnTo>
                  <a:cubicBezTo>
                    <a:pt x="2474" y="4268"/>
                    <a:pt x="2496" y="4271"/>
                    <a:pt x="2518" y="4271"/>
                  </a:cubicBezTo>
                  <a:cubicBezTo>
                    <a:pt x="2591" y="4271"/>
                    <a:pt x="2663" y="4236"/>
                    <a:pt x="2707" y="4174"/>
                  </a:cubicBezTo>
                  <a:cubicBezTo>
                    <a:pt x="2735" y="4131"/>
                    <a:pt x="2749" y="4082"/>
                    <a:pt x="2749" y="4033"/>
                  </a:cubicBezTo>
                  <a:lnTo>
                    <a:pt x="2749" y="2502"/>
                  </a:lnTo>
                  <a:cubicBezTo>
                    <a:pt x="2847" y="778"/>
                    <a:pt x="4304" y="504"/>
                    <a:pt x="4944" y="465"/>
                  </a:cubicBezTo>
                  <a:cubicBezTo>
                    <a:pt x="5504" y="497"/>
                    <a:pt x="6697" y="715"/>
                    <a:pt x="7045" y="1936"/>
                  </a:cubicBezTo>
                  <a:cubicBezTo>
                    <a:pt x="7073" y="2034"/>
                    <a:pt x="7165" y="2105"/>
                    <a:pt x="7267" y="2105"/>
                  </a:cubicBezTo>
                  <a:lnTo>
                    <a:pt x="7270" y="2105"/>
                  </a:lnTo>
                  <a:cubicBezTo>
                    <a:pt x="7425" y="2105"/>
                    <a:pt x="7534" y="1957"/>
                    <a:pt x="7492" y="1809"/>
                  </a:cubicBezTo>
                  <a:cubicBezTo>
                    <a:pt x="7059" y="251"/>
                    <a:pt x="5483" y="29"/>
                    <a:pt x="4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0" name="Google Shape;23130;p87"/>
          <p:cNvGrpSpPr/>
          <p:nvPr/>
        </p:nvGrpSpPr>
        <p:grpSpPr>
          <a:xfrm>
            <a:off x="5535955" y="3354899"/>
            <a:ext cx="403608" cy="382344"/>
            <a:chOff x="5535955" y="3354899"/>
            <a:chExt cx="403608" cy="382344"/>
          </a:xfrm>
        </p:grpSpPr>
        <p:sp>
          <p:nvSpPr>
            <p:cNvPr id="23131" name="Google Shape;23131;p87"/>
            <p:cNvSpPr/>
            <p:nvPr/>
          </p:nvSpPr>
          <p:spPr>
            <a:xfrm>
              <a:off x="5562347" y="3360990"/>
              <a:ext cx="370267" cy="370163"/>
            </a:xfrm>
            <a:custGeom>
              <a:avLst/>
              <a:gdLst/>
              <a:ahLst/>
              <a:cxnLst/>
              <a:rect l="l" t="t" r="r" b="b"/>
              <a:pathLst>
                <a:path w="14226" h="14222" extrusionOk="0">
                  <a:moveTo>
                    <a:pt x="7111" y="0"/>
                  </a:moveTo>
                  <a:cubicBezTo>
                    <a:pt x="3184" y="0"/>
                    <a:pt x="0" y="3184"/>
                    <a:pt x="0" y="7111"/>
                  </a:cubicBezTo>
                  <a:cubicBezTo>
                    <a:pt x="0" y="11037"/>
                    <a:pt x="3184" y="14222"/>
                    <a:pt x="7111" y="14222"/>
                  </a:cubicBezTo>
                  <a:cubicBezTo>
                    <a:pt x="11041" y="14222"/>
                    <a:pt x="14225" y="11037"/>
                    <a:pt x="14225" y="7111"/>
                  </a:cubicBezTo>
                  <a:cubicBezTo>
                    <a:pt x="14225" y="3184"/>
                    <a:pt x="11041" y="0"/>
                    <a:pt x="7111" y="0"/>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2" name="Google Shape;23132;p87"/>
            <p:cNvSpPr/>
            <p:nvPr/>
          </p:nvSpPr>
          <p:spPr>
            <a:xfrm>
              <a:off x="5723327" y="3360990"/>
              <a:ext cx="216236" cy="370267"/>
            </a:xfrm>
            <a:custGeom>
              <a:avLst/>
              <a:gdLst/>
              <a:ahLst/>
              <a:cxnLst/>
              <a:rect l="l" t="t" r="r" b="b"/>
              <a:pathLst>
                <a:path w="8308" h="14226" extrusionOk="0">
                  <a:moveTo>
                    <a:pt x="942" y="0"/>
                  </a:moveTo>
                  <a:cubicBezTo>
                    <a:pt x="938" y="0"/>
                    <a:pt x="934" y="0"/>
                    <a:pt x="929" y="0"/>
                  </a:cubicBezTo>
                  <a:cubicBezTo>
                    <a:pt x="616" y="0"/>
                    <a:pt x="307" y="18"/>
                    <a:pt x="1" y="60"/>
                  </a:cubicBezTo>
                  <a:cubicBezTo>
                    <a:pt x="3540" y="524"/>
                    <a:pt x="6186" y="3540"/>
                    <a:pt x="6186" y="7111"/>
                  </a:cubicBezTo>
                  <a:cubicBezTo>
                    <a:pt x="6186" y="10679"/>
                    <a:pt x="3540" y="13697"/>
                    <a:pt x="1" y="14162"/>
                  </a:cubicBezTo>
                  <a:cubicBezTo>
                    <a:pt x="321" y="14205"/>
                    <a:pt x="639" y="14226"/>
                    <a:pt x="953" y="14226"/>
                  </a:cubicBezTo>
                  <a:cubicBezTo>
                    <a:pt x="4637" y="14226"/>
                    <a:pt x="7790" y="11362"/>
                    <a:pt x="8037" y="7575"/>
                  </a:cubicBezTo>
                  <a:cubicBezTo>
                    <a:pt x="8307" y="3473"/>
                    <a:pt x="5049" y="0"/>
                    <a:pt x="94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3" name="Google Shape;23133;p87"/>
            <p:cNvSpPr/>
            <p:nvPr/>
          </p:nvSpPr>
          <p:spPr>
            <a:xfrm>
              <a:off x="5642459" y="3416923"/>
              <a:ext cx="171651" cy="250228"/>
            </a:xfrm>
            <a:custGeom>
              <a:avLst/>
              <a:gdLst/>
              <a:ahLst/>
              <a:cxnLst/>
              <a:rect l="l" t="t" r="r" b="b"/>
              <a:pathLst>
                <a:path w="6595" h="9614" extrusionOk="0">
                  <a:moveTo>
                    <a:pt x="2284" y="1"/>
                  </a:moveTo>
                  <a:cubicBezTo>
                    <a:pt x="2224" y="1"/>
                    <a:pt x="2172" y="47"/>
                    <a:pt x="2165" y="110"/>
                  </a:cubicBezTo>
                  <a:lnTo>
                    <a:pt x="2154" y="223"/>
                  </a:lnTo>
                  <a:cubicBezTo>
                    <a:pt x="2055" y="1246"/>
                    <a:pt x="1246" y="2056"/>
                    <a:pt x="222" y="2154"/>
                  </a:cubicBezTo>
                  <a:lnTo>
                    <a:pt x="110" y="2165"/>
                  </a:lnTo>
                  <a:cubicBezTo>
                    <a:pt x="46" y="2172"/>
                    <a:pt x="1" y="2225"/>
                    <a:pt x="1" y="2284"/>
                  </a:cubicBezTo>
                  <a:lnTo>
                    <a:pt x="1" y="4241"/>
                  </a:lnTo>
                  <a:cubicBezTo>
                    <a:pt x="1" y="4307"/>
                    <a:pt x="53" y="4360"/>
                    <a:pt x="120" y="4360"/>
                  </a:cubicBezTo>
                  <a:lnTo>
                    <a:pt x="2165" y="4360"/>
                  </a:lnTo>
                  <a:lnTo>
                    <a:pt x="2165" y="7094"/>
                  </a:lnTo>
                  <a:cubicBezTo>
                    <a:pt x="2165" y="8464"/>
                    <a:pt x="3284" y="9613"/>
                    <a:pt x="4653" y="9613"/>
                  </a:cubicBezTo>
                  <a:cubicBezTo>
                    <a:pt x="4655" y="9613"/>
                    <a:pt x="4657" y="9613"/>
                    <a:pt x="4659" y="9613"/>
                  </a:cubicBezTo>
                  <a:cubicBezTo>
                    <a:pt x="4663" y="9613"/>
                    <a:pt x="4668" y="9613"/>
                    <a:pt x="4672" y="9613"/>
                  </a:cubicBezTo>
                  <a:cubicBezTo>
                    <a:pt x="5346" y="9613"/>
                    <a:pt x="5992" y="9332"/>
                    <a:pt x="6457" y="8843"/>
                  </a:cubicBezTo>
                  <a:lnTo>
                    <a:pt x="6570" y="8723"/>
                  </a:lnTo>
                  <a:cubicBezTo>
                    <a:pt x="6594" y="8698"/>
                    <a:pt x="6594" y="8663"/>
                    <a:pt x="6573" y="8639"/>
                  </a:cubicBezTo>
                  <a:lnTo>
                    <a:pt x="5395" y="7242"/>
                  </a:lnTo>
                  <a:cubicBezTo>
                    <a:pt x="5382" y="7227"/>
                    <a:pt x="5364" y="7220"/>
                    <a:pt x="5347" y="7220"/>
                  </a:cubicBezTo>
                  <a:cubicBezTo>
                    <a:pt x="5326" y="7220"/>
                    <a:pt x="5306" y="7230"/>
                    <a:pt x="5292" y="7249"/>
                  </a:cubicBezTo>
                  <a:lnTo>
                    <a:pt x="5159" y="7456"/>
                  </a:lnTo>
                  <a:cubicBezTo>
                    <a:pt x="5045" y="7627"/>
                    <a:pt x="4851" y="7728"/>
                    <a:pt x="4647" y="7728"/>
                  </a:cubicBezTo>
                  <a:cubicBezTo>
                    <a:pt x="4637" y="7728"/>
                    <a:pt x="4627" y="7728"/>
                    <a:pt x="4617" y="7727"/>
                  </a:cubicBezTo>
                  <a:cubicBezTo>
                    <a:pt x="4297" y="7699"/>
                    <a:pt x="4050" y="7432"/>
                    <a:pt x="4050" y="7112"/>
                  </a:cubicBezTo>
                  <a:lnTo>
                    <a:pt x="4050" y="4360"/>
                  </a:lnTo>
                  <a:lnTo>
                    <a:pt x="6095" y="4360"/>
                  </a:lnTo>
                  <a:cubicBezTo>
                    <a:pt x="6162" y="4360"/>
                    <a:pt x="6214" y="4304"/>
                    <a:pt x="6214" y="4241"/>
                  </a:cubicBezTo>
                  <a:lnTo>
                    <a:pt x="6214" y="2284"/>
                  </a:lnTo>
                  <a:cubicBezTo>
                    <a:pt x="6214" y="2217"/>
                    <a:pt x="6162" y="2165"/>
                    <a:pt x="6095" y="2165"/>
                  </a:cubicBezTo>
                  <a:lnTo>
                    <a:pt x="4050" y="2165"/>
                  </a:lnTo>
                  <a:lnTo>
                    <a:pt x="4050" y="120"/>
                  </a:lnTo>
                  <a:cubicBezTo>
                    <a:pt x="4050" y="54"/>
                    <a:pt x="3998" y="1"/>
                    <a:pt x="39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4" name="Google Shape;23134;p87"/>
            <p:cNvSpPr/>
            <p:nvPr/>
          </p:nvSpPr>
          <p:spPr>
            <a:xfrm>
              <a:off x="5535955" y="3354899"/>
              <a:ext cx="402776" cy="382344"/>
            </a:xfrm>
            <a:custGeom>
              <a:avLst/>
              <a:gdLst/>
              <a:ahLst/>
              <a:cxnLst/>
              <a:rect l="l" t="t" r="r" b="b"/>
              <a:pathLst>
                <a:path w="15475" h="14690" extrusionOk="0">
                  <a:moveTo>
                    <a:pt x="8128" y="466"/>
                  </a:moveTo>
                  <a:cubicBezTo>
                    <a:pt x="11921" y="466"/>
                    <a:pt x="15007" y="3552"/>
                    <a:pt x="15007" y="7345"/>
                  </a:cubicBezTo>
                  <a:cubicBezTo>
                    <a:pt x="15007" y="11138"/>
                    <a:pt x="11921" y="14223"/>
                    <a:pt x="8128" y="14223"/>
                  </a:cubicBezTo>
                  <a:cubicBezTo>
                    <a:pt x="4332" y="14223"/>
                    <a:pt x="1246" y="11138"/>
                    <a:pt x="1246" y="7345"/>
                  </a:cubicBezTo>
                  <a:cubicBezTo>
                    <a:pt x="1246" y="3552"/>
                    <a:pt x="4332" y="466"/>
                    <a:pt x="8128" y="466"/>
                  </a:cubicBezTo>
                  <a:close/>
                  <a:moveTo>
                    <a:pt x="8122" y="0"/>
                  </a:moveTo>
                  <a:cubicBezTo>
                    <a:pt x="6711" y="0"/>
                    <a:pt x="5291" y="406"/>
                    <a:pt x="4047" y="1237"/>
                  </a:cubicBezTo>
                  <a:cubicBezTo>
                    <a:pt x="1134" y="3186"/>
                    <a:pt x="1" y="6919"/>
                    <a:pt x="1341" y="10156"/>
                  </a:cubicBezTo>
                  <a:cubicBezTo>
                    <a:pt x="2494" y="12939"/>
                    <a:pt x="5199" y="14690"/>
                    <a:pt x="8120" y="14690"/>
                  </a:cubicBezTo>
                  <a:cubicBezTo>
                    <a:pt x="8597" y="14690"/>
                    <a:pt x="9079" y="14643"/>
                    <a:pt x="9560" y="14547"/>
                  </a:cubicBezTo>
                  <a:cubicBezTo>
                    <a:pt x="12994" y="13865"/>
                    <a:pt x="15471" y="10849"/>
                    <a:pt x="15471" y="7345"/>
                  </a:cubicBezTo>
                  <a:cubicBezTo>
                    <a:pt x="15475" y="5396"/>
                    <a:pt x="14701" y="3527"/>
                    <a:pt x="13318" y="2152"/>
                  </a:cubicBezTo>
                  <a:cubicBezTo>
                    <a:pt x="11899" y="732"/>
                    <a:pt x="10018" y="0"/>
                    <a:pt x="8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5" name="Google Shape;23135;p87"/>
            <p:cNvSpPr/>
            <p:nvPr/>
          </p:nvSpPr>
          <p:spPr>
            <a:xfrm>
              <a:off x="5636785" y="3411249"/>
              <a:ext cx="183546" cy="261472"/>
            </a:xfrm>
            <a:custGeom>
              <a:avLst/>
              <a:gdLst/>
              <a:ahLst/>
              <a:cxnLst/>
              <a:rect l="l" t="t" r="r" b="b"/>
              <a:pathLst>
                <a:path w="7052" h="10046" extrusionOk="0">
                  <a:moveTo>
                    <a:pt x="2397" y="1"/>
                  </a:moveTo>
                  <a:cubicBezTo>
                    <a:pt x="2270" y="1"/>
                    <a:pt x="2164" y="106"/>
                    <a:pt x="2164" y="233"/>
                  </a:cubicBezTo>
                  <a:cubicBezTo>
                    <a:pt x="2164" y="1299"/>
                    <a:pt x="1299" y="2165"/>
                    <a:pt x="233" y="2165"/>
                  </a:cubicBezTo>
                  <a:cubicBezTo>
                    <a:pt x="106" y="2165"/>
                    <a:pt x="1" y="2270"/>
                    <a:pt x="1" y="2397"/>
                  </a:cubicBezTo>
                  <a:lnTo>
                    <a:pt x="1" y="4561"/>
                  </a:lnTo>
                  <a:cubicBezTo>
                    <a:pt x="1" y="4687"/>
                    <a:pt x="106" y="4793"/>
                    <a:pt x="233" y="4793"/>
                  </a:cubicBezTo>
                  <a:lnTo>
                    <a:pt x="2164" y="4793"/>
                  </a:lnTo>
                  <a:lnTo>
                    <a:pt x="2164" y="5824"/>
                  </a:lnTo>
                  <a:cubicBezTo>
                    <a:pt x="2164" y="5950"/>
                    <a:pt x="2270" y="6056"/>
                    <a:pt x="2397" y="6056"/>
                  </a:cubicBezTo>
                  <a:cubicBezTo>
                    <a:pt x="2527" y="6056"/>
                    <a:pt x="2629" y="5950"/>
                    <a:pt x="2629" y="5824"/>
                  </a:cubicBezTo>
                  <a:lnTo>
                    <a:pt x="2629" y="4561"/>
                  </a:lnTo>
                  <a:cubicBezTo>
                    <a:pt x="2629" y="4434"/>
                    <a:pt x="2527" y="4328"/>
                    <a:pt x="2397" y="4328"/>
                  </a:cubicBezTo>
                  <a:lnTo>
                    <a:pt x="465" y="4328"/>
                  </a:lnTo>
                  <a:lnTo>
                    <a:pt x="465" y="2618"/>
                  </a:lnTo>
                  <a:cubicBezTo>
                    <a:pt x="1605" y="2506"/>
                    <a:pt x="2509" y="1602"/>
                    <a:pt x="2622" y="462"/>
                  </a:cubicBezTo>
                  <a:lnTo>
                    <a:pt x="4022" y="462"/>
                  </a:lnTo>
                  <a:lnTo>
                    <a:pt x="4022" y="2393"/>
                  </a:lnTo>
                  <a:cubicBezTo>
                    <a:pt x="4022" y="2523"/>
                    <a:pt x="4124" y="2625"/>
                    <a:pt x="4251" y="2625"/>
                  </a:cubicBezTo>
                  <a:lnTo>
                    <a:pt x="6186" y="2625"/>
                  </a:lnTo>
                  <a:lnTo>
                    <a:pt x="6186" y="4328"/>
                  </a:lnTo>
                  <a:lnTo>
                    <a:pt x="4251" y="4328"/>
                  </a:lnTo>
                  <a:cubicBezTo>
                    <a:pt x="4124" y="4328"/>
                    <a:pt x="4022" y="4430"/>
                    <a:pt x="4022" y="4561"/>
                  </a:cubicBezTo>
                  <a:lnTo>
                    <a:pt x="4022" y="7323"/>
                  </a:lnTo>
                  <a:cubicBezTo>
                    <a:pt x="4022" y="7792"/>
                    <a:pt x="4402" y="8192"/>
                    <a:pt x="4871" y="8192"/>
                  </a:cubicBezTo>
                  <a:cubicBezTo>
                    <a:pt x="4873" y="8192"/>
                    <a:pt x="4875" y="8192"/>
                    <a:pt x="4877" y="8192"/>
                  </a:cubicBezTo>
                  <a:cubicBezTo>
                    <a:pt x="5162" y="8192"/>
                    <a:pt x="5426" y="8047"/>
                    <a:pt x="5581" y="7808"/>
                  </a:cubicBezTo>
                  <a:lnTo>
                    <a:pt x="6496" y="8885"/>
                  </a:lnTo>
                  <a:cubicBezTo>
                    <a:pt x="6072" y="9333"/>
                    <a:pt x="5484" y="9585"/>
                    <a:pt x="4871" y="9585"/>
                  </a:cubicBezTo>
                  <a:cubicBezTo>
                    <a:pt x="4862" y="9585"/>
                    <a:pt x="4854" y="9585"/>
                    <a:pt x="4846" y="9585"/>
                  </a:cubicBezTo>
                  <a:cubicBezTo>
                    <a:pt x="3614" y="9571"/>
                    <a:pt x="2629" y="8544"/>
                    <a:pt x="2629" y="7312"/>
                  </a:cubicBezTo>
                  <a:lnTo>
                    <a:pt x="2629" y="6950"/>
                  </a:lnTo>
                  <a:cubicBezTo>
                    <a:pt x="2629" y="6823"/>
                    <a:pt x="2523" y="6717"/>
                    <a:pt x="2397" y="6717"/>
                  </a:cubicBezTo>
                  <a:cubicBezTo>
                    <a:pt x="2270" y="6717"/>
                    <a:pt x="2164" y="6823"/>
                    <a:pt x="2164" y="6950"/>
                  </a:cubicBezTo>
                  <a:lnTo>
                    <a:pt x="2164" y="7305"/>
                  </a:lnTo>
                  <a:cubicBezTo>
                    <a:pt x="2164" y="8808"/>
                    <a:pt x="3372" y="10046"/>
                    <a:pt x="4872" y="10046"/>
                  </a:cubicBezTo>
                  <a:cubicBezTo>
                    <a:pt x="4879" y="10046"/>
                    <a:pt x="4885" y="10046"/>
                    <a:pt x="4891" y="10046"/>
                  </a:cubicBezTo>
                  <a:cubicBezTo>
                    <a:pt x="5708" y="10042"/>
                    <a:pt x="6475" y="9669"/>
                    <a:pt x="6981" y="9033"/>
                  </a:cubicBezTo>
                  <a:cubicBezTo>
                    <a:pt x="7052" y="8945"/>
                    <a:pt x="7048" y="8825"/>
                    <a:pt x="6978" y="8741"/>
                  </a:cubicBezTo>
                  <a:lnTo>
                    <a:pt x="5876" y="7442"/>
                  </a:lnTo>
                  <a:cubicBezTo>
                    <a:pt x="5796" y="7346"/>
                    <a:pt x="5684" y="7300"/>
                    <a:pt x="5573" y="7300"/>
                  </a:cubicBezTo>
                  <a:cubicBezTo>
                    <a:pt x="5431" y="7300"/>
                    <a:pt x="5291" y="7374"/>
                    <a:pt x="5218" y="7516"/>
                  </a:cubicBezTo>
                  <a:cubicBezTo>
                    <a:pt x="5159" y="7632"/>
                    <a:pt x="5043" y="7713"/>
                    <a:pt x="4912" y="7727"/>
                  </a:cubicBezTo>
                  <a:cubicBezTo>
                    <a:pt x="4898" y="7729"/>
                    <a:pt x="4884" y="7730"/>
                    <a:pt x="4870" y="7730"/>
                  </a:cubicBezTo>
                  <a:cubicBezTo>
                    <a:pt x="4660" y="7730"/>
                    <a:pt x="4487" y="7558"/>
                    <a:pt x="4487" y="7344"/>
                  </a:cubicBezTo>
                  <a:lnTo>
                    <a:pt x="4487" y="4793"/>
                  </a:lnTo>
                  <a:lnTo>
                    <a:pt x="6418" y="4793"/>
                  </a:lnTo>
                  <a:cubicBezTo>
                    <a:pt x="6545" y="4793"/>
                    <a:pt x="6650" y="4687"/>
                    <a:pt x="6650" y="4561"/>
                  </a:cubicBezTo>
                  <a:lnTo>
                    <a:pt x="6650" y="2397"/>
                  </a:lnTo>
                  <a:cubicBezTo>
                    <a:pt x="6650" y="2267"/>
                    <a:pt x="6545" y="2165"/>
                    <a:pt x="6418" y="2165"/>
                  </a:cubicBezTo>
                  <a:lnTo>
                    <a:pt x="4487" y="2165"/>
                  </a:lnTo>
                  <a:lnTo>
                    <a:pt x="4487" y="233"/>
                  </a:lnTo>
                  <a:cubicBezTo>
                    <a:pt x="4487" y="103"/>
                    <a:pt x="4381" y="1"/>
                    <a:pt x="42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36" name="Google Shape;23136;p87"/>
          <p:cNvGrpSpPr/>
          <p:nvPr/>
        </p:nvGrpSpPr>
        <p:grpSpPr>
          <a:xfrm>
            <a:off x="7913775" y="3354795"/>
            <a:ext cx="423285" cy="382422"/>
            <a:chOff x="7913775" y="3354795"/>
            <a:chExt cx="423285" cy="382422"/>
          </a:xfrm>
        </p:grpSpPr>
        <p:sp>
          <p:nvSpPr>
            <p:cNvPr id="23137" name="Google Shape;23137;p87"/>
            <p:cNvSpPr/>
            <p:nvPr/>
          </p:nvSpPr>
          <p:spPr>
            <a:xfrm>
              <a:off x="7940141" y="3360990"/>
              <a:ext cx="370267" cy="370163"/>
            </a:xfrm>
            <a:custGeom>
              <a:avLst/>
              <a:gdLst/>
              <a:ahLst/>
              <a:cxnLst/>
              <a:rect l="l" t="t" r="r" b="b"/>
              <a:pathLst>
                <a:path w="14226" h="14222" extrusionOk="0">
                  <a:moveTo>
                    <a:pt x="7111" y="0"/>
                  </a:moveTo>
                  <a:cubicBezTo>
                    <a:pt x="3185" y="0"/>
                    <a:pt x="0" y="3184"/>
                    <a:pt x="0" y="7111"/>
                  </a:cubicBezTo>
                  <a:cubicBezTo>
                    <a:pt x="0" y="11037"/>
                    <a:pt x="3185" y="14222"/>
                    <a:pt x="7111" y="14222"/>
                  </a:cubicBezTo>
                  <a:cubicBezTo>
                    <a:pt x="11041" y="14222"/>
                    <a:pt x="14226" y="11037"/>
                    <a:pt x="14226" y="7111"/>
                  </a:cubicBezTo>
                  <a:cubicBezTo>
                    <a:pt x="14226" y="3184"/>
                    <a:pt x="11041" y="0"/>
                    <a:pt x="711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8" name="Google Shape;23138;p87"/>
            <p:cNvSpPr/>
            <p:nvPr/>
          </p:nvSpPr>
          <p:spPr>
            <a:xfrm>
              <a:off x="8101121" y="3360808"/>
              <a:ext cx="209287" cy="370267"/>
            </a:xfrm>
            <a:custGeom>
              <a:avLst/>
              <a:gdLst/>
              <a:ahLst/>
              <a:cxnLst/>
              <a:rect l="l" t="t" r="r" b="b"/>
              <a:pathLst>
                <a:path w="8041" h="14226" extrusionOk="0">
                  <a:moveTo>
                    <a:pt x="926" y="0"/>
                  </a:moveTo>
                  <a:lnTo>
                    <a:pt x="926" y="7"/>
                  </a:lnTo>
                  <a:lnTo>
                    <a:pt x="726" y="7"/>
                  </a:lnTo>
                  <a:cubicBezTo>
                    <a:pt x="673" y="7"/>
                    <a:pt x="624" y="7"/>
                    <a:pt x="571" y="11"/>
                  </a:cubicBezTo>
                  <a:lnTo>
                    <a:pt x="532" y="14"/>
                  </a:lnTo>
                  <a:lnTo>
                    <a:pt x="416" y="21"/>
                  </a:lnTo>
                  <a:lnTo>
                    <a:pt x="356" y="25"/>
                  </a:lnTo>
                  <a:lnTo>
                    <a:pt x="223" y="39"/>
                  </a:lnTo>
                  <a:lnTo>
                    <a:pt x="156" y="46"/>
                  </a:lnTo>
                  <a:lnTo>
                    <a:pt x="71" y="53"/>
                  </a:lnTo>
                  <a:lnTo>
                    <a:pt x="1" y="63"/>
                  </a:lnTo>
                  <a:cubicBezTo>
                    <a:pt x="3541" y="528"/>
                    <a:pt x="6186" y="3543"/>
                    <a:pt x="6186" y="7114"/>
                  </a:cubicBezTo>
                  <a:cubicBezTo>
                    <a:pt x="6186" y="10686"/>
                    <a:pt x="3541" y="13701"/>
                    <a:pt x="1" y="14165"/>
                  </a:cubicBezTo>
                  <a:lnTo>
                    <a:pt x="71" y="14176"/>
                  </a:lnTo>
                  <a:lnTo>
                    <a:pt x="156" y="14183"/>
                  </a:lnTo>
                  <a:lnTo>
                    <a:pt x="223" y="14194"/>
                  </a:lnTo>
                  <a:lnTo>
                    <a:pt x="356" y="14204"/>
                  </a:lnTo>
                  <a:lnTo>
                    <a:pt x="416" y="14208"/>
                  </a:lnTo>
                  <a:lnTo>
                    <a:pt x="532" y="14215"/>
                  </a:lnTo>
                  <a:lnTo>
                    <a:pt x="571" y="14218"/>
                  </a:lnTo>
                  <a:cubicBezTo>
                    <a:pt x="624" y="14222"/>
                    <a:pt x="673" y="14222"/>
                    <a:pt x="726" y="14225"/>
                  </a:cubicBezTo>
                  <a:lnTo>
                    <a:pt x="926" y="14225"/>
                  </a:lnTo>
                  <a:cubicBezTo>
                    <a:pt x="4856" y="14225"/>
                    <a:pt x="8041" y="11041"/>
                    <a:pt x="8041" y="7111"/>
                  </a:cubicBezTo>
                  <a:cubicBezTo>
                    <a:pt x="8041" y="3184"/>
                    <a:pt x="4856" y="0"/>
                    <a:pt x="92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9" name="Google Shape;23139;p87"/>
            <p:cNvSpPr/>
            <p:nvPr/>
          </p:nvSpPr>
          <p:spPr>
            <a:xfrm>
              <a:off x="8101121" y="3456849"/>
              <a:ext cx="230526" cy="246194"/>
            </a:xfrm>
            <a:custGeom>
              <a:avLst/>
              <a:gdLst/>
              <a:ahLst/>
              <a:cxnLst/>
              <a:rect l="l" t="t" r="r" b="b"/>
              <a:pathLst>
                <a:path w="8857" h="9459" extrusionOk="0">
                  <a:moveTo>
                    <a:pt x="7196" y="1"/>
                  </a:moveTo>
                  <a:lnTo>
                    <a:pt x="6960" y="430"/>
                  </a:lnTo>
                  <a:cubicBezTo>
                    <a:pt x="6588" y="1110"/>
                    <a:pt x="5600" y="1281"/>
                    <a:pt x="4700" y="1281"/>
                  </a:cubicBezTo>
                  <a:cubicBezTo>
                    <a:pt x="3788" y="1281"/>
                    <a:pt x="2967" y="1106"/>
                    <a:pt x="2967" y="1106"/>
                  </a:cubicBezTo>
                  <a:lnTo>
                    <a:pt x="1" y="2809"/>
                  </a:lnTo>
                  <a:lnTo>
                    <a:pt x="4730" y="9459"/>
                  </a:lnTo>
                  <a:lnTo>
                    <a:pt x="4930" y="9321"/>
                  </a:lnTo>
                  <a:cubicBezTo>
                    <a:pt x="7812" y="7365"/>
                    <a:pt x="8857" y="3611"/>
                    <a:pt x="7404" y="448"/>
                  </a:cubicBezTo>
                  <a:lnTo>
                    <a:pt x="7196" y="1"/>
                  </a:ln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0" name="Google Shape;23140;p87"/>
            <p:cNvSpPr/>
            <p:nvPr/>
          </p:nvSpPr>
          <p:spPr>
            <a:xfrm>
              <a:off x="8206715" y="3457682"/>
              <a:ext cx="103694" cy="245465"/>
            </a:xfrm>
            <a:custGeom>
              <a:avLst/>
              <a:gdLst/>
              <a:ahLst/>
              <a:cxnLst/>
              <a:rect l="l" t="t" r="r" b="b"/>
              <a:pathLst>
                <a:path w="3984" h="9431" extrusionOk="0">
                  <a:moveTo>
                    <a:pt x="3122" y="1"/>
                  </a:moveTo>
                  <a:lnTo>
                    <a:pt x="2903" y="398"/>
                  </a:lnTo>
                  <a:cubicBezTo>
                    <a:pt x="2622" y="894"/>
                    <a:pt x="2305" y="1366"/>
                    <a:pt x="1950" y="1809"/>
                  </a:cubicBezTo>
                  <a:cubicBezTo>
                    <a:pt x="2495" y="4216"/>
                    <a:pt x="1760" y="6735"/>
                    <a:pt x="1" y="8466"/>
                  </a:cubicBezTo>
                  <a:lnTo>
                    <a:pt x="666" y="9430"/>
                  </a:lnTo>
                  <a:cubicBezTo>
                    <a:pt x="2731" y="8121"/>
                    <a:pt x="3984" y="5845"/>
                    <a:pt x="3984" y="3396"/>
                  </a:cubicBezTo>
                  <a:cubicBezTo>
                    <a:pt x="3984" y="2210"/>
                    <a:pt x="3688" y="1042"/>
                    <a:pt x="3122"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1" name="Google Shape;23141;p87"/>
            <p:cNvSpPr/>
            <p:nvPr/>
          </p:nvSpPr>
          <p:spPr>
            <a:xfrm>
              <a:off x="7965882" y="3554114"/>
              <a:ext cx="221728" cy="177508"/>
            </a:xfrm>
            <a:custGeom>
              <a:avLst/>
              <a:gdLst/>
              <a:ahLst/>
              <a:cxnLst/>
              <a:rect l="l" t="t" r="r" b="b"/>
              <a:pathLst>
                <a:path w="8519" h="6820" extrusionOk="0">
                  <a:moveTo>
                    <a:pt x="3958" y="1"/>
                  </a:moveTo>
                  <a:lnTo>
                    <a:pt x="0" y="3340"/>
                  </a:lnTo>
                  <a:lnTo>
                    <a:pt x="123" y="3537"/>
                  </a:lnTo>
                  <a:cubicBezTo>
                    <a:pt x="1432" y="5581"/>
                    <a:pt x="3695" y="6819"/>
                    <a:pt x="6122" y="6819"/>
                  </a:cubicBezTo>
                  <a:cubicBezTo>
                    <a:pt x="6837" y="6819"/>
                    <a:pt x="7547" y="6710"/>
                    <a:pt x="8226" y="6499"/>
                  </a:cubicBezTo>
                  <a:lnTo>
                    <a:pt x="8518" y="6408"/>
                  </a:lnTo>
                  <a:lnTo>
                    <a:pt x="3958" y="1"/>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2" name="Google Shape;23142;p87"/>
            <p:cNvSpPr/>
            <p:nvPr/>
          </p:nvSpPr>
          <p:spPr>
            <a:xfrm>
              <a:off x="8100939" y="3702549"/>
              <a:ext cx="87400" cy="28630"/>
            </a:xfrm>
            <a:custGeom>
              <a:avLst/>
              <a:gdLst/>
              <a:ahLst/>
              <a:cxnLst/>
              <a:rect l="l" t="t" r="r" b="b"/>
              <a:pathLst>
                <a:path w="3358" h="1100" extrusionOk="0">
                  <a:moveTo>
                    <a:pt x="2875" y="1"/>
                  </a:moveTo>
                  <a:cubicBezTo>
                    <a:pt x="2003" y="557"/>
                    <a:pt x="1025" y="916"/>
                    <a:pt x="1" y="1053"/>
                  </a:cubicBezTo>
                  <a:cubicBezTo>
                    <a:pt x="280" y="1085"/>
                    <a:pt x="562" y="1099"/>
                    <a:pt x="841" y="1099"/>
                  </a:cubicBezTo>
                  <a:cubicBezTo>
                    <a:pt x="872" y="1099"/>
                    <a:pt x="903" y="1099"/>
                    <a:pt x="933" y="1099"/>
                  </a:cubicBezTo>
                  <a:cubicBezTo>
                    <a:pt x="944" y="1099"/>
                    <a:pt x="954" y="1099"/>
                    <a:pt x="964" y="1099"/>
                  </a:cubicBezTo>
                  <a:cubicBezTo>
                    <a:pt x="1781" y="1099"/>
                    <a:pt x="2590" y="962"/>
                    <a:pt x="3358" y="691"/>
                  </a:cubicBezTo>
                  <a:lnTo>
                    <a:pt x="2875"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3" name="Google Shape;23143;p87"/>
            <p:cNvSpPr/>
            <p:nvPr/>
          </p:nvSpPr>
          <p:spPr>
            <a:xfrm>
              <a:off x="8068899" y="3529934"/>
              <a:ext cx="155983" cy="190964"/>
            </a:xfrm>
            <a:custGeom>
              <a:avLst/>
              <a:gdLst/>
              <a:ahLst/>
              <a:cxnLst/>
              <a:rect l="l" t="t" r="r" b="b"/>
              <a:pathLst>
                <a:path w="5993" h="7337" extrusionOk="0">
                  <a:moveTo>
                    <a:pt x="1239" y="1"/>
                  </a:moveTo>
                  <a:lnTo>
                    <a:pt x="0" y="930"/>
                  </a:lnTo>
                  <a:lnTo>
                    <a:pt x="4560" y="7337"/>
                  </a:lnTo>
                  <a:lnTo>
                    <a:pt x="4740" y="7266"/>
                  </a:lnTo>
                  <a:cubicBezTo>
                    <a:pt x="5095" y="7129"/>
                    <a:pt x="5436" y="6964"/>
                    <a:pt x="5764" y="6770"/>
                  </a:cubicBezTo>
                  <a:lnTo>
                    <a:pt x="5992" y="6636"/>
                  </a:lnTo>
                  <a:lnTo>
                    <a:pt x="12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4" name="Google Shape;23144;p87"/>
            <p:cNvSpPr/>
            <p:nvPr/>
          </p:nvSpPr>
          <p:spPr>
            <a:xfrm>
              <a:off x="8175039" y="3677745"/>
              <a:ext cx="49843" cy="43154"/>
            </a:xfrm>
            <a:custGeom>
              <a:avLst/>
              <a:gdLst/>
              <a:ahLst/>
              <a:cxnLst/>
              <a:rect l="l" t="t" r="r" b="b"/>
              <a:pathLst>
                <a:path w="1915" h="1658" extrusionOk="0">
                  <a:moveTo>
                    <a:pt x="1232" y="0"/>
                  </a:moveTo>
                  <a:cubicBezTo>
                    <a:pt x="855" y="370"/>
                    <a:pt x="444" y="697"/>
                    <a:pt x="0" y="975"/>
                  </a:cubicBezTo>
                  <a:lnTo>
                    <a:pt x="482" y="1658"/>
                  </a:lnTo>
                  <a:cubicBezTo>
                    <a:pt x="986" y="1478"/>
                    <a:pt x="1464" y="1242"/>
                    <a:pt x="1914" y="957"/>
                  </a:cubicBezTo>
                  <a:lnTo>
                    <a:pt x="1232"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5" name="Google Shape;23145;p87"/>
            <p:cNvSpPr/>
            <p:nvPr/>
          </p:nvSpPr>
          <p:spPr>
            <a:xfrm>
              <a:off x="7948287" y="3449535"/>
              <a:ext cx="249396" cy="191510"/>
            </a:xfrm>
            <a:custGeom>
              <a:avLst/>
              <a:gdLst/>
              <a:ahLst/>
              <a:cxnLst/>
              <a:rect l="l" t="t" r="r" b="b"/>
              <a:pathLst>
                <a:path w="9582" h="7358" extrusionOk="0">
                  <a:moveTo>
                    <a:pt x="8346" y="0"/>
                  </a:moveTo>
                  <a:lnTo>
                    <a:pt x="1" y="5806"/>
                  </a:lnTo>
                  <a:lnTo>
                    <a:pt x="60" y="6031"/>
                  </a:lnTo>
                  <a:cubicBezTo>
                    <a:pt x="194" y="6411"/>
                    <a:pt x="359" y="6784"/>
                    <a:pt x="553" y="7139"/>
                  </a:cubicBezTo>
                  <a:lnTo>
                    <a:pt x="676" y="7358"/>
                  </a:lnTo>
                  <a:lnTo>
                    <a:pt x="9581" y="926"/>
                  </a:lnTo>
                  <a:lnTo>
                    <a:pt x="8346"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6" name="Google Shape;23146;p87"/>
            <p:cNvSpPr/>
            <p:nvPr/>
          </p:nvSpPr>
          <p:spPr>
            <a:xfrm>
              <a:off x="8149038" y="3361432"/>
              <a:ext cx="145624" cy="185290"/>
            </a:xfrm>
            <a:custGeom>
              <a:avLst/>
              <a:gdLst/>
              <a:ahLst/>
              <a:cxnLst/>
              <a:rect l="l" t="t" r="r" b="b"/>
              <a:pathLst>
                <a:path w="5595" h="7119" extrusionOk="0">
                  <a:moveTo>
                    <a:pt x="2797" y="1"/>
                  </a:moveTo>
                  <a:cubicBezTo>
                    <a:pt x="1267" y="1"/>
                    <a:pt x="18" y="1232"/>
                    <a:pt x="0" y="2766"/>
                  </a:cubicBezTo>
                  <a:cubicBezTo>
                    <a:pt x="0" y="4128"/>
                    <a:pt x="2182" y="6475"/>
                    <a:pt x="2618" y="6932"/>
                  </a:cubicBezTo>
                  <a:lnTo>
                    <a:pt x="2797" y="7119"/>
                  </a:lnTo>
                  <a:lnTo>
                    <a:pt x="2977" y="6932"/>
                  </a:lnTo>
                  <a:cubicBezTo>
                    <a:pt x="3413" y="6475"/>
                    <a:pt x="5594" y="4128"/>
                    <a:pt x="5594" y="2766"/>
                  </a:cubicBezTo>
                  <a:cubicBezTo>
                    <a:pt x="5577" y="1232"/>
                    <a:pt x="4328" y="1"/>
                    <a:pt x="2797"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7" name="Google Shape;23147;p87"/>
            <p:cNvSpPr/>
            <p:nvPr/>
          </p:nvSpPr>
          <p:spPr>
            <a:xfrm>
              <a:off x="8178240" y="3392691"/>
              <a:ext cx="76209" cy="65303"/>
            </a:xfrm>
            <a:custGeom>
              <a:avLst/>
              <a:gdLst/>
              <a:ahLst/>
              <a:cxnLst/>
              <a:rect l="l" t="t" r="r" b="b"/>
              <a:pathLst>
                <a:path w="2928" h="2509" extrusionOk="0">
                  <a:moveTo>
                    <a:pt x="1664" y="0"/>
                  </a:moveTo>
                  <a:cubicBezTo>
                    <a:pt x="1357" y="0"/>
                    <a:pt x="1043" y="114"/>
                    <a:pt x="789" y="369"/>
                  </a:cubicBezTo>
                  <a:cubicBezTo>
                    <a:pt x="0" y="1157"/>
                    <a:pt x="560" y="2505"/>
                    <a:pt x="1675" y="2508"/>
                  </a:cubicBezTo>
                  <a:cubicBezTo>
                    <a:pt x="2365" y="2505"/>
                    <a:pt x="2924" y="1945"/>
                    <a:pt x="2928" y="1256"/>
                  </a:cubicBezTo>
                  <a:cubicBezTo>
                    <a:pt x="2928" y="501"/>
                    <a:pt x="2309" y="0"/>
                    <a:pt x="166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8" name="Google Shape;23148;p87"/>
            <p:cNvSpPr/>
            <p:nvPr/>
          </p:nvSpPr>
          <p:spPr>
            <a:xfrm>
              <a:off x="7999562" y="3419291"/>
              <a:ext cx="83470" cy="76521"/>
            </a:xfrm>
            <a:custGeom>
              <a:avLst/>
              <a:gdLst/>
              <a:ahLst/>
              <a:cxnLst/>
              <a:rect l="l" t="t" r="r" b="b"/>
              <a:pathLst>
                <a:path w="3207" h="2940" extrusionOk="0">
                  <a:moveTo>
                    <a:pt x="1743" y="0"/>
                  </a:moveTo>
                  <a:cubicBezTo>
                    <a:pt x="1161" y="0"/>
                    <a:pt x="592" y="344"/>
                    <a:pt x="363" y="951"/>
                  </a:cubicBezTo>
                  <a:cubicBezTo>
                    <a:pt x="1" y="1912"/>
                    <a:pt x="712" y="2939"/>
                    <a:pt x="1739" y="2939"/>
                  </a:cubicBezTo>
                  <a:cubicBezTo>
                    <a:pt x="2548" y="2936"/>
                    <a:pt x="3206" y="2281"/>
                    <a:pt x="3206" y="1469"/>
                  </a:cubicBezTo>
                  <a:cubicBezTo>
                    <a:pt x="3206" y="1342"/>
                    <a:pt x="3104" y="1236"/>
                    <a:pt x="2974" y="1236"/>
                  </a:cubicBezTo>
                  <a:lnTo>
                    <a:pt x="2049" y="1236"/>
                  </a:lnTo>
                  <a:cubicBezTo>
                    <a:pt x="1739" y="1236"/>
                    <a:pt x="1739" y="1701"/>
                    <a:pt x="2049" y="1701"/>
                  </a:cubicBezTo>
                  <a:lnTo>
                    <a:pt x="2717" y="1701"/>
                  </a:lnTo>
                  <a:cubicBezTo>
                    <a:pt x="2612" y="2141"/>
                    <a:pt x="2228" y="2457"/>
                    <a:pt x="1774" y="2475"/>
                  </a:cubicBezTo>
                  <a:cubicBezTo>
                    <a:pt x="1761" y="2475"/>
                    <a:pt x="1748" y="2476"/>
                    <a:pt x="1735" y="2476"/>
                  </a:cubicBezTo>
                  <a:cubicBezTo>
                    <a:pt x="1300" y="2476"/>
                    <a:pt x="912" y="2191"/>
                    <a:pt x="779" y="1775"/>
                  </a:cubicBezTo>
                  <a:cubicBezTo>
                    <a:pt x="645" y="1345"/>
                    <a:pt x="810" y="874"/>
                    <a:pt x="1187" y="628"/>
                  </a:cubicBezTo>
                  <a:cubicBezTo>
                    <a:pt x="1355" y="518"/>
                    <a:pt x="1547" y="465"/>
                    <a:pt x="1737" y="465"/>
                  </a:cubicBezTo>
                  <a:cubicBezTo>
                    <a:pt x="1976" y="465"/>
                    <a:pt x="2213" y="549"/>
                    <a:pt x="2401" y="716"/>
                  </a:cubicBezTo>
                  <a:cubicBezTo>
                    <a:pt x="2450" y="759"/>
                    <a:pt x="2503" y="778"/>
                    <a:pt x="2554" y="778"/>
                  </a:cubicBezTo>
                  <a:cubicBezTo>
                    <a:pt x="2740" y="778"/>
                    <a:pt x="2893" y="528"/>
                    <a:pt x="2710" y="367"/>
                  </a:cubicBezTo>
                  <a:cubicBezTo>
                    <a:pt x="2426" y="117"/>
                    <a:pt x="2083" y="0"/>
                    <a:pt x="17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9" name="Google Shape;23149;p87"/>
            <p:cNvSpPr/>
            <p:nvPr/>
          </p:nvSpPr>
          <p:spPr>
            <a:xfrm>
              <a:off x="8183654" y="3387069"/>
              <a:ext cx="79410" cy="76495"/>
            </a:xfrm>
            <a:custGeom>
              <a:avLst/>
              <a:gdLst/>
              <a:ahLst/>
              <a:cxnLst/>
              <a:rect l="l" t="t" r="r" b="b"/>
              <a:pathLst>
                <a:path w="3051" h="2939" extrusionOk="0">
                  <a:moveTo>
                    <a:pt x="1467" y="465"/>
                  </a:moveTo>
                  <a:cubicBezTo>
                    <a:pt x="2361" y="465"/>
                    <a:pt x="2811" y="1545"/>
                    <a:pt x="2178" y="2179"/>
                  </a:cubicBezTo>
                  <a:cubicBezTo>
                    <a:pt x="1974" y="2384"/>
                    <a:pt x="1722" y="2476"/>
                    <a:pt x="1475" y="2476"/>
                  </a:cubicBezTo>
                  <a:cubicBezTo>
                    <a:pt x="960" y="2476"/>
                    <a:pt x="465" y="2076"/>
                    <a:pt x="465" y="1472"/>
                  </a:cubicBezTo>
                  <a:cubicBezTo>
                    <a:pt x="461" y="916"/>
                    <a:pt x="911" y="465"/>
                    <a:pt x="1467" y="465"/>
                  </a:cubicBezTo>
                  <a:close/>
                  <a:moveTo>
                    <a:pt x="1466" y="1"/>
                  </a:moveTo>
                  <a:cubicBezTo>
                    <a:pt x="1277" y="1"/>
                    <a:pt x="1086" y="38"/>
                    <a:pt x="904" y="113"/>
                  </a:cubicBezTo>
                  <a:cubicBezTo>
                    <a:pt x="355" y="342"/>
                    <a:pt x="0" y="877"/>
                    <a:pt x="0" y="1472"/>
                  </a:cubicBezTo>
                  <a:cubicBezTo>
                    <a:pt x="0" y="2281"/>
                    <a:pt x="655" y="2939"/>
                    <a:pt x="1467" y="2939"/>
                  </a:cubicBezTo>
                  <a:cubicBezTo>
                    <a:pt x="2062" y="2939"/>
                    <a:pt x="2597" y="2580"/>
                    <a:pt x="2822" y="2031"/>
                  </a:cubicBezTo>
                  <a:cubicBezTo>
                    <a:pt x="3051" y="1482"/>
                    <a:pt x="2924" y="852"/>
                    <a:pt x="2505" y="434"/>
                  </a:cubicBezTo>
                  <a:cubicBezTo>
                    <a:pt x="2225" y="151"/>
                    <a:pt x="1849" y="1"/>
                    <a:pt x="1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0" name="Google Shape;23150;p87"/>
            <p:cNvSpPr/>
            <p:nvPr/>
          </p:nvSpPr>
          <p:spPr>
            <a:xfrm>
              <a:off x="7913775" y="3354795"/>
              <a:ext cx="423285" cy="382422"/>
            </a:xfrm>
            <a:custGeom>
              <a:avLst/>
              <a:gdLst/>
              <a:ahLst/>
              <a:cxnLst/>
              <a:rect l="l" t="t" r="r" b="b"/>
              <a:pathLst>
                <a:path w="16263" h="14693" extrusionOk="0">
                  <a:moveTo>
                    <a:pt x="11836" y="470"/>
                  </a:moveTo>
                  <a:cubicBezTo>
                    <a:pt x="13244" y="470"/>
                    <a:pt x="14384" y="1610"/>
                    <a:pt x="14387" y="3021"/>
                  </a:cubicBezTo>
                  <a:cubicBezTo>
                    <a:pt x="14387" y="4122"/>
                    <a:pt x="12677" y="6139"/>
                    <a:pt x="11836" y="7018"/>
                  </a:cubicBezTo>
                  <a:cubicBezTo>
                    <a:pt x="10995" y="6139"/>
                    <a:pt x="9285" y="4122"/>
                    <a:pt x="9285" y="3021"/>
                  </a:cubicBezTo>
                  <a:cubicBezTo>
                    <a:pt x="9285" y="1610"/>
                    <a:pt x="10429" y="470"/>
                    <a:pt x="11836" y="470"/>
                  </a:cubicBezTo>
                  <a:close/>
                  <a:moveTo>
                    <a:pt x="8162" y="470"/>
                  </a:moveTo>
                  <a:cubicBezTo>
                    <a:pt x="8751" y="470"/>
                    <a:pt x="9340" y="551"/>
                    <a:pt x="9908" y="703"/>
                  </a:cubicBezTo>
                  <a:cubicBezTo>
                    <a:pt x="9219" y="1273"/>
                    <a:pt x="8821" y="2124"/>
                    <a:pt x="8821" y="3021"/>
                  </a:cubicBezTo>
                  <a:cubicBezTo>
                    <a:pt x="8821" y="3289"/>
                    <a:pt x="8895" y="3588"/>
                    <a:pt x="9021" y="3901"/>
                  </a:cubicBezTo>
                  <a:lnTo>
                    <a:pt x="1478" y="9122"/>
                  </a:lnTo>
                  <a:cubicBezTo>
                    <a:pt x="1323" y="8545"/>
                    <a:pt x="1242" y="7947"/>
                    <a:pt x="1246" y="7349"/>
                  </a:cubicBezTo>
                  <a:cubicBezTo>
                    <a:pt x="1246" y="3556"/>
                    <a:pt x="4331" y="470"/>
                    <a:pt x="8124" y="470"/>
                  </a:cubicBezTo>
                  <a:cubicBezTo>
                    <a:pt x="8137" y="470"/>
                    <a:pt x="8149" y="470"/>
                    <a:pt x="8162" y="470"/>
                  </a:cubicBezTo>
                  <a:close/>
                  <a:moveTo>
                    <a:pt x="14373" y="4471"/>
                  </a:moveTo>
                  <a:cubicBezTo>
                    <a:pt x="15777" y="7525"/>
                    <a:pt x="14771" y="11149"/>
                    <a:pt x="11988" y="13038"/>
                  </a:cubicBezTo>
                  <a:lnTo>
                    <a:pt x="7804" y="7060"/>
                  </a:lnTo>
                  <a:lnTo>
                    <a:pt x="9950" y="5491"/>
                  </a:lnTo>
                  <a:cubicBezTo>
                    <a:pt x="10475" y="6205"/>
                    <a:pt x="11052" y="6881"/>
                    <a:pt x="11671" y="7511"/>
                  </a:cubicBezTo>
                  <a:cubicBezTo>
                    <a:pt x="11717" y="7556"/>
                    <a:pt x="11776" y="7579"/>
                    <a:pt x="11835" y="7579"/>
                  </a:cubicBezTo>
                  <a:cubicBezTo>
                    <a:pt x="11893" y="7579"/>
                    <a:pt x="11952" y="7556"/>
                    <a:pt x="11998" y="7511"/>
                  </a:cubicBezTo>
                  <a:cubicBezTo>
                    <a:pt x="12086" y="7423"/>
                    <a:pt x="13585" y="5910"/>
                    <a:pt x="14373" y="4471"/>
                  </a:cubicBezTo>
                  <a:close/>
                  <a:moveTo>
                    <a:pt x="7431" y="7335"/>
                  </a:moveTo>
                  <a:lnTo>
                    <a:pt x="11597" y="13288"/>
                  </a:lnTo>
                  <a:cubicBezTo>
                    <a:pt x="11280" y="13471"/>
                    <a:pt x="10953" y="13629"/>
                    <a:pt x="10612" y="13763"/>
                  </a:cubicBezTo>
                  <a:lnTo>
                    <a:pt x="10608" y="13763"/>
                  </a:lnTo>
                  <a:lnTo>
                    <a:pt x="6555" y="7972"/>
                  </a:lnTo>
                  <a:lnTo>
                    <a:pt x="7431" y="7335"/>
                  </a:lnTo>
                  <a:close/>
                  <a:moveTo>
                    <a:pt x="9219" y="4327"/>
                  </a:moveTo>
                  <a:cubicBezTo>
                    <a:pt x="9359" y="4597"/>
                    <a:pt x="9514" y="4858"/>
                    <a:pt x="9686" y="5111"/>
                  </a:cubicBezTo>
                  <a:lnTo>
                    <a:pt x="4979" y="8552"/>
                  </a:lnTo>
                  <a:cubicBezTo>
                    <a:pt x="4866" y="8633"/>
                    <a:pt x="4852" y="8798"/>
                    <a:pt x="4954" y="8901"/>
                  </a:cubicBezTo>
                  <a:lnTo>
                    <a:pt x="4958" y="8904"/>
                  </a:lnTo>
                  <a:cubicBezTo>
                    <a:pt x="5001" y="8947"/>
                    <a:pt x="5059" y="8969"/>
                    <a:pt x="5117" y="8969"/>
                  </a:cubicBezTo>
                  <a:cubicBezTo>
                    <a:pt x="5165" y="8969"/>
                    <a:pt x="5212" y="8955"/>
                    <a:pt x="5253" y="8925"/>
                  </a:cubicBezTo>
                  <a:lnTo>
                    <a:pt x="6182" y="8246"/>
                  </a:lnTo>
                  <a:lnTo>
                    <a:pt x="10154" y="13921"/>
                  </a:lnTo>
                  <a:cubicBezTo>
                    <a:pt x="9496" y="14125"/>
                    <a:pt x="8814" y="14227"/>
                    <a:pt x="8124" y="14227"/>
                  </a:cubicBezTo>
                  <a:cubicBezTo>
                    <a:pt x="5781" y="14227"/>
                    <a:pt x="3596" y="13035"/>
                    <a:pt x="2333" y="11061"/>
                  </a:cubicBezTo>
                  <a:lnTo>
                    <a:pt x="4335" y="9597"/>
                  </a:lnTo>
                  <a:cubicBezTo>
                    <a:pt x="4447" y="9513"/>
                    <a:pt x="4462" y="9347"/>
                    <a:pt x="4360" y="9249"/>
                  </a:cubicBezTo>
                  <a:lnTo>
                    <a:pt x="4356" y="9245"/>
                  </a:lnTo>
                  <a:cubicBezTo>
                    <a:pt x="4314" y="9201"/>
                    <a:pt x="4256" y="9179"/>
                    <a:pt x="4198" y="9179"/>
                  </a:cubicBezTo>
                  <a:cubicBezTo>
                    <a:pt x="4150" y="9179"/>
                    <a:pt x="4102" y="9194"/>
                    <a:pt x="4060" y="9224"/>
                  </a:cubicBezTo>
                  <a:lnTo>
                    <a:pt x="2094" y="10660"/>
                  </a:lnTo>
                  <a:cubicBezTo>
                    <a:pt x="1907" y="10315"/>
                    <a:pt x="1745" y="9960"/>
                    <a:pt x="1619" y="9590"/>
                  </a:cubicBezTo>
                  <a:lnTo>
                    <a:pt x="9219" y="4327"/>
                  </a:lnTo>
                  <a:close/>
                  <a:moveTo>
                    <a:pt x="8127" y="1"/>
                  </a:moveTo>
                  <a:cubicBezTo>
                    <a:pt x="5522" y="1"/>
                    <a:pt x="3038" y="1391"/>
                    <a:pt x="1714" y="3767"/>
                  </a:cubicBezTo>
                  <a:cubicBezTo>
                    <a:pt x="0" y="6835"/>
                    <a:pt x="700" y="10684"/>
                    <a:pt x="3381" y="12954"/>
                  </a:cubicBezTo>
                  <a:cubicBezTo>
                    <a:pt x="4751" y="14111"/>
                    <a:pt x="6438" y="14692"/>
                    <a:pt x="8127" y="14692"/>
                  </a:cubicBezTo>
                  <a:cubicBezTo>
                    <a:pt x="9750" y="14692"/>
                    <a:pt x="11373" y="14156"/>
                    <a:pt x="12716" y="13080"/>
                  </a:cubicBezTo>
                  <a:cubicBezTo>
                    <a:pt x="15460" y="10885"/>
                    <a:pt x="16263" y="7053"/>
                    <a:pt x="14633" y="3943"/>
                  </a:cubicBezTo>
                  <a:cubicBezTo>
                    <a:pt x="14767" y="3616"/>
                    <a:pt x="14852" y="3299"/>
                    <a:pt x="14852" y="3021"/>
                  </a:cubicBezTo>
                  <a:cubicBezTo>
                    <a:pt x="14852" y="1959"/>
                    <a:pt x="14296" y="973"/>
                    <a:pt x="13384" y="432"/>
                  </a:cubicBezTo>
                  <a:cubicBezTo>
                    <a:pt x="12909" y="147"/>
                    <a:pt x="12373" y="4"/>
                    <a:pt x="11837" y="4"/>
                  </a:cubicBezTo>
                  <a:cubicBezTo>
                    <a:pt x="11345" y="4"/>
                    <a:pt x="10854" y="124"/>
                    <a:pt x="10408" y="365"/>
                  </a:cubicBezTo>
                  <a:cubicBezTo>
                    <a:pt x="9654" y="119"/>
                    <a:pt x="8886" y="1"/>
                    <a:pt x="8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51" name="Google Shape;23151;p87"/>
          <p:cNvGrpSpPr/>
          <p:nvPr/>
        </p:nvGrpSpPr>
        <p:grpSpPr>
          <a:xfrm>
            <a:off x="7499365" y="1534536"/>
            <a:ext cx="354807" cy="338357"/>
            <a:chOff x="7499365" y="1534536"/>
            <a:chExt cx="354807" cy="338357"/>
          </a:xfrm>
        </p:grpSpPr>
        <p:sp>
          <p:nvSpPr>
            <p:cNvPr id="23152" name="Google Shape;23152;p87"/>
            <p:cNvSpPr/>
            <p:nvPr/>
          </p:nvSpPr>
          <p:spPr>
            <a:xfrm>
              <a:off x="7560191" y="1548044"/>
              <a:ext cx="180891" cy="319722"/>
            </a:xfrm>
            <a:custGeom>
              <a:avLst/>
              <a:gdLst/>
              <a:ahLst/>
              <a:cxnLst/>
              <a:rect l="l" t="t" r="r" b="b"/>
              <a:pathLst>
                <a:path w="6950" h="12284" extrusionOk="0">
                  <a:moveTo>
                    <a:pt x="676" y="0"/>
                  </a:moveTo>
                  <a:cubicBezTo>
                    <a:pt x="306" y="0"/>
                    <a:pt x="4" y="303"/>
                    <a:pt x="0" y="676"/>
                  </a:cubicBezTo>
                  <a:lnTo>
                    <a:pt x="0" y="11604"/>
                  </a:lnTo>
                  <a:cubicBezTo>
                    <a:pt x="4" y="11977"/>
                    <a:pt x="303" y="12280"/>
                    <a:pt x="676" y="12283"/>
                  </a:cubicBezTo>
                  <a:lnTo>
                    <a:pt x="6274" y="12283"/>
                  </a:lnTo>
                  <a:cubicBezTo>
                    <a:pt x="6643" y="12280"/>
                    <a:pt x="6946" y="11977"/>
                    <a:pt x="6949" y="11604"/>
                  </a:cubicBezTo>
                  <a:lnTo>
                    <a:pt x="6949" y="676"/>
                  </a:lnTo>
                  <a:cubicBezTo>
                    <a:pt x="6946" y="303"/>
                    <a:pt x="6643" y="0"/>
                    <a:pt x="6274" y="0"/>
                  </a:cubicBezTo>
                  <a:close/>
                </a:path>
              </a:pathLst>
            </a:custGeom>
            <a:solidFill>
              <a:srgbClr val="FBFC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3" name="Google Shape;23153;p87"/>
            <p:cNvSpPr/>
            <p:nvPr/>
          </p:nvSpPr>
          <p:spPr>
            <a:xfrm>
              <a:off x="7706440" y="1548044"/>
              <a:ext cx="34643" cy="319722"/>
            </a:xfrm>
            <a:custGeom>
              <a:avLst/>
              <a:gdLst/>
              <a:ahLst/>
              <a:cxnLst/>
              <a:rect l="l" t="t" r="r" b="b"/>
              <a:pathLst>
                <a:path w="1331" h="12284" extrusionOk="0">
                  <a:moveTo>
                    <a:pt x="0" y="0"/>
                  </a:moveTo>
                  <a:cubicBezTo>
                    <a:pt x="373" y="0"/>
                    <a:pt x="676" y="303"/>
                    <a:pt x="679" y="676"/>
                  </a:cubicBezTo>
                  <a:lnTo>
                    <a:pt x="679" y="11604"/>
                  </a:lnTo>
                  <a:cubicBezTo>
                    <a:pt x="676" y="11977"/>
                    <a:pt x="373" y="12280"/>
                    <a:pt x="0" y="12283"/>
                  </a:cubicBezTo>
                  <a:lnTo>
                    <a:pt x="655" y="12283"/>
                  </a:lnTo>
                  <a:cubicBezTo>
                    <a:pt x="1028" y="12280"/>
                    <a:pt x="1330" y="11977"/>
                    <a:pt x="1330" y="11604"/>
                  </a:cubicBezTo>
                  <a:lnTo>
                    <a:pt x="1330" y="676"/>
                  </a:lnTo>
                  <a:cubicBezTo>
                    <a:pt x="1330" y="303"/>
                    <a:pt x="1028" y="0"/>
                    <a:pt x="655"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4" name="Google Shape;23154;p87"/>
            <p:cNvSpPr/>
            <p:nvPr/>
          </p:nvSpPr>
          <p:spPr>
            <a:xfrm>
              <a:off x="7560191" y="1822869"/>
              <a:ext cx="180891" cy="44897"/>
            </a:xfrm>
            <a:custGeom>
              <a:avLst/>
              <a:gdLst/>
              <a:ahLst/>
              <a:cxnLst/>
              <a:rect l="l" t="t" r="r" b="b"/>
              <a:pathLst>
                <a:path w="6950" h="1725" extrusionOk="0">
                  <a:moveTo>
                    <a:pt x="0" y="0"/>
                  </a:moveTo>
                  <a:lnTo>
                    <a:pt x="0" y="1045"/>
                  </a:lnTo>
                  <a:cubicBezTo>
                    <a:pt x="0" y="1418"/>
                    <a:pt x="303" y="1721"/>
                    <a:pt x="676" y="1724"/>
                  </a:cubicBezTo>
                  <a:lnTo>
                    <a:pt x="6270" y="1724"/>
                  </a:lnTo>
                  <a:cubicBezTo>
                    <a:pt x="6643" y="1721"/>
                    <a:pt x="6946" y="1418"/>
                    <a:pt x="6949" y="1045"/>
                  </a:cubicBezTo>
                  <a:lnTo>
                    <a:pt x="6949"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5" name="Google Shape;23155;p87"/>
            <p:cNvSpPr/>
            <p:nvPr/>
          </p:nvSpPr>
          <p:spPr>
            <a:xfrm>
              <a:off x="7706440" y="1822869"/>
              <a:ext cx="34643" cy="44897"/>
            </a:xfrm>
            <a:custGeom>
              <a:avLst/>
              <a:gdLst/>
              <a:ahLst/>
              <a:cxnLst/>
              <a:rect l="l" t="t" r="r" b="b"/>
              <a:pathLst>
                <a:path w="1331" h="1725" extrusionOk="0">
                  <a:moveTo>
                    <a:pt x="679" y="0"/>
                  </a:moveTo>
                  <a:lnTo>
                    <a:pt x="679" y="1045"/>
                  </a:lnTo>
                  <a:cubicBezTo>
                    <a:pt x="676" y="1418"/>
                    <a:pt x="373" y="1721"/>
                    <a:pt x="0" y="1724"/>
                  </a:cubicBezTo>
                  <a:lnTo>
                    <a:pt x="655" y="1724"/>
                  </a:lnTo>
                  <a:cubicBezTo>
                    <a:pt x="1028" y="1721"/>
                    <a:pt x="1327" y="1418"/>
                    <a:pt x="1330" y="1045"/>
                  </a:cubicBezTo>
                  <a:lnTo>
                    <a:pt x="1330" y="0"/>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6" name="Google Shape;23156;p87"/>
            <p:cNvSpPr/>
            <p:nvPr/>
          </p:nvSpPr>
          <p:spPr>
            <a:xfrm>
              <a:off x="7560191" y="1548044"/>
              <a:ext cx="180891" cy="44793"/>
            </a:xfrm>
            <a:custGeom>
              <a:avLst/>
              <a:gdLst/>
              <a:ahLst/>
              <a:cxnLst/>
              <a:rect l="l" t="t" r="r" b="b"/>
              <a:pathLst>
                <a:path w="6950" h="1721" extrusionOk="0">
                  <a:moveTo>
                    <a:pt x="676" y="0"/>
                  </a:moveTo>
                  <a:cubicBezTo>
                    <a:pt x="303" y="0"/>
                    <a:pt x="4" y="303"/>
                    <a:pt x="0" y="676"/>
                  </a:cubicBezTo>
                  <a:lnTo>
                    <a:pt x="0" y="1721"/>
                  </a:lnTo>
                  <a:lnTo>
                    <a:pt x="6949" y="1721"/>
                  </a:lnTo>
                  <a:lnTo>
                    <a:pt x="6949" y="676"/>
                  </a:lnTo>
                  <a:cubicBezTo>
                    <a:pt x="6946" y="303"/>
                    <a:pt x="6643" y="0"/>
                    <a:pt x="6274"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7" name="Google Shape;23157;p87"/>
            <p:cNvSpPr/>
            <p:nvPr/>
          </p:nvSpPr>
          <p:spPr>
            <a:xfrm>
              <a:off x="7706440" y="1548044"/>
              <a:ext cx="34643" cy="44793"/>
            </a:xfrm>
            <a:custGeom>
              <a:avLst/>
              <a:gdLst/>
              <a:ahLst/>
              <a:cxnLst/>
              <a:rect l="l" t="t" r="r" b="b"/>
              <a:pathLst>
                <a:path w="1331" h="1721" extrusionOk="0">
                  <a:moveTo>
                    <a:pt x="0" y="0"/>
                  </a:moveTo>
                  <a:cubicBezTo>
                    <a:pt x="373" y="0"/>
                    <a:pt x="676" y="303"/>
                    <a:pt x="679" y="676"/>
                  </a:cubicBezTo>
                  <a:lnTo>
                    <a:pt x="679" y="1721"/>
                  </a:lnTo>
                  <a:lnTo>
                    <a:pt x="1330" y="1721"/>
                  </a:lnTo>
                  <a:lnTo>
                    <a:pt x="1330" y="676"/>
                  </a:lnTo>
                  <a:cubicBezTo>
                    <a:pt x="1330" y="303"/>
                    <a:pt x="1028" y="0"/>
                    <a:pt x="655"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8" name="Google Shape;23158;p87"/>
            <p:cNvSpPr/>
            <p:nvPr/>
          </p:nvSpPr>
          <p:spPr>
            <a:xfrm>
              <a:off x="7649830" y="1644008"/>
              <a:ext cx="199214" cy="127222"/>
            </a:xfrm>
            <a:custGeom>
              <a:avLst/>
              <a:gdLst/>
              <a:ahLst/>
              <a:cxnLst/>
              <a:rect l="l" t="t" r="r" b="b"/>
              <a:pathLst>
                <a:path w="7654" h="4888" extrusionOk="0">
                  <a:moveTo>
                    <a:pt x="233" y="1"/>
                  </a:moveTo>
                  <a:cubicBezTo>
                    <a:pt x="103" y="1"/>
                    <a:pt x="1" y="106"/>
                    <a:pt x="1" y="236"/>
                  </a:cubicBezTo>
                  <a:lnTo>
                    <a:pt x="1" y="4652"/>
                  </a:lnTo>
                  <a:cubicBezTo>
                    <a:pt x="1" y="4782"/>
                    <a:pt x="103" y="4888"/>
                    <a:pt x="233" y="4888"/>
                  </a:cubicBezTo>
                  <a:lnTo>
                    <a:pt x="7418" y="4888"/>
                  </a:lnTo>
                  <a:cubicBezTo>
                    <a:pt x="7548" y="4884"/>
                    <a:pt x="7654" y="4782"/>
                    <a:pt x="7654" y="4652"/>
                  </a:cubicBezTo>
                  <a:lnTo>
                    <a:pt x="7654" y="236"/>
                  </a:lnTo>
                  <a:cubicBezTo>
                    <a:pt x="7654" y="106"/>
                    <a:pt x="7548" y="1"/>
                    <a:pt x="74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9" name="Google Shape;23159;p87"/>
            <p:cNvSpPr/>
            <p:nvPr/>
          </p:nvSpPr>
          <p:spPr>
            <a:xfrm>
              <a:off x="7826583" y="1644008"/>
              <a:ext cx="22462" cy="127222"/>
            </a:xfrm>
            <a:custGeom>
              <a:avLst/>
              <a:gdLst/>
              <a:ahLst/>
              <a:cxnLst/>
              <a:rect l="l" t="t" r="r" b="b"/>
              <a:pathLst>
                <a:path w="863" h="4888" extrusionOk="0">
                  <a:moveTo>
                    <a:pt x="1" y="1"/>
                  </a:moveTo>
                  <a:cubicBezTo>
                    <a:pt x="131" y="1"/>
                    <a:pt x="236" y="106"/>
                    <a:pt x="236" y="236"/>
                  </a:cubicBezTo>
                  <a:lnTo>
                    <a:pt x="236" y="4652"/>
                  </a:lnTo>
                  <a:cubicBezTo>
                    <a:pt x="236" y="4782"/>
                    <a:pt x="131" y="4888"/>
                    <a:pt x="1" y="4888"/>
                  </a:cubicBezTo>
                  <a:lnTo>
                    <a:pt x="627" y="4888"/>
                  </a:lnTo>
                  <a:cubicBezTo>
                    <a:pt x="757" y="4888"/>
                    <a:pt x="863" y="4782"/>
                    <a:pt x="863" y="4652"/>
                  </a:cubicBezTo>
                  <a:lnTo>
                    <a:pt x="863" y="236"/>
                  </a:lnTo>
                  <a:cubicBezTo>
                    <a:pt x="863" y="106"/>
                    <a:pt x="757" y="1"/>
                    <a:pt x="62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0" name="Google Shape;23160;p87"/>
            <p:cNvSpPr/>
            <p:nvPr/>
          </p:nvSpPr>
          <p:spPr>
            <a:xfrm>
              <a:off x="7758183" y="1666912"/>
              <a:ext cx="44429" cy="38130"/>
            </a:xfrm>
            <a:custGeom>
              <a:avLst/>
              <a:gdLst/>
              <a:ahLst/>
              <a:cxnLst/>
              <a:rect l="l" t="t" r="r" b="b"/>
              <a:pathLst>
                <a:path w="1707" h="1465" extrusionOk="0">
                  <a:moveTo>
                    <a:pt x="978" y="0"/>
                  </a:moveTo>
                  <a:cubicBezTo>
                    <a:pt x="324" y="0"/>
                    <a:pt x="0" y="788"/>
                    <a:pt x="458" y="1249"/>
                  </a:cubicBezTo>
                  <a:cubicBezTo>
                    <a:pt x="607" y="1398"/>
                    <a:pt x="790" y="1465"/>
                    <a:pt x="969" y="1465"/>
                  </a:cubicBezTo>
                  <a:cubicBezTo>
                    <a:pt x="1346" y="1465"/>
                    <a:pt x="1707" y="1173"/>
                    <a:pt x="1707" y="732"/>
                  </a:cubicBezTo>
                  <a:cubicBezTo>
                    <a:pt x="1707" y="327"/>
                    <a:pt x="1379" y="0"/>
                    <a:pt x="978"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1" name="Google Shape;23161;p87"/>
            <p:cNvSpPr/>
            <p:nvPr/>
          </p:nvSpPr>
          <p:spPr>
            <a:xfrm>
              <a:off x="7783273" y="1666912"/>
              <a:ext cx="44429" cy="38104"/>
            </a:xfrm>
            <a:custGeom>
              <a:avLst/>
              <a:gdLst/>
              <a:ahLst/>
              <a:cxnLst/>
              <a:rect l="l" t="t" r="r" b="b"/>
              <a:pathLst>
                <a:path w="1707" h="1464" extrusionOk="0">
                  <a:moveTo>
                    <a:pt x="975" y="0"/>
                  </a:moveTo>
                  <a:cubicBezTo>
                    <a:pt x="324" y="0"/>
                    <a:pt x="0" y="788"/>
                    <a:pt x="461" y="1249"/>
                  </a:cubicBezTo>
                  <a:cubicBezTo>
                    <a:pt x="609" y="1397"/>
                    <a:pt x="791" y="1463"/>
                    <a:pt x="970" y="1463"/>
                  </a:cubicBezTo>
                  <a:cubicBezTo>
                    <a:pt x="1346" y="1463"/>
                    <a:pt x="1707" y="1173"/>
                    <a:pt x="1707" y="732"/>
                  </a:cubicBezTo>
                  <a:cubicBezTo>
                    <a:pt x="1707" y="327"/>
                    <a:pt x="1380" y="0"/>
                    <a:pt x="975"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2" name="Google Shape;23162;p87"/>
            <p:cNvSpPr/>
            <p:nvPr/>
          </p:nvSpPr>
          <p:spPr>
            <a:xfrm>
              <a:off x="7673567" y="1668265"/>
              <a:ext cx="56896" cy="35397"/>
            </a:xfrm>
            <a:custGeom>
              <a:avLst/>
              <a:gdLst/>
              <a:ahLst/>
              <a:cxnLst/>
              <a:rect l="l" t="t" r="r" b="b"/>
              <a:pathLst>
                <a:path w="2186" h="1360" extrusionOk="0">
                  <a:moveTo>
                    <a:pt x="236" y="1"/>
                  </a:moveTo>
                  <a:cubicBezTo>
                    <a:pt x="106" y="1"/>
                    <a:pt x="0" y="106"/>
                    <a:pt x="0" y="237"/>
                  </a:cubicBezTo>
                  <a:lnTo>
                    <a:pt x="0" y="1123"/>
                  </a:lnTo>
                  <a:cubicBezTo>
                    <a:pt x="0" y="1253"/>
                    <a:pt x="106" y="1359"/>
                    <a:pt x="236" y="1359"/>
                  </a:cubicBezTo>
                  <a:lnTo>
                    <a:pt x="1953" y="1359"/>
                  </a:lnTo>
                  <a:cubicBezTo>
                    <a:pt x="2080" y="1359"/>
                    <a:pt x="2185" y="1253"/>
                    <a:pt x="2185" y="1123"/>
                  </a:cubicBezTo>
                  <a:lnTo>
                    <a:pt x="2185" y="237"/>
                  </a:lnTo>
                  <a:cubicBezTo>
                    <a:pt x="2185" y="106"/>
                    <a:pt x="2080" y="1"/>
                    <a:pt x="1953"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3" name="Google Shape;23163;p87"/>
            <p:cNvSpPr/>
            <p:nvPr/>
          </p:nvSpPr>
          <p:spPr>
            <a:xfrm>
              <a:off x="7670262" y="1724042"/>
              <a:ext cx="160277" cy="19911"/>
            </a:xfrm>
            <a:custGeom>
              <a:avLst/>
              <a:gdLst/>
              <a:ahLst/>
              <a:cxnLst/>
              <a:rect l="l" t="t" r="r" b="b"/>
              <a:pathLst>
                <a:path w="6158" h="765" extrusionOk="0">
                  <a:moveTo>
                    <a:pt x="236" y="1"/>
                  </a:moveTo>
                  <a:cubicBezTo>
                    <a:pt x="106" y="1"/>
                    <a:pt x="0" y="106"/>
                    <a:pt x="0" y="236"/>
                  </a:cubicBezTo>
                  <a:lnTo>
                    <a:pt x="0" y="528"/>
                  </a:lnTo>
                  <a:cubicBezTo>
                    <a:pt x="0" y="659"/>
                    <a:pt x="106" y="764"/>
                    <a:pt x="236" y="764"/>
                  </a:cubicBezTo>
                  <a:lnTo>
                    <a:pt x="5922" y="764"/>
                  </a:lnTo>
                  <a:cubicBezTo>
                    <a:pt x="6052" y="764"/>
                    <a:pt x="6158" y="659"/>
                    <a:pt x="6158" y="528"/>
                  </a:cubicBezTo>
                  <a:lnTo>
                    <a:pt x="6158" y="236"/>
                  </a:lnTo>
                  <a:cubicBezTo>
                    <a:pt x="6158" y="106"/>
                    <a:pt x="6052" y="1"/>
                    <a:pt x="5922"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4" name="Google Shape;23164;p87"/>
            <p:cNvSpPr/>
            <p:nvPr/>
          </p:nvSpPr>
          <p:spPr>
            <a:xfrm>
              <a:off x="7508709" y="1539507"/>
              <a:ext cx="93178" cy="89665"/>
            </a:xfrm>
            <a:custGeom>
              <a:avLst/>
              <a:gdLst/>
              <a:ahLst/>
              <a:cxnLst/>
              <a:rect l="l" t="t" r="r" b="b"/>
              <a:pathLst>
                <a:path w="3580" h="3445" extrusionOk="0">
                  <a:moveTo>
                    <a:pt x="1859" y="1"/>
                  </a:moveTo>
                  <a:cubicBezTo>
                    <a:pt x="1162" y="1"/>
                    <a:pt x="536" y="420"/>
                    <a:pt x="268" y="1064"/>
                  </a:cubicBezTo>
                  <a:cubicBezTo>
                    <a:pt x="1" y="1707"/>
                    <a:pt x="149" y="2446"/>
                    <a:pt x="641" y="2939"/>
                  </a:cubicBezTo>
                  <a:cubicBezTo>
                    <a:pt x="972" y="3269"/>
                    <a:pt x="1413" y="3445"/>
                    <a:pt x="1862" y="3445"/>
                  </a:cubicBezTo>
                  <a:cubicBezTo>
                    <a:pt x="2082" y="3445"/>
                    <a:pt x="2305" y="3402"/>
                    <a:pt x="2517" y="3315"/>
                  </a:cubicBezTo>
                  <a:cubicBezTo>
                    <a:pt x="3160" y="3048"/>
                    <a:pt x="3579" y="2418"/>
                    <a:pt x="3579" y="1725"/>
                  </a:cubicBezTo>
                  <a:cubicBezTo>
                    <a:pt x="3579" y="772"/>
                    <a:pt x="2809" y="1"/>
                    <a:pt x="185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5" name="Google Shape;23165;p87"/>
            <p:cNvSpPr/>
            <p:nvPr/>
          </p:nvSpPr>
          <p:spPr>
            <a:xfrm>
              <a:off x="7548557" y="1539507"/>
              <a:ext cx="55621" cy="89665"/>
            </a:xfrm>
            <a:custGeom>
              <a:avLst/>
              <a:gdLst/>
              <a:ahLst/>
              <a:cxnLst/>
              <a:rect l="l" t="t" r="r" b="b"/>
              <a:pathLst>
                <a:path w="2137" h="3445" extrusionOk="0">
                  <a:moveTo>
                    <a:pt x="328" y="1"/>
                  </a:moveTo>
                  <a:cubicBezTo>
                    <a:pt x="219" y="1"/>
                    <a:pt x="109" y="12"/>
                    <a:pt x="0" y="33"/>
                  </a:cubicBezTo>
                  <a:cubicBezTo>
                    <a:pt x="810" y="191"/>
                    <a:pt x="1397" y="898"/>
                    <a:pt x="1397" y="1725"/>
                  </a:cubicBezTo>
                  <a:cubicBezTo>
                    <a:pt x="1397" y="2548"/>
                    <a:pt x="810" y="3259"/>
                    <a:pt x="0" y="3414"/>
                  </a:cubicBezTo>
                  <a:cubicBezTo>
                    <a:pt x="110" y="3435"/>
                    <a:pt x="219" y="3445"/>
                    <a:pt x="326" y="3445"/>
                  </a:cubicBezTo>
                  <a:cubicBezTo>
                    <a:pt x="1194" y="3445"/>
                    <a:pt x="1953" y="2786"/>
                    <a:pt x="2038" y="1887"/>
                  </a:cubicBezTo>
                  <a:cubicBezTo>
                    <a:pt x="2136" y="877"/>
                    <a:pt x="1341" y="4"/>
                    <a:pt x="32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6" name="Google Shape;23166;p87"/>
            <p:cNvSpPr/>
            <p:nvPr/>
          </p:nvSpPr>
          <p:spPr>
            <a:xfrm>
              <a:off x="7499365" y="1534536"/>
              <a:ext cx="354807" cy="338357"/>
            </a:xfrm>
            <a:custGeom>
              <a:avLst/>
              <a:gdLst/>
              <a:ahLst/>
              <a:cxnLst/>
              <a:rect l="l" t="t" r="r" b="b"/>
              <a:pathLst>
                <a:path w="13632" h="13000" extrusionOk="0">
                  <a:moveTo>
                    <a:pt x="8611" y="713"/>
                  </a:moveTo>
                  <a:cubicBezTo>
                    <a:pt x="8875" y="713"/>
                    <a:pt x="9089" y="927"/>
                    <a:pt x="9089" y="1191"/>
                  </a:cubicBezTo>
                  <a:lnTo>
                    <a:pt x="9089" y="2043"/>
                  </a:lnTo>
                  <a:lnTo>
                    <a:pt x="4132" y="2043"/>
                  </a:lnTo>
                  <a:cubicBezTo>
                    <a:pt x="4132" y="1997"/>
                    <a:pt x="4135" y="1955"/>
                    <a:pt x="4135" y="1913"/>
                  </a:cubicBezTo>
                  <a:cubicBezTo>
                    <a:pt x="4135" y="1476"/>
                    <a:pt x="3984" y="1054"/>
                    <a:pt x="3709" y="713"/>
                  </a:cubicBezTo>
                  <a:close/>
                  <a:moveTo>
                    <a:pt x="2218" y="389"/>
                  </a:moveTo>
                  <a:cubicBezTo>
                    <a:pt x="2415" y="389"/>
                    <a:pt x="2613" y="427"/>
                    <a:pt x="2802" y="505"/>
                  </a:cubicBezTo>
                  <a:cubicBezTo>
                    <a:pt x="3372" y="741"/>
                    <a:pt x="3745" y="1297"/>
                    <a:pt x="3745" y="1913"/>
                  </a:cubicBezTo>
                  <a:cubicBezTo>
                    <a:pt x="3741" y="2757"/>
                    <a:pt x="3059" y="3440"/>
                    <a:pt x="2218" y="3440"/>
                  </a:cubicBezTo>
                  <a:cubicBezTo>
                    <a:pt x="1602" y="3440"/>
                    <a:pt x="1046" y="3067"/>
                    <a:pt x="810" y="2497"/>
                  </a:cubicBezTo>
                  <a:cubicBezTo>
                    <a:pt x="571" y="1927"/>
                    <a:pt x="705" y="1272"/>
                    <a:pt x="1137" y="836"/>
                  </a:cubicBezTo>
                  <a:cubicBezTo>
                    <a:pt x="1429" y="544"/>
                    <a:pt x="1820" y="389"/>
                    <a:pt x="2218" y="389"/>
                  </a:cubicBezTo>
                  <a:close/>
                  <a:moveTo>
                    <a:pt x="9086" y="11275"/>
                  </a:moveTo>
                  <a:lnTo>
                    <a:pt x="9086" y="12123"/>
                  </a:lnTo>
                  <a:cubicBezTo>
                    <a:pt x="9086" y="12390"/>
                    <a:pt x="8871" y="12605"/>
                    <a:pt x="8607" y="12605"/>
                  </a:cubicBezTo>
                  <a:lnTo>
                    <a:pt x="3013" y="12605"/>
                  </a:lnTo>
                  <a:cubicBezTo>
                    <a:pt x="2749" y="12602"/>
                    <a:pt x="2534" y="12387"/>
                    <a:pt x="2534" y="12123"/>
                  </a:cubicBezTo>
                  <a:lnTo>
                    <a:pt x="2534" y="11275"/>
                  </a:lnTo>
                  <a:close/>
                  <a:moveTo>
                    <a:pt x="2221" y="0"/>
                  </a:moveTo>
                  <a:cubicBezTo>
                    <a:pt x="1428" y="0"/>
                    <a:pt x="665" y="494"/>
                    <a:pt x="395" y="1325"/>
                  </a:cubicBezTo>
                  <a:cubicBezTo>
                    <a:pt x="1" y="2532"/>
                    <a:pt x="870" y="3781"/>
                    <a:pt x="2140" y="3834"/>
                  </a:cubicBezTo>
                  <a:lnTo>
                    <a:pt x="2140" y="5660"/>
                  </a:lnTo>
                  <a:cubicBezTo>
                    <a:pt x="2140" y="5790"/>
                    <a:pt x="2238" y="5855"/>
                    <a:pt x="2335" y="5855"/>
                  </a:cubicBezTo>
                  <a:cubicBezTo>
                    <a:pt x="2433" y="5855"/>
                    <a:pt x="2531" y="5790"/>
                    <a:pt x="2531" y="5660"/>
                  </a:cubicBezTo>
                  <a:lnTo>
                    <a:pt x="2531" y="3805"/>
                  </a:lnTo>
                  <a:cubicBezTo>
                    <a:pt x="3263" y="3682"/>
                    <a:pt x="3857" y="3147"/>
                    <a:pt x="4061" y="2437"/>
                  </a:cubicBezTo>
                  <a:lnTo>
                    <a:pt x="9089" y="2437"/>
                  </a:lnTo>
                  <a:lnTo>
                    <a:pt x="9089" y="4010"/>
                  </a:lnTo>
                  <a:lnTo>
                    <a:pt x="5975" y="4010"/>
                  </a:lnTo>
                  <a:lnTo>
                    <a:pt x="5975" y="3337"/>
                  </a:lnTo>
                  <a:lnTo>
                    <a:pt x="5585" y="3337"/>
                  </a:lnTo>
                  <a:lnTo>
                    <a:pt x="5585" y="9977"/>
                  </a:lnTo>
                  <a:lnTo>
                    <a:pt x="5975" y="9977"/>
                  </a:lnTo>
                  <a:lnTo>
                    <a:pt x="5975" y="9284"/>
                  </a:lnTo>
                  <a:lnTo>
                    <a:pt x="9089" y="9284"/>
                  </a:lnTo>
                  <a:lnTo>
                    <a:pt x="9089" y="10881"/>
                  </a:lnTo>
                  <a:lnTo>
                    <a:pt x="2534" y="10881"/>
                  </a:lnTo>
                  <a:lnTo>
                    <a:pt x="2534" y="6497"/>
                  </a:lnTo>
                  <a:cubicBezTo>
                    <a:pt x="2534" y="6367"/>
                    <a:pt x="2437" y="6302"/>
                    <a:pt x="2339" y="6302"/>
                  </a:cubicBezTo>
                  <a:cubicBezTo>
                    <a:pt x="2241" y="6302"/>
                    <a:pt x="2144" y="6367"/>
                    <a:pt x="2144" y="6497"/>
                  </a:cubicBezTo>
                  <a:lnTo>
                    <a:pt x="2144" y="12127"/>
                  </a:lnTo>
                  <a:cubicBezTo>
                    <a:pt x="2144" y="12609"/>
                    <a:pt x="2534" y="12996"/>
                    <a:pt x="3016" y="12999"/>
                  </a:cubicBezTo>
                  <a:lnTo>
                    <a:pt x="8611" y="12999"/>
                  </a:lnTo>
                  <a:cubicBezTo>
                    <a:pt x="9058" y="12996"/>
                    <a:pt x="9431" y="12658"/>
                    <a:pt x="9476" y="12215"/>
                  </a:cubicBezTo>
                  <a:cubicBezTo>
                    <a:pt x="9480" y="12186"/>
                    <a:pt x="9480" y="12155"/>
                    <a:pt x="9480" y="12127"/>
                  </a:cubicBezTo>
                  <a:lnTo>
                    <a:pt x="9480" y="9287"/>
                  </a:lnTo>
                  <a:lnTo>
                    <a:pt x="10665" y="9287"/>
                  </a:lnTo>
                  <a:cubicBezTo>
                    <a:pt x="10915" y="9277"/>
                    <a:pt x="10915" y="8907"/>
                    <a:pt x="10665" y="8897"/>
                  </a:cubicBezTo>
                  <a:lnTo>
                    <a:pt x="6014" y="8897"/>
                  </a:lnTo>
                  <a:cubicBezTo>
                    <a:pt x="5993" y="8897"/>
                    <a:pt x="5975" y="8879"/>
                    <a:pt x="5975" y="8858"/>
                  </a:cubicBezTo>
                  <a:lnTo>
                    <a:pt x="5975" y="4442"/>
                  </a:lnTo>
                  <a:cubicBezTo>
                    <a:pt x="5975" y="4421"/>
                    <a:pt x="5993" y="4404"/>
                    <a:pt x="6014" y="4404"/>
                  </a:cubicBezTo>
                  <a:lnTo>
                    <a:pt x="13199" y="4404"/>
                  </a:lnTo>
                  <a:cubicBezTo>
                    <a:pt x="13220" y="4404"/>
                    <a:pt x="13238" y="4421"/>
                    <a:pt x="13238" y="4442"/>
                  </a:cubicBezTo>
                  <a:lnTo>
                    <a:pt x="13238" y="8858"/>
                  </a:lnTo>
                  <a:cubicBezTo>
                    <a:pt x="13238" y="8879"/>
                    <a:pt x="13220" y="8897"/>
                    <a:pt x="13199" y="8897"/>
                  </a:cubicBezTo>
                  <a:lnTo>
                    <a:pt x="11524" y="8897"/>
                  </a:lnTo>
                  <a:cubicBezTo>
                    <a:pt x="11519" y="8896"/>
                    <a:pt x="11515" y="8896"/>
                    <a:pt x="11511" y="8896"/>
                  </a:cubicBezTo>
                  <a:cubicBezTo>
                    <a:pt x="11254" y="8896"/>
                    <a:pt x="11254" y="9288"/>
                    <a:pt x="11511" y="9288"/>
                  </a:cubicBezTo>
                  <a:cubicBezTo>
                    <a:pt x="11515" y="9288"/>
                    <a:pt x="11519" y="9287"/>
                    <a:pt x="11524" y="9287"/>
                  </a:cubicBezTo>
                  <a:lnTo>
                    <a:pt x="13199" y="9287"/>
                  </a:lnTo>
                  <a:cubicBezTo>
                    <a:pt x="13438" y="9287"/>
                    <a:pt x="13628" y="9094"/>
                    <a:pt x="13632" y="8858"/>
                  </a:cubicBezTo>
                  <a:lnTo>
                    <a:pt x="13632" y="4442"/>
                  </a:lnTo>
                  <a:cubicBezTo>
                    <a:pt x="13628" y="4203"/>
                    <a:pt x="13438" y="4010"/>
                    <a:pt x="13199" y="4010"/>
                  </a:cubicBezTo>
                  <a:lnTo>
                    <a:pt x="9480" y="4010"/>
                  </a:lnTo>
                  <a:lnTo>
                    <a:pt x="9480" y="1195"/>
                  </a:lnTo>
                  <a:cubicBezTo>
                    <a:pt x="9480" y="1167"/>
                    <a:pt x="9480" y="1138"/>
                    <a:pt x="9476" y="1107"/>
                  </a:cubicBezTo>
                  <a:cubicBezTo>
                    <a:pt x="9431" y="663"/>
                    <a:pt x="9058" y="326"/>
                    <a:pt x="8611" y="326"/>
                  </a:cubicBezTo>
                  <a:lnTo>
                    <a:pt x="3284" y="326"/>
                  </a:lnTo>
                  <a:cubicBezTo>
                    <a:pt x="2952" y="104"/>
                    <a:pt x="2583" y="0"/>
                    <a:pt x="2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7" name="Google Shape;23167;p87"/>
            <p:cNvSpPr/>
            <p:nvPr/>
          </p:nvSpPr>
          <p:spPr>
            <a:xfrm>
              <a:off x="7758000" y="1661863"/>
              <a:ext cx="64678" cy="48281"/>
            </a:xfrm>
            <a:custGeom>
              <a:avLst/>
              <a:gdLst/>
              <a:ahLst/>
              <a:cxnLst/>
              <a:rect l="l" t="t" r="r" b="b"/>
              <a:pathLst>
                <a:path w="2485" h="1855" extrusionOk="0">
                  <a:moveTo>
                    <a:pt x="985" y="391"/>
                  </a:moveTo>
                  <a:cubicBezTo>
                    <a:pt x="1049" y="391"/>
                    <a:pt x="1108" y="402"/>
                    <a:pt x="1168" y="423"/>
                  </a:cubicBezTo>
                  <a:cubicBezTo>
                    <a:pt x="971" y="729"/>
                    <a:pt x="971" y="1123"/>
                    <a:pt x="1168" y="1429"/>
                  </a:cubicBezTo>
                  <a:cubicBezTo>
                    <a:pt x="1107" y="1451"/>
                    <a:pt x="1045" y="1462"/>
                    <a:pt x="984" y="1462"/>
                  </a:cubicBezTo>
                  <a:cubicBezTo>
                    <a:pt x="700" y="1462"/>
                    <a:pt x="447" y="1233"/>
                    <a:pt x="447" y="926"/>
                  </a:cubicBezTo>
                  <a:cubicBezTo>
                    <a:pt x="447" y="630"/>
                    <a:pt x="686" y="391"/>
                    <a:pt x="985" y="391"/>
                  </a:cubicBezTo>
                  <a:close/>
                  <a:moveTo>
                    <a:pt x="983" y="1"/>
                  </a:moveTo>
                  <a:cubicBezTo>
                    <a:pt x="899" y="1"/>
                    <a:pt x="815" y="12"/>
                    <a:pt x="732" y="36"/>
                  </a:cubicBezTo>
                  <a:cubicBezTo>
                    <a:pt x="285" y="159"/>
                    <a:pt x="0" y="595"/>
                    <a:pt x="63" y="1053"/>
                  </a:cubicBezTo>
                  <a:cubicBezTo>
                    <a:pt x="127" y="1510"/>
                    <a:pt x="517" y="1851"/>
                    <a:pt x="982" y="1855"/>
                  </a:cubicBezTo>
                  <a:cubicBezTo>
                    <a:pt x="1151" y="1855"/>
                    <a:pt x="1320" y="1806"/>
                    <a:pt x="1464" y="1718"/>
                  </a:cubicBezTo>
                  <a:cubicBezTo>
                    <a:pt x="1587" y="1642"/>
                    <a:pt x="1687" y="1542"/>
                    <a:pt x="1760" y="1427"/>
                  </a:cubicBezTo>
                  <a:lnTo>
                    <a:pt x="1760" y="1427"/>
                  </a:lnTo>
                  <a:cubicBezTo>
                    <a:pt x="1821" y="1450"/>
                    <a:pt x="1883" y="1461"/>
                    <a:pt x="1945" y="1461"/>
                  </a:cubicBezTo>
                  <a:cubicBezTo>
                    <a:pt x="2220" y="1461"/>
                    <a:pt x="2484" y="1247"/>
                    <a:pt x="2484" y="926"/>
                  </a:cubicBezTo>
                  <a:cubicBezTo>
                    <a:pt x="2481" y="630"/>
                    <a:pt x="2241" y="391"/>
                    <a:pt x="1946" y="391"/>
                  </a:cubicBezTo>
                  <a:cubicBezTo>
                    <a:pt x="1878" y="391"/>
                    <a:pt x="1816" y="403"/>
                    <a:pt x="1759" y="424"/>
                  </a:cubicBezTo>
                  <a:lnTo>
                    <a:pt x="1759" y="424"/>
                  </a:lnTo>
                  <a:cubicBezTo>
                    <a:pt x="1786" y="465"/>
                    <a:pt x="1810" y="510"/>
                    <a:pt x="1830" y="557"/>
                  </a:cubicBezTo>
                  <a:cubicBezTo>
                    <a:pt x="1958" y="849"/>
                    <a:pt x="1923" y="1174"/>
                    <a:pt x="1760" y="1427"/>
                  </a:cubicBezTo>
                  <a:lnTo>
                    <a:pt x="1760" y="1427"/>
                  </a:lnTo>
                  <a:cubicBezTo>
                    <a:pt x="1692" y="1401"/>
                    <a:pt x="1627" y="1360"/>
                    <a:pt x="1569" y="1302"/>
                  </a:cubicBezTo>
                  <a:cubicBezTo>
                    <a:pt x="1280" y="1016"/>
                    <a:pt x="1415" y="550"/>
                    <a:pt x="1759" y="424"/>
                  </a:cubicBezTo>
                  <a:lnTo>
                    <a:pt x="1759" y="424"/>
                  </a:lnTo>
                  <a:cubicBezTo>
                    <a:pt x="1588" y="159"/>
                    <a:pt x="1293" y="1"/>
                    <a:pt x="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8" name="Google Shape;23168;p87"/>
            <p:cNvSpPr/>
            <p:nvPr/>
          </p:nvSpPr>
          <p:spPr>
            <a:xfrm>
              <a:off x="7668518" y="1663138"/>
              <a:ext cx="67073" cy="45548"/>
            </a:xfrm>
            <a:custGeom>
              <a:avLst/>
              <a:gdLst/>
              <a:ahLst/>
              <a:cxnLst/>
              <a:rect l="l" t="t" r="r" b="b"/>
              <a:pathLst>
                <a:path w="2577" h="1750" extrusionOk="0">
                  <a:moveTo>
                    <a:pt x="2147" y="395"/>
                  </a:moveTo>
                  <a:cubicBezTo>
                    <a:pt x="2168" y="395"/>
                    <a:pt x="2186" y="413"/>
                    <a:pt x="2186" y="434"/>
                  </a:cubicBezTo>
                  <a:lnTo>
                    <a:pt x="2186" y="1320"/>
                  </a:lnTo>
                  <a:cubicBezTo>
                    <a:pt x="2186" y="1341"/>
                    <a:pt x="2168" y="1359"/>
                    <a:pt x="2147" y="1359"/>
                  </a:cubicBezTo>
                  <a:lnTo>
                    <a:pt x="433" y="1359"/>
                  </a:lnTo>
                  <a:cubicBezTo>
                    <a:pt x="409" y="1359"/>
                    <a:pt x="391" y="1341"/>
                    <a:pt x="391" y="1320"/>
                  </a:cubicBezTo>
                  <a:lnTo>
                    <a:pt x="391" y="434"/>
                  </a:lnTo>
                  <a:cubicBezTo>
                    <a:pt x="391" y="413"/>
                    <a:pt x="409" y="395"/>
                    <a:pt x="433" y="395"/>
                  </a:cubicBezTo>
                  <a:close/>
                  <a:moveTo>
                    <a:pt x="430" y="1"/>
                  </a:moveTo>
                  <a:cubicBezTo>
                    <a:pt x="191" y="1"/>
                    <a:pt x="1" y="194"/>
                    <a:pt x="1" y="434"/>
                  </a:cubicBezTo>
                  <a:lnTo>
                    <a:pt x="1" y="1320"/>
                  </a:lnTo>
                  <a:cubicBezTo>
                    <a:pt x="1" y="1560"/>
                    <a:pt x="191" y="1750"/>
                    <a:pt x="430" y="1750"/>
                  </a:cubicBezTo>
                  <a:lnTo>
                    <a:pt x="2147" y="1750"/>
                  </a:lnTo>
                  <a:cubicBezTo>
                    <a:pt x="2383" y="1750"/>
                    <a:pt x="2576" y="1560"/>
                    <a:pt x="2576" y="1320"/>
                  </a:cubicBezTo>
                  <a:lnTo>
                    <a:pt x="2576" y="434"/>
                  </a:lnTo>
                  <a:cubicBezTo>
                    <a:pt x="2576" y="194"/>
                    <a:pt x="2383" y="1"/>
                    <a:pt x="21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9" name="Google Shape;23169;p87"/>
            <p:cNvSpPr/>
            <p:nvPr/>
          </p:nvSpPr>
          <p:spPr>
            <a:xfrm>
              <a:off x="7665134" y="1718915"/>
              <a:ext cx="170454" cy="30062"/>
            </a:xfrm>
            <a:custGeom>
              <a:avLst/>
              <a:gdLst/>
              <a:ahLst/>
              <a:cxnLst/>
              <a:rect l="l" t="t" r="r" b="b"/>
              <a:pathLst>
                <a:path w="6549" h="1155" extrusionOk="0">
                  <a:moveTo>
                    <a:pt x="6119" y="395"/>
                  </a:moveTo>
                  <a:cubicBezTo>
                    <a:pt x="6140" y="395"/>
                    <a:pt x="6158" y="412"/>
                    <a:pt x="6158" y="433"/>
                  </a:cubicBezTo>
                  <a:lnTo>
                    <a:pt x="6158" y="725"/>
                  </a:lnTo>
                  <a:cubicBezTo>
                    <a:pt x="6158" y="747"/>
                    <a:pt x="6140" y="764"/>
                    <a:pt x="6119" y="764"/>
                  </a:cubicBezTo>
                  <a:lnTo>
                    <a:pt x="433" y="764"/>
                  </a:lnTo>
                  <a:cubicBezTo>
                    <a:pt x="412" y="764"/>
                    <a:pt x="394" y="747"/>
                    <a:pt x="394" y="725"/>
                  </a:cubicBezTo>
                  <a:lnTo>
                    <a:pt x="391" y="433"/>
                  </a:lnTo>
                  <a:cubicBezTo>
                    <a:pt x="391" y="412"/>
                    <a:pt x="409" y="395"/>
                    <a:pt x="433" y="395"/>
                  </a:cubicBezTo>
                  <a:close/>
                  <a:moveTo>
                    <a:pt x="433" y="1"/>
                  </a:moveTo>
                  <a:cubicBezTo>
                    <a:pt x="194" y="1"/>
                    <a:pt x="0" y="194"/>
                    <a:pt x="0" y="433"/>
                  </a:cubicBezTo>
                  <a:lnTo>
                    <a:pt x="0" y="725"/>
                  </a:lnTo>
                  <a:cubicBezTo>
                    <a:pt x="0" y="965"/>
                    <a:pt x="194" y="1155"/>
                    <a:pt x="433" y="1155"/>
                  </a:cubicBezTo>
                  <a:lnTo>
                    <a:pt x="6119" y="1155"/>
                  </a:lnTo>
                  <a:cubicBezTo>
                    <a:pt x="6355" y="1155"/>
                    <a:pt x="6548" y="965"/>
                    <a:pt x="6548" y="725"/>
                  </a:cubicBezTo>
                  <a:lnTo>
                    <a:pt x="6548" y="433"/>
                  </a:lnTo>
                  <a:cubicBezTo>
                    <a:pt x="6548" y="194"/>
                    <a:pt x="6355" y="1"/>
                    <a:pt x="6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0" name="Google Shape;23170;p87"/>
            <p:cNvSpPr/>
            <p:nvPr/>
          </p:nvSpPr>
          <p:spPr>
            <a:xfrm>
              <a:off x="7534867" y="1569205"/>
              <a:ext cx="43622" cy="30608"/>
            </a:xfrm>
            <a:custGeom>
              <a:avLst/>
              <a:gdLst/>
              <a:ahLst/>
              <a:cxnLst/>
              <a:rect l="l" t="t" r="r" b="b"/>
              <a:pathLst>
                <a:path w="1676" h="1176" extrusionOk="0">
                  <a:moveTo>
                    <a:pt x="1407" y="0"/>
                  </a:moveTo>
                  <a:cubicBezTo>
                    <a:pt x="1363" y="0"/>
                    <a:pt x="1318" y="16"/>
                    <a:pt x="1276" y="53"/>
                  </a:cubicBezTo>
                  <a:lnTo>
                    <a:pt x="1279" y="53"/>
                  </a:lnTo>
                  <a:lnTo>
                    <a:pt x="699" y="679"/>
                  </a:lnTo>
                  <a:lnTo>
                    <a:pt x="438" y="355"/>
                  </a:lnTo>
                  <a:cubicBezTo>
                    <a:pt x="395" y="297"/>
                    <a:pt x="340" y="273"/>
                    <a:pt x="286" y="273"/>
                  </a:cubicBezTo>
                  <a:cubicBezTo>
                    <a:pt x="139" y="273"/>
                    <a:pt x="1" y="452"/>
                    <a:pt x="132" y="602"/>
                  </a:cubicBezTo>
                  <a:lnTo>
                    <a:pt x="533" y="1101"/>
                  </a:lnTo>
                  <a:cubicBezTo>
                    <a:pt x="572" y="1147"/>
                    <a:pt x="625" y="1172"/>
                    <a:pt x="681" y="1175"/>
                  </a:cubicBezTo>
                  <a:lnTo>
                    <a:pt x="688" y="1175"/>
                  </a:lnTo>
                  <a:cubicBezTo>
                    <a:pt x="741" y="1175"/>
                    <a:pt x="794" y="1154"/>
                    <a:pt x="833" y="1112"/>
                  </a:cubicBezTo>
                  <a:lnTo>
                    <a:pt x="1564" y="317"/>
                  </a:lnTo>
                  <a:cubicBezTo>
                    <a:pt x="1675" y="171"/>
                    <a:pt x="1552" y="0"/>
                    <a:pt x="14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1" name="Google Shape;23171;p87"/>
          <p:cNvGrpSpPr/>
          <p:nvPr/>
        </p:nvGrpSpPr>
        <p:grpSpPr>
          <a:xfrm>
            <a:off x="3950685" y="3844159"/>
            <a:ext cx="372844" cy="353610"/>
            <a:chOff x="4186663" y="3796534"/>
            <a:chExt cx="372844" cy="353610"/>
          </a:xfrm>
        </p:grpSpPr>
        <p:sp>
          <p:nvSpPr>
            <p:cNvPr id="23172" name="Google Shape;23172;p87"/>
            <p:cNvSpPr/>
            <p:nvPr/>
          </p:nvSpPr>
          <p:spPr>
            <a:xfrm>
              <a:off x="4211025"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3" name="Google Shape;23173;p87"/>
            <p:cNvSpPr/>
            <p:nvPr/>
          </p:nvSpPr>
          <p:spPr>
            <a:xfrm>
              <a:off x="4359824" y="3802104"/>
              <a:ext cx="199683" cy="342522"/>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4" name="Google Shape;23174;p87"/>
            <p:cNvSpPr/>
            <p:nvPr/>
          </p:nvSpPr>
          <p:spPr>
            <a:xfrm>
              <a:off x="4284370" y="3890988"/>
              <a:ext cx="218241" cy="179564"/>
            </a:xfrm>
            <a:custGeom>
              <a:avLst/>
              <a:gdLst/>
              <a:ahLst/>
              <a:cxnLst/>
              <a:rect l="l" t="t" r="r" b="b"/>
              <a:pathLst>
                <a:path w="8385" h="6899" extrusionOk="0">
                  <a:moveTo>
                    <a:pt x="5479" y="1"/>
                  </a:moveTo>
                  <a:cubicBezTo>
                    <a:pt x="5224" y="1"/>
                    <a:pt x="4967" y="51"/>
                    <a:pt x="4722" y="153"/>
                  </a:cubicBezTo>
                  <a:cubicBezTo>
                    <a:pt x="3998" y="456"/>
                    <a:pt x="3530" y="1163"/>
                    <a:pt x="3530" y="1948"/>
                  </a:cubicBezTo>
                  <a:lnTo>
                    <a:pt x="3530" y="1979"/>
                  </a:lnTo>
                  <a:lnTo>
                    <a:pt x="3435" y="1976"/>
                  </a:lnTo>
                  <a:lnTo>
                    <a:pt x="3431" y="1976"/>
                  </a:lnTo>
                  <a:cubicBezTo>
                    <a:pt x="3234" y="1976"/>
                    <a:pt x="2664" y="1814"/>
                    <a:pt x="2478" y="1754"/>
                  </a:cubicBezTo>
                  <a:cubicBezTo>
                    <a:pt x="1760" y="1508"/>
                    <a:pt x="1112" y="1107"/>
                    <a:pt x="574" y="575"/>
                  </a:cubicBezTo>
                  <a:lnTo>
                    <a:pt x="370" y="375"/>
                  </a:lnTo>
                  <a:cubicBezTo>
                    <a:pt x="357" y="362"/>
                    <a:pt x="341" y="356"/>
                    <a:pt x="325" y="356"/>
                  </a:cubicBezTo>
                  <a:cubicBezTo>
                    <a:pt x="298" y="356"/>
                    <a:pt x="271" y="374"/>
                    <a:pt x="265" y="403"/>
                  </a:cubicBezTo>
                  <a:lnTo>
                    <a:pt x="191" y="681"/>
                  </a:lnTo>
                  <a:cubicBezTo>
                    <a:pt x="1" y="1423"/>
                    <a:pt x="307" y="2208"/>
                    <a:pt x="954" y="2623"/>
                  </a:cubicBezTo>
                  <a:lnTo>
                    <a:pt x="947" y="2623"/>
                  </a:lnTo>
                  <a:cubicBezTo>
                    <a:pt x="817" y="2623"/>
                    <a:pt x="683" y="2609"/>
                    <a:pt x="553" y="2577"/>
                  </a:cubicBezTo>
                  <a:lnTo>
                    <a:pt x="314" y="2521"/>
                  </a:lnTo>
                  <a:cubicBezTo>
                    <a:pt x="309" y="2520"/>
                    <a:pt x="304" y="2519"/>
                    <a:pt x="299" y="2519"/>
                  </a:cubicBezTo>
                  <a:cubicBezTo>
                    <a:pt x="259" y="2519"/>
                    <a:pt x="227" y="2554"/>
                    <a:pt x="236" y="2595"/>
                  </a:cubicBezTo>
                  <a:lnTo>
                    <a:pt x="275" y="2838"/>
                  </a:lnTo>
                  <a:cubicBezTo>
                    <a:pt x="367" y="3376"/>
                    <a:pt x="715" y="3837"/>
                    <a:pt x="1211" y="4066"/>
                  </a:cubicBezTo>
                  <a:cubicBezTo>
                    <a:pt x="1274" y="4090"/>
                    <a:pt x="1257" y="4185"/>
                    <a:pt x="1190" y="4189"/>
                  </a:cubicBezTo>
                  <a:lnTo>
                    <a:pt x="1186" y="4189"/>
                  </a:lnTo>
                  <a:lnTo>
                    <a:pt x="919" y="4203"/>
                  </a:lnTo>
                  <a:cubicBezTo>
                    <a:pt x="873" y="4203"/>
                    <a:pt x="845" y="4256"/>
                    <a:pt x="866" y="4298"/>
                  </a:cubicBezTo>
                  <a:lnTo>
                    <a:pt x="1000" y="4530"/>
                  </a:lnTo>
                  <a:cubicBezTo>
                    <a:pt x="1260" y="4984"/>
                    <a:pt x="1714" y="5297"/>
                    <a:pt x="2235" y="5375"/>
                  </a:cubicBezTo>
                  <a:cubicBezTo>
                    <a:pt x="2291" y="5382"/>
                    <a:pt x="2309" y="5456"/>
                    <a:pt x="2263" y="5487"/>
                  </a:cubicBezTo>
                  <a:cubicBezTo>
                    <a:pt x="1820" y="5818"/>
                    <a:pt x="1306" y="6040"/>
                    <a:pt x="761" y="6135"/>
                  </a:cubicBezTo>
                  <a:lnTo>
                    <a:pt x="173" y="6237"/>
                  </a:lnTo>
                  <a:cubicBezTo>
                    <a:pt x="110" y="6247"/>
                    <a:pt x="99" y="6339"/>
                    <a:pt x="162" y="6360"/>
                  </a:cubicBezTo>
                  <a:lnTo>
                    <a:pt x="718" y="6574"/>
                  </a:lnTo>
                  <a:cubicBezTo>
                    <a:pt x="1281" y="6789"/>
                    <a:pt x="1879" y="6898"/>
                    <a:pt x="2478" y="6898"/>
                  </a:cubicBezTo>
                  <a:cubicBezTo>
                    <a:pt x="5194" y="6898"/>
                    <a:pt x="7414" y="4689"/>
                    <a:pt x="7421" y="1969"/>
                  </a:cubicBezTo>
                  <a:lnTo>
                    <a:pt x="7421" y="1951"/>
                  </a:lnTo>
                  <a:lnTo>
                    <a:pt x="7421" y="1902"/>
                  </a:lnTo>
                  <a:lnTo>
                    <a:pt x="7421" y="1891"/>
                  </a:lnTo>
                  <a:cubicBezTo>
                    <a:pt x="7611" y="1758"/>
                    <a:pt x="7787" y="1610"/>
                    <a:pt x="7949" y="1444"/>
                  </a:cubicBezTo>
                  <a:lnTo>
                    <a:pt x="8343" y="1036"/>
                  </a:lnTo>
                  <a:cubicBezTo>
                    <a:pt x="8384" y="995"/>
                    <a:pt x="8354" y="928"/>
                    <a:pt x="8301" y="928"/>
                  </a:cubicBezTo>
                  <a:cubicBezTo>
                    <a:pt x="8295" y="928"/>
                    <a:pt x="8289" y="929"/>
                    <a:pt x="8283" y="931"/>
                  </a:cubicBezTo>
                  <a:lnTo>
                    <a:pt x="7731" y="1061"/>
                  </a:lnTo>
                  <a:cubicBezTo>
                    <a:pt x="7674" y="1075"/>
                    <a:pt x="7618" y="1089"/>
                    <a:pt x="7558" y="1100"/>
                  </a:cubicBezTo>
                  <a:cubicBezTo>
                    <a:pt x="7554" y="1100"/>
                    <a:pt x="7551" y="1101"/>
                    <a:pt x="7547" y="1101"/>
                  </a:cubicBezTo>
                  <a:cubicBezTo>
                    <a:pt x="7487" y="1101"/>
                    <a:pt x="7456" y="1024"/>
                    <a:pt x="7506" y="987"/>
                  </a:cubicBezTo>
                  <a:cubicBezTo>
                    <a:pt x="7572" y="931"/>
                    <a:pt x="7632" y="875"/>
                    <a:pt x="7688" y="811"/>
                  </a:cubicBezTo>
                  <a:lnTo>
                    <a:pt x="8118" y="343"/>
                  </a:lnTo>
                  <a:cubicBezTo>
                    <a:pt x="8154" y="300"/>
                    <a:pt x="8122" y="236"/>
                    <a:pt x="8072" y="236"/>
                  </a:cubicBezTo>
                  <a:cubicBezTo>
                    <a:pt x="8064" y="236"/>
                    <a:pt x="8056" y="238"/>
                    <a:pt x="8047" y="241"/>
                  </a:cubicBezTo>
                  <a:lnTo>
                    <a:pt x="7449" y="442"/>
                  </a:lnTo>
                  <a:cubicBezTo>
                    <a:pt x="7266" y="502"/>
                    <a:pt x="7080" y="544"/>
                    <a:pt x="6893" y="572"/>
                  </a:cubicBezTo>
                  <a:cubicBezTo>
                    <a:pt x="6890" y="573"/>
                    <a:pt x="6886" y="573"/>
                    <a:pt x="6882" y="573"/>
                  </a:cubicBezTo>
                  <a:cubicBezTo>
                    <a:pt x="6865" y="573"/>
                    <a:pt x="6849" y="566"/>
                    <a:pt x="6837" y="554"/>
                  </a:cubicBezTo>
                  <a:cubicBezTo>
                    <a:pt x="6467" y="191"/>
                    <a:pt x="5977" y="1"/>
                    <a:pt x="5479"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5" name="Google Shape;23175;p87"/>
            <p:cNvSpPr/>
            <p:nvPr/>
          </p:nvSpPr>
          <p:spPr>
            <a:xfrm>
              <a:off x="4186663" y="3796534"/>
              <a:ext cx="372480" cy="353610"/>
            </a:xfrm>
            <a:custGeom>
              <a:avLst/>
              <a:gdLst/>
              <a:ahLst/>
              <a:cxnLst/>
              <a:rect l="l" t="t" r="r" b="b"/>
              <a:pathLst>
                <a:path w="14311" h="13586" extrusionOk="0">
                  <a:moveTo>
                    <a:pt x="7512" y="429"/>
                  </a:moveTo>
                  <a:cubicBezTo>
                    <a:pt x="11024" y="429"/>
                    <a:pt x="13877" y="3283"/>
                    <a:pt x="13877" y="6794"/>
                  </a:cubicBezTo>
                  <a:cubicBezTo>
                    <a:pt x="13877" y="10302"/>
                    <a:pt x="11024" y="13155"/>
                    <a:pt x="7512" y="13155"/>
                  </a:cubicBezTo>
                  <a:cubicBezTo>
                    <a:pt x="4004" y="13155"/>
                    <a:pt x="1151" y="10302"/>
                    <a:pt x="1151" y="6794"/>
                  </a:cubicBezTo>
                  <a:cubicBezTo>
                    <a:pt x="1151" y="3283"/>
                    <a:pt x="4004" y="429"/>
                    <a:pt x="7512" y="429"/>
                  </a:cubicBezTo>
                  <a:close/>
                  <a:moveTo>
                    <a:pt x="7512" y="1"/>
                  </a:moveTo>
                  <a:cubicBezTo>
                    <a:pt x="6205" y="1"/>
                    <a:pt x="4891" y="377"/>
                    <a:pt x="3741" y="1147"/>
                  </a:cubicBezTo>
                  <a:cubicBezTo>
                    <a:pt x="1045" y="2945"/>
                    <a:pt x="0" y="6400"/>
                    <a:pt x="1239" y="9391"/>
                  </a:cubicBezTo>
                  <a:cubicBezTo>
                    <a:pt x="2307" y="11966"/>
                    <a:pt x="4809" y="13586"/>
                    <a:pt x="7510" y="13586"/>
                  </a:cubicBezTo>
                  <a:cubicBezTo>
                    <a:pt x="7950" y="13586"/>
                    <a:pt x="8394" y="13543"/>
                    <a:pt x="8839" y="13454"/>
                  </a:cubicBezTo>
                  <a:cubicBezTo>
                    <a:pt x="12016" y="12825"/>
                    <a:pt x="14307" y="10035"/>
                    <a:pt x="14307"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6" name="Google Shape;23176;p87"/>
            <p:cNvSpPr/>
            <p:nvPr/>
          </p:nvSpPr>
          <p:spPr>
            <a:xfrm>
              <a:off x="4277785" y="3885834"/>
              <a:ext cx="231515" cy="189871"/>
            </a:xfrm>
            <a:custGeom>
              <a:avLst/>
              <a:gdLst/>
              <a:ahLst/>
              <a:cxnLst/>
              <a:rect l="l" t="t" r="r" b="b"/>
              <a:pathLst>
                <a:path w="8895" h="7295" extrusionOk="0">
                  <a:moveTo>
                    <a:pt x="5726" y="0"/>
                  </a:moveTo>
                  <a:cubicBezTo>
                    <a:pt x="5464" y="0"/>
                    <a:pt x="5200" y="48"/>
                    <a:pt x="4947" y="147"/>
                  </a:cubicBezTo>
                  <a:cubicBezTo>
                    <a:pt x="4184" y="446"/>
                    <a:pt x="3660" y="1153"/>
                    <a:pt x="3589" y="1970"/>
                  </a:cubicBezTo>
                  <a:cubicBezTo>
                    <a:pt x="3322" y="1917"/>
                    <a:pt x="3054" y="1850"/>
                    <a:pt x="2794" y="1766"/>
                  </a:cubicBezTo>
                  <a:cubicBezTo>
                    <a:pt x="2006" y="1498"/>
                    <a:pt x="1302" y="1027"/>
                    <a:pt x="750" y="404"/>
                  </a:cubicBezTo>
                  <a:cubicBezTo>
                    <a:pt x="718" y="365"/>
                    <a:pt x="672" y="341"/>
                    <a:pt x="627" y="330"/>
                  </a:cubicBezTo>
                  <a:cubicBezTo>
                    <a:pt x="613" y="328"/>
                    <a:pt x="600" y="326"/>
                    <a:pt x="586" y="326"/>
                  </a:cubicBezTo>
                  <a:cubicBezTo>
                    <a:pt x="506" y="326"/>
                    <a:pt x="431" y="371"/>
                    <a:pt x="394" y="446"/>
                  </a:cubicBezTo>
                  <a:cubicBezTo>
                    <a:pt x="64" y="1104"/>
                    <a:pt x="130" y="1889"/>
                    <a:pt x="560" y="2487"/>
                  </a:cubicBezTo>
                  <a:cubicBezTo>
                    <a:pt x="547" y="2485"/>
                    <a:pt x="533" y="2483"/>
                    <a:pt x="520" y="2483"/>
                  </a:cubicBezTo>
                  <a:cubicBezTo>
                    <a:pt x="456" y="2483"/>
                    <a:pt x="393" y="2511"/>
                    <a:pt x="352" y="2561"/>
                  </a:cubicBezTo>
                  <a:cubicBezTo>
                    <a:pt x="324" y="2600"/>
                    <a:pt x="306" y="2645"/>
                    <a:pt x="306" y="2695"/>
                  </a:cubicBezTo>
                  <a:lnTo>
                    <a:pt x="306" y="2761"/>
                  </a:lnTo>
                  <a:cubicBezTo>
                    <a:pt x="306" y="3324"/>
                    <a:pt x="560" y="3856"/>
                    <a:pt x="1000" y="4207"/>
                  </a:cubicBezTo>
                  <a:cubicBezTo>
                    <a:pt x="968" y="4229"/>
                    <a:pt x="943" y="4257"/>
                    <a:pt x="929" y="4288"/>
                  </a:cubicBezTo>
                  <a:cubicBezTo>
                    <a:pt x="905" y="4341"/>
                    <a:pt x="897" y="4401"/>
                    <a:pt x="915" y="4454"/>
                  </a:cubicBezTo>
                  <a:cubicBezTo>
                    <a:pt x="1102" y="5041"/>
                    <a:pt x="1559" y="5506"/>
                    <a:pt x="2143" y="5696"/>
                  </a:cubicBezTo>
                  <a:cubicBezTo>
                    <a:pt x="1619" y="6016"/>
                    <a:pt x="1017" y="6185"/>
                    <a:pt x="401" y="6185"/>
                  </a:cubicBezTo>
                  <a:cubicBezTo>
                    <a:pt x="349" y="6185"/>
                    <a:pt x="292" y="6185"/>
                    <a:pt x="236" y="6181"/>
                  </a:cubicBezTo>
                  <a:cubicBezTo>
                    <a:pt x="231" y="6181"/>
                    <a:pt x="227" y="6181"/>
                    <a:pt x="222" y="6181"/>
                  </a:cubicBezTo>
                  <a:cubicBezTo>
                    <a:pt x="119" y="6181"/>
                    <a:pt x="31" y="6256"/>
                    <a:pt x="14" y="6361"/>
                  </a:cubicBezTo>
                  <a:cubicBezTo>
                    <a:pt x="0" y="6449"/>
                    <a:pt x="43" y="6537"/>
                    <a:pt x="123" y="6582"/>
                  </a:cubicBezTo>
                  <a:cubicBezTo>
                    <a:pt x="930" y="7059"/>
                    <a:pt x="1832" y="7294"/>
                    <a:pt x="2731" y="7294"/>
                  </a:cubicBezTo>
                  <a:cubicBezTo>
                    <a:pt x="3793" y="7294"/>
                    <a:pt x="4851" y="6966"/>
                    <a:pt x="5746" y="6319"/>
                  </a:cubicBezTo>
                  <a:cubicBezTo>
                    <a:pt x="5855" y="6241"/>
                    <a:pt x="5866" y="6086"/>
                    <a:pt x="5774" y="5991"/>
                  </a:cubicBezTo>
                  <a:cubicBezTo>
                    <a:pt x="5732" y="5949"/>
                    <a:pt x="5676" y="5927"/>
                    <a:pt x="5621" y="5927"/>
                  </a:cubicBezTo>
                  <a:cubicBezTo>
                    <a:pt x="5576" y="5927"/>
                    <a:pt x="5531" y="5942"/>
                    <a:pt x="5493" y="5970"/>
                  </a:cubicBezTo>
                  <a:cubicBezTo>
                    <a:pt x="4675" y="6560"/>
                    <a:pt x="3705" y="6864"/>
                    <a:pt x="2726" y="6864"/>
                  </a:cubicBezTo>
                  <a:cubicBezTo>
                    <a:pt x="2163" y="6864"/>
                    <a:pt x="1597" y="6763"/>
                    <a:pt x="1056" y="6558"/>
                  </a:cubicBezTo>
                  <a:cubicBezTo>
                    <a:pt x="1703" y="6442"/>
                    <a:pt x="2312" y="6160"/>
                    <a:pt x="2815" y="5741"/>
                  </a:cubicBezTo>
                  <a:cubicBezTo>
                    <a:pt x="2878" y="5692"/>
                    <a:pt x="2910" y="5611"/>
                    <a:pt x="2896" y="5530"/>
                  </a:cubicBezTo>
                  <a:cubicBezTo>
                    <a:pt x="2875" y="5432"/>
                    <a:pt x="2790" y="5362"/>
                    <a:pt x="2692" y="5358"/>
                  </a:cubicBezTo>
                  <a:cubicBezTo>
                    <a:pt x="2175" y="5344"/>
                    <a:pt x="1707" y="5062"/>
                    <a:pt x="1450" y="4612"/>
                  </a:cubicBezTo>
                  <a:cubicBezTo>
                    <a:pt x="1573" y="4609"/>
                    <a:pt x="1693" y="4591"/>
                    <a:pt x="1809" y="4566"/>
                  </a:cubicBezTo>
                  <a:cubicBezTo>
                    <a:pt x="1900" y="4549"/>
                    <a:pt x="1971" y="4475"/>
                    <a:pt x="1985" y="4380"/>
                  </a:cubicBezTo>
                  <a:cubicBezTo>
                    <a:pt x="1999" y="4274"/>
                    <a:pt x="1928" y="4172"/>
                    <a:pt x="1823" y="4144"/>
                  </a:cubicBezTo>
                  <a:cubicBezTo>
                    <a:pt x="1270" y="4010"/>
                    <a:pt x="852" y="3560"/>
                    <a:pt x="757" y="2997"/>
                  </a:cubicBezTo>
                  <a:lnTo>
                    <a:pt x="757" y="2997"/>
                  </a:lnTo>
                  <a:cubicBezTo>
                    <a:pt x="898" y="3030"/>
                    <a:pt x="1045" y="3048"/>
                    <a:pt x="1190" y="3048"/>
                  </a:cubicBezTo>
                  <a:cubicBezTo>
                    <a:pt x="1215" y="3048"/>
                    <a:pt x="1239" y="3047"/>
                    <a:pt x="1263" y="3046"/>
                  </a:cubicBezTo>
                  <a:cubicBezTo>
                    <a:pt x="1369" y="3043"/>
                    <a:pt x="1457" y="2962"/>
                    <a:pt x="1471" y="2856"/>
                  </a:cubicBezTo>
                  <a:cubicBezTo>
                    <a:pt x="1478" y="2772"/>
                    <a:pt x="1436" y="2691"/>
                    <a:pt x="1362" y="2645"/>
                  </a:cubicBezTo>
                  <a:cubicBezTo>
                    <a:pt x="778" y="2290"/>
                    <a:pt x="496" y="1597"/>
                    <a:pt x="669" y="935"/>
                  </a:cubicBezTo>
                  <a:lnTo>
                    <a:pt x="669" y="935"/>
                  </a:lnTo>
                  <a:cubicBezTo>
                    <a:pt x="1232" y="1491"/>
                    <a:pt x="1911" y="1913"/>
                    <a:pt x="2660" y="2170"/>
                  </a:cubicBezTo>
                  <a:cubicBezTo>
                    <a:pt x="2667" y="2174"/>
                    <a:pt x="3406" y="2402"/>
                    <a:pt x="3684" y="2402"/>
                  </a:cubicBezTo>
                  <a:lnTo>
                    <a:pt x="3790" y="2410"/>
                  </a:lnTo>
                  <a:cubicBezTo>
                    <a:pt x="3792" y="2410"/>
                    <a:pt x="3794" y="2410"/>
                    <a:pt x="3796" y="2410"/>
                  </a:cubicBezTo>
                  <a:cubicBezTo>
                    <a:pt x="3920" y="2410"/>
                    <a:pt x="4022" y="2309"/>
                    <a:pt x="4015" y="2184"/>
                  </a:cubicBezTo>
                  <a:lnTo>
                    <a:pt x="4015" y="2149"/>
                  </a:lnTo>
                  <a:cubicBezTo>
                    <a:pt x="4015" y="1449"/>
                    <a:pt x="4437" y="823"/>
                    <a:pt x="5081" y="559"/>
                  </a:cubicBezTo>
                  <a:cubicBezTo>
                    <a:pt x="5293" y="473"/>
                    <a:pt x="5514" y="431"/>
                    <a:pt x="5734" y="431"/>
                  </a:cubicBezTo>
                  <a:cubicBezTo>
                    <a:pt x="6187" y="431"/>
                    <a:pt x="6631" y="608"/>
                    <a:pt x="6960" y="942"/>
                  </a:cubicBezTo>
                  <a:cubicBezTo>
                    <a:pt x="7000" y="985"/>
                    <a:pt x="7056" y="1007"/>
                    <a:pt x="7114" y="1007"/>
                  </a:cubicBezTo>
                  <a:cubicBezTo>
                    <a:pt x="7123" y="1007"/>
                    <a:pt x="7131" y="1007"/>
                    <a:pt x="7139" y="1006"/>
                  </a:cubicBezTo>
                  <a:cubicBezTo>
                    <a:pt x="7354" y="974"/>
                    <a:pt x="7569" y="925"/>
                    <a:pt x="7776" y="854"/>
                  </a:cubicBezTo>
                  <a:lnTo>
                    <a:pt x="7776" y="854"/>
                  </a:lnTo>
                  <a:cubicBezTo>
                    <a:pt x="7667" y="978"/>
                    <a:pt x="7537" y="1080"/>
                    <a:pt x="7393" y="1160"/>
                  </a:cubicBezTo>
                  <a:cubicBezTo>
                    <a:pt x="7294" y="1213"/>
                    <a:pt x="7252" y="1336"/>
                    <a:pt x="7298" y="1438"/>
                  </a:cubicBezTo>
                  <a:lnTo>
                    <a:pt x="7301" y="1445"/>
                  </a:lnTo>
                  <a:cubicBezTo>
                    <a:pt x="7337" y="1519"/>
                    <a:pt x="7413" y="1570"/>
                    <a:pt x="7493" y="1570"/>
                  </a:cubicBezTo>
                  <a:cubicBezTo>
                    <a:pt x="7501" y="1570"/>
                    <a:pt x="7508" y="1570"/>
                    <a:pt x="7516" y="1569"/>
                  </a:cubicBezTo>
                  <a:cubicBezTo>
                    <a:pt x="7695" y="1551"/>
                    <a:pt x="7868" y="1523"/>
                    <a:pt x="8040" y="1481"/>
                  </a:cubicBezTo>
                  <a:lnTo>
                    <a:pt x="8040" y="1481"/>
                  </a:lnTo>
                  <a:cubicBezTo>
                    <a:pt x="7889" y="1639"/>
                    <a:pt x="7720" y="1783"/>
                    <a:pt x="7540" y="1906"/>
                  </a:cubicBezTo>
                  <a:cubicBezTo>
                    <a:pt x="7484" y="1949"/>
                    <a:pt x="7449" y="2019"/>
                    <a:pt x="7452" y="2089"/>
                  </a:cubicBezTo>
                  <a:lnTo>
                    <a:pt x="7452" y="2103"/>
                  </a:lnTo>
                  <a:lnTo>
                    <a:pt x="7452" y="2146"/>
                  </a:lnTo>
                  <a:lnTo>
                    <a:pt x="7452" y="2167"/>
                  </a:lnTo>
                  <a:cubicBezTo>
                    <a:pt x="7445" y="3324"/>
                    <a:pt x="7016" y="4440"/>
                    <a:pt x="6239" y="5298"/>
                  </a:cubicBezTo>
                  <a:cubicBezTo>
                    <a:pt x="6165" y="5383"/>
                    <a:pt x="6168" y="5513"/>
                    <a:pt x="6249" y="5594"/>
                  </a:cubicBezTo>
                  <a:cubicBezTo>
                    <a:pt x="6291" y="5636"/>
                    <a:pt x="6347" y="5657"/>
                    <a:pt x="6402" y="5657"/>
                  </a:cubicBezTo>
                  <a:cubicBezTo>
                    <a:pt x="6461" y="5657"/>
                    <a:pt x="6520" y="5632"/>
                    <a:pt x="6562" y="5583"/>
                  </a:cubicBezTo>
                  <a:cubicBezTo>
                    <a:pt x="7403" y="4654"/>
                    <a:pt x="7871" y="3444"/>
                    <a:pt x="7878" y="2191"/>
                  </a:cubicBezTo>
                  <a:cubicBezTo>
                    <a:pt x="8262" y="1906"/>
                    <a:pt x="8589" y="1555"/>
                    <a:pt x="8842" y="1153"/>
                  </a:cubicBezTo>
                  <a:cubicBezTo>
                    <a:pt x="8895" y="1062"/>
                    <a:pt x="8877" y="946"/>
                    <a:pt x="8796" y="879"/>
                  </a:cubicBezTo>
                  <a:cubicBezTo>
                    <a:pt x="8758" y="844"/>
                    <a:pt x="8707" y="827"/>
                    <a:pt x="8655" y="827"/>
                  </a:cubicBezTo>
                  <a:cubicBezTo>
                    <a:pt x="8623" y="827"/>
                    <a:pt x="8591" y="834"/>
                    <a:pt x="8561" y="847"/>
                  </a:cubicBezTo>
                  <a:cubicBezTo>
                    <a:pt x="8452" y="900"/>
                    <a:pt x="8339" y="946"/>
                    <a:pt x="8223" y="985"/>
                  </a:cubicBezTo>
                  <a:cubicBezTo>
                    <a:pt x="8339" y="826"/>
                    <a:pt x="8427" y="654"/>
                    <a:pt x="8494" y="467"/>
                  </a:cubicBezTo>
                  <a:cubicBezTo>
                    <a:pt x="8522" y="393"/>
                    <a:pt x="8504" y="305"/>
                    <a:pt x="8452" y="246"/>
                  </a:cubicBezTo>
                  <a:cubicBezTo>
                    <a:pt x="8410" y="200"/>
                    <a:pt x="8351" y="176"/>
                    <a:pt x="8292" y="176"/>
                  </a:cubicBezTo>
                  <a:cubicBezTo>
                    <a:pt x="8256" y="176"/>
                    <a:pt x="8220" y="185"/>
                    <a:pt x="8188" y="203"/>
                  </a:cubicBezTo>
                  <a:cubicBezTo>
                    <a:pt x="7875" y="383"/>
                    <a:pt x="7533" y="506"/>
                    <a:pt x="7182" y="566"/>
                  </a:cubicBezTo>
                  <a:cubicBezTo>
                    <a:pt x="6777" y="196"/>
                    <a:pt x="6255" y="0"/>
                    <a:pt x="57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77" name="Google Shape;23177;p87"/>
          <p:cNvGrpSpPr/>
          <p:nvPr/>
        </p:nvGrpSpPr>
        <p:grpSpPr>
          <a:xfrm>
            <a:off x="4392918" y="3844159"/>
            <a:ext cx="372740" cy="353610"/>
            <a:chOff x="4628896" y="3796534"/>
            <a:chExt cx="372740" cy="353610"/>
          </a:xfrm>
        </p:grpSpPr>
        <p:sp>
          <p:nvSpPr>
            <p:cNvPr id="23178" name="Google Shape;23178;p87"/>
            <p:cNvSpPr/>
            <p:nvPr/>
          </p:nvSpPr>
          <p:spPr>
            <a:xfrm>
              <a:off x="4653258"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9" name="Google Shape;23179;p87"/>
            <p:cNvSpPr/>
            <p:nvPr/>
          </p:nvSpPr>
          <p:spPr>
            <a:xfrm>
              <a:off x="4802161" y="3802104"/>
              <a:ext cx="199475" cy="342522"/>
            </a:xfrm>
            <a:custGeom>
              <a:avLst/>
              <a:gdLst/>
              <a:ahLst/>
              <a:cxnLst/>
              <a:rect l="l" t="t" r="r" b="b"/>
              <a:pathLst>
                <a:path w="7664" h="13160" extrusionOk="0">
                  <a:moveTo>
                    <a:pt x="859" y="1"/>
                  </a:moveTo>
                  <a:cubicBezTo>
                    <a:pt x="570" y="1"/>
                    <a:pt x="285" y="18"/>
                    <a:pt x="0" y="57"/>
                  </a:cubicBezTo>
                  <a:cubicBezTo>
                    <a:pt x="3276" y="486"/>
                    <a:pt x="5721" y="3276"/>
                    <a:pt x="5721" y="6580"/>
                  </a:cubicBezTo>
                  <a:cubicBezTo>
                    <a:pt x="5721" y="9880"/>
                    <a:pt x="3276" y="12670"/>
                    <a:pt x="0" y="13103"/>
                  </a:cubicBezTo>
                  <a:cubicBezTo>
                    <a:pt x="290" y="13141"/>
                    <a:pt x="578" y="13160"/>
                    <a:pt x="863" y="13160"/>
                  </a:cubicBezTo>
                  <a:cubicBezTo>
                    <a:pt x="4273" y="13160"/>
                    <a:pt x="7186" y="10510"/>
                    <a:pt x="7417" y="7009"/>
                  </a:cubicBezTo>
                  <a:cubicBezTo>
                    <a:pt x="7663" y="3216"/>
                    <a:pt x="4659" y="4"/>
                    <a:pt x="85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0" name="Google Shape;23180;p87"/>
            <p:cNvSpPr/>
            <p:nvPr/>
          </p:nvSpPr>
          <p:spPr>
            <a:xfrm>
              <a:off x="4693731" y="3853847"/>
              <a:ext cx="260275" cy="238958"/>
            </a:xfrm>
            <a:custGeom>
              <a:avLst/>
              <a:gdLst/>
              <a:ahLst/>
              <a:cxnLst/>
              <a:rect l="l" t="t" r="r" b="b"/>
              <a:pathLst>
                <a:path w="10000" h="9181" extrusionOk="0">
                  <a:moveTo>
                    <a:pt x="5023" y="0"/>
                  </a:moveTo>
                  <a:cubicBezTo>
                    <a:pt x="3884" y="0"/>
                    <a:pt x="2754" y="424"/>
                    <a:pt x="1879" y="1246"/>
                  </a:cubicBezTo>
                  <a:cubicBezTo>
                    <a:pt x="377" y="2657"/>
                    <a:pt x="0" y="4895"/>
                    <a:pt x="954" y="6717"/>
                  </a:cubicBezTo>
                  <a:lnTo>
                    <a:pt x="426" y="8037"/>
                  </a:lnTo>
                  <a:lnTo>
                    <a:pt x="1992" y="8037"/>
                  </a:lnTo>
                  <a:cubicBezTo>
                    <a:pt x="2826" y="8772"/>
                    <a:pt x="3900" y="9180"/>
                    <a:pt x="5010" y="9180"/>
                  </a:cubicBezTo>
                  <a:cubicBezTo>
                    <a:pt x="5015" y="9180"/>
                    <a:pt x="5020" y="9180"/>
                    <a:pt x="5025" y="9180"/>
                  </a:cubicBezTo>
                  <a:cubicBezTo>
                    <a:pt x="7083" y="9180"/>
                    <a:pt x="8891" y="7808"/>
                    <a:pt x="9444" y="5823"/>
                  </a:cubicBezTo>
                  <a:cubicBezTo>
                    <a:pt x="10000" y="3839"/>
                    <a:pt x="9162" y="1732"/>
                    <a:pt x="7400" y="665"/>
                  </a:cubicBezTo>
                  <a:cubicBezTo>
                    <a:pt x="6663" y="219"/>
                    <a:pt x="5841" y="0"/>
                    <a:pt x="50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1" name="Google Shape;23181;p87"/>
            <p:cNvSpPr/>
            <p:nvPr/>
          </p:nvSpPr>
          <p:spPr>
            <a:xfrm>
              <a:off x="4718275" y="3876126"/>
              <a:ext cx="211552" cy="194425"/>
            </a:xfrm>
            <a:custGeom>
              <a:avLst/>
              <a:gdLst/>
              <a:ahLst/>
              <a:cxnLst/>
              <a:rect l="l" t="t" r="r" b="b"/>
              <a:pathLst>
                <a:path w="8128" h="7470" extrusionOk="0">
                  <a:moveTo>
                    <a:pt x="4084" y="0"/>
                  </a:moveTo>
                  <a:cubicBezTo>
                    <a:pt x="3157" y="0"/>
                    <a:pt x="2238" y="345"/>
                    <a:pt x="1527" y="1013"/>
                  </a:cubicBezTo>
                  <a:cubicBezTo>
                    <a:pt x="306" y="2156"/>
                    <a:pt x="0" y="3975"/>
                    <a:pt x="774" y="5460"/>
                  </a:cubicBezTo>
                  <a:lnTo>
                    <a:pt x="957" y="5812"/>
                  </a:lnTo>
                  <a:lnTo>
                    <a:pt x="753" y="6322"/>
                  </a:lnTo>
                  <a:lnTo>
                    <a:pt x="1376" y="6322"/>
                  </a:lnTo>
                  <a:lnTo>
                    <a:pt x="1619" y="6537"/>
                  </a:lnTo>
                  <a:cubicBezTo>
                    <a:pt x="2298" y="7135"/>
                    <a:pt x="3174" y="7466"/>
                    <a:pt x="4082" y="7469"/>
                  </a:cubicBezTo>
                  <a:lnTo>
                    <a:pt x="4085" y="7466"/>
                  </a:lnTo>
                  <a:cubicBezTo>
                    <a:pt x="5760" y="7466"/>
                    <a:pt x="7227" y="6350"/>
                    <a:pt x="7678" y="4735"/>
                  </a:cubicBezTo>
                  <a:cubicBezTo>
                    <a:pt x="8128" y="3124"/>
                    <a:pt x="7449" y="1407"/>
                    <a:pt x="6017" y="541"/>
                  </a:cubicBezTo>
                  <a:cubicBezTo>
                    <a:pt x="5418" y="178"/>
                    <a:pt x="4749" y="0"/>
                    <a:pt x="4084"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2" name="Google Shape;23182;p87"/>
            <p:cNvSpPr/>
            <p:nvPr/>
          </p:nvSpPr>
          <p:spPr>
            <a:xfrm>
              <a:off x="4754349" y="3903377"/>
              <a:ext cx="141225" cy="138414"/>
            </a:xfrm>
            <a:custGeom>
              <a:avLst/>
              <a:gdLst/>
              <a:ahLst/>
              <a:cxnLst/>
              <a:rect l="l" t="t" r="r" b="b"/>
              <a:pathLst>
                <a:path w="5426" h="5318" extrusionOk="0">
                  <a:moveTo>
                    <a:pt x="1512" y="1"/>
                  </a:moveTo>
                  <a:cubicBezTo>
                    <a:pt x="1391" y="1"/>
                    <a:pt x="1271" y="47"/>
                    <a:pt x="1179" y="138"/>
                  </a:cubicBezTo>
                  <a:lnTo>
                    <a:pt x="254" y="1063"/>
                  </a:lnTo>
                  <a:cubicBezTo>
                    <a:pt x="29" y="1285"/>
                    <a:pt x="0" y="1637"/>
                    <a:pt x="187" y="1894"/>
                  </a:cubicBezTo>
                  <a:cubicBezTo>
                    <a:pt x="1098" y="3168"/>
                    <a:pt x="2214" y="4283"/>
                    <a:pt x="3487" y="5198"/>
                  </a:cubicBezTo>
                  <a:cubicBezTo>
                    <a:pt x="3596" y="5275"/>
                    <a:pt x="3727" y="5317"/>
                    <a:pt x="3860" y="5317"/>
                  </a:cubicBezTo>
                  <a:cubicBezTo>
                    <a:pt x="4033" y="5317"/>
                    <a:pt x="4198" y="5247"/>
                    <a:pt x="4318" y="5127"/>
                  </a:cubicBezTo>
                  <a:lnTo>
                    <a:pt x="5243" y="4202"/>
                  </a:lnTo>
                  <a:cubicBezTo>
                    <a:pt x="5426" y="4019"/>
                    <a:pt x="5426" y="3720"/>
                    <a:pt x="5243" y="3537"/>
                  </a:cubicBezTo>
                  <a:lnTo>
                    <a:pt x="4673" y="2967"/>
                  </a:lnTo>
                  <a:cubicBezTo>
                    <a:pt x="4582" y="2875"/>
                    <a:pt x="4461" y="2830"/>
                    <a:pt x="4341" y="2830"/>
                  </a:cubicBezTo>
                  <a:cubicBezTo>
                    <a:pt x="4220" y="2830"/>
                    <a:pt x="4099" y="2875"/>
                    <a:pt x="4008" y="2967"/>
                  </a:cubicBezTo>
                  <a:lnTo>
                    <a:pt x="3853" y="3125"/>
                  </a:lnTo>
                  <a:cubicBezTo>
                    <a:pt x="3801" y="3177"/>
                    <a:pt x="3731" y="3204"/>
                    <a:pt x="3661" y="3204"/>
                  </a:cubicBezTo>
                  <a:cubicBezTo>
                    <a:pt x="3627" y="3204"/>
                    <a:pt x="3593" y="3198"/>
                    <a:pt x="3561" y="3185"/>
                  </a:cubicBezTo>
                  <a:cubicBezTo>
                    <a:pt x="2935" y="2942"/>
                    <a:pt x="2439" y="2446"/>
                    <a:pt x="2196" y="1820"/>
                  </a:cubicBezTo>
                  <a:cubicBezTo>
                    <a:pt x="2157" y="1721"/>
                    <a:pt x="2178" y="1605"/>
                    <a:pt x="2256" y="1528"/>
                  </a:cubicBezTo>
                  <a:lnTo>
                    <a:pt x="2414" y="1373"/>
                  </a:lnTo>
                  <a:cubicBezTo>
                    <a:pt x="2597" y="1190"/>
                    <a:pt x="2597" y="891"/>
                    <a:pt x="2414" y="708"/>
                  </a:cubicBezTo>
                  <a:lnTo>
                    <a:pt x="1844" y="138"/>
                  </a:lnTo>
                  <a:cubicBezTo>
                    <a:pt x="1753" y="47"/>
                    <a:pt x="1632" y="1"/>
                    <a:pt x="15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3" name="Google Shape;23183;p87"/>
            <p:cNvSpPr/>
            <p:nvPr/>
          </p:nvSpPr>
          <p:spPr>
            <a:xfrm>
              <a:off x="4628896" y="3796534"/>
              <a:ext cx="372558" cy="353610"/>
            </a:xfrm>
            <a:custGeom>
              <a:avLst/>
              <a:gdLst/>
              <a:ahLst/>
              <a:cxnLst/>
              <a:rect l="l" t="t" r="r" b="b"/>
              <a:pathLst>
                <a:path w="14314" h="13586" extrusionOk="0">
                  <a:moveTo>
                    <a:pt x="7516" y="429"/>
                  </a:moveTo>
                  <a:cubicBezTo>
                    <a:pt x="11027" y="429"/>
                    <a:pt x="13881" y="3283"/>
                    <a:pt x="13881" y="6794"/>
                  </a:cubicBezTo>
                  <a:cubicBezTo>
                    <a:pt x="13881" y="10302"/>
                    <a:pt x="11024" y="13155"/>
                    <a:pt x="7516" y="13155"/>
                  </a:cubicBezTo>
                  <a:cubicBezTo>
                    <a:pt x="4008" y="13155"/>
                    <a:pt x="1151" y="10302"/>
                    <a:pt x="1151" y="6794"/>
                  </a:cubicBezTo>
                  <a:cubicBezTo>
                    <a:pt x="1151" y="3283"/>
                    <a:pt x="4004" y="429"/>
                    <a:pt x="7516" y="429"/>
                  </a:cubicBezTo>
                  <a:close/>
                  <a:moveTo>
                    <a:pt x="7514" y="1"/>
                  </a:moveTo>
                  <a:cubicBezTo>
                    <a:pt x="6206" y="1"/>
                    <a:pt x="4892" y="377"/>
                    <a:pt x="3740" y="1147"/>
                  </a:cubicBezTo>
                  <a:cubicBezTo>
                    <a:pt x="1045" y="2945"/>
                    <a:pt x="0" y="6400"/>
                    <a:pt x="1239" y="9391"/>
                  </a:cubicBezTo>
                  <a:cubicBezTo>
                    <a:pt x="2307" y="11966"/>
                    <a:pt x="4809" y="13586"/>
                    <a:pt x="7510" y="13586"/>
                  </a:cubicBezTo>
                  <a:cubicBezTo>
                    <a:pt x="7949" y="13586"/>
                    <a:pt x="8394" y="13543"/>
                    <a:pt x="8839" y="13454"/>
                  </a:cubicBezTo>
                  <a:cubicBezTo>
                    <a:pt x="12019" y="12825"/>
                    <a:pt x="14306" y="10035"/>
                    <a:pt x="14306" y="6794"/>
                  </a:cubicBezTo>
                  <a:cubicBezTo>
                    <a:pt x="14313" y="4989"/>
                    <a:pt x="13596" y="3261"/>
                    <a:pt x="12318" y="1991"/>
                  </a:cubicBezTo>
                  <a:cubicBezTo>
                    <a:pt x="11004" y="677"/>
                    <a:pt x="9266" y="1"/>
                    <a:pt x="75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4" name="Google Shape;23184;p87"/>
            <p:cNvSpPr/>
            <p:nvPr/>
          </p:nvSpPr>
          <p:spPr>
            <a:xfrm>
              <a:off x="4685766" y="3848745"/>
              <a:ext cx="277037" cy="249239"/>
            </a:xfrm>
            <a:custGeom>
              <a:avLst/>
              <a:gdLst/>
              <a:ahLst/>
              <a:cxnLst/>
              <a:rect l="l" t="t" r="r" b="b"/>
              <a:pathLst>
                <a:path w="10644" h="9576" extrusionOk="0">
                  <a:moveTo>
                    <a:pt x="5330" y="0"/>
                  </a:moveTo>
                  <a:cubicBezTo>
                    <a:pt x="4349" y="0"/>
                    <a:pt x="3363" y="301"/>
                    <a:pt x="2519" y="914"/>
                  </a:cubicBezTo>
                  <a:cubicBezTo>
                    <a:pt x="626" y="2286"/>
                    <a:pt x="0" y="4830"/>
                    <a:pt x="1042" y="6924"/>
                  </a:cubicBezTo>
                  <a:lnTo>
                    <a:pt x="556" y="8141"/>
                  </a:lnTo>
                  <a:cubicBezTo>
                    <a:pt x="521" y="8229"/>
                    <a:pt x="549" y="8331"/>
                    <a:pt x="623" y="8391"/>
                  </a:cubicBezTo>
                  <a:cubicBezTo>
                    <a:pt x="662" y="8417"/>
                    <a:pt x="703" y="8434"/>
                    <a:pt x="748" y="8434"/>
                  </a:cubicBezTo>
                  <a:cubicBezTo>
                    <a:pt x="752" y="8434"/>
                    <a:pt x="756" y="8433"/>
                    <a:pt x="760" y="8433"/>
                  </a:cubicBezTo>
                  <a:lnTo>
                    <a:pt x="2227" y="8433"/>
                  </a:lnTo>
                  <a:cubicBezTo>
                    <a:pt x="3122" y="9195"/>
                    <a:pt x="4226" y="9576"/>
                    <a:pt x="5331" y="9576"/>
                  </a:cubicBezTo>
                  <a:cubicBezTo>
                    <a:pt x="6450" y="9576"/>
                    <a:pt x="7569" y="9184"/>
                    <a:pt x="8469" y="8401"/>
                  </a:cubicBezTo>
                  <a:cubicBezTo>
                    <a:pt x="10256" y="6850"/>
                    <a:pt x="10644" y="4225"/>
                    <a:pt x="9377" y="2227"/>
                  </a:cubicBezTo>
                  <a:cubicBezTo>
                    <a:pt x="9335" y="2161"/>
                    <a:pt x="9266" y="2127"/>
                    <a:pt x="9197" y="2127"/>
                  </a:cubicBezTo>
                  <a:cubicBezTo>
                    <a:pt x="9142" y="2127"/>
                    <a:pt x="9088" y="2148"/>
                    <a:pt x="9046" y="2191"/>
                  </a:cubicBezTo>
                  <a:lnTo>
                    <a:pt x="9043" y="2195"/>
                  </a:lnTo>
                  <a:cubicBezTo>
                    <a:pt x="8972" y="2265"/>
                    <a:pt x="8962" y="2374"/>
                    <a:pt x="9014" y="2459"/>
                  </a:cubicBezTo>
                  <a:cubicBezTo>
                    <a:pt x="10176" y="4292"/>
                    <a:pt x="9810" y="6699"/>
                    <a:pt x="8159" y="8106"/>
                  </a:cubicBezTo>
                  <a:cubicBezTo>
                    <a:pt x="7344" y="8801"/>
                    <a:pt x="6337" y="9148"/>
                    <a:pt x="5331" y="9148"/>
                  </a:cubicBezTo>
                  <a:cubicBezTo>
                    <a:pt x="4300" y="9148"/>
                    <a:pt x="3270" y="8785"/>
                    <a:pt x="2445" y="8060"/>
                  </a:cubicBezTo>
                  <a:cubicBezTo>
                    <a:pt x="2407" y="8025"/>
                    <a:pt x="2358" y="8004"/>
                    <a:pt x="2301" y="8004"/>
                  </a:cubicBezTo>
                  <a:lnTo>
                    <a:pt x="1070" y="8004"/>
                  </a:lnTo>
                  <a:lnTo>
                    <a:pt x="1478" y="6991"/>
                  </a:lnTo>
                  <a:cubicBezTo>
                    <a:pt x="1499" y="6934"/>
                    <a:pt x="1495" y="6867"/>
                    <a:pt x="1467" y="6811"/>
                  </a:cubicBezTo>
                  <a:cubicBezTo>
                    <a:pt x="468" y="4911"/>
                    <a:pt x="1003" y="2564"/>
                    <a:pt x="2730" y="1284"/>
                  </a:cubicBezTo>
                  <a:cubicBezTo>
                    <a:pt x="3507" y="708"/>
                    <a:pt x="4419" y="425"/>
                    <a:pt x="5327" y="425"/>
                  </a:cubicBezTo>
                  <a:cubicBezTo>
                    <a:pt x="6439" y="425"/>
                    <a:pt x="7545" y="850"/>
                    <a:pt x="8388" y="1681"/>
                  </a:cubicBezTo>
                  <a:cubicBezTo>
                    <a:pt x="8430" y="1722"/>
                    <a:pt x="8485" y="1742"/>
                    <a:pt x="8539" y="1742"/>
                  </a:cubicBezTo>
                  <a:cubicBezTo>
                    <a:pt x="8593" y="1742"/>
                    <a:pt x="8647" y="1722"/>
                    <a:pt x="8687" y="1681"/>
                  </a:cubicBezTo>
                  <a:lnTo>
                    <a:pt x="8691" y="1678"/>
                  </a:lnTo>
                  <a:cubicBezTo>
                    <a:pt x="8775" y="1593"/>
                    <a:pt x="8775" y="1460"/>
                    <a:pt x="8691" y="1375"/>
                  </a:cubicBezTo>
                  <a:cubicBezTo>
                    <a:pt x="7766" y="466"/>
                    <a:pt x="6552" y="0"/>
                    <a:pt x="53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5" name="Google Shape;23185;p87"/>
            <p:cNvSpPr/>
            <p:nvPr/>
          </p:nvSpPr>
          <p:spPr>
            <a:xfrm>
              <a:off x="4748571" y="3893304"/>
              <a:ext cx="156269" cy="153718"/>
            </a:xfrm>
            <a:custGeom>
              <a:avLst/>
              <a:gdLst/>
              <a:ahLst/>
              <a:cxnLst/>
              <a:rect l="l" t="t" r="r" b="b"/>
              <a:pathLst>
                <a:path w="6004" h="5906" extrusionOk="0">
                  <a:moveTo>
                    <a:pt x="1731" y="1"/>
                  </a:moveTo>
                  <a:cubicBezTo>
                    <a:pt x="1676" y="1"/>
                    <a:pt x="1621" y="22"/>
                    <a:pt x="1581" y="64"/>
                  </a:cubicBezTo>
                  <a:lnTo>
                    <a:pt x="335" y="1306"/>
                  </a:lnTo>
                  <a:cubicBezTo>
                    <a:pt x="40" y="1598"/>
                    <a:pt x="1" y="2063"/>
                    <a:pt x="244" y="2400"/>
                  </a:cubicBezTo>
                  <a:cubicBezTo>
                    <a:pt x="757" y="3111"/>
                    <a:pt x="1331" y="3776"/>
                    <a:pt x="1964" y="4385"/>
                  </a:cubicBezTo>
                  <a:cubicBezTo>
                    <a:pt x="2005" y="4425"/>
                    <a:pt x="2058" y="4446"/>
                    <a:pt x="2112" y="4446"/>
                  </a:cubicBezTo>
                  <a:cubicBezTo>
                    <a:pt x="2166" y="4446"/>
                    <a:pt x="2221" y="4425"/>
                    <a:pt x="2263" y="4385"/>
                  </a:cubicBezTo>
                  <a:lnTo>
                    <a:pt x="2267" y="4381"/>
                  </a:lnTo>
                  <a:cubicBezTo>
                    <a:pt x="2348" y="4300"/>
                    <a:pt x="2348" y="4163"/>
                    <a:pt x="2263" y="4082"/>
                  </a:cubicBezTo>
                  <a:cubicBezTo>
                    <a:pt x="1647" y="3488"/>
                    <a:pt x="1088" y="2844"/>
                    <a:pt x="592" y="2151"/>
                  </a:cubicBezTo>
                  <a:cubicBezTo>
                    <a:pt x="472" y="1985"/>
                    <a:pt x="490" y="1757"/>
                    <a:pt x="634" y="1612"/>
                  </a:cubicBezTo>
                  <a:lnTo>
                    <a:pt x="1728" y="522"/>
                  </a:lnTo>
                  <a:lnTo>
                    <a:pt x="2640" y="1429"/>
                  </a:lnTo>
                  <a:lnTo>
                    <a:pt x="2182" y="1887"/>
                  </a:lnTo>
                  <a:cubicBezTo>
                    <a:pt x="2126" y="1943"/>
                    <a:pt x="2105" y="2028"/>
                    <a:pt x="2129" y="2105"/>
                  </a:cubicBezTo>
                  <a:cubicBezTo>
                    <a:pt x="2422" y="2977"/>
                    <a:pt x="3009" y="3569"/>
                    <a:pt x="3885" y="3861"/>
                  </a:cubicBezTo>
                  <a:cubicBezTo>
                    <a:pt x="3908" y="3868"/>
                    <a:pt x="3931" y="3871"/>
                    <a:pt x="3954" y="3871"/>
                  </a:cubicBezTo>
                  <a:cubicBezTo>
                    <a:pt x="4009" y="3871"/>
                    <a:pt x="4063" y="3850"/>
                    <a:pt x="4103" y="3808"/>
                  </a:cubicBezTo>
                  <a:lnTo>
                    <a:pt x="4561" y="3354"/>
                  </a:lnTo>
                  <a:lnTo>
                    <a:pt x="5469" y="4262"/>
                  </a:lnTo>
                  <a:lnTo>
                    <a:pt x="4378" y="5356"/>
                  </a:lnTo>
                  <a:cubicBezTo>
                    <a:pt x="4297" y="5437"/>
                    <a:pt x="4189" y="5479"/>
                    <a:pt x="4080" y="5479"/>
                  </a:cubicBezTo>
                  <a:cubicBezTo>
                    <a:pt x="3996" y="5479"/>
                    <a:pt x="3912" y="5454"/>
                    <a:pt x="3839" y="5402"/>
                  </a:cubicBezTo>
                  <a:cubicBezTo>
                    <a:pt x="3558" y="5198"/>
                    <a:pt x="3287" y="4987"/>
                    <a:pt x="3023" y="4765"/>
                  </a:cubicBezTo>
                  <a:cubicBezTo>
                    <a:pt x="2984" y="4732"/>
                    <a:pt x="2936" y="4716"/>
                    <a:pt x="2889" y="4716"/>
                  </a:cubicBezTo>
                  <a:cubicBezTo>
                    <a:pt x="2834" y="4716"/>
                    <a:pt x="2780" y="4737"/>
                    <a:pt x="2738" y="4779"/>
                  </a:cubicBezTo>
                  <a:lnTo>
                    <a:pt x="2735" y="4782"/>
                  </a:lnTo>
                  <a:cubicBezTo>
                    <a:pt x="2647" y="4870"/>
                    <a:pt x="2654" y="5015"/>
                    <a:pt x="2749" y="5096"/>
                  </a:cubicBezTo>
                  <a:cubicBezTo>
                    <a:pt x="3020" y="5321"/>
                    <a:pt x="3301" y="5539"/>
                    <a:pt x="3590" y="5747"/>
                  </a:cubicBezTo>
                  <a:cubicBezTo>
                    <a:pt x="3739" y="5854"/>
                    <a:pt x="3911" y="5906"/>
                    <a:pt x="4083" y="5906"/>
                  </a:cubicBezTo>
                  <a:cubicBezTo>
                    <a:pt x="4301" y="5906"/>
                    <a:pt x="4517" y="5822"/>
                    <a:pt x="4680" y="5659"/>
                  </a:cubicBezTo>
                  <a:lnTo>
                    <a:pt x="5926" y="4413"/>
                  </a:lnTo>
                  <a:cubicBezTo>
                    <a:pt x="5986" y="4353"/>
                    <a:pt x="6003" y="4258"/>
                    <a:pt x="5972" y="4181"/>
                  </a:cubicBezTo>
                  <a:cubicBezTo>
                    <a:pt x="5961" y="4153"/>
                    <a:pt x="5944" y="4125"/>
                    <a:pt x="5926" y="4103"/>
                  </a:cubicBezTo>
                  <a:lnTo>
                    <a:pt x="4716" y="2897"/>
                  </a:lnTo>
                  <a:cubicBezTo>
                    <a:pt x="4673" y="2854"/>
                    <a:pt x="4618" y="2833"/>
                    <a:pt x="4563" y="2833"/>
                  </a:cubicBezTo>
                  <a:cubicBezTo>
                    <a:pt x="4507" y="2833"/>
                    <a:pt x="4452" y="2854"/>
                    <a:pt x="4409" y="2897"/>
                  </a:cubicBezTo>
                  <a:lnTo>
                    <a:pt x="3899" y="3407"/>
                  </a:lnTo>
                  <a:cubicBezTo>
                    <a:pt x="3262" y="3160"/>
                    <a:pt x="2830" y="2728"/>
                    <a:pt x="2587" y="2091"/>
                  </a:cubicBezTo>
                  <a:lnTo>
                    <a:pt x="3097" y="1581"/>
                  </a:lnTo>
                  <a:cubicBezTo>
                    <a:pt x="3182" y="1496"/>
                    <a:pt x="3182" y="1359"/>
                    <a:pt x="3097" y="1278"/>
                  </a:cubicBezTo>
                  <a:lnTo>
                    <a:pt x="1883" y="64"/>
                  </a:lnTo>
                  <a:cubicBezTo>
                    <a:pt x="1841" y="22"/>
                    <a:pt x="1786" y="1"/>
                    <a:pt x="17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86" name="Google Shape;23186;p87"/>
          <p:cNvGrpSpPr/>
          <p:nvPr/>
        </p:nvGrpSpPr>
        <p:grpSpPr>
          <a:xfrm>
            <a:off x="5277462" y="3844159"/>
            <a:ext cx="372818" cy="353610"/>
            <a:chOff x="5513441" y="3796534"/>
            <a:chExt cx="372818" cy="353610"/>
          </a:xfrm>
        </p:grpSpPr>
        <p:sp>
          <p:nvSpPr>
            <p:cNvPr id="23187" name="Google Shape;23187;p87"/>
            <p:cNvSpPr/>
            <p:nvPr/>
          </p:nvSpPr>
          <p:spPr>
            <a:xfrm>
              <a:off x="5537803" y="3802104"/>
              <a:ext cx="342418" cy="342418"/>
            </a:xfrm>
            <a:custGeom>
              <a:avLst/>
              <a:gdLst/>
              <a:ahLst/>
              <a:cxnLst/>
              <a:rect l="l" t="t" r="r" b="b"/>
              <a:pathLst>
                <a:path w="13156" h="13156" extrusionOk="0">
                  <a:moveTo>
                    <a:pt x="6576" y="1"/>
                  </a:moveTo>
                  <a:cubicBezTo>
                    <a:pt x="2945" y="1"/>
                    <a:pt x="0" y="2945"/>
                    <a:pt x="0" y="6580"/>
                  </a:cubicBezTo>
                  <a:cubicBezTo>
                    <a:pt x="0" y="10211"/>
                    <a:pt x="2945" y="13156"/>
                    <a:pt x="6576" y="13156"/>
                  </a:cubicBezTo>
                  <a:cubicBezTo>
                    <a:pt x="10211" y="13156"/>
                    <a:pt x="13156" y="10211"/>
                    <a:pt x="13156" y="6580"/>
                  </a:cubicBezTo>
                  <a:cubicBezTo>
                    <a:pt x="13156" y="2945"/>
                    <a:pt x="10211" y="1"/>
                    <a:pt x="65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8" name="Google Shape;23188;p87"/>
            <p:cNvSpPr/>
            <p:nvPr/>
          </p:nvSpPr>
          <p:spPr>
            <a:xfrm>
              <a:off x="5686602" y="3802104"/>
              <a:ext cx="199657" cy="342522"/>
            </a:xfrm>
            <a:custGeom>
              <a:avLst/>
              <a:gdLst/>
              <a:ahLst/>
              <a:cxnLst/>
              <a:rect l="l" t="t" r="r" b="b"/>
              <a:pathLst>
                <a:path w="7671" h="13160" extrusionOk="0">
                  <a:moveTo>
                    <a:pt x="859" y="1"/>
                  </a:moveTo>
                  <a:cubicBezTo>
                    <a:pt x="574" y="1"/>
                    <a:pt x="286" y="18"/>
                    <a:pt x="1" y="57"/>
                  </a:cubicBezTo>
                  <a:cubicBezTo>
                    <a:pt x="3276" y="486"/>
                    <a:pt x="5725" y="3276"/>
                    <a:pt x="5725" y="6580"/>
                  </a:cubicBezTo>
                  <a:cubicBezTo>
                    <a:pt x="5725" y="9880"/>
                    <a:pt x="3276" y="12670"/>
                    <a:pt x="1" y="13103"/>
                  </a:cubicBezTo>
                  <a:cubicBezTo>
                    <a:pt x="291" y="13141"/>
                    <a:pt x="579" y="13160"/>
                    <a:pt x="864" y="13160"/>
                  </a:cubicBezTo>
                  <a:cubicBezTo>
                    <a:pt x="4278" y="13160"/>
                    <a:pt x="7194" y="10510"/>
                    <a:pt x="7421" y="7009"/>
                  </a:cubicBezTo>
                  <a:cubicBezTo>
                    <a:pt x="7671" y="3216"/>
                    <a:pt x="4663" y="4"/>
                    <a:pt x="859"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9" name="Google Shape;23189;p87"/>
            <p:cNvSpPr/>
            <p:nvPr/>
          </p:nvSpPr>
          <p:spPr>
            <a:xfrm>
              <a:off x="5580201" y="3876204"/>
              <a:ext cx="257620" cy="194243"/>
            </a:xfrm>
            <a:custGeom>
              <a:avLst/>
              <a:gdLst/>
              <a:ahLst/>
              <a:cxnLst/>
              <a:rect l="l" t="t" r="r" b="b"/>
              <a:pathLst>
                <a:path w="9898" h="7463" extrusionOk="0">
                  <a:moveTo>
                    <a:pt x="4949" y="1"/>
                  </a:moveTo>
                  <a:cubicBezTo>
                    <a:pt x="3563" y="1"/>
                    <a:pt x="2178" y="79"/>
                    <a:pt x="799" y="236"/>
                  </a:cubicBezTo>
                  <a:cubicBezTo>
                    <a:pt x="538" y="264"/>
                    <a:pt x="331" y="464"/>
                    <a:pt x="292" y="725"/>
                  </a:cubicBezTo>
                  <a:cubicBezTo>
                    <a:pt x="0" y="2720"/>
                    <a:pt x="0" y="4746"/>
                    <a:pt x="292" y="6741"/>
                  </a:cubicBezTo>
                  <a:cubicBezTo>
                    <a:pt x="331" y="6998"/>
                    <a:pt x="538" y="7199"/>
                    <a:pt x="799" y="7230"/>
                  </a:cubicBezTo>
                  <a:cubicBezTo>
                    <a:pt x="2178" y="7385"/>
                    <a:pt x="3561" y="7463"/>
                    <a:pt x="4947" y="7463"/>
                  </a:cubicBezTo>
                  <a:cubicBezTo>
                    <a:pt x="6333" y="7463"/>
                    <a:pt x="7720" y="7385"/>
                    <a:pt x="9099" y="7230"/>
                  </a:cubicBezTo>
                  <a:cubicBezTo>
                    <a:pt x="9359" y="7199"/>
                    <a:pt x="9567" y="6998"/>
                    <a:pt x="9606" y="6741"/>
                  </a:cubicBezTo>
                  <a:cubicBezTo>
                    <a:pt x="9898" y="4746"/>
                    <a:pt x="9898" y="2720"/>
                    <a:pt x="9606" y="725"/>
                  </a:cubicBezTo>
                  <a:cubicBezTo>
                    <a:pt x="9567" y="464"/>
                    <a:pt x="9359" y="264"/>
                    <a:pt x="9099" y="236"/>
                  </a:cubicBezTo>
                  <a:cubicBezTo>
                    <a:pt x="7720" y="79"/>
                    <a:pt x="6334" y="1"/>
                    <a:pt x="49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0" name="Google Shape;23190;p87"/>
            <p:cNvSpPr/>
            <p:nvPr/>
          </p:nvSpPr>
          <p:spPr>
            <a:xfrm>
              <a:off x="5671402" y="3924095"/>
              <a:ext cx="94636" cy="98358"/>
            </a:xfrm>
            <a:custGeom>
              <a:avLst/>
              <a:gdLst/>
              <a:ahLst/>
              <a:cxnLst/>
              <a:rect l="l" t="t" r="r" b="b"/>
              <a:pathLst>
                <a:path w="3636" h="3779" extrusionOk="0">
                  <a:moveTo>
                    <a:pt x="133" y="0"/>
                  </a:moveTo>
                  <a:cubicBezTo>
                    <a:pt x="65" y="0"/>
                    <a:pt x="3" y="53"/>
                    <a:pt x="1" y="127"/>
                  </a:cubicBezTo>
                  <a:lnTo>
                    <a:pt x="1" y="3649"/>
                  </a:lnTo>
                  <a:cubicBezTo>
                    <a:pt x="1" y="3723"/>
                    <a:pt x="63" y="3778"/>
                    <a:pt x="133" y="3778"/>
                  </a:cubicBezTo>
                  <a:cubicBezTo>
                    <a:pt x="152" y="3778"/>
                    <a:pt x="172" y="3774"/>
                    <a:pt x="191" y="3765"/>
                  </a:cubicBezTo>
                  <a:lnTo>
                    <a:pt x="3544" y="2006"/>
                  </a:lnTo>
                  <a:cubicBezTo>
                    <a:pt x="3635" y="1953"/>
                    <a:pt x="3635" y="1823"/>
                    <a:pt x="3544" y="1773"/>
                  </a:cubicBezTo>
                  <a:lnTo>
                    <a:pt x="191" y="14"/>
                  </a:lnTo>
                  <a:cubicBezTo>
                    <a:pt x="172" y="5"/>
                    <a:pt x="152" y="0"/>
                    <a:pt x="133"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1" name="Google Shape;23191;p87"/>
            <p:cNvSpPr/>
            <p:nvPr/>
          </p:nvSpPr>
          <p:spPr>
            <a:xfrm>
              <a:off x="5513441" y="3796534"/>
              <a:ext cx="372454" cy="353610"/>
            </a:xfrm>
            <a:custGeom>
              <a:avLst/>
              <a:gdLst/>
              <a:ahLst/>
              <a:cxnLst/>
              <a:rect l="l" t="t" r="r" b="b"/>
              <a:pathLst>
                <a:path w="14310" h="13586" extrusionOk="0">
                  <a:moveTo>
                    <a:pt x="7512" y="429"/>
                  </a:moveTo>
                  <a:cubicBezTo>
                    <a:pt x="11020" y="429"/>
                    <a:pt x="13877" y="3283"/>
                    <a:pt x="13877" y="6794"/>
                  </a:cubicBezTo>
                  <a:cubicBezTo>
                    <a:pt x="13877" y="10302"/>
                    <a:pt x="11020" y="13155"/>
                    <a:pt x="7512" y="13155"/>
                  </a:cubicBezTo>
                  <a:cubicBezTo>
                    <a:pt x="4004" y="13155"/>
                    <a:pt x="1151" y="10302"/>
                    <a:pt x="1151" y="6794"/>
                  </a:cubicBezTo>
                  <a:cubicBezTo>
                    <a:pt x="1151" y="3283"/>
                    <a:pt x="4004" y="429"/>
                    <a:pt x="7512" y="429"/>
                  </a:cubicBezTo>
                  <a:close/>
                  <a:moveTo>
                    <a:pt x="7512" y="1"/>
                  </a:moveTo>
                  <a:cubicBezTo>
                    <a:pt x="6205" y="1"/>
                    <a:pt x="4890" y="377"/>
                    <a:pt x="3740" y="1147"/>
                  </a:cubicBezTo>
                  <a:cubicBezTo>
                    <a:pt x="1045" y="2945"/>
                    <a:pt x="0" y="6400"/>
                    <a:pt x="1239" y="9391"/>
                  </a:cubicBezTo>
                  <a:cubicBezTo>
                    <a:pt x="2307" y="11966"/>
                    <a:pt x="4809" y="13586"/>
                    <a:pt x="7510" y="13586"/>
                  </a:cubicBezTo>
                  <a:cubicBezTo>
                    <a:pt x="7949" y="13586"/>
                    <a:pt x="8394" y="13543"/>
                    <a:pt x="8839" y="13454"/>
                  </a:cubicBezTo>
                  <a:cubicBezTo>
                    <a:pt x="12016" y="12825"/>
                    <a:pt x="14306" y="10035"/>
                    <a:pt x="14306" y="6794"/>
                  </a:cubicBezTo>
                  <a:cubicBezTo>
                    <a:pt x="14310" y="4989"/>
                    <a:pt x="13596" y="3261"/>
                    <a:pt x="12315" y="1991"/>
                  </a:cubicBezTo>
                  <a:cubicBezTo>
                    <a:pt x="11003" y="677"/>
                    <a:pt x="9264" y="1"/>
                    <a:pt x="7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2" name="Google Shape;23192;p87"/>
            <p:cNvSpPr/>
            <p:nvPr/>
          </p:nvSpPr>
          <p:spPr>
            <a:xfrm>
              <a:off x="5574892" y="3870999"/>
              <a:ext cx="268057" cy="204680"/>
            </a:xfrm>
            <a:custGeom>
              <a:avLst/>
              <a:gdLst/>
              <a:ahLst/>
              <a:cxnLst/>
              <a:rect l="l" t="t" r="r" b="b"/>
              <a:pathLst>
                <a:path w="10299" h="7864" extrusionOk="0">
                  <a:moveTo>
                    <a:pt x="5149" y="0"/>
                  </a:moveTo>
                  <a:cubicBezTo>
                    <a:pt x="3757" y="0"/>
                    <a:pt x="2364" y="79"/>
                    <a:pt x="978" y="235"/>
                  </a:cubicBezTo>
                  <a:cubicBezTo>
                    <a:pt x="626" y="274"/>
                    <a:pt x="348" y="545"/>
                    <a:pt x="296" y="897"/>
                  </a:cubicBezTo>
                  <a:cubicBezTo>
                    <a:pt x="0" y="2909"/>
                    <a:pt x="0" y="4953"/>
                    <a:pt x="296" y="6969"/>
                  </a:cubicBezTo>
                  <a:cubicBezTo>
                    <a:pt x="348" y="7318"/>
                    <a:pt x="626" y="7589"/>
                    <a:pt x="978" y="7627"/>
                  </a:cubicBezTo>
                  <a:cubicBezTo>
                    <a:pt x="2364" y="7786"/>
                    <a:pt x="3758" y="7863"/>
                    <a:pt x="5151" y="7863"/>
                  </a:cubicBezTo>
                  <a:cubicBezTo>
                    <a:pt x="5742" y="7863"/>
                    <a:pt x="6337" y="7849"/>
                    <a:pt x="6931" y="7821"/>
                  </a:cubicBezTo>
                  <a:cubicBezTo>
                    <a:pt x="7044" y="7814"/>
                    <a:pt x="7132" y="7719"/>
                    <a:pt x="7132" y="7606"/>
                  </a:cubicBezTo>
                  <a:cubicBezTo>
                    <a:pt x="7132" y="7487"/>
                    <a:pt x="7037" y="7391"/>
                    <a:pt x="6919" y="7391"/>
                  </a:cubicBezTo>
                  <a:cubicBezTo>
                    <a:pt x="6915" y="7391"/>
                    <a:pt x="6911" y="7391"/>
                    <a:pt x="6907" y="7392"/>
                  </a:cubicBezTo>
                  <a:cubicBezTo>
                    <a:pt x="6326" y="7420"/>
                    <a:pt x="5745" y="7434"/>
                    <a:pt x="5163" y="7434"/>
                  </a:cubicBezTo>
                  <a:cubicBezTo>
                    <a:pt x="3783" y="7434"/>
                    <a:pt x="2402" y="7355"/>
                    <a:pt x="1027" y="7202"/>
                  </a:cubicBezTo>
                  <a:cubicBezTo>
                    <a:pt x="869" y="7184"/>
                    <a:pt x="742" y="7061"/>
                    <a:pt x="721" y="6906"/>
                  </a:cubicBezTo>
                  <a:cubicBezTo>
                    <a:pt x="433" y="4932"/>
                    <a:pt x="433" y="2927"/>
                    <a:pt x="721" y="956"/>
                  </a:cubicBezTo>
                  <a:cubicBezTo>
                    <a:pt x="742" y="798"/>
                    <a:pt x="869" y="678"/>
                    <a:pt x="1027" y="661"/>
                  </a:cubicBezTo>
                  <a:cubicBezTo>
                    <a:pt x="2398" y="506"/>
                    <a:pt x="3775" y="429"/>
                    <a:pt x="5151" y="429"/>
                  </a:cubicBezTo>
                  <a:cubicBezTo>
                    <a:pt x="6528" y="429"/>
                    <a:pt x="7904" y="506"/>
                    <a:pt x="9275" y="661"/>
                  </a:cubicBezTo>
                  <a:cubicBezTo>
                    <a:pt x="9433" y="678"/>
                    <a:pt x="9560" y="798"/>
                    <a:pt x="9584" y="956"/>
                  </a:cubicBezTo>
                  <a:cubicBezTo>
                    <a:pt x="9873" y="2927"/>
                    <a:pt x="9873" y="4932"/>
                    <a:pt x="9584" y="6906"/>
                  </a:cubicBezTo>
                  <a:cubicBezTo>
                    <a:pt x="9560" y="7061"/>
                    <a:pt x="9433" y="7184"/>
                    <a:pt x="9275" y="7202"/>
                  </a:cubicBezTo>
                  <a:cubicBezTo>
                    <a:pt x="8835" y="7251"/>
                    <a:pt x="8395" y="7293"/>
                    <a:pt x="7948" y="7325"/>
                  </a:cubicBezTo>
                  <a:cubicBezTo>
                    <a:pt x="7839" y="7335"/>
                    <a:pt x="7751" y="7427"/>
                    <a:pt x="7751" y="7539"/>
                  </a:cubicBezTo>
                  <a:cubicBezTo>
                    <a:pt x="7751" y="7658"/>
                    <a:pt x="7850" y="7754"/>
                    <a:pt x="7968" y="7754"/>
                  </a:cubicBezTo>
                  <a:cubicBezTo>
                    <a:pt x="7972" y="7754"/>
                    <a:pt x="7976" y="7754"/>
                    <a:pt x="7980" y="7754"/>
                  </a:cubicBezTo>
                  <a:cubicBezTo>
                    <a:pt x="8430" y="7719"/>
                    <a:pt x="8877" y="7677"/>
                    <a:pt x="9324" y="7627"/>
                  </a:cubicBezTo>
                  <a:cubicBezTo>
                    <a:pt x="9676" y="7589"/>
                    <a:pt x="9954" y="7318"/>
                    <a:pt x="10007" y="6966"/>
                  </a:cubicBezTo>
                  <a:cubicBezTo>
                    <a:pt x="10299" y="4953"/>
                    <a:pt x="10299" y="2909"/>
                    <a:pt x="10007" y="897"/>
                  </a:cubicBezTo>
                  <a:cubicBezTo>
                    <a:pt x="9954" y="545"/>
                    <a:pt x="9672" y="274"/>
                    <a:pt x="9321" y="235"/>
                  </a:cubicBezTo>
                  <a:cubicBezTo>
                    <a:pt x="7934" y="79"/>
                    <a:pt x="6542" y="0"/>
                    <a:pt x="51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3" name="Google Shape;23193;p87"/>
            <p:cNvSpPr/>
            <p:nvPr/>
          </p:nvSpPr>
          <p:spPr>
            <a:xfrm>
              <a:off x="5666274" y="3916937"/>
              <a:ext cx="108899" cy="112855"/>
            </a:xfrm>
            <a:custGeom>
              <a:avLst/>
              <a:gdLst/>
              <a:ahLst/>
              <a:cxnLst/>
              <a:rect l="l" t="t" r="r" b="b"/>
              <a:pathLst>
                <a:path w="4184" h="4336" extrusionOk="0">
                  <a:moveTo>
                    <a:pt x="426" y="567"/>
                  </a:moveTo>
                  <a:lnTo>
                    <a:pt x="3466" y="2164"/>
                  </a:lnTo>
                  <a:lnTo>
                    <a:pt x="426" y="3765"/>
                  </a:lnTo>
                  <a:lnTo>
                    <a:pt x="426" y="567"/>
                  </a:lnTo>
                  <a:close/>
                  <a:moveTo>
                    <a:pt x="214" y="1"/>
                  </a:moveTo>
                  <a:cubicBezTo>
                    <a:pt x="101" y="1"/>
                    <a:pt x="1" y="90"/>
                    <a:pt x="1" y="215"/>
                  </a:cubicBezTo>
                  <a:lnTo>
                    <a:pt x="1" y="4121"/>
                  </a:lnTo>
                  <a:cubicBezTo>
                    <a:pt x="1" y="4246"/>
                    <a:pt x="101" y="4335"/>
                    <a:pt x="214" y="4335"/>
                  </a:cubicBezTo>
                  <a:cubicBezTo>
                    <a:pt x="247" y="4335"/>
                    <a:pt x="281" y="4328"/>
                    <a:pt x="314" y="4311"/>
                  </a:cubicBezTo>
                  <a:lnTo>
                    <a:pt x="4033" y="2358"/>
                  </a:lnTo>
                  <a:cubicBezTo>
                    <a:pt x="4184" y="2277"/>
                    <a:pt x="4184" y="2055"/>
                    <a:pt x="4033" y="1978"/>
                  </a:cubicBezTo>
                  <a:lnTo>
                    <a:pt x="314" y="25"/>
                  </a:lnTo>
                  <a:cubicBezTo>
                    <a:pt x="281" y="9"/>
                    <a:pt x="247" y="1"/>
                    <a:pt x="2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94" name="Google Shape;23194;p87"/>
          <p:cNvGrpSpPr/>
          <p:nvPr/>
        </p:nvGrpSpPr>
        <p:grpSpPr>
          <a:xfrm>
            <a:off x="6487078" y="3354899"/>
            <a:ext cx="403608" cy="382344"/>
            <a:chOff x="6487078" y="3354899"/>
            <a:chExt cx="403608" cy="382344"/>
          </a:xfrm>
        </p:grpSpPr>
        <p:sp>
          <p:nvSpPr>
            <p:cNvPr id="23195" name="Google Shape;23195;p87"/>
            <p:cNvSpPr/>
            <p:nvPr/>
          </p:nvSpPr>
          <p:spPr>
            <a:xfrm>
              <a:off x="6513443" y="3360990"/>
              <a:ext cx="370293" cy="370163"/>
            </a:xfrm>
            <a:custGeom>
              <a:avLst/>
              <a:gdLst/>
              <a:ahLst/>
              <a:cxnLst/>
              <a:rect l="l" t="t" r="r" b="b"/>
              <a:pathLst>
                <a:path w="14227" h="14222" extrusionOk="0">
                  <a:moveTo>
                    <a:pt x="7115" y="0"/>
                  </a:moveTo>
                  <a:cubicBezTo>
                    <a:pt x="3185" y="0"/>
                    <a:pt x="1" y="3184"/>
                    <a:pt x="1" y="7111"/>
                  </a:cubicBezTo>
                  <a:cubicBezTo>
                    <a:pt x="1" y="11037"/>
                    <a:pt x="3185" y="14222"/>
                    <a:pt x="7115" y="14222"/>
                  </a:cubicBezTo>
                  <a:cubicBezTo>
                    <a:pt x="11042" y="14222"/>
                    <a:pt x="14226" y="11037"/>
                    <a:pt x="14226" y="7111"/>
                  </a:cubicBezTo>
                  <a:cubicBezTo>
                    <a:pt x="14226" y="3184"/>
                    <a:pt x="11042" y="0"/>
                    <a:pt x="7115"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6" name="Google Shape;23196;p87"/>
            <p:cNvSpPr/>
            <p:nvPr/>
          </p:nvSpPr>
          <p:spPr>
            <a:xfrm>
              <a:off x="6674450" y="3360990"/>
              <a:ext cx="216236" cy="370267"/>
            </a:xfrm>
            <a:custGeom>
              <a:avLst/>
              <a:gdLst/>
              <a:ahLst/>
              <a:cxnLst/>
              <a:rect l="l" t="t" r="r" b="b"/>
              <a:pathLst>
                <a:path w="8308" h="14226" extrusionOk="0">
                  <a:moveTo>
                    <a:pt x="942" y="0"/>
                  </a:moveTo>
                  <a:cubicBezTo>
                    <a:pt x="938" y="0"/>
                    <a:pt x="934" y="0"/>
                    <a:pt x="929" y="0"/>
                  </a:cubicBezTo>
                  <a:cubicBezTo>
                    <a:pt x="616" y="0"/>
                    <a:pt x="307" y="18"/>
                    <a:pt x="0" y="60"/>
                  </a:cubicBezTo>
                  <a:cubicBezTo>
                    <a:pt x="3540" y="524"/>
                    <a:pt x="6186" y="3540"/>
                    <a:pt x="6186" y="7111"/>
                  </a:cubicBezTo>
                  <a:cubicBezTo>
                    <a:pt x="6186" y="10679"/>
                    <a:pt x="3540" y="13697"/>
                    <a:pt x="0" y="14162"/>
                  </a:cubicBezTo>
                  <a:cubicBezTo>
                    <a:pt x="321" y="14205"/>
                    <a:pt x="639" y="14226"/>
                    <a:pt x="954" y="14226"/>
                  </a:cubicBezTo>
                  <a:cubicBezTo>
                    <a:pt x="4640" y="14226"/>
                    <a:pt x="7790" y="11362"/>
                    <a:pt x="8037" y="7575"/>
                  </a:cubicBezTo>
                  <a:cubicBezTo>
                    <a:pt x="8307" y="3473"/>
                    <a:pt x="5049" y="0"/>
                    <a:pt x="942"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7" name="Google Shape;23197;p87"/>
            <p:cNvSpPr/>
            <p:nvPr/>
          </p:nvSpPr>
          <p:spPr>
            <a:xfrm>
              <a:off x="6553838" y="3401280"/>
              <a:ext cx="289504" cy="289504"/>
            </a:xfrm>
            <a:custGeom>
              <a:avLst/>
              <a:gdLst/>
              <a:ahLst/>
              <a:cxnLst/>
              <a:rect l="l" t="t" r="r" b="b"/>
              <a:pathLst>
                <a:path w="11123" h="11123" extrusionOk="0">
                  <a:moveTo>
                    <a:pt x="5563" y="0"/>
                  </a:moveTo>
                  <a:cubicBezTo>
                    <a:pt x="2492" y="0"/>
                    <a:pt x="1" y="2491"/>
                    <a:pt x="1" y="5563"/>
                  </a:cubicBezTo>
                  <a:cubicBezTo>
                    <a:pt x="1" y="8635"/>
                    <a:pt x="2492" y="11122"/>
                    <a:pt x="5563" y="11122"/>
                  </a:cubicBezTo>
                  <a:cubicBezTo>
                    <a:pt x="8635" y="11122"/>
                    <a:pt x="11123" y="8635"/>
                    <a:pt x="11123" y="5563"/>
                  </a:cubicBezTo>
                  <a:cubicBezTo>
                    <a:pt x="11123" y="2491"/>
                    <a:pt x="8635" y="0"/>
                    <a:pt x="5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8" name="Google Shape;23198;p87"/>
            <p:cNvSpPr/>
            <p:nvPr/>
          </p:nvSpPr>
          <p:spPr>
            <a:xfrm>
              <a:off x="6659796" y="3510101"/>
              <a:ext cx="74751" cy="71888"/>
            </a:xfrm>
            <a:custGeom>
              <a:avLst/>
              <a:gdLst/>
              <a:ahLst/>
              <a:cxnLst/>
              <a:rect l="l" t="t" r="r" b="b"/>
              <a:pathLst>
                <a:path w="2872" h="2762" extrusionOk="0">
                  <a:moveTo>
                    <a:pt x="1490" y="1"/>
                  </a:moveTo>
                  <a:cubicBezTo>
                    <a:pt x="1131" y="1"/>
                    <a:pt x="778" y="140"/>
                    <a:pt x="514" y="404"/>
                  </a:cubicBezTo>
                  <a:cubicBezTo>
                    <a:pt x="120" y="801"/>
                    <a:pt x="1" y="1392"/>
                    <a:pt x="215" y="1910"/>
                  </a:cubicBezTo>
                  <a:cubicBezTo>
                    <a:pt x="430" y="2423"/>
                    <a:pt x="933" y="2761"/>
                    <a:pt x="1489" y="2761"/>
                  </a:cubicBezTo>
                  <a:cubicBezTo>
                    <a:pt x="2252" y="2761"/>
                    <a:pt x="2868" y="2142"/>
                    <a:pt x="2872" y="1382"/>
                  </a:cubicBezTo>
                  <a:cubicBezTo>
                    <a:pt x="2872" y="822"/>
                    <a:pt x="2534" y="319"/>
                    <a:pt x="2017" y="105"/>
                  </a:cubicBezTo>
                  <a:cubicBezTo>
                    <a:pt x="1847" y="35"/>
                    <a:pt x="1668" y="1"/>
                    <a:pt x="149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9" name="Google Shape;23199;p87"/>
            <p:cNvSpPr/>
            <p:nvPr/>
          </p:nvSpPr>
          <p:spPr>
            <a:xfrm>
              <a:off x="6553838" y="3455860"/>
              <a:ext cx="182271" cy="234169"/>
            </a:xfrm>
            <a:custGeom>
              <a:avLst/>
              <a:gdLst/>
              <a:ahLst/>
              <a:cxnLst/>
              <a:rect l="l" t="t" r="r" b="b"/>
              <a:pathLst>
                <a:path w="7003" h="8997" extrusionOk="0">
                  <a:moveTo>
                    <a:pt x="1215" y="0"/>
                  </a:moveTo>
                  <a:cubicBezTo>
                    <a:pt x="430" y="985"/>
                    <a:pt x="1" y="2206"/>
                    <a:pt x="1" y="3466"/>
                  </a:cubicBezTo>
                  <a:cubicBezTo>
                    <a:pt x="1" y="6333"/>
                    <a:pt x="2186" y="8705"/>
                    <a:pt x="4979" y="8997"/>
                  </a:cubicBezTo>
                  <a:lnTo>
                    <a:pt x="7002" y="5179"/>
                  </a:lnTo>
                  <a:lnTo>
                    <a:pt x="7002" y="5179"/>
                  </a:lnTo>
                  <a:cubicBezTo>
                    <a:pt x="6598" y="5521"/>
                    <a:pt x="6088" y="5707"/>
                    <a:pt x="5560" y="5707"/>
                  </a:cubicBezTo>
                  <a:cubicBezTo>
                    <a:pt x="4385" y="5704"/>
                    <a:pt x="3410" y="4796"/>
                    <a:pt x="3326" y="3624"/>
                  </a:cubicBezTo>
                  <a:lnTo>
                    <a:pt x="1215"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0" name="Google Shape;23200;p87"/>
            <p:cNvSpPr/>
            <p:nvPr/>
          </p:nvSpPr>
          <p:spPr>
            <a:xfrm>
              <a:off x="6584889" y="3401306"/>
              <a:ext cx="247183" cy="148981"/>
            </a:xfrm>
            <a:custGeom>
              <a:avLst/>
              <a:gdLst/>
              <a:ahLst/>
              <a:cxnLst/>
              <a:rect l="l" t="t" r="r" b="b"/>
              <a:pathLst>
                <a:path w="9497" h="5724" extrusionOk="0">
                  <a:moveTo>
                    <a:pt x="4366" y="1"/>
                  </a:moveTo>
                  <a:cubicBezTo>
                    <a:pt x="2678" y="1"/>
                    <a:pt x="1061" y="775"/>
                    <a:pt x="0" y="2124"/>
                  </a:cubicBezTo>
                  <a:lnTo>
                    <a:pt x="2136" y="5724"/>
                  </a:lnTo>
                  <a:cubicBezTo>
                    <a:pt x="2129" y="5671"/>
                    <a:pt x="2129" y="5615"/>
                    <a:pt x="2129" y="5562"/>
                  </a:cubicBezTo>
                  <a:cubicBezTo>
                    <a:pt x="2126" y="4287"/>
                    <a:pt x="3170" y="3319"/>
                    <a:pt x="4366" y="3319"/>
                  </a:cubicBezTo>
                  <a:cubicBezTo>
                    <a:pt x="4575" y="3319"/>
                    <a:pt x="4790" y="3349"/>
                    <a:pt x="5004" y="3412"/>
                  </a:cubicBezTo>
                  <a:lnTo>
                    <a:pt x="9497" y="3412"/>
                  </a:lnTo>
                  <a:cubicBezTo>
                    <a:pt x="8737" y="1597"/>
                    <a:pt x="7069" y="316"/>
                    <a:pt x="5116" y="52"/>
                  </a:cubicBezTo>
                  <a:cubicBezTo>
                    <a:pt x="4866" y="18"/>
                    <a:pt x="4615" y="1"/>
                    <a:pt x="436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1" name="Google Shape;23201;p87"/>
            <p:cNvSpPr/>
            <p:nvPr/>
          </p:nvSpPr>
          <p:spPr>
            <a:xfrm>
              <a:off x="6682596" y="3489279"/>
              <a:ext cx="160746" cy="201505"/>
            </a:xfrm>
            <a:custGeom>
              <a:avLst/>
              <a:gdLst/>
              <a:ahLst/>
              <a:cxnLst/>
              <a:rect l="l" t="t" r="r" b="b"/>
              <a:pathLst>
                <a:path w="6176" h="7742" extrusionOk="0">
                  <a:moveTo>
                    <a:pt x="5729" y="0"/>
                  </a:moveTo>
                  <a:lnTo>
                    <a:pt x="1271" y="32"/>
                  </a:lnTo>
                  <a:lnTo>
                    <a:pt x="1288" y="43"/>
                  </a:lnTo>
                  <a:cubicBezTo>
                    <a:pt x="2069" y="289"/>
                    <a:pt x="2654" y="943"/>
                    <a:pt x="2812" y="1746"/>
                  </a:cubicBezTo>
                  <a:cubicBezTo>
                    <a:pt x="2970" y="2548"/>
                    <a:pt x="2678" y="3375"/>
                    <a:pt x="2048" y="3899"/>
                  </a:cubicBezTo>
                  <a:lnTo>
                    <a:pt x="1" y="7706"/>
                  </a:lnTo>
                  <a:cubicBezTo>
                    <a:pt x="212" y="7730"/>
                    <a:pt x="422" y="7741"/>
                    <a:pt x="629" y="7741"/>
                  </a:cubicBezTo>
                  <a:cubicBezTo>
                    <a:pt x="3652" y="7741"/>
                    <a:pt x="6176" y="5284"/>
                    <a:pt x="6176" y="2182"/>
                  </a:cubicBezTo>
                  <a:cubicBezTo>
                    <a:pt x="6176" y="1432"/>
                    <a:pt x="6024" y="690"/>
                    <a:pt x="5729" y="0"/>
                  </a:cubicBez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2" name="Google Shape;23202;p87"/>
            <p:cNvSpPr/>
            <p:nvPr/>
          </p:nvSpPr>
          <p:spPr>
            <a:xfrm>
              <a:off x="6487078" y="3354899"/>
              <a:ext cx="402776" cy="382344"/>
            </a:xfrm>
            <a:custGeom>
              <a:avLst/>
              <a:gdLst/>
              <a:ahLst/>
              <a:cxnLst/>
              <a:rect l="l" t="t" r="r" b="b"/>
              <a:pathLst>
                <a:path w="15475" h="14690" extrusionOk="0">
                  <a:moveTo>
                    <a:pt x="8125" y="466"/>
                  </a:moveTo>
                  <a:cubicBezTo>
                    <a:pt x="11918" y="466"/>
                    <a:pt x="15007" y="3552"/>
                    <a:pt x="15007" y="7345"/>
                  </a:cubicBezTo>
                  <a:cubicBezTo>
                    <a:pt x="15007" y="11138"/>
                    <a:pt x="11921" y="14223"/>
                    <a:pt x="8125" y="14223"/>
                  </a:cubicBezTo>
                  <a:cubicBezTo>
                    <a:pt x="4332" y="14223"/>
                    <a:pt x="1246" y="11138"/>
                    <a:pt x="1246" y="7345"/>
                  </a:cubicBezTo>
                  <a:cubicBezTo>
                    <a:pt x="1246" y="3552"/>
                    <a:pt x="4332" y="466"/>
                    <a:pt x="8125" y="466"/>
                  </a:cubicBezTo>
                  <a:close/>
                  <a:moveTo>
                    <a:pt x="8120" y="0"/>
                  </a:moveTo>
                  <a:cubicBezTo>
                    <a:pt x="6708" y="0"/>
                    <a:pt x="5287" y="406"/>
                    <a:pt x="4043" y="1237"/>
                  </a:cubicBezTo>
                  <a:cubicBezTo>
                    <a:pt x="1134" y="3186"/>
                    <a:pt x="1" y="6919"/>
                    <a:pt x="1341" y="10156"/>
                  </a:cubicBezTo>
                  <a:cubicBezTo>
                    <a:pt x="2494" y="12939"/>
                    <a:pt x="5199" y="14690"/>
                    <a:pt x="8120" y="14690"/>
                  </a:cubicBezTo>
                  <a:cubicBezTo>
                    <a:pt x="8597" y="14690"/>
                    <a:pt x="9078" y="14643"/>
                    <a:pt x="9560" y="14547"/>
                  </a:cubicBezTo>
                  <a:cubicBezTo>
                    <a:pt x="12994" y="13865"/>
                    <a:pt x="15471" y="10849"/>
                    <a:pt x="15471" y="7345"/>
                  </a:cubicBezTo>
                  <a:cubicBezTo>
                    <a:pt x="15475" y="5396"/>
                    <a:pt x="14701" y="3527"/>
                    <a:pt x="13318" y="2152"/>
                  </a:cubicBezTo>
                  <a:cubicBezTo>
                    <a:pt x="11899" y="732"/>
                    <a:pt x="10017" y="0"/>
                    <a:pt x="8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3" name="Google Shape;23203;p87"/>
            <p:cNvSpPr/>
            <p:nvPr/>
          </p:nvSpPr>
          <p:spPr>
            <a:xfrm>
              <a:off x="6547696" y="3395138"/>
              <a:ext cx="301867" cy="301763"/>
            </a:xfrm>
            <a:custGeom>
              <a:avLst/>
              <a:gdLst/>
              <a:ahLst/>
              <a:cxnLst/>
              <a:rect l="l" t="t" r="r" b="b"/>
              <a:pathLst>
                <a:path w="11598" h="11594" extrusionOk="0">
                  <a:moveTo>
                    <a:pt x="5796" y="3864"/>
                  </a:moveTo>
                  <a:cubicBezTo>
                    <a:pt x="6300" y="3864"/>
                    <a:pt x="6795" y="4061"/>
                    <a:pt x="7165" y="4430"/>
                  </a:cubicBezTo>
                  <a:cubicBezTo>
                    <a:pt x="7717" y="4983"/>
                    <a:pt x="7882" y="5816"/>
                    <a:pt x="7583" y="6538"/>
                  </a:cubicBezTo>
                  <a:cubicBezTo>
                    <a:pt x="7284" y="7259"/>
                    <a:pt x="6580" y="7731"/>
                    <a:pt x="5796" y="7731"/>
                  </a:cubicBezTo>
                  <a:cubicBezTo>
                    <a:pt x="4730" y="7731"/>
                    <a:pt x="3868" y="6865"/>
                    <a:pt x="3864" y="5799"/>
                  </a:cubicBezTo>
                  <a:cubicBezTo>
                    <a:pt x="3864" y="5018"/>
                    <a:pt x="4336" y="4311"/>
                    <a:pt x="5057" y="4012"/>
                  </a:cubicBezTo>
                  <a:cubicBezTo>
                    <a:pt x="5296" y="3912"/>
                    <a:pt x="5547" y="3864"/>
                    <a:pt x="5796" y="3864"/>
                  </a:cubicBezTo>
                  <a:close/>
                  <a:moveTo>
                    <a:pt x="1412" y="2762"/>
                  </a:moveTo>
                  <a:lnTo>
                    <a:pt x="3442" y="6242"/>
                  </a:lnTo>
                  <a:cubicBezTo>
                    <a:pt x="3662" y="7416"/>
                    <a:pt x="4688" y="8195"/>
                    <a:pt x="5797" y="8195"/>
                  </a:cubicBezTo>
                  <a:cubicBezTo>
                    <a:pt x="6104" y="8195"/>
                    <a:pt x="6417" y="8136"/>
                    <a:pt x="6721" y="8008"/>
                  </a:cubicBezTo>
                  <a:lnTo>
                    <a:pt x="6721" y="8008"/>
                  </a:lnTo>
                  <a:lnTo>
                    <a:pt x="5068" y="11080"/>
                  </a:lnTo>
                  <a:cubicBezTo>
                    <a:pt x="2432" y="10714"/>
                    <a:pt x="469" y="8459"/>
                    <a:pt x="465" y="5799"/>
                  </a:cubicBezTo>
                  <a:lnTo>
                    <a:pt x="462" y="5799"/>
                  </a:lnTo>
                  <a:cubicBezTo>
                    <a:pt x="462" y="4712"/>
                    <a:pt x="793" y="3653"/>
                    <a:pt x="1412" y="2762"/>
                  </a:cubicBezTo>
                  <a:close/>
                  <a:moveTo>
                    <a:pt x="5800" y="464"/>
                  </a:moveTo>
                  <a:cubicBezTo>
                    <a:pt x="6005" y="464"/>
                    <a:pt x="6212" y="476"/>
                    <a:pt x="6419" y="500"/>
                  </a:cubicBezTo>
                  <a:cubicBezTo>
                    <a:pt x="8202" y="708"/>
                    <a:pt x="9758" y="1798"/>
                    <a:pt x="10563" y="3403"/>
                  </a:cubicBezTo>
                  <a:lnTo>
                    <a:pt x="9290" y="3403"/>
                  </a:lnTo>
                  <a:cubicBezTo>
                    <a:pt x="9160" y="3403"/>
                    <a:pt x="9057" y="3505"/>
                    <a:pt x="9057" y="3635"/>
                  </a:cubicBezTo>
                  <a:cubicBezTo>
                    <a:pt x="9057" y="3762"/>
                    <a:pt x="9160" y="3864"/>
                    <a:pt x="9290" y="3864"/>
                  </a:cubicBezTo>
                  <a:lnTo>
                    <a:pt x="10767" y="3864"/>
                  </a:lnTo>
                  <a:cubicBezTo>
                    <a:pt x="11408" y="5507"/>
                    <a:pt x="11193" y="7358"/>
                    <a:pt x="10201" y="8811"/>
                  </a:cubicBezTo>
                  <a:cubicBezTo>
                    <a:pt x="9205" y="10264"/>
                    <a:pt x="7559" y="11133"/>
                    <a:pt x="5799" y="11133"/>
                  </a:cubicBezTo>
                  <a:lnTo>
                    <a:pt x="5796" y="11133"/>
                  </a:lnTo>
                  <a:cubicBezTo>
                    <a:pt x="5722" y="11133"/>
                    <a:pt x="5645" y="11133"/>
                    <a:pt x="5571" y="11126"/>
                  </a:cubicBezTo>
                  <a:lnTo>
                    <a:pt x="7573" y="7403"/>
                  </a:lnTo>
                  <a:cubicBezTo>
                    <a:pt x="8530" y="6351"/>
                    <a:pt x="8361" y="4705"/>
                    <a:pt x="7214" y="3864"/>
                  </a:cubicBezTo>
                  <a:lnTo>
                    <a:pt x="8160" y="3864"/>
                  </a:lnTo>
                  <a:cubicBezTo>
                    <a:pt x="8287" y="3864"/>
                    <a:pt x="8392" y="3762"/>
                    <a:pt x="8392" y="3635"/>
                  </a:cubicBezTo>
                  <a:cubicBezTo>
                    <a:pt x="8392" y="3505"/>
                    <a:pt x="8287" y="3403"/>
                    <a:pt x="8160" y="3403"/>
                  </a:cubicBezTo>
                  <a:lnTo>
                    <a:pt x="5799" y="3403"/>
                  </a:lnTo>
                  <a:cubicBezTo>
                    <a:pt x="4656" y="3403"/>
                    <a:pt x="3674" y="4209"/>
                    <a:pt x="3449" y="5327"/>
                  </a:cubicBezTo>
                  <a:lnTo>
                    <a:pt x="1718" y="2365"/>
                  </a:lnTo>
                  <a:cubicBezTo>
                    <a:pt x="2738" y="1152"/>
                    <a:pt x="4236" y="464"/>
                    <a:pt x="5800" y="464"/>
                  </a:cubicBezTo>
                  <a:close/>
                  <a:moveTo>
                    <a:pt x="5796" y="0"/>
                  </a:moveTo>
                  <a:cubicBezTo>
                    <a:pt x="2601" y="0"/>
                    <a:pt x="1" y="2601"/>
                    <a:pt x="1" y="5799"/>
                  </a:cubicBezTo>
                  <a:cubicBezTo>
                    <a:pt x="1" y="8994"/>
                    <a:pt x="2601" y="11594"/>
                    <a:pt x="5796" y="11594"/>
                  </a:cubicBezTo>
                  <a:cubicBezTo>
                    <a:pt x="8994" y="11594"/>
                    <a:pt x="11598" y="8994"/>
                    <a:pt x="11598" y="5799"/>
                  </a:cubicBezTo>
                  <a:cubicBezTo>
                    <a:pt x="11598" y="2601"/>
                    <a:pt x="8994" y="0"/>
                    <a:pt x="57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4" name="Google Shape;23204;p87"/>
            <p:cNvSpPr/>
            <p:nvPr/>
          </p:nvSpPr>
          <p:spPr>
            <a:xfrm>
              <a:off x="6660343" y="3507811"/>
              <a:ext cx="79514" cy="76469"/>
            </a:xfrm>
            <a:custGeom>
              <a:avLst/>
              <a:gdLst/>
              <a:ahLst/>
              <a:cxnLst/>
              <a:rect l="l" t="t" r="r" b="b"/>
              <a:pathLst>
                <a:path w="3055" h="2938" extrusionOk="0">
                  <a:moveTo>
                    <a:pt x="1468" y="464"/>
                  </a:moveTo>
                  <a:cubicBezTo>
                    <a:pt x="2365" y="464"/>
                    <a:pt x="2812" y="1547"/>
                    <a:pt x="2179" y="2181"/>
                  </a:cubicBezTo>
                  <a:cubicBezTo>
                    <a:pt x="1974" y="2385"/>
                    <a:pt x="1723" y="2477"/>
                    <a:pt x="1476" y="2477"/>
                  </a:cubicBezTo>
                  <a:cubicBezTo>
                    <a:pt x="960" y="2477"/>
                    <a:pt x="465" y="2075"/>
                    <a:pt x="465" y="1470"/>
                  </a:cubicBezTo>
                  <a:cubicBezTo>
                    <a:pt x="465" y="914"/>
                    <a:pt x="915" y="464"/>
                    <a:pt x="1468" y="464"/>
                  </a:cubicBezTo>
                  <a:close/>
                  <a:moveTo>
                    <a:pt x="1469" y="1"/>
                  </a:moveTo>
                  <a:cubicBezTo>
                    <a:pt x="1281" y="1"/>
                    <a:pt x="1090" y="37"/>
                    <a:pt x="908" y="112"/>
                  </a:cubicBezTo>
                  <a:cubicBezTo>
                    <a:pt x="360" y="340"/>
                    <a:pt x="1" y="875"/>
                    <a:pt x="1" y="1470"/>
                  </a:cubicBezTo>
                  <a:cubicBezTo>
                    <a:pt x="1" y="2279"/>
                    <a:pt x="659" y="2937"/>
                    <a:pt x="1468" y="2937"/>
                  </a:cubicBezTo>
                  <a:cubicBezTo>
                    <a:pt x="2062" y="2937"/>
                    <a:pt x="2597" y="2582"/>
                    <a:pt x="2826" y="2033"/>
                  </a:cubicBezTo>
                  <a:cubicBezTo>
                    <a:pt x="3055" y="1484"/>
                    <a:pt x="2928" y="851"/>
                    <a:pt x="2506" y="432"/>
                  </a:cubicBezTo>
                  <a:cubicBezTo>
                    <a:pt x="2226" y="149"/>
                    <a:pt x="1851" y="1"/>
                    <a:pt x="14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05" name="Google Shape;23205;p87"/>
          <p:cNvGrpSpPr/>
          <p:nvPr/>
        </p:nvGrpSpPr>
        <p:grpSpPr>
          <a:xfrm>
            <a:off x="3190851" y="3342484"/>
            <a:ext cx="389684" cy="389684"/>
            <a:chOff x="3190851" y="3342484"/>
            <a:chExt cx="389684" cy="389684"/>
          </a:xfrm>
        </p:grpSpPr>
        <p:sp>
          <p:nvSpPr>
            <p:cNvPr id="23206" name="Google Shape;23206;p87"/>
            <p:cNvSpPr/>
            <p:nvPr/>
          </p:nvSpPr>
          <p:spPr>
            <a:xfrm>
              <a:off x="3201939" y="3577096"/>
              <a:ext cx="267146" cy="78135"/>
            </a:xfrm>
            <a:custGeom>
              <a:avLst/>
              <a:gdLst/>
              <a:ahLst/>
              <a:cxnLst/>
              <a:rect l="l" t="t" r="r" b="b"/>
              <a:pathLst>
                <a:path w="10264" h="3002" extrusionOk="0">
                  <a:moveTo>
                    <a:pt x="6172" y="789"/>
                  </a:moveTo>
                  <a:cubicBezTo>
                    <a:pt x="6425" y="789"/>
                    <a:pt x="6425" y="1169"/>
                    <a:pt x="6172" y="1169"/>
                  </a:cubicBezTo>
                  <a:lnTo>
                    <a:pt x="3564" y="1169"/>
                  </a:lnTo>
                  <a:cubicBezTo>
                    <a:pt x="3311" y="1165"/>
                    <a:pt x="3311" y="789"/>
                    <a:pt x="3564" y="789"/>
                  </a:cubicBezTo>
                  <a:close/>
                  <a:moveTo>
                    <a:pt x="2740" y="524"/>
                  </a:moveTo>
                  <a:cubicBezTo>
                    <a:pt x="2885" y="524"/>
                    <a:pt x="3012" y="707"/>
                    <a:pt x="2882" y="845"/>
                  </a:cubicBezTo>
                  <a:lnTo>
                    <a:pt x="1921" y="1865"/>
                  </a:lnTo>
                  <a:cubicBezTo>
                    <a:pt x="1887" y="1903"/>
                    <a:pt x="1835" y="1924"/>
                    <a:pt x="1784" y="1925"/>
                  </a:cubicBezTo>
                  <a:lnTo>
                    <a:pt x="1784" y="1925"/>
                  </a:lnTo>
                  <a:cubicBezTo>
                    <a:pt x="1731" y="1922"/>
                    <a:pt x="1678" y="1901"/>
                    <a:pt x="1643" y="1862"/>
                  </a:cubicBezTo>
                  <a:lnTo>
                    <a:pt x="1228" y="1412"/>
                  </a:lnTo>
                  <a:cubicBezTo>
                    <a:pt x="1110" y="1270"/>
                    <a:pt x="1235" y="1097"/>
                    <a:pt x="1377" y="1097"/>
                  </a:cubicBezTo>
                  <a:cubicBezTo>
                    <a:pt x="1422" y="1097"/>
                    <a:pt x="1468" y="1114"/>
                    <a:pt x="1510" y="1155"/>
                  </a:cubicBezTo>
                  <a:lnTo>
                    <a:pt x="1784" y="1457"/>
                  </a:lnTo>
                  <a:lnTo>
                    <a:pt x="2604" y="588"/>
                  </a:lnTo>
                  <a:cubicBezTo>
                    <a:pt x="2646" y="543"/>
                    <a:pt x="2694" y="524"/>
                    <a:pt x="2740" y="524"/>
                  </a:cubicBezTo>
                  <a:close/>
                  <a:moveTo>
                    <a:pt x="8684" y="1830"/>
                  </a:moveTo>
                  <a:cubicBezTo>
                    <a:pt x="8937" y="1834"/>
                    <a:pt x="8937" y="2210"/>
                    <a:pt x="8684" y="2210"/>
                  </a:cubicBezTo>
                  <a:lnTo>
                    <a:pt x="3564" y="2210"/>
                  </a:lnTo>
                  <a:cubicBezTo>
                    <a:pt x="3311" y="2210"/>
                    <a:pt x="3311" y="1830"/>
                    <a:pt x="3564" y="1830"/>
                  </a:cubicBezTo>
                  <a:close/>
                  <a:moveTo>
                    <a:pt x="1992" y="528"/>
                  </a:moveTo>
                  <a:cubicBezTo>
                    <a:pt x="2241" y="528"/>
                    <a:pt x="2241" y="905"/>
                    <a:pt x="1992" y="905"/>
                  </a:cubicBezTo>
                  <a:lnTo>
                    <a:pt x="989" y="905"/>
                  </a:lnTo>
                  <a:lnTo>
                    <a:pt x="989" y="2094"/>
                  </a:lnTo>
                  <a:lnTo>
                    <a:pt x="2252" y="2094"/>
                  </a:lnTo>
                  <a:lnTo>
                    <a:pt x="2252" y="1858"/>
                  </a:lnTo>
                  <a:cubicBezTo>
                    <a:pt x="2252" y="1756"/>
                    <a:pt x="2336" y="1672"/>
                    <a:pt x="2442" y="1672"/>
                  </a:cubicBezTo>
                  <a:cubicBezTo>
                    <a:pt x="2548" y="1672"/>
                    <a:pt x="2632" y="1756"/>
                    <a:pt x="2632" y="1862"/>
                  </a:cubicBezTo>
                  <a:lnTo>
                    <a:pt x="2632" y="2284"/>
                  </a:lnTo>
                  <a:cubicBezTo>
                    <a:pt x="2632" y="2386"/>
                    <a:pt x="2548" y="2471"/>
                    <a:pt x="2442" y="2471"/>
                  </a:cubicBezTo>
                  <a:lnTo>
                    <a:pt x="799" y="2471"/>
                  </a:lnTo>
                  <a:cubicBezTo>
                    <a:pt x="693" y="2471"/>
                    <a:pt x="609" y="2386"/>
                    <a:pt x="609" y="2284"/>
                  </a:cubicBezTo>
                  <a:lnTo>
                    <a:pt x="609" y="715"/>
                  </a:lnTo>
                  <a:cubicBezTo>
                    <a:pt x="609" y="613"/>
                    <a:pt x="693" y="528"/>
                    <a:pt x="799" y="528"/>
                  </a:cubicBezTo>
                  <a:close/>
                  <a:moveTo>
                    <a:pt x="0" y="1"/>
                  </a:moveTo>
                  <a:lnTo>
                    <a:pt x="0" y="2998"/>
                  </a:lnTo>
                  <a:lnTo>
                    <a:pt x="8497" y="2998"/>
                  </a:lnTo>
                  <a:cubicBezTo>
                    <a:pt x="8511" y="2998"/>
                    <a:pt x="8522" y="2998"/>
                    <a:pt x="8532" y="3002"/>
                  </a:cubicBezTo>
                  <a:lnTo>
                    <a:pt x="8550" y="3002"/>
                  </a:lnTo>
                  <a:lnTo>
                    <a:pt x="8564" y="2995"/>
                  </a:lnTo>
                  <a:cubicBezTo>
                    <a:pt x="8645" y="2942"/>
                    <a:pt x="8733" y="2900"/>
                    <a:pt x="8825" y="2868"/>
                  </a:cubicBezTo>
                  <a:lnTo>
                    <a:pt x="10264" y="2305"/>
                  </a:lnTo>
                  <a:lnTo>
                    <a:pt x="10264" y="1943"/>
                  </a:lnTo>
                  <a:lnTo>
                    <a:pt x="10239" y="1932"/>
                  </a:lnTo>
                  <a:cubicBezTo>
                    <a:pt x="9866" y="1728"/>
                    <a:pt x="9592" y="1387"/>
                    <a:pt x="9475" y="979"/>
                  </a:cubicBezTo>
                  <a:lnTo>
                    <a:pt x="9465" y="944"/>
                  </a:lnTo>
                  <a:lnTo>
                    <a:pt x="9423" y="944"/>
                  </a:lnTo>
                  <a:cubicBezTo>
                    <a:pt x="8948" y="944"/>
                    <a:pt x="8578" y="525"/>
                    <a:pt x="8642" y="53"/>
                  </a:cubicBezTo>
                  <a:lnTo>
                    <a:pt x="8649"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7" name="Google Shape;23207;p87"/>
            <p:cNvSpPr/>
            <p:nvPr/>
          </p:nvSpPr>
          <p:spPr>
            <a:xfrm>
              <a:off x="3201939" y="3460441"/>
              <a:ext cx="263294" cy="82976"/>
            </a:xfrm>
            <a:custGeom>
              <a:avLst/>
              <a:gdLst/>
              <a:ahLst/>
              <a:cxnLst/>
              <a:rect l="l" t="t" r="r" b="b"/>
              <a:pathLst>
                <a:path w="10116" h="3188" extrusionOk="0">
                  <a:moveTo>
                    <a:pt x="6168" y="978"/>
                  </a:moveTo>
                  <a:cubicBezTo>
                    <a:pt x="6421" y="978"/>
                    <a:pt x="6421" y="1355"/>
                    <a:pt x="6168" y="1355"/>
                  </a:cubicBezTo>
                  <a:lnTo>
                    <a:pt x="3561" y="1355"/>
                  </a:lnTo>
                  <a:cubicBezTo>
                    <a:pt x="3311" y="1355"/>
                    <a:pt x="3311" y="978"/>
                    <a:pt x="3561" y="978"/>
                  </a:cubicBezTo>
                  <a:close/>
                  <a:moveTo>
                    <a:pt x="2739" y="712"/>
                  </a:moveTo>
                  <a:cubicBezTo>
                    <a:pt x="2884" y="712"/>
                    <a:pt x="3012" y="896"/>
                    <a:pt x="2878" y="1035"/>
                  </a:cubicBezTo>
                  <a:lnTo>
                    <a:pt x="1921" y="2055"/>
                  </a:lnTo>
                  <a:cubicBezTo>
                    <a:pt x="1883" y="2090"/>
                    <a:pt x="1833" y="2111"/>
                    <a:pt x="1781" y="2111"/>
                  </a:cubicBezTo>
                  <a:cubicBezTo>
                    <a:pt x="1728" y="2111"/>
                    <a:pt x="1678" y="2090"/>
                    <a:pt x="1643" y="2051"/>
                  </a:cubicBezTo>
                  <a:lnTo>
                    <a:pt x="1228" y="1601"/>
                  </a:lnTo>
                  <a:cubicBezTo>
                    <a:pt x="1103" y="1460"/>
                    <a:pt x="1229" y="1281"/>
                    <a:pt x="1372" y="1281"/>
                  </a:cubicBezTo>
                  <a:cubicBezTo>
                    <a:pt x="1417" y="1281"/>
                    <a:pt x="1465" y="1300"/>
                    <a:pt x="1506" y="1344"/>
                  </a:cubicBezTo>
                  <a:lnTo>
                    <a:pt x="1784" y="1647"/>
                  </a:lnTo>
                  <a:lnTo>
                    <a:pt x="2604" y="774"/>
                  </a:lnTo>
                  <a:cubicBezTo>
                    <a:pt x="2645" y="730"/>
                    <a:pt x="2693" y="712"/>
                    <a:pt x="2739" y="712"/>
                  </a:cubicBezTo>
                  <a:close/>
                  <a:moveTo>
                    <a:pt x="8719" y="2020"/>
                  </a:moveTo>
                  <a:cubicBezTo>
                    <a:pt x="8972" y="2020"/>
                    <a:pt x="8972" y="2400"/>
                    <a:pt x="8719" y="2400"/>
                  </a:cubicBezTo>
                  <a:lnTo>
                    <a:pt x="3564" y="2400"/>
                  </a:lnTo>
                  <a:cubicBezTo>
                    <a:pt x="3459" y="2400"/>
                    <a:pt x="3374" y="2315"/>
                    <a:pt x="3374" y="2210"/>
                  </a:cubicBezTo>
                  <a:cubicBezTo>
                    <a:pt x="3374" y="2104"/>
                    <a:pt x="3459" y="2020"/>
                    <a:pt x="3561" y="2020"/>
                  </a:cubicBezTo>
                  <a:close/>
                  <a:moveTo>
                    <a:pt x="1992" y="714"/>
                  </a:moveTo>
                  <a:cubicBezTo>
                    <a:pt x="2241" y="714"/>
                    <a:pt x="2241" y="1094"/>
                    <a:pt x="1992" y="1094"/>
                  </a:cubicBezTo>
                  <a:lnTo>
                    <a:pt x="989" y="1094"/>
                  </a:lnTo>
                  <a:lnTo>
                    <a:pt x="989" y="2280"/>
                  </a:lnTo>
                  <a:lnTo>
                    <a:pt x="2252" y="2280"/>
                  </a:lnTo>
                  <a:lnTo>
                    <a:pt x="2252" y="2048"/>
                  </a:lnTo>
                  <a:cubicBezTo>
                    <a:pt x="2252" y="1921"/>
                    <a:pt x="2347" y="1858"/>
                    <a:pt x="2442" y="1858"/>
                  </a:cubicBezTo>
                  <a:cubicBezTo>
                    <a:pt x="2537" y="1858"/>
                    <a:pt x="2632" y="1921"/>
                    <a:pt x="2632" y="2048"/>
                  </a:cubicBezTo>
                  <a:lnTo>
                    <a:pt x="2632" y="2470"/>
                  </a:lnTo>
                  <a:cubicBezTo>
                    <a:pt x="2632" y="2576"/>
                    <a:pt x="2548" y="2660"/>
                    <a:pt x="2442" y="2660"/>
                  </a:cubicBezTo>
                  <a:lnTo>
                    <a:pt x="799" y="2660"/>
                  </a:lnTo>
                  <a:cubicBezTo>
                    <a:pt x="693" y="2660"/>
                    <a:pt x="609" y="2576"/>
                    <a:pt x="609" y="2470"/>
                  </a:cubicBezTo>
                  <a:lnTo>
                    <a:pt x="609" y="904"/>
                  </a:lnTo>
                  <a:cubicBezTo>
                    <a:pt x="609" y="799"/>
                    <a:pt x="693" y="714"/>
                    <a:pt x="799" y="714"/>
                  </a:cubicBezTo>
                  <a:close/>
                  <a:moveTo>
                    <a:pt x="0" y="0"/>
                  </a:moveTo>
                  <a:lnTo>
                    <a:pt x="0" y="3188"/>
                  </a:lnTo>
                  <a:lnTo>
                    <a:pt x="8986" y="3188"/>
                  </a:lnTo>
                  <a:lnTo>
                    <a:pt x="8990" y="3146"/>
                  </a:lnTo>
                  <a:cubicBezTo>
                    <a:pt x="9053" y="2445"/>
                    <a:pt x="9468" y="1826"/>
                    <a:pt x="10091" y="1503"/>
                  </a:cubicBezTo>
                  <a:lnTo>
                    <a:pt x="10116" y="1488"/>
                  </a:lnTo>
                  <a:lnTo>
                    <a:pt x="10116" y="0"/>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8" name="Google Shape;23208;p87"/>
            <p:cNvSpPr/>
            <p:nvPr/>
          </p:nvSpPr>
          <p:spPr>
            <a:xfrm>
              <a:off x="3202017" y="3348705"/>
              <a:ext cx="263320" cy="82898"/>
            </a:xfrm>
            <a:custGeom>
              <a:avLst/>
              <a:gdLst/>
              <a:ahLst/>
              <a:cxnLst/>
              <a:rect l="l" t="t" r="r" b="b"/>
              <a:pathLst>
                <a:path w="10117" h="3185" extrusionOk="0">
                  <a:moveTo>
                    <a:pt x="6165" y="979"/>
                  </a:moveTo>
                  <a:cubicBezTo>
                    <a:pt x="6418" y="979"/>
                    <a:pt x="6418" y="1355"/>
                    <a:pt x="6165" y="1355"/>
                  </a:cubicBezTo>
                  <a:lnTo>
                    <a:pt x="3558" y="1355"/>
                  </a:lnTo>
                  <a:cubicBezTo>
                    <a:pt x="3308" y="1355"/>
                    <a:pt x="3308" y="979"/>
                    <a:pt x="3558" y="979"/>
                  </a:cubicBezTo>
                  <a:close/>
                  <a:moveTo>
                    <a:pt x="2737" y="710"/>
                  </a:moveTo>
                  <a:cubicBezTo>
                    <a:pt x="2882" y="710"/>
                    <a:pt x="3008" y="893"/>
                    <a:pt x="2875" y="1032"/>
                  </a:cubicBezTo>
                  <a:lnTo>
                    <a:pt x="1918" y="2052"/>
                  </a:lnTo>
                  <a:cubicBezTo>
                    <a:pt x="1883" y="2091"/>
                    <a:pt x="1830" y="2112"/>
                    <a:pt x="1778" y="2112"/>
                  </a:cubicBezTo>
                  <a:cubicBezTo>
                    <a:pt x="1725" y="2108"/>
                    <a:pt x="1675" y="2087"/>
                    <a:pt x="1640" y="2048"/>
                  </a:cubicBezTo>
                  <a:lnTo>
                    <a:pt x="1225" y="1598"/>
                  </a:lnTo>
                  <a:cubicBezTo>
                    <a:pt x="1100" y="1457"/>
                    <a:pt x="1226" y="1278"/>
                    <a:pt x="1369" y="1278"/>
                  </a:cubicBezTo>
                  <a:cubicBezTo>
                    <a:pt x="1414" y="1278"/>
                    <a:pt x="1462" y="1297"/>
                    <a:pt x="1503" y="1341"/>
                  </a:cubicBezTo>
                  <a:lnTo>
                    <a:pt x="1781" y="1644"/>
                  </a:lnTo>
                  <a:lnTo>
                    <a:pt x="2601" y="775"/>
                  </a:lnTo>
                  <a:cubicBezTo>
                    <a:pt x="2643" y="729"/>
                    <a:pt x="2691" y="710"/>
                    <a:pt x="2737" y="710"/>
                  </a:cubicBezTo>
                  <a:close/>
                  <a:moveTo>
                    <a:pt x="8779" y="2024"/>
                  </a:moveTo>
                  <a:cubicBezTo>
                    <a:pt x="9026" y="2024"/>
                    <a:pt x="9024" y="2400"/>
                    <a:pt x="8776" y="2400"/>
                  </a:cubicBezTo>
                  <a:lnTo>
                    <a:pt x="3561" y="2400"/>
                  </a:lnTo>
                  <a:cubicBezTo>
                    <a:pt x="3309" y="2400"/>
                    <a:pt x="3308" y="2024"/>
                    <a:pt x="3558" y="2024"/>
                  </a:cubicBezTo>
                  <a:cubicBezTo>
                    <a:pt x="3559" y="2024"/>
                    <a:pt x="3560" y="2024"/>
                    <a:pt x="3561" y="2024"/>
                  </a:cubicBezTo>
                  <a:lnTo>
                    <a:pt x="8776" y="2024"/>
                  </a:lnTo>
                  <a:cubicBezTo>
                    <a:pt x="8777" y="2024"/>
                    <a:pt x="8778" y="2024"/>
                    <a:pt x="8779" y="2024"/>
                  </a:cubicBezTo>
                  <a:close/>
                  <a:moveTo>
                    <a:pt x="1989" y="711"/>
                  </a:moveTo>
                  <a:cubicBezTo>
                    <a:pt x="2238" y="711"/>
                    <a:pt x="2238" y="1091"/>
                    <a:pt x="1989" y="1091"/>
                  </a:cubicBezTo>
                  <a:lnTo>
                    <a:pt x="986" y="1091"/>
                  </a:lnTo>
                  <a:lnTo>
                    <a:pt x="986" y="2281"/>
                  </a:lnTo>
                  <a:lnTo>
                    <a:pt x="2249" y="2281"/>
                  </a:lnTo>
                  <a:lnTo>
                    <a:pt x="2249" y="2045"/>
                  </a:lnTo>
                  <a:cubicBezTo>
                    <a:pt x="2249" y="1920"/>
                    <a:pt x="2344" y="1857"/>
                    <a:pt x="2439" y="1857"/>
                  </a:cubicBezTo>
                  <a:cubicBezTo>
                    <a:pt x="2534" y="1857"/>
                    <a:pt x="2629" y="1920"/>
                    <a:pt x="2629" y="2045"/>
                  </a:cubicBezTo>
                  <a:lnTo>
                    <a:pt x="2629" y="2467"/>
                  </a:lnTo>
                  <a:cubicBezTo>
                    <a:pt x="2629" y="2573"/>
                    <a:pt x="2545" y="2657"/>
                    <a:pt x="2439" y="2657"/>
                  </a:cubicBezTo>
                  <a:lnTo>
                    <a:pt x="796" y="2657"/>
                  </a:lnTo>
                  <a:cubicBezTo>
                    <a:pt x="690" y="2657"/>
                    <a:pt x="606" y="2573"/>
                    <a:pt x="606" y="2467"/>
                  </a:cubicBezTo>
                  <a:lnTo>
                    <a:pt x="606" y="901"/>
                  </a:lnTo>
                  <a:cubicBezTo>
                    <a:pt x="606" y="796"/>
                    <a:pt x="690" y="711"/>
                    <a:pt x="796" y="711"/>
                  </a:cubicBezTo>
                  <a:close/>
                  <a:moveTo>
                    <a:pt x="1" y="1"/>
                  </a:moveTo>
                  <a:lnTo>
                    <a:pt x="1" y="3185"/>
                  </a:lnTo>
                  <a:lnTo>
                    <a:pt x="10116" y="3185"/>
                  </a:lnTo>
                  <a:lnTo>
                    <a:pt x="10116" y="1"/>
                  </a:lnTo>
                  <a:close/>
                </a:path>
              </a:pathLst>
            </a:custGeom>
            <a:solidFill>
              <a:srgbClr val="F7F8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9" name="Google Shape;23209;p87"/>
            <p:cNvSpPr/>
            <p:nvPr/>
          </p:nvSpPr>
          <p:spPr>
            <a:xfrm>
              <a:off x="3444697" y="3502371"/>
              <a:ext cx="93907" cy="62310"/>
            </a:xfrm>
            <a:custGeom>
              <a:avLst/>
              <a:gdLst/>
              <a:ahLst/>
              <a:cxnLst/>
              <a:rect l="l" t="t" r="r" b="b"/>
              <a:pathLst>
                <a:path w="3608"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93" y="2094"/>
                    <a:pt x="1707" y="2087"/>
                    <a:pt x="2351" y="1193"/>
                  </a:cubicBezTo>
                  <a:cubicBezTo>
                    <a:pt x="2384" y="1149"/>
                    <a:pt x="2431" y="1129"/>
                    <a:pt x="2478" y="1129"/>
                  </a:cubicBezTo>
                  <a:cubicBezTo>
                    <a:pt x="2548" y="1129"/>
                    <a:pt x="2616" y="1173"/>
                    <a:pt x="2632" y="1253"/>
                  </a:cubicBezTo>
                  <a:cubicBezTo>
                    <a:pt x="2632" y="1260"/>
                    <a:pt x="2808" y="1971"/>
                    <a:pt x="3368" y="2098"/>
                  </a:cubicBezTo>
                  <a:lnTo>
                    <a:pt x="3375" y="2098"/>
                  </a:lnTo>
                  <a:lnTo>
                    <a:pt x="3382" y="2101"/>
                  </a:lnTo>
                  <a:lnTo>
                    <a:pt x="3389" y="2105"/>
                  </a:lnTo>
                  <a:lnTo>
                    <a:pt x="3400" y="2108"/>
                  </a:lnTo>
                  <a:lnTo>
                    <a:pt x="3410" y="2115"/>
                  </a:lnTo>
                  <a:lnTo>
                    <a:pt x="3421" y="2119"/>
                  </a:lnTo>
                  <a:lnTo>
                    <a:pt x="3424" y="2122"/>
                  </a:lnTo>
                  <a:lnTo>
                    <a:pt x="3435" y="2129"/>
                  </a:lnTo>
                  <a:lnTo>
                    <a:pt x="3445" y="2140"/>
                  </a:lnTo>
                  <a:lnTo>
                    <a:pt x="3449" y="2140"/>
                  </a:lnTo>
                  <a:lnTo>
                    <a:pt x="3452" y="2147"/>
                  </a:lnTo>
                  <a:lnTo>
                    <a:pt x="3456" y="2154"/>
                  </a:lnTo>
                  <a:lnTo>
                    <a:pt x="3607" y="2358"/>
                  </a:lnTo>
                  <a:lnTo>
                    <a:pt x="3607" y="1728"/>
                  </a:lnTo>
                  <a:cubicBezTo>
                    <a:pt x="3604" y="775"/>
                    <a:pt x="2833" y="4"/>
                    <a:pt x="188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0" name="Google Shape;23210;p87"/>
            <p:cNvSpPr/>
            <p:nvPr/>
          </p:nvSpPr>
          <p:spPr>
            <a:xfrm>
              <a:off x="3456045" y="3544041"/>
              <a:ext cx="71367" cy="79228"/>
            </a:xfrm>
            <a:custGeom>
              <a:avLst/>
              <a:gdLst/>
              <a:ahLst/>
              <a:cxnLst/>
              <a:rect l="l" t="t" r="r" b="b"/>
              <a:pathLst>
                <a:path w="2742" h="3044" extrusionOk="0">
                  <a:moveTo>
                    <a:pt x="1985" y="0"/>
                  </a:moveTo>
                  <a:lnTo>
                    <a:pt x="1908" y="71"/>
                  </a:lnTo>
                  <a:cubicBezTo>
                    <a:pt x="1324" y="613"/>
                    <a:pt x="508" y="757"/>
                    <a:pt x="71" y="796"/>
                  </a:cubicBezTo>
                  <a:lnTo>
                    <a:pt x="1" y="803"/>
                  </a:lnTo>
                  <a:lnTo>
                    <a:pt x="1" y="1823"/>
                  </a:lnTo>
                  <a:cubicBezTo>
                    <a:pt x="1" y="2499"/>
                    <a:pt x="546" y="3044"/>
                    <a:pt x="1222" y="3044"/>
                  </a:cubicBezTo>
                  <a:lnTo>
                    <a:pt x="1521" y="3044"/>
                  </a:lnTo>
                  <a:cubicBezTo>
                    <a:pt x="2193" y="3044"/>
                    <a:pt x="2742" y="2499"/>
                    <a:pt x="2742" y="1823"/>
                  </a:cubicBezTo>
                  <a:lnTo>
                    <a:pt x="2742" y="768"/>
                  </a:lnTo>
                  <a:lnTo>
                    <a:pt x="2693" y="746"/>
                  </a:lnTo>
                  <a:cubicBezTo>
                    <a:pt x="2351" y="609"/>
                    <a:pt x="2144" y="314"/>
                    <a:pt x="2031" y="92"/>
                  </a:cubicBezTo>
                  <a:lnTo>
                    <a:pt x="1985"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1" name="Google Shape;23211;p87"/>
            <p:cNvSpPr/>
            <p:nvPr/>
          </p:nvSpPr>
          <p:spPr>
            <a:xfrm>
              <a:off x="3435718" y="3569418"/>
              <a:ext cx="12129" cy="23451"/>
            </a:xfrm>
            <a:custGeom>
              <a:avLst/>
              <a:gdLst/>
              <a:ahLst/>
              <a:cxnLst/>
              <a:rect l="l" t="t" r="r" b="b"/>
              <a:pathLst>
                <a:path w="466" h="901" extrusionOk="0">
                  <a:moveTo>
                    <a:pt x="465" y="0"/>
                  </a:moveTo>
                  <a:lnTo>
                    <a:pt x="374" y="14"/>
                  </a:lnTo>
                  <a:cubicBezTo>
                    <a:pt x="159" y="49"/>
                    <a:pt x="1" y="232"/>
                    <a:pt x="1" y="450"/>
                  </a:cubicBezTo>
                  <a:cubicBezTo>
                    <a:pt x="1" y="669"/>
                    <a:pt x="159" y="855"/>
                    <a:pt x="374" y="887"/>
                  </a:cubicBezTo>
                  <a:lnTo>
                    <a:pt x="465" y="901"/>
                  </a:lnTo>
                  <a:lnTo>
                    <a:pt x="46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2" name="Google Shape;23212;p87"/>
            <p:cNvSpPr/>
            <p:nvPr/>
          </p:nvSpPr>
          <p:spPr>
            <a:xfrm>
              <a:off x="3478038" y="3630296"/>
              <a:ext cx="27407" cy="26236"/>
            </a:xfrm>
            <a:custGeom>
              <a:avLst/>
              <a:gdLst/>
              <a:ahLst/>
              <a:cxnLst/>
              <a:rect l="l" t="t" r="r" b="b"/>
              <a:pathLst>
                <a:path w="1053" h="1008" extrusionOk="0">
                  <a:moveTo>
                    <a:pt x="0" y="1"/>
                  </a:moveTo>
                  <a:lnTo>
                    <a:pt x="0" y="500"/>
                  </a:lnTo>
                  <a:lnTo>
                    <a:pt x="518" y="1007"/>
                  </a:lnTo>
                  <a:lnTo>
                    <a:pt x="1052" y="455"/>
                  </a:lnTo>
                  <a:lnTo>
                    <a:pt x="1052" y="1"/>
                  </a:lnTo>
                  <a:lnTo>
                    <a:pt x="957" y="18"/>
                  </a:lnTo>
                  <a:cubicBezTo>
                    <a:pt x="866" y="36"/>
                    <a:pt x="771" y="47"/>
                    <a:pt x="676" y="47"/>
                  </a:cubicBezTo>
                  <a:lnTo>
                    <a:pt x="377" y="47"/>
                  </a:lnTo>
                  <a:cubicBezTo>
                    <a:pt x="282" y="47"/>
                    <a:pt x="187" y="36"/>
                    <a:pt x="95" y="18"/>
                  </a:cubicBezTo>
                  <a:lnTo>
                    <a:pt x="0"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3" name="Google Shape;23213;p87"/>
            <p:cNvSpPr/>
            <p:nvPr/>
          </p:nvSpPr>
          <p:spPr>
            <a:xfrm>
              <a:off x="3535533" y="3569418"/>
              <a:ext cx="12207" cy="23555"/>
            </a:xfrm>
            <a:custGeom>
              <a:avLst/>
              <a:gdLst/>
              <a:ahLst/>
              <a:cxnLst/>
              <a:rect l="l" t="t" r="r" b="b"/>
              <a:pathLst>
                <a:path w="469" h="905" extrusionOk="0">
                  <a:moveTo>
                    <a:pt x="1" y="0"/>
                  </a:moveTo>
                  <a:lnTo>
                    <a:pt x="1" y="904"/>
                  </a:lnTo>
                  <a:lnTo>
                    <a:pt x="96" y="887"/>
                  </a:lnTo>
                  <a:cubicBezTo>
                    <a:pt x="311" y="852"/>
                    <a:pt x="469" y="669"/>
                    <a:pt x="469" y="450"/>
                  </a:cubicBezTo>
                  <a:cubicBezTo>
                    <a:pt x="469" y="236"/>
                    <a:pt x="311" y="49"/>
                    <a:pt x="96" y="18"/>
                  </a:cubicBezTo>
                  <a:lnTo>
                    <a:pt x="1"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4" name="Google Shape;23214;p87"/>
            <p:cNvSpPr/>
            <p:nvPr/>
          </p:nvSpPr>
          <p:spPr>
            <a:xfrm>
              <a:off x="3412189" y="3646251"/>
              <a:ext cx="158091" cy="80685"/>
            </a:xfrm>
            <a:custGeom>
              <a:avLst/>
              <a:gdLst/>
              <a:ahLst/>
              <a:cxnLst/>
              <a:rect l="l" t="t" r="r" b="b"/>
              <a:pathLst>
                <a:path w="6074" h="3100" extrusionOk="0">
                  <a:moveTo>
                    <a:pt x="3867" y="0"/>
                  </a:moveTo>
                  <a:lnTo>
                    <a:pt x="3167" y="725"/>
                  </a:lnTo>
                  <a:cubicBezTo>
                    <a:pt x="3135" y="757"/>
                    <a:pt x="3093" y="774"/>
                    <a:pt x="3051" y="774"/>
                  </a:cubicBezTo>
                  <a:cubicBezTo>
                    <a:pt x="3012" y="774"/>
                    <a:pt x="2973" y="759"/>
                    <a:pt x="2942" y="728"/>
                  </a:cubicBezTo>
                  <a:lnTo>
                    <a:pt x="2263" y="70"/>
                  </a:lnTo>
                  <a:cubicBezTo>
                    <a:pt x="2259" y="63"/>
                    <a:pt x="2256" y="60"/>
                    <a:pt x="2252" y="56"/>
                  </a:cubicBezTo>
                  <a:lnTo>
                    <a:pt x="2214" y="11"/>
                  </a:lnTo>
                  <a:lnTo>
                    <a:pt x="866" y="538"/>
                  </a:lnTo>
                  <a:lnTo>
                    <a:pt x="859" y="542"/>
                  </a:lnTo>
                  <a:cubicBezTo>
                    <a:pt x="824" y="556"/>
                    <a:pt x="1" y="855"/>
                    <a:pt x="1" y="1893"/>
                  </a:cubicBezTo>
                  <a:lnTo>
                    <a:pt x="1" y="3100"/>
                  </a:lnTo>
                  <a:lnTo>
                    <a:pt x="6073" y="3100"/>
                  </a:lnTo>
                  <a:lnTo>
                    <a:pt x="6073" y="1893"/>
                  </a:lnTo>
                  <a:cubicBezTo>
                    <a:pt x="6073" y="852"/>
                    <a:pt x="5250" y="552"/>
                    <a:pt x="5215" y="538"/>
                  </a:cubicBezTo>
                  <a:lnTo>
                    <a:pt x="5208" y="535"/>
                  </a:lnTo>
                  <a:lnTo>
                    <a:pt x="386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5" name="Google Shape;23215;p87"/>
            <p:cNvSpPr/>
            <p:nvPr/>
          </p:nvSpPr>
          <p:spPr>
            <a:xfrm>
              <a:off x="3444697" y="3502371"/>
              <a:ext cx="51873" cy="62310"/>
            </a:xfrm>
            <a:custGeom>
              <a:avLst/>
              <a:gdLst/>
              <a:ahLst/>
              <a:cxnLst/>
              <a:rect l="l" t="t" r="r" b="b"/>
              <a:pathLst>
                <a:path w="1993" h="2394" extrusionOk="0">
                  <a:moveTo>
                    <a:pt x="1725" y="1"/>
                  </a:moveTo>
                  <a:cubicBezTo>
                    <a:pt x="771" y="4"/>
                    <a:pt x="1" y="775"/>
                    <a:pt x="1" y="1728"/>
                  </a:cubicBezTo>
                  <a:lnTo>
                    <a:pt x="1" y="2393"/>
                  </a:lnTo>
                  <a:lnTo>
                    <a:pt x="145" y="2164"/>
                  </a:lnTo>
                  <a:lnTo>
                    <a:pt x="155" y="2150"/>
                  </a:lnTo>
                  <a:lnTo>
                    <a:pt x="184" y="2122"/>
                  </a:lnTo>
                  <a:lnTo>
                    <a:pt x="191" y="2119"/>
                  </a:lnTo>
                  <a:lnTo>
                    <a:pt x="198" y="2115"/>
                  </a:lnTo>
                  <a:lnTo>
                    <a:pt x="205" y="2112"/>
                  </a:lnTo>
                  <a:lnTo>
                    <a:pt x="212" y="2108"/>
                  </a:lnTo>
                  <a:lnTo>
                    <a:pt x="219" y="2105"/>
                  </a:lnTo>
                  <a:lnTo>
                    <a:pt x="247" y="2094"/>
                  </a:lnTo>
                  <a:lnTo>
                    <a:pt x="279" y="2094"/>
                  </a:lnTo>
                  <a:cubicBezTo>
                    <a:pt x="279" y="2094"/>
                    <a:pt x="317" y="2094"/>
                    <a:pt x="377" y="2091"/>
                  </a:cubicBezTo>
                  <a:lnTo>
                    <a:pt x="377" y="1732"/>
                  </a:lnTo>
                  <a:lnTo>
                    <a:pt x="377" y="1728"/>
                  </a:lnTo>
                  <a:cubicBezTo>
                    <a:pt x="381" y="817"/>
                    <a:pt x="1084" y="64"/>
                    <a:pt x="1992" y="8"/>
                  </a:cubicBezTo>
                  <a:cubicBezTo>
                    <a:pt x="1957" y="4"/>
                    <a:pt x="1918" y="1"/>
                    <a:pt x="188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6" name="Google Shape;23216;p87"/>
            <p:cNvSpPr/>
            <p:nvPr/>
          </p:nvSpPr>
          <p:spPr>
            <a:xfrm>
              <a:off x="3456045" y="3544041"/>
              <a:ext cx="54788" cy="79228"/>
            </a:xfrm>
            <a:custGeom>
              <a:avLst/>
              <a:gdLst/>
              <a:ahLst/>
              <a:cxnLst/>
              <a:rect l="l" t="t" r="r" b="b"/>
              <a:pathLst>
                <a:path w="2105" h="3044" extrusionOk="0">
                  <a:moveTo>
                    <a:pt x="1985" y="0"/>
                  </a:moveTo>
                  <a:lnTo>
                    <a:pt x="1908" y="71"/>
                  </a:lnTo>
                  <a:cubicBezTo>
                    <a:pt x="1324" y="613"/>
                    <a:pt x="508" y="757"/>
                    <a:pt x="71" y="796"/>
                  </a:cubicBezTo>
                  <a:lnTo>
                    <a:pt x="1" y="803"/>
                  </a:lnTo>
                  <a:lnTo>
                    <a:pt x="1" y="1823"/>
                  </a:lnTo>
                  <a:cubicBezTo>
                    <a:pt x="1" y="2499"/>
                    <a:pt x="546" y="3044"/>
                    <a:pt x="1222" y="3044"/>
                  </a:cubicBezTo>
                  <a:lnTo>
                    <a:pt x="1560" y="3044"/>
                  </a:lnTo>
                  <a:cubicBezTo>
                    <a:pt x="902" y="3023"/>
                    <a:pt x="377" y="2481"/>
                    <a:pt x="377" y="1823"/>
                  </a:cubicBezTo>
                  <a:lnTo>
                    <a:pt x="377" y="803"/>
                  </a:lnTo>
                  <a:lnTo>
                    <a:pt x="451" y="796"/>
                  </a:lnTo>
                  <a:cubicBezTo>
                    <a:pt x="842" y="760"/>
                    <a:pt x="1542" y="641"/>
                    <a:pt x="2105" y="222"/>
                  </a:cubicBezTo>
                  <a:cubicBezTo>
                    <a:pt x="2077" y="180"/>
                    <a:pt x="2052" y="134"/>
                    <a:pt x="2035" y="95"/>
                  </a:cubicBezTo>
                  <a:lnTo>
                    <a:pt x="1985" y="0"/>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7" name="Google Shape;23217;p87"/>
            <p:cNvSpPr/>
            <p:nvPr/>
          </p:nvSpPr>
          <p:spPr>
            <a:xfrm>
              <a:off x="3478038" y="3630296"/>
              <a:ext cx="18245" cy="26236"/>
            </a:xfrm>
            <a:custGeom>
              <a:avLst/>
              <a:gdLst/>
              <a:ahLst/>
              <a:cxnLst/>
              <a:rect l="l" t="t" r="r" b="b"/>
              <a:pathLst>
                <a:path w="701" h="1008" extrusionOk="0">
                  <a:moveTo>
                    <a:pt x="0" y="1"/>
                  </a:moveTo>
                  <a:lnTo>
                    <a:pt x="0" y="500"/>
                  </a:lnTo>
                  <a:lnTo>
                    <a:pt x="518" y="1007"/>
                  </a:lnTo>
                  <a:lnTo>
                    <a:pt x="701" y="817"/>
                  </a:lnTo>
                  <a:lnTo>
                    <a:pt x="380" y="500"/>
                  </a:lnTo>
                  <a:lnTo>
                    <a:pt x="380" y="47"/>
                  </a:lnTo>
                  <a:lnTo>
                    <a:pt x="377" y="47"/>
                  </a:lnTo>
                  <a:cubicBezTo>
                    <a:pt x="282" y="47"/>
                    <a:pt x="187" y="36"/>
                    <a:pt x="95" y="18"/>
                  </a:cubicBezTo>
                  <a:lnTo>
                    <a:pt x="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8" name="Google Shape;23218;p87"/>
            <p:cNvSpPr/>
            <p:nvPr/>
          </p:nvSpPr>
          <p:spPr>
            <a:xfrm>
              <a:off x="3496622" y="3630296"/>
              <a:ext cx="8719" cy="1223"/>
            </a:xfrm>
            <a:custGeom>
              <a:avLst/>
              <a:gdLst/>
              <a:ahLst/>
              <a:cxnLst/>
              <a:rect l="l" t="t" r="r" b="b"/>
              <a:pathLst>
                <a:path w="335" h="47" extrusionOk="0">
                  <a:moveTo>
                    <a:pt x="335" y="1"/>
                  </a:moveTo>
                  <a:lnTo>
                    <a:pt x="243" y="18"/>
                  </a:lnTo>
                  <a:cubicBezTo>
                    <a:pt x="162" y="33"/>
                    <a:pt x="82" y="43"/>
                    <a:pt x="1" y="43"/>
                  </a:cubicBezTo>
                  <a:lnTo>
                    <a:pt x="39" y="47"/>
                  </a:lnTo>
                  <a:lnTo>
                    <a:pt x="335" y="47"/>
                  </a:lnTo>
                  <a:lnTo>
                    <a:pt x="335"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9" name="Google Shape;23219;p87"/>
            <p:cNvSpPr/>
            <p:nvPr/>
          </p:nvSpPr>
          <p:spPr>
            <a:xfrm>
              <a:off x="3412189" y="3646512"/>
              <a:ext cx="60280" cy="75480"/>
            </a:xfrm>
            <a:custGeom>
              <a:avLst/>
              <a:gdLst/>
              <a:ahLst/>
              <a:cxnLst/>
              <a:rect l="l" t="t" r="r" b="b"/>
              <a:pathLst>
                <a:path w="2316" h="2900" extrusionOk="0">
                  <a:moveTo>
                    <a:pt x="2214" y="1"/>
                  </a:moveTo>
                  <a:lnTo>
                    <a:pt x="866" y="528"/>
                  </a:lnTo>
                  <a:lnTo>
                    <a:pt x="859" y="532"/>
                  </a:lnTo>
                  <a:cubicBezTo>
                    <a:pt x="824" y="542"/>
                    <a:pt x="1" y="842"/>
                    <a:pt x="1" y="1883"/>
                  </a:cubicBezTo>
                  <a:lnTo>
                    <a:pt x="1" y="2900"/>
                  </a:lnTo>
                  <a:lnTo>
                    <a:pt x="377" y="2900"/>
                  </a:lnTo>
                  <a:lnTo>
                    <a:pt x="377" y="1883"/>
                  </a:lnTo>
                  <a:cubicBezTo>
                    <a:pt x="381" y="842"/>
                    <a:pt x="1200" y="542"/>
                    <a:pt x="1236" y="528"/>
                  </a:cubicBezTo>
                  <a:lnTo>
                    <a:pt x="1246" y="528"/>
                  </a:lnTo>
                  <a:lnTo>
                    <a:pt x="2316" y="106"/>
                  </a:lnTo>
                  <a:lnTo>
                    <a:pt x="2263" y="57"/>
                  </a:lnTo>
                  <a:cubicBezTo>
                    <a:pt x="2259" y="53"/>
                    <a:pt x="2256" y="50"/>
                    <a:pt x="2249" y="43"/>
                  </a:cubicBezTo>
                  <a:lnTo>
                    <a:pt x="2214"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0" name="Google Shape;23220;p87"/>
            <p:cNvSpPr/>
            <p:nvPr/>
          </p:nvSpPr>
          <p:spPr>
            <a:xfrm>
              <a:off x="3286450" y="3372884"/>
              <a:ext cx="82273" cy="12389"/>
            </a:xfrm>
            <a:custGeom>
              <a:avLst/>
              <a:gdLst/>
              <a:ahLst/>
              <a:cxnLst/>
              <a:rect l="l" t="t" r="r" b="b"/>
              <a:pathLst>
                <a:path w="3161" h="476" extrusionOk="0">
                  <a:moveTo>
                    <a:pt x="317" y="0"/>
                  </a:moveTo>
                  <a:cubicBezTo>
                    <a:pt x="1" y="0"/>
                    <a:pt x="1" y="475"/>
                    <a:pt x="317" y="475"/>
                  </a:cubicBezTo>
                  <a:lnTo>
                    <a:pt x="2925" y="475"/>
                  </a:lnTo>
                  <a:cubicBezTo>
                    <a:pt x="3055" y="475"/>
                    <a:pt x="3160" y="370"/>
                    <a:pt x="3160" y="236"/>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1" name="Google Shape;23221;p87"/>
            <p:cNvSpPr/>
            <p:nvPr/>
          </p:nvSpPr>
          <p:spPr>
            <a:xfrm>
              <a:off x="3286450" y="3400083"/>
              <a:ext cx="150127" cy="12285"/>
            </a:xfrm>
            <a:custGeom>
              <a:avLst/>
              <a:gdLst/>
              <a:ahLst/>
              <a:cxnLst/>
              <a:rect l="l" t="t" r="r" b="b"/>
              <a:pathLst>
                <a:path w="5768" h="472" extrusionOk="0">
                  <a:moveTo>
                    <a:pt x="317" y="0"/>
                  </a:moveTo>
                  <a:cubicBezTo>
                    <a:pt x="1" y="0"/>
                    <a:pt x="1" y="472"/>
                    <a:pt x="317" y="472"/>
                  </a:cubicBezTo>
                  <a:lnTo>
                    <a:pt x="5532" y="472"/>
                  </a:lnTo>
                  <a:cubicBezTo>
                    <a:pt x="5662" y="472"/>
                    <a:pt x="5768" y="366"/>
                    <a:pt x="5768" y="236"/>
                  </a:cubicBezTo>
                  <a:cubicBezTo>
                    <a:pt x="5768" y="106"/>
                    <a:pt x="5662" y="0"/>
                    <a:pt x="5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2" name="Google Shape;23222;p87"/>
            <p:cNvSpPr/>
            <p:nvPr/>
          </p:nvSpPr>
          <p:spPr>
            <a:xfrm>
              <a:off x="3286450" y="3484620"/>
              <a:ext cx="82273" cy="12363"/>
            </a:xfrm>
            <a:custGeom>
              <a:avLst/>
              <a:gdLst/>
              <a:ahLst/>
              <a:cxnLst/>
              <a:rect l="l" t="t" r="r" b="b"/>
              <a:pathLst>
                <a:path w="3161" h="475" extrusionOk="0">
                  <a:moveTo>
                    <a:pt x="317" y="0"/>
                  </a:moveTo>
                  <a:cubicBezTo>
                    <a:pt x="1" y="0"/>
                    <a:pt x="1" y="475"/>
                    <a:pt x="317" y="475"/>
                  </a:cubicBezTo>
                  <a:lnTo>
                    <a:pt x="2925" y="475"/>
                  </a:lnTo>
                  <a:cubicBezTo>
                    <a:pt x="3055" y="475"/>
                    <a:pt x="3160" y="369"/>
                    <a:pt x="3160" y="239"/>
                  </a:cubicBezTo>
                  <a:cubicBezTo>
                    <a:pt x="3160" y="106"/>
                    <a:pt x="3055" y="0"/>
                    <a:pt x="29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3" name="Google Shape;23223;p87"/>
            <p:cNvSpPr/>
            <p:nvPr/>
          </p:nvSpPr>
          <p:spPr>
            <a:xfrm>
              <a:off x="3286450" y="3511793"/>
              <a:ext cx="148565" cy="12311"/>
            </a:xfrm>
            <a:custGeom>
              <a:avLst/>
              <a:gdLst/>
              <a:ahLst/>
              <a:cxnLst/>
              <a:rect l="l" t="t" r="r" b="b"/>
              <a:pathLst>
                <a:path w="5708" h="473" extrusionOk="0">
                  <a:moveTo>
                    <a:pt x="317" y="1"/>
                  </a:moveTo>
                  <a:cubicBezTo>
                    <a:pt x="1" y="1"/>
                    <a:pt x="1" y="472"/>
                    <a:pt x="317" y="472"/>
                  </a:cubicBezTo>
                  <a:lnTo>
                    <a:pt x="5472" y="472"/>
                  </a:lnTo>
                  <a:cubicBezTo>
                    <a:pt x="5602" y="472"/>
                    <a:pt x="5708" y="367"/>
                    <a:pt x="5708" y="237"/>
                  </a:cubicBezTo>
                  <a:cubicBezTo>
                    <a:pt x="5708" y="107"/>
                    <a:pt x="5602" y="1"/>
                    <a:pt x="54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4" name="Google Shape;23224;p87"/>
            <p:cNvSpPr/>
            <p:nvPr/>
          </p:nvSpPr>
          <p:spPr>
            <a:xfrm>
              <a:off x="3286450" y="3596409"/>
              <a:ext cx="82273" cy="12311"/>
            </a:xfrm>
            <a:custGeom>
              <a:avLst/>
              <a:gdLst/>
              <a:ahLst/>
              <a:cxnLst/>
              <a:rect l="l" t="t" r="r" b="b"/>
              <a:pathLst>
                <a:path w="3161" h="473" extrusionOk="0">
                  <a:moveTo>
                    <a:pt x="2931" y="1"/>
                  </a:moveTo>
                  <a:cubicBezTo>
                    <a:pt x="2929" y="1"/>
                    <a:pt x="2927" y="1"/>
                    <a:pt x="2925" y="1"/>
                  </a:cubicBezTo>
                  <a:lnTo>
                    <a:pt x="317" y="1"/>
                  </a:lnTo>
                  <a:cubicBezTo>
                    <a:pt x="316" y="1"/>
                    <a:pt x="315" y="1"/>
                    <a:pt x="314" y="1"/>
                  </a:cubicBezTo>
                  <a:cubicBezTo>
                    <a:pt x="1" y="1"/>
                    <a:pt x="2" y="473"/>
                    <a:pt x="317" y="473"/>
                  </a:cubicBezTo>
                  <a:lnTo>
                    <a:pt x="2925" y="473"/>
                  </a:lnTo>
                  <a:cubicBezTo>
                    <a:pt x="3055" y="473"/>
                    <a:pt x="3160" y="367"/>
                    <a:pt x="3160" y="237"/>
                  </a:cubicBezTo>
                  <a:cubicBezTo>
                    <a:pt x="3160" y="109"/>
                    <a:pt x="3058" y="1"/>
                    <a:pt x="29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5" name="Google Shape;23225;p87"/>
            <p:cNvSpPr/>
            <p:nvPr/>
          </p:nvSpPr>
          <p:spPr>
            <a:xfrm>
              <a:off x="3286450" y="3623529"/>
              <a:ext cx="147654" cy="12285"/>
            </a:xfrm>
            <a:custGeom>
              <a:avLst/>
              <a:gdLst/>
              <a:ahLst/>
              <a:cxnLst/>
              <a:rect l="l" t="t" r="r" b="b"/>
              <a:pathLst>
                <a:path w="5673" h="472" extrusionOk="0">
                  <a:moveTo>
                    <a:pt x="317" y="1"/>
                  </a:moveTo>
                  <a:cubicBezTo>
                    <a:pt x="1" y="1"/>
                    <a:pt x="1" y="472"/>
                    <a:pt x="317" y="472"/>
                  </a:cubicBezTo>
                  <a:lnTo>
                    <a:pt x="5437" y="472"/>
                  </a:lnTo>
                  <a:cubicBezTo>
                    <a:pt x="5567" y="472"/>
                    <a:pt x="5673" y="366"/>
                    <a:pt x="5673" y="236"/>
                  </a:cubicBezTo>
                  <a:cubicBezTo>
                    <a:pt x="5673" y="106"/>
                    <a:pt x="5567" y="1"/>
                    <a:pt x="5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6" name="Google Shape;23226;p87"/>
            <p:cNvSpPr/>
            <p:nvPr/>
          </p:nvSpPr>
          <p:spPr>
            <a:xfrm>
              <a:off x="3190851" y="3454298"/>
              <a:ext cx="389684" cy="277870"/>
            </a:xfrm>
            <a:custGeom>
              <a:avLst/>
              <a:gdLst/>
              <a:ahLst/>
              <a:cxnLst/>
              <a:rect l="l" t="t" r="r" b="b"/>
              <a:pathLst>
                <a:path w="14972" h="10676" extrusionOk="0">
                  <a:moveTo>
                    <a:pt x="11633" y="1929"/>
                  </a:moveTo>
                  <a:cubicBezTo>
                    <a:pt x="12544" y="1932"/>
                    <a:pt x="13279" y="2667"/>
                    <a:pt x="13279" y="3575"/>
                  </a:cubicBezTo>
                  <a:lnTo>
                    <a:pt x="13279" y="3962"/>
                  </a:lnTo>
                  <a:lnTo>
                    <a:pt x="13272" y="3952"/>
                  </a:lnTo>
                  <a:lnTo>
                    <a:pt x="13265" y="3945"/>
                  </a:lnTo>
                  <a:lnTo>
                    <a:pt x="13258" y="3934"/>
                  </a:lnTo>
                  <a:lnTo>
                    <a:pt x="13251" y="3927"/>
                  </a:lnTo>
                  <a:lnTo>
                    <a:pt x="13240" y="3920"/>
                  </a:lnTo>
                  <a:lnTo>
                    <a:pt x="13233" y="3913"/>
                  </a:lnTo>
                  <a:lnTo>
                    <a:pt x="13223" y="3906"/>
                  </a:lnTo>
                  <a:lnTo>
                    <a:pt x="13216" y="3899"/>
                  </a:lnTo>
                  <a:lnTo>
                    <a:pt x="13205" y="3895"/>
                  </a:lnTo>
                  <a:lnTo>
                    <a:pt x="13195" y="3888"/>
                  </a:lnTo>
                  <a:lnTo>
                    <a:pt x="13184" y="3885"/>
                  </a:lnTo>
                  <a:lnTo>
                    <a:pt x="13170" y="3878"/>
                  </a:lnTo>
                  <a:lnTo>
                    <a:pt x="13163" y="3878"/>
                  </a:lnTo>
                  <a:lnTo>
                    <a:pt x="13149" y="3871"/>
                  </a:lnTo>
                  <a:lnTo>
                    <a:pt x="13142" y="3871"/>
                  </a:lnTo>
                  <a:cubicBezTo>
                    <a:pt x="12628" y="3755"/>
                    <a:pt x="12466" y="3090"/>
                    <a:pt x="12463" y="3086"/>
                  </a:cubicBezTo>
                  <a:cubicBezTo>
                    <a:pt x="12438" y="2967"/>
                    <a:pt x="12336" y="2900"/>
                    <a:pt x="12232" y="2900"/>
                  </a:cubicBezTo>
                  <a:cubicBezTo>
                    <a:pt x="12161" y="2900"/>
                    <a:pt x="12089" y="2931"/>
                    <a:pt x="12041" y="2998"/>
                  </a:cubicBezTo>
                  <a:cubicBezTo>
                    <a:pt x="11421" y="3857"/>
                    <a:pt x="10053" y="3864"/>
                    <a:pt x="10032" y="3864"/>
                  </a:cubicBezTo>
                  <a:lnTo>
                    <a:pt x="10000" y="3864"/>
                  </a:lnTo>
                  <a:lnTo>
                    <a:pt x="9986" y="3867"/>
                  </a:lnTo>
                  <a:lnTo>
                    <a:pt x="9975" y="3871"/>
                  </a:lnTo>
                  <a:lnTo>
                    <a:pt x="9961" y="3874"/>
                  </a:lnTo>
                  <a:lnTo>
                    <a:pt x="9951" y="3878"/>
                  </a:lnTo>
                  <a:lnTo>
                    <a:pt x="9940" y="3881"/>
                  </a:lnTo>
                  <a:lnTo>
                    <a:pt x="9926" y="3888"/>
                  </a:lnTo>
                  <a:lnTo>
                    <a:pt x="9919" y="3892"/>
                  </a:lnTo>
                  <a:lnTo>
                    <a:pt x="9908" y="3899"/>
                  </a:lnTo>
                  <a:lnTo>
                    <a:pt x="9901" y="3902"/>
                  </a:lnTo>
                  <a:lnTo>
                    <a:pt x="9891" y="3909"/>
                  </a:lnTo>
                  <a:lnTo>
                    <a:pt x="9884" y="3916"/>
                  </a:lnTo>
                  <a:lnTo>
                    <a:pt x="9873" y="3923"/>
                  </a:lnTo>
                  <a:lnTo>
                    <a:pt x="9866" y="3931"/>
                  </a:lnTo>
                  <a:lnTo>
                    <a:pt x="9859" y="3941"/>
                  </a:lnTo>
                  <a:lnTo>
                    <a:pt x="9852" y="3948"/>
                  </a:lnTo>
                  <a:lnTo>
                    <a:pt x="9845" y="3959"/>
                  </a:lnTo>
                  <a:lnTo>
                    <a:pt x="9838" y="3966"/>
                  </a:lnTo>
                  <a:lnTo>
                    <a:pt x="9835" y="3973"/>
                  </a:lnTo>
                  <a:lnTo>
                    <a:pt x="9835" y="3575"/>
                  </a:lnTo>
                  <a:cubicBezTo>
                    <a:pt x="9831" y="2667"/>
                    <a:pt x="10570" y="1929"/>
                    <a:pt x="11478" y="1929"/>
                  </a:cubicBezTo>
                  <a:close/>
                  <a:moveTo>
                    <a:pt x="13325" y="4518"/>
                  </a:moveTo>
                  <a:cubicBezTo>
                    <a:pt x="13719" y="4592"/>
                    <a:pt x="13719" y="5158"/>
                    <a:pt x="13325" y="5232"/>
                  </a:cubicBezTo>
                  <a:lnTo>
                    <a:pt x="13325" y="4518"/>
                  </a:lnTo>
                  <a:close/>
                  <a:moveTo>
                    <a:pt x="9796" y="4518"/>
                  </a:moveTo>
                  <a:lnTo>
                    <a:pt x="9796" y="5236"/>
                  </a:lnTo>
                  <a:cubicBezTo>
                    <a:pt x="9384" y="5173"/>
                    <a:pt x="9384" y="4581"/>
                    <a:pt x="9796" y="4518"/>
                  </a:cubicBezTo>
                  <a:close/>
                  <a:moveTo>
                    <a:pt x="12150" y="3575"/>
                  </a:moveTo>
                  <a:cubicBezTo>
                    <a:pt x="12276" y="3821"/>
                    <a:pt x="12495" y="4121"/>
                    <a:pt x="12850" y="4268"/>
                  </a:cubicBezTo>
                  <a:lnTo>
                    <a:pt x="12850" y="5271"/>
                  </a:lnTo>
                  <a:cubicBezTo>
                    <a:pt x="12850" y="5901"/>
                    <a:pt x="12340" y="6411"/>
                    <a:pt x="11710" y="6415"/>
                  </a:cubicBezTo>
                  <a:lnTo>
                    <a:pt x="11411" y="6415"/>
                  </a:lnTo>
                  <a:cubicBezTo>
                    <a:pt x="10778" y="6415"/>
                    <a:pt x="10267" y="5901"/>
                    <a:pt x="10267" y="5271"/>
                  </a:cubicBezTo>
                  <a:lnTo>
                    <a:pt x="10267" y="4321"/>
                  </a:lnTo>
                  <a:cubicBezTo>
                    <a:pt x="10679" y="4286"/>
                    <a:pt x="11538" y="4145"/>
                    <a:pt x="12150" y="3575"/>
                  </a:cubicBezTo>
                  <a:close/>
                  <a:moveTo>
                    <a:pt x="12005" y="6861"/>
                  </a:moveTo>
                  <a:lnTo>
                    <a:pt x="12005" y="7185"/>
                  </a:lnTo>
                  <a:lnTo>
                    <a:pt x="11552" y="7657"/>
                  </a:lnTo>
                  <a:lnTo>
                    <a:pt x="11112" y="7231"/>
                  </a:lnTo>
                  <a:lnTo>
                    <a:pt x="11112" y="6861"/>
                  </a:lnTo>
                  <a:cubicBezTo>
                    <a:pt x="11210" y="6879"/>
                    <a:pt x="11309" y="6890"/>
                    <a:pt x="11407" y="6890"/>
                  </a:cubicBezTo>
                  <a:lnTo>
                    <a:pt x="11710" y="6890"/>
                  </a:lnTo>
                  <a:cubicBezTo>
                    <a:pt x="11808" y="6890"/>
                    <a:pt x="11907" y="6879"/>
                    <a:pt x="12005" y="6861"/>
                  </a:cubicBezTo>
                  <a:close/>
                  <a:moveTo>
                    <a:pt x="9022" y="4768"/>
                  </a:moveTo>
                  <a:cubicBezTo>
                    <a:pt x="8955" y="5268"/>
                    <a:pt x="9346" y="5714"/>
                    <a:pt x="9852" y="5714"/>
                  </a:cubicBezTo>
                  <a:lnTo>
                    <a:pt x="9856" y="5714"/>
                  </a:lnTo>
                  <a:cubicBezTo>
                    <a:pt x="9975" y="6133"/>
                    <a:pt x="10260" y="6485"/>
                    <a:pt x="10640" y="6693"/>
                  </a:cubicBezTo>
                  <a:lnTo>
                    <a:pt x="10640" y="6995"/>
                  </a:lnTo>
                  <a:lnTo>
                    <a:pt x="9233" y="7544"/>
                  </a:lnTo>
                  <a:cubicBezTo>
                    <a:pt x="9138" y="7579"/>
                    <a:pt x="9046" y="7621"/>
                    <a:pt x="8966" y="7674"/>
                  </a:cubicBezTo>
                  <a:cubicBezTo>
                    <a:pt x="8951" y="7671"/>
                    <a:pt x="8937" y="7671"/>
                    <a:pt x="8923" y="7671"/>
                  </a:cubicBezTo>
                  <a:lnTo>
                    <a:pt x="475" y="7671"/>
                  </a:lnTo>
                  <a:lnTo>
                    <a:pt x="475" y="4768"/>
                  </a:lnTo>
                  <a:close/>
                  <a:moveTo>
                    <a:pt x="240" y="0"/>
                  </a:moveTo>
                  <a:cubicBezTo>
                    <a:pt x="109" y="0"/>
                    <a:pt x="4" y="106"/>
                    <a:pt x="4" y="236"/>
                  </a:cubicBezTo>
                  <a:lnTo>
                    <a:pt x="4" y="3614"/>
                  </a:lnTo>
                  <a:cubicBezTo>
                    <a:pt x="4" y="3744"/>
                    <a:pt x="109" y="3850"/>
                    <a:pt x="240" y="3850"/>
                  </a:cubicBezTo>
                  <a:lnTo>
                    <a:pt x="9360" y="3850"/>
                  </a:lnTo>
                  <a:lnTo>
                    <a:pt x="9360" y="4201"/>
                  </a:lnTo>
                  <a:cubicBezTo>
                    <a:pt x="9321" y="4230"/>
                    <a:pt x="9282" y="4261"/>
                    <a:pt x="9251" y="4296"/>
                  </a:cubicBezTo>
                  <a:lnTo>
                    <a:pt x="236" y="4296"/>
                  </a:lnTo>
                  <a:cubicBezTo>
                    <a:pt x="106" y="4296"/>
                    <a:pt x="0" y="4402"/>
                    <a:pt x="0" y="4532"/>
                  </a:cubicBezTo>
                  <a:lnTo>
                    <a:pt x="0" y="7906"/>
                  </a:lnTo>
                  <a:cubicBezTo>
                    <a:pt x="0" y="8037"/>
                    <a:pt x="106" y="8142"/>
                    <a:pt x="236" y="8142"/>
                  </a:cubicBezTo>
                  <a:lnTo>
                    <a:pt x="8459" y="8142"/>
                  </a:lnTo>
                  <a:cubicBezTo>
                    <a:pt x="8227" y="8469"/>
                    <a:pt x="8103" y="8863"/>
                    <a:pt x="8111" y="9264"/>
                  </a:cubicBezTo>
                  <a:lnTo>
                    <a:pt x="8111" y="10440"/>
                  </a:lnTo>
                  <a:cubicBezTo>
                    <a:pt x="8111" y="10570"/>
                    <a:pt x="8216" y="10675"/>
                    <a:pt x="8346" y="10675"/>
                  </a:cubicBezTo>
                  <a:lnTo>
                    <a:pt x="9243" y="10675"/>
                  </a:lnTo>
                  <a:cubicBezTo>
                    <a:pt x="9374" y="10675"/>
                    <a:pt x="9479" y="10570"/>
                    <a:pt x="9479" y="10440"/>
                  </a:cubicBezTo>
                  <a:cubicBezTo>
                    <a:pt x="9479" y="10309"/>
                    <a:pt x="9374" y="10204"/>
                    <a:pt x="9243" y="10204"/>
                  </a:cubicBezTo>
                  <a:lnTo>
                    <a:pt x="8582" y="10204"/>
                  </a:lnTo>
                  <a:lnTo>
                    <a:pt x="8582" y="9264"/>
                  </a:lnTo>
                  <a:cubicBezTo>
                    <a:pt x="8582" y="8283"/>
                    <a:pt x="9356" y="7998"/>
                    <a:pt x="9388" y="7987"/>
                  </a:cubicBezTo>
                  <a:lnTo>
                    <a:pt x="9398" y="7984"/>
                  </a:lnTo>
                  <a:lnTo>
                    <a:pt x="10693" y="7477"/>
                  </a:lnTo>
                  <a:cubicBezTo>
                    <a:pt x="10697" y="7484"/>
                    <a:pt x="10704" y="7491"/>
                    <a:pt x="10711" y="7498"/>
                  </a:cubicBezTo>
                  <a:lnTo>
                    <a:pt x="11390" y="8160"/>
                  </a:lnTo>
                  <a:cubicBezTo>
                    <a:pt x="11435" y="8202"/>
                    <a:pt x="11492" y="8227"/>
                    <a:pt x="11555" y="8227"/>
                  </a:cubicBezTo>
                  <a:lnTo>
                    <a:pt x="11559" y="8227"/>
                  </a:lnTo>
                  <a:cubicBezTo>
                    <a:pt x="11622" y="8223"/>
                    <a:pt x="11682" y="8198"/>
                    <a:pt x="11724" y="8153"/>
                  </a:cubicBezTo>
                  <a:lnTo>
                    <a:pt x="12389" y="7467"/>
                  </a:lnTo>
                  <a:lnTo>
                    <a:pt x="13680" y="7984"/>
                  </a:lnTo>
                  <a:lnTo>
                    <a:pt x="13691" y="7987"/>
                  </a:lnTo>
                  <a:cubicBezTo>
                    <a:pt x="13726" y="7998"/>
                    <a:pt x="14497" y="8279"/>
                    <a:pt x="14497" y="9261"/>
                  </a:cubicBezTo>
                  <a:lnTo>
                    <a:pt x="14497" y="10200"/>
                  </a:lnTo>
                  <a:lnTo>
                    <a:pt x="9996" y="10200"/>
                  </a:lnTo>
                  <a:cubicBezTo>
                    <a:pt x="9680" y="10200"/>
                    <a:pt x="9680" y="10675"/>
                    <a:pt x="9996" y="10675"/>
                  </a:cubicBezTo>
                  <a:lnTo>
                    <a:pt x="14736" y="10675"/>
                  </a:lnTo>
                  <a:cubicBezTo>
                    <a:pt x="14866" y="10672"/>
                    <a:pt x="14972" y="10566"/>
                    <a:pt x="14972" y="10436"/>
                  </a:cubicBezTo>
                  <a:lnTo>
                    <a:pt x="14972" y="9261"/>
                  </a:lnTo>
                  <a:cubicBezTo>
                    <a:pt x="14972" y="8209"/>
                    <a:pt x="14243" y="7678"/>
                    <a:pt x="13853" y="7544"/>
                  </a:cubicBezTo>
                  <a:lnTo>
                    <a:pt x="12477" y="6992"/>
                  </a:lnTo>
                  <a:lnTo>
                    <a:pt x="12477" y="6693"/>
                  </a:lnTo>
                  <a:cubicBezTo>
                    <a:pt x="12860" y="6481"/>
                    <a:pt x="13142" y="6130"/>
                    <a:pt x="13262" y="5711"/>
                  </a:cubicBezTo>
                  <a:cubicBezTo>
                    <a:pt x="13624" y="5707"/>
                    <a:pt x="13941" y="5475"/>
                    <a:pt x="14053" y="5134"/>
                  </a:cubicBezTo>
                  <a:cubicBezTo>
                    <a:pt x="14166" y="4789"/>
                    <a:pt x="14043" y="4416"/>
                    <a:pt x="13754" y="4201"/>
                  </a:cubicBezTo>
                  <a:lnTo>
                    <a:pt x="13754" y="3575"/>
                  </a:lnTo>
                  <a:cubicBezTo>
                    <a:pt x="13751" y="2404"/>
                    <a:pt x="12804" y="1457"/>
                    <a:pt x="11636" y="1457"/>
                  </a:cubicBezTo>
                  <a:lnTo>
                    <a:pt x="11478" y="1457"/>
                  </a:lnTo>
                  <a:cubicBezTo>
                    <a:pt x="11305" y="1457"/>
                    <a:pt x="11136" y="1475"/>
                    <a:pt x="10968" y="1517"/>
                  </a:cubicBezTo>
                  <a:lnTo>
                    <a:pt x="10968" y="236"/>
                  </a:lnTo>
                  <a:cubicBezTo>
                    <a:pt x="10968" y="106"/>
                    <a:pt x="10862" y="0"/>
                    <a:pt x="10732" y="0"/>
                  </a:cubicBezTo>
                  <a:lnTo>
                    <a:pt x="10028" y="0"/>
                  </a:lnTo>
                  <a:cubicBezTo>
                    <a:pt x="9715" y="0"/>
                    <a:pt x="9715" y="475"/>
                    <a:pt x="10028" y="475"/>
                  </a:cubicBezTo>
                  <a:lnTo>
                    <a:pt x="10496" y="475"/>
                  </a:lnTo>
                  <a:lnTo>
                    <a:pt x="10496" y="1696"/>
                  </a:lnTo>
                  <a:cubicBezTo>
                    <a:pt x="9859" y="2031"/>
                    <a:pt x="9433" y="2660"/>
                    <a:pt x="9367" y="3378"/>
                  </a:cubicBezTo>
                  <a:lnTo>
                    <a:pt x="475" y="3378"/>
                  </a:lnTo>
                  <a:lnTo>
                    <a:pt x="475" y="475"/>
                  </a:lnTo>
                  <a:lnTo>
                    <a:pt x="9243" y="475"/>
                  </a:lnTo>
                  <a:cubicBezTo>
                    <a:pt x="9374" y="472"/>
                    <a:pt x="9479" y="366"/>
                    <a:pt x="9479" y="236"/>
                  </a:cubicBezTo>
                  <a:cubicBezTo>
                    <a:pt x="9479" y="106"/>
                    <a:pt x="9374" y="0"/>
                    <a:pt x="92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7" name="Google Shape;23227;p87"/>
            <p:cNvSpPr/>
            <p:nvPr/>
          </p:nvSpPr>
          <p:spPr>
            <a:xfrm>
              <a:off x="3216592" y="3366117"/>
              <a:ext cx="55048" cy="53122"/>
            </a:xfrm>
            <a:custGeom>
              <a:avLst/>
              <a:gdLst/>
              <a:ahLst/>
              <a:cxnLst/>
              <a:rect l="l" t="t" r="r" b="b"/>
              <a:pathLst>
                <a:path w="2115" h="2041" extrusionOk="0">
                  <a:moveTo>
                    <a:pt x="236" y="0"/>
                  </a:moveTo>
                  <a:cubicBezTo>
                    <a:pt x="106" y="0"/>
                    <a:pt x="0" y="106"/>
                    <a:pt x="0" y="236"/>
                  </a:cubicBezTo>
                  <a:lnTo>
                    <a:pt x="0" y="1802"/>
                  </a:lnTo>
                  <a:cubicBezTo>
                    <a:pt x="0" y="1932"/>
                    <a:pt x="106" y="2041"/>
                    <a:pt x="236" y="2041"/>
                  </a:cubicBezTo>
                  <a:lnTo>
                    <a:pt x="1879" y="2041"/>
                  </a:lnTo>
                  <a:cubicBezTo>
                    <a:pt x="2009" y="2041"/>
                    <a:pt x="2115" y="1932"/>
                    <a:pt x="2115" y="1802"/>
                  </a:cubicBezTo>
                  <a:lnTo>
                    <a:pt x="2115" y="1379"/>
                  </a:lnTo>
                  <a:cubicBezTo>
                    <a:pt x="2115" y="1223"/>
                    <a:pt x="1997" y="1145"/>
                    <a:pt x="1879" y="1145"/>
                  </a:cubicBezTo>
                  <a:cubicBezTo>
                    <a:pt x="1761" y="1145"/>
                    <a:pt x="1643" y="1223"/>
                    <a:pt x="1643" y="1379"/>
                  </a:cubicBezTo>
                  <a:lnTo>
                    <a:pt x="1643" y="1566"/>
                  </a:lnTo>
                  <a:lnTo>
                    <a:pt x="472" y="1566"/>
                  </a:lnTo>
                  <a:lnTo>
                    <a:pt x="472" y="472"/>
                  </a:lnTo>
                  <a:lnTo>
                    <a:pt x="1429" y="472"/>
                  </a:lnTo>
                  <a:cubicBezTo>
                    <a:pt x="1559" y="472"/>
                    <a:pt x="1664" y="366"/>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8" name="Google Shape;23228;p87"/>
            <p:cNvSpPr/>
            <p:nvPr/>
          </p:nvSpPr>
          <p:spPr>
            <a:xfrm>
              <a:off x="3228851" y="3365987"/>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3"/>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9" name="Google Shape;23229;p87"/>
            <p:cNvSpPr/>
            <p:nvPr/>
          </p:nvSpPr>
          <p:spPr>
            <a:xfrm>
              <a:off x="3216592" y="3477827"/>
              <a:ext cx="55048" cy="53148"/>
            </a:xfrm>
            <a:custGeom>
              <a:avLst/>
              <a:gdLst/>
              <a:ahLst/>
              <a:cxnLst/>
              <a:rect l="l" t="t" r="r" b="b"/>
              <a:pathLst>
                <a:path w="2115" h="2042" extrusionOk="0">
                  <a:moveTo>
                    <a:pt x="236" y="1"/>
                  </a:moveTo>
                  <a:cubicBezTo>
                    <a:pt x="106" y="1"/>
                    <a:pt x="0" y="106"/>
                    <a:pt x="0" y="236"/>
                  </a:cubicBezTo>
                  <a:lnTo>
                    <a:pt x="0" y="1806"/>
                  </a:lnTo>
                  <a:cubicBezTo>
                    <a:pt x="0" y="1936"/>
                    <a:pt x="106" y="2041"/>
                    <a:pt x="236" y="2041"/>
                  </a:cubicBezTo>
                  <a:lnTo>
                    <a:pt x="1879" y="2041"/>
                  </a:lnTo>
                  <a:cubicBezTo>
                    <a:pt x="2009" y="2041"/>
                    <a:pt x="2115" y="1936"/>
                    <a:pt x="2115" y="1806"/>
                  </a:cubicBezTo>
                  <a:lnTo>
                    <a:pt x="2115" y="1380"/>
                  </a:lnTo>
                  <a:cubicBezTo>
                    <a:pt x="2115" y="1223"/>
                    <a:pt x="1997" y="1145"/>
                    <a:pt x="1879" y="1145"/>
                  </a:cubicBezTo>
                  <a:cubicBezTo>
                    <a:pt x="1761" y="1145"/>
                    <a:pt x="1643" y="1223"/>
                    <a:pt x="1643" y="1380"/>
                  </a:cubicBezTo>
                  <a:lnTo>
                    <a:pt x="1643" y="1566"/>
                  </a:lnTo>
                  <a:lnTo>
                    <a:pt x="472" y="1566"/>
                  </a:lnTo>
                  <a:lnTo>
                    <a:pt x="472" y="476"/>
                  </a:lnTo>
                  <a:lnTo>
                    <a:pt x="1429" y="476"/>
                  </a:lnTo>
                  <a:cubicBezTo>
                    <a:pt x="1559" y="476"/>
                    <a:pt x="1664" y="367"/>
                    <a:pt x="1664" y="236"/>
                  </a:cubicBezTo>
                  <a:cubicBezTo>
                    <a:pt x="1664" y="106"/>
                    <a:pt x="1559"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0" name="Google Shape;23230;p87"/>
            <p:cNvSpPr/>
            <p:nvPr/>
          </p:nvSpPr>
          <p:spPr>
            <a:xfrm>
              <a:off x="3228851" y="3477723"/>
              <a:ext cx="53252" cy="38963"/>
            </a:xfrm>
            <a:custGeom>
              <a:avLst/>
              <a:gdLst/>
              <a:ahLst/>
              <a:cxnLst/>
              <a:rect l="l" t="t" r="r" b="b"/>
              <a:pathLst>
                <a:path w="2046" h="1497" extrusionOk="0">
                  <a:moveTo>
                    <a:pt x="1706" y="0"/>
                  </a:moveTo>
                  <a:cubicBezTo>
                    <a:pt x="1649" y="0"/>
                    <a:pt x="1590" y="23"/>
                    <a:pt x="1538" y="79"/>
                  </a:cubicBezTo>
                  <a:lnTo>
                    <a:pt x="754" y="912"/>
                  </a:lnTo>
                  <a:lnTo>
                    <a:pt x="511" y="649"/>
                  </a:lnTo>
                  <a:cubicBezTo>
                    <a:pt x="458" y="592"/>
                    <a:pt x="398" y="568"/>
                    <a:pt x="339" y="568"/>
                  </a:cubicBezTo>
                  <a:cubicBezTo>
                    <a:pt x="159" y="568"/>
                    <a:pt x="0" y="793"/>
                    <a:pt x="162" y="969"/>
                  </a:cubicBezTo>
                  <a:lnTo>
                    <a:pt x="578" y="1419"/>
                  </a:lnTo>
                  <a:cubicBezTo>
                    <a:pt x="620" y="1468"/>
                    <a:pt x="683" y="1496"/>
                    <a:pt x="750" y="1496"/>
                  </a:cubicBezTo>
                  <a:cubicBezTo>
                    <a:pt x="813" y="1496"/>
                    <a:pt x="877" y="1468"/>
                    <a:pt x="922" y="1423"/>
                  </a:cubicBezTo>
                  <a:lnTo>
                    <a:pt x="1883" y="402"/>
                  </a:lnTo>
                  <a:cubicBezTo>
                    <a:pt x="2046" y="229"/>
                    <a:pt x="1887" y="0"/>
                    <a:pt x="1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1" name="Google Shape;23231;p87"/>
            <p:cNvSpPr/>
            <p:nvPr/>
          </p:nvSpPr>
          <p:spPr>
            <a:xfrm>
              <a:off x="3216592" y="3589563"/>
              <a:ext cx="55048" cy="53122"/>
            </a:xfrm>
            <a:custGeom>
              <a:avLst/>
              <a:gdLst/>
              <a:ahLst/>
              <a:cxnLst/>
              <a:rect l="l" t="t" r="r" b="b"/>
              <a:pathLst>
                <a:path w="2115" h="2041" extrusionOk="0">
                  <a:moveTo>
                    <a:pt x="236" y="0"/>
                  </a:moveTo>
                  <a:cubicBezTo>
                    <a:pt x="106" y="0"/>
                    <a:pt x="0" y="106"/>
                    <a:pt x="0" y="236"/>
                  </a:cubicBezTo>
                  <a:lnTo>
                    <a:pt x="0" y="1805"/>
                  </a:lnTo>
                  <a:cubicBezTo>
                    <a:pt x="0" y="1935"/>
                    <a:pt x="106" y="2041"/>
                    <a:pt x="236" y="2041"/>
                  </a:cubicBezTo>
                  <a:lnTo>
                    <a:pt x="1879" y="2041"/>
                  </a:lnTo>
                  <a:cubicBezTo>
                    <a:pt x="2009" y="2041"/>
                    <a:pt x="2115" y="1935"/>
                    <a:pt x="2115" y="1805"/>
                  </a:cubicBezTo>
                  <a:lnTo>
                    <a:pt x="2115" y="1383"/>
                  </a:lnTo>
                  <a:cubicBezTo>
                    <a:pt x="2115" y="1225"/>
                    <a:pt x="1997" y="1145"/>
                    <a:pt x="1879" y="1145"/>
                  </a:cubicBezTo>
                  <a:cubicBezTo>
                    <a:pt x="1761" y="1145"/>
                    <a:pt x="1643" y="1225"/>
                    <a:pt x="1643" y="1383"/>
                  </a:cubicBezTo>
                  <a:lnTo>
                    <a:pt x="1643" y="1569"/>
                  </a:lnTo>
                  <a:lnTo>
                    <a:pt x="472" y="1569"/>
                  </a:lnTo>
                  <a:lnTo>
                    <a:pt x="472" y="475"/>
                  </a:lnTo>
                  <a:lnTo>
                    <a:pt x="1429" y="475"/>
                  </a:lnTo>
                  <a:cubicBezTo>
                    <a:pt x="1559" y="475"/>
                    <a:pt x="1664" y="370"/>
                    <a:pt x="1664" y="236"/>
                  </a:cubicBezTo>
                  <a:cubicBezTo>
                    <a:pt x="1664" y="106"/>
                    <a:pt x="1559"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2" name="Google Shape;23232;p87"/>
            <p:cNvSpPr/>
            <p:nvPr/>
          </p:nvSpPr>
          <p:spPr>
            <a:xfrm>
              <a:off x="3228851" y="3589433"/>
              <a:ext cx="53252" cy="38963"/>
            </a:xfrm>
            <a:custGeom>
              <a:avLst/>
              <a:gdLst/>
              <a:ahLst/>
              <a:cxnLst/>
              <a:rect l="l" t="t" r="r" b="b"/>
              <a:pathLst>
                <a:path w="2046" h="1497" extrusionOk="0">
                  <a:moveTo>
                    <a:pt x="1706" y="1"/>
                  </a:moveTo>
                  <a:cubicBezTo>
                    <a:pt x="1649" y="1"/>
                    <a:pt x="1590" y="24"/>
                    <a:pt x="1538" y="79"/>
                  </a:cubicBezTo>
                  <a:lnTo>
                    <a:pt x="754" y="913"/>
                  </a:lnTo>
                  <a:lnTo>
                    <a:pt x="511" y="649"/>
                  </a:lnTo>
                  <a:cubicBezTo>
                    <a:pt x="458" y="592"/>
                    <a:pt x="398" y="568"/>
                    <a:pt x="339" y="568"/>
                  </a:cubicBezTo>
                  <a:cubicBezTo>
                    <a:pt x="159" y="568"/>
                    <a:pt x="0" y="794"/>
                    <a:pt x="162" y="969"/>
                  </a:cubicBezTo>
                  <a:lnTo>
                    <a:pt x="578" y="1420"/>
                  </a:lnTo>
                  <a:cubicBezTo>
                    <a:pt x="620" y="1469"/>
                    <a:pt x="683" y="1497"/>
                    <a:pt x="750" y="1497"/>
                  </a:cubicBezTo>
                  <a:cubicBezTo>
                    <a:pt x="813" y="1497"/>
                    <a:pt x="877" y="1469"/>
                    <a:pt x="922" y="1423"/>
                  </a:cubicBezTo>
                  <a:lnTo>
                    <a:pt x="1883" y="403"/>
                  </a:lnTo>
                  <a:cubicBezTo>
                    <a:pt x="2046" y="229"/>
                    <a:pt x="1887" y="1"/>
                    <a:pt x="17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3" name="Google Shape;23233;p87"/>
            <p:cNvSpPr/>
            <p:nvPr/>
          </p:nvSpPr>
          <p:spPr>
            <a:xfrm>
              <a:off x="3190929" y="3342484"/>
              <a:ext cx="285496" cy="100310"/>
            </a:xfrm>
            <a:custGeom>
              <a:avLst/>
              <a:gdLst/>
              <a:ahLst/>
              <a:cxnLst/>
              <a:rect l="l" t="t" r="r" b="b"/>
              <a:pathLst>
                <a:path w="10969" h="3854" extrusionOk="0">
                  <a:moveTo>
                    <a:pt x="237" y="0"/>
                  </a:moveTo>
                  <a:cubicBezTo>
                    <a:pt x="106" y="0"/>
                    <a:pt x="1" y="106"/>
                    <a:pt x="1" y="240"/>
                  </a:cubicBezTo>
                  <a:lnTo>
                    <a:pt x="1" y="3617"/>
                  </a:lnTo>
                  <a:cubicBezTo>
                    <a:pt x="1" y="3748"/>
                    <a:pt x="106" y="3853"/>
                    <a:pt x="237" y="3853"/>
                  </a:cubicBezTo>
                  <a:lnTo>
                    <a:pt x="10729" y="3853"/>
                  </a:lnTo>
                  <a:cubicBezTo>
                    <a:pt x="10862" y="3853"/>
                    <a:pt x="10968" y="3744"/>
                    <a:pt x="10968" y="3614"/>
                  </a:cubicBezTo>
                  <a:lnTo>
                    <a:pt x="10968" y="240"/>
                  </a:lnTo>
                  <a:cubicBezTo>
                    <a:pt x="10968" y="106"/>
                    <a:pt x="10862" y="0"/>
                    <a:pt x="10732" y="0"/>
                  </a:cubicBezTo>
                  <a:lnTo>
                    <a:pt x="10029" y="0"/>
                  </a:lnTo>
                  <a:cubicBezTo>
                    <a:pt x="9712" y="0"/>
                    <a:pt x="9712" y="475"/>
                    <a:pt x="10029" y="475"/>
                  </a:cubicBezTo>
                  <a:lnTo>
                    <a:pt x="10493" y="475"/>
                  </a:lnTo>
                  <a:lnTo>
                    <a:pt x="10493" y="3378"/>
                  </a:lnTo>
                  <a:lnTo>
                    <a:pt x="472" y="3378"/>
                  </a:lnTo>
                  <a:lnTo>
                    <a:pt x="472" y="475"/>
                  </a:lnTo>
                  <a:lnTo>
                    <a:pt x="9240" y="475"/>
                  </a:lnTo>
                  <a:cubicBezTo>
                    <a:pt x="9371" y="475"/>
                    <a:pt x="9476" y="370"/>
                    <a:pt x="9476" y="240"/>
                  </a:cubicBezTo>
                  <a:cubicBezTo>
                    <a:pt x="9476" y="106"/>
                    <a:pt x="9371" y="0"/>
                    <a:pt x="9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34" name="Google Shape;23234;p87"/>
          <p:cNvGrpSpPr/>
          <p:nvPr/>
        </p:nvGrpSpPr>
        <p:grpSpPr>
          <a:xfrm>
            <a:off x="7927127" y="2879845"/>
            <a:ext cx="364515" cy="383619"/>
            <a:chOff x="7927127" y="2879845"/>
            <a:chExt cx="364515" cy="383619"/>
          </a:xfrm>
        </p:grpSpPr>
        <p:sp>
          <p:nvSpPr>
            <p:cNvPr id="23235" name="Google Shape;23235;p87"/>
            <p:cNvSpPr/>
            <p:nvPr/>
          </p:nvSpPr>
          <p:spPr>
            <a:xfrm>
              <a:off x="7932723" y="2885598"/>
              <a:ext cx="353245" cy="241795"/>
            </a:xfrm>
            <a:custGeom>
              <a:avLst/>
              <a:gdLst/>
              <a:ahLst/>
              <a:cxnLst/>
              <a:rect l="l" t="t" r="r" b="b"/>
              <a:pathLst>
                <a:path w="13572" h="9290" extrusionOk="0">
                  <a:moveTo>
                    <a:pt x="489" y="1"/>
                  </a:moveTo>
                  <a:cubicBezTo>
                    <a:pt x="222" y="1"/>
                    <a:pt x="0" y="219"/>
                    <a:pt x="0" y="490"/>
                  </a:cubicBezTo>
                  <a:lnTo>
                    <a:pt x="0" y="9290"/>
                  </a:lnTo>
                  <a:lnTo>
                    <a:pt x="13571" y="9290"/>
                  </a:lnTo>
                  <a:lnTo>
                    <a:pt x="13571" y="490"/>
                  </a:lnTo>
                  <a:cubicBezTo>
                    <a:pt x="13571" y="219"/>
                    <a:pt x="13353" y="1"/>
                    <a:pt x="130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6" name="Google Shape;23236;p87"/>
            <p:cNvSpPr/>
            <p:nvPr/>
          </p:nvSpPr>
          <p:spPr>
            <a:xfrm>
              <a:off x="7932801" y="2885598"/>
              <a:ext cx="27589" cy="241795"/>
            </a:xfrm>
            <a:custGeom>
              <a:avLst/>
              <a:gdLst/>
              <a:ahLst/>
              <a:cxnLst/>
              <a:rect l="l" t="t" r="r" b="b"/>
              <a:pathLst>
                <a:path w="1060" h="9290" extrusionOk="0">
                  <a:moveTo>
                    <a:pt x="490" y="1"/>
                  </a:moveTo>
                  <a:cubicBezTo>
                    <a:pt x="219" y="1"/>
                    <a:pt x="1" y="219"/>
                    <a:pt x="1" y="490"/>
                  </a:cubicBezTo>
                  <a:lnTo>
                    <a:pt x="1" y="9290"/>
                  </a:lnTo>
                  <a:lnTo>
                    <a:pt x="571" y="9290"/>
                  </a:lnTo>
                  <a:lnTo>
                    <a:pt x="571" y="490"/>
                  </a:lnTo>
                  <a:cubicBezTo>
                    <a:pt x="571" y="219"/>
                    <a:pt x="793" y="1"/>
                    <a:pt x="1060"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7" name="Google Shape;23237;p87"/>
            <p:cNvSpPr/>
            <p:nvPr/>
          </p:nvSpPr>
          <p:spPr>
            <a:xfrm>
              <a:off x="7958907" y="2914176"/>
              <a:ext cx="300956" cy="210927"/>
            </a:xfrm>
            <a:custGeom>
              <a:avLst/>
              <a:gdLst/>
              <a:ahLst/>
              <a:cxnLst/>
              <a:rect l="l" t="t" r="r" b="b"/>
              <a:pathLst>
                <a:path w="11563" h="8104" extrusionOk="0">
                  <a:moveTo>
                    <a:pt x="289" y="1"/>
                  </a:moveTo>
                  <a:cubicBezTo>
                    <a:pt x="127" y="1"/>
                    <a:pt x="1" y="127"/>
                    <a:pt x="1" y="289"/>
                  </a:cubicBezTo>
                  <a:lnTo>
                    <a:pt x="1" y="8104"/>
                  </a:lnTo>
                  <a:lnTo>
                    <a:pt x="11562" y="8104"/>
                  </a:lnTo>
                  <a:lnTo>
                    <a:pt x="11562" y="289"/>
                  </a:lnTo>
                  <a:cubicBezTo>
                    <a:pt x="11562" y="131"/>
                    <a:pt x="11432" y="1"/>
                    <a:pt x="1127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8" name="Google Shape;23238;p87"/>
            <p:cNvSpPr/>
            <p:nvPr/>
          </p:nvSpPr>
          <p:spPr>
            <a:xfrm>
              <a:off x="7958907" y="2914176"/>
              <a:ext cx="22566" cy="210927"/>
            </a:xfrm>
            <a:custGeom>
              <a:avLst/>
              <a:gdLst/>
              <a:ahLst/>
              <a:cxnLst/>
              <a:rect l="l" t="t" r="r" b="b"/>
              <a:pathLst>
                <a:path w="867" h="8104" extrusionOk="0">
                  <a:moveTo>
                    <a:pt x="289" y="1"/>
                  </a:moveTo>
                  <a:cubicBezTo>
                    <a:pt x="127" y="1"/>
                    <a:pt x="1" y="131"/>
                    <a:pt x="1" y="289"/>
                  </a:cubicBezTo>
                  <a:lnTo>
                    <a:pt x="1" y="8104"/>
                  </a:lnTo>
                  <a:lnTo>
                    <a:pt x="574" y="8104"/>
                  </a:lnTo>
                  <a:lnTo>
                    <a:pt x="574" y="289"/>
                  </a:lnTo>
                  <a:cubicBezTo>
                    <a:pt x="574" y="131"/>
                    <a:pt x="704" y="1"/>
                    <a:pt x="86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9" name="Google Shape;23239;p87"/>
            <p:cNvSpPr/>
            <p:nvPr/>
          </p:nvSpPr>
          <p:spPr>
            <a:xfrm>
              <a:off x="8079622" y="3032497"/>
              <a:ext cx="28032" cy="92970"/>
            </a:xfrm>
            <a:custGeom>
              <a:avLst/>
              <a:gdLst/>
              <a:ahLst/>
              <a:cxnLst/>
              <a:rect l="l" t="t" r="r" b="b"/>
              <a:pathLst>
                <a:path w="1077" h="3572" extrusionOk="0">
                  <a:moveTo>
                    <a:pt x="0" y="0"/>
                  </a:moveTo>
                  <a:lnTo>
                    <a:pt x="0" y="3572"/>
                  </a:lnTo>
                  <a:lnTo>
                    <a:pt x="1077" y="3572"/>
                  </a:lnTo>
                  <a:lnTo>
                    <a:pt x="10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0" name="Google Shape;23240;p87"/>
            <p:cNvSpPr/>
            <p:nvPr/>
          </p:nvSpPr>
          <p:spPr>
            <a:xfrm>
              <a:off x="8079622" y="3032497"/>
              <a:ext cx="14940" cy="92970"/>
            </a:xfrm>
            <a:custGeom>
              <a:avLst/>
              <a:gdLst/>
              <a:ahLst/>
              <a:cxnLst/>
              <a:rect l="l" t="t" r="r" b="b"/>
              <a:pathLst>
                <a:path w="574" h="3572" extrusionOk="0">
                  <a:moveTo>
                    <a:pt x="0" y="0"/>
                  </a:moveTo>
                  <a:lnTo>
                    <a:pt x="0" y="3572"/>
                  </a:lnTo>
                  <a:lnTo>
                    <a:pt x="574" y="3572"/>
                  </a:lnTo>
                  <a:lnTo>
                    <a:pt x="574"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1" name="Google Shape;23241;p87"/>
            <p:cNvSpPr/>
            <p:nvPr/>
          </p:nvSpPr>
          <p:spPr>
            <a:xfrm>
              <a:off x="8159292" y="2940724"/>
              <a:ext cx="55152" cy="185472"/>
            </a:xfrm>
            <a:custGeom>
              <a:avLst/>
              <a:gdLst/>
              <a:ahLst/>
              <a:cxnLst/>
              <a:rect l="l" t="t" r="r" b="b"/>
              <a:pathLst>
                <a:path w="2119" h="7126" extrusionOk="0">
                  <a:moveTo>
                    <a:pt x="127" y="1"/>
                  </a:moveTo>
                  <a:cubicBezTo>
                    <a:pt x="56" y="1"/>
                    <a:pt x="0" y="57"/>
                    <a:pt x="0" y="128"/>
                  </a:cubicBezTo>
                  <a:lnTo>
                    <a:pt x="0" y="7126"/>
                  </a:lnTo>
                  <a:lnTo>
                    <a:pt x="2118" y="7126"/>
                  </a:lnTo>
                  <a:lnTo>
                    <a:pt x="2118" y="128"/>
                  </a:lnTo>
                  <a:cubicBezTo>
                    <a:pt x="2118" y="57"/>
                    <a:pt x="2062" y="1"/>
                    <a:pt x="19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2" name="Google Shape;23242;p87"/>
            <p:cNvSpPr/>
            <p:nvPr/>
          </p:nvSpPr>
          <p:spPr>
            <a:xfrm>
              <a:off x="8159292" y="2940724"/>
              <a:ext cx="18245" cy="185472"/>
            </a:xfrm>
            <a:custGeom>
              <a:avLst/>
              <a:gdLst/>
              <a:ahLst/>
              <a:cxnLst/>
              <a:rect l="l" t="t" r="r" b="b"/>
              <a:pathLst>
                <a:path w="701" h="7126" extrusionOk="0">
                  <a:moveTo>
                    <a:pt x="127" y="1"/>
                  </a:moveTo>
                  <a:cubicBezTo>
                    <a:pt x="56" y="1"/>
                    <a:pt x="0" y="57"/>
                    <a:pt x="0" y="128"/>
                  </a:cubicBezTo>
                  <a:lnTo>
                    <a:pt x="0" y="7126"/>
                  </a:lnTo>
                  <a:lnTo>
                    <a:pt x="577" y="7126"/>
                  </a:lnTo>
                  <a:lnTo>
                    <a:pt x="577" y="128"/>
                  </a:lnTo>
                  <a:cubicBezTo>
                    <a:pt x="577" y="57"/>
                    <a:pt x="633" y="1"/>
                    <a:pt x="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3" name="Google Shape;23243;p87"/>
            <p:cNvSpPr/>
            <p:nvPr/>
          </p:nvSpPr>
          <p:spPr>
            <a:xfrm>
              <a:off x="8079622" y="2978203"/>
              <a:ext cx="54970" cy="54319"/>
            </a:xfrm>
            <a:custGeom>
              <a:avLst/>
              <a:gdLst/>
              <a:ahLst/>
              <a:cxnLst/>
              <a:rect l="l" t="t" r="r" b="b"/>
              <a:pathLst>
                <a:path w="2112" h="2087" extrusionOk="0">
                  <a:moveTo>
                    <a:pt x="1054" y="1"/>
                  </a:moveTo>
                  <a:cubicBezTo>
                    <a:pt x="1013" y="1"/>
                    <a:pt x="971" y="23"/>
                    <a:pt x="950" y="67"/>
                  </a:cubicBezTo>
                  <a:lnTo>
                    <a:pt x="0" y="2086"/>
                  </a:lnTo>
                  <a:lnTo>
                    <a:pt x="2111" y="2086"/>
                  </a:lnTo>
                  <a:lnTo>
                    <a:pt x="1158" y="67"/>
                  </a:lnTo>
                  <a:cubicBezTo>
                    <a:pt x="1137" y="23"/>
                    <a:pt x="1095" y="1"/>
                    <a:pt x="105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4" name="Google Shape;23244;p87"/>
            <p:cNvSpPr/>
            <p:nvPr/>
          </p:nvSpPr>
          <p:spPr>
            <a:xfrm>
              <a:off x="8079622" y="2978203"/>
              <a:ext cx="34903" cy="54319"/>
            </a:xfrm>
            <a:custGeom>
              <a:avLst/>
              <a:gdLst/>
              <a:ahLst/>
              <a:cxnLst/>
              <a:rect l="l" t="t" r="r" b="b"/>
              <a:pathLst>
                <a:path w="1341" h="2087" extrusionOk="0">
                  <a:moveTo>
                    <a:pt x="1054" y="1"/>
                  </a:moveTo>
                  <a:cubicBezTo>
                    <a:pt x="1013" y="1"/>
                    <a:pt x="971" y="23"/>
                    <a:pt x="950" y="67"/>
                  </a:cubicBezTo>
                  <a:lnTo>
                    <a:pt x="0" y="2086"/>
                  </a:lnTo>
                  <a:lnTo>
                    <a:pt x="574" y="2086"/>
                  </a:lnTo>
                  <a:lnTo>
                    <a:pt x="1341" y="457"/>
                  </a:lnTo>
                  <a:lnTo>
                    <a:pt x="1158" y="67"/>
                  </a:lnTo>
                  <a:cubicBezTo>
                    <a:pt x="1137" y="23"/>
                    <a:pt x="1095" y="1"/>
                    <a:pt x="1054"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5" name="Google Shape;23245;p87"/>
            <p:cNvSpPr/>
            <p:nvPr/>
          </p:nvSpPr>
          <p:spPr>
            <a:xfrm>
              <a:off x="8089773" y="2978255"/>
              <a:ext cx="34643" cy="32743"/>
            </a:xfrm>
            <a:custGeom>
              <a:avLst/>
              <a:gdLst/>
              <a:ahLst/>
              <a:cxnLst/>
              <a:rect l="l" t="t" r="r" b="b"/>
              <a:pathLst>
                <a:path w="1331" h="1258" extrusionOk="0">
                  <a:moveTo>
                    <a:pt x="663" y="1"/>
                  </a:moveTo>
                  <a:cubicBezTo>
                    <a:pt x="622" y="1"/>
                    <a:pt x="581" y="22"/>
                    <a:pt x="560" y="65"/>
                  </a:cubicBezTo>
                  <a:lnTo>
                    <a:pt x="1" y="1258"/>
                  </a:lnTo>
                  <a:lnTo>
                    <a:pt x="1331" y="1258"/>
                  </a:lnTo>
                  <a:lnTo>
                    <a:pt x="768" y="68"/>
                  </a:lnTo>
                  <a:cubicBezTo>
                    <a:pt x="748" y="23"/>
                    <a:pt x="705" y="1"/>
                    <a:pt x="66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6" name="Google Shape;23246;p87"/>
            <p:cNvSpPr/>
            <p:nvPr/>
          </p:nvSpPr>
          <p:spPr>
            <a:xfrm>
              <a:off x="8089773" y="2978255"/>
              <a:ext cx="24752" cy="32743"/>
            </a:xfrm>
            <a:custGeom>
              <a:avLst/>
              <a:gdLst/>
              <a:ahLst/>
              <a:cxnLst/>
              <a:rect l="l" t="t" r="r" b="b"/>
              <a:pathLst>
                <a:path w="951" h="1258" extrusionOk="0">
                  <a:moveTo>
                    <a:pt x="664" y="1"/>
                  </a:moveTo>
                  <a:cubicBezTo>
                    <a:pt x="631" y="1"/>
                    <a:pt x="597" y="14"/>
                    <a:pt x="574" y="44"/>
                  </a:cubicBezTo>
                  <a:cubicBezTo>
                    <a:pt x="571" y="51"/>
                    <a:pt x="564" y="58"/>
                    <a:pt x="560" y="65"/>
                  </a:cubicBezTo>
                  <a:lnTo>
                    <a:pt x="1" y="1258"/>
                  </a:lnTo>
                  <a:lnTo>
                    <a:pt x="574" y="1258"/>
                  </a:lnTo>
                  <a:lnTo>
                    <a:pt x="951" y="459"/>
                  </a:lnTo>
                  <a:lnTo>
                    <a:pt x="768" y="65"/>
                  </a:lnTo>
                  <a:cubicBezTo>
                    <a:pt x="748" y="23"/>
                    <a:pt x="706" y="1"/>
                    <a:pt x="664"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7" name="Google Shape;23247;p87"/>
            <p:cNvSpPr/>
            <p:nvPr/>
          </p:nvSpPr>
          <p:spPr>
            <a:xfrm>
              <a:off x="8017234" y="3052460"/>
              <a:ext cx="29984" cy="30062"/>
            </a:xfrm>
            <a:custGeom>
              <a:avLst/>
              <a:gdLst/>
              <a:ahLst/>
              <a:cxnLst/>
              <a:rect l="l" t="t" r="r" b="b"/>
              <a:pathLst>
                <a:path w="1152" h="1155" extrusionOk="0">
                  <a:moveTo>
                    <a:pt x="1" y="0"/>
                  </a:moveTo>
                  <a:lnTo>
                    <a:pt x="1" y="1154"/>
                  </a:lnTo>
                  <a:lnTo>
                    <a:pt x="1152" y="1154"/>
                  </a:lnTo>
                  <a:lnTo>
                    <a:pt x="1152" y="0"/>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8" name="Google Shape;23248;p87"/>
            <p:cNvSpPr/>
            <p:nvPr/>
          </p:nvSpPr>
          <p:spPr>
            <a:xfrm>
              <a:off x="8017234" y="3052460"/>
              <a:ext cx="14966" cy="30062"/>
            </a:xfrm>
            <a:custGeom>
              <a:avLst/>
              <a:gdLst/>
              <a:ahLst/>
              <a:cxnLst/>
              <a:rect l="l" t="t" r="r" b="b"/>
              <a:pathLst>
                <a:path w="575" h="1155" extrusionOk="0">
                  <a:moveTo>
                    <a:pt x="1" y="0"/>
                  </a:moveTo>
                  <a:lnTo>
                    <a:pt x="1" y="1154"/>
                  </a:lnTo>
                  <a:lnTo>
                    <a:pt x="574" y="1154"/>
                  </a:lnTo>
                  <a:lnTo>
                    <a:pt x="574"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9" name="Google Shape;23249;p87"/>
            <p:cNvSpPr/>
            <p:nvPr/>
          </p:nvSpPr>
          <p:spPr>
            <a:xfrm>
              <a:off x="8009556" y="3080101"/>
              <a:ext cx="45444" cy="45366"/>
            </a:xfrm>
            <a:custGeom>
              <a:avLst/>
              <a:gdLst/>
              <a:ahLst/>
              <a:cxnLst/>
              <a:rect l="l" t="t" r="r" b="b"/>
              <a:pathLst>
                <a:path w="1746" h="1743" extrusionOk="0">
                  <a:moveTo>
                    <a:pt x="317" y="1"/>
                  </a:moveTo>
                  <a:cubicBezTo>
                    <a:pt x="141" y="1"/>
                    <a:pt x="0" y="149"/>
                    <a:pt x="11" y="325"/>
                  </a:cubicBezTo>
                  <a:lnTo>
                    <a:pt x="64" y="1743"/>
                  </a:lnTo>
                  <a:lnTo>
                    <a:pt x="1682" y="1743"/>
                  </a:lnTo>
                  <a:lnTo>
                    <a:pt x="1739" y="325"/>
                  </a:lnTo>
                  <a:cubicBezTo>
                    <a:pt x="1746" y="149"/>
                    <a:pt x="1605" y="1"/>
                    <a:pt x="1429"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0" name="Google Shape;23250;p87"/>
            <p:cNvSpPr/>
            <p:nvPr/>
          </p:nvSpPr>
          <p:spPr>
            <a:xfrm>
              <a:off x="8009556" y="3080101"/>
              <a:ext cx="23191" cy="45288"/>
            </a:xfrm>
            <a:custGeom>
              <a:avLst/>
              <a:gdLst/>
              <a:ahLst/>
              <a:cxnLst/>
              <a:rect l="l" t="t" r="r" b="b"/>
              <a:pathLst>
                <a:path w="891" h="1740" extrusionOk="0">
                  <a:moveTo>
                    <a:pt x="314" y="1"/>
                  </a:moveTo>
                  <a:cubicBezTo>
                    <a:pt x="138" y="1"/>
                    <a:pt x="0" y="145"/>
                    <a:pt x="7" y="321"/>
                  </a:cubicBezTo>
                  <a:lnTo>
                    <a:pt x="60" y="1739"/>
                  </a:lnTo>
                  <a:lnTo>
                    <a:pt x="637" y="1739"/>
                  </a:lnTo>
                  <a:lnTo>
                    <a:pt x="585" y="321"/>
                  </a:lnTo>
                  <a:cubicBezTo>
                    <a:pt x="574" y="145"/>
                    <a:pt x="715" y="1"/>
                    <a:pt x="89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1" name="Google Shape;23251;p87"/>
            <p:cNvSpPr/>
            <p:nvPr/>
          </p:nvSpPr>
          <p:spPr>
            <a:xfrm>
              <a:off x="7999848" y="2961051"/>
              <a:ext cx="64392" cy="75584"/>
            </a:xfrm>
            <a:custGeom>
              <a:avLst/>
              <a:gdLst/>
              <a:ahLst/>
              <a:cxnLst/>
              <a:rect l="l" t="t" r="r" b="b"/>
              <a:pathLst>
                <a:path w="2474" h="2904" extrusionOk="0">
                  <a:moveTo>
                    <a:pt x="1239" y="0"/>
                  </a:moveTo>
                  <a:cubicBezTo>
                    <a:pt x="1219" y="0"/>
                    <a:pt x="1199" y="10"/>
                    <a:pt x="1186" y="29"/>
                  </a:cubicBezTo>
                  <a:lnTo>
                    <a:pt x="53" y="1690"/>
                  </a:lnTo>
                  <a:cubicBezTo>
                    <a:pt x="0" y="1764"/>
                    <a:pt x="11" y="1862"/>
                    <a:pt x="74" y="1926"/>
                  </a:cubicBezTo>
                  <a:lnTo>
                    <a:pt x="613" y="2474"/>
                  </a:lnTo>
                  <a:cubicBezTo>
                    <a:pt x="644" y="2506"/>
                    <a:pt x="665" y="2552"/>
                    <a:pt x="662" y="2598"/>
                  </a:cubicBezTo>
                  <a:lnTo>
                    <a:pt x="662" y="2904"/>
                  </a:lnTo>
                  <a:lnTo>
                    <a:pt x="1812" y="2904"/>
                  </a:lnTo>
                  <a:lnTo>
                    <a:pt x="1812" y="2598"/>
                  </a:lnTo>
                  <a:cubicBezTo>
                    <a:pt x="1812" y="2552"/>
                    <a:pt x="1834" y="2506"/>
                    <a:pt x="1865" y="2474"/>
                  </a:cubicBezTo>
                  <a:lnTo>
                    <a:pt x="2404" y="1926"/>
                  </a:lnTo>
                  <a:cubicBezTo>
                    <a:pt x="2467" y="1862"/>
                    <a:pt x="2474" y="1764"/>
                    <a:pt x="2425" y="1693"/>
                  </a:cubicBezTo>
                  <a:lnTo>
                    <a:pt x="1292" y="29"/>
                  </a:lnTo>
                  <a:cubicBezTo>
                    <a:pt x="1279" y="10"/>
                    <a:pt x="1259" y="0"/>
                    <a:pt x="1239"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2" name="Google Shape;23252;p87"/>
            <p:cNvSpPr/>
            <p:nvPr/>
          </p:nvSpPr>
          <p:spPr>
            <a:xfrm>
              <a:off x="7999848" y="2961051"/>
              <a:ext cx="39770" cy="75688"/>
            </a:xfrm>
            <a:custGeom>
              <a:avLst/>
              <a:gdLst/>
              <a:ahLst/>
              <a:cxnLst/>
              <a:rect l="l" t="t" r="r" b="b"/>
              <a:pathLst>
                <a:path w="1528" h="2908" extrusionOk="0">
                  <a:moveTo>
                    <a:pt x="1239" y="0"/>
                  </a:moveTo>
                  <a:cubicBezTo>
                    <a:pt x="1219" y="0"/>
                    <a:pt x="1199" y="10"/>
                    <a:pt x="1186" y="29"/>
                  </a:cubicBezTo>
                  <a:lnTo>
                    <a:pt x="53" y="1693"/>
                  </a:lnTo>
                  <a:cubicBezTo>
                    <a:pt x="0" y="1767"/>
                    <a:pt x="11" y="1862"/>
                    <a:pt x="74" y="1926"/>
                  </a:cubicBezTo>
                  <a:lnTo>
                    <a:pt x="613" y="2474"/>
                  </a:lnTo>
                  <a:cubicBezTo>
                    <a:pt x="644" y="2506"/>
                    <a:pt x="665" y="2552"/>
                    <a:pt x="665" y="2598"/>
                  </a:cubicBezTo>
                  <a:lnTo>
                    <a:pt x="665" y="2907"/>
                  </a:lnTo>
                  <a:lnTo>
                    <a:pt x="1239" y="2907"/>
                  </a:lnTo>
                  <a:lnTo>
                    <a:pt x="1239" y="2598"/>
                  </a:lnTo>
                  <a:cubicBezTo>
                    <a:pt x="1239" y="2552"/>
                    <a:pt x="1221" y="2506"/>
                    <a:pt x="1190" y="2474"/>
                  </a:cubicBezTo>
                  <a:lnTo>
                    <a:pt x="648" y="1926"/>
                  </a:lnTo>
                  <a:cubicBezTo>
                    <a:pt x="585" y="1862"/>
                    <a:pt x="578" y="1764"/>
                    <a:pt x="627" y="1693"/>
                  </a:cubicBezTo>
                  <a:lnTo>
                    <a:pt x="1527" y="374"/>
                  </a:lnTo>
                  <a:lnTo>
                    <a:pt x="1292" y="29"/>
                  </a:lnTo>
                  <a:cubicBezTo>
                    <a:pt x="1279" y="10"/>
                    <a:pt x="1259" y="0"/>
                    <a:pt x="1239"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3" name="Google Shape;23253;p87"/>
            <p:cNvSpPr/>
            <p:nvPr/>
          </p:nvSpPr>
          <p:spPr>
            <a:xfrm>
              <a:off x="8006173" y="3036531"/>
              <a:ext cx="51847" cy="17595"/>
            </a:xfrm>
            <a:custGeom>
              <a:avLst/>
              <a:gdLst/>
              <a:ahLst/>
              <a:cxnLst/>
              <a:rect l="l" t="t" r="r" b="b"/>
              <a:pathLst>
                <a:path w="1992" h="676" extrusionOk="0">
                  <a:moveTo>
                    <a:pt x="236" y="0"/>
                  </a:moveTo>
                  <a:cubicBezTo>
                    <a:pt x="106" y="0"/>
                    <a:pt x="0" y="106"/>
                    <a:pt x="0" y="236"/>
                  </a:cubicBezTo>
                  <a:lnTo>
                    <a:pt x="0" y="444"/>
                  </a:lnTo>
                  <a:cubicBezTo>
                    <a:pt x="0" y="570"/>
                    <a:pt x="106" y="676"/>
                    <a:pt x="236" y="676"/>
                  </a:cubicBezTo>
                  <a:lnTo>
                    <a:pt x="1756" y="676"/>
                  </a:lnTo>
                  <a:cubicBezTo>
                    <a:pt x="1886" y="676"/>
                    <a:pt x="1988" y="570"/>
                    <a:pt x="1992" y="444"/>
                  </a:cubicBezTo>
                  <a:lnTo>
                    <a:pt x="1992" y="236"/>
                  </a:lnTo>
                  <a:cubicBezTo>
                    <a:pt x="1988" y="106"/>
                    <a:pt x="1886" y="0"/>
                    <a:pt x="1756"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4" name="Google Shape;23254;p87"/>
            <p:cNvSpPr/>
            <p:nvPr/>
          </p:nvSpPr>
          <p:spPr>
            <a:xfrm>
              <a:off x="8006173" y="3039368"/>
              <a:ext cx="51847" cy="14758"/>
            </a:xfrm>
            <a:custGeom>
              <a:avLst/>
              <a:gdLst/>
              <a:ahLst/>
              <a:cxnLst/>
              <a:rect l="l" t="t" r="r" b="b"/>
              <a:pathLst>
                <a:path w="1992" h="567" extrusionOk="0">
                  <a:moveTo>
                    <a:pt x="39" y="0"/>
                  </a:moveTo>
                  <a:cubicBezTo>
                    <a:pt x="14" y="35"/>
                    <a:pt x="0" y="81"/>
                    <a:pt x="0" y="127"/>
                  </a:cubicBezTo>
                  <a:lnTo>
                    <a:pt x="0" y="335"/>
                  </a:lnTo>
                  <a:cubicBezTo>
                    <a:pt x="0" y="461"/>
                    <a:pt x="106" y="567"/>
                    <a:pt x="236" y="567"/>
                  </a:cubicBezTo>
                  <a:lnTo>
                    <a:pt x="1756" y="567"/>
                  </a:lnTo>
                  <a:cubicBezTo>
                    <a:pt x="1886" y="567"/>
                    <a:pt x="1988" y="461"/>
                    <a:pt x="1992" y="335"/>
                  </a:cubicBezTo>
                  <a:lnTo>
                    <a:pt x="1992" y="127"/>
                  </a:lnTo>
                  <a:cubicBezTo>
                    <a:pt x="1988" y="81"/>
                    <a:pt x="1978" y="35"/>
                    <a:pt x="1953" y="0"/>
                  </a:cubicBezTo>
                  <a:cubicBezTo>
                    <a:pt x="1911" y="67"/>
                    <a:pt x="1837" y="106"/>
                    <a:pt x="1756" y="106"/>
                  </a:cubicBezTo>
                  <a:lnTo>
                    <a:pt x="236" y="106"/>
                  </a:lnTo>
                  <a:cubicBezTo>
                    <a:pt x="155" y="106"/>
                    <a:pt x="81" y="67"/>
                    <a:pt x="39"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5" name="Google Shape;23255;p87"/>
            <p:cNvSpPr/>
            <p:nvPr/>
          </p:nvSpPr>
          <p:spPr>
            <a:xfrm>
              <a:off x="8107081" y="3032497"/>
              <a:ext cx="27511" cy="92970"/>
            </a:xfrm>
            <a:custGeom>
              <a:avLst/>
              <a:gdLst/>
              <a:ahLst/>
              <a:cxnLst/>
              <a:rect l="l" t="t" r="r" b="b"/>
              <a:pathLst>
                <a:path w="1057" h="3572" extrusionOk="0">
                  <a:moveTo>
                    <a:pt x="1" y="0"/>
                  </a:moveTo>
                  <a:lnTo>
                    <a:pt x="1" y="3572"/>
                  </a:lnTo>
                  <a:lnTo>
                    <a:pt x="1056" y="3572"/>
                  </a:lnTo>
                  <a:lnTo>
                    <a:pt x="1056" y="0"/>
                  </a:ln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6" name="Google Shape;23256;p87"/>
            <p:cNvSpPr/>
            <p:nvPr/>
          </p:nvSpPr>
          <p:spPr>
            <a:xfrm>
              <a:off x="8072829" y="3182493"/>
              <a:ext cx="69728" cy="48463"/>
            </a:xfrm>
            <a:custGeom>
              <a:avLst/>
              <a:gdLst/>
              <a:ahLst/>
              <a:cxnLst/>
              <a:rect l="l" t="t" r="r" b="b"/>
              <a:pathLst>
                <a:path w="2679" h="1862" extrusionOk="0">
                  <a:moveTo>
                    <a:pt x="1" y="1"/>
                  </a:moveTo>
                  <a:lnTo>
                    <a:pt x="1" y="1862"/>
                  </a:lnTo>
                  <a:lnTo>
                    <a:pt x="2678" y="1862"/>
                  </a:lnTo>
                  <a:lnTo>
                    <a:pt x="2678" y="1"/>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7" name="Google Shape;23257;p87"/>
            <p:cNvSpPr/>
            <p:nvPr/>
          </p:nvSpPr>
          <p:spPr>
            <a:xfrm>
              <a:off x="8072829" y="3182493"/>
              <a:ext cx="14966" cy="48463"/>
            </a:xfrm>
            <a:custGeom>
              <a:avLst/>
              <a:gdLst/>
              <a:ahLst/>
              <a:cxnLst/>
              <a:rect l="l" t="t" r="r" b="b"/>
              <a:pathLst>
                <a:path w="575" h="1862" extrusionOk="0">
                  <a:moveTo>
                    <a:pt x="1" y="1"/>
                  </a:moveTo>
                  <a:lnTo>
                    <a:pt x="1" y="1862"/>
                  </a:lnTo>
                  <a:lnTo>
                    <a:pt x="574" y="1862"/>
                  </a:lnTo>
                  <a:lnTo>
                    <a:pt x="574"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8" name="Google Shape;23258;p87"/>
            <p:cNvSpPr/>
            <p:nvPr/>
          </p:nvSpPr>
          <p:spPr>
            <a:xfrm>
              <a:off x="8038134" y="3229291"/>
              <a:ext cx="139117" cy="28786"/>
            </a:xfrm>
            <a:custGeom>
              <a:avLst/>
              <a:gdLst/>
              <a:ahLst/>
              <a:cxnLst/>
              <a:rect l="l" t="t" r="r" b="b"/>
              <a:pathLst>
                <a:path w="5345" h="1106" extrusionOk="0">
                  <a:moveTo>
                    <a:pt x="412" y="1"/>
                  </a:moveTo>
                  <a:cubicBezTo>
                    <a:pt x="183" y="1"/>
                    <a:pt x="0" y="184"/>
                    <a:pt x="0" y="412"/>
                  </a:cubicBezTo>
                  <a:lnTo>
                    <a:pt x="0" y="694"/>
                  </a:lnTo>
                  <a:cubicBezTo>
                    <a:pt x="0" y="919"/>
                    <a:pt x="183" y="1105"/>
                    <a:pt x="412" y="1105"/>
                  </a:cubicBezTo>
                  <a:lnTo>
                    <a:pt x="4933" y="1105"/>
                  </a:lnTo>
                  <a:cubicBezTo>
                    <a:pt x="5158" y="1105"/>
                    <a:pt x="5345" y="919"/>
                    <a:pt x="5345" y="694"/>
                  </a:cubicBezTo>
                  <a:lnTo>
                    <a:pt x="5345" y="412"/>
                  </a:lnTo>
                  <a:cubicBezTo>
                    <a:pt x="5345" y="184"/>
                    <a:pt x="5158" y="1"/>
                    <a:pt x="4933"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9" name="Google Shape;23259;p87"/>
            <p:cNvSpPr/>
            <p:nvPr/>
          </p:nvSpPr>
          <p:spPr>
            <a:xfrm>
              <a:off x="8038134" y="3236162"/>
              <a:ext cx="139117" cy="21915"/>
            </a:xfrm>
            <a:custGeom>
              <a:avLst/>
              <a:gdLst/>
              <a:ahLst/>
              <a:cxnLst/>
              <a:rect l="l" t="t" r="r" b="b"/>
              <a:pathLst>
                <a:path w="5345" h="842" extrusionOk="0">
                  <a:moveTo>
                    <a:pt x="28" y="0"/>
                  </a:moveTo>
                  <a:cubicBezTo>
                    <a:pt x="11" y="46"/>
                    <a:pt x="0" y="99"/>
                    <a:pt x="0" y="148"/>
                  </a:cubicBezTo>
                  <a:lnTo>
                    <a:pt x="0" y="430"/>
                  </a:lnTo>
                  <a:cubicBezTo>
                    <a:pt x="0" y="658"/>
                    <a:pt x="183" y="841"/>
                    <a:pt x="412" y="841"/>
                  </a:cubicBezTo>
                  <a:lnTo>
                    <a:pt x="4933" y="841"/>
                  </a:lnTo>
                  <a:cubicBezTo>
                    <a:pt x="5158" y="841"/>
                    <a:pt x="5345" y="658"/>
                    <a:pt x="5345" y="430"/>
                  </a:cubicBezTo>
                  <a:lnTo>
                    <a:pt x="5345" y="148"/>
                  </a:lnTo>
                  <a:cubicBezTo>
                    <a:pt x="5345" y="99"/>
                    <a:pt x="5334" y="46"/>
                    <a:pt x="5317" y="0"/>
                  </a:cubicBezTo>
                  <a:cubicBezTo>
                    <a:pt x="5257" y="159"/>
                    <a:pt x="5102" y="264"/>
                    <a:pt x="4933" y="264"/>
                  </a:cubicBezTo>
                  <a:lnTo>
                    <a:pt x="412" y="264"/>
                  </a:lnTo>
                  <a:cubicBezTo>
                    <a:pt x="239" y="264"/>
                    <a:pt x="88" y="159"/>
                    <a:pt x="2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0" name="Google Shape;23260;p87"/>
            <p:cNvSpPr/>
            <p:nvPr/>
          </p:nvSpPr>
          <p:spPr>
            <a:xfrm>
              <a:off x="7932723" y="3125077"/>
              <a:ext cx="353245" cy="60826"/>
            </a:xfrm>
            <a:custGeom>
              <a:avLst/>
              <a:gdLst/>
              <a:ahLst/>
              <a:cxnLst/>
              <a:rect l="l" t="t" r="r" b="b"/>
              <a:pathLst>
                <a:path w="13572" h="2337" extrusionOk="0">
                  <a:moveTo>
                    <a:pt x="0" y="1"/>
                  </a:moveTo>
                  <a:lnTo>
                    <a:pt x="0" y="1848"/>
                  </a:lnTo>
                  <a:cubicBezTo>
                    <a:pt x="0" y="2119"/>
                    <a:pt x="222" y="2337"/>
                    <a:pt x="489" y="2337"/>
                  </a:cubicBezTo>
                  <a:lnTo>
                    <a:pt x="13082" y="2337"/>
                  </a:lnTo>
                  <a:cubicBezTo>
                    <a:pt x="13353" y="2337"/>
                    <a:pt x="13571" y="2119"/>
                    <a:pt x="13571" y="1848"/>
                  </a:cubicBezTo>
                  <a:lnTo>
                    <a:pt x="13571"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1" name="Google Shape;23261;p87"/>
            <p:cNvSpPr/>
            <p:nvPr/>
          </p:nvSpPr>
          <p:spPr>
            <a:xfrm>
              <a:off x="7932801" y="3124998"/>
              <a:ext cx="27589" cy="60826"/>
            </a:xfrm>
            <a:custGeom>
              <a:avLst/>
              <a:gdLst/>
              <a:ahLst/>
              <a:cxnLst/>
              <a:rect l="l" t="t" r="r" b="b"/>
              <a:pathLst>
                <a:path w="1060" h="2337" extrusionOk="0">
                  <a:moveTo>
                    <a:pt x="1" y="0"/>
                  </a:moveTo>
                  <a:lnTo>
                    <a:pt x="1" y="1847"/>
                  </a:lnTo>
                  <a:cubicBezTo>
                    <a:pt x="1" y="2118"/>
                    <a:pt x="219" y="2336"/>
                    <a:pt x="490" y="2336"/>
                  </a:cubicBezTo>
                  <a:lnTo>
                    <a:pt x="1060" y="2336"/>
                  </a:lnTo>
                  <a:cubicBezTo>
                    <a:pt x="793" y="2336"/>
                    <a:pt x="571" y="2118"/>
                    <a:pt x="571" y="1847"/>
                  </a:cubicBezTo>
                  <a:lnTo>
                    <a:pt x="571" y="0"/>
                  </a:ln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2" name="Google Shape;23262;p87"/>
            <p:cNvSpPr/>
            <p:nvPr/>
          </p:nvSpPr>
          <p:spPr>
            <a:xfrm>
              <a:off x="8100132" y="3149725"/>
              <a:ext cx="16501" cy="11270"/>
            </a:xfrm>
            <a:custGeom>
              <a:avLst/>
              <a:gdLst/>
              <a:ahLst/>
              <a:cxnLst/>
              <a:rect l="l" t="t" r="r" b="b"/>
              <a:pathLst>
                <a:path w="634" h="433" extrusionOk="0">
                  <a:moveTo>
                    <a:pt x="289" y="0"/>
                  </a:moveTo>
                  <a:cubicBezTo>
                    <a:pt x="0" y="0"/>
                    <a:pt x="0" y="433"/>
                    <a:pt x="289" y="433"/>
                  </a:cubicBezTo>
                  <a:lnTo>
                    <a:pt x="419" y="433"/>
                  </a:lnTo>
                  <a:cubicBezTo>
                    <a:pt x="535" y="433"/>
                    <a:pt x="634" y="334"/>
                    <a:pt x="634" y="215"/>
                  </a:cubicBezTo>
                  <a:cubicBezTo>
                    <a:pt x="634" y="95"/>
                    <a:pt x="535"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3" name="Google Shape;23263;p87"/>
            <p:cNvSpPr/>
            <p:nvPr/>
          </p:nvSpPr>
          <p:spPr>
            <a:xfrm>
              <a:off x="7927127" y="2879845"/>
              <a:ext cx="364515" cy="383619"/>
            </a:xfrm>
            <a:custGeom>
              <a:avLst/>
              <a:gdLst/>
              <a:ahLst/>
              <a:cxnLst/>
              <a:rect l="l" t="t" r="r" b="b"/>
              <a:pathLst>
                <a:path w="14005" h="14739" extrusionOk="0">
                  <a:moveTo>
                    <a:pt x="6915" y="4127"/>
                  </a:moveTo>
                  <a:lnTo>
                    <a:pt x="7235" y="4813"/>
                  </a:lnTo>
                  <a:lnTo>
                    <a:pt x="6591" y="4813"/>
                  </a:lnTo>
                  <a:lnTo>
                    <a:pt x="6915" y="4127"/>
                  </a:lnTo>
                  <a:close/>
                  <a:moveTo>
                    <a:pt x="7439" y="5243"/>
                  </a:moveTo>
                  <a:lnTo>
                    <a:pt x="7625" y="5637"/>
                  </a:lnTo>
                  <a:lnTo>
                    <a:pt x="6200" y="5637"/>
                  </a:lnTo>
                  <a:lnTo>
                    <a:pt x="6387" y="5243"/>
                  </a:lnTo>
                  <a:close/>
                  <a:moveTo>
                    <a:pt x="4255" y="3765"/>
                  </a:moveTo>
                  <a:lnTo>
                    <a:pt x="5036" y="4908"/>
                  </a:lnTo>
                  <a:lnTo>
                    <a:pt x="4511" y="5436"/>
                  </a:lnTo>
                  <a:cubicBezTo>
                    <a:pt x="4385" y="5566"/>
                    <a:pt x="4399" y="5700"/>
                    <a:pt x="4399" y="5806"/>
                  </a:cubicBezTo>
                  <a:lnTo>
                    <a:pt x="3678" y="5806"/>
                  </a:lnTo>
                  <a:cubicBezTo>
                    <a:pt x="3678" y="5707"/>
                    <a:pt x="3692" y="5566"/>
                    <a:pt x="3565" y="5436"/>
                  </a:cubicBezTo>
                  <a:lnTo>
                    <a:pt x="3041" y="4908"/>
                  </a:lnTo>
                  <a:lnTo>
                    <a:pt x="3822" y="3765"/>
                  </a:lnTo>
                  <a:lnTo>
                    <a:pt x="3822" y="4669"/>
                  </a:lnTo>
                  <a:lnTo>
                    <a:pt x="3822" y="4673"/>
                  </a:lnTo>
                  <a:cubicBezTo>
                    <a:pt x="3558" y="4704"/>
                    <a:pt x="3579" y="5098"/>
                    <a:pt x="3847" y="5102"/>
                  </a:cubicBezTo>
                  <a:lnTo>
                    <a:pt x="4219" y="5102"/>
                  </a:lnTo>
                  <a:cubicBezTo>
                    <a:pt x="4480" y="5098"/>
                    <a:pt x="4511" y="4718"/>
                    <a:pt x="4255" y="4673"/>
                  </a:cubicBezTo>
                  <a:lnTo>
                    <a:pt x="4255" y="3765"/>
                  </a:lnTo>
                  <a:close/>
                  <a:moveTo>
                    <a:pt x="4800" y="6238"/>
                  </a:moveTo>
                  <a:cubicBezTo>
                    <a:pt x="4811" y="6238"/>
                    <a:pt x="4818" y="6249"/>
                    <a:pt x="4818" y="6259"/>
                  </a:cubicBezTo>
                  <a:lnTo>
                    <a:pt x="4818" y="6456"/>
                  </a:lnTo>
                  <a:cubicBezTo>
                    <a:pt x="4818" y="6467"/>
                    <a:pt x="4811" y="6474"/>
                    <a:pt x="4800" y="6474"/>
                  </a:cubicBezTo>
                  <a:lnTo>
                    <a:pt x="3277" y="6474"/>
                  </a:lnTo>
                  <a:cubicBezTo>
                    <a:pt x="3266" y="6474"/>
                    <a:pt x="3259" y="6467"/>
                    <a:pt x="3259" y="6456"/>
                  </a:cubicBezTo>
                  <a:lnTo>
                    <a:pt x="3259" y="6259"/>
                  </a:lnTo>
                  <a:cubicBezTo>
                    <a:pt x="3259" y="6249"/>
                    <a:pt x="3266" y="6238"/>
                    <a:pt x="3277" y="6238"/>
                  </a:cubicBezTo>
                  <a:close/>
                  <a:moveTo>
                    <a:pt x="4399" y="6907"/>
                  </a:moveTo>
                  <a:lnTo>
                    <a:pt x="4399" y="7473"/>
                  </a:lnTo>
                  <a:lnTo>
                    <a:pt x="3678" y="7473"/>
                  </a:lnTo>
                  <a:lnTo>
                    <a:pt x="3678" y="6907"/>
                  </a:lnTo>
                  <a:close/>
                  <a:moveTo>
                    <a:pt x="4598" y="7906"/>
                  </a:moveTo>
                  <a:cubicBezTo>
                    <a:pt x="4648" y="7906"/>
                    <a:pt x="4684" y="7950"/>
                    <a:pt x="4684" y="8001"/>
                  </a:cubicBezTo>
                  <a:lnTo>
                    <a:pt x="4638" y="9201"/>
                  </a:lnTo>
                  <a:lnTo>
                    <a:pt x="3442" y="9201"/>
                  </a:lnTo>
                  <a:lnTo>
                    <a:pt x="3396" y="8001"/>
                  </a:lnTo>
                  <a:cubicBezTo>
                    <a:pt x="3393" y="7950"/>
                    <a:pt x="3432" y="7906"/>
                    <a:pt x="3482" y="7906"/>
                  </a:cubicBezTo>
                  <a:cubicBezTo>
                    <a:pt x="3484" y="7906"/>
                    <a:pt x="3486" y="7906"/>
                    <a:pt x="3488" y="7906"/>
                  </a:cubicBezTo>
                  <a:lnTo>
                    <a:pt x="4592" y="7906"/>
                  </a:lnTo>
                  <a:cubicBezTo>
                    <a:pt x="4594" y="7906"/>
                    <a:pt x="4596" y="7906"/>
                    <a:pt x="4598" y="7906"/>
                  </a:cubicBezTo>
                  <a:close/>
                  <a:moveTo>
                    <a:pt x="6696" y="6069"/>
                  </a:moveTo>
                  <a:lnTo>
                    <a:pt x="6696" y="9201"/>
                  </a:lnTo>
                  <a:lnTo>
                    <a:pt x="6077" y="9201"/>
                  </a:lnTo>
                  <a:lnTo>
                    <a:pt x="6077" y="6069"/>
                  </a:lnTo>
                  <a:close/>
                  <a:moveTo>
                    <a:pt x="7748" y="6069"/>
                  </a:moveTo>
                  <a:lnTo>
                    <a:pt x="7748" y="9201"/>
                  </a:lnTo>
                  <a:lnTo>
                    <a:pt x="7129" y="9201"/>
                  </a:lnTo>
                  <a:lnTo>
                    <a:pt x="7129" y="6069"/>
                  </a:lnTo>
                  <a:close/>
                  <a:moveTo>
                    <a:pt x="10817" y="2551"/>
                  </a:moveTo>
                  <a:lnTo>
                    <a:pt x="10817" y="3536"/>
                  </a:lnTo>
                  <a:lnTo>
                    <a:pt x="10468" y="3536"/>
                  </a:lnTo>
                  <a:cubicBezTo>
                    <a:pt x="10180" y="3536"/>
                    <a:pt x="10180" y="3965"/>
                    <a:pt x="10468" y="3969"/>
                  </a:cubicBezTo>
                  <a:lnTo>
                    <a:pt x="10817" y="3969"/>
                  </a:lnTo>
                  <a:lnTo>
                    <a:pt x="10817" y="4951"/>
                  </a:lnTo>
                  <a:lnTo>
                    <a:pt x="10468" y="4951"/>
                  </a:lnTo>
                  <a:cubicBezTo>
                    <a:pt x="10180" y="4951"/>
                    <a:pt x="10180" y="5383"/>
                    <a:pt x="10468" y="5383"/>
                  </a:cubicBezTo>
                  <a:lnTo>
                    <a:pt x="10817" y="5383"/>
                  </a:lnTo>
                  <a:lnTo>
                    <a:pt x="10817" y="6369"/>
                  </a:lnTo>
                  <a:lnTo>
                    <a:pt x="10468" y="6369"/>
                  </a:lnTo>
                  <a:cubicBezTo>
                    <a:pt x="10180" y="6369"/>
                    <a:pt x="10180" y="6798"/>
                    <a:pt x="10468" y="6798"/>
                  </a:cubicBezTo>
                  <a:lnTo>
                    <a:pt x="10817" y="6798"/>
                  </a:lnTo>
                  <a:lnTo>
                    <a:pt x="10817" y="7783"/>
                  </a:lnTo>
                  <a:lnTo>
                    <a:pt x="10468" y="7783"/>
                  </a:lnTo>
                  <a:cubicBezTo>
                    <a:pt x="10180" y="7783"/>
                    <a:pt x="10180" y="8216"/>
                    <a:pt x="10468" y="8216"/>
                  </a:cubicBezTo>
                  <a:lnTo>
                    <a:pt x="10817" y="8216"/>
                  </a:lnTo>
                  <a:lnTo>
                    <a:pt x="10817" y="9201"/>
                  </a:lnTo>
                  <a:lnTo>
                    <a:pt x="9145" y="9201"/>
                  </a:lnTo>
                  <a:lnTo>
                    <a:pt x="9145" y="2551"/>
                  </a:lnTo>
                  <a:close/>
                  <a:moveTo>
                    <a:pt x="12491" y="1499"/>
                  </a:moveTo>
                  <a:cubicBezTo>
                    <a:pt x="12534" y="1499"/>
                    <a:pt x="12565" y="1531"/>
                    <a:pt x="12565" y="1573"/>
                  </a:cubicBezTo>
                  <a:lnTo>
                    <a:pt x="12565" y="9201"/>
                  </a:lnTo>
                  <a:lnTo>
                    <a:pt x="11249" y="9201"/>
                  </a:lnTo>
                  <a:lnTo>
                    <a:pt x="11249" y="2460"/>
                  </a:lnTo>
                  <a:cubicBezTo>
                    <a:pt x="11249" y="2273"/>
                    <a:pt x="11098" y="2118"/>
                    <a:pt x="10908" y="2118"/>
                  </a:cubicBezTo>
                  <a:lnTo>
                    <a:pt x="9050" y="2118"/>
                  </a:lnTo>
                  <a:cubicBezTo>
                    <a:pt x="8864" y="2118"/>
                    <a:pt x="8713" y="2273"/>
                    <a:pt x="8713" y="2460"/>
                  </a:cubicBezTo>
                  <a:lnTo>
                    <a:pt x="8713" y="9201"/>
                  </a:lnTo>
                  <a:lnTo>
                    <a:pt x="8185" y="9201"/>
                  </a:lnTo>
                  <a:lnTo>
                    <a:pt x="8185" y="5851"/>
                  </a:lnTo>
                  <a:cubicBezTo>
                    <a:pt x="8185" y="5820"/>
                    <a:pt x="8178" y="5788"/>
                    <a:pt x="8164" y="5760"/>
                  </a:cubicBezTo>
                  <a:lnTo>
                    <a:pt x="7214" y="3747"/>
                  </a:lnTo>
                  <a:cubicBezTo>
                    <a:pt x="7154" y="3621"/>
                    <a:pt x="7034" y="3557"/>
                    <a:pt x="6915" y="3557"/>
                  </a:cubicBezTo>
                  <a:cubicBezTo>
                    <a:pt x="6795" y="3557"/>
                    <a:pt x="6675" y="3621"/>
                    <a:pt x="6616" y="3747"/>
                  </a:cubicBezTo>
                  <a:lnTo>
                    <a:pt x="5669" y="5760"/>
                  </a:lnTo>
                  <a:cubicBezTo>
                    <a:pt x="5655" y="5788"/>
                    <a:pt x="5648" y="5820"/>
                    <a:pt x="5648" y="5851"/>
                  </a:cubicBezTo>
                  <a:lnTo>
                    <a:pt x="5648" y="9201"/>
                  </a:lnTo>
                  <a:lnTo>
                    <a:pt x="5071" y="9201"/>
                  </a:lnTo>
                  <a:lnTo>
                    <a:pt x="5117" y="8015"/>
                  </a:lnTo>
                  <a:cubicBezTo>
                    <a:pt x="5124" y="7811"/>
                    <a:pt x="5011" y="7625"/>
                    <a:pt x="4832" y="7530"/>
                  </a:cubicBezTo>
                  <a:lnTo>
                    <a:pt x="4832" y="6907"/>
                  </a:lnTo>
                  <a:cubicBezTo>
                    <a:pt x="5067" y="6889"/>
                    <a:pt x="5250" y="6692"/>
                    <a:pt x="5250" y="6456"/>
                  </a:cubicBezTo>
                  <a:lnTo>
                    <a:pt x="5250" y="6259"/>
                  </a:lnTo>
                  <a:cubicBezTo>
                    <a:pt x="5250" y="6020"/>
                    <a:pt x="5067" y="5827"/>
                    <a:pt x="4832" y="5809"/>
                  </a:cubicBezTo>
                  <a:lnTo>
                    <a:pt x="4832" y="5732"/>
                  </a:lnTo>
                  <a:lnTo>
                    <a:pt x="5359" y="5193"/>
                  </a:lnTo>
                  <a:cubicBezTo>
                    <a:pt x="5493" y="5056"/>
                    <a:pt x="5511" y="4845"/>
                    <a:pt x="5405" y="4687"/>
                  </a:cubicBezTo>
                  <a:lnTo>
                    <a:pt x="4269" y="3022"/>
                  </a:lnTo>
                  <a:cubicBezTo>
                    <a:pt x="4212" y="2940"/>
                    <a:pt x="4124" y="2898"/>
                    <a:pt x="4036" y="2898"/>
                  </a:cubicBezTo>
                  <a:cubicBezTo>
                    <a:pt x="3949" y="2898"/>
                    <a:pt x="3861" y="2940"/>
                    <a:pt x="3804" y="3022"/>
                  </a:cubicBezTo>
                  <a:lnTo>
                    <a:pt x="2671" y="4687"/>
                  </a:lnTo>
                  <a:cubicBezTo>
                    <a:pt x="2562" y="4845"/>
                    <a:pt x="2583" y="5056"/>
                    <a:pt x="2717" y="5193"/>
                  </a:cubicBezTo>
                  <a:lnTo>
                    <a:pt x="3245" y="5732"/>
                  </a:lnTo>
                  <a:lnTo>
                    <a:pt x="3245" y="5809"/>
                  </a:lnTo>
                  <a:cubicBezTo>
                    <a:pt x="3006" y="5823"/>
                    <a:pt x="2823" y="6020"/>
                    <a:pt x="2823" y="6259"/>
                  </a:cubicBezTo>
                  <a:lnTo>
                    <a:pt x="2823" y="6456"/>
                  </a:lnTo>
                  <a:cubicBezTo>
                    <a:pt x="2823" y="6692"/>
                    <a:pt x="3006" y="6889"/>
                    <a:pt x="3245" y="6907"/>
                  </a:cubicBezTo>
                  <a:lnTo>
                    <a:pt x="3245" y="7530"/>
                  </a:lnTo>
                  <a:cubicBezTo>
                    <a:pt x="3062" y="7625"/>
                    <a:pt x="2953" y="7811"/>
                    <a:pt x="2960" y="8015"/>
                  </a:cubicBezTo>
                  <a:lnTo>
                    <a:pt x="3006" y="9201"/>
                  </a:lnTo>
                  <a:lnTo>
                    <a:pt x="1433" y="9201"/>
                  </a:lnTo>
                  <a:lnTo>
                    <a:pt x="1436" y="1573"/>
                  </a:lnTo>
                  <a:cubicBezTo>
                    <a:pt x="1436" y="1531"/>
                    <a:pt x="1468" y="1499"/>
                    <a:pt x="1510" y="1499"/>
                  </a:cubicBezTo>
                  <a:close/>
                  <a:moveTo>
                    <a:pt x="13572" y="9634"/>
                  </a:moveTo>
                  <a:lnTo>
                    <a:pt x="13572" y="11259"/>
                  </a:lnTo>
                  <a:cubicBezTo>
                    <a:pt x="13572" y="11410"/>
                    <a:pt x="13448" y="11534"/>
                    <a:pt x="13297" y="11534"/>
                  </a:cubicBezTo>
                  <a:lnTo>
                    <a:pt x="704" y="11534"/>
                  </a:lnTo>
                  <a:cubicBezTo>
                    <a:pt x="557" y="11534"/>
                    <a:pt x="434" y="11410"/>
                    <a:pt x="434" y="11259"/>
                  </a:cubicBezTo>
                  <a:lnTo>
                    <a:pt x="434" y="9634"/>
                  </a:lnTo>
                  <a:close/>
                  <a:moveTo>
                    <a:pt x="8062" y="11966"/>
                  </a:moveTo>
                  <a:lnTo>
                    <a:pt x="8062" y="13205"/>
                  </a:lnTo>
                  <a:lnTo>
                    <a:pt x="5813" y="13205"/>
                  </a:lnTo>
                  <a:lnTo>
                    <a:pt x="5813" y="11966"/>
                  </a:lnTo>
                  <a:close/>
                  <a:moveTo>
                    <a:pt x="704" y="0"/>
                  </a:moveTo>
                  <a:cubicBezTo>
                    <a:pt x="317" y="0"/>
                    <a:pt x="1" y="317"/>
                    <a:pt x="1" y="704"/>
                  </a:cubicBezTo>
                  <a:lnTo>
                    <a:pt x="1" y="11259"/>
                  </a:lnTo>
                  <a:cubicBezTo>
                    <a:pt x="1" y="11650"/>
                    <a:pt x="317" y="11963"/>
                    <a:pt x="704" y="11963"/>
                  </a:cubicBezTo>
                  <a:lnTo>
                    <a:pt x="5384" y="11963"/>
                  </a:lnTo>
                  <a:lnTo>
                    <a:pt x="5384" y="13201"/>
                  </a:lnTo>
                  <a:lnTo>
                    <a:pt x="4680" y="13201"/>
                  </a:lnTo>
                  <a:cubicBezTo>
                    <a:pt x="4332" y="13201"/>
                    <a:pt x="4054" y="13483"/>
                    <a:pt x="4051" y="13828"/>
                  </a:cubicBezTo>
                  <a:lnTo>
                    <a:pt x="4051" y="14113"/>
                  </a:lnTo>
                  <a:cubicBezTo>
                    <a:pt x="4054" y="14457"/>
                    <a:pt x="4332" y="14739"/>
                    <a:pt x="4680" y="14739"/>
                  </a:cubicBezTo>
                  <a:lnTo>
                    <a:pt x="6411" y="14739"/>
                  </a:lnTo>
                  <a:cubicBezTo>
                    <a:pt x="6531" y="14739"/>
                    <a:pt x="6630" y="14640"/>
                    <a:pt x="6630" y="14521"/>
                  </a:cubicBezTo>
                  <a:cubicBezTo>
                    <a:pt x="6630" y="14401"/>
                    <a:pt x="6531" y="14306"/>
                    <a:pt x="6411" y="14306"/>
                  </a:cubicBezTo>
                  <a:lnTo>
                    <a:pt x="4680" y="14306"/>
                  </a:lnTo>
                  <a:cubicBezTo>
                    <a:pt x="4571" y="14306"/>
                    <a:pt x="4483" y="14218"/>
                    <a:pt x="4483" y="14113"/>
                  </a:cubicBezTo>
                  <a:lnTo>
                    <a:pt x="4483" y="13828"/>
                  </a:lnTo>
                  <a:cubicBezTo>
                    <a:pt x="4483" y="13722"/>
                    <a:pt x="4571" y="13634"/>
                    <a:pt x="4680" y="13634"/>
                  </a:cubicBezTo>
                  <a:lnTo>
                    <a:pt x="9202" y="13634"/>
                  </a:lnTo>
                  <a:cubicBezTo>
                    <a:pt x="9307" y="13634"/>
                    <a:pt x="9395" y="13722"/>
                    <a:pt x="9395" y="13828"/>
                  </a:cubicBezTo>
                  <a:lnTo>
                    <a:pt x="9395" y="14113"/>
                  </a:lnTo>
                  <a:cubicBezTo>
                    <a:pt x="9395" y="14218"/>
                    <a:pt x="9307" y="14306"/>
                    <a:pt x="9202" y="14306"/>
                  </a:cubicBezTo>
                  <a:lnTo>
                    <a:pt x="7421" y="14306"/>
                  </a:lnTo>
                  <a:cubicBezTo>
                    <a:pt x="7133" y="14306"/>
                    <a:pt x="7133" y="14739"/>
                    <a:pt x="7421" y="14739"/>
                  </a:cubicBezTo>
                  <a:lnTo>
                    <a:pt x="9202" y="14739"/>
                  </a:lnTo>
                  <a:cubicBezTo>
                    <a:pt x="9546" y="14739"/>
                    <a:pt x="9828" y="14457"/>
                    <a:pt x="9828" y="14113"/>
                  </a:cubicBezTo>
                  <a:lnTo>
                    <a:pt x="9828" y="13828"/>
                  </a:lnTo>
                  <a:cubicBezTo>
                    <a:pt x="9828" y="13483"/>
                    <a:pt x="9546" y="13201"/>
                    <a:pt x="9202" y="13201"/>
                  </a:cubicBezTo>
                  <a:lnTo>
                    <a:pt x="8498" y="13201"/>
                  </a:lnTo>
                  <a:lnTo>
                    <a:pt x="8498" y="11966"/>
                  </a:lnTo>
                  <a:lnTo>
                    <a:pt x="13301" y="11966"/>
                  </a:lnTo>
                  <a:cubicBezTo>
                    <a:pt x="13691" y="11966"/>
                    <a:pt x="14004" y="11650"/>
                    <a:pt x="14004" y="11263"/>
                  </a:cubicBezTo>
                  <a:lnTo>
                    <a:pt x="14004" y="6379"/>
                  </a:lnTo>
                  <a:cubicBezTo>
                    <a:pt x="14004" y="6235"/>
                    <a:pt x="13897" y="6163"/>
                    <a:pt x="13790" y="6163"/>
                  </a:cubicBezTo>
                  <a:cubicBezTo>
                    <a:pt x="13682" y="6163"/>
                    <a:pt x="13575" y="6235"/>
                    <a:pt x="13575" y="6379"/>
                  </a:cubicBezTo>
                  <a:lnTo>
                    <a:pt x="13575" y="9201"/>
                  </a:lnTo>
                  <a:lnTo>
                    <a:pt x="13002" y="9201"/>
                  </a:lnTo>
                  <a:lnTo>
                    <a:pt x="13002" y="1573"/>
                  </a:lnTo>
                  <a:cubicBezTo>
                    <a:pt x="13002" y="1291"/>
                    <a:pt x="12776" y="1066"/>
                    <a:pt x="12498" y="1066"/>
                  </a:cubicBezTo>
                  <a:lnTo>
                    <a:pt x="1510" y="1066"/>
                  </a:lnTo>
                  <a:cubicBezTo>
                    <a:pt x="1232" y="1066"/>
                    <a:pt x="1007" y="1291"/>
                    <a:pt x="1007" y="1573"/>
                  </a:cubicBezTo>
                  <a:lnTo>
                    <a:pt x="1007" y="9201"/>
                  </a:lnTo>
                  <a:lnTo>
                    <a:pt x="434" y="9201"/>
                  </a:lnTo>
                  <a:lnTo>
                    <a:pt x="434" y="704"/>
                  </a:lnTo>
                  <a:cubicBezTo>
                    <a:pt x="434" y="553"/>
                    <a:pt x="557" y="433"/>
                    <a:pt x="708" y="433"/>
                  </a:cubicBezTo>
                  <a:lnTo>
                    <a:pt x="13297" y="433"/>
                  </a:lnTo>
                  <a:cubicBezTo>
                    <a:pt x="13448" y="433"/>
                    <a:pt x="13572" y="553"/>
                    <a:pt x="13572" y="704"/>
                  </a:cubicBezTo>
                  <a:lnTo>
                    <a:pt x="13572" y="5373"/>
                  </a:lnTo>
                  <a:cubicBezTo>
                    <a:pt x="13572" y="5489"/>
                    <a:pt x="13667" y="5587"/>
                    <a:pt x="13786" y="5587"/>
                  </a:cubicBezTo>
                  <a:cubicBezTo>
                    <a:pt x="13906" y="5587"/>
                    <a:pt x="14004" y="5489"/>
                    <a:pt x="14004" y="5373"/>
                  </a:cubicBezTo>
                  <a:lnTo>
                    <a:pt x="14004" y="704"/>
                  </a:lnTo>
                  <a:cubicBezTo>
                    <a:pt x="14004" y="317"/>
                    <a:pt x="13688" y="0"/>
                    <a:pt x="13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64" name="Google Shape;23264;p87"/>
          <p:cNvGrpSpPr/>
          <p:nvPr/>
        </p:nvGrpSpPr>
        <p:grpSpPr>
          <a:xfrm>
            <a:off x="859281" y="3352531"/>
            <a:ext cx="327426" cy="357826"/>
            <a:chOff x="859281" y="3352531"/>
            <a:chExt cx="327426" cy="357826"/>
          </a:xfrm>
        </p:grpSpPr>
        <p:sp>
          <p:nvSpPr>
            <p:cNvPr id="23265" name="Google Shape;23265;p87"/>
            <p:cNvSpPr/>
            <p:nvPr/>
          </p:nvSpPr>
          <p:spPr>
            <a:xfrm>
              <a:off x="889968" y="3357684"/>
              <a:ext cx="291430" cy="291430"/>
            </a:xfrm>
            <a:custGeom>
              <a:avLst/>
              <a:gdLst/>
              <a:ahLst/>
              <a:cxnLst/>
              <a:rect l="l" t="t" r="r" b="b"/>
              <a:pathLst>
                <a:path w="11197" h="11197" extrusionOk="0">
                  <a:moveTo>
                    <a:pt x="5598" y="0"/>
                  </a:moveTo>
                  <a:cubicBezTo>
                    <a:pt x="2506" y="0"/>
                    <a:pt x="1" y="2506"/>
                    <a:pt x="1" y="5598"/>
                  </a:cubicBezTo>
                  <a:cubicBezTo>
                    <a:pt x="1" y="8691"/>
                    <a:pt x="2506" y="11196"/>
                    <a:pt x="5598" y="11196"/>
                  </a:cubicBezTo>
                  <a:cubicBezTo>
                    <a:pt x="8688" y="11196"/>
                    <a:pt x="11196" y="8691"/>
                    <a:pt x="11196" y="5598"/>
                  </a:cubicBezTo>
                  <a:cubicBezTo>
                    <a:pt x="11196" y="2506"/>
                    <a:pt x="8688" y="0"/>
                    <a:pt x="559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6" name="Google Shape;23266;p87"/>
            <p:cNvSpPr/>
            <p:nvPr/>
          </p:nvSpPr>
          <p:spPr>
            <a:xfrm>
              <a:off x="884190" y="3360808"/>
              <a:ext cx="254080" cy="288281"/>
            </a:xfrm>
            <a:custGeom>
              <a:avLst/>
              <a:gdLst/>
              <a:ahLst/>
              <a:cxnLst/>
              <a:rect l="l" t="t" r="r" b="b"/>
              <a:pathLst>
                <a:path w="9762" h="11076" extrusionOk="0">
                  <a:moveTo>
                    <a:pt x="4677" y="0"/>
                  </a:moveTo>
                  <a:lnTo>
                    <a:pt x="4677" y="0"/>
                  </a:lnTo>
                  <a:cubicBezTo>
                    <a:pt x="2949" y="359"/>
                    <a:pt x="1493" y="1517"/>
                    <a:pt x="747" y="3114"/>
                  </a:cubicBezTo>
                  <a:cubicBezTo>
                    <a:pt x="1" y="4715"/>
                    <a:pt x="54" y="6576"/>
                    <a:pt x="891" y="8128"/>
                  </a:cubicBezTo>
                  <a:cubicBezTo>
                    <a:pt x="1728" y="9683"/>
                    <a:pt x="3248" y="10752"/>
                    <a:pt x="4994" y="11013"/>
                  </a:cubicBezTo>
                  <a:cubicBezTo>
                    <a:pt x="5272" y="11055"/>
                    <a:pt x="5550" y="11075"/>
                    <a:pt x="5827" y="11075"/>
                  </a:cubicBezTo>
                  <a:cubicBezTo>
                    <a:pt x="7291" y="11075"/>
                    <a:pt x="8708" y="10499"/>
                    <a:pt x="9761" y="9454"/>
                  </a:cubicBezTo>
                  <a:lnTo>
                    <a:pt x="9761" y="9454"/>
                  </a:lnTo>
                  <a:cubicBezTo>
                    <a:pt x="9385" y="9532"/>
                    <a:pt x="9001" y="9570"/>
                    <a:pt x="8618" y="9570"/>
                  </a:cubicBezTo>
                  <a:cubicBezTo>
                    <a:pt x="6348" y="9570"/>
                    <a:pt x="4308" y="8202"/>
                    <a:pt x="3442" y="6105"/>
                  </a:cubicBezTo>
                  <a:cubicBezTo>
                    <a:pt x="2580" y="4008"/>
                    <a:pt x="3065" y="1594"/>
                    <a:pt x="4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7" name="Google Shape;23267;p87"/>
            <p:cNvSpPr/>
            <p:nvPr/>
          </p:nvSpPr>
          <p:spPr>
            <a:xfrm>
              <a:off x="940253" y="3637896"/>
              <a:ext cx="190677" cy="67255"/>
            </a:xfrm>
            <a:custGeom>
              <a:avLst/>
              <a:gdLst/>
              <a:ahLst/>
              <a:cxnLst/>
              <a:rect l="l" t="t" r="r" b="b"/>
              <a:pathLst>
                <a:path w="7326" h="2584" extrusionOk="0">
                  <a:moveTo>
                    <a:pt x="2372" y="1"/>
                  </a:moveTo>
                  <a:lnTo>
                    <a:pt x="570" y="655"/>
                  </a:lnTo>
                  <a:cubicBezTo>
                    <a:pt x="229" y="778"/>
                    <a:pt x="0" y="1102"/>
                    <a:pt x="0" y="1465"/>
                  </a:cubicBezTo>
                  <a:lnTo>
                    <a:pt x="0" y="2583"/>
                  </a:lnTo>
                  <a:lnTo>
                    <a:pt x="7326" y="2583"/>
                  </a:lnTo>
                  <a:lnTo>
                    <a:pt x="7326" y="1465"/>
                  </a:lnTo>
                  <a:cubicBezTo>
                    <a:pt x="7326" y="1102"/>
                    <a:pt x="7097" y="778"/>
                    <a:pt x="6759" y="655"/>
                  </a:cubicBezTo>
                  <a:lnTo>
                    <a:pt x="4954" y="1"/>
                  </a:lnTo>
                  <a:lnTo>
                    <a:pt x="3663" y="430"/>
                  </a:lnTo>
                  <a:lnTo>
                    <a:pt x="237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8" name="Google Shape;23268;p87"/>
            <p:cNvSpPr/>
            <p:nvPr/>
          </p:nvSpPr>
          <p:spPr>
            <a:xfrm>
              <a:off x="1097303" y="3660723"/>
              <a:ext cx="33628" cy="44429"/>
            </a:xfrm>
            <a:custGeom>
              <a:avLst/>
              <a:gdLst/>
              <a:ahLst/>
              <a:cxnLst/>
              <a:rect l="l" t="t" r="r" b="b"/>
              <a:pathLst>
                <a:path w="1292" h="1707" extrusionOk="0">
                  <a:moveTo>
                    <a:pt x="1059" y="0"/>
                  </a:moveTo>
                  <a:lnTo>
                    <a:pt x="254" y="809"/>
                  </a:lnTo>
                  <a:cubicBezTo>
                    <a:pt x="92" y="971"/>
                    <a:pt x="0" y="1189"/>
                    <a:pt x="0" y="1418"/>
                  </a:cubicBezTo>
                  <a:lnTo>
                    <a:pt x="0" y="1706"/>
                  </a:lnTo>
                  <a:lnTo>
                    <a:pt x="1292" y="1706"/>
                  </a:lnTo>
                  <a:lnTo>
                    <a:pt x="1292" y="588"/>
                  </a:lnTo>
                  <a:cubicBezTo>
                    <a:pt x="1292" y="369"/>
                    <a:pt x="1207" y="158"/>
                    <a:pt x="105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9" name="Google Shape;23269;p87"/>
            <p:cNvSpPr/>
            <p:nvPr/>
          </p:nvSpPr>
          <p:spPr>
            <a:xfrm>
              <a:off x="974037" y="3464189"/>
              <a:ext cx="123292" cy="89665"/>
            </a:xfrm>
            <a:custGeom>
              <a:avLst/>
              <a:gdLst/>
              <a:ahLst/>
              <a:cxnLst/>
              <a:rect l="l" t="t" r="r" b="b"/>
              <a:pathLst>
                <a:path w="4737" h="3445" extrusionOk="0">
                  <a:moveTo>
                    <a:pt x="1721" y="0"/>
                  </a:moveTo>
                  <a:cubicBezTo>
                    <a:pt x="771" y="0"/>
                    <a:pt x="1" y="771"/>
                    <a:pt x="1" y="1721"/>
                  </a:cubicBezTo>
                  <a:lnTo>
                    <a:pt x="1" y="2235"/>
                  </a:lnTo>
                  <a:cubicBezTo>
                    <a:pt x="1" y="2467"/>
                    <a:pt x="36" y="2696"/>
                    <a:pt x="110" y="2914"/>
                  </a:cubicBezTo>
                  <a:lnTo>
                    <a:pt x="180" y="3132"/>
                  </a:lnTo>
                  <a:cubicBezTo>
                    <a:pt x="205" y="3195"/>
                    <a:pt x="215" y="3266"/>
                    <a:pt x="215" y="3336"/>
                  </a:cubicBezTo>
                  <a:lnTo>
                    <a:pt x="215" y="3445"/>
                  </a:lnTo>
                  <a:lnTo>
                    <a:pt x="4522" y="3445"/>
                  </a:lnTo>
                  <a:lnTo>
                    <a:pt x="4522" y="3336"/>
                  </a:lnTo>
                  <a:cubicBezTo>
                    <a:pt x="4518" y="3266"/>
                    <a:pt x="4532" y="3195"/>
                    <a:pt x="4553" y="3132"/>
                  </a:cubicBezTo>
                  <a:lnTo>
                    <a:pt x="4624" y="2914"/>
                  </a:lnTo>
                  <a:cubicBezTo>
                    <a:pt x="4698" y="2696"/>
                    <a:pt x="4736" y="2467"/>
                    <a:pt x="4736" y="2235"/>
                  </a:cubicBezTo>
                  <a:lnTo>
                    <a:pt x="4736" y="430"/>
                  </a:lnTo>
                  <a:cubicBezTo>
                    <a:pt x="4736" y="194"/>
                    <a:pt x="4543" y="0"/>
                    <a:pt x="4307"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0" name="Google Shape;23270;p87"/>
            <p:cNvSpPr/>
            <p:nvPr/>
          </p:nvSpPr>
          <p:spPr>
            <a:xfrm>
              <a:off x="1001964" y="3464189"/>
              <a:ext cx="95365" cy="89665"/>
            </a:xfrm>
            <a:custGeom>
              <a:avLst/>
              <a:gdLst/>
              <a:ahLst/>
              <a:cxnLst/>
              <a:rect l="l" t="t" r="r" b="b"/>
              <a:pathLst>
                <a:path w="3664" h="3445" extrusionOk="0">
                  <a:moveTo>
                    <a:pt x="877" y="0"/>
                  </a:moveTo>
                  <a:cubicBezTo>
                    <a:pt x="395" y="0"/>
                    <a:pt x="4" y="391"/>
                    <a:pt x="4" y="873"/>
                  </a:cubicBezTo>
                  <a:cubicBezTo>
                    <a:pt x="1" y="1359"/>
                    <a:pt x="395" y="1749"/>
                    <a:pt x="877" y="1749"/>
                  </a:cubicBezTo>
                  <a:lnTo>
                    <a:pt x="1000" y="1749"/>
                  </a:lnTo>
                  <a:lnTo>
                    <a:pt x="1056" y="3445"/>
                  </a:lnTo>
                  <a:lnTo>
                    <a:pt x="3449" y="3445"/>
                  </a:lnTo>
                  <a:lnTo>
                    <a:pt x="3449" y="3336"/>
                  </a:lnTo>
                  <a:cubicBezTo>
                    <a:pt x="3445" y="3266"/>
                    <a:pt x="3459" y="3195"/>
                    <a:pt x="3480" y="3132"/>
                  </a:cubicBezTo>
                  <a:lnTo>
                    <a:pt x="3551" y="2914"/>
                  </a:lnTo>
                  <a:cubicBezTo>
                    <a:pt x="3625" y="2696"/>
                    <a:pt x="3663" y="2467"/>
                    <a:pt x="3663" y="2235"/>
                  </a:cubicBezTo>
                  <a:lnTo>
                    <a:pt x="3663" y="430"/>
                  </a:lnTo>
                  <a:cubicBezTo>
                    <a:pt x="3663" y="194"/>
                    <a:pt x="3470" y="0"/>
                    <a:pt x="3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1" name="Google Shape;23271;p87"/>
            <p:cNvSpPr/>
            <p:nvPr/>
          </p:nvSpPr>
          <p:spPr>
            <a:xfrm>
              <a:off x="1002068" y="3598621"/>
              <a:ext cx="67229" cy="50493"/>
            </a:xfrm>
            <a:custGeom>
              <a:avLst/>
              <a:gdLst/>
              <a:ahLst/>
              <a:cxnLst/>
              <a:rect l="l" t="t" r="r" b="b"/>
              <a:pathLst>
                <a:path w="2583" h="1940" extrusionOk="0">
                  <a:moveTo>
                    <a:pt x="0" y="0"/>
                  </a:moveTo>
                  <a:lnTo>
                    <a:pt x="0" y="1939"/>
                  </a:lnTo>
                  <a:lnTo>
                    <a:pt x="2583" y="1939"/>
                  </a:lnTo>
                  <a:lnTo>
                    <a:pt x="2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2" name="Google Shape;23272;p87"/>
            <p:cNvSpPr/>
            <p:nvPr/>
          </p:nvSpPr>
          <p:spPr>
            <a:xfrm>
              <a:off x="1002068" y="3598621"/>
              <a:ext cx="67229" cy="33706"/>
            </a:xfrm>
            <a:custGeom>
              <a:avLst/>
              <a:gdLst/>
              <a:ahLst/>
              <a:cxnLst/>
              <a:rect l="l" t="t" r="r" b="b"/>
              <a:pathLst>
                <a:path w="2583" h="1295" extrusionOk="0">
                  <a:moveTo>
                    <a:pt x="0" y="0"/>
                  </a:moveTo>
                  <a:lnTo>
                    <a:pt x="0" y="975"/>
                  </a:lnTo>
                  <a:cubicBezTo>
                    <a:pt x="403" y="1188"/>
                    <a:pt x="846" y="1294"/>
                    <a:pt x="1290" y="1294"/>
                  </a:cubicBezTo>
                  <a:cubicBezTo>
                    <a:pt x="1734" y="1294"/>
                    <a:pt x="2178" y="1188"/>
                    <a:pt x="2583" y="975"/>
                  </a:cubicBezTo>
                  <a:lnTo>
                    <a:pt x="25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3" name="Google Shape;23273;p87"/>
            <p:cNvSpPr/>
            <p:nvPr/>
          </p:nvSpPr>
          <p:spPr>
            <a:xfrm>
              <a:off x="990876" y="3628553"/>
              <a:ext cx="44819" cy="40030"/>
            </a:xfrm>
            <a:custGeom>
              <a:avLst/>
              <a:gdLst/>
              <a:ahLst/>
              <a:cxnLst/>
              <a:rect l="l" t="t" r="r" b="b"/>
              <a:pathLst>
                <a:path w="1722" h="1538" extrusionOk="0">
                  <a:moveTo>
                    <a:pt x="381" y="1"/>
                  </a:moveTo>
                  <a:cubicBezTo>
                    <a:pt x="300" y="1"/>
                    <a:pt x="222" y="46"/>
                    <a:pt x="184" y="124"/>
                  </a:cubicBezTo>
                  <a:lnTo>
                    <a:pt x="1" y="515"/>
                  </a:lnTo>
                  <a:lnTo>
                    <a:pt x="712" y="1454"/>
                  </a:lnTo>
                  <a:cubicBezTo>
                    <a:pt x="754" y="1509"/>
                    <a:pt x="817" y="1538"/>
                    <a:pt x="881" y="1538"/>
                  </a:cubicBezTo>
                  <a:cubicBezTo>
                    <a:pt x="936" y="1538"/>
                    <a:pt x="992" y="1517"/>
                    <a:pt x="1035" y="1475"/>
                  </a:cubicBezTo>
                  <a:lnTo>
                    <a:pt x="1721" y="789"/>
                  </a:lnTo>
                  <a:lnTo>
                    <a:pt x="494" y="33"/>
                  </a:lnTo>
                  <a:cubicBezTo>
                    <a:pt x="458" y="11"/>
                    <a:pt x="419" y="1"/>
                    <a:pt x="3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4" name="Google Shape;23274;p87"/>
            <p:cNvSpPr/>
            <p:nvPr/>
          </p:nvSpPr>
          <p:spPr>
            <a:xfrm>
              <a:off x="1035670" y="3628553"/>
              <a:ext cx="44793" cy="40030"/>
            </a:xfrm>
            <a:custGeom>
              <a:avLst/>
              <a:gdLst/>
              <a:ahLst/>
              <a:cxnLst/>
              <a:rect l="l" t="t" r="r" b="b"/>
              <a:pathLst>
                <a:path w="1721" h="1538" extrusionOk="0">
                  <a:moveTo>
                    <a:pt x="1341" y="1"/>
                  </a:moveTo>
                  <a:cubicBezTo>
                    <a:pt x="1303" y="1"/>
                    <a:pt x="1264" y="11"/>
                    <a:pt x="1228" y="33"/>
                  </a:cubicBezTo>
                  <a:lnTo>
                    <a:pt x="0" y="789"/>
                  </a:lnTo>
                  <a:lnTo>
                    <a:pt x="687" y="1475"/>
                  </a:lnTo>
                  <a:cubicBezTo>
                    <a:pt x="729" y="1517"/>
                    <a:pt x="783" y="1538"/>
                    <a:pt x="838" y="1538"/>
                  </a:cubicBezTo>
                  <a:cubicBezTo>
                    <a:pt x="902" y="1538"/>
                    <a:pt x="966" y="1509"/>
                    <a:pt x="1010" y="1454"/>
                  </a:cubicBezTo>
                  <a:lnTo>
                    <a:pt x="1721" y="515"/>
                  </a:lnTo>
                  <a:lnTo>
                    <a:pt x="1535" y="124"/>
                  </a:lnTo>
                  <a:cubicBezTo>
                    <a:pt x="1499" y="46"/>
                    <a:pt x="1421" y="1"/>
                    <a:pt x="134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5" name="Google Shape;23275;p87"/>
            <p:cNvSpPr/>
            <p:nvPr/>
          </p:nvSpPr>
          <p:spPr>
            <a:xfrm>
              <a:off x="979528" y="3509633"/>
              <a:ext cx="112126" cy="105854"/>
            </a:xfrm>
            <a:custGeom>
              <a:avLst/>
              <a:gdLst/>
              <a:ahLst/>
              <a:cxnLst/>
              <a:rect l="l" t="t" r="r" b="b"/>
              <a:pathLst>
                <a:path w="4308" h="4067" extrusionOk="0">
                  <a:moveTo>
                    <a:pt x="1837" y="0"/>
                  </a:moveTo>
                  <a:cubicBezTo>
                    <a:pt x="1161" y="0"/>
                    <a:pt x="648" y="193"/>
                    <a:pt x="648" y="193"/>
                  </a:cubicBezTo>
                  <a:lnTo>
                    <a:pt x="648" y="918"/>
                  </a:lnTo>
                  <a:cubicBezTo>
                    <a:pt x="648" y="1136"/>
                    <a:pt x="539" y="1337"/>
                    <a:pt x="360" y="1456"/>
                  </a:cubicBezTo>
                  <a:lnTo>
                    <a:pt x="1" y="1695"/>
                  </a:lnTo>
                  <a:lnTo>
                    <a:pt x="1" y="1910"/>
                  </a:lnTo>
                  <a:cubicBezTo>
                    <a:pt x="1" y="3103"/>
                    <a:pt x="965" y="4067"/>
                    <a:pt x="2157" y="4067"/>
                  </a:cubicBezTo>
                  <a:cubicBezTo>
                    <a:pt x="3343" y="4063"/>
                    <a:pt x="4304" y="3103"/>
                    <a:pt x="4307" y="1917"/>
                  </a:cubicBezTo>
                  <a:lnTo>
                    <a:pt x="4307" y="1699"/>
                  </a:lnTo>
                  <a:lnTo>
                    <a:pt x="3948" y="1460"/>
                  </a:lnTo>
                  <a:cubicBezTo>
                    <a:pt x="3769" y="1340"/>
                    <a:pt x="3660" y="1140"/>
                    <a:pt x="3660" y="925"/>
                  </a:cubicBezTo>
                  <a:lnTo>
                    <a:pt x="3660" y="622"/>
                  </a:lnTo>
                  <a:cubicBezTo>
                    <a:pt x="3074" y="134"/>
                    <a:pt x="2399" y="0"/>
                    <a:pt x="183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6" name="Google Shape;23276;p87"/>
            <p:cNvSpPr/>
            <p:nvPr/>
          </p:nvSpPr>
          <p:spPr>
            <a:xfrm>
              <a:off x="940331" y="3660723"/>
              <a:ext cx="33732" cy="44429"/>
            </a:xfrm>
            <a:custGeom>
              <a:avLst/>
              <a:gdLst/>
              <a:ahLst/>
              <a:cxnLst/>
              <a:rect l="l" t="t" r="r" b="b"/>
              <a:pathLst>
                <a:path w="1296" h="1707" extrusionOk="0">
                  <a:moveTo>
                    <a:pt x="233" y="0"/>
                  </a:moveTo>
                  <a:cubicBezTo>
                    <a:pt x="85" y="158"/>
                    <a:pt x="1" y="369"/>
                    <a:pt x="1" y="588"/>
                  </a:cubicBezTo>
                  <a:lnTo>
                    <a:pt x="1" y="1706"/>
                  </a:lnTo>
                  <a:lnTo>
                    <a:pt x="1296" y="1706"/>
                  </a:lnTo>
                  <a:lnTo>
                    <a:pt x="1296" y="1418"/>
                  </a:lnTo>
                  <a:cubicBezTo>
                    <a:pt x="1292" y="1189"/>
                    <a:pt x="1204" y="971"/>
                    <a:pt x="1042" y="809"/>
                  </a:cubicBezTo>
                  <a:lnTo>
                    <a:pt x="23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7" name="Google Shape;23277;p87"/>
            <p:cNvSpPr/>
            <p:nvPr/>
          </p:nvSpPr>
          <p:spPr>
            <a:xfrm>
              <a:off x="979633" y="3509633"/>
              <a:ext cx="95261" cy="105411"/>
            </a:xfrm>
            <a:custGeom>
              <a:avLst/>
              <a:gdLst/>
              <a:ahLst/>
              <a:cxnLst/>
              <a:rect l="l" t="t" r="r" b="b"/>
              <a:pathLst>
                <a:path w="3660" h="4050" extrusionOk="0">
                  <a:moveTo>
                    <a:pt x="1835" y="0"/>
                  </a:moveTo>
                  <a:cubicBezTo>
                    <a:pt x="1158" y="0"/>
                    <a:pt x="644" y="193"/>
                    <a:pt x="644" y="193"/>
                  </a:cubicBezTo>
                  <a:lnTo>
                    <a:pt x="644" y="921"/>
                  </a:lnTo>
                  <a:cubicBezTo>
                    <a:pt x="644" y="1140"/>
                    <a:pt x="538" y="1340"/>
                    <a:pt x="359" y="1460"/>
                  </a:cubicBezTo>
                  <a:lnTo>
                    <a:pt x="0" y="1699"/>
                  </a:lnTo>
                  <a:lnTo>
                    <a:pt x="0" y="1914"/>
                  </a:lnTo>
                  <a:cubicBezTo>
                    <a:pt x="0" y="3001"/>
                    <a:pt x="809" y="3919"/>
                    <a:pt x="1890" y="4049"/>
                  </a:cubicBezTo>
                  <a:cubicBezTo>
                    <a:pt x="1506" y="3648"/>
                    <a:pt x="1288" y="3117"/>
                    <a:pt x="1288" y="2561"/>
                  </a:cubicBezTo>
                  <a:lnTo>
                    <a:pt x="1288" y="1136"/>
                  </a:lnTo>
                  <a:cubicBezTo>
                    <a:pt x="1288" y="918"/>
                    <a:pt x="1453" y="735"/>
                    <a:pt x="1671" y="710"/>
                  </a:cubicBezTo>
                  <a:cubicBezTo>
                    <a:pt x="1842" y="689"/>
                    <a:pt x="2058" y="670"/>
                    <a:pt x="2299" y="670"/>
                  </a:cubicBezTo>
                  <a:cubicBezTo>
                    <a:pt x="2720" y="670"/>
                    <a:pt x="3214" y="727"/>
                    <a:pt x="3659" y="921"/>
                  </a:cubicBezTo>
                  <a:lnTo>
                    <a:pt x="3659" y="622"/>
                  </a:lnTo>
                  <a:cubicBezTo>
                    <a:pt x="3073" y="134"/>
                    <a:pt x="2398" y="0"/>
                    <a:pt x="18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8" name="Google Shape;23278;p87"/>
            <p:cNvSpPr/>
            <p:nvPr/>
          </p:nvSpPr>
          <p:spPr>
            <a:xfrm>
              <a:off x="991163" y="3506510"/>
              <a:ext cx="91174" cy="30140"/>
            </a:xfrm>
            <a:custGeom>
              <a:avLst/>
              <a:gdLst/>
              <a:ahLst/>
              <a:cxnLst/>
              <a:rect l="l" t="t" r="r" b="b"/>
              <a:pathLst>
                <a:path w="3503" h="1158" extrusionOk="0">
                  <a:moveTo>
                    <a:pt x="1385" y="1"/>
                  </a:moveTo>
                  <a:cubicBezTo>
                    <a:pt x="971" y="1"/>
                    <a:pt x="596" y="44"/>
                    <a:pt x="352" y="81"/>
                  </a:cubicBezTo>
                  <a:cubicBezTo>
                    <a:pt x="152" y="113"/>
                    <a:pt x="0" y="288"/>
                    <a:pt x="0" y="493"/>
                  </a:cubicBezTo>
                  <a:lnTo>
                    <a:pt x="0" y="957"/>
                  </a:lnTo>
                  <a:cubicBezTo>
                    <a:pt x="0" y="1091"/>
                    <a:pt x="102" y="1157"/>
                    <a:pt x="203" y="1157"/>
                  </a:cubicBezTo>
                  <a:cubicBezTo>
                    <a:pt x="304" y="1157"/>
                    <a:pt x="405" y="1091"/>
                    <a:pt x="405" y="957"/>
                  </a:cubicBezTo>
                  <a:lnTo>
                    <a:pt x="405" y="493"/>
                  </a:lnTo>
                  <a:cubicBezTo>
                    <a:pt x="402" y="485"/>
                    <a:pt x="409" y="482"/>
                    <a:pt x="416" y="478"/>
                  </a:cubicBezTo>
                  <a:cubicBezTo>
                    <a:pt x="735" y="431"/>
                    <a:pt x="1059" y="406"/>
                    <a:pt x="1384" y="406"/>
                  </a:cubicBezTo>
                  <a:cubicBezTo>
                    <a:pt x="1496" y="406"/>
                    <a:pt x="1609" y="409"/>
                    <a:pt x="1721" y="415"/>
                  </a:cubicBezTo>
                  <a:cubicBezTo>
                    <a:pt x="2351" y="461"/>
                    <a:pt x="2805" y="616"/>
                    <a:pt x="3072" y="883"/>
                  </a:cubicBezTo>
                  <a:cubicBezTo>
                    <a:pt x="3116" y="927"/>
                    <a:pt x="3166" y="946"/>
                    <a:pt x="3213" y="946"/>
                  </a:cubicBezTo>
                  <a:cubicBezTo>
                    <a:pt x="3369" y="946"/>
                    <a:pt x="3503" y="744"/>
                    <a:pt x="3357" y="598"/>
                  </a:cubicBezTo>
                  <a:cubicBezTo>
                    <a:pt x="2881" y="122"/>
                    <a:pt x="2078" y="1"/>
                    <a:pt x="13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9" name="Google Shape;23279;p87"/>
            <p:cNvSpPr/>
            <p:nvPr/>
          </p:nvSpPr>
          <p:spPr>
            <a:xfrm>
              <a:off x="935126" y="3458879"/>
              <a:ext cx="201036" cy="251478"/>
            </a:xfrm>
            <a:custGeom>
              <a:avLst/>
              <a:gdLst/>
              <a:ahLst/>
              <a:cxnLst/>
              <a:rect l="l" t="t" r="r" b="b"/>
              <a:pathLst>
                <a:path w="7724" h="9662" extrusionOk="0">
                  <a:moveTo>
                    <a:pt x="6031" y="405"/>
                  </a:moveTo>
                  <a:lnTo>
                    <a:pt x="6031" y="2358"/>
                  </a:lnTo>
                  <a:cubicBezTo>
                    <a:pt x="6031" y="2650"/>
                    <a:pt x="5964" y="2938"/>
                    <a:pt x="5834" y="3202"/>
                  </a:cubicBezTo>
                  <a:cubicBezTo>
                    <a:pt x="5820" y="3230"/>
                    <a:pt x="5813" y="3258"/>
                    <a:pt x="5813" y="3290"/>
                  </a:cubicBezTo>
                  <a:lnTo>
                    <a:pt x="5813" y="3864"/>
                  </a:lnTo>
                  <a:cubicBezTo>
                    <a:pt x="5813" y="4946"/>
                    <a:pt x="4932" y="5814"/>
                    <a:pt x="3863" y="5814"/>
                  </a:cubicBezTo>
                  <a:cubicBezTo>
                    <a:pt x="3820" y="5814"/>
                    <a:pt x="3777" y="5812"/>
                    <a:pt x="3733" y="5809"/>
                  </a:cubicBezTo>
                  <a:cubicBezTo>
                    <a:pt x="2709" y="5746"/>
                    <a:pt x="1911" y="4856"/>
                    <a:pt x="1911" y="3790"/>
                  </a:cubicBezTo>
                  <a:lnTo>
                    <a:pt x="1911" y="3290"/>
                  </a:lnTo>
                  <a:cubicBezTo>
                    <a:pt x="1911" y="3258"/>
                    <a:pt x="1904" y="3230"/>
                    <a:pt x="1890" y="3202"/>
                  </a:cubicBezTo>
                  <a:cubicBezTo>
                    <a:pt x="1759" y="2938"/>
                    <a:pt x="1693" y="2650"/>
                    <a:pt x="1693" y="2358"/>
                  </a:cubicBezTo>
                  <a:lnTo>
                    <a:pt x="1693" y="1925"/>
                  </a:lnTo>
                  <a:cubicBezTo>
                    <a:pt x="1696" y="1088"/>
                    <a:pt x="2375" y="405"/>
                    <a:pt x="3216" y="405"/>
                  </a:cubicBezTo>
                  <a:close/>
                  <a:moveTo>
                    <a:pt x="2769" y="5943"/>
                  </a:moveTo>
                  <a:cubicBezTo>
                    <a:pt x="3058" y="6101"/>
                    <a:pt x="3378" y="6193"/>
                    <a:pt x="3705" y="6214"/>
                  </a:cubicBezTo>
                  <a:cubicBezTo>
                    <a:pt x="3758" y="6217"/>
                    <a:pt x="3811" y="6217"/>
                    <a:pt x="3863" y="6217"/>
                  </a:cubicBezTo>
                  <a:cubicBezTo>
                    <a:pt x="4243" y="6217"/>
                    <a:pt x="4616" y="6126"/>
                    <a:pt x="4951" y="5950"/>
                  </a:cubicBezTo>
                  <a:lnTo>
                    <a:pt x="4951" y="6319"/>
                  </a:lnTo>
                  <a:lnTo>
                    <a:pt x="3860" y="7065"/>
                  </a:lnTo>
                  <a:lnTo>
                    <a:pt x="2769" y="6319"/>
                  </a:lnTo>
                  <a:lnTo>
                    <a:pt x="2769" y="5943"/>
                  </a:lnTo>
                  <a:close/>
                  <a:moveTo>
                    <a:pt x="2600" y="6685"/>
                  </a:moveTo>
                  <a:lnTo>
                    <a:pt x="3550" y="7336"/>
                  </a:lnTo>
                  <a:lnTo>
                    <a:pt x="3044" y="7839"/>
                  </a:lnTo>
                  <a:cubicBezTo>
                    <a:pt x="3044" y="7843"/>
                    <a:pt x="3037" y="7843"/>
                    <a:pt x="3033" y="7843"/>
                  </a:cubicBezTo>
                  <a:cubicBezTo>
                    <a:pt x="3030" y="7843"/>
                    <a:pt x="3026" y="7843"/>
                    <a:pt x="3023" y="7836"/>
                  </a:cubicBezTo>
                  <a:lnTo>
                    <a:pt x="2396" y="6900"/>
                  </a:lnTo>
                  <a:lnTo>
                    <a:pt x="2600" y="6685"/>
                  </a:lnTo>
                  <a:close/>
                  <a:moveTo>
                    <a:pt x="5127" y="6689"/>
                  </a:moveTo>
                  <a:lnTo>
                    <a:pt x="5331" y="6900"/>
                  </a:lnTo>
                  <a:lnTo>
                    <a:pt x="4701" y="7839"/>
                  </a:lnTo>
                  <a:cubicBezTo>
                    <a:pt x="4701" y="7843"/>
                    <a:pt x="4697" y="7846"/>
                    <a:pt x="4694" y="7846"/>
                  </a:cubicBezTo>
                  <a:cubicBezTo>
                    <a:pt x="4687" y="7846"/>
                    <a:pt x="4683" y="7846"/>
                    <a:pt x="4680" y="7843"/>
                  </a:cubicBezTo>
                  <a:lnTo>
                    <a:pt x="4177" y="7340"/>
                  </a:lnTo>
                  <a:lnTo>
                    <a:pt x="5127" y="6689"/>
                  </a:lnTo>
                  <a:close/>
                  <a:moveTo>
                    <a:pt x="3216" y="0"/>
                  </a:moveTo>
                  <a:cubicBezTo>
                    <a:pt x="2153" y="4"/>
                    <a:pt x="1295" y="862"/>
                    <a:pt x="1291" y="1925"/>
                  </a:cubicBezTo>
                  <a:lnTo>
                    <a:pt x="1291" y="2354"/>
                  </a:lnTo>
                  <a:cubicBezTo>
                    <a:pt x="1291" y="2692"/>
                    <a:pt x="1365" y="3026"/>
                    <a:pt x="1510" y="3336"/>
                  </a:cubicBezTo>
                  <a:lnTo>
                    <a:pt x="1510" y="3790"/>
                  </a:lnTo>
                  <a:cubicBezTo>
                    <a:pt x="1506" y="4511"/>
                    <a:pt x="1819" y="5197"/>
                    <a:pt x="2368" y="5665"/>
                  </a:cubicBezTo>
                  <a:lnTo>
                    <a:pt x="2368" y="6344"/>
                  </a:lnTo>
                  <a:lnTo>
                    <a:pt x="1995" y="6738"/>
                  </a:lnTo>
                  <a:cubicBezTo>
                    <a:pt x="1956" y="6780"/>
                    <a:pt x="1935" y="6837"/>
                    <a:pt x="1939" y="6893"/>
                  </a:cubicBezTo>
                  <a:lnTo>
                    <a:pt x="700" y="7343"/>
                  </a:lnTo>
                  <a:cubicBezTo>
                    <a:pt x="282" y="7498"/>
                    <a:pt x="0" y="7896"/>
                    <a:pt x="0" y="8343"/>
                  </a:cubicBezTo>
                  <a:lnTo>
                    <a:pt x="0" y="9461"/>
                  </a:lnTo>
                  <a:cubicBezTo>
                    <a:pt x="0" y="9595"/>
                    <a:pt x="101" y="9662"/>
                    <a:pt x="202" y="9662"/>
                  </a:cubicBezTo>
                  <a:cubicBezTo>
                    <a:pt x="304" y="9662"/>
                    <a:pt x="405" y="9595"/>
                    <a:pt x="405" y="9461"/>
                  </a:cubicBezTo>
                  <a:lnTo>
                    <a:pt x="405" y="8343"/>
                  </a:lnTo>
                  <a:cubicBezTo>
                    <a:pt x="405" y="8065"/>
                    <a:pt x="577" y="7818"/>
                    <a:pt x="838" y="7723"/>
                  </a:cubicBezTo>
                  <a:lnTo>
                    <a:pt x="2143" y="7248"/>
                  </a:lnTo>
                  <a:lnTo>
                    <a:pt x="2688" y="8061"/>
                  </a:lnTo>
                  <a:cubicBezTo>
                    <a:pt x="2759" y="8167"/>
                    <a:pt x="2871" y="8234"/>
                    <a:pt x="2994" y="8248"/>
                  </a:cubicBezTo>
                  <a:lnTo>
                    <a:pt x="3037" y="8248"/>
                  </a:lnTo>
                  <a:cubicBezTo>
                    <a:pt x="3146" y="8244"/>
                    <a:pt x="3251" y="8202"/>
                    <a:pt x="3329" y="8124"/>
                  </a:cubicBezTo>
                  <a:lnTo>
                    <a:pt x="3659" y="7794"/>
                  </a:lnTo>
                  <a:lnTo>
                    <a:pt x="3659" y="9458"/>
                  </a:lnTo>
                  <a:cubicBezTo>
                    <a:pt x="3659" y="9593"/>
                    <a:pt x="3761" y="9661"/>
                    <a:pt x="3862" y="9661"/>
                  </a:cubicBezTo>
                  <a:cubicBezTo>
                    <a:pt x="3963" y="9661"/>
                    <a:pt x="4064" y="9593"/>
                    <a:pt x="4064" y="9458"/>
                  </a:cubicBezTo>
                  <a:lnTo>
                    <a:pt x="4064" y="7794"/>
                  </a:lnTo>
                  <a:lnTo>
                    <a:pt x="4395" y="8128"/>
                  </a:lnTo>
                  <a:cubicBezTo>
                    <a:pt x="4477" y="8209"/>
                    <a:pt x="4584" y="8249"/>
                    <a:pt x="4690" y="8249"/>
                  </a:cubicBezTo>
                  <a:cubicBezTo>
                    <a:pt x="4823" y="8249"/>
                    <a:pt x="4955" y="8186"/>
                    <a:pt x="5035" y="8065"/>
                  </a:cubicBezTo>
                  <a:lnTo>
                    <a:pt x="5580" y="7248"/>
                  </a:lnTo>
                  <a:lnTo>
                    <a:pt x="6886" y="7723"/>
                  </a:lnTo>
                  <a:cubicBezTo>
                    <a:pt x="7146" y="7818"/>
                    <a:pt x="7319" y="8065"/>
                    <a:pt x="7319" y="8343"/>
                  </a:cubicBezTo>
                  <a:lnTo>
                    <a:pt x="7319" y="9461"/>
                  </a:lnTo>
                  <a:cubicBezTo>
                    <a:pt x="7319" y="9595"/>
                    <a:pt x="7420" y="9662"/>
                    <a:pt x="7521" y="9662"/>
                  </a:cubicBezTo>
                  <a:cubicBezTo>
                    <a:pt x="7622" y="9662"/>
                    <a:pt x="7723" y="9595"/>
                    <a:pt x="7723" y="9461"/>
                  </a:cubicBezTo>
                  <a:lnTo>
                    <a:pt x="7723" y="8343"/>
                  </a:lnTo>
                  <a:cubicBezTo>
                    <a:pt x="7723" y="7896"/>
                    <a:pt x="7442" y="7498"/>
                    <a:pt x="7023" y="7343"/>
                  </a:cubicBezTo>
                  <a:lnTo>
                    <a:pt x="5785" y="6893"/>
                  </a:lnTo>
                  <a:cubicBezTo>
                    <a:pt x="5788" y="6837"/>
                    <a:pt x="5770" y="6780"/>
                    <a:pt x="5732" y="6738"/>
                  </a:cubicBezTo>
                  <a:lnTo>
                    <a:pt x="5355" y="6344"/>
                  </a:lnTo>
                  <a:lnTo>
                    <a:pt x="5355" y="5683"/>
                  </a:lnTo>
                  <a:cubicBezTo>
                    <a:pt x="5394" y="5651"/>
                    <a:pt x="5433" y="5616"/>
                    <a:pt x="5471" y="5581"/>
                  </a:cubicBezTo>
                  <a:cubicBezTo>
                    <a:pt x="5946" y="5137"/>
                    <a:pt x="6214" y="4515"/>
                    <a:pt x="6217" y="3864"/>
                  </a:cubicBezTo>
                  <a:lnTo>
                    <a:pt x="6217" y="3336"/>
                  </a:lnTo>
                  <a:cubicBezTo>
                    <a:pt x="6358" y="3030"/>
                    <a:pt x="6432" y="2695"/>
                    <a:pt x="6432" y="2358"/>
                  </a:cubicBezTo>
                  <a:lnTo>
                    <a:pt x="6432" y="204"/>
                  </a:lnTo>
                  <a:cubicBezTo>
                    <a:pt x="6432" y="92"/>
                    <a:pt x="6340" y="0"/>
                    <a:pt x="62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0" name="Google Shape;23280;p87"/>
            <p:cNvSpPr/>
            <p:nvPr/>
          </p:nvSpPr>
          <p:spPr>
            <a:xfrm>
              <a:off x="968727" y="3688650"/>
              <a:ext cx="10567" cy="21707"/>
            </a:xfrm>
            <a:custGeom>
              <a:avLst/>
              <a:gdLst/>
              <a:ahLst/>
              <a:cxnLst/>
              <a:rect l="l" t="t" r="r" b="b"/>
              <a:pathLst>
                <a:path w="406" h="834" extrusionOk="0">
                  <a:moveTo>
                    <a:pt x="205" y="0"/>
                  </a:moveTo>
                  <a:cubicBezTo>
                    <a:pt x="92" y="0"/>
                    <a:pt x="0" y="92"/>
                    <a:pt x="0" y="201"/>
                  </a:cubicBezTo>
                  <a:lnTo>
                    <a:pt x="0" y="633"/>
                  </a:lnTo>
                  <a:cubicBezTo>
                    <a:pt x="0" y="767"/>
                    <a:pt x="102" y="834"/>
                    <a:pt x="203" y="834"/>
                  </a:cubicBezTo>
                  <a:cubicBezTo>
                    <a:pt x="304" y="834"/>
                    <a:pt x="405" y="767"/>
                    <a:pt x="405" y="633"/>
                  </a:cubicBezTo>
                  <a:lnTo>
                    <a:pt x="405" y="201"/>
                  </a:lnTo>
                  <a:cubicBezTo>
                    <a:pt x="405" y="92"/>
                    <a:pt x="314" y="0"/>
                    <a:pt x="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1" name="Google Shape;23281;p87"/>
            <p:cNvSpPr/>
            <p:nvPr/>
          </p:nvSpPr>
          <p:spPr>
            <a:xfrm>
              <a:off x="1092071" y="3688650"/>
              <a:ext cx="10463" cy="21707"/>
            </a:xfrm>
            <a:custGeom>
              <a:avLst/>
              <a:gdLst/>
              <a:ahLst/>
              <a:cxnLst/>
              <a:rect l="l" t="t" r="r" b="b"/>
              <a:pathLst>
                <a:path w="402" h="834" extrusionOk="0">
                  <a:moveTo>
                    <a:pt x="201" y="0"/>
                  </a:moveTo>
                  <a:cubicBezTo>
                    <a:pt x="89" y="0"/>
                    <a:pt x="1" y="92"/>
                    <a:pt x="1" y="201"/>
                  </a:cubicBezTo>
                  <a:lnTo>
                    <a:pt x="1" y="633"/>
                  </a:lnTo>
                  <a:cubicBezTo>
                    <a:pt x="1" y="767"/>
                    <a:pt x="101" y="834"/>
                    <a:pt x="201" y="834"/>
                  </a:cubicBezTo>
                  <a:cubicBezTo>
                    <a:pt x="302" y="834"/>
                    <a:pt x="402" y="767"/>
                    <a:pt x="402" y="633"/>
                  </a:cubicBezTo>
                  <a:lnTo>
                    <a:pt x="402" y="201"/>
                  </a:lnTo>
                  <a:cubicBezTo>
                    <a:pt x="402" y="92"/>
                    <a:pt x="314"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2" name="Google Shape;23282;p87"/>
            <p:cNvSpPr/>
            <p:nvPr/>
          </p:nvSpPr>
          <p:spPr>
            <a:xfrm>
              <a:off x="859281" y="3352531"/>
              <a:ext cx="327426" cy="285444"/>
            </a:xfrm>
            <a:custGeom>
              <a:avLst/>
              <a:gdLst/>
              <a:ahLst/>
              <a:cxnLst/>
              <a:rect l="l" t="t" r="r" b="b"/>
              <a:pathLst>
                <a:path w="12580" h="10967" extrusionOk="0">
                  <a:moveTo>
                    <a:pt x="4863" y="751"/>
                  </a:moveTo>
                  <a:lnTo>
                    <a:pt x="4863" y="751"/>
                  </a:lnTo>
                  <a:cubicBezTo>
                    <a:pt x="4536" y="1036"/>
                    <a:pt x="4251" y="1363"/>
                    <a:pt x="4019" y="1729"/>
                  </a:cubicBezTo>
                  <a:cubicBezTo>
                    <a:pt x="3843" y="2000"/>
                    <a:pt x="3688" y="2285"/>
                    <a:pt x="3562" y="2580"/>
                  </a:cubicBezTo>
                  <a:lnTo>
                    <a:pt x="2446" y="2580"/>
                  </a:lnTo>
                  <a:cubicBezTo>
                    <a:pt x="3062" y="1754"/>
                    <a:pt x="3899" y="1120"/>
                    <a:pt x="4863" y="751"/>
                  </a:cubicBezTo>
                  <a:close/>
                  <a:moveTo>
                    <a:pt x="6573" y="410"/>
                  </a:moveTo>
                  <a:lnTo>
                    <a:pt x="6573" y="2580"/>
                  </a:lnTo>
                  <a:lnTo>
                    <a:pt x="4001" y="2580"/>
                  </a:lnTo>
                  <a:cubicBezTo>
                    <a:pt x="4592" y="1338"/>
                    <a:pt x="5521" y="505"/>
                    <a:pt x="6573" y="410"/>
                  </a:cubicBezTo>
                  <a:close/>
                  <a:moveTo>
                    <a:pt x="6978" y="410"/>
                  </a:moveTo>
                  <a:cubicBezTo>
                    <a:pt x="8030" y="505"/>
                    <a:pt x="8955" y="1338"/>
                    <a:pt x="9550" y="2580"/>
                  </a:cubicBezTo>
                  <a:lnTo>
                    <a:pt x="6978" y="2580"/>
                  </a:lnTo>
                  <a:lnTo>
                    <a:pt x="6978" y="410"/>
                  </a:lnTo>
                  <a:close/>
                  <a:moveTo>
                    <a:pt x="8688" y="751"/>
                  </a:moveTo>
                  <a:cubicBezTo>
                    <a:pt x="9652" y="1117"/>
                    <a:pt x="10493" y="1754"/>
                    <a:pt x="11109" y="2580"/>
                  </a:cubicBezTo>
                  <a:lnTo>
                    <a:pt x="9993" y="2580"/>
                  </a:lnTo>
                  <a:cubicBezTo>
                    <a:pt x="9863" y="2285"/>
                    <a:pt x="9708" y="2000"/>
                    <a:pt x="9532" y="1729"/>
                  </a:cubicBezTo>
                  <a:cubicBezTo>
                    <a:pt x="9300" y="1363"/>
                    <a:pt x="9015" y="1036"/>
                    <a:pt x="8688" y="751"/>
                  </a:cubicBezTo>
                  <a:close/>
                  <a:moveTo>
                    <a:pt x="3396" y="2985"/>
                  </a:moveTo>
                  <a:cubicBezTo>
                    <a:pt x="3094" y="3822"/>
                    <a:pt x="2932" y="4706"/>
                    <a:pt x="2918" y="5596"/>
                  </a:cubicBezTo>
                  <a:lnTo>
                    <a:pt x="1384" y="5596"/>
                  </a:lnTo>
                  <a:cubicBezTo>
                    <a:pt x="1419" y="4670"/>
                    <a:pt x="1690" y="3773"/>
                    <a:pt x="2172" y="2985"/>
                  </a:cubicBezTo>
                  <a:close/>
                  <a:moveTo>
                    <a:pt x="11380" y="2985"/>
                  </a:moveTo>
                  <a:cubicBezTo>
                    <a:pt x="11862" y="3773"/>
                    <a:pt x="12136" y="4670"/>
                    <a:pt x="12168" y="5596"/>
                  </a:cubicBezTo>
                  <a:lnTo>
                    <a:pt x="10634" y="5596"/>
                  </a:lnTo>
                  <a:cubicBezTo>
                    <a:pt x="10620" y="4706"/>
                    <a:pt x="10458" y="3822"/>
                    <a:pt x="10159" y="2985"/>
                  </a:cubicBezTo>
                  <a:close/>
                  <a:moveTo>
                    <a:pt x="12171" y="5997"/>
                  </a:moveTo>
                  <a:cubicBezTo>
                    <a:pt x="12136" y="6891"/>
                    <a:pt x="11883" y="7763"/>
                    <a:pt x="11429" y="8534"/>
                  </a:cubicBezTo>
                  <a:cubicBezTo>
                    <a:pt x="11411" y="8558"/>
                    <a:pt x="11397" y="8583"/>
                    <a:pt x="11380" y="8608"/>
                  </a:cubicBezTo>
                  <a:lnTo>
                    <a:pt x="10159" y="8608"/>
                  </a:lnTo>
                  <a:cubicBezTo>
                    <a:pt x="10180" y="8551"/>
                    <a:pt x="10197" y="8495"/>
                    <a:pt x="10219" y="8435"/>
                  </a:cubicBezTo>
                  <a:cubicBezTo>
                    <a:pt x="10482" y="7651"/>
                    <a:pt x="10623" y="6827"/>
                    <a:pt x="10637" y="5997"/>
                  </a:cubicBezTo>
                  <a:close/>
                  <a:moveTo>
                    <a:pt x="2918" y="5997"/>
                  </a:moveTo>
                  <a:cubicBezTo>
                    <a:pt x="2932" y="6827"/>
                    <a:pt x="3072" y="7651"/>
                    <a:pt x="3336" y="8435"/>
                  </a:cubicBezTo>
                  <a:cubicBezTo>
                    <a:pt x="3354" y="8495"/>
                    <a:pt x="3375" y="8551"/>
                    <a:pt x="3396" y="8611"/>
                  </a:cubicBezTo>
                  <a:lnTo>
                    <a:pt x="2168" y="8611"/>
                  </a:lnTo>
                  <a:cubicBezTo>
                    <a:pt x="1686" y="7819"/>
                    <a:pt x="1415" y="6922"/>
                    <a:pt x="1384" y="5997"/>
                  </a:cubicBezTo>
                  <a:close/>
                  <a:moveTo>
                    <a:pt x="6782" y="0"/>
                  </a:moveTo>
                  <a:cubicBezTo>
                    <a:pt x="5010" y="0"/>
                    <a:pt x="3248" y="805"/>
                    <a:pt x="2101" y="2369"/>
                  </a:cubicBezTo>
                  <a:cubicBezTo>
                    <a:pt x="1" y="5237"/>
                    <a:pt x="947" y="9301"/>
                    <a:pt x="4100" y="10944"/>
                  </a:cubicBezTo>
                  <a:cubicBezTo>
                    <a:pt x="4132" y="10959"/>
                    <a:pt x="4163" y="10966"/>
                    <a:pt x="4192" y="10966"/>
                  </a:cubicBezTo>
                  <a:cubicBezTo>
                    <a:pt x="4376" y="10966"/>
                    <a:pt x="4481" y="10694"/>
                    <a:pt x="4286" y="10585"/>
                  </a:cubicBezTo>
                  <a:cubicBezTo>
                    <a:pt x="3558" y="10208"/>
                    <a:pt x="2928" y="9670"/>
                    <a:pt x="2439" y="9012"/>
                  </a:cubicBezTo>
                  <a:lnTo>
                    <a:pt x="3562" y="9012"/>
                  </a:lnTo>
                  <a:cubicBezTo>
                    <a:pt x="3787" y="9536"/>
                    <a:pt x="4093" y="10022"/>
                    <a:pt x="4469" y="10451"/>
                  </a:cubicBezTo>
                  <a:cubicBezTo>
                    <a:pt x="4513" y="10498"/>
                    <a:pt x="4563" y="10518"/>
                    <a:pt x="4612" y="10518"/>
                  </a:cubicBezTo>
                  <a:cubicBezTo>
                    <a:pt x="4761" y="10518"/>
                    <a:pt x="4896" y="10335"/>
                    <a:pt x="4768" y="10184"/>
                  </a:cubicBezTo>
                  <a:cubicBezTo>
                    <a:pt x="4459" y="9828"/>
                    <a:pt x="4202" y="9434"/>
                    <a:pt x="4005" y="9009"/>
                  </a:cubicBezTo>
                  <a:cubicBezTo>
                    <a:pt x="4251" y="8977"/>
                    <a:pt x="4227" y="8608"/>
                    <a:pt x="3977" y="8608"/>
                  </a:cubicBezTo>
                  <a:lnTo>
                    <a:pt x="3829" y="8608"/>
                  </a:lnTo>
                  <a:cubicBezTo>
                    <a:pt x="3509" y="7774"/>
                    <a:pt x="3336" y="6891"/>
                    <a:pt x="3319" y="5997"/>
                  </a:cubicBezTo>
                  <a:lnTo>
                    <a:pt x="3547" y="5997"/>
                  </a:lnTo>
                  <a:cubicBezTo>
                    <a:pt x="3815" y="5997"/>
                    <a:pt x="3815" y="5596"/>
                    <a:pt x="3547" y="5596"/>
                  </a:cubicBezTo>
                  <a:lnTo>
                    <a:pt x="3319" y="5596"/>
                  </a:lnTo>
                  <a:cubicBezTo>
                    <a:pt x="3336" y="4702"/>
                    <a:pt x="3505" y="3819"/>
                    <a:pt x="3825" y="2985"/>
                  </a:cubicBezTo>
                  <a:lnTo>
                    <a:pt x="6573" y="2985"/>
                  </a:lnTo>
                  <a:lnTo>
                    <a:pt x="6573" y="3428"/>
                  </a:lnTo>
                  <a:cubicBezTo>
                    <a:pt x="6573" y="3562"/>
                    <a:pt x="6674" y="3629"/>
                    <a:pt x="6774" y="3629"/>
                  </a:cubicBezTo>
                  <a:cubicBezTo>
                    <a:pt x="6874" y="3629"/>
                    <a:pt x="6974" y="3562"/>
                    <a:pt x="6974" y="3428"/>
                  </a:cubicBezTo>
                  <a:lnTo>
                    <a:pt x="6974" y="2985"/>
                  </a:lnTo>
                  <a:lnTo>
                    <a:pt x="9726" y="2985"/>
                  </a:lnTo>
                  <a:cubicBezTo>
                    <a:pt x="10043" y="3819"/>
                    <a:pt x="10215" y="4702"/>
                    <a:pt x="10229" y="5596"/>
                  </a:cubicBezTo>
                  <a:lnTo>
                    <a:pt x="10004" y="5596"/>
                  </a:lnTo>
                  <a:cubicBezTo>
                    <a:pt x="9737" y="5596"/>
                    <a:pt x="9737" y="5997"/>
                    <a:pt x="10004" y="5997"/>
                  </a:cubicBezTo>
                  <a:lnTo>
                    <a:pt x="10229" y="5997"/>
                  </a:lnTo>
                  <a:cubicBezTo>
                    <a:pt x="10215" y="6891"/>
                    <a:pt x="10043" y="7774"/>
                    <a:pt x="9722" y="8608"/>
                  </a:cubicBezTo>
                  <a:lnTo>
                    <a:pt x="9575" y="8608"/>
                  </a:lnTo>
                  <a:cubicBezTo>
                    <a:pt x="9321" y="8611"/>
                    <a:pt x="9300" y="8977"/>
                    <a:pt x="9547" y="9009"/>
                  </a:cubicBezTo>
                  <a:cubicBezTo>
                    <a:pt x="9349" y="9434"/>
                    <a:pt x="9093" y="9832"/>
                    <a:pt x="8783" y="10184"/>
                  </a:cubicBezTo>
                  <a:cubicBezTo>
                    <a:pt x="8648" y="10334"/>
                    <a:pt x="8783" y="10522"/>
                    <a:pt x="8934" y="10522"/>
                  </a:cubicBezTo>
                  <a:cubicBezTo>
                    <a:pt x="8985" y="10522"/>
                    <a:pt x="9037" y="10501"/>
                    <a:pt x="9082" y="10451"/>
                  </a:cubicBezTo>
                  <a:cubicBezTo>
                    <a:pt x="9459" y="10022"/>
                    <a:pt x="9765" y="9536"/>
                    <a:pt x="9990" y="9012"/>
                  </a:cubicBezTo>
                  <a:lnTo>
                    <a:pt x="11109" y="9012"/>
                  </a:lnTo>
                  <a:cubicBezTo>
                    <a:pt x="10669" y="9603"/>
                    <a:pt x="10109" y="10099"/>
                    <a:pt x="9473" y="10472"/>
                  </a:cubicBezTo>
                  <a:cubicBezTo>
                    <a:pt x="9277" y="10585"/>
                    <a:pt x="9389" y="10851"/>
                    <a:pt x="9568" y="10851"/>
                  </a:cubicBezTo>
                  <a:cubicBezTo>
                    <a:pt x="9601" y="10851"/>
                    <a:pt x="9637" y="10842"/>
                    <a:pt x="9673" y="10821"/>
                  </a:cubicBezTo>
                  <a:cubicBezTo>
                    <a:pt x="11471" y="9786"/>
                    <a:pt x="12576" y="7869"/>
                    <a:pt x="12576" y="5796"/>
                  </a:cubicBezTo>
                  <a:cubicBezTo>
                    <a:pt x="12579" y="4259"/>
                    <a:pt x="11967" y="2781"/>
                    <a:pt x="10876" y="1697"/>
                  </a:cubicBezTo>
                  <a:cubicBezTo>
                    <a:pt x="9736" y="557"/>
                    <a:pt x="8255" y="0"/>
                    <a:pt x="6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83" name="Google Shape;23283;p87"/>
          <p:cNvGrpSpPr/>
          <p:nvPr/>
        </p:nvGrpSpPr>
        <p:grpSpPr>
          <a:xfrm>
            <a:off x="1317912" y="3388371"/>
            <a:ext cx="372115" cy="273185"/>
            <a:chOff x="1317912" y="3388371"/>
            <a:chExt cx="372115" cy="273185"/>
          </a:xfrm>
        </p:grpSpPr>
        <p:sp>
          <p:nvSpPr>
            <p:cNvPr id="23284" name="Google Shape;23284;p87"/>
            <p:cNvSpPr/>
            <p:nvPr/>
          </p:nvSpPr>
          <p:spPr>
            <a:xfrm>
              <a:off x="1333841" y="3505677"/>
              <a:ext cx="10932" cy="38677"/>
            </a:xfrm>
            <a:custGeom>
              <a:avLst/>
              <a:gdLst/>
              <a:ahLst/>
              <a:cxnLst/>
              <a:rect l="l" t="t" r="r" b="b"/>
              <a:pathLst>
                <a:path w="420" h="1486" extrusionOk="0">
                  <a:moveTo>
                    <a:pt x="212" y="0"/>
                  </a:moveTo>
                  <a:cubicBezTo>
                    <a:pt x="96" y="0"/>
                    <a:pt x="1" y="92"/>
                    <a:pt x="1" y="208"/>
                  </a:cubicBezTo>
                  <a:lnTo>
                    <a:pt x="1" y="1274"/>
                  </a:lnTo>
                  <a:cubicBezTo>
                    <a:pt x="1" y="1390"/>
                    <a:pt x="96" y="1485"/>
                    <a:pt x="212" y="1485"/>
                  </a:cubicBezTo>
                  <a:cubicBezTo>
                    <a:pt x="324" y="1485"/>
                    <a:pt x="419" y="1390"/>
                    <a:pt x="419" y="1274"/>
                  </a:cubicBezTo>
                  <a:lnTo>
                    <a:pt x="419" y="208"/>
                  </a:lnTo>
                  <a:cubicBezTo>
                    <a:pt x="419" y="92"/>
                    <a:pt x="324"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5" name="Google Shape;23285;p87"/>
            <p:cNvSpPr/>
            <p:nvPr/>
          </p:nvSpPr>
          <p:spPr>
            <a:xfrm>
              <a:off x="1329260" y="3481315"/>
              <a:ext cx="93178" cy="104865"/>
            </a:xfrm>
            <a:custGeom>
              <a:avLst/>
              <a:gdLst/>
              <a:ahLst/>
              <a:cxnLst/>
              <a:rect l="l" t="t" r="r" b="b"/>
              <a:pathLst>
                <a:path w="3580" h="4029" extrusionOk="0">
                  <a:moveTo>
                    <a:pt x="1792" y="0"/>
                  </a:moveTo>
                  <a:cubicBezTo>
                    <a:pt x="926" y="0"/>
                    <a:pt x="286" y="704"/>
                    <a:pt x="222" y="1566"/>
                  </a:cubicBezTo>
                  <a:cubicBezTo>
                    <a:pt x="187" y="2080"/>
                    <a:pt x="222" y="2907"/>
                    <a:pt x="1" y="3357"/>
                  </a:cubicBezTo>
                  <a:cubicBezTo>
                    <a:pt x="1" y="3357"/>
                    <a:pt x="222" y="3804"/>
                    <a:pt x="1049" y="4029"/>
                  </a:cubicBezTo>
                  <a:lnTo>
                    <a:pt x="2534" y="4029"/>
                  </a:lnTo>
                  <a:cubicBezTo>
                    <a:pt x="3357" y="3804"/>
                    <a:pt x="3579" y="3357"/>
                    <a:pt x="3579" y="3357"/>
                  </a:cubicBezTo>
                  <a:cubicBezTo>
                    <a:pt x="3357" y="2910"/>
                    <a:pt x="3393" y="2080"/>
                    <a:pt x="3357" y="1566"/>
                  </a:cubicBezTo>
                  <a:cubicBezTo>
                    <a:pt x="3294" y="704"/>
                    <a:pt x="2654" y="0"/>
                    <a:pt x="179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6" name="Google Shape;23286;p87"/>
            <p:cNvSpPr/>
            <p:nvPr/>
          </p:nvSpPr>
          <p:spPr>
            <a:xfrm>
              <a:off x="1329260" y="3481940"/>
              <a:ext cx="45730" cy="104240"/>
            </a:xfrm>
            <a:custGeom>
              <a:avLst/>
              <a:gdLst/>
              <a:ahLst/>
              <a:cxnLst/>
              <a:rect l="l" t="t" r="r" b="b"/>
              <a:pathLst>
                <a:path w="1757" h="4005" extrusionOk="0">
                  <a:moveTo>
                    <a:pt x="1496" y="1"/>
                  </a:moveTo>
                  <a:cubicBezTo>
                    <a:pt x="782" y="142"/>
                    <a:pt x="279" y="779"/>
                    <a:pt x="222" y="1542"/>
                  </a:cubicBezTo>
                  <a:cubicBezTo>
                    <a:pt x="187" y="2056"/>
                    <a:pt x="222" y="2883"/>
                    <a:pt x="1" y="3333"/>
                  </a:cubicBezTo>
                  <a:cubicBezTo>
                    <a:pt x="1" y="3333"/>
                    <a:pt x="222" y="3780"/>
                    <a:pt x="1049" y="4005"/>
                  </a:cubicBezTo>
                  <a:lnTo>
                    <a:pt x="1756" y="4005"/>
                  </a:lnTo>
                  <a:lnTo>
                    <a:pt x="1566" y="1542"/>
                  </a:lnTo>
                  <a:cubicBezTo>
                    <a:pt x="704" y="1109"/>
                    <a:pt x="880" y="265"/>
                    <a:pt x="149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7" name="Google Shape;23287;p87"/>
            <p:cNvSpPr/>
            <p:nvPr/>
          </p:nvSpPr>
          <p:spPr>
            <a:xfrm>
              <a:off x="1323508" y="3562807"/>
              <a:ext cx="104787" cy="93257"/>
            </a:xfrm>
            <a:custGeom>
              <a:avLst/>
              <a:gdLst/>
              <a:ahLst/>
              <a:cxnLst/>
              <a:rect l="l" t="t" r="r" b="b"/>
              <a:pathLst>
                <a:path w="4026" h="3583" extrusionOk="0">
                  <a:moveTo>
                    <a:pt x="1341" y="1"/>
                  </a:moveTo>
                  <a:lnTo>
                    <a:pt x="1341" y="673"/>
                  </a:lnTo>
                  <a:cubicBezTo>
                    <a:pt x="1341" y="842"/>
                    <a:pt x="1246" y="996"/>
                    <a:pt x="1094" y="1074"/>
                  </a:cubicBezTo>
                  <a:lnTo>
                    <a:pt x="369" y="1436"/>
                  </a:lnTo>
                  <a:cubicBezTo>
                    <a:pt x="141" y="1549"/>
                    <a:pt x="0" y="1781"/>
                    <a:pt x="0" y="2034"/>
                  </a:cubicBezTo>
                  <a:lnTo>
                    <a:pt x="0" y="3583"/>
                  </a:lnTo>
                  <a:lnTo>
                    <a:pt x="4025" y="3583"/>
                  </a:lnTo>
                  <a:lnTo>
                    <a:pt x="4025" y="2034"/>
                  </a:lnTo>
                  <a:cubicBezTo>
                    <a:pt x="4025" y="1781"/>
                    <a:pt x="3881" y="1549"/>
                    <a:pt x="3656" y="1436"/>
                  </a:cubicBezTo>
                  <a:lnTo>
                    <a:pt x="2931" y="1074"/>
                  </a:lnTo>
                  <a:cubicBezTo>
                    <a:pt x="2780" y="996"/>
                    <a:pt x="2681" y="842"/>
                    <a:pt x="2681" y="673"/>
                  </a:cubicBezTo>
                  <a:lnTo>
                    <a:pt x="268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8" name="Google Shape;23288;p87"/>
            <p:cNvSpPr/>
            <p:nvPr/>
          </p:nvSpPr>
          <p:spPr>
            <a:xfrm>
              <a:off x="1323508" y="3588626"/>
              <a:ext cx="104787" cy="67437"/>
            </a:xfrm>
            <a:custGeom>
              <a:avLst/>
              <a:gdLst/>
              <a:ahLst/>
              <a:cxnLst/>
              <a:rect l="l" t="t" r="r" b="b"/>
              <a:pathLst>
                <a:path w="4026" h="2591" extrusionOk="0">
                  <a:moveTo>
                    <a:pt x="1203" y="1"/>
                  </a:moveTo>
                  <a:cubicBezTo>
                    <a:pt x="1172" y="33"/>
                    <a:pt x="1133" y="61"/>
                    <a:pt x="1091" y="82"/>
                  </a:cubicBezTo>
                  <a:lnTo>
                    <a:pt x="369" y="444"/>
                  </a:lnTo>
                  <a:cubicBezTo>
                    <a:pt x="141" y="557"/>
                    <a:pt x="0" y="789"/>
                    <a:pt x="0" y="1042"/>
                  </a:cubicBezTo>
                  <a:lnTo>
                    <a:pt x="0" y="2591"/>
                  </a:lnTo>
                  <a:lnTo>
                    <a:pt x="4025" y="2591"/>
                  </a:lnTo>
                  <a:lnTo>
                    <a:pt x="4025" y="1042"/>
                  </a:lnTo>
                  <a:cubicBezTo>
                    <a:pt x="4025" y="789"/>
                    <a:pt x="3881" y="557"/>
                    <a:pt x="3656" y="441"/>
                  </a:cubicBezTo>
                  <a:lnTo>
                    <a:pt x="2931" y="82"/>
                  </a:lnTo>
                  <a:cubicBezTo>
                    <a:pt x="2889" y="61"/>
                    <a:pt x="2850" y="33"/>
                    <a:pt x="2818" y="1"/>
                  </a:cubicBezTo>
                  <a:lnTo>
                    <a:pt x="2562" y="286"/>
                  </a:lnTo>
                  <a:cubicBezTo>
                    <a:pt x="2417" y="455"/>
                    <a:pt x="2214" y="539"/>
                    <a:pt x="2011" y="539"/>
                  </a:cubicBezTo>
                  <a:cubicBezTo>
                    <a:pt x="1808" y="539"/>
                    <a:pt x="1604" y="455"/>
                    <a:pt x="1460" y="286"/>
                  </a:cubicBezTo>
                  <a:lnTo>
                    <a:pt x="1203"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9" name="Google Shape;23289;p87"/>
            <p:cNvSpPr/>
            <p:nvPr/>
          </p:nvSpPr>
          <p:spPr>
            <a:xfrm>
              <a:off x="1340998" y="3517155"/>
              <a:ext cx="69806" cy="57313"/>
            </a:xfrm>
            <a:custGeom>
              <a:avLst/>
              <a:gdLst/>
              <a:ahLst/>
              <a:cxnLst/>
              <a:rect l="l" t="t" r="r" b="b"/>
              <a:pathLst>
                <a:path w="2682" h="2202" extrusionOk="0">
                  <a:moveTo>
                    <a:pt x="1030" y="0"/>
                  </a:moveTo>
                  <a:cubicBezTo>
                    <a:pt x="946" y="0"/>
                    <a:pt x="869" y="50"/>
                    <a:pt x="830" y="129"/>
                  </a:cubicBezTo>
                  <a:cubicBezTo>
                    <a:pt x="757" y="284"/>
                    <a:pt x="651" y="421"/>
                    <a:pt x="524" y="534"/>
                  </a:cubicBezTo>
                  <a:cubicBezTo>
                    <a:pt x="475" y="576"/>
                    <a:pt x="422" y="618"/>
                    <a:pt x="366" y="657"/>
                  </a:cubicBezTo>
                  <a:cubicBezTo>
                    <a:pt x="102" y="843"/>
                    <a:pt x="0" y="1206"/>
                    <a:pt x="155" y="1491"/>
                  </a:cubicBezTo>
                  <a:cubicBezTo>
                    <a:pt x="387" y="1931"/>
                    <a:pt x="845" y="2202"/>
                    <a:pt x="1341" y="2202"/>
                  </a:cubicBezTo>
                  <a:cubicBezTo>
                    <a:pt x="2041" y="2202"/>
                    <a:pt x="2621" y="1663"/>
                    <a:pt x="2678" y="963"/>
                  </a:cubicBezTo>
                  <a:cubicBezTo>
                    <a:pt x="2681" y="896"/>
                    <a:pt x="2653" y="829"/>
                    <a:pt x="2600" y="787"/>
                  </a:cubicBezTo>
                  <a:cubicBezTo>
                    <a:pt x="2160" y="418"/>
                    <a:pt x="1640" y="150"/>
                    <a:pt x="1080" y="6"/>
                  </a:cubicBezTo>
                  <a:cubicBezTo>
                    <a:pt x="1063" y="2"/>
                    <a:pt x="1047" y="0"/>
                    <a:pt x="1030"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0" name="Google Shape;23290;p87"/>
            <p:cNvSpPr/>
            <p:nvPr/>
          </p:nvSpPr>
          <p:spPr>
            <a:xfrm>
              <a:off x="1341259" y="3517207"/>
              <a:ext cx="69545" cy="56818"/>
            </a:xfrm>
            <a:custGeom>
              <a:avLst/>
              <a:gdLst/>
              <a:ahLst/>
              <a:cxnLst/>
              <a:rect l="l" t="t" r="r" b="b"/>
              <a:pathLst>
                <a:path w="2672" h="2183" extrusionOk="0">
                  <a:moveTo>
                    <a:pt x="1015" y="0"/>
                  </a:moveTo>
                  <a:cubicBezTo>
                    <a:pt x="932" y="0"/>
                    <a:pt x="854" y="50"/>
                    <a:pt x="817" y="127"/>
                  </a:cubicBezTo>
                  <a:cubicBezTo>
                    <a:pt x="764" y="236"/>
                    <a:pt x="694" y="338"/>
                    <a:pt x="613" y="426"/>
                  </a:cubicBezTo>
                  <a:cubicBezTo>
                    <a:pt x="581" y="465"/>
                    <a:pt x="546" y="500"/>
                    <a:pt x="511" y="532"/>
                  </a:cubicBezTo>
                  <a:cubicBezTo>
                    <a:pt x="465" y="574"/>
                    <a:pt x="416" y="613"/>
                    <a:pt x="363" y="648"/>
                  </a:cubicBezTo>
                  <a:cubicBezTo>
                    <a:pt x="46" y="870"/>
                    <a:pt x="1" y="1267"/>
                    <a:pt x="194" y="1573"/>
                  </a:cubicBezTo>
                  <a:cubicBezTo>
                    <a:pt x="402" y="1901"/>
                    <a:pt x="740" y="2122"/>
                    <a:pt x="1123" y="2182"/>
                  </a:cubicBezTo>
                  <a:cubicBezTo>
                    <a:pt x="856" y="1999"/>
                    <a:pt x="655" y="1753"/>
                    <a:pt x="655" y="1306"/>
                  </a:cubicBezTo>
                  <a:lnTo>
                    <a:pt x="655" y="1134"/>
                  </a:lnTo>
                  <a:cubicBezTo>
                    <a:pt x="708" y="1095"/>
                    <a:pt x="757" y="1060"/>
                    <a:pt x="810" y="1014"/>
                  </a:cubicBezTo>
                  <a:cubicBezTo>
                    <a:pt x="933" y="901"/>
                    <a:pt x="1042" y="775"/>
                    <a:pt x="1130" y="634"/>
                  </a:cubicBezTo>
                  <a:cubicBezTo>
                    <a:pt x="1556" y="768"/>
                    <a:pt x="1953" y="982"/>
                    <a:pt x="2295" y="1271"/>
                  </a:cubicBezTo>
                  <a:cubicBezTo>
                    <a:pt x="2340" y="1306"/>
                    <a:pt x="2397" y="1359"/>
                    <a:pt x="2520" y="1475"/>
                  </a:cubicBezTo>
                  <a:cubicBezTo>
                    <a:pt x="2601" y="1352"/>
                    <a:pt x="2654" y="1109"/>
                    <a:pt x="2668" y="965"/>
                  </a:cubicBezTo>
                  <a:cubicBezTo>
                    <a:pt x="2671" y="894"/>
                    <a:pt x="2643" y="827"/>
                    <a:pt x="2590" y="785"/>
                  </a:cubicBezTo>
                  <a:cubicBezTo>
                    <a:pt x="2147" y="416"/>
                    <a:pt x="1630" y="148"/>
                    <a:pt x="1070" y="8"/>
                  </a:cubicBezTo>
                  <a:cubicBezTo>
                    <a:pt x="1052" y="3"/>
                    <a:pt x="1033" y="0"/>
                    <a:pt x="1015"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1" name="Google Shape;23291;p87"/>
            <p:cNvSpPr/>
            <p:nvPr/>
          </p:nvSpPr>
          <p:spPr>
            <a:xfrm>
              <a:off x="1323404" y="3605310"/>
              <a:ext cx="23373" cy="50754"/>
            </a:xfrm>
            <a:custGeom>
              <a:avLst/>
              <a:gdLst/>
              <a:ahLst/>
              <a:cxnLst/>
              <a:rect l="l" t="t" r="r" b="b"/>
              <a:pathLst>
                <a:path w="898" h="1950" extrusionOk="0">
                  <a:moveTo>
                    <a:pt x="138" y="0"/>
                  </a:moveTo>
                  <a:cubicBezTo>
                    <a:pt x="50" y="113"/>
                    <a:pt x="1" y="257"/>
                    <a:pt x="1" y="401"/>
                  </a:cubicBezTo>
                  <a:lnTo>
                    <a:pt x="1" y="1950"/>
                  </a:lnTo>
                  <a:lnTo>
                    <a:pt x="898" y="1950"/>
                  </a:lnTo>
                  <a:lnTo>
                    <a:pt x="898" y="820"/>
                  </a:lnTo>
                  <a:cubicBezTo>
                    <a:pt x="898" y="683"/>
                    <a:pt x="834" y="556"/>
                    <a:pt x="729" y="472"/>
                  </a:cubicBezTo>
                  <a:lnTo>
                    <a:pt x="138" y="0"/>
                  </a:ln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2" name="Google Shape;23292;p87"/>
            <p:cNvSpPr/>
            <p:nvPr/>
          </p:nvSpPr>
          <p:spPr>
            <a:xfrm>
              <a:off x="1405000" y="3605310"/>
              <a:ext cx="23295" cy="50754"/>
            </a:xfrm>
            <a:custGeom>
              <a:avLst/>
              <a:gdLst/>
              <a:ahLst/>
              <a:cxnLst/>
              <a:rect l="l" t="t" r="r" b="b"/>
              <a:pathLst>
                <a:path w="895" h="1950" extrusionOk="0">
                  <a:moveTo>
                    <a:pt x="757" y="0"/>
                  </a:moveTo>
                  <a:lnTo>
                    <a:pt x="166" y="472"/>
                  </a:lnTo>
                  <a:cubicBezTo>
                    <a:pt x="60" y="556"/>
                    <a:pt x="0" y="683"/>
                    <a:pt x="0" y="820"/>
                  </a:cubicBezTo>
                  <a:lnTo>
                    <a:pt x="0" y="1950"/>
                  </a:lnTo>
                  <a:lnTo>
                    <a:pt x="894" y="1950"/>
                  </a:lnTo>
                  <a:lnTo>
                    <a:pt x="894" y="401"/>
                  </a:lnTo>
                  <a:cubicBezTo>
                    <a:pt x="894" y="257"/>
                    <a:pt x="845" y="113"/>
                    <a:pt x="757"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3" name="Google Shape;23293;p87"/>
            <p:cNvSpPr/>
            <p:nvPr/>
          </p:nvSpPr>
          <p:spPr>
            <a:xfrm>
              <a:off x="1585501" y="3487093"/>
              <a:ext cx="29151" cy="64106"/>
            </a:xfrm>
            <a:custGeom>
              <a:avLst/>
              <a:gdLst/>
              <a:ahLst/>
              <a:cxnLst/>
              <a:rect l="l" t="t" r="r" b="b"/>
              <a:pathLst>
                <a:path w="1120" h="2463" extrusionOk="0">
                  <a:moveTo>
                    <a:pt x="672" y="0"/>
                  </a:moveTo>
                  <a:cubicBezTo>
                    <a:pt x="299" y="0"/>
                    <a:pt x="0" y="299"/>
                    <a:pt x="0" y="672"/>
                  </a:cubicBezTo>
                  <a:lnTo>
                    <a:pt x="0" y="830"/>
                  </a:lnTo>
                  <a:cubicBezTo>
                    <a:pt x="0" y="1020"/>
                    <a:pt x="32" y="1214"/>
                    <a:pt x="92" y="1397"/>
                  </a:cubicBezTo>
                  <a:lnTo>
                    <a:pt x="447" y="2463"/>
                  </a:lnTo>
                  <a:lnTo>
                    <a:pt x="1119" y="2463"/>
                  </a:lnTo>
                  <a:lnTo>
                    <a:pt x="1119" y="0"/>
                  </a:ln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4" name="Google Shape;23294;p87"/>
            <p:cNvSpPr/>
            <p:nvPr/>
          </p:nvSpPr>
          <p:spPr>
            <a:xfrm>
              <a:off x="1597135" y="3481315"/>
              <a:ext cx="69988" cy="69884"/>
            </a:xfrm>
            <a:custGeom>
              <a:avLst/>
              <a:gdLst/>
              <a:ahLst/>
              <a:cxnLst/>
              <a:rect l="l" t="t" r="r" b="b"/>
              <a:pathLst>
                <a:path w="2689" h="2685" extrusionOk="0">
                  <a:moveTo>
                    <a:pt x="672" y="0"/>
                  </a:moveTo>
                  <a:cubicBezTo>
                    <a:pt x="303" y="0"/>
                    <a:pt x="0" y="299"/>
                    <a:pt x="0" y="669"/>
                  </a:cubicBezTo>
                  <a:cubicBezTo>
                    <a:pt x="0" y="919"/>
                    <a:pt x="201" y="1119"/>
                    <a:pt x="451" y="1119"/>
                  </a:cubicBezTo>
                  <a:lnTo>
                    <a:pt x="2238" y="2685"/>
                  </a:lnTo>
                  <a:lnTo>
                    <a:pt x="2636" y="1299"/>
                  </a:lnTo>
                  <a:cubicBezTo>
                    <a:pt x="2671" y="1179"/>
                    <a:pt x="2688" y="1056"/>
                    <a:pt x="2685" y="929"/>
                  </a:cubicBezTo>
                  <a:lnTo>
                    <a:pt x="2685"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5" name="Google Shape;23295;p87"/>
            <p:cNvSpPr/>
            <p:nvPr/>
          </p:nvSpPr>
          <p:spPr>
            <a:xfrm>
              <a:off x="1608847" y="3568663"/>
              <a:ext cx="34929" cy="34929"/>
            </a:xfrm>
            <a:custGeom>
              <a:avLst/>
              <a:gdLst/>
              <a:ahLst/>
              <a:cxnLst/>
              <a:rect l="l" t="t" r="r" b="b"/>
              <a:pathLst>
                <a:path w="1342" h="1342" extrusionOk="0">
                  <a:moveTo>
                    <a:pt x="1" y="1"/>
                  </a:moveTo>
                  <a:lnTo>
                    <a:pt x="1" y="1341"/>
                  </a:lnTo>
                  <a:lnTo>
                    <a:pt x="1341" y="1341"/>
                  </a:lnTo>
                  <a:lnTo>
                    <a:pt x="1341"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6" name="Google Shape;23296;p87"/>
            <p:cNvSpPr/>
            <p:nvPr/>
          </p:nvSpPr>
          <p:spPr>
            <a:xfrm>
              <a:off x="1568010" y="3582770"/>
              <a:ext cx="116603" cy="73293"/>
            </a:xfrm>
            <a:custGeom>
              <a:avLst/>
              <a:gdLst/>
              <a:ahLst/>
              <a:cxnLst/>
              <a:rect l="l" t="t" r="r" b="b"/>
              <a:pathLst>
                <a:path w="4480" h="2816" extrusionOk="0">
                  <a:moveTo>
                    <a:pt x="1570" y="1"/>
                  </a:moveTo>
                  <a:lnTo>
                    <a:pt x="489" y="310"/>
                  </a:lnTo>
                  <a:cubicBezTo>
                    <a:pt x="201" y="391"/>
                    <a:pt x="0" y="655"/>
                    <a:pt x="0" y="954"/>
                  </a:cubicBezTo>
                  <a:lnTo>
                    <a:pt x="0" y="2816"/>
                  </a:lnTo>
                  <a:lnTo>
                    <a:pt x="4479" y="2816"/>
                  </a:lnTo>
                  <a:lnTo>
                    <a:pt x="4479" y="954"/>
                  </a:lnTo>
                  <a:cubicBezTo>
                    <a:pt x="4479" y="655"/>
                    <a:pt x="4279" y="391"/>
                    <a:pt x="3990" y="310"/>
                  </a:cubicBezTo>
                  <a:lnTo>
                    <a:pt x="2910" y="1"/>
                  </a:lnTo>
                  <a:lnTo>
                    <a:pt x="2238" y="799"/>
                  </a:lnTo>
                  <a:lnTo>
                    <a:pt x="1570" y="1"/>
                  </a:lnTo>
                  <a:close/>
                </a:path>
              </a:pathLst>
            </a:custGeom>
            <a:solidFill>
              <a:srgbClr val="C7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7" name="Google Shape;23297;p87"/>
            <p:cNvSpPr/>
            <p:nvPr/>
          </p:nvSpPr>
          <p:spPr>
            <a:xfrm>
              <a:off x="1591357" y="3510518"/>
              <a:ext cx="69910" cy="63950"/>
            </a:xfrm>
            <a:custGeom>
              <a:avLst/>
              <a:gdLst/>
              <a:ahLst/>
              <a:cxnLst/>
              <a:rect l="l" t="t" r="r" b="b"/>
              <a:pathLst>
                <a:path w="2686" h="2457" extrusionOk="0">
                  <a:moveTo>
                    <a:pt x="849" y="1"/>
                  </a:moveTo>
                  <a:cubicBezTo>
                    <a:pt x="731" y="1"/>
                    <a:pt x="620" y="46"/>
                    <a:pt x="535" y="131"/>
                  </a:cubicBezTo>
                  <a:lnTo>
                    <a:pt x="317" y="353"/>
                  </a:lnTo>
                  <a:cubicBezTo>
                    <a:pt x="113" y="553"/>
                    <a:pt x="1" y="828"/>
                    <a:pt x="1" y="1116"/>
                  </a:cubicBezTo>
                  <a:cubicBezTo>
                    <a:pt x="1" y="1855"/>
                    <a:pt x="602" y="2457"/>
                    <a:pt x="1341" y="2457"/>
                  </a:cubicBezTo>
                  <a:cubicBezTo>
                    <a:pt x="2084" y="2457"/>
                    <a:pt x="2685" y="1855"/>
                    <a:pt x="2685" y="1116"/>
                  </a:cubicBezTo>
                  <a:lnTo>
                    <a:pt x="2685" y="831"/>
                  </a:lnTo>
                  <a:cubicBezTo>
                    <a:pt x="2685" y="711"/>
                    <a:pt x="2639" y="595"/>
                    <a:pt x="2555" y="514"/>
                  </a:cubicBezTo>
                  <a:cubicBezTo>
                    <a:pt x="2210" y="177"/>
                    <a:pt x="1577" y="22"/>
                    <a:pt x="863" y="1"/>
                  </a:cubicBezTo>
                  <a:cubicBezTo>
                    <a:pt x="858" y="1"/>
                    <a:pt x="854" y="1"/>
                    <a:pt x="849" y="1"/>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8" name="Google Shape;23298;p87"/>
            <p:cNvSpPr/>
            <p:nvPr/>
          </p:nvSpPr>
          <p:spPr>
            <a:xfrm>
              <a:off x="1591357" y="3510440"/>
              <a:ext cx="69728" cy="62648"/>
            </a:xfrm>
            <a:custGeom>
              <a:avLst/>
              <a:gdLst/>
              <a:ahLst/>
              <a:cxnLst/>
              <a:rect l="l" t="t" r="r" b="b"/>
              <a:pathLst>
                <a:path w="2679" h="2407" extrusionOk="0">
                  <a:moveTo>
                    <a:pt x="863" y="0"/>
                  </a:moveTo>
                  <a:cubicBezTo>
                    <a:pt x="739" y="0"/>
                    <a:pt x="623" y="46"/>
                    <a:pt x="535" y="134"/>
                  </a:cubicBezTo>
                  <a:lnTo>
                    <a:pt x="317" y="352"/>
                  </a:lnTo>
                  <a:cubicBezTo>
                    <a:pt x="113" y="556"/>
                    <a:pt x="1" y="831"/>
                    <a:pt x="1" y="1119"/>
                  </a:cubicBezTo>
                  <a:cubicBezTo>
                    <a:pt x="1" y="1714"/>
                    <a:pt x="398" y="2241"/>
                    <a:pt x="972" y="2407"/>
                  </a:cubicBezTo>
                  <a:cubicBezTo>
                    <a:pt x="778" y="2168"/>
                    <a:pt x="669" y="1869"/>
                    <a:pt x="673" y="1562"/>
                  </a:cubicBezTo>
                  <a:lnTo>
                    <a:pt x="673" y="1119"/>
                  </a:lnTo>
                  <a:cubicBezTo>
                    <a:pt x="669" y="869"/>
                    <a:pt x="870" y="671"/>
                    <a:pt x="1113" y="671"/>
                  </a:cubicBezTo>
                  <a:cubicBezTo>
                    <a:pt x="1123" y="671"/>
                    <a:pt x="1134" y="672"/>
                    <a:pt x="1144" y="672"/>
                  </a:cubicBezTo>
                  <a:cubicBezTo>
                    <a:pt x="1598" y="700"/>
                    <a:pt x="2267" y="774"/>
                    <a:pt x="2678" y="971"/>
                  </a:cubicBezTo>
                  <a:cubicBezTo>
                    <a:pt x="2664" y="880"/>
                    <a:pt x="2625" y="584"/>
                    <a:pt x="2555" y="514"/>
                  </a:cubicBezTo>
                  <a:cubicBezTo>
                    <a:pt x="2210" y="176"/>
                    <a:pt x="1577" y="25"/>
                    <a:pt x="863"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9" name="Google Shape;23299;p87"/>
            <p:cNvSpPr/>
            <p:nvPr/>
          </p:nvSpPr>
          <p:spPr>
            <a:xfrm>
              <a:off x="1661241" y="3597606"/>
              <a:ext cx="23269" cy="58458"/>
            </a:xfrm>
            <a:custGeom>
              <a:avLst/>
              <a:gdLst/>
              <a:ahLst/>
              <a:cxnLst/>
              <a:rect l="l" t="t" r="r" b="b"/>
              <a:pathLst>
                <a:path w="894" h="2246" extrusionOk="0">
                  <a:moveTo>
                    <a:pt x="774" y="1"/>
                  </a:moveTo>
                  <a:lnTo>
                    <a:pt x="197" y="578"/>
                  </a:lnTo>
                  <a:cubicBezTo>
                    <a:pt x="71" y="701"/>
                    <a:pt x="0" y="873"/>
                    <a:pt x="0" y="1053"/>
                  </a:cubicBezTo>
                  <a:lnTo>
                    <a:pt x="0" y="2246"/>
                  </a:lnTo>
                  <a:lnTo>
                    <a:pt x="894" y="2246"/>
                  </a:lnTo>
                  <a:lnTo>
                    <a:pt x="894" y="384"/>
                  </a:lnTo>
                  <a:cubicBezTo>
                    <a:pt x="894" y="247"/>
                    <a:pt x="852" y="113"/>
                    <a:pt x="774" y="1"/>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0" name="Google Shape;23300;p87"/>
            <p:cNvSpPr/>
            <p:nvPr/>
          </p:nvSpPr>
          <p:spPr>
            <a:xfrm>
              <a:off x="1404896" y="3574441"/>
              <a:ext cx="198121" cy="81622"/>
            </a:xfrm>
            <a:custGeom>
              <a:avLst/>
              <a:gdLst/>
              <a:ahLst/>
              <a:cxnLst/>
              <a:rect l="l" t="t" r="r" b="b"/>
              <a:pathLst>
                <a:path w="7612" h="3136" extrusionOk="0">
                  <a:moveTo>
                    <a:pt x="2464" y="1"/>
                  </a:moveTo>
                  <a:lnTo>
                    <a:pt x="592" y="683"/>
                  </a:lnTo>
                  <a:cubicBezTo>
                    <a:pt x="237" y="810"/>
                    <a:pt x="1" y="1148"/>
                    <a:pt x="4" y="1524"/>
                  </a:cubicBezTo>
                  <a:lnTo>
                    <a:pt x="4" y="3136"/>
                  </a:lnTo>
                  <a:lnTo>
                    <a:pt x="7611" y="3136"/>
                  </a:lnTo>
                  <a:lnTo>
                    <a:pt x="7611" y="1524"/>
                  </a:lnTo>
                  <a:cubicBezTo>
                    <a:pt x="7611" y="1148"/>
                    <a:pt x="7376" y="810"/>
                    <a:pt x="7024" y="683"/>
                  </a:cubicBezTo>
                  <a:lnTo>
                    <a:pt x="5149" y="1"/>
                  </a:lnTo>
                  <a:lnTo>
                    <a:pt x="3808" y="451"/>
                  </a:lnTo>
                  <a:lnTo>
                    <a:pt x="2464" y="1"/>
                  </a:ln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1" name="Google Shape;23301;p87"/>
            <p:cNvSpPr/>
            <p:nvPr/>
          </p:nvSpPr>
          <p:spPr>
            <a:xfrm>
              <a:off x="1568010" y="3598257"/>
              <a:ext cx="35007" cy="57807"/>
            </a:xfrm>
            <a:custGeom>
              <a:avLst/>
              <a:gdLst/>
              <a:ahLst/>
              <a:cxnLst/>
              <a:rect l="l" t="t" r="r" b="b"/>
              <a:pathLst>
                <a:path w="1345" h="2221" extrusionOk="0">
                  <a:moveTo>
                    <a:pt x="1105" y="0"/>
                  </a:moveTo>
                  <a:lnTo>
                    <a:pt x="264" y="838"/>
                  </a:lnTo>
                  <a:cubicBezTo>
                    <a:pt x="95" y="1007"/>
                    <a:pt x="4" y="1235"/>
                    <a:pt x="0" y="1471"/>
                  </a:cubicBezTo>
                  <a:lnTo>
                    <a:pt x="0" y="2221"/>
                  </a:lnTo>
                  <a:lnTo>
                    <a:pt x="1344" y="2221"/>
                  </a:lnTo>
                  <a:lnTo>
                    <a:pt x="1344" y="609"/>
                  </a:lnTo>
                  <a:cubicBezTo>
                    <a:pt x="1344" y="380"/>
                    <a:pt x="1256" y="166"/>
                    <a:pt x="110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2" name="Google Shape;23302;p87"/>
            <p:cNvSpPr/>
            <p:nvPr/>
          </p:nvSpPr>
          <p:spPr>
            <a:xfrm>
              <a:off x="1439903" y="3393941"/>
              <a:ext cx="128133" cy="93152"/>
            </a:xfrm>
            <a:custGeom>
              <a:avLst/>
              <a:gdLst/>
              <a:ahLst/>
              <a:cxnLst/>
              <a:rect l="l" t="t" r="r" b="b"/>
              <a:pathLst>
                <a:path w="4923" h="3579" extrusionOk="0">
                  <a:moveTo>
                    <a:pt x="1791" y="1"/>
                  </a:moveTo>
                  <a:cubicBezTo>
                    <a:pt x="802" y="1"/>
                    <a:pt x="0" y="799"/>
                    <a:pt x="0" y="1788"/>
                  </a:cubicBezTo>
                  <a:lnTo>
                    <a:pt x="0" y="2323"/>
                  </a:lnTo>
                  <a:cubicBezTo>
                    <a:pt x="0" y="2562"/>
                    <a:pt x="39" y="2801"/>
                    <a:pt x="116" y="3030"/>
                  </a:cubicBezTo>
                  <a:lnTo>
                    <a:pt x="190" y="3252"/>
                  </a:lnTo>
                  <a:cubicBezTo>
                    <a:pt x="211" y="3322"/>
                    <a:pt x="225" y="3393"/>
                    <a:pt x="225" y="3463"/>
                  </a:cubicBezTo>
                  <a:lnTo>
                    <a:pt x="225" y="3579"/>
                  </a:lnTo>
                  <a:lnTo>
                    <a:pt x="4701" y="3579"/>
                  </a:lnTo>
                  <a:lnTo>
                    <a:pt x="4701" y="3463"/>
                  </a:lnTo>
                  <a:cubicBezTo>
                    <a:pt x="4701" y="3393"/>
                    <a:pt x="4711" y="3322"/>
                    <a:pt x="4732" y="3252"/>
                  </a:cubicBezTo>
                  <a:lnTo>
                    <a:pt x="4810" y="3030"/>
                  </a:lnTo>
                  <a:cubicBezTo>
                    <a:pt x="4884" y="2801"/>
                    <a:pt x="4922" y="2562"/>
                    <a:pt x="4922" y="2323"/>
                  </a:cubicBezTo>
                  <a:lnTo>
                    <a:pt x="4922" y="448"/>
                  </a:lnTo>
                  <a:cubicBezTo>
                    <a:pt x="4922" y="198"/>
                    <a:pt x="4722" y="1"/>
                    <a:pt x="4476" y="1"/>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3" name="Google Shape;23303;p87"/>
            <p:cNvSpPr/>
            <p:nvPr/>
          </p:nvSpPr>
          <p:spPr>
            <a:xfrm>
              <a:off x="1469002" y="3393941"/>
              <a:ext cx="99035" cy="93152"/>
            </a:xfrm>
            <a:custGeom>
              <a:avLst/>
              <a:gdLst/>
              <a:ahLst/>
              <a:cxnLst/>
              <a:rect l="l" t="t" r="r" b="b"/>
              <a:pathLst>
                <a:path w="3805" h="3579" extrusionOk="0">
                  <a:moveTo>
                    <a:pt x="906" y="1"/>
                  </a:moveTo>
                  <a:cubicBezTo>
                    <a:pt x="406" y="1"/>
                    <a:pt x="1" y="408"/>
                    <a:pt x="1" y="909"/>
                  </a:cubicBezTo>
                  <a:cubicBezTo>
                    <a:pt x="1" y="1412"/>
                    <a:pt x="409" y="1816"/>
                    <a:pt x="912" y="1816"/>
                  </a:cubicBezTo>
                  <a:lnTo>
                    <a:pt x="1035" y="1816"/>
                  </a:lnTo>
                  <a:lnTo>
                    <a:pt x="1099" y="3579"/>
                  </a:lnTo>
                  <a:lnTo>
                    <a:pt x="3583" y="3579"/>
                  </a:lnTo>
                  <a:lnTo>
                    <a:pt x="3583" y="3466"/>
                  </a:lnTo>
                  <a:cubicBezTo>
                    <a:pt x="3583" y="3393"/>
                    <a:pt x="3593" y="3322"/>
                    <a:pt x="3614" y="3252"/>
                  </a:cubicBezTo>
                  <a:lnTo>
                    <a:pt x="3692" y="3030"/>
                  </a:lnTo>
                  <a:cubicBezTo>
                    <a:pt x="3766" y="2801"/>
                    <a:pt x="3804" y="2562"/>
                    <a:pt x="3804" y="2323"/>
                  </a:cubicBezTo>
                  <a:lnTo>
                    <a:pt x="3804" y="448"/>
                  </a:lnTo>
                  <a:cubicBezTo>
                    <a:pt x="3804" y="198"/>
                    <a:pt x="3604" y="1"/>
                    <a:pt x="3358" y="1"/>
                  </a:cubicBezTo>
                  <a:lnTo>
                    <a:pt x="912" y="1"/>
                  </a:lnTo>
                  <a:cubicBezTo>
                    <a:pt x="910" y="1"/>
                    <a:pt x="908" y="1"/>
                    <a:pt x="90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4" name="Google Shape;23304;p87"/>
            <p:cNvSpPr/>
            <p:nvPr/>
          </p:nvSpPr>
          <p:spPr>
            <a:xfrm>
              <a:off x="1469002" y="3533682"/>
              <a:ext cx="69910" cy="52419"/>
            </a:xfrm>
            <a:custGeom>
              <a:avLst/>
              <a:gdLst/>
              <a:ahLst/>
              <a:cxnLst/>
              <a:rect l="l" t="t" r="r" b="b"/>
              <a:pathLst>
                <a:path w="2686" h="2014" extrusionOk="0">
                  <a:moveTo>
                    <a:pt x="1" y="1"/>
                  </a:moveTo>
                  <a:lnTo>
                    <a:pt x="1" y="2013"/>
                  </a:lnTo>
                  <a:lnTo>
                    <a:pt x="2686" y="2013"/>
                  </a:lnTo>
                  <a:lnTo>
                    <a:pt x="2686" y="1"/>
                  </a:ln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5" name="Google Shape;23305;p87"/>
            <p:cNvSpPr/>
            <p:nvPr/>
          </p:nvSpPr>
          <p:spPr>
            <a:xfrm>
              <a:off x="1469002" y="3533682"/>
              <a:ext cx="69910" cy="35007"/>
            </a:xfrm>
            <a:custGeom>
              <a:avLst/>
              <a:gdLst/>
              <a:ahLst/>
              <a:cxnLst/>
              <a:rect l="l" t="t" r="r" b="b"/>
              <a:pathLst>
                <a:path w="2686" h="1345" extrusionOk="0">
                  <a:moveTo>
                    <a:pt x="1" y="1"/>
                  </a:moveTo>
                  <a:lnTo>
                    <a:pt x="1" y="1014"/>
                  </a:lnTo>
                  <a:cubicBezTo>
                    <a:pt x="421" y="1234"/>
                    <a:pt x="882" y="1344"/>
                    <a:pt x="1343" y="1344"/>
                  </a:cubicBezTo>
                  <a:cubicBezTo>
                    <a:pt x="1804" y="1344"/>
                    <a:pt x="2265" y="1234"/>
                    <a:pt x="2686" y="1014"/>
                  </a:cubicBezTo>
                  <a:lnTo>
                    <a:pt x="2686" y="1"/>
                  </a:lnTo>
                  <a:close/>
                </a:path>
              </a:pathLst>
            </a:custGeom>
            <a:solidFill>
              <a:srgbClr val="9EAA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6" name="Google Shape;23306;p87"/>
            <p:cNvSpPr/>
            <p:nvPr/>
          </p:nvSpPr>
          <p:spPr>
            <a:xfrm>
              <a:off x="1457393" y="3564785"/>
              <a:ext cx="46615" cy="41592"/>
            </a:xfrm>
            <a:custGeom>
              <a:avLst/>
              <a:gdLst/>
              <a:ahLst/>
              <a:cxnLst/>
              <a:rect l="l" t="t" r="r" b="b"/>
              <a:pathLst>
                <a:path w="1791" h="1598" extrusionOk="0">
                  <a:moveTo>
                    <a:pt x="397" y="1"/>
                  </a:moveTo>
                  <a:cubicBezTo>
                    <a:pt x="314" y="1"/>
                    <a:pt x="232" y="48"/>
                    <a:pt x="194" y="129"/>
                  </a:cubicBezTo>
                  <a:lnTo>
                    <a:pt x="0" y="537"/>
                  </a:lnTo>
                  <a:lnTo>
                    <a:pt x="739" y="1512"/>
                  </a:lnTo>
                  <a:cubicBezTo>
                    <a:pt x="783" y="1569"/>
                    <a:pt x="849" y="1598"/>
                    <a:pt x="916" y="1598"/>
                  </a:cubicBezTo>
                  <a:cubicBezTo>
                    <a:pt x="973" y="1598"/>
                    <a:pt x="1031" y="1576"/>
                    <a:pt x="1077" y="1533"/>
                  </a:cubicBezTo>
                  <a:lnTo>
                    <a:pt x="1791" y="818"/>
                  </a:lnTo>
                  <a:lnTo>
                    <a:pt x="514" y="34"/>
                  </a:lnTo>
                  <a:cubicBezTo>
                    <a:pt x="478" y="11"/>
                    <a:pt x="437" y="1"/>
                    <a:pt x="39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7" name="Google Shape;23307;p87"/>
            <p:cNvSpPr/>
            <p:nvPr/>
          </p:nvSpPr>
          <p:spPr>
            <a:xfrm>
              <a:off x="1503983" y="3564785"/>
              <a:ext cx="46641" cy="41592"/>
            </a:xfrm>
            <a:custGeom>
              <a:avLst/>
              <a:gdLst/>
              <a:ahLst/>
              <a:cxnLst/>
              <a:rect l="l" t="t" r="r" b="b"/>
              <a:pathLst>
                <a:path w="1792" h="1598" extrusionOk="0">
                  <a:moveTo>
                    <a:pt x="1394" y="1"/>
                  </a:moveTo>
                  <a:cubicBezTo>
                    <a:pt x="1355" y="1"/>
                    <a:pt x="1314" y="11"/>
                    <a:pt x="1278" y="34"/>
                  </a:cubicBezTo>
                  <a:lnTo>
                    <a:pt x="1" y="818"/>
                  </a:lnTo>
                  <a:lnTo>
                    <a:pt x="715" y="1533"/>
                  </a:lnTo>
                  <a:cubicBezTo>
                    <a:pt x="759" y="1576"/>
                    <a:pt x="816" y="1598"/>
                    <a:pt x="873" y="1598"/>
                  </a:cubicBezTo>
                  <a:cubicBezTo>
                    <a:pt x="940" y="1598"/>
                    <a:pt x="1006" y="1569"/>
                    <a:pt x="1049" y="1512"/>
                  </a:cubicBezTo>
                  <a:lnTo>
                    <a:pt x="1792" y="537"/>
                  </a:lnTo>
                  <a:lnTo>
                    <a:pt x="1598" y="129"/>
                  </a:lnTo>
                  <a:cubicBezTo>
                    <a:pt x="1560" y="48"/>
                    <a:pt x="1478" y="1"/>
                    <a:pt x="1394"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8" name="Google Shape;23308;p87"/>
            <p:cNvSpPr/>
            <p:nvPr/>
          </p:nvSpPr>
          <p:spPr>
            <a:xfrm>
              <a:off x="1445759" y="3441129"/>
              <a:ext cx="116499" cy="110070"/>
            </a:xfrm>
            <a:custGeom>
              <a:avLst/>
              <a:gdLst/>
              <a:ahLst/>
              <a:cxnLst/>
              <a:rect l="l" t="t" r="r" b="b"/>
              <a:pathLst>
                <a:path w="4476" h="4229" extrusionOk="0">
                  <a:moveTo>
                    <a:pt x="1907" y="0"/>
                  </a:moveTo>
                  <a:cubicBezTo>
                    <a:pt x="1205" y="0"/>
                    <a:pt x="672" y="200"/>
                    <a:pt x="672" y="200"/>
                  </a:cubicBezTo>
                  <a:lnTo>
                    <a:pt x="672" y="960"/>
                  </a:lnTo>
                  <a:cubicBezTo>
                    <a:pt x="672" y="1182"/>
                    <a:pt x="560" y="1393"/>
                    <a:pt x="373" y="1516"/>
                  </a:cubicBezTo>
                  <a:lnTo>
                    <a:pt x="0" y="1766"/>
                  </a:lnTo>
                  <a:lnTo>
                    <a:pt x="0" y="1991"/>
                  </a:lnTo>
                  <a:cubicBezTo>
                    <a:pt x="0" y="3226"/>
                    <a:pt x="999" y="4229"/>
                    <a:pt x="2238" y="4229"/>
                  </a:cubicBezTo>
                  <a:cubicBezTo>
                    <a:pt x="3473" y="4229"/>
                    <a:pt x="4476" y="3226"/>
                    <a:pt x="4476" y="1991"/>
                  </a:cubicBezTo>
                  <a:lnTo>
                    <a:pt x="4476" y="1766"/>
                  </a:lnTo>
                  <a:lnTo>
                    <a:pt x="4103" y="1516"/>
                  </a:lnTo>
                  <a:cubicBezTo>
                    <a:pt x="3916" y="1393"/>
                    <a:pt x="3804" y="1182"/>
                    <a:pt x="3804" y="960"/>
                  </a:cubicBezTo>
                  <a:lnTo>
                    <a:pt x="3804" y="647"/>
                  </a:lnTo>
                  <a:cubicBezTo>
                    <a:pt x="3193" y="139"/>
                    <a:pt x="2491" y="0"/>
                    <a:pt x="1907" y="0"/>
                  </a:cubicBezTo>
                  <a:close/>
                </a:path>
              </a:pathLst>
            </a:custGeom>
            <a:solidFill>
              <a:srgbClr val="C2CA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9" name="Google Shape;23309;p87"/>
            <p:cNvSpPr/>
            <p:nvPr/>
          </p:nvSpPr>
          <p:spPr>
            <a:xfrm>
              <a:off x="1405000" y="3598257"/>
              <a:ext cx="34929" cy="57807"/>
            </a:xfrm>
            <a:custGeom>
              <a:avLst/>
              <a:gdLst/>
              <a:ahLst/>
              <a:cxnLst/>
              <a:rect l="l" t="t" r="r" b="b"/>
              <a:pathLst>
                <a:path w="1342" h="2221" extrusionOk="0">
                  <a:moveTo>
                    <a:pt x="240" y="0"/>
                  </a:moveTo>
                  <a:cubicBezTo>
                    <a:pt x="85" y="166"/>
                    <a:pt x="0" y="380"/>
                    <a:pt x="0" y="609"/>
                  </a:cubicBezTo>
                  <a:lnTo>
                    <a:pt x="0" y="2221"/>
                  </a:lnTo>
                  <a:lnTo>
                    <a:pt x="1341" y="2221"/>
                  </a:lnTo>
                  <a:lnTo>
                    <a:pt x="1341" y="1471"/>
                  </a:lnTo>
                  <a:cubicBezTo>
                    <a:pt x="1341" y="1235"/>
                    <a:pt x="1246" y="1007"/>
                    <a:pt x="1077" y="838"/>
                  </a:cubicBezTo>
                  <a:lnTo>
                    <a:pt x="240"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0" name="Google Shape;23310;p87"/>
            <p:cNvSpPr/>
            <p:nvPr/>
          </p:nvSpPr>
          <p:spPr>
            <a:xfrm>
              <a:off x="1445655" y="3441129"/>
              <a:ext cx="99113" cy="109524"/>
            </a:xfrm>
            <a:custGeom>
              <a:avLst/>
              <a:gdLst/>
              <a:ahLst/>
              <a:cxnLst/>
              <a:rect l="l" t="t" r="r" b="b"/>
              <a:pathLst>
                <a:path w="3808" h="4208" extrusionOk="0">
                  <a:moveTo>
                    <a:pt x="1909" y="0"/>
                  </a:moveTo>
                  <a:cubicBezTo>
                    <a:pt x="1206" y="0"/>
                    <a:pt x="673" y="200"/>
                    <a:pt x="673" y="200"/>
                  </a:cubicBezTo>
                  <a:lnTo>
                    <a:pt x="673" y="957"/>
                  </a:lnTo>
                  <a:cubicBezTo>
                    <a:pt x="673" y="1182"/>
                    <a:pt x="560" y="1393"/>
                    <a:pt x="374" y="1516"/>
                  </a:cubicBezTo>
                  <a:lnTo>
                    <a:pt x="1" y="1766"/>
                  </a:lnTo>
                  <a:lnTo>
                    <a:pt x="1" y="1991"/>
                  </a:lnTo>
                  <a:cubicBezTo>
                    <a:pt x="4" y="3121"/>
                    <a:pt x="849" y="4074"/>
                    <a:pt x="1971" y="4208"/>
                  </a:cubicBezTo>
                  <a:cubicBezTo>
                    <a:pt x="1570" y="3793"/>
                    <a:pt x="1345" y="3237"/>
                    <a:pt x="1345" y="2660"/>
                  </a:cubicBezTo>
                  <a:lnTo>
                    <a:pt x="1345" y="1182"/>
                  </a:lnTo>
                  <a:cubicBezTo>
                    <a:pt x="1345" y="957"/>
                    <a:pt x="1514" y="767"/>
                    <a:pt x="1739" y="739"/>
                  </a:cubicBezTo>
                  <a:cubicBezTo>
                    <a:pt x="1914" y="717"/>
                    <a:pt x="2137" y="699"/>
                    <a:pt x="2385" y="699"/>
                  </a:cubicBezTo>
                  <a:cubicBezTo>
                    <a:pt x="2824" y="699"/>
                    <a:pt x="3342" y="756"/>
                    <a:pt x="3808" y="957"/>
                  </a:cubicBezTo>
                  <a:lnTo>
                    <a:pt x="3808" y="647"/>
                  </a:lnTo>
                  <a:cubicBezTo>
                    <a:pt x="3197" y="139"/>
                    <a:pt x="2494" y="0"/>
                    <a:pt x="1909" y="0"/>
                  </a:cubicBezTo>
                  <a:close/>
                </a:path>
              </a:pathLst>
            </a:custGeom>
            <a:solidFill>
              <a:srgbClr val="B2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1" name="Google Shape;23311;p87"/>
            <p:cNvSpPr/>
            <p:nvPr/>
          </p:nvSpPr>
          <p:spPr>
            <a:xfrm>
              <a:off x="1601534" y="3504948"/>
              <a:ext cx="50285" cy="16814"/>
            </a:xfrm>
            <a:custGeom>
              <a:avLst/>
              <a:gdLst/>
              <a:ahLst/>
              <a:cxnLst/>
              <a:rect l="l" t="t" r="r" b="b"/>
              <a:pathLst>
                <a:path w="1932" h="646" extrusionOk="0">
                  <a:moveTo>
                    <a:pt x="278" y="0"/>
                  </a:moveTo>
                  <a:cubicBezTo>
                    <a:pt x="0" y="0"/>
                    <a:pt x="0" y="419"/>
                    <a:pt x="278" y="419"/>
                  </a:cubicBezTo>
                  <a:cubicBezTo>
                    <a:pt x="514" y="419"/>
                    <a:pt x="1196" y="454"/>
                    <a:pt x="1527" y="619"/>
                  </a:cubicBezTo>
                  <a:cubicBezTo>
                    <a:pt x="1562" y="637"/>
                    <a:pt x="1596" y="645"/>
                    <a:pt x="1628" y="645"/>
                  </a:cubicBezTo>
                  <a:cubicBezTo>
                    <a:pt x="1822" y="645"/>
                    <a:pt x="1932" y="352"/>
                    <a:pt x="1717" y="246"/>
                  </a:cubicBezTo>
                  <a:cubicBezTo>
                    <a:pt x="1228" y="4"/>
                    <a:pt x="317" y="0"/>
                    <a:pt x="2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2" name="Google Shape;23312;p87"/>
            <p:cNvSpPr/>
            <p:nvPr/>
          </p:nvSpPr>
          <p:spPr>
            <a:xfrm>
              <a:off x="1317912" y="3388371"/>
              <a:ext cx="372115" cy="273185"/>
            </a:xfrm>
            <a:custGeom>
              <a:avLst/>
              <a:gdLst/>
              <a:ahLst/>
              <a:cxnLst/>
              <a:rect l="l" t="t" r="r" b="b"/>
              <a:pathLst>
                <a:path w="14297" h="10496" extrusionOk="0">
                  <a:moveTo>
                    <a:pt x="9405" y="419"/>
                  </a:moveTo>
                  <a:lnTo>
                    <a:pt x="9405" y="2449"/>
                  </a:lnTo>
                  <a:cubicBezTo>
                    <a:pt x="9405" y="2752"/>
                    <a:pt x="9335" y="3054"/>
                    <a:pt x="9201" y="3329"/>
                  </a:cubicBezTo>
                  <a:cubicBezTo>
                    <a:pt x="9187" y="3357"/>
                    <a:pt x="9180" y="3388"/>
                    <a:pt x="9180" y="3420"/>
                  </a:cubicBezTo>
                  <a:lnTo>
                    <a:pt x="9180" y="4018"/>
                  </a:lnTo>
                  <a:cubicBezTo>
                    <a:pt x="9184" y="4578"/>
                    <a:pt x="8951" y="5116"/>
                    <a:pt x="8540" y="5496"/>
                  </a:cubicBezTo>
                  <a:cubicBezTo>
                    <a:pt x="8487" y="5545"/>
                    <a:pt x="8434" y="5591"/>
                    <a:pt x="8378" y="5633"/>
                  </a:cubicBezTo>
                  <a:lnTo>
                    <a:pt x="8374" y="5637"/>
                  </a:lnTo>
                  <a:cubicBezTo>
                    <a:pt x="8026" y="5903"/>
                    <a:pt x="7600" y="6047"/>
                    <a:pt x="7161" y="6047"/>
                  </a:cubicBezTo>
                  <a:cubicBezTo>
                    <a:pt x="7113" y="6047"/>
                    <a:pt x="7065" y="6045"/>
                    <a:pt x="7016" y="6041"/>
                  </a:cubicBezTo>
                  <a:cubicBezTo>
                    <a:pt x="5954" y="5974"/>
                    <a:pt x="5123" y="5049"/>
                    <a:pt x="5123" y="3941"/>
                  </a:cubicBezTo>
                  <a:lnTo>
                    <a:pt x="5120" y="3941"/>
                  </a:lnTo>
                  <a:lnTo>
                    <a:pt x="5120" y="3420"/>
                  </a:lnTo>
                  <a:cubicBezTo>
                    <a:pt x="5120" y="3388"/>
                    <a:pt x="5113" y="3357"/>
                    <a:pt x="5099" y="3329"/>
                  </a:cubicBezTo>
                  <a:cubicBezTo>
                    <a:pt x="4969" y="3054"/>
                    <a:pt x="4898" y="2755"/>
                    <a:pt x="4898" y="2449"/>
                  </a:cubicBezTo>
                  <a:lnTo>
                    <a:pt x="4898" y="2002"/>
                  </a:lnTo>
                  <a:cubicBezTo>
                    <a:pt x="4898" y="1126"/>
                    <a:pt x="5605" y="419"/>
                    <a:pt x="6481" y="419"/>
                  </a:cubicBezTo>
                  <a:close/>
                  <a:moveTo>
                    <a:pt x="2226" y="3778"/>
                  </a:moveTo>
                  <a:cubicBezTo>
                    <a:pt x="2565" y="3778"/>
                    <a:pt x="2905" y="3911"/>
                    <a:pt x="3160" y="4177"/>
                  </a:cubicBezTo>
                  <a:cubicBezTo>
                    <a:pt x="3413" y="4440"/>
                    <a:pt x="3561" y="4785"/>
                    <a:pt x="3586" y="5151"/>
                  </a:cubicBezTo>
                  <a:cubicBezTo>
                    <a:pt x="3593" y="5267"/>
                    <a:pt x="3596" y="5404"/>
                    <a:pt x="3603" y="5549"/>
                  </a:cubicBezTo>
                  <a:lnTo>
                    <a:pt x="3603" y="5584"/>
                  </a:lnTo>
                  <a:cubicBezTo>
                    <a:pt x="3375" y="5232"/>
                    <a:pt x="3023" y="4975"/>
                    <a:pt x="2569" y="4827"/>
                  </a:cubicBezTo>
                  <a:cubicBezTo>
                    <a:pt x="2312" y="4747"/>
                    <a:pt x="2041" y="4704"/>
                    <a:pt x="1770" y="4704"/>
                  </a:cubicBezTo>
                  <a:cubicBezTo>
                    <a:pt x="1717" y="4704"/>
                    <a:pt x="1665" y="4725"/>
                    <a:pt x="1626" y="4768"/>
                  </a:cubicBezTo>
                  <a:lnTo>
                    <a:pt x="1249" y="5158"/>
                  </a:lnTo>
                  <a:cubicBezTo>
                    <a:pt x="1104" y="5312"/>
                    <a:pt x="1243" y="5515"/>
                    <a:pt x="1405" y="5515"/>
                  </a:cubicBezTo>
                  <a:cubicBezTo>
                    <a:pt x="1454" y="5515"/>
                    <a:pt x="1506" y="5496"/>
                    <a:pt x="1552" y="5450"/>
                  </a:cubicBezTo>
                  <a:lnTo>
                    <a:pt x="1865" y="5123"/>
                  </a:lnTo>
                  <a:cubicBezTo>
                    <a:pt x="2136" y="5137"/>
                    <a:pt x="3009" y="5236"/>
                    <a:pt x="3346" y="5981"/>
                  </a:cubicBezTo>
                  <a:cubicBezTo>
                    <a:pt x="3256" y="6536"/>
                    <a:pt x="2779" y="6938"/>
                    <a:pt x="2225" y="6938"/>
                  </a:cubicBezTo>
                  <a:cubicBezTo>
                    <a:pt x="2196" y="6938"/>
                    <a:pt x="2166" y="6937"/>
                    <a:pt x="2136" y="6935"/>
                  </a:cubicBezTo>
                  <a:cubicBezTo>
                    <a:pt x="1549" y="6889"/>
                    <a:pt x="1091" y="6400"/>
                    <a:pt x="1091" y="5806"/>
                  </a:cubicBezTo>
                  <a:cubicBezTo>
                    <a:pt x="1094" y="5692"/>
                    <a:pt x="998" y="5598"/>
                    <a:pt x="887" y="5598"/>
                  </a:cubicBezTo>
                  <a:cubicBezTo>
                    <a:pt x="874" y="5598"/>
                    <a:pt x="861" y="5599"/>
                    <a:pt x="848" y="5601"/>
                  </a:cubicBezTo>
                  <a:lnTo>
                    <a:pt x="848" y="5545"/>
                  </a:lnTo>
                  <a:cubicBezTo>
                    <a:pt x="855" y="5404"/>
                    <a:pt x="859" y="5267"/>
                    <a:pt x="869" y="5151"/>
                  </a:cubicBezTo>
                  <a:cubicBezTo>
                    <a:pt x="891" y="4785"/>
                    <a:pt x="1042" y="4440"/>
                    <a:pt x="1292" y="4177"/>
                  </a:cubicBezTo>
                  <a:cubicBezTo>
                    <a:pt x="1547" y="3911"/>
                    <a:pt x="1886" y="3778"/>
                    <a:pt x="2226" y="3778"/>
                  </a:cubicBezTo>
                  <a:close/>
                  <a:moveTo>
                    <a:pt x="13205" y="3779"/>
                  </a:moveTo>
                  <a:lnTo>
                    <a:pt x="13205" y="4648"/>
                  </a:lnTo>
                  <a:cubicBezTo>
                    <a:pt x="13205" y="4789"/>
                    <a:pt x="13170" y="4929"/>
                    <a:pt x="13107" y="5053"/>
                  </a:cubicBezTo>
                  <a:lnTo>
                    <a:pt x="13001" y="5267"/>
                  </a:lnTo>
                  <a:cubicBezTo>
                    <a:pt x="12987" y="5295"/>
                    <a:pt x="12980" y="5327"/>
                    <a:pt x="12980" y="5359"/>
                  </a:cubicBezTo>
                  <a:lnTo>
                    <a:pt x="12980" y="5806"/>
                  </a:lnTo>
                  <a:cubicBezTo>
                    <a:pt x="12980" y="6435"/>
                    <a:pt x="12470" y="6942"/>
                    <a:pt x="11844" y="6942"/>
                  </a:cubicBezTo>
                  <a:cubicBezTo>
                    <a:pt x="11833" y="6942"/>
                    <a:pt x="11823" y="6942"/>
                    <a:pt x="11812" y="6942"/>
                  </a:cubicBezTo>
                  <a:cubicBezTo>
                    <a:pt x="11207" y="6924"/>
                    <a:pt x="10714" y="6393"/>
                    <a:pt x="10714" y="5753"/>
                  </a:cubicBezTo>
                  <a:lnTo>
                    <a:pt x="10714" y="5362"/>
                  </a:lnTo>
                  <a:cubicBezTo>
                    <a:pt x="10714" y="5327"/>
                    <a:pt x="10707" y="5295"/>
                    <a:pt x="10693" y="5267"/>
                  </a:cubicBezTo>
                  <a:lnTo>
                    <a:pt x="10563" y="5007"/>
                  </a:lnTo>
                  <a:cubicBezTo>
                    <a:pt x="10517" y="4912"/>
                    <a:pt x="10493" y="4806"/>
                    <a:pt x="10489" y="4701"/>
                  </a:cubicBezTo>
                  <a:lnTo>
                    <a:pt x="10489" y="4687"/>
                  </a:lnTo>
                  <a:cubicBezTo>
                    <a:pt x="10493" y="4187"/>
                    <a:pt x="10897" y="3779"/>
                    <a:pt x="11400" y="3779"/>
                  </a:cubicBezTo>
                  <a:close/>
                  <a:moveTo>
                    <a:pt x="792" y="6404"/>
                  </a:moveTo>
                  <a:cubicBezTo>
                    <a:pt x="908" y="6678"/>
                    <a:pt x="1098" y="6914"/>
                    <a:pt x="1344" y="7086"/>
                  </a:cubicBezTo>
                  <a:lnTo>
                    <a:pt x="1344" y="7336"/>
                  </a:lnTo>
                  <a:cubicBezTo>
                    <a:pt x="954" y="7195"/>
                    <a:pt x="757" y="7009"/>
                    <a:pt x="672" y="6903"/>
                  </a:cubicBezTo>
                  <a:cubicBezTo>
                    <a:pt x="732" y="6741"/>
                    <a:pt x="771" y="6573"/>
                    <a:pt x="792" y="6404"/>
                  </a:cubicBezTo>
                  <a:close/>
                  <a:moveTo>
                    <a:pt x="3660" y="6404"/>
                  </a:moveTo>
                  <a:cubicBezTo>
                    <a:pt x="3681" y="6576"/>
                    <a:pt x="3723" y="6741"/>
                    <a:pt x="3779" y="6903"/>
                  </a:cubicBezTo>
                  <a:cubicBezTo>
                    <a:pt x="3698" y="7009"/>
                    <a:pt x="3498" y="7195"/>
                    <a:pt x="3107" y="7336"/>
                  </a:cubicBezTo>
                  <a:lnTo>
                    <a:pt x="3107" y="7086"/>
                  </a:lnTo>
                  <a:cubicBezTo>
                    <a:pt x="3354" y="6917"/>
                    <a:pt x="3547" y="6682"/>
                    <a:pt x="3660" y="6404"/>
                  </a:cubicBezTo>
                  <a:close/>
                  <a:moveTo>
                    <a:pt x="6017" y="6179"/>
                  </a:moveTo>
                  <a:cubicBezTo>
                    <a:pt x="6316" y="6340"/>
                    <a:pt x="6647" y="6439"/>
                    <a:pt x="6988" y="6460"/>
                  </a:cubicBezTo>
                  <a:cubicBezTo>
                    <a:pt x="7044" y="6464"/>
                    <a:pt x="7097" y="6464"/>
                    <a:pt x="7153" y="6464"/>
                  </a:cubicBezTo>
                  <a:cubicBezTo>
                    <a:pt x="7548" y="6464"/>
                    <a:pt x="7935" y="6369"/>
                    <a:pt x="8283" y="6186"/>
                  </a:cubicBezTo>
                  <a:lnTo>
                    <a:pt x="8283" y="6569"/>
                  </a:lnTo>
                  <a:lnTo>
                    <a:pt x="7150" y="7343"/>
                  </a:lnTo>
                  <a:lnTo>
                    <a:pt x="6017" y="6569"/>
                  </a:lnTo>
                  <a:lnTo>
                    <a:pt x="6017" y="6179"/>
                  </a:lnTo>
                  <a:close/>
                  <a:moveTo>
                    <a:pt x="11386" y="7287"/>
                  </a:moveTo>
                  <a:cubicBezTo>
                    <a:pt x="11520" y="7333"/>
                    <a:pt x="11657" y="7354"/>
                    <a:pt x="11801" y="7361"/>
                  </a:cubicBezTo>
                  <a:lnTo>
                    <a:pt x="11847" y="7361"/>
                  </a:lnTo>
                  <a:cubicBezTo>
                    <a:pt x="12005" y="7361"/>
                    <a:pt x="12160" y="7336"/>
                    <a:pt x="12312" y="7290"/>
                  </a:cubicBezTo>
                  <a:lnTo>
                    <a:pt x="12312" y="7375"/>
                  </a:lnTo>
                  <a:cubicBezTo>
                    <a:pt x="12308" y="7414"/>
                    <a:pt x="12315" y="7456"/>
                    <a:pt x="12326" y="7494"/>
                  </a:cubicBezTo>
                  <a:lnTo>
                    <a:pt x="11847" y="7976"/>
                  </a:lnTo>
                  <a:lnTo>
                    <a:pt x="11372" y="7501"/>
                  </a:lnTo>
                  <a:cubicBezTo>
                    <a:pt x="11383" y="7459"/>
                    <a:pt x="11386" y="7417"/>
                    <a:pt x="11386" y="7375"/>
                  </a:cubicBezTo>
                  <a:lnTo>
                    <a:pt x="11386" y="7287"/>
                  </a:lnTo>
                  <a:close/>
                  <a:moveTo>
                    <a:pt x="2689" y="7290"/>
                  </a:moveTo>
                  <a:lnTo>
                    <a:pt x="2689" y="7512"/>
                  </a:lnTo>
                  <a:cubicBezTo>
                    <a:pt x="2685" y="7586"/>
                    <a:pt x="2703" y="7653"/>
                    <a:pt x="2738" y="7716"/>
                  </a:cubicBezTo>
                  <a:lnTo>
                    <a:pt x="2544" y="7903"/>
                  </a:lnTo>
                  <a:cubicBezTo>
                    <a:pt x="2455" y="7987"/>
                    <a:pt x="2340" y="8029"/>
                    <a:pt x="2226" y="8029"/>
                  </a:cubicBezTo>
                  <a:cubicBezTo>
                    <a:pt x="2112" y="8029"/>
                    <a:pt x="1997" y="7987"/>
                    <a:pt x="1907" y="7903"/>
                  </a:cubicBezTo>
                  <a:lnTo>
                    <a:pt x="1714" y="7716"/>
                  </a:lnTo>
                  <a:cubicBezTo>
                    <a:pt x="1746" y="7653"/>
                    <a:pt x="1763" y="7586"/>
                    <a:pt x="1763" y="7512"/>
                  </a:cubicBezTo>
                  <a:lnTo>
                    <a:pt x="1763" y="7290"/>
                  </a:lnTo>
                  <a:cubicBezTo>
                    <a:pt x="1913" y="7336"/>
                    <a:pt x="2068" y="7359"/>
                    <a:pt x="2225" y="7359"/>
                  </a:cubicBezTo>
                  <a:cubicBezTo>
                    <a:pt x="2381" y="7359"/>
                    <a:pt x="2537" y="7336"/>
                    <a:pt x="2689" y="7290"/>
                  </a:cubicBezTo>
                  <a:close/>
                  <a:moveTo>
                    <a:pt x="5838" y="6953"/>
                  </a:moveTo>
                  <a:lnTo>
                    <a:pt x="6826" y="7628"/>
                  </a:lnTo>
                  <a:lnTo>
                    <a:pt x="6302" y="8152"/>
                  </a:lnTo>
                  <a:cubicBezTo>
                    <a:pt x="6300" y="8155"/>
                    <a:pt x="6297" y="8157"/>
                    <a:pt x="6295" y="8157"/>
                  </a:cubicBezTo>
                  <a:cubicBezTo>
                    <a:pt x="6294" y="8157"/>
                    <a:pt x="6292" y="8157"/>
                    <a:pt x="6291" y="8156"/>
                  </a:cubicBezTo>
                  <a:cubicBezTo>
                    <a:pt x="6284" y="8156"/>
                    <a:pt x="6281" y="8156"/>
                    <a:pt x="6281" y="8149"/>
                  </a:cubicBezTo>
                  <a:lnTo>
                    <a:pt x="5630" y="7174"/>
                  </a:lnTo>
                  <a:lnTo>
                    <a:pt x="5838" y="6953"/>
                  </a:lnTo>
                  <a:close/>
                  <a:moveTo>
                    <a:pt x="8466" y="6956"/>
                  </a:moveTo>
                  <a:lnTo>
                    <a:pt x="8677" y="7174"/>
                  </a:lnTo>
                  <a:lnTo>
                    <a:pt x="8026" y="8152"/>
                  </a:lnTo>
                  <a:cubicBezTo>
                    <a:pt x="8023" y="8156"/>
                    <a:pt x="8019" y="8156"/>
                    <a:pt x="8016" y="8159"/>
                  </a:cubicBezTo>
                  <a:cubicBezTo>
                    <a:pt x="8012" y="8159"/>
                    <a:pt x="8005" y="8156"/>
                    <a:pt x="8001" y="8152"/>
                  </a:cubicBezTo>
                  <a:lnTo>
                    <a:pt x="7481" y="7632"/>
                  </a:lnTo>
                  <a:lnTo>
                    <a:pt x="8466" y="6956"/>
                  </a:lnTo>
                  <a:close/>
                  <a:moveTo>
                    <a:pt x="6481" y="0"/>
                  </a:moveTo>
                  <a:cubicBezTo>
                    <a:pt x="5377" y="4"/>
                    <a:pt x="4479" y="897"/>
                    <a:pt x="4479" y="2002"/>
                  </a:cubicBezTo>
                  <a:lnTo>
                    <a:pt x="4479" y="2449"/>
                  </a:lnTo>
                  <a:cubicBezTo>
                    <a:pt x="4479" y="2801"/>
                    <a:pt x="4557" y="3149"/>
                    <a:pt x="4705" y="3466"/>
                  </a:cubicBezTo>
                  <a:lnTo>
                    <a:pt x="4705" y="3941"/>
                  </a:lnTo>
                  <a:cubicBezTo>
                    <a:pt x="4701" y="4690"/>
                    <a:pt x="5028" y="5404"/>
                    <a:pt x="5598" y="5894"/>
                  </a:cubicBezTo>
                  <a:lnTo>
                    <a:pt x="5598" y="6597"/>
                  </a:lnTo>
                  <a:lnTo>
                    <a:pt x="5208" y="7005"/>
                  </a:lnTo>
                  <a:cubicBezTo>
                    <a:pt x="5169" y="7048"/>
                    <a:pt x="5148" y="7107"/>
                    <a:pt x="5151" y="7167"/>
                  </a:cubicBezTo>
                  <a:lnTo>
                    <a:pt x="3864" y="7635"/>
                  </a:lnTo>
                  <a:cubicBezTo>
                    <a:pt x="3772" y="7667"/>
                    <a:pt x="3684" y="7713"/>
                    <a:pt x="3603" y="7769"/>
                  </a:cubicBezTo>
                  <a:lnTo>
                    <a:pt x="3403" y="7670"/>
                  </a:lnTo>
                  <a:cubicBezTo>
                    <a:pt x="4004" y="7406"/>
                    <a:pt x="4194" y="7037"/>
                    <a:pt x="4205" y="7019"/>
                  </a:cubicBezTo>
                  <a:cubicBezTo>
                    <a:pt x="4233" y="6960"/>
                    <a:pt x="4233" y="6893"/>
                    <a:pt x="4205" y="6833"/>
                  </a:cubicBezTo>
                  <a:cubicBezTo>
                    <a:pt x="4054" y="6530"/>
                    <a:pt x="4036" y="5978"/>
                    <a:pt x="4022" y="5535"/>
                  </a:cubicBezTo>
                  <a:cubicBezTo>
                    <a:pt x="4015" y="5383"/>
                    <a:pt x="4011" y="5246"/>
                    <a:pt x="4001" y="5119"/>
                  </a:cubicBezTo>
                  <a:cubicBezTo>
                    <a:pt x="3931" y="4117"/>
                    <a:pt x="3167" y="3360"/>
                    <a:pt x="2228" y="3360"/>
                  </a:cubicBezTo>
                  <a:cubicBezTo>
                    <a:pt x="1285" y="3360"/>
                    <a:pt x="521" y="4117"/>
                    <a:pt x="451" y="5119"/>
                  </a:cubicBezTo>
                  <a:cubicBezTo>
                    <a:pt x="440" y="5246"/>
                    <a:pt x="437" y="5383"/>
                    <a:pt x="433" y="5535"/>
                  </a:cubicBezTo>
                  <a:cubicBezTo>
                    <a:pt x="416" y="5978"/>
                    <a:pt x="398" y="6530"/>
                    <a:pt x="247" y="6833"/>
                  </a:cubicBezTo>
                  <a:cubicBezTo>
                    <a:pt x="219" y="6893"/>
                    <a:pt x="219" y="6960"/>
                    <a:pt x="247" y="7019"/>
                  </a:cubicBezTo>
                  <a:cubicBezTo>
                    <a:pt x="257" y="7037"/>
                    <a:pt x="447" y="7406"/>
                    <a:pt x="1049" y="7670"/>
                  </a:cubicBezTo>
                  <a:lnTo>
                    <a:pt x="489" y="7948"/>
                  </a:lnTo>
                  <a:cubicBezTo>
                    <a:pt x="190" y="8100"/>
                    <a:pt x="0" y="8402"/>
                    <a:pt x="0" y="8736"/>
                  </a:cubicBezTo>
                  <a:lnTo>
                    <a:pt x="0" y="10285"/>
                  </a:lnTo>
                  <a:cubicBezTo>
                    <a:pt x="4" y="10401"/>
                    <a:pt x="95" y="10492"/>
                    <a:pt x="212" y="10492"/>
                  </a:cubicBezTo>
                  <a:cubicBezTo>
                    <a:pt x="328" y="10492"/>
                    <a:pt x="419" y="10401"/>
                    <a:pt x="419" y="10285"/>
                  </a:cubicBezTo>
                  <a:lnTo>
                    <a:pt x="419" y="8736"/>
                  </a:lnTo>
                  <a:cubicBezTo>
                    <a:pt x="419" y="8564"/>
                    <a:pt x="518" y="8402"/>
                    <a:pt x="676" y="8325"/>
                  </a:cubicBezTo>
                  <a:lnTo>
                    <a:pt x="1376" y="7973"/>
                  </a:lnTo>
                  <a:lnTo>
                    <a:pt x="1619" y="8205"/>
                  </a:lnTo>
                  <a:cubicBezTo>
                    <a:pt x="1790" y="8367"/>
                    <a:pt x="2009" y="8448"/>
                    <a:pt x="2227" y="8448"/>
                  </a:cubicBezTo>
                  <a:cubicBezTo>
                    <a:pt x="2446" y="8448"/>
                    <a:pt x="2664" y="8367"/>
                    <a:pt x="2833" y="8205"/>
                  </a:cubicBezTo>
                  <a:lnTo>
                    <a:pt x="3076" y="7973"/>
                  </a:lnTo>
                  <a:lnTo>
                    <a:pt x="3304" y="8086"/>
                  </a:lnTo>
                  <a:cubicBezTo>
                    <a:pt x="3195" y="8261"/>
                    <a:pt x="3135" y="8466"/>
                    <a:pt x="3135" y="8670"/>
                  </a:cubicBezTo>
                  <a:lnTo>
                    <a:pt x="3135" y="10281"/>
                  </a:lnTo>
                  <a:cubicBezTo>
                    <a:pt x="3135" y="10397"/>
                    <a:pt x="3230" y="10492"/>
                    <a:pt x="3346" y="10492"/>
                  </a:cubicBezTo>
                  <a:cubicBezTo>
                    <a:pt x="3463" y="10492"/>
                    <a:pt x="3554" y="10397"/>
                    <a:pt x="3554" y="10281"/>
                  </a:cubicBezTo>
                  <a:lnTo>
                    <a:pt x="3554" y="8670"/>
                  </a:lnTo>
                  <a:cubicBezTo>
                    <a:pt x="3554" y="8381"/>
                    <a:pt x="3737" y="8124"/>
                    <a:pt x="4008" y="8026"/>
                  </a:cubicBezTo>
                  <a:lnTo>
                    <a:pt x="5366" y="7537"/>
                  </a:lnTo>
                  <a:lnTo>
                    <a:pt x="5929" y="8385"/>
                  </a:lnTo>
                  <a:cubicBezTo>
                    <a:pt x="6003" y="8490"/>
                    <a:pt x="6119" y="8561"/>
                    <a:pt x="6249" y="8575"/>
                  </a:cubicBezTo>
                  <a:lnTo>
                    <a:pt x="6291" y="8575"/>
                  </a:lnTo>
                  <a:cubicBezTo>
                    <a:pt x="6408" y="8575"/>
                    <a:pt x="6517" y="8529"/>
                    <a:pt x="6601" y="8448"/>
                  </a:cubicBezTo>
                  <a:lnTo>
                    <a:pt x="6946" y="8103"/>
                  </a:lnTo>
                  <a:lnTo>
                    <a:pt x="6946" y="10281"/>
                  </a:lnTo>
                  <a:cubicBezTo>
                    <a:pt x="6946" y="10397"/>
                    <a:pt x="7037" y="10492"/>
                    <a:pt x="7153" y="10492"/>
                  </a:cubicBezTo>
                  <a:cubicBezTo>
                    <a:pt x="7270" y="10492"/>
                    <a:pt x="7365" y="10397"/>
                    <a:pt x="7365" y="10281"/>
                  </a:cubicBezTo>
                  <a:lnTo>
                    <a:pt x="7365" y="8103"/>
                  </a:lnTo>
                  <a:lnTo>
                    <a:pt x="7709" y="8448"/>
                  </a:lnTo>
                  <a:cubicBezTo>
                    <a:pt x="7790" y="8529"/>
                    <a:pt x="7899" y="8575"/>
                    <a:pt x="8016" y="8575"/>
                  </a:cubicBezTo>
                  <a:lnTo>
                    <a:pt x="8061" y="8575"/>
                  </a:lnTo>
                  <a:cubicBezTo>
                    <a:pt x="8188" y="8561"/>
                    <a:pt x="8308" y="8490"/>
                    <a:pt x="8378" y="8385"/>
                  </a:cubicBezTo>
                  <a:lnTo>
                    <a:pt x="8937" y="7537"/>
                  </a:lnTo>
                  <a:lnTo>
                    <a:pt x="10295" y="8029"/>
                  </a:lnTo>
                  <a:cubicBezTo>
                    <a:pt x="10566" y="8128"/>
                    <a:pt x="10746" y="8385"/>
                    <a:pt x="10749" y="8673"/>
                  </a:cubicBezTo>
                  <a:lnTo>
                    <a:pt x="10749" y="10285"/>
                  </a:lnTo>
                  <a:cubicBezTo>
                    <a:pt x="10749" y="10401"/>
                    <a:pt x="10841" y="10496"/>
                    <a:pt x="10957" y="10496"/>
                  </a:cubicBezTo>
                  <a:cubicBezTo>
                    <a:pt x="11073" y="10496"/>
                    <a:pt x="11168" y="10401"/>
                    <a:pt x="11168" y="10285"/>
                  </a:cubicBezTo>
                  <a:lnTo>
                    <a:pt x="11168" y="8673"/>
                  </a:lnTo>
                  <a:cubicBezTo>
                    <a:pt x="11168" y="8388"/>
                    <a:pt x="11055" y="8114"/>
                    <a:pt x="10858" y="7906"/>
                  </a:cubicBezTo>
                  <a:lnTo>
                    <a:pt x="10911" y="7892"/>
                  </a:lnTo>
                  <a:cubicBezTo>
                    <a:pt x="10978" y="7874"/>
                    <a:pt x="11041" y="7850"/>
                    <a:pt x="11105" y="7822"/>
                  </a:cubicBezTo>
                  <a:lnTo>
                    <a:pt x="11640" y="8356"/>
                  </a:lnTo>
                  <a:lnTo>
                    <a:pt x="11640" y="10285"/>
                  </a:lnTo>
                  <a:cubicBezTo>
                    <a:pt x="11640" y="10401"/>
                    <a:pt x="11735" y="10492"/>
                    <a:pt x="11851" y="10492"/>
                  </a:cubicBezTo>
                  <a:cubicBezTo>
                    <a:pt x="11963" y="10492"/>
                    <a:pt x="12058" y="10401"/>
                    <a:pt x="12058" y="10285"/>
                  </a:cubicBezTo>
                  <a:lnTo>
                    <a:pt x="12058" y="8356"/>
                  </a:lnTo>
                  <a:lnTo>
                    <a:pt x="12590" y="7825"/>
                  </a:lnTo>
                  <a:cubicBezTo>
                    <a:pt x="12618" y="7839"/>
                    <a:pt x="12646" y="7853"/>
                    <a:pt x="12678" y="7860"/>
                  </a:cubicBezTo>
                  <a:lnTo>
                    <a:pt x="13543" y="8110"/>
                  </a:lnTo>
                  <a:cubicBezTo>
                    <a:pt x="13740" y="8166"/>
                    <a:pt x="13877" y="8346"/>
                    <a:pt x="13877" y="8553"/>
                  </a:cubicBezTo>
                  <a:lnTo>
                    <a:pt x="13877" y="10285"/>
                  </a:lnTo>
                  <a:cubicBezTo>
                    <a:pt x="13877" y="10401"/>
                    <a:pt x="13972" y="10496"/>
                    <a:pt x="14085" y="10496"/>
                  </a:cubicBezTo>
                  <a:cubicBezTo>
                    <a:pt x="14201" y="10496"/>
                    <a:pt x="14296" y="10401"/>
                    <a:pt x="14296" y="10285"/>
                  </a:cubicBezTo>
                  <a:lnTo>
                    <a:pt x="14296" y="8553"/>
                  </a:lnTo>
                  <a:cubicBezTo>
                    <a:pt x="14296" y="8159"/>
                    <a:pt x="14036" y="7815"/>
                    <a:pt x="13656" y="7706"/>
                  </a:cubicBezTo>
                  <a:lnTo>
                    <a:pt x="12794" y="7459"/>
                  </a:lnTo>
                  <a:cubicBezTo>
                    <a:pt x="12755" y="7449"/>
                    <a:pt x="12730" y="7414"/>
                    <a:pt x="12730" y="7375"/>
                  </a:cubicBezTo>
                  <a:lnTo>
                    <a:pt x="12730" y="7086"/>
                  </a:lnTo>
                  <a:cubicBezTo>
                    <a:pt x="12801" y="7037"/>
                    <a:pt x="12868" y="6981"/>
                    <a:pt x="12927" y="6921"/>
                  </a:cubicBezTo>
                  <a:cubicBezTo>
                    <a:pt x="13230" y="6632"/>
                    <a:pt x="13402" y="6228"/>
                    <a:pt x="13399" y="5809"/>
                  </a:cubicBezTo>
                  <a:lnTo>
                    <a:pt x="13399" y="5411"/>
                  </a:lnTo>
                  <a:lnTo>
                    <a:pt x="13483" y="5243"/>
                  </a:lnTo>
                  <a:cubicBezTo>
                    <a:pt x="13575" y="5060"/>
                    <a:pt x="13624" y="4856"/>
                    <a:pt x="13624" y="4648"/>
                  </a:cubicBezTo>
                  <a:lnTo>
                    <a:pt x="13624" y="3571"/>
                  </a:lnTo>
                  <a:cubicBezTo>
                    <a:pt x="13624" y="3455"/>
                    <a:pt x="13529" y="3360"/>
                    <a:pt x="13416" y="3360"/>
                  </a:cubicBezTo>
                  <a:lnTo>
                    <a:pt x="11400" y="3360"/>
                  </a:lnTo>
                  <a:cubicBezTo>
                    <a:pt x="10665" y="3360"/>
                    <a:pt x="10070" y="3955"/>
                    <a:pt x="10070" y="4690"/>
                  </a:cubicBezTo>
                  <a:lnTo>
                    <a:pt x="10070" y="4701"/>
                  </a:lnTo>
                  <a:cubicBezTo>
                    <a:pt x="10070" y="4873"/>
                    <a:pt x="10113" y="5042"/>
                    <a:pt x="10186" y="5197"/>
                  </a:cubicBezTo>
                  <a:lnTo>
                    <a:pt x="10295" y="5411"/>
                  </a:lnTo>
                  <a:lnTo>
                    <a:pt x="10295" y="5753"/>
                  </a:lnTo>
                  <a:cubicBezTo>
                    <a:pt x="10295" y="6274"/>
                    <a:pt x="10545" y="6763"/>
                    <a:pt x="10968" y="7072"/>
                  </a:cubicBezTo>
                  <a:lnTo>
                    <a:pt x="10968" y="7375"/>
                  </a:lnTo>
                  <a:cubicBezTo>
                    <a:pt x="10968" y="7421"/>
                    <a:pt x="10968" y="7442"/>
                    <a:pt x="10795" y="7491"/>
                  </a:cubicBezTo>
                  <a:lnTo>
                    <a:pt x="10373" y="7611"/>
                  </a:lnTo>
                  <a:lnTo>
                    <a:pt x="9152" y="7167"/>
                  </a:lnTo>
                  <a:cubicBezTo>
                    <a:pt x="9156" y="7107"/>
                    <a:pt x="9134" y="7048"/>
                    <a:pt x="9096" y="7005"/>
                  </a:cubicBezTo>
                  <a:lnTo>
                    <a:pt x="8705" y="6597"/>
                  </a:lnTo>
                  <a:lnTo>
                    <a:pt x="8705" y="5908"/>
                  </a:lnTo>
                  <a:cubicBezTo>
                    <a:pt x="8747" y="5872"/>
                    <a:pt x="8786" y="5837"/>
                    <a:pt x="8825" y="5802"/>
                  </a:cubicBezTo>
                  <a:cubicBezTo>
                    <a:pt x="9317" y="5338"/>
                    <a:pt x="9599" y="4694"/>
                    <a:pt x="9602" y="4018"/>
                  </a:cubicBezTo>
                  <a:lnTo>
                    <a:pt x="9602" y="3466"/>
                  </a:lnTo>
                  <a:cubicBezTo>
                    <a:pt x="9747" y="3149"/>
                    <a:pt x="9824" y="2801"/>
                    <a:pt x="9824" y="2449"/>
                  </a:cubicBezTo>
                  <a:lnTo>
                    <a:pt x="9824" y="211"/>
                  </a:lnTo>
                  <a:cubicBezTo>
                    <a:pt x="9824" y="95"/>
                    <a:pt x="9729" y="0"/>
                    <a:pt x="96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3" name="Google Shape;23313;p87"/>
            <p:cNvSpPr/>
            <p:nvPr/>
          </p:nvSpPr>
          <p:spPr>
            <a:xfrm>
              <a:off x="1655749" y="3615643"/>
              <a:ext cx="10906" cy="45913"/>
            </a:xfrm>
            <a:custGeom>
              <a:avLst/>
              <a:gdLst/>
              <a:ahLst/>
              <a:cxnLst/>
              <a:rect l="l" t="t" r="r" b="b"/>
              <a:pathLst>
                <a:path w="419" h="1764" extrusionOk="0">
                  <a:moveTo>
                    <a:pt x="211" y="1"/>
                  </a:moveTo>
                  <a:cubicBezTo>
                    <a:pt x="95" y="1"/>
                    <a:pt x="0" y="96"/>
                    <a:pt x="0" y="209"/>
                  </a:cubicBezTo>
                  <a:lnTo>
                    <a:pt x="0" y="1553"/>
                  </a:lnTo>
                  <a:cubicBezTo>
                    <a:pt x="0" y="1669"/>
                    <a:pt x="95" y="1764"/>
                    <a:pt x="211" y="1764"/>
                  </a:cubicBezTo>
                  <a:cubicBezTo>
                    <a:pt x="327" y="1764"/>
                    <a:pt x="419" y="1669"/>
                    <a:pt x="419" y="1553"/>
                  </a:cubicBezTo>
                  <a:lnTo>
                    <a:pt x="419" y="212"/>
                  </a:lnTo>
                  <a:cubicBezTo>
                    <a:pt x="419" y="96"/>
                    <a:pt x="327" y="1"/>
                    <a:pt x="2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4" name="Google Shape;23314;p87"/>
            <p:cNvSpPr/>
            <p:nvPr/>
          </p:nvSpPr>
          <p:spPr>
            <a:xfrm>
              <a:off x="1457836" y="3437927"/>
              <a:ext cx="94714" cy="31415"/>
            </a:xfrm>
            <a:custGeom>
              <a:avLst/>
              <a:gdLst/>
              <a:ahLst/>
              <a:cxnLst/>
              <a:rect l="l" t="t" r="r" b="b"/>
              <a:pathLst>
                <a:path w="3639" h="1207" extrusionOk="0">
                  <a:moveTo>
                    <a:pt x="1444" y="1"/>
                  </a:moveTo>
                  <a:cubicBezTo>
                    <a:pt x="1013" y="1"/>
                    <a:pt x="623" y="46"/>
                    <a:pt x="370" y="84"/>
                  </a:cubicBezTo>
                  <a:cubicBezTo>
                    <a:pt x="159" y="116"/>
                    <a:pt x="1" y="299"/>
                    <a:pt x="4" y="513"/>
                  </a:cubicBezTo>
                  <a:lnTo>
                    <a:pt x="4" y="995"/>
                  </a:lnTo>
                  <a:cubicBezTo>
                    <a:pt x="4" y="1111"/>
                    <a:pt x="96" y="1206"/>
                    <a:pt x="212" y="1206"/>
                  </a:cubicBezTo>
                  <a:cubicBezTo>
                    <a:pt x="328" y="1206"/>
                    <a:pt x="423" y="1111"/>
                    <a:pt x="423" y="995"/>
                  </a:cubicBezTo>
                  <a:lnTo>
                    <a:pt x="423" y="513"/>
                  </a:lnTo>
                  <a:lnTo>
                    <a:pt x="419" y="513"/>
                  </a:lnTo>
                  <a:cubicBezTo>
                    <a:pt x="419" y="506"/>
                    <a:pt x="423" y="499"/>
                    <a:pt x="430" y="499"/>
                  </a:cubicBezTo>
                  <a:cubicBezTo>
                    <a:pt x="760" y="448"/>
                    <a:pt x="1092" y="422"/>
                    <a:pt x="1425" y="422"/>
                  </a:cubicBezTo>
                  <a:cubicBezTo>
                    <a:pt x="1546" y="422"/>
                    <a:pt x="1667" y="426"/>
                    <a:pt x="1788" y="432"/>
                  </a:cubicBezTo>
                  <a:cubicBezTo>
                    <a:pt x="2442" y="475"/>
                    <a:pt x="2914" y="640"/>
                    <a:pt x="3195" y="918"/>
                  </a:cubicBezTo>
                  <a:cubicBezTo>
                    <a:pt x="3241" y="962"/>
                    <a:pt x="3291" y="980"/>
                    <a:pt x="3339" y="980"/>
                  </a:cubicBezTo>
                  <a:cubicBezTo>
                    <a:pt x="3500" y="980"/>
                    <a:pt x="3638" y="774"/>
                    <a:pt x="3495" y="622"/>
                  </a:cubicBezTo>
                  <a:cubicBezTo>
                    <a:pt x="2999" y="127"/>
                    <a:pt x="2165" y="1"/>
                    <a:pt x="14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5" name="Google Shape;23315;p87"/>
            <p:cNvSpPr/>
            <p:nvPr/>
          </p:nvSpPr>
          <p:spPr>
            <a:xfrm>
              <a:off x="1434489" y="3627277"/>
              <a:ext cx="10932" cy="34278"/>
            </a:xfrm>
            <a:custGeom>
              <a:avLst/>
              <a:gdLst/>
              <a:ahLst/>
              <a:cxnLst/>
              <a:rect l="l" t="t" r="r" b="b"/>
              <a:pathLst>
                <a:path w="420" h="1317" extrusionOk="0">
                  <a:moveTo>
                    <a:pt x="212" y="1"/>
                  </a:moveTo>
                  <a:cubicBezTo>
                    <a:pt x="95" y="1"/>
                    <a:pt x="0" y="96"/>
                    <a:pt x="0" y="212"/>
                  </a:cubicBezTo>
                  <a:lnTo>
                    <a:pt x="0" y="1106"/>
                  </a:lnTo>
                  <a:cubicBezTo>
                    <a:pt x="0" y="1222"/>
                    <a:pt x="95" y="1317"/>
                    <a:pt x="212" y="1317"/>
                  </a:cubicBezTo>
                  <a:cubicBezTo>
                    <a:pt x="324" y="1317"/>
                    <a:pt x="419" y="1222"/>
                    <a:pt x="419" y="1106"/>
                  </a:cubicBezTo>
                  <a:lnTo>
                    <a:pt x="419" y="212"/>
                  </a:lnTo>
                  <a:cubicBezTo>
                    <a:pt x="419" y="96"/>
                    <a:pt x="324" y="1"/>
                    <a:pt x="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6" name="Google Shape;23316;p87"/>
            <p:cNvSpPr/>
            <p:nvPr/>
          </p:nvSpPr>
          <p:spPr>
            <a:xfrm>
              <a:off x="1562701" y="3627277"/>
              <a:ext cx="10932" cy="34278"/>
            </a:xfrm>
            <a:custGeom>
              <a:avLst/>
              <a:gdLst/>
              <a:ahLst/>
              <a:cxnLst/>
              <a:rect l="l" t="t" r="r" b="b"/>
              <a:pathLst>
                <a:path w="420" h="1317" extrusionOk="0">
                  <a:moveTo>
                    <a:pt x="208" y="1"/>
                  </a:moveTo>
                  <a:cubicBezTo>
                    <a:pt x="95" y="1"/>
                    <a:pt x="0" y="96"/>
                    <a:pt x="0" y="212"/>
                  </a:cubicBezTo>
                  <a:lnTo>
                    <a:pt x="0" y="1106"/>
                  </a:lnTo>
                  <a:cubicBezTo>
                    <a:pt x="0" y="1222"/>
                    <a:pt x="95" y="1317"/>
                    <a:pt x="208" y="1317"/>
                  </a:cubicBezTo>
                  <a:cubicBezTo>
                    <a:pt x="324" y="1317"/>
                    <a:pt x="419" y="1222"/>
                    <a:pt x="419" y="1106"/>
                  </a:cubicBezTo>
                  <a:lnTo>
                    <a:pt x="419" y="212"/>
                  </a:lnTo>
                  <a:cubicBezTo>
                    <a:pt x="419" y="96"/>
                    <a:pt x="32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17" name="Google Shape;23317;p87"/>
          <p:cNvGrpSpPr/>
          <p:nvPr/>
        </p:nvGrpSpPr>
        <p:grpSpPr>
          <a:xfrm>
            <a:off x="2779747" y="1525426"/>
            <a:ext cx="356993" cy="344214"/>
            <a:chOff x="2779747" y="1525426"/>
            <a:chExt cx="356993" cy="344214"/>
          </a:xfrm>
        </p:grpSpPr>
        <p:sp>
          <p:nvSpPr>
            <p:cNvPr id="23318" name="Google Shape;23318;p87"/>
            <p:cNvSpPr/>
            <p:nvPr/>
          </p:nvSpPr>
          <p:spPr>
            <a:xfrm>
              <a:off x="2952647" y="1530632"/>
              <a:ext cx="178887" cy="93387"/>
            </a:xfrm>
            <a:custGeom>
              <a:avLst/>
              <a:gdLst/>
              <a:ahLst/>
              <a:cxnLst/>
              <a:rect l="l" t="t" r="r" b="b"/>
              <a:pathLst>
                <a:path w="6873" h="3588" extrusionOk="0">
                  <a:moveTo>
                    <a:pt x="645" y="1"/>
                  </a:moveTo>
                  <a:cubicBezTo>
                    <a:pt x="289" y="1"/>
                    <a:pt x="1" y="289"/>
                    <a:pt x="1" y="645"/>
                  </a:cubicBezTo>
                  <a:lnTo>
                    <a:pt x="1" y="1932"/>
                  </a:lnTo>
                  <a:cubicBezTo>
                    <a:pt x="1" y="2288"/>
                    <a:pt x="289" y="2576"/>
                    <a:pt x="645" y="2576"/>
                  </a:cubicBezTo>
                  <a:lnTo>
                    <a:pt x="4079" y="2576"/>
                  </a:lnTo>
                  <a:lnTo>
                    <a:pt x="5370" y="3544"/>
                  </a:lnTo>
                  <a:cubicBezTo>
                    <a:pt x="5410" y="3574"/>
                    <a:pt x="5455" y="3588"/>
                    <a:pt x="5499" y="3588"/>
                  </a:cubicBezTo>
                  <a:cubicBezTo>
                    <a:pt x="5622" y="3588"/>
                    <a:pt x="5735" y="3479"/>
                    <a:pt x="5711" y="3336"/>
                  </a:cubicBezTo>
                  <a:lnTo>
                    <a:pt x="5585" y="2576"/>
                  </a:lnTo>
                  <a:lnTo>
                    <a:pt x="6229" y="2576"/>
                  </a:lnTo>
                  <a:cubicBezTo>
                    <a:pt x="6584" y="2576"/>
                    <a:pt x="6872" y="2288"/>
                    <a:pt x="6872" y="1932"/>
                  </a:cubicBezTo>
                  <a:lnTo>
                    <a:pt x="6872" y="645"/>
                  </a:lnTo>
                  <a:cubicBezTo>
                    <a:pt x="6872" y="289"/>
                    <a:pt x="6584" y="1"/>
                    <a:pt x="6229" y="1"/>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9" name="Google Shape;23319;p87"/>
            <p:cNvSpPr/>
            <p:nvPr/>
          </p:nvSpPr>
          <p:spPr>
            <a:xfrm>
              <a:off x="2975005" y="1720659"/>
              <a:ext cx="156529" cy="71029"/>
            </a:xfrm>
            <a:custGeom>
              <a:avLst/>
              <a:gdLst/>
              <a:ahLst/>
              <a:cxnLst/>
              <a:rect l="l" t="t" r="r" b="b"/>
              <a:pathLst>
                <a:path w="6014" h="2729" extrusionOk="0">
                  <a:moveTo>
                    <a:pt x="648" y="0"/>
                  </a:moveTo>
                  <a:cubicBezTo>
                    <a:pt x="289" y="0"/>
                    <a:pt x="0" y="289"/>
                    <a:pt x="0" y="644"/>
                  </a:cubicBezTo>
                  <a:lnTo>
                    <a:pt x="0" y="1074"/>
                  </a:lnTo>
                  <a:cubicBezTo>
                    <a:pt x="0" y="1429"/>
                    <a:pt x="289" y="1717"/>
                    <a:pt x="648" y="1717"/>
                  </a:cubicBezTo>
                  <a:lnTo>
                    <a:pt x="3223" y="1717"/>
                  </a:lnTo>
                  <a:lnTo>
                    <a:pt x="4511" y="2685"/>
                  </a:lnTo>
                  <a:cubicBezTo>
                    <a:pt x="4551" y="2715"/>
                    <a:pt x="4595" y="2728"/>
                    <a:pt x="4638" y="2728"/>
                  </a:cubicBezTo>
                  <a:cubicBezTo>
                    <a:pt x="4762" y="2728"/>
                    <a:pt x="4876" y="2618"/>
                    <a:pt x="4852" y="2477"/>
                  </a:cubicBezTo>
                  <a:lnTo>
                    <a:pt x="4726" y="1717"/>
                  </a:lnTo>
                  <a:lnTo>
                    <a:pt x="5370" y="1717"/>
                  </a:lnTo>
                  <a:cubicBezTo>
                    <a:pt x="5725" y="1717"/>
                    <a:pt x="6013" y="1429"/>
                    <a:pt x="6013" y="1074"/>
                  </a:cubicBezTo>
                  <a:lnTo>
                    <a:pt x="6013" y="644"/>
                  </a:lnTo>
                  <a:cubicBezTo>
                    <a:pt x="6013" y="289"/>
                    <a:pt x="5725" y="0"/>
                    <a:pt x="537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0" name="Google Shape;23320;p87"/>
            <p:cNvSpPr/>
            <p:nvPr/>
          </p:nvSpPr>
          <p:spPr>
            <a:xfrm>
              <a:off x="2784978" y="1770944"/>
              <a:ext cx="167695" cy="93387"/>
            </a:xfrm>
            <a:custGeom>
              <a:avLst/>
              <a:gdLst/>
              <a:ahLst/>
              <a:cxnLst/>
              <a:rect l="l" t="t" r="r" b="b"/>
              <a:pathLst>
                <a:path w="6443" h="3588" extrusionOk="0">
                  <a:moveTo>
                    <a:pt x="648" y="0"/>
                  </a:moveTo>
                  <a:cubicBezTo>
                    <a:pt x="289" y="0"/>
                    <a:pt x="1" y="289"/>
                    <a:pt x="1" y="644"/>
                  </a:cubicBezTo>
                  <a:lnTo>
                    <a:pt x="1" y="1932"/>
                  </a:lnTo>
                  <a:cubicBezTo>
                    <a:pt x="1" y="2291"/>
                    <a:pt x="289" y="2579"/>
                    <a:pt x="648" y="2579"/>
                  </a:cubicBezTo>
                  <a:lnTo>
                    <a:pt x="1288" y="2579"/>
                  </a:lnTo>
                  <a:lnTo>
                    <a:pt x="1162" y="3336"/>
                  </a:lnTo>
                  <a:cubicBezTo>
                    <a:pt x="1138" y="3479"/>
                    <a:pt x="1251" y="3587"/>
                    <a:pt x="1374" y="3587"/>
                  </a:cubicBezTo>
                  <a:cubicBezTo>
                    <a:pt x="1418" y="3587"/>
                    <a:pt x="1462" y="3574"/>
                    <a:pt x="1503" y="3543"/>
                  </a:cubicBezTo>
                  <a:lnTo>
                    <a:pt x="2794" y="2576"/>
                  </a:lnTo>
                  <a:lnTo>
                    <a:pt x="5799" y="2576"/>
                  </a:lnTo>
                  <a:cubicBezTo>
                    <a:pt x="6154" y="2576"/>
                    <a:pt x="6443" y="2287"/>
                    <a:pt x="6443" y="1932"/>
                  </a:cubicBezTo>
                  <a:lnTo>
                    <a:pt x="6443" y="644"/>
                  </a:lnTo>
                  <a:cubicBezTo>
                    <a:pt x="6443" y="289"/>
                    <a:pt x="6154" y="0"/>
                    <a:pt x="57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1" name="Google Shape;23321;p87"/>
            <p:cNvSpPr/>
            <p:nvPr/>
          </p:nvSpPr>
          <p:spPr>
            <a:xfrm>
              <a:off x="2784978" y="1620010"/>
              <a:ext cx="178887" cy="115822"/>
            </a:xfrm>
            <a:custGeom>
              <a:avLst/>
              <a:gdLst/>
              <a:ahLst/>
              <a:cxnLst/>
              <a:rect l="l" t="t" r="r" b="b"/>
              <a:pathLst>
                <a:path w="6873" h="4450" extrusionOk="0">
                  <a:moveTo>
                    <a:pt x="648" y="1"/>
                  </a:moveTo>
                  <a:cubicBezTo>
                    <a:pt x="289" y="1"/>
                    <a:pt x="1" y="289"/>
                    <a:pt x="1" y="645"/>
                  </a:cubicBezTo>
                  <a:lnTo>
                    <a:pt x="1" y="2794"/>
                  </a:lnTo>
                  <a:cubicBezTo>
                    <a:pt x="1" y="3150"/>
                    <a:pt x="289" y="3438"/>
                    <a:pt x="648" y="3438"/>
                  </a:cubicBezTo>
                  <a:lnTo>
                    <a:pt x="1288" y="3438"/>
                  </a:lnTo>
                  <a:lnTo>
                    <a:pt x="1162" y="4198"/>
                  </a:lnTo>
                  <a:cubicBezTo>
                    <a:pt x="1138" y="4339"/>
                    <a:pt x="1252" y="4449"/>
                    <a:pt x="1376" y="4449"/>
                  </a:cubicBezTo>
                  <a:cubicBezTo>
                    <a:pt x="1419" y="4449"/>
                    <a:pt x="1463" y="4436"/>
                    <a:pt x="1503" y="4406"/>
                  </a:cubicBezTo>
                  <a:lnTo>
                    <a:pt x="2794" y="3438"/>
                  </a:lnTo>
                  <a:lnTo>
                    <a:pt x="6228" y="3438"/>
                  </a:lnTo>
                  <a:cubicBezTo>
                    <a:pt x="6584" y="3438"/>
                    <a:pt x="6872" y="3150"/>
                    <a:pt x="6872" y="2794"/>
                  </a:cubicBezTo>
                  <a:lnTo>
                    <a:pt x="6872" y="645"/>
                  </a:lnTo>
                  <a:cubicBezTo>
                    <a:pt x="6872" y="289"/>
                    <a:pt x="6584" y="1"/>
                    <a:pt x="622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2" name="Google Shape;23322;p87"/>
            <p:cNvSpPr/>
            <p:nvPr/>
          </p:nvSpPr>
          <p:spPr>
            <a:xfrm>
              <a:off x="3023911" y="1547758"/>
              <a:ext cx="81076" cy="10463"/>
            </a:xfrm>
            <a:custGeom>
              <a:avLst/>
              <a:gdLst/>
              <a:ahLst/>
              <a:cxnLst/>
              <a:rect l="l" t="t" r="r" b="b"/>
              <a:pathLst>
                <a:path w="3115" h="402" extrusionOk="0">
                  <a:moveTo>
                    <a:pt x="268" y="1"/>
                  </a:moveTo>
                  <a:cubicBezTo>
                    <a:pt x="0" y="1"/>
                    <a:pt x="0" y="402"/>
                    <a:pt x="268"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3" name="Google Shape;23323;p87"/>
            <p:cNvSpPr/>
            <p:nvPr/>
          </p:nvSpPr>
          <p:spPr>
            <a:xfrm>
              <a:off x="2979221" y="1547758"/>
              <a:ext cx="36282" cy="10463"/>
            </a:xfrm>
            <a:custGeom>
              <a:avLst/>
              <a:gdLst/>
              <a:ahLst/>
              <a:cxnLst/>
              <a:rect l="l" t="t" r="r" b="b"/>
              <a:pathLst>
                <a:path w="1394" h="402" extrusionOk="0">
                  <a:moveTo>
                    <a:pt x="268" y="1"/>
                  </a:moveTo>
                  <a:cubicBezTo>
                    <a:pt x="0" y="1"/>
                    <a:pt x="0" y="402"/>
                    <a:pt x="268" y="402"/>
                  </a:cubicBezTo>
                  <a:lnTo>
                    <a:pt x="1126" y="402"/>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4" name="Google Shape;23324;p87"/>
            <p:cNvSpPr/>
            <p:nvPr/>
          </p:nvSpPr>
          <p:spPr>
            <a:xfrm>
              <a:off x="3079870" y="1570116"/>
              <a:ext cx="25117" cy="10463"/>
            </a:xfrm>
            <a:custGeom>
              <a:avLst/>
              <a:gdLst/>
              <a:ahLst/>
              <a:cxnLst/>
              <a:rect l="l" t="t" r="r" b="b"/>
              <a:pathLst>
                <a:path w="965" h="402" extrusionOk="0">
                  <a:moveTo>
                    <a:pt x="267" y="0"/>
                  </a:moveTo>
                  <a:cubicBezTo>
                    <a:pt x="0" y="0"/>
                    <a:pt x="0" y="401"/>
                    <a:pt x="267"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5" name="Google Shape;23325;p87"/>
            <p:cNvSpPr/>
            <p:nvPr/>
          </p:nvSpPr>
          <p:spPr>
            <a:xfrm>
              <a:off x="2979221" y="1570116"/>
              <a:ext cx="92241" cy="10463"/>
            </a:xfrm>
            <a:custGeom>
              <a:avLst/>
              <a:gdLst/>
              <a:ahLst/>
              <a:cxnLst/>
              <a:rect l="l" t="t" r="r" b="b"/>
              <a:pathLst>
                <a:path w="3544" h="402" extrusionOk="0">
                  <a:moveTo>
                    <a:pt x="268" y="0"/>
                  </a:moveTo>
                  <a:cubicBezTo>
                    <a:pt x="0" y="0"/>
                    <a:pt x="0" y="401"/>
                    <a:pt x="268" y="401"/>
                  </a:cubicBezTo>
                  <a:lnTo>
                    <a:pt x="3276" y="401"/>
                  </a:lnTo>
                  <a:cubicBezTo>
                    <a:pt x="3543" y="401"/>
                    <a:pt x="3543"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6" name="Google Shape;23326;p87"/>
            <p:cNvSpPr/>
            <p:nvPr/>
          </p:nvSpPr>
          <p:spPr>
            <a:xfrm>
              <a:off x="2947442" y="1525426"/>
              <a:ext cx="189298" cy="103850"/>
            </a:xfrm>
            <a:custGeom>
              <a:avLst/>
              <a:gdLst/>
              <a:ahLst/>
              <a:cxnLst/>
              <a:rect l="l" t="t" r="r" b="b"/>
              <a:pathLst>
                <a:path w="7273" h="3990" extrusionOk="0">
                  <a:moveTo>
                    <a:pt x="6429" y="401"/>
                  </a:moveTo>
                  <a:cubicBezTo>
                    <a:pt x="6671" y="401"/>
                    <a:pt x="6872" y="598"/>
                    <a:pt x="6872" y="845"/>
                  </a:cubicBezTo>
                  <a:lnTo>
                    <a:pt x="6872" y="2132"/>
                  </a:lnTo>
                  <a:cubicBezTo>
                    <a:pt x="6872" y="2379"/>
                    <a:pt x="6671" y="2576"/>
                    <a:pt x="6429" y="2576"/>
                  </a:cubicBezTo>
                  <a:lnTo>
                    <a:pt x="5785" y="2576"/>
                  </a:lnTo>
                  <a:cubicBezTo>
                    <a:pt x="5658" y="2576"/>
                    <a:pt x="5563" y="2688"/>
                    <a:pt x="5584" y="2811"/>
                  </a:cubicBezTo>
                  <a:lnTo>
                    <a:pt x="5711" y="3568"/>
                  </a:lnTo>
                  <a:cubicBezTo>
                    <a:pt x="5713" y="3578"/>
                    <a:pt x="5707" y="3585"/>
                    <a:pt x="5699" y="3585"/>
                  </a:cubicBezTo>
                  <a:cubicBezTo>
                    <a:pt x="5696" y="3585"/>
                    <a:pt x="5693" y="3584"/>
                    <a:pt x="5690" y="3582"/>
                  </a:cubicBezTo>
                  <a:lnTo>
                    <a:pt x="4402" y="2614"/>
                  </a:lnTo>
                  <a:cubicBezTo>
                    <a:pt x="4367" y="2590"/>
                    <a:pt x="4325" y="2576"/>
                    <a:pt x="4279" y="2576"/>
                  </a:cubicBezTo>
                  <a:lnTo>
                    <a:pt x="845" y="2576"/>
                  </a:lnTo>
                  <a:cubicBezTo>
                    <a:pt x="598" y="2576"/>
                    <a:pt x="401" y="2375"/>
                    <a:pt x="401" y="2132"/>
                  </a:cubicBezTo>
                  <a:lnTo>
                    <a:pt x="401" y="845"/>
                  </a:lnTo>
                  <a:cubicBezTo>
                    <a:pt x="401" y="598"/>
                    <a:pt x="598" y="401"/>
                    <a:pt x="845" y="401"/>
                  </a:cubicBezTo>
                  <a:close/>
                  <a:moveTo>
                    <a:pt x="845" y="0"/>
                  </a:moveTo>
                  <a:cubicBezTo>
                    <a:pt x="377" y="0"/>
                    <a:pt x="0" y="377"/>
                    <a:pt x="0" y="845"/>
                  </a:cubicBezTo>
                  <a:lnTo>
                    <a:pt x="0" y="2132"/>
                  </a:lnTo>
                  <a:cubicBezTo>
                    <a:pt x="0" y="2600"/>
                    <a:pt x="377" y="2977"/>
                    <a:pt x="845" y="2977"/>
                  </a:cubicBezTo>
                  <a:lnTo>
                    <a:pt x="4212" y="2977"/>
                  </a:lnTo>
                  <a:lnTo>
                    <a:pt x="5450" y="3906"/>
                  </a:lnTo>
                  <a:cubicBezTo>
                    <a:pt x="5528" y="3964"/>
                    <a:pt x="5614" y="3990"/>
                    <a:pt x="5697" y="3990"/>
                  </a:cubicBezTo>
                  <a:cubicBezTo>
                    <a:pt x="5936" y="3990"/>
                    <a:pt x="6155" y="3778"/>
                    <a:pt x="6108" y="3505"/>
                  </a:cubicBezTo>
                  <a:lnTo>
                    <a:pt x="6020" y="2977"/>
                  </a:lnTo>
                  <a:lnTo>
                    <a:pt x="6429" y="2977"/>
                  </a:lnTo>
                  <a:cubicBezTo>
                    <a:pt x="6893" y="2973"/>
                    <a:pt x="7273" y="2597"/>
                    <a:pt x="7273" y="2132"/>
                  </a:cubicBezTo>
                  <a:lnTo>
                    <a:pt x="7273" y="845"/>
                  </a:lnTo>
                  <a:cubicBezTo>
                    <a:pt x="7273" y="377"/>
                    <a:pt x="6893"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7" name="Google Shape;23327;p87"/>
            <p:cNvSpPr/>
            <p:nvPr/>
          </p:nvSpPr>
          <p:spPr>
            <a:xfrm>
              <a:off x="2811526" y="1788070"/>
              <a:ext cx="81076" cy="10463"/>
            </a:xfrm>
            <a:custGeom>
              <a:avLst/>
              <a:gdLst/>
              <a:ahLst/>
              <a:cxnLst/>
              <a:rect l="l" t="t" r="r" b="b"/>
              <a:pathLst>
                <a:path w="3115" h="402" extrusionOk="0">
                  <a:moveTo>
                    <a:pt x="268" y="0"/>
                  </a:moveTo>
                  <a:cubicBezTo>
                    <a:pt x="1" y="0"/>
                    <a:pt x="1" y="401"/>
                    <a:pt x="268" y="401"/>
                  </a:cubicBezTo>
                  <a:lnTo>
                    <a:pt x="2847" y="401"/>
                  </a:lnTo>
                  <a:cubicBezTo>
                    <a:pt x="3115" y="401"/>
                    <a:pt x="3115" y="0"/>
                    <a:pt x="2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8" name="Google Shape;23328;p87"/>
            <p:cNvSpPr/>
            <p:nvPr/>
          </p:nvSpPr>
          <p:spPr>
            <a:xfrm>
              <a:off x="2901009" y="1788070"/>
              <a:ext cx="25117" cy="10463"/>
            </a:xfrm>
            <a:custGeom>
              <a:avLst/>
              <a:gdLst/>
              <a:ahLst/>
              <a:cxnLst/>
              <a:rect l="l" t="t" r="r" b="b"/>
              <a:pathLst>
                <a:path w="965" h="402" extrusionOk="0">
                  <a:moveTo>
                    <a:pt x="268" y="0"/>
                  </a:moveTo>
                  <a:cubicBezTo>
                    <a:pt x="0" y="0"/>
                    <a:pt x="0" y="401"/>
                    <a:pt x="268" y="401"/>
                  </a:cubicBezTo>
                  <a:lnTo>
                    <a:pt x="697" y="401"/>
                  </a:lnTo>
                  <a:cubicBezTo>
                    <a:pt x="964" y="401"/>
                    <a:pt x="964"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9" name="Google Shape;23329;p87"/>
            <p:cNvSpPr/>
            <p:nvPr/>
          </p:nvSpPr>
          <p:spPr>
            <a:xfrm>
              <a:off x="2811526" y="1810402"/>
              <a:ext cx="25221" cy="10463"/>
            </a:xfrm>
            <a:custGeom>
              <a:avLst/>
              <a:gdLst/>
              <a:ahLst/>
              <a:cxnLst/>
              <a:rect l="l" t="t" r="r" b="b"/>
              <a:pathLst>
                <a:path w="969" h="402" extrusionOk="0">
                  <a:moveTo>
                    <a:pt x="268" y="1"/>
                  </a:moveTo>
                  <a:cubicBezTo>
                    <a:pt x="1" y="1"/>
                    <a:pt x="1" y="402"/>
                    <a:pt x="268" y="402"/>
                  </a:cubicBezTo>
                  <a:lnTo>
                    <a:pt x="698" y="402"/>
                  </a:lnTo>
                  <a:cubicBezTo>
                    <a:pt x="968" y="402"/>
                    <a:pt x="968" y="1"/>
                    <a:pt x="6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0" name="Google Shape;23330;p87"/>
            <p:cNvSpPr/>
            <p:nvPr/>
          </p:nvSpPr>
          <p:spPr>
            <a:xfrm>
              <a:off x="2845050" y="1810402"/>
              <a:ext cx="81076" cy="10463"/>
            </a:xfrm>
            <a:custGeom>
              <a:avLst/>
              <a:gdLst/>
              <a:ahLst/>
              <a:cxnLst/>
              <a:rect l="l" t="t" r="r" b="b"/>
              <a:pathLst>
                <a:path w="3115" h="402" extrusionOk="0">
                  <a:moveTo>
                    <a:pt x="272" y="1"/>
                  </a:moveTo>
                  <a:cubicBezTo>
                    <a:pt x="1" y="1"/>
                    <a:pt x="1" y="402"/>
                    <a:pt x="272" y="402"/>
                  </a:cubicBezTo>
                  <a:lnTo>
                    <a:pt x="2847" y="402"/>
                  </a:lnTo>
                  <a:cubicBezTo>
                    <a:pt x="3114" y="402"/>
                    <a:pt x="3114"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1" name="Google Shape;23331;p87"/>
            <p:cNvSpPr/>
            <p:nvPr/>
          </p:nvSpPr>
          <p:spPr>
            <a:xfrm>
              <a:off x="2779747" y="1765712"/>
              <a:ext cx="178158" cy="103928"/>
            </a:xfrm>
            <a:custGeom>
              <a:avLst/>
              <a:gdLst/>
              <a:ahLst/>
              <a:cxnLst/>
              <a:rect l="l" t="t" r="r" b="b"/>
              <a:pathLst>
                <a:path w="6845" h="3993" extrusionOk="0">
                  <a:moveTo>
                    <a:pt x="6000" y="402"/>
                  </a:moveTo>
                  <a:cubicBezTo>
                    <a:pt x="6246" y="402"/>
                    <a:pt x="6443" y="599"/>
                    <a:pt x="6443" y="845"/>
                  </a:cubicBezTo>
                  <a:lnTo>
                    <a:pt x="6443" y="2133"/>
                  </a:lnTo>
                  <a:cubicBezTo>
                    <a:pt x="6443" y="2379"/>
                    <a:pt x="6243" y="2576"/>
                    <a:pt x="6000" y="2576"/>
                  </a:cubicBezTo>
                  <a:lnTo>
                    <a:pt x="2995" y="2576"/>
                  </a:lnTo>
                  <a:cubicBezTo>
                    <a:pt x="2949" y="2576"/>
                    <a:pt x="2907" y="2590"/>
                    <a:pt x="2872" y="2618"/>
                  </a:cubicBezTo>
                  <a:lnTo>
                    <a:pt x="1584" y="3586"/>
                  </a:lnTo>
                  <a:cubicBezTo>
                    <a:pt x="1582" y="3587"/>
                    <a:pt x="1579" y="3588"/>
                    <a:pt x="1577" y="3588"/>
                  </a:cubicBezTo>
                  <a:cubicBezTo>
                    <a:pt x="1568" y="3588"/>
                    <a:pt x="1560" y="3580"/>
                    <a:pt x="1563" y="3572"/>
                  </a:cubicBezTo>
                  <a:lnTo>
                    <a:pt x="1690" y="2812"/>
                  </a:lnTo>
                  <a:cubicBezTo>
                    <a:pt x="1707" y="2689"/>
                    <a:pt x="1616" y="2576"/>
                    <a:pt x="1489" y="2576"/>
                  </a:cubicBezTo>
                  <a:lnTo>
                    <a:pt x="849" y="2576"/>
                  </a:lnTo>
                  <a:cubicBezTo>
                    <a:pt x="603" y="2576"/>
                    <a:pt x="406" y="2379"/>
                    <a:pt x="406" y="2133"/>
                  </a:cubicBezTo>
                  <a:lnTo>
                    <a:pt x="406" y="845"/>
                  </a:lnTo>
                  <a:cubicBezTo>
                    <a:pt x="406" y="599"/>
                    <a:pt x="603" y="402"/>
                    <a:pt x="849" y="402"/>
                  </a:cubicBezTo>
                  <a:close/>
                  <a:moveTo>
                    <a:pt x="849" y="1"/>
                  </a:moveTo>
                  <a:cubicBezTo>
                    <a:pt x="381" y="1"/>
                    <a:pt x="4" y="377"/>
                    <a:pt x="1" y="845"/>
                  </a:cubicBezTo>
                  <a:lnTo>
                    <a:pt x="1" y="2133"/>
                  </a:lnTo>
                  <a:cubicBezTo>
                    <a:pt x="4" y="2601"/>
                    <a:pt x="381" y="2977"/>
                    <a:pt x="849" y="2977"/>
                  </a:cubicBezTo>
                  <a:lnTo>
                    <a:pt x="1254" y="2977"/>
                  </a:lnTo>
                  <a:lnTo>
                    <a:pt x="1166" y="3505"/>
                  </a:lnTo>
                  <a:cubicBezTo>
                    <a:pt x="1119" y="3780"/>
                    <a:pt x="1337" y="3992"/>
                    <a:pt x="1576" y="3992"/>
                  </a:cubicBezTo>
                  <a:cubicBezTo>
                    <a:pt x="1661" y="3992"/>
                    <a:pt x="1748" y="3966"/>
                    <a:pt x="1827" y="3906"/>
                  </a:cubicBezTo>
                  <a:lnTo>
                    <a:pt x="3062" y="2981"/>
                  </a:lnTo>
                  <a:lnTo>
                    <a:pt x="6000" y="2981"/>
                  </a:lnTo>
                  <a:cubicBezTo>
                    <a:pt x="6468" y="2981"/>
                    <a:pt x="6844" y="2601"/>
                    <a:pt x="6844" y="2136"/>
                  </a:cubicBezTo>
                  <a:lnTo>
                    <a:pt x="6844" y="845"/>
                  </a:lnTo>
                  <a:cubicBezTo>
                    <a:pt x="6844" y="377"/>
                    <a:pt x="6468" y="1"/>
                    <a:pt x="60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2" name="Google Shape;23332;p87"/>
            <p:cNvSpPr/>
            <p:nvPr/>
          </p:nvSpPr>
          <p:spPr>
            <a:xfrm>
              <a:off x="3035076" y="1737785"/>
              <a:ext cx="69910" cy="10463"/>
            </a:xfrm>
            <a:custGeom>
              <a:avLst/>
              <a:gdLst/>
              <a:ahLst/>
              <a:cxnLst/>
              <a:rect l="l" t="t" r="r" b="b"/>
              <a:pathLst>
                <a:path w="2686" h="402" extrusionOk="0">
                  <a:moveTo>
                    <a:pt x="268" y="0"/>
                  </a:moveTo>
                  <a:cubicBezTo>
                    <a:pt x="0" y="0"/>
                    <a:pt x="0" y="402"/>
                    <a:pt x="268" y="402"/>
                  </a:cubicBezTo>
                  <a:lnTo>
                    <a:pt x="2418" y="402"/>
                  </a:lnTo>
                  <a:cubicBezTo>
                    <a:pt x="2685" y="402"/>
                    <a:pt x="2685" y="0"/>
                    <a:pt x="2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3" name="Google Shape;23333;p87"/>
            <p:cNvSpPr/>
            <p:nvPr/>
          </p:nvSpPr>
          <p:spPr>
            <a:xfrm>
              <a:off x="3001553" y="1737785"/>
              <a:ext cx="25117" cy="10463"/>
            </a:xfrm>
            <a:custGeom>
              <a:avLst/>
              <a:gdLst/>
              <a:ahLst/>
              <a:cxnLst/>
              <a:rect l="l" t="t" r="r" b="b"/>
              <a:pathLst>
                <a:path w="965" h="402" extrusionOk="0">
                  <a:moveTo>
                    <a:pt x="268" y="0"/>
                  </a:moveTo>
                  <a:cubicBezTo>
                    <a:pt x="1" y="0"/>
                    <a:pt x="1" y="402"/>
                    <a:pt x="268" y="402"/>
                  </a:cubicBezTo>
                  <a:lnTo>
                    <a:pt x="697" y="402"/>
                  </a:lnTo>
                  <a:cubicBezTo>
                    <a:pt x="965" y="402"/>
                    <a:pt x="965" y="0"/>
                    <a:pt x="6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4" name="Google Shape;23334;p87"/>
            <p:cNvSpPr/>
            <p:nvPr/>
          </p:nvSpPr>
          <p:spPr>
            <a:xfrm>
              <a:off x="2969773" y="1715427"/>
              <a:ext cx="166888" cy="81466"/>
            </a:xfrm>
            <a:custGeom>
              <a:avLst/>
              <a:gdLst/>
              <a:ahLst/>
              <a:cxnLst/>
              <a:rect l="l" t="t" r="r" b="b"/>
              <a:pathLst>
                <a:path w="6412" h="3130" extrusionOk="0">
                  <a:moveTo>
                    <a:pt x="5571" y="402"/>
                  </a:moveTo>
                  <a:cubicBezTo>
                    <a:pt x="5817" y="402"/>
                    <a:pt x="6014" y="599"/>
                    <a:pt x="6014" y="845"/>
                  </a:cubicBezTo>
                  <a:lnTo>
                    <a:pt x="6014" y="1275"/>
                  </a:lnTo>
                  <a:cubicBezTo>
                    <a:pt x="6014" y="1521"/>
                    <a:pt x="5813" y="1718"/>
                    <a:pt x="5571" y="1718"/>
                  </a:cubicBezTo>
                  <a:lnTo>
                    <a:pt x="4927" y="1718"/>
                  </a:lnTo>
                  <a:cubicBezTo>
                    <a:pt x="4800" y="1718"/>
                    <a:pt x="4705" y="1831"/>
                    <a:pt x="4726" y="1954"/>
                  </a:cubicBezTo>
                  <a:lnTo>
                    <a:pt x="4853" y="2710"/>
                  </a:lnTo>
                  <a:cubicBezTo>
                    <a:pt x="4855" y="2720"/>
                    <a:pt x="4849" y="2727"/>
                    <a:pt x="4841" y="2727"/>
                  </a:cubicBezTo>
                  <a:cubicBezTo>
                    <a:pt x="4838" y="2727"/>
                    <a:pt x="4835" y="2726"/>
                    <a:pt x="4832" y="2724"/>
                  </a:cubicBezTo>
                  <a:lnTo>
                    <a:pt x="3544" y="1757"/>
                  </a:lnTo>
                  <a:cubicBezTo>
                    <a:pt x="3509" y="1732"/>
                    <a:pt x="3467" y="1718"/>
                    <a:pt x="3421" y="1718"/>
                  </a:cubicBezTo>
                  <a:lnTo>
                    <a:pt x="849" y="1718"/>
                  </a:lnTo>
                  <a:cubicBezTo>
                    <a:pt x="602" y="1718"/>
                    <a:pt x="405" y="1517"/>
                    <a:pt x="405" y="1275"/>
                  </a:cubicBezTo>
                  <a:lnTo>
                    <a:pt x="405" y="845"/>
                  </a:lnTo>
                  <a:cubicBezTo>
                    <a:pt x="405" y="599"/>
                    <a:pt x="602" y="402"/>
                    <a:pt x="849" y="402"/>
                  </a:cubicBezTo>
                  <a:close/>
                  <a:moveTo>
                    <a:pt x="849" y="1"/>
                  </a:moveTo>
                  <a:cubicBezTo>
                    <a:pt x="381" y="1"/>
                    <a:pt x="4" y="377"/>
                    <a:pt x="1" y="845"/>
                  </a:cubicBezTo>
                  <a:lnTo>
                    <a:pt x="1" y="1275"/>
                  </a:lnTo>
                  <a:cubicBezTo>
                    <a:pt x="1" y="1739"/>
                    <a:pt x="381" y="2119"/>
                    <a:pt x="849" y="2119"/>
                  </a:cubicBezTo>
                  <a:lnTo>
                    <a:pt x="3354" y="2119"/>
                  </a:lnTo>
                  <a:lnTo>
                    <a:pt x="4589" y="3044"/>
                  </a:lnTo>
                  <a:cubicBezTo>
                    <a:pt x="4667" y="3103"/>
                    <a:pt x="4753" y="3129"/>
                    <a:pt x="4838" y="3129"/>
                  </a:cubicBezTo>
                  <a:cubicBezTo>
                    <a:pt x="5076" y="3129"/>
                    <a:pt x="5295" y="2920"/>
                    <a:pt x="5250" y="2647"/>
                  </a:cubicBezTo>
                  <a:lnTo>
                    <a:pt x="5162" y="2119"/>
                  </a:lnTo>
                  <a:lnTo>
                    <a:pt x="5567" y="2119"/>
                  </a:lnTo>
                  <a:cubicBezTo>
                    <a:pt x="6035" y="2116"/>
                    <a:pt x="6411" y="1739"/>
                    <a:pt x="6411" y="1271"/>
                  </a:cubicBezTo>
                  <a:lnTo>
                    <a:pt x="6411" y="842"/>
                  </a:lnTo>
                  <a:cubicBezTo>
                    <a:pt x="6411" y="377"/>
                    <a:pt x="6035" y="1"/>
                    <a:pt x="5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5" name="Google Shape;23335;p87"/>
            <p:cNvSpPr/>
            <p:nvPr/>
          </p:nvSpPr>
          <p:spPr>
            <a:xfrm>
              <a:off x="2811526" y="1637136"/>
              <a:ext cx="81076" cy="10567"/>
            </a:xfrm>
            <a:custGeom>
              <a:avLst/>
              <a:gdLst/>
              <a:ahLst/>
              <a:cxnLst/>
              <a:rect l="l" t="t" r="r" b="b"/>
              <a:pathLst>
                <a:path w="3115" h="406" extrusionOk="0">
                  <a:moveTo>
                    <a:pt x="268" y="1"/>
                  </a:moveTo>
                  <a:cubicBezTo>
                    <a:pt x="1" y="1"/>
                    <a:pt x="1" y="405"/>
                    <a:pt x="268" y="405"/>
                  </a:cubicBezTo>
                  <a:lnTo>
                    <a:pt x="2847" y="405"/>
                  </a:lnTo>
                  <a:cubicBezTo>
                    <a:pt x="3115" y="402"/>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6" name="Google Shape;23336;p87"/>
            <p:cNvSpPr/>
            <p:nvPr/>
          </p:nvSpPr>
          <p:spPr>
            <a:xfrm>
              <a:off x="2901009" y="1637136"/>
              <a:ext cx="36282" cy="10567"/>
            </a:xfrm>
            <a:custGeom>
              <a:avLst/>
              <a:gdLst/>
              <a:ahLst/>
              <a:cxnLst/>
              <a:rect l="l" t="t" r="r" b="b"/>
              <a:pathLst>
                <a:path w="1394" h="406" extrusionOk="0">
                  <a:moveTo>
                    <a:pt x="268" y="1"/>
                  </a:moveTo>
                  <a:cubicBezTo>
                    <a:pt x="0" y="1"/>
                    <a:pt x="0" y="405"/>
                    <a:pt x="268" y="405"/>
                  </a:cubicBezTo>
                  <a:lnTo>
                    <a:pt x="1126" y="405"/>
                  </a:lnTo>
                  <a:cubicBezTo>
                    <a:pt x="1394" y="402"/>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7" name="Google Shape;23337;p87"/>
            <p:cNvSpPr/>
            <p:nvPr/>
          </p:nvSpPr>
          <p:spPr>
            <a:xfrm>
              <a:off x="2811526" y="1681826"/>
              <a:ext cx="81076" cy="10567"/>
            </a:xfrm>
            <a:custGeom>
              <a:avLst/>
              <a:gdLst/>
              <a:ahLst/>
              <a:cxnLst/>
              <a:rect l="l" t="t" r="r" b="b"/>
              <a:pathLst>
                <a:path w="3115" h="406" extrusionOk="0">
                  <a:moveTo>
                    <a:pt x="268" y="1"/>
                  </a:moveTo>
                  <a:cubicBezTo>
                    <a:pt x="1" y="1"/>
                    <a:pt x="1" y="405"/>
                    <a:pt x="268" y="405"/>
                  </a:cubicBezTo>
                  <a:lnTo>
                    <a:pt x="2847" y="405"/>
                  </a:lnTo>
                  <a:cubicBezTo>
                    <a:pt x="3115" y="405"/>
                    <a:pt x="3115" y="1"/>
                    <a:pt x="2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8" name="Google Shape;23338;p87"/>
            <p:cNvSpPr/>
            <p:nvPr/>
          </p:nvSpPr>
          <p:spPr>
            <a:xfrm>
              <a:off x="2901009" y="1681826"/>
              <a:ext cx="36282" cy="10567"/>
            </a:xfrm>
            <a:custGeom>
              <a:avLst/>
              <a:gdLst/>
              <a:ahLst/>
              <a:cxnLst/>
              <a:rect l="l" t="t" r="r" b="b"/>
              <a:pathLst>
                <a:path w="1394" h="406" extrusionOk="0">
                  <a:moveTo>
                    <a:pt x="268" y="1"/>
                  </a:moveTo>
                  <a:cubicBezTo>
                    <a:pt x="0" y="1"/>
                    <a:pt x="0" y="405"/>
                    <a:pt x="268" y="405"/>
                  </a:cubicBezTo>
                  <a:lnTo>
                    <a:pt x="1126" y="405"/>
                  </a:lnTo>
                  <a:cubicBezTo>
                    <a:pt x="1394" y="405"/>
                    <a:pt x="1394"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9" name="Google Shape;23339;p87"/>
            <p:cNvSpPr/>
            <p:nvPr/>
          </p:nvSpPr>
          <p:spPr>
            <a:xfrm>
              <a:off x="2811526" y="1659494"/>
              <a:ext cx="25221" cy="10541"/>
            </a:xfrm>
            <a:custGeom>
              <a:avLst/>
              <a:gdLst/>
              <a:ahLst/>
              <a:cxnLst/>
              <a:rect l="l" t="t" r="r" b="b"/>
              <a:pathLst>
                <a:path w="969" h="405" extrusionOk="0">
                  <a:moveTo>
                    <a:pt x="268" y="0"/>
                  </a:moveTo>
                  <a:cubicBezTo>
                    <a:pt x="1" y="0"/>
                    <a:pt x="1" y="405"/>
                    <a:pt x="268" y="405"/>
                  </a:cubicBezTo>
                  <a:lnTo>
                    <a:pt x="698" y="405"/>
                  </a:lnTo>
                  <a:cubicBezTo>
                    <a:pt x="968" y="405"/>
                    <a:pt x="968" y="0"/>
                    <a:pt x="6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0" name="Google Shape;23340;p87"/>
            <p:cNvSpPr/>
            <p:nvPr/>
          </p:nvSpPr>
          <p:spPr>
            <a:xfrm>
              <a:off x="2845050" y="1659494"/>
              <a:ext cx="92241" cy="10463"/>
            </a:xfrm>
            <a:custGeom>
              <a:avLst/>
              <a:gdLst/>
              <a:ahLst/>
              <a:cxnLst/>
              <a:rect l="l" t="t" r="r" b="b"/>
              <a:pathLst>
                <a:path w="3544" h="402" extrusionOk="0">
                  <a:moveTo>
                    <a:pt x="272" y="0"/>
                  </a:moveTo>
                  <a:cubicBezTo>
                    <a:pt x="1" y="0"/>
                    <a:pt x="1" y="401"/>
                    <a:pt x="272" y="401"/>
                  </a:cubicBezTo>
                  <a:lnTo>
                    <a:pt x="3276" y="401"/>
                  </a:lnTo>
                  <a:cubicBezTo>
                    <a:pt x="3544" y="401"/>
                    <a:pt x="3544" y="0"/>
                    <a:pt x="3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1" name="Google Shape;23341;p87"/>
            <p:cNvSpPr/>
            <p:nvPr/>
          </p:nvSpPr>
          <p:spPr>
            <a:xfrm>
              <a:off x="2779747" y="1614805"/>
              <a:ext cx="189324" cy="126311"/>
            </a:xfrm>
            <a:custGeom>
              <a:avLst/>
              <a:gdLst/>
              <a:ahLst/>
              <a:cxnLst/>
              <a:rect l="l" t="t" r="r" b="b"/>
              <a:pathLst>
                <a:path w="7274" h="4853" extrusionOk="0">
                  <a:moveTo>
                    <a:pt x="6429" y="401"/>
                  </a:moveTo>
                  <a:cubicBezTo>
                    <a:pt x="6676" y="401"/>
                    <a:pt x="6873" y="602"/>
                    <a:pt x="6873" y="845"/>
                  </a:cubicBezTo>
                  <a:lnTo>
                    <a:pt x="6873" y="2991"/>
                  </a:lnTo>
                  <a:cubicBezTo>
                    <a:pt x="6873" y="3237"/>
                    <a:pt x="6676" y="3434"/>
                    <a:pt x="6429" y="3434"/>
                  </a:cubicBezTo>
                  <a:lnTo>
                    <a:pt x="2995" y="3434"/>
                  </a:lnTo>
                  <a:cubicBezTo>
                    <a:pt x="2949" y="3434"/>
                    <a:pt x="2907" y="3448"/>
                    <a:pt x="2872" y="3476"/>
                  </a:cubicBezTo>
                  <a:lnTo>
                    <a:pt x="1584" y="4444"/>
                  </a:lnTo>
                  <a:cubicBezTo>
                    <a:pt x="1582" y="4446"/>
                    <a:pt x="1579" y="4446"/>
                    <a:pt x="1577" y="4446"/>
                  </a:cubicBezTo>
                  <a:cubicBezTo>
                    <a:pt x="1568" y="4446"/>
                    <a:pt x="1560" y="4438"/>
                    <a:pt x="1563" y="4430"/>
                  </a:cubicBezTo>
                  <a:lnTo>
                    <a:pt x="1690" y="3670"/>
                  </a:lnTo>
                  <a:cubicBezTo>
                    <a:pt x="1707" y="3547"/>
                    <a:pt x="1616" y="3434"/>
                    <a:pt x="1489" y="3434"/>
                  </a:cubicBezTo>
                  <a:lnTo>
                    <a:pt x="849" y="3434"/>
                  </a:lnTo>
                  <a:cubicBezTo>
                    <a:pt x="603" y="3434"/>
                    <a:pt x="406" y="3237"/>
                    <a:pt x="406" y="2991"/>
                  </a:cubicBezTo>
                  <a:lnTo>
                    <a:pt x="406" y="845"/>
                  </a:lnTo>
                  <a:cubicBezTo>
                    <a:pt x="406" y="602"/>
                    <a:pt x="603" y="401"/>
                    <a:pt x="849" y="401"/>
                  </a:cubicBezTo>
                  <a:close/>
                  <a:moveTo>
                    <a:pt x="849" y="0"/>
                  </a:moveTo>
                  <a:cubicBezTo>
                    <a:pt x="381" y="0"/>
                    <a:pt x="4" y="380"/>
                    <a:pt x="1" y="845"/>
                  </a:cubicBezTo>
                  <a:lnTo>
                    <a:pt x="1" y="2994"/>
                  </a:lnTo>
                  <a:cubicBezTo>
                    <a:pt x="4" y="3459"/>
                    <a:pt x="381" y="3839"/>
                    <a:pt x="849" y="3839"/>
                  </a:cubicBezTo>
                  <a:lnTo>
                    <a:pt x="1254" y="3839"/>
                  </a:lnTo>
                  <a:lnTo>
                    <a:pt x="1166" y="4367"/>
                  </a:lnTo>
                  <a:cubicBezTo>
                    <a:pt x="1119" y="4640"/>
                    <a:pt x="1338" y="4852"/>
                    <a:pt x="1578" y="4852"/>
                  </a:cubicBezTo>
                  <a:cubicBezTo>
                    <a:pt x="1662" y="4852"/>
                    <a:pt x="1749" y="4826"/>
                    <a:pt x="1827" y="4768"/>
                  </a:cubicBezTo>
                  <a:lnTo>
                    <a:pt x="3062" y="3839"/>
                  </a:lnTo>
                  <a:lnTo>
                    <a:pt x="6429" y="3839"/>
                  </a:lnTo>
                  <a:cubicBezTo>
                    <a:pt x="6897" y="3839"/>
                    <a:pt x="7274" y="3462"/>
                    <a:pt x="7274" y="2994"/>
                  </a:cubicBezTo>
                  <a:lnTo>
                    <a:pt x="7274" y="845"/>
                  </a:lnTo>
                  <a:cubicBezTo>
                    <a:pt x="7274" y="380"/>
                    <a:pt x="6897" y="0"/>
                    <a:pt x="6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2" name="Google Shape;23342;p87"/>
          <p:cNvGrpSpPr/>
          <p:nvPr/>
        </p:nvGrpSpPr>
        <p:grpSpPr>
          <a:xfrm>
            <a:off x="3317969" y="1515432"/>
            <a:ext cx="225112" cy="360663"/>
            <a:chOff x="3317969" y="1515432"/>
            <a:chExt cx="225112" cy="360663"/>
          </a:xfrm>
        </p:grpSpPr>
        <p:sp>
          <p:nvSpPr>
            <p:cNvPr id="23343" name="Google Shape;23343;p87"/>
            <p:cNvSpPr/>
            <p:nvPr/>
          </p:nvSpPr>
          <p:spPr>
            <a:xfrm>
              <a:off x="3323357" y="1566159"/>
              <a:ext cx="169179" cy="304340"/>
            </a:xfrm>
            <a:custGeom>
              <a:avLst/>
              <a:gdLst/>
              <a:ahLst/>
              <a:cxnLst/>
              <a:rect l="l" t="t" r="r" b="b"/>
              <a:pathLst>
                <a:path w="6500" h="11693" extrusionOk="0">
                  <a:moveTo>
                    <a:pt x="652" y="1"/>
                  </a:moveTo>
                  <a:cubicBezTo>
                    <a:pt x="293" y="1"/>
                    <a:pt x="1" y="289"/>
                    <a:pt x="1" y="648"/>
                  </a:cubicBezTo>
                  <a:lnTo>
                    <a:pt x="1" y="11042"/>
                  </a:lnTo>
                  <a:cubicBezTo>
                    <a:pt x="1" y="11401"/>
                    <a:pt x="293" y="11693"/>
                    <a:pt x="652" y="11693"/>
                  </a:cubicBezTo>
                  <a:lnTo>
                    <a:pt x="5848" y="11693"/>
                  </a:lnTo>
                  <a:cubicBezTo>
                    <a:pt x="6207" y="11693"/>
                    <a:pt x="6499" y="11401"/>
                    <a:pt x="6499" y="11042"/>
                  </a:cubicBezTo>
                  <a:lnTo>
                    <a:pt x="6499" y="648"/>
                  </a:lnTo>
                  <a:cubicBezTo>
                    <a:pt x="6499" y="289"/>
                    <a:pt x="6207" y="1"/>
                    <a:pt x="5848"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4" name="Google Shape;23344;p87"/>
            <p:cNvSpPr/>
            <p:nvPr/>
          </p:nvSpPr>
          <p:spPr>
            <a:xfrm>
              <a:off x="3323357" y="1566159"/>
              <a:ext cx="39510" cy="304340"/>
            </a:xfrm>
            <a:custGeom>
              <a:avLst/>
              <a:gdLst/>
              <a:ahLst/>
              <a:cxnLst/>
              <a:rect l="l" t="t" r="r" b="b"/>
              <a:pathLst>
                <a:path w="1518" h="11693" extrusionOk="0">
                  <a:moveTo>
                    <a:pt x="652" y="1"/>
                  </a:moveTo>
                  <a:cubicBezTo>
                    <a:pt x="293" y="1"/>
                    <a:pt x="1" y="289"/>
                    <a:pt x="1" y="648"/>
                  </a:cubicBezTo>
                  <a:lnTo>
                    <a:pt x="1" y="11042"/>
                  </a:lnTo>
                  <a:cubicBezTo>
                    <a:pt x="1" y="11401"/>
                    <a:pt x="293" y="11693"/>
                    <a:pt x="652" y="11693"/>
                  </a:cubicBezTo>
                  <a:lnTo>
                    <a:pt x="1517" y="11693"/>
                  </a:lnTo>
                  <a:cubicBezTo>
                    <a:pt x="1158" y="11693"/>
                    <a:pt x="870" y="11401"/>
                    <a:pt x="870" y="11042"/>
                  </a:cubicBezTo>
                  <a:lnTo>
                    <a:pt x="870" y="648"/>
                  </a:lnTo>
                  <a:cubicBezTo>
                    <a:pt x="870" y="289"/>
                    <a:pt x="1158" y="1"/>
                    <a:pt x="1517"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5" name="Google Shape;23345;p87"/>
            <p:cNvSpPr/>
            <p:nvPr/>
          </p:nvSpPr>
          <p:spPr>
            <a:xfrm>
              <a:off x="3323357" y="1588699"/>
              <a:ext cx="169179" cy="236746"/>
            </a:xfrm>
            <a:custGeom>
              <a:avLst/>
              <a:gdLst/>
              <a:ahLst/>
              <a:cxnLst/>
              <a:rect l="l" t="t" r="r" b="b"/>
              <a:pathLst>
                <a:path w="6500" h="9096" extrusionOk="0">
                  <a:moveTo>
                    <a:pt x="1" y="0"/>
                  </a:moveTo>
                  <a:lnTo>
                    <a:pt x="1" y="9096"/>
                  </a:lnTo>
                  <a:lnTo>
                    <a:pt x="6499" y="9096"/>
                  </a:lnTo>
                  <a:lnTo>
                    <a:pt x="649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6" name="Google Shape;23346;p87"/>
            <p:cNvSpPr/>
            <p:nvPr/>
          </p:nvSpPr>
          <p:spPr>
            <a:xfrm>
              <a:off x="3329031" y="1605539"/>
              <a:ext cx="157831" cy="157831"/>
            </a:xfrm>
            <a:custGeom>
              <a:avLst/>
              <a:gdLst/>
              <a:ahLst/>
              <a:cxnLst/>
              <a:rect l="l" t="t" r="r" b="b"/>
              <a:pathLst>
                <a:path w="6064" h="6064" extrusionOk="0">
                  <a:moveTo>
                    <a:pt x="3034" y="1"/>
                  </a:moveTo>
                  <a:cubicBezTo>
                    <a:pt x="1359" y="1"/>
                    <a:pt x="1" y="1359"/>
                    <a:pt x="1" y="3034"/>
                  </a:cubicBezTo>
                  <a:cubicBezTo>
                    <a:pt x="1" y="4708"/>
                    <a:pt x="1359" y="6063"/>
                    <a:pt x="3034" y="6063"/>
                  </a:cubicBezTo>
                  <a:cubicBezTo>
                    <a:pt x="4705" y="6063"/>
                    <a:pt x="6063" y="4708"/>
                    <a:pt x="6063" y="3034"/>
                  </a:cubicBezTo>
                  <a:cubicBezTo>
                    <a:pt x="6063" y="1359"/>
                    <a:pt x="4705" y="1"/>
                    <a:pt x="303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7" name="Google Shape;23347;p87"/>
            <p:cNvSpPr/>
            <p:nvPr/>
          </p:nvSpPr>
          <p:spPr>
            <a:xfrm>
              <a:off x="3430512" y="1769018"/>
              <a:ext cx="33810" cy="33810"/>
            </a:xfrm>
            <a:custGeom>
              <a:avLst/>
              <a:gdLst/>
              <a:ahLst/>
              <a:cxnLst/>
              <a:rect l="l" t="t" r="r" b="b"/>
              <a:pathLst>
                <a:path w="1299" h="1299" extrusionOk="0">
                  <a:moveTo>
                    <a:pt x="648" y="0"/>
                  </a:moveTo>
                  <a:cubicBezTo>
                    <a:pt x="289" y="0"/>
                    <a:pt x="0" y="292"/>
                    <a:pt x="0" y="651"/>
                  </a:cubicBezTo>
                  <a:cubicBezTo>
                    <a:pt x="0" y="1010"/>
                    <a:pt x="289" y="1299"/>
                    <a:pt x="648" y="1299"/>
                  </a:cubicBezTo>
                  <a:cubicBezTo>
                    <a:pt x="1007" y="1299"/>
                    <a:pt x="1299" y="1010"/>
                    <a:pt x="1299" y="651"/>
                  </a:cubicBezTo>
                  <a:cubicBezTo>
                    <a:pt x="1299" y="292"/>
                    <a:pt x="1007" y="0"/>
                    <a:pt x="648"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8" name="Google Shape;23348;p87"/>
            <p:cNvSpPr/>
            <p:nvPr/>
          </p:nvSpPr>
          <p:spPr>
            <a:xfrm>
              <a:off x="3351571" y="1769018"/>
              <a:ext cx="33810" cy="33810"/>
            </a:xfrm>
            <a:custGeom>
              <a:avLst/>
              <a:gdLst/>
              <a:ahLst/>
              <a:cxnLst/>
              <a:rect l="l" t="t" r="r" b="b"/>
              <a:pathLst>
                <a:path w="1299" h="1299" extrusionOk="0">
                  <a:moveTo>
                    <a:pt x="651" y="0"/>
                  </a:moveTo>
                  <a:cubicBezTo>
                    <a:pt x="292" y="0"/>
                    <a:pt x="0" y="292"/>
                    <a:pt x="0" y="651"/>
                  </a:cubicBezTo>
                  <a:cubicBezTo>
                    <a:pt x="0" y="1010"/>
                    <a:pt x="292" y="1299"/>
                    <a:pt x="651" y="1299"/>
                  </a:cubicBezTo>
                  <a:cubicBezTo>
                    <a:pt x="1010" y="1299"/>
                    <a:pt x="1299" y="1010"/>
                    <a:pt x="1299" y="651"/>
                  </a:cubicBezTo>
                  <a:cubicBezTo>
                    <a:pt x="1299" y="292"/>
                    <a:pt x="1010" y="0"/>
                    <a:pt x="65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9" name="Google Shape;23349;p87"/>
            <p:cNvSpPr/>
            <p:nvPr/>
          </p:nvSpPr>
          <p:spPr>
            <a:xfrm>
              <a:off x="3345975" y="1622483"/>
              <a:ext cx="124021" cy="124021"/>
            </a:xfrm>
            <a:custGeom>
              <a:avLst/>
              <a:gdLst/>
              <a:ahLst/>
              <a:cxnLst/>
              <a:rect l="l" t="t" r="r" b="b"/>
              <a:pathLst>
                <a:path w="4765" h="4765" extrusionOk="0">
                  <a:moveTo>
                    <a:pt x="2383" y="1"/>
                  </a:moveTo>
                  <a:cubicBezTo>
                    <a:pt x="1067" y="1"/>
                    <a:pt x="1" y="1067"/>
                    <a:pt x="1" y="2383"/>
                  </a:cubicBezTo>
                  <a:cubicBezTo>
                    <a:pt x="1" y="3699"/>
                    <a:pt x="1067" y="4765"/>
                    <a:pt x="2383" y="4765"/>
                  </a:cubicBezTo>
                  <a:cubicBezTo>
                    <a:pt x="3695" y="4765"/>
                    <a:pt x="4765" y="3699"/>
                    <a:pt x="4765" y="2383"/>
                  </a:cubicBezTo>
                  <a:cubicBezTo>
                    <a:pt x="4765" y="1067"/>
                    <a:pt x="3695" y="1"/>
                    <a:pt x="23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0" name="Google Shape;23350;p87"/>
            <p:cNvSpPr/>
            <p:nvPr/>
          </p:nvSpPr>
          <p:spPr>
            <a:xfrm>
              <a:off x="3374085" y="1690154"/>
              <a:ext cx="67724" cy="50754"/>
            </a:xfrm>
            <a:custGeom>
              <a:avLst/>
              <a:gdLst/>
              <a:ahLst/>
              <a:cxnLst/>
              <a:rect l="l" t="t" r="r" b="b"/>
              <a:pathLst>
                <a:path w="2602" h="1950" extrusionOk="0">
                  <a:moveTo>
                    <a:pt x="866" y="1"/>
                  </a:moveTo>
                  <a:lnTo>
                    <a:pt x="866" y="434"/>
                  </a:lnTo>
                  <a:cubicBezTo>
                    <a:pt x="866" y="515"/>
                    <a:pt x="821" y="592"/>
                    <a:pt x="750" y="627"/>
                  </a:cubicBezTo>
                  <a:lnTo>
                    <a:pt x="240" y="880"/>
                  </a:lnTo>
                  <a:cubicBezTo>
                    <a:pt x="96" y="954"/>
                    <a:pt x="1" y="1106"/>
                    <a:pt x="1" y="1267"/>
                  </a:cubicBezTo>
                  <a:lnTo>
                    <a:pt x="1" y="1514"/>
                  </a:lnTo>
                  <a:cubicBezTo>
                    <a:pt x="386" y="1804"/>
                    <a:pt x="844" y="1949"/>
                    <a:pt x="1301" y="1949"/>
                  </a:cubicBezTo>
                  <a:cubicBezTo>
                    <a:pt x="1758" y="1949"/>
                    <a:pt x="2216" y="1804"/>
                    <a:pt x="2601" y="1514"/>
                  </a:cubicBezTo>
                  <a:lnTo>
                    <a:pt x="2601" y="1267"/>
                  </a:lnTo>
                  <a:cubicBezTo>
                    <a:pt x="2601" y="1102"/>
                    <a:pt x="2510" y="954"/>
                    <a:pt x="2362" y="880"/>
                  </a:cubicBezTo>
                  <a:lnTo>
                    <a:pt x="1855" y="627"/>
                  </a:lnTo>
                  <a:cubicBezTo>
                    <a:pt x="1781" y="588"/>
                    <a:pt x="1736" y="515"/>
                    <a:pt x="1736" y="434"/>
                  </a:cubicBezTo>
                  <a:lnTo>
                    <a:pt x="1736" y="1"/>
                  </a:ln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1" name="Google Shape;23351;p87"/>
            <p:cNvSpPr/>
            <p:nvPr/>
          </p:nvSpPr>
          <p:spPr>
            <a:xfrm>
              <a:off x="3374085" y="1707931"/>
              <a:ext cx="67619" cy="38599"/>
            </a:xfrm>
            <a:custGeom>
              <a:avLst/>
              <a:gdLst/>
              <a:ahLst/>
              <a:cxnLst/>
              <a:rect l="l" t="t" r="r" b="b"/>
              <a:pathLst>
                <a:path w="2598" h="1483" extrusionOk="0">
                  <a:moveTo>
                    <a:pt x="634" y="0"/>
                  </a:moveTo>
                  <a:lnTo>
                    <a:pt x="240" y="197"/>
                  </a:lnTo>
                  <a:cubicBezTo>
                    <a:pt x="92" y="271"/>
                    <a:pt x="1" y="419"/>
                    <a:pt x="1" y="584"/>
                  </a:cubicBezTo>
                  <a:lnTo>
                    <a:pt x="1" y="1095"/>
                  </a:lnTo>
                  <a:cubicBezTo>
                    <a:pt x="395" y="1353"/>
                    <a:pt x="847" y="1483"/>
                    <a:pt x="1299" y="1483"/>
                  </a:cubicBezTo>
                  <a:cubicBezTo>
                    <a:pt x="1751" y="1483"/>
                    <a:pt x="2203" y="1353"/>
                    <a:pt x="2598" y="1095"/>
                  </a:cubicBezTo>
                  <a:lnTo>
                    <a:pt x="2598" y="584"/>
                  </a:lnTo>
                  <a:cubicBezTo>
                    <a:pt x="2598" y="419"/>
                    <a:pt x="2506" y="271"/>
                    <a:pt x="2362" y="197"/>
                  </a:cubicBezTo>
                  <a:lnTo>
                    <a:pt x="1964" y="0"/>
                  </a:lnTo>
                  <a:cubicBezTo>
                    <a:pt x="1806" y="190"/>
                    <a:pt x="1570" y="588"/>
                    <a:pt x="1299" y="588"/>
                  </a:cubicBezTo>
                  <a:cubicBezTo>
                    <a:pt x="1032" y="588"/>
                    <a:pt x="796" y="194"/>
                    <a:pt x="634"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2" name="Google Shape;23352;p87"/>
            <p:cNvSpPr/>
            <p:nvPr/>
          </p:nvSpPr>
          <p:spPr>
            <a:xfrm>
              <a:off x="3385459" y="1645023"/>
              <a:ext cx="45080" cy="50754"/>
            </a:xfrm>
            <a:custGeom>
              <a:avLst/>
              <a:gdLst/>
              <a:ahLst/>
              <a:cxnLst/>
              <a:rect l="l" t="t" r="r" b="b"/>
              <a:pathLst>
                <a:path w="1732" h="1950" extrusionOk="0">
                  <a:moveTo>
                    <a:pt x="648" y="0"/>
                  </a:moveTo>
                  <a:cubicBezTo>
                    <a:pt x="289" y="0"/>
                    <a:pt x="0" y="289"/>
                    <a:pt x="0" y="648"/>
                  </a:cubicBezTo>
                  <a:lnTo>
                    <a:pt x="0" y="1080"/>
                  </a:lnTo>
                  <a:cubicBezTo>
                    <a:pt x="0" y="1559"/>
                    <a:pt x="387" y="1946"/>
                    <a:pt x="866" y="1949"/>
                  </a:cubicBezTo>
                  <a:cubicBezTo>
                    <a:pt x="1344" y="1949"/>
                    <a:pt x="1731" y="1559"/>
                    <a:pt x="1731" y="1080"/>
                  </a:cubicBezTo>
                  <a:lnTo>
                    <a:pt x="1731" y="648"/>
                  </a:lnTo>
                  <a:cubicBezTo>
                    <a:pt x="1731" y="289"/>
                    <a:pt x="1439" y="0"/>
                    <a:pt x="1080"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3" name="Google Shape;23353;p87"/>
            <p:cNvSpPr/>
            <p:nvPr/>
          </p:nvSpPr>
          <p:spPr>
            <a:xfrm>
              <a:off x="3385354" y="1645023"/>
              <a:ext cx="31077" cy="50806"/>
            </a:xfrm>
            <a:custGeom>
              <a:avLst/>
              <a:gdLst/>
              <a:ahLst/>
              <a:cxnLst/>
              <a:rect l="l" t="t" r="r" b="b"/>
              <a:pathLst>
                <a:path w="1194" h="1952" extrusionOk="0">
                  <a:moveTo>
                    <a:pt x="652" y="0"/>
                  </a:moveTo>
                  <a:cubicBezTo>
                    <a:pt x="293" y="0"/>
                    <a:pt x="1" y="292"/>
                    <a:pt x="1" y="651"/>
                  </a:cubicBezTo>
                  <a:lnTo>
                    <a:pt x="1" y="1084"/>
                  </a:lnTo>
                  <a:cubicBezTo>
                    <a:pt x="1" y="1582"/>
                    <a:pt x="408" y="1951"/>
                    <a:pt x="866" y="1951"/>
                  </a:cubicBezTo>
                  <a:cubicBezTo>
                    <a:pt x="974" y="1951"/>
                    <a:pt x="1085" y="1931"/>
                    <a:pt x="1193" y="1886"/>
                  </a:cubicBezTo>
                  <a:cubicBezTo>
                    <a:pt x="866" y="1752"/>
                    <a:pt x="652" y="1436"/>
                    <a:pt x="652" y="1084"/>
                  </a:cubicBezTo>
                  <a:lnTo>
                    <a:pt x="652" y="651"/>
                  </a:lnTo>
                  <a:cubicBezTo>
                    <a:pt x="652" y="334"/>
                    <a:pt x="880" y="64"/>
                    <a:pt x="1193" y="14"/>
                  </a:cubicBezTo>
                  <a:cubicBezTo>
                    <a:pt x="1158" y="7"/>
                    <a:pt x="1120" y="4"/>
                    <a:pt x="1084"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4" name="Google Shape;23354;p87"/>
            <p:cNvSpPr/>
            <p:nvPr/>
          </p:nvSpPr>
          <p:spPr>
            <a:xfrm>
              <a:off x="3385354" y="1645023"/>
              <a:ext cx="45184" cy="22540"/>
            </a:xfrm>
            <a:custGeom>
              <a:avLst/>
              <a:gdLst/>
              <a:ahLst/>
              <a:cxnLst/>
              <a:rect l="l" t="t" r="r" b="b"/>
              <a:pathLst>
                <a:path w="1736" h="866" extrusionOk="0">
                  <a:moveTo>
                    <a:pt x="652" y="0"/>
                  </a:moveTo>
                  <a:cubicBezTo>
                    <a:pt x="293" y="0"/>
                    <a:pt x="1" y="292"/>
                    <a:pt x="1" y="651"/>
                  </a:cubicBezTo>
                  <a:cubicBezTo>
                    <a:pt x="1" y="651"/>
                    <a:pt x="652" y="866"/>
                    <a:pt x="1735" y="866"/>
                  </a:cubicBezTo>
                  <a:lnTo>
                    <a:pt x="1735" y="651"/>
                  </a:lnTo>
                  <a:cubicBezTo>
                    <a:pt x="1735" y="292"/>
                    <a:pt x="1443" y="0"/>
                    <a:pt x="108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5" name="Google Shape;23355;p87"/>
            <p:cNvSpPr/>
            <p:nvPr/>
          </p:nvSpPr>
          <p:spPr>
            <a:xfrm>
              <a:off x="3385354" y="1645023"/>
              <a:ext cx="31077" cy="20614"/>
            </a:xfrm>
            <a:custGeom>
              <a:avLst/>
              <a:gdLst/>
              <a:ahLst/>
              <a:cxnLst/>
              <a:rect l="l" t="t" r="r" b="b"/>
              <a:pathLst>
                <a:path w="1194" h="792" extrusionOk="0">
                  <a:moveTo>
                    <a:pt x="652" y="0"/>
                  </a:moveTo>
                  <a:cubicBezTo>
                    <a:pt x="293" y="0"/>
                    <a:pt x="1" y="292"/>
                    <a:pt x="1" y="651"/>
                  </a:cubicBezTo>
                  <a:cubicBezTo>
                    <a:pt x="215" y="714"/>
                    <a:pt x="433" y="760"/>
                    <a:pt x="652" y="792"/>
                  </a:cubicBezTo>
                  <a:lnTo>
                    <a:pt x="652" y="651"/>
                  </a:lnTo>
                  <a:cubicBezTo>
                    <a:pt x="652" y="334"/>
                    <a:pt x="880" y="64"/>
                    <a:pt x="1193" y="14"/>
                  </a:cubicBezTo>
                  <a:cubicBezTo>
                    <a:pt x="1158" y="7"/>
                    <a:pt x="1120" y="4"/>
                    <a:pt x="108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6" name="Google Shape;23356;p87"/>
            <p:cNvSpPr/>
            <p:nvPr/>
          </p:nvSpPr>
          <p:spPr>
            <a:xfrm>
              <a:off x="3374085" y="1717900"/>
              <a:ext cx="16970" cy="26236"/>
            </a:xfrm>
            <a:custGeom>
              <a:avLst/>
              <a:gdLst/>
              <a:ahLst/>
              <a:cxnLst/>
              <a:rect l="l" t="t" r="r" b="b"/>
              <a:pathLst>
                <a:path w="652" h="1008" extrusionOk="0">
                  <a:moveTo>
                    <a:pt x="54" y="1"/>
                  </a:moveTo>
                  <a:cubicBezTo>
                    <a:pt x="22" y="61"/>
                    <a:pt x="4" y="131"/>
                    <a:pt x="1" y="201"/>
                  </a:cubicBezTo>
                  <a:lnTo>
                    <a:pt x="1" y="712"/>
                  </a:lnTo>
                  <a:cubicBezTo>
                    <a:pt x="201" y="842"/>
                    <a:pt x="423" y="940"/>
                    <a:pt x="652" y="1007"/>
                  </a:cubicBezTo>
                  <a:lnTo>
                    <a:pt x="652" y="666"/>
                  </a:lnTo>
                  <a:cubicBezTo>
                    <a:pt x="652" y="529"/>
                    <a:pt x="588" y="402"/>
                    <a:pt x="479" y="318"/>
                  </a:cubicBezTo>
                  <a:lnTo>
                    <a:pt x="54" y="1"/>
                  </a:ln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7" name="Google Shape;23357;p87"/>
            <p:cNvSpPr/>
            <p:nvPr/>
          </p:nvSpPr>
          <p:spPr>
            <a:xfrm>
              <a:off x="3424838" y="1717900"/>
              <a:ext cx="16970" cy="26236"/>
            </a:xfrm>
            <a:custGeom>
              <a:avLst/>
              <a:gdLst/>
              <a:ahLst/>
              <a:cxnLst/>
              <a:rect l="l" t="t" r="r" b="b"/>
              <a:pathLst>
                <a:path w="652" h="1008" extrusionOk="0">
                  <a:moveTo>
                    <a:pt x="598" y="1"/>
                  </a:moveTo>
                  <a:lnTo>
                    <a:pt x="173" y="318"/>
                  </a:lnTo>
                  <a:cubicBezTo>
                    <a:pt x="63" y="402"/>
                    <a:pt x="0" y="529"/>
                    <a:pt x="0" y="666"/>
                  </a:cubicBezTo>
                  <a:lnTo>
                    <a:pt x="0" y="1007"/>
                  </a:lnTo>
                  <a:cubicBezTo>
                    <a:pt x="232" y="940"/>
                    <a:pt x="451" y="842"/>
                    <a:pt x="651" y="712"/>
                  </a:cubicBezTo>
                  <a:lnTo>
                    <a:pt x="651" y="201"/>
                  </a:lnTo>
                  <a:cubicBezTo>
                    <a:pt x="651" y="166"/>
                    <a:pt x="644" y="131"/>
                    <a:pt x="633" y="96"/>
                  </a:cubicBezTo>
                  <a:cubicBezTo>
                    <a:pt x="626" y="61"/>
                    <a:pt x="612" y="29"/>
                    <a:pt x="598" y="1"/>
                  </a:cubicBezTo>
                  <a:close/>
                </a:path>
              </a:pathLst>
            </a:custGeom>
            <a:solidFill>
              <a:srgbClr val="5A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8" name="Google Shape;23358;p87"/>
            <p:cNvSpPr/>
            <p:nvPr/>
          </p:nvSpPr>
          <p:spPr>
            <a:xfrm>
              <a:off x="3317969" y="1560668"/>
              <a:ext cx="179954" cy="315427"/>
            </a:xfrm>
            <a:custGeom>
              <a:avLst/>
              <a:gdLst/>
              <a:ahLst/>
              <a:cxnLst/>
              <a:rect l="l" t="t" r="r" b="b"/>
              <a:pathLst>
                <a:path w="6914" h="12119" extrusionOk="0">
                  <a:moveTo>
                    <a:pt x="6059" y="405"/>
                  </a:moveTo>
                  <a:cubicBezTo>
                    <a:pt x="6305" y="409"/>
                    <a:pt x="6506" y="606"/>
                    <a:pt x="6506" y="856"/>
                  </a:cubicBezTo>
                  <a:lnTo>
                    <a:pt x="6506" y="870"/>
                  </a:lnTo>
                  <a:lnTo>
                    <a:pt x="405" y="870"/>
                  </a:lnTo>
                  <a:lnTo>
                    <a:pt x="405" y="856"/>
                  </a:lnTo>
                  <a:cubicBezTo>
                    <a:pt x="405" y="606"/>
                    <a:pt x="605" y="405"/>
                    <a:pt x="852" y="405"/>
                  </a:cubicBezTo>
                  <a:close/>
                  <a:moveTo>
                    <a:pt x="6506" y="1274"/>
                  </a:moveTo>
                  <a:lnTo>
                    <a:pt x="6506" y="9983"/>
                  </a:lnTo>
                  <a:lnTo>
                    <a:pt x="405" y="9983"/>
                  </a:lnTo>
                  <a:lnTo>
                    <a:pt x="405" y="1274"/>
                  </a:lnTo>
                  <a:close/>
                  <a:moveTo>
                    <a:pt x="6506" y="10387"/>
                  </a:moveTo>
                  <a:lnTo>
                    <a:pt x="6506" y="11267"/>
                  </a:lnTo>
                  <a:cubicBezTo>
                    <a:pt x="6506" y="11513"/>
                    <a:pt x="6305" y="11714"/>
                    <a:pt x="6059" y="11714"/>
                  </a:cubicBezTo>
                  <a:lnTo>
                    <a:pt x="6059" y="11717"/>
                  </a:lnTo>
                  <a:lnTo>
                    <a:pt x="852" y="11717"/>
                  </a:lnTo>
                  <a:cubicBezTo>
                    <a:pt x="605" y="11717"/>
                    <a:pt x="405" y="11517"/>
                    <a:pt x="405" y="11267"/>
                  </a:cubicBezTo>
                  <a:lnTo>
                    <a:pt x="405" y="10387"/>
                  </a:lnTo>
                  <a:close/>
                  <a:moveTo>
                    <a:pt x="852" y="1"/>
                  </a:moveTo>
                  <a:cubicBezTo>
                    <a:pt x="380" y="1"/>
                    <a:pt x="0" y="381"/>
                    <a:pt x="0" y="852"/>
                  </a:cubicBezTo>
                  <a:lnTo>
                    <a:pt x="0" y="11267"/>
                  </a:lnTo>
                  <a:cubicBezTo>
                    <a:pt x="0" y="11738"/>
                    <a:pt x="380" y="12118"/>
                    <a:pt x="852" y="12118"/>
                  </a:cubicBezTo>
                  <a:lnTo>
                    <a:pt x="6059" y="12118"/>
                  </a:lnTo>
                  <a:cubicBezTo>
                    <a:pt x="6530" y="12118"/>
                    <a:pt x="6910" y="11738"/>
                    <a:pt x="6914" y="11267"/>
                  </a:cubicBezTo>
                  <a:lnTo>
                    <a:pt x="6914" y="852"/>
                  </a:lnTo>
                  <a:cubicBezTo>
                    <a:pt x="6910" y="381"/>
                    <a:pt x="6530" y="1"/>
                    <a:pt x="60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9" name="Google Shape;23359;p87"/>
            <p:cNvSpPr/>
            <p:nvPr/>
          </p:nvSpPr>
          <p:spPr>
            <a:xfrm>
              <a:off x="3361721" y="1842910"/>
              <a:ext cx="17907" cy="10645"/>
            </a:xfrm>
            <a:custGeom>
              <a:avLst/>
              <a:gdLst/>
              <a:ahLst/>
              <a:cxnLst/>
              <a:rect l="l" t="t" r="r" b="b"/>
              <a:pathLst>
                <a:path w="688" h="409" extrusionOk="0">
                  <a:moveTo>
                    <a:pt x="482" y="1"/>
                  </a:moveTo>
                  <a:cubicBezTo>
                    <a:pt x="480" y="1"/>
                    <a:pt x="478" y="1"/>
                    <a:pt x="476" y="1"/>
                  </a:cubicBezTo>
                  <a:lnTo>
                    <a:pt x="258" y="1"/>
                  </a:lnTo>
                  <a:cubicBezTo>
                    <a:pt x="1" y="15"/>
                    <a:pt x="1" y="395"/>
                    <a:pt x="258" y="409"/>
                  </a:cubicBezTo>
                  <a:lnTo>
                    <a:pt x="476" y="409"/>
                  </a:lnTo>
                  <a:cubicBezTo>
                    <a:pt x="478" y="409"/>
                    <a:pt x="480" y="409"/>
                    <a:pt x="482" y="409"/>
                  </a:cubicBezTo>
                  <a:cubicBezTo>
                    <a:pt x="596" y="409"/>
                    <a:pt x="687" y="319"/>
                    <a:pt x="687" y="205"/>
                  </a:cubicBezTo>
                  <a:cubicBezTo>
                    <a:pt x="687" y="91"/>
                    <a:pt x="596" y="1"/>
                    <a:pt x="4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0" name="Google Shape;23360;p87"/>
            <p:cNvSpPr/>
            <p:nvPr/>
          </p:nvSpPr>
          <p:spPr>
            <a:xfrm>
              <a:off x="3434442" y="1842910"/>
              <a:ext cx="19729" cy="10645"/>
            </a:xfrm>
            <a:custGeom>
              <a:avLst/>
              <a:gdLst/>
              <a:ahLst/>
              <a:cxnLst/>
              <a:rect l="l" t="t" r="r" b="b"/>
              <a:pathLst>
                <a:path w="758" h="409" extrusionOk="0">
                  <a:moveTo>
                    <a:pt x="269" y="0"/>
                  </a:moveTo>
                  <a:cubicBezTo>
                    <a:pt x="0" y="0"/>
                    <a:pt x="2" y="409"/>
                    <a:pt x="272" y="409"/>
                  </a:cubicBezTo>
                  <a:cubicBezTo>
                    <a:pt x="275" y="409"/>
                    <a:pt x="279" y="409"/>
                    <a:pt x="282" y="409"/>
                  </a:cubicBezTo>
                  <a:lnTo>
                    <a:pt x="500" y="409"/>
                  </a:lnTo>
                  <a:cubicBezTo>
                    <a:pt x="757" y="395"/>
                    <a:pt x="757" y="15"/>
                    <a:pt x="500" y="1"/>
                  </a:cubicBezTo>
                  <a:lnTo>
                    <a:pt x="282" y="1"/>
                  </a:lnTo>
                  <a:cubicBezTo>
                    <a:pt x="277"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1" name="Google Shape;23361;p87"/>
            <p:cNvSpPr/>
            <p:nvPr/>
          </p:nvSpPr>
          <p:spPr>
            <a:xfrm>
              <a:off x="3389285" y="1842910"/>
              <a:ext cx="36673" cy="10645"/>
            </a:xfrm>
            <a:custGeom>
              <a:avLst/>
              <a:gdLst/>
              <a:ahLst/>
              <a:cxnLst/>
              <a:rect l="l" t="t" r="r" b="b"/>
              <a:pathLst>
                <a:path w="1409" h="409" extrusionOk="0">
                  <a:moveTo>
                    <a:pt x="269" y="0"/>
                  </a:moveTo>
                  <a:cubicBezTo>
                    <a:pt x="1" y="0"/>
                    <a:pt x="2" y="409"/>
                    <a:pt x="272" y="409"/>
                  </a:cubicBezTo>
                  <a:cubicBezTo>
                    <a:pt x="276" y="409"/>
                    <a:pt x="279" y="409"/>
                    <a:pt x="282" y="409"/>
                  </a:cubicBezTo>
                  <a:lnTo>
                    <a:pt x="1148" y="409"/>
                  </a:lnTo>
                  <a:cubicBezTo>
                    <a:pt x="1408" y="395"/>
                    <a:pt x="1408" y="15"/>
                    <a:pt x="1148" y="1"/>
                  </a:cubicBezTo>
                  <a:lnTo>
                    <a:pt x="282" y="1"/>
                  </a:lnTo>
                  <a:cubicBezTo>
                    <a:pt x="278" y="0"/>
                    <a:pt x="273"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2" name="Google Shape;23362;p87"/>
            <p:cNvSpPr/>
            <p:nvPr/>
          </p:nvSpPr>
          <p:spPr>
            <a:xfrm>
              <a:off x="3333898" y="1617121"/>
              <a:ext cx="149372" cy="134822"/>
            </a:xfrm>
            <a:custGeom>
              <a:avLst/>
              <a:gdLst/>
              <a:ahLst/>
              <a:cxnLst/>
              <a:rect l="l" t="t" r="r" b="b"/>
              <a:pathLst>
                <a:path w="5739" h="5180" extrusionOk="0">
                  <a:moveTo>
                    <a:pt x="3061" y="1273"/>
                  </a:moveTo>
                  <a:cubicBezTo>
                    <a:pt x="3308" y="1273"/>
                    <a:pt x="3508" y="1473"/>
                    <a:pt x="3508" y="1720"/>
                  </a:cubicBezTo>
                  <a:lnTo>
                    <a:pt x="3508" y="2156"/>
                  </a:lnTo>
                  <a:cubicBezTo>
                    <a:pt x="3498" y="2515"/>
                    <a:pt x="3206" y="2803"/>
                    <a:pt x="2843" y="2803"/>
                  </a:cubicBezTo>
                  <a:cubicBezTo>
                    <a:pt x="2484" y="2803"/>
                    <a:pt x="2189" y="2515"/>
                    <a:pt x="2178" y="2156"/>
                  </a:cubicBezTo>
                  <a:lnTo>
                    <a:pt x="2178" y="1720"/>
                  </a:lnTo>
                  <a:cubicBezTo>
                    <a:pt x="2178" y="1473"/>
                    <a:pt x="2379" y="1273"/>
                    <a:pt x="2625" y="1273"/>
                  </a:cubicBezTo>
                  <a:close/>
                  <a:moveTo>
                    <a:pt x="3075" y="3201"/>
                  </a:moveTo>
                  <a:lnTo>
                    <a:pt x="3075" y="3321"/>
                  </a:lnTo>
                  <a:cubicBezTo>
                    <a:pt x="3075" y="3394"/>
                    <a:pt x="3093" y="3468"/>
                    <a:pt x="3132" y="3532"/>
                  </a:cubicBezTo>
                  <a:lnTo>
                    <a:pt x="2854" y="3810"/>
                  </a:lnTo>
                  <a:cubicBezTo>
                    <a:pt x="2850" y="3813"/>
                    <a:pt x="2847" y="3815"/>
                    <a:pt x="2843" y="3815"/>
                  </a:cubicBezTo>
                  <a:cubicBezTo>
                    <a:pt x="2840" y="3815"/>
                    <a:pt x="2836" y="3813"/>
                    <a:pt x="2833" y="3810"/>
                  </a:cubicBezTo>
                  <a:lnTo>
                    <a:pt x="2555" y="3532"/>
                  </a:lnTo>
                  <a:cubicBezTo>
                    <a:pt x="2593" y="3468"/>
                    <a:pt x="2611" y="3394"/>
                    <a:pt x="2611" y="3321"/>
                  </a:cubicBezTo>
                  <a:lnTo>
                    <a:pt x="2611" y="3201"/>
                  </a:lnTo>
                  <a:cubicBezTo>
                    <a:pt x="2688" y="3215"/>
                    <a:pt x="2766" y="3226"/>
                    <a:pt x="2843" y="3226"/>
                  </a:cubicBezTo>
                  <a:cubicBezTo>
                    <a:pt x="2921" y="3226"/>
                    <a:pt x="2998" y="3215"/>
                    <a:pt x="3075" y="3201"/>
                  </a:cubicBezTo>
                  <a:close/>
                  <a:moveTo>
                    <a:pt x="3459" y="3774"/>
                  </a:moveTo>
                  <a:lnTo>
                    <a:pt x="3811" y="3950"/>
                  </a:lnTo>
                  <a:cubicBezTo>
                    <a:pt x="3892" y="3989"/>
                    <a:pt x="3941" y="4070"/>
                    <a:pt x="3941" y="4158"/>
                  </a:cubicBezTo>
                  <a:lnTo>
                    <a:pt x="3941" y="4475"/>
                  </a:lnTo>
                  <a:cubicBezTo>
                    <a:pt x="3600" y="4672"/>
                    <a:pt x="3220" y="4770"/>
                    <a:pt x="2840" y="4770"/>
                  </a:cubicBezTo>
                  <a:cubicBezTo>
                    <a:pt x="2461" y="4770"/>
                    <a:pt x="2081" y="4672"/>
                    <a:pt x="1742" y="4475"/>
                  </a:cubicBezTo>
                  <a:lnTo>
                    <a:pt x="1745" y="4475"/>
                  </a:lnTo>
                  <a:lnTo>
                    <a:pt x="1745" y="4158"/>
                  </a:lnTo>
                  <a:cubicBezTo>
                    <a:pt x="1745" y="4070"/>
                    <a:pt x="1795" y="3989"/>
                    <a:pt x="1872" y="3950"/>
                  </a:cubicBezTo>
                  <a:lnTo>
                    <a:pt x="2224" y="3774"/>
                  </a:lnTo>
                  <a:lnTo>
                    <a:pt x="2544" y="4098"/>
                  </a:lnTo>
                  <a:cubicBezTo>
                    <a:pt x="2627" y="4179"/>
                    <a:pt x="2734" y="4219"/>
                    <a:pt x="2841" y="4219"/>
                  </a:cubicBezTo>
                  <a:cubicBezTo>
                    <a:pt x="2949" y="4219"/>
                    <a:pt x="3056" y="4179"/>
                    <a:pt x="3139" y="4098"/>
                  </a:cubicBezTo>
                  <a:lnTo>
                    <a:pt x="3459" y="3774"/>
                  </a:lnTo>
                  <a:close/>
                  <a:moveTo>
                    <a:pt x="2849" y="1"/>
                  </a:moveTo>
                  <a:cubicBezTo>
                    <a:pt x="2102" y="1"/>
                    <a:pt x="1365" y="323"/>
                    <a:pt x="855" y="935"/>
                  </a:cubicBezTo>
                  <a:cubicBezTo>
                    <a:pt x="0" y="1966"/>
                    <a:pt x="71" y="3475"/>
                    <a:pt x="1017" y="4422"/>
                  </a:cubicBezTo>
                  <a:cubicBezTo>
                    <a:pt x="1520" y="4925"/>
                    <a:pt x="2183" y="5179"/>
                    <a:pt x="2847" y="5179"/>
                  </a:cubicBezTo>
                  <a:cubicBezTo>
                    <a:pt x="3434" y="5179"/>
                    <a:pt x="4022" y="4981"/>
                    <a:pt x="4504" y="4580"/>
                  </a:cubicBezTo>
                  <a:cubicBezTo>
                    <a:pt x="5531" y="3722"/>
                    <a:pt x="5739" y="2223"/>
                    <a:pt x="4979" y="1121"/>
                  </a:cubicBezTo>
                  <a:cubicBezTo>
                    <a:pt x="4935" y="1050"/>
                    <a:pt x="4873" y="1021"/>
                    <a:pt x="4812" y="1021"/>
                  </a:cubicBezTo>
                  <a:cubicBezTo>
                    <a:pt x="4665" y="1021"/>
                    <a:pt x="4523" y="1191"/>
                    <a:pt x="4645" y="1350"/>
                  </a:cubicBezTo>
                  <a:cubicBezTo>
                    <a:pt x="5239" y="2219"/>
                    <a:pt x="5134" y="3387"/>
                    <a:pt x="4388" y="4133"/>
                  </a:cubicBezTo>
                  <a:cubicBezTo>
                    <a:pt x="4374" y="4144"/>
                    <a:pt x="4360" y="4158"/>
                    <a:pt x="4349" y="4168"/>
                  </a:cubicBezTo>
                  <a:lnTo>
                    <a:pt x="4349" y="4158"/>
                  </a:lnTo>
                  <a:cubicBezTo>
                    <a:pt x="4349" y="3915"/>
                    <a:pt x="4212" y="3693"/>
                    <a:pt x="3997" y="3588"/>
                  </a:cubicBezTo>
                  <a:lnTo>
                    <a:pt x="3487" y="3331"/>
                  </a:lnTo>
                  <a:cubicBezTo>
                    <a:pt x="3484" y="3331"/>
                    <a:pt x="3480" y="3324"/>
                    <a:pt x="3480" y="3321"/>
                  </a:cubicBezTo>
                  <a:lnTo>
                    <a:pt x="3480" y="3011"/>
                  </a:lnTo>
                  <a:cubicBezTo>
                    <a:pt x="3755" y="2810"/>
                    <a:pt x="3913" y="2490"/>
                    <a:pt x="3916" y="2152"/>
                  </a:cubicBezTo>
                  <a:lnTo>
                    <a:pt x="3916" y="1716"/>
                  </a:lnTo>
                  <a:cubicBezTo>
                    <a:pt x="3913" y="1248"/>
                    <a:pt x="3533" y="865"/>
                    <a:pt x="3061" y="865"/>
                  </a:cubicBezTo>
                  <a:lnTo>
                    <a:pt x="2625" y="865"/>
                  </a:lnTo>
                  <a:cubicBezTo>
                    <a:pt x="2154" y="865"/>
                    <a:pt x="1774" y="1248"/>
                    <a:pt x="1774" y="1720"/>
                  </a:cubicBezTo>
                  <a:lnTo>
                    <a:pt x="1774" y="2152"/>
                  </a:lnTo>
                  <a:cubicBezTo>
                    <a:pt x="1774" y="2490"/>
                    <a:pt x="1935" y="2810"/>
                    <a:pt x="2206" y="3014"/>
                  </a:cubicBezTo>
                  <a:lnTo>
                    <a:pt x="2206" y="3321"/>
                  </a:lnTo>
                  <a:cubicBezTo>
                    <a:pt x="2206" y="3324"/>
                    <a:pt x="2203" y="3331"/>
                    <a:pt x="2199" y="3335"/>
                  </a:cubicBezTo>
                  <a:lnTo>
                    <a:pt x="1693" y="3588"/>
                  </a:lnTo>
                  <a:cubicBezTo>
                    <a:pt x="1475" y="3693"/>
                    <a:pt x="1337" y="3915"/>
                    <a:pt x="1341" y="4158"/>
                  </a:cubicBezTo>
                  <a:lnTo>
                    <a:pt x="1341" y="4172"/>
                  </a:lnTo>
                  <a:cubicBezTo>
                    <a:pt x="1327" y="4158"/>
                    <a:pt x="1313" y="4147"/>
                    <a:pt x="1299" y="4133"/>
                  </a:cubicBezTo>
                  <a:cubicBezTo>
                    <a:pt x="503" y="3335"/>
                    <a:pt x="447" y="2061"/>
                    <a:pt x="1168" y="1192"/>
                  </a:cubicBezTo>
                  <a:cubicBezTo>
                    <a:pt x="1598" y="677"/>
                    <a:pt x="2219" y="406"/>
                    <a:pt x="2847" y="406"/>
                  </a:cubicBezTo>
                  <a:cubicBezTo>
                    <a:pt x="3275" y="406"/>
                    <a:pt x="3706" y="531"/>
                    <a:pt x="4082" y="791"/>
                  </a:cubicBezTo>
                  <a:cubicBezTo>
                    <a:pt x="4119" y="814"/>
                    <a:pt x="4156" y="824"/>
                    <a:pt x="4192" y="824"/>
                  </a:cubicBezTo>
                  <a:cubicBezTo>
                    <a:pt x="4362" y="824"/>
                    <a:pt x="4483" y="585"/>
                    <a:pt x="4314" y="457"/>
                  </a:cubicBezTo>
                  <a:cubicBezTo>
                    <a:pt x="3867" y="149"/>
                    <a:pt x="3356" y="1"/>
                    <a:pt x="28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3" name="Google Shape;23363;p87"/>
            <p:cNvSpPr/>
            <p:nvPr/>
          </p:nvSpPr>
          <p:spPr>
            <a:xfrm>
              <a:off x="3338661" y="1763864"/>
              <a:ext cx="51951" cy="44533"/>
            </a:xfrm>
            <a:custGeom>
              <a:avLst/>
              <a:gdLst/>
              <a:ahLst/>
              <a:cxnLst/>
              <a:rect l="l" t="t" r="r" b="b"/>
              <a:pathLst>
                <a:path w="1996" h="1711" extrusionOk="0">
                  <a:moveTo>
                    <a:pt x="1156" y="1"/>
                  </a:moveTo>
                  <a:cubicBezTo>
                    <a:pt x="1152" y="1"/>
                    <a:pt x="1148" y="1"/>
                    <a:pt x="1144" y="1"/>
                  </a:cubicBezTo>
                  <a:cubicBezTo>
                    <a:pt x="384" y="1"/>
                    <a:pt x="0" y="920"/>
                    <a:pt x="539" y="1458"/>
                  </a:cubicBezTo>
                  <a:cubicBezTo>
                    <a:pt x="712" y="1632"/>
                    <a:pt x="926" y="1710"/>
                    <a:pt x="1135" y="1710"/>
                  </a:cubicBezTo>
                  <a:cubicBezTo>
                    <a:pt x="1574" y="1710"/>
                    <a:pt x="1995" y="1370"/>
                    <a:pt x="1995" y="856"/>
                  </a:cubicBezTo>
                  <a:cubicBezTo>
                    <a:pt x="1995" y="744"/>
                    <a:pt x="1904" y="652"/>
                    <a:pt x="1791" y="652"/>
                  </a:cubicBezTo>
                  <a:cubicBezTo>
                    <a:pt x="1679" y="652"/>
                    <a:pt x="1591" y="744"/>
                    <a:pt x="1591" y="856"/>
                  </a:cubicBezTo>
                  <a:cubicBezTo>
                    <a:pt x="1591" y="1125"/>
                    <a:pt x="1369" y="1303"/>
                    <a:pt x="1139" y="1303"/>
                  </a:cubicBezTo>
                  <a:cubicBezTo>
                    <a:pt x="1028" y="1303"/>
                    <a:pt x="915" y="1262"/>
                    <a:pt x="824" y="1169"/>
                  </a:cubicBezTo>
                  <a:cubicBezTo>
                    <a:pt x="542" y="888"/>
                    <a:pt x="746" y="406"/>
                    <a:pt x="1144" y="406"/>
                  </a:cubicBezTo>
                  <a:cubicBezTo>
                    <a:pt x="1148" y="406"/>
                    <a:pt x="1152" y="406"/>
                    <a:pt x="1156" y="406"/>
                  </a:cubicBezTo>
                  <a:cubicBezTo>
                    <a:pt x="1267" y="406"/>
                    <a:pt x="1355" y="317"/>
                    <a:pt x="1355" y="205"/>
                  </a:cubicBezTo>
                  <a:cubicBezTo>
                    <a:pt x="1355" y="93"/>
                    <a:pt x="1266"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4" name="Google Shape;23364;p87"/>
            <p:cNvSpPr/>
            <p:nvPr/>
          </p:nvSpPr>
          <p:spPr>
            <a:xfrm>
              <a:off x="3417681" y="1763890"/>
              <a:ext cx="52055" cy="44507"/>
            </a:xfrm>
            <a:custGeom>
              <a:avLst/>
              <a:gdLst/>
              <a:ahLst/>
              <a:cxnLst/>
              <a:rect l="l" t="t" r="r" b="b"/>
              <a:pathLst>
                <a:path w="2000" h="1710" extrusionOk="0">
                  <a:moveTo>
                    <a:pt x="1144" y="0"/>
                  </a:moveTo>
                  <a:cubicBezTo>
                    <a:pt x="381" y="0"/>
                    <a:pt x="1" y="919"/>
                    <a:pt x="539" y="1457"/>
                  </a:cubicBezTo>
                  <a:cubicBezTo>
                    <a:pt x="713" y="1631"/>
                    <a:pt x="928" y="1709"/>
                    <a:pt x="1137" y="1709"/>
                  </a:cubicBezTo>
                  <a:cubicBezTo>
                    <a:pt x="1576" y="1709"/>
                    <a:pt x="1996" y="1369"/>
                    <a:pt x="1996" y="855"/>
                  </a:cubicBezTo>
                  <a:cubicBezTo>
                    <a:pt x="1999" y="743"/>
                    <a:pt x="1908" y="651"/>
                    <a:pt x="1795" y="651"/>
                  </a:cubicBezTo>
                  <a:cubicBezTo>
                    <a:pt x="1683" y="651"/>
                    <a:pt x="1591" y="743"/>
                    <a:pt x="1591" y="855"/>
                  </a:cubicBezTo>
                  <a:cubicBezTo>
                    <a:pt x="1591" y="1124"/>
                    <a:pt x="1370" y="1303"/>
                    <a:pt x="1140" y="1303"/>
                  </a:cubicBezTo>
                  <a:cubicBezTo>
                    <a:pt x="1030" y="1303"/>
                    <a:pt x="918" y="1263"/>
                    <a:pt x="828" y="1172"/>
                  </a:cubicBezTo>
                  <a:cubicBezTo>
                    <a:pt x="546" y="890"/>
                    <a:pt x="743" y="408"/>
                    <a:pt x="1144" y="405"/>
                  </a:cubicBezTo>
                  <a:cubicBezTo>
                    <a:pt x="1401" y="394"/>
                    <a:pt x="1401" y="11"/>
                    <a:pt x="1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5" name="Google Shape;23365;p87"/>
            <p:cNvSpPr/>
            <p:nvPr/>
          </p:nvSpPr>
          <p:spPr>
            <a:xfrm>
              <a:off x="3474551" y="1538050"/>
              <a:ext cx="46095" cy="44715"/>
            </a:xfrm>
            <a:custGeom>
              <a:avLst/>
              <a:gdLst/>
              <a:ahLst/>
              <a:cxnLst/>
              <a:rect l="l" t="t" r="r" b="b"/>
              <a:pathLst>
                <a:path w="1771" h="1718" extrusionOk="0">
                  <a:moveTo>
                    <a:pt x="261" y="1"/>
                  </a:moveTo>
                  <a:cubicBezTo>
                    <a:pt x="1" y="11"/>
                    <a:pt x="1" y="391"/>
                    <a:pt x="261" y="405"/>
                  </a:cubicBezTo>
                  <a:cubicBezTo>
                    <a:pt x="866" y="405"/>
                    <a:pt x="1359" y="898"/>
                    <a:pt x="1359" y="1503"/>
                  </a:cubicBezTo>
                  <a:cubicBezTo>
                    <a:pt x="1355" y="1619"/>
                    <a:pt x="1447" y="1718"/>
                    <a:pt x="1563" y="1718"/>
                  </a:cubicBezTo>
                  <a:cubicBezTo>
                    <a:pt x="1679" y="1718"/>
                    <a:pt x="1770" y="1619"/>
                    <a:pt x="1767" y="1503"/>
                  </a:cubicBezTo>
                  <a:cubicBezTo>
                    <a:pt x="1763" y="673"/>
                    <a:pt x="1091"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6" name="Google Shape;23366;p87"/>
            <p:cNvSpPr/>
            <p:nvPr/>
          </p:nvSpPr>
          <p:spPr>
            <a:xfrm>
              <a:off x="3474551" y="1515432"/>
              <a:ext cx="68530" cy="66839"/>
            </a:xfrm>
            <a:custGeom>
              <a:avLst/>
              <a:gdLst/>
              <a:ahLst/>
              <a:cxnLst/>
              <a:rect l="l" t="t" r="r" b="b"/>
              <a:pathLst>
                <a:path w="2633" h="2568" extrusionOk="0">
                  <a:moveTo>
                    <a:pt x="261" y="1"/>
                  </a:moveTo>
                  <a:cubicBezTo>
                    <a:pt x="1" y="11"/>
                    <a:pt x="1" y="395"/>
                    <a:pt x="261" y="405"/>
                  </a:cubicBezTo>
                  <a:cubicBezTo>
                    <a:pt x="1345" y="409"/>
                    <a:pt x="2224" y="1288"/>
                    <a:pt x="2228" y="2372"/>
                  </a:cubicBezTo>
                  <a:cubicBezTo>
                    <a:pt x="2233" y="2502"/>
                    <a:pt x="2332" y="2567"/>
                    <a:pt x="2430" y="2567"/>
                  </a:cubicBezTo>
                  <a:cubicBezTo>
                    <a:pt x="2529" y="2567"/>
                    <a:pt x="2627" y="2502"/>
                    <a:pt x="2632" y="2372"/>
                  </a:cubicBezTo>
                  <a:cubicBezTo>
                    <a:pt x="2632" y="1063"/>
                    <a:pt x="1570" y="1"/>
                    <a:pt x="2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67" name="Google Shape;23367;p87"/>
          <p:cNvGrpSpPr/>
          <p:nvPr/>
        </p:nvGrpSpPr>
        <p:grpSpPr>
          <a:xfrm>
            <a:off x="3707887" y="1526233"/>
            <a:ext cx="389684" cy="339164"/>
            <a:chOff x="3707887" y="1526233"/>
            <a:chExt cx="389684" cy="339164"/>
          </a:xfrm>
        </p:grpSpPr>
        <p:sp>
          <p:nvSpPr>
            <p:cNvPr id="23368" name="Google Shape;23368;p87"/>
            <p:cNvSpPr/>
            <p:nvPr/>
          </p:nvSpPr>
          <p:spPr>
            <a:xfrm>
              <a:off x="3750208" y="1568554"/>
              <a:ext cx="341689" cy="291118"/>
            </a:xfrm>
            <a:custGeom>
              <a:avLst/>
              <a:gdLst/>
              <a:ahLst/>
              <a:cxnLst/>
              <a:rect l="l" t="t" r="r" b="b"/>
              <a:pathLst>
                <a:path w="13128" h="11185" extrusionOk="0">
                  <a:moveTo>
                    <a:pt x="933" y="0"/>
                  </a:moveTo>
                  <a:cubicBezTo>
                    <a:pt x="416" y="0"/>
                    <a:pt x="0" y="421"/>
                    <a:pt x="0" y="936"/>
                  </a:cubicBezTo>
                  <a:lnTo>
                    <a:pt x="0" y="7498"/>
                  </a:lnTo>
                  <a:cubicBezTo>
                    <a:pt x="0" y="8015"/>
                    <a:pt x="419" y="8438"/>
                    <a:pt x="940" y="8438"/>
                  </a:cubicBezTo>
                  <a:lnTo>
                    <a:pt x="4687" y="8438"/>
                  </a:lnTo>
                  <a:lnTo>
                    <a:pt x="8645" y="11143"/>
                  </a:lnTo>
                  <a:cubicBezTo>
                    <a:pt x="8687" y="11172"/>
                    <a:pt x="8733" y="11185"/>
                    <a:pt x="8777" y="11185"/>
                  </a:cubicBezTo>
                  <a:cubicBezTo>
                    <a:pt x="8917" y="11185"/>
                    <a:pt x="9045" y="11055"/>
                    <a:pt x="9008" y="10897"/>
                  </a:cubicBezTo>
                  <a:lnTo>
                    <a:pt x="8438" y="8434"/>
                  </a:lnTo>
                  <a:lnTo>
                    <a:pt x="12188" y="8434"/>
                  </a:lnTo>
                  <a:cubicBezTo>
                    <a:pt x="12706" y="8434"/>
                    <a:pt x="13128" y="8015"/>
                    <a:pt x="13128" y="7498"/>
                  </a:cubicBezTo>
                  <a:lnTo>
                    <a:pt x="13128" y="936"/>
                  </a:lnTo>
                  <a:cubicBezTo>
                    <a:pt x="13128" y="421"/>
                    <a:pt x="12709" y="0"/>
                    <a:pt x="12195" y="0"/>
                  </a:cubicBezTo>
                  <a:cubicBezTo>
                    <a:pt x="12193" y="0"/>
                    <a:pt x="12190" y="0"/>
                    <a:pt x="12188" y="0"/>
                  </a:cubicBezTo>
                  <a:lnTo>
                    <a:pt x="940" y="0"/>
                  </a:lnTo>
                  <a:cubicBezTo>
                    <a:pt x="938" y="0"/>
                    <a:pt x="935" y="0"/>
                    <a:pt x="93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9" name="Google Shape;23369;p87"/>
            <p:cNvSpPr/>
            <p:nvPr/>
          </p:nvSpPr>
          <p:spPr>
            <a:xfrm>
              <a:off x="3750208" y="1568554"/>
              <a:ext cx="323392" cy="201297"/>
            </a:xfrm>
            <a:custGeom>
              <a:avLst/>
              <a:gdLst/>
              <a:ahLst/>
              <a:cxnLst/>
              <a:rect l="l" t="t" r="r" b="b"/>
              <a:pathLst>
                <a:path w="12425" h="7734" extrusionOk="0">
                  <a:moveTo>
                    <a:pt x="940" y="0"/>
                  </a:moveTo>
                  <a:cubicBezTo>
                    <a:pt x="419" y="0"/>
                    <a:pt x="0" y="419"/>
                    <a:pt x="0" y="936"/>
                  </a:cubicBezTo>
                  <a:lnTo>
                    <a:pt x="0" y="7498"/>
                  </a:lnTo>
                  <a:cubicBezTo>
                    <a:pt x="0" y="7579"/>
                    <a:pt x="14" y="7656"/>
                    <a:pt x="32" y="7734"/>
                  </a:cubicBezTo>
                  <a:lnTo>
                    <a:pt x="10781" y="7734"/>
                  </a:lnTo>
                  <a:cubicBezTo>
                    <a:pt x="11689" y="7734"/>
                    <a:pt x="12424" y="6999"/>
                    <a:pt x="12424" y="6094"/>
                  </a:cubicBezTo>
                  <a:lnTo>
                    <a:pt x="12424" y="32"/>
                  </a:lnTo>
                  <a:cubicBezTo>
                    <a:pt x="12347" y="11"/>
                    <a:pt x="12269" y="0"/>
                    <a:pt x="12188" y="0"/>
                  </a:cubicBez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0" name="Google Shape;23370;p87"/>
            <p:cNvSpPr/>
            <p:nvPr/>
          </p:nvSpPr>
          <p:spPr>
            <a:xfrm>
              <a:off x="3713561" y="1531907"/>
              <a:ext cx="341715" cy="291222"/>
            </a:xfrm>
            <a:custGeom>
              <a:avLst/>
              <a:gdLst/>
              <a:ahLst/>
              <a:cxnLst/>
              <a:rect l="l" t="t" r="r" b="b"/>
              <a:pathLst>
                <a:path w="13129" h="11189" extrusionOk="0">
                  <a:moveTo>
                    <a:pt x="940" y="1"/>
                  </a:moveTo>
                  <a:cubicBezTo>
                    <a:pt x="423" y="1"/>
                    <a:pt x="1" y="420"/>
                    <a:pt x="1" y="937"/>
                  </a:cubicBezTo>
                  <a:lnTo>
                    <a:pt x="1" y="7502"/>
                  </a:lnTo>
                  <a:cubicBezTo>
                    <a:pt x="1" y="8020"/>
                    <a:pt x="423" y="8438"/>
                    <a:pt x="940" y="8438"/>
                  </a:cubicBezTo>
                  <a:lnTo>
                    <a:pt x="4691" y="8438"/>
                  </a:lnTo>
                  <a:lnTo>
                    <a:pt x="4121" y="10901"/>
                  </a:lnTo>
                  <a:cubicBezTo>
                    <a:pt x="4084" y="11059"/>
                    <a:pt x="4211" y="11189"/>
                    <a:pt x="4352" y="11189"/>
                  </a:cubicBezTo>
                  <a:cubicBezTo>
                    <a:pt x="4396" y="11189"/>
                    <a:pt x="4441" y="11176"/>
                    <a:pt x="4483" y="11147"/>
                  </a:cubicBezTo>
                  <a:lnTo>
                    <a:pt x="8442" y="8442"/>
                  </a:lnTo>
                  <a:lnTo>
                    <a:pt x="12189" y="8442"/>
                  </a:lnTo>
                  <a:cubicBezTo>
                    <a:pt x="12710" y="8442"/>
                    <a:pt x="13128" y="8020"/>
                    <a:pt x="13128" y="7502"/>
                  </a:cubicBezTo>
                  <a:lnTo>
                    <a:pt x="13128" y="937"/>
                  </a:lnTo>
                  <a:cubicBezTo>
                    <a:pt x="13128" y="420"/>
                    <a:pt x="12710" y="1"/>
                    <a:pt x="12189"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1" name="Google Shape;23371;p87"/>
            <p:cNvSpPr/>
            <p:nvPr/>
          </p:nvSpPr>
          <p:spPr>
            <a:xfrm>
              <a:off x="3760905" y="1635939"/>
              <a:ext cx="251243" cy="11478"/>
            </a:xfrm>
            <a:custGeom>
              <a:avLst/>
              <a:gdLst/>
              <a:ahLst/>
              <a:cxnLst/>
              <a:rect l="l" t="t" r="r" b="b"/>
              <a:pathLst>
                <a:path w="9653" h="441" extrusionOk="0">
                  <a:moveTo>
                    <a:pt x="293" y="1"/>
                  </a:moveTo>
                  <a:cubicBezTo>
                    <a:pt x="1" y="1"/>
                    <a:pt x="1" y="441"/>
                    <a:pt x="293" y="441"/>
                  </a:cubicBezTo>
                  <a:lnTo>
                    <a:pt x="9434" y="441"/>
                  </a:lnTo>
                  <a:cubicBezTo>
                    <a:pt x="9554" y="441"/>
                    <a:pt x="9652" y="342"/>
                    <a:pt x="9652" y="223"/>
                  </a:cubicBezTo>
                  <a:cubicBezTo>
                    <a:pt x="9652" y="99"/>
                    <a:pt x="9554" y="1"/>
                    <a:pt x="9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2" name="Google Shape;23372;p87"/>
            <p:cNvSpPr/>
            <p:nvPr/>
          </p:nvSpPr>
          <p:spPr>
            <a:xfrm>
              <a:off x="3760905" y="1605461"/>
              <a:ext cx="165873" cy="11478"/>
            </a:xfrm>
            <a:custGeom>
              <a:avLst/>
              <a:gdLst/>
              <a:ahLst/>
              <a:cxnLst/>
              <a:rect l="l" t="t" r="r" b="b"/>
              <a:pathLst>
                <a:path w="6373" h="441" extrusionOk="0">
                  <a:moveTo>
                    <a:pt x="293" y="0"/>
                  </a:moveTo>
                  <a:cubicBezTo>
                    <a:pt x="1" y="0"/>
                    <a:pt x="1" y="440"/>
                    <a:pt x="293" y="440"/>
                  </a:cubicBezTo>
                  <a:lnTo>
                    <a:pt x="6151" y="440"/>
                  </a:lnTo>
                  <a:cubicBezTo>
                    <a:pt x="6274" y="440"/>
                    <a:pt x="6373" y="342"/>
                    <a:pt x="6373" y="222"/>
                  </a:cubicBezTo>
                  <a:cubicBezTo>
                    <a:pt x="6373" y="99"/>
                    <a:pt x="6274" y="0"/>
                    <a:pt x="61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3" name="Google Shape;23373;p87"/>
            <p:cNvSpPr/>
            <p:nvPr/>
          </p:nvSpPr>
          <p:spPr>
            <a:xfrm>
              <a:off x="3937762" y="1605539"/>
              <a:ext cx="74387" cy="11478"/>
            </a:xfrm>
            <a:custGeom>
              <a:avLst/>
              <a:gdLst/>
              <a:ahLst/>
              <a:cxnLst/>
              <a:rect l="l" t="t" r="r" b="b"/>
              <a:pathLst>
                <a:path w="2858" h="441" extrusionOk="0">
                  <a:moveTo>
                    <a:pt x="296" y="1"/>
                  </a:moveTo>
                  <a:cubicBezTo>
                    <a:pt x="0" y="1"/>
                    <a:pt x="0" y="441"/>
                    <a:pt x="296" y="441"/>
                  </a:cubicBezTo>
                  <a:lnTo>
                    <a:pt x="2639" y="441"/>
                  </a:lnTo>
                  <a:cubicBezTo>
                    <a:pt x="2759" y="441"/>
                    <a:pt x="2857" y="342"/>
                    <a:pt x="2857" y="219"/>
                  </a:cubicBezTo>
                  <a:cubicBezTo>
                    <a:pt x="2857" y="96"/>
                    <a:pt x="2759" y="1"/>
                    <a:pt x="26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4" name="Google Shape;23374;p87"/>
            <p:cNvSpPr/>
            <p:nvPr/>
          </p:nvSpPr>
          <p:spPr>
            <a:xfrm>
              <a:off x="3760905" y="1666443"/>
              <a:ext cx="92632" cy="11478"/>
            </a:xfrm>
            <a:custGeom>
              <a:avLst/>
              <a:gdLst/>
              <a:ahLst/>
              <a:cxnLst/>
              <a:rect l="l" t="t" r="r" b="b"/>
              <a:pathLst>
                <a:path w="3559" h="441" extrusionOk="0">
                  <a:moveTo>
                    <a:pt x="293" y="1"/>
                  </a:moveTo>
                  <a:cubicBezTo>
                    <a:pt x="1" y="1"/>
                    <a:pt x="1" y="440"/>
                    <a:pt x="293" y="440"/>
                  </a:cubicBezTo>
                  <a:lnTo>
                    <a:pt x="3340" y="440"/>
                  </a:lnTo>
                  <a:cubicBezTo>
                    <a:pt x="3463" y="440"/>
                    <a:pt x="3558" y="342"/>
                    <a:pt x="3558" y="222"/>
                  </a:cubicBezTo>
                  <a:cubicBezTo>
                    <a:pt x="3558" y="99"/>
                    <a:pt x="3463" y="1"/>
                    <a:pt x="3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5" name="Google Shape;23375;p87"/>
            <p:cNvSpPr/>
            <p:nvPr/>
          </p:nvSpPr>
          <p:spPr>
            <a:xfrm>
              <a:off x="3876754" y="1666443"/>
              <a:ext cx="135395" cy="11478"/>
            </a:xfrm>
            <a:custGeom>
              <a:avLst/>
              <a:gdLst/>
              <a:ahLst/>
              <a:cxnLst/>
              <a:rect l="l" t="t" r="r" b="b"/>
              <a:pathLst>
                <a:path w="5202" h="441" extrusionOk="0">
                  <a:moveTo>
                    <a:pt x="296" y="1"/>
                  </a:moveTo>
                  <a:cubicBezTo>
                    <a:pt x="1" y="1"/>
                    <a:pt x="1" y="440"/>
                    <a:pt x="296" y="440"/>
                  </a:cubicBezTo>
                  <a:lnTo>
                    <a:pt x="4983" y="440"/>
                  </a:lnTo>
                  <a:cubicBezTo>
                    <a:pt x="5103" y="440"/>
                    <a:pt x="5201" y="342"/>
                    <a:pt x="5201" y="222"/>
                  </a:cubicBezTo>
                  <a:cubicBezTo>
                    <a:pt x="5201" y="99"/>
                    <a:pt x="5103" y="1"/>
                    <a:pt x="49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6" name="Google Shape;23376;p87"/>
            <p:cNvSpPr/>
            <p:nvPr/>
          </p:nvSpPr>
          <p:spPr>
            <a:xfrm>
              <a:off x="3760905" y="1574957"/>
              <a:ext cx="43908" cy="11478"/>
            </a:xfrm>
            <a:custGeom>
              <a:avLst/>
              <a:gdLst/>
              <a:ahLst/>
              <a:cxnLst/>
              <a:rect l="l" t="t" r="r" b="b"/>
              <a:pathLst>
                <a:path w="1687" h="441" extrusionOk="0">
                  <a:moveTo>
                    <a:pt x="293" y="1"/>
                  </a:moveTo>
                  <a:cubicBezTo>
                    <a:pt x="1" y="1"/>
                    <a:pt x="1" y="440"/>
                    <a:pt x="293" y="440"/>
                  </a:cubicBezTo>
                  <a:lnTo>
                    <a:pt x="1465" y="440"/>
                  </a:lnTo>
                  <a:cubicBezTo>
                    <a:pt x="1588" y="440"/>
                    <a:pt x="1686" y="342"/>
                    <a:pt x="1686" y="222"/>
                  </a:cubicBezTo>
                  <a:cubicBezTo>
                    <a:pt x="1686" y="99"/>
                    <a:pt x="1588"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7" name="Google Shape;23377;p87"/>
            <p:cNvSpPr/>
            <p:nvPr/>
          </p:nvSpPr>
          <p:spPr>
            <a:xfrm>
              <a:off x="3815771" y="1574957"/>
              <a:ext cx="196377" cy="11478"/>
            </a:xfrm>
            <a:custGeom>
              <a:avLst/>
              <a:gdLst/>
              <a:ahLst/>
              <a:cxnLst/>
              <a:rect l="l" t="t" r="r" b="b"/>
              <a:pathLst>
                <a:path w="7545" h="441" extrusionOk="0">
                  <a:moveTo>
                    <a:pt x="296" y="1"/>
                  </a:moveTo>
                  <a:cubicBezTo>
                    <a:pt x="1" y="1"/>
                    <a:pt x="1" y="440"/>
                    <a:pt x="296" y="440"/>
                  </a:cubicBezTo>
                  <a:lnTo>
                    <a:pt x="7326" y="440"/>
                  </a:lnTo>
                  <a:cubicBezTo>
                    <a:pt x="7446" y="440"/>
                    <a:pt x="7544" y="342"/>
                    <a:pt x="7544" y="222"/>
                  </a:cubicBezTo>
                  <a:cubicBezTo>
                    <a:pt x="7544" y="99"/>
                    <a:pt x="7446" y="1"/>
                    <a:pt x="73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8" name="Google Shape;23378;p87"/>
            <p:cNvSpPr/>
            <p:nvPr/>
          </p:nvSpPr>
          <p:spPr>
            <a:xfrm>
              <a:off x="3760905" y="1697026"/>
              <a:ext cx="190235" cy="11478"/>
            </a:xfrm>
            <a:custGeom>
              <a:avLst/>
              <a:gdLst/>
              <a:ahLst/>
              <a:cxnLst/>
              <a:rect l="l" t="t" r="r" b="b"/>
              <a:pathLst>
                <a:path w="7309" h="441" extrusionOk="0">
                  <a:moveTo>
                    <a:pt x="293" y="1"/>
                  </a:moveTo>
                  <a:cubicBezTo>
                    <a:pt x="1" y="1"/>
                    <a:pt x="1" y="441"/>
                    <a:pt x="293" y="441"/>
                  </a:cubicBezTo>
                  <a:lnTo>
                    <a:pt x="7091" y="441"/>
                  </a:lnTo>
                  <a:cubicBezTo>
                    <a:pt x="7210" y="437"/>
                    <a:pt x="7309" y="338"/>
                    <a:pt x="7309" y="219"/>
                  </a:cubicBezTo>
                  <a:cubicBezTo>
                    <a:pt x="7309" y="96"/>
                    <a:pt x="7210" y="1"/>
                    <a:pt x="70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9" name="Google Shape;23379;p87"/>
            <p:cNvSpPr/>
            <p:nvPr/>
          </p:nvSpPr>
          <p:spPr>
            <a:xfrm>
              <a:off x="3962202" y="1697026"/>
              <a:ext cx="49947" cy="11478"/>
            </a:xfrm>
            <a:custGeom>
              <a:avLst/>
              <a:gdLst/>
              <a:ahLst/>
              <a:cxnLst/>
              <a:rect l="l" t="t" r="r" b="b"/>
              <a:pathLst>
                <a:path w="1919" h="441" extrusionOk="0">
                  <a:moveTo>
                    <a:pt x="293" y="1"/>
                  </a:moveTo>
                  <a:cubicBezTo>
                    <a:pt x="1" y="1"/>
                    <a:pt x="1" y="441"/>
                    <a:pt x="293" y="441"/>
                  </a:cubicBezTo>
                  <a:lnTo>
                    <a:pt x="1700" y="441"/>
                  </a:lnTo>
                  <a:cubicBezTo>
                    <a:pt x="1820" y="441"/>
                    <a:pt x="1918" y="342"/>
                    <a:pt x="1918" y="219"/>
                  </a:cubicBezTo>
                  <a:cubicBezTo>
                    <a:pt x="1918" y="99"/>
                    <a:pt x="1820" y="1"/>
                    <a:pt x="1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0" name="Google Shape;23380;p87"/>
            <p:cNvSpPr/>
            <p:nvPr/>
          </p:nvSpPr>
          <p:spPr>
            <a:xfrm>
              <a:off x="3707887" y="1526233"/>
              <a:ext cx="389684" cy="339164"/>
            </a:xfrm>
            <a:custGeom>
              <a:avLst/>
              <a:gdLst/>
              <a:ahLst/>
              <a:cxnLst/>
              <a:rect l="l" t="t" r="r" b="b"/>
              <a:pathLst>
                <a:path w="14972" h="13031" extrusionOk="0">
                  <a:moveTo>
                    <a:pt x="4631" y="8874"/>
                  </a:moveTo>
                  <a:lnTo>
                    <a:pt x="4409" y="9842"/>
                  </a:lnTo>
                  <a:lnTo>
                    <a:pt x="2566" y="9842"/>
                  </a:lnTo>
                  <a:cubicBezTo>
                    <a:pt x="2168" y="9842"/>
                    <a:pt x="1848" y="9522"/>
                    <a:pt x="1848" y="9124"/>
                  </a:cubicBezTo>
                  <a:lnTo>
                    <a:pt x="1848" y="8874"/>
                  </a:lnTo>
                  <a:close/>
                  <a:moveTo>
                    <a:pt x="12407" y="437"/>
                  </a:moveTo>
                  <a:cubicBezTo>
                    <a:pt x="12805" y="437"/>
                    <a:pt x="13125" y="761"/>
                    <a:pt x="13128" y="1155"/>
                  </a:cubicBezTo>
                  <a:lnTo>
                    <a:pt x="13128" y="7720"/>
                  </a:lnTo>
                  <a:cubicBezTo>
                    <a:pt x="13125" y="8114"/>
                    <a:pt x="12805" y="8435"/>
                    <a:pt x="12407" y="8438"/>
                  </a:cubicBezTo>
                  <a:lnTo>
                    <a:pt x="8660" y="8438"/>
                  </a:lnTo>
                  <a:cubicBezTo>
                    <a:pt x="8614" y="8438"/>
                    <a:pt x="8572" y="8449"/>
                    <a:pt x="8533" y="8477"/>
                  </a:cubicBezTo>
                  <a:lnTo>
                    <a:pt x="4578" y="11182"/>
                  </a:lnTo>
                  <a:cubicBezTo>
                    <a:pt x="4575" y="11184"/>
                    <a:pt x="4572" y="11185"/>
                    <a:pt x="4569" y="11185"/>
                  </a:cubicBezTo>
                  <a:cubicBezTo>
                    <a:pt x="4559" y="11185"/>
                    <a:pt x="4551" y="11176"/>
                    <a:pt x="4554" y="11165"/>
                  </a:cubicBezTo>
                  <a:lnTo>
                    <a:pt x="5124" y="8702"/>
                  </a:lnTo>
                  <a:cubicBezTo>
                    <a:pt x="5152" y="8565"/>
                    <a:pt x="5050" y="8435"/>
                    <a:pt x="4909" y="8435"/>
                  </a:cubicBezTo>
                  <a:lnTo>
                    <a:pt x="1158" y="8435"/>
                  </a:lnTo>
                  <a:cubicBezTo>
                    <a:pt x="761" y="8435"/>
                    <a:pt x="441" y="8114"/>
                    <a:pt x="441" y="7717"/>
                  </a:cubicBezTo>
                  <a:lnTo>
                    <a:pt x="441" y="1155"/>
                  </a:lnTo>
                  <a:cubicBezTo>
                    <a:pt x="441" y="761"/>
                    <a:pt x="761" y="437"/>
                    <a:pt x="1158" y="437"/>
                  </a:cubicBezTo>
                  <a:close/>
                  <a:moveTo>
                    <a:pt x="13814" y="1844"/>
                  </a:moveTo>
                  <a:cubicBezTo>
                    <a:pt x="14212" y="1844"/>
                    <a:pt x="14532" y="2165"/>
                    <a:pt x="14536" y="2562"/>
                  </a:cubicBezTo>
                  <a:lnTo>
                    <a:pt x="14536" y="9124"/>
                  </a:lnTo>
                  <a:cubicBezTo>
                    <a:pt x="14532" y="9522"/>
                    <a:pt x="14212" y="9842"/>
                    <a:pt x="13814" y="9842"/>
                  </a:cubicBezTo>
                  <a:lnTo>
                    <a:pt x="10067" y="9842"/>
                  </a:lnTo>
                  <a:cubicBezTo>
                    <a:pt x="9926" y="9842"/>
                    <a:pt x="9821" y="9976"/>
                    <a:pt x="9853" y="10113"/>
                  </a:cubicBezTo>
                  <a:lnTo>
                    <a:pt x="10419" y="12576"/>
                  </a:lnTo>
                  <a:cubicBezTo>
                    <a:pt x="10422" y="12584"/>
                    <a:pt x="10414" y="12592"/>
                    <a:pt x="10405" y="12592"/>
                  </a:cubicBezTo>
                  <a:cubicBezTo>
                    <a:pt x="10403" y="12592"/>
                    <a:pt x="10400" y="12591"/>
                    <a:pt x="10398" y="12590"/>
                  </a:cubicBezTo>
                  <a:lnTo>
                    <a:pt x="6848" y="10162"/>
                  </a:lnTo>
                  <a:lnTo>
                    <a:pt x="8727" y="8878"/>
                  </a:lnTo>
                  <a:lnTo>
                    <a:pt x="12407" y="8878"/>
                  </a:lnTo>
                  <a:cubicBezTo>
                    <a:pt x="13047" y="8874"/>
                    <a:pt x="13565" y="8357"/>
                    <a:pt x="13565" y="7720"/>
                  </a:cubicBezTo>
                  <a:lnTo>
                    <a:pt x="13565" y="1844"/>
                  </a:lnTo>
                  <a:close/>
                  <a:moveTo>
                    <a:pt x="1158" y="1"/>
                  </a:moveTo>
                  <a:cubicBezTo>
                    <a:pt x="518" y="1"/>
                    <a:pt x="1" y="518"/>
                    <a:pt x="1" y="1155"/>
                  </a:cubicBezTo>
                  <a:lnTo>
                    <a:pt x="1" y="7720"/>
                  </a:lnTo>
                  <a:cubicBezTo>
                    <a:pt x="1" y="8357"/>
                    <a:pt x="518" y="8874"/>
                    <a:pt x="1158" y="8874"/>
                  </a:cubicBezTo>
                  <a:lnTo>
                    <a:pt x="1408" y="8874"/>
                  </a:lnTo>
                  <a:lnTo>
                    <a:pt x="1408" y="9124"/>
                  </a:lnTo>
                  <a:cubicBezTo>
                    <a:pt x="1408" y="9765"/>
                    <a:pt x="1925" y="10282"/>
                    <a:pt x="2566" y="10282"/>
                  </a:cubicBezTo>
                  <a:lnTo>
                    <a:pt x="4307" y="10282"/>
                  </a:lnTo>
                  <a:lnTo>
                    <a:pt x="4124" y="11066"/>
                  </a:lnTo>
                  <a:cubicBezTo>
                    <a:pt x="4052" y="11374"/>
                    <a:pt x="4297" y="11627"/>
                    <a:pt x="4569" y="11627"/>
                  </a:cubicBezTo>
                  <a:cubicBezTo>
                    <a:pt x="4654" y="11627"/>
                    <a:pt x="4743" y="11601"/>
                    <a:pt x="4825" y="11545"/>
                  </a:cubicBezTo>
                  <a:lnTo>
                    <a:pt x="6457" y="10426"/>
                  </a:lnTo>
                  <a:lnTo>
                    <a:pt x="10148" y="12949"/>
                  </a:lnTo>
                  <a:cubicBezTo>
                    <a:pt x="10230" y="13006"/>
                    <a:pt x="10319" y="13031"/>
                    <a:pt x="10405" y="13031"/>
                  </a:cubicBezTo>
                  <a:cubicBezTo>
                    <a:pt x="10675" y="13031"/>
                    <a:pt x="10917" y="12781"/>
                    <a:pt x="10845" y="12474"/>
                  </a:cubicBezTo>
                  <a:lnTo>
                    <a:pt x="10342" y="10282"/>
                  </a:lnTo>
                  <a:lnTo>
                    <a:pt x="13814" y="10282"/>
                  </a:lnTo>
                  <a:cubicBezTo>
                    <a:pt x="14451" y="10282"/>
                    <a:pt x="14972" y="9761"/>
                    <a:pt x="14972" y="9124"/>
                  </a:cubicBezTo>
                  <a:lnTo>
                    <a:pt x="14972" y="2562"/>
                  </a:lnTo>
                  <a:cubicBezTo>
                    <a:pt x="14972" y="1925"/>
                    <a:pt x="14451" y="1405"/>
                    <a:pt x="13814" y="1405"/>
                  </a:cubicBezTo>
                  <a:lnTo>
                    <a:pt x="13568" y="1405"/>
                  </a:lnTo>
                  <a:lnTo>
                    <a:pt x="13568" y="1155"/>
                  </a:lnTo>
                  <a:cubicBezTo>
                    <a:pt x="13565" y="518"/>
                    <a:pt x="13047" y="1"/>
                    <a:pt x="124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81" name="Google Shape;23381;p87"/>
          <p:cNvGrpSpPr/>
          <p:nvPr/>
        </p:nvGrpSpPr>
        <p:grpSpPr>
          <a:xfrm>
            <a:off x="4660676" y="1985853"/>
            <a:ext cx="346921" cy="346921"/>
            <a:chOff x="4660676" y="1985853"/>
            <a:chExt cx="346921" cy="346921"/>
          </a:xfrm>
        </p:grpSpPr>
        <p:sp>
          <p:nvSpPr>
            <p:cNvPr id="23382" name="Google Shape;23382;p87"/>
            <p:cNvSpPr/>
            <p:nvPr/>
          </p:nvSpPr>
          <p:spPr>
            <a:xfrm>
              <a:off x="4665699" y="1990902"/>
              <a:ext cx="336848" cy="336848"/>
            </a:xfrm>
            <a:custGeom>
              <a:avLst/>
              <a:gdLst/>
              <a:ahLst/>
              <a:cxnLst/>
              <a:rect l="l" t="t" r="r" b="b"/>
              <a:pathLst>
                <a:path w="12942" h="12942" extrusionOk="0">
                  <a:moveTo>
                    <a:pt x="666" y="0"/>
                  </a:moveTo>
                  <a:cubicBezTo>
                    <a:pt x="300" y="0"/>
                    <a:pt x="1" y="300"/>
                    <a:pt x="1" y="665"/>
                  </a:cubicBezTo>
                  <a:lnTo>
                    <a:pt x="1" y="12276"/>
                  </a:lnTo>
                  <a:cubicBezTo>
                    <a:pt x="1" y="12646"/>
                    <a:pt x="300" y="12941"/>
                    <a:pt x="666" y="12941"/>
                  </a:cubicBezTo>
                  <a:lnTo>
                    <a:pt x="12277" y="12941"/>
                  </a:lnTo>
                  <a:cubicBezTo>
                    <a:pt x="12642" y="12941"/>
                    <a:pt x="12942" y="12642"/>
                    <a:pt x="12942" y="12276"/>
                  </a:cubicBezTo>
                  <a:lnTo>
                    <a:pt x="12942" y="665"/>
                  </a:lnTo>
                  <a:cubicBezTo>
                    <a:pt x="12942" y="300"/>
                    <a:pt x="12642" y="0"/>
                    <a:pt x="122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3" name="Google Shape;23383;p87"/>
            <p:cNvSpPr/>
            <p:nvPr/>
          </p:nvSpPr>
          <p:spPr>
            <a:xfrm>
              <a:off x="4967436" y="1990902"/>
              <a:ext cx="35111" cy="336848"/>
            </a:xfrm>
            <a:custGeom>
              <a:avLst/>
              <a:gdLst/>
              <a:ahLst/>
              <a:cxnLst/>
              <a:rect l="l" t="t" r="r" b="b"/>
              <a:pathLst>
                <a:path w="1349" h="12942" extrusionOk="0">
                  <a:moveTo>
                    <a:pt x="1" y="0"/>
                  </a:moveTo>
                  <a:cubicBezTo>
                    <a:pt x="367" y="0"/>
                    <a:pt x="662" y="300"/>
                    <a:pt x="662" y="665"/>
                  </a:cubicBezTo>
                  <a:lnTo>
                    <a:pt x="662" y="12276"/>
                  </a:lnTo>
                  <a:cubicBezTo>
                    <a:pt x="662" y="12642"/>
                    <a:pt x="367" y="12941"/>
                    <a:pt x="1" y="12941"/>
                  </a:cubicBezTo>
                  <a:lnTo>
                    <a:pt x="684" y="12941"/>
                  </a:lnTo>
                  <a:cubicBezTo>
                    <a:pt x="1049" y="12941"/>
                    <a:pt x="1349" y="12642"/>
                    <a:pt x="1349" y="12276"/>
                  </a:cubicBezTo>
                  <a:lnTo>
                    <a:pt x="1349" y="665"/>
                  </a:lnTo>
                  <a:cubicBezTo>
                    <a:pt x="1349" y="300"/>
                    <a:pt x="1049" y="0"/>
                    <a:pt x="684" y="0"/>
                  </a:cubicBezTo>
                  <a:close/>
                </a:path>
              </a:pathLst>
            </a:custGeom>
            <a:solidFill>
              <a:srgbClr val="92A9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4" name="Google Shape;23384;p87"/>
            <p:cNvSpPr/>
            <p:nvPr/>
          </p:nvSpPr>
          <p:spPr>
            <a:xfrm>
              <a:off x="4875767" y="2079370"/>
              <a:ext cx="98202" cy="90029"/>
            </a:xfrm>
            <a:custGeom>
              <a:avLst/>
              <a:gdLst/>
              <a:ahLst/>
              <a:cxnLst/>
              <a:rect l="l" t="t" r="r" b="b"/>
              <a:pathLst>
                <a:path w="3773" h="3459" extrusionOk="0">
                  <a:moveTo>
                    <a:pt x="701" y="0"/>
                  </a:moveTo>
                  <a:cubicBezTo>
                    <a:pt x="314" y="0"/>
                    <a:pt x="1" y="313"/>
                    <a:pt x="1" y="700"/>
                  </a:cubicBezTo>
                  <a:lnTo>
                    <a:pt x="1" y="2759"/>
                  </a:lnTo>
                  <a:cubicBezTo>
                    <a:pt x="1" y="3146"/>
                    <a:pt x="314" y="3459"/>
                    <a:pt x="701" y="3459"/>
                  </a:cubicBezTo>
                  <a:lnTo>
                    <a:pt x="3073" y="3459"/>
                  </a:lnTo>
                  <a:cubicBezTo>
                    <a:pt x="3460" y="3459"/>
                    <a:pt x="3773" y="3146"/>
                    <a:pt x="3773" y="2759"/>
                  </a:cubicBezTo>
                  <a:lnTo>
                    <a:pt x="3773" y="700"/>
                  </a:lnTo>
                  <a:cubicBezTo>
                    <a:pt x="3773" y="313"/>
                    <a:pt x="3460" y="0"/>
                    <a:pt x="3073"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5" name="Google Shape;23385;p87"/>
            <p:cNvSpPr/>
            <p:nvPr/>
          </p:nvSpPr>
          <p:spPr>
            <a:xfrm>
              <a:off x="4875767" y="2205915"/>
              <a:ext cx="98202" cy="89951"/>
            </a:xfrm>
            <a:custGeom>
              <a:avLst/>
              <a:gdLst/>
              <a:ahLst/>
              <a:cxnLst/>
              <a:rect l="l" t="t" r="r" b="b"/>
              <a:pathLst>
                <a:path w="3773" h="3456" extrusionOk="0">
                  <a:moveTo>
                    <a:pt x="695" y="1"/>
                  </a:moveTo>
                  <a:cubicBezTo>
                    <a:pt x="311" y="1"/>
                    <a:pt x="1" y="316"/>
                    <a:pt x="1" y="701"/>
                  </a:cubicBezTo>
                  <a:lnTo>
                    <a:pt x="1" y="2756"/>
                  </a:lnTo>
                  <a:cubicBezTo>
                    <a:pt x="1" y="3143"/>
                    <a:pt x="314" y="3456"/>
                    <a:pt x="701" y="3456"/>
                  </a:cubicBezTo>
                  <a:lnTo>
                    <a:pt x="3073" y="3456"/>
                  </a:lnTo>
                  <a:cubicBezTo>
                    <a:pt x="3460" y="3456"/>
                    <a:pt x="3773" y="3143"/>
                    <a:pt x="3773" y="2756"/>
                  </a:cubicBezTo>
                  <a:lnTo>
                    <a:pt x="3773" y="701"/>
                  </a:lnTo>
                  <a:cubicBezTo>
                    <a:pt x="3773" y="316"/>
                    <a:pt x="3463" y="1"/>
                    <a:pt x="3079" y="1"/>
                  </a:cubicBezTo>
                  <a:cubicBezTo>
                    <a:pt x="3077" y="1"/>
                    <a:pt x="3075" y="1"/>
                    <a:pt x="3073" y="1"/>
                  </a:cubicBezTo>
                  <a:lnTo>
                    <a:pt x="701" y="1"/>
                  </a:lnTo>
                  <a:cubicBezTo>
                    <a:pt x="699" y="1"/>
                    <a:pt x="697" y="1"/>
                    <a:pt x="695"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6" name="Google Shape;23386;p87"/>
            <p:cNvSpPr/>
            <p:nvPr/>
          </p:nvSpPr>
          <p:spPr>
            <a:xfrm>
              <a:off x="4938337" y="2079370"/>
              <a:ext cx="35632" cy="90029"/>
            </a:xfrm>
            <a:custGeom>
              <a:avLst/>
              <a:gdLst/>
              <a:ahLst/>
              <a:cxnLst/>
              <a:rect l="l" t="t" r="r" b="b"/>
              <a:pathLst>
                <a:path w="1369" h="3459" extrusionOk="0">
                  <a:moveTo>
                    <a:pt x="0" y="0"/>
                  </a:moveTo>
                  <a:cubicBezTo>
                    <a:pt x="387" y="0"/>
                    <a:pt x="704" y="313"/>
                    <a:pt x="704" y="700"/>
                  </a:cubicBezTo>
                  <a:lnTo>
                    <a:pt x="704" y="2759"/>
                  </a:lnTo>
                  <a:cubicBezTo>
                    <a:pt x="704" y="3146"/>
                    <a:pt x="387" y="3459"/>
                    <a:pt x="0" y="3459"/>
                  </a:cubicBezTo>
                  <a:lnTo>
                    <a:pt x="669" y="3459"/>
                  </a:lnTo>
                  <a:cubicBezTo>
                    <a:pt x="1056" y="3459"/>
                    <a:pt x="1369" y="3146"/>
                    <a:pt x="1369" y="2759"/>
                  </a:cubicBezTo>
                  <a:lnTo>
                    <a:pt x="1369" y="700"/>
                  </a:lnTo>
                  <a:cubicBezTo>
                    <a:pt x="1369" y="313"/>
                    <a:pt x="1056" y="0"/>
                    <a:pt x="66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7" name="Google Shape;23387;p87"/>
            <p:cNvSpPr/>
            <p:nvPr/>
          </p:nvSpPr>
          <p:spPr>
            <a:xfrm>
              <a:off x="4938337" y="2205915"/>
              <a:ext cx="35632" cy="89951"/>
            </a:xfrm>
            <a:custGeom>
              <a:avLst/>
              <a:gdLst/>
              <a:ahLst/>
              <a:cxnLst/>
              <a:rect l="l" t="t" r="r" b="b"/>
              <a:pathLst>
                <a:path w="1369" h="3456" extrusionOk="0">
                  <a:moveTo>
                    <a:pt x="6" y="1"/>
                  </a:moveTo>
                  <a:cubicBezTo>
                    <a:pt x="4" y="1"/>
                    <a:pt x="2" y="1"/>
                    <a:pt x="0" y="1"/>
                  </a:cubicBezTo>
                  <a:lnTo>
                    <a:pt x="13" y="1"/>
                  </a:lnTo>
                  <a:cubicBezTo>
                    <a:pt x="11" y="1"/>
                    <a:pt x="9" y="1"/>
                    <a:pt x="6" y="1"/>
                  </a:cubicBezTo>
                  <a:close/>
                  <a:moveTo>
                    <a:pt x="675" y="1"/>
                  </a:moveTo>
                  <a:cubicBezTo>
                    <a:pt x="673" y="1"/>
                    <a:pt x="671" y="1"/>
                    <a:pt x="669" y="1"/>
                  </a:cubicBezTo>
                  <a:lnTo>
                    <a:pt x="13" y="1"/>
                  </a:lnTo>
                  <a:cubicBezTo>
                    <a:pt x="394" y="4"/>
                    <a:pt x="704" y="318"/>
                    <a:pt x="704" y="701"/>
                  </a:cubicBezTo>
                  <a:lnTo>
                    <a:pt x="704" y="2756"/>
                  </a:lnTo>
                  <a:cubicBezTo>
                    <a:pt x="704" y="3143"/>
                    <a:pt x="387" y="3456"/>
                    <a:pt x="0" y="3456"/>
                  </a:cubicBezTo>
                  <a:lnTo>
                    <a:pt x="669" y="3456"/>
                  </a:lnTo>
                  <a:cubicBezTo>
                    <a:pt x="1056" y="3456"/>
                    <a:pt x="1369" y="3143"/>
                    <a:pt x="1369" y="2756"/>
                  </a:cubicBezTo>
                  <a:lnTo>
                    <a:pt x="1369" y="701"/>
                  </a:lnTo>
                  <a:cubicBezTo>
                    <a:pt x="1369" y="316"/>
                    <a:pt x="1059" y="1"/>
                    <a:pt x="675"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8" name="Google Shape;23388;p87"/>
            <p:cNvSpPr/>
            <p:nvPr/>
          </p:nvSpPr>
          <p:spPr>
            <a:xfrm>
              <a:off x="4665699" y="1990902"/>
              <a:ext cx="336848" cy="59082"/>
            </a:xfrm>
            <a:custGeom>
              <a:avLst/>
              <a:gdLst/>
              <a:ahLst/>
              <a:cxnLst/>
              <a:rect l="l" t="t" r="r" b="b"/>
              <a:pathLst>
                <a:path w="12942" h="2270" extrusionOk="0">
                  <a:moveTo>
                    <a:pt x="666" y="0"/>
                  </a:moveTo>
                  <a:cubicBezTo>
                    <a:pt x="300" y="0"/>
                    <a:pt x="1" y="300"/>
                    <a:pt x="1" y="665"/>
                  </a:cubicBezTo>
                  <a:lnTo>
                    <a:pt x="1" y="2270"/>
                  </a:lnTo>
                  <a:lnTo>
                    <a:pt x="12942" y="2270"/>
                  </a:lnTo>
                  <a:lnTo>
                    <a:pt x="12942" y="665"/>
                  </a:lnTo>
                  <a:cubicBezTo>
                    <a:pt x="12942" y="300"/>
                    <a:pt x="12642" y="0"/>
                    <a:pt x="1227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9" name="Google Shape;23389;p87"/>
            <p:cNvSpPr/>
            <p:nvPr/>
          </p:nvSpPr>
          <p:spPr>
            <a:xfrm>
              <a:off x="4967436" y="1990902"/>
              <a:ext cx="35111" cy="59004"/>
            </a:xfrm>
            <a:custGeom>
              <a:avLst/>
              <a:gdLst/>
              <a:ahLst/>
              <a:cxnLst/>
              <a:rect l="l" t="t" r="r" b="b"/>
              <a:pathLst>
                <a:path w="1349" h="2267" extrusionOk="0">
                  <a:moveTo>
                    <a:pt x="1" y="0"/>
                  </a:moveTo>
                  <a:cubicBezTo>
                    <a:pt x="367" y="0"/>
                    <a:pt x="662" y="300"/>
                    <a:pt x="662" y="665"/>
                  </a:cubicBezTo>
                  <a:lnTo>
                    <a:pt x="662" y="2266"/>
                  </a:lnTo>
                  <a:lnTo>
                    <a:pt x="1349" y="2266"/>
                  </a:lnTo>
                  <a:lnTo>
                    <a:pt x="1349" y="665"/>
                  </a:lnTo>
                  <a:cubicBezTo>
                    <a:pt x="1349" y="300"/>
                    <a:pt x="1049" y="0"/>
                    <a:pt x="6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0" name="Google Shape;23390;p87"/>
            <p:cNvSpPr/>
            <p:nvPr/>
          </p:nvSpPr>
          <p:spPr>
            <a:xfrm>
              <a:off x="4684569" y="2010501"/>
              <a:ext cx="23008" cy="19703"/>
            </a:xfrm>
            <a:custGeom>
              <a:avLst/>
              <a:gdLst/>
              <a:ahLst/>
              <a:cxnLst/>
              <a:rect l="l" t="t" r="r" b="b"/>
              <a:pathLst>
                <a:path w="884" h="757" extrusionOk="0">
                  <a:moveTo>
                    <a:pt x="507" y="0"/>
                  </a:moveTo>
                  <a:cubicBezTo>
                    <a:pt x="169" y="0"/>
                    <a:pt x="0" y="405"/>
                    <a:pt x="240" y="644"/>
                  </a:cubicBezTo>
                  <a:cubicBezTo>
                    <a:pt x="317" y="722"/>
                    <a:pt x="412" y="756"/>
                    <a:pt x="505" y="756"/>
                  </a:cubicBezTo>
                  <a:cubicBezTo>
                    <a:pt x="699" y="756"/>
                    <a:pt x="884" y="605"/>
                    <a:pt x="884" y="377"/>
                  </a:cubicBezTo>
                  <a:cubicBezTo>
                    <a:pt x="884" y="169"/>
                    <a:pt x="715" y="0"/>
                    <a:pt x="50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1" name="Google Shape;23391;p87"/>
            <p:cNvSpPr/>
            <p:nvPr/>
          </p:nvSpPr>
          <p:spPr>
            <a:xfrm>
              <a:off x="4722569" y="2010501"/>
              <a:ext cx="23008" cy="19703"/>
            </a:xfrm>
            <a:custGeom>
              <a:avLst/>
              <a:gdLst/>
              <a:ahLst/>
              <a:cxnLst/>
              <a:rect l="l" t="t" r="r" b="b"/>
              <a:pathLst>
                <a:path w="884" h="757" extrusionOk="0">
                  <a:moveTo>
                    <a:pt x="504" y="0"/>
                  </a:moveTo>
                  <a:cubicBezTo>
                    <a:pt x="166" y="0"/>
                    <a:pt x="1" y="405"/>
                    <a:pt x="236" y="644"/>
                  </a:cubicBezTo>
                  <a:cubicBezTo>
                    <a:pt x="314" y="722"/>
                    <a:pt x="409" y="756"/>
                    <a:pt x="502" y="756"/>
                  </a:cubicBezTo>
                  <a:cubicBezTo>
                    <a:pt x="697" y="756"/>
                    <a:pt x="884" y="605"/>
                    <a:pt x="884" y="377"/>
                  </a:cubicBezTo>
                  <a:cubicBezTo>
                    <a:pt x="884" y="169"/>
                    <a:pt x="711" y="0"/>
                    <a:pt x="504"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2" name="Google Shape;23392;p87"/>
            <p:cNvSpPr/>
            <p:nvPr/>
          </p:nvSpPr>
          <p:spPr>
            <a:xfrm>
              <a:off x="4760569" y="2010501"/>
              <a:ext cx="23008" cy="19703"/>
            </a:xfrm>
            <a:custGeom>
              <a:avLst/>
              <a:gdLst/>
              <a:ahLst/>
              <a:cxnLst/>
              <a:rect l="l" t="t" r="r" b="b"/>
              <a:pathLst>
                <a:path w="884" h="757" extrusionOk="0">
                  <a:moveTo>
                    <a:pt x="504" y="0"/>
                  </a:moveTo>
                  <a:cubicBezTo>
                    <a:pt x="170" y="0"/>
                    <a:pt x="1" y="405"/>
                    <a:pt x="236" y="644"/>
                  </a:cubicBezTo>
                  <a:cubicBezTo>
                    <a:pt x="314" y="722"/>
                    <a:pt x="409" y="756"/>
                    <a:pt x="502" y="756"/>
                  </a:cubicBezTo>
                  <a:cubicBezTo>
                    <a:pt x="697" y="756"/>
                    <a:pt x="884" y="605"/>
                    <a:pt x="884" y="377"/>
                  </a:cubicBezTo>
                  <a:cubicBezTo>
                    <a:pt x="884" y="169"/>
                    <a:pt x="715" y="0"/>
                    <a:pt x="504"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3" name="Google Shape;23393;p87"/>
            <p:cNvSpPr/>
            <p:nvPr/>
          </p:nvSpPr>
          <p:spPr>
            <a:xfrm>
              <a:off x="4690972" y="2010501"/>
              <a:ext cx="16606" cy="19677"/>
            </a:xfrm>
            <a:custGeom>
              <a:avLst/>
              <a:gdLst/>
              <a:ahLst/>
              <a:cxnLst/>
              <a:rect l="l" t="t" r="r" b="b"/>
              <a:pathLst>
                <a:path w="638" h="756" extrusionOk="0">
                  <a:moveTo>
                    <a:pt x="254" y="0"/>
                  </a:moveTo>
                  <a:cubicBezTo>
                    <a:pt x="497" y="233"/>
                    <a:pt x="338" y="644"/>
                    <a:pt x="1" y="651"/>
                  </a:cubicBezTo>
                  <a:cubicBezTo>
                    <a:pt x="76" y="723"/>
                    <a:pt x="167" y="756"/>
                    <a:pt x="257" y="756"/>
                  </a:cubicBezTo>
                  <a:cubicBezTo>
                    <a:pt x="451" y="756"/>
                    <a:pt x="638" y="603"/>
                    <a:pt x="638" y="377"/>
                  </a:cubicBezTo>
                  <a:cubicBezTo>
                    <a:pt x="638" y="169"/>
                    <a:pt x="469" y="0"/>
                    <a:pt x="261" y="0"/>
                  </a:cubicBezTo>
                  <a:close/>
                </a:path>
              </a:pathLst>
            </a:custGeom>
            <a:solidFill>
              <a:srgbClr val="B2C1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4" name="Google Shape;23394;p87"/>
            <p:cNvSpPr/>
            <p:nvPr/>
          </p:nvSpPr>
          <p:spPr>
            <a:xfrm>
              <a:off x="4728894" y="2010501"/>
              <a:ext cx="16684" cy="19677"/>
            </a:xfrm>
            <a:custGeom>
              <a:avLst/>
              <a:gdLst/>
              <a:ahLst/>
              <a:cxnLst/>
              <a:rect l="l" t="t" r="r" b="b"/>
              <a:pathLst>
                <a:path w="641" h="756" extrusionOk="0">
                  <a:moveTo>
                    <a:pt x="254" y="0"/>
                  </a:moveTo>
                  <a:cubicBezTo>
                    <a:pt x="496" y="233"/>
                    <a:pt x="338" y="644"/>
                    <a:pt x="0" y="651"/>
                  </a:cubicBezTo>
                  <a:cubicBezTo>
                    <a:pt x="76" y="723"/>
                    <a:pt x="167" y="756"/>
                    <a:pt x="256" y="756"/>
                  </a:cubicBezTo>
                  <a:cubicBezTo>
                    <a:pt x="451" y="756"/>
                    <a:pt x="638" y="603"/>
                    <a:pt x="641" y="377"/>
                  </a:cubicBezTo>
                  <a:cubicBezTo>
                    <a:pt x="641" y="169"/>
                    <a:pt x="468" y="0"/>
                    <a:pt x="261"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5" name="Google Shape;23395;p87"/>
            <p:cNvSpPr/>
            <p:nvPr/>
          </p:nvSpPr>
          <p:spPr>
            <a:xfrm>
              <a:off x="4766894" y="2010501"/>
              <a:ext cx="16684" cy="19677"/>
            </a:xfrm>
            <a:custGeom>
              <a:avLst/>
              <a:gdLst/>
              <a:ahLst/>
              <a:cxnLst/>
              <a:rect l="l" t="t" r="r" b="b"/>
              <a:pathLst>
                <a:path w="641" h="756" extrusionOk="0">
                  <a:moveTo>
                    <a:pt x="254" y="0"/>
                  </a:moveTo>
                  <a:cubicBezTo>
                    <a:pt x="497" y="233"/>
                    <a:pt x="338" y="644"/>
                    <a:pt x="0" y="651"/>
                  </a:cubicBezTo>
                  <a:cubicBezTo>
                    <a:pt x="77" y="723"/>
                    <a:pt x="169" y="756"/>
                    <a:pt x="259" y="756"/>
                  </a:cubicBezTo>
                  <a:cubicBezTo>
                    <a:pt x="454" y="756"/>
                    <a:pt x="641" y="603"/>
                    <a:pt x="641" y="377"/>
                  </a:cubicBezTo>
                  <a:cubicBezTo>
                    <a:pt x="641" y="169"/>
                    <a:pt x="472" y="0"/>
                    <a:pt x="2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6" name="Google Shape;23396;p87"/>
            <p:cNvSpPr/>
            <p:nvPr/>
          </p:nvSpPr>
          <p:spPr>
            <a:xfrm>
              <a:off x="4660676" y="1985853"/>
              <a:ext cx="136384" cy="69181"/>
            </a:xfrm>
            <a:custGeom>
              <a:avLst/>
              <a:gdLst/>
              <a:ahLst/>
              <a:cxnLst/>
              <a:rect l="l" t="t" r="r" b="b"/>
              <a:pathLst>
                <a:path w="5240" h="2658" extrusionOk="0">
                  <a:moveTo>
                    <a:pt x="859" y="1"/>
                  </a:moveTo>
                  <a:cubicBezTo>
                    <a:pt x="384" y="1"/>
                    <a:pt x="0" y="384"/>
                    <a:pt x="0" y="859"/>
                  </a:cubicBezTo>
                  <a:lnTo>
                    <a:pt x="0" y="2464"/>
                  </a:lnTo>
                  <a:cubicBezTo>
                    <a:pt x="0" y="2569"/>
                    <a:pt x="85" y="2657"/>
                    <a:pt x="194" y="2657"/>
                  </a:cubicBezTo>
                  <a:cubicBezTo>
                    <a:pt x="303" y="2657"/>
                    <a:pt x="391" y="2569"/>
                    <a:pt x="391" y="2460"/>
                  </a:cubicBez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7" name="Google Shape;23397;p87"/>
            <p:cNvSpPr/>
            <p:nvPr/>
          </p:nvSpPr>
          <p:spPr>
            <a:xfrm>
              <a:off x="4687953" y="2079370"/>
              <a:ext cx="159731" cy="216497"/>
            </a:xfrm>
            <a:custGeom>
              <a:avLst/>
              <a:gdLst/>
              <a:ahLst/>
              <a:cxnLst/>
              <a:rect l="l" t="t" r="r" b="b"/>
              <a:pathLst>
                <a:path w="6137" h="8318" extrusionOk="0">
                  <a:moveTo>
                    <a:pt x="701" y="0"/>
                  </a:moveTo>
                  <a:cubicBezTo>
                    <a:pt x="314" y="0"/>
                    <a:pt x="1" y="313"/>
                    <a:pt x="1" y="700"/>
                  </a:cubicBezTo>
                  <a:lnTo>
                    <a:pt x="1" y="7618"/>
                  </a:lnTo>
                  <a:cubicBezTo>
                    <a:pt x="1" y="8005"/>
                    <a:pt x="314" y="8318"/>
                    <a:pt x="701" y="8318"/>
                  </a:cubicBezTo>
                  <a:lnTo>
                    <a:pt x="5437" y="8318"/>
                  </a:lnTo>
                  <a:cubicBezTo>
                    <a:pt x="5824" y="8318"/>
                    <a:pt x="6137" y="8005"/>
                    <a:pt x="6137" y="7618"/>
                  </a:cubicBezTo>
                  <a:lnTo>
                    <a:pt x="6137" y="700"/>
                  </a:lnTo>
                  <a:cubicBezTo>
                    <a:pt x="6137" y="313"/>
                    <a:pt x="5824" y="0"/>
                    <a:pt x="5437"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8" name="Google Shape;23398;p87"/>
            <p:cNvSpPr/>
            <p:nvPr/>
          </p:nvSpPr>
          <p:spPr>
            <a:xfrm>
              <a:off x="4811037" y="2079370"/>
              <a:ext cx="36647" cy="216497"/>
            </a:xfrm>
            <a:custGeom>
              <a:avLst/>
              <a:gdLst/>
              <a:ahLst/>
              <a:cxnLst/>
              <a:rect l="l" t="t" r="r" b="b"/>
              <a:pathLst>
                <a:path w="1408" h="8318" extrusionOk="0">
                  <a:moveTo>
                    <a:pt x="708" y="0"/>
                  </a:moveTo>
                  <a:lnTo>
                    <a:pt x="0" y="25"/>
                  </a:lnTo>
                  <a:cubicBezTo>
                    <a:pt x="387" y="25"/>
                    <a:pt x="701" y="338"/>
                    <a:pt x="701" y="725"/>
                  </a:cubicBezTo>
                  <a:lnTo>
                    <a:pt x="701" y="7646"/>
                  </a:lnTo>
                  <a:cubicBezTo>
                    <a:pt x="701" y="7959"/>
                    <a:pt x="493" y="8233"/>
                    <a:pt x="190" y="8318"/>
                  </a:cubicBezTo>
                  <a:lnTo>
                    <a:pt x="708" y="8318"/>
                  </a:lnTo>
                  <a:cubicBezTo>
                    <a:pt x="1095" y="8318"/>
                    <a:pt x="1408" y="8005"/>
                    <a:pt x="1408" y="7618"/>
                  </a:cubicBezTo>
                  <a:lnTo>
                    <a:pt x="1408" y="700"/>
                  </a:lnTo>
                  <a:cubicBezTo>
                    <a:pt x="1408" y="313"/>
                    <a:pt x="1095" y="0"/>
                    <a:pt x="708"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9" name="Google Shape;23399;p87"/>
            <p:cNvSpPr/>
            <p:nvPr/>
          </p:nvSpPr>
          <p:spPr>
            <a:xfrm>
              <a:off x="4682825" y="2005452"/>
              <a:ext cx="34825" cy="29775"/>
            </a:xfrm>
            <a:custGeom>
              <a:avLst/>
              <a:gdLst/>
              <a:ahLst/>
              <a:cxnLst/>
              <a:rect l="l" t="t" r="r" b="b"/>
              <a:pathLst>
                <a:path w="1338" h="1144" extrusionOk="0">
                  <a:moveTo>
                    <a:pt x="574" y="388"/>
                  </a:moveTo>
                  <a:cubicBezTo>
                    <a:pt x="676" y="388"/>
                    <a:pt x="757" y="469"/>
                    <a:pt x="757" y="571"/>
                  </a:cubicBezTo>
                  <a:cubicBezTo>
                    <a:pt x="757" y="681"/>
                    <a:pt x="666" y="753"/>
                    <a:pt x="571" y="753"/>
                  </a:cubicBezTo>
                  <a:cubicBezTo>
                    <a:pt x="527" y="753"/>
                    <a:pt x="481" y="737"/>
                    <a:pt x="444" y="701"/>
                  </a:cubicBezTo>
                  <a:cubicBezTo>
                    <a:pt x="331" y="585"/>
                    <a:pt x="412" y="388"/>
                    <a:pt x="574" y="388"/>
                  </a:cubicBezTo>
                  <a:close/>
                  <a:moveTo>
                    <a:pt x="574" y="1"/>
                  </a:moveTo>
                  <a:cubicBezTo>
                    <a:pt x="257" y="1"/>
                    <a:pt x="1" y="254"/>
                    <a:pt x="1" y="571"/>
                  </a:cubicBezTo>
                  <a:cubicBezTo>
                    <a:pt x="1" y="916"/>
                    <a:pt x="282" y="1144"/>
                    <a:pt x="576" y="1144"/>
                  </a:cubicBezTo>
                  <a:cubicBezTo>
                    <a:pt x="716" y="1144"/>
                    <a:pt x="859" y="1092"/>
                    <a:pt x="975" y="975"/>
                  </a:cubicBezTo>
                  <a:cubicBezTo>
                    <a:pt x="1338" y="617"/>
                    <a:pt x="1081" y="1"/>
                    <a:pt x="5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0" name="Google Shape;23400;p87"/>
            <p:cNvSpPr/>
            <p:nvPr/>
          </p:nvSpPr>
          <p:spPr>
            <a:xfrm>
              <a:off x="4720825" y="2005452"/>
              <a:ext cx="34825" cy="29775"/>
            </a:xfrm>
            <a:custGeom>
              <a:avLst/>
              <a:gdLst/>
              <a:ahLst/>
              <a:cxnLst/>
              <a:rect l="l" t="t" r="r" b="b"/>
              <a:pathLst>
                <a:path w="1338" h="1144" extrusionOk="0">
                  <a:moveTo>
                    <a:pt x="574" y="388"/>
                  </a:moveTo>
                  <a:cubicBezTo>
                    <a:pt x="673" y="388"/>
                    <a:pt x="754" y="469"/>
                    <a:pt x="757" y="571"/>
                  </a:cubicBezTo>
                  <a:cubicBezTo>
                    <a:pt x="757" y="681"/>
                    <a:pt x="666" y="753"/>
                    <a:pt x="572" y="753"/>
                  </a:cubicBezTo>
                  <a:cubicBezTo>
                    <a:pt x="527" y="753"/>
                    <a:pt x="481" y="737"/>
                    <a:pt x="444" y="701"/>
                  </a:cubicBezTo>
                  <a:cubicBezTo>
                    <a:pt x="328" y="585"/>
                    <a:pt x="409" y="388"/>
                    <a:pt x="574" y="388"/>
                  </a:cubicBezTo>
                  <a:close/>
                  <a:moveTo>
                    <a:pt x="571" y="1"/>
                  </a:moveTo>
                  <a:cubicBezTo>
                    <a:pt x="258" y="1"/>
                    <a:pt x="1" y="254"/>
                    <a:pt x="1" y="571"/>
                  </a:cubicBezTo>
                  <a:cubicBezTo>
                    <a:pt x="1" y="916"/>
                    <a:pt x="283" y="1144"/>
                    <a:pt x="576" y="1144"/>
                  </a:cubicBezTo>
                  <a:cubicBezTo>
                    <a:pt x="716" y="1144"/>
                    <a:pt x="859" y="1092"/>
                    <a:pt x="975" y="975"/>
                  </a:cubicBezTo>
                  <a:cubicBezTo>
                    <a:pt x="1338"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1" name="Google Shape;23401;p87"/>
            <p:cNvSpPr/>
            <p:nvPr/>
          </p:nvSpPr>
          <p:spPr>
            <a:xfrm>
              <a:off x="4758826" y="2005452"/>
              <a:ext cx="34747" cy="29775"/>
            </a:xfrm>
            <a:custGeom>
              <a:avLst/>
              <a:gdLst/>
              <a:ahLst/>
              <a:cxnLst/>
              <a:rect l="l" t="t" r="r" b="b"/>
              <a:pathLst>
                <a:path w="1335" h="1144" extrusionOk="0">
                  <a:moveTo>
                    <a:pt x="571" y="388"/>
                  </a:moveTo>
                  <a:cubicBezTo>
                    <a:pt x="673" y="388"/>
                    <a:pt x="754" y="469"/>
                    <a:pt x="754" y="571"/>
                  </a:cubicBezTo>
                  <a:cubicBezTo>
                    <a:pt x="754" y="681"/>
                    <a:pt x="663" y="753"/>
                    <a:pt x="569" y="753"/>
                  </a:cubicBezTo>
                  <a:cubicBezTo>
                    <a:pt x="525" y="753"/>
                    <a:pt x="480" y="737"/>
                    <a:pt x="444" y="701"/>
                  </a:cubicBezTo>
                  <a:cubicBezTo>
                    <a:pt x="328" y="585"/>
                    <a:pt x="409" y="388"/>
                    <a:pt x="571" y="388"/>
                  </a:cubicBezTo>
                  <a:close/>
                  <a:moveTo>
                    <a:pt x="571" y="1"/>
                  </a:moveTo>
                  <a:cubicBezTo>
                    <a:pt x="254" y="1"/>
                    <a:pt x="1" y="254"/>
                    <a:pt x="1" y="571"/>
                  </a:cubicBezTo>
                  <a:cubicBezTo>
                    <a:pt x="1" y="916"/>
                    <a:pt x="283" y="1144"/>
                    <a:pt x="576" y="1144"/>
                  </a:cubicBezTo>
                  <a:cubicBezTo>
                    <a:pt x="716" y="1144"/>
                    <a:pt x="859" y="1092"/>
                    <a:pt x="975" y="975"/>
                  </a:cubicBezTo>
                  <a:cubicBezTo>
                    <a:pt x="1334" y="617"/>
                    <a:pt x="1081" y="1"/>
                    <a:pt x="5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2" name="Google Shape;23402;p87"/>
            <p:cNvSpPr/>
            <p:nvPr/>
          </p:nvSpPr>
          <p:spPr>
            <a:xfrm>
              <a:off x="4660676" y="1985853"/>
              <a:ext cx="346921" cy="346921"/>
            </a:xfrm>
            <a:custGeom>
              <a:avLst/>
              <a:gdLst/>
              <a:ahLst/>
              <a:cxnLst/>
              <a:rect l="l" t="t" r="r" b="b"/>
              <a:pathLst>
                <a:path w="13329" h="13329" extrusionOk="0">
                  <a:moveTo>
                    <a:pt x="12938" y="2657"/>
                  </a:moveTo>
                  <a:lnTo>
                    <a:pt x="12938" y="12470"/>
                  </a:lnTo>
                  <a:cubicBezTo>
                    <a:pt x="12938" y="12731"/>
                    <a:pt x="12730" y="12938"/>
                    <a:pt x="12470" y="12938"/>
                  </a:cubicBezTo>
                  <a:lnTo>
                    <a:pt x="859" y="12938"/>
                  </a:lnTo>
                  <a:cubicBezTo>
                    <a:pt x="598" y="12938"/>
                    <a:pt x="391" y="12731"/>
                    <a:pt x="391" y="12470"/>
                  </a:cubicBezTo>
                  <a:lnTo>
                    <a:pt x="391" y="2657"/>
                  </a:lnTo>
                  <a:close/>
                  <a:moveTo>
                    <a:pt x="859" y="1"/>
                  </a:moveTo>
                  <a:cubicBezTo>
                    <a:pt x="384" y="1"/>
                    <a:pt x="0" y="384"/>
                    <a:pt x="0" y="859"/>
                  </a:cubicBezTo>
                  <a:lnTo>
                    <a:pt x="0" y="12470"/>
                  </a:lnTo>
                  <a:cubicBezTo>
                    <a:pt x="0" y="12945"/>
                    <a:pt x="384" y="13329"/>
                    <a:pt x="859" y="13329"/>
                  </a:cubicBezTo>
                  <a:lnTo>
                    <a:pt x="12470" y="13329"/>
                  </a:lnTo>
                  <a:cubicBezTo>
                    <a:pt x="12945" y="13329"/>
                    <a:pt x="13328" y="12945"/>
                    <a:pt x="13328" y="12470"/>
                  </a:cubicBezTo>
                  <a:lnTo>
                    <a:pt x="13328" y="859"/>
                  </a:lnTo>
                  <a:cubicBezTo>
                    <a:pt x="13328" y="384"/>
                    <a:pt x="12945" y="1"/>
                    <a:pt x="12470" y="1"/>
                  </a:cubicBezTo>
                  <a:lnTo>
                    <a:pt x="6214" y="1"/>
                  </a:lnTo>
                  <a:cubicBezTo>
                    <a:pt x="5953" y="1"/>
                    <a:pt x="5953" y="391"/>
                    <a:pt x="6214" y="391"/>
                  </a:cubicBezTo>
                  <a:lnTo>
                    <a:pt x="12470" y="391"/>
                  </a:lnTo>
                  <a:cubicBezTo>
                    <a:pt x="12726" y="391"/>
                    <a:pt x="12938" y="603"/>
                    <a:pt x="12938" y="859"/>
                  </a:cubicBezTo>
                  <a:lnTo>
                    <a:pt x="12938" y="2267"/>
                  </a:lnTo>
                  <a:lnTo>
                    <a:pt x="391" y="2267"/>
                  </a:lnTo>
                  <a:lnTo>
                    <a:pt x="391" y="859"/>
                  </a:lnTo>
                  <a:cubicBezTo>
                    <a:pt x="391" y="599"/>
                    <a:pt x="598" y="391"/>
                    <a:pt x="859" y="391"/>
                  </a:cubicBezTo>
                  <a:lnTo>
                    <a:pt x="4979" y="391"/>
                  </a:lnTo>
                  <a:cubicBezTo>
                    <a:pt x="5239" y="391"/>
                    <a:pt x="5239" y="1"/>
                    <a:pt x="49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3" name="Google Shape;23403;p87"/>
            <p:cNvSpPr/>
            <p:nvPr/>
          </p:nvSpPr>
          <p:spPr>
            <a:xfrm>
              <a:off x="4682825" y="2082389"/>
              <a:ext cx="14966" cy="27771"/>
            </a:xfrm>
            <a:custGeom>
              <a:avLst/>
              <a:gdLst/>
              <a:ahLst/>
              <a:cxnLst/>
              <a:rect l="l" t="t" r="r" b="b"/>
              <a:pathLst>
                <a:path w="575" h="1067" extrusionOk="0">
                  <a:moveTo>
                    <a:pt x="305" y="1"/>
                  </a:moveTo>
                  <a:cubicBezTo>
                    <a:pt x="248" y="1"/>
                    <a:pt x="190" y="27"/>
                    <a:pt x="148" y="92"/>
                  </a:cubicBezTo>
                  <a:cubicBezTo>
                    <a:pt x="53" y="240"/>
                    <a:pt x="1" y="409"/>
                    <a:pt x="1" y="584"/>
                  </a:cubicBezTo>
                  <a:lnTo>
                    <a:pt x="1" y="869"/>
                  </a:lnTo>
                  <a:cubicBezTo>
                    <a:pt x="1" y="979"/>
                    <a:pt x="88" y="1063"/>
                    <a:pt x="198" y="1066"/>
                  </a:cubicBezTo>
                  <a:cubicBezTo>
                    <a:pt x="303" y="1063"/>
                    <a:pt x="391" y="979"/>
                    <a:pt x="391" y="869"/>
                  </a:cubicBezTo>
                  <a:lnTo>
                    <a:pt x="391" y="584"/>
                  </a:lnTo>
                  <a:cubicBezTo>
                    <a:pt x="391" y="486"/>
                    <a:pt x="419" y="387"/>
                    <a:pt x="476" y="306"/>
                  </a:cubicBezTo>
                  <a:cubicBezTo>
                    <a:pt x="575" y="153"/>
                    <a:pt x="441" y="1"/>
                    <a:pt x="3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4" name="Google Shape;23404;p87"/>
            <p:cNvSpPr/>
            <p:nvPr/>
          </p:nvSpPr>
          <p:spPr>
            <a:xfrm>
              <a:off x="4696073" y="2290557"/>
              <a:ext cx="31936" cy="10437"/>
            </a:xfrm>
            <a:custGeom>
              <a:avLst/>
              <a:gdLst/>
              <a:ahLst/>
              <a:cxnLst/>
              <a:rect l="l" t="t" r="r" b="b"/>
              <a:pathLst>
                <a:path w="1227" h="401" extrusionOk="0">
                  <a:moveTo>
                    <a:pt x="269" y="0"/>
                  </a:moveTo>
                  <a:cubicBezTo>
                    <a:pt x="42" y="0"/>
                    <a:pt x="1" y="350"/>
                    <a:pt x="244" y="390"/>
                  </a:cubicBezTo>
                  <a:cubicBezTo>
                    <a:pt x="290" y="397"/>
                    <a:pt x="339" y="401"/>
                    <a:pt x="389" y="401"/>
                  </a:cubicBezTo>
                  <a:lnTo>
                    <a:pt x="969" y="401"/>
                  </a:lnTo>
                  <a:cubicBezTo>
                    <a:pt x="1226" y="401"/>
                    <a:pt x="1226" y="10"/>
                    <a:pt x="969" y="10"/>
                  </a:cubicBezTo>
                  <a:lnTo>
                    <a:pt x="389" y="10"/>
                  </a:lnTo>
                  <a:cubicBezTo>
                    <a:pt x="361" y="10"/>
                    <a:pt x="332" y="7"/>
                    <a:pt x="308" y="3"/>
                  </a:cubicBezTo>
                  <a:cubicBezTo>
                    <a:pt x="294" y="1"/>
                    <a:pt x="281" y="0"/>
                    <a:pt x="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5" name="Google Shape;23405;p87"/>
            <p:cNvSpPr/>
            <p:nvPr/>
          </p:nvSpPr>
          <p:spPr>
            <a:xfrm>
              <a:off x="4699301" y="2074242"/>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6" name="Google Shape;23406;p87"/>
            <p:cNvSpPr/>
            <p:nvPr/>
          </p:nvSpPr>
          <p:spPr>
            <a:xfrm>
              <a:off x="4732460" y="2290817"/>
              <a:ext cx="31623" cy="10177"/>
            </a:xfrm>
            <a:custGeom>
              <a:avLst/>
              <a:gdLst/>
              <a:ahLst/>
              <a:cxnLst/>
              <a:rect l="l" t="t" r="r" b="b"/>
              <a:pathLst>
                <a:path w="1215" h="391" extrusionOk="0">
                  <a:moveTo>
                    <a:pt x="261" y="0"/>
                  </a:moveTo>
                  <a:cubicBezTo>
                    <a:pt x="1" y="0"/>
                    <a:pt x="1"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7" name="Google Shape;23407;p87"/>
            <p:cNvSpPr/>
            <p:nvPr/>
          </p:nvSpPr>
          <p:spPr>
            <a:xfrm>
              <a:off x="4735401" y="2074242"/>
              <a:ext cx="31597" cy="10177"/>
            </a:xfrm>
            <a:custGeom>
              <a:avLst/>
              <a:gdLst/>
              <a:ahLst/>
              <a:cxnLst/>
              <a:rect l="l" t="t" r="r" b="b"/>
              <a:pathLst>
                <a:path w="1214"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8" name="Google Shape;23408;p87"/>
            <p:cNvSpPr/>
            <p:nvPr/>
          </p:nvSpPr>
          <p:spPr>
            <a:xfrm>
              <a:off x="4682825" y="2117968"/>
              <a:ext cx="10203" cy="28266"/>
            </a:xfrm>
            <a:custGeom>
              <a:avLst/>
              <a:gdLst/>
              <a:ahLst/>
              <a:cxnLst/>
              <a:rect l="l" t="t" r="r" b="b"/>
              <a:pathLst>
                <a:path w="392" h="1086" extrusionOk="0">
                  <a:moveTo>
                    <a:pt x="196" y="0"/>
                  </a:moveTo>
                  <a:cubicBezTo>
                    <a:pt x="98" y="0"/>
                    <a:pt x="1" y="65"/>
                    <a:pt x="1" y="196"/>
                  </a:cubicBezTo>
                  <a:lnTo>
                    <a:pt x="1" y="889"/>
                  </a:lnTo>
                  <a:cubicBezTo>
                    <a:pt x="1" y="998"/>
                    <a:pt x="88" y="1086"/>
                    <a:pt x="198" y="1086"/>
                  </a:cubicBezTo>
                  <a:cubicBezTo>
                    <a:pt x="303" y="1086"/>
                    <a:pt x="391" y="998"/>
                    <a:pt x="391" y="889"/>
                  </a:cubicBezTo>
                  <a:lnTo>
                    <a:pt x="391" y="196"/>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9" name="Google Shape;23409;p87"/>
            <p:cNvSpPr/>
            <p:nvPr/>
          </p:nvSpPr>
          <p:spPr>
            <a:xfrm>
              <a:off x="4682747" y="2262291"/>
              <a:ext cx="12832" cy="27901"/>
            </a:xfrm>
            <a:custGeom>
              <a:avLst/>
              <a:gdLst/>
              <a:ahLst/>
              <a:cxnLst/>
              <a:rect l="l" t="t" r="r" b="b"/>
              <a:pathLst>
                <a:path w="493" h="1072" extrusionOk="0">
                  <a:moveTo>
                    <a:pt x="199" y="0"/>
                  </a:moveTo>
                  <a:cubicBezTo>
                    <a:pt x="101" y="0"/>
                    <a:pt x="4" y="65"/>
                    <a:pt x="4" y="196"/>
                  </a:cubicBezTo>
                  <a:lnTo>
                    <a:pt x="4" y="590"/>
                  </a:lnTo>
                  <a:cubicBezTo>
                    <a:pt x="0" y="716"/>
                    <a:pt x="28" y="843"/>
                    <a:pt x="81" y="959"/>
                  </a:cubicBezTo>
                  <a:cubicBezTo>
                    <a:pt x="113" y="1030"/>
                    <a:pt x="183" y="1072"/>
                    <a:pt x="260" y="1072"/>
                  </a:cubicBezTo>
                  <a:cubicBezTo>
                    <a:pt x="401" y="1072"/>
                    <a:pt x="493" y="924"/>
                    <a:pt x="436" y="797"/>
                  </a:cubicBezTo>
                  <a:cubicBezTo>
                    <a:pt x="408" y="734"/>
                    <a:pt x="391" y="664"/>
                    <a:pt x="394" y="590"/>
                  </a:cubicBezTo>
                  <a:lnTo>
                    <a:pt x="394" y="196"/>
                  </a:lnTo>
                  <a:cubicBezTo>
                    <a:pt x="394" y="65"/>
                    <a:pt x="29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0" name="Google Shape;23410;p87"/>
            <p:cNvSpPr/>
            <p:nvPr/>
          </p:nvSpPr>
          <p:spPr>
            <a:xfrm>
              <a:off x="4768534" y="2290817"/>
              <a:ext cx="31623" cy="10177"/>
            </a:xfrm>
            <a:custGeom>
              <a:avLst/>
              <a:gdLst/>
              <a:ahLst/>
              <a:cxnLst/>
              <a:rect l="l" t="t" r="r" b="b"/>
              <a:pathLst>
                <a:path w="1215" h="391" extrusionOk="0">
                  <a:moveTo>
                    <a:pt x="261" y="0"/>
                  </a:moveTo>
                  <a:cubicBezTo>
                    <a:pt x="1" y="0"/>
                    <a:pt x="1" y="391"/>
                    <a:pt x="261" y="391"/>
                  </a:cubicBezTo>
                  <a:lnTo>
                    <a:pt x="954" y="391"/>
                  </a:lnTo>
                  <a:cubicBezTo>
                    <a:pt x="1215" y="391"/>
                    <a:pt x="1215"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1" name="Google Shape;23411;p87"/>
            <p:cNvSpPr/>
            <p:nvPr/>
          </p:nvSpPr>
          <p:spPr>
            <a:xfrm>
              <a:off x="4682825" y="2154043"/>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5"/>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2" name="Google Shape;23412;p87"/>
            <p:cNvSpPr/>
            <p:nvPr/>
          </p:nvSpPr>
          <p:spPr>
            <a:xfrm>
              <a:off x="4682825" y="2226217"/>
              <a:ext cx="10203" cy="28188"/>
            </a:xfrm>
            <a:custGeom>
              <a:avLst/>
              <a:gdLst/>
              <a:ahLst/>
              <a:cxnLst/>
              <a:rect l="l" t="t" r="r" b="b"/>
              <a:pathLst>
                <a:path w="392" h="1083" extrusionOk="0">
                  <a:moveTo>
                    <a:pt x="196" y="0"/>
                  </a:moveTo>
                  <a:cubicBezTo>
                    <a:pt x="98" y="0"/>
                    <a:pt x="1" y="65"/>
                    <a:pt x="1" y="195"/>
                  </a:cubicBezTo>
                  <a:lnTo>
                    <a:pt x="1" y="889"/>
                  </a:lnTo>
                  <a:cubicBezTo>
                    <a:pt x="1" y="994"/>
                    <a:pt x="88" y="1082"/>
                    <a:pt x="198" y="1082"/>
                  </a:cubicBezTo>
                  <a:cubicBezTo>
                    <a:pt x="303" y="1079"/>
                    <a:pt x="391" y="994"/>
                    <a:pt x="391" y="885"/>
                  </a:cubicBezTo>
                  <a:lnTo>
                    <a:pt x="391" y="195"/>
                  </a:lnTo>
                  <a:cubicBezTo>
                    <a:pt x="391" y="65"/>
                    <a:pt x="293"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3" name="Google Shape;23413;p87"/>
            <p:cNvSpPr/>
            <p:nvPr/>
          </p:nvSpPr>
          <p:spPr>
            <a:xfrm>
              <a:off x="4682825" y="2190117"/>
              <a:ext cx="10203" cy="28188"/>
            </a:xfrm>
            <a:custGeom>
              <a:avLst/>
              <a:gdLst/>
              <a:ahLst/>
              <a:cxnLst/>
              <a:rect l="l" t="t" r="r" b="b"/>
              <a:pathLst>
                <a:path w="392" h="1083" extrusionOk="0">
                  <a:moveTo>
                    <a:pt x="196" y="1"/>
                  </a:moveTo>
                  <a:cubicBezTo>
                    <a:pt x="98" y="1"/>
                    <a:pt x="1" y="66"/>
                    <a:pt x="1" y="196"/>
                  </a:cubicBezTo>
                  <a:lnTo>
                    <a:pt x="1" y="889"/>
                  </a:lnTo>
                  <a:cubicBezTo>
                    <a:pt x="1" y="995"/>
                    <a:pt x="88" y="1083"/>
                    <a:pt x="198" y="1083"/>
                  </a:cubicBezTo>
                  <a:cubicBezTo>
                    <a:pt x="303" y="1083"/>
                    <a:pt x="391" y="995"/>
                    <a:pt x="391" y="889"/>
                  </a:cubicBezTo>
                  <a:lnTo>
                    <a:pt x="391" y="196"/>
                  </a:lnTo>
                  <a:cubicBezTo>
                    <a:pt x="391" y="66"/>
                    <a:pt x="293"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4" name="Google Shape;23414;p87"/>
            <p:cNvSpPr/>
            <p:nvPr/>
          </p:nvSpPr>
          <p:spPr>
            <a:xfrm>
              <a:off x="4842530" y="2156932"/>
              <a:ext cx="10203" cy="28188"/>
            </a:xfrm>
            <a:custGeom>
              <a:avLst/>
              <a:gdLst/>
              <a:ahLst/>
              <a:cxnLst/>
              <a:rect l="l" t="t" r="r" b="b"/>
              <a:pathLst>
                <a:path w="392" h="1083" extrusionOk="0">
                  <a:moveTo>
                    <a:pt x="198" y="0"/>
                  </a:moveTo>
                  <a:cubicBezTo>
                    <a:pt x="89" y="0"/>
                    <a:pt x="1" y="85"/>
                    <a:pt x="1" y="194"/>
                  </a:cubicBezTo>
                  <a:lnTo>
                    <a:pt x="1" y="887"/>
                  </a:lnTo>
                  <a:cubicBezTo>
                    <a:pt x="1" y="1017"/>
                    <a:pt x="98" y="1082"/>
                    <a:pt x="196" y="1082"/>
                  </a:cubicBezTo>
                  <a:cubicBezTo>
                    <a:pt x="294" y="1082"/>
                    <a:pt x="391" y="1017"/>
                    <a:pt x="391" y="887"/>
                  </a:cubicBezTo>
                  <a:lnTo>
                    <a:pt x="391" y="194"/>
                  </a:lnTo>
                  <a:cubicBezTo>
                    <a:pt x="391" y="85"/>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5" name="Google Shape;23415;p87"/>
            <p:cNvSpPr/>
            <p:nvPr/>
          </p:nvSpPr>
          <p:spPr>
            <a:xfrm>
              <a:off x="4842530" y="2120858"/>
              <a:ext cx="10203" cy="28188"/>
            </a:xfrm>
            <a:custGeom>
              <a:avLst/>
              <a:gdLst/>
              <a:ahLst/>
              <a:cxnLst/>
              <a:rect l="l" t="t" r="r" b="b"/>
              <a:pathLst>
                <a:path w="392" h="1083" extrusionOk="0">
                  <a:moveTo>
                    <a:pt x="198" y="0"/>
                  </a:moveTo>
                  <a:cubicBezTo>
                    <a:pt x="89" y="0"/>
                    <a:pt x="1" y="88"/>
                    <a:pt x="1" y="194"/>
                  </a:cubicBezTo>
                  <a:lnTo>
                    <a:pt x="1" y="887"/>
                  </a:lnTo>
                  <a:cubicBezTo>
                    <a:pt x="1" y="1017"/>
                    <a:pt x="98" y="1082"/>
                    <a:pt x="196" y="1082"/>
                  </a:cubicBezTo>
                  <a:cubicBezTo>
                    <a:pt x="294" y="1082"/>
                    <a:pt x="391" y="1017"/>
                    <a:pt x="391" y="887"/>
                  </a:cubicBezTo>
                  <a:lnTo>
                    <a:pt x="391" y="194"/>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6" name="Google Shape;23416;p87"/>
            <p:cNvSpPr/>
            <p:nvPr/>
          </p:nvSpPr>
          <p:spPr>
            <a:xfrm>
              <a:off x="4842530" y="2193006"/>
              <a:ext cx="10203" cy="28188"/>
            </a:xfrm>
            <a:custGeom>
              <a:avLst/>
              <a:gdLst/>
              <a:ahLst/>
              <a:cxnLst/>
              <a:rect l="l" t="t" r="r" b="b"/>
              <a:pathLst>
                <a:path w="392" h="1083" extrusionOk="0">
                  <a:moveTo>
                    <a:pt x="198" y="1"/>
                  </a:moveTo>
                  <a:cubicBezTo>
                    <a:pt x="89" y="1"/>
                    <a:pt x="1" y="85"/>
                    <a:pt x="1" y="194"/>
                  </a:cubicBezTo>
                  <a:lnTo>
                    <a:pt x="1" y="887"/>
                  </a:lnTo>
                  <a:cubicBezTo>
                    <a:pt x="1" y="1018"/>
                    <a:pt x="98" y="1083"/>
                    <a:pt x="196" y="1083"/>
                  </a:cubicBezTo>
                  <a:cubicBezTo>
                    <a:pt x="294" y="1083"/>
                    <a:pt x="391" y="1018"/>
                    <a:pt x="391" y="887"/>
                  </a:cubicBezTo>
                  <a:lnTo>
                    <a:pt x="391" y="194"/>
                  </a:lnTo>
                  <a:cubicBezTo>
                    <a:pt x="391" y="85"/>
                    <a:pt x="307" y="1"/>
                    <a:pt x="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7" name="Google Shape;23417;p87"/>
            <p:cNvSpPr/>
            <p:nvPr/>
          </p:nvSpPr>
          <p:spPr>
            <a:xfrm>
              <a:off x="4839407" y="2084809"/>
              <a:ext cx="13326" cy="28162"/>
            </a:xfrm>
            <a:custGeom>
              <a:avLst/>
              <a:gdLst/>
              <a:ahLst/>
              <a:cxnLst/>
              <a:rect l="l" t="t" r="r" b="b"/>
              <a:pathLst>
                <a:path w="512" h="1082" extrusionOk="0">
                  <a:moveTo>
                    <a:pt x="261" y="0"/>
                  </a:moveTo>
                  <a:cubicBezTo>
                    <a:pt x="132" y="0"/>
                    <a:pt x="1" y="126"/>
                    <a:pt x="79" y="284"/>
                  </a:cubicBezTo>
                  <a:cubicBezTo>
                    <a:pt x="107" y="347"/>
                    <a:pt x="121" y="421"/>
                    <a:pt x="121" y="491"/>
                  </a:cubicBezTo>
                  <a:lnTo>
                    <a:pt x="121" y="889"/>
                  </a:lnTo>
                  <a:cubicBezTo>
                    <a:pt x="121" y="1017"/>
                    <a:pt x="218" y="1082"/>
                    <a:pt x="316" y="1082"/>
                  </a:cubicBezTo>
                  <a:cubicBezTo>
                    <a:pt x="414" y="1082"/>
                    <a:pt x="511" y="1017"/>
                    <a:pt x="511" y="889"/>
                  </a:cubicBezTo>
                  <a:lnTo>
                    <a:pt x="511" y="491"/>
                  </a:lnTo>
                  <a:cubicBezTo>
                    <a:pt x="511" y="365"/>
                    <a:pt x="487" y="238"/>
                    <a:pt x="434" y="122"/>
                  </a:cubicBezTo>
                  <a:cubicBezTo>
                    <a:pt x="398" y="36"/>
                    <a:pt x="330"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8" name="Google Shape;23418;p87"/>
            <p:cNvSpPr/>
            <p:nvPr/>
          </p:nvSpPr>
          <p:spPr>
            <a:xfrm>
              <a:off x="4842530" y="2229002"/>
              <a:ext cx="10203" cy="28266"/>
            </a:xfrm>
            <a:custGeom>
              <a:avLst/>
              <a:gdLst/>
              <a:ahLst/>
              <a:cxnLst/>
              <a:rect l="l" t="t" r="r" b="b"/>
              <a:pathLst>
                <a:path w="392" h="1086" extrusionOk="0">
                  <a:moveTo>
                    <a:pt x="198" y="0"/>
                  </a:moveTo>
                  <a:cubicBezTo>
                    <a:pt x="89" y="0"/>
                    <a:pt x="1" y="88"/>
                    <a:pt x="1" y="197"/>
                  </a:cubicBezTo>
                  <a:lnTo>
                    <a:pt x="1" y="891"/>
                  </a:lnTo>
                  <a:cubicBezTo>
                    <a:pt x="1" y="1021"/>
                    <a:pt x="98" y="1086"/>
                    <a:pt x="196" y="1086"/>
                  </a:cubicBezTo>
                  <a:cubicBezTo>
                    <a:pt x="294" y="1086"/>
                    <a:pt x="391" y="1021"/>
                    <a:pt x="391" y="891"/>
                  </a:cubicBezTo>
                  <a:lnTo>
                    <a:pt x="391" y="197"/>
                  </a:lnTo>
                  <a:cubicBezTo>
                    <a:pt x="391" y="88"/>
                    <a:pt x="307" y="0"/>
                    <a:pt x="1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9" name="Google Shape;23419;p87"/>
            <p:cNvSpPr/>
            <p:nvPr/>
          </p:nvSpPr>
          <p:spPr>
            <a:xfrm>
              <a:off x="4807471" y="2074242"/>
              <a:ext cx="31884" cy="10463"/>
            </a:xfrm>
            <a:custGeom>
              <a:avLst/>
              <a:gdLst/>
              <a:ahLst/>
              <a:cxnLst/>
              <a:rect l="l" t="t" r="r" b="b"/>
              <a:pathLst>
                <a:path w="1225" h="402" extrusionOk="0">
                  <a:moveTo>
                    <a:pt x="261" y="0"/>
                  </a:moveTo>
                  <a:cubicBezTo>
                    <a:pt x="0" y="0"/>
                    <a:pt x="0" y="391"/>
                    <a:pt x="261" y="391"/>
                  </a:cubicBezTo>
                  <a:lnTo>
                    <a:pt x="845" y="391"/>
                  </a:lnTo>
                  <a:cubicBezTo>
                    <a:pt x="869" y="391"/>
                    <a:pt x="897" y="394"/>
                    <a:pt x="926" y="398"/>
                  </a:cubicBezTo>
                  <a:cubicBezTo>
                    <a:pt x="933" y="401"/>
                    <a:pt x="943" y="401"/>
                    <a:pt x="954" y="401"/>
                  </a:cubicBezTo>
                  <a:cubicBezTo>
                    <a:pt x="1196" y="401"/>
                    <a:pt x="1225" y="50"/>
                    <a:pt x="985" y="14"/>
                  </a:cubicBezTo>
                  <a:cubicBezTo>
                    <a:pt x="940" y="4"/>
                    <a:pt x="890"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0" name="Google Shape;23420;p87"/>
            <p:cNvSpPr/>
            <p:nvPr/>
          </p:nvSpPr>
          <p:spPr>
            <a:xfrm>
              <a:off x="4771475" y="2074242"/>
              <a:ext cx="31623" cy="10177"/>
            </a:xfrm>
            <a:custGeom>
              <a:avLst/>
              <a:gdLst/>
              <a:ahLst/>
              <a:cxnLst/>
              <a:rect l="l" t="t" r="r" b="b"/>
              <a:pathLst>
                <a:path w="1215" h="391" extrusionOk="0">
                  <a:moveTo>
                    <a:pt x="261" y="0"/>
                  </a:moveTo>
                  <a:cubicBezTo>
                    <a:pt x="0" y="0"/>
                    <a:pt x="0" y="391"/>
                    <a:pt x="261" y="391"/>
                  </a:cubicBezTo>
                  <a:lnTo>
                    <a:pt x="954" y="391"/>
                  </a:lnTo>
                  <a:cubicBezTo>
                    <a:pt x="1214" y="391"/>
                    <a:pt x="1214" y="0"/>
                    <a:pt x="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1" name="Google Shape;23421;p87"/>
            <p:cNvSpPr/>
            <p:nvPr/>
          </p:nvSpPr>
          <p:spPr>
            <a:xfrm>
              <a:off x="4804634" y="2290817"/>
              <a:ext cx="31701" cy="10177"/>
            </a:xfrm>
            <a:custGeom>
              <a:avLst/>
              <a:gdLst/>
              <a:ahLst/>
              <a:cxnLst/>
              <a:rect l="l" t="t" r="r" b="b"/>
              <a:pathLst>
                <a:path w="1218" h="391" extrusionOk="0">
                  <a:moveTo>
                    <a:pt x="260" y="0"/>
                  </a:moveTo>
                  <a:cubicBezTo>
                    <a:pt x="0" y="0"/>
                    <a:pt x="0" y="391"/>
                    <a:pt x="260" y="391"/>
                  </a:cubicBezTo>
                  <a:lnTo>
                    <a:pt x="957" y="391"/>
                  </a:lnTo>
                  <a:cubicBezTo>
                    <a:pt x="1218" y="391"/>
                    <a:pt x="1218"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2" name="Google Shape;23422;p87"/>
            <p:cNvSpPr/>
            <p:nvPr/>
          </p:nvSpPr>
          <p:spPr>
            <a:xfrm>
              <a:off x="4838886" y="2265128"/>
              <a:ext cx="13925" cy="27589"/>
            </a:xfrm>
            <a:custGeom>
              <a:avLst/>
              <a:gdLst/>
              <a:ahLst/>
              <a:cxnLst/>
              <a:rect l="l" t="t" r="r" b="b"/>
              <a:pathLst>
                <a:path w="535" h="1060" extrusionOk="0">
                  <a:moveTo>
                    <a:pt x="340" y="0"/>
                  </a:moveTo>
                  <a:cubicBezTo>
                    <a:pt x="242" y="0"/>
                    <a:pt x="144" y="66"/>
                    <a:pt x="144" y="196"/>
                  </a:cubicBezTo>
                  <a:lnTo>
                    <a:pt x="144" y="481"/>
                  </a:lnTo>
                  <a:cubicBezTo>
                    <a:pt x="144" y="579"/>
                    <a:pt x="113" y="674"/>
                    <a:pt x="60" y="759"/>
                  </a:cubicBezTo>
                  <a:cubicBezTo>
                    <a:pt x="0" y="847"/>
                    <a:pt x="28" y="970"/>
                    <a:pt x="116" y="1030"/>
                  </a:cubicBezTo>
                  <a:cubicBezTo>
                    <a:pt x="149" y="1050"/>
                    <a:pt x="185" y="1060"/>
                    <a:pt x="221" y="1060"/>
                  </a:cubicBezTo>
                  <a:cubicBezTo>
                    <a:pt x="286" y="1060"/>
                    <a:pt x="349" y="1028"/>
                    <a:pt x="387" y="970"/>
                  </a:cubicBezTo>
                  <a:cubicBezTo>
                    <a:pt x="482" y="826"/>
                    <a:pt x="535" y="657"/>
                    <a:pt x="535" y="481"/>
                  </a:cubicBezTo>
                  <a:lnTo>
                    <a:pt x="535" y="196"/>
                  </a:lnTo>
                  <a:cubicBezTo>
                    <a:pt x="535" y="66"/>
                    <a:pt x="437"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3" name="Google Shape;23423;p87"/>
            <p:cNvSpPr/>
            <p:nvPr/>
          </p:nvSpPr>
          <p:spPr>
            <a:xfrm>
              <a:off x="4870640" y="2074242"/>
              <a:ext cx="108457" cy="100206"/>
            </a:xfrm>
            <a:custGeom>
              <a:avLst/>
              <a:gdLst/>
              <a:ahLst/>
              <a:cxnLst/>
              <a:rect l="l" t="t" r="r" b="b"/>
              <a:pathLst>
                <a:path w="4167" h="3850" extrusionOk="0">
                  <a:moveTo>
                    <a:pt x="3270" y="391"/>
                  </a:moveTo>
                  <a:cubicBezTo>
                    <a:pt x="3340" y="391"/>
                    <a:pt x="3410" y="408"/>
                    <a:pt x="3474" y="437"/>
                  </a:cubicBezTo>
                  <a:lnTo>
                    <a:pt x="2080" y="1668"/>
                  </a:lnTo>
                  <a:lnTo>
                    <a:pt x="691" y="437"/>
                  </a:lnTo>
                  <a:cubicBezTo>
                    <a:pt x="757" y="408"/>
                    <a:pt x="828" y="391"/>
                    <a:pt x="898" y="391"/>
                  </a:cubicBezTo>
                  <a:close/>
                  <a:moveTo>
                    <a:pt x="423" y="725"/>
                  </a:moveTo>
                  <a:lnTo>
                    <a:pt x="1788" y="1928"/>
                  </a:lnTo>
                  <a:lnTo>
                    <a:pt x="427" y="3132"/>
                  </a:lnTo>
                  <a:cubicBezTo>
                    <a:pt x="406" y="3075"/>
                    <a:pt x="395" y="3016"/>
                    <a:pt x="395" y="2956"/>
                  </a:cubicBezTo>
                  <a:lnTo>
                    <a:pt x="395" y="897"/>
                  </a:lnTo>
                  <a:cubicBezTo>
                    <a:pt x="395" y="838"/>
                    <a:pt x="406" y="781"/>
                    <a:pt x="423" y="725"/>
                  </a:cubicBezTo>
                  <a:close/>
                  <a:moveTo>
                    <a:pt x="3741" y="718"/>
                  </a:moveTo>
                  <a:cubicBezTo>
                    <a:pt x="3762" y="774"/>
                    <a:pt x="3776" y="838"/>
                    <a:pt x="3776" y="897"/>
                  </a:cubicBezTo>
                  <a:lnTo>
                    <a:pt x="3776" y="2956"/>
                  </a:lnTo>
                  <a:cubicBezTo>
                    <a:pt x="3773" y="3016"/>
                    <a:pt x="3762" y="3079"/>
                    <a:pt x="3741" y="3135"/>
                  </a:cubicBezTo>
                  <a:lnTo>
                    <a:pt x="2376" y="1928"/>
                  </a:lnTo>
                  <a:lnTo>
                    <a:pt x="3741" y="718"/>
                  </a:lnTo>
                  <a:close/>
                  <a:moveTo>
                    <a:pt x="898" y="0"/>
                  </a:moveTo>
                  <a:cubicBezTo>
                    <a:pt x="652" y="0"/>
                    <a:pt x="420" y="102"/>
                    <a:pt x="251" y="282"/>
                  </a:cubicBezTo>
                  <a:cubicBezTo>
                    <a:pt x="244" y="285"/>
                    <a:pt x="240" y="289"/>
                    <a:pt x="237" y="296"/>
                  </a:cubicBezTo>
                  <a:lnTo>
                    <a:pt x="230" y="303"/>
                  </a:lnTo>
                  <a:cubicBezTo>
                    <a:pt x="82" y="465"/>
                    <a:pt x="1" y="679"/>
                    <a:pt x="4" y="897"/>
                  </a:cubicBezTo>
                  <a:lnTo>
                    <a:pt x="4" y="2956"/>
                  </a:lnTo>
                  <a:cubicBezTo>
                    <a:pt x="4" y="3163"/>
                    <a:pt x="75" y="3367"/>
                    <a:pt x="212" y="3526"/>
                  </a:cubicBezTo>
                  <a:cubicBezTo>
                    <a:pt x="216" y="3540"/>
                    <a:pt x="226" y="3550"/>
                    <a:pt x="237" y="3561"/>
                  </a:cubicBezTo>
                  <a:cubicBezTo>
                    <a:pt x="247" y="3575"/>
                    <a:pt x="261" y="3586"/>
                    <a:pt x="275" y="3596"/>
                  </a:cubicBezTo>
                  <a:cubicBezTo>
                    <a:pt x="441" y="3758"/>
                    <a:pt x="666" y="3849"/>
                    <a:pt x="898" y="3849"/>
                  </a:cubicBezTo>
                  <a:lnTo>
                    <a:pt x="1436" y="3849"/>
                  </a:lnTo>
                  <a:cubicBezTo>
                    <a:pt x="1697" y="3849"/>
                    <a:pt x="1697" y="3459"/>
                    <a:pt x="1436" y="3459"/>
                  </a:cubicBezTo>
                  <a:lnTo>
                    <a:pt x="898" y="3459"/>
                  </a:lnTo>
                  <a:cubicBezTo>
                    <a:pt x="828" y="3459"/>
                    <a:pt x="757" y="3445"/>
                    <a:pt x="694" y="3417"/>
                  </a:cubicBezTo>
                  <a:lnTo>
                    <a:pt x="2080" y="2189"/>
                  </a:lnTo>
                  <a:lnTo>
                    <a:pt x="3470" y="3417"/>
                  </a:lnTo>
                  <a:cubicBezTo>
                    <a:pt x="3407" y="3445"/>
                    <a:pt x="3336" y="3459"/>
                    <a:pt x="3270" y="3459"/>
                  </a:cubicBezTo>
                  <a:lnTo>
                    <a:pt x="2601" y="3459"/>
                  </a:lnTo>
                  <a:cubicBezTo>
                    <a:pt x="2341" y="3459"/>
                    <a:pt x="2341" y="3849"/>
                    <a:pt x="2601" y="3849"/>
                  </a:cubicBezTo>
                  <a:lnTo>
                    <a:pt x="3270" y="3849"/>
                  </a:lnTo>
                  <a:cubicBezTo>
                    <a:pt x="3512" y="3849"/>
                    <a:pt x="3745" y="3751"/>
                    <a:pt x="3913" y="3575"/>
                  </a:cubicBezTo>
                  <a:cubicBezTo>
                    <a:pt x="3917" y="3571"/>
                    <a:pt x="3924" y="3568"/>
                    <a:pt x="3928" y="3561"/>
                  </a:cubicBezTo>
                  <a:lnTo>
                    <a:pt x="3928" y="3557"/>
                  </a:lnTo>
                  <a:cubicBezTo>
                    <a:pt x="4082" y="3396"/>
                    <a:pt x="4167" y="3177"/>
                    <a:pt x="4167" y="2952"/>
                  </a:cubicBezTo>
                  <a:lnTo>
                    <a:pt x="4167" y="897"/>
                  </a:lnTo>
                  <a:cubicBezTo>
                    <a:pt x="4163" y="401"/>
                    <a:pt x="3762" y="4"/>
                    <a:pt x="32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4" name="Google Shape;23424;p87"/>
            <p:cNvSpPr/>
            <p:nvPr/>
          </p:nvSpPr>
          <p:spPr>
            <a:xfrm>
              <a:off x="4870640" y="2200788"/>
              <a:ext cx="108457" cy="100206"/>
            </a:xfrm>
            <a:custGeom>
              <a:avLst/>
              <a:gdLst/>
              <a:ahLst/>
              <a:cxnLst/>
              <a:rect l="l" t="t" r="r" b="b"/>
              <a:pathLst>
                <a:path w="4167" h="3850" extrusionOk="0">
                  <a:moveTo>
                    <a:pt x="3270" y="391"/>
                  </a:moveTo>
                  <a:cubicBezTo>
                    <a:pt x="3340" y="391"/>
                    <a:pt x="3410" y="405"/>
                    <a:pt x="3474" y="437"/>
                  </a:cubicBezTo>
                  <a:lnTo>
                    <a:pt x="2084" y="1669"/>
                  </a:lnTo>
                  <a:lnTo>
                    <a:pt x="694" y="437"/>
                  </a:lnTo>
                  <a:cubicBezTo>
                    <a:pt x="761" y="405"/>
                    <a:pt x="828" y="391"/>
                    <a:pt x="898" y="391"/>
                  </a:cubicBezTo>
                  <a:close/>
                  <a:moveTo>
                    <a:pt x="3741" y="719"/>
                  </a:moveTo>
                  <a:cubicBezTo>
                    <a:pt x="3762" y="775"/>
                    <a:pt x="3776" y="835"/>
                    <a:pt x="3776" y="898"/>
                  </a:cubicBezTo>
                  <a:lnTo>
                    <a:pt x="3776" y="2953"/>
                  </a:lnTo>
                  <a:cubicBezTo>
                    <a:pt x="3776" y="3013"/>
                    <a:pt x="3762" y="3072"/>
                    <a:pt x="3741" y="3129"/>
                  </a:cubicBezTo>
                  <a:lnTo>
                    <a:pt x="2379" y="1922"/>
                  </a:lnTo>
                  <a:lnTo>
                    <a:pt x="3741" y="719"/>
                  </a:lnTo>
                  <a:close/>
                  <a:moveTo>
                    <a:pt x="427" y="722"/>
                  </a:moveTo>
                  <a:lnTo>
                    <a:pt x="1792" y="1925"/>
                  </a:lnTo>
                  <a:lnTo>
                    <a:pt x="427" y="3132"/>
                  </a:lnTo>
                  <a:cubicBezTo>
                    <a:pt x="406" y="3076"/>
                    <a:pt x="395" y="3016"/>
                    <a:pt x="395" y="2956"/>
                  </a:cubicBezTo>
                  <a:lnTo>
                    <a:pt x="395" y="898"/>
                  </a:lnTo>
                  <a:cubicBezTo>
                    <a:pt x="395" y="838"/>
                    <a:pt x="406" y="778"/>
                    <a:pt x="427" y="722"/>
                  </a:cubicBezTo>
                  <a:close/>
                  <a:moveTo>
                    <a:pt x="2084" y="2182"/>
                  </a:moveTo>
                  <a:lnTo>
                    <a:pt x="3474" y="3414"/>
                  </a:lnTo>
                  <a:cubicBezTo>
                    <a:pt x="3410" y="3445"/>
                    <a:pt x="3340" y="3459"/>
                    <a:pt x="3270" y="3459"/>
                  </a:cubicBezTo>
                  <a:lnTo>
                    <a:pt x="898" y="3459"/>
                  </a:lnTo>
                  <a:cubicBezTo>
                    <a:pt x="828" y="3459"/>
                    <a:pt x="757" y="3445"/>
                    <a:pt x="694" y="3414"/>
                  </a:cubicBezTo>
                  <a:lnTo>
                    <a:pt x="2084" y="2182"/>
                  </a:lnTo>
                  <a:close/>
                  <a:moveTo>
                    <a:pt x="898" y="1"/>
                  </a:moveTo>
                  <a:cubicBezTo>
                    <a:pt x="655" y="1"/>
                    <a:pt x="420" y="99"/>
                    <a:pt x="254" y="275"/>
                  </a:cubicBezTo>
                  <a:cubicBezTo>
                    <a:pt x="247" y="282"/>
                    <a:pt x="244" y="286"/>
                    <a:pt x="237" y="293"/>
                  </a:cubicBezTo>
                  <a:cubicBezTo>
                    <a:pt x="85" y="458"/>
                    <a:pt x="1" y="673"/>
                    <a:pt x="1" y="898"/>
                  </a:cubicBezTo>
                  <a:lnTo>
                    <a:pt x="1" y="2953"/>
                  </a:lnTo>
                  <a:cubicBezTo>
                    <a:pt x="1" y="3178"/>
                    <a:pt x="85" y="3393"/>
                    <a:pt x="237" y="3554"/>
                  </a:cubicBezTo>
                  <a:lnTo>
                    <a:pt x="240" y="3558"/>
                  </a:lnTo>
                  <a:cubicBezTo>
                    <a:pt x="244" y="3565"/>
                    <a:pt x="247" y="3568"/>
                    <a:pt x="251" y="3572"/>
                  </a:cubicBezTo>
                  <a:cubicBezTo>
                    <a:pt x="420" y="3748"/>
                    <a:pt x="655" y="3850"/>
                    <a:pt x="898" y="3850"/>
                  </a:cubicBezTo>
                  <a:lnTo>
                    <a:pt x="3270" y="3850"/>
                  </a:lnTo>
                  <a:cubicBezTo>
                    <a:pt x="3512" y="3850"/>
                    <a:pt x="3748" y="3748"/>
                    <a:pt x="3917" y="3572"/>
                  </a:cubicBezTo>
                  <a:cubicBezTo>
                    <a:pt x="3921" y="3568"/>
                    <a:pt x="3924" y="3565"/>
                    <a:pt x="3931" y="3558"/>
                  </a:cubicBezTo>
                  <a:lnTo>
                    <a:pt x="3931" y="3554"/>
                  </a:lnTo>
                  <a:cubicBezTo>
                    <a:pt x="4082" y="3393"/>
                    <a:pt x="4167" y="3178"/>
                    <a:pt x="4167" y="2953"/>
                  </a:cubicBezTo>
                  <a:lnTo>
                    <a:pt x="4167" y="898"/>
                  </a:lnTo>
                  <a:cubicBezTo>
                    <a:pt x="4167" y="673"/>
                    <a:pt x="4082" y="458"/>
                    <a:pt x="3931" y="293"/>
                  </a:cubicBezTo>
                  <a:cubicBezTo>
                    <a:pt x="3924" y="286"/>
                    <a:pt x="3921" y="282"/>
                    <a:pt x="3917" y="275"/>
                  </a:cubicBezTo>
                  <a:cubicBezTo>
                    <a:pt x="3748" y="99"/>
                    <a:pt x="3512"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25" name="Google Shape;23425;p87"/>
          <p:cNvGrpSpPr/>
          <p:nvPr/>
        </p:nvGrpSpPr>
        <p:grpSpPr>
          <a:xfrm>
            <a:off x="3238846" y="2464342"/>
            <a:ext cx="383177" cy="291976"/>
            <a:chOff x="3238846" y="2464342"/>
            <a:chExt cx="383177" cy="291976"/>
          </a:xfrm>
        </p:grpSpPr>
        <p:sp>
          <p:nvSpPr>
            <p:cNvPr id="23426" name="Google Shape;23426;p87"/>
            <p:cNvSpPr/>
            <p:nvPr/>
          </p:nvSpPr>
          <p:spPr>
            <a:xfrm>
              <a:off x="3537745" y="2516007"/>
              <a:ext cx="78135" cy="234195"/>
            </a:xfrm>
            <a:custGeom>
              <a:avLst/>
              <a:gdLst/>
              <a:ahLst/>
              <a:cxnLst/>
              <a:rect l="l" t="t" r="r" b="b"/>
              <a:pathLst>
                <a:path w="3002" h="8998" extrusionOk="0">
                  <a:moveTo>
                    <a:pt x="0" y="0"/>
                  </a:moveTo>
                  <a:lnTo>
                    <a:pt x="0" y="7473"/>
                  </a:lnTo>
                  <a:cubicBezTo>
                    <a:pt x="0" y="8297"/>
                    <a:pt x="655" y="8983"/>
                    <a:pt x="1475" y="8997"/>
                  </a:cubicBezTo>
                  <a:cubicBezTo>
                    <a:pt x="1483" y="8997"/>
                    <a:pt x="1492" y="8997"/>
                    <a:pt x="1500" y="8997"/>
                  </a:cubicBezTo>
                  <a:cubicBezTo>
                    <a:pt x="2326" y="8997"/>
                    <a:pt x="3002" y="8327"/>
                    <a:pt x="3002" y="7498"/>
                  </a:cubicBezTo>
                  <a:lnTo>
                    <a:pt x="3002" y="1000"/>
                  </a:lnTo>
                  <a:cubicBezTo>
                    <a:pt x="3002" y="447"/>
                    <a:pt x="2551" y="0"/>
                    <a:pt x="2002"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7" name="Google Shape;23427;p87"/>
            <p:cNvSpPr/>
            <p:nvPr/>
          </p:nvSpPr>
          <p:spPr>
            <a:xfrm>
              <a:off x="3446727" y="2516007"/>
              <a:ext cx="143151" cy="143151"/>
            </a:xfrm>
            <a:custGeom>
              <a:avLst/>
              <a:gdLst/>
              <a:ahLst/>
              <a:cxnLst/>
              <a:rect l="l" t="t" r="r" b="b"/>
              <a:pathLst>
                <a:path w="5500" h="5500" extrusionOk="0">
                  <a:moveTo>
                    <a:pt x="0" y="0"/>
                  </a:moveTo>
                  <a:lnTo>
                    <a:pt x="0" y="5500"/>
                  </a:lnTo>
                  <a:lnTo>
                    <a:pt x="4500" y="5500"/>
                  </a:lnTo>
                  <a:lnTo>
                    <a:pt x="4500" y="1000"/>
                  </a:lnTo>
                  <a:cubicBezTo>
                    <a:pt x="4500" y="447"/>
                    <a:pt x="4947" y="0"/>
                    <a:pt x="5499" y="0"/>
                  </a:cubicBez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8" name="Google Shape;23428;p87"/>
            <p:cNvSpPr/>
            <p:nvPr/>
          </p:nvSpPr>
          <p:spPr>
            <a:xfrm>
              <a:off x="3245066" y="2470485"/>
              <a:ext cx="331720" cy="279692"/>
            </a:xfrm>
            <a:custGeom>
              <a:avLst/>
              <a:gdLst/>
              <a:ahLst/>
              <a:cxnLst/>
              <a:rect l="l" t="t" r="r" b="b"/>
              <a:pathLst>
                <a:path w="12745" h="10746" extrusionOk="0">
                  <a:moveTo>
                    <a:pt x="0" y="1"/>
                  </a:moveTo>
                  <a:lnTo>
                    <a:pt x="0" y="9247"/>
                  </a:lnTo>
                  <a:cubicBezTo>
                    <a:pt x="0" y="10074"/>
                    <a:pt x="672" y="10746"/>
                    <a:pt x="1499" y="10746"/>
                  </a:cubicBezTo>
                  <a:lnTo>
                    <a:pt x="12744" y="10746"/>
                  </a:lnTo>
                  <a:cubicBezTo>
                    <a:pt x="11917" y="10746"/>
                    <a:pt x="11245" y="10074"/>
                    <a:pt x="11245" y="9247"/>
                  </a:cubicBezTo>
                  <a:lnTo>
                    <a:pt x="11245" y="1"/>
                  </a:lnTo>
                  <a:close/>
                </a:path>
              </a:pathLst>
            </a:custGeom>
            <a:solidFill>
              <a:srgbClr val="FAFB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9" name="Google Shape;23429;p87"/>
            <p:cNvSpPr/>
            <p:nvPr/>
          </p:nvSpPr>
          <p:spPr>
            <a:xfrm>
              <a:off x="3245066" y="2470485"/>
              <a:ext cx="292705" cy="97551"/>
            </a:xfrm>
            <a:custGeom>
              <a:avLst/>
              <a:gdLst/>
              <a:ahLst/>
              <a:cxnLst/>
              <a:rect l="l" t="t" r="r" b="b"/>
              <a:pathLst>
                <a:path w="11246" h="3748" extrusionOk="0">
                  <a:moveTo>
                    <a:pt x="0" y="1"/>
                  </a:moveTo>
                  <a:lnTo>
                    <a:pt x="0" y="3748"/>
                  </a:lnTo>
                  <a:lnTo>
                    <a:pt x="11245" y="3748"/>
                  </a:lnTo>
                  <a:lnTo>
                    <a:pt x="11245" y="1"/>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0" name="Google Shape;23430;p87"/>
            <p:cNvSpPr/>
            <p:nvPr/>
          </p:nvSpPr>
          <p:spPr>
            <a:xfrm>
              <a:off x="3284081" y="2594037"/>
              <a:ext cx="78135" cy="65121"/>
            </a:xfrm>
            <a:custGeom>
              <a:avLst/>
              <a:gdLst/>
              <a:ahLst/>
              <a:cxnLst/>
              <a:rect l="l" t="t" r="r" b="b"/>
              <a:pathLst>
                <a:path w="3002" h="2502" extrusionOk="0">
                  <a:moveTo>
                    <a:pt x="0" y="0"/>
                  </a:moveTo>
                  <a:lnTo>
                    <a:pt x="0" y="2502"/>
                  </a:lnTo>
                  <a:lnTo>
                    <a:pt x="3001" y="2502"/>
                  </a:lnTo>
                  <a:lnTo>
                    <a:pt x="3001"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1" name="Google Shape;23431;p87"/>
            <p:cNvSpPr/>
            <p:nvPr/>
          </p:nvSpPr>
          <p:spPr>
            <a:xfrm>
              <a:off x="3238846" y="2464342"/>
              <a:ext cx="383177" cy="291976"/>
            </a:xfrm>
            <a:custGeom>
              <a:avLst/>
              <a:gdLst/>
              <a:ahLst/>
              <a:cxnLst/>
              <a:rect l="l" t="t" r="r" b="b"/>
              <a:pathLst>
                <a:path w="14722" h="11218" extrusionOk="0">
                  <a:moveTo>
                    <a:pt x="11249" y="469"/>
                  </a:moveTo>
                  <a:lnTo>
                    <a:pt x="11249" y="3752"/>
                  </a:lnTo>
                  <a:lnTo>
                    <a:pt x="475" y="3752"/>
                  </a:lnTo>
                  <a:lnTo>
                    <a:pt x="475" y="3748"/>
                  </a:lnTo>
                  <a:lnTo>
                    <a:pt x="475" y="469"/>
                  </a:lnTo>
                  <a:close/>
                  <a:moveTo>
                    <a:pt x="12519" y="2221"/>
                  </a:moveTo>
                  <a:cubicBezTo>
                    <a:pt x="12346" y="2436"/>
                    <a:pt x="12251" y="2707"/>
                    <a:pt x="12251" y="2985"/>
                  </a:cubicBezTo>
                  <a:lnTo>
                    <a:pt x="12251" y="7249"/>
                  </a:lnTo>
                  <a:lnTo>
                    <a:pt x="11720" y="7249"/>
                  </a:lnTo>
                  <a:lnTo>
                    <a:pt x="11720" y="2221"/>
                  </a:lnTo>
                  <a:close/>
                  <a:moveTo>
                    <a:pt x="239" y="1"/>
                  </a:moveTo>
                  <a:cubicBezTo>
                    <a:pt x="109" y="1"/>
                    <a:pt x="7" y="106"/>
                    <a:pt x="7" y="237"/>
                  </a:cubicBezTo>
                  <a:lnTo>
                    <a:pt x="7" y="7358"/>
                  </a:lnTo>
                  <a:cubicBezTo>
                    <a:pt x="0" y="7492"/>
                    <a:pt x="106" y="7604"/>
                    <a:pt x="239" y="7604"/>
                  </a:cubicBezTo>
                  <a:cubicBezTo>
                    <a:pt x="373" y="7604"/>
                    <a:pt x="479" y="7492"/>
                    <a:pt x="475" y="7358"/>
                  </a:cubicBezTo>
                  <a:lnTo>
                    <a:pt x="475" y="4220"/>
                  </a:lnTo>
                  <a:lnTo>
                    <a:pt x="11249" y="4220"/>
                  </a:lnTo>
                  <a:lnTo>
                    <a:pt x="11249" y="9483"/>
                  </a:lnTo>
                  <a:cubicBezTo>
                    <a:pt x="11249" y="9962"/>
                    <a:pt x="11449" y="10419"/>
                    <a:pt x="11798" y="10746"/>
                  </a:cubicBezTo>
                  <a:lnTo>
                    <a:pt x="1738" y="10746"/>
                  </a:lnTo>
                  <a:cubicBezTo>
                    <a:pt x="1042" y="10746"/>
                    <a:pt x="475" y="10180"/>
                    <a:pt x="475" y="9483"/>
                  </a:cubicBezTo>
                  <a:lnTo>
                    <a:pt x="475" y="8607"/>
                  </a:lnTo>
                  <a:cubicBezTo>
                    <a:pt x="479" y="8473"/>
                    <a:pt x="373" y="8364"/>
                    <a:pt x="239" y="8364"/>
                  </a:cubicBezTo>
                  <a:cubicBezTo>
                    <a:pt x="106" y="8364"/>
                    <a:pt x="0" y="8473"/>
                    <a:pt x="7" y="8607"/>
                  </a:cubicBezTo>
                  <a:lnTo>
                    <a:pt x="7" y="9483"/>
                  </a:lnTo>
                  <a:cubicBezTo>
                    <a:pt x="7" y="10440"/>
                    <a:pt x="781" y="11214"/>
                    <a:pt x="1738" y="11218"/>
                  </a:cubicBezTo>
                  <a:lnTo>
                    <a:pt x="12983" y="11218"/>
                  </a:lnTo>
                  <a:cubicBezTo>
                    <a:pt x="13940" y="11214"/>
                    <a:pt x="14718" y="10440"/>
                    <a:pt x="14718" y="9483"/>
                  </a:cubicBezTo>
                  <a:lnTo>
                    <a:pt x="14718" y="7358"/>
                  </a:lnTo>
                  <a:cubicBezTo>
                    <a:pt x="14721" y="7224"/>
                    <a:pt x="14616" y="7112"/>
                    <a:pt x="14482" y="7112"/>
                  </a:cubicBezTo>
                  <a:cubicBezTo>
                    <a:pt x="14348" y="7112"/>
                    <a:pt x="14243" y="7224"/>
                    <a:pt x="14246" y="7358"/>
                  </a:cubicBezTo>
                  <a:lnTo>
                    <a:pt x="14246" y="9483"/>
                  </a:lnTo>
                  <a:cubicBezTo>
                    <a:pt x="14250" y="10187"/>
                    <a:pt x="13676" y="10746"/>
                    <a:pt x="12990" y="10746"/>
                  </a:cubicBezTo>
                  <a:cubicBezTo>
                    <a:pt x="12936" y="10746"/>
                    <a:pt x="12881" y="10743"/>
                    <a:pt x="12825" y="10736"/>
                  </a:cubicBezTo>
                  <a:cubicBezTo>
                    <a:pt x="12188" y="10648"/>
                    <a:pt x="11717" y="10102"/>
                    <a:pt x="11717" y="9458"/>
                  </a:cubicBezTo>
                  <a:lnTo>
                    <a:pt x="11717" y="7717"/>
                  </a:lnTo>
                  <a:lnTo>
                    <a:pt x="12484" y="7717"/>
                  </a:lnTo>
                  <a:cubicBezTo>
                    <a:pt x="12614" y="7717"/>
                    <a:pt x="12716" y="7611"/>
                    <a:pt x="12716" y="7481"/>
                  </a:cubicBezTo>
                  <a:lnTo>
                    <a:pt x="12716" y="2985"/>
                  </a:lnTo>
                  <a:cubicBezTo>
                    <a:pt x="12716" y="2562"/>
                    <a:pt x="13061" y="2221"/>
                    <a:pt x="13483" y="2221"/>
                  </a:cubicBezTo>
                  <a:cubicBezTo>
                    <a:pt x="13905" y="2221"/>
                    <a:pt x="14246" y="2562"/>
                    <a:pt x="14246" y="2985"/>
                  </a:cubicBezTo>
                  <a:lnTo>
                    <a:pt x="14246" y="6109"/>
                  </a:lnTo>
                  <a:cubicBezTo>
                    <a:pt x="14246" y="6239"/>
                    <a:pt x="14352" y="6345"/>
                    <a:pt x="14486" y="6345"/>
                  </a:cubicBezTo>
                  <a:cubicBezTo>
                    <a:pt x="14612" y="6345"/>
                    <a:pt x="14718" y="6239"/>
                    <a:pt x="14718" y="6109"/>
                  </a:cubicBezTo>
                  <a:lnTo>
                    <a:pt x="14718" y="2985"/>
                  </a:lnTo>
                  <a:cubicBezTo>
                    <a:pt x="14718" y="2305"/>
                    <a:pt x="14166" y="1753"/>
                    <a:pt x="13486" y="1753"/>
                  </a:cubicBezTo>
                  <a:lnTo>
                    <a:pt x="11720" y="1753"/>
                  </a:lnTo>
                  <a:lnTo>
                    <a:pt x="11720" y="237"/>
                  </a:lnTo>
                  <a:cubicBezTo>
                    <a:pt x="11720" y="106"/>
                    <a:pt x="11615" y="1"/>
                    <a:pt x="114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2" name="Google Shape;23432;p87"/>
            <p:cNvSpPr/>
            <p:nvPr/>
          </p:nvSpPr>
          <p:spPr>
            <a:xfrm>
              <a:off x="3277835" y="2490370"/>
              <a:ext cx="51404" cy="58067"/>
            </a:xfrm>
            <a:custGeom>
              <a:avLst/>
              <a:gdLst/>
              <a:ahLst/>
              <a:cxnLst/>
              <a:rect l="l" t="t" r="r" b="b"/>
              <a:pathLst>
                <a:path w="1975" h="2231" extrusionOk="0">
                  <a:moveTo>
                    <a:pt x="1743" y="0"/>
                  </a:moveTo>
                  <a:cubicBezTo>
                    <a:pt x="1612" y="0"/>
                    <a:pt x="1507" y="106"/>
                    <a:pt x="1507" y="236"/>
                  </a:cubicBezTo>
                  <a:lnTo>
                    <a:pt x="1507" y="1351"/>
                  </a:lnTo>
                  <a:lnTo>
                    <a:pt x="420" y="85"/>
                  </a:lnTo>
                  <a:cubicBezTo>
                    <a:pt x="370" y="29"/>
                    <a:pt x="306" y="4"/>
                    <a:pt x="244" y="4"/>
                  </a:cubicBezTo>
                  <a:cubicBezTo>
                    <a:pt x="125" y="4"/>
                    <a:pt x="10" y="95"/>
                    <a:pt x="8" y="236"/>
                  </a:cubicBezTo>
                  <a:lnTo>
                    <a:pt x="8" y="1985"/>
                  </a:lnTo>
                  <a:cubicBezTo>
                    <a:pt x="1" y="2118"/>
                    <a:pt x="107" y="2231"/>
                    <a:pt x="240" y="2231"/>
                  </a:cubicBezTo>
                  <a:cubicBezTo>
                    <a:pt x="374" y="2231"/>
                    <a:pt x="483" y="2118"/>
                    <a:pt x="476" y="1985"/>
                  </a:cubicBezTo>
                  <a:lnTo>
                    <a:pt x="476" y="873"/>
                  </a:lnTo>
                  <a:lnTo>
                    <a:pt x="1563" y="2139"/>
                  </a:lnTo>
                  <a:cubicBezTo>
                    <a:pt x="1613" y="2194"/>
                    <a:pt x="1676" y="2218"/>
                    <a:pt x="1739" y="2218"/>
                  </a:cubicBezTo>
                  <a:cubicBezTo>
                    <a:pt x="1858" y="2218"/>
                    <a:pt x="1973" y="2129"/>
                    <a:pt x="1975" y="1988"/>
                  </a:cubicBezTo>
                  <a:lnTo>
                    <a:pt x="1975" y="236"/>
                  </a:lnTo>
                  <a:cubicBezTo>
                    <a:pt x="1975" y="106"/>
                    <a:pt x="1869" y="0"/>
                    <a:pt x="17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3" name="Google Shape;23433;p87"/>
            <p:cNvSpPr/>
            <p:nvPr/>
          </p:nvSpPr>
          <p:spPr>
            <a:xfrm>
              <a:off x="3336553" y="2490370"/>
              <a:ext cx="44976" cy="57807"/>
            </a:xfrm>
            <a:custGeom>
              <a:avLst/>
              <a:gdLst/>
              <a:ahLst/>
              <a:cxnLst/>
              <a:rect l="l" t="t" r="r" b="b"/>
              <a:pathLst>
                <a:path w="1728" h="2221" extrusionOk="0">
                  <a:moveTo>
                    <a:pt x="1492" y="0"/>
                  </a:moveTo>
                  <a:cubicBezTo>
                    <a:pt x="1489" y="0"/>
                    <a:pt x="1487" y="0"/>
                    <a:pt x="1485" y="0"/>
                  </a:cubicBezTo>
                  <a:lnTo>
                    <a:pt x="236" y="0"/>
                  </a:lnTo>
                  <a:cubicBezTo>
                    <a:pt x="106" y="0"/>
                    <a:pt x="0" y="106"/>
                    <a:pt x="0" y="236"/>
                  </a:cubicBezTo>
                  <a:lnTo>
                    <a:pt x="0" y="1985"/>
                  </a:lnTo>
                  <a:cubicBezTo>
                    <a:pt x="0" y="2115"/>
                    <a:pt x="106" y="2220"/>
                    <a:pt x="236" y="2220"/>
                  </a:cubicBezTo>
                  <a:lnTo>
                    <a:pt x="1485" y="2220"/>
                  </a:lnTo>
                  <a:cubicBezTo>
                    <a:pt x="1487" y="2220"/>
                    <a:pt x="1489" y="2220"/>
                    <a:pt x="1492" y="2220"/>
                  </a:cubicBezTo>
                  <a:cubicBezTo>
                    <a:pt x="1622" y="2220"/>
                    <a:pt x="1728" y="2116"/>
                    <a:pt x="1728" y="1985"/>
                  </a:cubicBezTo>
                  <a:cubicBezTo>
                    <a:pt x="1728" y="1855"/>
                    <a:pt x="1626" y="1752"/>
                    <a:pt x="1498" y="1752"/>
                  </a:cubicBezTo>
                  <a:cubicBezTo>
                    <a:pt x="1494" y="1752"/>
                    <a:pt x="1489" y="1752"/>
                    <a:pt x="1485" y="1752"/>
                  </a:cubicBezTo>
                  <a:lnTo>
                    <a:pt x="468" y="1752"/>
                  </a:lnTo>
                  <a:lnTo>
                    <a:pt x="468" y="1221"/>
                  </a:lnTo>
                  <a:lnTo>
                    <a:pt x="985" y="1221"/>
                  </a:lnTo>
                  <a:cubicBezTo>
                    <a:pt x="988" y="1221"/>
                    <a:pt x="990" y="1221"/>
                    <a:pt x="992" y="1221"/>
                  </a:cubicBezTo>
                  <a:cubicBezTo>
                    <a:pt x="1123" y="1221"/>
                    <a:pt x="1228" y="1117"/>
                    <a:pt x="1228" y="985"/>
                  </a:cubicBezTo>
                  <a:cubicBezTo>
                    <a:pt x="1228" y="854"/>
                    <a:pt x="1123" y="749"/>
                    <a:pt x="992" y="749"/>
                  </a:cubicBezTo>
                  <a:cubicBezTo>
                    <a:pt x="990" y="749"/>
                    <a:pt x="988" y="749"/>
                    <a:pt x="985" y="750"/>
                  </a:cubicBezTo>
                  <a:lnTo>
                    <a:pt x="468" y="750"/>
                  </a:lnTo>
                  <a:lnTo>
                    <a:pt x="468" y="472"/>
                  </a:lnTo>
                  <a:lnTo>
                    <a:pt x="1485" y="472"/>
                  </a:lnTo>
                  <a:cubicBezTo>
                    <a:pt x="1487" y="472"/>
                    <a:pt x="1489" y="472"/>
                    <a:pt x="1492" y="472"/>
                  </a:cubicBezTo>
                  <a:cubicBezTo>
                    <a:pt x="1622" y="472"/>
                    <a:pt x="1728" y="367"/>
                    <a:pt x="1728" y="236"/>
                  </a:cubicBezTo>
                  <a:cubicBezTo>
                    <a:pt x="1728" y="104"/>
                    <a:pt x="1622" y="0"/>
                    <a:pt x="14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4" name="Google Shape;23434;p87"/>
            <p:cNvSpPr/>
            <p:nvPr/>
          </p:nvSpPr>
          <p:spPr>
            <a:xfrm>
              <a:off x="3387723" y="2490396"/>
              <a:ext cx="65798" cy="57781"/>
            </a:xfrm>
            <a:custGeom>
              <a:avLst/>
              <a:gdLst/>
              <a:ahLst/>
              <a:cxnLst/>
              <a:rect l="l" t="t" r="r" b="b"/>
              <a:pathLst>
                <a:path w="2528" h="2220" extrusionOk="0">
                  <a:moveTo>
                    <a:pt x="2266" y="1"/>
                  </a:moveTo>
                  <a:cubicBezTo>
                    <a:pt x="2165" y="1"/>
                    <a:pt x="2071" y="67"/>
                    <a:pt x="2042" y="172"/>
                  </a:cubicBezTo>
                  <a:lnTo>
                    <a:pt x="1732" y="1259"/>
                  </a:lnTo>
                  <a:lnTo>
                    <a:pt x="1486" y="647"/>
                  </a:lnTo>
                  <a:cubicBezTo>
                    <a:pt x="1445" y="550"/>
                    <a:pt x="1357" y="501"/>
                    <a:pt x="1268" y="501"/>
                  </a:cubicBezTo>
                  <a:cubicBezTo>
                    <a:pt x="1179" y="501"/>
                    <a:pt x="1090" y="550"/>
                    <a:pt x="1050" y="647"/>
                  </a:cubicBezTo>
                  <a:lnTo>
                    <a:pt x="803" y="1259"/>
                  </a:lnTo>
                  <a:lnTo>
                    <a:pt x="494" y="172"/>
                  </a:lnTo>
                  <a:cubicBezTo>
                    <a:pt x="456" y="58"/>
                    <a:pt x="366" y="9"/>
                    <a:pt x="276" y="9"/>
                  </a:cubicBezTo>
                  <a:cubicBezTo>
                    <a:pt x="139" y="9"/>
                    <a:pt x="1" y="122"/>
                    <a:pt x="43" y="298"/>
                  </a:cubicBezTo>
                  <a:lnTo>
                    <a:pt x="543" y="2047"/>
                  </a:lnTo>
                  <a:cubicBezTo>
                    <a:pt x="574" y="2160"/>
                    <a:pt x="672" y="2218"/>
                    <a:pt x="769" y="2218"/>
                  </a:cubicBezTo>
                  <a:cubicBezTo>
                    <a:pt x="858" y="2218"/>
                    <a:pt x="946" y="2170"/>
                    <a:pt x="986" y="2071"/>
                  </a:cubicBezTo>
                  <a:lnTo>
                    <a:pt x="1268" y="1368"/>
                  </a:lnTo>
                  <a:lnTo>
                    <a:pt x="1549" y="2071"/>
                  </a:lnTo>
                  <a:cubicBezTo>
                    <a:pt x="1584" y="2159"/>
                    <a:pt x="1672" y="2219"/>
                    <a:pt x="1767" y="2219"/>
                  </a:cubicBezTo>
                  <a:lnTo>
                    <a:pt x="1778" y="2219"/>
                  </a:lnTo>
                  <a:cubicBezTo>
                    <a:pt x="1880" y="2212"/>
                    <a:pt x="1964" y="2145"/>
                    <a:pt x="1993" y="2047"/>
                  </a:cubicBezTo>
                  <a:lnTo>
                    <a:pt x="2492" y="298"/>
                  </a:lnTo>
                  <a:cubicBezTo>
                    <a:pt x="2527" y="175"/>
                    <a:pt x="2457" y="45"/>
                    <a:pt x="2330" y="10"/>
                  </a:cubicBezTo>
                  <a:cubicBezTo>
                    <a:pt x="2309" y="4"/>
                    <a:pt x="2287" y="1"/>
                    <a:pt x="22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5" name="Google Shape;23435;p87"/>
            <p:cNvSpPr/>
            <p:nvPr/>
          </p:nvSpPr>
          <p:spPr>
            <a:xfrm>
              <a:off x="3459819" y="2490370"/>
              <a:ext cx="45340" cy="57807"/>
            </a:xfrm>
            <a:custGeom>
              <a:avLst/>
              <a:gdLst/>
              <a:ahLst/>
              <a:cxnLst/>
              <a:rect l="l" t="t" r="r" b="b"/>
              <a:pathLst>
                <a:path w="1742" h="2221" extrusionOk="0">
                  <a:moveTo>
                    <a:pt x="1502" y="0"/>
                  </a:moveTo>
                  <a:cubicBezTo>
                    <a:pt x="1500" y="0"/>
                    <a:pt x="1498" y="0"/>
                    <a:pt x="1496" y="0"/>
                  </a:cubicBezTo>
                  <a:lnTo>
                    <a:pt x="246" y="0"/>
                  </a:lnTo>
                  <a:cubicBezTo>
                    <a:pt x="116" y="0"/>
                    <a:pt x="11" y="106"/>
                    <a:pt x="11" y="236"/>
                  </a:cubicBezTo>
                  <a:lnTo>
                    <a:pt x="11" y="1235"/>
                  </a:lnTo>
                  <a:cubicBezTo>
                    <a:pt x="11" y="1365"/>
                    <a:pt x="116" y="1471"/>
                    <a:pt x="246" y="1471"/>
                  </a:cubicBezTo>
                  <a:lnTo>
                    <a:pt x="1263" y="1471"/>
                  </a:lnTo>
                  <a:lnTo>
                    <a:pt x="1263" y="1752"/>
                  </a:lnTo>
                  <a:lnTo>
                    <a:pt x="246" y="1752"/>
                  </a:lnTo>
                  <a:cubicBezTo>
                    <a:pt x="242" y="1752"/>
                    <a:pt x="238" y="1752"/>
                    <a:pt x="234" y="1752"/>
                  </a:cubicBezTo>
                  <a:cubicBezTo>
                    <a:pt x="106" y="1752"/>
                    <a:pt x="0" y="1855"/>
                    <a:pt x="0" y="1985"/>
                  </a:cubicBezTo>
                  <a:cubicBezTo>
                    <a:pt x="0" y="2116"/>
                    <a:pt x="109" y="2220"/>
                    <a:pt x="240" y="2220"/>
                  </a:cubicBezTo>
                  <a:cubicBezTo>
                    <a:pt x="242" y="2220"/>
                    <a:pt x="244" y="2220"/>
                    <a:pt x="246" y="2220"/>
                  </a:cubicBezTo>
                  <a:lnTo>
                    <a:pt x="1496" y="2220"/>
                  </a:lnTo>
                  <a:cubicBezTo>
                    <a:pt x="1626" y="2220"/>
                    <a:pt x="1731" y="2115"/>
                    <a:pt x="1731" y="1985"/>
                  </a:cubicBezTo>
                  <a:lnTo>
                    <a:pt x="1731" y="1239"/>
                  </a:lnTo>
                  <a:cubicBezTo>
                    <a:pt x="1731" y="1108"/>
                    <a:pt x="1626" y="1003"/>
                    <a:pt x="1496" y="1003"/>
                  </a:cubicBezTo>
                  <a:lnTo>
                    <a:pt x="482" y="1003"/>
                  </a:lnTo>
                  <a:lnTo>
                    <a:pt x="482" y="472"/>
                  </a:lnTo>
                  <a:lnTo>
                    <a:pt x="1496" y="472"/>
                  </a:lnTo>
                  <a:cubicBezTo>
                    <a:pt x="1498" y="472"/>
                    <a:pt x="1500" y="472"/>
                    <a:pt x="1502" y="472"/>
                  </a:cubicBezTo>
                  <a:cubicBezTo>
                    <a:pt x="1633" y="472"/>
                    <a:pt x="1742" y="367"/>
                    <a:pt x="1742" y="236"/>
                  </a:cubicBezTo>
                  <a:cubicBezTo>
                    <a:pt x="1742" y="104"/>
                    <a:pt x="1633" y="0"/>
                    <a:pt x="1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6" name="Google Shape;23436;p87"/>
            <p:cNvSpPr/>
            <p:nvPr/>
          </p:nvSpPr>
          <p:spPr>
            <a:xfrm>
              <a:off x="3278043" y="2587973"/>
              <a:ext cx="90211" cy="77224"/>
            </a:xfrm>
            <a:custGeom>
              <a:avLst/>
              <a:gdLst/>
              <a:ahLst/>
              <a:cxnLst/>
              <a:rect l="l" t="t" r="r" b="b"/>
              <a:pathLst>
                <a:path w="3466" h="2967" extrusionOk="0">
                  <a:moveTo>
                    <a:pt x="2998" y="469"/>
                  </a:moveTo>
                  <a:lnTo>
                    <a:pt x="2998" y="2499"/>
                  </a:lnTo>
                  <a:lnTo>
                    <a:pt x="468" y="2499"/>
                  </a:lnTo>
                  <a:lnTo>
                    <a:pt x="468" y="469"/>
                  </a:lnTo>
                  <a:close/>
                  <a:moveTo>
                    <a:pt x="232" y="1"/>
                  </a:moveTo>
                  <a:cubicBezTo>
                    <a:pt x="106" y="1"/>
                    <a:pt x="0" y="103"/>
                    <a:pt x="0" y="233"/>
                  </a:cubicBezTo>
                  <a:lnTo>
                    <a:pt x="0" y="2735"/>
                  </a:lnTo>
                  <a:cubicBezTo>
                    <a:pt x="0" y="2861"/>
                    <a:pt x="106" y="2967"/>
                    <a:pt x="232" y="2967"/>
                  </a:cubicBezTo>
                  <a:lnTo>
                    <a:pt x="3233" y="2967"/>
                  </a:lnTo>
                  <a:cubicBezTo>
                    <a:pt x="3360" y="2967"/>
                    <a:pt x="3466" y="2861"/>
                    <a:pt x="3466" y="2731"/>
                  </a:cubicBezTo>
                  <a:lnTo>
                    <a:pt x="3466" y="233"/>
                  </a:lnTo>
                  <a:cubicBezTo>
                    <a:pt x="3466" y="103"/>
                    <a:pt x="3360" y="1"/>
                    <a:pt x="32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7" name="Google Shape;23437;p87"/>
            <p:cNvSpPr/>
            <p:nvPr/>
          </p:nvSpPr>
          <p:spPr>
            <a:xfrm>
              <a:off x="3401283" y="2620481"/>
              <a:ext cx="103876" cy="12233"/>
            </a:xfrm>
            <a:custGeom>
              <a:avLst/>
              <a:gdLst/>
              <a:ahLst/>
              <a:cxnLst/>
              <a:rect l="l" t="t" r="r" b="b"/>
              <a:pathLst>
                <a:path w="3991" h="470" extrusionOk="0">
                  <a:moveTo>
                    <a:pt x="235" y="1"/>
                  </a:moveTo>
                  <a:cubicBezTo>
                    <a:pt x="107" y="1"/>
                    <a:pt x="1" y="107"/>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8" name="Google Shape;23438;p87"/>
            <p:cNvSpPr/>
            <p:nvPr/>
          </p:nvSpPr>
          <p:spPr>
            <a:xfrm>
              <a:off x="3401283" y="2587973"/>
              <a:ext cx="103876" cy="12233"/>
            </a:xfrm>
            <a:custGeom>
              <a:avLst/>
              <a:gdLst/>
              <a:ahLst/>
              <a:cxnLst/>
              <a:rect l="l" t="t" r="r" b="b"/>
              <a:pathLst>
                <a:path w="3991" h="470" extrusionOk="0">
                  <a:moveTo>
                    <a:pt x="235" y="0"/>
                  </a:moveTo>
                  <a:cubicBezTo>
                    <a:pt x="106" y="0"/>
                    <a:pt x="1" y="104"/>
                    <a:pt x="1" y="233"/>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3"/>
                  </a:cubicBezTo>
                  <a:cubicBezTo>
                    <a:pt x="3991" y="104"/>
                    <a:pt x="3885" y="0"/>
                    <a:pt x="3757" y="0"/>
                  </a:cubicBezTo>
                  <a:cubicBezTo>
                    <a:pt x="3753" y="0"/>
                    <a:pt x="3749" y="1"/>
                    <a:pt x="3745" y="1"/>
                  </a:cubicBezTo>
                  <a:lnTo>
                    <a:pt x="247" y="1"/>
                  </a:lnTo>
                  <a:cubicBezTo>
                    <a:pt x="243" y="1"/>
                    <a:pt x="239"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9" name="Google Shape;23439;p87"/>
            <p:cNvSpPr/>
            <p:nvPr/>
          </p:nvSpPr>
          <p:spPr>
            <a:xfrm>
              <a:off x="3401283" y="2652990"/>
              <a:ext cx="103876" cy="12233"/>
            </a:xfrm>
            <a:custGeom>
              <a:avLst/>
              <a:gdLst/>
              <a:ahLst/>
              <a:cxnLst/>
              <a:rect l="l" t="t" r="r" b="b"/>
              <a:pathLst>
                <a:path w="3991" h="470" extrusionOk="0">
                  <a:moveTo>
                    <a:pt x="235" y="1"/>
                  </a:moveTo>
                  <a:cubicBezTo>
                    <a:pt x="107" y="1"/>
                    <a:pt x="1" y="107"/>
                    <a:pt x="1" y="237"/>
                  </a:cubicBezTo>
                  <a:cubicBezTo>
                    <a:pt x="1" y="363"/>
                    <a:pt x="107" y="469"/>
                    <a:pt x="235" y="469"/>
                  </a:cubicBezTo>
                  <a:cubicBezTo>
                    <a:pt x="239" y="469"/>
                    <a:pt x="243" y="469"/>
                    <a:pt x="247" y="469"/>
                  </a:cubicBezTo>
                  <a:lnTo>
                    <a:pt x="3745" y="469"/>
                  </a:lnTo>
                  <a:cubicBezTo>
                    <a:pt x="3749" y="469"/>
                    <a:pt x="3753" y="469"/>
                    <a:pt x="3757" y="469"/>
                  </a:cubicBezTo>
                  <a:cubicBezTo>
                    <a:pt x="3885" y="469"/>
                    <a:pt x="3991" y="363"/>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0" name="Google Shape;23440;p87"/>
            <p:cNvSpPr/>
            <p:nvPr/>
          </p:nvSpPr>
          <p:spPr>
            <a:xfrm>
              <a:off x="3401283" y="2685498"/>
              <a:ext cx="103876" cy="12233"/>
            </a:xfrm>
            <a:custGeom>
              <a:avLst/>
              <a:gdLst/>
              <a:ahLst/>
              <a:cxnLst/>
              <a:rect l="l" t="t" r="r" b="b"/>
              <a:pathLst>
                <a:path w="3991" h="470" extrusionOk="0">
                  <a:moveTo>
                    <a:pt x="235" y="1"/>
                  </a:moveTo>
                  <a:cubicBezTo>
                    <a:pt x="107" y="1"/>
                    <a:pt x="1" y="107"/>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7"/>
                    <a:pt x="3885" y="1"/>
                    <a:pt x="3757" y="1"/>
                  </a:cubicBezTo>
                  <a:cubicBezTo>
                    <a:pt x="3753" y="1"/>
                    <a:pt x="3749" y="1"/>
                    <a:pt x="3745" y="1"/>
                  </a:cubicBezTo>
                  <a:lnTo>
                    <a:pt x="247" y="1"/>
                  </a:lnTo>
                  <a:cubicBezTo>
                    <a:pt x="243" y="1"/>
                    <a:pt x="239" y="1"/>
                    <a:pt x="2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1" name="Google Shape;23441;p87"/>
            <p:cNvSpPr/>
            <p:nvPr/>
          </p:nvSpPr>
          <p:spPr>
            <a:xfrm>
              <a:off x="3271536" y="2685498"/>
              <a:ext cx="104969" cy="12207"/>
            </a:xfrm>
            <a:custGeom>
              <a:avLst/>
              <a:gdLst/>
              <a:ahLst/>
              <a:cxnLst/>
              <a:rect l="l" t="t" r="r" b="b"/>
              <a:pathLst>
                <a:path w="4033" h="469" extrusionOk="0">
                  <a:moveTo>
                    <a:pt x="232" y="1"/>
                  </a:moveTo>
                  <a:cubicBezTo>
                    <a:pt x="106" y="1"/>
                    <a:pt x="0" y="107"/>
                    <a:pt x="0" y="237"/>
                  </a:cubicBezTo>
                  <a:cubicBezTo>
                    <a:pt x="0" y="363"/>
                    <a:pt x="106" y="469"/>
                    <a:pt x="232" y="469"/>
                  </a:cubicBezTo>
                  <a:lnTo>
                    <a:pt x="3733" y="469"/>
                  </a:lnTo>
                  <a:cubicBezTo>
                    <a:pt x="4032" y="455"/>
                    <a:pt x="4032" y="15"/>
                    <a:pt x="37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2" name="Google Shape;23442;p87"/>
            <p:cNvSpPr/>
            <p:nvPr/>
          </p:nvSpPr>
          <p:spPr>
            <a:xfrm>
              <a:off x="3269792" y="2718006"/>
              <a:ext cx="105255" cy="12233"/>
            </a:xfrm>
            <a:custGeom>
              <a:avLst/>
              <a:gdLst/>
              <a:ahLst/>
              <a:cxnLst/>
              <a:rect l="l" t="t" r="r" b="b"/>
              <a:pathLst>
                <a:path w="4044" h="470" extrusionOk="0">
                  <a:moveTo>
                    <a:pt x="3807" y="1"/>
                  </a:moveTo>
                  <a:cubicBezTo>
                    <a:pt x="3805" y="1"/>
                    <a:pt x="3802" y="1"/>
                    <a:pt x="3800" y="1"/>
                  </a:cubicBezTo>
                  <a:lnTo>
                    <a:pt x="299" y="1"/>
                  </a:lnTo>
                  <a:cubicBezTo>
                    <a:pt x="0" y="15"/>
                    <a:pt x="0" y="458"/>
                    <a:pt x="299" y="469"/>
                  </a:cubicBezTo>
                  <a:lnTo>
                    <a:pt x="3800" y="469"/>
                  </a:lnTo>
                  <a:cubicBezTo>
                    <a:pt x="3805" y="469"/>
                    <a:pt x="3809" y="469"/>
                    <a:pt x="3813" y="469"/>
                  </a:cubicBezTo>
                  <a:cubicBezTo>
                    <a:pt x="3941" y="469"/>
                    <a:pt x="4043" y="366"/>
                    <a:pt x="4043" y="237"/>
                  </a:cubicBezTo>
                  <a:cubicBezTo>
                    <a:pt x="4043" y="105"/>
                    <a:pt x="3938" y="1"/>
                    <a:pt x="38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3" name="Google Shape;23443;p87"/>
            <p:cNvSpPr/>
            <p:nvPr/>
          </p:nvSpPr>
          <p:spPr>
            <a:xfrm>
              <a:off x="3401283" y="2718006"/>
              <a:ext cx="103876" cy="12233"/>
            </a:xfrm>
            <a:custGeom>
              <a:avLst/>
              <a:gdLst/>
              <a:ahLst/>
              <a:cxnLst/>
              <a:rect l="l" t="t" r="r" b="b"/>
              <a:pathLst>
                <a:path w="3991" h="470" extrusionOk="0">
                  <a:moveTo>
                    <a:pt x="241" y="1"/>
                  </a:moveTo>
                  <a:cubicBezTo>
                    <a:pt x="110" y="1"/>
                    <a:pt x="1" y="105"/>
                    <a:pt x="1" y="237"/>
                  </a:cubicBezTo>
                  <a:cubicBezTo>
                    <a:pt x="1" y="366"/>
                    <a:pt x="106" y="469"/>
                    <a:pt x="235" y="469"/>
                  </a:cubicBezTo>
                  <a:cubicBezTo>
                    <a:pt x="239" y="469"/>
                    <a:pt x="243" y="469"/>
                    <a:pt x="247" y="469"/>
                  </a:cubicBezTo>
                  <a:lnTo>
                    <a:pt x="3745" y="469"/>
                  </a:lnTo>
                  <a:cubicBezTo>
                    <a:pt x="3749" y="469"/>
                    <a:pt x="3753" y="469"/>
                    <a:pt x="3757" y="469"/>
                  </a:cubicBezTo>
                  <a:cubicBezTo>
                    <a:pt x="3885" y="469"/>
                    <a:pt x="3991" y="366"/>
                    <a:pt x="3991" y="237"/>
                  </a:cubicBezTo>
                  <a:cubicBezTo>
                    <a:pt x="3991" y="105"/>
                    <a:pt x="3882" y="1"/>
                    <a:pt x="3751" y="1"/>
                  </a:cubicBezTo>
                  <a:cubicBezTo>
                    <a:pt x="3749" y="1"/>
                    <a:pt x="3747" y="1"/>
                    <a:pt x="3745" y="1"/>
                  </a:cubicBezTo>
                  <a:lnTo>
                    <a:pt x="247" y="1"/>
                  </a:lnTo>
                  <a:cubicBezTo>
                    <a:pt x="245" y="1"/>
                    <a:pt x="243" y="1"/>
                    <a:pt x="2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44" name="Google Shape;23444;p87"/>
          <p:cNvGrpSpPr/>
          <p:nvPr/>
        </p:nvGrpSpPr>
        <p:grpSpPr>
          <a:xfrm>
            <a:off x="6161858" y="3847218"/>
            <a:ext cx="347434" cy="347434"/>
            <a:chOff x="2775123" y="1408261"/>
            <a:chExt cx="3847554" cy="3847554"/>
          </a:xfrm>
        </p:grpSpPr>
        <p:sp>
          <p:nvSpPr>
            <p:cNvPr id="23445" name="Google Shape;23445;p87"/>
            <p:cNvSpPr/>
            <p:nvPr/>
          </p:nvSpPr>
          <p:spPr>
            <a:xfrm>
              <a:off x="2775123" y="1408261"/>
              <a:ext cx="3847554" cy="3847554"/>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6" name="Google Shape;23446;p87"/>
            <p:cNvSpPr/>
            <p:nvPr/>
          </p:nvSpPr>
          <p:spPr>
            <a:xfrm>
              <a:off x="2887575" y="1520575"/>
              <a:ext cx="3622913" cy="3622913"/>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47" name="Google Shape;23447;p87"/>
            <p:cNvGrpSpPr/>
            <p:nvPr/>
          </p:nvGrpSpPr>
          <p:grpSpPr>
            <a:xfrm>
              <a:off x="3503656" y="1972170"/>
              <a:ext cx="2391038" cy="2719924"/>
              <a:chOff x="1512725" y="258500"/>
              <a:chExt cx="4570900" cy="5199625"/>
            </a:xfrm>
          </p:grpSpPr>
          <p:sp>
            <p:nvSpPr>
              <p:cNvPr id="23448" name="Google Shape;23448;p87"/>
              <p:cNvSpPr/>
              <p:nvPr/>
            </p:nvSpPr>
            <p:spPr>
              <a:xfrm>
                <a:off x="1616300" y="358975"/>
                <a:ext cx="4365375" cy="4995600"/>
              </a:xfrm>
              <a:custGeom>
                <a:avLst/>
                <a:gdLst/>
                <a:ahLst/>
                <a:cxnLst/>
                <a:rect l="l" t="t" r="r" b="b"/>
                <a:pathLst>
                  <a:path w="174615" h="199824" extrusionOk="0">
                    <a:moveTo>
                      <a:pt x="119585" y="1"/>
                    </a:moveTo>
                    <a:cubicBezTo>
                      <a:pt x="114366" y="1"/>
                      <a:pt x="106537" y="59"/>
                      <a:pt x="106537" y="59"/>
                    </a:cubicBezTo>
                    <a:lnTo>
                      <a:pt x="91858" y="59"/>
                    </a:lnTo>
                    <a:lnTo>
                      <a:pt x="91858" y="89209"/>
                    </a:lnTo>
                    <a:lnTo>
                      <a:pt x="91793" y="138041"/>
                    </a:lnTo>
                    <a:cubicBezTo>
                      <a:pt x="91793" y="151089"/>
                      <a:pt x="83279" y="162180"/>
                      <a:pt x="71438" y="166061"/>
                    </a:cubicBezTo>
                    <a:cubicBezTo>
                      <a:pt x="68466" y="167014"/>
                      <a:pt x="65290" y="167557"/>
                      <a:pt x="61932" y="167557"/>
                    </a:cubicBezTo>
                    <a:cubicBezTo>
                      <a:pt x="61494" y="167557"/>
                      <a:pt x="61053" y="167548"/>
                      <a:pt x="60608" y="167529"/>
                    </a:cubicBezTo>
                    <a:cubicBezTo>
                      <a:pt x="45114" y="166746"/>
                      <a:pt x="32620" y="154025"/>
                      <a:pt x="32425" y="138498"/>
                    </a:cubicBezTo>
                    <a:cubicBezTo>
                      <a:pt x="32196" y="121992"/>
                      <a:pt x="45571" y="108520"/>
                      <a:pt x="62109" y="108520"/>
                    </a:cubicBezTo>
                    <a:cubicBezTo>
                      <a:pt x="65371" y="108520"/>
                      <a:pt x="68502" y="109042"/>
                      <a:pt x="71438" y="110021"/>
                    </a:cubicBezTo>
                    <a:lnTo>
                      <a:pt x="71438" y="77009"/>
                    </a:lnTo>
                    <a:cubicBezTo>
                      <a:pt x="68404" y="76553"/>
                      <a:pt x="65273" y="76324"/>
                      <a:pt x="62109" y="76324"/>
                    </a:cubicBezTo>
                    <a:cubicBezTo>
                      <a:pt x="47952" y="76324"/>
                      <a:pt x="34545" y="80956"/>
                      <a:pt x="23650" y="89568"/>
                    </a:cubicBezTo>
                    <a:cubicBezTo>
                      <a:pt x="21758" y="91068"/>
                      <a:pt x="19899" y="92667"/>
                      <a:pt x="18202" y="94428"/>
                    </a:cubicBezTo>
                    <a:cubicBezTo>
                      <a:pt x="6590" y="105943"/>
                      <a:pt x="1" y="121731"/>
                      <a:pt x="66" y="138074"/>
                    </a:cubicBezTo>
                    <a:cubicBezTo>
                      <a:pt x="66" y="154547"/>
                      <a:pt x="6525" y="170041"/>
                      <a:pt x="18235" y="181719"/>
                    </a:cubicBezTo>
                    <a:cubicBezTo>
                      <a:pt x="29978" y="193364"/>
                      <a:pt x="45571" y="199823"/>
                      <a:pt x="62174" y="199823"/>
                    </a:cubicBezTo>
                    <a:cubicBezTo>
                      <a:pt x="65306" y="199823"/>
                      <a:pt x="68437" y="199562"/>
                      <a:pt x="71503" y="199138"/>
                    </a:cubicBezTo>
                    <a:cubicBezTo>
                      <a:pt x="84551" y="197181"/>
                      <a:pt x="96588" y="191179"/>
                      <a:pt x="106080" y="181719"/>
                    </a:cubicBezTo>
                    <a:cubicBezTo>
                      <a:pt x="117726" y="170106"/>
                      <a:pt x="124184" y="154710"/>
                      <a:pt x="124250" y="138335"/>
                    </a:cubicBezTo>
                    <a:lnTo>
                      <a:pt x="124054" y="65233"/>
                    </a:lnTo>
                    <a:lnTo>
                      <a:pt x="124054" y="65233"/>
                    </a:lnTo>
                    <a:cubicBezTo>
                      <a:pt x="129697" y="69539"/>
                      <a:pt x="135797" y="73127"/>
                      <a:pt x="142354" y="75900"/>
                    </a:cubicBezTo>
                    <a:cubicBezTo>
                      <a:pt x="152596" y="80239"/>
                      <a:pt x="161762" y="82424"/>
                      <a:pt x="172951" y="82424"/>
                    </a:cubicBezTo>
                    <a:lnTo>
                      <a:pt x="174615" y="81576"/>
                    </a:lnTo>
                    <a:cubicBezTo>
                      <a:pt x="174615" y="81576"/>
                      <a:pt x="174549" y="50000"/>
                      <a:pt x="174484" y="50000"/>
                    </a:cubicBezTo>
                    <a:cubicBezTo>
                      <a:pt x="146790" y="50000"/>
                      <a:pt x="124380" y="27721"/>
                      <a:pt x="124152" y="59"/>
                    </a:cubicBezTo>
                    <a:cubicBezTo>
                      <a:pt x="124152" y="15"/>
                      <a:pt x="122195" y="1"/>
                      <a:pt x="1195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9" name="Google Shape;23449;p87"/>
              <p:cNvSpPr/>
              <p:nvPr/>
            </p:nvSpPr>
            <p:spPr>
              <a:xfrm>
                <a:off x="2197750" y="2419075"/>
                <a:ext cx="229175" cy="204450"/>
              </a:xfrm>
              <a:custGeom>
                <a:avLst/>
                <a:gdLst/>
                <a:ahLst/>
                <a:cxnLst/>
                <a:rect l="l" t="t" r="r" b="b"/>
                <a:pathLst>
                  <a:path w="9167" h="8178" extrusionOk="0">
                    <a:moveTo>
                      <a:pt x="4579" y="0"/>
                    </a:moveTo>
                    <a:cubicBezTo>
                      <a:pt x="3823" y="0"/>
                      <a:pt x="3059" y="217"/>
                      <a:pt x="2382" y="673"/>
                    </a:cubicBezTo>
                    <a:cubicBezTo>
                      <a:pt x="2317" y="673"/>
                      <a:pt x="2317" y="705"/>
                      <a:pt x="2284" y="705"/>
                    </a:cubicBezTo>
                    <a:cubicBezTo>
                      <a:pt x="490" y="1912"/>
                      <a:pt x="1" y="4293"/>
                      <a:pt x="1142" y="6087"/>
                    </a:cubicBezTo>
                    <a:cubicBezTo>
                      <a:pt x="1175" y="6153"/>
                      <a:pt x="1240" y="6218"/>
                      <a:pt x="1273" y="6316"/>
                    </a:cubicBezTo>
                    <a:cubicBezTo>
                      <a:pt x="2026" y="7508"/>
                      <a:pt x="3315" y="8177"/>
                      <a:pt x="4642" y="8177"/>
                    </a:cubicBezTo>
                    <a:cubicBezTo>
                      <a:pt x="5385" y="8177"/>
                      <a:pt x="6139" y="7967"/>
                      <a:pt x="6818" y="7523"/>
                    </a:cubicBezTo>
                    <a:cubicBezTo>
                      <a:pt x="6851" y="7523"/>
                      <a:pt x="6851" y="7490"/>
                      <a:pt x="6883" y="7490"/>
                    </a:cubicBezTo>
                    <a:cubicBezTo>
                      <a:pt x="8612" y="6348"/>
                      <a:pt x="9167" y="4032"/>
                      <a:pt x="8123" y="2173"/>
                    </a:cubicBezTo>
                    <a:cubicBezTo>
                      <a:pt x="8090" y="2108"/>
                      <a:pt x="8025" y="2075"/>
                      <a:pt x="7992" y="1977"/>
                    </a:cubicBezTo>
                    <a:cubicBezTo>
                      <a:pt x="7259" y="700"/>
                      <a:pt x="5934" y="0"/>
                      <a:pt x="45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0" name="Google Shape;23450;p87"/>
              <p:cNvSpPr/>
              <p:nvPr/>
            </p:nvSpPr>
            <p:spPr>
              <a:xfrm>
                <a:off x="1512725" y="2700900"/>
                <a:ext cx="2654475" cy="2757225"/>
              </a:xfrm>
              <a:custGeom>
                <a:avLst/>
                <a:gdLst/>
                <a:ahLst/>
                <a:cxnLst/>
                <a:rect l="l" t="t" r="r" b="b"/>
                <a:pathLst>
                  <a:path w="106179" h="110289" extrusionOk="0">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1" name="Google Shape;23451;p87"/>
              <p:cNvSpPr/>
              <p:nvPr/>
            </p:nvSpPr>
            <p:spPr>
              <a:xfrm>
                <a:off x="4254425" y="4678500"/>
                <a:ext cx="238150" cy="212225"/>
              </a:xfrm>
              <a:custGeom>
                <a:avLst/>
                <a:gdLst/>
                <a:ahLst/>
                <a:cxnLst/>
                <a:rect l="l" t="t" r="r" b="b"/>
                <a:pathLst>
                  <a:path w="9526" h="8489" extrusionOk="0">
                    <a:moveTo>
                      <a:pt x="4871" y="1"/>
                    </a:moveTo>
                    <a:cubicBezTo>
                      <a:pt x="3710" y="1"/>
                      <a:pt x="2556" y="505"/>
                      <a:pt x="1762" y="1468"/>
                    </a:cubicBezTo>
                    <a:cubicBezTo>
                      <a:pt x="1632" y="1599"/>
                      <a:pt x="1567" y="1729"/>
                      <a:pt x="1436" y="1892"/>
                    </a:cubicBezTo>
                    <a:cubicBezTo>
                      <a:pt x="1" y="3588"/>
                      <a:pt x="294" y="6165"/>
                      <a:pt x="2056" y="7535"/>
                    </a:cubicBezTo>
                    <a:cubicBezTo>
                      <a:pt x="2089" y="7601"/>
                      <a:pt x="2121" y="7633"/>
                      <a:pt x="2186" y="7633"/>
                    </a:cubicBezTo>
                    <a:cubicBezTo>
                      <a:pt x="2903" y="8212"/>
                      <a:pt x="3766" y="8488"/>
                      <a:pt x="4627" y="8488"/>
                    </a:cubicBezTo>
                    <a:cubicBezTo>
                      <a:pt x="5802" y="8488"/>
                      <a:pt x="6974" y="7974"/>
                      <a:pt x="7764" y="7013"/>
                    </a:cubicBezTo>
                    <a:cubicBezTo>
                      <a:pt x="7895" y="6883"/>
                      <a:pt x="7960" y="6752"/>
                      <a:pt x="8091" y="6589"/>
                    </a:cubicBezTo>
                    <a:cubicBezTo>
                      <a:pt x="9526" y="4828"/>
                      <a:pt x="9200" y="2186"/>
                      <a:pt x="7340" y="848"/>
                    </a:cubicBezTo>
                    <a:cubicBezTo>
                      <a:pt x="7340" y="848"/>
                      <a:pt x="7308" y="816"/>
                      <a:pt x="7275" y="816"/>
                    </a:cubicBezTo>
                    <a:cubicBezTo>
                      <a:pt x="6561" y="267"/>
                      <a:pt x="5715" y="1"/>
                      <a:pt x="4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2" name="Google Shape;23452;p87"/>
              <p:cNvSpPr/>
              <p:nvPr/>
            </p:nvSpPr>
            <p:spPr>
              <a:xfrm>
                <a:off x="2323325" y="258500"/>
                <a:ext cx="3760300" cy="4390225"/>
              </a:xfrm>
              <a:custGeom>
                <a:avLst/>
                <a:gdLst/>
                <a:ahLst/>
                <a:cxnLst/>
                <a:rect l="l" t="t" r="r" b="b"/>
                <a:pathLst>
                  <a:path w="150412" h="175609" extrusionOk="0">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53" name="Google Shape;23453;p87"/>
            <p:cNvSpPr/>
            <p:nvPr/>
          </p:nvSpPr>
          <p:spPr>
            <a:xfrm>
              <a:off x="4465397" y="1520575"/>
              <a:ext cx="2111987" cy="3622915"/>
            </a:xfrm>
            <a:custGeom>
              <a:avLst/>
              <a:gdLst/>
              <a:ahLst/>
              <a:cxnLst/>
              <a:rect l="l" t="t" r="r" b="b"/>
              <a:pathLst>
                <a:path w="7672" h="13160" extrusionOk="0">
                  <a:moveTo>
                    <a:pt x="859" y="1"/>
                  </a:moveTo>
                  <a:cubicBezTo>
                    <a:pt x="574" y="1"/>
                    <a:pt x="286" y="18"/>
                    <a:pt x="1" y="57"/>
                  </a:cubicBezTo>
                  <a:cubicBezTo>
                    <a:pt x="3277" y="486"/>
                    <a:pt x="5725" y="3276"/>
                    <a:pt x="5725" y="6580"/>
                  </a:cubicBezTo>
                  <a:cubicBezTo>
                    <a:pt x="5725" y="9880"/>
                    <a:pt x="3277" y="12670"/>
                    <a:pt x="1" y="13103"/>
                  </a:cubicBezTo>
                  <a:cubicBezTo>
                    <a:pt x="291" y="13141"/>
                    <a:pt x="580" y="13160"/>
                    <a:pt x="864" y="13160"/>
                  </a:cubicBezTo>
                  <a:cubicBezTo>
                    <a:pt x="4278" y="13160"/>
                    <a:pt x="7194" y="10510"/>
                    <a:pt x="7421" y="7009"/>
                  </a:cubicBezTo>
                  <a:cubicBezTo>
                    <a:pt x="7671" y="3216"/>
                    <a:pt x="4663" y="4"/>
                    <a:pt x="85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454" name="Google Shape;23454;p87"/>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458"/>
        <p:cNvGrpSpPr/>
        <p:nvPr/>
      </p:nvGrpSpPr>
      <p:grpSpPr>
        <a:xfrm>
          <a:off x="0" y="0"/>
          <a:ext cx="0" cy="0"/>
          <a:chOff x="0" y="0"/>
          <a:chExt cx="0" cy="0"/>
        </a:xfrm>
      </p:grpSpPr>
      <p:pic>
        <p:nvPicPr>
          <p:cNvPr id="23459" name="Google Shape;23459;p8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00"/>
        <p:cNvGrpSpPr/>
        <p:nvPr/>
      </p:nvGrpSpPr>
      <p:grpSpPr>
        <a:xfrm>
          <a:off x="0" y="0"/>
          <a:ext cx="0" cy="0"/>
          <a:chOff x="0" y="0"/>
          <a:chExt cx="0" cy="0"/>
        </a:xfrm>
      </p:grpSpPr>
      <p:grpSp>
        <p:nvGrpSpPr>
          <p:cNvPr id="3201" name="Google Shape;3201;p38"/>
          <p:cNvGrpSpPr/>
          <p:nvPr/>
        </p:nvGrpSpPr>
        <p:grpSpPr>
          <a:xfrm>
            <a:off x="931600" y="2830125"/>
            <a:ext cx="6065150" cy="1802550"/>
            <a:chOff x="931600" y="2830125"/>
            <a:chExt cx="6065150" cy="1802550"/>
          </a:xfrm>
        </p:grpSpPr>
        <p:sp>
          <p:nvSpPr>
            <p:cNvPr id="3202" name="Google Shape;3202;p38"/>
            <p:cNvSpPr/>
            <p:nvPr/>
          </p:nvSpPr>
          <p:spPr>
            <a:xfrm>
              <a:off x="931600" y="3654375"/>
              <a:ext cx="6065150" cy="978300"/>
            </a:xfrm>
            <a:custGeom>
              <a:avLst/>
              <a:gdLst/>
              <a:ahLst/>
              <a:cxnLst/>
              <a:rect l="l" t="t" r="r" b="b"/>
              <a:pathLst>
                <a:path w="242606" h="39132" extrusionOk="0">
                  <a:moveTo>
                    <a:pt x="48686" y="0"/>
                  </a:moveTo>
                  <a:lnTo>
                    <a:pt x="242606" y="24"/>
                  </a:lnTo>
                  <a:lnTo>
                    <a:pt x="196678" y="39132"/>
                  </a:lnTo>
                  <a:lnTo>
                    <a:pt x="0" y="38850"/>
                  </a:lnTo>
                  <a:close/>
                </a:path>
              </a:pathLst>
            </a:custGeom>
            <a:gradFill>
              <a:gsLst>
                <a:gs pos="0">
                  <a:srgbClr val="703030">
                    <a:alpha val="25882"/>
                  </a:srgbClr>
                </a:gs>
                <a:gs pos="100000">
                  <a:srgbClr val="703030">
                    <a:alpha val="0"/>
                  </a:srgbClr>
                </a:gs>
              </a:gsLst>
              <a:lin ang="5400700" scaled="0"/>
            </a:gradFill>
            <a:ln>
              <a:noFill/>
            </a:ln>
          </p:spPr>
        </p:sp>
        <p:sp>
          <p:nvSpPr>
            <p:cNvPr id="3203" name="Google Shape;3203;p38"/>
            <p:cNvSpPr/>
            <p:nvPr/>
          </p:nvSpPr>
          <p:spPr>
            <a:xfrm>
              <a:off x="2147750" y="2830125"/>
              <a:ext cx="4848490" cy="824677"/>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4" name="Google Shape;3204;p38"/>
          <p:cNvSpPr txBox="1">
            <a:spLocks noGrp="1"/>
          </p:cNvSpPr>
          <p:nvPr>
            <p:ph type="title" idx="2"/>
          </p:nvPr>
        </p:nvSpPr>
        <p:spPr>
          <a:xfrm>
            <a:off x="2603100" y="1635925"/>
            <a:ext cx="1871700" cy="130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205" name="Google Shape;3205;p38"/>
          <p:cNvSpPr txBox="1">
            <a:spLocks noGrp="1"/>
          </p:cNvSpPr>
          <p:nvPr>
            <p:ph type="title"/>
          </p:nvPr>
        </p:nvSpPr>
        <p:spPr>
          <a:xfrm>
            <a:off x="2508900" y="2883440"/>
            <a:ext cx="4126200" cy="7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BACKGROUND</a:t>
            </a:r>
            <a:endParaRPr dirty="0"/>
          </a:p>
        </p:txBody>
      </p:sp>
      <p:sp>
        <p:nvSpPr>
          <p:cNvPr id="3206" name="Google Shape;3206;p38"/>
          <p:cNvSpPr txBox="1">
            <a:spLocks noGrp="1"/>
          </p:cNvSpPr>
          <p:nvPr>
            <p:ph type="subTitle" idx="1"/>
          </p:nvPr>
        </p:nvSpPr>
        <p:spPr>
          <a:xfrm>
            <a:off x="2391900" y="3745100"/>
            <a:ext cx="4360200" cy="402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dirty="0"/>
              <a:t>What are some major insights from our dataset?</a:t>
            </a:r>
          </a:p>
        </p:txBody>
      </p:sp>
      <p:grpSp>
        <p:nvGrpSpPr>
          <p:cNvPr id="3207" name="Google Shape;3207;p38"/>
          <p:cNvGrpSpPr/>
          <p:nvPr/>
        </p:nvGrpSpPr>
        <p:grpSpPr>
          <a:xfrm>
            <a:off x="4901152" y="759931"/>
            <a:ext cx="1432699" cy="2178593"/>
            <a:chOff x="7397450" y="1458488"/>
            <a:chExt cx="1305777" cy="1985774"/>
          </a:xfrm>
        </p:grpSpPr>
        <p:sp>
          <p:nvSpPr>
            <p:cNvPr id="3208" name="Google Shape;3208;p38"/>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8"/>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8"/>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8"/>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8"/>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3" name="Google Shape;3213;p38"/>
            <p:cNvGrpSpPr/>
            <p:nvPr/>
          </p:nvGrpSpPr>
          <p:grpSpPr>
            <a:xfrm>
              <a:off x="7397450" y="2837534"/>
              <a:ext cx="1305777" cy="606727"/>
              <a:chOff x="7309725" y="3207034"/>
              <a:chExt cx="1305777" cy="606727"/>
            </a:xfrm>
          </p:grpSpPr>
          <p:sp>
            <p:nvSpPr>
              <p:cNvPr id="3214" name="Google Shape;3214;p38"/>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8"/>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8"/>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8"/>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8"/>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8"/>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8"/>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8"/>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8"/>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38"/>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4" name="Google Shape;3224;p38"/>
            <p:cNvGrpSpPr/>
            <p:nvPr/>
          </p:nvGrpSpPr>
          <p:grpSpPr>
            <a:xfrm>
              <a:off x="7397450" y="2838082"/>
              <a:ext cx="1303258" cy="605194"/>
              <a:chOff x="7309725" y="3207582"/>
              <a:chExt cx="1303258" cy="605194"/>
            </a:xfrm>
          </p:grpSpPr>
          <p:sp>
            <p:nvSpPr>
              <p:cNvPr id="3225" name="Google Shape;3225;p38"/>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8"/>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8"/>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8"/>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8"/>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8"/>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8"/>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8"/>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8"/>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8"/>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8"/>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6" name="Google Shape;3236;p38"/>
          <p:cNvGrpSpPr/>
          <p:nvPr/>
        </p:nvGrpSpPr>
        <p:grpSpPr>
          <a:xfrm>
            <a:off x="352488" y="923463"/>
            <a:ext cx="7792330" cy="3512940"/>
            <a:chOff x="352488" y="923463"/>
            <a:chExt cx="7792330" cy="3512940"/>
          </a:xfrm>
        </p:grpSpPr>
        <p:sp>
          <p:nvSpPr>
            <p:cNvPr id="3237" name="Google Shape;3237;p38"/>
            <p:cNvSpPr/>
            <p:nvPr/>
          </p:nvSpPr>
          <p:spPr>
            <a:xfrm>
              <a:off x="7669425" y="20915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8"/>
            <p:cNvSpPr/>
            <p:nvPr/>
          </p:nvSpPr>
          <p:spPr>
            <a:xfrm>
              <a:off x="1546663" y="22449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8"/>
            <p:cNvSpPr/>
            <p:nvPr/>
          </p:nvSpPr>
          <p:spPr>
            <a:xfrm>
              <a:off x="352487"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8"/>
            <p:cNvSpPr/>
            <p:nvPr/>
          </p:nvSpPr>
          <p:spPr>
            <a:xfrm>
              <a:off x="779088" y="1061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8"/>
            <p:cNvSpPr/>
            <p:nvPr/>
          </p:nvSpPr>
          <p:spPr>
            <a:xfrm>
              <a:off x="7395113" y="9234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8"/>
            <p:cNvSpPr/>
            <p:nvPr/>
          </p:nvSpPr>
          <p:spPr>
            <a:xfrm>
              <a:off x="4434838" y="12669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8"/>
            <p:cNvSpPr/>
            <p:nvPr/>
          </p:nvSpPr>
          <p:spPr>
            <a:xfrm>
              <a:off x="7870500" y="4072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8"/>
            <p:cNvSpPr/>
            <p:nvPr/>
          </p:nvSpPr>
          <p:spPr>
            <a:xfrm>
              <a:off x="3947138" y="4162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38"/>
          <p:cNvGrpSpPr/>
          <p:nvPr/>
        </p:nvGrpSpPr>
        <p:grpSpPr>
          <a:xfrm>
            <a:off x="8267" y="9"/>
            <a:ext cx="9126254" cy="199793"/>
            <a:chOff x="8267" y="9"/>
            <a:chExt cx="9126254" cy="199793"/>
          </a:xfrm>
        </p:grpSpPr>
        <p:sp>
          <p:nvSpPr>
            <p:cNvPr id="3246" name="Google Shape;3246;p3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38"/>
          <p:cNvGrpSpPr/>
          <p:nvPr/>
        </p:nvGrpSpPr>
        <p:grpSpPr>
          <a:xfrm>
            <a:off x="8267" y="4943709"/>
            <a:ext cx="9126254" cy="199793"/>
            <a:chOff x="8267" y="9"/>
            <a:chExt cx="9126254" cy="199793"/>
          </a:xfrm>
        </p:grpSpPr>
        <p:sp>
          <p:nvSpPr>
            <p:cNvPr id="3292" name="Google Shape;3292;p3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00"/>
        <p:cNvGrpSpPr/>
        <p:nvPr/>
      </p:nvGrpSpPr>
      <p:grpSpPr>
        <a:xfrm>
          <a:off x="0" y="0"/>
          <a:ext cx="0" cy="0"/>
          <a:chOff x="0" y="0"/>
          <a:chExt cx="0" cy="0"/>
        </a:xfrm>
      </p:grpSpPr>
      <p:grpSp>
        <p:nvGrpSpPr>
          <p:cNvPr id="3201" name="Google Shape;3201;p38"/>
          <p:cNvGrpSpPr/>
          <p:nvPr/>
        </p:nvGrpSpPr>
        <p:grpSpPr>
          <a:xfrm>
            <a:off x="931600" y="2830125"/>
            <a:ext cx="6065150" cy="1802550"/>
            <a:chOff x="931600" y="2830125"/>
            <a:chExt cx="6065150" cy="1802550"/>
          </a:xfrm>
        </p:grpSpPr>
        <p:sp>
          <p:nvSpPr>
            <p:cNvPr id="3202" name="Google Shape;3202;p38"/>
            <p:cNvSpPr/>
            <p:nvPr/>
          </p:nvSpPr>
          <p:spPr>
            <a:xfrm>
              <a:off x="931600" y="3654375"/>
              <a:ext cx="6065150" cy="978300"/>
            </a:xfrm>
            <a:custGeom>
              <a:avLst/>
              <a:gdLst/>
              <a:ahLst/>
              <a:cxnLst/>
              <a:rect l="l" t="t" r="r" b="b"/>
              <a:pathLst>
                <a:path w="242606" h="39132" extrusionOk="0">
                  <a:moveTo>
                    <a:pt x="48686" y="0"/>
                  </a:moveTo>
                  <a:lnTo>
                    <a:pt x="242606" y="24"/>
                  </a:lnTo>
                  <a:lnTo>
                    <a:pt x="196678" y="39132"/>
                  </a:lnTo>
                  <a:lnTo>
                    <a:pt x="0" y="38850"/>
                  </a:lnTo>
                  <a:close/>
                </a:path>
              </a:pathLst>
            </a:custGeom>
            <a:gradFill>
              <a:gsLst>
                <a:gs pos="0">
                  <a:srgbClr val="703030">
                    <a:alpha val="25882"/>
                  </a:srgbClr>
                </a:gs>
                <a:gs pos="100000">
                  <a:srgbClr val="703030">
                    <a:alpha val="0"/>
                  </a:srgbClr>
                </a:gs>
              </a:gsLst>
              <a:lin ang="5400700" scaled="0"/>
            </a:gradFill>
            <a:ln>
              <a:noFill/>
            </a:ln>
          </p:spPr>
        </p:sp>
        <p:sp>
          <p:nvSpPr>
            <p:cNvPr id="3203" name="Google Shape;3203;p38"/>
            <p:cNvSpPr/>
            <p:nvPr/>
          </p:nvSpPr>
          <p:spPr>
            <a:xfrm>
              <a:off x="2147750" y="2830125"/>
              <a:ext cx="4848490" cy="824677"/>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4" name="Google Shape;3204;p38"/>
          <p:cNvSpPr txBox="1">
            <a:spLocks noGrp="1"/>
          </p:cNvSpPr>
          <p:nvPr>
            <p:ph type="title" idx="2"/>
          </p:nvPr>
        </p:nvSpPr>
        <p:spPr>
          <a:xfrm>
            <a:off x="2603100" y="1635925"/>
            <a:ext cx="1871700" cy="130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3205" name="Google Shape;3205;p38"/>
          <p:cNvSpPr txBox="1">
            <a:spLocks noGrp="1"/>
          </p:cNvSpPr>
          <p:nvPr>
            <p:ph type="title"/>
          </p:nvPr>
        </p:nvSpPr>
        <p:spPr>
          <a:xfrm>
            <a:off x="2508900" y="2883440"/>
            <a:ext cx="4126200" cy="7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DATA EXPLORATION</a:t>
            </a:r>
            <a:endParaRPr dirty="0"/>
          </a:p>
        </p:txBody>
      </p:sp>
      <p:sp>
        <p:nvSpPr>
          <p:cNvPr id="3206" name="Google Shape;3206;p38"/>
          <p:cNvSpPr txBox="1">
            <a:spLocks noGrp="1"/>
          </p:cNvSpPr>
          <p:nvPr>
            <p:ph type="subTitle" idx="1"/>
          </p:nvPr>
        </p:nvSpPr>
        <p:spPr>
          <a:xfrm>
            <a:off x="2750252" y="3753315"/>
            <a:ext cx="4360200" cy="402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dirty="0"/>
              <a:t>What else can we learn from our dataset?</a:t>
            </a:r>
          </a:p>
        </p:txBody>
      </p:sp>
      <p:grpSp>
        <p:nvGrpSpPr>
          <p:cNvPr id="3207" name="Google Shape;3207;p38"/>
          <p:cNvGrpSpPr/>
          <p:nvPr/>
        </p:nvGrpSpPr>
        <p:grpSpPr>
          <a:xfrm>
            <a:off x="4901152" y="759931"/>
            <a:ext cx="1432699" cy="2178593"/>
            <a:chOff x="7397450" y="1458488"/>
            <a:chExt cx="1305777" cy="1985774"/>
          </a:xfrm>
        </p:grpSpPr>
        <p:sp>
          <p:nvSpPr>
            <p:cNvPr id="3208" name="Google Shape;3208;p38"/>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8"/>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8"/>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8"/>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8"/>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3" name="Google Shape;3213;p38"/>
            <p:cNvGrpSpPr/>
            <p:nvPr/>
          </p:nvGrpSpPr>
          <p:grpSpPr>
            <a:xfrm>
              <a:off x="7397450" y="2837534"/>
              <a:ext cx="1305777" cy="606727"/>
              <a:chOff x="7309725" y="3207034"/>
              <a:chExt cx="1305777" cy="606727"/>
            </a:xfrm>
          </p:grpSpPr>
          <p:sp>
            <p:nvSpPr>
              <p:cNvPr id="3214" name="Google Shape;3214;p38"/>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8"/>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8"/>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8"/>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8"/>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8"/>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8"/>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8"/>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8"/>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38"/>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4" name="Google Shape;3224;p38"/>
            <p:cNvGrpSpPr/>
            <p:nvPr/>
          </p:nvGrpSpPr>
          <p:grpSpPr>
            <a:xfrm>
              <a:off x="7397450" y="2838082"/>
              <a:ext cx="1303258" cy="605194"/>
              <a:chOff x="7309725" y="3207582"/>
              <a:chExt cx="1303258" cy="605194"/>
            </a:xfrm>
          </p:grpSpPr>
          <p:sp>
            <p:nvSpPr>
              <p:cNvPr id="3225" name="Google Shape;3225;p38"/>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8"/>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8"/>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8"/>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8"/>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8"/>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8"/>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8"/>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8"/>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8"/>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8"/>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6" name="Google Shape;3236;p38"/>
          <p:cNvGrpSpPr/>
          <p:nvPr/>
        </p:nvGrpSpPr>
        <p:grpSpPr>
          <a:xfrm>
            <a:off x="352488" y="923463"/>
            <a:ext cx="7792330" cy="3512940"/>
            <a:chOff x="352488" y="923463"/>
            <a:chExt cx="7792330" cy="3512940"/>
          </a:xfrm>
        </p:grpSpPr>
        <p:sp>
          <p:nvSpPr>
            <p:cNvPr id="3237" name="Google Shape;3237;p38"/>
            <p:cNvSpPr/>
            <p:nvPr/>
          </p:nvSpPr>
          <p:spPr>
            <a:xfrm>
              <a:off x="7669425" y="20915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8"/>
            <p:cNvSpPr/>
            <p:nvPr/>
          </p:nvSpPr>
          <p:spPr>
            <a:xfrm>
              <a:off x="1546663" y="22449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8"/>
            <p:cNvSpPr/>
            <p:nvPr/>
          </p:nvSpPr>
          <p:spPr>
            <a:xfrm>
              <a:off x="352487"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8"/>
            <p:cNvSpPr/>
            <p:nvPr/>
          </p:nvSpPr>
          <p:spPr>
            <a:xfrm>
              <a:off x="779088" y="1061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8"/>
            <p:cNvSpPr/>
            <p:nvPr/>
          </p:nvSpPr>
          <p:spPr>
            <a:xfrm>
              <a:off x="7395113" y="9234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8"/>
            <p:cNvSpPr/>
            <p:nvPr/>
          </p:nvSpPr>
          <p:spPr>
            <a:xfrm>
              <a:off x="4434838" y="12669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8"/>
            <p:cNvSpPr/>
            <p:nvPr/>
          </p:nvSpPr>
          <p:spPr>
            <a:xfrm>
              <a:off x="7870500" y="4072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8"/>
            <p:cNvSpPr/>
            <p:nvPr/>
          </p:nvSpPr>
          <p:spPr>
            <a:xfrm>
              <a:off x="3947138" y="4162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38"/>
          <p:cNvGrpSpPr/>
          <p:nvPr/>
        </p:nvGrpSpPr>
        <p:grpSpPr>
          <a:xfrm>
            <a:off x="8267" y="9"/>
            <a:ext cx="9126254" cy="199793"/>
            <a:chOff x="8267" y="9"/>
            <a:chExt cx="9126254" cy="199793"/>
          </a:xfrm>
        </p:grpSpPr>
        <p:sp>
          <p:nvSpPr>
            <p:cNvPr id="3246" name="Google Shape;3246;p3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38"/>
          <p:cNvGrpSpPr/>
          <p:nvPr/>
        </p:nvGrpSpPr>
        <p:grpSpPr>
          <a:xfrm>
            <a:off x="8267" y="4943709"/>
            <a:ext cx="9126254" cy="199793"/>
            <a:chOff x="8267" y="9"/>
            <a:chExt cx="9126254" cy="199793"/>
          </a:xfrm>
        </p:grpSpPr>
        <p:sp>
          <p:nvSpPr>
            <p:cNvPr id="3292" name="Google Shape;3292;p3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329491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00"/>
        <p:cNvGrpSpPr/>
        <p:nvPr/>
      </p:nvGrpSpPr>
      <p:grpSpPr>
        <a:xfrm>
          <a:off x="0" y="0"/>
          <a:ext cx="0" cy="0"/>
          <a:chOff x="0" y="0"/>
          <a:chExt cx="0" cy="0"/>
        </a:xfrm>
      </p:grpSpPr>
      <p:grpSp>
        <p:nvGrpSpPr>
          <p:cNvPr id="3201" name="Google Shape;3201;p38"/>
          <p:cNvGrpSpPr/>
          <p:nvPr/>
        </p:nvGrpSpPr>
        <p:grpSpPr>
          <a:xfrm>
            <a:off x="931600" y="2830125"/>
            <a:ext cx="6065150" cy="1802550"/>
            <a:chOff x="931600" y="2830125"/>
            <a:chExt cx="6065150" cy="1802550"/>
          </a:xfrm>
        </p:grpSpPr>
        <p:sp>
          <p:nvSpPr>
            <p:cNvPr id="3202" name="Google Shape;3202;p38"/>
            <p:cNvSpPr/>
            <p:nvPr/>
          </p:nvSpPr>
          <p:spPr>
            <a:xfrm>
              <a:off x="931600" y="3654375"/>
              <a:ext cx="6065150" cy="978300"/>
            </a:xfrm>
            <a:custGeom>
              <a:avLst/>
              <a:gdLst/>
              <a:ahLst/>
              <a:cxnLst/>
              <a:rect l="l" t="t" r="r" b="b"/>
              <a:pathLst>
                <a:path w="242606" h="39132" extrusionOk="0">
                  <a:moveTo>
                    <a:pt x="48686" y="0"/>
                  </a:moveTo>
                  <a:lnTo>
                    <a:pt x="242606" y="24"/>
                  </a:lnTo>
                  <a:lnTo>
                    <a:pt x="196678" y="39132"/>
                  </a:lnTo>
                  <a:lnTo>
                    <a:pt x="0" y="38850"/>
                  </a:lnTo>
                  <a:close/>
                </a:path>
              </a:pathLst>
            </a:custGeom>
            <a:gradFill>
              <a:gsLst>
                <a:gs pos="0">
                  <a:srgbClr val="703030">
                    <a:alpha val="25882"/>
                  </a:srgbClr>
                </a:gs>
                <a:gs pos="100000">
                  <a:srgbClr val="703030">
                    <a:alpha val="0"/>
                  </a:srgbClr>
                </a:gs>
              </a:gsLst>
              <a:lin ang="5400700" scaled="0"/>
            </a:gradFill>
            <a:ln>
              <a:noFill/>
            </a:ln>
          </p:spPr>
        </p:sp>
        <p:sp>
          <p:nvSpPr>
            <p:cNvPr id="3203" name="Google Shape;3203;p38"/>
            <p:cNvSpPr/>
            <p:nvPr/>
          </p:nvSpPr>
          <p:spPr>
            <a:xfrm>
              <a:off x="2147750" y="2830125"/>
              <a:ext cx="4848490" cy="824677"/>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4" name="Google Shape;3204;p38"/>
          <p:cNvSpPr txBox="1">
            <a:spLocks noGrp="1"/>
          </p:cNvSpPr>
          <p:nvPr>
            <p:ph type="title" idx="2"/>
          </p:nvPr>
        </p:nvSpPr>
        <p:spPr>
          <a:xfrm>
            <a:off x="2603100" y="1635925"/>
            <a:ext cx="1871700" cy="130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3205" name="Google Shape;3205;p38"/>
          <p:cNvSpPr txBox="1">
            <a:spLocks noGrp="1"/>
          </p:cNvSpPr>
          <p:nvPr>
            <p:ph type="title"/>
          </p:nvPr>
        </p:nvSpPr>
        <p:spPr>
          <a:xfrm>
            <a:off x="2508900" y="2883440"/>
            <a:ext cx="4126200" cy="7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MODEL</a:t>
            </a:r>
            <a:endParaRPr dirty="0"/>
          </a:p>
        </p:txBody>
      </p:sp>
      <p:sp>
        <p:nvSpPr>
          <p:cNvPr id="3206" name="Google Shape;3206;p38"/>
          <p:cNvSpPr txBox="1">
            <a:spLocks noGrp="1"/>
          </p:cNvSpPr>
          <p:nvPr>
            <p:ph type="subTitle" idx="1"/>
          </p:nvPr>
        </p:nvSpPr>
        <p:spPr>
          <a:xfrm>
            <a:off x="2549678" y="3753315"/>
            <a:ext cx="4360200" cy="402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dirty="0"/>
              <a:t>How we built our model and how it performed</a:t>
            </a:r>
          </a:p>
        </p:txBody>
      </p:sp>
      <p:grpSp>
        <p:nvGrpSpPr>
          <p:cNvPr id="3207" name="Google Shape;3207;p38"/>
          <p:cNvGrpSpPr/>
          <p:nvPr/>
        </p:nvGrpSpPr>
        <p:grpSpPr>
          <a:xfrm>
            <a:off x="4901152" y="759931"/>
            <a:ext cx="1432699" cy="2178593"/>
            <a:chOff x="7397450" y="1458488"/>
            <a:chExt cx="1305777" cy="1985774"/>
          </a:xfrm>
        </p:grpSpPr>
        <p:sp>
          <p:nvSpPr>
            <p:cNvPr id="3208" name="Google Shape;3208;p38"/>
            <p:cNvSpPr/>
            <p:nvPr/>
          </p:nvSpPr>
          <p:spPr>
            <a:xfrm>
              <a:off x="7715270" y="1557711"/>
              <a:ext cx="826529" cy="1318810"/>
            </a:xfrm>
            <a:custGeom>
              <a:avLst/>
              <a:gdLst/>
              <a:ahLst/>
              <a:cxnLst/>
              <a:rect l="l" t="t" r="r" b="b"/>
              <a:pathLst>
                <a:path w="7547" h="12042" extrusionOk="0">
                  <a:moveTo>
                    <a:pt x="6908" y="4017"/>
                  </a:moveTo>
                  <a:lnTo>
                    <a:pt x="6908" y="4017"/>
                  </a:lnTo>
                  <a:cubicBezTo>
                    <a:pt x="6906" y="4030"/>
                    <a:pt x="6906" y="4044"/>
                    <a:pt x="6906" y="4058"/>
                  </a:cubicBezTo>
                  <a:lnTo>
                    <a:pt x="6906" y="4058"/>
                  </a:lnTo>
                  <a:cubicBezTo>
                    <a:pt x="6907" y="4044"/>
                    <a:pt x="6907" y="4031"/>
                    <a:pt x="6908" y="4017"/>
                  </a:cubicBezTo>
                  <a:close/>
                  <a:moveTo>
                    <a:pt x="1417" y="4377"/>
                  </a:moveTo>
                  <a:lnTo>
                    <a:pt x="1417" y="4377"/>
                  </a:lnTo>
                  <a:cubicBezTo>
                    <a:pt x="1417" y="4377"/>
                    <a:pt x="1416" y="4378"/>
                    <a:pt x="1416" y="4379"/>
                  </a:cubicBezTo>
                  <a:lnTo>
                    <a:pt x="1416" y="4379"/>
                  </a:lnTo>
                  <a:cubicBezTo>
                    <a:pt x="1416" y="4378"/>
                    <a:pt x="1416" y="4378"/>
                    <a:pt x="1417" y="4377"/>
                  </a:cubicBezTo>
                  <a:close/>
                  <a:moveTo>
                    <a:pt x="2763" y="0"/>
                  </a:moveTo>
                  <a:cubicBezTo>
                    <a:pt x="3263" y="4075"/>
                    <a:pt x="1417" y="7268"/>
                    <a:pt x="1417" y="7268"/>
                  </a:cubicBezTo>
                  <a:cubicBezTo>
                    <a:pt x="835" y="6628"/>
                    <a:pt x="1397" y="4452"/>
                    <a:pt x="1416" y="4379"/>
                  </a:cubicBezTo>
                  <a:lnTo>
                    <a:pt x="1416" y="4379"/>
                  </a:lnTo>
                  <a:cubicBezTo>
                    <a:pt x="1346" y="4645"/>
                    <a:pt x="1115" y="4912"/>
                    <a:pt x="999" y="5166"/>
                  </a:cubicBezTo>
                  <a:cubicBezTo>
                    <a:pt x="407" y="6350"/>
                    <a:pt x="0" y="7627"/>
                    <a:pt x="12" y="8974"/>
                  </a:cubicBezTo>
                  <a:cubicBezTo>
                    <a:pt x="12" y="9694"/>
                    <a:pt x="128" y="10460"/>
                    <a:pt x="616" y="11006"/>
                  </a:cubicBezTo>
                  <a:cubicBezTo>
                    <a:pt x="941" y="11377"/>
                    <a:pt x="1440" y="11644"/>
                    <a:pt x="1962" y="11807"/>
                  </a:cubicBezTo>
                  <a:cubicBezTo>
                    <a:pt x="2287" y="11911"/>
                    <a:pt x="2624" y="11981"/>
                    <a:pt x="2926" y="12016"/>
                  </a:cubicBezTo>
                  <a:cubicBezTo>
                    <a:pt x="3106" y="12033"/>
                    <a:pt x="3289" y="12042"/>
                    <a:pt x="3471" y="12042"/>
                  </a:cubicBezTo>
                  <a:cubicBezTo>
                    <a:pt x="3654" y="12042"/>
                    <a:pt x="3837" y="12033"/>
                    <a:pt x="4017" y="12016"/>
                  </a:cubicBezTo>
                  <a:cubicBezTo>
                    <a:pt x="4644" y="11923"/>
                    <a:pt x="5224" y="11679"/>
                    <a:pt x="5700" y="11261"/>
                  </a:cubicBezTo>
                  <a:cubicBezTo>
                    <a:pt x="6966" y="10135"/>
                    <a:pt x="7546" y="8266"/>
                    <a:pt x="7453" y="6629"/>
                  </a:cubicBezTo>
                  <a:cubicBezTo>
                    <a:pt x="7430" y="5991"/>
                    <a:pt x="7314" y="5352"/>
                    <a:pt x="7140" y="4725"/>
                  </a:cubicBezTo>
                  <a:cubicBezTo>
                    <a:pt x="7086" y="4552"/>
                    <a:pt x="6910" y="4257"/>
                    <a:pt x="6906" y="4058"/>
                  </a:cubicBezTo>
                  <a:lnTo>
                    <a:pt x="6906" y="4058"/>
                  </a:lnTo>
                  <a:cubicBezTo>
                    <a:pt x="6788" y="6545"/>
                    <a:pt x="5410" y="7337"/>
                    <a:pt x="5410" y="7337"/>
                  </a:cubicBezTo>
                  <a:cubicBezTo>
                    <a:pt x="6362" y="5898"/>
                    <a:pt x="5608" y="3333"/>
                    <a:pt x="5608" y="3332"/>
                  </a:cubicBezTo>
                  <a:lnTo>
                    <a:pt x="5608" y="3332"/>
                  </a:lnTo>
                  <a:cubicBezTo>
                    <a:pt x="5608" y="4121"/>
                    <a:pt x="4818" y="4818"/>
                    <a:pt x="4818" y="4818"/>
                  </a:cubicBezTo>
                  <a:cubicBezTo>
                    <a:pt x="4865" y="1707"/>
                    <a:pt x="2764" y="0"/>
                    <a:pt x="27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8"/>
            <p:cNvSpPr/>
            <p:nvPr/>
          </p:nvSpPr>
          <p:spPr>
            <a:xfrm>
              <a:off x="7843625" y="2320501"/>
              <a:ext cx="478153" cy="554049"/>
            </a:xfrm>
            <a:custGeom>
              <a:avLst/>
              <a:gdLst/>
              <a:ahLst/>
              <a:cxnLst/>
              <a:rect l="l" t="t" r="r" b="b"/>
              <a:pathLst>
                <a:path w="4366" h="5059" extrusionOk="0">
                  <a:moveTo>
                    <a:pt x="1812" y="1"/>
                  </a:moveTo>
                  <a:cubicBezTo>
                    <a:pt x="2091" y="1939"/>
                    <a:pt x="1081" y="3251"/>
                    <a:pt x="1081" y="3251"/>
                  </a:cubicBezTo>
                  <a:cubicBezTo>
                    <a:pt x="384" y="2683"/>
                    <a:pt x="233" y="1800"/>
                    <a:pt x="233" y="1800"/>
                  </a:cubicBezTo>
                  <a:lnTo>
                    <a:pt x="233" y="1800"/>
                  </a:lnTo>
                  <a:cubicBezTo>
                    <a:pt x="1" y="3379"/>
                    <a:pt x="465" y="4389"/>
                    <a:pt x="744" y="4830"/>
                  </a:cubicBezTo>
                  <a:cubicBezTo>
                    <a:pt x="755" y="4830"/>
                    <a:pt x="755" y="4830"/>
                    <a:pt x="767" y="4842"/>
                  </a:cubicBezTo>
                  <a:cubicBezTo>
                    <a:pt x="1104" y="4946"/>
                    <a:pt x="1440" y="5016"/>
                    <a:pt x="1742" y="5028"/>
                  </a:cubicBezTo>
                  <a:cubicBezTo>
                    <a:pt x="1935" y="5046"/>
                    <a:pt x="2131" y="5058"/>
                    <a:pt x="2326" y="5058"/>
                  </a:cubicBezTo>
                  <a:cubicBezTo>
                    <a:pt x="2496" y="5058"/>
                    <a:pt x="2666" y="5049"/>
                    <a:pt x="2834" y="5028"/>
                  </a:cubicBezTo>
                  <a:cubicBezTo>
                    <a:pt x="3077" y="5004"/>
                    <a:pt x="3309" y="4946"/>
                    <a:pt x="3542" y="4853"/>
                  </a:cubicBezTo>
                  <a:cubicBezTo>
                    <a:pt x="4366" y="3669"/>
                    <a:pt x="3658" y="1858"/>
                    <a:pt x="3658" y="1858"/>
                  </a:cubicBezTo>
                  <a:lnTo>
                    <a:pt x="3658" y="1858"/>
                  </a:lnTo>
                  <a:cubicBezTo>
                    <a:pt x="3518" y="2508"/>
                    <a:pt x="3054" y="2787"/>
                    <a:pt x="3054" y="2787"/>
                  </a:cubicBezTo>
                  <a:cubicBezTo>
                    <a:pt x="3031" y="964"/>
                    <a:pt x="1812" y="1"/>
                    <a:pt x="18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8"/>
            <p:cNvSpPr/>
            <p:nvPr/>
          </p:nvSpPr>
          <p:spPr>
            <a:xfrm>
              <a:off x="7673325" y="1458488"/>
              <a:ext cx="910419" cy="1457130"/>
            </a:xfrm>
            <a:custGeom>
              <a:avLst/>
              <a:gdLst/>
              <a:ahLst/>
              <a:cxnLst/>
              <a:rect l="l" t="t" r="r" b="b"/>
              <a:pathLst>
                <a:path w="8313" h="13305" extrusionOk="0">
                  <a:moveTo>
                    <a:pt x="3599" y="1951"/>
                  </a:moveTo>
                  <a:lnTo>
                    <a:pt x="3599" y="1951"/>
                  </a:lnTo>
                  <a:cubicBezTo>
                    <a:pt x="4168" y="2682"/>
                    <a:pt x="4853" y="3959"/>
                    <a:pt x="4818" y="5701"/>
                  </a:cubicBezTo>
                  <a:lnTo>
                    <a:pt x="4806" y="6548"/>
                  </a:lnTo>
                  <a:lnTo>
                    <a:pt x="4806" y="6548"/>
                  </a:lnTo>
                  <a:lnTo>
                    <a:pt x="5445" y="5991"/>
                  </a:lnTo>
                  <a:cubicBezTo>
                    <a:pt x="5457" y="5979"/>
                    <a:pt x="5666" y="5805"/>
                    <a:pt x="5863" y="5527"/>
                  </a:cubicBezTo>
                  <a:lnTo>
                    <a:pt x="5863" y="5527"/>
                  </a:lnTo>
                  <a:cubicBezTo>
                    <a:pt x="5956" y="6328"/>
                    <a:pt x="5503" y="8708"/>
                    <a:pt x="5503" y="8708"/>
                  </a:cubicBezTo>
                  <a:cubicBezTo>
                    <a:pt x="5549" y="8684"/>
                    <a:pt x="6884" y="8011"/>
                    <a:pt x="7360" y="6630"/>
                  </a:cubicBezTo>
                  <a:cubicBezTo>
                    <a:pt x="7419" y="6943"/>
                    <a:pt x="7442" y="7245"/>
                    <a:pt x="7465" y="7547"/>
                  </a:cubicBezTo>
                  <a:cubicBezTo>
                    <a:pt x="7558" y="9218"/>
                    <a:pt x="6908" y="10913"/>
                    <a:pt x="5840" y="11877"/>
                  </a:cubicBezTo>
                  <a:cubicBezTo>
                    <a:pt x="5433" y="12237"/>
                    <a:pt x="4923" y="12457"/>
                    <a:pt x="4354" y="12527"/>
                  </a:cubicBezTo>
                  <a:cubicBezTo>
                    <a:pt x="4203" y="12539"/>
                    <a:pt x="4052" y="12544"/>
                    <a:pt x="3888" y="12544"/>
                  </a:cubicBezTo>
                  <a:cubicBezTo>
                    <a:pt x="3724" y="12544"/>
                    <a:pt x="3547" y="12539"/>
                    <a:pt x="3344" y="12527"/>
                  </a:cubicBezTo>
                  <a:cubicBezTo>
                    <a:pt x="3053" y="12515"/>
                    <a:pt x="2740" y="12434"/>
                    <a:pt x="2450" y="12353"/>
                  </a:cubicBezTo>
                  <a:cubicBezTo>
                    <a:pt x="1951" y="12190"/>
                    <a:pt x="1521" y="11947"/>
                    <a:pt x="1277" y="11668"/>
                  </a:cubicBezTo>
                  <a:cubicBezTo>
                    <a:pt x="929" y="11296"/>
                    <a:pt x="755" y="10716"/>
                    <a:pt x="755" y="9880"/>
                  </a:cubicBezTo>
                  <a:cubicBezTo>
                    <a:pt x="755" y="9114"/>
                    <a:pt x="894" y="8313"/>
                    <a:pt x="1184" y="7489"/>
                  </a:cubicBezTo>
                  <a:cubicBezTo>
                    <a:pt x="1219" y="7849"/>
                    <a:pt x="1324" y="8197"/>
                    <a:pt x="1533" y="8417"/>
                  </a:cubicBezTo>
                  <a:lnTo>
                    <a:pt x="1881" y="8800"/>
                  </a:lnTo>
                  <a:cubicBezTo>
                    <a:pt x="1881" y="8800"/>
                    <a:pt x="2577" y="7709"/>
                    <a:pt x="2984" y="6479"/>
                  </a:cubicBezTo>
                  <a:lnTo>
                    <a:pt x="3135" y="5759"/>
                  </a:lnTo>
                  <a:cubicBezTo>
                    <a:pt x="3425" y="4714"/>
                    <a:pt x="3646" y="3414"/>
                    <a:pt x="3599" y="1951"/>
                  </a:cubicBezTo>
                  <a:close/>
                  <a:moveTo>
                    <a:pt x="2670" y="1"/>
                  </a:moveTo>
                  <a:lnTo>
                    <a:pt x="2786" y="929"/>
                  </a:lnTo>
                  <a:cubicBezTo>
                    <a:pt x="3111" y="3565"/>
                    <a:pt x="2415" y="5852"/>
                    <a:pt x="1916" y="7047"/>
                  </a:cubicBezTo>
                  <a:cubicBezTo>
                    <a:pt x="1927" y="6513"/>
                    <a:pt x="1916" y="4551"/>
                    <a:pt x="1916" y="4551"/>
                  </a:cubicBezTo>
                  <a:cubicBezTo>
                    <a:pt x="1869" y="4656"/>
                    <a:pt x="1103" y="5794"/>
                    <a:pt x="1045" y="5887"/>
                  </a:cubicBezTo>
                  <a:cubicBezTo>
                    <a:pt x="348" y="7303"/>
                    <a:pt x="0" y="8603"/>
                    <a:pt x="12" y="9880"/>
                  </a:cubicBezTo>
                  <a:cubicBezTo>
                    <a:pt x="35" y="10890"/>
                    <a:pt x="267" y="11645"/>
                    <a:pt x="732" y="12156"/>
                  </a:cubicBezTo>
                  <a:cubicBezTo>
                    <a:pt x="1161" y="12643"/>
                    <a:pt x="1788" y="12922"/>
                    <a:pt x="2241" y="13061"/>
                  </a:cubicBezTo>
                  <a:cubicBezTo>
                    <a:pt x="2566" y="13177"/>
                    <a:pt x="2937" y="13247"/>
                    <a:pt x="3286" y="13282"/>
                  </a:cubicBezTo>
                  <a:cubicBezTo>
                    <a:pt x="3506" y="13293"/>
                    <a:pt x="3692" y="13305"/>
                    <a:pt x="3866" y="13305"/>
                  </a:cubicBezTo>
                  <a:cubicBezTo>
                    <a:pt x="4063" y="13305"/>
                    <a:pt x="4261" y="13293"/>
                    <a:pt x="4447" y="13293"/>
                  </a:cubicBezTo>
                  <a:cubicBezTo>
                    <a:pt x="5155" y="13200"/>
                    <a:pt x="5805" y="12910"/>
                    <a:pt x="6327" y="12446"/>
                  </a:cubicBezTo>
                  <a:cubicBezTo>
                    <a:pt x="7581" y="11343"/>
                    <a:pt x="8312" y="9404"/>
                    <a:pt x="8220" y="7512"/>
                  </a:cubicBezTo>
                  <a:cubicBezTo>
                    <a:pt x="8173" y="6862"/>
                    <a:pt x="8069" y="6200"/>
                    <a:pt x="7883" y="5527"/>
                  </a:cubicBezTo>
                  <a:cubicBezTo>
                    <a:pt x="7871" y="5445"/>
                    <a:pt x="7825" y="5353"/>
                    <a:pt x="7778" y="5248"/>
                  </a:cubicBezTo>
                  <a:cubicBezTo>
                    <a:pt x="7732" y="5167"/>
                    <a:pt x="7256" y="3890"/>
                    <a:pt x="7256" y="3832"/>
                  </a:cubicBezTo>
                  <a:cubicBezTo>
                    <a:pt x="7256" y="3832"/>
                    <a:pt x="6606" y="6641"/>
                    <a:pt x="6455" y="7047"/>
                  </a:cubicBezTo>
                  <a:cubicBezTo>
                    <a:pt x="6861" y="5480"/>
                    <a:pt x="6072" y="3135"/>
                    <a:pt x="6049" y="3066"/>
                  </a:cubicBezTo>
                  <a:cubicBezTo>
                    <a:pt x="6049" y="3066"/>
                    <a:pt x="5584" y="4528"/>
                    <a:pt x="5515" y="4668"/>
                  </a:cubicBezTo>
                  <a:cubicBezTo>
                    <a:pt x="5178" y="2079"/>
                    <a:pt x="3483" y="662"/>
                    <a:pt x="3402" y="593"/>
                  </a:cubicBezTo>
                  <a:lnTo>
                    <a:pt x="26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8"/>
            <p:cNvSpPr/>
            <p:nvPr/>
          </p:nvSpPr>
          <p:spPr>
            <a:xfrm>
              <a:off x="7424063" y="2860314"/>
              <a:ext cx="1251237" cy="560072"/>
            </a:xfrm>
            <a:custGeom>
              <a:avLst/>
              <a:gdLst/>
              <a:ahLst/>
              <a:cxnLst/>
              <a:rect l="l" t="t" r="r" b="b"/>
              <a:pathLst>
                <a:path w="11425" h="5114" extrusionOk="0">
                  <a:moveTo>
                    <a:pt x="811" y="0"/>
                  </a:moveTo>
                  <a:cubicBezTo>
                    <a:pt x="520" y="0"/>
                    <a:pt x="238" y="178"/>
                    <a:pt x="129" y="470"/>
                  </a:cubicBezTo>
                  <a:cubicBezTo>
                    <a:pt x="1" y="830"/>
                    <a:pt x="187" y="1248"/>
                    <a:pt x="558" y="1376"/>
                  </a:cubicBezTo>
                  <a:lnTo>
                    <a:pt x="10379" y="5067"/>
                  </a:lnTo>
                  <a:cubicBezTo>
                    <a:pt x="10460" y="5099"/>
                    <a:pt x="10544" y="5114"/>
                    <a:pt x="10626" y="5114"/>
                  </a:cubicBezTo>
                  <a:cubicBezTo>
                    <a:pt x="10909" y="5114"/>
                    <a:pt x="11180" y="4937"/>
                    <a:pt x="11297" y="4649"/>
                  </a:cubicBezTo>
                  <a:cubicBezTo>
                    <a:pt x="11424" y="4278"/>
                    <a:pt x="11239" y="3860"/>
                    <a:pt x="10867" y="3732"/>
                  </a:cubicBezTo>
                  <a:lnTo>
                    <a:pt x="1046" y="40"/>
                  </a:lnTo>
                  <a:cubicBezTo>
                    <a:pt x="969" y="13"/>
                    <a:pt x="890" y="0"/>
                    <a:pt x="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8"/>
            <p:cNvSpPr/>
            <p:nvPr/>
          </p:nvSpPr>
          <p:spPr>
            <a:xfrm>
              <a:off x="8031886" y="3052846"/>
              <a:ext cx="42055" cy="183223"/>
            </a:xfrm>
            <a:custGeom>
              <a:avLst/>
              <a:gdLst/>
              <a:ahLst/>
              <a:cxnLst/>
              <a:rect l="l" t="t" r="r" b="b"/>
              <a:pathLst>
                <a:path w="384" h="1673" extrusionOk="0">
                  <a:moveTo>
                    <a:pt x="0" y="1"/>
                  </a:moveTo>
                  <a:cubicBezTo>
                    <a:pt x="12" y="105"/>
                    <a:pt x="23" y="221"/>
                    <a:pt x="23" y="314"/>
                  </a:cubicBezTo>
                  <a:cubicBezTo>
                    <a:pt x="58" y="604"/>
                    <a:pt x="81" y="918"/>
                    <a:pt x="93" y="1208"/>
                  </a:cubicBezTo>
                  <a:lnTo>
                    <a:pt x="93" y="1359"/>
                  </a:lnTo>
                  <a:lnTo>
                    <a:pt x="93" y="1556"/>
                  </a:lnTo>
                  <a:lnTo>
                    <a:pt x="383" y="1672"/>
                  </a:lnTo>
                  <a:lnTo>
                    <a:pt x="383" y="1347"/>
                  </a:lnTo>
                  <a:lnTo>
                    <a:pt x="383" y="1208"/>
                  </a:lnTo>
                  <a:cubicBezTo>
                    <a:pt x="383" y="895"/>
                    <a:pt x="348" y="593"/>
                    <a:pt x="313" y="291"/>
                  </a:cubicBezTo>
                  <a:cubicBezTo>
                    <a:pt x="313" y="233"/>
                    <a:pt x="302" y="175"/>
                    <a:pt x="302" y="117"/>
                  </a:cubicBezTo>
                  <a:lnTo>
                    <a:pt x="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3" name="Google Shape;3213;p38"/>
            <p:cNvGrpSpPr/>
            <p:nvPr/>
          </p:nvGrpSpPr>
          <p:grpSpPr>
            <a:xfrm>
              <a:off x="7397450" y="2837534"/>
              <a:ext cx="1305777" cy="606727"/>
              <a:chOff x="7309725" y="3207034"/>
              <a:chExt cx="1305777" cy="606727"/>
            </a:xfrm>
          </p:grpSpPr>
          <p:sp>
            <p:nvSpPr>
              <p:cNvPr id="3214" name="Google Shape;3214;p38"/>
              <p:cNvSpPr/>
              <p:nvPr/>
            </p:nvSpPr>
            <p:spPr>
              <a:xfrm>
                <a:off x="7309725" y="3207034"/>
                <a:ext cx="1305777" cy="606727"/>
              </a:xfrm>
              <a:custGeom>
                <a:avLst/>
                <a:gdLst/>
                <a:ahLst/>
                <a:cxnLst/>
                <a:rect l="l" t="t" r="r" b="b"/>
                <a:pathLst>
                  <a:path w="11923" h="5540" extrusionOk="0">
                    <a:moveTo>
                      <a:pt x="1025" y="434"/>
                    </a:moveTo>
                    <a:cubicBezTo>
                      <a:pt x="1082" y="434"/>
                      <a:pt x="1140" y="445"/>
                      <a:pt x="1196" y="469"/>
                    </a:cubicBezTo>
                    <a:lnTo>
                      <a:pt x="11006" y="4172"/>
                    </a:lnTo>
                    <a:cubicBezTo>
                      <a:pt x="11273" y="4254"/>
                      <a:pt x="11400" y="4544"/>
                      <a:pt x="11296" y="4799"/>
                    </a:cubicBezTo>
                    <a:cubicBezTo>
                      <a:pt x="11232" y="4998"/>
                      <a:pt x="11042" y="5120"/>
                      <a:pt x="10846" y="5120"/>
                    </a:cubicBezTo>
                    <a:cubicBezTo>
                      <a:pt x="10790" y="5120"/>
                      <a:pt x="10734" y="5110"/>
                      <a:pt x="10681" y="5090"/>
                    </a:cubicBezTo>
                    <a:lnTo>
                      <a:pt x="847" y="1398"/>
                    </a:lnTo>
                    <a:cubicBezTo>
                      <a:pt x="592" y="1293"/>
                      <a:pt x="464" y="1003"/>
                      <a:pt x="557" y="759"/>
                    </a:cubicBezTo>
                    <a:cubicBezTo>
                      <a:pt x="638" y="562"/>
                      <a:pt x="829" y="434"/>
                      <a:pt x="1025" y="434"/>
                    </a:cubicBezTo>
                    <a:close/>
                    <a:moveTo>
                      <a:pt x="1045" y="0"/>
                    </a:moveTo>
                    <a:cubicBezTo>
                      <a:pt x="669" y="0"/>
                      <a:pt x="320" y="229"/>
                      <a:pt x="186" y="597"/>
                    </a:cubicBezTo>
                    <a:cubicBezTo>
                      <a:pt x="0" y="1073"/>
                      <a:pt x="244" y="1618"/>
                      <a:pt x="720" y="1793"/>
                    </a:cubicBezTo>
                    <a:lnTo>
                      <a:pt x="10553" y="5473"/>
                    </a:lnTo>
                    <a:cubicBezTo>
                      <a:pt x="10660" y="5518"/>
                      <a:pt x="10772" y="5540"/>
                      <a:pt x="10882" y="5540"/>
                    </a:cubicBezTo>
                    <a:cubicBezTo>
                      <a:pt x="11246" y="5540"/>
                      <a:pt x="11594" y="5304"/>
                      <a:pt x="11737" y="4939"/>
                    </a:cubicBezTo>
                    <a:cubicBezTo>
                      <a:pt x="11923" y="4463"/>
                      <a:pt x="11679" y="3929"/>
                      <a:pt x="11203" y="3754"/>
                    </a:cubicBezTo>
                    <a:lnTo>
                      <a:pt x="1382" y="63"/>
                    </a:lnTo>
                    <a:cubicBezTo>
                      <a:pt x="1270" y="20"/>
                      <a:pt x="1157"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8"/>
              <p:cNvSpPr/>
              <p:nvPr/>
            </p:nvSpPr>
            <p:spPr>
              <a:xfrm>
                <a:off x="7411357" y="3252046"/>
                <a:ext cx="109518" cy="150039"/>
              </a:xfrm>
              <a:custGeom>
                <a:avLst/>
                <a:gdLst/>
                <a:ahLst/>
                <a:cxnLst/>
                <a:rect l="l" t="t" r="r" b="b"/>
                <a:pathLst>
                  <a:path w="1000" h="1370" extrusionOk="0">
                    <a:moveTo>
                      <a:pt x="721" y="0"/>
                    </a:moveTo>
                    <a:cubicBezTo>
                      <a:pt x="709" y="58"/>
                      <a:pt x="697" y="116"/>
                      <a:pt x="662" y="174"/>
                    </a:cubicBezTo>
                    <a:cubicBezTo>
                      <a:pt x="523" y="627"/>
                      <a:pt x="407" y="917"/>
                      <a:pt x="70" y="1196"/>
                    </a:cubicBezTo>
                    <a:cubicBezTo>
                      <a:pt x="36" y="1207"/>
                      <a:pt x="24" y="1231"/>
                      <a:pt x="1" y="1254"/>
                    </a:cubicBezTo>
                    <a:lnTo>
                      <a:pt x="314" y="1370"/>
                    </a:lnTo>
                    <a:cubicBezTo>
                      <a:pt x="662" y="1045"/>
                      <a:pt x="813" y="697"/>
                      <a:pt x="953" y="267"/>
                    </a:cubicBezTo>
                    <a:cubicBezTo>
                      <a:pt x="964" y="209"/>
                      <a:pt x="988" y="163"/>
                      <a:pt x="999" y="104"/>
                    </a:cubicBezTo>
                    <a:lnTo>
                      <a:pt x="7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8"/>
              <p:cNvSpPr/>
              <p:nvPr/>
            </p:nvSpPr>
            <p:spPr>
              <a:xfrm>
                <a:off x="7490210" y="3282492"/>
                <a:ext cx="112036" cy="147630"/>
              </a:xfrm>
              <a:custGeom>
                <a:avLst/>
                <a:gdLst/>
                <a:ahLst/>
                <a:cxnLst/>
                <a:rect l="l" t="t" r="r" b="b"/>
                <a:pathLst>
                  <a:path w="1023" h="1348" extrusionOk="0">
                    <a:moveTo>
                      <a:pt x="744" y="1"/>
                    </a:moveTo>
                    <a:cubicBezTo>
                      <a:pt x="697" y="128"/>
                      <a:pt x="639" y="291"/>
                      <a:pt x="569" y="477"/>
                    </a:cubicBezTo>
                    <a:cubicBezTo>
                      <a:pt x="442" y="802"/>
                      <a:pt x="233" y="1034"/>
                      <a:pt x="1" y="1231"/>
                    </a:cubicBezTo>
                    <a:lnTo>
                      <a:pt x="302" y="1347"/>
                    </a:lnTo>
                    <a:cubicBezTo>
                      <a:pt x="523" y="1138"/>
                      <a:pt x="709" y="895"/>
                      <a:pt x="848" y="581"/>
                    </a:cubicBezTo>
                    <a:cubicBezTo>
                      <a:pt x="918" y="407"/>
                      <a:pt x="976" y="244"/>
                      <a:pt x="1022" y="105"/>
                    </a:cubicBezTo>
                    <a:lnTo>
                      <a:pt x="7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8"/>
              <p:cNvSpPr/>
              <p:nvPr/>
            </p:nvSpPr>
            <p:spPr>
              <a:xfrm>
                <a:off x="8245444" y="3609074"/>
                <a:ext cx="151353" cy="146534"/>
              </a:xfrm>
              <a:custGeom>
                <a:avLst/>
                <a:gdLst/>
                <a:ahLst/>
                <a:cxnLst/>
                <a:rect l="l" t="t" r="r" b="b"/>
                <a:pathLst>
                  <a:path w="1382" h="1338" extrusionOk="0">
                    <a:moveTo>
                      <a:pt x="630" y="1"/>
                    </a:moveTo>
                    <a:cubicBezTo>
                      <a:pt x="475" y="1"/>
                      <a:pt x="339" y="58"/>
                      <a:pt x="233" y="165"/>
                    </a:cubicBezTo>
                    <a:cubicBezTo>
                      <a:pt x="93" y="327"/>
                      <a:pt x="12" y="559"/>
                      <a:pt x="0" y="838"/>
                    </a:cubicBezTo>
                    <a:lnTo>
                      <a:pt x="291" y="931"/>
                    </a:lnTo>
                    <a:cubicBezTo>
                      <a:pt x="302" y="687"/>
                      <a:pt x="349" y="467"/>
                      <a:pt x="453" y="350"/>
                    </a:cubicBezTo>
                    <a:cubicBezTo>
                      <a:pt x="511" y="292"/>
                      <a:pt x="569" y="281"/>
                      <a:pt x="651" y="281"/>
                    </a:cubicBezTo>
                    <a:cubicBezTo>
                      <a:pt x="929" y="292"/>
                      <a:pt x="1034" y="745"/>
                      <a:pt x="1080" y="1221"/>
                    </a:cubicBezTo>
                    <a:lnTo>
                      <a:pt x="1382" y="1337"/>
                    </a:lnTo>
                    <a:cubicBezTo>
                      <a:pt x="1335" y="676"/>
                      <a:pt x="1196" y="37"/>
                      <a:pt x="674" y="2"/>
                    </a:cubicBezTo>
                    <a:cubicBezTo>
                      <a:pt x="659" y="1"/>
                      <a:pt x="645"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8"/>
              <p:cNvSpPr/>
              <p:nvPr/>
            </p:nvSpPr>
            <p:spPr>
              <a:xfrm>
                <a:off x="7602137" y="3329585"/>
                <a:ext cx="127259" cy="143796"/>
              </a:xfrm>
              <a:custGeom>
                <a:avLst/>
                <a:gdLst/>
                <a:ahLst/>
                <a:cxnLst/>
                <a:rect l="l" t="t" r="r" b="b"/>
                <a:pathLst>
                  <a:path w="1162" h="1313" extrusionOk="0">
                    <a:moveTo>
                      <a:pt x="871" y="0"/>
                    </a:moveTo>
                    <a:cubicBezTo>
                      <a:pt x="708" y="198"/>
                      <a:pt x="557" y="406"/>
                      <a:pt x="465" y="581"/>
                    </a:cubicBezTo>
                    <a:lnTo>
                      <a:pt x="453" y="615"/>
                    </a:lnTo>
                    <a:cubicBezTo>
                      <a:pt x="302" y="848"/>
                      <a:pt x="163" y="1033"/>
                      <a:pt x="0" y="1196"/>
                    </a:cubicBezTo>
                    <a:lnTo>
                      <a:pt x="290" y="1312"/>
                    </a:lnTo>
                    <a:cubicBezTo>
                      <a:pt x="430" y="1138"/>
                      <a:pt x="557" y="964"/>
                      <a:pt x="697" y="755"/>
                    </a:cubicBezTo>
                    <a:lnTo>
                      <a:pt x="708" y="732"/>
                    </a:lnTo>
                    <a:cubicBezTo>
                      <a:pt x="813" y="557"/>
                      <a:pt x="987" y="314"/>
                      <a:pt x="1161" y="105"/>
                    </a:cubicBezTo>
                    <a:lnTo>
                      <a:pt x="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8"/>
              <p:cNvSpPr/>
              <p:nvPr/>
            </p:nvSpPr>
            <p:spPr>
              <a:xfrm>
                <a:off x="7673324" y="3418513"/>
                <a:ext cx="128464" cy="112036"/>
              </a:xfrm>
              <a:custGeom>
                <a:avLst/>
                <a:gdLst/>
                <a:ahLst/>
                <a:cxnLst/>
                <a:rect l="l" t="t" r="r" b="b"/>
                <a:pathLst>
                  <a:path w="1173" h="1023" extrusionOk="0">
                    <a:moveTo>
                      <a:pt x="670" y="0"/>
                    </a:moveTo>
                    <a:cubicBezTo>
                      <a:pt x="618" y="0"/>
                      <a:pt x="555" y="15"/>
                      <a:pt x="476" y="47"/>
                    </a:cubicBezTo>
                    <a:cubicBezTo>
                      <a:pt x="302" y="140"/>
                      <a:pt x="128" y="372"/>
                      <a:pt x="0" y="604"/>
                    </a:cubicBezTo>
                    <a:lnTo>
                      <a:pt x="279" y="697"/>
                    </a:lnTo>
                    <a:cubicBezTo>
                      <a:pt x="383" y="512"/>
                      <a:pt x="511" y="349"/>
                      <a:pt x="627" y="291"/>
                    </a:cubicBezTo>
                    <a:cubicBezTo>
                      <a:pt x="639" y="279"/>
                      <a:pt x="674" y="279"/>
                      <a:pt x="685" y="279"/>
                    </a:cubicBezTo>
                    <a:cubicBezTo>
                      <a:pt x="848" y="337"/>
                      <a:pt x="871" y="628"/>
                      <a:pt x="859" y="918"/>
                    </a:cubicBezTo>
                    <a:lnTo>
                      <a:pt x="1150" y="1022"/>
                    </a:lnTo>
                    <a:cubicBezTo>
                      <a:pt x="1173" y="604"/>
                      <a:pt x="1138" y="152"/>
                      <a:pt x="766" y="24"/>
                    </a:cubicBezTo>
                    <a:cubicBezTo>
                      <a:pt x="741" y="9"/>
                      <a:pt x="70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8"/>
              <p:cNvSpPr/>
              <p:nvPr/>
            </p:nvSpPr>
            <p:spPr>
              <a:xfrm>
                <a:off x="8479374" y="3621997"/>
                <a:ext cx="52240" cy="169205"/>
              </a:xfrm>
              <a:custGeom>
                <a:avLst/>
                <a:gdLst/>
                <a:ahLst/>
                <a:cxnLst/>
                <a:rect l="l" t="t" r="r" b="b"/>
                <a:pathLst>
                  <a:path w="477" h="1545" extrusionOk="0">
                    <a:moveTo>
                      <a:pt x="1" y="0"/>
                    </a:moveTo>
                    <a:lnTo>
                      <a:pt x="1" y="24"/>
                    </a:lnTo>
                    <a:lnTo>
                      <a:pt x="24" y="198"/>
                    </a:lnTo>
                    <a:cubicBezTo>
                      <a:pt x="117" y="604"/>
                      <a:pt x="186" y="952"/>
                      <a:pt x="163" y="1370"/>
                    </a:cubicBezTo>
                    <a:cubicBezTo>
                      <a:pt x="163" y="1428"/>
                      <a:pt x="140" y="1486"/>
                      <a:pt x="140" y="1544"/>
                    </a:cubicBezTo>
                    <a:cubicBezTo>
                      <a:pt x="244" y="1544"/>
                      <a:pt x="349" y="1533"/>
                      <a:pt x="430" y="1498"/>
                    </a:cubicBezTo>
                    <a:cubicBezTo>
                      <a:pt x="453" y="1440"/>
                      <a:pt x="453" y="1417"/>
                      <a:pt x="453" y="1370"/>
                    </a:cubicBezTo>
                    <a:cubicBezTo>
                      <a:pt x="476" y="906"/>
                      <a:pt x="407" y="546"/>
                      <a:pt x="314" y="116"/>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8"/>
              <p:cNvSpPr/>
              <p:nvPr/>
            </p:nvSpPr>
            <p:spPr>
              <a:xfrm>
                <a:off x="8181814" y="3520255"/>
                <a:ext cx="54868" cy="169205"/>
              </a:xfrm>
              <a:custGeom>
                <a:avLst/>
                <a:gdLst/>
                <a:ahLst/>
                <a:cxnLst/>
                <a:rect l="l" t="t" r="r" b="b"/>
                <a:pathLst>
                  <a:path w="501" h="1545" extrusionOk="0">
                    <a:moveTo>
                      <a:pt x="222" y="1"/>
                    </a:moveTo>
                    <a:cubicBezTo>
                      <a:pt x="59" y="430"/>
                      <a:pt x="36" y="953"/>
                      <a:pt x="1" y="1440"/>
                    </a:cubicBezTo>
                    <a:lnTo>
                      <a:pt x="291" y="1545"/>
                    </a:lnTo>
                    <a:lnTo>
                      <a:pt x="291" y="1452"/>
                    </a:lnTo>
                    <a:cubicBezTo>
                      <a:pt x="326" y="987"/>
                      <a:pt x="349" y="488"/>
                      <a:pt x="500" y="105"/>
                    </a:cubicBezTo>
                    <a:lnTo>
                      <a:pt x="2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8"/>
              <p:cNvSpPr/>
              <p:nvPr/>
            </p:nvSpPr>
            <p:spPr>
              <a:xfrm>
                <a:off x="8052146" y="3463087"/>
                <a:ext cx="39536" cy="181909"/>
              </a:xfrm>
              <a:custGeom>
                <a:avLst/>
                <a:gdLst/>
                <a:ahLst/>
                <a:cxnLst/>
                <a:rect l="l" t="t" r="r" b="b"/>
                <a:pathLst>
                  <a:path w="361" h="1661" extrusionOk="0">
                    <a:moveTo>
                      <a:pt x="12" y="0"/>
                    </a:moveTo>
                    <a:cubicBezTo>
                      <a:pt x="1" y="337"/>
                      <a:pt x="12" y="627"/>
                      <a:pt x="24" y="882"/>
                    </a:cubicBezTo>
                    <a:cubicBezTo>
                      <a:pt x="24" y="940"/>
                      <a:pt x="36" y="1022"/>
                      <a:pt x="36" y="1091"/>
                    </a:cubicBezTo>
                    <a:cubicBezTo>
                      <a:pt x="59" y="1231"/>
                      <a:pt x="70" y="1382"/>
                      <a:pt x="70" y="1544"/>
                    </a:cubicBezTo>
                    <a:lnTo>
                      <a:pt x="361" y="1660"/>
                    </a:lnTo>
                    <a:cubicBezTo>
                      <a:pt x="361" y="1440"/>
                      <a:pt x="349" y="1242"/>
                      <a:pt x="326" y="1068"/>
                    </a:cubicBezTo>
                    <a:cubicBezTo>
                      <a:pt x="326" y="987"/>
                      <a:pt x="314" y="929"/>
                      <a:pt x="314" y="859"/>
                    </a:cubicBezTo>
                    <a:cubicBezTo>
                      <a:pt x="303" y="627"/>
                      <a:pt x="303" y="383"/>
                      <a:pt x="303" y="105"/>
                    </a:cubicBezTo>
                    <a:lnTo>
                      <a:pt x="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3" name="Google Shape;3223;p38"/>
            <p:cNvSpPr/>
            <p:nvPr/>
          </p:nvSpPr>
          <p:spPr>
            <a:xfrm>
              <a:off x="7424063" y="2860314"/>
              <a:ext cx="1251237" cy="560072"/>
            </a:xfrm>
            <a:custGeom>
              <a:avLst/>
              <a:gdLst/>
              <a:ahLst/>
              <a:cxnLst/>
              <a:rect l="l" t="t" r="r" b="b"/>
              <a:pathLst>
                <a:path w="11425" h="5114" extrusionOk="0">
                  <a:moveTo>
                    <a:pt x="10614" y="0"/>
                  </a:moveTo>
                  <a:cubicBezTo>
                    <a:pt x="10535" y="0"/>
                    <a:pt x="10456" y="13"/>
                    <a:pt x="10379" y="40"/>
                  </a:cubicBezTo>
                  <a:lnTo>
                    <a:pt x="558" y="3732"/>
                  </a:lnTo>
                  <a:cubicBezTo>
                    <a:pt x="187" y="3860"/>
                    <a:pt x="1" y="4278"/>
                    <a:pt x="129" y="4649"/>
                  </a:cubicBezTo>
                  <a:cubicBezTo>
                    <a:pt x="236" y="4937"/>
                    <a:pt x="498" y="5114"/>
                    <a:pt x="788" y="5114"/>
                  </a:cubicBezTo>
                  <a:cubicBezTo>
                    <a:pt x="873" y="5114"/>
                    <a:pt x="959" y="5099"/>
                    <a:pt x="1046" y="5067"/>
                  </a:cubicBezTo>
                  <a:lnTo>
                    <a:pt x="10867" y="1376"/>
                  </a:lnTo>
                  <a:cubicBezTo>
                    <a:pt x="11239" y="1248"/>
                    <a:pt x="11424" y="830"/>
                    <a:pt x="11297" y="470"/>
                  </a:cubicBezTo>
                  <a:cubicBezTo>
                    <a:pt x="11187" y="178"/>
                    <a:pt x="10905" y="0"/>
                    <a:pt x="10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4" name="Google Shape;3224;p38"/>
            <p:cNvGrpSpPr/>
            <p:nvPr/>
          </p:nvGrpSpPr>
          <p:grpSpPr>
            <a:xfrm>
              <a:off x="7397450" y="2838082"/>
              <a:ext cx="1303258" cy="605194"/>
              <a:chOff x="7309725" y="3207582"/>
              <a:chExt cx="1303258" cy="605194"/>
            </a:xfrm>
          </p:grpSpPr>
          <p:sp>
            <p:nvSpPr>
              <p:cNvPr id="3225" name="Google Shape;3225;p38"/>
              <p:cNvSpPr/>
              <p:nvPr/>
            </p:nvSpPr>
            <p:spPr>
              <a:xfrm>
                <a:off x="7309725" y="3207582"/>
                <a:ext cx="1303258" cy="605194"/>
              </a:xfrm>
              <a:custGeom>
                <a:avLst/>
                <a:gdLst/>
                <a:ahLst/>
                <a:cxnLst/>
                <a:rect l="l" t="t" r="r" b="b"/>
                <a:pathLst>
                  <a:path w="11900" h="5526" extrusionOk="0">
                    <a:moveTo>
                      <a:pt x="10853" y="438"/>
                    </a:moveTo>
                    <a:cubicBezTo>
                      <a:pt x="11052" y="438"/>
                      <a:pt x="11249" y="551"/>
                      <a:pt x="11331" y="743"/>
                    </a:cubicBezTo>
                    <a:cubicBezTo>
                      <a:pt x="11424" y="998"/>
                      <a:pt x="11284" y="1277"/>
                      <a:pt x="11040" y="1381"/>
                    </a:cubicBezTo>
                    <a:lnTo>
                      <a:pt x="1219" y="5061"/>
                    </a:lnTo>
                    <a:cubicBezTo>
                      <a:pt x="1160" y="5082"/>
                      <a:pt x="1101" y="5092"/>
                      <a:pt x="1044" y="5092"/>
                    </a:cubicBezTo>
                    <a:cubicBezTo>
                      <a:pt x="842" y="5092"/>
                      <a:pt x="662" y="4970"/>
                      <a:pt x="580" y="4771"/>
                    </a:cubicBezTo>
                    <a:cubicBezTo>
                      <a:pt x="488" y="4527"/>
                      <a:pt x="615" y="4249"/>
                      <a:pt x="871" y="4156"/>
                    </a:cubicBezTo>
                    <a:lnTo>
                      <a:pt x="10692" y="464"/>
                    </a:lnTo>
                    <a:cubicBezTo>
                      <a:pt x="10744" y="447"/>
                      <a:pt x="10799" y="438"/>
                      <a:pt x="10853" y="438"/>
                    </a:cubicBezTo>
                    <a:close/>
                    <a:moveTo>
                      <a:pt x="10860" y="0"/>
                    </a:moveTo>
                    <a:cubicBezTo>
                      <a:pt x="10751" y="0"/>
                      <a:pt x="10639" y="19"/>
                      <a:pt x="10530" y="58"/>
                    </a:cubicBezTo>
                    <a:lnTo>
                      <a:pt x="708" y="3749"/>
                    </a:lnTo>
                    <a:cubicBezTo>
                      <a:pt x="232" y="3924"/>
                      <a:pt x="0" y="4458"/>
                      <a:pt x="174" y="4934"/>
                    </a:cubicBezTo>
                    <a:cubicBezTo>
                      <a:pt x="309" y="5303"/>
                      <a:pt x="661" y="5525"/>
                      <a:pt x="1034" y="5525"/>
                    </a:cubicBezTo>
                    <a:cubicBezTo>
                      <a:pt x="1142" y="5525"/>
                      <a:pt x="1252" y="5507"/>
                      <a:pt x="1358" y="5468"/>
                    </a:cubicBezTo>
                    <a:lnTo>
                      <a:pt x="11191" y="1788"/>
                    </a:lnTo>
                    <a:cubicBezTo>
                      <a:pt x="11667" y="1613"/>
                      <a:pt x="11899" y="1068"/>
                      <a:pt x="11725" y="592"/>
                    </a:cubicBezTo>
                    <a:cubicBezTo>
                      <a:pt x="11590" y="223"/>
                      <a:pt x="11239" y="0"/>
                      <a:pt x="10860"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8"/>
              <p:cNvSpPr/>
              <p:nvPr/>
            </p:nvSpPr>
            <p:spPr>
              <a:xfrm>
                <a:off x="8401836" y="3252046"/>
                <a:ext cx="109408" cy="150039"/>
              </a:xfrm>
              <a:custGeom>
                <a:avLst/>
                <a:gdLst/>
                <a:ahLst/>
                <a:cxnLst/>
                <a:rect l="l" t="t" r="r" b="b"/>
                <a:pathLst>
                  <a:path w="999" h="1370" extrusionOk="0">
                    <a:moveTo>
                      <a:pt x="267" y="0"/>
                    </a:moveTo>
                    <a:lnTo>
                      <a:pt x="0" y="104"/>
                    </a:lnTo>
                    <a:cubicBezTo>
                      <a:pt x="12" y="163"/>
                      <a:pt x="24" y="209"/>
                      <a:pt x="35" y="267"/>
                    </a:cubicBezTo>
                    <a:cubicBezTo>
                      <a:pt x="186" y="697"/>
                      <a:pt x="325" y="1045"/>
                      <a:pt x="674" y="1370"/>
                    </a:cubicBezTo>
                    <a:lnTo>
                      <a:pt x="999" y="1254"/>
                    </a:lnTo>
                    <a:cubicBezTo>
                      <a:pt x="964" y="1231"/>
                      <a:pt x="952" y="1207"/>
                      <a:pt x="929" y="1196"/>
                    </a:cubicBezTo>
                    <a:cubicBezTo>
                      <a:pt x="592" y="917"/>
                      <a:pt x="476" y="627"/>
                      <a:pt x="325" y="174"/>
                    </a:cubicBezTo>
                    <a:cubicBezTo>
                      <a:pt x="302" y="116"/>
                      <a:pt x="291" y="58"/>
                      <a:pt x="267"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8"/>
              <p:cNvSpPr/>
              <p:nvPr/>
            </p:nvSpPr>
            <p:spPr>
              <a:xfrm>
                <a:off x="8320464" y="3282492"/>
                <a:ext cx="110722" cy="147630"/>
              </a:xfrm>
              <a:custGeom>
                <a:avLst/>
                <a:gdLst/>
                <a:ahLst/>
                <a:cxnLst/>
                <a:rect l="l" t="t" r="r" b="b"/>
                <a:pathLst>
                  <a:path w="1011" h="1348" extrusionOk="0">
                    <a:moveTo>
                      <a:pt x="279" y="1"/>
                    </a:moveTo>
                    <a:lnTo>
                      <a:pt x="0" y="105"/>
                    </a:lnTo>
                    <a:cubicBezTo>
                      <a:pt x="47" y="244"/>
                      <a:pt x="105" y="407"/>
                      <a:pt x="174" y="581"/>
                    </a:cubicBezTo>
                    <a:cubicBezTo>
                      <a:pt x="302" y="895"/>
                      <a:pt x="488" y="1138"/>
                      <a:pt x="709" y="1347"/>
                    </a:cubicBezTo>
                    <a:lnTo>
                      <a:pt x="1010" y="1231"/>
                    </a:lnTo>
                    <a:cubicBezTo>
                      <a:pt x="778" y="1034"/>
                      <a:pt x="581" y="802"/>
                      <a:pt x="453" y="477"/>
                    </a:cubicBezTo>
                    <a:cubicBezTo>
                      <a:pt x="372" y="291"/>
                      <a:pt x="314" y="128"/>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8"/>
              <p:cNvSpPr/>
              <p:nvPr/>
            </p:nvSpPr>
            <p:spPr>
              <a:xfrm>
                <a:off x="7525803" y="3609074"/>
                <a:ext cx="150148" cy="146534"/>
              </a:xfrm>
              <a:custGeom>
                <a:avLst/>
                <a:gdLst/>
                <a:ahLst/>
                <a:cxnLst/>
                <a:rect l="l" t="t" r="r" b="b"/>
                <a:pathLst>
                  <a:path w="1371" h="1338" extrusionOk="0">
                    <a:moveTo>
                      <a:pt x="752" y="1"/>
                    </a:moveTo>
                    <a:cubicBezTo>
                      <a:pt x="738" y="1"/>
                      <a:pt x="723" y="1"/>
                      <a:pt x="709" y="2"/>
                    </a:cubicBezTo>
                    <a:cubicBezTo>
                      <a:pt x="186" y="37"/>
                      <a:pt x="47" y="676"/>
                      <a:pt x="1" y="1337"/>
                    </a:cubicBezTo>
                    <a:lnTo>
                      <a:pt x="302" y="1221"/>
                    </a:lnTo>
                    <a:cubicBezTo>
                      <a:pt x="349" y="745"/>
                      <a:pt x="442" y="292"/>
                      <a:pt x="720" y="281"/>
                    </a:cubicBezTo>
                    <a:cubicBezTo>
                      <a:pt x="813" y="281"/>
                      <a:pt x="871" y="292"/>
                      <a:pt x="929" y="350"/>
                    </a:cubicBezTo>
                    <a:cubicBezTo>
                      <a:pt x="1022" y="467"/>
                      <a:pt x="1069" y="687"/>
                      <a:pt x="1080" y="931"/>
                    </a:cubicBezTo>
                    <a:lnTo>
                      <a:pt x="1370" y="838"/>
                    </a:lnTo>
                    <a:cubicBezTo>
                      <a:pt x="1359" y="559"/>
                      <a:pt x="1289" y="327"/>
                      <a:pt x="1150" y="165"/>
                    </a:cubicBezTo>
                    <a:cubicBezTo>
                      <a:pt x="1044" y="58"/>
                      <a:pt x="908" y="1"/>
                      <a:pt x="752"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8"/>
              <p:cNvSpPr/>
              <p:nvPr/>
            </p:nvSpPr>
            <p:spPr>
              <a:xfrm>
                <a:off x="8193314" y="3329585"/>
                <a:ext cx="127259" cy="143796"/>
              </a:xfrm>
              <a:custGeom>
                <a:avLst/>
                <a:gdLst/>
                <a:ahLst/>
                <a:cxnLst/>
                <a:rect l="l" t="t" r="r" b="b"/>
                <a:pathLst>
                  <a:path w="1162" h="1313" extrusionOk="0">
                    <a:moveTo>
                      <a:pt x="291" y="0"/>
                    </a:moveTo>
                    <a:lnTo>
                      <a:pt x="0" y="105"/>
                    </a:lnTo>
                    <a:cubicBezTo>
                      <a:pt x="175" y="314"/>
                      <a:pt x="349" y="557"/>
                      <a:pt x="453" y="732"/>
                    </a:cubicBezTo>
                    <a:lnTo>
                      <a:pt x="465" y="755"/>
                    </a:lnTo>
                    <a:cubicBezTo>
                      <a:pt x="593" y="964"/>
                      <a:pt x="720" y="1138"/>
                      <a:pt x="871" y="1312"/>
                    </a:cubicBezTo>
                    <a:lnTo>
                      <a:pt x="1161" y="1196"/>
                    </a:lnTo>
                    <a:cubicBezTo>
                      <a:pt x="999" y="1033"/>
                      <a:pt x="860" y="848"/>
                      <a:pt x="709" y="615"/>
                    </a:cubicBezTo>
                    <a:lnTo>
                      <a:pt x="697" y="581"/>
                    </a:lnTo>
                    <a:cubicBezTo>
                      <a:pt x="593" y="406"/>
                      <a:pt x="453" y="198"/>
                      <a:pt x="291"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8"/>
              <p:cNvSpPr/>
              <p:nvPr/>
            </p:nvSpPr>
            <p:spPr>
              <a:xfrm>
                <a:off x="8122127" y="3418513"/>
                <a:ext cx="128464" cy="112036"/>
              </a:xfrm>
              <a:custGeom>
                <a:avLst/>
                <a:gdLst/>
                <a:ahLst/>
                <a:cxnLst/>
                <a:rect l="l" t="t" r="r" b="b"/>
                <a:pathLst>
                  <a:path w="1173" h="1023" extrusionOk="0">
                    <a:moveTo>
                      <a:pt x="504" y="0"/>
                    </a:moveTo>
                    <a:cubicBezTo>
                      <a:pt x="464" y="0"/>
                      <a:pt x="432" y="9"/>
                      <a:pt x="407" y="24"/>
                    </a:cubicBezTo>
                    <a:cubicBezTo>
                      <a:pt x="35" y="152"/>
                      <a:pt x="0" y="604"/>
                      <a:pt x="24" y="1022"/>
                    </a:cubicBezTo>
                    <a:lnTo>
                      <a:pt x="314" y="918"/>
                    </a:lnTo>
                    <a:cubicBezTo>
                      <a:pt x="302" y="628"/>
                      <a:pt x="325" y="337"/>
                      <a:pt x="488" y="279"/>
                    </a:cubicBezTo>
                    <a:cubicBezTo>
                      <a:pt x="500" y="279"/>
                      <a:pt x="534" y="279"/>
                      <a:pt x="546" y="291"/>
                    </a:cubicBezTo>
                    <a:cubicBezTo>
                      <a:pt x="662" y="349"/>
                      <a:pt x="790" y="512"/>
                      <a:pt x="894" y="697"/>
                    </a:cubicBezTo>
                    <a:lnTo>
                      <a:pt x="1173" y="604"/>
                    </a:lnTo>
                    <a:cubicBezTo>
                      <a:pt x="1045" y="372"/>
                      <a:pt x="871" y="140"/>
                      <a:pt x="697" y="47"/>
                    </a:cubicBezTo>
                    <a:cubicBezTo>
                      <a:pt x="618" y="15"/>
                      <a:pt x="555" y="0"/>
                      <a:pt x="504"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8"/>
              <p:cNvSpPr/>
              <p:nvPr/>
            </p:nvSpPr>
            <p:spPr>
              <a:xfrm>
                <a:off x="7389782" y="3621997"/>
                <a:ext cx="53445" cy="169205"/>
              </a:xfrm>
              <a:custGeom>
                <a:avLst/>
                <a:gdLst/>
                <a:ahLst/>
                <a:cxnLst/>
                <a:rect l="l" t="t" r="r" b="b"/>
                <a:pathLst>
                  <a:path w="488" h="1545" extrusionOk="0">
                    <a:moveTo>
                      <a:pt x="488" y="0"/>
                    </a:moveTo>
                    <a:lnTo>
                      <a:pt x="163" y="116"/>
                    </a:lnTo>
                    <a:cubicBezTo>
                      <a:pt x="82" y="546"/>
                      <a:pt x="0" y="906"/>
                      <a:pt x="35" y="1370"/>
                    </a:cubicBezTo>
                    <a:cubicBezTo>
                      <a:pt x="35" y="1417"/>
                      <a:pt x="35" y="1440"/>
                      <a:pt x="47" y="1498"/>
                    </a:cubicBezTo>
                    <a:cubicBezTo>
                      <a:pt x="140" y="1533"/>
                      <a:pt x="233" y="1544"/>
                      <a:pt x="337" y="1544"/>
                    </a:cubicBezTo>
                    <a:cubicBezTo>
                      <a:pt x="337" y="1486"/>
                      <a:pt x="325" y="1428"/>
                      <a:pt x="325" y="1370"/>
                    </a:cubicBezTo>
                    <a:cubicBezTo>
                      <a:pt x="302" y="952"/>
                      <a:pt x="372" y="604"/>
                      <a:pt x="453" y="198"/>
                    </a:cubicBezTo>
                    <a:lnTo>
                      <a:pt x="488" y="24"/>
                    </a:lnTo>
                    <a:lnTo>
                      <a:pt x="488" y="0"/>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8"/>
              <p:cNvSpPr/>
              <p:nvPr/>
            </p:nvSpPr>
            <p:spPr>
              <a:xfrm>
                <a:off x="7686028" y="3520255"/>
                <a:ext cx="54759" cy="169205"/>
              </a:xfrm>
              <a:custGeom>
                <a:avLst/>
                <a:gdLst/>
                <a:ahLst/>
                <a:cxnLst/>
                <a:rect l="l" t="t" r="r" b="b"/>
                <a:pathLst>
                  <a:path w="500" h="1545" extrusionOk="0">
                    <a:moveTo>
                      <a:pt x="279" y="1"/>
                    </a:moveTo>
                    <a:lnTo>
                      <a:pt x="0" y="105"/>
                    </a:lnTo>
                    <a:cubicBezTo>
                      <a:pt x="151" y="488"/>
                      <a:pt x="174" y="987"/>
                      <a:pt x="209" y="1452"/>
                    </a:cubicBezTo>
                    <a:cubicBezTo>
                      <a:pt x="209" y="1475"/>
                      <a:pt x="221" y="1498"/>
                      <a:pt x="209" y="1545"/>
                    </a:cubicBezTo>
                    <a:lnTo>
                      <a:pt x="500" y="1440"/>
                    </a:lnTo>
                    <a:cubicBezTo>
                      <a:pt x="465" y="953"/>
                      <a:pt x="441" y="430"/>
                      <a:pt x="279"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8"/>
              <p:cNvSpPr/>
              <p:nvPr/>
            </p:nvSpPr>
            <p:spPr>
              <a:xfrm>
                <a:off x="7935181" y="3422346"/>
                <a:ext cx="43369" cy="183223"/>
              </a:xfrm>
              <a:custGeom>
                <a:avLst/>
                <a:gdLst/>
                <a:ahLst/>
                <a:cxnLst/>
                <a:rect l="l" t="t" r="r" b="b"/>
                <a:pathLst>
                  <a:path w="396" h="1673" extrusionOk="0">
                    <a:moveTo>
                      <a:pt x="395" y="1"/>
                    </a:moveTo>
                    <a:lnTo>
                      <a:pt x="94" y="117"/>
                    </a:lnTo>
                    <a:cubicBezTo>
                      <a:pt x="94" y="175"/>
                      <a:pt x="82" y="233"/>
                      <a:pt x="82" y="291"/>
                    </a:cubicBezTo>
                    <a:cubicBezTo>
                      <a:pt x="47" y="593"/>
                      <a:pt x="1" y="895"/>
                      <a:pt x="1" y="1208"/>
                    </a:cubicBezTo>
                    <a:lnTo>
                      <a:pt x="1" y="1347"/>
                    </a:lnTo>
                    <a:lnTo>
                      <a:pt x="1" y="1672"/>
                    </a:lnTo>
                    <a:lnTo>
                      <a:pt x="291" y="1556"/>
                    </a:lnTo>
                    <a:lnTo>
                      <a:pt x="291" y="1359"/>
                    </a:lnTo>
                    <a:lnTo>
                      <a:pt x="291" y="1208"/>
                    </a:lnTo>
                    <a:cubicBezTo>
                      <a:pt x="303" y="918"/>
                      <a:pt x="337" y="604"/>
                      <a:pt x="361" y="314"/>
                    </a:cubicBezTo>
                    <a:cubicBezTo>
                      <a:pt x="361" y="221"/>
                      <a:pt x="384" y="105"/>
                      <a:pt x="395"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8"/>
              <p:cNvSpPr/>
              <p:nvPr/>
            </p:nvSpPr>
            <p:spPr>
              <a:xfrm>
                <a:off x="7830920" y="3463087"/>
                <a:ext cx="39536" cy="181909"/>
              </a:xfrm>
              <a:custGeom>
                <a:avLst/>
                <a:gdLst/>
                <a:ahLst/>
                <a:cxnLst/>
                <a:rect l="l" t="t" r="r" b="b"/>
                <a:pathLst>
                  <a:path w="361" h="1661" extrusionOk="0">
                    <a:moveTo>
                      <a:pt x="349" y="0"/>
                    </a:moveTo>
                    <a:lnTo>
                      <a:pt x="59" y="105"/>
                    </a:lnTo>
                    <a:cubicBezTo>
                      <a:pt x="59" y="383"/>
                      <a:pt x="59" y="627"/>
                      <a:pt x="36" y="859"/>
                    </a:cubicBezTo>
                    <a:cubicBezTo>
                      <a:pt x="36" y="929"/>
                      <a:pt x="24" y="987"/>
                      <a:pt x="24" y="1068"/>
                    </a:cubicBezTo>
                    <a:cubicBezTo>
                      <a:pt x="12" y="1242"/>
                      <a:pt x="1" y="1440"/>
                      <a:pt x="1" y="1660"/>
                    </a:cubicBezTo>
                    <a:lnTo>
                      <a:pt x="291" y="1544"/>
                    </a:lnTo>
                    <a:cubicBezTo>
                      <a:pt x="291" y="1382"/>
                      <a:pt x="303" y="1231"/>
                      <a:pt x="314" y="1091"/>
                    </a:cubicBezTo>
                    <a:cubicBezTo>
                      <a:pt x="314" y="1022"/>
                      <a:pt x="326" y="940"/>
                      <a:pt x="326" y="882"/>
                    </a:cubicBezTo>
                    <a:cubicBezTo>
                      <a:pt x="349" y="627"/>
                      <a:pt x="361" y="337"/>
                      <a:pt x="349" y="0"/>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8"/>
              <p:cNvSpPr/>
              <p:nvPr/>
            </p:nvSpPr>
            <p:spPr>
              <a:xfrm>
                <a:off x="8036923" y="3386753"/>
                <a:ext cx="35703" cy="178075"/>
              </a:xfrm>
              <a:custGeom>
                <a:avLst/>
                <a:gdLst/>
                <a:ahLst/>
                <a:cxnLst/>
                <a:rect l="l" t="t" r="r" b="b"/>
                <a:pathLst>
                  <a:path w="326" h="1626" extrusionOk="0">
                    <a:moveTo>
                      <a:pt x="326" y="1"/>
                    </a:moveTo>
                    <a:lnTo>
                      <a:pt x="12" y="117"/>
                    </a:lnTo>
                    <a:cubicBezTo>
                      <a:pt x="0" y="314"/>
                      <a:pt x="0" y="500"/>
                      <a:pt x="0" y="674"/>
                    </a:cubicBezTo>
                    <a:lnTo>
                      <a:pt x="0" y="697"/>
                    </a:lnTo>
                    <a:cubicBezTo>
                      <a:pt x="0" y="987"/>
                      <a:pt x="0" y="1301"/>
                      <a:pt x="12" y="1626"/>
                    </a:cubicBezTo>
                    <a:lnTo>
                      <a:pt x="302" y="1533"/>
                    </a:lnTo>
                    <a:cubicBezTo>
                      <a:pt x="291" y="1243"/>
                      <a:pt x="291" y="976"/>
                      <a:pt x="291" y="720"/>
                    </a:cubicBezTo>
                    <a:lnTo>
                      <a:pt x="291" y="686"/>
                    </a:lnTo>
                    <a:cubicBezTo>
                      <a:pt x="291" y="488"/>
                      <a:pt x="291" y="233"/>
                      <a:pt x="326" y="1"/>
                    </a:cubicBez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6" name="Google Shape;3236;p38"/>
          <p:cNvGrpSpPr/>
          <p:nvPr/>
        </p:nvGrpSpPr>
        <p:grpSpPr>
          <a:xfrm>
            <a:off x="352488" y="923463"/>
            <a:ext cx="7792330" cy="3512940"/>
            <a:chOff x="352488" y="923463"/>
            <a:chExt cx="7792330" cy="3512940"/>
          </a:xfrm>
        </p:grpSpPr>
        <p:sp>
          <p:nvSpPr>
            <p:cNvPr id="3237" name="Google Shape;3237;p38"/>
            <p:cNvSpPr/>
            <p:nvPr/>
          </p:nvSpPr>
          <p:spPr>
            <a:xfrm>
              <a:off x="7669425" y="20915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8"/>
            <p:cNvSpPr/>
            <p:nvPr/>
          </p:nvSpPr>
          <p:spPr>
            <a:xfrm>
              <a:off x="1546663" y="22449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8"/>
            <p:cNvSpPr/>
            <p:nvPr/>
          </p:nvSpPr>
          <p:spPr>
            <a:xfrm>
              <a:off x="352487"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38"/>
            <p:cNvSpPr/>
            <p:nvPr/>
          </p:nvSpPr>
          <p:spPr>
            <a:xfrm>
              <a:off x="779088" y="1061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38"/>
            <p:cNvSpPr/>
            <p:nvPr/>
          </p:nvSpPr>
          <p:spPr>
            <a:xfrm>
              <a:off x="7395113" y="9234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38"/>
            <p:cNvSpPr/>
            <p:nvPr/>
          </p:nvSpPr>
          <p:spPr>
            <a:xfrm>
              <a:off x="4434838" y="12669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8"/>
            <p:cNvSpPr/>
            <p:nvPr/>
          </p:nvSpPr>
          <p:spPr>
            <a:xfrm>
              <a:off x="7870500" y="4072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8"/>
            <p:cNvSpPr/>
            <p:nvPr/>
          </p:nvSpPr>
          <p:spPr>
            <a:xfrm>
              <a:off x="3947138" y="416208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38"/>
          <p:cNvGrpSpPr/>
          <p:nvPr/>
        </p:nvGrpSpPr>
        <p:grpSpPr>
          <a:xfrm>
            <a:off x="8267" y="9"/>
            <a:ext cx="9126254" cy="199793"/>
            <a:chOff x="8267" y="9"/>
            <a:chExt cx="9126254" cy="199793"/>
          </a:xfrm>
        </p:grpSpPr>
        <p:sp>
          <p:nvSpPr>
            <p:cNvPr id="3246" name="Google Shape;3246;p3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3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3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3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3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3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3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3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3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3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1" name="Google Shape;3291;p38"/>
          <p:cNvGrpSpPr/>
          <p:nvPr/>
        </p:nvGrpSpPr>
        <p:grpSpPr>
          <a:xfrm>
            <a:off x="8267" y="4943709"/>
            <a:ext cx="9126254" cy="199793"/>
            <a:chOff x="8267" y="9"/>
            <a:chExt cx="9126254" cy="199793"/>
          </a:xfrm>
        </p:grpSpPr>
        <p:sp>
          <p:nvSpPr>
            <p:cNvPr id="3292" name="Google Shape;3292;p38"/>
            <p:cNvSpPr/>
            <p:nvPr/>
          </p:nvSpPr>
          <p:spPr>
            <a:xfrm>
              <a:off x="211508" y="631"/>
              <a:ext cx="183006" cy="198504"/>
            </a:xfrm>
            <a:custGeom>
              <a:avLst/>
              <a:gdLst/>
              <a:ahLst/>
              <a:cxnLst/>
              <a:rect l="l" t="t" r="r" b="b"/>
              <a:pathLst>
                <a:path w="3855" h="3855" extrusionOk="0">
                  <a:moveTo>
                    <a:pt x="1928" y="0"/>
                  </a:moveTo>
                  <a:lnTo>
                    <a:pt x="1"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38"/>
            <p:cNvSpPr/>
            <p:nvPr/>
          </p:nvSpPr>
          <p:spPr>
            <a:xfrm>
              <a:off x="414748"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38"/>
            <p:cNvSpPr/>
            <p:nvPr/>
          </p:nvSpPr>
          <p:spPr>
            <a:xfrm>
              <a:off x="617989"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38"/>
            <p:cNvSpPr/>
            <p:nvPr/>
          </p:nvSpPr>
          <p:spPr>
            <a:xfrm>
              <a:off x="821277"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38"/>
            <p:cNvSpPr/>
            <p:nvPr/>
          </p:nvSpPr>
          <p:spPr>
            <a:xfrm>
              <a:off x="102451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38"/>
            <p:cNvSpPr/>
            <p:nvPr/>
          </p:nvSpPr>
          <p:spPr>
            <a:xfrm>
              <a:off x="1227758"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38"/>
            <p:cNvSpPr/>
            <p:nvPr/>
          </p:nvSpPr>
          <p:spPr>
            <a:xfrm>
              <a:off x="1430999"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38"/>
            <p:cNvSpPr/>
            <p:nvPr/>
          </p:nvSpPr>
          <p:spPr>
            <a:xfrm>
              <a:off x="1634287"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38"/>
            <p:cNvSpPr/>
            <p:nvPr/>
          </p:nvSpPr>
          <p:spPr>
            <a:xfrm>
              <a:off x="1837527"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38"/>
            <p:cNvSpPr/>
            <p:nvPr/>
          </p:nvSpPr>
          <p:spPr>
            <a:xfrm>
              <a:off x="2040815"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38"/>
            <p:cNvSpPr/>
            <p:nvPr/>
          </p:nvSpPr>
          <p:spPr>
            <a:xfrm>
              <a:off x="2244056"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38"/>
            <p:cNvSpPr/>
            <p:nvPr/>
          </p:nvSpPr>
          <p:spPr>
            <a:xfrm>
              <a:off x="2447296"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38"/>
            <p:cNvSpPr/>
            <p:nvPr/>
          </p:nvSpPr>
          <p:spPr>
            <a:xfrm>
              <a:off x="2650537"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38"/>
            <p:cNvSpPr/>
            <p:nvPr/>
          </p:nvSpPr>
          <p:spPr>
            <a:xfrm>
              <a:off x="2853825"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38"/>
            <p:cNvSpPr/>
            <p:nvPr/>
          </p:nvSpPr>
          <p:spPr>
            <a:xfrm>
              <a:off x="3057065" y="13"/>
              <a:ext cx="183054" cy="19912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38"/>
            <p:cNvSpPr/>
            <p:nvPr/>
          </p:nvSpPr>
          <p:spPr>
            <a:xfrm>
              <a:off x="3260353" y="13"/>
              <a:ext cx="183006" cy="19855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38"/>
            <p:cNvSpPr/>
            <p:nvPr/>
          </p:nvSpPr>
          <p:spPr>
            <a:xfrm>
              <a:off x="3463594" y="631"/>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38"/>
            <p:cNvSpPr/>
            <p:nvPr/>
          </p:nvSpPr>
          <p:spPr>
            <a:xfrm>
              <a:off x="3666834" y="631"/>
              <a:ext cx="183006" cy="198504"/>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38"/>
            <p:cNvSpPr/>
            <p:nvPr/>
          </p:nvSpPr>
          <p:spPr>
            <a:xfrm>
              <a:off x="3870075" y="631"/>
              <a:ext cx="183054" cy="19912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38"/>
            <p:cNvSpPr/>
            <p:nvPr/>
          </p:nvSpPr>
          <p:spPr>
            <a:xfrm>
              <a:off x="4073363"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38"/>
            <p:cNvSpPr/>
            <p:nvPr/>
          </p:nvSpPr>
          <p:spPr>
            <a:xfrm>
              <a:off x="4276603"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38"/>
            <p:cNvSpPr/>
            <p:nvPr/>
          </p:nvSpPr>
          <p:spPr>
            <a:xfrm>
              <a:off x="4479891"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38"/>
            <p:cNvSpPr/>
            <p:nvPr/>
          </p:nvSpPr>
          <p:spPr>
            <a:xfrm>
              <a:off x="4683132"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38"/>
            <p:cNvSpPr/>
            <p:nvPr/>
          </p:nvSpPr>
          <p:spPr>
            <a:xfrm>
              <a:off x="4886372"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38"/>
            <p:cNvSpPr/>
            <p:nvPr/>
          </p:nvSpPr>
          <p:spPr>
            <a:xfrm>
              <a:off x="5089613"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38"/>
            <p:cNvSpPr/>
            <p:nvPr/>
          </p:nvSpPr>
          <p:spPr>
            <a:xfrm>
              <a:off x="5292901"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38"/>
            <p:cNvSpPr/>
            <p:nvPr/>
          </p:nvSpPr>
          <p:spPr>
            <a:xfrm>
              <a:off x="5496141"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38"/>
            <p:cNvSpPr/>
            <p:nvPr/>
          </p:nvSpPr>
          <p:spPr>
            <a:xfrm>
              <a:off x="5699429"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38"/>
            <p:cNvSpPr/>
            <p:nvPr/>
          </p:nvSpPr>
          <p:spPr>
            <a:xfrm>
              <a:off x="5902670"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38"/>
            <p:cNvSpPr/>
            <p:nvPr/>
          </p:nvSpPr>
          <p:spPr>
            <a:xfrm>
              <a:off x="6105910"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38"/>
            <p:cNvSpPr/>
            <p:nvPr/>
          </p:nvSpPr>
          <p:spPr>
            <a:xfrm>
              <a:off x="6309151"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38"/>
            <p:cNvSpPr/>
            <p:nvPr/>
          </p:nvSpPr>
          <p:spPr>
            <a:xfrm>
              <a:off x="6512439"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38"/>
            <p:cNvSpPr/>
            <p:nvPr/>
          </p:nvSpPr>
          <p:spPr>
            <a:xfrm>
              <a:off x="6715679" y="53"/>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38"/>
            <p:cNvSpPr/>
            <p:nvPr/>
          </p:nvSpPr>
          <p:spPr>
            <a:xfrm>
              <a:off x="6918967" y="53"/>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38"/>
            <p:cNvSpPr/>
            <p:nvPr/>
          </p:nvSpPr>
          <p:spPr>
            <a:xfrm>
              <a:off x="7122208" y="671"/>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38"/>
            <p:cNvSpPr/>
            <p:nvPr/>
          </p:nvSpPr>
          <p:spPr>
            <a:xfrm>
              <a:off x="7325448" y="671"/>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38"/>
            <p:cNvSpPr/>
            <p:nvPr/>
          </p:nvSpPr>
          <p:spPr>
            <a:xfrm>
              <a:off x="7528689" y="671"/>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38"/>
            <p:cNvSpPr/>
            <p:nvPr/>
          </p:nvSpPr>
          <p:spPr>
            <a:xfrm>
              <a:off x="7731977"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38"/>
            <p:cNvSpPr/>
            <p:nvPr/>
          </p:nvSpPr>
          <p:spPr>
            <a:xfrm>
              <a:off x="7935218" y="9"/>
              <a:ext cx="183054" cy="199131"/>
            </a:xfrm>
            <a:custGeom>
              <a:avLst/>
              <a:gdLst/>
              <a:ahLst/>
              <a:cxnLst/>
              <a:rect l="l" t="t" r="r" b="b"/>
              <a:pathLst>
                <a:path w="3856" h="3867" extrusionOk="0">
                  <a:moveTo>
                    <a:pt x="1928" y="1"/>
                  </a:moveTo>
                  <a:lnTo>
                    <a:pt x="1" y="1939"/>
                  </a:lnTo>
                  <a:lnTo>
                    <a:pt x="1928" y="3867"/>
                  </a:lnTo>
                  <a:lnTo>
                    <a:pt x="3855" y="1939"/>
                  </a:lnTo>
                  <a:lnTo>
                    <a:pt x="1928" y="1"/>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38"/>
            <p:cNvSpPr/>
            <p:nvPr/>
          </p:nvSpPr>
          <p:spPr>
            <a:xfrm>
              <a:off x="8138506" y="9"/>
              <a:ext cx="183006" cy="198565"/>
            </a:xfrm>
            <a:custGeom>
              <a:avLst/>
              <a:gdLst/>
              <a:ahLst/>
              <a:cxnLst/>
              <a:rect l="l" t="t" r="r" b="b"/>
              <a:pathLst>
                <a:path w="3855" h="3856" extrusionOk="0">
                  <a:moveTo>
                    <a:pt x="1928" y="1"/>
                  </a:moveTo>
                  <a:lnTo>
                    <a:pt x="1" y="1928"/>
                  </a:lnTo>
                  <a:lnTo>
                    <a:pt x="1928" y="3855"/>
                  </a:lnTo>
                  <a:lnTo>
                    <a:pt x="3855" y="1928"/>
                  </a:lnTo>
                  <a:lnTo>
                    <a:pt x="1928" y="1"/>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38"/>
            <p:cNvSpPr/>
            <p:nvPr/>
          </p:nvSpPr>
          <p:spPr>
            <a:xfrm>
              <a:off x="8341746" y="626"/>
              <a:ext cx="183006" cy="198513"/>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38"/>
            <p:cNvSpPr/>
            <p:nvPr/>
          </p:nvSpPr>
          <p:spPr>
            <a:xfrm>
              <a:off x="8748227" y="626"/>
              <a:ext cx="183054" cy="199131"/>
            </a:xfrm>
            <a:custGeom>
              <a:avLst/>
              <a:gdLst/>
              <a:ahLst/>
              <a:cxnLst/>
              <a:rect l="l" t="t" r="r" b="b"/>
              <a:pathLst>
                <a:path w="3856" h="3867" extrusionOk="0">
                  <a:moveTo>
                    <a:pt x="1928" y="0"/>
                  </a:moveTo>
                  <a:lnTo>
                    <a:pt x="1" y="1927"/>
                  </a:lnTo>
                  <a:lnTo>
                    <a:pt x="1928" y="3866"/>
                  </a:lnTo>
                  <a:lnTo>
                    <a:pt x="3855" y="1927"/>
                  </a:lnTo>
                  <a:lnTo>
                    <a:pt x="1928" y="0"/>
                  </a:lnTo>
                  <a:close/>
                </a:path>
              </a:pathLst>
            </a:custGeom>
            <a:solidFill>
              <a:schemeClr val="accent2"/>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38"/>
            <p:cNvSpPr/>
            <p:nvPr/>
          </p:nvSpPr>
          <p:spPr>
            <a:xfrm>
              <a:off x="8544987" y="626"/>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38"/>
            <p:cNvSpPr/>
            <p:nvPr/>
          </p:nvSpPr>
          <p:spPr>
            <a:xfrm>
              <a:off x="8951515" y="639"/>
              <a:ext cx="183006" cy="198513"/>
            </a:xfrm>
            <a:custGeom>
              <a:avLst/>
              <a:gdLst/>
              <a:ahLst/>
              <a:cxnLst/>
              <a:rect l="l" t="t" r="r" b="b"/>
              <a:pathLst>
                <a:path w="3855" h="3855" extrusionOk="0">
                  <a:moveTo>
                    <a:pt x="1927" y="0"/>
                  </a:moveTo>
                  <a:lnTo>
                    <a:pt x="0" y="1927"/>
                  </a:lnTo>
                  <a:lnTo>
                    <a:pt x="1927" y="3855"/>
                  </a:lnTo>
                  <a:lnTo>
                    <a:pt x="3855" y="1927"/>
                  </a:lnTo>
                  <a:lnTo>
                    <a:pt x="1927"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38"/>
            <p:cNvSpPr/>
            <p:nvPr/>
          </p:nvSpPr>
          <p:spPr>
            <a:xfrm>
              <a:off x="8267" y="43"/>
              <a:ext cx="183006" cy="198504"/>
            </a:xfrm>
            <a:custGeom>
              <a:avLst/>
              <a:gdLst/>
              <a:ahLst/>
              <a:cxnLst/>
              <a:rect l="l" t="t" r="r" b="b"/>
              <a:pathLst>
                <a:path w="3855" h="3855" extrusionOk="0">
                  <a:moveTo>
                    <a:pt x="1928" y="0"/>
                  </a:moveTo>
                  <a:lnTo>
                    <a:pt x="0" y="1927"/>
                  </a:lnTo>
                  <a:lnTo>
                    <a:pt x="1928" y="3855"/>
                  </a:lnTo>
                  <a:lnTo>
                    <a:pt x="3855" y="1927"/>
                  </a:lnTo>
                  <a:lnTo>
                    <a:pt x="1928" y="0"/>
                  </a:lnTo>
                  <a:close/>
                </a:path>
              </a:pathLst>
            </a:custGeom>
            <a:solidFill>
              <a:schemeClr val="accent5"/>
            </a:solid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651545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607"/>
        <p:cNvGrpSpPr/>
        <p:nvPr/>
      </p:nvGrpSpPr>
      <p:grpSpPr>
        <a:xfrm>
          <a:off x="0" y="0"/>
          <a:ext cx="0" cy="0"/>
          <a:chOff x="0" y="0"/>
          <a:chExt cx="0" cy="0"/>
        </a:xfrm>
      </p:grpSpPr>
      <p:grpSp>
        <p:nvGrpSpPr>
          <p:cNvPr id="3608" name="Google Shape;3608;p42"/>
          <p:cNvGrpSpPr/>
          <p:nvPr/>
        </p:nvGrpSpPr>
        <p:grpSpPr>
          <a:xfrm>
            <a:off x="931600" y="2830125"/>
            <a:ext cx="6065150" cy="1802550"/>
            <a:chOff x="931600" y="2830125"/>
            <a:chExt cx="6065150" cy="1802550"/>
          </a:xfrm>
        </p:grpSpPr>
        <p:sp>
          <p:nvSpPr>
            <p:cNvPr id="3609" name="Google Shape;3609;p42"/>
            <p:cNvSpPr/>
            <p:nvPr/>
          </p:nvSpPr>
          <p:spPr>
            <a:xfrm>
              <a:off x="931600" y="3654375"/>
              <a:ext cx="6065150" cy="978300"/>
            </a:xfrm>
            <a:custGeom>
              <a:avLst/>
              <a:gdLst/>
              <a:ahLst/>
              <a:cxnLst/>
              <a:rect l="l" t="t" r="r" b="b"/>
              <a:pathLst>
                <a:path w="242606" h="39132" extrusionOk="0">
                  <a:moveTo>
                    <a:pt x="48686" y="0"/>
                  </a:moveTo>
                  <a:lnTo>
                    <a:pt x="242606" y="24"/>
                  </a:lnTo>
                  <a:lnTo>
                    <a:pt x="196678" y="39132"/>
                  </a:lnTo>
                  <a:lnTo>
                    <a:pt x="0" y="38850"/>
                  </a:lnTo>
                  <a:close/>
                </a:path>
              </a:pathLst>
            </a:custGeom>
            <a:gradFill>
              <a:gsLst>
                <a:gs pos="0">
                  <a:srgbClr val="703030">
                    <a:alpha val="25882"/>
                  </a:srgbClr>
                </a:gs>
                <a:gs pos="100000">
                  <a:srgbClr val="703030">
                    <a:alpha val="0"/>
                  </a:srgbClr>
                </a:gs>
              </a:gsLst>
              <a:lin ang="5400700" scaled="0"/>
            </a:gradFill>
            <a:ln>
              <a:noFill/>
            </a:ln>
          </p:spPr>
        </p:sp>
        <p:sp>
          <p:nvSpPr>
            <p:cNvPr id="3610" name="Google Shape;3610;p42"/>
            <p:cNvSpPr/>
            <p:nvPr/>
          </p:nvSpPr>
          <p:spPr>
            <a:xfrm>
              <a:off x="2147750" y="2830125"/>
              <a:ext cx="4848490" cy="824677"/>
            </a:xfrm>
            <a:custGeom>
              <a:avLst/>
              <a:gdLst/>
              <a:ahLst/>
              <a:cxnLst/>
              <a:rect l="l" t="t" r="r" b="b"/>
              <a:pathLst>
                <a:path w="43211" h="9463" extrusionOk="0">
                  <a:moveTo>
                    <a:pt x="1" y="1"/>
                  </a:moveTo>
                  <a:lnTo>
                    <a:pt x="3170" y="4737"/>
                  </a:lnTo>
                  <a:lnTo>
                    <a:pt x="1" y="9462"/>
                  </a:lnTo>
                  <a:lnTo>
                    <a:pt x="43210" y="9462"/>
                  </a:lnTo>
                  <a:lnTo>
                    <a:pt x="40052" y="4737"/>
                  </a:lnTo>
                  <a:lnTo>
                    <a:pt x="43210" y="1"/>
                  </a:lnTo>
                  <a:close/>
                </a:path>
              </a:pathLst>
            </a:custGeom>
            <a:solidFill>
              <a:srgbClr val="7030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42"/>
          <p:cNvGrpSpPr/>
          <p:nvPr/>
        </p:nvGrpSpPr>
        <p:grpSpPr>
          <a:xfrm>
            <a:off x="352488" y="923463"/>
            <a:ext cx="8066656" cy="3423815"/>
            <a:chOff x="352488" y="923463"/>
            <a:chExt cx="8066656" cy="3423815"/>
          </a:xfrm>
        </p:grpSpPr>
        <p:sp>
          <p:nvSpPr>
            <p:cNvPr id="3612" name="Google Shape;3612;p42"/>
            <p:cNvSpPr/>
            <p:nvPr/>
          </p:nvSpPr>
          <p:spPr>
            <a:xfrm>
              <a:off x="8144825" y="2341750"/>
              <a:ext cx="274319" cy="274325"/>
            </a:xfrm>
            <a:custGeom>
              <a:avLst/>
              <a:gdLst/>
              <a:ahLst/>
              <a:cxnLst/>
              <a:rect l="l" t="t" r="r" b="b"/>
              <a:pathLst>
                <a:path w="6780" h="6781" extrusionOk="0">
                  <a:moveTo>
                    <a:pt x="3402" y="1"/>
                  </a:moveTo>
                  <a:lnTo>
                    <a:pt x="3065" y="2729"/>
                  </a:lnTo>
                  <a:lnTo>
                    <a:pt x="1509" y="1510"/>
                  </a:lnTo>
                  <a:lnTo>
                    <a:pt x="2728" y="3042"/>
                  </a:lnTo>
                  <a:lnTo>
                    <a:pt x="0" y="3379"/>
                  </a:lnTo>
                  <a:lnTo>
                    <a:pt x="2728" y="3716"/>
                  </a:lnTo>
                  <a:lnTo>
                    <a:pt x="1509" y="5248"/>
                  </a:lnTo>
                  <a:lnTo>
                    <a:pt x="3065" y="4052"/>
                  </a:lnTo>
                  <a:lnTo>
                    <a:pt x="3402" y="6781"/>
                  </a:lnTo>
                  <a:lnTo>
                    <a:pt x="3715" y="4052"/>
                  </a:lnTo>
                  <a:lnTo>
                    <a:pt x="5271" y="5271"/>
                  </a:lnTo>
                  <a:lnTo>
                    <a:pt x="4052" y="3716"/>
                  </a:lnTo>
                  <a:lnTo>
                    <a:pt x="6780" y="3379"/>
                  </a:lnTo>
                  <a:lnTo>
                    <a:pt x="4052" y="3042"/>
                  </a:lnTo>
                  <a:lnTo>
                    <a:pt x="5271" y="1510"/>
                  </a:lnTo>
                  <a:lnTo>
                    <a:pt x="3715" y="2729"/>
                  </a:lnTo>
                  <a:lnTo>
                    <a:pt x="34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42"/>
            <p:cNvSpPr/>
            <p:nvPr/>
          </p:nvSpPr>
          <p:spPr>
            <a:xfrm>
              <a:off x="1546663" y="2244938"/>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42"/>
            <p:cNvSpPr/>
            <p:nvPr/>
          </p:nvSpPr>
          <p:spPr>
            <a:xfrm>
              <a:off x="352487" y="39055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42"/>
            <p:cNvSpPr/>
            <p:nvPr/>
          </p:nvSpPr>
          <p:spPr>
            <a:xfrm>
              <a:off x="779088" y="1061225"/>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42"/>
            <p:cNvSpPr/>
            <p:nvPr/>
          </p:nvSpPr>
          <p:spPr>
            <a:xfrm>
              <a:off x="7395113" y="9234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42"/>
            <p:cNvSpPr/>
            <p:nvPr/>
          </p:nvSpPr>
          <p:spPr>
            <a:xfrm>
              <a:off x="4434838" y="126691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42"/>
            <p:cNvSpPr/>
            <p:nvPr/>
          </p:nvSpPr>
          <p:spPr>
            <a:xfrm>
              <a:off x="7870500" y="4072963"/>
              <a:ext cx="274318" cy="274315"/>
            </a:xfrm>
            <a:custGeom>
              <a:avLst/>
              <a:gdLst/>
              <a:ahLst/>
              <a:cxnLst/>
              <a:rect l="l" t="t" r="r" b="b"/>
              <a:pathLst>
                <a:path w="5701" h="5690" extrusionOk="0">
                  <a:moveTo>
                    <a:pt x="2845" y="1"/>
                  </a:moveTo>
                  <a:lnTo>
                    <a:pt x="2566" y="2288"/>
                  </a:lnTo>
                  <a:lnTo>
                    <a:pt x="1278" y="1255"/>
                  </a:lnTo>
                  <a:lnTo>
                    <a:pt x="2288" y="2566"/>
                  </a:lnTo>
                  <a:lnTo>
                    <a:pt x="1" y="2845"/>
                  </a:lnTo>
                  <a:lnTo>
                    <a:pt x="2288" y="3112"/>
                  </a:lnTo>
                  <a:lnTo>
                    <a:pt x="1278" y="4424"/>
                  </a:lnTo>
                  <a:lnTo>
                    <a:pt x="1278" y="4424"/>
                  </a:lnTo>
                  <a:lnTo>
                    <a:pt x="2566" y="3391"/>
                  </a:lnTo>
                  <a:lnTo>
                    <a:pt x="2845" y="5689"/>
                  </a:lnTo>
                  <a:lnTo>
                    <a:pt x="3135" y="3391"/>
                  </a:lnTo>
                  <a:lnTo>
                    <a:pt x="4424" y="4424"/>
                  </a:lnTo>
                  <a:lnTo>
                    <a:pt x="3402" y="3112"/>
                  </a:lnTo>
                  <a:lnTo>
                    <a:pt x="5701" y="2845"/>
                  </a:lnTo>
                  <a:lnTo>
                    <a:pt x="3402" y="2566"/>
                  </a:lnTo>
                  <a:lnTo>
                    <a:pt x="4424" y="1255"/>
                  </a:lnTo>
                  <a:lnTo>
                    <a:pt x="3135" y="2288"/>
                  </a:lnTo>
                  <a:lnTo>
                    <a:pt x="284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9" name="Google Shape;3619;p42"/>
          <p:cNvSpPr txBox="1">
            <a:spLocks noGrp="1"/>
          </p:cNvSpPr>
          <p:nvPr>
            <p:ph type="title"/>
          </p:nvPr>
        </p:nvSpPr>
        <p:spPr>
          <a:xfrm>
            <a:off x="2508900" y="2883876"/>
            <a:ext cx="4126200" cy="729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TAKEAWAYS</a:t>
            </a:r>
            <a:endParaRPr dirty="0"/>
          </a:p>
        </p:txBody>
      </p:sp>
      <p:sp>
        <p:nvSpPr>
          <p:cNvPr id="3620" name="Google Shape;3620;p42"/>
          <p:cNvSpPr txBox="1">
            <a:spLocks noGrp="1"/>
          </p:cNvSpPr>
          <p:nvPr>
            <p:ph type="title" idx="2"/>
          </p:nvPr>
        </p:nvSpPr>
        <p:spPr>
          <a:xfrm>
            <a:off x="4812900" y="1635925"/>
            <a:ext cx="1871700" cy="130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3621" name="Google Shape;3621;p42"/>
          <p:cNvSpPr txBox="1">
            <a:spLocks noGrp="1"/>
          </p:cNvSpPr>
          <p:nvPr>
            <p:ph type="subTitle" idx="1"/>
          </p:nvPr>
        </p:nvSpPr>
        <p:spPr>
          <a:xfrm>
            <a:off x="2391900" y="3745100"/>
            <a:ext cx="4360200" cy="402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What have we learned from doing this work?</a:t>
            </a:r>
            <a:endParaRPr dirty="0"/>
          </a:p>
        </p:txBody>
      </p:sp>
      <p:grpSp>
        <p:nvGrpSpPr>
          <p:cNvPr id="3622" name="Google Shape;3622;p42"/>
          <p:cNvGrpSpPr/>
          <p:nvPr/>
        </p:nvGrpSpPr>
        <p:grpSpPr>
          <a:xfrm>
            <a:off x="2729352" y="1061244"/>
            <a:ext cx="1499439" cy="1792680"/>
            <a:chOff x="2123162" y="1570282"/>
            <a:chExt cx="328551" cy="384266"/>
          </a:xfrm>
        </p:grpSpPr>
        <p:sp>
          <p:nvSpPr>
            <p:cNvPr id="3623" name="Google Shape;3623;p42"/>
            <p:cNvSpPr/>
            <p:nvPr/>
          </p:nvSpPr>
          <p:spPr>
            <a:xfrm>
              <a:off x="2278373" y="1597271"/>
              <a:ext cx="118195" cy="57620"/>
            </a:xfrm>
            <a:custGeom>
              <a:avLst/>
              <a:gdLst/>
              <a:ahLst/>
              <a:cxnLst/>
              <a:rect l="l" t="t" r="r" b="b"/>
              <a:pathLst>
                <a:path w="3573" h="1740" extrusionOk="0">
                  <a:moveTo>
                    <a:pt x="1881" y="72"/>
                  </a:moveTo>
                  <a:lnTo>
                    <a:pt x="2691" y="810"/>
                  </a:lnTo>
                  <a:lnTo>
                    <a:pt x="3572" y="1644"/>
                  </a:lnTo>
                  <a:lnTo>
                    <a:pt x="1786" y="1739"/>
                  </a:lnTo>
                  <a:lnTo>
                    <a:pt x="0" y="1644"/>
                  </a:lnTo>
                  <a:lnTo>
                    <a:pt x="905" y="810"/>
                  </a:lnTo>
                  <a:lnTo>
                    <a:pt x="1715" y="72"/>
                  </a:lnTo>
                  <a:cubicBezTo>
                    <a:pt x="1762" y="1"/>
                    <a:pt x="1834" y="1"/>
                    <a:pt x="1881" y="72"/>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42"/>
            <p:cNvSpPr/>
            <p:nvPr/>
          </p:nvSpPr>
          <p:spPr>
            <a:xfrm>
              <a:off x="2325612" y="1597271"/>
              <a:ext cx="70957" cy="54441"/>
            </a:xfrm>
            <a:custGeom>
              <a:avLst/>
              <a:gdLst/>
              <a:ahLst/>
              <a:cxnLst/>
              <a:rect l="l" t="t" r="r" b="b"/>
              <a:pathLst>
                <a:path w="2145" h="1644" extrusionOk="0">
                  <a:moveTo>
                    <a:pt x="453" y="72"/>
                  </a:moveTo>
                  <a:lnTo>
                    <a:pt x="1263" y="810"/>
                  </a:lnTo>
                  <a:lnTo>
                    <a:pt x="2144" y="1644"/>
                  </a:lnTo>
                  <a:lnTo>
                    <a:pt x="1477" y="1644"/>
                  </a:lnTo>
                  <a:lnTo>
                    <a:pt x="572" y="810"/>
                  </a:lnTo>
                  <a:lnTo>
                    <a:pt x="1" y="310"/>
                  </a:lnTo>
                  <a:lnTo>
                    <a:pt x="239" y="72"/>
                  </a:lnTo>
                  <a:cubicBezTo>
                    <a:pt x="334" y="1"/>
                    <a:pt x="406" y="1"/>
                    <a:pt x="453" y="72"/>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42"/>
            <p:cNvSpPr/>
            <p:nvPr/>
          </p:nvSpPr>
          <p:spPr>
            <a:xfrm>
              <a:off x="2178306" y="1575978"/>
              <a:ext cx="164672" cy="80469"/>
            </a:xfrm>
            <a:custGeom>
              <a:avLst/>
              <a:gdLst/>
              <a:ahLst/>
              <a:cxnLst/>
              <a:rect l="l" t="t" r="r" b="b"/>
              <a:pathLst>
                <a:path w="4978" h="2430" extrusionOk="0">
                  <a:moveTo>
                    <a:pt x="2596" y="48"/>
                  </a:moveTo>
                  <a:lnTo>
                    <a:pt x="3716" y="1120"/>
                  </a:lnTo>
                  <a:lnTo>
                    <a:pt x="4978" y="2287"/>
                  </a:lnTo>
                  <a:lnTo>
                    <a:pt x="2501" y="2430"/>
                  </a:lnTo>
                  <a:lnTo>
                    <a:pt x="1" y="2287"/>
                  </a:lnTo>
                  <a:lnTo>
                    <a:pt x="1239" y="1120"/>
                  </a:lnTo>
                  <a:lnTo>
                    <a:pt x="2382" y="48"/>
                  </a:lnTo>
                  <a:cubicBezTo>
                    <a:pt x="2430" y="1"/>
                    <a:pt x="2525" y="1"/>
                    <a:pt x="2596" y="48"/>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42"/>
            <p:cNvSpPr/>
            <p:nvPr/>
          </p:nvSpPr>
          <p:spPr>
            <a:xfrm>
              <a:off x="2249197" y="1575978"/>
              <a:ext cx="93782" cy="75734"/>
            </a:xfrm>
            <a:custGeom>
              <a:avLst/>
              <a:gdLst/>
              <a:ahLst/>
              <a:cxnLst/>
              <a:rect l="l" t="t" r="r" b="b"/>
              <a:pathLst>
                <a:path w="2835" h="2287" extrusionOk="0">
                  <a:moveTo>
                    <a:pt x="453" y="48"/>
                  </a:moveTo>
                  <a:lnTo>
                    <a:pt x="1573" y="1120"/>
                  </a:lnTo>
                  <a:lnTo>
                    <a:pt x="2835" y="2287"/>
                  </a:lnTo>
                  <a:lnTo>
                    <a:pt x="2144" y="2287"/>
                  </a:lnTo>
                  <a:lnTo>
                    <a:pt x="882" y="1120"/>
                  </a:lnTo>
                  <a:lnTo>
                    <a:pt x="1" y="287"/>
                  </a:lnTo>
                  <a:lnTo>
                    <a:pt x="239" y="48"/>
                  </a:lnTo>
                  <a:cubicBezTo>
                    <a:pt x="287" y="1"/>
                    <a:pt x="382" y="1"/>
                    <a:pt x="453" y="48"/>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42"/>
            <p:cNvSpPr/>
            <p:nvPr/>
          </p:nvSpPr>
          <p:spPr>
            <a:xfrm>
              <a:off x="2157830" y="1650917"/>
              <a:ext cx="260009" cy="296545"/>
            </a:xfrm>
            <a:custGeom>
              <a:avLst/>
              <a:gdLst/>
              <a:ahLst/>
              <a:cxnLst/>
              <a:rect l="l" t="t" r="r" b="b"/>
              <a:pathLst>
                <a:path w="7860" h="8955" extrusionOk="0">
                  <a:moveTo>
                    <a:pt x="381" y="0"/>
                  </a:moveTo>
                  <a:lnTo>
                    <a:pt x="7454" y="0"/>
                  </a:lnTo>
                  <a:cubicBezTo>
                    <a:pt x="7669" y="0"/>
                    <a:pt x="7859" y="167"/>
                    <a:pt x="7812" y="357"/>
                  </a:cubicBezTo>
                  <a:lnTo>
                    <a:pt x="6669" y="8597"/>
                  </a:lnTo>
                  <a:cubicBezTo>
                    <a:pt x="6621" y="8811"/>
                    <a:pt x="6478" y="8954"/>
                    <a:pt x="6311" y="8954"/>
                  </a:cubicBezTo>
                  <a:lnTo>
                    <a:pt x="1501" y="8954"/>
                  </a:lnTo>
                  <a:cubicBezTo>
                    <a:pt x="1310" y="8954"/>
                    <a:pt x="1191" y="8764"/>
                    <a:pt x="1144" y="8597"/>
                  </a:cubicBezTo>
                  <a:lnTo>
                    <a:pt x="0" y="357"/>
                  </a:lnTo>
                  <a:cubicBezTo>
                    <a:pt x="0" y="167"/>
                    <a:pt x="167" y="0"/>
                    <a:pt x="38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42"/>
            <p:cNvSpPr/>
            <p:nvPr/>
          </p:nvSpPr>
          <p:spPr>
            <a:xfrm>
              <a:off x="2218498" y="1684032"/>
              <a:ext cx="133941" cy="153024"/>
            </a:xfrm>
            <a:custGeom>
              <a:avLst/>
              <a:gdLst/>
              <a:ahLst/>
              <a:cxnLst/>
              <a:rect l="l" t="t" r="r" b="b"/>
              <a:pathLst>
                <a:path w="4049" h="4621" extrusionOk="0">
                  <a:moveTo>
                    <a:pt x="1310" y="4382"/>
                  </a:moveTo>
                  <a:cubicBezTo>
                    <a:pt x="572" y="4025"/>
                    <a:pt x="0" y="3382"/>
                    <a:pt x="214" y="2501"/>
                  </a:cubicBezTo>
                  <a:cubicBezTo>
                    <a:pt x="262" y="2310"/>
                    <a:pt x="381" y="2001"/>
                    <a:pt x="500" y="1810"/>
                  </a:cubicBezTo>
                  <a:cubicBezTo>
                    <a:pt x="691" y="1548"/>
                    <a:pt x="667" y="1858"/>
                    <a:pt x="667" y="2001"/>
                  </a:cubicBezTo>
                  <a:cubicBezTo>
                    <a:pt x="691" y="2239"/>
                    <a:pt x="786" y="2596"/>
                    <a:pt x="953" y="2739"/>
                  </a:cubicBezTo>
                  <a:cubicBezTo>
                    <a:pt x="977" y="2763"/>
                    <a:pt x="1072" y="2834"/>
                    <a:pt x="1096" y="2763"/>
                  </a:cubicBezTo>
                  <a:lnTo>
                    <a:pt x="1096" y="2596"/>
                  </a:lnTo>
                  <a:cubicBezTo>
                    <a:pt x="1096" y="2334"/>
                    <a:pt x="1143" y="2001"/>
                    <a:pt x="1191" y="1763"/>
                  </a:cubicBezTo>
                  <a:cubicBezTo>
                    <a:pt x="1381" y="977"/>
                    <a:pt x="1762" y="381"/>
                    <a:pt x="2501" y="96"/>
                  </a:cubicBezTo>
                  <a:cubicBezTo>
                    <a:pt x="2525" y="96"/>
                    <a:pt x="2715" y="0"/>
                    <a:pt x="2691" y="119"/>
                  </a:cubicBezTo>
                  <a:cubicBezTo>
                    <a:pt x="2644" y="191"/>
                    <a:pt x="2596" y="262"/>
                    <a:pt x="2572" y="334"/>
                  </a:cubicBezTo>
                  <a:cubicBezTo>
                    <a:pt x="2453" y="667"/>
                    <a:pt x="2501" y="1048"/>
                    <a:pt x="2691" y="1334"/>
                  </a:cubicBezTo>
                  <a:cubicBezTo>
                    <a:pt x="2858" y="1644"/>
                    <a:pt x="3167" y="2167"/>
                    <a:pt x="3072" y="2525"/>
                  </a:cubicBezTo>
                  <a:cubicBezTo>
                    <a:pt x="3048" y="2620"/>
                    <a:pt x="3048" y="2715"/>
                    <a:pt x="3167" y="2620"/>
                  </a:cubicBezTo>
                  <a:cubicBezTo>
                    <a:pt x="3287" y="2525"/>
                    <a:pt x="3358" y="2406"/>
                    <a:pt x="3429" y="2263"/>
                  </a:cubicBezTo>
                  <a:cubicBezTo>
                    <a:pt x="3525" y="2096"/>
                    <a:pt x="3525" y="2001"/>
                    <a:pt x="3525" y="1810"/>
                  </a:cubicBezTo>
                  <a:cubicBezTo>
                    <a:pt x="3525" y="1620"/>
                    <a:pt x="3572" y="1667"/>
                    <a:pt x="3644" y="1810"/>
                  </a:cubicBezTo>
                  <a:cubicBezTo>
                    <a:pt x="3787" y="2096"/>
                    <a:pt x="3906" y="2287"/>
                    <a:pt x="3953" y="2596"/>
                  </a:cubicBezTo>
                  <a:cubicBezTo>
                    <a:pt x="4025" y="2882"/>
                    <a:pt x="4049" y="3191"/>
                    <a:pt x="3930" y="3477"/>
                  </a:cubicBezTo>
                  <a:cubicBezTo>
                    <a:pt x="3787" y="3930"/>
                    <a:pt x="3429" y="4239"/>
                    <a:pt x="3048" y="4477"/>
                  </a:cubicBezTo>
                  <a:cubicBezTo>
                    <a:pt x="2929" y="4525"/>
                    <a:pt x="2810" y="4573"/>
                    <a:pt x="2691" y="4620"/>
                  </a:cubicBezTo>
                  <a:cubicBezTo>
                    <a:pt x="2501" y="4573"/>
                    <a:pt x="2286" y="4525"/>
                    <a:pt x="2096" y="4525"/>
                  </a:cubicBezTo>
                  <a:cubicBezTo>
                    <a:pt x="1882" y="4525"/>
                    <a:pt x="1667" y="4525"/>
                    <a:pt x="1429" y="4549"/>
                  </a:cubicBezTo>
                  <a:cubicBezTo>
                    <a:pt x="1429" y="4454"/>
                    <a:pt x="1381" y="4406"/>
                    <a:pt x="1310" y="4382"/>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42"/>
            <p:cNvSpPr/>
            <p:nvPr/>
          </p:nvSpPr>
          <p:spPr>
            <a:xfrm>
              <a:off x="2278373" y="1682443"/>
              <a:ext cx="74860" cy="153024"/>
            </a:xfrm>
            <a:custGeom>
              <a:avLst/>
              <a:gdLst/>
              <a:ahLst/>
              <a:cxnLst/>
              <a:rect l="l" t="t" r="r" b="b"/>
              <a:pathLst>
                <a:path w="2263" h="4621" extrusionOk="0">
                  <a:moveTo>
                    <a:pt x="1262" y="2525"/>
                  </a:moveTo>
                  <a:cubicBezTo>
                    <a:pt x="1310" y="2168"/>
                    <a:pt x="1024" y="1644"/>
                    <a:pt x="857" y="1334"/>
                  </a:cubicBezTo>
                  <a:cubicBezTo>
                    <a:pt x="691" y="1049"/>
                    <a:pt x="595" y="644"/>
                    <a:pt x="738" y="334"/>
                  </a:cubicBezTo>
                  <a:cubicBezTo>
                    <a:pt x="786" y="239"/>
                    <a:pt x="834" y="167"/>
                    <a:pt x="857" y="120"/>
                  </a:cubicBezTo>
                  <a:cubicBezTo>
                    <a:pt x="905" y="1"/>
                    <a:pt x="715" y="96"/>
                    <a:pt x="691" y="96"/>
                  </a:cubicBezTo>
                  <a:cubicBezTo>
                    <a:pt x="453" y="167"/>
                    <a:pt x="238" y="334"/>
                    <a:pt x="72" y="477"/>
                  </a:cubicBezTo>
                  <a:cubicBezTo>
                    <a:pt x="0" y="763"/>
                    <a:pt x="95" y="1072"/>
                    <a:pt x="238" y="1334"/>
                  </a:cubicBezTo>
                  <a:cubicBezTo>
                    <a:pt x="405" y="1596"/>
                    <a:pt x="715" y="2001"/>
                    <a:pt x="738" y="2382"/>
                  </a:cubicBezTo>
                  <a:cubicBezTo>
                    <a:pt x="786" y="2882"/>
                    <a:pt x="1215" y="2739"/>
                    <a:pt x="1286" y="2644"/>
                  </a:cubicBezTo>
                  <a:cubicBezTo>
                    <a:pt x="1238" y="2620"/>
                    <a:pt x="1262" y="2549"/>
                    <a:pt x="1262" y="2525"/>
                  </a:cubicBezTo>
                  <a:close/>
                  <a:moveTo>
                    <a:pt x="1548" y="2596"/>
                  </a:moveTo>
                  <a:cubicBezTo>
                    <a:pt x="1619" y="2882"/>
                    <a:pt x="1643" y="3192"/>
                    <a:pt x="1524" y="3478"/>
                  </a:cubicBezTo>
                  <a:cubicBezTo>
                    <a:pt x="1381" y="3930"/>
                    <a:pt x="1024" y="4216"/>
                    <a:pt x="643" y="4454"/>
                  </a:cubicBezTo>
                  <a:cubicBezTo>
                    <a:pt x="595" y="4502"/>
                    <a:pt x="548" y="4502"/>
                    <a:pt x="524" y="4525"/>
                  </a:cubicBezTo>
                  <a:cubicBezTo>
                    <a:pt x="667" y="4525"/>
                    <a:pt x="810" y="4549"/>
                    <a:pt x="929" y="4621"/>
                  </a:cubicBezTo>
                  <a:cubicBezTo>
                    <a:pt x="1048" y="4573"/>
                    <a:pt x="1167" y="4525"/>
                    <a:pt x="1286" y="4454"/>
                  </a:cubicBezTo>
                  <a:cubicBezTo>
                    <a:pt x="1667" y="4216"/>
                    <a:pt x="2024" y="3930"/>
                    <a:pt x="2191" y="3478"/>
                  </a:cubicBezTo>
                  <a:cubicBezTo>
                    <a:pt x="2262" y="3192"/>
                    <a:pt x="2262" y="2882"/>
                    <a:pt x="2215" y="2596"/>
                  </a:cubicBezTo>
                  <a:cubicBezTo>
                    <a:pt x="2120" y="2287"/>
                    <a:pt x="2024" y="2073"/>
                    <a:pt x="1881" y="1811"/>
                  </a:cubicBezTo>
                  <a:cubicBezTo>
                    <a:pt x="1786" y="1668"/>
                    <a:pt x="1762" y="1596"/>
                    <a:pt x="1762" y="1811"/>
                  </a:cubicBezTo>
                  <a:cubicBezTo>
                    <a:pt x="1762" y="2025"/>
                    <a:pt x="1762" y="2073"/>
                    <a:pt x="1667" y="2263"/>
                  </a:cubicBezTo>
                  <a:cubicBezTo>
                    <a:pt x="1643" y="2311"/>
                    <a:pt x="1619" y="2382"/>
                    <a:pt x="1548" y="2430"/>
                  </a:cubicBezTo>
                  <a:cubicBezTo>
                    <a:pt x="1524" y="2501"/>
                    <a:pt x="1524" y="2525"/>
                    <a:pt x="1548" y="2596"/>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42"/>
            <p:cNvSpPr/>
            <p:nvPr/>
          </p:nvSpPr>
          <p:spPr>
            <a:xfrm>
              <a:off x="2262594" y="1770760"/>
              <a:ext cx="49686" cy="67091"/>
            </a:xfrm>
            <a:custGeom>
              <a:avLst/>
              <a:gdLst/>
              <a:ahLst/>
              <a:cxnLst/>
              <a:rect l="l" t="t" r="r" b="b"/>
              <a:pathLst>
                <a:path w="1502" h="2026" extrusionOk="0">
                  <a:moveTo>
                    <a:pt x="1406" y="1906"/>
                  </a:moveTo>
                  <a:cubicBezTo>
                    <a:pt x="1501" y="1644"/>
                    <a:pt x="1406" y="1263"/>
                    <a:pt x="1192" y="1025"/>
                  </a:cubicBezTo>
                  <a:cubicBezTo>
                    <a:pt x="1025" y="811"/>
                    <a:pt x="1025" y="477"/>
                    <a:pt x="1072" y="239"/>
                  </a:cubicBezTo>
                  <a:cubicBezTo>
                    <a:pt x="1072" y="191"/>
                    <a:pt x="1120" y="120"/>
                    <a:pt x="1144" y="96"/>
                  </a:cubicBezTo>
                  <a:cubicBezTo>
                    <a:pt x="1144" y="1"/>
                    <a:pt x="1049" y="72"/>
                    <a:pt x="1001" y="72"/>
                  </a:cubicBezTo>
                  <a:cubicBezTo>
                    <a:pt x="310" y="311"/>
                    <a:pt x="1" y="787"/>
                    <a:pt x="72" y="1501"/>
                  </a:cubicBezTo>
                  <a:cubicBezTo>
                    <a:pt x="72" y="1596"/>
                    <a:pt x="96" y="1739"/>
                    <a:pt x="167" y="1858"/>
                  </a:cubicBezTo>
                  <a:cubicBezTo>
                    <a:pt x="572" y="2001"/>
                    <a:pt x="1001" y="2025"/>
                    <a:pt x="1406" y="1906"/>
                  </a:cubicBezTo>
                  <a:close/>
                </a:path>
              </a:pathLst>
            </a:custGeom>
            <a:solidFill>
              <a:srgbClr val="FFE1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42"/>
            <p:cNvSpPr/>
            <p:nvPr/>
          </p:nvSpPr>
          <p:spPr>
            <a:xfrm>
              <a:off x="2274404" y="1770760"/>
              <a:ext cx="37877" cy="66296"/>
            </a:xfrm>
            <a:custGeom>
              <a:avLst/>
              <a:gdLst/>
              <a:ahLst/>
              <a:cxnLst/>
              <a:rect l="l" t="t" r="r" b="b"/>
              <a:pathLst>
                <a:path w="1145" h="2002" extrusionOk="0">
                  <a:moveTo>
                    <a:pt x="1049" y="1906"/>
                  </a:moveTo>
                  <a:cubicBezTo>
                    <a:pt x="1144" y="1644"/>
                    <a:pt x="1049" y="1263"/>
                    <a:pt x="835" y="1025"/>
                  </a:cubicBezTo>
                  <a:cubicBezTo>
                    <a:pt x="668" y="811"/>
                    <a:pt x="668" y="477"/>
                    <a:pt x="715" y="239"/>
                  </a:cubicBezTo>
                  <a:cubicBezTo>
                    <a:pt x="715" y="191"/>
                    <a:pt x="763" y="120"/>
                    <a:pt x="787" y="96"/>
                  </a:cubicBezTo>
                  <a:cubicBezTo>
                    <a:pt x="787" y="1"/>
                    <a:pt x="692" y="72"/>
                    <a:pt x="644" y="72"/>
                  </a:cubicBezTo>
                  <a:cubicBezTo>
                    <a:pt x="382" y="168"/>
                    <a:pt x="192" y="287"/>
                    <a:pt x="49" y="430"/>
                  </a:cubicBezTo>
                  <a:cubicBezTo>
                    <a:pt x="1" y="668"/>
                    <a:pt x="49" y="906"/>
                    <a:pt x="192" y="1073"/>
                  </a:cubicBezTo>
                  <a:cubicBezTo>
                    <a:pt x="382" y="1358"/>
                    <a:pt x="477" y="1739"/>
                    <a:pt x="382" y="2001"/>
                  </a:cubicBezTo>
                  <a:cubicBezTo>
                    <a:pt x="596" y="2001"/>
                    <a:pt x="835" y="1978"/>
                    <a:pt x="1049" y="1906"/>
                  </a:cubicBezTo>
                  <a:close/>
                </a:path>
              </a:pathLst>
            </a:custGeom>
            <a:solidFill>
              <a:srgbClr val="FFC3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42"/>
            <p:cNvSpPr/>
            <p:nvPr/>
          </p:nvSpPr>
          <p:spPr>
            <a:xfrm>
              <a:off x="2343739" y="1650917"/>
              <a:ext cx="74099" cy="296545"/>
            </a:xfrm>
            <a:custGeom>
              <a:avLst/>
              <a:gdLst/>
              <a:ahLst/>
              <a:cxnLst/>
              <a:rect l="l" t="t" r="r" b="b"/>
              <a:pathLst>
                <a:path w="2240" h="8955" extrusionOk="0">
                  <a:moveTo>
                    <a:pt x="1168" y="0"/>
                  </a:moveTo>
                  <a:lnTo>
                    <a:pt x="1834" y="0"/>
                  </a:lnTo>
                  <a:cubicBezTo>
                    <a:pt x="2049" y="0"/>
                    <a:pt x="2239" y="167"/>
                    <a:pt x="2192" y="357"/>
                  </a:cubicBezTo>
                  <a:lnTo>
                    <a:pt x="1049" y="8597"/>
                  </a:lnTo>
                  <a:cubicBezTo>
                    <a:pt x="1001" y="8811"/>
                    <a:pt x="858" y="8954"/>
                    <a:pt x="691" y="8954"/>
                  </a:cubicBezTo>
                  <a:lnTo>
                    <a:pt x="1" y="8954"/>
                  </a:lnTo>
                  <a:cubicBezTo>
                    <a:pt x="215" y="8954"/>
                    <a:pt x="334" y="8764"/>
                    <a:pt x="358" y="8597"/>
                  </a:cubicBezTo>
                  <a:lnTo>
                    <a:pt x="1525" y="357"/>
                  </a:lnTo>
                  <a:cubicBezTo>
                    <a:pt x="1549" y="167"/>
                    <a:pt x="1358" y="0"/>
                    <a:pt x="1168" y="0"/>
                  </a:cubicBez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42"/>
            <p:cNvSpPr/>
            <p:nvPr/>
          </p:nvSpPr>
          <p:spPr>
            <a:xfrm>
              <a:off x="2189355" y="1888285"/>
              <a:ext cx="196958" cy="34738"/>
            </a:xfrm>
            <a:custGeom>
              <a:avLst/>
              <a:gdLst/>
              <a:ahLst/>
              <a:cxnLst/>
              <a:rect l="l" t="t" r="r" b="b"/>
              <a:pathLst>
                <a:path w="5954" h="1049" extrusionOk="0">
                  <a:moveTo>
                    <a:pt x="0" y="0"/>
                  </a:moveTo>
                  <a:lnTo>
                    <a:pt x="5954" y="0"/>
                  </a:lnTo>
                  <a:lnTo>
                    <a:pt x="5787" y="1048"/>
                  </a:lnTo>
                  <a:lnTo>
                    <a:pt x="143" y="1048"/>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42"/>
            <p:cNvSpPr/>
            <p:nvPr/>
          </p:nvSpPr>
          <p:spPr>
            <a:xfrm>
              <a:off x="2357137" y="1888285"/>
              <a:ext cx="27622" cy="34738"/>
            </a:xfrm>
            <a:custGeom>
              <a:avLst/>
              <a:gdLst/>
              <a:ahLst/>
              <a:cxnLst/>
              <a:rect l="l" t="t" r="r" b="b"/>
              <a:pathLst>
                <a:path w="835" h="1049" extrusionOk="0">
                  <a:moveTo>
                    <a:pt x="167" y="0"/>
                  </a:moveTo>
                  <a:lnTo>
                    <a:pt x="1" y="1048"/>
                  </a:lnTo>
                  <a:lnTo>
                    <a:pt x="691" y="1048"/>
                  </a:lnTo>
                  <a:lnTo>
                    <a:pt x="834" y="0"/>
                  </a:lnTo>
                  <a:close/>
                </a:path>
              </a:pathLst>
            </a:custGeom>
            <a:solidFill>
              <a:srgbClr val="703030">
                <a:alpha val="258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42"/>
            <p:cNvSpPr/>
            <p:nvPr/>
          </p:nvSpPr>
          <p:spPr>
            <a:xfrm>
              <a:off x="2123162" y="1570282"/>
              <a:ext cx="328551" cy="384266"/>
            </a:xfrm>
            <a:custGeom>
              <a:avLst/>
              <a:gdLst/>
              <a:ahLst/>
              <a:cxnLst/>
              <a:rect l="l" t="t" r="r" b="b"/>
              <a:pathLst>
                <a:path w="9932" h="11604" extrusionOk="0">
                  <a:moveTo>
                    <a:pt x="6478" y="1030"/>
                  </a:moveTo>
                  <a:lnTo>
                    <a:pt x="7836" y="2292"/>
                  </a:lnTo>
                  <a:lnTo>
                    <a:pt x="6692" y="2292"/>
                  </a:lnTo>
                  <a:lnTo>
                    <a:pt x="5930" y="1578"/>
                  </a:lnTo>
                  <a:lnTo>
                    <a:pt x="6478" y="1030"/>
                  </a:lnTo>
                  <a:close/>
                  <a:moveTo>
                    <a:pt x="1048" y="3793"/>
                  </a:moveTo>
                  <a:lnTo>
                    <a:pt x="1525" y="7079"/>
                  </a:lnTo>
                  <a:cubicBezTo>
                    <a:pt x="786" y="6245"/>
                    <a:pt x="358" y="5174"/>
                    <a:pt x="358" y="4007"/>
                  </a:cubicBezTo>
                  <a:lnTo>
                    <a:pt x="358" y="3793"/>
                  </a:lnTo>
                  <a:close/>
                  <a:moveTo>
                    <a:pt x="9622" y="3793"/>
                  </a:moveTo>
                  <a:lnTo>
                    <a:pt x="9622" y="4007"/>
                  </a:lnTo>
                  <a:cubicBezTo>
                    <a:pt x="9622" y="5198"/>
                    <a:pt x="9169" y="6269"/>
                    <a:pt x="8455" y="7079"/>
                  </a:cubicBezTo>
                  <a:lnTo>
                    <a:pt x="8931" y="3793"/>
                  </a:lnTo>
                  <a:close/>
                  <a:moveTo>
                    <a:pt x="5240" y="3673"/>
                  </a:moveTo>
                  <a:lnTo>
                    <a:pt x="5240" y="3673"/>
                  </a:lnTo>
                  <a:cubicBezTo>
                    <a:pt x="5168" y="3840"/>
                    <a:pt x="5145" y="4007"/>
                    <a:pt x="5168" y="4174"/>
                  </a:cubicBezTo>
                  <a:cubicBezTo>
                    <a:pt x="5216" y="4388"/>
                    <a:pt x="5287" y="4602"/>
                    <a:pt x="5383" y="4769"/>
                  </a:cubicBezTo>
                  <a:cubicBezTo>
                    <a:pt x="5502" y="4983"/>
                    <a:pt x="5597" y="5150"/>
                    <a:pt x="5692" y="5341"/>
                  </a:cubicBezTo>
                  <a:cubicBezTo>
                    <a:pt x="5740" y="5555"/>
                    <a:pt x="5811" y="5745"/>
                    <a:pt x="5764" y="5888"/>
                  </a:cubicBezTo>
                  <a:cubicBezTo>
                    <a:pt x="5764" y="5936"/>
                    <a:pt x="5740" y="6031"/>
                    <a:pt x="5811" y="6126"/>
                  </a:cubicBezTo>
                  <a:cubicBezTo>
                    <a:pt x="5835" y="6186"/>
                    <a:pt x="5877" y="6216"/>
                    <a:pt x="5930" y="6216"/>
                  </a:cubicBezTo>
                  <a:cubicBezTo>
                    <a:pt x="5984" y="6216"/>
                    <a:pt x="6049" y="6186"/>
                    <a:pt x="6121" y="6126"/>
                  </a:cubicBezTo>
                  <a:lnTo>
                    <a:pt x="6311" y="5936"/>
                  </a:lnTo>
                  <a:cubicBezTo>
                    <a:pt x="6407" y="5817"/>
                    <a:pt x="6478" y="5674"/>
                    <a:pt x="6526" y="5531"/>
                  </a:cubicBezTo>
                  <a:cubicBezTo>
                    <a:pt x="6550" y="5555"/>
                    <a:pt x="6550" y="5626"/>
                    <a:pt x="6573" y="5650"/>
                  </a:cubicBezTo>
                  <a:cubicBezTo>
                    <a:pt x="6692" y="5888"/>
                    <a:pt x="6764" y="6150"/>
                    <a:pt x="6764" y="6412"/>
                  </a:cubicBezTo>
                  <a:cubicBezTo>
                    <a:pt x="6764" y="6746"/>
                    <a:pt x="6597" y="7055"/>
                    <a:pt x="6359" y="7317"/>
                  </a:cubicBezTo>
                  <a:cubicBezTo>
                    <a:pt x="6216" y="7460"/>
                    <a:pt x="6002" y="7650"/>
                    <a:pt x="5811" y="7722"/>
                  </a:cubicBezTo>
                  <a:cubicBezTo>
                    <a:pt x="5811" y="7650"/>
                    <a:pt x="5764" y="7555"/>
                    <a:pt x="5740" y="7460"/>
                  </a:cubicBezTo>
                  <a:cubicBezTo>
                    <a:pt x="5692" y="7293"/>
                    <a:pt x="5597" y="7103"/>
                    <a:pt x="5478" y="6960"/>
                  </a:cubicBezTo>
                  <a:cubicBezTo>
                    <a:pt x="5407" y="6888"/>
                    <a:pt x="5383" y="6817"/>
                    <a:pt x="5383" y="6722"/>
                  </a:cubicBezTo>
                  <a:cubicBezTo>
                    <a:pt x="5359" y="6603"/>
                    <a:pt x="5383" y="6460"/>
                    <a:pt x="5407" y="6341"/>
                  </a:cubicBezTo>
                  <a:cubicBezTo>
                    <a:pt x="5454" y="6269"/>
                    <a:pt x="5478" y="6222"/>
                    <a:pt x="5478" y="6150"/>
                  </a:cubicBezTo>
                  <a:cubicBezTo>
                    <a:pt x="5502" y="6007"/>
                    <a:pt x="5407" y="5936"/>
                    <a:pt x="5287" y="5912"/>
                  </a:cubicBezTo>
                  <a:cubicBezTo>
                    <a:pt x="5274" y="5909"/>
                    <a:pt x="5261" y="5908"/>
                    <a:pt x="5248" y="5908"/>
                  </a:cubicBezTo>
                  <a:cubicBezTo>
                    <a:pt x="5138" y="5908"/>
                    <a:pt x="5015" y="5986"/>
                    <a:pt x="4930" y="6007"/>
                  </a:cubicBezTo>
                  <a:cubicBezTo>
                    <a:pt x="4644" y="6126"/>
                    <a:pt x="4430" y="6293"/>
                    <a:pt x="4287" y="6531"/>
                  </a:cubicBezTo>
                  <a:cubicBezTo>
                    <a:pt x="4097" y="6841"/>
                    <a:pt x="4025" y="7246"/>
                    <a:pt x="4073" y="7603"/>
                  </a:cubicBezTo>
                  <a:cubicBezTo>
                    <a:pt x="3739" y="7436"/>
                    <a:pt x="3501" y="7198"/>
                    <a:pt x="3335" y="6936"/>
                  </a:cubicBezTo>
                  <a:cubicBezTo>
                    <a:pt x="3073" y="6484"/>
                    <a:pt x="3120" y="6055"/>
                    <a:pt x="3311" y="5650"/>
                  </a:cubicBezTo>
                  <a:cubicBezTo>
                    <a:pt x="3311" y="5626"/>
                    <a:pt x="3311" y="5579"/>
                    <a:pt x="3335" y="5555"/>
                  </a:cubicBezTo>
                  <a:cubicBezTo>
                    <a:pt x="3358" y="5674"/>
                    <a:pt x="3382" y="5817"/>
                    <a:pt x="3454" y="5936"/>
                  </a:cubicBezTo>
                  <a:cubicBezTo>
                    <a:pt x="3501" y="6103"/>
                    <a:pt x="3597" y="6222"/>
                    <a:pt x="3692" y="6293"/>
                  </a:cubicBezTo>
                  <a:cubicBezTo>
                    <a:pt x="3692" y="6341"/>
                    <a:pt x="3739" y="6341"/>
                    <a:pt x="3787" y="6365"/>
                  </a:cubicBezTo>
                  <a:cubicBezTo>
                    <a:pt x="3835" y="6388"/>
                    <a:pt x="3859" y="6388"/>
                    <a:pt x="3906" y="6388"/>
                  </a:cubicBezTo>
                  <a:cubicBezTo>
                    <a:pt x="3978" y="6388"/>
                    <a:pt x="4049" y="6365"/>
                    <a:pt x="4073" y="6293"/>
                  </a:cubicBezTo>
                  <a:cubicBezTo>
                    <a:pt x="4144" y="6222"/>
                    <a:pt x="4097" y="6103"/>
                    <a:pt x="4097" y="6007"/>
                  </a:cubicBezTo>
                  <a:cubicBezTo>
                    <a:pt x="4073" y="5864"/>
                    <a:pt x="4097" y="5745"/>
                    <a:pt x="4097" y="5579"/>
                  </a:cubicBezTo>
                  <a:cubicBezTo>
                    <a:pt x="4168" y="5079"/>
                    <a:pt x="4287" y="4602"/>
                    <a:pt x="4573" y="4221"/>
                  </a:cubicBezTo>
                  <a:cubicBezTo>
                    <a:pt x="4764" y="3983"/>
                    <a:pt x="4978" y="3793"/>
                    <a:pt x="5240" y="3673"/>
                  </a:cubicBezTo>
                  <a:close/>
                  <a:moveTo>
                    <a:pt x="5049" y="6365"/>
                  </a:moveTo>
                  <a:cubicBezTo>
                    <a:pt x="5049" y="6484"/>
                    <a:pt x="5025" y="6626"/>
                    <a:pt x="5049" y="6769"/>
                  </a:cubicBezTo>
                  <a:cubicBezTo>
                    <a:pt x="5097" y="6936"/>
                    <a:pt x="5145" y="7079"/>
                    <a:pt x="5240" y="7198"/>
                  </a:cubicBezTo>
                  <a:cubicBezTo>
                    <a:pt x="5335" y="7317"/>
                    <a:pt x="5383" y="7365"/>
                    <a:pt x="5407" y="7555"/>
                  </a:cubicBezTo>
                  <a:cubicBezTo>
                    <a:pt x="5454" y="7674"/>
                    <a:pt x="5454" y="7770"/>
                    <a:pt x="5454" y="7841"/>
                  </a:cubicBezTo>
                  <a:cubicBezTo>
                    <a:pt x="5287" y="7889"/>
                    <a:pt x="5145" y="7889"/>
                    <a:pt x="4978" y="7889"/>
                  </a:cubicBezTo>
                  <a:cubicBezTo>
                    <a:pt x="4787" y="7889"/>
                    <a:pt x="4644" y="7841"/>
                    <a:pt x="4454" y="7793"/>
                  </a:cubicBezTo>
                  <a:cubicBezTo>
                    <a:pt x="4454" y="7770"/>
                    <a:pt x="4430" y="7722"/>
                    <a:pt x="4430" y="7698"/>
                  </a:cubicBezTo>
                  <a:cubicBezTo>
                    <a:pt x="4382" y="7412"/>
                    <a:pt x="4430" y="6984"/>
                    <a:pt x="4573" y="6746"/>
                  </a:cubicBezTo>
                  <a:cubicBezTo>
                    <a:pt x="4668" y="6603"/>
                    <a:pt x="4859" y="6460"/>
                    <a:pt x="5049" y="6365"/>
                  </a:cubicBezTo>
                  <a:close/>
                  <a:moveTo>
                    <a:pt x="5506" y="3285"/>
                  </a:moveTo>
                  <a:cubicBezTo>
                    <a:pt x="5313" y="3285"/>
                    <a:pt x="5036" y="3443"/>
                    <a:pt x="4930" y="3507"/>
                  </a:cubicBezTo>
                  <a:cubicBezTo>
                    <a:pt x="4668" y="3650"/>
                    <a:pt x="4502" y="3864"/>
                    <a:pt x="4311" y="4078"/>
                  </a:cubicBezTo>
                  <a:cubicBezTo>
                    <a:pt x="3978" y="4507"/>
                    <a:pt x="3835" y="5055"/>
                    <a:pt x="3787" y="5579"/>
                  </a:cubicBezTo>
                  <a:lnTo>
                    <a:pt x="3787" y="5817"/>
                  </a:lnTo>
                  <a:cubicBezTo>
                    <a:pt x="3739" y="5674"/>
                    <a:pt x="3716" y="5531"/>
                    <a:pt x="3692" y="5412"/>
                  </a:cubicBezTo>
                  <a:lnTo>
                    <a:pt x="3692" y="5317"/>
                  </a:lnTo>
                  <a:cubicBezTo>
                    <a:pt x="3668" y="5198"/>
                    <a:pt x="3668" y="5079"/>
                    <a:pt x="3573" y="5031"/>
                  </a:cubicBezTo>
                  <a:cubicBezTo>
                    <a:pt x="3529" y="5005"/>
                    <a:pt x="3486" y="4988"/>
                    <a:pt x="3442" y="4988"/>
                  </a:cubicBezTo>
                  <a:cubicBezTo>
                    <a:pt x="3367" y="4988"/>
                    <a:pt x="3291" y="5038"/>
                    <a:pt x="3216" y="5174"/>
                  </a:cubicBezTo>
                  <a:cubicBezTo>
                    <a:pt x="3144" y="5269"/>
                    <a:pt x="3096" y="5412"/>
                    <a:pt x="3025" y="5531"/>
                  </a:cubicBezTo>
                  <a:cubicBezTo>
                    <a:pt x="2835" y="6055"/>
                    <a:pt x="2763" y="6579"/>
                    <a:pt x="3096" y="7103"/>
                  </a:cubicBezTo>
                  <a:cubicBezTo>
                    <a:pt x="3311" y="7484"/>
                    <a:pt x="3692" y="7793"/>
                    <a:pt x="4097" y="8008"/>
                  </a:cubicBezTo>
                  <a:cubicBezTo>
                    <a:pt x="4382" y="8127"/>
                    <a:pt x="4644" y="8198"/>
                    <a:pt x="4954" y="8246"/>
                  </a:cubicBezTo>
                  <a:cubicBezTo>
                    <a:pt x="5287" y="8246"/>
                    <a:pt x="5740" y="8174"/>
                    <a:pt x="6026" y="8008"/>
                  </a:cubicBezTo>
                  <a:cubicBezTo>
                    <a:pt x="6240" y="7889"/>
                    <a:pt x="6431" y="7722"/>
                    <a:pt x="6597" y="7555"/>
                  </a:cubicBezTo>
                  <a:cubicBezTo>
                    <a:pt x="6907" y="7222"/>
                    <a:pt x="7074" y="6865"/>
                    <a:pt x="7074" y="6412"/>
                  </a:cubicBezTo>
                  <a:cubicBezTo>
                    <a:pt x="7074" y="6103"/>
                    <a:pt x="7002" y="5793"/>
                    <a:pt x="6883" y="5507"/>
                  </a:cubicBezTo>
                  <a:cubicBezTo>
                    <a:pt x="6812" y="5388"/>
                    <a:pt x="6764" y="5269"/>
                    <a:pt x="6669" y="5102"/>
                  </a:cubicBezTo>
                  <a:cubicBezTo>
                    <a:pt x="6597" y="5031"/>
                    <a:pt x="6573" y="4959"/>
                    <a:pt x="6526" y="4936"/>
                  </a:cubicBezTo>
                  <a:cubicBezTo>
                    <a:pt x="6526" y="4912"/>
                    <a:pt x="6478" y="4912"/>
                    <a:pt x="6478" y="4912"/>
                  </a:cubicBezTo>
                  <a:cubicBezTo>
                    <a:pt x="6442" y="4897"/>
                    <a:pt x="6410" y="4889"/>
                    <a:pt x="6381" y="4889"/>
                  </a:cubicBezTo>
                  <a:cubicBezTo>
                    <a:pt x="6275" y="4889"/>
                    <a:pt x="6216" y="4992"/>
                    <a:pt x="6216" y="5198"/>
                  </a:cubicBezTo>
                  <a:lnTo>
                    <a:pt x="6216" y="5412"/>
                  </a:lnTo>
                  <a:cubicBezTo>
                    <a:pt x="6216" y="5460"/>
                    <a:pt x="6192" y="5507"/>
                    <a:pt x="6169" y="5579"/>
                  </a:cubicBezTo>
                  <a:cubicBezTo>
                    <a:pt x="6121" y="5626"/>
                    <a:pt x="6121" y="5650"/>
                    <a:pt x="6097" y="5674"/>
                  </a:cubicBezTo>
                  <a:cubicBezTo>
                    <a:pt x="6073" y="5555"/>
                    <a:pt x="6049" y="5412"/>
                    <a:pt x="5978" y="5269"/>
                  </a:cubicBezTo>
                  <a:cubicBezTo>
                    <a:pt x="5883" y="5031"/>
                    <a:pt x="5764" y="4817"/>
                    <a:pt x="5692" y="4674"/>
                  </a:cubicBezTo>
                  <a:cubicBezTo>
                    <a:pt x="5621" y="4507"/>
                    <a:pt x="5573" y="4364"/>
                    <a:pt x="5526" y="4197"/>
                  </a:cubicBezTo>
                  <a:cubicBezTo>
                    <a:pt x="5502" y="4031"/>
                    <a:pt x="5502" y="3888"/>
                    <a:pt x="5573" y="3769"/>
                  </a:cubicBezTo>
                  <a:cubicBezTo>
                    <a:pt x="5597" y="3721"/>
                    <a:pt x="5645" y="3650"/>
                    <a:pt x="5692" y="3554"/>
                  </a:cubicBezTo>
                  <a:cubicBezTo>
                    <a:pt x="5716" y="3412"/>
                    <a:pt x="5692" y="3316"/>
                    <a:pt x="5573" y="3292"/>
                  </a:cubicBezTo>
                  <a:cubicBezTo>
                    <a:pt x="5552" y="3287"/>
                    <a:pt x="5530" y="3285"/>
                    <a:pt x="5506" y="3285"/>
                  </a:cubicBezTo>
                  <a:close/>
                  <a:moveTo>
                    <a:pt x="8502" y="2649"/>
                  </a:moveTo>
                  <a:cubicBezTo>
                    <a:pt x="8574" y="2649"/>
                    <a:pt x="8621" y="2673"/>
                    <a:pt x="8645" y="2697"/>
                  </a:cubicBezTo>
                  <a:cubicBezTo>
                    <a:pt x="8693" y="2721"/>
                    <a:pt x="8693" y="2792"/>
                    <a:pt x="8693" y="2816"/>
                  </a:cubicBezTo>
                  <a:lnTo>
                    <a:pt x="8574" y="3626"/>
                  </a:lnTo>
                  <a:lnTo>
                    <a:pt x="8074" y="7460"/>
                  </a:lnTo>
                  <a:cubicBezTo>
                    <a:pt x="7264" y="8174"/>
                    <a:pt x="6145" y="8627"/>
                    <a:pt x="5002" y="8627"/>
                  </a:cubicBezTo>
                  <a:cubicBezTo>
                    <a:pt x="3835" y="8627"/>
                    <a:pt x="2739" y="8174"/>
                    <a:pt x="1930" y="7460"/>
                  </a:cubicBezTo>
                  <a:cubicBezTo>
                    <a:pt x="1715" y="5912"/>
                    <a:pt x="1477" y="4364"/>
                    <a:pt x="1263" y="2816"/>
                  </a:cubicBezTo>
                  <a:cubicBezTo>
                    <a:pt x="1239" y="2769"/>
                    <a:pt x="1263" y="2721"/>
                    <a:pt x="1310" y="2697"/>
                  </a:cubicBezTo>
                  <a:cubicBezTo>
                    <a:pt x="1334" y="2673"/>
                    <a:pt x="1382" y="2649"/>
                    <a:pt x="1453" y="2649"/>
                  </a:cubicBezTo>
                  <a:close/>
                  <a:moveTo>
                    <a:pt x="1953" y="7960"/>
                  </a:moveTo>
                  <a:cubicBezTo>
                    <a:pt x="2787" y="8603"/>
                    <a:pt x="3835" y="8984"/>
                    <a:pt x="4978" y="8984"/>
                  </a:cubicBezTo>
                  <a:cubicBezTo>
                    <a:pt x="6097" y="8984"/>
                    <a:pt x="7145" y="8603"/>
                    <a:pt x="7978" y="7960"/>
                  </a:cubicBezTo>
                  <a:lnTo>
                    <a:pt x="7978" y="7960"/>
                  </a:lnTo>
                  <a:lnTo>
                    <a:pt x="7740" y="9389"/>
                  </a:lnTo>
                  <a:lnTo>
                    <a:pt x="5335" y="9389"/>
                  </a:lnTo>
                  <a:cubicBezTo>
                    <a:pt x="5240" y="9389"/>
                    <a:pt x="5145" y="9484"/>
                    <a:pt x="5145" y="9579"/>
                  </a:cubicBezTo>
                  <a:cubicBezTo>
                    <a:pt x="5145" y="9651"/>
                    <a:pt x="5240" y="9746"/>
                    <a:pt x="5335" y="9746"/>
                  </a:cubicBezTo>
                  <a:lnTo>
                    <a:pt x="7717" y="9746"/>
                  </a:lnTo>
                  <a:lnTo>
                    <a:pt x="7621" y="10461"/>
                  </a:lnTo>
                  <a:lnTo>
                    <a:pt x="2263" y="10461"/>
                  </a:lnTo>
                  <a:lnTo>
                    <a:pt x="2168" y="9746"/>
                  </a:lnTo>
                  <a:lnTo>
                    <a:pt x="4573" y="9746"/>
                  </a:lnTo>
                  <a:cubicBezTo>
                    <a:pt x="4692" y="9746"/>
                    <a:pt x="4787" y="9675"/>
                    <a:pt x="4764" y="9556"/>
                  </a:cubicBezTo>
                  <a:cubicBezTo>
                    <a:pt x="4740" y="9484"/>
                    <a:pt x="4668" y="9437"/>
                    <a:pt x="4573" y="9437"/>
                  </a:cubicBezTo>
                  <a:lnTo>
                    <a:pt x="2168" y="9437"/>
                  </a:lnTo>
                  <a:lnTo>
                    <a:pt x="1953" y="7960"/>
                  </a:lnTo>
                  <a:close/>
                  <a:moveTo>
                    <a:pt x="7597" y="10818"/>
                  </a:moveTo>
                  <a:lnTo>
                    <a:pt x="7550" y="11056"/>
                  </a:lnTo>
                  <a:cubicBezTo>
                    <a:pt x="7526" y="11151"/>
                    <a:pt x="7502" y="11223"/>
                    <a:pt x="7478" y="11246"/>
                  </a:cubicBezTo>
                  <a:cubicBezTo>
                    <a:pt x="7431" y="11270"/>
                    <a:pt x="7407" y="11294"/>
                    <a:pt x="7359" y="11294"/>
                  </a:cubicBezTo>
                  <a:lnTo>
                    <a:pt x="2596" y="11294"/>
                  </a:lnTo>
                  <a:cubicBezTo>
                    <a:pt x="2525" y="11294"/>
                    <a:pt x="2501" y="11270"/>
                    <a:pt x="2477" y="11246"/>
                  </a:cubicBezTo>
                  <a:cubicBezTo>
                    <a:pt x="2406" y="11175"/>
                    <a:pt x="2382" y="11127"/>
                    <a:pt x="2382" y="11056"/>
                  </a:cubicBezTo>
                  <a:lnTo>
                    <a:pt x="2358" y="10818"/>
                  </a:lnTo>
                  <a:close/>
                  <a:moveTo>
                    <a:pt x="4135" y="0"/>
                  </a:moveTo>
                  <a:cubicBezTo>
                    <a:pt x="4091" y="0"/>
                    <a:pt x="4049" y="18"/>
                    <a:pt x="4025" y="54"/>
                  </a:cubicBezTo>
                  <a:lnTo>
                    <a:pt x="3073" y="935"/>
                  </a:lnTo>
                  <a:cubicBezTo>
                    <a:pt x="3001" y="1006"/>
                    <a:pt x="3001" y="1125"/>
                    <a:pt x="3073" y="1173"/>
                  </a:cubicBezTo>
                  <a:cubicBezTo>
                    <a:pt x="3096" y="1209"/>
                    <a:pt x="3138" y="1227"/>
                    <a:pt x="3183" y="1227"/>
                  </a:cubicBezTo>
                  <a:cubicBezTo>
                    <a:pt x="3227" y="1227"/>
                    <a:pt x="3275" y="1209"/>
                    <a:pt x="3311" y="1173"/>
                  </a:cubicBezTo>
                  <a:lnTo>
                    <a:pt x="4144" y="411"/>
                  </a:lnTo>
                  <a:cubicBezTo>
                    <a:pt x="4811" y="1054"/>
                    <a:pt x="5502" y="1697"/>
                    <a:pt x="6192" y="2316"/>
                  </a:cubicBezTo>
                  <a:lnTo>
                    <a:pt x="2120" y="2316"/>
                  </a:lnTo>
                  <a:lnTo>
                    <a:pt x="2739" y="1721"/>
                  </a:lnTo>
                  <a:cubicBezTo>
                    <a:pt x="2787" y="1649"/>
                    <a:pt x="2787" y="1530"/>
                    <a:pt x="2739" y="1483"/>
                  </a:cubicBezTo>
                  <a:cubicBezTo>
                    <a:pt x="2704" y="1447"/>
                    <a:pt x="2656" y="1429"/>
                    <a:pt x="2611" y="1429"/>
                  </a:cubicBezTo>
                  <a:cubicBezTo>
                    <a:pt x="2567" y="1429"/>
                    <a:pt x="2525" y="1447"/>
                    <a:pt x="2501" y="1483"/>
                  </a:cubicBezTo>
                  <a:lnTo>
                    <a:pt x="1596" y="2316"/>
                  </a:lnTo>
                  <a:lnTo>
                    <a:pt x="1453" y="2316"/>
                  </a:lnTo>
                  <a:cubicBezTo>
                    <a:pt x="1310" y="2316"/>
                    <a:pt x="1168" y="2364"/>
                    <a:pt x="1072" y="2459"/>
                  </a:cubicBezTo>
                  <a:cubicBezTo>
                    <a:pt x="953" y="2554"/>
                    <a:pt x="882" y="2697"/>
                    <a:pt x="929" y="2840"/>
                  </a:cubicBezTo>
                  <a:lnTo>
                    <a:pt x="1001" y="3435"/>
                  </a:lnTo>
                  <a:lnTo>
                    <a:pt x="167" y="3435"/>
                  </a:lnTo>
                  <a:cubicBezTo>
                    <a:pt x="96" y="3435"/>
                    <a:pt x="1" y="3531"/>
                    <a:pt x="1" y="3626"/>
                  </a:cubicBezTo>
                  <a:lnTo>
                    <a:pt x="1" y="4007"/>
                  </a:lnTo>
                  <a:cubicBezTo>
                    <a:pt x="1" y="5388"/>
                    <a:pt x="572" y="6626"/>
                    <a:pt x="1453" y="7531"/>
                  </a:cubicBezTo>
                  <a:lnTo>
                    <a:pt x="1572" y="7650"/>
                  </a:lnTo>
                  <a:cubicBezTo>
                    <a:pt x="1715" y="8794"/>
                    <a:pt x="1906" y="9937"/>
                    <a:pt x="2049" y="11104"/>
                  </a:cubicBezTo>
                  <a:cubicBezTo>
                    <a:pt x="2072" y="11246"/>
                    <a:pt x="2144" y="11366"/>
                    <a:pt x="2239" y="11461"/>
                  </a:cubicBezTo>
                  <a:cubicBezTo>
                    <a:pt x="2311" y="11532"/>
                    <a:pt x="2430" y="11604"/>
                    <a:pt x="2596" y="11604"/>
                  </a:cubicBezTo>
                  <a:lnTo>
                    <a:pt x="7359" y="11604"/>
                  </a:lnTo>
                  <a:cubicBezTo>
                    <a:pt x="7502" y="11604"/>
                    <a:pt x="7621" y="11532"/>
                    <a:pt x="7717" y="11461"/>
                  </a:cubicBezTo>
                  <a:cubicBezTo>
                    <a:pt x="7788" y="11366"/>
                    <a:pt x="7859" y="11246"/>
                    <a:pt x="7883" y="11104"/>
                  </a:cubicBezTo>
                  <a:lnTo>
                    <a:pt x="7955" y="10675"/>
                  </a:lnTo>
                  <a:cubicBezTo>
                    <a:pt x="8098" y="9699"/>
                    <a:pt x="8217" y="8675"/>
                    <a:pt x="8359" y="7674"/>
                  </a:cubicBezTo>
                  <a:lnTo>
                    <a:pt x="8479" y="7555"/>
                  </a:lnTo>
                  <a:cubicBezTo>
                    <a:pt x="9384" y="6650"/>
                    <a:pt x="9931" y="5412"/>
                    <a:pt x="9931" y="4031"/>
                  </a:cubicBezTo>
                  <a:lnTo>
                    <a:pt x="9931" y="3650"/>
                  </a:lnTo>
                  <a:cubicBezTo>
                    <a:pt x="9931" y="3554"/>
                    <a:pt x="9860" y="3483"/>
                    <a:pt x="9765" y="3483"/>
                  </a:cubicBezTo>
                  <a:lnTo>
                    <a:pt x="8931" y="3483"/>
                  </a:lnTo>
                  <a:lnTo>
                    <a:pt x="9026" y="2816"/>
                  </a:lnTo>
                  <a:cubicBezTo>
                    <a:pt x="9026" y="2673"/>
                    <a:pt x="8979" y="2554"/>
                    <a:pt x="8860" y="2435"/>
                  </a:cubicBezTo>
                  <a:cubicBezTo>
                    <a:pt x="8788" y="2340"/>
                    <a:pt x="8621" y="2292"/>
                    <a:pt x="8479" y="2292"/>
                  </a:cubicBezTo>
                  <a:lnTo>
                    <a:pt x="8336" y="2292"/>
                  </a:lnTo>
                  <a:lnTo>
                    <a:pt x="6597" y="673"/>
                  </a:lnTo>
                  <a:cubicBezTo>
                    <a:pt x="6573" y="649"/>
                    <a:pt x="6532" y="637"/>
                    <a:pt x="6487" y="637"/>
                  </a:cubicBezTo>
                  <a:cubicBezTo>
                    <a:pt x="6442" y="637"/>
                    <a:pt x="6395" y="649"/>
                    <a:pt x="6359" y="673"/>
                  </a:cubicBezTo>
                  <a:lnTo>
                    <a:pt x="5645" y="1316"/>
                  </a:lnTo>
                  <a:lnTo>
                    <a:pt x="4263" y="54"/>
                  </a:lnTo>
                  <a:cubicBezTo>
                    <a:pt x="4228" y="18"/>
                    <a:pt x="4180" y="0"/>
                    <a:pt x="4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Forest Fire Prevention by Slidesgo">
  <a:themeElements>
    <a:clrScheme name="Simple Light">
      <a:dk1>
        <a:srgbClr val="703030"/>
      </a:dk1>
      <a:lt1>
        <a:srgbClr val="FFFFFF"/>
      </a:lt1>
      <a:dk2>
        <a:srgbClr val="C7B773"/>
      </a:dk2>
      <a:lt2>
        <a:srgbClr val="D96C0F"/>
      </a:lt2>
      <a:accent1>
        <a:srgbClr val="B57E30"/>
      </a:accent1>
      <a:accent2>
        <a:srgbClr val="FF6138"/>
      </a:accent2>
      <a:accent3>
        <a:srgbClr val="00A388"/>
      </a:accent3>
      <a:accent4>
        <a:srgbClr val="52D0DD"/>
      </a:accent4>
      <a:accent5>
        <a:srgbClr val="FFFBC3"/>
      </a:accent5>
      <a:accent6>
        <a:srgbClr val="FFD34E"/>
      </a:accent6>
      <a:hlink>
        <a:srgbClr val="70303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191</TotalTime>
  <Words>1782</Words>
  <Application>Microsoft Macintosh PowerPoint</Application>
  <PresentationFormat>On-screen Show (16:9)</PresentationFormat>
  <Paragraphs>324</Paragraphs>
  <Slides>58</Slides>
  <Notes>58</Notes>
  <HiddenSlides>3</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58</vt:i4>
      </vt:variant>
    </vt:vector>
  </HeadingPairs>
  <TitlesOfParts>
    <vt:vector size="72" baseType="lpstr">
      <vt:lpstr>Calibri</vt:lpstr>
      <vt:lpstr>Anton</vt:lpstr>
      <vt:lpstr>Roboto Condensed</vt:lpstr>
      <vt:lpstr>Arial</vt:lpstr>
      <vt:lpstr>Nunito Light</vt:lpstr>
      <vt:lpstr>Karla</vt:lpstr>
      <vt:lpstr>Anaheim</vt:lpstr>
      <vt:lpstr>Proxima Nova</vt:lpstr>
      <vt:lpstr>Bebas Neue</vt:lpstr>
      <vt:lpstr>Fjalla One</vt:lpstr>
      <vt:lpstr>Roboto Medium</vt:lpstr>
      <vt:lpstr>Amatic SC</vt:lpstr>
      <vt:lpstr>Forest Fire Prevention by Slidesgo</vt:lpstr>
      <vt:lpstr>Slidesgo Final Pages</vt:lpstr>
      <vt:lpstr>Wild Fires in the US 2000-2010</vt:lpstr>
      <vt:lpstr>Overview of Presentation</vt:lpstr>
      <vt:lpstr>01</vt:lpstr>
      <vt:lpstr>BACKGROUND</vt:lpstr>
      <vt:lpstr>WHOA!</vt:lpstr>
      <vt:lpstr>01</vt:lpstr>
      <vt:lpstr>02</vt:lpstr>
      <vt:lpstr>03</vt:lpstr>
      <vt:lpstr>TAKEAWAYS</vt:lpstr>
      <vt:lpstr>FOREST FIRE PREVENTION TIPS</vt:lpstr>
      <vt:lpstr>FIRE SAFETY IS OUR PRIORITY</vt:lpstr>
      <vt:lpstr>IT IS IMPORTANT TO BE INFORMED</vt:lpstr>
      <vt:lpstr>VENUS</vt:lpstr>
      <vt:lpstr>SAFETY TIPS</vt:lpstr>
      <vt:lpstr>AWESOME WORDS</vt:lpstr>
      <vt:lpstr>—SOMEONE FAMOUS</vt:lpstr>
      <vt:lpstr>A PICTURE IS WORTH A THOUSAND WORDS</vt:lpstr>
      <vt:lpstr>A PICTURE ALWAYS REINFORCES THE CONCEPT</vt:lpstr>
      <vt:lpstr>150,000</vt:lpstr>
      <vt:lpstr>333,000.000</vt:lpstr>
      <vt:lpstr>25%</vt:lpstr>
      <vt:lpstr>DESKTOP SOFTWARE</vt:lpstr>
      <vt:lpstr>TABLET APP</vt:lpstr>
      <vt:lpstr>MOBILE WEB</vt:lpstr>
      <vt:lpstr>WILDFIRE HISTORY TIMELINE</vt:lpstr>
      <vt:lpstr>OUR TEAM</vt:lpstr>
      <vt:lpstr>LANDSCAPES WITH HIGH RISK OF FIRE</vt:lpstr>
      <vt:lpstr>IS YOUR HOME FIREWISE?</vt:lpstr>
      <vt:lpstr>STAY SAFE IN SMOKY CONDITIONS</vt:lpstr>
      <vt:lpstr>HOW FOREST FIRES START</vt:lpstr>
      <vt:lpstr>CAUSES OF FIRE</vt:lpstr>
      <vt:lpstr>CLIMATE CHANGE INDICATORS: WILDFIRES</vt:lpstr>
      <vt:lpstr>OXYGEN, FUEL AND HEAT = WILDFIRE</vt:lpstr>
      <vt:lpstr>CAUSES OF DESTRUCTIVE WILDFIRES</vt:lpstr>
      <vt:lpstr>SAFE IN SMOKY CONDITIONS</vt:lpstr>
      <vt:lpstr>THANKS!</vt:lpstr>
      <vt:lpstr>ALTERNATIVE RESOURCES</vt:lpstr>
      <vt:lpstr>ALTERNATIVE RESOURCES</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Wild Fires in the US 2000-2010</dc:title>
  <cp:lastModifiedBy>kevinsu156@gmail.com</cp:lastModifiedBy>
  <cp:revision>12</cp:revision>
  <dcterms:modified xsi:type="dcterms:W3CDTF">2023-10-01T17:36:29Z</dcterms:modified>
</cp:coreProperties>
</file>